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15"/>
  </p:notesMasterIdLst>
  <p:sldIdLst>
    <p:sldId id="267" r:id="rId2"/>
    <p:sldId id="269" r:id="rId3"/>
    <p:sldId id="261" r:id="rId4"/>
    <p:sldId id="268" r:id="rId5"/>
    <p:sldId id="266" r:id="rId6"/>
    <p:sldId id="265" r:id="rId7"/>
    <p:sldId id="263" r:id="rId8"/>
    <p:sldId id="256" r:id="rId9"/>
    <p:sldId id="259" r:id="rId10"/>
    <p:sldId id="262" r:id="rId11"/>
    <p:sldId id="258" r:id="rId12"/>
    <p:sldId id="260" r:id="rId13"/>
    <p:sldId id="257" r:id="rId14"/>
  </p:sldIdLst>
  <p:sldSz cx="12801600" cy="9601200" type="A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5B0F0"/>
    <a:srgbClr val="FF8AD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間スタイル 2 - アクセント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0"/>
    <p:restoredTop sz="94601"/>
  </p:normalViewPr>
  <p:slideViewPr>
    <p:cSldViewPr snapToGrid="0">
      <p:cViewPr varScale="1">
        <p:scale>
          <a:sx n="74" d="100"/>
          <a:sy n="74" d="100"/>
        </p:scale>
        <p:origin x="1872" y="192"/>
      </p:cViewPr>
      <p:guideLst/>
    </p:cSldViewPr>
  </p:slideViewPr>
  <p:notesTextViewPr>
    <p:cViewPr>
      <p:scale>
        <a:sx n="200" d="100"/>
        <a:sy n="2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CD29CAB-FF17-4549-B62E-7684296AE856}" type="datetimeFigureOut">
              <a:rPr kumimoji="1" lang="ja-JP" altLang="en-US" smtClean="0"/>
              <a:t>2023/4/17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68C6418-F024-1B47-9AA3-1AE75E064A83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7002087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68C6418-F024-1B47-9AA3-1AE75E064A83}" type="slidenum">
              <a:rPr kumimoji="1" lang="ja-JP" altLang="en-US" smtClean="0"/>
              <a:t>4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1038476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68C6418-F024-1B47-9AA3-1AE75E064A83}" type="slidenum">
              <a:rPr kumimoji="1" lang="ja-JP" altLang="en-US" smtClean="0"/>
              <a:t>8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2878111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68C6418-F024-1B47-9AA3-1AE75E064A83}" type="slidenum">
              <a:rPr kumimoji="1" lang="ja-JP" altLang="en-US" smtClean="0"/>
              <a:t>9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1221145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68C6418-F024-1B47-9AA3-1AE75E064A83}" type="slidenum">
              <a:rPr kumimoji="1" lang="ja-JP" altLang="en-US" smtClean="0"/>
              <a:t>10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7798070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68C6418-F024-1B47-9AA3-1AE75E064A83}" type="slidenum">
              <a:rPr kumimoji="1" lang="ja-JP" altLang="en-US" smtClean="0"/>
              <a:t>11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5852050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68C6418-F024-1B47-9AA3-1AE75E064A83}" type="slidenum">
              <a:rPr kumimoji="1" lang="ja-JP" altLang="en-US" smtClean="0"/>
              <a:t>12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2472959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68C6418-F024-1B47-9AA3-1AE75E064A83}" type="slidenum">
              <a:rPr kumimoji="1" lang="ja-JP" altLang="en-US" smtClean="0"/>
              <a:t>13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7144694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60120" y="1571308"/>
            <a:ext cx="10881360" cy="3342640"/>
          </a:xfrm>
        </p:spPr>
        <p:txBody>
          <a:bodyPr anchor="b"/>
          <a:lstStyle>
            <a:lvl1pPr algn="ctr">
              <a:defRPr sz="84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600200" y="5042853"/>
            <a:ext cx="9601200" cy="2318067"/>
          </a:xfrm>
        </p:spPr>
        <p:txBody>
          <a:bodyPr/>
          <a:lstStyle>
            <a:lvl1pPr marL="0" indent="0" algn="ctr">
              <a:buNone/>
              <a:defRPr sz="3360"/>
            </a:lvl1pPr>
            <a:lvl2pPr marL="640080" indent="0" algn="ctr">
              <a:buNone/>
              <a:defRPr sz="2800"/>
            </a:lvl2pPr>
            <a:lvl3pPr marL="1280160" indent="0" algn="ctr">
              <a:buNone/>
              <a:defRPr sz="2520"/>
            </a:lvl3pPr>
            <a:lvl4pPr marL="1920240" indent="0" algn="ctr">
              <a:buNone/>
              <a:defRPr sz="2240"/>
            </a:lvl4pPr>
            <a:lvl5pPr marL="2560320" indent="0" algn="ctr">
              <a:buNone/>
              <a:defRPr sz="2240"/>
            </a:lvl5pPr>
            <a:lvl6pPr marL="3200400" indent="0" algn="ctr">
              <a:buNone/>
              <a:defRPr sz="2240"/>
            </a:lvl6pPr>
            <a:lvl7pPr marL="3840480" indent="0" algn="ctr">
              <a:buNone/>
              <a:defRPr sz="2240"/>
            </a:lvl7pPr>
            <a:lvl8pPr marL="4480560" indent="0" algn="ctr">
              <a:buNone/>
              <a:defRPr sz="2240"/>
            </a:lvl8pPr>
            <a:lvl9pPr marL="5120640" indent="0" algn="ctr">
              <a:buNone/>
              <a:defRPr sz="224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7A2F1E-4B2A-D945-8B3A-33D48634958C}" type="datetimeFigureOut">
              <a:rPr kumimoji="1" lang="ja-JP" altLang="en-US" smtClean="0"/>
              <a:t>2023/4/17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2755AE-6883-6F46-ACD5-6B5B03C88B84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7399314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7A2F1E-4B2A-D945-8B3A-33D48634958C}" type="datetimeFigureOut">
              <a:rPr kumimoji="1" lang="ja-JP" altLang="en-US" smtClean="0"/>
              <a:t>2023/4/17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2755AE-6883-6F46-ACD5-6B5B03C88B84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1495976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61146" y="511175"/>
            <a:ext cx="2760345" cy="8136573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80111" y="511175"/>
            <a:ext cx="8121015" cy="8136573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7A2F1E-4B2A-D945-8B3A-33D48634958C}" type="datetimeFigureOut">
              <a:rPr kumimoji="1" lang="ja-JP" altLang="en-US" smtClean="0"/>
              <a:t>2023/4/17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2755AE-6883-6F46-ACD5-6B5B03C88B84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1427422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7A2F1E-4B2A-D945-8B3A-33D48634958C}" type="datetimeFigureOut">
              <a:rPr kumimoji="1" lang="ja-JP" altLang="en-US" smtClean="0"/>
              <a:t>2023/4/17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2755AE-6883-6F46-ACD5-6B5B03C88B84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7215698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73443" y="2393635"/>
            <a:ext cx="11041380" cy="3993832"/>
          </a:xfrm>
        </p:spPr>
        <p:txBody>
          <a:bodyPr anchor="b"/>
          <a:lstStyle>
            <a:lvl1pPr>
              <a:defRPr sz="84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73443" y="6425250"/>
            <a:ext cx="11041380" cy="2100262"/>
          </a:xfrm>
        </p:spPr>
        <p:txBody>
          <a:bodyPr/>
          <a:lstStyle>
            <a:lvl1pPr marL="0" indent="0">
              <a:buNone/>
              <a:defRPr sz="3360">
                <a:solidFill>
                  <a:schemeClr val="tx1"/>
                </a:solidFill>
              </a:defRPr>
            </a:lvl1pPr>
            <a:lvl2pPr marL="64008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2pPr>
            <a:lvl3pPr marL="1280160" indent="0">
              <a:buNone/>
              <a:defRPr sz="2520">
                <a:solidFill>
                  <a:schemeClr val="tx1">
                    <a:tint val="75000"/>
                  </a:schemeClr>
                </a:solidFill>
              </a:defRPr>
            </a:lvl3pPr>
            <a:lvl4pPr marL="1920240" indent="0">
              <a:buNone/>
              <a:defRPr sz="2240">
                <a:solidFill>
                  <a:schemeClr val="tx1">
                    <a:tint val="75000"/>
                  </a:schemeClr>
                </a:solidFill>
              </a:defRPr>
            </a:lvl4pPr>
            <a:lvl5pPr marL="2560320" indent="0">
              <a:buNone/>
              <a:defRPr sz="2240">
                <a:solidFill>
                  <a:schemeClr val="tx1">
                    <a:tint val="75000"/>
                  </a:schemeClr>
                </a:solidFill>
              </a:defRPr>
            </a:lvl5pPr>
            <a:lvl6pPr marL="3200400" indent="0">
              <a:buNone/>
              <a:defRPr sz="2240">
                <a:solidFill>
                  <a:schemeClr val="tx1">
                    <a:tint val="75000"/>
                  </a:schemeClr>
                </a:solidFill>
              </a:defRPr>
            </a:lvl6pPr>
            <a:lvl7pPr marL="3840480" indent="0">
              <a:buNone/>
              <a:defRPr sz="2240">
                <a:solidFill>
                  <a:schemeClr val="tx1">
                    <a:tint val="75000"/>
                  </a:schemeClr>
                </a:solidFill>
              </a:defRPr>
            </a:lvl7pPr>
            <a:lvl8pPr marL="4480560" indent="0">
              <a:buNone/>
              <a:defRPr sz="2240">
                <a:solidFill>
                  <a:schemeClr val="tx1">
                    <a:tint val="75000"/>
                  </a:schemeClr>
                </a:solidFill>
              </a:defRPr>
            </a:lvl8pPr>
            <a:lvl9pPr marL="5120640" indent="0">
              <a:buNone/>
              <a:defRPr sz="224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7A2F1E-4B2A-D945-8B3A-33D48634958C}" type="datetimeFigureOut">
              <a:rPr kumimoji="1" lang="ja-JP" altLang="en-US" smtClean="0"/>
              <a:t>2023/4/17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2755AE-6883-6F46-ACD5-6B5B03C88B84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06736488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80110" y="2555875"/>
            <a:ext cx="5440680" cy="6091873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480810" y="2555875"/>
            <a:ext cx="5440680" cy="6091873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7A2F1E-4B2A-D945-8B3A-33D48634958C}" type="datetimeFigureOut">
              <a:rPr kumimoji="1" lang="ja-JP" altLang="en-US" smtClean="0"/>
              <a:t>2023/4/17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2755AE-6883-6F46-ACD5-6B5B03C88B84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2341780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1777" y="511177"/>
            <a:ext cx="11041380" cy="1855788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81779" y="2353628"/>
            <a:ext cx="5415676" cy="1153477"/>
          </a:xfrm>
        </p:spPr>
        <p:txBody>
          <a:bodyPr anchor="b"/>
          <a:lstStyle>
            <a:lvl1pPr marL="0" indent="0">
              <a:buNone/>
              <a:defRPr sz="3360" b="1"/>
            </a:lvl1pPr>
            <a:lvl2pPr marL="640080" indent="0">
              <a:buNone/>
              <a:defRPr sz="2800" b="1"/>
            </a:lvl2pPr>
            <a:lvl3pPr marL="1280160" indent="0">
              <a:buNone/>
              <a:defRPr sz="2520" b="1"/>
            </a:lvl3pPr>
            <a:lvl4pPr marL="1920240" indent="0">
              <a:buNone/>
              <a:defRPr sz="2240" b="1"/>
            </a:lvl4pPr>
            <a:lvl5pPr marL="2560320" indent="0">
              <a:buNone/>
              <a:defRPr sz="2240" b="1"/>
            </a:lvl5pPr>
            <a:lvl6pPr marL="3200400" indent="0">
              <a:buNone/>
              <a:defRPr sz="2240" b="1"/>
            </a:lvl6pPr>
            <a:lvl7pPr marL="3840480" indent="0">
              <a:buNone/>
              <a:defRPr sz="2240" b="1"/>
            </a:lvl7pPr>
            <a:lvl8pPr marL="4480560" indent="0">
              <a:buNone/>
              <a:defRPr sz="2240" b="1"/>
            </a:lvl8pPr>
            <a:lvl9pPr marL="5120640" indent="0">
              <a:buNone/>
              <a:defRPr sz="224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81779" y="3507105"/>
            <a:ext cx="5415676" cy="5158423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80811" y="2353628"/>
            <a:ext cx="5442347" cy="1153477"/>
          </a:xfrm>
        </p:spPr>
        <p:txBody>
          <a:bodyPr anchor="b"/>
          <a:lstStyle>
            <a:lvl1pPr marL="0" indent="0">
              <a:buNone/>
              <a:defRPr sz="3360" b="1"/>
            </a:lvl1pPr>
            <a:lvl2pPr marL="640080" indent="0">
              <a:buNone/>
              <a:defRPr sz="2800" b="1"/>
            </a:lvl2pPr>
            <a:lvl3pPr marL="1280160" indent="0">
              <a:buNone/>
              <a:defRPr sz="2520" b="1"/>
            </a:lvl3pPr>
            <a:lvl4pPr marL="1920240" indent="0">
              <a:buNone/>
              <a:defRPr sz="2240" b="1"/>
            </a:lvl4pPr>
            <a:lvl5pPr marL="2560320" indent="0">
              <a:buNone/>
              <a:defRPr sz="2240" b="1"/>
            </a:lvl5pPr>
            <a:lvl6pPr marL="3200400" indent="0">
              <a:buNone/>
              <a:defRPr sz="2240" b="1"/>
            </a:lvl6pPr>
            <a:lvl7pPr marL="3840480" indent="0">
              <a:buNone/>
              <a:defRPr sz="2240" b="1"/>
            </a:lvl7pPr>
            <a:lvl8pPr marL="4480560" indent="0">
              <a:buNone/>
              <a:defRPr sz="2240" b="1"/>
            </a:lvl8pPr>
            <a:lvl9pPr marL="5120640" indent="0">
              <a:buNone/>
              <a:defRPr sz="224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480811" y="3507105"/>
            <a:ext cx="5442347" cy="5158423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7A2F1E-4B2A-D945-8B3A-33D48634958C}" type="datetimeFigureOut">
              <a:rPr kumimoji="1" lang="ja-JP" altLang="en-US" smtClean="0"/>
              <a:t>2023/4/17</a:t>
            </a:fld>
            <a:endParaRPr kumimoji="1" lang="ja-JP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2755AE-6883-6F46-ACD5-6B5B03C88B84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414147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7A2F1E-4B2A-D945-8B3A-33D48634958C}" type="datetimeFigureOut">
              <a:rPr kumimoji="1" lang="ja-JP" altLang="en-US" smtClean="0"/>
              <a:t>2023/4/17</a:t>
            </a:fld>
            <a:endParaRPr kumimoji="1" lang="ja-JP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2755AE-6883-6F46-ACD5-6B5B03C88B84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681003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7A2F1E-4B2A-D945-8B3A-33D48634958C}" type="datetimeFigureOut">
              <a:rPr kumimoji="1" lang="ja-JP" altLang="en-US" smtClean="0"/>
              <a:t>2023/4/17</a:t>
            </a:fld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2755AE-6883-6F46-ACD5-6B5B03C88B84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9639950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1778" y="640080"/>
            <a:ext cx="4128849" cy="2240280"/>
          </a:xfrm>
        </p:spPr>
        <p:txBody>
          <a:bodyPr anchor="b"/>
          <a:lstStyle>
            <a:lvl1pPr>
              <a:defRPr sz="448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442347" y="1382397"/>
            <a:ext cx="6480810" cy="6823075"/>
          </a:xfrm>
        </p:spPr>
        <p:txBody>
          <a:bodyPr/>
          <a:lstStyle>
            <a:lvl1pPr>
              <a:defRPr sz="4480"/>
            </a:lvl1pPr>
            <a:lvl2pPr>
              <a:defRPr sz="3920"/>
            </a:lvl2pPr>
            <a:lvl3pPr>
              <a:defRPr sz="3360"/>
            </a:lvl3pPr>
            <a:lvl4pPr>
              <a:defRPr sz="2800"/>
            </a:lvl4pPr>
            <a:lvl5pPr>
              <a:defRPr sz="2800"/>
            </a:lvl5pPr>
            <a:lvl6pPr>
              <a:defRPr sz="2800"/>
            </a:lvl6pPr>
            <a:lvl7pPr>
              <a:defRPr sz="2800"/>
            </a:lvl7pPr>
            <a:lvl8pPr>
              <a:defRPr sz="2800"/>
            </a:lvl8pPr>
            <a:lvl9pPr>
              <a:defRPr sz="28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81778" y="2880360"/>
            <a:ext cx="4128849" cy="5336223"/>
          </a:xfrm>
        </p:spPr>
        <p:txBody>
          <a:bodyPr/>
          <a:lstStyle>
            <a:lvl1pPr marL="0" indent="0">
              <a:buNone/>
              <a:defRPr sz="2240"/>
            </a:lvl1pPr>
            <a:lvl2pPr marL="640080" indent="0">
              <a:buNone/>
              <a:defRPr sz="1960"/>
            </a:lvl2pPr>
            <a:lvl3pPr marL="1280160" indent="0">
              <a:buNone/>
              <a:defRPr sz="1680"/>
            </a:lvl3pPr>
            <a:lvl4pPr marL="1920240" indent="0">
              <a:buNone/>
              <a:defRPr sz="1400"/>
            </a:lvl4pPr>
            <a:lvl5pPr marL="2560320" indent="0">
              <a:buNone/>
              <a:defRPr sz="1400"/>
            </a:lvl5pPr>
            <a:lvl6pPr marL="3200400" indent="0">
              <a:buNone/>
              <a:defRPr sz="1400"/>
            </a:lvl6pPr>
            <a:lvl7pPr marL="3840480" indent="0">
              <a:buNone/>
              <a:defRPr sz="1400"/>
            </a:lvl7pPr>
            <a:lvl8pPr marL="4480560" indent="0">
              <a:buNone/>
              <a:defRPr sz="1400"/>
            </a:lvl8pPr>
            <a:lvl9pPr marL="512064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7A2F1E-4B2A-D945-8B3A-33D48634958C}" type="datetimeFigureOut">
              <a:rPr kumimoji="1" lang="ja-JP" altLang="en-US" smtClean="0"/>
              <a:t>2023/4/17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2755AE-6883-6F46-ACD5-6B5B03C88B84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12854717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1778" y="640080"/>
            <a:ext cx="4128849" cy="2240280"/>
          </a:xfrm>
        </p:spPr>
        <p:txBody>
          <a:bodyPr anchor="b"/>
          <a:lstStyle>
            <a:lvl1pPr>
              <a:defRPr sz="448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442347" y="1382397"/>
            <a:ext cx="6480810" cy="6823075"/>
          </a:xfrm>
        </p:spPr>
        <p:txBody>
          <a:bodyPr anchor="t"/>
          <a:lstStyle>
            <a:lvl1pPr marL="0" indent="0">
              <a:buNone/>
              <a:defRPr sz="4480"/>
            </a:lvl1pPr>
            <a:lvl2pPr marL="640080" indent="0">
              <a:buNone/>
              <a:defRPr sz="3920"/>
            </a:lvl2pPr>
            <a:lvl3pPr marL="1280160" indent="0">
              <a:buNone/>
              <a:defRPr sz="3360"/>
            </a:lvl3pPr>
            <a:lvl4pPr marL="1920240" indent="0">
              <a:buNone/>
              <a:defRPr sz="2800"/>
            </a:lvl4pPr>
            <a:lvl5pPr marL="2560320" indent="0">
              <a:buNone/>
              <a:defRPr sz="2800"/>
            </a:lvl5pPr>
            <a:lvl6pPr marL="3200400" indent="0">
              <a:buNone/>
              <a:defRPr sz="2800"/>
            </a:lvl6pPr>
            <a:lvl7pPr marL="3840480" indent="0">
              <a:buNone/>
              <a:defRPr sz="2800"/>
            </a:lvl7pPr>
            <a:lvl8pPr marL="4480560" indent="0">
              <a:buNone/>
              <a:defRPr sz="2800"/>
            </a:lvl8pPr>
            <a:lvl9pPr marL="5120640" indent="0">
              <a:buNone/>
              <a:defRPr sz="2800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81778" y="2880360"/>
            <a:ext cx="4128849" cy="5336223"/>
          </a:xfrm>
        </p:spPr>
        <p:txBody>
          <a:bodyPr/>
          <a:lstStyle>
            <a:lvl1pPr marL="0" indent="0">
              <a:buNone/>
              <a:defRPr sz="2240"/>
            </a:lvl1pPr>
            <a:lvl2pPr marL="640080" indent="0">
              <a:buNone/>
              <a:defRPr sz="1960"/>
            </a:lvl2pPr>
            <a:lvl3pPr marL="1280160" indent="0">
              <a:buNone/>
              <a:defRPr sz="1680"/>
            </a:lvl3pPr>
            <a:lvl4pPr marL="1920240" indent="0">
              <a:buNone/>
              <a:defRPr sz="1400"/>
            </a:lvl4pPr>
            <a:lvl5pPr marL="2560320" indent="0">
              <a:buNone/>
              <a:defRPr sz="1400"/>
            </a:lvl5pPr>
            <a:lvl6pPr marL="3200400" indent="0">
              <a:buNone/>
              <a:defRPr sz="1400"/>
            </a:lvl6pPr>
            <a:lvl7pPr marL="3840480" indent="0">
              <a:buNone/>
              <a:defRPr sz="1400"/>
            </a:lvl7pPr>
            <a:lvl8pPr marL="4480560" indent="0">
              <a:buNone/>
              <a:defRPr sz="1400"/>
            </a:lvl8pPr>
            <a:lvl9pPr marL="5120640" indent="0">
              <a:buNone/>
              <a:defRPr sz="14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07A2F1E-4B2A-D945-8B3A-33D48634958C}" type="datetimeFigureOut">
              <a:rPr kumimoji="1" lang="ja-JP" altLang="en-US" smtClean="0"/>
              <a:t>2023/4/17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2755AE-6883-6F46-ACD5-6B5B03C88B84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0665501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80110" y="511177"/>
            <a:ext cx="11041380" cy="185578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80110" y="2555875"/>
            <a:ext cx="11041380" cy="60918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80110" y="8898892"/>
            <a:ext cx="2880360" cy="511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8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07A2F1E-4B2A-D945-8B3A-33D48634958C}" type="datetimeFigureOut">
              <a:rPr kumimoji="1" lang="ja-JP" altLang="en-US" smtClean="0"/>
              <a:t>2023/4/17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240530" y="8898892"/>
            <a:ext cx="4320540" cy="511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8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041130" y="8898892"/>
            <a:ext cx="2880360" cy="511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8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E2755AE-6883-6F46-ACD5-6B5B03C88B84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2563696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1280160" rtl="0" eaLnBrk="1" latinLnBrk="0" hangingPunct="1">
        <a:lnSpc>
          <a:spcPct val="90000"/>
        </a:lnSpc>
        <a:spcBef>
          <a:spcPct val="0"/>
        </a:spcBef>
        <a:buNone/>
        <a:defRPr kumimoji="1" sz="616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20040" indent="-320040" algn="l" defTabSz="1280160" rtl="0" eaLnBrk="1" latinLnBrk="0" hangingPunct="1">
        <a:lnSpc>
          <a:spcPct val="90000"/>
        </a:lnSpc>
        <a:spcBef>
          <a:spcPts val="1400"/>
        </a:spcBef>
        <a:buFont typeface="Arial" panose="020B0604020202020204" pitchFamily="34" charset="0"/>
        <a:buChar char="•"/>
        <a:defRPr kumimoji="1" sz="3920" kern="1200">
          <a:solidFill>
            <a:schemeClr val="tx1"/>
          </a:solidFill>
          <a:latin typeface="+mn-lt"/>
          <a:ea typeface="+mn-ea"/>
          <a:cs typeface="+mn-cs"/>
        </a:defRPr>
      </a:lvl1pPr>
      <a:lvl2pPr marL="96012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3360" kern="1200">
          <a:solidFill>
            <a:schemeClr val="tx1"/>
          </a:solidFill>
          <a:latin typeface="+mn-lt"/>
          <a:ea typeface="+mn-ea"/>
          <a:cs typeface="+mn-cs"/>
        </a:defRPr>
      </a:lvl2pPr>
      <a:lvl3pPr marL="160020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224028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4pPr>
      <a:lvl5pPr marL="288036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5pPr>
      <a:lvl6pPr marL="352044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6pPr>
      <a:lvl7pPr marL="416052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7pPr>
      <a:lvl8pPr marL="480060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8pPr>
      <a:lvl9pPr marL="5440680" indent="-320040" algn="l" defTabSz="1280160" rtl="0" eaLnBrk="1" latinLnBrk="0" hangingPunct="1">
        <a:lnSpc>
          <a:spcPct val="90000"/>
        </a:lnSpc>
        <a:spcBef>
          <a:spcPts val="700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1pPr>
      <a:lvl2pPr marL="64008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2pPr>
      <a:lvl3pPr marL="128016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3pPr>
      <a:lvl4pPr marL="192024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4pPr>
      <a:lvl5pPr marL="256032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5pPr>
      <a:lvl6pPr marL="320040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6pPr>
      <a:lvl7pPr marL="384048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7pPr>
      <a:lvl8pPr marL="448056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8pPr>
      <a:lvl9pPr marL="5120640" algn="l" defTabSz="1280160" rtl="0" eaLnBrk="1" latinLnBrk="0" hangingPunct="1"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9" name="フリーフォーム 2238">
            <a:extLst>
              <a:ext uri="{FF2B5EF4-FFF2-40B4-BE49-F238E27FC236}">
                <a16:creationId xmlns:a16="http://schemas.microsoft.com/office/drawing/2014/main" id="{B6E94CDC-BC28-451E-B9A2-BAEF0A8AD1F1}"/>
              </a:ext>
            </a:extLst>
          </p:cNvPr>
          <p:cNvSpPr/>
          <p:nvPr/>
        </p:nvSpPr>
        <p:spPr>
          <a:xfrm>
            <a:off x="8349544" y="1565992"/>
            <a:ext cx="4309707" cy="2755381"/>
          </a:xfrm>
          <a:custGeom>
            <a:avLst/>
            <a:gdLst>
              <a:gd name="connsiteX0" fmla="*/ 113138 w 4309707"/>
              <a:gd name="connsiteY0" fmla="*/ 11796 h 3394008"/>
              <a:gd name="connsiteX1" fmla="*/ 2157091 w 4309707"/>
              <a:gd name="connsiteY1" fmla="*/ 38690 h 3394008"/>
              <a:gd name="connsiteX2" fmla="*/ 1637138 w 4309707"/>
              <a:gd name="connsiteY2" fmla="*/ 173161 h 3394008"/>
              <a:gd name="connsiteX3" fmla="*/ 3501797 w 4309707"/>
              <a:gd name="connsiteY3" fmla="*/ 217984 h 3394008"/>
              <a:gd name="connsiteX4" fmla="*/ 3815562 w 4309707"/>
              <a:gd name="connsiteY4" fmla="*/ 979984 h 3394008"/>
              <a:gd name="connsiteX5" fmla="*/ 4272762 w 4309707"/>
              <a:gd name="connsiteY5" fmla="*/ 3041867 h 3394008"/>
              <a:gd name="connsiteX6" fmla="*/ 2757727 w 4309707"/>
              <a:gd name="connsiteY6" fmla="*/ 3265984 h 3394008"/>
              <a:gd name="connsiteX7" fmla="*/ 355185 w 4309707"/>
              <a:gd name="connsiteY7" fmla="*/ 3364596 h 3394008"/>
              <a:gd name="connsiteX8" fmla="*/ 480691 w 4309707"/>
              <a:gd name="connsiteY8" fmla="*/ 2737067 h 3394008"/>
              <a:gd name="connsiteX9" fmla="*/ 794456 w 4309707"/>
              <a:gd name="connsiteY9" fmla="*/ 1589584 h 3394008"/>
              <a:gd name="connsiteX10" fmla="*/ 319327 w 4309707"/>
              <a:gd name="connsiteY10" fmla="*/ 209020 h 3394008"/>
              <a:gd name="connsiteX11" fmla="*/ 113138 w 4309707"/>
              <a:gd name="connsiteY11" fmla="*/ 11796 h 3394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309707" h="3394008">
                <a:moveTo>
                  <a:pt x="113138" y="11796"/>
                </a:moveTo>
                <a:cubicBezTo>
                  <a:pt x="419432" y="-16592"/>
                  <a:pt x="1903091" y="11796"/>
                  <a:pt x="2157091" y="38690"/>
                </a:cubicBezTo>
                <a:cubicBezTo>
                  <a:pt x="2411091" y="65584"/>
                  <a:pt x="1413020" y="143279"/>
                  <a:pt x="1637138" y="173161"/>
                </a:cubicBezTo>
                <a:cubicBezTo>
                  <a:pt x="1861256" y="203043"/>
                  <a:pt x="3138726" y="83514"/>
                  <a:pt x="3501797" y="217984"/>
                </a:cubicBezTo>
                <a:cubicBezTo>
                  <a:pt x="3864868" y="352454"/>
                  <a:pt x="3687068" y="509337"/>
                  <a:pt x="3815562" y="979984"/>
                </a:cubicBezTo>
                <a:cubicBezTo>
                  <a:pt x="3944056" y="1450631"/>
                  <a:pt x="4449068" y="2660867"/>
                  <a:pt x="4272762" y="3041867"/>
                </a:cubicBezTo>
                <a:cubicBezTo>
                  <a:pt x="4096456" y="3422867"/>
                  <a:pt x="3410656" y="3212196"/>
                  <a:pt x="2757727" y="3265984"/>
                </a:cubicBezTo>
                <a:cubicBezTo>
                  <a:pt x="2104798" y="3319772"/>
                  <a:pt x="734691" y="3452749"/>
                  <a:pt x="355185" y="3364596"/>
                </a:cubicBezTo>
                <a:cubicBezTo>
                  <a:pt x="-24321" y="3276443"/>
                  <a:pt x="407479" y="3032902"/>
                  <a:pt x="480691" y="2737067"/>
                </a:cubicBezTo>
                <a:cubicBezTo>
                  <a:pt x="553903" y="2441232"/>
                  <a:pt x="821350" y="2010925"/>
                  <a:pt x="794456" y="1589584"/>
                </a:cubicBezTo>
                <a:cubicBezTo>
                  <a:pt x="767562" y="1168243"/>
                  <a:pt x="431386" y="476467"/>
                  <a:pt x="319327" y="209020"/>
                </a:cubicBezTo>
                <a:cubicBezTo>
                  <a:pt x="207268" y="-58427"/>
                  <a:pt x="-193156" y="40184"/>
                  <a:pt x="113138" y="11796"/>
                </a:cubicBezTo>
                <a:close/>
              </a:path>
            </a:pathLst>
          </a:custGeom>
          <a:solidFill>
            <a:srgbClr val="05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3" name="フリーフォーム 2252">
            <a:extLst>
              <a:ext uri="{FF2B5EF4-FFF2-40B4-BE49-F238E27FC236}">
                <a16:creationId xmlns:a16="http://schemas.microsoft.com/office/drawing/2014/main" id="{8DF9DE78-D628-4C93-8E62-501F5E8A178F}"/>
              </a:ext>
            </a:extLst>
          </p:cNvPr>
          <p:cNvSpPr/>
          <p:nvPr/>
        </p:nvSpPr>
        <p:spPr>
          <a:xfrm>
            <a:off x="-298711" y="1281051"/>
            <a:ext cx="4541978" cy="3612580"/>
          </a:xfrm>
          <a:custGeom>
            <a:avLst/>
            <a:gdLst>
              <a:gd name="connsiteX0" fmla="*/ 211893 w 4541978"/>
              <a:gd name="connsiteY0" fmla="*/ 97679 h 3612580"/>
              <a:gd name="connsiteX1" fmla="*/ 3510905 w 4541978"/>
              <a:gd name="connsiteY1" fmla="*/ 70785 h 3612580"/>
              <a:gd name="connsiteX2" fmla="*/ 3421258 w 4541978"/>
              <a:gd name="connsiteY2" fmla="*/ 268008 h 3612580"/>
              <a:gd name="connsiteX3" fmla="*/ 4165329 w 4541978"/>
              <a:gd name="connsiteY3" fmla="*/ 348691 h 3612580"/>
              <a:gd name="connsiteX4" fmla="*/ 3959140 w 4541978"/>
              <a:gd name="connsiteY4" fmla="*/ 662455 h 3612580"/>
              <a:gd name="connsiteX5" fmla="*/ 4210152 w 4541978"/>
              <a:gd name="connsiteY5" fmla="*/ 1406526 h 3612580"/>
              <a:gd name="connsiteX6" fmla="*/ 4380482 w 4541978"/>
              <a:gd name="connsiteY6" fmla="*/ 2320926 h 3612580"/>
              <a:gd name="connsiteX7" fmla="*/ 4541846 w 4541978"/>
              <a:gd name="connsiteY7" fmla="*/ 3504267 h 3612580"/>
              <a:gd name="connsiteX8" fmla="*/ 4353588 w 4541978"/>
              <a:gd name="connsiteY8" fmla="*/ 3432550 h 3612580"/>
              <a:gd name="connsiteX9" fmla="*/ 4290835 w 4541978"/>
              <a:gd name="connsiteY9" fmla="*/ 3611844 h 3612580"/>
              <a:gd name="connsiteX10" fmla="*/ 3295752 w 4541978"/>
              <a:gd name="connsiteY10" fmla="*/ 3351867 h 3612580"/>
              <a:gd name="connsiteX11" fmla="*/ 1117329 w 4541978"/>
              <a:gd name="connsiteY11" fmla="*/ 3082926 h 3612580"/>
              <a:gd name="connsiteX12" fmla="*/ 1341446 w 4541978"/>
              <a:gd name="connsiteY12" fmla="*/ 3253255 h 3612580"/>
              <a:gd name="connsiteX13" fmla="*/ 346364 w 4541978"/>
              <a:gd name="connsiteY13" fmla="*/ 3002244 h 3612580"/>
              <a:gd name="connsiteX14" fmla="*/ 427046 w 4541978"/>
              <a:gd name="connsiteY14" fmla="*/ 2105773 h 3612580"/>
              <a:gd name="connsiteX15" fmla="*/ 480835 w 4541978"/>
              <a:gd name="connsiteY15" fmla="*/ 2204385 h 3612580"/>
              <a:gd name="connsiteX16" fmla="*/ 337399 w 4541978"/>
              <a:gd name="connsiteY16" fmla="*/ 949326 h 3612580"/>
              <a:gd name="connsiteX17" fmla="*/ 328435 w 4541978"/>
              <a:gd name="connsiteY17" fmla="*/ 1182408 h 3612580"/>
              <a:gd name="connsiteX18" fmla="*/ 211893 w 4541978"/>
              <a:gd name="connsiteY18" fmla="*/ 97679 h 3612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541978" h="3612580">
                <a:moveTo>
                  <a:pt x="211893" y="97679"/>
                </a:moveTo>
                <a:cubicBezTo>
                  <a:pt x="742305" y="-87592"/>
                  <a:pt x="2976011" y="42397"/>
                  <a:pt x="3510905" y="70785"/>
                </a:cubicBezTo>
                <a:cubicBezTo>
                  <a:pt x="4045799" y="99173"/>
                  <a:pt x="3312187" y="221690"/>
                  <a:pt x="3421258" y="268008"/>
                </a:cubicBezTo>
                <a:cubicBezTo>
                  <a:pt x="3530329" y="314326"/>
                  <a:pt x="4075682" y="282950"/>
                  <a:pt x="4165329" y="348691"/>
                </a:cubicBezTo>
                <a:cubicBezTo>
                  <a:pt x="4254976" y="414432"/>
                  <a:pt x="3951669" y="486149"/>
                  <a:pt x="3959140" y="662455"/>
                </a:cubicBezTo>
                <a:cubicBezTo>
                  <a:pt x="3966611" y="838761"/>
                  <a:pt x="4139928" y="1130114"/>
                  <a:pt x="4210152" y="1406526"/>
                </a:cubicBezTo>
                <a:cubicBezTo>
                  <a:pt x="4280376" y="1682938"/>
                  <a:pt x="4325200" y="1971303"/>
                  <a:pt x="4380482" y="2320926"/>
                </a:cubicBezTo>
                <a:cubicBezTo>
                  <a:pt x="4435764" y="2670549"/>
                  <a:pt x="4546328" y="3318996"/>
                  <a:pt x="4541846" y="3504267"/>
                </a:cubicBezTo>
                <a:cubicBezTo>
                  <a:pt x="4537364" y="3689538"/>
                  <a:pt x="4395423" y="3414621"/>
                  <a:pt x="4353588" y="3432550"/>
                </a:cubicBezTo>
                <a:cubicBezTo>
                  <a:pt x="4311753" y="3450479"/>
                  <a:pt x="4467141" y="3625291"/>
                  <a:pt x="4290835" y="3611844"/>
                </a:cubicBezTo>
                <a:cubicBezTo>
                  <a:pt x="4114529" y="3598397"/>
                  <a:pt x="3824670" y="3440020"/>
                  <a:pt x="3295752" y="3351867"/>
                </a:cubicBezTo>
                <a:cubicBezTo>
                  <a:pt x="2766834" y="3263714"/>
                  <a:pt x="1443047" y="3099361"/>
                  <a:pt x="1117329" y="3082926"/>
                </a:cubicBezTo>
                <a:cubicBezTo>
                  <a:pt x="791611" y="3066491"/>
                  <a:pt x="1469940" y="3266702"/>
                  <a:pt x="1341446" y="3253255"/>
                </a:cubicBezTo>
                <a:cubicBezTo>
                  <a:pt x="1212952" y="3239808"/>
                  <a:pt x="498764" y="3193491"/>
                  <a:pt x="346364" y="3002244"/>
                </a:cubicBezTo>
                <a:cubicBezTo>
                  <a:pt x="193964" y="2810997"/>
                  <a:pt x="404634" y="2238750"/>
                  <a:pt x="427046" y="2105773"/>
                </a:cubicBezTo>
                <a:cubicBezTo>
                  <a:pt x="449458" y="1972797"/>
                  <a:pt x="495776" y="2397126"/>
                  <a:pt x="480835" y="2204385"/>
                </a:cubicBezTo>
                <a:cubicBezTo>
                  <a:pt x="465894" y="2011644"/>
                  <a:pt x="362799" y="1119655"/>
                  <a:pt x="337399" y="949326"/>
                </a:cubicBezTo>
                <a:cubicBezTo>
                  <a:pt x="311999" y="778997"/>
                  <a:pt x="344870" y="1319867"/>
                  <a:pt x="328435" y="1182408"/>
                </a:cubicBezTo>
                <a:cubicBezTo>
                  <a:pt x="312000" y="1044949"/>
                  <a:pt x="-318519" y="282950"/>
                  <a:pt x="211893" y="97679"/>
                </a:cubicBez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2" name="フリーフォーム 2251">
            <a:extLst>
              <a:ext uri="{FF2B5EF4-FFF2-40B4-BE49-F238E27FC236}">
                <a16:creationId xmlns:a16="http://schemas.microsoft.com/office/drawing/2014/main" id="{B64CA1F3-64E9-CD8C-7946-DEECC9611417}"/>
              </a:ext>
            </a:extLst>
          </p:cNvPr>
          <p:cNvSpPr/>
          <p:nvPr/>
        </p:nvSpPr>
        <p:spPr>
          <a:xfrm>
            <a:off x="296566" y="1599974"/>
            <a:ext cx="3710152" cy="1619844"/>
          </a:xfrm>
          <a:custGeom>
            <a:avLst/>
            <a:gdLst>
              <a:gd name="connsiteX0" fmla="*/ 53478 w 3710152"/>
              <a:gd name="connsiteY0" fmla="*/ 93095 h 1619844"/>
              <a:gd name="connsiteX1" fmla="*/ 1917997 w 3710152"/>
              <a:gd name="connsiteY1" fmla="*/ 328839 h 1619844"/>
              <a:gd name="connsiteX2" fmla="*/ 1767978 w 3710152"/>
              <a:gd name="connsiteY2" fmla="*/ 443139 h 1619844"/>
              <a:gd name="connsiteX3" fmla="*/ 3075284 w 3710152"/>
              <a:gd name="connsiteY3" fmla="*/ 650307 h 1619844"/>
              <a:gd name="connsiteX4" fmla="*/ 1767978 w 3710152"/>
              <a:gd name="connsiteY4" fmla="*/ 693170 h 1619844"/>
              <a:gd name="connsiteX5" fmla="*/ 3682503 w 3710152"/>
              <a:gd name="connsiteY5" fmla="*/ 1150370 h 1619844"/>
              <a:gd name="connsiteX6" fmla="*/ 2225178 w 3710152"/>
              <a:gd name="connsiteY6" fmla="*/ 1086076 h 1619844"/>
              <a:gd name="connsiteX7" fmla="*/ 3489622 w 3710152"/>
              <a:gd name="connsiteY7" fmla="*/ 1371826 h 1619844"/>
              <a:gd name="connsiteX8" fmla="*/ 1867990 w 3710152"/>
              <a:gd name="connsiteY8" fmla="*/ 1521845 h 1619844"/>
              <a:gd name="connsiteX9" fmla="*/ 3282453 w 3710152"/>
              <a:gd name="connsiteY9" fmla="*/ 1600426 h 1619844"/>
              <a:gd name="connsiteX10" fmla="*/ 2025153 w 3710152"/>
              <a:gd name="connsiteY10" fmla="*/ 1593282 h 1619844"/>
              <a:gd name="connsiteX11" fmla="*/ 3703934 w 3710152"/>
              <a:gd name="connsiteY11" fmla="*/ 1314676 h 1619844"/>
              <a:gd name="connsiteX12" fmla="*/ 1289347 w 3710152"/>
              <a:gd name="connsiteY12" fmla="*/ 500289 h 1619844"/>
              <a:gd name="connsiteX13" fmla="*/ 574972 w 3710152"/>
              <a:gd name="connsiteY13" fmla="*/ 21657 h 1619844"/>
              <a:gd name="connsiteX14" fmla="*/ 53478 w 3710152"/>
              <a:gd name="connsiteY14" fmla="*/ 93095 h 1619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10152" h="1619844">
                <a:moveTo>
                  <a:pt x="53478" y="93095"/>
                </a:moveTo>
                <a:cubicBezTo>
                  <a:pt x="277315" y="144292"/>
                  <a:pt x="1632247" y="270498"/>
                  <a:pt x="1917997" y="328839"/>
                </a:cubicBezTo>
                <a:cubicBezTo>
                  <a:pt x="2203747" y="387180"/>
                  <a:pt x="1575097" y="389561"/>
                  <a:pt x="1767978" y="443139"/>
                </a:cubicBezTo>
                <a:cubicBezTo>
                  <a:pt x="1960859" y="496717"/>
                  <a:pt x="3075284" y="608635"/>
                  <a:pt x="3075284" y="650307"/>
                </a:cubicBezTo>
                <a:cubicBezTo>
                  <a:pt x="3075284" y="691979"/>
                  <a:pt x="1666775" y="609826"/>
                  <a:pt x="1767978" y="693170"/>
                </a:cubicBezTo>
                <a:cubicBezTo>
                  <a:pt x="1869181" y="776514"/>
                  <a:pt x="3606303" y="1084886"/>
                  <a:pt x="3682503" y="1150370"/>
                </a:cubicBezTo>
                <a:cubicBezTo>
                  <a:pt x="3758703" y="1215854"/>
                  <a:pt x="2257325" y="1049167"/>
                  <a:pt x="2225178" y="1086076"/>
                </a:cubicBezTo>
                <a:cubicBezTo>
                  <a:pt x="2193031" y="1122985"/>
                  <a:pt x="3549153" y="1299198"/>
                  <a:pt x="3489622" y="1371826"/>
                </a:cubicBezTo>
                <a:cubicBezTo>
                  <a:pt x="3430091" y="1444454"/>
                  <a:pt x="1902518" y="1483745"/>
                  <a:pt x="1867990" y="1521845"/>
                </a:cubicBezTo>
                <a:cubicBezTo>
                  <a:pt x="1833462" y="1559945"/>
                  <a:pt x="3256259" y="1588520"/>
                  <a:pt x="3282453" y="1600426"/>
                </a:cubicBezTo>
                <a:cubicBezTo>
                  <a:pt x="3308647" y="1612332"/>
                  <a:pt x="1954906" y="1640907"/>
                  <a:pt x="2025153" y="1593282"/>
                </a:cubicBezTo>
                <a:cubicBezTo>
                  <a:pt x="2095400" y="1545657"/>
                  <a:pt x="3826568" y="1496841"/>
                  <a:pt x="3703934" y="1314676"/>
                </a:cubicBezTo>
                <a:cubicBezTo>
                  <a:pt x="3581300" y="1132511"/>
                  <a:pt x="1810841" y="715792"/>
                  <a:pt x="1289347" y="500289"/>
                </a:cubicBezTo>
                <a:cubicBezTo>
                  <a:pt x="767853" y="284786"/>
                  <a:pt x="782141" y="82379"/>
                  <a:pt x="574972" y="21657"/>
                </a:cubicBezTo>
                <a:cubicBezTo>
                  <a:pt x="367803" y="-39065"/>
                  <a:pt x="-170359" y="41898"/>
                  <a:pt x="53478" y="93095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2225" name="図 2224" descr="屋外, 水, フロント, 若い が含まれている画像&#10;&#10;自動的に生成された説明" hidden="1">
            <a:extLst>
              <a:ext uri="{FF2B5EF4-FFF2-40B4-BE49-F238E27FC236}">
                <a16:creationId xmlns:a16="http://schemas.microsoft.com/office/drawing/2014/main" id="{0087DC19-7804-6D29-D135-2605917C10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802178"/>
            <a:ext cx="12794950" cy="7996844"/>
          </a:xfrm>
          <a:prstGeom prst="rect">
            <a:avLst/>
          </a:prstGeom>
        </p:spPr>
      </p:pic>
      <p:grpSp>
        <p:nvGrpSpPr>
          <p:cNvPr id="2244" name="グループ化 2243">
            <a:extLst>
              <a:ext uri="{FF2B5EF4-FFF2-40B4-BE49-F238E27FC236}">
                <a16:creationId xmlns:a16="http://schemas.microsoft.com/office/drawing/2014/main" id="{C1DDFCB1-98F9-EFB9-A649-5D499AAB9C5B}"/>
              </a:ext>
            </a:extLst>
          </p:cNvPr>
          <p:cNvGrpSpPr/>
          <p:nvPr/>
        </p:nvGrpSpPr>
        <p:grpSpPr>
          <a:xfrm>
            <a:off x="-160928" y="3431280"/>
            <a:ext cx="4707102" cy="1343460"/>
            <a:chOff x="-239400" y="3431475"/>
            <a:chExt cx="4707102" cy="1343460"/>
          </a:xfrm>
          <a:solidFill>
            <a:schemeClr val="bg1"/>
          </a:solidFill>
        </p:grpSpPr>
        <p:sp>
          <p:nvSpPr>
            <p:cNvPr id="2240" name="フリーフォーム 2239">
              <a:extLst>
                <a:ext uri="{FF2B5EF4-FFF2-40B4-BE49-F238E27FC236}">
                  <a16:creationId xmlns:a16="http://schemas.microsoft.com/office/drawing/2014/main" id="{88D2ECEF-F830-5114-815A-4DA99618B9BB}"/>
                </a:ext>
              </a:extLst>
            </p:cNvPr>
            <p:cNvSpPr/>
            <p:nvPr/>
          </p:nvSpPr>
          <p:spPr>
            <a:xfrm>
              <a:off x="-239400" y="3431475"/>
              <a:ext cx="2147517" cy="294674"/>
            </a:xfrm>
            <a:custGeom>
              <a:avLst/>
              <a:gdLst>
                <a:gd name="connsiteX0" fmla="*/ 60806 w 2147517"/>
                <a:gd name="connsiteY0" fmla="*/ 211838 h 294674"/>
                <a:gd name="connsiteX1" fmla="*/ 110812 w 2147517"/>
                <a:gd name="connsiteY1" fmla="*/ 211838 h 294674"/>
                <a:gd name="connsiteX2" fmla="*/ 1003781 w 2147517"/>
                <a:gd name="connsiteY2" fmla="*/ 18956 h 294674"/>
                <a:gd name="connsiteX3" fmla="*/ 1389544 w 2147517"/>
                <a:gd name="connsiteY3" fmla="*/ 33244 h 294674"/>
                <a:gd name="connsiteX4" fmla="*/ 1246669 w 2147517"/>
                <a:gd name="connsiteY4" fmla="*/ 4669 h 294674"/>
                <a:gd name="connsiteX5" fmla="*/ 1496700 w 2147517"/>
                <a:gd name="connsiteY5" fmla="*/ 147544 h 294674"/>
                <a:gd name="connsiteX6" fmla="*/ 1396688 w 2147517"/>
                <a:gd name="connsiteY6" fmla="*/ 83250 h 294674"/>
                <a:gd name="connsiteX7" fmla="*/ 1761019 w 2147517"/>
                <a:gd name="connsiteY7" fmla="*/ 261844 h 294674"/>
                <a:gd name="connsiteX8" fmla="*/ 1711013 w 2147517"/>
                <a:gd name="connsiteY8" fmla="*/ 240413 h 294674"/>
                <a:gd name="connsiteX9" fmla="*/ 2146781 w 2147517"/>
                <a:gd name="connsiteY9" fmla="*/ 268988 h 294674"/>
                <a:gd name="connsiteX10" fmla="*/ 1803881 w 2147517"/>
                <a:gd name="connsiteY10" fmla="*/ 276131 h 294674"/>
                <a:gd name="connsiteX11" fmla="*/ 1389544 w 2147517"/>
                <a:gd name="connsiteY11" fmla="*/ 11813 h 294674"/>
                <a:gd name="connsiteX12" fmla="*/ 568013 w 2147517"/>
                <a:gd name="connsiteY12" fmla="*/ 111825 h 294674"/>
                <a:gd name="connsiteX13" fmla="*/ 832331 w 2147517"/>
                <a:gd name="connsiteY13" fmla="*/ 40388 h 294674"/>
                <a:gd name="connsiteX14" fmla="*/ 332269 w 2147517"/>
                <a:gd name="connsiteY14" fmla="*/ 90394 h 294674"/>
                <a:gd name="connsiteX15" fmla="*/ 210825 w 2147517"/>
                <a:gd name="connsiteY15" fmla="*/ 118969 h 294674"/>
                <a:gd name="connsiteX16" fmla="*/ 539438 w 2147517"/>
                <a:gd name="connsiteY16" fmla="*/ 97538 h 294674"/>
                <a:gd name="connsiteX17" fmla="*/ 60806 w 2147517"/>
                <a:gd name="connsiteY17" fmla="*/ 211838 h 29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7517" h="294674">
                  <a:moveTo>
                    <a:pt x="60806" y="211838"/>
                  </a:moveTo>
                  <a:cubicBezTo>
                    <a:pt x="-10632" y="230888"/>
                    <a:pt x="-46351" y="243985"/>
                    <a:pt x="110812" y="211838"/>
                  </a:cubicBezTo>
                  <a:cubicBezTo>
                    <a:pt x="267975" y="179691"/>
                    <a:pt x="790659" y="48722"/>
                    <a:pt x="1003781" y="18956"/>
                  </a:cubicBezTo>
                  <a:cubicBezTo>
                    <a:pt x="1216903" y="-10810"/>
                    <a:pt x="1349063" y="35625"/>
                    <a:pt x="1389544" y="33244"/>
                  </a:cubicBezTo>
                  <a:cubicBezTo>
                    <a:pt x="1430025" y="30863"/>
                    <a:pt x="1228810" y="-14381"/>
                    <a:pt x="1246669" y="4669"/>
                  </a:cubicBezTo>
                  <a:cubicBezTo>
                    <a:pt x="1264528" y="23719"/>
                    <a:pt x="1471697" y="134447"/>
                    <a:pt x="1496700" y="147544"/>
                  </a:cubicBezTo>
                  <a:cubicBezTo>
                    <a:pt x="1521703" y="160641"/>
                    <a:pt x="1352635" y="64200"/>
                    <a:pt x="1396688" y="83250"/>
                  </a:cubicBezTo>
                  <a:cubicBezTo>
                    <a:pt x="1440741" y="102300"/>
                    <a:pt x="1708632" y="235650"/>
                    <a:pt x="1761019" y="261844"/>
                  </a:cubicBezTo>
                  <a:cubicBezTo>
                    <a:pt x="1813406" y="288038"/>
                    <a:pt x="1646719" y="239222"/>
                    <a:pt x="1711013" y="240413"/>
                  </a:cubicBezTo>
                  <a:cubicBezTo>
                    <a:pt x="1775307" y="241604"/>
                    <a:pt x="2131303" y="263035"/>
                    <a:pt x="2146781" y="268988"/>
                  </a:cubicBezTo>
                  <a:cubicBezTo>
                    <a:pt x="2162259" y="274941"/>
                    <a:pt x="1930087" y="318993"/>
                    <a:pt x="1803881" y="276131"/>
                  </a:cubicBezTo>
                  <a:cubicBezTo>
                    <a:pt x="1677675" y="233269"/>
                    <a:pt x="1595522" y="39197"/>
                    <a:pt x="1389544" y="11813"/>
                  </a:cubicBezTo>
                  <a:cubicBezTo>
                    <a:pt x="1183566" y="-15571"/>
                    <a:pt x="660882" y="107063"/>
                    <a:pt x="568013" y="111825"/>
                  </a:cubicBezTo>
                  <a:cubicBezTo>
                    <a:pt x="475144" y="116587"/>
                    <a:pt x="871622" y="43960"/>
                    <a:pt x="832331" y="40388"/>
                  </a:cubicBezTo>
                  <a:lnTo>
                    <a:pt x="332269" y="90394"/>
                  </a:lnTo>
                  <a:cubicBezTo>
                    <a:pt x="228685" y="103491"/>
                    <a:pt x="176297" y="117778"/>
                    <a:pt x="210825" y="118969"/>
                  </a:cubicBezTo>
                  <a:cubicBezTo>
                    <a:pt x="245353" y="120160"/>
                    <a:pt x="569204" y="77297"/>
                    <a:pt x="539438" y="97538"/>
                  </a:cubicBezTo>
                  <a:cubicBezTo>
                    <a:pt x="509672" y="117779"/>
                    <a:pt x="132244" y="192788"/>
                    <a:pt x="60806" y="2118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1" name="フリーフォーム 2240">
              <a:extLst>
                <a:ext uri="{FF2B5EF4-FFF2-40B4-BE49-F238E27FC236}">
                  <a16:creationId xmlns:a16="http://schemas.microsoft.com/office/drawing/2014/main" id="{57570DA9-C4E0-8A49-3F17-07232FF7AC1D}"/>
                </a:ext>
              </a:extLst>
            </p:cNvPr>
            <p:cNvSpPr/>
            <p:nvPr/>
          </p:nvSpPr>
          <p:spPr>
            <a:xfrm>
              <a:off x="2898710" y="3814357"/>
              <a:ext cx="1568992" cy="556921"/>
            </a:xfrm>
            <a:custGeom>
              <a:avLst/>
              <a:gdLst>
                <a:gd name="connsiteX0" fmla="*/ 1653 w 1568992"/>
                <a:gd name="connsiteY0" fmla="*/ 293299 h 556921"/>
                <a:gd name="connsiteX1" fmla="*/ 430278 w 1568992"/>
                <a:gd name="connsiteY1" fmla="*/ 200431 h 556921"/>
                <a:gd name="connsiteX2" fmla="*/ 444565 w 1568992"/>
                <a:gd name="connsiteY2" fmla="*/ 406 h 556921"/>
                <a:gd name="connsiteX3" fmla="*/ 958915 w 1568992"/>
                <a:gd name="connsiteY3" fmla="*/ 257581 h 556921"/>
                <a:gd name="connsiteX4" fmla="*/ 751746 w 1568992"/>
                <a:gd name="connsiteY4" fmla="*/ 264724 h 556921"/>
                <a:gd name="connsiteX5" fmla="*/ 1551846 w 1568992"/>
                <a:gd name="connsiteY5" fmla="*/ 550474 h 556921"/>
                <a:gd name="connsiteX6" fmla="*/ 1258953 w 1568992"/>
                <a:gd name="connsiteY6" fmla="*/ 443318 h 556921"/>
                <a:gd name="connsiteX7" fmla="*/ 780321 w 1568992"/>
                <a:gd name="connsiteY7" fmla="*/ 207574 h 556921"/>
                <a:gd name="connsiteX8" fmla="*/ 301690 w 1568992"/>
                <a:gd name="connsiteY8" fmla="*/ 336162 h 556921"/>
                <a:gd name="connsiteX9" fmla="*/ 1653 w 1568992"/>
                <a:gd name="connsiteY9" fmla="*/ 293299 h 556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8992" h="556921">
                  <a:moveTo>
                    <a:pt x="1653" y="293299"/>
                  </a:moveTo>
                  <a:cubicBezTo>
                    <a:pt x="23084" y="270677"/>
                    <a:pt x="356459" y="249246"/>
                    <a:pt x="430278" y="200431"/>
                  </a:cubicBezTo>
                  <a:cubicBezTo>
                    <a:pt x="504097" y="151615"/>
                    <a:pt x="356459" y="-9119"/>
                    <a:pt x="444565" y="406"/>
                  </a:cubicBezTo>
                  <a:cubicBezTo>
                    <a:pt x="532671" y="9931"/>
                    <a:pt x="907718" y="213528"/>
                    <a:pt x="958915" y="257581"/>
                  </a:cubicBezTo>
                  <a:cubicBezTo>
                    <a:pt x="1010112" y="301634"/>
                    <a:pt x="652924" y="215909"/>
                    <a:pt x="751746" y="264724"/>
                  </a:cubicBezTo>
                  <a:cubicBezTo>
                    <a:pt x="850568" y="313539"/>
                    <a:pt x="1467312" y="520708"/>
                    <a:pt x="1551846" y="550474"/>
                  </a:cubicBezTo>
                  <a:cubicBezTo>
                    <a:pt x="1636380" y="580240"/>
                    <a:pt x="1387540" y="500468"/>
                    <a:pt x="1258953" y="443318"/>
                  </a:cubicBezTo>
                  <a:cubicBezTo>
                    <a:pt x="1130366" y="386168"/>
                    <a:pt x="939865" y="225433"/>
                    <a:pt x="780321" y="207574"/>
                  </a:cubicBezTo>
                  <a:cubicBezTo>
                    <a:pt x="620777" y="189715"/>
                    <a:pt x="431468" y="318303"/>
                    <a:pt x="301690" y="336162"/>
                  </a:cubicBezTo>
                  <a:cubicBezTo>
                    <a:pt x="171912" y="354021"/>
                    <a:pt x="-19778" y="315921"/>
                    <a:pt x="1653" y="2932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2" name="フリーフォーム 2241">
              <a:extLst>
                <a:ext uri="{FF2B5EF4-FFF2-40B4-BE49-F238E27FC236}">
                  <a16:creationId xmlns:a16="http://schemas.microsoft.com/office/drawing/2014/main" id="{01CC6873-861E-D37A-3244-71D60279F171}"/>
                </a:ext>
              </a:extLst>
            </p:cNvPr>
            <p:cNvSpPr/>
            <p:nvPr/>
          </p:nvSpPr>
          <p:spPr>
            <a:xfrm>
              <a:off x="-165744" y="3562695"/>
              <a:ext cx="1106070" cy="597776"/>
            </a:xfrm>
            <a:custGeom>
              <a:avLst/>
              <a:gdLst>
                <a:gd name="connsiteX0" fmla="*/ 1438 w 1106070"/>
                <a:gd name="connsiteY0" fmla="*/ 287786 h 597776"/>
                <a:gd name="connsiteX1" fmla="*/ 615800 w 1106070"/>
                <a:gd name="connsiteY1" fmla="*/ 294930 h 597776"/>
                <a:gd name="connsiteX2" fmla="*/ 1015850 w 1106070"/>
                <a:gd name="connsiteY2" fmla="*/ 473524 h 597776"/>
                <a:gd name="connsiteX3" fmla="*/ 787250 w 1106070"/>
                <a:gd name="connsiteY3" fmla="*/ 309218 h 597776"/>
                <a:gd name="connsiteX4" fmla="*/ 1044425 w 1106070"/>
                <a:gd name="connsiteY4" fmla="*/ 594968 h 597776"/>
                <a:gd name="connsiteX5" fmla="*/ 772963 w 1106070"/>
                <a:gd name="connsiteY5" fmla="*/ 452093 h 597776"/>
                <a:gd name="connsiteX6" fmla="*/ 444350 w 1106070"/>
                <a:gd name="connsiteY6" fmla="*/ 402086 h 597776"/>
                <a:gd name="connsiteX7" fmla="*/ 844400 w 1106070"/>
                <a:gd name="connsiteY7" fmla="*/ 380655 h 597776"/>
                <a:gd name="connsiteX8" fmla="*/ 894407 w 1106070"/>
                <a:gd name="connsiteY8" fmla="*/ 137768 h 597776"/>
                <a:gd name="connsiteX9" fmla="*/ 1101575 w 1106070"/>
                <a:gd name="connsiteY9" fmla="*/ 2036 h 597776"/>
                <a:gd name="connsiteX10" fmla="*/ 672950 w 1106070"/>
                <a:gd name="connsiteY10" fmla="*/ 237780 h 597776"/>
                <a:gd name="connsiteX11" fmla="*/ 451494 w 1106070"/>
                <a:gd name="connsiteY11" fmla="*/ 252068 h 597776"/>
                <a:gd name="connsiteX12" fmla="*/ 1438 w 1106070"/>
                <a:gd name="connsiteY12" fmla="*/ 287786 h 597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6070" h="597776">
                  <a:moveTo>
                    <a:pt x="1438" y="287786"/>
                  </a:moveTo>
                  <a:cubicBezTo>
                    <a:pt x="28822" y="294930"/>
                    <a:pt x="446731" y="263974"/>
                    <a:pt x="615800" y="294930"/>
                  </a:cubicBezTo>
                  <a:cubicBezTo>
                    <a:pt x="784869" y="325886"/>
                    <a:pt x="987275" y="471143"/>
                    <a:pt x="1015850" y="473524"/>
                  </a:cubicBezTo>
                  <a:cubicBezTo>
                    <a:pt x="1044425" y="475905"/>
                    <a:pt x="782488" y="288977"/>
                    <a:pt x="787250" y="309218"/>
                  </a:cubicBezTo>
                  <a:cubicBezTo>
                    <a:pt x="792013" y="329459"/>
                    <a:pt x="1046806" y="571155"/>
                    <a:pt x="1044425" y="594968"/>
                  </a:cubicBezTo>
                  <a:cubicBezTo>
                    <a:pt x="1042044" y="618781"/>
                    <a:pt x="872976" y="484240"/>
                    <a:pt x="772963" y="452093"/>
                  </a:cubicBezTo>
                  <a:cubicBezTo>
                    <a:pt x="672951" y="419946"/>
                    <a:pt x="432444" y="413992"/>
                    <a:pt x="444350" y="402086"/>
                  </a:cubicBezTo>
                  <a:cubicBezTo>
                    <a:pt x="456256" y="390180"/>
                    <a:pt x="769391" y="424708"/>
                    <a:pt x="844400" y="380655"/>
                  </a:cubicBezTo>
                  <a:cubicBezTo>
                    <a:pt x="919410" y="336602"/>
                    <a:pt x="851545" y="200871"/>
                    <a:pt x="894407" y="137768"/>
                  </a:cubicBezTo>
                  <a:cubicBezTo>
                    <a:pt x="937269" y="74665"/>
                    <a:pt x="1138484" y="-14633"/>
                    <a:pt x="1101575" y="2036"/>
                  </a:cubicBezTo>
                  <a:cubicBezTo>
                    <a:pt x="1064666" y="18705"/>
                    <a:pt x="781297" y="196108"/>
                    <a:pt x="672950" y="237780"/>
                  </a:cubicBezTo>
                  <a:cubicBezTo>
                    <a:pt x="564603" y="279452"/>
                    <a:pt x="557460" y="242543"/>
                    <a:pt x="451494" y="252068"/>
                  </a:cubicBezTo>
                  <a:cubicBezTo>
                    <a:pt x="345528" y="261593"/>
                    <a:pt x="-25946" y="280642"/>
                    <a:pt x="1438" y="2877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3" name="フリーフォーム 2242">
              <a:extLst>
                <a:ext uri="{FF2B5EF4-FFF2-40B4-BE49-F238E27FC236}">
                  <a16:creationId xmlns:a16="http://schemas.microsoft.com/office/drawing/2014/main" id="{B046C645-A804-C557-266F-32226F553C57}"/>
                </a:ext>
              </a:extLst>
            </p:cNvPr>
            <p:cNvSpPr/>
            <p:nvPr/>
          </p:nvSpPr>
          <p:spPr>
            <a:xfrm>
              <a:off x="2915655" y="4320283"/>
              <a:ext cx="1285281" cy="454652"/>
            </a:xfrm>
            <a:custGeom>
              <a:avLst/>
              <a:gdLst>
                <a:gd name="connsiteX0" fmla="*/ 49001 w 1285281"/>
                <a:gd name="connsiteY0" fmla="*/ 115986 h 454652"/>
                <a:gd name="connsiteX1" fmla="*/ 791951 w 1285281"/>
                <a:gd name="connsiteY1" fmla="*/ 1686 h 454652"/>
                <a:gd name="connsiteX2" fmla="*/ 1256295 w 1285281"/>
                <a:gd name="connsiteY2" fmla="*/ 215998 h 454652"/>
                <a:gd name="connsiteX3" fmla="*/ 1056270 w 1285281"/>
                <a:gd name="connsiteY3" fmla="*/ 151705 h 454652"/>
                <a:gd name="connsiteX4" fmla="*/ 1070558 w 1285281"/>
                <a:gd name="connsiteY4" fmla="*/ 244573 h 454652"/>
                <a:gd name="connsiteX5" fmla="*/ 699083 w 1285281"/>
                <a:gd name="connsiteY5" fmla="*/ 237430 h 454652"/>
                <a:gd name="connsiteX6" fmla="*/ 1284870 w 1285281"/>
                <a:gd name="connsiteY6" fmla="*/ 451742 h 454652"/>
                <a:gd name="connsiteX7" fmla="*/ 784808 w 1285281"/>
                <a:gd name="connsiteY7" fmla="*/ 344586 h 454652"/>
                <a:gd name="connsiteX8" fmla="*/ 370470 w 1285281"/>
                <a:gd name="connsiteY8" fmla="*/ 108842 h 454652"/>
                <a:gd name="connsiteX9" fmla="*/ 6139 w 1285281"/>
                <a:gd name="connsiteY9" fmla="*/ 151705 h 454652"/>
                <a:gd name="connsiteX10" fmla="*/ 134726 w 1285281"/>
                <a:gd name="connsiteY10" fmla="*/ 115986 h 454652"/>
                <a:gd name="connsiteX11" fmla="*/ 49001 w 1285281"/>
                <a:gd name="connsiteY11" fmla="*/ 115986 h 45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5281" h="454652">
                  <a:moveTo>
                    <a:pt x="49001" y="115986"/>
                  </a:moveTo>
                  <a:cubicBezTo>
                    <a:pt x="158538" y="96936"/>
                    <a:pt x="590735" y="-14983"/>
                    <a:pt x="791951" y="1686"/>
                  </a:cubicBezTo>
                  <a:cubicBezTo>
                    <a:pt x="993167" y="18355"/>
                    <a:pt x="1212242" y="190995"/>
                    <a:pt x="1256295" y="215998"/>
                  </a:cubicBezTo>
                  <a:cubicBezTo>
                    <a:pt x="1300348" y="241001"/>
                    <a:pt x="1087226" y="146943"/>
                    <a:pt x="1056270" y="151705"/>
                  </a:cubicBezTo>
                  <a:cubicBezTo>
                    <a:pt x="1025314" y="156468"/>
                    <a:pt x="1130089" y="230286"/>
                    <a:pt x="1070558" y="244573"/>
                  </a:cubicBezTo>
                  <a:cubicBezTo>
                    <a:pt x="1011027" y="258860"/>
                    <a:pt x="663364" y="202902"/>
                    <a:pt x="699083" y="237430"/>
                  </a:cubicBezTo>
                  <a:cubicBezTo>
                    <a:pt x="734802" y="271958"/>
                    <a:pt x="1270583" y="433883"/>
                    <a:pt x="1284870" y="451742"/>
                  </a:cubicBezTo>
                  <a:cubicBezTo>
                    <a:pt x="1299158" y="469601"/>
                    <a:pt x="937208" y="401736"/>
                    <a:pt x="784808" y="344586"/>
                  </a:cubicBezTo>
                  <a:cubicBezTo>
                    <a:pt x="632408" y="287436"/>
                    <a:pt x="500248" y="140989"/>
                    <a:pt x="370470" y="108842"/>
                  </a:cubicBezTo>
                  <a:cubicBezTo>
                    <a:pt x="240692" y="76695"/>
                    <a:pt x="45430" y="150514"/>
                    <a:pt x="6139" y="151705"/>
                  </a:cubicBezTo>
                  <a:cubicBezTo>
                    <a:pt x="-33152" y="152896"/>
                    <a:pt x="128773" y="115986"/>
                    <a:pt x="134726" y="115986"/>
                  </a:cubicBezTo>
                  <a:cubicBezTo>
                    <a:pt x="140679" y="115986"/>
                    <a:pt x="-60536" y="135036"/>
                    <a:pt x="49001" y="1159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247" name="グループ化 2246">
            <a:extLst>
              <a:ext uri="{FF2B5EF4-FFF2-40B4-BE49-F238E27FC236}">
                <a16:creationId xmlns:a16="http://schemas.microsoft.com/office/drawing/2014/main" id="{E4DB54ED-356F-9752-F2F6-63B4A852E33B}"/>
              </a:ext>
            </a:extLst>
          </p:cNvPr>
          <p:cNvGrpSpPr/>
          <p:nvPr/>
        </p:nvGrpSpPr>
        <p:grpSpPr>
          <a:xfrm>
            <a:off x="8323858" y="1790992"/>
            <a:ext cx="4210517" cy="3081468"/>
            <a:chOff x="8274389" y="2153579"/>
            <a:chExt cx="4210517" cy="3081468"/>
          </a:xfrm>
        </p:grpSpPr>
        <p:sp>
          <p:nvSpPr>
            <p:cNvPr id="2245" name="フリーフォーム 2244">
              <a:extLst>
                <a:ext uri="{FF2B5EF4-FFF2-40B4-BE49-F238E27FC236}">
                  <a16:creationId xmlns:a16="http://schemas.microsoft.com/office/drawing/2014/main" id="{B23E0AF7-D80A-29D7-1DC6-9B46CE45C04F}"/>
                </a:ext>
              </a:extLst>
            </p:cNvPr>
            <p:cNvSpPr/>
            <p:nvPr/>
          </p:nvSpPr>
          <p:spPr>
            <a:xfrm>
              <a:off x="8274389" y="2153579"/>
              <a:ext cx="4179028" cy="1502018"/>
            </a:xfrm>
            <a:custGeom>
              <a:avLst/>
              <a:gdLst>
                <a:gd name="connsiteX0" fmla="*/ 56253 w 4179028"/>
                <a:gd name="connsiteY0" fmla="*/ 518000 h 1502018"/>
                <a:gd name="connsiteX1" fmla="*/ 977797 w 4179028"/>
                <a:gd name="connsiteY1" fmla="*/ 296543 h 1502018"/>
                <a:gd name="connsiteX2" fmla="*/ 1384991 w 4179028"/>
                <a:gd name="connsiteY2" fmla="*/ 389412 h 1502018"/>
                <a:gd name="connsiteX3" fmla="*/ 1377847 w 4179028"/>
                <a:gd name="connsiteY3" fmla="*/ 275112 h 1502018"/>
                <a:gd name="connsiteX4" fmla="*/ 1813616 w 4179028"/>
                <a:gd name="connsiteY4" fmla="*/ 753743 h 1502018"/>
                <a:gd name="connsiteX5" fmla="*/ 1870766 w 4179028"/>
                <a:gd name="connsiteY5" fmla="*/ 553718 h 1502018"/>
                <a:gd name="connsiteX6" fmla="*/ 2563709 w 4179028"/>
                <a:gd name="connsiteY6" fmla="*/ 475137 h 1502018"/>
                <a:gd name="connsiteX7" fmla="*/ 3128066 w 4179028"/>
                <a:gd name="connsiteY7" fmla="*/ 846612 h 1502018"/>
                <a:gd name="connsiteX8" fmla="*/ 2999478 w 4179028"/>
                <a:gd name="connsiteY8" fmla="*/ 875187 h 1502018"/>
                <a:gd name="connsiteX9" fmla="*/ 3563834 w 4179028"/>
                <a:gd name="connsiteY9" fmla="*/ 953768 h 1502018"/>
                <a:gd name="connsiteX10" fmla="*/ 4178197 w 4179028"/>
                <a:gd name="connsiteY10" fmla="*/ 1425256 h 1502018"/>
                <a:gd name="connsiteX11" fmla="*/ 3706709 w 4179028"/>
                <a:gd name="connsiteY11" fmla="*/ 1425256 h 1502018"/>
                <a:gd name="connsiteX12" fmla="*/ 977797 w 4179028"/>
                <a:gd name="connsiteY12" fmla="*/ 1418112 h 1502018"/>
                <a:gd name="connsiteX13" fmla="*/ 3120922 w 4179028"/>
                <a:gd name="connsiteY13" fmla="*/ 1489550 h 1502018"/>
                <a:gd name="connsiteX14" fmla="*/ 6247 w 4179028"/>
                <a:gd name="connsiteY14" fmla="*/ 1125218 h 1502018"/>
                <a:gd name="connsiteX15" fmla="*/ 2356541 w 4179028"/>
                <a:gd name="connsiteY15" fmla="*/ 1460975 h 1502018"/>
                <a:gd name="connsiteX16" fmla="*/ 3735284 w 4179028"/>
                <a:gd name="connsiteY16" fmla="*/ 1368106 h 1502018"/>
                <a:gd name="connsiteX17" fmla="*/ 3142353 w 4179028"/>
                <a:gd name="connsiteY17" fmla="*/ 1025206 h 1502018"/>
                <a:gd name="connsiteX18" fmla="*/ 1527866 w 4179028"/>
                <a:gd name="connsiteY18" fmla="*/ 875187 h 1502018"/>
                <a:gd name="connsiteX19" fmla="*/ 2577997 w 4179028"/>
                <a:gd name="connsiteY19" fmla="*/ 696593 h 1502018"/>
                <a:gd name="connsiteX20" fmla="*/ 1613591 w 4179028"/>
                <a:gd name="connsiteY20" fmla="*/ 632300 h 1502018"/>
                <a:gd name="connsiteX21" fmla="*/ 949222 w 4179028"/>
                <a:gd name="connsiteY21" fmla="*/ 10793 h 1502018"/>
                <a:gd name="connsiteX22" fmla="*/ 949222 w 4179028"/>
                <a:gd name="connsiteY22" fmla="*/ 253681 h 1502018"/>
                <a:gd name="connsiteX23" fmla="*/ 277709 w 4179028"/>
                <a:gd name="connsiteY23" fmla="*/ 460850 h 1502018"/>
                <a:gd name="connsiteX24" fmla="*/ 56253 w 4179028"/>
                <a:gd name="connsiteY24" fmla="*/ 518000 h 150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79028" h="1502018">
                  <a:moveTo>
                    <a:pt x="56253" y="518000"/>
                  </a:moveTo>
                  <a:cubicBezTo>
                    <a:pt x="172934" y="490616"/>
                    <a:pt x="756341" y="317974"/>
                    <a:pt x="977797" y="296543"/>
                  </a:cubicBezTo>
                  <a:cubicBezTo>
                    <a:pt x="1199253" y="275112"/>
                    <a:pt x="1318316" y="392984"/>
                    <a:pt x="1384991" y="389412"/>
                  </a:cubicBezTo>
                  <a:cubicBezTo>
                    <a:pt x="1451666" y="385840"/>
                    <a:pt x="1306410" y="214390"/>
                    <a:pt x="1377847" y="275112"/>
                  </a:cubicBezTo>
                  <a:cubicBezTo>
                    <a:pt x="1449285" y="335834"/>
                    <a:pt x="1731463" y="707309"/>
                    <a:pt x="1813616" y="753743"/>
                  </a:cubicBezTo>
                  <a:cubicBezTo>
                    <a:pt x="1895769" y="800177"/>
                    <a:pt x="1745751" y="600152"/>
                    <a:pt x="1870766" y="553718"/>
                  </a:cubicBezTo>
                  <a:cubicBezTo>
                    <a:pt x="1995781" y="507284"/>
                    <a:pt x="2354159" y="426321"/>
                    <a:pt x="2563709" y="475137"/>
                  </a:cubicBezTo>
                  <a:cubicBezTo>
                    <a:pt x="2773259" y="523953"/>
                    <a:pt x="3055438" y="779937"/>
                    <a:pt x="3128066" y="846612"/>
                  </a:cubicBezTo>
                  <a:cubicBezTo>
                    <a:pt x="3200694" y="913287"/>
                    <a:pt x="2926850" y="857328"/>
                    <a:pt x="2999478" y="875187"/>
                  </a:cubicBezTo>
                  <a:cubicBezTo>
                    <a:pt x="3072106" y="893046"/>
                    <a:pt x="3367381" y="862090"/>
                    <a:pt x="3563834" y="953768"/>
                  </a:cubicBezTo>
                  <a:cubicBezTo>
                    <a:pt x="3760287" y="1045446"/>
                    <a:pt x="4154385" y="1346675"/>
                    <a:pt x="4178197" y="1425256"/>
                  </a:cubicBezTo>
                  <a:cubicBezTo>
                    <a:pt x="4202009" y="1503837"/>
                    <a:pt x="3706709" y="1425256"/>
                    <a:pt x="3706709" y="1425256"/>
                  </a:cubicBezTo>
                  <a:lnTo>
                    <a:pt x="977797" y="1418112"/>
                  </a:lnTo>
                  <a:cubicBezTo>
                    <a:pt x="880166" y="1428828"/>
                    <a:pt x="3282847" y="1538366"/>
                    <a:pt x="3120922" y="1489550"/>
                  </a:cubicBezTo>
                  <a:cubicBezTo>
                    <a:pt x="2958997" y="1440734"/>
                    <a:pt x="133644" y="1129980"/>
                    <a:pt x="6247" y="1125218"/>
                  </a:cubicBezTo>
                  <a:cubicBezTo>
                    <a:pt x="-121150" y="1120456"/>
                    <a:pt x="1735035" y="1420494"/>
                    <a:pt x="2356541" y="1460975"/>
                  </a:cubicBezTo>
                  <a:cubicBezTo>
                    <a:pt x="2978047" y="1501456"/>
                    <a:pt x="3604315" y="1440734"/>
                    <a:pt x="3735284" y="1368106"/>
                  </a:cubicBezTo>
                  <a:cubicBezTo>
                    <a:pt x="3866253" y="1295478"/>
                    <a:pt x="3510256" y="1107359"/>
                    <a:pt x="3142353" y="1025206"/>
                  </a:cubicBezTo>
                  <a:cubicBezTo>
                    <a:pt x="2774450" y="943053"/>
                    <a:pt x="1621925" y="929956"/>
                    <a:pt x="1527866" y="875187"/>
                  </a:cubicBezTo>
                  <a:cubicBezTo>
                    <a:pt x="1433807" y="820418"/>
                    <a:pt x="2563710" y="737074"/>
                    <a:pt x="2577997" y="696593"/>
                  </a:cubicBezTo>
                  <a:cubicBezTo>
                    <a:pt x="2592284" y="656112"/>
                    <a:pt x="1885053" y="746600"/>
                    <a:pt x="1613591" y="632300"/>
                  </a:cubicBezTo>
                  <a:cubicBezTo>
                    <a:pt x="1342129" y="518000"/>
                    <a:pt x="1059950" y="73896"/>
                    <a:pt x="949222" y="10793"/>
                  </a:cubicBezTo>
                  <a:cubicBezTo>
                    <a:pt x="838494" y="-52310"/>
                    <a:pt x="1061141" y="178672"/>
                    <a:pt x="949222" y="253681"/>
                  </a:cubicBezTo>
                  <a:cubicBezTo>
                    <a:pt x="837303" y="328690"/>
                    <a:pt x="422965" y="414416"/>
                    <a:pt x="277709" y="460850"/>
                  </a:cubicBezTo>
                  <a:cubicBezTo>
                    <a:pt x="132453" y="507284"/>
                    <a:pt x="-60428" y="545384"/>
                    <a:pt x="56253" y="51800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6" name="フリーフォーム 2245">
              <a:extLst>
                <a:ext uri="{FF2B5EF4-FFF2-40B4-BE49-F238E27FC236}">
                  <a16:creationId xmlns:a16="http://schemas.microsoft.com/office/drawing/2014/main" id="{15359398-8D8D-DF66-7D27-2B39E02E1944}"/>
                </a:ext>
              </a:extLst>
            </p:cNvPr>
            <p:cNvSpPr/>
            <p:nvPr/>
          </p:nvSpPr>
          <p:spPr>
            <a:xfrm>
              <a:off x="8736557" y="3564040"/>
              <a:ext cx="3748349" cy="1671007"/>
            </a:xfrm>
            <a:custGeom>
              <a:avLst/>
              <a:gdLst>
                <a:gd name="connsiteX0" fmla="*/ 3600699 w 3748349"/>
                <a:gd name="connsiteY0" fmla="*/ 107848 h 1671007"/>
                <a:gd name="connsiteX1" fmla="*/ 2672012 w 3748349"/>
                <a:gd name="connsiteY1" fmla="*/ 100704 h 1671007"/>
                <a:gd name="connsiteX2" fmla="*/ 2079081 w 3748349"/>
                <a:gd name="connsiteY2" fmla="*/ 691 h 1671007"/>
                <a:gd name="connsiteX3" fmla="*/ 2507706 w 3748349"/>
                <a:gd name="connsiteY3" fmla="*/ 157854 h 1671007"/>
                <a:gd name="connsiteX4" fmla="*/ 1850481 w 3748349"/>
                <a:gd name="connsiteY4" fmla="*/ 422173 h 1671007"/>
                <a:gd name="connsiteX5" fmla="*/ 1936206 w 3748349"/>
                <a:gd name="connsiteY5" fmla="*/ 572191 h 1671007"/>
                <a:gd name="connsiteX6" fmla="*/ 1836193 w 3748349"/>
                <a:gd name="connsiteY6" fmla="*/ 586479 h 1671007"/>
                <a:gd name="connsiteX7" fmla="*/ 957512 w 3748349"/>
                <a:gd name="connsiteY7" fmla="*/ 586479 h 1671007"/>
                <a:gd name="connsiteX8" fmla="*/ 928937 w 3748349"/>
                <a:gd name="connsiteY8" fmla="*/ 815079 h 1671007"/>
                <a:gd name="connsiteX9" fmla="*/ 249 w 3748349"/>
                <a:gd name="connsiteY9" fmla="*/ 672204 h 1671007"/>
                <a:gd name="connsiteX10" fmla="*/ 828924 w 3748349"/>
                <a:gd name="connsiteY10" fmla="*/ 915091 h 1671007"/>
                <a:gd name="connsiteX11" fmla="*/ 128837 w 3748349"/>
                <a:gd name="connsiteY11" fmla="*/ 1207985 h 1671007"/>
                <a:gd name="connsiteX12" fmla="*/ 721768 w 3748349"/>
                <a:gd name="connsiteY12" fmla="*/ 1157979 h 1671007"/>
                <a:gd name="connsiteX13" fmla="*/ 557462 w 3748349"/>
                <a:gd name="connsiteY13" fmla="*/ 1636610 h 1671007"/>
                <a:gd name="connsiteX14" fmla="*/ 978943 w 3748349"/>
                <a:gd name="connsiteY14" fmla="*/ 1600891 h 1671007"/>
                <a:gd name="connsiteX15" fmla="*/ 1064668 w 3748349"/>
                <a:gd name="connsiteY15" fmla="*/ 1343716 h 1671007"/>
                <a:gd name="connsiteX16" fmla="*/ 1150393 w 3748349"/>
                <a:gd name="connsiteY16" fmla="*/ 1129404 h 1671007"/>
                <a:gd name="connsiteX17" fmla="*/ 2236243 w 3748349"/>
                <a:gd name="connsiteY17" fmla="*/ 1057966 h 1671007"/>
                <a:gd name="connsiteX18" fmla="*/ 2171949 w 3748349"/>
                <a:gd name="connsiteY18" fmla="*/ 757929 h 1671007"/>
                <a:gd name="connsiteX19" fmla="*/ 3514974 w 3748349"/>
                <a:gd name="connsiteY19" fmla="*/ 522185 h 1671007"/>
                <a:gd name="connsiteX20" fmla="*/ 2136231 w 3748349"/>
                <a:gd name="connsiteY20" fmla="*/ 407885 h 1671007"/>
                <a:gd name="connsiteX21" fmla="*/ 3729287 w 3748349"/>
                <a:gd name="connsiteY21" fmla="*/ 215004 h 1671007"/>
                <a:gd name="connsiteX22" fmla="*/ 3050631 w 3748349"/>
                <a:gd name="connsiteY22" fmla="*/ 193573 h 1671007"/>
                <a:gd name="connsiteX23" fmla="*/ 3600699 w 3748349"/>
                <a:gd name="connsiteY23" fmla="*/ 107848 h 167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48349" h="1671007">
                  <a:moveTo>
                    <a:pt x="3600699" y="107848"/>
                  </a:moveTo>
                  <a:cubicBezTo>
                    <a:pt x="3537596" y="92370"/>
                    <a:pt x="2925615" y="118564"/>
                    <a:pt x="2672012" y="100704"/>
                  </a:cubicBezTo>
                  <a:cubicBezTo>
                    <a:pt x="2418409" y="82844"/>
                    <a:pt x="2106465" y="-8834"/>
                    <a:pt x="2079081" y="691"/>
                  </a:cubicBezTo>
                  <a:cubicBezTo>
                    <a:pt x="2051697" y="10216"/>
                    <a:pt x="2545806" y="87607"/>
                    <a:pt x="2507706" y="157854"/>
                  </a:cubicBezTo>
                  <a:cubicBezTo>
                    <a:pt x="2469606" y="228101"/>
                    <a:pt x="1945731" y="353117"/>
                    <a:pt x="1850481" y="422173"/>
                  </a:cubicBezTo>
                  <a:cubicBezTo>
                    <a:pt x="1755231" y="491229"/>
                    <a:pt x="1938587" y="544807"/>
                    <a:pt x="1936206" y="572191"/>
                  </a:cubicBezTo>
                  <a:cubicBezTo>
                    <a:pt x="1933825" y="599575"/>
                    <a:pt x="1999309" y="584098"/>
                    <a:pt x="1836193" y="586479"/>
                  </a:cubicBezTo>
                  <a:cubicBezTo>
                    <a:pt x="1673077" y="588860"/>
                    <a:pt x="1108721" y="548379"/>
                    <a:pt x="957512" y="586479"/>
                  </a:cubicBezTo>
                  <a:cubicBezTo>
                    <a:pt x="806303" y="624579"/>
                    <a:pt x="1088481" y="800792"/>
                    <a:pt x="928937" y="815079"/>
                  </a:cubicBezTo>
                  <a:cubicBezTo>
                    <a:pt x="769393" y="829366"/>
                    <a:pt x="16918" y="655535"/>
                    <a:pt x="249" y="672204"/>
                  </a:cubicBezTo>
                  <a:cubicBezTo>
                    <a:pt x="-16420" y="688873"/>
                    <a:pt x="807493" y="825794"/>
                    <a:pt x="828924" y="915091"/>
                  </a:cubicBezTo>
                  <a:cubicBezTo>
                    <a:pt x="850355" y="1004388"/>
                    <a:pt x="146696" y="1167504"/>
                    <a:pt x="128837" y="1207985"/>
                  </a:cubicBezTo>
                  <a:cubicBezTo>
                    <a:pt x="110978" y="1248466"/>
                    <a:pt x="650331" y="1086542"/>
                    <a:pt x="721768" y="1157979"/>
                  </a:cubicBezTo>
                  <a:cubicBezTo>
                    <a:pt x="793205" y="1229416"/>
                    <a:pt x="514599" y="1562791"/>
                    <a:pt x="557462" y="1636610"/>
                  </a:cubicBezTo>
                  <a:cubicBezTo>
                    <a:pt x="600324" y="1710429"/>
                    <a:pt x="894409" y="1649707"/>
                    <a:pt x="978943" y="1600891"/>
                  </a:cubicBezTo>
                  <a:cubicBezTo>
                    <a:pt x="1063477" y="1552075"/>
                    <a:pt x="1036093" y="1422297"/>
                    <a:pt x="1064668" y="1343716"/>
                  </a:cubicBezTo>
                  <a:cubicBezTo>
                    <a:pt x="1093243" y="1265135"/>
                    <a:pt x="955131" y="1177029"/>
                    <a:pt x="1150393" y="1129404"/>
                  </a:cubicBezTo>
                  <a:cubicBezTo>
                    <a:pt x="1345655" y="1081779"/>
                    <a:pt x="2065984" y="1119879"/>
                    <a:pt x="2236243" y="1057966"/>
                  </a:cubicBezTo>
                  <a:cubicBezTo>
                    <a:pt x="2406502" y="996054"/>
                    <a:pt x="1958827" y="847226"/>
                    <a:pt x="2171949" y="757929"/>
                  </a:cubicBezTo>
                  <a:cubicBezTo>
                    <a:pt x="2385071" y="668632"/>
                    <a:pt x="3520927" y="580526"/>
                    <a:pt x="3514974" y="522185"/>
                  </a:cubicBezTo>
                  <a:cubicBezTo>
                    <a:pt x="3509021" y="463844"/>
                    <a:pt x="2100512" y="459082"/>
                    <a:pt x="2136231" y="407885"/>
                  </a:cubicBezTo>
                  <a:cubicBezTo>
                    <a:pt x="2171950" y="356688"/>
                    <a:pt x="3576887" y="250723"/>
                    <a:pt x="3729287" y="215004"/>
                  </a:cubicBezTo>
                  <a:cubicBezTo>
                    <a:pt x="3881687" y="179285"/>
                    <a:pt x="3070872" y="212623"/>
                    <a:pt x="3050631" y="193573"/>
                  </a:cubicBezTo>
                  <a:cubicBezTo>
                    <a:pt x="3030390" y="174523"/>
                    <a:pt x="3663802" y="123326"/>
                    <a:pt x="3600699" y="1078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248" name="フリーフォーム 2247">
            <a:extLst>
              <a:ext uri="{FF2B5EF4-FFF2-40B4-BE49-F238E27FC236}">
                <a16:creationId xmlns:a16="http://schemas.microsoft.com/office/drawing/2014/main" id="{FFF9C4FF-1F38-C269-99CB-4C608A452EF9}"/>
              </a:ext>
            </a:extLst>
          </p:cNvPr>
          <p:cNvSpPr/>
          <p:nvPr/>
        </p:nvSpPr>
        <p:spPr>
          <a:xfrm>
            <a:off x="-121444" y="7343775"/>
            <a:ext cx="3916380" cy="1355001"/>
          </a:xfrm>
          <a:custGeom>
            <a:avLst/>
            <a:gdLst>
              <a:gd name="connsiteX0" fmla="*/ 0 w 3916380"/>
              <a:gd name="connsiteY0" fmla="*/ 14288 h 1355001"/>
              <a:gd name="connsiteX1" fmla="*/ 207169 w 3916380"/>
              <a:gd name="connsiteY1" fmla="*/ 21431 h 1355001"/>
              <a:gd name="connsiteX2" fmla="*/ 3743325 w 3916380"/>
              <a:gd name="connsiteY2" fmla="*/ 0 h 1355001"/>
              <a:gd name="connsiteX3" fmla="*/ 3257550 w 3916380"/>
              <a:gd name="connsiteY3" fmla="*/ 64294 h 1355001"/>
              <a:gd name="connsiteX4" fmla="*/ 3807619 w 3916380"/>
              <a:gd name="connsiteY4" fmla="*/ 157163 h 1355001"/>
              <a:gd name="connsiteX5" fmla="*/ 3514725 w 3916380"/>
              <a:gd name="connsiteY5" fmla="*/ 328613 h 1355001"/>
              <a:gd name="connsiteX6" fmla="*/ 3871913 w 3916380"/>
              <a:gd name="connsiteY6" fmla="*/ 371475 h 1355001"/>
              <a:gd name="connsiteX7" fmla="*/ 3736182 w 3916380"/>
              <a:gd name="connsiteY7" fmla="*/ 785813 h 1355001"/>
              <a:gd name="connsiteX8" fmla="*/ 3900488 w 3916380"/>
              <a:gd name="connsiteY8" fmla="*/ 942975 h 1355001"/>
              <a:gd name="connsiteX9" fmla="*/ 3264694 w 3916380"/>
              <a:gd name="connsiteY9" fmla="*/ 1228725 h 1355001"/>
              <a:gd name="connsiteX10" fmla="*/ 3636169 w 3916380"/>
              <a:gd name="connsiteY10" fmla="*/ 1350169 h 1355001"/>
              <a:gd name="connsiteX11" fmla="*/ 771525 w 3916380"/>
              <a:gd name="connsiteY11" fmla="*/ 1321594 h 1355001"/>
              <a:gd name="connsiteX12" fmla="*/ 1150144 w 3916380"/>
              <a:gd name="connsiteY12" fmla="*/ 1235869 h 1355001"/>
              <a:gd name="connsiteX13" fmla="*/ 742950 w 3916380"/>
              <a:gd name="connsiteY13" fmla="*/ 914400 h 1355001"/>
              <a:gd name="connsiteX14" fmla="*/ 1185863 w 3916380"/>
              <a:gd name="connsiteY14" fmla="*/ 635794 h 1355001"/>
              <a:gd name="connsiteX15" fmla="*/ 0 w 3916380"/>
              <a:gd name="connsiteY15" fmla="*/ 14288 h 1355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916380" h="1355001">
                <a:moveTo>
                  <a:pt x="0" y="14288"/>
                </a:moveTo>
                <a:lnTo>
                  <a:pt x="207169" y="21431"/>
                </a:lnTo>
                <a:lnTo>
                  <a:pt x="3743325" y="0"/>
                </a:lnTo>
                <a:cubicBezTo>
                  <a:pt x="4251722" y="7144"/>
                  <a:pt x="3246834" y="38100"/>
                  <a:pt x="3257550" y="64294"/>
                </a:cubicBezTo>
                <a:cubicBezTo>
                  <a:pt x="3268266" y="90488"/>
                  <a:pt x="3764757" y="113110"/>
                  <a:pt x="3807619" y="157163"/>
                </a:cubicBezTo>
                <a:cubicBezTo>
                  <a:pt x="3850481" y="201216"/>
                  <a:pt x="3504009" y="292894"/>
                  <a:pt x="3514725" y="328613"/>
                </a:cubicBezTo>
                <a:cubicBezTo>
                  <a:pt x="3525441" y="364332"/>
                  <a:pt x="3835004" y="295275"/>
                  <a:pt x="3871913" y="371475"/>
                </a:cubicBezTo>
                <a:cubicBezTo>
                  <a:pt x="3908822" y="447675"/>
                  <a:pt x="3731420" y="690563"/>
                  <a:pt x="3736182" y="785813"/>
                </a:cubicBezTo>
                <a:cubicBezTo>
                  <a:pt x="3740944" y="881063"/>
                  <a:pt x="3979069" y="869156"/>
                  <a:pt x="3900488" y="942975"/>
                </a:cubicBezTo>
                <a:cubicBezTo>
                  <a:pt x="3821907" y="1016794"/>
                  <a:pt x="3308747" y="1160859"/>
                  <a:pt x="3264694" y="1228725"/>
                </a:cubicBezTo>
                <a:cubicBezTo>
                  <a:pt x="3220641" y="1296591"/>
                  <a:pt x="4051697" y="1334691"/>
                  <a:pt x="3636169" y="1350169"/>
                </a:cubicBezTo>
                <a:cubicBezTo>
                  <a:pt x="3220641" y="1365647"/>
                  <a:pt x="1185863" y="1340644"/>
                  <a:pt x="771525" y="1321594"/>
                </a:cubicBezTo>
                <a:cubicBezTo>
                  <a:pt x="357187" y="1302544"/>
                  <a:pt x="1154907" y="1303735"/>
                  <a:pt x="1150144" y="1235869"/>
                </a:cubicBezTo>
                <a:cubicBezTo>
                  <a:pt x="1145382" y="1168003"/>
                  <a:pt x="736997" y="1014412"/>
                  <a:pt x="742950" y="914400"/>
                </a:cubicBezTo>
                <a:cubicBezTo>
                  <a:pt x="748903" y="814388"/>
                  <a:pt x="1308497" y="783432"/>
                  <a:pt x="1185863" y="635794"/>
                </a:cubicBezTo>
                <a:cubicBezTo>
                  <a:pt x="1063229" y="488157"/>
                  <a:pt x="535186" y="258366"/>
                  <a:pt x="0" y="14288"/>
                </a:cubicBez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9" name="フリーフォーム 2248">
            <a:extLst>
              <a:ext uri="{FF2B5EF4-FFF2-40B4-BE49-F238E27FC236}">
                <a16:creationId xmlns:a16="http://schemas.microsoft.com/office/drawing/2014/main" id="{18A874E6-6F41-74F7-1538-9CA3A1349EDF}"/>
              </a:ext>
            </a:extLst>
          </p:cNvPr>
          <p:cNvSpPr/>
          <p:nvPr/>
        </p:nvSpPr>
        <p:spPr>
          <a:xfrm>
            <a:off x="525947" y="7546172"/>
            <a:ext cx="2941803" cy="541438"/>
          </a:xfrm>
          <a:custGeom>
            <a:avLst/>
            <a:gdLst>
              <a:gd name="connsiteX0" fmla="*/ 152709 w 2941803"/>
              <a:gd name="connsiteY0" fmla="*/ 4772 h 541438"/>
              <a:gd name="connsiteX1" fmla="*/ 338447 w 2941803"/>
              <a:gd name="connsiteY1" fmla="*/ 47634 h 541438"/>
              <a:gd name="connsiteX2" fmla="*/ 2674453 w 2941803"/>
              <a:gd name="connsiteY2" fmla="*/ 119072 h 541438"/>
              <a:gd name="connsiteX3" fmla="*/ 1781484 w 2941803"/>
              <a:gd name="connsiteY3" fmla="*/ 226228 h 541438"/>
              <a:gd name="connsiteX4" fmla="*/ 2410134 w 2941803"/>
              <a:gd name="connsiteY4" fmla="*/ 326241 h 541438"/>
              <a:gd name="connsiteX5" fmla="*/ 2888766 w 2941803"/>
              <a:gd name="connsiteY5" fmla="*/ 426253 h 541438"/>
              <a:gd name="connsiteX6" fmla="*/ 1102828 w 2941803"/>
              <a:gd name="connsiteY6" fmla="*/ 540553 h 541438"/>
              <a:gd name="connsiteX7" fmla="*/ 2703028 w 2941803"/>
              <a:gd name="connsiteY7" fmla="*/ 461972 h 541438"/>
              <a:gd name="connsiteX8" fmla="*/ 1431441 w 2941803"/>
              <a:gd name="connsiteY8" fmla="*/ 176222 h 541438"/>
              <a:gd name="connsiteX9" fmla="*/ 1674328 w 2941803"/>
              <a:gd name="connsiteY9" fmla="*/ 161934 h 541438"/>
              <a:gd name="connsiteX10" fmla="*/ 152709 w 2941803"/>
              <a:gd name="connsiteY10" fmla="*/ 4772 h 541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41803" h="541438">
                <a:moveTo>
                  <a:pt x="152709" y="4772"/>
                </a:moveTo>
                <a:cubicBezTo>
                  <a:pt x="-69938" y="-14278"/>
                  <a:pt x="-81844" y="28584"/>
                  <a:pt x="338447" y="47634"/>
                </a:cubicBezTo>
                <a:cubicBezTo>
                  <a:pt x="758738" y="66684"/>
                  <a:pt x="2433947" y="89306"/>
                  <a:pt x="2674453" y="119072"/>
                </a:cubicBezTo>
                <a:cubicBezTo>
                  <a:pt x="2914959" y="148838"/>
                  <a:pt x="1825537" y="191700"/>
                  <a:pt x="1781484" y="226228"/>
                </a:cubicBezTo>
                <a:cubicBezTo>
                  <a:pt x="1737431" y="260756"/>
                  <a:pt x="2225587" y="292904"/>
                  <a:pt x="2410134" y="326241"/>
                </a:cubicBezTo>
                <a:cubicBezTo>
                  <a:pt x="2594681" y="359578"/>
                  <a:pt x="3106650" y="390534"/>
                  <a:pt x="2888766" y="426253"/>
                </a:cubicBezTo>
                <a:cubicBezTo>
                  <a:pt x="2670882" y="461972"/>
                  <a:pt x="1133784" y="534600"/>
                  <a:pt x="1102828" y="540553"/>
                </a:cubicBezTo>
                <a:cubicBezTo>
                  <a:pt x="1071872" y="546506"/>
                  <a:pt x="2648259" y="522694"/>
                  <a:pt x="2703028" y="461972"/>
                </a:cubicBezTo>
                <a:cubicBezTo>
                  <a:pt x="2757797" y="401250"/>
                  <a:pt x="1602891" y="226228"/>
                  <a:pt x="1431441" y="176222"/>
                </a:cubicBezTo>
                <a:cubicBezTo>
                  <a:pt x="1259991" y="126216"/>
                  <a:pt x="1883878" y="190509"/>
                  <a:pt x="1674328" y="161934"/>
                </a:cubicBezTo>
                <a:cubicBezTo>
                  <a:pt x="1464778" y="133359"/>
                  <a:pt x="375356" y="23822"/>
                  <a:pt x="152709" y="4772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0" name="フリーフォーム 2249">
            <a:extLst>
              <a:ext uri="{FF2B5EF4-FFF2-40B4-BE49-F238E27FC236}">
                <a16:creationId xmlns:a16="http://schemas.microsoft.com/office/drawing/2014/main" id="{3860B537-069D-E647-26F2-D117ED7F9A32}"/>
              </a:ext>
            </a:extLst>
          </p:cNvPr>
          <p:cNvSpPr/>
          <p:nvPr/>
        </p:nvSpPr>
        <p:spPr>
          <a:xfrm>
            <a:off x="8700596" y="7436644"/>
            <a:ext cx="3776153" cy="1374579"/>
          </a:xfrm>
          <a:custGeom>
            <a:avLst/>
            <a:gdLst>
              <a:gd name="connsiteX0" fmla="*/ 3736673 w 3776153"/>
              <a:gd name="connsiteY0" fmla="*/ 57150 h 1374579"/>
              <a:gd name="connsiteX1" fmla="*/ 3636660 w 3776153"/>
              <a:gd name="connsiteY1" fmla="*/ 42862 h 1374579"/>
              <a:gd name="connsiteX2" fmla="*/ 1586404 w 3776153"/>
              <a:gd name="connsiteY2" fmla="*/ 0 h 1374579"/>
              <a:gd name="connsiteX3" fmla="*/ 736298 w 3776153"/>
              <a:gd name="connsiteY3" fmla="*/ 71437 h 1374579"/>
              <a:gd name="connsiteX4" fmla="*/ 1286367 w 3776153"/>
              <a:gd name="connsiteY4" fmla="*/ 164306 h 1374579"/>
              <a:gd name="connsiteX5" fmla="*/ 329104 w 3776153"/>
              <a:gd name="connsiteY5" fmla="*/ 400050 h 1374579"/>
              <a:gd name="connsiteX6" fmla="*/ 657717 w 3776153"/>
              <a:gd name="connsiteY6" fmla="*/ 650081 h 1374579"/>
              <a:gd name="connsiteX7" fmla="*/ 492 w 3776153"/>
              <a:gd name="connsiteY7" fmla="*/ 1357312 h 1374579"/>
              <a:gd name="connsiteX8" fmla="*/ 593423 w 3776153"/>
              <a:gd name="connsiteY8" fmla="*/ 1150144 h 1374579"/>
              <a:gd name="connsiteX9" fmla="*/ 2643679 w 3776153"/>
              <a:gd name="connsiteY9" fmla="*/ 1071562 h 1374579"/>
              <a:gd name="connsiteX10" fmla="*/ 2715117 w 3776153"/>
              <a:gd name="connsiteY10" fmla="*/ 1157287 h 1374579"/>
              <a:gd name="connsiteX11" fmla="*/ 3708098 w 3776153"/>
              <a:gd name="connsiteY11" fmla="*/ 964406 h 1374579"/>
              <a:gd name="connsiteX12" fmla="*/ 2193623 w 3776153"/>
              <a:gd name="connsiteY12" fmla="*/ 985837 h 1374579"/>
              <a:gd name="connsiteX13" fmla="*/ 3336623 w 3776153"/>
              <a:gd name="connsiteY13" fmla="*/ 735806 h 1374579"/>
              <a:gd name="connsiteX14" fmla="*/ 3000867 w 3776153"/>
              <a:gd name="connsiteY14" fmla="*/ 385762 h 1374579"/>
              <a:gd name="connsiteX15" fmla="*/ 3736673 w 3776153"/>
              <a:gd name="connsiteY15" fmla="*/ 57150 h 1374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776153" h="1374579">
                <a:moveTo>
                  <a:pt x="3736673" y="57150"/>
                </a:moveTo>
                <a:cubicBezTo>
                  <a:pt x="3865855" y="54768"/>
                  <a:pt x="3636660" y="42862"/>
                  <a:pt x="3636660" y="42862"/>
                </a:cubicBezTo>
                <a:lnTo>
                  <a:pt x="1586404" y="0"/>
                </a:lnTo>
                <a:cubicBezTo>
                  <a:pt x="1103010" y="4762"/>
                  <a:pt x="786304" y="44053"/>
                  <a:pt x="736298" y="71437"/>
                </a:cubicBezTo>
                <a:cubicBezTo>
                  <a:pt x="686292" y="98821"/>
                  <a:pt x="1354233" y="109537"/>
                  <a:pt x="1286367" y="164306"/>
                </a:cubicBezTo>
                <a:cubicBezTo>
                  <a:pt x="1218501" y="219075"/>
                  <a:pt x="433879" y="319088"/>
                  <a:pt x="329104" y="400050"/>
                </a:cubicBezTo>
                <a:cubicBezTo>
                  <a:pt x="224329" y="481012"/>
                  <a:pt x="712486" y="490537"/>
                  <a:pt x="657717" y="650081"/>
                </a:cubicBezTo>
                <a:cubicBezTo>
                  <a:pt x="602948" y="809625"/>
                  <a:pt x="11208" y="1273968"/>
                  <a:pt x="492" y="1357312"/>
                </a:cubicBezTo>
                <a:cubicBezTo>
                  <a:pt x="-10224" y="1440656"/>
                  <a:pt x="152892" y="1197769"/>
                  <a:pt x="593423" y="1150144"/>
                </a:cubicBezTo>
                <a:cubicBezTo>
                  <a:pt x="1033954" y="1102519"/>
                  <a:pt x="2290063" y="1070372"/>
                  <a:pt x="2643679" y="1071562"/>
                </a:cubicBezTo>
                <a:cubicBezTo>
                  <a:pt x="2997295" y="1072753"/>
                  <a:pt x="2537714" y="1175146"/>
                  <a:pt x="2715117" y="1157287"/>
                </a:cubicBezTo>
                <a:cubicBezTo>
                  <a:pt x="2892520" y="1139428"/>
                  <a:pt x="3795014" y="992981"/>
                  <a:pt x="3708098" y="964406"/>
                </a:cubicBezTo>
                <a:cubicBezTo>
                  <a:pt x="3621182" y="935831"/>
                  <a:pt x="2255536" y="1023937"/>
                  <a:pt x="2193623" y="985837"/>
                </a:cubicBezTo>
                <a:cubicBezTo>
                  <a:pt x="2131710" y="947737"/>
                  <a:pt x="3202082" y="835818"/>
                  <a:pt x="3336623" y="735806"/>
                </a:cubicBezTo>
                <a:cubicBezTo>
                  <a:pt x="3471164" y="635794"/>
                  <a:pt x="2928239" y="495300"/>
                  <a:pt x="3000867" y="385762"/>
                </a:cubicBezTo>
                <a:cubicBezTo>
                  <a:pt x="3073495" y="276225"/>
                  <a:pt x="3422943" y="177403"/>
                  <a:pt x="3736673" y="57150"/>
                </a:cubicBezTo>
                <a:close/>
              </a:path>
            </a:pathLst>
          </a:custGeom>
          <a:solidFill>
            <a:srgbClr val="05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1" name="フリーフォーム 2250">
            <a:extLst>
              <a:ext uri="{FF2B5EF4-FFF2-40B4-BE49-F238E27FC236}">
                <a16:creationId xmlns:a16="http://schemas.microsoft.com/office/drawing/2014/main" id="{7D65E20D-3502-FEBC-C4B8-74C97BDC93D7}"/>
              </a:ext>
            </a:extLst>
          </p:cNvPr>
          <p:cNvSpPr/>
          <p:nvPr/>
        </p:nvSpPr>
        <p:spPr>
          <a:xfrm>
            <a:off x="9165674" y="7622381"/>
            <a:ext cx="2607226" cy="829524"/>
          </a:xfrm>
          <a:custGeom>
            <a:avLst/>
            <a:gdLst>
              <a:gd name="connsiteX0" fmla="*/ 2607226 w 2607226"/>
              <a:gd name="connsiteY0" fmla="*/ 0 h 829524"/>
              <a:gd name="connsiteX1" fmla="*/ 1814270 w 2607226"/>
              <a:gd name="connsiteY1" fmla="*/ 307182 h 829524"/>
              <a:gd name="connsiteX2" fmla="*/ 2371482 w 2607226"/>
              <a:gd name="connsiteY2" fmla="*/ 557213 h 829524"/>
              <a:gd name="connsiteX3" fmla="*/ 6901 w 2607226"/>
              <a:gd name="connsiteY3" fmla="*/ 828675 h 829524"/>
              <a:gd name="connsiteX4" fmla="*/ 1614245 w 2607226"/>
              <a:gd name="connsiteY4" fmla="*/ 464344 h 829524"/>
              <a:gd name="connsiteX5" fmla="*/ 535539 w 2607226"/>
              <a:gd name="connsiteY5" fmla="*/ 278607 h 829524"/>
              <a:gd name="connsiteX6" fmla="*/ 1257057 w 2607226"/>
              <a:gd name="connsiteY6" fmla="*/ 71438 h 829524"/>
              <a:gd name="connsiteX7" fmla="*/ 2000007 w 2607226"/>
              <a:gd name="connsiteY7" fmla="*/ 407194 h 829524"/>
              <a:gd name="connsiteX8" fmla="*/ 1464226 w 2607226"/>
              <a:gd name="connsiteY8" fmla="*/ 278607 h 829524"/>
              <a:gd name="connsiteX9" fmla="*/ 435526 w 2607226"/>
              <a:gd name="connsiteY9" fmla="*/ 400050 h 829524"/>
              <a:gd name="connsiteX10" fmla="*/ 1799982 w 2607226"/>
              <a:gd name="connsiteY10" fmla="*/ 128588 h 829524"/>
              <a:gd name="connsiteX11" fmla="*/ 528395 w 2607226"/>
              <a:gd name="connsiteY11" fmla="*/ 328613 h 829524"/>
              <a:gd name="connsiteX12" fmla="*/ 2607226 w 2607226"/>
              <a:gd name="connsiteY12" fmla="*/ 0 h 829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07226" h="829524">
                <a:moveTo>
                  <a:pt x="2607226" y="0"/>
                </a:moveTo>
                <a:cubicBezTo>
                  <a:pt x="2230393" y="107156"/>
                  <a:pt x="1853561" y="214313"/>
                  <a:pt x="1814270" y="307182"/>
                </a:cubicBezTo>
                <a:cubicBezTo>
                  <a:pt x="1774979" y="400051"/>
                  <a:pt x="2672710" y="470298"/>
                  <a:pt x="2371482" y="557213"/>
                </a:cubicBezTo>
                <a:cubicBezTo>
                  <a:pt x="2070254" y="644128"/>
                  <a:pt x="133107" y="844153"/>
                  <a:pt x="6901" y="828675"/>
                </a:cubicBezTo>
                <a:cubicBezTo>
                  <a:pt x="-119305" y="813197"/>
                  <a:pt x="1526139" y="556022"/>
                  <a:pt x="1614245" y="464344"/>
                </a:cubicBezTo>
                <a:cubicBezTo>
                  <a:pt x="1702351" y="372666"/>
                  <a:pt x="595070" y="344091"/>
                  <a:pt x="535539" y="278607"/>
                </a:cubicBezTo>
                <a:cubicBezTo>
                  <a:pt x="476008" y="213123"/>
                  <a:pt x="1012979" y="50007"/>
                  <a:pt x="1257057" y="71438"/>
                </a:cubicBezTo>
                <a:cubicBezTo>
                  <a:pt x="1501135" y="92869"/>
                  <a:pt x="1965479" y="372666"/>
                  <a:pt x="2000007" y="407194"/>
                </a:cubicBezTo>
                <a:cubicBezTo>
                  <a:pt x="2034535" y="441722"/>
                  <a:pt x="1724973" y="279798"/>
                  <a:pt x="1464226" y="278607"/>
                </a:cubicBezTo>
                <a:cubicBezTo>
                  <a:pt x="1203479" y="277416"/>
                  <a:pt x="379567" y="425053"/>
                  <a:pt x="435526" y="400050"/>
                </a:cubicBezTo>
                <a:cubicBezTo>
                  <a:pt x="491485" y="375047"/>
                  <a:pt x="1784504" y="140494"/>
                  <a:pt x="1799982" y="128588"/>
                </a:cubicBezTo>
                <a:cubicBezTo>
                  <a:pt x="1815460" y="116682"/>
                  <a:pt x="528395" y="328613"/>
                  <a:pt x="528395" y="328613"/>
                </a:cubicBezTo>
                <a:lnTo>
                  <a:pt x="2607226" y="0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4" name="フリーフォーム 2253">
            <a:extLst>
              <a:ext uri="{FF2B5EF4-FFF2-40B4-BE49-F238E27FC236}">
                <a16:creationId xmlns:a16="http://schemas.microsoft.com/office/drawing/2014/main" id="{751796DA-1F26-21E1-6693-2F600C394CCF}"/>
              </a:ext>
            </a:extLst>
          </p:cNvPr>
          <p:cNvSpPr/>
          <p:nvPr/>
        </p:nvSpPr>
        <p:spPr>
          <a:xfrm>
            <a:off x="1583239" y="3421856"/>
            <a:ext cx="2799754" cy="324444"/>
          </a:xfrm>
          <a:custGeom>
            <a:avLst/>
            <a:gdLst>
              <a:gd name="connsiteX0" fmla="*/ 45536 w 2799754"/>
              <a:gd name="connsiteY0" fmla="*/ 121444 h 324444"/>
              <a:gd name="connsiteX1" fmla="*/ 124117 w 2799754"/>
              <a:gd name="connsiteY1" fmla="*/ 121444 h 324444"/>
              <a:gd name="connsiteX2" fmla="*/ 2160086 w 2799754"/>
              <a:gd name="connsiteY2" fmla="*/ 0 h 324444"/>
              <a:gd name="connsiteX3" fmla="*/ 1145674 w 2799754"/>
              <a:gd name="connsiteY3" fmla="*/ 150019 h 324444"/>
              <a:gd name="connsiteX4" fmla="*/ 2795880 w 2799754"/>
              <a:gd name="connsiteY4" fmla="*/ 78582 h 324444"/>
              <a:gd name="connsiteX5" fmla="*/ 1631449 w 2799754"/>
              <a:gd name="connsiteY5" fmla="*/ 164307 h 324444"/>
              <a:gd name="connsiteX6" fmla="*/ 2610142 w 2799754"/>
              <a:gd name="connsiteY6" fmla="*/ 192882 h 324444"/>
              <a:gd name="connsiteX7" fmla="*/ 974224 w 2799754"/>
              <a:gd name="connsiteY7" fmla="*/ 285750 h 324444"/>
              <a:gd name="connsiteX8" fmla="*/ 2624430 w 2799754"/>
              <a:gd name="connsiteY8" fmla="*/ 321469 h 324444"/>
              <a:gd name="connsiteX9" fmla="*/ 888499 w 2799754"/>
              <a:gd name="connsiteY9" fmla="*/ 314325 h 324444"/>
              <a:gd name="connsiteX10" fmla="*/ 1395705 w 2799754"/>
              <a:gd name="connsiteY10" fmla="*/ 250032 h 324444"/>
              <a:gd name="connsiteX11" fmla="*/ 45536 w 2799754"/>
              <a:gd name="connsiteY11" fmla="*/ 121444 h 324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99754" h="324444">
                <a:moveTo>
                  <a:pt x="45536" y="121444"/>
                </a:moveTo>
                <a:cubicBezTo>
                  <a:pt x="-91386" y="131564"/>
                  <a:pt x="124117" y="121444"/>
                  <a:pt x="124117" y="121444"/>
                </a:cubicBezTo>
                <a:lnTo>
                  <a:pt x="2160086" y="0"/>
                </a:lnTo>
                <a:cubicBezTo>
                  <a:pt x="2330345" y="4762"/>
                  <a:pt x="1039708" y="136922"/>
                  <a:pt x="1145674" y="150019"/>
                </a:cubicBezTo>
                <a:cubicBezTo>
                  <a:pt x="1251640" y="163116"/>
                  <a:pt x="2714918" y="76201"/>
                  <a:pt x="2795880" y="78582"/>
                </a:cubicBezTo>
                <a:cubicBezTo>
                  <a:pt x="2876842" y="80963"/>
                  <a:pt x="1662405" y="145257"/>
                  <a:pt x="1631449" y="164307"/>
                </a:cubicBezTo>
                <a:cubicBezTo>
                  <a:pt x="1600493" y="183357"/>
                  <a:pt x="2719680" y="172641"/>
                  <a:pt x="2610142" y="192882"/>
                </a:cubicBezTo>
                <a:cubicBezTo>
                  <a:pt x="2500604" y="213123"/>
                  <a:pt x="971843" y="264319"/>
                  <a:pt x="974224" y="285750"/>
                </a:cubicBezTo>
                <a:cubicBezTo>
                  <a:pt x="976605" y="307181"/>
                  <a:pt x="2638718" y="316706"/>
                  <a:pt x="2624430" y="321469"/>
                </a:cubicBezTo>
                <a:cubicBezTo>
                  <a:pt x="2610142" y="326232"/>
                  <a:pt x="1093286" y="326231"/>
                  <a:pt x="888499" y="314325"/>
                </a:cubicBezTo>
                <a:cubicBezTo>
                  <a:pt x="683712" y="302419"/>
                  <a:pt x="1533818" y="279798"/>
                  <a:pt x="1395705" y="250032"/>
                </a:cubicBezTo>
                <a:cubicBezTo>
                  <a:pt x="1257593" y="220267"/>
                  <a:pt x="658708" y="177999"/>
                  <a:pt x="45536" y="121444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5" name="フリーフォーム 2254">
            <a:extLst>
              <a:ext uri="{FF2B5EF4-FFF2-40B4-BE49-F238E27FC236}">
                <a16:creationId xmlns:a16="http://schemas.microsoft.com/office/drawing/2014/main" id="{3D59B0E8-2CBB-23AD-6D37-A8A87A8205C1}"/>
              </a:ext>
            </a:extLst>
          </p:cNvPr>
          <p:cNvSpPr/>
          <p:nvPr/>
        </p:nvSpPr>
        <p:spPr>
          <a:xfrm>
            <a:off x="8457941" y="2861464"/>
            <a:ext cx="3670661" cy="1090489"/>
          </a:xfrm>
          <a:custGeom>
            <a:avLst/>
            <a:gdLst>
              <a:gd name="connsiteX0" fmla="*/ 278865 w 3670661"/>
              <a:gd name="connsiteY0" fmla="*/ 3180 h 1090489"/>
              <a:gd name="connsiteX1" fmla="*/ 364590 w 3670661"/>
              <a:gd name="connsiteY1" fmla="*/ 53186 h 1090489"/>
              <a:gd name="connsiteX2" fmla="*/ 1850490 w 3670661"/>
              <a:gd name="connsiteY2" fmla="*/ 167486 h 1090489"/>
              <a:gd name="connsiteX3" fmla="*/ 1443297 w 3670661"/>
              <a:gd name="connsiteY3" fmla="*/ 453236 h 1090489"/>
              <a:gd name="connsiteX4" fmla="*/ 2786322 w 3670661"/>
              <a:gd name="connsiteY4" fmla="*/ 788992 h 1090489"/>
              <a:gd name="connsiteX5" fmla="*/ 1571884 w 3670661"/>
              <a:gd name="connsiteY5" fmla="*/ 746130 h 1090489"/>
              <a:gd name="connsiteX6" fmla="*/ 3665003 w 3670661"/>
              <a:gd name="connsiteY6" fmla="*/ 910436 h 1090489"/>
              <a:gd name="connsiteX7" fmla="*/ 2121953 w 3670661"/>
              <a:gd name="connsiteY7" fmla="*/ 846142 h 1090489"/>
              <a:gd name="connsiteX8" fmla="*/ 121703 w 3670661"/>
              <a:gd name="connsiteY8" fmla="*/ 1081886 h 1090489"/>
              <a:gd name="connsiteX9" fmla="*/ 2279115 w 3670661"/>
              <a:gd name="connsiteY9" fmla="*/ 996161 h 1090489"/>
              <a:gd name="connsiteX10" fmla="*/ 85984 w 3670661"/>
              <a:gd name="connsiteY10" fmla="*/ 596111 h 1090489"/>
              <a:gd name="connsiteX11" fmla="*/ 486034 w 3670661"/>
              <a:gd name="connsiteY11" fmla="*/ 610399 h 1090489"/>
              <a:gd name="connsiteX12" fmla="*/ 886084 w 3670661"/>
              <a:gd name="connsiteY12" fmla="*/ 367511 h 1090489"/>
              <a:gd name="connsiteX13" fmla="*/ 864653 w 3670661"/>
              <a:gd name="connsiteY13" fmla="*/ 374655 h 1090489"/>
              <a:gd name="connsiteX14" fmla="*/ 571759 w 3670661"/>
              <a:gd name="connsiteY14" fmla="*/ 210349 h 1090489"/>
              <a:gd name="connsiteX15" fmla="*/ 800359 w 3670661"/>
              <a:gd name="connsiteY15" fmla="*/ 138911 h 1090489"/>
              <a:gd name="connsiteX16" fmla="*/ 278865 w 3670661"/>
              <a:gd name="connsiteY16" fmla="*/ 3180 h 1090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670661" h="1090489">
                <a:moveTo>
                  <a:pt x="278865" y="3180"/>
                </a:moveTo>
                <a:cubicBezTo>
                  <a:pt x="206237" y="-11108"/>
                  <a:pt x="102652" y="25802"/>
                  <a:pt x="364590" y="53186"/>
                </a:cubicBezTo>
                <a:cubicBezTo>
                  <a:pt x="626528" y="80570"/>
                  <a:pt x="1670706" y="100811"/>
                  <a:pt x="1850490" y="167486"/>
                </a:cubicBezTo>
                <a:cubicBezTo>
                  <a:pt x="2030275" y="234161"/>
                  <a:pt x="1287325" y="349652"/>
                  <a:pt x="1443297" y="453236"/>
                </a:cubicBezTo>
                <a:cubicBezTo>
                  <a:pt x="1599269" y="556820"/>
                  <a:pt x="2764891" y="740176"/>
                  <a:pt x="2786322" y="788992"/>
                </a:cubicBezTo>
                <a:cubicBezTo>
                  <a:pt x="2807753" y="837808"/>
                  <a:pt x="1425437" y="725889"/>
                  <a:pt x="1571884" y="746130"/>
                </a:cubicBezTo>
                <a:cubicBezTo>
                  <a:pt x="1718331" y="766371"/>
                  <a:pt x="3573325" y="893767"/>
                  <a:pt x="3665003" y="910436"/>
                </a:cubicBezTo>
                <a:cubicBezTo>
                  <a:pt x="3756681" y="927105"/>
                  <a:pt x="2712503" y="817567"/>
                  <a:pt x="2121953" y="846142"/>
                </a:cubicBezTo>
                <a:cubicBezTo>
                  <a:pt x="1531403" y="874717"/>
                  <a:pt x="95509" y="1056883"/>
                  <a:pt x="121703" y="1081886"/>
                </a:cubicBezTo>
                <a:cubicBezTo>
                  <a:pt x="147897" y="1106889"/>
                  <a:pt x="2285068" y="1077123"/>
                  <a:pt x="2279115" y="996161"/>
                </a:cubicBezTo>
                <a:cubicBezTo>
                  <a:pt x="2273162" y="915199"/>
                  <a:pt x="384831" y="660405"/>
                  <a:pt x="85984" y="596111"/>
                </a:cubicBezTo>
                <a:cubicBezTo>
                  <a:pt x="-212863" y="531817"/>
                  <a:pt x="352684" y="648499"/>
                  <a:pt x="486034" y="610399"/>
                </a:cubicBezTo>
                <a:cubicBezTo>
                  <a:pt x="619384" y="572299"/>
                  <a:pt x="822981" y="406802"/>
                  <a:pt x="886084" y="367511"/>
                </a:cubicBezTo>
                <a:cubicBezTo>
                  <a:pt x="949187" y="328220"/>
                  <a:pt x="917041" y="400849"/>
                  <a:pt x="864653" y="374655"/>
                </a:cubicBezTo>
                <a:cubicBezTo>
                  <a:pt x="812266" y="348461"/>
                  <a:pt x="582475" y="249640"/>
                  <a:pt x="571759" y="210349"/>
                </a:cubicBezTo>
                <a:cubicBezTo>
                  <a:pt x="561043" y="171058"/>
                  <a:pt x="852746" y="169867"/>
                  <a:pt x="800359" y="138911"/>
                </a:cubicBezTo>
                <a:cubicBezTo>
                  <a:pt x="747972" y="107955"/>
                  <a:pt x="351493" y="17468"/>
                  <a:pt x="278865" y="3180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6" name="フリーフォーム 2255">
            <a:extLst>
              <a:ext uri="{FF2B5EF4-FFF2-40B4-BE49-F238E27FC236}">
                <a16:creationId xmlns:a16="http://schemas.microsoft.com/office/drawing/2014/main" id="{BFC23265-2B4F-63B7-75AA-9E2A1A3417FA}"/>
              </a:ext>
            </a:extLst>
          </p:cNvPr>
          <p:cNvSpPr/>
          <p:nvPr/>
        </p:nvSpPr>
        <p:spPr>
          <a:xfrm>
            <a:off x="8458200" y="4836319"/>
            <a:ext cx="1674498" cy="422568"/>
          </a:xfrm>
          <a:custGeom>
            <a:avLst/>
            <a:gdLst>
              <a:gd name="connsiteX0" fmla="*/ 0 w 1674498"/>
              <a:gd name="connsiteY0" fmla="*/ 0 h 422568"/>
              <a:gd name="connsiteX1" fmla="*/ 50006 w 1674498"/>
              <a:gd name="connsiteY1" fmla="*/ 7144 h 422568"/>
              <a:gd name="connsiteX2" fmla="*/ 757238 w 1674498"/>
              <a:gd name="connsiteY2" fmla="*/ 21431 h 422568"/>
              <a:gd name="connsiteX3" fmla="*/ 1221581 w 1674498"/>
              <a:gd name="connsiteY3" fmla="*/ 21431 h 422568"/>
              <a:gd name="connsiteX4" fmla="*/ 1171575 w 1674498"/>
              <a:gd name="connsiteY4" fmla="*/ 21431 h 422568"/>
              <a:gd name="connsiteX5" fmla="*/ 678656 w 1674498"/>
              <a:gd name="connsiteY5" fmla="*/ 50006 h 422568"/>
              <a:gd name="connsiteX6" fmla="*/ 1371600 w 1674498"/>
              <a:gd name="connsiteY6" fmla="*/ 285750 h 422568"/>
              <a:gd name="connsiteX7" fmla="*/ 1050131 w 1674498"/>
              <a:gd name="connsiteY7" fmla="*/ 307181 h 422568"/>
              <a:gd name="connsiteX8" fmla="*/ 1671638 w 1674498"/>
              <a:gd name="connsiteY8" fmla="*/ 371475 h 422568"/>
              <a:gd name="connsiteX9" fmla="*/ 750094 w 1674498"/>
              <a:gd name="connsiteY9" fmla="*/ 414337 h 422568"/>
              <a:gd name="connsiteX10" fmla="*/ 721519 w 1674498"/>
              <a:gd name="connsiteY10" fmla="*/ 200025 h 422568"/>
              <a:gd name="connsiteX11" fmla="*/ 435769 w 1674498"/>
              <a:gd name="connsiteY11" fmla="*/ 171450 h 422568"/>
              <a:gd name="connsiteX12" fmla="*/ 714375 w 1674498"/>
              <a:gd name="connsiteY12" fmla="*/ 157162 h 422568"/>
              <a:gd name="connsiteX13" fmla="*/ 0 w 1674498"/>
              <a:gd name="connsiteY13" fmla="*/ 0 h 422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74498" h="422568">
                <a:moveTo>
                  <a:pt x="0" y="0"/>
                </a:moveTo>
                <a:lnTo>
                  <a:pt x="50006" y="7144"/>
                </a:lnTo>
                <a:lnTo>
                  <a:pt x="757238" y="21431"/>
                </a:lnTo>
                <a:cubicBezTo>
                  <a:pt x="952500" y="23812"/>
                  <a:pt x="1221581" y="21431"/>
                  <a:pt x="1221581" y="21431"/>
                </a:cubicBezTo>
                <a:lnTo>
                  <a:pt x="1171575" y="21431"/>
                </a:lnTo>
                <a:cubicBezTo>
                  <a:pt x="1081088" y="26193"/>
                  <a:pt x="645319" y="5953"/>
                  <a:pt x="678656" y="50006"/>
                </a:cubicBezTo>
                <a:cubicBezTo>
                  <a:pt x="711993" y="94059"/>
                  <a:pt x="1309688" y="242888"/>
                  <a:pt x="1371600" y="285750"/>
                </a:cubicBezTo>
                <a:cubicBezTo>
                  <a:pt x="1433513" y="328613"/>
                  <a:pt x="1000125" y="292894"/>
                  <a:pt x="1050131" y="307181"/>
                </a:cubicBezTo>
                <a:cubicBezTo>
                  <a:pt x="1100137" y="321469"/>
                  <a:pt x="1721644" y="353616"/>
                  <a:pt x="1671638" y="371475"/>
                </a:cubicBezTo>
                <a:cubicBezTo>
                  <a:pt x="1621632" y="389334"/>
                  <a:pt x="908447" y="442912"/>
                  <a:pt x="750094" y="414337"/>
                </a:cubicBezTo>
                <a:cubicBezTo>
                  <a:pt x="591741" y="385762"/>
                  <a:pt x="773906" y="240506"/>
                  <a:pt x="721519" y="200025"/>
                </a:cubicBezTo>
                <a:cubicBezTo>
                  <a:pt x="669132" y="159544"/>
                  <a:pt x="436960" y="178594"/>
                  <a:pt x="435769" y="171450"/>
                </a:cubicBezTo>
                <a:cubicBezTo>
                  <a:pt x="434578" y="164306"/>
                  <a:pt x="782241" y="180975"/>
                  <a:pt x="714375" y="157162"/>
                </a:cubicBezTo>
                <a:cubicBezTo>
                  <a:pt x="646509" y="133349"/>
                  <a:pt x="337542" y="80962"/>
                  <a:pt x="0" y="0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7" name="フリーフォーム 2256">
            <a:extLst>
              <a:ext uri="{FF2B5EF4-FFF2-40B4-BE49-F238E27FC236}">
                <a16:creationId xmlns:a16="http://schemas.microsoft.com/office/drawing/2014/main" id="{5C2E44E7-7C1E-7F42-9734-CA43A8D01BB6}"/>
              </a:ext>
            </a:extLst>
          </p:cNvPr>
          <p:cNvSpPr/>
          <p:nvPr/>
        </p:nvSpPr>
        <p:spPr>
          <a:xfrm>
            <a:off x="507206" y="3750469"/>
            <a:ext cx="1275075" cy="664810"/>
          </a:xfrm>
          <a:custGeom>
            <a:avLst/>
            <a:gdLst>
              <a:gd name="connsiteX0" fmla="*/ 0 w 1275075"/>
              <a:gd name="connsiteY0" fmla="*/ 0 h 664810"/>
              <a:gd name="connsiteX1" fmla="*/ 671513 w 1275075"/>
              <a:gd name="connsiteY1" fmla="*/ 21431 h 664810"/>
              <a:gd name="connsiteX2" fmla="*/ 992982 w 1275075"/>
              <a:gd name="connsiteY2" fmla="*/ 121444 h 664810"/>
              <a:gd name="connsiteX3" fmla="*/ 1150144 w 1275075"/>
              <a:gd name="connsiteY3" fmla="*/ 442912 h 664810"/>
              <a:gd name="connsiteX4" fmla="*/ 1228725 w 1275075"/>
              <a:gd name="connsiteY4" fmla="*/ 221456 h 664810"/>
              <a:gd name="connsiteX5" fmla="*/ 1271588 w 1275075"/>
              <a:gd name="connsiteY5" fmla="*/ 664369 h 664810"/>
              <a:gd name="connsiteX6" fmla="*/ 1221582 w 1275075"/>
              <a:gd name="connsiteY6" fmla="*/ 300037 h 664810"/>
              <a:gd name="connsiteX7" fmla="*/ 821532 w 1275075"/>
              <a:gd name="connsiteY7" fmla="*/ 92869 h 664810"/>
              <a:gd name="connsiteX8" fmla="*/ 314325 w 1275075"/>
              <a:gd name="connsiteY8" fmla="*/ 7144 h 664810"/>
              <a:gd name="connsiteX9" fmla="*/ 557213 w 1275075"/>
              <a:gd name="connsiteY9" fmla="*/ 14287 h 664810"/>
              <a:gd name="connsiteX10" fmla="*/ 0 w 1275075"/>
              <a:gd name="connsiteY10" fmla="*/ 0 h 664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5075" h="664810">
                <a:moveTo>
                  <a:pt x="0" y="0"/>
                </a:moveTo>
                <a:cubicBezTo>
                  <a:pt x="19050" y="1191"/>
                  <a:pt x="506016" y="1190"/>
                  <a:pt x="671513" y="21431"/>
                </a:cubicBezTo>
                <a:cubicBezTo>
                  <a:pt x="837010" y="41672"/>
                  <a:pt x="913210" y="51197"/>
                  <a:pt x="992982" y="121444"/>
                </a:cubicBezTo>
                <a:cubicBezTo>
                  <a:pt x="1072754" y="191691"/>
                  <a:pt x="1110854" y="426243"/>
                  <a:pt x="1150144" y="442912"/>
                </a:cubicBezTo>
                <a:cubicBezTo>
                  <a:pt x="1189434" y="459581"/>
                  <a:pt x="1208484" y="184547"/>
                  <a:pt x="1228725" y="221456"/>
                </a:cubicBezTo>
                <a:cubicBezTo>
                  <a:pt x="1248966" y="258365"/>
                  <a:pt x="1272778" y="651272"/>
                  <a:pt x="1271588" y="664369"/>
                </a:cubicBezTo>
                <a:cubicBezTo>
                  <a:pt x="1270398" y="677466"/>
                  <a:pt x="1296591" y="395287"/>
                  <a:pt x="1221582" y="300037"/>
                </a:cubicBezTo>
                <a:cubicBezTo>
                  <a:pt x="1146573" y="204787"/>
                  <a:pt x="972742" y="141685"/>
                  <a:pt x="821532" y="92869"/>
                </a:cubicBezTo>
                <a:cubicBezTo>
                  <a:pt x="670322" y="44053"/>
                  <a:pt x="358378" y="20241"/>
                  <a:pt x="314325" y="7144"/>
                </a:cubicBezTo>
                <a:cubicBezTo>
                  <a:pt x="270272" y="-5953"/>
                  <a:pt x="609600" y="13097"/>
                  <a:pt x="557213" y="14287"/>
                </a:cubicBezTo>
                <a:lnTo>
                  <a:pt x="0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8" name="フリーフォーム 2257">
            <a:extLst>
              <a:ext uri="{FF2B5EF4-FFF2-40B4-BE49-F238E27FC236}">
                <a16:creationId xmlns:a16="http://schemas.microsoft.com/office/drawing/2014/main" id="{20005CF0-D05C-38C8-9D2D-F6FD2AE3B74B}"/>
              </a:ext>
            </a:extLst>
          </p:cNvPr>
          <p:cNvSpPr/>
          <p:nvPr/>
        </p:nvSpPr>
        <p:spPr>
          <a:xfrm>
            <a:off x="8936500" y="3850481"/>
            <a:ext cx="2200606" cy="1237210"/>
          </a:xfrm>
          <a:custGeom>
            <a:avLst/>
            <a:gdLst>
              <a:gd name="connsiteX0" fmla="*/ 2200606 w 2200606"/>
              <a:gd name="connsiteY0" fmla="*/ 0 h 1237210"/>
              <a:gd name="connsiteX1" fmla="*/ 500394 w 2200606"/>
              <a:gd name="connsiteY1" fmla="*/ 557213 h 1237210"/>
              <a:gd name="connsiteX2" fmla="*/ 486106 w 2200606"/>
              <a:gd name="connsiteY2" fmla="*/ 642938 h 1237210"/>
              <a:gd name="connsiteX3" fmla="*/ 914731 w 2200606"/>
              <a:gd name="connsiteY3" fmla="*/ 600075 h 1237210"/>
              <a:gd name="connsiteX4" fmla="*/ 264650 w 2200606"/>
              <a:gd name="connsiteY4" fmla="*/ 1235869 h 1237210"/>
              <a:gd name="connsiteX5" fmla="*/ 657556 w 2200606"/>
              <a:gd name="connsiteY5" fmla="*/ 771525 h 1237210"/>
              <a:gd name="connsiteX6" fmla="*/ 50338 w 2200606"/>
              <a:gd name="connsiteY6" fmla="*/ 900113 h 1237210"/>
              <a:gd name="connsiteX7" fmla="*/ 700419 w 2200606"/>
              <a:gd name="connsiteY7" fmla="*/ 521494 h 1237210"/>
              <a:gd name="connsiteX8" fmla="*/ 331 w 2200606"/>
              <a:gd name="connsiteY8" fmla="*/ 578644 h 1237210"/>
              <a:gd name="connsiteX9" fmla="*/ 807575 w 2200606"/>
              <a:gd name="connsiteY9" fmla="*/ 414338 h 1237210"/>
              <a:gd name="connsiteX10" fmla="*/ 1393363 w 2200606"/>
              <a:gd name="connsiteY10" fmla="*/ 157163 h 1237210"/>
              <a:gd name="connsiteX11" fmla="*/ 886156 w 2200606"/>
              <a:gd name="connsiteY11" fmla="*/ 235744 h 1237210"/>
              <a:gd name="connsiteX12" fmla="*/ 2200606 w 2200606"/>
              <a:gd name="connsiteY12" fmla="*/ 0 h 123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00606" h="1237210">
                <a:moveTo>
                  <a:pt x="2200606" y="0"/>
                </a:moveTo>
                <a:lnTo>
                  <a:pt x="500394" y="557213"/>
                </a:lnTo>
                <a:cubicBezTo>
                  <a:pt x="214644" y="664369"/>
                  <a:pt x="417050" y="635794"/>
                  <a:pt x="486106" y="642938"/>
                </a:cubicBezTo>
                <a:cubicBezTo>
                  <a:pt x="555162" y="650082"/>
                  <a:pt x="951640" y="501253"/>
                  <a:pt x="914731" y="600075"/>
                </a:cubicBezTo>
                <a:cubicBezTo>
                  <a:pt x="877822" y="698897"/>
                  <a:pt x="307512" y="1207294"/>
                  <a:pt x="264650" y="1235869"/>
                </a:cubicBezTo>
                <a:cubicBezTo>
                  <a:pt x="221788" y="1264444"/>
                  <a:pt x="693275" y="827484"/>
                  <a:pt x="657556" y="771525"/>
                </a:cubicBezTo>
                <a:cubicBezTo>
                  <a:pt x="621837" y="715566"/>
                  <a:pt x="43194" y="941785"/>
                  <a:pt x="50338" y="900113"/>
                </a:cubicBezTo>
                <a:cubicBezTo>
                  <a:pt x="57482" y="858441"/>
                  <a:pt x="708753" y="575072"/>
                  <a:pt x="700419" y="521494"/>
                </a:cubicBezTo>
                <a:cubicBezTo>
                  <a:pt x="692085" y="467916"/>
                  <a:pt x="-17528" y="596503"/>
                  <a:pt x="331" y="578644"/>
                </a:cubicBezTo>
                <a:cubicBezTo>
                  <a:pt x="18190" y="560785"/>
                  <a:pt x="575403" y="484585"/>
                  <a:pt x="807575" y="414338"/>
                </a:cubicBezTo>
                <a:cubicBezTo>
                  <a:pt x="1039747" y="344091"/>
                  <a:pt x="1380266" y="186929"/>
                  <a:pt x="1393363" y="157163"/>
                </a:cubicBezTo>
                <a:cubicBezTo>
                  <a:pt x="1406460" y="127397"/>
                  <a:pt x="886156" y="235744"/>
                  <a:pt x="886156" y="235744"/>
                </a:cubicBezTo>
                <a:lnTo>
                  <a:pt x="2200606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9" name="フリーフォーム 2258">
            <a:extLst>
              <a:ext uri="{FF2B5EF4-FFF2-40B4-BE49-F238E27FC236}">
                <a16:creationId xmlns:a16="http://schemas.microsoft.com/office/drawing/2014/main" id="{AE64B049-9386-7084-3DA7-E743D1F59D09}"/>
              </a:ext>
            </a:extLst>
          </p:cNvPr>
          <p:cNvSpPr/>
          <p:nvPr/>
        </p:nvSpPr>
        <p:spPr>
          <a:xfrm>
            <a:off x="8690370" y="3900225"/>
            <a:ext cx="2657562" cy="1491645"/>
          </a:xfrm>
          <a:custGeom>
            <a:avLst/>
            <a:gdLst>
              <a:gd name="connsiteX0" fmla="*/ 60724 w 2657562"/>
              <a:gd name="connsiteY0" fmla="*/ 486038 h 1491645"/>
              <a:gd name="connsiteX1" fmla="*/ 117874 w 2657562"/>
              <a:gd name="connsiteY1" fmla="*/ 514613 h 1491645"/>
              <a:gd name="connsiteX2" fmla="*/ 32149 w 2657562"/>
              <a:gd name="connsiteY2" fmla="*/ 1021819 h 1491645"/>
              <a:gd name="connsiteX3" fmla="*/ 225030 w 2657562"/>
              <a:gd name="connsiteY3" fmla="*/ 1443300 h 1491645"/>
              <a:gd name="connsiteX4" fmla="*/ 246461 w 2657562"/>
              <a:gd name="connsiteY4" fmla="*/ 1143263 h 1491645"/>
              <a:gd name="connsiteX5" fmla="*/ 1017986 w 2657562"/>
              <a:gd name="connsiteY5" fmla="*/ 1207556 h 1491645"/>
              <a:gd name="connsiteX6" fmla="*/ 753668 w 2657562"/>
              <a:gd name="connsiteY6" fmla="*/ 1479019 h 1491645"/>
              <a:gd name="connsiteX7" fmla="*/ 1160861 w 2657562"/>
              <a:gd name="connsiteY7" fmla="*/ 1407581 h 1491645"/>
              <a:gd name="connsiteX8" fmla="*/ 1160861 w 2657562"/>
              <a:gd name="connsiteY8" fmla="*/ 1064681 h 1491645"/>
              <a:gd name="connsiteX9" fmla="*/ 1339455 w 2657562"/>
              <a:gd name="connsiteY9" fmla="*/ 764644 h 1491645"/>
              <a:gd name="connsiteX10" fmla="*/ 1403749 w 2657562"/>
              <a:gd name="connsiteY10" fmla="*/ 757500 h 1491645"/>
              <a:gd name="connsiteX11" fmla="*/ 1939530 w 2657562"/>
              <a:gd name="connsiteY11" fmla="*/ 750356 h 1491645"/>
              <a:gd name="connsiteX12" fmla="*/ 2632474 w 2657562"/>
              <a:gd name="connsiteY12" fmla="*/ 1121831 h 1491645"/>
              <a:gd name="connsiteX13" fmla="*/ 2468168 w 2657562"/>
              <a:gd name="connsiteY13" fmla="*/ 871800 h 1491645"/>
              <a:gd name="connsiteX14" fmla="*/ 2110980 w 2657562"/>
              <a:gd name="connsiteY14" fmla="*/ 200288 h 1491645"/>
              <a:gd name="connsiteX15" fmla="*/ 2382443 w 2657562"/>
              <a:gd name="connsiteY15" fmla="*/ 263 h 1491645"/>
              <a:gd name="connsiteX16" fmla="*/ 1868093 w 2657562"/>
              <a:gd name="connsiteY16" fmla="*/ 228863 h 1491645"/>
              <a:gd name="connsiteX17" fmla="*/ 2168130 w 2657562"/>
              <a:gd name="connsiteY17" fmla="*/ 421744 h 1491645"/>
              <a:gd name="connsiteX18" fmla="*/ 2353868 w 2657562"/>
              <a:gd name="connsiteY18" fmla="*/ 750356 h 1491645"/>
              <a:gd name="connsiteX19" fmla="*/ 1753793 w 2657562"/>
              <a:gd name="connsiteY19" fmla="*/ 486038 h 1491645"/>
              <a:gd name="connsiteX20" fmla="*/ 1060849 w 2657562"/>
              <a:gd name="connsiteY20" fmla="*/ 828938 h 1491645"/>
              <a:gd name="connsiteX21" fmla="*/ 1160861 w 2657562"/>
              <a:gd name="connsiteY21" fmla="*/ 843225 h 1491645"/>
              <a:gd name="connsiteX22" fmla="*/ 317899 w 2657562"/>
              <a:gd name="connsiteY22" fmla="*/ 1107544 h 1491645"/>
              <a:gd name="connsiteX23" fmla="*/ 10718 w 2657562"/>
              <a:gd name="connsiteY23" fmla="*/ 1078969 h 1491645"/>
              <a:gd name="connsiteX24" fmla="*/ 67868 w 2657562"/>
              <a:gd name="connsiteY24" fmla="*/ 850369 h 1491645"/>
              <a:gd name="connsiteX25" fmla="*/ 46436 w 2657562"/>
              <a:gd name="connsiteY25" fmla="*/ 857513 h 1491645"/>
              <a:gd name="connsiteX26" fmla="*/ 60724 w 2657562"/>
              <a:gd name="connsiteY26" fmla="*/ 486038 h 1491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57562" h="1491645">
                <a:moveTo>
                  <a:pt x="60724" y="486038"/>
                </a:moveTo>
                <a:cubicBezTo>
                  <a:pt x="72630" y="428888"/>
                  <a:pt x="122636" y="425316"/>
                  <a:pt x="117874" y="514613"/>
                </a:cubicBezTo>
                <a:cubicBezTo>
                  <a:pt x="113112" y="603910"/>
                  <a:pt x="14290" y="867038"/>
                  <a:pt x="32149" y="1021819"/>
                </a:cubicBezTo>
                <a:cubicBezTo>
                  <a:pt x="50008" y="1176600"/>
                  <a:pt x="189311" y="1423059"/>
                  <a:pt x="225030" y="1443300"/>
                </a:cubicBezTo>
                <a:cubicBezTo>
                  <a:pt x="260749" y="1463541"/>
                  <a:pt x="114302" y="1182554"/>
                  <a:pt x="246461" y="1143263"/>
                </a:cubicBezTo>
                <a:cubicBezTo>
                  <a:pt x="378620" y="1103972"/>
                  <a:pt x="933452" y="1151597"/>
                  <a:pt x="1017986" y="1207556"/>
                </a:cubicBezTo>
                <a:cubicBezTo>
                  <a:pt x="1102520" y="1263515"/>
                  <a:pt x="729856" y="1445682"/>
                  <a:pt x="753668" y="1479019"/>
                </a:cubicBezTo>
                <a:cubicBezTo>
                  <a:pt x="777480" y="1512356"/>
                  <a:pt x="1092996" y="1476637"/>
                  <a:pt x="1160861" y="1407581"/>
                </a:cubicBezTo>
                <a:cubicBezTo>
                  <a:pt x="1228726" y="1338525"/>
                  <a:pt x="1131095" y="1171837"/>
                  <a:pt x="1160861" y="1064681"/>
                </a:cubicBezTo>
                <a:cubicBezTo>
                  <a:pt x="1190627" y="957525"/>
                  <a:pt x="1298974" y="815841"/>
                  <a:pt x="1339455" y="764644"/>
                </a:cubicBezTo>
                <a:cubicBezTo>
                  <a:pt x="1379936" y="713447"/>
                  <a:pt x="1303737" y="759881"/>
                  <a:pt x="1403749" y="757500"/>
                </a:cubicBezTo>
                <a:cubicBezTo>
                  <a:pt x="1503761" y="755119"/>
                  <a:pt x="1734743" y="689634"/>
                  <a:pt x="1939530" y="750356"/>
                </a:cubicBezTo>
                <a:cubicBezTo>
                  <a:pt x="2144317" y="811078"/>
                  <a:pt x="2544368" y="1101590"/>
                  <a:pt x="2632474" y="1121831"/>
                </a:cubicBezTo>
                <a:cubicBezTo>
                  <a:pt x="2720580" y="1142072"/>
                  <a:pt x="2555084" y="1025390"/>
                  <a:pt x="2468168" y="871800"/>
                </a:cubicBezTo>
                <a:cubicBezTo>
                  <a:pt x="2381252" y="718210"/>
                  <a:pt x="2125267" y="345544"/>
                  <a:pt x="2110980" y="200288"/>
                </a:cubicBezTo>
                <a:cubicBezTo>
                  <a:pt x="2096693" y="55032"/>
                  <a:pt x="2422924" y="-4499"/>
                  <a:pt x="2382443" y="263"/>
                </a:cubicBezTo>
                <a:cubicBezTo>
                  <a:pt x="2341962" y="5025"/>
                  <a:pt x="1903812" y="158616"/>
                  <a:pt x="1868093" y="228863"/>
                </a:cubicBezTo>
                <a:cubicBezTo>
                  <a:pt x="1832374" y="299110"/>
                  <a:pt x="2087168" y="334829"/>
                  <a:pt x="2168130" y="421744"/>
                </a:cubicBezTo>
                <a:cubicBezTo>
                  <a:pt x="2249092" y="508659"/>
                  <a:pt x="2422924" y="739640"/>
                  <a:pt x="2353868" y="750356"/>
                </a:cubicBezTo>
                <a:cubicBezTo>
                  <a:pt x="2284812" y="761072"/>
                  <a:pt x="1969296" y="472941"/>
                  <a:pt x="1753793" y="486038"/>
                </a:cubicBezTo>
                <a:cubicBezTo>
                  <a:pt x="1538290" y="499135"/>
                  <a:pt x="1159671" y="769407"/>
                  <a:pt x="1060849" y="828938"/>
                </a:cubicBezTo>
                <a:cubicBezTo>
                  <a:pt x="962027" y="888469"/>
                  <a:pt x="1284686" y="796791"/>
                  <a:pt x="1160861" y="843225"/>
                </a:cubicBezTo>
                <a:cubicBezTo>
                  <a:pt x="1037036" y="889659"/>
                  <a:pt x="509589" y="1068253"/>
                  <a:pt x="317899" y="1107544"/>
                </a:cubicBezTo>
                <a:cubicBezTo>
                  <a:pt x="126209" y="1146835"/>
                  <a:pt x="52390" y="1121832"/>
                  <a:pt x="10718" y="1078969"/>
                </a:cubicBezTo>
                <a:cubicBezTo>
                  <a:pt x="-30954" y="1036106"/>
                  <a:pt x="61915" y="887278"/>
                  <a:pt x="67868" y="850369"/>
                </a:cubicBezTo>
                <a:cubicBezTo>
                  <a:pt x="73821" y="813460"/>
                  <a:pt x="48817" y="912282"/>
                  <a:pt x="46436" y="857513"/>
                </a:cubicBezTo>
                <a:cubicBezTo>
                  <a:pt x="44055" y="802744"/>
                  <a:pt x="48818" y="543188"/>
                  <a:pt x="60724" y="48603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0" name="フリーフォーム 2259">
            <a:extLst>
              <a:ext uri="{FF2B5EF4-FFF2-40B4-BE49-F238E27FC236}">
                <a16:creationId xmlns:a16="http://schemas.microsoft.com/office/drawing/2014/main" id="{A5FA78D3-C9E3-278C-D0D4-26EBD06014EC}"/>
              </a:ext>
            </a:extLst>
          </p:cNvPr>
          <p:cNvSpPr/>
          <p:nvPr/>
        </p:nvSpPr>
        <p:spPr>
          <a:xfrm>
            <a:off x="8700867" y="7372332"/>
            <a:ext cx="926380" cy="1504443"/>
          </a:xfrm>
          <a:custGeom>
            <a:avLst/>
            <a:gdLst>
              <a:gd name="connsiteX0" fmla="*/ 78802 w 926380"/>
              <a:gd name="connsiteY0" fmla="*/ 7162 h 1504443"/>
              <a:gd name="connsiteX1" fmla="*/ 478852 w 926380"/>
              <a:gd name="connsiteY1" fmla="*/ 50024 h 1504443"/>
              <a:gd name="connsiteX2" fmla="*/ 828896 w 926380"/>
              <a:gd name="connsiteY2" fmla="*/ 7162 h 1504443"/>
              <a:gd name="connsiteX3" fmla="*/ 471708 w 926380"/>
              <a:gd name="connsiteY3" fmla="*/ 114318 h 1504443"/>
              <a:gd name="connsiteX4" fmla="*/ 628871 w 926380"/>
              <a:gd name="connsiteY4" fmla="*/ 200043 h 1504443"/>
              <a:gd name="connsiteX5" fmla="*/ 914621 w 926380"/>
              <a:gd name="connsiteY5" fmla="*/ 185756 h 1504443"/>
              <a:gd name="connsiteX6" fmla="*/ 193102 w 926380"/>
              <a:gd name="connsiteY6" fmla="*/ 350062 h 1504443"/>
              <a:gd name="connsiteX7" fmla="*/ 314546 w 926380"/>
              <a:gd name="connsiteY7" fmla="*/ 671531 h 1504443"/>
              <a:gd name="connsiteX8" fmla="*/ 78802 w 926380"/>
              <a:gd name="connsiteY8" fmla="*/ 942993 h 1504443"/>
              <a:gd name="connsiteX9" fmla="*/ 78802 w 926380"/>
              <a:gd name="connsiteY9" fmla="*/ 1500206 h 1504443"/>
              <a:gd name="connsiteX10" fmla="*/ 221 w 926380"/>
              <a:gd name="connsiteY10" fmla="*/ 1164449 h 1504443"/>
              <a:gd name="connsiteX11" fmla="*/ 57371 w 926380"/>
              <a:gd name="connsiteY11" fmla="*/ 535799 h 1504443"/>
              <a:gd name="connsiteX12" fmla="*/ 121664 w 926380"/>
              <a:gd name="connsiteY12" fmla="*/ 271481 h 1504443"/>
              <a:gd name="connsiteX13" fmla="*/ 478852 w 926380"/>
              <a:gd name="connsiteY13" fmla="*/ 228618 h 1504443"/>
              <a:gd name="connsiteX14" fmla="*/ 78802 w 926380"/>
              <a:gd name="connsiteY14" fmla="*/ 7162 h 150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26380" h="1504443">
                <a:moveTo>
                  <a:pt x="78802" y="7162"/>
                </a:moveTo>
                <a:cubicBezTo>
                  <a:pt x="78802" y="-22604"/>
                  <a:pt x="353836" y="50024"/>
                  <a:pt x="478852" y="50024"/>
                </a:cubicBezTo>
                <a:cubicBezTo>
                  <a:pt x="603868" y="50024"/>
                  <a:pt x="830087" y="-3553"/>
                  <a:pt x="828896" y="7162"/>
                </a:cubicBezTo>
                <a:cubicBezTo>
                  <a:pt x="827705" y="17877"/>
                  <a:pt x="505046" y="82171"/>
                  <a:pt x="471708" y="114318"/>
                </a:cubicBezTo>
                <a:cubicBezTo>
                  <a:pt x="438371" y="146465"/>
                  <a:pt x="555052" y="188137"/>
                  <a:pt x="628871" y="200043"/>
                </a:cubicBezTo>
                <a:cubicBezTo>
                  <a:pt x="702690" y="211949"/>
                  <a:pt x="987249" y="160753"/>
                  <a:pt x="914621" y="185756"/>
                </a:cubicBezTo>
                <a:cubicBezTo>
                  <a:pt x="841993" y="210759"/>
                  <a:pt x="293114" y="269100"/>
                  <a:pt x="193102" y="350062"/>
                </a:cubicBezTo>
                <a:cubicBezTo>
                  <a:pt x="93090" y="431024"/>
                  <a:pt x="333596" y="572709"/>
                  <a:pt x="314546" y="671531"/>
                </a:cubicBezTo>
                <a:cubicBezTo>
                  <a:pt x="295496" y="770353"/>
                  <a:pt x="118093" y="804881"/>
                  <a:pt x="78802" y="942993"/>
                </a:cubicBezTo>
                <a:cubicBezTo>
                  <a:pt x="39511" y="1081106"/>
                  <a:pt x="91899" y="1463297"/>
                  <a:pt x="78802" y="1500206"/>
                </a:cubicBezTo>
                <a:cubicBezTo>
                  <a:pt x="65705" y="1537115"/>
                  <a:pt x="3793" y="1325183"/>
                  <a:pt x="221" y="1164449"/>
                </a:cubicBezTo>
                <a:cubicBezTo>
                  <a:pt x="-3351" y="1003715"/>
                  <a:pt x="37130" y="684627"/>
                  <a:pt x="57371" y="535799"/>
                </a:cubicBezTo>
                <a:cubicBezTo>
                  <a:pt x="77611" y="386971"/>
                  <a:pt x="51417" y="322678"/>
                  <a:pt x="121664" y="271481"/>
                </a:cubicBezTo>
                <a:cubicBezTo>
                  <a:pt x="191911" y="220284"/>
                  <a:pt x="484805" y="267909"/>
                  <a:pt x="478852" y="228618"/>
                </a:cubicBezTo>
                <a:cubicBezTo>
                  <a:pt x="472899" y="189327"/>
                  <a:pt x="78802" y="36928"/>
                  <a:pt x="78802" y="716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1" name="フリーフォーム 2260">
            <a:extLst>
              <a:ext uri="{FF2B5EF4-FFF2-40B4-BE49-F238E27FC236}">
                <a16:creationId xmlns:a16="http://schemas.microsoft.com/office/drawing/2014/main" id="{0FE38755-2D5E-2C5F-45A1-F0D9CCF1EBAF}"/>
              </a:ext>
            </a:extLst>
          </p:cNvPr>
          <p:cNvSpPr/>
          <p:nvPr/>
        </p:nvSpPr>
        <p:spPr>
          <a:xfrm>
            <a:off x="2839270" y="7234203"/>
            <a:ext cx="1130072" cy="1515675"/>
          </a:xfrm>
          <a:custGeom>
            <a:avLst/>
            <a:gdLst>
              <a:gd name="connsiteX0" fmla="*/ 3943 w 1130072"/>
              <a:gd name="connsiteY0" fmla="*/ 23847 h 1515675"/>
              <a:gd name="connsiteX1" fmla="*/ 461143 w 1130072"/>
              <a:gd name="connsiteY1" fmla="*/ 45278 h 1515675"/>
              <a:gd name="connsiteX2" fmla="*/ 1104080 w 1130072"/>
              <a:gd name="connsiteY2" fmla="*/ 2416 h 1515675"/>
              <a:gd name="connsiteX3" fmla="*/ 989780 w 1130072"/>
              <a:gd name="connsiteY3" fmla="*/ 131003 h 1515675"/>
              <a:gd name="connsiteX4" fmla="*/ 854049 w 1130072"/>
              <a:gd name="connsiteY4" fmla="*/ 202441 h 1515675"/>
              <a:gd name="connsiteX5" fmla="*/ 961205 w 1130072"/>
              <a:gd name="connsiteY5" fmla="*/ 238160 h 1515675"/>
              <a:gd name="connsiteX6" fmla="*/ 939774 w 1130072"/>
              <a:gd name="connsiteY6" fmla="*/ 323885 h 1515675"/>
              <a:gd name="connsiteX7" fmla="*/ 1061218 w 1130072"/>
              <a:gd name="connsiteY7" fmla="*/ 352460 h 1515675"/>
              <a:gd name="connsiteX8" fmla="*/ 954061 w 1130072"/>
              <a:gd name="connsiteY8" fmla="*/ 538197 h 1515675"/>
              <a:gd name="connsiteX9" fmla="*/ 1054074 w 1130072"/>
              <a:gd name="connsiteY9" fmla="*/ 559628 h 1515675"/>
              <a:gd name="connsiteX10" fmla="*/ 975493 w 1130072"/>
              <a:gd name="connsiteY10" fmla="*/ 731078 h 1515675"/>
              <a:gd name="connsiteX11" fmla="*/ 1032643 w 1130072"/>
              <a:gd name="connsiteY11" fmla="*/ 902528 h 1515675"/>
              <a:gd name="connsiteX12" fmla="*/ 1018355 w 1130072"/>
              <a:gd name="connsiteY12" fmla="*/ 1095410 h 1515675"/>
              <a:gd name="connsiteX13" fmla="*/ 825474 w 1130072"/>
              <a:gd name="connsiteY13" fmla="*/ 1223997 h 1515675"/>
              <a:gd name="connsiteX14" fmla="*/ 996924 w 1130072"/>
              <a:gd name="connsiteY14" fmla="*/ 1459741 h 1515675"/>
              <a:gd name="connsiteX15" fmla="*/ 954061 w 1130072"/>
              <a:gd name="connsiteY15" fmla="*/ 1509747 h 1515675"/>
              <a:gd name="connsiteX16" fmla="*/ 618305 w 1130072"/>
              <a:gd name="connsiteY16" fmla="*/ 1359728 h 1515675"/>
              <a:gd name="connsiteX17" fmla="*/ 654024 w 1130072"/>
              <a:gd name="connsiteY17" fmla="*/ 1309722 h 1515675"/>
              <a:gd name="connsiteX18" fmla="*/ 1039786 w 1130072"/>
              <a:gd name="connsiteY18" fmla="*/ 1166847 h 1515675"/>
              <a:gd name="connsiteX19" fmla="*/ 961205 w 1130072"/>
              <a:gd name="connsiteY19" fmla="*/ 809660 h 1515675"/>
              <a:gd name="connsiteX20" fmla="*/ 954061 w 1130072"/>
              <a:gd name="connsiteY20" fmla="*/ 559628 h 1515675"/>
              <a:gd name="connsiteX21" fmla="*/ 868336 w 1130072"/>
              <a:gd name="connsiteY21" fmla="*/ 388178 h 1515675"/>
              <a:gd name="connsiteX22" fmla="*/ 768324 w 1130072"/>
              <a:gd name="connsiteY22" fmla="*/ 238160 h 1515675"/>
              <a:gd name="connsiteX23" fmla="*/ 954061 w 1130072"/>
              <a:gd name="connsiteY23" fmla="*/ 145291 h 1515675"/>
              <a:gd name="connsiteX24" fmla="*/ 718318 w 1130072"/>
              <a:gd name="connsiteY24" fmla="*/ 38135 h 1515675"/>
              <a:gd name="connsiteX25" fmla="*/ 3943 w 1130072"/>
              <a:gd name="connsiteY25" fmla="*/ 23847 h 151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130072" h="1515675">
                <a:moveTo>
                  <a:pt x="3943" y="23847"/>
                </a:moveTo>
                <a:cubicBezTo>
                  <a:pt x="-38919" y="25037"/>
                  <a:pt x="277787" y="48850"/>
                  <a:pt x="461143" y="45278"/>
                </a:cubicBezTo>
                <a:cubicBezTo>
                  <a:pt x="644499" y="41706"/>
                  <a:pt x="1015974" y="-11872"/>
                  <a:pt x="1104080" y="2416"/>
                </a:cubicBezTo>
                <a:cubicBezTo>
                  <a:pt x="1192186" y="16703"/>
                  <a:pt x="1031452" y="97665"/>
                  <a:pt x="989780" y="131003"/>
                </a:cubicBezTo>
                <a:cubicBezTo>
                  <a:pt x="948108" y="164341"/>
                  <a:pt x="858811" y="184582"/>
                  <a:pt x="854049" y="202441"/>
                </a:cubicBezTo>
                <a:cubicBezTo>
                  <a:pt x="849287" y="220300"/>
                  <a:pt x="946918" y="217919"/>
                  <a:pt x="961205" y="238160"/>
                </a:cubicBezTo>
                <a:cubicBezTo>
                  <a:pt x="975492" y="258401"/>
                  <a:pt x="923105" y="304835"/>
                  <a:pt x="939774" y="323885"/>
                </a:cubicBezTo>
                <a:cubicBezTo>
                  <a:pt x="956443" y="342935"/>
                  <a:pt x="1058837" y="316741"/>
                  <a:pt x="1061218" y="352460"/>
                </a:cubicBezTo>
                <a:cubicBezTo>
                  <a:pt x="1063599" y="388179"/>
                  <a:pt x="955252" y="503669"/>
                  <a:pt x="954061" y="538197"/>
                </a:cubicBezTo>
                <a:cubicBezTo>
                  <a:pt x="952870" y="572725"/>
                  <a:pt x="1050502" y="527481"/>
                  <a:pt x="1054074" y="559628"/>
                </a:cubicBezTo>
                <a:cubicBezTo>
                  <a:pt x="1057646" y="591775"/>
                  <a:pt x="979065" y="673928"/>
                  <a:pt x="975493" y="731078"/>
                </a:cubicBezTo>
                <a:cubicBezTo>
                  <a:pt x="971921" y="788228"/>
                  <a:pt x="1025499" y="841806"/>
                  <a:pt x="1032643" y="902528"/>
                </a:cubicBezTo>
                <a:cubicBezTo>
                  <a:pt x="1039787" y="963250"/>
                  <a:pt x="1052883" y="1041832"/>
                  <a:pt x="1018355" y="1095410"/>
                </a:cubicBezTo>
                <a:cubicBezTo>
                  <a:pt x="983827" y="1148988"/>
                  <a:pt x="829046" y="1163275"/>
                  <a:pt x="825474" y="1223997"/>
                </a:cubicBezTo>
                <a:cubicBezTo>
                  <a:pt x="821902" y="1284719"/>
                  <a:pt x="975493" y="1412116"/>
                  <a:pt x="996924" y="1459741"/>
                </a:cubicBezTo>
                <a:cubicBezTo>
                  <a:pt x="1018355" y="1507366"/>
                  <a:pt x="1017164" y="1526416"/>
                  <a:pt x="954061" y="1509747"/>
                </a:cubicBezTo>
                <a:cubicBezTo>
                  <a:pt x="890958" y="1493078"/>
                  <a:pt x="668311" y="1393065"/>
                  <a:pt x="618305" y="1359728"/>
                </a:cubicBezTo>
                <a:cubicBezTo>
                  <a:pt x="568299" y="1326391"/>
                  <a:pt x="583777" y="1341869"/>
                  <a:pt x="654024" y="1309722"/>
                </a:cubicBezTo>
                <a:cubicBezTo>
                  <a:pt x="724271" y="1277575"/>
                  <a:pt x="988589" y="1250191"/>
                  <a:pt x="1039786" y="1166847"/>
                </a:cubicBezTo>
                <a:cubicBezTo>
                  <a:pt x="1090983" y="1083503"/>
                  <a:pt x="975492" y="910863"/>
                  <a:pt x="961205" y="809660"/>
                </a:cubicBezTo>
                <a:cubicBezTo>
                  <a:pt x="946918" y="708457"/>
                  <a:pt x="969539" y="629875"/>
                  <a:pt x="954061" y="559628"/>
                </a:cubicBezTo>
                <a:cubicBezTo>
                  <a:pt x="938583" y="489381"/>
                  <a:pt x="899292" y="441756"/>
                  <a:pt x="868336" y="388178"/>
                </a:cubicBezTo>
                <a:cubicBezTo>
                  <a:pt x="837380" y="334600"/>
                  <a:pt x="754037" y="278641"/>
                  <a:pt x="768324" y="238160"/>
                </a:cubicBezTo>
                <a:cubicBezTo>
                  <a:pt x="782611" y="197679"/>
                  <a:pt x="962395" y="178628"/>
                  <a:pt x="954061" y="145291"/>
                </a:cubicBezTo>
                <a:cubicBezTo>
                  <a:pt x="945727" y="111954"/>
                  <a:pt x="871908" y="58376"/>
                  <a:pt x="718318" y="38135"/>
                </a:cubicBezTo>
                <a:cubicBezTo>
                  <a:pt x="564728" y="17894"/>
                  <a:pt x="46805" y="22657"/>
                  <a:pt x="3943" y="2384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8" name="テキスト ボックス 2237">
            <a:extLst>
              <a:ext uri="{FF2B5EF4-FFF2-40B4-BE49-F238E27FC236}">
                <a16:creationId xmlns:a16="http://schemas.microsoft.com/office/drawing/2014/main" id="{71523724-68C0-119E-054A-3FB82044D531}"/>
              </a:ext>
            </a:extLst>
          </p:cNvPr>
          <p:cNvSpPr txBox="1"/>
          <p:nvPr/>
        </p:nvSpPr>
        <p:spPr>
          <a:xfrm>
            <a:off x="396235" y="1957673"/>
            <a:ext cx="677108" cy="3503523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vert="eaVert" wrap="none" rtlCol="0">
            <a:spAutoFit/>
          </a:bodyPr>
          <a:lstStyle/>
          <a:p>
            <a:r>
              <a:rPr kumimoji="1" lang="ja-JP" altLang="en-US" sz="3200" spc="600">
                <a:solidFill>
                  <a:schemeClr val="bg1"/>
                </a:solidFill>
                <a:effectLst>
                  <a:glow rad="228600">
                    <a:srgbClr val="05B0F0">
                      <a:alpha val="40000"/>
                    </a:srgbClr>
                  </a:glow>
                </a:effectLst>
                <a:latin typeface="Ro Hon Mincho Std B" panose="02020700000000000000" pitchFamily="18" charset="-128"/>
                <a:ea typeface="Ro Hon Mincho Std B" panose="02020700000000000000" pitchFamily="18" charset="-128"/>
              </a:rPr>
              <a:t>行ってきます。</a:t>
            </a:r>
          </a:p>
        </p:txBody>
      </p:sp>
      <p:grpSp>
        <p:nvGrpSpPr>
          <p:cNvPr id="2237" name="グループ化 2236">
            <a:extLst>
              <a:ext uri="{FF2B5EF4-FFF2-40B4-BE49-F238E27FC236}">
                <a16:creationId xmlns:a16="http://schemas.microsoft.com/office/drawing/2014/main" id="{BF41D9BF-E101-60E2-1F14-B37F2BE5BCBB}"/>
              </a:ext>
            </a:extLst>
          </p:cNvPr>
          <p:cNvGrpSpPr/>
          <p:nvPr/>
        </p:nvGrpSpPr>
        <p:grpSpPr>
          <a:xfrm>
            <a:off x="-126009" y="1288779"/>
            <a:ext cx="12861020" cy="7820400"/>
            <a:chOff x="-126009" y="1288779"/>
            <a:chExt cx="12861020" cy="7820400"/>
          </a:xfrm>
        </p:grpSpPr>
        <p:grpSp>
          <p:nvGrpSpPr>
            <p:cNvPr id="2" name="グループ化 1">
              <a:extLst>
                <a:ext uri="{FF2B5EF4-FFF2-40B4-BE49-F238E27FC236}">
                  <a16:creationId xmlns:a16="http://schemas.microsoft.com/office/drawing/2014/main" id="{DAC207F7-9103-7B94-F478-7D9DC576EB6D}"/>
                </a:ext>
              </a:extLst>
            </p:cNvPr>
            <p:cNvGrpSpPr/>
            <p:nvPr/>
          </p:nvGrpSpPr>
          <p:grpSpPr>
            <a:xfrm>
              <a:off x="-81888" y="3762365"/>
              <a:ext cx="12813747" cy="3744737"/>
              <a:chOff x="-81888" y="3762365"/>
              <a:chExt cx="12813747" cy="3744737"/>
            </a:xfrm>
          </p:grpSpPr>
          <p:sp>
            <p:nvSpPr>
              <p:cNvPr id="3" name="フリーフォーム 2">
                <a:extLst>
                  <a:ext uri="{FF2B5EF4-FFF2-40B4-BE49-F238E27FC236}">
                    <a16:creationId xmlns:a16="http://schemas.microsoft.com/office/drawing/2014/main" id="{007D75BF-A65D-77D9-8F4F-784E3E613475}"/>
                  </a:ext>
                </a:extLst>
              </p:cNvPr>
              <p:cNvSpPr/>
              <p:nvPr/>
            </p:nvSpPr>
            <p:spPr>
              <a:xfrm>
                <a:off x="-17582" y="7033669"/>
                <a:ext cx="129534" cy="248486"/>
              </a:xfrm>
              <a:custGeom>
                <a:avLst/>
                <a:gdLst>
                  <a:gd name="connsiteX0" fmla="*/ 132 w 129534"/>
                  <a:gd name="connsiteY0" fmla="*/ 72126 h 248486"/>
                  <a:gd name="connsiteX1" fmla="*/ 80403 w 129534"/>
                  <a:gd name="connsiteY1" fmla="*/ 61656 h 248486"/>
                  <a:gd name="connsiteX2" fmla="*/ 104834 w 129534"/>
                  <a:gd name="connsiteY2" fmla="*/ 23265 h 248486"/>
                  <a:gd name="connsiteX3" fmla="*/ 111814 w 129534"/>
                  <a:gd name="connsiteY3" fmla="*/ 127968 h 248486"/>
                  <a:gd name="connsiteX4" fmla="*/ 115304 w 129534"/>
                  <a:gd name="connsiteY4" fmla="*/ 68636 h 248486"/>
                  <a:gd name="connsiteX5" fmla="*/ 111814 w 129534"/>
                  <a:gd name="connsiteY5" fmla="*/ 246630 h 248486"/>
                  <a:gd name="connsiteX6" fmla="*/ 115304 w 129534"/>
                  <a:gd name="connsiteY6" fmla="*/ 152398 h 248486"/>
                  <a:gd name="connsiteX7" fmla="*/ 129264 w 129534"/>
                  <a:gd name="connsiteY7" fmla="*/ 5815 h 248486"/>
                  <a:gd name="connsiteX8" fmla="*/ 101344 w 129534"/>
                  <a:gd name="connsiteY8" fmla="*/ 33736 h 248486"/>
                  <a:gd name="connsiteX9" fmla="*/ 132 w 129534"/>
                  <a:gd name="connsiteY9" fmla="*/ 72126 h 248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534" h="248486">
                    <a:moveTo>
                      <a:pt x="132" y="72126"/>
                    </a:moveTo>
                    <a:cubicBezTo>
                      <a:pt x="-3358" y="76779"/>
                      <a:pt x="62953" y="69799"/>
                      <a:pt x="80403" y="61656"/>
                    </a:cubicBezTo>
                    <a:cubicBezTo>
                      <a:pt x="97853" y="53513"/>
                      <a:pt x="99599" y="12213"/>
                      <a:pt x="104834" y="23265"/>
                    </a:cubicBezTo>
                    <a:cubicBezTo>
                      <a:pt x="110069" y="34317"/>
                      <a:pt x="110069" y="120406"/>
                      <a:pt x="111814" y="127968"/>
                    </a:cubicBezTo>
                    <a:cubicBezTo>
                      <a:pt x="113559" y="135530"/>
                      <a:pt x="115304" y="48859"/>
                      <a:pt x="115304" y="68636"/>
                    </a:cubicBezTo>
                    <a:cubicBezTo>
                      <a:pt x="115304" y="88413"/>
                      <a:pt x="111814" y="232670"/>
                      <a:pt x="111814" y="246630"/>
                    </a:cubicBezTo>
                    <a:cubicBezTo>
                      <a:pt x="111814" y="260590"/>
                      <a:pt x="112396" y="192534"/>
                      <a:pt x="115304" y="152398"/>
                    </a:cubicBezTo>
                    <a:cubicBezTo>
                      <a:pt x="118212" y="112262"/>
                      <a:pt x="131591" y="25592"/>
                      <a:pt x="129264" y="5815"/>
                    </a:cubicBezTo>
                    <a:cubicBezTo>
                      <a:pt x="126937" y="-13962"/>
                      <a:pt x="117631" y="22102"/>
                      <a:pt x="101344" y="33736"/>
                    </a:cubicBezTo>
                    <a:cubicBezTo>
                      <a:pt x="85057" y="45369"/>
                      <a:pt x="3622" y="67473"/>
                      <a:pt x="132" y="7212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" name="フリーフォーム 3">
                <a:extLst>
                  <a:ext uri="{FF2B5EF4-FFF2-40B4-BE49-F238E27FC236}">
                    <a16:creationId xmlns:a16="http://schemas.microsoft.com/office/drawing/2014/main" id="{88A65A24-BF09-48C0-BE5D-2D9544DAE24B}"/>
                  </a:ext>
                </a:extLst>
              </p:cNvPr>
              <p:cNvSpPr/>
              <p:nvPr/>
            </p:nvSpPr>
            <p:spPr>
              <a:xfrm>
                <a:off x="119822" y="7007963"/>
                <a:ext cx="37324" cy="269206"/>
              </a:xfrm>
              <a:custGeom>
                <a:avLst/>
                <a:gdLst>
                  <a:gd name="connsiteX0" fmla="*/ 26761 w 37324"/>
                  <a:gd name="connsiteY0" fmla="*/ 110 h 269206"/>
                  <a:gd name="connsiteX1" fmla="*/ 5821 w 37324"/>
                  <a:gd name="connsiteY1" fmla="*/ 150184 h 269206"/>
                  <a:gd name="connsiteX2" fmla="*/ 2331 w 37324"/>
                  <a:gd name="connsiteY2" fmla="*/ 268846 h 269206"/>
                  <a:gd name="connsiteX3" fmla="*/ 37231 w 37324"/>
                  <a:gd name="connsiteY3" fmla="*/ 111793 h 269206"/>
                  <a:gd name="connsiteX4" fmla="*/ 12801 w 37324"/>
                  <a:gd name="connsiteY4" fmla="*/ 174614 h 269206"/>
                  <a:gd name="connsiteX5" fmla="*/ 26761 w 37324"/>
                  <a:gd name="connsiteY5" fmla="*/ 110 h 26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324" h="269206">
                    <a:moveTo>
                      <a:pt x="26761" y="110"/>
                    </a:moveTo>
                    <a:cubicBezTo>
                      <a:pt x="25598" y="-3962"/>
                      <a:pt x="9893" y="105395"/>
                      <a:pt x="5821" y="150184"/>
                    </a:cubicBezTo>
                    <a:cubicBezTo>
                      <a:pt x="1749" y="194973"/>
                      <a:pt x="-2904" y="275244"/>
                      <a:pt x="2331" y="268846"/>
                    </a:cubicBezTo>
                    <a:cubicBezTo>
                      <a:pt x="7566" y="262448"/>
                      <a:pt x="35486" y="127498"/>
                      <a:pt x="37231" y="111793"/>
                    </a:cubicBezTo>
                    <a:cubicBezTo>
                      <a:pt x="38976" y="96088"/>
                      <a:pt x="15709" y="186248"/>
                      <a:pt x="12801" y="174614"/>
                    </a:cubicBezTo>
                    <a:cubicBezTo>
                      <a:pt x="9893" y="162980"/>
                      <a:pt x="27924" y="4182"/>
                      <a:pt x="26761" y="11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" name="フリーフォーム 4">
                <a:extLst>
                  <a:ext uri="{FF2B5EF4-FFF2-40B4-BE49-F238E27FC236}">
                    <a16:creationId xmlns:a16="http://schemas.microsoft.com/office/drawing/2014/main" id="{6578A636-78C6-C375-76F3-49AA97E63BF7}"/>
                  </a:ext>
                </a:extLst>
              </p:cNvPr>
              <p:cNvSpPr/>
              <p:nvPr/>
            </p:nvSpPr>
            <p:spPr>
              <a:xfrm>
                <a:off x="111682" y="7104818"/>
                <a:ext cx="389059" cy="70954"/>
              </a:xfrm>
              <a:custGeom>
                <a:avLst/>
                <a:gdLst>
                  <a:gd name="connsiteX0" fmla="*/ 0 w 389059"/>
                  <a:gd name="connsiteY0" fmla="*/ 7958 h 70954"/>
                  <a:gd name="connsiteX1" fmla="*/ 219875 w 389059"/>
                  <a:gd name="connsiteY1" fmla="*/ 7958 h 70954"/>
                  <a:gd name="connsiteX2" fmla="*/ 387399 w 389059"/>
                  <a:gd name="connsiteY2" fmla="*/ 977 h 70954"/>
                  <a:gd name="connsiteX3" fmla="*/ 307127 w 389059"/>
                  <a:gd name="connsiteY3" fmla="*/ 32388 h 70954"/>
                  <a:gd name="connsiteX4" fmla="*/ 331558 w 389059"/>
                  <a:gd name="connsiteY4" fmla="*/ 39368 h 70954"/>
                  <a:gd name="connsiteX5" fmla="*/ 244306 w 389059"/>
                  <a:gd name="connsiteY5" fmla="*/ 46348 h 70954"/>
                  <a:gd name="connsiteX6" fmla="*/ 177994 w 389059"/>
                  <a:gd name="connsiteY6" fmla="*/ 70779 h 70954"/>
                  <a:gd name="connsiteX7" fmla="*/ 359478 w 389059"/>
                  <a:gd name="connsiteY7" fmla="*/ 32388 h 70954"/>
                  <a:gd name="connsiteX8" fmla="*/ 279207 w 389059"/>
                  <a:gd name="connsiteY8" fmla="*/ 18428 h 70954"/>
                  <a:gd name="connsiteX9" fmla="*/ 376929 w 389059"/>
                  <a:gd name="connsiteY9" fmla="*/ 18428 h 70954"/>
                  <a:gd name="connsiteX10" fmla="*/ 0 w 389059"/>
                  <a:gd name="connsiteY10" fmla="*/ 7958 h 7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9059" h="70954">
                    <a:moveTo>
                      <a:pt x="0" y="7958"/>
                    </a:moveTo>
                    <a:lnTo>
                      <a:pt x="219875" y="7958"/>
                    </a:lnTo>
                    <a:cubicBezTo>
                      <a:pt x="284441" y="6795"/>
                      <a:pt x="372857" y="-3095"/>
                      <a:pt x="387399" y="977"/>
                    </a:cubicBezTo>
                    <a:cubicBezTo>
                      <a:pt x="401941" y="5049"/>
                      <a:pt x="316434" y="25990"/>
                      <a:pt x="307127" y="32388"/>
                    </a:cubicBezTo>
                    <a:cubicBezTo>
                      <a:pt x="297820" y="38786"/>
                      <a:pt x="342028" y="37041"/>
                      <a:pt x="331558" y="39368"/>
                    </a:cubicBezTo>
                    <a:cubicBezTo>
                      <a:pt x="321088" y="41695"/>
                      <a:pt x="269900" y="41113"/>
                      <a:pt x="244306" y="46348"/>
                    </a:cubicBezTo>
                    <a:cubicBezTo>
                      <a:pt x="218712" y="51583"/>
                      <a:pt x="158799" y="73106"/>
                      <a:pt x="177994" y="70779"/>
                    </a:cubicBezTo>
                    <a:cubicBezTo>
                      <a:pt x="197189" y="68452"/>
                      <a:pt x="342609" y="41113"/>
                      <a:pt x="359478" y="32388"/>
                    </a:cubicBezTo>
                    <a:cubicBezTo>
                      <a:pt x="376347" y="23663"/>
                      <a:pt x="276299" y="20755"/>
                      <a:pt x="279207" y="18428"/>
                    </a:cubicBezTo>
                    <a:cubicBezTo>
                      <a:pt x="282115" y="16101"/>
                      <a:pt x="376929" y="18428"/>
                      <a:pt x="376929" y="18428"/>
                    </a:cubicBezTo>
                    <a:lnTo>
                      <a:pt x="0" y="7958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" name="フリーフォーム 5">
                <a:extLst>
                  <a:ext uri="{FF2B5EF4-FFF2-40B4-BE49-F238E27FC236}">
                    <a16:creationId xmlns:a16="http://schemas.microsoft.com/office/drawing/2014/main" id="{CA1FA90F-1247-DE45-BCDD-C3890FFC4F80}"/>
                  </a:ext>
                </a:extLst>
              </p:cNvPr>
              <p:cNvSpPr/>
              <p:nvPr/>
            </p:nvSpPr>
            <p:spPr>
              <a:xfrm>
                <a:off x="149631" y="7081235"/>
                <a:ext cx="368278" cy="14220"/>
              </a:xfrm>
              <a:custGeom>
                <a:avLst/>
                <a:gdLst>
                  <a:gd name="connsiteX0" fmla="*/ 442 w 368278"/>
                  <a:gd name="connsiteY0" fmla="*/ 14090 h 14220"/>
                  <a:gd name="connsiteX1" fmla="*/ 359920 w 368278"/>
                  <a:gd name="connsiteY1" fmla="*/ 7110 h 14220"/>
                  <a:gd name="connsiteX2" fmla="*/ 262198 w 368278"/>
                  <a:gd name="connsiteY2" fmla="*/ 7110 h 14220"/>
                  <a:gd name="connsiteX3" fmla="*/ 352940 w 368278"/>
                  <a:gd name="connsiteY3" fmla="*/ 7110 h 14220"/>
                  <a:gd name="connsiteX4" fmla="*/ 286629 w 368278"/>
                  <a:gd name="connsiteY4" fmla="*/ 130 h 14220"/>
                  <a:gd name="connsiteX5" fmla="*/ 442 w 368278"/>
                  <a:gd name="connsiteY5" fmla="*/ 14090 h 14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278" h="14220">
                    <a:moveTo>
                      <a:pt x="442" y="14090"/>
                    </a:moveTo>
                    <a:cubicBezTo>
                      <a:pt x="12657" y="15253"/>
                      <a:pt x="316294" y="8273"/>
                      <a:pt x="359920" y="7110"/>
                    </a:cubicBezTo>
                    <a:cubicBezTo>
                      <a:pt x="403546" y="5947"/>
                      <a:pt x="262198" y="7110"/>
                      <a:pt x="262198" y="7110"/>
                    </a:cubicBezTo>
                    <a:cubicBezTo>
                      <a:pt x="261035" y="7110"/>
                      <a:pt x="348868" y="8273"/>
                      <a:pt x="352940" y="7110"/>
                    </a:cubicBezTo>
                    <a:cubicBezTo>
                      <a:pt x="357012" y="5947"/>
                      <a:pt x="340725" y="-1033"/>
                      <a:pt x="286629" y="130"/>
                    </a:cubicBezTo>
                    <a:cubicBezTo>
                      <a:pt x="232533" y="1293"/>
                      <a:pt x="-11773" y="12927"/>
                      <a:pt x="442" y="1409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" name="フリーフォーム 6">
                <a:extLst>
                  <a:ext uri="{FF2B5EF4-FFF2-40B4-BE49-F238E27FC236}">
                    <a16:creationId xmlns:a16="http://schemas.microsoft.com/office/drawing/2014/main" id="{64DC09D3-88E7-2964-7273-5F0D31C107F2}"/>
                  </a:ext>
                </a:extLst>
              </p:cNvPr>
              <p:cNvSpPr/>
              <p:nvPr/>
            </p:nvSpPr>
            <p:spPr>
              <a:xfrm>
                <a:off x="512823" y="7053389"/>
                <a:ext cx="18261" cy="240918"/>
              </a:xfrm>
              <a:custGeom>
                <a:avLst/>
                <a:gdLst>
                  <a:gd name="connsiteX0" fmla="*/ 218 w 18261"/>
                  <a:gd name="connsiteY0" fmla="*/ 55 h 240918"/>
                  <a:gd name="connsiteX1" fmla="*/ 17669 w 18261"/>
                  <a:gd name="connsiteY1" fmla="*/ 136168 h 240918"/>
                  <a:gd name="connsiteX2" fmla="*/ 14179 w 18261"/>
                  <a:gd name="connsiteY2" fmla="*/ 73347 h 240918"/>
                  <a:gd name="connsiteX3" fmla="*/ 14179 w 18261"/>
                  <a:gd name="connsiteY3" fmla="*/ 240871 h 240918"/>
                  <a:gd name="connsiteX4" fmla="*/ 7198 w 18261"/>
                  <a:gd name="connsiteY4" fmla="*/ 90797 h 240918"/>
                  <a:gd name="connsiteX5" fmla="*/ 7198 w 18261"/>
                  <a:gd name="connsiteY5" fmla="*/ 118718 h 240918"/>
                  <a:gd name="connsiteX6" fmla="*/ 218 w 18261"/>
                  <a:gd name="connsiteY6" fmla="*/ 55 h 24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61" h="240918">
                    <a:moveTo>
                      <a:pt x="218" y="55"/>
                    </a:moveTo>
                    <a:cubicBezTo>
                      <a:pt x="1963" y="2963"/>
                      <a:pt x="15342" y="123953"/>
                      <a:pt x="17669" y="136168"/>
                    </a:cubicBezTo>
                    <a:cubicBezTo>
                      <a:pt x="19996" y="148383"/>
                      <a:pt x="14761" y="55897"/>
                      <a:pt x="14179" y="73347"/>
                    </a:cubicBezTo>
                    <a:cubicBezTo>
                      <a:pt x="13597" y="90797"/>
                      <a:pt x="15342" y="237963"/>
                      <a:pt x="14179" y="240871"/>
                    </a:cubicBezTo>
                    <a:cubicBezTo>
                      <a:pt x="13016" y="243779"/>
                      <a:pt x="8361" y="111156"/>
                      <a:pt x="7198" y="90797"/>
                    </a:cubicBezTo>
                    <a:cubicBezTo>
                      <a:pt x="6035" y="70438"/>
                      <a:pt x="6616" y="128025"/>
                      <a:pt x="7198" y="118718"/>
                    </a:cubicBezTo>
                    <a:cubicBezTo>
                      <a:pt x="7780" y="109411"/>
                      <a:pt x="-1527" y="-2853"/>
                      <a:pt x="218" y="5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フリーフォーム 7">
                <a:extLst>
                  <a:ext uri="{FF2B5EF4-FFF2-40B4-BE49-F238E27FC236}">
                    <a16:creationId xmlns:a16="http://schemas.microsoft.com/office/drawing/2014/main" id="{2030ABD6-0284-BA36-CA2F-B4D5608223A8}"/>
                  </a:ext>
                </a:extLst>
              </p:cNvPr>
              <p:cNvSpPr/>
              <p:nvPr/>
            </p:nvSpPr>
            <p:spPr>
              <a:xfrm>
                <a:off x="530492" y="7032409"/>
                <a:ext cx="25603" cy="263879"/>
              </a:xfrm>
              <a:custGeom>
                <a:avLst/>
                <a:gdLst>
                  <a:gd name="connsiteX0" fmla="*/ 24430 w 25603"/>
                  <a:gd name="connsiteY0" fmla="*/ 95 h 263879"/>
                  <a:gd name="connsiteX1" fmla="*/ 13960 w 25603"/>
                  <a:gd name="connsiteY1" fmla="*/ 139698 h 263879"/>
                  <a:gd name="connsiteX2" fmla="*/ 24430 w 25603"/>
                  <a:gd name="connsiteY2" fmla="*/ 94327 h 263879"/>
                  <a:gd name="connsiteX3" fmla="*/ 0 w 25603"/>
                  <a:gd name="connsiteY3" fmla="*/ 261851 h 263879"/>
                  <a:gd name="connsiteX4" fmla="*/ 24430 w 25603"/>
                  <a:gd name="connsiteY4" fmla="*/ 181579 h 263879"/>
                  <a:gd name="connsiteX5" fmla="*/ 20940 w 25603"/>
                  <a:gd name="connsiteY5" fmla="*/ 97817 h 263879"/>
                  <a:gd name="connsiteX6" fmla="*/ 13960 w 25603"/>
                  <a:gd name="connsiteY6" fmla="*/ 164128 h 263879"/>
                  <a:gd name="connsiteX7" fmla="*/ 24430 w 25603"/>
                  <a:gd name="connsiteY7" fmla="*/ 95 h 26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603" h="263879">
                    <a:moveTo>
                      <a:pt x="24430" y="95"/>
                    </a:moveTo>
                    <a:cubicBezTo>
                      <a:pt x="24430" y="-3977"/>
                      <a:pt x="13960" y="123993"/>
                      <a:pt x="13960" y="139698"/>
                    </a:cubicBezTo>
                    <a:cubicBezTo>
                      <a:pt x="13960" y="155403"/>
                      <a:pt x="26757" y="73968"/>
                      <a:pt x="24430" y="94327"/>
                    </a:cubicBezTo>
                    <a:cubicBezTo>
                      <a:pt x="22103" y="114686"/>
                      <a:pt x="0" y="247309"/>
                      <a:pt x="0" y="261851"/>
                    </a:cubicBezTo>
                    <a:cubicBezTo>
                      <a:pt x="0" y="276393"/>
                      <a:pt x="20940" y="208918"/>
                      <a:pt x="24430" y="181579"/>
                    </a:cubicBezTo>
                    <a:cubicBezTo>
                      <a:pt x="27920" y="154240"/>
                      <a:pt x="22685" y="100726"/>
                      <a:pt x="20940" y="97817"/>
                    </a:cubicBezTo>
                    <a:cubicBezTo>
                      <a:pt x="19195" y="94908"/>
                      <a:pt x="12215" y="174598"/>
                      <a:pt x="13960" y="164128"/>
                    </a:cubicBezTo>
                    <a:cubicBezTo>
                      <a:pt x="15705" y="153658"/>
                      <a:pt x="24430" y="4167"/>
                      <a:pt x="24430" y="9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" name="フリーフォーム 8">
                <a:extLst>
                  <a:ext uri="{FF2B5EF4-FFF2-40B4-BE49-F238E27FC236}">
                    <a16:creationId xmlns:a16="http://schemas.microsoft.com/office/drawing/2014/main" id="{7442EDBF-8E13-0D61-126D-5F2F65A3B644}"/>
                  </a:ext>
                </a:extLst>
              </p:cNvPr>
              <p:cNvSpPr/>
              <p:nvPr/>
            </p:nvSpPr>
            <p:spPr>
              <a:xfrm>
                <a:off x="450119" y="7074356"/>
                <a:ext cx="278851" cy="42140"/>
              </a:xfrm>
              <a:custGeom>
                <a:avLst/>
                <a:gdLst>
                  <a:gd name="connsiteX0" fmla="*/ 101 w 278851"/>
                  <a:gd name="connsiteY0" fmla="*/ 10499 h 42140"/>
                  <a:gd name="connsiteX1" fmla="*/ 261857 w 278851"/>
                  <a:gd name="connsiteY1" fmla="*/ 29 h 42140"/>
                  <a:gd name="connsiteX2" fmla="*/ 209505 w 278851"/>
                  <a:gd name="connsiteY2" fmla="*/ 13989 h 42140"/>
                  <a:gd name="connsiteX3" fmla="*/ 261857 w 278851"/>
                  <a:gd name="connsiteY3" fmla="*/ 24459 h 42140"/>
                  <a:gd name="connsiteX4" fmla="*/ 160644 w 278851"/>
                  <a:gd name="connsiteY4" fmla="*/ 41910 h 42140"/>
                  <a:gd name="connsiteX5" fmla="*/ 272327 w 278851"/>
                  <a:gd name="connsiteY5" fmla="*/ 34929 h 42140"/>
                  <a:gd name="connsiteX6" fmla="*/ 261857 w 278851"/>
                  <a:gd name="connsiteY6" fmla="*/ 20969 h 42140"/>
                  <a:gd name="connsiteX7" fmla="*/ 230446 w 278851"/>
                  <a:gd name="connsiteY7" fmla="*/ 17479 h 42140"/>
                  <a:gd name="connsiteX8" fmla="*/ 101 w 278851"/>
                  <a:gd name="connsiteY8" fmla="*/ 10499 h 42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851" h="42140">
                    <a:moveTo>
                      <a:pt x="101" y="10499"/>
                    </a:moveTo>
                    <a:cubicBezTo>
                      <a:pt x="5336" y="7591"/>
                      <a:pt x="226956" y="-553"/>
                      <a:pt x="261857" y="29"/>
                    </a:cubicBezTo>
                    <a:cubicBezTo>
                      <a:pt x="296758" y="611"/>
                      <a:pt x="209505" y="9917"/>
                      <a:pt x="209505" y="13989"/>
                    </a:cubicBezTo>
                    <a:cubicBezTo>
                      <a:pt x="209505" y="18061"/>
                      <a:pt x="270001" y="19806"/>
                      <a:pt x="261857" y="24459"/>
                    </a:cubicBezTo>
                    <a:cubicBezTo>
                      <a:pt x="253714" y="29113"/>
                      <a:pt x="158899" y="40165"/>
                      <a:pt x="160644" y="41910"/>
                    </a:cubicBezTo>
                    <a:cubicBezTo>
                      <a:pt x="162389" y="43655"/>
                      <a:pt x="272327" y="34929"/>
                      <a:pt x="272327" y="34929"/>
                    </a:cubicBezTo>
                    <a:cubicBezTo>
                      <a:pt x="289196" y="31439"/>
                      <a:pt x="268837" y="23877"/>
                      <a:pt x="261857" y="20969"/>
                    </a:cubicBezTo>
                    <a:cubicBezTo>
                      <a:pt x="254877" y="18061"/>
                      <a:pt x="267673" y="18642"/>
                      <a:pt x="230446" y="17479"/>
                    </a:cubicBezTo>
                    <a:cubicBezTo>
                      <a:pt x="193219" y="16316"/>
                      <a:pt x="-5134" y="13407"/>
                      <a:pt x="101" y="1049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フリーフォーム 9">
                <a:extLst>
                  <a:ext uri="{FF2B5EF4-FFF2-40B4-BE49-F238E27FC236}">
                    <a16:creationId xmlns:a16="http://schemas.microsoft.com/office/drawing/2014/main" id="{FEEE2F6B-6EED-E654-4B67-736152E2484F}"/>
                  </a:ext>
                </a:extLst>
              </p:cNvPr>
              <p:cNvSpPr/>
              <p:nvPr/>
            </p:nvSpPr>
            <p:spPr>
              <a:xfrm>
                <a:off x="718440" y="6575247"/>
                <a:ext cx="21812" cy="694582"/>
              </a:xfrm>
              <a:custGeom>
                <a:avLst/>
                <a:gdLst>
                  <a:gd name="connsiteX0" fmla="*/ 21456 w 21812"/>
                  <a:gd name="connsiteY0" fmla="*/ 57 h 694582"/>
                  <a:gd name="connsiteX1" fmla="*/ 17966 w 21812"/>
                  <a:gd name="connsiteY1" fmla="*/ 317654 h 694582"/>
                  <a:gd name="connsiteX2" fmla="*/ 21456 w 21812"/>
                  <a:gd name="connsiteY2" fmla="*/ 265303 h 694582"/>
                  <a:gd name="connsiteX3" fmla="*/ 7496 w 21812"/>
                  <a:gd name="connsiteY3" fmla="*/ 523568 h 694582"/>
                  <a:gd name="connsiteX4" fmla="*/ 516 w 21812"/>
                  <a:gd name="connsiteY4" fmla="*/ 656191 h 694582"/>
                  <a:gd name="connsiteX5" fmla="*/ 516 w 21812"/>
                  <a:gd name="connsiteY5" fmla="*/ 694582 h 694582"/>
                  <a:gd name="connsiteX6" fmla="*/ 516 w 21812"/>
                  <a:gd name="connsiteY6" fmla="*/ 631761 h 694582"/>
                  <a:gd name="connsiteX7" fmla="*/ 7496 w 21812"/>
                  <a:gd name="connsiteY7" fmla="*/ 390945 h 694582"/>
                  <a:gd name="connsiteX8" fmla="*/ 17966 w 21812"/>
                  <a:gd name="connsiteY8" fmla="*/ 265303 h 694582"/>
                  <a:gd name="connsiteX9" fmla="*/ 10986 w 21812"/>
                  <a:gd name="connsiteY9" fmla="*/ 345574 h 694582"/>
                  <a:gd name="connsiteX10" fmla="*/ 21456 w 21812"/>
                  <a:gd name="connsiteY10" fmla="*/ 57 h 694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812" h="694582">
                    <a:moveTo>
                      <a:pt x="21456" y="57"/>
                    </a:moveTo>
                    <a:cubicBezTo>
                      <a:pt x="22619" y="-4596"/>
                      <a:pt x="17966" y="273446"/>
                      <a:pt x="17966" y="317654"/>
                    </a:cubicBezTo>
                    <a:cubicBezTo>
                      <a:pt x="17966" y="361862"/>
                      <a:pt x="23201" y="230984"/>
                      <a:pt x="21456" y="265303"/>
                    </a:cubicBezTo>
                    <a:cubicBezTo>
                      <a:pt x="19711" y="299622"/>
                      <a:pt x="10986" y="458420"/>
                      <a:pt x="7496" y="523568"/>
                    </a:cubicBezTo>
                    <a:cubicBezTo>
                      <a:pt x="4006" y="588716"/>
                      <a:pt x="1679" y="627689"/>
                      <a:pt x="516" y="656191"/>
                    </a:cubicBezTo>
                    <a:cubicBezTo>
                      <a:pt x="-647" y="684693"/>
                      <a:pt x="516" y="694582"/>
                      <a:pt x="516" y="694582"/>
                    </a:cubicBezTo>
                    <a:cubicBezTo>
                      <a:pt x="516" y="690510"/>
                      <a:pt x="-647" y="682367"/>
                      <a:pt x="516" y="631761"/>
                    </a:cubicBezTo>
                    <a:cubicBezTo>
                      <a:pt x="1679" y="581155"/>
                      <a:pt x="4588" y="452021"/>
                      <a:pt x="7496" y="390945"/>
                    </a:cubicBezTo>
                    <a:cubicBezTo>
                      <a:pt x="10404" y="329869"/>
                      <a:pt x="17384" y="272865"/>
                      <a:pt x="17966" y="265303"/>
                    </a:cubicBezTo>
                    <a:cubicBezTo>
                      <a:pt x="18548" y="257741"/>
                      <a:pt x="10404" y="382801"/>
                      <a:pt x="10986" y="345574"/>
                    </a:cubicBezTo>
                    <a:cubicBezTo>
                      <a:pt x="11568" y="308347"/>
                      <a:pt x="20293" y="4710"/>
                      <a:pt x="21456" y="5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" name="フリーフォーム 10">
                <a:extLst>
                  <a:ext uri="{FF2B5EF4-FFF2-40B4-BE49-F238E27FC236}">
                    <a16:creationId xmlns:a16="http://schemas.microsoft.com/office/drawing/2014/main" id="{B52050A3-8D58-59E9-F5B2-90351A223EBB}"/>
                  </a:ext>
                </a:extLst>
              </p:cNvPr>
              <p:cNvSpPr/>
              <p:nvPr/>
            </p:nvSpPr>
            <p:spPr>
              <a:xfrm>
                <a:off x="729296" y="6561343"/>
                <a:ext cx="45501" cy="701601"/>
              </a:xfrm>
              <a:custGeom>
                <a:avLst/>
                <a:gdLst>
                  <a:gd name="connsiteX0" fmla="*/ 38521 w 45501"/>
                  <a:gd name="connsiteY0" fmla="*/ 1 h 701601"/>
                  <a:gd name="connsiteX1" fmla="*/ 21070 w 45501"/>
                  <a:gd name="connsiteY1" fmla="*/ 258266 h 701601"/>
                  <a:gd name="connsiteX2" fmla="*/ 21070 w 45501"/>
                  <a:gd name="connsiteY2" fmla="*/ 216385 h 701601"/>
                  <a:gd name="connsiteX3" fmla="*/ 24560 w 45501"/>
                  <a:gd name="connsiteY3" fmla="*/ 401359 h 701601"/>
                  <a:gd name="connsiteX4" fmla="*/ 17580 w 45501"/>
                  <a:gd name="connsiteY4" fmla="*/ 537472 h 701601"/>
                  <a:gd name="connsiteX5" fmla="*/ 14090 w 45501"/>
                  <a:gd name="connsiteY5" fmla="*/ 575863 h 701601"/>
                  <a:gd name="connsiteX6" fmla="*/ 45501 w 45501"/>
                  <a:gd name="connsiteY6" fmla="*/ 593313 h 701601"/>
                  <a:gd name="connsiteX7" fmla="*/ 14090 w 45501"/>
                  <a:gd name="connsiteY7" fmla="*/ 596804 h 701601"/>
                  <a:gd name="connsiteX8" fmla="*/ 130 w 45501"/>
                  <a:gd name="connsiteY8" fmla="*/ 645665 h 701601"/>
                  <a:gd name="connsiteX9" fmla="*/ 7110 w 45501"/>
                  <a:gd name="connsiteY9" fmla="*/ 701506 h 701601"/>
                  <a:gd name="connsiteX10" fmla="*/ 7110 w 45501"/>
                  <a:gd name="connsiteY10" fmla="*/ 631704 h 701601"/>
                  <a:gd name="connsiteX11" fmla="*/ 14090 w 45501"/>
                  <a:gd name="connsiteY11" fmla="*/ 261756 h 701601"/>
                  <a:gd name="connsiteX12" fmla="*/ 38521 w 45501"/>
                  <a:gd name="connsiteY12" fmla="*/ 1 h 701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501" h="701601">
                    <a:moveTo>
                      <a:pt x="38521" y="1"/>
                    </a:moveTo>
                    <a:cubicBezTo>
                      <a:pt x="39684" y="-581"/>
                      <a:pt x="23978" y="222202"/>
                      <a:pt x="21070" y="258266"/>
                    </a:cubicBezTo>
                    <a:cubicBezTo>
                      <a:pt x="18162" y="294330"/>
                      <a:pt x="20488" y="192536"/>
                      <a:pt x="21070" y="216385"/>
                    </a:cubicBezTo>
                    <a:cubicBezTo>
                      <a:pt x="21652" y="240234"/>
                      <a:pt x="25142" y="347845"/>
                      <a:pt x="24560" y="401359"/>
                    </a:cubicBezTo>
                    <a:cubicBezTo>
                      <a:pt x="23978" y="454873"/>
                      <a:pt x="19325" y="508388"/>
                      <a:pt x="17580" y="537472"/>
                    </a:cubicBezTo>
                    <a:cubicBezTo>
                      <a:pt x="15835" y="566556"/>
                      <a:pt x="9436" y="566556"/>
                      <a:pt x="14090" y="575863"/>
                    </a:cubicBezTo>
                    <a:cubicBezTo>
                      <a:pt x="18743" y="585170"/>
                      <a:pt x="45501" y="589823"/>
                      <a:pt x="45501" y="593313"/>
                    </a:cubicBezTo>
                    <a:cubicBezTo>
                      <a:pt x="45501" y="596803"/>
                      <a:pt x="21652" y="588079"/>
                      <a:pt x="14090" y="596804"/>
                    </a:cubicBezTo>
                    <a:cubicBezTo>
                      <a:pt x="6528" y="605529"/>
                      <a:pt x="1293" y="628215"/>
                      <a:pt x="130" y="645665"/>
                    </a:cubicBezTo>
                    <a:cubicBezTo>
                      <a:pt x="-1033" y="663115"/>
                      <a:pt x="5947" y="703833"/>
                      <a:pt x="7110" y="701506"/>
                    </a:cubicBezTo>
                    <a:cubicBezTo>
                      <a:pt x="8273" y="699179"/>
                      <a:pt x="5947" y="704996"/>
                      <a:pt x="7110" y="631704"/>
                    </a:cubicBezTo>
                    <a:cubicBezTo>
                      <a:pt x="8273" y="558412"/>
                      <a:pt x="11763" y="361223"/>
                      <a:pt x="14090" y="261756"/>
                    </a:cubicBezTo>
                    <a:cubicBezTo>
                      <a:pt x="16417" y="162289"/>
                      <a:pt x="37358" y="583"/>
                      <a:pt x="38521" y="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" name="フリーフォーム 11">
                <a:extLst>
                  <a:ext uri="{FF2B5EF4-FFF2-40B4-BE49-F238E27FC236}">
                    <a16:creationId xmlns:a16="http://schemas.microsoft.com/office/drawing/2014/main" id="{784AB9AB-C884-4203-F87A-0AEE81074858}"/>
                  </a:ext>
                </a:extLst>
              </p:cNvPr>
              <p:cNvSpPr/>
              <p:nvPr/>
            </p:nvSpPr>
            <p:spPr>
              <a:xfrm>
                <a:off x="707836" y="6581875"/>
                <a:ext cx="238141" cy="598778"/>
              </a:xfrm>
              <a:custGeom>
                <a:avLst/>
                <a:gdLst>
                  <a:gd name="connsiteX0" fmla="*/ 649 w 238141"/>
                  <a:gd name="connsiteY0" fmla="*/ 17859 h 598778"/>
                  <a:gd name="connsiteX1" fmla="*/ 129782 w 238141"/>
                  <a:gd name="connsiteY1" fmla="*/ 21349 h 598778"/>
                  <a:gd name="connsiteX2" fmla="*/ 199584 w 238141"/>
                  <a:gd name="connsiteY2" fmla="*/ 21349 h 598778"/>
                  <a:gd name="connsiteX3" fmla="*/ 213544 w 238141"/>
                  <a:gd name="connsiteY3" fmla="*/ 59740 h 598778"/>
                  <a:gd name="connsiteX4" fmla="*/ 220524 w 238141"/>
                  <a:gd name="connsiteY4" fmla="*/ 3899 h 598778"/>
                  <a:gd name="connsiteX5" fmla="*/ 230995 w 238141"/>
                  <a:gd name="connsiteY5" fmla="*/ 188873 h 598778"/>
                  <a:gd name="connsiteX6" fmla="*/ 237975 w 238141"/>
                  <a:gd name="connsiteY6" fmla="*/ 174913 h 598778"/>
                  <a:gd name="connsiteX7" fmla="*/ 224014 w 238141"/>
                  <a:gd name="connsiteY7" fmla="*/ 384317 h 598778"/>
                  <a:gd name="connsiteX8" fmla="*/ 227504 w 238141"/>
                  <a:gd name="connsiteY8" fmla="*/ 342436 h 598778"/>
                  <a:gd name="connsiteX9" fmla="*/ 224014 w 238141"/>
                  <a:gd name="connsiteY9" fmla="*/ 593722 h 598778"/>
                  <a:gd name="connsiteX10" fmla="*/ 224014 w 238141"/>
                  <a:gd name="connsiteY10" fmla="*/ 516940 h 598778"/>
                  <a:gd name="connsiteX11" fmla="*/ 224014 w 238141"/>
                  <a:gd name="connsiteY11" fmla="*/ 237734 h 598778"/>
                  <a:gd name="connsiteX12" fmla="*/ 220524 w 238141"/>
                  <a:gd name="connsiteY12" fmla="*/ 49270 h 598778"/>
                  <a:gd name="connsiteX13" fmla="*/ 189114 w 238141"/>
                  <a:gd name="connsiteY13" fmla="*/ 28330 h 598778"/>
                  <a:gd name="connsiteX14" fmla="*/ 649 w 238141"/>
                  <a:gd name="connsiteY14" fmla="*/ 17859 h 598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8141" h="598778">
                    <a:moveTo>
                      <a:pt x="649" y="17859"/>
                    </a:moveTo>
                    <a:cubicBezTo>
                      <a:pt x="-9240" y="16695"/>
                      <a:pt x="96626" y="20767"/>
                      <a:pt x="129782" y="21349"/>
                    </a:cubicBezTo>
                    <a:cubicBezTo>
                      <a:pt x="162938" y="21931"/>
                      <a:pt x="185624" y="14951"/>
                      <a:pt x="199584" y="21349"/>
                    </a:cubicBezTo>
                    <a:cubicBezTo>
                      <a:pt x="213544" y="27747"/>
                      <a:pt x="210054" y="62648"/>
                      <a:pt x="213544" y="59740"/>
                    </a:cubicBezTo>
                    <a:cubicBezTo>
                      <a:pt x="217034" y="56832"/>
                      <a:pt x="217616" y="-17623"/>
                      <a:pt x="220524" y="3899"/>
                    </a:cubicBezTo>
                    <a:cubicBezTo>
                      <a:pt x="223432" y="25421"/>
                      <a:pt x="230995" y="188873"/>
                      <a:pt x="230995" y="188873"/>
                    </a:cubicBezTo>
                    <a:cubicBezTo>
                      <a:pt x="233904" y="217375"/>
                      <a:pt x="239139" y="142339"/>
                      <a:pt x="237975" y="174913"/>
                    </a:cubicBezTo>
                    <a:cubicBezTo>
                      <a:pt x="236812" y="207487"/>
                      <a:pt x="225759" y="356397"/>
                      <a:pt x="224014" y="384317"/>
                    </a:cubicBezTo>
                    <a:cubicBezTo>
                      <a:pt x="222269" y="412237"/>
                      <a:pt x="227504" y="307535"/>
                      <a:pt x="227504" y="342436"/>
                    </a:cubicBezTo>
                    <a:cubicBezTo>
                      <a:pt x="227504" y="377337"/>
                      <a:pt x="224596" y="564638"/>
                      <a:pt x="224014" y="593722"/>
                    </a:cubicBezTo>
                    <a:cubicBezTo>
                      <a:pt x="223432" y="622806"/>
                      <a:pt x="224014" y="516940"/>
                      <a:pt x="224014" y="516940"/>
                    </a:cubicBezTo>
                    <a:cubicBezTo>
                      <a:pt x="224014" y="457609"/>
                      <a:pt x="224596" y="315679"/>
                      <a:pt x="224014" y="237734"/>
                    </a:cubicBezTo>
                    <a:cubicBezTo>
                      <a:pt x="223432" y="159789"/>
                      <a:pt x="226341" y="84171"/>
                      <a:pt x="220524" y="49270"/>
                    </a:cubicBezTo>
                    <a:cubicBezTo>
                      <a:pt x="214707" y="14369"/>
                      <a:pt x="222270" y="32984"/>
                      <a:pt x="189114" y="28330"/>
                    </a:cubicBezTo>
                    <a:cubicBezTo>
                      <a:pt x="155958" y="23677"/>
                      <a:pt x="10538" y="19023"/>
                      <a:pt x="649" y="1785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" name="フリーフォーム 12">
                <a:extLst>
                  <a:ext uri="{FF2B5EF4-FFF2-40B4-BE49-F238E27FC236}">
                    <a16:creationId xmlns:a16="http://schemas.microsoft.com/office/drawing/2014/main" id="{056F03DF-A7DA-9036-7656-B3B3127F3D82}"/>
                  </a:ext>
                </a:extLst>
              </p:cNvPr>
              <p:cNvSpPr/>
              <p:nvPr/>
            </p:nvSpPr>
            <p:spPr>
              <a:xfrm>
                <a:off x="910703" y="6589093"/>
                <a:ext cx="11452" cy="586588"/>
              </a:xfrm>
              <a:custGeom>
                <a:avLst/>
                <a:gdLst>
                  <a:gd name="connsiteX0" fmla="*/ 10677 w 11452"/>
                  <a:gd name="connsiteY0" fmla="*/ 171 h 586588"/>
                  <a:gd name="connsiteX1" fmla="*/ 10677 w 11452"/>
                  <a:gd name="connsiteY1" fmla="*/ 237496 h 586588"/>
                  <a:gd name="connsiteX2" fmla="*/ 10677 w 11452"/>
                  <a:gd name="connsiteY2" fmla="*/ 206086 h 586588"/>
                  <a:gd name="connsiteX3" fmla="*/ 207 w 11452"/>
                  <a:gd name="connsiteY3" fmla="*/ 432941 h 586588"/>
                  <a:gd name="connsiteX4" fmla="*/ 3697 w 11452"/>
                  <a:gd name="connsiteY4" fmla="*/ 583014 h 586588"/>
                  <a:gd name="connsiteX5" fmla="*/ 3697 w 11452"/>
                  <a:gd name="connsiteY5" fmla="*/ 282867 h 586588"/>
                  <a:gd name="connsiteX6" fmla="*/ 10677 w 11452"/>
                  <a:gd name="connsiteY6" fmla="*/ 171 h 586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52" h="586588">
                    <a:moveTo>
                      <a:pt x="10677" y="171"/>
                    </a:moveTo>
                    <a:cubicBezTo>
                      <a:pt x="11840" y="-7391"/>
                      <a:pt x="10677" y="237496"/>
                      <a:pt x="10677" y="237496"/>
                    </a:cubicBezTo>
                    <a:cubicBezTo>
                      <a:pt x="10677" y="271815"/>
                      <a:pt x="12422" y="173512"/>
                      <a:pt x="10677" y="206086"/>
                    </a:cubicBezTo>
                    <a:cubicBezTo>
                      <a:pt x="8932" y="238660"/>
                      <a:pt x="1370" y="370120"/>
                      <a:pt x="207" y="432941"/>
                    </a:cubicBezTo>
                    <a:cubicBezTo>
                      <a:pt x="-956" y="495762"/>
                      <a:pt x="3115" y="608026"/>
                      <a:pt x="3697" y="583014"/>
                    </a:cubicBezTo>
                    <a:cubicBezTo>
                      <a:pt x="4279" y="558002"/>
                      <a:pt x="1370" y="377099"/>
                      <a:pt x="3697" y="282867"/>
                    </a:cubicBezTo>
                    <a:cubicBezTo>
                      <a:pt x="6024" y="188635"/>
                      <a:pt x="9514" y="7733"/>
                      <a:pt x="10677" y="17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" name="フリーフォーム 13">
                <a:extLst>
                  <a:ext uri="{FF2B5EF4-FFF2-40B4-BE49-F238E27FC236}">
                    <a16:creationId xmlns:a16="http://schemas.microsoft.com/office/drawing/2014/main" id="{FD5739B1-5B34-4253-5C09-32567BBB1F56}"/>
                  </a:ext>
                </a:extLst>
              </p:cNvPr>
              <p:cNvSpPr/>
              <p:nvPr/>
            </p:nvSpPr>
            <p:spPr>
              <a:xfrm>
                <a:off x="682604" y="6627460"/>
                <a:ext cx="215689" cy="35096"/>
              </a:xfrm>
              <a:custGeom>
                <a:avLst/>
                <a:gdLst>
                  <a:gd name="connsiteX0" fmla="*/ 1451 w 215689"/>
                  <a:gd name="connsiteY0" fmla="*/ 195 h 35096"/>
                  <a:gd name="connsiteX1" fmla="*/ 106153 w 215689"/>
                  <a:gd name="connsiteY1" fmla="*/ 10665 h 35096"/>
                  <a:gd name="connsiteX2" fmla="*/ 214346 w 215689"/>
                  <a:gd name="connsiteY2" fmla="*/ 10665 h 35096"/>
                  <a:gd name="connsiteX3" fmla="*/ 168975 w 215689"/>
                  <a:gd name="connsiteY3" fmla="*/ 10665 h 35096"/>
                  <a:gd name="connsiteX4" fmla="*/ 203875 w 215689"/>
                  <a:gd name="connsiteY4" fmla="*/ 21135 h 35096"/>
                  <a:gd name="connsiteX5" fmla="*/ 113133 w 215689"/>
                  <a:gd name="connsiteY5" fmla="*/ 35096 h 35096"/>
                  <a:gd name="connsiteX6" fmla="*/ 186425 w 215689"/>
                  <a:gd name="connsiteY6" fmla="*/ 21135 h 35096"/>
                  <a:gd name="connsiteX7" fmla="*/ 1451 w 215689"/>
                  <a:gd name="connsiteY7" fmla="*/ 195 h 35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689" h="35096">
                    <a:moveTo>
                      <a:pt x="1451" y="195"/>
                    </a:moveTo>
                    <a:cubicBezTo>
                      <a:pt x="-11928" y="-1550"/>
                      <a:pt x="70671" y="8920"/>
                      <a:pt x="106153" y="10665"/>
                    </a:cubicBezTo>
                    <a:cubicBezTo>
                      <a:pt x="141635" y="12410"/>
                      <a:pt x="214346" y="10665"/>
                      <a:pt x="214346" y="10665"/>
                    </a:cubicBezTo>
                    <a:cubicBezTo>
                      <a:pt x="224816" y="10665"/>
                      <a:pt x="170720" y="8920"/>
                      <a:pt x="168975" y="10665"/>
                    </a:cubicBezTo>
                    <a:cubicBezTo>
                      <a:pt x="167230" y="12410"/>
                      <a:pt x="213182" y="17063"/>
                      <a:pt x="203875" y="21135"/>
                    </a:cubicBezTo>
                    <a:cubicBezTo>
                      <a:pt x="194568" y="25207"/>
                      <a:pt x="116041" y="35096"/>
                      <a:pt x="113133" y="35096"/>
                    </a:cubicBezTo>
                    <a:cubicBezTo>
                      <a:pt x="110225" y="35096"/>
                      <a:pt x="198059" y="25207"/>
                      <a:pt x="186425" y="21135"/>
                    </a:cubicBezTo>
                    <a:cubicBezTo>
                      <a:pt x="174791" y="17063"/>
                      <a:pt x="14830" y="1940"/>
                      <a:pt x="1451" y="19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" name="フリーフォーム 14">
                <a:extLst>
                  <a:ext uri="{FF2B5EF4-FFF2-40B4-BE49-F238E27FC236}">
                    <a16:creationId xmlns:a16="http://schemas.microsoft.com/office/drawing/2014/main" id="{A101600A-5F2E-6F1C-F486-DD7CBAAE12DA}"/>
                  </a:ext>
                </a:extLst>
              </p:cNvPr>
              <p:cNvSpPr/>
              <p:nvPr/>
            </p:nvSpPr>
            <p:spPr>
              <a:xfrm>
                <a:off x="755318" y="6756633"/>
                <a:ext cx="42273" cy="154562"/>
              </a:xfrm>
              <a:custGeom>
                <a:avLst/>
                <a:gdLst>
                  <a:gd name="connsiteX0" fmla="*/ 19479 w 42273"/>
                  <a:gd name="connsiteY0" fmla="*/ 155 h 154562"/>
                  <a:gd name="connsiteX1" fmla="*/ 40419 w 42273"/>
                  <a:gd name="connsiteY1" fmla="*/ 83917 h 154562"/>
                  <a:gd name="connsiteX2" fmla="*/ 9009 w 42273"/>
                  <a:gd name="connsiteY2" fmla="*/ 115327 h 154562"/>
                  <a:gd name="connsiteX3" fmla="*/ 2029 w 42273"/>
                  <a:gd name="connsiteY3" fmla="*/ 139758 h 154562"/>
                  <a:gd name="connsiteX4" fmla="*/ 40419 w 42273"/>
                  <a:gd name="connsiteY4" fmla="*/ 153718 h 154562"/>
                  <a:gd name="connsiteX5" fmla="*/ 33439 w 42273"/>
                  <a:gd name="connsiteY5" fmla="*/ 115327 h 154562"/>
                  <a:gd name="connsiteX6" fmla="*/ 9009 w 42273"/>
                  <a:gd name="connsiteY6" fmla="*/ 90897 h 154562"/>
                  <a:gd name="connsiteX7" fmla="*/ 26459 w 42273"/>
                  <a:gd name="connsiteY7" fmla="*/ 62976 h 154562"/>
                  <a:gd name="connsiteX8" fmla="*/ 19479 w 42273"/>
                  <a:gd name="connsiteY8" fmla="*/ 155 h 154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73" h="154562">
                    <a:moveTo>
                      <a:pt x="19479" y="155"/>
                    </a:moveTo>
                    <a:cubicBezTo>
                      <a:pt x="21806" y="3645"/>
                      <a:pt x="42164" y="64722"/>
                      <a:pt x="40419" y="83917"/>
                    </a:cubicBezTo>
                    <a:cubicBezTo>
                      <a:pt x="38674" y="103112"/>
                      <a:pt x="15407" y="106020"/>
                      <a:pt x="9009" y="115327"/>
                    </a:cubicBezTo>
                    <a:cubicBezTo>
                      <a:pt x="2611" y="124634"/>
                      <a:pt x="-3206" y="133360"/>
                      <a:pt x="2029" y="139758"/>
                    </a:cubicBezTo>
                    <a:cubicBezTo>
                      <a:pt x="7264" y="146156"/>
                      <a:pt x="35184" y="157790"/>
                      <a:pt x="40419" y="153718"/>
                    </a:cubicBezTo>
                    <a:cubicBezTo>
                      <a:pt x="45654" y="149646"/>
                      <a:pt x="38674" y="125797"/>
                      <a:pt x="33439" y="115327"/>
                    </a:cubicBezTo>
                    <a:cubicBezTo>
                      <a:pt x="28204" y="104857"/>
                      <a:pt x="10172" y="99622"/>
                      <a:pt x="9009" y="90897"/>
                    </a:cubicBezTo>
                    <a:cubicBezTo>
                      <a:pt x="7846" y="82172"/>
                      <a:pt x="24132" y="72865"/>
                      <a:pt x="26459" y="62976"/>
                    </a:cubicBezTo>
                    <a:cubicBezTo>
                      <a:pt x="28786" y="53087"/>
                      <a:pt x="17152" y="-3335"/>
                      <a:pt x="19479" y="15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 15">
                <a:extLst>
                  <a:ext uri="{FF2B5EF4-FFF2-40B4-BE49-F238E27FC236}">
                    <a16:creationId xmlns:a16="http://schemas.microsoft.com/office/drawing/2014/main" id="{21C581E4-CB8E-4B56-8E20-A648CE9EE5BD}"/>
                  </a:ext>
                </a:extLst>
              </p:cNvPr>
              <p:cNvSpPr/>
              <p:nvPr/>
            </p:nvSpPr>
            <p:spPr>
              <a:xfrm>
                <a:off x="875043" y="7070665"/>
                <a:ext cx="412800" cy="25234"/>
              </a:xfrm>
              <a:custGeom>
                <a:avLst/>
                <a:gdLst>
                  <a:gd name="connsiteX0" fmla="*/ 966 w 412800"/>
                  <a:gd name="connsiteY0" fmla="*/ 24660 h 25234"/>
                  <a:gd name="connsiteX1" fmla="*/ 220841 w 412800"/>
                  <a:gd name="connsiteY1" fmla="*/ 17680 h 25234"/>
                  <a:gd name="connsiteX2" fmla="*/ 412795 w 412800"/>
                  <a:gd name="connsiteY2" fmla="*/ 230 h 25234"/>
                  <a:gd name="connsiteX3" fmla="*/ 227821 w 412800"/>
                  <a:gd name="connsiteY3" fmla="*/ 7210 h 25234"/>
                  <a:gd name="connsiteX4" fmla="*/ 311583 w 412800"/>
                  <a:gd name="connsiteY4" fmla="*/ 3720 h 25234"/>
                  <a:gd name="connsiteX5" fmla="*/ 966 w 412800"/>
                  <a:gd name="connsiteY5" fmla="*/ 24660 h 25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2800" h="25234">
                    <a:moveTo>
                      <a:pt x="966" y="24660"/>
                    </a:moveTo>
                    <a:cubicBezTo>
                      <a:pt x="-14158" y="26987"/>
                      <a:pt x="152203" y="21752"/>
                      <a:pt x="220841" y="17680"/>
                    </a:cubicBezTo>
                    <a:cubicBezTo>
                      <a:pt x="289479" y="13608"/>
                      <a:pt x="411632" y="1975"/>
                      <a:pt x="412795" y="230"/>
                    </a:cubicBezTo>
                    <a:cubicBezTo>
                      <a:pt x="413958" y="-1515"/>
                      <a:pt x="227821" y="7210"/>
                      <a:pt x="227821" y="7210"/>
                    </a:cubicBezTo>
                    <a:cubicBezTo>
                      <a:pt x="210952" y="7792"/>
                      <a:pt x="343575" y="812"/>
                      <a:pt x="311583" y="3720"/>
                    </a:cubicBezTo>
                    <a:cubicBezTo>
                      <a:pt x="279591" y="6628"/>
                      <a:pt x="16090" y="22333"/>
                      <a:pt x="966" y="2466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" name="フリーフォーム 16">
                <a:extLst>
                  <a:ext uri="{FF2B5EF4-FFF2-40B4-BE49-F238E27FC236}">
                    <a16:creationId xmlns:a16="http://schemas.microsoft.com/office/drawing/2014/main" id="{34FA023D-5E68-291A-BBFB-3FE45DDD396F}"/>
                  </a:ext>
                </a:extLst>
              </p:cNvPr>
              <p:cNvSpPr/>
              <p:nvPr/>
            </p:nvSpPr>
            <p:spPr>
              <a:xfrm>
                <a:off x="1280846" y="7011427"/>
                <a:ext cx="42678" cy="272333"/>
              </a:xfrm>
              <a:custGeom>
                <a:avLst/>
                <a:gdLst>
                  <a:gd name="connsiteX0" fmla="*/ 6992 w 42678"/>
                  <a:gd name="connsiteY0" fmla="*/ 136 h 272333"/>
                  <a:gd name="connsiteX1" fmla="*/ 20952 w 42678"/>
                  <a:gd name="connsiteY1" fmla="*/ 157190 h 272333"/>
                  <a:gd name="connsiteX2" fmla="*/ 31423 w 42678"/>
                  <a:gd name="connsiteY2" fmla="*/ 94368 h 272333"/>
                  <a:gd name="connsiteX3" fmla="*/ 31423 w 42678"/>
                  <a:gd name="connsiteY3" fmla="*/ 265382 h 272333"/>
                  <a:gd name="connsiteX4" fmla="*/ 24443 w 42678"/>
                  <a:gd name="connsiteY4" fmla="*/ 226991 h 272333"/>
                  <a:gd name="connsiteX5" fmla="*/ 12 w 42678"/>
                  <a:gd name="connsiteY5" fmla="*/ 115309 h 272333"/>
                  <a:gd name="connsiteX6" fmla="*/ 27933 w 42678"/>
                  <a:gd name="connsiteY6" fmla="*/ 226991 h 272333"/>
                  <a:gd name="connsiteX7" fmla="*/ 41893 w 42678"/>
                  <a:gd name="connsiteY7" fmla="*/ 129269 h 272333"/>
                  <a:gd name="connsiteX8" fmla="*/ 38403 w 42678"/>
                  <a:gd name="connsiteY8" fmla="*/ 188600 h 272333"/>
                  <a:gd name="connsiteX9" fmla="*/ 6992 w 42678"/>
                  <a:gd name="connsiteY9" fmla="*/ 136 h 272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678" h="272333">
                    <a:moveTo>
                      <a:pt x="6992" y="136"/>
                    </a:moveTo>
                    <a:cubicBezTo>
                      <a:pt x="4083" y="-5099"/>
                      <a:pt x="16880" y="141485"/>
                      <a:pt x="20952" y="157190"/>
                    </a:cubicBezTo>
                    <a:cubicBezTo>
                      <a:pt x="25024" y="172895"/>
                      <a:pt x="29678" y="76336"/>
                      <a:pt x="31423" y="94368"/>
                    </a:cubicBezTo>
                    <a:cubicBezTo>
                      <a:pt x="33168" y="112400"/>
                      <a:pt x="32586" y="243278"/>
                      <a:pt x="31423" y="265382"/>
                    </a:cubicBezTo>
                    <a:cubicBezTo>
                      <a:pt x="30260" y="287486"/>
                      <a:pt x="29678" y="252003"/>
                      <a:pt x="24443" y="226991"/>
                    </a:cubicBezTo>
                    <a:cubicBezTo>
                      <a:pt x="19208" y="201979"/>
                      <a:pt x="-570" y="115309"/>
                      <a:pt x="12" y="115309"/>
                    </a:cubicBezTo>
                    <a:cubicBezTo>
                      <a:pt x="594" y="115309"/>
                      <a:pt x="20953" y="224664"/>
                      <a:pt x="27933" y="226991"/>
                    </a:cubicBezTo>
                    <a:cubicBezTo>
                      <a:pt x="34913" y="229318"/>
                      <a:pt x="40148" y="135667"/>
                      <a:pt x="41893" y="129269"/>
                    </a:cubicBezTo>
                    <a:cubicBezTo>
                      <a:pt x="43638" y="122871"/>
                      <a:pt x="42475" y="204887"/>
                      <a:pt x="38403" y="188600"/>
                    </a:cubicBezTo>
                    <a:cubicBezTo>
                      <a:pt x="34331" y="172313"/>
                      <a:pt x="9901" y="5371"/>
                      <a:pt x="6992" y="13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フリーフォーム 17">
                <a:extLst>
                  <a:ext uri="{FF2B5EF4-FFF2-40B4-BE49-F238E27FC236}">
                    <a16:creationId xmlns:a16="http://schemas.microsoft.com/office/drawing/2014/main" id="{0B4348C3-3FD6-1420-A795-412E5AB2C0D0}"/>
                  </a:ext>
                </a:extLst>
              </p:cNvPr>
              <p:cNvSpPr/>
              <p:nvPr/>
            </p:nvSpPr>
            <p:spPr>
              <a:xfrm>
                <a:off x="1179338" y="7077283"/>
                <a:ext cx="402565" cy="18339"/>
              </a:xfrm>
              <a:custGeom>
                <a:avLst/>
                <a:gdLst>
                  <a:gd name="connsiteX0" fmla="*/ 308 w 402565"/>
                  <a:gd name="connsiteY0" fmla="*/ 11062 h 18339"/>
                  <a:gd name="connsiteX1" fmla="*/ 262064 w 402565"/>
                  <a:gd name="connsiteY1" fmla="*/ 18042 h 18339"/>
                  <a:gd name="connsiteX2" fmla="*/ 401667 w 402565"/>
                  <a:gd name="connsiteY2" fmla="*/ 592 h 18339"/>
                  <a:gd name="connsiteX3" fmla="*/ 199242 w 402565"/>
                  <a:gd name="connsiteY3" fmla="*/ 4082 h 18339"/>
                  <a:gd name="connsiteX4" fmla="*/ 317905 w 402565"/>
                  <a:gd name="connsiteY4" fmla="*/ 4082 h 18339"/>
                  <a:gd name="connsiteX5" fmla="*/ 308 w 402565"/>
                  <a:gd name="connsiteY5" fmla="*/ 11062 h 18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2565" h="18339">
                    <a:moveTo>
                      <a:pt x="308" y="11062"/>
                    </a:moveTo>
                    <a:cubicBezTo>
                      <a:pt x="-8999" y="13389"/>
                      <a:pt x="195171" y="19787"/>
                      <a:pt x="262064" y="18042"/>
                    </a:cubicBezTo>
                    <a:cubicBezTo>
                      <a:pt x="328957" y="16297"/>
                      <a:pt x="412137" y="2919"/>
                      <a:pt x="401667" y="592"/>
                    </a:cubicBezTo>
                    <a:cubicBezTo>
                      <a:pt x="391197" y="-1735"/>
                      <a:pt x="213202" y="3500"/>
                      <a:pt x="199242" y="4082"/>
                    </a:cubicBezTo>
                    <a:cubicBezTo>
                      <a:pt x="185282" y="4664"/>
                      <a:pt x="342917" y="1755"/>
                      <a:pt x="317905" y="4082"/>
                    </a:cubicBezTo>
                    <a:cubicBezTo>
                      <a:pt x="292893" y="6409"/>
                      <a:pt x="9615" y="8735"/>
                      <a:pt x="308" y="1106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" name="フリーフォーム 18">
                <a:extLst>
                  <a:ext uri="{FF2B5EF4-FFF2-40B4-BE49-F238E27FC236}">
                    <a16:creationId xmlns:a16="http://schemas.microsoft.com/office/drawing/2014/main" id="{DBF48C50-2CB5-F8ED-EED6-4BE6C42EFD0F}"/>
                  </a:ext>
                </a:extLst>
              </p:cNvPr>
              <p:cNvSpPr/>
              <p:nvPr/>
            </p:nvSpPr>
            <p:spPr>
              <a:xfrm>
                <a:off x="-43284" y="7273310"/>
                <a:ext cx="866942" cy="41928"/>
              </a:xfrm>
              <a:custGeom>
                <a:avLst/>
                <a:gdLst>
                  <a:gd name="connsiteX0" fmla="*/ 4893 w 866942"/>
                  <a:gd name="connsiteY0" fmla="*/ 27930 h 41928"/>
                  <a:gd name="connsiteX1" fmla="*/ 134026 w 866942"/>
                  <a:gd name="connsiteY1" fmla="*/ 9 h 41928"/>
                  <a:gd name="connsiteX2" fmla="*/ 332960 w 866942"/>
                  <a:gd name="connsiteY2" fmla="*/ 31420 h 41928"/>
                  <a:gd name="connsiteX3" fmla="*/ 294569 w 866942"/>
                  <a:gd name="connsiteY3" fmla="*/ 10479 h 41928"/>
                  <a:gd name="connsiteX4" fmla="*/ 654047 w 866942"/>
                  <a:gd name="connsiteY4" fmla="*/ 13969 h 41928"/>
                  <a:gd name="connsiteX5" fmla="*/ 584246 w 866942"/>
                  <a:gd name="connsiteY5" fmla="*/ 27930 h 41928"/>
                  <a:gd name="connsiteX6" fmla="*/ 734319 w 866942"/>
                  <a:gd name="connsiteY6" fmla="*/ 6989 h 41928"/>
                  <a:gd name="connsiteX7" fmla="*/ 664518 w 866942"/>
                  <a:gd name="connsiteY7" fmla="*/ 41890 h 41928"/>
                  <a:gd name="connsiteX8" fmla="*/ 744789 w 866942"/>
                  <a:gd name="connsiteY8" fmla="*/ 13969 h 41928"/>
                  <a:gd name="connsiteX9" fmla="*/ 866942 w 866942"/>
                  <a:gd name="connsiteY9" fmla="*/ 20950 h 41928"/>
                  <a:gd name="connsiteX10" fmla="*/ 744789 w 866942"/>
                  <a:gd name="connsiteY10" fmla="*/ 6989 h 41928"/>
                  <a:gd name="connsiteX11" fmla="*/ 545855 w 866942"/>
                  <a:gd name="connsiteY11" fmla="*/ 17459 h 41928"/>
                  <a:gd name="connsiteX12" fmla="*/ 252689 w 866942"/>
                  <a:gd name="connsiteY12" fmla="*/ 20950 h 41928"/>
                  <a:gd name="connsiteX13" fmla="*/ 549345 w 866942"/>
                  <a:gd name="connsiteY13" fmla="*/ 20950 h 41928"/>
                  <a:gd name="connsiteX14" fmla="*/ 305040 w 866942"/>
                  <a:gd name="connsiteY14" fmla="*/ 17459 h 41928"/>
                  <a:gd name="connsiteX15" fmla="*/ 4893 w 866942"/>
                  <a:gd name="connsiteY15" fmla="*/ 27930 h 4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66942" h="41928">
                    <a:moveTo>
                      <a:pt x="4893" y="27930"/>
                    </a:moveTo>
                    <a:cubicBezTo>
                      <a:pt x="-23609" y="25022"/>
                      <a:pt x="79348" y="-573"/>
                      <a:pt x="134026" y="9"/>
                    </a:cubicBezTo>
                    <a:cubicBezTo>
                      <a:pt x="188704" y="591"/>
                      <a:pt x="306203" y="29675"/>
                      <a:pt x="332960" y="31420"/>
                    </a:cubicBezTo>
                    <a:cubicBezTo>
                      <a:pt x="359717" y="33165"/>
                      <a:pt x="241055" y="13387"/>
                      <a:pt x="294569" y="10479"/>
                    </a:cubicBezTo>
                    <a:cubicBezTo>
                      <a:pt x="348083" y="7571"/>
                      <a:pt x="605768" y="11061"/>
                      <a:pt x="654047" y="13969"/>
                    </a:cubicBezTo>
                    <a:cubicBezTo>
                      <a:pt x="702326" y="16877"/>
                      <a:pt x="570867" y="29093"/>
                      <a:pt x="584246" y="27930"/>
                    </a:cubicBezTo>
                    <a:cubicBezTo>
                      <a:pt x="597625" y="26767"/>
                      <a:pt x="720940" y="4662"/>
                      <a:pt x="734319" y="6989"/>
                    </a:cubicBezTo>
                    <a:cubicBezTo>
                      <a:pt x="747698" y="9316"/>
                      <a:pt x="662773" y="40727"/>
                      <a:pt x="664518" y="41890"/>
                    </a:cubicBezTo>
                    <a:cubicBezTo>
                      <a:pt x="666263" y="43053"/>
                      <a:pt x="711052" y="17459"/>
                      <a:pt x="744789" y="13969"/>
                    </a:cubicBezTo>
                    <a:cubicBezTo>
                      <a:pt x="778526" y="10479"/>
                      <a:pt x="866942" y="22113"/>
                      <a:pt x="866942" y="20950"/>
                    </a:cubicBezTo>
                    <a:cubicBezTo>
                      <a:pt x="866942" y="19787"/>
                      <a:pt x="798303" y="7571"/>
                      <a:pt x="744789" y="6989"/>
                    </a:cubicBezTo>
                    <a:cubicBezTo>
                      <a:pt x="691275" y="6407"/>
                      <a:pt x="627872" y="15132"/>
                      <a:pt x="545855" y="17459"/>
                    </a:cubicBezTo>
                    <a:cubicBezTo>
                      <a:pt x="463838" y="19786"/>
                      <a:pt x="252107" y="20368"/>
                      <a:pt x="252689" y="20950"/>
                    </a:cubicBezTo>
                    <a:cubicBezTo>
                      <a:pt x="253271" y="21532"/>
                      <a:pt x="540620" y="21532"/>
                      <a:pt x="549345" y="20950"/>
                    </a:cubicBezTo>
                    <a:cubicBezTo>
                      <a:pt x="558070" y="20368"/>
                      <a:pt x="397527" y="13969"/>
                      <a:pt x="305040" y="17459"/>
                    </a:cubicBezTo>
                    <a:cubicBezTo>
                      <a:pt x="212553" y="20949"/>
                      <a:pt x="33395" y="30838"/>
                      <a:pt x="4893" y="2793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フリーフォーム 19">
                <a:extLst>
                  <a:ext uri="{FF2B5EF4-FFF2-40B4-BE49-F238E27FC236}">
                    <a16:creationId xmlns:a16="http://schemas.microsoft.com/office/drawing/2014/main" id="{29AB23B4-08D2-638D-1BE0-BE22105C60E2}"/>
                  </a:ext>
                </a:extLst>
              </p:cNvPr>
              <p:cNvSpPr/>
              <p:nvPr/>
            </p:nvSpPr>
            <p:spPr>
              <a:xfrm>
                <a:off x="516531" y="7265794"/>
                <a:ext cx="464730" cy="70636"/>
              </a:xfrm>
              <a:custGeom>
                <a:avLst/>
                <a:gdLst>
                  <a:gd name="connsiteX0" fmla="*/ 0 w 464730"/>
                  <a:gd name="connsiteY0" fmla="*/ 70346 h 70636"/>
                  <a:gd name="connsiteX1" fmla="*/ 160544 w 464730"/>
                  <a:gd name="connsiteY1" fmla="*/ 31956 h 70636"/>
                  <a:gd name="connsiteX2" fmla="*/ 303637 w 464730"/>
                  <a:gd name="connsiteY2" fmla="*/ 42426 h 70636"/>
                  <a:gd name="connsiteX3" fmla="*/ 230345 w 464730"/>
                  <a:gd name="connsiteY3" fmla="*/ 49406 h 70636"/>
                  <a:gd name="connsiteX4" fmla="*/ 460690 w 464730"/>
                  <a:gd name="connsiteY4" fmla="*/ 545 h 70636"/>
                  <a:gd name="connsiteX5" fmla="*/ 366458 w 464730"/>
                  <a:gd name="connsiteY5" fmla="*/ 24975 h 70636"/>
                  <a:gd name="connsiteX6" fmla="*/ 230345 w 464730"/>
                  <a:gd name="connsiteY6" fmla="*/ 52896 h 70636"/>
                  <a:gd name="connsiteX7" fmla="*/ 226855 w 464730"/>
                  <a:gd name="connsiteY7" fmla="*/ 38936 h 70636"/>
                  <a:gd name="connsiteX8" fmla="*/ 160544 w 464730"/>
                  <a:gd name="connsiteY8" fmla="*/ 49406 h 70636"/>
                  <a:gd name="connsiteX9" fmla="*/ 0 w 464730"/>
                  <a:gd name="connsiteY9" fmla="*/ 70346 h 70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4730" h="70636">
                    <a:moveTo>
                      <a:pt x="0" y="70346"/>
                    </a:moveTo>
                    <a:cubicBezTo>
                      <a:pt x="0" y="67438"/>
                      <a:pt x="109938" y="36609"/>
                      <a:pt x="160544" y="31956"/>
                    </a:cubicBezTo>
                    <a:cubicBezTo>
                      <a:pt x="211150" y="27303"/>
                      <a:pt x="292004" y="39518"/>
                      <a:pt x="303637" y="42426"/>
                    </a:cubicBezTo>
                    <a:cubicBezTo>
                      <a:pt x="315270" y="45334"/>
                      <a:pt x="204170" y="56386"/>
                      <a:pt x="230345" y="49406"/>
                    </a:cubicBezTo>
                    <a:cubicBezTo>
                      <a:pt x="256521" y="42426"/>
                      <a:pt x="438004" y="4617"/>
                      <a:pt x="460690" y="545"/>
                    </a:cubicBezTo>
                    <a:cubicBezTo>
                      <a:pt x="483376" y="-3527"/>
                      <a:pt x="404849" y="16250"/>
                      <a:pt x="366458" y="24975"/>
                    </a:cubicBezTo>
                    <a:cubicBezTo>
                      <a:pt x="328067" y="33700"/>
                      <a:pt x="230345" y="52896"/>
                      <a:pt x="230345" y="52896"/>
                    </a:cubicBezTo>
                    <a:cubicBezTo>
                      <a:pt x="207078" y="55223"/>
                      <a:pt x="238488" y="39518"/>
                      <a:pt x="226855" y="38936"/>
                    </a:cubicBezTo>
                    <a:cubicBezTo>
                      <a:pt x="215222" y="38354"/>
                      <a:pt x="193118" y="45334"/>
                      <a:pt x="160544" y="49406"/>
                    </a:cubicBezTo>
                    <a:cubicBezTo>
                      <a:pt x="127970" y="53478"/>
                      <a:pt x="0" y="73254"/>
                      <a:pt x="0" y="7034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 20">
                <a:extLst>
                  <a:ext uri="{FF2B5EF4-FFF2-40B4-BE49-F238E27FC236}">
                    <a16:creationId xmlns:a16="http://schemas.microsoft.com/office/drawing/2014/main" id="{65EAC539-F767-3B9B-6A18-1EE2C28E7349}"/>
                  </a:ext>
                </a:extLst>
              </p:cNvPr>
              <p:cNvSpPr/>
              <p:nvPr/>
            </p:nvSpPr>
            <p:spPr>
              <a:xfrm>
                <a:off x="809406" y="7273270"/>
                <a:ext cx="757732" cy="59380"/>
              </a:xfrm>
              <a:custGeom>
                <a:avLst/>
                <a:gdLst>
                  <a:gd name="connsiteX0" fmla="*/ 292 w 757732"/>
                  <a:gd name="connsiteY0" fmla="*/ 59380 h 59380"/>
                  <a:gd name="connsiteX1" fmla="*/ 269028 w 757732"/>
                  <a:gd name="connsiteY1" fmla="*/ 10519 h 59380"/>
                  <a:gd name="connsiteX2" fmla="*/ 534273 w 757732"/>
                  <a:gd name="connsiteY2" fmla="*/ 49 h 59380"/>
                  <a:gd name="connsiteX3" fmla="*/ 454002 w 757732"/>
                  <a:gd name="connsiteY3" fmla="*/ 7029 h 59380"/>
                  <a:gd name="connsiteX4" fmla="*/ 754148 w 757732"/>
                  <a:gd name="connsiteY4" fmla="*/ 17499 h 59380"/>
                  <a:gd name="connsiteX5" fmla="*/ 600585 w 757732"/>
                  <a:gd name="connsiteY5" fmla="*/ 10519 h 59380"/>
                  <a:gd name="connsiteX6" fmla="*/ 321379 w 757732"/>
                  <a:gd name="connsiteY6" fmla="*/ 10519 h 59380"/>
                  <a:gd name="connsiteX7" fmla="*/ 292 w 757732"/>
                  <a:gd name="connsiteY7" fmla="*/ 59380 h 59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7732" h="59380">
                    <a:moveTo>
                      <a:pt x="292" y="59380"/>
                    </a:moveTo>
                    <a:cubicBezTo>
                      <a:pt x="-8433" y="59380"/>
                      <a:pt x="180031" y="20407"/>
                      <a:pt x="269028" y="10519"/>
                    </a:cubicBezTo>
                    <a:cubicBezTo>
                      <a:pt x="358025" y="630"/>
                      <a:pt x="503444" y="631"/>
                      <a:pt x="534273" y="49"/>
                    </a:cubicBezTo>
                    <a:cubicBezTo>
                      <a:pt x="565102" y="-533"/>
                      <a:pt x="417356" y="4121"/>
                      <a:pt x="454002" y="7029"/>
                    </a:cubicBezTo>
                    <a:cubicBezTo>
                      <a:pt x="490648" y="9937"/>
                      <a:pt x="729718" y="16917"/>
                      <a:pt x="754148" y="17499"/>
                    </a:cubicBezTo>
                    <a:cubicBezTo>
                      <a:pt x="778578" y="18081"/>
                      <a:pt x="672713" y="11682"/>
                      <a:pt x="600585" y="10519"/>
                    </a:cubicBezTo>
                    <a:cubicBezTo>
                      <a:pt x="528457" y="9356"/>
                      <a:pt x="415029" y="1212"/>
                      <a:pt x="321379" y="10519"/>
                    </a:cubicBezTo>
                    <a:cubicBezTo>
                      <a:pt x="227729" y="19826"/>
                      <a:pt x="9017" y="59380"/>
                      <a:pt x="292" y="5938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 21">
                <a:extLst>
                  <a:ext uri="{FF2B5EF4-FFF2-40B4-BE49-F238E27FC236}">
                    <a16:creationId xmlns:a16="http://schemas.microsoft.com/office/drawing/2014/main" id="{BD2DBEA1-3015-B5EF-2BF0-8A94626AE9BC}"/>
                  </a:ext>
                </a:extLst>
              </p:cNvPr>
              <p:cNvSpPr/>
              <p:nvPr/>
            </p:nvSpPr>
            <p:spPr>
              <a:xfrm>
                <a:off x="815823" y="7247825"/>
                <a:ext cx="794043" cy="70865"/>
              </a:xfrm>
              <a:custGeom>
                <a:avLst/>
                <a:gdLst>
                  <a:gd name="connsiteX0" fmla="*/ 855 w 794043"/>
                  <a:gd name="connsiteY0" fmla="*/ 70865 h 70865"/>
                  <a:gd name="connsiteX1" fmla="*/ 346372 w 794043"/>
                  <a:gd name="connsiteY1" fmla="*/ 8044 h 70865"/>
                  <a:gd name="connsiteX2" fmla="*/ 213750 w 794043"/>
                  <a:gd name="connsiteY2" fmla="*/ 18514 h 70865"/>
                  <a:gd name="connsiteX3" fmla="*/ 367313 w 794043"/>
                  <a:gd name="connsiteY3" fmla="*/ 11534 h 70865"/>
                  <a:gd name="connsiteX4" fmla="*/ 566247 w 794043"/>
                  <a:gd name="connsiteY4" fmla="*/ 22004 h 70865"/>
                  <a:gd name="connsiteX5" fmla="*/ 793102 w 794043"/>
                  <a:gd name="connsiteY5" fmla="*/ 8044 h 70865"/>
                  <a:gd name="connsiteX6" fmla="*/ 475505 w 794043"/>
                  <a:gd name="connsiteY6" fmla="*/ 15024 h 70865"/>
                  <a:gd name="connsiteX7" fmla="*/ 189319 w 794043"/>
                  <a:gd name="connsiteY7" fmla="*/ 1064 h 70865"/>
                  <a:gd name="connsiteX8" fmla="*/ 245160 w 794043"/>
                  <a:gd name="connsiteY8" fmla="*/ 8044 h 70865"/>
                  <a:gd name="connsiteX9" fmla="*/ 855 w 794043"/>
                  <a:gd name="connsiteY9" fmla="*/ 70865 h 70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94043" h="70865">
                    <a:moveTo>
                      <a:pt x="855" y="70865"/>
                    </a:moveTo>
                    <a:cubicBezTo>
                      <a:pt x="17724" y="70865"/>
                      <a:pt x="310890" y="16769"/>
                      <a:pt x="346372" y="8044"/>
                    </a:cubicBezTo>
                    <a:cubicBezTo>
                      <a:pt x="381854" y="-681"/>
                      <a:pt x="210260" y="17932"/>
                      <a:pt x="213750" y="18514"/>
                    </a:cubicBezTo>
                    <a:cubicBezTo>
                      <a:pt x="217240" y="19096"/>
                      <a:pt x="308564" y="10952"/>
                      <a:pt x="367313" y="11534"/>
                    </a:cubicBezTo>
                    <a:cubicBezTo>
                      <a:pt x="426062" y="12116"/>
                      <a:pt x="495282" y="22586"/>
                      <a:pt x="566247" y="22004"/>
                    </a:cubicBezTo>
                    <a:cubicBezTo>
                      <a:pt x="637212" y="21422"/>
                      <a:pt x="808226" y="9207"/>
                      <a:pt x="793102" y="8044"/>
                    </a:cubicBezTo>
                    <a:cubicBezTo>
                      <a:pt x="777978" y="6881"/>
                      <a:pt x="576135" y="16187"/>
                      <a:pt x="475505" y="15024"/>
                    </a:cubicBezTo>
                    <a:cubicBezTo>
                      <a:pt x="374875" y="13861"/>
                      <a:pt x="227710" y="2227"/>
                      <a:pt x="189319" y="1064"/>
                    </a:cubicBezTo>
                    <a:cubicBezTo>
                      <a:pt x="150928" y="-99"/>
                      <a:pt x="268427" y="-2426"/>
                      <a:pt x="245160" y="8044"/>
                    </a:cubicBezTo>
                    <a:cubicBezTo>
                      <a:pt x="221893" y="18514"/>
                      <a:pt x="-16014" y="70865"/>
                      <a:pt x="855" y="7086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 22">
                <a:extLst>
                  <a:ext uri="{FF2B5EF4-FFF2-40B4-BE49-F238E27FC236}">
                    <a16:creationId xmlns:a16="http://schemas.microsoft.com/office/drawing/2014/main" id="{6A6EF984-144C-24A0-90AE-412DB8EAA74B}"/>
                  </a:ext>
                </a:extLst>
              </p:cNvPr>
              <p:cNvSpPr/>
              <p:nvPr/>
            </p:nvSpPr>
            <p:spPr>
              <a:xfrm>
                <a:off x="1092239" y="7283628"/>
                <a:ext cx="457499" cy="70006"/>
              </a:xfrm>
              <a:custGeom>
                <a:avLst/>
                <a:gdLst>
                  <a:gd name="connsiteX0" fmla="*/ 155 w 457499"/>
                  <a:gd name="connsiteY0" fmla="*/ 69963 h 70006"/>
                  <a:gd name="connsiteX1" fmla="*/ 254930 w 457499"/>
                  <a:gd name="connsiteY1" fmla="*/ 10632 h 70006"/>
                  <a:gd name="connsiteX2" fmla="*/ 411984 w 457499"/>
                  <a:gd name="connsiteY2" fmla="*/ 14122 h 70006"/>
                  <a:gd name="connsiteX3" fmla="*/ 331712 w 457499"/>
                  <a:gd name="connsiteY3" fmla="*/ 17612 h 70006"/>
                  <a:gd name="connsiteX4" fmla="*/ 457355 w 457499"/>
                  <a:gd name="connsiteY4" fmla="*/ 42042 h 70006"/>
                  <a:gd name="connsiteX5" fmla="*/ 352653 w 457499"/>
                  <a:gd name="connsiteY5" fmla="*/ 10632 h 70006"/>
                  <a:gd name="connsiteX6" fmla="*/ 171169 w 457499"/>
                  <a:gd name="connsiteY6" fmla="*/ 52512 h 70006"/>
                  <a:gd name="connsiteX7" fmla="*/ 293321 w 457499"/>
                  <a:gd name="connsiteY7" fmla="*/ 161 h 70006"/>
                  <a:gd name="connsiteX8" fmla="*/ 155 w 457499"/>
                  <a:gd name="connsiteY8" fmla="*/ 69963 h 7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7499" h="70006">
                    <a:moveTo>
                      <a:pt x="155" y="69963"/>
                    </a:moveTo>
                    <a:cubicBezTo>
                      <a:pt x="-6244" y="71708"/>
                      <a:pt x="186292" y="19939"/>
                      <a:pt x="254930" y="10632"/>
                    </a:cubicBezTo>
                    <a:cubicBezTo>
                      <a:pt x="323568" y="1325"/>
                      <a:pt x="399187" y="12959"/>
                      <a:pt x="411984" y="14122"/>
                    </a:cubicBezTo>
                    <a:cubicBezTo>
                      <a:pt x="424781" y="15285"/>
                      <a:pt x="324150" y="12959"/>
                      <a:pt x="331712" y="17612"/>
                    </a:cubicBezTo>
                    <a:cubicBezTo>
                      <a:pt x="339274" y="22265"/>
                      <a:pt x="453865" y="43205"/>
                      <a:pt x="457355" y="42042"/>
                    </a:cubicBezTo>
                    <a:cubicBezTo>
                      <a:pt x="460845" y="40879"/>
                      <a:pt x="400351" y="8887"/>
                      <a:pt x="352653" y="10632"/>
                    </a:cubicBezTo>
                    <a:cubicBezTo>
                      <a:pt x="304955" y="12377"/>
                      <a:pt x="181058" y="54257"/>
                      <a:pt x="171169" y="52512"/>
                    </a:cubicBezTo>
                    <a:cubicBezTo>
                      <a:pt x="161280" y="50767"/>
                      <a:pt x="316588" y="-3329"/>
                      <a:pt x="293321" y="161"/>
                    </a:cubicBezTo>
                    <a:cubicBezTo>
                      <a:pt x="270054" y="3651"/>
                      <a:pt x="6554" y="68218"/>
                      <a:pt x="155" y="6996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 23">
                <a:extLst>
                  <a:ext uri="{FF2B5EF4-FFF2-40B4-BE49-F238E27FC236}">
                    <a16:creationId xmlns:a16="http://schemas.microsoft.com/office/drawing/2014/main" id="{C3765F3B-D075-AAFD-50AD-A41DC5FB10C9}"/>
                  </a:ext>
                </a:extLst>
              </p:cNvPr>
              <p:cNvSpPr/>
              <p:nvPr/>
            </p:nvSpPr>
            <p:spPr>
              <a:xfrm>
                <a:off x="1478928" y="7234928"/>
                <a:ext cx="595607" cy="97798"/>
              </a:xfrm>
              <a:custGeom>
                <a:avLst/>
                <a:gdLst>
                  <a:gd name="connsiteX0" fmla="*/ 864 w 595607"/>
                  <a:gd name="connsiteY0" fmla="*/ 97722 h 97798"/>
                  <a:gd name="connsiteX1" fmla="*/ 98587 w 595607"/>
                  <a:gd name="connsiteY1" fmla="*/ 38391 h 97798"/>
                  <a:gd name="connsiteX2" fmla="*/ 234699 w 595607"/>
                  <a:gd name="connsiteY2" fmla="*/ 34901 h 97798"/>
                  <a:gd name="connsiteX3" fmla="*/ 126507 w 595607"/>
                  <a:gd name="connsiteY3" fmla="*/ 13961 h 97798"/>
                  <a:gd name="connsiteX4" fmla="*/ 335912 w 595607"/>
                  <a:gd name="connsiteY4" fmla="*/ 20941 h 97798"/>
                  <a:gd name="connsiteX5" fmla="*/ 590687 w 595607"/>
                  <a:gd name="connsiteY5" fmla="*/ 94232 h 97798"/>
                  <a:gd name="connsiteX6" fmla="*/ 510416 w 595607"/>
                  <a:gd name="connsiteY6" fmla="*/ 76782 h 97798"/>
                  <a:gd name="connsiteX7" fmla="*/ 241680 w 595607"/>
                  <a:gd name="connsiteY7" fmla="*/ 20941 h 97798"/>
                  <a:gd name="connsiteX8" fmla="*/ 304501 w 595607"/>
                  <a:gd name="connsiteY8" fmla="*/ 0 h 97798"/>
                  <a:gd name="connsiteX9" fmla="*/ 95096 w 595607"/>
                  <a:gd name="connsiteY9" fmla="*/ 20941 h 97798"/>
                  <a:gd name="connsiteX10" fmla="*/ 154428 w 595607"/>
                  <a:gd name="connsiteY10" fmla="*/ 24431 h 97798"/>
                  <a:gd name="connsiteX11" fmla="*/ 864 w 595607"/>
                  <a:gd name="connsiteY11" fmla="*/ 97722 h 97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5607" h="97798">
                    <a:moveTo>
                      <a:pt x="864" y="97722"/>
                    </a:moveTo>
                    <a:cubicBezTo>
                      <a:pt x="-8443" y="100049"/>
                      <a:pt x="59615" y="48861"/>
                      <a:pt x="98587" y="38391"/>
                    </a:cubicBezTo>
                    <a:cubicBezTo>
                      <a:pt x="137560" y="27921"/>
                      <a:pt x="230046" y="38973"/>
                      <a:pt x="234699" y="34901"/>
                    </a:cubicBezTo>
                    <a:cubicBezTo>
                      <a:pt x="239352" y="30829"/>
                      <a:pt x="109638" y="16288"/>
                      <a:pt x="126507" y="13961"/>
                    </a:cubicBezTo>
                    <a:cubicBezTo>
                      <a:pt x="143376" y="11634"/>
                      <a:pt x="258549" y="7562"/>
                      <a:pt x="335912" y="20941"/>
                    </a:cubicBezTo>
                    <a:cubicBezTo>
                      <a:pt x="413275" y="34319"/>
                      <a:pt x="561603" y="84925"/>
                      <a:pt x="590687" y="94232"/>
                    </a:cubicBezTo>
                    <a:cubicBezTo>
                      <a:pt x="619771" y="103539"/>
                      <a:pt x="510416" y="76782"/>
                      <a:pt x="510416" y="76782"/>
                    </a:cubicBezTo>
                    <a:cubicBezTo>
                      <a:pt x="452248" y="64567"/>
                      <a:pt x="275999" y="33738"/>
                      <a:pt x="241680" y="20941"/>
                    </a:cubicBezTo>
                    <a:cubicBezTo>
                      <a:pt x="207361" y="8144"/>
                      <a:pt x="328932" y="0"/>
                      <a:pt x="304501" y="0"/>
                    </a:cubicBezTo>
                    <a:cubicBezTo>
                      <a:pt x="280070" y="0"/>
                      <a:pt x="120108" y="16869"/>
                      <a:pt x="95096" y="20941"/>
                    </a:cubicBezTo>
                    <a:cubicBezTo>
                      <a:pt x="70084" y="25013"/>
                      <a:pt x="167806" y="13961"/>
                      <a:pt x="154428" y="24431"/>
                    </a:cubicBezTo>
                    <a:cubicBezTo>
                      <a:pt x="141050" y="34901"/>
                      <a:pt x="10171" y="95395"/>
                      <a:pt x="864" y="9772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 24">
                <a:extLst>
                  <a:ext uri="{FF2B5EF4-FFF2-40B4-BE49-F238E27FC236}">
                    <a16:creationId xmlns:a16="http://schemas.microsoft.com/office/drawing/2014/main" id="{88A5B6B0-3A2E-3D30-37E8-8AF6CE3AC17D}"/>
                  </a:ext>
                </a:extLst>
              </p:cNvPr>
              <p:cNvSpPr/>
              <p:nvPr/>
            </p:nvSpPr>
            <p:spPr>
              <a:xfrm>
                <a:off x="1483263" y="7219915"/>
                <a:ext cx="251349" cy="123238"/>
              </a:xfrm>
              <a:custGeom>
                <a:avLst/>
                <a:gdLst>
                  <a:gd name="connsiteX0" fmla="*/ 19 w 251349"/>
                  <a:gd name="connsiteY0" fmla="*/ 123206 h 123238"/>
                  <a:gd name="connsiteX1" fmla="*/ 146603 w 251349"/>
                  <a:gd name="connsiteY1" fmla="*/ 49914 h 123238"/>
                  <a:gd name="connsiteX2" fmla="*/ 191974 w 251349"/>
                  <a:gd name="connsiteY2" fmla="*/ 81325 h 123238"/>
                  <a:gd name="connsiteX3" fmla="*/ 188484 w 251349"/>
                  <a:gd name="connsiteY3" fmla="*/ 42934 h 123238"/>
                  <a:gd name="connsiteX4" fmla="*/ 251305 w 251349"/>
                  <a:gd name="connsiteY4" fmla="*/ 119716 h 123238"/>
                  <a:gd name="connsiteX5" fmla="*/ 198954 w 251349"/>
                  <a:gd name="connsiteY5" fmla="*/ 1053 h 123238"/>
                  <a:gd name="connsiteX6" fmla="*/ 226874 w 251349"/>
                  <a:gd name="connsiteY6" fmla="*/ 60384 h 123238"/>
                  <a:gd name="connsiteX7" fmla="*/ 157073 w 251349"/>
                  <a:gd name="connsiteY7" fmla="*/ 39444 h 123238"/>
                  <a:gd name="connsiteX8" fmla="*/ 19 w 251349"/>
                  <a:gd name="connsiteY8" fmla="*/ 123206 h 123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1349" h="123238">
                    <a:moveTo>
                      <a:pt x="19" y="123206"/>
                    </a:moveTo>
                    <a:cubicBezTo>
                      <a:pt x="-1726" y="124951"/>
                      <a:pt x="114611" y="56894"/>
                      <a:pt x="146603" y="49914"/>
                    </a:cubicBezTo>
                    <a:cubicBezTo>
                      <a:pt x="178595" y="42934"/>
                      <a:pt x="184994" y="82488"/>
                      <a:pt x="191974" y="81325"/>
                    </a:cubicBezTo>
                    <a:cubicBezTo>
                      <a:pt x="198954" y="80162"/>
                      <a:pt x="178595" y="36535"/>
                      <a:pt x="188484" y="42934"/>
                    </a:cubicBezTo>
                    <a:cubicBezTo>
                      <a:pt x="198373" y="49333"/>
                      <a:pt x="249560" y="126696"/>
                      <a:pt x="251305" y="119716"/>
                    </a:cubicBezTo>
                    <a:cubicBezTo>
                      <a:pt x="253050" y="112736"/>
                      <a:pt x="203026" y="10942"/>
                      <a:pt x="198954" y="1053"/>
                    </a:cubicBezTo>
                    <a:cubicBezTo>
                      <a:pt x="194882" y="-8836"/>
                      <a:pt x="233854" y="53986"/>
                      <a:pt x="226874" y="60384"/>
                    </a:cubicBezTo>
                    <a:cubicBezTo>
                      <a:pt x="219894" y="66782"/>
                      <a:pt x="192555" y="30137"/>
                      <a:pt x="157073" y="39444"/>
                    </a:cubicBezTo>
                    <a:cubicBezTo>
                      <a:pt x="121591" y="48751"/>
                      <a:pt x="1764" y="121461"/>
                      <a:pt x="19" y="12320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 25">
                <a:extLst>
                  <a:ext uri="{FF2B5EF4-FFF2-40B4-BE49-F238E27FC236}">
                    <a16:creationId xmlns:a16="http://schemas.microsoft.com/office/drawing/2014/main" id="{D626CFC1-88C7-8186-8F54-738317696CB1}"/>
                  </a:ext>
                </a:extLst>
              </p:cNvPr>
              <p:cNvSpPr/>
              <p:nvPr/>
            </p:nvSpPr>
            <p:spPr>
              <a:xfrm>
                <a:off x="1827849" y="7207008"/>
                <a:ext cx="500032" cy="130060"/>
              </a:xfrm>
              <a:custGeom>
                <a:avLst/>
                <a:gdLst>
                  <a:gd name="connsiteX0" fmla="*/ 951 w 500032"/>
                  <a:gd name="connsiteY0" fmla="*/ 66311 h 130060"/>
                  <a:gd name="connsiteX1" fmla="*/ 119614 w 500032"/>
                  <a:gd name="connsiteY1" fmla="*/ 41881 h 130060"/>
                  <a:gd name="connsiteX2" fmla="*/ 192905 w 500032"/>
                  <a:gd name="connsiteY2" fmla="*/ 0 h 130060"/>
                  <a:gd name="connsiteX3" fmla="*/ 130084 w 500032"/>
                  <a:gd name="connsiteY3" fmla="*/ 41881 h 130060"/>
                  <a:gd name="connsiteX4" fmla="*/ 203375 w 500032"/>
                  <a:gd name="connsiteY4" fmla="*/ 48861 h 130060"/>
                  <a:gd name="connsiteX5" fmla="*/ 210356 w 500032"/>
                  <a:gd name="connsiteY5" fmla="*/ 87252 h 130060"/>
                  <a:gd name="connsiteX6" fmla="*/ 213846 w 500032"/>
                  <a:gd name="connsiteY6" fmla="*/ 73291 h 130060"/>
                  <a:gd name="connsiteX7" fmla="*/ 213846 w 500032"/>
                  <a:gd name="connsiteY7" fmla="*/ 129132 h 130060"/>
                  <a:gd name="connsiteX8" fmla="*/ 175455 w 500032"/>
                  <a:gd name="connsiteY8" fmla="*/ 108192 h 130060"/>
                  <a:gd name="connsiteX9" fmla="*/ 500032 w 500032"/>
                  <a:gd name="connsiteY9" fmla="*/ 108192 h 130060"/>
                  <a:gd name="connsiteX10" fmla="*/ 266197 w 500032"/>
                  <a:gd name="connsiteY10" fmla="*/ 108192 h 130060"/>
                  <a:gd name="connsiteX11" fmla="*/ 217336 w 500032"/>
                  <a:gd name="connsiteY11" fmla="*/ 101212 h 130060"/>
                  <a:gd name="connsiteX12" fmla="*/ 189415 w 500032"/>
                  <a:gd name="connsiteY12" fmla="*/ 41881 h 130060"/>
                  <a:gd name="connsiteX13" fmla="*/ 951 w 500032"/>
                  <a:gd name="connsiteY13" fmla="*/ 66311 h 13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0032" h="130060">
                    <a:moveTo>
                      <a:pt x="951" y="66311"/>
                    </a:moveTo>
                    <a:cubicBezTo>
                      <a:pt x="-10682" y="66311"/>
                      <a:pt x="87622" y="52933"/>
                      <a:pt x="119614" y="41881"/>
                    </a:cubicBezTo>
                    <a:cubicBezTo>
                      <a:pt x="151606" y="30829"/>
                      <a:pt x="191160" y="0"/>
                      <a:pt x="192905" y="0"/>
                    </a:cubicBezTo>
                    <a:cubicBezTo>
                      <a:pt x="194650" y="0"/>
                      <a:pt x="128339" y="33738"/>
                      <a:pt x="130084" y="41881"/>
                    </a:cubicBezTo>
                    <a:cubicBezTo>
                      <a:pt x="131829" y="50024"/>
                      <a:pt x="189996" y="41299"/>
                      <a:pt x="203375" y="48861"/>
                    </a:cubicBezTo>
                    <a:cubicBezTo>
                      <a:pt x="216754" y="56423"/>
                      <a:pt x="210356" y="87252"/>
                      <a:pt x="210356" y="87252"/>
                    </a:cubicBezTo>
                    <a:cubicBezTo>
                      <a:pt x="212101" y="91324"/>
                      <a:pt x="213264" y="66311"/>
                      <a:pt x="213846" y="73291"/>
                    </a:cubicBezTo>
                    <a:cubicBezTo>
                      <a:pt x="214428" y="80271"/>
                      <a:pt x="220244" y="123315"/>
                      <a:pt x="213846" y="129132"/>
                    </a:cubicBezTo>
                    <a:cubicBezTo>
                      <a:pt x="207448" y="134949"/>
                      <a:pt x="127757" y="111682"/>
                      <a:pt x="175455" y="108192"/>
                    </a:cubicBezTo>
                    <a:cubicBezTo>
                      <a:pt x="223153" y="104702"/>
                      <a:pt x="500032" y="108192"/>
                      <a:pt x="500032" y="108192"/>
                    </a:cubicBezTo>
                    <a:lnTo>
                      <a:pt x="266197" y="108192"/>
                    </a:lnTo>
                    <a:cubicBezTo>
                      <a:pt x="219081" y="107029"/>
                      <a:pt x="230133" y="112264"/>
                      <a:pt x="217336" y="101212"/>
                    </a:cubicBezTo>
                    <a:cubicBezTo>
                      <a:pt x="204539" y="90160"/>
                      <a:pt x="227224" y="47116"/>
                      <a:pt x="189415" y="41881"/>
                    </a:cubicBezTo>
                    <a:lnTo>
                      <a:pt x="951" y="66311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 26">
                <a:extLst>
                  <a:ext uri="{FF2B5EF4-FFF2-40B4-BE49-F238E27FC236}">
                    <a16:creationId xmlns:a16="http://schemas.microsoft.com/office/drawing/2014/main" id="{C586DE1F-F1A4-4A39-C0E1-45B9BCACDE88}"/>
                  </a:ext>
                </a:extLst>
              </p:cNvPr>
              <p:cNvSpPr/>
              <p:nvPr/>
            </p:nvSpPr>
            <p:spPr>
              <a:xfrm>
                <a:off x="1890807" y="7238381"/>
                <a:ext cx="472275" cy="87295"/>
              </a:xfrm>
              <a:custGeom>
                <a:avLst/>
                <a:gdLst>
                  <a:gd name="connsiteX0" fmla="*/ 814 w 472275"/>
                  <a:gd name="connsiteY0" fmla="*/ 17488 h 87295"/>
                  <a:gd name="connsiteX1" fmla="*/ 297471 w 472275"/>
                  <a:gd name="connsiteY1" fmla="*/ 24468 h 87295"/>
                  <a:gd name="connsiteX2" fmla="*/ 381233 w 472275"/>
                  <a:gd name="connsiteY2" fmla="*/ 31448 h 87295"/>
                  <a:gd name="connsiteX3" fmla="*/ 471975 w 472275"/>
                  <a:gd name="connsiteY3" fmla="*/ 87289 h 87295"/>
                  <a:gd name="connsiteX4" fmla="*/ 409153 w 472275"/>
                  <a:gd name="connsiteY4" fmla="*/ 34938 h 87295"/>
                  <a:gd name="connsiteX5" fmla="*/ 370762 w 472275"/>
                  <a:gd name="connsiteY5" fmla="*/ 37 h 87295"/>
                  <a:gd name="connsiteX6" fmla="*/ 398683 w 472275"/>
                  <a:gd name="connsiteY6" fmla="*/ 27958 h 87295"/>
                  <a:gd name="connsiteX7" fmla="*/ 814 w 472275"/>
                  <a:gd name="connsiteY7" fmla="*/ 17488 h 87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2275" h="87295">
                    <a:moveTo>
                      <a:pt x="814" y="17488"/>
                    </a:moveTo>
                    <a:cubicBezTo>
                      <a:pt x="-16055" y="16906"/>
                      <a:pt x="234068" y="22141"/>
                      <a:pt x="297471" y="24468"/>
                    </a:cubicBezTo>
                    <a:cubicBezTo>
                      <a:pt x="360874" y="26795"/>
                      <a:pt x="352149" y="20978"/>
                      <a:pt x="381233" y="31448"/>
                    </a:cubicBezTo>
                    <a:cubicBezTo>
                      <a:pt x="410317" y="41918"/>
                      <a:pt x="467322" y="86707"/>
                      <a:pt x="471975" y="87289"/>
                    </a:cubicBezTo>
                    <a:cubicBezTo>
                      <a:pt x="476628" y="87871"/>
                      <a:pt x="426022" y="49480"/>
                      <a:pt x="409153" y="34938"/>
                    </a:cubicBezTo>
                    <a:cubicBezTo>
                      <a:pt x="392284" y="20396"/>
                      <a:pt x="372507" y="1200"/>
                      <a:pt x="370762" y="37"/>
                    </a:cubicBezTo>
                    <a:cubicBezTo>
                      <a:pt x="369017" y="-1126"/>
                      <a:pt x="455106" y="25050"/>
                      <a:pt x="398683" y="27958"/>
                    </a:cubicBezTo>
                    <a:cubicBezTo>
                      <a:pt x="342260" y="30867"/>
                      <a:pt x="17683" y="18070"/>
                      <a:pt x="814" y="1748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 27">
                <a:extLst>
                  <a:ext uri="{FF2B5EF4-FFF2-40B4-BE49-F238E27FC236}">
                    <a16:creationId xmlns:a16="http://schemas.microsoft.com/office/drawing/2014/main" id="{E7185C05-5EAE-B507-AD4D-4B31E16F9F1C}"/>
                  </a:ext>
                </a:extLst>
              </p:cNvPr>
              <p:cNvSpPr/>
              <p:nvPr/>
            </p:nvSpPr>
            <p:spPr>
              <a:xfrm>
                <a:off x="1891048" y="7273319"/>
                <a:ext cx="419868" cy="24930"/>
              </a:xfrm>
              <a:custGeom>
                <a:avLst/>
                <a:gdLst>
                  <a:gd name="connsiteX0" fmla="*/ 573 w 419868"/>
                  <a:gd name="connsiteY0" fmla="*/ 0 h 24930"/>
                  <a:gd name="connsiteX1" fmla="*/ 262329 w 419868"/>
                  <a:gd name="connsiteY1" fmla="*/ 6980 h 24930"/>
                  <a:gd name="connsiteX2" fmla="*/ 419383 w 419868"/>
                  <a:gd name="connsiteY2" fmla="*/ 3490 h 24930"/>
                  <a:gd name="connsiteX3" fmla="*/ 314680 w 419868"/>
                  <a:gd name="connsiteY3" fmla="*/ 24431 h 24930"/>
                  <a:gd name="connsiteX4" fmla="*/ 408912 w 419868"/>
                  <a:gd name="connsiteY4" fmla="*/ 17450 h 24930"/>
                  <a:gd name="connsiteX5" fmla="*/ 339111 w 419868"/>
                  <a:gd name="connsiteY5" fmla="*/ 6980 h 24930"/>
                  <a:gd name="connsiteX6" fmla="*/ 573 w 419868"/>
                  <a:gd name="connsiteY6" fmla="*/ 0 h 2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9868" h="24930">
                    <a:moveTo>
                      <a:pt x="573" y="0"/>
                    </a:moveTo>
                    <a:cubicBezTo>
                      <a:pt x="-12224" y="0"/>
                      <a:pt x="192527" y="6398"/>
                      <a:pt x="262329" y="6980"/>
                    </a:cubicBezTo>
                    <a:cubicBezTo>
                      <a:pt x="332131" y="7562"/>
                      <a:pt x="410658" y="582"/>
                      <a:pt x="419383" y="3490"/>
                    </a:cubicBezTo>
                    <a:cubicBezTo>
                      <a:pt x="428108" y="6398"/>
                      <a:pt x="316425" y="22104"/>
                      <a:pt x="314680" y="24431"/>
                    </a:cubicBezTo>
                    <a:cubicBezTo>
                      <a:pt x="312935" y="26758"/>
                      <a:pt x="404840" y="20359"/>
                      <a:pt x="408912" y="17450"/>
                    </a:cubicBezTo>
                    <a:cubicBezTo>
                      <a:pt x="412984" y="14541"/>
                      <a:pt x="399024" y="9307"/>
                      <a:pt x="339111" y="6980"/>
                    </a:cubicBezTo>
                    <a:cubicBezTo>
                      <a:pt x="279198" y="4653"/>
                      <a:pt x="13370" y="0"/>
                      <a:pt x="573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 28">
                <a:extLst>
                  <a:ext uri="{FF2B5EF4-FFF2-40B4-BE49-F238E27FC236}">
                    <a16:creationId xmlns:a16="http://schemas.microsoft.com/office/drawing/2014/main" id="{AA8DF48C-CF88-E383-09C0-03346F632D3F}"/>
                  </a:ext>
                </a:extLst>
              </p:cNvPr>
              <p:cNvSpPr/>
              <p:nvPr/>
            </p:nvSpPr>
            <p:spPr>
              <a:xfrm>
                <a:off x="2286283" y="7241601"/>
                <a:ext cx="515326" cy="82623"/>
              </a:xfrm>
              <a:custGeom>
                <a:avLst/>
                <a:gdLst>
                  <a:gd name="connsiteX0" fmla="*/ 3207 w 515326"/>
                  <a:gd name="connsiteY0" fmla="*/ 80579 h 82623"/>
                  <a:gd name="connsiteX1" fmla="*/ 79989 w 515326"/>
                  <a:gd name="connsiteY1" fmla="*/ 59639 h 82623"/>
                  <a:gd name="connsiteX2" fmla="*/ 118380 w 515326"/>
                  <a:gd name="connsiteY2" fmla="*/ 31718 h 82623"/>
                  <a:gd name="connsiteX3" fmla="*/ 369665 w 515326"/>
                  <a:gd name="connsiteY3" fmla="*/ 10778 h 82623"/>
                  <a:gd name="connsiteX4" fmla="*/ 512758 w 515326"/>
                  <a:gd name="connsiteY4" fmla="*/ 10778 h 82623"/>
                  <a:gd name="connsiteX5" fmla="*/ 435977 w 515326"/>
                  <a:gd name="connsiteY5" fmla="*/ 3797 h 82623"/>
                  <a:gd name="connsiteX6" fmla="*/ 132340 w 515326"/>
                  <a:gd name="connsiteY6" fmla="*/ 307 h 82623"/>
                  <a:gd name="connsiteX7" fmla="*/ 198651 w 515326"/>
                  <a:gd name="connsiteY7" fmla="*/ 7288 h 82623"/>
                  <a:gd name="connsiteX8" fmla="*/ 3207 w 515326"/>
                  <a:gd name="connsiteY8" fmla="*/ 80579 h 82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5326" h="82623">
                    <a:moveTo>
                      <a:pt x="3207" y="80579"/>
                    </a:moveTo>
                    <a:cubicBezTo>
                      <a:pt x="-16570" y="89304"/>
                      <a:pt x="60794" y="67782"/>
                      <a:pt x="79989" y="59639"/>
                    </a:cubicBezTo>
                    <a:cubicBezTo>
                      <a:pt x="99185" y="51495"/>
                      <a:pt x="70101" y="39861"/>
                      <a:pt x="118380" y="31718"/>
                    </a:cubicBezTo>
                    <a:cubicBezTo>
                      <a:pt x="166659" y="23575"/>
                      <a:pt x="303935" y="14268"/>
                      <a:pt x="369665" y="10778"/>
                    </a:cubicBezTo>
                    <a:cubicBezTo>
                      <a:pt x="435395" y="7288"/>
                      <a:pt x="501706" y="11941"/>
                      <a:pt x="512758" y="10778"/>
                    </a:cubicBezTo>
                    <a:cubicBezTo>
                      <a:pt x="523810" y="9615"/>
                      <a:pt x="499380" y="5542"/>
                      <a:pt x="435977" y="3797"/>
                    </a:cubicBezTo>
                    <a:cubicBezTo>
                      <a:pt x="372574" y="2052"/>
                      <a:pt x="171894" y="-275"/>
                      <a:pt x="132340" y="307"/>
                    </a:cubicBezTo>
                    <a:cubicBezTo>
                      <a:pt x="92786" y="889"/>
                      <a:pt x="217265" y="-3182"/>
                      <a:pt x="198651" y="7288"/>
                    </a:cubicBezTo>
                    <a:cubicBezTo>
                      <a:pt x="180037" y="17758"/>
                      <a:pt x="22984" y="71854"/>
                      <a:pt x="3207" y="8057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 29">
                <a:extLst>
                  <a:ext uri="{FF2B5EF4-FFF2-40B4-BE49-F238E27FC236}">
                    <a16:creationId xmlns:a16="http://schemas.microsoft.com/office/drawing/2014/main" id="{76E81AB3-1956-68B3-182B-39A4983B7DCB}"/>
                  </a:ext>
                </a:extLst>
              </p:cNvPr>
              <p:cNvSpPr/>
              <p:nvPr/>
            </p:nvSpPr>
            <p:spPr>
              <a:xfrm>
                <a:off x="2596590" y="7079677"/>
                <a:ext cx="1072241" cy="26118"/>
              </a:xfrm>
              <a:custGeom>
                <a:avLst/>
                <a:gdLst>
                  <a:gd name="connsiteX0" fmla="*/ 27 w 1072241"/>
                  <a:gd name="connsiteY0" fmla="*/ 26118 h 26118"/>
                  <a:gd name="connsiteX1" fmla="*/ 293193 w 1072241"/>
                  <a:gd name="connsiteY1" fmla="*/ 1688 h 26118"/>
                  <a:gd name="connsiteX2" fmla="*/ 247822 w 1072241"/>
                  <a:gd name="connsiteY2" fmla="*/ 5178 h 26118"/>
                  <a:gd name="connsiteX3" fmla="*/ 561929 w 1072241"/>
                  <a:gd name="connsiteY3" fmla="*/ 8668 h 26118"/>
                  <a:gd name="connsiteX4" fmla="*/ 446757 w 1072241"/>
                  <a:gd name="connsiteY4" fmla="*/ 15648 h 26118"/>
                  <a:gd name="connsiteX5" fmla="*/ 684082 w 1072241"/>
                  <a:gd name="connsiteY5" fmla="*/ 15648 h 26118"/>
                  <a:gd name="connsiteX6" fmla="*/ 1067990 w 1072241"/>
                  <a:gd name="connsiteY6" fmla="*/ 5178 h 26118"/>
                  <a:gd name="connsiteX7" fmla="*/ 879526 w 1072241"/>
                  <a:gd name="connsiteY7" fmla="*/ 5178 h 26118"/>
                  <a:gd name="connsiteX8" fmla="*/ 722473 w 1072241"/>
                  <a:gd name="connsiteY8" fmla="*/ 1688 h 26118"/>
                  <a:gd name="connsiteX9" fmla="*/ 561929 w 1072241"/>
                  <a:gd name="connsiteY9" fmla="*/ 5178 h 26118"/>
                  <a:gd name="connsiteX10" fmla="*/ 617770 w 1072241"/>
                  <a:gd name="connsiteY10" fmla="*/ 5178 h 26118"/>
                  <a:gd name="connsiteX11" fmla="*/ 338564 w 1072241"/>
                  <a:gd name="connsiteY11" fmla="*/ 1688 h 26118"/>
                  <a:gd name="connsiteX12" fmla="*/ 275743 w 1072241"/>
                  <a:gd name="connsiteY12" fmla="*/ 1688 h 26118"/>
                  <a:gd name="connsiteX13" fmla="*/ 27 w 1072241"/>
                  <a:gd name="connsiteY13" fmla="*/ 26118 h 26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72241" h="26118">
                    <a:moveTo>
                      <a:pt x="27" y="26118"/>
                    </a:moveTo>
                    <a:cubicBezTo>
                      <a:pt x="2935" y="26118"/>
                      <a:pt x="251894" y="5178"/>
                      <a:pt x="293193" y="1688"/>
                    </a:cubicBezTo>
                    <a:cubicBezTo>
                      <a:pt x="334492" y="-1802"/>
                      <a:pt x="203033" y="4015"/>
                      <a:pt x="247822" y="5178"/>
                    </a:cubicBezTo>
                    <a:cubicBezTo>
                      <a:pt x="292611" y="6341"/>
                      <a:pt x="528773" y="6923"/>
                      <a:pt x="561929" y="8668"/>
                    </a:cubicBezTo>
                    <a:cubicBezTo>
                      <a:pt x="595085" y="10413"/>
                      <a:pt x="426398" y="14485"/>
                      <a:pt x="446757" y="15648"/>
                    </a:cubicBezTo>
                    <a:cubicBezTo>
                      <a:pt x="467116" y="16811"/>
                      <a:pt x="580543" y="17393"/>
                      <a:pt x="684082" y="15648"/>
                    </a:cubicBezTo>
                    <a:cubicBezTo>
                      <a:pt x="787621" y="13903"/>
                      <a:pt x="1035416" y="6923"/>
                      <a:pt x="1067990" y="5178"/>
                    </a:cubicBezTo>
                    <a:cubicBezTo>
                      <a:pt x="1100564" y="3433"/>
                      <a:pt x="937112" y="5760"/>
                      <a:pt x="879526" y="5178"/>
                    </a:cubicBezTo>
                    <a:cubicBezTo>
                      <a:pt x="821940" y="4596"/>
                      <a:pt x="775406" y="1688"/>
                      <a:pt x="722473" y="1688"/>
                    </a:cubicBezTo>
                    <a:cubicBezTo>
                      <a:pt x="669540" y="1688"/>
                      <a:pt x="579379" y="4596"/>
                      <a:pt x="561929" y="5178"/>
                    </a:cubicBezTo>
                    <a:cubicBezTo>
                      <a:pt x="544479" y="5760"/>
                      <a:pt x="617770" y="5178"/>
                      <a:pt x="617770" y="5178"/>
                    </a:cubicBezTo>
                    <a:lnTo>
                      <a:pt x="338564" y="1688"/>
                    </a:lnTo>
                    <a:cubicBezTo>
                      <a:pt x="281560" y="1106"/>
                      <a:pt x="329839" y="-1802"/>
                      <a:pt x="275743" y="1688"/>
                    </a:cubicBezTo>
                    <a:cubicBezTo>
                      <a:pt x="221647" y="5178"/>
                      <a:pt x="-2881" y="26118"/>
                      <a:pt x="27" y="2611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 30">
                <a:extLst>
                  <a:ext uri="{FF2B5EF4-FFF2-40B4-BE49-F238E27FC236}">
                    <a16:creationId xmlns:a16="http://schemas.microsoft.com/office/drawing/2014/main" id="{070385D2-862D-CDD6-E7EE-97C80F8214FD}"/>
                  </a:ext>
                </a:extLst>
              </p:cNvPr>
              <p:cNvSpPr/>
              <p:nvPr/>
            </p:nvSpPr>
            <p:spPr>
              <a:xfrm>
                <a:off x="2878753" y="7031278"/>
                <a:ext cx="49666" cy="261448"/>
              </a:xfrm>
              <a:custGeom>
                <a:avLst/>
                <a:gdLst>
                  <a:gd name="connsiteX0" fmla="*/ 49421 w 49666"/>
                  <a:gd name="connsiteY0" fmla="*/ 1226 h 261448"/>
                  <a:gd name="connsiteX1" fmla="*/ 24991 w 49666"/>
                  <a:gd name="connsiteY1" fmla="*/ 105928 h 261448"/>
                  <a:gd name="connsiteX2" fmla="*/ 28481 w 49666"/>
                  <a:gd name="connsiteY2" fmla="*/ 256001 h 261448"/>
                  <a:gd name="connsiteX3" fmla="*/ 18010 w 49666"/>
                  <a:gd name="connsiteY3" fmla="*/ 217611 h 261448"/>
                  <a:gd name="connsiteX4" fmla="*/ 560 w 49666"/>
                  <a:gd name="connsiteY4" fmla="*/ 112908 h 261448"/>
                  <a:gd name="connsiteX5" fmla="*/ 7540 w 49666"/>
                  <a:gd name="connsiteY5" fmla="*/ 175730 h 261448"/>
                  <a:gd name="connsiteX6" fmla="*/ 49421 w 49666"/>
                  <a:gd name="connsiteY6" fmla="*/ 1226 h 26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66" h="261448">
                    <a:moveTo>
                      <a:pt x="49421" y="1226"/>
                    </a:moveTo>
                    <a:cubicBezTo>
                      <a:pt x="52329" y="-10408"/>
                      <a:pt x="28481" y="63466"/>
                      <a:pt x="24991" y="105928"/>
                    </a:cubicBezTo>
                    <a:cubicBezTo>
                      <a:pt x="21501" y="148390"/>
                      <a:pt x="29644" y="237387"/>
                      <a:pt x="28481" y="256001"/>
                    </a:cubicBezTo>
                    <a:cubicBezTo>
                      <a:pt x="27318" y="274615"/>
                      <a:pt x="22663" y="241460"/>
                      <a:pt x="18010" y="217611"/>
                    </a:cubicBezTo>
                    <a:cubicBezTo>
                      <a:pt x="13357" y="193762"/>
                      <a:pt x="2305" y="119888"/>
                      <a:pt x="560" y="112908"/>
                    </a:cubicBezTo>
                    <a:cubicBezTo>
                      <a:pt x="-1185" y="105928"/>
                      <a:pt x="1141" y="187945"/>
                      <a:pt x="7540" y="175730"/>
                    </a:cubicBezTo>
                    <a:cubicBezTo>
                      <a:pt x="13938" y="163515"/>
                      <a:pt x="46513" y="12860"/>
                      <a:pt x="49421" y="122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 31">
                <a:extLst>
                  <a:ext uri="{FF2B5EF4-FFF2-40B4-BE49-F238E27FC236}">
                    <a16:creationId xmlns:a16="http://schemas.microsoft.com/office/drawing/2014/main" id="{0419C646-EB0F-E986-4661-B2FBD40CC86F}"/>
                  </a:ext>
                </a:extLst>
              </p:cNvPr>
              <p:cNvSpPr/>
              <p:nvPr/>
            </p:nvSpPr>
            <p:spPr>
              <a:xfrm>
                <a:off x="2938475" y="7008039"/>
                <a:ext cx="27061" cy="292770"/>
              </a:xfrm>
              <a:custGeom>
                <a:avLst/>
                <a:gdLst>
                  <a:gd name="connsiteX0" fmla="*/ 169 w 27061"/>
                  <a:gd name="connsiteY0" fmla="*/ 34 h 292770"/>
                  <a:gd name="connsiteX1" fmla="*/ 14130 w 27061"/>
                  <a:gd name="connsiteY1" fmla="*/ 205949 h 292770"/>
                  <a:gd name="connsiteX2" fmla="*/ 21110 w 27061"/>
                  <a:gd name="connsiteY2" fmla="*/ 289711 h 292770"/>
                  <a:gd name="connsiteX3" fmla="*/ 24600 w 27061"/>
                  <a:gd name="connsiteY3" fmla="*/ 108227 h 292770"/>
                  <a:gd name="connsiteX4" fmla="*/ 24600 w 27061"/>
                  <a:gd name="connsiteY4" fmla="*/ 188498 h 292770"/>
                  <a:gd name="connsiteX5" fmla="*/ 169 w 27061"/>
                  <a:gd name="connsiteY5" fmla="*/ 34 h 29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61" h="292770">
                    <a:moveTo>
                      <a:pt x="169" y="34"/>
                    </a:moveTo>
                    <a:cubicBezTo>
                      <a:pt x="-1576" y="2943"/>
                      <a:pt x="10640" y="157670"/>
                      <a:pt x="14130" y="205949"/>
                    </a:cubicBezTo>
                    <a:cubicBezTo>
                      <a:pt x="17620" y="254228"/>
                      <a:pt x="19365" y="305998"/>
                      <a:pt x="21110" y="289711"/>
                    </a:cubicBezTo>
                    <a:cubicBezTo>
                      <a:pt x="22855" y="273424"/>
                      <a:pt x="24018" y="125096"/>
                      <a:pt x="24600" y="108227"/>
                    </a:cubicBezTo>
                    <a:cubicBezTo>
                      <a:pt x="25182" y="91358"/>
                      <a:pt x="29835" y="198387"/>
                      <a:pt x="24600" y="188498"/>
                    </a:cubicBezTo>
                    <a:cubicBezTo>
                      <a:pt x="19365" y="178609"/>
                      <a:pt x="1914" y="-2875"/>
                      <a:pt x="169" y="3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 32">
                <a:extLst>
                  <a:ext uri="{FF2B5EF4-FFF2-40B4-BE49-F238E27FC236}">
                    <a16:creationId xmlns:a16="http://schemas.microsoft.com/office/drawing/2014/main" id="{6C69A5FB-CE58-E5BB-F47C-DBD6CB6103A2}"/>
                  </a:ext>
                </a:extLst>
              </p:cNvPr>
              <p:cNvSpPr/>
              <p:nvPr/>
            </p:nvSpPr>
            <p:spPr>
              <a:xfrm>
                <a:off x="2796268" y="7227948"/>
                <a:ext cx="774210" cy="11391"/>
              </a:xfrm>
              <a:custGeom>
                <a:avLst/>
                <a:gdLst>
                  <a:gd name="connsiteX0" fmla="*/ 20224 w 774210"/>
                  <a:gd name="connsiteY0" fmla="*/ 10470 h 11391"/>
                  <a:gd name="connsiteX1" fmla="*/ 568166 w 774210"/>
                  <a:gd name="connsiteY1" fmla="*/ 6980 h 11391"/>
                  <a:gd name="connsiteX2" fmla="*/ 425072 w 774210"/>
                  <a:gd name="connsiteY2" fmla="*/ 0 h 11391"/>
                  <a:gd name="connsiteX3" fmla="*/ 774080 w 774210"/>
                  <a:gd name="connsiteY3" fmla="*/ 6980 h 11391"/>
                  <a:gd name="connsiteX4" fmla="*/ 463463 w 774210"/>
                  <a:gd name="connsiteY4" fmla="*/ 6980 h 11391"/>
                  <a:gd name="connsiteX5" fmla="*/ 257549 w 774210"/>
                  <a:gd name="connsiteY5" fmla="*/ 10470 h 11391"/>
                  <a:gd name="connsiteX6" fmla="*/ 501854 w 774210"/>
                  <a:gd name="connsiteY6" fmla="*/ 10470 h 11391"/>
                  <a:gd name="connsiteX7" fmla="*/ 152847 w 774210"/>
                  <a:gd name="connsiteY7" fmla="*/ 10470 h 11391"/>
                  <a:gd name="connsiteX8" fmla="*/ 20224 w 774210"/>
                  <a:gd name="connsiteY8" fmla="*/ 10470 h 11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4210" h="11391">
                    <a:moveTo>
                      <a:pt x="20224" y="10470"/>
                    </a:moveTo>
                    <a:lnTo>
                      <a:pt x="568166" y="6980"/>
                    </a:lnTo>
                    <a:cubicBezTo>
                      <a:pt x="635641" y="5235"/>
                      <a:pt x="390753" y="0"/>
                      <a:pt x="425072" y="0"/>
                    </a:cubicBezTo>
                    <a:cubicBezTo>
                      <a:pt x="459391" y="0"/>
                      <a:pt x="767682" y="5817"/>
                      <a:pt x="774080" y="6980"/>
                    </a:cubicBezTo>
                    <a:cubicBezTo>
                      <a:pt x="780479" y="8143"/>
                      <a:pt x="549552" y="6398"/>
                      <a:pt x="463463" y="6980"/>
                    </a:cubicBezTo>
                    <a:cubicBezTo>
                      <a:pt x="377375" y="7562"/>
                      <a:pt x="251151" y="9888"/>
                      <a:pt x="257549" y="10470"/>
                    </a:cubicBezTo>
                    <a:cubicBezTo>
                      <a:pt x="263948" y="11052"/>
                      <a:pt x="501854" y="10470"/>
                      <a:pt x="501854" y="10470"/>
                    </a:cubicBezTo>
                    <a:lnTo>
                      <a:pt x="152847" y="10470"/>
                    </a:lnTo>
                    <a:cubicBezTo>
                      <a:pt x="75484" y="12215"/>
                      <a:pt x="-48996" y="11052"/>
                      <a:pt x="20224" y="1047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 33">
                <a:extLst>
                  <a:ext uri="{FF2B5EF4-FFF2-40B4-BE49-F238E27FC236}">
                    <a16:creationId xmlns:a16="http://schemas.microsoft.com/office/drawing/2014/main" id="{578D7237-AFF3-451B-A744-9A97829F7EA9}"/>
                  </a:ext>
                </a:extLst>
              </p:cNvPr>
              <p:cNvSpPr/>
              <p:nvPr/>
            </p:nvSpPr>
            <p:spPr>
              <a:xfrm>
                <a:off x="3388829" y="7025339"/>
                <a:ext cx="38958" cy="291542"/>
              </a:xfrm>
              <a:custGeom>
                <a:avLst/>
                <a:gdLst>
                  <a:gd name="connsiteX0" fmla="*/ 13995 w 38958"/>
                  <a:gd name="connsiteY0" fmla="*/ 185 h 291542"/>
                  <a:gd name="connsiteX1" fmla="*/ 27956 w 38958"/>
                  <a:gd name="connsiteY1" fmla="*/ 272411 h 291542"/>
                  <a:gd name="connsiteX2" fmla="*/ 31446 w 38958"/>
                  <a:gd name="connsiteY2" fmla="*/ 247980 h 291542"/>
                  <a:gd name="connsiteX3" fmla="*/ 35 w 38958"/>
                  <a:gd name="connsiteY3" fmla="*/ 80456 h 291542"/>
                  <a:gd name="connsiteX4" fmla="*/ 38426 w 38958"/>
                  <a:gd name="connsiteY4" fmla="*/ 227040 h 291542"/>
                  <a:gd name="connsiteX5" fmla="*/ 13995 w 38958"/>
                  <a:gd name="connsiteY5" fmla="*/ 185 h 291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958" h="291542">
                    <a:moveTo>
                      <a:pt x="13995" y="185"/>
                    </a:moveTo>
                    <a:cubicBezTo>
                      <a:pt x="12250" y="7747"/>
                      <a:pt x="27956" y="272411"/>
                      <a:pt x="27956" y="272411"/>
                    </a:cubicBezTo>
                    <a:cubicBezTo>
                      <a:pt x="30864" y="313710"/>
                      <a:pt x="36099" y="279972"/>
                      <a:pt x="31446" y="247980"/>
                    </a:cubicBezTo>
                    <a:cubicBezTo>
                      <a:pt x="26793" y="215988"/>
                      <a:pt x="-1128" y="83946"/>
                      <a:pt x="35" y="80456"/>
                    </a:cubicBezTo>
                    <a:cubicBezTo>
                      <a:pt x="1198" y="76966"/>
                      <a:pt x="33773" y="235184"/>
                      <a:pt x="38426" y="227040"/>
                    </a:cubicBezTo>
                    <a:cubicBezTo>
                      <a:pt x="43080" y="218897"/>
                      <a:pt x="15740" y="-7377"/>
                      <a:pt x="13995" y="18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 34">
                <a:extLst>
                  <a:ext uri="{FF2B5EF4-FFF2-40B4-BE49-F238E27FC236}">
                    <a16:creationId xmlns:a16="http://schemas.microsoft.com/office/drawing/2014/main" id="{8E714AD4-55B6-EEEE-5142-69CD0108AE0C}"/>
                  </a:ext>
                </a:extLst>
              </p:cNvPr>
              <p:cNvSpPr/>
              <p:nvPr/>
            </p:nvSpPr>
            <p:spPr>
              <a:xfrm>
                <a:off x="3331269" y="7001074"/>
                <a:ext cx="35496" cy="281576"/>
              </a:xfrm>
              <a:custGeom>
                <a:avLst/>
                <a:gdLst>
                  <a:gd name="connsiteX0" fmla="*/ 1754 w 35496"/>
                  <a:gd name="connsiteY0" fmla="*/ 19 h 281576"/>
                  <a:gd name="connsiteX1" fmla="*/ 15714 w 35496"/>
                  <a:gd name="connsiteY1" fmla="*/ 160563 h 281576"/>
                  <a:gd name="connsiteX2" fmla="*/ 5244 w 35496"/>
                  <a:gd name="connsiteY2" fmla="*/ 279225 h 281576"/>
                  <a:gd name="connsiteX3" fmla="*/ 1754 w 35496"/>
                  <a:gd name="connsiteY3" fmla="*/ 226874 h 281576"/>
                  <a:gd name="connsiteX4" fmla="*/ 33165 w 35496"/>
                  <a:gd name="connsiteY4" fmla="*/ 76801 h 281576"/>
                  <a:gd name="connsiteX5" fmla="*/ 29675 w 35496"/>
                  <a:gd name="connsiteY5" fmla="*/ 171033 h 281576"/>
                  <a:gd name="connsiteX6" fmla="*/ 1754 w 35496"/>
                  <a:gd name="connsiteY6" fmla="*/ 19 h 281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496" h="281576">
                    <a:moveTo>
                      <a:pt x="1754" y="19"/>
                    </a:moveTo>
                    <a:cubicBezTo>
                      <a:pt x="-573" y="-1726"/>
                      <a:pt x="15132" y="114029"/>
                      <a:pt x="15714" y="160563"/>
                    </a:cubicBezTo>
                    <a:cubicBezTo>
                      <a:pt x="16296" y="207097"/>
                      <a:pt x="7571" y="268173"/>
                      <a:pt x="5244" y="279225"/>
                    </a:cubicBezTo>
                    <a:cubicBezTo>
                      <a:pt x="2917" y="290277"/>
                      <a:pt x="-2899" y="260611"/>
                      <a:pt x="1754" y="226874"/>
                    </a:cubicBezTo>
                    <a:cubicBezTo>
                      <a:pt x="6407" y="193137"/>
                      <a:pt x="28512" y="86108"/>
                      <a:pt x="33165" y="76801"/>
                    </a:cubicBezTo>
                    <a:cubicBezTo>
                      <a:pt x="37819" y="67494"/>
                      <a:pt x="34910" y="182085"/>
                      <a:pt x="29675" y="171033"/>
                    </a:cubicBezTo>
                    <a:cubicBezTo>
                      <a:pt x="24440" y="159981"/>
                      <a:pt x="4081" y="1764"/>
                      <a:pt x="1754" y="1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 35">
                <a:extLst>
                  <a:ext uri="{FF2B5EF4-FFF2-40B4-BE49-F238E27FC236}">
                    <a16:creationId xmlns:a16="http://schemas.microsoft.com/office/drawing/2014/main" id="{31ECC791-1360-6AF7-500B-B6E4D51218FB}"/>
                  </a:ext>
                </a:extLst>
              </p:cNvPr>
              <p:cNvSpPr/>
              <p:nvPr/>
            </p:nvSpPr>
            <p:spPr>
              <a:xfrm>
                <a:off x="2833917" y="7140232"/>
                <a:ext cx="509638" cy="108660"/>
              </a:xfrm>
              <a:custGeom>
                <a:avLst/>
                <a:gdLst>
                  <a:gd name="connsiteX0" fmla="*/ 25 w 509638"/>
                  <a:gd name="connsiteY0" fmla="*/ 464 h 108660"/>
                  <a:gd name="connsiteX1" fmla="*/ 286211 w 509638"/>
                  <a:gd name="connsiteY1" fmla="*/ 10934 h 108660"/>
                  <a:gd name="connsiteX2" fmla="*/ 509576 w 509638"/>
                  <a:gd name="connsiteY2" fmla="*/ 10934 h 108660"/>
                  <a:gd name="connsiteX3" fmla="*/ 310642 w 509638"/>
                  <a:gd name="connsiteY3" fmla="*/ 21405 h 108660"/>
                  <a:gd name="connsiteX4" fmla="*/ 467695 w 509638"/>
                  <a:gd name="connsiteY4" fmla="*/ 24895 h 108660"/>
                  <a:gd name="connsiteX5" fmla="*/ 356013 w 509638"/>
                  <a:gd name="connsiteY5" fmla="*/ 24895 h 108660"/>
                  <a:gd name="connsiteX6" fmla="*/ 233860 w 509638"/>
                  <a:gd name="connsiteY6" fmla="*/ 108657 h 108660"/>
                  <a:gd name="connsiteX7" fmla="*/ 317622 w 509638"/>
                  <a:gd name="connsiteY7" fmla="*/ 21405 h 108660"/>
                  <a:gd name="connsiteX8" fmla="*/ 289701 w 509638"/>
                  <a:gd name="connsiteY8" fmla="*/ 31875 h 108660"/>
                  <a:gd name="connsiteX9" fmla="*/ 160568 w 509638"/>
                  <a:gd name="connsiteY9" fmla="*/ 87716 h 108660"/>
                  <a:gd name="connsiteX10" fmla="*/ 268761 w 509638"/>
                  <a:gd name="connsiteY10" fmla="*/ 28385 h 108660"/>
                  <a:gd name="connsiteX11" fmla="*/ 25 w 509638"/>
                  <a:gd name="connsiteY11" fmla="*/ 464 h 10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9638" h="108660">
                    <a:moveTo>
                      <a:pt x="25" y="464"/>
                    </a:moveTo>
                    <a:cubicBezTo>
                      <a:pt x="2933" y="-2445"/>
                      <a:pt x="201286" y="9189"/>
                      <a:pt x="286211" y="10934"/>
                    </a:cubicBezTo>
                    <a:cubicBezTo>
                      <a:pt x="371136" y="12679"/>
                      <a:pt x="505504" y="9189"/>
                      <a:pt x="509576" y="10934"/>
                    </a:cubicBezTo>
                    <a:cubicBezTo>
                      <a:pt x="513648" y="12679"/>
                      <a:pt x="317622" y="19078"/>
                      <a:pt x="310642" y="21405"/>
                    </a:cubicBezTo>
                    <a:cubicBezTo>
                      <a:pt x="303662" y="23732"/>
                      <a:pt x="460133" y="24313"/>
                      <a:pt x="467695" y="24895"/>
                    </a:cubicBezTo>
                    <a:cubicBezTo>
                      <a:pt x="475257" y="25477"/>
                      <a:pt x="394986" y="10935"/>
                      <a:pt x="356013" y="24895"/>
                    </a:cubicBezTo>
                    <a:cubicBezTo>
                      <a:pt x="317040" y="38855"/>
                      <a:pt x="240259" y="109239"/>
                      <a:pt x="233860" y="108657"/>
                    </a:cubicBezTo>
                    <a:cubicBezTo>
                      <a:pt x="227462" y="108075"/>
                      <a:pt x="317622" y="21405"/>
                      <a:pt x="317622" y="21405"/>
                    </a:cubicBezTo>
                    <a:cubicBezTo>
                      <a:pt x="326929" y="8608"/>
                      <a:pt x="315877" y="20823"/>
                      <a:pt x="289701" y="31875"/>
                    </a:cubicBezTo>
                    <a:cubicBezTo>
                      <a:pt x="263525" y="42927"/>
                      <a:pt x="164058" y="88298"/>
                      <a:pt x="160568" y="87716"/>
                    </a:cubicBezTo>
                    <a:cubicBezTo>
                      <a:pt x="157078" y="87134"/>
                      <a:pt x="291446" y="40019"/>
                      <a:pt x="268761" y="28385"/>
                    </a:cubicBezTo>
                    <a:cubicBezTo>
                      <a:pt x="246076" y="16752"/>
                      <a:pt x="-2883" y="3373"/>
                      <a:pt x="25" y="46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 36">
                <a:extLst>
                  <a:ext uri="{FF2B5EF4-FFF2-40B4-BE49-F238E27FC236}">
                    <a16:creationId xmlns:a16="http://schemas.microsoft.com/office/drawing/2014/main" id="{4573BF1E-D17B-33E3-B6E0-E0807DFA7A7C}"/>
                  </a:ext>
                </a:extLst>
              </p:cNvPr>
              <p:cNvSpPr/>
              <p:nvPr/>
            </p:nvSpPr>
            <p:spPr>
              <a:xfrm>
                <a:off x="3184926" y="7119756"/>
                <a:ext cx="672112" cy="76804"/>
              </a:xfrm>
              <a:custGeom>
                <a:avLst/>
                <a:gdLst>
                  <a:gd name="connsiteX0" fmla="*/ 1514 w 672112"/>
                  <a:gd name="connsiteY0" fmla="*/ 31410 h 76804"/>
                  <a:gd name="connsiteX1" fmla="*/ 497105 w 672112"/>
                  <a:gd name="connsiteY1" fmla="*/ 20940 h 76804"/>
                  <a:gd name="connsiteX2" fmla="*/ 671608 w 672112"/>
                  <a:gd name="connsiteY2" fmla="*/ 0 h 76804"/>
                  <a:gd name="connsiteX3" fmla="*/ 545966 w 672112"/>
                  <a:gd name="connsiteY3" fmla="*/ 20940 h 76804"/>
                  <a:gd name="connsiteX4" fmla="*/ 423813 w 672112"/>
                  <a:gd name="connsiteY4" fmla="*/ 76781 h 76804"/>
                  <a:gd name="connsiteX5" fmla="*/ 507575 w 672112"/>
                  <a:gd name="connsiteY5" fmla="*/ 27920 h 76804"/>
                  <a:gd name="connsiteX6" fmla="*/ 402872 w 672112"/>
                  <a:gd name="connsiteY6" fmla="*/ 34900 h 76804"/>
                  <a:gd name="connsiteX7" fmla="*/ 326091 w 672112"/>
                  <a:gd name="connsiteY7" fmla="*/ 34900 h 76804"/>
                  <a:gd name="connsiteX8" fmla="*/ 514555 w 672112"/>
                  <a:gd name="connsiteY8" fmla="*/ 34900 h 76804"/>
                  <a:gd name="connsiteX9" fmla="*/ 347031 w 672112"/>
                  <a:gd name="connsiteY9" fmla="*/ 41881 h 76804"/>
                  <a:gd name="connsiteX10" fmla="*/ 1514 w 672112"/>
                  <a:gd name="connsiteY10" fmla="*/ 31410 h 7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2112" h="76804">
                    <a:moveTo>
                      <a:pt x="1514" y="31410"/>
                    </a:moveTo>
                    <a:cubicBezTo>
                      <a:pt x="26526" y="27920"/>
                      <a:pt x="385423" y="26175"/>
                      <a:pt x="497105" y="20940"/>
                    </a:cubicBezTo>
                    <a:cubicBezTo>
                      <a:pt x="608787" y="15705"/>
                      <a:pt x="663465" y="0"/>
                      <a:pt x="671608" y="0"/>
                    </a:cubicBezTo>
                    <a:cubicBezTo>
                      <a:pt x="679751" y="0"/>
                      <a:pt x="587265" y="8143"/>
                      <a:pt x="545966" y="20940"/>
                    </a:cubicBezTo>
                    <a:cubicBezTo>
                      <a:pt x="504667" y="33737"/>
                      <a:pt x="430212" y="75618"/>
                      <a:pt x="423813" y="76781"/>
                    </a:cubicBezTo>
                    <a:cubicBezTo>
                      <a:pt x="417415" y="77944"/>
                      <a:pt x="511065" y="34900"/>
                      <a:pt x="507575" y="27920"/>
                    </a:cubicBezTo>
                    <a:cubicBezTo>
                      <a:pt x="504085" y="20940"/>
                      <a:pt x="433119" y="33737"/>
                      <a:pt x="402872" y="34900"/>
                    </a:cubicBezTo>
                    <a:cubicBezTo>
                      <a:pt x="372625" y="36063"/>
                      <a:pt x="326091" y="34900"/>
                      <a:pt x="326091" y="34900"/>
                    </a:cubicBezTo>
                    <a:lnTo>
                      <a:pt x="514555" y="34900"/>
                    </a:lnTo>
                    <a:cubicBezTo>
                      <a:pt x="518045" y="36063"/>
                      <a:pt x="425558" y="40718"/>
                      <a:pt x="347031" y="41881"/>
                    </a:cubicBezTo>
                    <a:cubicBezTo>
                      <a:pt x="268504" y="43044"/>
                      <a:pt x="-23498" y="34900"/>
                      <a:pt x="1514" y="3141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 37">
                <a:extLst>
                  <a:ext uri="{FF2B5EF4-FFF2-40B4-BE49-F238E27FC236}">
                    <a16:creationId xmlns:a16="http://schemas.microsoft.com/office/drawing/2014/main" id="{1B329223-E82A-4012-693A-F7FAA99288BA}"/>
                  </a:ext>
                </a:extLst>
              </p:cNvPr>
              <p:cNvSpPr/>
              <p:nvPr/>
            </p:nvSpPr>
            <p:spPr>
              <a:xfrm>
                <a:off x="2694395" y="6324007"/>
                <a:ext cx="43277" cy="629146"/>
              </a:xfrm>
              <a:custGeom>
                <a:avLst/>
                <a:gdLst>
                  <a:gd name="connsiteX0" fmla="*/ 38335 w 43277"/>
                  <a:gd name="connsiteY0" fmla="*/ 11 h 629146"/>
                  <a:gd name="connsiteX1" fmla="*/ 17394 w 43277"/>
                  <a:gd name="connsiteY1" fmla="*/ 383920 h 629146"/>
                  <a:gd name="connsiteX2" fmla="*/ 31355 w 43277"/>
                  <a:gd name="connsiteY2" fmla="*/ 279217 h 629146"/>
                  <a:gd name="connsiteX3" fmla="*/ 34845 w 43277"/>
                  <a:gd name="connsiteY3" fmla="*/ 600304 h 629146"/>
                  <a:gd name="connsiteX4" fmla="*/ 41825 w 43277"/>
                  <a:gd name="connsiteY4" fmla="*/ 575874 h 629146"/>
                  <a:gd name="connsiteX5" fmla="*/ 3434 w 43277"/>
                  <a:gd name="connsiteY5" fmla="*/ 265257 h 629146"/>
                  <a:gd name="connsiteX6" fmla="*/ 3434 w 43277"/>
                  <a:gd name="connsiteY6" fmla="*/ 397880 h 629146"/>
                  <a:gd name="connsiteX7" fmla="*/ 38335 w 43277"/>
                  <a:gd name="connsiteY7" fmla="*/ 11 h 629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277" h="629146">
                    <a:moveTo>
                      <a:pt x="38335" y="11"/>
                    </a:moveTo>
                    <a:cubicBezTo>
                      <a:pt x="40662" y="-2316"/>
                      <a:pt x="18557" y="337386"/>
                      <a:pt x="17394" y="383920"/>
                    </a:cubicBezTo>
                    <a:cubicBezTo>
                      <a:pt x="16231" y="430454"/>
                      <a:pt x="28447" y="243153"/>
                      <a:pt x="31355" y="279217"/>
                    </a:cubicBezTo>
                    <a:cubicBezTo>
                      <a:pt x="34263" y="315281"/>
                      <a:pt x="34845" y="600304"/>
                      <a:pt x="34845" y="600304"/>
                    </a:cubicBezTo>
                    <a:cubicBezTo>
                      <a:pt x="36590" y="649747"/>
                      <a:pt x="47060" y="631715"/>
                      <a:pt x="41825" y="575874"/>
                    </a:cubicBezTo>
                    <a:cubicBezTo>
                      <a:pt x="36590" y="520033"/>
                      <a:pt x="9832" y="294923"/>
                      <a:pt x="3434" y="265257"/>
                    </a:cubicBezTo>
                    <a:cubicBezTo>
                      <a:pt x="-2965" y="235591"/>
                      <a:pt x="1107" y="439179"/>
                      <a:pt x="3434" y="397880"/>
                    </a:cubicBezTo>
                    <a:cubicBezTo>
                      <a:pt x="5761" y="356581"/>
                      <a:pt x="36008" y="2338"/>
                      <a:pt x="38335" y="1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 38">
                <a:extLst>
                  <a:ext uri="{FF2B5EF4-FFF2-40B4-BE49-F238E27FC236}">
                    <a16:creationId xmlns:a16="http://schemas.microsoft.com/office/drawing/2014/main" id="{26F3E3DA-50E1-47FF-5F7F-C1BCCC1A9DC0}"/>
                  </a:ext>
                </a:extLst>
              </p:cNvPr>
              <p:cNvSpPr/>
              <p:nvPr/>
            </p:nvSpPr>
            <p:spPr>
              <a:xfrm>
                <a:off x="2716862" y="6058763"/>
                <a:ext cx="357996" cy="370474"/>
              </a:xfrm>
              <a:custGeom>
                <a:avLst/>
                <a:gdLst>
                  <a:gd name="connsiteX0" fmla="*/ 357895 w 357996"/>
                  <a:gd name="connsiteY0" fmla="*/ 10 h 370474"/>
                  <a:gd name="connsiteX1" fmla="*/ 110100 w 357996"/>
                  <a:gd name="connsiteY1" fmla="*/ 129142 h 370474"/>
                  <a:gd name="connsiteX2" fmla="*/ 29828 w 357996"/>
                  <a:gd name="connsiteY2" fmla="*/ 230355 h 370474"/>
                  <a:gd name="connsiteX3" fmla="*/ 75199 w 357996"/>
                  <a:gd name="connsiteY3" fmla="*/ 150083 h 370474"/>
                  <a:gd name="connsiteX4" fmla="*/ 1907 w 357996"/>
                  <a:gd name="connsiteY4" fmla="*/ 366468 h 370474"/>
                  <a:gd name="connsiteX5" fmla="*/ 26338 w 357996"/>
                  <a:gd name="connsiteY5" fmla="*/ 279216 h 370474"/>
                  <a:gd name="connsiteX6" fmla="*/ 78689 w 357996"/>
                  <a:gd name="connsiteY6" fmla="*/ 136122 h 370474"/>
                  <a:gd name="connsiteX7" fmla="*/ 357895 w 357996"/>
                  <a:gd name="connsiteY7" fmla="*/ 10 h 370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7996" h="370474">
                    <a:moveTo>
                      <a:pt x="357895" y="10"/>
                    </a:moveTo>
                    <a:cubicBezTo>
                      <a:pt x="363130" y="-1153"/>
                      <a:pt x="164778" y="90751"/>
                      <a:pt x="110100" y="129142"/>
                    </a:cubicBezTo>
                    <a:cubicBezTo>
                      <a:pt x="55422" y="167533"/>
                      <a:pt x="35645" y="226865"/>
                      <a:pt x="29828" y="230355"/>
                    </a:cubicBezTo>
                    <a:cubicBezTo>
                      <a:pt x="24011" y="233845"/>
                      <a:pt x="79853" y="127397"/>
                      <a:pt x="75199" y="150083"/>
                    </a:cubicBezTo>
                    <a:cubicBezTo>
                      <a:pt x="70545" y="172769"/>
                      <a:pt x="10050" y="344946"/>
                      <a:pt x="1907" y="366468"/>
                    </a:cubicBezTo>
                    <a:cubicBezTo>
                      <a:pt x="-6236" y="387990"/>
                      <a:pt x="13541" y="317607"/>
                      <a:pt x="26338" y="279216"/>
                    </a:cubicBezTo>
                    <a:cubicBezTo>
                      <a:pt x="39135" y="240825"/>
                      <a:pt x="26919" y="181493"/>
                      <a:pt x="78689" y="136122"/>
                    </a:cubicBezTo>
                    <a:cubicBezTo>
                      <a:pt x="130459" y="90751"/>
                      <a:pt x="352660" y="1173"/>
                      <a:pt x="357895" y="1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 39">
                <a:extLst>
                  <a:ext uri="{FF2B5EF4-FFF2-40B4-BE49-F238E27FC236}">
                    <a16:creationId xmlns:a16="http://schemas.microsoft.com/office/drawing/2014/main" id="{820BD7A4-42F2-8E35-7BCB-4737937BE82A}"/>
                  </a:ext>
                </a:extLst>
              </p:cNvPr>
              <p:cNvSpPr/>
              <p:nvPr/>
            </p:nvSpPr>
            <p:spPr>
              <a:xfrm>
                <a:off x="2993407" y="6056826"/>
                <a:ext cx="572154" cy="750487"/>
              </a:xfrm>
              <a:custGeom>
                <a:avLst/>
                <a:gdLst>
                  <a:gd name="connsiteX0" fmla="*/ 4569 w 572154"/>
                  <a:gd name="connsiteY0" fmla="*/ 36847 h 750487"/>
                  <a:gd name="connsiteX1" fmla="*/ 224443 w 572154"/>
                  <a:gd name="connsiteY1" fmla="*/ 29867 h 750487"/>
                  <a:gd name="connsiteX2" fmla="*/ 433848 w 572154"/>
                  <a:gd name="connsiteY2" fmla="*/ 103159 h 750487"/>
                  <a:gd name="connsiteX3" fmla="*/ 371027 w 572154"/>
                  <a:gd name="connsiteY3" fmla="*/ 89198 h 750487"/>
                  <a:gd name="connsiteX4" fmla="*/ 479219 w 572154"/>
                  <a:gd name="connsiteY4" fmla="*/ 169470 h 750487"/>
                  <a:gd name="connsiteX5" fmla="*/ 542040 w 572154"/>
                  <a:gd name="connsiteY5" fmla="*/ 302093 h 750487"/>
                  <a:gd name="connsiteX6" fmla="*/ 545530 w 572154"/>
                  <a:gd name="connsiteY6" fmla="*/ 270682 h 750487"/>
                  <a:gd name="connsiteX7" fmla="*/ 559491 w 572154"/>
                  <a:gd name="connsiteY7" fmla="*/ 459147 h 750487"/>
                  <a:gd name="connsiteX8" fmla="*/ 562981 w 572154"/>
                  <a:gd name="connsiteY8" fmla="*/ 424246 h 750487"/>
                  <a:gd name="connsiteX9" fmla="*/ 559491 w 572154"/>
                  <a:gd name="connsiteY9" fmla="*/ 748823 h 750487"/>
                  <a:gd name="connsiteX10" fmla="*/ 549020 w 572154"/>
                  <a:gd name="connsiteY10" fmla="*/ 542908 h 750487"/>
                  <a:gd name="connsiteX11" fmla="*/ 566471 w 572154"/>
                  <a:gd name="connsiteY11" fmla="*/ 364914 h 750487"/>
                  <a:gd name="connsiteX12" fmla="*/ 433848 w 572154"/>
                  <a:gd name="connsiteY12" fmla="*/ 141550 h 750487"/>
                  <a:gd name="connsiteX13" fmla="*/ 458278 w 572154"/>
                  <a:gd name="connsiteY13" fmla="*/ 183430 h 750487"/>
                  <a:gd name="connsiteX14" fmla="*/ 273304 w 572154"/>
                  <a:gd name="connsiteY14" fmla="*/ 5437 h 750487"/>
                  <a:gd name="connsiteX15" fmla="*/ 311695 w 572154"/>
                  <a:gd name="connsiteY15" fmla="*/ 43827 h 750487"/>
                  <a:gd name="connsiteX16" fmla="*/ 227933 w 572154"/>
                  <a:gd name="connsiteY16" fmla="*/ 22887 h 750487"/>
                  <a:gd name="connsiteX17" fmla="*/ 84840 w 572154"/>
                  <a:gd name="connsiteY17" fmla="*/ 15907 h 750487"/>
                  <a:gd name="connsiteX18" fmla="*/ 4569 w 572154"/>
                  <a:gd name="connsiteY18" fmla="*/ 36847 h 75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72154" h="750487">
                    <a:moveTo>
                      <a:pt x="4569" y="36847"/>
                    </a:moveTo>
                    <a:cubicBezTo>
                      <a:pt x="27836" y="39174"/>
                      <a:pt x="152897" y="18815"/>
                      <a:pt x="224443" y="29867"/>
                    </a:cubicBezTo>
                    <a:cubicBezTo>
                      <a:pt x="295989" y="40919"/>
                      <a:pt x="409417" y="93271"/>
                      <a:pt x="433848" y="103159"/>
                    </a:cubicBezTo>
                    <a:cubicBezTo>
                      <a:pt x="458279" y="113047"/>
                      <a:pt x="363465" y="78146"/>
                      <a:pt x="371027" y="89198"/>
                    </a:cubicBezTo>
                    <a:cubicBezTo>
                      <a:pt x="378589" y="100250"/>
                      <a:pt x="450717" y="133988"/>
                      <a:pt x="479219" y="169470"/>
                    </a:cubicBezTo>
                    <a:cubicBezTo>
                      <a:pt x="507721" y="204952"/>
                      <a:pt x="530988" y="285224"/>
                      <a:pt x="542040" y="302093"/>
                    </a:cubicBezTo>
                    <a:cubicBezTo>
                      <a:pt x="553092" y="318962"/>
                      <a:pt x="542622" y="244506"/>
                      <a:pt x="545530" y="270682"/>
                    </a:cubicBezTo>
                    <a:cubicBezTo>
                      <a:pt x="548438" y="296858"/>
                      <a:pt x="556583" y="433553"/>
                      <a:pt x="559491" y="459147"/>
                    </a:cubicBezTo>
                    <a:cubicBezTo>
                      <a:pt x="562399" y="484741"/>
                      <a:pt x="562981" y="375967"/>
                      <a:pt x="562981" y="424246"/>
                    </a:cubicBezTo>
                    <a:cubicBezTo>
                      <a:pt x="562981" y="472525"/>
                      <a:pt x="561818" y="729046"/>
                      <a:pt x="559491" y="748823"/>
                    </a:cubicBezTo>
                    <a:cubicBezTo>
                      <a:pt x="557164" y="768600"/>
                      <a:pt x="547857" y="606893"/>
                      <a:pt x="549020" y="542908"/>
                    </a:cubicBezTo>
                    <a:cubicBezTo>
                      <a:pt x="550183" y="478923"/>
                      <a:pt x="585666" y="431807"/>
                      <a:pt x="566471" y="364914"/>
                    </a:cubicBezTo>
                    <a:cubicBezTo>
                      <a:pt x="547276" y="298021"/>
                      <a:pt x="451880" y="171797"/>
                      <a:pt x="433848" y="141550"/>
                    </a:cubicBezTo>
                    <a:cubicBezTo>
                      <a:pt x="415816" y="111303"/>
                      <a:pt x="485035" y="206115"/>
                      <a:pt x="458278" y="183430"/>
                    </a:cubicBezTo>
                    <a:cubicBezTo>
                      <a:pt x="431521" y="160745"/>
                      <a:pt x="297735" y="28704"/>
                      <a:pt x="273304" y="5437"/>
                    </a:cubicBezTo>
                    <a:cubicBezTo>
                      <a:pt x="248874" y="-17830"/>
                      <a:pt x="319257" y="40919"/>
                      <a:pt x="311695" y="43827"/>
                    </a:cubicBezTo>
                    <a:cubicBezTo>
                      <a:pt x="304133" y="46735"/>
                      <a:pt x="265742" y="27540"/>
                      <a:pt x="227933" y="22887"/>
                    </a:cubicBezTo>
                    <a:cubicBezTo>
                      <a:pt x="190124" y="18234"/>
                      <a:pt x="116832" y="14744"/>
                      <a:pt x="84840" y="15907"/>
                    </a:cubicBezTo>
                    <a:cubicBezTo>
                      <a:pt x="52848" y="17070"/>
                      <a:pt x="-18698" y="34520"/>
                      <a:pt x="4569" y="3684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 40">
                <a:extLst>
                  <a:ext uri="{FF2B5EF4-FFF2-40B4-BE49-F238E27FC236}">
                    <a16:creationId xmlns:a16="http://schemas.microsoft.com/office/drawing/2014/main" id="{7CAF94F0-0926-16D6-6563-4D1DD00F8F94}"/>
                  </a:ext>
                </a:extLst>
              </p:cNvPr>
              <p:cNvSpPr/>
              <p:nvPr/>
            </p:nvSpPr>
            <p:spPr>
              <a:xfrm>
                <a:off x="2668249" y="6162893"/>
                <a:ext cx="116853" cy="777580"/>
              </a:xfrm>
              <a:custGeom>
                <a:avLst/>
                <a:gdLst>
                  <a:gd name="connsiteX0" fmla="*/ 116832 w 116853"/>
                  <a:gd name="connsiteY0" fmla="*/ 582 h 777580"/>
                  <a:gd name="connsiteX1" fmla="*/ 50520 w 116853"/>
                  <a:gd name="connsiteY1" fmla="*/ 189046 h 777580"/>
                  <a:gd name="connsiteX2" fmla="*/ 1659 w 116853"/>
                  <a:gd name="connsiteY2" fmla="*/ 342609 h 777580"/>
                  <a:gd name="connsiteX3" fmla="*/ 12130 w 116853"/>
                  <a:gd name="connsiteY3" fmla="*/ 300728 h 777580"/>
                  <a:gd name="connsiteX4" fmla="*/ 19110 w 116853"/>
                  <a:gd name="connsiteY4" fmla="*/ 531073 h 777580"/>
                  <a:gd name="connsiteX5" fmla="*/ 26090 w 116853"/>
                  <a:gd name="connsiteY5" fmla="*/ 489192 h 777580"/>
                  <a:gd name="connsiteX6" fmla="*/ 33070 w 116853"/>
                  <a:gd name="connsiteY6" fmla="*/ 775379 h 777580"/>
                  <a:gd name="connsiteX7" fmla="*/ 26090 w 116853"/>
                  <a:gd name="connsiteY7" fmla="*/ 600875 h 777580"/>
                  <a:gd name="connsiteX8" fmla="*/ 43540 w 116853"/>
                  <a:gd name="connsiteY8" fmla="*/ 234417 h 777580"/>
                  <a:gd name="connsiteX9" fmla="*/ 33070 w 116853"/>
                  <a:gd name="connsiteY9" fmla="*/ 335629 h 777580"/>
                  <a:gd name="connsiteX10" fmla="*/ 57501 w 116853"/>
                  <a:gd name="connsiteY10" fmla="*/ 136695 h 777580"/>
                  <a:gd name="connsiteX11" fmla="*/ 116832 w 116853"/>
                  <a:gd name="connsiteY11" fmla="*/ 582 h 77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853" h="777580">
                    <a:moveTo>
                      <a:pt x="116832" y="582"/>
                    </a:moveTo>
                    <a:cubicBezTo>
                      <a:pt x="115669" y="9307"/>
                      <a:pt x="69715" y="132042"/>
                      <a:pt x="50520" y="189046"/>
                    </a:cubicBezTo>
                    <a:cubicBezTo>
                      <a:pt x="31325" y="246050"/>
                      <a:pt x="8057" y="323995"/>
                      <a:pt x="1659" y="342609"/>
                    </a:cubicBezTo>
                    <a:cubicBezTo>
                      <a:pt x="-4739" y="361223"/>
                      <a:pt x="9222" y="269317"/>
                      <a:pt x="12130" y="300728"/>
                    </a:cubicBezTo>
                    <a:cubicBezTo>
                      <a:pt x="15038" y="332139"/>
                      <a:pt x="16783" y="499662"/>
                      <a:pt x="19110" y="531073"/>
                    </a:cubicBezTo>
                    <a:cubicBezTo>
                      <a:pt x="21437" y="562484"/>
                      <a:pt x="23763" y="448474"/>
                      <a:pt x="26090" y="489192"/>
                    </a:cubicBezTo>
                    <a:cubicBezTo>
                      <a:pt x="28417" y="529910"/>
                      <a:pt x="33070" y="756765"/>
                      <a:pt x="33070" y="775379"/>
                    </a:cubicBezTo>
                    <a:cubicBezTo>
                      <a:pt x="33070" y="793993"/>
                      <a:pt x="24345" y="691035"/>
                      <a:pt x="26090" y="600875"/>
                    </a:cubicBezTo>
                    <a:cubicBezTo>
                      <a:pt x="27835" y="510715"/>
                      <a:pt x="42377" y="278625"/>
                      <a:pt x="43540" y="234417"/>
                    </a:cubicBezTo>
                    <a:cubicBezTo>
                      <a:pt x="44703" y="190209"/>
                      <a:pt x="30743" y="351916"/>
                      <a:pt x="33070" y="335629"/>
                    </a:cubicBezTo>
                    <a:cubicBezTo>
                      <a:pt x="35397" y="319342"/>
                      <a:pt x="44122" y="190210"/>
                      <a:pt x="57501" y="136695"/>
                    </a:cubicBezTo>
                    <a:cubicBezTo>
                      <a:pt x="70880" y="83181"/>
                      <a:pt x="117995" y="-8143"/>
                      <a:pt x="116832" y="58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 41">
                <a:extLst>
                  <a:ext uri="{FF2B5EF4-FFF2-40B4-BE49-F238E27FC236}">
                    <a16:creationId xmlns:a16="http://schemas.microsoft.com/office/drawing/2014/main" id="{5607258A-2492-A19E-7017-78920C89F020}"/>
                  </a:ext>
                </a:extLst>
              </p:cNvPr>
              <p:cNvSpPr/>
              <p:nvPr/>
            </p:nvSpPr>
            <p:spPr>
              <a:xfrm>
                <a:off x="3322396" y="6051734"/>
                <a:ext cx="245411" cy="387957"/>
              </a:xfrm>
              <a:custGeom>
                <a:avLst/>
                <a:gdLst>
                  <a:gd name="connsiteX0" fmla="*/ 157 w 245411"/>
                  <a:gd name="connsiteY0" fmla="*/ 58 h 387957"/>
                  <a:gd name="connsiteX1" fmla="*/ 146740 w 245411"/>
                  <a:gd name="connsiteY1" fmla="*/ 174562 h 387957"/>
                  <a:gd name="connsiteX2" fmla="*/ 150230 w 245411"/>
                  <a:gd name="connsiteY2" fmla="*/ 143151 h 387957"/>
                  <a:gd name="connsiteX3" fmla="*/ 237482 w 245411"/>
                  <a:gd name="connsiteY3" fmla="*/ 293225 h 387957"/>
                  <a:gd name="connsiteX4" fmla="*/ 240972 w 245411"/>
                  <a:gd name="connsiteY4" fmla="*/ 237384 h 387957"/>
                  <a:gd name="connsiteX5" fmla="*/ 233992 w 245411"/>
                  <a:gd name="connsiteY5" fmla="*/ 380477 h 387957"/>
                  <a:gd name="connsiteX6" fmla="*/ 240972 w 245411"/>
                  <a:gd name="connsiteY6" fmla="*/ 345576 h 387957"/>
                  <a:gd name="connsiteX7" fmla="*/ 178151 w 245411"/>
                  <a:gd name="connsiteY7" fmla="*/ 157112 h 387957"/>
                  <a:gd name="connsiteX8" fmla="*/ 157 w 245411"/>
                  <a:gd name="connsiteY8" fmla="*/ 58 h 38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11" h="387957">
                    <a:moveTo>
                      <a:pt x="157" y="58"/>
                    </a:moveTo>
                    <a:cubicBezTo>
                      <a:pt x="-5078" y="2966"/>
                      <a:pt x="121728" y="150713"/>
                      <a:pt x="146740" y="174562"/>
                    </a:cubicBezTo>
                    <a:cubicBezTo>
                      <a:pt x="171752" y="198411"/>
                      <a:pt x="135106" y="123374"/>
                      <a:pt x="150230" y="143151"/>
                    </a:cubicBezTo>
                    <a:cubicBezTo>
                      <a:pt x="165354" y="162928"/>
                      <a:pt x="222358" y="277520"/>
                      <a:pt x="237482" y="293225"/>
                    </a:cubicBezTo>
                    <a:cubicBezTo>
                      <a:pt x="252606" y="308930"/>
                      <a:pt x="241554" y="222842"/>
                      <a:pt x="240972" y="237384"/>
                    </a:cubicBezTo>
                    <a:cubicBezTo>
                      <a:pt x="240390" y="251926"/>
                      <a:pt x="233992" y="362445"/>
                      <a:pt x="233992" y="380477"/>
                    </a:cubicBezTo>
                    <a:cubicBezTo>
                      <a:pt x="233992" y="398509"/>
                      <a:pt x="250279" y="382803"/>
                      <a:pt x="240972" y="345576"/>
                    </a:cubicBezTo>
                    <a:cubicBezTo>
                      <a:pt x="231665" y="308349"/>
                      <a:pt x="214797" y="210626"/>
                      <a:pt x="178151" y="157112"/>
                    </a:cubicBezTo>
                    <a:cubicBezTo>
                      <a:pt x="141505" y="103598"/>
                      <a:pt x="5392" y="-2850"/>
                      <a:pt x="157" y="5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 42">
                <a:extLst>
                  <a:ext uri="{FF2B5EF4-FFF2-40B4-BE49-F238E27FC236}">
                    <a16:creationId xmlns:a16="http://schemas.microsoft.com/office/drawing/2014/main" id="{45065135-E520-7A30-E63B-A40110224273}"/>
                  </a:ext>
                </a:extLst>
              </p:cNvPr>
              <p:cNvSpPr/>
              <p:nvPr/>
            </p:nvSpPr>
            <p:spPr>
              <a:xfrm>
                <a:off x="3559257" y="6278607"/>
                <a:ext cx="36695" cy="549137"/>
              </a:xfrm>
              <a:custGeom>
                <a:avLst/>
                <a:gdLst>
                  <a:gd name="connsiteX0" fmla="*/ 32032 w 36695"/>
                  <a:gd name="connsiteY0" fmla="*/ 40 h 549137"/>
                  <a:gd name="connsiteX1" fmla="*/ 35522 w 36695"/>
                  <a:gd name="connsiteY1" fmla="*/ 387439 h 549137"/>
                  <a:gd name="connsiteX2" fmla="*/ 11091 w 36695"/>
                  <a:gd name="connsiteY2" fmla="*/ 541002 h 549137"/>
                  <a:gd name="connsiteX3" fmla="*/ 7601 w 36695"/>
                  <a:gd name="connsiteY3" fmla="*/ 492141 h 549137"/>
                  <a:gd name="connsiteX4" fmla="*/ 621 w 36695"/>
                  <a:gd name="connsiteY4" fmla="*/ 191995 h 549137"/>
                  <a:gd name="connsiteX5" fmla="*/ 25051 w 36695"/>
                  <a:gd name="connsiteY5" fmla="*/ 411869 h 549137"/>
                  <a:gd name="connsiteX6" fmla="*/ 32032 w 36695"/>
                  <a:gd name="connsiteY6" fmla="*/ 40 h 549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95" h="549137">
                    <a:moveTo>
                      <a:pt x="32032" y="40"/>
                    </a:moveTo>
                    <a:cubicBezTo>
                      <a:pt x="33777" y="-4032"/>
                      <a:pt x="39012" y="297279"/>
                      <a:pt x="35522" y="387439"/>
                    </a:cubicBezTo>
                    <a:cubicBezTo>
                      <a:pt x="32032" y="477599"/>
                      <a:pt x="15744" y="523552"/>
                      <a:pt x="11091" y="541002"/>
                    </a:cubicBezTo>
                    <a:cubicBezTo>
                      <a:pt x="6438" y="558452"/>
                      <a:pt x="9346" y="550309"/>
                      <a:pt x="7601" y="492141"/>
                    </a:cubicBezTo>
                    <a:cubicBezTo>
                      <a:pt x="5856" y="433973"/>
                      <a:pt x="-2287" y="205374"/>
                      <a:pt x="621" y="191995"/>
                    </a:cubicBezTo>
                    <a:cubicBezTo>
                      <a:pt x="3529" y="178616"/>
                      <a:pt x="19816" y="447351"/>
                      <a:pt x="25051" y="411869"/>
                    </a:cubicBezTo>
                    <a:cubicBezTo>
                      <a:pt x="30286" y="376387"/>
                      <a:pt x="30287" y="4112"/>
                      <a:pt x="32032" y="4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 43">
                <a:extLst>
                  <a:ext uri="{FF2B5EF4-FFF2-40B4-BE49-F238E27FC236}">
                    <a16:creationId xmlns:a16="http://schemas.microsoft.com/office/drawing/2014/main" id="{C675BDAB-F4E1-6E63-D439-068CBC8E6E51}"/>
                  </a:ext>
                </a:extLst>
              </p:cNvPr>
              <p:cNvSpPr/>
              <p:nvPr/>
            </p:nvSpPr>
            <p:spPr>
              <a:xfrm>
                <a:off x="2777263" y="6107632"/>
                <a:ext cx="290566" cy="326064"/>
              </a:xfrm>
              <a:custGeom>
                <a:avLst/>
                <a:gdLst>
                  <a:gd name="connsiteX0" fmla="*/ 290514 w 290566"/>
                  <a:gd name="connsiteY0" fmla="*/ 2 h 326064"/>
                  <a:gd name="connsiteX1" fmla="*/ 74129 w 290566"/>
                  <a:gd name="connsiteY1" fmla="*/ 136115 h 326064"/>
                  <a:gd name="connsiteX2" fmla="*/ 7818 w 290566"/>
                  <a:gd name="connsiteY2" fmla="*/ 247797 h 326064"/>
                  <a:gd name="connsiteX3" fmla="*/ 32248 w 290566"/>
                  <a:gd name="connsiteY3" fmla="*/ 195446 h 326064"/>
                  <a:gd name="connsiteX4" fmla="*/ 838 w 290566"/>
                  <a:gd name="connsiteY4" fmla="*/ 324579 h 326064"/>
                  <a:gd name="connsiteX5" fmla="*/ 14798 w 290566"/>
                  <a:gd name="connsiteY5" fmla="*/ 254777 h 326064"/>
                  <a:gd name="connsiteX6" fmla="*/ 74129 w 290566"/>
                  <a:gd name="connsiteY6" fmla="*/ 94234 h 326064"/>
                  <a:gd name="connsiteX7" fmla="*/ 53189 w 290566"/>
                  <a:gd name="connsiteY7" fmla="*/ 132624 h 326064"/>
                  <a:gd name="connsiteX8" fmla="*/ 290514 w 290566"/>
                  <a:gd name="connsiteY8" fmla="*/ 2 h 326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0566" h="326064">
                    <a:moveTo>
                      <a:pt x="290514" y="2"/>
                    </a:moveTo>
                    <a:cubicBezTo>
                      <a:pt x="294004" y="584"/>
                      <a:pt x="121245" y="94816"/>
                      <a:pt x="74129" y="136115"/>
                    </a:cubicBezTo>
                    <a:cubicBezTo>
                      <a:pt x="27013" y="177414"/>
                      <a:pt x="14798" y="237909"/>
                      <a:pt x="7818" y="247797"/>
                    </a:cubicBezTo>
                    <a:cubicBezTo>
                      <a:pt x="838" y="257685"/>
                      <a:pt x="33411" y="182649"/>
                      <a:pt x="32248" y="195446"/>
                    </a:cubicBezTo>
                    <a:cubicBezTo>
                      <a:pt x="31085" y="208243"/>
                      <a:pt x="3746" y="314690"/>
                      <a:pt x="838" y="324579"/>
                    </a:cubicBezTo>
                    <a:cubicBezTo>
                      <a:pt x="-2070" y="334468"/>
                      <a:pt x="2583" y="293168"/>
                      <a:pt x="14798" y="254777"/>
                    </a:cubicBezTo>
                    <a:cubicBezTo>
                      <a:pt x="27013" y="216386"/>
                      <a:pt x="67731" y="114593"/>
                      <a:pt x="74129" y="94234"/>
                    </a:cubicBezTo>
                    <a:cubicBezTo>
                      <a:pt x="80527" y="73875"/>
                      <a:pt x="20615" y="146584"/>
                      <a:pt x="53189" y="132624"/>
                    </a:cubicBezTo>
                    <a:cubicBezTo>
                      <a:pt x="85763" y="118664"/>
                      <a:pt x="287024" y="-580"/>
                      <a:pt x="290514" y="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 44">
                <a:extLst>
                  <a:ext uri="{FF2B5EF4-FFF2-40B4-BE49-F238E27FC236}">
                    <a16:creationId xmlns:a16="http://schemas.microsoft.com/office/drawing/2014/main" id="{8ABC2AF9-BECA-4D3E-80D3-B600EC995E5D}"/>
                  </a:ext>
                </a:extLst>
              </p:cNvPr>
              <p:cNvSpPr/>
              <p:nvPr/>
            </p:nvSpPr>
            <p:spPr>
              <a:xfrm>
                <a:off x="3182918" y="6097030"/>
                <a:ext cx="282803" cy="185226"/>
              </a:xfrm>
              <a:custGeom>
                <a:avLst/>
                <a:gdLst>
                  <a:gd name="connsiteX0" fmla="*/ 32 w 282803"/>
                  <a:gd name="connsiteY0" fmla="*/ 133 h 185226"/>
                  <a:gd name="connsiteX1" fmla="*/ 139635 w 282803"/>
                  <a:gd name="connsiteY1" fmla="*/ 59465 h 185226"/>
                  <a:gd name="connsiteX2" fmla="*/ 118694 w 282803"/>
                  <a:gd name="connsiteY2" fmla="*/ 28054 h 185226"/>
                  <a:gd name="connsiteX3" fmla="*/ 244337 w 282803"/>
                  <a:gd name="connsiteY3" fmla="*/ 129266 h 185226"/>
                  <a:gd name="connsiteX4" fmla="*/ 282728 w 282803"/>
                  <a:gd name="connsiteY4" fmla="*/ 185107 h 185226"/>
                  <a:gd name="connsiteX5" fmla="*/ 237357 w 282803"/>
                  <a:gd name="connsiteY5" fmla="*/ 115306 h 185226"/>
                  <a:gd name="connsiteX6" fmla="*/ 153595 w 282803"/>
                  <a:gd name="connsiteY6" fmla="*/ 45504 h 185226"/>
                  <a:gd name="connsiteX7" fmla="*/ 32 w 282803"/>
                  <a:gd name="connsiteY7" fmla="*/ 133 h 185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2803" h="185226">
                    <a:moveTo>
                      <a:pt x="32" y="133"/>
                    </a:moveTo>
                    <a:cubicBezTo>
                      <a:pt x="-2295" y="2460"/>
                      <a:pt x="119858" y="54812"/>
                      <a:pt x="139635" y="59465"/>
                    </a:cubicBezTo>
                    <a:cubicBezTo>
                      <a:pt x="159412" y="64118"/>
                      <a:pt x="101244" y="16421"/>
                      <a:pt x="118694" y="28054"/>
                    </a:cubicBezTo>
                    <a:cubicBezTo>
                      <a:pt x="136144" y="39687"/>
                      <a:pt x="216998" y="103091"/>
                      <a:pt x="244337" y="129266"/>
                    </a:cubicBezTo>
                    <a:cubicBezTo>
                      <a:pt x="271676" y="155442"/>
                      <a:pt x="283891" y="187434"/>
                      <a:pt x="282728" y="185107"/>
                    </a:cubicBezTo>
                    <a:cubicBezTo>
                      <a:pt x="281565" y="182780"/>
                      <a:pt x="258879" y="138573"/>
                      <a:pt x="237357" y="115306"/>
                    </a:cubicBezTo>
                    <a:cubicBezTo>
                      <a:pt x="215835" y="92039"/>
                      <a:pt x="187332" y="64699"/>
                      <a:pt x="153595" y="45504"/>
                    </a:cubicBezTo>
                    <a:cubicBezTo>
                      <a:pt x="119858" y="26309"/>
                      <a:pt x="2359" y="-2194"/>
                      <a:pt x="32" y="13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 45">
                <a:extLst>
                  <a:ext uri="{FF2B5EF4-FFF2-40B4-BE49-F238E27FC236}">
                    <a16:creationId xmlns:a16="http://schemas.microsoft.com/office/drawing/2014/main" id="{ADC0A87A-84DB-583D-E805-B171601F695E}"/>
                  </a:ext>
                </a:extLst>
              </p:cNvPr>
              <p:cNvSpPr/>
              <p:nvPr/>
            </p:nvSpPr>
            <p:spPr>
              <a:xfrm>
                <a:off x="3074677" y="6093655"/>
                <a:ext cx="449010" cy="358930"/>
              </a:xfrm>
              <a:custGeom>
                <a:avLst/>
                <a:gdLst>
                  <a:gd name="connsiteX0" fmla="*/ 80 w 449010"/>
                  <a:gd name="connsiteY0" fmla="*/ 18 h 358930"/>
                  <a:gd name="connsiteX1" fmla="*/ 275796 w 449010"/>
                  <a:gd name="connsiteY1" fmla="*/ 80290 h 358930"/>
                  <a:gd name="connsiteX2" fmla="*/ 237405 w 449010"/>
                  <a:gd name="connsiteY2" fmla="*/ 90760 h 358930"/>
                  <a:gd name="connsiteX3" fmla="*/ 363048 w 449010"/>
                  <a:gd name="connsiteY3" fmla="*/ 202443 h 358930"/>
                  <a:gd name="connsiteX4" fmla="*/ 446810 w 449010"/>
                  <a:gd name="connsiteY4" fmla="*/ 356006 h 358930"/>
                  <a:gd name="connsiteX5" fmla="*/ 415399 w 449010"/>
                  <a:gd name="connsiteY5" fmla="*/ 289695 h 358930"/>
                  <a:gd name="connsiteX6" fmla="*/ 317677 w 449010"/>
                  <a:gd name="connsiteY6" fmla="*/ 125661 h 358930"/>
                  <a:gd name="connsiteX7" fmla="*/ 247876 w 449010"/>
                  <a:gd name="connsiteY7" fmla="*/ 73310 h 358930"/>
                  <a:gd name="connsiteX8" fmla="*/ 80 w 449010"/>
                  <a:gd name="connsiteY8" fmla="*/ 18 h 35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9010" h="358930">
                    <a:moveTo>
                      <a:pt x="80" y="18"/>
                    </a:moveTo>
                    <a:cubicBezTo>
                      <a:pt x="4733" y="1181"/>
                      <a:pt x="236242" y="65166"/>
                      <a:pt x="275796" y="80290"/>
                    </a:cubicBezTo>
                    <a:cubicBezTo>
                      <a:pt x="315350" y="95414"/>
                      <a:pt x="222863" y="70401"/>
                      <a:pt x="237405" y="90760"/>
                    </a:cubicBezTo>
                    <a:cubicBezTo>
                      <a:pt x="251947" y="111119"/>
                      <a:pt x="328147" y="158235"/>
                      <a:pt x="363048" y="202443"/>
                    </a:cubicBezTo>
                    <a:cubicBezTo>
                      <a:pt x="397949" y="246651"/>
                      <a:pt x="438085" y="341464"/>
                      <a:pt x="446810" y="356006"/>
                    </a:cubicBezTo>
                    <a:cubicBezTo>
                      <a:pt x="455535" y="370548"/>
                      <a:pt x="436921" y="328086"/>
                      <a:pt x="415399" y="289695"/>
                    </a:cubicBezTo>
                    <a:cubicBezTo>
                      <a:pt x="393877" y="251304"/>
                      <a:pt x="345597" y="161725"/>
                      <a:pt x="317677" y="125661"/>
                    </a:cubicBezTo>
                    <a:cubicBezTo>
                      <a:pt x="289757" y="89597"/>
                      <a:pt x="301390" y="93087"/>
                      <a:pt x="247876" y="73310"/>
                    </a:cubicBezTo>
                    <a:cubicBezTo>
                      <a:pt x="194362" y="53533"/>
                      <a:pt x="-4573" y="-1145"/>
                      <a:pt x="80" y="1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 46">
                <a:extLst>
                  <a:ext uri="{FF2B5EF4-FFF2-40B4-BE49-F238E27FC236}">
                    <a16:creationId xmlns:a16="http://schemas.microsoft.com/office/drawing/2014/main" id="{D93D3BAE-4C92-BD4B-0B0B-E4CC4939AC77}"/>
                  </a:ext>
                </a:extLst>
              </p:cNvPr>
              <p:cNvSpPr/>
              <p:nvPr/>
            </p:nvSpPr>
            <p:spPr>
              <a:xfrm>
                <a:off x="2774592" y="6407064"/>
                <a:ext cx="21395" cy="694006"/>
              </a:xfrm>
              <a:custGeom>
                <a:avLst/>
                <a:gdLst>
                  <a:gd name="connsiteX0" fmla="*/ 20959 w 21395"/>
                  <a:gd name="connsiteY0" fmla="*/ 4206 h 694006"/>
                  <a:gd name="connsiteX1" fmla="*/ 17469 w 21395"/>
                  <a:gd name="connsiteY1" fmla="*/ 667321 h 694006"/>
                  <a:gd name="connsiteX2" fmla="*/ 19 w 21395"/>
                  <a:gd name="connsiteY2" fmla="*/ 520738 h 694006"/>
                  <a:gd name="connsiteX3" fmla="*/ 13979 w 21395"/>
                  <a:gd name="connsiteY3" fmla="*/ 122869 h 694006"/>
                  <a:gd name="connsiteX4" fmla="*/ 10489 w 21395"/>
                  <a:gd name="connsiteY4" fmla="*/ 370664 h 694006"/>
                  <a:gd name="connsiteX5" fmla="*/ 20959 w 21395"/>
                  <a:gd name="connsiteY5" fmla="*/ 4206 h 694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95" h="694006">
                    <a:moveTo>
                      <a:pt x="20959" y="4206"/>
                    </a:moveTo>
                    <a:cubicBezTo>
                      <a:pt x="22122" y="53649"/>
                      <a:pt x="20959" y="581232"/>
                      <a:pt x="17469" y="667321"/>
                    </a:cubicBezTo>
                    <a:cubicBezTo>
                      <a:pt x="13979" y="753410"/>
                      <a:pt x="601" y="611480"/>
                      <a:pt x="19" y="520738"/>
                    </a:cubicBezTo>
                    <a:cubicBezTo>
                      <a:pt x="-563" y="429996"/>
                      <a:pt x="12234" y="147881"/>
                      <a:pt x="13979" y="122869"/>
                    </a:cubicBezTo>
                    <a:cubicBezTo>
                      <a:pt x="15724" y="97857"/>
                      <a:pt x="11071" y="384043"/>
                      <a:pt x="10489" y="370664"/>
                    </a:cubicBezTo>
                    <a:cubicBezTo>
                      <a:pt x="9907" y="357285"/>
                      <a:pt x="19796" y="-45237"/>
                      <a:pt x="20959" y="420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 47">
                <a:extLst>
                  <a:ext uri="{FF2B5EF4-FFF2-40B4-BE49-F238E27FC236}">
                    <a16:creationId xmlns:a16="http://schemas.microsoft.com/office/drawing/2014/main" id="{57EC002F-A0FE-2577-8539-A7EAD7875C69}"/>
                  </a:ext>
                </a:extLst>
              </p:cNvPr>
              <p:cNvSpPr/>
              <p:nvPr/>
            </p:nvSpPr>
            <p:spPr>
              <a:xfrm>
                <a:off x="3468942" y="6285394"/>
                <a:ext cx="59539" cy="602631"/>
              </a:xfrm>
              <a:custGeom>
                <a:avLst/>
                <a:gdLst>
                  <a:gd name="connsiteX0" fmla="*/ 194 w 59539"/>
                  <a:gd name="connsiteY0" fmla="*/ 233 h 602631"/>
                  <a:gd name="connsiteX1" fmla="*/ 21134 w 59539"/>
                  <a:gd name="connsiteY1" fmla="*/ 331791 h 602631"/>
                  <a:gd name="connsiteX2" fmla="*/ 24624 w 59539"/>
                  <a:gd name="connsiteY2" fmla="*/ 272459 h 602631"/>
                  <a:gd name="connsiteX3" fmla="*/ 31605 w 59539"/>
                  <a:gd name="connsiteY3" fmla="*/ 583076 h 602631"/>
                  <a:gd name="connsiteX4" fmla="*/ 31605 w 59539"/>
                  <a:gd name="connsiteY4" fmla="*/ 520255 h 602631"/>
                  <a:gd name="connsiteX5" fmla="*/ 59525 w 59539"/>
                  <a:gd name="connsiteY5" fmla="*/ 111916 h 602631"/>
                  <a:gd name="connsiteX6" fmla="*/ 35095 w 59539"/>
                  <a:gd name="connsiteY6" fmla="*/ 275950 h 602631"/>
                  <a:gd name="connsiteX7" fmla="*/ 194 w 59539"/>
                  <a:gd name="connsiteY7" fmla="*/ 233 h 60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539" h="602631">
                    <a:moveTo>
                      <a:pt x="194" y="233"/>
                    </a:moveTo>
                    <a:cubicBezTo>
                      <a:pt x="-2133" y="9540"/>
                      <a:pt x="17062" y="286420"/>
                      <a:pt x="21134" y="331791"/>
                    </a:cubicBezTo>
                    <a:cubicBezTo>
                      <a:pt x="25206" y="377162"/>
                      <a:pt x="22879" y="230578"/>
                      <a:pt x="24624" y="272459"/>
                    </a:cubicBezTo>
                    <a:cubicBezTo>
                      <a:pt x="26369" y="314340"/>
                      <a:pt x="30442" y="541777"/>
                      <a:pt x="31605" y="583076"/>
                    </a:cubicBezTo>
                    <a:cubicBezTo>
                      <a:pt x="32769" y="624375"/>
                      <a:pt x="26952" y="598782"/>
                      <a:pt x="31605" y="520255"/>
                    </a:cubicBezTo>
                    <a:cubicBezTo>
                      <a:pt x="36258" y="441728"/>
                      <a:pt x="58943" y="152633"/>
                      <a:pt x="59525" y="111916"/>
                    </a:cubicBezTo>
                    <a:cubicBezTo>
                      <a:pt x="60107" y="71199"/>
                      <a:pt x="43239" y="288747"/>
                      <a:pt x="35095" y="275950"/>
                    </a:cubicBezTo>
                    <a:cubicBezTo>
                      <a:pt x="26951" y="263153"/>
                      <a:pt x="2521" y="-9074"/>
                      <a:pt x="194" y="23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 48">
                <a:extLst>
                  <a:ext uri="{FF2B5EF4-FFF2-40B4-BE49-F238E27FC236}">
                    <a16:creationId xmlns:a16="http://schemas.microsoft.com/office/drawing/2014/main" id="{AE5CC239-D921-50A4-FEF0-3B2CB89EAC11}"/>
                  </a:ext>
                </a:extLst>
              </p:cNvPr>
              <p:cNvSpPr/>
              <p:nvPr/>
            </p:nvSpPr>
            <p:spPr>
              <a:xfrm>
                <a:off x="2743200" y="6386589"/>
                <a:ext cx="797474" cy="39333"/>
              </a:xfrm>
              <a:custGeom>
                <a:avLst/>
                <a:gdLst>
                  <a:gd name="connsiteX0" fmla="*/ 0 w 797474"/>
                  <a:gd name="connsiteY0" fmla="*/ 3741 h 39333"/>
                  <a:gd name="connsiteX1" fmla="*/ 418809 w 797474"/>
                  <a:gd name="connsiteY1" fmla="*/ 21191 h 39333"/>
                  <a:gd name="connsiteX2" fmla="*/ 226855 w 797474"/>
                  <a:gd name="connsiteY2" fmla="*/ 251 h 39333"/>
                  <a:gd name="connsiteX3" fmla="*/ 781777 w 797474"/>
                  <a:gd name="connsiteY3" fmla="*/ 38642 h 39333"/>
                  <a:gd name="connsiteX4" fmla="*/ 621234 w 797474"/>
                  <a:gd name="connsiteY4" fmla="*/ 24681 h 39333"/>
                  <a:gd name="connsiteX5" fmla="*/ 369948 w 797474"/>
                  <a:gd name="connsiteY5" fmla="*/ 21191 h 39333"/>
                  <a:gd name="connsiteX6" fmla="*/ 464180 w 797474"/>
                  <a:gd name="connsiteY6" fmla="*/ 21191 h 39333"/>
                  <a:gd name="connsiteX7" fmla="*/ 0 w 797474"/>
                  <a:gd name="connsiteY7" fmla="*/ 3741 h 3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7474" h="39333">
                    <a:moveTo>
                      <a:pt x="0" y="3741"/>
                    </a:moveTo>
                    <a:lnTo>
                      <a:pt x="418809" y="21191"/>
                    </a:lnTo>
                    <a:cubicBezTo>
                      <a:pt x="456618" y="20609"/>
                      <a:pt x="166360" y="-2657"/>
                      <a:pt x="226855" y="251"/>
                    </a:cubicBezTo>
                    <a:cubicBezTo>
                      <a:pt x="287350" y="3159"/>
                      <a:pt x="716047" y="34570"/>
                      <a:pt x="781777" y="38642"/>
                    </a:cubicBezTo>
                    <a:cubicBezTo>
                      <a:pt x="847507" y="42714"/>
                      <a:pt x="689872" y="27589"/>
                      <a:pt x="621234" y="24681"/>
                    </a:cubicBezTo>
                    <a:cubicBezTo>
                      <a:pt x="552596" y="21773"/>
                      <a:pt x="396124" y="21773"/>
                      <a:pt x="369948" y="21191"/>
                    </a:cubicBezTo>
                    <a:cubicBezTo>
                      <a:pt x="343772" y="20609"/>
                      <a:pt x="464180" y="21191"/>
                      <a:pt x="464180" y="21191"/>
                    </a:cubicBezTo>
                    <a:lnTo>
                      <a:pt x="0" y="3741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 49">
                <a:extLst>
                  <a:ext uri="{FF2B5EF4-FFF2-40B4-BE49-F238E27FC236}">
                    <a16:creationId xmlns:a16="http://schemas.microsoft.com/office/drawing/2014/main" id="{D7BBCCAE-98F9-EAC9-F90F-1DAF5763E174}"/>
                  </a:ext>
                </a:extLst>
              </p:cNvPr>
              <p:cNvSpPr/>
              <p:nvPr/>
            </p:nvSpPr>
            <p:spPr>
              <a:xfrm>
                <a:off x="2765827" y="6400800"/>
                <a:ext cx="745264" cy="35669"/>
              </a:xfrm>
              <a:custGeom>
                <a:avLst/>
                <a:gdLst>
                  <a:gd name="connsiteX0" fmla="*/ 1804 w 745264"/>
                  <a:gd name="connsiteY0" fmla="*/ 0 h 35669"/>
                  <a:gd name="connsiteX1" fmla="*/ 549746 w 745264"/>
                  <a:gd name="connsiteY1" fmla="*/ 34901 h 35669"/>
                  <a:gd name="connsiteX2" fmla="*/ 361281 w 745264"/>
                  <a:gd name="connsiteY2" fmla="*/ 24431 h 35669"/>
                  <a:gd name="connsiteX3" fmla="*/ 745190 w 745264"/>
                  <a:gd name="connsiteY3" fmla="*/ 27921 h 35669"/>
                  <a:gd name="connsiteX4" fmla="*/ 392692 w 745264"/>
                  <a:gd name="connsiteY4" fmla="*/ 31411 h 35669"/>
                  <a:gd name="connsiteX5" fmla="*/ 239129 w 745264"/>
                  <a:gd name="connsiteY5" fmla="*/ 20940 h 35669"/>
                  <a:gd name="connsiteX6" fmla="*/ 368262 w 745264"/>
                  <a:gd name="connsiteY6" fmla="*/ 34901 h 35669"/>
                  <a:gd name="connsiteX7" fmla="*/ 1804 w 745264"/>
                  <a:gd name="connsiteY7" fmla="*/ 0 h 3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5264" h="35669">
                    <a:moveTo>
                      <a:pt x="1804" y="0"/>
                    </a:moveTo>
                    <a:cubicBezTo>
                      <a:pt x="32051" y="0"/>
                      <a:pt x="489833" y="30829"/>
                      <a:pt x="549746" y="34901"/>
                    </a:cubicBezTo>
                    <a:cubicBezTo>
                      <a:pt x="609659" y="38973"/>
                      <a:pt x="328707" y="25594"/>
                      <a:pt x="361281" y="24431"/>
                    </a:cubicBezTo>
                    <a:cubicBezTo>
                      <a:pt x="393855" y="23268"/>
                      <a:pt x="739955" y="26758"/>
                      <a:pt x="745190" y="27921"/>
                    </a:cubicBezTo>
                    <a:cubicBezTo>
                      <a:pt x="750425" y="29084"/>
                      <a:pt x="477035" y="32574"/>
                      <a:pt x="392692" y="31411"/>
                    </a:cubicBezTo>
                    <a:cubicBezTo>
                      <a:pt x="308349" y="30248"/>
                      <a:pt x="243201" y="20358"/>
                      <a:pt x="239129" y="20940"/>
                    </a:cubicBezTo>
                    <a:cubicBezTo>
                      <a:pt x="235057" y="21522"/>
                      <a:pt x="405489" y="36646"/>
                      <a:pt x="368262" y="34901"/>
                    </a:cubicBezTo>
                    <a:cubicBezTo>
                      <a:pt x="331035" y="33156"/>
                      <a:pt x="-28443" y="0"/>
                      <a:pt x="1804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 50">
                <a:extLst>
                  <a:ext uri="{FF2B5EF4-FFF2-40B4-BE49-F238E27FC236}">
                    <a16:creationId xmlns:a16="http://schemas.microsoft.com/office/drawing/2014/main" id="{FB6AA099-FD7B-D2D8-D01B-5A09000836F5}"/>
                  </a:ext>
                </a:extLst>
              </p:cNvPr>
              <p:cNvSpPr/>
              <p:nvPr/>
            </p:nvSpPr>
            <p:spPr>
              <a:xfrm>
                <a:off x="2944911" y="6320206"/>
                <a:ext cx="367414" cy="105031"/>
              </a:xfrm>
              <a:custGeom>
                <a:avLst/>
                <a:gdLst>
                  <a:gd name="connsiteX0" fmla="*/ 713 w 367414"/>
                  <a:gd name="connsiteY0" fmla="*/ 73614 h 105031"/>
                  <a:gd name="connsiteX1" fmla="*/ 171727 w 367414"/>
                  <a:gd name="connsiteY1" fmla="*/ 21263 h 105031"/>
                  <a:gd name="connsiteX2" fmla="*/ 293880 w 367414"/>
                  <a:gd name="connsiteY2" fmla="*/ 45693 h 105031"/>
                  <a:gd name="connsiteX3" fmla="*/ 367171 w 367414"/>
                  <a:gd name="connsiteY3" fmla="*/ 105025 h 105031"/>
                  <a:gd name="connsiteX4" fmla="*/ 314820 w 367414"/>
                  <a:gd name="connsiteY4" fmla="*/ 49183 h 105031"/>
                  <a:gd name="connsiteX5" fmla="*/ 241529 w 367414"/>
                  <a:gd name="connsiteY5" fmla="*/ 322 h 105031"/>
                  <a:gd name="connsiteX6" fmla="*/ 713 w 367414"/>
                  <a:gd name="connsiteY6" fmla="*/ 73614 h 105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414" h="105031">
                    <a:moveTo>
                      <a:pt x="713" y="73614"/>
                    </a:moveTo>
                    <a:cubicBezTo>
                      <a:pt x="-10921" y="77104"/>
                      <a:pt x="122866" y="25916"/>
                      <a:pt x="171727" y="21263"/>
                    </a:cubicBezTo>
                    <a:cubicBezTo>
                      <a:pt x="220588" y="16610"/>
                      <a:pt x="261306" y="31733"/>
                      <a:pt x="293880" y="45693"/>
                    </a:cubicBezTo>
                    <a:cubicBezTo>
                      <a:pt x="326454" y="59653"/>
                      <a:pt x="363681" y="104443"/>
                      <a:pt x="367171" y="105025"/>
                    </a:cubicBezTo>
                    <a:cubicBezTo>
                      <a:pt x="370661" y="105607"/>
                      <a:pt x="335760" y="66633"/>
                      <a:pt x="314820" y="49183"/>
                    </a:cubicBezTo>
                    <a:cubicBezTo>
                      <a:pt x="293880" y="31733"/>
                      <a:pt x="289808" y="-3750"/>
                      <a:pt x="241529" y="322"/>
                    </a:cubicBezTo>
                    <a:cubicBezTo>
                      <a:pt x="193250" y="4394"/>
                      <a:pt x="12347" y="70124"/>
                      <a:pt x="713" y="7361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 51">
                <a:extLst>
                  <a:ext uri="{FF2B5EF4-FFF2-40B4-BE49-F238E27FC236}">
                    <a16:creationId xmlns:a16="http://schemas.microsoft.com/office/drawing/2014/main" id="{B4783980-D375-D162-10E1-954B286F9A3D}"/>
                  </a:ext>
                </a:extLst>
              </p:cNvPr>
              <p:cNvSpPr/>
              <p:nvPr/>
            </p:nvSpPr>
            <p:spPr>
              <a:xfrm>
                <a:off x="2873433" y="6199415"/>
                <a:ext cx="515460" cy="198060"/>
              </a:xfrm>
              <a:custGeom>
                <a:avLst/>
                <a:gdLst>
                  <a:gd name="connsiteX0" fmla="*/ 2390 w 515460"/>
                  <a:gd name="connsiteY0" fmla="*/ 197895 h 198060"/>
                  <a:gd name="connsiteX1" fmla="*/ 152463 w 515460"/>
                  <a:gd name="connsiteY1" fmla="*/ 58292 h 198060"/>
                  <a:gd name="connsiteX2" fmla="*/ 295556 w 515460"/>
                  <a:gd name="connsiteY2" fmla="*/ 51312 h 198060"/>
                  <a:gd name="connsiteX3" fmla="*/ 285086 w 515460"/>
                  <a:gd name="connsiteY3" fmla="*/ 26881 h 198060"/>
                  <a:gd name="connsiteX4" fmla="*/ 407239 w 515460"/>
                  <a:gd name="connsiteY4" fmla="*/ 96683 h 198060"/>
                  <a:gd name="connsiteX5" fmla="*/ 396769 w 515460"/>
                  <a:gd name="connsiteY5" fmla="*/ 68762 h 198060"/>
                  <a:gd name="connsiteX6" fmla="*/ 511941 w 515460"/>
                  <a:gd name="connsiteY6" fmla="*/ 190915 h 198060"/>
                  <a:gd name="connsiteX7" fmla="*/ 470060 w 515460"/>
                  <a:gd name="connsiteY7" fmla="*/ 138564 h 198060"/>
                  <a:gd name="connsiteX8" fmla="*/ 313007 w 515460"/>
                  <a:gd name="connsiteY8" fmla="*/ 5941 h 198060"/>
                  <a:gd name="connsiteX9" fmla="*/ 361868 w 515460"/>
                  <a:gd name="connsiteY9" fmla="*/ 23391 h 198060"/>
                  <a:gd name="connsiteX10" fmla="*/ 278106 w 515460"/>
                  <a:gd name="connsiteY10" fmla="*/ 26881 h 198060"/>
                  <a:gd name="connsiteX11" fmla="*/ 2390 w 515460"/>
                  <a:gd name="connsiteY11" fmla="*/ 197895 h 19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5460" h="198060">
                    <a:moveTo>
                      <a:pt x="2390" y="197895"/>
                    </a:moveTo>
                    <a:cubicBezTo>
                      <a:pt x="-18550" y="203130"/>
                      <a:pt x="103602" y="82723"/>
                      <a:pt x="152463" y="58292"/>
                    </a:cubicBezTo>
                    <a:cubicBezTo>
                      <a:pt x="201324" y="33861"/>
                      <a:pt x="273452" y="56547"/>
                      <a:pt x="295556" y="51312"/>
                    </a:cubicBezTo>
                    <a:cubicBezTo>
                      <a:pt x="317660" y="46077"/>
                      <a:pt x="266472" y="19319"/>
                      <a:pt x="285086" y="26881"/>
                    </a:cubicBezTo>
                    <a:cubicBezTo>
                      <a:pt x="303700" y="34443"/>
                      <a:pt x="388625" y="89703"/>
                      <a:pt x="407239" y="96683"/>
                    </a:cubicBezTo>
                    <a:cubicBezTo>
                      <a:pt x="425853" y="103663"/>
                      <a:pt x="379319" y="53057"/>
                      <a:pt x="396769" y="68762"/>
                    </a:cubicBezTo>
                    <a:cubicBezTo>
                      <a:pt x="414219" y="84467"/>
                      <a:pt x="499726" y="179281"/>
                      <a:pt x="511941" y="190915"/>
                    </a:cubicBezTo>
                    <a:cubicBezTo>
                      <a:pt x="524156" y="202549"/>
                      <a:pt x="503216" y="169393"/>
                      <a:pt x="470060" y="138564"/>
                    </a:cubicBezTo>
                    <a:cubicBezTo>
                      <a:pt x="436904" y="107735"/>
                      <a:pt x="331039" y="25136"/>
                      <a:pt x="313007" y="5941"/>
                    </a:cubicBezTo>
                    <a:cubicBezTo>
                      <a:pt x="294975" y="-13255"/>
                      <a:pt x="367685" y="19901"/>
                      <a:pt x="361868" y="23391"/>
                    </a:cubicBezTo>
                    <a:cubicBezTo>
                      <a:pt x="356051" y="26881"/>
                      <a:pt x="340927" y="1287"/>
                      <a:pt x="278106" y="26881"/>
                    </a:cubicBezTo>
                    <a:cubicBezTo>
                      <a:pt x="215285" y="52475"/>
                      <a:pt x="23330" y="192660"/>
                      <a:pt x="2390" y="19789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 52">
                <a:extLst>
                  <a:ext uri="{FF2B5EF4-FFF2-40B4-BE49-F238E27FC236}">
                    <a16:creationId xmlns:a16="http://schemas.microsoft.com/office/drawing/2014/main" id="{F50A2489-8F61-398B-3E6A-849F4D2E9E8E}"/>
                  </a:ext>
                </a:extLst>
              </p:cNvPr>
              <p:cNvSpPr/>
              <p:nvPr/>
            </p:nvSpPr>
            <p:spPr>
              <a:xfrm>
                <a:off x="2998954" y="6291700"/>
                <a:ext cx="177402" cy="106914"/>
              </a:xfrm>
              <a:custGeom>
                <a:avLst/>
                <a:gdLst>
                  <a:gd name="connsiteX0" fmla="*/ 177015 w 177402"/>
                  <a:gd name="connsiteY0" fmla="*/ 908 h 106914"/>
                  <a:gd name="connsiteX1" fmla="*/ 6002 w 177402"/>
                  <a:gd name="connsiteY1" fmla="*/ 105610 h 106914"/>
                  <a:gd name="connsiteX2" fmla="*/ 51373 w 177402"/>
                  <a:gd name="connsiteY2" fmla="*/ 56749 h 106914"/>
                  <a:gd name="connsiteX3" fmla="*/ 177015 w 177402"/>
                  <a:gd name="connsiteY3" fmla="*/ 908 h 106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402" h="106914">
                    <a:moveTo>
                      <a:pt x="177015" y="908"/>
                    </a:moveTo>
                    <a:cubicBezTo>
                      <a:pt x="169453" y="9051"/>
                      <a:pt x="26942" y="96303"/>
                      <a:pt x="6002" y="105610"/>
                    </a:cubicBezTo>
                    <a:cubicBezTo>
                      <a:pt x="-14938" y="114917"/>
                      <a:pt x="23452" y="71873"/>
                      <a:pt x="51373" y="56749"/>
                    </a:cubicBezTo>
                    <a:cubicBezTo>
                      <a:pt x="79293" y="41625"/>
                      <a:pt x="184577" y="-7235"/>
                      <a:pt x="177015" y="90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 53">
                <a:extLst>
                  <a:ext uri="{FF2B5EF4-FFF2-40B4-BE49-F238E27FC236}">
                    <a16:creationId xmlns:a16="http://schemas.microsoft.com/office/drawing/2014/main" id="{9E1B4DC8-AE84-B3EA-5EB8-8EE1553BB190}"/>
                  </a:ext>
                </a:extLst>
              </p:cNvPr>
              <p:cNvSpPr/>
              <p:nvPr/>
            </p:nvSpPr>
            <p:spPr>
              <a:xfrm>
                <a:off x="2881639" y="6193294"/>
                <a:ext cx="322439" cy="181098"/>
              </a:xfrm>
              <a:custGeom>
                <a:avLst/>
                <a:gdLst>
                  <a:gd name="connsiteX0" fmla="*/ 322251 w 322439"/>
                  <a:gd name="connsiteY0" fmla="*/ 1591 h 181098"/>
                  <a:gd name="connsiteX1" fmla="*/ 144257 w 322439"/>
                  <a:gd name="connsiteY1" fmla="*/ 33002 h 181098"/>
                  <a:gd name="connsiteX2" fmla="*/ 1164 w 322439"/>
                  <a:gd name="connsiteY2" fmla="*/ 179585 h 181098"/>
                  <a:gd name="connsiteX3" fmla="*/ 81436 w 322439"/>
                  <a:gd name="connsiteY3" fmla="*/ 106294 h 181098"/>
                  <a:gd name="connsiteX4" fmla="*/ 168688 w 322439"/>
                  <a:gd name="connsiteY4" fmla="*/ 57433 h 181098"/>
                  <a:gd name="connsiteX5" fmla="*/ 109356 w 322439"/>
                  <a:gd name="connsiteY5" fmla="*/ 64413 h 181098"/>
                  <a:gd name="connsiteX6" fmla="*/ 322251 w 322439"/>
                  <a:gd name="connsiteY6" fmla="*/ 1591 h 181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2439" h="181098">
                    <a:moveTo>
                      <a:pt x="322251" y="1591"/>
                    </a:moveTo>
                    <a:cubicBezTo>
                      <a:pt x="328068" y="-3644"/>
                      <a:pt x="197771" y="3336"/>
                      <a:pt x="144257" y="33002"/>
                    </a:cubicBezTo>
                    <a:cubicBezTo>
                      <a:pt x="90743" y="62668"/>
                      <a:pt x="11634" y="167370"/>
                      <a:pt x="1164" y="179585"/>
                    </a:cubicBezTo>
                    <a:cubicBezTo>
                      <a:pt x="-9306" y="191800"/>
                      <a:pt x="53515" y="126653"/>
                      <a:pt x="81436" y="106294"/>
                    </a:cubicBezTo>
                    <a:cubicBezTo>
                      <a:pt x="109357" y="85935"/>
                      <a:pt x="164035" y="64413"/>
                      <a:pt x="168688" y="57433"/>
                    </a:cubicBezTo>
                    <a:cubicBezTo>
                      <a:pt x="173341" y="50453"/>
                      <a:pt x="87834" y="70230"/>
                      <a:pt x="109356" y="64413"/>
                    </a:cubicBezTo>
                    <a:cubicBezTo>
                      <a:pt x="130878" y="58596"/>
                      <a:pt x="316434" y="6826"/>
                      <a:pt x="322251" y="159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 54">
                <a:extLst>
                  <a:ext uri="{FF2B5EF4-FFF2-40B4-BE49-F238E27FC236}">
                    <a16:creationId xmlns:a16="http://schemas.microsoft.com/office/drawing/2014/main" id="{25A268C7-C971-C78E-36B4-E832E8F51227}"/>
                  </a:ext>
                </a:extLst>
              </p:cNvPr>
              <p:cNvSpPr/>
              <p:nvPr/>
            </p:nvSpPr>
            <p:spPr>
              <a:xfrm>
                <a:off x="2787732" y="6288666"/>
                <a:ext cx="274210" cy="124280"/>
              </a:xfrm>
              <a:custGeom>
                <a:avLst/>
                <a:gdLst>
                  <a:gd name="connsiteX0" fmla="*/ 839 w 274210"/>
                  <a:gd name="connsiteY0" fmla="*/ 452 h 124280"/>
                  <a:gd name="connsiteX1" fmla="*/ 157892 w 274210"/>
                  <a:gd name="connsiteY1" fmla="*/ 66763 h 124280"/>
                  <a:gd name="connsiteX2" fmla="*/ 269575 w 274210"/>
                  <a:gd name="connsiteY2" fmla="*/ 122604 h 124280"/>
                  <a:gd name="connsiteX3" fmla="*/ 231184 w 274210"/>
                  <a:gd name="connsiteY3" fmla="*/ 101664 h 124280"/>
                  <a:gd name="connsiteX4" fmla="*/ 839 w 274210"/>
                  <a:gd name="connsiteY4" fmla="*/ 452 h 124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4210" h="124280">
                    <a:moveTo>
                      <a:pt x="839" y="452"/>
                    </a:moveTo>
                    <a:cubicBezTo>
                      <a:pt x="-11376" y="-5365"/>
                      <a:pt x="113103" y="46404"/>
                      <a:pt x="157892" y="66763"/>
                    </a:cubicBezTo>
                    <a:cubicBezTo>
                      <a:pt x="202681" y="87122"/>
                      <a:pt x="257360" y="116787"/>
                      <a:pt x="269575" y="122604"/>
                    </a:cubicBezTo>
                    <a:cubicBezTo>
                      <a:pt x="281790" y="128421"/>
                      <a:pt x="270157" y="118533"/>
                      <a:pt x="231184" y="101664"/>
                    </a:cubicBezTo>
                    <a:lnTo>
                      <a:pt x="839" y="452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 55">
                <a:extLst>
                  <a:ext uri="{FF2B5EF4-FFF2-40B4-BE49-F238E27FC236}">
                    <a16:creationId xmlns:a16="http://schemas.microsoft.com/office/drawing/2014/main" id="{FC06D2B7-39F3-9756-EF72-D31AB595F1D9}"/>
                  </a:ext>
                </a:extLst>
              </p:cNvPr>
              <p:cNvSpPr/>
              <p:nvPr/>
            </p:nvSpPr>
            <p:spPr>
              <a:xfrm>
                <a:off x="2801099" y="6250213"/>
                <a:ext cx="265490" cy="141355"/>
              </a:xfrm>
              <a:custGeom>
                <a:avLst/>
                <a:gdLst>
                  <a:gd name="connsiteX0" fmla="*/ 1432 w 265490"/>
                  <a:gd name="connsiteY0" fmla="*/ 514 h 141355"/>
                  <a:gd name="connsiteX1" fmla="*/ 113115 w 265490"/>
                  <a:gd name="connsiteY1" fmla="*/ 59845 h 141355"/>
                  <a:gd name="connsiteX2" fmla="*/ 259698 w 265490"/>
                  <a:gd name="connsiteY2" fmla="*/ 140117 h 141355"/>
                  <a:gd name="connsiteX3" fmla="*/ 210837 w 265490"/>
                  <a:gd name="connsiteY3" fmla="*/ 101726 h 141355"/>
                  <a:gd name="connsiteX4" fmla="*/ 1432 w 265490"/>
                  <a:gd name="connsiteY4" fmla="*/ 514 h 14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490" h="141355">
                    <a:moveTo>
                      <a:pt x="1432" y="514"/>
                    </a:moveTo>
                    <a:cubicBezTo>
                      <a:pt x="-14855" y="-6466"/>
                      <a:pt x="113115" y="59845"/>
                      <a:pt x="113115" y="59845"/>
                    </a:cubicBezTo>
                    <a:cubicBezTo>
                      <a:pt x="156159" y="83112"/>
                      <a:pt x="243411" y="133137"/>
                      <a:pt x="259698" y="140117"/>
                    </a:cubicBezTo>
                    <a:cubicBezTo>
                      <a:pt x="275985" y="147097"/>
                      <a:pt x="257371" y="123248"/>
                      <a:pt x="210837" y="101726"/>
                    </a:cubicBezTo>
                    <a:cubicBezTo>
                      <a:pt x="164303" y="80204"/>
                      <a:pt x="17719" y="7494"/>
                      <a:pt x="1432" y="51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 56">
                <a:extLst>
                  <a:ext uri="{FF2B5EF4-FFF2-40B4-BE49-F238E27FC236}">
                    <a16:creationId xmlns:a16="http://schemas.microsoft.com/office/drawing/2014/main" id="{1E6E20FE-D740-006E-888E-2121F8C94927}"/>
                  </a:ext>
                </a:extLst>
              </p:cNvPr>
              <p:cNvSpPr/>
              <p:nvPr/>
            </p:nvSpPr>
            <p:spPr>
              <a:xfrm>
                <a:off x="2868448" y="6163321"/>
                <a:ext cx="219264" cy="228359"/>
              </a:xfrm>
              <a:custGeom>
                <a:avLst/>
                <a:gdLst>
                  <a:gd name="connsiteX0" fmla="*/ 395 w 219264"/>
                  <a:gd name="connsiteY0" fmla="*/ 154 h 228359"/>
                  <a:gd name="connsiteX1" fmla="*/ 150468 w 219264"/>
                  <a:gd name="connsiteY1" fmla="*/ 153717 h 228359"/>
                  <a:gd name="connsiteX2" fmla="*/ 216779 w 219264"/>
                  <a:gd name="connsiteY2" fmla="*/ 227009 h 228359"/>
                  <a:gd name="connsiteX3" fmla="*/ 195839 w 219264"/>
                  <a:gd name="connsiteY3" fmla="*/ 195598 h 228359"/>
                  <a:gd name="connsiteX4" fmla="*/ 108587 w 219264"/>
                  <a:gd name="connsiteY4" fmla="*/ 125797 h 228359"/>
                  <a:gd name="connsiteX5" fmla="*/ 395 w 219264"/>
                  <a:gd name="connsiteY5" fmla="*/ 154 h 228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264" h="228359">
                    <a:moveTo>
                      <a:pt x="395" y="154"/>
                    </a:moveTo>
                    <a:cubicBezTo>
                      <a:pt x="7375" y="4807"/>
                      <a:pt x="114404" y="115908"/>
                      <a:pt x="150468" y="153717"/>
                    </a:cubicBezTo>
                    <a:cubicBezTo>
                      <a:pt x="186532" y="191526"/>
                      <a:pt x="209217" y="220029"/>
                      <a:pt x="216779" y="227009"/>
                    </a:cubicBezTo>
                    <a:cubicBezTo>
                      <a:pt x="224341" y="233989"/>
                      <a:pt x="213871" y="212467"/>
                      <a:pt x="195839" y="195598"/>
                    </a:cubicBezTo>
                    <a:cubicBezTo>
                      <a:pt x="177807" y="178729"/>
                      <a:pt x="136508" y="154299"/>
                      <a:pt x="108587" y="125797"/>
                    </a:cubicBezTo>
                    <a:cubicBezTo>
                      <a:pt x="80666" y="97295"/>
                      <a:pt x="-6585" y="-4499"/>
                      <a:pt x="395" y="15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 57">
                <a:extLst>
                  <a:ext uri="{FF2B5EF4-FFF2-40B4-BE49-F238E27FC236}">
                    <a16:creationId xmlns:a16="http://schemas.microsoft.com/office/drawing/2014/main" id="{4105FF2A-065F-C9FD-2473-BD6FE70C81E4}"/>
                  </a:ext>
                </a:extLst>
              </p:cNvPr>
              <p:cNvSpPr/>
              <p:nvPr/>
            </p:nvSpPr>
            <p:spPr>
              <a:xfrm>
                <a:off x="2896171" y="6131715"/>
                <a:ext cx="202543" cy="253864"/>
              </a:xfrm>
              <a:custGeom>
                <a:avLst/>
                <a:gdLst>
                  <a:gd name="connsiteX0" fmla="*/ 592 w 202543"/>
                  <a:gd name="connsiteY0" fmla="*/ 349 h 253864"/>
                  <a:gd name="connsiteX1" fmla="*/ 119255 w 202543"/>
                  <a:gd name="connsiteY1" fmla="*/ 146932 h 253864"/>
                  <a:gd name="connsiteX2" fmla="*/ 199527 w 202543"/>
                  <a:gd name="connsiteY2" fmla="*/ 251635 h 253864"/>
                  <a:gd name="connsiteX3" fmla="*/ 175096 w 202543"/>
                  <a:gd name="connsiteY3" fmla="*/ 209754 h 253864"/>
                  <a:gd name="connsiteX4" fmla="*/ 77374 w 202543"/>
                  <a:gd name="connsiteY4" fmla="*/ 108541 h 253864"/>
                  <a:gd name="connsiteX5" fmla="*/ 592 w 202543"/>
                  <a:gd name="connsiteY5" fmla="*/ 349 h 253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543" h="253864">
                    <a:moveTo>
                      <a:pt x="592" y="349"/>
                    </a:moveTo>
                    <a:cubicBezTo>
                      <a:pt x="7572" y="6747"/>
                      <a:pt x="86099" y="105051"/>
                      <a:pt x="119255" y="146932"/>
                    </a:cubicBezTo>
                    <a:cubicBezTo>
                      <a:pt x="152411" y="188813"/>
                      <a:pt x="190220" y="241165"/>
                      <a:pt x="199527" y="251635"/>
                    </a:cubicBezTo>
                    <a:cubicBezTo>
                      <a:pt x="208834" y="262105"/>
                      <a:pt x="195455" y="233603"/>
                      <a:pt x="175096" y="209754"/>
                    </a:cubicBezTo>
                    <a:cubicBezTo>
                      <a:pt x="154737" y="185905"/>
                      <a:pt x="104713" y="139952"/>
                      <a:pt x="77374" y="108541"/>
                    </a:cubicBezTo>
                    <a:cubicBezTo>
                      <a:pt x="50035" y="77130"/>
                      <a:pt x="-6388" y="-6049"/>
                      <a:pt x="592" y="34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 58">
                <a:extLst>
                  <a:ext uri="{FF2B5EF4-FFF2-40B4-BE49-F238E27FC236}">
                    <a16:creationId xmlns:a16="http://schemas.microsoft.com/office/drawing/2014/main" id="{EBBCB30F-F832-4622-D979-8D4BD47A4BEE}"/>
                  </a:ext>
                </a:extLst>
              </p:cNvPr>
              <p:cNvSpPr/>
              <p:nvPr/>
            </p:nvSpPr>
            <p:spPr>
              <a:xfrm>
                <a:off x="3014592" y="6071438"/>
                <a:ext cx="100484" cy="281981"/>
              </a:xfrm>
              <a:custGeom>
                <a:avLst/>
                <a:gdLst>
                  <a:gd name="connsiteX0" fmla="*/ 834 w 100484"/>
                  <a:gd name="connsiteY0" fmla="*/ 1295 h 281981"/>
                  <a:gd name="connsiteX1" fmla="*/ 42715 w 100484"/>
                  <a:gd name="connsiteY1" fmla="*/ 144388 h 281981"/>
                  <a:gd name="connsiteX2" fmla="*/ 98556 w 100484"/>
                  <a:gd name="connsiteY2" fmla="*/ 277011 h 281981"/>
                  <a:gd name="connsiteX3" fmla="*/ 81106 w 100484"/>
                  <a:gd name="connsiteY3" fmla="*/ 231640 h 281981"/>
                  <a:gd name="connsiteX4" fmla="*/ 834 w 100484"/>
                  <a:gd name="connsiteY4" fmla="*/ 1295 h 281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484" h="281981">
                    <a:moveTo>
                      <a:pt x="834" y="1295"/>
                    </a:moveTo>
                    <a:cubicBezTo>
                      <a:pt x="-5564" y="-13247"/>
                      <a:pt x="26428" y="98435"/>
                      <a:pt x="42715" y="144388"/>
                    </a:cubicBezTo>
                    <a:cubicBezTo>
                      <a:pt x="59002" y="190341"/>
                      <a:pt x="92158" y="262469"/>
                      <a:pt x="98556" y="277011"/>
                    </a:cubicBezTo>
                    <a:cubicBezTo>
                      <a:pt x="104954" y="291553"/>
                      <a:pt x="94485" y="273521"/>
                      <a:pt x="81106" y="231640"/>
                    </a:cubicBezTo>
                    <a:cubicBezTo>
                      <a:pt x="67727" y="189759"/>
                      <a:pt x="7232" y="15837"/>
                      <a:pt x="834" y="129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 59">
                <a:extLst>
                  <a:ext uri="{FF2B5EF4-FFF2-40B4-BE49-F238E27FC236}">
                    <a16:creationId xmlns:a16="http://schemas.microsoft.com/office/drawing/2014/main" id="{7DC0201A-974B-B318-008B-22EE9A2A18B0}"/>
                  </a:ext>
                </a:extLst>
              </p:cNvPr>
              <p:cNvSpPr/>
              <p:nvPr/>
            </p:nvSpPr>
            <p:spPr>
              <a:xfrm>
                <a:off x="2994428" y="6100428"/>
                <a:ext cx="94404" cy="223830"/>
              </a:xfrm>
              <a:custGeom>
                <a:avLst/>
                <a:gdLst>
                  <a:gd name="connsiteX0" fmla="*/ 57 w 94404"/>
                  <a:gd name="connsiteY0" fmla="*/ 225 h 223830"/>
                  <a:gd name="connsiteX1" fmla="*/ 52409 w 94404"/>
                  <a:gd name="connsiteY1" fmla="*/ 101438 h 223830"/>
                  <a:gd name="connsiteX2" fmla="*/ 94290 w 94404"/>
                  <a:gd name="connsiteY2" fmla="*/ 223590 h 223830"/>
                  <a:gd name="connsiteX3" fmla="*/ 62879 w 94404"/>
                  <a:gd name="connsiteY3" fmla="*/ 129358 h 223830"/>
                  <a:gd name="connsiteX4" fmla="*/ 57 w 94404"/>
                  <a:gd name="connsiteY4" fmla="*/ 225 h 223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404" h="223830">
                    <a:moveTo>
                      <a:pt x="57" y="225"/>
                    </a:moveTo>
                    <a:cubicBezTo>
                      <a:pt x="-1688" y="-4428"/>
                      <a:pt x="36704" y="64211"/>
                      <a:pt x="52409" y="101438"/>
                    </a:cubicBezTo>
                    <a:cubicBezTo>
                      <a:pt x="68114" y="138665"/>
                      <a:pt x="92545" y="218937"/>
                      <a:pt x="94290" y="223590"/>
                    </a:cubicBezTo>
                    <a:cubicBezTo>
                      <a:pt x="96035" y="228243"/>
                      <a:pt x="77421" y="164259"/>
                      <a:pt x="62879" y="129358"/>
                    </a:cubicBezTo>
                    <a:cubicBezTo>
                      <a:pt x="48337" y="94457"/>
                      <a:pt x="1802" y="4878"/>
                      <a:pt x="57" y="22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 60">
                <a:extLst>
                  <a:ext uri="{FF2B5EF4-FFF2-40B4-BE49-F238E27FC236}">
                    <a16:creationId xmlns:a16="http://schemas.microsoft.com/office/drawing/2014/main" id="{63E948DE-E995-EEC6-7190-0CE71A1CE965}"/>
                  </a:ext>
                </a:extLst>
              </p:cNvPr>
              <p:cNvSpPr/>
              <p:nvPr/>
            </p:nvSpPr>
            <p:spPr>
              <a:xfrm>
                <a:off x="3007396" y="6107084"/>
                <a:ext cx="346148" cy="102025"/>
              </a:xfrm>
              <a:custGeom>
                <a:avLst/>
                <a:gdLst>
                  <a:gd name="connsiteX0" fmla="*/ 1050 w 346148"/>
                  <a:gd name="connsiteY0" fmla="*/ 31960 h 102025"/>
                  <a:gd name="connsiteX1" fmla="*/ 116222 w 346148"/>
                  <a:gd name="connsiteY1" fmla="*/ 31960 h 102025"/>
                  <a:gd name="connsiteX2" fmla="*/ 179044 w 346148"/>
                  <a:gd name="connsiteY2" fmla="*/ 35450 h 102025"/>
                  <a:gd name="connsiteX3" fmla="*/ 343077 w 346148"/>
                  <a:gd name="connsiteY3" fmla="*/ 101762 h 102025"/>
                  <a:gd name="connsiteX4" fmla="*/ 276766 w 346148"/>
                  <a:gd name="connsiteY4" fmla="*/ 56391 h 102025"/>
                  <a:gd name="connsiteX5" fmla="*/ 161593 w 346148"/>
                  <a:gd name="connsiteY5" fmla="*/ 550 h 102025"/>
                  <a:gd name="connsiteX6" fmla="*/ 189514 w 346148"/>
                  <a:gd name="connsiteY6" fmla="*/ 28470 h 102025"/>
                  <a:gd name="connsiteX7" fmla="*/ 1050 w 346148"/>
                  <a:gd name="connsiteY7" fmla="*/ 31960 h 102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6148" h="102025">
                    <a:moveTo>
                      <a:pt x="1050" y="31960"/>
                    </a:moveTo>
                    <a:cubicBezTo>
                      <a:pt x="-11165" y="32542"/>
                      <a:pt x="86556" y="31378"/>
                      <a:pt x="116222" y="31960"/>
                    </a:cubicBezTo>
                    <a:cubicBezTo>
                      <a:pt x="145888" y="32542"/>
                      <a:pt x="141235" y="23816"/>
                      <a:pt x="179044" y="35450"/>
                    </a:cubicBezTo>
                    <a:cubicBezTo>
                      <a:pt x="216853" y="47084"/>
                      <a:pt x="326790" y="98272"/>
                      <a:pt x="343077" y="101762"/>
                    </a:cubicBezTo>
                    <a:cubicBezTo>
                      <a:pt x="359364" y="105252"/>
                      <a:pt x="307013" y="73260"/>
                      <a:pt x="276766" y="56391"/>
                    </a:cubicBezTo>
                    <a:cubicBezTo>
                      <a:pt x="246519" y="39522"/>
                      <a:pt x="176135" y="5203"/>
                      <a:pt x="161593" y="550"/>
                    </a:cubicBezTo>
                    <a:cubicBezTo>
                      <a:pt x="147051" y="-4104"/>
                      <a:pt x="215108" y="22072"/>
                      <a:pt x="189514" y="28470"/>
                    </a:cubicBezTo>
                    <a:cubicBezTo>
                      <a:pt x="163920" y="34868"/>
                      <a:pt x="13265" y="31378"/>
                      <a:pt x="1050" y="3196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 61">
                <a:extLst>
                  <a:ext uri="{FF2B5EF4-FFF2-40B4-BE49-F238E27FC236}">
                    <a16:creationId xmlns:a16="http://schemas.microsoft.com/office/drawing/2014/main" id="{79EDBAA1-E246-65C3-6806-95B1D9A4E3D6}"/>
                  </a:ext>
                </a:extLst>
              </p:cNvPr>
              <p:cNvSpPr/>
              <p:nvPr/>
            </p:nvSpPr>
            <p:spPr>
              <a:xfrm>
                <a:off x="2976943" y="6125084"/>
                <a:ext cx="245835" cy="18295"/>
              </a:xfrm>
              <a:custGeom>
                <a:avLst/>
                <a:gdLst>
                  <a:gd name="connsiteX0" fmla="*/ 92 w 245835"/>
                  <a:gd name="connsiteY0" fmla="*/ 13960 h 18295"/>
                  <a:gd name="connsiteX1" fmla="*/ 230437 w 245835"/>
                  <a:gd name="connsiteY1" fmla="*/ 17450 h 18295"/>
                  <a:gd name="connsiteX2" fmla="*/ 202517 w 245835"/>
                  <a:gd name="connsiteY2" fmla="*/ 0 h 18295"/>
                  <a:gd name="connsiteX3" fmla="*/ 92 w 245835"/>
                  <a:gd name="connsiteY3" fmla="*/ 13960 h 18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835" h="18295">
                    <a:moveTo>
                      <a:pt x="92" y="13960"/>
                    </a:moveTo>
                    <a:cubicBezTo>
                      <a:pt x="4745" y="16868"/>
                      <a:pt x="196700" y="19777"/>
                      <a:pt x="230437" y="17450"/>
                    </a:cubicBezTo>
                    <a:cubicBezTo>
                      <a:pt x="264174" y="15123"/>
                      <a:pt x="236836" y="0"/>
                      <a:pt x="202517" y="0"/>
                    </a:cubicBezTo>
                    <a:cubicBezTo>
                      <a:pt x="168198" y="0"/>
                      <a:pt x="-4561" y="11052"/>
                      <a:pt x="92" y="1396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 62">
                <a:extLst>
                  <a:ext uri="{FF2B5EF4-FFF2-40B4-BE49-F238E27FC236}">
                    <a16:creationId xmlns:a16="http://schemas.microsoft.com/office/drawing/2014/main" id="{E6A805D5-680A-FE3B-2EC1-D713C552F49E}"/>
                  </a:ext>
                </a:extLst>
              </p:cNvPr>
              <p:cNvSpPr/>
              <p:nvPr/>
            </p:nvSpPr>
            <p:spPr>
              <a:xfrm>
                <a:off x="3135988" y="6103059"/>
                <a:ext cx="26171" cy="217670"/>
              </a:xfrm>
              <a:custGeom>
                <a:avLst/>
                <a:gdLst>
                  <a:gd name="connsiteX0" fmla="*/ 26021 w 26171"/>
                  <a:gd name="connsiteY0" fmla="*/ 1085 h 217670"/>
                  <a:gd name="connsiteX1" fmla="*/ 12061 w 26171"/>
                  <a:gd name="connsiteY1" fmla="*/ 161628 h 217670"/>
                  <a:gd name="connsiteX2" fmla="*/ 15551 w 26171"/>
                  <a:gd name="connsiteY2" fmla="*/ 217469 h 217670"/>
                  <a:gd name="connsiteX3" fmla="*/ 8571 w 26171"/>
                  <a:gd name="connsiteY3" fmla="*/ 175588 h 217670"/>
                  <a:gd name="connsiteX4" fmla="*/ 1591 w 26171"/>
                  <a:gd name="connsiteY4" fmla="*/ 60416 h 217670"/>
                  <a:gd name="connsiteX5" fmla="*/ 1591 w 26171"/>
                  <a:gd name="connsiteY5" fmla="*/ 88336 h 217670"/>
                  <a:gd name="connsiteX6" fmla="*/ 26021 w 26171"/>
                  <a:gd name="connsiteY6" fmla="*/ 1085 h 21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171" h="217670">
                    <a:moveTo>
                      <a:pt x="26021" y="1085"/>
                    </a:moveTo>
                    <a:cubicBezTo>
                      <a:pt x="27766" y="13300"/>
                      <a:pt x="13806" y="125564"/>
                      <a:pt x="12061" y="161628"/>
                    </a:cubicBezTo>
                    <a:cubicBezTo>
                      <a:pt x="10316" y="197692"/>
                      <a:pt x="16133" y="215142"/>
                      <a:pt x="15551" y="217469"/>
                    </a:cubicBezTo>
                    <a:cubicBezTo>
                      <a:pt x="14969" y="219796"/>
                      <a:pt x="10898" y="201764"/>
                      <a:pt x="8571" y="175588"/>
                    </a:cubicBezTo>
                    <a:cubicBezTo>
                      <a:pt x="6244" y="149413"/>
                      <a:pt x="2754" y="74958"/>
                      <a:pt x="1591" y="60416"/>
                    </a:cubicBezTo>
                    <a:cubicBezTo>
                      <a:pt x="428" y="45874"/>
                      <a:pt x="-1317" y="92989"/>
                      <a:pt x="1591" y="88336"/>
                    </a:cubicBezTo>
                    <a:cubicBezTo>
                      <a:pt x="4499" y="83683"/>
                      <a:pt x="24276" y="-11130"/>
                      <a:pt x="26021" y="108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 191">
                <a:extLst>
                  <a:ext uri="{FF2B5EF4-FFF2-40B4-BE49-F238E27FC236}">
                    <a16:creationId xmlns:a16="http://schemas.microsoft.com/office/drawing/2014/main" id="{3D548191-0071-7588-A529-BA03FD54FCDC}"/>
                  </a:ext>
                </a:extLst>
              </p:cNvPr>
              <p:cNvSpPr/>
              <p:nvPr/>
            </p:nvSpPr>
            <p:spPr>
              <a:xfrm>
                <a:off x="3125800" y="6078646"/>
                <a:ext cx="29359" cy="243329"/>
              </a:xfrm>
              <a:custGeom>
                <a:avLst/>
                <a:gdLst>
                  <a:gd name="connsiteX0" fmla="*/ 29229 w 29359"/>
                  <a:gd name="connsiteY0" fmla="*/ 1067 h 243329"/>
                  <a:gd name="connsiteX1" fmla="*/ 11779 w 29359"/>
                  <a:gd name="connsiteY1" fmla="*/ 91809 h 243329"/>
                  <a:gd name="connsiteX2" fmla="*/ 11779 w 29359"/>
                  <a:gd name="connsiteY2" fmla="*/ 238392 h 243329"/>
                  <a:gd name="connsiteX3" fmla="*/ 1308 w 29359"/>
                  <a:gd name="connsiteY3" fmla="*/ 203491 h 243329"/>
                  <a:gd name="connsiteX4" fmla="*/ 1308 w 29359"/>
                  <a:gd name="connsiteY4" fmla="*/ 151140 h 243329"/>
                  <a:gd name="connsiteX5" fmla="*/ 29229 w 29359"/>
                  <a:gd name="connsiteY5" fmla="*/ 1067 h 243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359" h="243329">
                    <a:moveTo>
                      <a:pt x="29229" y="1067"/>
                    </a:moveTo>
                    <a:cubicBezTo>
                      <a:pt x="30974" y="-8822"/>
                      <a:pt x="14687" y="52255"/>
                      <a:pt x="11779" y="91809"/>
                    </a:cubicBezTo>
                    <a:cubicBezTo>
                      <a:pt x="8871" y="131363"/>
                      <a:pt x="13524" y="219778"/>
                      <a:pt x="11779" y="238392"/>
                    </a:cubicBezTo>
                    <a:cubicBezTo>
                      <a:pt x="10034" y="257006"/>
                      <a:pt x="3053" y="218033"/>
                      <a:pt x="1308" y="203491"/>
                    </a:cubicBezTo>
                    <a:cubicBezTo>
                      <a:pt x="-437" y="188949"/>
                      <a:pt x="-437" y="177897"/>
                      <a:pt x="1308" y="151140"/>
                    </a:cubicBezTo>
                    <a:cubicBezTo>
                      <a:pt x="3053" y="124383"/>
                      <a:pt x="27484" y="10956"/>
                      <a:pt x="29229" y="106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" name="フリーフォーム 192">
                <a:extLst>
                  <a:ext uri="{FF2B5EF4-FFF2-40B4-BE49-F238E27FC236}">
                    <a16:creationId xmlns:a16="http://schemas.microsoft.com/office/drawing/2014/main" id="{5F5CDB81-9173-60EC-ED2F-64C0DC3F7C06}"/>
                  </a:ext>
                </a:extLst>
              </p:cNvPr>
              <p:cNvSpPr/>
              <p:nvPr/>
            </p:nvSpPr>
            <p:spPr>
              <a:xfrm>
                <a:off x="3189016" y="6120646"/>
                <a:ext cx="114435" cy="190148"/>
              </a:xfrm>
              <a:custGeom>
                <a:avLst/>
                <a:gdLst>
                  <a:gd name="connsiteX0" fmla="*/ 112596 w 114435"/>
                  <a:gd name="connsiteY0" fmla="*/ 4438 h 190148"/>
                  <a:gd name="connsiteX1" fmla="*/ 914 w 114435"/>
                  <a:gd name="connsiteY1" fmla="*/ 189412 h 190148"/>
                  <a:gd name="connsiteX2" fmla="*/ 63735 w 114435"/>
                  <a:gd name="connsiteY2" fmla="*/ 67259 h 190148"/>
                  <a:gd name="connsiteX3" fmla="*/ 112596 w 114435"/>
                  <a:gd name="connsiteY3" fmla="*/ 4438 h 190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435" h="190148">
                    <a:moveTo>
                      <a:pt x="112596" y="4438"/>
                    </a:moveTo>
                    <a:cubicBezTo>
                      <a:pt x="102126" y="24797"/>
                      <a:pt x="9057" y="178942"/>
                      <a:pt x="914" y="189412"/>
                    </a:cubicBezTo>
                    <a:cubicBezTo>
                      <a:pt x="-7229" y="199882"/>
                      <a:pt x="41050" y="95761"/>
                      <a:pt x="63735" y="67259"/>
                    </a:cubicBezTo>
                    <a:cubicBezTo>
                      <a:pt x="86420" y="38757"/>
                      <a:pt x="123066" y="-15921"/>
                      <a:pt x="112596" y="443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" name="フリーフォーム 193">
                <a:extLst>
                  <a:ext uri="{FF2B5EF4-FFF2-40B4-BE49-F238E27FC236}">
                    <a16:creationId xmlns:a16="http://schemas.microsoft.com/office/drawing/2014/main" id="{608A1906-8528-D133-C66F-78255EF0906D}"/>
                  </a:ext>
                </a:extLst>
              </p:cNvPr>
              <p:cNvSpPr/>
              <p:nvPr/>
            </p:nvSpPr>
            <p:spPr>
              <a:xfrm>
                <a:off x="3192276" y="6074319"/>
                <a:ext cx="85301" cy="240350"/>
              </a:xfrm>
              <a:custGeom>
                <a:avLst/>
                <a:gdLst>
                  <a:gd name="connsiteX0" fmla="*/ 84906 w 85301"/>
                  <a:gd name="connsiteY0" fmla="*/ 1904 h 240350"/>
                  <a:gd name="connsiteX1" fmla="*/ 1144 w 85301"/>
                  <a:gd name="connsiteY1" fmla="*/ 239229 h 240350"/>
                  <a:gd name="connsiteX2" fmla="*/ 36045 w 85301"/>
                  <a:gd name="connsiteY2" fmla="*/ 92646 h 240350"/>
                  <a:gd name="connsiteX3" fmla="*/ 32555 w 85301"/>
                  <a:gd name="connsiteY3" fmla="*/ 124057 h 240350"/>
                  <a:gd name="connsiteX4" fmla="*/ 84906 w 85301"/>
                  <a:gd name="connsiteY4" fmla="*/ 1904 h 24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301" h="240350">
                    <a:moveTo>
                      <a:pt x="84906" y="1904"/>
                    </a:moveTo>
                    <a:cubicBezTo>
                      <a:pt x="79671" y="21099"/>
                      <a:pt x="9287" y="224105"/>
                      <a:pt x="1144" y="239229"/>
                    </a:cubicBezTo>
                    <a:cubicBezTo>
                      <a:pt x="-6999" y="254353"/>
                      <a:pt x="30810" y="111841"/>
                      <a:pt x="36045" y="92646"/>
                    </a:cubicBezTo>
                    <a:cubicBezTo>
                      <a:pt x="41280" y="73451"/>
                      <a:pt x="23248" y="133364"/>
                      <a:pt x="32555" y="124057"/>
                    </a:cubicBezTo>
                    <a:cubicBezTo>
                      <a:pt x="41862" y="114750"/>
                      <a:pt x="90141" y="-17291"/>
                      <a:pt x="84906" y="190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フリーフォーム 194">
                <a:extLst>
                  <a:ext uri="{FF2B5EF4-FFF2-40B4-BE49-F238E27FC236}">
                    <a16:creationId xmlns:a16="http://schemas.microsoft.com/office/drawing/2014/main" id="{46D7BBE3-849A-D3E1-9AD3-84387B336CCC}"/>
                  </a:ext>
                </a:extLst>
              </p:cNvPr>
              <p:cNvSpPr/>
              <p:nvPr/>
            </p:nvSpPr>
            <p:spPr>
              <a:xfrm>
                <a:off x="3220996" y="6162722"/>
                <a:ext cx="221661" cy="197379"/>
              </a:xfrm>
              <a:custGeom>
                <a:avLst/>
                <a:gdLst>
                  <a:gd name="connsiteX0" fmla="*/ 220219 w 221661"/>
                  <a:gd name="connsiteY0" fmla="*/ 753 h 197379"/>
                  <a:gd name="connsiteX1" fmla="*/ 344 w 221661"/>
                  <a:gd name="connsiteY1" fmla="*/ 196197 h 197379"/>
                  <a:gd name="connsiteX2" fmla="*/ 167868 w 221661"/>
                  <a:gd name="connsiteY2" fmla="*/ 84515 h 197379"/>
                  <a:gd name="connsiteX3" fmla="*/ 98067 w 221661"/>
                  <a:gd name="connsiteY3" fmla="*/ 126396 h 197379"/>
                  <a:gd name="connsiteX4" fmla="*/ 220219 w 221661"/>
                  <a:gd name="connsiteY4" fmla="*/ 753 h 197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661" h="197379">
                    <a:moveTo>
                      <a:pt x="220219" y="753"/>
                    </a:moveTo>
                    <a:cubicBezTo>
                      <a:pt x="203932" y="12387"/>
                      <a:pt x="9069" y="182237"/>
                      <a:pt x="344" y="196197"/>
                    </a:cubicBezTo>
                    <a:cubicBezTo>
                      <a:pt x="-8381" y="210157"/>
                      <a:pt x="151581" y="96149"/>
                      <a:pt x="167868" y="84515"/>
                    </a:cubicBezTo>
                    <a:cubicBezTo>
                      <a:pt x="184155" y="72882"/>
                      <a:pt x="86433" y="136866"/>
                      <a:pt x="98067" y="126396"/>
                    </a:cubicBezTo>
                    <a:cubicBezTo>
                      <a:pt x="109701" y="115926"/>
                      <a:pt x="236506" y="-10881"/>
                      <a:pt x="220219" y="75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" name="フリーフォーム 195">
                <a:extLst>
                  <a:ext uri="{FF2B5EF4-FFF2-40B4-BE49-F238E27FC236}">
                    <a16:creationId xmlns:a16="http://schemas.microsoft.com/office/drawing/2014/main" id="{94A52864-8FC9-7C58-9F3D-A110B8C94427}"/>
                  </a:ext>
                </a:extLst>
              </p:cNvPr>
              <p:cNvSpPr/>
              <p:nvPr/>
            </p:nvSpPr>
            <p:spPr>
              <a:xfrm>
                <a:off x="3228262" y="6128051"/>
                <a:ext cx="199097" cy="202282"/>
              </a:xfrm>
              <a:custGeom>
                <a:avLst/>
                <a:gdLst>
                  <a:gd name="connsiteX0" fmla="*/ 198993 w 199097"/>
                  <a:gd name="connsiteY0" fmla="*/ 523 h 202282"/>
                  <a:gd name="connsiteX1" fmla="*/ 3549 w 199097"/>
                  <a:gd name="connsiteY1" fmla="*/ 199457 h 202282"/>
                  <a:gd name="connsiteX2" fmla="*/ 69860 w 199097"/>
                  <a:gd name="connsiteY2" fmla="*/ 119186 h 202282"/>
                  <a:gd name="connsiteX3" fmla="*/ 31469 w 199097"/>
                  <a:gd name="connsiteY3" fmla="*/ 140126 h 202282"/>
                  <a:gd name="connsiteX4" fmla="*/ 198993 w 199097"/>
                  <a:gd name="connsiteY4" fmla="*/ 523 h 202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97" h="202282">
                    <a:moveTo>
                      <a:pt x="198993" y="523"/>
                    </a:moveTo>
                    <a:cubicBezTo>
                      <a:pt x="194340" y="10411"/>
                      <a:pt x="25071" y="179680"/>
                      <a:pt x="3549" y="199457"/>
                    </a:cubicBezTo>
                    <a:cubicBezTo>
                      <a:pt x="-17973" y="219234"/>
                      <a:pt x="65207" y="129074"/>
                      <a:pt x="69860" y="119186"/>
                    </a:cubicBezTo>
                    <a:cubicBezTo>
                      <a:pt x="74513" y="109298"/>
                      <a:pt x="11692" y="156413"/>
                      <a:pt x="31469" y="140126"/>
                    </a:cubicBezTo>
                    <a:cubicBezTo>
                      <a:pt x="51246" y="123839"/>
                      <a:pt x="203646" y="-9365"/>
                      <a:pt x="198993" y="52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" name="フリーフォーム 196">
                <a:extLst>
                  <a:ext uri="{FF2B5EF4-FFF2-40B4-BE49-F238E27FC236}">
                    <a16:creationId xmlns:a16="http://schemas.microsoft.com/office/drawing/2014/main" id="{58B2673E-2808-154F-45AC-681F1B76A8E5}"/>
                  </a:ext>
                </a:extLst>
              </p:cNvPr>
              <p:cNvSpPr/>
              <p:nvPr/>
            </p:nvSpPr>
            <p:spPr>
              <a:xfrm>
                <a:off x="3194414" y="6285058"/>
                <a:ext cx="328920" cy="131311"/>
              </a:xfrm>
              <a:custGeom>
                <a:avLst/>
                <a:gdLst>
                  <a:gd name="connsiteX0" fmla="*/ 327073 w 328920"/>
                  <a:gd name="connsiteY0" fmla="*/ 569 h 131311"/>
                  <a:gd name="connsiteX1" fmla="*/ 131629 w 328920"/>
                  <a:gd name="connsiteY1" fmla="*/ 84331 h 131311"/>
                  <a:gd name="connsiteX2" fmla="*/ 5986 w 328920"/>
                  <a:gd name="connsiteY2" fmla="*/ 129702 h 131311"/>
                  <a:gd name="connsiteX3" fmla="*/ 327073 w 328920"/>
                  <a:gd name="connsiteY3" fmla="*/ 569 h 131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920" h="131311">
                    <a:moveTo>
                      <a:pt x="327073" y="569"/>
                    </a:moveTo>
                    <a:cubicBezTo>
                      <a:pt x="348013" y="-6993"/>
                      <a:pt x="185143" y="62809"/>
                      <a:pt x="131629" y="84331"/>
                    </a:cubicBezTo>
                    <a:cubicBezTo>
                      <a:pt x="78115" y="105853"/>
                      <a:pt x="-26006" y="139009"/>
                      <a:pt x="5986" y="129702"/>
                    </a:cubicBezTo>
                    <a:cubicBezTo>
                      <a:pt x="37978" y="120395"/>
                      <a:pt x="306133" y="8131"/>
                      <a:pt x="327073" y="56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" name="フリーフォーム 197">
                <a:extLst>
                  <a:ext uri="{FF2B5EF4-FFF2-40B4-BE49-F238E27FC236}">
                    <a16:creationId xmlns:a16="http://schemas.microsoft.com/office/drawing/2014/main" id="{09448CC3-6B02-870A-1EED-F3086DF7A687}"/>
                  </a:ext>
                </a:extLst>
              </p:cNvPr>
              <p:cNvSpPr/>
              <p:nvPr/>
            </p:nvSpPr>
            <p:spPr>
              <a:xfrm>
                <a:off x="3238023" y="6232869"/>
                <a:ext cx="280301" cy="148133"/>
              </a:xfrm>
              <a:custGeom>
                <a:avLst/>
                <a:gdLst>
                  <a:gd name="connsiteX0" fmla="*/ 279974 w 280301"/>
                  <a:gd name="connsiteY0" fmla="*/ 407 h 148133"/>
                  <a:gd name="connsiteX1" fmla="*/ 768 w 280301"/>
                  <a:gd name="connsiteY1" fmla="*/ 146991 h 148133"/>
                  <a:gd name="connsiteX2" fmla="*/ 192722 w 280301"/>
                  <a:gd name="connsiteY2" fmla="*/ 70209 h 148133"/>
                  <a:gd name="connsiteX3" fmla="*/ 60099 w 280301"/>
                  <a:gd name="connsiteY3" fmla="*/ 101620 h 148133"/>
                  <a:gd name="connsiteX4" fmla="*/ 279974 w 280301"/>
                  <a:gd name="connsiteY4" fmla="*/ 407 h 148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301" h="148133">
                    <a:moveTo>
                      <a:pt x="279974" y="407"/>
                    </a:moveTo>
                    <a:cubicBezTo>
                      <a:pt x="270085" y="7969"/>
                      <a:pt x="15310" y="135357"/>
                      <a:pt x="768" y="146991"/>
                    </a:cubicBezTo>
                    <a:cubicBezTo>
                      <a:pt x="-13774" y="158625"/>
                      <a:pt x="182833" y="77771"/>
                      <a:pt x="192722" y="70209"/>
                    </a:cubicBezTo>
                    <a:cubicBezTo>
                      <a:pt x="202610" y="62647"/>
                      <a:pt x="47884" y="110345"/>
                      <a:pt x="60099" y="101620"/>
                    </a:cubicBezTo>
                    <a:cubicBezTo>
                      <a:pt x="72314" y="92895"/>
                      <a:pt x="289863" y="-7155"/>
                      <a:pt x="279974" y="40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 198">
                <a:extLst>
                  <a:ext uri="{FF2B5EF4-FFF2-40B4-BE49-F238E27FC236}">
                    <a16:creationId xmlns:a16="http://schemas.microsoft.com/office/drawing/2014/main" id="{3B121AFB-08A7-68FD-9CFD-6DB70BA516CA}"/>
                  </a:ext>
                </a:extLst>
              </p:cNvPr>
              <p:cNvSpPr/>
              <p:nvPr/>
            </p:nvSpPr>
            <p:spPr>
              <a:xfrm>
                <a:off x="2941581" y="6393806"/>
                <a:ext cx="25161" cy="685559"/>
              </a:xfrm>
              <a:custGeom>
                <a:avLst/>
                <a:gdLst>
                  <a:gd name="connsiteX0" fmla="*/ 11024 w 25161"/>
                  <a:gd name="connsiteY0" fmla="*/ 10484 h 685559"/>
                  <a:gd name="connsiteX1" fmla="*/ 24984 w 25161"/>
                  <a:gd name="connsiteY1" fmla="*/ 680579 h 685559"/>
                  <a:gd name="connsiteX2" fmla="*/ 553 w 25161"/>
                  <a:gd name="connsiteY2" fmla="*/ 300160 h 685559"/>
                  <a:gd name="connsiteX3" fmla="*/ 11024 w 25161"/>
                  <a:gd name="connsiteY3" fmla="*/ 10484 h 685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61" h="685559">
                    <a:moveTo>
                      <a:pt x="11024" y="10484"/>
                    </a:moveTo>
                    <a:cubicBezTo>
                      <a:pt x="15096" y="73887"/>
                      <a:pt x="26729" y="632300"/>
                      <a:pt x="24984" y="680579"/>
                    </a:cubicBezTo>
                    <a:cubicBezTo>
                      <a:pt x="23239" y="728858"/>
                      <a:pt x="3461" y="413006"/>
                      <a:pt x="553" y="300160"/>
                    </a:cubicBezTo>
                    <a:cubicBezTo>
                      <a:pt x="-2355" y="187314"/>
                      <a:pt x="6952" y="-52919"/>
                      <a:pt x="11024" y="1048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 199">
                <a:extLst>
                  <a:ext uri="{FF2B5EF4-FFF2-40B4-BE49-F238E27FC236}">
                    <a16:creationId xmlns:a16="http://schemas.microsoft.com/office/drawing/2014/main" id="{CB826283-453D-AFE6-807B-110389EF8AF5}"/>
                  </a:ext>
                </a:extLst>
              </p:cNvPr>
              <p:cNvSpPr/>
              <p:nvPr/>
            </p:nvSpPr>
            <p:spPr>
              <a:xfrm>
                <a:off x="2976335" y="6373964"/>
                <a:ext cx="18302" cy="707218"/>
              </a:xfrm>
              <a:custGeom>
                <a:avLst/>
                <a:gdLst>
                  <a:gd name="connsiteX0" fmla="*/ 11170 w 18302"/>
                  <a:gd name="connsiteY0" fmla="*/ 2405 h 707218"/>
                  <a:gd name="connsiteX1" fmla="*/ 4190 w 18302"/>
                  <a:gd name="connsiteY1" fmla="*/ 466586 h 707218"/>
                  <a:gd name="connsiteX2" fmla="*/ 700 w 18302"/>
                  <a:gd name="connsiteY2" fmla="*/ 703911 h 707218"/>
                  <a:gd name="connsiteX3" fmla="*/ 18150 w 18302"/>
                  <a:gd name="connsiteY3" fmla="*/ 302552 h 707218"/>
                  <a:gd name="connsiteX4" fmla="*/ 11170 w 18302"/>
                  <a:gd name="connsiteY4" fmla="*/ 2405 h 707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302" h="707218">
                    <a:moveTo>
                      <a:pt x="11170" y="2405"/>
                    </a:moveTo>
                    <a:cubicBezTo>
                      <a:pt x="8843" y="29744"/>
                      <a:pt x="5935" y="349668"/>
                      <a:pt x="4190" y="466586"/>
                    </a:cubicBezTo>
                    <a:cubicBezTo>
                      <a:pt x="2445" y="583504"/>
                      <a:pt x="-1627" y="731250"/>
                      <a:pt x="700" y="703911"/>
                    </a:cubicBezTo>
                    <a:cubicBezTo>
                      <a:pt x="3027" y="676572"/>
                      <a:pt x="16987" y="417724"/>
                      <a:pt x="18150" y="302552"/>
                    </a:cubicBezTo>
                    <a:cubicBezTo>
                      <a:pt x="19313" y="187380"/>
                      <a:pt x="13497" y="-24934"/>
                      <a:pt x="11170" y="240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" name="フリーフォーム 200">
                <a:extLst>
                  <a:ext uri="{FF2B5EF4-FFF2-40B4-BE49-F238E27FC236}">
                    <a16:creationId xmlns:a16="http://schemas.microsoft.com/office/drawing/2014/main" id="{AF4B495F-DAA6-EC3B-5AB1-6ECFB162DBB3}"/>
                  </a:ext>
                </a:extLst>
              </p:cNvPr>
              <p:cNvSpPr/>
              <p:nvPr/>
            </p:nvSpPr>
            <p:spPr>
              <a:xfrm>
                <a:off x="2760513" y="6849824"/>
                <a:ext cx="172210" cy="214541"/>
              </a:xfrm>
              <a:custGeom>
                <a:avLst/>
                <a:gdLst>
                  <a:gd name="connsiteX0" fmla="*/ 137 w 172210"/>
                  <a:gd name="connsiteY0" fmla="*/ 11666 h 214541"/>
                  <a:gd name="connsiteX1" fmla="*/ 136250 w 172210"/>
                  <a:gd name="connsiteY1" fmla="*/ 8176 h 214541"/>
                  <a:gd name="connsiteX2" fmla="*/ 157191 w 172210"/>
                  <a:gd name="connsiteY2" fmla="*/ 126839 h 214541"/>
                  <a:gd name="connsiteX3" fmla="*/ 164171 w 172210"/>
                  <a:gd name="connsiteY3" fmla="*/ 70997 h 214541"/>
                  <a:gd name="connsiteX4" fmla="*/ 157191 w 172210"/>
                  <a:gd name="connsiteY4" fmla="*/ 214091 h 214541"/>
                  <a:gd name="connsiteX5" fmla="*/ 164171 w 172210"/>
                  <a:gd name="connsiteY5" fmla="*/ 15156 h 214541"/>
                  <a:gd name="connsiteX6" fmla="*/ 137 w 172210"/>
                  <a:gd name="connsiteY6" fmla="*/ 11666 h 214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210" h="214541">
                    <a:moveTo>
                      <a:pt x="137" y="11666"/>
                    </a:moveTo>
                    <a:cubicBezTo>
                      <a:pt x="-4517" y="10503"/>
                      <a:pt x="110074" y="-11019"/>
                      <a:pt x="136250" y="8176"/>
                    </a:cubicBezTo>
                    <a:cubicBezTo>
                      <a:pt x="162426" y="27371"/>
                      <a:pt x="152538" y="116369"/>
                      <a:pt x="157191" y="126839"/>
                    </a:cubicBezTo>
                    <a:cubicBezTo>
                      <a:pt x="161844" y="137309"/>
                      <a:pt x="164171" y="56455"/>
                      <a:pt x="164171" y="70997"/>
                    </a:cubicBezTo>
                    <a:cubicBezTo>
                      <a:pt x="164171" y="85539"/>
                      <a:pt x="157191" y="223398"/>
                      <a:pt x="157191" y="214091"/>
                    </a:cubicBezTo>
                    <a:cubicBezTo>
                      <a:pt x="157191" y="204784"/>
                      <a:pt x="185693" y="47730"/>
                      <a:pt x="164171" y="15156"/>
                    </a:cubicBezTo>
                    <a:cubicBezTo>
                      <a:pt x="142649" y="-17418"/>
                      <a:pt x="4791" y="12829"/>
                      <a:pt x="137" y="1166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" name="フリーフォーム 201">
                <a:extLst>
                  <a:ext uri="{FF2B5EF4-FFF2-40B4-BE49-F238E27FC236}">
                    <a16:creationId xmlns:a16="http://schemas.microsoft.com/office/drawing/2014/main" id="{8A12C9D6-C893-E209-81D9-0DBBABF8A361}"/>
                  </a:ext>
                </a:extLst>
              </p:cNvPr>
              <p:cNvSpPr/>
              <p:nvPr/>
            </p:nvSpPr>
            <p:spPr>
              <a:xfrm>
                <a:off x="2673313" y="6817950"/>
                <a:ext cx="276319" cy="252946"/>
              </a:xfrm>
              <a:custGeom>
                <a:avLst/>
                <a:gdLst>
                  <a:gd name="connsiteX0" fmla="*/ 85 w 276319"/>
                  <a:gd name="connsiteY0" fmla="*/ 5149 h 252946"/>
                  <a:gd name="connsiteX1" fmla="*/ 247881 w 276319"/>
                  <a:gd name="connsiteY1" fmla="*/ 8639 h 252946"/>
                  <a:gd name="connsiteX2" fmla="*/ 261841 w 276319"/>
                  <a:gd name="connsiteY2" fmla="*/ 95891 h 252946"/>
                  <a:gd name="connsiteX3" fmla="*/ 265331 w 276319"/>
                  <a:gd name="connsiteY3" fmla="*/ 43540 h 252946"/>
                  <a:gd name="connsiteX4" fmla="*/ 275802 w 276319"/>
                  <a:gd name="connsiteY4" fmla="*/ 252945 h 252946"/>
                  <a:gd name="connsiteX5" fmla="*/ 268821 w 276319"/>
                  <a:gd name="connsiteY5" fmla="*/ 47030 h 252946"/>
                  <a:gd name="connsiteX6" fmla="*/ 219960 w 276319"/>
                  <a:gd name="connsiteY6" fmla="*/ 26090 h 252946"/>
                  <a:gd name="connsiteX7" fmla="*/ 85 w 276319"/>
                  <a:gd name="connsiteY7" fmla="*/ 5149 h 252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319" h="252946">
                    <a:moveTo>
                      <a:pt x="85" y="5149"/>
                    </a:moveTo>
                    <a:cubicBezTo>
                      <a:pt x="4738" y="2241"/>
                      <a:pt x="204255" y="-6485"/>
                      <a:pt x="247881" y="8639"/>
                    </a:cubicBezTo>
                    <a:cubicBezTo>
                      <a:pt x="291507" y="23763"/>
                      <a:pt x="258933" y="90074"/>
                      <a:pt x="261841" y="95891"/>
                    </a:cubicBezTo>
                    <a:cubicBezTo>
                      <a:pt x="264749" y="101708"/>
                      <a:pt x="263004" y="17364"/>
                      <a:pt x="265331" y="43540"/>
                    </a:cubicBezTo>
                    <a:cubicBezTo>
                      <a:pt x="267658" y="69716"/>
                      <a:pt x="275220" y="252363"/>
                      <a:pt x="275802" y="252945"/>
                    </a:cubicBezTo>
                    <a:cubicBezTo>
                      <a:pt x="276384" y="253527"/>
                      <a:pt x="278128" y="84839"/>
                      <a:pt x="268821" y="47030"/>
                    </a:cubicBezTo>
                    <a:cubicBezTo>
                      <a:pt x="259514" y="9221"/>
                      <a:pt x="258351" y="31907"/>
                      <a:pt x="219960" y="26090"/>
                    </a:cubicBezTo>
                    <a:cubicBezTo>
                      <a:pt x="181569" y="20273"/>
                      <a:pt x="-4568" y="8057"/>
                      <a:pt x="85" y="514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" name="フリーフォーム 202">
                <a:extLst>
                  <a:ext uri="{FF2B5EF4-FFF2-40B4-BE49-F238E27FC236}">
                    <a16:creationId xmlns:a16="http://schemas.microsoft.com/office/drawing/2014/main" id="{4085AA86-7FFF-10EC-BBED-83133E64E42F}"/>
                  </a:ext>
                </a:extLst>
              </p:cNvPr>
              <p:cNvSpPr/>
              <p:nvPr/>
            </p:nvSpPr>
            <p:spPr>
              <a:xfrm>
                <a:off x="3151539" y="6437802"/>
                <a:ext cx="13960" cy="637312"/>
              </a:xfrm>
              <a:custGeom>
                <a:avLst/>
                <a:gdLst>
                  <a:gd name="connsiteX0" fmla="*/ 3490 w 13960"/>
                  <a:gd name="connsiteY0" fmla="*/ 8369 h 637312"/>
                  <a:gd name="connsiteX1" fmla="*/ 0 w 13960"/>
                  <a:gd name="connsiteY1" fmla="*/ 434158 h 637312"/>
                  <a:gd name="connsiteX2" fmla="*/ 3490 w 13960"/>
                  <a:gd name="connsiteY2" fmla="*/ 629603 h 637312"/>
                  <a:gd name="connsiteX3" fmla="*/ 13960 w 13960"/>
                  <a:gd name="connsiteY3" fmla="*/ 186363 h 637312"/>
                  <a:gd name="connsiteX4" fmla="*/ 3490 w 13960"/>
                  <a:gd name="connsiteY4" fmla="*/ 8369 h 63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60" h="637312">
                    <a:moveTo>
                      <a:pt x="3490" y="8369"/>
                    </a:moveTo>
                    <a:cubicBezTo>
                      <a:pt x="1163" y="49668"/>
                      <a:pt x="0" y="330619"/>
                      <a:pt x="0" y="434158"/>
                    </a:cubicBezTo>
                    <a:cubicBezTo>
                      <a:pt x="0" y="537697"/>
                      <a:pt x="1163" y="670902"/>
                      <a:pt x="3490" y="629603"/>
                    </a:cubicBezTo>
                    <a:cubicBezTo>
                      <a:pt x="5817" y="588304"/>
                      <a:pt x="13960" y="285830"/>
                      <a:pt x="13960" y="186363"/>
                    </a:cubicBezTo>
                    <a:cubicBezTo>
                      <a:pt x="13960" y="86896"/>
                      <a:pt x="5817" y="-32930"/>
                      <a:pt x="3490" y="836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" name="フリーフォーム 203">
                <a:extLst>
                  <a:ext uri="{FF2B5EF4-FFF2-40B4-BE49-F238E27FC236}">
                    <a16:creationId xmlns:a16="http://schemas.microsoft.com/office/drawing/2014/main" id="{A143D317-0F01-0DAF-774A-6D9A6B5B77DE}"/>
                  </a:ext>
                </a:extLst>
              </p:cNvPr>
              <p:cNvSpPr/>
              <p:nvPr/>
            </p:nvSpPr>
            <p:spPr>
              <a:xfrm>
                <a:off x="3107951" y="6434583"/>
                <a:ext cx="24078" cy="653490"/>
              </a:xfrm>
              <a:custGeom>
                <a:avLst/>
                <a:gdLst>
                  <a:gd name="connsiteX0" fmla="*/ 22647 w 24078"/>
                  <a:gd name="connsiteY0" fmla="*/ 1118 h 653490"/>
                  <a:gd name="connsiteX1" fmla="*/ 22647 w 24078"/>
                  <a:gd name="connsiteY1" fmla="*/ 266364 h 653490"/>
                  <a:gd name="connsiteX2" fmla="*/ 19157 w 24078"/>
                  <a:gd name="connsiteY2" fmla="*/ 472278 h 653490"/>
                  <a:gd name="connsiteX3" fmla="*/ 22647 w 24078"/>
                  <a:gd name="connsiteY3" fmla="*/ 650272 h 653490"/>
                  <a:gd name="connsiteX4" fmla="*/ 1707 w 24078"/>
                  <a:gd name="connsiteY4" fmla="*/ 315225 h 653490"/>
                  <a:gd name="connsiteX5" fmla="*/ 5197 w 24078"/>
                  <a:gd name="connsiteY5" fmla="*/ 374556 h 653490"/>
                  <a:gd name="connsiteX6" fmla="*/ 22647 w 24078"/>
                  <a:gd name="connsiteY6" fmla="*/ 1118 h 653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78" h="653490">
                    <a:moveTo>
                      <a:pt x="22647" y="1118"/>
                    </a:moveTo>
                    <a:cubicBezTo>
                      <a:pt x="25555" y="-16914"/>
                      <a:pt x="23229" y="187837"/>
                      <a:pt x="22647" y="266364"/>
                    </a:cubicBezTo>
                    <a:cubicBezTo>
                      <a:pt x="22065" y="344891"/>
                      <a:pt x="19157" y="408293"/>
                      <a:pt x="19157" y="472278"/>
                    </a:cubicBezTo>
                    <a:cubicBezTo>
                      <a:pt x="19157" y="536263"/>
                      <a:pt x="25555" y="676447"/>
                      <a:pt x="22647" y="650272"/>
                    </a:cubicBezTo>
                    <a:cubicBezTo>
                      <a:pt x="19739" y="624097"/>
                      <a:pt x="4615" y="361178"/>
                      <a:pt x="1707" y="315225"/>
                    </a:cubicBezTo>
                    <a:cubicBezTo>
                      <a:pt x="-1201" y="269272"/>
                      <a:pt x="-620" y="422836"/>
                      <a:pt x="5197" y="374556"/>
                    </a:cubicBezTo>
                    <a:cubicBezTo>
                      <a:pt x="11014" y="326277"/>
                      <a:pt x="19739" y="19150"/>
                      <a:pt x="22647" y="111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" name="フリーフォーム 204">
                <a:extLst>
                  <a:ext uri="{FF2B5EF4-FFF2-40B4-BE49-F238E27FC236}">
                    <a16:creationId xmlns:a16="http://schemas.microsoft.com/office/drawing/2014/main" id="{1489FA9A-B25B-F934-17BB-557E26CAC326}"/>
                  </a:ext>
                </a:extLst>
              </p:cNvPr>
              <p:cNvSpPr/>
              <p:nvPr/>
            </p:nvSpPr>
            <p:spPr>
              <a:xfrm>
                <a:off x="2956014" y="6774233"/>
                <a:ext cx="158600" cy="278068"/>
              </a:xfrm>
              <a:custGeom>
                <a:avLst/>
                <a:gdLst>
                  <a:gd name="connsiteX0" fmla="*/ 139684 w 158600"/>
                  <a:gd name="connsiteY0" fmla="*/ 5 h 278068"/>
                  <a:gd name="connsiteX1" fmla="*/ 139684 w 158600"/>
                  <a:gd name="connsiteY1" fmla="*/ 233840 h 278068"/>
                  <a:gd name="connsiteX2" fmla="*/ 150154 w 158600"/>
                  <a:gd name="connsiteY2" fmla="*/ 254781 h 278068"/>
                  <a:gd name="connsiteX3" fmla="*/ 81 w 158600"/>
                  <a:gd name="connsiteY3" fmla="*/ 268741 h 278068"/>
                  <a:gd name="connsiteX4" fmla="*/ 129213 w 158600"/>
                  <a:gd name="connsiteY4" fmla="*/ 275721 h 278068"/>
                  <a:gd name="connsiteX5" fmla="*/ 136194 w 158600"/>
                  <a:gd name="connsiteY5" fmla="*/ 226860 h 278068"/>
                  <a:gd name="connsiteX6" fmla="*/ 139684 w 158600"/>
                  <a:gd name="connsiteY6" fmla="*/ 5 h 278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600" h="278068">
                    <a:moveTo>
                      <a:pt x="139684" y="5"/>
                    </a:moveTo>
                    <a:cubicBezTo>
                      <a:pt x="140266" y="1168"/>
                      <a:pt x="139684" y="233840"/>
                      <a:pt x="139684" y="233840"/>
                    </a:cubicBezTo>
                    <a:cubicBezTo>
                      <a:pt x="141429" y="276303"/>
                      <a:pt x="173421" y="248964"/>
                      <a:pt x="150154" y="254781"/>
                    </a:cubicBezTo>
                    <a:cubicBezTo>
                      <a:pt x="126887" y="260598"/>
                      <a:pt x="3571" y="265251"/>
                      <a:pt x="81" y="268741"/>
                    </a:cubicBezTo>
                    <a:cubicBezTo>
                      <a:pt x="-3409" y="272231"/>
                      <a:pt x="106528" y="282701"/>
                      <a:pt x="129213" y="275721"/>
                    </a:cubicBezTo>
                    <a:cubicBezTo>
                      <a:pt x="151898" y="268741"/>
                      <a:pt x="132704" y="269322"/>
                      <a:pt x="136194" y="226860"/>
                    </a:cubicBezTo>
                    <a:cubicBezTo>
                      <a:pt x="139684" y="184398"/>
                      <a:pt x="139102" y="-1158"/>
                      <a:pt x="139684" y="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" name="フリーフォーム 205">
                <a:extLst>
                  <a:ext uri="{FF2B5EF4-FFF2-40B4-BE49-F238E27FC236}">
                    <a16:creationId xmlns:a16="http://schemas.microsoft.com/office/drawing/2014/main" id="{08BB0F78-E5BE-EB36-4704-B7B9A6C3F491}"/>
                  </a:ext>
                </a:extLst>
              </p:cNvPr>
              <p:cNvSpPr/>
              <p:nvPr/>
            </p:nvSpPr>
            <p:spPr>
              <a:xfrm>
                <a:off x="2955915" y="6753298"/>
                <a:ext cx="179441" cy="45675"/>
              </a:xfrm>
              <a:custGeom>
                <a:avLst/>
                <a:gdLst>
                  <a:gd name="connsiteX0" fmla="*/ 180 w 179441"/>
                  <a:gd name="connsiteY0" fmla="*/ 45371 h 45675"/>
                  <a:gd name="connsiteX1" fmla="*/ 178174 w 179441"/>
                  <a:gd name="connsiteY1" fmla="*/ 31410 h 45675"/>
                  <a:gd name="connsiteX2" fmla="*/ 83941 w 179441"/>
                  <a:gd name="connsiteY2" fmla="*/ 17450 h 45675"/>
                  <a:gd name="connsiteX3" fmla="*/ 164213 w 179441"/>
                  <a:gd name="connsiteY3" fmla="*/ 0 h 45675"/>
                  <a:gd name="connsiteX4" fmla="*/ 90922 w 179441"/>
                  <a:gd name="connsiteY4" fmla="*/ 17450 h 45675"/>
                  <a:gd name="connsiteX5" fmla="*/ 143273 w 179441"/>
                  <a:gd name="connsiteY5" fmla="*/ 17450 h 45675"/>
                  <a:gd name="connsiteX6" fmla="*/ 180 w 179441"/>
                  <a:gd name="connsiteY6" fmla="*/ 45371 h 45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441" h="45675">
                    <a:moveTo>
                      <a:pt x="180" y="45371"/>
                    </a:moveTo>
                    <a:cubicBezTo>
                      <a:pt x="5997" y="47698"/>
                      <a:pt x="164214" y="36064"/>
                      <a:pt x="178174" y="31410"/>
                    </a:cubicBezTo>
                    <a:cubicBezTo>
                      <a:pt x="192134" y="26756"/>
                      <a:pt x="86268" y="22685"/>
                      <a:pt x="83941" y="17450"/>
                    </a:cubicBezTo>
                    <a:cubicBezTo>
                      <a:pt x="81614" y="12215"/>
                      <a:pt x="163050" y="0"/>
                      <a:pt x="164213" y="0"/>
                    </a:cubicBezTo>
                    <a:cubicBezTo>
                      <a:pt x="165376" y="0"/>
                      <a:pt x="94412" y="14542"/>
                      <a:pt x="90922" y="17450"/>
                    </a:cubicBezTo>
                    <a:cubicBezTo>
                      <a:pt x="87432" y="20358"/>
                      <a:pt x="155488" y="12797"/>
                      <a:pt x="143273" y="17450"/>
                    </a:cubicBezTo>
                    <a:cubicBezTo>
                      <a:pt x="131058" y="22103"/>
                      <a:pt x="-5637" y="43044"/>
                      <a:pt x="180" y="4537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 206">
                <a:extLst>
                  <a:ext uri="{FF2B5EF4-FFF2-40B4-BE49-F238E27FC236}">
                    <a16:creationId xmlns:a16="http://schemas.microsoft.com/office/drawing/2014/main" id="{1B7B8EF2-A0C7-DD72-AE04-0D339C9CAF14}"/>
                  </a:ext>
                </a:extLst>
              </p:cNvPr>
              <p:cNvSpPr/>
              <p:nvPr/>
            </p:nvSpPr>
            <p:spPr>
              <a:xfrm>
                <a:off x="2983932" y="6767191"/>
                <a:ext cx="39024" cy="254928"/>
              </a:xfrm>
              <a:custGeom>
                <a:avLst/>
                <a:gdLst>
                  <a:gd name="connsiteX0" fmla="*/ 21024 w 39024"/>
                  <a:gd name="connsiteY0" fmla="*/ 67 h 254928"/>
                  <a:gd name="connsiteX1" fmla="*/ 28004 w 39024"/>
                  <a:gd name="connsiteY1" fmla="*/ 143160 h 254928"/>
                  <a:gd name="connsiteX2" fmla="*/ 83 w 39024"/>
                  <a:gd name="connsiteY2" fmla="*/ 254843 h 254928"/>
                  <a:gd name="connsiteX3" fmla="*/ 38474 w 39024"/>
                  <a:gd name="connsiteY3" fmla="*/ 125710 h 254928"/>
                  <a:gd name="connsiteX4" fmla="*/ 21024 w 39024"/>
                  <a:gd name="connsiteY4" fmla="*/ 67 h 254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24" h="254928">
                    <a:moveTo>
                      <a:pt x="21024" y="67"/>
                    </a:moveTo>
                    <a:cubicBezTo>
                      <a:pt x="19279" y="2975"/>
                      <a:pt x="31494" y="100697"/>
                      <a:pt x="28004" y="143160"/>
                    </a:cubicBezTo>
                    <a:cubicBezTo>
                      <a:pt x="24514" y="185623"/>
                      <a:pt x="-1662" y="257751"/>
                      <a:pt x="83" y="254843"/>
                    </a:cubicBezTo>
                    <a:cubicBezTo>
                      <a:pt x="1828" y="251935"/>
                      <a:pt x="34402" y="161774"/>
                      <a:pt x="38474" y="125710"/>
                    </a:cubicBezTo>
                    <a:cubicBezTo>
                      <a:pt x="42546" y="89646"/>
                      <a:pt x="22769" y="-2841"/>
                      <a:pt x="21024" y="6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 207">
                <a:extLst>
                  <a:ext uri="{FF2B5EF4-FFF2-40B4-BE49-F238E27FC236}">
                    <a16:creationId xmlns:a16="http://schemas.microsoft.com/office/drawing/2014/main" id="{693A4B7B-8CA4-2470-8105-592762DB6EF2}"/>
                  </a:ext>
                </a:extLst>
              </p:cNvPr>
              <p:cNvSpPr/>
              <p:nvPr/>
            </p:nvSpPr>
            <p:spPr>
              <a:xfrm>
                <a:off x="3136724" y="6767433"/>
                <a:ext cx="147220" cy="285058"/>
              </a:xfrm>
              <a:custGeom>
                <a:avLst/>
                <a:gdLst>
                  <a:gd name="connsiteX0" fmla="*/ 4345 w 147220"/>
                  <a:gd name="connsiteY0" fmla="*/ 24256 h 285058"/>
                  <a:gd name="connsiteX1" fmla="*/ 116027 w 147220"/>
                  <a:gd name="connsiteY1" fmla="*/ 17275 h 285058"/>
                  <a:gd name="connsiteX2" fmla="*/ 119517 w 147220"/>
                  <a:gd name="connsiteY2" fmla="*/ 108017 h 285058"/>
                  <a:gd name="connsiteX3" fmla="*/ 129987 w 147220"/>
                  <a:gd name="connsiteY3" fmla="*/ 73117 h 285058"/>
                  <a:gd name="connsiteX4" fmla="*/ 129987 w 147220"/>
                  <a:gd name="connsiteY4" fmla="*/ 205740 h 285058"/>
                  <a:gd name="connsiteX5" fmla="*/ 143948 w 147220"/>
                  <a:gd name="connsiteY5" fmla="*/ 272051 h 285058"/>
                  <a:gd name="connsiteX6" fmla="*/ 84616 w 147220"/>
                  <a:gd name="connsiteY6" fmla="*/ 275541 h 285058"/>
                  <a:gd name="connsiteX7" fmla="*/ 855 w 147220"/>
                  <a:gd name="connsiteY7" fmla="*/ 275541 h 285058"/>
                  <a:gd name="connsiteX8" fmla="*/ 140458 w 147220"/>
                  <a:gd name="connsiteY8" fmla="*/ 282521 h 285058"/>
                  <a:gd name="connsiteX9" fmla="*/ 126497 w 147220"/>
                  <a:gd name="connsiteY9" fmla="*/ 226680 h 285058"/>
                  <a:gd name="connsiteX10" fmla="*/ 136968 w 147220"/>
                  <a:gd name="connsiteY10" fmla="*/ 24256 h 285058"/>
                  <a:gd name="connsiteX11" fmla="*/ 88107 w 147220"/>
                  <a:gd name="connsiteY11" fmla="*/ 3315 h 285058"/>
                  <a:gd name="connsiteX12" fmla="*/ 4345 w 147220"/>
                  <a:gd name="connsiteY12" fmla="*/ 24256 h 28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7220" h="285058">
                    <a:moveTo>
                      <a:pt x="4345" y="24256"/>
                    </a:moveTo>
                    <a:cubicBezTo>
                      <a:pt x="8998" y="26583"/>
                      <a:pt x="96832" y="3315"/>
                      <a:pt x="116027" y="17275"/>
                    </a:cubicBezTo>
                    <a:cubicBezTo>
                      <a:pt x="135222" y="31235"/>
                      <a:pt x="117190" y="98710"/>
                      <a:pt x="119517" y="108017"/>
                    </a:cubicBezTo>
                    <a:cubicBezTo>
                      <a:pt x="121844" y="117324"/>
                      <a:pt x="128242" y="56830"/>
                      <a:pt x="129987" y="73117"/>
                    </a:cubicBezTo>
                    <a:cubicBezTo>
                      <a:pt x="131732" y="89404"/>
                      <a:pt x="127660" y="172584"/>
                      <a:pt x="129987" y="205740"/>
                    </a:cubicBezTo>
                    <a:cubicBezTo>
                      <a:pt x="132314" y="238896"/>
                      <a:pt x="151510" y="260418"/>
                      <a:pt x="143948" y="272051"/>
                    </a:cubicBezTo>
                    <a:cubicBezTo>
                      <a:pt x="136386" y="283684"/>
                      <a:pt x="108465" y="274959"/>
                      <a:pt x="84616" y="275541"/>
                    </a:cubicBezTo>
                    <a:cubicBezTo>
                      <a:pt x="60767" y="276123"/>
                      <a:pt x="-8452" y="274378"/>
                      <a:pt x="855" y="275541"/>
                    </a:cubicBezTo>
                    <a:cubicBezTo>
                      <a:pt x="10162" y="276704"/>
                      <a:pt x="119518" y="290664"/>
                      <a:pt x="140458" y="282521"/>
                    </a:cubicBezTo>
                    <a:cubicBezTo>
                      <a:pt x="161398" y="274378"/>
                      <a:pt x="127079" y="269724"/>
                      <a:pt x="126497" y="226680"/>
                    </a:cubicBezTo>
                    <a:cubicBezTo>
                      <a:pt x="125915" y="183636"/>
                      <a:pt x="143366" y="61483"/>
                      <a:pt x="136968" y="24256"/>
                    </a:cubicBezTo>
                    <a:cubicBezTo>
                      <a:pt x="130570" y="-12971"/>
                      <a:pt x="104394" y="3897"/>
                      <a:pt x="88107" y="3315"/>
                    </a:cubicBezTo>
                    <a:cubicBezTo>
                      <a:pt x="71820" y="2733"/>
                      <a:pt x="-308" y="21929"/>
                      <a:pt x="4345" y="2425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 208">
                <a:extLst>
                  <a:ext uri="{FF2B5EF4-FFF2-40B4-BE49-F238E27FC236}">
                    <a16:creationId xmlns:a16="http://schemas.microsoft.com/office/drawing/2014/main" id="{257ED048-EAB9-DCA4-0650-864AC999F6CA}"/>
                  </a:ext>
                </a:extLst>
              </p:cNvPr>
              <p:cNvSpPr/>
              <p:nvPr/>
            </p:nvSpPr>
            <p:spPr>
              <a:xfrm>
                <a:off x="3265021" y="6421514"/>
                <a:ext cx="43662" cy="654311"/>
              </a:xfrm>
              <a:custGeom>
                <a:avLst/>
                <a:gdLst>
                  <a:gd name="connsiteX0" fmla="*/ 36591 w 43662"/>
                  <a:gd name="connsiteY0" fmla="*/ 226 h 654311"/>
                  <a:gd name="connsiteX1" fmla="*/ 19141 w 43662"/>
                  <a:gd name="connsiteY1" fmla="*/ 275942 h 654311"/>
                  <a:gd name="connsiteX2" fmla="*/ 19141 w 43662"/>
                  <a:gd name="connsiteY2" fmla="*/ 234062 h 654311"/>
                  <a:gd name="connsiteX3" fmla="*/ 33101 w 43662"/>
                  <a:gd name="connsiteY3" fmla="*/ 436486 h 654311"/>
                  <a:gd name="connsiteX4" fmla="*/ 40081 w 43662"/>
                  <a:gd name="connsiteY4" fmla="*/ 370175 h 654311"/>
                  <a:gd name="connsiteX5" fmla="*/ 43571 w 43662"/>
                  <a:gd name="connsiteY5" fmla="*/ 645891 h 654311"/>
                  <a:gd name="connsiteX6" fmla="*/ 36591 w 43662"/>
                  <a:gd name="connsiteY6" fmla="*/ 551659 h 654311"/>
                  <a:gd name="connsiteX7" fmla="*/ 1690 w 43662"/>
                  <a:gd name="connsiteY7" fmla="*/ 234062 h 654311"/>
                  <a:gd name="connsiteX8" fmla="*/ 8671 w 43662"/>
                  <a:gd name="connsiteY8" fmla="*/ 328294 h 654311"/>
                  <a:gd name="connsiteX9" fmla="*/ 36591 w 43662"/>
                  <a:gd name="connsiteY9" fmla="*/ 226 h 654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662" h="654311">
                    <a:moveTo>
                      <a:pt x="36591" y="226"/>
                    </a:moveTo>
                    <a:cubicBezTo>
                      <a:pt x="38336" y="-8499"/>
                      <a:pt x="22049" y="236969"/>
                      <a:pt x="19141" y="275942"/>
                    </a:cubicBezTo>
                    <a:cubicBezTo>
                      <a:pt x="16233" y="314915"/>
                      <a:pt x="16814" y="207305"/>
                      <a:pt x="19141" y="234062"/>
                    </a:cubicBezTo>
                    <a:cubicBezTo>
                      <a:pt x="21468" y="260819"/>
                      <a:pt x="29611" y="413801"/>
                      <a:pt x="33101" y="436486"/>
                    </a:cubicBezTo>
                    <a:cubicBezTo>
                      <a:pt x="36591" y="459172"/>
                      <a:pt x="38336" y="335274"/>
                      <a:pt x="40081" y="370175"/>
                    </a:cubicBezTo>
                    <a:cubicBezTo>
                      <a:pt x="41826" y="405076"/>
                      <a:pt x="44153" y="615644"/>
                      <a:pt x="43571" y="645891"/>
                    </a:cubicBezTo>
                    <a:cubicBezTo>
                      <a:pt x="42989" y="676138"/>
                      <a:pt x="43571" y="620297"/>
                      <a:pt x="36591" y="551659"/>
                    </a:cubicBezTo>
                    <a:cubicBezTo>
                      <a:pt x="29611" y="483021"/>
                      <a:pt x="6343" y="271289"/>
                      <a:pt x="1690" y="234062"/>
                    </a:cubicBezTo>
                    <a:cubicBezTo>
                      <a:pt x="-2963" y="196835"/>
                      <a:pt x="2854" y="367267"/>
                      <a:pt x="8671" y="328294"/>
                    </a:cubicBezTo>
                    <a:cubicBezTo>
                      <a:pt x="14488" y="289321"/>
                      <a:pt x="34846" y="8951"/>
                      <a:pt x="36591" y="22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 209">
                <a:extLst>
                  <a:ext uri="{FF2B5EF4-FFF2-40B4-BE49-F238E27FC236}">
                    <a16:creationId xmlns:a16="http://schemas.microsoft.com/office/drawing/2014/main" id="{281A83A2-D5C6-D0F4-CF56-67CB8D501C2B}"/>
                  </a:ext>
                </a:extLst>
              </p:cNvPr>
              <p:cNvSpPr/>
              <p:nvPr/>
            </p:nvSpPr>
            <p:spPr>
              <a:xfrm>
                <a:off x="3301112" y="6433734"/>
                <a:ext cx="40234" cy="622241"/>
              </a:xfrm>
              <a:custGeom>
                <a:avLst/>
                <a:gdLst>
                  <a:gd name="connsiteX0" fmla="*/ 38891 w 40234"/>
                  <a:gd name="connsiteY0" fmla="*/ 5457 h 622241"/>
                  <a:gd name="connsiteX1" fmla="*/ 500 w 40234"/>
                  <a:gd name="connsiteY1" fmla="*/ 371915 h 622241"/>
                  <a:gd name="connsiteX2" fmla="*/ 17951 w 40234"/>
                  <a:gd name="connsiteY2" fmla="*/ 305603 h 622241"/>
                  <a:gd name="connsiteX3" fmla="*/ 31911 w 40234"/>
                  <a:gd name="connsiteY3" fmla="*/ 515008 h 622241"/>
                  <a:gd name="connsiteX4" fmla="*/ 31911 w 40234"/>
                  <a:gd name="connsiteY4" fmla="*/ 466147 h 622241"/>
                  <a:gd name="connsiteX5" fmla="*/ 38891 w 40234"/>
                  <a:gd name="connsiteY5" fmla="*/ 619710 h 622241"/>
                  <a:gd name="connsiteX6" fmla="*/ 38891 w 40234"/>
                  <a:gd name="connsiteY6" fmla="*/ 532458 h 622241"/>
                  <a:gd name="connsiteX7" fmla="*/ 24931 w 40234"/>
                  <a:gd name="connsiteY7" fmla="*/ 176471 h 622241"/>
                  <a:gd name="connsiteX8" fmla="*/ 38891 w 40234"/>
                  <a:gd name="connsiteY8" fmla="*/ 5457 h 622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234" h="622241">
                    <a:moveTo>
                      <a:pt x="38891" y="5457"/>
                    </a:moveTo>
                    <a:cubicBezTo>
                      <a:pt x="34819" y="38031"/>
                      <a:pt x="3990" y="321891"/>
                      <a:pt x="500" y="371915"/>
                    </a:cubicBezTo>
                    <a:cubicBezTo>
                      <a:pt x="-2990" y="421939"/>
                      <a:pt x="12716" y="281754"/>
                      <a:pt x="17951" y="305603"/>
                    </a:cubicBezTo>
                    <a:cubicBezTo>
                      <a:pt x="23186" y="329452"/>
                      <a:pt x="29584" y="488251"/>
                      <a:pt x="31911" y="515008"/>
                    </a:cubicBezTo>
                    <a:cubicBezTo>
                      <a:pt x="34238" y="541765"/>
                      <a:pt x="30748" y="448697"/>
                      <a:pt x="31911" y="466147"/>
                    </a:cubicBezTo>
                    <a:cubicBezTo>
                      <a:pt x="33074" y="483597"/>
                      <a:pt x="37728" y="608658"/>
                      <a:pt x="38891" y="619710"/>
                    </a:cubicBezTo>
                    <a:cubicBezTo>
                      <a:pt x="40054" y="630762"/>
                      <a:pt x="41218" y="606331"/>
                      <a:pt x="38891" y="532458"/>
                    </a:cubicBezTo>
                    <a:cubicBezTo>
                      <a:pt x="36564" y="458585"/>
                      <a:pt x="27258" y="259651"/>
                      <a:pt x="24931" y="176471"/>
                    </a:cubicBezTo>
                    <a:cubicBezTo>
                      <a:pt x="22604" y="93291"/>
                      <a:pt x="42963" y="-27117"/>
                      <a:pt x="38891" y="545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 210">
                <a:extLst>
                  <a:ext uri="{FF2B5EF4-FFF2-40B4-BE49-F238E27FC236}">
                    <a16:creationId xmlns:a16="http://schemas.microsoft.com/office/drawing/2014/main" id="{0843B3CC-C09B-EA3F-2707-8DECD3F7C9FF}"/>
                  </a:ext>
                </a:extLst>
              </p:cNvPr>
              <p:cNvSpPr/>
              <p:nvPr/>
            </p:nvSpPr>
            <p:spPr>
              <a:xfrm>
                <a:off x="3332825" y="6851973"/>
                <a:ext cx="160897" cy="236976"/>
              </a:xfrm>
              <a:custGeom>
                <a:avLst/>
                <a:gdLst>
                  <a:gd name="connsiteX0" fmla="*/ 198 w 160897"/>
                  <a:gd name="connsiteY0" fmla="*/ 9517 h 236976"/>
                  <a:gd name="connsiteX1" fmla="*/ 115370 w 160897"/>
                  <a:gd name="connsiteY1" fmla="*/ 6027 h 236976"/>
                  <a:gd name="connsiteX2" fmla="*/ 122351 w 160897"/>
                  <a:gd name="connsiteY2" fmla="*/ 100259 h 236976"/>
                  <a:gd name="connsiteX3" fmla="*/ 160741 w 160897"/>
                  <a:gd name="connsiteY3" fmla="*/ 51398 h 236976"/>
                  <a:gd name="connsiteX4" fmla="*/ 136311 w 160897"/>
                  <a:gd name="connsiteY4" fmla="*/ 236372 h 236976"/>
                  <a:gd name="connsiteX5" fmla="*/ 146781 w 160897"/>
                  <a:gd name="connsiteY5" fmla="*/ 107239 h 236976"/>
                  <a:gd name="connsiteX6" fmla="*/ 146781 w 160897"/>
                  <a:gd name="connsiteY6" fmla="*/ 9517 h 236976"/>
                  <a:gd name="connsiteX7" fmla="*/ 198 w 160897"/>
                  <a:gd name="connsiteY7" fmla="*/ 9517 h 236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0897" h="236976">
                    <a:moveTo>
                      <a:pt x="198" y="9517"/>
                    </a:moveTo>
                    <a:cubicBezTo>
                      <a:pt x="-5037" y="8935"/>
                      <a:pt x="95011" y="-9097"/>
                      <a:pt x="115370" y="6027"/>
                    </a:cubicBezTo>
                    <a:cubicBezTo>
                      <a:pt x="135729" y="21151"/>
                      <a:pt x="114789" y="92697"/>
                      <a:pt x="122351" y="100259"/>
                    </a:cubicBezTo>
                    <a:cubicBezTo>
                      <a:pt x="129913" y="107821"/>
                      <a:pt x="158414" y="28712"/>
                      <a:pt x="160741" y="51398"/>
                    </a:cubicBezTo>
                    <a:cubicBezTo>
                      <a:pt x="163068" y="74084"/>
                      <a:pt x="138638" y="227065"/>
                      <a:pt x="136311" y="236372"/>
                    </a:cubicBezTo>
                    <a:cubicBezTo>
                      <a:pt x="133984" y="245679"/>
                      <a:pt x="145036" y="145048"/>
                      <a:pt x="146781" y="107239"/>
                    </a:cubicBezTo>
                    <a:cubicBezTo>
                      <a:pt x="148526" y="69430"/>
                      <a:pt x="167140" y="26386"/>
                      <a:pt x="146781" y="9517"/>
                    </a:cubicBezTo>
                    <a:cubicBezTo>
                      <a:pt x="126422" y="-7352"/>
                      <a:pt x="5433" y="10099"/>
                      <a:pt x="198" y="951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 211">
                <a:extLst>
                  <a:ext uri="{FF2B5EF4-FFF2-40B4-BE49-F238E27FC236}">
                    <a16:creationId xmlns:a16="http://schemas.microsoft.com/office/drawing/2014/main" id="{86D02E7C-BEE6-44A6-5908-28A35C1AF7FA}"/>
                  </a:ext>
                </a:extLst>
              </p:cNvPr>
              <p:cNvSpPr/>
              <p:nvPr/>
            </p:nvSpPr>
            <p:spPr>
              <a:xfrm>
                <a:off x="3270155" y="6816085"/>
                <a:ext cx="286800" cy="24465"/>
              </a:xfrm>
              <a:custGeom>
                <a:avLst/>
                <a:gdLst>
                  <a:gd name="connsiteX0" fmla="*/ 47 w 286800"/>
                  <a:gd name="connsiteY0" fmla="*/ 3524 h 24465"/>
                  <a:gd name="connsiteX1" fmla="*/ 185021 w 286800"/>
                  <a:gd name="connsiteY1" fmla="*/ 7014 h 24465"/>
                  <a:gd name="connsiteX2" fmla="*/ 286233 w 286800"/>
                  <a:gd name="connsiteY2" fmla="*/ 34 h 24465"/>
                  <a:gd name="connsiteX3" fmla="*/ 223411 w 286800"/>
                  <a:gd name="connsiteY3" fmla="*/ 10504 h 24465"/>
                  <a:gd name="connsiteX4" fmla="*/ 167570 w 286800"/>
                  <a:gd name="connsiteY4" fmla="*/ 24465 h 24465"/>
                  <a:gd name="connsiteX5" fmla="*/ 47 w 286800"/>
                  <a:gd name="connsiteY5" fmla="*/ 3524 h 24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6800" h="24465">
                    <a:moveTo>
                      <a:pt x="47" y="3524"/>
                    </a:moveTo>
                    <a:cubicBezTo>
                      <a:pt x="2955" y="616"/>
                      <a:pt x="137323" y="7596"/>
                      <a:pt x="185021" y="7014"/>
                    </a:cubicBezTo>
                    <a:cubicBezTo>
                      <a:pt x="232719" y="6432"/>
                      <a:pt x="279835" y="-548"/>
                      <a:pt x="286233" y="34"/>
                    </a:cubicBezTo>
                    <a:cubicBezTo>
                      <a:pt x="292631" y="616"/>
                      <a:pt x="243188" y="6432"/>
                      <a:pt x="223411" y="10504"/>
                    </a:cubicBezTo>
                    <a:cubicBezTo>
                      <a:pt x="203634" y="14576"/>
                      <a:pt x="207706" y="24465"/>
                      <a:pt x="167570" y="24465"/>
                    </a:cubicBezTo>
                    <a:cubicBezTo>
                      <a:pt x="127434" y="24465"/>
                      <a:pt x="-2861" y="6432"/>
                      <a:pt x="47" y="352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 212">
                <a:extLst>
                  <a:ext uri="{FF2B5EF4-FFF2-40B4-BE49-F238E27FC236}">
                    <a16:creationId xmlns:a16="http://schemas.microsoft.com/office/drawing/2014/main" id="{31757F6D-4166-A8D0-F6A7-74CE39EB077A}"/>
                  </a:ext>
                </a:extLst>
              </p:cNvPr>
              <p:cNvSpPr/>
              <p:nvPr/>
            </p:nvSpPr>
            <p:spPr>
              <a:xfrm>
                <a:off x="2819732" y="6397152"/>
                <a:ext cx="33241" cy="404394"/>
              </a:xfrm>
              <a:custGeom>
                <a:avLst/>
                <a:gdLst>
                  <a:gd name="connsiteX0" fmla="*/ 24680 w 33241"/>
                  <a:gd name="connsiteY0" fmla="*/ 158 h 404394"/>
                  <a:gd name="connsiteX1" fmla="*/ 21190 w 33241"/>
                  <a:gd name="connsiteY1" fmla="*/ 157211 h 404394"/>
                  <a:gd name="connsiteX2" fmla="*/ 7230 w 33241"/>
                  <a:gd name="connsiteY2" fmla="*/ 216543 h 404394"/>
                  <a:gd name="connsiteX3" fmla="*/ 14210 w 33241"/>
                  <a:gd name="connsiteY3" fmla="*/ 254933 h 404394"/>
                  <a:gd name="connsiteX4" fmla="*/ 24680 w 33241"/>
                  <a:gd name="connsiteY4" fmla="*/ 286344 h 404394"/>
                  <a:gd name="connsiteX5" fmla="*/ 28170 w 33241"/>
                  <a:gd name="connsiteY5" fmla="*/ 401517 h 404394"/>
                  <a:gd name="connsiteX6" fmla="*/ 31660 w 33241"/>
                  <a:gd name="connsiteY6" fmla="*/ 359636 h 404394"/>
                  <a:gd name="connsiteX7" fmla="*/ 250 w 33241"/>
                  <a:gd name="connsiteY7" fmla="*/ 251443 h 404394"/>
                  <a:gd name="connsiteX8" fmla="*/ 17700 w 33241"/>
                  <a:gd name="connsiteY8" fmla="*/ 188622 h 404394"/>
                  <a:gd name="connsiteX9" fmla="*/ 24680 w 33241"/>
                  <a:gd name="connsiteY9" fmla="*/ 158 h 404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241" h="404394">
                    <a:moveTo>
                      <a:pt x="24680" y="158"/>
                    </a:moveTo>
                    <a:cubicBezTo>
                      <a:pt x="25262" y="-5077"/>
                      <a:pt x="24098" y="121147"/>
                      <a:pt x="21190" y="157211"/>
                    </a:cubicBezTo>
                    <a:cubicBezTo>
                      <a:pt x="18282" y="193275"/>
                      <a:pt x="8393" y="200256"/>
                      <a:pt x="7230" y="216543"/>
                    </a:cubicBezTo>
                    <a:cubicBezTo>
                      <a:pt x="6067" y="232830"/>
                      <a:pt x="11302" y="243300"/>
                      <a:pt x="14210" y="254933"/>
                    </a:cubicBezTo>
                    <a:cubicBezTo>
                      <a:pt x="17118" y="266566"/>
                      <a:pt x="22353" y="261913"/>
                      <a:pt x="24680" y="286344"/>
                    </a:cubicBezTo>
                    <a:cubicBezTo>
                      <a:pt x="27007" y="310775"/>
                      <a:pt x="27007" y="389302"/>
                      <a:pt x="28170" y="401517"/>
                    </a:cubicBezTo>
                    <a:cubicBezTo>
                      <a:pt x="29333" y="413732"/>
                      <a:pt x="36313" y="384648"/>
                      <a:pt x="31660" y="359636"/>
                    </a:cubicBezTo>
                    <a:cubicBezTo>
                      <a:pt x="27007" y="334624"/>
                      <a:pt x="2577" y="279945"/>
                      <a:pt x="250" y="251443"/>
                    </a:cubicBezTo>
                    <a:cubicBezTo>
                      <a:pt x="-2077" y="222941"/>
                      <a:pt x="12465" y="224686"/>
                      <a:pt x="17700" y="188622"/>
                    </a:cubicBezTo>
                    <a:cubicBezTo>
                      <a:pt x="22935" y="152558"/>
                      <a:pt x="24098" y="5393"/>
                      <a:pt x="24680" y="15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" name="フリーフォーム 213">
                <a:extLst>
                  <a:ext uri="{FF2B5EF4-FFF2-40B4-BE49-F238E27FC236}">
                    <a16:creationId xmlns:a16="http://schemas.microsoft.com/office/drawing/2014/main" id="{2425F94C-A3F0-7CC7-3249-36BAED9C9422}"/>
                  </a:ext>
                </a:extLst>
              </p:cNvPr>
              <p:cNvSpPr/>
              <p:nvPr/>
            </p:nvSpPr>
            <p:spPr>
              <a:xfrm>
                <a:off x="2853781" y="6393616"/>
                <a:ext cx="36051" cy="430331"/>
              </a:xfrm>
              <a:custGeom>
                <a:avLst/>
                <a:gdLst>
                  <a:gd name="connsiteX0" fmla="*/ 11572 w 36051"/>
                  <a:gd name="connsiteY0" fmla="*/ 204 h 430331"/>
                  <a:gd name="connsiteX1" fmla="*/ 4592 w 36051"/>
                  <a:gd name="connsiteY1" fmla="*/ 153767 h 430331"/>
                  <a:gd name="connsiteX2" fmla="*/ 25532 w 36051"/>
                  <a:gd name="connsiteY2" fmla="*/ 237529 h 430331"/>
                  <a:gd name="connsiteX3" fmla="*/ 8082 w 36051"/>
                  <a:gd name="connsiteY3" fmla="*/ 268940 h 430331"/>
                  <a:gd name="connsiteX4" fmla="*/ 1101 w 36051"/>
                  <a:gd name="connsiteY4" fmla="*/ 425993 h 430331"/>
                  <a:gd name="connsiteX5" fmla="*/ 1101 w 36051"/>
                  <a:gd name="connsiteY5" fmla="*/ 377132 h 430331"/>
                  <a:gd name="connsiteX6" fmla="*/ 11572 w 36051"/>
                  <a:gd name="connsiteY6" fmla="*/ 279410 h 430331"/>
                  <a:gd name="connsiteX7" fmla="*/ 36002 w 36051"/>
                  <a:gd name="connsiteY7" fmla="*/ 234039 h 430331"/>
                  <a:gd name="connsiteX8" fmla="*/ 4592 w 36051"/>
                  <a:gd name="connsiteY8" fmla="*/ 188668 h 430331"/>
                  <a:gd name="connsiteX9" fmla="*/ 11572 w 36051"/>
                  <a:gd name="connsiteY9" fmla="*/ 204 h 430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051" h="430331">
                    <a:moveTo>
                      <a:pt x="11572" y="204"/>
                    </a:moveTo>
                    <a:cubicBezTo>
                      <a:pt x="11572" y="-5613"/>
                      <a:pt x="2265" y="114213"/>
                      <a:pt x="4592" y="153767"/>
                    </a:cubicBezTo>
                    <a:cubicBezTo>
                      <a:pt x="6919" y="193321"/>
                      <a:pt x="24950" y="218334"/>
                      <a:pt x="25532" y="237529"/>
                    </a:cubicBezTo>
                    <a:cubicBezTo>
                      <a:pt x="26114" y="256724"/>
                      <a:pt x="12154" y="237529"/>
                      <a:pt x="8082" y="268940"/>
                    </a:cubicBezTo>
                    <a:cubicBezTo>
                      <a:pt x="4010" y="300351"/>
                      <a:pt x="2264" y="407961"/>
                      <a:pt x="1101" y="425993"/>
                    </a:cubicBezTo>
                    <a:cubicBezTo>
                      <a:pt x="-62" y="444025"/>
                      <a:pt x="-644" y="401562"/>
                      <a:pt x="1101" y="377132"/>
                    </a:cubicBezTo>
                    <a:cubicBezTo>
                      <a:pt x="2846" y="352702"/>
                      <a:pt x="5755" y="303259"/>
                      <a:pt x="11572" y="279410"/>
                    </a:cubicBezTo>
                    <a:cubicBezTo>
                      <a:pt x="17389" y="255561"/>
                      <a:pt x="37165" y="249163"/>
                      <a:pt x="36002" y="234039"/>
                    </a:cubicBezTo>
                    <a:cubicBezTo>
                      <a:pt x="34839" y="218915"/>
                      <a:pt x="8082" y="222987"/>
                      <a:pt x="4592" y="188668"/>
                    </a:cubicBezTo>
                    <a:cubicBezTo>
                      <a:pt x="1102" y="154349"/>
                      <a:pt x="11572" y="6021"/>
                      <a:pt x="11572" y="20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 214">
                <a:extLst>
                  <a:ext uri="{FF2B5EF4-FFF2-40B4-BE49-F238E27FC236}">
                    <a16:creationId xmlns:a16="http://schemas.microsoft.com/office/drawing/2014/main" id="{7399CEE5-D5D9-4B14-7385-FDB7BB5E3139}"/>
                  </a:ext>
                </a:extLst>
              </p:cNvPr>
              <p:cNvSpPr/>
              <p:nvPr/>
            </p:nvSpPr>
            <p:spPr>
              <a:xfrm>
                <a:off x="2763808" y="6585758"/>
                <a:ext cx="140172" cy="63073"/>
              </a:xfrm>
              <a:custGeom>
                <a:avLst/>
                <a:gdLst>
                  <a:gd name="connsiteX0" fmla="*/ 332 w 140172"/>
                  <a:gd name="connsiteY0" fmla="*/ 62837 h 63073"/>
                  <a:gd name="connsiteX1" fmla="*/ 66644 w 140172"/>
                  <a:gd name="connsiteY1" fmla="*/ 20957 h 63073"/>
                  <a:gd name="connsiteX2" fmla="*/ 80604 w 140172"/>
                  <a:gd name="connsiteY2" fmla="*/ 6996 h 63073"/>
                  <a:gd name="connsiteX3" fmla="*/ 139936 w 140172"/>
                  <a:gd name="connsiteY3" fmla="*/ 62837 h 63073"/>
                  <a:gd name="connsiteX4" fmla="*/ 98055 w 140172"/>
                  <a:gd name="connsiteY4" fmla="*/ 16 h 63073"/>
                  <a:gd name="connsiteX5" fmla="*/ 332 w 140172"/>
                  <a:gd name="connsiteY5" fmla="*/ 62837 h 63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172" h="63073">
                    <a:moveTo>
                      <a:pt x="332" y="62837"/>
                    </a:moveTo>
                    <a:cubicBezTo>
                      <a:pt x="-4903" y="66327"/>
                      <a:pt x="53265" y="30264"/>
                      <a:pt x="66644" y="20957"/>
                    </a:cubicBezTo>
                    <a:cubicBezTo>
                      <a:pt x="80023" y="11650"/>
                      <a:pt x="68389" y="16"/>
                      <a:pt x="80604" y="6996"/>
                    </a:cubicBezTo>
                    <a:cubicBezTo>
                      <a:pt x="92819" y="13976"/>
                      <a:pt x="137028" y="64000"/>
                      <a:pt x="139936" y="62837"/>
                    </a:cubicBezTo>
                    <a:cubicBezTo>
                      <a:pt x="142844" y="61674"/>
                      <a:pt x="118414" y="1179"/>
                      <a:pt x="98055" y="16"/>
                    </a:cubicBezTo>
                    <a:cubicBezTo>
                      <a:pt x="77696" y="-1147"/>
                      <a:pt x="5567" y="59347"/>
                      <a:pt x="332" y="6283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 215">
                <a:extLst>
                  <a:ext uri="{FF2B5EF4-FFF2-40B4-BE49-F238E27FC236}">
                    <a16:creationId xmlns:a16="http://schemas.microsoft.com/office/drawing/2014/main" id="{887F11EA-D774-0A33-A34D-EC8C3EACF16E}"/>
                  </a:ext>
                </a:extLst>
              </p:cNvPr>
              <p:cNvSpPr/>
              <p:nvPr/>
            </p:nvSpPr>
            <p:spPr>
              <a:xfrm>
                <a:off x="2763318" y="6606565"/>
                <a:ext cx="151549" cy="81096"/>
              </a:xfrm>
              <a:custGeom>
                <a:avLst/>
                <a:gdLst>
                  <a:gd name="connsiteX0" fmla="*/ 822 w 151549"/>
                  <a:gd name="connsiteY0" fmla="*/ 150 h 81096"/>
                  <a:gd name="connsiteX1" fmla="*/ 60154 w 151549"/>
                  <a:gd name="connsiteY1" fmla="*/ 55991 h 81096"/>
                  <a:gd name="connsiteX2" fmla="*/ 77604 w 151549"/>
                  <a:gd name="connsiteY2" fmla="*/ 80421 h 81096"/>
                  <a:gd name="connsiteX3" fmla="*/ 150896 w 151549"/>
                  <a:gd name="connsiteY3" fmla="*/ 31560 h 81096"/>
                  <a:gd name="connsiteX4" fmla="*/ 109015 w 151549"/>
                  <a:gd name="connsiteY4" fmla="*/ 38540 h 81096"/>
                  <a:gd name="connsiteX5" fmla="*/ 822 w 151549"/>
                  <a:gd name="connsiteY5" fmla="*/ 150 h 81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549" h="81096">
                    <a:moveTo>
                      <a:pt x="822" y="150"/>
                    </a:moveTo>
                    <a:cubicBezTo>
                      <a:pt x="-7321" y="3058"/>
                      <a:pt x="47357" y="42612"/>
                      <a:pt x="60154" y="55991"/>
                    </a:cubicBezTo>
                    <a:cubicBezTo>
                      <a:pt x="72951" y="69370"/>
                      <a:pt x="62480" y="84493"/>
                      <a:pt x="77604" y="80421"/>
                    </a:cubicBezTo>
                    <a:cubicBezTo>
                      <a:pt x="92728" y="76349"/>
                      <a:pt x="145661" y="38540"/>
                      <a:pt x="150896" y="31560"/>
                    </a:cubicBezTo>
                    <a:cubicBezTo>
                      <a:pt x="156131" y="24580"/>
                      <a:pt x="128792" y="39703"/>
                      <a:pt x="109015" y="38540"/>
                    </a:cubicBezTo>
                    <a:cubicBezTo>
                      <a:pt x="89238" y="37377"/>
                      <a:pt x="8965" y="-2758"/>
                      <a:pt x="822" y="15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 216">
                <a:extLst>
                  <a:ext uri="{FF2B5EF4-FFF2-40B4-BE49-F238E27FC236}">
                    <a16:creationId xmlns:a16="http://schemas.microsoft.com/office/drawing/2014/main" id="{78D780F8-FA82-AAEC-193C-204AF71E4054}"/>
                  </a:ext>
                </a:extLst>
              </p:cNvPr>
              <p:cNvSpPr/>
              <p:nvPr/>
            </p:nvSpPr>
            <p:spPr>
              <a:xfrm>
                <a:off x="2884994" y="6390239"/>
                <a:ext cx="25730" cy="421747"/>
              </a:xfrm>
              <a:custGeom>
                <a:avLst/>
                <a:gdLst>
                  <a:gd name="connsiteX0" fmla="*/ 22240 w 25730"/>
                  <a:gd name="connsiteY0" fmla="*/ 91 h 421747"/>
                  <a:gd name="connsiteX1" fmla="*/ 1299 w 25730"/>
                  <a:gd name="connsiteY1" fmla="*/ 265337 h 421747"/>
                  <a:gd name="connsiteX2" fmla="*/ 4789 w 25730"/>
                  <a:gd name="connsiteY2" fmla="*/ 418900 h 421747"/>
                  <a:gd name="connsiteX3" fmla="*/ 25730 w 25730"/>
                  <a:gd name="connsiteY3" fmla="*/ 136204 h 421747"/>
                  <a:gd name="connsiteX4" fmla="*/ 4789 w 25730"/>
                  <a:gd name="connsiteY4" fmla="*/ 233926 h 421747"/>
                  <a:gd name="connsiteX5" fmla="*/ 22240 w 25730"/>
                  <a:gd name="connsiteY5" fmla="*/ 91 h 42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730" h="421747">
                    <a:moveTo>
                      <a:pt x="22240" y="91"/>
                    </a:moveTo>
                    <a:cubicBezTo>
                      <a:pt x="21658" y="5326"/>
                      <a:pt x="4207" y="195536"/>
                      <a:pt x="1299" y="265337"/>
                    </a:cubicBezTo>
                    <a:cubicBezTo>
                      <a:pt x="-1609" y="335138"/>
                      <a:pt x="717" y="440422"/>
                      <a:pt x="4789" y="418900"/>
                    </a:cubicBezTo>
                    <a:cubicBezTo>
                      <a:pt x="8861" y="397378"/>
                      <a:pt x="25730" y="167033"/>
                      <a:pt x="25730" y="136204"/>
                    </a:cubicBezTo>
                    <a:cubicBezTo>
                      <a:pt x="25730" y="105375"/>
                      <a:pt x="7116" y="251376"/>
                      <a:pt x="4789" y="233926"/>
                    </a:cubicBezTo>
                    <a:cubicBezTo>
                      <a:pt x="2462" y="216476"/>
                      <a:pt x="22822" y="-5144"/>
                      <a:pt x="22240" y="9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 217">
                <a:extLst>
                  <a:ext uri="{FF2B5EF4-FFF2-40B4-BE49-F238E27FC236}">
                    <a16:creationId xmlns:a16="http://schemas.microsoft.com/office/drawing/2014/main" id="{8EF66A1B-5C08-EF52-57D1-A5D45E0B02F1}"/>
                  </a:ext>
                </a:extLst>
              </p:cNvPr>
              <p:cNvSpPr/>
              <p:nvPr/>
            </p:nvSpPr>
            <p:spPr>
              <a:xfrm>
                <a:off x="2900253" y="6376358"/>
                <a:ext cx="69829" cy="233897"/>
              </a:xfrm>
              <a:custGeom>
                <a:avLst/>
                <a:gdLst>
                  <a:gd name="connsiteX0" fmla="*/ 24431 w 69829"/>
                  <a:gd name="connsiteY0" fmla="*/ 11 h 233897"/>
                  <a:gd name="connsiteX1" fmla="*/ 6981 w 69829"/>
                  <a:gd name="connsiteY1" fmla="*/ 101224 h 233897"/>
                  <a:gd name="connsiteX2" fmla="*/ 17451 w 69829"/>
                  <a:gd name="connsiteY2" fmla="*/ 136124 h 233897"/>
                  <a:gd name="connsiteX3" fmla="*/ 69802 w 69829"/>
                  <a:gd name="connsiteY3" fmla="*/ 160555 h 233897"/>
                  <a:gd name="connsiteX4" fmla="*/ 24431 w 69829"/>
                  <a:gd name="connsiteY4" fmla="*/ 153575 h 233897"/>
                  <a:gd name="connsiteX5" fmla="*/ 3491 w 69829"/>
                  <a:gd name="connsiteY5" fmla="*/ 233847 h 233897"/>
                  <a:gd name="connsiteX6" fmla="*/ 3491 w 69829"/>
                  <a:gd name="connsiteY6" fmla="*/ 164045 h 233897"/>
                  <a:gd name="connsiteX7" fmla="*/ 0 w 69829"/>
                  <a:gd name="connsiteY7" fmla="*/ 69813 h 233897"/>
                  <a:gd name="connsiteX8" fmla="*/ 3491 w 69829"/>
                  <a:gd name="connsiteY8" fmla="*/ 94244 h 233897"/>
                  <a:gd name="connsiteX9" fmla="*/ 24431 w 69829"/>
                  <a:gd name="connsiteY9" fmla="*/ 11 h 233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829" h="233897">
                    <a:moveTo>
                      <a:pt x="24431" y="11"/>
                    </a:moveTo>
                    <a:cubicBezTo>
                      <a:pt x="25013" y="1174"/>
                      <a:pt x="8144" y="78539"/>
                      <a:pt x="6981" y="101224"/>
                    </a:cubicBezTo>
                    <a:cubicBezTo>
                      <a:pt x="5818" y="123909"/>
                      <a:pt x="6981" y="126236"/>
                      <a:pt x="17451" y="136124"/>
                    </a:cubicBezTo>
                    <a:cubicBezTo>
                      <a:pt x="27921" y="146012"/>
                      <a:pt x="68639" y="157647"/>
                      <a:pt x="69802" y="160555"/>
                    </a:cubicBezTo>
                    <a:cubicBezTo>
                      <a:pt x="70965" y="163463"/>
                      <a:pt x="35483" y="141360"/>
                      <a:pt x="24431" y="153575"/>
                    </a:cubicBezTo>
                    <a:cubicBezTo>
                      <a:pt x="13379" y="165790"/>
                      <a:pt x="6981" y="232102"/>
                      <a:pt x="3491" y="233847"/>
                    </a:cubicBezTo>
                    <a:cubicBezTo>
                      <a:pt x="1" y="235592"/>
                      <a:pt x="4073" y="191384"/>
                      <a:pt x="3491" y="164045"/>
                    </a:cubicBezTo>
                    <a:cubicBezTo>
                      <a:pt x="2909" y="136706"/>
                      <a:pt x="0" y="81446"/>
                      <a:pt x="0" y="69813"/>
                    </a:cubicBezTo>
                    <a:cubicBezTo>
                      <a:pt x="0" y="58180"/>
                      <a:pt x="583" y="101806"/>
                      <a:pt x="3491" y="94244"/>
                    </a:cubicBezTo>
                    <a:cubicBezTo>
                      <a:pt x="6399" y="86682"/>
                      <a:pt x="23849" y="-1152"/>
                      <a:pt x="24431" y="1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 218">
                <a:extLst>
                  <a:ext uri="{FF2B5EF4-FFF2-40B4-BE49-F238E27FC236}">
                    <a16:creationId xmlns:a16="http://schemas.microsoft.com/office/drawing/2014/main" id="{4ED7B2C7-C516-47F6-B315-2B42343AE0B8}"/>
                  </a:ext>
                </a:extLst>
              </p:cNvPr>
              <p:cNvSpPr/>
              <p:nvPr/>
            </p:nvSpPr>
            <p:spPr>
              <a:xfrm>
                <a:off x="2875750" y="6525374"/>
                <a:ext cx="62928" cy="311714"/>
              </a:xfrm>
              <a:custGeom>
                <a:avLst/>
                <a:gdLst>
                  <a:gd name="connsiteX0" fmla="*/ 52424 w 62928"/>
                  <a:gd name="connsiteY0" fmla="*/ 1069 h 311714"/>
                  <a:gd name="connsiteX1" fmla="*/ 62894 w 62928"/>
                  <a:gd name="connsiteY1" fmla="*/ 304705 h 311714"/>
                  <a:gd name="connsiteX2" fmla="*/ 48934 w 62928"/>
                  <a:gd name="connsiteY2" fmla="*/ 213963 h 311714"/>
                  <a:gd name="connsiteX3" fmla="*/ 73 w 62928"/>
                  <a:gd name="connsiteY3" fmla="*/ 206983 h 311714"/>
                  <a:gd name="connsiteX4" fmla="*/ 38464 w 62928"/>
                  <a:gd name="connsiteY4" fmla="*/ 203493 h 311714"/>
                  <a:gd name="connsiteX5" fmla="*/ 52424 w 62928"/>
                  <a:gd name="connsiteY5" fmla="*/ 1069 h 31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928" h="311714">
                    <a:moveTo>
                      <a:pt x="52424" y="1069"/>
                    </a:moveTo>
                    <a:cubicBezTo>
                      <a:pt x="56496" y="17938"/>
                      <a:pt x="63476" y="269223"/>
                      <a:pt x="62894" y="304705"/>
                    </a:cubicBezTo>
                    <a:cubicBezTo>
                      <a:pt x="62312" y="340187"/>
                      <a:pt x="59404" y="230250"/>
                      <a:pt x="48934" y="213963"/>
                    </a:cubicBezTo>
                    <a:cubicBezTo>
                      <a:pt x="38464" y="197676"/>
                      <a:pt x="1818" y="208728"/>
                      <a:pt x="73" y="206983"/>
                    </a:cubicBezTo>
                    <a:cubicBezTo>
                      <a:pt x="-1672" y="205238"/>
                      <a:pt x="27994" y="234904"/>
                      <a:pt x="38464" y="203493"/>
                    </a:cubicBezTo>
                    <a:cubicBezTo>
                      <a:pt x="48934" y="172082"/>
                      <a:pt x="48352" y="-15800"/>
                      <a:pt x="52424" y="106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 219">
                <a:extLst>
                  <a:ext uri="{FF2B5EF4-FFF2-40B4-BE49-F238E27FC236}">
                    <a16:creationId xmlns:a16="http://schemas.microsoft.com/office/drawing/2014/main" id="{FB8A4A38-CD12-61B4-5B96-ADC5FF3B9C41}"/>
                  </a:ext>
                </a:extLst>
              </p:cNvPr>
              <p:cNvSpPr/>
              <p:nvPr/>
            </p:nvSpPr>
            <p:spPr>
              <a:xfrm>
                <a:off x="3014126" y="6419251"/>
                <a:ext cx="29630" cy="361752"/>
              </a:xfrm>
              <a:custGeom>
                <a:avLst/>
                <a:gdLst>
                  <a:gd name="connsiteX0" fmla="*/ 29221 w 29630"/>
                  <a:gd name="connsiteY0" fmla="*/ 2489 h 361752"/>
                  <a:gd name="connsiteX1" fmla="*/ 18750 w 29630"/>
                  <a:gd name="connsiteY1" fmla="*/ 358477 h 361752"/>
                  <a:gd name="connsiteX2" fmla="*/ 1300 w 29630"/>
                  <a:gd name="connsiteY2" fmla="*/ 180483 h 361752"/>
                  <a:gd name="connsiteX3" fmla="*/ 4790 w 29630"/>
                  <a:gd name="connsiteY3" fmla="*/ 197934 h 361752"/>
                  <a:gd name="connsiteX4" fmla="*/ 29221 w 29630"/>
                  <a:gd name="connsiteY4" fmla="*/ 2489 h 361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630" h="361752">
                    <a:moveTo>
                      <a:pt x="29221" y="2489"/>
                    </a:moveTo>
                    <a:cubicBezTo>
                      <a:pt x="31548" y="29246"/>
                      <a:pt x="23403" y="328811"/>
                      <a:pt x="18750" y="358477"/>
                    </a:cubicBezTo>
                    <a:cubicBezTo>
                      <a:pt x="14096" y="388143"/>
                      <a:pt x="3627" y="207240"/>
                      <a:pt x="1300" y="180483"/>
                    </a:cubicBezTo>
                    <a:cubicBezTo>
                      <a:pt x="-1027" y="153726"/>
                      <a:pt x="-445" y="222946"/>
                      <a:pt x="4790" y="197934"/>
                    </a:cubicBezTo>
                    <a:cubicBezTo>
                      <a:pt x="10025" y="172922"/>
                      <a:pt x="26894" y="-24268"/>
                      <a:pt x="29221" y="248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" name="フリーフォーム 220">
                <a:extLst>
                  <a:ext uri="{FF2B5EF4-FFF2-40B4-BE49-F238E27FC236}">
                    <a16:creationId xmlns:a16="http://schemas.microsoft.com/office/drawing/2014/main" id="{CB93D325-FA87-8FE0-2DAA-EDE601E4CAEA}"/>
                  </a:ext>
                </a:extLst>
              </p:cNvPr>
              <p:cNvSpPr/>
              <p:nvPr/>
            </p:nvSpPr>
            <p:spPr>
              <a:xfrm>
                <a:off x="3071137" y="6381476"/>
                <a:ext cx="28556" cy="386654"/>
              </a:xfrm>
              <a:custGeom>
                <a:avLst/>
                <a:gdLst>
                  <a:gd name="connsiteX0" fmla="*/ 130 w 28556"/>
                  <a:gd name="connsiteY0" fmla="*/ 12344 h 386654"/>
                  <a:gd name="connsiteX1" fmla="*/ 28051 w 28556"/>
                  <a:gd name="connsiteY1" fmla="*/ 385782 h 386654"/>
                  <a:gd name="connsiteX2" fmla="*/ 17581 w 28556"/>
                  <a:gd name="connsiteY2" fmla="*/ 113556 h 386654"/>
                  <a:gd name="connsiteX3" fmla="*/ 130 w 28556"/>
                  <a:gd name="connsiteY3" fmla="*/ 12344 h 386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56" h="386654">
                    <a:moveTo>
                      <a:pt x="130" y="12344"/>
                    </a:moveTo>
                    <a:cubicBezTo>
                      <a:pt x="1875" y="57715"/>
                      <a:pt x="25143" y="368913"/>
                      <a:pt x="28051" y="385782"/>
                    </a:cubicBezTo>
                    <a:cubicBezTo>
                      <a:pt x="30960" y="402651"/>
                      <a:pt x="20490" y="169979"/>
                      <a:pt x="17581" y="113556"/>
                    </a:cubicBezTo>
                    <a:cubicBezTo>
                      <a:pt x="14673" y="57133"/>
                      <a:pt x="-1615" y="-33027"/>
                      <a:pt x="130" y="1234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フリーフォーム 221">
                <a:extLst>
                  <a:ext uri="{FF2B5EF4-FFF2-40B4-BE49-F238E27FC236}">
                    <a16:creationId xmlns:a16="http://schemas.microsoft.com/office/drawing/2014/main" id="{608AD162-62AF-BB7A-3A96-E221B41C3C69}"/>
                  </a:ext>
                </a:extLst>
              </p:cNvPr>
              <p:cNvSpPr/>
              <p:nvPr/>
            </p:nvSpPr>
            <p:spPr>
              <a:xfrm>
                <a:off x="3186334" y="6416693"/>
                <a:ext cx="24580" cy="350110"/>
              </a:xfrm>
              <a:custGeom>
                <a:avLst/>
                <a:gdLst>
                  <a:gd name="connsiteX0" fmla="*/ 14066 w 24580"/>
                  <a:gd name="connsiteY0" fmla="*/ 19008 h 350110"/>
                  <a:gd name="connsiteX1" fmla="*/ 24536 w 24580"/>
                  <a:gd name="connsiteY1" fmla="*/ 347075 h 350110"/>
                  <a:gd name="connsiteX2" fmla="*/ 17556 w 24580"/>
                  <a:gd name="connsiteY2" fmla="*/ 190022 h 350110"/>
                  <a:gd name="connsiteX3" fmla="*/ 10576 w 24580"/>
                  <a:gd name="connsiteY3" fmla="*/ 322644 h 350110"/>
                  <a:gd name="connsiteX4" fmla="*/ 106 w 24580"/>
                  <a:gd name="connsiteY4" fmla="*/ 67869 h 350110"/>
                  <a:gd name="connsiteX5" fmla="*/ 14066 w 24580"/>
                  <a:gd name="connsiteY5" fmla="*/ 19008 h 35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580" h="350110">
                    <a:moveTo>
                      <a:pt x="14066" y="19008"/>
                    </a:moveTo>
                    <a:cubicBezTo>
                      <a:pt x="18138" y="65542"/>
                      <a:pt x="23954" y="318573"/>
                      <a:pt x="24536" y="347075"/>
                    </a:cubicBezTo>
                    <a:cubicBezTo>
                      <a:pt x="25118" y="375577"/>
                      <a:pt x="19883" y="194094"/>
                      <a:pt x="17556" y="190022"/>
                    </a:cubicBezTo>
                    <a:cubicBezTo>
                      <a:pt x="15229" y="185950"/>
                      <a:pt x="13484" y="343003"/>
                      <a:pt x="10576" y="322644"/>
                    </a:cubicBezTo>
                    <a:cubicBezTo>
                      <a:pt x="7668" y="302285"/>
                      <a:pt x="-1057" y="115567"/>
                      <a:pt x="106" y="67869"/>
                    </a:cubicBezTo>
                    <a:cubicBezTo>
                      <a:pt x="1269" y="20171"/>
                      <a:pt x="9994" y="-27526"/>
                      <a:pt x="14066" y="1900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3" name="フリーフォーム 222">
                <a:extLst>
                  <a:ext uri="{FF2B5EF4-FFF2-40B4-BE49-F238E27FC236}">
                    <a16:creationId xmlns:a16="http://schemas.microsoft.com/office/drawing/2014/main" id="{512E3EB2-1DD6-F25F-F467-08629B9CCEE2}"/>
                  </a:ext>
                </a:extLst>
              </p:cNvPr>
              <p:cNvSpPr/>
              <p:nvPr/>
            </p:nvSpPr>
            <p:spPr>
              <a:xfrm>
                <a:off x="3148022" y="6454696"/>
                <a:ext cx="112110" cy="301185"/>
              </a:xfrm>
              <a:custGeom>
                <a:avLst/>
                <a:gdLst>
                  <a:gd name="connsiteX0" fmla="*/ 104729 w 112110"/>
                  <a:gd name="connsiteY0" fmla="*/ 5435 h 301185"/>
                  <a:gd name="connsiteX1" fmla="*/ 97749 w 112110"/>
                  <a:gd name="connsiteY1" fmla="*/ 295112 h 301185"/>
                  <a:gd name="connsiteX2" fmla="*/ 97749 w 112110"/>
                  <a:gd name="connsiteY2" fmla="*/ 200880 h 301185"/>
                  <a:gd name="connsiteX3" fmla="*/ 27 w 112110"/>
                  <a:gd name="connsiteY3" fmla="*/ 183429 h 301185"/>
                  <a:gd name="connsiteX4" fmla="*/ 108219 w 112110"/>
                  <a:gd name="connsiteY4" fmla="*/ 162489 h 301185"/>
                  <a:gd name="connsiteX5" fmla="*/ 45398 w 112110"/>
                  <a:gd name="connsiteY5" fmla="*/ 131078 h 301185"/>
                  <a:gd name="connsiteX6" fmla="*/ 111709 w 112110"/>
                  <a:gd name="connsiteY6" fmla="*/ 117118 h 301185"/>
                  <a:gd name="connsiteX7" fmla="*/ 7007 w 112110"/>
                  <a:gd name="connsiteY7" fmla="*/ 99667 h 301185"/>
                  <a:gd name="connsiteX8" fmla="*/ 59358 w 112110"/>
                  <a:gd name="connsiteY8" fmla="*/ 103157 h 301185"/>
                  <a:gd name="connsiteX9" fmla="*/ 104729 w 112110"/>
                  <a:gd name="connsiteY9" fmla="*/ 5435 h 301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2110" h="301185">
                    <a:moveTo>
                      <a:pt x="104729" y="5435"/>
                    </a:moveTo>
                    <a:cubicBezTo>
                      <a:pt x="111128" y="37428"/>
                      <a:pt x="98912" y="262538"/>
                      <a:pt x="97749" y="295112"/>
                    </a:cubicBezTo>
                    <a:cubicBezTo>
                      <a:pt x="96586" y="327686"/>
                      <a:pt x="114036" y="219494"/>
                      <a:pt x="97749" y="200880"/>
                    </a:cubicBezTo>
                    <a:cubicBezTo>
                      <a:pt x="81462" y="182266"/>
                      <a:pt x="-1718" y="189827"/>
                      <a:pt x="27" y="183429"/>
                    </a:cubicBezTo>
                    <a:cubicBezTo>
                      <a:pt x="1772" y="177031"/>
                      <a:pt x="100657" y="171214"/>
                      <a:pt x="108219" y="162489"/>
                    </a:cubicBezTo>
                    <a:cubicBezTo>
                      <a:pt x="115781" y="153764"/>
                      <a:pt x="44816" y="138640"/>
                      <a:pt x="45398" y="131078"/>
                    </a:cubicBezTo>
                    <a:cubicBezTo>
                      <a:pt x="45980" y="123516"/>
                      <a:pt x="118107" y="122353"/>
                      <a:pt x="111709" y="117118"/>
                    </a:cubicBezTo>
                    <a:cubicBezTo>
                      <a:pt x="105311" y="111883"/>
                      <a:pt x="15732" y="101994"/>
                      <a:pt x="7007" y="99667"/>
                    </a:cubicBezTo>
                    <a:cubicBezTo>
                      <a:pt x="-1718" y="97340"/>
                      <a:pt x="40163" y="113627"/>
                      <a:pt x="59358" y="103157"/>
                    </a:cubicBezTo>
                    <a:cubicBezTo>
                      <a:pt x="78553" y="92687"/>
                      <a:pt x="98330" y="-26558"/>
                      <a:pt x="104729" y="543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4" name="フリーフォーム 223">
                <a:extLst>
                  <a:ext uri="{FF2B5EF4-FFF2-40B4-BE49-F238E27FC236}">
                    <a16:creationId xmlns:a16="http://schemas.microsoft.com/office/drawing/2014/main" id="{784F77E8-8666-737A-8A18-BB421F3A37EB}"/>
                  </a:ext>
                </a:extLst>
              </p:cNvPr>
              <p:cNvSpPr/>
              <p:nvPr/>
            </p:nvSpPr>
            <p:spPr>
              <a:xfrm>
                <a:off x="3326016" y="6423891"/>
                <a:ext cx="63703" cy="413243"/>
              </a:xfrm>
              <a:custGeom>
                <a:avLst/>
                <a:gdLst>
                  <a:gd name="connsiteX0" fmla="*/ 48888 w 63703"/>
                  <a:gd name="connsiteY0" fmla="*/ 1340 h 413243"/>
                  <a:gd name="connsiteX1" fmla="*/ 45398 w 63703"/>
                  <a:gd name="connsiteY1" fmla="*/ 175843 h 413243"/>
                  <a:gd name="connsiteX2" fmla="*/ 34928 w 63703"/>
                  <a:gd name="connsiteY2" fmla="*/ 406188 h 413243"/>
                  <a:gd name="connsiteX3" fmla="*/ 48888 w 63703"/>
                  <a:gd name="connsiteY3" fmla="*/ 350347 h 413243"/>
                  <a:gd name="connsiteX4" fmla="*/ 27 w 63703"/>
                  <a:gd name="connsiteY4" fmla="*/ 311956 h 413243"/>
                  <a:gd name="connsiteX5" fmla="*/ 41908 w 63703"/>
                  <a:gd name="connsiteY5" fmla="*/ 277056 h 413243"/>
                  <a:gd name="connsiteX6" fmla="*/ 38418 w 63703"/>
                  <a:gd name="connsiteY6" fmla="*/ 140943 h 413243"/>
                  <a:gd name="connsiteX7" fmla="*/ 17477 w 63703"/>
                  <a:gd name="connsiteY7" fmla="*/ 123492 h 413243"/>
                  <a:gd name="connsiteX8" fmla="*/ 62848 w 63703"/>
                  <a:gd name="connsiteY8" fmla="*/ 95572 h 413243"/>
                  <a:gd name="connsiteX9" fmla="*/ 48888 w 63703"/>
                  <a:gd name="connsiteY9" fmla="*/ 1340 h 413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703" h="413243">
                    <a:moveTo>
                      <a:pt x="48888" y="1340"/>
                    </a:moveTo>
                    <a:cubicBezTo>
                      <a:pt x="45980" y="14719"/>
                      <a:pt x="47725" y="108368"/>
                      <a:pt x="45398" y="175843"/>
                    </a:cubicBezTo>
                    <a:cubicBezTo>
                      <a:pt x="43071" y="243318"/>
                      <a:pt x="34346" y="377104"/>
                      <a:pt x="34928" y="406188"/>
                    </a:cubicBezTo>
                    <a:cubicBezTo>
                      <a:pt x="35510" y="435272"/>
                      <a:pt x="54705" y="366052"/>
                      <a:pt x="48888" y="350347"/>
                    </a:cubicBezTo>
                    <a:cubicBezTo>
                      <a:pt x="43071" y="334642"/>
                      <a:pt x="1190" y="324171"/>
                      <a:pt x="27" y="311956"/>
                    </a:cubicBezTo>
                    <a:cubicBezTo>
                      <a:pt x="-1136" y="299741"/>
                      <a:pt x="35510" y="305558"/>
                      <a:pt x="41908" y="277056"/>
                    </a:cubicBezTo>
                    <a:cubicBezTo>
                      <a:pt x="48306" y="248554"/>
                      <a:pt x="38418" y="140943"/>
                      <a:pt x="38418" y="140943"/>
                    </a:cubicBezTo>
                    <a:cubicBezTo>
                      <a:pt x="34346" y="115349"/>
                      <a:pt x="13405" y="131054"/>
                      <a:pt x="17477" y="123492"/>
                    </a:cubicBezTo>
                    <a:cubicBezTo>
                      <a:pt x="21549" y="115930"/>
                      <a:pt x="58195" y="112441"/>
                      <a:pt x="62848" y="95572"/>
                    </a:cubicBezTo>
                    <a:cubicBezTo>
                      <a:pt x="67501" y="78703"/>
                      <a:pt x="51796" y="-12039"/>
                      <a:pt x="48888" y="134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5" name="フリーフォーム 224">
                <a:extLst>
                  <a:ext uri="{FF2B5EF4-FFF2-40B4-BE49-F238E27FC236}">
                    <a16:creationId xmlns:a16="http://schemas.microsoft.com/office/drawing/2014/main" id="{A64F0DB5-9637-B5F0-E2D1-E1C1473788FC}"/>
                  </a:ext>
                </a:extLst>
              </p:cNvPr>
              <p:cNvSpPr/>
              <p:nvPr/>
            </p:nvSpPr>
            <p:spPr>
              <a:xfrm>
                <a:off x="3385293" y="6407624"/>
                <a:ext cx="45339" cy="406353"/>
              </a:xfrm>
              <a:custGeom>
                <a:avLst/>
                <a:gdLst>
                  <a:gd name="connsiteX0" fmla="*/ 34982 w 45339"/>
                  <a:gd name="connsiteY0" fmla="*/ 156 h 406353"/>
                  <a:gd name="connsiteX1" fmla="*/ 34982 w 45339"/>
                  <a:gd name="connsiteY1" fmla="*/ 136269 h 406353"/>
                  <a:gd name="connsiteX2" fmla="*/ 7061 w 45339"/>
                  <a:gd name="connsiteY2" fmla="*/ 240971 h 406353"/>
                  <a:gd name="connsiteX3" fmla="*/ 28002 w 45339"/>
                  <a:gd name="connsiteY3" fmla="*/ 268892 h 406353"/>
                  <a:gd name="connsiteX4" fmla="*/ 34982 w 45339"/>
                  <a:gd name="connsiteY4" fmla="*/ 405005 h 406353"/>
                  <a:gd name="connsiteX5" fmla="*/ 41962 w 45339"/>
                  <a:gd name="connsiteY5" fmla="*/ 335203 h 406353"/>
                  <a:gd name="connsiteX6" fmla="*/ 41962 w 45339"/>
                  <a:gd name="connsiteY6" fmla="*/ 279362 h 406353"/>
                  <a:gd name="connsiteX7" fmla="*/ 81 w 45339"/>
                  <a:gd name="connsiteY7" fmla="*/ 227011 h 406353"/>
                  <a:gd name="connsiteX8" fmla="*/ 31492 w 45339"/>
                  <a:gd name="connsiteY8" fmla="*/ 164190 h 406353"/>
                  <a:gd name="connsiteX9" fmla="*/ 34982 w 45339"/>
                  <a:gd name="connsiteY9" fmla="*/ 156 h 40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339" h="406353">
                    <a:moveTo>
                      <a:pt x="34982" y="156"/>
                    </a:moveTo>
                    <a:cubicBezTo>
                      <a:pt x="35564" y="-4498"/>
                      <a:pt x="39636" y="96133"/>
                      <a:pt x="34982" y="136269"/>
                    </a:cubicBezTo>
                    <a:cubicBezTo>
                      <a:pt x="30328" y="176405"/>
                      <a:pt x="8224" y="218867"/>
                      <a:pt x="7061" y="240971"/>
                    </a:cubicBezTo>
                    <a:cubicBezTo>
                      <a:pt x="5898" y="263075"/>
                      <a:pt x="23348" y="241553"/>
                      <a:pt x="28002" y="268892"/>
                    </a:cubicBezTo>
                    <a:cubicBezTo>
                      <a:pt x="32655" y="296231"/>
                      <a:pt x="32655" y="393953"/>
                      <a:pt x="34982" y="405005"/>
                    </a:cubicBezTo>
                    <a:cubicBezTo>
                      <a:pt x="37309" y="416057"/>
                      <a:pt x="40799" y="356143"/>
                      <a:pt x="41962" y="335203"/>
                    </a:cubicBezTo>
                    <a:cubicBezTo>
                      <a:pt x="43125" y="314263"/>
                      <a:pt x="48942" y="297394"/>
                      <a:pt x="41962" y="279362"/>
                    </a:cubicBezTo>
                    <a:cubicBezTo>
                      <a:pt x="34982" y="261330"/>
                      <a:pt x="1826" y="246206"/>
                      <a:pt x="81" y="227011"/>
                    </a:cubicBezTo>
                    <a:cubicBezTo>
                      <a:pt x="-1664" y="207816"/>
                      <a:pt x="25093" y="193856"/>
                      <a:pt x="31492" y="164190"/>
                    </a:cubicBezTo>
                    <a:cubicBezTo>
                      <a:pt x="37891" y="134524"/>
                      <a:pt x="34400" y="4810"/>
                      <a:pt x="34982" y="15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6" name="フリーフォーム 225">
                <a:extLst>
                  <a:ext uri="{FF2B5EF4-FFF2-40B4-BE49-F238E27FC236}">
                    <a16:creationId xmlns:a16="http://schemas.microsoft.com/office/drawing/2014/main" id="{770E14F4-2474-0F43-97C0-F8CC1FB51F48}"/>
                  </a:ext>
                </a:extLst>
              </p:cNvPr>
              <p:cNvSpPr/>
              <p:nvPr/>
            </p:nvSpPr>
            <p:spPr>
              <a:xfrm>
                <a:off x="3413261" y="6379468"/>
                <a:ext cx="69887" cy="426317"/>
              </a:xfrm>
              <a:custGeom>
                <a:avLst/>
                <a:gdLst>
                  <a:gd name="connsiteX0" fmla="*/ 24464 w 69887"/>
                  <a:gd name="connsiteY0" fmla="*/ 392 h 426317"/>
                  <a:gd name="connsiteX1" fmla="*/ 10504 w 69887"/>
                  <a:gd name="connsiteY1" fmla="*/ 146975 h 426317"/>
                  <a:gd name="connsiteX2" fmla="*/ 13994 w 69887"/>
                  <a:gd name="connsiteY2" fmla="*/ 202816 h 426317"/>
                  <a:gd name="connsiteX3" fmla="*/ 45405 w 69887"/>
                  <a:gd name="connsiteY3" fmla="*/ 251677 h 426317"/>
                  <a:gd name="connsiteX4" fmla="*/ 13994 w 69887"/>
                  <a:gd name="connsiteY4" fmla="*/ 290068 h 426317"/>
                  <a:gd name="connsiteX5" fmla="*/ 34 w 69887"/>
                  <a:gd name="connsiteY5" fmla="*/ 426181 h 426317"/>
                  <a:gd name="connsiteX6" fmla="*/ 17484 w 69887"/>
                  <a:gd name="connsiteY6" fmla="*/ 314498 h 426317"/>
                  <a:gd name="connsiteX7" fmla="*/ 69835 w 69887"/>
                  <a:gd name="connsiteY7" fmla="*/ 262147 h 426317"/>
                  <a:gd name="connsiteX8" fmla="*/ 7014 w 69887"/>
                  <a:gd name="connsiteY8" fmla="*/ 195836 h 426317"/>
                  <a:gd name="connsiteX9" fmla="*/ 24464 w 69887"/>
                  <a:gd name="connsiteY9" fmla="*/ 392 h 426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887" h="426317">
                    <a:moveTo>
                      <a:pt x="24464" y="392"/>
                    </a:moveTo>
                    <a:cubicBezTo>
                      <a:pt x="25046" y="-7751"/>
                      <a:pt x="12249" y="113238"/>
                      <a:pt x="10504" y="146975"/>
                    </a:cubicBezTo>
                    <a:cubicBezTo>
                      <a:pt x="8759" y="180712"/>
                      <a:pt x="8177" y="185366"/>
                      <a:pt x="13994" y="202816"/>
                    </a:cubicBezTo>
                    <a:cubicBezTo>
                      <a:pt x="19811" y="220266"/>
                      <a:pt x="45405" y="237135"/>
                      <a:pt x="45405" y="251677"/>
                    </a:cubicBezTo>
                    <a:cubicBezTo>
                      <a:pt x="45405" y="266219"/>
                      <a:pt x="21556" y="260984"/>
                      <a:pt x="13994" y="290068"/>
                    </a:cubicBezTo>
                    <a:cubicBezTo>
                      <a:pt x="6432" y="319152"/>
                      <a:pt x="-548" y="422109"/>
                      <a:pt x="34" y="426181"/>
                    </a:cubicBezTo>
                    <a:cubicBezTo>
                      <a:pt x="616" y="430253"/>
                      <a:pt x="5851" y="341837"/>
                      <a:pt x="17484" y="314498"/>
                    </a:cubicBezTo>
                    <a:cubicBezTo>
                      <a:pt x="29117" y="287159"/>
                      <a:pt x="71580" y="281924"/>
                      <a:pt x="69835" y="262147"/>
                    </a:cubicBezTo>
                    <a:cubicBezTo>
                      <a:pt x="68090" y="242370"/>
                      <a:pt x="15739" y="233063"/>
                      <a:pt x="7014" y="195836"/>
                    </a:cubicBezTo>
                    <a:cubicBezTo>
                      <a:pt x="-1711" y="158609"/>
                      <a:pt x="23882" y="8535"/>
                      <a:pt x="24464" y="39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フリーフォーム 226">
                <a:extLst>
                  <a:ext uri="{FF2B5EF4-FFF2-40B4-BE49-F238E27FC236}">
                    <a16:creationId xmlns:a16="http://schemas.microsoft.com/office/drawing/2014/main" id="{5937D99A-82D0-94CA-2629-6F51C7C22DCA}"/>
                  </a:ext>
                </a:extLst>
              </p:cNvPr>
              <p:cNvSpPr/>
              <p:nvPr/>
            </p:nvSpPr>
            <p:spPr>
              <a:xfrm>
                <a:off x="3336513" y="6572432"/>
                <a:ext cx="167950" cy="83158"/>
              </a:xfrm>
              <a:custGeom>
                <a:avLst/>
                <a:gdLst>
                  <a:gd name="connsiteX0" fmla="*/ 0 w 167950"/>
                  <a:gd name="connsiteY0" fmla="*/ 79653 h 83158"/>
                  <a:gd name="connsiteX1" fmla="*/ 66311 w 167950"/>
                  <a:gd name="connsiteY1" fmla="*/ 16832 h 83158"/>
                  <a:gd name="connsiteX2" fmla="*/ 167524 w 167950"/>
                  <a:gd name="connsiteY2" fmla="*/ 83144 h 83158"/>
                  <a:gd name="connsiteX3" fmla="*/ 101212 w 167950"/>
                  <a:gd name="connsiteY3" fmla="*/ 9852 h 83158"/>
                  <a:gd name="connsiteX4" fmla="*/ 66311 w 167950"/>
                  <a:gd name="connsiteY4" fmla="*/ 6362 h 83158"/>
                  <a:gd name="connsiteX5" fmla="*/ 0 w 167950"/>
                  <a:gd name="connsiteY5" fmla="*/ 79653 h 83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7950" h="83158">
                    <a:moveTo>
                      <a:pt x="0" y="79653"/>
                    </a:moveTo>
                    <a:cubicBezTo>
                      <a:pt x="0" y="81398"/>
                      <a:pt x="38390" y="16250"/>
                      <a:pt x="66311" y="16832"/>
                    </a:cubicBezTo>
                    <a:cubicBezTo>
                      <a:pt x="94232" y="17414"/>
                      <a:pt x="161707" y="84307"/>
                      <a:pt x="167524" y="83144"/>
                    </a:cubicBezTo>
                    <a:cubicBezTo>
                      <a:pt x="173341" y="81981"/>
                      <a:pt x="118081" y="22649"/>
                      <a:pt x="101212" y="9852"/>
                    </a:cubicBezTo>
                    <a:cubicBezTo>
                      <a:pt x="84343" y="-2945"/>
                      <a:pt x="80853" y="-2363"/>
                      <a:pt x="66311" y="6362"/>
                    </a:cubicBezTo>
                    <a:cubicBezTo>
                      <a:pt x="51769" y="15087"/>
                      <a:pt x="0" y="77908"/>
                      <a:pt x="0" y="7965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8" name="フリーフォーム 227">
                <a:extLst>
                  <a:ext uri="{FF2B5EF4-FFF2-40B4-BE49-F238E27FC236}">
                    <a16:creationId xmlns:a16="http://schemas.microsoft.com/office/drawing/2014/main" id="{F1ADF9A9-3C48-9E51-FE3B-6F8E991EE9A8}"/>
                  </a:ext>
                </a:extLst>
              </p:cNvPr>
              <p:cNvSpPr/>
              <p:nvPr/>
            </p:nvSpPr>
            <p:spPr>
              <a:xfrm>
                <a:off x="3332577" y="6620505"/>
                <a:ext cx="178759" cy="70028"/>
              </a:xfrm>
              <a:custGeom>
                <a:avLst/>
                <a:gdLst>
                  <a:gd name="connsiteX0" fmla="*/ 446 w 178759"/>
                  <a:gd name="connsiteY0" fmla="*/ 170 h 70028"/>
                  <a:gd name="connsiteX1" fmla="*/ 66757 w 178759"/>
                  <a:gd name="connsiteY1" fmla="*/ 49031 h 70028"/>
                  <a:gd name="connsiteX2" fmla="*/ 178440 w 178759"/>
                  <a:gd name="connsiteY2" fmla="*/ 7150 h 70028"/>
                  <a:gd name="connsiteX3" fmla="*/ 98168 w 178759"/>
                  <a:gd name="connsiteY3" fmla="*/ 69971 h 70028"/>
                  <a:gd name="connsiteX4" fmla="*/ 446 w 178759"/>
                  <a:gd name="connsiteY4" fmla="*/ 170 h 70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759" h="70028">
                    <a:moveTo>
                      <a:pt x="446" y="170"/>
                    </a:moveTo>
                    <a:cubicBezTo>
                      <a:pt x="-4789" y="-3320"/>
                      <a:pt x="37091" y="47868"/>
                      <a:pt x="66757" y="49031"/>
                    </a:cubicBezTo>
                    <a:cubicBezTo>
                      <a:pt x="96423" y="50194"/>
                      <a:pt x="173205" y="3660"/>
                      <a:pt x="178440" y="7150"/>
                    </a:cubicBezTo>
                    <a:cubicBezTo>
                      <a:pt x="183675" y="10640"/>
                      <a:pt x="123180" y="67644"/>
                      <a:pt x="98168" y="69971"/>
                    </a:cubicBezTo>
                    <a:cubicBezTo>
                      <a:pt x="73156" y="72298"/>
                      <a:pt x="5681" y="3660"/>
                      <a:pt x="446" y="17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 228">
                <a:extLst>
                  <a:ext uri="{FF2B5EF4-FFF2-40B4-BE49-F238E27FC236}">
                    <a16:creationId xmlns:a16="http://schemas.microsoft.com/office/drawing/2014/main" id="{0BF948EF-4F0A-2C76-7B62-C0DDAB0047A7}"/>
                  </a:ext>
                </a:extLst>
              </p:cNvPr>
              <p:cNvSpPr/>
              <p:nvPr/>
            </p:nvSpPr>
            <p:spPr>
              <a:xfrm>
                <a:off x="3420275" y="6830079"/>
                <a:ext cx="367097" cy="27921"/>
              </a:xfrm>
              <a:custGeom>
                <a:avLst/>
                <a:gdLst>
                  <a:gd name="connsiteX0" fmla="*/ 0 w 367097"/>
                  <a:gd name="connsiteY0" fmla="*/ 0 h 27921"/>
                  <a:gd name="connsiteX1" fmla="*/ 265246 w 367097"/>
                  <a:gd name="connsiteY1" fmla="*/ 20941 h 27921"/>
                  <a:gd name="connsiteX2" fmla="*/ 366458 w 367097"/>
                  <a:gd name="connsiteY2" fmla="*/ 27921 h 27921"/>
                  <a:gd name="connsiteX3" fmla="*/ 293166 w 367097"/>
                  <a:gd name="connsiteY3" fmla="*/ 20941 h 27921"/>
                  <a:gd name="connsiteX4" fmla="*/ 0 w 367097"/>
                  <a:gd name="connsiteY4" fmla="*/ 0 h 27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7097" h="27921">
                    <a:moveTo>
                      <a:pt x="0" y="0"/>
                    </a:moveTo>
                    <a:lnTo>
                      <a:pt x="265246" y="20941"/>
                    </a:lnTo>
                    <a:lnTo>
                      <a:pt x="366458" y="27921"/>
                    </a:lnTo>
                    <a:cubicBezTo>
                      <a:pt x="371111" y="27921"/>
                      <a:pt x="350752" y="23849"/>
                      <a:pt x="293166" y="20941"/>
                    </a:cubicBezTo>
                    <a:cubicBezTo>
                      <a:pt x="235580" y="18033"/>
                      <a:pt x="128260" y="14252"/>
                      <a:pt x="0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 229">
                <a:extLst>
                  <a:ext uri="{FF2B5EF4-FFF2-40B4-BE49-F238E27FC236}">
                    <a16:creationId xmlns:a16="http://schemas.microsoft.com/office/drawing/2014/main" id="{B6CEB2AB-0C2F-E668-158B-8C4326DDC797}"/>
                  </a:ext>
                </a:extLst>
              </p:cNvPr>
              <p:cNvSpPr/>
              <p:nvPr/>
            </p:nvSpPr>
            <p:spPr>
              <a:xfrm>
                <a:off x="3418728" y="6763376"/>
                <a:ext cx="288122" cy="264222"/>
              </a:xfrm>
              <a:custGeom>
                <a:avLst/>
                <a:gdLst>
                  <a:gd name="connsiteX0" fmla="*/ 109739 w 288122"/>
                  <a:gd name="connsiteY0" fmla="*/ 392 h 264222"/>
                  <a:gd name="connsiteX1" fmla="*/ 88799 w 288122"/>
                  <a:gd name="connsiteY1" fmla="*/ 150465 h 264222"/>
                  <a:gd name="connsiteX2" fmla="*/ 113229 w 288122"/>
                  <a:gd name="connsiteY2" fmla="*/ 223757 h 264222"/>
                  <a:gd name="connsiteX3" fmla="*/ 127190 w 288122"/>
                  <a:gd name="connsiteY3" fmla="*/ 230737 h 264222"/>
                  <a:gd name="connsiteX4" fmla="*/ 67858 w 288122"/>
                  <a:gd name="connsiteY4" fmla="*/ 223757 h 264222"/>
                  <a:gd name="connsiteX5" fmla="*/ 287733 w 288122"/>
                  <a:gd name="connsiteY5" fmla="*/ 262148 h 264222"/>
                  <a:gd name="connsiteX6" fmla="*/ 5037 w 288122"/>
                  <a:gd name="connsiteY6" fmla="*/ 258658 h 264222"/>
                  <a:gd name="connsiteX7" fmla="*/ 102759 w 288122"/>
                  <a:gd name="connsiteY7" fmla="*/ 255168 h 264222"/>
                  <a:gd name="connsiteX8" fmla="*/ 53898 w 288122"/>
                  <a:gd name="connsiteY8" fmla="*/ 171406 h 264222"/>
                  <a:gd name="connsiteX9" fmla="*/ 60878 w 288122"/>
                  <a:gd name="connsiteY9" fmla="*/ 199326 h 264222"/>
                  <a:gd name="connsiteX10" fmla="*/ 109739 w 288122"/>
                  <a:gd name="connsiteY10" fmla="*/ 392 h 264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8122" h="264222">
                    <a:moveTo>
                      <a:pt x="109739" y="392"/>
                    </a:moveTo>
                    <a:cubicBezTo>
                      <a:pt x="114393" y="-7752"/>
                      <a:pt x="88217" y="113238"/>
                      <a:pt x="88799" y="150465"/>
                    </a:cubicBezTo>
                    <a:cubicBezTo>
                      <a:pt x="89381" y="187692"/>
                      <a:pt x="113229" y="223757"/>
                      <a:pt x="113229" y="223757"/>
                    </a:cubicBezTo>
                    <a:cubicBezTo>
                      <a:pt x="119628" y="237136"/>
                      <a:pt x="134752" y="230737"/>
                      <a:pt x="127190" y="230737"/>
                    </a:cubicBezTo>
                    <a:cubicBezTo>
                      <a:pt x="119628" y="230737"/>
                      <a:pt x="41101" y="218522"/>
                      <a:pt x="67858" y="223757"/>
                    </a:cubicBezTo>
                    <a:cubicBezTo>
                      <a:pt x="94615" y="228992"/>
                      <a:pt x="298203" y="256331"/>
                      <a:pt x="287733" y="262148"/>
                    </a:cubicBezTo>
                    <a:cubicBezTo>
                      <a:pt x="277263" y="267965"/>
                      <a:pt x="35866" y="259821"/>
                      <a:pt x="5037" y="258658"/>
                    </a:cubicBezTo>
                    <a:cubicBezTo>
                      <a:pt x="-25792" y="257495"/>
                      <a:pt x="94616" y="269710"/>
                      <a:pt x="102759" y="255168"/>
                    </a:cubicBezTo>
                    <a:cubicBezTo>
                      <a:pt x="110902" y="240626"/>
                      <a:pt x="60878" y="180713"/>
                      <a:pt x="53898" y="171406"/>
                    </a:cubicBezTo>
                    <a:cubicBezTo>
                      <a:pt x="46918" y="162099"/>
                      <a:pt x="50408" y="220266"/>
                      <a:pt x="60878" y="199326"/>
                    </a:cubicBezTo>
                    <a:cubicBezTo>
                      <a:pt x="71348" y="178386"/>
                      <a:pt x="105085" y="8536"/>
                      <a:pt x="109739" y="39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フリーフォーム 230">
                <a:extLst>
                  <a:ext uri="{FF2B5EF4-FFF2-40B4-BE49-F238E27FC236}">
                    <a16:creationId xmlns:a16="http://schemas.microsoft.com/office/drawing/2014/main" id="{1009BBE4-AFE5-5622-5E98-840B4839D783}"/>
                  </a:ext>
                </a:extLst>
              </p:cNvPr>
              <p:cNvSpPr/>
              <p:nvPr/>
            </p:nvSpPr>
            <p:spPr>
              <a:xfrm>
                <a:off x="3670217" y="6758734"/>
                <a:ext cx="39779" cy="316130"/>
              </a:xfrm>
              <a:custGeom>
                <a:avLst/>
                <a:gdLst>
                  <a:gd name="connsiteX0" fmla="*/ 39734 w 39779"/>
                  <a:gd name="connsiteY0" fmla="*/ 1544 h 316130"/>
                  <a:gd name="connsiteX1" fmla="*/ 8323 w 39779"/>
                  <a:gd name="connsiteY1" fmla="*/ 308671 h 316130"/>
                  <a:gd name="connsiteX2" fmla="*/ 1343 w 39779"/>
                  <a:gd name="connsiteY2" fmla="*/ 148127 h 316130"/>
                  <a:gd name="connsiteX3" fmla="*/ 1343 w 39779"/>
                  <a:gd name="connsiteY3" fmla="*/ 315651 h 316130"/>
                  <a:gd name="connsiteX4" fmla="*/ 15304 w 39779"/>
                  <a:gd name="connsiteY4" fmla="*/ 193498 h 316130"/>
                  <a:gd name="connsiteX5" fmla="*/ 39734 w 39779"/>
                  <a:gd name="connsiteY5" fmla="*/ 1544 h 316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779" h="316130">
                    <a:moveTo>
                      <a:pt x="39734" y="1544"/>
                    </a:moveTo>
                    <a:cubicBezTo>
                      <a:pt x="38571" y="20739"/>
                      <a:pt x="14722" y="284240"/>
                      <a:pt x="8323" y="308671"/>
                    </a:cubicBezTo>
                    <a:cubicBezTo>
                      <a:pt x="1924" y="333102"/>
                      <a:pt x="2506" y="146964"/>
                      <a:pt x="1343" y="148127"/>
                    </a:cubicBezTo>
                    <a:cubicBezTo>
                      <a:pt x="180" y="149290"/>
                      <a:pt x="-984" y="308089"/>
                      <a:pt x="1343" y="315651"/>
                    </a:cubicBezTo>
                    <a:cubicBezTo>
                      <a:pt x="3670" y="323213"/>
                      <a:pt x="11232" y="239451"/>
                      <a:pt x="15304" y="193498"/>
                    </a:cubicBezTo>
                    <a:cubicBezTo>
                      <a:pt x="19376" y="147545"/>
                      <a:pt x="40897" y="-17651"/>
                      <a:pt x="39734" y="154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" name="フリーフォーム 231">
                <a:extLst>
                  <a:ext uri="{FF2B5EF4-FFF2-40B4-BE49-F238E27FC236}">
                    <a16:creationId xmlns:a16="http://schemas.microsoft.com/office/drawing/2014/main" id="{3D2D8059-BCEE-FB9F-C52F-9F946BD32C6A}"/>
                  </a:ext>
                </a:extLst>
              </p:cNvPr>
              <p:cNvSpPr/>
              <p:nvPr/>
            </p:nvSpPr>
            <p:spPr>
              <a:xfrm>
                <a:off x="-24454" y="6885705"/>
                <a:ext cx="754590" cy="22707"/>
              </a:xfrm>
              <a:custGeom>
                <a:avLst/>
                <a:gdLst>
                  <a:gd name="connsiteX0" fmla="*/ 23 w 754590"/>
                  <a:gd name="connsiteY0" fmla="*/ 14176 h 22707"/>
                  <a:gd name="connsiteX1" fmla="*/ 450243 w 754590"/>
                  <a:gd name="connsiteY1" fmla="*/ 21156 h 22707"/>
                  <a:gd name="connsiteX2" fmla="*/ 328091 w 754590"/>
                  <a:gd name="connsiteY2" fmla="*/ 21156 h 22707"/>
                  <a:gd name="connsiteX3" fmla="*/ 746900 w 754590"/>
                  <a:gd name="connsiteY3" fmla="*/ 21156 h 22707"/>
                  <a:gd name="connsiteX4" fmla="*/ 579376 w 754590"/>
                  <a:gd name="connsiteY4" fmla="*/ 21156 h 22707"/>
                  <a:gd name="connsiteX5" fmla="*/ 328091 w 754590"/>
                  <a:gd name="connsiteY5" fmla="*/ 216 h 22707"/>
                  <a:gd name="connsiteX6" fmla="*/ 429303 w 754590"/>
                  <a:gd name="connsiteY6" fmla="*/ 10686 h 22707"/>
                  <a:gd name="connsiteX7" fmla="*/ 23 w 754590"/>
                  <a:gd name="connsiteY7" fmla="*/ 14176 h 22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4590" h="22707">
                    <a:moveTo>
                      <a:pt x="23" y="14176"/>
                    </a:moveTo>
                    <a:cubicBezTo>
                      <a:pt x="3513" y="15921"/>
                      <a:pt x="395565" y="19993"/>
                      <a:pt x="450243" y="21156"/>
                    </a:cubicBezTo>
                    <a:cubicBezTo>
                      <a:pt x="504921" y="22319"/>
                      <a:pt x="328091" y="21156"/>
                      <a:pt x="328091" y="21156"/>
                    </a:cubicBezTo>
                    <a:lnTo>
                      <a:pt x="746900" y="21156"/>
                    </a:lnTo>
                    <a:cubicBezTo>
                      <a:pt x="788781" y="21156"/>
                      <a:pt x="649178" y="24646"/>
                      <a:pt x="579376" y="21156"/>
                    </a:cubicBezTo>
                    <a:cubicBezTo>
                      <a:pt x="509574" y="17666"/>
                      <a:pt x="353103" y="1961"/>
                      <a:pt x="328091" y="216"/>
                    </a:cubicBezTo>
                    <a:cubicBezTo>
                      <a:pt x="303079" y="-1529"/>
                      <a:pt x="482236" y="7778"/>
                      <a:pt x="429303" y="10686"/>
                    </a:cubicBezTo>
                    <a:cubicBezTo>
                      <a:pt x="376370" y="13594"/>
                      <a:pt x="-3467" y="12431"/>
                      <a:pt x="23" y="1417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" name="フリーフォーム 232">
                <a:extLst>
                  <a:ext uri="{FF2B5EF4-FFF2-40B4-BE49-F238E27FC236}">
                    <a16:creationId xmlns:a16="http://schemas.microsoft.com/office/drawing/2014/main" id="{CB0808DB-42F1-5B53-1155-895842737ED4}"/>
                  </a:ext>
                </a:extLst>
              </p:cNvPr>
              <p:cNvSpPr/>
              <p:nvPr/>
            </p:nvSpPr>
            <p:spPr>
              <a:xfrm>
                <a:off x="111092" y="6846647"/>
                <a:ext cx="21605" cy="190289"/>
              </a:xfrm>
              <a:custGeom>
                <a:avLst/>
                <a:gdLst>
                  <a:gd name="connsiteX0" fmla="*/ 7571 w 21605"/>
                  <a:gd name="connsiteY0" fmla="*/ 883 h 190289"/>
                  <a:gd name="connsiteX1" fmla="*/ 7571 w 21605"/>
                  <a:gd name="connsiteY1" fmla="*/ 74174 h 190289"/>
                  <a:gd name="connsiteX2" fmla="*/ 21531 w 21605"/>
                  <a:gd name="connsiteY2" fmla="*/ 189347 h 190289"/>
                  <a:gd name="connsiteX3" fmla="*/ 590 w 21605"/>
                  <a:gd name="connsiteY3" fmla="*/ 123035 h 190289"/>
                  <a:gd name="connsiteX4" fmla="*/ 7571 w 21605"/>
                  <a:gd name="connsiteY4" fmla="*/ 883 h 19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05" h="190289">
                    <a:moveTo>
                      <a:pt x="7571" y="883"/>
                    </a:moveTo>
                    <a:cubicBezTo>
                      <a:pt x="8734" y="-7260"/>
                      <a:pt x="5244" y="42763"/>
                      <a:pt x="7571" y="74174"/>
                    </a:cubicBezTo>
                    <a:cubicBezTo>
                      <a:pt x="9898" y="105585"/>
                      <a:pt x="22694" y="181204"/>
                      <a:pt x="21531" y="189347"/>
                    </a:cubicBezTo>
                    <a:cubicBezTo>
                      <a:pt x="20368" y="197490"/>
                      <a:pt x="3498" y="150956"/>
                      <a:pt x="590" y="123035"/>
                    </a:cubicBezTo>
                    <a:cubicBezTo>
                      <a:pt x="-2318" y="95114"/>
                      <a:pt x="6408" y="9026"/>
                      <a:pt x="7571" y="88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フリーフォーム 233">
                <a:extLst>
                  <a:ext uri="{FF2B5EF4-FFF2-40B4-BE49-F238E27FC236}">
                    <a16:creationId xmlns:a16="http://schemas.microsoft.com/office/drawing/2014/main" id="{F65FA036-6854-811E-D3EF-38D5342A3439}"/>
                  </a:ext>
                </a:extLst>
              </p:cNvPr>
              <p:cNvSpPr/>
              <p:nvPr/>
            </p:nvSpPr>
            <p:spPr>
              <a:xfrm>
                <a:off x="81796" y="6875427"/>
                <a:ext cx="50895" cy="174540"/>
              </a:xfrm>
              <a:custGeom>
                <a:avLst/>
                <a:gdLst>
                  <a:gd name="connsiteX0" fmla="*/ 1966 w 50895"/>
                  <a:gd name="connsiteY0" fmla="*/ 23 h 174540"/>
                  <a:gd name="connsiteX1" fmla="*/ 5456 w 50895"/>
                  <a:gd name="connsiteY1" fmla="*/ 69825 h 174540"/>
                  <a:gd name="connsiteX2" fmla="*/ 50827 w 50895"/>
                  <a:gd name="connsiteY2" fmla="*/ 174527 h 174540"/>
                  <a:gd name="connsiteX3" fmla="*/ 15926 w 50895"/>
                  <a:gd name="connsiteY3" fmla="*/ 76805 h 174540"/>
                  <a:gd name="connsiteX4" fmla="*/ 1966 w 50895"/>
                  <a:gd name="connsiteY4" fmla="*/ 23 h 17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95" h="174540">
                    <a:moveTo>
                      <a:pt x="1966" y="23"/>
                    </a:moveTo>
                    <a:cubicBezTo>
                      <a:pt x="221" y="-1140"/>
                      <a:pt x="-2688" y="40741"/>
                      <a:pt x="5456" y="69825"/>
                    </a:cubicBezTo>
                    <a:cubicBezTo>
                      <a:pt x="13600" y="98909"/>
                      <a:pt x="49082" y="173364"/>
                      <a:pt x="50827" y="174527"/>
                    </a:cubicBezTo>
                    <a:cubicBezTo>
                      <a:pt x="52572" y="175690"/>
                      <a:pt x="20579" y="101817"/>
                      <a:pt x="15926" y="76805"/>
                    </a:cubicBezTo>
                    <a:cubicBezTo>
                      <a:pt x="11273" y="51793"/>
                      <a:pt x="3711" y="1186"/>
                      <a:pt x="1966" y="2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" name="フリーフォーム 234">
                <a:extLst>
                  <a:ext uri="{FF2B5EF4-FFF2-40B4-BE49-F238E27FC236}">
                    <a16:creationId xmlns:a16="http://schemas.microsoft.com/office/drawing/2014/main" id="{4D5369AA-F47F-A17C-23DC-8B0C0AE8B71F}"/>
                  </a:ext>
                </a:extLst>
              </p:cNvPr>
              <p:cNvSpPr/>
              <p:nvPr/>
            </p:nvSpPr>
            <p:spPr>
              <a:xfrm>
                <a:off x="-21634" y="6914645"/>
                <a:ext cx="778986" cy="51573"/>
              </a:xfrm>
              <a:custGeom>
                <a:avLst/>
                <a:gdLst>
                  <a:gd name="connsiteX0" fmla="*/ 14654 w 778986"/>
                  <a:gd name="connsiteY0" fmla="*/ 51547 h 51573"/>
                  <a:gd name="connsiteX1" fmla="*/ 478834 w 778986"/>
                  <a:gd name="connsiteY1" fmla="*/ 41077 h 51573"/>
                  <a:gd name="connsiteX2" fmla="*/ 339231 w 778986"/>
                  <a:gd name="connsiteY2" fmla="*/ 41077 h 51573"/>
                  <a:gd name="connsiteX3" fmla="*/ 545145 w 778986"/>
                  <a:gd name="connsiteY3" fmla="*/ 27117 h 51573"/>
                  <a:gd name="connsiteX4" fmla="*/ 503265 w 778986"/>
                  <a:gd name="connsiteY4" fmla="*/ 16647 h 51573"/>
                  <a:gd name="connsiteX5" fmla="*/ 618437 w 778986"/>
                  <a:gd name="connsiteY5" fmla="*/ 20137 h 51573"/>
                  <a:gd name="connsiteX6" fmla="*/ 656828 w 778986"/>
                  <a:gd name="connsiteY6" fmla="*/ 37587 h 51573"/>
                  <a:gd name="connsiteX7" fmla="*/ 590516 w 778986"/>
                  <a:gd name="connsiteY7" fmla="*/ 16647 h 51573"/>
                  <a:gd name="connsiteX8" fmla="*/ 778981 w 778986"/>
                  <a:gd name="connsiteY8" fmla="*/ 23627 h 51573"/>
                  <a:gd name="connsiteX9" fmla="*/ 597497 w 778986"/>
                  <a:gd name="connsiteY9" fmla="*/ 16647 h 51573"/>
                  <a:gd name="connsiteX10" fmla="*/ 231039 w 778986"/>
                  <a:gd name="connsiteY10" fmla="*/ 2686 h 51573"/>
                  <a:gd name="connsiteX11" fmla="*/ 367152 w 778986"/>
                  <a:gd name="connsiteY11" fmla="*/ 2686 h 51573"/>
                  <a:gd name="connsiteX12" fmla="*/ 321781 w 778986"/>
                  <a:gd name="connsiteY12" fmla="*/ 30607 h 51573"/>
                  <a:gd name="connsiteX13" fmla="*/ 133316 w 778986"/>
                  <a:gd name="connsiteY13" fmla="*/ 37587 h 51573"/>
                  <a:gd name="connsiteX14" fmla="*/ 14654 w 778986"/>
                  <a:gd name="connsiteY14" fmla="*/ 51547 h 5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986" h="51573">
                    <a:moveTo>
                      <a:pt x="14654" y="51547"/>
                    </a:moveTo>
                    <a:cubicBezTo>
                      <a:pt x="72240" y="52129"/>
                      <a:pt x="424738" y="42822"/>
                      <a:pt x="478834" y="41077"/>
                    </a:cubicBezTo>
                    <a:cubicBezTo>
                      <a:pt x="532930" y="39332"/>
                      <a:pt x="328179" y="43404"/>
                      <a:pt x="339231" y="41077"/>
                    </a:cubicBezTo>
                    <a:cubicBezTo>
                      <a:pt x="350283" y="38750"/>
                      <a:pt x="517806" y="31189"/>
                      <a:pt x="545145" y="27117"/>
                    </a:cubicBezTo>
                    <a:cubicBezTo>
                      <a:pt x="572484" y="23045"/>
                      <a:pt x="491050" y="17810"/>
                      <a:pt x="503265" y="16647"/>
                    </a:cubicBezTo>
                    <a:cubicBezTo>
                      <a:pt x="515480" y="15484"/>
                      <a:pt x="592843" y="16647"/>
                      <a:pt x="618437" y="20137"/>
                    </a:cubicBezTo>
                    <a:cubicBezTo>
                      <a:pt x="644031" y="23627"/>
                      <a:pt x="661482" y="38169"/>
                      <a:pt x="656828" y="37587"/>
                    </a:cubicBezTo>
                    <a:cubicBezTo>
                      <a:pt x="652175" y="37005"/>
                      <a:pt x="570157" y="18974"/>
                      <a:pt x="590516" y="16647"/>
                    </a:cubicBezTo>
                    <a:cubicBezTo>
                      <a:pt x="610875" y="14320"/>
                      <a:pt x="777818" y="23627"/>
                      <a:pt x="778981" y="23627"/>
                    </a:cubicBezTo>
                    <a:cubicBezTo>
                      <a:pt x="780144" y="23627"/>
                      <a:pt x="597497" y="16647"/>
                      <a:pt x="597497" y="16647"/>
                    </a:cubicBezTo>
                    <a:lnTo>
                      <a:pt x="231039" y="2686"/>
                    </a:lnTo>
                    <a:cubicBezTo>
                      <a:pt x="192648" y="359"/>
                      <a:pt x="352028" y="-1967"/>
                      <a:pt x="367152" y="2686"/>
                    </a:cubicBezTo>
                    <a:cubicBezTo>
                      <a:pt x="382276" y="7339"/>
                      <a:pt x="360754" y="24790"/>
                      <a:pt x="321781" y="30607"/>
                    </a:cubicBezTo>
                    <a:cubicBezTo>
                      <a:pt x="282808" y="36424"/>
                      <a:pt x="182177" y="34097"/>
                      <a:pt x="133316" y="37587"/>
                    </a:cubicBezTo>
                    <a:cubicBezTo>
                      <a:pt x="84455" y="41077"/>
                      <a:pt x="-42932" y="50965"/>
                      <a:pt x="14654" y="5154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フリーフォーム 235">
                <a:extLst>
                  <a:ext uri="{FF2B5EF4-FFF2-40B4-BE49-F238E27FC236}">
                    <a16:creationId xmlns:a16="http://schemas.microsoft.com/office/drawing/2014/main" id="{D7E4D13A-CD39-AFD3-7D6B-138D6A41D78F}"/>
                  </a:ext>
                </a:extLst>
              </p:cNvPr>
              <p:cNvSpPr/>
              <p:nvPr/>
            </p:nvSpPr>
            <p:spPr>
              <a:xfrm>
                <a:off x="-38391" y="6969031"/>
                <a:ext cx="760837" cy="28572"/>
              </a:xfrm>
              <a:custGeom>
                <a:avLst/>
                <a:gdLst>
                  <a:gd name="connsiteX0" fmla="*/ 0 w 760837"/>
                  <a:gd name="connsiteY0" fmla="*/ 28572 h 28572"/>
                  <a:gd name="connsiteX1" fmla="*/ 631704 w 760837"/>
                  <a:gd name="connsiteY1" fmla="*/ 11122 h 28572"/>
                  <a:gd name="connsiteX2" fmla="*/ 760837 w 760837"/>
                  <a:gd name="connsiteY2" fmla="*/ 14612 h 28572"/>
                  <a:gd name="connsiteX3" fmla="*/ 533982 w 760837"/>
                  <a:gd name="connsiteY3" fmla="*/ 651 h 28572"/>
                  <a:gd name="connsiteX4" fmla="*/ 0 w 760837"/>
                  <a:gd name="connsiteY4" fmla="*/ 28572 h 2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0837" h="28572">
                    <a:moveTo>
                      <a:pt x="0" y="28572"/>
                    </a:moveTo>
                    <a:lnTo>
                      <a:pt x="631704" y="11122"/>
                    </a:lnTo>
                    <a:lnTo>
                      <a:pt x="760837" y="14612"/>
                    </a:lnTo>
                    <a:cubicBezTo>
                      <a:pt x="744550" y="12867"/>
                      <a:pt x="653226" y="-3421"/>
                      <a:pt x="533982" y="651"/>
                    </a:cubicBezTo>
                    <a:cubicBezTo>
                      <a:pt x="414738" y="4723"/>
                      <a:pt x="230054" y="21882"/>
                      <a:pt x="0" y="2857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" name="フリーフォーム 237">
                <a:extLst>
                  <a:ext uri="{FF2B5EF4-FFF2-40B4-BE49-F238E27FC236}">
                    <a16:creationId xmlns:a16="http://schemas.microsoft.com/office/drawing/2014/main" id="{9FC37B6C-1107-A8A2-169A-E0276D6D4977}"/>
                  </a:ext>
                </a:extLst>
              </p:cNvPr>
              <p:cNvSpPr/>
              <p:nvPr/>
            </p:nvSpPr>
            <p:spPr>
              <a:xfrm>
                <a:off x="903626" y="6899881"/>
                <a:ext cx="805138" cy="83762"/>
              </a:xfrm>
              <a:custGeom>
                <a:avLst/>
                <a:gdLst>
                  <a:gd name="connsiteX0" fmla="*/ 304 w 805138"/>
                  <a:gd name="connsiteY0" fmla="*/ 10470 h 83762"/>
                  <a:gd name="connsiteX1" fmla="*/ 499385 w 805138"/>
                  <a:gd name="connsiteY1" fmla="*/ 13960 h 83762"/>
                  <a:gd name="connsiteX2" fmla="*/ 255079 w 805138"/>
                  <a:gd name="connsiteY2" fmla="*/ 10470 h 83762"/>
                  <a:gd name="connsiteX3" fmla="*/ 206218 w 805138"/>
                  <a:gd name="connsiteY3" fmla="*/ 0 h 83762"/>
                  <a:gd name="connsiteX4" fmla="*/ 534285 w 805138"/>
                  <a:gd name="connsiteY4" fmla="*/ 6980 h 83762"/>
                  <a:gd name="connsiteX5" fmla="*/ 803021 w 805138"/>
                  <a:gd name="connsiteY5" fmla="*/ 13960 h 83762"/>
                  <a:gd name="connsiteX6" fmla="*/ 666908 w 805138"/>
                  <a:gd name="connsiteY6" fmla="*/ 27921 h 83762"/>
                  <a:gd name="connsiteX7" fmla="*/ 293470 w 805138"/>
                  <a:gd name="connsiteY7" fmla="*/ 69801 h 83762"/>
                  <a:gd name="connsiteX8" fmla="*/ 178298 w 805138"/>
                  <a:gd name="connsiteY8" fmla="*/ 83762 h 83762"/>
                  <a:gd name="connsiteX9" fmla="*/ 590127 w 805138"/>
                  <a:gd name="connsiteY9" fmla="*/ 34901 h 83762"/>
                  <a:gd name="connsiteX10" fmla="*/ 171318 w 805138"/>
                  <a:gd name="connsiteY10" fmla="*/ 38391 h 83762"/>
                  <a:gd name="connsiteX11" fmla="*/ 164337 w 805138"/>
                  <a:gd name="connsiteY11" fmla="*/ 38391 h 83762"/>
                  <a:gd name="connsiteX12" fmla="*/ 583147 w 805138"/>
                  <a:gd name="connsiteY12" fmla="*/ 3490 h 83762"/>
                  <a:gd name="connsiteX13" fmla="*/ 304 w 805138"/>
                  <a:gd name="connsiteY13" fmla="*/ 10470 h 83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5138" h="83762">
                    <a:moveTo>
                      <a:pt x="304" y="10470"/>
                    </a:moveTo>
                    <a:cubicBezTo>
                      <a:pt x="-13656" y="12215"/>
                      <a:pt x="456923" y="13960"/>
                      <a:pt x="499385" y="13960"/>
                    </a:cubicBezTo>
                    <a:cubicBezTo>
                      <a:pt x="541847" y="13960"/>
                      <a:pt x="303940" y="12797"/>
                      <a:pt x="255079" y="10470"/>
                    </a:cubicBezTo>
                    <a:cubicBezTo>
                      <a:pt x="206218" y="8143"/>
                      <a:pt x="206218" y="0"/>
                      <a:pt x="206218" y="0"/>
                    </a:cubicBezTo>
                    <a:lnTo>
                      <a:pt x="534285" y="6980"/>
                    </a:lnTo>
                    <a:cubicBezTo>
                      <a:pt x="633752" y="9307"/>
                      <a:pt x="780917" y="10470"/>
                      <a:pt x="803021" y="13960"/>
                    </a:cubicBezTo>
                    <a:cubicBezTo>
                      <a:pt x="825125" y="17450"/>
                      <a:pt x="666908" y="27921"/>
                      <a:pt x="666908" y="27921"/>
                    </a:cubicBezTo>
                    <a:lnTo>
                      <a:pt x="293470" y="69801"/>
                    </a:lnTo>
                    <a:lnTo>
                      <a:pt x="178298" y="83762"/>
                    </a:lnTo>
                    <a:cubicBezTo>
                      <a:pt x="227741" y="77945"/>
                      <a:pt x="591290" y="42463"/>
                      <a:pt x="590127" y="34901"/>
                    </a:cubicBezTo>
                    <a:cubicBezTo>
                      <a:pt x="588964" y="27339"/>
                      <a:pt x="171318" y="38391"/>
                      <a:pt x="171318" y="38391"/>
                    </a:cubicBezTo>
                    <a:lnTo>
                      <a:pt x="164337" y="38391"/>
                    </a:lnTo>
                    <a:cubicBezTo>
                      <a:pt x="232975" y="32574"/>
                      <a:pt x="604669" y="9307"/>
                      <a:pt x="583147" y="3490"/>
                    </a:cubicBezTo>
                    <a:cubicBezTo>
                      <a:pt x="561625" y="-2327"/>
                      <a:pt x="14264" y="8725"/>
                      <a:pt x="304" y="1047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 238">
                <a:extLst>
                  <a:ext uri="{FF2B5EF4-FFF2-40B4-BE49-F238E27FC236}">
                    <a16:creationId xmlns:a16="http://schemas.microsoft.com/office/drawing/2014/main" id="{D3D0736B-8FFF-DA14-710A-D397689FF3E5}"/>
                  </a:ext>
                </a:extLst>
              </p:cNvPr>
              <p:cNvSpPr/>
              <p:nvPr/>
            </p:nvSpPr>
            <p:spPr>
              <a:xfrm>
                <a:off x="900327" y="6714907"/>
                <a:ext cx="7093" cy="390898"/>
              </a:xfrm>
              <a:custGeom>
                <a:avLst/>
                <a:gdLst>
                  <a:gd name="connsiteX0" fmla="*/ 7093 w 7093"/>
                  <a:gd name="connsiteY0" fmla="*/ 0 h 390898"/>
                  <a:gd name="connsiteX1" fmla="*/ 113 w 7093"/>
                  <a:gd name="connsiteY1" fmla="*/ 390888 h 390898"/>
                  <a:gd name="connsiteX2" fmla="*/ 7093 w 7093"/>
                  <a:gd name="connsiteY2" fmla="*/ 0 h 39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93" h="390898">
                    <a:moveTo>
                      <a:pt x="7093" y="0"/>
                    </a:moveTo>
                    <a:cubicBezTo>
                      <a:pt x="7093" y="0"/>
                      <a:pt x="-1050" y="388561"/>
                      <a:pt x="113" y="390888"/>
                    </a:cubicBezTo>
                    <a:cubicBezTo>
                      <a:pt x="1276" y="393215"/>
                      <a:pt x="7093" y="0"/>
                      <a:pt x="7093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 239">
                <a:extLst>
                  <a:ext uri="{FF2B5EF4-FFF2-40B4-BE49-F238E27FC236}">
                    <a16:creationId xmlns:a16="http://schemas.microsoft.com/office/drawing/2014/main" id="{9218E3A2-86B2-FDAA-AC21-E6D1C72AF0FD}"/>
                  </a:ext>
                </a:extLst>
              </p:cNvPr>
              <p:cNvSpPr/>
              <p:nvPr/>
            </p:nvSpPr>
            <p:spPr>
              <a:xfrm>
                <a:off x="818223" y="6965224"/>
                <a:ext cx="862234" cy="57829"/>
              </a:xfrm>
              <a:custGeom>
                <a:avLst/>
                <a:gdLst>
                  <a:gd name="connsiteX0" fmla="*/ 40336 w 862234"/>
                  <a:gd name="connsiteY0" fmla="*/ 32379 h 57829"/>
                  <a:gd name="connsiteX1" fmla="*/ 598748 w 862234"/>
                  <a:gd name="connsiteY1" fmla="*/ 25399 h 57829"/>
                  <a:gd name="connsiteX2" fmla="*/ 361423 w 862234"/>
                  <a:gd name="connsiteY2" fmla="*/ 18419 h 57829"/>
                  <a:gd name="connsiteX3" fmla="*/ 494046 w 862234"/>
                  <a:gd name="connsiteY3" fmla="*/ 7949 h 57829"/>
                  <a:gd name="connsiteX4" fmla="*/ 853524 w 862234"/>
                  <a:gd name="connsiteY4" fmla="*/ 25399 h 57829"/>
                  <a:gd name="connsiteX5" fmla="*/ 759292 w 862234"/>
                  <a:gd name="connsiteY5" fmla="*/ 28889 h 57829"/>
                  <a:gd name="connsiteX6" fmla="*/ 267191 w 862234"/>
                  <a:gd name="connsiteY6" fmla="*/ 21909 h 57829"/>
                  <a:gd name="connsiteX7" fmla="*/ 441695 w 862234"/>
                  <a:gd name="connsiteY7" fmla="*/ 968 h 57829"/>
                  <a:gd name="connsiteX8" fmla="*/ 85707 w 862234"/>
                  <a:gd name="connsiteY8" fmla="*/ 56810 h 57829"/>
                  <a:gd name="connsiteX9" fmla="*/ 40336 w 862234"/>
                  <a:gd name="connsiteY9" fmla="*/ 32379 h 57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2234" h="57829">
                    <a:moveTo>
                      <a:pt x="40336" y="32379"/>
                    </a:moveTo>
                    <a:cubicBezTo>
                      <a:pt x="125843" y="27144"/>
                      <a:pt x="545234" y="27726"/>
                      <a:pt x="598748" y="25399"/>
                    </a:cubicBezTo>
                    <a:cubicBezTo>
                      <a:pt x="652262" y="23072"/>
                      <a:pt x="378873" y="21327"/>
                      <a:pt x="361423" y="18419"/>
                    </a:cubicBezTo>
                    <a:cubicBezTo>
                      <a:pt x="343973" y="15511"/>
                      <a:pt x="412029" y="6786"/>
                      <a:pt x="494046" y="7949"/>
                    </a:cubicBezTo>
                    <a:cubicBezTo>
                      <a:pt x="576063" y="9112"/>
                      <a:pt x="809316" y="21909"/>
                      <a:pt x="853524" y="25399"/>
                    </a:cubicBezTo>
                    <a:cubicBezTo>
                      <a:pt x="897732" y="28889"/>
                      <a:pt x="759292" y="28889"/>
                      <a:pt x="759292" y="28889"/>
                    </a:cubicBezTo>
                    <a:lnTo>
                      <a:pt x="267191" y="21909"/>
                    </a:lnTo>
                    <a:cubicBezTo>
                      <a:pt x="214258" y="17256"/>
                      <a:pt x="471942" y="-4849"/>
                      <a:pt x="441695" y="968"/>
                    </a:cubicBezTo>
                    <a:cubicBezTo>
                      <a:pt x="411448" y="6785"/>
                      <a:pt x="149110" y="50412"/>
                      <a:pt x="85707" y="56810"/>
                    </a:cubicBezTo>
                    <a:cubicBezTo>
                      <a:pt x="22304" y="63208"/>
                      <a:pt x="-45171" y="37614"/>
                      <a:pt x="40336" y="3237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フリーフォーム 240">
                <a:extLst>
                  <a:ext uri="{FF2B5EF4-FFF2-40B4-BE49-F238E27FC236}">
                    <a16:creationId xmlns:a16="http://schemas.microsoft.com/office/drawing/2014/main" id="{200CB5FD-8EB1-067B-CC61-63A9B1B0E580}"/>
                  </a:ext>
                </a:extLst>
              </p:cNvPr>
              <p:cNvSpPr/>
              <p:nvPr/>
            </p:nvSpPr>
            <p:spPr>
              <a:xfrm>
                <a:off x="-24699" y="6860513"/>
                <a:ext cx="794306" cy="28426"/>
              </a:xfrm>
              <a:custGeom>
                <a:avLst/>
                <a:gdLst>
                  <a:gd name="connsiteX0" fmla="*/ 268 w 794306"/>
                  <a:gd name="connsiteY0" fmla="*/ 977 h 28426"/>
                  <a:gd name="connsiteX1" fmla="*/ 499349 w 794306"/>
                  <a:gd name="connsiteY1" fmla="*/ 4467 h 28426"/>
                  <a:gd name="connsiteX2" fmla="*/ 373707 w 794306"/>
                  <a:gd name="connsiteY2" fmla="*/ 977 h 28426"/>
                  <a:gd name="connsiteX3" fmla="*/ 789026 w 794306"/>
                  <a:gd name="connsiteY3" fmla="*/ 14937 h 28426"/>
                  <a:gd name="connsiteX4" fmla="*/ 583111 w 794306"/>
                  <a:gd name="connsiteY4" fmla="*/ 14937 h 28426"/>
                  <a:gd name="connsiteX5" fmla="*/ 220143 w 794306"/>
                  <a:gd name="connsiteY5" fmla="*/ 25408 h 28426"/>
                  <a:gd name="connsiteX6" fmla="*/ 426058 w 794306"/>
                  <a:gd name="connsiteY6" fmla="*/ 25408 h 28426"/>
                  <a:gd name="connsiteX7" fmla="*/ 268 w 794306"/>
                  <a:gd name="connsiteY7" fmla="*/ 977 h 28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4306" h="28426">
                    <a:moveTo>
                      <a:pt x="268" y="977"/>
                    </a:moveTo>
                    <a:cubicBezTo>
                      <a:pt x="12483" y="-2513"/>
                      <a:pt x="437109" y="4467"/>
                      <a:pt x="499349" y="4467"/>
                    </a:cubicBezTo>
                    <a:cubicBezTo>
                      <a:pt x="561589" y="4467"/>
                      <a:pt x="373707" y="977"/>
                      <a:pt x="373707" y="977"/>
                    </a:cubicBezTo>
                    <a:lnTo>
                      <a:pt x="789026" y="14937"/>
                    </a:lnTo>
                    <a:cubicBezTo>
                      <a:pt x="823927" y="17264"/>
                      <a:pt x="677925" y="13192"/>
                      <a:pt x="583111" y="14937"/>
                    </a:cubicBezTo>
                    <a:cubicBezTo>
                      <a:pt x="488297" y="16682"/>
                      <a:pt x="246318" y="23663"/>
                      <a:pt x="220143" y="25408"/>
                    </a:cubicBezTo>
                    <a:cubicBezTo>
                      <a:pt x="193968" y="27153"/>
                      <a:pt x="456305" y="31225"/>
                      <a:pt x="426058" y="25408"/>
                    </a:cubicBezTo>
                    <a:cubicBezTo>
                      <a:pt x="395811" y="19591"/>
                      <a:pt x="-11947" y="4467"/>
                      <a:pt x="268" y="97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" name="フリーフォーム 242">
                <a:extLst>
                  <a:ext uri="{FF2B5EF4-FFF2-40B4-BE49-F238E27FC236}">
                    <a16:creationId xmlns:a16="http://schemas.microsoft.com/office/drawing/2014/main" id="{C118AB9C-2163-C5E5-0F88-9D67D8732B0C}"/>
                  </a:ext>
                </a:extLst>
              </p:cNvPr>
              <p:cNvSpPr/>
              <p:nvPr/>
            </p:nvSpPr>
            <p:spPr>
              <a:xfrm>
                <a:off x="-45371" y="6812629"/>
                <a:ext cx="807715" cy="20940"/>
              </a:xfrm>
              <a:custGeom>
                <a:avLst/>
                <a:gdLst>
                  <a:gd name="connsiteX0" fmla="*/ 0 w 807715"/>
                  <a:gd name="connsiteY0" fmla="*/ 6980 h 20940"/>
                  <a:gd name="connsiteX1" fmla="*/ 687545 w 807715"/>
                  <a:gd name="connsiteY1" fmla="*/ 17450 h 20940"/>
                  <a:gd name="connsiteX2" fmla="*/ 411829 w 807715"/>
                  <a:gd name="connsiteY2" fmla="*/ 17450 h 20940"/>
                  <a:gd name="connsiteX3" fmla="*/ 799227 w 807715"/>
                  <a:gd name="connsiteY3" fmla="*/ 20940 h 20940"/>
                  <a:gd name="connsiteX4" fmla="*/ 663115 w 807715"/>
                  <a:gd name="connsiteY4" fmla="*/ 17450 h 20940"/>
                  <a:gd name="connsiteX5" fmla="*/ 474650 w 807715"/>
                  <a:gd name="connsiteY5" fmla="*/ 6980 h 20940"/>
                  <a:gd name="connsiteX6" fmla="*/ 286186 w 807715"/>
                  <a:gd name="connsiteY6" fmla="*/ 3490 h 20940"/>
                  <a:gd name="connsiteX7" fmla="*/ 453710 w 807715"/>
                  <a:gd name="connsiteY7" fmla="*/ 0 h 20940"/>
                  <a:gd name="connsiteX8" fmla="*/ 0 w 807715"/>
                  <a:gd name="connsiteY8" fmla="*/ 6980 h 20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7715" h="20940">
                    <a:moveTo>
                      <a:pt x="0" y="6980"/>
                    </a:moveTo>
                    <a:lnTo>
                      <a:pt x="687545" y="17450"/>
                    </a:lnTo>
                    <a:cubicBezTo>
                      <a:pt x="756183" y="19195"/>
                      <a:pt x="393215" y="16868"/>
                      <a:pt x="411829" y="17450"/>
                    </a:cubicBezTo>
                    <a:cubicBezTo>
                      <a:pt x="430443" y="18032"/>
                      <a:pt x="757346" y="20940"/>
                      <a:pt x="799227" y="20940"/>
                    </a:cubicBezTo>
                    <a:cubicBezTo>
                      <a:pt x="841108" y="20940"/>
                      <a:pt x="717211" y="19777"/>
                      <a:pt x="663115" y="17450"/>
                    </a:cubicBezTo>
                    <a:cubicBezTo>
                      <a:pt x="609019" y="15123"/>
                      <a:pt x="537471" y="9307"/>
                      <a:pt x="474650" y="6980"/>
                    </a:cubicBezTo>
                    <a:cubicBezTo>
                      <a:pt x="411829" y="4653"/>
                      <a:pt x="289676" y="4653"/>
                      <a:pt x="286186" y="3490"/>
                    </a:cubicBezTo>
                    <a:cubicBezTo>
                      <a:pt x="282696" y="2327"/>
                      <a:pt x="453710" y="0"/>
                      <a:pt x="453710" y="0"/>
                    </a:cubicBezTo>
                    <a:lnTo>
                      <a:pt x="0" y="698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フリーフォーム 243">
                <a:extLst>
                  <a:ext uri="{FF2B5EF4-FFF2-40B4-BE49-F238E27FC236}">
                    <a16:creationId xmlns:a16="http://schemas.microsoft.com/office/drawing/2014/main" id="{50F57D0D-5097-DA4F-3821-41082831CF85}"/>
                  </a:ext>
                </a:extLst>
              </p:cNvPr>
              <p:cNvSpPr/>
              <p:nvPr/>
            </p:nvSpPr>
            <p:spPr>
              <a:xfrm>
                <a:off x="935531" y="6817205"/>
                <a:ext cx="713313" cy="30841"/>
              </a:xfrm>
              <a:custGeom>
                <a:avLst/>
                <a:gdLst>
                  <a:gd name="connsiteX0" fmla="*/ 3300 w 713313"/>
                  <a:gd name="connsiteY0" fmla="*/ 2404 h 30841"/>
                  <a:gd name="connsiteX1" fmla="*/ 614063 w 713313"/>
                  <a:gd name="connsiteY1" fmla="*/ 2404 h 30841"/>
                  <a:gd name="connsiteX2" fmla="*/ 345327 w 713313"/>
                  <a:gd name="connsiteY2" fmla="*/ 23345 h 30841"/>
                  <a:gd name="connsiteX3" fmla="*/ 711785 w 713313"/>
                  <a:gd name="connsiteY3" fmla="*/ 30325 h 30841"/>
                  <a:gd name="connsiteX4" fmla="*/ 484930 w 713313"/>
                  <a:gd name="connsiteY4" fmla="*/ 30325 h 30841"/>
                  <a:gd name="connsiteX5" fmla="*/ 87061 w 713313"/>
                  <a:gd name="connsiteY5" fmla="*/ 26835 h 30841"/>
                  <a:gd name="connsiteX6" fmla="*/ 359287 w 713313"/>
                  <a:gd name="connsiteY6" fmla="*/ 19855 h 30841"/>
                  <a:gd name="connsiteX7" fmla="*/ 3300 w 713313"/>
                  <a:gd name="connsiteY7" fmla="*/ 2404 h 30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3313" h="30841">
                    <a:moveTo>
                      <a:pt x="3300" y="2404"/>
                    </a:moveTo>
                    <a:cubicBezTo>
                      <a:pt x="45763" y="-504"/>
                      <a:pt x="557059" y="-1086"/>
                      <a:pt x="614063" y="2404"/>
                    </a:cubicBezTo>
                    <a:cubicBezTo>
                      <a:pt x="671068" y="5894"/>
                      <a:pt x="329040" y="18692"/>
                      <a:pt x="345327" y="23345"/>
                    </a:cubicBezTo>
                    <a:cubicBezTo>
                      <a:pt x="361614" y="27998"/>
                      <a:pt x="688518" y="29162"/>
                      <a:pt x="711785" y="30325"/>
                    </a:cubicBezTo>
                    <a:cubicBezTo>
                      <a:pt x="735052" y="31488"/>
                      <a:pt x="484930" y="30325"/>
                      <a:pt x="484930" y="30325"/>
                    </a:cubicBezTo>
                    <a:lnTo>
                      <a:pt x="87061" y="26835"/>
                    </a:lnTo>
                    <a:cubicBezTo>
                      <a:pt x="66121" y="25090"/>
                      <a:pt x="376737" y="21600"/>
                      <a:pt x="359287" y="19855"/>
                    </a:cubicBezTo>
                    <a:cubicBezTo>
                      <a:pt x="341837" y="18110"/>
                      <a:pt x="-39163" y="5312"/>
                      <a:pt x="3300" y="240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" name="フリーフォーム 244">
                <a:extLst>
                  <a:ext uri="{FF2B5EF4-FFF2-40B4-BE49-F238E27FC236}">
                    <a16:creationId xmlns:a16="http://schemas.microsoft.com/office/drawing/2014/main" id="{21FCB9B6-98DC-4104-D050-8458D0290BAB}"/>
                  </a:ext>
                </a:extLst>
              </p:cNvPr>
              <p:cNvSpPr/>
              <p:nvPr/>
            </p:nvSpPr>
            <p:spPr>
              <a:xfrm>
                <a:off x="1789716" y="5769022"/>
                <a:ext cx="548168" cy="1075099"/>
              </a:xfrm>
              <a:custGeom>
                <a:avLst/>
                <a:gdLst>
                  <a:gd name="connsiteX0" fmla="*/ 510244 w 548168"/>
                  <a:gd name="connsiteY0" fmla="*/ 3564 h 1075099"/>
                  <a:gd name="connsiteX1" fmla="*/ 496284 w 548168"/>
                  <a:gd name="connsiteY1" fmla="*/ 928434 h 1075099"/>
                  <a:gd name="connsiteX2" fmla="*/ 499774 w 548168"/>
                  <a:gd name="connsiteY2" fmla="*/ 830712 h 1075099"/>
                  <a:gd name="connsiteX3" fmla="*/ 510244 w 548168"/>
                  <a:gd name="connsiteY3" fmla="*/ 1047097 h 1075099"/>
                  <a:gd name="connsiteX4" fmla="*/ 325270 w 548168"/>
                  <a:gd name="connsiteY4" fmla="*/ 1061057 h 1075099"/>
                  <a:gd name="connsiteX5" fmla="*/ 693 w 548168"/>
                  <a:gd name="connsiteY5" fmla="*/ 1061057 h 1075099"/>
                  <a:gd name="connsiteX6" fmla="*/ 419502 w 548168"/>
                  <a:gd name="connsiteY6" fmla="*/ 1071528 h 1075099"/>
                  <a:gd name="connsiteX7" fmla="*/ 454403 w 548168"/>
                  <a:gd name="connsiteY7" fmla="*/ 991256 h 1075099"/>
                  <a:gd name="connsiteX8" fmla="*/ 496284 w 548168"/>
                  <a:gd name="connsiteY8" fmla="*/ 1012196 h 1075099"/>
                  <a:gd name="connsiteX9" fmla="*/ 545145 w 548168"/>
                  <a:gd name="connsiteY9" fmla="*/ 363042 h 1075099"/>
                  <a:gd name="connsiteX10" fmla="*/ 541655 w 548168"/>
                  <a:gd name="connsiteY10" fmla="*/ 554996 h 1075099"/>
                  <a:gd name="connsiteX11" fmla="*/ 531185 w 548168"/>
                  <a:gd name="connsiteY11" fmla="*/ 188538 h 1075099"/>
                  <a:gd name="connsiteX12" fmla="*/ 503264 w 548168"/>
                  <a:gd name="connsiteY12" fmla="*/ 593387 h 1075099"/>
                  <a:gd name="connsiteX13" fmla="*/ 510244 w 548168"/>
                  <a:gd name="connsiteY13" fmla="*/ 3564 h 1075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8168" h="1075099">
                    <a:moveTo>
                      <a:pt x="510244" y="3564"/>
                    </a:moveTo>
                    <a:cubicBezTo>
                      <a:pt x="509081" y="59405"/>
                      <a:pt x="498029" y="790576"/>
                      <a:pt x="496284" y="928434"/>
                    </a:cubicBezTo>
                    <a:cubicBezTo>
                      <a:pt x="494539" y="1066292"/>
                      <a:pt x="497447" y="810935"/>
                      <a:pt x="499774" y="830712"/>
                    </a:cubicBezTo>
                    <a:cubicBezTo>
                      <a:pt x="502101" y="850489"/>
                      <a:pt x="539328" y="1008706"/>
                      <a:pt x="510244" y="1047097"/>
                    </a:cubicBezTo>
                    <a:cubicBezTo>
                      <a:pt x="481160" y="1085488"/>
                      <a:pt x="410195" y="1058730"/>
                      <a:pt x="325270" y="1061057"/>
                    </a:cubicBezTo>
                    <a:cubicBezTo>
                      <a:pt x="240345" y="1063384"/>
                      <a:pt x="-15012" y="1059312"/>
                      <a:pt x="693" y="1061057"/>
                    </a:cubicBezTo>
                    <a:cubicBezTo>
                      <a:pt x="16398" y="1062802"/>
                      <a:pt x="343884" y="1083161"/>
                      <a:pt x="419502" y="1071528"/>
                    </a:cubicBezTo>
                    <a:cubicBezTo>
                      <a:pt x="495120" y="1059895"/>
                      <a:pt x="441606" y="1001145"/>
                      <a:pt x="454403" y="991256"/>
                    </a:cubicBezTo>
                    <a:cubicBezTo>
                      <a:pt x="467200" y="981367"/>
                      <a:pt x="481160" y="1116898"/>
                      <a:pt x="496284" y="1012196"/>
                    </a:cubicBezTo>
                    <a:cubicBezTo>
                      <a:pt x="511408" y="907494"/>
                      <a:pt x="537583" y="439242"/>
                      <a:pt x="545145" y="363042"/>
                    </a:cubicBezTo>
                    <a:cubicBezTo>
                      <a:pt x="552707" y="286842"/>
                      <a:pt x="543982" y="584080"/>
                      <a:pt x="541655" y="554996"/>
                    </a:cubicBezTo>
                    <a:cubicBezTo>
                      <a:pt x="539328" y="525912"/>
                      <a:pt x="537583" y="182140"/>
                      <a:pt x="531185" y="188538"/>
                    </a:cubicBezTo>
                    <a:cubicBezTo>
                      <a:pt x="524787" y="194936"/>
                      <a:pt x="502101" y="620726"/>
                      <a:pt x="503264" y="593387"/>
                    </a:cubicBezTo>
                    <a:cubicBezTo>
                      <a:pt x="504427" y="566048"/>
                      <a:pt x="511407" y="-52277"/>
                      <a:pt x="510244" y="356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フリーフォーム 245">
                <a:extLst>
                  <a:ext uri="{FF2B5EF4-FFF2-40B4-BE49-F238E27FC236}">
                    <a16:creationId xmlns:a16="http://schemas.microsoft.com/office/drawing/2014/main" id="{DC18EE4E-8246-F230-AB73-A5BD7C142A58}"/>
                  </a:ext>
                </a:extLst>
              </p:cNvPr>
              <p:cNvSpPr/>
              <p:nvPr/>
            </p:nvSpPr>
            <p:spPr>
              <a:xfrm>
                <a:off x="2281602" y="5749245"/>
                <a:ext cx="42935" cy="712992"/>
              </a:xfrm>
              <a:custGeom>
                <a:avLst/>
                <a:gdLst>
                  <a:gd name="connsiteX0" fmla="*/ 42789 w 42935"/>
                  <a:gd name="connsiteY0" fmla="*/ 19851 h 712992"/>
                  <a:gd name="connsiteX1" fmla="*/ 908 w 42935"/>
                  <a:gd name="connsiteY1" fmla="*/ 710886 h 712992"/>
                  <a:gd name="connsiteX2" fmla="*/ 14868 w 42935"/>
                  <a:gd name="connsiteY2" fmla="*/ 229256 h 712992"/>
                  <a:gd name="connsiteX3" fmla="*/ 42789 w 42935"/>
                  <a:gd name="connsiteY3" fmla="*/ 19851 h 712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35" h="712992">
                    <a:moveTo>
                      <a:pt x="42789" y="19851"/>
                    </a:moveTo>
                    <a:cubicBezTo>
                      <a:pt x="40462" y="100123"/>
                      <a:pt x="5561" y="675985"/>
                      <a:pt x="908" y="710886"/>
                    </a:cubicBezTo>
                    <a:cubicBezTo>
                      <a:pt x="-3745" y="745787"/>
                      <a:pt x="10796" y="336867"/>
                      <a:pt x="14868" y="229256"/>
                    </a:cubicBezTo>
                    <a:cubicBezTo>
                      <a:pt x="18940" y="121645"/>
                      <a:pt x="45116" y="-60421"/>
                      <a:pt x="42789" y="1985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" name="フリーフォーム 246">
                <a:extLst>
                  <a:ext uri="{FF2B5EF4-FFF2-40B4-BE49-F238E27FC236}">
                    <a16:creationId xmlns:a16="http://schemas.microsoft.com/office/drawing/2014/main" id="{6F22D833-2CD5-09F9-A838-60F5EAC3817C}"/>
                  </a:ext>
                </a:extLst>
              </p:cNvPr>
              <p:cNvSpPr/>
              <p:nvPr/>
            </p:nvSpPr>
            <p:spPr>
              <a:xfrm>
                <a:off x="1856666" y="6885442"/>
                <a:ext cx="897333" cy="49630"/>
              </a:xfrm>
              <a:custGeom>
                <a:avLst/>
                <a:gdLst>
                  <a:gd name="connsiteX0" fmla="*/ 55 w 897333"/>
                  <a:gd name="connsiteY0" fmla="*/ 49340 h 49630"/>
                  <a:gd name="connsiteX1" fmla="*/ 656189 w 897333"/>
                  <a:gd name="connsiteY1" fmla="*/ 28399 h 49630"/>
                  <a:gd name="connsiteX2" fmla="*/ 439804 w 897333"/>
                  <a:gd name="connsiteY2" fmla="*/ 24909 h 49630"/>
                  <a:gd name="connsiteX3" fmla="*/ 886534 w 897333"/>
                  <a:gd name="connsiteY3" fmla="*/ 24909 h 49630"/>
                  <a:gd name="connsiteX4" fmla="*/ 732971 w 897333"/>
                  <a:gd name="connsiteY4" fmla="*/ 21419 h 49630"/>
                  <a:gd name="connsiteX5" fmla="*/ 443294 w 897333"/>
                  <a:gd name="connsiteY5" fmla="*/ 479 h 49630"/>
                  <a:gd name="connsiteX6" fmla="*/ 617798 w 897333"/>
                  <a:gd name="connsiteY6" fmla="*/ 10949 h 49630"/>
                  <a:gd name="connsiteX7" fmla="*/ 55 w 897333"/>
                  <a:gd name="connsiteY7" fmla="*/ 49340 h 49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7333" h="49630">
                    <a:moveTo>
                      <a:pt x="55" y="49340"/>
                    </a:moveTo>
                    <a:cubicBezTo>
                      <a:pt x="6453" y="52248"/>
                      <a:pt x="582898" y="32471"/>
                      <a:pt x="656189" y="28399"/>
                    </a:cubicBezTo>
                    <a:cubicBezTo>
                      <a:pt x="729480" y="24327"/>
                      <a:pt x="401413" y="25491"/>
                      <a:pt x="439804" y="24909"/>
                    </a:cubicBezTo>
                    <a:cubicBezTo>
                      <a:pt x="478195" y="24327"/>
                      <a:pt x="837673" y="25491"/>
                      <a:pt x="886534" y="24909"/>
                    </a:cubicBezTo>
                    <a:cubicBezTo>
                      <a:pt x="935395" y="24327"/>
                      <a:pt x="806844" y="25491"/>
                      <a:pt x="732971" y="21419"/>
                    </a:cubicBezTo>
                    <a:cubicBezTo>
                      <a:pt x="659098" y="17347"/>
                      <a:pt x="462490" y="2224"/>
                      <a:pt x="443294" y="479"/>
                    </a:cubicBezTo>
                    <a:cubicBezTo>
                      <a:pt x="424099" y="-1266"/>
                      <a:pt x="693998" y="1642"/>
                      <a:pt x="617798" y="10949"/>
                    </a:cubicBezTo>
                    <a:cubicBezTo>
                      <a:pt x="541598" y="20256"/>
                      <a:pt x="-6343" y="46432"/>
                      <a:pt x="55" y="4934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 247">
                <a:extLst>
                  <a:ext uri="{FF2B5EF4-FFF2-40B4-BE49-F238E27FC236}">
                    <a16:creationId xmlns:a16="http://schemas.microsoft.com/office/drawing/2014/main" id="{1C02FA2A-6173-DC8B-4407-4A7DE096F22D}"/>
                  </a:ext>
                </a:extLst>
              </p:cNvPr>
              <p:cNvSpPr/>
              <p:nvPr/>
            </p:nvSpPr>
            <p:spPr>
              <a:xfrm>
                <a:off x="2554459" y="5799972"/>
                <a:ext cx="38668" cy="1080910"/>
              </a:xfrm>
              <a:custGeom>
                <a:avLst/>
                <a:gdLst>
                  <a:gd name="connsiteX0" fmla="*/ 14237 w 38668"/>
                  <a:gd name="connsiteY0" fmla="*/ 535 h 1080910"/>
                  <a:gd name="connsiteX1" fmla="*/ 21217 w 38668"/>
                  <a:gd name="connsiteY1" fmla="*/ 674120 h 1080910"/>
                  <a:gd name="connsiteX2" fmla="*/ 38668 w 38668"/>
                  <a:gd name="connsiteY2" fmla="*/ 572907 h 1080910"/>
                  <a:gd name="connsiteX3" fmla="*/ 21217 w 38668"/>
                  <a:gd name="connsiteY3" fmla="*/ 1051048 h 1080910"/>
                  <a:gd name="connsiteX4" fmla="*/ 17727 w 38668"/>
                  <a:gd name="connsiteY4" fmla="*/ 970776 h 1080910"/>
                  <a:gd name="connsiteX5" fmla="*/ 277 w 38668"/>
                  <a:gd name="connsiteY5" fmla="*/ 482165 h 1080910"/>
                  <a:gd name="connsiteX6" fmla="*/ 7257 w 38668"/>
                  <a:gd name="connsiteY6" fmla="*/ 558947 h 1080910"/>
                  <a:gd name="connsiteX7" fmla="*/ 14237 w 38668"/>
                  <a:gd name="connsiteY7" fmla="*/ 535 h 108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668" h="1080910">
                    <a:moveTo>
                      <a:pt x="14237" y="535"/>
                    </a:moveTo>
                    <a:cubicBezTo>
                      <a:pt x="16564" y="19731"/>
                      <a:pt x="17145" y="578725"/>
                      <a:pt x="21217" y="674120"/>
                    </a:cubicBezTo>
                    <a:cubicBezTo>
                      <a:pt x="25289" y="769515"/>
                      <a:pt x="38668" y="510086"/>
                      <a:pt x="38668" y="572907"/>
                    </a:cubicBezTo>
                    <a:cubicBezTo>
                      <a:pt x="38668" y="635728"/>
                      <a:pt x="24707" y="984737"/>
                      <a:pt x="21217" y="1051048"/>
                    </a:cubicBezTo>
                    <a:cubicBezTo>
                      <a:pt x="17727" y="1117359"/>
                      <a:pt x="21217" y="1065590"/>
                      <a:pt x="17727" y="970776"/>
                    </a:cubicBezTo>
                    <a:cubicBezTo>
                      <a:pt x="14237" y="875962"/>
                      <a:pt x="2022" y="550803"/>
                      <a:pt x="277" y="482165"/>
                    </a:cubicBezTo>
                    <a:cubicBezTo>
                      <a:pt x="-1468" y="413527"/>
                      <a:pt x="5512" y="633983"/>
                      <a:pt x="7257" y="558947"/>
                    </a:cubicBezTo>
                    <a:cubicBezTo>
                      <a:pt x="9002" y="483911"/>
                      <a:pt x="11910" y="-18661"/>
                      <a:pt x="14237" y="53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 248">
                <a:extLst>
                  <a:ext uri="{FF2B5EF4-FFF2-40B4-BE49-F238E27FC236}">
                    <a16:creationId xmlns:a16="http://schemas.microsoft.com/office/drawing/2014/main" id="{8DA18C9C-ADD8-DD73-A3F6-0FA01A3B4870}"/>
                  </a:ext>
                </a:extLst>
              </p:cNvPr>
              <p:cNvSpPr/>
              <p:nvPr/>
            </p:nvSpPr>
            <p:spPr>
              <a:xfrm>
                <a:off x="2543665" y="5810163"/>
                <a:ext cx="32160" cy="1078424"/>
              </a:xfrm>
              <a:custGeom>
                <a:avLst/>
                <a:gdLst>
                  <a:gd name="connsiteX0" fmla="*/ 18051 w 32160"/>
                  <a:gd name="connsiteY0" fmla="*/ 4304 h 1078424"/>
                  <a:gd name="connsiteX1" fmla="*/ 4091 w 32160"/>
                  <a:gd name="connsiteY1" fmla="*/ 646478 h 1078424"/>
                  <a:gd name="connsiteX2" fmla="*/ 601 w 32160"/>
                  <a:gd name="connsiteY2" fmla="*/ 597617 h 1078424"/>
                  <a:gd name="connsiteX3" fmla="*/ 14561 w 32160"/>
                  <a:gd name="connsiteY3" fmla="*/ 1054817 h 1078424"/>
                  <a:gd name="connsiteX4" fmla="*/ 32011 w 32160"/>
                  <a:gd name="connsiteY4" fmla="*/ 932664 h 1078424"/>
                  <a:gd name="connsiteX5" fmla="*/ 4091 w 32160"/>
                  <a:gd name="connsiteY5" fmla="*/ 252100 h 1078424"/>
                  <a:gd name="connsiteX6" fmla="*/ 4091 w 32160"/>
                  <a:gd name="connsiteY6" fmla="*/ 360292 h 1078424"/>
                  <a:gd name="connsiteX7" fmla="*/ 18051 w 32160"/>
                  <a:gd name="connsiteY7" fmla="*/ 4304 h 1078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160" h="1078424">
                    <a:moveTo>
                      <a:pt x="18051" y="4304"/>
                    </a:moveTo>
                    <a:cubicBezTo>
                      <a:pt x="18051" y="52002"/>
                      <a:pt x="6999" y="547593"/>
                      <a:pt x="4091" y="646478"/>
                    </a:cubicBezTo>
                    <a:cubicBezTo>
                      <a:pt x="1183" y="745363"/>
                      <a:pt x="-1144" y="529561"/>
                      <a:pt x="601" y="597617"/>
                    </a:cubicBezTo>
                    <a:cubicBezTo>
                      <a:pt x="2346" y="665673"/>
                      <a:pt x="9326" y="998976"/>
                      <a:pt x="14561" y="1054817"/>
                    </a:cubicBezTo>
                    <a:cubicBezTo>
                      <a:pt x="19796" y="1110658"/>
                      <a:pt x="33756" y="1066450"/>
                      <a:pt x="32011" y="932664"/>
                    </a:cubicBezTo>
                    <a:cubicBezTo>
                      <a:pt x="30266" y="798878"/>
                      <a:pt x="8744" y="347495"/>
                      <a:pt x="4091" y="252100"/>
                    </a:cubicBezTo>
                    <a:cubicBezTo>
                      <a:pt x="-562" y="156705"/>
                      <a:pt x="2346" y="400428"/>
                      <a:pt x="4091" y="360292"/>
                    </a:cubicBezTo>
                    <a:cubicBezTo>
                      <a:pt x="5836" y="320156"/>
                      <a:pt x="18051" y="-43394"/>
                      <a:pt x="18051" y="430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 249">
                <a:extLst>
                  <a:ext uri="{FF2B5EF4-FFF2-40B4-BE49-F238E27FC236}">
                    <a16:creationId xmlns:a16="http://schemas.microsoft.com/office/drawing/2014/main" id="{F7A1B7BB-970B-5CE6-31D4-C9421BE28CF0}"/>
                  </a:ext>
                </a:extLst>
              </p:cNvPr>
              <p:cNvSpPr/>
              <p:nvPr/>
            </p:nvSpPr>
            <p:spPr>
              <a:xfrm>
                <a:off x="-44167" y="5727690"/>
                <a:ext cx="1667740" cy="127045"/>
              </a:xfrm>
              <a:custGeom>
                <a:avLst/>
                <a:gdLst>
                  <a:gd name="connsiteX0" fmla="*/ 6067 w 1667740"/>
                  <a:gd name="connsiteY0" fmla="*/ 10 h 127045"/>
                  <a:gd name="connsiteX1" fmla="*/ 929992 w 1667740"/>
                  <a:gd name="connsiteY1" fmla="*/ 85735 h 127045"/>
                  <a:gd name="connsiteX2" fmla="*/ 802992 w 1667740"/>
                  <a:gd name="connsiteY2" fmla="*/ 53985 h 127045"/>
                  <a:gd name="connsiteX3" fmla="*/ 1660242 w 1667740"/>
                  <a:gd name="connsiteY3" fmla="*/ 127010 h 127045"/>
                  <a:gd name="connsiteX4" fmla="*/ 1196692 w 1667740"/>
                  <a:gd name="connsiteY4" fmla="*/ 63510 h 127045"/>
                  <a:gd name="connsiteX5" fmla="*/ 780767 w 1667740"/>
                  <a:gd name="connsiteY5" fmla="*/ 47635 h 127045"/>
                  <a:gd name="connsiteX6" fmla="*/ 1250667 w 1667740"/>
                  <a:gd name="connsiteY6" fmla="*/ 117485 h 127045"/>
                  <a:gd name="connsiteX7" fmla="*/ 348967 w 1667740"/>
                  <a:gd name="connsiteY7" fmla="*/ 50810 h 127045"/>
                  <a:gd name="connsiteX8" fmla="*/ 520417 w 1667740"/>
                  <a:gd name="connsiteY8" fmla="*/ 92085 h 127045"/>
                  <a:gd name="connsiteX9" fmla="*/ 6067 w 1667740"/>
                  <a:gd name="connsiteY9" fmla="*/ 10 h 127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7740" h="127045">
                    <a:moveTo>
                      <a:pt x="6067" y="10"/>
                    </a:moveTo>
                    <a:cubicBezTo>
                      <a:pt x="74329" y="-1048"/>
                      <a:pt x="797171" y="76739"/>
                      <a:pt x="929992" y="85735"/>
                    </a:cubicBezTo>
                    <a:cubicBezTo>
                      <a:pt x="1062813" y="94731"/>
                      <a:pt x="681284" y="47106"/>
                      <a:pt x="802992" y="53985"/>
                    </a:cubicBezTo>
                    <a:cubicBezTo>
                      <a:pt x="924700" y="60864"/>
                      <a:pt x="1594625" y="125423"/>
                      <a:pt x="1660242" y="127010"/>
                    </a:cubicBezTo>
                    <a:cubicBezTo>
                      <a:pt x="1725859" y="128597"/>
                      <a:pt x="1343271" y="76739"/>
                      <a:pt x="1196692" y="63510"/>
                    </a:cubicBezTo>
                    <a:cubicBezTo>
                      <a:pt x="1050113" y="50281"/>
                      <a:pt x="771771" y="38639"/>
                      <a:pt x="780767" y="47635"/>
                    </a:cubicBezTo>
                    <a:cubicBezTo>
                      <a:pt x="789763" y="56631"/>
                      <a:pt x="1322634" y="116956"/>
                      <a:pt x="1250667" y="117485"/>
                    </a:cubicBezTo>
                    <a:cubicBezTo>
                      <a:pt x="1178700" y="118014"/>
                      <a:pt x="470675" y="55043"/>
                      <a:pt x="348967" y="50810"/>
                    </a:cubicBezTo>
                    <a:cubicBezTo>
                      <a:pt x="227259" y="46577"/>
                      <a:pt x="573863" y="98964"/>
                      <a:pt x="520417" y="92085"/>
                    </a:cubicBezTo>
                    <a:cubicBezTo>
                      <a:pt x="466971" y="85206"/>
                      <a:pt x="-62195" y="1068"/>
                      <a:pt x="6067" y="1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" name="フリーフォーム 250">
                <a:extLst>
                  <a:ext uri="{FF2B5EF4-FFF2-40B4-BE49-F238E27FC236}">
                    <a16:creationId xmlns:a16="http://schemas.microsoft.com/office/drawing/2014/main" id="{D16CD6E4-1F56-00A2-A5DA-A8B03B5ABD04}"/>
                  </a:ext>
                </a:extLst>
              </p:cNvPr>
              <p:cNvSpPr/>
              <p:nvPr/>
            </p:nvSpPr>
            <p:spPr>
              <a:xfrm>
                <a:off x="-28575" y="5781675"/>
                <a:ext cx="1721042" cy="90911"/>
              </a:xfrm>
              <a:custGeom>
                <a:avLst/>
                <a:gdLst>
                  <a:gd name="connsiteX0" fmla="*/ 0 w 1721042"/>
                  <a:gd name="connsiteY0" fmla="*/ 0 h 90911"/>
                  <a:gd name="connsiteX1" fmla="*/ 869950 w 1721042"/>
                  <a:gd name="connsiteY1" fmla="*/ 53975 h 90911"/>
                  <a:gd name="connsiteX2" fmla="*/ 1708150 w 1721042"/>
                  <a:gd name="connsiteY2" fmla="*/ 88900 h 90911"/>
                  <a:gd name="connsiteX3" fmla="*/ 1314450 w 1721042"/>
                  <a:gd name="connsiteY3" fmla="*/ 79375 h 90911"/>
                  <a:gd name="connsiteX4" fmla="*/ 463550 w 1721042"/>
                  <a:gd name="connsiteY4" fmla="*/ 19050 h 90911"/>
                  <a:gd name="connsiteX5" fmla="*/ 555625 w 1721042"/>
                  <a:gd name="connsiteY5" fmla="*/ 15875 h 90911"/>
                  <a:gd name="connsiteX6" fmla="*/ 0 w 1721042"/>
                  <a:gd name="connsiteY6" fmla="*/ 0 h 90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1042" h="90911">
                    <a:moveTo>
                      <a:pt x="0" y="0"/>
                    </a:moveTo>
                    <a:cubicBezTo>
                      <a:pt x="52387" y="6350"/>
                      <a:pt x="585258" y="39158"/>
                      <a:pt x="869950" y="53975"/>
                    </a:cubicBezTo>
                    <a:cubicBezTo>
                      <a:pt x="1154642" y="68792"/>
                      <a:pt x="1634067" y="84667"/>
                      <a:pt x="1708150" y="88900"/>
                    </a:cubicBezTo>
                    <a:cubicBezTo>
                      <a:pt x="1782233" y="93133"/>
                      <a:pt x="1521883" y="91017"/>
                      <a:pt x="1314450" y="79375"/>
                    </a:cubicBezTo>
                    <a:cubicBezTo>
                      <a:pt x="1107017" y="67733"/>
                      <a:pt x="590021" y="29633"/>
                      <a:pt x="463550" y="19050"/>
                    </a:cubicBezTo>
                    <a:cubicBezTo>
                      <a:pt x="337079" y="8467"/>
                      <a:pt x="638175" y="18521"/>
                      <a:pt x="555625" y="1587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" name="フリーフォーム 251">
                <a:extLst>
                  <a:ext uri="{FF2B5EF4-FFF2-40B4-BE49-F238E27FC236}">
                    <a16:creationId xmlns:a16="http://schemas.microsoft.com/office/drawing/2014/main" id="{88A23228-13C4-23CE-16D2-A8DBB05622FB}"/>
                  </a:ext>
                </a:extLst>
              </p:cNvPr>
              <p:cNvSpPr/>
              <p:nvPr/>
            </p:nvSpPr>
            <p:spPr>
              <a:xfrm>
                <a:off x="-52968" y="5791180"/>
                <a:ext cx="860633" cy="38132"/>
              </a:xfrm>
              <a:custGeom>
                <a:avLst/>
                <a:gdLst>
                  <a:gd name="connsiteX0" fmla="*/ 24393 w 860633"/>
                  <a:gd name="connsiteY0" fmla="*/ 12720 h 38132"/>
                  <a:gd name="connsiteX1" fmla="*/ 853068 w 860633"/>
                  <a:gd name="connsiteY1" fmla="*/ 38120 h 38132"/>
                  <a:gd name="connsiteX2" fmla="*/ 424443 w 860633"/>
                  <a:gd name="connsiteY2" fmla="*/ 15895 h 38132"/>
                  <a:gd name="connsiteX3" fmla="*/ 240293 w 860633"/>
                  <a:gd name="connsiteY3" fmla="*/ 20 h 38132"/>
                  <a:gd name="connsiteX4" fmla="*/ 24393 w 860633"/>
                  <a:gd name="connsiteY4" fmla="*/ 12720 h 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0633" h="38132">
                    <a:moveTo>
                      <a:pt x="24393" y="12720"/>
                    </a:moveTo>
                    <a:cubicBezTo>
                      <a:pt x="126522" y="19070"/>
                      <a:pt x="786393" y="37591"/>
                      <a:pt x="853068" y="38120"/>
                    </a:cubicBezTo>
                    <a:cubicBezTo>
                      <a:pt x="919743" y="38649"/>
                      <a:pt x="526572" y="22245"/>
                      <a:pt x="424443" y="15895"/>
                    </a:cubicBezTo>
                    <a:cubicBezTo>
                      <a:pt x="322314" y="9545"/>
                      <a:pt x="311201" y="-509"/>
                      <a:pt x="240293" y="20"/>
                    </a:cubicBezTo>
                    <a:cubicBezTo>
                      <a:pt x="169385" y="549"/>
                      <a:pt x="-77736" y="6370"/>
                      <a:pt x="24393" y="1272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 252">
                <a:extLst>
                  <a:ext uri="{FF2B5EF4-FFF2-40B4-BE49-F238E27FC236}">
                    <a16:creationId xmlns:a16="http://schemas.microsoft.com/office/drawing/2014/main" id="{C63E36A9-03BE-A0F0-22F9-7090E67CA5A2}"/>
                  </a:ext>
                </a:extLst>
              </p:cNvPr>
              <p:cNvSpPr/>
              <p:nvPr/>
            </p:nvSpPr>
            <p:spPr>
              <a:xfrm>
                <a:off x="504038" y="5822669"/>
                <a:ext cx="1133450" cy="124177"/>
              </a:xfrm>
              <a:custGeom>
                <a:avLst/>
                <a:gdLst>
                  <a:gd name="connsiteX0" fmla="*/ 787 w 1133450"/>
                  <a:gd name="connsiteY0" fmla="*/ 281 h 124177"/>
                  <a:gd name="connsiteX1" fmla="*/ 753262 w 1133450"/>
                  <a:gd name="connsiteY1" fmla="*/ 41556 h 124177"/>
                  <a:gd name="connsiteX2" fmla="*/ 1089812 w 1133450"/>
                  <a:gd name="connsiteY2" fmla="*/ 66956 h 124177"/>
                  <a:gd name="connsiteX3" fmla="*/ 1089812 w 1133450"/>
                  <a:gd name="connsiteY3" fmla="*/ 124106 h 124177"/>
                  <a:gd name="connsiteX4" fmla="*/ 1124737 w 1133450"/>
                  <a:gd name="connsiteY4" fmla="*/ 54256 h 124177"/>
                  <a:gd name="connsiteX5" fmla="*/ 905662 w 1133450"/>
                  <a:gd name="connsiteY5" fmla="*/ 63781 h 124177"/>
                  <a:gd name="connsiteX6" fmla="*/ 787 w 1133450"/>
                  <a:gd name="connsiteY6" fmla="*/ 281 h 124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3450" h="124177">
                    <a:moveTo>
                      <a:pt x="787" y="281"/>
                    </a:moveTo>
                    <a:cubicBezTo>
                      <a:pt x="-24613" y="-3423"/>
                      <a:pt x="571758" y="30444"/>
                      <a:pt x="753262" y="41556"/>
                    </a:cubicBezTo>
                    <a:cubicBezTo>
                      <a:pt x="934766" y="52668"/>
                      <a:pt x="1033720" y="53198"/>
                      <a:pt x="1089812" y="66956"/>
                    </a:cubicBezTo>
                    <a:cubicBezTo>
                      <a:pt x="1145904" y="80714"/>
                      <a:pt x="1083991" y="126223"/>
                      <a:pt x="1089812" y="124106"/>
                    </a:cubicBezTo>
                    <a:cubicBezTo>
                      <a:pt x="1095633" y="121989"/>
                      <a:pt x="1155429" y="64310"/>
                      <a:pt x="1124737" y="54256"/>
                    </a:cubicBezTo>
                    <a:cubicBezTo>
                      <a:pt x="1094045" y="44202"/>
                      <a:pt x="1089812" y="71189"/>
                      <a:pt x="905662" y="63781"/>
                    </a:cubicBezTo>
                    <a:cubicBezTo>
                      <a:pt x="721512" y="56373"/>
                      <a:pt x="26187" y="3985"/>
                      <a:pt x="787" y="28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" name="フリーフォーム 253">
                <a:extLst>
                  <a:ext uri="{FF2B5EF4-FFF2-40B4-BE49-F238E27FC236}">
                    <a16:creationId xmlns:a16="http://schemas.microsoft.com/office/drawing/2014/main" id="{B06A29B6-FC76-F8BE-7381-C0619818BB50}"/>
                  </a:ext>
                </a:extLst>
              </p:cNvPr>
              <p:cNvSpPr/>
              <p:nvPr/>
            </p:nvSpPr>
            <p:spPr>
              <a:xfrm>
                <a:off x="-35046" y="5849319"/>
                <a:ext cx="1667039" cy="92445"/>
              </a:xfrm>
              <a:custGeom>
                <a:avLst/>
                <a:gdLst>
                  <a:gd name="connsiteX0" fmla="*/ 121 w 1667039"/>
                  <a:gd name="connsiteY0" fmla="*/ 2206 h 92445"/>
                  <a:gd name="connsiteX1" fmla="*/ 203321 w 1667039"/>
                  <a:gd name="connsiteY1" fmla="*/ 5381 h 92445"/>
                  <a:gd name="connsiteX2" fmla="*/ 235071 w 1667039"/>
                  <a:gd name="connsiteY2" fmla="*/ 46656 h 92445"/>
                  <a:gd name="connsiteX3" fmla="*/ 235071 w 1667039"/>
                  <a:gd name="connsiteY3" fmla="*/ 21256 h 92445"/>
                  <a:gd name="connsiteX4" fmla="*/ 854196 w 1667039"/>
                  <a:gd name="connsiteY4" fmla="*/ 27606 h 92445"/>
                  <a:gd name="connsiteX5" fmla="*/ 682746 w 1667039"/>
                  <a:gd name="connsiteY5" fmla="*/ 24431 h 92445"/>
                  <a:gd name="connsiteX6" fmla="*/ 1178046 w 1667039"/>
                  <a:gd name="connsiteY6" fmla="*/ 49831 h 92445"/>
                  <a:gd name="connsiteX7" fmla="*/ 1105021 w 1667039"/>
                  <a:gd name="connsiteY7" fmla="*/ 49831 h 92445"/>
                  <a:gd name="connsiteX8" fmla="*/ 1457446 w 1667039"/>
                  <a:gd name="connsiteY8" fmla="*/ 59356 h 92445"/>
                  <a:gd name="connsiteX9" fmla="*/ 1666996 w 1667039"/>
                  <a:gd name="connsiteY9" fmla="*/ 91106 h 92445"/>
                  <a:gd name="connsiteX10" fmla="*/ 1441571 w 1667039"/>
                  <a:gd name="connsiteY10" fmla="*/ 81581 h 92445"/>
                  <a:gd name="connsiteX11" fmla="*/ 1095496 w 1667039"/>
                  <a:gd name="connsiteY11" fmla="*/ 37131 h 92445"/>
                  <a:gd name="connsiteX12" fmla="*/ 1085971 w 1667039"/>
                  <a:gd name="connsiteY12" fmla="*/ 40306 h 92445"/>
                  <a:gd name="connsiteX13" fmla="*/ 241421 w 1667039"/>
                  <a:gd name="connsiteY13" fmla="*/ 24431 h 92445"/>
                  <a:gd name="connsiteX14" fmla="*/ 454146 w 1667039"/>
                  <a:gd name="connsiteY14" fmla="*/ 21256 h 92445"/>
                  <a:gd name="connsiteX15" fmla="*/ 250946 w 1667039"/>
                  <a:gd name="connsiteY15" fmla="*/ 11731 h 92445"/>
                  <a:gd name="connsiteX16" fmla="*/ 362071 w 1667039"/>
                  <a:gd name="connsiteY16" fmla="*/ 56181 h 92445"/>
                  <a:gd name="connsiteX17" fmla="*/ 196971 w 1667039"/>
                  <a:gd name="connsiteY17" fmla="*/ 68881 h 92445"/>
                  <a:gd name="connsiteX18" fmla="*/ 339846 w 1667039"/>
                  <a:gd name="connsiteY18" fmla="*/ 43481 h 92445"/>
                  <a:gd name="connsiteX19" fmla="*/ 235071 w 1667039"/>
                  <a:gd name="connsiteY19" fmla="*/ 21256 h 92445"/>
                  <a:gd name="connsiteX20" fmla="*/ 121 w 1667039"/>
                  <a:gd name="connsiteY20" fmla="*/ 2206 h 9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67039" h="92445">
                    <a:moveTo>
                      <a:pt x="121" y="2206"/>
                    </a:moveTo>
                    <a:cubicBezTo>
                      <a:pt x="-5171" y="-440"/>
                      <a:pt x="164163" y="-2027"/>
                      <a:pt x="203321" y="5381"/>
                    </a:cubicBezTo>
                    <a:cubicBezTo>
                      <a:pt x="242479" y="12789"/>
                      <a:pt x="229779" y="44010"/>
                      <a:pt x="235071" y="46656"/>
                    </a:cubicBezTo>
                    <a:cubicBezTo>
                      <a:pt x="240363" y="49302"/>
                      <a:pt x="131884" y="24431"/>
                      <a:pt x="235071" y="21256"/>
                    </a:cubicBezTo>
                    <a:cubicBezTo>
                      <a:pt x="338258" y="18081"/>
                      <a:pt x="779584" y="27077"/>
                      <a:pt x="854196" y="27606"/>
                    </a:cubicBezTo>
                    <a:cubicBezTo>
                      <a:pt x="928808" y="28135"/>
                      <a:pt x="628771" y="20727"/>
                      <a:pt x="682746" y="24431"/>
                    </a:cubicBezTo>
                    <a:cubicBezTo>
                      <a:pt x="736721" y="28135"/>
                      <a:pt x="1107667" y="45598"/>
                      <a:pt x="1178046" y="49831"/>
                    </a:cubicBezTo>
                    <a:cubicBezTo>
                      <a:pt x="1248425" y="54064"/>
                      <a:pt x="1105021" y="49831"/>
                      <a:pt x="1105021" y="49831"/>
                    </a:cubicBezTo>
                    <a:cubicBezTo>
                      <a:pt x="1151588" y="51419"/>
                      <a:pt x="1363784" y="52477"/>
                      <a:pt x="1457446" y="59356"/>
                    </a:cubicBezTo>
                    <a:cubicBezTo>
                      <a:pt x="1551108" y="66235"/>
                      <a:pt x="1669642" y="87402"/>
                      <a:pt x="1666996" y="91106"/>
                    </a:cubicBezTo>
                    <a:cubicBezTo>
                      <a:pt x="1664350" y="94810"/>
                      <a:pt x="1536821" y="90577"/>
                      <a:pt x="1441571" y="81581"/>
                    </a:cubicBezTo>
                    <a:cubicBezTo>
                      <a:pt x="1346321" y="72585"/>
                      <a:pt x="1154763" y="44010"/>
                      <a:pt x="1095496" y="37131"/>
                    </a:cubicBezTo>
                    <a:cubicBezTo>
                      <a:pt x="1036229" y="30252"/>
                      <a:pt x="1085971" y="40306"/>
                      <a:pt x="1085971" y="40306"/>
                    </a:cubicBezTo>
                    <a:lnTo>
                      <a:pt x="241421" y="24431"/>
                    </a:lnTo>
                    <a:cubicBezTo>
                      <a:pt x="136117" y="21256"/>
                      <a:pt x="452558" y="23373"/>
                      <a:pt x="454146" y="21256"/>
                    </a:cubicBezTo>
                    <a:cubicBezTo>
                      <a:pt x="455734" y="19139"/>
                      <a:pt x="266292" y="5910"/>
                      <a:pt x="250946" y="11731"/>
                    </a:cubicBezTo>
                    <a:cubicBezTo>
                      <a:pt x="235600" y="17552"/>
                      <a:pt x="371067" y="46656"/>
                      <a:pt x="362071" y="56181"/>
                    </a:cubicBezTo>
                    <a:cubicBezTo>
                      <a:pt x="353075" y="65706"/>
                      <a:pt x="200675" y="70998"/>
                      <a:pt x="196971" y="68881"/>
                    </a:cubicBezTo>
                    <a:cubicBezTo>
                      <a:pt x="193267" y="66764"/>
                      <a:pt x="333496" y="51418"/>
                      <a:pt x="339846" y="43481"/>
                    </a:cubicBezTo>
                    <a:cubicBezTo>
                      <a:pt x="346196" y="35544"/>
                      <a:pt x="287458" y="27606"/>
                      <a:pt x="235071" y="21256"/>
                    </a:cubicBezTo>
                    <a:cubicBezTo>
                      <a:pt x="182684" y="14906"/>
                      <a:pt x="5413" y="4852"/>
                      <a:pt x="121" y="220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フリーフォーム 254">
                <a:extLst>
                  <a:ext uri="{FF2B5EF4-FFF2-40B4-BE49-F238E27FC236}">
                    <a16:creationId xmlns:a16="http://schemas.microsoft.com/office/drawing/2014/main" id="{A3CDDEE5-BE13-1401-7A6F-B69CA69DE13C}"/>
                  </a:ext>
                </a:extLst>
              </p:cNvPr>
              <p:cNvSpPr/>
              <p:nvPr/>
            </p:nvSpPr>
            <p:spPr>
              <a:xfrm>
                <a:off x="-81888" y="5924432"/>
                <a:ext cx="1533690" cy="60800"/>
              </a:xfrm>
              <a:custGeom>
                <a:avLst/>
                <a:gdLst>
                  <a:gd name="connsiteX0" fmla="*/ 104113 w 1533690"/>
                  <a:gd name="connsiteY0" fmla="*/ 118 h 60800"/>
                  <a:gd name="connsiteX1" fmla="*/ 840713 w 1533690"/>
                  <a:gd name="connsiteY1" fmla="*/ 25518 h 60800"/>
                  <a:gd name="connsiteX2" fmla="*/ 729588 w 1533690"/>
                  <a:gd name="connsiteY2" fmla="*/ 25518 h 60800"/>
                  <a:gd name="connsiteX3" fmla="*/ 1199488 w 1533690"/>
                  <a:gd name="connsiteY3" fmla="*/ 35043 h 60800"/>
                  <a:gd name="connsiteX4" fmla="*/ 1532863 w 1533690"/>
                  <a:gd name="connsiteY4" fmla="*/ 47743 h 60800"/>
                  <a:gd name="connsiteX5" fmla="*/ 1301088 w 1533690"/>
                  <a:gd name="connsiteY5" fmla="*/ 47743 h 60800"/>
                  <a:gd name="connsiteX6" fmla="*/ 808963 w 1533690"/>
                  <a:gd name="connsiteY6" fmla="*/ 60443 h 60800"/>
                  <a:gd name="connsiteX7" fmla="*/ 913738 w 1533690"/>
                  <a:gd name="connsiteY7" fmla="*/ 54093 h 60800"/>
                  <a:gd name="connsiteX8" fmla="*/ 558138 w 1533690"/>
                  <a:gd name="connsiteY8" fmla="*/ 22343 h 60800"/>
                  <a:gd name="connsiteX9" fmla="*/ 288263 w 1533690"/>
                  <a:gd name="connsiteY9" fmla="*/ 6468 h 60800"/>
                  <a:gd name="connsiteX10" fmla="*/ 602588 w 1533690"/>
                  <a:gd name="connsiteY10" fmla="*/ 31868 h 60800"/>
                  <a:gd name="connsiteX11" fmla="*/ 56488 w 1533690"/>
                  <a:gd name="connsiteY11" fmla="*/ 15993 h 60800"/>
                  <a:gd name="connsiteX12" fmla="*/ 104113 w 1533690"/>
                  <a:gd name="connsiteY12" fmla="*/ 118 h 6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33690" h="60800">
                    <a:moveTo>
                      <a:pt x="104113" y="118"/>
                    </a:moveTo>
                    <a:cubicBezTo>
                      <a:pt x="234817" y="1706"/>
                      <a:pt x="736467" y="21285"/>
                      <a:pt x="840713" y="25518"/>
                    </a:cubicBezTo>
                    <a:cubicBezTo>
                      <a:pt x="944959" y="29751"/>
                      <a:pt x="729588" y="25518"/>
                      <a:pt x="729588" y="25518"/>
                    </a:cubicBezTo>
                    <a:lnTo>
                      <a:pt x="1199488" y="35043"/>
                    </a:lnTo>
                    <a:cubicBezTo>
                      <a:pt x="1333367" y="38747"/>
                      <a:pt x="1515930" y="45626"/>
                      <a:pt x="1532863" y="47743"/>
                    </a:cubicBezTo>
                    <a:cubicBezTo>
                      <a:pt x="1549796" y="49860"/>
                      <a:pt x="1301088" y="47743"/>
                      <a:pt x="1301088" y="47743"/>
                    </a:cubicBezTo>
                    <a:lnTo>
                      <a:pt x="808963" y="60443"/>
                    </a:lnTo>
                    <a:cubicBezTo>
                      <a:pt x="744405" y="61501"/>
                      <a:pt x="955542" y="60443"/>
                      <a:pt x="913738" y="54093"/>
                    </a:cubicBezTo>
                    <a:cubicBezTo>
                      <a:pt x="871934" y="47743"/>
                      <a:pt x="662384" y="30280"/>
                      <a:pt x="558138" y="22343"/>
                    </a:cubicBezTo>
                    <a:cubicBezTo>
                      <a:pt x="453892" y="14406"/>
                      <a:pt x="280855" y="4881"/>
                      <a:pt x="288263" y="6468"/>
                    </a:cubicBezTo>
                    <a:cubicBezTo>
                      <a:pt x="295671" y="8055"/>
                      <a:pt x="641217" y="30281"/>
                      <a:pt x="602588" y="31868"/>
                    </a:cubicBezTo>
                    <a:cubicBezTo>
                      <a:pt x="563959" y="33455"/>
                      <a:pt x="137450" y="18639"/>
                      <a:pt x="56488" y="15993"/>
                    </a:cubicBezTo>
                    <a:cubicBezTo>
                      <a:pt x="-24474" y="13347"/>
                      <a:pt x="-26591" y="-1470"/>
                      <a:pt x="104113" y="11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2" name="フリーフォーム 831">
                <a:extLst>
                  <a:ext uri="{FF2B5EF4-FFF2-40B4-BE49-F238E27FC236}">
                    <a16:creationId xmlns:a16="http://schemas.microsoft.com/office/drawing/2014/main" id="{40D5929B-14A7-52B1-0B9D-F7203888BAA5}"/>
                  </a:ext>
                </a:extLst>
              </p:cNvPr>
              <p:cNvSpPr/>
              <p:nvPr/>
            </p:nvSpPr>
            <p:spPr>
              <a:xfrm>
                <a:off x="621765" y="5947455"/>
                <a:ext cx="79933" cy="861158"/>
              </a:xfrm>
              <a:custGeom>
                <a:avLst/>
                <a:gdLst>
                  <a:gd name="connsiteX0" fmla="*/ 70385 w 79933"/>
                  <a:gd name="connsiteY0" fmla="*/ 2495 h 861158"/>
                  <a:gd name="connsiteX1" fmla="*/ 57685 w 79933"/>
                  <a:gd name="connsiteY1" fmla="*/ 494620 h 861158"/>
                  <a:gd name="connsiteX2" fmla="*/ 60860 w 79933"/>
                  <a:gd name="connsiteY2" fmla="*/ 459695 h 861158"/>
                  <a:gd name="connsiteX3" fmla="*/ 60860 w 79933"/>
                  <a:gd name="connsiteY3" fmla="*/ 742270 h 861158"/>
                  <a:gd name="connsiteX4" fmla="*/ 48160 w 79933"/>
                  <a:gd name="connsiteY4" fmla="*/ 831170 h 861158"/>
                  <a:gd name="connsiteX5" fmla="*/ 38635 w 79933"/>
                  <a:gd name="connsiteY5" fmla="*/ 853395 h 861158"/>
                  <a:gd name="connsiteX6" fmla="*/ 535 w 79933"/>
                  <a:gd name="connsiteY6" fmla="*/ 856570 h 861158"/>
                  <a:gd name="connsiteX7" fmla="*/ 70385 w 79933"/>
                  <a:gd name="connsiteY7" fmla="*/ 856570 h 861158"/>
                  <a:gd name="connsiteX8" fmla="*/ 70385 w 79933"/>
                  <a:gd name="connsiteY8" fmla="*/ 796245 h 861158"/>
                  <a:gd name="connsiteX9" fmla="*/ 70385 w 79933"/>
                  <a:gd name="connsiteY9" fmla="*/ 158070 h 861158"/>
                  <a:gd name="connsiteX10" fmla="*/ 79910 w 79933"/>
                  <a:gd name="connsiteY10" fmla="*/ 297770 h 861158"/>
                  <a:gd name="connsiteX11" fmla="*/ 70385 w 79933"/>
                  <a:gd name="connsiteY11" fmla="*/ 2495 h 861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9933" h="861158">
                    <a:moveTo>
                      <a:pt x="70385" y="2495"/>
                    </a:moveTo>
                    <a:cubicBezTo>
                      <a:pt x="66681" y="35303"/>
                      <a:pt x="59272" y="418420"/>
                      <a:pt x="57685" y="494620"/>
                    </a:cubicBezTo>
                    <a:cubicBezTo>
                      <a:pt x="56098" y="570820"/>
                      <a:pt x="60331" y="418420"/>
                      <a:pt x="60860" y="459695"/>
                    </a:cubicBezTo>
                    <a:cubicBezTo>
                      <a:pt x="61389" y="500970"/>
                      <a:pt x="62977" y="680358"/>
                      <a:pt x="60860" y="742270"/>
                    </a:cubicBezTo>
                    <a:cubicBezTo>
                      <a:pt x="58743" y="804182"/>
                      <a:pt x="51864" y="812649"/>
                      <a:pt x="48160" y="831170"/>
                    </a:cubicBezTo>
                    <a:cubicBezTo>
                      <a:pt x="44456" y="849691"/>
                      <a:pt x="46572" y="849162"/>
                      <a:pt x="38635" y="853395"/>
                    </a:cubicBezTo>
                    <a:cubicBezTo>
                      <a:pt x="30698" y="857628"/>
                      <a:pt x="-4757" y="856041"/>
                      <a:pt x="535" y="856570"/>
                    </a:cubicBezTo>
                    <a:cubicBezTo>
                      <a:pt x="5827" y="857099"/>
                      <a:pt x="58743" y="866624"/>
                      <a:pt x="70385" y="856570"/>
                    </a:cubicBezTo>
                    <a:cubicBezTo>
                      <a:pt x="82027" y="846516"/>
                      <a:pt x="70385" y="796245"/>
                      <a:pt x="70385" y="796245"/>
                    </a:cubicBezTo>
                    <a:cubicBezTo>
                      <a:pt x="70385" y="679828"/>
                      <a:pt x="68798" y="241149"/>
                      <a:pt x="70385" y="158070"/>
                    </a:cubicBezTo>
                    <a:cubicBezTo>
                      <a:pt x="71972" y="74991"/>
                      <a:pt x="80439" y="324757"/>
                      <a:pt x="79910" y="297770"/>
                    </a:cubicBezTo>
                    <a:cubicBezTo>
                      <a:pt x="79381" y="270783"/>
                      <a:pt x="74089" y="-30313"/>
                      <a:pt x="70385" y="249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3" name="フリーフォーム 832">
                <a:extLst>
                  <a:ext uri="{FF2B5EF4-FFF2-40B4-BE49-F238E27FC236}">
                    <a16:creationId xmlns:a16="http://schemas.microsoft.com/office/drawing/2014/main" id="{FE49062C-DAB5-F28F-B4B0-4C562DB442D5}"/>
                  </a:ext>
                </a:extLst>
              </p:cNvPr>
              <p:cNvSpPr/>
              <p:nvPr/>
            </p:nvSpPr>
            <p:spPr>
              <a:xfrm>
                <a:off x="657143" y="5915025"/>
                <a:ext cx="38317" cy="909638"/>
              </a:xfrm>
              <a:custGeom>
                <a:avLst/>
                <a:gdLst>
                  <a:gd name="connsiteX0" fmla="*/ 38182 w 38317"/>
                  <a:gd name="connsiteY0" fmla="*/ 0 h 909638"/>
                  <a:gd name="connsiteX1" fmla="*/ 3257 w 38317"/>
                  <a:gd name="connsiteY1" fmla="*/ 314325 h 909638"/>
                  <a:gd name="connsiteX2" fmla="*/ 9607 w 38317"/>
                  <a:gd name="connsiteY2" fmla="*/ 282575 h 909638"/>
                  <a:gd name="connsiteX3" fmla="*/ 9607 w 38317"/>
                  <a:gd name="connsiteY3" fmla="*/ 492125 h 909638"/>
                  <a:gd name="connsiteX4" fmla="*/ 12782 w 38317"/>
                  <a:gd name="connsiteY4" fmla="*/ 454025 h 909638"/>
                  <a:gd name="connsiteX5" fmla="*/ 6432 w 38317"/>
                  <a:gd name="connsiteY5" fmla="*/ 698500 h 909638"/>
                  <a:gd name="connsiteX6" fmla="*/ 82 w 38317"/>
                  <a:gd name="connsiteY6" fmla="*/ 831850 h 909638"/>
                  <a:gd name="connsiteX7" fmla="*/ 3257 w 38317"/>
                  <a:gd name="connsiteY7" fmla="*/ 895350 h 909638"/>
                  <a:gd name="connsiteX8" fmla="*/ 9607 w 38317"/>
                  <a:gd name="connsiteY8" fmla="*/ 841375 h 909638"/>
                  <a:gd name="connsiteX9" fmla="*/ 22307 w 38317"/>
                  <a:gd name="connsiteY9" fmla="*/ 244475 h 909638"/>
                  <a:gd name="connsiteX10" fmla="*/ 15957 w 38317"/>
                  <a:gd name="connsiteY10" fmla="*/ 314325 h 909638"/>
                  <a:gd name="connsiteX11" fmla="*/ 38182 w 38317"/>
                  <a:gd name="connsiteY11" fmla="*/ 0 h 909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317" h="909638">
                    <a:moveTo>
                      <a:pt x="38182" y="0"/>
                    </a:moveTo>
                    <a:cubicBezTo>
                      <a:pt x="36065" y="0"/>
                      <a:pt x="8019" y="267229"/>
                      <a:pt x="3257" y="314325"/>
                    </a:cubicBezTo>
                    <a:cubicBezTo>
                      <a:pt x="-1505" y="361421"/>
                      <a:pt x="8549" y="252942"/>
                      <a:pt x="9607" y="282575"/>
                    </a:cubicBezTo>
                    <a:cubicBezTo>
                      <a:pt x="10665" y="312208"/>
                      <a:pt x="9078" y="463550"/>
                      <a:pt x="9607" y="492125"/>
                    </a:cubicBezTo>
                    <a:cubicBezTo>
                      <a:pt x="10136" y="520700"/>
                      <a:pt x="13311" y="419629"/>
                      <a:pt x="12782" y="454025"/>
                    </a:cubicBezTo>
                    <a:cubicBezTo>
                      <a:pt x="12253" y="488421"/>
                      <a:pt x="8549" y="635529"/>
                      <a:pt x="6432" y="698500"/>
                    </a:cubicBezTo>
                    <a:cubicBezTo>
                      <a:pt x="4315" y="761471"/>
                      <a:pt x="611" y="799042"/>
                      <a:pt x="82" y="831850"/>
                    </a:cubicBezTo>
                    <a:cubicBezTo>
                      <a:pt x="-447" y="864658"/>
                      <a:pt x="1670" y="893763"/>
                      <a:pt x="3257" y="895350"/>
                    </a:cubicBezTo>
                    <a:cubicBezTo>
                      <a:pt x="4844" y="896937"/>
                      <a:pt x="6432" y="949854"/>
                      <a:pt x="9607" y="841375"/>
                    </a:cubicBezTo>
                    <a:cubicBezTo>
                      <a:pt x="12782" y="732896"/>
                      <a:pt x="21249" y="332317"/>
                      <a:pt x="22307" y="244475"/>
                    </a:cubicBezTo>
                    <a:cubicBezTo>
                      <a:pt x="23365" y="156633"/>
                      <a:pt x="14899" y="347133"/>
                      <a:pt x="15957" y="314325"/>
                    </a:cubicBezTo>
                    <a:cubicBezTo>
                      <a:pt x="17015" y="281517"/>
                      <a:pt x="40299" y="0"/>
                      <a:pt x="38182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4" name="フリーフォーム 833">
                <a:extLst>
                  <a:ext uri="{FF2B5EF4-FFF2-40B4-BE49-F238E27FC236}">
                    <a16:creationId xmlns:a16="http://schemas.microsoft.com/office/drawing/2014/main" id="{49727D78-DD88-BFC8-EDEB-B8393BAF54AF}"/>
                  </a:ext>
                </a:extLst>
              </p:cNvPr>
              <p:cNvSpPr/>
              <p:nvPr/>
            </p:nvSpPr>
            <p:spPr>
              <a:xfrm>
                <a:off x="738473" y="5943694"/>
                <a:ext cx="17177" cy="468983"/>
              </a:xfrm>
              <a:custGeom>
                <a:avLst/>
                <a:gdLst>
                  <a:gd name="connsiteX0" fmla="*/ 17177 w 17177"/>
                  <a:gd name="connsiteY0" fmla="*/ 9431 h 468983"/>
                  <a:gd name="connsiteX1" fmla="*/ 1302 w 17177"/>
                  <a:gd name="connsiteY1" fmla="*/ 466631 h 468983"/>
                  <a:gd name="connsiteX2" fmla="*/ 1302 w 17177"/>
                  <a:gd name="connsiteY2" fmla="*/ 180881 h 468983"/>
                  <a:gd name="connsiteX3" fmla="*/ 17177 w 17177"/>
                  <a:gd name="connsiteY3" fmla="*/ 9431 h 468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7" h="468983">
                    <a:moveTo>
                      <a:pt x="17177" y="9431"/>
                    </a:moveTo>
                    <a:cubicBezTo>
                      <a:pt x="17177" y="57056"/>
                      <a:pt x="3948" y="438056"/>
                      <a:pt x="1302" y="466631"/>
                    </a:cubicBezTo>
                    <a:cubicBezTo>
                      <a:pt x="-1344" y="495206"/>
                      <a:pt x="773" y="255493"/>
                      <a:pt x="1302" y="180881"/>
                    </a:cubicBezTo>
                    <a:cubicBezTo>
                      <a:pt x="1831" y="106269"/>
                      <a:pt x="17177" y="-38194"/>
                      <a:pt x="17177" y="943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5" name="フリーフォーム 834">
                <a:extLst>
                  <a:ext uri="{FF2B5EF4-FFF2-40B4-BE49-F238E27FC236}">
                    <a16:creationId xmlns:a16="http://schemas.microsoft.com/office/drawing/2014/main" id="{F959F668-B411-AE5B-012B-41D474A8A99D}"/>
                  </a:ext>
                </a:extLst>
              </p:cNvPr>
              <p:cNvSpPr/>
              <p:nvPr/>
            </p:nvSpPr>
            <p:spPr>
              <a:xfrm>
                <a:off x="732853" y="5924389"/>
                <a:ext cx="45059" cy="908243"/>
              </a:xfrm>
              <a:custGeom>
                <a:avLst/>
                <a:gdLst>
                  <a:gd name="connsiteX0" fmla="*/ 45022 w 45059"/>
                  <a:gd name="connsiteY0" fmla="*/ 161 h 908243"/>
                  <a:gd name="connsiteX1" fmla="*/ 16447 w 45059"/>
                  <a:gd name="connsiteY1" fmla="*/ 336711 h 908243"/>
                  <a:gd name="connsiteX2" fmla="*/ 19622 w 45059"/>
                  <a:gd name="connsiteY2" fmla="*/ 565311 h 908243"/>
                  <a:gd name="connsiteX3" fmla="*/ 16447 w 45059"/>
                  <a:gd name="connsiteY3" fmla="*/ 514511 h 908243"/>
                  <a:gd name="connsiteX4" fmla="*/ 572 w 45059"/>
                  <a:gd name="connsiteY4" fmla="*/ 898686 h 908243"/>
                  <a:gd name="connsiteX5" fmla="*/ 6922 w 45059"/>
                  <a:gd name="connsiteY5" fmla="*/ 755811 h 908243"/>
                  <a:gd name="connsiteX6" fmla="*/ 38672 w 45059"/>
                  <a:gd name="connsiteY6" fmla="*/ 365286 h 908243"/>
                  <a:gd name="connsiteX7" fmla="*/ 29147 w 45059"/>
                  <a:gd name="connsiteY7" fmla="*/ 492286 h 908243"/>
                  <a:gd name="connsiteX8" fmla="*/ 32322 w 45059"/>
                  <a:gd name="connsiteY8" fmla="*/ 212886 h 908243"/>
                  <a:gd name="connsiteX9" fmla="*/ 22797 w 45059"/>
                  <a:gd name="connsiteY9" fmla="*/ 381161 h 908243"/>
                  <a:gd name="connsiteX10" fmla="*/ 45022 w 45059"/>
                  <a:gd name="connsiteY10" fmla="*/ 161 h 908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059" h="908243">
                    <a:moveTo>
                      <a:pt x="45022" y="161"/>
                    </a:moveTo>
                    <a:cubicBezTo>
                      <a:pt x="43964" y="-7247"/>
                      <a:pt x="20680" y="242519"/>
                      <a:pt x="16447" y="336711"/>
                    </a:cubicBezTo>
                    <a:cubicBezTo>
                      <a:pt x="12214" y="430903"/>
                      <a:pt x="19622" y="535678"/>
                      <a:pt x="19622" y="565311"/>
                    </a:cubicBezTo>
                    <a:cubicBezTo>
                      <a:pt x="19622" y="594944"/>
                      <a:pt x="19622" y="458949"/>
                      <a:pt x="16447" y="514511"/>
                    </a:cubicBezTo>
                    <a:cubicBezTo>
                      <a:pt x="13272" y="570073"/>
                      <a:pt x="2160" y="858469"/>
                      <a:pt x="572" y="898686"/>
                    </a:cubicBezTo>
                    <a:cubicBezTo>
                      <a:pt x="-1016" y="938903"/>
                      <a:pt x="572" y="844711"/>
                      <a:pt x="6922" y="755811"/>
                    </a:cubicBezTo>
                    <a:cubicBezTo>
                      <a:pt x="13272" y="666911"/>
                      <a:pt x="34968" y="409207"/>
                      <a:pt x="38672" y="365286"/>
                    </a:cubicBezTo>
                    <a:cubicBezTo>
                      <a:pt x="42376" y="321365"/>
                      <a:pt x="30205" y="517686"/>
                      <a:pt x="29147" y="492286"/>
                    </a:cubicBezTo>
                    <a:cubicBezTo>
                      <a:pt x="28089" y="466886"/>
                      <a:pt x="33380" y="231407"/>
                      <a:pt x="32322" y="212886"/>
                    </a:cubicBezTo>
                    <a:cubicBezTo>
                      <a:pt x="31264" y="194365"/>
                      <a:pt x="21209" y="409736"/>
                      <a:pt x="22797" y="381161"/>
                    </a:cubicBezTo>
                    <a:cubicBezTo>
                      <a:pt x="24384" y="352586"/>
                      <a:pt x="46080" y="7569"/>
                      <a:pt x="45022" y="16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6" name="フリーフォーム 835">
                <a:extLst>
                  <a:ext uri="{FF2B5EF4-FFF2-40B4-BE49-F238E27FC236}">
                    <a16:creationId xmlns:a16="http://schemas.microsoft.com/office/drawing/2014/main" id="{C7F7FF63-B6CC-9FB1-D975-CC6487AA870B}"/>
                  </a:ext>
                </a:extLst>
              </p:cNvPr>
              <p:cNvSpPr/>
              <p:nvPr/>
            </p:nvSpPr>
            <p:spPr>
              <a:xfrm>
                <a:off x="1462674" y="5984875"/>
                <a:ext cx="18667" cy="839457"/>
              </a:xfrm>
              <a:custGeom>
                <a:avLst/>
                <a:gdLst>
                  <a:gd name="connsiteX0" fmla="*/ 16876 w 18667"/>
                  <a:gd name="connsiteY0" fmla="*/ 0 h 839457"/>
                  <a:gd name="connsiteX1" fmla="*/ 16876 w 18667"/>
                  <a:gd name="connsiteY1" fmla="*/ 339725 h 839457"/>
                  <a:gd name="connsiteX2" fmla="*/ 4176 w 18667"/>
                  <a:gd name="connsiteY2" fmla="*/ 809625 h 839457"/>
                  <a:gd name="connsiteX3" fmla="*/ 10526 w 18667"/>
                  <a:gd name="connsiteY3" fmla="*/ 730250 h 839457"/>
                  <a:gd name="connsiteX4" fmla="*/ 1001 w 18667"/>
                  <a:gd name="connsiteY4" fmla="*/ 231775 h 839457"/>
                  <a:gd name="connsiteX5" fmla="*/ 1001 w 18667"/>
                  <a:gd name="connsiteY5" fmla="*/ 336550 h 839457"/>
                  <a:gd name="connsiteX6" fmla="*/ 16876 w 18667"/>
                  <a:gd name="connsiteY6" fmla="*/ 0 h 839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67" h="839457">
                    <a:moveTo>
                      <a:pt x="16876" y="0"/>
                    </a:moveTo>
                    <a:cubicBezTo>
                      <a:pt x="19522" y="529"/>
                      <a:pt x="18993" y="204788"/>
                      <a:pt x="16876" y="339725"/>
                    </a:cubicBezTo>
                    <a:cubicBezTo>
                      <a:pt x="14759" y="474662"/>
                      <a:pt x="5234" y="744538"/>
                      <a:pt x="4176" y="809625"/>
                    </a:cubicBezTo>
                    <a:cubicBezTo>
                      <a:pt x="3118" y="874712"/>
                      <a:pt x="11055" y="826558"/>
                      <a:pt x="10526" y="730250"/>
                    </a:cubicBezTo>
                    <a:cubicBezTo>
                      <a:pt x="9997" y="633942"/>
                      <a:pt x="2588" y="297392"/>
                      <a:pt x="1001" y="231775"/>
                    </a:cubicBezTo>
                    <a:cubicBezTo>
                      <a:pt x="-586" y="166158"/>
                      <a:pt x="-57" y="371475"/>
                      <a:pt x="1001" y="336550"/>
                    </a:cubicBezTo>
                    <a:cubicBezTo>
                      <a:pt x="2059" y="301625"/>
                      <a:pt x="14230" y="-529"/>
                      <a:pt x="16876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7" name="フリーフォーム 836">
                <a:extLst>
                  <a:ext uri="{FF2B5EF4-FFF2-40B4-BE49-F238E27FC236}">
                    <a16:creationId xmlns:a16="http://schemas.microsoft.com/office/drawing/2014/main" id="{1DE76695-B062-F548-572D-B56DD63AEC26}"/>
                  </a:ext>
                </a:extLst>
              </p:cNvPr>
              <p:cNvSpPr/>
              <p:nvPr/>
            </p:nvSpPr>
            <p:spPr>
              <a:xfrm>
                <a:off x="12700" y="6134100"/>
                <a:ext cx="720067" cy="45986"/>
              </a:xfrm>
              <a:custGeom>
                <a:avLst/>
                <a:gdLst>
                  <a:gd name="connsiteX0" fmla="*/ 0 w 720067"/>
                  <a:gd name="connsiteY0" fmla="*/ 0 h 45986"/>
                  <a:gd name="connsiteX1" fmla="*/ 622300 w 720067"/>
                  <a:gd name="connsiteY1" fmla="*/ 9525 h 45986"/>
                  <a:gd name="connsiteX2" fmla="*/ 292100 w 720067"/>
                  <a:gd name="connsiteY2" fmla="*/ 25400 h 45986"/>
                  <a:gd name="connsiteX3" fmla="*/ 587375 w 720067"/>
                  <a:gd name="connsiteY3" fmla="*/ 44450 h 45986"/>
                  <a:gd name="connsiteX4" fmla="*/ 95250 w 720067"/>
                  <a:gd name="connsiteY4" fmla="*/ 44450 h 45986"/>
                  <a:gd name="connsiteX5" fmla="*/ 717550 w 720067"/>
                  <a:gd name="connsiteY5" fmla="*/ 41275 h 45986"/>
                  <a:gd name="connsiteX6" fmla="*/ 304800 w 720067"/>
                  <a:gd name="connsiteY6" fmla="*/ 38100 h 45986"/>
                  <a:gd name="connsiteX7" fmla="*/ 60325 w 720067"/>
                  <a:gd name="connsiteY7" fmla="*/ 15875 h 45986"/>
                  <a:gd name="connsiteX8" fmla="*/ 0 w 720067"/>
                  <a:gd name="connsiteY8" fmla="*/ 0 h 45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0067" h="45986">
                    <a:moveTo>
                      <a:pt x="0" y="0"/>
                    </a:moveTo>
                    <a:lnTo>
                      <a:pt x="622300" y="9525"/>
                    </a:lnTo>
                    <a:cubicBezTo>
                      <a:pt x="670983" y="13758"/>
                      <a:pt x="297921" y="19579"/>
                      <a:pt x="292100" y="25400"/>
                    </a:cubicBezTo>
                    <a:cubicBezTo>
                      <a:pt x="286279" y="31221"/>
                      <a:pt x="620183" y="41275"/>
                      <a:pt x="587375" y="44450"/>
                    </a:cubicBezTo>
                    <a:cubicBezTo>
                      <a:pt x="554567" y="47625"/>
                      <a:pt x="73554" y="44979"/>
                      <a:pt x="95250" y="44450"/>
                    </a:cubicBezTo>
                    <a:cubicBezTo>
                      <a:pt x="116946" y="43921"/>
                      <a:pt x="682625" y="42333"/>
                      <a:pt x="717550" y="41275"/>
                    </a:cubicBezTo>
                    <a:cubicBezTo>
                      <a:pt x="752475" y="40217"/>
                      <a:pt x="414337" y="42333"/>
                      <a:pt x="304800" y="38100"/>
                    </a:cubicBezTo>
                    <a:cubicBezTo>
                      <a:pt x="195263" y="33867"/>
                      <a:pt x="60325" y="15875"/>
                      <a:pt x="60325" y="1587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8" name="フリーフォーム 837">
                <a:extLst>
                  <a:ext uri="{FF2B5EF4-FFF2-40B4-BE49-F238E27FC236}">
                    <a16:creationId xmlns:a16="http://schemas.microsoft.com/office/drawing/2014/main" id="{E59D1803-BC63-9BB8-8A10-9A454FE9BBEC}"/>
                  </a:ext>
                </a:extLst>
              </p:cNvPr>
              <p:cNvSpPr/>
              <p:nvPr/>
            </p:nvSpPr>
            <p:spPr>
              <a:xfrm>
                <a:off x="758825" y="6169025"/>
                <a:ext cx="718555" cy="16580"/>
              </a:xfrm>
              <a:custGeom>
                <a:avLst/>
                <a:gdLst>
                  <a:gd name="connsiteX0" fmla="*/ 0 w 718555"/>
                  <a:gd name="connsiteY0" fmla="*/ 0 h 16580"/>
                  <a:gd name="connsiteX1" fmla="*/ 517525 w 718555"/>
                  <a:gd name="connsiteY1" fmla="*/ 6350 h 16580"/>
                  <a:gd name="connsiteX2" fmla="*/ 711200 w 718555"/>
                  <a:gd name="connsiteY2" fmla="*/ 15875 h 16580"/>
                  <a:gd name="connsiteX3" fmla="*/ 292100 w 718555"/>
                  <a:gd name="connsiteY3" fmla="*/ 15875 h 16580"/>
                  <a:gd name="connsiteX4" fmla="*/ 447675 w 718555"/>
                  <a:gd name="connsiteY4" fmla="*/ 15875 h 16580"/>
                  <a:gd name="connsiteX5" fmla="*/ 0 w 718555"/>
                  <a:gd name="connsiteY5" fmla="*/ 0 h 1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8555" h="16580">
                    <a:moveTo>
                      <a:pt x="0" y="0"/>
                    </a:moveTo>
                    <a:lnTo>
                      <a:pt x="517525" y="6350"/>
                    </a:lnTo>
                    <a:cubicBezTo>
                      <a:pt x="636058" y="8996"/>
                      <a:pt x="748771" y="14288"/>
                      <a:pt x="711200" y="15875"/>
                    </a:cubicBezTo>
                    <a:cubicBezTo>
                      <a:pt x="673629" y="17462"/>
                      <a:pt x="292100" y="15875"/>
                      <a:pt x="292100" y="15875"/>
                    </a:cubicBezTo>
                    <a:lnTo>
                      <a:pt x="447675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9" name="フリーフォーム 838">
                <a:extLst>
                  <a:ext uri="{FF2B5EF4-FFF2-40B4-BE49-F238E27FC236}">
                    <a16:creationId xmlns:a16="http://schemas.microsoft.com/office/drawing/2014/main" id="{1BE74C20-A9FB-F145-A4DD-B07B88A9FC85}"/>
                  </a:ext>
                </a:extLst>
              </p:cNvPr>
              <p:cNvSpPr/>
              <p:nvPr/>
            </p:nvSpPr>
            <p:spPr>
              <a:xfrm>
                <a:off x="771279" y="6197535"/>
                <a:ext cx="720244" cy="44597"/>
              </a:xfrm>
              <a:custGeom>
                <a:avLst/>
                <a:gdLst>
                  <a:gd name="connsiteX0" fmla="*/ 246 w 720244"/>
                  <a:gd name="connsiteY0" fmla="*/ 12765 h 44597"/>
                  <a:gd name="connsiteX1" fmla="*/ 549521 w 720244"/>
                  <a:gd name="connsiteY1" fmla="*/ 19115 h 44597"/>
                  <a:gd name="connsiteX2" fmla="*/ 717796 w 720244"/>
                  <a:gd name="connsiteY2" fmla="*/ 44515 h 44597"/>
                  <a:gd name="connsiteX3" fmla="*/ 644771 w 720244"/>
                  <a:gd name="connsiteY3" fmla="*/ 9590 h 44597"/>
                  <a:gd name="connsiteX4" fmla="*/ 578096 w 720244"/>
                  <a:gd name="connsiteY4" fmla="*/ 65 h 44597"/>
                  <a:gd name="connsiteX5" fmla="*/ 622546 w 720244"/>
                  <a:gd name="connsiteY5" fmla="*/ 12765 h 44597"/>
                  <a:gd name="connsiteX6" fmla="*/ 246 w 720244"/>
                  <a:gd name="connsiteY6" fmla="*/ 12765 h 44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0244" h="44597">
                    <a:moveTo>
                      <a:pt x="246" y="12765"/>
                    </a:moveTo>
                    <a:cubicBezTo>
                      <a:pt x="-11925" y="13823"/>
                      <a:pt x="429929" y="13823"/>
                      <a:pt x="549521" y="19115"/>
                    </a:cubicBezTo>
                    <a:cubicBezTo>
                      <a:pt x="669113" y="24407"/>
                      <a:pt x="701921" y="46103"/>
                      <a:pt x="717796" y="44515"/>
                    </a:cubicBezTo>
                    <a:cubicBezTo>
                      <a:pt x="733671" y="42928"/>
                      <a:pt x="668054" y="16998"/>
                      <a:pt x="644771" y="9590"/>
                    </a:cubicBezTo>
                    <a:cubicBezTo>
                      <a:pt x="621488" y="2182"/>
                      <a:pt x="581800" y="-464"/>
                      <a:pt x="578096" y="65"/>
                    </a:cubicBezTo>
                    <a:cubicBezTo>
                      <a:pt x="574392" y="594"/>
                      <a:pt x="720442" y="10119"/>
                      <a:pt x="622546" y="12765"/>
                    </a:cubicBezTo>
                    <a:cubicBezTo>
                      <a:pt x="524650" y="15411"/>
                      <a:pt x="12417" y="11707"/>
                      <a:pt x="246" y="1276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0" name="フリーフォーム 839">
                <a:extLst>
                  <a:ext uri="{FF2B5EF4-FFF2-40B4-BE49-F238E27FC236}">
                    <a16:creationId xmlns:a16="http://schemas.microsoft.com/office/drawing/2014/main" id="{F98E650A-738C-F5BC-BE51-BFC907D5E6F9}"/>
                  </a:ext>
                </a:extLst>
              </p:cNvPr>
              <p:cNvSpPr/>
              <p:nvPr/>
            </p:nvSpPr>
            <p:spPr>
              <a:xfrm>
                <a:off x="-47689" y="6178398"/>
                <a:ext cx="694645" cy="606526"/>
              </a:xfrm>
              <a:custGeom>
                <a:avLst/>
                <a:gdLst>
                  <a:gd name="connsiteX0" fmla="*/ 64 w 694645"/>
                  <a:gd name="connsiteY0" fmla="*/ 6502 h 606526"/>
                  <a:gd name="connsiteX1" fmla="*/ 460439 w 694645"/>
                  <a:gd name="connsiteY1" fmla="*/ 28727 h 606526"/>
                  <a:gd name="connsiteX2" fmla="*/ 676339 w 694645"/>
                  <a:gd name="connsiteY2" fmla="*/ 31902 h 606526"/>
                  <a:gd name="connsiteX3" fmla="*/ 679514 w 694645"/>
                  <a:gd name="connsiteY3" fmla="*/ 50952 h 606526"/>
                  <a:gd name="connsiteX4" fmla="*/ 647764 w 694645"/>
                  <a:gd name="connsiteY4" fmla="*/ 222402 h 606526"/>
                  <a:gd name="connsiteX5" fmla="*/ 669989 w 694645"/>
                  <a:gd name="connsiteY5" fmla="*/ 197002 h 606526"/>
                  <a:gd name="connsiteX6" fmla="*/ 673164 w 694645"/>
                  <a:gd name="connsiteY6" fmla="*/ 374802 h 606526"/>
                  <a:gd name="connsiteX7" fmla="*/ 676339 w 694645"/>
                  <a:gd name="connsiteY7" fmla="*/ 600227 h 606526"/>
                  <a:gd name="connsiteX8" fmla="*/ 676339 w 694645"/>
                  <a:gd name="connsiteY8" fmla="*/ 498627 h 606526"/>
                  <a:gd name="connsiteX9" fmla="*/ 685864 w 694645"/>
                  <a:gd name="connsiteY9" fmla="*/ 41427 h 606526"/>
                  <a:gd name="connsiteX10" fmla="*/ 574739 w 694645"/>
                  <a:gd name="connsiteY10" fmla="*/ 19202 h 606526"/>
                  <a:gd name="connsiteX11" fmla="*/ 276289 w 694645"/>
                  <a:gd name="connsiteY11" fmla="*/ 22377 h 606526"/>
                  <a:gd name="connsiteX12" fmla="*/ 425514 w 694645"/>
                  <a:gd name="connsiteY12" fmla="*/ 35077 h 606526"/>
                  <a:gd name="connsiteX13" fmla="*/ 64 w 694645"/>
                  <a:gd name="connsiteY13" fmla="*/ 6502 h 606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4645" h="606526">
                    <a:moveTo>
                      <a:pt x="64" y="6502"/>
                    </a:moveTo>
                    <a:cubicBezTo>
                      <a:pt x="5885" y="5444"/>
                      <a:pt x="347727" y="24494"/>
                      <a:pt x="460439" y="28727"/>
                    </a:cubicBezTo>
                    <a:cubicBezTo>
                      <a:pt x="573151" y="32960"/>
                      <a:pt x="676339" y="31902"/>
                      <a:pt x="676339" y="31902"/>
                    </a:cubicBezTo>
                    <a:cubicBezTo>
                      <a:pt x="712851" y="35606"/>
                      <a:pt x="684276" y="19202"/>
                      <a:pt x="679514" y="50952"/>
                    </a:cubicBezTo>
                    <a:cubicBezTo>
                      <a:pt x="674752" y="82702"/>
                      <a:pt x="649352" y="198060"/>
                      <a:pt x="647764" y="222402"/>
                    </a:cubicBezTo>
                    <a:cubicBezTo>
                      <a:pt x="646177" y="246744"/>
                      <a:pt x="665756" y="171602"/>
                      <a:pt x="669989" y="197002"/>
                    </a:cubicBezTo>
                    <a:cubicBezTo>
                      <a:pt x="674222" y="222402"/>
                      <a:pt x="672106" y="307598"/>
                      <a:pt x="673164" y="374802"/>
                    </a:cubicBezTo>
                    <a:cubicBezTo>
                      <a:pt x="674222" y="442006"/>
                      <a:pt x="675810" y="579590"/>
                      <a:pt x="676339" y="600227"/>
                    </a:cubicBezTo>
                    <a:cubicBezTo>
                      <a:pt x="676868" y="620864"/>
                      <a:pt x="674752" y="591760"/>
                      <a:pt x="676339" y="498627"/>
                    </a:cubicBezTo>
                    <a:cubicBezTo>
                      <a:pt x="677926" y="405494"/>
                      <a:pt x="702797" y="121331"/>
                      <a:pt x="685864" y="41427"/>
                    </a:cubicBezTo>
                    <a:cubicBezTo>
                      <a:pt x="668931" y="-38477"/>
                      <a:pt x="643001" y="22377"/>
                      <a:pt x="574739" y="19202"/>
                    </a:cubicBezTo>
                    <a:cubicBezTo>
                      <a:pt x="506477" y="16027"/>
                      <a:pt x="301160" y="19731"/>
                      <a:pt x="276289" y="22377"/>
                    </a:cubicBezTo>
                    <a:cubicBezTo>
                      <a:pt x="251418" y="25023"/>
                      <a:pt x="465731" y="36135"/>
                      <a:pt x="425514" y="35077"/>
                    </a:cubicBezTo>
                    <a:cubicBezTo>
                      <a:pt x="385297" y="34019"/>
                      <a:pt x="-5757" y="7560"/>
                      <a:pt x="64" y="650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1" name="フリーフォーム 840">
                <a:extLst>
                  <a:ext uri="{FF2B5EF4-FFF2-40B4-BE49-F238E27FC236}">
                    <a16:creationId xmlns:a16="http://schemas.microsoft.com/office/drawing/2014/main" id="{412DAF77-B142-5C31-3A51-C9D38C920643}"/>
                  </a:ext>
                </a:extLst>
              </p:cNvPr>
              <p:cNvSpPr/>
              <p:nvPr/>
            </p:nvSpPr>
            <p:spPr>
              <a:xfrm>
                <a:off x="264113" y="5949904"/>
                <a:ext cx="408108" cy="193702"/>
              </a:xfrm>
              <a:custGeom>
                <a:avLst/>
                <a:gdLst>
                  <a:gd name="connsiteX0" fmla="*/ 8937 w 408108"/>
                  <a:gd name="connsiteY0" fmla="*/ 46 h 193702"/>
                  <a:gd name="connsiteX1" fmla="*/ 18462 w 408108"/>
                  <a:gd name="connsiteY1" fmla="*/ 190546 h 193702"/>
                  <a:gd name="connsiteX2" fmla="*/ 34337 w 408108"/>
                  <a:gd name="connsiteY2" fmla="*/ 123871 h 193702"/>
                  <a:gd name="connsiteX3" fmla="*/ 24812 w 408108"/>
                  <a:gd name="connsiteY3" fmla="*/ 114346 h 193702"/>
                  <a:gd name="connsiteX4" fmla="*/ 402637 w 408108"/>
                  <a:gd name="connsiteY4" fmla="*/ 114346 h 193702"/>
                  <a:gd name="connsiteX5" fmla="*/ 234362 w 408108"/>
                  <a:gd name="connsiteY5" fmla="*/ 98471 h 193702"/>
                  <a:gd name="connsiteX6" fmla="*/ 31162 w 408108"/>
                  <a:gd name="connsiteY6" fmla="*/ 101646 h 193702"/>
                  <a:gd name="connsiteX7" fmla="*/ 37512 w 408108"/>
                  <a:gd name="connsiteY7" fmla="*/ 171496 h 193702"/>
                  <a:gd name="connsiteX8" fmla="*/ 8937 w 408108"/>
                  <a:gd name="connsiteY8" fmla="*/ 46 h 193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108" h="193702">
                    <a:moveTo>
                      <a:pt x="8937" y="46"/>
                    </a:moveTo>
                    <a:cubicBezTo>
                      <a:pt x="5762" y="3221"/>
                      <a:pt x="14229" y="169909"/>
                      <a:pt x="18462" y="190546"/>
                    </a:cubicBezTo>
                    <a:cubicBezTo>
                      <a:pt x="22695" y="211183"/>
                      <a:pt x="34337" y="123871"/>
                      <a:pt x="34337" y="123871"/>
                    </a:cubicBezTo>
                    <a:cubicBezTo>
                      <a:pt x="35395" y="111171"/>
                      <a:pt x="-36571" y="115933"/>
                      <a:pt x="24812" y="114346"/>
                    </a:cubicBezTo>
                    <a:cubicBezTo>
                      <a:pt x="86195" y="112759"/>
                      <a:pt x="367712" y="116992"/>
                      <a:pt x="402637" y="114346"/>
                    </a:cubicBezTo>
                    <a:cubicBezTo>
                      <a:pt x="437562" y="111700"/>
                      <a:pt x="296274" y="100588"/>
                      <a:pt x="234362" y="98471"/>
                    </a:cubicBezTo>
                    <a:cubicBezTo>
                      <a:pt x="172450" y="96354"/>
                      <a:pt x="63970" y="89475"/>
                      <a:pt x="31162" y="101646"/>
                    </a:cubicBezTo>
                    <a:cubicBezTo>
                      <a:pt x="-1646" y="113817"/>
                      <a:pt x="38570" y="185783"/>
                      <a:pt x="37512" y="171496"/>
                    </a:cubicBezTo>
                    <a:cubicBezTo>
                      <a:pt x="36454" y="157209"/>
                      <a:pt x="12112" y="-3129"/>
                      <a:pt x="8937" y="4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2" name="フリーフォーム 841">
                <a:extLst>
                  <a:ext uri="{FF2B5EF4-FFF2-40B4-BE49-F238E27FC236}">
                    <a16:creationId xmlns:a16="http://schemas.microsoft.com/office/drawing/2014/main" id="{33E36487-360F-2497-CE40-A9E3C2A2AFD9}"/>
                  </a:ext>
                </a:extLst>
              </p:cNvPr>
              <p:cNvSpPr/>
              <p:nvPr/>
            </p:nvSpPr>
            <p:spPr>
              <a:xfrm>
                <a:off x="300683" y="5940288"/>
                <a:ext cx="27635" cy="200919"/>
              </a:xfrm>
              <a:custGeom>
                <a:avLst/>
                <a:gdLst>
                  <a:gd name="connsiteX0" fmla="*/ 26342 w 27635"/>
                  <a:gd name="connsiteY0" fmla="*/ 137 h 200919"/>
                  <a:gd name="connsiteX1" fmla="*/ 23167 w 27635"/>
                  <a:gd name="connsiteY1" fmla="*/ 82687 h 200919"/>
                  <a:gd name="connsiteX2" fmla="*/ 942 w 27635"/>
                  <a:gd name="connsiteY2" fmla="*/ 200162 h 200919"/>
                  <a:gd name="connsiteX3" fmla="*/ 4117 w 27635"/>
                  <a:gd name="connsiteY3" fmla="*/ 130312 h 200919"/>
                  <a:gd name="connsiteX4" fmla="*/ 4117 w 27635"/>
                  <a:gd name="connsiteY4" fmla="*/ 73162 h 200919"/>
                  <a:gd name="connsiteX5" fmla="*/ 7292 w 27635"/>
                  <a:gd name="connsiteY5" fmla="*/ 101737 h 200919"/>
                  <a:gd name="connsiteX6" fmla="*/ 26342 w 27635"/>
                  <a:gd name="connsiteY6" fmla="*/ 137 h 200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635" h="200919">
                    <a:moveTo>
                      <a:pt x="26342" y="137"/>
                    </a:moveTo>
                    <a:cubicBezTo>
                      <a:pt x="28988" y="-3038"/>
                      <a:pt x="27400" y="49349"/>
                      <a:pt x="23167" y="82687"/>
                    </a:cubicBezTo>
                    <a:cubicBezTo>
                      <a:pt x="18934" y="116025"/>
                      <a:pt x="4117" y="192224"/>
                      <a:pt x="942" y="200162"/>
                    </a:cubicBezTo>
                    <a:cubicBezTo>
                      <a:pt x="-2233" y="208100"/>
                      <a:pt x="3588" y="151479"/>
                      <a:pt x="4117" y="130312"/>
                    </a:cubicBezTo>
                    <a:cubicBezTo>
                      <a:pt x="4646" y="109145"/>
                      <a:pt x="3588" y="77925"/>
                      <a:pt x="4117" y="73162"/>
                    </a:cubicBezTo>
                    <a:cubicBezTo>
                      <a:pt x="4646" y="68400"/>
                      <a:pt x="413" y="112320"/>
                      <a:pt x="7292" y="101737"/>
                    </a:cubicBezTo>
                    <a:cubicBezTo>
                      <a:pt x="14171" y="91154"/>
                      <a:pt x="23696" y="3312"/>
                      <a:pt x="26342" y="13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3" name="フリーフォーム 842">
                <a:extLst>
                  <a:ext uri="{FF2B5EF4-FFF2-40B4-BE49-F238E27FC236}">
                    <a16:creationId xmlns:a16="http://schemas.microsoft.com/office/drawing/2014/main" id="{B4F446C5-AF5C-FA31-2F21-E9D676924E54}"/>
                  </a:ext>
                </a:extLst>
              </p:cNvPr>
              <p:cNvSpPr/>
              <p:nvPr/>
            </p:nvSpPr>
            <p:spPr>
              <a:xfrm>
                <a:off x="371457" y="5924456"/>
                <a:ext cx="14114" cy="222410"/>
              </a:xfrm>
              <a:custGeom>
                <a:avLst/>
                <a:gdLst>
                  <a:gd name="connsiteX0" fmla="*/ 12718 w 14114"/>
                  <a:gd name="connsiteY0" fmla="*/ 94 h 222410"/>
                  <a:gd name="connsiteX1" fmla="*/ 12718 w 14114"/>
                  <a:gd name="connsiteY1" fmla="*/ 111219 h 222410"/>
                  <a:gd name="connsiteX2" fmla="*/ 3193 w 14114"/>
                  <a:gd name="connsiteY2" fmla="*/ 222344 h 222410"/>
                  <a:gd name="connsiteX3" fmla="*/ 18 w 14114"/>
                  <a:gd name="connsiteY3" fmla="*/ 95344 h 222410"/>
                  <a:gd name="connsiteX4" fmla="*/ 12718 w 14114"/>
                  <a:gd name="connsiteY4" fmla="*/ 94 h 22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14" h="222410">
                    <a:moveTo>
                      <a:pt x="12718" y="94"/>
                    </a:moveTo>
                    <a:cubicBezTo>
                      <a:pt x="14835" y="2740"/>
                      <a:pt x="14306" y="74177"/>
                      <a:pt x="12718" y="111219"/>
                    </a:cubicBezTo>
                    <a:cubicBezTo>
                      <a:pt x="11130" y="148261"/>
                      <a:pt x="5310" y="224990"/>
                      <a:pt x="3193" y="222344"/>
                    </a:cubicBezTo>
                    <a:cubicBezTo>
                      <a:pt x="1076" y="219698"/>
                      <a:pt x="547" y="139794"/>
                      <a:pt x="18" y="95344"/>
                    </a:cubicBezTo>
                    <a:cubicBezTo>
                      <a:pt x="-511" y="50894"/>
                      <a:pt x="10601" y="-2552"/>
                      <a:pt x="12718" y="9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4" name="フリーフォーム 843">
                <a:extLst>
                  <a:ext uri="{FF2B5EF4-FFF2-40B4-BE49-F238E27FC236}">
                    <a16:creationId xmlns:a16="http://schemas.microsoft.com/office/drawing/2014/main" id="{641BD873-2323-64B5-A35C-9F7AF72CC730}"/>
                  </a:ext>
                </a:extLst>
              </p:cNvPr>
              <p:cNvSpPr/>
              <p:nvPr/>
            </p:nvSpPr>
            <p:spPr>
              <a:xfrm>
                <a:off x="399998" y="5911850"/>
                <a:ext cx="16163" cy="228600"/>
              </a:xfrm>
              <a:custGeom>
                <a:avLst/>
                <a:gdLst>
                  <a:gd name="connsiteX0" fmla="*/ 15927 w 16163"/>
                  <a:gd name="connsiteY0" fmla="*/ 0 h 228600"/>
                  <a:gd name="connsiteX1" fmla="*/ 9577 w 16163"/>
                  <a:gd name="connsiteY1" fmla="*/ 130175 h 228600"/>
                  <a:gd name="connsiteX2" fmla="*/ 9577 w 16163"/>
                  <a:gd name="connsiteY2" fmla="*/ 228600 h 228600"/>
                  <a:gd name="connsiteX3" fmla="*/ 52 w 16163"/>
                  <a:gd name="connsiteY3" fmla="*/ 130175 h 228600"/>
                  <a:gd name="connsiteX4" fmla="*/ 15927 w 16163"/>
                  <a:gd name="connsiteY4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63" h="228600">
                    <a:moveTo>
                      <a:pt x="15927" y="0"/>
                    </a:moveTo>
                    <a:cubicBezTo>
                      <a:pt x="17514" y="0"/>
                      <a:pt x="10635" y="92075"/>
                      <a:pt x="9577" y="130175"/>
                    </a:cubicBezTo>
                    <a:cubicBezTo>
                      <a:pt x="8519" y="168275"/>
                      <a:pt x="11164" y="228600"/>
                      <a:pt x="9577" y="228600"/>
                    </a:cubicBezTo>
                    <a:cubicBezTo>
                      <a:pt x="7990" y="228600"/>
                      <a:pt x="1110" y="162454"/>
                      <a:pt x="52" y="130175"/>
                    </a:cubicBezTo>
                    <a:cubicBezTo>
                      <a:pt x="-1006" y="97896"/>
                      <a:pt x="14340" y="0"/>
                      <a:pt x="15927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5" name="フリーフォーム 844">
                <a:extLst>
                  <a:ext uri="{FF2B5EF4-FFF2-40B4-BE49-F238E27FC236}">
                    <a16:creationId xmlns:a16="http://schemas.microsoft.com/office/drawing/2014/main" id="{250DE85F-00C9-60C4-B811-6D47A3EB1290}"/>
                  </a:ext>
                </a:extLst>
              </p:cNvPr>
              <p:cNvSpPr/>
              <p:nvPr/>
            </p:nvSpPr>
            <p:spPr>
              <a:xfrm>
                <a:off x="460136" y="5943467"/>
                <a:ext cx="35505" cy="214462"/>
              </a:xfrm>
              <a:custGeom>
                <a:avLst/>
                <a:gdLst>
                  <a:gd name="connsiteX0" fmla="*/ 239 w 35505"/>
                  <a:gd name="connsiteY0" fmla="*/ 133 h 214462"/>
                  <a:gd name="connsiteX1" fmla="*/ 19289 w 35505"/>
                  <a:gd name="connsiteY1" fmla="*/ 177933 h 214462"/>
                  <a:gd name="connsiteX2" fmla="*/ 9764 w 35505"/>
                  <a:gd name="connsiteY2" fmla="*/ 212858 h 214462"/>
                  <a:gd name="connsiteX3" fmla="*/ 35164 w 35505"/>
                  <a:gd name="connsiteY3" fmla="*/ 149358 h 214462"/>
                  <a:gd name="connsiteX4" fmla="*/ 239 w 35505"/>
                  <a:gd name="connsiteY4" fmla="*/ 133 h 21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505" h="214462">
                    <a:moveTo>
                      <a:pt x="239" y="133"/>
                    </a:moveTo>
                    <a:cubicBezTo>
                      <a:pt x="-2407" y="4895"/>
                      <a:pt x="17702" y="142479"/>
                      <a:pt x="19289" y="177933"/>
                    </a:cubicBezTo>
                    <a:cubicBezTo>
                      <a:pt x="20876" y="213387"/>
                      <a:pt x="7118" y="217620"/>
                      <a:pt x="9764" y="212858"/>
                    </a:cubicBezTo>
                    <a:cubicBezTo>
                      <a:pt x="12410" y="208096"/>
                      <a:pt x="30931" y="178991"/>
                      <a:pt x="35164" y="149358"/>
                    </a:cubicBezTo>
                    <a:cubicBezTo>
                      <a:pt x="39397" y="119725"/>
                      <a:pt x="2885" y="-4629"/>
                      <a:pt x="239" y="13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6" name="フリーフォーム 845">
                <a:extLst>
                  <a:ext uri="{FF2B5EF4-FFF2-40B4-BE49-F238E27FC236}">
                    <a16:creationId xmlns:a16="http://schemas.microsoft.com/office/drawing/2014/main" id="{25530E80-C0B6-41E9-1100-93AE09F67886}"/>
                  </a:ext>
                </a:extLst>
              </p:cNvPr>
              <p:cNvSpPr/>
              <p:nvPr/>
            </p:nvSpPr>
            <p:spPr>
              <a:xfrm>
                <a:off x="571500" y="5958274"/>
                <a:ext cx="6960" cy="192110"/>
              </a:xfrm>
              <a:custGeom>
                <a:avLst/>
                <a:gdLst>
                  <a:gd name="connsiteX0" fmla="*/ 6350 w 6960"/>
                  <a:gd name="connsiteY0" fmla="*/ 1201 h 192110"/>
                  <a:gd name="connsiteX1" fmla="*/ 0 w 6960"/>
                  <a:gd name="connsiteY1" fmla="*/ 90101 h 192110"/>
                  <a:gd name="connsiteX2" fmla="*/ 6350 w 6960"/>
                  <a:gd name="connsiteY2" fmla="*/ 188526 h 192110"/>
                  <a:gd name="connsiteX3" fmla="*/ 6350 w 6960"/>
                  <a:gd name="connsiteY3" fmla="*/ 156776 h 192110"/>
                  <a:gd name="connsiteX4" fmla="*/ 6350 w 6960"/>
                  <a:gd name="connsiteY4" fmla="*/ 1201 h 192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60" h="192110">
                    <a:moveTo>
                      <a:pt x="6350" y="1201"/>
                    </a:moveTo>
                    <a:cubicBezTo>
                      <a:pt x="5292" y="-9911"/>
                      <a:pt x="0" y="58880"/>
                      <a:pt x="0" y="90101"/>
                    </a:cubicBezTo>
                    <a:cubicBezTo>
                      <a:pt x="0" y="121322"/>
                      <a:pt x="5292" y="177414"/>
                      <a:pt x="6350" y="188526"/>
                    </a:cubicBezTo>
                    <a:cubicBezTo>
                      <a:pt x="7408" y="199638"/>
                      <a:pt x="5821" y="183763"/>
                      <a:pt x="6350" y="156776"/>
                    </a:cubicBezTo>
                    <a:cubicBezTo>
                      <a:pt x="6879" y="129789"/>
                      <a:pt x="7408" y="12313"/>
                      <a:pt x="6350" y="120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7" name="フリーフォーム 846">
                <a:extLst>
                  <a:ext uri="{FF2B5EF4-FFF2-40B4-BE49-F238E27FC236}">
                    <a16:creationId xmlns:a16="http://schemas.microsoft.com/office/drawing/2014/main" id="{C10C7A3A-2D81-257B-8BA8-D2F1E3CE27A9}"/>
                  </a:ext>
                </a:extLst>
              </p:cNvPr>
              <p:cNvSpPr/>
              <p:nvPr/>
            </p:nvSpPr>
            <p:spPr>
              <a:xfrm>
                <a:off x="546018" y="5898850"/>
                <a:ext cx="25922" cy="268002"/>
              </a:xfrm>
              <a:custGeom>
                <a:avLst/>
                <a:gdLst>
                  <a:gd name="connsiteX0" fmla="*/ 25482 w 25922"/>
                  <a:gd name="connsiteY0" fmla="*/ 300 h 268002"/>
                  <a:gd name="connsiteX1" fmla="*/ 15957 w 25922"/>
                  <a:gd name="connsiteY1" fmla="*/ 133650 h 268002"/>
                  <a:gd name="connsiteX2" fmla="*/ 12782 w 25922"/>
                  <a:gd name="connsiteY2" fmla="*/ 263825 h 268002"/>
                  <a:gd name="connsiteX3" fmla="*/ 9607 w 25922"/>
                  <a:gd name="connsiteY3" fmla="*/ 225725 h 268002"/>
                  <a:gd name="connsiteX4" fmla="*/ 3257 w 25922"/>
                  <a:gd name="connsiteY4" fmla="*/ 124125 h 268002"/>
                  <a:gd name="connsiteX5" fmla="*/ 82 w 25922"/>
                  <a:gd name="connsiteY5" fmla="*/ 171750 h 268002"/>
                  <a:gd name="connsiteX6" fmla="*/ 25482 w 25922"/>
                  <a:gd name="connsiteY6" fmla="*/ 300 h 26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922" h="268002">
                    <a:moveTo>
                      <a:pt x="25482" y="300"/>
                    </a:moveTo>
                    <a:cubicBezTo>
                      <a:pt x="28128" y="-6050"/>
                      <a:pt x="18074" y="89729"/>
                      <a:pt x="15957" y="133650"/>
                    </a:cubicBezTo>
                    <a:cubicBezTo>
                      <a:pt x="13840" y="177571"/>
                      <a:pt x="13840" y="248479"/>
                      <a:pt x="12782" y="263825"/>
                    </a:cubicBezTo>
                    <a:cubicBezTo>
                      <a:pt x="11724" y="279171"/>
                      <a:pt x="11194" y="249008"/>
                      <a:pt x="9607" y="225725"/>
                    </a:cubicBezTo>
                    <a:cubicBezTo>
                      <a:pt x="8019" y="202442"/>
                      <a:pt x="4844" y="133121"/>
                      <a:pt x="3257" y="124125"/>
                    </a:cubicBezTo>
                    <a:cubicBezTo>
                      <a:pt x="1670" y="115129"/>
                      <a:pt x="-447" y="187096"/>
                      <a:pt x="82" y="171750"/>
                    </a:cubicBezTo>
                    <a:cubicBezTo>
                      <a:pt x="611" y="156404"/>
                      <a:pt x="22836" y="6650"/>
                      <a:pt x="25482" y="30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8" name="フリーフォーム 847">
                <a:extLst>
                  <a:ext uri="{FF2B5EF4-FFF2-40B4-BE49-F238E27FC236}">
                    <a16:creationId xmlns:a16="http://schemas.microsoft.com/office/drawing/2014/main" id="{8FC7D823-5D6B-8994-E9C7-F8DC032AA371}"/>
                  </a:ext>
                </a:extLst>
              </p:cNvPr>
              <p:cNvSpPr/>
              <p:nvPr/>
            </p:nvSpPr>
            <p:spPr>
              <a:xfrm>
                <a:off x="634748" y="5921375"/>
                <a:ext cx="17303" cy="319103"/>
              </a:xfrm>
              <a:custGeom>
                <a:avLst/>
                <a:gdLst>
                  <a:gd name="connsiteX0" fmla="*/ 16127 w 17303"/>
                  <a:gd name="connsiteY0" fmla="*/ 0 h 319103"/>
                  <a:gd name="connsiteX1" fmla="*/ 16127 w 17303"/>
                  <a:gd name="connsiteY1" fmla="*/ 193675 h 319103"/>
                  <a:gd name="connsiteX2" fmla="*/ 16127 w 17303"/>
                  <a:gd name="connsiteY2" fmla="*/ 317500 h 319103"/>
                  <a:gd name="connsiteX3" fmla="*/ 16127 w 17303"/>
                  <a:gd name="connsiteY3" fmla="*/ 254000 h 319103"/>
                  <a:gd name="connsiteX4" fmla="*/ 252 w 17303"/>
                  <a:gd name="connsiteY4" fmla="*/ 111125 h 319103"/>
                  <a:gd name="connsiteX5" fmla="*/ 6602 w 17303"/>
                  <a:gd name="connsiteY5" fmla="*/ 187325 h 319103"/>
                  <a:gd name="connsiteX6" fmla="*/ 16127 w 17303"/>
                  <a:gd name="connsiteY6" fmla="*/ 0 h 319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03" h="319103">
                    <a:moveTo>
                      <a:pt x="16127" y="0"/>
                    </a:moveTo>
                    <a:lnTo>
                      <a:pt x="16127" y="193675"/>
                    </a:lnTo>
                    <a:lnTo>
                      <a:pt x="16127" y="317500"/>
                    </a:lnTo>
                    <a:cubicBezTo>
                      <a:pt x="16127" y="327554"/>
                      <a:pt x="18773" y="288396"/>
                      <a:pt x="16127" y="254000"/>
                    </a:cubicBezTo>
                    <a:cubicBezTo>
                      <a:pt x="13481" y="219604"/>
                      <a:pt x="1839" y="122237"/>
                      <a:pt x="252" y="111125"/>
                    </a:cubicBezTo>
                    <a:cubicBezTo>
                      <a:pt x="-1335" y="100013"/>
                      <a:pt x="5014" y="204258"/>
                      <a:pt x="6602" y="187325"/>
                    </a:cubicBezTo>
                    <a:cubicBezTo>
                      <a:pt x="8189" y="170392"/>
                      <a:pt x="8983" y="89958"/>
                      <a:pt x="16127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9" name="フリーフォーム 848">
                <a:extLst>
                  <a:ext uri="{FF2B5EF4-FFF2-40B4-BE49-F238E27FC236}">
                    <a16:creationId xmlns:a16="http://schemas.microsoft.com/office/drawing/2014/main" id="{FCDEAC90-754A-C722-F245-E26FA4FAAEA9}"/>
                  </a:ext>
                </a:extLst>
              </p:cNvPr>
              <p:cNvSpPr/>
              <p:nvPr/>
            </p:nvSpPr>
            <p:spPr>
              <a:xfrm>
                <a:off x="739775" y="6070600"/>
                <a:ext cx="721570" cy="44450"/>
              </a:xfrm>
              <a:custGeom>
                <a:avLst/>
                <a:gdLst>
                  <a:gd name="connsiteX0" fmla="*/ 0 w 721570"/>
                  <a:gd name="connsiteY0" fmla="*/ 0 h 44450"/>
                  <a:gd name="connsiteX1" fmla="*/ 609600 w 721570"/>
                  <a:gd name="connsiteY1" fmla="*/ 25400 h 44450"/>
                  <a:gd name="connsiteX2" fmla="*/ 720725 w 721570"/>
                  <a:gd name="connsiteY2" fmla="*/ 28575 h 44450"/>
                  <a:gd name="connsiteX3" fmla="*/ 596900 w 721570"/>
                  <a:gd name="connsiteY3" fmla="*/ 28575 h 44450"/>
                  <a:gd name="connsiteX4" fmla="*/ 225425 w 721570"/>
                  <a:gd name="connsiteY4" fmla="*/ 9525 h 44450"/>
                  <a:gd name="connsiteX5" fmla="*/ 657225 w 721570"/>
                  <a:gd name="connsiteY5" fmla="*/ 44450 h 44450"/>
                  <a:gd name="connsiteX6" fmla="*/ 0 w 721570"/>
                  <a:gd name="connsiteY6" fmla="*/ 0 h 4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1570" h="44450">
                    <a:moveTo>
                      <a:pt x="0" y="0"/>
                    </a:moveTo>
                    <a:lnTo>
                      <a:pt x="609600" y="25400"/>
                    </a:lnTo>
                    <a:cubicBezTo>
                      <a:pt x="729721" y="30162"/>
                      <a:pt x="722842" y="28046"/>
                      <a:pt x="720725" y="28575"/>
                    </a:cubicBezTo>
                    <a:cubicBezTo>
                      <a:pt x="718608" y="29104"/>
                      <a:pt x="679450" y="31750"/>
                      <a:pt x="596900" y="28575"/>
                    </a:cubicBezTo>
                    <a:cubicBezTo>
                      <a:pt x="514350" y="25400"/>
                      <a:pt x="215371" y="6879"/>
                      <a:pt x="225425" y="9525"/>
                    </a:cubicBezTo>
                    <a:cubicBezTo>
                      <a:pt x="235479" y="12171"/>
                      <a:pt x="657225" y="44450"/>
                      <a:pt x="657225" y="444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0" name="フリーフォーム 849">
                <a:extLst>
                  <a:ext uri="{FF2B5EF4-FFF2-40B4-BE49-F238E27FC236}">
                    <a16:creationId xmlns:a16="http://schemas.microsoft.com/office/drawing/2014/main" id="{07474C0C-7461-14F8-DCC5-41D8C19584CB}"/>
                  </a:ext>
                </a:extLst>
              </p:cNvPr>
              <p:cNvSpPr/>
              <p:nvPr/>
            </p:nvSpPr>
            <p:spPr>
              <a:xfrm>
                <a:off x="768220" y="5930276"/>
                <a:ext cx="45003" cy="273713"/>
              </a:xfrm>
              <a:custGeom>
                <a:avLst/>
                <a:gdLst>
                  <a:gd name="connsiteX0" fmla="*/ 44580 w 45003"/>
                  <a:gd name="connsiteY0" fmla="*/ 624 h 273713"/>
                  <a:gd name="connsiteX1" fmla="*/ 22355 w 45003"/>
                  <a:gd name="connsiteY1" fmla="*/ 99049 h 273713"/>
                  <a:gd name="connsiteX2" fmla="*/ 19180 w 45003"/>
                  <a:gd name="connsiteY2" fmla="*/ 162549 h 273713"/>
                  <a:gd name="connsiteX3" fmla="*/ 25530 w 45003"/>
                  <a:gd name="connsiteY3" fmla="*/ 273674 h 273713"/>
                  <a:gd name="connsiteX4" fmla="*/ 130 w 45003"/>
                  <a:gd name="connsiteY4" fmla="*/ 149849 h 273713"/>
                  <a:gd name="connsiteX5" fmla="*/ 44580 w 45003"/>
                  <a:gd name="connsiteY5" fmla="*/ 624 h 273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003" h="273713">
                    <a:moveTo>
                      <a:pt x="44580" y="624"/>
                    </a:moveTo>
                    <a:cubicBezTo>
                      <a:pt x="48284" y="-7843"/>
                      <a:pt x="26588" y="72062"/>
                      <a:pt x="22355" y="99049"/>
                    </a:cubicBezTo>
                    <a:cubicBezTo>
                      <a:pt x="18122" y="126037"/>
                      <a:pt x="18651" y="133445"/>
                      <a:pt x="19180" y="162549"/>
                    </a:cubicBezTo>
                    <a:cubicBezTo>
                      <a:pt x="19709" y="191653"/>
                      <a:pt x="28705" y="275791"/>
                      <a:pt x="25530" y="273674"/>
                    </a:cubicBezTo>
                    <a:cubicBezTo>
                      <a:pt x="22355" y="271557"/>
                      <a:pt x="-1987" y="191653"/>
                      <a:pt x="130" y="149849"/>
                    </a:cubicBezTo>
                    <a:cubicBezTo>
                      <a:pt x="2247" y="108045"/>
                      <a:pt x="40876" y="9091"/>
                      <a:pt x="44580" y="62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1" name="フリーフォーム 850">
                <a:extLst>
                  <a:ext uri="{FF2B5EF4-FFF2-40B4-BE49-F238E27FC236}">
                    <a16:creationId xmlns:a16="http://schemas.microsoft.com/office/drawing/2014/main" id="{AB2FA177-2DEE-3D7A-1E08-757F28B20FE4}"/>
                  </a:ext>
                </a:extLst>
              </p:cNvPr>
              <p:cNvSpPr/>
              <p:nvPr/>
            </p:nvSpPr>
            <p:spPr>
              <a:xfrm>
                <a:off x="850442" y="5937241"/>
                <a:ext cx="32289" cy="247669"/>
              </a:xfrm>
              <a:custGeom>
                <a:avLst/>
                <a:gdLst>
                  <a:gd name="connsiteX0" fmla="*/ 32208 w 32289"/>
                  <a:gd name="connsiteY0" fmla="*/ 9 h 247669"/>
                  <a:gd name="connsiteX1" fmla="*/ 458 w 32289"/>
                  <a:gd name="connsiteY1" fmla="*/ 130184 h 247669"/>
                  <a:gd name="connsiteX2" fmla="*/ 13158 w 32289"/>
                  <a:gd name="connsiteY2" fmla="*/ 247659 h 247669"/>
                  <a:gd name="connsiteX3" fmla="*/ 9983 w 32289"/>
                  <a:gd name="connsiteY3" fmla="*/ 123834 h 247669"/>
                  <a:gd name="connsiteX4" fmla="*/ 32208 w 32289"/>
                  <a:gd name="connsiteY4" fmla="*/ 9 h 247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89" h="247669">
                    <a:moveTo>
                      <a:pt x="32208" y="9"/>
                    </a:moveTo>
                    <a:cubicBezTo>
                      <a:pt x="30620" y="1067"/>
                      <a:pt x="3633" y="88909"/>
                      <a:pt x="458" y="130184"/>
                    </a:cubicBezTo>
                    <a:cubicBezTo>
                      <a:pt x="-2717" y="171459"/>
                      <a:pt x="11570" y="248717"/>
                      <a:pt x="13158" y="247659"/>
                    </a:cubicBezTo>
                    <a:cubicBezTo>
                      <a:pt x="14746" y="246601"/>
                      <a:pt x="8396" y="161405"/>
                      <a:pt x="9983" y="123834"/>
                    </a:cubicBezTo>
                    <a:cubicBezTo>
                      <a:pt x="11570" y="86263"/>
                      <a:pt x="33796" y="-1049"/>
                      <a:pt x="32208" y="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2" name="フリーフォーム 851">
                <a:extLst>
                  <a:ext uri="{FF2B5EF4-FFF2-40B4-BE49-F238E27FC236}">
                    <a16:creationId xmlns:a16="http://schemas.microsoft.com/office/drawing/2014/main" id="{408BE39A-481C-4B06-9CE7-BB8892B661E9}"/>
                  </a:ext>
                </a:extLst>
              </p:cNvPr>
              <p:cNvSpPr/>
              <p:nvPr/>
            </p:nvSpPr>
            <p:spPr>
              <a:xfrm>
                <a:off x="933324" y="5942966"/>
                <a:ext cx="47751" cy="249379"/>
              </a:xfrm>
              <a:custGeom>
                <a:avLst/>
                <a:gdLst>
                  <a:gd name="connsiteX0" fmla="*/ 47751 w 47751"/>
                  <a:gd name="connsiteY0" fmla="*/ 634 h 249379"/>
                  <a:gd name="connsiteX1" fmla="*/ 25526 w 47751"/>
                  <a:gd name="connsiteY1" fmla="*/ 121284 h 249379"/>
                  <a:gd name="connsiteX2" fmla="*/ 22351 w 47751"/>
                  <a:gd name="connsiteY2" fmla="*/ 245109 h 249379"/>
                  <a:gd name="connsiteX3" fmla="*/ 16001 w 47751"/>
                  <a:gd name="connsiteY3" fmla="*/ 207009 h 249379"/>
                  <a:gd name="connsiteX4" fmla="*/ 126 w 47751"/>
                  <a:gd name="connsiteY4" fmla="*/ 73659 h 249379"/>
                  <a:gd name="connsiteX5" fmla="*/ 25526 w 47751"/>
                  <a:gd name="connsiteY5" fmla="*/ 175259 h 249379"/>
                  <a:gd name="connsiteX6" fmla="*/ 47751 w 47751"/>
                  <a:gd name="connsiteY6" fmla="*/ 634 h 24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751" h="249379">
                    <a:moveTo>
                      <a:pt x="47751" y="634"/>
                    </a:moveTo>
                    <a:cubicBezTo>
                      <a:pt x="47751" y="-8362"/>
                      <a:pt x="29759" y="80538"/>
                      <a:pt x="25526" y="121284"/>
                    </a:cubicBezTo>
                    <a:cubicBezTo>
                      <a:pt x="21293" y="162030"/>
                      <a:pt x="23938" y="230822"/>
                      <a:pt x="22351" y="245109"/>
                    </a:cubicBezTo>
                    <a:cubicBezTo>
                      <a:pt x="20764" y="259396"/>
                      <a:pt x="19705" y="235584"/>
                      <a:pt x="16001" y="207009"/>
                    </a:cubicBezTo>
                    <a:cubicBezTo>
                      <a:pt x="12297" y="178434"/>
                      <a:pt x="-1461" y="78951"/>
                      <a:pt x="126" y="73659"/>
                    </a:cubicBezTo>
                    <a:cubicBezTo>
                      <a:pt x="1713" y="68367"/>
                      <a:pt x="16530" y="181609"/>
                      <a:pt x="25526" y="175259"/>
                    </a:cubicBezTo>
                    <a:cubicBezTo>
                      <a:pt x="34522" y="168909"/>
                      <a:pt x="47751" y="9630"/>
                      <a:pt x="47751" y="63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3" name="フリーフォーム 852">
                <a:extLst>
                  <a:ext uri="{FF2B5EF4-FFF2-40B4-BE49-F238E27FC236}">
                    <a16:creationId xmlns:a16="http://schemas.microsoft.com/office/drawing/2014/main" id="{5E2C371F-C80E-7FDB-64B1-D82BACE5600C}"/>
                  </a:ext>
                </a:extLst>
              </p:cNvPr>
              <p:cNvSpPr/>
              <p:nvPr/>
            </p:nvSpPr>
            <p:spPr>
              <a:xfrm>
                <a:off x="1010157" y="5955477"/>
                <a:ext cx="47408" cy="239598"/>
              </a:xfrm>
              <a:custGeom>
                <a:avLst/>
                <a:gdLst>
                  <a:gd name="connsiteX0" fmla="*/ 47118 w 47408"/>
                  <a:gd name="connsiteY0" fmla="*/ 823 h 239598"/>
                  <a:gd name="connsiteX1" fmla="*/ 21718 w 47408"/>
                  <a:gd name="connsiteY1" fmla="*/ 89723 h 239598"/>
                  <a:gd name="connsiteX2" fmla="*/ 18543 w 47408"/>
                  <a:gd name="connsiteY2" fmla="*/ 232598 h 239598"/>
                  <a:gd name="connsiteX3" fmla="*/ 15368 w 47408"/>
                  <a:gd name="connsiteY3" fmla="*/ 204023 h 239598"/>
                  <a:gd name="connsiteX4" fmla="*/ 2668 w 47408"/>
                  <a:gd name="connsiteY4" fmla="*/ 86548 h 239598"/>
                  <a:gd name="connsiteX5" fmla="*/ 2668 w 47408"/>
                  <a:gd name="connsiteY5" fmla="*/ 140523 h 239598"/>
                  <a:gd name="connsiteX6" fmla="*/ 47118 w 47408"/>
                  <a:gd name="connsiteY6" fmla="*/ 823 h 239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08" h="239598">
                    <a:moveTo>
                      <a:pt x="47118" y="823"/>
                    </a:moveTo>
                    <a:cubicBezTo>
                      <a:pt x="50293" y="-7644"/>
                      <a:pt x="26480" y="51094"/>
                      <a:pt x="21718" y="89723"/>
                    </a:cubicBezTo>
                    <a:cubicBezTo>
                      <a:pt x="16956" y="128352"/>
                      <a:pt x="19601" y="213548"/>
                      <a:pt x="18543" y="232598"/>
                    </a:cubicBezTo>
                    <a:cubicBezTo>
                      <a:pt x="17485" y="251648"/>
                      <a:pt x="18014" y="228365"/>
                      <a:pt x="15368" y="204023"/>
                    </a:cubicBezTo>
                    <a:cubicBezTo>
                      <a:pt x="12722" y="179681"/>
                      <a:pt x="4785" y="97131"/>
                      <a:pt x="2668" y="86548"/>
                    </a:cubicBezTo>
                    <a:cubicBezTo>
                      <a:pt x="551" y="75965"/>
                      <a:pt x="-2094" y="151635"/>
                      <a:pt x="2668" y="140523"/>
                    </a:cubicBezTo>
                    <a:cubicBezTo>
                      <a:pt x="7430" y="129411"/>
                      <a:pt x="43943" y="9290"/>
                      <a:pt x="47118" y="82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4" name="フリーフォーム 853">
                <a:extLst>
                  <a:ext uri="{FF2B5EF4-FFF2-40B4-BE49-F238E27FC236}">
                    <a16:creationId xmlns:a16="http://schemas.microsoft.com/office/drawing/2014/main" id="{EAC6D8F3-F250-56EB-FE00-5DE0D1CD2F01}"/>
                  </a:ext>
                </a:extLst>
              </p:cNvPr>
              <p:cNvSpPr/>
              <p:nvPr/>
            </p:nvSpPr>
            <p:spPr>
              <a:xfrm>
                <a:off x="1073120" y="5968996"/>
                <a:ext cx="35555" cy="872993"/>
              </a:xfrm>
              <a:custGeom>
                <a:avLst/>
                <a:gdLst>
                  <a:gd name="connsiteX0" fmla="*/ 31780 w 35555"/>
                  <a:gd name="connsiteY0" fmla="*/ 4 h 872993"/>
                  <a:gd name="connsiteX1" fmla="*/ 12730 w 35555"/>
                  <a:gd name="connsiteY1" fmla="*/ 231779 h 872993"/>
                  <a:gd name="connsiteX2" fmla="*/ 31780 w 35555"/>
                  <a:gd name="connsiteY2" fmla="*/ 155579 h 872993"/>
                  <a:gd name="connsiteX3" fmla="*/ 34955 w 35555"/>
                  <a:gd name="connsiteY3" fmla="*/ 838204 h 872993"/>
                  <a:gd name="connsiteX4" fmla="*/ 31780 w 35555"/>
                  <a:gd name="connsiteY4" fmla="*/ 717554 h 872993"/>
                  <a:gd name="connsiteX5" fmla="*/ 30 w 35555"/>
                  <a:gd name="connsiteY5" fmla="*/ 238129 h 872993"/>
                  <a:gd name="connsiteX6" fmla="*/ 31780 w 35555"/>
                  <a:gd name="connsiteY6" fmla="*/ 4 h 872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555" h="872993">
                    <a:moveTo>
                      <a:pt x="31780" y="4"/>
                    </a:moveTo>
                    <a:cubicBezTo>
                      <a:pt x="33897" y="-1054"/>
                      <a:pt x="12730" y="205850"/>
                      <a:pt x="12730" y="231779"/>
                    </a:cubicBezTo>
                    <a:cubicBezTo>
                      <a:pt x="12730" y="257708"/>
                      <a:pt x="28076" y="54508"/>
                      <a:pt x="31780" y="155579"/>
                    </a:cubicBezTo>
                    <a:cubicBezTo>
                      <a:pt x="35484" y="256650"/>
                      <a:pt x="34955" y="744542"/>
                      <a:pt x="34955" y="838204"/>
                    </a:cubicBezTo>
                    <a:cubicBezTo>
                      <a:pt x="34955" y="931866"/>
                      <a:pt x="37601" y="817567"/>
                      <a:pt x="31780" y="717554"/>
                    </a:cubicBezTo>
                    <a:cubicBezTo>
                      <a:pt x="25959" y="617542"/>
                      <a:pt x="-1028" y="360366"/>
                      <a:pt x="30" y="238129"/>
                    </a:cubicBezTo>
                    <a:cubicBezTo>
                      <a:pt x="1088" y="115892"/>
                      <a:pt x="29663" y="1062"/>
                      <a:pt x="31780" y="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5" name="フリーフォーム 854">
                <a:extLst>
                  <a:ext uri="{FF2B5EF4-FFF2-40B4-BE49-F238E27FC236}">
                    <a16:creationId xmlns:a16="http://schemas.microsoft.com/office/drawing/2014/main" id="{973A833E-2766-0257-C38D-A50FDE14326F}"/>
                  </a:ext>
                </a:extLst>
              </p:cNvPr>
              <p:cNvSpPr/>
              <p:nvPr/>
            </p:nvSpPr>
            <p:spPr>
              <a:xfrm>
                <a:off x="731051" y="6218733"/>
                <a:ext cx="737321" cy="42448"/>
              </a:xfrm>
              <a:custGeom>
                <a:avLst/>
                <a:gdLst>
                  <a:gd name="connsiteX0" fmla="*/ 2374 w 737321"/>
                  <a:gd name="connsiteY0" fmla="*/ 20142 h 42448"/>
                  <a:gd name="connsiteX1" fmla="*/ 545299 w 737321"/>
                  <a:gd name="connsiteY1" fmla="*/ 16967 h 42448"/>
                  <a:gd name="connsiteX2" fmla="*/ 383374 w 737321"/>
                  <a:gd name="connsiteY2" fmla="*/ 29667 h 42448"/>
                  <a:gd name="connsiteX3" fmla="*/ 726274 w 737321"/>
                  <a:gd name="connsiteY3" fmla="*/ 42367 h 42448"/>
                  <a:gd name="connsiteX4" fmla="*/ 624674 w 737321"/>
                  <a:gd name="connsiteY4" fmla="*/ 23317 h 42448"/>
                  <a:gd name="connsiteX5" fmla="*/ 342099 w 737321"/>
                  <a:gd name="connsiteY5" fmla="*/ 13792 h 42448"/>
                  <a:gd name="connsiteX6" fmla="*/ 167474 w 737321"/>
                  <a:gd name="connsiteY6" fmla="*/ 1092 h 42448"/>
                  <a:gd name="connsiteX7" fmla="*/ 338924 w 737321"/>
                  <a:gd name="connsiteY7" fmla="*/ 4267 h 42448"/>
                  <a:gd name="connsiteX8" fmla="*/ 2374 w 737321"/>
                  <a:gd name="connsiteY8" fmla="*/ 20142 h 42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7321" h="42448">
                    <a:moveTo>
                      <a:pt x="2374" y="20142"/>
                    </a:moveTo>
                    <a:cubicBezTo>
                      <a:pt x="36770" y="22259"/>
                      <a:pt x="481799" y="15380"/>
                      <a:pt x="545299" y="16967"/>
                    </a:cubicBezTo>
                    <a:cubicBezTo>
                      <a:pt x="608799" y="18554"/>
                      <a:pt x="353212" y="25434"/>
                      <a:pt x="383374" y="29667"/>
                    </a:cubicBezTo>
                    <a:cubicBezTo>
                      <a:pt x="413536" y="33900"/>
                      <a:pt x="686057" y="43425"/>
                      <a:pt x="726274" y="42367"/>
                    </a:cubicBezTo>
                    <a:cubicBezTo>
                      <a:pt x="766491" y="41309"/>
                      <a:pt x="688703" y="28080"/>
                      <a:pt x="624674" y="23317"/>
                    </a:cubicBezTo>
                    <a:cubicBezTo>
                      <a:pt x="560645" y="18554"/>
                      <a:pt x="418299" y="17496"/>
                      <a:pt x="342099" y="13792"/>
                    </a:cubicBezTo>
                    <a:cubicBezTo>
                      <a:pt x="265899" y="10088"/>
                      <a:pt x="168003" y="2679"/>
                      <a:pt x="167474" y="1092"/>
                    </a:cubicBezTo>
                    <a:cubicBezTo>
                      <a:pt x="166945" y="-495"/>
                      <a:pt x="359561" y="-1025"/>
                      <a:pt x="338924" y="4267"/>
                    </a:cubicBezTo>
                    <a:cubicBezTo>
                      <a:pt x="318287" y="9559"/>
                      <a:pt x="-32022" y="18025"/>
                      <a:pt x="2374" y="2014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6" name="フリーフォーム 855">
                <a:extLst>
                  <a:ext uri="{FF2B5EF4-FFF2-40B4-BE49-F238E27FC236}">
                    <a16:creationId xmlns:a16="http://schemas.microsoft.com/office/drawing/2014/main" id="{EF5E6739-DEBC-02CE-822E-D1114A8298B3}"/>
                  </a:ext>
                </a:extLst>
              </p:cNvPr>
              <p:cNvSpPr/>
              <p:nvPr/>
            </p:nvSpPr>
            <p:spPr>
              <a:xfrm>
                <a:off x="974899" y="5979104"/>
                <a:ext cx="515400" cy="187174"/>
              </a:xfrm>
              <a:custGeom>
                <a:avLst/>
                <a:gdLst>
                  <a:gd name="connsiteX0" fmla="*/ 3001 w 515400"/>
                  <a:gd name="connsiteY0" fmla="*/ 37521 h 187174"/>
                  <a:gd name="connsiteX1" fmla="*/ 476076 w 515400"/>
                  <a:gd name="connsiteY1" fmla="*/ 43871 h 187174"/>
                  <a:gd name="connsiteX2" fmla="*/ 488776 w 515400"/>
                  <a:gd name="connsiteY2" fmla="*/ 186746 h 187174"/>
                  <a:gd name="connsiteX3" fmla="*/ 482426 w 515400"/>
                  <a:gd name="connsiteY3" fmla="*/ 85146 h 187174"/>
                  <a:gd name="connsiteX4" fmla="*/ 396701 w 515400"/>
                  <a:gd name="connsiteY4" fmla="*/ 2596 h 187174"/>
                  <a:gd name="connsiteX5" fmla="*/ 76026 w 515400"/>
                  <a:gd name="connsiteY5" fmla="*/ 21646 h 187174"/>
                  <a:gd name="connsiteX6" fmla="*/ 266526 w 515400"/>
                  <a:gd name="connsiteY6" fmla="*/ 31171 h 187174"/>
                  <a:gd name="connsiteX7" fmla="*/ 3001 w 515400"/>
                  <a:gd name="connsiteY7" fmla="*/ 37521 h 187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5400" h="187174">
                    <a:moveTo>
                      <a:pt x="3001" y="37521"/>
                    </a:moveTo>
                    <a:cubicBezTo>
                      <a:pt x="37926" y="39638"/>
                      <a:pt x="395114" y="19000"/>
                      <a:pt x="476076" y="43871"/>
                    </a:cubicBezTo>
                    <a:cubicBezTo>
                      <a:pt x="557038" y="68742"/>
                      <a:pt x="487718" y="179867"/>
                      <a:pt x="488776" y="186746"/>
                    </a:cubicBezTo>
                    <a:cubicBezTo>
                      <a:pt x="489834" y="193625"/>
                      <a:pt x="497772" y="115838"/>
                      <a:pt x="482426" y="85146"/>
                    </a:cubicBezTo>
                    <a:cubicBezTo>
                      <a:pt x="467080" y="54454"/>
                      <a:pt x="464434" y="13179"/>
                      <a:pt x="396701" y="2596"/>
                    </a:cubicBezTo>
                    <a:cubicBezTo>
                      <a:pt x="328968" y="-7987"/>
                      <a:pt x="97722" y="16884"/>
                      <a:pt x="76026" y="21646"/>
                    </a:cubicBezTo>
                    <a:cubicBezTo>
                      <a:pt x="54330" y="26408"/>
                      <a:pt x="283988" y="30113"/>
                      <a:pt x="266526" y="31171"/>
                    </a:cubicBezTo>
                    <a:cubicBezTo>
                      <a:pt x="249064" y="32229"/>
                      <a:pt x="-31924" y="35404"/>
                      <a:pt x="3001" y="3752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6" name="フリーフォーム 1835">
                <a:extLst>
                  <a:ext uri="{FF2B5EF4-FFF2-40B4-BE49-F238E27FC236}">
                    <a16:creationId xmlns:a16="http://schemas.microsoft.com/office/drawing/2014/main" id="{8173C108-B2C9-D90A-5DAE-3EBCF9D02704}"/>
                  </a:ext>
                </a:extLst>
              </p:cNvPr>
              <p:cNvSpPr/>
              <p:nvPr/>
            </p:nvSpPr>
            <p:spPr>
              <a:xfrm>
                <a:off x="748072" y="5988050"/>
                <a:ext cx="430198" cy="25680"/>
              </a:xfrm>
              <a:custGeom>
                <a:avLst/>
                <a:gdLst>
                  <a:gd name="connsiteX0" fmla="*/ 7578 w 430198"/>
                  <a:gd name="connsiteY0" fmla="*/ 0 h 25680"/>
                  <a:gd name="connsiteX1" fmla="*/ 420328 w 430198"/>
                  <a:gd name="connsiteY1" fmla="*/ 15875 h 25680"/>
                  <a:gd name="connsiteX2" fmla="*/ 290153 w 430198"/>
                  <a:gd name="connsiteY2" fmla="*/ 9525 h 25680"/>
                  <a:gd name="connsiteX3" fmla="*/ 163153 w 430198"/>
                  <a:gd name="connsiteY3" fmla="*/ 25400 h 25680"/>
                  <a:gd name="connsiteX4" fmla="*/ 7578 w 430198"/>
                  <a:gd name="connsiteY4" fmla="*/ 0 h 25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198" h="25680">
                    <a:moveTo>
                      <a:pt x="7578" y="0"/>
                    </a:moveTo>
                    <a:lnTo>
                      <a:pt x="420328" y="15875"/>
                    </a:lnTo>
                    <a:cubicBezTo>
                      <a:pt x="467424" y="17462"/>
                      <a:pt x="333015" y="7938"/>
                      <a:pt x="290153" y="9525"/>
                    </a:cubicBezTo>
                    <a:cubicBezTo>
                      <a:pt x="247291" y="11112"/>
                      <a:pt x="210778" y="28046"/>
                      <a:pt x="163153" y="25400"/>
                    </a:cubicBezTo>
                    <a:cubicBezTo>
                      <a:pt x="115528" y="22754"/>
                      <a:pt x="-35284" y="1587"/>
                      <a:pt x="7578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7" name="フリーフォーム 1836">
                <a:extLst>
                  <a:ext uri="{FF2B5EF4-FFF2-40B4-BE49-F238E27FC236}">
                    <a16:creationId xmlns:a16="http://schemas.microsoft.com/office/drawing/2014/main" id="{66990423-C876-EB3D-E540-5DF34048E8A7}"/>
                  </a:ext>
                </a:extLst>
              </p:cNvPr>
              <p:cNvSpPr/>
              <p:nvPr/>
            </p:nvSpPr>
            <p:spPr>
              <a:xfrm>
                <a:off x="1114053" y="5952846"/>
                <a:ext cx="54637" cy="247346"/>
              </a:xfrm>
              <a:custGeom>
                <a:avLst/>
                <a:gdLst>
                  <a:gd name="connsiteX0" fmla="*/ 54347 w 54637"/>
                  <a:gd name="connsiteY0" fmla="*/ 3454 h 247346"/>
                  <a:gd name="connsiteX1" fmla="*/ 28947 w 54637"/>
                  <a:gd name="connsiteY1" fmla="*/ 92354 h 247346"/>
                  <a:gd name="connsiteX2" fmla="*/ 25772 w 54637"/>
                  <a:gd name="connsiteY2" fmla="*/ 244754 h 247346"/>
                  <a:gd name="connsiteX3" fmla="*/ 22597 w 54637"/>
                  <a:gd name="connsiteY3" fmla="*/ 181254 h 247346"/>
                  <a:gd name="connsiteX4" fmla="*/ 372 w 54637"/>
                  <a:gd name="connsiteY4" fmla="*/ 89179 h 247346"/>
                  <a:gd name="connsiteX5" fmla="*/ 9897 w 54637"/>
                  <a:gd name="connsiteY5" fmla="*/ 209829 h 247346"/>
                  <a:gd name="connsiteX6" fmla="*/ 54347 w 54637"/>
                  <a:gd name="connsiteY6" fmla="*/ 3454 h 247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637" h="247346">
                    <a:moveTo>
                      <a:pt x="54347" y="3454"/>
                    </a:moveTo>
                    <a:cubicBezTo>
                      <a:pt x="57522" y="-16125"/>
                      <a:pt x="33709" y="52137"/>
                      <a:pt x="28947" y="92354"/>
                    </a:cubicBezTo>
                    <a:cubicBezTo>
                      <a:pt x="24184" y="132571"/>
                      <a:pt x="26830" y="229937"/>
                      <a:pt x="25772" y="244754"/>
                    </a:cubicBezTo>
                    <a:cubicBezTo>
                      <a:pt x="24714" y="259571"/>
                      <a:pt x="26830" y="207183"/>
                      <a:pt x="22597" y="181254"/>
                    </a:cubicBezTo>
                    <a:cubicBezTo>
                      <a:pt x="18364" y="155325"/>
                      <a:pt x="2489" y="84417"/>
                      <a:pt x="372" y="89179"/>
                    </a:cubicBezTo>
                    <a:cubicBezTo>
                      <a:pt x="-1745" y="93941"/>
                      <a:pt x="5664" y="221471"/>
                      <a:pt x="9897" y="209829"/>
                    </a:cubicBezTo>
                    <a:cubicBezTo>
                      <a:pt x="14130" y="198187"/>
                      <a:pt x="51172" y="23033"/>
                      <a:pt x="54347" y="345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8" name="フリーフォーム 1837">
                <a:extLst>
                  <a:ext uri="{FF2B5EF4-FFF2-40B4-BE49-F238E27FC236}">
                    <a16:creationId xmlns:a16="http://schemas.microsoft.com/office/drawing/2014/main" id="{FE6FF49F-923A-8C05-76E2-8674D2041388}"/>
                  </a:ext>
                </a:extLst>
              </p:cNvPr>
              <p:cNvSpPr/>
              <p:nvPr/>
            </p:nvSpPr>
            <p:spPr>
              <a:xfrm>
                <a:off x="1215994" y="5981128"/>
                <a:ext cx="6450" cy="209482"/>
              </a:xfrm>
              <a:custGeom>
                <a:avLst/>
                <a:gdLst>
                  <a:gd name="connsiteX0" fmla="*/ 6381 w 6450"/>
                  <a:gd name="connsiteY0" fmla="*/ 572 h 209482"/>
                  <a:gd name="connsiteX1" fmla="*/ 3206 w 6450"/>
                  <a:gd name="connsiteY1" fmla="*/ 203772 h 209482"/>
                  <a:gd name="connsiteX2" fmla="*/ 31 w 6450"/>
                  <a:gd name="connsiteY2" fmla="*/ 143447 h 209482"/>
                  <a:gd name="connsiteX3" fmla="*/ 6381 w 6450"/>
                  <a:gd name="connsiteY3" fmla="*/ 572 h 209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0" h="209482">
                    <a:moveTo>
                      <a:pt x="6381" y="572"/>
                    </a:moveTo>
                    <a:cubicBezTo>
                      <a:pt x="6910" y="10626"/>
                      <a:pt x="4264" y="179960"/>
                      <a:pt x="3206" y="203772"/>
                    </a:cubicBezTo>
                    <a:cubicBezTo>
                      <a:pt x="2148" y="227584"/>
                      <a:pt x="560" y="170964"/>
                      <a:pt x="31" y="143447"/>
                    </a:cubicBezTo>
                    <a:cubicBezTo>
                      <a:pt x="-498" y="115930"/>
                      <a:pt x="5852" y="-9482"/>
                      <a:pt x="6381" y="57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9" name="フリーフォーム 1838">
                <a:extLst>
                  <a:ext uri="{FF2B5EF4-FFF2-40B4-BE49-F238E27FC236}">
                    <a16:creationId xmlns:a16="http://schemas.microsoft.com/office/drawing/2014/main" id="{052A5531-77D4-A61F-C19A-C2FE3CB3A8D9}"/>
                  </a:ext>
                </a:extLst>
              </p:cNvPr>
              <p:cNvSpPr/>
              <p:nvPr/>
            </p:nvSpPr>
            <p:spPr>
              <a:xfrm>
                <a:off x="1193569" y="5959433"/>
                <a:ext cx="22565" cy="231860"/>
              </a:xfrm>
              <a:custGeom>
                <a:avLst/>
                <a:gdLst>
                  <a:gd name="connsiteX0" fmla="*/ 22456 w 22565"/>
                  <a:gd name="connsiteY0" fmla="*/ 42 h 231860"/>
                  <a:gd name="connsiteX1" fmla="*/ 12931 w 22565"/>
                  <a:gd name="connsiteY1" fmla="*/ 114342 h 231860"/>
                  <a:gd name="connsiteX2" fmla="*/ 231 w 22565"/>
                  <a:gd name="connsiteY2" fmla="*/ 231817 h 231860"/>
                  <a:gd name="connsiteX3" fmla="*/ 6581 w 22565"/>
                  <a:gd name="connsiteY3" fmla="*/ 127042 h 231860"/>
                  <a:gd name="connsiteX4" fmla="*/ 22456 w 22565"/>
                  <a:gd name="connsiteY4" fmla="*/ 42 h 231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65" h="231860">
                    <a:moveTo>
                      <a:pt x="22456" y="42"/>
                    </a:moveTo>
                    <a:cubicBezTo>
                      <a:pt x="23514" y="-2075"/>
                      <a:pt x="16635" y="75713"/>
                      <a:pt x="12931" y="114342"/>
                    </a:cubicBezTo>
                    <a:cubicBezTo>
                      <a:pt x="9227" y="152971"/>
                      <a:pt x="1289" y="229700"/>
                      <a:pt x="231" y="231817"/>
                    </a:cubicBezTo>
                    <a:cubicBezTo>
                      <a:pt x="-827" y="233934"/>
                      <a:pt x="1819" y="158263"/>
                      <a:pt x="6581" y="127042"/>
                    </a:cubicBezTo>
                    <a:cubicBezTo>
                      <a:pt x="11343" y="95821"/>
                      <a:pt x="21398" y="2159"/>
                      <a:pt x="22456" y="4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0" name="フリーフォーム 1839">
                <a:extLst>
                  <a:ext uri="{FF2B5EF4-FFF2-40B4-BE49-F238E27FC236}">
                    <a16:creationId xmlns:a16="http://schemas.microsoft.com/office/drawing/2014/main" id="{09FD802E-2FD0-D0A0-AE43-DE9215AEC41A}"/>
                  </a:ext>
                </a:extLst>
              </p:cNvPr>
              <p:cNvSpPr/>
              <p:nvPr/>
            </p:nvSpPr>
            <p:spPr>
              <a:xfrm>
                <a:off x="1294916" y="5961071"/>
                <a:ext cx="13209" cy="234237"/>
              </a:xfrm>
              <a:custGeom>
                <a:avLst/>
                <a:gdLst>
                  <a:gd name="connsiteX0" fmla="*/ 13184 w 13209"/>
                  <a:gd name="connsiteY0" fmla="*/ 4754 h 234237"/>
                  <a:gd name="connsiteX1" fmla="*/ 3659 w 13209"/>
                  <a:gd name="connsiteY1" fmla="*/ 90479 h 234237"/>
                  <a:gd name="connsiteX2" fmla="*/ 484 w 13209"/>
                  <a:gd name="connsiteY2" fmla="*/ 233354 h 234237"/>
                  <a:gd name="connsiteX3" fmla="*/ 13184 w 13209"/>
                  <a:gd name="connsiteY3" fmla="*/ 4754 h 2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09" h="234237">
                    <a:moveTo>
                      <a:pt x="13184" y="4754"/>
                    </a:moveTo>
                    <a:cubicBezTo>
                      <a:pt x="13713" y="-19058"/>
                      <a:pt x="5776" y="52379"/>
                      <a:pt x="3659" y="90479"/>
                    </a:cubicBezTo>
                    <a:cubicBezTo>
                      <a:pt x="1542" y="128579"/>
                      <a:pt x="-1103" y="245525"/>
                      <a:pt x="484" y="233354"/>
                    </a:cubicBezTo>
                    <a:cubicBezTo>
                      <a:pt x="2071" y="221183"/>
                      <a:pt x="12655" y="28566"/>
                      <a:pt x="13184" y="475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1" name="フリーフォーム 1840">
                <a:extLst>
                  <a:ext uri="{FF2B5EF4-FFF2-40B4-BE49-F238E27FC236}">
                    <a16:creationId xmlns:a16="http://schemas.microsoft.com/office/drawing/2014/main" id="{814E5C8B-75C8-2CBE-979A-FF06AA753836}"/>
                  </a:ext>
                </a:extLst>
              </p:cNvPr>
              <p:cNvSpPr/>
              <p:nvPr/>
            </p:nvSpPr>
            <p:spPr>
              <a:xfrm>
                <a:off x="1281862" y="5942904"/>
                <a:ext cx="10363" cy="261243"/>
              </a:xfrm>
              <a:custGeom>
                <a:avLst/>
                <a:gdLst>
                  <a:gd name="connsiteX0" fmla="*/ 10363 w 10363"/>
                  <a:gd name="connsiteY0" fmla="*/ 696 h 261243"/>
                  <a:gd name="connsiteX1" fmla="*/ 838 w 10363"/>
                  <a:gd name="connsiteY1" fmla="*/ 181671 h 261243"/>
                  <a:gd name="connsiteX2" fmla="*/ 838 w 10363"/>
                  <a:gd name="connsiteY2" fmla="*/ 254696 h 261243"/>
                  <a:gd name="connsiteX3" fmla="*/ 10363 w 10363"/>
                  <a:gd name="connsiteY3" fmla="*/ 696 h 26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63" h="261243">
                    <a:moveTo>
                      <a:pt x="10363" y="696"/>
                    </a:moveTo>
                    <a:cubicBezTo>
                      <a:pt x="10363" y="-11475"/>
                      <a:pt x="2425" y="139338"/>
                      <a:pt x="838" y="181671"/>
                    </a:cubicBezTo>
                    <a:cubicBezTo>
                      <a:pt x="-750" y="224004"/>
                      <a:pt x="309" y="280625"/>
                      <a:pt x="838" y="254696"/>
                    </a:cubicBezTo>
                    <a:cubicBezTo>
                      <a:pt x="1367" y="228767"/>
                      <a:pt x="10363" y="12867"/>
                      <a:pt x="10363" y="69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2" name="フリーフォーム 1841">
                <a:extLst>
                  <a:ext uri="{FF2B5EF4-FFF2-40B4-BE49-F238E27FC236}">
                    <a16:creationId xmlns:a16="http://schemas.microsoft.com/office/drawing/2014/main" id="{607F98E1-3F86-8B5D-3E41-03848C9F2ED5}"/>
                  </a:ext>
                </a:extLst>
              </p:cNvPr>
              <p:cNvSpPr/>
              <p:nvPr/>
            </p:nvSpPr>
            <p:spPr>
              <a:xfrm>
                <a:off x="1383078" y="5943447"/>
                <a:ext cx="13922" cy="266954"/>
              </a:xfrm>
              <a:custGeom>
                <a:avLst/>
                <a:gdLst>
                  <a:gd name="connsiteX0" fmla="*/ 1222 w 13922"/>
                  <a:gd name="connsiteY0" fmla="*/ 153 h 266954"/>
                  <a:gd name="connsiteX1" fmla="*/ 1222 w 13922"/>
                  <a:gd name="connsiteY1" fmla="*/ 127153 h 266954"/>
                  <a:gd name="connsiteX2" fmla="*/ 7572 w 13922"/>
                  <a:gd name="connsiteY2" fmla="*/ 266853 h 266954"/>
                  <a:gd name="connsiteX3" fmla="*/ 13922 w 13922"/>
                  <a:gd name="connsiteY3" fmla="*/ 104928 h 266954"/>
                  <a:gd name="connsiteX4" fmla="*/ 1222 w 13922"/>
                  <a:gd name="connsiteY4" fmla="*/ 153 h 266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22" h="266954">
                    <a:moveTo>
                      <a:pt x="1222" y="153"/>
                    </a:moveTo>
                    <a:cubicBezTo>
                      <a:pt x="-895" y="3857"/>
                      <a:pt x="164" y="82703"/>
                      <a:pt x="1222" y="127153"/>
                    </a:cubicBezTo>
                    <a:cubicBezTo>
                      <a:pt x="2280" y="171603"/>
                      <a:pt x="5455" y="270557"/>
                      <a:pt x="7572" y="266853"/>
                    </a:cubicBezTo>
                    <a:cubicBezTo>
                      <a:pt x="9689" y="263149"/>
                      <a:pt x="13922" y="149378"/>
                      <a:pt x="13922" y="104928"/>
                    </a:cubicBezTo>
                    <a:cubicBezTo>
                      <a:pt x="13922" y="60478"/>
                      <a:pt x="3339" y="-3551"/>
                      <a:pt x="1222" y="15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3" name="フリーフォーム 1842">
                <a:extLst>
                  <a:ext uri="{FF2B5EF4-FFF2-40B4-BE49-F238E27FC236}">
                    <a16:creationId xmlns:a16="http://schemas.microsoft.com/office/drawing/2014/main" id="{57496872-1634-C7BF-1CA8-C1E1B548B326}"/>
                  </a:ext>
                </a:extLst>
              </p:cNvPr>
              <p:cNvSpPr/>
              <p:nvPr/>
            </p:nvSpPr>
            <p:spPr>
              <a:xfrm>
                <a:off x="1422228" y="5952574"/>
                <a:ext cx="36983" cy="324645"/>
              </a:xfrm>
              <a:custGeom>
                <a:avLst/>
                <a:gdLst>
                  <a:gd name="connsiteX0" fmla="*/ 28747 w 36983"/>
                  <a:gd name="connsiteY0" fmla="*/ 551 h 324645"/>
                  <a:gd name="connsiteX1" fmla="*/ 31922 w 36983"/>
                  <a:gd name="connsiteY1" fmla="*/ 137076 h 324645"/>
                  <a:gd name="connsiteX2" fmla="*/ 35097 w 36983"/>
                  <a:gd name="connsiteY2" fmla="*/ 324401 h 324645"/>
                  <a:gd name="connsiteX3" fmla="*/ 172 w 36983"/>
                  <a:gd name="connsiteY3" fmla="*/ 95801 h 324645"/>
                  <a:gd name="connsiteX4" fmla="*/ 22397 w 36983"/>
                  <a:gd name="connsiteY4" fmla="*/ 187876 h 324645"/>
                  <a:gd name="connsiteX5" fmla="*/ 28747 w 36983"/>
                  <a:gd name="connsiteY5" fmla="*/ 551 h 32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983" h="324645">
                    <a:moveTo>
                      <a:pt x="28747" y="551"/>
                    </a:moveTo>
                    <a:cubicBezTo>
                      <a:pt x="30334" y="-7916"/>
                      <a:pt x="30864" y="83101"/>
                      <a:pt x="31922" y="137076"/>
                    </a:cubicBezTo>
                    <a:cubicBezTo>
                      <a:pt x="32980" y="191051"/>
                      <a:pt x="40389" y="331280"/>
                      <a:pt x="35097" y="324401"/>
                    </a:cubicBezTo>
                    <a:cubicBezTo>
                      <a:pt x="29805" y="317522"/>
                      <a:pt x="2289" y="118555"/>
                      <a:pt x="172" y="95801"/>
                    </a:cubicBezTo>
                    <a:cubicBezTo>
                      <a:pt x="-1945" y="73047"/>
                      <a:pt x="16047" y="202693"/>
                      <a:pt x="22397" y="187876"/>
                    </a:cubicBezTo>
                    <a:cubicBezTo>
                      <a:pt x="28747" y="173059"/>
                      <a:pt x="27160" y="9018"/>
                      <a:pt x="28747" y="55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4" name="フリーフォーム 1843">
                <a:extLst>
                  <a:ext uri="{FF2B5EF4-FFF2-40B4-BE49-F238E27FC236}">
                    <a16:creationId xmlns:a16="http://schemas.microsoft.com/office/drawing/2014/main" id="{F9CAFAC8-DFED-A0B8-C030-B47B61A4B99D}"/>
                  </a:ext>
                </a:extLst>
              </p:cNvPr>
              <p:cNvSpPr/>
              <p:nvPr/>
            </p:nvSpPr>
            <p:spPr>
              <a:xfrm>
                <a:off x="920476" y="6216650"/>
                <a:ext cx="22499" cy="387425"/>
              </a:xfrm>
              <a:custGeom>
                <a:avLst/>
                <a:gdLst>
                  <a:gd name="connsiteX0" fmla="*/ 22499 w 22499"/>
                  <a:gd name="connsiteY0" fmla="*/ 0 h 387425"/>
                  <a:gd name="connsiteX1" fmla="*/ 274 w 22499"/>
                  <a:gd name="connsiteY1" fmla="*/ 387350 h 387425"/>
                  <a:gd name="connsiteX2" fmla="*/ 22499 w 22499"/>
                  <a:gd name="connsiteY2" fmla="*/ 0 h 387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499" h="387425">
                    <a:moveTo>
                      <a:pt x="22499" y="0"/>
                    </a:moveTo>
                    <a:cubicBezTo>
                      <a:pt x="22499" y="0"/>
                      <a:pt x="-2901" y="381000"/>
                      <a:pt x="274" y="387350"/>
                    </a:cubicBezTo>
                    <a:cubicBezTo>
                      <a:pt x="3449" y="393700"/>
                      <a:pt x="22499" y="0"/>
                      <a:pt x="22499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5" name="フリーフォーム 1844">
                <a:extLst>
                  <a:ext uri="{FF2B5EF4-FFF2-40B4-BE49-F238E27FC236}">
                    <a16:creationId xmlns:a16="http://schemas.microsoft.com/office/drawing/2014/main" id="{3FB7284E-B398-4CD0-13A4-4941CCBFEFB8}"/>
                  </a:ext>
                </a:extLst>
              </p:cNvPr>
              <p:cNvSpPr/>
              <p:nvPr/>
            </p:nvSpPr>
            <p:spPr>
              <a:xfrm>
                <a:off x="970842" y="6200686"/>
                <a:ext cx="51650" cy="637051"/>
              </a:xfrm>
              <a:custGeom>
                <a:avLst/>
                <a:gdLst>
                  <a:gd name="connsiteX0" fmla="*/ 45158 w 51650"/>
                  <a:gd name="connsiteY0" fmla="*/ 89 h 637051"/>
                  <a:gd name="connsiteX1" fmla="*/ 29283 w 51650"/>
                  <a:gd name="connsiteY1" fmla="*/ 473164 h 637051"/>
                  <a:gd name="connsiteX2" fmla="*/ 51508 w 51650"/>
                  <a:gd name="connsiteY2" fmla="*/ 371564 h 637051"/>
                  <a:gd name="connsiteX3" fmla="*/ 38808 w 51650"/>
                  <a:gd name="connsiteY3" fmla="*/ 628739 h 637051"/>
                  <a:gd name="connsiteX4" fmla="*/ 38808 w 51650"/>
                  <a:gd name="connsiteY4" fmla="*/ 549364 h 637051"/>
                  <a:gd name="connsiteX5" fmla="*/ 708 w 51650"/>
                  <a:gd name="connsiteY5" fmla="*/ 304889 h 637051"/>
                  <a:gd name="connsiteX6" fmla="*/ 16583 w 51650"/>
                  <a:gd name="connsiteY6" fmla="*/ 431889 h 637051"/>
                  <a:gd name="connsiteX7" fmla="*/ 45158 w 51650"/>
                  <a:gd name="connsiteY7" fmla="*/ 89 h 63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650" h="637051">
                    <a:moveTo>
                      <a:pt x="45158" y="89"/>
                    </a:moveTo>
                    <a:cubicBezTo>
                      <a:pt x="47275" y="6968"/>
                      <a:pt x="28225" y="411252"/>
                      <a:pt x="29283" y="473164"/>
                    </a:cubicBezTo>
                    <a:cubicBezTo>
                      <a:pt x="30341" y="535076"/>
                      <a:pt x="49921" y="345635"/>
                      <a:pt x="51508" y="371564"/>
                    </a:cubicBezTo>
                    <a:cubicBezTo>
                      <a:pt x="53096" y="397493"/>
                      <a:pt x="40925" y="599106"/>
                      <a:pt x="38808" y="628739"/>
                    </a:cubicBezTo>
                    <a:cubicBezTo>
                      <a:pt x="36691" y="658372"/>
                      <a:pt x="45158" y="603339"/>
                      <a:pt x="38808" y="549364"/>
                    </a:cubicBezTo>
                    <a:cubicBezTo>
                      <a:pt x="32458" y="495389"/>
                      <a:pt x="4412" y="324468"/>
                      <a:pt x="708" y="304889"/>
                    </a:cubicBezTo>
                    <a:cubicBezTo>
                      <a:pt x="-2996" y="285310"/>
                      <a:pt x="8645" y="476868"/>
                      <a:pt x="16583" y="431889"/>
                    </a:cubicBezTo>
                    <a:cubicBezTo>
                      <a:pt x="24521" y="386910"/>
                      <a:pt x="43041" y="-6790"/>
                      <a:pt x="45158" y="8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6" name="フリーフォーム 1845">
                <a:extLst>
                  <a:ext uri="{FF2B5EF4-FFF2-40B4-BE49-F238E27FC236}">
                    <a16:creationId xmlns:a16="http://schemas.microsoft.com/office/drawing/2014/main" id="{1D07ED81-3A94-C753-B7D7-C240F9A8F0E3}"/>
                  </a:ext>
                </a:extLst>
              </p:cNvPr>
              <p:cNvSpPr/>
              <p:nvPr/>
            </p:nvSpPr>
            <p:spPr>
              <a:xfrm>
                <a:off x="1119379" y="6164815"/>
                <a:ext cx="20611" cy="661360"/>
              </a:xfrm>
              <a:custGeom>
                <a:avLst/>
                <a:gdLst>
                  <a:gd name="connsiteX0" fmla="*/ 14096 w 20611"/>
                  <a:gd name="connsiteY0" fmla="*/ 4210 h 661360"/>
                  <a:gd name="connsiteX1" fmla="*/ 1396 w 20611"/>
                  <a:gd name="connsiteY1" fmla="*/ 350285 h 661360"/>
                  <a:gd name="connsiteX2" fmla="*/ 1396 w 20611"/>
                  <a:gd name="connsiteY2" fmla="*/ 331235 h 661360"/>
                  <a:gd name="connsiteX3" fmla="*/ 10921 w 20611"/>
                  <a:gd name="connsiteY3" fmla="*/ 645560 h 661360"/>
                  <a:gd name="connsiteX4" fmla="*/ 4571 w 20611"/>
                  <a:gd name="connsiteY4" fmla="*/ 569360 h 661360"/>
                  <a:gd name="connsiteX5" fmla="*/ 20446 w 20611"/>
                  <a:gd name="connsiteY5" fmla="*/ 182010 h 661360"/>
                  <a:gd name="connsiteX6" fmla="*/ 14096 w 20611"/>
                  <a:gd name="connsiteY6" fmla="*/ 4210 h 661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11" h="661360">
                    <a:moveTo>
                      <a:pt x="14096" y="4210"/>
                    </a:moveTo>
                    <a:cubicBezTo>
                      <a:pt x="10921" y="32256"/>
                      <a:pt x="3513" y="295781"/>
                      <a:pt x="1396" y="350285"/>
                    </a:cubicBezTo>
                    <a:cubicBezTo>
                      <a:pt x="-721" y="404789"/>
                      <a:pt x="-191" y="282023"/>
                      <a:pt x="1396" y="331235"/>
                    </a:cubicBezTo>
                    <a:cubicBezTo>
                      <a:pt x="2983" y="380447"/>
                      <a:pt x="10392" y="605873"/>
                      <a:pt x="10921" y="645560"/>
                    </a:cubicBezTo>
                    <a:cubicBezTo>
                      <a:pt x="11450" y="685247"/>
                      <a:pt x="2983" y="646618"/>
                      <a:pt x="4571" y="569360"/>
                    </a:cubicBezTo>
                    <a:cubicBezTo>
                      <a:pt x="6159" y="492102"/>
                      <a:pt x="19388" y="269852"/>
                      <a:pt x="20446" y="182010"/>
                    </a:cubicBezTo>
                    <a:cubicBezTo>
                      <a:pt x="21504" y="94168"/>
                      <a:pt x="17271" y="-23836"/>
                      <a:pt x="14096" y="421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7" name="フリーフォーム 1846">
                <a:extLst>
                  <a:ext uri="{FF2B5EF4-FFF2-40B4-BE49-F238E27FC236}">
                    <a16:creationId xmlns:a16="http://schemas.microsoft.com/office/drawing/2014/main" id="{CB494257-5F48-521B-21E6-25856E3C7B73}"/>
                  </a:ext>
                </a:extLst>
              </p:cNvPr>
              <p:cNvSpPr/>
              <p:nvPr/>
            </p:nvSpPr>
            <p:spPr>
              <a:xfrm>
                <a:off x="1080006" y="6230277"/>
                <a:ext cx="31244" cy="592276"/>
              </a:xfrm>
              <a:custGeom>
                <a:avLst/>
                <a:gdLst>
                  <a:gd name="connsiteX0" fmla="*/ 15369 w 31244"/>
                  <a:gd name="connsiteY0" fmla="*/ 2248 h 592276"/>
                  <a:gd name="connsiteX1" fmla="*/ 2669 w 31244"/>
                  <a:gd name="connsiteY1" fmla="*/ 380073 h 592276"/>
                  <a:gd name="connsiteX2" fmla="*/ 2669 w 31244"/>
                  <a:gd name="connsiteY2" fmla="*/ 589623 h 592276"/>
                  <a:gd name="connsiteX3" fmla="*/ 31244 w 31244"/>
                  <a:gd name="connsiteY3" fmla="*/ 240373 h 592276"/>
                  <a:gd name="connsiteX4" fmla="*/ 15369 w 31244"/>
                  <a:gd name="connsiteY4" fmla="*/ 2248 h 592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44" h="592276">
                    <a:moveTo>
                      <a:pt x="15369" y="2248"/>
                    </a:moveTo>
                    <a:cubicBezTo>
                      <a:pt x="10606" y="25531"/>
                      <a:pt x="4786" y="282177"/>
                      <a:pt x="2669" y="380073"/>
                    </a:cubicBezTo>
                    <a:cubicBezTo>
                      <a:pt x="552" y="477969"/>
                      <a:pt x="-2094" y="612906"/>
                      <a:pt x="2669" y="589623"/>
                    </a:cubicBezTo>
                    <a:cubicBezTo>
                      <a:pt x="7431" y="566340"/>
                      <a:pt x="31244" y="338798"/>
                      <a:pt x="31244" y="240373"/>
                    </a:cubicBezTo>
                    <a:cubicBezTo>
                      <a:pt x="31244" y="141948"/>
                      <a:pt x="20132" y="-21035"/>
                      <a:pt x="15369" y="224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8" name="フリーフォーム 1847">
                <a:extLst>
                  <a:ext uri="{FF2B5EF4-FFF2-40B4-BE49-F238E27FC236}">
                    <a16:creationId xmlns:a16="http://schemas.microsoft.com/office/drawing/2014/main" id="{F5FC38A3-B97B-9107-58CA-7ACAC5DC65C3}"/>
                  </a:ext>
                </a:extLst>
              </p:cNvPr>
              <p:cNvSpPr/>
              <p:nvPr/>
            </p:nvSpPr>
            <p:spPr>
              <a:xfrm>
                <a:off x="1279524" y="6153005"/>
                <a:ext cx="177845" cy="648785"/>
              </a:xfrm>
              <a:custGeom>
                <a:avLst/>
                <a:gdLst>
                  <a:gd name="connsiteX0" fmla="*/ 174626 w 177845"/>
                  <a:gd name="connsiteY0" fmla="*/ 145 h 648785"/>
                  <a:gd name="connsiteX1" fmla="*/ 149226 w 177845"/>
                  <a:gd name="connsiteY1" fmla="*/ 438295 h 648785"/>
                  <a:gd name="connsiteX2" fmla="*/ 177801 w 177845"/>
                  <a:gd name="connsiteY2" fmla="*/ 365270 h 648785"/>
                  <a:gd name="connsiteX3" fmla="*/ 155576 w 177845"/>
                  <a:gd name="connsiteY3" fmla="*/ 603395 h 648785"/>
                  <a:gd name="connsiteX4" fmla="*/ 146051 w 177845"/>
                  <a:gd name="connsiteY4" fmla="*/ 619270 h 648785"/>
                  <a:gd name="connsiteX5" fmla="*/ 1 w 177845"/>
                  <a:gd name="connsiteY5" fmla="*/ 641495 h 648785"/>
                  <a:gd name="connsiteX6" fmla="*/ 149226 w 177845"/>
                  <a:gd name="connsiteY6" fmla="*/ 644670 h 648785"/>
                  <a:gd name="connsiteX7" fmla="*/ 155576 w 177845"/>
                  <a:gd name="connsiteY7" fmla="*/ 587520 h 648785"/>
                  <a:gd name="connsiteX8" fmla="*/ 158751 w 177845"/>
                  <a:gd name="connsiteY8" fmla="*/ 222395 h 648785"/>
                  <a:gd name="connsiteX9" fmla="*/ 168276 w 177845"/>
                  <a:gd name="connsiteY9" fmla="*/ 387495 h 648785"/>
                  <a:gd name="connsiteX10" fmla="*/ 174626 w 177845"/>
                  <a:gd name="connsiteY10" fmla="*/ 145 h 648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7845" h="648785">
                    <a:moveTo>
                      <a:pt x="174626" y="145"/>
                    </a:moveTo>
                    <a:cubicBezTo>
                      <a:pt x="171451" y="8612"/>
                      <a:pt x="148697" y="377441"/>
                      <a:pt x="149226" y="438295"/>
                    </a:cubicBezTo>
                    <a:cubicBezTo>
                      <a:pt x="149755" y="499149"/>
                      <a:pt x="176743" y="337753"/>
                      <a:pt x="177801" y="365270"/>
                    </a:cubicBezTo>
                    <a:cubicBezTo>
                      <a:pt x="178859" y="392787"/>
                      <a:pt x="160868" y="561062"/>
                      <a:pt x="155576" y="603395"/>
                    </a:cubicBezTo>
                    <a:cubicBezTo>
                      <a:pt x="150284" y="645728"/>
                      <a:pt x="171980" y="612920"/>
                      <a:pt x="146051" y="619270"/>
                    </a:cubicBezTo>
                    <a:cubicBezTo>
                      <a:pt x="120122" y="625620"/>
                      <a:pt x="-528" y="637262"/>
                      <a:pt x="1" y="641495"/>
                    </a:cubicBezTo>
                    <a:cubicBezTo>
                      <a:pt x="530" y="645728"/>
                      <a:pt x="123297" y="653666"/>
                      <a:pt x="149226" y="644670"/>
                    </a:cubicBezTo>
                    <a:cubicBezTo>
                      <a:pt x="175155" y="635674"/>
                      <a:pt x="153989" y="657899"/>
                      <a:pt x="155576" y="587520"/>
                    </a:cubicBezTo>
                    <a:cubicBezTo>
                      <a:pt x="157163" y="517141"/>
                      <a:pt x="156634" y="255732"/>
                      <a:pt x="158751" y="222395"/>
                    </a:cubicBezTo>
                    <a:cubicBezTo>
                      <a:pt x="160868" y="189058"/>
                      <a:pt x="161926" y="420303"/>
                      <a:pt x="168276" y="387495"/>
                    </a:cubicBezTo>
                    <a:cubicBezTo>
                      <a:pt x="174626" y="354687"/>
                      <a:pt x="177801" y="-8322"/>
                      <a:pt x="174626" y="14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9" name="フリーフォーム 1848">
                <a:extLst>
                  <a:ext uri="{FF2B5EF4-FFF2-40B4-BE49-F238E27FC236}">
                    <a16:creationId xmlns:a16="http://schemas.microsoft.com/office/drawing/2014/main" id="{C8FEF32F-B062-0173-2444-5C54203B4BE5}"/>
                  </a:ext>
                </a:extLst>
              </p:cNvPr>
              <p:cNvSpPr/>
              <p:nvPr/>
            </p:nvSpPr>
            <p:spPr>
              <a:xfrm>
                <a:off x="-35303" y="6209801"/>
                <a:ext cx="680051" cy="29132"/>
              </a:xfrm>
              <a:custGeom>
                <a:avLst/>
                <a:gdLst>
                  <a:gd name="connsiteX0" fmla="*/ 378 w 680051"/>
                  <a:gd name="connsiteY0" fmla="*/ 10024 h 29132"/>
                  <a:gd name="connsiteX1" fmla="*/ 409953 w 680051"/>
                  <a:gd name="connsiteY1" fmla="*/ 29074 h 29132"/>
                  <a:gd name="connsiteX2" fmla="*/ 330578 w 680051"/>
                  <a:gd name="connsiteY2" fmla="*/ 16374 h 29132"/>
                  <a:gd name="connsiteX3" fmla="*/ 667128 w 680051"/>
                  <a:gd name="connsiteY3" fmla="*/ 29074 h 29132"/>
                  <a:gd name="connsiteX4" fmla="*/ 575053 w 680051"/>
                  <a:gd name="connsiteY4" fmla="*/ 16374 h 29132"/>
                  <a:gd name="connsiteX5" fmla="*/ 244853 w 680051"/>
                  <a:gd name="connsiteY5" fmla="*/ 499 h 29132"/>
                  <a:gd name="connsiteX6" fmla="*/ 333753 w 680051"/>
                  <a:gd name="connsiteY6" fmla="*/ 3674 h 29132"/>
                  <a:gd name="connsiteX7" fmla="*/ 378 w 680051"/>
                  <a:gd name="connsiteY7" fmla="*/ 10024 h 29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0051" h="29132">
                    <a:moveTo>
                      <a:pt x="378" y="10024"/>
                    </a:moveTo>
                    <a:cubicBezTo>
                      <a:pt x="13078" y="14257"/>
                      <a:pt x="354920" y="28016"/>
                      <a:pt x="409953" y="29074"/>
                    </a:cubicBezTo>
                    <a:cubicBezTo>
                      <a:pt x="464986" y="30132"/>
                      <a:pt x="287716" y="16374"/>
                      <a:pt x="330578" y="16374"/>
                    </a:cubicBezTo>
                    <a:cubicBezTo>
                      <a:pt x="373440" y="16374"/>
                      <a:pt x="626382" y="29074"/>
                      <a:pt x="667128" y="29074"/>
                    </a:cubicBezTo>
                    <a:cubicBezTo>
                      <a:pt x="707874" y="29074"/>
                      <a:pt x="645432" y="21136"/>
                      <a:pt x="575053" y="16374"/>
                    </a:cubicBezTo>
                    <a:cubicBezTo>
                      <a:pt x="504674" y="11612"/>
                      <a:pt x="285070" y="2616"/>
                      <a:pt x="244853" y="499"/>
                    </a:cubicBezTo>
                    <a:cubicBezTo>
                      <a:pt x="204636" y="-1618"/>
                      <a:pt x="369207" y="3674"/>
                      <a:pt x="333753" y="3674"/>
                    </a:cubicBezTo>
                    <a:cubicBezTo>
                      <a:pt x="298299" y="3674"/>
                      <a:pt x="-12322" y="5791"/>
                      <a:pt x="378" y="1002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0" name="フリーフォーム 1849">
                <a:extLst>
                  <a:ext uri="{FF2B5EF4-FFF2-40B4-BE49-F238E27FC236}">
                    <a16:creationId xmlns:a16="http://schemas.microsoft.com/office/drawing/2014/main" id="{15B3B6C4-FD6F-4211-CA82-D70493BCC684}"/>
                  </a:ext>
                </a:extLst>
              </p:cNvPr>
              <p:cNvSpPr/>
              <p:nvPr/>
            </p:nvSpPr>
            <p:spPr>
              <a:xfrm>
                <a:off x="-21169" y="6334082"/>
                <a:ext cx="672645" cy="48126"/>
              </a:xfrm>
              <a:custGeom>
                <a:avLst/>
                <a:gdLst>
                  <a:gd name="connsiteX0" fmla="*/ 11644 w 672645"/>
                  <a:gd name="connsiteY0" fmla="*/ 43 h 48126"/>
                  <a:gd name="connsiteX1" fmla="*/ 646644 w 672645"/>
                  <a:gd name="connsiteY1" fmla="*/ 31793 h 48126"/>
                  <a:gd name="connsiteX2" fmla="*/ 395819 w 672645"/>
                  <a:gd name="connsiteY2" fmla="*/ 15918 h 48126"/>
                  <a:gd name="connsiteX3" fmla="*/ 668869 w 672645"/>
                  <a:gd name="connsiteY3" fmla="*/ 47668 h 48126"/>
                  <a:gd name="connsiteX4" fmla="*/ 148169 w 672645"/>
                  <a:gd name="connsiteY4" fmla="*/ 34968 h 48126"/>
                  <a:gd name="connsiteX5" fmla="*/ 427569 w 672645"/>
                  <a:gd name="connsiteY5" fmla="*/ 38143 h 48126"/>
                  <a:gd name="connsiteX6" fmla="*/ 246594 w 672645"/>
                  <a:gd name="connsiteY6" fmla="*/ 25443 h 48126"/>
                  <a:gd name="connsiteX7" fmla="*/ 11644 w 672645"/>
                  <a:gd name="connsiteY7" fmla="*/ 43 h 48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2645" h="48126">
                    <a:moveTo>
                      <a:pt x="11644" y="43"/>
                    </a:moveTo>
                    <a:cubicBezTo>
                      <a:pt x="78319" y="1101"/>
                      <a:pt x="582615" y="29147"/>
                      <a:pt x="646644" y="31793"/>
                    </a:cubicBezTo>
                    <a:cubicBezTo>
                      <a:pt x="710673" y="34439"/>
                      <a:pt x="392115" y="13272"/>
                      <a:pt x="395819" y="15918"/>
                    </a:cubicBezTo>
                    <a:cubicBezTo>
                      <a:pt x="399523" y="18564"/>
                      <a:pt x="710144" y="44493"/>
                      <a:pt x="668869" y="47668"/>
                    </a:cubicBezTo>
                    <a:cubicBezTo>
                      <a:pt x="627594" y="50843"/>
                      <a:pt x="188386" y="36556"/>
                      <a:pt x="148169" y="34968"/>
                    </a:cubicBezTo>
                    <a:cubicBezTo>
                      <a:pt x="107952" y="33380"/>
                      <a:pt x="411165" y="39730"/>
                      <a:pt x="427569" y="38143"/>
                    </a:cubicBezTo>
                    <a:cubicBezTo>
                      <a:pt x="443973" y="36556"/>
                      <a:pt x="309565" y="33380"/>
                      <a:pt x="246594" y="25443"/>
                    </a:cubicBezTo>
                    <a:cubicBezTo>
                      <a:pt x="183623" y="17506"/>
                      <a:pt x="-55031" y="-1015"/>
                      <a:pt x="11644" y="4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1" name="フリーフォーム 1850">
                <a:extLst>
                  <a:ext uri="{FF2B5EF4-FFF2-40B4-BE49-F238E27FC236}">
                    <a16:creationId xmlns:a16="http://schemas.microsoft.com/office/drawing/2014/main" id="{AC77A4CC-5417-D12F-9B69-172393D9CBE5}"/>
                  </a:ext>
                </a:extLst>
              </p:cNvPr>
              <p:cNvSpPr/>
              <p:nvPr/>
            </p:nvSpPr>
            <p:spPr>
              <a:xfrm>
                <a:off x="15875" y="6477000"/>
                <a:ext cx="649130" cy="41430"/>
              </a:xfrm>
              <a:custGeom>
                <a:avLst/>
                <a:gdLst>
                  <a:gd name="connsiteX0" fmla="*/ 0 w 649130"/>
                  <a:gd name="connsiteY0" fmla="*/ 19050 h 41430"/>
                  <a:gd name="connsiteX1" fmla="*/ 425450 w 649130"/>
                  <a:gd name="connsiteY1" fmla="*/ 38100 h 41430"/>
                  <a:gd name="connsiteX2" fmla="*/ 311150 w 649130"/>
                  <a:gd name="connsiteY2" fmla="*/ 22225 h 41430"/>
                  <a:gd name="connsiteX3" fmla="*/ 644525 w 649130"/>
                  <a:gd name="connsiteY3" fmla="*/ 41275 h 41430"/>
                  <a:gd name="connsiteX4" fmla="*/ 514350 w 649130"/>
                  <a:gd name="connsiteY4" fmla="*/ 31750 h 41430"/>
                  <a:gd name="connsiteX5" fmla="*/ 184150 w 649130"/>
                  <a:gd name="connsiteY5" fmla="*/ 0 h 41430"/>
                  <a:gd name="connsiteX6" fmla="*/ 555625 w 649130"/>
                  <a:gd name="connsiteY6" fmla="*/ 28575 h 41430"/>
                  <a:gd name="connsiteX7" fmla="*/ 152400 w 649130"/>
                  <a:gd name="connsiteY7" fmla="*/ 15875 h 41430"/>
                  <a:gd name="connsiteX8" fmla="*/ 0 w 649130"/>
                  <a:gd name="connsiteY8" fmla="*/ 19050 h 4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9130" h="41430">
                    <a:moveTo>
                      <a:pt x="0" y="19050"/>
                    </a:moveTo>
                    <a:lnTo>
                      <a:pt x="425450" y="38100"/>
                    </a:lnTo>
                    <a:cubicBezTo>
                      <a:pt x="477308" y="38629"/>
                      <a:pt x="274638" y="21696"/>
                      <a:pt x="311150" y="22225"/>
                    </a:cubicBezTo>
                    <a:cubicBezTo>
                      <a:pt x="347662" y="22754"/>
                      <a:pt x="610658" y="39688"/>
                      <a:pt x="644525" y="41275"/>
                    </a:cubicBezTo>
                    <a:cubicBezTo>
                      <a:pt x="678392" y="42862"/>
                      <a:pt x="514350" y="31750"/>
                      <a:pt x="514350" y="31750"/>
                    </a:cubicBezTo>
                    <a:lnTo>
                      <a:pt x="184150" y="0"/>
                    </a:lnTo>
                    <a:lnTo>
                      <a:pt x="555625" y="28575"/>
                    </a:lnTo>
                    <a:cubicBezTo>
                      <a:pt x="550333" y="31221"/>
                      <a:pt x="152400" y="15875"/>
                      <a:pt x="152400" y="15875"/>
                    </a:cubicBezTo>
                    <a:lnTo>
                      <a:pt x="0" y="1905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2" name="フリーフォーム 1851">
                <a:extLst>
                  <a:ext uri="{FF2B5EF4-FFF2-40B4-BE49-F238E27FC236}">
                    <a16:creationId xmlns:a16="http://schemas.microsoft.com/office/drawing/2014/main" id="{EFC9E076-AC16-8771-97AD-489BE7667551}"/>
                  </a:ext>
                </a:extLst>
              </p:cNvPr>
              <p:cNvSpPr/>
              <p:nvPr/>
            </p:nvSpPr>
            <p:spPr>
              <a:xfrm>
                <a:off x="-32038" y="6626123"/>
                <a:ext cx="668802" cy="31852"/>
              </a:xfrm>
              <a:custGeom>
                <a:avLst/>
                <a:gdLst>
                  <a:gd name="connsiteX0" fmla="*/ 3463 w 668802"/>
                  <a:gd name="connsiteY0" fmla="*/ 102 h 31852"/>
                  <a:gd name="connsiteX1" fmla="*/ 393988 w 668802"/>
                  <a:gd name="connsiteY1" fmla="*/ 15977 h 31852"/>
                  <a:gd name="connsiteX2" fmla="*/ 292388 w 668802"/>
                  <a:gd name="connsiteY2" fmla="*/ 102 h 31852"/>
                  <a:gd name="connsiteX3" fmla="*/ 660688 w 668802"/>
                  <a:gd name="connsiteY3" fmla="*/ 25502 h 31852"/>
                  <a:gd name="connsiteX4" fmla="*/ 555913 w 668802"/>
                  <a:gd name="connsiteY4" fmla="*/ 25502 h 31852"/>
                  <a:gd name="connsiteX5" fmla="*/ 190788 w 668802"/>
                  <a:gd name="connsiteY5" fmla="*/ 31852 h 31852"/>
                  <a:gd name="connsiteX6" fmla="*/ 305088 w 668802"/>
                  <a:gd name="connsiteY6" fmla="*/ 22327 h 31852"/>
                  <a:gd name="connsiteX7" fmla="*/ 206663 w 668802"/>
                  <a:gd name="connsiteY7" fmla="*/ 22327 h 31852"/>
                  <a:gd name="connsiteX8" fmla="*/ 3463 w 668802"/>
                  <a:gd name="connsiteY8" fmla="*/ 102 h 31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68802" h="31852">
                    <a:moveTo>
                      <a:pt x="3463" y="102"/>
                    </a:moveTo>
                    <a:lnTo>
                      <a:pt x="393988" y="15977"/>
                    </a:lnTo>
                    <a:cubicBezTo>
                      <a:pt x="442142" y="15977"/>
                      <a:pt x="247938" y="-1486"/>
                      <a:pt x="292388" y="102"/>
                    </a:cubicBezTo>
                    <a:cubicBezTo>
                      <a:pt x="336838" y="1690"/>
                      <a:pt x="616767" y="21269"/>
                      <a:pt x="660688" y="25502"/>
                    </a:cubicBezTo>
                    <a:cubicBezTo>
                      <a:pt x="704609" y="29735"/>
                      <a:pt x="555913" y="25502"/>
                      <a:pt x="555913" y="25502"/>
                    </a:cubicBezTo>
                    <a:lnTo>
                      <a:pt x="190788" y="31852"/>
                    </a:lnTo>
                    <a:cubicBezTo>
                      <a:pt x="148984" y="31323"/>
                      <a:pt x="302442" y="23915"/>
                      <a:pt x="305088" y="22327"/>
                    </a:cubicBezTo>
                    <a:cubicBezTo>
                      <a:pt x="307734" y="20740"/>
                      <a:pt x="252171" y="23385"/>
                      <a:pt x="206663" y="22327"/>
                    </a:cubicBezTo>
                    <a:cubicBezTo>
                      <a:pt x="161155" y="21269"/>
                      <a:pt x="-27758" y="1160"/>
                      <a:pt x="3463" y="10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3" name="フリーフォーム 1852">
                <a:extLst>
                  <a:ext uri="{FF2B5EF4-FFF2-40B4-BE49-F238E27FC236}">
                    <a16:creationId xmlns:a16="http://schemas.microsoft.com/office/drawing/2014/main" id="{557E124F-AF7E-3475-2B29-153C15DF7EBE}"/>
                  </a:ext>
                </a:extLst>
              </p:cNvPr>
              <p:cNvSpPr/>
              <p:nvPr/>
            </p:nvSpPr>
            <p:spPr>
              <a:xfrm>
                <a:off x="66624" y="6150757"/>
                <a:ext cx="9607" cy="702930"/>
              </a:xfrm>
              <a:custGeom>
                <a:avLst/>
                <a:gdLst>
                  <a:gd name="connsiteX0" fmla="*/ 9576 w 9607"/>
                  <a:gd name="connsiteY0" fmla="*/ 2393 h 702930"/>
                  <a:gd name="connsiteX1" fmla="*/ 3226 w 9607"/>
                  <a:gd name="connsiteY1" fmla="*/ 304018 h 702930"/>
                  <a:gd name="connsiteX2" fmla="*/ 6401 w 9607"/>
                  <a:gd name="connsiteY2" fmla="*/ 180193 h 702930"/>
                  <a:gd name="connsiteX3" fmla="*/ 51 w 9607"/>
                  <a:gd name="connsiteY3" fmla="*/ 462768 h 702930"/>
                  <a:gd name="connsiteX4" fmla="*/ 3226 w 9607"/>
                  <a:gd name="connsiteY4" fmla="*/ 329418 h 702930"/>
                  <a:gd name="connsiteX5" fmla="*/ 51 w 9607"/>
                  <a:gd name="connsiteY5" fmla="*/ 691368 h 702930"/>
                  <a:gd name="connsiteX6" fmla="*/ 3226 w 9607"/>
                  <a:gd name="connsiteY6" fmla="*/ 573893 h 702930"/>
                  <a:gd name="connsiteX7" fmla="*/ 51 w 9607"/>
                  <a:gd name="connsiteY7" fmla="*/ 183368 h 702930"/>
                  <a:gd name="connsiteX8" fmla="*/ 9576 w 9607"/>
                  <a:gd name="connsiteY8" fmla="*/ 2393 h 702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7" h="702930">
                    <a:moveTo>
                      <a:pt x="9576" y="2393"/>
                    </a:moveTo>
                    <a:cubicBezTo>
                      <a:pt x="10105" y="22501"/>
                      <a:pt x="3755" y="274385"/>
                      <a:pt x="3226" y="304018"/>
                    </a:cubicBezTo>
                    <a:cubicBezTo>
                      <a:pt x="2697" y="333651"/>
                      <a:pt x="6930" y="153735"/>
                      <a:pt x="6401" y="180193"/>
                    </a:cubicBezTo>
                    <a:cubicBezTo>
                      <a:pt x="5872" y="206651"/>
                      <a:pt x="580" y="437897"/>
                      <a:pt x="51" y="462768"/>
                    </a:cubicBezTo>
                    <a:cubicBezTo>
                      <a:pt x="-478" y="487639"/>
                      <a:pt x="3226" y="291318"/>
                      <a:pt x="3226" y="329418"/>
                    </a:cubicBezTo>
                    <a:cubicBezTo>
                      <a:pt x="3226" y="367518"/>
                      <a:pt x="51" y="650622"/>
                      <a:pt x="51" y="691368"/>
                    </a:cubicBezTo>
                    <a:cubicBezTo>
                      <a:pt x="51" y="732114"/>
                      <a:pt x="3226" y="658560"/>
                      <a:pt x="3226" y="573893"/>
                    </a:cubicBezTo>
                    <a:cubicBezTo>
                      <a:pt x="3226" y="489226"/>
                      <a:pt x="-478" y="273855"/>
                      <a:pt x="51" y="183368"/>
                    </a:cubicBezTo>
                    <a:cubicBezTo>
                      <a:pt x="580" y="92881"/>
                      <a:pt x="9047" y="-17715"/>
                      <a:pt x="9576" y="239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4" name="フリーフォーム 1853">
                <a:extLst>
                  <a:ext uri="{FF2B5EF4-FFF2-40B4-BE49-F238E27FC236}">
                    <a16:creationId xmlns:a16="http://schemas.microsoft.com/office/drawing/2014/main" id="{A9127414-FA2C-F502-0CAF-AF975D42C529}"/>
                  </a:ext>
                </a:extLst>
              </p:cNvPr>
              <p:cNvSpPr/>
              <p:nvPr/>
            </p:nvSpPr>
            <p:spPr>
              <a:xfrm>
                <a:off x="-12866" y="6572219"/>
                <a:ext cx="664446" cy="227164"/>
              </a:xfrm>
              <a:custGeom>
                <a:avLst/>
                <a:gdLst>
                  <a:gd name="connsiteX0" fmla="*/ 166 w 664446"/>
                  <a:gd name="connsiteY0" fmla="*/ 193706 h 227164"/>
                  <a:gd name="connsiteX1" fmla="*/ 333541 w 664446"/>
                  <a:gd name="connsiteY1" fmla="*/ 206406 h 227164"/>
                  <a:gd name="connsiteX2" fmla="*/ 641516 w 664446"/>
                  <a:gd name="connsiteY2" fmla="*/ 212756 h 227164"/>
                  <a:gd name="connsiteX3" fmla="*/ 641516 w 664446"/>
                  <a:gd name="connsiteY3" fmla="*/ 31 h 227164"/>
                  <a:gd name="connsiteX4" fmla="*/ 638341 w 664446"/>
                  <a:gd name="connsiteY4" fmla="*/ 196881 h 227164"/>
                  <a:gd name="connsiteX5" fmla="*/ 593891 w 664446"/>
                  <a:gd name="connsiteY5" fmla="*/ 215931 h 227164"/>
                  <a:gd name="connsiteX6" fmla="*/ 111291 w 664446"/>
                  <a:gd name="connsiteY6" fmla="*/ 187356 h 227164"/>
                  <a:gd name="connsiteX7" fmla="*/ 285916 w 664446"/>
                  <a:gd name="connsiteY7" fmla="*/ 187356 h 227164"/>
                  <a:gd name="connsiteX8" fmla="*/ 166 w 664446"/>
                  <a:gd name="connsiteY8" fmla="*/ 193706 h 22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64446" h="227164">
                    <a:moveTo>
                      <a:pt x="166" y="193706"/>
                    </a:moveTo>
                    <a:cubicBezTo>
                      <a:pt x="8104" y="196881"/>
                      <a:pt x="333541" y="206406"/>
                      <a:pt x="333541" y="206406"/>
                    </a:cubicBezTo>
                    <a:cubicBezTo>
                      <a:pt x="440433" y="209581"/>
                      <a:pt x="590187" y="247152"/>
                      <a:pt x="641516" y="212756"/>
                    </a:cubicBezTo>
                    <a:cubicBezTo>
                      <a:pt x="692845" y="178360"/>
                      <a:pt x="642045" y="2677"/>
                      <a:pt x="641516" y="31"/>
                    </a:cubicBezTo>
                    <a:cubicBezTo>
                      <a:pt x="640987" y="-2615"/>
                      <a:pt x="646279" y="160898"/>
                      <a:pt x="638341" y="196881"/>
                    </a:cubicBezTo>
                    <a:cubicBezTo>
                      <a:pt x="630404" y="232864"/>
                      <a:pt x="681733" y="217519"/>
                      <a:pt x="593891" y="215931"/>
                    </a:cubicBezTo>
                    <a:cubicBezTo>
                      <a:pt x="506049" y="214344"/>
                      <a:pt x="162620" y="192118"/>
                      <a:pt x="111291" y="187356"/>
                    </a:cubicBezTo>
                    <a:cubicBezTo>
                      <a:pt x="59962" y="182594"/>
                      <a:pt x="300733" y="184710"/>
                      <a:pt x="285916" y="187356"/>
                    </a:cubicBezTo>
                    <a:cubicBezTo>
                      <a:pt x="271099" y="190002"/>
                      <a:pt x="-7772" y="190531"/>
                      <a:pt x="166" y="19370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5" name="フリーフォーム 1854">
                <a:extLst>
                  <a:ext uri="{FF2B5EF4-FFF2-40B4-BE49-F238E27FC236}">
                    <a16:creationId xmlns:a16="http://schemas.microsoft.com/office/drawing/2014/main" id="{75115F85-9277-C5BD-B2CA-9C15A8B4E887}"/>
                  </a:ext>
                </a:extLst>
              </p:cNvPr>
              <p:cNvSpPr/>
              <p:nvPr/>
            </p:nvSpPr>
            <p:spPr>
              <a:xfrm>
                <a:off x="83251" y="6090205"/>
                <a:ext cx="34520" cy="719239"/>
              </a:xfrm>
              <a:custGeom>
                <a:avLst/>
                <a:gdLst>
                  <a:gd name="connsiteX0" fmla="*/ 18349 w 34520"/>
                  <a:gd name="connsiteY0" fmla="*/ 2620 h 719239"/>
                  <a:gd name="connsiteX1" fmla="*/ 18349 w 34520"/>
                  <a:gd name="connsiteY1" fmla="*/ 345520 h 719239"/>
                  <a:gd name="connsiteX2" fmla="*/ 34224 w 34520"/>
                  <a:gd name="connsiteY2" fmla="*/ 294720 h 719239"/>
                  <a:gd name="connsiteX3" fmla="*/ 2474 w 34520"/>
                  <a:gd name="connsiteY3" fmla="*/ 520145 h 719239"/>
                  <a:gd name="connsiteX4" fmla="*/ 2474 w 34520"/>
                  <a:gd name="connsiteY4" fmla="*/ 716995 h 719239"/>
                  <a:gd name="connsiteX5" fmla="*/ 5649 w 34520"/>
                  <a:gd name="connsiteY5" fmla="*/ 599520 h 719239"/>
                  <a:gd name="connsiteX6" fmla="*/ 5649 w 34520"/>
                  <a:gd name="connsiteY6" fmla="*/ 208995 h 719239"/>
                  <a:gd name="connsiteX7" fmla="*/ 18349 w 34520"/>
                  <a:gd name="connsiteY7" fmla="*/ 2620 h 71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520" h="719239">
                    <a:moveTo>
                      <a:pt x="18349" y="2620"/>
                    </a:moveTo>
                    <a:cubicBezTo>
                      <a:pt x="20466" y="25374"/>
                      <a:pt x="15703" y="296837"/>
                      <a:pt x="18349" y="345520"/>
                    </a:cubicBezTo>
                    <a:cubicBezTo>
                      <a:pt x="20995" y="394203"/>
                      <a:pt x="36870" y="265616"/>
                      <a:pt x="34224" y="294720"/>
                    </a:cubicBezTo>
                    <a:cubicBezTo>
                      <a:pt x="31578" y="323824"/>
                      <a:pt x="7766" y="449766"/>
                      <a:pt x="2474" y="520145"/>
                    </a:cubicBezTo>
                    <a:cubicBezTo>
                      <a:pt x="-2818" y="590524"/>
                      <a:pt x="1945" y="703766"/>
                      <a:pt x="2474" y="716995"/>
                    </a:cubicBezTo>
                    <a:cubicBezTo>
                      <a:pt x="3003" y="730224"/>
                      <a:pt x="5120" y="684187"/>
                      <a:pt x="5649" y="599520"/>
                    </a:cubicBezTo>
                    <a:cubicBezTo>
                      <a:pt x="6178" y="514853"/>
                      <a:pt x="357" y="307949"/>
                      <a:pt x="5649" y="208995"/>
                    </a:cubicBezTo>
                    <a:cubicBezTo>
                      <a:pt x="10941" y="110041"/>
                      <a:pt x="16232" y="-20134"/>
                      <a:pt x="18349" y="262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6" name="フリーフォーム 1855">
                <a:extLst>
                  <a:ext uri="{FF2B5EF4-FFF2-40B4-BE49-F238E27FC236}">
                    <a16:creationId xmlns:a16="http://schemas.microsoft.com/office/drawing/2014/main" id="{00B5003C-DA42-BAB9-F52A-E7C4267865AF}"/>
                  </a:ext>
                </a:extLst>
              </p:cNvPr>
              <p:cNvSpPr/>
              <p:nvPr/>
            </p:nvSpPr>
            <p:spPr>
              <a:xfrm>
                <a:off x="161483" y="6124651"/>
                <a:ext cx="35518" cy="682424"/>
              </a:xfrm>
              <a:custGeom>
                <a:avLst/>
                <a:gdLst>
                  <a:gd name="connsiteX0" fmla="*/ 29017 w 35518"/>
                  <a:gd name="connsiteY0" fmla="*/ 3099 h 682424"/>
                  <a:gd name="connsiteX1" fmla="*/ 13142 w 35518"/>
                  <a:gd name="connsiteY1" fmla="*/ 336474 h 682424"/>
                  <a:gd name="connsiteX2" fmla="*/ 13142 w 35518"/>
                  <a:gd name="connsiteY2" fmla="*/ 384099 h 682424"/>
                  <a:gd name="connsiteX3" fmla="*/ 35367 w 35518"/>
                  <a:gd name="connsiteY3" fmla="*/ 301549 h 682424"/>
                  <a:gd name="connsiteX4" fmla="*/ 442 w 35518"/>
                  <a:gd name="connsiteY4" fmla="*/ 669849 h 682424"/>
                  <a:gd name="connsiteX5" fmla="*/ 16317 w 35518"/>
                  <a:gd name="connsiteY5" fmla="*/ 558724 h 682424"/>
                  <a:gd name="connsiteX6" fmla="*/ 25842 w 35518"/>
                  <a:gd name="connsiteY6" fmla="*/ 190424 h 682424"/>
                  <a:gd name="connsiteX7" fmla="*/ 29017 w 35518"/>
                  <a:gd name="connsiteY7" fmla="*/ 3099 h 68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518" h="682424">
                    <a:moveTo>
                      <a:pt x="29017" y="3099"/>
                    </a:moveTo>
                    <a:cubicBezTo>
                      <a:pt x="26900" y="27441"/>
                      <a:pt x="15788" y="272974"/>
                      <a:pt x="13142" y="336474"/>
                    </a:cubicBezTo>
                    <a:cubicBezTo>
                      <a:pt x="10496" y="399974"/>
                      <a:pt x="9438" y="389920"/>
                      <a:pt x="13142" y="384099"/>
                    </a:cubicBezTo>
                    <a:cubicBezTo>
                      <a:pt x="16846" y="378278"/>
                      <a:pt x="37484" y="253924"/>
                      <a:pt x="35367" y="301549"/>
                    </a:cubicBezTo>
                    <a:cubicBezTo>
                      <a:pt x="33250" y="349174"/>
                      <a:pt x="3617" y="626987"/>
                      <a:pt x="442" y="669849"/>
                    </a:cubicBezTo>
                    <a:cubicBezTo>
                      <a:pt x="-2733" y="712711"/>
                      <a:pt x="12084" y="638628"/>
                      <a:pt x="16317" y="558724"/>
                    </a:cubicBezTo>
                    <a:cubicBezTo>
                      <a:pt x="20550" y="478820"/>
                      <a:pt x="23196" y="277736"/>
                      <a:pt x="25842" y="190424"/>
                    </a:cubicBezTo>
                    <a:cubicBezTo>
                      <a:pt x="28488" y="103112"/>
                      <a:pt x="31134" y="-21243"/>
                      <a:pt x="29017" y="309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7" name="フリーフォーム 1856">
                <a:extLst>
                  <a:ext uri="{FF2B5EF4-FFF2-40B4-BE49-F238E27FC236}">
                    <a16:creationId xmlns:a16="http://schemas.microsoft.com/office/drawing/2014/main" id="{44F02135-C632-C2B6-8E83-6E87394F8FFB}"/>
                  </a:ext>
                </a:extLst>
              </p:cNvPr>
              <p:cNvSpPr/>
              <p:nvPr/>
            </p:nvSpPr>
            <p:spPr>
              <a:xfrm>
                <a:off x="161467" y="6110932"/>
                <a:ext cx="32215" cy="694687"/>
              </a:xfrm>
              <a:custGeom>
                <a:avLst/>
                <a:gdLst>
                  <a:gd name="connsiteX0" fmla="*/ 13158 w 32215"/>
                  <a:gd name="connsiteY0" fmla="*/ 943 h 694687"/>
                  <a:gd name="connsiteX1" fmla="*/ 458 w 32215"/>
                  <a:gd name="connsiteY1" fmla="*/ 369243 h 694687"/>
                  <a:gd name="connsiteX2" fmla="*/ 32208 w 32215"/>
                  <a:gd name="connsiteY2" fmla="*/ 280343 h 694687"/>
                  <a:gd name="connsiteX3" fmla="*/ 3633 w 32215"/>
                  <a:gd name="connsiteY3" fmla="*/ 458143 h 694687"/>
                  <a:gd name="connsiteX4" fmla="*/ 13158 w 32215"/>
                  <a:gd name="connsiteY4" fmla="*/ 686743 h 694687"/>
                  <a:gd name="connsiteX5" fmla="*/ 13158 w 32215"/>
                  <a:gd name="connsiteY5" fmla="*/ 607368 h 694687"/>
                  <a:gd name="connsiteX6" fmla="*/ 9983 w 32215"/>
                  <a:gd name="connsiteY6" fmla="*/ 273993 h 694687"/>
                  <a:gd name="connsiteX7" fmla="*/ 13158 w 32215"/>
                  <a:gd name="connsiteY7" fmla="*/ 943 h 6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215" h="694687">
                    <a:moveTo>
                      <a:pt x="13158" y="943"/>
                    </a:moveTo>
                    <a:cubicBezTo>
                      <a:pt x="11570" y="16818"/>
                      <a:pt x="-2717" y="322676"/>
                      <a:pt x="458" y="369243"/>
                    </a:cubicBezTo>
                    <a:cubicBezTo>
                      <a:pt x="3633" y="415810"/>
                      <a:pt x="31679" y="265526"/>
                      <a:pt x="32208" y="280343"/>
                    </a:cubicBezTo>
                    <a:cubicBezTo>
                      <a:pt x="32737" y="295160"/>
                      <a:pt x="6808" y="390410"/>
                      <a:pt x="3633" y="458143"/>
                    </a:cubicBezTo>
                    <a:cubicBezTo>
                      <a:pt x="458" y="525876"/>
                      <a:pt x="11570" y="661872"/>
                      <a:pt x="13158" y="686743"/>
                    </a:cubicBezTo>
                    <a:cubicBezTo>
                      <a:pt x="14746" y="711614"/>
                      <a:pt x="13687" y="676160"/>
                      <a:pt x="13158" y="607368"/>
                    </a:cubicBezTo>
                    <a:cubicBezTo>
                      <a:pt x="12629" y="538576"/>
                      <a:pt x="6808" y="374535"/>
                      <a:pt x="9983" y="273993"/>
                    </a:cubicBezTo>
                    <a:cubicBezTo>
                      <a:pt x="13158" y="173451"/>
                      <a:pt x="14746" y="-14932"/>
                      <a:pt x="13158" y="94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8" name="フリーフォーム 1857">
                <a:extLst>
                  <a:ext uri="{FF2B5EF4-FFF2-40B4-BE49-F238E27FC236}">
                    <a16:creationId xmlns:a16="http://schemas.microsoft.com/office/drawing/2014/main" id="{F3391840-8478-5203-3592-09364CA1A1E4}"/>
                  </a:ext>
                </a:extLst>
              </p:cNvPr>
              <p:cNvSpPr/>
              <p:nvPr/>
            </p:nvSpPr>
            <p:spPr>
              <a:xfrm>
                <a:off x="238109" y="6114500"/>
                <a:ext cx="25621" cy="685012"/>
              </a:xfrm>
              <a:custGeom>
                <a:avLst/>
                <a:gdLst>
                  <a:gd name="connsiteX0" fmla="*/ 19066 w 25621"/>
                  <a:gd name="connsiteY0" fmla="*/ 13250 h 685012"/>
                  <a:gd name="connsiteX1" fmla="*/ 16 w 25621"/>
                  <a:gd name="connsiteY1" fmla="*/ 657775 h 685012"/>
                  <a:gd name="connsiteX2" fmla="*/ 15891 w 25621"/>
                  <a:gd name="connsiteY2" fmla="*/ 533950 h 685012"/>
                  <a:gd name="connsiteX3" fmla="*/ 25416 w 25621"/>
                  <a:gd name="connsiteY3" fmla="*/ 248200 h 685012"/>
                  <a:gd name="connsiteX4" fmla="*/ 19066 w 25621"/>
                  <a:gd name="connsiteY4" fmla="*/ 13250 h 685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21" h="685012">
                    <a:moveTo>
                      <a:pt x="19066" y="13250"/>
                    </a:moveTo>
                    <a:cubicBezTo>
                      <a:pt x="14833" y="81512"/>
                      <a:pt x="545" y="570992"/>
                      <a:pt x="16" y="657775"/>
                    </a:cubicBezTo>
                    <a:cubicBezTo>
                      <a:pt x="-513" y="744558"/>
                      <a:pt x="11658" y="602212"/>
                      <a:pt x="15891" y="533950"/>
                    </a:cubicBezTo>
                    <a:cubicBezTo>
                      <a:pt x="20124" y="465688"/>
                      <a:pt x="24358" y="338158"/>
                      <a:pt x="25416" y="248200"/>
                    </a:cubicBezTo>
                    <a:cubicBezTo>
                      <a:pt x="26474" y="158242"/>
                      <a:pt x="23299" y="-55012"/>
                      <a:pt x="19066" y="1325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9" name="フリーフォーム 1858">
                <a:extLst>
                  <a:ext uri="{FF2B5EF4-FFF2-40B4-BE49-F238E27FC236}">
                    <a16:creationId xmlns:a16="http://schemas.microsoft.com/office/drawing/2014/main" id="{FDC6CE23-58DB-5A97-BCCE-0092AD77BA99}"/>
                  </a:ext>
                </a:extLst>
              </p:cNvPr>
              <p:cNvSpPr/>
              <p:nvPr/>
            </p:nvSpPr>
            <p:spPr>
              <a:xfrm>
                <a:off x="270799" y="6107593"/>
                <a:ext cx="34568" cy="738913"/>
              </a:xfrm>
              <a:custGeom>
                <a:avLst/>
                <a:gdLst>
                  <a:gd name="connsiteX0" fmla="*/ 30826 w 34568"/>
                  <a:gd name="connsiteY0" fmla="*/ 13807 h 738913"/>
                  <a:gd name="connsiteX1" fmla="*/ 2251 w 34568"/>
                  <a:gd name="connsiteY1" fmla="*/ 477357 h 738913"/>
                  <a:gd name="connsiteX2" fmla="*/ 5426 w 34568"/>
                  <a:gd name="connsiteY2" fmla="*/ 737707 h 738913"/>
                  <a:gd name="connsiteX3" fmla="*/ 34001 w 34568"/>
                  <a:gd name="connsiteY3" fmla="*/ 556732 h 738913"/>
                  <a:gd name="connsiteX4" fmla="*/ 24476 w 34568"/>
                  <a:gd name="connsiteY4" fmla="*/ 159857 h 738913"/>
                  <a:gd name="connsiteX5" fmla="*/ 30826 w 34568"/>
                  <a:gd name="connsiteY5" fmla="*/ 13807 h 738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568" h="738913">
                    <a:moveTo>
                      <a:pt x="30826" y="13807"/>
                    </a:moveTo>
                    <a:cubicBezTo>
                      <a:pt x="27122" y="66724"/>
                      <a:pt x="6484" y="356707"/>
                      <a:pt x="2251" y="477357"/>
                    </a:cubicBezTo>
                    <a:cubicBezTo>
                      <a:pt x="-1982" y="598007"/>
                      <a:pt x="134" y="724478"/>
                      <a:pt x="5426" y="737707"/>
                    </a:cubicBezTo>
                    <a:cubicBezTo>
                      <a:pt x="10718" y="750936"/>
                      <a:pt x="30826" y="653040"/>
                      <a:pt x="34001" y="556732"/>
                    </a:cubicBezTo>
                    <a:cubicBezTo>
                      <a:pt x="37176" y="460424"/>
                      <a:pt x="26063" y="248757"/>
                      <a:pt x="24476" y="159857"/>
                    </a:cubicBezTo>
                    <a:cubicBezTo>
                      <a:pt x="22889" y="70957"/>
                      <a:pt x="34530" y="-39110"/>
                      <a:pt x="30826" y="1380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0" name="フリーフォーム 1859">
                <a:extLst>
                  <a:ext uri="{FF2B5EF4-FFF2-40B4-BE49-F238E27FC236}">
                    <a16:creationId xmlns:a16="http://schemas.microsoft.com/office/drawing/2014/main" id="{391D13F6-35AF-50D4-0883-2A75F7B4544F}"/>
                  </a:ext>
                </a:extLst>
              </p:cNvPr>
              <p:cNvSpPr/>
              <p:nvPr/>
            </p:nvSpPr>
            <p:spPr>
              <a:xfrm>
                <a:off x="346660" y="6141953"/>
                <a:ext cx="50231" cy="711156"/>
              </a:xfrm>
              <a:custGeom>
                <a:avLst/>
                <a:gdLst>
                  <a:gd name="connsiteX0" fmla="*/ 50215 w 50231"/>
                  <a:gd name="connsiteY0" fmla="*/ 1672 h 711156"/>
                  <a:gd name="connsiteX1" fmla="*/ 31165 w 50231"/>
                  <a:gd name="connsiteY1" fmla="*/ 414422 h 711156"/>
                  <a:gd name="connsiteX2" fmla="*/ 5765 w 50231"/>
                  <a:gd name="connsiteY2" fmla="*/ 709697 h 711156"/>
                  <a:gd name="connsiteX3" fmla="*/ 2590 w 50231"/>
                  <a:gd name="connsiteY3" fmla="*/ 512847 h 711156"/>
                  <a:gd name="connsiteX4" fmla="*/ 37515 w 50231"/>
                  <a:gd name="connsiteY4" fmla="*/ 182647 h 711156"/>
                  <a:gd name="connsiteX5" fmla="*/ 27990 w 50231"/>
                  <a:gd name="connsiteY5" fmla="*/ 265197 h 711156"/>
                  <a:gd name="connsiteX6" fmla="*/ 50215 w 50231"/>
                  <a:gd name="connsiteY6" fmla="*/ 1672 h 71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31" h="711156">
                    <a:moveTo>
                      <a:pt x="50215" y="1672"/>
                    </a:moveTo>
                    <a:cubicBezTo>
                      <a:pt x="50744" y="26543"/>
                      <a:pt x="38573" y="296418"/>
                      <a:pt x="31165" y="414422"/>
                    </a:cubicBezTo>
                    <a:cubicBezTo>
                      <a:pt x="23757" y="532426"/>
                      <a:pt x="10528" y="693293"/>
                      <a:pt x="5765" y="709697"/>
                    </a:cubicBezTo>
                    <a:cubicBezTo>
                      <a:pt x="1002" y="726101"/>
                      <a:pt x="-2702" y="600689"/>
                      <a:pt x="2590" y="512847"/>
                    </a:cubicBezTo>
                    <a:cubicBezTo>
                      <a:pt x="7882" y="425005"/>
                      <a:pt x="33282" y="223922"/>
                      <a:pt x="37515" y="182647"/>
                    </a:cubicBezTo>
                    <a:cubicBezTo>
                      <a:pt x="41748" y="141372"/>
                      <a:pt x="27990" y="293243"/>
                      <a:pt x="27990" y="265197"/>
                    </a:cubicBezTo>
                    <a:cubicBezTo>
                      <a:pt x="27990" y="237151"/>
                      <a:pt x="49686" y="-23199"/>
                      <a:pt x="50215" y="167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1" name="フリーフォーム 1860">
                <a:extLst>
                  <a:ext uri="{FF2B5EF4-FFF2-40B4-BE49-F238E27FC236}">
                    <a16:creationId xmlns:a16="http://schemas.microsoft.com/office/drawing/2014/main" id="{6CD884BF-15E5-B1E3-A481-12F0F1D2297C}"/>
                  </a:ext>
                </a:extLst>
              </p:cNvPr>
              <p:cNvSpPr/>
              <p:nvPr/>
            </p:nvSpPr>
            <p:spPr>
              <a:xfrm>
                <a:off x="472135" y="6175375"/>
                <a:ext cx="4755" cy="654720"/>
              </a:xfrm>
              <a:custGeom>
                <a:avLst/>
                <a:gdLst>
                  <a:gd name="connsiteX0" fmla="*/ 940 w 4755"/>
                  <a:gd name="connsiteY0" fmla="*/ 0 h 654720"/>
                  <a:gd name="connsiteX1" fmla="*/ 940 w 4755"/>
                  <a:gd name="connsiteY1" fmla="*/ 390525 h 654720"/>
                  <a:gd name="connsiteX2" fmla="*/ 940 w 4755"/>
                  <a:gd name="connsiteY2" fmla="*/ 288925 h 654720"/>
                  <a:gd name="connsiteX3" fmla="*/ 940 w 4755"/>
                  <a:gd name="connsiteY3" fmla="*/ 650875 h 654720"/>
                  <a:gd name="connsiteX4" fmla="*/ 940 w 4755"/>
                  <a:gd name="connsiteY4" fmla="*/ 0 h 654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5" h="654720">
                    <a:moveTo>
                      <a:pt x="940" y="0"/>
                    </a:moveTo>
                    <a:lnTo>
                      <a:pt x="940" y="390525"/>
                    </a:lnTo>
                    <a:lnTo>
                      <a:pt x="940" y="288925"/>
                    </a:lnTo>
                    <a:cubicBezTo>
                      <a:pt x="940" y="332317"/>
                      <a:pt x="-1177" y="695854"/>
                      <a:pt x="940" y="650875"/>
                    </a:cubicBezTo>
                    <a:cubicBezTo>
                      <a:pt x="3057" y="605896"/>
                      <a:pt x="8348" y="312473"/>
                      <a:pt x="940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2" name="フリーフォーム 1861">
                <a:extLst>
                  <a:ext uri="{FF2B5EF4-FFF2-40B4-BE49-F238E27FC236}">
                    <a16:creationId xmlns:a16="http://schemas.microsoft.com/office/drawing/2014/main" id="{1F6E8FCC-4D4B-8B93-D36C-1900B47D9FFA}"/>
                  </a:ext>
                </a:extLst>
              </p:cNvPr>
              <p:cNvSpPr/>
              <p:nvPr/>
            </p:nvSpPr>
            <p:spPr>
              <a:xfrm>
                <a:off x="449628" y="6149880"/>
                <a:ext cx="14991" cy="645317"/>
              </a:xfrm>
              <a:custGeom>
                <a:avLst/>
                <a:gdLst>
                  <a:gd name="connsiteX0" fmla="*/ 13922 w 14991"/>
                  <a:gd name="connsiteY0" fmla="*/ 95 h 645317"/>
                  <a:gd name="connsiteX1" fmla="*/ 1222 w 14991"/>
                  <a:gd name="connsiteY1" fmla="*/ 181070 h 645317"/>
                  <a:gd name="connsiteX2" fmla="*/ 1222 w 14991"/>
                  <a:gd name="connsiteY2" fmla="*/ 492220 h 645317"/>
                  <a:gd name="connsiteX3" fmla="*/ 7572 w 14991"/>
                  <a:gd name="connsiteY3" fmla="*/ 441420 h 645317"/>
                  <a:gd name="connsiteX4" fmla="*/ 7572 w 14991"/>
                  <a:gd name="connsiteY4" fmla="*/ 638270 h 645317"/>
                  <a:gd name="connsiteX5" fmla="*/ 10747 w 14991"/>
                  <a:gd name="connsiteY5" fmla="*/ 558895 h 645317"/>
                  <a:gd name="connsiteX6" fmla="*/ 13922 w 14991"/>
                  <a:gd name="connsiteY6" fmla="*/ 162020 h 645317"/>
                  <a:gd name="connsiteX7" fmla="*/ 13922 w 14991"/>
                  <a:gd name="connsiteY7" fmla="*/ 95 h 64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91" h="645317">
                    <a:moveTo>
                      <a:pt x="13922" y="95"/>
                    </a:moveTo>
                    <a:cubicBezTo>
                      <a:pt x="11805" y="3270"/>
                      <a:pt x="3339" y="99049"/>
                      <a:pt x="1222" y="181070"/>
                    </a:cubicBezTo>
                    <a:cubicBezTo>
                      <a:pt x="-895" y="263091"/>
                      <a:pt x="164" y="448828"/>
                      <a:pt x="1222" y="492220"/>
                    </a:cubicBezTo>
                    <a:cubicBezTo>
                      <a:pt x="2280" y="535612"/>
                      <a:pt x="6514" y="417078"/>
                      <a:pt x="7572" y="441420"/>
                    </a:cubicBezTo>
                    <a:cubicBezTo>
                      <a:pt x="8630" y="465762"/>
                      <a:pt x="7043" y="618691"/>
                      <a:pt x="7572" y="638270"/>
                    </a:cubicBezTo>
                    <a:cubicBezTo>
                      <a:pt x="8101" y="657849"/>
                      <a:pt x="9689" y="638270"/>
                      <a:pt x="10747" y="558895"/>
                    </a:cubicBezTo>
                    <a:cubicBezTo>
                      <a:pt x="11805" y="479520"/>
                      <a:pt x="13393" y="250920"/>
                      <a:pt x="13922" y="162020"/>
                    </a:cubicBezTo>
                    <a:cubicBezTo>
                      <a:pt x="14451" y="73120"/>
                      <a:pt x="16039" y="-3080"/>
                      <a:pt x="13922" y="9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3" name="フリーフォーム 1862">
                <a:extLst>
                  <a:ext uri="{FF2B5EF4-FFF2-40B4-BE49-F238E27FC236}">
                    <a16:creationId xmlns:a16="http://schemas.microsoft.com/office/drawing/2014/main" id="{B4FBD1C2-B531-AA65-951B-89E4733A8B3D}"/>
                  </a:ext>
                </a:extLst>
              </p:cNvPr>
              <p:cNvSpPr/>
              <p:nvPr/>
            </p:nvSpPr>
            <p:spPr>
              <a:xfrm>
                <a:off x="530885" y="6136792"/>
                <a:ext cx="46984" cy="667000"/>
              </a:xfrm>
              <a:custGeom>
                <a:avLst/>
                <a:gdLst>
                  <a:gd name="connsiteX0" fmla="*/ 2515 w 46984"/>
                  <a:gd name="connsiteY0" fmla="*/ 483 h 667000"/>
                  <a:gd name="connsiteX1" fmla="*/ 2515 w 46984"/>
                  <a:gd name="connsiteY1" fmla="*/ 276708 h 667000"/>
                  <a:gd name="connsiteX2" fmla="*/ 12040 w 46984"/>
                  <a:gd name="connsiteY2" fmla="*/ 229083 h 667000"/>
                  <a:gd name="connsiteX3" fmla="*/ 12040 w 46984"/>
                  <a:gd name="connsiteY3" fmla="*/ 657708 h 667000"/>
                  <a:gd name="connsiteX4" fmla="*/ 31090 w 46984"/>
                  <a:gd name="connsiteY4" fmla="*/ 489433 h 667000"/>
                  <a:gd name="connsiteX5" fmla="*/ 46965 w 46984"/>
                  <a:gd name="connsiteY5" fmla="*/ 92558 h 667000"/>
                  <a:gd name="connsiteX6" fmla="*/ 27915 w 46984"/>
                  <a:gd name="connsiteY6" fmla="*/ 311633 h 667000"/>
                  <a:gd name="connsiteX7" fmla="*/ 5690 w 46984"/>
                  <a:gd name="connsiteY7" fmla="*/ 606908 h 667000"/>
                  <a:gd name="connsiteX8" fmla="*/ 31090 w 46984"/>
                  <a:gd name="connsiteY8" fmla="*/ 219558 h 667000"/>
                  <a:gd name="connsiteX9" fmla="*/ 2515 w 46984"/>
                  <a:gd name="connsiteY9" fmla="*/ 483 h 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984" h="667000">
                    <a:moveTo>
                      <a:pt x="2515" y="483"/>
                    </a:moveTo>
                    <a:cubicBezTo>
                      <a:pt x="-2248" y="10008"/>
                      <a:pt x="927" y="238608"/>
                      <a:pt x="2515" y="276708"/>
                    </a:cubicBezTo>
                    <a:cubicBezTo>
                      <a:pt x="4103" y="314808"/>
                      <a:pt x="10453" y="165583"/>
                      <a:pt x="12040" y="229083"/>
                    </a:cubicBezTo>
                    <a:cubicBezTo>
                      <a:pt x="13627" y="292583"/>
                      <a:pt x="8865" y="614316"/>
                      <a:pt x="12040" y="657708"/>
                    </a:cubicBezTo>
                    <a:cubicBezTo>
                      <a:pt x="15215" y="701100"/>
                      <a:pt x="25269" y="583625"/>
                      <a:pt x="31090" y="489433"/>
                    </a:cubicBezTo>
                    <a:cubicBezTo>
                      <a:pt x="36911" y="395241"/>
                      <a:pt x="47494" y="122191"/>
                      <a:pt x="46965" y="92558"/>
                    </a:cubicBezTo>
                    <a:cubicBezTo>
                      <a:pt x="46436" y="62925"/>
                      <a:pt x="34794" y="225908"/>
                      <a:pt x="27915" y="311633"/>
                    </a:cubicBezTo>
                    <a:cubicBezTo>
                      <a:pt x="21036" y="397358"/>
                      <a:pt x="5161" y="622254"/>
                      <a:pt x="5690" y="606908"/>
                    </a:cubicBezTo>
                    <a:cubicBezTo>
                      <a:pt x="6219" y="591562"/>
                      <a:pt x="26857" y="314808"/>
                      <a:pt x="31090" y="219558"/>
                    </a:cubicBezTo>
                    <a:cubicBezTo>
                      <a:pt x="35323" y="124308"/>
                      <a:pt x="7278" y="-9042"/>
                      <a:pt x="2515" y="48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4" name="フリーフォーム 1863">
                <a:extLst>
                  <a:ext uri="{FF2B5EF4-FFF2-40B4-BE49-F238E27FC236}">
                    <a16:creationId xmlns:a16="http://schemas.microsoft.com/office/drawing/2014/main" id="{EEC11EC0-A251-474F-4624-EFA20FF62281}"/>
                  </a:ext>
                </a:extLst>
              </p:cNvPr>
              <p:cNvSpPr/>
              <p:nvPr/>
            </p:nvSpPr>
            <p:spPr>
              <a:xfrm>
                <a:off x="1186601" y="6241929"/>
                <a:ext cx="45531" cy="577302"/>
              </a:xfrm>
              <a:custGeom>
                <a:avLst/>
                <a:gdLst>
                  <a:gd name="connsiteX0" fmla="*/ 45299 w 45531"/>
                  <a:gd name="connsiteY0" fmla="*/ 121 h 577302"/>
                  <a:gd name="connsiteX1" fmla="*/ 19899 w 45531"/>
                  <a:gd name="connsiteY1" fmla="*/ 374771 h 577302"/>
                  <a:gd name="connsiteX2" fmla="*/ 849 w 45531"/>
                  <a:gd name="connsiteY2" fmla="*/ 568446 h 577302"/>
                  <a:gd name="connsiteX3" fmla="*/ 4024 w 45531"/>
                  <a:gd name="connsiteY3" fmla="*/ 495421 h 577302"/>
                  <a:gd name="connsiteX4" fmla="*/ 10374 w 45531"/>
                  <a:gd name="connsiteY4" fmla="*/ 69971 h 577302"/>
                  <a:gd name="connsiteX5" fmla="*/ 4024 w 45531"/>
                  <a:gd name="connsiteY5" fmla="*/ 416046 h 577302"/>
                  <a:gd name="connsiteX6" fmla="*/ 45299 w 45531"/>
                  <a:gd name="connsiteY6" fmla="*/ 121 h 577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31" h="577302">
                    <a:moveTo>
                      <a:pt x="45299" y="121"/>
                    </a:moveTo>
                    <a:cubicBezTo>
                      <a:pt x="47945" y="-6758"/>
                      <a:pt x="27307" y="280050"/>
                      <a:pt x="19899" y="374771"/>
                    </a:cubicBezTo>
                    <a:cubicBezTo>
                      <a:pt x="12491" y="469492"/>
                      <a:pt x="3495" y="548338"/>
                      <a:pt x="849" y="568446"/>
                    </a:cubicBezTo>
                    <a:cubicBezTo>
                      <a:pt x="-1797" y="588554"/>
                      <a:pt x="2437" y="578500"/>
                      <a:pt x="4024" y="495421"/>
                    </a:cubicBezTo>
                    <a:cubicBezTo>
                      <a:pt x="5611" y="412342"/>
                      <a:pt x="10374" y="83200"/>
                      <a:pt x="10374" y="69971"/>
                    </a:cubicBezTo>
                    <a:cubicBezTo>
                      <a:pt x="10374" y="56742"/>
                      <a:pt x="-1268" y="423983"/>
                      <a:pt x="4024" y="416046"/>
                    </a:cubicBezTo>
                    <a:cubicBezTo>
                      <a:pt x="9316" y="408109"/>
                      <a:pt x="42653" y="7000"/>
                      <a:pt x="45299" y="12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5" name="フリーフォーム 1864">
                <a:extLst>
                  <a:ext uri="{FF2B5EF4-FFF2-40B4-BE49-F238E27FC236}">
                    <a16:creationId xmlns:a16="http://schemas.microsoft.com/office/drawing/2014/main" id="{E9EC9167-BAF4-48E7-1626-E026AA9A23D5}"/>
                  </a:ext>
                </a:extLst>
              </p:cNvPr>
              <p:cNvSpPr/>
              <p:nvPr/>
            </p:nvSpPr>
            <p:spPr>
              <a:xfrm>
                <a:off x="1256952" y="6208830"/>
                <a:ext cx="41749" cy="623006"/>
              </a:xfrm>
              <a:custGeom>
                <a:avLst/>
                <a:gdLst>
                  <a:gd name="connsiteX0" fmla="*/ 348 w 41749"/>
                  <a:gd name="connsiteY0" fmla="*/ 1470 h 623006"/>
                  <a:gd name="connsiteX1" fmla="*/ 13048 w 41749"/>
                  <a:gd name="connsiteY1" fmla="*/ 245945 h 623006"/>
                  <a:gd name="connsiteX2" fmla="*/ 13048 w 41749"/>
                  <a:gd name="connsiteY2" fmla="*/ 182445 h 623006"/>
                  <a:gd name="connsiteX3" fmla="*/ 348 w 41749"/>
                  <a:gd name="connsiteY3" fmla="*/ 601545 h 623006"/>
                  <a:gd name="connsiteX4" fmla="*/ 13048 w 41749"/>
                  <a:gd name="connsiteY4" fmla="*/ 509470 h 623006"/>
                  <a:gd name="connsiteX5" fmla="*/ 41623 w 41749"/>
                  <a:gd name="connsiteY5" fmla="*/ 58620 h 623006"/>
                  <a:gd name="connsiteX6" fmla="*/ 22573 w 41749"/>
                  <a:gd name="connsiteY6" fmla="*/ 239595 h 623006"/>
                  <a:gd name="connsiteX7" fmla="*/ 348 w 41749"/>
                  <a:gd name="connsiteY7" fmla="*/ 572970 h 623006"/>
                  <a:gd name="connsiteX8" fmla="*/ 28923 w 41749"/>
                  <a:gd name="connsiteY8" fmla="*/ 379295 h 623006"/>
                  <a:gd name="connsiteX9" fmla="*/ 348 w 41749"/>
                  <a:gd name="connsiteY9" fmla="*/ 1470 h 623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749" h="623006">
                    <a:moveTo>
                      <a:pt x="348" y="1470"/>
                    </a:moveTo>
                    <a:cubicBezTo>
                      <a:pt x="-2298" y="-20755"/>
                      <a:pt x="10931" y="215783"/>
                      <a:pt x="13048" y="245945"/>
                    </a:cubicBezTo>
                    <a:cubicBezTo>
                      <a:pt x="15165" y="276107"/>
                      <a:pt x="15165" y="123178"/>
                      <a:pt x="13048" y="182445"/>
                    </a:cubicBezTo>
                    <a:cubicBezTo>
                      <a:pt x="10931" y="241712"/>
                      <a:pt x="348" y="547041"/>
                      <a:pt x="348" y="601545"/>
                    </a:cubicBezTo>
                    <a:cubicBezTo>
                      <a:pt x="348" y="656049"/>
                      <a:pt x="6169" y="599957"/>
                      <a:pt x="13048" y="509470"/>
                    </a:cubicBezTo>
                    <a:cubicBezTo>
                      <a:pt x="19927" y="418983"/>
                      <a:pt x="40036" y="103599"/>
                      <a:pt x="41623" y="58620"/>
                    </a:cubicBezTo>
                    <a:cubicBezTo>
                      <a:pt x="43210" y="13641"/>
                      <a:pt x="29452" y="153870"/>
                      <a:pt x="22573" y="239595"/>
                    </a:cubicBezTo>
                    <a:cubicBezTo>
                      <a:pt x="15694" y="325320"/>
                      <a:pt x="-710" y="549687"/>
                      <a:pt x="348" y="572970"/>
                    </a:cubicBezTo>
                    <a:cubicBezTo>
                      <a:pt x="1406" y="596253"/>
                      <a:pt x="25748" y="471370"/>
                      <a:pt x="28923" y="379295"/>
                    </a:cubicBezTo>
                    <a:cubicBezTo>
                      <a:pt x="32098" y="287220"/>
                      <a:pt x="2994" y="23695"/>
                      <a:pt x="348" y="147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6" name="フリーフォーム 1865">
                <a:extLst>
                  <a:ext uri="{FF2B5EF4-FFF2-40B4-BE49-F238E27FC236}">
                    <a16:creationId xmlns:a16="http://schemas.microsoft.com/office/drawing/2014/main" id="{5066A046-49D2-CD71-DF1A-9673DADD83A2}"/>
                  </a:ext>
                </a:extLst>
              </p:cNvPr>
              <p:cNvSpPr/>
              <p:nvPr/>
            </p:nvSpPr>
            <p:spPr>
              <a:xfrm>
                <a:off x="1326736" y="6200272"/>
                <a:ext cx="45681" cy="576447"/>
              </a:xfrm>
              <a:custGeom>
                <a:avLst/>
                <a:gdLst>
                  <a:gd name="connsiteX0" fmla="*/ 44864 w 45681"/>
                  <a:gd name="connsiteY0" fmla="*/ 22728 h 576447"/>
                  <a:gd name="connsiteX1" fmla="*/ 414 w 45681"/>
                  <a:gd name="connsiteY1" fmla="*/ 562478 h 576447"/>
                  <a:gd name="connsiteX2" fmla="*/ 22639 w 45681"/>
                  <a:gd name="connsiteY2" fmla="*/ 429128 h 576447"/>
                  <a:gd name="connsiteX3" fmla="*/ 22639 w 45681"/>
                  <a:gd name="connsiteY3" fmla="*/ 559303 h 576447"/>
                  <a:gd name="connsiteX4" fmla="*/ 28989 w 45681"/>
                  <a:gd name="connsiteY4" fmla="*/ 156078 h 576447"/>
                  <a:gd name="connsiteX5" fmla="*/ 28989 w 45681"/>
                  <a:gd name="connsiteY5" fmla="*/ 105278 h 576447"/>
                  <a:gd name="connsiteX6" fmla="*/ 44864 w 45681"/>
                  <a:gd name="connsiteY6" fmla="*/ 22728 h 576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681" h="576447">
                    <a:moveTo>
                      <a:pt x="44864" y="22728"/>
                    </a:moveTo>
                    <a:cubicBezTo>
                      <a:pt x="40102" y="98928"/>
                      <a:pt x="4118" y="494745"/>
                      <a:pt x="414" y="562478"/>
                    </a:cubicBezTo>
                    <a:cubicBezTo>
                      <a:pt x="-3290" y="630211"/>
                      <a:pt x="18935" y="429657"/>
                      <a:pt x="22639" y="429128"/>
                    </a:cubicBezTo>
                    <a:cubicBezTo>
                      <a:pt x="26343" y="428599"/>
                      <a:pt x="21581" y="604811"/>
                      <a:pt x="22639" y="559303"/>
                    </a:cubicBezTo>
                    <a:cubicBezTo>
                      <a:pt x="23697" y="513795"/>
                      <a:pt x="27931" y="231749"/>
                      <a:pt x="28989" y="156078"/>
                    </a:cubicBezTo>
                    <a:cubicBezTo>
                      <a:pt x="30047" y="80407"/>
                      <a:pt x="25814" y="125916"/>
                      <a:pt x="28989" y="105278"/>
                    </a:cubicBezTo>
                    <a:cubicBezTo>
                      <a:pt x="32164" y="84641"/>
                      <a:pt x="49626" y="-53472"/>
                      <a:pt x="44864" y="2272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7" name="フリーフォーム 1866">
                <a:extLst>
                  <a:ext uri="{FF2B5EF4-FFF2-40B4-BE49-F238E27FC236}">
                    <a16:creationId xmlns:a16="http://schemas.microsoft.com/office/drawing/2014/main" id="{7234ACF9-A2F3-E0C2-B7D3-0AEDD7054547}"/>
                  </a:ext>
                </a:extLst>
              </p:cNvPr>
              <p:cNvSpPr/>
              <p:nvPr/>
            </p:nvSpPr>
            <p:spPr>
              <a:xfrm>
                <a:off x="882581" y="6359390"/>
                <a:ext cx="427706" cy="38984"/>
              </a:xfrm>
              <a:custGeom>
                <a:avLst/>
                <a:gdLst>
                  <a:gd name="connsiteX0" fmla="*/ 69 w 427706"/>
                  <a:gd name="connsiteY0" fmla="*/ 135 h 38984"/>
                  <a:gd name="connsiteX1" fmla="*/ 419169 w 427706"/>
                  <a:gd name="connsiteY1" fmla="*/ 25535 h 38984"/>
                  <a:gd name="connsiteX2" fmla="*/ 273119 w 427706"/>
                  <a:gd name="connsiteY2" fmla="*/ 25535 h 38984"/>
                  <a:gd name="connsiteX3" fmla="*/ 165169 w 427706"/>
                  <a:gd name="connsiteY3" fmla="*/ 28710 h 38984"/>
                  <a:gd name="connsiteX4" fmla="*/ 384244 w 427706"/>
                  <a:gd name="connsiteY4" fmla="*/ 38235 h 38984"/>
                  <a:gd name="connsiteX5" fmla="*/ 69 w 427706"/>
                  <a:gd name="connsiteY5" fmla="*/ 135 h 38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706" h="38984">
                    <a:moveTo>
                      <a:pt x="69" y="135"/>
                    </a:moveTo>
                    <a:cubicBezTo>
                      <a:pt x="5890" y="-1982"/>
                      <a:pt x="373661" y="21302"/>
                      <a:pt x="419169" y="25535"/>
                    </a:cubicBezTo>
                    <a:cubicBezTo>
                      <a:pt x="464677" y="29768"/>
                      <a:pt x="315452" y="25006"/>
                      <a:pt x="273119" y="25535"/>
                    </a:cubicBezTo>
                    <a:cubicBezTo>
                      <a:pt x="230786" y="26064"/>
                      <a:pt x="146648" y="26593"/>
                      <a:pt x="165169" y="28710"/>
                    </a:cubicBezTo>
                    <a:cubicBezTo>
                      <a:pt x="183690" y="30827"/>
                      <a:pt x="411761" y="41939"/>
                      <a:pt x="384244" y="38235"/>
                    </a:cubicBezTo>
                    <a:cubicBezTo>
                      <a:pt x="356727" y="34531"/>
                      <a:pt x="-5752" y="2252"/>
                      <a:pt x="69" y="13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8" name="フリーフォーム 1867">
                <a:extLst>
                  <a:ext uri="{FF2B5EF4-FFF2-40B4-BE49-F238E27FC236}">
                    <a16:creationId xmlns:a16="http://schemas.microsoft.com/office/drawing/2014/main" id="{C1924406-3B90-19C5-0958-039C73D67F8D}"/>
                  </a:ext>
                </a:extLst>
              </p:cNvPr>
              <p:cNvSpPr/>
              <p:nvPr/>
            </p:nvSpPr>
            <p:spPr>
              <a:xfrm>
                <a:off x="885074" y="6496050"/>
                <a:ext cx="461933" cy="63845"/>
              </a:xfrm>
              <a:custGeom>
                <a:avLst/>
                <a:gdLst>
                  <a:gd name="connsiteX0" fmla="*/ 751 w 461933"/>
                  <a:gd name="connsiteY0" fmla="*/ 0 h 63845"/>
                  <a:gd name="connsiteX1" fmla="*/ 454776 w 461933"/>
                  <a:gd name="connsiteY1" fmla="*/ 22225 h 63845"/>
                  <a:gd name="connsiteX2" fmla="*/ 283326 w 461933"/>
                  <a:gd name="connsiteY2" fmla="*/ 28575 h 63845"/>
                  <a:gd name="connsiteX3" fmla="*/ 343651 w 461933"/>
                  <a:gd name="connsiteY3" fmla="*/ 41275 h 63845"/>
                  <a:gd name="connsiteX4" fmla="*/ 48376 w 461933"/>
                  <a:gd name="connsiteY4" fmla="*/ 63500 h 63845"/>
                  <a:gd name="connsiteX5" fmla="*/ 340476 w 461933"/>
                  <a:gd name="connsiteY5" fmla="*/ 22225 h 63845"/>
                  <a:gd name="connsiteX6" fmla="*/ 751 w 461933"/>
                  <a:gd name="connsiteY6" fmla="*/ 0 h 63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1933" h="63845">
                    <a:moveTo>
                      <a:pt x="751" y="0"/>
                    </a:moveTo>
                    <a:cubicBezTo>
                      <a:pt x="19801" y="0"/>
                      <a:pt x="407680" y="17463"/>
                      <a:pt x="454776" y="22225"/>
                    </a:cubicBezTo>
                    <a:cubicBezTo>
                      <a:pt x="501872" y="26987"/>
                      <a:pt x="301847" y="25400"/>
                      <a:pt x="283326" y="28575"/>
                    </a:cubicBezTo>
                    <a:cubicBezTo>
                      <a:pt x="264805" y="31750"/>
                      <a:pt x="382809" y="35454"/>
                      <a:pt x="343651" y="41275"/>
                    </a:cubicBezTo>
                    <a:cubicBezTo>
                      <a:pt x="304493" y="47096"/>
                      <a:pt x="48905" y="66675"/>
                      <a:pt x="48376" y="63500"/>
                    </a:cubicBezTo>
                    <a:cubicBezTo>
                      <a:pt x="47847" y="60325"/>
                      <a:pt x="350001" y="33338"/>
                      <a:pt x="340476" y="22225"/>
                    </a:cubicBezTo>
                    <a:cubicBezTo>
                      <a:pt x="330951" y="11113"/>
                      <a:pt x="-18299" y="0"/>
                      <a:pt x="751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9" name="フリーフォーム 1868">
                <a:extLst>
                  <a:ext uri="{FF2B5EF4-FFF2-40B4-BE49-F238E27FC236}">
                    <a16:creationId xmlns:a16="http://schemas.microsoft.com/office/drawing/2014/main" id="{1CB5867D-F553-F143-B13A-B3B7951928C7}"/>
                  </a:ext>
                </a:extLst>
              </p:cNvPr>
              <p:cNvSpPr/>
              <p:nvPr/>
            </p:nvSpPr>
            <p:spPr>
              <a:xfrm>
                <a:off x="842834" y="6634782"/>
                <a:ext cx="452946" cy="27286"/>
              </a:xfrm>
              <a:custGeom>
                <a:avLst/>
                <a:gdLst>
                  <a:gd name="connsiteX0" fmla="*/ 20766 w 452946"/>
                  <a:gd name="connsiteY0" fmla="*/ 23193 h 27286"/>
                  <a:gd name="connsiteX1" fmla="*/ 443041 w 452946"/>
                  <a:gd name="connsiteY1" fmla="*/ 26368 h 27286"/>
                  <a:gd name="connsiteX2" fmla="*/ 306516 w 452946"/>
                  <a:gd name="connsiteY2" fmla="*/ 7318 h 27286"/>
                  <a:gd name="connsiteX3" fmla="*/ 160466 w 452946"/>
                  <a:gd name="connsiteY3" fmla="*/ 968 h 27286"/>
                  <a:gd name="connsiteX4" fmla="*/ 376366 w 452946"/>
                  <a:gd name="connsiteY4" fmla="*/ 26368 h 27286"/>
                  <a:gd name="connsiteX5" fmla="*/ 96966 w 452946"/>
                  <a:gd name="connsiteY5" fmla="*/ 13668 h 27286"/>
                  <a:gd name="connsiteX6" fmla="*/ 20766 w 452946"/>
                  <a:gd name="connsiteY6" fmla="*/ 23193 h 27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2946" h="27286">
                    <a:moveTo>
                      <a:pt x="20766" y="23193"/>
                    </a:moveTo>
                    <a:cubicBezTo>
                      <a:pt x="78445" y="25310"/>
                      <a:pt x="395416" y="29014"/>
                      <a:pt x="443041" y="26368"/>
                    </a:cubicBezTo>
                    <a:cubicBezTo>
                      <a:pt x="490666" y="23722"/>
                      <a:pt x="353612" y="11551"/>
                      <a:pt x="306516" y="7318"/>
                    </a:cubicBezTo>
                    <a:cubicBezTo>
                      <a:pt x="259420" y="3085"/>
                      <a:pt x="148824" y="-2207"/>
                      <a:pt x="160466" y="968"/>
                    </a:cubicBezTo>
                    <a:cubicBezTo>
                      <a:pt x="172108" y="4143"/>
                      <a:pt x="386949" y="24251"/>
                      <a:pt x="376366" y="26368"/>
                    </a:cubicBezTo>
                    <a:cubicBezTo>
                      <a:pt x="365783" y="28485"/>
                      <a:pt x="156233" y="9435"/>
                      <a:pt x="96966" y="13668"/>
                    </a:cubicBezTo>
                    <a:cubicBezTo>
                      <a:pt x="37699" y="17901"/>
                      <a:pt x="-36913" y="21076"/>
                      <a:pt x="20766" y="2319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0" name="フリーフォーム 1869">
                <a:extLst>
                  <a:ext uri="{FF2B5EF4-FFF2-40B4-BE49-F238E27FC236}">
                    <a16:creationId xmlns:a16="http://schemas.microsoft.com/office/drawing/2014/main" id="{B1B7DCD9-F8B9-D297-EF9E-AEBC3DDAEAC2}"/>
                  </a:ext>
                </a:extLst>
              </p:cNvPr>
              <p:cNvSpPr/>
              <p:nvPr/>
            </p:nvSpPr>
            <p:spPr>
              <a:xfrm>
                <a:off x="1403350" y="6150812"/>
                <a:ext cx="13890" cy="670663"/>
              </a:xfrm>
              <a:custGeom>
                <a:avLst/>
                <a:gdLst>
                  <a:gd name="connsiteX0" fmla="*/ 12700 w 13890"/>
                  <a:gd name="connsiteY0" fmla="*/ 21388 h 670663"/>
                  <a:gd name="connsiteX1" fmla="*/ 12700 w 13890"/>
                  <a:gd name="connsiteY1" fmla="*/ 415088 h 670663"/>
                  <a:gd name="connsiteX2" fmla="*/ 3175 w 13890"/>
                  <a:gd name="connsiteY2" fmla="*/ 348413 h 670663"/>
                  <a:gd name="connsiteX3" fmla="*/ 0 w 13890"/>
                  <a:gd name="connsiteY3" fmla="*/ 640513 h 670663"/>
                  <a:gd name="connsiteX4" fmla="*/ 3175 w 13890"/>
                  <a:gd name="connsiteY4" fmla="*/ 618288 h 670663"/>
                  <a:gd name="connsiteX5" fmla="*/ 3175 w 13890"/>
                  <a:gd name="connsiteY5" fmla="*/ 259513 h 670663"/>
                  <a:gd name="connsiteX6" fmla="*/ 3175 w 13890"/>
                  <a:gd name="connsiteY6" fmla="*/ 72188 h 670663"/>
                  <a:gd name="connsiteX7" fmla="*/ 12700 w 13890"/>
                  <a:gd name="connsiteY7" fmla="*/ 21388 h 67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90" h="670663">
                    <a:moveTo>
                      <a:pt x="12700" y="21388"/>
                    </a:moveTo>
                    <a:cubicBezTo>
                      <a:pt x="14288" y="78538"/>
                      <a:pt x="14287" y="360584"/>
                      <a:pt x="12700" y="415088"/>
                    </a:cubicBezTo>
                    <a:cubicBezTo>
                      <a:pt x="11113" y="469592"/>
                      <a:pt x="5292" y="310842"/>
                      <a:pt x="3175" y="348413"/>
                    </a:cubicBezTo>
                    <a:cubicBezTo>
                      <a:pt x="1058" y="385984"/>
                      <a:pt x="0" y="640513"/>
                      <a:pt x="0" y="640513"/>
                    </a:cubicBezTo>
                    <a:cubicBezTo>
                      <a:pt x="0" y="685492"/>
                      <a:pt x="2646" y="681788"/>
                      <a:pt x="3175" y="618288"/>
                    </a:cubicBezTo>
                    <a:cubicBezTo>
                      <a:pt x="3704" y="554788"/>
                      <a:pt x="3175" y="259513"/>
                      <a:pt x="3175" y="259513"/>
                    </a:cubicBezTo>
                    <a:cubicBezTo>
                      <a:pt x="3175" y="168496"/>
                      <a:pt x="2117" y="108700"/>
                      <a:pt x="3175" y="72188"/>
                    </a:cubicBezTo>
                    <a:cubicBezTo>
                      <a:pt x="4233" y="35676"/>
                      <a:pt x="11112" y="-35762"/>
                      <a:pt x="12700" y="2138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1" name="フリーフォーム 1870">
                <a:extLst>
                  <a:ext uri="{FF2B5EF4-FFF2-40B4-BE49-F238E27FC236}">
                    <a16:creationId xmlns:a16="http://schemas.microsoft.com/office/drawing/2014/main" id="{735088F5-A683-7DAC-E59D-9F54647CE321}"/>
                  </a:ext>
                </a:extLst>
              </p:cNvPr>
              <p:cNvSpPr/>
              <p:nvPr/>
            </p:nvSpPr>
            <p:spPr>
              <a:xfrm>
                <a:off x="1254471" y="6356279"/>
                <a:ext cx="250799" cy="28731"/>
              </a:xfrm>
              <a:custGeom>
                <a:avLst/>
                <a:gdLst>
                  <a:gd name="connsiteX0" fmla="*/ 9179 w 250799"/>
                  <a:gd name="connsiteY0" fmla="*/ 71 h 28731"/>
                  <a:gd name="connsiteX1" fmla="*/ 240954 w 250799"/>
                  <a:gd name="connsiteY1" fmla="*/ 15946 h 28731"/>
                  <a:gd name="connsiteX2" fmla="*/ 193329 w 250799"/>
                  <a:gd name="connsiteY2" fmla="*/ 28646 h 28731"/>
                  <a:gd name="connsiteX3" fmla="*/ 59979 w 250799"/>
                  <a:gd name="connsiteY3" fmla="*/ 9596 h 28731"/>
                  <a:gd name="connsiteX4" fmla="*/ 9179 w 250799"/>
                  <a:gd name="connsiteY4" fmla="*/ 71 h 28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799" h="28731">
                    <a:moveTo>
                      <a:pt x="9179" y="71"/>
                    </a:moveTo>
                    <a:cubicBezTo>
                      <a:pt x="39341" y="1129"/>
                      <a:pt x="210263" y="11184"/>
                      <a:pt x="240954" y="15946"/>
                    </a:cubicBezTo>
                    <a:cubicBezTo>
                      <a:pt x="271645" y="20708"/>
                      <a:pt x="223491" y="29704"/>
                      <a:pt x="193329" y="28646"/>
                    </a:cubicBezTo>
                    <a:cubicBezTo>
                      <a:pt x="163167" y="27588"/>
                      <a:pt x="89612" y="9067"/>
                      <a:pt x="59979" y="9596"/>
                    </a:cubicBezTo>
                    <a:cubicBezTo>
                      <a:pt x="30346" y="10125"/>
                      <a:pt x="-20983" y="-987"/>
                      <a:pt x="9179" y="7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2" name="フリーフォーム 1871">
                <a:extLst>
                  <a:ext uri="{FF2B5EF4-FFF2-40B4-BE49-F238E27FC236}">
                    <a16:creationId xmlns:a16="http://schemas.microsoft.com/office/drawing/2014/main" id="{71ECF6AA-F5A7-D94E-71C8-80FEFF1B401D}"/>
                  </a:ext>
                </a:extLst>
              </p:cNvPr>
              <p:cNvSpPr/>
              <p:nvPr/>
            </p:nvSpPr>
            <p:spPr>
              <a:xfrm>
                <a:off x="1207845" y="6622186"/>
                <a:ext cx="260164" cy="42469"/>
              </a:xfrm>
              <a:custGeom>
                <a:avLst/>
                <a:gdLst>
                  <a:gd name="connsiteX0" fmla="*/ 58980 w 260164"/>
                  <a:gd name="connsiteY0" fmla="*/ 864 h 42469"/>
                  <a:gd name="connsiteX1" fmla="*/ 249480 w 260164"/>
                  <a:gd name="connsiteY1" fmla="*/ 42139 h 42469"/>
                  <a:gd name="connsiteX2" fmla="*/ 211380 w 260164"/>
                  <a:gd name="connsiteY2" fmla="*/ 19914 h 42469"/>
                  <a:gd name="connsiteX3" fmla="*/ 5005 w 260164"/>
                  <a:gd name="connsiteY3" fmla="*/ 13564 h 42469"/>
                  <a:gd name="connsiteX4" fmla="*/ 58980 w 260164"/>
                  <a:gd name="connsiteY4" fmla="*/ 864 h 4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164" h="42469">
                    <a:moveTo>
                      <a:pt x="58980" y="864"/>
                    </a:moveTo>
                    <a:cubicBezTo>
                      <a:pt x="99726" y="5626"/>
                      <a:pt x="224080" y="38964"/>
                      <a:pt x="249480" y="42139"/>
                    </a:cubicBezTo>
                    <a:cubicBezTo>
                      <a:pt x="274880" y="45314"/>
                      <a:pt x="252126" y="24676"/>
                      <a:pt x="211380" y="19914"/>
                    </a:cubicBezTo>
                    <a:cubicBezTo>
                      <a:pt x="170634" y="15152"/>
                      <a:pt x="22467" y="14622"/>
                      <a:pt x="5005" y="13564"/>
                    </a:cubicBezTo>
                    <a:cubicBezTo>
                      <a:pt x="-12457" y="12506"/>
                      <a:pt x="18234" y="-3898"/>
                      <a:pt x="58980" y="86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3" name="フリーフォーム 1872">
                <a:extLst>
                  <a:ext uri="{FF2B5EF4-FFF2-40B4-BE49-F238E27FC236}">
                    <a16:creationId xmlns:a16="http://schemas.microsoft.com/office/drawing/2014/main" id="{ABF3B811-98D3-6C18-4938-BAE216E1732F}"/>
                  </a:ext>
                </a:extLst>
              </p:cNvPr>
              <p:cNvSpPr/>
              <p:nvPr/>
            </p:nvSpPr>
            <p:spPr>
              <a:xfrm>
                <a:off x="1325800" y="6483313"/>
                <a:ext cx="137882" cy="50926"/>
              </a:xfrm>
              <a:custGeom>
                <a:avLst/>
                <a:gdLst>
                  <a:gd name="connsiteX0" fmla="*/ 1350 w 137882"/>
                  <a:gd name="connsiteY0" fmla="*/ 37 h 50926"/>
                  <a:gd name="connsiteX1" fmla="*/ 137875 w 137882"/>
                  <a:gd name="connsiteY1" fmla="*/ 34962 h 50926"/>
                  <a:gd name="connsiteX2" fmla="*/ 7700 w 137882"/>
                  <a:gd name="connsiteY2" fmla="*/ 50837 h 50926"/>
                  <a:gd name="connsiteX3" fmla="*/ 64850 w 137882"/>
                  <a:gd name="connsiteY3" fmla="*/ 28612 h 50926"/>
                  <a:gd name="connsiteX4" fmla="*/ 1350 w 137882"/>
                  <a:gd name="connsiteY4" fmla="*/ 37 h 50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882" h="50926">
                    <a:moveTo>
                      <a:pt x="1350" y="37"/>
                    </a:moveTo>
                    <a:cubicBezTo>
                      <a:pt x="13521" y="1095"/>
                      <a:pt x="136817" y="26495"/>
                      <a:pt x="137875" y="34962"/>
                    </a:cubicBezTo>
                    <a:cubicBezTo>
                      <a:pt x="138933" y="43429"/>
                      <a:pt x="19871" y="51895"/>
                      <a:pt x="7700" y="50837"/>
                    </a:cubicBezTo>
                    <a:cubicBezTo>
                      <a:pt x="-4471" y="49779"/>
                      <a:pt x="66438" y="36550"/>
                      <a:pt x="64850" y="28612"/>
                    </a:cubicBezTo>
                    <a:cubicBezTo>
                      <a:pt x="63262" y="20674"/>
                      <a:pt x="-10821" y="-1021"/>
                      <a:pt x="1350" y="3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4" name="フリーフォーム 1873">
                <a:extLst>
                  <a:ext uri="{FF2B5EF4-FFF2-40B4-BE49-F238E27FC236}">
                    <a16:creationId xmlns:a16="http://schemas.microsoft.com/office/drawing/2014/main" id="{3E51D142-74C1-D60D-BF19-F4B99D1D2538}"/>
                  </a:ext>
                </a:extLst>
              </p:cNvPr>
              <p:cNvSpPr/>
              <p:nvPr/>
            </p:nvSpPr>
            <p:spPr>
              <a:xfrm>
                <a:off x="905876" y="6756223"/>
                <a:ext cx="555119" cy="32372"/>
              </a:xfrm>
              <a:custGeom>
                <a:avLst/>
                <a:gdLst>
                  <a:gd name="connsiteX0" fmla="*/ 2174 w 555119"/>
                  <a:gd name="connsiteY0" fmla="*/ 19227 h 32372"/>
                  <a:gd name="connsiteX1" fmla="*/ 243474 w 555119"/>
                  <a:gd name="connsiteY1" fmla="*/ 31927 h 32372"/>
                  <a:gd name="connsiteX2" fmla="*/ 376824 w 555119"/>
                  <a:gd name="connsiteY2" fmla="*/ 177 h 32372"/>
                  <a:gd name="connsiteX3" fmla="*/ 351424 w 555119"/>
                  <a:gd name="connsiteY3" fmla="*/ 19227 h 32372"/>
                  <a:gd name="connsiteX4" fmla="*/ 554624 w 555119"/>
                  <a:gd name="connsiteY4" fmla="*/ 22402 h 32372"/>
                  <a:gd name="connsiteX5" fmla="*/ 395874 w 555119"/>
                  <a:gd name="connsiteY5" fmla="*/ 25577 h 32372"/>
                  <a:gd name="connsiteX6" fmla="*/ 2174 w 555119"/>
                  <a:gd name="connsiteY6" fmla="*/ 19227 h 32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119" h="32372">
                    <a:moveTo>
                      <a:pt x="2174" y="19227"/>
                    </a:moveTo>
                    <a:cubicBezTo>
                      <a:pt x="-23226" y="20285"/>
                      <a:pt x="181032" y="35102"/>
                      <a:pt x="243474" y="31927"/>
                    </a:cubicBezTo>
                    <a:cubicBezTo>
                      <a:pt x="305916" y="28752"/>
                      <a:pt x="358832" y="2294"/>
                      <a:pt x="376824" y="177"/>
                    </a:cubicBezTo>
                    <a:cubicBezTo>
                      <a:pt x="394816" y="-1940"/>
                      <a:pt x="321791" y="15523"/>
                      <a:pt x="351424" y="19227"/>
                    </a:cubicBezTo>
                    <a:cubicBezTo>
                      <a:pt x="381057" y="22931"/>
                      <a:pt x="547216" y="21344"/>
                      <a:pt x="554624" y="22402"/>
                    </a:cubicBezTo>
                    <a:cubicBezTo>
                      <a:pt x="562032" y="23460"/>
                      <a:pt x="485303" y="27694"/>
                      <a:pt x="395874" y="25577"/>
                    </a:cubicBezTo>
                    <a:lnTo>
                      <a:pt x="2174" y="19227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5" name="フリーフォーム 1874">
                <a:extLst>
                  <a:ext uri="{FF2B5EF4-FFF2-40B4-BE49-F238E27FC236}">
                    <a16:creationId xmlns:a16="http://schemas.microsoft.com/office/drawing/2014/main" id="{3228690E-84F9-CBF8-B008-15AC68BB0241}"/>
                  </a:ext>
                </a:extLst>
              </p:cNvPr>
              <p:cNvSpPr/>
              <p:nvPr/>
            </p:nvSpPr>
            <p:spPr>
              <a:xfrm>
                <a:off x="1288954" y="7099683"/>
                <a:ext cx="362066" cy="180632"/>
              </a:xfrm>
              <a:custGeom>
                <a:avLst/>
                <a:gdLst>
                  <a:gd name="connsiteX0" fmla="*/ 362046 w 362066"/>
                  <a:gd name="connsiteY0" fmla="*/ 2792 h 180632"/>
                  <a:gd name="connsiteX1" fmla="*/ 66771 w 362066"/>
                  <a:gd name="connsiteY1" fmla="*/ 21842 h 180632"/>
                  <a:gd name="connsiteX2" fmla="*/ 98521 w 362066"/>
                  <a:gd name="connsiteY2" fmla="*/ 63117 h 180632"/>
                  <a:gd name="connsiteX3" fmla="*/ 47721 w 362066"/>
                  <a:gd name="connsiteY3" fmla="*/ 117092 h 180632"/>
                  <a:gd name="connsiteX4" fmla="*/ 96 w 362066"/>
                  <a:gd name="connsiteY4" fmla="*/ 180592 h 180632"/>
                  <a:gd name="connsiteX5" fmla="*/ 60421 w 362066"/>
                  <a:gd name="connsiteY5" fmla="*/ 107567 h 180632"/>
                  <a:gd name="connsiteX6" fmla="*/ 50896 w 362066"/>
                  <a:gd name="connsiteY6" fmla="*/ 37717 h 180632"/>
                  <a:gd name="connsiteX7" fmla="*/ 92171 w 362066"/>
                  <a:gd name="connsiteY7" fmla="*/ 28192 h 180632"/>
                  <a:gd name="connsiteX8" fmla="*/ 50896 w 362066"/>
                  <a:gd name="connsiteY8" fmla="*/ 2792 h 180632"/>
                  <a:gd name="connsiteX9" fmla="*/ 362046 w 362066"/>
                  <a:gd name="connsiteY9" fmla="*/ 2792 h 18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2066" h="180632">
                    <a:moveTo>
                      <a:pt x="362046" y="2792"/>
                    </a:moveTo>
                    <a:cubicBezTo>
                      <a:pt x="364692" y="5967"/>
                      <a:pt x="110692" y="11788"/>
                      <a:pt x="66771" y="21842"/>
                    </a:cubicBezTo>
                    <a:cubicBezTo>
                      <a:pt x="22850" y="31896"/>
                      <a:pt x="101696" y="47242"/>
                      <a:pt x="98521" y="63117"/>
                    </a:cubicBezTo>
                    <a:cubicBezTo>
                      <a:pt x="95346" y="78992"/>
                      <a:pt x="64125" y="97513"/>
                      <a:pt x="47721" y="117092"/>
                    </a:cubicBezTo>
                    <a:cubicBezTo>
                      <a:pt x="31317" y="136671"/>
                      <a:pt x="-2021" y="182180"/>
                      <a:pt x="96" y="180592"/>
                    </a:cubicBezTo>
                    <a:cubicBezTo>
                      <a:pt x="2213" y="179004"/>
                      <a:pt x="51954" y="131379"/>
                      <a:pt x="60421" y="107567"/>
                    </a:cubicBezTo>
                    <a:cubicBezTo>
                      <a:pt x="68888" y="83755"/>
                      <a:pt x="45604" y="50946"/>
                      <a:pt x="50896" y="37717"/>
                    </a:cubicBezTo>
                    <a:cubicBezTo>
                      <a:pt x="56188" y="24488"/>
                      <a:pt x="92171" y="34013"/>
                      <a:pt x="92171" y="28192"/>
                    </a:cubicBezTo>
                    <a:cubicBezTo>
                      <a:pt x="92171" y="22371"/>
                      <a:pt x="625" y="7025"/>
                      <a:pt x="50896" y="2792"/>
                    </a:cubicBezTo>
                    <a:cubicBezTo>
                      <a:pt x="101167" y="-1441"/>
                      <a:pt x="359400" y="-383"/>
                      <a:pt x="362046" y="279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6" name="フリーフォーム 1875">
                <a:extLst>
                  <a:ext uri="{FF2B5EF4-FFF2-40B4-BE49-F238E27FC236}">
                    <a16:creationId xmlns:a16="http://schemas.microsoft.com/office/drawing/2014/main" id="{CAAF5E5C-0D36-0DD9-416A-01CB0D33A591}"/>
                  </a:ext>
                </a:extLst>
              </p:cNvPr>
              <p:cNvSpPr/>
              <p:nvPr/>
            </p:nvSpPr>
            <p:spPr>
              <a:xfrm>
                <a:off x="977427" y="7098808"/>
                <a:ext cx="130398" cy="188250"/>
              </a:xfrm>
              <a:custGeom>
                <a:avLst/>
                <a:gdLst>
                  <a:gd name="connsiteX0" fmla="*/ 6823 w 130398"/>
                  <a:gd name="connsiteY0" fmla="*/ 492 h 188250"/>
                  <a:gd name="connsiteX1" fmla="*/ 3648 w 130398"/>
                  <a:gd name="connsiteY1" fmla="*/ 121142 h 188250"/>
                  <a:gd name="connsiteX2" fmla="*/ 3648 w 130398"/>
                  <a:gd name="connsiteY2" fmla="*/ 117967 h 188250"/>
                  <a:gd name="connsiteX3" fmla="*/ 51273 w 130398"/>
                  <a:gd name="connsiteY3" fmla="*/ 70342 h 188250"/>
                  <a:gd name="connsiteX4" fmla="*/ 92548 w 130398"/>
                  <a:gd name="connsiteY4" fmla="*/ 137017 h 188250"/>
                  <a:gd name="connsiteX5" fmla="*/ 117948 w 130398"/>
                  <a:gd name="connsiteY5" fmla="*/ 54467 h 188250"/>
                  <a:gd name="connsiteX6" fmla="*/ 108423 w 130398"/>
                  <a:gd name="connsiteY6" fmla="*/ 187817 h 188250"/>
                  <a:gd name="connsiteX7" fmla="*/ 127473 w 130398"/>
                  <a:gd name="connsiteY7" fmla="*/ 492 h 188250"/>
                  <a:gd name="connsiteX8" fmla="*/ 35398 w 130398"/>
                  <a:gd name="connsiteY8" fmla="*/ 133842 h 188250"/>
                  <a:gd name="connsiteX9" fmla="*/ 3648 w 130398"/>
                  <a:gd name="connsiteY9" fmla="*/ 152892 h 188250"/>
                  <a:gd name="connsiteX10" fmla="*/ 6823 w 130398"/>
                  <a:gd name="connsiteY10" fmla="*/ 492 h 18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398" h="188250">
                    <a:moveTo>
                      <a:pt x="6823" y="492"/>
                    </a:moveTo>
                    <a:cubicBezTo>
                      <a:pt x="6823" y="-4800"/>
                      <a:pt x="4177" y="101563"/>
                      <a:pt x="3648" y="121142"/>
                    </a:cubicBezTo>
                    <a:cubicBezTo>
                      <a:pt x="3119" y="140721"/>
                      <a:pt x="-4290" y="126434"/>
                      <a:pt x="3648" y="117967"/>
                    </a:cubicBezTo>
                    <a:cubicBezTo>
                      <a:pt x="11586" y="109500"/>
                      <a:pt x="36456" y="67167"/>
                      <a:pt x="51273" y="70342"/>
                    </a:cubicBezTo>
                    <a:cubicBezTo>
                      <a:pt x="66090" y="73517"/>
                      <a:pt x="81435" y="139663"/>
                      <a:pt x="92548" y="137017"/>
                    </a:cubicBezTo>
                    <a:cubicBezTo>
                      <a:pt x="103661" y="134371"/>
                      <a:pt x="115302" y="46000"/>
                      <a:pt x="117948" y="54467"/>
                    </a:cubicBezTo>
                    <a:cubicBezTo>
                      <a:pt x="120594" y="62934"/>
                      <a:pt x="106836" y="196813"/>
                      <a:pt x="108423" y="187817"/>
                    </a:cubicBezTo>
                    <a:cubicBezTo>
                      <a:pt x="110010" y="178821"/>
                      <a:pt x="139644" y="9488"/>
                      <a:pt x="127473" y="492"/>
                    </a:cubicBezTo>
                    <a:cubicBezTo>
                      <a:pt x="115302" y="-8504"/>
                      <a:pt x="56036" y="108442"/>
                      <a:pt x="35398" y="133842"/>
                    </a:cubicBezTo>
                    <a:cubicBezTo>
                      <a:pt x="14760" y="159242"/>
                      <a:pt x="7881" y="168767"/>
                      <a:pt x="3648" y="152892"/>
                    </a:cubicBezTo>
                    <a:cubicBezTo>
                      <a:pt x="-585" y="137017"/>
                      <a:pt x="6823" y="5784"/>
                      <a:pt x="6823" y="49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7" name="フリーフォーム 1876">
                <a:extLst>
                  <a:ext uri="{FF2B5EF4-FFF2-40B4-BE49-F238E27FC236}">
                    <a16:creationId xmlns:a16="http://schemas.microsoft.com/office/drawing/2014/main" id="{C59F0523-C2FF-94F8-727C-E383DF0D5CA7}"/>
                  </a:ext>
                </a:extLst>
              </p:cNvPr>
              <p:cNvSpPr/>
              <p:nvPr/>
            </p:nvSpPr>
            <p:spPr>
              <a:xfrm>
                <a:off x="1609607" y="5679920"/>
                <a:ext cx="38266" cy="1194730"/>
              </a:xfrm>
              <a:custGeom>
                <a:avLst/>
                <a:gdLst>
                  <a:gd name="connsiteX0" fmla="*/ 38218 w 38266"/>
                  <a:gd name="connsiteY0" fmla="*/ 155 h 1194730"/>
                  <a:gd name="connsiteX1" fmla="*/ 19168 w 38266"/>
                  <a:gd name="connsiteY1" fmla="*/ 463705 h 1194730"/>
                  <a:gd name="connsiteX2" fmla="*/ 15993 w 38266"/>
                  <a:gd name="connsiteY2" fmla="*/ 397030 h 1194730"/>
                  <a:gd name="connsiteX3" fmla="*/ 15993 w 38266"/>
                  <a:gd name="connsiteY3" fmla="*/ 778030 h 1194730"/>
                  <a:gd name="connsiteX4" fmla="*/ 15993 w 38266"/>
                  <a:gd name="connsiteY4" fmla="*/ 689130 h 1194730"/>
                  <a:gd name="connsiteX5" fmla="*/ 6468 w 38266"/>
                  <a:gd name="connsiteY5" fmla="*/ 1136805 h 1194730"/>
                  <a:gd name="connsiteX6" fmla="*/ 6468 w 38266"/>
                  <a:gd name="connsiteY6" fmla="*/ 1181255 h 1194730"/>
                  <a:gd name="connsiteX7" fmla="*/ 118 w 38266"/>
                  <a:gd name="connsiteY7" fmla="*/ 1063780 h 1194730"/>
                  <a:gd name="connsiteX8" fmla="*/ 12818 w 38266"/>
                  <a:gd name="connsiteY8" fmla="*/ 206530 h 1194730"/>
                  <a:gd name="connsiteX9" fmla="*/ 12818 w 38266"/>
                  <a:gd name="connsiteY9" fmla="*/ 409730 h 1194730"/>
                  <a:gd name="connsiteX10" fmla="*/ 38218 w 38266"/>
                  <a:gd name="connsiteY10" fmla="*/ 155 h 1194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266" h="1194730">
                    <a:moveTo>
                      <a:pt x="38218" y="155"/>
                    </a:moveTo>
                    <a:cubicBezTo>
                      <a:pt x="39276" y="9151"/>
                      <a:pt x="22872" y="397559"/>
                      <a:pt x="19168" y="463705"/>
                    </a:cubicBezTo>
                    <a:cubicBezTo>
                      <a:pt x="15464" y="529851"/>
                      <a:pt x="16522" y="344643"/>
                      <a:pt x="15993" y="397030"/>
                    </a:cubicBezTo>
                    <a:cubicBezTo>
                      <a:pt x="15464" y="449417"/>
                      <a:pt x="15993" y="778030"/>
                      <a:pt x="15993" y="778030"/>
                    </a:cubicBezTo>
                    <a:cubicBezTo>
                      <a:pt x="15993" y="826713"/>
                      <a:pt x="17580" y="629334"/>
                      <a:pt x="15993" y="689130"/>
                    </a:cubicBezTo>
                    <a:cubicBezTo>
                      <a:pt x="14406" y="748926"/>
                      <a:pt x="8055" y="1054784"/>
                      <a:pt x="6468" y="1136805"/>
                    </a:cubicBezTo>
                    <a:cubicBezTo>
                      <a:pt x="4881" y="1218826"/>
                      <a:pt x="7526" y="1193426"/>
                      <a:pt x="6468" y="1181255"/>
                    </a:cubicBezTo>
                    <a:cubicBezTo>
                      <a:pt x="5410" y="1169084"/>
                      <a:pt x="-940" y="1226234"/>
                      <a:pt x="118" y="1063780"/>
                    </a:cubicBezTo>
                    <a:cubicBezTo>
                      <a:pt x="1176" y="901326"/>
                      <a:pt x="10701" y="315538"/>
                      <a:pt x="12818" y="206530"/>
                    </a:cubicBezTo>
                    <a:cubicBezTo>
                      <a:pt x="14935" y="97522"/>
                      <a:pt x="13347" y="443597"/>
                      <a:pt x="12818" y="409730"/>
                    </a:cubicBezTo>
                    <a:cubicBezTo>
                      <a:pt x="12289" y="375863"/>
                      <a:pt x="37160" y="-8841"/>
                      <a:pt x="38218" y="15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8" name="フリーフォーム 1877">
                <a:extLst>
                  <a:ext uri="{FF2B5EF4-FFF2-40B4-BE49-F238E27FC236}">
                    <a16:creationId xmlns:a16="http://schemas.microsoft.com/office/drawing/2014/main" id="{BAAC486F-DFED-2893-9809-86459526FBDB}"/>
                  </a:ext>
                </a:extLst>
              </p:cNvPr>
              <p:cNvSpPr/>
              <p:nvPr/>
            </p:nvSpPr>
            <p:spPr>
              <a:xfrm>
                <a:off x="1692216" y="5682577"/>
                <a:ext cx="12759" cy="1230617"/>
              </a:xfrm>
              <a:custGeom>
                <a:avLst/>
                <a:gdLst>
                  <a:gd name="connsiteX0" fmla="*/ 12759 w 12759"/>
                  <a:gd name="connsiteY0" fmla="*/ 7023 h 1230617"/>
                  <a:gd name="connsiteX1" fmla="*/ 3234 w 12759"/>
                  <a:gd name="connsiteY1" fmla="*/ 635673 h 1230617"/>
                  <a:gd name="connsiteX2" fmla="*/ 3234 w 12759"/>
                  <a:gd name="connsiteY2" fmla="*/ 591223 h 1230617"/>
                  <a:gd name="connsiteX3" fmla="*/ 59 w 12759"/>
                  <a:gd name="connsiteY3" fmla="*/ 1010323 h 1230617"/>
                  <a:gd name="connsiteX4" fmla="*/ 6409 w 12759"/>
                  <a:gd name="connsiteY4" fmla="*/ 924598 h 1230617"/>
                  <a:gd name="connsiteX5" fmla="*/ 3234 w 12759"/>
                  <a:gd name="connsiteY5" fmla="*/ 1223048 h 1230617"/>
                  <a:gd name="connsiteX6" fmla="*/ 6409 w 12759"/>
                  <a:gd name="connsiteY6" fmla="*/ 1070648 h 1230617"/>
                  <a:gd name="connsiteX7" fmla="*/ 3234 w 12759"/>
                  <a:gd name="connsiteY7" fmla="*/ 343573 h 1230617"/>
                  <a:gd name="connsiteX8" fmla="*/ 12759 w 12759"/>
                  <a:gd name="connsiteY8" fmla="*/ 7023 h 1230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759" h="1230617">
                    <a:moveTo>
                      <a:pt x="12759" y="7023"/>
                    </a:moveTo>
                    <a:cubicBezTo>
                      <a:pt x="12759" y="55706"/>
                      <a:pt x="4821" y="538306"/>
                      <a:pt x="3234" y="635673"/>
                    </a:cubicBezTo>
                    <a:cubicBezTo>
                      <a:pt x="1647" y="733040"/>
                      <a:pt x="3763" y="528781"/>
                      <a:pt x="3234" y="591223"/>
                    </a:cubicBezTo>
                    <a:cubicBezTo>
                      <a:pt x="2705" y="653665"/>
                      <a:pt x="-470" y="954761"/>
                      <a:pt x="59" y="1010323"/>
                    </a:cubicBezTo>
                    <a:cubicBezTo>
                      <a:pt x="588" y="1065885"/>
                      <a:pt x="5880" y="889144"/>
                      <a:pt x="6409" y="924598"/>
                    </a:cubicBezTo>
                    <a:cubicBezTo>
                      <a:pt x="6938" y="960052"/>
                      <a:pt x="3234" y="1198706"/>
                      <a:pt x="3234" y="1223048"/>
                    </a:cubicBezTo>
                    <a:cubicBezTo>
                      <a:pt x="3234" y="1247390"/>
                      <a:pt x="6409" y="1217227"/>
                      <a:pt x="6409" y="1070648"/>
                    </a:cubicBezTo>
                    <a:cubicBezTo>
                      <a:pt x="6409" y="924069"/>
                      <a:pt x="1117" y="514494"/>
                      <a:pt x="3234" y="343573"/>
                    </a:cubicBezTo>
                    <a:cubicBezTo>
                      <a:pt x="5351" y="172652"/>
                      <a:pt x="12759" y="-41660"/>
                      <a:pt x="12759" y="702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9" name="フリーフォーム 1878">
                <a:extLst>
                  <a:ext uri="{FF2B5EF4-FFF2-40B4-BE49-F238E27FC236}">
                    <a16:creationId xmlns:a16="http://schemas.microsoft.com/office/drawing/2014/main" id="{D03947E8-85DE-EC65-620C-B238DCF7FF74}"/>
                  </a:ext>
                </a:extLst>
              </p:cNvPr>
              <p:cNvSpPr/>
              <p:nvPr/>
            </p:nvSpPr>
            <p:spPr>
              <a:xfrm>
                <a:off x="1651000" y="5659385"/>
                <a:ext cx="19117" cy="1291880"/>
              </a:xfrm>
              <a:custGeom>
                <a:avLst/>
                <a:gdLst>
                  <a:gd name="connsiteX0" fmla="*/ 19050 w 19117"/>
                  <a:gd name="connsiteY0" fmla="*/ 1640 h 1291880"/>
                  <a:gd name="connsiteX1" fmla="*/ 0 w 19117"/>
                  <a:gd name="connsiteY1" fmla="*/ 668390 h 1291880"/>
                  <a:gd name="connsiteX2" fmla="*/ 19050 w 19117"/>
                  <a:gd name="connsiteY2" fmla="*/ 601715 h 1291880"/>
                  <a:gd name="connsiteX3" fmla="*/ 6350 w 19117"/>
                  <a:gd name="connsiteY3" fmla="*/ 881115 h 1291880"/>
                  <a:gd name="connsiteX4" fmla="*/ 6350 w 19117"/>
                  <a:gd name="connsiteY4" fmla="*/ 1265290 h 1291880"/>
                  <a:gd name="connsiteX5" fmla="*/ 6350 w 19117"/>
                  <a:gd name="connsiteY5" fmla="*/ 1192265 h 1291880"/>
                  <a:gd name="connsiteX6" fmla="*/ 3175 w 19117"/>
                  <a:gd name="connsiteY6" fmla="*/ 658865 h 1291880"/>
                  <a:gd name="connsiteX7" fmla="*/ 3175 w 19117"/>
                  <a:gd name="connsiteY7" fmla="*/ 319140 h 1291880"/>
                  <a:gd name="connsiteX8" fmla="*/ 3175 w 19117"/>
                  <a:gd name="connsiteY8" fmla="*/ 474715 h 1291880"/>
                  <a:gd name="connsiteX9" fmla="*/ 19050 w 19117"/>
                  <a:gd name="connsiteY9" fmla="*/ 1640 h 1291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17" h="1291880">
                    <a:moveTo>
                      <a:pt x="19050" y="1640"/>
                    </a:moveTo>
                    <a:cubicBezTo>
                      <a:pt x="18521" y="33919"/>
                      <a:pt x="0" y="568378"/>
                      <a:pt x="0" y="668390"/>
                    </a:cubicBezTo>
                    <a:cubicBezTo>
                      <a:pt x="0" y="768402"/>
                      <a:pt x="17992" y="566261"/>
                      <a:pt x="19050" y="601715"/>
                    </a:cubicBezTo>
                    <a:cubicBezTo>
                      <a:pt x="20108" y="637169"/>
                      <a:pt x="8467" y="770519"/>
                      <a:pt x="6350" y="881115"/>
                    </a:cubicBezTo>
                    <a:cubicBezTo>
                      <a:pt x="4233" y="991711"/>
                      <a:pt x="6350" y="1265290"/>
                      <a:pt x="6350" y="1265290"/>
                    </a:cubicBezTo>
                    <a:cubicBezTo>
                      <a:pt x="6350" y="1317148"/>
                      <a:pt x="6879" y="1293336"/>
                      <a:pt x="6350" y="1192265"/>
                    </a:cubicBezTo>
                    <a:cubicBezTo>
                      <a:pt x="5821" y="1091194"/>
                      <a:pt x="3704" y="804386"/>
                      <a:pt x="3175" y="658865"/>
                    </a:cubicBezTo>
                    <a:cubicBezTo>
                      <a:pt x="2646" y="513344"/>
                      <a:pt x="3175" y="319140"/>
                      <a:pt x="3175" y="319140"/>
                    </a:cubicBezTo>
                    <a:cubicBezTo>
                      <a:pt x="3175" y="288448"/>
                      <a:pt x="1588" y="526044"/>
                      <a:pt x="3175" y="474715"/>
                    </a:cubicBezTo>
                    <a:cubicBezTo>
                      <a:pt x="4762" y="423386"/>
                      <a:pt x="19579" y="-30639"/>
                      <a:pt x="19050" y="164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0" name="フリーフォーム 1879">
                <a:extLst>
                  <a:ext uri="{FF2B5EF4-FFF2-40B4-BE49-F238E27FC236}">
                    <a16:creationId xmlns:a16="http://schemas.microsoft.com/office/drawing/2014/main" id="{853A4AF3-7C80-356A-72B5-078A45337EEE}"/>
                  </a:ext>
                </a:extLst>
              </p:cNvPr>
              <p:cNvSpPr/>
              <p:nvPr/>
            </p:nvSpPr>
            <p:spPr>
              <a:xfrm>
                <a:off x="1250368" y="5817541"/>
                <a:ext cx="554567" cy="34983"/>
              </a:xfrm>
              <a:custGeom>
                <a:avLst/>
                <a:gdLst>
                  <a:gd name="connsiteX0" fmla="*/ 3757 w 554567"/>
                  <a:gd name="connsiteY0" fmla="*/ 2234 h 34983"/>
                  <a:gd name="connsiteX1" fmla="*/ 530807 w 554567"/>
                  <a:gd name="connsiteY1" fmla="*/ 33984 h 34983"/>
                  <a:gd name="connsiteX2" fmla="*/ 470482 w 554567"/>
                  <a:gd name="connsiteY2" fmla="*/ 27634 h 34983"/>
                  <a:gd name="connsiteX3" fmla="*/ 302207 w 554567"/>
                  <a:gd name="connsiteY3" fmla="*/ 5409 h 34983"/>
                  <a:gd name="connsiteX4" fmla="*/ 3757 w 554567"/>
                  <a:gd name="connsiteY4" fmla="*/ 2234 h 34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4567" h="34983">
                    <a:moveTo>
                      <a:pt x="3757" y="2234"/>
                    </a:moveTo>
                    <a:cubicBezTo>
                      <a:pt x="41857" y="6997"/>
                      <a:pt x="453020" y="29751"/>
                      <a:pt x="530807" y="33984"/>
                    </a:cubicBezTo>
                    <a:cubicBezTo>
                      <a:pt x="608594" y="38217"/>
                      <a:pt x="470482" y="27634"/>
                      <a:pt x="470482" y="27634"/>
                    </a:cubicBezTo>
                    <a:cubicBezTo>
                      <a:pt x="432382" y="22872"/>
                      <a:pt x="376290" y="9642"/>
                      <a:pt x="302207" y="5409"/>
                    </a:cubicBezTo>
                    <a:cubicBezTo>
                      <a:pt x="228124" y="1176"/>
                      <a:pt x="-34343" y="-2529"/>
                      <a:pt x="3757" y="223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1" name="フリーフォーム 1880">
                <a:extLst>
                  <a:ext uri="{FF2B5EF4-FFF2-40B4-BE49-F238E27FC236}">
                    <a16:creationId xmlns:a16="http://schemas.microsoft.com/office/drawing/2014/main" id="{420955FB-9031-7382-7057-53B00A07C968}"/>
                  </a:ext>
                </a:extLst>
              </p:cNvPr>
              <p:cNvSpPr/>
              <p:nvPr/>
            </p:nvSpPr>
            <p:spPr>
              <a:xfrm>
                <a:off x="1923954" y="5831957"/>
                <a:ext cx="451098" cy="185309"/>
              </a:xfrm>
              <a:custGeom>
                <a:avLst/>
                <a:gdLst>
                  <a:gd name="connsiteX0" fmla="*/ 96 w 451098"/>
                  <a:gd name="connsiteY0" fmla="*/ 3693 h 185309"/>
                  <a:gd name="connsiteX1" fmla="*/ 241396 w 451098"/>
                  <a:gd name="connsiteY1" fmla="*/ 32268 h 185309"/>
                  <a:gd name="connsiteX2" fmla="*/ 292196 w 451098"/>
                  <a:gd name="connsiteY2" fmla="*/ 44968 h 185309"/>
                  <a:gd name="connsiteX3" fmla="*/ 238221 w 451098"/>
                  <a:gd name="connsiteY3" fmla="*/ 518 h 185309"/>
                  <a:gd name="connsiteX4" fmla="*/ 368396 w 451098"/>
                  <a:gd name="connsiteY4" fmla="*/ 79893 h 185309"/>
                  <a:gd name="connsiteX5" fmla="*/ 450946 w 451098"/>
                  <a:gd name="connsiteY5" fmla="*/ 184668 h 185309"/>
                  <a:gd name="connsiteX6" fmla="*/ 384271 w 451098"/>
                  <a:gd name="connsiteY6" fmla="*/ 121168 h 185309"/>
                  <a:gd name="connsiteX7" fmla="*/ 228696 w 451098"/>
                  <a:gd name="connsiteY7" fmla="*/ 64018 h 185309"/>
                  <a:gd name="connsiteX8" fmla="*/ 44546 w 451098"/>
                  <a:gd name="connsiteY8" fmla="*/ 64018 h 185309"/>
                  <a:gd name="connsiteX9" fmla="*/ 311246 w 451098"/>
                  <a:gd name="connsiteY9" fmla="*/ 60843 h 185309"/>
                  <a:gd name="connsiteX10" fmla="*/ 212821 w 451098"/>
                  <a:gd name="connsiteY10" fmla="*/ 38618 h 185309"/>
                  <a:gd name="connsiteX11" fmla="*/ 96 w 451098"/>
                  <a:gd name="connsiteY11" fmla="*/ 3693 h 18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1098" h="185309">
                    <a:moveTo>
                      <a:pt x="96" y="3693"/>
                    </a:moveTo>
                    <a:cubicBezTo>
                      <a:pt x="4858" y="2635"/>
                      <a:pt x="192713" y="25389"/>
                      <a:pt x="241396" y="32268"/>
                    </a:cubicBezTo>
                    <a:cubicBezTo>
                      <a:pt x="290079" y="39147"/>
                      <a:pt x="292725" y="50260"/>
                      <a:pt x="292196" y="44968"/>
                    </a:cubicBezTo>
                    <a:cubicBezTo>
                      <a:pt x="291667" y="39676"/>
                      <a:pt x="225521" y="-5303"/>
                      <a:pt x="238221" y="518"/>
                    </a:cubicBezTo>
                    <a:cubicBezTo>
                      <a:pt x="250921" y="6339"/>
                      <a:pt x="332942" y="49201"/>
                      <a:pt x="368396" y="79893"/>
                    </a:cubicBezTo>
                    <a:cubicBezTo>
                      <a:pt x="403850" y="110585"/>
                      <a:pt x="448300" y="177789"/>
                      <a:pt x="450946" y="184668"/>
                    </a:cubicBezTo>
                    <a:cubicBezTo>
                      <a:pt x="453592" y="191547"/>
                      <a:pt x="421313" y="141276"/>
                      <a:pt x="384271" y="121168"/>
                    </a:cubicBezTo>
                    <a:cubicBezTo>
                      <a:pt x="347229" y="101060"/>
                      <a:pt x="285317" y="73543"/>
                      <a:pt x="228696" y="64018"/>
                    </a:cubicBezTo>
                    <a:cubicBezTo>
                      <a:pt x="172075" y="54493"/>
                      <a:pt x="30788" y="64547"/>
                      <a:pt x="44546" y="64018"/>
                    </a:cubicBezTo>
                    <a:cubicBezTo>
                      <a:pt x="58304" y="63489"/>
                      <a:pt x="283200" y="65076"/>
                      <a:pt x="311246" y="60843"/>
                    </a:cubicBezTo>
                    <a:cubicBezTo>
                      <a:pt x="339292" y="56610"/>
                      <a:pt x="258329" y="50260"/>
                      <a:pt x="212821" y="38618"/>
                    </a:cubicBezTo>
                    <a:cubicBezTo>
                      <a:pt x="167313" y="26976"/>
                      <a:pt x="-4666" y="4751"/>
                      <a:pt x="96" y="369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2" name="フリーフォーム 1881">
                <a:extLst>
                  <a:ext uri="{FF2B5EF4-FFF2-40B4-BE49-F238E27FC236}">
                    <a16:creationId xmlns:a16="http://schemas.microsoft.com/office/drawing/2014/main" id="{565DAE22-9AAA-3CC1-E0F2-FCBF5AFD11CD}"/>
                  </a:ext>
                </a:extLst>
              </p:cNvPr>
              <p:cNvSpPr/>
              <p:nvPr/>
            </p:nvSpPr>
            <p:spPr>
              <a:xfrm>
                <a:off x="1700666" y="6025143"/>
                <a:ext cx="90980" cy="819716"/>
              </a:xfrm>
              <a:custGeom>
                <a:avLst/>
                <a:gdLst>
                  <a:gd name="connsiteX0" fmla="*/ 90034 w 90980"/>
                  <a:gd name="connsiteY0" fmla="*/ 1007 h 819716"/>
                  <a:gd name="connsiteX1" fmla="*/ 45584 w 90980"/>
                  <a:gd name="connsiteY1" fmla="*/ 83557 h 819716"/>
                  <a:gd name="connsiteX2" fmla="*/ 7484 w 90980"/>
                  <a:gd name="connsiteY2" fmla="*/ 191507 h 819716"/>
                  <a:gd name="connsiteX3" fmla="*/ 7484 w 90980"/>
                  <a:gd name="connsiteY3" fmla="*/ 178807 h 819716"/>
                  <a:gd name="connsiteX4" fmla="*/ 17009 w 90980"/>
                  <a:gd name="connsiteY4" fmla="*/ 512182 h 819716"/>
                  <a:gd name="connsiteX5" fmla="*/ 23359 w 90980"/>
                  <a:gd name="connsiteY5" fmla="*/ 388357 h 819716"/>
                  <a:gd name="connsiteX6" fmla="*/ 10659 w 90980"/>
                  <a:gd name="connsiteY6" fmla="*/ 801107 h 819716"/>
                  <a:gd name="connsiteX7" fmla="*/ 26534 w 90980"/>
                  <a:gd name="connsiteY7" fmla="*/ 686807 h 819716"/>
                  <a:gd name="connsiteX8" fmla="*/ 1134 w 90980"/>
                  <a:gd name="connsiteY8" fmla="*/ 140707 h 819716"/>
                  <a:gd name="connsiteX9" fmla="*/ 90034 w 90980"/>
                  <a:gd name="connsiteY9" fmla="*/ 1007 h 8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980" h="819716">
                    <a:moveTo>
                      <a:pt x="90034" y="1007"/>
                    </a:moveTo>
                    <a:cubicBezTo>
                      <a:pt x="97442" y="-8518"/>
                      <a:pt x="59342" y="51807"/>
                      <a:pt x="45584" y="83557"/>
                    </a:cubicBezTo>
                    <a:cubicBezTo>
                      <a:pt x="31826" y="115307"/>
                      <a:pt x="7484" y="191507"/>
                      <a:pt x="7484" y="191507"/>
                    </a:cubicBezTo>
                    <a:cubicBezTo>
                      <a:pt x="1134" y="207382"/>
                      <a:pt x="5897" y="125361"/>
                      <a:pt x="7484" y="178807"/>
                    </a:cubicBezTo>
                    <a:cubicBezTo>
                      <a:pt x="9071" y="232253"/>
                      <a:pt x="14363" y="477257"/>
                      <a:pt x="17009" y="512182"/>
                    </a:cubicBezTo>
                    <a:cubicBezTo>
                      <a:pt x="19655" y="547107"/>
                      <a:pt x="24417" y="340203"/>
                      <a:pt x="23359" y="388357"/>
                    </a:cubicBezTo>
                    <a:cubicBezTo>
                      <a:pt x="22301" y="436511"/>
                      <a:pt x="10130" y="751365"/>
                      <a:pt x="10659" y="801107"/>
                    </a:cubicBezTo>
                    <a:cubicBezTo>
                      <a:pt x="11188" y="850849"/>
                      <a:pt x="28121" y="796874"/>
                      <a:pt x="26534" y="686807"/>
                    </a:cubicBezTo>
                    <a:cubicBezTo>
                      <a:pt x="24946" y="576740"/>
                      <a:pt x="-6274" y="252361"/>
                      <a:pt x="1134" y="140707"/>
                    </a:cubicBezTo>
                    <a:cubicBezTo>
                      <a:pt x="8542" y="29053"/>
                      <a:pt x="82626" y="10532"/>
                      <a:pt x="90034" y="100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3" name="フリーフォーム 1882">
                <a:extLst>
                  <a:ext uri="{FF2B5EF4-FFF2-40B4-BE49-F238E27FC236}">
                    <a16:creationId xmlns:a16="http://schemas.microsoft.com/office/drawing/2014/main" id="{2E54888F-2601-334D-989C-0B703B549CF9}"/>
                  </a:ext>
                </a:extLst>
              </p:cNvPr>
              <p:cNvSpPr/>
              <p:nvPr/>
            </p:nvSpPr>
            <p:spPr>
              <a:xfrm>
                <a:off x="1914480" y="5981698"/>
                <a:ext cx="227617" cy="841050"/>
              </a:xfrm>
              <a:custGeom>
                <a:avLst/>
                <a:gdLst>
                  <a:gd name="connsiteX0" fmla="*/ 47670 w 227617"/>
                  <a:gd name="connsiteY0" fmla="*/ 2 h 841050"/>
                  <a:gd name="connsiteX1" fmla="*/ 149270 w 227617"/>
                  <a:gd name="connsiteY1" fmla="*/ 139702 h 841050"/>
                  <a:gd name="connsiteX2" fmla="*/ 146095 w 227617"/>
                  <a:gd name="connsiteY2" fmla="*/ 114302 h 841050"/>
                  <a:gd name="connsiteX3" fmla="*/ 196895 w 227617"/>
                  <a:gd name="connsiteY3" fmla="*/ 285752 h 841050"/>
                  <a:gd name="connsiteX4" fmla="*/ 203245 w 227617"/>
                  <a:gd name="connsiteY4" fmla="*/ 225427 h 841050"/>
                  <a:gd name="connsiteX5" fmla="*/ 200070 w 227617"/>
                  <a:gd name="connsiteY5" fmla="*/ 384177 h 841050"/>
                  <a:gd name="connsiteX6" fmla="*/ 200070 w 227617"/>
                  <a:gd name="connsiteY6" fmla="*/ 628652 h 841050"/>
                  <a:gd name="connsiteX7" fmla="*/ 193720 w 227617"/>
                  <a:gd name="connsiteY7" fmla="*/ 815977 h 841050"/>
                  <a:gd name="connsiteX8" fmla="*/ 193720 w 227617"/>
                  <a:gd name="connsiteY8" fmla="*/ 831852 h 841050"/>
                  <a:gd name="connsiteX9" fmla="*/ 45 w 227617"/>
                  <a:gd name="connsiteY9" fmla="*/ 835027 h 841050"/>
                  <a:gd name="connsiteX10" fmla="*/ 212770 w 227617"/>
                  <a:gd name="connsiteY10" fmla="*/ 831852 h 841050"/>
                  <a:gd name="connsiteX11" fmla="*/ 209595 w 227617"/>
                  <a:gd name="connsiteY11" fmla="*/ 781052 h 841050"/>
                  <a:gd name="connsiteX12" fmla="*/ 209595 w 227617"/>
                  <a:gd name="connsiteY12" fmla="*/ 225427 h 841050"/>
                  <a:gd name="connsiteX13" fmla="*/ 203245 w 227617"/>
                  <a:gd name="connsiteY13" fmla="*/ 279402 h 841050"/>
                  <a:gd name="connsiteX14" fmla="*/ 158795 w 227617"/>
                  <a:gd name="connsiteY14" fmla="*/ 136527 h 841050"/>
                  <a:gd name="connsiteX15" fmla="*/ 47670 w 227617"/>
                  <a:gd name="connsiteY15" fmla="*/ 2 h 84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7617" h="841050">
                    <a:moveTo>
                      <a:pt x="47670" y="2"/>
                    </a:moveTo>
                    <a:cubicBezTo>
                      <a:pt x="46083" y="531"/>
                      <a:pt x="132866" y="120652"/>
                      <a:pt x="149270" y="139702"/>
                    </a:cubicBezTo>
                    <a:cubicBezTo>
                      <a:pt x="165674" y="158752"/>
                      <a:pt x="138158" y="89960"/>
                      <a:pt x="146095" y="114302"/>
                    </a:cubicBezTo>
                    <a:cubicBezTo>
                      <a:pt x="154032" y="138644"/>
                      <a:pt x="187370" y="267231"/>
                      <a:pt x="196895" y="285752"/>
                    </a:cubicBezTo>
                    <a:cubicBezTo>
                      <a:pt x="206420" y="304273"/>
                      <a:pt x="202716" y="209023"/>
                      <a:pt x="203245" y="225427"/>
                    </a:cubicBezTo>
                    <a:cubicBezTo>
                      <a:pt x="203774" y="241831"/>
                      <a:pt x="200599" y="316973"/>
                      <a:pt x="200070" y="384177"/>
                    </a:cubicBezTo>
                    <a:cubicBezTo>
                      <a:pt x="199541" y="451381"/>
                      <a:pt x="201128" y="556685"/>
                      <a:pt x="200070" y="628652"/>
                    </a:cubicBezTo>
                    <a:cubicBezTo>
                      <a:pt x="199012" y="700619"/>
                      <a:pt x="194778" y="782110"/>
                      <a:pt x="193720" y="815977"/>
                    </a:cubicBezTo>
                    <a:cubicBezTo>
                      <a:pt x="192662" y="849844"/>
                      <a:pt x="225999" y="828677"/>
                      <a:pt x="193720" y="831852"/>
                    </a:cubicBezTo>
                    <a:cubicBezTo>
                      <a:pt x="161441" y="835027"/>
                      <a:pt x="-3130" y="835027"/>
                      <a:pt x="45" y="835027"/>
                    </a:cubicBezTo>
                    <a:cubicBezTo>
                      <a:pt x="3220" y="835027"/>
                      <a:pt x="177845" y="840848"/>
                      <a:pt x="212770" y="831852"/>
                    </a:cubicBezTo>
                    <a:cubicBezTo>
                      <a:pt x="247695" y="822856"/>
                      <a:pt x="210124" y="882123"/>
                      <a:pt x="209595" y="781052"/>
                    </a:cubicBezTo>
                    <a:cubicBezTo>
                      <a:pt x="209066" y="679981"/>
                      <a:pt x="210653" y="309035"/>
                      <a:pt x="209595" y="225427"/>
                    </a:cubicBezTo>
                    <a:cubicBezTo>
                      <a:pt x="208537" y="141819"/>
                      <a:pt x="211712" y="294219"/>
                      <a:pt x="203245" y="279402"/>
                    </a:cubicBezTo>
                    <a:cubicBezTo>
                      <a:pt x="194778" y="264585"/>
                      <a:pt x="183666" y="180448"/>
                      <a:pt x="158795" y="136527"/>
                    </a:cubicBezTo>
                    <a:cubicBezTo>
                      <a:pt x="133924" y="92606"/>
                      <a:pt x="49257" y="-527"/>
                      <a:pt x="47670" y="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4" name="フリーフォーム 1883">
                <a:extLst>
                  <a:ext uri="{FF2B5EF4-FFF2-40B4-BE49-F238E27FC236}">
                    <a16:creationId xmlns:a16="http://schemas.microsoft.com/office/drawing/2014/main" id="{F9DF2D70-E968-7C1D-3734-E9614BE6C729}"/>
                  </a:ext>
                </a:extLst>
              </p:cNvPr>
              <p:cNvSpPr/>
              <p:nvPr/>
            </p:nvSpPr>
            <p:spPr>
              <a:xfrm>
                <a:off x="1910900" y="5999921"/>
                <a:ext cx="178757" cy="809836"/>
              </a:xfrm>
              <a:custGeom>
                <a:avLst/>
                <a:gdLst>
                  <a:gd name="connsiteX0" fmla="*/ 450 w 178757"/>
                  <a:gd name="connsiteY0" fmla="*/ 829 h 809836"/>
                  <a:gd name="connsiteX1" fmla="*/ 133800 w 178757"/>
                  <a:gd name="connsiteY1" fmla="*/ 150054 h 809836"/>
                  <a:gd name="connsiteX2" fmla="*/ 133800 w 178757"/>
                  <a:gd name="connsiteY2" fmla="*/ 118304 h 809836"/>
                  <a:gd name="connsiteX3" fmla="*/ 133800 w 178757"/>
                  <a:gd name="connsiteY3" fmla="*/ 394529 h 809836"/>
                  <a:gd name="connsiteX4" fmla="*/ 133800 w 178757"/>
                  <a:gd name="connsiteY4" fmla="*/ 331029 h 809836"/>
                  <a:gd name="connsiteX5" fmla="*/ 149675 w 178757"/>
                  <a:gd name="connsiteY5" fmla="*/ 546929 h 809836"/>
                  <a:gd name="connsiteX6" fmla="*/ 140150 w 178757"/>
                  <a:gd name="connsiteY6" fmla="*/ 743779 h 809836"/>
                  <a:gd name="connsiteX7" fmla="*/ 143325 w 178757"/>
                  <a:gd name="connsiteY7" fmla="*/ 778704 h 809836"/>
                  <a:gd name="connsiteX8" fmla="*/ 38550 w 178757"/>
                  <a:gd name="connsiteY8" fmla="*/ 791404 h 809836"/>
                  <a:gd name="connsiteX9" fmla="*/ 171900 w 178757"/>
                  <a:gd name="connsiteY9" fmla="*/ 797754 h 809836"/>
                  <a:gd name="connsiteX10" fmla="*/ 143325 w 178757"/>
                  <a:gd name="connsiteY10" fmla="*/ 750129 h 809836"/>
                  <a:gd name="connsiteX11" fmla="*/ 171900 w 178757"/>
                  <a:gd name="connsiteY11" fmla="*/ 184979 h 809836"/>
                  <a:gd name="connsiteX12" fmla="*/ 171900 w 178757"/>
                  <a:gd name="connsiteY12" fmla="*/ 280229 h 809836"/>
                  <a:gd name="connsiteX13" fmla="*/ 95700 w 178757"/>
                  <a:gd name="connsiteY13" fmla="*/ 38929 h 809836"/>
                  <a:gd name="connsiteX14" fmla="*/ 89350 w 178757"/>
                  <a:gd name="connsiteY14" fmla="*/ 86554 h 809836"/>
                  <a:gd name="connsiteX15" fmla="*/ 450 w 178757"/>
                  <a:gd name="connsiteY15" fmla="*/ 829 h 809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8757" h="809836">
                    <a:moveTo>
                      <a:pt x="450" y="829"/>
                    </a:moveTo>
                    <a:cubicBezTo>
                      <a:pt x="7858" y="11412"/>
                      <a:pt x="111575" y="130475"/>
                      <a:pt x="133800" y="150054"/>
                    </a:cubicBezTo>
                    <a:cubicBezTo>
                      <a:pt x="156025" y="169633"/>
                      <a:pt x="133800" y="118304"/>
                      <a:pt x="133800" y="118304"/>
                    </a:cubicBezTo>
                    <a:lnTo>
                      <a:pt x="133800" y="394529"/>
                    </a:lnTo>
                    <a:cubicBezTo>
                      <a:pt x="133800" y="429983"/>
                      <a:pt x="131154" y="305629"/>
                      <a:pt x="133800" y="331029"/>
                    </a:cubicBezTo>
                    <a:cubicBezTo>
                      <a:pt x="136446" y="356429"/>
                      <a:pt x="148617" y="478137"/>
                      <a:pt x="149675" y="546929"/>
                    </a:cubicBezTo>
                    <a:cubicBezTo>
                      <a:pt x="150733" y="615721"/>
                      <a:pt x="141208" y="705150"/>
                      <a:pt x="140150" y="743779"/>
                    </a:cubicBezTo>
                    <a:cubicBezTo>
                      <a:pt x="139092" y="782408"/>
                      <a:pt x="160258" y="770767"/>
                      <a:pt x="143325" y="778704"/>
                    </a:cubicBezTo>
                    <a:cubicBezTo>
                      <a:pt x="126392" y="786641"/>
                      <a:pt x="33788" y="788229"/>
                      <a:pt x="38550" y="791404"/>
                    </a:cubicBezTo>
                    <a:cubicBezTo>
                      <a:pt x="43312" y="794579"/>
                      <a:pt x="154438" y="804633"/>
                      <a:pt x="171900" y="797754"/>
                    </a:cubicBezTo>
                    <a:cubicBezTo>
                      <a:pt x="189362" y="790875"/>
                      <a:pt x="143325" y="852258"/>
                      <a:pt x="143325" y="750129"/>
                    </a:cubicBezTo>
                    <a:cubicBezTo>
                      <a:pt x="143325" y="648000"/>
                      <a:pt x="167138" y="263296"/>
                      <a:pt x="171900" y="184979"/>
                    </a:cubicBezTo>
                    <a:cubicBezTo>
                      <a:pt x="176662" y="106662"/>
                      <a:pt x="184600" y="304571"/>
                      <a:pt x="171900" y="280229"/>
                    </a:cubicBezTo>
                    <a:cubicBezTo>
                      <a:pt x="159200" y="255887"/>
                      <a:pt x="109458" y="71208"/>
                      <a:pt x="95700" y="38929"/>
                    </a:cubicBezTo>
                    <a:cubicBezTo>
                      <a:pt x="81942" y="6650"/>
                      <a:pt x="99404" y="88671"/>
                      <a:pt x="89350" y="86554"/>
                    </a:cubicBezTo>
                    <a:cubicBezTo>
                      <a:pt x="79296" y="84437"/>
                      <a:pt x="-6958" y="-9754"/>
                      <a:pt x="450" y="82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5" name="フリーフォーム 1884">
                <a:extLst>
                  <a:ext uri="{FF2B5EF4-FFF2-40B4-BE49-F238E27FC236}">
                    <a16:creationId xmlns:a16="http://schemas.microsoft.com/office/drawing/2014/main" id="{F7ACCB90-0615-8C44-9846-103682C0F095}"/>
                  </a:ext>
                </a:extLst>
              </p:cNvPr>
              <p:cNvSpPr/>
              <p:nvPr/>
            </p:nvSpPr>
            <p:spPr>
              <a:xfrm>
                <a:off x="1950570" y="6211599"/>
                <a:ext cx="43339" cy="490624"/>
              </a:xfrm>
              <a:custGeom>
                <a:avLst/>
                <a:gdLst>
                  <a:gd name="connsiteX0" fmla="*/ 36980 w 43339"/>
                  <a:gd name="connsiteY0" fmla="*/ 1876 h 490624"/>
                  <a:gd name="connsiteX1" fmla="*/ 36980 w 43339"/>
                  <a:gd name="connsiteY1" fmla="*/ 205076 h 490624"/>
                  <a:gd name="connsiteX2" fmla="*/ 43330 w 43339"/>
                  <a:gd name="connsiteY2" fmla="*/ 481301 h 490624"/>
                  <a:gd name="connsiteX3" fmla="*/ 36980 w 43339"/>
                  <a:gd name="connsiteY3" fmla="*/ 401926 h 490624"/>
                  <a:gd name="connsiteX4" fmla="*/ 2055 w 43339"/>
                  <a:gd name="connsiteY4" fmla="*/ 170151 h 490624"/>
                  <a:gd name="connsiteX5" fmla="*/ 5230 w 43339"/>
                  <a:gd name="connsiteY5" fmla="*/ 303501 h 490624"/>
                  <a:gd name="connsiteX6" fmla="*/ 14755 w 43339"/>
                  <a:gd name="connsiteY6" fmla="*/ 116176 h 490624"/>
                  <a:gd name="connsiteX7" fmla="*/ 36980 w 43339"/>
                  <a:gd name="connsiteY7" fmla="*/ 1876 h 49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339" h="490624">
                    <a:moveTo>
                      <a:pt x="36980" y="1876"/>
                    </a:moveTo>
                    <a:cubicBezTo>
                      <a:pt x="40684" y="16693"/>
                      <a:pt x="35922" y="125172"/>
                      <a:pt x="36980" y="205076"/>
                    </a:cubicBezTo>
                    <a:cubicBezTo>
                      <a:pt x="38038" y="284980"/>
                      <a:pt x="43330" y="448493"/>
                      <a:pt x="43330" y="481301"/>
                    </a:cubicBezTo>
                    <a:cubicBezTo>
                      <a:pt x="43330" y="514109"/>
                      <a:pt x="43859" y="453784"/>
                      <a:pt x="36980" y="401926"/>
                    </a:cubicBezTo>
                    <a:cubicBezTo>
                      <a:pt x="30101" y="350068"/>
                      <a:pt x="7347" y="186555"/>
                      <a:pt x="2055" y="170151"/>
                    </a:cubicBezTo>
                    <a:cubicBezTo>
                      <a:pt x="-3237" y="153747"/>
                      <a:pt x="3113" y="312497"/>
                      <a:pt x="5230" y="303501"/>
                    </a:cubicBezTo>
                    <a:cubicBezTo>
                      <a:pt x="7347" y="294505"/>
                      <a:pt x="10522" y="169093"/>
                      <a:pt x="14755" y="116176"/>
                    </a:cubicBezTo>
                    <a:cubicBezTo>
                      <a:pt x="18988" y="63259"/>
                      <a:pt x="33276" y="-12941"/>
                      <a:pt x="36980" y="187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6" name="フリーフォーム 1885">
                <a:extLst>
                  <a:ext uri="{FF2B5EF4-FFF2-40B4-BE49-F238E27FC236}">
                    <a16:creationId xmlns:a16="http://schemas.microsoft.com/office/drawing/2014/main" id="{9E8BC9DA-C632-410C-F5F3-69E3B36A02BB}"/>
                  </a:ext>
                </a:extLst>
              </p:cNvPr>
              <p:cNvSpPr/>
              <p:nvPr/>
            </p:nvSpPr>
            <p:spPr>
              <a:xfrm>
                <a:off x="1895458" y="6343274"/>
                <a:ext cx="228617" cy="25983"/>
              </a:xfrm>
              <a:custGeom>
                <a:avLst/>
                <a:gdLst>
                  <a:gd name="connsiteX0" fmla="*/ 228617 w 228617"/>
                  <a:gd name="connsiteY0" fmla="*/ 25776 h 25983"/>
                  <a:gd name="connsiteX1" fmla="*/ 79392 w 228617"/>
                  <a:gd name="connsiteY1" fmla="*/ 13076 h 25983"/>
                  <a:gd name="connsiteX2" fmla="*/ 17 w 228617"/>
                  <a:gd name="connsiteY2" fmla="*/ 25776 h 25983"/>
                  <a:gd name="connsiteX3" fmla="*/ 73042 w 228617"/>
                  <a:gd name="connsiteY3" fmla="*/ 376 h 25983"/>
                  <a:gd name="connsiteX4" fmla="*/ 158767 w 228617"/>
                  <a:gd name="connsiteY4" fmla="*/ 9901 h 25983"/>
                  <a:gd name="connsiteX5" fmla="*/ 228617 w 228617"/>
                  <a:gd name="connsiteY5" fmla="*/ 25776 h 25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8617" h="25983">
                    <a:moveTo>
                      <a:pt x="228617" y="25776"/>
                    </a:moveTo>
                    <a:cubicBezTo>
                      <a:pt x="173054" y="19426"/>
                      <a:pt x="117492" y="13076"/>
                      <a:pt x="79392" y="13076"/>
                    </a:cubicBezTo>
                    <a:cubicBezTo>
                      <a:pt x="41292" y="13076"/>
                      <a:pt x="1075" y="27893"/>
                      <a:pt x="17" y="25776"/>
                    </a:cubicBezTo>
                    <a:cubicBezTo>
                      <a:pt x="-1041" y="23659"/>
                      <a:pt x="46584" y="3022"/>
                      <a:pt x="73042" y="376"/>
                    </a:cubicBezTo>
                    <a:cubicBezTo>
                      <a:pt x="99500" y="-2270"/>
                      <a:pt x="158767" y="9901"/>
                      <a:pt x="158767" y="9901"/>
                    </a:cubicBezTo>
                    <a:lnTo>
                      <a:pt x="228617" y="25776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7" name="フリーフォーム 1886">
                <a:extLst>
                  <a:ext uri="{FF2B5EF4-FFF2-40B4-BE49-F238E27FC236}">
                    <a16:creationId xmlns:a16="http://schemas.microsoft.com/office/drawing/2014/main" id="{E2C7CB4B-D56B-5571-FB34-16F7FAB89255}"/>
                  </a:ext>
                </a:extLst>
              </p:cNvPr>
              <p:cNvSpPr/>
              <p:nvPr/>
            </p:nvSpPr>
            <p:spPr>
              <a:xfrm>
                <a:off x="1920800" y="6441685"/>
                <a:ext cx="159123" cy="29378"/>
              </a:xfrm>
              <a:custGeom>
                <a:avLst/>
                <a:gdLst>
                  <a:gd name="connsiteX0" fmla="*/ 158825 w 159123"/>
                  <a:gd name="connsiteY0" fmla="*/ 22615 h 29378"/>
                  <a:gd name="connsiteX1" fmla="*/ 57225 w 159123"/>
                  <a:gd name="connsiteY1" fmla="*/ 13090 h 29378"/>
                  <a:gd name="connsiteX2" fmla="*/ 75 w 159123"/>
                  <a:gd name="connsiteY2" fmla="*/ 28965 h 29378"/>
                  <a:gd name="connsiteX3" fmla="*/ 44525 w 159123"/>
                  <a:gd name="connsiteY3" fmla="*/ 22615 h 29378"/>
                  <a:gd name="connsiteX4" fmla="*/ 22300 w 159123"/>
                  <a:gd name="connsiteY4" fmla="*/ 390 h 29378"/>
                  <a:gd name="connsiteX5" fmla="*/ 158825 w 159123"/>
                  <a:gd name="connsiteY5" fmla="*/ 22615 h 29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9123" h="29378">
                    <a:moveTo>
                      <a:pt x="158825" y="22615"/>
                    </a:moveTo>
                    <a:cubicBezTo>
                      <a:pt x="164646" y="24732"/>
                      <a:pt x="83683" y="12032"/>
                      <a:pt x="57225" y="13090"/>
                    </a:cubicBezTo>
                    <a:cubicBezTo>
                      <a:pt x="30767" y="14148"/>
                      <a:pt x="2192" y="27377"/>
                      <a:pt x="75" y="28965"/>
                    </a:cubicBezTo>
                    <a:cubicBezTo>
                      <a:pt x="-2042" y="30553"/>
                      <a:pt x="40821" y="27377"/>
                      <a:pt x="44525" y="22615"/>
                    </a:cubicBezTo>
                    <a:cubicBezTo>
                      <a:pt x="48229" y="17853"/>
                      <a:pt x="5367" y="4094"/>
                      <a:pt x="22300" y="390"/>
                    </a:cubicBezTo>
                    <a:cubicBezTo>
                      <a:pt x="39233" y="-3314"/>
                      <a:pt x="153004" y="20498"/>
                      <a:pt x="158825" y="2261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8" name="フリーフォーム 1887">
                <a:extLst>
                  <a:ext uri="{FF2B5EF4-FFF2-40B4-BE49-F238E27FC236}">
                    <a16:creationId xmlns:a16="http://schemas.microsoft.com/office/drawing/2014/main" id="{E6FB7A43-15E4-1442-F634-BF94FDDF237A}"/>
                  </a:ext>
                </a:extLst>
              </p:cNvPr>
              <p:cNvSpPr/>
              <p:nvPr/>
            </p:nvSpPr>
            <p:spPr>
              <a:xfrm>
                <a:off x="1903701" y="6546850"/>
                <a:ext cx="207674" cy="15875"/>
              </a:xfrm>
              <a:custGeom>
                <a:avLst/>
                <a:gdLst>
                  <a:gd name="connsiteX0" fmla="*/ 207674 w 207674"/>
                  <a:gd name="connsiteY0" fmla="*/ 0 h 15875"/>
                  <a:gd name="connsiteX1" fmla="*/ 61624 w 207674"/>
                  <a:gd name="connsiteY1" fmla="*/ 9525 h 15875"/>
                  <a:gd name="connsiteX2" fmla="*/ 1299 w 207674"/>
                  <a:gd name="connsiteY2" fmla="*/ 12700 h 15875"/>
                  <a:gd name="connsiteX3" fmla="*/ 112424 w 207674"/>
                  <a:gd name="connsiteY3" fmla="*/ 15875 h 15875"/>
                  <a:gd name="connsiteX4" fmla="*/ 207674 w 207674"/>
                  <a:gd name="connsiteY4" fmla="*/ 0 h 15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74" h="15875">
                    <a:moveTo>
                      <a:pt x="207674" y="0"/>
                    </a:moveTo>
                    <a:lnTo>
                      <a:pt x="61624" y="9525"/>
                    </a:lnTo>
                    <a:cubicBezTo>
                      <a:pt x="27228" y="11642"/>
                      <a:pt x="-7168" y="11642"/>
                      <a:pt x="1299" y="12700"/>
                    </a:cubicBezTo>
                    <a:cubicBezTo>
                      <a:pt x="9766" y="13758"/>
                      <a:pt x="112424" y="15875"/>
                      <a:pt x="112424" y="15875"/>
                    </a:cubicBezTo>
                    <a:lnTo>
                      <a:pt x="207674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9" name="フリーフォーム 1888">
                <a:extLst>
                  <a:ext uri="{FF2B5EF4-FFF2-40B4-BE49-F238E27FC236}">
                    <a16:creationId xmlns:a16="http://schemas.microsoft.com/office/drawing/2014/main" id="{41D708D8-E50B-CDD3-4E2E-1A45F678B1F3}"/>
                  </a:ext>
                </a:extLst>
              </p:cNvPr>
              <p:cNvSpPr/>
              <p:nvPr/>
            </p:nvSpPr>
            <p:spPr>
              <a:xfrm>
                <a:off x="2051031" y="6272816"/>
                <a:ext cx="16433" cy="551436"/>
              </a:xfrm>
              <a:custGeom>
                <a:avLst/>
                <a:gdLst>
                  <a:gd name="connsiteX0" fmla="*/ 12719 w 16433"/>
                  <a:gd name="connsiteY0" fmla="*/ 4159 h 551436"/>
                  <a:gd name="connsiteX1" fmla="*/ 12719 w 16433"/>
                  <a:gd name="connsiteY1" fmla="*/ 515334 h 551436"/>
                  <a:gd name="connsiteX2" fmla="*/ 15894 w 16433"/>
                  <a:gd name="connsiteY2" fmla="*/ 474059 h 551436"/>
                  <a:gd name="connsiteX3" fmla="*/ 19 w 16433"/>
                  <a:gd name="connsiteY3" fmla="*/ 191484 h 551436"/>
                  <a:gd name="connsiteX4" fmla="*/ 12719 w 16433"/>
                  <a:gd name="connsiteY4" fmla="*/ 267684 h 551436"/>
                  <a:gd name="connsiteX5" fmla="*/ 12719 w 16433"/>
                  <a:gd name="connsiteY5" fmla="*/ 4159 h 551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33" h="551436">
                    <a:moveTo>
                      <a:pt x="12719" y="4159"/>
                    </a:moveTo>
                    <a:cubicBezTo>
                      <a:pt x="12719" y="45434"/>
                      <a:pt x="12190" y="437017"/>
                      <a:pt x="12719" y="515334"/>
                    </a:cubicBezTo>
                    <a:cubicBezTo>
                      <a:pt x="13248" y="593651"/>
                      <a:pt x="18011" y="528034"/>
                      <a:pt x="15894" y="474059"/>
                    </a:cubicBezTo>
                    <a:cubicBezTo>
                      <a:pt x="13777" y="420084"/>
                      <a:pt x="548" y="225880"/>
                      <a:pt x="19" y="191484"/>
                    </a:cubicBezTo>
                    <a:cubicBezTo>
                      <a:pt x="-510" y="157088"/>
                      <a:pt x="10073" y="293613"/>
                      <a:pt x="12719" y="267684"/>
                    </a:cubicBezTo>
                    <a:cubicBezTo>
                      <a:pt x="15365" y="241755"/>
                      <a:pt x="12719" y="-37116"/>
                      <a:pt x="12719" y="415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0" name="フリーフォーム 1889">
                <a:extLst>
                  <a:ext uri="{FF2B5EF4-FFF2-40B4-BE49-F238E27FC236}">
                    <a16:creationId xmlns:a16="http://schemas.microsoft.com/office/drawing/2014/main" id="{05189092-A038-FFD0-F5FC-28C47E876644}"/>
                  </a:ext>
                </a:extLst>
              </p:cNvPr>
              <p:cNvSpPr/>
              <p:nvPr/>
            </p:nvSpPr>
            <p:spPr>
              <a:xfrm>
                <a:off x="2307681" y="5490988"/>
                <a:ext cx="54169" cy="371773"/>
              </a:xfrm>
              <a:custGeom>
                <a:avLst/>
                <a:gdLst>
                  <a:gd name="connsiteX0" fmla="*/ 51344 w 54169"/>
                  <a:gd name="connsiteY0" fmla="*/ 1762 h 371773"/>
                  <a:gd name="connsiteX1" fmla="*/ 48169 w 54169"/>
                  <a:gd name="connsiteY1" fmla="*/ 87487 h 371773"/>
                  <a:gd name="connsiteX2" fmla="*/ 29119 w 54169"/>
                  <a:gd name="connsiteY2" fmla="*/ 176387 h 371773"/>
                  <a:gd name="connsiteX3" fmla="*/ 35469 w 54169"/>
                  <a:gd name="connsiteY3" fmla="*/ 144637 h 371773"/>
                  <a:gd name="connsiteX4" fmla="*/ 22769 w 54169"/>
                  <a:gd name="connsiteY4" fmla="*/ 363712 h 371773"/>
                  <a:gd name="connsiteX5" fmla="*/ 22769 w 54169"/>
                  <a:gd name="connsiteY5" fmla="*/ 300212 h 371773"/>
                  <a:gd name="connsiteX6" fmla="*/ 544 w 54169"/>
                  <a:gd name="connsiteY6" fmla="*/ 71612 h 371773"/>
                  <a:gd name="connsiteX7" fmla="*/ 10069 w 54169"/>
                  <a:gd name="connsiteY7" fmla="*/ 170037 h 371773"/>
                  <a:gd name="connsiteX8" fmla="*/ 51344 w 54169"/>
                  <a:gd name="connsiteY8" fmla="*/ 1762 h 371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169" h="371773">
                    <a:moveTo>
                      <a:pt x="51344" y="1762"/>
                    </a:moveTo>
                    <a:cubicBezTo>
                      <a:pt x="57694" y="-11996"/>
                      <a:pt x="51873" y="58383"/>
                      <a:pt x="48169" y="87487"/>
                    </a:cubicBezTo>
                    <a:cubicBezTo>
                      <a:pt x="44465" y="116591"/>
                      <a:pt x="31236" y="166862"/>
                      <a:pt x="29119" y="176387"/>
                    </a:cubicBezTo>
                    <a:cubicBezTo>
                      <a:pt x="27002" y="185912"/>
                      <a:pt x="36527" y="113416"/>
                      <a:pt x="35469" y="144637"/>
                    </a:cubicBezTo>
                    <a:cubicBezTo>
                      <a:pt x="34411" y="175858"/>
                      <a:pt x="24886" y="337783"/>
                      <a:pt x="22769" y="363712"/>
                    </a:cubicBezTo>
                    <a:cubicBezTo>
                      <a:pt x="20652" y="389641"/>
                      <a:pt x="26473" y="348895"/>
                      <a:pt x="22769" y="300212"/>
                    </a:cubicBezTo>
                    <a:cubicBezTo>
                      <a:pt x="19065" y="251529"/>
                      <a:pt x="2661" y="93308"/>
                      <a:pt x="544" y="71612"/>
                    </a:cubicBezTo>
                    <a:cubicBezTo>
                      <a:pt x="-1573" y="49916"/>
                      <a:pt x="2661" y="173741"/>
                      <a:pt x="10069" y="170037"/>
                    </a:cubicBezTo>
                    <a:cubicBezTo>
                      <a:pt x="17477" y="166333"/>
                      <a:pt x="44994" y="15520"/>
                      <a:pt x="51344" y="176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1" name="フリーフォーム 1890">
                <a:extLst>
                  <a:ext uri="{FF2B5EF4-FFF2-40B4-BE49-F238E27FC236}">
                    <a16:creationId xmlns:a16="http://schemas.microsoft.com/office/drawing/2014/main" id="{42AED873-3593-CCD1-00D0-115F8BB9F329}"/>
                  </a:ext>
                </a:extLst>
              </p:cNvPr>
              <p:cNvSpPr/>
              <p:nvPr/>
            </p:nvSpPr>
            <p:spPr>
              <a:xfrm>
                <a:off x="2280846" y="5567471"/>
                <a:ext cx="323384" cy="242875"/>
              </a:xfrm>
              <a:custGeom>
                <a:avLst/>
                <a:gdLst>
                  <a:gd name="connsiteX0" fmla="*/ 322654 w 323384"/>
                  <a:gd name="connsiteY0" fmla="*/ 1479 h 242875"/>
                  <a:gd name="connsiteX1" fmla="*/ 306779 w 323384"/>
                  <a:gd name="connsiteY1" fmla="*/ 87204 h 242875"/>
                  <a:gd name="connsiteX2" fmla="*/ 294079 w 323384"/>
                  <a:gd name="connsiteY2" fmla="*/ 157054 h 242875"/>
                  <a:gd name="connsiteX3" fmla="*/ 303604 w 323384"/>
                  <a:gd name="connsiteY3" fmla="*/ 226904 h 242875"/>
                  <a:gd name="connsiteX4" fmla="*/ 287729 w 323384"/>
                  <a:gd name="connsiteY4" fmla="*/ 233254 h 242875"/>
                  <a:gd name="connsiteX5" fmla="*/ 1979 w 323384"/>
                  <a:gd name="connsiteY5" fmla="*/ 242779 h 242875"/>
                  <a:gd name="connsiteX6" fmla="*/ 167079 w 323384"/>
                  <a:gd name="connsiteY6" fmla="*/ 226904 h 242875"/>
                  <a:gd name="connsiteX7" fmla="*/ 281379 w 323384"/>
                  <a:gd name="connsiteY7" fmla="*/ 220554 h 242875"/>
                  <a:gd name="connsiteX8" fmla="*/ 281379 w 323384"/>
                  <a:gd name="connsiteY8" fmla="*/ 163404 h 242875"/>
                  <a:gd name="connsiteX9" fmla="*/ 322654 w 323384"/>
                  <a:gd name="connsiteY9" fmla="*/ 1479 h 2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3384" h="242875">
                    <a:moveTo>
                      <a:pt x="322654" y="1479"/>
                    </a:moveTo>
                    <a:cubicBezTo>
                      <a:pt x="326887" y="-11221"/>
                      <a:pt x="311541" y="61275"/>
                      <a:pt x="306779" y="87204"/>
                    </a:cubicBezTo>
                    <a:cubicBezTo>
                      <a:pt x="302017" y="113133"/>
                      <a:pt x="294608" y="133771"/>
                      <a:pt x="294079" y="157054"/>
                    </a:cubicBezTo>
                    <a:cubicBezTo>
                      <a:pt x="293550" y="180337"/>
                      <a:pt x="303604" y="226904"/>
                      <a:pt x="303604" y="226904"/>
                    </a:cubicBezTo>
                    <a:cubicBezTo>
                      <a:pt x="302546" y="239604"/>
                      <a:pt x="338000" y="230608"/>
                      <a:pt x="287729" y="233254"/>
                    </a:cubicBezTo>
                    <a:cubicBezTo>
                      <a:pt x="237458" y="235900"/>
                      <a:pt x="22087" y="243837"/>
                      <a:pt x="1979" y="242779"/>
                    </a:cubicBezTo>
                    <a:cubicBezTo>
                      <a:pt x="-18129" y="241721"/>
                      <a:pt x="120512" y="230608"/>
                      <a:pt x="167079" y="226904"/>
                    </a:cubicBezTo>
                    <a:cubicBezTo>
                      <a:pt x="213646" y="223200"/>
                      <a:pt x="262329" y="231137"/>
                      <a:pt x="281379" y="220554"/>
                    </a:cubicBezTo>
                    <a:cubicBezTo>
                      <a:pt x="300429" y="209971"/>
                      <a:pt x="277146" y="196212"/>
                      <a:pt x="281379" y="163404"/>
                    </a:cubicBezTo>
                    <a:cubicBezTo>
                      <a:pt x="285612" y="130596"/>
                      <a:pt x="318421" y="14179"/>
                      <a:pt x="322654" y="147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2" name="フリーフォーム 1891">
                <a:extLst>
                  <a:ext uri="{FF2B5EF4-FFF2-40B4-BE49-F238E27FC236}">
                    <a16:creationId xmlns:a16="http://schemas.microsoft.com/office/drawing/2014/main" id="{45F2E59F-81FC-241E-44B0-BDB64DFCE2B5}"/>
                  </a:ext>
                </a:extLst>
              </p:cNvPr>
              <p:cNvSpPr/>
              <p:nvPr/>
            </p:nvSpPr>
            <p:spPr>
              <a:xfrm>
                <a:off x="2259407" y="5580584"/>
                <a:ext cx="356793" cy="18117"/>
              </a:xfrm>
              <a:custGeom>
                <a:avLst/>
                <a:gdLst>
                  <a:gd name="connsiteX0" fmla="*/ 7543 w 356793"/>
                  <a:gd name="connsiteY0" fmla="*/ 1066 h 18117"/>
                  <a:gd name="connsiteX1" fmla="*/ 271068 w 356793"/>
                  <a:gd name="connsiteY1" fmla="*/ 16941 h 18117"/>
                  <a:gd name="connsiteX2" fmla="*/ 356793 w 356793"/>
                  <a:gd name="connsiteY2" fmla="*/ 16941 h 18117"/>
                  <a:gd name="connsiteX3" fmla="*/ 242493 w 356793"/>
                  <a:gd name="connsiteY3" fmla="*/ 16941 h 18117"/>
                  <a:gd name="connsiteX4" fmla="*/ 156768 w 356793"/>
                  <a:gd name="connsiteY4" fmla="*/ 4241 h 18117"/>
                  <a:gd name="connsiteX5" fmla="*/ 77393 w 356793"/>
                  <a:gd name="connsiteY5" fmla="*/ 1066 h 18117"/>
                  <a:gd name="connsiteX6" fmla="*/ 7543 w 356793"/>
                  <a:gd name="connsiteY6" fmla="*/ 1066 h 1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793" h="18117">
                    <a:moveTo>
                      <a:pt x="7543" y="1066"/>
                    </a:moveTo>
                    <a:cubicBezTo>
                      <a:pt x="39822" y="3712"/>
                      <a:pt x="212860" y="14295"/>
                      <a:pt x="271068" y="16941"/>
                    </a:cubicBezTo>
                    <a:cubicBezTo>
                      <a:pt x="329276" y="19587"/>
                      <a:pt x="356793" y="16941"/>
                      <a:pt x="356793" y="16941"/>
                    </a:cubicBezTo>
                    <a:cubicBezTo>
                      <a:pt x="352031" y="16941"/>
                      <a:pt x="275830" y="19058"/>
                      <a:pt x="242493" y="16941"/>
                    </a:cubicBezTo>
                    <a:cubicBezTo>
                      <a:pt x="209156" y="14824"/>
                      <a:pt x="184285" y="6887"/>
                      <a:pt x="156768" y="4241"/>
                    </a:cubicBezTo>
                    <a:cubicBezTo>
                      <a:pt x="129251" y="1595"/>
                      <a:pt x="99089" y="537"/>
                      <a:pt x="77393" y="1066"/>
                    </a:cubicBezTo>
                    <a:cubicBezTo>
                      <a:pt x="55697" y="1595"/>
                      <a:pt x="-24736" y="-1580"/>
                      <a:pt x="7543" y="106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3" name="フリーフォーム 1892">
                <a:extLst>
                  <a:ext uri="{FF2B5EF4-FFF2-40B4-BE49-F238E27FC236}">
                    <a16:creationId xmlns:a16="http://schemas.microsoft.com/office/drawing/2014/main" id="{17825B88-CAC0-C24D-1FCC-95444DC7E2DD}"/>
                  </a:ext>
                </a:extLst>
              </p:cNvPr>
              <p:cNvSpPr/>
              <p:nvPr/>
            </p:nvSpPr>
            <p:spPr>
              <a:xfrm>
                <a:off x="2354911" y="5593493"/>
                <a:ext cx="61786" cy="175491"/>
              </a:xfrm>
              <a:custGeom>
                <a:avLst/>
                <a:gdLst>
                  <a:gd name="connsiteX0" fmla="*/ 61264 w 61786"/>
                  <a:gd name="connsiteY0" fmla="*/ 4032 h 175491"/>
                  <a:gd name="connsiteX1" fmla="*/ 39039 w 61786"/>
                  <a:gd name="connsiteY1" fmla="*/ 58007 h 175491"/>
                  <a:gd name="connsiteX2" fmla="*/ 39039 w 61786"/>
                  <a:gd name="connsiteY2" fmla="*/ 156432 h 175491"/>
                  <a:gd name="connsiteX3" fmla="*/ 939 w 61786"/>
                  <a:gd name="connsiteY3" fmla="*/ 165957 h 175491"/>
                  <a:gd name="connsiteX4" fmla="*/ 13639 w 61786"/>
                  <a:gd name="connsiteY4" fmla="*/ 165957 h 175491"/>
                  <a:gd name="connsiteX5" fmla="*/ 61264 w 61786"/>
                  <a:gd name="connsiteY5" fmla="*/ 4032 h 175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86" h="175491">
                    <a:moveTo>
                      <a:pt x="61264" y="4032"/>
                    </a:moveTo>
                    <a:cubicBezTo>
                      <a:pt x="65497" y="-13960"/>
                      <a:pt x="42743" y="32607"/>
                      <a:pt x="39039" y="58007"/>
                    </a:cubicBezTo>
                    <a:cubicBezTo>
                      <a:pt x="35335" y="83407"/>
                      <a:pt x="45389" y="138440"/>
                      <a:pt x="39039" y="156432"/>
                    </a:cubicBezTo>
                    <a:cubicBezTo>
                      <a:pt x="32689" y="174424"/>
                      <a:pt x="939" y="165957"/>
                      <a:pt x="939" y="165957"/>
                    </a:cubicBezTo>
                    <a:cubicBezTo>
                      <a:pt x="-3294" y="167544"/>
                      <a:pt x="7818" y="186594"/>
                      <a:pt x="13639" y="165957"/>
                    </a:cubicBezTo>
                    <a:cubicBezTo>
                      <a:pt x="19460" y="145320"/>
                      <a:pt x="57031" y="22024"/>
                      <a:pt x="61264" y="403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4" name="フリーフォーム 1893">
                <a:extLst>
                  <a:ext uri="{FF2B5EF4-FFF2-40B4-BE49-F238E27FC236}">
                    <a16:creationId xmlns:a16="http://schemas.microsoft.com/office/drawing/2014/main" id="{4C4C99A8-1AF3-6212-BA4E-6BFA0C1EB558}"/>
                  </a:ext>
                </a:extLst>
              </p:cNvPr>
              <p:cNvSpPr/>
              <p:nvPr/>
            </p:nvSpPr>
            <p:spPr>
              <a:xfrm>
                <a:off x="2449626" y="5612815"/>
                <a:ext cx="115984" cy="162627"/>
              </a:xfrm>
              <a:custGeom>
                <a:avLst/>
                <a:gdLst>
                  <a:gd name="connsiteX0" fmla="*/ 20524 w 115984"/>
                  <a:gd name="connsiteY0" fmla="*/ 585 h 162627"/>
                  <a:gd name="connsiteX1" fmla="*/ 1474 w 115984"/>
                  <a:gd name="connsiteY1" fmla="*/ 102185 h 162627"/>
                  <a:gd name="connsiteX2" fmla="*/ 14174 w 115984"/>
                  <a:gd name="connsiteY2" fmla="*/ 146635 h 162627"/>
                  <a:gd name="connsiteX3" fmla="*/ 115774 w 115984"/>
                  <a:gd name="connsiteY3" fmla="*/ 152985 h 162627"/>
                  <a:gd name="connsiteX4" fmla="*/ 42749 w 115984"/>
                  <a:gd name="connsiteY4" fmla="*/ 152985 h 162627"/>
                  <a:gd name="connsiteX5" fmla="*/ 20524 w 115984"/>
                  <a:gd name="connsiteY5" fmla="*/ 152985 h 162627"/>
                  <a:gd name="connsiteX6" fmla="*/ 20524 w 115984"/>
                  <a:gd name="connsiteY6" fmla="*/ 585 h 162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984" h="162627">
                    <a:moveTo>
                      <a:pt x="20524" y="585"/>
                    </a:moveTo>
                    <a:cubicBezTo>
                      <a:pt x="17349" y="-7882"/>
                      <a:pt x="2532" y="77843"/>
                      <a:pt x="1474" y="102185"/>
                    </a:cubicBezTo>
                    <a:cubicBezTo>
                      <a:pt x="416" y="126527"/>
                      <a:pt x="-4876" y="138168"/>
                      <a:pt x="14174" y="146635"/>
                    </a:cubicBezTo>
                    <a:cubicBezTo>
                      <a:pt x="33224" y="155102"/>
                      <a:pt x="111012" y="151927"/>
                      <a:pt x="115774" y="152985"/>
                    </a:cubicBezTo>
                    <a:cubicBezTo>
                      <a:pt x="120536" y="154043"/>
                      <a:pt x="42749" y="152985"/>
                      <a:pt x="42749" y="152985"/>
                    </a:cubicBezTo>
                    <a:cubicBezTo>
                      <a:pt x="26874" y="152985"/>
                      <a:pt x="23170" y="174681"/>
                      <a:pt x="20524" y="152985"/>
                    </a:cubicBezTo>
                    <a:cubicBezTo>
                      <a:pt x="17878" y="131289"/>
                      <a:pt x="23699" y="9052"/>
                      <a:pt x="20524" y="58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5" name="フリーフォーム 1894">
                <a:extLst>
                  <a:ext uri="{FF2B5EF4-FFF2-40B4-BE49-F238E27FC236}">
                    <a16:creationId xmlns:a16="http://schemas.microsoft.com/office/drawing/2014/main" id="{20664EF6-1853-4111-C9AE-BDF3730224E9}"/>
                  </a:ext>
                </a:extLst>
              </p:cNvPr>
              <p:cNvSpPr/>
              <p:nvPr/>
            </p:nvSpPr>
            <p:spPr>
              <a:xfrm>
                <a:off x="2501900" y="5559377"/>
                <a:ext cx="35088" cy="214656"/>
              </a:xfrm>
              <a:custGeom>
                <a:avLst/>
                <a:gdLst>
                  <a:gd name="connsiteX0" fmla="*/ 34925 w 35088"/>
                  <a:gd name="connsiteY0" fmla="*/ 48 h 214656"/>
                  <a:gd name="connsiteX1" fmla="*/ 0 w 35088"/>
                  <a:gd name="connsiteY1" fmla="*/ 139748 h 214656"/>
                  <a:gd name="connsiteX2" fmla="*/ 34925 w 35088"/>
                  <a:gd name="connsiteY2" fmla="*/ 209598 h 214656"/>
                  <a:gd name="connsiteX3" fmla="*/ 12700 w 35088"/>
                  <a:gd name="connsiteY3" fmla="*/ 203248 h 214656"/>
                  <a:gd name="connsiteX4" fmla="*/ 3175 w 35088"/>
                  <a:gd name="connsiteY4" fmla="*/ 155623 h 214656"/>
                  <a:gd name="connsiteX5" fmla="*/ 34925 w 35088"/>
                  <a:gd name="connsiteY5" fmla="*/ 48 h 21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088" h="214656">
                    <a:moveTo>
                      <a:pt x="34925" y="48"/>
                    </a:moveTo>
                    <a:cubicBezTo>
                      <a:pt x="34396" y="-2598"/>
                      <a:pt x="0" y="104823"/>
                      <a:pt x="0" y="139748"/>
                    </a:cubicBezTo>
                    <a:cubicBezTo>
                      <a:pt x="0" y="174673"/>
                      <a:pt x="34925" y="209598"/>
                      <a:pt x="34925" y="209598"/>
                    </a:cubicBezTo>
                    <a:cubicBezTo>
                      <a:pt x="37042" y="220181"/>
                      <a:pt x="17992" y="212244"/>
                      <a:pt x="12700" y="203248"/>
                    </a:cubicBezTo>
                    <a:cubicBezTo>
                      <a:pt x="7408" y="194252"/>
                      <a:pt x="1588" y="185256"/>
                      <a:pt x="3175" y="155623"/>
                    </a:cubicBezTo>
                    <a:cubicBezTo>
                      <a:pt x="4762" y="125990"/>
                      <a:pt x="35454" y="2694"/>
                      <a:pt x="34925" y="4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6" name="フリーフォーム 1895">
                <a:extLst>
                  <a:ext uri="{FF2B5EF4-FFF2-40B4-BE49-F238E27FC236}">
                    <a16:creationId xmlns:a16="http://schemas.microsoft.com/office/drawing/2014/main" id="{2714381E-B482-8FEB-1853-DBD4A16FE33A}"/>
                  </a:ext>
                </a:extLst>
              </p:cNvPr>
              <p:cNvSpPr/>
              <p:nvPr/>
            </p:nvSpPr>
            <p:spPr>
              <a:xfrm>
                <a:off x="-64568" y="5406095"/>
                <a:ext cx="1608233" cy="117229"/>
              </a:xfrm>
              <a:custGeom>
                <a:avLst/>
                <a:gdLst>
                  <a:gd name="connsiteX0" fmla="*/ 16943 w 1608233"/>
                  <a:gd name="connsiteY0" fmla="*/ 930 h 117229"/>
                  <a:gd name="connsiteX1" fmla="*/ 1093268 w 1608233"/>
                  <a:gd name="connsiteY1" fmla="*/ 54905 h 117229"/>
                  <a:gd name="connsiteX2" fmla="*/ 931343 w 1608233"/>
                  <a:gd name="connsiteY2" fmla="*/ 51730 h 117229"/>
                  <a:gd name="connsiteX3" fmla="*/ 1594918 w 1608233"/>
                  <a:gd name="connsiteY3" fmla="*/ 115230 h 117229"/>
                  <a:gd name="connsiteX4" fmla="*/ 1391718 w 1608233"/>
                  <a:gd name="connsiteY4" fmla="*/ 102530 h 117229"/>
                  <a:gd name="connsiteX5" fmla="*/ 499543 w 1608233"/>
                  <a:gd name="connsiteY5" fmla="*/ 26330 h 117229"/>
                  <a:gd name="connsiteX6" fmla="*/ 16943 w 1608233"/>
                  <a:gd name="connsiteY6" fmla="*/ 930 h 117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8233" h="117229">
                    <a:moveTo>
                      <a:pt x="16943" y="930"/>
                    </a:moveTo>
                    <a:lnTo>
                      <a:pt x="1093268" y="54905"/>
                    </a:lnTo>
                    <a:cubicBezTo>
                      <a:pt x="1245668" y="63372"/>
                      <a:pt x="847735" y="41676"/>
                      <a:pt x="931343" y="51730"/>
                    </a:cubicBezTo>
                    <a:cubicBezTo>
                      <a:pt x="1014951" y="61784"/>
                      <a:pt x="1518189" y="106763"/>
                      <a:pt x="1594918" y="115230"/>
                    </a:cubicBezTo>
                    <a:cubicBezTo>
                      <a:pt x="1671647" y="123697"/>
                      <a:pt x="1391718" y="102530"/>
                      <a:pt x="1391718" y="102530"/>
                    </a:cubicBezTo>
                    <a:lnTo>
                      <a:pt x="499543" y="26330"/>
                    </a:lnTo>
                    <a:cubicBezTo>
                      <a:pt x="275176" y="10455"/>
                      <a:pt x="-82011" y="-3833"/>
                      <a:pt x="16943" y="93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7" name="フリーフォーム 1896">
                <a:extLst>
                  <a:ext uri="{FF2B5EF4-FFF2-40B4-BE49-F238E27FC236}">
                    <a16:creationId xmlns:a16="http://schemas.microsoft.com/office/drawing/2014/main" id="{D8B4DD23-2367-E278-B93A-E6CB77136E0A}"/>
                  </a:ext>
                </a:extLst>
              </p:cNvPr>
              <p:cNvSpPr/>
              <p:nvPr/>
            </p:nvSpPr>
            <p:spPr>
              <a:xfrm>
                <a:off x="44450" y="5381625"/>
                <a:ext cx="558639" cy="67664"/>
              </a:xfrm>
              <a:custGeom>
                <a:avLst/>
                <a:gdLst>
                  <a:gd name="connsiteX0" fmla="*/ 0 w 558639"/>
                  <a:gd name="connsiteY0" fmla="*/ 0 h 67664"/>
                  <a:gd name="connsiteX1" fmla="*/ 542925 w 558639"/>
                  <a:gd name="connsiteY1" fmla="*/ 66675 h 67664"/>
                  <a:gd name="connsiteX2" fmla="*/ 374650 w 558639"/>
                  <a:gd name="connsiteY2" fmla="*/ 38100 h 67664"/>
                  <a:gd name="connsiteX3" fmla="*/ 0 w 558639"/>
                  <a:gd name="connsiteY3" fmla="*/ 0 h 67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8639" h="67664">
                    <a:moveTo>
                      <a:pt x="0" y="0"/>
                    </a:moveTo>
                    <a:cubicBezTo>
                      <a:pt x="28046" y="4762"/>
                      <a:pt x="480483" y="60325"/>
                      <a:pt x="542925" y="66675"/>
                    </a:cubicBezTo>
                    <a:cubicBezTo>
                      <a:pt x="605367" y="73025"/>
                      <a:pt x="467783" y="47096"/>
                      <a:pt x="374650" y="381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8" name="フリーフォーム 1897">
                <a:extLst>
                  <a:ext uri="{FF2B5EF4-FFF2-40B4-BE49-F238E27FC236}">
                    <a16:creationId xmlns:a16="http://schemas.microsoft.com/office/drawing/2014/main" id="{6CC3AAD5-7794-F9D4-A25A-2A609A8F00E8}"/>
                  </a:ext>
                </a:extLst>
              </p:cNvPr>
              <p:cNvSpPr/>
              <p:nvPr/>
            </p:nvSpPr>
            <p:spPr>
              <a:xfrm>
                <a:off x="-21017" y="5359400"/>
                <a:ext cx="1548440" cy="111522"/>
              </a:xfrm>
              <a:custGeom>
                <a:avLst/>
                <a:gdLst>
                  <a:gd name="connsiteX0" fmla="*/ 40067 w 1548440"/>
                  <a:gd name="connsiteY0" fmla="*/ 0 h 111522"/>
                  <a:gd name="connsiteX1" fmla="*/ 94042 w 1548440"/>
                  <a:gd name="connsiteY1" fmla="*/ 15875 h 111522"/>
                  <a:gd name="connsiteX2" fmla="*/ 862392 w 1548440"/>
                  <a:gd name="connsiteY2" fmla="*/ 38100 h 111522"/>
                  <a:gd name="connsiteX3" fmla="*/ 849692 w 1548440"/>
                  <a:gd name="connsiteY3" fmla="*/ 50800 h 111522"/>
                  <a:gd name="connsiteX4" fmla="*/ 1522792 w 1548440"/>
                  <a:gd name="connsiteY4" fmla="*/ 104775 h 111522"/>
                  <a:gd name="connsiteX5" fmla="*/ 1329117 w 1548440"/>
                  <a:gd name="connsiteY5" fmla="*/ 104775 h 111522"/>
                  <a:gd name="connsiteX6" fmla="*/ 592517 w 1548440"/>
                  <a:gd name="connsiteY6" fmla="*/ 50800 h 111522"/>
                  <a:gd name="connsiteX7" fmla="*/ 640142 w 1548440"/>
                  <a:gd name="connsiteY7" fmla="*/ 57150 h 111522"/>
                  <a:gd name="connsiteX8" fmla="*/ 40067 w 1548440"/>
                  <a:gd name="connsiteY8" fmla="*/ 0 h 111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48440" h="111522">
                    <a:moveTo>
                      <a:pt x="40067" y="0"/>
                    </a:moveTo>
                    <a:cubicBezTo>
                      <a:pt x="-1473" y="4762"/>
                      <a:pt x="-43012" y="9525"/>
                      <a:pt x="94042" y="15875"/>
                    </a:cubicBezTo>
                    <a:cubicBezTo>
                      <a:pt x="231096" y="22225"/>
                      <a:pt x="736450" y="32279"/>
                      <a:pt x="862392" y="38100"/>
                    </a:cubicBezTo>
                    <a:cubicBezTo>
                      <a:pt x="988334" y="43921"/>
                      <a:pt x="739625" y="39688"/>
                      <a:pt x="849692" y="50800"/>
                    </a:cubicBezTo>
                    <a:cubicBezTo>
                      <a:pt x="959759" y="61912"/>
                      <a:pt x="1442888" y="95779"/>
                      <a:pt x="1522792" y="104775"/>
                    </a:cubicBezTo>
                    <a:cubicBezTo>
                      <a:pt x="1602696" y="113771"/>
                      <a:pt x="1484163" y="113771"/>
                      <a:pt x="1329117" y="104775"/>
                    </a:cubicBezTo>
                    <a:cubicBezTo>
                      <a:pt x="1174071" y="95779"/>
                      <a:pt x="707346" y="58738"/>
                      <a:pt x="592517" y="50800"/>
                    </a:cubicBezTo>
                    <a:cubicBezTo>
                      <a:pt x="477688" y="42863"/>
                      <a:pt x="640142" y="57150"/>
                      <a:pt x="640142" y="57150"/>
                    </a:cubicBezTo>
                    <a:lnTo>
                      <a:pt x="40067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9" name="フリーフォーム 1898">
                <a:extLst>
                  <a:ext uri="{FF2B5EF4-FFF2-40B4-BE49-F238E27FC236}">
                    <a16:creationId xmlns:a16="http://schemas.microsoft.com/office/drawing/2014/main" id="{2D3C78BA-909C-86EB-86A1-94AEBFDCCD21}"/>
                  </a:ext>
                </a:extLst>
              </p:cNvPr>
              <p:cNvSpPr/>
              <p:nvPr/>
            </p:nvSpPr>
            <p:spPr>
              <a:xfrm>
                <a:off x="1901825" y="5505337"/>
                <a:ext cx="667101" cy="54234"/>
              </a:xfrm>
              <a:custGeom>
                <a:avLst/>
                <a:gdLst>
                  <a:gd name="connsiteX0" fmla="*/ 0 w 667101"/>
                  <a:gd name="connsiteY0" fmla="*/ 25513 h 54234"/>
                  <a:gd name="connsiteX1" fmla="*/ 650875 w 667101"/>
                  <a:gd name="connsiteY1" fmla="*/ 54088 h 54234"/>
                  <a:gd name="connsiteX2" fmla="*/ 447675 w 667101"/>
                  <a:gd name="connsiteY2" fmla="*/ 35038 h 54234"/>
                  <a:gd name="connsiteX3" fmla="*/ 200025 w 667101"/>
                  <a:gd name="connsiteY3" fmla="*/ 113 h 54234"/>
                  <a:gd name="connsiteX4" fmla="*/ 361950 w 667101"/>
                  <a:gd name="connsiteY4" fmla="*/ 47738 h 54234"/>
                  <a:gd name="connsiteX5" fmla="*/ 0 w 667101"/>
                  <a:gd name="connsiteY5" fmla="*/ 25513 h 54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7101" h="54234">
                    <a:moveTo>
                      <a:pt x="0" y="25513"/>
                    </a:moveTo>
                    <a:cubicBezTo>
                      <a:pt x="48154" y="26571"/>
                      <a:pt x="576263" y="52501"/>
                      <a:pt x="650875" y="54088"/>
                    </a:cubicBezTo>
                    <a:cubicBezTo>
                      <a:pt x="725487" y="55675"/>
                      <a:pt x="522817" y="44034"/>
                      <a:pt x="447675" y="35038"/>
                    </a:cubicBezTo>
                    <a:cubicBezTo>
                      <a:pt x="372533" y="26042"/>
                      <a:pt x="214313" y="-2004"/>
                      <a:pt x="200025" y="113"/>
                    </a:cubicBezTo>
                    <a:cubicBezTo>
                      <a:pt x="185738" y="2230"/>
                      <a:pt x="397933" y="45621"/>
                      <a:pt x="361950" y="47738"/>
                    </a:cubicBezTo>
                    <a:lnTo>
                      <a:pt x="0" y="25513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0" name="フリーフォーム 1899">
                <a:extLst>
                  <a:ext uri="{FF2B5EF4-FFF2-40B4-BE49-F238E27FC236}">
                    <a16:creationId xmlns:a16="http://schemas.microsoft.com/office/drawing/2014/main" id="{7FCD3A69-92AB-C807-8A43-1C8F7DA6E903}"/>
                  </a:ext>
                </a:extLst>
              </p:cNvPr>
              <p:cNvSpPr/>
              <p:nvPr/>
            </p:nvSpPr>
            <p:spPr>
              <a:xfrm>
                <a:off x="2520311" y="5543475"/>
                <a:ext cx="1228660" cy="54050"/>
              </a:xfrm>
              <a:custGeom>
                <a:avLst/>
                <a:gdLst>
                  <a:gd name="connsiteX0" fmla="*/ 639 w 1228660"/>
                  <a:gd name="connsiteY0" fmla="*/ 75 h 54050"/>
                  <a:gd name="connsiteX1" fmla="*/ 718189 w 1228660"/>
                  <a:gd name="connsiteY1" fmla="*/ 28650 h 54050"/>
                  <a:gd name="connsiteX2" fmla="*/ 1226189 w 1228660"/>
                  <a:gd name="connsiteY2" fmla="*/ 38175 h 54050"/>
                  <a:gd name="connsiteX3" fmla="*/ 924564 w 1228660"/>
                  <a:gd name="connsiteY3" fmla="*/ 41350 h 54050"/>
                  <a:gd name="connsiteX4" fmla="*/ 295914 w 1228660"/>
                  <a:gd name="connsiteY4" fmla="*/ 38175 h 54050"/>
                  <a:gd name="connsiteX5" fmla="*/ 492764 w 1228660"/>
                  <a:gd name="connsiteY5" fmla="*/ 54050 h 54050"/>
                  <a:gd name="connsiteX6" fmla="*/ 80014 w 1228660"/>
                  <a:gd name="connsiteY6" fmla="*/ 44525 h 54050"/>
                  <a:gd name="connsiteX7" fmla="*/ 581664 w 1228660"/>
                  <a:gd name="connsiteY7" fmla="*/ 38175 h 54050"/>
                  <a:gd name="connsiteX8" fmla="*/ 639 w 1228660"/>
                  <a:gd name="connsiteY8" fmla="*/ 75 h 54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8660" h="54050">
                    <a:moveTo>
                      <a:pt x="639" y="75"/>
                    </a:moveTo>
                    <a:cubicBezTo>
                      <a:pt x="23393" y="-1512"/>
                      <a:pt x="513931" y="22300"/>
                      <a:pt x="718189" y="28650"/>
                    </a:cubicBezTo>
                    <a:cubicBezTo>
                      <a:pt x="922447" y="35000"/>
                      <a:pt x="1191793" y="36058"/>
                      <a:pt x="1226189" y="38175"/>
                    </a:cubicBezTo>
                    <a:cubicBezTo>
                      <a:pt x="1260585" y="40292"/>
                      <a:pt x="924564" y="41350"/>
                      <a:pt x="924564" y="41350"/>
                    </a:cubicBezTo>
                    <a:lnTo>
                      <a:pt x="295914" y="38175"/>
                    </a:lnTo>
                    <a:cubicBezTo>
                      <a:pt x="223947" y="40292"/>
                      <a:pt x="492764" y="54050"/>
                      <a:pt x="492764" y="54050"/>
                    </a:cubicBezTo>
                    <a:lnTo>
                      <a:pt x="80014" y="44525"/>
                    </a:lnTo>
                    <a:cubicBezTo>
                      <a:pt x="94831" y="41879"/>
                      <a:pt x="593835" y="50346"/>
                      <a:pt x="581664" y="38175"/>
                    </a:cubicBezTo>
                    <a:cubicBezTo>
                      <a:pt x="569493" y="26004"/>
                      <a:pt x="-22115" y="1662"/>
                      <a:pt x="639" y="7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1" name="フリーフォーム 1900">
                <a:extLst>
                  <a:ext uri="{FF2B5EF4-FFF2-40B4-BE49-F238E27FC236}">
                    <a16:creationId xmlns:a16="http://schemas.microsoft.com/office/drawing/2014/main" id="{81C7423B-BB54-A337-6F0C-2B1535A74332}"/>
                  </a:ext>
                </a:extLst>
              </p:cNvPr>
              <p:cNvSpPr/>
              <p:nvPr/>
            </p:nvSpPr>
            <p:spPr>
              <a:xfrm>
                <a:off x="2574069" y="5574815"/>
                <a:ext cx="1149838" cy="43360"/>
              </a:xfrm>
              <a:custGeom>
                <a:avLst/>
                <a:gdLst>
                  <a:gd name="connsiteX0" fmla="*/ 13556 w 1149838"/>
                  <a:gd name="connsiteY0" fmla="*/ 16360 h 43360"/>
                  <a:gd name="connsiteX1" fmla="*/ 937481 w 1149838"/>
                  <a:gd name="connsiteY1" fmla="*/ 35410 h 43360"/>
                  <a:gd name="connsiteX2" fmla="*/ 766031 w 1149838"/>
                  <a:gd name="connsiteY2" fmla="*/ 29060 h 43360"/>
                  <a:gd name="connsiteX3" fmla="*/ 1147031 w 1149838"/>
                  <a:gd name="connsiteY3" fmla="*/ 41760 h 43360"/>
                  <a:gd name="connsiteX4" fmla="*/ 912081 w 1149838"/>
                  <a:gd name="connsiteY4" fmla="*/ 38585 h 43360"/>
                  <a:gd name="connsiteX5" fmla="*/ 423131 w 1149838"/>
                  <a:gd name="connsiteY5" fmla="*/ 485 h 43360"/>
                  <a:gd name="connsiteX6" fmla="*/ 13556 w 1149838"/>
                  <a:gd name="connsiteY6" fmla="*/ 16360 h 43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9838" h="43360">
                    <a:moveTo>
                      <a:pt x="13556" y="16360"/>
                    </a:moveTo>
                    <a:cubicBezTo>
                      <a:pt x="99281" y="22181"/>
                      <a:pt x="812069" y="33293"/>
                      <a:pt x="937481" y="35410"/>
                    </a:cubicBezTo>
                    <a:cubicBezTo>
                      <a:pt x="1062893" y="37527"/>
                      <a:pt x="766031" y="29060"/>
                      <a:pt x="766031" y="29060"/>
                    </a:cubicBezTo>
                    <a:lnTo>
                      <a:pt x="1147031" y="41760"/>
                    </a:lnTo>
                    <a:cubicBezTo>
                      <a:pt x="1171373" y="43348"/>
                      <a:pt x="1032731" y="45464"/>
                      <a:pt x="912081" y="38585"/>
                    </a:cubicBezTo>
                    <a:cubicBezTo>
                      <a:pt x="791431" y="31706"/>
                      <a:pt x="575531" y="3660"/>
                      <a:pt x="423131" y="485"/>
                    </a:cubicBezTo>
                    <a:cubicBezTo>
                      <a:pt x="270731" y="-2690"/>
                      <a:pt x="-72169" y="10539"/>
                      <a:pt x="13556" y="1636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2" name="フリーフォーム 1901">
                <a:extLst>
                  <a:ext uri="{FF2B5EF4-FFF2-40B4-BE49-F238E27FC236}">
                    <a16:creationId xmlns:a16="http://schemas.microsoft.com/office/drawing/2014/main" id="{C94AC882-9E04-70F0-9CDA-899707570803}"/>
                  </a:ext>
                </a:extLst>
              </p:cNvPr>
              <p:cNvSpPr/>
              <p:nvPr/>
            </p:nvSpPr>
            <p:spPr>
              <a:xfrm>
                <a:off x="2593533" y="5749302"/>
                <a:ext cx="45080" cy="245100"/>
              </a:xfrm>
              <a:custGeom>
                <a:avLst/>
                <a:gdLst>
                  <a:gd name="connsiteX0" fmla="*/ 44892 w 45080"/>
                  <a:gd name="connsiteY0" fmla="*/ 623 h 245100"/>
                  <a:gd name="connsiteX1" fmla="*/ 29017 w 45080"/>
                  <a:gd name="connsiteY1" fmla="*/ 133973 h 245100"/>
                  <a:gd name="connsiteX2" fmla="*/ 35367 w 45080"/>
                  <a:gd name="connsiteY2" fmla="*/ 245098 h 245100"/>
                  <a:gd name="connsiteX3" fmla="*/ 442 w 45080"/>
                  <a:gd name="connsiteY3" fmla="*/ 130798 h 245100"/>
                  <a:gd name="connsiteX4" fmla="*/ 16317 w 45080"/>
                  <a:gd name="connsiteY4" fmla="*/ 191123 h 245100"/>
                  <a:gd name="connsiteX5" fmla="*/ 44892 w 45080"/>
                  <a:gd name="connsiteY5" fmla="*/ 623 h 24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080" h="245100">
                    <a:moveTo>
                      <a:pt x="44892" y="623"/>
                    </a:moveTo>
                    <a:cubicBezTo>
                      <a:pt x="47009" y="-8902"/>
                      <a:pt x="30604" y="93227"/>
                      <a:pt x="29017" y="133973"/>
                    </a:cubicBezTo>
                    <a:cubicBezTo>
                      <a:pt x="27430" y="174719"/>
                      <a:pt x="40129" y="245627"/>
                      <a:pt x="35367" y="245098"/>
                    </a:cubicBezTo>
                    <a:cubicBezTo>
                      <a:pt x="30604" y="244569"/>
                      <a:pt x="3617" y="139794"/>
                      <a:pt x="442" y="130798"/>
                    </a:cubicBezTo>
                    <a:cubicBezTo>
                      <a:pt x="-2733" y="121802"/>
                      <a:pt x="12084" y="206469"/>
                      <a:pt x="16317" y="191123"/>
                    </a:cubicBezTo>
                    <a:cubicBezTo>
                      <a:pt x="20550" y="175777"/>
                      <a:pt x="42775" y="10148"/>
                      <a:pt x="44892" y="62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3" name="フリーフォーム 1902">
                <a:extLst>
                  <a:ext uri="{FF2B5EF4-FFF2-40B4-BE49-F238E27FC236}">
                    <a16:creationId xmlns:a16="http://schemas.microsoft.com/office/drawing/2014/main" id="{F365F897-F86C-EAF7-FAFE-2B51B063CE45}"/>
                  </a:ext>
                </a:extLst>
              </p:cNvPr>
              <p:cNvSpPr/>
              <p:nvPr/>
            </p:nvSpPr>
            <p:spPr>
              <a:xfrm>
                <a:off x="2587623" y="5878500"/>
                <a:ext cx="1146824" cy="38311"/>
              </a:xfrm>
              <a:custGeom>
                <a:avLst/>
                <a:gdLst>
                  <a:gd name="connsiteX0" fmla="*/ 2 w 1146824"/>
                  <a:gd name="connsiteY0" fmla="*/ 1600 h 38311"/>
                  <a:gd name="connsiteX1" fmla="*/ 600077 w 1146824"/>
                  <a:gd name="connsiteY1" fmla="*/ 14300 h 38311"/>
                  <a:gd name="connsiteX2" fmla="*/ 1127127 w 1146824"/>
                  <a:gd name="connsiteY2" fmla="*/ 36525 h 38311"/>
                  <a:gd name="connsiteX3" fmla="*/ 993777 w 1146824"/>
                  <a:gd name="connsiteY3" fmla="*/ 33350 h 38311"/>
                  <a:gd name="connsiteX4" fmla="*/ 606427 w 1146824"/>
                  <a:gd name="connsiteY4" fmla="*/ 4775 h 38311"/>
                  <a:gd name="connsiteX5" fmla="*/ 2 w 1146824"/>
                  <a:gd name="connsiteY5" fmla="*/ 1600 h 3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6824" h="38311">
                    <a:moveTo>
                      <a:pt x="2" y="1600"/>
                    </a:moveTo>
                    <a:cubicBezTo>
                      <a:pt x="-1056" y="3188"/>
                      <a:pt x="412223" y="8479"/>
                      <a:pt x="600077" y="14300"/>
                    </a:cubicBezTo>
                    <a:cubicBezTo>
                      <a:pt x="787931" y="20121"/>
                      <a:pt x="1061510" y="33350"/>
                      <a:pt x="1127127" y="36525"/>
                    </a:cubicBezTo>
                    <a:cubicBezTo>
                      <a:pt x="1192744" y="39700"/>
                      <a:pt x="1080560" y="38642"/>
                      <a:pt x="993777" y="33350"/>
                    </a:cubicBezTo>
                    <a:cubicBezTo>
                      <a:pt x="906994" y="28058"/>
                      <a:pt x="770998" y="11654"/>
                      <a:pt x="606427" y="4775"/>
                    </a:cubicBezTo>
                    <a:cubicBezTo>
                      <a:pt x="441856" y="-2104"/>
                      <a:pt x="1060" y="12"/>
                      <a:pt x="2" y="160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4" name="フリーフォーム 1903">
                <a:extLst>
                  <a:ext uri="{FF2B5EF4-FFF2-40B4-BE49-F238E27FC236}">
                    <a16:creationId xmlns:a16="http://schemas.microsoft.com/office/drawing/2014/main" id="{3C09DBD6-7DE5-35A7-50AC-42B37408D071}"/>
                  </a:ext>
                </a:extLst>
              </p:cNvPr>
              <p:cNvSpPr/>
              <p:nvPr/>
            </p:nvSpPr>
            <p:spPr>
              <a:xfrm>
                <a:off x="2557326" y="5843351"/>
                <a:ext cx="1106711" cy="94036"/>
              </a:xfrm>
              <a:custGeom>
                <a:avLst/>
                <a:gdLst>
                  <a:gd name="connsiteX0" fmla="*/ 1724 w 1106711"/>
                  <a:gd name="connsiteY0" fmla="*/ 93899 h 94036"/>
                  <a:gd name="connsiteX1" fmla="*/ 74749 w 1106711"/>
                  <a:gd name="connsiteY1" fmla="*/ 33574 h 94036"/>
                  <a:gd name="connsiteX2" fmla="*/ 312874 w 1106711"/>
                  <a:gd name="connsiteY2" fmla="*/ 30399 h 94036"/>
                  <a:gd name="connsiteX3" fmla="*/ 281124 w 1106711"/>
                  <a:gd name="connsiteY3" fmla="*/ 11349 h 94036"/>
                  <a:gd name="connsiteX4" fmla="*/ 1106624 w 1106711"/>
                  <a:gd name="connsiteY4" fmla="*/ 33574 h 94036"/>
                  <a:gd name="connsiteX5" fmla="*/ 331924 w 1106711"/>
                  <a:gd name="connsiteY5" fmla="*/ 1824 h 94036"/>
                  <a:gd name="connsiteX6" fmla="*/ 58874 w 1106711"/>
                  <a:gd name="connsiteY6" fmla="*/ 4999 h 94036"/>
                  <a:gd name="connsiteX7" fmla="*/ 131899 w 1106711"/>
                  <a:gd name="connsiteY7" fmla="*/ 14524 h 94036"/>
                  <a:gd name="connsiteX8" fmla="*/ 1724 w 1106711"/>
                  <a:gd name="connsiteY8" fmla="*/ 93899 h 94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6711" h="94036">
                    <a:moveTo>
                      <a:pt x="1724" y="93899"/>
                    </a:moveTo>
                    <a:cubicBezTo>
                      <a:pt x="-7801" y="97074"/>
                      <a:pt x="22891" y="44157"/>
                      <a:pt x="74749" y="33574"/>
                    </a:cubicBezTo>
                    <a:cubicBezTo>
                      <a:pt x="126607" y="22991"/>
                      <a:pt x="278478" y="34103"/>
                      <a:pt x="312874" y="30399"/>
                    </a:cubicBezTo>
                    <a:cubicBezTo>
                      <a:pt x="347270" y="26695"/>
                      <a:pt x="148832" y="10820"/>
                      <a:pt x="281124" y="11349"/>
                    </a:cubicBezTo>
                    <a:cubicBezTo>
                      <a:pt x="413416" y="11878"/>
                      <a:pt x="1098157" y="35161"/>
                      <a:pt x="1106624" y="33574"/>
                    </a:cubicBezTo>
                    <a:cubicBezTo>
                      <a:pt x="1115091" y="31987"/>
                      <a:pt x="506549" y="6586"/>
                      <a:pt x="331924" y="1824"/>
                    </a:cubicBezTo>
                    <a:cubicBezTo>
                      <a:pt x="157299" y="-2938"/>
                      <a:pt x="92211" y="2882"/>
                      <a:pt x="58874" y="4999"/>
                    </a:cubicBezTo>
                    <a:cubicBezTo>
                      <a:pt x="25537" y="7116"/>
                      <a:pt x="139837" y="5528"/>
                      <a:pt x="131899" y="14524"/>
                    </a:cubicBezTo>
                    <a:cubicBezTo>
                      <a:pt x="123962" y="23520"/>
                      <a:pt x="11249" y="90724"/>
                      <a:pt x="1724" y="9389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5" name="フリーフォーム 1904">
                <a:extLst>
                  <a:ext uri="{FF2B5EF4-FFF2-40B4-BE49-F238E27FC236}">
                    <a16:creationId xmlns:a16="http://schemas.microsoft.com/office/drawing/2014/main" id="{E8BD31ED-9DFF-5998-F893-8FC67F70601A}"/>
                  </a:ext>
                </a:extLst>
              </p:cNvPr>
              <p:cNvSpPr/>
              <p:nvPr/>
            </p:nvSpPr>
            <p:spPr>
              <a:xfrm>
                <a:off x="2600325" y="5911968"/>
                <a:ext cx="1121424" cy="49713"/>
              </a:xfrm>
              <a:custGeom>
                <a:avLst/>
                <a:gdLst>
                  <a:gd name="connsiteX0" fmla="*/ 0 w 1121424"/>
                  <a:gd name="connsiteY0" fmla="*/ 15757 h 49713"/>
                  <a:gd name="connsiteX1" fmla="*/ 746125 w 1121424"/>
                  <a:gd name="connsiteY1" fmla="*/ 18932 h 49713"/>
                  <a:gd name="connsiteX2" fmla="*/ 603250 w 1121424"/>
                  <a:gd name="connsiteY2" fmla="*/ 28457 h 49713"/>
                  <a:gd name="connsiteX3" fmla="*/ 1111250 w 1121424"/>
                  <a:gd name="connsiteY3" fmla="*/ 47507 h 49713"/>
                  <a:gd name="connsiteX4" fmla="*/ 914400 w 1121424"/>
                  <a:gd name="connsiteY4" fmla="*/ 44332 h 49713"/>
                  <a:gd name="connsiteX5" fmla="*/ 571500 w 1121424"/>
                  <a:gd name="connsiteY5" fmla="*/ 3057 h 49713"/>
                  <a:gd name="connsiteX6" fmla="*/ 692150 w 1121424"/>
                  <a:gd name="connsiteY6" fmla="*/ 3057 h 49713"/>
                  <a:gd name="connsiteX7" fmla="*/ 0 w 1121424"/>
                  <a:gd name="connsiteY7" fmla="*/ 15757 h 49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1424" h="49713">
                    <a:moveTo>
                      <a:pt x="0" y="15757"/>
                    </a:moveTo>
                    <a:lnTo>
                      <a:pt x="746125" y="18932"/>
                    </a:lnTo>
                    <a:cubicBezTo>
                      <a:pt x="846667" y="21049"/>
                      <a:pt x="542396" y="23695"/>
                      <a:pt x="603250" y="28457"/>
                    </a:cubicBezTo>
                    <a:cubicBezTo>
                      <a:pt x="664104" y="33219"/>
                      <a:pt x="1059392" y="44861"/>
                      <a:pt x="1111250" y="47507"/>
                    </a:cubicBezTo>
                    <a:cubicBezTo>
                      <a:pt x="1163108" y="50153"/>
                      <a:pt x="1004358" y="51740"/>
                      <a:pt x="914400" y="44332"/>
                    </a:cubicBezTo>
                    <a:cubicBezTo>
                      <a:pt x="824442" y="36924"/>
                      <a:pt x="608542" y="9936"/>
                      <a:pt x="571500" y="3057"/>
                    </a:cubicBezTo>
                    <a:cubicBezTo>
                      <a:pt x="534458" y="-3822"/>
                      <a:pt x="692150" y="3057"/>
                      <a:pt x="692150" y="3057"/>
                    </a:cubicBezTo>
                    <a:lnTo>
                      <a:pt x="0" y="15757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6" name="フリーフォーム 1905">
                <a:extLst>
                  <a:ext uri="{FF2B5EF4-FFF2-40B4-BE49-F238E27FC236}">
                    <a16:creationId xmlns:a16="http://schemas.microsoft.com/office/drawing/2014/main" id="{F2D7F05E-5F8E-5C38-BE99-F65C9F733193}"/>
                  </a:ext>
                </a:extLst>
              </p:cNvPr>
              <p:cNvSpPr/>
              <p:nvPr/>
            </p:nvSpPr>
            <p:spPr>
              <a:xfrm>
                <a:off x="2571750" y="5934069"/>
                <a:ext cx="1084251" cy="44456"/>
              </a:xfrm>
              <a:custGeom>
                <a:avLst/>
                <a:gdLst>
                  <a:gd name="connsiteX0" fmla="*/ 0 w 1084251"/>
                  <a:gd name="connsiteY0" fmla="*/ 22231 h 44456"/>
                  <a:gd name="connsiteX1" fmla="*/ 736600 w 1084251"/>
                  <a:gd name="connsiteY1" fmla="*/ 44456 h 44456"/>
                  <a:gd name="connsiteX2" fmla="*/ 1079500 w 1084251"/>
                  <a:gd name="connsiteY2" fmla="*/ 38106 h 44456"/>
                  <a:gd name="connsiteX3" fmla="*/ 901700 w 1084251"/>
                  <a:gd name="connsiteY3" fmla="*/ 38106 h 44456"/>
                  <a:gd name="connsiteX4" fmla="*/ 425450 w 1084251"/>
                  <a:gd name="connsiteY4" fmla="*/ 6 h 44456"/>
                  <a:gd name="connsiteX5" fmla="*/ 1006475 w 1084251"/>
                  <a:gd name="connsiteY5" fmla="*/ 41281 h 44456"/>
                  <a:gd name="connsiteX6" fmla="*/ 0 w 1084251"/>
                  <a:gd name="connsiteY6" fmla="*/ 22231 h 44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4251" h="44456">
                    <a:moveTo>
                      <a:pt x="0" y="22231"/>
                    </a:moveTo>
                    <a:lnTo>
                      <a:pt x="736600" y="44456"/>
                    </a:lnTo>
                    <a:lnTo>
                      <a:pt x="1079500" y="38106"/>
                    </a:lnTo>
                    <a:cubicBezTo>
                      <a:pt x="1107017" y="37048"/>
                      <a:pt x="1010708" y="44456"/>
                      <a:pt x="901700" y="38106"/>
                    </a:cubicBezTo>
                    <a:cubicBezTo>
                      <a:pt x="792692" y="31756"/>
                      <a:pt x="407988" y="-523"/>
                      <a:pt x="425450" y="6"/>
                    </a:cubicBezTo>
                    <a:cubicBezTo>
                      <a:pt x="442912" y="535"/>
                      <a:pt x="1006475" y="41281"/>
                      <a:pt x="1006475" y="41281"/>
                    </a:cubicBezTo>
                    <a:lnTo>
                      <a:pt x="0" y="22231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7" name="フリーフォーム 1906">
                <a:extLst>
                  <a:ext uri="{FF2B5EF4-FFF2-40B4-BE49-F238E27FC236}">
                    <a16:creationId xmlns:a16="http://schemas.microsoft.com/office/drawing/2014/main" id="{0F85B16A-B048-4F4D-5049-45CC828DD86F}"/>
                  </a:ext>
                </a:extLst>
              </p:cNvPr>
              <p:cNvSpPr/>
              <p:nvPr/>
            </p:nvSpPr>
            <p:spPr>
              <a:xfrm>
                <a:off x="2701842" y="5943005"/>
                <a:ext cx="101918" cy="128484"/>
              </a:xfrm>
              <a:custGeom>
                <a:avLst/>
                <a:gdLst>
                  <a:gd name="connsiteX0" fmla="*/ 88983 w 101918"/>
                  <a:gd name="connsiteY0" fmla="*/ 595 h 128484"/>
                  <a:gd name="connsiteX1" fmla="*/ 85808 w 101918"/>
                  <a:gd name="connsiteY1" fmla="*/ 60920 h 128484"/>
                  <a:gd name="connsiteX2" fmla="*/ 85808 w 101918"/>
                  <a:gd name="connsiteY2" fmla="*/ 124420 h 128484"/>
                  <a:gd name="connsiteX3" fmla="*/ 73108 w 101918"/>
                  <a:gd name="connsiteY3" fmla="*/ 121245 h 128484"/>
                  <a:gd name="connsiteX4" fmla="*/ 83 w 101918"/>
                  <a:gd name="connsiteY4" fmla="*/ 121245 h 128484"/>
                  <a:gd name="connsiteX5" fmla="*/ 88983 w 101918"/>
                  <a:gd name="connsiteY5" fmla="*/ 127595 h 128484"/>
                  <a:gd name="connsiteX6" fmla="*/ 101683 w 101918"/>
                  <a:gd name="connsiteY6" fmla="*/ 99020 h 128484"/>
                  <a:gd name="connsiteX7" fmla="*/ 88983 w 101918"/>
                  <a:gd name="connsiteY7" fmla="*/ 595 h 128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918" h="128484">
                    <a:moveTo>
                      <a:pt x="88983" y="595"/>
                    </a:moveTo>
                    <a:cubicBezTo>
                      <a:pt x="86337" y="-5755"/>
                      <a:pt x="86337" y="40283"/>
                      <a:pt x="85808" y="60920"/>
                    </a:cubicBezTo>
                    <a:cubicBezTo>
                      <a:pt x="85279" y="81557"/>
                      <a:pt x="85808" y="124420"/>
                      <a:pt x="85808" y="124420"/>
                    </a:cubicBezTo>
                    <a:cubicBezTo>
                      <a:pt x="83691" y="134474"/>
                      <a:pt x="87395" y="121774"/>
                      <a:pt x="73108" y="121245"/>
                    </a:cubicBezTo>
                    <a:cubicBezTo>
                      <a:pt x="58820" y="120716"/>
                      <a:pt x="-2563" y="120187"/>
                      <a:pt x="83" y="121245"/>
                    </a:cubicBezTo>
                    <a:cubicBezTo>
                      <a:pt x="2729" y="122303"/>
                      <a:pt x="72050" y="131299"/>
                      <a:pt x="88983" y="127595"/>
                    </a:cubicBezTo>
                    <a:cubicBezTo>
                      <a:pt x="105916" y="123891"/>
                      <a:pt x="101154" y="117541"/>
                      <a:pt x="101683" y="99020"/>
                    </a:cubicBezTo>
                    <a:cubicBezTo>
                      <a:pt x="102212" y="80499"/>
                      <a:pt x="91629" y="6945"/>
                      <a:pt x="88983" y="59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8" name="フリーフォーム 1907">
                <a:extLst>
                  <a:ext uri="{FF2B5EF4-FFF2-40B4-BE49-F238E27FC236}">
                    <a16:creationId xmlns:a16="http://schemas.microsoft.com/office/drawing/2014/main" id="{E5BBB770-2203-9A87-8B6A-E45F9608F95F}"/>
                  </a:ext>
                </a:extLst>
              </p:cNvPr>
              <p:cNvSpPr/>
              <p:nvPr/>
            </p:nvSpPr>
            <p:spPr>
              <a:xfrm>
                <a:off x="2722295" y="5908656"/>
                <a:ext cx="50073" cy="146429"/>
              </a:xfrm>
              <a:custGeom>
                <a:avLst/>
                <a:gdLst>
                  <a:gd name="connsiteX0" fmla="*/ 11380 w 50073"/>
                  <a:gd name="connsiteY0" fmla="*/ 19 h 146429"/>
                  <a:gd name="connsiteX1" fmla="*/ 1855 w 50073"/>
                  <a:gd name="connsiteY1" fmla="*/ 117494 h 146429"/>
                  <a:gd name="connsiteX2" fmla="*/ 49480 w 50073"/>
                  <a:gd name="connsiteY2" fmla="*/ 146069 h 146429"/>
                  <a:gd name="connsiteX3" fmla="*/ 27255 w 50073"/>
                  <a:gd name="connsiteY3" fmla="*/ 127019 h 146429"/>
                  <a:gd name="connsiteX4" fmla="*/ 11380 w 50073"/>
                  <a:gd name="connsiteY4" fmla="*/ 19 h 146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073" h="146429">
                    <a:moveTo>
                      <a:pt x="11380" y="19"/>
                    </a:moveTo>
                    <a:cubicBezTo>
                      <a:pt x="7147" y="-1568"/>
                      <a:pt x="-4495" y="93152"/>
                      <a:pt x="1855" y="117494"/>
                    </a:cubicBezTo>
                    <a:cubicBezTo>
                      <a:pt x="8205" y="141836"/>
                      <a:pt x="45247" y="144482"/>
                      <a:pt x="49480" y="146069"/>
                    </a:cubicBezTo>
                    <a:cubicBezTo>
                      <a:pt x="53713" y="147656"/>
                      <a:pt x="34134" y="144481"/>
                      <a:pt x="27255" y="127019"/>
                    </a:cubicBezTo>
                    <a:cubicBezTo>
                      <a:pt x="20376" y="109557"/>
                      <a:pt x="15613" y="1606"/>
                      <a:pt x="11380" y="1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9" name="フリーフォーム 1908">
                <a:extLst>
                  <a:ext uri="{FF2B5EF4-FFF2-40B4-BE49-F238E27FC236}">
                    <a16:creationId xmlns:a16="http://schemas.microsoft.com/office/drawing/2014/main" id="{63361295-74A8-B7FA-301B-3F35E0A56D97}"/>
                  </a:ext>
                </a:extLst>
              </p:cNvPr>
              <p:cNvSpPr/>
              <p:nvPr/>
            </p:nvSpPr>
            <p:spPr>
              <a:xfrm>
                <a:off x="2704674" y="5911631"/>
                <a:ext cx="14348" cy="197897"/>
              </a:xfrm>
              <a:custGeom>
                <a:avLst/>
                <a:gdLst>
                  <a:gd name="connsiteX0" fmla="*/ 13126 w 14348"/>
                  <a:gd name="connsiteY0" fmla="*/ 219 h 197897"/>
                  <a:gd name="connsiteX1" fmla="*/ 13126 w 14348"/>
                  <a:gd name="connsiteY1" fmla="*/ 76419 h 197897"/>
                  <a:gd name="connsiteX2" fmla="*/ 6776 w 14348"/>
                  <a:gd name="connsiteY2" fmla="*/ 133569 h 197897"/>
                  <a:gd name="connsiteX3" fmla="*/ 13126 w 14348"/>
                  <a:gd name="connsiteY3" fmla="*/ 197069 h 197897"/>
                  <a:gd name="connsiteX4" fmla="*/ 6776 w 14348"/>
                  <a:gd name="connsiteY4" fmla="*/ 165319 h 197897"/>
                  <a:gd name="connsiteX5" fmla="*/ 426 w 14348"/>
                  <a:gd name="connsiteY5" fmla="*/ 101819 h 197897"/>
                  <a:gd name="connsiteX6" fmla="*/ 13126 w 14348"/>
                  <a:gd name="connsiteY6" fmla="*/ 219 h 197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48" h="197897">
                    <a:moveTo>
                      <a:pt x="13126" y="219"/>
                    </a:moveTo>
                    <a:cubicBezTo>
                      <a:pt x="15243" y="-4014"/>
                      <a:pt x="14184" y="54194"/>
                      <a:pt x="13126" y="76419"/>
                    </a:cubicBezTo>
                    <a:cubicBezTo>
                      <a:pt x="12068" y="98644"/>
                      <a:pt x="6776" y="113461"/>
                      <a:pt x="6776" y="133569"/>
                    </a:cubicBezTo>
                    <a:cubicBezTo>
                      <a:pt x="6776" y="153677"/>
                      <a:pt x="13126" y="191777"/>
                      <a:pt x="13126" y="197069"/>
                    </a:cubicBezTo>
                    <a:cubicBezTo>
                      <a:pt x="13126" y="202361"/>
                      <a:pt x="8893" y="181194"/>
                      <a:pt x="6776" y="165319"/>
                    </a:cubicBezTo>
                    <a:cubicBezTo>
                      <a:pt x="4659" y="149444"/>
                      <a:pt x="-1691" y="123515"/>
                      <a:pt x="426" y="101819"/>
                    </a:cubicBezTo>
                    <a:cubicBezTo>
                      <a:pt x="2543" y="80123"/>
                      <a:pt x="11009" y="4452"/>
                      <a:pt x="13126" y="21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0" name="フリーフォーム 1909">
                <a:extLst>
                  <a:ext uri="{FF2B5EF4-FFF2-40B4-BE49-F238E27FC236}">
                    <a16:creationId xmlns:a16="http://schemas.microsoft.com/office/drawing/2014/main" id="{EB6A86E3-69CD-3825-F096-1046F84DD985}"/>
                  </a:ext>
                </a:extLst>
              </p:cNvPr>
              <p:cNvSpPr/>
              <p:nvPr/>
            </p:nvSpPr>
            <p:spPr>
              <a:xfrm>
                <a:off x="3479790" y="5936917"/>
                <a:ext cx="105159" cy="165741"/>
              </a:xfrm>
              <a:custGeom>
                <a:avLst/>
                <a:gdLst>
                  <a:gd name="connsiteX0" fmla="*/ 85735 w 105159"/>
                  <a:gd name="connsiteY0" fmla="*/ 3508 h 165741"/>
                  <a:gd name="connsiteX1" fmla="*/ 85735 w 105159"/>
                  <a:gd name="connsiteY1" fmla="*/ 57483 h 165741"/>
                  <a:gd name="connsiteX2" fmla="*/ 95260 w 105159"/>
                  <a:gd name="connsiteY2" fmla="*/ 136858 h 165741"/>
                  <a:gd name="connsiteX3" fmla="*/ 98435 w 105159"/>
                  <a:gd name="connsiteY3" fmla="*/ 149558 h 165741"/>
                  <a:gd name="connsiteX4" fmla="*/ 10 w 105159"/>
                  <a:gd name="connsiteY4" fmla="*/ 152733 h 165741"/>
                  <a:gd name="connsiteX5" fmla="*/ 92085 w 105159"/>
                  <a:gd name="connsiteY5" fmla="*/ 159083 h 165741"/>
                  <a:gd name="connsiteX6" fmla="*/ 85735 w 105159"/>
                  <a:gd name="connsiteY6" fmla="*/ 3508 h 165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159" h="165741">
                    <a:moveTo>
                      <a:pt x="85735" y="3508"/>
                    </a:moveTo>
                    <a:cubicBezTo>
                      <a:pt x="84677" y="-13425"/>
                      <a:pt x="84148" y="35258"/>
                      <a:pt x="85735" y="57483"/>
                    </a:cubicBezTo>
                    <a:cubicBezTo>
                      <a:pt x="87322" y="79708"/>
                      <a:pt x="93143" y="121512"/>
                      <a:pt x="95260" y="136858"/>
                    </a:cubicBezTo>
                    <a:cubicBezTo>
                      <a:pt x="97377" y="152204"/>
                      <a:pt x="114310" y="146912"/>
                      <a:pt x="98435" y="149558"/>
                    </a:cubicBezTo>
                    <a:cubicBezTo>
                      <a:pt x="82560" y="152204"/>
                      <a:pt x="1068" y="151145"/>
                      <a:pt x="10" y="152733"/>
                    </a:cubicBezTo>
                    <a:cubicBezTo>
                      <a:pt x="-1048" y="154321"/>
                      <a:pt x="77268" y="176545"/>
                      <a:pt x="92085" y="159083"/>
                    </a:cubicBezTo>
                    <a:cubicBezTo>
                      <a:pt x="106902" y="141621"/>
                      <a:pt x="86793" y="20441"/>
                      <a:pt x="85735" y="350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1" name="フリーフォーム 1910">
                <a:extLst>
                  <a:ext uri="{FF2B5EF4-FFF2-40B4-BE49-F238E27FC236}">
                    <a16:creationId xmlns:a16="http://schemas.microsoft.com/office/drawing/2014/main" id="{4BEC8B7E-B13D-B452-37CB-DC6C297160A0}"/>
                  </a:ext>
                </a:extLst>
              </p:cNvPr>
              <p:cNvSpPr/>
              <p:nvPr/>
            </p:nvSpPr>
            <p:spPr>
              <a:xfrm>
                <a:off x="3479346" y="5913504"/>
                <a:ext cx="20422" cy="195789"/>
              </a:xfrm>
              <a:custGeom>
                <a:avLst/>
                <a:gdLst>
                  <a:gd name="connsiteX0" fmla="*/ 6804 w 20422"/>
                  <a:gd name="connsiteY0" fmla="*/ 1521 h 195789"/>
                  <a:gd name="connsiteX1" fmla="*/ 16329 w 20422"/>
                  <a:gd name="connsiteY1" fmla="*/ 153921 h 195789"/>
                  <a:gd name="connsiteX2" fmla="*/ 19504 w 20422"/>
                  <a:gd name="connsiteY2" fmla="*/ 192021 h 195789"/>
                  <a:gd name="connsiteX3" fmla="*/ 454 w 20422"/>
                  <a:gd name="connsiteY3" fmla="*/ 80896 h 195789"/>
                  <a:gd name="connsiteX4" fmla="*/ 6804 w 20422"/>
                  <a:gd name="connsiteY4" fmla="*/ 1521 h 195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22" h="195789">
                    <a:moveTo>
                      <a:pt x="6804" y="1521"/>
                    </a:moveTo>
                    <a:cubicBezTo>
                      <a:pt x="9450" y="13692"/>
                      <a:pt x="14212" y="122171"/>
                      <a:pt x="16329" y="153921"/>
                    </a:cubicBezTo>
                    <a:cubicBezTo>
                      <a:pt x="18446" y="185671"/>
                      <a:pt x="22150" y="204192"/>
                      <a:pt x="19504" y="192021"/>
                    </a:cubicBezTo>
                    <a:cubicBezTo>
                      <a:pt x="16858" y="179850"/>
                      <a:pt x="2571" y="108413"/>
                      <a:pt x="454" y="80896"/>
                    </a:cubicBezTo>
                    <a:cubicBezTo>
                      <a:pt x="-1663" y="53379"/>
                      <a:pt x="4158" y="-10650"/>
                      <a:pt x="6804" y="152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2" name="フリーフォーム 1911">
                <a:extLst>
                  <a:ext uri="{FF2B5EF4-FFF2-40B4-BE49-F238E27FC236}">
                    <a16:creationId xmlns:a16="http://schemas.microsoft.com/office/drawing/2014/main" id="{F48F78B6-6F2C-FDBB-069E-4E5A456F9D8E}"/>
                  </a:ext>
                </a:extLst>
              </p:cNvPr>
              <p:cNvSpPr/>
              <p:nvPr/>
            </p:nvSpPr>
            <p:spPr>
              <a:xfrm>
                <a:off x="3504563" y="5913795"/>
                <a:ext cx="67316" cy="163181"/>
              </a:xfrm>
              <a:custGeom>
                <a:avLst/>
                <a:gdLst>
                  <a:gd name="connsiteX0" fmla="*/ 3812 w 67316"/>
                  <a:gd name="connsiteY0" fmla="*/ 1230 h 163181"/>
                  <a:gd name="connsiteX1" fmla="*/ 637 w 67316"/>
                  <a:gd name="connsiteY1" fmla="*/ 80605 h 163181"/>
                  <a:gd name="connsiteX2" fmla="*/ 16512 w 67316"/>
                  <a:gd name="connsiteY2" fmla="*/ 140930 h 163181"/>
                  <a:gd name="connsiteX3" fmla="*/ 67312 w 67316"/>
                  <a:gd name="connsiteY3" fmla="*/ 159980 h 163181"/>
                  <a:gd name="connsiteX4" fmla="*/ 19687 w 67316"/>
                  <a:gd name="connsiteY4" fmla="*/ 163155 h 163181"/>
                  <a:gd name="connsiteX5" fmla="*/ 10162 w 67316"/>
                  <a:gd name="connsiteY5" fmla="*/ 147280 h 163181"/>
                  <a:gd name="connsiteX6" fmla="*/ 3812 w 67316"/>
                  <a:gd name="connsiteY6" fmla="*/ 1230 h 163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316" h="163181">
                    <a:moveTo>
                      <a:pt x="3812" y="1230"/>
                    </a:moveTo>
                    <a:cubicBezTo>
                      <a:pt x="2225" y="-9882"/>
                      <a:pt x="-1480" y="57322"/>
                      <a:pt x="637" y="80605"/>
                    </a:cubicBezTo>
                    <a:cubicBezTo>
                      <a:pt x="2754" y="103888"/>
                      <a:pt x="5400" y="127701"/>
                      <a:pt x="16512" y="140930"/>
                    </a:cubicBezTo>
                    <a:cubicBezTo>
                      <a:pt x="27624" y="154159"/>
                      <a:pt x="66783" y="156276"/>
                      <a:pt x="67312" y="159980"/>
                    </a:cubicBezTo>
                    <a:cubicBezTo>
                      <a:pt x="67841" y="163684"/>
                      <a:pt x="19687" y="163155"/>
                      <a:pt x="19687" y="163155"/>
                    </a:cubicBezTo>
                    <a:cubicBezTo>
                      <a:pt x="10162" y="161038"/>
                      <a:pt x="10691" y="169505"/>
                      <a:pt x="10162" y="147280"/>
                    </a:cubicBezTo>
                    <a:cubicBezTo>
                      <a:pt x="9633" y="125055"/>
                      <a:pt x="5399" y="12342"/>
                      <a:pt x="3812" y="123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3" name="フリーフォーム 1912">
                <a:extLst>
                  <a:ext uri="{FF2B5EF4-FFF2-40B4-BE49-F238E27FC236}">
                    <a16:creationId xmlns:a16="http://schemas.microsoft.com/office/drawing/2014/main" id="{7E34AC56-1E4D-8150-E241-542005115855}"/>
                  </a:ext>
                </a:extLst>
              </p:cNvPr>
              <p:cNvSpPr/>
              <p:nvPr/>
            </p:nvSpPr>
            <p:spPr>
              <a:xfrm>
                <a:off x="3689083" y="5549647"/>
                <a:ext cx="22783" cy="1434472"/>
              </a:xfrm>
              <a:custGeom>
                <a:avLst/>
                <a:gdLst>
                  <a:gd name="connsiteX0" fmla="*/ 12967 w 22783"/>
                  <a:gd name="connsiteY0" fmla="*/ 12953 h 1434472"/>
                  <a:gd name="connsiteX1" fmla="*/ 12967 w 22783"/>
                  <a:gd name="connsiteY1" fmla="*/ 352678 h 1434472"/>
                  <a:gd name="connsiteX2" fmla="*/ 22492 w 22783"/>
                  <a:gd name="connsiteY2" fmla="*/ 320928 h 1434472"/>
                  <a:gd name="connsiteX3" fmla="*/ 267 w 22783"/>
                  <a:gd name="connsiteY3" fmla="*/ 701928 h 1434472"/>
                  <a:gd name="connsiteX4" fmla="*/ 9792 w 22783"/>
                  <a:gd name="connsiteY4" fmla="*/ 686053 h 1434472"/>
                  <a:gd name="connsiteX5" fmla="*/ 3442 w 22783"/>
                  <a:gd name="connsiteY5" fmla="*/ 1022603 h 1434472"/>
                  <a:gd name="connsiteX6" fmla="*/ 6617 w 22783"/>
                  <a:gd name="connsiteY6" fmla="*/ 1375028 h 1434472"/>
                  <a:gd name="connsiteX7" fmla="*/ 6617 w 22783"/>
                  <a:gd name="connsiteY7" fmla="*/ 1305178 h 1434472"/>
                  <a:gd name="connsiteX8" fmla="*/ 267 w 22783"/>
                  <a:gd name="connsiteY8" fmla="*/ 149478 h 1434472"/>
                  <a:gd name="connsiteX9" fmla="*/ 12967 w 22783"/>
                  <a:gd name="connsiteY9" fmla="*/ 76453 h 1434472"/>
                  <a:gd name="connsiteX10" fmla="*/ 12967 w 22783"/>
                  <a:gd name="connsiteY10" fmla="*/ 12953 h 1434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83" h="1434472">
                    <a:moveTo>
                      <a:pt x="12967" y="12953"/>
                    </a:moveTo>
                    <a:cubicBezTo>
                      <a:pt x="12967" y="58990"/>
                      <a:pt x="11380" y="301349"/>
                      <a:pt x="12967" y="352678"/>
                    </a:cubicBezTo>
                    <a:cubicBezTo>
                      <a:pt x="14554" y="404007"/>
                      <a:pt x="24609" y="262720"/>
                      <a:pt x="22492" y="320928"/>
                    </a:cubicBezTo>
                    <a:cubicBezTo>
                      <a:pt x="20375" y="379136"/>
                      <a:pt x="2384" y="641074"/>
                      <a:pt x="267" y="701928"/>
                    </a:cubicBezTo>
                    <a:cubicBezTo>
                      <a:pt x="-1850" y="762782"/>
                      <a:pt x="9263" y="632607"/>
                      <a:pt x="9792" y="686053"/>
                    </a:cubicBezTo>
                    <a:cubicBezTo>
                      <a:pt x="10321" y="739499"/>
                      <a:pt x="3971" y="907774"/>
                      <a:pt x="3442" y="1022603"/>
                    </a:cubicBezTo>
                    <a:cubicBezTo>
                      <a:pt x="2913" y="1137432"/>
                      <a:pt x="6088" y="1327932"/>
                      <a:pt x="6617" y="1375028"/>
                    </a:cubicBezTo>
                    <a:cubicBezTo>
                      <a:pt x="7146" y="1422124"/>
                      <a:pt x="7675" y="1509436"/>
                      <a:pt x="6617" y="1305178"/>
                    </a:cubicBezTo>
                    <a:cubicBezTo>
                      <a:pt x="5559" y="1100920"/>
                      <a:pt x="-791" y="354265"/>
                      <a:pt x="267" y="149478"/>
                    </a:cubicBezTo>
                    <a:cubicBezTo>
                      <a:pt x="1325" y="-55309"/>
                      <a:pt x="9792" y="96032"/>
                      <a:pt x="12967" y="76453"/>
                    </a:cubicBezTo>
                    <a:cubicBezTo>
                      <a:pt x="16142" y="56874"/>
                      <a:pt x="12967" y="-33084"/>
                      <a:pt x="12967" y="1295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4" name="フリーフォーム 1913">
                <a:extLst>
                  <a:ext uri="{FF2B5EF4-FFF2-40B4-BE49-F238E27FC236}">
                    <a16:creationId xmlns:a16="http://schemas.microsoft.com/office/drawing/2014/main" id="{1090604C-AAAB-F7E0-D7E0-CB7B48495D86}"/>
                  </a:ext>
                </a:extLst>
              </p:cNvPr>
              <p:cNvSpPr/>
              <p:nvPr/>
            </p:nvSpPr>
            <p:spPr>
              <a:xfrm>
                <a:off x="3693705" y="5520437"/>
                <a:ext cx="49625" cy="1261567"/>
              </a:xfrm>
              <a:custGeom>
                <a:avLst/>
                <a:gdLst>
                  <a:gd name="connsiteX0" fmla="*/ 49620 w 49625"/>
                  <a:gd name="connsiteY0" fmla="*/ 64388 h 1261567"/>
                  <a:gd name="connsiteX1" fmla="*/ 8345 w 49625"/>
                  <a:gd name="connsiteY1" fmla="*/ 470788 h 1261567"/>
                  <a:gd name="connsiteX2" fmla="*/ 17870 w 49625"/>
                  <a:gd name="connsiteY2" fmla="*/ 445388 h 1261567"/>
                  <a:gd name="connsiteX3" fmla="*/ 17870 w 49625"/>
                  <a:gd name="connsiteY3" fmla="*/ 756538 h 1261567"/>
                  <a:gd name="connsiteX4" fmla="*/ 27395 w 49625"/>
                  <a:gd name="connsiteY4" fmla="*/ 1239138 h 1261567"/>
                  <a:gd name="connsiteX5" fmla="*/ 11520 w 49625"/>
                  <a:gd name="connsiteY5" fmla="*/ 1061338 h 1261567"/>
                  <a:gd name="connsiteX6" fmla="*/ 1995 w 49625"/>
                  <a:gd name="connsiteY6" fmla="*/ 23113 h 1261567"/>
                  <a:gd name="connsiteX7" fmla="*/ 5170 w 49625"/>
                  <a:gd name="connsiteY7" fmla="*/ 321563 h 1261567"/>
                  <a:gd name="connsiteX8" fmla="*/ 49620 w 49625"/>
                  <a:gd name="connsiteY8" fmla="*/ 64388 h 126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625" h="1261567">
                    <a:moveTo>
                      <a:pt x="49620" y="64388"/>
                    </a:moveTo>
                    <a:cubicBezTo>
                      <a:pt x="50149" y="89259"/>
                      <a:pt x="13637" y="407288"/>
                      <a:pt x="8345" y="470788"/>
                    </a:cubicBezTo>
                    <a:cubicBezTo>
                      <a:pt x="3053" y="534288"/>
                      <a:pt x="16283" y="397763"/>
                      <a:pt x="17870" y="445388"/>
                    </a:cubicBezTo>
                    <a:cubicBezTo>
                      <a:pt x="19457" y="493013"/>
                      <a:pt x="16283" y="624246"/>
                      <a:pt x="17870" y="756538"/>
                    </a:cubicBezTo>
                    <a:cubicBezTo>
                      <a:pt x="19457" y="888830"/>
                      <a:pt x="28453" y="1188338"/>
                      <a:pt x="27395" y="1239138"/>
                    </a:cubicBezTo>
                    <a:cubicBezTo>
                      <a:pt x="26337" y="1289938"/>
                      <a:pt x="15753" y="1264009"/>
                      <a:pt x="11520" y="1061338"/>
                    </a:cubicBezTo>
                    <a:cubicBezTo>
                      <a:pt x="7287" y="858667"/>
                      <a:pt x="3053" y="146409"/>
                      <a:pt x="1995" y="23113"/>
                    </a:cubicBezTo>
                    <a:cubicBezTo>
                      <a:pt x="937" y="-100183"/>
                      <a:pt x="-3297" y="309392"/>
                      <a:pt x="5170" y="321563"/>
                    </a:cubicBezTo>
                    <a:cubicBezTo>
                      <a:pt x="13637" y="333734"/>
                      <a:pt x="49091" y="39517"/>
                      <a:pt x="49620" y="6438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5" name="フリーフォーム 1914">
                <a:extLst>
                  <a:ext uri="{FF2B5EF4-FFF2-40B4-BE49-F238E27FC236}">
                    <a16:creationId xmlns:a16="http://schemas.microsoft.com/office/drawing/2014/main" id="{B35E5A97-D489-F2FC-675C-285577FC4922}"/>
                  </a:ext>
                </a:extLst>
              </p:cNvPr>
              <p:cNvSpPr/>
              <p:nvPr/>
            </p:nvSpPr>
            <p:spPr>
              <a:xfrm>
                <a:off x="3920828" y="5606801"/>
                <a:ext cx="72964" cy="1450845"/>
              </a:xfrm>
              <a:custGeom>
                <a:avLst/>
                <a:gdLst>
                  <a:gd name="connsiteX0" fmla="*/ 41572 w 72964"/>
                  <a:gd name="connsiteY0" fmla="*/ 249 h 1450845"/>
                  <a:gd name="connsiteX1" fmla="*/ 12997 w 72964"/>
                  <a:gd name="connsiteY1" fmla="*/ 644774 h 1450845"/>
                  <a:gd name="connsiteX2" fmla="*/ 9822 w 72964"/>
                  <a:gd name="connsiteY2" fmla="*/ 600324 h 1450845"/>
                  <a:gd name="connsiteX3" fmla="*/ 3472 w 72964"/>
                  <a:gd name="connsiteY3" fmla="*/ 1073399 h 1450845"/>
                  <a:gd name="connsiteX4" fmla="*/ 70147 w 72964"/>
                  <a:gd name="connsiteY4" fmla="*/ 1416299 h 1450845"/>
                  <a:gd name="connsiteX5" fmla="*/ 57447 w 72964"/>
                  <a:gd name="connsiteY5" fmla="*/ 1314699 h 1450845"/>
                  <a:gd name="connsiteX6" fmla="*/ 28872 w 72964"/>
                  <a:gd name="connsiteY6" fmla="*/ 317749 h 1450845"/>
                  <a:gd name="connsiteX7" fmla="*/ 12997 w 72964"/>
                  <a:gd name="connsiteY7" fmla="*/ 727324 h 1450845"/>
                  <a:gd name="connsiteX8" fmla="*/ 41572 w 72964"/>
                  <a:gd name="connsiteY8" fmla="*/ 249 h 1450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964" h="1450845">
                    <a:moveTo>
                      <a:pt x="41572" y="249"/>
                    </a:moveTo>
                    <a:cubicBezTo>
                      <a:pt x="41572" y="-13509"/>
                      <a:pt x="18289" y="544762"/>
                      <a:pt x="12997" y="644774"/>
                    </a:cubicBezTo>
                    <a:cubicBezTo>
                      <a:pt x="7705" y="744787"/>
                      <a:pt x="11409" y="528887"/>
                      <a:pt x="9822" y="600324"/>
                    </a:cubicBezTo>
                    <a:cubicBezTo>
                      <a:pt x="8234" y="671762"/>
                      <a:pt x="-6582" y="937403"/>
                      <a:pt x="3472" y="1073399"/>
                    </a:cubicBezTo>
                    <a:cubicBezTo>
                      <a:pt x="13526" y="1209395"/>
                      <a:pt x="61151" y="1376082"/>
                      <a:pt x="70147" y="1416299"/>
                    </a:cubicBezTo>
                    <a:cubicBezTo>
                      <a:pt x="79143" y="1456516"/>
                      <a:pt x="64326" y="1497791"/>
                      <a:pt x="57447" y="1314699"/>
                    </a:cubicBezTo>
                    <a:cubicBezTo>
                      <a:pt x="50568" y="1131607"/>
                      <a:pt x="36280" y="415645"/>
                      <a:pt x="28872" y="317749"/>
                    </a:cubicBezTo>
                    <a:cubicBezTo>
                      <a:pt x="21464" y="219853"/>
                      <a:pt x="8234" y="776537"/>
                      <a:pt x="12997" y="727324"/>
                    </a:cubicBezTo>
                    <a:cubicBezTo>
                      <a:pt x="17759" y="678112"/>
                      <a:pt x="41572" y="14007"/>
                      <a:pt x="41572" y="24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6" name="フリーフォーム 1915">
                <a:extLst>
                  <a:ext uri="{FF2B5EF4-FFF2-40B4-BE49-F238E27FC236}">
                    <a16:creationId xmlns:a16="http://schemas.microsoft.com/office/drawing/2014/main" id="{8A1FA7E8-83A8-4699-BA90-E5F650174E8C}"/>
                  </a:ext>
                </a:extLst>
              </p:cNvPr>
              <p:cNvSpPr/>
              <p:nvPr/>
            </p:nvSpPr>
            <p:spPr>
              <a:xfrm>
                <a:off x="3333716" y="5571545"/>
                <a:ext cx="676913" cy="222865"/>
              </a:xfrm>
              <a:custGeom>
                <a:avLst/>
                <a:gdLst>
                  <a:gd name="connsiteX0" fmla="*/ 34 w 676913"/>
                  <a:gd name="connsiteY0" fmla="*/ 580 h 222865"/>
                  <a:gd name="connsiteX1" fmla="*/ 587409 w 676913"/>
                  <a:gd name="connsiteY1" fmla="*/ 22805 h 222865"/>
                  <a:gd name="connsiteX2" fmla="*/ 619159 w 676913"/>
                  <a:gd name="connsiteY2" fmla="*/ 38680 h 222865"/>
                  <a:gd name="connsiteX3" fmla="*/ 638209 w 676913"/>
                  <a:gd name="connsiteY3" fmla="*/ 222830 h 222865"/>
                  <a:gd name="connsiteX4" fmla="*/ 615984 w 676913"/>
                  <a:gd name="connsiteY4" fmla="*/ 54555 h 222865"/>
                  <a:gd name="connsiteX5" fmla="*/ 615984 w 676913"/>
                  <a:gd name="connsiteY5" fmla="*/ 83130 h 222865"/>
                  <a:gd name="connsiteX6" fmla="*/ 349284 w 676913"/>
                  <a:gd name="connsiteY6" fmla="*/ 83130 h 222865"/>
                  <a:gd name="connsiteX7" fmla="*/ 622334 w 676913"/>
                  <a:gd name="connsiteY7" fmla="*/ 86305 h 222865"/>
                  <a:gd name="connsiteX8" fmla="*/ 615984 w 676913"/>
                  <a:gd name="connsiteY8" fmla="*/ 48205 h 222865"/>
                  <a:gd name="connsiteX9" fmla="*/ 34 w 676913"/>
                  <a:gd name="connsiteY9" fmla="*/ 580 h 22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913" h="222865">
                    <a:moveTo>
                      <a:pt x="34" y="580"/>
                    </a:moveTo>
                    <a:cubicBezTo>
                      <a:pt x="-4728" y="-3653"/>
                      <a:pt x="484222" y="16455"/>
                      <a:pt x="587409" y="22805"/>
                    </a:cubicBezTo>
                    <a:cubicBezTo>
                      <a:pt x="690597" y="29155"/>
                      <a:pt x="610692" y="5343"/>
                      <a:pt x="619159" y="38680"/>
                    </a:cubicBezTo>
                    <a:cubicBezTo>
                      <a:pt x="627626" y="72017"/>
                      <a:pt x="638738" y="220184"/>
                      <a:pt x="638209" y="222830"/>
                    </a:cubicBezTo>
                    <a:cubicBezTo>
                      <a:pt x="637680" y="225476"/>
                      <a:pt x="619688" y="77838"/>
                      <a:pt x="615984" y="54555"/>
                    </a:cubicBezTo>
                    <a:cubicBezTo>
                      <a:pt x="612280" y="31272"/>
                      <a:pt x="660434" y="78368"/>
                      <a:pt x="615984" y="83130"/>
                    </a:cubicBezTo>
                    <a:cubicBezTo>
                      <a:pt x="571534" y="87893"/>
                      <a:pt x="348226" y="82601"/>
                      <a:pt x="349284" y="83130"/>
                    </a:cubicBezTo>
                    <a:cubicBezTo>
                      <a:pt x="350342" y="83659"/>
                      <a:pt x="577884" y="92126"/>
                      <a:pt x="622334" y="86305"/>
                    </a:cubicBezTo>
                    <a:cubicBezTo>
                      <a:pt x="666784" y="80484"/>
                      <a:pt x="721817" y="61434"/>
                      <a:pt x="615984" y="48205"/>
                    </a:cubicBezTo>
                    <a:cubicBezTo>
                      <a:pt x="510151" y="34976"/>
                      <a:pt x="4796" y="4813"/>
                      <a:pt x="34" y="58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7" name="フリーフォーム 1916">
                <a:extLst>
                  <a:ext uri="{FF2B5EF4-FFF2-40B4-BE49-F238E27FC236}">
                    <a16:creationId xmlns:a16="http://schemas.microsoft.com/office/drawing/2014/main" id="{F842CB7A-78EF-B134-A220-660BC293108F}"/>
                  </a:ext>
                </a:extLst>
              </p:cNvPr>
              <p:cNvSpPr/>
              <p:nvPr/>
            </p:nvSpPr>
            <p:spPr>
              <a:xfrm>
                <a:off x="3657600" y="5835748"/>
                <a:ext cx="374650" cy="15777"/>
              </a:xfrm>
              <a:custGeom>
                <a:avLst/>
                <a:gdLst>
                  <a:gd name="connsiteX0" fmla="*/ 0 w 374650"/>
                  <a:gd name="connsiteY0" fmla="*/ 15777 h 15777"/>
                  <a:gd name="connsiteX1" fmla="*/ 374650 w 374650"/>
                  <a:gd name="connsiteY1" fmla="*/ 9427 h 15777"/>
                  <a:gd name="connsiteX2" fmla="*/ 263525 w 374650"/>
                  <a:gd name="connsiteY2" fmla="*/ 6252 h 15777"/>
                  <a:gd name="connsiteX3" fmla="*/ 0 w 374650"/>
                  <a:gd name="connsiteY3" fmla="*/ 15777 h 15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4650" h="15777">
                    <a:moveTo>
                      <a:pt x="0" y="15777"/>
                    </a:moveTo>
                    <a:lnTo>
                      <a:pt x="374650" y="9427"/>
                    </a:lnTo>
                    <a:lnTo>
                      <a:pt x="263525" y="6252"/>
                    </a:lnTo>
                    <a:cubicBezTo>
                      <a:pt x="205846" y="1490"/>
                      <a:pt x="117210" y="-8829"/>
                      <a:pt x="0" y="1577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8" name="フリーフォーム 1917">
                <a:extLst>
                  <a:ext uri="{FF2B5EF4-FFF2-40B4-BE49-F238E27FC236}">
                    <a16:creationId xmlns:a16="http://schemas.microsoft.com/office/drawing/2014/main" id="{50DC91C1-C51A-C0FD-9444-59C1B37B0F32}"/>
                  </a:ext>
                </a:extLst>
              </p:cNvPr>
              <p:cNvSpPr/>
              <p:nvPr/>
            </p:nvSpPr>
            <p:spPr>
              <a:xfrm>
                <a:off x="3907632" y="5660772"/>
                <a:ext cx="48766" cy="166555"/>
              </a:xfrm>
              <a:custGeom>
                <a:avLst/>
                <a:gdLst>
                  <a:gd name="connsiteX0" fmla="*/ 48418 w 48766"/>
                  <a:gd name="connsiteY0" fmla="*/ 253 h 166555"/>
                  <a:gd name="connsiteX1" fmla="*/ 23018 w 48766"/>
                  <a:gd name="connsiteY1" fmla="*/ 73278 h 166555"/>
                  <a:gd name="connsiteX2" fmla="*/ 35718 w 48766"/>
                  <a:gd name="connsiteY2" fmla="*/ 165353 h 166555"/>
                  <a:gd name="connsiteX3" fmla="*/ 19843 w 48766"/>
                  <a:gd name="connsiteY3" fmla="*/ 124078 h 166555"/>
                  <a:gd name="connsiteX4" fmla="*/ 793 w 48766"/>
                  <a:gd name="connsiteY4" fmla="*/ 98678 h 166555"/>
                  <a:gd name="connsiteX5" fmla="*/ 48418 w 48766"/>
                  <a:gd name="connsiteY5" fmla="*/ 253 h 16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766" h="166555">
                    <a:moveTo>
                      <a:pt x="48418" y="253"/>
                    </a:moveTo>
                    <a:cubicBezTo>
                      <a:pt x="52122" y="-3980"/>
                      <a:pt x="25135" y="45761"/>
                      <a:pt x="23018" y="73278"/>
                    </a:cubicBezTo>
                    <a:cubicBezTo>
                      <a:pt x="20901" y="100795"/>
                      <a:pt x="36247" y="156886"/>
                      <a:pt x="35718" y="165353"/>
                    </a:cubicBezTo>
                    <a:cubicBezTo>
                      <a:pt x="35189" y="173820"/>
                      <a:pt x="25664" y="135190"/>
                      <a:pt x="19843" y="124078"/>
                    </a:cubicBezTo>
                    <a:cubicBezTo>
                      <a:pt x="14022" y="112966"/>
                      <a:pt x="-3969" y="111907"/>
                      <a:pt x="793" y="98678"/>
                    </a:cubicBezTo>
                    <a:cubicBezTo>
                      <a:pt x="5555" y="85449"/>
                      <a:pt x="44714" y="4486"/>
                      <a:pt x="48418" y="25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9" name="フリーフォーム 1918">
                <a:extLst>
                  <a:ext uri="{FF2B5EF4-FFF2-40B4-BE49-F238E27FC236}">
                    <a16:creationId xmlns:a16="http://schemas.microsoft.com/office/drawing/2014/main" id="{8711C413-D243-42A6-4B50-178743A6317D}"/>
                  </a:ext>
                </a:extLst>
              </p:cNvPr>
              <p:cNvSpPr/>
              <p:nvPr/>
            </p:nvSpPr>
            <p:spPr>
              <a:xfrm>
                <a:off x="3762323" y="5657438"/>
                <a:ext cx="28752" cy="190840"/>
              </a:xfrm>
              <a:custGeom>
                <a:avLst/>
                <a:gdLst>
                  <a:gd name="connsiteX0" fmla="*/ 22277 w 28752"/>
                  <a:gd name="connsiteY0" fmla="*/ 412 h 190840"/>
                  <a:gd name="connsiteX1" fmla="*/ 12752 w 28752"/>
                  <a:gd name="connsiteY1" fmla="*/ 82962 h 190840"/>
                  <a:gd name="connsiteX2" fmla="*/ 28627 w 28752"/>
                  <a:gd name="connsiteY2" fmla="*/ 187737 h 190840"/>
                  <a:gd name="connsiteX3" fmla="*/ 19102 w 28752"/>
                  <a:gd name="connsiteY3" fmla="*/ 159162 h 190840"/>
                  <a:gd name="connsiteX4" fmla="*/ 52 w 28752"/>
                  <a:gd name="connsiteY4" fmla="*/ 117887 h 190840"/>
                  <a:gd name="connsiteX5" fmla="*/ 22277 w 28752"/>
                  <a:gd name="connsiteY5" fmla="*/ 412 h 19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52" h="190840">
                    <a:moveTo>
                      <a:pt x="22277" y="412"/>
                    </a:moveTo>
                    <a:cubicBezTo>
                      <a:pt x="24394" y="-5409"/>
                      <a:pt x="11694" y="51741"/>
                      <a:pt x="12752" y="82962"/>
                    </a:cubicBezTo>
                    <a:cubicBezTo>
                      <a:pt x="13810" y="114183"/>
                      <a:pt x="27569" y="175037"/>
                      <a:pt x="28627" y="187737"/>
                    </a:cubicBezTo>
                    <a:cubicBezTo>
                      <a:pt x="29685" y="200437"/>
                      <a:pt x="23864" y="170804"/>
                      <a:pt x="19102" y="159162"/>
                    </a:cubicBezTo>
                    <a:cubicBezTo>
                      <a:pt x="14340" y="147520"/>
                      <a:pt x="-1006" y="143287"/>
                      <a:pt x="52" y="117887"/>
                    </a:cubicBezTo>
                    <a:cubicBezTo>
                      <a:pt x="1110" y="92487"/>
                      <a:pt x="20160" y="6233"/>
                      <a:pt x="22277" y="41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0" name="フリーフォーム 1919">
                <a:extLst>
                  <a:ext uri="{FF2B5EF4-FFF2-40B4-BE49-F238E27FC236}">
                    <a16:creationId xmlns:a16="http://schemas.microsoft.com/office/drawing/2014/main" id="{C9304BFE-1EC3-6395-AF55-096C29C1BD06}"/>
                  </a:ext>
                </a:extLst>
              </p:cNvPr>
              <p:cNvSpPr/>
              <p:nvPr/>
            </p:nvSpPr>
            <p:spPr>
              <a:xfrm>
                <a:off x="3813050" y="5673452"/>
                <a:ext cx="25738" cy="156407"/>
              </a:xfrm>
              <a:custGeom>
                <a:avLst/>
                <a:gdLst>
                  <a:gd name="connsiteX0" fmla="*/ 22350 w 25738"/>
                  <a:gd name="connsiteY0" fmla="*/ 273 h 156407"/>
                  <a:gd name="connsiteX1" fmla="*/ 12825 w 25738"/>
                  <a:gd name="connsiteY1" fmla="*/ 108223 h 156407"/>
                  <a:gd name="connsiteX2" fmla="*/ 25525 w 25738"/>
                  <a:gd name="connsiteY2" fmla="*/ 155848 h 156407"/>
                  <a:gd name="connsiteX3" fmla="*/ 125 w 25738"/>
                  <a:gd name="connsiteY3" fmla="*/ 79648 h 156407"/>
                  <a:gd name="connsiteX4" fmla="*/ 22350 w 25738"/>
                  <a:gd name="connsiteY4" fmla="*/ 273 h 156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38" h="156407">
                    <a:moveTo>
                      <a:pt x="22350" y="273"/>
                    </a:moveTo>
                    <a:cubicBezTo>
                      <a:pt x="24467" y="5035"/>
                      <a:pt x="12296" y="82294"/>
                      <a:pt x="12825" y="108223"/>
                    </a:cubicBezTo>
                    <a:cubicBezTo>
                      <a:pt x="13354" y="134152"/>
                      <a:pt x="27642" y="160610"/>
                      <a:pt x="25525" y="155848"/>
                    </a:cubicBezTo>
                    <a:cubicBezTo>
                      <a:pt x="23408" y="151086"/>
                      <a:pt x="-1992" y="105048"/>
                      <a:pt x="125" y="79648"/>
                    </a:cubicBezTo>
                    <a:cubicBezTo>
                      <a:pt x="2242" y="54248"/>
                      <a:pt x="20233" y="-4489"/>
                      <a:pt x="22350" y="27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1" name="フリーフォーム 1920">
                <a:extLst>
                  <a:ext uri="{FF2B5EF4-FFF2-40B4-BE49-F238E27FC236}">
                    <a16:creationId xmlns:a16="http://schemas.microsoft.com/office/drawing/2014/main" id="{3062DC4C-A6BD-F634-A3E9-E63722E2C5EB}"/>
                  </a:ext>
                </a:extLst>
              </p:cNvPr>
              <p:cNvSpPr/>
              <p:nvPr/>
            </p:nvSpPr>
            <p:spPr>
              <a:xfrm>
                <a:off x="3876405" y="5654603"/>
                <a:ext cx="25925" cy="200185"/>
              </a:xfrm>
              <a:custGeom>
                <a:avLst/>
                <a:gdLst>
                  <a:gd name="connsiteX0" fmla="*/ 25670 w 25925"/>
                  <a:gd name="connsiteY0" fmla="*/ 72 h 200185"/>
                  <a:gd name="connsiteX1" fmla="*/ 12970 w 25925"/>
                  <a:gd name="connsiteY1" fmla="*/ 101672 h 200185"/>
                  <a:gd name="connsiteX2" fmla="*/ 6620 w 25925"/>
                  <a:gd name="connsiteY2" fmla="*/ 200097 h 200185"/>
                  <a:gd name="connsiteX3" fmla="*/ 270 w 25925"/>
                  <a:gd name="connsiteY3" fmla="*/ 117547 h 200185"/>
                  <a:gd name="connsiteX4" fmla="*/ 25670 w 25925"/>
                  <a:gd name="connsiteY4" fmla="*/ 72 h 200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25" h="200185">
                    <a:moveTo>
                      <a:pt x="25670" y="72"/>
                    </a:moveTo>
                    <a:cubicBezTo>
                      <a:pt x="27787" y="-2574"/>
                      <a:pt x="16145" y="68335"/>
                      <a:pt x="12970" y="101672"/>
                    </a:cubicBezTo>
                    <a:cubicBezTo>
                      <a:pt x="9795" y="135009"/>
                      <a:pt x="8737" y="197451"/>
                      <a:pt x="6620" y="200097"/>
                    </a:cubicBezTo>
                    <a:cubicBezTo>
                      <a:pt x="4503" y="202743"/>
                      <a:pt x="-1317" y="145593"/>
                      <a:pt x="270" y="117547"/>
                    </a:cubicBezTo>
                    <a:cubicBezTo>
                      <a:pt x="1857" y="89501"/>
                      <a:pt x="23553" y="2718"/>
                      <a:pt x="25670" y="7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2" name="フリーフォーム 1921">
                <a:extLst>
                  <a:ext uri="{FF2B5EF4-FFF2-40B4-BE49-F238E27FC236}">
                    <a16:creationId xmlns:a16="http://schemas.microsoft.com/office/drawing/2014/main" id="{29086B9C-AA4D-00E3-0DFC-631D6B519792}"/>
                  </a:ext>
                </a:extLst>
              </p:cNvPr>
              <p:cNvSpPr/>
              <p:nvPr/>
            </p:nvSpPr>
            <p:spPr>
              <a:xfrm>
                <a:off x="3655953" y="5679979"/>
                <a:ext cx="323433" cy="16016"/>
              </a:xfrm>
              <a:custGeom>
                <a:avLst/>
                <a:gdLst>
                  <a:gd name="connsiteX0" fmla="*/ 1647 w 323433"/>
                  <a:gd name="connsiteY0" fmla="*/ 9621 h 16016"/>
                  <a:gd name="connsiteX1" fmla="*/ 309622 w 323433"/>
                  <a:gd name="connsiteY1" fmla="*/ 15971 h 16016"/>
                  <a:gd name="connsiteX2" fmla="*/ 261997 w 323433"/>
                  <a:gd name="connsiteY2" fmla="*/ 6446 h 16016"/>
                  <a:gd name="connsiteX3" fmla="*/ 188972 w 323433"/>
                  <a:gd name="connsiteY3" fmla="*/ 96 h 16016"/>
                  <a:gd name="connsiteX4" fmla="*/ 1647 w 323433"/>
                  <a:gd name="connsiteY4" fmla="*/ 9621 h 16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433" h="16016">
                    <a:moveTo>
                      <a:pt x="1647" y="9621"/>
                    </a:moveTo>
                    <a:cubicBezTo>
                      <a:pt x="21755" y="12267"/>
                      <a:pt x="266230" y="16500"/>
                      <a:pt x="309622" y="15971"/>
                    </a:cubicBezTo>
                    <a:cubicBezTo>
                      <a:pt x="353014" y="15442"/>
                      <a:pt x="282105" y="9092"/>
                      <a:pt x="261997" y="6446"/>
                    </a:cubicBezTo>
                    <a:cubicBezTo>
                      <a:pt x="241889" y="3800"/>
                      <a:pt x="226543" y="1154"/>
                      <a:pt x="188972" y="96"/>
                    </a:cubicBezTo>
                    <a:cubicBezTo>
                      <a:pt x="151401" y="-962"/>
                      <a:pt x="-18461" y="6975"/>
                      <a:pt x="1647" y="962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3" name="フリーフォーム 1922">
                <a:extLst>
                  <a:ext uri="{FF2B5EF4-FFF2-40B4-BE49-F238E27FC236}">
                    <a16:creationId xmlns:a16="http://schemas.microsoft.com/office/drawing/2014/main" id="{1440BFA7-260F-3EA5-68BA-C9D62DA1BD48}"/>
                  </a:ext>
                </a:extLst>
              </p:cNvPr>
              <p:cNvSpPr/>
              <p:nvPr/>
            </p:nvSpPr>
            <p:spPr>
              <a:xfrm>
                <a:off x="3644896" y="5801815"/>
                <a:ext cx="308034" cy="40614"/>
              </a:xfrm>
              <a:custGeom>
                <a:avLst/>
                <a:gdLst>
                  <a:gd name="connsiteX0" fmla="*/ 4 w 308034"/>
                  <a:gd name="connsiteY0" fmla="*/ 2085 h 40614"/>
                  <a:gd name="connsiteX1" fmla="*/ 241304 w 308034"/>
                  <a:gd name="connsiteY1" fmla="*/ 5260 h 40614"/>
                  <a:gd name="connsiteX2" fmla="*/ 307979 w 308034"/>
                  <a:gd name="connsiteY2" fmla="*/ 40185 h 40614"/>
                  <a:gd name="connsiteX3" fmla="*/ 247654 w 308034"/>
                  <a:gd name="connsiteY3" fmla="*/ 24310 h 40614"/>
                  <a:gd name="connsiteX4" fmla="*/ 4 w 308034"/>
                  <a:gd name="connsiteY4" fmla="*/ 2085 h 4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034" h="40614">
                    <a:moveTo>
                      <a:pt x="4" y="2085"/>
                    </a:moveTo>
                    <a:cubicBezTo>
                      <a:pt x="-1054" y="-1090"/>
                      <a:pt x="189975" y="-1090"/>
                      <a:pt x="241304" y="5260"/>
                    </a:cubicBezTo>
                    <a:cubicBezTo>
                      <a:pt x="292633" y="11610"/>
                      <a:pt x="306921" y="37010"/>
                      <a:pt x="307979" y="40185"/>
                    </a:cubicBezTo>
                    <a:cubicBezTo>
                      <a:pt x="309037" y="43360"/>
                      <a:pt x="295279" y="28014"/>
                      <a:pt x="247654" y="24310"/>
                    </a:cubicBezTo>
                    <a:cubicBezTo>
                      <a:pt x="200029" y="20606"/>
                      <a:pt x="1062" y="5260"/>
                      <a:pt x="4" y="208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4" name="フリーフォーム 1923">
                <a:extLst>
                  <a:ext uri="{FF2B5EF4-FFF2-40B4-BE49-F238E27FC236}">
                    <a16:creationId xmlns:a16="http://schemas.microsoft.com/office/drawing/2014/main" id="{47F1F4AF-5F86-2F86-C94B-6B7A03195673}"/>
                  </a:ext>
                </a:extLst>
              </p:cNvPr>
              <p:cNvSpPr/>
              <p:nvPr/>
            </p:nvSpPr>
            <p:spPr>
              <a:xfrm>
                <a:off x="-25400" y="5318125"/>
                <a:ext cx="1350476" cy="102324"/>
              </a:xfrm>
              <a:custGeom>
                <a:avLst/>
                <a:gdLst>
                  <a:gd name="connsiteX0" fmla="*/ 0 w 1350476"/>
                  <a:gd name="connsiteY0" fmla="*/ 0 h 102324"/>
                  <a:gd name="connsiteX1" fmla="*/ 307975 w 1350476"/>
                  <a:gd name="connsiteY1" fmla="*/ 25400 h 102324"/>
                  <a:gd name="connsiteX2" fmla="*/ 228600 w 1350476"/>
                  <a:gd name="connsiteY2" fmla="*/ 19050 h 102324"/>
                  <a:gd name="connsiteX3" fmla="*/ 708025 w 1350476"/>
                  <a:gd name="connsiteY3" fmla="*/ 50800 h 102324"/>
                  <a:gd name="connsiteX4" fmla="*/ 603250 w 1350476"/>
                  <a:gd name="connsiteY4" fmla="*/ 34925 h 102324"/>
                  <a:gd name="connsiteX5" fmla="*/ 1082675 w 1350476"/>
                  <a:gd name="connsiteY5" fmla="*/ 69850 h 102324"/>
                  <a:gd name="connsiteX6" fmla="*/ 971550 w 1350476"/>
                  <a:gd name="connsiteY6" fmla="*/ 66675 h 102324"/>
                  <a:gd name="connsiteX7" fmla="*/ 1301750 w 1350476"/>
                  <a:gd name="connsiteY7" fmla="*/ 95250 h 102324"/>
                  <a:gd name="connsiteX8" fmla="*/ 1343025 w 1350476"/>
                  <a:gd name="connsiteY8" fmla="*/ 101600 h 102324"/>
                  <a:gd name="connsiteX9" fmla="*/ 1244600 w 1350476"/>
                  <a:gd name="connsiteY9" fmla="*/ 82550 h 102324"/>
                  <a:gd name="connsiteX10" fmla="*/ 1117600 w 1350476"/>
                  <a:gd name="connsiteY10" fmla="*/ 28575 h 102324"/>
                  <a:gd name="connsiteX11" fmla="*/ 1190625 w 1350476"/>
                  <a:gd name="connsiteY11" fmla="*/ 44450 h 102324"/>
                  <a:gd name="connsiteX12" fmla="*/ 844550 w 1350476"/>
                  <a:gd name="connsiteY12" fmla="*/ 19050 h 102324"/>
                  <a:gd name="connsiteX13" fmla="*/ 1155700 w 1350476"/>
                  <a:gd name="connsiteY13" fmla="*/ 60325 h 102324"/>
                  <a:gd name="connsiteX14" fmla="*/ 942975 w 1350476"/>
                  <a:gd name="connsiteY14" fmla="*/ 44450 h 102324"/>
                  <a:gd name="connsiteX15" fmla="*/ 609600 w 1350476"/>
                  <a:gd name="connsiteY15" fmla="*/ 15875 h 102324"/>
                  <a:gd name="connsiteX16" fmla="*/ 717550 w 1350476"/>
                  <a:gd name="connsiteY16" fmla="*/ 47625 h 102324"/>
                  <a:gd name="connsiteX17" fmla="*/ 387350 w 1350476"/>
                  <a:gd name="connsiteY17" fmla="*/ 9525 h 102324"/>
                  <a:gd name="connsiteX18" fmla="*/ 250825 w 1350476"/>
                  <a:gd name="connsiteY18" fmla="*/ 0 h 102324"/>
                  <a:gd name="connsiteX19" fmla="*/ 0 w 1350476"/>
                  <a:gd name="connsiteY19" fmla="*/ 0 h 102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50476" h="102324">
                    <a:moveTo>
                      <a:pt x="0" y="0"/>
                    </a:moveTo>
                    <a:lnTo>
                      <a:pt x="307975" y="25400"/>
                    </a:lnTo>
                    <a:lnTo>
                      <a:pt x="228600" y="19050"/>
                    </a:lnTo>
                    <a:lnTo>
                      <a:pt x="708025" y="50800"/>
                    </a:lnTo>
                    <a:cubicBezTo>
                      <a:pt x="770467" y="53446"/>
                      <a:pt x="540808" y="31750"/>
                      <a:pt x="603250" y="34925"/>
                    </a:cubicBezTo>
                    <a:cubicBezTo>
                      <a:pt x="665692" y="38100"/>
                      <a:pt x="1021292" y="64558"/>
                      <a:pt x="1082675" y="69850"/>
                    </a:cubicBezTo>
                    <a:cubicBezTo>
                      <a:pt x="1144058" y="75142"/>
                      <a:pt x="935038" y="62442"/>
                      <a:pt x="971550" y="66675"/>
                    </a:cubicBezTo>
                    <a:cubicBezTo>
                      <a:pt x="1008063" y="70908"/>
                      <a:pt x="1239838" y="89429"/>
                      <a:pt x="1301750" y="95250"/>
                    </a:cubicBezTo>
                    <a:cubicBezTo>
                      <a:pt x="1363662" y="101071"/>
                      <a:pt x="1352550" y="103717"/>
                      <a:pt x="1343025" y="101600"/>
                    </a:cubicBezTo>
                    <a:cubicBezTo>
                      <a:pt x="1333500" y="99483"/>
                      <a:pt x="1282171" y="94721"/>
                      <a:pt x="1244600" y="82550"/>
                    </a:cubicBezTo>
                    <a:cubicBezTo>
                      <a:pt x="1207029" y="70379"/>
                      <a:pt x="1126596" y="34925"/>
                      <a:pt x="1117600" y="28575"/>
                    </a:cubicBezTo>
                    <a:cubicBezTo>
                      <a:pt x="1108604" y="22225"/>
                      <a:pt x="1236133" y="46038"/>
                      <a:pt x="1190625" y="44450"/>
                    </a:cubicBezTo>
                    <a:cubicBezTo>
                      <a:pt x="1145117" y="42863"/>
                      <a:pt x="850371" y="16404"/>
                      <a:pt x="844550" y="19050"/>
                    </a:cubicBezTo>
                    <a:cubicBezTo>
                      <a:pt x="838729" y="21696"/>
                      <a:pt x="1139296" y="56092"/>
                      <a:pt x="1155700" y="60325"/>
                    </a:cubicBezTo>
                    <a:cubicBezTo>
                      <a:pt x="1172104" y="64558"/>
                      <a:pt x="942975" y="44450"/>
                      <a:pt x="942975" y="44450"/>
                    </a:cubicBezTo>
                    <a:cubicBezTo>
                      <a:pt x="851958" y="37042"/>
                      <a:pt x="647171" y="15346"/>
                      <a:pt x="609600" y="15875"/>
                    </a:cubicBezTo>
                    <a:cubicBezTo>
                      <a:pt x="572029" y="16404"/>
                      <a:pt x="754592" y="48683"/>
                      <a:pt x="717550" y="47625"/>
                    </a:cubicBezTo>
                    <a:cubicBezTo>
                      <a:pt x="680508" y="46567"/>
                      <a:pt x="465138" y="17463"/>
                      <a:pt x="387350" y="9525"/>
                    </a:cubicBezTo>
                    <a:cubicBezTo>
                      <a:pt x="309563" y="1588"/>
                      <a:pt x="250825" y="0"/>
                      <a:pt x="25082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5" name="フリーフォーム 1924">
                <a:extLst>
                  <a:ext uri="{FF2B5EF4-FFF2-40B4-BE49-F238E27FC236}">
                    <a16:creationId xmlns:a16="http://schemas.microsoft.com/office/drawing/2014/main" id="{BD66311A-EAA2-69B1-76BE-B1526F373D6E}"/>
                  </a:ext>
                </a:extLst>
              </p:cNvPr>
              <p:cNvSpPr/>
              <p:nvPr/>
            </p:nvSpPr>
            <p:spPr>
              <a:xfrm>
                <a:off x="-38100" y="5260720"/>
                <a:ext cx="1141729" cy="89802"/>
              </a:xfrm>
              <a:custGeom>
                <a:avLst/>
                <a:gdLst>
                  <a:gd name="connsiteX0" fmla="*/ 0 w 1141729"/>
                  <a:gd name="connsiteY0" fmla="*/ 16130 h 89802"/>
                  <a:gd name="connsiteX1" fmla="*/ 565150 w 1141729"/>
                  <a:gd name="connsiteY1" fmla="*/ 63755 h 89802"/>
                  <a:gd name="connsiteX2" fmla="*/ 863600 w 1141729"/>
                  <a:gd name="connsiteY2" fmla="*/ 89155 h 89802"/>
                  <a:gd name="connsiteX3" fmla="*/ 746125 w 1141729"/>
                  <a:gd name="connsiteY3" fmla="*/ 82805 h 89802"/>
                  <a:gd name="connsiteX4" fmla="*/ 1139825 w 1141729"/>
                  <a:gd name="connsiteY4" fmla="*/ 89155 h 89802"/>
                  <a:gd name="connsiteX5" fmla="*/ 885825 w 1141729"/>
                  <a:gd name="connsiteY5" fmla="*/ 82805 h 89802"/>
                  <a:gd name="connsiteX6" fmla="*/ 654050 w 1141729"/>
                  <a:gd name="connsiteY6" fmla="*/ 54230 h 89802"/>
                  <a:gd name="connsiteX7" fmla="*/ 939800 w 1141729"/>
                  <a:gd name="connsiteY7" fmla="*/ 66930 h 89802"/>
                  <a:gd name="connsiteX8" fmla="*/ 549275 w 1141729"/>
                  <a:gd name="connsiteY8" fmla="*/ 57405 h 89802"/>
                  <a:gd name="connsiteX9" fmla="*/ 327025 w 1141729"/>
                  <a:gd name="connsiteY9" fmla="*/ 12955 h 89802"/>
                  <a:gd name="connsiteX10" fmla="*/ 701675 w 1141729"/>
                  <a:gd name="connsiteY10" fmla="*/ 57405 h 89802"/>
                  <a:gd name="connsiteX11" fmla="*/ 527050 w 1141729"/>
                  <a:gd name="connsiteY11" fmla="*/ 35180 h 89802"/>
                  <a:gd name="connsiteX12" fmla="*/ 333375 w 1141729"/>
                  <a:gd name="connsiteY12" fmla="*/ 3430 h 89802"/>
                  <a:gd name="connsiteX13" fmla="*/ 485775 w 1141729"/>
                  <a:gd name="connsiteY13" fmla="*/ 28830 h 89802"/>
                  <a:gd name="connsiteX14" fmla="*/ 206375 w 1141729"/>
                  <a:gd name="connsiteY14" fmla="*/ 9780 h 89802"/>
                  <a:gd name="connsiteX15" fmla="*/ 368300 w 1141729"/>
                  <a:gd name="connsiteY15" fmla="*/ 41530 h 89802"/>
                  <a:gd name="connsiteX16" fmla="*/ 222250 w 1141729"/>
                  <a:gd name="connsiteY16" fmla="*/ 25655 h 89802"/>
                  <a:gd name="connsiteX17" fmla="*/ 95250 w 1141729"/>
                  <a:gd name="connsiteY17" fmla="*/ 255 h 89802"/>
                  <a:gd name="connsiteX18" fmla="*/ 152400 w 1141729"/>
                  <a:gd name="connsiteY18" fmla="*/ 12955 h 89802"/>
                  <a:gd name="connsiteX19" fmla="*/ 0 w 1141729"/>
                  <a:gd name="connsiteY19" fmla="*/ 16130 h 89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41729" h="89802">
                    <a:moveTo>
                      <a:pt x="0" y="16130"/>
                    </a:moveTo>
                    <a:lnTo>
                      <a:pt x="565150" y="63755"/>
                    </a:lnTo>
                    <a:lnTo>
                      <a:pt x="863600" y="89155"/>
                    </a:lnTo>
                    <a:cubicBezTo>
                      <a:pt x="893763" y="92330"/>
                      <a:pt x="700088" y="82805"/>
                      <a:pt x="746125" y="82805"/>
                    </a:cubicBezTo>
                    <a:cubicBezTo>
                      <a:pt x="792162" y="82805"/>
                      <a:pt x="1116542" y="89155"/>
                      <a:pt x="1139825" y="89155"/>
                    </a:cubicBezTo>
                    <a:cubicBezTo>
                      <a:pt x="1163108" y="89155"/>
                      <a:pt x="966788" y="88626"/>
                      <a:pt x="885825" y="82805"/>
                    </a:cubicBezTo>
                    <a:cubicBezTo>
                      <a:pt x="804863" y="76984"/>
                      <a:pt x="645054" y="56876"/>
                      <a:pt x="654050" y="54230"/>
                    </a:cubicBezTo>
                    <a:cubicBezTo>
                      <a:pt x="663046" y="51584"/>
                      <a:pt x="939800" y="66930"/>
                      <a:pt x="939800" y="66930"/>
                    </a:cubicBezTo>
                    <a:cubicBezTo>
                      <a:pt x="922338" y="67459"/>
                      <a:pt x="651404" y="66401"/>
                      <a:pt x="549275" y="57405"/>
                    </a:cubicBezTo>
                    <a:cubicBezTo>
                      <a:pt x="447146" y="48409"/>
                      <a:pt x="301625" y="12955"/>
                      <a:pt x="327025" y="12955"/>
                    </a:cubicBezTo>
                    <a:cubicBezTo>
                      <a:pt x="352425" y="12955"/>
                      <a:pt x="668337" y="53701"/>
                      <a:pt x="701675" y="57405"/>
                    </a:cubicBezTo>
                    <a:cubicBezTo>
                      <a:pt x="735013" y="61109"/>
                      <a:pt x="588433" y="44176"/>
                      <a:pt x="527050" y="35180"/>
                    </a:cubicBezTo>
                    <a:cubicBezTo>
                      <a:pt x="465667" y="26184"/>
                      <a:pt x="340254" y="4488"/>
                      <a:pt x="333375" y="3430"/>
                    </a:cubicBezTo>
                    <a:cubicBezTo>
                      <a:pt x="326496" y="2372"/>
                      <a:pt x="506942" y="27772"/>
                      <a:pt x="485775" y="28830"/>
                    </a:cubicBezTo>
                    <a:cubicBezTo>
                      <a:pt x="464608" y="29888"/>
                      <a:pt x="225954" y="7663"/>
                      <a:pt x="206375" y="9780"/>
                    </a:cubicBezTo>
                    <a:cubicBezTo>
                      <a:pt x="186796" y="11897"/>
                      <a:pt x="365654" y="38884"/>
                      <a:pt x="368300" y="41530"/>
                    </a:cubicBezTo>
                    <a:cubicBezTo>
                      <a:pt x="370946" y="44176"/>
                      <a:pt x="267758" y="32534"/>
                      <a:pt x="222250" y="25655"/>
                    </a:cubicBezTo>
                    <a:cubicBezTo>
                      <a:pt x="176742" y="18776"/>
                      <a:pt x="106892" y="2372"/>
                      <a:pt x="95250" y="255"/>
                    </a:cubicBezTo>
                    <a:cubicBezTo>
                      <a:pt x="83608" y="-1862"/>
                      <a:pt x="162454" y="9780"/>
                      <a:pt x="152400" y="12955"/>
                    </a:cubicBezTo>
                    <a:cubicBezTo>
                      <a:pt x="142346" y="16130"/>
                      <a:pt x="88635" y="17717"/>
                      <a:pt x="0" y="1613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6" name="フリーフォーム 1925">
                <a:extLst>
                  <a:ext uri="{FF2B5EF4-FFF2-40B4-BE49-F238E27FC236}">
                    <a16:creationId xmlns:a16="http://schemas.microsoft.com/office/drawing/2014/main" id="{DA4227EC-B33A-6F04-6AA0-A02A06B5199F}"/>
                  </a:ext>
                </a:extLst>
              </p:cNvPr>
              <p:cNvSpPr/>
              <p:nvPr/>
            </p:nvSpPr>
            <p:spPr>
              <a:xfrm>
                <a:off x="1449390" y="5359181"/>
                <a:ext cx="307480" cy="30161"/>
              </a:xfrm>
              <a:custGeom>
                <a:avLst/>
                <a:gdLst>
                  <a:gd name="connsiteX0" fmla="*/ 1585 w 307480"/>
                  <a:gd name="connsiteY0" fmla="*/ 219 h 30161"/>
                  <a:gd name="connsiteX1" fmla="*/ 306385 w 307480"/>
                  <a:gd name="connsiteY1" fmla="*/ 16094 h 30161"/>
                  <a:gd name="connsiteX2" fmla="*/ 106360 w 307480"/>
                  <a:gd name="connsiteY2" fmla="*/ 25619 h 30161"/>
                  <a:gd name="connsiteX3" fmla="*/ 182560 w 307480"/>
                  <a:gd name="connsiteY3" fmla="*/ 28794 h 30161"/>
                  <a:gd name="connsiteX4" fmla="*/ 1585 w 307480"/>
                  <a:gd name="connsiteY4" fmla="*/ 219 h 30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80" h="30161">
                    <a:moveTo>
                      <a:pt x="1585" y="219"/>
                    </a:moveTo>
                    <a:cubicBezTo>
                      <a:pt x="22222" y="-1898"/>
                      <a:pt x="288923" y="11861"/>
                      <a:pt x="306385" y="16094"/>
                    </a:cubicBezTo>
                    <a:cubicBezTo>
                      <a:pt x="323847" y="20327"/>
                      <a:pt x="126997" y="23502"/>
                      <a:pt x="106360" y="25619"/>
                    </a:cubicBezTo>
                    <a:cubicBezTo>
                      <a:pt x="85723" y="27736"/>
                      <a:pt x="196847" y="32498"/>
                      <a:pt x="182560" y="28794"/>
                    </a:cubicBezTo>
                    <a:cubicBezTo>
                      <a:pt x="168273" y="25090"/>
                      <a:pt x="-19052" y="2336"/>
                      <a:pt x="1585" y="21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7" name="フリーフォーム 1926">
                <a:extLst>
                  <a:ext uri="{FF2B5EF4-FFF2-40B4-BE49-F238E27FC236}">
                    <a16:creationId xmlns:a16="http://schemas.microsoft.com/office/drawing/2014/main" id="{70753212-B214-3670-98E4-BE3F0B96450A}"/>
                  </a:ext>
                </a:extLst>
              </p:cNvPr>
              <p:cNvSpPr/>
              <p:nvPr/>
            </p:nvSpPr>
            <p:spPr>
              <a:xfrm>
                <a:off x="1457296" y="5397430"/>
                <a:ext cx="298585" cy="19909"/>
              </a:xfrm>
              <a:custGeom>
                <a:avLst/>
                <a:gdLst>
                  <a:gd name="connsiteX0" fmla="*/ 29 w 298585"/>
                  <a:gd name="connsiteY0" fmla="*/ 15945 h 19909"/>
                  <a:gd name="connsiteX1" fmla="*/ 295304 w 298585"/>
                  <a:gd name="connsiteY1" fmla="*/ 19120 h 19909"/>
                  <a:gd name="connsiteX2" fmla="*/ 165129 w 298585"/>
                  <a:gd name="connsiteY2" fmla="*/ 70 h 19909"/>
                  <a:gd name="connsiteX3" fmla="*/ 276254 w 298585"/>
                  <a:gd name="connsiteY3" fmla="*/ 12770 h 19909"/>
                  <a:gd name="connsiteX4" fmla="*/ 29 w 298585"/>
                  <a:gd name="connsiteY4" fmla="*/ 15945 h 19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585" h="19909">
                    <a:moveTo>
                      <a:pt x="29" y="15945"/>
                    </a:moveTo>
                    <a:cubicBezTo>
                      <a:pt x="3204" y="17003"/>
                      <a:pt x="267787" y="21766"/>
                      <a:pt x="295304" y="19120"/>
                    </a:cubicBezTo>
                    <a:cubicBezTo>
                      <a:pt x="322821" y="16474"/>
                      <a:pt x="168304" y="1128"/>
                      <a:pt x="165129" y="70"/>
                    </a:cubicBezTo>
                    <a:cubicBezTo>
                      <a:pt x="161954" y="-988"/>
                      <a:pt x="299008" y="10124"/>
                      <a:pt x="276254" y="12770"/>
                    </a:cubicBezTo>
                    <a:cubicBezTo>
                      <a:pt x="253500" y="15416"/>
                      <a:pt x="-3146" y="14887"/>
                      <a:pt x="29" y="1594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8" name="フリーフォーム 1927">
                <a:extLst>
                  <a:ext uri="{FF2B5EF4-FFF2-40B4-BE49-F238E27FC236}">
                    <a16:creationId xmlns:a16="http://schemas.microsoft.com/office/drawing/2014/main" id="{9A763F82-CAB7-D667-367B-E0814C10AE07}"/>
                  </a:ext>
                </a:extLst>
              </p:cNvPr>
              <p:cNvSpPr/>
              <p:nvPr/>
            </p:nvSpPr>
            <p:spPr>
              <a:xfrm>
                <a:off x="88900" y="4895817"/>
                <a:ext cx="307355" cy="32055"/>
              </a:xfrm>
              <a:custGeom>
                <a:avLst/>
                <a:gdLst>
                  <a:gd name="connsiteX0" fmla="*/ 0 w 307355"/>
                  <a:gd name="connsiteY0" fmla="*/ 33 h 32055"/>
                  <a:gd name="connsiteX1" fmla="*/ 298450 w 307355"/>
                  <a:gd name="connsiteY1" fmla="*/ 31783 h 32055"/>
                  <a:gd name="connsiteX2" fmla="*/ 234950 w 307355"/>
                  <a:gd name="connsiteY2" fmla="*/ 15908 h 32055"/>
                  <a:gd name="connsiteX3" fmla="*/ 298450 w 307355"/>
                  <a:gd name="connsiteY3" fmla="*/ 25433 h 32055"/>
                  <a:gd name="connsiteX4" fmla="*/ 0 w 307355"/>
                  <a:gd name="connsiteY4" fmla="*/ 33 h 32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355" h="32055">
                    <a:moveTo>
                      <a:pt x="0" y="33"/>
                    </a:moveTo>
                    <a:cubicBezTo>
                      <a:pt x="0" y="1091"/>
                      <a:pt x="259292" y="29137"/>
                      <a:pt x="298450" y="31783"/>
                    </a:cubicBezTo>
                    <a:cubicBezTo>
                      <a:pt x="337608" y="34429"/>
                      <a:pt x="234950" y="16966"/>
                      <a:pt x="234950" y="15908"/>
                    </a:cubicBezTo>
                    <a:cubicBezTo>
                      <a:pt x="234950" y="14850"/>
                      <a:pt x="335492" y="27550"/>
                      <a:pt x="298450" y="25433"/>
                    </a:cubicBezTo>
                    <a:cubicBezTo>
                      <a:pt x="261408" y="23316"/>
                      <a:pt x="0" y="-1025"/>
                      <a:pt x="0" y="3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9" name="フリーフォーム 1928">
                <a:extLst>
                  <a:ext uri="{FF2B5EF4-FFF2-40B4-BE49-F238E27FC236}">
                    <a16:creationId xmlns:a16="http://schemas.microsoft.com/office/drawing/2014/main" id="{4F325F34-782C-33EE-BF72-65DAD1ED2CEC}"/>
                  </a:ext>
                </a:extLst>
              </p:cNvPr>
              <p:cNvSpPr/>
              <p:nvPr/>
            </p:nvSpPr>
            <p:spPr>
              <a:xfrm>
                <a:off x="114284" y="5095577"/>
                <a:ext cx="12834" cy="169880"/>
              </a:xfrm>
              <a:custGeom>
                <a:avLst/>
                <a:gdLst>
                  <a:gd name="connsiteX0" fmla="*/ 12716 w 12834"/>
                  <a:gd name="connsiteY0" fmla="*/ 298 h 169880"/>
                  <a:gd name="connsiteX1" fmla="*/ 6366 w 12834"/>
                  <a:gd name="connsiteY1" fmla="*/ 95548 h 169880"/>
                  <a:gd name="connsiteX2" fmla="*/ 6366 w 12834"/>
                  <a:gd name="connsiteY2" fmla="*/ 168573 h 169880"/>
                  <a:gd name="connsiteX3" fmla="*/ 3191 w 12834"/>
                  <a:gd name="connsiteY3" fmla="*/ 136823 h 169880"/>
                  <a:gd name="connsiteX4" fmla="*/ 16 w 12834"/>
                  <a:gd name="connsiteY4" fmla="*/ 66973 h 169880"/>
                  <a:gd name="connsiteX5" fmla="*/ 12716 w 12834"/>
                  <a:gd name="connsiteY5" fmla="*/ 298 h 169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34" h="169880">
                    <a:moveTo>
                      <a:pt x="12716" y="298"/>
                    </a:moveTo>
                    <a:cubicBezTo>
                      <a:pt x="13774" y="5060"/>
                      <a:pt x="7424" y="67502"/>
                      <a:pt x="6366" y="95548"/>
                    </a:cubicBezTo>
                    <a:cubicBezTo>
                      <a:pt x="5308" y="123594"/>
                      <a:pt x="6895" y="161694"/>
                      <a:pt x="6366" y="168573"/>
                    </a:cubicBezTo>
                    <a:cubicBezTo>
                      <a:pt x="5837" y="175452"/>
                      <a:pt x="4249" y="153756"/>
                      <a:pt x="3191" y="136823"/>
                    </a:cubicBezTo>
                    <a:cubicBezTo>
                      <a:pt x="2133" y="119890"/>
                      <a:pt x="545" y="84965"/>
                      <a:pt x="16" y="66973"/>
                    </a:cubicBezTo>
                    <a:cubicBezTo>
                      <a:pt x="-513" y="48981"/>
                      <a:pt x="11658" y="-4464"/>
                      <a:pt x="12716" y="29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0" name="フリーフォーム 1929">
                <a:extLst>
                  <a:ext uri="{FF2B5EF4-FFF2-40B4-BE49-F238E27FC236}">
                    <a16:creationId xmlns:a16="http://schemas.microsoft.com/office/drawing/2014/main" id="{80458DFA-D1C8-C709-69FF-3E0FE6787E16}"/>
                  </a:ext>
                </a:extLst>
              </p:cNvPr>
              <p:cNvSpPr/>
              <p:nvPr/>
            </p:nvSpPr>
            <p:spPr>
              <a:xfrm>
                <a:off x="146011" y="4978205"/>
                <a:ext cx="239344" cy="94526"/>
              </a:xfrm>
              <a:custGeom>
                <a:avLst/>
                <a:gdLst>
                  <a:gd name="connsiteX0" fmla="*/ 39 w 239344"/>
                  <a:gd name="connsiteY0" fmla="*/ 47820 h 94526"/>
                  <a:gd name="connsiteX1" fmla="*/ 104814 w 239344"/>
                  <a:gd name="connsiteY1" fmla="*/ 6545 h 94526"/>
                  <a:gd name="connsiteX2" fmla="*/ 146089 w 239344"/>
                  <a:gd name="connsiteY2" fmla="*/ 28770 h 94526"/>
                  <a:gd name="connsiteX3" fmla="*/ 136564 w 239344"/>
                  <a:gd name="connsiteY3" fmla="*/ 6545 h 94526"/>
                  <a:gd name="connsiteX4" fmla="*/ 238164 w 239344"/>
                  <a:gd name="connsiteY4" fmla="*/ 92270 h 94526"/>
                  <a:gd name="connsiteX5" fmla="*/ 187364 w 239344"/>
                  <a:gd name="connsiteY5" fmla="*/ 63695 h 94526"/>
                  <a:gd name="connsiteX6" fmla="*/ 117514 w 239344"/>
                  <a:gd name="connsiteY6" fmla="*/ 195 h 94526"/>
                  <a:gd name="connsiteX7" fmla="*/ 39 w 239344"/>
                  <a:gd name="connsiteY7" fmla="*/ 47820 h 94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9344" h="94526">
                    <a:moveTo>
                      <a:pt x="39" y="47820"/>
                    </a:moveTo>
                    <a:cubicBezTo>
                      <a:pt x="-2078" y="48878"/>
                      <a:pt x="80472" y="9720"/>
                      <a:pt x="104814" y="6545"/>
                    </a:cubicBezTo>
                    <a:cubicBezTo>
                      <a:pt x="129156" y="3370"/>
                      <a:pt x="140797" y="28770"/>
                      <a:pt x="146089" y="28770"/>
                    </a:cubicBezTo>
                    <a:cubicBezTo>
                      <a:pt x="151381" y="28770"/>
                      <a:pt x="121218" y="-4038"/>
                      <a:pt x="136564" y="6545"/>
                    </a:cubicBezTo>
                    <a:cubicBezTo>
                      <a:pt x="151910" y="17128"/>
                      <a:pt x="229697" y="82745"/>
                      <a:pt x="238164" y="92270"/>
                    </a:cubicBezTo>
                    <a:cubicBezTo>
                      <a:pt x="246631" y="101795"/>
                      <a:pt x="207472" y="79041"/>
                      <a:pt x="187364" y="63695"/>
                    </a:cubicBezTo>
                    <a:cubicBezTo>
                      <a:pt x="167256" y="48349"/>
                      <a:pt x="142914" y="3899"/>
                      <a:pt x="117514" y="195"/>
                    </a:cubicBezTo>
                    <a:cubicBezTo>
                      <a:pt x="92114" y="-3509"/>
                      <a:pt x="2156" y="46762"/>
                      <a:pt x="39" y="4782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1" name="フリーフォーム 1930">
                <a:extLst>
                  <a:ext uri="{FF2B5EF4-FFF2-40B4-BE49-F238E27FC236}">
                    <a16:creationId xmlns:a16="http://schemas.microsoft.com/office/drawing/2014/main" id="{2D9FF88F-524D-0B90-0931-161564143641}"/>
                  </a:ext>
                </a:extLst>
              </p:cNvPr>
              <p:cNvSpPr/>
              <p:nvPr/>
            </p:nvSpPr>
            <p:spPr>
              <a:xfrm>
                <a:off x="196802" y="5012392"/>
                <a:ext cx="127088" cy="58160"/>
              </a:xfrm>
              <a:custGeom>
                <a:avLst/>
                <a:gdLst>
                  <a:gd name="connsiteX0" fmla="*/ 48 w 127088"/>
                  <a:gd name="connsiteY0" fmla="*/ 29508 h 58160"/>
                  <a:gd name="connsiteX1" fmla="*/ 57198 w 127088"/>
                  <a:gd name="connsiteY1" fmla="*/ 13633 h 58160"/>
                  <a:gd name="connsiteX2" fmla="*/ 127048 w 127088"/>
                  <a:gd name="connsiteY2" fmla="*/ 58083 h 58160"/>
                  <a:gd name="connsiteX3" fmla="*/ 66723 w 127088"/>
                  <a:gd name="connsiteY3" fmla="*/ 933 h 58160"/>
                  <a:gd name="connsiteX4" fmla="*/ 48 w 127088"/>
                  <a:gd name="connsiteY4" fmla="*/ 29508 h 58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088" h="58160">
                    <a:moveTo>
                      <a:pt x="48" y="29508"/>
                    </a:moveTo>
                    <a:cubicBezTo>
                      <a:pt x="-1540" y="31625"/>
                      <a:pt x="36031" y="8871"/>
                      <a:pt x="57198" y="13633"/>
                    </a:cubicBezTo>
                    <a:cubicBezTo>
                      <a:pt x="78365" y="18395"/>
                      <a:pt x="125460" y="60200"/>
                      <a:pt x="127048" y="58083"/>
                    </a:cubicBezTo>
                    <a:cubicBezTo>
                      <a:pt x="128636" y="55966"/>
                      <a:pt x="83127" y="7812"/>
                      <a:pt x="66723" y="933"/>
                    </a:cubicBezTo>
                    <a:cubicBezTo>
                      <a:pt x="50319" y="-5946"/>
                      <a:pt x="1636" y="27391"/>
                      <a:pt x="48" y="2950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2" name="フリーフォーム 1931">
                <a:extLst>
                  <a:ext uri="{FF2B5EF4-FFF2-40B4-BE49-F238E27FC236}">
                    <a16:creationId xmlns:a16="http://schemas.microsoft.com/office/drawing/2014/main" id="{C182682D-4BE6-3E5F-3D19-2107E8BEAD09}"/>
                  </a:ext>
                </a:extLst>
              </p:cNvPr>
              <p:cNvSpPr/>
              <p:nvPr/>
            </p:nvSpPr>
            <p:spPr>
              <a:xfrm>
                <a:off x="148766" y="5098900"/>
                <a:ext cx="35669" cy="164260"/>
              </a:xfrm>
              <a:custGeom>
                <a:avLst/>
                <a:gdLst>
                  <a:gd name="connsiteX0" fmla="*/ 25859 w 35669"/>
                  <a:gd name="connsiteY0" fmla="*/ 150 h 164260"/>
                  <a:gd name="connsiteX1" fmla="*/ 16334 w 35669"/>
                  <a:gd name="connsiteY1" fmla="*/ 89050 h 164260"/>
                  <a:gd name="connsiteX2" fmla="*/ 35384 w 35669"/>
                  <a:gd name="connsiteY2" fmla="*/ 162075 h 164260"/>
                  <a:gd name="connsiteX3" fmla="*/ 25859 w 35669"/>
                  <a:gd name="connsiteY3" fmla="*/ 139850 h 164260"/>
                  <a:gd name="connsiteX4" fmla="*/ 459 w 35669"/>
                  <a:gd name="connsiteY4" fmla="*/ 85875 h 164260"/>
                  <a:gd name="connsiteX5" fmla="*/ 9984 w 35669"/>
                  <a:gd name="connsiteY5" fmla="*/ 111275 h 164260"/>
                  <a:gd name="connsiteX6" fmla="*/ 25859 w 35669"/>
                  <a:gd name="connsiteY6" fmla="*/ 150 h 164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69" h="164260">
                    <a:moveTo>
                      <a:pt x="25859" y="150"/>
                    </a:moveTo>
                    <a:cubicBezTo>
                      <a:pt x="26917" y="-3554"/>
                      <a:pt x="14747" y="62063"/>
                      <a:pt x="16334" y="89050"/>
                    </a:cubicBezTo>
                    <a:cubicBezTo>
                      <a:pt x="17921" y="116037"/>
                      <a:pt x="33797" y="153608"/>
                      <a:pt x="35384" y="162075"/>
                    </a:cubicBezTo>
                    <a:cubicBezTo>
                      <a:pt x="36971" y="170542"/>
                      <a:pt x="31680" y="152550"/>
                      <a:pt x="25859" y="139850"/>
                    </a:cubicBezTo>
                    <a:cubicBezTo>
                      <a:pt x="20038" y="127150"/>
                      <a:pt x="3105" y="90637"/>
                      <a:pt x="459" y="85875"/>
                    </a:cubicBezTo>
                    <a:cubicBezTo>
                      <a:pt x="-2187" y="81113"/>
                      <a:pt x="7338" y="118683"/>
                      <a:pt x="9984" y="111275"/>
                    </a:cubicBezTo>
                    <a:cubicBezTo>
                      <a:pt x="12630" y="103867"/>
                      <a:pt x="24801" y="3854"/>
                      <a:pt x="25859" y="15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3" name="フリーフォーム 1932">
                <a:extLst>
                  <a:ext uri="{FF2B5EF4-FFF2-40B4-BE49-F238E27FC236}">
                    <a16:creationId xmlns:a16="http://schemas.microsoft.com/office/drawing/2014/main" id="{BA5EE274-07EF-AB5A-7E71-6D7B37D47580}"/>
                  </a:ext>
                </a:extLst>
              </p:cNvPr>
              <p:cNvSpPr/>
              <p:nvPr/>
            </p:nvSpPr>
            <p:spPr>
              <a:xfrm>
                <a:off x="152161" y="5102225"/>
                <a:ext cx="19444" cy="127000"/>
              </a:xfrm>
              <a:custGeom>
                <a:avLst/>
                <a:gdLst>
                  <a:gd name="connsiteX0" fmla="*/ 19289 w 19444"/>
                  <a:gd name="connsiteY0" fmla="*/ 0 h 127000"/>
                  <a:gd name="connsiteX1" fmla="*/ 9764 w 19444"/>
                  <a:gd name="connsiteY1" fmla="*/ 60325 h 127000"/>
                  <a:gd name="connsiteX2" fmla="*/ 19289 w 19444"/>
                  <a:gd name="connsiteY2" fmla="*/ 127000 h 127000"/>
                  <a:gd name="connsiteX3" fmla="*/ 239 w 19444"/>
                  <a:gd name="connsiteY3" fmla="*/ 60325 h 127000"/>
                  <a:gd name="connsiteX4" fmla="*/ 19289 w 19444"/>
                  <a:gd name="connsiteY4" fmla="*/ 0 h 12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4" h="127000">
                    <a:moveTo>
                      <a:pt x="19289" y="0"/>
                    </a:moveTo>
                    <a:cubicBezTo>
                      <a:pt x="20876" y="0"/>
                      <a:pt x="9764" y="39158"/>
                      <a:pt x="9764" y="60325"/>
                    </a:cubicBezTo>
                    <a:cubicBezTo>
                      <a:pt x="9764" y="81492"/>
                      <a:pt x="20876" y="127000"/>
                      <a:pt x="19289" y="127000"/>
                    </a:cubicBezTo>
                    <a:cubicBezTo>
                      <a:pt x="17702" y="127000"/>
                      <a:pt x="2885" y="76729"/>
                      <a:pt x="239" y="60325"/>
                    </a:cubicBezTo>
                    <a:cubicBezTo>
                      <a:pt x="-2407" y="43921"/>
                      <a:pt x="17702" y="0"/>
                      <a:pt x="19289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4" name="フリーフォーム 1933">
                <a:extLst>
                  <a:ext uri="{FF2B5EF4-FFF2-40B4-BE49-F238E27FC236}">
                    <a16:creationId xmlns:a16="http://schemas.microsoft.com/office/drawing/2014/main" id="{F0A701AB-C80C-6AB4-F90B-CDA3EB8D45E1}"/>
                  </a:ext>
                </a:extLst>
              </p:cNvPr>
              <p:cNvSpPr/>
              <p:nvPr/>
            </p:nvSpPr>
            <p:spPr>
              <a:xfrm>
                <a:off x="83708" y="4954641"/>
                <a:ext cx="324024" cy="39634"/>
              </a:xfrm>
              <a:custGeom>
                <a:avLst/>
                <a:gdLst>
                  <a:gd name="connsiteX0" fmla="*/ 2017 w 324024"/>
                  <a:gd name="connsiteY0" fmla="*/ 1534 h 39634"/>
                  <a:gd name="connsiteX1" fmla="*/ 297292 w 324024"/>
                  <a:gd name="connsiteY1" fmla="*/ 23759 h 39634"/>
                  <a:gd name="connsiteX2" fmla="*/ 182992 w 324024"/>
                  <a:gd name="connsiteY2" fmla="*/ 26934 h 39634"/>
                  <a:gd name="connsiteX3" fmla="*/ 322692 w 324024"/>
                  <a:gd name="connsiteY3" fmla="*/ 39634 h 39634"/>
                  <a:gd name="connsiteX4" fmla="*/ 249667 w 324024"/>
                  <a:gd name="connsiteY4" fmla="*/ 26934 h 39634"/>
                  <a:gd name="connsiteX5" fmla="*/ 186167 w 324024"/>
                  <a:gd name="connsiteY5" fmla="*/ 11059 h 39634"/>
                  <a:gd name="connsiteX6" fmla="*/ 167117 w 324024"/>
                  <a:gd name="connsiteY6" fmla="*/ 1534 h 39634"/>
                  <a:gd name="connsiteX7" fmla="*/ 2017 w 324024"/>
                  <a:gd name="connsiteY7" fmla="*/ 1534 h 3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4024" h="39634">
                    <a:moveTo>
                      <a:pt x="2017" y="1534"/>
                    </a:moveTo>
                    <a:cubicBezTo>
                      <a:pt x="23713" y="5238"/>
                      <a:pt x="267130" y="19526"/>
                      <a:pt x="297292" y="23759"/>
                    </a:cubicBezTo>
                    <a:cubicBezTo>
                      <a:pt x="327454" y="27992"/>
                      <a:pt x="178759" y="24288"/>
                      <a:pt x="182992" y="26934"/>
                    </a:cubicBezTo>
                    <a:cubicBezTo>
                      <a:pt x="187225" y="29580"/>
                      <a:pt x="311580" y="39634"/>
                      <a:pt x="322692" y="39634"/>
                    </a:cubicBezTo>
                    <a:cubicBezTo>
                      <a:pt x="333804" y="39634"/>
                      <a:pt x="272421" y="31697"/>
                      <a:pt x="249667" y="26934"/>
                    </a:cubicBezTo>
                    <a:cubicBezTo>
                      <a:pt x="226913" y="22171"/>
                      <a:pt x="186167" y="11059"/>
                      <a:pt x="186167" y="11059"/>
                    </a:cubicBezTo>
                    <a:cubicBezTo>
                      <a:pt x="172409" y="6826"/>
                      <a:pt x="194104" y="1005"/>
                      <a:pt x="167117" y="1534"/>
                    </a:cubicBezTo>
                    <a:cubicBezTo>
                      <a:pt x="140130" y="2063"/>
                      <a:pt x="-19679" y="-2170"/>
                      <a:pt x="2017" y="153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5" name="フリーフォーム 1934">
                <a:extLst>
                  <a:ext uri="{FF2B5EF4-FFF2-40B4-BE49-F238E27FC236}">
                    <a16:creationId xmlns:a16="http://schemas.microsoft.com/office/drawing/2014/main" id="{DBB44E43-9753-E051-6BB5-0DCC7786AFC9}"/>
                  </a:ext>
                </a:extLst>
              </p:cNvPr>
              <p:cNvSpPr/>
              <p:nvPr/>
            </p:nvSpPr>
            <p:spPr>
              <a:xfrm>
                <a:off x="448696" y="4926953"/>
                <a:ext cx="289659" cy="26169"/>
              </a:xfrm>
              <a:custGeom>
                <a:avLst/>
                <a:gdLst>
                  <a:gd name="connsiteX0" fmla="*/ 2154 w 289659"/>
                  <a:gd name="connsiteY0" fmla="*/ 647 h 26169"/>
                  <a:gd name="connsiteX1" fmla="*/ 284729 w 289659"/>
                  <a:gd name="connsiteY1" fmla="*/ 26047 h 26169"/>
                  <a:gd name="connsiteX2" fmla="*/ 179954 w 289659"/>
                  <a:gd name="connsiteY2" fmla="*/ 10172 h 26169"/>
                  <a:gd name="connsiteX3" fmla="*/ 154554 w 289659"/>
                  <a:gd name="connsiteY3" fmla="*/ 6997 h 26169"/>
                  <a:gd name="connsiteX4" fmla="*/ 2154 w 289659"/>
                  <a:gd name="connsiteY4" fmla="*/ 647 h 26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659" h="26169">
                    <a:moveTo>
                      <a:pt x="2154" y="647"/>
                    </a:moveTo>
                    <a:cubicBezTo>
                      <a:pt x="23850" y="3822"/>
                      <a:pt x="255096" y="24460"/>
                      <a:pt x="284729" y="26047"/>
                    </a:cubicBezTo>
                    <a:cubicBezTo>
                      <a:pt x="314362" y="27634"/>
                      <a:pt x="201650" y="13347"/>
                      <a:pt x="179954" y="10172"/>
                    </a:cubicBezTo>
                    <a:cubicBezTo>
                      <a:pt x="158258" y="6997"/>
                      <a:pt x="179954" y="6997"/>
                      <a:pt x="154554" y="6997"/>
                    </a:cubicBezTo>
                    <a:cubicBezTo>
                      <a:pt x="129154" y="6997"/>
                      <a:pt x="-19542" y="-2528"/>
                      <a:pt x="2154" y="64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6" name="フリーフォーム 1935">
                <a:extLst>
                  <a:ext uri="{FF2B5EF4-FFF2-40B4-BE49-F238E27FC236}">
                    <a16:creationId xmlns:a16="http://schemas.microsoft.com/office/drawing/2014/main" id="{2C06F84C-4988-9357-770F-DC7F445BEC29}"/>
                  </a:ext>
                </a:extLst>
              </p:cNvPr>
              <p:cNvSpPr/>
              <p:nvPr/>
            </p:nvSpPr>
            <p:spPr>
              <a:xfrm>
                <a:off x="463104" y="4987660"/>
                <a:ext cx="289919" cy="32192"/>
              </a:xfrm>
              <a:custGeom>
                <a:avLst/>
                <a:gdLst>
                  <a:gd name="connsiteX0" fmla="*/ 446 w 289919"/>
                  <a:gd name="connsiteY0" fmla="*/ 265 h 32192"/>
                  <a:gd name="connsiteX1" fmla="*/ 279846 w 289919"/>
                  <a:gd name="connsiteY1" fmla="*/ 32015 h 32192"/>
                  <a:gd name="connsiteX2" fmla="*/ 222696 w 289919"/>
                  <a:gd name="connsiteY2" fmla="*/ 12965 h 32192"/>
                  <a:gd name="connsiteX3" fmla="*/ 168721 w 289919"/>
                  <a:gd name="connsiteY3" fmla="*/ 9790 h 32192"/>
                  <a:gd name="connsiteX4" fmla="*/ 213171 w 289919"/>
                  <a:gd name="connsiteY4" fmla="*/ 16140 h 32192"/>
                  <a:gd name="connsiteX5" fmla="*/ 446 w 289919"/>
                  <a:gd name="connsiteY5" fmla="*/ 265 h 3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9919" h="32192">
                    <a:moveTo>
                      <a:pt x="446" y="265"/>
                    </a:moveTo>
                    <a:cubicBezTo>
                      <a:pt x="11559" y="2911"/>
                      <a:pt x="242804" y="29898"/>
                      <a:pt x="279846" y="32015"/>
                    </a:cubicBezTo>
                    <a:cubicBezTo>
                      <a:pt x="316888" y="34132"/>
                      <a:pt x="241217" y="16669"/>
                      <a:pt x="222696" y="12965"/>
                    </a:cubicBezTo>
                    <a:cubicBezTo>
                      <a:pt x="204175" y="9261"/>
                      <a:pt x="170308" y="9261"/>
                      <a:pt x="168721" y="9790"/>
                    </a:cubicBezTo>
                    <a:cubicBezTo>
                      <a:pt x="167134" y="10319"/>
                      <a:pt x="236983" y="16669"/>
                      <a:pt x="213171" y="16140"/>
                    </a:cubicBezTo>
                    <a:cubicBezTo>
                      <a:pt x="189359" y="15611"/>
                      <a:pt x="-10667" y="-2381"/>
                      <a:pt x="446" y="26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7" name="フリーフォーム 1936">
                <a:extLst>
                  <a:ext uri="{FF2B5EF4-FFF2-40B4-BE49-F238E27FC236}">
                    <a16:creationId xmlns:a16="http://schemas.microsoft.com/office/drawing/2014/main" id="{21EF929A-16B9-E177-3C20-E99DE99A738E}"/>
                  </a:ext>
                </a:extLst>
              </p:cNvPr>
              <p:cNvSpPr/>
              <p:nvPr/>
            </p:nvSpPr>
            <p:spPr>
              <a:xfrm>
                <a:off x="307378" y="5127615"/>
                <a:ext cx="39002" cy="166999"/>
              </a:xfrm>
              <a:custGeom>
                <a:avLst/>
                <a:gdLst>
                  <a:gd name="connsiteX0" fmla="*/ 32347 w 39002"/>
                  <a:gd name="connsiteY0" fmla="*/ 10 h 166999"/>
                  <a:gd name="connsiteX1" fmla="*/ 25997 w 39002"/>
                  <a:gd name="connsiteY1" fmla="*/ 88910 h 166999"/>
                  <a:gd name="connsiteX2" fmla="*/ 38697 w 39002"/>
                  <a:gd name="connsiteY2" fmla="*/ 165110 h 166999"/>
                  <a:gd name="connsiteX3" fmla="*/ 32347 w 39002"/>
                  <a:gd name="connsiteY3" fmla="*/ 136535 h 166999"/>
                  <a:gd name="connsiteX4" fmla="*/ 3772 w 39002"/>
                  <a:gd name="connsiteY4" fmla="*/ 57160 h 166999"/>
                  <a:gd name="connsiteX5" fmla="*/ 3772 w 39002"/>
                  <a:gd name="connsiteY5" fmla="*/ 82560 h 166999"/>
                  <a:gd name="connsiteX6" fmla="*/ 32347 w 39002"/>
                  <a:gd name="connsiteY6" fmla="*/ 10 h 166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002" h="166999">
                    <a:moveTo>
                      <a:pt x="32347" y="10"/>
                    </a:moveTo>
                    <a:cubicBezTo>
                      <a:pt x="36051" y="1068"/>
                      <a:pt x="24939" y="61393"/>
                      <a:pt x="25997" y="88910"/>
                    </a:cubicBezTo>
                    <a:cubicBezTo>
                      <a:pt x="27055" y="116427"/>
                      <a:pt x="37639" y="157173"/>
                      <a:pt x="38697" y="165110"/>
                    </a:cubicBezTo>
                    <a:cubicBezTo>
                      <a:pt x="39755" y="173047"/>
                      <a:pt x="38168" y="154527"/>
                      <a:pt x="32347" y="136535"/>
                    </a:cubicBezTo>
                    <a:cubicBezTo>
                      <a:pt x="26526" y="118543"/>
                      <a:pt x="8534" y="66156"/>
                      <a:pt x="3772" y="57160"/>
                    </a:cubicBezTo>
                    <a:cubicBezTo>
                      <a:pt x="-990" y="48164"/>
                      <a:pt x="-1520" y="86793"/>
                      <a:pt x="3772" y="82560"/>
                    </a:cubicBezTo>
                    <a:cubicBezTo>
                      <a:pt x="9064" y="78327"/>
                      <a:pt x="28643" y="-1048"/>
                      <a:pt x="32347" y="1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8" name="フリーフォーム 1937">
                <a:extLst>
                  <a:ext uri="{FF2B5EF4-FFF2-40B4-BE49-F238E27FC236}">
                    <a16:creationId xmlns:a16="http://schemas.microsoft.com/office/drawing/2014/main" id="{11ECFEBF-8FC1-3985-1133-FC173572125E}"/>
                  </a:ext>
                </a:extLst>
              </p:cNvPr>
              <p:cNvSpPr/>
              <p:nvPr/>
            </p:nvSpPr>
            <p:spPr>
              <a:xfrm>
                <a:off x="428315" y="4961320"/>
                <a:ext cx="241669" cy="185650"/>
              </a:xfrm>
              <a:custGeom>
                <a:avLst/>
                <a:gdLst>
                  <a:gd name="connsiteX0" fmla="*/ 310 w 241669"/>
                  <a:gd name="connsiteY0" fmla="*/ 77405 h 185650"/>
                  <a:gd name="connsiteX1" fmla="*/ 162235 w 241669"/>
                  <a:gd name="connsiteY1" fmla="*/ 23430 h 185650"/>
                  <a:gd name="connsiteX2" fmla="*/ 120960 w 241669"/>
                  <a:gd name="connsiteY2" fmla="*/ 42480 h 185650"/>
                  <a:gd name="connsiteX3" fmla="*/ 168585 w 241669"/>
                  <a:gd name="connsiteY3" fmla="*/ 112330 h 185650"/>
                  <a:gd name="connsiteX4" fmla="*/ 241610 w 241669"/>
                  <a:gd name="connsiteY4" fmla="*/ 185355 h 185650"/>
                  <a:gd name="connsiteX5" fmla="*/ 155885 w 241669"/>
                  <a:gd name="connsiteY5" fmla="*/ 83755 h 185650"/>
                  <a:gd name="connsiteX6" fmla="*/ 114610 w 241669"/>
                  <a:gd name="connsiteY6" fmla="*/ 4380 h 185650"/>
                  <a:gd name="connsiteX7" fmla="*/ 120960 w 241669"/>
                  <a:gd name="connsiteY7" fmla="*/ 17080 h 185650"/>
                  <a:gd name="connsiteX8" fmla="*/ 310 w 241669"/>
                  <a:gd name="connsiteY8" fmla="*/ 77405 h 185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1669" h="185650">
                    <a:moveTo>
                      <a:pt x="310" y="77405"/>
                    </a:moveTo>
                    <a:cubicBezTo>
                      <a:pt x="7189" y="78463"/>
                      <a:pt x="142127" y="29251"/>
                      <a:pt x="162235" y="23430"/>
                    </a:cubicBezTo>
                    <a:cubicBezTo>
                      <a:pt x="182343" y="17609"/>
                      <a:pt x="119902" y="27663"/>
                      <a:pt x="120960" y="42480"/>
                    </a:cubicBezTo>
                    <a:cubicBezTo>
                      <a:pt x="122018" y="57297"/>
                      <a:pt x="148477" y="88518"/>
                      <a:pt x="168585" y="112330"/>
                    </a:cubicBezTo>
                    <a:cubicBezTo>
                      <a:pt x="188693" y="136142"/>
                      <a:pt x="243727" y="190117"/>
                      <a:pt x="241610" y="185355"/>
                    </a:cubicBezTo>
                    <a:cubicBezTo>
                      <a:pt x="239493" y="180593"/>
                      <a:pt x="177052" y="113917"/>
                      <a:pt x="155885" y="83755"/>
                    </a:cubicBezTo>
                    <a:cubicBezTo>
                      <a:pt x="134718" y="53593"/>
                      <a:pt x="114610" y="4380"/>
                      <a:pt x="114610" y="4380"/>
                    </a:cubicBezTo>
                    <a:cubicBezTo>
                      <a:pt x="108789" y="-6732"/>
                      <a:pt x="138952" y="5438"/>
                      <a:pt x="120960" y="17080"/>
                    </a:cubicBezTo>
                    <a:cubicBezTo>
                      <a:pt x="102968" y="28722"/>
                      <a:pt x="-6569" y="76347"/>
                      <a:pt x="310" y="7740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9" name="フリーフォーム 1938">
                <a:extLst>
                  <a:ext uri="{FF2B5EF4-FFF2-40B4-BE49-F238E27FC236}">
                    <a16:creationId xmlns:a16="http://schemas.microsoft.com/office/drawing/2014/main" id="{7A56C9CD-1FBF-7A35-219D-F211CD6341BA}"/>
                  </a:ext>
                </a:extLst>
              </p:cNvPr>
              <p:cNvSpPr/>
              <p:nvPr/>
            </p:nvSpPr>
            <p:spPr>
              <a:xfrm>
                <a:off x="447632" y="5035239"/>
                <a:ext cx="141590" cy="96426"/>
              </a:xfrm>
              <a:custGeom>
                <a:avLst/>
                <a:gdLst>
                  <a:gd name="connsiteX0" fmla="*/ 43 w 141590"/>
                  <a:gd name="connsiteY0" fmla="*/ 51111 h 96426"/>
                  <a:gd name="connsiteX1" fmla="*/ 63543 w 141590"/>
                  <a:gd name="connsiteY1" fmla="*/ 25711 h 96426"/>
                  <a:gd name="connsiteX2" fmla="*/ 139743 w 141590"/>
                  <a:gd name="connsiteY2" fmla="*/ 95561 h 96426"/>
                  <a:gd name="connsiteX3" fmla="*/ 114343 w 141590"/>
                  <a:gd name="connsiteY3" fmla="*/ 60636 h 96426"/>
                  <a:gd name="connsiteX4" fmla="*/ 73068 w 141590"/>
                  <a:gd name="connsiteY4" fmla="*/ 311 h 96426"/>
                  <a:gd name="connsiteX5" fmla="*/ 43 w 141590"/>
                  <a:gd name="connsiteY5" fmla="*/ 51111 h 96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590" h="96426">
                    <a:moveTo>
                      <a:pt x="43" y="51111"/>
                    </a:moveTo>
                    <a:cubicBezTo>
                      <a:pt x="-1544" y="55344"/>
                      <a:pt x="40260" y="18303"/>
                      <a:pt x="63543" y="25711"/>
                    </a:cubicBezTo>
                    <a:cubicBezTo>
                      <a:pt x="86826" y="33119"/>
                      <a:pt x="131276" y="89740"/>
                      <a:pt x="139743" y="95561"/>
                    </a:cubicBezTo>
                    <a:cubicBezTo>
                      <a:pt x="148210" y="101382"/>
                      <a:pt x="125456" y="76511"/>
                      <a:pt x="114343" y="60636"/>
                    </a:cubicBezTo>
                    <a:cubicBezTo>
                      <a:pt x="103231" y="44761"/>
                      <a:pt x="87356" y="5074"/>
                      <a:pt x="73068" y="311"/>
                    </a:cubicBezTo>
                    <a:cubicBezTo>
                      <a:pt x="58780" y="-4452"/>
                      <a:pt x="1630" y="46878"/>
                      <a:pt x="43" y="5111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0" name="フリーフォーム 1939">
                <a:extLst>
                  <a:ext uri="{FF2B5EF4-FFF2-40B4-BE49-F238E27FC236}">
                    <a16:creationId xmlns:a16="http://schemas.microsoft.com/office/drawing/2014/main" id="{A2AD3575-B8D6-3C76-54FE-B5943BC44651}"/>
                  </a:ext>
                </a:extLst>
              </p:cNvPr>
              <p:cNvSpPr/>
              <p:nvPr/>
            </p:nvSpPr>
            <p:spPr>
              <a:xfrm>
                <a:off x="577559" y="5178118"/>
                <a:ext cx="16375" cy="146735"/>
              </a:xfrm>
              <a:custGeom>
                <a:avLst/>
                <a:gdLst>
                  <a:gd name="connsiteX0" fmla="*/ 16166 w 16375"/>
                  <a:gd name="connsiteY0" fmla="*/ 307 h 146735"/>
                  <a:gd name="connsiteX1" fmla="*/ 9816 w 16375"/>
                  <a:gd name="connsiteY1" fmla="*/ 89207 h 146735"/>
                  <a:gd name="connsiteX2" fmla="*/ 16166 w 16375"/>
                  <a:gd name="connsiteY2" fmla="*/ 146357 h 146735"/>
                  <a:gd name="connsiteX3" fmla="*/ 6641 w 16375"/>
                  <a:gd name="connsiteY3" fmla="*/ 111432 h 146735"/>
                  <a:gd name="connsiteX4" fmla="*/ 291 w 16375"/>
                  <a:gd name="connsiteY4" fmla="*/ 60632 h 146735"/>
                  <a:gd name="connsiteX5" fmla="*/ 16166 w 16375"/>
                  <a:gd name="connsiteY5" fmla="*/ 307 h 14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375" h="146735">
                    <a:moveTo>
                      <a:pt x="16166" y="307"/>
                    </a:moveTo>
                    <a:cubicBezTo>
                      <a:pt x="17753" y="5069"/>
                      <a:pt x="9816" y="64865"/>
                      <a:pt x="9816" y="89207"/>
                    </a:cubicBezTo>
                    <a:cubicBezTo>
                      <a:pt x="9816" y="113549"/>
                      <a:pt x="16695" y="142653"/>
                      <a:pt x="16166" y="146357"/>
                    </a:cubicBezTo>
                    <a:cubicBezTo>
                      <a:pt x="15637" y="150061"/>
                      <a:pt x="9287" y="125719"/>
                      <a:pt x="6641" y="111432"/>
                    </a:cubicBezTo>
                    <a:cubicBezTo>
                      <a:pt x="3995" y="97145"/>
                      <a:pt x="-1296" y="73861"/>
                      <a:pt x="291" y="60632"/>
                    </a:cubicBezTo>
                    <a:cubicBezTo>
                      <a:pt x="1878" y="47403"/>
                      <a:pt x="14579" y="-4455"/>
                      <a:pt x="16166" y="30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1" name="フリーフォーム 1940">
                <a:extLst>
                  <a:ext uri="{FF2B5EF4-FFF2-40B4-BE49-F238E27FC236}">
                    <a16:creationId xmlns:a16="http://schemas.microsoft.com/office/drawing/2014/main" id="{CD12E940-CD81-8132-4229-F332216EE1FA}"/>
                  </a:ext>
                </a:extLst>
              </p:cNvPr>
              <p:cNvSpPr/>
              <p:nvPr/>
            </p:nvSpPr>
            <p:spPr>
              <a:xfrm>
                <a:off x="632869" y="5035550"/>
                <a:ext cx="56152" cy="268044"/>
              </a:xfrm>
              <a:custGeom>
                <a:avLst/>
                <a:gdLst>
                  <a:gd name="connsiteX0" fmla="*/ 56106 w 56152"/>
                  <a:gd name="connsiteY0" fmla="*/ 0 h 268044"/>
                  <a:gd name="connsiteX1" fmla="*/ 11656 w 56152"/>
                  <a:gd name="connsiteY1" fmla="*/ 120650 h 268044"/>
                  <a:gd name="connsiteX2" fmla="*/ 18006 w 56152"/>
                  <a:gd name="connsiteY2" fmla="*/ 263525 h 268044"/>
                  <a:gd name="connsiteX3" fmla="*/ 18006 w 56152"/>
                  <a:gd name="connsiteY3" fmla="*/ 222250 h 268044"/>
                  <a:gd name="connsiteX4" fmla="*/ 2131 w 56152"/>
                  <a:gd name="connsiteY4" fmla="*/ 120650 h 268044"/>
                  <a:gd name="connsiteX5" fmla="*/ 56106 w 56152"/>
                  <a:gd name="connsiteY5" fmla="*/ 0 h 268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152" h="268044">
                    <a:moveTo>
                      <a:pt x="56106" y="0"/>
                    </a:moveTo>
                    <a:cubicBezTo>
                      <a:pt x="57693" y="0"/>
                      <a:pt x="18006" y="76729"/>
                      <a:pt x="11656" y="120650"/>
                    </a:cubicBezTo>
                    <a:cubicBezTo>
                      <a:pt x="5306" y="164571"/>
                      <a:pt x="16948" y="246592"/>
                      <a:pt x="18006" y="263525"/>
                    </a:cubicBezTo>
                    <a:cubicBezTo>
                      <a:pt x="19064" y="280458"/>
                      <a:pt x="20652" y="246062"/>
                      <a:pt x="18006" y="222250"/>
                    </a:cubicBezTo>
                    <a:cubicBezTo>
                      <a:pt x="15360" y="198438"/>
                      <a:pt x="-6865" y="150813"/>
                      <a:pt x="2131" y="120650"/>
                    </a:cubicBezTo>
                    <a:cubicBezTo>
                      <a:pt x="11127" y="90488"/>
                      <a:pt x="54519" y="0"/>
                      <a:pt x="56106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2" name="フリーフォーム 1941">
                <a:extLst>
                  <a:ext uri="{FF2B5EF4-FFF2-40B4-BE49-F238E27FC236}">
                    <a16:creationId xmlns:a16="http://schemas.microsoft.com/office/drawing/2014/main" id="{E8BC27BA-B2A8-CD9C-E8F8-073FB86841E2}"/>
                  </a:ext>
                </a:extLst>
              </p:cNvPr>
              <p:cNvSpPr/>
              <p:nvPr/>
            </p:nvSpPr>
            <p:spPr>
              <a:xfrm>
                <a:off x="701675" y="4959350"/>
                <a:ext cx="1063386" cy="102352"/>
              </a:xfrm>
              <a:custGeom>
                <a:avLst/>
                <a:gdLst>
                  <a:gd name="connsiteX0" fmla="*/ 0 w 1063386"/>
                  <a:gd name="connsiteY0" fmla="*/ 0 h 102352"/>
                  <a:gd name="connsiteX1" fmla="*/ 822325 w 1063386"/>
                  <a:gd name="connsiteY1" fmla="*/ 76200 h 102352"/>
                  <a:gd name="connsiteX2" fmla="*/ 342900 w 1063386"/>
                  <a:gd name="connsiteY2" fmla="*/ 50800 h 102352"/>
                  <a:gd name="connsiteX3" fmla="*/ 1050925 w 1063386"/>
                  <a:gd name="connsiteY3" fmla="*/ 101600 h 102352"/>
                  <a:gd name="connsiteX4" fmla="*/ 812800 w 1063386"/>
                  <a:gd name="connsiteY4" fmla="*/ 82550 h 102352"/>
                  <a:gd name="connsiteX5" fmla="*/ 301625 w 1063386"/>
                  <a:gd name="connsiteY5" fmla="*/ 41275 h 102352"/>
                  <a:gd name="connsiteX6" fmla="*/ 454025 w 1063386"/>
                  <a:gd name="connsiteY6" fmla="*/ 44450 h 102352"/>
                  <a:gd name="connsiteX7" fmla="*/ 0 w 1063386"/>
                  <a:gd name="connsiteY7" fmla="*/ 0 h 102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3386" h="102352">
                    <a:moveTo>
                      <a:pt x="0" y="0"/>
                    </a:moveTo>
                    <a:lnTo>
                      <a:pt x="822325" y="76200"/>
                    </a:lnTo>
                    <a:cubicBezTo>
                      <a:pt x="879475" y="84667"/>
                      <a:pt x="304800" y="46567"/>
                      <a:pt x="342900" y="50800"/>
                    </a:cubicBezTo>
                    <a:cubicBezTo>
                      <a:pt x="381000" y="55033"/>
                      <a:pt x="972608" y="96308"/>
                      <a:pt x="1050925" y="101600"/>
                    </a:cubicBezTo>
                    <a:cubicBezTo>
                      <a:pt x="1129242" y="106892"/>
                      <a:pt x="812800" y="82550"/>
                      <a:pt x="812800" y="82550"/>
                    </a:cubicBezTo>
                    <a:lnTo>
                      <a:pt x="301625" y="41275"/>
                    </a:lnTo>
                    <a:cubicBezTo>
                      <a:pt x="241829" y="34925"/>
                      <a:pt x="500063" y="48683"/>
                      <a:pt x="454025" y="444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3" name="フリーフォーム 1942">
                <a:extLst>
                  <a:ext uri="{FF2B5EF4-FFF2-40B4-BE49-F238E27FC236}">
                    <a16:creationId xmlns:a16="http://schemas.microsoft.com/office/drawing/2014/main" id="{A29D31EE-3CE4-398F-FF96-07CD1210992D}"/>
                  </a:ext>
                </a:extLst>
              </p:cNvPr>
              <p:cNvSpPr/>
              <p:nvPr/>
            </p:nvSpPr>
            <p:spPr>
              <a:xfrm>
                <a:off x="838200" y="5041900"/>
                <a:ext cx="936625" cy="63500"/>
              </a:xfrm>
              <a:custGeom>
                <a:avLst/>
                <a:gdLst>
                  <a:gd name="connsiteX0" fmla="*/ 0 w 936625"/>
                  <a:gd name="connsiteY0" fmla="*/ 0 h 63500"/>
                  <a:gd name="connsiteX1" fmla="*/ 647700 w 936625"/>
                  <a:gd name="connsiteY1" fmla="*/ 38100 h 63500"/>
                  <a:gd name="connsiteX2" fmla="*/ 936625 w 936625"/>
                  <a:gd name="connsiteY2" fmla="*/ 63500 h 63500"/>
                  <a:gd name="connsiteX3" fmla="*/ 349250 w 936625"/>
                  <a:gd name="connsiteY3" fmla="*/ 6350 h 63500"/>
                  <a:gd name="connsiteX4" fmla="*/ 796925 w 936625"/>
                  <a:gd name="connsiteY4" fmla="*/ 28575 h 63500"/>
                  <a:gd name="connsiteX5" fmla="*/ 0 w 936625"/>
                  <a:gd name="connsiteY5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6625" h="63500">
                    <a:moveTo>
                      <a:pt x="0" y="0"/>
                    </a:moveTo>
                    <a:lnTo>
                      <a:pt x="647700" y="38100"/>
                    </a:lnTo>
                    <a:cubicBezTo>
                      <a:pt x="803804" y="48683"/>
                      <a:pt x="936625" y="63500"/>
                      <a:pt x="936625" y="63500"/>
                    </a:cubicBezTo>
                    <a:lnTo>
                      <a:pt x="349250" y="6350"/>
                    </a:lnTo>
                    <a:cubicBezTo>
                      <a:pt x="325967" y="529"/>
                      <a:pt x="796925" y="28575"/>
                      <a:pt x="796925" y="2857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4" name="フリーフォーム 1943">
                <a:extLst>
                  <a:ext uri="{FF2B5EF4-FFF2-40B4-BE49-F238E27FC236}">
                    <a16:creationId xmlns:a16="http://schemas.microsoft.com/office/drawing/2014/main" id="{8F336342-6E9F-B192-9800-F3113F54524F}"/>
                  </a:ext>
                </a:extLst>
              </p:cNvPr>
              <p:cNvSpPr/>
              <p:nvPr/>
            </p:nvSpPr>
            <p:spPr>
              <a:xfrm>
                <a:off x="838142" y="5041873"/>
                <a:ext cx="45924" cy="270962"/>
              </a:xfrm>
              <a:custGeom>
                <a:avLst/>
                <a:gdLst>
                  <a:gd name="connsiteX0" fmla="*/ 58 w 45924"/>
                  <a:gd name="connsiteY0" fmla="*/ 27 h 270962"/>
                  <a:gd name="connsiteX1" fmla="*/ 34983 w 45924"/>
                  <a:gd name="connsiteY1" fmla="*/ 104802 h 270962"/>
                  <a:gd name="connsiteX2" fmla="*/ 31808 w 45924"/>
                  <a:gd name="connsiteY2" fmla="*/ 266727 h 270962"/>
                  <a:gd name="connsiteX3" fmla="*/ 31808 w 45924"/>
                  <a:gd name="connsiteY3" fmla="*/ 212752 h 270962"/>
                  <a:gd name="connsiteX4" fmla="*/ 44508 w 45924"/>
                  <a:gd name="connsiteY4" fmla="*/ 95277 h 270962"/>
                  <a:gd name="connsiteX5" fmla="*/ 58 w 45924"/>
                  <a:gd name="connsiteY5" fmla="*/ 27 h 27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24" h="270962">
                    <a:moveTo>
                      <a:pt x="58" y="27"/>
                    </a:moveTo>
                    <a:cubicBezTo>
                      <a:pt x="-1529" y="1614"/>
                      <a:pt x="29691" y="60352"/>
                      <a:pt x="34983" y="104802"/>
                    </a:cubicBezTo>
                    <a:cubicBezTo>
                      <a:pt x="40275" y="149252"/>
                      <a:pt x="32337" y="248735"/>
                      <a:pt x="31808" y="266727"/>
                    </a:cubicBezTo>
                    <a:cubicBezTo>
                      <a:pt x="31279" y="284719"/>
                      <a:pt x="29691" y="241327"/>
                      <a:pt x="31808" y="212752"/>
                    </a:cubicBezTo>
                    <a:cubicBezTo>
                      <a:pt x="33925" y="184177"/>
                      <a:pt x="50858" y="124910"/>
                      <a:pt x="44508" y="95277"/>
                    </a:cubicBezTo>
                    <a:cubicBezTo>
                      <a:pt x="38158" y="65644"/>
                      <a:pt x="1645" y="-1560"/>
                      <a:pt x="58" y="2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5" name="フリーフォーム 1944">
                <a:extLst>
                  <a:ext uri="{FF2B5EF4-FFF2-40B4-BE49-F238E27FC236}">
                    <a16:creationId xmlns:a16="http://schemas.microsoft.com/office/drawing/2014/main" id="{8806EC26-C33F-A52B-C9E5-CF90448AFDED}"/>
                  </a:ext>
                </a:extLst>
              </p:cNvPr>
              <p:cNvSpPr/>
              <p:nvPr/>
            </p:nvSpPr>
            <p:spPr>
              <a:xfrm>
                <a:off x="784813" y="5041523"/>
                <a:ext cx="61153" cy="287936"/>
              </a:xfrm>
              <a:custGeom>
                <a:avLst/>
                <a:gdLst>
                  <a:gd name="connsiteX0" fmla="*/ 2587 w 61153"/>
                  <a:gd name="connsiteY0" fmla="*/ 377 h 287936"/>
                  <a:gd name="connsiteX1" fmla="*/ 40687 w 61153"/>
                  <a:gd name="connsiteY1" fmla="*/ 92452 h 287936"/>
                  <a:gd name="connsiteX2" fmla="*/ 47037 w 61153"/>
                  <a:gd name="connsiteY2" fmla="*/ 282952 h 287936"/>
                  <a:gd name="connsiteX3" fmla="*/ 47037 w 61153"/>
                  <a:gd name="connsiteY3" fmla="*/ 222627 h 287936"/>
                  <a:gd name="connsiteX4" fmla="*/ 59737 w 61153"/>
                  <a:gd name="connsiteY4" fmla="*/ 117852 h 287936"/>
                  <a:gd name="connsiteX5" fmla="*/ 8937 w 61153"/>
                  <a:gd name="connsiteY5" fmla="*/ 60702 h 287936"/>
                  <a:gd name="connsiteX6" fmla="*/ 2587 w 61153"/>
                  <a:gd name="connsiteY6" fmla="*/ 377 h 287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153" h="287936">
                    <a:moveTo>
                      <a:pt x="2587" y="377"/>
                    </a:moveTo>
                    <a:cubicBezTo>
                      <a:pt x="7879" y="5669"/>
                      <a:pt x="33279" y="45356"/>
                      <a:pt x="40687" y="92452"/>
                    </a:cubicBezTo>
                    <a:cubicBezTo>
                      <a:pt x="48095" y="139548"/>
                      <a:pt x="45979" y="261256"/>
                      <a:pt x="47037" y="282952"/>
                    </a:cubicBezTo>
                    <a:cubicBezTo>
                      <a:pt x="48095" y="304648"/>
                      <a:pt x="44920" y="250144"/>
                      <a:pt x="47037" y="222627"/>
                    </a:cubicBezTo>
                    <a:cubicBezTo>
                      <a:pt x="49154" y="195110"/>
                      <a:pt x="66087" y="144839"/>
                      <a:pt x="59737" y="117852"/>
                    </a:cubicBezTo>
                    <a:cubicBezTo>
                      <a:pt x="53387" y="90865"/>
                      <a:pt x="17404" y="74460"/>
                      <a:pt x="8937" y="60702"/>
                    </a:cubicBezTo>
                    <a:cubicBezTo>
                      <a:pt x="470" y="46944"/>
                      <a:pt x="-2705" y="-4915"/>
                      <a:pt x="2587" y="37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6" name="フリーフォーム 1945">
                <a:extLst>
                  <a:ext uri="{FF2B5EF4-FFF2-40B4-BE49-F238E27FC236}">
                    <a16:creationId xmlns:a16="http://schemas.microsoft.com/office/drawing/2014/main" id="{109BB560-3427-F866-9466-C210B3FB3B61}"/>
                  </a:ext>
                </a:extLst>
              </p:cNvPr>
              <p:cNvSpPr/>
              <p:nvPr/>
            </p:nvSpPr>
            <p:spPr>
              <a:xfrm>
                <a:off x="1663700" y="5038725"/>
                <a:ext cx="2140760" cy="132243"/>
              </a:xfrm>
              <a:custGeom>
                <a:avLst/>
                <a:gdLst>
                  <a:gd name="connsiteX0" fmla="*/ 0 w 2140760"/>
                  <a:gd name="connsiteY0" fmla="*/ 0 h 132243"/>
                  <a:gd name="connsiteX1" fmla="*/ 1181100 w 2140760"/>
                  <a:gd name="connsiteY1" fmla="*/ 92075 h 132243"/>
                  <a:gd name="connsiteX2" fmla="*/ 622300 w 2140760"/>
                  <a:gd name="connsiteY2" fmla="*/ 73025 h 132243"/>
                  <a:gd name="connsiteX3" fmla="*/ 2098675 w 2140760"/>
                  <a:gd name="connsiteY3" fmla="*/ 130175 h 132243"/>
                  <a:gd name="connsiteX4" fmla="*/ 1768475 w 2140760"/>
                  <a:gd name="connsiteY4" fmla="*/ 120650 h 132243"/>
                  <a:gd name="connsiteX5" fmla="*/ 755650 w 2140760"/>
                  <a:gd name="connsiteY5" fmla="*/ 82550 h 132243"/>
                  <a:gd name="connsiteX6" fmla="*/ 850900 w 2140760"/>
                  <a:gd name="connsiteY6" fmla="*/ 88900 h 132243"/>
                  <a:gd name="connsiteX7" fmla="*/ 0 w 2140760"/>
                  <a:gd name="connsiteY7" fmla="*/ 0 h 132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0760" h="132243">
                    <a:moveTo>
                      <a:pt x="0" y="0"/>
                    </a:moveTo>
                    <a:lnTo>
                      <a:pt x="1181100" y="92075"/>
                    </a:lnTo>
                    <a:cubicBezTo>
                      <a:pt x="1284817" y="104246"/>
                      <a:pt x="622300" y="73025"/>
                      <a:pt x="622300" y="73025"/>
                    </a:cubicBezTo>
                    <a:lnTo>
                      <a:pt x="2098675" y="130175"/>
                    </a:lnTo>
                    <a:cubicBezTo>
                      <a:pt x="2289704" y="138112"/>
                      <a:pt x="1768475" y="120650"/>
                      <a:pt x="1768475" y="120650"/>
                    </a:cubicBezTo>
                    <a:lnTo>
                      <a:pt x="755650" y="82550"/>
                    </a:lnTo>
                    <a:cubicBezTo>
                      <a:pt x="602721" y="77258"/>
                      <a:pt x="850900" y="88900"/>
                      <a:pt x="850900" y="889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7" name="フリーフォーム 1946">
                <a:extLst>
                  <a:ext uri="{FF2B5EF4-FFF2-40B4-BE49-F238E27FC236}">
                    <a16:creationId xmlns:a16="http://schemas.microsoft.com/office/drawing/2014/main" id="{7417031D-8992-C93C-D663-3B4FF7982EEF}"/>
                  </a:ext>
                </a:extLst>
              </p:cNvPr>
              <p:cNvSpPr/>
              <p:nvPr/>
            </p:nvSpPr>
            <p:spPr>
              <a:xfrm>
                <a:off x="1376571" y="5076608"/>
                <a:ext cx="87369" cy="294091"/>
              </a:xfrm>
              <a:custGeom>
                <a:avLst/>
                <a:gdLst>
                  <a:gd name="connsiteX0" fmla="*/ 87104 w 87369"/>
                  <a:gd name="connsiteY0" fmla="*/ 217 h 294091"/>
                  <a:gd name="connsiteX1" fmla="*/ 29954 w 87369"/>
                  <a:gd name="connsiteY1" fmla="*/ 104992 h 294091"/>
                  <a:gd name="connsiteX2" fmla="*/ 4554 w 87369"/>
                  <a:gd name="connsiteY2" fmla="*/ 209767 h 294091"/>
                  <a:gd name="connsiteX3" fmla="*/ 4554 w 87369"/>
                  <a:gd name="connsiteY3" fmla="*/ 187542 h 294091"/>
                  <a:gd name="connsiteX4" fmla="*/ 7729 w 87369"/>
                  <a:gd name="connsiteY4" fmla="*/ 292317 h 294091"/>
                  <a:gd name="connsiteX5" fmla="*/ 7729 w 87369"/>
                  <a:gd name="connsiteY5" fmla="*/ 244692 h 294091"/>
                  <a:gd name="connsiteX6" fmla="*/ 4554 w 87369"/>
                  <a:gd name="connsiteY6" fmla="*/ 133567 h 294091"/>
                  <a:gd name="connsiteX7" fmla="*/ 87104 w 87369"/>
                  <a:gd name="connsiteY7" fmla="*/ 217 h 294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369" h="294091">
                    <a:moveTo>
                      <a:pt x="87104" y="217"/>
                    </a:moveTo>
                    <a:cubicBezTo>
                      <a:pt x="91337" y="-4545"/>
                      <a:pt x="43712" y="70067"/>
                      <a:pt x="29954" y="104992"/>
                    </a:cubicBezTo>
                    <a:cubicBezTo>
                      <a:pt x="16196" y="139917"/>
                      <a:pt x="8787" y="196009"/>
                      <a:pt x="4554" y="209767"/>
                    </a:cubicBezTo>
                    <a:cubicBezTo>
                      <a:pt x="321" y="223525"/>
                      <a:pt x="4025" y="173784"/>
                      <a:pt x="4554" y="187542"/>
                    </a:cubicBezTo>
                    <a:cubicBezTo>
                      <a:pt x="5083" y="201300"/>
                      <a:pt x="7200" y="282792"/>
                      <a:pt x="7729" y="292317"/>
                    </a:cubicBezTo>
                    <a:cubicBezTo>
                      <a:pt x="8258" y="301842"/>
                      <a:pt x="8258" y="271150"/>
                      <a:pt x="7729" y="244692"/>
                    </a:cubicBezTo>
                    <a:cubicBezTo>
                      <a:pt x="7200" y="218234"/>
                      <a:pt x="-7088" y="168492"/>
                      <a:pt x="4554" y="133567"/>
                    </a:cubicBezTo>
                    <a:cubicBezTo>
                      <a:pt x="16196" y="98642"/>
                      <a:pt x="82871" y="4979"/>
                      <a:pt x="87104" y="21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8" name="フリーフォーム 1947">
                <a:extLst>
                  <a:ext uri="{FF2B5EF4-FFF2-40B4-BE49-F238E27FC236}">
                    <a16:creationId xmlns:a16="http://schemas.microsoft.com/office/drawing/2014/main" id="{F300AAA4-6589-AC6A-61A2-FD03B782B635}"/>
                  </a:ext>
                </a:extLst>
              </p:cNvPr>
              <p:cNvSpPr/>
              <p:nvPr/>
            </p:nvSpPr>
            <p:spPr>
              <a:xfrm>
                <a:off x="1552455" y="5083172"/>
                <a:ext cx="220243" cy="282707"/>
              </a:xfrm>
              <a:custGeom>
                <a:avLst/>
                <a:gdLst>
                  <a:gd name="connsiteX0" fmla="*/ 120 w 220243"/>
                  <a:gd name="connsiteY0" fmla="*/ 3 h 282707"/>
                  <a:gd name="connsiteX1" fmla="*/ 66795 w 220243"/>
                  <a:gd name="connsiteY1" fmla="*/ 92078 h 282707"/>
                  <a:gd name="connsiteX2" fmla="*/ 79495 w 220243"/>
                  <a:gd name="connsiteY2" fmla="*/ 187328 h 282707"/>
                  <a:gd name="connsiteX3" fmla="*/ 66795 w 220243"/>
                  <a:gd name="connsiteY3" fmla="*/ 282578 h 282707"/>
                  <a:gd name="connsiteX4" fmla="*/ 66795 w 220243"/>
                  <a:gd name="connsiteY4" fmla="*/ 209553 h 282707"/>
                  <a:gd name="connsiteX5" fmla="*/ 66795 w 220243"/>
                  <a:gd name="connsiteY5" fmla="*/ 139703 h 282707"/>
                  <a:gd name="connsiteX6" fmla="*/ 111245 w 220243"/>
                  <a:gd name="connsiteY6" fmla="*/ 73028 h 282707"/>
                  <a:gd name="connsiteX7" fmla="*/ 219195 w 220243"/>
                  <a:gd name="connsiteY7" fmla="*/ 19053 h 282707"/>
                  <a:gd name="connsiteX8" fmla="*/ 162045 w 220243"/>
                  <a:gd name="connsiteY8" fmla="*/ 47628 h 282707"/>
                  <a:gd name="connsiteX9" fmla="*/ 95370 w 220243"/>
                  <a:gd name="connsiteY9" fmla="*/ 92078 h 282707"/>
                  <a:gd name="connsiteX10" fmla="*/ 82670 w 220243"/>
                  <a:gd name="connsiteY10" fmla="*/ 234953 h 282707"/>
                  <a:gd name="connsiteX11" fmla="*/ 82670 w 220243"/>
                  <a:gd name="connsiteY11" fmla="*/ 266703 h 282707"/>
                  <a:gd name="connsiteX12" fmla="*/ 82670 w 220243"/>
                  <a:gd name="connsiteY12" fmla="*/ 158753 h 282707"/>
                  <a:gd name="connsiteX13" fmla="*/ 50920 w 220243"/>
                  <a:gd name="connsiteY13" fmla="*/ 95253 h 282707"/>
                  <a:gd name="connsiteX14" fmla="*/ 120 w 220243"/>
                  <a:gd name="connsiteY14" fmla="*/ 3 h 282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0243" h="282707">
                    <a:moveTo>
                      <a:pt x="120" y="3"/>
                    </a:moveTo>
                    <a:cubicBezTo>
                      <a:pt x="2766" y="-526"/>
                      <a:pt x="53566" y="60857"/>
                      <a:pt x="66795" y="92078"/>
                    </a:cubicBezTo>
                    <a:cubicBezTo>
                      <a:pt x="80024" y="123299"/>
                      <a:pt x="79495" y="155578"/>
                      <a:pt x="79495" y="187328"/>
                    </a:cubicBezTo>
                    <a:cubicBezTo>
                      <a:pt x="79495" y="219078"/>
                      <a:pt x="68912" y="278874"/>
                      <a:pt x="66795" y="282578"/>
                    </a:cubicBezTo>
                    <a:cubicBezTo>
                      <a:pt x="64678" y="286282"/>
                      <a:pt x="66795" y="209553"/>
                      <a:pt x="66795" y="209553"/>
                    </a:cubicBezTo>
                    <a:cubicBezTo>
                      <a:pt x="66795" y="185741"/>
                      <a:pt x="59387" y="162457"/>
                      <a:pt x="66795" y="139703"/>
                    </a:cubicBezTo>
                    <a:cubicBezTo>
                      <a:pt x="74203" y="116949"/>
                      <a:pt x="85845" y="93136"/>
                      <a:pt x="111245" y="73028"/>
                    </a:cubicBezTo>
                    <a:cubicBezTo>
                      <a:pt x="136645" y="52920"/>
                      <a:pt x="219195" y="19053"/>
                      <a:pt x="219195" y="19053"/>
                    </a:cubicBezTo>
                    <a:cubicBezTo>
                      <a:pt x="227662" y="14820"/>
                      <a:pt x="182682" y="35457"/>
                      <a:pt x="162045" y="47628"/>
                    </a:cubicBezTo>
                    <a:cubicBezTo>
                      <a:pt x="141408" y="59799"/>
                      <a:pt x="108599" y="60857"/>
                      <a:pt x="95370" y="92078"/>
                    </a:cubicBezTo>
                    <a:cubicBezTo>
                      <a:pt x="82141" y="123299"/>
                      <a:pt x="84787" y="205849"/>
                      <a:pt x="82670" y="234953"/>
                    </a:cubicBezTo>
                    <a:cubicBezTo>
                      <a:pt x="80553" y="264057"/>
                      <a:pt x="82670" y="266703"/>
                      <a:pt x="82670" y="266703"/>
                    </a:cubicBezTo>
                    <a:cubicBezTo>
                      <a:pt x="82670" y="254003"/>
                      <a:pt x="87962" y="187328"/>
                      <a:pt x="82670" y="158753"/>
                    </a:cubicBezTo>
                    <a:cubicBezTo>
                      <a:pt x="77378" y="130178"/>
                      <a:pt x="62562" y="118007"/>
                      <a:pt x="50920" y="95253"/>
                    </a:cubicBezTo>
                    <a:cubicBezTo>
                      <a:pt x="39278" y="72499"/>
                      <a:pt x="-2526" y="532"/>
                      <a:pt x="120" y="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9" name="フリーフォーム 1948">
                <a:extLst>
                  <a:ext uri="{FF2B5EF4-FFF2-40B4-BE49-F238E27FC236}">
                    <a16:creationId xmlns:a16="http://schemas.microsoft.com/office/drawing/2014/main" id="{B71B8371-09BF-52C1-FC5B-042C52365BFB}"/>
                  </a:ext>
                </a:extLst>
              </p:cNvPr>
              <p:cNvSpPr/>
              <p:nvPr/>
            </p:nvSpPr>
            <p:spPr>
              <a:xfrm>
                <a:off x="1400044" y="5107799"/>
                <a:ext cx="64825" cy="242982"/>
              </a:xfrm>
              <a:custGeom>
                <a:avLst/>
                <a:gdLst>
                  <a:gd name="connsiteX0" fmla="*/ 63631 w 64825"/>
                  <a:gd name="connsiteY0" fmla="*/ 776 h 242982"/>
                  <a:gd name="connsiteX1" fmla="*/ 9656 w 64825"/>
                  <a:gd name="connsiteY1" fmla="*/ 118251 h 242982"/>
                  <a:gd name="connsiteX2" fmla="*/ 3306 w 64825"/>
                  <a:gd name="connsiteY2" fmla="*/ 242076 h 242982"/>
                  <a:gd name="connsiteX3" fmla="*/ 3306 w 64825"/>
                  <a:gd name="connsiteY3" fmla="*/ 169051 h 242982"/>
                  <a:gd name="connsiteX4" fmla="*/ 44581 w 64825"/>
                  <a:gd name="connsiteY4" fmla="*/ 70626 h 242982"/>
                  <a:gd name="connsiteX5" fmla="*/ 63631 w 64825"/>
                  <a:gd name="connsiteY5" fmla="*/ 776 h 242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825" h="242982">
                    <a:moveTo>
                      <a:pt x="63631" y="776"/>
                    </a:moveTo>
                    <a:cubicBezTo>
                      <a:pt x="57810" y="8713"/>
                      <a:pt x="19710" y="78034"/>
                      <a:pt x="9656" y="118251"/>
                    </a:cubicBezTo>
                    <a:cubicBezTo>
                      <a:pt x="-398" y="158468"/>
                      <a:pt x="4364" y="233609"/>
                      <a:pt x="3306" y="242076"/>
                    </a:cubicBezTo>
                    <a:cubicBezTo>
                      <a:pt x="2248" y="250543"/>
                      <a:pt x="-3573" y="197626"/>
                      <a:pt x="3306" y="169051"/>
                    </a:cubicBezTo>
                    <a:cubicBezTo>
                      <a:pt x="10185" y="140476"/>
                      <a:pt x="36643" y="93380"/>
                      <a:pt x="44581" y="70626"/>
                    </a:cubicBezTo>
                    <a:cubicBezTo>
                      <a:pt x="52518" y="47872"/>
                      <a:pt x="69452" y="-7161"/>
                      <a:pt x="63631" y="77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0" name="フリーフォーム 1949">
                <a:extLst>
                  <a:ext uri="{FF2B5EF4-FFF2-40B4-BE49-F238E27FC236}">
                    <a16:creationId xmlns:a16="http://schemas.microsoft.com/office/drawing/2014/main" id="{25E428C3-2824-16D7-FFE5-C29B631E0763}"/>
                  </a:ext>
                </a:extLst>
              </p:cNvPr>
              <p:cNvSpPr/>
              <p:nvPr/>
            </p:nvSpPr>
            <p:spPr>
              <a:xfrm>
                <a:off x="1523858" y="5111533"/>
                <a:ext cx="76638" cy="265410"/>
              </a:xfrm>
              <a:custGeom>
                <a:avLst/>
                <a:gdLst>
                  <a:gd name="connsiteX0" fmla="*/ 142 w 76638"/>
                  <a:gd name="connsiteY0" fmla="*/ 217 h 265410"/>
                  <a:gd name="connsiteX1" fmla="*/ 57292 w 76638"/>
                  <a:gd name="connsiteY1" fmla="*/ 79592 h 265410"/>
                  <a:gd name="connsiteX2" fmla="*/ 57292 w 76638"/>
                  <a:gd name="connsiteY2" fmla="*/ 149442 h 265410"/>
                  <a:gd name="connsiteX3" fmla="*/ 60467 w 76638"/>
                  <a:gd name="connsiteY3" fmla="*/ 263742 h 265410"/>
                  <a:gd name="connsiteX4" fmla="*/ 60467 w 76638"/>
                  <a:gd name="connsiteY4" fmla="*/ 209767 h 265410"/>
                  <a:gd name="connsiteX5" fmla="*/ 76342 w 76638"/>
                  <a:gd name="connsiteY5" fmla="*/ 104992 h 265410"/>
                  <a:gd name="connsiteX6" fmla="*/ 142 w 76638"/>
                  <a:gd name="connsiteY6" fmla="*/ 217 h 26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638" h="265410">
                    <a:moveTo>
                      <a:pt x="142" y="217"/>
                    </a:moveTo>
                    <a:cubicBezTo>
                      <a:pt x="-3033" y="-4016"/>
                      <a:pt x="47767" y="54721"/>
                      <a:pt x="57292" y="79592"/>
                    </a:cubicBezTo>
                    <a:cubicBezTo>
                      <a:pt x="66817" y="104463"/>
                      <a:pt x="56763" y="118750"/>
                      <a:pt x="57292" y="149442"/>
                    </a:cubicBezTo>
                    <a:cubicBezTo>
                      <a:pt x="57821" y="180134"/>
                      <a:pt x="59938" y="253688"/>
                      <a:pt x="60467" y="263742"/>
                    </a:cubicBezTo>
                    <a:cubicBezTo>
                      <a:pt x="60996" y="273796"/>
                      <a:pt x="57821" y="236225"/>
                      <a:pt x="60467" y="209767"/>
                    </a:cubicBezTo>
                    <a:cubicBezTo>
                      <a:pt x="63113" y="183309"/>
                      <a:pt x="78988" y="136742"/>
                      <a:pt x="76342" y="104992"/>
                    </a:cubicBezTo>
                    <a:cubicBezTo>
                      <a:pt x="73696" y="73242"/>
                      <a:pt x="3317" y="4450"/>
                      <a:pt x="142" y="21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1" name="フリーフォーム 1950">
                <a:extLst>
                  <a:ext uri="{FF2B5EF4-FFF2-40B4-BE49-F238E27FC236}">
                    <a16:creationId xmlns:a16="http://schemas.microsoft.com/office/drawing/2014/main" id="{95765B75-FAA1-0DB5-E399-BE22DE66541D}"/>
                  </a:ext>
                </a:extLst>
              </p:cNvPr>
              <p:cNvSpPr/>
              <p:nvPr/>
            </p:nvSpPr>
            <p:spPr>
              <a:xfrm>
                <a:off x="1650758" y="5124358"/>
                <a:ext cx="102069" cy="244782"/>
              </a:xfrm>
              <a:custGeom>
                <a:avLst/>
                <a:gdLst>
                  <a:gd name="connsiteX0" fmla="*/ 101842 w 102069"/>
                  <a:gd name="connsiteY0" fmla="*/ 92 h 244782"/>
                  <a:gd name="connsiteX1" fmla="*/ 35167 w 102069"/>
                  <a:gd name="connsiteY1" fmla="*/ 85817 h 244782"/>
                  <a:gd name="connsiteX2" fmla="*/ 12942 w 102069"/>
                  <a:gd name="connsiteY2" fmla="*/ 142967 h 244782"/>
                  <a:gd name="connsiteX3" fmla="*/ 12942 w 102069"/>
                  <a:gd name="connsiteY3" fmla="*/ 95342 h 244782"/>
                  <a:gd name="connsiteX4" fmla="*/ 9767 w 102069"/>
                  <a:gd name="connsiteY4" fmla="*/ 244567 h 244782"/>
                  <a:gd name="connsiteX5" fmla="*/ 242 w 102069"/>
                  <a:gd name="connsiteY5" fmla="*/ 127092 h 244782"/>
                  <a:gd name="connsiteX6" fmla="*/ 9767 w 102069"/>
                  <a:gd name="connsiteY6" fmla="*/ 69942 h 244782"/>
                  <a:gd name="connsiteX7" fmla="*/ 101842 w 102069"/>
                  <a:gd name="connsiteY7" fmla="*/ 92 h 24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069" h="244782">
                    <a:moveTo>
                      <a:pt x="101842" y="92"/>
                    </a:moveTo>
                    <a:cubicBezTo>
                      <a:pt x="106075" y="2738"/>
                      <a:pt x="49984" y="62005"/>
                      <a:pt x="35167" y="85817"/>
                    </a:cubicBezTo>
                    <a:cubicBezTo>
                      <a:pt x="20350" y="109629"/>
                      <a:pt x="16646" y="141380"/>
                      <a:pt x="12942" y="142967"/>
                    </a:cubicBezTo>
                    <a:cubicBezTo>
                      <a:pt x="9238" y="144554"/>
                      <a:pt x="13471" y="78409"/>
                      <a:pt x="12942" y="95342"/>
                    </a:cubicBezTo>
                    <a:cubicBezTo>
                      <a:pt x="12413" y="112275"/>
                      <a:pt x="11884" y="239275"/>
                      <a:pt x="9767" y="244567"/>
                    </a:cubicBezTo>
                    <a:cubicBezTo>
                      <a:pt x="7650" y="249859"/>
                      <a:pt x="242" y="156196"/>
                      <a:pt x="242" y="127092"/>
                    </a:cubicBezTo>
                    <a:cubicBezTo>
                      <a:pt x="242" y="97988"/>
                      <a:pt x="-2404" y="87404"/>
                      <a:pt x="9767" y="69942"/>
                    </a:cubicBezTo>
                    <a:cubicBezTo>
                      <a:pt x="21938" y="52480"/>
                      <a:pt x="97609" y="-2554"/>
                      <a:pt x="101842" y="9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2" name="フリーフォーム 1951">
                <a:extLst>
                  <a:ext uri="{FF2B5EF4-FFF2-40B4-BE49-F238E27FC236}">
                    <a16:creationId xmlns:a16="http://schemas.microsoft.com/office/drawing/2014/main" id="{D06056BE-9461-975D-8C08-A05AAECF3FBC}"/>
                  </a:ext>
                </a:extLst>
              </p:cNvPr>
              <p:cNvSpPr/>
              <p:nvPr/>
            </p:nvSpPr>
            <p:spPr>
              <a:xfrm>
                <a:off x="1993897" y="5114740"/>
                <a:ext cx="86238" cy="270066"/>
              </a:xfrm>
              <a:custGeom>
                <a:avLst/>
                <a:gdLst>
                  <a:gd name="connsiteX0" fmla="*/ 3 w 86238"/>
                  <a:gd name="connsiteY0" fmla="*/ 185 h 270066"/>
                  <a:gd name="connsiteX1" fmla="*/ 66678 w 86238"/>
                  <a:gd name="connsiteY1" fmla="*/ 85910 h 270066"/>
                  <a:gd name="connsiteX2" fmla="*/ 79378 w 86238"/>
                  <a:gd name="connsiteY2" fmla="*/ 155760 h 270066"/>
                  <a:gd name="connsiteX3" fmla="*/ 82553 w 86238"/>
                  <a:gd name="connsiteY3" fmla="*/ 114485 h 270066"/>
                  <a:gd name="connsiteX4" fmla="*/ 79378 w 86238"/>
                  <a:gd name="connsiteY4" fmla="*/ 270060 h 270066"/>
                  <a:gd name="connsiteX5" fmla="*/ 85728 w 86238"/>
                  <a:gd name="connsiteY5" fmla="*/ 108135 h 270066"/>
                  <a:gd name="connsiteX6" fmla="*/ 63503 w 86238"/>
                  <a:gd name="connsiteY6" fmla="*/ 63685 h 270066"/>
                  <a:gd name="connsiteX7" fmla="*/ 3 w 86238"/>
                  <a:gd name="connsiteY7" fmla="*/ 185 h 270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238" h="270066">
                    <a:moveTo>
                      <a:pt x="3" y="185"/>
                    </a:moveTo>
                    <a:cubicBezTo>
                      <a:pt x="532" y="3889"/>
                      <a:pt x="53449" y="59981"/>
                      <a:pt x="66678" y="85910"/>
                    </a:cubicBezTo>
                    <a:cubicBezTo>
                      <a:pt x="79907" y="111839"/>
                      <a:pt x="76732" y="150998"/>
                      <a:pt x="79378" y="155760"/>
                    </a:cubicBezTo>
                    <a:cubicBezTo>
                      <a:pt x="82024" y="160522"/>
                      <a:pt x="82553" y="95435"/>
                      <a:pt x="82553" y="114485"/>
                    </a:cubicBezTo>
                    <a:cubicBezTo>
                      <a:pt x="82553" y="133535"/>
                      <a:pt x="78849" y="271118"/>
                      <a:pt x="79378" y="270060"/>
                    </a:cubicBezTo>
                    <a:cubicBezTo>
                      <a:pt x="79907" y="269002"/>
                      <a:pt x="88374" y="142531"/>
                      <a:pt x="85728" y="108135"/>
                    </a:cubicBezTo>
                    <a:cubicBezTo>
                      <a:pt x="83082" y="73739"/>
                      <a:pt x="72499" y="77972"/>
                      <a:pt x="63503" y="63685"/>
                    </a:cubicBezTo>
                    <a:cubicBezTo>
                      <a:pt x="54507" y="49398"/>
                      <a:pt x="-526" y="-3519"/>
                      <a:pt x="3" y="18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3" name="フリーフォーム 1952">
                <a:extLst>
                  <a:ext uri="{FF2B5EF4-FFF2-40B4-BE49-F238E27FC236}">
                    <a16:creationId xmlns:a16="http://schemas.microsoft.com/office/drawing/2014/main" id="{13006D18-DADE-B473-670B-27EE2CAA388C}"/>
                  </a:ext>
                </a:extLst>
              </p:cNvPr>
              <p:cNvSpPr/>
              <p:nvPr/>
            </p:nvSpPr>
            <p:spPr>
              <a:xfrm>
                <a:off x="1987338" y="5156177"/>
                <a:ext cx="57929" cy="233327"/>
              </a:xfrm>
              <a:custGeom>
                <a:avLst/>
                <a:gdLst>
                  <a:gd name="connsiteX0" fmla="*/ 212 w 57929"/>
                  <a:gd name="connsiteY0" fmla="*/ 23 h 233327"/>
                  <a:gd name="connsiteX1" fmla="*/ 38312 w 57929"/>
                  <a:gd name="connsiteY1" fmla="*/ 73048 h 233327"/>
                  <a:gd name="connsiteX2" fmla="*/ 47837 w 57929"/>
                  <a:gd name="connsiteY2" fmla="*/ 231798 h 233327"/>
                  <a:gd name="connsiteX3" fmla="*/ 47837 w 57929"/>
                  <a:gd name="connsiteY3" fmla="*/ 149248 h 233327"/>
                  <a:gd name="connsiteX4" fmla="*/ 57362 w 57929"/>
                  <a:gd name="connsiteY4" fmla="*/ 79398 h 233327"/>
                  <a:gd name="connsiteX5" fmla="*/ 212 w 57929"/>
                  <a:gd name="connsiteY5" fmla="*/ 23 h 23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929" h="233327">
                    <a:moveTo>
                      <a:pt x="212" y="23"/>
                    </a:moveTo>
                    <a:cubicBezTo>
                      <a:pt x="-2963" y="-1035"/>
                      <a:pt x="30375" y="34419"/>
                      <a:pt x="38312" y="73048"/>
                    </a:cubicBezTo>
                    <a:cubicBezTo>
                      <a:pt x="46250" y="111677"/>
                      <a:pt x="46250" y="219098"/>
                      <a:pt x="47837" y="231798"/>
                    </a:cubicBezTo>
                    <a:cubicBezTo>
                      <a:pt x="49424" y="244498"/>
                      <a:pt x="46250" y="174648"/>
                      <a:pt x="47837" y="149248"/>
                    </a:cubicBezTo>
                    <a:cubicBezTo>
                      <a:pt x="49425" y="123848"/>
                      <a:pt x="60537" y="101623"/>
                      <a:pt x="57362" y="79398"/>
                    </a:cubicBezTo>
                    <a:cubicBezTo>
                      <a:pt x="54187" y="57173"/>
                      <a:pt x="3387" y="1081"/>
                      <a:pt x="212" y="2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4" name="フリーフォーム 1953">
                <a:extLst>
                  <a:ext uri="{FF2B5EF4-FFF2-40B4-BE49-F238E27FC236}">
                    <a16:creationId xmlns:a16="http://schemas.microsoft.com/office/drawing/2014/main" id="{A17F6E7D-0862-D3B6-30B4-83BD4E47548F}"/>
                  </a:ext>
                </a:extLst>
              </p:cNvPr>
              <p:cNvSpPr/>
              <p:nvPr/>
            </p:nvSpPr>
            <p:spPr>
              <a:xfrm>
                <a:off x="1939925" y="5448300"/>
                <a:ext cx="1702318" cy="73454"/>
              </a:xfrm>
              <a:custGeom>
                <a:avLst/>
                <a:gdLst>
                  <a:gd name="connsiteX0" fmla="*/ 0 w 1702318"/>
                  <a:gd name="connsiteY0" fmla="*/ 0 h 73454"/>
                  <a:gd name="connsiteX1" fmla="*/ 1073150 w 1702318"/>
                  <a:gd name="connsiteY1" fmla="*/ 47625 h 73454"/>
                  <a:gd name="connsiteX2" fmla="*/ 860425 w 1702318"/>
                  <a:gd name="connsiteY2" fmla="*/ 38100 h 73454"/>
                  <a:gd name="connsiteX3" fmla="*/ 1673225 w 1702318"/>
                  <a:gd name="connsiteY3" fmla="*/ 73025 h 73454"/>
                  <a:gd name="connsiteX4" fmla="*/ 1435100 w 1702318"/>
                  <a:gd name="connsiteY4" fmla="*/ 57150 h 73454"/>
                  <a:gd name="connsiteX5" fmla="*/ 609600 w 1702318"/>
                  <a:gd name="connsiteY5" fmla="*/ 50800 h 73454"/>
                  <a:gd name="connsiteX6" fmla="*/ 841375 w 1702318"/>
                  <a:gd name="connsiteY6" fmla="*/ 41275 h 73454"/>
                  <a:gd name="connsiteX7" fmla="*/ 139700 w 1702318"/>
                  <a:gd name="connsiteY7" fmla="*/ 6350 h 73454"/>
                  <a:gd name="connsiteX8" fmla="*/ 0 w 1702318"/>
                  <a:gd name="connsiteY8" fmla="*/ 0 h 73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2318" h="73454">
                    <a:moveTo>
                      <a:pt x="0" y="0"/>
                    </a:moveTo>
                    <a:lnTo>
                      <a:pt x="1073150" y="47625"/>
                    </a:lnTo>
                    <a:lnTo>
                      <a:pt x="860425" y="38100"/>
                    </a:lnTo>
                    <a:lnTo>
                      <a:pt x="1673225" y="73025"/>
                    </a:lnTo>
                    <a:cubicBezTo>
                      <a:pt x="1769004" y="76200"/>
                      <a:pt x="1612371" y="60854"/>
                      <a:pt x="1435100" y="57150"/>
                    </a:cubicBezTo>
                    <a:cubicBezTo>
                      <a:pt x="1257829" y="53446"/>
                      <a:pt x="708554" y="53446"/>
                      <a:pt x="609600" y="50800"/>
                    </a:cubicBezTo>
                    <a:cubicBezTo>
                      <a:pt x="510646" y="48154"/>
                      <a:pt x="919692" y="48683"/>
                      <a:pt x="841375" y="41275"/>
                    </a:cubicBezTo>
                    <a:cubicBezTo>
                      <a:pt x="763058" y="33867"/>
                      <a:pt x="278871" y="12171"/>
                      <a:pt x="139700" y="6350"/>
                    </a:cubicBezTo>
                    <a:cubicBezTo>
                      <a:pt x="529" y="529"/>
                      <a:pt x="3439" y="3439"/>
                      <a:pt x="0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5" name="フリーフォーム 1954">
                <a:extLst>
                  <a:ext uri="{FF2B5EF4-FFF2-40B4-BE49-F238E27FC236}">
                    <a16:creationId xmlns:a16="http://schemas.microsoft.com/office/drawing/2014/main" id="{1D8D83E3-F8EF-DF79-3BDD-5EC7F3D5225B}"/>
                  </a:ext>
                </a:extLst>
              </p:cNvPr>
              <p:cNvSpPr/>
              <p:nvPr/>
            </p:nvSpPr>
            <p:spPr>
              <a:xfrm>
                <a:off x="1949450" y="5444369"/>
                <a:ext cx="963962" cy="40507"/>
              </a:xfrm>
              <a:custGeom>
                <a:avLst/>
                <a:gdLst>
                  <a:gd name="connsiteX0" fmla="*/ 0 w 963962"/>
                  <a:gd name="connsiteY0" fmla="*/ 756 h 40507"/>
                  <a:gd name="connsiteX1" fmla="*/ 650875 w 963962"/>
                  <a:gd name="connsiteY1" fmla="*/ 13456 h 40507"/>
                  <a:gd name="connsiteX2" fmla="*/ 962025 w 963962"/>
                  <a:gd name="connsiteY2" fmla="*/ 13456 h 40507"/>
                  <a:gd name="connsiteX3" fmla="*/ 517525 w 963962"/>
                  <a:gd name="connsiteY3" fmla="*/ 10281 h 40507"/>
                  <a:gd name="connsiteX4" fmla="*/ 279400 w 963962"/>
                  <a:gd name="connsiteY4" fmla="*/ 35681 h 40507"/>
                  <a:gd name="connsiteX5" fmla="*/ 549275 w 963962"/>
                  <a:gd name="connsiteY5" fmla="*/ 38856 h 40507"/>
                  <a:gd name="connsiteX6" fmla="*/ 0 w 963962"/>
                  <a:gd name="connsiteY6" fmla="*/ 756 h 40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3962" h="40507">
                    <a:moveTo>
                      <a:pt x="0" y="756"/>
                    </a:moveTo>
                    <a:cubicBezTo>
                      <a:pt x="16933" y="-3477"/>
                      <a:pt x="490538" y="11339"/>
                      <a:pt x="650875" y="13456"/>
                    </a:cubicBezTo>
                    <a:cubicBezTo>
                      <a:pt x="811213" y="15573"/>
                      <a:pt x="984250" y="13985"/>
                      <a:pt x="962025" y="13456"/>
                    </a:cubicBezTo>
                    <a:cubicBezTo>
                      <a:pt x="939800" y="12927"/>
                      <a:pt x="631296" y="6577"/>
                      <a:pt x="517525" y="10281"/>
                    </a:cubicBezTo>
                    <a:cubicBezTo>
                      <a:pt x="403754" y="13985"/>
                      <a:pt x="274108" y="30919"/>
                      <a:pt x="279400" y="35681"/>
                    </a:cubicBezTo>
                    <a:cubicBezTo>
                      <a:pt x="284692" y="40444"/>
                      <a:pt x="597958" y="42031"/>
                      <a:pt x="549275" y="38856"/>
                    </a:cubicBezTo>
                    <a:lnTo>
                      <a:pt x="0" y="756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6" name="フリーフォーム 1955">
                <a:extLst>
                  <a:ext uri="{FF2B5EF4-FFF2-40B4-BE49-F238E27FC236}">
                    <a16:creationId xmlns:a16="http://schemas.microsoft.com/office/drawing/2014/main" id="{32776DCB-0757-6BCD-3587-45BAFBC36FF2}"/>
                  </a:ext>
                </a:extLst>
              </p:cNvPr>
              <p:cNvSpPr/>
              <p:nvPr/>
            </p:nvSpPr>
            <p:spPr>
              <a:xfrm>
                <a:off x="1268844" y="5078844"/>
                <a:ext cx="2468138" cy="145834"/>
              </a:xfrm>
              <a:custGeom>
                <a:avLst/>
                <a:gdLst>
                  <a:gd name="connsiteX0" fmla="*/ 29731 w 2468138"/>
                  <a:gd name="connsiteY0" fmla="*/ 4331 h 145834"/>
                  <a:gd name="connsiteX1" fmla="*/ 1083831 w 2468138"/>
                  <a:gd name="connsiteY1" fmla="*/ 83706 h 145834"/>
                  <a:gd name="connsiteX2" fmla="*/ 750456 w 2468138"/>
                  <a:gd name="connsiteY2" fmla="*/ 45606 h 145834"/>
                  <a:gd name="connsiteX3" fmla="*/ 1560081 w 2468138"/>
                  <a:gd name="connsiteY3" fmla="*/ 96406 h 145834"/>
                  <a:gd name="connsiteX4" fmla="*/ 2468131 w 2468138"/>
                  <a:gd name="connsiteY4" fmla="*/ 140856 h 145834"/>
                  <a:gd name="connsiteX5" fmla="*/ 1575956 w 2468138"/>
                  <a:gd name="connsiteY5" fmla="*/ 140856 h 145834"/>
                  <a:gd name="connsiteX6" fmla="*/ 1106056 w 2468138"/>
                  <a:gd name="connsiteY6" fmla="*/ 105931 h 145834"/>
                  <a:gd name="connsiteX7" fmla="*/ 1506106 w 2468138"/>
                  <a:gd name="connsiteY7" fmla="*/ 90056 h 145834"/>
                  <a:gd name="connsiteX8" fmla="*/ 566306 w 2468138"/>
                  <a:gd name="connsiteY8" fmla="*/ 39256 h 145834"/>
                  <a:gd name="connsiteX9" fmla="*/ 312306 w 2468138"/>
                  <a:gd name="connsiteY9" fmla="*/ 13856 h 145834"/>
                  <a:gd name="connsiteX10" fmla="*/ 29731 w 2468138"/>
                  <a:gd name="connsiteY10" fmla="*/ 4331 h 145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68138" h="145834">
                    <a:moveTo>
                      <a:pt x="29731" y="4331"/>
                    </a:moveTo>
                    <a:cubicBezTo>
                      <a:pt x="158318" y="15973"/>
                      <a:pt x="963710" y="76827"/>
                      <a:pt x="1083831" y="83706"/>
                    </a:cubicBezTo>
                    <a:cubicBezTo>
                      <a:pt x="1203952" y="90585"/>
                      <a:pt x="671081" y="43489"/>
                      <a:pt x="750456" y="45606"/>
                    </a:cubicBezTo>
                    <a:cubicBezTo>
                      <a:pt x="829831" y="47723"/>
                      <a:pt x="1560081" y="96406"/>
                      <a:pt x="1560081" y="96406"/>
                    </a:cubicBezTo>
                    <a:lnTo>
                      <a:pt x="2468131" y="140856"/>
                    </a:lnTo>
                    <a:cubicBezTo>
                      <a:pt x="2470777" y="148264"/>
                      <a:pt x="1802969" y="146677"/>
                      <a:pt x="1575956" y="140856"/>
                    </a:cubicBezTo>
                    <a:cubicBezTo>
                      <a:pt x="1348944" y="135035"/>
                      <a:pt x="1117698" y="114398"/>
                      <a:pt x="1106056" y="105931"/>
                    </a:cubicBezTo>
                    <a:cubicBezTo>
                      <a:pt x="1094414" y="97464"/>
                      <a:pt x="1596064" y="101168"/>
                      <a:pt x="1506106" y="90056"/>
                    </a:cubicBezTo>
                    <a:cubicBezTo>
                      <a:pt x="1416148" y="78944"/>
                      <a:pt x="765273" y="51956"/>
                      <a:pt x="566306" y="39256"/>
                    </a:cubicBezTo>
                    <a:cubicBezTo>
                      <a:pt x="367339" y="26556"/>
                      <a:pt x="398560" y="20206"/>
                      <a:pt x="312306" y="13856"/>
                    </a:cubicBezTo>
                    <a:cubicBezTo>
                      <a:pt x="226052" y="7506"/>
                      <a:pt x="-98856" y="-7311"/>
                      <a:pt x="29731" y="433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7" name="フリーフォーム 1956">
                <a:extLst>
                  <a:ext uri="{FF2B5EF4-FFF2-40B4-BE49-F238E27FC236}">
                    <a16:creationId xmlns:a16="http://schemas.microsoft.com/office/drawing/2014/main" id="{C53E0725-06A8-1720-FC90-DA8A2EDF4263}"/>
                  </a:ext>
                </a:extLst>
              </p:cNvPr>
              <p:cNvSpPr/>
              <p:nvPr/>
            </p:nvSpPr>
            <p:spPr>
              <a:xfrm>
                <a:off x="2342528" y="5111682"/>
                <a:ext cx="20137" cy="356877"/>
              </a:xfrm>
              <a:custGeom>
                <a:avLst/>
                <a:gdLst>
                  <a:gd name="connsiteX0" fmla="*/ 13322 w 20137"/>
                  <a:gd name="connsiteY0" fmla="*/ 68 h 356877"/>
                  <a:gd name="connsiteX1" fmla="*/ 622 w 20137"/>
                  <a:gd name="connsiteY1" fmla="*/ 203268 h 356877"/>
                  <a:gd name="connsiteX2" fmla="*/ 3797 w 20137"/>
                  <a:gd name="connsiteY2" fmla="*/ 355668 h 356877"/>
                  <a:gd name="connsiteX3" fmla="*/ 19672 w 20137"/>
                  <a:gd name="connsiteY3" fmla="*/ 120718 h 356877"/>
                  <a:gd name="connsiteX4" fmla="*/ 16497 w 20137"/>
                  <a:gd name="connsiteY4" fmla="*/ 225493 h 356877"/>
                  <a:gd name="connsiteX5" fmla="*/ 13322 w 20137"/>
                  <a:gd name="connsiteY5" fmla="*/ 68 h 356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137" h="356877">
                    <a:moveTo>
                      <a:pt x="13322" y="68"/>
                    </a:moveTo>
                    <a:cubicBezTo>
                      <a:pt x="10676" y="-3636"/>
                      <a:pt x="2209" y="144001"/>
                      <a:pt x="622" y="203268"/>
                    </a:cubicBezTo>
                    <a:cubicBezTo>
                      <a:pt x="-965" y="262535"/>
                      <a:pt x="622" y="369426"/>
                      <a:pt x="3797" y="355668"/>
                    </a:cubicBezTo>
                    <a:cubicBezTo>
                      <a:pt x="6972" y="341910"/>
                      <a:pt x="17555" y="142414"/>
                      <a:pt x="19672" y="120718"/>
                    </a:cubicBezTo>
                    <a:cubicBezTo>
                      <a:pt x="21789" y="99022"/>
                      <a:pt x="15968" y="243485"/>
                      <a:pt x="16497" y="225493"/>
                    </a:cubicBezTo>
                    <a:cubicBezTo>
                      <a:pt x="17026" y="207501"/>
                      <a:pt x="15968" y="3772"/>
                      <a:pt x="13322" y="6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8" name="フリーフォーム 1957">
                <a:extLst>
                  <a:ext uri="{FF2B5EF4-FFF2-40B4-BE49-F238E27FC236}">
                    <a16:creationId xmlns:a16="http://schemas.microsoft.com/office/drawing/2014/main" id="{A5FBF42F-C4F8-9B4C-681E-7BDDD9572CA2}"/>
                  </a:ext>
                </a:extLst>
              </p:cNvPr>
              <p:cNvSpPr/>
              <p:nvPr/>
            </p:nvSpPr>
            <p:spPr>
              <a:xfrm>
                <a:off x="2311172" y="5095313"/>
                <a:ext cx="26141" cy="340881"/>
              </a:xfrm>
              <a:custGeom>
                <a:avLst/>
                <a:gdLst>
                  <a:gd name="connsiteX0" fmla="*/ 9753 w 26141"/>
                  <a:gd name="connsiteY0" fmla="*/ 562 h 340881"/>
                  <a:gd name="connsiteX1" fmla="*/ 12928 w 26141"/>
                  <a:gd name="connsiteY1" fmla="*/ 197412 h 340881"/>
                  <a:gd name="connsiteX2" fmla="*/ 228 w 26141"/>
                  <a:gd name="connsiteY2" fmla="*/ 340287 h 340881"/>
                  <a:gd name="connsiteX3" fmla="*/ 25628 w 26141"/>
                  <a:gd name="connsiteY3" fmla="*/ 143437 h 340881"/>
                  <a:gd name="connsiteX4" fmla="*/ 9753 w 26141"/>
                  <a:gd name="connsiteY4" fmla="*/ 562 h 340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41" h="340881">
                    <a:moveTo>
                      <a:pt x="9753" y="562"/>
                    </a:moveTo>
                    <a:cubicBezTo>
                      <a:pt x="7636" y="9558"/>
                      <a:pt x="14515" y="140791"/>
                      <a:pt x="12928" y="197412"/>
                    </a:cubicBezTo>
                    <a:cubicBezTo>
                      <a:pt x="11341" y="254033"/>
                      <a:pt x="-1889" y="349283"/>
                      <a:pt x="228" y="340287"/>
                    </a:cubicBezTo>
                    <a:cubicBezTo>
                      <a:pt x="2345" y="331291"/>
                      <a:pt x="21924" y="194237"/>
                      <a:pt x="25628" y="143437"/>
                    </a:cubicBezTo>
                    <a:cubicBezTo>
                      <a:pt x="29332" y="92637"/>
                      <a:pt x="11870" y="-8434"/>
                      <a:pt x="9753" y="56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9" name="フリーフォーム 1958">
                <a:extLst>
                  <a:ext uri="{FF2B5EF4-FFF2-40B4-BE49-F238E27FC236}">
                    <a16:creationId xmlns:a16="http://schemas.microsoft.com/office/drawing/2014/main" id="{BE0EF5D9-B595-78E9-AAD7-92B45CE218D8}"/>
                  </a:ext>
                </a:extLst>
              </p:cNvPr>
              <p:cNvSpPr/>
              <p:nvPr/>
            </p:nvSpPr>
            <p:spPr>
              <a:xfrm>
                <a:off x="1904994" y="5371896"/>
                <a:ext cx="454203" cy="51712"/>
              </a:xfrm>
              <a:custGeom>
                <a:avLst/>
                <a:gdLst>
                  <a:gd name="connsiteX0" fmla="*/ 6 w 454203"/>
                  <a:gd name="connsiteY0" fmla="*/ 204 h 51712"/>
                  <a:gd name="connsiteX1" fmla="*/ 311156 w 454203"/>
                  <a:gd name="connsiteY1" fmla="*/ 31954 h 51712"/>
                  <a:gd name="connsiteX2" fmla="*/ 447681 w 454203"/>
                  <a:gd name="connsiteY2" fmla="*/ 44654 h 51712"/>
                  <a:gd name="connsiteX3" fmla="*/ 117481 w 454203"/>
                  <a:gd name="connsiteY3" fmla="*/ 44654 h 51712"/>
                  <a:gd name="connsiteX4" fmla="*/ 301631 w 454203"/>
                  <a:gd name="connsiteY4" fmla="*/ 51004 h 51712"/>
                  <a:gd name="connsiteX5" fmla="*/ 6 w 454203"/>
                  <a:gd name="connsiteY5" fmla="*/ 204 h 51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4203" h="51712">
                    <a:moveTo>
                      <a:pt x="6" y="204"/>
                    </a:moveTo>
                    <a:cubicBezTo>
                      <a:pt x="1593" y="-2971"/>
                      <a:pt x="311156" y="31954"/>
                      <a:pt x="311156" y="31954"/>
                    </a:cubicBezTo>
                    <a:cubicBezTo>
                      <a:pt x="385769" y="39362"/>
                      <a:pt x="479960" y="42537"/>
                      <a:pt x="447681" y="44654"/>
                    </a:cubicBezTo>
                    <a:cubicBezTo>
                      <a:pt x="415402" y="46771"/>
                      <a:pt x="141823" y="43596"/>
                      <a:pt x="117481" y="44654"/>
                    </a:cubicBezTo>
                    <a:cubicBezTo>
                      <a:pt x="93139" y="45712"/>
                      <a:pt x="316448" y="54179"/>
                      <a:pt x="301631" y="51004"/>
                    </a:cubicBezTo>
                    <a:cubicBezTo>
                      <a:pt x="286814" y="47829"/>
                      <a:pt x="-1581" y="3379"/>
                      <a:pt x="6" y="20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0" name="フリーフォーム 1959">
                <a:extLst>
                  <a:ext uri="{FF2B5EF4-FFF2-40B4-BE49-F238E27FC236}">
                    <a16:creationId xmlns:a16="http://schemas.microsoft.com/office/drawing/2014/main" id="{611A3B3B-6FF9-0571-FECA-57EB8667E7D8}"/>
                  </a:ext>
                </a:extLst>
              </p:cNvPr>
              <p:cNvSpPr/>
              <p:nvPr/>
            </p:nvSpPr>
            <p:spPr>
              <a:xfrm>
                <a:off x="1908046" y="5177942"/>
                <a:ext cx="404355" cy="256903"/>
              </a:xfrm>
              <a:custGeom>
                <a:avLst/>
                <a:gdLst>
                  <a:gd name="connsiteX0" fmla="*/ 73154 w 404355"/>
                  <a:gd name="connsiteY0" fmla="*/ 3658 h 256903"/>
                  <a:gd name="connsiteX1" fmla="*/ 368429 w 404355"/>
                  <a:gd name="connsiteY1" fmla="*/ 29058 h 256903"/>
                  <a:gd name="connsiteX2" fmla="*/ 374779 w 404355"/>
                  <a:gd name="connsiteY2" fmla="*/ 83033 h 256903"/>
                  <a:gd name="connsiteX3" fmla="*/ 381129 w 404355"/>
                  <a:gd name="connsiteY3" fmla="*/ 54458 h 256903"/>
                  <a:gd name="connsiteX4" fmla="*/ 403354 w 404355"/>
                  <a:gd name="connsiteY4" fmla="*/ 251308 h 256903"/>
                  <a:gd name="connsiteX5" fmla="*/ 400179 w 404355"/>
                  <a:gd name="connsiteY5" fmla="*/ 187808 h 256903"/>
                  <a:gd name="connsiteX6" fmla="*/ 397004 w 404355"/>
                  <a:gd name="connsiteY6" fmla="*/ 29058 h 256903"/>
                  <a:gd name="connsiteX7" fmla="*/ 362079 w 404355"/>
                  <a:gd name="connsiteY7" fmla="*/ 10008 h 256903"/>
                  <a:gd name="connsiteX8" fmla="*/ 19179 w 404355"/>
                  <a:gd name="connsiteY8" fmla="*/ 483 h 256903"/>
                  <a:gd name="connsiteX9" fmla="*/ 73154 w 404355"/>
                  <a:gd name="connsiteY9" fmla="*/ 3658 h 256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4355" h="256903">
                    <a:moveTo>
                      <a:pt x="73154" y="3658"/>
                    </a:moveTo>
                    <a:cubicBezTo>
                      <a:pt x="131362" y="8420"/>
                      <a:pt x="318158" y="15829"/>
                      <a:pt x="368429" y="29058"/>
                    </a:cubicBezTo>
                    <a:cubicBezTo>
                      <a:pt x="418700" y="42287"/>
                      <a:pt x="372662" y="78800"/>
                      <a:pt x="374779" y="83033"/>
                    </a:cubicBezTo>
                    <a:cubicBezTo>
                      <a:pt x="376896" y="87266"/>
                      <a:pt x="376367" y="26412"/>
                      <a:pt x="381129" y="54458"/>
                    </a:cubicBezTo>
                    <a:cubicBezTo>
                      <a:pt x="385891" y="82504"/>
                      <a:pt x="400179" y="229083"/>
                      <a:pt x="403354" y="251308"/>
                    </a:cubicBezTo>
                    <a:cubicBezTo>
                      <a:pt x="406529" y="273533"/>
                      <a:pt x="401237" y="224850"/>
                      <a:pt x="400179" y="187808"/>
                    </a:cubicBezTo>
                    <a:cubicBezTo>
                      <a:pt x="399121" y="150766"/>
                      <a:pt x="403354" y="58691"/>
                      <a:pt x="397004" y="29058"/>
                    </a:cubicBezTo>
                    <a:cubicBezTo>
                      <a:pt x="390654" y="-575"/>
                      <a:pt x="425050" y="14770"/>
                      <a:pt x="362079" y="10008"/>
                    </a:cubicBezTo>
                    <a:cubicBezTo>
                      <a:pt x="299108" y="5246"/>
                      <a:pt x="64158" y="1012"/>
                      <a:pt x="19179" y="483"/>
                    </a:cubicBezTo>
                    <a:cubicBezTo>
                      <a:pt x="-25800" y="-46"/>
                      <a:pt x="14946" y="-1104"/>
                      <a:pt x="73154" y="365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1" name="フリーフォーム 1960">
                <a:extLst>
                  <a:ext uri="{FF2B5EF4-FFF2-40B4-BE49-F238E27FC236}">
                    <a16:creationId xmlns:a16="http://schemas.microsoft.com/office/drawing/2014/main" id="{D980E649-9311-5FB1-C119-47B2A4193D11}"/>
                  </a:ext>
                </a:extLst>
              </p:cNvPr>
              <p:cNvSpPr/>
              <p:nvPr/>
            </p:nvSpPr>
            <p:spPr>
              <a:xfrm>
                <a:off x="2107422" y="5254583"/>
                <a:ext cx="42261" cy="149300"/>
              </a:xfrm>
              <a:custGeom>
                <a:avLst/>
                <a:gdLst>
                  <a:gd name="connsiteX0" fmla="*/ 42053 w 42261"/>
                  <a:gd name="connsiteY0" fmla="*/ 42 h 149300"/>
                  <a:gd name="connsiteX1" fmla="*/ 16653 w 42261"/>
                  <a:gd name="connsiteY1" fmla="*/ 66717 h 149300"/>
                  <a:gd name="connsiteX2" fmla="*/ 13478 w 42261"/>
                  <a:gd name="connsiteY2" fmla="*/ 149267 h 149300"/>
                  <a:gd name="connsiteX3" fmla="*/ 778 w 42261"/>
                  <a:gd name="connsiteY3" fmla="*/ 76242 h 149300"/>
                  <a:gd name="connsiteX4" fmla="*/ 42053 w 42261"/>
                  <a:gd name="connsiteY4" fmla="*/ 42 h 1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261" h="149300">
                    <a:moveTo>
                      <a:pt x="42053" y="42"/>
                    </a:moveTo>
                    <a:cubicBezTo>
                      <a:pt x="44699" y="-1546"/>
                      <a:pt x="21415" y="41846"/>
                      <a:pt x="16653" y="66717"/>
                    </a:cubicBezTo>
                    <a:cubicBezTo>
                      <a:pt x="11891" y="91588"/>
                      <a:pt x="16124" y="147680"/>
                      <a:pt x="13478" y="149267"/>
                    </a:cubicBezTo>
                    <a:cubicBezTo>
                      <a:pt x="10832" y="150855"/>
                      <a:pt x="-3455" y="95821"/>
                      <a:pt x="778" y="76242"/>
                    </a:cubicBezTo>
                    <a:cubicBezTo>
                      <a:pt x="5011" y="56663"/>
                      <a:pt x="39407" y="1630"/>
                      <a:pt x="42053" y="4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2" name="フリーフォーム 1961">
                <a:extLst>
                  <a:ext uri="{FF2B5EF4-FFF2-40B4-BE49-F238E27FC236}">
                    <a16:creationId xmlns:a16="http://schemas.microsoft.com/office/drawing/2014/main" id="{89BF3EB0-F480-743B-B8E6-FDF96EA70349}"/>
                  </a:ext>
                </a:extLst>
              </p:cNvPr>
              <p:cNvSpPr/>
              <p:nvPr/>
            </p:nvSpPr>
            <p:spPr>
              <a:xfrm>
                <a:off x="2120762" y="5238285"/>
                <a:ext cx="60265" cy="162390"/>
              </a:xfrm>
              <a:custGeom>
                <a:avLst/>
                <a:gdLst>
                  <a:gd name="connsiteX0" fmla="*/ 138 w 60265"/>
                  <a:gd name="connsiteY0" fmla="*/ 465 h 162390"/>
                  <a:gd name="connsiteX1" fmla="*/ 41413 w 60265"/>
                  <a:gd name="connsiteY1" fmla="*/ 102065 h 162390"/>
                  <a:gd name="connsiteX2" fmla="*/ 47763 w 60265"/>
                  <a:gd name="connsiteY2" fmla="*/ 67140 h 162390"/>
                  <a:gd name="connsiteX3" fmla="*/ 57288 w 60265"/>
                  <a:gd name="connsiteY3" fmla="*/ 162390 h 162390"/>
                  <a:gd name="connsiteX4" fmla="*/ 57288 w 60265"/>
                  <a:gd name="connsiteY4" fmla="*/ 67140 h 162390"/>
                  <a:gd name="connsiteX5" fmla="*/ 138 w 60265"/>
                  <a:gd name="connsiteY5" fmla="*/ 465 h 16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265" h="162390">
                    <a:moveTo>
                      <a:pt x="138" y="465"/>
                    </a:moveTo>
                    <a:cubicBezTo>
                      <a:pt x="-2508" y="6286"/>
                      <a:pt x="33476" y="90953"/>
                      <a:pt x="41413" y="102065"/>
                    </a:cubicBezTo>
                    <a:cubicBezTo>
                      <a:pt x="49351" y="113178"/>
                      <a:pt x="45117" y="57086"/>
                      <a:pt x="47763" y="67140"/>
                    </a:cubicBezTo>
                    <a:cubicBezTo>
                      <a:pt x="50409" y="77194"/>
                      <a:pt x="55701" y="162390"/>
                      <a:pt x="57288" y="162390"/>
                    </a:cubicBezTo>
                    <a:cubicBezTo>
                      <a:pt x="58875" y="162390"/>
                      <a:pt x="63109" y="89365"/>
                      <a:pt x="57288" y="67140"/>
                    </a:cubicBezTo>
                    <a:cubicBezTo>
                      <a:pt x="51467" y="44915"/>
                      <a:pt x="2784" y="-5356"/>
                      <a:pt x="138" y="46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3" name="フリーフォーム 1962">
                <a:extLst>
                  <a:ext uri="{FF2B5EF4-FFF2-40B4-BE49-F238E27FC236}">
                    <a16:creationId xmlns:a16="http://schemas.microsoft.com/office/drawing/2014/main" id="{293F9722-CD03-3331-F938-D6023FF509DD}"/>
                  </a:ext>
                </a:extLst>
              </p:cNvPr>
              <p:cNvSpPr/>
              <p:nvPr/>
            </p:nvSpPr>
            <p:spPr>
              <a:xfrm>
                <a:off x="2207006" y="5248182"/>
                <a:ext cx="56915" cy="155783"/>
              </a:xfrm>
              <a:custGeom>
                <a:avLst/>
                <a:gdLst>
                  <a:gd name="connsiteX0" fmla="*/ 56769 w 56915"/>
                  <a:gd name="connsiteY0" fmla="*/ 93 h 155783"/>
                  <a:gd name="connsiteX1" fmla="*/ 18669 w 56915"/>
                  <a:gd name="connsiteY1" fmla="*/ 88993 h 155783"/>
                  <a:gd name="connsiteX2" fmla="*/ 15494 w 56915"/>
                  <a:gd name="connsiteY2" fmla="*/ 155668 h 155783"/>
                  <a:gd name="connsiteX3" fmla="*/ 2794 w 56915"/>
                  <a:gd name="connsiteY3" fmla="*/ 73118 h 155783"/>
                  <a:gd name="connsiteX4" fmla="*/ 56769 w 56915"/>
                  <a:gd name="connsiteY4" fmla="*/ 93 h 155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915" h="155783">
                    <a:moveTo>
                      <a:pt x="56769" y="93"/>
                    </a:moveTo>
                    <a:cubicBezTo>
                      <a:pt x="59415" y="2739"/>
                      <a:pt x="25548" y="63064"/>
                      <a:pt x="18669" y="88993"/>
                    </a:cubicBezTo>
                    <a:cubicBezTo>
                      <a:pt x="11790" y="114922"/>
                      <a:pt x="18140" y="158314"/>
                      <a:pt x="15494" y="155668"/>
                    </a:cubicBezTo>
                    <a:cubicBezTo>
                      <a:pt x="12848" y="153022"/>
                      <a:pt x="-7260" y="94285"/>
                      <a:pt x="2794" y="73118"/>
                    </a:cubicBezTo>
                    <a:cubicBezTo>
                      <a:pt x="12848" y="51951"/>
                      <a:pt x="54123" y="-2553"/>
                      <a:pt x="56769" y="9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4" name="フリーフォーム 1963">
                <a:extLst>
                  <a:ext uri="{FF2B5EF4-FFF2-40B4-BE49-F238E27FC236}">
                    <a16:creationId xmlns:a16="http://schemas.microsoft.com/office/drawing/2014/main" id="{7E96AAB6-9C8D-5828-D96C-AB010106EC32}"/>
                  </a:ext>
                </a:extLst>
              </p:cNvPr>
              <p:cNvSpPr/>
              <p:nvPr/>
            </p:nvSpPr>
            <p:spPr>
              <a:xfrm>
                <a:off x="2235098" y="5245058"/>
                <a:ext cx="47964" cy="161996"/>
              </a:xfrm>
              <a:custGeom>
                <a:avLst/>
                <a:gdLst>
                  <a:gd name="connsiteX0" fmla="*/ 102 w 47964"/>
                  <a:gd name="connsiteY0" fmla="*/ 42 h 161996"/>
                  <a:gd name="connsiteX1" fmla="*/ 35027 w 47964"/>
                  <a:gd name="connsiteY1" fmla="*/ 73067 h 161996"/>
                  <a:gd name="connsiteX2" fmla="*/ 35027 w 47964"/>
                  <a:gd name="connsiteY2" fmla="*/ 161967 h 161996"/>
                  <a:gd name="connsiteX3" fmla="*/ 47727 w 47964"/>
                  <a:gd name="connsiteY3" fmla="*/ 63542 h 161996"/>
                  <a:gd name="connsiteX4" fmla="*/ 102 w 47964"/>
                  <a:gd name="connsiteY4" fmla="*/ 42 h 161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964" h="161996">
                    <a:moveTo>
                      <a:pt x="102" y="42"/>
                    </a:moveTo>
                    <a:cubicBezTo>
                      <a:pt x="-2015" y="1630"/>
                      <a:pt x="29206" y="46079"/>
                      <a:pt x="35027" y="73067"/>
                    </a:cubicBezTo>
                    <a:cubicBezTo>
                      <a:pt x="40848" y="100055"/>
                      <a:pt x="32910" y="163555"/>
                      <a:pt x="35027" y="161967"/>
                    </a:cubicBezTo>
                    <a:cubicBezTo>
                      <a:pt x="37144" y="160379"/>
                      <a:pt x="49844" y="85767"/>
                      <a:pt x="47727" y="63542"/>
                    </a:cubicBezTo>
                    <a:cubicBezTo>
                      <a:pt x="45610" y="41317"/>
                      <a:pt x="2219" y="-1546"/>
                      <a:pt x="102" y="4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5" name="フリーフォーム 1964">
                <a:extLst>
                  <a:ext uri="{FF2B5EF4-FFF2-40B4-BE49-F238E27FC236}">
                    <a16:creationId xmlns:a16="http://schemas.microsoft.com/office/drawing/2014/main" id="{24C600E5-ECFD-C596-0E35-436CD5977F5D}"/>
                  </a:ext>
                </a:extLst>
              </p:cNvPr>
              <p:cNvSpPr/>
              <p:nvPr/>
            </p:nvSpPr>
            <p:spPr>
              <a:xfrm>
                <a:off x="1939925" y="5495818"/>
                <a:ext cx="1644650" cy="47732"/>
              </a:xfrm>
              <a:custGeom>
                <a:avLst/>
                <a:gdLst>
                  <a:gd name="connsiteX0" fmla="*/ 0 w 1644650"/>
                  <a:gd name="connsiteY0" fmla="*/ 107 h 47732"/>
                  <a:gd name="connsiteX1" fmla="*/ 733425 w 1644650"/>
                  <a:gd name="connsiteY1" fmla="*/ 35032 h 47732"/>
                  <a:gd name="connsiteX2" fmla="*/ 1644650 w 1644650"/>
                  <a:gd name="connsiteY2" fmla="*/ 44557 h 47732"/>
                  <a:gd name="connsiteX3" fmla="*/ 1060450 w 1644650"/>
                  <a:gd name="connsiteY3" fmla="*/ 22332 h 47732"/>
                  <a:gd name="connsiteX4" fmla="*/ 708025 w 1644650"/>
                  <a:gd name="connsiteY4" fmla="*/ 25507 h 47732"/>
                  <a:gd name="connsiteX5" fmla="*/ 1016000 w 1644650"/>
                  <a:gd name="connsiteY5" fmla="*/ 41382 h 47732"/>
                  <a:gd name="connsiteX6" fmla="*/ 387350 w 1644650"/>
                  <a:gd name="connsiteY6" fmla="*/ 41382 h 47732"/>
                  <a:gd name="connsiteX7" fmla="*/ 704850 w 1644650"/>
                  <a:gd name="connsiteY7" fmla="*/ 47732 h 47732"/>
                  <a:gd name="connsiteX8" fmla="*/ 0 w 1644650"/>
                  <a:gd name="connsiteY8" fmla="*/ 107 h 47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44650" h="47732">
                    <a:moveTo>
                      <a:pt x="0" y="107"/>
                    </a:moveTo>
                    <a:cubicBezTo>
                      <a:pt x="4762" y="-2010"/>
                      <a:pt x="459317" y="27624"/>
                      <a:pt x="733425" y="35032"/>
                    </a:cubicBezTo>
                    <a:cubicBezTo>
                      <a:pt x="1007533" y="42440"/>
                      <a:pt x="1644650" y="44557"/>
                      <a:pt x="1644650" y="44557"/>
                    </a:cubicBezTo>
                    <a:lnTo>
                      <a:pt x="1060450" y="22332"/>
                    </a:lnTo>
                    <a:cubicBezTo>
                      <a:pt x="904346" y="19157"/>
                      <a:pt x="715433" y="22332"/>
                      <a:pt x="708025" y="25507"/>
                    </a:cubicBezTo>
                    <a:cubicBezTo>
                      <a:pt x="700617" y="28682"/>
                      <a:pt x="1069446" y="38736"/>
                      <a:pt x="1016000" y="41382"/>
                    </a:cubicBezTo>
                    <a:cubicBezTo>
                      <a:pt x="962554" y="44028"/>
                      <a:pt x="387350" y="41382"/>
                      <a:pt x="387350" y="41382"/>
                    </a:cubicBezTo>
                    <a:lnTo>
                      <a:pt x="704850" y="47732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6" name="フリーフォーム 1965">
                <a:extLst>
                  <a:ext uri="{FF2B5EF4-FFF2-40B4-BE49-F238E27FC236}">
                    <a16:creationId xmlns:a16="http://schemas.microsoft.com/office/drawing/2014/main" id="{44CB8C77-D2F9-B6F7-ACE0-C9DD5AD13CAD}"/>
                  </a:ext>
                </a:extLst>
              </p:cNvPr>
              <p:cNvSpPr/>
              <p:nvPr/>
            </p:nvSpPr>
            <p:spPr>
              <a:xfrm>
                <a:off x="2547693" y="5105016"/>
                <a:ext cx="81233" cy="381822"/>
              </a:xfrm>
              <a:custGeom>
                <a:avLst/>
                <a:gdLst>
                  <a:gd name="connsiteX0" fmla="*/ 24057 w 81233"/>
                  <a:gd name="connsiteY0" fmla="*/ 384 h 381822"/>
                  <a:gd name="connsiteX1" fmla="*/ 27232 w 81233"/>
                  <a:gd name="connsiteY1" fmla="*/ 317884 h 381822"/>
                  <a:gd name="connsiteX2" fmla="*/ 33582 w 81233"/>
                  <a:gd name="connsiteY2" fmla="*/ 257559 h 381822"/>
                  <a:gd name="connsiteX3" fmla="*/ 33582 w 81233"/>
                  <a:gd name="connsiteY3" fmla="*/ 362334 h 381822"/>
                  <a:gd name="connsiteX4" fmla="*/ 81207 w 81233"/>
                  <a:gd name="connsiteY4" fmla="*/ 340109 h 381822"/>
                  <a:gd name="connsiteX5" fmla="*/ 39932 w 81233"/>
                  <a:gd name="connsiteY5" fmla="*/ 375034 h 381822"/>
                  <a:gd name="connsiteX6" fmla="*/ 11357 w 81233"/>
                  <a:gd name="connsiteY6" fmla="*/ 181359 h 381822"/>
                  <a:gd name="connsiteX7" fmla="*/ 1832 w 81233"/>
                  <a:gd name="connsiteY7" fmla="*/ 352809 h 381822"/>
                  <a:gd name="connsiteX8" fmla="*/ 1832 w 81233"/>
                  <a:gd name="connsiteY8" fmla="*/ 254384 h 381822"/>
                  <a:gd name="connsiteX9" fmla="*/ 24057 w 81233"/>
                  <a:gd name="connsiteY9" fmla="*/ 384 h 38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33" h="381822">
                    <a:moveTo>
                      <a:pt x="24057" y="384"/>
                    </a:moveTo>
                    <a:cubicBezTo>
                      <a:pt x="28290" y="10967"/>
                      <a:pt x="25645" y="275022"/>
                      <a:pt x="27232" y="317884"/>
                    </a:cubicBezTo>
                    <a:cubicBezTo>
                      <a:pt x="28819" y="360746"/>
                      <a:pt x="32524" y="250151"/>
                      <a:pt x="33582" y="257559"/>
                    </a:cubicBezTo>
                    <a:cubicBezTo>
                      <a:pt x="34640" y="264967"/>
                      <a:pt x="25645" y="348576"/>
                      <a:pt x="33582" y="362334"/>
                    </a:cubicBezTo>
                    <a:cubicBezTo>
                      <a:pt x="41520" y="376092"/>
                      <a:pt x="80149" y="337992"/>
                      <a:pt x="81207" y="340109"/>
                    </a:cubicBezTo>
                    <a:cubicBezTo>
                      <a:pt x="82265" y="342226"/>
                      <a:pt x="51574" y="401492"/>
                      <a:pt x="39932" y="375034"/>
                    </a:cubicBezTo>
                    <a:cubicBezTo>
                      <a:pt x="28290" y="348576"/>
                      <a:pt x="17707" y="185063"/>
                      <a:pt x="11357" y="181359"/>
                    </a:cubicBezTo>
                    <a:cubicBezTo>
                      <a:pt x="5007" y="177655"/>
                      <a:pt x="3419" y="340638"/>
                      <a:pt x="1832" y="352809"/>
                    </a:cubicBezTo>
                    <a:cubicBezTo>
                      <a:pt x="245" y="364980"/>
                      <a:pt x="-1343" y="307830"/>
                      <a:pt x="1832" y="254384"/>
                    </a:cubicBezTo>
                    <a:cubicBezTo>
                      <a:pt x="5007" y="200938"/>
                      <a:pt x="19824" y="-10199"/>
                      <a:pt x="24057" y="38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7" name="フリーフォーム 1966">
                <a:extLst>
                  <a:ext uri="{FF2B5EF4-FFF2-40B4-BE49-F238E27FC236}">
                    <a16:creationId xmlns:a16="http://schemas.microsoft.com/office/drawing/2014/main" id="{A67E33E3-FE68-7AC5-AC7D-CDEE97E83BC1}"/>
                  </a:ext>
                </a:extLst>
              </p:cNvPr>
              <p:cNvSpPr/>
              <p:nvPr/>
            </p:nvSpPr>
            <p:spPr>
              <a:xfrm>
                <a:off x="2804716" y="5170380"/>
                <a:ext cx="135823" cy="287233"/>
              </a:xfrm>
              <a:custGeom>
                <a:avLst/>
                <a:gdLst>
                  <a:gd name="connsiteX0" fmla="*/ 135334 w 135823"/>
                  <a:gd name="connsiteY0" fmla="*/ 1695 h 287233"/>
                  <a:gd name="connsiteX1" fmla="*/ 49609 w 135823"/>
                  <a:gd name="connsiteY1" fmla="*/ 112820 h 287233"/>
                  <a:gd name="connsiteX2" fmla="*/ 49609 w 135823"/>
                  <a:gd name="connsiteY2" fmla="*/ 277920 h 287233"/>
                  <a:gd name="connsiteX3" fmla="*/ 43259 w 135823"/>
                  <a:gd name="connsiteY3" fmla="*/ 252520 h 287233"/>
                  <a:gd name="connsiteX4" fmla="*/ 17859 w 135823"/>
                  <a:gd name="connsiteY4" fmla="*/ 135045 h 287233"/>
                  <a:gd name="connsiteX5" fmla="*/ 5159 w 135823"/>
                  <a:gd name="connsiteY5" fmla="*/ 198545 h 287233"/>
                  <a:gd name="connsiteX6" fmla="*/ 135334 w 135823"/>
                  <a:gd name="connsiteY6" fmla="*/ 1695 h 28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5823" h="287233">
                    <a:moveTo>
                      <a:pt x="135334" y="1695"/>
                    </a:moveTo>
                    <a:cubicBezTo>
                      <a:pt x="142742" y="-12592"/>
                      <a:pt x="63896" y="66783"/>
                      <a:pt x="49609" y="112820"/>
                    </a:cubicBezTo>
                    <a:cubicBezTo>
                      <a:pt x="35322" y="158857"/>
                      <a:pt x="50667" y="254637"/>
                      <a:pt x="49609" y="277920"/>
                    </a:cubicBezTo>
                    <a:cubicBezTo>
                      <a:pt x="48551" y="301203"/>
                      <a:pt x="48551" y="276333"/>
                      <a:pt x="43259" y="252520"/>
                    </a:cubicBezTo>
                    <a:cubicBezTo>
                      <a:pt x="37967" y="228707"/>
                      <a:pt x="24209" y="144041"/>
                      <a:pt x="17859" y="135045"/>
                    </a:cubicBezTo>
                    <a:cubicBezTo>
                      <a:pt x="11509" y="126049"/>
                      <a:pt x="-9658" y="214949"/>
                      <a:pt x="5159" y="198545"/>
                    </a:cubicBezTo>
                    <a:cubicBezTo>
                      <a:pt x="19976" y="182141"/>
                      <a:pt x="127926" y="15982"/>
                      <a:pt x="135334" y="169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8" name="フリーフォーム 1967">
                <a:extLst>
                  <a:ext uri="{FF2B5EF4-FFF2-40B4-BE49-F238E27FC236}">
                    <a16:creationId xmlns:a16="http://schemas.microsoft.com/office/drawing/2014/main" id="{F4D8EABB-990C-5D8E-4A64-27D62292979F}"/>
                  </a:ext>
                </a:extLst>
              </p:cNvPr>
              <p:cNvSpPr/>
              <p:nvPr/>
            </p:nvSpPr>
            <p:spPr>
              <a:xfrm>
                <a:off x="2927348" y="5184577"/>
                <a:ext cx="231927" cy="280858"/>
              </a:xfrm>
              <a:custGeom>
                <a:avLst/>
                <a:gdLst>
                  <a:gd name="connsiteX0" fmla="*/ 231777 w 231927"/>
                  <a:gd name="connsiteY0" fmla="*/ 6548 h 280858"/>
                  <a:gd name="connsiteX1" fmla="*/ 133352 w 231927"/>
                  <a:gd name="connsiteY1" fmla="*/ 114498 h 280858"/>
                  <a:gd name="connsiteX2" fmla="*/ 133352 w 231927"/>
                  <a:gd name="connsiteY2" fmla="*/ 279598 h 280858"/>
                  <a:gd name="connsiteX3" fmla="*/ 120652 w 231927"/>
                  <a:gd name="connsiteY3" fmla="*/ 187523 h 280858"/>
                  <a:gd name="connsiteX4" fmla="*/ 111127 w 231927"/>
                  <a:gd name="connsiteY4" fmla="*/ 130373 h 280858"/>
                  <a:gd name="connsiteX5" fmla="*/ 2 w 231927"/>
                  <a:gd name="connsiteY5" fmla="*/ 198 h 280858"/>
                  <a:gd name="connsiteX6" fmla="*/ 107952 w 231927"/>
                  <a:gd name="connsiteY6" fmla="*/ 98623 h 280858"/>
                  <a:gd name="connsiteX7" fmla="*/ 231777 w 231927"/>
                  <a:gd name="connsiteY7" fmla="*/ 6548 h 280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1927" h="280858">
                    <a:moveTo>
                      <a:pt x="231777" y="6548"/>
                    </a:moveTo>
                    <a:cubicBezTo>
                      <a:pt x="236010" y="9194"/>
                      <a:pt x="149756" y="68990"/>
                      <a:pt x="133352" y="114498"/>
                    </a:cubicBezTo>
                    <a:cubicBezTo>
                      <a:pt x="116948" y="160006"/>
                      <a:pt x="135469" y="267427"/>
                      <a:pt x="133352" y="279598"/>
                    </a:cubicBezTo>
                    <a:cubicBezTo>
                      <a:pt x="131235" y="291769"/>
                      <a:pt x="124356" y="212394"/>
                      <a:pt x="120652" y="187523"/>
                    </a:cubicBezTo>
                    <a:cubicBezTo>
                      <a:pt x="116948" y="162652"/>
                      <a:pt x="131235" y="161594"/>
                      <a:pt x="111127" y="130373"/>
                    </a:cubicBezTo>
                    <a:cubicBezTo>
                      <a:pt x="91019" y="99152"/>
                      <a:pt x="531" y="5490"/>
                      <a:pt x="2" y="198"/>
                    </a:cubicBezTo>
                    <a:cubicBezTo>
                      <a:pt x="-527" y="-5094"/>
                      <a:pt x="75673" y="97036"/>
                      <a:pt x="107952" y="98623"/>
                    </a:cubicBezTo>
                    <a:cubicBezTo>
                      <a:pt x="140231" y="100210"/>
                      <a:pt x="227544" y="3902"/>
                      <a:pt x="231777" y="654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9" name="フリーフォーム 1968">
                <a:extLst>
                  <a:ext uri="{FF2B5EF4-FFF2-40B4-BE49-F238E27FC236}">
                    <a16:creationId xmlns:a16="http://schemas.microsoft.com/office/drawing/2014/main" id="{0B9BD6B9-3C2A-7E15-088C-607744138864}"/>
                  </a:ext>
                </a:extLst>
              </p:cNvPr>
              <p:cNvSpPr/>
              <p:nvPr/>
            </p:nvSpPr>
            <p:spPr>
              <a:xfrm>
                <a:off x="3216174" y="5200648"/>
                <a:ext cx="114441" cy="260873"/>
              </a:xfrm>
              <a:custGeom>
                <a:avLst/>
                <a:gdLst>
                  <a:gd name="connsiteX0" fmla="*/ 101 w 114441"/>
                  <a:gd name="connsiteY0" fmla="*/ 2 h 260873"/>
                  <a:gd name="connsiteX1" fmla="*/ 38201 w 114441"/>
                  <a:gd name="connsiteY1" fmla="*/ 120652 h 260873"/>
                  <a:gd name="connsiteX2" fmla="*/ 50901 w 114441"/>
                  <a:gd name="connsiteY2" fmla="*/ 260352 h 260873"/>
                  <a:gd name="connsiteX3" fmla="*/ 50901 w 114441"/>
                  <a:gd name="connsiteY3" fmla="*/ 171452 h 260873"/>
                  <a:gd name="connsiteX4" fmla="*/ 50901 w 114441"/>
                  <a:gd name="connsiteY4" fmla="*/ 117477 h 260873"/>
                  <a:gd name="connsiteX5" fmla="*/ 114401 w 114441"/>
                  <a:gd name="connsiteY5" fmla="*/ 28577 h 260873"/>
                  <a:gd name="connsiteX6" fmla="*/ 60426 w 114441"/>
                  <a:gd name="connsiteY6" fmla="*/ 114302 h 260873"/>
                  <a:gd name="connsiteX7" fmla="*/ 50901 w 114441"/>
                  <a:gd name="connsiteY7" fmla="*/ 117477 h 260873"/>
                  <a:gd name="connsiteX8" fmla="*/ 101 w 114441"/>
                  <a:gd name="connsiteY8" fmla="*/ 2 h 260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441" h="260873">
                    <a:moveTo>
                      <a:pt x="101" y="2"/>
                    </a:moveTo>
                    <a:cubicBezTo>
                      <a:pt x="-2016" y="531"/>
                      <a:pt x="29734" y="77260"/>
                      <a:pt x="38201" y="120652"/>
                    </a:cubicBezTo>
                    <a:cubicBezTo>
                      <a:pt x="46668" y="164044"/>
                      <a:pt x="48784" y="251885"/>
                      <a:pt x="50901" y="260352"/>
                    </a:cubicBezTo>
                    <a:cubicBezTo>
                      <a:pt x="53018" y="268819"/>
                      <a:pt x="50901" y="171452"/>
                      <a:pt x="50901" y="171452"/>
                    </a:cubicBezTo>
                    <a:cubicBezTo>
                      <a:pt x="50901" y="147640"/>
                      <a:pt x="40318" y="141289"/>
                      <a:pt x="50901" y="117477"/>
                    </a:cubicBezTo>
                    <a:cubicBezTo>
                      <a:pt x="61484" y="93665"/>
                      <a:pt x="112814" y="29106"/>
                      <a:pt x="114401" y="28577"/>
                    </a:cubicBezTo>
                    <a:cubicBezTo>
                      <a:pt x="115988" y="28048"/>
                      <a:pt x="71009" y="99485"/>
                      <a:pt x="60426" y="114302"/>
                    </a:cubicBezTo>
                    <a:cubicBezTo>
                      <a:pt x="49843" y="129119"/>
                      <a:pt x="56722" y="131764"/>
                      <a:pt x="50901" y="117477"/>
                    </a:cubicBezTo>
                    <a:cubicBezTo>
                      <a:pt x="45080" y="103190"/>
                      <a:pt x="2218" y="-527"/>
                      <a:pt x="101" y="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0" name="フリーフォーム 1969">
                <a:extLst>
                  <a:ext uri="{FF2B5EF4-FFF2-40B4-BE49-F238E27FC236}">
                    <a16:creationId xmlns:a16="http://schemas.microsoft.com/office/drawing/2014/main" id="{2C670957-3906-C355-B349-931398D330C6}"/>
                  </a:ext>
                </a:extLst>
              </p:cNvPr>
              <p:cNvSpPr/>
              <p:nvPr/>
            </p:nvSpPr>
            <p:spPr>
              <a:xfrm>
                <a:off x="3213100" y="5216525"/>
                <a:ext cx="548581" cy="184207"/>
              </a:xfrm>
              <a:custGeom>
                <a:avLst/>
                <a:gdLst>
                  <a:gd name="connsiteX0" fmla="*/ 0 w 548581"/>
                  <a:gd name="connsiteY0" fmla="*/ 0 h 184207"/>
                  <a:gd name="connsiteX1" fmla="*/ 514350 w 548581"/>
                  <a:gd name="connsiteY1" fmla="*/ 22225 h 184207"/>
                  <a:gd name="connsiteX2" fmla="*/ 501650 w 548581"/>
                  <a:gd name="connsiteY2" fmla="*/ 69850 h 184207"/>
                  <a:gd name="connsiteX3" fmla="*/ 511175 w 548581"/>
                  <a:gd name="connsiteY3" fmla="*/ 184150 h 184207"/>
                  <a:gd name="connsiteX4" fmla="*/ 504825 w 548581"/>
                  <a:gd name="connsiteY4" fmla="*/ 53975 h 184207"/>
                  <a:gd name="connsiteX5" fmla="*/ 482600 w 548581"/>
                  <a:gd name="connsiteY5" fmla="*/ 6350 h 184207"/>
                  <a:gd name="connsiteX6" fmla="*/ 463550 w 548581"/>
                  <a:gd name="connsiteY6" fmla="*/ 31750 h 184207"/>
                  <a:gd name="connsiteX7" fmla="*/ 466725 w 548581"/>
                  <a:gd name="connsiteY7" fmla="*/ 47625 h 184207"/>
                  <a:gd name="connsiteX8" fmla="*/ 190500 w 548581"/>
                  <a:gd name="connsiteY8" fmla="*/ 53975 h 184207"/>
                  <a:gd name="connsiteX9" fmla="*/ 406400 w 548581"/>
                  <a:gd name="connsiteY9" fmla="*/ 47625 h 184207"/>
                  <a:gd name="connsiteX10" fmla="*/ 266700 w 548581"/>
                  <a:gd name="connsiteY10" fmla="*/ 12700 h 184207"/>
                  <a:gd name="connsiteX11" fmla="*/ 425450 w 548581"/>
                  <a:gd name="connsiteY11" fmla="*/ 12700 h 184207"/>
                  <a:gd name="connsiteX12" fmla="*/ 0 w 548581"/>
                  <a:gd name="connsiteY12" fmla="*/ 0 h 184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8581" h="184207">
                    <a:moveTo>
                      <a:pt x="0" y="0"/>
                    </a:moveTo>
                    <a:cubicBezTo>
                      <a:pt x="14817" y="1587"/>
                      <a:pt x="430742" y="10583"/>
                      <a:pt x="514350" y="22225"/>
                    </a:cubicBezTo>
                    <a:cubicBezTo>
                      <a:pt x="597958" y="33867"/>
                      <a:pt x="502179" y="42863"/>
                      <a:pt x="501650" y="69850"/>
                    </a:cubicBezTo>
                    <a:cubicBezTo>
                      <a:pt x="501121" y="96837"/>
                      <a:pt x="510646" y="186796"/>
                      <a:pt x="511175" y="184150"/>
                    </a:cubicBezTo>
                    <a:cubicBezTo>
                      <a:pt x="511704" y="181504"/>
                      <a:pt x="509587" y="83608"/>
                      <a:pt x="504825" y="53975"/>
                    </a:cubicBezTo>
                    <a:cubicBezTo>
                      <a:pt x="500063" y="24342"/>
                      <a:pt x="489479" y="10054"/>
                      <a:pt x="482600" y="6350"/>
                    </a:cubicBezTo>
                    <a:cubicBezTo>
                      <a:pt x="475721" y="2646"/>
                      <a:pt x="466196" y="24871"/>
                      <a:pt x="463550" y="31750"/>
                    </a:cubicBezTo>
                    <a:cubicBezTo>
                      <a:pt x="460904" y="38629"/>
                      <a:pt x="512233" y="43921"/>
                      <a:pt x="466725" y="47625"/>
                    </a:cubicBezTo>
                    <a:cubicBezTo>
                      <a:pt x="421217" y="51329"/>
                      <a:pt x="200554" y="53975"/>
                      <a:pt x="190500" y="53975"/>
                    </a:cubicBezTo>
                    <a:cubicBezTo>
                      <a:pt x="180446" y="53975"/>
                      <a:pt x="393700" y="54504"/>
                      <a:pt x="406400" y="47625"/>
                    </a:cubicBezTo>
                    <a:cubicBezTo>
                      <a:pt x="419100" y="40746"/>
                      <a:pt x="263525" y="18521"/>
                      <a:pt x="266700" y="12700"/>
                    </a:cubicBezTo>
                    <a:cubicBezTo>
                      <a:pt x="269875" y="6879"/>
                      <a:pt x="462492" y="13758"/>
                      <a:pt x="425450" y="127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1" name="フリーフォーム 1970">
                <a:extLst>
                  <a:ext uri="{FF2B5EF4-FFF2-40B4-BE49-F238E27FC236}">
                    <a16:creationId xmlns:a16="http://schemas.microsoft.com/office/drawing/2014/main" id="{DD3153F3-CEDD-F0C8-4637-A4612BCBB30B}"/>
                  </a:ext>
                </a:extLst>
              </p:cNvPr>
              <p:cNvSpPr/>
              <p:nvPr/>
            </p:nvSpPr>
            <p:spPr>
              <a:xfrm>
                <a:off x="3381375" y="5191125"/>
                <a:ext cx="88900" cy="301662"/>
              </a:xfrm>
              <a:custGeom>
                <a:avLst/>
                <a:gdLst>
                  <a:gd name="connsiteX0" fmla="*/ 0 w 88900"/>
                  <a:gd name="connsiteY0" fmla="*/ 0 h 301662"/>
                  <a:gd name="connsiteX1" fmla="*/ 69850 w 88900"/>
                  <a:gd name="connsiteY1" fmla="*/ 111125 h 301662"/>
                  <a:gd name="connsiteX2" fmla="*/ 73025 w 88900"/>
                  <a:gd name="connsiteY2" fmla="*/ 193675 h 301662"/>
                  <a:gd name="connsiteX3" fmla="*/ 73025 w 88900"/>
                  <a:gd name="connsiteY3" fmla="*/ 114300 h 301662"/>
                  <a:gd name="connsiteX4" fmla="*/ 76200 w 88900"/>
                  <a:gd name="connsiteY4" fmla="*/ 301625 h 301662"/>
                  <a:gd name="connsiteX5" fmla="*/ 88900 w 88900"/>
                  <a:gd name="connsiteY5" fmla="*/ 127000 h 301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900" h="301662">
                    <a:moveTo>
                      <a:pt x="0" y="0"/>
                    </a:moveTo>
                    <a:cubicBezTo>
                      <a:pt x="28839" y="39423"/>
                      <a:pt x="57679" y="78846"/>
                      <a:pt x="69850" y="111125"/>
                    </a:cubicBezTo>
                    <a:cubicBezTo>
                      <a:pt x="82021" y="143404"/>
                      <a:pt x="72496" y="193146"/>
                      <a:pt x="73025" y="193675"/>
                    </a:cubicBezTo>
                    <a:cubicBezTo>
                      <a:pt x="73554" y="194204"/>
                      <a:pt x="72496" y="96308"/>
                      <a:pt x="73025" y="114300"/>
                    </a:cubicBezTo>
                    <a:cubicBezTo>
                      <a:pt x="73554" y="132292"/>
                      <a:pt x="73554" y="299508"/>
                      <a:pt x="76200" y="301625"/>
                    </a:cubicBezTo>
                    <a:cubicBezTo>
                      <a:pt x="78846" y="303742"/>
                      <a:pt x="83873" y="215371"/>
                      <a:pt x="88900" y="127000"/>
                    </a:cubicBezTo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2" name="フリーフォーム 1971">
                <a:extLst>
                  <a:ext uri="{FF2B5EF4-FFF2-40B4-BE49-F238E27FC236}">
                    <a16:creationId xmlns:a16="http://schemas.microsoft.com/office/drawing/2014/main" id="{9140D15C-FE07-5E0B-ECF1-46FB762351CF}"/>
                  </a:ext>
                </a:extLst>
              </p:cNvPr>
              <p:cNvSpPr/>
              <p:nvPr/>
            </p:nvSpPr>
            <p:spPr>
              <a:xfrm>
                <a:off x="3390898" y="5177966"/>
                <a:ext cx="95080" cy="298966"/>
              </a:xfrm>
              <a:custGeom>
                <a:avLst/>
                <a:gdLst>
                  <a:gd name="connsiteX0" fmla="*/ 2 w 95080"/>
                  <a:gd name="connsiteY0" fmla="*/ 459 h 298966"/>
                  <a:gd name="connsiteX1" fmla="*/ 92077 w 95080"/>
                  <a:gd name="connsiteY1" fmla="*/ 181434 h 298966"/>
                  <a:gd name="connsiteX2" fmla="*/ 73027 w 95080"/>
                  <a:gd name="connsiteY2" fmla="*/ 152859 h 298966"/>
                  <a:gd name="connsiteX3" fmla="*/ 76202 w 95080"/>
                  <a:gd name="connsiteY3" fmla="*/ 298909 h 298966"/>
                  <a:gd name="connsiteX4" fmla="*/ 88902 w 95080"/>
                  <a:gd name="connsiteY4" fmla="*/ 133809 h 298966"/>
                  <a:gd name="connsiteX5" fmla="*/ 2 w 95080"/>
                  <a:gd name="connsiteY5" fmla="*/ 459 h 29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080" h="298966">
                    <a:moveTo>
                      <a:pt x="2" y="459"/>
                    </a:moveTo>
                    <a:cubicBezTo>
                      <a:pt x="531" y="8397"/>
                      <a:pt x="79906" y="156034"/>
                      <a:pt x="92077" y="181434"/>
                    </a:cubicBezTo>
                    <a:cubicBezTo>
                      <a:pt x="104248" y="206834"/>
                      <a:pt x="75673" y="133280"/>
                      <a:pt x="73027" y="152859"/>
                    </a:cubicBezTo>
                    <a:cubicBezTo>
                      <a:pt x="70381" y="172438"/>
                      <a:pt x="73556" y="302084"/>
                      <a:pt x="76202" y="298909"/>
                    </a:cubicBezTo>
                    <a:cubicBezTo>
                      <a:pt x="78848" y="295734"/>
                      <a:pt x="98427" y="178259"/>
                      <a:pt x="88902" y="133809"/>
                    </a:cubicBezTo>
                    <a:cubicBezTo>
                      <a:pt x="79377" y="89359"/>
                      <a:pt x="-527" y="-7479"/>
                      <a:pt x="2" y="45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3" name="フリーフォーム 1972">
                <a:extLst>
                  <a:ext uri="{FF2B5EF4-FFF2-40B4-BE49-F238E27FC236}">
                    <a16:creationId xmlns:a16="http://schemas.microsoft.com/office/drawing/2014/main" id="{3EFDB758-190A-45EC-DC5D-0A70B058B873}"/>
                  </a:ext>
                </a:extLst>
              </p:cNvPr>
              <p:cNvSpPr/>
              <p:nvPr/>
            </p:nvSpPr>
            <p:spPr>
              <a:xfrm>
                <a:off x="2536825" y="5445055"/>
                <a:ext cx="1146836" cy="35980"/>
              </a:xfrm>
              <a:custGeom>
                <a:avLst/>
                <a:gdLst>
                  <a:gd name="connsiteX0" fmla="*/ 0 w 1146836"/>
                  <a:gd name="connsiteY0" fmla="*/ 6420 h 35980"/>
                  <a:gd name="connsiteX1" fmla="*/ 720725 w 1146836"/>
                  <a:gd name="connsiteY1" fmla="*/ 25470 h 35980"/>
                  <a:gd name="connsiteX2" fmla="*/ 425450 w 1146836"/>
                  <a:gd name="connsiteY2" fmla="*/ 70 h 35980"/>
                  <a:gd name="connsiteX3" fmla="*/ 1146175 w 1146836"/>
                  <a:gd name="connsiteY3" fmla="*/ 34995 h 35980"/>
                  <a:gd name="connsiteX4" fmla="*/ 549275 w 1146836"/>
                  <a:gd name="connsiteY4" fmla="*/ 25470 h 35980"/>
                  <a:gd name="connsiteX5" fmla="*/ 247650 w 1146836"/>
                  <a:gd name="connsiteY5" fmla="*/ 15945 h 35980"/>
                  <a:gd name="connsiteX6" fmla="*/ 736600 w 1146836"/>
                  <a:gd name="connsiteY6" fmla="*/ 34995 h 35980"/>
                  <a:gd name="connsiteX7" fmla="*/ 0 w 1146836"/>
                  <a:gd name="connsiteY7" fmla="*/ 6420 h 35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6836" h="35980">
                    <a:moveTo>
                      <a:pt x="0" y="6420"/>
                    </a:moveTo>
                    <a:lnTo>
                      <a:pt x="720725" y="25470"/>
                    </a:lnTo>
                    <a:cubicBezTo>
                      <a:pt x="791633" y="24412"/>
                      <a:pt x="354542" y="-1518"/>
                      <a:pt x="425450" y="70"/>
                    </a:cubicBezTo>
                    <a:cubicBezTo>
                      <a:pt x="496358" y="1657"/>
                      <a:pt x="1125538" y="30762"/>
                      <a:pt x="1146175" y="34995"/>
                    </a:cubicBezTo>
                    <a:cubicBezTo>
                      <a:pt x="1166812" y="39228"/>
                      <a:pt x="699029" y="28645"/>
                      <a:pt x="549275" y="25470"/>
                    </a:cubicBezTo>
                    <a:cubicBezTo>
                      <a:pt x="399521" y="22295"/>
                      <a:pt x="216429" y="14358"/>
                      <a:pt x="247650" y="15945"/>
                    </a:cubicBezTo>
                    <a:cubicBezTo>
                      <a:pt x="278871" y="17532"/>
                      <a:pt x="736600" y="34995"/>
                      <a:pt x="736600" y="34995"/>
                    </a:cubicBezTo>
                    <a:lnTo>
                      <a:pt x="0" y="642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4" name="フリーフォーム 1973">
                <a:extLst>
                  <a:ext uri="{FF2B5EF4-FFF2-40B4-BE49-F238E27FC236}">
                    <a16:creationId xmlns:a16="http://schemas.microsoft.com/office/drawing/2014/main" id="{91053292-FFF2-94D9-8DBB-692A564CDFF6}"/>
                  </a:ext>
                </a:extLst>
              </p:cNvPr>
              <p:cNvSpPr/>
              <p:nvPr/>
            </p:nvSpPr>
            <p:spPr>
              <a:xfrm>
                <a:off x="-34269" y="4485937"/>
                <a:ext cx="2787379" cy="279978"/>
              </a:xfrm>
              <a:custGeom>
                <a:avLst/>
                <a:gdLst>
                  <a:gd name="connsiteX0" fmla="*/ 34269 w 2787379"/>
                  <a:gd name="connsiteY0" fmla="*/ 3513 h 279978"/>
                  <a:gd name="connsiteX1" fmla="*/ 1844019 w 2787379"/>
                  <a:gd name="connsiteY1" fmla="*/ 200363 h 279978"/>
                  <a:gd name="connsiteX2" fmla="*/ 1729719 w 2787379"/>
                  <a:gd name="connsiteY2" fmla="*/ 181313 h 279978"/>
                  <a:gd name="connsiteX3" fmla="*/ 2767944 w 2787379"/>
                  <a:gd name="connsiteY3" fmla="*/ 273388 h 279978"/>
                  <a:gd name="connsiteX4" fmla="*/ 2339319 w 2787379"/>
                  <a:gd name="connsiteY4" fmla="*/ 260688 h 279978"/>
                  <a:gd name="connsiteX5" fmla="*/ 1504294 w 2787379"/>
                  <a:gd name="connsiteY5" fmla="*/ 165438 h 279978"/>
                  <a:gd name="connsiteX6" fmla="*/ 1567794 w 2787379"/>
                  <a:gd name="connsiteY6" fmla="*/ 174963 h 279978"/>
                  <a:gd name="connsiteX7" fmla="*/ 434319 w 2787379"/>
                  <a:gd name="connsiteY7" fmla="*/ 70188 h 279978"/>
                  <a:gd name="connsiteX8" fmla="*/ 640694 w 2787379"/>
                  <a:gd name="connsiteY8" fmla="*/ 73363 h 279978"/>
                  <a:gd name="connsiteX9" fmla="*/ 34269 w 2787379"/>
                  <a:gd name="connsiteY9" fmla="*/ 3513 h 279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87379" h="279978">
                    <a:moveTo>
                      <a:pt x="34269" y="3513"/>
                    </a:moveTo>
                    <a:lnTo>
                      <a:pt x="1844019" y="200363"/>
                    </a:lnTo>
                    <a:cubicBezTo>
                      <a:pt x="2126594" y="229996"/>
                      <a:pt x="1729719" y="181313"/>
                      <a:pt x="1729719" y="181313"/>
                    </a:cubicBezTo>
                    <a:lnTo>
                      <a:pt x="2767944" y="273388"/>
                    </a:lnTo>
                    <a:cubicBezTo>
                      <a:pt x="2869544" y="286617"/>
                      <a:pt x="2549927" y="278680"/>
                      <a:pt x="2339319" y="260688"/>
                    </a:cubicBezTo>
                    <a:cubicBezTo>
                      <a:pt x="2128711" y="242696"/>
                      <a:pt x="1632882" y="179726"/>
                      <a:pt x="1504294" y="165438"/>
                    </a:cubicBezTo>
                    <a:cubicBezTo>
                      <a:pt x="1375707" y="151151"/>
                      <a:pt x="1567794" y="174963"/>
                      <a:pt x="1567794" y="174963"/>
                    </a:cubicBezTo>
                    <a:lnTo>
                      <a:pt x="434319" y="70188"/>
                    </a:lnTo>
                    <a:cubicBezTo>
                      <a:pt x="279802" y="53255"/>
                      <a:pt x="705252" y="83417"/>
                      <a:pt x="640694" y="73363"/>
                    </a:cubicBezTo>
                    <a:cubicBezTo>
                      <a:pt x="576136" y="63309"/>
                      <a:pt x="-166285" y="-17654"/>
                      <a:pt x="34269" y="351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5" name="フリーフォーム 1974">
                <a:extLst>
                  <a:ext uri="{FF2B5EF4-FFF2-40B4-BE49-F238E27FC236}">
                    <a16:creationId xmlns:a16="http://schemas.microsoft.com/office/drawing/2014/main" id="{D72CF94E-7FE1-BD93-D3D8-51D93C4C4427}"/>
                  </a:ext>
                </a:extLst>
              </p:cNvPr>
              <p:cNvSpPr/>
              <p:nvPr/>
            </p:nvSpPr>
            <p:spPr>
              <a:xfrm>
                <a:off x="-56042" y="4426796"/>
                <a:ext cx="2694467" cy="291254"/>
              </a:xfrm>
              <a:custGeom>
                <a:avLst/>
                <a:gdLst>
                  <a:gd name="connsiteX0" fmla="*/ 27467 w 2694467"/>
                  <a:gd name="connsiteY0" fmla="*/ 8679 h 291254"/>
                  <a:gd name="connsiteX1" fmla="*/ 97317 w 2694467"/>
                  <a:gd name="connsiteY1" fmla="*/ 5504 h 291254"/>
                  <a:gd name="connsiteX2" fmla="*/ 1526067 w 2694467"/>
                  <a:gd name="connsiteY2" fmla="*/ 199179 h 291254"/>
                  <a:gd name="connsiteX3" fmla="*/ 1989617 w 2694467"/>
                  <a:gd name="connsiteY3" fmla="*/ 227754 h 291254"/>
                  <a:gd name="connsiteX4" fmla="*/ 1884842 w 2694467"/>
                  <a:gd name="connsiteY4" fmla="*/ 224579 h 291254"/>
                  <a:gd name="connsiteX5" fmla="*/ 2694467 w 2694467"/>
                  <a:gd name="connsiteY5" fmla="*/ 291254 h 291254"/>
                  <a:gd name="connsiteX6" fmla="*/ 2497617 w 2694467"/>
                  <a:gd name="connsiteY6" fmla="*/ 275379 h 291254"/>
                  <a:gd name="connsiteX7" fmla="*/ 1548292 w 2694467"/>
                  <a:gd name="connsiteY7" fmla="*/ 167429 h 291254"/>
                  <a:gd name="connsiteX8" fmla="*/ 1052992 w 2694467"/>
                  <a:gd name="connsiteY8" fmla="*/ 110279 h 291254"/>
                  <a:gd name="connsiteX9" fmla="*/ 1326042 w 2694467"/>
                  <a:gd name="connsiteY9" fmla="*/ 180129 h 291254"/>
                  <a:gd name="connsiteX10" fmla="*/ 722792 w 2694467"/>
                  <a:gd name="connsiteY10" fmla="*/ 103929 h 291254"/>
                  <a:gd name="connsiteX11" fmla="*/ 373542 w 2694467"/>
                  <a:gd name="connsiteY11" fmla="*/ 53129 h 291254"/>
                  <a:gd name="connsiteX12" fmla="*/ 27467 w 2694467"/>
                  <a:gd name="connsiteY12" fmla="*/ 8679 h 29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94467" h="291254">
                    <a:moveTo>
                      <a:pt x="27467" y="8679"/>
                    </a:moveTo>
                    <a:cubicBezTo>
                      <a:pt x="-62492" y="-8784"/>
                      <a:pt x="97317" y="5504"/>
                      <a:pt x="97317" y="5504"/>
                    </a:cubicBezTo>
                    <a:lnTo>
                      <a:pt x="1526067" y="199179"/>
                    </a:lnTo>
                    <a:cubicBezTo>
                      <a:pt x="1841450" y="236221"/>
                      <a:pt x="1929821" y="223521"/>
                      <a:pt x="1989617" y="227754"/>
                    </a:cubicBezTo>
                    <a:cubicBezTo>
                      <a:pt x="2049413" y="231987"/>
                      <a:pt x="1884842" y="224579"/>
                      <a:pt x="1884842" y="224579"/>
                    </a:cubicBezTo>
                    <a:lnTo>
                      <a:pt x="2694467" y="291254"/>
                    </a:lnTo>
                    <a:lnTo>
                      <a:pt x="2497617" y="275379"/>
                    </a:lnTo>
                    <a:lnTo>
                      <a:pt x="1548292" y="167429"/>
                    </a:lnTo>
                    <a:cubicBezTo>
                      <a:pt x="1307521" y="139912"/>
                      <a:pt x="1090034" y="108162"/>
                      <a:pt x="1052992" y="110279"/>
                    </a:cubicBezTo>
                    <a:cubicBezTo>
                      <a:pt x="1015950" y="112396"/>
                      <a:pt x="1381075" y="181187"/>
                      <a:pt x="1326042" y="180129"/>
                    </a:cubicBezTo>
                    <a:cubicBezTo>
                      <a:pt x="1271009" y="179071"/>
                      <a:pt x="881542" y="125096"/>
                      <a:pt x="722792" y="103929"/>
                    </a:cubicBezTo>
                    <a:cubicBezTo>
                      <a:pt x="564042" y="82762"/>
                      <a:pt x="485725" y="67416"/>
                      <a:pt x="373542" y="53129"/>
                    </a:cubicBezTo>
                    <a:cubicBezTo>
                      <a:pt x="261359" y="38842"/>
                      <a:pt x="155525" y="28523"/>
                      <a:pt x="27467" y="867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6" name="フリーフォーム 1975">
                <a:extLst>
                  <a:ext uri="{FF2B5EF4-FFF2-40B4-BE49-F238E27FC236}">
                    <a16:creationId xmlns:a16="http://schemas.microsoft.com/office/drawing/2014/main" id="{83875259-0A7E-1B0F-37AE-F75FFD0B3399}"/>
                  </a:ext>
                </a:extLst>
              </p:cNvPr>
              <p:cNvSpPr/>
              <p:nvPr/>
            </p:nvSpPr>
            <p:spPr>
              <a:xfrm>
                <a:off x="2200269" y="4673600"/>
                <a:ext cx="1237290" cy="247793"/>
              </a:xfrm>
              <a:custGeom>
                <a:avLst/>
                <a:gdLst>
                  <a:gd name="connsiteX0" fmla="*/ 6 w 1237290"/>
                  <a:gd name="connsiteY0" fmla="*/ 0 h 247793"/>
                  <a:gd name="connsiteX1" fmla="*/ 720731 w 1237290"/>
                  <a:gd name="connsiteY1" fmla="*/ 63500 h 247793"/>
                  <a:gd name="connsiteX2" fmla="*/ 1041406 w 1237290"/>
                  <a:gd name="connsiteY2" fmla="*/ 82550 h 247793"/>
                  <a:gd name="connsiteX3" fmla="*/ 942981 w 1237290"/>
                  <a:gd name="connsiteY3" fmla="*/ 82550 h 247793"/>
                  <a:gd name="connsiteX4" fmla="*/ 1222381 w 1237290"/>
                  <a:gd name="connsiteY4" fmla="*/ 92075 h 247793"/>
                  <a:gd name="connsiteX5" fmla="*/ 1200156 w 1237290"/>
                  <a:gd name="connsiteY5" fmla="*/ 206375 h 247793"/>
                  <a:gd name="connsiteX6" fmla="*/ 1209681 w 1237290"/>
                  <a:gd name="connsiteY6" fmla="*/ 130175 h 247793"/>
                  <a:gd name="connsiteX7" fmla="*/ 1206506 w 1237290"/>
                  <a:gd name="connsiteY7" fmla="*/ 247650 h 247793"/>
                  <a:gd name="connsiteX8" fmla="*/ 1225556 w 1237290"/>
                  <a:gd name="connsiteY8" fmla="*/ 101600 h 247793"/>
                  <a:gd name="connsiteX9" fmla="*/ 1057281 w 1237290"/>
                  <a:gd name="connsiteY9" fmla="*/ 73025 h 247793"/>
                  <a:gd name="connsiteX10" fmla="*/ 603256 w 1237290"/>
                  <a:gd name="connsiteY10" fmla="*/ 47625 h 247793"/>
                  <a:gd name="connsiteX11" fmla="*/ 733431 w 1237290"/>
                  <a:gd name="connsiteY11" fmla="*/ 47625 h 247793"/>
                  <a:gd name="connsiteX12" fmla="*/ 6 w 1237290"/>
                  <a:gd name="connsiteY12" fmla="*/ 0 h 247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37290" h="247793">
                    <a:moveTo>
                      <a:pt x="6" y="0"/>
                    </a:moveTo>
                    <a:cubicBezTo>
                      <a:pt x="-2111" y="2646"/>
                      <a:pt x="547164" y="49742"/>
                      <a:pt x="720731" y="63500"/>
                    </a:cubicBezTo>
                    <a:cubicBezTo>
                      <a:pt x="894298" y="77258"/>
                      <a:pt x="1004364" y="79375"/>
                      <a:pt x="1041406" y="82550"/>
                    </a:cubicBezTo>
                    <a:cubicBezTo>
                      <a:pt x="1078448" y="85725"/>
                      <a:pt x="912819" y="80963"/>
                      <a:pt x="942981" y="82550"/>
                    </a:cubicBezTo>
                    <a:cubicBezTo>
                      <a:pt x="973143" y="84137"/>
                      <a:pt x="1179519" y="71438"/>
                      <a:pt x="1222381" y="92075"/>
                    </a:cubicBezTo>
                    <a:cubicBezTo>
                      <a:pt x="1265243" y="112712"/>
                      <a:pt x="1202273" y="200025"/>
                      <a:pt x="1200156" y="206375"/>
                    </a:cubicBezTo>
                    <a:cubicBezTo>
                      <a:pt x="1198039" y="212725"/>
                      <a:pt x="1208623" y="123296"/>
                      <a:pt x="1209681" y="130175"/>
                    </a:cubicBezTo>
                    <a:cubicBezTo>
                      <a:pt x="1210739" y="137054"/>
                      <a:pt x="1203860" y="252412"/>
                      <a:pt x="1206506" y="247650"/>
                    </a:cubicBezTo>
                    <a:cubicBezTo>
                      <a:pt x="1209152" y="242888"/>
                      <a:pt x="1250427" y="130704"/>
                      <a:pt x="1225556" y="101600"/>
                    </a:cubicBezTo>
                    <a:cubicBezTo>
                      <a:pt x="1200685" y="72496"/>
                      <a:pt x="1160998" y="82021"/>
                      <a:pt x="1057281" y="73025"/>
                    </a:cubicBezTo>
                    <a:cubicBezTo>
                      <a:pt x="953564" y="64029"/>
                      <a:pt x="657231" y="51858"/>
                      <a:pt x="603256" y="47625"/>
                    </a:cubicBezTo>
                    <a:cubicBezTo>
                      <a:pt x="549281" y="43392"/>
                      <a:pt x="829739" y="53975"/>
                      <a:pt x="733431" y="4762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7" name="フリーフォーム 1976">
                <a:extLst>
                  <a:ext uri="{FF2B5EF4-FFF2-40B4-BE49-F238E27FC236}">
                    <a16:creationId xmlns:a16="http://schemas.microsoft.com/office/drawing/2014/main" id="{3A09CE49-72A4-E98B-FCA6-5AA5FBCC0D10}"/>
                  </a:ext>
                </a:extLst>
              </p:cNvPr>
              <p:cNvSpPr/>
              <p:nvPr/>
            </p:nvSpPr>
            <p:spPr>
              <a:xfrm>
                <a:off x="2496441" y="4748717"/>
                <a:ext cx="883643" cy="173296"/>
              </a:xfrm>
              <a:custGeom>
                <a:avLst/>
                <a:gdLst>
                  <a:gd name="connsiteX0" fmla="*/ 11809 w 883643"/>
                  <a:gd name="connsiteY0" fmla="*/ 4258 h 173296"/>
                  <a:gd name="connsiteX1" fmla="*/ 608709 w 883643"/>
                  <a:gd name="connsiteY1" fmla="*/ 20133 h 173296"/>
                  <a:gd name="connsiteX2" fmla="*/ 869059 w 883643"/>
                  <a:gd name="connsiteY2" fmla="*/ 55058 h 173296"/>
                  <a:gd name="connsiteX3" fmla="*/ 853184 w 883643"/>
                  <a:gd name="connsiteY3" fmla="*/ 32833 h 173296"/>
                  <a:gd name="connsiteX4" fmla="*/ 875409 w 883643"/>
                  <a:gd name="connsiteY4" fmla="*/ 172533 h 173296"/>
                  <a:gd name="connsiteX5" fmla="*/ 865884 w 883643"/>
                  <a:gd name="connsiteY5" fmla="*/ 86808 h 173296"/>
                  <a:gd name="connsiteX6" fmla="*/ 853184 w 883643"/>
                  <a:gd name="connsiteY6" fmla="*/ 42358 h 173296"/>
                  <a:gd name="connsiteX7" fmla="*/ 732534 w 883643"/>
                  <a:gd name="connsiteY7" fmla="*/ 13783 h 173296"/>
                  <a:gd name="connsiteX8" fmla="*/ 805559 w 883643"/>
                  <a:gd name="connsiteY8" fmla="*/ 20133 h 173296"/>
                  <a:gd name="connsiteX9" fmla="*/ 259459 w 883643"/>
                  <a:gd name="connsiteY9" fmla="*/ 1083 h 173296"/>
                  <a:gd name="connsiteX10" fmla="*/ 11809 w 883643"/>
                  <a:gd name="connsiteY10" fmla="*/ 4258 h 173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83643" h="173296">
                    <a:moveTo>
                      <a:pt x="11809" y="4258"/>
                    </a:moveTo>
                    <a:cubicBezTo>
                      <a:pt x="70017" y="7433"/>
                      <a:pt x="465834" y="11666"/>
                      <a:pt x="608709" y="20133"/>
                    </a:cubicBezTo>
                    <a:cubicBezTo>
                      <a:pt x="751584" y="28600"/>
                      <a:pt x="828313" y="52941"/>
                      <a:pt x="869059" y="55058"/>
                    </a:cubicBezTo>
                    <a:cubicBezTo>
                      <a:pt x="909805" y="57175"/>
                      <a:pt x="852126" y="13254"/>
                      <a:pt x="853184" y="32833"/>
                    </a:cubicBezTo>
                    <a:cubicBezTo>
                      <a:pt x="854242" y="52412"/>
                      <a:pt x="873292" y="163537"/>
                      <a:pt x="875409" y="172533"/>
                    </a:cubicBezTo>
                    <a:cubicBezTo>
                      <a:pt x="877526" y="181529"/>
                      <a:pt x="869588" y="108504"/>
                      <a:pt x="865884" y="86808"/>
                    </a:cubicBezTo>
                    <a:cubicBezTo>
                      <a:pt x="862180" y="65112"/>
                      <a:pt x="875409" y="54529"/>
                      <a:pt x="853184" y="42358"/>
                    </a:cubicBezTo>
                    <a:cubicBezTo>
                      <a:pt x="830959" y="30187"/>
                      <a:pt x="740471" y="17487"/>
                      <a:pt x="732534" y="13783"/>
                    </a:cubicBezTo>
                    <a:cubicBezTo>
                      <a:pt x="724597" y="10079"/>
                      <a:pt x="805559" y="20133"/>
                      <a:pt x="805559" y="20133"/>
                    </a:cubicBezTo>
                    <a:lnTo>
                      <a:pt x="259459" y="1083"/>
                    </a:lnTo>
                    <a:cubicBezTo>
                      <a:pt x="122405" y="-1563"/>
                      <a:pt x="-46399" y="1083"/>
                      <a:pt x="11809" y="425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8" name="フリーフォーム 1977">
                <a:extLst>
                  <a:ext uri="{FF2B5EF4-FFF2-40B4-BE49-F238E27FC236}">
                    <a16:creationId xmlns:a16="http://schemas.microsoft.com/office/drawing/2014/main" id="{05697506-2992-7C32-FAD6-EAC1F8B16E42}"/>
                  </a:ext>
                </a:extLst>
              </p:cNvPr>
              <p:cNvSpPr/>
              <p:nvPr/>
            </p:nvSpPr>
            <p:spPr>
              <a:xfrm>
                <a:off x="2644775" y="4860925"/>
                <a:ext cx="800064" cy="273099"/>
              </a:xfrm>
              <a:custGeom>
                <a:avLst/>
                <a:gdLst>
                  <a:gd name="connsiteX0" fmla="*/ 0 w 800064"/>
                  <a:gd name="connsiteY0" fmla="*/ 0 h 273099"/>
                  <a:gd name="connsiteX1" fmla="*/ 600075 w 800064"/>
                  <a:gd name="connsiteY1" fmla="*/ 28575 h 273099"/>
                  <a:gd name="connsiteX2" fmla="*/ 790575 w 800064"/>
                  <a:gd name="connsiteY2" fmla="*/ 34925 h 273099"/>
                  <a:gd name="connsiteX3" fmla="*/ 555625 w 800064"/>
                  <a:gd name="connsiteY3" fmla="*/ 38100 h 273099"/>
                  <a:gd name="connsiteX4" fmla="*/ 787400 w 800064"/>
                  <a:gd name="connsiteY4" fmla="*/ 76200 h 273099"/>
                  <a:gd name="connsiteX5" fmla="*/ 768350 w 800064"/>
                  <a:gd name="connsiteY5" fmla="*/ 168275 h 273099"/>
                  <a:gd name="connsiteX6" fmla="*/ 758825 w 800064"/>
                  <a:gd name="connsiteY6" fmla="*/ 273050 h 273099"/>
                  <a:gd name="connsiteX7" fmla="*/ 762000 w 800064"/>
                  <a:gd name="connsiteY7" fmla="*/ 180975 h 273099"/>
                  <a:gd name="connsiteX8" fmla="*/ 768350 w 800064"/>
                  <a:gd name="connsiteY8" fmla="*/ 107950 h 273099"/>
                  <a:gd name="connsiteX9" fmla="*/ 638175 w 800064"/>
                  <a:gd name="connsiteY9" fmla="*/ 88900 h 273099"/>
                  <a:gd name="connsiteX10" fmla="*/ 101600 w 800064"/>
                  <a:gd name="connsiteY10" fmla="*/ 57150 h 273099"/>
                  <a:gd name="connsiteX11" fmla="*/ 771525 w 800064"/>
                  <a:gd name="connsiteY11" fmla="*/ 73025 h 273099"/>
                  <a:gd name="connsiteX12" fmla="*/ 568325 w 800064"/>
                  <a:gd name="connsiteY12" fmla="*/ 44450 h 273099"/>
                  <a:gd name="connsiteX13" fmla="*/ 142875 w 800064"/>
                  <a:gd name="connsiteY13" fmla="*/ 12700 h 273099"/>
                  <a:gd name="connsiteX14" fmla="*/ 0 w 800064"/>
                  <a:gd name="connsiteY14" fmla="*/ 0 h 273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64" h="273099">
                    <a:moveTo>
                      <a:pt x="0" y="0"/>
                    </a:moveTo>
                    <a:lnTo>
                      <a:pt x="600075" y="28575"/>
                    </a:lnTo>
                    <a:cubicBezTo>
                      <a:pt x="731837" y="34396"/>
                      <a:pt x="797983" y="33338"/>
                      <a:pt x="790575" y="34925"/>
                    </a:cubicBezTo>
                    <a:cubicBezTo>
                      <a:pt x="783167" y="36512"/>
                      <a:pt x="556154" y="31221"/>
                      <a:pt x="555625" y="38100"/>
                    </a:cubicBezTo>
                    <a:cubicBezTo>
                      <a:pt x="555096" y="44979"/>
                      <a:pt x="751946" y="54504"/>
                      <a:pt x="787400" y="76200"/>
                    </a:cubicBezTo>
                    <a:cubicBezTo>
                      <a:pt x="822854" y="97896"/>
                      <a:pt x="773113" y="135467"/>
                      <a:pt x="768350" y="168275"/>
                    </a:cubicBezTo>
                    <a:cubicBezTo>
                      <a:pt x="763587" y="201083"/>
                      <a:pt x="759883" y="270933"/>
                      <a:pt x="758825" y="273050"/>
                    </a:cubicBezTo>
                    <a:cubicBezTo>
                      <a:pt x="757767" y="275167"/>
                      <a:pt x="760413" y="208492"/>
                      <a:pt x="762000" y="180975"/>
                    </a:cubicBezTo>
                    <a:cubicBezTo>
                      <a:pt x="763587" y="153458"/>
                      <a:pt x="788987" y="123296"/>
                      <a:pt x="768350" y="107950"/>
                    </a:cubicBezTo>
                    <a:cubicBezTo>
                      <a:pt x="747713" y="92604"/>
                      <a:pt x="749300" y="97367"/>
                      <a:pt x="638175" y="88900"/>
                    </a:cubicBezTo>
                    <a:cubicBezTo>
                      <a:pt x="527050" y="80433"/>
                      <a:pt x="79375" y="59796"/>
                      <a:pt x="101600" y="57150"/>
                    </a:cubicBezTo>
                    <a:cubicBezTo>
                      <a:pt x="123825" y="54504"/>
                      <a:pt x="693738" y="75142"/>
                      <a:pt x="771525" y="73025"/>
                    </a:cubicBezTo>
                    <a:cubicBezTo>
                      <a:pt x="849312" y="70908"/>
                      <a:pt x="673100" y="54504"/>
                      <a:pt x="568325" y="44450"/>
                    </a:cubicBezTo>
                    <a:cubicBezTo>
                      <a:pt x="463550" y="34396"/>
                      <a:pt x="142875" y="12700"/>
                      <a:pt x="142875" y="127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9" name="フリーフォーム 1978">
                <a:extLst>
                  <a:ext uri="{FF2B5EF4-FFF2-40B4-BE49-F238E27FC236}">
                    <a16:creationId xmlns:a16="http://schemas.microsoft.com/office/drawing/2014/main" id="{7148AE1C-DD66-90AC-B124-FE29CFAC48C6}"/>
                  </a:ext>
                </a:extLst>
              </p:cNvPr>
              <p:cNvSpPr/>
              <p:nvPr/>
            </p:nvSpPr>
            <p:spPr>
              <a:xfrm>
                <a:off x="-45257" y="4229100"/>
                <a:ext cx="1904887" cy="198554"/>
              </a:xfrm>
              <a:custGeom>
                <a:avLst/>
                <a:gdLst>
                  <a:gd name="connsiteX0" fmla="*/ 16682 w 1904887"/>
                  <a:gd name="connsiteY0" fmla="*/ 0 h 198554"/>
                  <a:gd name="connsiteX1" fmla="*/ 829482 w 1904887"/>
                  <a:gd name="connsiteY1" fmla="*/ 76200 h 198554"/>
                  <a:gd name="connsiteX2" fmla="*/ 1880407 w 1904887"/>
                  <a:gd name="connsiteY2" fmla="*/ 193675 h 198554"/>
                  <a:gd name="connsiteX3" fmla="*/ 1531157 w 1904887"/>
                  <a:gd name="connsiteY3" fmla="*/ 171450 h 198554"/>
                  <a:gd name="connsiteX4" fmla="*/ 1080307 w 1904887"/>
                  <a:gd name="connsiteY4" fmla="*/ 127000 h 198554"/>
                  <a:gd name="connsiteX5" fmla="*/ 1283507 w 1904887"/>
                  <a:gd name="connsiteY5" fmla="*/ 158750 h 198554"/>
                  <a:gd name="connsiteX6" fmla="*/ 156382 w 1904887"/>
                  <a:gd name="connsiteY6" fmla="*/ 31750 h 198554"/>
                  <a:gd name="connsiteX7" fmla="*/ 16682 w 1904887"/>
                  <a:gd name="connsiteY7" fmla="*/ 0 h 198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4887" h="198554">
                    <a:moveTo>
                      <a:pt x="16682" y="0"/>
                    </a:moveTo>
                    <a:lnTo>
                      <a:pt x="829482" y="76200"/>
                    </a:lnTo>
                    <a:lnTo>
                      <a:pt x="1880407" y="193675"/>
                    </a:lnTo>
                    <a:cubicBezTo>
                      <a:pt x="1997353" y="209550"/>
                      <a:pt x="1664507" y="182563"/>
                      <a:pt x="1531157" y="171450"/>
                    </a:cubicBezTo>
                    <a:cubicBezTo>
                      <a:pt x="1397807" y="160338"/>
                      <a:pt x="1121582" y="129117"/>
                      <a:pt x="1080307" y="127000"/>
                    </a:cubicBezTo>
                    <a:cubicBezTo>
                      <a:pt x="1039032" y="124883"/>
                      <a:pt x="1283507" y="158750"/>
                      <a:pt x="1283507" y="158750"/>
                    </a:cubicBezTo>
                    <a:lnTo>
                      <a:pt x="156382" y="31750"/>
                    </a:lnTo>
                    <a:cubicBezTo>
                      <a:pt x="-48935" y="9525"/>
                      <a:pt x="1336" y="17462"/>
                      <a:pt x="16682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0" name="フリーフォーム 1979">
                <a:extLst>
                  <a:ext uri="{FF2B5EF4-FFF2-40B4-BE49-F238E27FC236}">
                    <a16:creationId xmlns:a16="http://schemas.microsoft.com/office/drawing/2014/main" id="{70C0F789-AE48-FC2A-7DFA-E32887AC487C}"/>
                  </a:ext>
                </a:extLst>
              </p:cNvPr>
              <p:cNvSpPr/>
              <p:nvPr/>
            </p:nvSpPr>
            <p:spPr>
              <a:xfrm>
                <a:off x="18858" y="4228710"/>
                <a:ext cx="25998" cy="214038"/>
              </a:xfrm>
              <a:custGeom>
                <a:avLst/>
                <a:gdLst>
                  <a:gd name="connsiteX0" fmla="*/ 25592 w 25998"/>
                  <a:gd name="connsiteY0" fmla="*/ 390 h 214038"/>
                  <a:gd name="connsiteX1" fmla="*/ 16067 w 25998"/>
                  <a:gd name="connsiteY1" fmla="*/ 114690 h 214038"/>
                  <a:gd name="connsiteX2" fmla="*/ 19242 w 25998"/>
                  <a:gd name="connsiteY2" fmla="*/ 213115 h 214038"/>
                  <a:gd name="connsiteX3" fmla="*/ 192 w 25998"/>
                  <a:gd name="connsiteY3" fmla="*/ 155965 h 214038"/>
                  <a:gd name="connsiteX4" fmla="*/ 25592 w 25998"/>
                  <a:gd name="connsiteY4" fmla="*/ 390 h 21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98" h="214038">
                    <a:moveTo>
                      <a:pt x="25592" y="390"/>
                    </a:moveTo>
                    <a:cubicBezTo>
                      <a:pt x="28238" y="-6489"/>
                      <a:pt x="17125" y="79236"/>
                      <a:pt x="16067" y="114690"/>
                    </a:cubicBezTo>
                    <a:cubicBezTo>
                      <a:pt x="15009" y="150144"/>
                      <a:pt x="21888" y="206236"/>
                      <a:pt x="19242" y="213115"/>
                    </a:cubicBezTo>
                    <a:cubicBezTo>
                      <a:pt x="16596" y="219994"/>
                      <a:pt x="2838" y="187186"/>
                      <a:pt x="192" y="155965"/>
                    </a:cubicBezTo>
                    <a:cubicBezTo>
                      <a:pt x="-2454" y="124744"/>
                      <a:pt x="22946" y="7269"/>
                      <a:pt x="25592" y="39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1" name="フリーフォーム 1980">
                <a:extLst>
                  <a:ext uri="{FF2B5EF4-FFF2-40B4-BE49-F238E27FC236}">
                    <a16:creationId xmlns:a16="http://schemas.microsoft.com/office/drawing/2014/main" id="{9FAF1A64-3A2B-6A39-D67E-4B9A9B1C723B}"/>
                  </a:ext>
                </a:extLst>
              </p:cNvPr>
              <p:cNvSpPr/>
              <p:nvPr/>
            </p:nvSpPr>
            <p:spPr>
              <a:xfrm>
                <a:off x="85636" y="4254228"/>
                <a:ext cx="24084" cy="209600"/>
              </a:xfrm>
              <a:custGeom>
                <a:avLst/>
                <a:gdLst>
                  <a:gd name="connsiteX0" fmla="*/ 22314 w 24084"/>
                  <a:gd name="connsiteY0" fmla="*/ 272 h 209600"/>
                  <a:gd name="connsiteX1" fmla="*/ 22314 w 24084"/>
                  <a:gd name="connsiteY1" fmla="*/ 76472 h 209600"/>
                  <a:gd name="connsiteX2" fmla="*/ 19139 w 24084"/>
                  <a:gd name="connsiteY2" fmla="*/ 206647 h 209600"/>
                  <a:gd name="connsiteX3" fmla="*/ 9614 w 24084"/>
                  <a:gd name="connsiteY3" fmla="*/ 162197 h 209600"/>
                  <a:gd name="connsiteX4" fmla="*/ 89 w 24084"/>
                  <a:gd name="connsiteY4" fmla="*/ 101872 h 209600"/>
                  <a:gd name="connsiteX5" fmla="*/ 22314 w 24084"/>
                  <a:gd name="connsiteY5" fmla="*/ 272 h 2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84" h="209600">
                    <a:moveTo>
                      <a:pt x="22314" y="272"/>
                    </a:moveTo>
                    <a:cubicBezTo>
                      <a:pt x="26018" y="-3961"/>
                      <a:pt x="22843" y="42076"/>
                      <a:pt x="22314" y="76472"/>
                    </a:cubicBezTo>
                    <a:cubicBezTo>
                      <a:pt x="21785" y="110868"/>
                      <a:pt x="21256" y="192360"/>
                      <a:pt x="19139" y="206647"/>
                    </a:cubicBezTo>
                    <a:cubicBezTo>
                      <a:pt x="17022" y="220935"/>
                      <a:pt x="12789" y="179660"/>
                      <a:pt x="9614" y="162197"/>
                    </a:cubicBezTo>
                    <a:cubicBezTo>
                      <a:pt x="6439" y="144735"/>
                      <a:pt x="1676" y="125155"/>
                      <a:pt x="89" y="101872"/>
                    </a:cubicBezTo>
                    <a:cubicBezTo>
                      <a:pt x="-1499" y="78589"/>
                      <a:pt x="18610" y="4505"/>
                      <a:pt x="22314" y="27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2" name="フリーフォーム 1981">
                <a:extLst>
                  <a:ext uri="{FF2B5EF4-FFF2-40B4-BE49-F238E27FC236}">
                    <a16:creationId xmlns:a16="http://schemas.microsoft.com/office/drawing/2014/main" id="{4C1DECC6-163B-6AF7-94FD-3784332FB442}"/>
                  </a:ext>
                </a:extLst>
              </p:cNvPr>
              <p:cNvSpPr/>
              <p:nvPr/>
            </p:nvSpPr>
            <p:spPr>
              <a:xfrm>
                <a:off x="142522" y="4251125"/>
                <a:ext cx="22761" cy="207006"/>
              </a:xfrm>
              <a:custGeom>
                <a:avLst/>
                <a:gdLst>
                  <a:gd name="connsiteX0" fmla="*/ 9878 w 22761"/>
                  <a:gd name="connsiteY0" fmla="*/ 200 h 207006"/>
                  <a:gd name="connsiteX1" fmla="*/ 22578 w 22761"/>
                  <a:gd name="connsiteY1" fmla="*/ 111325 h 207006"/>
                  <a:gd name="connsiteX2" fmla="*/ 16228 w 22761"/>
                  <a:gd name="connsiteY2" fmla="*/ 206575 h 207006"/>
                  <a:gd name="connsiteX3" fmla="*/ 353 w 22761"/>
                  <a:gd name="connsiteY3" fmla="*/ 139900 h 207006"/>
                  <a:gd name="connsiteX4" fmla="*/ 9878 w 22761"/>
                  <a:gd name="connsiteY4" fmla="*/ 200 h 207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1" h="207006">
                    <a:moveTo>
                      <a:pt x="9878" y="200"/>
                    </a:moveTo>
                    <a:cubicBezTo>
                      <a:pt x="13582" y="-4562"/>
                      <a:pt x="21520" y="76929"/>
                      <a:pt x="22578" y="111325"/>
                    </a:cubicBezTo>
                    <a:cubicBezTo>
                      <a:pt x="23636" y="145721"/>
                      <a:pt x="19932" y="201813"/>
                      <a:pt x="16228" y="206575"/>
                    </a:cubicBezTo>
                    <a:cubicBezTo>
                      <a:pt x="12524" y="211337"/>
                      <a:pt x="2470" y="175883"/>
                      <a:pt x="353" y="139900"/>
                    </a:cubicBezTo>
                    <a:cubicBezTo>
                      <a:pt x="-1764" y="103917"/>
                      <a:pt x="6174" y="4962"/>
                      <a:pt x="9878" y="20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3" name="フリーフォーム 1982">
                <a:extLst>
                  <a:ext uri="{FF2B5EF4-FFF2-40B4-BE49-F238E27FC236}">
                    <a16:creationId xmlns:a16="http://schemas.microsoft.com/office/drawing/2014/main" id="{27F179BC-A0DA-86D1-8C88-924193229A53}"/>
                  </a:ext>
                </a:extLst>
              </p:cNvPr>
              <p:cNvSpPr/>
              <p:nvPr/>
            </p:nvSpPr>
            <p:spPr>
              <a:xfrm>
                <a:off x="199874" y="4249754"/>
                <a:ext cx="24146" cy="222788"/>
              </a:xfrm>
              <a:custGeom>
                <a:avLst/>
                <a:gdLst>
                  <a:gd name="connsiteX0" fmla="*/ 22376 w 24146"/>
                  <a:gd name="connsiteY0" fmla="*/ 1571 h 222788"/>
                  <a:gd name="connsiteX1" fmla="*/ 22376 w 24146"/>
                  <a:gd name="connsiteY1" fmla="*/ 87296 h 222788"/>
                  <a:gd name="connsiteX2" fmla="*/ 19201 w 24146"/>
                  <a:gd name="connsiteY2" fmla="*/ 220646 h 222788"/>
                  <a:gd name="connsiteX3" fmla="*/ 151 w 24146"/>
                  <a:gd name="connsiteY3" fmla="*/ 160321 h 222788"/>
                  <a:gd name="connsiteX4" fmla="*/ 22376 w 24146"/>
                  <a:gd name="connsiteY4" fmla="*/ 1571 h 222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46" h="222788">
                    <a:moveTo>
                      <a:pt x="22376" y="1571"/>
                    </a:moveTo>
                    <a:cubicBezTo>
                      <a:pt x="26080" y="-10600"/>
                      <a:pt x="22905" y="50784"/>
                      <a:pt x="22376" y="87296"/>
                    </a:cubicBezTo>
                    <a:cubicBezTo>
                      <a:pt x="21847" y="123808"/>
                      <a:pt x="22905" y="208475"/>
                      <a:pt x="19201" y="220646"/>
                    </a:cubicBezTo>
                    <a:cubicBezTo>
                      <a:pt x="15497" y="232817"/>
                      <a:pt x="2268" y="190483"/>
                      <a:pt x="151" y="160321"/>
                    </a:cubicBezTo>
                    <a:cubicBezTo>
                      <a:pt x="-1966" y="130159"/>
                      <a:pt x="18672" y="13742"/>
                      <a:pt x="22376" y="157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4" name="フリーフォーム 1983">
                <a:extLst>
                  <a:ext uri="{FF2B5EF4-FFF2-40B4-BE49-F238E27FC236}">
                    <a16:creationId xmlns:a16="http://schemas.microsoft.com/office/drawing/2014/main" id="{ECA59168-A369-6419-30B3-E94BEE2A68FA}"/>
                  </a:ext>
                </a:extLst>
              </p:cNvPr>
              <p:cNvSpPr/>
              <p:nvPr/>
            </p:nvSpPr>
            <p:spPr>
              <a:xfrm>
                <a:off x="263429" y="4260416"/>
                <a:ext cx="16016" cy="209632"/>
              </a:xfrm>
              <a:custGeom>
                <a:avLst/>
                <a:gdLst>
                  <a:gd name="connsiteX0" fmla="*/ 9621 w 16016"/>
                  <a:gd name="connsiteY0" fmla="*/ 434 h 209632"/>
                  <a:gd name="connsiteX1" fmla="*/ 15971 w 16016"/>
                  <a:gd name="connsiteY1" fmla="*/ 82984 h 209632"/>
                  <a:gd name="connsiteX2" fmla="*/ 6446 w 16016"/>
                  <a:gd name="connsiteY2" fmla="*/ 206809 h 209632"/>
                  <a:gd name="connsiteX3" fmla="*/ 6446 w 16016"/>
                  <a:gd name="connsiteY3" fmla="*/ 165534 h 209632"/>
                  <a:gd name="connsiteX4" fmla="*/ 96 w 16016"/>
                  <a:gd name="connsiteY4" fmla="*/ 117909 h 209632"/>
                  <a:gd name="connsiteX5" fmla="*/ 9621 w 16016"/>
                  <a:gd name="connsiteY5" fmla="*/ 434 h 209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16" h="209632">
                    <a:moveTo>
                      <a:pt x="9621" y="434"/>
                    </a:moveTo>
                    <a:cubicBezTo>
                      <a:pt x="12267" y="-5387"/>
                      <a:pt x="16500" y="48588"/>
                      <a:pt x="15971" y="82984"/>
                    </a:cubicBezTo>
                    <a:cubicBezTo>
                      <a:pt x="15442" y="117380"/>
                      <a:pt x="8033" y="193051"/>
                      <a:pt x="6446" y="206809"/>
                    </a:cubicBezTo>
                    <a:cubicBezTo>
                      <a:pt x="4859" y="220567"/>
                      <a:pt x="7504" y="180351"/>
                      <a:pt x="6446" y="165534"/>
                    </a:cubicBezTo>
                    <a:cubicBezTo>
                      <a:pt x="5388" y="150717"/>
                      <a:pt x="1154" y="139076"/>
                      <a:pt x="96" y="117909"/>
                    </a:cubicBezTo>
                    <a:cubicBezTo>
                      <a:pt x="-962" y="96742"/>
                      <a:pt x="6975" y="6255"/>
                      <a:pt x="9621" y="43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5" name="フリーフォーム 1984">
                <a:extLst>
                  <a:ext uri="{FF2B5EF4-FFF2-40B4-BE49-F238E27FC236}">
                    <a16:creationId xmlns:a16="http://schemas.microsoft.com/office/drawing/2014/main" id="{C5DC001C-F253-5EC2-5E76-F262D0D7CADD}"/>
                  </a:ext>
                </a:extLst>
              </p:cNvPr>
              <p:cNvSpPr/>
              <p:nvPr/>
            </p:nvSpPr>
            <p:spPr>
              <a:xfrm>
                <a:off x="310943" y="4260647"/>
                <a:ext cx="23573" cy="235309"/>
              </a:xfrm>
              <a:custGeom>
                <a:avLst/>
                <a:gdLst>
                  <a:gd name="connsiteX0" fmla="*/ 9732 w 23573"/>
                  <a:gd name="connsiteY0" fmla="*/ 203 h 235309"/>
                  <a:gd name="connsiteX1" fmla="*/ 19257 w 23573"/>
                  <a:gd name="connsiteY1" fmla="*/ 117678 h 235309"/>
                  <a:gd name="connsiteX2" fmla="*/ 22432 w 23573"/>
                  <a:gd name="connsiteY2" fmla="*/ 235153 h 235309"/>
                  <a:gd name="connsiteX3" fmla="*/ 207 w 23573"/>
                  <a:gd name="connsiteY3" fmla="*/ 92278 h 235309"/>
                  <a:gd name="connsiteX4" fmla="*/ 9732 w 23573"/>
                  <a:gd name="connsiteY4" fmla="*/ 203 h 23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73" h="235309">
                    <a:moveTo>
                      <a:pt x="9732" y="203"/>
                    </a:moveTo>
                    <a:cubicBezTo>
                      <a:pt x="12907" y="4436"/>
                      <a:pt x="17140" y="78520"/>
                      <a:pt x="19257" y="117678"/>
                    </a:cubicBezTo>
                    <a:cubicBezTo>
                      <a:pt x="21374" y="156836"/>
                      <a:pt x="25607" y="239386"/>
                      <a:pt x="22432" y="235153"/>
                    </a:cubicBezTo>
                    <a:cubicBezTo>
                      <a:pt x="19257" y="230920"/>
                      <a:pt x="1794" y="125615"/>
                      <a:pt x="207" y="92278"/>
                    </a:cubicBezTo>
                    <a:cubicBezTo>
                      <a:pt x="-1380" y="58941"/>
                      <a:pt x="6557" y="-4030"/>
                      <a:pt x="9732" y="20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6" name="フリーフォーム 1985">
                <a:extLst>
                  <a:ext uri="{FF2B5EF4-FFF2-40B4-BE49-F238E27FC236}">
                    <a16:creationId xmlns:a16="http://schemas.microsoft.com/office/drawing/2014/main" id="{A19DBB74-E580-A9AF-119D-130883840C8C}"/>
                  </a:ext>
                </a:extLst>
              </p:cNvPr>
              <p:cNvSpPr/>
              <p:nvPr/>
            </p:nvSpPr>
            <p:spPr>
              <a:xfrm>
                <a:off x="376149" y="4283075"/>
                <a:ext cx="31179" cy="187740"/>
              </a:xfrm>
              <a:custGeom>
                <a:avLst/>
                <a:gdLst>
                  <a:gd name="connsiteX0" fmla="*/ 30251 w 31179"/>
                  <a:gd name="connsiteY0" fmla="*/ 0 h 187740"/>
                  <a:gd name="connsiteX1" fmla="*/ 23901 w 31179"/>
                  <a:gd name="connsiteY1" fmla="*/ 88900 h 187740"/>
                  <a:gd name="connsiteX2" fmla="*/ 20726 w 31179"/>
                  <a:gd name="connsiteY2" fmla="*/ 146050 h 187740"/>
                  <a:gd name="connsiteX3" fmla="*/ 20726 w 31179"/>
                  <a:gd name="connsiteY3" fmla="*/ 187325 h 187740"/>
                  <a:gd name="connsiteX4" fmla="*/ 1676 w 31179"/>
                  <a:gd name="connsiteY4" fmla="*/ 120650 h 187740"/>
                  <a:gd name="connsiteX5" fmla="*/ 1676 w 31179"/>
                  <a:gd name="connsiteY5" fmla="*/ 88900 h 187740"/>
                  <a:gd name="connsiteX6" fmla="*/ 30251 w 31179"/>
                  <a:gd name="connsiteY6" fmla="*/ 0 h 187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179" h="187740">
                    <a:moveTo>
                      <a:pt x="30251" y="0"/>
                    </a:moveTo>
                    <a:cubicBezTo>
                      <a:pt x="33955" y="0"/>
                      <a:pt x="25488" y="64558"/>
                      <a:pt x="23901" y="88900"/>
                    </a:cubicBezTo>
                    <a:cubicBezTo>
                      <a:pt x="22313" y="113242"/>
                      <a:pt x="21255" y="129646"/>
                      <a:pt x="20726" y="146050"/>
                    </a:cubicBezTo>
                    <a:cubicBezTo>
                      <a:pt x="20197" y="162454"/>
                      <a:pt x="23901" y="191558"/>
                      <a:pt x="20726" y="187325"/>
                    </a:cubicBezTo>
                    <a:cubicBezTo>
                      <a:pt x="17551" y="183092"/>
                      <a:pt x="4851" y="137054"/>
                      <a:pt x="1676" y="120650"/>
                    </a:cubicBezTo>
                    <a:cubicBezTo>
                      <a:pt x="-1499" y="104246"/>
                      <a:pt x="618" y="105304"/>
                      <a:pt x="1676" y="88900"/>
                    </a:cubicBezTo>
                    <a:cubicBezTo>
                      <a:pt x="2734" y="72496"/>
                      <a:pt x="26547" y="0"/>
                      <a:pt x="30251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7" name="フリーフォーム 1986">
                <a:extLst>
                  <a:ext uri="{FF2B5EF4-FFF2-40B4-BE49-F238E27FC236}">
                    <a16:creationId xmlns:a16="http://schemas.microsoft.com/office/drawing/2014/main" id="{7D7AD49C-2D19-BA25-3F1D-DC0E0521B734}"/>
                  </a:ext>
                </a:extLst>
              </p:cNvPr>
              <p:cNvSpPr/>
              <p:nvPr/>
            </p:nvSpPr>
            <p:spPr>
              <a:xfrm>
                <a:off x="428270" y="4282358"/>
                <a:ext cx="20816" cy="214950"/>
              </a:xfrm>
              <a:custGeom>
                <a:avLst/>
                <a:gdLst>
                  <a:gd name="connsiteX0" fmla="*/ 19405 w 20816"/>
                  <a:gd name="connsiteY0" fmla="*/ 717 h 214950"/>
                  <a:gd name="connsiteX1" fmla="*/ 19405 w 20816"/>
                  <a:gd name="connsiteY1" fmla="*/ 89617 h 214950"/>
                  <a:gd name="connsiteX2" fmla="*/ 19405 w 20816"/>
                  <a:gd name="connsiteY2" fmla="*/ 213442 h 214950"/>
                  <a:gd name="connsiteX3" fmla="*/ 355 w 20816"/>
                  <a:gd name="connsiteY3" fmla="*/ 149942 h 214950"/>
                  <a:gd name="connsiteX4" fmla="*/ 19405 w 20816"/>
                  <a:gd name="connsiteY4" fmla="*/ 717 h 21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16" h="214950">
                    <a:moveTo>
                      <a:pt x="19405" y="717"/>
                    </a:moveTo>
                    <a:cubicBezTo>
                      <a:pt x="22580" y="-9337"/>
                      <a:pt x="19405" y="89617"/>
                      <a:pt x="19405" y="89617"/>
                    </a:cubicBezTo>
                    <a:cubicBezTo>
                      <a:pt x="19405" y="125071"/>
                      <a:pt x="22580" y="203388"/>
                      <a:pt x="19405" y="213442"/>
                    </a:cubicBezTo>
                    <a:cubicBezTo>
                      <a:pt x="16230" y="223496"/>
                      <a:pt x="3530" y="181163"/>
                      <a:pt x="355" y="149942"/>
                    </a:cubicBezTo>
                    <a:cubicBezTo>
                      <a:pt x="-2820" y="118721"/>
                      <a:pt x="16230" y="10771"/>
                      <a:pt x="19405" y="71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8" name="フリーフォーム 1987">
                <a:extLst>
                  <a:ext uri="{FF2B5EF4-FFF2-40B4-BE49-F238E27FC236}">
                    <a16:creationId xmlns:a16="http://schemas.microsoft.com/office/drawing/2014/main" id="{1B1DC9CD-5FCA-478A-C63C-9C723E85371C}"/>
                  </a:ext>
                </a:extLst>
              </p:cNvPr>
              <p:cNvSpPr/>
              <p:nvPr/>
            </p:nvSpPr>
            <p:spPr>
              <a:xfrm>
                <a:off x="485757" y="4286235"/>
                <a:ext cx="32575" cy="194899"/>
              </a:xfrm>
              <a:custGeom>
                <a:avLst/>
                <a:gdLst>
                  <a:gd name="connsiteX0" fmla="*/ 31768 w 32575"/>
                  <a:gd name="connsiteY0" fmla="*/ 15 h 194899"/>
                  <a:gd name="connsiteX1" fmla="*/ 22243 w 32575"/>
                  <a:gd name="connsiteY1" fmla="*/ 76215 h 194899"/>
                  <a:gd name="connsiteX2" fmla="*/ 12718 w 32575"/>
                  <a:gd name="connsiteY2" fmla="*/ 193690 h 194899"/>
                  <a:gd name="connsiteX3" fmla="*/ 12718 w 32575"/>
                  <a:gd name="connsiteY3" fmla="*/ 133365 h 194899"/>
                  <a:gd name="connsiteX4" fmla="*/ 18 w 32575"/>
                  <a:gd name="connsiteY4" fmla="*/ 69865 h 194899"/>
                  <a:gd name="connsiteX5" fmla="*/ 31768 w 32575"/>
                  <a:gd name="connsiteY5" fmla="*/ 15 h 19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575" h="194899">
                    <a:moveTo>
                      <a:pt x="31768" y="15"/>
                    </a:moveTo>
                    <a:cubicBezTo>
                      <a:pt x="35472" y="1073"/>
                      <a:pt x="25418" y="43936"/>
                      <a:pt x="22243" y="76215"/>
                    </a:cubicBezTo>
                    <a:cubicBezTo>
                      <a:pt x="19068" y="108494"/>
                      <a:pt x="14305" y="184165"/>
                      <a:pt x="12718" y="193690"/>
                    </a:cubicBezTo>
                    <a:cubicBezTo>
                      <a:pt x="11130" y="203215"/>
                      <a:pt x="14835" y="154002"/>
                      <a:pt x="12718" y="133365"/>
                    </a:cubicBezTo>
                    <a:cubicBezTo>
                      <a:pt x="10601" y="112728"/>
                      <a:pt x="-511" y="87857"/>
                      <a:pt x="18" y="69865"/>
                    </a:cubicBezTo>
                    <a:cubicBezTo>
                      <a:pt x="547" y="51873"/>
                      <a:pt x="28064" y="-1043"/>
                      <a:pt x="31768" y="1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9" name="フリーフォーム 1988">
                <a:extLst>
                  <a:ext uri="{FF2B5EF4-FFF2-40B4-BE49-F238E27FC236}">
                    <a16:creationId xmlns:a16="http://schemas.microsoft.com/office/drawing/2014/main" id="{BA403DA4-03A6-8533-9628-58C55482A2D6}"/>
                  </a:ext>
                </a:extLst>
              </p:cNvPr>
              <p:cNvSpPr/>
              <p:nvPr/>
            </p:nvSpPr>
            <p:spPr>
              <a:xfrm>
                <a:off x="533400" y="4282335"/>
                <a:ext cx="38641" cy="223514"/>
              </a:xfrm>
              <a:custGeom>
                <a:avLst/>
                <a:gdLst>
                  <a:gd name="connsiteX0" fmla="*/ 38100 w 38641"/>
                  <a:gd name="connsiteY0" fmla="*/ 740 h 223514"/>
                  <a:gd name="connsiteX1" fmla="*/ 22225 w 38641"/>
                  <a:gd name="connsiteY1" fmla="*/ 80115 h 223514"/>
                  <a:gd name="connsiteX2" fmla="*/ 19050 w 38641"/>
                  <a:gd name="connsiteY2" fmla="*/ 222990 h 223514"/>
                  <a:gd name="connsiteX3" fmla="*/ 0 w 38641"/>
                  <a:gd name="connsiteY3" fmla="*/ 124565 h 223514"/>
                  <a:gd name="connsiteX4" fmla="*/ 38100 w 38641"/>
                  <a:gd name="connsiteY4" fmla="*/ 740 h 223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41" h="223514">
                    <a:moveTo>
                      <a:pt x="38100" y="740"/>
                    </a:moveTo>
                    <a:cubicBezTo>
                      <a:pt x="41804" y="-6668"/>
                      <a:pt x="25400" y="43073"/>
                      <a:pt x="22225" y="80115"/>
                    </a:cubicBezTo>
                    <a:cubicBezTo>
                      <a:pt x="19050" y="117157"/>
                      <a:pt x="22754" y="215582"/>
                      <a:pt x="19050" y="222990"/>
                    </a:cubicBezTo>
                    <a:cubicBezTo>
                      <a:pt x="15346" y="230398"/>
                      <a:pt x="0" y="157373"/>
                      <a:pt x="0" y="124565"/>
                    </a:cubicBezTo>
                    <a:cubicBezTo>
                      <a:pt x="0" y="91757"/>
                      <a:pt x="34396" y="8148"/>
                      <a:pt x="38100" y="74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0" name="フリーフォーム 1989">
                <a:extLst>
                  <a:ext uri="{FF2B5EF4-FFF2-40B4-BE49-F238E27FC236}">
                    <a16:creationId xmlns:a16="http://schemas.microsoft.com/office/drawing/2014/main" id="{4C1D2A89-8939-E278-552D-782A6AF1D930}"/>
                  </a:ext>
                </a:extLst>
              </p:cNvPr>
              <p:cNvSpPr/>
              <p:nvPr/>
            </p:nvSpPr>
            <p:spPr>
              <a:xfrm>
                <a:off x="596693" y="4304898"/>
                <a:ext cx="21090" cy="197683"/>
              </a:xfrm>
              <a:custGeom>
                <a:avLst/>
                <a:gdLst>
                  <a:gd name="connsiteX0" fmla="*/ 19257 w 21090"/>
                  <a:gd name="connsiteY0" fmla="*/ 402 h 197683"/>
                  <a:gd name="connsiteX1" fmla="*/ 19257 w 21090"/>
                  <a:gd name="connsiteY1" fmla="*/ 86127 h 197683"/>
                  <a:gd name="connsiteX2" fmla="*/ 9732 w 21090"/>
                  <a:gd name="connsiteY2" fmla="*/ 197252 h 197683"/>
                  <a:gd name="connsiteX3" fmla="*/ 207 w 21090"/>
                  <a:gd name="connsiteY3" fmla="*/ 121052 h 197683"/>
                  <a:gd name="connsiteX4" fmla="*/ 19257 w 21090"/>
                  <a:gd name="connsiteY4" fmla="*/ 402 h 197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090" h="197683">
                    <a:moveTo>
                      <a:pt x="19257" y="402"/>
                    </a:moveTo>
                    <a:cubicBezTo>
                      <a:pt x="22432" y="-5419"/>
                      <a:pt x="20845" y="53319"/>
                      <a:pt x="19257" y="86127"/>
                    </a:cubicBezTo>
                    <a:cubicBezTo>
                      <a:pt x="17669" y="118935"/>
                      <a:pt x="12907" y="191431"/>
                      <a:pt x="9732" y="197252"/>
                    </a:cubicBezTo>
                    <a:cubicBezTo>
                      <a:pt x="6557" y="203073"/>
                      <a:pt x="-1380" y="148569"/>
                      <a:pt x="207" y="121052"/>
                    </a:cubicBezTo>
                    <a:cubicBezTo>
                      <a:pt x="1794" y="93535"/>
                      <a:pt x="16082" y="6223"/>
                      <a:pt x="19257" y="40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1" name="フリーフォーム 1990">
                <a:extLst>
                  <a:ext uri="{FF2B5EF4-FFF2-40B4-BE49-F238E27FC236}">
                    <a16:creationId xmlns:a16="http://schemas.microsoft.com/office/drawing/2014/main" id="{9EDED3E7-A780-D6FF-2932-0BC631D6D18F}"/>
                  </a:ext>
                </a:extLst>
              </p:cNvPr>
              <p:cNvSpPr/>
              <p:nvPr/>
            </p:nvSpPr>
            <p:spPr>
              <a:xfrm>
                <a:off x="872810" y="4314320"/>
                <a:ext cx="25797" cy="231893"/>
              </a:xfrm>
              <a:custGeom>
                <a:avLst/>
                <a:gdLst>
                  <a:gd name="connsiteX0" fmla="*/ 25715 w 25797"/>
                  <a:gd name="connsiteY0" fmla="*/ 505 h 231893"/>
                  <a:gd name="connsiteX1" fmla="*/ 22540 w 25797"/>
                  <a:gd name="connsiteY1" fmla="*/ 83055 h 231893"/>
                  <a:gd name="connsiteX2" fmla="*/ 16190 w 25797"/>
                  <a:gd name="connsiteY2" fmla="*/ 225930 h 231893"/>
                  <a:gd name="connsiteX3" fmla="*/ 16190 w 25797"/>
                  <a:gd name="connsiteY3" fmla="*/ 194180 h 231893"/>
                  <a:gd name="connsiteX4" fmla="*/ 315 w 25797"/>
                  <a:gd name="connsiteY4" fmla="*/ 95755 h 231893"/>
                  <a:gd name="connsiteX5" fmla="*/ 6665 w 25797"/>
                  <a:gd name="connsiteY5" fmla="*/ 133855 h 231893"/>
                  <a:gd name="connsiteX6" fmla="*/ 19365 w 25797"/>
                  <a:gd name="connsiteY6" fmla="*/ 51305 h 231893"/>
                  <a:gd name="connsiteX7" fmla="*/ 25715 w 25797"/>
                  <a:gd name="connsiteY7" fmla="*/ 505 h 231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797" h="231893">
                    <a:moveTo>
                      <a:pt x="25715" y="505"/>
                    </a:moveTo>
                    <a:cubicBezTo>
                      <a:pt x="26244" y="5797"/>
                      <a:pt x="24127" y="45484"/>
                      <a:pt x="22540" y="83055"/>
                    </a:cubicBezTo>
                    <a:cubicBezTo>
                      <a:pt x="20953" y="120626"/>
                      <a:pt x="17248" y="207409"/>
                      <a:pt x="16190" y="225930"/>
                    </a:cubicBezTo>
                    <a:cubicBezTo>
                      <a:pt x="15132" y="244451"/>
                      <a:pt x="18836" y="215876"/>
                      <a:pt x="16190" y="194180"/>
                    </a:cubicBezTo>
                    <a:cubicBezTo>
                      <a:pt x="13544" y="172484"/>
                      <a:pt x="1902" y="105809"/>
                      <a:pt x="315" y="95755"/>
                    </a:cubicBezTo>
                    <a:cubicBezTo>
                      <a:pt x="-1272" y="85701"/>
                      <a:pt x="3490" y="141263"/>
                      <a:pt x="6665" y="133855"/>
                    </a:cubicBezTo>
                    <a:cubicBezTo>
                      <a:pt x="9840" y="126447"/>
                      <a:pt x="16719" y="69826"/>
                      <a:pt x="19365" y="51305"/>
                    </a:cubicBezTo>
                    <a:cubicBezTo>
                      <a:pt x="22011" y="32784"/>
                      <a:pt x="25186" y="-4787"/>
                      <a:pt x="25715" y="50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2" name="フリーフォーム 1991">
                <a:extLst>
                  <a:ext uri="{FF2B5EF4-FFF2-40B4-BE49-F238E27FC236}">
                    <a16:creationId xmlns:a16="http://schemas.microsoft.com/office/drawing/2014/main" id="{CCC2F948-B55E-84A0-3B2E-3DA95F59A5D3}"/>
                  </a:ext>
                </a:extLst>
              </p:cNvPr>
              <p:cNvSpPr/>
              <p:nvPr/>
            </p:nvSpPr>
            <p:spPr>
              <a:xfrm>
                <a:off x="936563" y="4317657"/>
                <a:ext cx="12865" cy="244293"/>
              </a:xfrm>
              <a:custGeom>
                <a:avLst/>
                <a:gdLst>
                  <a:gd name="connsiteX0" fmla="*/ 12762 w 12865"/>
                  <a:gd name="connsiteY0" fmla="*/ 3518 h 244293"/>
                  <a:gd name="connsiteX1" fmla="*/ 6412 w 12865"/>
                  <a:gd name="connsiteY1" fmla="*/ 82893 h 244293"/>
                  <a:gd name="connsiteX2" fmla="*/ 12762 w 12865"/>
                  <a:gd name="connsiteY2" fmla="*/ 238468 h 244293"/>
                  <a:gd name="connsiteX3" fmla="*/ 62 w 12865"/>
                  <a:gd name="connsiteY3" fmla="*/ 194018 h 244293"/>
                  <a:gd name="connsiteX4" fmla="*/ 12762 w 12865"/>
                  <a:gd name="connsiteY4" fmla="*/ 3518 h 244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65" h="244293">
                    <a:moveTo>
                      <a:pt x="12762" y="3518"/>
                    </a:moveTo>
                    <a:cubicBezTo>
                      <a:pt x="13820" y="-15003"/>
                      <a:pt x="6412" y="43735"/>
                      <a:pt x="6412" y="82893"/>
                    </a:cubicBezTo>
                    <a:cubicBezTo>
                      <a:pt x="6412" y="122051"/>
                      <a:pt x="13820" y="219947"/>
                      <a:pt x="12762" y="238468"/>
                    </a:cubicBezTo>
                    <a:cubicBezTo>
                      <a:pt x="11704" y="256989"/>
                      <a:pt x="1120" y="228414"/>
                      <a:pt x="62" y="194018"/>
                    </a:cubicBezTo>
                    <a:cubicBezTo>
                      <a:pt x="-996" y="159622"/>
                      <a:pt x="11704" y="22039"/>
                      <a:pt x="12762" y="351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3" name="フリーフォーム 1992">
                <a:extLst>
                  <a:ext uri="{FF2B5EF4-FFF2-40B4-BE49-F238E27FC236}">
                    <a16:creationId xmlns:a16="http://schemas.microsoft.com/office/drawing/2014/main" id="{C7C6272E-A623-FB7A-4E36-32C335113C83}"/>
                  </a:ext>
                </a:extLst>
              </p:cNvPr>
              <p:cNvSpPr/>
              <p:nvPr/>
            </p:nvSpPr>
            <p:spPr>
              <a:xfrm>
                <a:off x="977853" y="4356091"/>
                <a:ext cx="20508" cy="209575"/>
              </a:xfrm>
              <a:custGeom>
                <a:avLst/>
                <a:gdLst>
                  <a:gd name="connsiteX0" fmla="*/ 19097 w 20508"/>
                  <a:gd name="connsiteY0" fmla="*/ 9 h 209575"/>
                  <a:gd name="connsiteX1" fmla="*/ 19097 w 20508"/>
                  <a:gd name="connsiteY1" fmla="*/ 127009 h 209575"/>
                  <a:gd name="connsiteX2" fmla="*/ 19097 w 20508"/>
                  <a:gd name="connsiteY2" fmla="*/ 209559 h 209575"/>
                  <a:gd name="connsiteX3" fmla="*/ 47 w 20508"/>
                  <a:gd name="connsiteY3" fmla="*/ 120659 h 209575"/>
                  <a:gd name="connsiteX4" fmla="*/ 19097 w 20508"/>
                  <a:gd name="connsiteY4" fmla="*/ 9 h 20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08" h="209575">
                    <a:moveTo>
                      <a:pt x="19097" y="9"/>
                    </a:moveTo>
                    <a:cubicBezTo>
                      <a:pt x="22272" y="1067"/>
                      <a:pt x="19097" y="127009"/>
                      <a:pt x="19097" y="127009"/>
                    </a:cubicBezTo>
                    <a:cubicBezTo>
                      <a:pt x="19097" y="161934"/>
                      <a:pt x="22272" y="210617"/>
                      <a:pt x="19097" y="209559"/>
                    </a:cubicBezTo>
                    <a:cubicBezTo>
                      <a:pt x="15922" y="208501"/>
                      <a:pt x="1105" y="150292"/>
                      <a:pt x="47" y="120659"/>
                    </a:cubicBezTo>
                    <a:cubicBezTo>
                      <a:pt x="-1011" y="91026"/>
                      <a:pt x="15922" y="-1049"/>
                      <a:pt x="19097" y="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4" name="フリーフォーム 1993">
                <a:extLst>
                  <a:ext uri="{FF2B5EF4-FFF2-40B4-BE49-F238E27FC236}">
                    <a16:creationId xmlns:a16="http://schemas.microsoft.com/office/drawing/2014/main" id="{BE43907C-05BF-758F-3BEF-532CFB76FD62}"/>
                  </a:ext>
                </a:extLst>
              </p:cNvPr>
              <p:cNvSpPr/>
              <p:nvPr/>
            </p:nvSpPr>
            <p:spPr>
              <a:xfrm>
                <a:off x="1037998" y="4317970"/>
                <a:ext cx="38536" cy="258367"/>
              </a:xfrm>
              <a:custGeom>
                <a:avLst/>
                <a:gdLst>
                  <a:gd name="connsiteX0" fmla="*/ 38327 w 38536"/>
                  <a:gd name="connsiteY0" fmla="*/ 30 h 258367"/>
                  <a:gd name="connsiteX1" fmla="*/ 16102 w 38536"/>
                  <a:gd name="connsiteY1" fmla="*/ 146080 h 258367"/>
                  <a:gd name="connsiteX2" fmla="*/ 28802 w 38536"/>
                  <a:gd name="connsiteY2" fmla="*/ 257205 h 258367"/>
                  <a:gd name="connsiteX3" fmla="*/ 16102 w 38536"/>
                  <a:gd name="connsiteY3" fmla="*/ 200055 h 258367"/>
                  <a:gd name="connsiteX4" fmla="*/ 227 w 38536"/>
                  <a:gd name="connsiteY4" fmla="*/ 133380 h 258367"/>
                  <a:gd name="connsiteX5" fmla="*/ 38327 w 38536"/>
                  <a:gd name="connsiteY5" fmla="*/ 30 h 258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536" h="258367">
                    <a:moveTo>
                      <a:pt x="38327" y="30"/>
                    </a:moveTo>
                    <a:cubicBezTo>
                      <a:pt x="40973" y="2147"/>
                      <a:pt x="17689" y="103218"/>
                      <a:pt x="16102" y="146080"/>
                    </a:cubicBezTo>
                    <a:cubicBezTo>
                      <a:pt x="14515" y="188942"/>
                      <a:pt x="28802" y="248209"/>
                      <a:pt x="28802" y="257205"/>
                    </a:cubicBezTo>
                    <a:cubicBezTo>
                      <a:pt x="28802" y="266201"/>
                      <a:pt x="20864" y="220692"/>
                      <a:pt x="16102" y="200055"/>
                    </a:cubicBezTo>
                    <a:cubicBezTo>
                      <a:pt x="11340" y="179418"/>
                      <a:pt x="-1890" y="159309"/>
                      <a:pt x="227" y="133380"/>
                    </a:cubicBezTo>
                    <a:cubicBezTo>
                      <a:pt x="2344" y="107451"/>
                      <a:pt x="35681" y="-2087"/>
                      <a:pt x="38327" y="3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5" name="フリーフォーム 1994">
                <a:extLst>
                  <a:ext uri="{FF2B5EF4-FFF2-40B4-BE49-F238E27FC236}">
                    <a16:creationId xmlns:a16="http://schemas.microsoft.com/office/drawing/2014/main" id="{1D589FAA-1C8C-1A06-F4BD-ACBFF634F8CF}"/>
                  </a:ext>
                </a:extLst>
              </p:cNvPr>
              <p:cNvSpPr/>
              <p:nvPr/>
            </p:nvSpPr>
            <p:spPr>
              <a:xfrm>
                <a:off x="1091282" y="4334722"/>
                <a:ext cx="36227" cy="240942"/>
              </a:xfrm>
              <a:custGeom>
                <a:avLst/>
                <a:gdLst>
                  <a:gd name="connsiteX0" fmla="*/ 35843 w 36227"/>
                  <a:gd name="connsiteY0" fmla="*/ 2328 h 240942"/>
                  <a:gd name="connsiteX1" fmla="*/ 19968 w 36227"/>
                  <a:gd name="connsiteY1" fmla="*/ 119803 h 240942"/>
                  <a:gd name="connsiteX2" fmla="*/ 26318 w 36227"/>
                  <a:gd name="connsiteY2" fmla="*/ 237278 h 240942"/>
                  <a:gd name="connsiteX3" fmla="*/ 13618 w 36227"/>
                  <a:gd name="connsiteY3" fmla="*/ 199178 h 240942"/>
                  <a:gd name="connsiteX4" fmla="*/ 4093 w 36227"/>
                  <a:gd name="connsiteY4" fmla="*/ 78528 h 240942"/>
                  <a:gd name="connsiteX5" fmla="*/ 918 w 36227"/>
                  <a:gd name="connsiteY5" fmla="*/ 230928 h 240942"/>
                  <a:gd name="connsiteX6" fmla="*/ 35843 w 36227"/>
                  <a:gd name="connsiteY6" fmla="*/ 2328 h 240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227" h="240942">
                    <a:moveTo>
                      <a:pt x="35843" y="2328"/>
                    </a:moveTo>
                    <a:cubicBezTo>
                      <a:pt x="39018" y="-16193"/>
                      <a:pt x="21555" y="80645"/>
                      <a:pt x="19968" y="119803"/>
                    </a:cubicBezTo>
                    <a:cubicBezTo>
                      <a:pt x="18381" y="158961"/>
                      <a:pt x="27376" y="224049"/>
                      <a:pt x="26318" y="237278"/>
                    </a:cubicBezTo>
                    <a:cubicBezTo>
                      <a:pt x="25260" y="250507"/>
                      <a:pt x="17322" y="225636"/>
                      <a:pt x="13618" y="199178"/>
                    </a:cubicBezTo>
                    <a:cubicBezTo>
                      <a:pt x="9914" y="172720"/>
                      <a:pt x="6210" y="73236"/>
                      <a:pt x="4093" y="78528"/>
                    </a:cubicBezTo>
                    <a:cubicBezTo>
                      <a:pt x="1976" y="83820"/>
                      <a:pt x="-1728" y="236749"/>
                      <a:pt x="918" y="230928"/>
                    </a:cubicBezTo>
                    <a:cubicBezTo>
                      <a:pt x="3564" y="225107"/>
                      <a:pt x="32668" y="20849"/>
                      <a:pt x="35843" y="232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6" name="フリーフォーム 1995">
                <a:extLst>
                  <a:ext uri="{FF2B5EF4-FFF2-40B4-BE49-F238E27FC236}">
                    <a16:creationId xmlns:a16="http://schemas.microsoft.com/office/drawing/2014/main" id="{531E8A6F-7384-41E5-C041-72AF9EEFD97C}"/>
                  </a:ext>
                </a:extLst>
              </p:cNvPr>
              <p:cNvSpPr/>
              <p:nvPr/>
            </p:nvSpPr>
            <p:spPr>
              <a:xfrm>
                <a:off x="1126558" y="4340224"/>
                <a:ext cx="29515" cy="263726"/>
              </a:xfrm>
              <a:custGeom>
                <a:avLst/>
                <a:gdLst>
                  <a:gd name="connsiteX0" fmla="*/ 29142 w 29515"/>
                  <a:gd name="connsiteY0" fmla="*/ 1 h 263726"/>
                  <a:gd name="connsiteX1" fmla="*/ 567 w 29515"/>
                  <a:gd name="connsiteY1" fmla="*/ 152401 h 263726"/>
                  <a:gd name="connsiteX2" fmla="*/ 10092 w 29515"/>
                  <a:gd name="connsiteY2" fmla="*/ 120651 h 263726"/>
                  <a:gd name="connsiteX3" fmla="*/ 10092 w 29515"/>
                  <a:gd name="connsiteY3" fmla="*/ 263526 h 263726"/>
                  <a:gd name="connsiteX4" fmla="*/ 16442 w 29515"/>
                  <a:gd name="connsiteY4" fmla="*/ 149226 h 263726"/>
                  <a:gd name="connsiteX5" fmla="*/ 29142 w 29515"/>
                  <a:gd name="connsiteY5" fmla="*/ 1 h 263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15" h="263726">
                    <a:moveTo>
                      <a:pt x="29142" y="1"/>
                    </a:moveTo>
                    <a:cubicBezTo>
                      <a:pt x="26496" y="530"/>
                      <a:pt x="3742" y="132293"/>
                      <a:pt x="567" y="152401"/>
                    </a:cubicBezTo>
                    <a:cubicBezTo>
                      <a:pt x="-2608" y="172509"/>
                      <a:pt x="8505" y="102130"/>
                      <a:pt x="10092" y="120651"/>
                    </a:cubicBezTo>
                    <a:cubicBezTo>
                      <a:pt x="11679" y="139172"/>
                      <a:pt x="9034" y="258764"/>
                      <a:pt x="10092" y="263526"/>
                    </a:cubicBezTo>
                    <a:cubicBezTo>
                      <a:pt x="11150" y="268288"/>
                      <a:pt x="13267" y="186797"/>
                      <a:pt x="16442" y="149226"/>
                    </a:cubicBezTo>
                    <a:cubicBezTo>
                      <a:pt x="19617" y="111655"/>
                      <a:pt x="31788" y="-528"/>
                      <a:pt x="29142" y="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7" name="フリーフォーム 1996">
                <a:extLst>
                  <a:ext uri="{FF2B5EF4-FFF2-40B4-BE49-F238E27FC236}">
                    <a16:creationId xmlns:a16="http://schemas.microsoft.com/office/drawing/2014/main" id="{6C384559-B5C5-AEFD-E51C-E365376F3E46}"/>
                  </a:ext>
                </a:extLst>
              </p:cNvPr>
              <p:cNvSpPr/>
              <p:nvPr/>
            </p:nvSpPr>
            <p:spPr>
              <a:xfrm>
                <a:off x="1180895" y="4345642"/>
                <a:ext cx="45531" cy="253824"/>
              </a:xfrm>
              <a:custGeom>
                <a:avLst/>
                <a:gdLst>
                  <a:gd name="connsiteX0" fmla="*/ 35130 w 45531"/>
                  <a:gd name="connsiteY0" fmla="*/ 933 h 253824"/>
                  <a:gd name="connsiteX1" fmla="*/ 22430 w 45531"/>
                  <a:gd name="connsiteY1" fmla="*/ 105708 h 253824"/>
                  <a:gd name="connsiteX2" fmla="*/ 44655 w 45531"/>
                  <a:gd name="connsiteY2" fmla="*/ 248583 h 253824"/>
                  <a:gd name="connsiteX3" fmla="*/ 38305 w 45531"/>
                  <a:gd name="connsiteY3" fmla="*/ 210483 h 253824"/>
                  <a:gd name="connsiteX4" fmla="*/ 12905 w 45531"/>
                  <a:gd name="connsiteY4" fmla="*/ 93008 h 253824"/>
                  <a:gd name="connsiteX5" fmla="*/ 205 w 45531"/>
                  <a:gd name="connsiteY5" fmla="*/ 166033 h 253824"/>
                  <a:gd name="connsiteX6" fmla="*/ 35130 w 45531"/>
                  <a:gd name="connsiteY6" fmla="*/ 933 h 253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31" h="253824">
                    <a:moveTo>
                      <a:pt x="35130" y="933"/>
                    </a:moveTo>
                    <a:cubicBezTo>
                      <a:pt x="38834" y="-9121"/>
                      <a:pt x="20843" y="64433"/>
                      <a:pt x="22430" y="105708"/>
                    </a:cubicBezTo>
                    <a:cubicBezTo>
                      <a:pt x="24017" y="146983"/>
                      <a:pt x="42009" y="231120"/>
                      <a:pt x="44655" y="248583"/>
                    </a:cubicBezTo>
                    <a:cubicBezTo>
                      <a:pt x="47301" y="266046"/>
                      <a:pt x="43597" y="236412"/>
                      <a:pt x="38305" y="210483"/>
                    </a:cubicBezTo>
                    <a:cubicBezTo>
                      <a:pt x="33013" y="184554"/>
                      <a:pt x="19255" y="100416"/>
                      <a:pt x="12905" y="93008"/>
                    </a:cubicBezTo>
                    <a:cubicBezTo>
                      <a:pt x="6555" y="85600"/>
                      <a:pt x="-1382" y="173441"/>
                      <a:pt x="205" y="166033"/>
                    </a:cubicBezTo>
                    <a:cubicBezTo>
                      <a:pt x="1792" y="158625"/>
                      <a:pt x="31426" y="10987"/>
                      <a:pt x="35130" y="93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8" name="フリーフォーム 1997">
                <a:extLst>
                  <a:ext uri="{FF2B5EF4-FFF2-40B4-BE49-F238E27FC236}">
                    <a16:creationId xmlns:a16="http://schemas.microsoft.com/office/drawing/2014/main" id="{E8FE0EA0-1B62-818D-A9EA-A48A2FAC609B}"/>
                  </a:ext>
                </a:extLst>
              </p:cNvPr>
              <p:cNvSpPr/>
              <p:nvPr/>
            </p:nvSpPr>
            <p:spPr>
              <a:xfrm>
                <a:off x="1250554" y="4346572"/>
                <a:ext cx="19464" cy="236550"/>
              </a:xfrm>
              <a:custGeom>
                <a:avLst/>
                <a:gdLst>
                  <a:gd name="connsiteX0" fmla="*/ 3571 w 19464"/>
                  <a:gd name="connsiteY0" fmla="*/ 3 h 236550"/>
                  <a:gd name="connsiteX1" fmla="*/ 19446 w 19464"/>
                  <a:gd name="connsiteY1" fmla="*/ 98428 h 236550"/>
                  <a:gd name="connsiteX2" fmla="*/ 6746 w 19464"/>
                  <a:gd name="connsiteY2" fmla="*/ 234953 h 236550"/>
                  <a:gd name="connsiteX3" fmla="*/ 6746 w 19464"/>
                  <a:gd name="connsiteY3" fmla="*/ 168278 h 236550"/>
                  <a:gd name="connsiteX4" fmla="*/ 396 w 19464"/>
                  <a:gd name="connsiteY4" fmla="*/ 95253 h 236550"/>
                  <a:gd name="connsiteX5" fmla="*/ 3571 w 19464"/>
                  <a:gd name="connsiteY5" fmla="*/ 3 h 23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464" h="236550">
                    <a:moveTo>
                      <a:pt x="3571" y="3"/>
                    </a:moveTo>
                    <a:cubicBezTo>
                      <a:pt x="6746" y="532"/>
                      <a:pt x="18917" y="59270"/>
                      <a:pt x="19446" y="98428"/>
                    </a:cubicBezTo>
                    <a:cubicBezTo>
                      <a:pt x="19975" y="137586"/>
                      <a:pt x="8863" y="223311"/>
                      <a:pt x="6746" y="234953"/>
                    </a:cubicBezTo>
                    <a:cubicBezTo>
                      <a:pt x="4629" y="246595"/>
                      <a:pt x="7804" y="191561"/>
                      <a:pt x="6746" y="168278"/>
                    </a:cubicBezTo>
                    <a:cubicBezTo>
                      <a:pt x="5688" y="144995"/>
                      <a:pt x="1454" y="122240"/>
                      <a:pt x="396" y="95253"/>
                    </a:cubicBezTo>
                    <a:cubicBezTo>
                      <a:pt x="-662" y="68266"/>
                      <a:pt x="396" y="-526"/>
                      <a:pt x="3571" y="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9" name="フリーフォーム 1998">
                <a:extLst>
                  <a:ext uri="{FF2B5EF4-FFF2-40B4-BE49-F238E27FC236}">
                    <a16:creationId xmlns:a16="http://schemas.microsoft.com/office/drawing/2014/main" id="{C35625C4-CB18-9255-76E0-B5BD21CF5176}"/>
                  </a:ext>
                </a:extLst>
              </p:cNvPr>
              <p:cNvSpPr/>
              <p:nvPr/>
            </p:nvSpPr>
            <p:spPr>
              <a:xfrm>
                <a:off x="1304315" y="4346343"/>
                <a:ext cx="13350" cy="241782"/>
              </a:xfrm>
              <a:custGeom>
                <a:avLst/>
                <a:gdLst>
                  <a:gd name="connsiteX0" fmla="*/ 610 w 13350"/>
                  <a:gd name="connsiteY0" fmla="*/ 3407 h 241782"/>
                  <a:gd name="connsiteX1" fmla="*/ 610 w 13350"/>
                  <a:gd name="connsiteY1" fmla="*/ 155807 h 241782"/>
                  <a:gd name="connsiteX2" fmla="*/ 6960 w 13350"/>
                  <a:gd name="connsiteY2" fmla="*/ 241532 h 241782"/>
                  <a:gd name="connsiteX3" fmla="*/ 13310 w 13350"/>
                  <a:gd name="connsiteY3" fmla="*/ 130407 h 241782"/>
                  <a:gd name="connsiteX4" fmla="*/ 3785 w 13350"/>
                  <a:gd name="connsiteY4" fmla="*/ 54207 h 241782"/>
                  <a:gd name="connsiteX5" fmla="*/ 610 w 13350"/>
                  <a:gd name="connsiteY5" fmla="*/ 3407 h 241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0" h="241782">
                    <a:moveTo>
                      <a:pt x="610" y="3407"/>
                    </a:moveTo>
                    <a:cubicBezTo>
                      <a:pt x="81" y="20340"/>
                      <a:pt x="-448" y="116120"/>
                      <a:pt x="610" y="155807"/>
                    </a:cubicBezTo>
                    <a:cubicBezTo>
                      <a:pt x="1668" y="195494"/>
                      <a:pt x="4843" y="245765"/>
                      <a:pt x="6960" y="241532"/>
                    </a:cubicBezTo>
                    <a:cubicBezTo>
                      <a:pt x="9077" y="237299"/>
                      <a:pt x="13839" y="161628"/>
                      <a:pt x="13310" y="130407"/>
                    </a:cubicBezTo>
                    <a:cubicBezTo>
                      <a:pt x="12781" y="99186"/>
                      <a:pt x="7489" y="71140"/>
                      <a:pt x="3785" y="54207"/>
                    </a:cubicBezTo>
                    <a:cubicBezTo>
                      <a:pt x="81" y="37274"/>
                      <a:pt x="1139" y="-13526"/>
                      <a:pt x="610" y="340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0" name="フリーフォーム 1999">
                <a:extLst>
                  <a:ext uri="{FF2B5EF4-FFF2-40B4-BE49-F238E27FC236}">
                    <a16:creationId xmlns:a16="http://schemas.microsoft.com/office/drawing/2014/main" id="{DB041A86-FEAF-EFE2-2A05-519B2E7BB831}"/>
                  </a:ext>
                </a:extLst>
              </p:cNvPr>
              <p:cNvSpPr/>
              <p:nvPr/>
            </p:nvSpPr>
            <p:spPr>
              <a:xfrm>
                <a:off x="1386021" y="4401939"/>
                <a:ext cx="471600" cy="220865"/>
              </a:xfrm>
              <a:custGeom>
                <a:avLst/>
                <a:gdLst>
                  <a:gd name="connsiteX0" fmla="*/ 33204 w 471600"/>
                  <a:gd name="connsiteY0" fmla="*/ 182761 h 220865"/>
                  <a:gd name="connsiteX1" fmla="*/ 33204 w 471600"/>
                  <a:gd name="connsiteY1" fmla="*/ 33536 h 220865"/>
                  <a:gd name="connsiteX2" fmla="*/ 163379 w 471600"/>
                  <a:gd name="connsiteY2" fmla="*/ 39886 h 220865"/>
                  <a:gd name="connsiteX3" fmla="*/ 455479 w 471600"/>
                  <a:gd name="connsiteY3" fmla="*/ 68461 h 220865"/>
                  <a:gd name="connsiteX4" fmla="*/ 433254 w 471600"/>
                  <a:gd name="connsiteY4" fmla="*/ 68461 h 220865"/>
                  <a:gd name="connsiteX5" fmla="*/ 430079 w 471600"/>
                  <a:gd name="connsiteY5" fmla="*/ 214511 h 220865"/>
                  <a:gd name="connsiteX6" fmla="*/ 436429 w 471600"/>
                  <a:gd name="connsiteY6" fmla="*/ 65286 h 220865"/>
                  <a:gd name="connsiteX7" fmla="*/ 398329 w 471600"/>
                  <a:gd name="connsiteY7" fmla="*/ 74811 h 220865"/>
                  <a:gd name="connsiteX8" fmla="*/ 385629 w 471600"/>
                  <a:gd name="connsiteY8" fmla="*/ 166886 h 220865"/>
                  <a:gd name="connsiteX9" fmla="*/ 353879 w 471600"/>
                  <a:gd name="connsiteY9" fmla="*/ 55761 h 220865"/>
                  <a:gd name="connsiteX10" fmla="*/ 347529 w 471600"/>
                  <a:gd name="connsiteY10" fmla="*/ 198636 h 220865"/>
                  <a:gd name="connsiteX11" fmla="*/ 299904 w 471600"/>
                  <a:gd name="connsiteY11" fmla="*/ 81161 h 220865"/>
                  <a:gd name="connsiteX12" fmla="*/ 280854 w 471600"/>
                  <a:gd name="connsiteY12" fmla="*/ 214511 h 220865"/>
                  <a:gd name="connsiteX13" fmla="*/ 284029 w 471600"/>
                  <a:gd name="connsiteY13" fmla="*/ 71636 h 220865"/>
                  <a:gd name="connsiteX14" fmla="*/ 233229 w 471600"/>
                  <a:gd name="connsiteY14" fmla="*/ 71636 h 220865"/>
                  <a:gd name="connsiteX15" fmla="*/ 239579 w 471600"/>
                  <a:gd name="connsiteY15" fmla="*/ 195461 h 220865"/>
                  <a:gd name="connsiteX16" fmla="*/ 185604 w 471600"/>
                  <a:gd name="connsiteY16" fmla="*/ 62111 h 220865"/>
                  <a:gd name="connsiteX17" fmla="*/ 191954 w 471600"/>
                  <a:gd name="connsiteY17" fmla="*/ 195461 h 220865"/>
                  <a:gd name="connsiteX18" fmla="*/ 157029 w 471600"/>
                  <a:gd name="connsiteY18" fmla="*/ 43061 h 220865"/>
                  <a:gd name="connsiteX19" fmla="*/ 150679 w 471600"/>
                  <a:gd name="connsiteY19" fmla="*/ 220861 h 220865"/>
                  <a:gd name="connsiteX20" fmla="*/ 103054 w 471600"/>
                  <a:gd name="connsiteY20" fmla="*/ 36711 h 220865"/>
                  <a:gd name="connsiteX21" fmla="*/ 99879 w 471600"/>
                  <a:gd name="connsiteY21" fmla="*/ 157361 h 220865"/>
                  <a:gd name="connsiteX22" fmla="*/ 93529 w 471600"/>
                  <a:gd name="connsiteY22" fmla="*/ 17661 h 220865"/>
                  <a:gd name="connsiteX23" fmla="*/ 1454 w 471600"/>
                  <a:gd name="connsiteY23" fmla="*/ 17661 h 220865"/>
                  <a:gd name="connsiteX24" fmla="*/ 33204 w 471600"/>
                  <a:gd name="connsiteY24" fmla="*/ 182761 h 220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71600" h="220865">
                    <a:moveTo>
                      <a:pt x="33204" y="182761"/>
                    </a:moveTo>
                    <a:cubicBezTo>
                      <a:pt x="38496" y="185407"/>
                      <a:pt x="11508" y="57349"/>
                      <a:pt x="33204" y="33536"/>
                    </a:cubicBezTo>
                    <a:cubicBezTo>
                      <a:pt x="54900" y="9723"/>
                      <a:pt x="93000" y="34065"/>
                      <a:pt x="163379" y="39886"/>
                    </a:cubicBezTo>
                    <a:cubicBezTo>
                      <a:pt x="233758" y="45707"/>
                      <a:pt x="410500" y="63699"/>
                      <a:pt x="455479" y="68461"/>
                    </a:cubicBezTo>
                    <a:cubicBezTo>
                      <a:pt x="500458" y="73223"/>
                      <a:pt x="437487" y="44119"/>
                      <a:pt x="433254" y="68461"/>
                    </a:cubicBezTo>
                    <a:cubicBezTo>
                      <a:pt x="429021" y="92803"/>
                      <a:pt x="429550" y="215040"/>
                      <a:pt x="430079" y="214511"/>
                    </a:cubicBezTo>
                    <a:cubicBezTo>
                      <a:pt x="430608" y="213982"/>
                      <a:pt x="441721" y="88569"/>
                      <a:pt x="436429" y="65286"/>
                    </a:cubicBezTo>
                    <a:cubicBezTo>
                      <a:pt x="431137" y="42003"/>
                      <a:pt x="406796" y="57878"/>
                      <a:pt x="398329" y="74811"/>
                    </a:cubicBezTo>
                    <a:cubicBezTo>
                      <a:pt x="389862" y="91744"/>
                      <a:pt x="393037" y="170061"/>
                      <a:pt x="385629" y="166886"/>
                    </a:cubicBezTo>
                    <a:cubicBezTo>
                      <a:pt x="378221" y="163711"/>
                      <a:pt x="360229" y="50469"/>
                      <a:pt x="353879" y="55761"/>
                    </a:cubicBezTo>
                    <a:cubicBezTo>
                      <a:pt x="347529" y="61053"/>
                      <a:pt x="356525" y="194403"/>
                      <a:pt x="347529" y="198636"/>
                    </a:cubicBezTo>
                    <a:cubicBezTo>
                      <a:pt x="338533" y="202869"/>
                      <a:pt x="311017" y="78515"/>
                      <a:pt x="299904" y="81161"/>
                    </a:cubicBezTo>
                    <a:cubicBezTo>
                      <a:pt x="288791" y="83807"/>
                      <a:pt x="283500" y="216099"/>
                      <a:pt x="280854" y="214511"/>
                    </a:cubicBezTo>
                    <a:cubicBezTo>
                      <a:pt x="278208" y="212924"/>
                      <a:pt x="291967" y="95448"/>
                      <a:pt x="284029" y="71636"/>
                    </a:cubicBezTo>
                    <a:cubicBezTo>
                      <a:pt x="276092" y="47823"/>
                      <a:pt x="240637" y="50999"/>
                      <a:pt x="233229" y="71636"/>
                    </a:cubicBezTo>
                    <a:cubicBezTo>
                      <a:pt x="225821" y="92273"/>
                      <a:pt x="247517" y="197049"/>
                      <a:pt x="239579" y="195461"/>
                    </a:cubicBezTo>
                    <a:cubicBezTo>
                      <a:pt x="231641" y="193873"/>
                      <a:pt x="193541" y="62111"/>
                      <a:pt x="185604" y="62111"/>
                    </a:cubicBezTo>
                    <a:cubicBezTo>
                      <a:pt x="177667" y="62111"/>
                      <a:pt x="196716" y="198636"/>
                      <a:pt x="191954" y="195461"/>
                    </a:cubicBezTo>
                    <a:cubicBezTo>
                      <a:pt x="187192" y="192286"/>
                      <a:pt x="163908" y="38828"/>
                      <a:pt x="157029" y="43061"/>
                    </a:cubicBezTo>
                    <a:cubicBezTo>
                      <a:pt x="150150" y="47294"/>
                      <a:pt x="159675" y="221919"/>
                      <a:pt x="150679" y="220861"/>
                    </a:cubicBezTo>
                    <a:cubicBezTo>
                      <a:pt x="141683" y="219803"/>
                      <a:pt x="111521" y="47294"/>
                      <a:pt x="103054" y="36711"/>
                    </a:cubicBezTo>
                    <a:cubicBezTo>
                      <a:pt x="94587" y="26128"/>
                      <a:pt x="101466" y="160536"/>
                      <a:pt x="99879" y="157361"/>
                    </a:cubicBezTo>
                    <a:cubicBezTo>
                      <a:pt x="98292" y="154186"/>
                      <a:pt x="109933" y="40944"/>
                      <a:pt x="93529" y="17661"/>
                    </a:cubicBezTo>
                    <a:cubicBezTo>
                      <a:pt x="77125" y="-5622"/>
                      <a:pt x="10450" y="-6151"/>
                      <a:pt x="1454" y="17661"/>
                    </a:cubicBezTo>
                    <a:cubicBezTo>
                      <a:pt x="-7542" y="41473"/>
                      <a:pt x="27912" y="180115"/>
                      <a:pt x="33204" y="18276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1" name="フリーフォーム 2000">
                <a:extLst>
                  <a:ext uri="{FF2B5EF4-FFF2-40B4-BE49-F238E27FC236}">
                    <a16:creationId xmlns:a16="http://schemas.microsoft.com/office/drawing/2014/main" id="{7E063207-E6B7-D733-B6F0-AC11FA1CC118}"/>
                  </a:ext>
                </a:extLst>
              </p:cNvPr>
              <p:cNvSpPr/>
              <p:nvPr/>
            </p:nvSpPr>
            <p:spPr>
              <a:xfrm>
                <a:off x="3796739" y="5232151"/>
                <a:ext cx="429229" cy="341483"/>
              </a:xfrm>
              <a:custGeom>
                <a:avLst/>
                <a:gdLst>
                  <a:gd name="connsiteX0" fmla="*/ 429186 w 429229"/>
                  <a:gd name="connsiteY0" fmla="*/ 3424 h 341483"/>
                  <a:gd name="connsiteX1" fmla="*/ 384736 w 429229"/>
                  <a:gd name="connsiteY1" fmla="*/ 105024 h 341483"/>
                  <a:gd name="connsiteX2" fmla="*/ 359336 w 429229"/>
                  <a:gd name="connsiteY2" fmla="*/ 241549 h 341483"/>
                  <a:gd name="connsiteX3" fmla="*/ 349811 w 429229"/>
                  <a:gd name="connsiteY3" fmla="*/ 193924 h 341483"/>
                  <a:gd name="connsiteX4" fmla="*/ 400611 w 429229"/>
                  <a:gd name="connsiteY4" fmla="*/ 336799 h 341483"/>
                  <a:gd name="connsiteX5" fmla="*/ 372036 w 429229"/>
                  <a:gd name="connsiteY5" fmla="*/ 305049 h 341483"/>
                  <a:gd name="connsiteX6" fmla="*/ 197411 w 429229"/>
                  <a:gd name="connsiteY6" fmla="*/ 285999 h 341483"/>
                  <a:gd name="connsiteX7" fmla="*/ 16436 w 429229"/>
                  <a:gd name="connsiteY7" fmla="*/ 298699 h 341483"/>
                  <a:gd name="connsiteX8" fmla="*/ 200586 w 429229"/>
                  <a:gd name="connsiteY8" fmla="*/ 282824 h 341483"/>
                  <a:gd name="connsiteX9" fmla="*/ 149786 w 429229"/>
                  <a:gd name="connsiteY9" fmla="*/ 260599 h 341483"/>
                  <a:gd name="connsiteX10" fmla="*/ 149786 w 429229"/>
                  <a:gd name="connsiteY10" fmla="*/ 178049 h 341483"/>
                  <a:gd name="connsiteX11" fmla="*/ 143436 w 429229"/>
                  <a:gd name="connsiteY11" fmla="*/ 260599 h 341483"/>
                  <a:gd name="connsiteX12" fmla="*/ 3736 w 429229"/>
                  <a:gd name="connsiteY12" fmla="*/ 270124 h 341483"/>
                  <a:gd name="connsiteX13" fmla="*/ 314886 w 429229"/>
                  <a:gd name="connsiteY13" fmla="*/ 257424 h 341483"/>
                  <a:gd name="connsiteX14" fmla="*/ 327586 w 429229"/>
                  <a:gd name="connsiteY14" fmla="*/ 105024 h 341483"/>
                  <a:gd name="connsiteX15" fmla="*/ 299011 w 429229"/>
                  <a:gd name="connsiteY15" fmla="*/ 209799 h 341483"/>
                  <a:gd name="connsiteX16" fmla="*/ 391086 w 429229"/>
                  <a:gd name="connsiteY16" fmla="*/ 41524 h 341483"/>
                  <a:gd name="connsiteX17" fmla="*/ 429186 w 429229"/>
                  <a:gd name="connsiteY17" fmla="*/ 3424 h 341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29229" h="341483">
                    <a:moveTo>
                      <a:pt x="429186" y="3424"/>
                    </a:moveTo>
                    <a:cubicBezTo>
                      <a:pt x="428128" y="14007"/>
                      <a:pt x="396378" y="65337"/>
                      <a:pt x="384736" y="105024"/>
                    </a:cubicBezTo>
                    <a:cubicBezTo>
                      <a:pt x="373094" y="144712"/>
                      <a:pt x="365157" y="226732"/>
                      <a:pt x="359336" y="241549"/>
                    </a:cubicBezTo>
                    <a:cubicBezTo>
                      <a:pt x="353515" y="256366"/>
                      <a:pt x="342932" y="178049"/>
                      <a:pt x="349811" y="193924"/>
                    </a:cubicBezTo>
                    <a:cubicBezTo>
                      <a:pt x="356690" y="209799"/>
                      <a:pt x="396907" y="318278"/>
                      <a:pt x="400611" y="336799"/>
                    </a:cubicBezTo>
                    <a:cubicBezTo>
                      <a:pt x="404315" y="355320"/>
                      <a:pt x="405903" y="313516"/>
                      <a:pt x="372036" y="305049"/>
                    </a:cubicBezTo>
                    <a:cubicBezTo>
                      <a:pt x="338169" y="296582"/>
                      <a:pt x="256678" y="287057"/>
                      <a:pt x="197411" y="285999"/>
                    </a:cubicBezTo>
                    <a:cubicBezTo>
                      <a:pt x="138144" y="284941"/>
                      <a:pt x="15907" y="299228"/>
                      <a:pt x="16436" y="298699"/>
                    </a:cubicBezTo>
                    <a:cubicBezTo>
                      <a:pt x="16965" y="298170"/>
                      <a:pt x="178361" y="289174"/>
                      <a:pt x="200586" y="282824"/>
                    </a:cubicBezTo>
                    <a:cubicBezTo>
                      <a:pt x="222811" y="276474"/>
                      <a:pt x="158253" y="278061"/>
                      <a:pt x="149786" y="260599"/>
                    </a:cubicBezTo>
                    <a:cubicBezTo>
                      <a:pt x="141319" y="243137"/>
                      <a:pt x="150844" y="178049"/>
                      <a:pt x="149786" y="178049"/>
                    </a:cubicBezTo>
                    <a:cubicBezTo>
                      <a:pt x="148728" y="178049"/>
                      <a:pt x="167778" y="245253"/>
                      <a:pt x="143436" y="260599"/>
                    </a:cubicBezTo>
                    <a:cubicBezTo>
                      <a:pt x="119094" y="275945"/>
                      <a:pt x="-24839" y="270653"/>
                      <a:pt x="3736" y="270124"/>
                    </a:cubicBezTo>
                    <a:cubicBezTo>
                      <a:pt x="32311" y="269595"/>
                      <a:pt x="260911" y="284941"/>
                      <a:pt x="314886" y="257424"/>
                    </a:cubicBezTo>
                    <a:cubicBezTo>
                      <a:pt x="368861" y="229907"/>
                      <a:pt x="330232" y="112961"/>
                      <a:pt x="327586" y="105024"/>
                    </a:cubicBezTo>
                    <a:cubicBezTo>
                      <a:pt x="324940" y="97087"/>
                      <a:pt x="288428" y="220382"/>
                      <a:pt x="299011" y="209799"/>
                    </a:cubicBezTo>
                    <a:cubicBezTo>
                      <a:pt x="309594" y="199216"/>
                      <a:pt x="370449" y="75920"/>
                      <a:pt x="391086" y="41524"/>
                    </a:cubicBezTo>
                    <a:cubicBezTo>
                      <a:pt x="411723" y="7128"/>
                      <a:pt x="430244" y="-7159"/>
                      <a:pt x="429186" y="342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2" name="フリーフォーム 2001">
                <a:extLst>
                  <a:ext uri="{FF2B5EF4-FFF2-40B4-BE49-F238E27FC236}">
                    <a16:creationId xmlns:a16="http://schemas.microsoft.com/office/drawing/2014/main" id="{F5A01A23-0017-C0D5-9CA8-A6861239AD34}"/>
                  </a:ext>
                </a:extLst>
              </p:cNvPr>
              <p:cNvSpPr/>
              <p:nvPr/>
            </p:nvSpPr>
            <p:spPr>
              <a:xfrm>
                <a:off x="3171825" y="5152999"/>
                <a:ext cx="918882" cy="34951"/>
              </a:xfrm>
              <a:custGeom>
                <a:avLst/>
                <a:gdLst>
                  <a:gd name="connsiteX0" fmla="*/ 0 w 918882"/>
                  <a:gd name="connsiteY0" fmla="*/ 22251 h 34951"/>
                  <a:gd name="connsiteX1" fmla="*/ 882650 w 918882"/>
                  <a:gd name="connsiteY1" fmla="*/ 34951 h 34951"/>
                  <a:gd name="connsiteX2" fmla="*/ 762000 w 918882"/>
                  <a:gd name="connsiteY2" fmla="*/ 22251 h 34951"/>
                  <a:gd name="connsiteX3" fmla="*/ 533400 w 918882"/>
                  <a:gd name="connsiteY3" fmla="*/ 3201 h 34951"/>
                  <a:gd name="connsiteX4" fmla="*/ 606425 w 918882"/>
                  <a:gd name="connsiteY4" fmla="*/ 26 h 34951"/>
                  <a:gd name="connsiteX5" fmla="*/ 0 w 918882"/>
                  <a:gd name="connsiteY5" fmla="*/ 22251 h 34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882" h="34951">
                    <a:moveTo>
                      <a:pt x="0" y="22251"/>
                    </a:moveTo>
                    <a:lnTo>
                      <a:pt x="882650" y="34951"/>
                    </a:lnTo>
                    <a:cubicBezTo>
                      <a:pt x="1009650" y="34951"/>
                      <a:pt x="762000" y="22251"/>
                      <a:pt x="762000" y="22251"/>
                    </a:cubicBezTo>
                    <a:lnTo>
                      <a:pt x="533400" y="3201"/>
                    </a:lnTo>
                    <a:cubicBezTo>
                      <a:pt x="507471" y="-503"/>
                      <a:pt x="606425" y="26"/>
                      <a:pt x="606425" y="26"/>
                    </a:cubicBezTo>
                    <a:lnTo>
                      <a:pt x="0" y="22251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3" name="フリーフォーム 2002">
                <a:extLst>
                  <a:ext uri="{FF2B5EF4-FFF2-40B4-BE49-F238E27FC236}">
                    <a16:creationId xmlns:a16="http://schemas.microsoft.com/office/drawing/2014/main" id="{BFDFC57A-8672-FD53-5C2B-F57C6D54818B}"/>
                  </a:ext>
                </a:extLst>
              </p:cNvPr>
              <p:cNvSpPr/>
              <p:nvPr/>
            </p:nvSpPr>
            <p:spPr>
              <a:xfrm>
                <a:off x="3896573" y="5587879"/>
                <a:ext cx="323456" cy="1068384"/>
              </a:xfrm>
              <a:custGeom>
                <a:avLst/>
                <a:gdLst>
                  <a:gd name="connsiteX0" fmla="*/ 323002 w 323456"/>
                  <a:gd name="connsiteY0" fmla="*/ 22346 h 1068384"/>
                  <a:gd name="connsiteX1" fmla="*/ 8677 w 323456"/>
                  <a:gd name="connsiteY1" fmla="*/ 121 h 1068384"/>
                  <a:gd name="connsiteX2" fmla="*/ 88052 w 323456"/>
                  <a:gd name="connsiteY2" fmla="*/ 31871 h 1068384"/>
                  <a:gd name="connsiteX3" fmla="*/ 88052 w 323456"/>
                  <a:gd name="connsiteY3" fmla="*/ 181096 h 1068384"/>
                  <a:gd name="connsiteX4" fmla="*/ 91227 w 323456"/>
                  <a:gd name="connsiteY4" fmla="*/ 57271 h 1068384"/>
                  <a:gd name="connsiteX5" fmla="*/ 97577 w 323456"/>
                  <a:gd name="connsiteY5" fmla="*/ 349371 h 1068384"/>
                  <a:gd name="connsiteX6" fmla="*/ 110277 w 323456"/>
                  <a:gd name="connsiteY6" fmla="*/ 498596 h 1068384"/>
                  <a:gd name="connsiteX7" fmla="*/ 110277 w 323456"/>
                  <a:gd name="connsiteY7" fmla="*/ 406521 h 1068384"/>
                  <a:gd name="connsiteX8" fmla="*/ 116627 w 323456"/>
                  <a:gd name="connsiteY8" fmla="*/ 685921 h 1068384"/>
                  <a:gd name="connsiteX9" fmla="*/ 107102 w 323456"/>
                  <a:gd name="connsiteY9" fmla="*/ 822446 h 1068384"/>
                  <a:gd name="connsiteX10" fmla="*/ 107102 w 323456"/>
                  <a:gd name="connsiteY10" fmla="*/ 670046 h 1068384"/>
                  <a:gd name="connsiteX11" fmla="*/ 107102 w 323456"/>
                  <a:gd name="connsiteY11" fmla="*/ 1063746 h 1068384"/>
                  <a:gd name="connsiteX12" fmla="*/ 107102 w 323456"/>
                  <a:gd name="connsiteY12" fmla="*/ 851021 h 1068384"/>
                  <a:gd name="connsiteX13" fmla="*/ 69002 w 323456"/>
                  <a:gd name="connsiteY13" fmla="*/ 339846 h 1068384"/>
                  <a:gd name="connsiteX14" fmla="*/ 75352 w 323456"/>
                  <a:gd name="connsiteY14" fmla="*/ 31871 h 1068384"/>
                  <a:gd name="connsiteX15" fmla="*/ 75352 w 323456"/>
                  <a:gd name="connsiteY15" fmla="*/ 158871 h 1068384"/>
                  <a:gd name="connsiteX16" fmla="*/ 78527 w 323456"/>
                  <a:gd name="connsiteY16" fmla="*/ 57271 h 1068384"/>
                  <a:gd name="connsiteX17" fmla="*/ 323002 w 323456"/>
                  <a:gd name="connsiteY17" fmla="*/ 22346 h 106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3456" h="1068384">
                    <a:moveTo>
                      <a:pt x="323002" y="22346"/>
                    </a:moveTo>
                    <a:cubicBezTo>
                      <a:pt x="311360" y="12821"/>
                      <a:pt x="47835" y="-1466"/>
                      <a:pt x="8677" y="121"/>
                    </a:cubicBezTo>
                    <a:cubicBezTo>
                      <a:pt x="-30481" y="1708"/>
                      <a:pt x="74823" y="1709"/>
                      <a:pt x="88052" y="31871"/>
                    </a:cubicBezTo>
                    <a:cubicBezTo>
                      <a:pt x="101281" y="62033"/>
                      <a:pt x="87523" y="176863"/>
                      <a:pt x="88052" y="181096"/>
                    </a:cubicBezTo>
                    <a:cubicBezTo>
                      <a:pt x="88581" y="185329"/>
                      <a:pt x="89640" y="29225"/>
                      <a:pt x="91227" y="57271"/>
                    </a:cubicBezTo>
                    <a:cubicBezTo>
                      <a:pt x="92814" y="85317"/>
                      <a:pt x="94402" y="275817"/>
                      <a:pt x="97577" y="349371"/>
                    </a:cubicBezTo>
                    <a:cubicBezTo>
                      <a:pt x="100752" y="422925"/>
                      <a:pt x="108160" y="489071"/>
                      <a:pt x="110277" y="498596"/>
                    </a:cubicBezTo>
                    <a:cubicBezTo>
                      <a:pt x="112394" y="508121"/>
                      <a:pt x="109219" y="375300"/>
                      <a:pt x="110277" y="406521"/>
                    </a:cubicBezTo>
                    <a:cubicBezTo>
                      <a:pt x="111335" y="437742"/>
                      <a:pt x="117156" y="616600"/>
                      <a:pt x="116627" y="685921"/>
                    </a:cubicBezTo>
                    <a:cubicBezTo>
                      <a:pt x="116098" y="755242"/>
                      <a:pt x="108689" y="825092"/>
                      <a:pt x="107102" y="822446"/>
                    </a:cubicBezTo>
                    <a:cubicBezTo>
                      <a:pt x="105514" y="819800"/>
                      <a:pt x="107102" y="670046"/>
                      <a:pt x="107102" y="670046"/>
                    </a:cubicBezTo>
                    <a:lnTo>
                      <a:pt x="107102" y="1063746"/>
                    </a:lnTo>
                    <a:cubicBezTo>
                      <a:pt x="107102" y="1093908"/>
                      <a:pt x="113452" y="971671"/>
                      <a:pt x="107102" y="851021"/>
                    </a:cubicBezTo>
                    <a:cubicBezTo>
                      <a:pt x="100752" y="730371"/>
                      <a:pt x="74294" y="476371"/>
                      <a:pt x="69002" y="339846"/>
                    </a:cubicBezTo>
                    <a:cubicBezTo>
                      <a:pt x="63710" y="203321"/>
                      <a:pt x="74294" y="62033"/>
                      <a:pt x="75352" y="31871"/>
                    </a:cubicBezTo>
                    <a:cubicBezTo>
                      <a:pt x="76410" y="1709"/>
                      <a:pt x="74823" y="154638"/>
                      <a:pt x="75352" y="158871"/>
                    </a:cubicBezTo>
                    <a:cubicBezTo>
                      <a:pt x="75881" y="163104"/>
                      <a:pt x="37781" y="78438"/>
                      <a:pt x="78527" y="57271"/>
                    </a:cubicBezTo>
                    <a:cubicBezTo>
                      <a:pt x="119273" y="36104"/>
                      <a:pt x="334644" y="31871"/>
                      <a:pt x="323002" y="2234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4" name="フリーフォーム 2003">
                <a:extLst>
                  <a:ext uri="{FF2B5EF4-FFF2-40B4-BE49-F238E27FC236}">
                    <a16:creationId xmlns:a16="http://schemas.microsoft.com/office/drawing/2014/main" id="{EDB8EC01-15C4-1E53-8CD6-05B26CF99749}"/>
                  </a:ext>
                </a:extLst>
              </p:cNvPr>
              <p:cNvSpPr/>
              <p:nvPr/>
            </p:nvSpPr>
            <p:spPr>
              <a:xfrm>
                <a:off x="592560" y="3762365"/>
                <a:ext cx="230460" cy="746917"/>
              </a:xfrm>
              <a:custGeom>
                <a:avLst/>
                <a:gdLst>
                  <a:gd name="connsiteX0" fmla="*/ 229765 w 230460"/>
                  <a:gd name="connsiteY0" fmla="*/ 10 h 746917"/>
                  <a:gd name="connsiteX1" fmla="*/ 4340 w 230460"/>
                  <a:gd name="connsiteY1" fmla="*/ 101610 h 746917"/>
                  <a:gd name="connsiteX2" fmla="*/ 77365 w 230460"/>
                  <a:gd name="connsiteY2" fmla="*/ 120660 h 746917"/>
                  <a:gd name="connsiteX3" fmla="*/ 29740 w 230460"/>
                  <a:gd name="connsiteY3" fmla="*/ 304810 h 746917"/>
                  <a:gd name="connsiteX4" fmla="*/ 55140 w 230460"/>
                  <a:gd name="connsiteY4" fmla="*/ 266710 h 746917"/>
                  <a:gd name="connsiteX5" fmla="*/ 39265 w 230460"/>
                  <a:gd name="connsiteY5" fmla="*/ 523885 h 746917"/>
                  <a:gd name="connsiteX6" fmla="*/ 55140 w 230460"/>
                  <a:gd name="connsiteY6" fmla="*/ 739785 h 746917"/>
                  <a:gd name="connsiteX7" fmla="*/ 51965 w 230460"/>
                  <a:gd name="connsiteY7" fmla="*/ 644535 h 746917"/>
                  <a:gd name="connsiteX8" fmla="*/ 80540 w 230460"/>
                  <a:gd name="connsiteY8" fmla="*/ 165110 h 746917"/>
                  <a:gd name="connsiteX9" fmla="*/ 134515 w 230460"/>
                  <a:gd name="connsiteY9" fmla="*/ 95260 h 746917"/>
                  <a:gd name="connsiteX10" fmla="*/ 77365 w 230460"/>
                  <a:gd name="connsiteY10" fmla="*/ 107960 h 746917"/>
                  <a:gd name="connsiteX11" fmla="*/ 229765 w 230460"/>
                  <a:gd name="connsiteY11" fmla="*/ 10 h 746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0460" h="746917">
                    <a:moveTo>
                      <a:pt x="229765" y="10"/>
                    </a:moveTo>
                    <a:cubicBezTo>
                      <a:pt x="217594" y="-1048"/>
                      <a:pt x="29740" y="81502"/>
                      <a:pt x="4340" y="101610"/>
                    </a:cubicBezTo>
                    <a:cubicBezTo>
                      <a:pt x="-21060" y="121718"/>
                      <a:pt x="73132" y="86793"/>
                      <a:pt x="77365" y="120660"/>
                    </a:cubicBezTo>
                    <a:cubicBezTo>
                      <a:pt x="81598" y="154527"/>
                      <a:pt x="33444" y="280468"/>
                      <a:pt x="29740" y="304810"/>
                    </a:cubicBezTo>
                    <a:cubicBezTo>
                      <a:pt x="26036" y="329152"/>
                      <a:pt x="53553" y="230198"/>
                      <a:pt x="55140" y="266710"/>
                    </a:cubicBezTo>
                    <a:cubicBezTo>
                      <a:pt x="56727" y="303222"/>
                      <a:pt x="39265" y="445039"/>
                      <a:pt x="39265" y="523885"/>
                    </a:cubicBezTo>
                    <a:cubicBezTo>
                      <a:pt x="39265" y="602731"/>
                      <a:pt x="53023" y="719677"/>
                      <a:pt x="55140" y="739785"/>
                    </a:cubicBezTo>
                    <a:cubicBezTo>
                      <a:pt x="57257" y="759893"/>
                      <a:pt x="47732" y="740314"/>
                      <a:pt x="51965" y="644535"/>
                    </a:cubicBezTo>
                    <a:cubicBezTo>
                      <a:pt x="56198" y="548756"/>
                      <a:pt x="66782" y="256656"/>
                      <a:pt x="80540" y="165110"/>
                    </a:cubicBezTo>
                    <a:cubicBezTo>
                      <a:pt x="94298" y="73564"/>
                      <a:pt x="135044" y="104785"/>
                      <a:pt x="134515" y="95260"/>
                    </a:cubicBezTo>
                    <a:cubicBezTo>
                      <a:pt x="133986" y="85735"/>
                      <a:pt x="64136" y="118543"/>
                      <a:pt x="77365" y="107960"/>
                    </a:cubicBezTo>
                    <a:cubicBezTo>
                      <a:pt x="90594" y="97377"/>
                      <a:pt x="241936" y="1068"/>
                      <a:pt x="229765" y="1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5" name="フリーフォーム 2004">
                <a:extLst>
                  <a:ext uri="{FF2B5EF4-FFF2-40B4-BE49-F238E27FC236}">
                    <a16:creationId xmlns:a16="http://schemas.microsoft.com/office/drawing/2014/main" id="{7522D859-AD69-DF4A-0F5D-0A913B6AAF40}"/>
                  </a:ext>
                </a:extLst>
              </p:cNvPr>
              <p:cNvSpPr/>
              <p:nvPr/>
            </p:nvSpPr>
            <p:spPr>
              <a:xfrm>
                <a:off x="739161" y="3870018"/>
                <a:ext cx="356245" cy="227112"/>
              </a:xfrm>
              <a:custGeom>
                <a:avLst/>
                <a:gdLst>
                  <a:gd name="connsiteX0" fmla="*/ 356214 w 356245"/>
                  <a:gd name="connsiteY0" fmla="*/ 307 h 227112"/>
                  <a:gd name="connsiteX1" fmla="*/ 64114 w 356245"/>
                  <a:gd name="connsiteY1" fmla="*/ 66982 h 227112"/>
                  <a:gd name="connsiteX2" fmla="*/ 614 w 356245"/>
                  <a:gd name="connsiteY2" fmla="*/ 143182 h 227112"/>
                  <a:gd name="connsiteX3" fmla="*/ 83164 w 356245"/>
                  <a:gd name="connsiteY3" fmla="*/ 225732 h 227112"/>
                  <a:gd name="connsiteX4" fmla="*/ 13314 w 356245"/>
                  <a:gd name="connsiteY4" fmla="*/ 187632 h 227112"/>
                  <a:gd name="connsiteX5" fmla="*/ 29189 w 356245"/>
                  <a:gd name="connsiteY5" fmla="*/ 95557 h 227112"/>
                  <a:gd name="connsiteX6" fmla="*/ 76814 w 356245"/>
                  <a:gd name="connsiteY6" fmla="*/ 41582 h 227112"/>
                  <a:gd name="connsiteX7" fmla="*/ 45064 w 356245"/>
                  <a:gd name="connsiteY7" fmla="*/ 41582 h 227112"/>
                  <a:gd name="connsiteX8" fmla="*/ 356214 w 356245"/>
                  <a:gd name="connsiteY8" fmla="*/ 307 h 227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6245" h="227112">
                    <a:moveTo>
                      <a:pt x="356214" y="307"/>
                    </a:moveTo>
                    <a:cubicBezTo>
                      <a:pt x="359389" y="4540"/>
                      <a:pt x="123381" y="43169"/>
                      <a:pt x="64114" y="66982"/>
                    </a:cubicBezTo>
                    <a:cubicBezTo>
                      <a:pt x="4847" y="90795"/>
                      <a:pt x="-2561" y="116724"/>
                      <a:pt x="614" y="143182"/>
                    </a:cubicBezTo>
                    <a:cubicBezTo>
                      <a:pt x="3789" y="169640"/>
                      <a:pt x="81047" y="218324"/>
                      <a:pt x="83164" y="225732"/>
                    </a:cubicBezTo>
                    <a:cubicBezTo>
                      <a:pt x="85281" y="233140"/>
                      <a:pt x="22310" y="209328"/>
                      <a:pt x="13314" y="187632"/>
                    </a:cubicBezTo>
                    <a:cubicBezTo>
                      <a:pt x="4318" y="165936"/>
                      <a:pt x="18606" y="119899"/>
                      <a:pt x="29189" y="95557"/>
                    </a:cubicBezTo>
                    <a:cubicBezTo>
                      <a:pt x="39772" y="71215"/>
                      <a:pt x="74168" y="50578"/>
                      <a:pt x="76814" y="41582"/>
                    </a:cubicBezTo>
                    <a:cubicBezTo>
                      <a:pt x="79460" y="32586"/>
                      <a:pt x="5376" y="46345"/>
                      <a:pt x="45064" y="41582"/>
                    </a:cubicBezTo>
                    <a:cubicBezTo>
                      <a:pt x="84751" y="36820"/>
                      <a:pt x="353039" y="-3926"/>
                      <a:pt x="356214" y="30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6" name="フリーフォーム 2005">
                <a:extLst>
                  <a:ext uri="{FF2B5EF4-FFF2-40B4-BE49-F238E27FC236}">
                    <a16:creationId xmlns:a16="http://schemas.microsoft.com/office/drawing/2014/main" id="{D6249373-DAB9-37CF-BECE-D1EC2B1DA463}"/>
                  </a:ext>
                </a:extLst>
              </p:cNvPr>
              <p:cNvSpPr/>
              <p:nvPr/>
            </p:nvSpPr>
            <p:spPr>
              <a:xfrm>
                <a:off x="742572" y="3915587"/>
                <a:ext cx="16505" cy="622938"/>
              </a:xfrm>
              <a:custGeom>
                <a:avLst/>
                <a:gdLst>
                  <a:gd name="connsiteX0" fmla="*/ 6728 w 16505"/>
                  <a:gd name="connsiteY0" fmla="*/ 11888 h 622938"/>
                  <a:gd name="connsiteX1" fmla="*/ 6728 w 16505"/>
                  <a:gd name="connsiteY1" fmla="*/ 380188 h 622938"/>
                  <a:gd name="connsiteX2" fmla="*/ 9903 w 16505"/>
                  <a:gd name="connsiteY2" fmla="*/ 599263 h 622938"/>
                  <a:gd name="connsiteX3" fmla="*/ 16253 w 16505"/>
                  <a:gd name="connsiteY3" fmla="*/ 564338 h 622938"/>
                  <a:gd name="connsiteX4" fmla="*/ 378 w 16505"/>
                  <a:gd name="connsiteY4" fmla="*/ 132538 h 622938"/>
                  <a:gd name="connsiteX5" fmla="*/ 6728 w 16505"/>
                  <a:gd name="connsiteY5" fmla="*/ 11888 h 622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05" h="622938">
                    <a:moveTo>
                      <a:pt x="6728" y="11888"/>
                    </a:moveTo>
                    <a:cubicBezTo>
                      <a:pt x="7786" y="53163"/>
                      <a:pt x="6199" y="282292"/>
                      <a:pt x="6728" y="380188"/>
                    </a:cubicBezTo>
                    <a:cubicBezTo>
                      <a:pt x="7257" y="478084"/>
                      <a:pt x="8316" y="568571"/>
                      <a:pt x="9903" y="599263"/>
                    </a:cubicBezTo>
                    <a:cubicBezTo>
                      <a:pt x="11491" y="629955"/>
                      <a:pt x="17840" y="642125"/>
                      <a:pt x="16253" y="564338"/>
                    </a:cubicBezTo>
                    <a:cubicBezTo>
                      <a:pt x="14666" y="486551"/>
                      <a:pt x="2495" y="221967"/>
                      <a:pt x="378" y="132538"/>
                    </a:cubicBezTo>
                    <a:cubicBezTo>
                      <a:pt x="-1739" y="43109"/>
                      <a:pt x="5670" y="-29387"/>
                      <a:pt x="6728" y="1188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7" name="フリーフォーム 2006">
                <a:extLst>
                  <a:ext uri="{FF2B5EF4-FFF2-40B4-BE49-F238E27FC236}">
                    <a16:creationId xmlns:a16="http://schemas.microsoft.com/office/drawing/2014/main" id="{AB97D4BE-9AD3-1E9B-C765-1B6DF24AA695}"/>
                  </a:ext>
                </a:extLst>
              </p:cNvPr>
              <p:cNvSpPr/>
              <p:nvPr/>
            </p:nvSpPr>
            <p:spPr>
              <a:xfrm>
                <a:off x="776693" y="3862454"/>
                <a:ext cx="83736" cy="672147"/>
              </a:xfrm>
              <a:custGeom>
                <a:avLst/>
                <a:gdLst>
                  <a:gd name="connsiteX0" fmla="*/ 83732 w 83736"/>
                  <a:gd name="connsiteY0" fmla="*/ 1521 h 672147"/>
                  <a:gd name="connsiteX1" fmla="*/ 23407 w 83736"/>
                  <a:gd name="connsiteY1" fmla="*/ 204721 h 672147"/>
                  <a:gd name="connsiteX2" fmla="*/ 26582 w 83736"/>
                  <a:gd name="connsiteY2" fmla="*/ 134871 h 672147"/>
                  <a:gd name="connsiteX3" fmla="*/ 23407 w 83736"/>
                  <a:gd name="connsiteY3" fmla="*/ 382521 h 672147"/>
                  <a:gd name="connsiteX4" fmla="*/ 23407 w 83736"/>
                  <a:gd name="connsiteY4" fmla="*/ 299971 h 672147"/>
                  <a:gd name="connsiteX5" fmla="*/ 4357 w 83736"/>
                  <a:gd name="connsiteY5" fmla="*/ 665096 h 672147"/>
                  <a:gd name="connsiteX6" fmla="*/ 1182 w 83736"/>
                  <a:gd name="connsiteY6" fmla="*/ 509521 h 672147"/>
                  <a:gd name="connsiteX7" fmla="*/ 20232 w 83736"/>
                  <a:gd name="connsiteY7" fmla="*/ 131696 h 672147"/>
                  <a:gd name="connsiteX8" fmla="*/ 83732 w 83736"/>
                  <a:gd name="connsiteY8" fmla="*/ 1521 h 672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736" h="672147">
                    <a:moveTo>
                      <a:pt x="83732" y="1521"/>
                    </a:moveTo>
                    <a:cubicBezTo>
                      <a:pt x="84261" y="13692"/>
                      <a:pt x="32932" y="182496"/>
                      <a:pt x="23407" y="204721"/>
                    </a:cubicBezTo>
                    <a:cubicBezTo>
                      <a:pt x="13882" y="226946"/>
                      <a:pt x="26582" y="105238"/>
                      <a:pt x="26582" y="134871"/>
                    </a:cubicBezTo>
                    <a:cubicBezTo>
                      <a:pt x="26582" y="164504"/>
                      <a:pt x="23936" y="355004"/>
                      <a:pt x="23407" y="382521"/>
                    </a:cubicBezTo>
                    <a:cubicBezTo>
                      <a:pt x="22878" y="410038"/>
                      <a:pt x="26582" y="252875"/>
                      <a:pt x="23407" y="299971"/>
                    </a:cubicBezTo>
                    <a:cubicBezTo>
                      <a:pt x="20232" y="347067"/>
                      <a:pt x="8061" y="630171"/>
                      <a:pt x="4357" y="665096"/>
                    </a:cubicBezTo>
                    <a:cubicBezTo>
                      <a:pt x="653" y="700021"/>
                      <a:pt x="-1464" y="598421"/>
                      <a:pt x="1182" y="509521"/>
                    </a:cubicBezTo>
                    <a:cubicBezTo>
                      <a:pt x="3828" y="420621"/>
                      <a:pt x="8590" y="211600"/>
                      <a:pt x="20232" y="131696"/>
                    </a:cubicBezTo>
                    <a:cubicBezTo>
                      <a:pt x="31874" y="51792"/>
                      <a:pt x="83203" y="-10650"/>
                      <a:pt x="83732" y="152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8" name="フリーフォーム 2007">
                <a:extLst>
                  <a:ext uri="{FF2B5EF4-FFF2-40B4-BE49-F238E27FC236}">
                    <a16:creationId xmlns:a16="http://schemas.microsoft.com/office/drawing/2014/main" id="{F66E05B9-A095-70EF-5D17-ACCD693992DC}"/>
                  </a:ext>
                </a:extLst>
              </p:cNvPr>
              <p:cNvSpPr/>
              <p:nvPr/>
            </p:nvSpPr>
            <p:spPr>
              <a:xfrm>
                <a:off x="814335" y="3895995"/>
                <a:ext cx="646217" cy="625158"/>
              </a:xfrm>
              <a:custGeom>
                <a:avLst/>
                <a:gdLst>
                  <a:gd name="connsiteX0" fmla="*/ 646165 w 646217"/>
                  <a:gd name="connsiteY0" fmla="*/ 133080 h 625158"/>
                  <a:gd name="connsiteX1" fmla="*/ 442965 w 646217"/>
                  <a:gd name="connsiteY1" fmla="*/ 41005 h 625158"/>
                  <a:gd name="connsiteX2" fmla="*/ 255640 w 646217"/>
                  <a:gd name="connsiteY2" fmla="*/ 15605 h 625158"/>
                  <a:gd name="connsiteX3" fmla="*/ 350890 w 646217"/>
                  <a:gd name="connsiteY3" fmla="*/ 15605 h 625158"/>
                  <a:gd name="connsiteX4" fmla="*/ 144515 w 646217"/>
                  <a:gd name="connsiteY4" fmla="*/ 34655 h 625158"/>
                  <a:gd name="connsiteX5" fmla="*/ 106415 w 646217"/>
                  <a:gd name="connsiteY5" fmla="*/ 50530 h 625158"/>
                  <a:gd name="connsiteX6" fmla="*/ 71490 w 646217"/>
                  <a:gd name="connsiteY6" fmla="*/ 126730 h 625158"/>
                  <a:gd name="connsiteX7" fmla="*/ 77840 w 646217"/>
                  <a:gd name="connsiteY7" fmla="*/ 69580 h 625158"/>
                  <a:gd name="connsiteX8" fmla="*/ 36565 w 646217"/>
                  <a:gd name="connsiteY8" fmla="*/ 282305 h 625158"/>
                  <a:gd name="connsiteX9" fmla="*/ 1640 w 646217"/>
                  <a:gd name="connsiteY9" fmla="*/ 615680 h 625158"/>
                  <a:gd name="connsiteX10" fmla="*/ 11165 w 646217"/>
                  <a:gd name="connsiteY10" fmla="*/ 491855 h 625158"/>
                  <a:gd name="connsiteX11" fmla="*/ 58790 w 646217"/>
                  <a:gd name="connsiteY11" fmla="*/ 60055 h 625158"/>
                  <a:gd name="connsiteX12" fmla="*/ 214365 w 646217"/>
                  <a:gd name="connsiteY12" fmla="*/ 2905 h 625158"/>
                  <a:gd name="connsiteX13" fmla="*/ 163565 w 646217"/>
                  <a:gd name="connsiteY13" fmla="*/ 12430 h 625158"/>
                  <a:gd name="connsiteX14" fmla="*/ 446140 w 646217"/>
                  <a:gd name="connsiteY14" fmla="*/ 47355 h 625158"/>
                  <a:gd name="connsiteX15" fmla="*/ 423915 w 646217"/>
                  <a:gd name="connsiteY15" fmla="*/ 28305 h 625158"/>
                  <a:gd name="connsiteX16" fmla="*/ 646165 w 646217"/>
                  <a:gd name="connsiteY16" fmla="*/ 133080 h 625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46217" h="625158">
                    <a:moveTo>
                      <a:pt x="646165" y="133080"/>
                    </a:moveTo>
                    <a:cubicBezTo>
                      <a:pt x="649340" y="135197"/>
                      <a:pt x="508052" y="60584"/>
                      <a:pt x="442965" y="41005"/>
                    </a:cubicBezTo>
                    <a:cubicBezTo>
                      <a:pt x="377878" y="21426"/>
                      <a:pt x="270986" y="19838"/>
                      <a:pt x="255640" y="15605"/>
                    </a:cubicBezTo>
                    <a:cubicBezTo>
                      <a:pt x="240294" y="11372"/>
                      <a:pt x="369411" y="12430"/>
                      <a:pt x="350890" y="15605"/>
                    </a:cubicBezTo>
                    <a:cubicBezTo>
                      <a:pt x="332369" y="18780"/>
                      <a:pt x="185261" y="28834"/>
                      <a:pt x="144515" y="34655"/>
                    </a:cubicBezTo>
                    <a:cubicBezTo>
                      <a:pt x="103769" y="40476"/>
                      <a:pt x="118586" y="35184"/>
                      <a:pt x="106415" y="50530"/>
                    </a:cubicBezTo>
                    <a:cubicBezTo>
                      <a:pt x="94244" y="65876"/>
                      <a:pt x="76252" y="123555"/>
                      <a:pt x="71490" y="126730"/>
                    </a:cubicBezTo>
                    <a:cubicBezTo>
                      <a:pt x="66728" y="129905"/>
                      <a:pt x="83661" y="43651"/>
                      <a:pt x="77840" y="69580"/>
                    </a:cubicBezTo>
                    <a:cubicBezTo>
                      <a:pt x="72019" y="95509"/>
                      <a:pt x="49265" y="191288"/>
                      <a:pt x="36565" y="282305"/>
                    </a:cubicBezTo>
                    <a:cubicBezTo>
                      <a:pt x="23865" y="373322"/>
                      <a:pt x="5873" y="580755"/>
                      <a:pt x="1640" y="615680"/>
                    </a:cubicBezTo>
                    <a:cubicBezTo>
                      <a:pt x="-2593" y="650605"/>
                      <a:pt x="1640" y="584459"/>
                      <a:pt x="11165" y="491855"/>
                    </a:cubicBezTo>
                    <a:cubicBezTo>
                      <a:pt x="20690" y="399251"/>
                      <a:pt x="24923" y="141547"/>
                      <a:pt x="58790" y="60055"/>
                    </a:cubicBezTo>
                    <a:cubicBezTo>
                      <a:pt x="92657" y="-21437"/>
                      <a:pt x="196903" y="10842"/>
                      <a:pt x="214365" y="2905"/>
                    </a:cubicBezTo>
                    <a:cubicBezTo>
                      <a:pt x="231827" y="-5032"/>
                      <a:pt x="124936" y="5022"/>
                      <a:pt x="163565" y="12430"/>
                    </a:cubicBezTo>
                    <a:cubicBezTo>
                      <a:pt x="202194" y="19838"/>
                      <a:pt x="402748" y="44709"/>
                      <a:pt x="446140" y="47355"/>
                    </a:cubicBezTo>
                    <a:cubicBezTo>
                      <a:pt x="489532" y="50001"/>
                      <a:pt x="391636" y="17722"/>
                      <a:pt x="423915" y="28305"/>
                    </a:cubicBezTo>
                    <a:cubicBezTo>
                      <a:pt x="456194" y="38888"/>
                      <a:pt x="642990" y="130963"/>
                      <a:pt x="646165" y="13308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9" name="フリーフォーム 2008">
                <a:extLst>
                  <a:ext uri="{FF2B5EF4-FFF2-40B4-BE49-F238E27FC236}">
                    <a16:creationId xmlns:a16="http://schemas.microsoft.com/office/drawing/2014/main" id="{7F93A553-5F91-8629-34EB-7B631D0B5155}"/>
                  </a:ext>
                </a:extLst>
              </p:cNvPr>
              <p:cNvSpPr/>
              <p:nvPr/>
            </p:nvSpPr>
            <p:spPr>
              <a:xfrm>
                <a:off x="1260475" y="3921125"/>
                <a:ext cx="260928" cy="676629"/>
              </a:xfrm>
              <a:custGeom>
                <a:avLst/>
                <a:gdLst>
                  <a:gd name="connsiteX0" fmla="*/ 0 w 260928"/>
                  <a:gd name="connsiteY0" fmla="*/ 0 h 676629"/>
                  <a:gd name="connsiteX1" fmla="*/ 158750 w 260928"/>
                  <a:gd name="connsiteY1" fmla="*/ 85725 h 676629"/>
                  <a:gd name="connsiteX2" fmla="*/ 212725 w 260928"/>
                  <a:gd name="connsiteY2" fmla="*/ 130175 h 676629"/>
                  <a:gd name="connsiteX3" fmla="*/ 219075 w 260928"/>
                  <a:gd name="connsiteY3" fmla="*/ 155575 h 676629"/>
                  <a:gd name="connsiteX4" fmla="*/ 231775 w 260928"/>
                  <a:gd name="connsiteY4" fmla="*/ 155575 h 676629"/>
                  <a:gd name="connsiteX5" fmla="*/ 234950 w 260928"/>
                  <a:gd name="connsiteY5" fmla="*/ 333375 h 676629"/>
                  <a:gd name="connsiteX6" fmla="*/ 238125 w 260928"/>
                  <a:gd name="connsiteY6" fmla="*/ 269875 h 676629"/>
                  <a:gd name="connsiteX7" fmla="*/ 222250 w 260928"/>
                  <a:gd name="connsiteY7" fmla="*/ 654050 h 676629"/>
                  <a:gd name="connsiteX8" fmla="*/ 234950 w 260928"/>
                  <a:gd name="connsiteY8" fmla="*/ 577850 h 676629"/>
                  <a:gd name="connsiteX9" fmla="*/ 257175 w 260928"/>
                  <a:gd name="connsiteY9" fmla="*/ 133350 h 676629"/>
                  <a:gd name="connsiteX10" fmla="*/ 149225 w 260928"/>
                  <a:gd name="connsiteY10" fmla="*/ 82550 h 676629"/>
                  <a:gd name="connsiteX11" fmla="*/ 158750 w 260928"/>
                  <a:gd name="connsiteY11" fmla="*/ 85725 h 676629"/>
                  <a:gd name="connsiteX12" fmla="*/ 0 w 260928"/>
                  <a:gd name="connsiteY12" fmla="*/ 0 h 676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0928" h="676629">
                    <a:moveTo>
                      <a:pt x="0" y="0"/>
                    </a:moveTo>
                    <a:cubicBezTo>
                      <a:pt x="0" y="0"/>
                      <a:pt x="123296" y="64029"/>
                      <a:pt x="158750" y="85725"/>
                    </a:cubicBezTo>
                    <a:cubicBezTo>
                      <a:pt x="194204" y="107421"/>
                      <a:pt x="202671" y="118533"/>
                      <a:pt x="212725" y="130175"/>
                    </a:cubicBezTo>
                    <a:cubicBezTo>
                      <a:pt x="222779" y="141817"/>
                      <a:pt x="215900" y="151342"/>
                      <a:pt x="219075" y="155575"/>
                    </a:cubicBezTo>
                    <a:cubicBezTo>
                      <a:pt x="222250" y="159808"/>
                      <a:pt x="229129" y="125942"/>
                      <a:pt x="231775" y="155575"/>
                    </a:cubicBezTo>
                    <a:cubicBezTo>
                      <a:pt x="234421" y="185208"/>
                      <a:pt x="233892" y="314325"/>
                      <a:pt x="234950" y="333375"/>
                    </a:cubicBezTo>
                    <a:cubicBezTo>
                      <a:pt x="236008" y="352425"/>
                      <a:pt x="240242" y="216429"/>
                      <a:pt x="238125" y="269875"/>
                    </a:cubicBezTo>
                    <a:cubicBezTo>
                      <a:pt x="236008" y="323321"/>
                      <a:pt x="222779" y="602721"/>
                      <a:pt x="222250" y="654050"/>
                    </a:cubicBezTo>
                    <a:cubicBezTo>
                      <a:pt x="221721" y="705379"/>
                      <a:pt x="229129" y="664633"/>
                      <a:pt x="234950" y="577850"/>
                    </a:cubicBezTo>
                    <a:cubicBezTo>
                      <a:pt x="240771" y="491067"/>
                      <a:pt x="271462" y="215900"/>
                      <a:pt x="257175" y="133350"/>
                    </a:cubicBezTo>
                    <a:cubicBezTo>
                      <a:pt x="242888" y="50800"/>
                      <a:pt x="165629" y="90488"/>
                      <a:pt x="149225" y="82550"/>
                    </a:cubicBezTo>
                    <a:cubicBezTo>
                      <a:pt x="132821" y="74613"/>
                      <a:pt x="183621" y="100013"/>
                      <a:pt x="158750" y="85725"/>
                    </a:cubicBezTo>
                    <a:cubicBezTo>
                      <a:pt x="133879" y="7143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0" name="フリーフォーム 2009">
                <a:extLst>
                  <a:ext uri="{FF2B5EF4-FFF2-40B4-BE49-F238E27FC236}">
                    <a16:creationId xmlns:a16="http://schemas.microsoft.com/office/drawing/2014/main" id="{E8E084DF-9987-B8CD-0B32-969EF54637A2}"/>
                  </a:ext>
                </a:extLst>
              </p:cNvPr>
              <p:cNvSpPr/>
              <p:nvPr/>
            </p:nvSpPr>
            <p:spPr>
              <a:xfrm>
                <a:off x="872716" y="3854315"/>
                <a:ext cx="38766" cy="680612"/>
              </a:xfrm>
              <a:custGeom>
                <a:avLst/>
                <a:gdLst>
                  <a:gd name="connsiteX0" fmla="*/ 38509 w 38766"/>
                  <a:gd name="connsiteY0" fmla="*/ 135 h 680612"/>
                  <a:gd name="connsiteX1" fmla="*/ 19459 w 38766"/>
                  <a:gd name="connsiteY1" fmla="*/ 438285 h 680612"/>
                  <a:gd name="connsiteX2" fmla="*/ 19459 w 38766"/>
                  <a:gd name="connsiteY2" fmla="*/ 387485 h 680612"/>
                  <a:gd name="connsiteX3" fmla="*/ 13109 w 38766"/>
                  <a:gd name="connsiteY3" fmla="*/ 670060 h 680612"/>
                  <a:gd name="connsiteX4" fmla="*/ 16284 w 38766"/>
                  <a:gd name="connsiteY4" fmla="*/ 593860 h 680612"/>
                  <a:gd name="connsiteX5" fmla="*/ 3584 w 38766"/>
                  <a:gd name="connsiteY5" fmla="*/ 343035 h 680612"/>
                  <a:gd name="connsiteX6" fmla="*/ 3584 w 38766"/>
                  <a:gd name="connsiteY6" fmla="*/ 390660 h 680612"/>
                  <a:gd name="connsiteX7" fmla="*/ 38509 w 38766"/>
                  <a:gd name="connsiteY7" fmla="*/ 135 h 680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766" h="680612">
                    <a:moveTo>
                      <a:pt x="38509" y="135"/>
                    </a:moveTo>
                    <a:cubicBezTo>
                      <a:pt x="41155" y="8072"/>
                      <a:pt x="22634" y="373727"/>
                      <a:pt x="19459" y="438285"/>
                    </a:cubicBezTo>
                    <a:cubicBezTo>
                      <a:pt x="16284" y="502843"/>
                      <a:pt x="20517" y="348856"/>
                      <a:pt x="19459" y="387485"/>
                    </a:cubicBezTo>
                    <a:cubicBezTo>
                      <a:pt x="18401" y="426114"/>
                      <a:pt x="13638" y="635664"/>
                      <a:pt x="13109" y="670060"/>
                    </a:cubicBezTo>
                    <a:cubicBezTo>
                      <a:pt x="12580" y="704456"/>
                      <a:pt x="17871" y="648364"/>
                      <a:pt x="16284" y="593860"/>
                    </a:cubicBezTo>
                    <a:cubicBezTo>
                      <a:pt x="14697" y="539356"/>
                      <a:pt x="5701" y="376902"/>
                      <a:pt x="3584" y="343035"/>
                    </a:cubicBezTo>
                    <a:cubicBezTo>
                      <a:pt x="1467" y="309168"/>
                      <a:pt x="-3295" y="445164"/>
                      <a:pt x="3584" y="390660"/>
                    </a:cubicBezTo>
                    <a:cubicBezTo>
                      <a:pt x="10463" y="336156"/>
                      <a:pt x="35863" y="-7802"/>
                      <a:pt x="38509" y="13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1" name="フリーフォーム 2010">
                <a:extLst>
                  <a:ext uri="{FF2B5EF4-FFF2-40B4-BE49-F238E27FC236}">
                    <a16:creationId xmlns:a16="http://schemas.microsoft.com/office/drawing/2014/main" id="{79A5F05E-7CEC-72F2-6B38-FFEAA9F72119}"/>
                  </a:ext>
                </a:extLst>
              </p:cNvPr>
              <p:cNvSpPr/>
              <p:nvPr/>
            </p:nvSpPr>
            <p:spPr>
              <a:xfrm>
                <a:off x="728564" y="3927900"/>
                <a:ext cx="36679" cy="492057"/>
              </a:xfrm>
              <a:custGeom>
                <a:avLst/>
                <a:gdLst>
                  <a:gd name="connsiteX0" fmla="*/ 33436 w 36679"/>
                  <a:gd name="connsiteY0" fmla="*/ 9100 h 492057"/>
                  <a:gd name="connsiteX1" fmla="*/ 11211 w 36679"/>
                  <a:gd name="connsiteY1" fmla="*/ 450425 h 492057"/>
                  <a:gd name="connsiteX2" fmla="*/ 36611 w 36679"/>
                  <a:gd name="connsiteY2" fmla="*/ 244050 h 492057"/>
                  <a:gd name="connsiteX3" fmla="*/ 1686 w 36679"/>
                  <a:gd name="connsiteY3" fmla="*/ 491700 h 492057"/>
                  <a:gd name="connsiteX4" fmla="*/ 8036 w 36679"/>
                  <a:gd name="connsiteY4" fmla="*/ 177375 h 492057"/>
                  <a:gd name="connsiteX5" fmla="*/ 33436 w 36679"/>
                  <a:gd name="connsiteY5" fmla="*/ 9100 h 492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679" h="492057">
                    <a:moveTo>
                      <a:pt x="33436" y="9100"/>
                    </a:moveTo>
                    <a:cubicBezTo>
                      <a:pt x="33965" y="54608"/>
                      <a:pt x="10682" y="411267"/>
                      <a:pt x="11211" y="450425"/>
                    </a:cubicBezTo>
                    <a:cubicBezTo>
                      <a:pt x="11740" y="489583"/>
                      <a:pt x="38198" y="237171"/>
                      <a:pt x="36611" y="244050"/>
                    </a:cubicBezTo>
                    <a:cubicBezTo>
                      <a:pt x="35024" y="250929"/>
                      <a:pt x="6448" y="502812"/>
                      <a:pt x="1686" y="491700"/>
                    </a:cubicBezTo>
                    <a:cubicBezTo>
                      <a:pt x="-3076" y="480588"/>
                      <a:pt x="3274" y="255162"/>
                      <a:pt x="8036" y="177375"/>
                    </a:cubicBezTo>
                    <a:cubicBezTo>
                      <a:pt x="12798" y="99588"/>
                      <a:pt x="32907" y="-36408"/>
                      <a:pt x="33436" y="910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2" name="フリーフォーム 2011">
                <a:extLst>
                  <a:ext uri="{FF2B5EF4-FFF2-40B4-BE49-F238E27FC236}">
                    <a16:creationId xmlns:a16="http://schemas.microsoft.com/office/drawing/2014/main" id="{EDA3AB38-27A4-22BB-F79E-79C5F17CF10F}"/>
                  </a:ext>
                </a:extLst>
              </p:cNvPr>
              <p:cNvSpPr/>
              <p:nvPr/>
            </p:nvSpPr>
            <p:spPr>
              <a:xfrm>
                <a:off x="663575" y="4264140"/>
                <a:ext cx="889666" cy="116014"/>
              </a:xfrm>
              <a:custGeom>
                <a:avLst/>
                <a:gdLst>
                  <a:gd name="connsiteX0" fmla="*/ 0 w 889666"/>
                  <a:gd name="connsiteY0" fmla="*/ 6235 h 116014"/>
                  <a:gd name="connsiteX1" fmla="*/ 409575 w 889666"/>
                  <a:gd name="connsiteY1" fmla="*/ 3060 h 116014"/>
                  <a:gd name="connsiteX2" fmla="*/ 647700 w 889666"/>
                  <a:gd name="connsiteY2" fmla="*/ 44335 h 116014"/>
                  <a:gd name="connsiteX3" fmla="*/ 682625 w 889666"/>
                  <a:gd name="connsiteY3" fmla="*/ 60210 h 116014"/>
                  <a:gd name="connsiteX4" fmla="*/ 584200 w 889666"/>
                  <a:gd name="connsiteY4" fmla="*/ 12585 h 116014"/>
                  <a:gd name="connsiteX5" fmla="*/ 885825 w 889666"/>
                  <a:gd name="connsiteY5" fmla="*/ 114185 h 116014"/>
                  <a:gd name="connsiteX6" fmla="*/ 727075 w 889666"/>
                  <a:gd name="connsiteY6" fmla="*/ 72910 h 116014"/>
                  <a:gd name="connsiteX7" fmla="*/ 336550 w 889666"/>
                  <a:gd name="connsiteY7" fmla="*/ 9410 h 116014"/>
                  <a:gd name="connsiteX8" fmla="*/ 593725 w 889666"/>
                  <a:gd name="connsiteY8" fmla="*/ 25285 h 116014"/>
                  <a:gd name="connsiteX9" fmla="*/ 425450 w 889666"/>
                  <a:gd name="connsiteY9" fmla="*/ 22110 h 116014"/>
                  <a:gd name="connsiteX10" fmla="*/ 0 w 889666"/>
                  <a:gd name="connsiteY10" fmla="*/ 6235 h 116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89666" h="116014">
                    <a:moveTo>
                      <a:pt x="0" y="6235"/>
                    </a:moveTo>
                    <a:cubicBezTo>
                      <a:pt x="150812" y="1472"/>
                      <a:pt x="301625" y="-3290"/>
                      <a:pt x="409575" y="3060"/>
                    </a:cubicBezTo>
                    <a:cubicBezTo>
                      <a:pt x="517525" y="9410"/>
                      <a:pt x="602192" y="34810"/>
                      <a:pt x="647700" y="44335"/>
                    </a:cubicBezTo>
                    <a:cubicBezTo>
                      <a:pt x="693208" y="53860"/>
                      <a:pt x="693208" y="65502"/>
                      <a:pt x="682625" y="60210"/>
                    </a:cubicBezTo>
                    <a:cubicBezTo>
                      <a:pt x="672042" y="54918"/>
                      <a:pt x="550333" y="3589"/>
                      <a:pt x="584200" y="12585"/>
                    </a:cubicBezTo>
                    <a:cubicBezTo>
                      <a:pt x="618067" y="21581"/>
                      <a:pt x="862013" y="104131"/>
                      <a:pt x="885825" y="114185"/>
                    </a:cubicBezTo>
                    <a:cubicBezTo>
                      <a:pt x="909637" y="124239"/>
                      <a:pt x="818621" y="90372"/>
                      <a:pt x="727075" y="72910"/>
                    </a:cubicBezTo>
                    <a:cubicBezTo>
                      <a:pt x="635529" y="55448"/>
                      <a:pt x="358775" y="17348"/>
                      <a:pt x="336550" y="9410"/>
                    </a:cubicBezTo>
                    <a:cubicBezTo>
                      <a:pt x="314325" y="1472"/>
                      <a:pt x="578908" y="23168"/>
                      <a:pt x="593725" y="25285"/>
                    </a:cubicBezTo>
                    <a:cubicBezTo>
                      <a:pt x="608542" y="27402"/>
                      <a:pt x="425450" y="22110"/>
                      <a:pt x="425450" y="22110"/>
                    </a:cubicBezTo>
                    <a:lnTo>
                      <a:pt x="0" y="623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3" name="フリーフォーム 2012">
                <a:extLst>
                  <a:ext uri="{FF2B5EF4-FFF2-40B4-BE49-F238E27FC236}">
                    <a16:creationId xmlns:a16="http://schemas.microsoft.com/office/drawing/2014/main" id="{C0D0DFAD-8FCA-8415-1530-B491DCD1E41C}"/>
                  </a:ext>
                </a:extLst>
              </p:cNvPr>
              <p:cNvSpPr/>
              <p:nvPr/>
            </p:nvSpPr>
            <p:spPr>
              <a:xfrm>
                <a:off x="1057274" y="3816948"/>
                <a:ext cx="142920" cy="579542"/>
              </a:xfrm>
              <a:custGeom>
                <a:avLst/>
                <a:gdLst>
                  <a:gd name="connsiteX0" fmla="*/ 66676 w 142920"/>
                  <a:gd name="connsiteY0" fmla="*/ 2577 h 579542"/>
                  <a:gd name="connsiteX1" fmla="*/ 50801 w 142920"/>
                  <a:gd name="connsiteY1" fmla="*/ 97827 h 579542"/>
                  <a:gd name="connsiteX2" fmla="*/ 98426 w 142920"/>
                  <a:gd name="connsiteY2" fmla="*/ 135927 h 579542"/>
                  <a:gd name="connsiteX3" fmla="*/ 41276 w 142920"/>
                  <a:gd name="connsiteY3" fmla="*/ 161327 h 579542"/>
                  <a:gd name="connsiteX4" fmla="*/ 139701 w 142920"/>
                  <a:gd name="connsiteY4" fmla="*/ 202602 h 579542"/>
                  <a:gd name="connsiteX5" fmla="*/ 1 w 142920"/>
                  <a:gd name="connsiteY5" fmla="*/ 240702 h 579542"/>
                  <a:gd name="connsiteX6" fmla="*/ 142876 w 142920"/>
                  <a:gd name="connsiteY6" fmla="*/ 288327 h 579542"/>
                  <a:gd name="connsiteX7" fmla="*/ 15876 w 142920"/>
                  <a:gd name="connsiteY7" fmla="*/ 316902 h 579542"/>
                  <a:gd name="connsiteX8" fmla="*/ 66676 w 142920"/>
                  <a:gd name="connsiteY8" fmla="*/ 348652 h 579542"/>
                  <a:gd name="connsiteX9" fmla="*/ 60326 w 142920"/>
                  <a:gd name="connsiteY9" fmla="*/ 374052 h 579542"/>
                  <a:gd name="connsiteX10" fmla="*/ 82551 w 142920"/>
                  <a:gd name="connsiteY10" fmla="*/ 577252 h 579542"/>
                  <a:gd name="connsiteX11" fmla="*/ 79376 w 142920"/>
                  <a:gd name="connsiteY11" fmla="*/ 462952 h 579542"/>
                  <a:gd name="connsiteX12" fmla="*/ 57151 w 142920"/>
                  <a:gd name="connsiteY12" fmla="*/ 158152 h 579542"/>
                  <a:gd name="connsiteX13" fmla="*/ 73026 w 142920"/>
                  <a:gd name="connsiteY13" fmla="*/ 212127 h 579542"/>
                  <a:gd name="connsiteX14" fmla="*/ 66676 w 142920"/>
                  <a:gd name="connsiteY14" fmla="*/ 2577 h 57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2920" h="579542">
                    <a:moveTo>
                      <a:pt x="66676" y="2577"/>
                    </a:moveTo>
                    <a:cubicBezTo>
                      <a:pt x="62972" y="-16473"/>
                      <a:pt x="45509" y="75602"/>
                      <a:pt x="50801" y="97827"/>
                    </a:cubicBezTo>
                    <a:cubicBezTo>
                      <a:pt x="56093" y="120052"/>
                      <a:pt x="100014" y="125344"/>
                      <a:pt x="98426" y="135927"/>
                    </a:cubicBezTo>
                    <a:cubicBezTo>
                      <a:pt x="96839" y="146510"/>
                      <a:pt x="34397" y="150215"/>
                      <a:pt x="41276" y="161327"/>
                    </a:cubicBezTo>
                    <a:cubicBezTo>
                      <a:pt x="48155" y="172439"/>
                      <a:pt x="146580" y="189373"/>
                      <a:pt x="139701" y="202602"/>
                    </a:cubicBezTo>
                    <a:cubicBezTo>
                      <a:pt x="132822" y="215831"/>
                      <a:pt x="-528" y="226415"/>
                      <a:pt x="1" y="240702"/>
                    </a:cubicBezTo>
                    <a:cubicBezTo>
                      <a:pt x="530" y="254990"/>
                      <a:pt x="140230" y="275627"/>
                      <a:pt x="142876" y="288327"/>
                    </a:cubicBezTo>
                    <a:cubicBezTo>
                      <a:pt x="145522" y="301027"/>
                      <a:pt x="28576" y="306848"/>
                      <a:pt x="15876" y="316902"/>
                    </a:cubicBezTo>
                    <a:cubicBezTo>
                      <a:pt x="3176" y="326956"/>
                      <a:pt x="66676" y="348652"/>
                      <a:pt x="66676" y="348652"/>
                    </a:cubicBezTo>
                    <a:cubicBezTo>
                      <a:pt x="74084" y="358177"/>
                      <a:pt x="57680" y="335952"/>
                      <a:pt x="60326" y="374052"/>
                    </a:cubicBezTo>
                    <a:cubicBezTo>
                      <a:pt x="62972" y="412152"/>
                      <a:pt x="79376" y="562435"/>
                      <a:pt x="82551" y="577252"/>
                    </a:cubicBezTo>
                    <a:cubicBezTo>
                      <a:pt x="85726" y="592069"/>
                      <a:pt x="83609" y="532802"/>
                      <a:pt x="79376" y="462952"/>
                    </a:cubicBezTo>
                    <a:cubicBezTo>
                      <a:pt x="75143" y="393102"/>
                      <a:pt x="58209" y="199956"/>
                      <a:pt x="57151" y="158152"/>
                    </a:cubicBezTo>
                    <a:cubicBezTo>
                      <a:pt x="56093" y="116348"/>
                      <a:pt x="71968" y="232235"/>
                      <a:pt x="73026" y="212127"/>
                    </a:cubicBezTo>
                    <a:cubicBezTo>
                      <a:pt x="74084" y="192019"/>
                      <a:pt x="70380" y="21627"/>
                      <a:pt x="66676" y="257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4" name="フリーフォーム 2013">
                <a:extLst>
                  <a:ext uri="{FF2B5EF4-FFF2-40B4-BE49-F238E27FC236}">
                    <a16:creationId xmlns:a16="http://schemas.microsoft.com/office/drawing/2014/main" id="{8D4394F3-73EB-44E2-9F11-8BE136996B17}"/>
                  </a:ext>
                </a:extLst>
              </p:cNvPr>
              <p:cNvSpPr/>
              <p:nvPr/>
            </p:nvSpPr>
            <p:spPr>
              <a:xfrm>
                <a:off x="876913" y="3806056"/>
                <a:ext cx="355138" cy="90433"/>
              </a:xfrm>
              <a:custGeom>
                <a:avLst/>
                <a:gdLst>
                  <a:gd name="connsiteX0" fmla="*/ 250212 w 355138"/>
                  <a:gd name="connsiteY0" fmla="*/ 89669 h 90433"/>
                  <a:gd name="connsiteX1" fmla="*/ 62887 w 355138"/>
                  <a:gd name="connsiteY1" fmla="*/ 80144 h 90433"/>
                  <a:gd name="connsiteX2" fmla="*/ 2562 w 355138"/>
                  <a:gd name="connsiteY2" fmla="*/ 57919 h 90433"/>
                  <a:gd name="connsiteX3" fmla="*/ 69237 w 355138"/>
                  <a:gd name="connsiteY3" fmla="*/ 16644 h 90433"/>
                  <a:gd name="connsiteX4" fmla="*/ 62887 w 355138"/>
                  <a:gd name="connsiteY4" fmla="*/ 769 h 90433"/>
                  <a:gd name="connsiteX5" fmla="*/ 224812 w 355138"/>
                  <a:gd name="connsiteY5" fmla="*/ 3944 h 90433"/>
                  <a:gd name="connsiteX6" fmla="*/ 354987 w 355138"/>
                  <a:gd name="connsiteY6" fmla="*/ 16644 h 90433"/>
                  <a:gd name="connsiteX7" fmla="*/ 199412 w 355138"/>
                  <a:gd name="connsiteY7" fmla="*/ 10294 h 90433"/>
                  <a:gd name="connsiteX8" fmla="*/ 15262 w 355138"/>
                  <a:gd name="connsiteY8" fmla="*/ 26169 h 90433"/>
                  <a:gd name="connsiteX9" fmla="*/ 69237 w 355138"/>
                  <a:gd name="connsiteY9" fmla="*/ 38869 h 90433"/>
                  <a:gd name="connsiteX10" fmla="*/ 5737 w 355138"/>
                  <a:gd name="connsiteY10" fmla="*/ 61094 h 90433"/>
                  <a:gd name="connsiteX11" fmla="*/ 250212 w 355138"/>
                  <a:gd name="connsiteY11" fmla="*/ 89669 h 90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5138" h="90433">
                    <a:moveTo>
                      <a:pt x="250212" y="89669"/>
                    </a:moveTo>
                    <a:cubicBezTo>
                      <a:pt x="259737" y="92844"/>
                      <a:pt x="104162" y="85436"/>
                      <a:pt x="62887" y="80144"/>
                    </a:cubicBezTo>
                    <a:cubicBezTo>
                      <a:pt x="21612" y="74852"/>
                      <a:pt x="1504" y="68502"/>
                      <a:pt x="2562" y="57919"/>
                    </a:cubicBezTo>
                    <a:cubicBezTo>
                      <a:pt x="3620" y="47336"/>
                      <a:pt x="59183" y="26169"/>
                      <a:pt x="69237" y="16644"/>
                    </a:cubicBezTo>
                    <a:cubicBezTo>
                      <a:pt x="79291" y="7119"/>
                      <a:pt x="36958" y="2886"/>
                      <a:pt x="62887" y="769"/>
                    </a:cubicBezTo>
                    <a:cubicBezTo>
                      <a:pt x="88816" y="-1348"/>
                      <a:pt x="176129" y="1298"/>
                      <a:pt x="224812" y="3944"/>
                    </a:cubicBezTo>
                    <a:cubicBezTo>
                      <a:pt x="273495" y="6590"/>
                      <a:pt x="359220" y="15586"/>
                      <a:pt x="354987" y="16644"/>
                    </a:cubicBezTo>
                    <a:cubicBezTo>
                      <a:pt x="350754" y="17702"/>
                      <a:pt x="256033" y="8707"/>
                      <a:pt x="199412" y="10294"/>
                    </a:cubicBezTo>
                    <a:cubicBezTo>
                      <a:pt x="142791" y="11881"/>
                      <a:pt x="36958" y="21407"/>
                      <a:pt x="15262" y="26169"/>
                    </a:cubicBezTo>
                    <a:cubicBezTo>
                      <a:pt x="-6434" y="30931"/>
                      <a:pt x="70824" y="33048"/>
                      <a:pt x="69237" y="38869"/>
                    </a:cubicBezTo>
                    <a:cubicBezTo>
                      <a:pt x="67649" y="44690"/>
                      <a:pt x="-23367" y="52627"/>
                      <a:pt x="5737" y="61094"/>
                    </a:cubicBezTo>
                    <a:cubicBezTo>
                      <a:pt x="34841" y="69561"/>
                      <a:pt x="240687" y="86494"/>
                      <a:pt x="250212" y="8966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5" name="フリーフォーム 2014">
                <a:extLst>
                  <a:ext uri="{FF2B5EF4-FFF2-40B4-BE49-F238E27FC236}">
                    <a16:creationId xmlns:a16="http://schemas.microsoft.com/office/drawing/2014/main" id="{B63EE98D-68A9-661B-90FE-83B5A6A69CCB}"/>
                  </a:ext>
                </a:extLst>
              </p:cNvPr>
              <p:cNvSpPr/>
              <p:nvPr/>
            </p:nvSpPr>
            <p:spPr>
              <a:xfrm>
                <a:off x="1047632" y="3793110"/>
                <a:ext cx="332668" cy="173029"/>
              </a:xfrm>
              <a:custGeom>
                <a:avLst/>
                <a:gdLst>
                  <a:gd name="connsiteX0" fmla="*/ 118 w 332668"/>
                  <a:gd name="connsiteY0" fmla="*/ 29590 h 173029"/>
                  <a:gd name="connsiteX1" fmla="*/ 184268 w 332668"/>
                  <a:gd name="connsiteY1" fmla="*/ 61340 h 173029"/>
                  <a:gd name="connsiteX2" fmla="*/ 292218 w 332668"/>
                  <a:gd name="connsiteY2" fmla="*/ 108965 h 173029"/>
                  <a:gd name="connsiteX3" fmla="*/ 269993 w 332668"/>
                  <a:gd name="connsiteY3" fmla="*/ 150240 h 173029"/>
                  <a:gd name="connsiteX4" fmla="*/ 228718 w 332668"/>
                  <a:gd name="connsiteY4" fmla="*/ 172465 h 173029"/>
                  <a:gd name="connsiteX5" fmla="*/ 317618 w 332668"/>
                  <a:gd name="connsiteY5" fmla="*/ 128015 h 173029"/>
                  <a:gd name="connsiteX6" fmla="*/ 314443 w 332668"/>
                  <a:gd name="connsiteY6" fmla="*/ 96265 h 173029"/>
                  <a:gd name="connsiteX7" fmla="*/ 139818 w 332668"/>
                  <a:gd name="connsiteY7" fmla="*/ 1015 h 173029"/>
                  <a:gd name="connsiteX8" fmla="*/ 212843 w 332668"/>
                  <a:gd name="connsiteY8" fmla="*/ 45465 h 173029"/>
                  <a:gd name="connsiteX9" fmla="*/ 118 w 332668"/>
                  <a:gd name="connsiteY9" fmla="*/ 29590 h 17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2668" h="173029">
                    <a:moveTo>
                      <a:pt x="118" y="29590"/>
                    </a:moveTo>
                    <a:cubicBezTo>
                      <a:pt x="-4644" y="32236"/>
                      <a:pt x="135585" y="48111"/>
                      <a:pt x="184268" y="61340"/>
                    </a:cubicBezTo>
                    <a:cubicBezTo>
                      <a:pt x="232951" y="74569"/>
                      <a:pt x="277931" y="94148"/>
                      <a:pt x="292218" y="108965"/>
                    </a:cubicBezTo>
                    <a:cubicBezTo>
                      <a:pt x="306505" y="123782"/>
                      <a:pt x="280576" y="139657"/>
                      <a:pt x="269993" y="150240"/>
                    </a:cubicBezTo>
                    <a:cubicBezTo>
                      <a:pt x="259410" y="160823"/>
                      <a:pt x="220781" y="176169"/>
                      <a:pt x="228718" y="172465"/>
                    </a:cubicBezTo>
                    <a:cubicBezTo>
                      <a:pt x="236655" y="168761"/>
                      <a:pt x="303331" y="140715"/>
                      <a:pt x="317618" y="128015"/>
                    </a:cubicBezTo>
                    <a:cubicBezTo>
                      <a:pt x="331906" y="115315"/>
                      <a:pt x="344076" y="117432"/>
                      <a:pt x="314443" y="96265"/>
                    </a:cubicBezTo>
                    <a:cubicBezTo>
                      <a:pt x="284810" y="75098"/>
                      <a:pt x="156751" y="9482"/>
                      <a:pt x="139818" y="1015"/>
                    </a:cubicBezTo>
                    <a:cubicBezTo>
                      <a:pt x="122885" y="-7452"/>
                      <a:pt x="232422" y="39644"/>
                      <a:pt x="212843" y="45465"/>
                    </a:cubicBezTo>
                    <a:cubicBezTo>
                      <a:pt x="193264" y="51286"/>
                      <a:pt x="4880" y="26944"/>
                      <a:pt x="118" y="2959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6" name="フリーフォーム 2015">
                <a:extLst>
                  <a:ext uri="{FF2B5EF4-FFF2-40B4-BE49-F238E27FC236}">
                    <a16:creationId xmlns:a16="http://schemas.microsoft.com/office/drawing/2014/main" id="{F9C92602-B5D2-4DCC-21F2-053A43747738}"/>
                  </a:ext>
                </a:extLst>
              </p:cNvPr>
              <p:cNvSpPr/>
              <p:nvPr/>
            </p:nvSpPr>
            <p:spPr>
              <a:xfrm>
                <a:off x="1089014" y="3876192"/>
                <a:ext cx="382715" cy="121240"/>
              </a:xfrm>
              <a:custGeom>
                <a:avLst/>
                <a:gdLst>
                  <a:gd name="connsiteX0" fmla="*/ 11 w 382715"/>
                  <a:gd name="connsiteY0" fmla="*/ 483 h 121240"/>
                  <a:gd name="connsiteX1" fmla="*/ 219086 w 382715"/>
                  <a:gd name="connsiteY1" fmla="*/ 67158 h 121240"/>
                  <a:gd name="connsiteX2" fmla="*/ 381011 w 382715"/>
                  <a:gd name="connsiteY2" fmla="*/ 121133 h 121240"/>
                  <a:gd name="connsiteX3" fmla="*/ 298461 w 382715"/>
                  <a:gd name="connsiteY3" fmla="*/ 79858 h 121240"/>
                  <a:gd name="connsiteX4" fmla="*/ 209561 w 382715"/>
                  <a:gd name="connsiteY4" fmla="*/ 38583 h 121240"/>
                  <a:gd name="connsiteX5" fmla="*/ 11 w 382715"/>
                  <a:gd name="connsiteY5" fmla="*/ 483 h 12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2715" h="121240">
                    <a:moveTo>
                      <a:pt x="11" y="483"/>
                    </a:moveTo>
                    <a:cubicBezTo>
                      <a:pt x="1598" y="5245"/>
                      <a:pt x="155586" y="47050"/>
                      <a:pt x="219086" y="67158"/>
                    </a:cubicBezTo>
                    <a:cubicBezTo>
                      <a:pt x="282586" y="87266"/>
                      <a:pt x="367782" y="119016"/>
                      <a:pt x="381011" y="121133"/>
                    </a:cubicBezTo>
                    <a:cubicBezTo>
                      <a:pt x="394240" y="123250"/>
                      <a:pt x="327036" y="93616"/>
                      <a:pt x="298461" y="79858"/>
                    </a:cubicBezTo>
                    <a:cubicBezTo>
                      <a:pt x="269886" y="66100"/>
                      <a:pt x="257715" y="49696"/>
                      <a:pt x="209561" y="38583"/>
                    </a:cubicBezTo>
                    <a:cubicBezTo>
                      <a:pt x="161407" y="27471"/>
                      <a:pt x="-1576" y="-4279"/>
                      <a:pt x="11" y="48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7" name="フリーフォーム 2016">
                <a:extLst>
                  <a:ext uri="{FF2B5EF4-FFF2-40B4-BE49-F238E27FC236}">
                    <a16:creationId xmlns:a16="http://schemas.microsoft.com/office/drawing/2014/main" id="{25081F40-5555-A29E-B596-803CCFE59B8C}"/>
                  </a:ext>
                </a:extLst>
              </p:cNvPr>
              <p:cNvSpPr/>
              <p:nvPr/>
            </p:nvSpPr>
            <p:spPr>
              <a:xfrm>
                <a:off x="971881" y="3841734"/>
                <a:ext cx="72839" cy="666751"/>
              </a:xfrm>
              <a:custGeom>
                <a:avLst/>
                <a:gdLst>
                  <a:gd name="connsiteX0" fmla="*/ 56819 w 72839"/>
                  <a:gd name="connsiteY0" fmla="*/ 16 h 666751"/>
                  <a:gd name="connsiteX1" fmla="*/ 28244 w 72839"/>
                  <a:gd name="connsiteY1" fmla="*/ 361966 h 666751"/>
                  <a:gd name="connsiteX2" fmla="*/ 31419 w 72839"/>
                  <a:gd name="connsiteY2" fmla="*/ 298466 h 666751"/>
                  <a:gd name="connsiteX3" fmla="*/ 6019 w 72839"/>
                  <a:gd name="connsiteY3" fmla="*/ 654066 h 666751"/>
                  <a:gd name="connsiteX4" fmla="*/ 6019 w 72839"/>
                  <a:gd name="connsiteY4" fmla="*/ 546116 h 666751"/>
                  <a:gd name="connsiteX5" fmla="*/ 72694 w 72839"/>
                  <a:gd name="connsiteY5" fmla="*/ 152416 h 666751"/>
                  <a:gd name="connsiteX6" fmla="*/ 25069 w 72839"/>
                  <a:gd name="connsiteY6" fmla="*/ 377841 h 666751"/>
                  <a:gd name="connsiteX7" fmla="*/ 56819 w 72839"/>
                  <a:gd name="connsiteY7" fmla="*/ 16 h 66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839" h="666751">
                    <a:moveTo>
                      <a:pt x="56819" y="16"/>
                    </a:moveTo>
                    <a:cubicBezTo>
                      <a:pt x="57348" y="-2630"/>
                      <a:pt x="32477" y="312224"/>
                      <a:pt x="28244" y="361966"/>
                    </a:cubicBezTo>
                    <a:cubicBezTo>
                      <a:pt x="24011" y="411708"/>
                      <a:pt x="35123" y="249783"/>
                      <a:pt x="31419" y="298466"/>
                    </a:cubicBezTo>
                    <a:cubicBezTo>
                      <a:pt x="27715" y="347149"/>
                      <a:pt x="10252" y="612791"/>
                      <a:pt x="6019" y="654066"/>
                    </a:cubicBezTo>
                    <a:cubicBezTo>
                      <a:pt x="1786" y="695341"/>
                      <a:pt x="-5093" y="629724"/>
                      <a:pt x="6019" y="546116"/>
                    </a:cubicBezTo>
                    <a:cubicBezTo>
                      <a:pt x="17131" y="462508"/>
                      <a:pt x="69519" y="180462"/>
                      <a:pt x="72694" y="152416"/>
                    </a:cubicBezTo>
                    <a:cubicBezTo>
                      <a:pt x="75869" y="124370"/>
                      <a:pt x="26127" y="399008"/>
                      <a:pt x="25069" y="377841"/>
                    </a:cubicBezTo>
                    <a:cubicBezTo>
                      <a:pt x="24011" y="356674"/>
                      <a:pt x="56290" y="2662"/>
                      <a:pt x="56819" y="1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8" name="フリーフォーム 2017">
                <a:extLst>
                  <a:ext uri="{FF2B5EF4-FFF2-40B4-BE49-F238E27FC236}">
                    <a16:creationId xmlns:a16="http://schemas.microsoft.com/office/drawing/2014/main" id="{D5250E3D-90AA-CAE1-184D-B9686E3177F6}"/>
                  </a:ext>
                </a:extLst>
              </p:cNvPr>
              <p:cNvSpPr/>
              <p:nvPr/>
            </p:nvSpPr>
            <p:spPr>
              <a:xfrm>
                <a:off x="910477" y="3907610"/>
                <a:ext cx="537343" cy="153218"/>
              </a:xfrm>
              <a:custGeom>
                <a:avLst/>
                <a:gdLst>
                  <a:gd name="connsiteX0" fmla="*/ 748 w 537343"/>
                  <a:gd name="connsiteY0" fmla="*/ 815 h 153218"/>
                  <a:gd name="connsiteX1" fmla="*/ 416673 w 537343"/>
                  <a:gd name="connsiteY1" fmla="*/ 83365 h 153218"/>
                  <a:gd name="connsiteX2" fmla="*/ 534148 w 537343"/>
                  <a:gd name="connsiteY2" fmla="*/ 127815 h 153218"/>
                  <a:gd name="connsiteX3" fmla="*/ 445248 w 537343"/>
                  <a:gd name="connsiteY3" fmla="*/ 67490 h 153218"/>
                  <a:gd name="connsiteX4" fmla="*/ 537323 w 537343"/>
                  <a:gd name="connsiteY4" fmla="*/ 153215 h 153218"/>
                  <a:gd name="connsiteX5" fmla="*/ 435723 w 537343"/>
                  <a:gd name="connsiteY5" fmla="*/ 70665 h 153218"/>
                  <a:gd name="connsiteX6" fmla="*/ 238873 w 537343"/>
                  <a:gd name="connsiteY6" fmla="*/ 13515 h 153218"/>
                  <a:gd name="connsiteX7" fmla="*/ 311898 w 537343"/>
                  <a:gd name="connsiteY7" fmla="*/ 38915 h 153218"/>
                  <a:gd name="connsiteX8" fmla="*/ 748 w 537343"/>
                  <a:gd name="connsiteY8" fmla="*/ 815 h 15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7343" h="153218">
                    <a:moveTo>
                      <a:pt x="748" y="815"/>
                    </a:moveTo>
                    <a:cubicBezTo>
                      <a:pt x="18210" y="8223"/>
                      <a:pt x="327773" y="62198"/>
                      <a:pt x="416673" y="83365"/>
                    </a:cubicBezTo>
                    <a:cubicBezTo>
                      <a:pt x="505573" y="104532"/>
                      <a:pt x="529386" y="130461"/>
                      <a:pt x="534148" y="127815"/>
                    </a:cubicBezTo>
                    <a:cubicBezTo>
                      <a:pt x="538910" y="125169"/>
                      <a:pt x="444719" y="63257"/>
                      <a:pt x="445248" y="67490"/>
                    </a:cubicBezTo>
                    <a:cubicBezTo>
                      <a:pt x="445777" y="71723"/>
                      <a:pt x="538910" y="152686"/>
                      <a:pt x="537323" y="153215"/>
                    </a:cubicBezTo>
                    <a:cubicBezTo>
                      <a:pt x="535736" y="153744"/>
                      <a:pt x="485465" y="93948"/>
                      <a:pt x="435723" y="70665"/>
                    </a:cubicBezTo>
                    <a:cubicBezTo>
                      <a:pt x="385981" y="47382"/>
                      <a:pt x="259510" y="18807"/>
                      <a:pt x="238873" y="13515"/>
                    </a:cubicBezTo>
                    <a:cubicBezTo>
                      <a:pt x="218236" y="8223"/>
                      <a:pt x="346823" y="38915"/>
                      <a:pt x="311898" y="38915"/>
                    </a:cubicBezTo>
                    <a:cubicBezTo>
                      <a:pt x="276973" y="38915"/>
                      <a:pt x="-16714" y="-6593"/>
                      <a:pt x="748" y="81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9" name="フリーフォーム 2018">
                <a:extLst>
                  <a:ext uri="{FF2B5EF4-FFF2-40B4-BE49-F238E27FC236}">
                    <a16:creationId xmlns:a16="http://schemas.microsoft.com/office/drawing/2014/main" id="{2051F565-1615-46A3-0EF4-249296FB4D14}"/>
                  </a:ext>
                </a:extLst>
              </p:cNvPr>
              <p:cNvSpPr/>
              <p:nvPr/>
            </p:nvSpPr>
            <p:spPr>
              <a:xfrm>
                <a:off x="1126692" y="3880221"/>
                <a:ext cx="56465" cy="666709"/>
              </a:xfrm>
              <a:custGeom>
                <a:avLst/>
                <a:gdLst>
                  <a:gd name="connsiteX0" fmla="*/ 433 w 56465"/>
                  <a:gd name="connsiteY0" fmla="*/ 2804 h 666709"/>
                  <a:gd name="connsiteX1" fmla="*/ 54408 w 56465"/>
                  <a:gd name="connsiteY1" fmla="*/ 444129 h 666709"/>
                  <a:gd name="connsiteX2" fmla="*/ 44883 w 56465"/>
                  <a:gd name="connsiteY2" fmla="*/ 342529 h 666709"/>
                  <a:gd name="connsiteX3" fmla="*/ 41708 w 56465"/>
                  <a:gd name="connsiteY3" fmla="*/ 656854 h 666709"/>
                  <a:gd name="connsiteX4" fmla="*/ 41708 w 56465"/>
                  <a:gd name="connsiteY4" fmla="*/ 542554 h 666709"/>
                  <a:gd name="connsiteX5" fmla="*/ 29008 w 56465"/>
                  <a:gd name="connsiteY5" fmla="*/ 98054 h 666709"/>
                  <a:gd name="connsiteX6" fmla="*/ 29008 w 56465"/>
                  <a:gd name="connsiteY6" fmla="*/ 247279 h 666709"/>
                  <a:gd name="connsiteX7" fmla="*/ 433 w 56465"/>
                  <a:gd name="connsiteY7" fmla="*/ 2804 h 666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465" h="666709">
                    <a:moveTo>
                      <a:pt x="433" y="2804"/>
                    </a:moveTo>
                    <a:cubicBezTo>
                      <a:pt x="4666" y="35612"/>
                      <a:pt x="47000" y="387508"/>
                      <a:pt x="54408" y="444129"/>
                    </a:cubicBezTo>
                    <a:cubicBezTo>
                      <a:pt x="61816" y="500750"/>
                      <a:pt x="47000" y="307075"/>
                      <a:pt x="44883" y="342529"/>
                    </a:cubicBezTo>
                    <a:cubicBezTo>
                      <a:pt x="42766" y="377983"/>
                      <a:pt x="42237" y="623517"/>
                      <a:pt x="41708" y="656854"/>
                    </a:cubicBezTo>
                    <a:cubicBezTo>
                      <a:pt x="41179" y="690191"/>
                      <a:pt x="43825" y="635687"/>
                      <a:pt x="41708" y="542554"/>
                    </a:cubicBezTo>
                    <a:cubicBezTo>
                      <a:pt x="39591" y="449421"/>
                      <a:pt x="31125" y="147266"/>
                      <a:pt x="29008" y="98054"/>
                    </a:cubicBezTo>
                    <a:cubicBezTo>
                      <a:pt x="26891" y="48842"/>
                      <a:pt x="33770" y="258921"/>
                      <a:pt x="29008" y="247279"/>
                    </a:cubicBezTo>
                    <a:cubicBezTo>
                      <a:pt x="24246" y="235637"/>
                      <a:pt x="-3800" y="-30004"/>
                      <a:pt x="433" y="280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0" name="フリーフォーム 2019">
                <a:extLst>
                  <a:ext uri="{FF2B5EF4-FFF2-40B4-BE49-F238E27FC236}">
                    <a16:creationId xmlns:a16="http://schemas.microsoft.com/office/drawing/2014/main" id="{617DE874-222F-E22B-E1EA-9F1637BC6517}"/>
                  </a:ext>
                </a:extLst>
              </p:cNvPr>
              <p:cNvSpPr/>
              <p:nvPr/>
            </p:nvSpPr>
            <p:spPr>
              <a:xfrm>
                <a:off x="1212583" y="3954144"/>
                <a:ext cx="137360" cy="596848"/>
              </a:xfrm>
              <a:custGeom>
                <a:avLst/>
                <a:gdLst>
                  <a:gd name="connsiteX0" fmla="*/ 267 w 137360"/>
                  <a:gd name="connsiteY0" fmla="*/ 1906 h 596848"/>
                  <a:gd name="connsiteX1" fmla="*/ 66942 w 137360"/>
                  <a:gd name="connsiteY1" fmla="*/ 322581 h 596848"/>
                  <a:gd name="connsiteX2" fmla="*/ 66942 w 137360"/>
                  <a:gd name="connsiteY2" fmla="*/ 220981 h 596848"/>
                  <a:gd name="connsiteX3" fmla="*/ 70117 w 137360"/>
                  <a:gd name="connsiteY3" fmla="*/ 592456 h 596848"/>
                  <a:gd name="connsiteX4" fmla="*/ 124092 w 137360"/>
                  <a:gd name="connsiteY4" fmla="*/ 398781 h 596848"/>
                  <a:gd name="connsiteX5" fmla="*/ 136792 w 137360"/>
                  <a:gd name="connsiteY5" fmla="*/ 11431 h 596848"/>
                  <a:gd name="connsiteX6" fmla="*/ 111392 w 137360"/>
                  <a:gd name="connsiteY6" fmla="*/ 497206 h 596848"/>
                  <a:gd name="connsiteX7" fmla="*/ 89167 w 137360"/>
                  <a:gd name="connsiteY7" fmla="*/ 125731 h 596848"/>
                  <a:gd name="connsiteX8" fmla="*/ 95517 w 137360"/>
                  <a:gd name="connsiteY8" fmla="*/ 497206 h 596848"/>
                  <a:gd name="connsiteX9" fmla="*/ 267 w 137360"/>
                  <a:gd name="connsiteY9" fmla="*/ 1906 h 596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360" h="596848">
                    <a:moveTo>
                      <a:pt x="267" y="1906"/>
                    </a:moveTo>
                    <a:cubicBezTo>
                      <a:pt x="-4495" y="-27198"/>
                      <a:pt x="55830" y="286069"/>
                      <a:pt x="66942" y="322581"/>
                    </a:cubicBezTo>
                    <a:cubicBezTo>
                      <a:pt x="78054" y="359093"/>
                      <a:pt x="66413" y="176002"/>
                      <a:pt x="66942" y="220981"/>
                    </a:cubicBezTo>
                    <a:cubicBezTo>
                      <a:pt x="67471" y="265960"/>
                      <a:pt x="60592" y="562823"/>
                      <a:pt x="70117" y="592456"/>
                    </a:cubicBezTo>
                    <a:cubicBezTo>
                      <a:pt x="79642" y="622089"/>
                      <a:pt x="112980" y="495618"/>
                      <a:pt x="124092" y="398781"/>
                    </a:cubicBezTo>
                    <a:cubicBezTo>
                      <a:pt x="135204" y="301944"/>
                      <a:pt x="138909" y="-4973"/>
                      <a:pt x="136792" y="11431"/>
                    </a:cubicBezTo>
                    <a:cubicBezTo>
                      <a:pt x="134675" y="27835"/>
                      <a:pt x="119329" y="478156"/>
                      <a:pt x="111392" y="497206"/>
                    </a:cubicBezTo>
                    <a:cubicBezTo>
                      <a:pt x="103455" y="516256"/>
                      <a:pt x="91813" y="125731"/>
                      <a:pt x="89167" y="125731"/>
                    </a:cubicBezTo>
                    <a:cubicBezTo>
                      <a:pt x="86521" y="125731"/>
                      <a:pt x="110863" y="515198"/>
                      <a:pt x="95517" y="497206"/>
                    </a:cubicBezTo>
                    <a:cubicBezTo>
                      <a:pt x="80171" y="479214"/>
                      <a:pt x="5029" y="31010"/>
                      <a:pt x="267" y="190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1" name="フリーフォーム 2020">
                <a:extLst>
                  <a:ext uri="{FF2B5EF4-FFF2-40B4-BE49-F238E27FC236}">
                    <a16:creationId xmlns:a16="http://schemas.microsoft.com/office/drawing/2014/main" id="{124ABA82-38BC-D068-CEC4-8D0F4B17ADB7}"/>
                  </a:ext>
                </a:extLst>
              </p:cNvPr>
              <p:cNvSpPr/>
              <p:nvPr/>
            </p:nvSpPr>
            <p:spPr>
              <a:xfrm>
                <a:off x="1812888" y="3906526"/>
                <a:ext cx="31813" cy="743717"/>
              </a:xfrm>
              <a:custGeom>
                <a:avLst/>
                <a:gdLst>
                  <a:gd name="connsiteX0" fmla="*/ 9562 w 31813"/>
                  <a:gd name="connsiteY0" fmla="*/ 1899 h 743717"/>
                  <a:gd name="connsiteX1" fmla="*/ 37 w 31813"/>
                  <a:gd name="connsiteY1" fmla="*/ 316224 h 743717"/>
                  <a:gd name="connsiteX2" fmla="*/ 6387 w 31813"/>
                  <a:gd name="connsiteY2" fmla="*/ 214624 h 743717"/>
                  <a:gd name="connsiteX3" fmla="*/ 9562 w 31813"/>
                  <a:gd name="connsiteY3" fmla="*/ 563874 h 743717"/>
                  <a:gd name="connsiteX4" fmla="*/ 28612 w 31813"/>
                  <a:gd name="connsiteY4" fmla="*/ 735324 h 743717"/>
                  <a:gd name="connsiteX5" fmla="*/ 31787 w 31813"/>
                  <a:gd name="connsiteY5" fmla="*/ 646424 h 743717"/>
                  <a:gd name="connsiteX6" fmla="*/ 28612 w 31813"/>
                  <a:gd name="connsiteY6" fmla="*/ 52699 h 743717"/>
                  <a:gd name="connsiteX7" fmla="*/ 22262 w 31813"/>
                  <a:gd name="connsiteY7" fmla="*/ 179699 h 743717"/>
                  <a:gd name="connsiteX8" fmla="*/ 9562 w 31813"/>
                  <a:gd name="connsiteY8" fmla="*/ 1899 h 7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813" h="743717">
                    <a:moveTo>
                      <a:pt x="9562" y="1899"/>
                    </a:moveTo>
                    <a:cubicBezTo>
                      <a:pt x="5858" y="24653"/>
                      <a:pt x="566" y="280770"/>
                      <a:pt x="37" y="316224"/>
                    </a:cubicBezTo>
                    <a:cubicBezTo>
                      <a:pt x="-492" y="351678"/>
                      <a:pt x="4800" y="173349"/>
                      <a:pt x="6387" y="214624"/>
                    </a:cubicBezTo>
                    <a:cubicBezTo>
                      <a:pt x="7974" y="255899"/>
                      <a:pt x="5858" y="477091"/>
                      <a:pt x="9562" y="563874"/>
                    </a:cubicBezTo>
                    <a:cubicBezTo>
                      <a:pt x="13266" y="650657"/>
                      <a:pt x="24908" y="721566"/>
                      <a:pt x="28612" y="735324"/>
                    </a:cubicBezTo>
                    <a:cubicBezTo>
                      <a:pt x="32316" y="749082"/>
                      <a:pt x="31787" y="760195"/>
                      <a:pt x="31787" y="646424"/>
                    </a:cubicBezTo>
                    <a:cubicBezTo>
                      <a:pt x="31787" y="532653"/>
                      <a:pt x="30199" y="130486"/>
                      <a:pt x="28612" y="52699"/>
                    </a:cubicBezTo>
                    <a:cubicBezTo>
                      <a:pt x="27025" y="-25088"/>
                      <a:pt x="27024" y="191341"/>
                      <a:pt x="22262" y="179699"/>
                    </a:cubicBezTo>
                    <a:cubicBezTo>
                      <a:pt x="17500" y="168057"/>
                      <a:pt x="13266" y="-20855"/>
                      <a:pt x="9562" y="189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2" name="フリーフォーム 2021">
                <a:extLst>
                  <a:ext uri="{FF2B5EF4-FFF2-40B4-BE49-F238E27FC236}">
                    <a16:creationId xmlns:a16="http://schemas.microsoft.com/office/drawing/2014/main" id="{84FBE954-8AAD-CA71-5F0C-044AFEEFA479}"/>
                  </a:ext>
                </a:extLst>
              </p:cNvPr>
              <p:cNvSpPr/>
              <p:nvPr/>
            </p:nvSpPr>
            <p:spPr>
              <a:xfrm>
                <a:off x="1746250" y="3892550"/>
                <a:ext cx="1182420" cy="129613"/>
              </a:xfrm>
              <a:custGeom>
                <a:avLst/>
                <a:gdLst>
                  <a:gd name="connsiteX0" fmla="*/ 0 w 1182420"/>
                  <a:gd name="connsiteY0" fmla="*/ 0 h 129613"/>
                  <a:gd name="connsiteX1" fmla="*/ 796925 w 1182420"/>
                  <a:gd name="connsiteY1" fmla="*/ 79375 h 129613"/>
                  <a:gd name="connsiteX2" fmla="*/ 698500 w 1182420"/>
                  <a:gd name="connsiteY2" fmla="*/ 69850 h 129613"/>
                  <a:gd name="connsiteX3" fmla="*/ 1171575 w 1182420"/>
                  <a:gd name="connsiteY3" fmla="*/ 127000 h 129613"/>
                  <a:gd name="connsiteX4" fmla="*/ 1041400 w 1182420"/>
                  <a:gd name="connsiteY4" fmla="*/ 120650 h 129613"/>
                  <a:gd name="connsiteX5" fmla="*/ 409575 w 1182420"/>
                  <a:gd name="connsiteY5" fmla="*/ 82550 h 129613"/>
                  <a:gd name="connsiteX6" fmla="*/ 488950 w 1182420"/>
                  <a:gd name="connsiteY6" fmla="*/ 85725 h 129613"/>
                  <a:gd name="connsiteX7" fmla="*/ 0 w 1182420"/>
                  <a:gd name="connsiteY7" fmla="*/ 0 h 129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82420" h="129613">
                    <a:moveTo>
                      <a:pt x="0" y="0"/>
                    </a:moveTo>
                    <a:lnTo>
                      <a:pt x="796925" y="79375"/>
                    </a:lnTo>
                    <a:lnTo>
                      <a:pt x="698500" y="69850"/>
                    </a:lnTo>
                    <a:lnTo>
                      <a:pt x="1171575" y="127000"/>
                    </a:lnTo>
                    <a:cubicBezTo>
                      <a:pt x="1228725" y="135467"/>
                      <a:pt x="1041400" y="120650"/>
                      <a:pt x="1041400" y="120650"/>
                    </a:cubicBezTo>
                    <a:lnTo>
                      <a:pt x="409575" y="82550"/>
                    </a:lnTo>
                    <a:cubicBezTo>
                      <a:pt x="317500" y="76729"/>
                      <a:pt x="554567" y="98954"/>
                      <a:pt x="488950" y="85725"/>
                    </a:cubicBezTo>
                    <a:cubicBezTo>
                      <a:pt x="423333" y="72496"/>
                      <a:pt x="219604" y="37835"/>
                      <a:pt x="0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3" name="フリーフォーム 2022">
                <a:extLst>
                  <a:ext uri="{FF2B5EF4-FFF2-40B4-BE49-F238E27FC236}">
                    <a16:creationId xmlns:a16="http://schemas.microsoft.com/office/drawing/2014/main" id="{A039AFF0-2BFF-C808-3497-E869C5626D4C}"/>
                  </a:ext>
                </a:extLst>
              </p:cNvPr>
              <p:cNvSpPr/>
              <p:nvPr/>
            </p:nvSpPr>
            <p:spPr>
              <a:xfrm>
                <a:off x="2898289" y="3922321"/>
                <a:ext cx="38652" cy="818527"/>
              </a:xfrm>
              <a:custGeom>
                <a:avLst/>
                <a:gdLst>
                  <a:gd name="connsiteX0" fmla="*/ 38586 w 38652"/>
                  <a:gd name="connsiteY0" fmla="*/ 5154 h 818527"/>
                  <a:gd name="connsiteX1" fmla="*/ 10011 w 38652"/>
                  <a:gd name="connsiteY1" fmla="*/ 500454 h 818527"/>
                  <a:gd name="connsiteX2" fmla="*/ 22711 w 38652"/>
                  <a:gd name="connsiteY2" fmla="*/ 424254 h 818527"/>
                  <a:gd name="connsiteX3" fmla="*/ 32236 w 38652"/>
                  <a:gd name="connsiteY3" fmla="*/ 798904 h 818527"/>
                  <a:gd name="connsiteX4" fmla="*/ 19536 w 38652"/>
                  <a:gd name="connsiteY4" fmla="*/ 729054 h 818527"/>
                  <a:gd name="connsiteX5" fmla="*/ 6836 w 38652"/>
                  <a:gd name="connsiteY5" fmla="*/ 414729 h 818527"/>
                  <a:gd name="connsiteX6" fmla="*/ 486 w 38652"/>
                  <a:gd name="connsiteY6" fmla="*/ 249629 h 818527"/>
                  <a:gd name="connsiteX7" fmla="*/ 38586 w 38652"/>
                  <a:gd name="connsiteY7" fmla="*/ 5154 h 81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652" h="818527">
                    <a:moveTo>
                      <a:pt x="38586" y="5154"/>
                    </a:moveTo>
                    <a:cubicBezTo>
                      <a:pt x="40173" y="46958"/>
                      <a:pt x="12657" y="430604"/>
                      <a:pt x="10011" y="500454"/>
                    </a:cubicBezTo>
                    <a:cubicBezTo>
                      <a:pt x="7365" y="570304"/>
                      <a:pt x="19007" y="374512"/>
                      <a:pt x="22711" y="424254"/>
                    </a:cubicBezTo>
                    <a:cubicBezTo>
                      <a:pt x="26415" y="473996"/>
                      <a:pt x="32765" y="748104"/>
                      <a:pt x="32236" y="798904"/>
                    </a:cubicBezTo>
                    <a:cubicBezTo>
                      <a:pt x="31707" y="849704"/>
                      <a:pt x="23769" y="793083"/>
                      <a:pt x="19536" y="729054"/>
                    </a:cubicBezTo>
                    <a:cubicBezTo>
                      <a:pt x="15303" y="665025"/>
                      <a:pt x="10011" y="494633"/>
                      <a:pt x="6836" y="414729"/>
                    </a:cubicBezTo>
                    <a:cubicBezTo>
                      <a:pt x="3661" y="334825"/>
                      <a:pt x="-1631" y="311541"/>
                      <a:pt x="486" y="249629"/>
                    </a:cubicBezTo>
                    <a:cubicBezTo>
                      <a:pt x="2603" y="187717"/>
                      <a:pt x="36999" y="-36650"/>
                      <a:pt x="38586" y="515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4" name="フリーフォーム 2023">
                <a:extLst>
                  <a:ext uri="{FF2B5EF4-FFF2-40B4-BE49-F238E27FC236}">
                    <a16:creationId xmlns:a16="http://schemas.microsoft.com/office/drawing/2014/main" id="{6DB4D23B-03DD-B116-E987-F9110CF183F9}"/>
                  </a:ext>
                </a:extLst>
              </p:cNvPr>
              <p:cNvSpPr/>
              <p:nvPr/>
            </p:nvSpPr>
            <p:spPr>
              <a:xfrm>
                <a:off x="2015947" y="3818012"/>
                <a:ext cx="42991" cy="890996"/>
              </a:xfrm>
              <a:custGeom>
                <a:avLst/>
                <a:gdLst>
                  <a:gd name="connsiteX0" fmla="*/ 35103 w 42991"/>
                  <a:gd name="connsiteY0" fmla="*/ 1513 h 890996"/>
                  <a:gd name="connsiteX1" fmla="*/ 9703 w 42991"/>
                  <a:gd name="connsiteY1" fmla="*/ 553963 h 890996"/>
                  <a:gd name="connsiteX2" fmla="*/ 16053 w 42991"/>
                  <a:gd name="connsiteY2" fmla="*/ 503163 h 890996"/>
                  <a:gd name="connsiteX3" fmla="*/ 3353 w 42991"/>
                  <a:gd name="connsiteY3" fmla="*/ 874638 h 890996"/>
                  <a:gd name="connsiteX4" fmla="*/ 3353 w 42991"/>
                  <a:gd name="connsiteY4" fmla="*/ 782563 h 890996"/>
                  <a:gd name="connsiteX5" fmla="*/ 41453 w 42991"/>
                  <a:gd name="connsiteY5" fmla="*/ 401563 h 890996"/>
                  <a:gd name="connsiteX6" fmla="*/ 35103 w 42991"/>
                  <a:gd name="connsiteY6" fmla="*/ 1513 h 890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91" h="890996">
                    <a:moveTo>
                      <a:pt x="35103" y="1513"/>
                    </a:moveTo>
                    <a:cubicBezTo>
                      <a:pt x="29811" y="26913"/>
                      <a:pt x="12878" y="470355"/>
                      <a:pt x="9703" y="553963"/>
                    </a:cubicBezTo>
                    <a:cubicBezTo>
                      <a:pt x="6528" y="637571"/>
                      <a:pt x="17111" y="449717"/>
                      <a:pt x="16053" y="503163"/>
                    </a:cubicBezTo>
                    <a:cubicBezTo>
                      <a:pt x="14995" y="556609"/>
                      <a:pt x="5470" y="828071"/>
                      <a:pt x="3353" y="874638"/>
                    </a:cubicBezTo>
                    <a:cubicBezTo>
                      <a:pt x="1236" y="921205"/>
                      <a:pt x="-2997" y="861409"/>
                      <a:pt x="3353" y="782563"/>
                    </a:cubicBezTo>
                    <a:cubicBezTo>
                      <a:pt x="9703" y="703717"/>
                      <a:pt x="37220" y="525917"/>
                      <a:pt x="41453" y="401563"/>
                    </a:cubicBezTo>
                    <a:cubicBezTo>
                      <a:pt x="45686" y="277209"/>
                      <a:pt x="40395" y="-23887"/>
                      <a:pt x="35103" y="151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5" name="フリーフォーム 2024">
                <a:extLst>
                  <a:ext uri="{FF2B5EF4-FFF2-40B4-BE49-F238E27FC236}">
                    <a16:creationId xmlns:a16="http://schemas.microsoft.com/office/drawing/2014/main" id="{90CAD58D-38A9-38ED-F234-AE842C1FF726}"/>
                  </a:ext>
                </a:extLst>
              </p:cNvPr>
              <p:cNvSpPr/>
              <p:nvPr/>
            </p:nvSpPr>
            <p:spPr>
              <a:xfrm>
                <a:off x="2155235" y="3827400"/>
                <a:ext cx="64575" cy="868649"/>
              </a:xfrm>
              <a:custGeom>
                <a:avLst/>
                <a:gdLst>
                  <a:gd name="connsiteX0" fmla="*/ 64090 w 64575"/>
                  <a:gd name="connsiteY0" fmla="*/ 1650 h 868649"/>
                  <a:gd name="connsiteX1" fmla="*/ 32340 w 64575"/>
                  <a:gd name="connsiteY1" fmla="*/ 458850 h 868649"/>
                  <a:gd name="connsiteX2" fmla="*/ 35515 w 64575"/>
                  <a:gd name="connsiteY2" fmla="*/ 404875 h 868649"/>
                  <a:gd name="connsiteX3" fmla="*/ 41865 w 64575"/>
                  <a:gd name="connsiteY3" fmla="*/ 662050 h 868649"/>
                  <a:gd name="connsiteX4" fmla="*/ 32340 w 64575"/>
                  <a:gd name="connsiteY4" fmla="*/ 865250 h 868649"/>
                  <a:gd name="connsiteX5" fmla="*/ 25990 w 64575"/>
                  <a:gd name="connsiteY5" fmla="*/ 766825 h 868649"/>
                  <a:gd name="connsiteX6" fmla="*/ 6940 w 64575"/>
                  <a:gd name="connsiteY6" fmla="*/ 484250 h 868649"/>
                  <a:gd name="connsiteX7" fmla="*/ 3765 w 64575"/>
                  <a:gd name="connsiteY7" fmla="*/ 646175 h 868649"/>
                  <a:gd name="connsiteX8" fmla="*/ 64090 w 64575"/>
                  <a:gd name="connsiteY8" fmla="*/ 1650 h 868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75" h="868649">
                    <a:moveTo>
                      <a:pt x="64090" y="1650"/>
                    </a:moveTo>
                    <a:cubicBezTo>
                      <a:pt x="68852" y="-29571"/>
                      <a:pt x="37102" y="391646"/>
                      <a:pt x="32340" y="458850"/>
                    </a:cubicBezTo>
                    <a:cubicBezTo>
                      <a:pt x="27577" y="526054"/>
                      <a:pt x="33928" y="371008"/>
                      <a:pt x="35515" y="404875"/>
                    </a:cubicBezTo>
                    <a:cubicBezTo>
                      <a:pt x="37102" y="438742"/>
                      <a:pt x="42394" y="585321"/>
                      <a:pt x="41865" y="662050"/>
                    </a:cubicBezTo>
                    <a:cubicBezTo>
                      <a:pt x="41336" y="738779"/>
                      <a:pt x="34986" y="847787"/>
                      <a:pt x="32340" y="865250"/>
                    </a:cubicBezTo>
                    <a:cubicBezTo>
                      <a:pt x="29694" y="882713"/>
                      <a:pt x="30223" y="830325"/>
                      <a:pt x="25990" y="766825"/>
                    </a:cubicBezTo>
                    <a:cubicBezTo>
                      <a:pt x="21757" y="703325"/>
                      <a:pt x="10644" y="504358"/>
                      <a:pt x="6940" y="484250"/>
                    </a:cubicBezTo>
                    <a:cubicBezTo>
                      <a:pt x="3236" y="464142"/>
                      <a:pt x="-4702" y="723433"/>
                      <a:pt x="3765" y="646175"/>
                    </a:cubicBezTo>
                    <a:cubicBezTo>
                      <a:pt x="12232" y="568917"/>
                      <a:pt x="59328" y="32871"/>
                      <a:pt x="64090" y="165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6" name="フリーフォーム 2025">
                <a:extLst>
                  <a:ext uri="{FF2B5EF4-FFF2-40B4-BE49-F238E27FC236}">
                    <a16:creationId xmlns:a16="http://schemas.microsoft.com/office/drawing/2014/main" id="{320C4DE9-E1EE-32F2-DBEF-EFF3A2E79814}"/>
                  </a:ext>
                </a:extLst>
              </p:cNvPr>
              <p:cNvSpPr/>
              <p:nvPr/>
            </p:nvSpPr>
            <p:spPr>
              <a:xfrm>
                <a:off x="2008485" y="4021642"/>
                <a:ext cx="326599" cy="20828"/>
              </a:xfrm>
              <a:custGeom>
                <a:avLst/>
                <a:gdLst>
                  <a:gd name="connsiteX0" fmla="*/ 1290 w 326599"/>
                  <a:gd name="connsiteY0" fmla="*/ 1083 h 20828"/>
                  <a:gd name="connsiteX1" fmla="*/ 318790 w 326599"/>
                  <a:gd name="connsiteY1" fmla="*/ 4258 h 20828"/>
                  <a:gd name="connsiteX2" fmla="*/ 210840 w 326599"/>
                  <a:gd name="connsiteY2" fmla="*/ 20133 h 20828"/>
                  <a:gd name="connsiteX3" fmla="*/ 1290 w 326599"/>
                  <a:gd name="connsiteY3" fmla="*/ 1083 h 20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599" h="20828">
                    <a:moveTo>
                      <a:pt x="1290" y="1083"/>
                    </a:moveTo>
                    <a:cubicBezTo>
                      <a:pt x="19282" y="-1563"/>
                      <a:pt x="283865" y="1083"/>
                      <a:pt x="318790" y="4258"/>
                    </a:cubicBezTo>
                    <a:cubicBezTo>
                      <a:pt x="353715" y="7433"/>
                      <a:pt x="263227" y="15371"/>
                      <a:pt x="210840" y="20133"/>
                    </a:cubicBezTo>
                    <a:cubicBezTo>
                      <a:pt x="158453" y="24895"/>
                      <a:pt x="-16702" y="3729"/>
                      <a:pt x="1290" y="108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7" name="フリーフォーム 2026">
                <a:extLst>
                  <a:ext uri="{FF2B5EF4-FFF2-40B4-BE49-F238E27FC236}">
                    <a16:creationId xmlns:a16="http://schemas.microsoft.com/office/drawing/2014/main" id="{866886CC-5B5A-E1DD-D752-5A0647BD3833}"/>
                  </a:ext>
                </a:extLst>
              </p:cNvPr>
              <p:cNvSpPr/>
              <p:nvPr/>
            </p:nvSpPr>
            <p:spPr>
              <a:xfrm>
                <a:off x="2006445" y="4054420"/>
                <a:ext cx="197470" cy="83159"/>
              </a:xfrm>
              <a:custGeom>
                <a:avLst/>
                <a:gdLst>
                  <a:gd name="connsiteX0" fmla="*/ 155 w 197470"/>
                  <a:gd name="connsiteY0" fmla="*/ 60380 h 83159"/>
                  <a:gd name="connsiteX1" fmla="*/ 155730 w 197470"/>
                  <a:gd name="connsiteY1" fmla="*/ 66730 h 83159"/>
                  <a:gd name="connsiteX2" fmla="*/ 174780 w 197470"/>
                  <a:gd name="connsiteY2" fmla="*/ 55 h 83159"/>
                  <a:gd name="connsiteX3" fmla="*/ 187480 w 197470"/>
                  <a:gd name="connsiteY3" fmla="*/ 79430 h 83159"/>
                  <a:gd name="connsiteX4" fmla="*/ 155 w 197470"/>
                  <a:gd name="connsiteY4" fmla="*/ 60380 h 83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470" h="83159">
                    <a:moveTo>
                      <a:pt x="155" y="60380"/>
                    </a:moveTo>
                    <a:cubicBezTo>
                      <a:pt x="-5137" y="58263"/>
                      <a:pt x="126626" y="76784"/>
                      <a:pt x="155730" y="66730"/>
                    </a:cubicBezTo>
                    <a:cubicBezTo>
                      <a:pt x="184834" y="56676"/>
                      <a:pt x="169488" y="-2062"/>
                      <a:pt x="174780" y="55"/>
                    </a:cubicBezTo>
                    <a:cubicBezTo>
                      <a:pt x="180072" y="2172"/>
                      <a:pt x="213938" y="65143"/>
                      <a:pt x="187480" y="79430"/>
                    </a:cubicBezTo>
                    <a:cubicBezTo>
                      <a:pt x="161022" y="93717"/>
                      <a:pt x="5447" y="62497"/>
                      <a:pt x="155" y="6038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8" name="フリーフォーム 2027">
                <a:extLst>
                  <a:ext uri="{FF2B5EF4-FFF2-40B4-BE49-F238E27FC236}">
                    <a16:creationId xmlns:a16="http://schemas.microsoft.com/office/drawing/2014/main" id="{551E63DE-947B-7266-33F9-079CF6E5E219}"/>
                  </a:ext>
                </a:extLst>
              </p:cNvPr>
              <p:cNvSpPr/>
              <p:nvPr/>
            </p:nvSpPr>
            <p:spPr>
              <a:xfrm>
                <a:off x="2019091" y="4155598"/>
                <a:ext cx="180863" cy="83939"/>
              </a:xfrm>
              <a:custGeom>
                <a:avLst/>
                <a:gdLst>
                  <a:gd name="connsiteX0" fmla="*/ 209 w 180863"/>
                  <a:gd name="connsiteY0" fmla="*/ 25877 h 83939"/>
                  <a:gd name="connsiteX1" fmla="*/ 136734 w 180863"/>
                  <a:gd name="connsiteY1" fmla="*/ 48102 h 83939"/>
                  <a:gd name="connsiteX2" fmla="*/ 149434 w 180863"/>
                  <a:gd name="connsiteY2" fmla="*/ 477 h 83939"/>
                  <a:gd name="connsiteX3" fmla="*/ 171659 w 180863"/>
                  <a:gd name="connsiteY3" fmla="*/ 83027 h 83939"/>
                  <a:gd name="connsiteX4" fmla="*/ 209 w 180863"/>
                  <a:gd name="connsiteY4" fmla="*/ 25877 h 8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863" h="83939">
                    <a:moveTo>
                      <a:pt x="209" y="25877"/>
                    </a:moveTo>
                    <a:cubicBezTo>
                      <a:pt x="-5612" y="20056"/>
                      <a:pt x="111863" y="52335"/>
                      <a:pt x="136734" y="48102"/>
                    </a:cubicBezTo>
                    <a:cubicBezTo>
                      <a:pt x="161605" y="43869"/>
                      <a:pt x="143613" y="-5344"/>
                      <a:pt x="149434" y="477"/>
                    </a:cubicBezTo>
                    <a:cubicBezTo>
                      <a:pt x="155255" y="6298"/>
                      <a:pt x="199705" y="74031"/>
                      <a:pt x="171659" y="83027"/>
                    </a:cubicBezTo>
                    <a:cubicBezTo>
                      <a:pt x="143613" y="92023"/>
                      <a:pt x="6030" y="31698"/>
                      <a:pt x="209" y="2587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9" name="フリーフォーム 2028">
                <a:extLst>
                  <a:ext uri="{FF2B5EF4-FFF2-40B4-BE49-F238E27FC236}">
                    <a16:creationId xmlns:a16="http://schemas.microsoft.com/office/drawing/2014/main" id="{8528E538-9B9F-ED6A-453B-D620755DAD67}"/>
                  </a:ext>
                </a:extLst>
              </p:cNvPr>
              <p:cNvSpPr/>
              <p:nvPr/>
            </p:nvSpPr>
            <p:spPr>
              <a:xfrm>
                <a:off x="1986388" y="4278216"/>
                <a:ext cx="250742" cy="30259"/>
              </a:xfrm>
              <a:custGeom>
                <a:avLst/>
                <a:gdLst>
                  <a:gd name="connsiteX0" fmla="*/ 10687 w 250742"/>
                  <a:gd name="connsiteY0" fmla="*/ 1684 h 30259"/>
                  <a:gd name="connsiteX1" fmla="*/ 242462 w 250742"/>
                  <a:gd name="connsiteY1" fmla="*/ 4859 h 30259"/>
                  <a:gd name="connsiteX2" fmla="*/ 185312 w 250742"/>
                  <a:gd name="connsiteY2" fmla="*/ 17559 h 30259"/>
                  <a:gd name="connsiteX3" fmla="*/ 51962 w 250742"/>
                  <a:gd name="connsiteY3" fmla="*/ 30259 h 30259"/>
                  <a:gd name="connsiteX4" fmla="*/ 10687 w 250742"/>
                  <a:gd name="connsiteY4" fmla="*/ 1684 h 30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742" h="30259">
                    <a:moveTo>
                      <a:pt x="10687" y="1684"/>
                    </a:moveTo>
                    <a:cubicBezTo>
                      <a:pt x="42437" y="-2549"/>
                      <a:pt x="213358" y="2213"/>
                      <a:pt x="242462" y="4859"/>
                    </a:cubicBezTo>
                    <a:cubicBezTo>
                      <a:pt x="271566" y="7505"/>
                      <a:pt x="217062" y="13326"/>
                      <a:pt x="185312" y="17559"/>
                    </a:cubicBezTo>
                    <a:cubicBezTo>
                      <a:pt x="153562" y="21792"/>
                      <a:pt x="78420" y="30259"/>
                      <a:pt x="51962" y="30259"/>
                    </a:cubicBezTo>
                    <a:cubicBezTo>
                      <a:pt x="25504" y="30259"/>
                      <a:pt x="-21063" y="5917"/>
                      <a:pt x="10687" y="168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0" name="フリーフォーム 2029">
                <a:extLst>
                  <a:ext uri="{FF2B5EF4-FFF2-40B4-BE49-F238E27FC236}">
                    <a16:creationId xmlns:a16="http://schemas.microsoft.com/office/drawing/2014/main" id="{18FED4F0-C953-81E9-1756-CB7C440396FF}"/>
                  </a:ext>
                </a:extLst>
              </p:cNvPr>
              <p:cNvSpPr/>
              <p:nvPr/>
            </p:nvSpPr>
            <p:spPr>
              <a:xfrm>
                <a:off x="1972278" y="4381459"/>
                <a:ext cx="220345" cy="25044"/>
              </a:xfrm>
              <a:custGeom>
                <a:avLst/>
                <a:gdLst>
                  <a:gd name="connsiteX0" fmla="*/ 2572 w 220345"/>
                  <a:gd name="connsiteY0" fmla="*/ 22266 h 25044"/>
                  <a:gd name="connsiteX1" fmla="*/ 218472 w 220345"/>
                  <a:gd name="connsiteY1" fmla="*/ 22266 h 25044"/>
                  <a:gd name="connsiteX2" fmla="*/ 104172 w 220345"/>
                  <a:gd name="connsiteY2" fmla="*/ 41 h 25044"/>
                  <a:gd name="connsiteX3" fmla="*/ 2572 w 220345"/>
                  <a:gd name="connsiteY3" fmla="*/ 22266 h 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345" h="25044">
                    <a:moveTo>
                      <a:pt x="2572" y="22266"/>
                    </a:moveTo>
                    <a:cubicBezTo>
                      <a:pt x="21622" y="25970"/>
                      <a:pt x="201539" y="25970"/>
                      <a:pt x="218472" y="22266"/>
                    </a:cubicBezTo>
                    <a:cubicBezTo>
                      <a:pt x="235405" y="18562"/>
                      <a:pt x="132747" y="-1017"/>
                      <a:pt x="104172" y="41"/>
                    </a:cubicBezTo>
                    <a:cubicBezTo>
                      <a:pt x="75597" y="1099"/>
                      <a:pt x="-16478" y="18562"/>
                      <a:pt x="2572" y="2226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1" name="フリーフォーム 2030">
                <a:extLst>
                  <a:ext uri="{FF2B5EF4-FFF2-40B4-BE49-F238E27FC236}">
                    <a16:creationId xmlns:a16="http://schemas.microsoft.com/office/drawing/2014/main" id="{DCF51C6B-A0B6-7D11-D79B-A47373A1E6B2}"/>
                  </a:ext>
                </a:extLst>
              </p:cNvPr>
              <p:cNvSpPr/>
              <p:nvPr/>
            </p:nvSpPr>
            <p:spPr>
              <a:xfrm>
                <a:off x="2227548" y="3882818"/>
                <a:ext cx="19161" cy="809593"/>
              </a:xfrm>
              <a:custGeom>
                <a:avLst/>
                <a:gdLst>
                  <a:gd name="connsiteX0" fmla="*/ 17177 w 19161"/>
                  <a:gd name="connsiteY0" fmla="*/ 207 h 809593"/>
                  <a:gd name="connsiteX1" fmla="*/ 17177 w 19161"/>
                  <a:gd name="connsiteY1" fmla="*/ 419307 h 809593"/>
                  <a:gd name="connsiteX2" fmla="*/ 1302 w 19161"/>
                  <a:gd name="connsiteY2" fmla="*/ 781257 h 809593"/>
                  <a:gd name="connsiteX3" fmla="*/ 4477 w 19161"/>
                  <a:gd name="connsiteY3" fmla="*/ 733632 h 809593"/>
                  <a:gd name="connsiteX4" fmla="*/ 1302 w 19161"/>
                  <a:gd name="connsiteY4" fmla="*/ 317707 h 809593"/>
                  <a:gd name="connsiteX5" fmla="*/ 1302 w 19161"/>
                  <a:gd name="connsiteY5" fmla="*/ 362157 h 809593"/>
                  <a:gd name="connsiteX6" fmla="*/ 17177 w 19161"/>
                  <a:gd name="connsiteY6" fmla="*/ 207 h 809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61" h="809593">
                    <a:moveTo>
                      <a:pt x="17177" y="207"/>
                    </a:moveTo>
                    <a:cubicBezTo>
                      <a:pt x="19823" y="9732"/>
                      <a:pt x="19823" y="289132"/>
                      <a:pt x="17177" y="419307"/>
                    </a:cubicBezTo>
                    <a:cubicBezTo>
                      <a:pt x="14531" y="549482"/>
                      <a:pt x="3419" y="728870"/>
                      <a:pt x="1302" y="781257"/>
                    </a:cubicBezTo>
                    <a:cubicBezTo>
                      <a:pt x="-815" y="833644"/>
                      <a:pt x="4477" y="810890"/>
                      <a:pt x="4477" y="733632"/>
                    </a:cubicBezTo>
                    <a:cubicBezTo>
                      <a:pt x="4477" y="656374"/>
                      <a:pt x="1831" y="379619"/>
                      <a:pt x="1302" y="317707"/>
                    </a:cubicBezTo>
                    <a:cubicBezTo>
                      <a:pt x="773" y="255795"/>
                      <a:pt x="-1344" y="412957"/>
                      <a:pt x="1302" y="362157"/>
                    </a:cubicBezTo>
                    <a:cubicBezTo>
                      <a:pt x="3948" y="311357"/>
                      <a:pt x="14531" y="-9318"/>
                      <a:pt x="17177" y="20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2" name="フリーフォーム 2031">
                <a:extLst>
                  <a:ext uri="{FF2B5EF4-FFF2-40B4-BE49-F238E27FC236}">
                    <a16:creationId xmlns:a16="http://schemas.microsoft.com/office/drawing/2014/main" id="{A5D4BD29-4A56-6C3A-520B-70801FD2D01E}"/>
                  </a:ext>
                </a:extLst>
              </p:cNvPr>
              <p:cNvSpPr/>
              <p:nvPr/>
            </p:nvSpPr>
            <p:spPr>
              <a:xfrm>
                <a:off x="2392579" y="3913250"/>
                <a:ext cx="37346" cy="748344"/>
              </a:xfrm>
              <a:custGeom>
                <a:avLst/>
                <a:gdLst>
                  <a:gd name="connsiteX0" fmla="*/ 14071 w 37346"/>
                  <a:gd name="connsiteY0" fmla="*/ 11050 h 748344"/>
                  <a:gd name="connsiteX1" fmla="*/ 10896 w 37346"/>
                  <a:gd name="connsiteY1" fmla="*/ 452375 h 748344"/>
                  <a:gd name="connsiteX2" fmla="*/ 14071 w 37346"/>
                  <a:gd name="connsiteY2" fmla="*/ 385700 h 748344"/>
                  <a:gd name="connsiteX3" fmla="*/ 7721 w 37346"/>
                  <a:gd name="connsiteY3" fmla="*/ 734950 h 748344"/>
                  <a:gd name="connsiteX4" fmla="*/ 1371 w 37346"/>
                  <a:gd name="connsiteY4" fmla="*/ 627000 h 748344"/>
                  <a:gd name="connsiteX5" fmla="*/ 36296 w 37346"/>
                  <a:gd name="connsiteY5" fmla="*/ 172975 h 748344"/>
                  <a:gd name="connsiteX6" fmla="*/ 14071 w 37346"/>
                  <a:gd name="connsiteY6" fmla="*/ 11050 h 748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346" h="748344">
                    <a:moveTo>
                      <a:pt x="14071" y="11050"/>
                    </a:moveTo>
                    <a:cubicBezTo>
                      <a:pt x="9838" y="57617"/>
                      <a:pt x="10896" y="389933"/>
                      <a:pt x="10896" y="452375"/>
                    </a:cubicBezTo>
                    <a:cubicBezTo>
                      <a:pt x="10896" y="514817"/>
                      <a:pt x="14600" y="338604"/>
                      <a:pt x="14071" y="385700"/>
                    </a:cubicBezTo>
                    <a:cubicBezTo>
                      <a:pt x="13542" y="432796"/>
                      <a:pt x="9838" y="694733"/>
                      <a:pt x="7721" y="734950"/>
                    </a:cubicBezTo>
                    <a:cubicBezTo>
                      <a:pt x="5604" y="775167"/>
                      <a:pt x="-3391" y="720662"/>
                      <a:pt x="1371" y="627000"/>
                    </a:cubicBezTo>
                    <a:cubicBezTo>
                      <a:pt x="6133" y="533338"/>
                      <a:pt x="29946" y="271929"/>
                      <a:pt x="36296" y="172975"/>
                    </a:cubicBezTo>
                    <a:cubicBezTo>
                      <a:pt x="42646" y="74021"/>
                      <a:pt x="18304" y="-35517"/>
                      <a:pt x="14071" y="1105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3" name="フリーフォーム 2032">
                <a:extLst>
                  <a:ext uri="{FF2B5EF4-FFF2-40B4-BE49-F238E27FC236}">
                    <a16:creationId xmlns:a16="http://schemas.microsoft.com/office/drawing/2014/main" id="{F9A5C557-73E7-74B8-3589-589BE425814D}"/>
                  </a:ext>
                </a:extLst>
              </p:cNvPr>
              <p:cNvSpPr/>
              <p:nvPr/>
            </p:nvSpPr>
            <p:spPr>
              <a:xfrm>
                <a:off x="1683023" y="4409656"/>
                <a:ext cx="1639135" cy="161799"/>
              </a:xfrm>
              <a:custGeom>
                <a:avLst/>
                <a:gdLst>
                  <a:gd name="connsiteX0" fmla="*/ 18777 w 1639135"/>
                  <a:gd name="connsiteY0" fmla="*/ 419 h 161799"/>
                  <a:gd name="connsiteX1" fmla="*/ 75927 w 1639135"/>
                  <a:gd name="connsiteY1" fmla="*/ 13119 h 161799"/>
                  <a:gd name="connsiteX2" fmla="*/ 1133202 w 1639135"/>
                  <a:gd name="connsiteY2" fmla="*/ 114719 h 161799"/>
                  <a:gd name="connsiteX3" fmla="*/ 1638027 w 1639135"/>
                  <a:gd name="connsiteY3" fmla="*/ 159169 h 161799"/>
                  <a:gd name="connsiteX4" fmla="*/ 1253852 w 1639135"/>
                  <a:gd name="connsiteY4" fmla="*/ 152819 h 161799"/>
                  <a:gd name="connsiteX5" fmla="*/ 761727 w 1639135"/>
                  <a:gd name="connsiteY5" fmla="*/ 121069 h 161799"/>
                  <a:gd name="connsiteX6" fmla="*/ 945877 w 1639135"/>
                  <a:gd name="connsiteY6" fmla="*/ 127419 h 161799"/>
                  <a:gd name="connsiteX7" fmla="*/ 18777 w 1639135"/>
                  <a:gd name="connsiteY7" fmla="*/ 419 h 16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9135" h="161799">
                    <a:moveTo>
                      <a:pt x="18777" y="419"/>
                    </a:moveTo>
                    <a:cubicBezTo>
                      <a:pt x="-45517" y="-2756"/>
                      <a:pt x="75927" y="13119"/>
                      <a:pt x="75927" y="13119"/>
                    </a:cubicBezTo>
                    <a:lnTo>
                      <a:pt x="1133202" y="114719"/>
                    </a:lnTo>
                    <a:lnTo>
                      <a:pt x="1638027" y="159169"/>
                    </a:lnTo>
                    <a:cubicBezTo>
                      <a:pt x="1658135" y="165519"/>
                      <a:pt x="1399902" y="159169"/>
                      <a:pt x="1253852" y="152819"/>
                    </a:cubicBezTo>
                    <a:cubicBezTo>
                      <a:pt x="1107802" y="146469"/>
                      <a:pt x="813056" y="125302"/>
                      <a:pt x="761727" y="121069"/>
                    </a:cubicBezTo>
                    <a:cubicBezTo>
                      <a:pt x="710398" y="116836"/>
                      <a:pt x="1068114" y="146998"/>
                      <a:pt x="945877" y="127419"/>
                    </a:cubicBezTo>
                    <a:cubicBezTo>
                      <a:pt x="823640" y="107840"/>
                      <a:pt x="425971" y="55717"/>
                      <a:pt x="18777" y="41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4" name="フリーフォーム 2033">
                <a:extLst>
                  <a:ext uri="{FF2B5EF4-FFF2-40B4-BE49-F238E27FC236}">
                    <a16:creationId xmlns:a16="http://schemas.microsoft.com/office/drawing/2014/main" id="{13594690-6F0C-1F79-C379-403406BB758D}"/>
                  </a:ext>
                </a:extLst>
              </p:cNvPr>
              <p:cNvSpPr/>
              <p:nvPr/>
            </p:nvSpPr>
            <p:spPr>
              <a:xfrm>
                <a:off x="1447800" y="4429125"/>
                <a:ext cx="1877889" cy="173061"/>
              </a:xfrm>
              <a:custGeom>
                <a:avLst/>
                <a:gdLst>
                  <a:gd name="connsiteX0" fmla="*/ 0 w 1877889"/>
                  <a:gd name="connsiteY0" fmla="*/ 0 h 173061"/>
                  <a:gd name="connsiteX1" fmla="*/ 1047750 w 1877889"/>
                  <a:gd name="connsiteY1" fmla="*/ 107950 h 173061"/>
                  <a:gd name="connsiteX2" fmla="*/ 1873250 w 1877889"/>
                  <a:gd name="connsiteY2" fmla="*/ 171450 h 173061"/>
                  <a:gd name="connsiteX3" fmla="*/ 1349375 w 1877889"/>
                  <a:gd name="connsiteY3" fmla="*/ 146050 h 173061"/>
                  <a:gd name="connsiteX4" fmla="*/ 650875 w 1877889"/>
                  <a:gd name="connsiteY4" fmla="*/ 60325 h 173061"/>
                  <a:gd name="connsiteX5" fmla="*/ 762000 w 1877889"/>
                  <a:gd name="connsiteY5" fmla="*/ 66675 h 173061"/>
                  <a:gd name="connsiteX6" fmla="*/ 0 w 1877889"/>
                  <a:gd name="connsiteY6" fmla="*/ 0 h 173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7889" h="173061">
                    <a:moveTo>
                      <a:pt x="0" y="0"/>
                    </a:moveTo>
                    <a:lnTo>
                      <a:pt x="1047750" y="107950"/>
                    </a:lnTo>
                    <a:cubicBezTo>
                      <a:pt x="1359958" y="136525"/>
                      <a:pt x="1822979" y="165100"/>
                      <a:pt x="1873250" y="171450"/>
                    </a:cubicBezTo>
                    <a:cubicBezTo>
                      <a:pt x="1923521" y="177800"/>
                      <a:pt x="1553104" y="164571"/>
                      <a:pt x="1349375" y="146050"/>
                    </a:cubicBezTo>
                    <a:cubicBezTo>
                      <a:pt x="1145646" y="127529"/>
                      <a:pt x="748771" y="73554"/>
                      <a:pt x="650875" y="60325"/>
                    </a:cubicBezTo>
                    <a:cubicBezTo>
                      <a:pt x="552979" y="47096"/>
                      <a:pt x="762000" y="66675"/>
                      <a:pt x="762000" y="6667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5" name="フリーフォーム 2034">
                <a:extLst>
                  <a:ext uri="{FF2B5EF4-FFF2-40B4-BE49-F238E27FC236}">
                    <a16:creationId xmlns:a16="http://schemas.microsoft.com/office/drawing/2014/main" id="{4E2E48A5-639C-C824-EB30-C84EBF7F8E95}"/>
                  </a:ext>
                </a:extLst>
              </p:cNvPr>
              <p:cNvSpPr/>
              <p:nvPr/>
            </p:nvSpPr>
            <p:spPr>
              <a:xfrm>
                <a:off x="3320122" y="4498776"/>
                <a:ext cx="29515" cy="269196"/>
              </a:xfrm>
              <a:custGeom>
                <a:avLst/>
                <a:gdLst>
                  <a:gd name="connsiteX0" fmla="*/ 928 w 29515"/>
                  <a:gd name="connsiteY0" fmla="*/ 199 h 269196"/>
                  <a:gd name="connsiteX1" fmla="*/ 7278 w 29515"/>
                  <a:gd name="connsiteY1" fmla="*/ 117674 h 269196"/>
                  <a:gd name="connsiteX2" fmla="*/ 10453 w 29515"/>
                  <a:gd name="connsiteY2" fmla="*/ 266899 h 269196"/>
                  <a:gd name="connsiteX3" fmla="*/ 10453 w 29515"/>
                  <a:gd name="connsiteY3" fmla="*/ 200224 h 269196"/>
                  <a:gd name="connsiteX4" fmla="*/ 29503 w 29515"/>
                  <a:gd name="connsiteY4" fmla="*/ 92274 h 269196"/>
                  <a:gd name="connsiteX5" fmla="*/ 928 w 29515"/>
                  <a:gd name="connsiteY5" fmla="*/ 199 h 269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15" h="269196">
                    <a:moveTo>
                      <a:pt x="928" y="199"/>
                    </a:moveTo>
                    <a:cubicBezTo>
                      <a:pt x="-2776" y="4432"/>
                      <a:pt x="5691" y="73224"/>
                      <a:pt x="7278" y="117674"/>
                    </a:cubicBezTo>
                    <a:cubicBezTo>
                      <a:pt x="8866" y="162124"/>
                      <a:pt x="9924" y="253141"/>
                      <a:pt x="10453" y="266899"/>
                    </a:cubicBezTo>
                    <a:cubicBezTo>
                      <a:pt x="10982" y="280657"/>
                      <a:pt x="7278" y="229328"/>
                      <a:pt x="10453" y="200224"/>
                    </a:cubicBezTo>
                    <a:cubicBezTo>
                      <a:pt x="13628" y="171120"/>
                      <a:pt x="30032" y="124553"/>
                      <a:pt x="29503" y="92274"/>
                    </a:cubicBezTo>
                    <a:cubicBezTo>
                      <a:pt x="28974" y="59995"/>
                      <a:pt x="4632" y="-4034"/>
                      <a:pt x="928" y="19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6" name="フリーフォーム 2035">
                <a:extLst>
                  <a:ext uri="{FF2B5EF4-FFF2-40B4-BE49-F238E27FC236}">
                    <a16:creationId xmlns:a16="http://schemas.microsoft.com/office/drawing/2014/main" id="{B5777E5C-F5F9-5D99-6B12-DCD669151D28}"/>
                  </a:ext>
                </a:extLst>
              </p:cNvPr>
              <p:cNvSpPr/>
              <p:nvPr/>
            </p:nvSpPr>
            <p:spPr>
              <a:xfrm>
                <a:off x="2071017" y="4486274"/>
                <a:ext cx="1274258" cy="267274"/>
              </a:xfrm>
              <a:custGeom>
                <a:avLst/>
                <a:gdLst>
                  <a:gd name="connsiteX0" fmla="*/ 8608 w 1274258"/>
                  <a:gd name="connsiteY0" fmla="*/ 174626 h 267274"/>
                  <a:gd name="connsiteX1" fmla="*/ 5433 w 1274258"/>
                  <a:gd name="connsiteY1" fmla="*/ 19051 h 267274"/>
                  <a:gd name="connsiteX2" fmla="*/ 34008 w 1274258"/>
                  <a:gd name="connsiteY2" fmla="*/ 28576 h 267274"/>
                  <a:gd name="connsiteX3" fmla="*/ 62583 w 1274258"/>
                  <a:gd name="connsiteY3" fmla="*/ 180976 h 267274"/>
                  <a:gd name="connsiteX4" fmla="*/ 81633 w 1274258"/>
                  <a:gd name="connsiteY4" fmla="*/ 34926 h 267274"/>
                  <a:gd name="connsiteX5" fmla="*/ 148308 w 1274258"/>
                  <a:gd name="connsiteY5" fmla="*/ 180976 h 267274"/>
                  <a:gd name="connsiteX6" fmla="*/ 176883 w 1274258"/>
                  <a:gd name="connsiteY6" fmla="*/ 38101 h 267274"/>
                  <a:gd name="connsiteX7" fmla="*/ 253083 w 1274258"/>
                  <a:gd name="connsiteY7" fmla="*/ 171451 h 267274"/>
                  <a:gd name="connsiteX8" fmla="*/ 284833 w 1274258"/>
                  <a:gd name="connsiteY8" fmla="*/ 82551 h 267274"/>
                  <a:gd name="connsiteX9" fmla="*/ 354683 w 1274258"/>
                  <a:gd name="connsiteY9" fmla="*/ 184151 h 267274"/>
                  <a:gd name="connsiteX10" fmla="*/ 411833 w 1274258"/>
                  <a:gd name="connsiteY10" fmla="*/ 57151 h 267274"/>
                  <a:gd name="connsiteX11" fmla="*/ 497558 w 1274258"/>
                  <a:gd name="connsiteY11" fmla="*/ 212726 h 267274"/>
                  <a:gd name="connsiteX12" fmla="*/ 532483 w 1274258"/>
                  <a:gd name="connsiteY12" fmla="*/ 73026 h 267274"/>
                  <a:gd name="connsiteX13" fmla="*/ 646783 w 1274258"/>
                  <a:gd name="connsiteY13" fmla="*/ 212726 h 267274"/>
                  <a:gd name="connsiteX14" fmla="*/ 735683 w 1274258"/>
                  <a:gd name="connsiteY14" fmla="*/ 133351 h 267274"/>
                  <a:gd name="connsiteX15" fmla="*/ 789658 w 1274258"/>
                  <a:gd name="connsiteY15" fmla="*/ 215901 h 267274"/>
                  <a:gd name="connsiteX16" fmla="*/ 875383 w 1274258"/>
                  <a:gd name="connsiteY16" fmla="*/ 9526 h 267274"/>
                  <a:gd name="connsiteX17" fmla="*/ 1021433 w 1274258"/>
                  <a:gd name="connsiteY17" fmla="*/ 250826 h 267274"/>
                  <a:gd name="connsiteX18" fmla="*/ 1072233 w 1274258"/>
                  <a:gd name="connsiteY18" fmla="*/ 85726 h 267274"/>
                  <a:gd name="connsiteX19" fmla="*/ 1167483 w 1274258"/>
                  <a:gd name="connsiteY19" fmla="*/ 200026 h 267274"/>
                  <a:gd name="connsiteX20" fmla="*/ 1253208 w 1274258"/>
                  <a:gd name="connsiteY20" fmla="*/ 120651 h 267274"/>
                  <a:gd name="connsiteX21" fmla="*/ 1265908 w 1274258"/>
                  <a:gd name="connsiteY21" fmla="*/ 266701 h 267274"/>
                  <a:gd name="connsiteX22" fmla="*/ 1145258 w 1274258"/>
                  <a:gd name="connsiteY22" fmla="*/ 171451 h 267274"/>
                  <a:gd name="connsiteX23" fmla="*/ 862683 w 1274258"/>
                  <a:gd name="connsiteY23" fmla="*/ 171451 h 267274"/>
                  <a:gd name="connsiteX24" fmla="*/ 294358 w 1274258"/>
                  <a:gd name="connsiteY24" fmla="*/ 133351 h 267274"/>
                  <a:gd name="connsiteX25" fmla="*/ 27658 w 1274258"/>
                  <a:gd name="connsiteY25" fmla="*/ 1 h 267274"/>
                  <a:gd name="connsiteX26" fmla="*/ 8608 w 1274258"/>
                  <a:gd name="connsiteY26" fmla="*/ 174626 h 267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274258" h="267274">
                    <a:moveTo>
                      <a:pt x="8608" y="174626"/>
                    </a:moveTo>
                    <a:cubicBezTo>
                      <a:pt x="4904" y="177801"/>
                      <a:pt x="1200" y="43393"/>
                      <a:pt x="5433" y="19051"/>
                    </a:cubicBezTo>
                    <a:cubicBezTo>
                      <a:pt x="9666" y="-5291"/>
                      <a:pt x="24483" y="1589"/>
                      <a:pt x="34008" y="28576"/>
                    </a:cubicBezTo>
                    <a:cubicBezTo>
                      <a:pt x="43533" y="55563"/>
                      <a:pt x="54646" y="179918"/>
                      <a:pt x="62583" y="180976"/>
                    </a:cubicBezTo>
                    <a:cubicBezTo>
                      <a:pt x="70520" y="182034"/>
                      <a:pt x="67346" y="34926"/>
                      <a:pt x="81633" y="34926"/>
                    </a:cubicBezTo>
                    <a:cubicBezTo>
                      <a:pt x="95920" y="34926"/>
                      <a:pt x="132433" y="180447"/>
                      <a:pt x="148308" y="180976"/>
                    </a:cubicBezTo>
                    <a:cubicBezTo>
                      <a:pt x="164183" y="181505"/>
                      <a:pt x="159421" y="39688"/>
                      <a:pt x="176883" y="38101"/>
                    </a:cubicBezTo>
                    <a:cubicBezTo>
                      <a:pt x="194345" y="36514"/>
                      <a:pt x="235091" y="164043"/>
                      <a:pt x="253083" y="171451"/>
                    </a:cubicBezTo>
                    <a:cubicBezTo>
                      <a:pt x="271075" y="178859"/>
                      <a:pt x="267900" y="80434"/>
                      <a:pt x="284833" y="82551"/>
                    </a:cubicBezTo>
                    <a:cubicBezTo>
                      <a:pt x="301766" y="84668"/>
                      <a:pt x="333516" y="188384"/>
                      <a:pt x="354683" y="184151"/>
                    </a:cubicBezTo>
                    <a:cubicBezTo>
                      <a:pt x="375850" y="179918"/>
                      <a:pt x="388021" y="52389"/>
                      <a:pt x="411833" y="57151"/>
                    </a:cubicBezTo>
                    <a:cubicBezTo>
                      <a:pt x="435645" y="61913"/>
                      <a:pt x="477450" y="210080"/>
                      <a:pt x="497558" y="212726"/>
                    </a:cubicBezTo>
                    <a:cubicBezTo>
                      <a:pt x="517666" y="215372"/>
                      <a:pt x="507612" y="73026"/>
                      <a:pt x="532483" y="73026"/>
                    </a:cubicBezTo>
                    <a:cubicBezTo>
                      <a:pt x="557354" y="73026"/>
                      <a:pt x="612916" y="202672"/>
                      <a:pt x="646783" y="212726"/>
                    </a:cubicBezTo>
                    <a:cubicBezTo>
                      <a:pt x="680650" y="222780"/>
                      <a:pt x="711871" y="132822"/>
                      <a:pt x="735683" y="133351"/>
                    </a:cubicBezTo>
                    <a:cubicBezTo>
                      <a:pt x="759495" y="133880"/>
                      <a:pt x="766375" y="236538"/>
                      <a:pt x="789658" y="215901"/>
                    </a:cubicBezTo>
                    <a:cubicBezTo>
                      <a:pt x="812941" y="195264"/>
                      <a:pt x="836754" y="3705"/>
                      <a:pt x="875383" y="9526"/>
                    </a:cubicBezTo>
                    <a:cubicBezTo>
                      <a:pt x="914012" y="15347"/>
                      <a:pt x="988625" y="238126"/>
                      <a:pt x="1021433" y="250826"/>
                    </a:cubicBezTo>
                    <a:cubicBezTo>
                      <a:pt x="1054241" y="263526"/>
                      <a:pt x="1047891" y="94193"/>
                      <a:pt x="1072233" y="85726"/>
                    </a:cubicBezTo>
                    <a:cubicBezTo>
                      <a:pt x="1096575" y="77259"/>
                      <a:pt x="1137320" y="194205"/>
                      <a:pt x="1167483" y="200026"/>
                    </a:cubicBezTo>
                    <a:cubicBezTo>
                      <a:pt x="1197646" y="205847"/>
                      <a:pt x="1236804" y="109539"/>
                      <a:pt x="1253208" y="120651"/>
                    </a:cubicBezTo>
                    <a:cubicBezTo>
                      <a:pt x="1269612" y="131763"/>
                      <a:pt x="1283900" y="258234"/>
                      <a:pt x="1265908" y="266701"/>
                    </a:cubicBezTo>
                    <a:cubicBezTo>
                      <a:pt x="1247916" y="275168"/>
                      <a:pt x="1212462" y="187326"/>
                      <a:pt x="1145258" y="171451"/>
                    </a:cubicBezTo>
                    <a:cubicBezTo>
                      <a:pt x="1078054" y="155576"/>
                      <a:pt x="1004500" y="177801"/>
                      <a:pt x="862683" y="171451"/>
                    </a:cubicBezTo>
                    <a:cubicBezTo>
                      <a:pt x="720866" y="165101"/>
                      <a:pt x="433529" y="161926"/>
                      <a:pt x="294358" y="133351"/>
                    </a:cubicBezTo>
                    <a:cubicBezTo>
                      <a:pt x="155187" y="104776"/>
                      <a:pt x="78458" y="-528"/>
                      <a:pt x="27658" y="1"/>
                    </a:cubicBezTo>
                    <a:cubicBezTo>
                      <a:pt x="-23142" y="530"/>
                      <a:pt x="12312" y="171451"/>
                      <a:pt x="8608" y="17462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7" name="フリーフォーム 2036">
                <a:extLst>
                  <a:ext uri="{FF2B5EF4-FFF2-40B4-BE49-F238E27FC236}">
                    <a16:creationId xmlns:a16="http://schemas.microsoft.com/office/drawing/2014/main" id="{D1DCB9EF-8EBB-7BCF-A552-44FD64449044}"/>
                  </a:ext>
                </a:extLst>
              </p:cNvPr>
              <p:cNvSpPr/>
              <p:nvPr/>
            </p:nvSpPr>
            <p:spPr>
              <a:xfrm>
                <a:off x="1933575" y="4711700"/>
                <a:ext cx="1511352" cy="468196"/>
              </a:xfrm>
              <a:custGeom>
                <a:avLst/>
                <a:gdLst>
                  <a:gd name="connsiteX0" fmla="*/ 0 w 1511352"/>
                  <a:gd name="connsiteY0" fmla="*/ 0 h 468196"/>
                  <a:gd name="connsiteX1" fmla="*/ 1149350 w 1511352"/>
                  <a:gd name="connsiteY1" fmla="*/ 92075 h 468196"/>
                  <a:gd name="connsiteX2" fmla="*/ 1511300 w 1511352"/>
                  <a:gd name="connsiteY2" fmla="*/ 120650 h 468196"/>
                  <a:gd name="connsiteX3" fmla="*/ 1177925 w 1511352"/>
                  <a:gd name="connsiteY3" fmla="*/ 79375 h 468196"/>
                  <a:gd name="connsiteX4" fmla="*/ 1425575 w 1511352"/>
                  <a:gd name="connsiteY4" fmla="*/ 111125 h 468196"/>
                  <a:gd name="connsiteX5" fmla="*/ 1416050 w 1511352"/>
                  <a:gd name="connsiteY5" fmla="*/ 295275 h 468196"/>
                  <a:gd name="connsiteX6" fmla="*/ 1425575 w 1511352"/>
                  <a:gd name="connsiteY6" fmla="*/ 200025 h 468196"/>
                  <a:gd name="connsiteX7" fmla="*/ 1444625 w 1511352"/>
                  <a:gd name="connsiteY7" fmla="*/ 466725 h 468196"/>
                  <a:gd name="connsiteX8" fmla="*/ 1441450 w 1511352"/>
                  <a:gd name="connsiteY8" fmla="*/ 298450 h 468196"/>
                  <a:gd name="connsiteX9" fmla="*/ 1466850 w 1511352"/>
                  <a:gd name="connsiteY9" fmla="*/ 107950 h 468196"/>
                  <a:gd name="connsiteX10" fmla="*/ 1031875 w 1511352"/>
                  <a:gd name="connsiteY10" fmla="*/ 66675 h 468196"/>
                  <a:gd name="connsiteX11" fmla="*/ 958850 w 1511352"/>
                  <a:gd name="connsiteY11" fmla="*/ 60325 h 468196"/>
                  <a:gd name="connsiteX12" fmla="*/ 1101725 w 1511352"/>
                  <a:gd name="connsiteY12" fmla="*/ 73025 h 468196"/>
                  <a:gd name="connsiteX13" fmla="*/ 0 w 1511352"/>
                  <a:gd name="connsiteY13" fmla="*/ 0 h 46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11352" h="468196">
                    <a:moveTo>
                      <a:pt x="0" y="0"/>
                    </a:moveTo>
                    <a:lnTo>
                      <a:pt x="1149350" y="92075"/>
                    </a:lnTo>
                    <a:lnTo>
                      <a:pt x="1511300" y="120650"/>
                    </a:lnTo>
                    <a:cubicBezTo>
                      <a:pt x="1516062" y="118533"/>
                      <a:pt x="1192212" y="80962"/>
                      <a:pt x="1177925" y="79375"/>
                    </a:cubicBezTo>
                    <a:cubicBezTo>
                      <a:pt x="1163638" y="77788"/>
                      <a:pt x="1385888" y="75142"/>
                      <a:pt x="1425575" y="111125"/>
                    </a:cubicBezTo>
                    <a:cubicBezTo>
                      <a:pt x="1465262" y="147108"/>
                      <a:pt x="1416050" y="280458"/>
                      <a:pt x="1416050" y="295275"/>
                    </a:cubicBezTo>
                    <a:cubicBezTo>
                      <a:pt x="1416050" y="310092"/>
                      <a:pt x="1420813" y="171450"/>
                      <a:pt x="1425575" y="200025"/>
                    </a:cubicBezTo>
                    <a:cubicBezTo>
                      <a:pt x="1430337" y="228600"/>
                      <a:pt x="1441979" y="450321"/>
                      <a:pt x="1444625" y="466725"/>
                    </a:cubicBezTo>
                    <a:cubicBezTo>
                      <a:pt x="1447271" y="483129"/>
                      <a:pt x="1437746" y="358246"/>
                      <a:pt x="1441450" y="298450"/>
                    </a:cubicBezTo>
                    <a:cubicBezTo>
                      <a:pt x="1445154" y="238654"/>
                      <a:pt x="1535113" y="146579"/>
                      <a:pt x="1466850" y="107950"/>
                    </a:cubicBezTo>
                    <a:cubicBezTo>
                      <a:pt x="1398587" y="69321"/>
                      <a:pt x="1031875" y="66675"/>
                      <a:pt x="1031875" y="66675"/>
                    </a:cubicBezTo>
                    <a:lnTo>
                      <a:pt x="958850" y="60325"/>
                    </a:lnTo>
                    <a:lnTo>
                      <a:pt x="1101725" y="730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8" name="フリーフォーム 2037">
                <a:extLst>
                  <a:ext uri="{FF2B5EF4-FFF2-40B4-BE49-F238E27FC236}">
                    <a16:creationId xmlns:a16="http://schemas.microsoft.com/office/drawing/2014/main" id="{A337978B-4D56-4E61-0726-8DBD870B1D6C}"/>
                  </a:ext>
                </a:extLst>
              </p:cNvPr>
              <p:cNvSpPr/>
              <p:nvPr/>
            </p:nvSpPr>
            <p:spPr>
              <a:xfrm>
                <a:off x="2358310" y="3953876"/>
                <a:ext cx="29517" cy="577901"/>
              </a:xfrm>
              <a:custGeom>
                <a:avLst/>
                <a:gdLst>
                  <a:gd name="connsiteX0" fmla="*/ 29290 w 29517"/>
                  <a:gd name="connsiteY0" fmla="*/ 21224 h 577901"/>
                  <a:gd name="connsiteX1" fmla="*/ 13415 w 29517"/>
                  <a:gd name="connsiteY1" fmla="*/ 576849 h 577901"/>
                  <a:gd name="connsiteX2" fmla="*/ 715 w 29517"/>
                  <a:gd name="connsiteY2" fmla="*/ 157749 h 577901"/>
                  <a:gd name="connsiteX3" fmla="*/ 29290 w 29517"/>
                  <a:gd name="connsiteY3" fmla="*/ 21224 h 577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517" h="577901">
                    <a:moveTo>
                      <a:pt x="29290" y="21224"/>
                    </a:moveTo>
                    <a:cubicBezTo>
                      <a:pt x="31407" y="91074"/>
                      <a:pt x="18178" y="554095"/>
                      <a:pt x="13415" y="576849"/>
                    </a:cubicBezTo>
                    <a:cubicBezTo>
                      <a:pt x="8652" y="599603"/>
                      <a:pt x="-2989" y="246649"/>
                      <a:pt x="715" y="157749"/>
                    </a:cubicBezTo>
                    <a:cubicBezTo>
                      <a:pt x="4419" y="68849"/>
                      <a:pt x="27173" y="-48626"/>
                      <a:pt x="29290" y="2122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9" name="フリーフォーム 2038">
                <a:extLst>
                  <a:ext uri="{FF2B5EF4-FFF2-40B4-BE49-F238E27FC236}">
                    <a16:creationId xmlns:a16="http://schemas.microsoft.com/office/drawing/2014/main" id="{6585C48D-4B39-96E5-8C58-4699D400CF8C}"/>
                  </a:ext>
                </a:extLst>
              </p:cNvPr>
              <p:cNvSpPr/>
              <p:nvPr/>
            </p:nvSpPr>
            <p:spPr>
              <a:xfrm>
                <a:off x="2403872" y="4018863"/>
                <a:ext cx="432777" cy="562662"/>
              </a:xfrm>
              <a:custGeom>
                <a:avLst/>
                <a:gdLst>
                  <a:gd name="connsiteX0" fmla="*/ 18653 w 432777"/>
                  <a:gd name="connsiteY0" fmla="*/ 76887 h 562662"/>
                  <a:gd name="connsiteX1" fmla="*/ 180578 w 432777"/>
                  <a:gd name="connsiteY1" fmla="*/ 67362 h 562662"/>
                  <a:gd name="connsiteX2" fmla="*/ 177403 w 432777"/>
                  <a:gd name="connsiteY2" fmla="*/ 308662 h 562662"/>
                  <a:gd name="connsiteX3" fmla="*/ 212328 w 432777"/>
                  <a:gd name="connsiteY3" fmla="*/ 245162 h 562662"/>
                  <a:gd name="connsiteX4" fmla="*/ 171053 w 432777"/>
                  <a:gd name="connsiteY4" fmla="*/ 464237 h 562662"/>
                  <a:gd name="connsiteX5" fmla="*/ 294878 w 432777"/>
                  <a:gd name="connsiteY5" fmla="*/ 172137 h 562662"/>
                  <a:gd name="connsiteX6" fmla="*/ 332978 w 432777"/>
                  <a:gd name="connsiteY6" fmla="*/ 464237 h 562662"/>
                  <a:gd name="connsiteX7" fmla="*/ 367903 w 432777"/>
                  <a:gd name="connsiteY7" fmla="*/ 235637 h 562662"/>
                  <a:gd name="connsiteX8" fmla="*/ 431403 w 432777"/>
                  <a:gd name="connsiteY8" fmla="*/ 511862 h 562662"/>
                  <a:gd name="connsiteX9" fmla="*/ 412353 w 432777"/>
                  <a:gd name="connsiteY9" fmla="*/ 324537 h 562662"/>
                  <a:gd name="connsiteX10" fmla="*/ 421878 w 432777"/>
                  <a:gd name="connsiteY10" fmla="*/ 83237 h 562662"/>
                  <a:gd name="connsiteX11" fmla="*/ 402828 w 432777"/>
                  <a:gd name="connsiteY11" fmla="*/ 343587 h 562662"/>
                  <a:gd name="connsiteX12" fmla="*/ 367903 w 432777"/>
                  <a:gd name="connsiteY12" fmla="*/ 203887 h 562662"/>
                  <a:gd name="connsiteX13" fmla="*/ 329803 w 432777"/>
                  <a:gd name="connsiteY13" fmla="*/ 461062 h 562662"/>
                  <a:gd name="connsiteX14" fmla="*/ 279003 w 432777"/>
                  <a:gd name="connsiteY14" fmla="*/ 229287 h 562662"/>
                  <a:gd name="connsiteX15" fmla="*/ 161528 w 432777"/>
                  <a:gd name="connsiteY15" fmla="*/ 467412 h 562662"/>
                  <a:gd name="connsiteX16" fmla="*/ 183753 w 432777"/>
                  <a:gd name="connsiteY16" fmla="*/ 261037 h 562662"/>
                  <a:gd name="connsiteX17" fmla="*/ 209153 w 432777"/>
                  <a:gd name="connsiteY17" fmla="*/ 687 h 562662"/>
                  <a:gd name="connsiteX18" fmla="*/ 215503 w 432777"/>
                  <a:gd name="connsiteY18" fmla="*/ 343587 h 562662"/>
                  <a:gd name="connsiteX19" fmla="*/ 148828 w 432777"/>
                  <a:gd name="connsiteY19" fmla="*/ 61012 h 562662"/>
                  <a:gd name="connsiteX20" fmla="*/ 72628 w 432777"/>
                  <a:gd name="connsiteY20" fmla="*/ 114987 h 562662"/>
                  <a:gd name="connsiteX21" fmla="*/ 5953 w 432777"/>
                  <a:gd name="connsiteY21" fmla="*/ 562662 h 562662"/>
                  <a:gd name="connsiteX22" fmla="*/ 18653 w 432777"/>
                  <a:gd name="connsiteY22" fmla="*/ 76887 h 562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2777" h="562662">
                    <a:moveTo>
                      <a:pt x="18653" y="76887"/>
                    </a:moveTo>
                    <a:cubicBezTo>
                      <a:pt x="47757" y="-5663"/>
                      <a:pt x="154120" y="28733"/>
                      <a:pt x="180578" y="67362"/>
                    </a:cubicBezTo>
                    <a:cubicBezTo>
                      <a:pt x="207036" y="105991"/>
                      <a:pt x="172111" y="279029"/>
                      <a:pt x="177403" y="308662"/>
                    </a:cubicBezTo>
                    <a:cubicBezTo>
                      <a:pt x="182695" y="338295"/>
                      <a:pt x="213386" y="219233"/>
                      <a:pt x="212328" y="245162"/>
                    </a:cubicBezTo>
                    <a:cubicBezTo>
                      <a:pt x="211270" y="271091"/>
                      <a:pt x="157295" y="476408"/>
                      <a:pt x="171053" y="464237"/>
                    </a:cubicBezTo>
                    <a:cubicBezTo>
                      <a:pt x="184811" y="452066"/>
                      <a:pt x="267891" y="172137"/>
                      <a:pt x="294878" y="172137"/>
                    </a:cubicBezTo>
                    <a:cubicBezTo>
                      <a:pt x="321865" y="172137"/>
                      <a:pt x="320807" y="453654"/>
                      <a:pt x="332978" y="464237"/>
                    </a:cubicBezTo>
                    <a:cubicBezTo>
                      <a:pt x="345149" y="474820"/>
                      <a:pt x="351499" y="227700"/>
                      <a:pt x="367903" y="235637"/>
                    </a:cubicBezTo>
                    <a:cubicBezTo>
                      <a:pt x="384307" y="243575"/>
                      <a:pt x="423995" y="497045"/>
                      <a:pt x="431403" y="511862"/>
                    </a:cubicBezTo>
                    <a:cubicBezTo>
                      <a:pt x="438811" y="526679"/>
                      <a:pt x="413941" y="395975"/>
                      <a:pt x="412353" y="324537"/>
                    </a:cubicBezTo>
                    <a:cubicBezTo>
                      <a:pt x="410766" y="253100"/>
                      <a:pt x="423465" y="80062"/>
                      <a:pt x="421878" y="83237"/>
                    </a:cubicBezTo>
                    <a:cubicBezTo>
                      <a:pt x="420291" y="86412"/>
                      <a:pt x="411824" y="323479"/>
                      <a:pt x="402828" y="343587"/>
                    </a:cubicBezTo>
                    <a:cubicBezTo>
                      <a:pt x="393832" y="363695"/>
                      <a:pt x="380074" y="184308"/>
                      <a:pt x="367903" y="203887"/>
                    </a:cubicBezTo>
                    <a:cubicBezTo>
                      <a:pt x="355732" y="223466"/>
                      <a:pt x="344620" y="456829"/>
                      <a:pt x="329803" y="461062"/>
                    </a:cubicBezTo>
                    <a:cubicBezTo>
                      <a:pt x="314986" y="465295"/>
                      <a:pt x="307049" y="228229"/>
                      <a:pt x="279003" y="229287"/>
                    </a:cubicBezTo>
                    <a:cubicBezTo>
                      <a:pt x="250957" y="230345"/>
                      <a:pt x="177403" y="462120"/>
                      <a:pt x="161528" y="467412"/>
                    </a:cubicBezTo>
                    <a:cubicBezTo>
                      <a:pt x="145653" y="472704"/>
                      <a:pt x="175816" y="338825"/>
                      <a:pt x="183753" y="261037"/>
                    </a:cubicBezTo>
                    <a:cubicBezTo>
                      <a:pt x="191691" y="183250"/>
                      <a:pt x="203861" y="-13071"/>
                      <a:pt x="209153" y="687"/>
                    </a:cubicBezTo>
                    <a:cubicBezTo>
                      <a:pt x="214445" y="14445"/>
                      <a:pt x="225557" y="333533"/>
                      <a:pt x="215503" y="343587"/>
                    </a:cubicBezTo>
                    <a:cubicBezTo>
                      <a:pt x="205449" y="353641"/>
                      <a:pt x="172640" y="99112"/>
                      <a:pt x="148828" y="61012"/>
                    </a:cubicBezTo>
                    <a:cubicBezTo>
                      <a:pt x="125016" y="22912"/>
                      <a:pt x="96440" y="31379"/>
                      <a:pt x="72628" y="114987"/>
                    </a:cubicBezTo>
                    <a:cubicBezTo>
                      <a:pt x="48816" y="198595"/>
                      <a:pt x="9657" y="562662"/>
                      <a:pt x="5953" y="562662"/>
                    </a:cubicBezTo>
                    <a:cubicBezTo>
                      <a:pt x="2249" y="562662"/>
                      <a:pt x="-10451" y="159437"/>
                      <a:pt x="18653" y="7688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0" name="フリーフォーム 2039">
                <a:extLst>
                  <a:ext uri="{FF2B5EF4-FFF2-40B4-BE49-F238E27FC236}">
                    <a16:creationId xmlns:a16="http://schemas.microsoft.com/office/drawing/2014/main" id="{5612C40D-D6AA-F225-FAAB-E28876442299}"/>
                  </a:ext>
                </a:extLst>
              </p:cNvPr>
              <p:cNvSpPr/>
              <p:nvPr/>
            </p:nvSpPr>
            <p:spPr>
              <a:xfrm>
                <a:off x="8699500" y="7245350"/>
                <a:ext cx="1756983" cy="60325"/>
              </a:xfrm>
              <a:custGeom>
                <a:avLst/>
                <a:gdLst>
                  <a:gd name="connsiteX0" fmla="*/ 0 w 1756983"/>
                  <a:gd name="connsiteY0" fmla="*/ 0 h 60325"/>
                  <a:gd name="connsiteX1" fmla="*/ 711200 w 1756983"/>
                  <a:gd name="connsiteY1" fmla="*/ 6350 h 60325"/>
                  <a:gd name="connsiteX2" fmla="*/ 593725 w 1756983"/>
                  <a:gd name="connsiteY2" fmla="*/ 22225 h 60325"/>
                  <a:gd name="connsiteX3" fmla="*/ 1171575 w 1756983"/>
                  <a:gd name="connsiteY3" fmla="*/ 53975 h 60325"/>
                  <a:gd name="connsiteX4" fmla="*/ 1054100 w 1756983"/>
                  <a:gd name="connsiteY4" fmla="*/ 57150 h 60325"/>
                  <a:gd name="connsiteX5" fmla="*/ 1739900 w 1756983"/>
                  <a:gd name="connsiteY5" fmla="*/ 47625 h 60325"/>
                  <a:gd name="connsiteX6" fmla="*/ 1504950 w 1756983"/>
                  <a:gd name="connsiteY6" fmla="*/ 60325 h 60325"/>
                  <a:gd name="connsiteX7" fmla="*/ 1019175 w 1756983"/>
                  <a:gd name="connsiteY7" fmla="*/ 47625 h 60325"/>
                  <a:gd name="connsiteX8" fmla="*/ 438150 w 1756983"/>
                  <a:gd name="connsiteY8" fmla="*/ 22225 h 60325"/>
                  <a:gd name="connsiteX9" fmla="*/ 219075 w 1756983"/>
                  <a:gd name="connsiteY9" fmla="*/ 19050 h 60325"/>
                  <a:gd name="connsiteX10" fmla="*/ 0 w 1756983"/>
                  <a:gd name="connsiteY10" fmla="*/ 0 h 60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6983" h="60325">
                    <a:moveTo>
                      <a:pt x="0" y="0"/>
                    </a:moveTo>
                    <a:lnTo>
                      <a:pt x="711200" y="6350"/>
                    </a:lnTo>
                    <a:cubicBezTo>
                      <a:pt x="810154" y="10054"/>
                      <a:pt x="516996" y="14288"/>
                      <a:pt x="593725" y="22225"/>
                    </a:cubicBezTo>
                    <a:cubicBezTo>
                      <a:pt x="670454" y="30162"/>
                      <a:pt x="1094846" y="48154"/>
                      <a:pt x="1171575" y="53975"/>
                    </a:cubicBezTo>
                    <a:cubicBezTo>
                      <a:pt x="1248304" y="59796"/>
                      <a:pt x="1054100" y="57150"/>
                      <a:pt x="1054100" y="57150"/>
                    </a:cubicBezTo>
                    <a:lnTo>
                      <a:pt x="1739900" y="47625"/>
                    </a:lnTo>
                    <a:cubicBezTo>
                      <a:pt x="1815042" y="48154"/>
                      <a:pt x="1625071" y="60325"/>
                      <a:pt x="1504950" y="60325"/>
                    </a:cubicBezTo>
                    <a:cubicBezTo>
                      <a:pt x="1384829" y="60325"/>
                      <a:pt x="1019175" y="47625"/>
                      <a:pt x="1019175" y="47625"/>
                    </a:cubicBezTo>
                    <a:lnTo>
                      <a:pt x="438150" y="22225"/>
                    </a:lnTo>
                    <a:cubicBezTo>
                      <a:pt x="304800" y="17463"/>
                      <a:pt x="219075" y="19050"/>
                      <a:pt x="219075" y="190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1" name="フリーフォーム 2040">
                <a:extLst>
                  <a:ext uri="{FF2B5EF4-FFF2-40B4-BE49-F238E27FC236}">
                    <a16:creationId xmlns:a16="http://schemas.microsoft.com/office/drawing/2014/main" id="{97BF5673-B72E-43B9-C357-DED0EC279E2A}"/>
                  </a:ext>
                </a:extLst>
              </p:cNvPr>
              <p:cNvSpPr/>
              <p:nvPr/>
            </p:nvSpPr>
            <p:spPr>
              <a:xfrm>
                <a:off x="8689920" y="7016742"/>
                <a:ext cx="92760" cy="256801"/>
              </a:xfrm>
              <a:custGeom>
                <a:avLst/>
                <a:gdLst>
                  <a:gd name="connsiteX0" fmla="*/ 73080 w 92760"/>
                  <a:gd name="connsiteY0" fmla="*/ 8 h 256801"/>
                  <a:gd name="connsiteX1" fmla="*/ 73080 w 92760"/>
                  <a:gd name="connsiteY1" fmla="*/ 123833 h 256801"/>
                  <a:gd name="connsiteX2" fmla="*/ 92130 w 92760"/>
                  <a:gd name="connsiteY2" fmla="*/ 254008 h 256801"/>
                  <a:gd name="connsiteX3" fmla="*/ 79430 w 92760"/>
                  <a:gd name="connsiteY3" fmla="*/ 209558 h 256801"/>
                  <a:gd name="connsiteX4" fmla="*/ 55 w 92760"/>
                  <a:gd name="connsiteY4" fmla="*/ 168283 h 256801"/>
                  <a:gd name="connsiteX5" fmla="*/ 66730 w 92760"/>
                  <a:gd name="connsiteY5" fmla="*/ 177808 h 256801"/>
                  <a:gd name="connsiteX6" fmla="*/ 60380 w 92760"/>
                  <a:gd name="connsiteY6" fmla="*/ 117483 h 256801"/>
                  <a:gd name="connsiteX7" fmla="*/ 73080 w 92760"/>
                  <a:gd name="connsiteY7" fmla="*/ 8 h 256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2760" h="256801">
                    <a:moveTo>
                      <a:pt x="73080" y="8"/>
                    </a:moveTo>
                    <a:cubicBezTo>
                      <a:pt x="75197" y="1066"/>
                      <a:pt x="69905" y="81500"/>
                      <a:pt x="73080" y="123833"/>
                    </a:cubicBezTo>
                    <a:cubicBezTo>
                      <a:pt x="76255" y="166166"/>
                      <a:pt x="91072" y="239721"/>
                      <a:pt x="92130" y="254008"/>
                    </a:cubicBezTo>
                    <a:cubicBezTo>
                      <a:pt x="93188" y="268295"/>
                      <a:pt x="94776" y="223846"/>
                      <a:pt x="79430" y="209558"/>
                    </a:cubicBezTo>
                    <a:cubicBezTo>
                      <a:pt x="64084" y="195271"/>
                      <a:pt x="2172" y="173575"/>
                      <a:pt x="55" y="168283"/>
                    </a:cubicBezTo>
                    <a:cubicBezTo>
                      <a:pt x="-2062" y="162991"/>
                      <a:pt x="56676" y="186275"/>
                      <a:pt x="66730" y="177808"/>
                    </a:cubicBezTo>
                    <a:cubicBezTo>
                      <a:pt x="76784" y="169341"/>
                      <a:pt x="57205" y="140237"/>
                      <a:pt x="60380" y="117483"/>
                    </a:cubicBezTo>
                    <a:cubicBezTo>
                      <a:pt x="63555" y="94729"/>
                      <a:pt x="70963" y="-1050"/>
                      <a:pt x="73080" y="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2" name="フリーフォーム 2041">
                <a:extLst>
                  <a:ext uri="{FF2B5EF4-FFF2-40B4-BE49-F238E27FC236}">
                    <a16:creationId xmlns:a16="http://schemas.microsoft.com/office/drawing/2014/main" id="{40916AA0-F07A-E71E-190E-38549986A0A9}"/>
                  </a:ext>
                </a:extLst>
              </p:cNvPr>
              <p:cNvSpPr/>
              <p:nvPr/>
            </p:nvSpPr>
            <p:spPr>
              <a:xfrm>
                <a:off x="8781988" y="7051659"/>
                <a:ext cx="869573" cy="150135"/>
              </a:xfrm>
              <a:custGeom>
                <a:avLst/>
                <a:gdLst>
                  <a:gd name="connsiteX0" fmla="*/ 31812 w 869573"/>
                  <a:gd name="connsiteY0" fmla="*/ 16 h 150135"/>
                  <a:gd name="connsiteX1" fmla="*/ 31812 w 869573"/>
                  <a:gd name="connsiteY1" fmla="*/ 136541 h 150135"/>
                  <a:gd name="connsiteX2" fmla="*/ 149287 w 869573"/>
                  <a:gd name="connsiteY2" fmla="*/ 133366 h 150135"/>
                  <a:gd name="connsiteX3" fmla="*/ 38162 w 869573"/>
                  <a:gd name="connsiteY3" fmla="*/ 133366 h 150135"/>
                  <a:gd name="connsiteX4" fmla="*/ 774762 w 869573"/>
                  <a:gd name="connsiteY4" fmla="*/ 139716 h 150135"/>
                  <a:gd name="connsiteX5" fmla="*/ 809687 w 869573"/>
                  <a:gd name="connsiteY5" fmla="*/ 127016 h 150135"/>
                  <a:gd name="connsiteX6" fmla="*/ 311212 w 869573"/>
                  <a:gd name="connsiteY6" fmla="*/ 127016 h 150135"/>
                  <a:gd name="connsiteX7" fmla="*/ 19112 w 869573"/>
                  <a:gd name="connsiteY7" fmla="*/ 149241 h 150135"/>
                  <a:gd name="connsiteX8" fmla="*/ 28637 w 869573"/>
                  <a:gd name="connsiteY8" fmla="*/ 92091 h 150135"/>
                  <a:gd name="connsiteX9" fmla="*/ 31812 w 869573"/>
                  <a:gd name="connsiteY9" fmla="*/ 127016 h 150135"/>
                  <a:gd name="connsiteX10" fmla="*/ 31812 w 869573"/>
                  <a:gd name="connsiteY10" fmla="*/ 16 h 150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69573" h="150135">
                    <a:moveTo>
                      <a:pt x="31812" y="16"/>
                    </a:moveTo>
                    <a:cubicBezTo>
                      <a:pt x="31812" y="1603"/>
                      <a:pt x="12233" y="114316"/>
                      <a:pt x="31812" y="136541"/>
                    </a:cubicBezTo>
                    <a:cubicBezTo>
                      <a:pt x="51391" y="158766"/>
                      <a:pt x="148229" y="133895"/>
                      <a:pt x="149287" y="133366"/>
                    </a:cubicBezTo>
                    <a:cubicBezTo>
                      <a:pt x="150345" y="132837"/>
                      <a:pt x="38162" y="133366"/>
                      <a:pt x="38162" y="133366"/>
                    </a:cubicBezTo>
                    <a:lnTo>
                      <a:pt x="774762" y="139716"/>
                    </a:lnTo>
                    <a:cubicBezTo>
                      <a:pt x="903349" y="138658"/>
                      <a:pt x="886945" y="129133"/>
                      <a:pt x="809687" y="127016"/>
                    </a:cubicBezTo>
                    <a:cubicBezTo>
                      <a:pt x="732429" y="124899"/>
                      <a:pt x="442974" y="123312"/>
                      <a:pt x="311212" y="127016"/>
                    </a:cubicBezTo>
                    <a:cubicBezTo>
                      <a:pt x="179450" y="130720"/>
                      <a:pt x="66208" y="155062"/>
                      <a:pt x="19112" y="149241"/>
                    </a:cubicBezTo>
                    <a:cubicBezTo>
                      <a:pt x="-27984" y="143420"/>
                      <a:pt x="26520" y="95795"/>
                      <a:pt x="28637" y="92091"/>
                    </a:cubicBezTo>
                    <a:cubicBezTo>
                      <a:pt x="30754" y="88387"/>
                      <a:pt x="29695" y="138658"/>
                      <a:pt x="31812" y="127016"/>
                    </a:cubicBezTo>
                    <a:cubicBezTo>
                      <a:pt x="33929" y="115374"/>
                      <a:pt x="31812" y="-1571"/>
                      <a:pt x="31812" y="1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3" name="フリーフォーム 2042">
                <a:extLst>
                  <a:ext uri="{FF2B5EF4-FFF2-40B4-BE49-F238E27FC236}">
                    <a16:creationId xmlns:a16="http://schemas.microsoft.com/office/drawing/2014/main" id="{67F79F54-D997-E7EB-49A4-E2DF096EC77A}"/>
                  </a:ext>
                </a:extLst>
              </p:cNvPr>
              <p:cNvSpPr/>
              <p:nvPr/>
            </p:nvSpPr>
            <p:spPr>
              <a:xfrm>
                <a:off x="8641973" y="7044426"/>
                <a:ext cx="397321" cy="61252"/>
              </a:xfrm>
              <a:custGeom>
                <a:avLst/>
                <a:gdLst>
                  <a:gd name="connsiteX0" fmla="*/ 3552 w 397321"/>
                  <a:gd name="connsiteY0" fmla="*/ 48524 h 61252"/>
                  <a:gd name="connsiteX1" fmla="*/ 295652 w 397321"/>
                  <a:gd name="connsiteY1" fmla="*/ 61224 h 61252"/>
                  <a:gd name="connsiteX2" fmla="*/ 397252 w 397321"/>
                  <a:gd name="connsiteY2" fmla="*/ 51699 h 61252"/>
                  <a:gd name="connsiteX3" fmla="*/ 311527 w 397321"/>
                  <a:gd name="connsiteY3" fmla="*/ 42174 h 61252"/>
                  <a:gd name="connsiteX4" fmla="*/ 308352 w 397321"/>
                  <a:gd name="connsiteY4" fmla="*/ 10424 h 61252"/>
                  <a:gd name="connsiteX5" fmla="*/ 289302 w 397321"/>
                  <a:gd name="connsiteY5" fmla="*/ 38999 h 61252"/>
                  <a:gd name="connsiteX6" fmla="*/ 175002 w 397321"/>
                  <a:gd name="connsiteY6" fmla="*/ 54874 h 61252"/>
                  <a:gd name="connsiteX7" fmla="*/ 232152 w 397321"/>
                  <a:gd name="connsiteY7" fmla="*/ 51699 h 61252"/>
                  <a:gd name="connsiteX8" fmla="*/ 146427 w 397321"/>
                  <a:gd name="connsiteY8" fmla="*/ 899 h 61252"/>
                  <a:gd name="connsiteX9" fmla="*/ 175002 w 397321"/>
                  <a:gd name="connsiteY9" fmla="*/ 19949 h 61252"/>
                  <a:gd name="connsiteX10" fmla="*/ 133727 w 397321"/>
                  <a:gd name="connsiteY10" fmla="*/ 29474 h 61252"/>
                  <a:gd name="connsiteX11" fmla="*/ 3552 w 397321"/>
                  <a:gd name="connsiteY11" fmla="*/ 48524 h 6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7321" h="61252">
                    <a:moveTo>
                      <a:pt x="3552" y="48524"/>
                    </a:moveTo>
                    <a:cubicBezTo>
                      <a:pt x="30540" y="53816"/>
                      <a:pt x="230035" y="60695"/>
                      <a:pt x="295652" y="61224"/>
                    </a:cubicBezTo>
                    <a:cubicBezTo>
                      <a:pt x="361269" y="61753"/>
                      <a:pt x="394606" y="54874"/>
                      <a:pt x="397252" y="51699"/>
                    </a:cubicBezTo>
                    <a:cubicBezTo>
                      <a:pt x="399898" y="48524"/>
                      <a:pt x="326344" y="49053"/>
                      <a:pt x="311527" y="42174"/>
                    </a:cubicBezTo>
                    <a:cubicBezTo>
                      <a:pt x="296710" y="35295"/>
                      <a:pt x="312056" y="10953"/>
                      <a:pt x="308352" y="10424"/>
                    </a:cubicBezTo>
                    <a:cubicBezTo>
                      <a:pt x="304648" y="9895"/>
                      <a:pt x="311527" y="31591"/>
                      <a:pt x="289302" y="38999"/>
                    </a:cubicBezTo>
                    <a:cubicBezTo>
                      <a:pt x="267077" y="46407"/>
                      <a:pt x="184527" y="52757"/>
                      <a:pt x="175002" y="54874"/>
                    </a:cubicBezTo>
                    <a:cubicBezTo>
                      <a:pt x="165477" y="56991"/>
                      <a:pt x="236914" y="60695"/>
                      <a:pt x="232152" y="51699"/>
                    </a:cubicBezTo>
                    <a:cubicBezTo>
                      <a:pt x="227390" y="42703"/>
                      <a:pt x="155952" y="6191"/>
                      <a:pt x="146427" y="899"/>
                    </a:cubicBezTo>
                    <a:cubicBezTo>
                      <a:pt x="136902" y="-4393"/>
                      <a:pt x="177119" y="15187"/>
                      <a:pt x="175002" y="19949"/>
                    </a:cubicBezTo>
                    <a:cubicBezTo>
                      <a:pt x="172885" y="24711"/>
                      <a:pt x="155952" y="27357"/>
                      <a:pt x="133727" y="29474"/>
                    </a:cubicBezTo>
                    <a:cubicBezTo>
                      <a:pt x="111502" y="31591"/>
                      <a:pt x="-23436" y="43232"/>
                      <a:pt x="3552" y="4852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4" name="フリーフォーム 2043">
                <a:extLst>
                  <a:ext uri="{FF2B5EF4-FFF2-40B4-BE49-F238E27FC236}">
                    <a16:creationId xmlns:a16="http://schemas.microsoft.com/office/drawing/2014/main" id="{33CC4DD1-8EB3-1B40-F53B-33B94BEA9FE4}"/>
                  </a:ext>
                </a:extLst>
              </p:cNvPr>
              <p:cNvSpPr/>
              <p:nvPr/>
            </p:nvSpPr>
            <p:spPr>
              <a:xfrm>
                <a:off x="8994535" y="6769096"/>
                <a:ext cx="99673" cy="281691"/>
              </a:xfrm>
              <a:custGeom>
                <a:avLst/>
                <a:gdLst>
                  <a:gd name="connsiteX0" fmla="*/ 89140 w 99673"/>
                  <a:gd name="connsiteY0" fmla="*/ 4 h 281691"/>
                  <a:gd name="connsiteX1" fmla="*/ 85965 w 99673"/>
                  <a:gd name="connsiteY1" fmla="*/ 88904 h 281691"/>
                  <a:gd name="connsiteX2" fmla="*/ 85965 w 99673"/>
                  <a:gd name="connsiteY2" fmla="*/ 238129 h 281691"/>
                  <a:gd name="connsiteX3" fmla="*/ 76440 w 99673"/>
                  <a:gd name="connsiteY3" fmla="*/ 187329 h 281691"/>
                  <a:gd name="connsiteX4" fmla="*/ 89140 w 99673"/>
                  <a:gd name="connsiteY4" fmla="*/ 263529 h 281691"/>
                  <a:gd name="connsiteX5" fmla="*/ 63740 w 99673"/>
                  <a:gd name="connsiteY5" fmla="*/ 273054 h 281691"/>
                  <a:gd name="connsiteX6" fmla="*/ 240 w 99673"/>
                  <a:gd name="connsiteY6" fmla="*/ 273054 h 281691"/>
                  <a:gd name="connsiteX7" fmla="*/ 89140 w 99673"/>
                  <a:gd name="connsiteY7" fmla="*/ 266704 h 281691"/>
                  <a:gd name="connsiteX8" fmla="*/ 98665 w 99673"/>
                  <a:gd name="connsiteY8" fmla="*/ 92079 h 281691"/>
                  <a:gd name="connsiteX9" fmla="*/ 89140 w 99673"/>
                  <a:gd name="connsiteY9" fmla="*/ 4 h 28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673" h="281691">
                    <a:moveTo>
                      <a:pt x="89140" y="4"/>
                    </a:moveTo>
                    <a:cubicBezTo>
                      <a:pt x="87023" y="-525"/>
                      <a:pt x="86494" y="49217"/>
                      <a:pt x="85965" y="88904"/>
                    </a:cubicBezTo>
                    <a:cubicBezTo>
                      <a:pt x="85436" y="128591"/>
                      <a:pt x="87552" y="221725"/>
                      <a:pt x="85965" y="238129"/>
                    </a:cubicBezTo>
                    <a:cubicBezTo>
                      <a:pt x="84378" y="254533"/>
                      <a:pt x="75911" y="183096"/>
                      <a:pt x="76440" y="187329"/>
                    </a:cubicBezTo>
                    <a:cubicBezTo>
                      <a:pt x="76969" y="191562"/>
                      <a:pt x="91257" y="249242"/>
                      <a:pt x="89140" y="263529"/>
                    </a:cubicBezTo>
                    <a:cubicBezTo>
                      <a:pt x="87023" y="277817"/>
                      <a:pt x="78557" y="271467"/>
                      <a:pt x="63740" y="273054"/>
                    </a:cubicBezTo>
                    <a:cubicBezTo>
                      <a:pt x="48923" y="274641"/>
                      <a:pt x="-3993" y="274112"/>
                      <a:pt x="240" y="273054"/>
                    </a:cubicBezTo>
                    <a:cubicBezTo>
                      <a:pt x="4473" y="271996"/>
                      <a:pt x="72736" y="296866"/>
                      <a:pt x="89140" y="266704"/>
                    </a:cubicBezTo>
                    <a:cubicBezTo>
                      <a:pt x="105544" y="236542"/>
                      <a:pt x="97607" y="131766"/>
                      <a:pt x="98665" y="92079"/>
                    </a:cubicBezTo>
                    <a:cubicBezTo>
                      <a:pt x="99723" y="52392"/>
                      <a:pt x="91257" y="533"/>
                      <a:pt x="89140" y="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5" name="フリーフォーム 2044">
                <a:extLst>
                  <a:ext uri="{FF2B5EF4-FFF2-40B4-BE49-F238E27FC236}">
                    <a16:creationId xmlns:a16="http://schemas.microsoft.com/office/drawing/2014/main" id="{8DB3AD42-C0E8-DE30-D932-336BAF7E63C9}"/>
                  </a:ext>
                </a:extLst>
              </p:cNvPr>
              <p:cNvSpPr/>
              <p:nvPr/>
            </p:nvSpPr>
            <p:spPr>
              <a:xfrm>
                <a:off x="8746703" y="6765812"/>
                <a:ext cx="48233" cy="308836"/>
              </a:xfrm>
              <a:custGeom>
                <a:avLst/>
                <a:gdLst>
                  <a:gd name="connsiteX0" fmla="*/ 48047 w 48233"/>
                  <a:gd name="connsiteY0" fmla="*/ 113 h 308836"/>
                  <a:gd name="connsiteX1" fmla="*/ 25822 w 48233"/>
                  <a:gd name="connsiteY1" fmla="*/ 152513 h 308836"/>
                  <a:gd name="connsiteX2" fmla="*/ 422 w 48233"/>
                  <a:gd name="connsiteY2" fmla="*/ 250938 h 308836"/>
                  <a:gd name="connsiteX3" fmla="*/ 9947 w 48233"/>
                  <a:gd name="connsiteY3" fmla="*/ 187438 h 308836"/>
                  <a:gd name="connsiteX4" fmla="*/ 9947 w 48233"/>
                  <a:gd name="connsiteY4" fmla="*/ 308088 h 308836"/>
                  <a:gd name="connsiteX5" fmla="*/ 9947 w 48233"/>
                  <a:gd name="connsiteY5" fmla="*/ 231888 h 308836"/>
                  <a:gd name="connsiteX6" fmla="*/ 16297 w 48233"/>
                  <a:gd name="connsiteY6" fmla="*/ 101713 h 308836"/>
                  <a:gd name="connsiteX7" fmla="*/ 13122 w 48233"/>
                  <a:gd name="connsiteY7" fmla="*/ 177913 h 308836"/>
                  <a:gd name="connsiteX8" fmla="*/ 48047 w 48233"/>
                  <a:gd name="connsiteY8" fmla="*/ 113 h 308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233" h="308836">
                    <a:moveTo>
                      <a:pt x="48047" y="113"/>
                    </a:moveTo>
                    <a:cubicBezTo>
                      <a:pt x="50164" y="-4120"/>
                      <a:pt x="33759" y="110709"/>
                      <a:pt x="25822" y="152513"/>
                    </a:cubicBezTo>
                    <a:cubicBezTo>
                      <a:pt x="17885" y="194317"/>
                      <a:pt x="3068" y="245117"/>
                      <a:pt x="422" y="250938"/>
                    </a:cubicBezTo>
                    <a:cubicBezTo>
                      <a:pt x="-2224" y="256759"/>
                      <a:pt x="8359" y="177913"/>
                      <a:pt x="9947" y="187438"/>
                    </a:cubicBezTo>
                    <a:cubicBezTo>
                      <a:pt x="11534" y="196963"/>
                      <a:pt x="9947" y="308088"/>
                      <a:pt x="9947" y="308088"/>
                    </a:cubicBezTo>
                    <a:cubicBezTo>
                      <a:pt x="9947" y="315496"/>
                      <a:pt x="8889" y="266284"/>
                      <a:pt x="9947" y="231888"/>
                    </a:cubicBezTo>
                    <a:cubicBezTo>
                      <a:pt x="11005" y="197492"/>
                      <a:pt x="15768" y="110709"/>
                      <a:pt x="16297" y="101713"/>
                    </a:cubicBezTo>
                    <a:cubicBezTo>
                      <a:pt x="16826" y="92717"/>
                      <a:pt x="8889" y="190084"/>
                      <a:pt x="13122" y="177913"/>
                    </a:cubicBezTo>
                    <a:cubicBezTo>
                      <a:pt x="17355" y="165742"/>
                      <a:pt x="45930" y="4346"/>
                      <a:pt x="48047" y="11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6" name="フリーフォーム 2045">
                <a:extLst>
                  <a:ext uri="{FF2B5EF4-FFF2-40B4-BE49-F238E27FC236}">
                    <a16:creationId xmlns:a16="http://schemas.microsoft.com/office/drawing/2014/main" id="{9B64DDBC-1397-A3A3-D3A5-52D0B848A5B8}"/>
                  </a:ext>
                </a:extLst>
              </p:cNvPr>
              <p:cNvSpPr/>
              <p:nvPr/>
            </p:nvSpPr>
            <p:spPr>
              <a:xfrm>
                <a:off x="8766175" y="6781800"/>
                <a:ext cx="327100" cy="294719"/>
              </a:xfrm>
              <a:custGeom>
                <a:avLst/>
                <a:gdLst>
                  <a:gd name="connsiteX0" fmla="*/ 0 w 327100"/>
                  <a:gd name="connsiteY0" fmla="*/ 0 h 294719"/>
                  <a:gd name="connsiteX1" fmla="*/ 133350 w 327100"/>
                  <a:gd name="connsiteY1" fmla="*/ 50800 h 294719"/>
                  <a:gd name="connsiteX2" fmla="*/ 317500 w 327100"/>
                  <a:gd name="connsiteY2" fmla="*/ 50800 h 294719"/>
                  <a:gd name="connsiteX3" fmla="*/ 298450 w 327100"/>
                  <a:gd name="connsiteY3" fmla="*/ 76200 h 294719"/>
                  <a:gd name="connsiteX4" fmla="*/ 276225 w 327100"/>
                  <a:gd name="connsiteY4" fmla="*/ 139700 h 294719"/>
                  <a:gd name="connsiteX5" fmla="*/ 285750 w 327100"/>
                  <a:gd name="connsiteY5" fmla="*/ 95250 h 294719"/>
                  <a:gd name="connsiteX6" fmla="*/ 273050 w 327100"/>
                  <a:gd name="connsiteY6" fmla="*/ 282575 h 294719"/>
                  <a:gd name="connsiteX7" fmla="*/ 266700 w 327100"/>
                  <a:gd name="connsiteY7" fmla="*/ 257175 h 294719"/>
                  <a:gd name="connsiteX8" fmla="*/ 247650 w 327100"/>
                  <a:gd name="connsiteY8" fmla="*/ 101600 h 294719"/>
                  <a:gd name="connsiteX9" fmla="*/ 260350 w 327100"/>
                  <a:gd name="connsiteY9" fmla="*/ 187325 h 294719"/>
                  <a:gd name="connsiteX10" fmla="*/ 288925 w 327100"/>
                  <a:gd name="connsiteY10" fmla="*/ 79375 h 294719"/>
                  <a:gd name="connsiteX11" fmla="*/ 247650 w 327100"/>
                  <a:gd name="connsiteY11" fmla="*/ 66675 h 294719"/>
                  <a:gd name="connsiteX12" fmla="*/ 0 w 327100"/>
                  <a:gd name="connsiteY12" fmla="*/ 0 h 29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7100" h="294719">
                    <a:moveTo>
                      <a:pt x="0" y="0"/>
                    </a:moveTo>
                    <a:cubicBezTo>
                      <a:pt x="40216" y="21166"/>
                      <a:pt x="80433" y="42333"/>
                      <a:pt x="133350" y="50800"/>
                    </a:cubicBezTo>
                    <a:cubicBezTo>
                      <a:pt x="186267" y="59267"/>
                      <a:pt x="317500" y="50800"/>
                      <a:pt x="317500" y="50800"/>
                    </a:cubicBezTo>
                    <a:cubicBezTo>
                      <a:pt x="345017" y="55033"/>
                      <a:pt x="305329" y="61383"/>
                      <a:pt x="298450" y="76200"/>
                    </a:cubicBezTo>
                    <a:cubicBezTo>
                      <a:pt x="291571" y="91017"/>
                      <a:pt x="278342" y="136525"/>
                      <a:pt x="276225" y="139700"/>
                    </a:cubicBezTo>
                    <a:cubicBezTo>
                      <a:pt x="274108" y="142875"/>
                      <a:pt x="286279" y="71438"/>
                      <a:pt x="285750" y="95250"/>
                    </a:cubicBezTo>
                    <a:cubicBezTo>
                      <a:pt x="285221" y="119062"/>
                      <a:pt x="273050" y="282575"/>
                      <a:pt x="273050" y="282575"/>
                    </a:cubicBezTo>
                    <a:cubicBezTo>
                      <a:pt x="269875" y="309563"/>
                      <a:pt x="270933" y="287337"/>
                      <a:pt x="266700" y="257175"/>
                    </a:cubicBezTo>
                    <a:cubicBezTo>
                      <a:pt x="262467" y="227013"/>
                      <a:pt x="248708" y="113242"/>
                      <a:pt x="247650" y="101600"/>
                    </a:cubicBezTo>
                    <a:cubicBezTo>
                      <a:pt x="246592" y="89958"/>
                      <a:pt x="253471" y="191029"/>
                      <a:pt x="260350" y="187325"/>
                    </a:cubicBezTo>
                    <a:cubicBezTo>
                      <a:pt x="267229" y="183621"/>
                      <a:pt x="291042" y="99483"/>
                      <a:pt x="288925" y="79375"/>
                    </a:cubicBezTo>
                    <a:cubicBezTo>
                      <a:pt x="286808" y="59267"/>
                      <a:pt x="247650" y="66675"/>
                      <a:pt x="247650" y="6667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7" name="フリーフォーム 2046">
                <a:extLst>
                  <a:ext uri="{FF2B5EF4-FFF2-40B4-BE49-F238E27FC236}">
                    <a16:creationId xmlns:a16="http://schemas.microsoft.com/office/drawing/2014/main" id="{82777400-0C4B-DD67-35C5-776CEA9A28CD}"/>
                  </a:ext>
                </a:extLst>
              </p:cNvPr>
              <p:cNvSpPr/>
              <p:nvPr/>
            </p:nvSpPr>
            <p:spPr>
              <a:xfrm>
                <a:off x="8727101" y="6896046"/>
                <a:ext cx="327474" cy="130229"/>
              </a:xfrm>
              <a:custGeom>
                <a:avLst/>
                <a:gdLst>
                  <a:gd name="connsiteX0" fmla="*/ 26374 w 327474"/>
                  <a:gd name="connsiteY0" fmla="*/ 54 h 130229"/>
                  <a:gd name="connsiteX1" fmla="*/ 226399 w 327474"/>
                  <a:gd name="connsiteY1" fmla="*/ 50854 h 130229"/>
                  <a:gd name="connsiteX2" fmla="*/ 324824 w 327474"/>
                  <a:gd name="connsiteY2" fmla="*/ 54029 h 130229"/>
                  <a:gd name="connsiteX3" fmla="*/ 274024 w 327474"/>
                  <a:gd name="connsiteY3" fmla="*/ 60379 h 130229"/>
                  <a:gd name="connsiteX4" fmla="*/ 20024 w 327474"/>
                  <a:gd name="connsiteY4" fmla="*/ 60379 h 130229"/>
                  <a:gd name="connsiteX5" fmla="*/ 118449 w 327474"/>
                  <a:gd name="connsiteY5" fmla="*/ 92129 h 130229"/>
                  <a:gd name="connsiteX6" fmla="*/ 302599 w 327474"/>
                  <a:gd name="connsiteY6" fmla="*/ 130229 h 130229"/>
                  <a:gd name="connsiteX7" fmla="*/ 108924 w 327474"/>
                  <a:gd name="connsiteY7" fmla="*/ 92129 h 130229"/>
                  <a:gd name="connsiteX8" fmla="*/ 7324 w 327474"/>
                  <a:gd name="connsiteY8" fmla="*/ 79429 h 130229"/>
                  <a:gd name="connsiteX9" fmla="*/ 305774 w 327474"/>
                  <a:gd name="connsiteY9" fmla="*/ 63554 h 130229"/>
                  <a:gd name="connsiteX10" fmla="*/ 162899 w 327474"/>
                  <a:gd name="connsiteY10" fmla="*/ 41329 h 130229"/>
                  <a:gd name="connsiteX11" fmla="*/ 26374 w 327474"/>
                  <a:gd name="connsiteY11" fmla="*/ 54 h 130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7474" h="130229">
                    <a:moveTo>
                      <a:pt x="26374" y="54"/>
                    </a:moveTo>
                    <a:cubicBezTo>
                      <a:pt x="36957" y="1642"/>
                      <a:pt x="176657" y="41858"/>
                      <a:pt x="226399" y="50854"/>
                    </a:cubicBezTo>
                    <a:cubicBezTo>
                      <a:pt x="276141" y="59850"/>
                      <a:pt x="316886" y="52441"/>
                      <a:pt x="324824" y="54029"/>
                    </a:cubicBezTo>
                    <a:cubicBezTo>
                      <a:pt x="332762" y="55617"/>
                      <a:pt x="324824" y="59321"/>
                      <a:pt x="274024" y="60379"/>
                    </a:cubicBezTo>
                    <a:cubicBezTo>
                      <a:pt x="223224" y="61437"/>
                      <a:pt x="45953" y="55087"/>
                      <a:pt x="20024" y="60379"/>
                    </a:cubicBezTo>
                    <a:cubicBezTo>
                      <a:pt x="-5905" y="65671"/>
                      <a:pt x="71353" y="80487"/>
                      <a:pt x="118449" y="92129"/>
                    </a:cubicBezTo>
                    <a:cubicBezTo>
                      <a:pt x="165545" y="103771"/>
                      <a:pt x="304186" y="130229"/>
                      <a:pt x="302599" y="130229"/>
                    </a:cubicBezTo>
                    <a:cubicBezTo>
                      <a:pt x="301012" y="130229"/>
                      <a:pt x="158137" y="100596"/>
                      <a:pt x="108924" y="92129"/>
                    </a:cubicBezTo>
                    <a:cubicBezTo>
                      <a:pt x="59711" y="83662"/>
                      <a:pt x="-25484" y="84192"/>
                      <a:pt x="7324" y="79429"/>
                    </a:cubicBezTo>
                    <a:cubicBezTo>
                      <a:pt x="40132" y="74666"/>
                      <a:pt x="279845" y="69904"/>
                      <a:pt x="305774" y="63554"/>
                    </a:cubicBezTo>
                    <a:cubicBezTo>
                      <a:pt x="331703" y="57204"/>
                      <a:pt x="211053" y="50854"/>
                      <a:pt x="162899" y="41329"/>
                    </a:cubicBezTo>
                    <a:cubicBezTo>
                      <a:pt x="114745" y="31804"/>
                      <a:pt x="15791" y="-1534"/>
                      <a:pt x="26374" y="5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8" name="フリーフォーム 2047">
                <a:extLst>
                  <a:ext uri="{FF2B5EF4-FFF2-40B4-BE49-F238E27FC236}">
                    <a16:creationId xmlns:a16="http://schemas.microsoft.com/office/drawing/2014/main" id="{81E205B4-822E-709B-B7CD-63A145FE874E}"/>
                  </a:ext>
                </a:extLst>
              </p:cNvPr>
              <p:cNvSpPr/>
              <p:nvPr/>
            </p:nvSpPr>
            <p:spPr>
              <a:xfrm>
                <a:off x="9498413" y="7165712"/>
                <a:ext cx="635994" cy="120936"/>
              </a:xfrm>
              <a:custGeom>
                <a:avLst/>
                <a:gdLst>
                  <a:gd name="connsiteX0" fmla="*/ 1187 w 635994"/>
                  <a:gd name="connsiteY0" fmla="*/ 120913 h 120936"/>
                  <a:gd name="connsiteX1" fmla="*/ 309162 w 635994"/>
                  <a:gd name="connsiteY1" fmla="*/ 66938 h 120936"/>
                  <a:gd name="connsiteX2" fmla="*/ 499662 w 635994"/>
                  <a:gd name="connsiteY2" fmla="*/ 44713 h 120936"/>
                  <a:gd name="connsiteX3" fmla="*/ 413937 w 635994"/>
                  <a:gd name="connsiteY3" fmla="*/ 51063 h 120936"/>
                  <a:gd name="connsiteX4" fmla="*/ 629837 w 635994"/>
                  <a:gd name="connsiteY4" fmla="*/ 54238 h 120936"/>
                  <a:gd name="connsiteX5" fmla="*/ 559987 w 635994"/>
                  <a:gd name="connsiteY5" fmla="*/ 47888 h 120936"/>
                  <a:gd name="connsiteX6" fmla="*/ 382187 w 635994"/>
                  <a:gd name="connsiteY6" fmla="*/ 263 h 120936"/>
                  <a:gd name="connsiteX7" fmla="*/ 547287 w 635994"/>
                  <a:gd name="connsiteY7" fmla="*/ 28838 h 120936"/>
                  <a:gd name="connsiteX8" fmla="*/ 452037 w 635994"/>
                  <a:gd name="connsiteY8" fmla="*/ 32013 h 120936"/>
                  <a:gd name="connsiteX9" fmla="*/ 217087 w 635994"/>
                  <a:gd name="connsiteY9" fmla="*/ 47888 h 120936"/>
                  <a:gd name="connsiteX10" fmla="*/ 325037 w 635994"/>
                  <a:gd name="connsiteY10" fmla="*/ 47888 h 120936"/>
                  <a:gd name="connsiteX11" fmla="*/ 207562 w 635994"/>
                  <a:gd name="connsiteY11" fmla="*/ 73288 h 120936"/>
                  <a:gd name="connsiteX12" fmla="*/ 1187 w 635994"/>
                  <a:gd name="connsiteY12" fmla="*/ 120913 h 120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5994" h="120936">
                    <a:moveTo>
                      <a:pt x="1187" y="120913"/>
                    </a:moveTo>
                    <a:cubicBezTo>
                      <a:pt x="18120" y="119855"/>
                      <a:pt x="226083" y="79638"/>
                      <a:pt x="309162" y="66938"/>
                    </a:cubicBezTo>
                    <a:cubicBezTo>
                      <a:pt x="392241" y="54238"/>
                      <a:pt x="482199" y="47359"/>
                      <a:pt x="499662" y="44713"/>
                    </a:cubicBezTo>
                    <a:cubicBezTo>
                      <a:pt x="517125" y="42067"/>
                      <a:pt x="392241" y="49476"/>
                      <a:pt x="413937" y="51063"/>
                    </a:cubicBezTo>
                    <a:cubicBezTo>
                      <a:pt x="435633" y="52650"/>
                      <a:pt x="605495" y="54767"/>
                      <a:pt x="629837" y="54238"/>
                    </a:cubicBezTo>
                    <a:cubicBezTo>
                      <a:pt x="654179" y="53709"/>
                      <a:pt x="601262" y="56884"/>
                      <a:pt x="559987" y="47888"/>
                    </a:cubicBezTo>
                    <a:cubicBezTo>
                      <a:pt x="518712" y="38892"/>
                      <a:pt x="384304" y="3438"/>
                      <a:pt x="382187" y="263"/>
                    </a:cubicBezTo>
                    <a:cubicBezTo>
                      <a:pt x="380070" y="-2912"/>
                      <a:pt x="535645" y="23546"/>
                      <a:pt x="547287" y="28838"/>
                    </a:cubicBezTo>
                    <a:cubicBezTo>
                      <a:pt x="558929" y="34130"/>
                      <a:pt x="452037" y="32013"/>
                      <a:pt x="452037" y="32013"/>
                    </a:cubicBezTo>
                    <a:lnTo>
                      <a:pt x="217087" y="47888"/>
                    </a:lnTo>
                    <a:cubicBezTo>
                      <a:pt x="195920" y="50534"/>
                      <a:pt x="326624" y="43655"/>
                      <a:pt x="325037" y="47888"/>
                    </a:cubicBezTo>
                    <a:cubicBezTo>
                      <a:pt x="323450" y="52121"/>
                      <a:pt x="262066" y="59001"/>
                      <a:pt x="207562" y="73288"/>
                    </a:cubicBezTo>
                    <a:cubicBezTo>
                      <a:pt x="153058" y="87575"/>
                      <a:pt x="-15746" y="121971"/>
                      <a:pt x="1187" y="12091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9" name="フリーフォーム 2048">
                <a:extLst>
                  <a:ext uri="{FF2B5EF4-FFF2-40B4-BE49-F238E27FC236}">
                    <a16:creationId xmlns:a16="http://schemas.microsoft.com/office/drawing/2014/main" id="{A862A11E-C49C-91D0-EF98-51F4D9F7E437}"/>
                  </a:ext>
                </a:extLst>
              </p:cNvPr>
              <p:cNvSpPr/>
              <p:nvPr/>
            </p:nvSpPr>
            <p:spPr>
              <a:xfrm>
                <a:off x="9540937" y="7198108"/>
                <a:ext cx="391812" cy="29437"/>
              </a:xfrm>
              <a:custGeom>
                <a:avLst/>
                <a:gdLst>
                  <a:gd name="connsiteX0" fmla="*/ 6288 w 391812"/>
                  <a:gd name="connsiteY0" fmla="*/ 28192 h 29437"/>
                  <a:gd name="connsiteX1" fmla="*/ 377763 w 391812"/>
                  <a:gd name="connsiteY1" fmla="*/ 2792 h 29437"/>
                  <a:gd name="connsiteX2" fmla="*/ 298388 w 391812"/>
                  <a:gd name="connsiteY2" fmla="*/ 2792 h 29437"/>
                  <a:gd name="connsiteX3" fmla="*/ 152338 w 391812"/>
                  <a:gd name="connsiteY3" fmla="*/ 21842 h 29437"/>
                  <a:gd name="connsiteX4" fmla="*/ 6288 w 391812"/>
                  <a:gd name="connsiteY4" fmla="*/ 28192 h 29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1812" h="29437">
                    <a:moveTo>
                      <a:pt x="6288" y="28192"/>
                    </a:moveTo>
                    <a:cubicBezTo>
                      <a:pt x="43859" y="25017"/>
                      <a:pt x="329080" y="7025"/>
                      <a:pt x="377763" y="2792"/>
                    </a:cubicBezTo>
                    <a:cubicBezTo>
                      <a:pt x="426446" y="-1441"/>
                      <a:pt x="335959" y="-383"/>
                      <a:pt x="298388" y="2792"/>
                    </a:cubicBezTo>
                    <a:cubicBezTo>
                      <a:pt x="260817" y="5967"/>
                      <a:pt x="194671" y="15492"/>
                      <a:pt x="152338" y="21842"/>
                    </a:cubicBezTo>
                    <a:cubicBezTo>
                      <a:pt x="110005" y="28192"/>
                      <a:pt x="-31283" y="31367"/>
                      <a:pt x="6288" y="2819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0" name="フリーフォーム 2049">
                <a:extLst>
                  <a:ext uri="{FF2B5EF4-FFF2-40B4-BE49-F238E27FC236}">
                    <a16:creationId xmlns:a16="http://schemas.microsoft.com/office/drawing/2014/main" id="{47A1B6E8-3B37-A878-E0B9-B49C63437830}"/>
                  </a:ext>
                </a:extLst>
              </p:cNvPr>
              <p:cNvSpPr/>
              <p:nvPr/>
            </p:nvSpPr>
            <p:spPr>
              <a:xfrm>
                <a:off x="9763109" y="7184874"/>
                <a:ext cx="696975" cy="124017"/>
              </a:xfrm>
              <a:custGeom>
                <a:avLst/>
                <a:gdLst>
                  <a:gd name="connsiteX0" fmla="*/ 16 w 696975"/>
                  <a:gd name="connsiteY0" fmla="*/ 123976 h 124017"/>
                  <a:gd name="connsiteX1" fmla="*/ 273066 w 696975"/>
                  <a:gd name="connsiteY1" fmla="*/ 70001 h 124017"/>
                  <a:gd name="connsiteX2" fmla="*/ 406416 w 696975"/>
                  <a:gd name="connsiteY2" fmla="*/ 57301 h 124017"/>
                  <a:gd name="connsiteX3" fmla="*/ 346091 w 696975"/>
                  <a:gd name="connsiteY3" fmla="*/ 47776 h 124017"/>
                  <a:gd name="connsiteX4" fmla="*/ 444516 w 696975"/>
                  <a:gd name="connsiteY4" fmla="*/ 76351 h 124017"/>
                  <a:gd name="connsiteX5" fmla="*/ 387366 w 696975"/>
                  <a:gd name="connsiteY5" fmla="*/ 98576 h 124017"/>
                  <a:gd name="connsiteX6" fmla="*/ 511191 w 696975"/>
                  <a:gd name="connsiteY6" fmla="*/ 57301 h 124017"/>
                  <a:gd name="connsiteX7" fmla="*/ 444516 w 696975"/>
                  <a:gd name="connsiteY7" fmla="*/ 79526 h 124017"/>
                  <a:gd name="connsiteX8" fmla="*/ 596916 w 696975"/>
                  <a:gd name="connsiteY8" fmla="*/ 66826 h 124017"/>
                  <a:gd name="connsiteX9" fmla="*/ 688991 w 696975"/>
                  <a:gd name="connsiteY9" fmla="*/ 60476 h 124017"/>
                  <a:gd name="connsiteX10" fmla="*/ 692166 w 696975"/>
                  <a:gd name="connsiteY10" fmla="*/ 60476 h 124017"/>
                  <a:gd name="connsiteX11" fmla="*/ 615966 w 696975"/>
                  <a:gd name="connsiteY11" fmla="*/ 57301 h 124017"/>
                  <a:gd name="connsiteX12" fmla="*/ 520716 w 696975"/>
                  <a:gd name="connsiteY12" fmla="*/ 151 h 124017"/>
                  <a:gd name="connsiteX13" fmla="*/ 574691 w 696975"/>
                  <a:gd name="connsiteY13" fmla="*/ 41426 h 124017"/>
                  <a:gd name="connsiteX14" fmla="*/ 476266 w 696975"/>
                  <a:gd name="connsiteY14" fmla="*/ 66826 h 124017"/>
                  <a:gd name="connsiteX15" fmla="*/ 552466 w 696975"/>
                  <a:gd name="connsiteY15" fmla="*/ 66826 h 124017"/>
                  <a:gd name="connsiteX16" fmla="*/ 390541 w 696975"/>
                  <a:gd name="connsiteY16" fmla="*/ 60476 h 124017"/>
                  <a:gd name="connsiteX17" fmla="*/ 250841 w 696975"/>
                  <a:gd name="connsiteY17" fmla="*/ 50951 h 124017"/>
                  <a:gd name="connsiteX18" fmla="*/ 285766 w 696975"/>
                  <a:gd name="connsiteY18" fmla="*/ 60476 h 124017"/>
                  <a:gd name="connsiteX19" fmla="*/ 16 w 696975"/>
                  <a:gd name="connsiteY19" fmla="*/ 123976 h 124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96975" h="124017">
                    <a:moveTo>
                      <a:pt x="16" y="123976"/>
                    </a:moveTo>
                    <a:cubicBezTo>
                      <a:pt x="-2101" y="125564"/>
                      <a:pt x="205333" y="81114"/>
                      <a:pt x="273066" y="70001"/>
                    </a:cubicBezTo>
                    <a:cubicBezTo>
                      <a:pt x="340799" y="58888"/>
                      <a:pt x="394245" y="61005"/>
                      <a:pt x="406416" y="57301"/>
                    </a:cubicBezTo>
                    <a:cubicBezTo>
                      <a:pt x="418587" y="53597"/>
                      <a:pt x="339741" y="44601"/>
                      <a:pt x="346091" y="47776"/>
                    </a:cubicBezTo>
                    <a:cubicBezTo>
                      <a:pt x="352441" y="50951"/>
                      <a:pt x="437637" y="67884"/>
                      <a:pt x="444516" y="76351"/>
                    </a:cubicBezTo>
                    <a:cubicBezTo>
                      <a:pt x="451395" y="84818"/>
                      <a:pt x="376253" y="101751"/>
                      <a:pt x="387366" y="98576"/>
                    </a:cubicBezTo>
                    <a:cubicBezTo>
                      <a:pt x="398479" y="95401"/>
                      <a:pt x="511191" y="57301"/>
                      <a:pt x="511191" y="57301"/>
                    </a:cubicBezTo>
                    <a:cubicBezTo>
                      <a:pt x="520716" y="54126"/>
                      <a:pt x="430229" y="77939"/>
                      <a:pt x="444516" y="79526"/>
                    </a:cubicBezTo>
                    <a:cubicBezTo>
                      <a:pt x="458803" y="81113"/>
                      <a:pt x="596916" y="66826"/>
                      <a:pt x="596916" y="66826"/>
                    </a:cubicBezTo>
                    <a:lnTo>
                      <a:pt x="688991" y="60476"/>
                    </a:lnTo>
                    <a:cubicBezTo>
                      <a:pt x="704866" y="59418"/>
                      <a:pt x="692166" y="60476"/>
                      <a:pt x="692166" y="60476"/>
                    </a:cubicBezTo>
                    <a:cubicBezTo>
                      <a:pt x="679995" y="59947"/>
                      <a:pt x="644541" y="67355"/>
                      <a:pt x="615966" y="57301"/>
                    </a:cubicBezTo>
                    <a:cubicBezTo>
                      <a:pt x="587391" y="47247"/>
                      <a:pt x="527595" y="2797"/>
                      <a:pt x="520716" y="151"/>
                    </a:cubicBezTo>
                    <a:cubicBezTo>
                      <a:pt x="513837" y="-2495"/>
                      <a:pt x="582099" y="30313"/>
                      <a:pt x="574691" y="41426"/>
                    </a:cubicBezTo>
                    <a:cubicBezTo>
                      <a:pt x="567283" y="52538"/>
                      <a:pt x="479970" y="62593"/>
                      <a:pt x="476266" y="66826"/>
                    </a:cubicBezTo>
                    <a:cubicBezTo>
                      <a:pt x="472562" y="71059"/>
                      <a:pt x="566753" y="67884"/>
                      <a:pt x="552466" y="66826"/>
                    </a:cubicBezTo>
                    <a:cubicBezTo>
                      <a:pt x="538179" y="65768"/>
                      <a:pt x="440812" y="63122"/>
                      <a:pt x="390541" y="60476"/>
                    </a:cubicBezTo>
                    <a:cubicBezTo>
                      <a:pt x="340270" y="57830"/>
                      <a:pt x="268303" y="50951"/>
                      <a:pt x="250841" y="50951"/>
                    </a:cubicBezTo>
                    <a:cubicBezTo>
                      <a:pt x="233379" y="50951"/>
                      <a:pt x="321749" y="49893"/>
                      <a:pt x="285766" y="60476"/>
                    </a:cubicBezTo>
                    <a:cubicBezTo>
                      <a:pt x="249783" y="71059"/>
                      <a:pt x="2133" y="122388"/>
                      <a:pt x="16" y="12397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1" name="フリーフォーム 2050">
                <a:extLst>
                  <a:ext uri="{FF2B5EF4-FFF2-40B4-BE49-F238E27FC236}">
                    <a16:creationId xmlns:a16="http://schemas.microsoft.com/office/drawing/2014/main" id="{542FAAF9-F79F-8B56-1B51-DED9C743D3BC}"/>
                  </a:ext>
                </a:extLst>
              </p:cNvPr>
              <p:cNvSpPr/>
              <p:nvPr/>
            </p:nvSpPr>
            <p:spPr>
              <a:xfrm>
                <a:off x="10305414" y="7181641"/>
                <a:ext cx="169054" cy="111339"/>
              </a:xfrm>
              <a:custGeom>
                <a:avLst/>
                <a:gdLst>
                  <a:gd name="connsiteX0" fmla="*/ 636 w 169054"/>
                  <a:gd name="connsiteY0" fmla="*/ 209 h 111339"/>
                  <a:gd name="connsiteX1" fmla="*/ 95886 w 169054"/>
                  <a:gd name="connsiteY1" fmla="*/ 41484 h 111339"/>
                  <a:gd name="connsiteX2" fmla="*/ 153036 w 169054"/>
                  <a:gd name="connsiteY2" fmla="*/ 63709 h 111339"/>
                  <a:gd name="connsiteX3" fmla="*/ 168911 w 169054"/>
                  <a:gd name="connsiteY3" fmla="*/ 111334 h 111339"/>
                  <a:gd name="connsiteX4" fmla="*/ 146686 w 169054"/>
                  <a:gd name="connsiteY4" fmla="*/ 60534 h 111339"/>
                  <a:gd name="connsiteX5" fmla="*/ 636 w 169054"/>
                  <a:gd name="connsiteY5" fmla="*/ 209 h 111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054" h="111339">
                    <a:moveTo>
                      <a:pt x="636" y="209"/>
                    </a:moveTo>
                    <a:cubicBezTo>
                      <a:pt x="-7831" y="-2966"/>
                      <a:pt x="70486" y="30901"/>
                      <a:pt x="95886" y="41484"/>
                    </a:cubicBezTo>
                    <a:cubicBezTo>
                      <a:pt x="121286" y="52067"/>
                      <a:pt x="140865" y="52067"/>
                      <a:pt x="153036" y="63709"/>
                    </a:cubicBezTo>
                    <a:cubicBezTo>
                      <a:pt x="165207" y="75351"/>
                      <a:pt x="169969" y="111863"/>
                      <a:pt x="168911" y="111334"/>
                    </a:cubicBezTo>
                    <a:cubicBezTo>
                      <a:pt x="167853" y="110805"/>
                      <a:pt x="168911" y="74292"/>
                      <a:pt x="146686" y="60534"/>
                    </a:cubicBezTo>
                    <a:cubicBezTo>
                      <a:pt x="124461" y="46776"/>
                      <a:pt x="9103" y="3384"/>
                      <a:pt x="636" y="20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2" name="フリーフォーム 2051">
                <a:extLst>
                  <a:ext uri="{FF2B5EF4-FFF2-40B4-BE49-F238E27FC236}">
                    <a16:creationId xmlns:a16="http://schemas.microsoft.com/office/drawing/2014/main" id="{282659F2-BEE5-D89E-314E-F37D631532B3}"/>
                  </a:ext>
                </a:extLst>
              </p:cNvPr>
              <p:cNvSpPr/>
              <p:nvPr/>
            </p:nvSpPr>
            <p:spPr>
              <a:xfrm>
                <a:off x="10073449" y="7248503"/>
                <a:ext cx="385374" cy="66718"/>
              </a:xfrm>
              <a:custGeom>
                <a:avLst/>
                <a:gdLst>
                  <a:gd name="connsiteX0" fmla="*/ 826 w 385374"/>
                  <a:gd name="connsiteY0" fmla="*/ 6372 h 66718"/>
                  <a:gd name="connsiteX1" fmla="*/ 334201 w 385374"/>
                  <a:gd name="connsiteY1" fmla="*/ 9547 h 66718"/>
                  <a:gd name="connsiteX2" fmla="*/ 385001 w 385374"/>
                  <a:gd name="connsiteY2" fmla="*/ 22 h 66718"/>
                  <a:gd name="connsiteX3" fmla="*/ 356426 w 385374"/>
                  <a:gd name="connsiteY3" fmla="*/ 12722 h 66718"/>
                  <a:gd name="connsiteX4" fmla="*/ 340551 w 385374"/>
                  <a:gd name="connsiteY4" fmla="*/ 66697 h 66718"/>
                  <a:gd name="connsiteX5" fmla="*/ 340551 w 385374"/>
                  <a:gd name="connsiteY5" fmla="*/ 19072 h 66718"/>
                  <a:gd name="connsiteX6" fmla="*/ 242126 w 385374"/>
                  <a:gd name="connsiteY6" fmla="*/ 3197 h 66718"/>
                  <a:gd name="connsiteX7" fmla="*/ 826 w 385374"/>
                  <a:gd name="connsiteY7" fmla="*/ 6372 h 66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5374" h="66718">
                    <a:moveTo>
                      <a:pt x="826" y="6372"/>
                    </a:moveTo>
                    <a:cubicBezTo>
                      <a:pt x="16172" y="7430"/>
                      <a:pt x="270172" y="10605"/>
                      <a:pt x="334201" y="9547"/>
                    </a:cubicBezTo>
                    <a:cubicBezTo>
                      <a:pt x="398230" y="8489"/>
                      <a:pt x="381297" y="-507"/>
                      <a:pt x="385001" y="22"/>
                    </a:cubicBezTo>
                    <a:cubicBezTo>
                      <a:pt x="388705" y="551"/>
                      <a:pt x="363834" y="1609"/>
                      <a:pt x="356426" y="12722"/>
                    </a:cubicBezTo>
                    <a:cubicBezTo>
                      <a:pt x="349018" y="23835"/>
                      <a:pt x="343197" y="65639"/>
                      <a:pt x="340551" y="66697"/>
                    </a:cubicBezTo>
                    <a:cubicBezTo>
                      <a:pt x="337905" y="67755"/>
                      <a:pt x="356955" y="29655"/>
                      <a:pt x="340551" y="19072"/>
                    </a:cubicBezTo>
                    <a:cubicBezTo>
                      <a:pt x="324147" y="8489"/>
                      <a:pt x="296101" y="4784"/>
                      <a:pt x="242126" y="3197"/>
                    </a:cubicBezTo>
                    <a:cubicBezTo>
                      <a:pt x="188151" y="1609"/>
                      <a:pt x="-14520" y="5314"/>
                      <a:pt x="826" y="637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3" name="フリーフォーム 2052">
                <a:extLst>
                  <a:ext uri="{FF2B5EF4-FFF2-40B4-BE49-F238E27FC236}">
                    <a16:creationId xmlns:a16="http://schemas.microsoft.com/office/drawing/2014/main" id="{5713B2BD-DE0B-7DF4-AF3D-3C882B07371C}"/>
                  </a:ext>
                </a:extLst>
              </p:cNvPr>
              <p:cNvSpPr/>
              <p:nvPr/>
            </p:nvSpPr>
            <p:spPr>
              <a:xfrm>
                <a:off x="9598025" y="7327790"/>
                <a:ext cx="1083875" cy="162649"/>
              </a:xfrm>
              <a:custGeom>
                <a:avLst/>
                <a:gdLst>
                  <a:gd name="connsiteX0" fmla="*/ 0 w 1083875"/>
                  <a:gd name="connsiteY0" fmla="*/ 142985 h 162649"/>
                  <a:gd name="connsiteX1" fmla="*/ 441325 w 1083875"/>
                  <a:gd name="connsiteY1" fmla="*/ 44560 h 162649"/>
                  <a:gd name="connsiteX2" fmla="*/ 393700 w 1083875"/>
                  <a:gd name="connsiteY2" fmla="*/ 60435 h 162649"/>
                  <a:gd name="connsiteX3" fmla="*/ 660400 w 1083875"/>
                  <a:gd name="connsiteY3" fmla="*/ 28685 h 162649"/>
                  <a:gd name="connsiteX4" fmla="*/ 619125 w 1083875"/>
                  <a:gd name="connsiteY4" fmla="*/ 19160 h 162649"/>
                  <a:gd name="connsiteX5" fmla="*/ 793750 w 1083875"/>
                  <a:gd name="connsiteY5" fmla="*/ 110 h 162649"/>
                  <a:gd name="connsiteX6" fmla="*/ 869950 w 1083875"/>
                  <a:gd name="connsiteY6" fmla="*/ 25510 h 162649"/>
                  <a:gd name="connsiteX7" fmla="*/ 825500 w 1083875"/>
                  <a:gd name="connsiteY7" fmla="*/ 6460 h 162649"/>
                  <a:gd name="connsiteX8" fmla="*/ 1076325 w 1083875"/>
                  <a:gd name="connsiteY8" fmla="*/ 158860 h 162649"/>
                  <a:gd name="connsiteX9" fmla="*/ 1000125 w 1083875"/>
                  <a:gd name="connsiteY9" fmla="*/ 108060 h 162649"/>
                  <a:gd name="connsiteX10" fmla="*/ 812800 w 1083875"/>
                  <a:gd name="connsiteY10" fmla="*/ 15985 h 162649"/>
                  <a:gd name="connsiteX11" fmla="*/ 669925 w 1083875"/>
                  <a:gd name="connsiteY11" fmla="*/ 19160 h 162649"/>
                  <a:gd name="connsiteX12" fmla="*/ 469900 w 1083875"/>
                  <a:gd name="connsiteY12" fmla="*/ 38210 h 162649"/>
                  <a:gd name="connsiteX13" fmla="*/ 0 w 1083875"/>
                  <a:gd name="connsiteY13" fmla="*/ 142985 h 16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3875" h="162649">
                    <a:moveTo>
                      <a:pt x="0" y="142985"/>
                    </a:moveTo>
                    <a:lnTo>
                      <a:pt x="441325" y="44560"/>
                    </a:lnTo>
                    <a:cubicBezTo>
                      <a:pt x="506942" y="30802"/>
                      <a:pt x="357188" y="63081"/>
                      <a:pt x="393700" y="60435"/>
                    </a:cubicBezTo>
                    <a:cubicBezTo>
                      <a:pt x="430212" y="57789"/>
                      <a:pt x="622829" y="35564"/>
                      <a:pt x="660400" y="28685"/>
                    </a:cubicBezTo>
                    <a:cubicBezTo>
                      <a:pt x="697971" y="21806"/>
                      <a:pt x="596900" y="23922"/>
                      <a:pt x="619125" y="19160"/>
                    </a:cubicBezTo>
                    <a:cubicBezTo>
                      <a:pt x="641350" y="14397"/>
                      <a:pt x="751946" y="-948"/>
                      <a:pt x="793750" y="110"/>
                    </a:cubicBezTo>
                    <a:cubicBezTo>
                      <a:pt x="835554" y="1168"/>
                      <a:pt x="864659" y="24452"/>
                      <a:pt x="869950" y="25510"/>
                    </a:cubicBezTo>
                    <a:cubicBezTo>
                      <a:pt x="875241" y="26568"/>
                      <a:pt x="791104" y="-15765"/>
                      <a:pt x="825500" y="6460"/>
                    </a:cubicBezTo>
                    <a:cubicBezTo>
                      <a:pt x="859896" y="28685"/>
                      <a:pt x="1047221" y="141927"/>
                      <a:pt x="1076325" y="158860"/>
                    </a:cubicBezTo>
                    <a:cubicBezTo>
                      <a:pt x="1105429" y="175793"/>
                      <a:pt x="1044046" y="131872"/>
                      <a:pt x="1000125" y="108060"/>
                    </a:cubicBezTo>
                    <a:cubicBezTo>
                      <a:pt x="956204" y="84248"/>
                      <a:pt x="867833" y="30802"/>
                      <a:pt x="812800" y="15985"/>
                    </a:cubicBezTo>
                    <a:cubicBezTo>
                      <a:pt x="757767" y="1168"/>
                      <a:pt x="727075" y="15456"/>
                      <a:pt x="669925" y="19160"/>
                    </a:cubicBezTo>
                    <a:cubicBezTo>
                      <a:pt x="612775" y="22864"/>
                      <a:pt x="574675" y="18631"/>
                      <a:pt x="469900" y="38210"/>
                    </a:cubicBezTo>
                    <a:cubicBezTo>
                      <a:pt x="365125" y="57789"/>
                      <a:pt x="4762" y="141927"/>
                      <a:pt x="0" y="14298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4" name="フリーフォーム 2053">
                <a:extLst>
                  <a:ext uri="{FF2B5EF4-FFF2-40B4-BE49-F238E27FC236}">
                    <a16:creationId xmlns:a16="http://schemas.microsoft.com/office/drawing/2014/main" id="{AEFC7527-9C1F-8264-289F-E4462CD6D5B2}"/>
                  </a:ext>
                </a:extLst>
              </p:cNvPr>
              <p:cNvSpPr/>
              <p:nvPr/>
            </p:nvSpPr>
            <p:spPr>
              <a:xfrm>
                <a:off x="9623364" y="7352818"/>
                <a:ext cx="766115" cy="143579"/>
              </a:xfrm>
              <a:custGeom>
                <a:avLst/>
                <a:gdLst>
                  <a:gd name="connsiteX0" fmla="*/ 61 w 766115"/>
                  <a:gd name="connsiteY0" fmla="*/ 143357 h 143579"/>
                  <a:gd name="connsiteX1" fmla="*/ 362011 w 766115"/>
                  <a:gd name="connsiteY1" fmla="*/ 57632 h 143579"/>
                  <a:gd name="connsiteX2" fmla="*/ 565211 w 766115"/>
                  <a:gd name="connsiteY2" fmla="*/ 38582 h 143579"/>
                  <a:gd name="connsiteX3" fmla="*/ 511236 w 766115"/>
                  <a:gd name="connsiteY3" fmla="*/ 51282 h 143579"/>
                  <a:gd name="connsiteX4" fmla="*/ 765236 w 766115"/>
                  <a:gd name="connsiteY4" fmla="*/ 482 h 143579"/>
                  <a:gd name="connsiteX5" fmla="*/ 587436 w 766115"/>
                  <a:gd name="connsiteY5" fmla="*/ 25882 h 143579"/>
                  <a:gd name="connsiteX6" fmla="*/ 390586 w 766115"/>
                  <a:gd name="connsiteY6" fmla="*/ 29057 h 143579"/>
                  <a:gd name="connsiteX7" fmla="*/ 61 w 766115"/>
                  <a:gd name="connsiteY7" fmla="*/ 143357 h 143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6115" h="143579">
                    <a:moveTo>
                      <a:pt x="61" y="143357"/>
                    </a:moveTo>
                    <a:cubicBezTo>
                      <a:pt x="-4701" y="148119"/>
                      <a:pt x="267819" y="75094"/>
                      <a:pt x="362011" y="57632"/>
                    </a:cubicBezTo>
                    <a:cubicBezTo>
                      <a:pt x="456203" y="40169"/>
                      <a:pt x="540340" y="39640"/>
                      <a:pt x="565211" y="38582"/>
                    </a:cubicBezTo>
                    <a:cubicBezTo>
                      <a:pt x="590082" y="37524"/>
                      <a:pt x="511236" y="51282"/>
                      <a:pt x="511236" y="51282"/>
                    </a:cubicBezTo>
                    <a:lnTo>
                      <a:pt x="765236" y="482"/>
                    </a:lnTo>
                    <a:cubicBezTo>
                      <a:pt x="777936" y="-3751"/>
                      <a:pt x="649878" y="21120"/>
                      <a:pt x="587436" y="25882"/>
                    </a:cubicBezTo>
                    <a:cubicBezTo>
                      <a:pt x="524994" y="30644"/>
                      <a:pt x="481603" y="10007"/>
                      <a:pt x="390586" y="29057"/>
                    </a:cubicBezTo>
                    <a:cubicBezTo>
                      <a:pt x="299569" y="48107"/>
                      <a:pt x="4823" y="138595"/>
                      <a:pt x="61" y="14335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5" name="フリーフォーム 2054">
                <a:extLst>
                  <a:ext uri="{FF2B5EF4-FFF2-40B4-BE49-F238E27FC236}">
                    <a16:creationId xmlns:a16="http://schemas.microsoft.com/office/drawing/2014/main" id="{B97A3A50-486A-78BA-FFEA-EA4225E099FB}"/>
                  </a:ext>
                </a:extLst>
              </p:cNvPr>
              <p:cNvSpPr/>
              <p:nvPr/>
            </p:nvSpPr>
            <p:spPr>
              <a:xfrm>
                <a:off x="10290174" y="7331075"/>
                <a:ext cx="393296" cy="166276"/>
              </a:xfrm>
              <a:custGeom>
                <a:avLst/>
                <a:gdLst>
                  <a:gd name="connsiteX0" fmla="*/ 1 w 393296"/>
                  <a:gd name="connsiteY0" fmla="*/ 0 h 166276"/>
                  <a:gd name="connsiteX1" fmla="*/ 174626 w 393296"/>
                  <a:gd name="connsiteY1" fmla="*/ 57150 h 166276"/>
                  <a:gd name="connsiteX2" fmla="*/ 390526 w 393296"/>
                  <a:gd name="connsiteY2" fmla="*/ 165100 h 166276"/>
                  <a:gd name="connsiteX3" fmla="*/ 288926 w 393296"/>
                  <a:gd name="connsiteY3" fmla="*/ 111125 h 166276"/>
                  <a:gd name="connsiteX4" fmla="*/ 171451 w 393296"/>
                  <a:gd name="connsiteY4" fmla="*/ 57150 h 166276"/>
                  <a:gd name="connsiteX5" fmla="*/ 1 w 393296"/>
                  <a:gd name="connsiteY5" fmla="*/ 0 h 16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3296" h="166276">
                    <a:moveTo>
                      <a:pt x="1" y="0"/>
                    </a:moveTo>
                    <a:cubicBezTo>
                      <a:pt x="530" y="0"/>
                      <a:pt x="109539" y="29633"/>
                      <a:pt x="174626" y="57150"/>
                    </a:cubicBezTo>
                    <a:cubicBezTo>
                      <a:pt x="239713" y="84667"/>
                      <a:pt x="371476" y="156104"/>
                      <a:pt x="390526" y="165100"/>
                    </a:cubicBezTo>
                    <a:cubicBezTo>
                      <a:pt x="409576" y="174096"/>
                      <a:pt x="325438" y="129117"/>
                      <a:pt x="288926" y="111125"/>
                    </a:cubicBezTo>
                    <a:cubicBezTo>
                      <a:pt x="252414" y="93133"/>
                      <a:pt x="213255" y="75671"/>
                      <a:pt x="171451" y="57150"/>
                    </a:cubicBezTo>
                    <a:cubicBezTo>
                      <a:pt x="129647" y="38629"/>
                      <a:pt x="-528" y="0"/>
                      <a:pt x="1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6" name="フリーフォーム 2055">
                <a:extLst>
                  <a:ext uri="{FF2B5EF4-FFF2-40B4-BE49-F238E27FC236}">
                    <a16:creationId xmlns:a16="http://schemas.microsoft.com/office/drawing/2014/main" id="{47EFEEC1-BFF7-5B98-1A8D-EF93F12AC134}"/>
                  </a:ext>
                </a:extLst>
              </p:cNvPr>
              <p:cNvSpPr/>
              <p:nvPr/>
            </p:nvSpPr>
            <p:spPr>
              <a:xfrm>
                <a:off x="9826916" y="7388889"/>
                <a:ext cx="772640" cy="118213"/>
              </a:xfrm>
              <a:custGeom>
                <a:avLst/>
                <a:gdLst>
                  <a:gd name="connsiteX0" fmla="*/ 2884 w 772640"/>
                  <a:gd name="connsiteY0" fmla="*/ 100936 h 118213"/>
                  <a:gd name="connsiteX1" fmla="*/ 269584 w 772640"/>
                  <a:gd name="connsiteY1" fmla="*/ 50136 h 118213"/>
                  <a:gd name="connsiteX2" fmla="*/ 587084 w 772640"/>
                  <a:gd name="connsiteY2" fmla="*/ 27911 h 118213"/>
                  <a:gd name="connsiteX3" fmla="*/ 618834 w 772640"/>
                  <a:gd name="connsiteY3" fmla="*/ 53311 h 118213"/>
                  <a:gd name="connsiteX4" fmla="*/ 602959 w 772640"/>
                  <a:gd name="connsiteY4" fmla="*/ 31086 h 118213"/>
                  <a:gd name="connsiteX5" fmla="*/ 771234 w 772640"/>
                  <a:gd name="connsiteY5" fmla="*/ 116811 h 118213"/>
                  <a:gd name="connsiteX6" fmla="*/ 679159 w 772640"/>
                  <a:gd name="connsiteY6" fmla="*/ 78711 h 118213"/>
                  <a:gd name="connsiteX7" fmla="*/ 602959 w 772640"/>
                  <a:gd name="connsiteY7" fmla="*/ 5686 h 118213"/>
                  <a:gd name="connsiteX8" fmla="*/ 444209 w 772640"/>
                  <a:gd name="connsiteY8" fmla="*/ 15211 h 118213"/>
                  <a:gd name="connsiteX9" fmla="*/ 2884 w 772640"/>
                  <a:gd name="connsiteY9" fmla="*/ 100936 h 118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2640" h="118213">
                    <a:moveTo>
                      <a:pt x="2884" y="100936"/>
                    </a:moveTo>
                    <a:cubicBezTo>
                      <a:pt x="-26220" y="106757"/>
                      <a:pt x="172217" y="62307"/>
                      <a:pt x="269584" y="50136"/>
                    </a:cubicBezTo>
                    <a:cubicBezTo>
                      <a:pt x="366951" y="37965"/>
                      <a:pt x="528876" y="27382"/>
                      <a:pt x="587084" y="27911"/>
                    </a:cubicBezTo>
                    <a:cubicBezTo>
                      <a:pt x="645292" y="28440"/>
                      <a:pt x="616188" y="52782"/>
                      <a:pt x="618834" y="53311"/>
                    </a:cubicBezTo>
                    <a:cubicBezTo>
                      <a:pt x="621480" y="53840"/>
                      <a:pt x="577559" y="20503"/>
                      <a:pt x="602959" y="31086"/>
                    </a:cubicBezTo>
                    <a:cubicBezTo>
                      <a:pt x="628359" y="41669"/>
                      <a:pt x="758534" y="108874"/>
                      <a:pt x="771234" y="116811"/>
                    </a:cubicBezTo>
                    <a:cubicBezTo>
                      <a:pt x="783934" y="124748"/>
                      <a:pt x="707205" y="97232"/>
                      <a:pt x="679159" y="78711"/>
                    </a:cubicBezTo>
                    <a:cubicBezTo>
                      <a:pt x="651113" y="60190"/>
                      <a:pt x="642117" y="16269"/>
                      <a:pt x="602959" y="5686"/>
                    </a:cubicBezTo>
                    <a:cubicBezTo>
                      <a:pt x="563801" y="-4897"/>
                      <a:pt x="541046" y="-135"/>
                      <a:pt x="444209" y="15211"/>
                    </a:cubicBezTo>
                    <a:cubicBezTo>
                      <a:pt x="347372" y="30557"/>
                      <a:pt x="31988" y="95115"/>
                      <a:pt x="2884" y="10093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7" name="フリーフォーム 2056">
                <a:extLst>
                  <a:ext uri="{FF2B5EF4-FFF2-40B4-BE49-F238E27FC236}">
                    <a16:creationId xmlns:a16="http://schemas.microsoft.com/office/drawing/2014/main" id="{0FA5A4CC-64B7-2E73-C52C-6DFFF4DC1EEF}"/>
                  </a:ext>
                </a:extLst>
              </p:cNvPr>
              <p:cNvSpPr/>
              <p:nvPr/>
            </p:nvSpPr>
            <p:spPr>
              <a:xfrm>
                <a:off x="10324878" y="7291291"/>
                <a:ext cx="1067431" cy="60026"/>
              </a:xfrm>
              <a:custGeom>
                <a:avLst/>
                <a:gdLst>
                  <a:gd name="connsiteX0" fmla="*/ 38322 w 1067431"/>
                  <a:gd name="connsiteY0" fmla="*/ 4859 h 60026"/>
                  <a:gd name="connsiteX1" fmla="*/ 860647 w 1067431"/>
                  <a:gd name="connsiteY1" fmla="*/ 17559 h 60026"/>
                  <a:gd name="connsiteX2" fmla="*/ 539972 w 1067431"/>
                  <a:gd name="connsiteY2" fmla="*/ 46134 h 60026"/>
                  <a:gd name="connsiteX3" fmla="*/ 863822 w 1067431"/>
                  <a:gd name="connsiteY3" fmla="*/ 58834 h 60026"/>
                  <a:gd name="connsiteX4" fmla="*/ 686022 w 1067431"/>
                  <a:gd name="connsiteY4" fmla="*/ 17559 h 60026"/>
                  <a:gd name="connsiteX5" fmla="*/ 1067022 w 1067431"/>
                  <a:gd name="connsiteY5" fmla="*/ 17559 h 60026"/>
                  <a:gd name="connsiteX6" fmla="*/ 752697 w 1067431"/>
                  <a:gd name="connsiteY6" fmla="*/ 4859 h 60026"/>
                  <a:gd name="connsiteX7" fmla="*/ 422497 w 1067431"/>
                  <a:gd name="connsiteY7" fmla="*/ 1684 h 60026"/>
                  <a:gd name="connsiteX8" fmla="*/ 609822 w 1067431"/>
                  <a:gd name="connsiteY8" fmla="*/ 30259 h 60026"/>
                  <a:gd name="connsiteX9" fmla="*/ 184372 w 1067431"/>
                  <a:gd name="connsiteY9" fmla="*/ 11209 h 60026"/>
                  <a:gd name="connsiteX10" fmla="*/ 38322 w 1067431"/>
                  <a:gd name="connsiteY10" fmla="*/ 4859 h 6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7431" h="60026">
                    <a:moveTo>
                      <a:pt x="38322" y="4859"/>
                    </a:moveTo>
                    <a:lnTo>
                      <a:pt x="860647" y="17559"/>
                    </a:lnTo>
                    <a:cubicBezTo>
                      <a:pt x="944255" y="24438"/>
                      <a:pt x="539443" y="39255"/>
                      <a:pt x="539972" y="46134"/>
                    </a:cubicBezTo>
                    <a:cubicBezTo>
                      <a:pt x="540501" y="53013"/>
                      <a:pt x="839480" y="63596"/>
                      <a:pt x="863822" y="58834"/>
                    </a:cubicBezTo>
                    <a:cubicBezTo>
                      <a:pt x="888164" y="54072"/>
                      <a:pt x="652155" y="24438"/>
                      <a:pt x="686022" y="17559"/>
                    </a:cubicBezTo>
                    <a:cubicBezTo>
                      <a:pt x="719889" y="10680"/>
                      <a:pt x="1055910" y="19676"/>
                      <a:pt x="1067022" y="17559"/>
                    </a:cubicBezTo>
                    <a:cubicBezTo>
                      <a:pt x="1078134" y="15442"/>
                      <a:pt x="860118" y="7505"/>
                      <a:pt x="752697" y="4859"/>
                    </a:cubicBezTo>
                    <a:cubicBezTo>
                      <a:pt x="645276" y="2213"/>
                      <a:pt x="446309" y="-2549"/>
                      <a:pt x="422497" y="1684"/>
                    </a:cubicBezTo>
                    <a:cubicBezTo>
                      <a:pt x="398685" y="5917"/>
                      <a:pt x="609822" y="30259"/>
                      <a:pt x="609822" y="30259"/>
                    </a:cubicBezTo>
                    <a:lnTo>
                      <a:pt x="184372" y="11209"/>
                    </a:lnTo>
                    <a:cubicBezTo>
                      <a:pt x="88064" y="8034"/>
                      <a:pt x="-74391" y="3801"/>
                      <a:pt x="38322" y="485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8" name="フリーフォーム 2057">
                <a:extLst>
                  <a:ext uri="{FF2B5EF4-FFF2-40B4-BE49-F238E27FC236}">
                    <a16:creationId xmlns:a16="http://schemas.microsoft.com/office/drawing/2014/main" id="{D7D8A8F8-C4EC-7AF3-7133-1A767E5C5426}"/>
                  </a:ext>
                </a:extLst>
              </p:cNvPr>
              <p:cNvSpPr/>
              <p:nvPr/>
            </p:nvSpPr>
            <p:spPr>
              <a:xfrm>
                <a:off x="10420350" y="7228406"/>
                <a:ext cx="969829" cy="80444"/>
              </a:xfrm>
              <a:custGeom>
                <a:avLst/>
                <a:gdLst>
                  <a:gd name="connsiteX0" fmla="*/ 0 w 969829"/>
                  <a:gd name="connsiteY0" fmla="*/ 80444 h 80444"/>
                  <a:gd name="connsiteX1" fmla="*/ 339725 w 969829"/>
                  <a:gd name="connsiteY1" fmla="*/ 51869 h 80444"/>
                  <a:gd name="connsiteX2" fmla="*/ 574675 w 969829"/>
                  <a:gd name="connsiteY2" fmla="*/ 42344 h 80444"/>
                  <a:gd name="connsiteX3" fmla="*/ 527050 w 969829"/>
                  <a:gd name="connsiteY3" fmla="*/ 29644 h 80444"/>
                  <a:gd name="connsiteX4" fmla="*/ 787400 w 969829"/>
                  <a:gd name="connsiteY4" fmla="*/ 23294 h 80444"/>
                  <a:gd name="connsiteX5" fmla="*/ 695325 w 969829"/>
                  <a:gd name="connsiteY5" fmla="*/ 4244 h 80444"/>
                  <a:gd name="connsiteX6" fmla="*/ 965200 w 969829"/>
                  <a:gd name="connsiteY6" fmla="*/ 1069 h 80444"/>
                  <a:gd name="connsiteX7" fmla="*/ 854075 w 969829"/>
                  <a:gd name="connsiteY7" fmla="*/ 1069 h 80444"/>
                  <a:gd name="connsiteX8" fmla="*/ 701675 w 969829"/>
                  <a:gd name="connsiteY8" fmla="*/ 13769 h 80444"/>
                  <a:gd name="connsiteX9" fmla="*/ 371475 w 969829"/>
                  <a:gd name="connsiteY9" fmla="*/ 23294 h 80444"/>
                  <a:gd name="connsiteX10" fmla="*/ 457200 w 969829"/>
                  <a:gd name="connsiteY10" fmla="*/ 23294 h 80444"/>
                  <a:gd name="connsiteX11" fmla="*/ 368300 w 969829"/>
                  <a:gd name="connsiteY11" fmla="*/ 35994 h 80444"/>
                  <a:gd name="connsiteX12" fmla="*/ 0 w 969829"/>
                  <a:gd name="connsiteY12" fmla="*/ 80444 h 80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69829" h="80444">
                    <a:moveTo>
                      <a:pt x="0" y="80444"/>
                    </a:moveTo>
                    <a:lnTo>
                      <a:pt x="339725" y="51869"/>
                    </a:lnTo>
                    <a:cubicBezTo>
                      <a:pt x="435504" y="45519"/>
                      <a:pt x="543454" y="46048"/>
                      <a:pt x="574675" y="42344"/>
                    </a:cubicBezTo>
                    <a:cubicBezTo>
                      <a:pt x="605896" y="38640"/>
                      <a:pt x="491596" y="32819"/>
                      <a:pt x="527050" y="29644"/>
                    </a:cubicBezTo>
                    <a:cubicBezTo>
                      <a:pt x="562504" y="26469"/>
                      <a:pt x="759354" y="27527"/>
                      <a:pt x="787400" y="23294"/>
                    </a:cubicBezTo>
                    <a:cubicBezTo>
                      <a:pt x="815446" y="19061"/>
                      <a:pt x="665692" y="7948"/>
                      <a:pt x="695325" y="4244"/>
                    </a:cubicBezTo>
                    <a:cubicBezTo>
                      <a:pt x="724958" y="540"/>
                      <a:pt x="938742" y="1598"/>
                      <a:pt x="965200" y="1069"/>
                    </a:cubicBezTo>
                    <a:cubicBezTo>
                      <a:pt x="991658" y="540"/>
                      <a:pt x="897996" y="-1048"/>
                      <a:pt x="854075" y="1069"/>
                    </a:cubicBezTo>
                    <a:cubicBezTo>
                      <a:pt x="810154" y="3186"/>
                      <a:pt x="782108" y="10065"/>
                      <a:pt x="701675" y="13769"/>
                    </a:cubicBezTo>
                    <a:cubicBezTo>
                      <a:pt x="621242" y="17473"/>
                      <a:pt x="412221" y="21707"/>
                      <a:pt x="371475" y="23294"/>
                    </a:cubicBezTo>
                    <a:cubicBezTo>
                      <a:pt x="330729" y="24881"/>
                      <a:pt x="457729" y="21177"/>
                      <a:pt x="457200" y="23294"/>
                    </a:cubicBezTo>
                    <a:cubicBezTo>
                      <a:pt x="456671" y="25411"/>
                      <a:pt x="368300" y="35994"/>
                      <a:pt x="368300" y="35994"/>
                    </a:cubicBezTo>
                    <a:lnTo>
                      <a:pt x="0" y="80444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9" name="フリーフォーム 2058">
                <a:extLst>
                  <a:ext uri="{FF2B5EF4-FFF2-40B4-BE49-F238E27FC236}">
                    <a16:creationId xmlns:a16="http://schemas.microsoft.com/office/drawing/2014/main" id="{535027C7-39BD-1672-D80C-F1DB80A16BAA}"/>
                  </a:ext>
                </a:extLst>
              </p:cNvPr>
              <p:cNvSpPr/>
              <p:nvPr/>
            </p:nvSpPr>
            <p:spPr>
              <a:xfrm>
                <a:off x="10726242" y="7212980"/>
                <a:ext cx="660757" cy="67311"/>
              </a:xfrm>
              <a:custGeom>
                <a:avLst/>
                <a:gdLst>
                  <a:gd name="connsiteX0" fmla="*/ 2083 w 660757"/>
                  <a:gd name="connsiteY0" fmla="*/ 67295 h 67311"/>
                  <a:gd name="connsiteX1" fmla="*/ 506908 w 660757"/>
                  <a:gd name="connsiteY1" fmla="*/ 48245 h 67311"/>
                  <a:gd name="connsiteX2" fmla="*/ 567233 w 660757"/>
                  <a:gd name="connsiteY2" fmla="*/ 22845 h 67311"/>
                  <a:gd name="connsiteX3" fmla="*/ 535483 w 660757"/>
                  <a:gd name="connsiteY3" fmla="*/ 620 h 67311"/>
                  <a:gd name="connsiteX4" fmla="*/ 659308 w 660757"/>
                  <a:gd name="connsiteY4" fmla="*/ 48245 h 67311"/>
                  <a:gd name="connsiteX5" fmla="*/ 592633 w 660757"/>
                  <a:gd name="connsiteY5" fmla="*/ 32370 h 67311"/>
                  <a:gd name="connsiteX6" fmla="*/ 437058 w 660757"/>
                  <a:gd name="connsiteY6" fmla="*/ 51420 h 67311"/>
                  <a:gd name="connsiteX7" fmla="*/ 233858 w 660757"/>
                  <a:gd name="connsiteY7" fmla="*/ 29195 h 67311"/>
                  <a:gd name="connsiteX8" fmla="*/ 322758 w 660757"/>
                  <a:gd name="connsiteY8" fmla="*/ 45070 h 67311"/>
                  <a:gd name="connsiteX9" fmla="*/ 2083 w 660757"/>
                  <a:gd name="connsiteY9" fmla="*/ 67295 h 67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0757" h="67311">
                    <a:moveTo>
                      <a:pt x="2083" y="67295"/>
                    </a:moveTo>
                    <a:cubicBezTo>
                      <a:pt x="32775" y="67824"/>
                      <a:pt x="412716" y="55653"/>
                      <a:pt x="506908" y="48245"/>
                    </a:cubicBezTo>
                    <a:cubicBezTo>
                      <a:pt x="601100" y="40837"/>
                      <a:pt x="562471" y="30782"/>
                      <a:pt x="567233" y="22845"/>
                    </a:cubicBezTo>
                    <a:cubicBezTo>
                      <a:pt x="571996" y="14907"/>
                      <a:pt x="520137" y="-3613"/>
                      <a:pt x="535483" y="620"/>
                    </a:cubicBezTo>
                    <a:cubicBezTo>
                      <a:pt x="550829" y="4853"/>
                      <a:pt x="649783" y="42953"/>
                      <a:pt x="659308" y="48245"/>
                    </a:cubicBezTo>
                    <a:cubicBezTo>
                      <a:pt x="668833" y="53537"/>
                      <a:pt x="629675" y="31841"/>
                      <a:pt x="592633" y="32370"/>
                    </a:cubicBezTo>
                    <a:cubicBezTo>
                      <a:pt x="555591" y="32899"/>
                      <a:pt x="496854" y="51949"/>
                      <a:pt x="437058" y="51420"/>
                    </a:cubicBezTo>
                    <a:cubicBezTo>
                      <a:pt x="377262" y="50891"/>
                      <a:pt x="252908" y="30253"/>
                      <a:pt x="233858" y="29195"/>
                    </a:cubicBezTo>
                    <a:cubicBezTo>
                      <a:pt x="214808" y="28137"/>
                      <a:pt x="356095" y="39778"/>
                      <a:pt x="322758" y="45070"/>
                    </a:cubicBezTo>
                    <a:cubicBezTo>
                      <a:pt x="289421" y="50362"/>
                      <a:pt x="-28609" y="66766"/>
                      <a:pt x="2083" y="6729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0" name="フリーフォーム 2059">
                <a:extLst>
                  <a:ext uri="{FF2B5EF4-FFF2-40B4-BE49-F238E27FC236}">
                    <a16:creationId xmlns:a16="http://schemas.microsoft.com/office/drawing/2014/main" id="{9A05BD9F-931B-9095-802C-EFA6DBBCBBBE}"/>
                  </a:ext>
                </a:extLst>
              </p:cNvPr>
              <p:cNvSpPr/>
              <p:nvPr/>
            </p:nvSpPr>
            <p:spPr>
              <a:xfrm>
                <a:off x="11361465" y="7169091"/>
                <a:ext cx="49899" cy="208127"/>
              </a:xfrm>
              <a:custGeom>
                <a:avLst/>
                <a:gdLst>
                  <a:gd name="connsiteX0" fmla="*/ 49485 w 49899"/>
                  <a:gd name="connsiteY0" fmla="*/ 59 h 208127"/>
                  <a:gd name="connsiteX1" fmla="*/ 27260 w 49899"/>
                  <a:gd name="connsiteY1" fmla="*/ 79434 h 208127"/>
                  <a:gd name="connsiteX2" fmla="*/ 27260 w 49899"/>
                  <a:gd name="connsiteY2" fmla="*/ 161984 h 208127"/>
                  <a:gd name="connsiteX3" fmla="*/ 33610 w 49899"/>
                  <a:gd name="connsiteY3" fmla="*/ 206434 h 208127"/>
                  <a:gd name="connsiteX4" fmla="*/ 20910 w 49899"/>
                  <a:gd name="connsiteY4" fmla="*/ 104834 h 208127"/>
                  <a:gd name="connsiteX5" fmla="*/ 1860 w 49899"/>
                  <a:gd name="connsiteY5" fmla="*/ 171509 h 208127"/>
                  <a:gd name="connsiteX6" fmla="*/ 5035 w 49899"/>
                  <a:gd name="connsiteY6" fmla="*/ 92134 h 208127"/>
                  <a:gd name="connsiteX7" fmla="*/ 49485 w 49899"/>
                  <a:gd name="connsiteY7" fmla="*/ 59 h 20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899" h="208127">
                    <a:moveTo>
                      <a:pt x="49485" y="59"/>
                    </a:moveTo>
                    <a:cubicBezTo>
                      <a:pt x="53189" y="-2058"/>
                      <a:pt x="30964" y="52447"/>
                      <a:pt x="27260" y="79434"/>
                    </a:cubicBezTo>
                    <a:cubicBezTo>
                      <a:pt x="23556" y="106421"/>
                      <a:pt x="26202" y="140817"/>
                      <a:pt x="27260" y="161984"/>
                    </a:cubicBezTo>
                    <a:cubicBezTo>
                      <a:pt x="28318" y="183151"/>
                      <a:pt x="34668" y="215959"/>
                      <a:pt x="33610" y="206434"/>
                    </a:cubicBezTo>
                    <a:cubicBezTo>
                      <a:pt x="32552" y="196909"/>
                      <a:pt x="26202" y="110655"/>
                      <a:pt x="20910" y="104834"/>
                    </a:cubicBezTo>
                    <a:cubicBezTo>
                      <a:pt x="15618" y="99013"/>
                      <a:pt x="4506" y="173626"/>
                      <a:pt x="1860" y="171509"/>
                    </a:cubicBezTo>
                    <a:cubicBezTo>
                      <a:pt x="-786" y="169392"/>
                      <a:pt x="-1315" y="118063"/>
                      <a:pt x="5035" y="92134"/>
                    </a:cubicBezTo>
                    <a:cubicBezTo>
                      <a:pt x="11385" y="66205"/>
                      <a:pt x="45781" y="2176"/>
                      <a:pt x="49485" y="5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1" name="フリーフォーム 2060">
                <a:extLst>
                  <a:ext uri="{FF2B5EF4-FFF2-40B4-BE49-F238E27FC236}">
                    <a16:creationId xmlns:a16="http://schemas.microsoft.com/office/drawing/2014/main" id="{6BF755CA-540E-603D-246A-6A8383873784}"/>
                  </a:ext>
                </a:extLst>
              </p:cNvPr>
              <p:cNvSpPr/>
              <p:nvPr/>
            </p:nvSpPr>
            <p:spPr>
              <a:xfrm>
                <a:off x="11185525" y="7207250"/>
                <a:ext cx="362432" cy="16580"/>
              </a:xfrm>
              <a:custGeom>
                <a:avLst/>
                <a:gdLst>
                  <a:gd name="connsiteX0" fmla="*/ 0 w 362432"/>
                  <a:gd name="connsiteY0" fmla="*/ 0 h 16580"/>
                  <a:gd name="connsiteX1" fmla="*/ 352425 w 362432"/>
                  <a:gd name="connsiteY1" fmla="*/ 0 h 16580"/>
                  <a:gd name="connsiteX2" fmla="*/ 244475 w 362432"/>
                  <a:gd name="connsiteY2" fmla="*/ 6350 h 16580"/>
                  <a:gd name="connsiteX3" fmla="*/ 361950 w 362432"/>
                  <a:gd name="connsiteY3" fmla="*/ 15875 h 16580"/>
                  <a:gd name="connsiteX4" fmla="*/ 288925 w 362432"/>
                  <a:gd name="connsiteY4" fmla="*/ 15875 h 16580"/>
                  <a:gd name="connsiteX5" fmla="*/ 0 w 362432"/>
                  <a:gd name="connsiteY5" fmla="*/ 0 h 1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2432" h="16580">
                    <a:moveTo>
                      <a:pt x="0" y="0"/>
                    </a:moveTo>
                    <a:lnTo>
                      <a:pt x="352425" y="0"/>
                    </a:lnTo>
                    <a:cubicBezTo>
                      <a:pt x="393171" y="1058"/>
                      <a:pt x="242888" y="3704"/>
                      <a:pt x="244475" y="6350"/>
                    </a:cubicBezTo>
                    <a:cubicBezTo>
                      <a:pt x="246063" y="8996"/>
                      <a:pt x="354542" y="14288"/>
                      <a:pt x="361950" y="15875"/>
                    </a:cubicBezTo>
                    <a:cubicBezTo>
                      <a:pt x="369358" y="17462"/>
                      <a:pt x="288925" y="15875"/>
                      <a:pt x="288925" y="1587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2" name="フリーフォーム 2061">
                <a:extLst>
                  <a:ext uri="{FF2B5EF4-FFF2-40B4-BE49-F238E27FC236}">
                    <a16:creationId xmlns:a16="http://schemas.microsoft.com/office/drawing/2014/main" id="{787A5D6C-5DC3-9E54-0F16-2F505871DE12}"/>
                  </a:ext>
                </a:extLst>
              </p:cNvPr>
              <p:cNvSpPr/>
              <p:nvPr/>
            </p:nvSpPr>
            <p:spPr>
              <a:xfrm>
                <a:off x="11439431" y="7200827"/>
                <a:ext cx="323649" cy="223037"/>
              </a:xfrm>
              <a:custGeom>
                <a:avLst/>
                <a:gdLst>
                  <a:gd name="connsiteX0" fmla="*/ 289019 w 323649"/>
                  <a:gd name="connsiteY0" fmla="*/ 73 h 223037"/>
                  <a:gd name="connsiteX1" fmla="*/ 285844 w 323649"/>
                  <a:gd name="connsiteY1" fmla="*/ 101673 h 223037"/>
                  <a:gd name="connsiteX2" fmla="*/ 308069 w 323649"/>
                  <a:gd name="connsiteY2" fmla="*/ 209623 h 223037"/>
                  <a:gd name="connsiteX3" fmla="*/ 295369 w 323649"/>
                  <a:gd name="connsiteY3" fmla="*/ 136598 h 223037"/>
                  <a:gd name="connsiteX4" fmla="*/ 320769 w 323649"/>
                  <a:gd name="connsiteY4" fmla="*/ 196923 h 223037"/>
                  <a:gd name="connsiteX5" fmla="*/ 215994 w 323649"/>
                  <a:gd name="connsiteY5" fmla="*/ 200098 h 223037"/>
                  <a:gd name="connsiteX6" fmla="*/ 289019 w 323649"/>
                  <a:gd name="connsiteY6" fmla="*/ 219148 h 223037"/>
                  <a:gd name="connsiteX7" fmla="*/ 94 w 323649"/>
                  <a:gd name="connsiteY7" fmla="*/ 222323 h 223037"/>
                  <a:gd name="connsiteX8" fmla="*/ 257269 w 323649"/>
                  <a:gd name="connsiteY8" fmla="*/ 209623 h 223037"/>
                  <a:gd name="connsiteX9" fmla="*/ 266794 w 323649"/>
                  <a:gd name="connsiteY9" fmla="*/ 190573 h 223037"/>
                  <a:gd name="connsiteX10" fmla="*/ 250919 w 323649"/>
                  <a:gd name="connsiteY10" fmla="*/ 82623 h 223037"/>
                  <a:gd name="connsiteX11" fmla="*/ 247744 w 323649"/>
                  <a:gd name="connsiteY11" fmla="*/ 117548 h 223037"/>
                  <a:gd name="connsiteX12" fmla="*/ 289019 w 323649"/>
                  <a:gd name="connsiteY12" fmla="*/ 73 h 223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3649" h="223037">
                    <a:moveTo>
                      <a:pt x="289019" y="73"/>
                    </a:moveTo>
                    <a:cubicBezTo>
                      <a:pt x="295369" y="-2573"/>
                      <a:pt x="282669" y="66748"/>
                      <a:pt x="285844" y="101673"/>
                    </a:cubicBezTo>
                    <a:cubicBezTo>
                      <a:pt x="289019" y="136598"/>
                      <a:pt x="306482" y="203802"/>
                      <a:pt x="308069" y="209623"/>
                    </a:cubicBezTo>
                    <a:cubicBezTo>
                      <a:pt x="309657" y="215444"/>
                      <a:pt x="293252" y="138715"/>
                      <a:pt x="295369" y="136598"/>
                    </a:cubicBezTo>
                    <a:cubicBezTo>
                      <a:pt x="297486" y="134481"/>
                      <a:pt x="333998" y="186340"/>
                      <a:pt x="320769" y="196923"/>
                    </a:cubicBezTo>
                    <a:cubicBezTo>
                      <a:pt x="307540" y="207506"/>
                      <a:pt x="221286" y="196394"/>
                      <a:pt x="215994" y="200098"/>
                    </a:cubicBezTo>
                    <a:cubicBezTo>
                      <a:pt x="210702" y="203802"/>
                      <a:pt x="325002" y="215444"/>
                      <a:pt x="289019" y="219148"/>
                    </a:cubicBezTo>
                    <a:cubicBezTo>
                      <a:pt x="253036" y="222852"/>
                      <a:pt x="5386" y="223910"/>
                      <a:pt x="94" y="222323"/>
                    </a:cubicBezTo>
                    <a:cubicBezTo>
                      <a:pt x="-5198" y="220736"/>
                      <a:pt x="212819" y="214915"/>
                      <a:pt x="257269" y="209623"/>
                    </a:cubicBezTo>
                    <a:cubicBezTo>
                      <a:pt x="301719" y="204331"/>
                      <a:pt x="267852" y="211740"/>
                      <a:pt x="266794" y="190573"/>
                    </a:cubicBezTo>
                    <a:cubicBezTo>
                      <a:pt x="265736" y="169406"/>
                      <a:pt x="254094" y="94794"/>
                      <a:pt x="250919" y="82623"/>
                    </a:cubicBezTo>
                    <a:cubicBezTo>
                      <a:pt x="247744" y="70452"/>
                      <a:pt x="239806" y="128661"/>
                      <a:pt x="247744" y="117548"/>
                    </a:cubicBezTo>
                    <a:cubicBezTo>
                      <a:pt x="255681" y="106436"/>
                      <a:pt x="282669" y="2719"/>
                      <a:pt x="289019" y="7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3" name="フリーフォーム 2062">
                <a:extLst>
                  <a:ext uri="{FF2B5EF4-FFF2-40B4-BE49-F238E27FC236}">
                    <a16:creationId xmlns:a16="http://schemas.microsoft.com/office/drawing/2014/main" id="{567DBFB1-4CDD-A384-7019-5EB2482ADDAF}"/>
                  </a:ext>
                </a:extLst>
              </p:cNvPr>
              <p:cNvSpPr/>
              <p:nvPr/>
            </p:nvSpPr>
            <p:spPr>
              <a:xfrm>
                <a:off x="11623675" y="7279940"/>
                <a:ext cx="820078" cy="79858"/>
              </a:xfrm>
              <a:custGeom>
                <a:avLst/>
                <a:gdLst>
                  <a:gd name="connsiteX0" fmla="*/ 0 w 820078"/>
                  <a:gd name="connsiteY0" fmla="*/ 79710 h 79858"/>
                  <a:gd name="connsiteX1" fmla="*/ 425450 w 820078"/>
                  <a:gd name="connsiteY1" fmla="*/ 70185 h 79858"/>
                  <a:gd name="connsiteX2" fmla="*/ 358775 w 820078"/>
                  <a:gd name="connsiteY2" fmla="*/ 44785 h 79858"/>
                  <a:gd name="connsiteX3" fmla="*/ 504825 w 820078"/>
                  <a:gd name="connsiteY3" fmla="*/ 67010 h 79858"/>
                  <a:gd name="connsiteX4" fmla="*/ 815975 w 820078"/>
                  <a:gd name="connsiteY4" fmla="*/ 54310 h 79858"/>
                  <a:gd name="connsiteX5" fmla="*/ 663575 w 820078"/>
                  <a:gd name="connsiteY5" fmla="*/ 44785 h 79858"/>
                  <a:gd name="connsiteX6" fmla="*/ 387350 w 820078"/>
                  <a:gd name="connsiteY6" fmla="*/ 57485 h 79858"/>
                  <a:gd name="connsiteX7" fmla="*/ 415925 w 820078"/>
                  <a:gd name="connsiteY7" fmla="*/ 54310 h 79858"/>
                  <a:gd name="connsiteX8" fmla="*/ 488950 w 820078"/>
                  <a:gd name="connsiteY8" fmla="*/ 22560 h 79858"/>
                  <a:gd name="connsiteX9" fmla="*/ 587375 w 820078"/>
                  <a:gd name="connsiteY9" fmla="*/ 335 h 79858"/>
                  <a:gd name="connsiteX10" fmla="*/ 438150 w 820078"/>
                  <a:gd name="connsiteY10" fmla="*/ 9860 h 79858"/>
                  <a:gd name="connsiteX11" fmla="*/ 415925 w 820078"/>
                  <a:gd name="connsiteY11" fmla="*/ 19385 h 79858"/>
                  <a:gd name="connsiteX12" fmla="*/ 733425 w 820078"/>
                  <a:gd name="connsiteY12" fmla="*/ 9860 h 79858"/>
                  <a:gd name="connsiteX13" fmla="*/ 311150 w 820078"/>
                  <a:gd name="connsiteY13" fmla="*/ 28910 h 79858"/>
                  <a:gd name="connsiteX14" fmla="*/ 447675 w 820078"/>
                  <a:gd name="connsiteY14" fmla="*/ 47960 h 79858"/>
                  <a:gd name="connsiteX15" fmla="*/ 368300 w 820078"/>
                  <a:gd name="connsiteY15" fmla="*/ 63835 h 79858"/>
                  <a:gd name="connsiteX16" fmla="*/ 0 w 820078"/>
                  <a:gd name="connsiteY16" fmla="*/ 79710 h 79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20078" h="79858">
                    <a:moveTo>
                      <a:pt x="0" y="79710"/>
                    </a:moveTo>
                    <a:cubicBezTo>
                      <a:pt x="9525" y="80768"/>
                      <a:pt x="365654" y="76006"/>
                      <a:pt x="425450" y="70185"/>
                    </a:cubicBezTo>
                    <a:cubicBezTo>
                      <a:pt x="485246" y="64364"/>
                      <a:pt x="345546" y="45314"/>
                      <a:pt x="358775" y="44785"/>
                    </a:cubicBezTo>
                    <a:cubicBezTo>
                      <a:pt x="372004" y="44256"/>
                      <a:pt x="428625" y="65423"/>
                      <a:pt x="504825" y="67010"/>
                    </a:cubicBezTo>
                    <a:cubicBezTo>
                      <a:pt x="581025" y="68597"/>
                      <a:pt x="789517" y="58014"/>
                      <a:pt x="815975" y="54310"/>
                    </a:cubicBezTo>
                    <a:cubicBezTo>
                      <a:pt x="842433" y="50606"/>
                      <a:pt x="735013" y="44256"/>
                      <a:pt x="663575" y="44785"/>
                    </a:cubicBezTo>
                    <a:cubicBezTo>
                      <a:pt x="592138" y="45314"/>
                      <a:pt x="428625" y="55898"/>
                      <a:pt x="387350" y="57485"/>
                    </a:cubicBezTo>
                    <a:cubicBezTo>
                      <a:pt x="346075" y="59072"/>
                      <a:pt x="398992" y="60131"/>
                      <a:pt x="415925" y="54310"/>
                    </a:cubicBezTo>
                    <a:cubicBezTo>
                      <a:pt x="432858" y="48489"/>
                      <a:pt x="460375" y="31556"/>
                      <a:pt x="488950" y="22560"/>
                    </a:cubicBezTo>
                    <a:cubicBezTo>
                      <a:pt x="517525" y="13564"/>
                      <a:pt x="595842" y="2452"/>
                      <a:pt x="587375" y="335"/>
                    </a:cubicBezTo>
                    <a:cubicBezTo>
                      <a:pt x="578908" y="-1782"/>
                      <a:pt x="466725" y="6685"/>
                      <a:pt x="438150" y="9860"/>
                    </a:cubicBezTo>
                    <a:cubicBezTo>
                      <a:pt x="409575" y="13035"/>
                      <a:pt x="366713" y="19385"/>
                      <a:pt x="415925" y="19385"/>
                    </a:cubicBezTo>
                    <a:cubicBezTo>
                      <a:pt x="465137" y="19385"/>
                      <a:pt x="750887" y="8273"/>
                      <a:pt x="733425" y="9860"/>
                    </a:cubicBezTo>
                    <a:cubicBezTo>
                      <a:pt x="715963" y="11447"/>
                      <a:pt x="358775" y="22560"/>
                      <a:pt x="311150" y="28910"/>
                    </a:cubicBezTo>
                    <a:cubicBezTo>
                      <a:pt x="263525" y="35260"/>
                      <a:pt x="438150" y="42139"/>
                      <a:pt x="447675" y="47960"/>
                    </a:cubicBezTo>
                    <a:cubicBezTo>
                      <a:pt x="457200" y="53781"/>
                      <a:pt x="436562" y="60660"/>
                      <a:pt x="368300" y="63835"/>
                    </a:cubicBezTo>
                    <a:lnTo>
                      <a:pt x="0" y="7971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4" name="フリーフォーム 2063">
                <a:extLst>
                  <a:ext uri="{FF2B5EF4-FFF2-40B4-BE49-F238E27FC236}">
                    <a16:creationId xmlns:a16="http://schemas.microsoft.com/office/drawing/2014/main" id="{0543C229-79C7-DB04-1160-F3B5DFE961A4}"/>
                  </a:ext>
                </a:extLst>
              </p:cNvPr>
              <p:cNvSpPr/>
              <p:nvPr/>
            </p:nvSpPr>
            <p:spPr>
              <a:xfrm>
                <a:off x="12031693" y="7277100"/>
                <a:ext cx="674669" cy="168672"/>
              </a:xfrm>
              <a:custGeom>
                <a:avLst/>
                <a:gdLst>
                  <a:gd name="connsiteX0" fmla="*/ 674657 w 674669"/>
                  <a:gd name="connsiteY0" fmla="*/ 15875 h 168672"/>
                  <a:gd name="connsiteX1" fmla="*/ 7907 w 674669"/>
                  <a:gd name="connsiteY1" fmla="*/ 28575 h 168672"/>
                  <a:gd name="connsiteX2" fmla="*/ 461932 w 674669"/>
                  <a:gd name="connsiteY2" fmla="*/ 28575 h 168672"/>
                  <a:gd name="connsiteX3" fmla="*/ 157132 w 674669"/>
                  <a:gd name="connsiteY3" fmla="*/ 25400 h 168672"/>
                  <a:gd name="connsiteX4" fmla="*/ 560357 w 674669"/>
                  <a:gd name="connsiteY4" fmla="*/ 38100 h 168672"/>
                  <a:gd name="connsiteX5" fmla="*/ 430182 w 674669"/>
                  <a:gd name="connsiteY5" fmla="*/ 57150 h 168672"/>
                  <a:gd name="connsiteX6" fmla="*/ 557182 w 674669"/>
                  <a:gd name="connsiteY6" fmla="*/ 73025 h 168672"/>
                  <a:gd name="connsiteX7" fmla="*/ 385732 w 674669"/>
                  <a:gd name="connsiteY7" fmla="*/ 158750 h 168672"/>
                  <a:gd name="connsiteX8" fmla="*/ 674657 w 674669"/>
                  <a:gd name="connsiteY8" fmla="*/ 165100 h 168672"/>
                  <a:gd name="connsiteX9" fmla="*/ 373032 w 674669"/>
                  <a:gd name="connsiteY9" fmla="*/ 142875 h 168672"/>
                  <a:gd name="connsiteX10" fmla="*/ 573057 w 674669"/>
                  <a:gd name="connsiteY10" fmla="*/ 60325 h 168672"/>
                  <a:gd name="connsiteX11" fmla="*/ 198407 w 674669"/>
                  <a:gd name="connsiteY11" fmla="*/ 34925 h 168672"/>
                  <a:gd name="connsiteX12" fmla="*/ 309532 w 674669"/>
                  <a:gd name="connsiteY12" fmla="*/ 12700 h 168672"/>
                  <a:gd name="connsiteX13" fmla="*/ 7907 w 674669"/>
                  <a:gd name="connsiteY13" fmla="*/ 0 h 168672"/>
                  <a:gd name="connsiteX14" fmla="*/ 674657 w 674669"/>
                  <a:gd name="connsiteY14" fmla="*/ 15875 h 16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74669" h="168672">
                    <a:moveTo>
                      <a:pt x="674657" y="15875"/>
                    </a:moveTo>
                    <a:cubicBezTo>
                      <a:pt x="674657" y="20637"/>
                      <a:pt x="43361" y="26458"/>
                      <a:pt x="7907" y="28575"/>
                    </a:cubicBezTo>
                    <a:cubicBezTo>
                      <a:pt x="-27547" y="30692"/>
                      <a:pt x="437061" y="29104"/>
                      <a:pt x="461932" y="28575"/>
                    </a:cubicBezTo>
                    <a:cubicBezTo>
                      <a:pt x="486803" y="28046"/>
                      <a:pt x="140728" y="23813"/>
                      <a:pt x="157132" y="25400"/>
                    </a:cubicBezTo>
                    <a:cubicBezTo>
                      <a:pt x="173536" y="26987"/>
                      <a:pt x="514849" y="32808"/>
                      <a:pt x="560357" y="38100"/>
                    </a:cubicBezTo>
                    <a:cubicBezTo>
                      <a:pt x="605865" y="43392"/>
                      <a:pt x="430711" y="51329"/>
                      <a:pt x="430182" y="57150"/>
                    </a:cubicBezTo>
                    <a:cubicBezTo>
                      <a:pt x="429653" y="62971"/>
                      <a:pt x="564590" y="56092"/>
                      <a:pt x="557182" y="73025"/>
                    </a:cubicBezTo>
                    <a:cubicBezTo>
                      <a:pt x="549774" y="89958"/>
                      <a:pt x="366153" y="143404"/>
                      <a:pt x="385732" y="158750"/>
                    </a:cubicBezTo>
                    <a:cubicBezTo>
                      <a:pt x="405311" y="174096"/>
                      <a:pt x="676774" y="167746"/>
                      <a:pt x="674657" y="165100"/>
                    </a:cubicBezTo>
                    <a:cubicBezTo>
                      <a:pt x="672540" y="162454"/>
                      <a:pt x="389965" y="160337"/>
                      <a:pt x="373032" y="142875"/>
                    </a:cubicBezTo>
                    <a:cubicBezTo>
                      <a:pt x="356099" y="125413"/>
                      <a:pt x="602161" y="78317"/>
                      <a:pt x="573057" y="60325"/>
                    </a:cubicBezTo>
                    <a:cubicBezTo>
                      <a:pt x="543953" y="42333"/>
                      <a:pt x="242328" y="42863"/>
                      <a:pt x="198407" y="34925"/>
                    </a:cubicBezTo>
                    <a:cubicBezTo>
                      <a:pt x="154486" y="26988"/>
                      <a:pt x="341282" y="18521"/>
                      <a:pt x="309532" y="12700"/>
                    </a:cubicBezTo>
                    <a:cubicBezTo>
                      <a:pt x="277782" y="6879"/>
                      <a:pt x="-55064" y="1587"/>
                      <a:pt x="7907" y="0"/>
                    </a:cubicBezTo>
                    <a:lnTo>
                      <a:pt x="674657" y="1587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5" name="フリーフォーム 2064">
                <a:extLst>
                  <a:ext uri="{FF2B5EF4-FFF2-40B4-BE49-F238E27FC236}">
                    <a16:creationId xmlns:a16="http://schemas.microsoft.com/office/drawing/2014/main" id="{5F05FD3F-3B41-EFC5-821E-9368CEEAD759}"/>
                  </a:ext>
                </a:extLst>
              </p:cNvPr>
              <p:cNvSpPr/>
              <p:nvPr/>
            </p:nvSpPr>
            <p:spPr>
              <a:xfrm>
                <a:off x="10978885" y="7075965"/>
                <a:ext cx="1147834" cy="179290"/>
              </a:xfrm>
              <a:custGeom>
                <a:avLst/>
                <a:gdLst>
                  <a:gd name="connsiteX0" fmla="*/ 265 w 1147834"/>
                  <a:gd name="connsiteY0" fmla="*/ 178910 h 179290"/>
                  <a:gd name="connsiteX1" fmla="*/ 143140 w 1147834"/>
                  <a:gd name="connsiteY1" fmla="*/ 29685 h 179290"/>
                  <a:gd name="connsiteX2" fmla="*/ 232040 w 1147834"/>
                  <a:gd name="connsiteY2" fmla="*/ 32860 h 179290"/>
                  <a:gd name="connsiteX3" fmla="*/ 76465 w 1147834"/>
                  <a:gd name="connsiteY3" fmla="*/ 26510 h 179290"/>
                  <a:gd name="connsiteX4" fmla="*/ 740040 w 1147834"/>
                  <a:gd name="connsiteY4" fmla="*/ 13810 h 179290"/>
                  <a:gd name="connsiteX5" fmla="*/ 540015 w 1147834"/>
                  <a:gd name="connsiteY5" fmla="*/ 32860 h 179290"/>
                  <a:gd name="connsiteX6" fmla="*/ 1146440 w 1147834"/>
                  <a:gd name="connsiteY6" fmla="*/ 16985 h 179290"/>
                  <a:gd name="connsiteX7" fmla="*/ 717815 w 1147834"/>
                  <a:gd name="connsiteY7" fmla="*/ 42385 h 179290"/>
                  <a:gd name="connsiteX8" fmla="*/ 1111515 w 1147834"/>
                  <a:gd name="connsiteY8" fmla="*/ 55085 h 179290"/>
                  <a:gd name="connsiteX9" fmla="*/ 1044840 w 1147834"/>
                  <a:gd name="connsiteY9" fmla="*/ 51910 h 179290"/>
                  <a:gd name="connsiteX10" fmla="*/ 1022615 w 1147834"/>
                  <a:gd name="connsiteY10" fmla="*/ 29685 h 179290"/>
                  <a:gd name="connsiteX11" fmla="*/ 152665 w 1147834"/>
                  <a:gd name="connsiteY11" fmla="*/ 1110 h 179290"/>
                  <a:gd name="connsiteX12" fmla="*/ 108215 w 1147834"/>
                  <a:gd name="connsiteY12" fmla="*/ 70960 h 179290"/>
                  <a:gd name="connsiteX13" fmla="*/ 265 w 1147834"/>
                  <a:gd name="connsiteY13" fmla="*/ 178910 h 179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47834" h="179290">
                    <a:moveTo>
                      <a:pt x="265" y="178910"/>
                    </a:moveTo>
                    <a:cubicBezTo>
                      <a:pt x="6086" y="172031"/>
                      <a:pt x="104511" y="54027"/>
                      <a:pt x="143140" y="29685"/>
                    </a:cubicBezTo>
                    <a:cubicBezTo>
                      <a:pt x="181769" y="5343"/>
                      <a:pt x="232040" y="32860"/>
                      <a:pt x="232040" y="32860"/>
                    </a:cubicBezTo>
                    <a:cubicBezTo>
                      <a:pt x="220928" y="32331"/>
                      <a:pt x="-8202" y="29685"/>
                      <a:pt x="76465" y="26510"/>
                    </a:cubicBezTo>
                    <a:cubicBezTo>
                      <a:pt x="161132" y="23335"/>
                      <a:pt x="662782" y="12752"/>
                      <a:pt x="740040" y="13810"/>
                    </a:cubicBezTo>
                    <a:cubicBezTo>
                      <a:pt x="817298" y="14868"/>
                      <a:pt x="472282" y="32331"/>
                      <a:pt x="540015" y="32860"/>
                    </a:cubicBezTo>
                    <a:cubicBezTo>
                      <a:pt x="607748" y="33389"/>
                      <a:pt x="1146440" y="16985"/>
                      <a:pt x="1146440" y="16985"/>
                    </a:cubicBezTo>
                    <a:cubicBezTo>
                      <a:pt x="1176073" y="18572"/>
                      <a:pt x="723636" y="36035"/>
                      <a:pt x="717815" y="42385"/>
                    </a:cubicBezTo>
                    <a:cubicBezTo>
                      <a:pt x="711994" y="48735"/>
                      <a:pt x="1057011" y="53498"/>
                      <a:pt x="1111515" y="55085"/>
                    </a:cubicBezTo>
                    <a:cubicBezTo>
                      <a:pt x="1166019" y="56672"/>
                      <a:pt x="1059657" y="56143"/>
                      <a:pt x="1044840" y="51910"/>
                    </a:cubicBezTo>
                    <a:cubicBezTo>
                      <a:pt x="1030023" y="47677"/>
                      <a:pt x="1171311" y="38152"/>
                      <a:pt x="1022615" y="29685"/>
                    </a:cubicBezTo>
                    <a:cubicBezTo>
                      <a:pt x="873919" y="21218"/>
                      <a:pt x="305065" y="-5769"/>
                      <a:pt x="152665" y="1110"/>
                    </a:cubicBezTo>
                    <a:cubicBezTo>
                      <a:pt x="265" y="7989"/>
                      <a:pt x="130440" y="44502"/>
                      <a:pt x="108215" y="70960"/>
                    </a:cubicBezTo>
                    <a:cubicBezTo>
                      <a:pt x="85990" y="97418"/>
                      <a:pt x="-5556" y="185789"/>
                      <a:pt x="265" y="17891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6" name="フリーフォーム 2065">
                <a:extLst>
                  <a:ext uri="{FF2B5EF4-FFF2-40B4-BE49-F238E27FC236}">
                    <a16:creationId xmlns:a16="http://schemas.microsoft.com/office/drawing/2014/main" id="{006D2338-3B1A-6A13-D77A-21E375273A1B}"/>
                  </a:ext>
                </a:extLst>
              </p:cNvPr>
              <p:cNvSpPr/>
              <p:nvPr/>
            </p:nvSpPr>
            <p:spPr>
              <a:xfrm>
                <a:off x="12026380" y="6985000"/>
                <a:ext cx="51553" cy="339331"/>
              </a:xfrm>
              <a:custGeom>
                <a:avLst/>
                <a:gdLst>
                  <a:gd name="connsiteX0" fmla="*/ 51320 w 51553"/>
                  <a:gd name="connsiteY0" fmla="*/ 0 h 339331"/>
                  <a:gd name="connsiteX1" fmla="*/ 19570 w 51553"/>
                  <a:gd name="connsiteY1" fmla="*/ 168275 h 339331"/>
                  <a:gd name="connsiteX2" fmla="*/ 22745 w 51553"/>
                  <a:gd name="connsiteY2" fmla="*/ 133350 h 339331"/>
                  <a:gd name="connsiteX3" fmla="*/ 41795 w 51553"/>
                  <a:gd name="connsiteY3" fmla="*/ 333375 h 339331"/>
                  <a:gd name="connsiteX4" fmla="*/ 25920 w 51553"/>
                  <a:gd name="connsiteY4" fmla="*/ 276225 h 339331"/>
                  <a:gd name="connsiteX5" fmla="*/ 520 w 51553"/>
                  <a:gd name="connsiteY5" fmla="*/ 168275 h 339331"/>
                  <a:gd name="connsiteX6" fmla="*/ 51320 w 51553"/>
                  <a:gd name="connsiteY6" fmla="*/ 0 h 33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553" h="339331">
                    <a:moveTo>
                      <a:pt x="51320" y="0"/>
                    </a:moveTo>
                    <a:cubicBezTo>
                      <a:pt x="54495" y="0"/>
                      <a:pt x="24332" y="146050"/>
                      <a:pt x="19570" y="168275"/>
                    </a:cubicBezTo>
                    <a:cubicBezTo>
                      <a:pt x="14807" y="190500"/>
                      <a:pt x="19041" y="105833"/>
                      <a:pt x="22745" y="133350"/>
                    </a:cubicBezTo>
                    <a:cubicBezTo>
                      <a:pt x="26449" y="160867"/>
                      <a:pt x="41266" y="309563"/>
                      <a:pt x="41795" y="333375"/>
                    </a:cubicBezTo>
                    <a:cubicBezTo>
                      <a:pt x="42324" y="357187"/>
                      <a:pt x="32799" y="303742"/>
                      <a:pt x="25920" y="276225"/>
                    </a:cubicBezTo>
                    <a:cubicBezTo>
                      <a:pt x="19041" y="248708"/>
                      <a:pt x="-3713" y="210608"/>
                      <a:pt x="520" y="168275"/>
                    </a:cubicBezTo>
                    <a:cubicBezTo>
                      <a:pt x="4753" y="125942"/>
                      <a:pt x="48145" y="0"/>
                      <a:pt x="51320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7" name="フリーフォーム 2066">
                <a:extLst>
                  <a:ext uri="{FF2B5EF4-FFF2-40B4-BE49-F238E27FC236}">
                    <a16:creationId xmlns:a16="http://schemas.microsoft.com/office/drawing/2014/main" id="{37B4C911-0A0C-3C7E-5DD5-D4F74123848F}"/>
                  </a:ext>
                </a:extLst>
              </p:cNvPr>
              <p:cNvSpPr/>
              <p:nvPr/>
            </p:nvSpPr>
            <p:spPr>
              <a:xfrm>
                <a:off x="11941136" y="7051540"/>
                <a:ext cx="171940" cy="257658"/>
              </a:xfrm>
              <a:custGeom>
                <a:avLst/>
                <a:gdLst>
                  <a:gd name="connsiteX0" fmla="*/ 39 w 171940"/>
                  <a:gd name="connsiteY0" fmla="*/ 135 h 257658"/>
                  <a:gd name="connsiteX1" fmla="*/ 152439 w 171940"/>
                  <a:gd name="connsiteY1" fmla="*/ 19185 h 257658"/>
                  <a:gd name="connsiteX2" fmla="*/ 142914 w 171940"/>
                  <a:gd name="connsiteY2" fmla="*/ 47760 h 257658"/>
                  <a:gd name="connsiteX3" fmla="*/ 142914 w 171940"/>
                  <a:gd name="connsiteY3" fmla="*/ 136660 h 257658"/>
                  <a:gd name="connsiteX4" fmla="*/ 142914 w 171940"/>
                  <a:gd name="connsiteY4" fmla="*/ 257310 h 257658"/>
                  <a:gd name="connsiteX5" fmla="*/ 133389 w 171940"/>
                  <a:gd name="connsiteY5" fmla="*/ 168410 h 257658"/>
                  <a:gd name="connsiteX6" fmla="*/ 168314 w 171940"/>
                  <a:gd name="connsiteY6" fmla="*/ 28710 h 257658"/>
                  <a:gd name="connsiteX7" fmla="*/ 39 w 171940"/>
                  <a:gd name="connsiteY7" fmla="*/ 135 h 257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940" h="257658">
                    <a:moveTo>
                      <a:pt x="39" y="135"/>
                    </a:moveTo>
                    <a:cubicBezTo>
                      <a:pt x="-2607" y="-1453"/>
                      <a:pt x="128627" y="11248"/>
                      <a:pt x="152439" y="19185"/>
                    </a:cubicBezTo>
                    <a:cubicBezTo>
                      <a:pt x="176252" y="27123"/>
                      <a:pt x="144501" y="28181"/>
                      <a:pt x="142914" y="47760"/>
                    </a:cubicBezTo>
                    <a:cubicBezTo>
                      <a:pt x="141327" y="67339"/>
                      <a:pt x="142914" y="136660"/>
                      <a:pt x="142914" y="136660"/>
                    </a:cubicBezTo>
                    <a:cubicBezTo>
                      <a:pt x="142914" y="171585"/>
                      <a:pt x="144501" y="252018"/>
                      <a:pt x="142914" y="257310"/>
                    </a:cubicBezTo>
                    <a:cubicBezTo>
                      <a:pt x="141327" y="262602"/>
                      <a:pt x="129156" y="206510"/>
                      <a:pt x="133389" y="168410"/>
                    </a:cubicBezTo>
                    <a:cubicBezTo>
                      <a:pt x="137622" y="130310"/>
                      <a:pt x="185247" y="58343"/>
                      <a:pt x="168314" y="28710"/>
                    </a:cubicBezTo>
                    <a:cubicBezTo>
                      <a:pt x="151381" y="-923"/>
                      <a:pt x="2685" y="1723"/>
                      <a:pt x="39" y="13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8" name="フリーフォーム 2067">
                <a:extLst>
                  <a:ext uri="{FF2B5EF4-FFF2-40B4-BE49-F238E27FC236}">
                    <a16:creationId xmlns:a16="http://schemas.microsoft.com/office/drawing/2014/main" id="{2DD0EF0B-6795-CEFA-7433-07BAD8D9CC8C}"/>
                  </a:ext>
                </a:extLst>
              </p:cNvPr>
              <p:cNvSpPr/>
              <p:nvPr/>
            </p:nvSpPr>
            <p:spPr>
              <a:xfrm>
                <a:off x="11905493" y="7066690"/>
                <a:ext cx="563238" cy="83733"/>
              </a:xfrm>
              <a:custGeom>
                <a:avLst/>
                <a:gdLst>
                  <a:gd name="connsiteX0" fmla="*/ 19807 w 563238"/>
                  <a:gd name="connsiteY0" fmla="*/ 10385 h 83733"/>
                  <a:gd name="connsiteX1" fmla="*/ 403982 w 563238"/>
                  <a:gd name="connsiteY1" fmla="*/ 7210 h 83733"/>
                  <a:gd name="connsiteX2" fmla="*/ 562732 w 563238"/>
                  <a:gd name="connsiteY2" fmla="*/ 7210 h 83733"/>
                  <a:gd name="connsiteX3" fmla="*/ 457957 w 563238"/>
                  <a:gd name="connsiteY3" fmla="*/ 26260 h 83733"/>
                  <a:gd name="connsiteX4" fmla="*/ 181732 w 563238"/>
                  <a:gd name="connsiteY4" fmla="*/ 83410 h 83733"/>
                  <a:gd name="connsiteX5" fmla="*/ 305557 w 563238"/>
                  <a:gd name="connsiteY5" fmla="*/ 48485 h 83733"/>
                  <a:gd name="connsiteX6" fmla="*/ 445257 w 563238"/>
                  <a:gd name="connsiteY6" fmla="*/ 26260 h 83733"/>
                  <a:gd name="connsiteX7" fmla="*/ 340482 w 563238"/>
                  <a:gd name="connsiteY7" fmla="*/ 32610 h 83733"/>
                  <a:gd name="connsiteX8" fmla="*/ 83307 w 563238"/>
                  <a:gd name="connsiteY8" fmla="*/ 860 h 83733"/>
                  <a:gd name="connsiteX9" fmla="*/ 19807 w 563238"/>
                  <a:gd name="connsiteY9" fmla="*/ 10385 h 83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3238" h="83733">
                    <a:moveTo>
                      <a:pt x="19807" y="10385"/>
                    </a:moveTo>
                    <a:cubicBezTo>
                      <a:pt x="73253" y="11443"/>
                      <a:pt x="403982" y="7210"/>
                      <a:pt x="403982" y="7210"/>
                    </a:cubicBezTo>
                    <a:cubicBezTo>
                      <a:pt x="494469" y="6681"/>
                      <a:pt x="553736" y="4035"/>
                      <a:pt x="562732" y="7210"/>
                    </a:cubicBezTo>
                    <a:cubicBezTo>
                      <a:pt x="571728" y="10385"/>
                      <a:pt x="457957" y="26260"/>
                      <a:pt x="457957" y="26260"/>
                    </a:cubicBezTo>
                    <a:lnTo>
                      <a:pt x="181732" y="83410"/>
                    </a:lnTo>
                    <a:cubicBezTo>
                      <a:pt x="156332" y="87114"/>
                      <a:pt x="261636" y="58010"/>
                      <a:pt x="305557" y="48485"/>
                    </a:cubicBezTo>
                    <a:cubicBezTo>
                      <a:pt x="349478" y="38960"/>
                      <a:pt x="439436" y="28906"/>
                      <a:pt x="445257" y="26260"/>
                    </a:cubicBezTo>
                    <a:cubicBezTo>
                      <a:pt x="451078" y="23614"/>
                      <a:pt x="400807" y="36843"/>
                      <a:pt x="340482" y="32610"/>
                    </a:cubicBezTo>
                    <a:cubicBezTo>
                      <a:pt x="280157" y="28377"/>
                      <a:pt x="134107" y="5093"/>
                      <a:pt x="83307" y="860"/>
                    </a:cubicBezTo>
                    <a:cubicBezTo>
                      <a:pt x="32507" y="-3373"/>
                      <a:pt x="-33639" y="9327"/>
                      <a:pt x="19807" y="1038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9" name="フリーフォーム 2068">
                <a:extLst>
                  <a:ext uri="{FF2B5EF4-FFF2-40B4-BE49-F238E27FC236}">
                    <a16:creationId xmlns:a16="http://schemas.microsoft.com/office/drawing/2014/main" id="{F7ACA72C-B533-864D-54D6-A44737C259D9}"/>
                  </a:ext>
                </a:extLst>
              </p:cNvPr>
              <p:cNvSpPr/>
              <p:nvPr/>
            </p:nvSpPr>
            <p:spPr>
              <a:xfrm>
                <a:off x="11430143" y="7120114"/>
                <a:ext cx="1056306" cy="39734"/>
              </a:xfrm>
              <a:custGeom>
                <a:avLst/>
                <a:gdLst>
                  <a:gd name="connsiteX0" fmla="*/ 9382 w 1056306"/>
                  <a:gd name="connsiteY0" fmla="*/ 20461 h 39734"/>
                  <a:gd name="connsiteX1" fmla="*/ 599932 w 1056306"/>
                  <a:gd name="connsiteY1" fmla="*/ 1411 h 39734"/>
                  <a:gd name="connsiteX2" fmla="*/ 415782 w 1056306"/>
                  <a:gd name="connsiteY2" fmla="*/ 39511 h 39734"/>
                  <a:gd name="connsiteX3" fmla="*/ 755507 w 1056306"/>
                  <a:gd name="connsiteY3" fmla="*/ 17286 h 39734"/>
                  <a:gd name="connsiteX4" fmla="*/ 1050782 w 1056306"/>
                  <a:gd name="connsiteY4" fmla="*/ 20461 h 39734"/>
                  <a:gd name="connsiteX5" fmla="*/ 949182 w 1056306"/>
                  <a:gd name="connsiteY5" fmla="*/ 1411 h 39734"/>
                  <a:gd name="connsiteX6" fmla="*/ 961882 w 1056306"/>
                  <a:gd name="connsiteY6" fmla="*/ 1411 h 39734"/>
                  <a:gd name="connsiteX7" fmla="*/ 507857 w 1056306"/>
                  <a:gd name="connsiteY7" fmla="*/ 7761 h 39734"/>
                  <a:gd name="connsiteX8" fmla="*/ 101457 w 1056306"/>
                  <a:gd name="connsiteY8" fmla="*/ 14111 h 39734"/>
                  <a:gd name="connsiteX9" fmla="*/ 225282 w 1056306"/>
                  <a:gd name="connsiteY9" fmla="*/ 20461 h 39734"/>
                  <a:gd name="connsiteX10" fmla="*/ 9382 w 1056306"/>
                  <a:gd name="connsiteY10" fmla="*/ 20461 h 3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6306" h="39734">
                    <a:moveTo>
                      <a:pt x="9382" y="20461"/>
                    </a:moveTo>
                    <a:cubicBezTo>
                      <a:pt x="71824" y="17286"/>
                      <a:pt x="532199" y="-1764"/>
                      <a:pt x="599932" y="1411"/>
                    </a:cubicBezTo>
                    <a:cubicBezTo>
                      <a:pt x="667665" y="4586"/>
                      <a:pt x="389853" y="36865"/>
                      <a:pt x="415782" y="39511"/>
                    </a:cubicBezTo>
                    <a:cubicBezTo>
                      <a:pt x="441711" y="42157"/>
                      <a:pt x="649674" y="20461"/>
                      <a:pt x="755507" y="17286"/>
                    </a:cubicBezTo>
                    <a:cubicBezTo>
                      <a:pt x="861340" y="14111"/>
                      <a:pt x="1018503" y="23107"/>
                      <a:pt x="1050782" y="20461"/>
                    </a:cubicBezTo>
                    <a:cubicBezTo>
                      <a:pt x="1083061" y="17815"/>
                      <a:pt x="963999" y="4586"/>
                      <a:pt x="949182" y="1411"/>
                    </a:cubicBezTo>
                    <a:cubicBezTo>
                      <a:pt x="934365" y="-1764"/>
                      <a:pt x="961882" y="1411"/>
                      <a:pt x="961882" y="1411"/>
                    </a:cubicBezTo>
                    <a:lnTo>
                      <a:pt x="507857" y="7761"/>
                    </a:lnTo>
                    <a:lnTo>
                      <a:pt x="101457" y="14111"/>
                    </a:lnTo>
                    <a:cubicBezTo>
                      <a:pt x="54361" y="16228"/>
                      <a:pt x="234278" y="17286"/>
                      <a:pt x="225282" y="20461"/>
                    </a:cubicBezTo>
                    <a:cubicBezTo>
                      <a:pt x="216286" y="23636"/>
                      <a:pt x="-53060" y="23636"/>
                      <a:pt x="9382" y="2046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0" name="フリーフォーム 2069">
                <a:extLst>
                  <a:ext uri="{FF2B5EF4-FFF2-40B4-BE49-F238E27FC236}">
                    <a16:creationId xmlns:a16="http://schemas.microsoft.com/office/drawing/2014/main" id="{E20FA915-DCE8-A607-D361-8DB8BC761D22}"/>
                  </a:ext>
                </a:extLst>
              </p:cNvPr>
              <p:cNvSpPr/>
              <p:nvPr/>
            </p:nvSpPr>
            <p:spPr>
              <a:xfrm>
                <a:off x="12468213" y="7042135"/>
                <a:ext cx="60337" cy="253548"/>
              </a:xfrm>
              <a:custGeom>
                <a:avLst/>
                <a:gdLst>
                  <a:gd name="connsiteX0" fmla="*/ 60337 w 60337"/>
                  <a:gd name="connsiteY0" fmla="*/ 15 h 253548"/>
                  <a:gd name="connsiteX1" fmla="*/ 34937 w 60337"/>
                  <a:gd name="connsiteY1" fmla="*/ 85740 h 253548"/>
                  <a:gd name="connsiteX2" fmla="*/ 31762 w 60337"/>
                  <a:gd name="connsiteY2" fmla="*/ 244490 h 253548"/>
                  <a:gd name="connsiteX3" fmla="*/ 25412 w 60337"/>
                  <a:gd name="connsiteY3" fmla="*/ 209565 h 253548"/>
                  <a:gd name="connsiteX4" fmla="*/ 12 w 60337"/>
                  <a:gd name="connsiteY4" fmla="*/ 6365 h 253548"/>
                  <a:gd name="connsiteX5" fmla="*/ 22237 w 60337"/>
                  <a:gd name="connsiteY5" fmla="*/ 187340 h 253548"/>
                  <a:gd name="connsiteX6" fmla="*/ 34937 w 60337"/>
                  <a:gd name="connsiteY6" fmla="*/ 79390 h 253548"/>
                  <a:gd name="connsiteX7" fmla="*/ 60337 w 60337"/>
                  <a:gd name="connsiteY7" fmla="*/ 15 h 253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337" h="253548">
                    <a:moveTo>
                      <a:pt x="60337" y="15"/>
                    </a:moveTo>
                    <a:cubicBezTo>
                      <a:pt x="60337" y="1073"/>
                      <a:pt x="39699" y="44994"/>
                      <a:pt x="34937" y="85740"/>
                    </a:cubicBezTo>
                    <a:cubicBezTo>
                      <a:pt x="30175" y="126486"/>
                      <a:pt x="33349" y="223853"/>
                      <a:pt x="31762" y="244490"/>
                    </a:cubicBezTo>
                    <a:cubicBezTo>
                      <a:pt x="30175" y="265127"/>
                      <a:pt x="30704" y="249253"/>
                      <a:pt x="25412" y="209565"/>
                    </a:cubicBezTo>
                    <a:cubicBezTo>
                      <a:pt x="20120" y="169878"/>
                      <a:pt x="541" y="10069"/>
                      <a:pt x="12" y="6365"/>
                    </a:cubicBezTo>
                    <a:cubicBezTo>
                      <a:pt x="-517" y="2661"/>
                      <a:pt x="16416" y="175169"/>
                      <a:pt x="22237" y="187340"/>
                    </a:cubicBezTo>
                    <a:cubicBezTo>
                      <a:pt x="28058" y="199511"/>
                      <a:pt x="29116" y="106907"/>
                      <a:pt x="34937" y="79390"/>
                    </a:cubicBezTo>
                    <a:cubicBezTo>
                      <a:pt x="40758" y="51873"/>
                      <a:pt x="60337" y="-1043"/>
                      <a:pt x="60337" y="1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1" name="フリーフォーム 2070">
                <a:extLst>
                  <a:ext uri="{FF2B5EF4-FFF2-40B4-BE49-F238E27FC236}">
                    <a16:creationId xmlns:a16="http://schemas.microsoft.com/office/drawing/2014/main" id="{C7F0A7F8-71B5-B1D7-F0D0-7EC69A389BCC}"/>
                  </a:ext>
                </a:extLst>
              </p:cNvPr>
              <p:cNvSpPr/>
              <p:nvPr/>
            </p:nvSpPr>
            <p:spPr>
              <a:xfrm>
                <a:off x="12325272" y="7029419"/>
                <a:ext cx="350742" cy="99370"/>
              </a:xfrm>
              <a:custGeom>
                <a:avLst/>
                <a:gdLst>
                  <a:gd name="connsiteX0" fmla="*/ 193753 w 350742"/>
                  <a:gd name="connsiteY0" fmla="*/ 31 h 99370"/>
                  <a:gd name="connsiteX1" fmla="*/ 168353 w 350742"/>
                  <a:gd name="connsiteY1" fmla="*/ 73056 h 99370"/>
                  <a:gd name="connsiteX2" fmla="*/ 78 w 350742"/>
                  <a:gd name="connsiteY2" fmla="*/ 98456 h 99370"/>
                  <a:gd name="connsiteX3" fmla="*/ 149303 w 350742"/>
                  <a:gd name="connsiteY3" fmla="*/ 92106 h 99370"/>
                  <a:gd name="connsiteX4" fmla="*/ 349328 w 350742"/>
                  <a:gd name="connsiteY4" fmla="*/ 76231 h 99370"/>
                  <a:gd name="connsiteX5" fmla="*/ 235028 w 350742"/>
                  <a:gd name="connsiteY5" fmla="*/ 76231 h 99370"/>
                  <a:gd name="connsiteX6" fmla="*/ 165178 w 350742"/>
                  <a:gd name="connsiteY6" fmla="*/ 82581 h 99370"/>
                  <a:gd name="connsiteX7" fmla="*/ 193753 w 350742"/>
                  <a:gd name="connsiteY7" fmla="*/ 31 h 99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0742" h="99370">
                    <a:moveTo>
                      <a:pt x="193753" y="31"/>
                    </a:moveTo>
                    <a:cubicBezTo>
                      <a:pt x="194282" y="-1556"/>
                      <a:pt x="200632" y="56652"/>
                      <a:pt x="168353" y="73056"/>
                    </a:cubicBezTo>
                    <a:cubicBezTo>
                      <a:pt x="136074" y="89460"/>
                      <a:pt x="3253" y="95281"/>
                      <a:pt x="78" y="98456"/>
                    </a:cubicBezTo>
                    <a:cubicBezTo>
                      <a:pt x="-3097" y="101631"/>
                      <a:pt x="91095" y="95810"/>
                      <a:pt x="149303" y="92106"/>
                    </a:cubicBezTo>
                    <a:cubicBezTo>
                      <a:pt x="207511" y="88402"/>
                      <a:pt x="335041" y="78877"/>
                      <a:pt x="349328" y="76231"/>
                    </a:cubicBezTo>
                    <a:cubicBezTo>
                      <a:pt x="363615" y="73585"/>
                      <a:pt x="265720" y="75173"/>
                      <a:pt x="235028" y="76231"/>
                    </a:cubicBezTo>
                    <a:cubicBezTo>
                      <a:pt x="204336" y="77289"/>
                      <a:pt x="170999" y="91048"/>
                      <a:pt x="165178" y="82581"/>
                    </a:cubicBezTo>
                    <a:cubicBezTo>
                      <a:pt x="159357" y="74114"/>
                      <a:pt x="193224" y="1618"/>
                      <a:pt x="193753" y="3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2" name="フリーフォーム 2071">
                <a:extLst>
                  <a:ext uri="{FF2B5EF4-FFF2-40B4-BE49-F238E27FC236}">
                    <a16:creationId xmlns:a16="http://schemas.microsoft.com/office/drawing/2014/main" id="{D8446E36-7B08-F410-B4F0-A6F80C9D9F69}"/>
                  </a:ext>
                </a:extLst>
              </p:cNvPr>
              <p:cNvSpPr/>
              <p:nvPr/>
            </p:nvSpPr>
            <p:spPr>
              <a:xfrm>
                <a:off x="9301229" y="6838950"/>
                <a:ext cx="2226665" cy="39101"/>
              </a:xfrm>
              <a:custGeom>
                <a:avLst/>
                <a:gdLst>
                  <a:gd name="connsiteX0" fmla="*/ 1521 w 2226665"/>
                  <a:gd name="connsiteY0" fmla="*/ 38100 h 39101"/>
                  <a:gd name="connsiteX1" fmla="*/ 1417571 w 2226665"/>
                  <a:gd name="connsiteY1" fmla="*/ 38100 h 39101"/>
                  <a:gd name="connsiteX2" fmla="*/ 1271521 w 2226665"/>
                  <a:gd name="connsiteY2" fmla="*/ 31750 h 39101"/>
                  <a:gd name="connsiteX3" fmla="*/ 2201796 w 2226665"/>
                  <a:gd name="connsiteY3" fmla="*/ 15875 h 39101"/>
                  <a:gd name="connsiteX4" fmla="*/ 1979546 w 2226665"/>
                  <a:gd name="connsiteY4" fmla="*/ 12700 h 39101"/>
                  <a:gd name="connsiteX5" fmla="*/ 1122296 w 2226665"/>
                  <a:gd name="connsiteY5" fmla="*/ 0 h 39101"/>
                  <a:gd name="connsiteX6" fmla="*/ 750821 w 2226665"/>
                  <a:gd name="connsiteY6" fmla="*/ 12700 h 39101"/>
                  <a:gd name="connsiteX7" fmla="*/ 1134996 w 2226665"/>
                  <a:gd name="connsiteY7" fmla="*/ 28575 h 39101"/>
                  <a:gd name="connsiteX8" fmla="*/ 1521 w 2226665"/>
                  <a:gd name="connsiteY8" fmla="*/ 38100 h 39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6665" h="39101">
                    <a:moveTo>
                      <a:pt x="1521" y="38100"/>
                    </a:moveTo>
                    <a:cubicBezTo>
                      <a:pt x="48617" y="39687"/>
                      <a:pt x="1205904" y="39158"/>
                      <a:pt x="1417571" y="38100"/>
                    </a:cubicBezTo>
                    <a:cubicBezTo>
                      <a:pt x="1629238" y="37042"/>
                      <a:pt x="1140817" y="35454"/>
                      <a:pt x="1271521" y="31750"/>
                    </a:cubicBezTo>
                    <a:cubicBezTo>
                      <a:pt x="1402225" y="28046"/>
                      <a:pt x="2083792" y="19050"/>
                      <a:pt x="2201796" y="15875"/>
                    </a:cubicBezTo>
                    <a:cubicBezTo>
                      <a:pt x="2319800" y="12700"/>
                      <a:pt x="1979546" y="12700"/>
                      <a:pt x="1979546" y="12700"/>
                    </a:cubicBezTo>
                    <a:lnTo>
                      <a:pt x="1122296" y="0"/>
                    </a:lnTo>
                    <a:cubicBezTo>
                      <a:pt x="917509" y="0"/>
                      <a:pt x="748704" y="7938"/>
                      <a:pt x="750821" y="12700"/>
                    </a:cubicBezTo>
                    <a:cubicBezTo>
                      <a:pt x="752938" y="17462"/>
                      <a:pt x="1254588" y="25929"/>
                      <a:pt x="1134996" y="28575"/>
                    </a:cubicBezTo>
                    <a:cubicBezTo>
                      <a:pt x="1015404" y="31221"/>
                      <a:pt x="-45575" y="36513"/>
                      <a:pt x="1521" y="3810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3" name="フリーフォーム 2072">
                <a:extLst>
                  <a:ext uri="{FF2B5EF4-FFF2-40B4-BE49-F238E27FC236}">
                    <a16:creationId xmlns:a16="http://schemas.microsoft.com/office/drawing/2014/main" id="{6D8C4C51-F424-8307-FB55-A56E4EFBFC96}"/>
                  </a:ext>
                </a:extLst>
              </p:cNvPr>
              <p:cNvSpPr/>
              <p:nvPr/>
            </p:nvSpPr>
            <p:spPr>
              <a:xfrm>
                <a:off x="11576050" y="6851277"/>
                <a:ext cx="1041400" cy="28948"/>
              </a:xfrm>
              <a:custGeom>
                <a:avLst/>
                <a:gdLst>
                  <a:gd name="connsiteX0" fmla="*/ 0 w 1041400"/>
                  <a:gd name="connsiteY0" fmla="*/ 28948 h 28948"/>
                  <a:gd name="connsiteX1" fmla="*/ 1041400 w 1041400"/>
                  <a:gd name="connsiteY1" fmla="*/ 19423 h 28948"/>
                  <a:gd name="connsiteX2" fmla="*/ 698500 w 1041400"/>
                  <a:gd name="connsiteY2" fmla="*/ 13073 h 28948"/>
                  <a:gd name="connsiteX3" fmla="*/ 561975 w 1041400"/>
                  <a:gd name="connsiteY3" fmla="*/ 373 h 28948"/>
                  <a:gd name="connsiteX4" fmla="*/ 0 w 1041400"/>
                  <a:gd name="connsiteY4" fmla="*/ 28948 h 28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1400" h="28948">
                    <a:moveTo>
                      <a:pt x="0" y="28948"/>
                    </a:moveTo>
                    <a:lnTo>
                      <a:pt x="1041400" y="19423"/>
                    </a:lnTo>
                    <a:lnTo>
                      <a:pt x="698500" y="13073"/>
                    </a:lnTo>
                    <a:cubicBezTo>
                      <a:pt x="618596" y="9898"/>
                      <a:pt x="671512" y="-2273"/>
                      <a:pt x="561975" y="373"/>
                    </a:cubicBezTo>
                    <a:cubicBezTo>
                      <a:pt x="452438" y="3019"/>
                      <a:pt x="246856" y="15983"/>
                      <a:pt x="0" y="2894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4" name="フリーフォーム 2073">
                <a:extLst>
                  <a:ext uri="{FF2B5EF4-FFF2-40B4-BE49-F238E27FC236}">
                    <a16:creationId xmlns:a16="http://schemas.microsoft.com/office/drawing/2014/main" id="{68DB92B3-3138-AF12-12BF-45A770564954}"/>
                  </a:ext>
                </a:extLst>
              </p:cNvPr>
              <p:cNvSpPr/>
              <p:nvPr/>
            </p:nvSpPr>
            <p:spPr>
              <a:xfrm>
                <a:off x="9301906" y="6800723"/>
                <a:ext cx="1352856" cy="59352"/>
              </a:xfrm>
              <a:custGeom>
                <a:avLst/>
                <a:gdLst>
                  <a:gd name="connsiteX0" fmla="*/ 4019 w 1352856"/>
                  <a:gd name="connsiteY0" fmla="*/ 22352 h 59352"/>
                  <a:gd name="connsiteX1" fmla="*/ 623144 w 1352856"/>
                  <a:gd name="connsiteY1" fmla="*/ 50927 h 59352"/>
                  <a:gd name="connsiteX2" fmla="*/ 873969 w 1352856"/>
                  <a:gd name="connsiteY2" fmla="*/ 57277 h 59352"/>
                  <a:gd name="connsiteX3" fmla="*/ 718394 w 1352856"/>
                  <a:gd name="connsiteY3" fmla="*/ 19177 h 59352"/>
                  <a:gd name="connsiteX4" fmla="*/ 1299419 w 1352856"/>
                  <a:gd name="connsiteY4" fmla="*/ 3302 h 59352"/>
                  <a:gd name="connsiteX5" fmla="*/ 1261319 w 1352856"/>
                  <a:gd name="connsiteY5" fmla="*/ 12827 h 59352"/>
                  <a:gd name="connsiteX6" fmla="*/ 721569 w 1352856"/>
                  <a:gd name="connsiteY6" fmla="*/ 127 h 59352"/>
                  <a:gd name="connsiteX7" fmla="*/ 337394 w 1352856"/>
                  <a:gd name="connsiteY7" fmla="*/ 22352 h 59352"/>
                  <a:gd name="connsiteX8" fmla="*/ 391369 w 1352856"/>
                  <a:gd name="connsiteY8" fmla="*/ 19177 h 59352"/>
                  <a:gd name="connsiteX9" fmla="*/ 178644 w 1352856"/>
                  <a:gd name="connsiteY9" fmla="*/ 127 h 59352"/>
                  <a:gd name="connsiteX10" fmla="*/ 346919 w 1352856"/>
                  <a:gd name="connsiteY10" fmla="*/ 16002 h 59352"/>
                  <a:gd name="connsiteX11" fmla="*/ 4019 w 1352856"/>
                  <a:gd name="connsiteY11" fmla="*/ 22352 h 59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52856" h="59352">
                    <a:moveTo>
                      <a:pt x="4019" y="22352"/>
                    </a:moveTo>
                    <a:cubicBezTo>
                      <a:pt x="50056" y="28173"/>
                      <a:pt x="478152" y="45106"/>
                      <a:pt x="623144" y="50927"/>
                    </a:cubicBezTo>
                    <a:cubicBezTo>
                      <a:pt x="768136" y="56748"/>
                      <a:pt x="858094" y="62569"/>
                      <a:pt x="873969" y="57277"/>
                    </a:cubicBezTo>
                    <a:cubicBezTo>
                      <a:pt x="889844" y="51985"/>
                      <a:pt x="647486" y="28173"/>
                      <a:pt x="718394" y="19177"/>
                    </a:cubicBezTo>
                    <a:cubicBezTo>
                      <a:pt x="789302" y="10181"/>
                      <a:pt x="1208932" y="4360"/>
                      <a:pt x="1299419" y="3302"/>
                    </a:cubicBezTo>
                    <a:cubicBezTo>
                      <a:pt x="1389906" y="2244"/>
                      <a:pt x="1357627" y="13356"/>
                      <a:pt x="1261319" y="12827"/>
                    </a:cubicBezTo>
                    <a:cubicBezTo>
                      <a:pt x="1165011" y="12298"/>
                      <a:pt x="875556" y="-1460"/>
                      <a:pt x="721569" y="127"/>
                    </a:cubicBezTo>
                    <a:cubicBezTo>
                      <a:pt x="567582" y="1714"/>
                      <a:pt x="392427" y="19177"/>
                      <a:pt x="337394" y="22352"/>
                    </a:cubicBezTo>
                    <a:cubicBezTo>
                      <a:pt x="282361" y="25527"/>
                      <a:pt x="417827" y="22881"/>
                      <a:pt x="391369" y="19177"/>
                    </a:cubicBezTo>
                    <a:cubicBezTo>
                      <a:pt x="364911" y="15473"/>
                      <a:pt x="186052" y="656"/>
                      <a:pt x="178644" y="127"/>
                    </a:cubicBezTo>
                    <a:cubicBezTo>
                      <a:pt x="171236" y="-402"/>
                      <a:pt x="371790" y="12827"/>
                      <a:pt x="346919" y="16002"/>
                    </a:cubicBezTo>
                    <a:cubicBezTo>
                      <a:pt x="322048" y="19177"/>
                      <a:pt x="-42018" y="16531"/>
                      <a:pt x="4019" y="2235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5" name="フリーフォーム 2074">
                <a:extLst>
                  <a:ext uri="{FF2B5EF4-FFF2-40B4-BE49-F238E27FC236}">
                    <a16:creationId xmlns:a16="http://schemas.microsoft.com/office/drawing/2014/main" id="{144DA4F7-B546-ECED-F630-9C292807ADEE}"/>
                  </a:ext>
                </a:extLst>
              </p:cNvPr>
              <p:cNvSpPr/>
              <p:nvPr/>
            </p:nvSpPr>
            <p:spPr>
              <a:xfrm>
                <a:off x="10586132" y="6774132"/>
                <a:ext cx="829897" cy="46722"/>
              </a:xfrm>
              <a:custGeom>
                <a:avLst/>
                <a:gdLst>
                  <a:gd name="connsiteX0" fmla="*/ 31068 w 829897"/>
                  <a:gd name="connsiteY0" fmla="*/ 29893 h 46722"/>
                  <a:gd name="connsiteX1" fmla="*/ 808943 w 829897"/>
                  <a:gd name="connsiteY1" fmla="*/ 45768 h 46722"/>
                  <a:gd name="connsiteX2" fmla="*/ 621618 w 829897"/>
                  <a:gd name="connsiteY2" fmla="*/ 1318 h 46722"/>
                  <a:gd name="connsiteX3" fmla="*/ 774018 w 829897"/>
                  <a:gd name="connsiteY3" fmla="*/ 10843 h 46722"/>
                  <a:gd name="connsiteX4" fmla="*/ 212043 w 829897"/>
                  <a:gd name="connsiteY4" fmla="*/ 7668 h 46722"/>
                  <a:gd name="connsiteX5" fmla="*/ 31068 w 829897"/>
                  <a:gd name="connsiteY5" fmla="*/ 29893 h 4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9897" h="46722">
                    <a:moveTo>
                      <a:pt x="31068" y="29893"/>
                    </a:moveTo>
                    <a:cubicBezTo>
                      <a:pt x="130551" y="36243"/>
                      <a:pt x="710518" y="50530"/>
                      <a:pt x="808943" y="45768"/>
                    </a:cubicBezTo>
                    <a:cubicBezTo>
                      <a:pt x="907368" y="41006"/>
                      <a:pt x="627439" y="7139"/>
                      <a:pt x="621618" y="1318"/>
                    </a:cubicBezTo>
                    <a:cubicBezTo>
                      <a:pt x="615797" y="-4503"/>
                      <a:pt x="774018" y="10843"/>
                      <a:pt x="774018" y="10843"/>
                    </a:cubicBezTo>
                    <a:lnTo>
                      <a:pt x="212043" y="7668"/>
                    </a:lnTo>
                    <a:cubicBezTo>
                      <a:pt x="92451" y="10843"/>
                      <a:pt x="-68415" y="23543"/>
                      <a:pt x="31068" y="2989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6" name="フリーフォーム 2075">
                <a:extLst>
                  <a:ext uri="{FF2B5EF4-FFF2-40B4-BE49-F238E27FC236}">
                    <a16:creationId xmlns:a16="http://schemas.microsoft.com/office/drawing/2014/main" id="{8B071269-1064-8CDF-3D1E-FD054B1B76B6}"/>
                  </a:ext>
                </a:extLst>
              </p:cNvPr>
              <p:cNvSpPr/>
              <p:nvPr/>
            </p:nvSpPr>
            <p:spPr>
              <a:xfrm>
                <a:off x="11010291" y="6485637"/>
                <a:ext cx="83295" cy="699053"/>
              </a:xfrm>
              <a:custGeom>
                <a:avLst/>
                <a:gdLst>
                  <a:gd name="connsiteX0" fmla="*/ 83159 w 83295"/>
                  <a:gd name="connsiteY0" fmla="*/ 888 h 699053"/>
                  <a:gd name="connsiteX1" fmla="*/ 45059 w 83295"/>
                  <a:gd name="connsiteY1" fmla="*/ 216788 h 699053"/>
                  <a:gd name="connsiteX2" fmla="*/ 57759 w 83295"/>
                  <a:gd name="connsiteY2" fmla="*/ 181863 h 699053"/>
                  <a:gd name="connsiteX3" fmla="*/ 38709 w 83295"/>
                  <a:gd name="connsiteY3" fmla="*/ 356488 h 699053"/>
                  <a:gd name="connsiteX4" fmla="*/ 57759 w 83295"/>
                  <a:gd name="connsiteY4" fmla="*/ 280288 h 699053"/>
                  <a:gd name="connsiteX5" fmla="*/ 19659 w 83295"/>
                  <a:gd name="connsiteY5" fmla="*/ 473963 h 699053"/>
                  <a:gd name="connsiteX6" fmla="*/ 609 w 83295"/>
                  <a:gd name="connsiteY6" fmla="*/ 693038 h 699053"/>
                  <a:gd name="connsiteX7" fmla="*/ 6959 w 83295"/>
                  <a:gd name="connsiteY7" fmla="*/ 616838 h 699053"/>
                  <a:gd name="connsiteX8" fmla="*/ 29184 w 83295"/>
                  <a:gd name="connsiteY8" fmla="*/ 400938 h 699053"/>
                  <a:gd name="connsiteX9" fmla="*/ 29184 w 83295"/>
                  <a:gd name="connsiteY9" fmla="*/ 312038 h 699053"/>
                  <a:gd name="connsiteX10" fmla="*/ 83159 w 83295"/>
                  <a:gd name="connsiteY10" fmla="*/ 888 h 699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3295" h="699053">
                    <a:moveTo>
                      <a:pt x="83159" y="888"/>
                    </a:moveTo>
                    <a:cubicBezTo>
                      <a:pt x="85805" y="-14987"/>
                      <a:pt x="49292" y="186626"/>
                      <a:pt x="45059" y="216788"/>
                    </a:cubicBezTo>
                    <a:cubicBezTo>
                      <a:pt x="40826" y="246950"/>
                      <a:pt x="58817" y="158580"/>
                      <a:pt x="57759" y="181863"/>
                    </a:cubicBezTo>
                    <a:cubicBezTo>
                      <a:pt x="56701" y="205146"/>
                      <a:pt x="38709" y="340084"/>
                      <a:pt x="38709" y="356488"/>
                    </a:cubicBezTo>
                    <a:cubicBezTo>
                      <a:pt x="38709" y="372892"/>
                      <a:pt x="60934" y="260709"/>
                      <a:pt x="57759" y="280288"/>
                    </a:cubicBezTo>
                    <a:cubicBezTo>
                      <a:pt x="54584" y="299867"/>
                      <a:pt x="29184" y="405171"/>
                      <a:pt x="19659" y="473963"/>
                    </a:cubicBezTo>
                    <a:cubicBezTo>
                      <a:pt x="10134" y="542755"/>
                      <a:pt x="2726" y="669225"/>
                      <a:pt x="609" y="693038"/>
                    </a:cubicBezTo>
                    <a:cubicBezTo>
                      <a:pt x="-1508" y="716851"/>
                      <a:pt x="2196" y="665521"/>
                      <a:pt x="6959" y="616838"/>
                    </a:cubicBezTo>
                    <a:cubicBezTo>
                      <a:pt x="11721" y="568155"/>
                      <a:pt x="25480" y="451738"/>
                      <a:pt x="29184" y="400938"/>
                    </a:cubicBezTo>
                    <a:cubicBezTo>
                      <a:pt x="32888" y="350138"/>
                      <a:pt x="19130" y="379242"/>
                      <a:pt x="29184" y="312038"/>
                    </a:cubicBezTo>
                    <a:cubicBezTo>
                      <a:pt x="39238" y="244834"/>
                      <a:pt x="80513" y="16763"/>
                      <a:pt x="83159" y="88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7" name="フリーフォーム 2076">
                <a:extLst>
                  <a:ext uri="{FF2B5EF4-FFF2-40B4-BE49-F238E27FC236}">
                    <a16:creationId xmlns:a16="http://schemas.microsoft.com/office/drawing/2014/main" id="{90668470-F5E2-65F1-C9D6-8C05E23346A2}"/>
                  </a:ext>
                </a:extLst>
              </p:cNvPr>
              <p:cNvSpPr/>
              <p:nvPr/>
            </p:nvSpPr>
            <p:spPr>
              <a:xfrm>
                <a:off x="10991704" y="6470455"/>
                <a:ext cx="108294" cy="608001"/>
              </a:xfrm>
              <a:custGeom>
                <a:avLst/>
                <a:gdLst>
                  <a:gd name="connsiteX0" fmla="*/ 82696 w 108294"/>
                  <a:gd name="connsiteY0" fmla="*/ 195 h 608001"/>
                  <a:gd name="connsiteX1" fmla="*/ 38246 w 108294"/>
                  <a:gd name="connsiteY1" fmla="*/ 225620 h 608001"/>
                  <a:gd name="connsiteX2" fmla="*/ 57296 w 108294"/>
                  <a:gd name="connsiteY2" fmla="*/ 187520 h 608001"/>
                  <a:gd name="connsiteX3" fmla="*/ 25546 w 108294"/>
                  <a:gd name="connsiteY3" fmla="*/ 282770 h 608001"/>
                  <a:gd name="connsiteX4" fmla="*/ 28721 w 108294"/>
                  <a:gd name="connsiteY4" fmla="*/ 266895 h 608001"/>
                  <a:gd name="connsiteX5" fmla="*/ 50946 w 108294"/>
                  <a:gd name="connsiteY5" fmla="*/ 381195 h 608001"/>
                  <a:gd name="connsiteX6" fmla="*/ 28721 w 108294"/>
                  <a:gd name="connsiteY6" fmla="*/ 460570 h 608001"/>
                  <a:gd name="connsiteX7" fmla="*/ 146 w 108294"/>
                  <a:gd name="connsiteY7" fmla="*/ 606620 h 608001"/>
                  <a:gd name="connsiteX8" fmla="*/ 19196 w 108294"/>
                  <a:gd name="connsiteY8" fmla="*/ 524070 h 608001"/>
                  <a:gd name="connsiteX9" fmla="*/ 54121 w 108294"/>
                  <a:gd name="connsiteY9" fmla="*/ 362145 h 608001"/>
                  <a:gd name="connsiteX10" fmla="*/ 108096 w 108294"/>
                  <a:gd name="connsiteY10" fmla="*/ 101795 h 608001"/>
                  <a:gd name="connsiteX11" fmla="*/ 73171 w 108294"/>
                  <a:gd name="connsiteY11" fmla="*/ 184345 h 608001"/>
                  <a:gd name="connsiteX12" fmla="*/ 82696 w 108294"/>
                  <a:gd name="connsiteY12" fmla="*/ 195 h 608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8294" h="608001">
                    <a:moveTo>
                      <a:pt x="82696" y="195"/>
                    </a:moveTo>
                    <a:cubicBezTo>
                      <a:pt x="76875" y="7074"/>
                      <a:pt x="42479" y="194399"/>
                      <a:pt x="38246" y="225620"/>
                    </a:cubicBezTo>
                    <a:cubicBezTo>
                      <a:pt x="34013" y="256841"/>
                      <a:pt x="59413" y="177995"/>
                      <a:pt x="57296" y="187520"/>
                    </a:cubicBezTo>
                    <a:cubicBezTo>
                      <a:pt x="55179" y="197045"/>
                      <a:pt x="25546" y="282770"/>
                      <a:pt x="25546" y="282770"/>
                    </a:cubicBezTo>
                    <a:cubicBezTo>
                      <a:pt x="20784" y="295999"/>
                      <a:pt x="24488" y="250491"/>
                      <a:pt x="28721" y="266895"/>
                    </a:cubicBezTo>
                    <a:cubicBezTo>
                      <a:pt x="32954" y="283299"/>
                      <a:pt x="50946" y="348916"/>
                      <a:pt x="50946" y="381195"/>
                    </a:cubicBezTo>
                    <a:cubicBezTo>
                      <a:pt x="50946" y="413474"/>
                      <a:pt x="37188" y="422999"/>
                      <a:pt x="28721" y="460570"/>
                    </a:cubicBezTo>
                    <a:cubicBezTo>
                      <a:pt x="20254" y="498141"/>
                      <a:pt x="1733" y="596037"/>
                      <a:pt x="146" y="606620"/>
                    </a:cubicBezTo>
                    <a:cubicBezTo>
                      <a:pt x="-1442" y="617203"/>
                      <a:pt x="10200" y="564816"/>
                      <a:pt x="19196" y="524070"/>
                    </a:cubicBezTo>
                    <a:cubicBezTo>
                      <a:pt x="28192" y="483324"/>
                      <a:pt x="39304" y="432524"/>
                      <a:pt x="54121" y="362145"/>
                    </a:cubicBezTo>
                    <a:cubicBezTo>
                      <a:pt x="68938" y="291766"/>
                      <a:pt x="104921" y="131428"/>
                      <a:pt x="108096" y="101795"/>
                    </a:cubicBezTo>
                    <a:cubicBezTo>
                      <a:pt x="111271" y="72162"/>
                      <a:pt x="75288" y="198103"/>
                      <a:pt x="73171" y="184345"/>
                    </a:cubicBezTo>
                    <a:cubicBezTo>
                      <a:pt x="71054" y="170587"/>
                      <a:pt x="88517" y="-6684"/>
                      <a:pt x="82696" y="19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8" name="フリーフォーム 2077">
                <a:extLst>
                  <a:ext uri="{FF2B5EF4-FFF2-40B4-BE49-F238E27FC236}">
                    <a16:creationId xmlns:a16="http://schemas.microsoft.com/office/drawing/2014/main" id="{33F794A3-CEDB-FB3E-9DC2-3720BA761564}"/>
                  </a:ext>
                </a:extLst>
              </p:cNvPr>
              <p:cNvSpPr/>
              <p:nvPr/>
            </p:nvSpPr>
            <p:spPr>
              <a:xfrm>
                <a:off x="10750392" y="6419850"/>
                <a:ext cx="581186" cy="130175"/>
              </a:xfrm>
              <a:custGeom>
                <a:avLst/>
                <a:gdLst>
                  <a:gd name="connsiteX0" fmla="*/ 158 w 581186"/>
                  <a:gd name="connsiteY0" fmla="*/ 0 h 130175"/>
                  <a:gd name="connsiteX1" fmla="*/ 216058 w 581186"/>
                  <a:gd name="connsiteY1" fmla="*/ 63500 h 130175"/>
                  <a:gd name="connsiteX2" fmla="*/ 393858 w 581186"/>
                  <a:gd name="connsiteY2" fmla="*/ 130175 h 130175"/>
                  <a:gd name="connsiteX3" fmla="*/ 266858 w 581186"/>
                  <a:gd name="connsiteY3" fmla="*/ 63500 h 130175"/>
                  <a:gd name="connsiteX4" fmla="*/ 492283 w 581186"/>
                  <a:gd name="connsiteY4" fmla="*/ 88900 h 130175"/>
                  <a:gd name="connsiteX5" fmla="*/ 558958 w 581186"/>
                  <a:gd name="connsiteY5" fmla="*/ 79375 h 130175"/>
                  <a:gd name="connsiteX6" fmla="*/ 524033 w 581186"/>
                  <a:gd name="connsiteY6" fmla="*/ 57150 h 130175"/>
                  <a:gd name="connsiteX7" fmla="*/ 581183 w 581186"/>
                  <a:gd name="connsiteY7" fmla="*/ 41275 h 130175"/>
                  <a:gd name="connsiteX8" fmla="*/ 520858 w 581186"/>
                  <a:gd name="connsiteY8" fmla="*/ 60325 h 130175"/>
                  <a:gd name="connsiteX9" fmla="*/ 295433 w 581186"/>
                  <a:gd name="connsiteY9" fmla="*/ 85725 h 130175"/>
                  <a:gd name="connsiteX10" fmla="*/ 250983 w 581186"/>
                  <a:gd name="connsiteY10" fmla="*/ 63500 h 130175"/>
                  <a:gd name="connsiteX11" fmla="*/ 158 w 581186"/>
                  <a:gd name="connsiteY11" fmla="*/ 0 h 13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1186" h="130175">
                    <a:moveTo>
                      <a:pt x="158" y="0"/>
                    </a:moveTo>
                    <a:cubicBezTo>
                      <a:pt x="-5663" y="0"/>
                      <a:pt x="150441" y="41804"/>
                      <a:pt x="216058" y="63500"/>
                    </a:cubicBezTo>
                    <a:cubicBezTo>
                      <a:pt x="281675" y="85196"/>
                      <a:pt x="385391" y="130175"/>
                      <a:pt x="393858" y="130175"/>
                    </a:cubicBezTo>
                    <a:cubicBezTo>
                      <a:pt x="402325" y="130175"/>
                      <a:pt x="250454" y="70379"/>
                      <a:pt x="266858" y="63500"/>
                    </a:cubicBezTo>
                    <a:cubicBezTo>
                      <a:pt x="283262" y="56621"/>
                      <a:pt x="443600" y="86254"/>
                      <a:pt x="492283" y="88900"/>
                    </a:cubicBezTo>
                    <a:cubicBezTo>
                      <a:pt x="540966" y="91546"/>
                      <a:pt x="553666" y="84667"/>
                      <a:pt x="558958" y="79375"/>
                    </a:cubicBezTo>
                    <a:cubicBezTo>
                      <a:pt x="564250" y="74083"/>
                      <a:pt x="520329" y="63500"/>
                      <a:pt x="524033" y="57150"/>
                    </a:cubicBezTo>
                    <a:cubicBezTo>
                      <a:pt x="527737" y="50800"/>
                      <a:pt x="581712" y="40746"/>
                      <a:pt x="581183" y="41275"/>
                    </a:cubicBezTo>
                    <a:cubicBezTo>
                      <a:pt x="580654" y="41804"/>
                      <a:pt x="568483" y="52917"/>
                      <a:pt x="520858" y="60325"/>
                    </a:cubicBezTo>
                    <a:cubicBezTo>
                      <a:pt x="473233" y="67733"/>
                      <a:pt x="340412" y="85196"/>
                      <a:pt x="295433" y="85725"/>
                    </a:cubicBezTo>
                    <a:cubicBezTo>
                      <a:pt x="250454" y="86254"/>
                      <a:pt x="297550" y="74612"/>
                      <a:pt x="250983" y="63500"/>
                    </a:cubicBezTo>
                    <a:cubicBezTo>
                      <a:pt x="204416" y="52388"/>
                      <a:pt x="5979" y="0"/>
                      <a:pt x="158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9" name="フリーフォーム 2078">
                <a:extLst>
                  <a:ext uri="{FF2B5EF4-FFF2-40B4-BE49-F238E27FC236}">
                    <a16:creationId xmlns:a16="http://schemas.microsoft.com/office/drawing/2014/main" id="{9431AE3E-0A1C-8E61-439B-94B797316489}"/>
                  </a:ext>
                </a:extLst>
              </p:cNvPr>
              <p:cNvSpPr/>
              <p:nvPr/>
            </p:nvSpPr>
            <p:spPr>
              <a:xfrm>
                <a:off x="10409514" y="6340475"/>
                <a:ext cx="233322" cy="158230"/>
              </a:xfrm>
              <a:custGeom>
                <a:avLst/>
                <a:gdLst>
                  <a:gd name="connsiteX0" fmla="*/ 233086 w 233322"/>
                  <a:gd name="connsiteY0" fmla="*/ 0 h 158230"/>
                  <a:gd name="connsiteX1" fmla="*/ 191811 w 233322"/>
                  <a:gd name="connsiteY1" fmla="*/ 82550 h 158230"/>
                  <a:gd name="connsiteX2" fmla="*/ 144186 w 233322"/>
                  <a:gd name="connsiteY2" fmla="*/ 104775 h 158230"/>
                  <a:gd name="connsiteX3" fmla="*/ 1311 w 233322"/>
                  <a:gd name="connsiteY3" fmla="*/ 155575 h 158230"/>
                  <a:gd name="connsiteX4" fmla="*/ 77511 w 233322"/>
                  <a:gd name="connsiteY4" fmla="*/ 149225 h 158230"/>
                  <a:gd name="connsiteX5" fmla="*/ 150536 w 233322"/>
                  <a:gd name="connsiteY5" fmla="*/ 133350 h 158230"/>
                  <a:gd name="connsiteX6" fmla="*/ 115611 w 233322"/>
                  <a:gd name="connsiteY6" fmla="*/ 139700 h 158230"/>
                  <a:gd name="connsiteX7" fmla="*/ 172761 w 233322"/>
                  <a:gd name="connsiteY7" fmla="*/ 82550 h 158230"/>
                  <a:gd name="connsiteX8" fmla="*/ 233086 w 233322"/>
                  <a:gd name="connsiteY8" fmla="*/ 0 h 15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322" h="158230">
                    <a:moveTo>
                      <a:pt x="233086" y="0"/>
                    </a:moveTo>
                    <a:cubicBezTo>
                      <a:pt x="236261" y="0"/>
                      <a:pt x="206628" y="65088"/>
                      <a:pt x="191811" y="82550"/>
                    </a:cubicBezTo>
                    <a:cubicBezTo>
                      <a:pt x="176994" y="100012"/>
                      <a:pt x="175936" y="92604"/>
                      <a:pt x="144186" y="104775"/>
                    </a:cubicBezTo>
                    <a:cubicBezTo>
                      <a:pt x="112436" y="116946"/>
                      <a:pt x="12423" y="148167"/>
                      <a:pt x="1311" y="155575"/>
                    </a:cubicBezTo>
                    <a:cubicBezTo>
                      <a:pt x="-9802" y="162983"/>
                      <a:pt x="52640" y="152929"/>
                      <a:pt x="77511" y="149225"/>
                    </a:cubicBezTo>
                    <a:cubicBezTo>
                      <a:pt x="102382" y="145521"/>
                      <a:pt x="144186" y="134938"/>
                      <a:pt x="150536" y="133350"/>
                    </a:cubicBezTo>
                    <a:cubicBezTo>
                      <a:pt x="156886" y="131763"/>
                      <a:pt x="111907" y="148167"/>
                      <a:pt x="115611" y="139700"/>
                    </a:cubicBezTo>
                    <a:cubicBezTo>
                      <a:pt x="119315" y="131233"/>
                      <a:pt x="152653" y="101071"/>
                      <a:pt x="172761" y="82550"/>
                    </a:cubicBezTo>
                    <a:cubicBezTo>
                      <a:pt x="192869" y="64029"/>
                      <a:pt x="229911" y="0"/>
                      <a:pt x="233086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0" name="フリーフォーム 2079">
                <a:extLst>
                  <a:ext uri="{FF2B5EF4-FFF2-40B4-BE49-F238E27FC236}">
                    <a16:creationId xmlns:a16="http://schemas.microsoft.com/office/drawing/2014/main" id="{030228DC-EB58-BCE7-D4EC-B1A1380010B4}"/>
                  </a:ext>
                </a:extLst>
              </p:cNvPr>
              <p:cNvSpPr/>
              <p:nvPr/>
            </p:nvSpPr>
            <p:spPr>
              <a:xfrm>
                <a:off x="10413991" y="6483310"/>
                <a:ext cx="683517" cy="158848"/>
              </a:xfrm>
              <a:custGeom>
                <a:avLst/>
                <a:gdLst>
                  <a:gd name="connsiteX0" fmla="*/ 9 w 683517"/>
                  <a:gd name="connsiteY0" fmla="*/ 40 h 158848"/>
                  <a:gd name="connsiteX1" fmla="*/ 247659 w 683517"/>
                  <a:gd name="connsiteY1" fmla="*/ 101640 h 158848"/>
                  <a:gd name="connsiteX2" fmla="*/ 317509 w 683517"/>
                  <a:gd name="connsiteY2" fmla="*/ 54015 h 158848"/>
                  <a:gd name="connsiteX3" fmla="*/ 295284 w 683517"/>
                  <a:gd name="connsiteY3" fmla="*/ 66715 h 158848"/>
                  <a:gd name="connsiteX4" fmla="*/ 473084 w 683517"/>
                  <a:gd name="connsiteY4" fmla="*/ 114340 h 158848"/>
                  <a:gd name="connsiteX5" fmla="*/ 434984 w 683517"/>
                  <a:gd name="connsiteY5" fmla="*/ 104815 h 158848"/>
                  <a:gd name="connsiteX6" fmla="*/ 679459 w 683517"/>
                  <a:gd name="connsiteY6" fmla="*/ 158790 h 158848"/>
                  <a:gd name="connsiteX7" fmla="*/ 568334 w 683517"/>
                  <a:gd name="connsiteY7" fmla="*/ 114340 h 158848"/>
                  <a:gd name="connsiteX8" fmla="*/ 320684 w 683517"/>
                  <a:gd name="connsiteY8" fmla="*/ 69890 h 158848"/>
                  <a:gd name="connsiteX9" fmla="*/ 212734 w 683517"/>
                  <a:gd name="connsiteY9" fmla="*/ 57190 h 158848"/>
                  <a:gd name="connsiteX10" fmla="*/ 257184 w 683517"/>
                  <a:gd name="connsiteY10" fmla="*/ 88940 h 158848"/>
                  <a:gd name="connsiteX11" fmla="*/ 9 w 683517"/>
                  <a:gd name="connsiteY11" fmla="*/ 40 h 158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83517" h="158848">
                    <a:moveTo>
                      <a:pt x="9" y="40"/>
                    </a:moveTo>
                    <a:cubicBezTo>
                      <a:pt x="-1579" y="2157"/>
                      <a:pt x="194742" y="92644"/>
                      <a:pt x="247659" y="101640"/>
                    </a:cubicBezTo>
                    <a:cubicBezTo>
                      <a:pt x="300576" y="110636"/>
                      <a:pt x="309572" y="59836"/>
                      <a:pt x="317509" y="54015"/>
                    </a:cubicBezTo>
                    <a:cubicBezTo>
                      <a:pt x="325446" y="48194"/>
                      <a:pt x="269355" y="56661"/>
                      <a:pt x="295284" y="66715"/>
                    </a:cubicBezTo>
                    <a:cubicBezTo>
                      <a:pt x="321213" y="76769"/>
                      <a:pt x="449801" y="107990"/>
                      <a:pt x="473084" y="114340"/>
                    </a:cubicBezTo>
                    <a:cubicBezTo>
                      <a:pt x="496367" y="120690"/>
                      <a:pt x="434984" y="104815"/>
                      <a:pt x="434984" y="104815"/>
                    </a:cubicBezTo>
                    <a:cubicBezTo>
                      <a:pt x="469380" y="112223"/>
                      <a:pt x="657234" y="157203"/>
                      <a:pt x="679459" y="158790"/>
                    </a:cubicBezTo>
                    <a:cubicBezTo>
                      <a:pt x="701684" y="160377"/>
                      <a:pt x="628130" y="129157"/>
                      <a:pt x="568334" y="114340"/>
                    </a:cubicBezTo>
                    <a:cubicBezTo>
                      <a:pt x="508538" y="99523"/>
                      <a:pt x="379951" y="79415"/>
                      <a:pt x="320684" y="69890"/>
                    </a:cubicBezTo>
                    <a:cubicBezTo>
                      <a:pt x="261417" y="60365"/>
                      <a:pt x="223317" y="54015"/>
                      <a:pt x="212734" y="57190"/>
                    </a:cubicBezTo>
                    <a:cubicBezTo>
                      <a:pt x="202151" y="60365"/>
                      <a:pt x="288405" y="98994"/>
                      <a:pt x="257184" y="88940"/>
                    </a:cubicBezTo>
                    <a:cubicBezTo>
                      <a:pt x="225963" y="78886"/>
                      <a:pt x="1597" y="-2077"/>
                      <a:pt x="9" y="4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1" name="フリーフォーム 2080">
                <a:extLst>
                  <a:ext uri="{FF2B5EF4-FFF2-40B4-BE49-F238E27FC236}">
                    <a16:creationId xmlns:a16="http://schemas.microsoft.com/office/drawing/2014/main" id="{50A7F96C-5A85-45D1-CBC0-0896546D744F}"/>
                  </a:ext>
                </a:extLst>
              </p:cNvPr>
              <p:cNvSpPr/>
              <p:nvPr/>
            </p:nvSpPr>
            <p:spPr>
              <a:xfrm>
                <a:off x="11007725" y="6607068"/>
                <a:ext cx="359211" cy="66782"/>
              </a:xfrm>
              <a:custGeom>
                <a:avLst/>
                <a:gdLst>
                  <a:gd name="connsiteX0" fmla="*/ 0 w 359211"/>
                  <a:gd name="connsiteY0" fmla="*/ 66782 h 66782"/>
                  <a:gd name="connsiteX1" fmla="*/ 288925 w 359211"/>
                  <a:gd name="connsiteY1" fmla="*/ 31857 h 66782"/>
                  <a:gd name="connsiteX2" fmla="*/ 358775 w 359211"/>
                  <a:gd name="connsiteY2" fmla="*/ 15982 h 66782"/>
                  <a:gd name="connsiteX3" fmla="*/ 269875 w 359211"/>
                  <a:gd name="connsiteY3" fmla="*/ 28682 h 66782"/>
                  <a:gd name="connsiteX4" fmla="*/ 69850 w 359211"/>
                  <a:gd name="connsiteY4" fmla="*/ 107 h 66782"/>
                  <a:gd name="connsiteX5" fmla="*/ 222250 w 359211"/>
                  <a:gd name="connsiteY5" fmla="*/ 19157 h 66782"/>
                  <a:gd name="connsiteX6" fmla="*/ 177800 w 359211"/>
                  <a:gd name="connsiteY6" fmla="*/ 25507 h 66782"/>
                  <a:gd name="connsiteX7" fmla="*/ 0 w 359211"/>
                  <a:gd name="connsiteY7" fmla="*/ 66782 h 66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211" h="66782">
                    <a:moveTo>
                      <a:pt x="0" y="66782"/>
                    </a:moveTo>
                    <a:lnTo>
                      <a:pt x="288925" y="31857"/>
                    </a:lnTo>
                    <a:cubicBezTo>
                      <a:pt x="348721" y="23390"/>
                      <a:pt x="361950" y="16511"/>
                      <a:pt x="358775" y="15982"/>
                    </a:cubicBezTo>
                    <a:cubicBezTo>
                      <a:pt x="355600" y="15453"/>
                      <a:pt x="318029" y="31328"/>
                      <a:pt x="269875" y="28682"/>
                    </a:cubicBezTo>
                    <a:cubicBezTo>
                      <a:pt x="221721" y="26036"/>
                      <a:pt x="77788" y="1695"/>
                      <a:pt x="69850" y="107"/>
                    </a:cubicBezTo>
                    <a:cubicBezTo>
                      <a:pt x="61912" y="-1481"/>
                      <a:pt x="204258" y="14924"/>
                      <a:pt x="222250" y="19157"/>
                    </a:cubicBezTo>
                    <a:cubicBezTo>
                      <a:pt x="240242" y="23390"/>
                      <a:pt x="177800" y="25507"/>
                      <a:pt x="177800" y="25507"/>
                    </a:cubicBezTo>
                    <a:lnTo>
                      <a:pt x="0" y="66782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2" name="フリーフォーム 2081">
                <a:extLst>
                  <a:ext uri="{FF2B5EF4-FFF2-40B4-BE49-F238E27FC236}">
                    <a16:creationId xmlns:a16="http://schemas.microsoft.com/office/drawing/2014/main" id="{E07DCEDA-68B8-C43E-27C7-00E2F6823D1C}"/>
                  </a:ext>
                </a:extLst>
              </p:cNvPr>
              <p:cNvSpPr/>
              <p:nvPr/>
            </p:nvSpPr>
            <p:spPr>
              <a:xfrm>
                <a:off x="10539858" y="6292144"/>
                <a:ext cx="582023" cy="112750"/>
              </a:xfrm>
              <a:custGeom>
                <a:avLst/>
                <a:gdLst>
                  <a:gd name="connsiteX0" fmla="*/ 1142 w 582023"/>
                  <a:gd name="connsiteY0" fmla="*/ 111831 h 112750"/>
                  <a:gd name="connsiteX1" fmla="*/ 242442 w 582023"/>
                  <a:gd name="connsiteY1" fmla="*/ 83256 h 112750"/>
                  <a:gd name="connsiteX2" fmla="*/ 359917 w 582023"/>
                  <a:gd name="connsiteY2" fmla="*/ 45156 h 112750"/>
                  <a:gd name="connsiteX3" fmla="*/ 197992 w 582023"/>
                  <a:gd name="connsiteY3" fmla="*/ 70556 h 112750"/>
                  <a:gd name="connsiteX4" fmla="*/ 515492 w 582023"/>
                  <a:gd name="connsiteY4" fmla="*/ 45156 h 112750"/>
                  <a:gd name="connsiteX5" fmla="*/ 578992 w 582023"/>
                  <a:gd name="connsiteY5" fmla="*/ 706 h 112750"/>
                  <a:gd name="connsiteX6" fmla="*/ 563117 w 582023"/>
                  <a:gd name="connsiteY6" fmla="*/ 19756 h 112750"/>
                  <a:gd name="connsiteX7" fmla="*/ 486917 w 582023"/>
                  <a:gd name="connsiteY7" fmla="*/ 45156 h 112750"/>
                  <a:gd name="connsiteX8" fmla="*/ 290067 w 582023"/>
                  <a:gd name="connsiteY8" fmla="*/ 45156 h 112750"/>
                  <a:gd name="connsiteX9" fmla="*/ 350392 w 582023"/>
                  <a:gd name="connsiteY9" fmla="*/ 48331 h 112750"/>
                  <a:gd name="connsiteX10" fmla="*/ 1142 w 582023"/>
                  <a:gd name="connsiteY10" fmla="*/ 111831 h 112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2023" h="112750">
                    <a:moveTo>
                      <a:pt x="1142" y="111831"/>
                    </a:moveTo>
                    <a:cubicBezTo>
                      <a:pt x="-16850" y="117652"/>
                      <a:pt x="182646" y="94368"/>
                      <a:pt x="242442" y="83256"/>
                    </a:cubicBezTo>
                    <a:cubicBezTo>
                      <a:pt x="302238" y="72143"/>
                      <a:pt x="367325" y="47273"/>
                      <a:pt x="359917" y="45156"/>
                    </a:cubicBezTo>
                    <a:cubicBezTo>
                      <a:pt x="352509" y="43039"/>
                      <a:pt x="172063" y="70556"/>
                      <a:pt x="197992" y="70556"/>
                    </a:cubicBezTo>
                    <a:cubicBezTo>
                      <a:pt x="223921" y="70556"/>
                      <a:pt x="451992" y="56798"/>
                      <a:pt x="515492" y="45156"/>
                    </a:cubicBezTo>
                    <a:cubicBezTo>
                      <a:pt x="578992" y="33514"/>
                      <a:pt x="578992" y="706"/>
                      <a:pt x="578992" y="706"/>
                    </a:cubicBezTo>
                    <a:cubicBezTo>
                      <a:pt x="586929" y="-3527"/>
                      <a:pt x="578463" y="12348"/>
                      <a:pt x="563117" y="19756"/>
                    </a:cubicBezTo>
                    <a:cubicBezTo>
                      <a:pt x="547771" y="27164"/>
                      <a:pt x="532425" y="40923"/>
                      <a:pt x="486917" y="45156"/>
                    </a:cubicBezTo>
                    <a:cubicBezTo>
                      <a:pt x="441409" y="49389"/>
                      <a:pt x="312821" y="44627"/>
                      <a:pt x="290067" y="45156"/>
                    </a:cubicBezTo>
                    <a:cubicBezTo>
                      <a:pt x="267313" y="45685"/>
                      <a:pt x="400663" y="36689"/>
                      <a:pt x="350392" y="48331"/>
                    </a:cubicBezTo>
                    <a:cubicBezTo>
                      <a:pt x="300121" y="59973"/>
                      <a:pt x="19134" y="106010"/>
                      <a:pt x="1142" y="11183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3" name="フリーフォーム 2082">
                <a:extLst>
                  <a:ext uri="{FF2B5EF4-FFF2-40B4-BE49-F238E27FC236}">
                    <a16:creationId xmlns:a16="http://schemas.microsoft.com/office/drawing/2014/main" id="{54FCCA63-8485-0CC0-FBC0-DF50327EF32B}"/>
                  </a:ext>
                </a:extLst>
              </p:cNvPr>
              <p:cNvSpPr/>
              <p:nvPr/>
            </p:nvSpPr>
            <p:spPr>
              <a:xfrm>
                <a:off x="11496629" y="6489678"/>
                <a:ext cx="293231" cy="76326"/>
              </a:xfrm>
              <a:custGeom>
                <a:avLst/>
                <a:gdLst>
                  <a:gd name="connsiteX0" fmla="*/ 46 w 293231"/>
                  <a:gd name="connsiteY0" fmla="*/ 22 h 76326"/>
                  <a:gd name="connsiteX1" fmla="*/ 117521 w 293231"/>
                  <a:gd name="connsiteY1" fmla="*/ 47647 h 76326"/>
                  <a:gd name="connsiteX2" fmla="*/ 292146 w 293231"/>
                  <a:gd name="connsiteY2" fmla="*/ 76222 h 76326"/>
                  <a:gd name="connsiteX3" fmla="*/ 187371 w 293231"/>
                  <a:gd name="connsiteY3" fmla="*/ 57172 h 76326"/>
                  <a:gd name="connsiteX4" fmla="*/ 104821 w 293231"/>
                  <a:gd name="connsiteY4" fmla="*/ 53997 h 76326"/>
                  <a:gd name="connsiteX5" fmla="*/ 46 w 293231"/>
                  <a:gd name="connsiteY5" fmla="*/ 22 h 76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3231" h="76326">
                    <a:moveTo>
                      <a:pt x="46" y="22"/>
                    </a:moveTo>
                    <a:cubicBezTo>
                      <a:pt x="2163" y="-1036"/>
                      <a:pt x="68838" y="34947"/>
                      <a:pt x="117521" y="47647"/>
                    </a:cubicBezTo>
                    <a:cubicBezTo>
                      <a:pt x="166204" y="60347"/>
                      <a:pt x="280504" y="74635"/>
                      <a:pt x="292146" y="76222"/>
                    </a:cubicBezTo>
                    <a:cubicBezTo>
                      <a:pt x="303788" y="77809"/>
                      <a:pt x="218592" y="60876"/>
                      <a:pt x="187371" y="57172"/>
                    </a:cubicBezTo>
                    <a:cubicBezTo>
                      <a:pt x="156150" y="53468"/>
                      <a:pt x="140275" y="60347"/>
                      <a:pt x="104821" y="53997"/>
                    </a:cubicBezTo>
                    <a:cubicBezTo>
                      <a:pt x="69367" y="47647"/>
                      <a:pt x="-2071" y="1080"/>
                      <a:pt x="46" y="2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4" name="フリーフォーム 2083">
                <a:extLst>
                  <a:ext uri="{FF2B5EF4-FFF2-40B4-BE49-F238E27FC236}">
                    <a16:creationId xmlns:a16="http://schemas.microsoft.com/office/drawing/2014/main" id="{BE18B078-4E4E-5203-9414-FA06F02D2253}"/>
                  </a:ext>
                </a:extLst>
              </p:cNvPr>
              <p:cNvSpPr/>
              <p:nvPr/>
            </p:nvSpPr>
            <p:spPr>
              <a:xfrm>
                <a:off x="11074001" y="6330510"/>
                <a:ext cx="304786" cy="125029"/>
              </a:xfrm>
              <a:custGeom>
                <a:avLst/>
                <a:gdLst>
                  <a:gd name="connsiteX0" fmla="*/ 399 w 304786"/>
                  <a:gd name="connsiteY0" fmla="*/ 440 h 125029"/>
                  <a:gd name="connsiteX1" fmla="*/ 121049 w 304786"/>
                  <a:gd name="connsiteY1" fmla="*/ 48065 h 125029"/>
                  <a:gd name="connsiteX2" fmla="*/ 302024 w 304786"/>
                  <a:gd name="connsiteY2" fmla="*/ 124265 h 125029"/>
                  <a:gd name="connsiteX3" fmla="*/ 235349 w 304786"/>
                  <a:gd name="connsiteY3" fmla="*/ 89340 h 125029"/>
                  <a:gd name="connsiteX4" fmla="*/ 149624 w 304786"/>
                  <a:gd name="connsiteY4" fmla="*/ 44890 h 125029"/>
                  <a:gd name="connsiteX5" fmla="*/ 86124 w 304786"/>
                  <a:gd name="connsiteY5" fmla="*/ 25840 h 125029"/>
                  <a:gd name="connsiteX6" fmla="*/ 399 w 304786"/>
                  <a:gd name="connsiteY6" fmla="*/ 440 h 125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4786" h="125029">
                    <a:moveTo>
                      <a:pt x="399" y="440"/>
                    </a:moveTo>
                    <a:cubicBezTo>
                      <a:pt x="6220" y="4144"/>
                      <a:pt x="70778" y="27428"/>
                      <a:pt x="121049" y="48065"/>
                    </a:cubicBezTo>
                    <a:cubicBezTo>
                      <a:pt x="171320" y="68702"/>
                      <a:pt x="282974" y="117386"/>
                      <a:pt x="302024" y="124265"/>
                    </a:cubicBezTo>
                    <a:cubicBezTo>
                      <a:pt x="321074" y="131144"/>
                      <a:pt x="235349" y="89340"/>
                      <a:pt x="235349" y="89340"/>
                    </a:cubicBezTo>
                    <a:cubicBezTo>
                      <a:pt x="209949" y="76111"/>
                      <a:pt x="174495" y="55473"/>
                      <a:pt x="149624" y="44890"/>
                    </a:cubicBezTo>
                    <a:cubicBezTo>
                      <a:pt x="124753" y="34307"/>
                      <a:pt x="118403" y="34307"/>
                      <a:pt x="86124" y="25840"/>
                    </a:cubicBezTo>
                    <a:cubicBezTo>
                      <a:pt x="53845" y="17373"/>
                      <a:pt x="-5422" y="-3264"/>
                      <a:pt x="399" y="44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5" name="フリーフォーム 2084">
                <a:extLst>
                  <a:ext uri="{FF2B5EF4-FFF2-40B4-BE49-F238E27FC236}">
                    <a16:creationId xmlns:a16="http://schemas.microsoft.com/office/drawing/2014/main" id="{5CD774A2-6010-0970-2746-FD108E71A2AB}"/>
                  </a:ext>
                </a:extLst>
              </p:cNvPr>
              <p:cNvSpPr/>
              <p:nvPr/>
            </p:nvSpPr>
            <p:spPr>
              <a:xfrm>
                <a:off x="10382167" y="6396453"/>
                <a:ext cx="458614" cy="122021"/>
              </a:xfrm>
              <a:custGeom>
                <a:avLst/>
                <a:gdLst>
                  <a:gd name="connsiteX0" fmla="*/ 3258 w 458614"/>
                  <a:gd name="connsiteY0" fmla="*/ 121822 h 122021"/>
                  <a:gd name="connsiteX1" fmla="*/ 152483 w 458614"/>
                  <a:gd name="connsiteY1" fmla="*/ 93247 h 122021"/>
                  <a:gd name="connsiteX2" fmla="*/ 346158 w 458614"/>
                  <a:gd name="connsiteY2" fmla="*/ 7522 h 122021"/>
                  <a:gd name="connsiteX3" fmla="*/ 241383 w 458614"/>
                  <a:gd name="connsiteY3" fmla="*/ 4347 h 122021"/>
                  <a:gd name="connsiteX4" fmla="*/ 228683 w 458614"/>
                  <a:gd name="connsiteY4" fmla="*/ 1172 h 122021"/>
                  <a:gd name="connsiteX5" fmla="*/ 444583 w 458614"/>
                  <a:gd name="connsiteY5" fmla="*/ 13872 h 122021"/>
                  <a:gd name="connsiteX6" fmla="*/ 438233 w 458614"/>
                  <a:gd name="connsiteY6" fmla="*/ 13872 h 122021"/>
                  <a:gd name="connsiteX7" fmla="*/ 289008 w 458614"/>
                  <a:gd name="connsiteY7" fmla="*/ 29747 h 122021"/>
                  <a:gd name="connsiteX8" fmla="*/ 257258 w 458614"/>
                  <a:gd name="connsiteY8" fmla="*/ 58322 h 122021"/>
                  <a:gd name="connsiteX9" fmla="*/ 181058 w 458614"/>
                  <a:gd name="connsiteY9" fmla="*/ 93247 h 122021"/>
                  <a:gd name="connsiteX10" fmla="*/ 57233 w 458614"/>
                  <a:gd name="connsiteY10" fmla="*/ 105947 h 122021"/>
                  <a:gd name="connsiteX11" fmla="*/ 3258 w 458614"/>
                  <a:gd name="connsiteY11" fmla="*/ 121822 h 122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8614" h="122021">
                    <a:moveTo>
                      <a:pt x="3258" y="121822"/>
                    </a:moveTo>
                    <a:cubicBezTo>
                      <a:pt x="19133" y="119705"/>
                      <a:pt x="95333" y="112297"/>
                      <a:pt x="152483" y="93247"/>
                    </a:cubicBezTo>
                    <a:cubicBezTo>
                      <a:pt x="209633" y="74197"/>
                      <a:pt x="331341" y="22339"/>
                      <a:pt x="346158" y="7522"/>
                    </a:cubicBezTo>
                    <a:cubicBezTo>
                      <a:pt x="360975" y="-7295"/>
                      <a:pt x="241383" y="4347"/>
                      <a:pt x="241383" y="4347"/>
                    </a:cubicBezTo>
                    <a:cubicBezTo>
                      <a:pt x="221804" y="3289"/>
                      <a:pt x="194816" y="-415"/>
                      <a:pt x="228683" y="1172"/>
                    </a:cubicBezTo>
                    <a:cubicBezTo>
                      <a:pt x="262550" y="2759"/>
                      <a:pt x="409658" y="11755"/>
                      <a:pt x="444583" y="13872"/>
                    </a:cubicBezTo>
                    <a:cubicBezTo>
                      <a:pt x="479508" y="15989"/>
                      <a:pt x="438233" y="13872"/>
                      <a:pt x="438233" y="13872"/>
                    </a:cubicBezTo>
                    <a:cubicBezTo>
                      <a:pt x="412304" y="16518"/>
                      <a:pt x="319170" y="22339"/>
                      <a:pt x="289008" y="29747"/>
                    </a:cubicBezTo>
                    <a:cubicBezTo>
                      <a:pt x="258846" y="37155"/>
                      <a:pt x="275250" y="47739"/>
                      <a:pt x="257258" y="58322"/>
                    </a:cubicBezTo>
                    <a:cubicBezTo>
                      <a:pt x="239266" y="68905"/>
                      <a:pt x="214395" y="85310"/>
                      <a:pt x="181058" y="93247"/>
                    </a:cubicBezTo>
                    <a:cubicBezTo>
                      <a:pt x="147721" y="101184"/>
                      <a:pt x="57233" y="105947"/>
                      <a:pt x="57233" y="105947"/>
                    </a:cubicBezTo>
                    <a:cubicBezTo>
                      <a:pt x="33421" y="108593"/>
                      <a:pt x="-12617" y="123939"/>
                      <a:pt x="3258" y="12182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6" name="フリーフォーム 2085">
                <a:extLst>
                  <a:ext uri="{FF2B5EF4-FFF2-40B4-BE49-F238E27FC236}">
                    <a16:creationId xmlns:a16="http://schemas.microsoft.com/office/drawing/2014/main" id="{C317EEF5-918B-F936-666B-E48E7C3DE49B}"/>
                  </a:ext>
                </a:extLst>
              </p:cNvPr>
              <p:cNvSpPr/>
              <p:nvPr/>
            </p:nvSpPr>
            <p:spPr>
              <a:xfrm>
                <a:off x="10750542" y="6416550"/>
                <a:ext cx="582740" cy="54303"/>
              </a:xfrm>
              <a:custGeom>
                <a:avLst/>
                <a:gdLst>
                  <a:gd name="connsiteX0" fmla="*/ 8 w 582740"/>
                  <a:gd name="connsiteY0" fmla="*/ 125 h 54303"/>
                  <a:gd name="connsiteX1" fmla="*/ 247658 w 582740"/>
                  <a:gd name="connsiteY1" fmla="*/ 54100 h 54303"/>
                  <a:gd name="connsiteX2" fmla="*/ 209558 w 582740"/>
                  <a:gd name="connsiteY2" fmla="*/ 19175 h 54303"/>
                  <a:gd name="connsiteX3" fmla="*/ 485783 w 582740"/>
                  <a:gd name="connsiteY3" fmla="*/ 35050 h 54303"/>
                  <a:gd name="connsiteX4" fmla="*/ 581033 w 582740"/>
                  <a:gd name="connsiteY4" fmla="*/ 9650 h 54303"/>
                  <a:gd name="connsiteX5" fmla="*/ 419108 w 582740"/>
                  <a:gd name="connsiteY5" fmla="*/ 9650 h 54303"/>
                  <a:gd name="connsiteX6" fmla="*/ 104783 w 582740"/>
                  <a:gd name="connsiteY6" fmla="*/ 3300 h 54303"/>
                  <a:gd name="connsiteX7" fmla="*/ 238133 w 582740"/>
                  <a:gd name="connsiteY7" fmla="*/ 38225 h 54303"/>
                  <a:gd name="connsiteX8" fmla="*/ 8 w 582740"/>
                  <a:gd name="connsiteY8" fmla="*/ 125 h 5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2740" h="54303">
                    <a:moveTo>
                      <a:pt x="8" y="125"/>
                    </a:moveTo>
                    <a:cubicBezTo>
                      <a:pt x="1596" y="2771"/>
                      <a:pt x="212733" y="50925"/>
                      <a:pt x="247658" y="54100"/>
                    </a:cubicBezTo>
                    <a:cubicBezTo>
                      <a:pt x="282583" y="57275"/>
                      <a:pt x="169871" y="22350"/>
                      <a:pt x="209558" y="19175"/>
                    </a:cubicBezTo>
                    <a:cubicBezTo>
                      <a:pt x="249245" y="16000"/>
                      <a:pt x="423871" y="36637"/>
                      <a:pt x="485783" y="35050"/>
                    </a:cubicBezTo>
                    <a:cubicBezTo>
                      <a:pt x="547695" y="33463"/>
                      <a:pt x="592146" y="13883"/>
                      <a:pt x="581033" y="9650"/>
                    </a:cubicBezTo>
                    <a:cubicBezTo>
                      <a:pt x="569921" y="5417"/>
                      <a:pt x="419108" y="9650"/>
                      <a:pt x="419108" y="9650"/>
                    </a:cubicBezTo>
                    <a:cubicBezTo>
                      <a:pt x="339733" y="8592"/>
                      <a:pt x="134946" y="-1463"/>
                      <a:pt x="104783" y="3300"/>
                    </a:cubicBezTo>
                    <a:cubicBezTo>
                      <a:pt x="74621" y="8063"/>
                      <a:pt x="248187" y="38754"/>
                      <a:pt x="238133" y="38225"/>
                    </a:cubicBezTo>
                    <a:cubicBezTo>
                      <a:pt x="228079" y="37696"/>
                      <a:pt x="-1580" y="-2521"/>
                      <a:pt x="8" y="12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7" name="フリーフォーム 2086">
                <a:extLst>
                  <a:ext uri="{FF2B5EF4-FFF2-40B4-BE49-F238E27FC236}">
                    <a16:creationId xmlns:a16="http://schemas.microsoft.com/office/drawing/2014/main" id="{20FAB54D-8F41-9B50-7E81-C1ECEA7BD859}"/>
                  </a:ext>
                </a:extLst>
              </p:cNvPr>
              <p:cNvSpPr/>
              <p:nvPr/>
            </p:nvSpPr>
            <p:spPr>
              <a:xfrm>
                <a:off x="10861381" y="6448122"/>
                <a:ext cx="422086" cy="150057"/>
              </a:xfrm>
              <a:custGeom>
                <a:avLst/>
                <a:gdLst>
                  <a:gd name="connsiteX0" fmla="*/ 294 w 422086"/>
                  <a:gd name="connsiteY0" fmla="*/ 149528 h 150057"/>
                  <a:gd name="connsiteX1" fmla="*/ 139994 w 422086"/>
                  <a:gd name="connsiteY1" fmla="*/ 6653 h 150057"/>
                  <a:gd name="connsiteX2" fmla="*/ 130469 w 422086"/>
                  <a:gd name="connsiteY2" fmla="*/ 41578 h 150057"/>
                  <a:gd name="connsiteX3" fmla="*/ 228894 w 422086"/>
                  <a:gd name="connsiteY3" fmla="*/ 57453 h 150057"/>
                  <a:gd name="connsiteX4" fmla="*/ 368594 w 422086"/>
                  <a:gd name="connsiteY4" fmla="*/ 35228 h 150057"/>
                  <a:gd name="connsiteX5" fmla="*/ 419394 w 422086"/>
                  <a:gd name="connsiteY5" fmla="*/ 22528 h 150057"/>
                  <a:gd name="connsiteX6" fmla="*/ 295569 w 422086"/>
                  <a:gd name="connsiteY6" fmla="*/ 63803 h 150057"/>
                  <a:gd name="connsiteX7" fmla="*/ 152694 w 422086"/>
                  <a:gd name="connsiteY7" fmla="*/ 38403 h 150057"/>
                  <a:gd name="connsiteX8" fmla="*/ 159044 w 422086"/>
                  <a:gd name="connsiteY8" fmla="*/ 303 h 150057"/>
                  <a:gd name="connsiteX9" fmla="*/ 101894 w 422086"/>
                  <a:gd name="connsiteY9" fmla="*/ 60628 h 150057"/>
                  <a:gd name="connsiteX10" fmla="*/ 89194 w 422086"/>
                  <a:gd name="connsiteY10" fmla="*/ 117778 h 150057"/>
                  <a:gd name="connsiteX11" fmla="*/ 101894 w 422086"/>
                  <a:gd name="connsiteY11" fmla="*/ 57453 h 150057"/>
                  <a:gd name="connsiteX12" fmla="*/ 294 w 422086"/>
                  <a:gd name="connsiteY12" fmla="*/ 149528 h 150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2086" h="150057">
                    <a:moveTo>
                      <a:pt x="294" y="149528"/>
                    </a:moveTo>
                    <a:cubicBezTo>
                      <a:pt x="6644" y="141061"/>
                      <a:pt x="118298" y="24645"/>
                      <a:pt x="139994" y="6653"/>
                    </a:cubicBezTo>
                    <a:cubicBezTo>
                      <a:pt x="161690" y="-11339"/>
                      <a:pt x="115652" y="33111"/>
                      <a:pt x="130469" y="41578"/>
                    </a:cubicBezTo>
                    <a:cubicBezTo>
                      <a:pt x="145286" y="50045"/>
                      <a:pt x="189207" y="58511"/>
                      <a:pt x="228894" y="57453"/>
                    </a:cubicBezTo>
                    <a:cubicBezTo>
                      <a:pt x="268581" y="56395"/>
                      <a:pt x="336844" y="41049"/>
                      <a:pt x="368594" y="35228"/>
                    </a:cubicBezTo>
                    <a:cubicBezTo>
                      <a:pt x="400344" y="29407"/>
                      <a:pt x="431565" y="17766"/>
                      <a:pt x="419394" y="22528"/>
                    </a:cubicBezTo>
                    <a:cubicBezTo>
                      <a:pt x="407223" y="27290"/>
                      <a:pt x="340019" y="61157"/>
                      <a:pt x="295569" y="63803"/>
                    </a:cubicBezTo>
                    <a:cubicBezTo>
                      <a:pt x="251119" y="66449"/>
                      <a:pt x="175448" y="48986"/>
                      <a:pt x="152694" y="38403"/>
                    </a:cubicBezTo>
                    <a:cubicBezTo>
                      <a:pt x="129940" y="27820"/>
                      <a:pt x="167511" y="-3401"/>
                      <a:pt x="159044" y="303"/>
                    </a:cubicBezTo>
                    <a:cubicBezTo>
                      <a:pt x="150577" y="4007"/>
                      <a:pt x="113536" y="41049"/>
                      <a:pt x="101894" y="60628"/>
                    </a:cubicBezTo>
                    <a:cubicBezTo>
                      <a:pt x="90252" y="80207"/>
                      <a:pt x="89194" y="118307"/>
                      <a:pt x="89194" y="117778"/>
                    </a:cubicBezTo>
                    <a:cubicBezTo>
                      <a:pt x="89194" y="117249"/>
                      <a:pt x="111419" y="52690"/>
                      <a:pt x="101894" y="57453"/>
                    </a:cubicBezTo>
                    <a:cubicBezTo>
                      <a:pt x="92369" y="62216"/>
                      <a:pt x="-6056" y="157995"/>
                      <a:pt x="294" y="14952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8" name="フリーフォーム 2087">
                <a:extLst>
                  <a:ext uri="{FF2B5EF4-FFF2-40B4-BE49-F238E27FC236}">
                    <a16:creationId xmlns:a16="http://schemas.microsoft.com/office/drawing/2014/main" id="{C7D97FEA-107E-452F-98BA-E32F1889CF98}"/>
                  </a:ext>
                </a:extLst>
              </p:cNvPr>
              <p:cNvSpPr/>
              <p:nvPr/>
            </p:nvSpPr>
            <p:spPr>
              <a:xfrm>
                <a:off x="11616014" y="6791252"/>
                <a:ext cx="1043150" cy="34998"/>
              </a:xfrm>
              <a:custGeom>
                <a:avLst/>
                <a:gdLst>
                  <a:gd name="connsiteX0" fmla="*/ 4486 w 1043150"/>
                  <a:gd name="connsiteY0" fmla="*/ 34998 h 34998"/>
                  <a:gd name="connsiteX1" fmla="*/ 890311 w 1043150"/>
                  <a:gd name="connsiteY1" fmla="*/ 22298 h 34998"/>
                  <a:gd name="connsiteX2" fmla="*/ 321986 w 1043150"/>
                  <a:gd name="connsiteY2" fmla="*/ 25473 h 34998"/>
                  <a:gd name="connsiteX3" fmla="*/ 912536 w 1043150"/>
                  <a:gd name="connsiteY3" fmla="*/ 28648 h 34998"/>
                  <a:gd name="connsiteX4" fmla="*/ 617261 w 1043150"/>
                  <a:gd name="connsiteY4" fmla="*/ 9598 h 34998"/>
                  <a:gd name="connsiteX5" fmla="*/ 1042711 w 1043150"/>
                  <a:gd name="connsiteY5" fmla="*/ 12773 h 34998"/>
                  <a:gd name="connsiteX6" fmla="*/ 522011 w 1043150"/>
                  <a:gd name="connsiteY6" fmla="*/ 22298 h 34998"/>
                  <a:gd name="connsiteX7" fmla="*/ 188636 w 1043150"/>
                  <a:gd name="connsiteY7" fmla="*/ 73 h 34998"/>
                  <a:gd name="connsiteX8" fmla="*/ 531536 w 1043150"/>
                  <a:gd name="connsiteY8" fmla="*/ 15948 h 34998"/>
                  <a:gd name="connsiteX9" fmla="*/ 4486 w 1043150"/>
                  <a:gd name="connsiteY9" fmla="*/ 34998 h 34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3150" h="34998">
                    <a:moveTo>
                      <a:pt x="4486" y="34998"/>
                    </a:moveTo>
                    <a:lnTo>
                      <a:pt x="890311" y="22298"/>
                    </a:lnTo>
                    <a:cubicBezTo>
                      <a:pt x="943228" y="20711"/>
                      <a:pt x="318282" y="24415"/>
                      <a:pt x="321986" y="25473"/>
                    </a:cubicBezTo>
                    <a:cubicBezTo>
                      <a:pt x="325690" y="26531"/>
                      <a:pt x="863324" y="31294"/>
                      <a:pt x="912536" y="28648"/>
                    </a:cubicBezTo>
                    <a:cubicBezTo>
                      <a:pt x="961749" y="26002"/>
                      <a:pt x="595565" y="12244"/>
                      <a:pt x="617261" y="9598"/>
                    </a:cubicBezTo>
                    <a:cubicBezTo>
                      <a:pt x="638957" y="6952"/>
                      <a:pt x="1058586" y="10656"/>
                      <a:pt x="1042711" y="12773"/>
                    </a:cubicBezTo>
                    <a:cubicBezTo>
                      <a:pt x="1026836" y="14890"/>
                      <a:pt x="664357" y="24415"/>
                      <a:pt x="522011" y="22298"/>
                    </a:cubicBezTo>
                    <a:cubicBezTo>
                      <a:pt x="379665" y="20181"/>
                      <a:pt x="187048" y="1131"/>
                      <a:pt x="188636" y="73"/>
                    </a:cubicBezTo>
                    <a:cubicBezTo>
                      <a:pt x="190224" y="-985"/>
                      <a:pt x="561169" y="9598"/>
                      <a:pt x="531536" y="15948"/>
                    </a:cubicBezTo>
                    <a:cubicBezTo>
                      <a:pt x="501903" y="22298"/>
                      <a:pt x="-55310" y="33940"/>
                      <a:pt x="4486" y="3499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9" name="フリーフォーム 2088">
                <a:extLst>
                  <a:ext uri="{FF2B5EF4-FFF2-40B4-BE49-F238E27FC236}">
                    <a16:creationId xmlns:a16="http://schemas.microsoft.com/office/drawing/2014/main" id="{2366AB04-2A08-535C-CB58-B03BD3C570A8}"/>
                  </a:ext>
                </a:extLst>
              </p:cNvPr>
              <p:cNvSpPr/>
              <p:nvPr/>
            </p:nvSpPr>
            <p:spPr>
              <a:xfrm>
                <a:off x="8651506" y="6092780"/>
                <a:ext cx="150204" cy="1191149"/>
              </a:xfrm>
              <a:custGeom>
                <a:avLst/>
                <a:gdLst>
                  <a:gd name="connsiteX0" fmla="*/ 22594 w 150204"/>
                  <a:gd name="connsiteY0" fmla="*/ 3220 h 1191149"/>
                  <a:gd name="connsiteX1" fmla="*/ 121019 w 150204"/>
                  <a:gd name="connsiteY1" fmla="*/ 295320 h 1191149"/>
                  <a:gd name="connsiteX2" fmla="*/ 130544 w 150204"/>
                  <a:gd name="connsiteY2" fmla="*/ 241345 h 1191149"/>
                  <a:gd name="connsiteX3" fmla="*/ 114669 w 150204"/>
                  <a:gd name="connsiteY3" fmla="*/ 565195 h 1191149"/>
                  <a:gd name="connsiteX4" fmla="*/ 121019 w 150204"/>
                  <a:gd name="connsiteY4" fmla="*/ 536620 h 1191149"/>
                  <a:gd name="connsiteX5" fmla="*/ 133719 w 150204"/>
                  <a:gd name="connsiteY5" fmla="*/ 746170 h 1191149"/>
                  <a:gd name="connsiteX6" fmla="*/ 114669 w 150204"/>
                  <a:gd name="connsiteY6" fmla="*/ 1019220 h 1191149"/>
                  <a:gd name="connsiteX7" fmla="*/ 136894 w 150204"/>
                  <a:gd name="connsiteY7" fmla="*/ 1187495 h 1191149"/>
                  <a:gd name="connsiteX8" fmla="*/ 136894 w 150204"/>
                  <a:gd name="connsiteY8" fmla="*/ 1066845 h 1191149"/>
                  <a:gd name="connsiteX9" fmla="*/ 149594 w 150204"/>
                  <a:gd name="connsiteY9" fmla="*/ 371520 h 1191149"/>
                  <a:gd name="connsiteX10" fmla="*/ 114669 w 150204"/>
                  <a:gd name="connsiteY10" fmla="*/ 193720 h 1191149"/>
                  <a:gd name="connsiteX11" fmla="*/ 124194 w 150204"/>
                  <a:gd name="connsiteY11" fmla="*/ 295320 h 1191149"/>
                  <a:gd name="connsiteX12" fmla="*/ 3544 w 150204"/>
                  <a:gd name="connsiteY12" fmla="*/ 66720 h 1191149"/>
                  <a:gd name="connsiteX13" fmla="*/ 32119 w 150204"/>
                  <a:gd name="connsiteY13" fmla="*/ 133395 h 1191149"/>
                  <a:gd name="connsiteX14" fmla="*/ 22594 w 150204"/>
                  <a:gd name="connsiteY14" fmla="*/ 3220 h 119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0204" h="1191149">
                    <a:moveTo>
                      <a:pt x="22594" y="3220"/>
                    </a:moveTo>
                    <a:cubicBezTo>
                      <a:pt x="37411" y="30208"/>
                      <a:pt x="103027" y="255632"/>
                      <a:pt x="121019" y="295320"/>
                    </a:cubicBezTo>
                    <a:cubicBezTo>
                      <a:pt x="139011" y="335008"/>
                      <a:pt x="131602" y="196366"/>
                      <a:pt x="130544" y="241345"/>
                    </a:cubicBezTo>
                    <a:cubicBezTo>
                      <a:pt x="129486" y="286324"/>
                      <a:pt x="116256" y="515983"/>
                      <a:pt x="114669" y="565195"/>
                    </a:cubicBezTo>
                    <a:cubicBezTo>
                      <a:pt x="113082" y="614407"/>
                      <a:pt x="117844" y="506457"/>
                      <a:pt x="121019" y="536620"/>
                    </a:cubicBezTo>
                    <a:cubicBezTo>
                      <a:pt x="124194" y="566783"/>
                      <a:pt x="134777" y="665737"/>
                      <a:pt x="133719" y="746170"/>
                    </a:cubicBezTo>
                    <a:cubicBezTo>
                      <a:pt x="132661" y="826603"/>
                      <a:pt x="114140" y="945666"/>
                      <a:pt x="114669" y="1019220"/>
                    </a:cubicBezTo>
                    <a:cubicBezTo>
                      <a:pt x="115198" y="1092774"/>
                      <a:pt x="133190" y="1179558"/>
                      <a:pt x="136894" y="1187495"/>
                    </a:cubicBezTo>
                    <a:cubicBezTo>
                      <a:pt x="140598" y="1195432"/>
                      <a:pt x="134777" y="1202841"/>
                      <a:pt x="136894" y="1066845"/>
                    </a:cubicBezTo>
                    <a:cubicBezTo>
                      <a:pt x="139011" y="930849"/>
                      <a:pt x="153298" y="517041"/>
                      <a:pt x="149594" y="371520"/>
                    </a:cubicBezTo>
                    <a:cubicBezTo>
                      <a:pt x="145890" y="225999"/>
                      <a:pt x="118902" y="206420"/>
                      <a:pt x="114669" y="193720"/>
                    </a:cubicBezTo>
                    <a:cubicBezTo>
                      <a:pt x="110436" y="181020"/>
                      <a:pt x="142715" y="316487"/>
                      <a:pt x="124194" y="295320"/>
                    </a:cubicBezTo>
                    <a:cubicBezTo>
                      <a:pt x="105673" y="274153"/>
                      <a:pt x="18890" y="93707"/>
                      <a:pt x="3544" y="66720"/>
                    </a:cubicBezTo>
                    <a:cubicBezTo>
                      <a:pt x="-11802" y="39733"/>
                      <a:pt x="27357" y="139216"/>
                      <a:pt x="32119" y="133395"/>
                    </a:cubicBezTo>
                    <a:cubicBezTo>
                      <a:pt x="36881" y="127574"/>
                      <a:pt x="7777" y="-23768"/>
                      <a:pt x="22594" y="322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0" name="フリーフォーム 2089">
                <a:extLst>
                  <a:ext uri="{FF2B5EF4-FFF2-40B4-BE49-F238E27FC236}">
                    <a16:creationId xmlns:a16="http://schemas.microsoft.com/office/drawing/2014/main" id="{C8A83D47-344F-1E85-AE74-2FD896DF12B7}"/>
                  </a:ext>
                </a:extLst>
              </p:cNvPr>
              <p:cNvSpPr/>
              <p:nvPr/>
            </p:nvSpPr>
            <p:spPr>
              <a:xfrm>
                <a:off x="8632475" y="6181122"/>
                <a:ext cx="104486" cy="681935"/>
              </a:xfrm>
              <a:custGeom>
                <a:avLst/>
                <a:gdLst>
                  <a:gd name="connsiteX0" fmla="*/ 35275 w 104486"/>
                  <a:gd name="connsiteY0" fmla="*/ 603 h 681935"/>
                  <a:gd name="connsiteX1" fmla="*/ 70200 w 104486"/>
                  <a:gd name="connsiteY1" fmla="*/ 289528 h 681935"/>
                  <a:gd name="connsiteX2" fmla="*/ 73375 w 104486"/>
                  <a:gd name="connsiteY2" fmla="*/ 194278 h 681935"/>
                  <a:gd name="connsiteX3" fmla="*/ 60675 w 104486"/>
                  <a:gd name="connsiteY3" fmla="*/ 518128 h 681935"/>
                  <a:gd name="connsiteX4" fmla="*/ 67025 w 104486"/>
                  <a:gd name="connsiteY4" fmla="*/ 667353 h 681935"/>
                  <a:gd name="connsiteX5" fmla="*/ 86075 w 104486"/>
                  <a:gd name="connsiteY5" fmla="*/ 499078 h 681935"/>
                  <a:gd name="connsiteX6" fmla="*/ 86075 w 104486"/>
                  <a:gd name="connsiteY6" fmla="*/ 661003 h 681935"/>
                  <a:gd name="connsiteX7" fmla="*/ 350 w 104486"/>
                  <a:gd name="connsiteY7" fmla="*/ 654653 h 681935"/>
                  <a:gd name="connsiteX8" fmla="*/ 57500 w 104486"/>
                  <a:gd name="connsiteY8" fmla="*/ 654653 h 681935"/>
                  <a:gd name="connsiteX9" fmla="*/ 101950 w 104486"/>
                  <a:gd name="connsiteY9" fmla="*/ 283178 h 681935"/>
                  <a:gd name="connsiteX10" fmla="*/ 95600 w 104486"/>
                  <a:gd name="connsiteY10" fmla="*/ 422878 h 681935"/>
                  <a:gd name="connsiteX11" fmla="*/ 67025 w 104486"/>
                  <a:gd name="connsiteY11" fmla="*/ 200628 h 681935"/>
                  <a:gd name="connsiteX12" fmla="*/ 73375 w 104486"/>
                  <a:gd name="connsiteY12" fmla="*/ 108553 h 681935"/>
                  <a:gd name="connsiteX13" fmla="*/ 76550 w 104486"/>
                  <a:gd name="connsiteY13" fmla="*/ 210153 h 681935"/>
                  <a:gd name="connsiteX14" fmla="*/ 35275 w 104486"/>
                  <a:gd name="connsiteY14" fmla="*/ 603 h 681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486" h="681935">
                    <a:moveTo>
                      <a:pt x="35275" y="603"/>
                    </a:moveTo>
                    <a:cubicBezTo>
                      <a:pt x="34217" y="13832"/>
                      <a:pt x="63850" y="257249"/>
                      <a:pt x="70200" y="289528"/>
                    </a:cubicBezTo>
                    <a:cubicBezTo>
                      <a:pt x="76550" y="321807"/>
                      <a:pt x="74963" y="156178"/>
                      <a:pt x="73375" y="194278"/>
                    </a:cubicBezTo>
                    <a:cubicBezTo>
                      <a:pt x="71787" y="232378"/>
                      <a:pt x="61733" y="439282"/>
                      <a:pt x="60675" y="518128"/>
                    </a:cubicBezTo>
                    <a:cubicBezTo>
                      <a:pt x="59617" y="596974"/>
                      <a:pt x="62792" y="670528"/>
                      <a:pt x="67025" y="667353"/>
                    </a:cubicBezTo>
                    <a:cubicBezTo>
                      <a:pt x="71258" y="664178"/>
                      <a:pt x="82900" y="500136"/>
                      <a:pt x="86075" y="499078"/>
                    </a:cubicBezTo>
                    <a:cubicBezTo>
                      <a:pt x="89250" y="498020"/>
                      <a:pt x="100362" y="635074"/>
                      <a:pt x="86075" y="661003"/>
                    </a:cubicBezTo>
                    <a:cubicBezTo>
                      <a:pt x="71788" y="686932"/>
                      <a:pt x="5112" y="655711"/>
                      <a:pt x="350" y="654653"/>
                    </a:cubicBezTo>
                    <a:cubicBezTo>
                      <a:pt x="-4412" y="653595"/>
                      <a:pt x="40567" y="716565"/>
                      <a:pt x="57500" y="654653"/>
                    </a:cubicBezTo>
                    <a:cubicBezTo>
                      <a:pt x="74433" y="592741"/>
                      <a:pt x="95600" y="321807"/>
                      <a:pt x="101950" y="283178"/>
                    </a:cubicBezTo>
                    <a:cubicBezTo>
                      <a:pt x="108300" y="244549"/>
                      <a:pt x="101421" y="436636"/>
                      <a:pt x="95600" y="422878"/>
                    </a:cubicBezTo>
                    <a:cubicBezTo>
                      <a:pt x="89779" y="409120"/>
                      <a:pt x="70729" y="253016"/>
                      <a:pt x="67025" y="200628"/>
                    </a:cubicBezTo>
                    <a:cubicBezTo>
                      <a:pt x="63321" y="148241"/>
                      <a:pt x="71788" y="106966"/>
                      <a:pt x="73375" y="108553"/>
                    </a:cubicBezTo>
                    <a:cubicBezTo>
                      <a:pt x="74962" y="110140"/>
                      <a:pt x="83958" y="224440"/>
                      <a:pt x="76550" y="210153"/>
                    </a:cubicBezTo>
                    <a:cubicBezTo>
                      <a:pt x="69142" y="195866"/>
                      <a:pt x="36333" y="-12626"/>
                      <a:pt x="35275" y="60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1" name="フリーフォーム 2090">
                <a:extLst>
                  <a:ext uri="{FF2B5EF4-FFF2-40B4-BE49-F238E27FC236}">
                    <a16:creationId xmlns:a16="http://schemas.microsoft.com/office/drawing/2014/main" id="{C4C0D277-6F68-1DCE-34A6-0B2D6ACDE2A9}"/>
                  </a:ext>
                </a:extLst>
              </p:cNvPr>
              <p:cNvSpPr/>
              <p:nvPr/>
            </p:nvSpPr>
            <p:spPr>
              <a:xfrm>
                <a:off x="8591502" y="6370719"/>
                <a:ext cx="205762" cy="103815"/>
              </a:xfrm>
              <a:custGeom>
                <a:avLst/>
                <a:gdLst>
                  <a:gd name="connsiteX0" fmla="*/ 25448 w 205762"/>
                  <a:gd name="connsiteY0" fmla="*/ 36431 h 103815"/>
                  <a:gd name="connsiteX1" fmla="*/ 181023 w 205762"/>
                  <a:gd name="connsiteY1" fmla="*/ 23731 h 103815"/>
                  <a:gd name="connsiteX2" fmla="*/ 130223 w 205762"/>
                  <a:gd name="connsiteY2" fmla="*/ 49131 h 103815"/>
                  <a:gd name="connsiteX3" fmla="*/ 149273 w 205762"/>
                  <a:gd name="connsiteY3" fmla="*/ 84056 h 103815"/>
                  <a:gd name="connsiteX4" fmla="*/ 200073 w 205762"/>
                  <a:gd name="connsiteY4" fmla="*/ 84056 h 103815"/>
                  <a:gd name="connsiteX5" fmla="*/ 48 w 205762"/>
                  <a:gd name="connsiteY5" fmla="*/ 103106 h 103815"/>
                  <a:gd name="connsiteX6" fmla="*/ 181023 w 205762"/>
                  <a:gd name="connsiteY6" fmla="*/ 55481 h 103815"/>
                  <a:gd name="connsiteX7" fmla="*/ 177848 w 205762"/>
                  <a:gd name="connsiteY7" fmla="*/ 1506 h 103815"/>
                  <a:gd name="connsiteX8" fmla="*/ 120698 w 205762"/>
                  <a:gd name="connsiteY8" fmla="*/ 17381 h 103815"/>
                  <a:gd name="connsiteX9" fmla="*/ 25448 w 205762"/>
                  <a:gd name="connsiteY9" fmla="*/ 36431 h 10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5762" h="103815">
                    <a:moveTo>
                      <a:pt x="25448" y="36431"/>
                    </a:moveTo>
                    <a:cubicBezTo>
                      <a:pt x="35502" y="37489"/>
                      <a:pt x="163561" y="21614"/>
                      <a:pt x="181023" y="23731"/>
                    </a:cubicBezTo>
                    <a:cubicBezTo>
                      <a:pt x="198485" y="25848"/>
                      <a:pt x="135515" y="39077"/>
                      <a:pt x="130223" y="49131"/>
                    </a:cubicBezTo>
                    <a:cubicBezTo>
                      <a:pt x="124931" y="59185"/>
                      <a:pt x="137631" y="78235"/>
                      <a:pt x="149273" y="84056"/>
                    </a:cubicBezTo>
                    <a:cubicBezTo>
                      <a:pt x="160915" y="89877"/>
                      <a:pt x="224944" y="80881"/>
                      <a:pt x="200073" y="84056"/>
                    </a:cubicBezTo>
                    <a:cubicBezTo>
                      <a:pt x="175202" y="87231"/>
                      <a:pt x="3223" y="107868"/>
                      <a:pt x="48" y="103106"/>
                    </a:cubicBezTo>
                    <a:cubicBezTo>
                      <a:pt x="-3127" y="98344"/>
                      <a:pt x="151390" y="72414"/>
                      <a:pt x="181023" y="55481"/>
                    </a:cubicBezTo>
                    <a:cubicBezTo>
                      <a:pt x="210656" y="38548"/>
                      <a:pt x="187902" y="7856"/>
                      <a:pt x="177848" y="1506"/>
                    </a:cubicBezTo>
                    <a:cubicBezTo>
                      <a:pt x="167794" y="-4844"/>
                      <a:pt x="140806" y="10502"/>
                      <a:pt x="120698" y="17381"/>
                    </a:cubicBezTo>
                    <a:cubicBezTo>
                      <a:pt x="100590" y="24260"/>
                      <a:pt x="15394" y="35373"/>
                      <a:pt x="25448" y="3643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2" name="フリーフォーム 2091">
                <a:extLst>
                  <a:ext uri="{FF2B5EF4-FFF2-40B4-BE49-F238E27FC236}">
                    <a16:creationId xmlns:a16="http://schemas.microsoft.com/office/drawing/2014/main" id="{CDABC331-BFC7-5A3B-AD7C-70DC24027314}"/>
                  </a:ext>
                </a:extLst>
              </p:cNvPr>
              <p:cNvSpPr/>
              <p:nvPr/>
            </p:nvSpPr>
            <p:spPr>
              <a:xfrm>
                <a:off x="8918076" y="5578228"/>
                <a:ext cx="37331" cy="1703951"/>
              </a:xfrm>
              <a:custGeom>
                <a:avLst/>
                <a:gdLst>
                  <a:gd name="connsiteX0" fmla="*/ 499 w 37331"/>
                  <a:gd name="connsiteY0" fmla="*/ 3422 h 1703951"/>
                  <a:gd name="connsiteX1" fmla="*/ 3674 w 37331"/>
                  <a:gd name="connsiteY1" fmla="*/ 565397 h 1703951"/>
                  <a:gd name="connsiteX2" fmla="*/ 499 w 37331"/>
                  <a:gd name="connsiteY2" fmla="*/ 520947 h 1703951"/>
                  <a:gd name="connsiteX3" fmla="*/ 3674 w 37331"/>
                  <a:gd name="connsiteY3" fmla="*/ 920997 h 1703951"/>
                  <a:gd name="connsiteX4" fmla="*/ 16374 w 37331"/>
                  <a:gd name="connsiteY4" fmla="*/ 825747 h 1703951"/>
                  <a:gd name="connsiteX5" fmla="*/ 13199 w 37331"/>
                  <a:gd name="connsiteY5" fmla="*/ 1298822 h 1703951"/>
                  <a:gd name="connsiteX6" fmla="*/ 29074 w 37331"/>
                  <a:gd name="connsiteY6" fmla="*/ 1203572 h 1703951"/>
                  <a:gd name="connsiteX7" fmla="*/ 29074 w 37331"/>
                  <a:gd name="connsiteY7" fmla="*/ 1498847 h 1703951"/>
                  <a:gd name="connsiteX8" fmla="*/ 35424 w 37331"/>
                  <a:gd name="connsiteY8" fmla="*/ 1692522 h 1703951"/>
                  <a:gd name="connsiteX9" fmla="*/ 35424 w 37331"/>
                  <a:gd name="connsiteY9" fmla="*/ 1590922 h 1703951"/>
                  <a:gd name="connsiteX10" fmla="*/ 13199 w 37331"/>
                  <a:gd name="connsiteY10" fmla="*/ 857497 h 1703951"/>
                  <a:gd name="connsiteX11" fmla="*/ 32249 w 37331"/>
                  <a:gd name="connsiteY11" fmla="*/ 336797 h 1703951"/>
                  <a:gd name="connsiteX12" fmla="*/ 6849 w 37331"/>
                  <a:gd name="connsiteY12" fmla="*/ 647947 h 1703951"/>
                  <a:gd name="connsiteX13" fmla="*/ 16374 w 37331"/>
                  <a:gd name="connsiteY13" fmla="*/ 343147 h 1703951"/>
                  <a:gd name="connsiteX14" fmla="*/ 499 w 37331"/>
                  <a:gd name="connsiteY14" fmla="*/ 3422 h 1703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331" h="1703951">
                    <a:moveTo>
                      <a:pt x="499" y="3422"/>
                    </a:moveTo>
                    <a:cubicBezTo>
                      <a:pt x="-1618" y="40464"/>
                      <a:pt x="3674" y="479143"/>
                      <a:pt x="3674" y="565397"/>
                    </a:cubicBezTo>
                    <a:cubicBezTo>
                      <a:pt x="3674" y="651651"/>
                      <a:pt x="499" y="461680"/>
                      <a:pt x="499" y="520947"/>
                    </a:cubicBezTo>
                    <a:cubicBezTo>
                      <a:pt x="499" y="580214"/>
                      <a:pt x="1028" y="870197"/>
                      <a:pt x="3674" y="920997"/>
                    </a:cubicBezTo>
                    <a:cubicBezTo>
                      <a:pt x="6320" y="971797"/>
                      <a:pt x="14787" y="762776"/>
                      <a:pt x="16374" y="825747"/>
                    </a:cubicBezTo>
                    <a:cubicBezTo>
                      <a:pt x="17961" y="888718"/>
                      <a:pt x="11082" y="1235851"/>
                      <a:pt x="13199" y="1298822"/>
                    </a:cubicBezTo>
                    <a:cubicBezTo>
                      <a:pt x="15316" y="1361793"/>
                      <a:pt x="26428" y="1170235"/>
                      <a:pt x="29074" y="1203572"/>
                    </a:cubicBezTo>
                    <a:cubicBezTo>
                      <a:pt x="31720" y="1236910"/>
                      <a:pt x="28016" y="1417355"/>
                      <a:pt x="29074" y="1498847"/>
                    </a:cubicBezTo>
                    <a:cubicBezTo>
                      <a:pt x="30132" y="1580339"/>
                      <a:pt x="34366" y="1677176"/>
                      <a:pt x="35424" y="1692522"/>
                    </a:cubicBezTo>
                    <a:cubicBezTo>
                      <a:pt x="36482" y="1707868"/>
                      <a:pt x="39128" y="1730093"/>
                      <a:pt x="35424" y="1590922"/>
                    </a:cubicBezTo>
                    <a:cubicBezTo>
                      <a:pt x="31720" y="1451751"/>
                      <a:pt x="13728" y="1066518"/>
                      <a:pt x="13199" y="857497"/>
                    </a:cubicBezTo>
                    <a:cubicBezTo>
                      <a:pt x="12670" y="648476"/>
                      <a:pt x="33307" y="371722"/>
                      <a:pt x="32249" y="336797"/>
                    </a:cubicBezTo>
                    <a:cubicBezTo>
                      <a:pt x="31191" y="301872"/>
                      <a:pt x="9495" y="646889"/>
                      <a:pt x="6849" y="647947"/>
                    </a:cubicBezTo>
                    <a:cubicBezTo>
                      <a:pt x="4203" y="649005"/>
                      <a:pt x="16374" y="446334"/>
                      <a:pt x="16374" y="343147"/>
                    </a:cubicBezTo>
                    <a:cubicBezTo>
                      <a:pt x="16374" y="239960"/>
                      <a:pt x="2616" y="-33620"/>
                      <a:pt x="499" y="342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3" name="フリーフォーム 2092">
                <a:extLst>
                  <a:ext uri="{FF2B5EF4-FFF2-40B4-BE49-F238E27FC236}">
                    <a16:creationId xmlns:a16="http://schemas.microsoft.com/office/drawing/2014/main" id="{C716189D-00CE-18E3-AE46-FC02D2211C2E}"/>
                  </a:ext>
                </a:extLst>
              </p:cNvPr>
              <p:cNvSpPr/>
              <p:nvPr/>
            </p:nvSpPr>
            <p:spPr>
              <a:xfrm>
                <a:off x="8597896" y="5857669"/>
                <a:ext cx="301758" cy="108156"/>
              </a:xfrm>
              <a:custGeom>
                <a:avLst/>
                <a:gdLst>
                  <a:gd name="connsiteX0" fmla="*/ 4 w 301758"/>
                  <a:gd name="connsiteY0" fmla="*/ 16081 h 108156"/>
                  <a:gd name="connsiteX1" fmla="*/ 244479 w 301758"/>
                  <a:gd name="connsiteY1" fmla="*/ 19256 h 108156"/>
                  <a:gd name="connsiteX2" fmla="*/ 301629 w 301758"/>
                  <a:gd name="connsiteY2" fmla="*/ 28781 h 108156"/>
                  <a:gd name="connsiteX3" fmla="*/ 260354 w 301758"/>
                  <a:gd name="connsiteY3" fmla="*/ 89106 h 108156"/>
                  <a:gd name="connsiteX4" fmla="*/ 269879 w 301758"/>
                  <a:gd name="connsiteY4" fmla="*/ 108156 h 108156"/>
                  <a:gd name="connsiteX5" fmla="*/ 238129 w 301758"/>
                  <a:gd name="connsiteY5" fmla="*/ 89106 h 108156"/>
                  <a:gd name="connsiteX6" fmla="*/ 50804 w 301758"/>
                  <a:gd name="connsiteY6" fmla="*/ 85931 h 108156"/>
                  <a:gd name="connsiteX7" fmla="*/ 279404 w 301758"/>
                  <a:gd name="connsiteY7" fmla="*/ 85931 h 108156"/>
                  <a:gd name="connsiteX8" fmla="*/ 282579 w 301758"/>
                  <a:gd name="connsiteY8" fmla="*/ 25606 h 108156"/>
                  <a:gd name="connsiteX9" fmla="*/ 250829 w 301758"/>
                  <a:gd name="connsiteY9" fmla="*/ 206 h 108156"/>
                  <a:gd name="connsiteX10" fmla="*/ 4 w 301758"/>
                  <a:gd name="connsiteY10" fmla="*/ 16081 h 108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1758" h="108156">
                    <a:moveTo>
                      <a:pt x="4" y="16081"/>
                    </a:moveTo>
                    <a:cubicBezTo>
                      <a:pt x="-1054" y="19256"/>
                      <a:pt x="194208" y="17139"/>
                      <a:pt x="244479" y="19256"/>
                    </a:cubicBezTo>
                    <a:cubicBezTo>
                      <a:pt x="294750" y="21373"/>
                      <a:pt x="298983" y="17139"/>
                      <a:pt x="301629" y="28781"/>
                    </a:cubicBezTo>
                    <a:cubicBezTo>
                      <a:pt x="304275" y="40423"/>
                      <a:pt x="265646" y="75877"/>
                      <a:pt x="260354" y="89106"/>
                    </a:cubicBezTo>
                    <a:cubicBezTo>
                      <a:pt x="255062" y="102335"/>
                      <a:pt x="273583" y="108156"/>
                      <a:pt x="269879" y="108156"/>
                    </a:cubicBezTo>
                    <a:cubicBezTo>
                      <a:pt x="266175" y="108156"/>
                      <a:pt x="274641" y="92810"/>
                      <a:pt x="238129" y="89106"/>
                    </a:cubicBezTo>
                    <a:cubicBezTo>
                      <a:pt x="201617" y="85402"/>
                      <a:pt x="43925" y="86460"/>
                      <a:pt x="50804" y="85931"/>
                    </a:cubicBezTo>
                    <a:cubicBezTo>
                      <a:pt x="57683" y="85402"/>
                      <a:pt x="240775" y="95985"/>
                      <a:pt x="279404" y="85931"/>
                    </a:cubicBezTo>
                    <a:cubicBezTo>
                      <a:pt x="318033" y="75877"/>
                      <a:pt x="287342" y="39894"/>
                      <a:pt x="282579" y="25606"/>
                    </a:cubicBezTo>
                    <a:cubicBezTo>
                      <a:pt x="277816" y="11318"/>
                      <a:pt x="292633" y="2323"/>
                      <a:pt x="250829" y="206"/>
                    </a:cubicBezTo>
                    <a:cubicBezTo>
                      <a:pt x="209025" y="-1911"/>
                      <a:pt x="1062" y="12906"/>
                      <a:pt x="4" y="1608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4" name="フリーフォーム 2093">
                <a:extLst>
                  <a:ext uri="{FF2B5EF4-FFF2-40B4-BE49-F238E27FC236}">
                    <a16:creationId xmlns:a16="http://schemas.microsoft.com/office/drawing/2014/main" id="{F340E5B0-EB2A-BF82-D3DC-3EAABF61A80B}"/>
                  </a:ext>
                </a:extLst>
              </p:cNvPr>
              <p:cNvSpPr/>
              <p:nvPr/>
            </p:nvSpPr>
            <p:spPr>
              <a:xfrm>
                <a:off x="8667748" y="5910529"/>
                <a:ext cx="143294" cy="177188"/>
              </a:xfrm>
              <a:custGeom>
                <a:avLst/>
                <a:gdLst>
                  <a:gd name="connsiteX0" fmla="*/ 142877 w 143294"/>
                  <a:gd name="connsiteY0" fmla="*/ 1321 h 177188"/>
                  <a:gd name="connsiteX1" fmla="*/ 127002 w 143294"/>
                  <a:gd name="connsiteY1" fmla="*/ 67996 h 177188"/>
                  <a:gd name="connsiteX2" fmla="*/ 123827 w 143294"/>
                  <a:gd name="connsiteY2" fmla="*/ 163246 h 177188"/>
                  <a:gd name="connsiteX3" fmla="*/ 120652 w 143294"/>
                  <a:gd name="connsiteY3" fmla="*/ 175946 h 177188"/>
                  <a:gd name="connsiteX4" fmla="*/ 2 w 143294"/>
                  <a:gd name="connsiteY4" fmla="*/ 175946 h 177188"/>
                  <a:gd name="connsiteX5" fmla="*/ 117477 w 143294"/>
                  <a:gd name="connsiteY5" fmla="*/ 172771 h 177188"/>
                  <a:gd name="connsiteX6" fmla="*/ 107952 w 143294"/>
                  <a:gd name="connsiteY6" fmla="*/ 128321 h 177188"/>
                  <a:gd name="connsiteX7" fmla="*/ 142877 w 143294"/>
                  <a:gd name="connsiteY7" fmla="*/ 1321 h 17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294" h="177188">
                    <a:moveTo>
                      <a:pt x="142877" y="1321"/>
                    </a:moveTo>
                    <a:cubicBezTo>
                      <a:pt x="146052" y="-8733"/>
                      <a:pt x="130177" y="41008"/>
                      <a:pt x="127002" y="67996"/>
                    </a:cubicBezTo>
                    <a:cubicBezTo>
                      <a:pt x="123827" y="94984"/>
                      <a:pt x="124885" y="145255"/>
                      <a:pt x="123827" y="163246"/>
                    </a:cubicBezTo>
                    <a:cubicBezTo>
                      <a:pt x="122769" y="181237"/>
                      <a:pt x="141289" y="173829"/>
                      <a:pt x="120652" y="175946"/>
                    </a:cubicBezTo>
                    <a:cubicBezTo>
                      <a:pt x="100015" y="178063"/>
                      <a:pt x="531" y="176475"/>
                      <a:pt x="2" y="175946"/>
                    </a:cubicBezTo>
                    <a:cubicBezTo>
                      <a:pt x="-527" y="175417"/>
                      <a:pt x="99485" y="180709"/>
                      <a:pt x="117477" y="172771"/>
                    </a:cubicBezTo>
                    <a:cubicBezTo>
                      <a:pt x="135469" y="164834"/>
                      <a:pt x="104777" y="151604"/>
                      <a:pt x="107952" y="128321"/>
                    </a:cubicBezTo>
                    <a:cubicBezTo>
                      <a:pt x="111127" y="105038"/>
                      <a:pt x="139702" y="11375"/>
                      <a:pt x="142877" y="132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5" name="フリーフォーム 2094">
                <a:extLst>
                  <a:ext uri="{FF2B5EF4-FFF2-40B4-BE49-F238E27FC236}">
                    <a16:creationId xmlns:a16="http://schemas.microsoft.com/office/drawing/2014/main" id="{A6E0B46F-7D32-9EAC-20CE-6804B1115045}"/>
                  </a:ext>
                </a:extLst>
              </p:cNvPr>
              <p:cNvSpPr/>
              <p:nvPr/>
            </p:nvSpPr>
            <p:spPr>
              <a:xfrm>
                <a:off x="8715221" y="7070402"/>
                <a:ext cx="1410673" cy="78831"/>
              </a:xfrm>
              <a:custGeom>
                <a:avLst/>
                <a:gdLst>
                  <a:gd name="connsiteX0" fmla="*/ 154 w 1410673"/>
                  <a:gd name="connsiteY0" fmla="*/ 70173 h 78831"/>
                  <a:gd name="connsiteX1" fmla="*/ 597054 w 1410673"/>
                  <a:gd name="connsiteY1" fmla="*/ 76523 h 78831"/>
                  <a:gd name="connsiteX2" fmla="*/ 482754 w 1410673"/>
                  <a:gd name="connsiteY2" fmla="*/ 25723 h 78831"/>
                  <a:gd name="connsiteX3" fmla="*/ 917729 w 1410673"/>
                  <a:gd name="connsiteY3" fmla="*/ 13023 h 78831"/>
                  <a:gd name="connsiteX4" fmla="*/ 714529 w 1410673"/>
                  <a:gd name="connsiteY4" fmla="*/ 13023 h 78831"/>
                  <a:gd name="connsiteX5" fmla="*/ 1406679 w 1410673"/>
                  <a:gd name="connsiteY5" fmla="*/ 323 h 78831"/>
                  <a:gd name="connsiteX6" fmla="*/ 1016154 w 1410673"/>
                  <a:gd name="connsiteY6" fmla="*/ 3498 h 78831"/>
                  <a:gd name="connsiteX7" fmla="*/ 612929 w 1410673"/>
                  <a:gd name="connsiteY7" fmla="*/ 3498 h 78831"/>
                  <a:gd name="connsiteX8" fmla="*/ 635154 w 1410673"/>
                  <a:gd name="connsiteY8" fmla="*/ 13023 h 78831"/>
                  <a:gd name="connsiteX9" fmla="*/ 358929 w 1410673"/>
                  <a:gd name="connsiteY9" fmla="*/ 16198 h 78831"/>
                  <a:gd name="connsiteX10" fmla="*/ 689129 w 1410673"/>
                  <a:gd name="connsiteY10" fmla="*/ 19373 h 78831"/>
                  <a:gd name="connsiteX11" fmla="*/ 384329 w 1410673"/>
                  <a:gd name="connsiteY11" fmla="*/ 44773 h 78831"/>
                  <a:gd name="connsiteX12" fmla="*/ 536729 w 1410673"/>
                  <a:gd name="connsiteY12" fmla="*/ 70173 h 78831"/>
                  <a:gd name="connsiteX13" fmla="*/ 154 w 1410673"/>
                  <a:gd name="connsiteY13" fmla="*/ 70173 h 78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0673" h="78831">
                    <a:moveTo>
                      <a:pt x="154" y="70173"/>
                    </a:moveTo>
                    <a:cubicBezTo>
                      <a:pt x="10208" y="71231"/>
                      <a:pt x="516621" y="83931"/>
                      <a:pt x="597054" y="76523"/>
                    </a:cubicBezTo>
                    <a:cubicBezTo>
                      <a:pt x="677487" y="69115"/>
                      <a:pt x="429308" y="36306"/>
                      <a:pt x="482754" y="25723"/>
                    </a:cubicBezTo>
                    <a:cubicBezTo>
                      <a:pt x="536200" y="15140"/>
                      <a:pt x="879100" y="15140"/>
                      <a:pt x="917729" y="13023"/>
                    </a:cubicBezTo>
                    <a:cubicBezTo>
                      <a:pt x="956358" y="10906"/>
                      <a:pt x="714529" y="13023"/>
                      <a:pt x="714529" y="13023"/>
                    </a:cubicBezTo>
                    <a:lnTo>
                      <a:pt x="1406679" y="323"/>
                    </a:lnTo>
                    <a:cubicBezTo>
                      <a:pt x="1456950" y="-1264"/>
                      <a:pt x="1016154" y="3498"/>
                      <a:pt x="1016154" y="3498"/>
                    </a:cubicBezTo>
                    <a:lnTo>
                      <a:pt x="612929" y="3498"/>
                    </a:lnTo>
                    <a:cubicBezTo>
                      <a:pt x="549429" y="5085"/>
                      <a:pt x="677487" y="10906"/>
                      <a:pt x="635154" y="13023"/>
                    </a:cubicBezTo>
                    <a:cubicBezTo>
                      <a:pt x="592821" y="15140"/>
                      <a:pt x="349933" y="15140"/>
                      <a:pt x="358929" y="16198"/>
                    </a:cubicBezTo>
                    <a:cubicBezTo>
                      <a:pt x="367925" y="17256"/>
                      <a:pt x="684896" y="14611"/>
                      <a:pt x="689129" y="19373"/>
                    </a:cubicBezTo>
                    <a:cubicBezTo>
                      <a:pt x="693362" y="24135"/>
                      <a:pt x="409729" y="36306"/>
                      <a:pt x="384329" y="44773"/>
                    </a:cubicBezTo>
                    <a:cubicBezTo>
                      <a:pt x="358929" y="53240"/>
                      <a:pt x="598112" y="62765"/>
                      <a:pt x="536729" y="70173"/>
                    </a:cubicBezTo>
                    <a:cubicBezTo>
                      <a:pt x="475346" y="77581"/>
                      <a:pt x="-9900" y="69115"/>
                      <a:pt x="154" y="7017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6" name="フリーフォーム 2095">
                <a:extLst>
                  <a:ext uri="{FF2B5EF4-FFF2-40B4-BE49-F238E27FC236}">
                    <a16:creationId xmlns:a16="http://schemas.microsoft.com/office/drawing/2014/main" id="{74440186-5800-BC6C-C682-87C703D85DFC}"/>
                  </a:ext>
                </a:extLst>
              </p:cNvPr>
              <p:cNvSpPr/>
              <p:nvPr/>
            </p:nvSpPr>
            <p:spPr>
              <a:xfrm>
                <a:off x="9152349" y="5580101"/>
                <a:ext cx="37982" cy="1281750"/>
              </a:xfrm>
              <a:custGeom>
                <a:avLst/>
                <a:gdLst>
                  <a:gd name="connsiteX0" fmla="*/ 7526 w 37982"/>
                  <a:gd name="connsiteY0" fmla="*/ 1549 h 1281750"/>
                  <a:gd name="connsiteX1" fmla="*/ 1176 w 37982"/>
                  <a:gd name="connsiteY1" fmla="*/ 773074 h 1281750"/>
                  <a:gd name="connsiteX2" fmla="*/ 1176 w 37982"/>
                  <a:gd name="connsiteY2" fmla="*/ 719099 h 1281750"/>
                  <a:gd name="connsiteX3" fmla="*/ 1176 w 37982"/>
                  <a:gd name="connsiteY3" fmla="*/ 973099 h 1281750"/>
                  <a:gd name="connsiteX4" fmla="*/ 17051 w 37982"/>
                  <a:gd name="connsiteY4" fmla="*/ 871499 h 1281750"/>
                  <a:gd name="connsiteX5" fmla="*/ 36101 w 37982"/>
                  <a:gd name="connsiteY5" fmla="*/ 1274724 h 1281750"/>
                  <a:gd name="connsiteX6" fmla="*/ 36101 w 37982"/>
                  <a:gd name="connsiteY6" fmla="*/ 1138199 h 1281750"/>
                  <a:gd name="connsiteX7" fmla="*/ 36101 w 37982"/>
                  <a:gd name="connsiteY7" fmla="*/ 255549 h 1281750"/>
                  <a:gd name="connsiteX8" fmla="*/ 10701 w 37982"/>
                  <a:gd name="connsiteY8" fmla="*/ 893724 h 1281750"/>
                  <a:gd name="connsiteX9" fmla="*/ 20226 w 37982"/>
                  <a:gd name="connsiteY9" fmla="*/ 582574 h 1281750"/>
                  <a:gd name="connsiteX10" fmla="*/ 7526 w 37982"/>
                  <a:gd name="connsiteY10" fmla="*/ 1549 h 128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982" h="1281750">
                    <a:moveTo>
                      <a:pt x="7526" y="1549"/>
                    </a:moveTo>
                    <a:cubicBezTo>
                      <a:pt x="4351" y="33299"/>
                      <a:pt x="2234" y="653482"/>
                      <a:pt x="1176" y="773074"/>
                    </a:cubicBezTo>
                    <a:cubicBezTo>
                      <a:pt x="118" y="892666"/>
                      <a:pt x="1176" y="719099"/>
                      <a:pt x="1176" y="719099"/>
                    </a:cubicBezTo>
                    <a:cubicBezTo>
                      <a:pt x="1176" y="752436"/>
                      <a:pt x="-1470" y="947699"/>
                      <a:pt x="1176" y="973099"/>
                    </a:cubicBezTo>
                    <a:cubicBezTo>
                      <a:pt x="3822" y="998499"/>
                      <a:pt x="11230" y="821228"/>
                      <a:pt x="17051" y="871499"/>
                    </a:cubicBezTo>
                    <a:cubicBezTo>
                      <a:pt x="22872" y="921770"/>
                      <a:pt x="32926" y="1230274"/>
                      <a:pt x="36101" y="1274724"/>
                    </a:cubicBezTo>
                    <a:cubicBezTo>
                      <a:pt x="39276" y="1319174"/>
                      <a:pt x="36101" y="1138199"/>
                      <a:pt x="36101" y="1138199"/>
                    </a:cubicBezTo>
                    <a:cubicBezTo>
                      <a:pt x="36101" y="968337"/>
                      <a:pt x="40334" y="296295"/>
                      <a:pt x="36101" y="255549"/>
                    </a:cubicBezTo>
                    <a:cubicBezTo>
                      <a:pt x="31868" y="214803"/>
                      <a:pt x="13347" y="839220"/>
                      <a:pt x="10701" y="893724"/>
                    </a:cubicBezTo>
                    <a:cubicBezTo>
                      <a:pt x="8055" y="948228"/>
                      <a:pt x="17580" y="730211"/>
                      <a:pt x="20226" y="582574"/>
                    </a:cubicBezTo>
                    <a:cubicBezTo>
                      <a:pt x="22872" y="434937"/>
                      <a:pt x="10701" y="-30201"/>
                      <a:pt x="7526" y="154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7" name="フリーフォーム 2096">
                <a:extLst>
                  <a:ext uri="{FF2B5EF4-FFF2-40B4-BE49-F238E27FC236}">
                    <a16:creationId xmlns:a16="http://schemas.microsoft.com/office/drawing/2014/main" id="{E84C7C4A-D9D2-AD53-A822-A12EE96F66A0}"/>
                  </a:ext>
                </a:extLst>
              </p:cNvPr>
              <p:cNvSpPr/>
              <p:nvPr/>
            </p:nvSpPr>
            <p:spPr>
              <a:xfrm>
                <a:off x="8810592" y="5554364"/>
                <a:ext cx="425198" cy="93977"/>
              </a:xfrm>
              <a:custGeom>
                <a:avLst/>
                <a:gdLst>
                  <a:gd name="connsiteX0" fmla="*/ 33 w 425198"/>
                  <a:gd name="connsiteY0" fmla="*/ 39986 h 93977"/>
                  <a:gd name="connsiteX1" fmla="*/ 365158 w 425198"/>
                  <a:gd name="connsiteY1" fmla="*/ 27286 h 93977"/>
                  <a:gd name="connsiteX2" fmla="*/ 368333 w 425198"/>
                  <a:gd name="connsiteY2" fmla="*/ 46336 h 93977"/>
                  <a:gd name="connsiteX3" fmla="*/ 282608 w 425198"/>
                  <a:gd name="connsiteY3" fmla="*/ 52686 h 93977"/>
                  <a:gd name="connsiteX4" fmla="*/ 419133 w 425198"/>
                  <a:gd name="connsiteY4" fmla="*/ 74911 h 93977"/>
                  <a:gd name="connsiteX5" fmla="*/ 44483 w 425198"/>
                  <a:gd name="connsiteY5" fmla="*/ 93961 h 93977"/>
                  <a:gd name="connsiteX6" fmla="*/ 336583 w 425198"/>
                  <a:gd name="connsiteY6" fmla="*/ 71736 h 93977"/>
                  <a:gd name="connsiteX7" fmla="*/ 361983 w 425198"/>
                  <a:gd name="connsiteY7" fmla="*/ 30461 h 93977"/>
                  <a:gd name="connsiteX8" fmla="*/ 263558 w 425198"/>
                  <a:gd name="connsiteY8" fmla="*/ 5061 h 93977"/>
                  <a:gd name="connsiteX9" fmla="*/ 342933 w 425198"/>
                  <a:gd name="connsiteY9" fmla="*/ 1886 h 93977"/>
                  <a:gd name="connsiteX10" fmla="*/ 33 w 425198"/>
                  <a:gd name="connsiteY10" fmla="*/ 39986 h 9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5198" h="93977">
                    <a:moveTo>
                      <a:pt x="33" y="39986"/>
                    </a:moveTo>
                    <a:cubicBezTo>
                      <a:pt x="3737" y="44219"/>
                      <a:pt x="365158" y="27286"/>
                      <a:pt x="365158" y="27286"/>
                    </a:cubicBezTo>
                    <a:cubicBezTo>
                      <a:pt x="426541" y="28344"/>
                      <a:pt x="382091" y="42103"/>
                      <a:pt x="368333" y="46336"/>
                    </a:cubicBezTo>
                    <a:cubicBezTo>
                      <a:pt x="354575" y="50569"/>
                      <a:pt x="274141" y="47923"/>
                      <a:pt x="282608" y="52686"/>
                    </a:cubicBezTo>
                    <a:cubicBezTo>
                      <a:pt x="291075" y="57449"/>
                      <a:pt x="458820" y="68032"/>
                      <a:pt x="419133" y="74911"/>
                    </a:cubicBezTo>
                    <a:cubicBezTo>
                      <a:pt x="379446" y="81790"/>
                      <a:pt x="58241" y="94490"/>
                      <a:pt x="44483" y="93961"/>
                    </a:cubicBezTo>
                    <a:cubicBezTo>
                      <a:pt x="30725" y="93432"/>
                      <a:pt x="283666" y="82319"/>
                      <a:pt x="336583" y="71736"/>
                    </a:cubicBezTo>
                    <a:cubicBezTo>
                      <a:pt x="389500" y="61153"/>
                      <a:pt x="374154" y="41574"/>
                      <a:pt x="361983" y="30461"/>
                    </a:cubicBezTo>
                    <a:cubicBezTo>
                      <a:pt x="349812" y="19348"/>
                      <a:pt x="266733" y="9823"/>
                      <a:pt x="263558" y="5061"/>
                    </a:cubicBezTo>
                    <a:cubicBezTo>
                      <a:pt x="260383" y="299"/>
                      <a:pt x="383150" y="-1818"/>
                      <a:pt x="342933" y="1886"/>
                    </a:cubicBezTo>
                    <a:cubicBezTo>
                      <a:pt x="302716" y="5590"/>
                      <a:pt x="-3671" y="35753"/>
                      <a:pt x="33" y="3998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8" name="フリーフォーム 2097">
                <a:extLst>
                  <a:ext uri="{FF2B5EF4-FFF2-40B4-BE49-F238E27FC236}">
                    <a16:creationId xmlns:a16="http://schemas.microsoft.com/office/drawing/2014/main" id="{78E5890A-DCB1-3F12-56D8-D4D94D2D6E12}"/>
                  </a:ext>
                </a:extLst>
              </p:cNvPr>
              <p:cNvSpPr/>
              <p:nvPr/>
            </p:nvSpPr>
            <p:spPr>
              <a:xfrm>
                <a:off x="8807051" y="5603874"/>
                <a:ext cx="363606" cy="231806"/>
              </a:xfrm>
              <a:custGeom>
                <a:avLst/>
                <a:gdLst>
                  <a:gd name="connsiteX0" fmla="*/ 181374 w 363606"/>
                  <a:gd name="connsiteY0" fmla="*/ 1 h 231806"/>
                  <a:gd name="connsiteX1" fmla="*/ 168674 w 363606"/>
                  <a:gd name="connsiteY1" fmla="*/ 146051 h 231806"/>
                  <a:gd name="connsiteX2" fmla="*/ 171849 w 363606"/>
                  <a:gd name="connsiteY2" fmla="*/ 190501 h 231806"/>
                  <a:gd name="connsiteX3" fmla="*/ 130574 w 363606"/>
                  <a:gd name="connsiteY3" fmla="*/ 219076 h 231806"/>
                  <a:gd name="connsiteX4" fmla="*/ 6749 w 363606"/>
                  <a:gd name="connsiteY4" fmla="*/ 231776 h 231806"/>
                  <a:gd name="connsiteX5" fmla="*/ 359174 w 363606"/>
                  <a:gd name="connsiteY5" fmla="*/ 215901 h 231806"/>
                  <a:gd name="connsiteX6" fmla="*/ 209949 w 363606"/>
                  <a:gd name="connsiteY6" fmla="*/ 209551 h 231806"/>
                  <a:gd name="connsiteX7" fmla="*/ 286149 w 363606"/>
                  <a:gd name="connsiteY7" fmla="*/ 200026 h 231806"/>
                  <a:gd name="connsiteX8" fmla="*/ 152799 w 363606"/>
                  <a:gd name="connsiteY8" fmla="*/ 193676 h 231806"/>
                  <a:gd name="connsiteX9" fmla="*/ 181374 w 363606"/>
                  <a:gd name="connsiteY9" fmla="*/ 142876 h 231806"/>
                  <a:gd name="connsiteX10" fmla="*/ 181374 w 363606"/>
                  <a:gd name="connsiteY10" fmla="*/ 1 h 231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3606" h="231806">
                    <a:moveTo>
                      <a:pt x="181374" y="1"/>
                    </a:moveTo>
                    <a:cubicBezTo>
                      <a:pt x="179257" y="530"/>
                      <a:pt x="170262" y="114301"/>
                      <a:pt x="168674" y="146051"/>
                    </a:cubicBezTo>
                    <a:cubicBezTo>
                      <a:pt x="167086" y="177801"/>
                      <a:pt x="178199" y="178330"/>
                      <a:pt x="171849" y="190501"/>
                    </a:cubicBezTo>
                    <a:cubicBezTo>
                      <a:pt x="165499" y="202672"/>
                      <a:pt x="158091" y="212197"/>
                      <a:pt x="130574" y="219076"/>
                    </a:cubicBezTo>
                    <a:cubicBezTo>
                      <a:pt x="103057" y="225955"/>
                      <a:pt x="-31351" y="232305"/>
                      <a:pt x="6749" y="231776"/>
                    </a:cubicBezTo>
                    <a:cubicBezTo>
                      <a:pt x="44849" y="231247"/>
                      <a:pt x="325307" y="219605"/>
                      <a:pt x="359174" y="215901"/>
                    </a:cubicBezTo>
                    <a:cubicBezTo>
                      <a:pt x="393041" y="212197"/>
                      <a:pt x="222120" y="212197"/>
                      <a:pt x="209949" y="209551"/>
                    </a:cubicBezTo>
                    <a:cubicBezTo>
                      <a:pt x="197778" y="206905"/>
                      <a:pt x="295674" y="202672"/>
                      <a:pt x="286149" y="200026"/>
                    </a:cubicBezTo>
                    <a:cubicBezTo>
                      <a:pt x="276624" y="197380"/>
                      <a:pt x="170261" y="203201"/>
                      <a:pt x="152799" y="193676"/>
                    </a:cubicBezTo>
                    <a:cubicBezTo>
                      <a:pt x="135336" y="184151"/>
                      <a:pt x="177141" y="170393"/>
                      <a:pt x="181374" y="142876"/>
                    </a:cubicBezTo>
                    <a:cubicBezTo>
                      <a:pt x="185607" y="115359"/>
                      <a:pt x="183491" y="-528"/>
                      <a:pt x="181374" y="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9" name="フリーフォーム 2098">
                <a:extLst>
                  <a:ext uri="{FF2B5EF4-FFF2-40B4-BE49-F238E27FC236}">
                    <a16:creationId xmlns:a16="http://schemas.microsoft.com/office/drawing/2014/main" id="{9170796D-6412-D8CA-2E5A-7A8646244E34}"/>
                  </a:ext>
                </a:extLst>
              </p:cNvPr>
              <p:cNvSpPr/>
              <p:nvPr/>
            </p:nvSpPr>
            <p:spPr>
              <a:xfrm>
                <a:off x="9045448" y="5590802"/>
                <a:ext cx="122807" cy="267563"/>
              </a:xfrm>
              <a:custGeom>
                <a:avLst/>
                <a:gdLst>
                  <a:gd name="connsiteX0" fmla="*/ 127 w 122807"/>
                  <a:gd name="connsiteY0" fmla="*/ 373 h 267563"/>
                  <a:gd name="connsiteX1" fmla="*/ 6477 w 122807"/>
                  <a:gd name="connsiteY1" fmla="*/ 149598 h 267563"/>
                  <a:gd name="connsiteX2" fmla="*/ 9652 w 122807"/>
                  <a:gd name="connsiteY2" fmla="*/ 219448 h 267563"/>
                  <a:gd name="connsiteX3" fmla="*/ 50927 w 122807"/>
                  <a:gd name="connsiteY3" fmla="*/ 216273 h 267563"/>
                  <a:gd name="connsiteX4" fmla="*/ 82677 w 122807"/>
                  <a:gd name="connsiteY4" fmla="*/ 70223 h 267563"/>
                  <a:gd name="connsiteX5" fmla="*/ 104902 w 122807"/>
                  <a:gd name="connsiteY5" fmla="*/ 225798 h 267563"/>
                  <a:gd name="connsiteX6" fmla="*/ 120777 w 122807"/>
                  <a:gd name="connsiteY6" fmla="*/ 57523 h 267563"/>
                  <a:gd name="connsiteX7" fmla="*/ 57277 w 122807"/>
                  <a:gd name="connsiteY7" fmla="*/ 267073 h 267563"/>
                  <a:gd name="connsiteX8" fmla="*/ 41402 w 122807"/>
                  <a:gd name="connsiteY8" fmla="*/ 117848 h 267563"/>
                  <a:gd name="connsiteX9" fmla="*/ 12827 w 122807"/>
                  <a:gd name="connsiteY9" fmla="*/ 197223 h 267563"/>
                  <a:gd name="connsiteX10" fmla="*/ 127 w 122807"/>
                  <a:gd name="connsiteY10" fmla="*/ 373 h 267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2807" h="267563">
                    <a:moveTo>
                      <a:pt x="127" y="373"/>
                    </a:moveTo>
                    <a:cubicBezTo>
                      <a:pt x="-931" y="-7564"/>
                      <a:pt x="4890" y="113086"/>
                      <a:pt x="6477" y="149598"/>
                    </a:cubicBezTo>
                    <a:cubicBezTo>
                      <a:pt x="8064" y="186110"/>
                      <a:pt x="2244" y="208336"/>
                      <a:pt x="9652" y="219448"/>
                    </a:cubicBezTo>
                    <a:cubicBezTo>
                      <a:pt x="17060" y="230561"/>
                      <a:pt x="38756" y="241144"/>
                      <a:pt x="50927" y="216273"/>
                    </a:cubicBezTo>
                    <a:cubicBezTo>
                      <a:pt x="63098" y="191402"/>
                      <a:pt x="73681" y="68636"/>
                      <a:pt x="82677" y="70223"/>
                    </a:cubicBezTo>
                    <a:cubicBezTo>
                      <a:pt x="91673" y="71810"/>
                      <a:pt x="98552" y="227915"/>
                      <a:pt x="104902" y="225798"/>
                    </a:cubicBezTo>
                    <a:cubicBezTo>
                      <a:pt x="111252" y="223681"/>
                      <a:pt x="128715" y="50644"/>
                      <a:pt x="120777" y="57523"/>
                    </a:cubicBezTo>
                    <a:cubicBezTo>
                      <a:pt x="112839" y="64402"/>
                      <a:pt x="70506" y="257019"/>
                      <a:pt x="57277" y="267073"/>
                    </a:cubicBezTo>
                    <a:cubicBezTo>
                      <a:pt x="44048" y="277127"/>
                      <a:pt x="48810" y="129490"/>
                      <a:pt x="41402" y="117848"/>
                    </a:cubicBezTo>
                    <a:cubicBezTo>
                      <a:pt x="33994" y="106206"/>
                      <a:pt x="17589" y="210452"/>
                      <a:pt x="12827" y="197223"/>
                    </a:cubicBezTo>
                    <a:cubicBezTo>
                      <a:pt x="8065" y="183994"/>
                      <a:pt x="1185" y="8310"/>
                      <a:pt x="127" y="37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0" name="フリーフォーム 2099">
                <a:extLst>
                  <a:ext uri="{FF2B5EF4-FFF2-40B4-BE49-F238E27FC236}">
                    <a16:creationId xmlns:a16="http://schemas.microsoft.com/office/drawing/2014/main" id="{A2E07728-3D12-CA21-534C-43E3FF0D3EBE}"/>
                  </a:ext>
                </a:extLst>
              </p:cNvPr>
              <p:cNvSpPr/>
              <p:nvPr/>
            </p:nvSpPr>
            <p:spPr>
              <a:xfrm>
                <a:off x="9185229" y="5517984"/>
                <a:ext cx="76305" cy="1356067"/>
              </a:xfrm>
              <a:custGeom>
                <a:avLst/>
                <a:gdLst>
                  <a:gd name="connsiteX0" fmla="*/ 46 w 76305"/>
                  <a:gd name="connsiteY0" fmla="*/ 166 h 1356067"/>
                  <a:gd name="connsiteX1" fmla="*/ 19096 w 76305"/>
                  <a:gd name="connsiteY1" fmla="*/ 435141 h 1356067"/>
                  <a:gd name="connsiteX2" fmla="*/ 15921 w 76305"/>
                  <a:gd name="connsiteY2" fmla="*/ 343066 h 1356067"/>
                  <a:gd name="connsiteX3" fmla="*/ 41321 w 76305"/>
                  <a:gd name="connsiteY3" fmla="*/ 749466 h 1356067"/>
                  <a:gd name="connsiteX4" fmla="*/ 38146 w 76305"/>
                  <a:gd name="connsiteY4" fmla="*/ 724066 h 1356067"/>
                  <a:gd name="connsiteX5" fmla="*/ 34971 w 76305"/>
                  <a:gd name="connsiteY5" fmla="*/ 1035216 h 1356067"/>
                  <a:gd name="connsiteX6" fmla="*/ 73071 w 76305"/>
                  <a:gd name="connsiteY6" fmla="*/ 1292391 h 1356067"/>
                  <a:gd name="connsiteX7" fmla="*/ 73071 w 76305"/>
                  <a:gd name="connsiteY7" fmla="*/ 1244766 h 1356067"/>
                  <a:gd name="connsiteX8" fmla="*/ 76246 w 76305"/>
                  <a:gd name="connsiteY8" fmla="*/ 127166 h 1356067"/>
                  <a:gd name="connsiteX9" fmla="*/ 69896 w 76305"/>
                  <a:gd name="connsiteY9" fmla="*/ 1238416 h 1356067"/>
                  <a:gd name="connsiteX10" fmla="*/ 73071 w 76305"/>
                  <a:gd name="connsiteY10" fmla="*/ 914566 h 1356067"/>
                  <a:gd name="connsiteX11" fmla="*/ 22271 w 76305"/>
                  <a:gd name="connsiteY11" fmla="*/ 200191 h 1356067"/>
                  <a:gd name="connsiteX12" fmla="*/ 25446 w 76305"/>
                  <a:gd name="connsiteY12" fmla="*/ 381166 h 1356067"/>
                  <a:gd name="connsiteX13" fmla="*/ 46 w 76305"/>
                  <a:gd name="connsiteY13" fmla="*/ 166 h 1356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6305" h="1356067">
                    <a:moveTo>
                      <a:pt x="46" y="166"/>
                    </a:moveTo>
                    <a:cubicBezTo>
                      <a:pt x="-1012" y="9162"/>
                      <a:pt x="16450" y="377991"/>
                      <a:pt x="19096" y="435141"/>
                    </a:cubicBezTo>
                    <a:cubicBezTo>
                      <a:pt x="21742" y="492291"/>
                      <a:pt x="12217" y="290679"/>
                      <a:pt x="15921" y="343066"/>
                    </a:cubicBezTo>
                    <a:cubicBezTo>
                      <a:pt x="19625" y="395454"/>
                      <a:pt x="37617" y="685966"/>
                      <a:pt x="41321" y="749466"/>
                    </a:cubicBezTo>
                    <a:cubicBezTo>
                      <a:pt x="45025" y="812966"/>
                      <a:pt x="39204" y="676441"/>
                      <a:pt x="38146" y="724066"/>
                    </a:cubicBezTo>
                    <a:cubicBezTo>
                      <a:pt x="37088" y="771691"/>
                      <a:pt x="29150" y="940495"/>
                      <a:pt x="34971" y="1035216"/>
                    </a:cubicBezTo>
                    <a:cubicBezTo>
                      <a:pt x="40792" y="1129937"/>
                      <a:pt x="66721" y="1257466"/>
                      <a:pt x="73071" y="1292391"/>
                    </a:cubicBezTo>
                    <a:cubicBezTo>
                      <a:pt x="79421" y="1327316"/>
                      <a:pt x="72542" y="1438970"/>
                      <a:pt x="73071" y="1244766"/>
                    </a:cubicBezTo>
                    <a:cubicBezTo>
                      <a:pt x="73600" y="1050562"/>
                      <a:pt x="76775" y="128224"/>
                      <a:pt x="76246" y="127166"/>
                    </a:cubicBezTo>
                    <a:cubicBezTo>
                      <a:pt x="75717" y="126108"/>
                      <a:pt x="70425" y="1107183"/>
                      <a:pt x="69896" y="1238416"/>
                    </a:cubicBezTo>
                    <a:cubicBezTo>
                      <a:pt x="69367" y="1369649"/>
                      <a:pt x="81008" y="1087603"/>
                      <a:pt x="73071" y="914566"/>
                    </a:cubicBezTo>
                    <a:cubicBezTo>
                      <a:pt x="65134" y="741529"/>
                      <a:pt x="30208" y="289091"/>
                      <a:pt x="22271" y="200191"/>
                    </a:cubicBezTo>
                    <a:cubicBezTo>
                      <a:pt x="14334" y="111291"/>
                      <a:pt x="26504" y="412387"/>
                      <a:pt x="25446" y="381166"/>
                    </a:cubicBezTo>
                    <a:cubicBezTo>
                      <a:pt x="24388" y="349945"/>
                      <a:pt x="1104" y="-8830"/>
                      <a:pt x="46" y="16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1" name="フリーフォーム 2100">
                <a:extLst>
                  <a:ext uri="{FF2B5EF4-FFF2-40B4-BE49-F238E27FC236}">
                    <a16:creationId xmlns:a16="http://schemas.microsoft.com/office/drawing/2014/main" id="{A90310A0-1931-E703-DC92-B7C260C473D2}"/>
                  </a:ext>
                </a:extLst>
              </p:cNvPr>
              <p:cNvSpPr/>
              <p:nvPr/>
            </p:nvSpPr>
            <p:spPr>
              <a:xfrm>
                <a:off x="9245521" y="5709553"/>
                <a:ext cx="51203" cy="1251996"/>
              </a:xfrm>
              <a:custGeom>
                <a:avLst/>
                <a:gdLst>
                  <a:gd name="connsiteX0" fmla="*/ 38179 w 51203"/>
                  <a:gd name="connsiteY0" fmla="*/ 2272 h 1251996"/>
                  <a:gd name="connsiteX1" fmla="*/ 15954 w 51203"/>
                  <a:gd name="connsiteY1" fmla="*/ 615047 h 1251996"/>
                  <a:gd name="connsiteX2" fmla="*/ 35004 w 51203"/>
                  <a:gd name="connsiteY2" fmla="*/ 576947 h 1251996"/>
                  <a:gd name="connsiteX3" fmla="*/ 79 w 51203"/>
                  <a:gd name="connsiteY3" fmla="*/ 878572 h 1251996"/>
                  <a:gd name="connsiteX4" fmla="*/ 25479 w 51203"/>
                  <a:gd name="connsiteY4" fmla="*/ 802372 h 1251996"/>
                  <a:gd name="connsiteX5" fmla="*/ 25479 w 51203"/>
                  <a:gd name="connsiteY5" fmla="*/ 1234172 h 1251996"/>
                  <a:gd name="connsiteX6" fmla="*/ 35004 w 51203"/>
                  <a:gd name="connsiteY6" fmla="*/ 1062722 h 1251996"/>
                  <a:gd name="connsiteX7" fmla="*/ 50879 w 51203"/>
                  <a:gd name="connsiteY7" fmla="*/ 113397 h 1251996"/>
                  <a:gd name="connsiteX8" fmla="*/ 19129 w 51203"/>
                  <a:gd name="connsiteY8" fmla="*/ 395972 h 1251996"/>
                  <a:gd name="connsiteX9" fmla="*/ 38179 w 51203"/>
                  <a:gd name="connsiteY9" fmla="*/ 2272 h 1251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203" h="1251996">
                    <a:moveTo>
                      <a:pt x="38179" y="2272"/>
                    </a:moveTo>
                    <a:cubicBezTo>
                      <a:pt x="37650" y="38784"/>
                      <a:pt x="16483" y="519268"/>
                      <a:pt x="15954" y="615047"/>
                    </a:cubicBezTo>
                    <a:cubicBezTo>
                      <a:pt x="15425" y="710826"/>
                      <a:pt x="37650" y="533026"/>
                      <a:pt x="35004" y="576947"/>
                    </a:cubicBezTo>
                    <a:cubicBezTo>
                      <a:pt x="32358" y="620868"/>
                      <a:pt x="1666" y="841001"/>
                      <a:pt x="79" y="878572"/>
                    </a:cubicBezTo>
                    <a:cubicBezTo>
                      <a:pt x="-1508" y="916143"/>
                      <a:pt x="21246" y="743105"/>
                      <a:pt x="25479" y="802372"/>
                    </a:cubicBezTo>
                    <a:cubicBezTo>
                      <a:pt x="29712" y="861639"/>
                      <a:pt x="23891" y="1190780"/>
                      <a:pt x="25479" y="1234172"/>
                    </a:cubicBezTo>
                    <a:cubicBezTo>
                      <a:pt x="27066" y="1277564"/>
                      <a:pt x="30771" y="1249518"/>
                      <a:pt x="35004" y="1062722"/>
                    </a:cubicBezTo>
                    <a:cubicBezTo>
                      <a:pt x="39237" y="875926"/>
                      <a:pt x="53525" y="224522"/>
                      <a:pt x="50879" y="113397"/>
                    </a:cubicBezTo>
                    <a:cubicBezTo>
                      <a:pt x="48233" y="2272"/>
                      <a:pt x="19129" y="410789"/>
                      <a:pt x="19129" y="395972"/>
                    </a:cubicBezTo>
                    <a:cubicBezTo>
                      <a:pt x="19129" y="381155"/>
                      <a:pt x="38708" y="-34240"/>
                      <a:pt x="38179" y="227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2" name="フリーフォーム 2101">
                <a:extLst>
                  <a:ext uri="{FF2B5EF4-FFF2-40B4-BE49-F238E27FC236}">
                    <a16:creationId xmlns:a16="http://schemas.microsoft.com/office/drawing/2014/main" id="{228D09A1-F160-AC70-B0D2-E52EEB0F187C}"/>
                  </a:ext>
                </a:extLst>
              </p:cNvPr>
              <p:cNvSpPr/>
              <p:nvPr/>
            </p:nvSpPr>
            <p:spPr>
              <a:xfrm>
                <a:off x="9266626" y="5730875"/>
                <a:ext cx="223044" cy="1415206"/>
              </a:xfrm>
              <a:custGeom>
                <a:avLst/>
                <a:gdLst>
                  <a:gd name="connsiteX0" fmla="*/ 80574 w 223044"/>
                  <a:gd name="connsiteY0" fmla="*/ 0 h 1415206"/>
                  <a:gd name="connsiteX1" fmla="*/ 83749 w 223044"/>
                  <a:gd name="connsiteY1" fmla="*/ 476250 h 1415206"/>
                  <a:gd name="connsiteX2" fmla="*/ 74224 w 223044"/>
                  <a:gd name="connsiteY2" fmla="*/ 431800 h 1415206"/>
                  <a:gd name="connsiteX3" fmla="*/ 55174 w 223044"/>
                  <a:gd name="connsiteY3" fmla="*/ 882650 h 1415206"/>
                  <a:gd name="connsiteX4" fmla="*/ 67874 w 223044"/>
                  <a:gd name="connsiteY4" fmla="*/ 815975 h 1415206"/>
                  <a:gd name="connsiteX5" fmla="*/ 58349 w 223044"/>
                  <a:gd name="connsiteY5" fmla="*/ 1009650 h 1415206"/>
                  <a:gd name="connsiteX6" fmla="*/ 61524 w 223044"/>
                  <a:gd name="connsiteY6" fmla="*/ 1012825 h 1415206"/>
                  <a:gd name="connsiteX7" fmla="*/ 51999 w 223044"/>
                  <a:gd name="connsiteY7" fmla="*/ 942975 h 1415206"/>
                  <a:gd name="connsiteX8" fmla="*/ 55174 w 223044"/>
                  <a:gd name="connsiteY8" fmla="*/ 1025525 h 1415206"/>
                  <a:gd name="connsiteX9" fmla="*/ 29774 w 223044"/>
                  <a:gd name="connsiteY9" fmla="*/ 968375 h 1415206"/>
                  <a:gd name="connsiteX10" fmla="*/ 58349 w 223044"/>
                  <a:gd name="connsiteY10" fmla="*/ 1060450 h 1415206"/>
                  <a:gd name="connsiteX11" fmla="*/ 64699 w 223044"/>
                  <a:gd name="connsiteY11" fmla="*/ 1082675 h 1415206"/>
                  <a:gd name="connsiteX12" fmla="*/ 93274 w 223044"/>
                  <a:gd name="connsiteY12" fmla="*/ 1177925 h 1415206"/>
                  <a:gd name="connsiteX13" fmla="*/ 86924 w 223044"/>
                  <a:gd name="connsiteY13" fmla="*/ 1171575 h 1415206"/>
                  <a:gd name="connsiteX14" fmla="*/ 61524 w 223044"/>
                  <a:gd name="connsiteY14" fmla="*/ 1136650 h 1415206"/>
                  <a:gd name="connsiteX15" fmla="*/ 217099 w 223044"/>
                  <a:gd name="connsiteY15" fmla="*/ 1403350 h 1415206"/>
                  <a:gd name="connsiteX16" fmla="*/ 172649 w 223044"/>
                  <a:gd name="connsiteY16" fmla="*/ 1333500 h 1415206"/>
                  <a:gd name="connsiteX17" fmla="*/ 4374 w 223044"/>
                  <a:gd name="connsiteY17" fmla="*/ 1022350 h 1415206"/>
                  <a:gd name="connsiteX18" fmla="*/ 48824 w 223044"/>
                  <a:gd name="connsiteY18" fmla="*/ 1073150 h 1415206"/>
                  <a:gd name="connsiteX19" fmla="*/ 42474 w 223044"/>
                  <a:gd name="connsiteY19" fmla="*/ 320675 h 1415206"/>
                  <a:gd name="connsiteX20" fmla="*/ 61524 w 223044"/>
                  <a:gd name="connsiteY20" fmla="*/ 698500 h 1415206"/>
                  <a:gd name="connsiteX21" fmla="*/ 58349 w 223044"/>
                  <a:gd name="connsiteY21" fmla="*/ 95250 h 1415206"/>
                  <a:gd name="connsiteX22" fmla="*/ 58349 w 223044"/>
                  <a:gd name="connsiteY22" fmla="*/ 476250 h 1415206"/>
                  <a:gd name="connsiteX23" fmla="*/ 80574 w 223044"/>
                  <a:gd name="connsiteY23" fmla="*/ 0 h 1415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23044" h="1415206">
                    <a:moveTo>
                      <a:pt x="80574" y="0"/>
                    </a:moveTo>
                    <a:cubicBezTo>
                      <a:pt x="84807" y="0"/>
                      <a:pt x="84807" y="404283"/>
                      <a:pt x="83749" y="476250"/>
                    </a:cubicBezTo>
                    <a:cubicBezTo>
                      <a:pt x="82691" y="548217"/>
                      <a:pt x="78986" y="364067"/>
                      <a:pt x="74224" y="431800"/>
                    </a:cubicBezTo>
                    <a:cubicBezTo>
                      <a:pt x="69461" y="499533"/>
                      <a:pt x="56232" y="818621"/>
                      <a:pt x="55174" y="882650"/>
                    </a:cubicBezTo>
                    <a:cubicBezTo>
                      <a:pt x="54116" y="946679"/>
                      <a:pt x="67345" y="794808"/>
                      <a:pt x="67874" y="815975"/>
                    </a:cubicBezTo>
                    <a:cubicBezTo>
                      <a:pt x="68403" y="837142"/>
                      <a:pt x="58349" y="1009650"/>
                      <a:pt x="58349" y="1009650"/>
                    </a:cubicBezTo>
                    <a:cubicBezTo>
                      <a:pt x="57291" y="1042458"/>
                      <a:pt x="62582" y="1023937"/>
                      <a:pt x="61524" y="1012825"/>
                    </a:cubicBezTo>
                    <a:cubicBezTo>
                      <a:pt x="60466" y="1001713"/>
                      <a:pt x="53057" y="940858"/>
                      <a:pt x="51999" y="942975"/>
                    </a:cubicBezTo>
                    <a:cubicBezTo>
                      <a:pt x="50941" y="945092"/>
                      <a:pt x="58878" y="1021292"/>
                      <a:pt x="55174" y="1025525"/>
                    </a:cubicBezTo>
                    <a:cubicBezTo>
                      <a:pt x="51470" y="1029758"/>
                      <a:pt x="29245" y="962554"/>
                      <a:pt x="29774" y="968375"/>
                    </a:cubicBezTo>
                    <a:cubicBezTo>
                      <a:pt x="30303" y="974196"/>
                      <a:pt x="52528" y="1041400"/>
                      <a:pt x="58349" y="1060450"/>
                    </a:cubicBezTo>
                    <a:cubicBezTo>
                      <a:pt x="64170" y="1079500"/>
                      <a:pt x="58878" y="1063096"/>
                      <a:pt x="64699" y="1082675"/>
                    </a:cubicBezTo>
                    <a:cubicBezTo>
                      <a:pt x="70520" y="1102254"/>
                      <a:pt x="89570" y="1163108"/>
                      <a:pt x="93274" y="1177925"/>
                    </a:cubicBezTo>
                    <a:cubicBezTo>
                      <a:pt x="96978" y="1192742"/>
                      <a:pt x="92216" y="1178454"/>
                      <a:pt x="86924" y="1171575"/>
                    </a:cubicBezTo>
                    <a:cubicBezTo>
                      <a:pt x="81632" y="1164696"/>
                      <a:pt x="39828" y="1098021"/>
                      <a:pt x="61524" y="1136650"/>
                    </a:cubicBezTo>
                    <a:cubicBezTo>
                      <a:pt x="83220" y="1175279"/>
                      <a:pt x="198578" y="1370542"/>
                      <a:pt x="217099" y="1403350"/>
                    </a:cubicBezTo>
                    <a:cubicBezTo>
                      <a:pt x="235620" y="1436158"/>
                      <a:pt x="208103" y="1397000"/>
                      <a:pt x="172649" y="1333500"/>
                    </a:cubicBezTo>
                    <a:cubicBezTo>
                      <a:pt x="137195" y="1270000"/>
                      <a:pt x="25011" y="1065742"/>
                      <a:pt x="4374" y="1022350"/>
                    </a:cubicBezTo>
                    <a:cubicBezTo>
                      <a:pt x="-16264" y="978958"/>
                      <a:pt x="42474" y="1190096"/>
                      <a:pt x="48824" y="1073150"/>
                    </a:cubicBezTo>
                    <a:cubicBezTo>
                      <a:pt x="55174" y="956204"/>
                      <a:pt x="40357" y="383117"/>
                      <a:pt x="42474" y="320675"/>
                    </a:cubicBezTo>
                    <a:cubicBezTo>
                      <a:pt x="44591" y="258233"/>
                      <a:pt x="58878" y="736071"/>
                      <a:pt x="61524" y="698500"/>
                    </a:cubicBezTo>
                    <a:cubicBezTo>
                      <a:pt x="64170" y="660929"/>
                      <a:pt x="58878" y="132292"/>
                      <a:pt x="58349" y="95250"/>
                    </a:cubicBezTo>
                    <a:cubicBezTo>
                      <a:pt x="57820" y="58208"/>
                      <a:pt x="52528" y="487362"/>
                      <a:pt x="58349" y="476250"/>
                    </a:cubicBezTo>
                    <a:cubicBezTo>
                      <a:pt x="64170" y="465138"/>
                      <a:pt x="76341" y="0"/>
                      <a:pt x="80574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3" name="フリーフォーム 2102">
                <a:extLst>
                  <a:ext uri="{FF2B5EF4-FFF2-40B4-BE49-F238E27FC236}">
                    <a16:creationId xmlns:a16="http://schemas.microsoft.com/office/drawing/2014/main" id="{FC72DC5E-0F50-F4EA-394F-11CD374D9343}"/>
                  </a:ext>
                </a:extLst>
              </p:cNvPr>
              <p:cNvSpPr/>
              <p:nvPr/>
            </p:nvSpPr>
            <p:spPr>
              <a:xfrm>
                <a:off x="9275443" y="5690616"/>
                <a:ext cx="70415" cy="419990"/>
              </a:xfrm>
              <a:custGeom>
                <a:avLst/>
                <a:gdLst>
                  <a:gd name="connsiteX0" fmla="*/ 68582 w 70415"/>
                  <a:gd name="connsiteY0" fmla="*/ 11684 h 419990"/>
                  <a:gd name="connsiteX1" fmla="*/ 49532 w 70415"/>
                  <a:gd name="connsiteY1" fmla="*/ 319659 h 419990"/>
                  <a:gd name="connsiteX2" fmla="*/ 68582 w 70415"/>
                  <a:gd name="connsiteY2" fmla="*/ 227584 h 419990"/>
                  <a:gd name="connsiteX3" fmla="*/ 68582 w 70415"/>
                  <a:gd name="connsiteY3" fmla="*/ 418084 h 419990"/>
                  <a:gd name="connsiteX4" fmla="*/ 59057 w 70415"/>
                  <a:gd name="connsiteY4" fmla="*/ 87884 h 419990"/>
                  <a:gd name="connsiteX5" fmla="*/ 17782 w 70415"/>
                  <a:gd name="connsiteY5" fmla="*/ 81534 h 419990"/>
                  <a:gd name="connsiteX6" fmla="*/ 36832 w 70415"/>
                  <a:gd name="connsiteY6" fmla="*/ 160909 h 419990"/>
                  <a:gd name="connsiteX7" fmla="*/ 62232 w 70415"/>
                  <a:gd name="connsiteY7" fmla="*/ 183134 h 419990"/>
                  <a:gd name="connsiteX8" fmla="*/ 8257 w 70415"/>
                  <a:gd name="connsiteY8" fmla="*/ 154559 h 419990"/>
                  <a:gd name="connsiteX9" fmla="*/ 5082 w 70415"/>
                  <a:gd name="connsiteY9" fmla="*/ 68834 h 419990"/>
                  <a:gd name="connsiteX10" fmla="*/ 68582 w 70415"/>
                  <a:gd name="connsiteY10" fmla="*/ 11684 h 41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0415" h="419990">
                    <a:moveTo>
                      <a:pt x="68582" y="11684"/>
                    </a:moveTo>
                    <a:cubicBezTo>
                      <a:pt x="75990" y="53488"/>
                      <a:pt x="49532" y="283676"/>
                      <a:pt x="49532" y="319659"/>
                    </a:cubicBezTo>
                    <a:cubicBezTo>
                      <a:pt x="49532" y="355642"/>
                      <a:pt x="65407" y="211180"/>
                      <a:pt x="68582" y="227584"/>
                    </a:cubicBezTo>
                    <a:cubicBezTo>
                      <a:pt x="71757" y="243988"/>
                      <a:pt x="70170" y="441367"/>
                      <a:pt x="68582" y="418084"/>
                    </a:cubicBezTo>
                    <a:cubicBezTo>
                      <a:pt x="66994" y="394801"/>
                      <a:pt x="67524" y="143976"/>
                      <a:pt x="59057" y="87884"/>
                    </a:cubicBezTo>
                    <a:cubicBezTo>
                      <a:pt x="50590" y="31792"/>
                      <a:pt x="21486" y="69363"/>
                      <a:pt x="17782" y="81534"/>
                    </a:cubicBezTo>
                    <a:cubicBezTo>
                      <a:pt x="14078" y="93705"/>
                      <a:pt x="29424" y="143976"/>
                      <a:pt x="36832" y="160909"/>
                    </a:cubicBezTo>
                    <a:cubicBezTo>
                      <a:pt x="44240" y="177842"/>
                      <a:pt x="66994" y="184192"/>
                      <a:pt x="62232" y="183134"/>
                    </a:cubicBezTo>
                    <a:cubicBezTo>
                      <a:pt x="57470" y="182076"/>
                      <a:pt x="17782" y="173609"/>
                      <a:pt x="8257" y="154559"/>
                    </a:cubicBezTo>
                    <a:cubicBezTo>
                      <a:pt x="-1268" y="135509"/>
                      <a:pt x="-2856" y="85238"/>
                      <a:pt x="5082" y="68834"/>
                    </a:cubicBezTo>
                    <a:cubicBezTo>
                      <a:pt x="13019" y="52430"/>
                      <a:pt x="61174" y="-30120"/>
                      <a:pt x="68582" y="1168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4" name="フリーフォーム 2103">
                <a:extLst>
                  <a:ext uri="{FF2B5EF4-FFF2-40B4-BE49-F238E27FC236}">
                    <a16:creationId xmlns:a16="http://schemas.microsoft.com/office/drawing/2014/main" id="{83B234C2-35E1-4B78-F8CB-A939EE4C8E7F}"/>
                  </a:ext>
                </a:extLst>
              </p:cNvPr>
              <p:cNvSpPr/>
              <p:nvPr/>
            </p:nvSpPr>
            <p:spPr>
              <a:xfrm>
                <a:off x="9309083" y="6029267"/>
                <a:ext cx="225448" cy="782778"/>
              </a:xfrm>
              <a:custGeom>
                <a:avLst/>
                <a:gdLst>
                  <a:gd name="connsiteX0" fmla="*/ 225442 w 225448"/>
                  <a:gd name="connsiteY0" fmla="*/ 58 h 782778"/>
                  <a:gd name="connsiteX1" fmla="*/ 69867 w 225448"/>
                  <a:gd name="connsiteY1" fmla="*/ 108008 h 782778"/>
                  <a:gd name="connsiteX2" fmla="*/ 41292 w 225448"/>
                  <a:gd name="connsiteY2" fmla="*/ 219133 h 782778"/>
                  <a:gd name="connsiteX3" fmla="*/ 63517 w 225448"/>
                  <a:gd name="connsiteY3" fmla="*/ 146108 h 782778"/>
                  <a:gd name="connsiteX4" fmla="*/ 34942 w 225448"/>
                  <a:gd name="connsiteY4" fmla="*/ 339783 h 782778"/>
                  <a:gd name="connsiteX5" fmla="*/ 53992 w 225448"/>
                  <a:gd name="connsiteY5" fmla="*/ 266758 h 782778"/>
                  <a:gd name="connsiteX6" fmla="*/ 60342 w 225448"/>
                  <a:gd name="connsiteY6" fmla="*/ 590608 h 782778"/>
                  <a:gd name="connsiteX7" fmla="*/ 28592 w 225448"/>
                  <a:gd name="connsiteY7" fmla="*/ 774758 h 782778"/>
                  <a:gd name="connsiteX8" fmla="*/ 15892 w 225448"/>
                  <a:gd name="connsiteY8" fmla="*/ 330258 h 782778"/>
                  <a:gd name="connsiteX9" fmla="*/ 17 w 225448"/>
                  <a:gd name="connsiteY9" fmla="*/ 746183 h 782778"/>
                  <a:gd name="connsiteX10" fmla="*/ 19067 w 225448"/>
                  <a:gd name="connsiteY10" fmla="*/ 346133 h 782778"/>
                  <a:gd name="connsiteX11" fmla="*/ 25417 w 225448"/>
                  <a:gd name="connsiteY11" fmla="*/ 498533 h 782778"/>
                  <a:gd name="connsiteX12" fmla="*/ 60342 w 225448"/>
                  <a:gd name="connsiteY12" fmla="*/ 114358 h 782778"/>
                  <a:gd name="connsiteX13" fmla="*/ 88917 w 225448"/>
                  <a:gd name="connsiteY13" fmla="*/ 60383 h 782778"/>
                  <a:gd name="connsiteX14" fmla="*/ 63517 w 225448"/>
                  <a:gd name="connsiteY14" fmla="*/ 92133 h 782778"/>
                  <a:gd name="connsiteX15" fmla="*/ 225442 w 225448"/>
                  <a:gd name="connsiteY15" fmla="*/ 58 h 782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448" h="782778">
                    <a:moveTo>
                      <a:pt x="225442" y="58"/>
                    </a:moveTo>
                    <a:cubicBezTo>
                      <a:pt x="226500" y="2704"/>
                      <a:pt x="100559" y="71496"/>
                      <a:pt x="69867" y="108008"/>
                    </a:cubicBezTo>
                    <a:cubicBezTo>
                      <a:pt x="39175" y="144521"/>
                      <a:pt x="42350" y="212783"/>
                      <a:pt x="41292" y="219133"/>
                    </a:cubicBezTo>
                    <a:cubicBezTo>
                      <a:pt x="40234" y="225483"/>
                      <a:pt x="64575" y="126000"/>
                      <a:pt x="63517" y="146108"/>
                    </a:cubicBezTo>
                    <a:cubicBezTo>
                      <a:pt x="62459" y="166216"/>
                      <a:pt x="36529" y="319675"/>
                      <a:pt x="34942" y="339783"/>
                    </a:cubicBezTo>
                    <a:cubicBezTo>
                      <a:pt x="33354" y="359891"/>
                      <a:pt x="49759" y="224954"/>
                      <a:pt x="53992" y="266758"/>
                    </a:cubicBezTo>
                    <a:cubicBezTo>
                      <a:pt x="58225" y="308562"/>
                      <a:pt x="64575" y="505941"/>
                      <a:pt x="60342" y="590608"/>
                    </a:cubicBezTo>
                    <a:cubicBezTo>
                      <a:pt x="56109" y="675275"/>
                      <a:pt x="36000" y="818150"/>
                      <a:pt x="28592" y="774758"/>
                    </a:cubicBezTo>
                    <a:cubicBezTo>
                      <a:pt x="21184" y="731366"/>
                      <a:pt x="20654" y="335020"/>
                      <a:pt x="15892" y="330258"/>
                    </a:cubicBezTo>
                    <a:cubicBezTo>
                      <a:pt x="11130" y="325496"/>
                      <a:pt x="-512" y="743537"/>
                      <a:pt x="17" y="746183"/>
                    </a:cubicBezTo>
                    <a:cubicBezTo>
                      <a:pt x="546" y="748829"/>
                      <a:pt x="14834" y="387408"/>
                      <a:pt x="19067" y="346133"/>
                    </a:cubicBezTo>
                    <a:cubicBezTo>
                      <a:pt x="23300" y="304858"/>
                      <a:pt x="18538" y="537162"/>
                      <a:pt x="25417" y="498533"/>
                    </a:cubicBezTo>
                    <a:cubicBezTo>
                      <a:pt x="32296" y="459904"/>
                      <a:pt x="49759" y="187383"/>
                      <a:pt x="60342" y="114358"/>
                    </a:cubicBezTo>
                    <a:cubicBezTo>
                      <a:pt x="70925" y="41333"/>
                      <a:pt x="88388" y="64087"/>
                      <a:pt x="88917" y="60383"/>
                    </a:cubicBezTo>
                    <a:cubicBezTo>
                      <a:pt x="89446" y="56679"/>
                      <a:pt x="46055" y="99541"/>
                      <a:pt x="63517" y="92133"/>
                    </a:cubicBezTo>
                    <a:cubicBezTo>
                      <a:pt x="80979" y="84725"/>
                      <a:pt x="224384" y="-2588"/>
                      <a:pt x="225442" y="5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5" name="フリーフォーム 2104">
                <a:extLst>
                  <a:ext uri="{FF2B5EF4-FFF2-40B4-BE49-F238E27FC236}">
                    <a16:creationId xmlns:a16="http://schemas.microsoft.com/office/drawing/2014/main" id="{096E473A-7946-1627-1A01-C277EFF3361C}"/>
                  </a:ext>
                </a:extLst>
              </p:cNvPr>
              <p:cNvSpPr/>
              <p:nvPr/>
            </p:nvSpPr>
            <p:spPr>
              <a:xfrm>
                <a:off x="9549948" y="5973637"/>
                <a:ext cx="202313" cy="867595"/>
              </a:xfrm>
              <a:custGeom>
                <a:avLst/>
                <a:gdLst>
                  <a:gd name="connsiteX0" fmla="*/ 452 w 202313"/>
                  <a:gd name="connsiteY0" fmla="*/ 1713 h 867595"/>
                  <a:gd name="connsiteX1" fmla="*/ 111577 w 202313"/>
                  <a:gd name="connsiteY1" fmla="*/ 112838 h 867595"/>
                  <a:gd name="connsiteX2" fmla="*/ 121102 w 202313"/>
                  <a:gd name="connsiteY2" fmla="*/ 87438 h 867595"/>
                  <a:gd name="connsiteX3" fmla="*/ 168727 w 202313"/>
                  <a:gd name="connsiteY3" fmla="*/ 198563 h 867595"/>
                  <a:gd name="connsiteX4" fmla="*/ 178252 w 202313"/>
                  <a:gd name="connsiteY4" fmla="*/ 160463 h 867595"/>
                  <a:gd name="connsiteX5" fmla="*/ 162377 w 202313"/>
                  <a:gd name="connsiteY5" fmla="*/ 296988 h 867595"/>
                  <a:gd name="connsiteX6" fmla="*/ 178252 w 202313"/>
                  <a:gd name="connsiteY6" fmla="*/ 347788 h 867595"/>
                  <a:gd name="connsiteX7" fmla="*/ 162377 w 202313"/>
                  <a:gd name="connsiteY7" fmla="*/ 370013 h 867595"/>
                  <a:gd name="connsiteX8" fmla="*/ 200477 w 202313"/>
                  <a:gd name="connsiteY8" fmla="*/ 830388 h 867595"/>
                  <a:gd name="connsiteX9" fmla="*/ 194127 w 202313"/>
                  <a:gd name="connsiteY9" fmla="*/ 782763 h 867595"/>
                  <a:gd name="connsiteX10" fmla="*/ 175077 w 202313"/>
                  <a:gd name="connsiteY10" fmla="*/ 328738 h 867595"/>
                  <a:gd name="connsiteX11" fmla="*/ 159202 w 202313"/>
                  <a:gd name="connsiteY11" fmla="*/ 214438 h 867595"/>
                  <a:gd name="connsiteX12" fmla="*/ 452 w 202313"/>
                  <a:gd name="connsiteY12" fmla="*/ 1713 h 867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313" h="867595">
                    <a:moveTo>
                      <a:pt x="452" y="1713"/>
                    </a:moveTo>
                    <a:cubicBezTo>
                      <a:pt x="-7485" y="-15220"/>
                      <a:pt x="91469" y="98551"/>
                      <a:pt x="111577" y="112838"/>
                    </a:cubicBezTo>
                    <a:cubicBezTo>
                      <a:pt x="131685" y="127125"/>
                      <a:pt x="111577" y="73151"/>
                      <a:pt x="121102" y="87438"/>
                    </a:cubicBezTo>
                    <a:cubicBezTo>
                      <a:pt x="130627" y="101725"/>
                      <a:pt x="159202" y="186392"/>
                      <a:pt x="168727" y="198563"/>
                    </a:cubicBezTo>
                    <a:cubicBezTo>
                      <a:pt x="178252" y="210734"/>
                      <a:pt x="179310" y="144059"/>
                      <a:pt x="178252" y="160463"/>
                    </a:cubicBezTo>
                    <a:cubicBezTo>
                      <a:pt x="177194" y="176867"/>
                      <a:pt x="162377" y="265767"/>
                      <a:pt x="162377" y="296988"/>
                    </a:cubicBezTo>
                    <a:cubicBezTo>
                      <a:pt x="162377" y="328209"/>
                      <a:pt x="178252" y="335617"/>
                      <a:pt x="178252" y="347788"/>
                    </a:cubicBezTo>
                    <a:cubicBezTo>
                      <a:pt x="178252" y="359959"/>
                      <a:pt x="158673" y="289580"/>
                      <a:pt x="162377" y="370013"/>
                    </a:cubicBezTo>
                    <a:cubicBezTo>
                      <a:pt x="166081" y="450446"/>
                      <a:pt x="195185" y="761596"/>
                      <a:pt x="200477" y="830388"/>
                    </a:cubicBezTo>
                    <a:cubicBezTo>
                      <a:pt x="205769" y="899180"/>
                      <a:pt x="198360" y="866371"/>
                      <a:pt x="194127" y="782763"/>
                    </a:cubicBezTo>
                    <a:cubicBezTo>
                      <a:pt x="189894" y="699155"/>
                      <a:pt x="180898" y="423459"/>
                      <a:pt x="175077" y="328738"/>
                    </a:cubicBezTo>
                    <a:cubicBezTo>
                      <a:pt x="169256" y="234017"/>
                      <a:pt x="183014" y="265238"/>
                      <a:pt x="159202" y="214438"/>
                    </a:cubicBezTo>
                    <a:cubicBezTo>
                      <a:pt x="135390" y="163638"/>
                      <a:pt x="8389" y="18646"/>
                      <a:pt x="452" y="171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6" name="フリーフォーム 2105">
                <a:extLst>
                  <a:ext uri="{FF2B5EF4-FFF2-40B4-BE49-F238E27FC236}">
                    <a16:creationId xmlns:a16="http://schemas.microsoft.com/office/drawing/2014/main" id="{1D57BDD8-F996-1679-0C46-A1E5A8624D11}"/>
                  </a:ext>
                </a:extLst>
              </p:cNvPr>
              <p:cNvSpPr/>
              <p:nvPr/>
            </p:nvSpPr>
            <p:spPr>
              <a:xfrm>
                <a:off x="9501855" y="6017326"/>
                <a:ext cx="195404" cy="795656"/>
              </a:xfrm>
              <a:custGeom>
                <a:avLst/>
                <a:gdLst>
                  <a:gd name="connsiteX0" fmla="*/ 920 w 195404"/>
                  <a:gd name="connsiteY0" fmla="*/ 2474 h 795656"/>
                  <a:gd name="connsiteX1" fmla="*/ 99345 w 195404"/>
                  <a:gd name="connsiteY1" fmla="*/ 88199 h 795656"/>
                  <a:gd name="connsiteX2" fmla="*/ 153320 w 195404"/>
                  <a:gd name="connsiteY2" fmla="*/ 199324 h 795656"/>
                  <a:gd name="connsiteX3" fmla="*/ 162845 w 195404"/>
                  <a:gd name="connsiteY3" fmla="*/ 148524 h 795656"/>
                  <a:gd name="connsiteX4" fmla="*/ 181895 w 195404"/>
                  <a:gd name="connsiteY4" fmla="*/ 246949 h 795656"/>
                  <a:gd name="connsiteX5" fmla="*/ 181895 w 195404"/>
                  <a:gd name="connsiteY5" fmla="*/ 323149 h 795656"/>
                  <a:gd name="connsiteX6" fmla="*/ 181895 w 195404"/>
                  <a:gd name="connsiteY6" fmla="*/ 275524 h 795656"/>
                  <a:gd name="connsiteX7" fmla="*/ 185070 w 195404"/>
                  <a:gd name="connsiteY7" fmla="*/ 526349 h 795656"/>
                  <a:gd name="connsiteX8" fmla="*/ 188245 w 195404"/>
                  <a:gd name="connsiteY8" fmla="*/ 462849 h 795656"/>
                  <a:gd name="connsiteX9" fmla="*/ 194595 w 195404"/>
                  <a:gd name="connsiteY9" fmla="*/ 767649 h 795656"/>
                  <a:gd name="connsiteX10" fmla="*/ 194595 w 195404"/>
                  <a:gd name="connsiteY10" fmla="*/ 716849 h 795656"/>
                  <a:gd name="connsiteX11" fmla="*/ 191420 w 195404"/>
                  <a:gd name="connsiteY11" fmla="*/ 192974 h 795656"/>
                  <a:gd name="connsiteX12" fmla="*/ 153320 w 195404"/>
                  <a:gd name="connsiteY12" fmla="*/ 81849 h 795656"/>
                  <a:gd name="connsiteX13" fmla="*/ 166020 w 195404"/>
                  <a:gd name="connsiteY13" fmla="*/ 113599 h 795656"/>
                  <a:gd name="connsiteX14" fmla="*/ 134270 w 195404"/>
                  <a:gd name="connsiteY14" fmla="*/ 91374 h 795656"/>
                  <a:gd name="connsiteX15" fmla="*/ 162845 w 195404"/>
                  <a:gd name="connsiteY15" fmla="*/ 186624 h 795656"/>
                  <a:gd name="connsiteX16" fmla="*/ 920 w 195404"/>
                  <a:gd name="connsiteY16" fmla="*/ 2474 h 795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5404" h="795656">
                    <a:moveTo>
                      <a:pt x="920" y="2474"/>
                    </a:moveTo>
                    <a:cubicBezTo>
                      <a:pt x="-9663" y="-13930"/>
                      <a:pt x="73945" y="55391"/>
                      <a:pt x="99345" y="88199"/>
                    </a:cubicBezTo>
                    <a:cubicBezTo>
                      <a:pt x="124745" y="121007"/>
                      <a:pt x="142737" y="189270"/>
                      <a:pt x="153320" y="199324"/>
                    </a:cubicBezTo>
                    <a:cubicBezTo>
                      <a:pt x="163903" y="209378"/>
                      <a:pt x="158083" y="140587"/>
                      <a:pt x="162845" y="148524"/>
                    </a:cubicBezTo>
                    <a:cubicBezTo>
                      <a:pt x="167608" y="156462"/>
                      <a:pt x="178720" y="217845"/>
                      <a:pt x="181895" y="246949"/>
                    </a:cubicBezTo>
                    <a:cubicBezTo>
                      <a:pt x="185070" y="276053"/>
                      <a:pt x="181895" y="323149"/>
                      <a:pt x="181895" y="323149"/>
                    </a:cubicBezTo>
                    <a:cubicBezTo>
                      <a:pt x="181895" y="327911"/>
                      <a:pt x="181366" y="241657"/>
                      <a:pt x="181895" y="275524"/>
                    </a:cubicBezTo>
                    <a:cubicBezTo>
                      <a:pt x="182424" y="309391"/>
                      <a:pt x="184012" y="495128"/>
                      <a:pt x="185070" y="526349"/>
                    </a:cubicBezTo>
                    <a:cubicBezTo>
                      <a:pt x="186128" y="557570"/>
                      <a:pt x="186657" y="422632"/>
                      <a:pt x="188245" y="462849"/>
                    </a:cubicBezTo>
                    <a:cubicBezTo>
                      <a:pt x="189833" y="503066"/>
                      <a:pt x="193537" y="725316"/>
                      <a:pt x="194595" y="767649"/>
                    </a:cubicBezTo>
                    <a:cubicBezTo>
                      <a:pt x="195653" y="809982"/>
                      <a:pt x="195124" y="812628"/>
                      <a:pt x="194595" y="716849"/>
                    </a:cubicBezTo>
                    <a:cubicBezTo>
                      <a:pt x="194066" y="621070"/>
                      <a:pt x="198299" y="298807"/>
                      <a:pt x="191420" y="192974"/>
                    </a:cubicBezTo>
                    <a:cubicBezTo>
                      <a:pt x="184541" y="87141"/>
                      <a:pt x="157553" y="95078"/>
                      <a:pt x="153320" y="81849"/>
                    </a:cubicBezTo>
                    <a:cubicBezTo>
                      <a:pt x="149087" y="68620"/>
                      <a:pt x="169195" y="112012"/>
                      <a:pt x="166020" y="113599"/>
                    </a:cubicBezTo>
                    <a:cubicBezTo>
                      <a:pt x="162845" y="115186"/>
                      <a:pt x="134799" y="79203"/>
                      <a:pt x="134270" y="91374"/>
                    </a:cubicBezTo>
                    <a:cubicBezTo>
                      <a:pt x="133741" y="103545"/>
                      <a:pt x="178720" y="198266"/>
                      <a:pt x="162845" y="186624"/>
                    </a:cubicBezTo>
                    <a:cubicBezTo>
                      <a:pt x="146970" y="174982"/>
                      <a:pt x="11503" y="18878"/>
                      <a:pt x="920" y="247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7" name="フリーフォーム 2106">
                <a:extLst>
                  <a:ext uri="{FF2B5EF4-FFF2-40B4-BE49-F238E27FC236}">
                    <a16:creationId xmlns:a16="http://schemas.microsoft.com/office/drawing/2014/main" id="{817522F1-20C0-92B5-6274-B277CA01BA92}"/>
                  </a:ext>
                </a:extLst>
              </p:cNvPr>
              <p:cNvSpPr/>
              <p:nvPr/>
            </p:nvSpPr>
            <p:spPr>
              <a:xfrm>
                <a:off x="9382113" y="6051398"/>
                <a:ext cx="25445" cy="819971"/>
              </a:xfrm>
              <a:custGeom>
                <a:avLst/>
                <a:gdLst>
                  <a:gd name="connsiteX0" fmla="*/ 15887 w 25445"/>
                  <a:gd name="connsiteY0" fmla="*/ 152 h 819971"/>
                  <a:gd name="connsiteX1" fmla="*/ 25412 w 25445"/>
                  <a:gd name="connsiteY1" fmla="*/ 470052 h 819971"/>
                  <a:gd name="connsiteX2" fmla="*/ 19062 w 25445"/>
                  <a:gd name="connsiteY2" fmla="*/ 790727 h 819971"/>
                  <a:gd name="connsiteX3" fmla="*/ 19062 w 25445"/>
                  <a:gd name="connsiteY3" fmla="*/ 746277 h 819971"/>
                  <a:gd name="connsiteX4" fmla="*/ 12 w 25445"/>
                  <a:gd name="connsiteY4" fmla="*/ 270027 h 819971"/>
                  <a:gd name="connsiteX5" fmla="*/ 22237 w 25445"/>
                  <a:gd name="connsiteY5" fmla="*/ 520852 h 819971"/>
                  <a:gd name="connsiteX6" fmla="*/ 15887 w 25445"/>
                  <a:gd name="connsiteY6" fmla="*/ 152 h 819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445" h="819971">
                    <a:moveTo>
                      <a:pt x="15887" y="152"/>
                    </a:moveTo>
                    <a:cubicBezTo>
                      <a:pt x="16416" y="-8315"/>
                      <a:pt x="24883" y="338290"/>
                      <a:pt x="25412" y="470052"/>
                    </a:cubicBezTo>
                    <a:cubicBezTo>
                      <a:pt x="25941" y="601814"/>
                      <a:pt x="20120" y="744690"/>
                      <a:pt x="19062" y="790727"/>
                    </a:cubicBezTo>
                    <a:cubicBezTo>
                      <a:pt x="18004" y="836764"/>
                      <a:pt x="22237" y="833060"/>
                      <a:pt x="19062" y="746277"/>
                    </a:cubicBezTo>
                    <a:cubicBezTo>
                      <a:pt x="15887" y="659494"/>
                      <a:pt x="-517" y="307598"/>
                      <a:pt x="12" y="270027"/>
                    </a:cubicBezTo>
                    <a:cubicBezTo>
                      <a:pt x="541" y="232456"/>
                      <a:pt x="23824" y="565831"/>
                      <a:pt x="22237" y="520852"/>
                    </a:cubicBezTo>
                    <a:cubicBezTo>
                      <a:pt x="20650" y="475873"/>
                      <a:pt x="15358" y="8619"/>
                      <a:pt x="15887" y="15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8" name="フリーフォーム 2107">
                <a:extLst>
                  <a:ext uri="{FF2B5EF4-FFF2-40B4-BE49-F238E27FC236}">
                    <a16:creationId xmlns:a16="http://schemas.microsoft.com/office/drawing/2014/main" id="{BF27126D-CC0D-D14C-2683-CD2104D3DAA6}"/>
                  </a:ext>
                </a:extLst>
              </p:cNvPr>
              <p:cNvSpPr/>
              <p:nvPr/>
            </p:nvSpPr>
            <p:spPr>
              <a:xfrm>
                <a:off x="9533986" y="5990862"/>
                <a:ext cx="16566" cy="866726"/>
              </a:xfrm>
              <a:custGeom>
                <a:avLst/>
                <a:gdLst>
                  <a:gd name="connsiteX0" fmla="*/ 539 w 16566"/>
                  <a:gd name="connsiteY0" fmla="*/ 363 h 866726"/>
                  <a:gd name="connsiteX1" fmla="*/ 3714 w 16566"/>
                  <a:gd name="connsiteY1" fmla="*/ 457563 h 866726"/>
                  <a:gd name="connsiteX2" fmla="*/ 3714 w 16566"/>
                  <a:gd name="connsiteY2" fmla="*/ 394063 h 866726"/>
                  <a:gd name="connsiteX3" fmla="*/ 13239 w 16566"/>
                  <a:gd name="connsiteY3" fmla="*/ 819513 h 866726"/>
                  <a:gd name="connsiteX4" fmla="*/ 13239 w 16566"/>
                  <a:gd name="connsiteY4" fmla="*/ 794113 h 866726"/>
                  <a:gd name="connsiteX5" fmla="*/ 16414 w 16566"/>
                  <a:gd name="connsiteY5" fmla="*/ 267063 h 866726"/>
                  <a:gd name="connsiteX6" fmla="*/ 16414 w 16566"/>
                  <a:gd name="connsiteY6" fmla="*/ 378188 h 866726"/>
                  <a:gd name="connsiteX7" fmla="*/ 539 w 16566"/>
                  <a:gd name="connsiteY7" fmla="*/ 363 h 866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66" h="866726">
                    <a:moveTo>
                      <a:pt x="539" y="363"/>
                    </a:moveTo>
                    <a:cubicBezTo>
                      <a:pt x="-1578" y="13592"/>
                      <a:pt x="3185" y="391946"/>
                      <a:pt x="3714" y="457563"/>
                    </a:cubicBezTo>
                    <a:cubicBezTo>
                      <a:pt x="4243" y="523180"/>
                      <a:pt x="2127" y="333738"/>
                      <a:pt x="3714" y="394063"/>
                    </a:cubicBezTo>
                    <a:cubicBezTo>
                      <a:pt x="5301" y="454388"/>
                      <a:pt x="13239" y="819513"/>
                      <a:pt x="13239" y="819513"/>
                    </a:cubicBezTo>
                    <a:cubicBezTo>
                      <a:pt x="14826" y="886188"/>
                      <a:pt x="12710" y="886188"/>
                      <a:pt x="13239" y="794113"/>
                    </a:cubicBezTo>
                    <a:cubicBezTo>
                      <a:pt x="13768" y="702038"/>
                      <a:pt x="15885" y="336384"/>
                      <a:pt x="16414" y="267063"/>
                    </a:cubicBezTo>
                    <a:cubicBezTo>
                      <a:pt x="16943" y="197742"/>
                      <a:pt x="15885" y="417346"/>
                      <a:pt x="16414" y="378188"/>
                    </a:cubicBezTo>
                    <a:cubicBezTo>
                      <a:pt x="16943" y="339030"/>
                      <a:pt x="2656" y="-12866"/>
                      <a:pt x="539" y="36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9" name="フリーフォーム 2108">
                <a:extLst>
                  <a:ext uri="{FF2B5EF4-FFF2-40B4-BE49-F238E27FC236}">
                    <a16:creationId xmlns:a16="http://schemas.microsoft.com/office/drawing/2014/main" id="{1438B9CC-8FD2-1221-8045-3D177166917D}"/>
                  </a:ext>
                </a:extLst>
              </p:cNvPr>
              <p:cNvSpPr/>
              <p:nvPr/>
            </p:nvSpPr>
            <p:spPr>
              <a:xfrm>
                <a:off x="9420225" y="6045019"/>
                <a:ext cx="258329" cy="203875"/>
              </a:xfrm>
              <a:custGeom>
                <a:avLst/>
                <a:gdLst>
                  <a:gd name="connsiteX0" fmla="*/ 0 w 258329"/>
                  <a:gd name="connsiteY0" fmla="*/ 181 h 203875"/>
                  <a:gd name="connsiteX1" fmla="*/ 117475 w 258329"/>
                  <a:gd name="connsiteY1" fmla="*/ 133531 h 203875"/>
                  <a:gd name="connsiteX2" fmla="*/ 117475 w 258329"/>
                  <a:gd name="connsiteY2" fmla="*/ 158931 h 203875"/>
                  <a:gd name="connsiteX3" fmla="*/ 257175 w 258329"/>
                  <a:gd name="connsiteY3" fmla="*/ 28756 h 203875"/>
                  <a:gd name="connsiteX4" fmla="*/ 180975 w 258329"/>
                  <a:gd name="connsiteY4" fmla="*/ 114481 h 203875"/>
                  <a:gd name="connsiteX5" fmla="*/ 127000 w 258329"/>
                  <a:gd name="connsiteY5" fmla="*/ 203381 h 203875"/>
                  <a:gd name="connsiteX6" fmla="*/ 6350 w 258329"/>
                  <a:gd name="connsiteY6" fmla="*/ 73206 h 203875"/>
                  <a:gd name="connsiteX7" fmla="*/ 117475 w 258329"/>
                  <a:gd name="connsiteY7" fmla="*/ 165281 h 203875"/>
                  <a:gd name="connsiteX8" fmla="*/ 0 w 258329"/>
                  <a:gd name="connsiteY8" fmla="*/ 181 h 203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8329" h="203875">
                    <a:moveTo>
                      <a:pt x="0" y="181"/>
                    </a:moveTo>
                    <a:cubicBezTo>
                      <a:pt x="0" y="-5111"/>
                      <a:pt x="97896" y="107073"/>
                      <a:pt x="117475" y="133531"/>
                    </a:cubicBezTo>
                    <a:cubicBezTo>
                      <a:pt x="137054" y="159989"/>
                      <a:pt x="94192" y="176394"/>
                      <a:pt x="117475" y="158931"/>
                    </a:cubicBezTo>
                    <a:cubicBezTo>
                      <a:pt x="140758" y="141469"/>
                      <a:pt x="246592" y="36164"/>
                      <a:pt x="257175" y="28756"/>
                    </a:cubicBezTo>
                    <a:cubicBezTo>
                      <a:pt x="267758" y="21348"/>
                      <a:pt x="202671" y="85377"/>
                      <a:pt x="180975" y="114481"/>
                    </a:cubicBezTo>
                    <a:cubicBezTo>
                      <a:pt x="159279" y="143585"/>
                      <a:pt x="156104" y="210260"/>
                      <a:pt x="127000" y="203381"/>
                    </a:cubicBezTo>
                    <a:cubicBezTo>
                      <a:pt x="97896" y="196502"/>
                      <a:pt x="7938" y="79556"/>
                      <a:pt x="6350" y="73206"/>
                    </a:cubicBezTo>
                    <a:cubicBezTo>
                      <a:pt x="4763" y="66856"/>
                      <a:pt x="117475" y="171631"/>
                      <a:pt x="117475" y="165281"/>
                    </a:cubicBezTo>
                    <a:cubicBezTo>
                      <a:pt x="117475" y="158931"/>
                      <a:pt x="0" y="5473"/>
                      <a:pt x="0" y="18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0" name="フリーフォーム 2109">
                <a:extLst>
                  <a:ext uri="{FF2B5EF4-FFF2-40B4-BE49-F238E27FC236}">
                    <a16:creationId xmlns:a16="http://schemas.microsoft.com/office/drawing/2014/main" id="{486D9098-9E5E-C62B-25B1-E6506C867FCF}"/>
                  </a:ext>
                </a:extLst>
              </p:cNvPr>
              <p:cNvSpPr/>
              <p:nvPr/>
            </p:nvSpPr>
            <p:spPr>
              <a:xfrm>
                <a:off x="9337217" y="6203893"/>
                <a:ext cx="383193" cy="35483"/>
              </a:xfrm>
              <a:custGeom>
                <a:avLst/>
                <a:gdLst>
                  <a:gd name="connsiteX0" fmla="*/ 458 w 383193"/>
                  <a:gd name="connsiteY0" fmla="*/ 9582 h 35483"/>
                  <a:gd name="connsiteX1" fmla="*/ 305258 w 383193"/>
                  <a:gd name="connsiteY1" fmla="*/ 57 h 35483"/>
                  <a:gd name="connsiteX2" fmla="*/ 375108 w 383193"/>
                  <a:gd name="connsiteY2" fmla="*/ 6407 h 35483"/>
                  <a:gd name="connsiteX3" fmla="*/ 175083 w 383193"/>
                  <a:gd name="connsiteY3" fmla="*/ 22282 h 35483"/>
                  <a:gd name="connsiteX4" fmla="*/ 381458 w 383193"/>
                  <a:gd name="connsiteY4" fmla="*/ 34982 h 35483"/>
                  <a:gd name="connsiteX5" fmla="*/ 458 w 383193"/>
                  <a:gd name="connsiteY5" fmla="*/ 9582 h 35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193" h="35483">
                    <a:moveTo>
                      <a:pt x="458" y="9582"/>
                    </a:moveTo>
                    <a:cubicBezTo>
                      <a:pt x="-12242" y="3761"/>
                      <a:pt x="242816" y="586"/>
                      <a:pt x="305258" y="57"/>
                    </a:cubicBezTo>
                    <a:cubicBezTo>
                      <a:pt x="367700" y="-472"/>
                      <a:pt x="396804" y="2703"/>
                      <a:pt x="375108" y="6407"/>
                    </a:cubicBezTo>
                    <a:cubicBezTo>
                      <a:pt x="353412" y="10111"/>
                      <a:pt x="174025" y="17520"/>
                      <a:pt x="175083" y="22282"/>
                    </a:cubicBezTo>
                    <a:cubicBezTo>
                      <a:pt x="176141" y="27044"/>
                      <a:pt x="405270" y="30749"/>
                      <a:pt x="381458" y="34982"/>
                    </a:cubicBezTo>
                    <a:cubicBezTo>
                      <a:pt x="357646" y="39215"/>
                      <a:pt x="13158" y="15403"/>
                      <a:pt x="458" y="958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1" name="フリーフォーム 2110">
                <a:extLst>
                  <a:ext uri="{FF2B5EF4-FFF2-40B4-BE49-F238E27FC236}">
                    <a16:creationId xmlns:a16="http://schemas.microsoft.com/office/drawing/2014/main" id="{18DF0545-B94B-EB15-2D6E-6872A813DBD9}"/>
                  </a:ext>
                </a:extLst>
              </p:cNvPr>
              <p:cNvSpPr/>
              <p:nvPr/>
            </p:nvSpPr>
            <p:spPr>
              <a:xfrm>
                <a:off x="9341315" y="6232393"/>
                <a:ext cx="363425" cy="28707"/>
              </a:xfrm>
              <a:custGeom>
                <a:avLst/>
                <a:gdLst>
                  <a:gd name="connsiteX0" fmla="*/ 5885 w 363425"/>
                  <a:gd name="connsiteY0" fmla="*/ 28707 h 28707"/>
                  <a:gd name="connsiteX1" fmla="*/ 358310 w 363425"/>
                  <a:gd name="connsiteY1" fmla="*/ 16007 h 28707"/>
                  <a:gd name="connsiteX2" fmla="*/ 209085 w 363425"/>
                  <a:gd name="connsiteY2" fmla="*/ 3307 h 28707"/>
                  <a:gd name="connsiteX3" fmla="*/ 123360 w 363425"/>
                  <a:gd name="connsiteY3" fmla="*/ 132 h 28707"/>
                  <a:gd name="connsiteX4" fmla="*/ 136060 w 363425"/>
                  <a:gd name="connsiteY4" fmla="*/ 6482 h 28707"/>
                  <a:gd name="connsiteX5" fmla="*/ 5885 w 363425"/>
                  <a:gd name="connsiteY5" fmla="*/ 28707 h 28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3425" h="28707">
                    <a:moveTo>
                      <a:pt x="5885" y="28707"/>
                    </a:moveTo>
                    <a:lnTo>
                      <a:pt x="358310" y="16007"/>
                    </a:lnTo>
                    <a:cubicBezTo>
                      <a:pt x="392177" y="11774"/>
                      <a:pt x="248243" y="5953"/>
                      <a:pt x="209085" y="3307"/>
                    </a:cubicBezTo>
                    <a:cubicBezTo>
                      <a:pt x="169927" y="661"/>
                      <a:pt x="135531" y="-397"/>
                      <a:pt x="123360" y="132"/>
                    </a:cubicBezTo>
                    <a:cubicBezTo>
                      <a:pt x="111189" y="661"/>
                      <a:pt x="154052" y="3307"/>
                      <a:pt x="136060" y="6482"/>
                    </a:cubicBezTo>
                    <a:cubicBezTo>
                      <a:pt x="118068" y="9657"/>
                      <a:pt x="-31157" y="27119"/>
                      <a:pt x="5885" y="2870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2" name="フリーフォーム 2111">
                <a:extLst>
                  <a:ext uri="{FF2B5EF4-FFF2-40B4-BE49-F238E27FC236}">
                    <a16:creationId xmlns:a16="http://schemas.microsoft.com/office/drawing/2014/main" id="{A2CEF2FC-D03D-20B1-D11B-646E232F30C6}"/>
                  </a:ext>
                </a:extLst>
              </p:cNvPr>
              <p:cNvSpPr/>
              <p:nvPr/>
            </p:nvSpPr>
            <p:spPr>
              <a:xfrm>
                <a:off x="9452928" y="6213458"/>
                <a:ext cx="34779" cy="588277"/>
              </a:xfrm>
              <a:custGeom>
                <a:avLst/>
                <a:gdLst>
                  <a:gd name="connsiteX0" fmla="*/ 33972 w 34779"/>
                  <a:gd name="connsiteY0" fmla="*/ 17 h 588277"/>
                  <a:gd name="connsiteX1" fmla="*/ 24447 w 34779"/>
                  <a:gd name="connsiteY1" fmla="*/ 215917 h 588277"/>
                  <a:gd name="connsiteX2" fmla="*/ 14922 w 34779"/>
                  <a:gd name="connsiteY2" fmla="*/ 174642 h 588277"/>
                  <a:gd name="connsiteX3" fmla="*/ 27622 w 34779"/>
                  <a:gd name="connsiteY3" fmla="*/ 412767 h 588277"/>
                  <a:gd name="connsiteX4" fmla="*/ 27622 w 34779"/>
                  <a:gd name="connsiteY4" fmla="*/ 584217 h 588277"/>
                  <a:gd name="connsiteX5" fmla="*/ 14922 w 34779"/>
                  <a:gd name="connsiteY5" fmla="*/ 498492 h 588277"/>
                  <a:gd name="connsiteX6" fmla="*/ 2222 w 34779"/>
                  <a:gd name="connsiteY6" fmla="*/ 117492 h 588277"/>
                  <a:gd name="connsiteX7" fmla="*/ 2222 w 34779"/>
                  <a:gd name="connsiteY7" fmla="*/ 203217 h 588277"/>
                  <a:gd name="connsiteX8" fmla="*/ 33972 w 34779"/>
                  <a:gd name="connsiteY8" fmla="*/ 17 h 588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779" h="588277">
                    <a:moveTo>
                      <a:pt x="33972" y="17"/>
                    </a:moveTo>
                    <a:cubicBezTo>
                      <a:pt x="37676" y="2134"/>
                      <a:pt x="27622" y="186813"/>
                      <a:pt x="24447" y="215917"/>
                    </a:cubicBezTo>
                    <a:cubicBezTo>
                      <a:pt x="21272" y="245021"/>
                      <a:pt x="14393" y="141834"/>
                      <a:pt x="14922" y="174642"/>
                    </a:cubicBezTo>
                    <a:cubicBezTo>
                      <a:pt x="15451" y="207450"/>
                      <a:pt x="25505" y="344505"/>
                      <a:pt x="27622" y="412767"/>
                    </a:cubicBezTo>
                    <a:cubicBezTo>
                      <a:pt x="29739" y="481029"/>
                      <a:pt x="29739" y="569930"/>
                      <a:pt x="27622" y="584217"/>
                    </a:cubicBezTo>
                    <a:cubicBezTo>
                      <a:pt x="25505" y="598505"/>
                      <a:pt x="19155" y="576279"/>
                      <a:pt x="14922" y="498492"/>
                    </a:cubicBezTo>
                    <a:cubicBezTo>
                      <a:pt x="10689" y="420705"/>
                      <a:pt x="4339" y="166704"/>
                      <a:pt x="2222" y="117492"/>
                    </a:cubicBezTo>
                    <a:cubicBezTo>
                      <a:pt x="105" y="68280"/>
                      <a:pt x="-1482" y="216975"/>
                      <a:pt x="2222" y="203217"/>
                    </a:cubicBezTo>
                    <a:cubicBezTo>
                      <a:pt x="5926" y="189459"/>
                      <a:pt x="30268" y="-2100"/>
                      <a:pt x="33972" y="1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3" name="フリーフォーム 2112">
                <a:extLst>
                  <a:ext uri="{FF2B5EF4-FFF2-40B4-BE49-F238E27FC236}">
                    <a16:creationId xmlns:a16="http://schemas.microsoft.com/office/drawing/2014/main" id="{7E0AD4D5-E398-379D-C6F5-9088996CBF93}"/>
                  </a:ext>
                </a:extLst>
              </p:cNvPr>
              <p:cNvSpPr/>
              <p:nvPr/>
            </p:nvSpPr>
            <p:spPr>
              <a:xfrm>
                <a:off x="9610675" y="6185103"/>
                <a:ext cx="28794" cy="638604"/>
              </a:xfrm>
              <a:custGeom>
                <a:avLst/>
                <a:gdLst>
                  <a:gd name="connsiteX0" fmla="*/ 22275 w 28794"/>
                  <a:gd name="connsiteY0" fmla="*/ 6147 h 638604"/>
                  <a:gd name="connsiteX1" fmla="*/ 19100 w 28794"/>
                  <a:gd name="connsiteY1" fmla="*/ 501447 h 638604"/>
                  <a:gd name="connsiteX2" fmla="*/ 28625 w 28794"/>
                  <a:gd name="connsiteY2" fmla="*/ 637972 h 638604"/>
                  <a:gd name="connsiteX3" fmla="*/ 9575 w 28794"/>
                  <a:gd name="connsiteY3" fmla="*/ 536372 h 638604"/>
                  <a:gd name="connsiteX4" fmla="*/ 50 w 28794"/>
                  <a:gd name="connsiteY4" fmla="*/ 199822 h 638604"/>
                  <a:gd name="connsiteX5" fmla="*/ 6400 w 28794"/>
                  <a:gd name="connsiteY5" fmla="*/ 222047 h 638604"/>
                  <a:gd name="connsiteX6" fmla="*/ 22275 w 28794"/>
                  <a:gd name="connsiteY6" fmla="*/ 6147 h 638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794" h="638604">
                    <a:moveTo>
                      <a:pt x="22275" y="6147"/>
                    </a:moveTo>
                    <a:cubicBezTo>
                      <a:pt x="24392" y="52714"/>
                      <a:pt x="18042" y="396143"/>
                      <a:pt x="19100" y="501447"/>
                    </a:cubicBezTo>
                    <a:cubicBezTo>
                      <a:pt x="20158" y="606751"/>
                      <a:pt x="30213" y="632151"/>
                      <a:pt x="28625" y="637972"/>
                    </a:cubicBezTo>
                    <a:cubicBezTo>
                      <a:pt x="27038" y="643793"/>
                      <a:pt x="14338" y="609397"/>
                      <a:pt x="9575" y="536372"/>
                    </a:cubicBezTo>
                    <a:cubicBezTo>
                      <a:pt x="4812" y="463347"/>
                      <a:pt x="579" y="252209"/>
                      <a:pt x="50" y="199822"/>
                    </a:cubicBezTo>
                    <a:cubicBezTo>
                      <a:pt x="-479" y="147435"/>
                      <a:pt x="3225" y="252210"/>
                      <a:pt x="6400" y="222047"/>
                    </a:cubicBezTo>
                    <a:cubicBezTo>
                      <a:pt x="9575" y="191884"/>
                      <a:pt x="20158" y="-40420"/>
                      <a:pt x="22275" y="614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4" name="フリーフォーム 2113">
                <a:extLst>
                  <a:ext uri="{FF2B5EF4-FFF2-40B4-BE49-F238E27FC236}">
                    <a16:creationId xmlns:a16="http://schemas.microsoft.com/office/drawing/2014/main" id="{22420AF9-91A9-943B-FC95-6AF00C7032C8}"/>
                  </a:ext>
                </a:extLst>
              </p:cNvPr>
              <p:cNvSpPr/>
              <p:nvPr/>
            </p:nvSpPr>
            <p:spPr>
              <a:xfrm>
                <a:off x="9357776" y="6354382"/>
                <a:ext cx="361017" cy="36915"/>
              </a:xfrm>
              <a:custGeom>
                <a:avLst/>
                <a:gdLst>
                  <a:gd name="connsiteX0" fmla="*/ 2124 w 361017"/>
                  <a:gd name="connsiteY0" fmla="*/ 1968 h 36915"/>
                  <a:gd name="connsiteX1" fmla="*/ 319624 w 361017"/>
                  <a:gd name="connsiteY1" fmla="*/ 5143 h 36915"/>
                  <a:gd name="connsiteX2" fmla="*/ 218024 w 361017"/>
                  <a:gd name="connsiteY2" fmla="*/ 11493 h 36915"/>
                  <a:gd name="connsiteX3" fmla="*/ 360899 w 361017"/>
                  <a:gd name="connsiteY3" fmla="*/ 24193 h 36915"/>
                  <a:gd name="connsiteX4" fmla="*/ 189449 w 361017"/>
                  <a:gd name="connsiteY4" fmla="*/ 36893 h 36915"/>
                  <a:gd name="connsiteX5" fmla="*/ 2124 w 361017"/>
                  <a:gd name="connsiteY5" fmla="*/ 1968 h 36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017" h="36915">
                    <a:moveTo>
                      <a:pt x="2124" y="1968"/>
                    </a:moveTo>
                    <a:cubicBezTo>
                      <a:pt x="23820" y="-3324"/>
                      <a:pt x="283641" y="3556"/>
                      <a:pt x="319624" y="5143"/>
                    </a:cubicBezTo>
                    <a:cubicBezTo>
                      <a:pt x="355607" y="6731"/>
                      <a:pt x="211145" y="8318"/>
                      <a:pt x="218024" y="11493"/>
                    </a:cubicBezTo>
                    <a:cubicBezTo>
                      <a:pt x="224903" y="14668"/>
                      <a:pt x="365661" y="19960"/>
                      <a:pt x="360899" y="24193"/>
                    </a:cubicBezTo>
                    <a:cubicBezTo>
                      <a:pt x="356137" y="28426"/>
                      <a:pt x="248186" y="37422"/>
                      <a:pt x="189449" y="36893"/>
                    </a:cubicBezTo>
                    <a:cubicBezTo>
                      <a:pt x="130712" y="36364"/>
                      <a:pt x="-19572" y="7260"/>
                      <a:pt x="2124" y="196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5" name="フリーフォーム 2114">
                <a:extLst>
                  <a:ext uri="{FF2B5EF4-FFF2-40B4-BE49-F238E27FC236}">
                    <a16:creationId xmlns:a16="http://schemas.microsoft.com/office/drawing/2014/main" id="{0F281163-E0FE-E0CC-BF77-3F67FDABD52F}"/>
                  </a:ext>
                </a:extLst>
              </p:cNvPr>
              <p:cNvSpPr/>
              <p:nvPr/>
            </p:nvSpPr>
            <p:spPr>
              <a:xfrm>
                <a:off x="9368602" y="6460871"/>
                <a:ext cx="351381" cy="29537"/>
              </a:xfrm>
              <a:custGeom>
                <a:avLst/>
                <a:gdLst>
                  <a:gd name="connsiteX0" fmla="*/ 823 w 351381"/>
                  <a:gd name="connsiteY0" fmla="*/ 3429 h 29537"/>
                  <a:gd name="connsiteX1" fmla="*/ 346898 w 351381"/>
                  <a:gd name="connsiteY1" fmla="*/ 254 h 29537"/>
                  <a:gd name="connsiteX2" fmla="*/ 200848 w 351381"/>
                  <a:gd name="connsiteY2" fmla="*/ 3429 h 29537"/>
                  <a:gd name="connsiteX3" fmla="*/ 248473 w 351381"/>
                  <a:gd name="connsiteY3" fmla="*/ 28829 h 29537"/>
                  <a:gd name="connsiteX4" fmla="*/ 823 w 351381"/>
                  <a:gd name="connsiteY4" fmla="*/ 3429 h 2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381" h="29537">
                    <a:moveTo>
                      <a:pt x="823" y="3429"/>
                    </a:moveTo>
                    <a:cubicBezTo>
                      <a:pt x="17227" y="-1334"/>
                      <a:pt x="313561" y="254"/>
                      <a:pt x="346898" y="254"/>
                    </a:cubicBezTo>
                    <a:cubicBezTo>
                      <a:pt x="380235" y="254"/>
                      <a:pt x="217252" y="-1334"/>
                      <a:pt x="200848" y="3429"/>
                    </a:cubicBezTo>
                    <a:cubicBezTo>
                      <a:pt x="184444" y="8192"/>
                      <a:pt x="278635" y="23537"/>
                      <a:pt x="248473" y="28829"/>
                    </a:cubicBezTo>
                    <a:cubicBezTo>
                      <a:pt x="218311" y="34121"/>
                      <a:pt x="-15581" y="8192"/>
                      <a:pt x="823" y="342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6" name="フリーフォーム 2115">
                <a:extLst>
                  <a:ext uri="{FF2B5EF4-FFF2-40B4-BE49-F238E27FC236}">
                    <a16:creationId xmlns:a16="http://schemas.microsoft.com/office/drawing/2014/main" id="{9238E2E0-B6E7-1256-9A8A-4E6089EFC86B}"/>
                  </a:ext>
                </a:extLst>
              </p:cNvPr>
              <p:cNvSpPr/>
              <p:nvPr/>
            </p:nvSpPr>
            <p:spPr>
              <a:xfrm>
                <a:off x="9353310" y="6562489"/>
                <a:ext cx="357392" cy="32022"/>
              </a:xfrm>
              <a:custGeom>
                <a:avLst/>
                <a:gdLst>
                  <a:gd name="connsiteX0" fmla="*/ 3415 w 357392"/>
                  <a:gd name="connsiteY0" fmla="*/ 6586 h 32022"/>
                  <a:gd name="connsiteX1" fmla="*/ 282815 w 357392"/>
                  <a:gd name="connsiteY1" fmla="*/ 6586 h 32022"/>
                  <a:gd name="connsiteX2" fmla="*/ 355840 w 357392"/>
                  <a:gd name="connsiteY2" fmla="*/ 236 h 32022"/>
                  <a:gd name="connsiteX3" fmla="*/ 235190 w 357392"/>
                  <a:gd name="connsiteY3" fmla="*/ 16111 h 32022"/>
                  <a:gd name="connsiteX4" fmla="*/ 311390 w 357392"/>
                  <a:gd name="connsiteY4" fmla="*/ 25636 h 32022"/>
                  <a:gd name="connsiteX5" fmla="*/ 136765 w 357392"/>
                  <a:gd name="connsiteY5" fmla="*/ 31986 h 32022"/>
                  <a:gd name="connsiteX6" fmla="*/ 3415 w 357392"/>
                  <a:gd name="connsiteY6" fmla="*/ 6586 h 32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7392" h="32022">
                    <a:moveTo>
                      <a:pt x="3415" y="6586"/>
                    </a:moveTo>
                    <a:cubicBezTo>
                      <a:pt x="27757" y="2353"/>
                      <a:pt x="224078" y="7644"/>
                      <a:pt x="282815" y="6586"/>
                    </a:cubicBezTo>
                    <a:cubicBezTo>
                      <a:pt x="341552" y="5528"/>
                      <a:pt x="363778" y="-1352"/>
                      <a:pt x="355840" y="236"/>
                    </a:cubicBezTo>
                    <a:cubicBezTo>
                      <a:pt x="347902" y="1824"/>
                      <a:pt x="242598" y="11878"/>
                      <a:pt x="235190" y="16111"/>
                    </a:cubicBezTo>
                    <a:cubicBezTo>
                      <a:pt x="227782" y="20344"/>
                      <a:pt x="327794" y="22990"/>
                      <a:pt x="311390" y="25636"/>
                    </a:cubicBezTo>
                    <a:cubicBezTo>
                      <a:pt x="294986" y="28282"/>
                      <a:pt x="182273" y="30928"/>
                      <a:pt x="136765" y="31986"/>
                    </a:cubicBezTo>
                    <a:cubicBezTo>
                      <a:pt x="91257" y="33044"/>
                      <a:pt x="-20927" y="10819"/>
                      <a:pt x="3415" y="658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7" name="フリーフォーム 2116">
                <a:extLst>
                  <a:ext uri="{FF2B5EF4-FFF2-40B4-BE49-F238E27FC236}">
                    <a16:creationId xmlns:a16="http://schemas.microsoft.com/office/drawing/2014/main" id="{539922F3-3A04-74F4-8CA4-526901285C42}"/>
                  </a:ext>
                </a:extLst>
              </p:cNvPr>
              <p:cNvSpPr/>
              <p:nvPr/>
            </p:nvSpPr>
            <p:spPr>
              <a:xfrm>
                <a:off x="9311819" y="6473414"/>
                <a:ext cx="408003" cy="327045"/>
              </a:xfrm>
              <a:custGeom>
                <a:avLst/>
                <a:gdLst>
                  <a:gd name="connsiteX0" fmla="*/ 44906 w 408003"/>
                  <a:gd name="connsiteY0" fmla="*/ 181386 h 327045"/>
                  <a:gd name="connsiteX1" fmla="*/ 327481 w 408003"/>
                  <a:gd name="connsiteY1" fmla="*/ 209961 h 327045"/>
                  <a:gd name="connsiteX2" fmla="*/ 343356 w 408003"/>
                  <a:gd name="connsiteY2" fmla="*/ 209961 h 327045"/>
                  <a:gd name="connsiteX3" fmla="*/ 371931 w 408003"/>
                  <a:gd name="connsiteY3" fmla="*/ 32161 h 327045"/>
                  <a:gd name="connsiteX4" fmla="*/ 375106 w 408003"/>
                  <a:gd name="connsiteY4" fmla="*/ 225836 h 327045"/>
                  <a:gd name="connsiteX5" fmla="*/ 403681 w 408003"/>
                  <a:gd name="connsiteY5" fmla="*/ 295686 h 327045"/>
                  <a:gd name="connsiteX6" fmla="*/ 270331 w 408003"/>
                  <a:gd name="connsiteY6" fmla="*/ 289336 h 327045"/>
                  <a:gd name="connsiteX7" fmla="*/ 456 w 408003"/>
                  <a:gd name="connsiteY7" fmla="*/ 305211 h 327045"/>
                  <a:gd name="connsiteX8" fmla="*/ 340181 w 408003"/>
                  <a:gd name="connsiteY8" fmla="*/ 324261 h 327045"/>
                  <a:gd name="connsiteX9" fmla="*/ 387806 w 408003"/>
                  <a:gd name="connsiteY9" fmla="*/ 317911 h 327045"/>
                  <a:gd name="connsiteX10" fmla="*/ 384631 w 408003"/>
                  <a:gd name="connsiteY10" fmla="*/ 241711 h 327045"/>
                  <a:gd name="connsiteX11" fmla="*/ 390981 w 408003"/>
                  <a:gd name="connsiteY11" fmla="*/ 411 h 327045"/>
                  <a:gd name="connsiteX12" fmla="*/ 390981 w 408003"/>
                  <a:gd name="connsiteY12" fmla="*/ 184561 h 327045"/>
                  <a:gd name="connsiteX13" fmla="*/ 200481 w 408003"/>
                  <a:gd name="connsiteY13" fmla="*/ 209961 h 327045"/>
                  <a:gd name="connsiteX14" fmla="*/ 244931 w 408003"/>
                  <a:gd name="connsiteY14" fmla="*/ 229011 h 327045"/>
                  <a:gd name="connsiteX15" fmla="*/ 44906 w 408003"/>
                  <a:gd name="connsiteY15" fmla="*/ 181386 h 327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8003" h="327045">
                    <a:moveTo>
                      <a:pt x="44906" y="181386"/>
                    </a:moveTo>
                    <a:cubicBezTo>
                      <a:pt x="58664" y="178211"/>
                      <a:pt x="327481" y="209961"/>
                      <a:pt x="327481" y="209961"/>
                    </a:cubicBezTo>
                    <a:cubicBezTo>
                      <a:pt x="377223" y="214723"/>
                      <a:pt x="335948" y="239594"/>
                      <a:pt x="343356" y="209961"/>
                    </a:cubicBezTo>
                    <a:cubicBezTo>
                      <a:pt x="350764" y="180328"/>
                      <a:pt x="366639" y="29515"/>
                      <a:pt x="371931" y="32161"/>
                    </a:cubicBezTo>
                    <a:cubicBezTo>
                      <a:pt x="377223" y="34807"/>
                      <a:pt x="369814" y="181915"/>
                      <a:pt x="375106" y="225836"/>
                    </a:cubicBezTo>
                    <a:cubicBezTo>
                      <a:pt x="380398" y="269757"/>
                      <a:pt x="421144" y="285103"/>
                      <a:pt x="403681" y="295686"/>
                    </a:cubicBezTo>
                    <a:cubicBezTo>
                      <a:pt x="386219" y="306269"/>
                      <a:pt x="337535" y="287749"/>
                      <a:pt x="270331" y="289336"/>
                    </a:cubicBezTo>
                    <a:cubicBezTo>
                      <a:pt x="203127" y="290923"/>
                      <a:pt x="-11186" y="299390"/>
                      <a:pt x="456" y="305211"/>
                    </a:cubicBezTo>
                    <a:cubicBezTo>
                      <a:pt x="12098" y="311032"/>
                      <a:pt x="275623" y="322144"/>
                      <a:pt x="340181" y="324261"/>
                    </a:cubicBezTo>
                    <a:cubicBezTo>
                      <a:pt x="404739" y="326378"/>
                      <a:pt x="380398" y="331669"/>
                      <a:pt x="387806" y="317911"/>
                    </a:cubicBezTo>
                    <a:cubicBezTo>
                      <a:pt x="395214" y="304153"/>
                      <a:pt x="384102" y="294628"/>
                      <a:pt x="384631" y="241711"/>
                    </a:cubicBezTo>
                    <a:cubicBezTo>
                      <a:pt x="385160" y="188794"/>
                      <a:pt x="389923" y="9936"/>
                      <a:pt x="390981" y="411"/>
                    </a:cubicBezTo>
                    <a:cubicBezTo>
                      <a:pt x="392039" y="-9114"/>
                      <a:pt x="422731" y="149636"/>
                      <a:pt x="390981" y="184561"/>
                    </a:cubicBezTo>
                    <a:cubicBezTo>
                      <a:pt x="359231" y="219486"/>
                      <a:pt x="224823" y="202553"/>
                      <a:pt x="200481" y="209961"/>
                    </a:cubicBezTo>
                    <a:cubicBezTo>
                      <a:pt x="176139" y="217369"/>
                      <a:pt x="266627" y="232715"/>
                      <a:pt x="244931" y="229011"/>
                    </a:cubicBezTo>
                    <a:cubicBezTo>
                      <a:pt x="223235" y="225307"/>
                      <a:pt x="31148" y="184561"/>
                      <a:pt x="44906" y="18138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8" name="フリーフォーム 2117">
                <a:extLst>
                  <a:ext uri="{FF2B5EF4-FFF2-40B4-BE49-F238E27FC236}">
                    <a16:creationId xmlns:a16="http://schemas.microsoft.com/office/drawing/2014/main" id="{21CED1EF-5595-AFE8-D17C-3695017D3495}"/>
                  </a:ext>
                </a:extLst>
              </p:cNvPr>
              <p:cNvSpPr/>
              <p:nvPr/>
            </p:nvSpPr>
            <p:spPr>
              <a:xfrm>
                <a:off x="8658225" y="5486285"/>
                <a:ext cx="1941520" cy="742594"/>
              </a:xfrm>
              <a:custGeom>
                <a:avLst/>
                <a:gdLst>
                  <a:gd name="connsiteX0" fmla="*/ 0 w 1941520"/>
                  <a:gd name="connsiteY0" fmla="*/ 95365 h 742594"/>
                  <a:gd name="connsiteX1" fmla="*/ 1066800 w 1941520"/>
                  <a:gd name="connsiteY1" fmla="*/ 38215 h 742594"/>
                  <a:gd name="connsiteX2" fmla="*/ 704850 w 1941520"/>
                  <a:gd name="connsiteY2" fmla="*/ 57265 h 742594"/>
                  <a:gd name="connsiteX3" fmla="*/ 1590675 w 1941520"/>
                  <a:gd name="connsiteY3" fmla="*/ 35040 h 742594"/>
                  <a:gd name="connsiteX4" fmla="*/ 1933575 w 1941520"/>
                  <a:gd name="connsiteY4" fmla="*/ 115 h 742594"/>
                  <a:gd name="connsiteX5" fmla="*/ 1295400 w 1941520"/>
                  <a:gd name="connsiteY5" fmla="*/ 47740 h 742594"/>
                  <a:gd name="connsiteX6" fmla="*/ 622300 w 1941520"/>
                  <a:gd name="connsiteY6" fmla="*/ 92190 h 742594"/>
                  <a:gd name="connsiteX7" fmla="*/ 612775 w 1941520"/>
                  <a:gd name="connsiteY7" fmla="*/ 193790 h 742594"/>
                  <a:gd name="connsiteX8" fmla="*/ 609600 w 1941520"/>
                  <a:gd name="connsiteY8" fmla="*/ 165215 h 742594"/>
                  <a:gd name="connsiteX9" fmla="*/ 587375 w 1941520"/>
                  <a:gd name="connsiteY9" fmla="*/ 416040 h 742594"/>
                  <a:gd name="connsiteX10" fmla="*/ 609600 w 1941520"/>
                  <a:gd name="connsiteY10" fmla="*/ 733540 h 742594"/>
                  <a:gd name="connsiteX11" fmla="*/ 609600 w 1941520"/>
                  <a:gd name="connsiteY11" fmla="*/ 606540 h 742594"/>
                  <a:gd name="connsiteX12" fmla="*/ 587375 w 1941520"/>
                  <a:gd name="connsiteY12" fmla="*/ 104890 h 742594"/>
                  <a:gd name="connsiteX13" fmla="*/ 568325 w 1941520"/>
                  <a:gd name="connsiteY13" fmla="*/ 349365 h 742594"/>
                  <a:gd name="connsiteX14" fmla="*/ 571500 w 1941520"/>
                  <a:gd name="connsiteY14" fmla="*/ 82665 h 742594"/>
                  <a:gd name="connsiteX15" fmla="*/ 381000 w 1941520"/>
                  <a:gd name="connsiteY15" fmla="*/ 95365 h 742594"/>
                  <a:gd name="connsiteX16" fmla="*/ 174625 w 1941520"/>
                  <a:gd name="connsiteY16" fmla="*/ 130290 h 742594"/>
                  <a:gd name="connsiteX17" fmla="*/ 346075 w 1941520"/>
                  <a:gd name="connsiteY17" fmla="*/ 120765 h 742594"/>
                  <a:gd name="connsiteX18" fmla="*/ 0 w 1941520"/>
                  <a:gd name="connsiteY18" fmla="*/ 95365 h 742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41520" h="742594">
                    <a:moveTo>
                      <a:pt x="0" y="95365"/>
                    </a:moveTo>
                    <a:lnTo>
                      <a:pt x="1066800" y="38215"/>
                    </a:lnTo>
                    <a:lnTo>
                      <a:pt x="704850" y="57265"/>
                    </a:lnTo>
                    <a:cubicBezTo>
                      <a:pt x="792162" y="56736"/>
                      <a:pt x="1385888" y="44565"/>
                      <a:pt x="1590675" y="35040"/>
                    </a:cubicBezTo>
                    <a:cubicBezTo>
                      <a:pt x="1795462" y="25515"/>
                      <a:pt x="1982787" y="-2002"/>
                      <a:pt x="1933575" y="115"/>
                    </a:cubicBezTo>
                    <a:cubicBezTo>
                      <a:pt x="1884363" y="2232"/>
                      <a:pt x="1295400" y="47740"/>
                      <a:pt x="1295400" y="47740"/>
                    </a:cubicBezTo>
                    <a:cubicBezTo>
                      <a:pt x="1076854" y="63086"/>
                      <a:pt x="736071" y="67848"/>
                      <a:pt x="622300" y="92190"/>
                    </a:cubicBezTo>
                    <a:cubicBezTo>
                      <a:pt x="508529" y="116532"/>
                      <a:pt x="614892" y="181619"/>
                      <a:pt x="612775" y="193790"/>
                    </a:cubicBezTo>
                    <a:cubicBezTo>
                      <a:pt x="610658" y="205961"/>
                      <a:pt x="613833" y="128173"/>
                      <a:pt x="609600" y="165215"/>
                    </a:cubicBezTo>
                    <a:cubicBezTo>
                      <a:pt x="605367" y="202257"/>
                      <a:pt x="587375" y="321319"/>
                      <a:pt x="587375" y="416040"/>
                    </a:cubicBezTo>
                    <a:cubicBezTo>
                      <a:pt x="587375" y="510761"/>
                      <a:pt x="605896" y="701790"/>
                      <a:pt x="609600" y="733540"/>
                    </a:cubicBezTo>
                    <a:cubicBezTo>
                      <a:pt x="613304" y="765290"/>
                      <a:pt x="613304" y="711315"/>
                      <a:pt x="609600" y="606540"/>
                    </a:cubicBezTo>
                    <a:cubicBezTo>
                      <a:pt x="605896" y="501765"/>
                      <a:pt x="594254" y="147753"/>
                      <a:pt x="587375" y="104890"/>
                    </a:cubicBezTo>
                    <a:cubicBezTo>
                      <a:pt x="580496" y="62027"/>
                      <a:pt x="570971" y="353069"/>
                      <a:pt x="568325" y="349365"/>
                    </a:cubicBezTo>
                    <a:cubicBezTo>
                      <a:pt x="565679" y="345661"/>
                      <a:pt x="602721" y="124998"/>
                      <a:pt x="571500" y="82665"/>
                    </a:cubicBezTo>
                    <a:cubicBezTo>
                      <a:pt x="540279" y="40332"/>
                      <a:pt x="447146" y="87428"/>
                      <a:pt x="381000" y="95365"/>
                    </a:cubicBezTo>
                    <a:cubicBezTo>
                      <a:pt x="314854" y="103302"/>
                      <a:pt x="180446" y="126057"/>
                      <a:pt x="174625" y="130290"/>
                    </a:cubicBezTo>
                    <a:cubicBezTo>
                      <a:pt x="168804" y="134523"/>
                      <a:pt x="375179" y="126586"/>
                      <a:pt x="346075" y="120765"/>
                    </a:cubicBezTo>
                    <a:cubicBezTo>
                      <a:pt x="316971" y="114944"/>
                      <a:pt x="158485" y="105154"/>
                      <a:pt x="0" y="9536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9" name="フリーフォーム 2118">
                <a:extLst>
                  <a:ext uri="{FF2B5EF4-FFF2-40B4-BE49-F238E27FC236}">
                    <a16:creationId xmlns:a16="http://schemas.microsoft.com/office/drawing/2014/main" id="{C50CF3AD-6390-0CFE-FACE-FB2E86806DA4}"/>
                  </a:ext>
                </a:extLst>
              </p:cNvPr>
              <p:cNvSpPr/>
              <p:nvPr/>
            </p:nvSpPr>
            <p:spPr>
              <a:xfrm>
                <a:off x="9406703" y="5428992"/>
                <a:ext cx="1943702" cy="108238"/>
              </a:xfrm>
              <a:custGeom>
                <a:avLst/>
                <a:gdLst>
                  <a:gd name="connsiteX0" fmla="*/ 822 w 1943702"/>
                  <a:gd name="connsiteY0" fmla="*/ 105033 h 108238"/>
                  <a:gd name="connsiteX1" fmla="*/ 727897 w 1943702"/>
                  <a:gd name="connsiteY1" fmla="*/ 79633 h 108238"/>
                  <a:gd name="connsiteX2" fmla="*/ 1331147 w 1943702"/>
                  <a:gd name="connsiteY2" fmla="*/ 38358 h 108238"/>
                  <a:gd name="connsiteX3" fmla="*/ 1188272 w 1943702"/>
                  <a:gd name="connsiteY3" fmla="*/ 32008 h 108238"/>
                  <a:gd name="connsiteX4" fmla="*/ 1918522 w 1943702"/>
                  <a:gd name="connsiteY4" fmla="*/ 258 h 108238"/>
                  <a:gd name="connsiteX5" fmla="*/ 1788347 w 1943702"/>
                  <a:gd name="connsiteY5" fmla="*/ 16133 h 108238"/>
                  <a:gd name="connsiteX6" fmla="*/ 1248597 w 1943702"/>
                  <a:gd name="connsiteY6" fmla="*/ 63758 h 108238"/>
                  <a:gd name="connsiteX7" fmla="*/ 1334322 w 1943702"/>
                  <a:gd name="connsiteY7" fmla="*/ 70108 h 108238"/>
                  <a:gd name="connsiteX8" fmla="*/ 791397 w 1943702"/>
                  <a:gd name="connsiteY8" fmla="*/ 108208 h 108238"/>
                  <a:gd name="connsiteX9" fmla="*/ 994597 w 1943702"/>
                  <a:gd name="connsiteY9" fmla="*/ 76458 h 108238"/>
                  <a:gd name="connsiteX10" fmla="*/ 591372 w 1943702"/>
                  <a:gd name="connsiteY10" fmla="*/ 70108 h 108238"/>
                  <a:gd name="connsiteX11" fmla="*/ 822 w 1943702"/>
                  <a:gd name="connsiteY11" fmla="*/ 105033 h 108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43702" h="108238">
                    <a:moveTo>
                      <a:pt x="822" y="105033"/>
                    </a:moveTo>
                    <a:cubicBezTo>
                      <a:pt x="23576" y="106620"/>
                      <a:pt x="506176" y="90745"/>
                      <a:pt x="727897" y="79633"/>
                    </a:cubicBezTo>
                    <a:cubicBezTo>
                      <a:pt x="949618" y="68520"/>
                      <a:pt x="1254418" y="46295"/>
                      <a:pt x="1331147" y="38358"/>
                    </a:cubicBezTo>
                    <a:cubicBezTo>
                      <a:pt x="1407876" y="30421"/>
                      <a:pt x="1090376" y="38358"/>
                      <a:pt x="1188272" y="32008"/>
                    </a:cubicBezTo>
                    <a:cubicBezTo>
                      <a:pt x="1286168" y="25658"/>
                      <a:pt x="1818510" y="2904"/>
                      <a:pt x="1918522" y="258"/>
                    </a:cubicBezTo>
                    <a:cubicBezTo>
                      <a:pt x="2018534" y="-2388"/>
                      <a:pt x="1788347" y="16133"/>
                      <a:pt x="1788347" y="16133"/>
                    </a:cubicBezTo>
                    <a:lnTo>
                      <a:pt x="1248597" y="63758"/>
                    </a:lnTo>
                    <a:cubicBezTo>
                      <a:pt x="1172926" y="72754"/>
                      <a:pt x="1410522" y="62700"/>
                      <a:pt x="1334322" y="70108"/>
                    </a:cubicBezTo>
                    <a:cubicBezTo>
                      <a:pt x="1258122" y="77516"/>
                      <a:pt x="848018" y="107150"/>
                      <a:pt x="791397" y="108208"/>
                    </a:cubicBezTo>
                    <a:cubicBezTo>
                      <a:pt x="734776" y="109266"/>
                      <a:pt x="1027935" y="82808"/>
                      <a:pt x="994597" y="76458"/>
                    </a:cubicBezTo>
                    <a:cubicBezTo>
                      <a:pt x="961260" y="70108"/>
                      <a:pt x="749064" y="67462"/>
                      <a:pt x="591372" y="70108"/>
                    </a:cubicBezTo>
                    <a:cubicBezTo>
                      <a:pt x="433680" y="72754"/>
                      <a:pt x="-21932" y="103446"/>
                      <a:pt x="822" y="10503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0" name="フリーフォーム 2119">
                <a:extLst>
                  <a:ext uri="{FF2B5EF4-FFF2-40B4-BE49-F238E27FC236}">
                    <a16:creationId xmlns:a16="http://schemas.microsoft.com/office/drawing/2014/main" id="{7CF821D4-3FFB-E660-21E4-6200D2F17183}"/>
                  </a:ext>
                </a:extLst>
              </p:cNvPr>
              <p:cNvSpPr/>
              <p:nvPr/>
            </p:nvSpPr>
            <p:spPr>
              <a:xfrm>
                <a:off x="9281708" y="5783291"/>
                <a:ext cx="2118190" cy="120669"/>
              </a:xfrm>
              <a:custGeom>
                <a:avLst/>
                <a:gdLst>
                  <a:gd name="connsiteX0" fmla="*/ 27392 w 2118190"/>
                  <a:gd name="connsiteY0" fmla="*/ 90459 h 120669"/>
                  <a:gd name="connsiteX1" fmla="*/ 849717 w 2118190"/>
                  <a:gd name="connsiteY1" fmla="*/ 1559 h 120669"/>
                  <a:gd name="connsiteX2" fmla="*/ 608417 w 2118190"/>
                  <a:gd name="connsiteY2" fmla="*/ 33309 h 120669"/>
                  <a:gd name="connsiteX3" fmla="*/ 1106892 w 2118190"/>
                  <a:gd name="connsiteY3" fmla="*/ 26959 h 120669"/>
                  <a:gd name="connsiteX4" fmla="*/ 894167 w 2118190"/>
                  <a:gd name="connsiteY4" fmla="*/ 49184 h 120669"/>
                  <a:gd name="connsiteX5" fmla="*/ 1948267 w 2118190"/>
                  <a:gd name="connsiteY5" fmla="*/ 33309 h 120669"/>
                  <a:gd name="connsiteX6" fmla="*/ 2097492 w 2118190"/>
                  <a:gd name="connsiteY6" fmla="*/ 14259 h 120669"/>
                  <a:gd name="connsiteX7" fmla="*/ 1748242 w 2118190"/>
                  <a:gd name="connsiteY7" fmla="*/ 46009 h 120669"/>
                  <a:gd name="connsiteX8" fmla="*/ 598892 w 2118190"/>
                  <a:gd name="connsiteY8" fmla="*/ 119034 h 120669"/>
                  <a:gd name="connsiteX9" fmla="*/ 1021167 w 2118190"/>
                  <a:gd name="connsiteY9" fmla="*/ 96809 h 120669"/>
                  <a:gd name="connsiteX10" fmla="*/ 506817 w 2118190"/>
                  <a:gd name="connsiteY10" fmla="*/ 96809 h 120669"/>
                  <a:gd name="connsiteX11" fmla="*/ 221067 w 2118190"/>
                  <a:gd name="connsiteY11" fmla="*/ 80934 h 120669"/>
                  <a:gd name="connsiteX12" fmla="*/ 27392 w 2118190"/>
                  <a:gd name="connsiteY12" fmla="*/ 90459 h 120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18190" h="120669">
                    <a:moveTo>
                      <a:pt x="27392" y="90459"/>
                    </a:moveTo>
                    <a:cubicBezTo>
                      <a:pt x="132167" y="77230"/>
                      <a:pt x="752879" y="11084"/>
                      <a:pt x="849717" y="1559"/>
                    </a:cubicBezTo>
                    <a:cubicBezTo>
                      <a:pt x="946555" y="-7966"/>
                      <a:pt x="565555" y="29076"/>
                      <a:pt x="608417" y="33309"/>
                    </a:cubicBezTo>
                    <a:cubicBezTo>
                      <a:pt x="651280" y="37542"/>
                      <a:pt x="1059267" y="24313"/>
                      <a:pt x="1106892" y="26959"/>
                    </a:cubicBezTo>
                    <a:cubicBezTo>
                      <a:pt x="1154517" y="29605"/>
                      <a:pt x="894167" y="49184"/>
                      <a:pt x="894167" y="49184"/>
                    </a:cubicBezTo>
                    <a:lnTo>
                      <a:pt x="1948267" y="33309"/>
                    </a:lnTo>
                    <a:cubicBezTo>
                      <a:pt x="2148821" y="27488"/>
                      <a:pt x="2130829" y="12142"/>
                      <a:pt x="2097492" y="14259"/>
                    </a:cubicBezTo>
                    <a:cubicBezTo>
                      <a:pt x="2064155" y="16376"/>
                      <a:pt x="1748242" y="46009"/>
                      <a:pt x="1748242" y="46009"/>
                    </a:cubicBezTo>
                    <a:lnTo>
                      <a:pt x="598892" y="119034"/>
                    </a:lnTo>
                    <a:cubicBezTo>
                      <a:pt x="477713" y="127501"/>
                      <a:pt x="1036513" y="100513"/>
                      <a:pt x="1021167" y="96809"/>
                    </a:cubicBezTo>
                    <a:cubicBezTo>
                      <a:pt x="1005821" y="93105"/>
                      <a:pt x="640167" y="99455"/>
                      <a:pt x="506817" y="96809"/>
                    </a:cubicBezTo>
                    <a:cubicBezTo>
                      <a:pt x="373467" y="94163"/>
                      <a:pt x="295150" y="83580"/>
                      <a:pt x="221067" y="80934"/>
                    </a:cubicBezTo>
                    <a:cubicBezTo>
                      <a:pt x="146984" y="78288"/>
                      <a:pt x="-77383" y="103688"/>
                      <a:pt x="27392" y="9045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1" name="フリーフォーム 2120">
                <a:extLst>
                  <a:ext uri="{FF2B5EF4-FFF2-40B4-BE49-F238E27FC236}">
                    <a16:creationId xmlns:a16="http://schemas.microsoft.com/office/drawing/2014/main" id="{C164CEC2-4EF0-BFF5-E922-39FAE2CA4E02}"/>
                  </a:ext>
                </a:extLst>
              </p:cNvPr>
              <p:cNvSpPr/>
              <p:nvPr/>
            </p:nvSpPr>
            <p:spPr>
              <a:xfrm>
                <a:off x="9737725" y="5848227"/>
                <a:ext cx="1598747" cy="57273"/>
              </a:xfrm>
              <a:custGeom>
                <a:avLst/>
                <a:gdLst>
                  <a:gd name="connsiteX0" fmla="*/ 0 w 1598747"/>
                  <a:gd name="connsiteY0" fmla="*/ 57273 h 57273"/>
                  <a:gd name="connsiteX1" fmla="*/ 885825 w 1598747"/>
                  <a:gd name="connsiteY1" fmla="*/ 22348 h 57273"/>
                  <a:gd name="connsiteX2" fmla="*/ 1587500 w 1598747"/>
                  <a:gd name="connsiteY2" fmla="*/ 123 h 57273"/>
                  <a:gd name="connsiteX3" fmla="*/ 1336675 w 1598747"/>
                  <a:gd name="connsiteY3" fmla="*/ 12823 h 57273"/>
                  <a:gd name="connsiteX4" fmla="*/ 552450 w 1598747"/>
                  <a:gd name="connsiteY4" fmla="*/ 35048 h 57273"/>
                  <a:gd name="connsiteX5" fmla="*/ 1406525 w 1598747"/>
                  <a:gd name="connsiteY5" fmla="*/ 22348 h 57273"/>
                  <a:gd name="connsiteX6" fmla="*/ 723900 w 1598747"/>
                  <a:gd name="connsiteY6" fmla="*/ 41398 h 57273"/>
                  <a:gd name="connsiteX7" fmla="*/ 441325 w 1598747"/>
                  <a:gd name="connsiteY7" fmla="*/ 47748 h 57273"/>
                  <a:gd name="connsiteX8" fmla="*/ 590550 w 1598747"/>
                  <a:gd name="connsiteY8" fmla="*/ 47748 h 57273"/>
                  <a:gd name="connsiteX9" fmla="*/ 0 w 1598747"/>
                  <a:gd name="connsiteY9" fmla="*/ 57273 h 57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8747" h="57273">
                    <a:moveTo>
                      <a:pt x="0" y="57273"/>
                    </a:moveTo>
                    <a:lnTo>
                      <a:pt x="885825" y="22348"/>
                    </a:lnTo>
                    <a:lnTo>
                      <a:pt x="1587500" y="123"/>
                    </a:lnTo>
                    <a:cubicBezTo>
                      <a:pt x="1662642" y="-1465"/>
                      <a:pt x="1336675" y="12823"/>
                      <a:pt x="1336675" y="12823"/>
                    </a:cubicBezTo>
                    <a:lnTo>
                      <a:pt x="552450" y="35048"/>
                    </a:lnTo>
                    <a:cubicBezTo>
                      <a:pt x="564092" y="36635"/>
                      <a:pt x="1406525" y="22348"/>
                      <a:pt x="1406525" y="22348"/>
                    </a:cubicBezTo>
                    <a:lnTo>
                      <a:pt x="723900" y="41398"/>
                    </a:lnTo>
                    <a:lnTo>
                      <a:pt x="441325" y="47748"/>
                    </a:lnTo>
                    <a:cubicBezTo>
                      <a:pt x="419100" y="48806"/>
                      <a:pt x="590550" y="47748"/>
                      <a:pt x="590550" y="47748"/>
                    </a:cubicBezTo>
                    <a:lnTo>
                      <a:pt x="0" y="57273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2" name="フリーフォーム 2121">
                <a:extLst>
                  <a:ext uri="{FF2B5EF4-FFF2-40B4-BE49-F238E27FC236}">
                    <a16:creationId xmlns:a16="http://schemas.microsoft.com/office/drawing/2014/main" id="{62DD4752-B11B-9FDF-F85F-E1B308BFF42D}"/>
                  </a:ext>
                </a:extLst>
              </p:cNvPr>
              <p:cNvSpPr/>
              <p:nvPr/>
            </p:nvSpPr>
            <p:spPr>
              <a:xfrm>
                <a:off x="9686107" y="5838801"/>
                <a:ext cx="1673004" cy="122325"/>
              </a:xfrm>
              <a:custGeom>
                <a:avLst/>
                <a:gdLst>
                  <a:gd name="connsiteX0" fmla="*/ 143693 w 1673004"/>
                  <a:gd name="connsiteY0" fmla="*/ 24 h 122325"/>
                  <a:gd name="connsiteX1" fmla="*/ 137343 w 1673004"/>
                  <a:gd name="connsiteY1" fmla="*/ 95274 h 122325"/>
                  <a:gd name="connsiteX2" fmla="*/ 261168 w 1673004"/>
                  <a:gd name="connsiteY2" fmla="*/ 120674 h 122325"/>
                  <a:gd name="connsiteX3" fmla="*/ 19868 w 1673004"/>
                  <a:gd name="connsiteY3" fmla="*/ 117499 h 122325"/>
                  <a:gd name="connsiteX4" fmla="*/ 873943 w 1673004"/>
                  <a:gd name="connsiteY4" fmla="*/ 98449 h 122325"/>
                  <a:gd name="connsiteX5" fmla="*/ 1654993 w 1673004"/>
                  <a:gd name="connsiteY5" fmla="*/ 50824 h 122325"/>
                  <a:gd name="connsiteX6" fmla="*/ 1369243 w 1673004"/>
                  <a:gd name="connsiteY6" fmla="*/ 53999 h 122325"/>
                  <a:gd name="connsiteX7" fmla="*/ 762818 w 1673004"/>
                  <a:gd name="connsiteY7" fmla="*/ 92099 h 122325"/>
                  <a:gd name="connsiteX8" fmla="*/ 537393 w 1673004"/>
                  <a:gd name="connsiteY8" fmla="*/ 92099 h 122325"/>
                  <a:gd name="connsiteX9" fmla="*/ 851718 w 1673004"/>
                  <a:gd name="connsiteY9" fmla="*/ 92099 h 122325"/>
                  <a:gd name="connsiteX10" fmla="*/ 134168 w 1673004"/>
                  <a:gd name="connsiteY10" fmla="*/ 104799 h 122325"/>
                  <a:gd name="connsiteX11" fmla="*/ 108768 w 1673004"/>
                  <a:gd name="connsiteY11" fmla="*/ 85749 h 122325"/>
                  <a:gd name="connsiteX12" fmla="*/ 143693 w 1673004"/>
                  <a:gd name="connsiteY12" fmla="*/ 24 h 1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004" h="122325">
                    <a:moveTo>
                      <a:pt x="143693" y="24"/>
                    </a:moveTo>
                    <a:cubicBezTo>
                      <a:pt x="148455" y="1611"/>
                      <a:pt x="117764" y="75166"/>
                      <a:pt x="137343" y="95274"/>
                    </a:cubicBezTo>
                    <a:cubicBezTo>
                      <a:pt x="156922" y="115382"/>
                      <a:pt x="280747" y="116970"/>
                      <a:pt x="261168" y="120674"/>
                    </a:cubicBezTo>
                    <a:cubicBezTo>
                      <a:pt x="241589" y="124378"/>
                      <a:pt x="-82261" y="121203"/>
                      <a:pt x="19868" y="117499"/>
                    </a:cubicBezTo>
                    <a:cubicBezTo>
                      <a:pt x="121997" y="113795"/>
                      <a:pt x="601422" y="109562"/>
                      <a:pt x="873943" y="98449"/>
                    </a:cubicBezTo>
                    <a:cubicBezTo>
                      <a:pt x="1146464" y="87337"/>
                      <a:pt x="1572443" y="58232"/>
                      <a:pt x="1654993" y="50824"/>
                    </a:cubicBezTo>
                    <a:cubicBezTo>
                      <a:pt x="1737543" y="43416"/>
                      <a:pt x="1517939" y="47120"/>
                      <a:pt x="1369243" y="53999"/>
                    </a:cubicBezTo>
                    <a:cubicBezTo>
                      <a:pt x="1220547" y="60878"/>
                      <a:pt x="901460" y="85749"/>
                      <a:pt x="762818" y="92099"/>
                    </a:cubicBezTo>
                    <a:cubicBezTo>
                      <a:pt x="624176" y="98449"/>
                      <a:pt x="537393" y="92099"/>
                      <a:pt x="537393" y="92099"/>
                    </a:cubicBezTo>
                    <a:lnTo>
                      <a:pt x="851718" y="92099"/>
                    </a:lnTo>
                    <a:cubicBezTo>
                      <a:pt x="784514" y="94216"/>
                      <a:pt x="257993" y="105857"/>
                      <a:pt x="134168" y="104799"/>
                    </a:cubicBezTo>
                    <a:cubicBezTo>
                      <a:pt x="10343" y="103741"/>
                      <a:pt x="102947" y="97920"/>
                      <a:pt x="108768" y="85749"/>
                    </a:cubicBezTo>
                    <a:cubicBezTo>
                      <a:pt x="114589" y="73578"/>
                      <a:pt x="138931" y="-1563"/>
                      <a:pt x="143693" y="2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3" name="フリーフォーム 2122">
                <a:extLst>
                  <a:ext uri="{FF2B5EF4-FFF2-40B4-BE49-F238E27FC236}">
                    <a16:creationId xmlns:a16="http://schemas.microsoft.com/office/drawing/2014/main" id="{B1F1740D-A7DA-07D5-3393-884B4F5E143F}"/>
                  </a:ext>
                </a:extLst>
              </p:cNvPr>
              <p:cNvSpPr/>
              <p:nvPr/>
            </p:nvSpPr>
            <p:spPr>
              <a:xfrm>
                <a:off x="9877350" y="5990681"/>
                <a:ext cx="831159" cy="219619"/>
              </a:xfrm>
              <a:custGeom>
                <a:avLst/>
                <a:gdLst>
                  <a:gd name="connsiteX0" fmla="*/ 75 w 831159"/>
                  <a:gd name="connsiteY0" fmla="*/ 51344 h 219619"/>
                  <a:gd name="connsiteX1" fmla="*/ 625550 w 831159"/>
                  <a:gd name="connsiteY1" fmla="*/ 19594 h 219619"/>
                  <a:gd name="connsiteX2" fmla="*/ 704925 w 831159"/>
                  <a:gd name="connsiteY2" fmla="*/ 19594 h 219619"/>
                  <a:gd name="connsiteX3" fmla="*/ 708100 w 831159"/>
                  <a:gd name="connsiteY3" fmla="*/ 70394 h 219619"/>
                  <a:gd name="connsiteX4" fmla="*/ 714450 w 831159"/>
                  <a:gd name="connsiteY4" fmla="*/ 38644 h 219619"/>
                  <a:gd name="connsiteX5" fmla="*/ 736675 w 831159"/>
                  <a:gd name="connsiteY5" fmla="*/ 187869 h 219619"/>
                  <a:gd name="connsiteX6" fmla="*/ 635075 w 831159"/>
                  <a:gd name="connsiteY6" fmla="*/ 200569 h 219619"/>
                  <a:gd name="connsiteX7" fmla="*/ 54050 w 831159"/>
                  <a:gd name="connsiteY7" fmla="*/ 219619 h 219619"/>
                  <a:gd name="connsiteX8" fmla="*/ 787475 w 831159"/>
                  <a:gd name="connsiteY8" fmla="*/ 200569 h 219619"/>
                  <a:gd name="connsiteX9" fmla="*/ 746200 w 831159"/>
                  <a:gd name="connsiteY9" fmla="*/ 165644 h 219619"/>
                  <a:gd name="connsiteX10" fmla="*/ 739850 w 831159"/>
                  <a:gd name="connsiteY10" fmla="*/ 13244 h 219619"/>
                  <a:gd name="connsiteX11" fmla="*/ 584275 w 831159"/>
                  <a:gd name="connsiteY11" fmla="*/ 10069 h 219619"/>
                  <a:gd name="connsiteX12" fmla="*/ 75 w 831159"/>
                  <a:gd name="connsiteY12" fmla="*/ 51344 h 219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31159" h="219619">
                    <a:moveTo>
                      <a:pt x="75" y="51344"/>
                    </a:moveTo>
                    <a:cubicBezTo>
                      <a:pt x="6954" y="52931"/>
                      <a:pt x="508075" y="24886"/>
                      <a:pt x="625550" y="19594"/>
                    </a:cubicBezTo>
                    <a:cubicBezTo>
                      <a:pt x="743025" y="14302"/>
                      <a:pt x="691167" y="11127"/>
                      <a:pt x="704925" y="19594"/>
                    </a:cubicBezTo>
                    <a:cubicBezTo>
                      <a:pt x="718683" y="28061"/>
                      <a:pt x="706513" y="67219"/>
                      <a:pt x="708100" y="70394"/>
                    </a:cubicBezTo>
                    <a:cubicBezTo>
                      <a:pt x="709687" y="73569"/>
                      <a:pt x="709688" y="19065"/>
                      <a:pt x="714450" y="38644"/>
                    </a:cubicBezTo>
                    <a:cubicBezTo>
                      <a:pt x="719212" y="58223"/>
                      <a:pt x="749904" y="160882"/>
                      <a:pt x="736675" y="187869"/>
                    </a:cubicBezTo>
                    <a:cubicBezTo>
                      <a:pt x="723446" y="214857"/>
                      <a:pt x="748846" y="195277"/>
                      <a:pt x="635075" y="200569"/>
                    </a:cubicBezTo>
                    <a:cubicBezTo>
                      <a:pt x="521304" y="205861"/>
                      <a:pt x="28650" y="219619"/>
                      <a:pt x="54050" y="219619"/>
                    </a:cubicBezTo>
                    <a:cubicBezTo>
                      <a:pt x="79450" y="219619"/>
                      <a:pt x="672117" y="209565"/>
                      <a:pt x="787475" y="200569"/>
                    </a:cubicBezTo>
                    <a:cubicBezTo>
                      <a:pt x="902833" y="191573"/>
                      <a:pt x="754137" y="196865"/>
                      <a:pt x="746200" y="165644"/>
                    </a:cubicBezTo>
                    <a:cubicBezTo>
                      <a:pt x="738263" y="134423"/>
                      <a:pt x="766837" y="39173"/>
                      <a:pt x="739850" y="13244"/>
                    </a:cubicBezTo>
                    <a:cubicBezTo>
                      <a:pt x="712863" y="-12685"/>
                      <a:pt x="708100" y="6894"/>
                      <a:pt x="584275" y="10069"/>
                    </a:cubicBezTo>
                    <a:cubicBezTo>
                      <a:pt x="460450" y="13244"/>
                      <a:pt x="-6804" y="49757"/>
                      <a:pt x="75" y="5134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4" name="フリーフォーム 2123">
                <a:extLst>
                  <a:ext uri="{FF2B5EF4-FFF2-40B4-BE49-F238E27FC236}">
                    <a16:creationId xmlns:a16="http://schemas.microsoft.com/office/drawing/2014/main" id="{B2EAAF14-3AED-101F-E759-0F7BBD2C7AEE}"/>
                  </a:ext>
                </a:extLst>
              </p:cNvPr>
              <p:cNvSpPr/>
              <p:nvPr/>
            </p:nvSpPr>
            <p:spPr>
              <a:xfrm>
                <a:off x="9920885" y="6009797"/>
                <a:ext cx="52299" cy="802252"/>
              </a:xfrm>
              <a:custGeom>
                <a:avLst/>
                <a:gdLst>
                  <a:gd name="connsiteX0" fmla="*/ 39090 w 52299"/>
                  <a:gd name="connsiteY0" fmla="*/ 478 h 802252"/>
                  <a:gd name="connsiteX1" fmla="*/ 26390 w 52299"/>
                  <a:gd name="connsiteY1" fmla="*/ 222728 h 802252"/>
                  <a:gd name="connsiteX2" fmla="*/ 26390 w 52299"/>
                  <a:gd name="connsiteY2" fmla="*/ 178278 h 802252"/>
                  <a:gd name="connsiteX3" fmla="*/ 35915 w 52299"/>
                  <a:gd name="connsiteY3" fmla="*/ 368778 h 802252"/>
                  <a:gd name="connsiteX4" fmla="*/ 23215 w 52299"/>
                  <a:gd name="connsiteY4" fmla="*/ 286228 h 802252"/>
                  <a:gd name="connsiteX5" fmla="*/ 51790 w 52299"/>
                  <a:gd name="connsiteY5" fmla="*/ 575153 h 802252"/>
                  <a:gd name="connsiteX6" fmla="*/ 42265 w 52299"/>
                  <a:gd name="connsiteY6" fmla="*/ 514828 h 802252"/>
                  <a:gd name="connsiteX7" fmla="*/ 51790 w 52299"/>
                  <a:gd name="connsiteY7" fmla="*/ 781528 h 802252"/>
                  <a:gd name="connsiteX8" fmla="*/ 42265 w 52299"/>
                  <a:gd name="connsiteY8" fmla="*/ 721203 h 802252"/>
                  <a:gd name="connsiteX9" fmla="*/ 990 w 52299"/>
                  <a:gd name="connsiteY9" fmla="*/ 219553 h 802252"/>
                  <a:gd name="connsiteX10" fmla="*/ 13690 w 52299"/>
                  <a:gd name="connsiteY10" fmla="*/ 292578 h 802252"/>
                  <a:gd name="connsiteX11" fmla="*/ 39090 w 52299"/>
                  <a:gd name="connsiteY11" fmla="*/ 478 h 802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299" h="802252">
                    <a:moveTo>
                      <a:pt x="39090" y="478"/>
                    </a:moveTo>
                    <a:cubicBezTo>
                      <a:pt x="41207" y="-11164"/>
                      <a:pt x="28507" y="193095"/>
                      <a:pt x="26390" y="222728"/>
                    </a:cubicBezTo>
                    <a:cubicBezTo>
                      <a:pt x="24273" y="252361"/>
                      <a:pt x="24802" y="153936"/>
                      <a:pt x="26390" y="178278"/>
                    </a:cubicBezTo>
                    <a:cubicBezTo>
                      <a:pt x="27977" y="202620"/>
                      <a:pt x="36444" y="350786"/>
                      <a:pt x="35915" y="368778"/>
                    </a:cubicBezTo>
                    <a:cubicBezTo>
                      <a:pt x="35386" y="386770"/>
                      <a:pt x="20569" y="251832"/>
                      <a:pt x="23215" y="286228"/>
                    </a:cubicBezTo>
                    <a:cubicBezTo>
                      <a:pt x="25861" y="320624"/>
                      <a:pt x="48615" y="537053"/>
                      <a:pt x="51790" y="575153"/>
                    </a:cubicBezTo>
                    <a:cubicBezTo>
                      <a:pt x="54965" y="613253"/>
                      <a:pt x="42265" y="480432"/>
                      <a:pt x="42265" y="514828"/>
                    </a:cubicBezTo>
                    <a:cubicBezTo>
                      <a:pt x="42265" y="549224"/>
                      <a:pt x="51790" y="747132"/>
                      <a:pt x="51790" y="781528"/>
                    </a:cubicBezTo>
                    <a:cubicBezTo>
                      <a:pt x="51790" y="815924"/>
                      <a:pt x="50732" y="814865"/>
                      <a:pt x="42265" y="721203"/>
                    </a:cubicBezTo>
                    <a:cubicBezTo>
                      <a:pt x="33798" y="627541"/>
                      <a:pt x="5752" y="290991"/>
                      <a:pt x="990" y="219553"/>
                    </a:cubicBezTo>
                    <a:cubicBezTo>
                      <a:pt x="-3773" y="148116"/>
                      <a:pt x="9986" y="326445"/>
                      <a:pt x="13690" y="292578"/>
                    </a:cubicBezTo>
                    <a:cubicBezTo>
                      <a:pt x="17394" y="258711"/>
                      <a:pt x="36973" y="12120"/>
                      <a:pt x="39090" y="47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5" name="フリーフォーム 2124">
                <a:extLst>
                  <a:ext uri="{FF2B5EF4-FFF2-40B4-BE49-F238E27FC236}">
                    <a16:creationId xmlns:a16="http://schemas.microsoft.com/office/drawing/2014/main" id="{EAD23FA9-1FB9-1EDF-936F-BB3DD81BD671}"/>
                  </a:ext>
                </a:extLst>
              </p:cNvPr>
              <p:cNvSpPr/>
              <p:nvPr/>
            </p:nvSpPr>
            <p:spPr>
              <a:xfrm>
                <a:off x="9877425" y="6040379"/>
                <a:ext cx="401281" cy="169961"/>
              </a:xfrm>
              <a:custGeom>
                <a:avLst/>
                <a:gdLst>
                  <a:gd name="connsiteX0" fmla="*/ 0 w 401281"/>
                  <a:gd name="connsiteY0" fmla="*/ 14346 h 169961"/>
                  <a:gd name="connsiteX1" fmla="*/ 200025 w 401281"/>
                  <a:gd name="connsiteY1" fmla="*/ 20696 h 169961"/>
                  <a:gd name="connsiteX2" fmla="*/ 206375 w 401281"/>
                  <a:gd name="connsiteY2" fmla="*/ 81021 h 169961"/>
                  <a:gd name="connsiteX3" fmla="*/ 219075 w 401281"/>
                  <a:gd name="connsiteY3" fmla="*/ 39746 h 169961"/>
                  <a:gd name="connsiteX4" fmla="*/ 238125 w 401281"/>
                  <a:gd name="connsiteY4" fmla="*/ 157221 h 169961"/>
                  <a:gd name="connsiteX5" fmla="*/ 209550 w 401281"/>
                  <a:gd name="connsiteY5" fmla="*/ 163571 h 169961"/>
                  <a:gd name="connsiteX6" fmla="*/ 15875 w 401281"/>
                  <a:gd name="connsiteY6" fmla="*/ 169921 h 169961"/>
                  <a:gd name="connsiteX7" fmla="*/ 269875 w 401281"/>
                  <a:gd name="connsiteY7" fmla="*/ 160396 h 169961"/>
                  <a:gd name="connsiteX8" fmla="*/ 247650 w 401281"/>
                  <a:gd name="connsiteY8" fmla="*/ 131821 h 169961"/>
                  <a:gd name="connsiteX9" fmla="*/ 257175 w 401281"/>
                  <a:gd name="connsiteY9" fmla="*/ 23871 h 169961"/>
                  <a:gd name="connsiteX10" fmla="*/ 400050 w 401281"/>
                  <a:gd name="connsiteY10" fmla="*/ 1646 h 169961"/>
                  <a:gd name="connsiteX11" fmla="*/ 330200 w 401281"/>
                  <a:gd name="connsiteY11" fmla="*/ 1646 h 169961"/>
                  <a:gd name="connsiteX12" fmla="*/ 0 w 401281"/>
                  <a:gd name="connsiteY12" fmla="*/ 14346 h 16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1281" h="169961">
                    <a:moveTo>
                      <a:pt x="0" y="14346"/>
                    </a:moveTo>
                    <a:lnTo>
                      <a:pt x="200025" y="20696"/>
                    </a:lnTo>
                    <a:cubicBezTo>
                      <a:pt x="234421" y="31809"/>
                      <a:pt x="203200" y="77846"/>
                      <a:pt x="206375" y="81021"/>
                    </a:cubicBezTo>
                    <a:cubicBezTo>
                      <a:pt x="209550" y="84196"/>
                      <a:pt x="213783" y="27046"/>
                      <a:pt x="219075" y="39746"/>
                    </a:cubicBezTo>
                    <a:cubicBezTo>
                      <a:pt x="224367" y="52446"/>
                      <a:pt x="239712" y="136584"/>
                      <a:pt x="238125" y="157221"/>
                    </a:cubicBezTo>
                    <a:cubicBezTo>
                      <a:pt x="236538" y="177858"/>
                      <a:pt x="246592" y="161454"/>
                      <a:pt x="209550" y="163571"/>
                    </a:cubicBezTo>
                    <a:cubicBezTo>
                      <a:pt x="172508" y="165688"/>
                      <a:pt x="5821" y="170450"/>
                      <a:pt x="15875" y="169921"/>
                    </a:cubicBezTo>
                    <a:cubicBezTo>
                      <a:pt x="25929" y="169392"/>
                      <a:pt x="231246" y="166746"/>
                      <a:pt x="269875" y="160396"/>
                    </a:cubicBezTo>
                    <a:cubicBezTo>
                      <a:pt x="308504" y="154046"/>
                      <a:pt x="249767" y="154575"/>
                      <a:pt x="247650" y="131821"/>
                    </a:cubicBezTo>
                    <a:cubicBezTo>
                      <a:pt x="245533" y="109067"/>
                      <a:pt x="231775" y="45567"/>
                      <a:pt x="257175" y="23871"/>
                    </a:cubicBezTo>
                    <a:cubicBezTo>
                      <a:pt x="282575" y="2175"/>
                      <a:pt x="387879" y="5350"/>
                      <a:pt x="400050" y="1646"/>
                    </a:cubicBezTo>
                    <a:cubicBezTo>
                      <a:pt x="412221" y="-2058"/>
                      <a:pt x="330200" y="1646"/>
                      <a:pt x="330200" y="1646"/>
                    </a:cubicBezTo>
                    <a:lnTo>
                      <a:pt x="0" y="14346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6" name="フリーフォーム 2125">
                <a:extLst>
                  <a:ext uri="{FF2B5EF4-FFF2-40B4-BE49-F238E27FC236}">
                    <a16:creationId xmlns:a16="http://schemas.microsoft.com/office/drawing/2014/main" id="{9FE9D8E8-0A74-E882-EB49-7F8D1AB331E8}"/>
                  </a:ext>
                </a:extLst>
              </p:cNvPr>
              <p:cNvSpPr/>
              <p:nvPr/>
            </p:nvSpPr>
            <p:spPr>
              <a:xfrm>
                <a:off x="10045548" y="6067366"/>
                <a:ext cx="31902" cy="105066"/>
              </a:xfrm>
              <a:custGeom>
                <a:avLst/>
                <a:gdLst>
                  <a:gd name="connsiteX0" fmla="*/ 152 w 31902"/>
                  <a:gd name="connsiteY0" fmla="*/ 59 h 105066"/>
                  <a:gd name="connsiteX1" fmla="*/ 19202 w 31902"/>
                  <a:gd name="connsiteY1" fmla="*/ 69909 h 105066"/>
                  <a:gd name="connsiteX2" fmla="*/ 3327 w 31902"/>
                  <a:gd name="connsiteY2" fmla="*/ 104834 h 105066"/>
                  <a:gd name="connsiteX3" fmla="*/ 31902 w 31902"/>
                  <a:gd name="connsiteY3" fmla="*/ 82609 h 105066"/>
                  <a:gd name="connsiteX4" fmla="*/ 152 w 31902"/>
                  <a:gd name="connsiteY4" fmla="*/ 59 h 105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02" h="105066">
                    <a:moveTo>
                      <a:pt x="152" y="59"/>
                    </a:moveTo>
                    <a:cubicBezTo>
                      <a:pt x="-1965" y="-2058"/>
                      <a:pt x="18673" y="52447"/>
                      <a:pt x="19202" y="69909"/>
                    </a:cubicBezTo>
                    <a:cubicBezTo>
                      <a:pt x="19731" y="87371"/>
                      <a:pt x="1210" y="102717"/>
                      <a:pt x="3327" y="104834"/>
                    </a:cubicBezTo>
                    <a:cubicBezTo>
                      <a:pt x="5444" y="106951"/>
                      <a:pt x="31902" y="94251"/>
                      <a:pt x="31902" y="82609"/>
                    </a:cubicBezTo>
                    <a:cubicBezTo>
                      <a:pt x="31902" y="70967"/>
                      <a:pt x="2269" y="2176"/>
                      <a:pt x="152" y="5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7" name="フリーフォーム 2126">
                <a:extLst>
                  <a:ext uri="{FF2B5EF4-FFF2-40B4-BE49-F238E27FC236}">
                    <a16:creationId xmlns:a16="http://schemas.microsoft.com/office/drawing/2014/main" id="{171A14D4-A929-4B20-9626-EE6B95C1F561}"/>
                  </a:ext>
                </a:extLst>
              </p:cNvPr>
              <p:cNvSpPr/>
              <p:nvPr/>
            </p:nvSpPr>
            <p:spPr>
              <a:xfrm>
                <a:off x="9977627" y="6057773"/>
                <a:ext cx="103159" cy="121273"/>
              </a:xfrm>
              <a:custGeom>
                <a:avLst/>
                <a:gdLst>
                  <a:gd name="connsiteX0" fmla="*/ 102998 w 103159"/>
                  <a:gd name="connsiteY0" fmla="*/ 127 h 121273"/>
                  <a:gd name="connsiteX1" fmla="*/ 26798 w 103159"/>
                  <a:gd name="connsiteY1" fmla="*/ 54102 h 121273"/>
                  <a:gd name="connsiteX2" fmla="*/ 29973 w 103159"/>
                  <a:gd name="connsiteY2" fmla="*/ 76327 h 121273"/>
                  <a:gd name="connsiteX3" fmla="*/ 68073 w 103159"/>
                  <a:gd name="connsiteY3" fmla="*/ 120777 h 121273"/>
                  <a:gd name="connsiteX4" fmla="*/ 36323 w 103159"/>
                  <a:gd name="connsiteY4" fmla="*/ 98552 h 121273"/>
                  <a:gd name="connsiteX5" fmla="*/ 1398 w 103159"/>
                  <a:gd name="connsiteY5" fmla="*/ 73152 h 121273"/>
                  <a:gd name="connsiteX6" fmla="*/ 102998 w 103159"/>
                  <a:gd name="connsiteY6" fmla="*/ 127 h 121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159" h="121273">
                    <a:moveTo>
                      <a:pt x="102998" y="127"/>
                    </a:moveTo>
                    <a:cubicBezTo>
                      <a:pt x="107231" y="-3048"/>
                      <a:pt x="26798" y="54102"/>
                      <a:pt x="26798" y="54102"/>
                    </a:cubicBezTo>
                    <a:cubicBezTo>
                      <a:pt x="14627" y="66802"/>
                      <a:pt x="23094" y="65215"/>
                      <a:pt x="29973" y="76327"/>
                    </a:cubicBezTo>
                    <a:cubicBezTo>
                      <a:pt x="36852" y="87439"/>
                      <a:pt x="67015" y="117073"/>
                      <a:pt x="68073" y="120777"/>
                    </a:cubicBezTo>
                    <a:cubicBezTo>
                      <a:pt x="69131" y="124481"/>
                      <a:pt x="47435" y="106490"/>
                      <a:pt x="36323" y="98552"/>
                    </a:cubicBezTo>
                    <a:cubicBezTo>
                      <a:pt x="25210" y="90615"/>
                      <a:pt x="-7069" y="85323"/>
                      <a:pt x="1398" y="73152"/>
                    </a:cubicBezTo>
                    <a:cubicBezTo>
                      <a:pt x="9865" y="60981"/>
                      <a:pt x="98765" y="3302"/>
                      <a:pt x="102998" y="12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8" name="フリーフォーム 2127">
                <a:extLst>
                  <a:ext uri="{FF2B5EF4-FFF2-40B4-BE49-F238E27FC236}">
                    <a16:creationId xmlns:a16="http://schemas.microsoft.com/office/drawing/2014/main" id="{7C574E58-F91D-2DFA-5B45-0654D2D63EFD}"/>
                  </a:ext>
                </a:extLst>
              </p:cNvPr>
              <p:cNvSpPr/>
              <p:nvPr/>
            </p:nvSpPr>
            <p:spPr>
              <a:xfrm>
                <a:off x="10248427" y="6019550"/>
                <a:ext cx="51496" cy="204260"/>
              </a:xfrm>
              <a:custGeom>
                <a:avLst/>
                <a:gdLst>
                  <a:gd name="connsiteX0" fmla="*/ 3648 w 51496"/>
                  <a:gd name="connsiteY0" fmla="*/ 250 h 204260"/>
                  <a:gd name="connsiteX1" fmla="*/ 3648 w 51496"/>
                  <a:gd name="connsiteY1" fmla="*/ 162175 h 204260"/>
                  <a:gd name="connsiteX2" fmla="*/ 6823 w 51496"/>
                  <a:gd name="connsiteY2" fmla="*/ 190750 h 204260"/>
                  <a:gd name="connsiteX3" fmla="*/ 16348 w 51496"/>
                  <a:gd name="connsiteY3" fmla="*/ 79625 h 204260"/>
                  <a:gd name="connsiteX4" fmla="*/ 25873 w 51496"/>
                  <a:gd name="connsiteY4" fmla="*/ 171700 h 204260"/>
                  <a:gd name="connsiteX5" fmla="*/ 25873 w 51496"/>
                  <a:gd name="connsiteY5" fmla="*/ 92325 h 204260"/>
                  <a:gd name="connsiteX6" fmla="*/ 51273 w 51496"/>
                  <a:gd name="connsiteY6" fmla="*/ 203450 h 204260"/>
                  <a:gd name="connsiteX7" fmla="*/ 3648 w 51496"/>
                  <a:gd name="connsiteY7" fmla="*/ 250 h 204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496" h="204260">
                    <a:moveTo>
                      <a:pt x="3648" y="250"/>
                    </a:moveTo>
                    <a:cubicBezTo>
                      <a:pt x="-4290" y="-6629"/>
                      <a:pt x="3119" y="130425"/>
                      <a:pt x="3648" y="162175"/>
                    </a:cubicBezTo>
                    <a:cubicBezTo>
                      <a:pt x="4177" y="193925"/>
                      <a:pt x="4706" y="204508"/>
                      <a:pt x="6823" y="190750"/>
                    </a:cubicBezTo>
                    <a:cubicBezTo>
                      <a:pt x="8940" y="176992"/>
                      <a:pt x="13173" y="82800"/>
                      <a:pt x="16348" y="79625"/>
                    </a:cubicBezTo>
                    <a:cubicBezTo>
                      <a:pt x="19523" y="76450"/>
                      <a:pt x="24285" y="169583"/>
                      <a:pt x="25873" y="171700"/>
                    </a:cubicBezTo>
                    <a:cubicBezTo>
                      <a:pt x="27461" y="173817"/>
                      <a:pt x="21640" y="87033"/>
                      <a:pt x="25873" y="92325"/>
                    </a:cubicBezTo>
                    <a:cubicBezTo>
                      <a:pt x="30106" y="97617"/>
                      <a:pt x="47569" y="215092"/>
                      <a:pt x="51273" y="203450"/>
                    </a:cubicBezTo>
                    <a:cubicBezTo>
                      <a:pt x="54977" y="191808"/>
                      <a:pt x="11586" y="7129"/>
                      <a:pt x="3648" y="25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9" name="フリーフォーム 2128">
                <a:extLst>
                  <a:ext uri="{FF2B5EF4-FFF2-40B4-BE49-F238E27FC236}">
                    <a16:creationId xmlns:a16="http://schemas.microsoft.com/office/drawing/2014/main" id="{433DD5A7-9634-9C0D-B346-DDE1D1A886F8}"/>
                  </a:ext>
                </a:extLst>
              </p:cNvPr>
              <p:cNvSpPr/>
              <p:nvPr/>
            </p:nvSpPr>
            <p:spPr>
              <a:xfrm>
                <a:off x="10283723" y="6012260"/>
                <a:ext cx="12905" cy="248997"/>
              </a:xfrm>
              <a:custGeom>
                <a:avLst/>
                <a:gdLst>
                  <a:gd name="connsiteX0" fmla="*/ 12802 w 12905"/>
                  <a:gd name="connsiteY0" fmla="*/ 1190 h 248997"/>
                  <a:gd name="connsiteX1" fmla="*/ 6452 w 12905"/>
                  <a:gd name="connsiteY1" fmla="*/ 71040 h 248997"/>
                  <a:gd name="connsiteX2" fmla="*/ 12802 w 12905"/>
                  <a:gd name="connsiteY2" fmla="*/ 242490 h 248997"/>
                  <a:gd name="connsiteX3" fmla="*/ 3277 w 12905"/>
                  <a:gd name="connsiteY3" fmla="*/ 204390 h 248997"/>
                  <a:gd name="connsiteX4" fmla="*/ 102 w 12905"/>
                  <a:gd name="connsiteY4" fmla="*/ 121840 h 248997"/>
                  <a:gd name="connsiteX5" fmla="*/ 12802 w 12905"/>
                  <a:gd name="connsiteY5" fmla="*/ 1190 h 24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05" h="248997">
                    <a:moveTo>
                      <a:pt x="12802" y="1190"/>
                    </a:moveTo>
                    <a:cubicBezTo>
                      <a:pt x="13860" y="-7277"/>
                      <a:pt x="6452" y="30823"/>
                      <a:pt x="6452" y="71040"/>
                    </a:cubicBezTo>
                    <a:cubicBezTo>
                      <a:pt x="6452" y="111257"/>
                      <a:pt x="13331" y="220265"/>
                      <a:pt x="12802" y="242490"/>
                    </a:cubicBezTo>
                    <a:cubicBezTo>
                      <a:pt x="12273" y="264715"/>
                      <a:pt x="5394" y="224498"/>
                      <a:pt x="3277" y="204390"/>
                    </a:cubicBezTo>
                    <a:cubicBezTo>
                      <a:pt x="1160" y="184282"/>
                      <a:pt x="-427" y="152003"/>
                      <a:pt x="102" y="121840"/>
                    </a:cubicBezTo>
                    <a:cubicBezTo>
                      <a:pt x="631" y="91678"/>
                      <a:pt x="11744" y="9657"/>
                      <a:pt x="12802" y="119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0" name="フリーフォーム 2129">
                <a:extLst>
                  <a:ext uri="{FF2B5EF4-FFF2-40B4-BE49-F238E27FC236}">
                    <a16:creationId xmlns:a16="http://schemas.microsoft.com/office/drawing/2014/main" id="{9E4119FE-79CF-AF2D-47EF-53BEB41B2F50}"/>
                  </a:ext>
                </a:extLst>
              </p:cNvPr>
              <p:cNvSpPr/>
              <p:nvPr/>
            </p:nvSpPr>
            <p:spPr>
              <a:xfrm>
                <a:off x="9978993" y="6064248"/>
                <a:ext cx="128063" cy="134525"/>
              </a:xfrm>
              <a:custGeom>
                <a:avLst/>
                <a:gdLst>
                  <a:gd name="connsiteX0" fmla="*/ 127032 w 128063"/>
                  <a:gd name="connsiteY0" fmla="*/ 2 h 134525"/>
                  <a:gd name="connsiteX1" fmla="*/ 101632 w 128063"/>
                  <a:gd name="connsiteY1" fmla="*/ 92077 h 134525"/>
                  <a:gd name="connsiteX2" fmla="*/ 123857 w 128063"/>
                  <a:gd name="connsiteY2" fmla="*/ 133352 h 134525"/>
                  <a:gd name="connsiteX3" fmla="*/ 32 w 128063"/>
                  <a:gd name="connsiteY3" fmla="*/ 123827 h 134525"/>
                  <a:gd name="connsiteX4" fmla="*/ 111157 w 128063"/>
                  <a:gd name="connsiteY4" fmla="*/ 130177 h 134525"/>
                  <a:gd name="connsiteX5" fmla="*/ 76232 w 128063"/>
                  <a:gd name="connsiteY5" fmla="*/ 95252 h 134525"/>
                  <a:gd name="connsiteX6" fmla="*/ 127032 w 128063"/>
                  <a:gd name="connsiteY6" fmla="*/ 2 h 13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063" h="134525">
                    <a:moveTo>
                      <a:pt x="127032" y="2"/>
                    </a:moveTo>
                    <a:cubicBezTo>
                      <a:pt x="131265" y="-527"/>
                      <a:pt x="102161" y="69852"/>
                      <a:pt x="101632" y="92077"/>
                    </a:cubicBezTo>
                    <a:cubicBezTo>
                      <a:pt x="101103" y="114302"/>
                      <a:pt x="140790" y="128060"/>
                      <a:pt x="123857" y="133352"/>
                    </a:cubicBezTo>
                    <a:cubicBezTo>
                      <a:pt x="106924" y="138644"/>
                      <a:pt x="2149" y="124356"/>
                      <a:pt x="32" y="123827"/>
                    </a:cubicBezTo>
                    <a:cubicBezTo>
                      <a:pt x="-2085" y="123298"/>
                      <a:pt x="98457" y="134940"/>
                      <a:pt x="111157" y="130177"/>
                    </a:cubicBezTo>
                    <a:cubicBezTo>
                      <a:pt x="123857" y="125414"/>
                      <a:pt x="74115" y="110069"/>
                      <a:pt x="76232" y="95252"/>
                    </a:cubicBezTo>
                    <a:cubicBezTo>
                      <a:pt x="78349" y="80435"/>
                      <a:pt x="122799" y="531"/>
                      <a:pt x="127032" y="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1" name="フリーフォーム 2130">
                <a:extLst>
                  <a:ext uri="{FF2B5EF4-FFF2-40B4-BE49-F238E27FC236}">
                    <a16:creationId xmlns:a16="http://schemas.microsoft.com/office/drawing/2014/main" id="{D0120D0C-2CD3-727A-D7A8-3FB4A6DA160F}"/>
                  </a:ext>
                </a:extLst>
              </p:cNvPr>
              <p:cNvSpPr/>
              <p:nvPr/>
            </p:nvSpPr>
            <p:spPr>
              <a:xfrm>
                <a:off x="10166223" y="6013379"/>
                <a:ext cx="26269" cy="218190"/>
              </a:xfrm>
              <a:custGeom>
                <a:avLst/>
                <a:gdLst>
                  <a:gd name="connsiteX0" fmla="*/ 25527 w 26269"/>
                  <a:gd name="connsiteY0" fmla="*/ 71 h 218190"/>
                  <a:gd name="connsiteX1" fmla="*/ 19177 w 26269"/>
                  <a:gd name="connsiteY1" fmla="*/ 104846 h 218190"/>
                  <a:gd name="connsiteX2" fmla="*/ 16002 w 26269"/>
                  <a:gd name="connsiteY2" fmla="*/ 212796 h 218190"/>
                  <a:gd name="connsiteX3" fmla="*/ 9652 w 26269"/>
                  <a:gd name="connsiteY3" fmla="*/ 190571 h 218190"/>
                  <a:gd name="connsiteX4" fmla="*/ 6477 w 26269"/>
                  <a:gd name="connsiteY4" fmla="*/ 92146 h 218190"/>
                  <a:gd name="connsiteX5" fmla="*/ 127 w 26269"/>
                  <a:gd name="connsiteY5" fmla="*/ 120721 h 218190"/>
                  <a:gd name="connsiteX6" fmla="*/ 25527 w 26269"/>
                  <a:gd name="connsiteY6" fmla="*/ 71 h 218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269" h="218190">
                    <a:moveTo>
                      <a:pt x="25527" y="71"/>
                    </a:moveTo>
                    <a:cubicBezTo>
                      <a:pt x="28702" y="-2575"/>
                      <a:pt x="20764" y="69392"/>
                      <a:pt x="19177" y="104846"/>
                    </a:cubicBezTo>
                    <a:cubicBezTo>
                      <a:pt x="17590" y="140300"/>
                      <a:pt x="17589" y="198509"/>
                      <a:pt x="16002" y="212796"/>
                    </a:cubicBezTo>
                    <a:cubicBezTo>
                      <a:pt x="14415" y="227083"/>
                      <a:pt x="11239" y="210679"/>
                      <a:pt x="9652" y="190571"/>
                    </a:cubicBezTo>
                    <a:cubicBezTo>
                      <a:pt x="8064" y="170463"/>
                      <a:pt x="8064" y="103788"/>
                      <a:pt x="6477" y="92146"/>
                    </a:cubicBezTo>
                    <a:cubicBezTo>
                      <a:pt x="4890" y="80504"/>
                      <a:pt x="-931" y="129188"/>
                      <a:pt x="127" y="120721"/>
                    </a:cubicBezTo>
                    <a:cubicBezTo>
                      <a:pt x="1185" y="112254"/>
                      <a:pt x="22352" y="2717"/>
                      <a:pt x="25527" y="7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2" name="フリーフォーム 2131">
                <a:extLst>
                  <a:ext uri="{FF2B5EF4-FFF2-40B4-BE49-F238E27FC236}">
                    <a16:creationId xmlns:a16="http://schemas.microsoft.com/office/drawing/2014/main" id="{0BBA352E-DFC7-FB99-AE41-D284ACEF9E45}"/>
                  </a:ext>
                </a:extLst>
              </p:cNvPr>
              <p:cNvSpPr/>
              <p:nvPr/>
            </p:nvSpPr>
            <p:spPr>
              <a:xfrm>
                <a:off x="10095737" y="6102035"/>
                <a:ext cx="480525" cy="38877"/>
              </a:xfrm>
              <a:custGeom>
                <a:avLst/>
                <a:gdLst>
                  <a:gd name="connsiteX0" fmla="*/ 3938 w 480525"/>
                  <a:gd name="connsiteY0" fmla="*/ 16190 h 38877"/>
                  <a:gd name="connsiteX1" fmla="*/ 261113 w 480525"/>
                  <a:gd name="connsiteY1" fmla="*/ 315 h 38877"/>
                  <a:gd name="connsiteX2" fmla="*/ 480188 w 480525"/>
                  <a:gd name="connsiteY2" fmla="*/ 6665 h 38877"/>
                  <a:gd name="connsiteX3" fmla="*/ 315088 w 480525"/>
                  <a:gd name="connsiteY3" fmla="*/ 19365 h 38877"/>
                  <a:gd name="connsiteX4" fmla="*/ 121413 w 480525"/>
                  <a:gd name="connsiteY4" fmla="*/ 38415 h 38877"/>
                  <a:gd name="connsiteX5" fmla="*/ 3938 w 480525"/>
                  <a:gd name="connsiteY5" fmla="*/ 16190 h 38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525" h="38877">
                    <a:moveTo>
                      <a:pt x="3938" y="16190"/>
                    </a:moveTo>
                    <a:cubicBezTo>
                      <a:pt x="27221" y="9840"/>
                      <a:pt x="181738" y="1902"/>
                      <a:pt x="261113" y="315"/>
                    </a:cubicBezTo>
                    <a:cubicBezTo>
                      <a:pt x="340488" y="-1272"/>
                      <a:pt x="471192" y="3490"/>
                      <a:pt x="480188" y="6665"/>
                    </a:cubicBezTo>
                    <a:cubicBezTo>
                      <a:pt x="489184" y="9840"/>
                      <a:pt x="315088" y="19365"/>
                      <a:pt x="315088" y="19365"/>
                    </a:cubicBezTo>
                    <a:cubicBezTo>
                      <a:pt x="255292" y="24657"/>
                      <a:pt x="176975" y="34711"/>
                      <a:pt x="121413" y="38415"/>
                    </a:cubicBezTo>
                    <a:cubicBezTo>
                      <a:pt x="65851" y="42119"/>
                      <a:pt x="-19345" y="22540"/>
                      <a:pt x="3938" y="1619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3" name="フリーフォーム 2132">
                <a:extLst>
                  <a:ext uri="{FF2B5EF4-FFF2-40B4-BE49-F238E27FC236}">
                    <a16:creationId xmlns:a16="http://schemas.microsoft.com/office/drawing/2014/main" id="{239C4AFE-D16E-37B9-E881-437B4D3005F0}"/>
                  </a:ext>
                </a:extLst>
              </p:cNvPr>
              <p:cNvSpPr/>
              <p:nvPr/>
            </p:nvSpPr>
            <p:spPr>
              <a:xfrm>
                <a:off x="10190789" y="6042455"/>
                <a:ext cx="403150" cy="165170"/>
              </a:xfrm>
              <a:custGeom>
                <a:avLst/>
                <a:gdLst>
                  <a:gd name="connsiteX0" fmla="*/ 961 w 403150"/>
                  <a:gd name="connsiteY0" fmla="*/ 12270 h 165170"/>
                  <a:gd name="connsiteX1" fmla="*/ 229561 w 403150"/>
                  <a:gd name="connsiteY1" fmla="*/ 2745 h 165170"/>
                  <a:gd name="connsiteX2" fmla="*/ 356561 w 403150"/>
                  <a:gd name="connsiteY2" fmla="*/ 2745 h 165170"/>
                  <a:gd name="connsiteX3" fmla="*/ 366086 w 403150"/>
                  <a:gd name="connsiteY3" fmla="*/ 34495 h 165170"/>
                  <a:gd name="connsiteX4" fmla="*/ 372436 w 403150"/>
                  <a:gd name="connsiteY4" fmla="*/ 12270 h 165170"/>
                  <a:gd name="connsiteX5" fmla="*/ 375611 w 403150"/>
                  <a:gd name="connsiteY5" fmla="*/ 85295 h 165170"/>
                  <a:gd name="connsiteX6" fmla="*/ 401011 w 403150"/>
                  <a:gd name="connsiteY6" fmla="*/ 164670 h 165170"/>
                  <a:gd name="connsiteX7" fmla="*/ 401011 w 403150"/>
                  <a:gd name="connsiteY7" fmla="*/ 113870 h 165170"/>
                  <a:gd name="connsiteX8" fmla="*/ 394661 w 403150"/>
                  <a:gd name="connsiteY8" fmla="*/ 12270 h 165170"/>
                  <a:gd name="connsiteX9" fmla="*/ 324811 w 403150"/>
                  <a:gd name="connsiteY9" fmla="*/ 9095 h 165170"/>
                  <a:gd name="connsiteX10" fmla="*/ 961 w 403150"/>
                  <a:gd name="connsiteY10" fmla="*/ 12270 h 16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3150" h="165170">
                    <a:moveTo>
                      <a:pt x="961" y="12270"/>
                    </a:moveTo>
                    <a:cubicBezTo>
                      <a:pt x="-14914" y="11212"/>
                      <a:pt x="170294" y="4332"/>
                      <a:pt x="229561" y="2745"/>
                    </a:cubicBezTo>
                    <a:cubicBezTo>
                      <a:pt x="288828" y="1158"/>
                      <a:pt x="333807" y="-2547"/>
                      <a:pt x="356561" y="2745"/>
                    </a:cubicBezTo>
                    <a:cubicBezTo>
                      <a:pt x="379315" y="8037"/>
                      <a:pt x="363440" y="32908"/>
                      <a:pt x="366086" y="34495"/>
                    </a:cubicBezTo>
                    <a:cubicBezTo>
                      <a:pt x="368732" y="36083"/>
                      <a:pt x="370849" y="3803"/>
                      <a:pt x="372436" y="12270"/>
                    </a:cubicBezTo>
                    <a:cubicBezTo>
                      <a:pt x="374023" y="20737"/>
                      <a:pt x="370849" y="59895"/>
                      <a:pt x="375611" y="85295"/>
                    </a:cubicBezTo>
                    <a:cubicBezTo>
                      <a:pt x="380373" y="110695"/>
                      <a:pt x="396778" y="159908"/>
                      <a:pt x="401011" y="164670"/>
                    </a:cubicBezTo>
                    <a:cubicBezTo>
                      <a:pt x="405244" y="169432"/>
                      <a:pt x="402069" y="139270"/>
                      <a:pt x="401011" y="113870"/>
                    </a:cubicBezTo>
                    <a:cubicBezTo>
                      <a:pt x="399953" y="88470"/>
                      <a:pt x="407361" y="29733"/>
                      <a:pt x="394661" y="12270"/>
                    </a:cubicBezTo>
                    <a:cubicBezTo>
                      <a:pt x="381961" y="-5193"/>
                      <a:pt x="385136" y="8037"/>
                      <a:pt x="324811" y="9095"/>
                    </a:cubicBezTo>
                    <a:lnTo>
                      <a:pt x="961" y="1227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4" name="フリーフォーム 2133">
                <a:extLst>
                  <a:ext uri="{FF2B5EF4-FFF2-40B4-BE49-F238E27FC236}">
                    <a16:creationId xmlns:a16="http://schemas.microsoft.com/office/drawing/2014/main" id="{62C86739-24F2-4220-8F5D-F592688B08D1}"/>
                  </a:ext>
                </a:extLst>
              </p:cNvPr>
              <p:cNvSpPr/>
              <p:nvPr/>
            </p:nvSpPr>
            <p:spPr>
              <a:xfrm>
                <a:off x="10426394" y="6016524"/>
                <a:ext cx="174943" cy="186916"/>
              </a:xfrm>
              <a:custGeom>
                <a:avLst/>
                <a:gdLst>
                  <a:gd name="connsiteX0" fmla="*/ 9831 w 174943"/>
                  <a:gd name="connsiteY0" fmla="*/ 184251 h 186916"/>
                  <a:gd name="connsiteX1" fmla="*/ 3481 w 174943"/>
                  <a:gd name="connsiteY1" fmla="*/ 22326 h 186916"/>
                  <a:gd name="connsiteX2" fmla="*/ 66981 w 174943"/>
                  <a:gd name="connsiteY2" fmla="*/ 108051 h 186916"/>
                  <a:gd name="connsiteX3" fmla="*/ 66981 w 174943"/>
                  <a:gd name="connsiteY3" fmla="*/ 3276 h 186916"/>
                  <a:gd name="connsiteX4" fmla="*/ 79681 w 174943"/>
                  <a:gd name="connsiteY4" fmla="*/ 98526 h 186916"/>
                  <a:gd name="connsiteX5" fmla="*/ 86031 w 174943"/>
                  <a:gd name="connsiteY5" fmla="*/ 63601 h 186916"/>
                  <a:gd name="connsiteX6" fmla="*/ 174931 w 174943"/>
                  <a:gd name="connsiteY6" fmla="*/ 101 h 186916"/>
                  <a:gd name="connsiteX7" fmla="*/ 92381 w 174943"/>
                  <a:gd name="connsiteY7" fmla="*/ 79476 h 186916"/>
                  <a:gd name="connsiteX8" fmla="*/ 63806 w 174943"/>
                  <a:gd name="connsiteY8" fmla="*/ 63601 h 186916"/>
                  <a:gd name="connsiteX9" fmla="*/ 44756 w 174943"/>
                  <a:gd name="connsiteY9" fmla="*/ 22326 h 186916"/>
                  <a:gd name="connsiteX10" fmla="*/ 44756 w 174943"/>
                  <a:gd name="connsiteY10" fmla="*/ 73126 h 186916"/>
                  <a:gd name="connsiteX11" fmla="*/ 22531 w 174943"/>
                  <a:gd name="connsiteY11" fmla="*/ 120751 h 186916"/>
                  <a:gd name="connsiteX12" fmla="*/ 9831 w 174943"/>
                  <a:gd name="connsiteY12" fmla="*/ 184251 h 186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943" h="186916">
                    <a:moveTo>
                      <a:pt x="9831" y="184251"/>
                    </a:moveTo>
                    <a:cubicBezTo>
                      <a:pt x="6656" y="167847"/>
                      <a:pt x="-6044" y="35026"/>
                      <a:pt x="3481" y="22326"/>
                    </a:cubicBezTo>
                    <a:cubicBezTo>
                      <a:pt x="13006" y="9626"/>
                      <a:pt x="56398" y="111226"/>
                      <a:pt x="66981" y="108051"/>
                    </a:cubicBezTo>
                    <a:cubicBezTo>
                      <a:pt x="77564" y="104876"/>
                      <a:pt x="64864" y="4864"/>
                      <a:pt x="66981" y="3276"/>
                    </a:cubicBezTo>
                    <a:cubicBezTo>
                      <a:pt x="69098" y="1688"/>
                      <a:pt x="76506" y="88472"/>
                      <a:pt x="79681" y="98526"/>
                    </a:cubicBezTo>
                    <a:cubicBezTo>
                      <a:pt x="82856" y="108580"/>
                      <a:pt x="70156" y="80005"/>
                      <a:pt x="86031" y="63601"/>
                    </a:cubicBezTo>
                    <a:cubicBezTo>
                      <a:pt x="101906" y="47197"/>
                      <a:pt x="173873" y="-2545"/>
                      <a:pt x="174931" y="101"/>
                    </a:cubicBezTo>
                    <a:cubicBezTo>
                      <a:pt x="175989" y="2747"/>
                      <a:pt x="110902" y="68893"/>
                      <a:pt x="92381" y="79476"/>
                    </a:cubicBezTo>
                    <a:cubicBezTo>
                      <a:pt x="73860" y="90059"/>
                      <a:pt x="71743" y="73126"/>
                      <a:pt x="63806" y="63601"/>
                    </a:cubicBezTo>
                    <a:cubicBezTo>
                      <a:pt x="55869" y="54076"/>
                      <a:pt x="47931" y="20739"/>
                      <a:pt x="44756" y="22326"/>
                    </a:cubicBezTo>
                    <a:cubicBezTo>
                      <a:pt x="41581" y="23913"/>
                      <a:pt x="48460" y="56722"/>
                      <a:pt x="44756" y="73126"/>
                    </a:cubicBezTo>
                    <a:cubicBezTo>
                      <a:pt x="41052" y="89530"/>
                      <a:pt x="27293" y="104876"/>
                      <a:pt x="22531" y="120751"/>
                    </a:cubicBezTo>
                    <a:cubicBezTo>
                      <a:pt x="17769" y="136626"/>
                      <a:pt x="13006" y="200655"/>
                      <a:pt x="9831" y="18425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5" name="フリーフォーム 2134">
                <a:extLst>
                  <a:ext uri="{FF2B5EF4-FFF2-40B4-BE49-F238E27FC236}">
                    <a16:creationId xmlns:a16="http://schemas.microsoft.com/office/drawing/2014/main" id="{66512A8B-2900-B2BC-ED5A-00D54500B7D3}"/>
                  </a:ext>
                </a:extLst>
              </p:cNvPr>
              <p:cNvSpPr/>
              <p:nvPr/>
            </p:nvSpPr>
            <p:spPr>
              <a:xfrm>
                <a:off x="9893300" y="6232525"/>
                <a:ext cx="727249" cy="48512"/>
              </a:xfrm>
              <a:custGeom>
                <a:avLst/>
                <a:gdLst>
                  <a:gd name="connsiteX0" fmla="*/ 0 w 727249"/>
                  <a:gd name="connsiteY0" fmla="*/ 22225 h 48512"/>
                  <a:gd name="connsiteX1" fmla="*/ 695325 w 727249"/>
                  <a:gd name="connsiteY1" fmla="*/ 0 h 48512"/>
                  <a:gd name="connsiteX2" fmla="*/ 441325 w 727249"/>
                  <a:gd name="connsiteY2" fmla="*/ 9525 h 48512"/>
                  <a:gd name="connsiteX3" fmla="*/ 723900 w 727249"/>
                  <a:gd name="connsiteY3" fmla="*/ 6350 h 48512"/>
                  <a:gd name="connsiteX4" fmla="*/ 206375 w 727249"/>
                  <a:gd name="connsiteY4" fmla="*/ 47625 h 48512"/>
                  <a:gd name="connsiteX5" fmla="*/ 441325 w 727249"/>
                  <a:gd name="connsiteY5" fmla="*/ 34925 h 48512"/>
                  <a:gd name="connsiteX6" fmla="*/ 0 w 727249"/>
                  <a:gd name="connsiteY6" fmla="*/ 22225 h 4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7249" h="48512">
                    <a:moveTo>
                      <a:pt x="0" y="22225"/>
                    </a:moveTo>
                    <a:lnTo>
                      <a:pt x="695325" y="0"/>
                    </a:lnTo>
                    <a:lnTo>
                      <a:pt x="441325" y="9525"/>
                    </a:lnTo>
                    <a:cubicBezTo>
                      <a:pt x="446087" y="10583"/>
                      <a:pt x="763058" y="0"/>
                      <a:pt x="723900" y="6350"/>
                    </a:cubicBezTo>
                    <a:cubicBezTo>
                      <a:pt x="684742" y="12700"/>
                      <a:pt x="253471" y="42863"/>
                      <a:pt x="206375" y="47625"/>
                    </a:cubicBezTo>
                    <a:cubicBezTo>
                      <a:pt x="159279" y="52387"/>
                      <a:pt x="469371" y="36512"/>
                      <a:pt x="441325" y="34925"/>
                    </a:cubicBezTo>
                    <a:cubicBezTo>
                      <a:pt x="413279" y="33338"/>
                      <a:pt x="225689" y="35719"/>
                      <a:pt x="0" y="2222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6" name="フリーフォーム 2135">
                <a:extLst>
                  <a:ext uri="{FF2B5EF4-FFF2-40B4-BE49-F238E27FC236}">
                    <a16:creationId xmlns:a16="http://schemas.microsoft.com/office/drawing/2014/main" id="{493A5ECF-BD72-349B-8867-2C16D359A8AA}"/>
                  </a:ext>
                </a:extLst>
              </p:cNvPr>
              <p:cNvSpPr/>
              <p:nvPr/>
            </p:nvSpPr>
            <p:spPr>
              <a:xfrm>
                <a:off x="10024279" y="6251854"/>
                <a:ext cx="31835" cy="580111"/>
              </a:xfrm>
              <a:custGeom>
                <a:avLst/>
                <a:gdLst>
                  <a:gd name="connsiteX0" fmla="*/ 18246 w 31835"/>
                  <a:gd name="connsiteY0" fmla="*/ 2896 h 580111"/>
                  <a:gd name="connsiteX1" fmla="*/ 18246 w 31835"/>
                  <a:gd name="connsiteY1" fmla="*/ 329921 h 580111"/>
                  <a:gd name="connsiteX2" fmla="*/ 24596 w 31835"/>
                  <a:gd name="connsiteY2" fmla="*/ 279121 h 580111"/>
                  <a:gd name="connsiteX3" fmla="*/ 24596 w 31835"/>
                  <a:gd name="connsiteY3" fmla="*/ 558521 h 580111"/>
                  <a:gd name="connsiteX4" fmla="*/ 30946 w 31835"/>
                  <a:gd name="connsiteY4" fmla="*/ 510896 h 580111"/>
                  <a:gd name="connsiteX5" fmla="*/ 2371 w 31835"/>
                  <a:gd name="connsiteY5" fmla="*/ 110846 h 580111"/>
                  <a:gd name="connsiteX6" fmla="*/ 2371 w 31835"/>
                  <a:gd name="connsiteY6" fmla="*/ 164821 h 580111"/>
                  <a:gd name="connsiteX7" fmla="*/ 18246 w 31835"/>
                  <a:gd name="connsiteY7" fmla="*/ 2896 h 58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835" h="580111">
                    <a:moveTo>
                      <a:pt x="18246" y="2896"/>
                    </a:moveTo>
                    <a:cubicBezTo>
                      <a:pt x="20892" y="30413"/>
                      <a:pt x="17188" y="283884"/>
                      <a:pt x="18246" y="329921"/>
                    </a:cubicBezTo>
                    <a:cubicBezTo>
                      <a:pt x="19304" y="375958"/>
                      <a:pt x="23538" y="241021"/>
                      <a:pt x="24596" y="279121"/>
                    </a:cubicBezTo>
                    <a:cubicBezTo>
                      <a:pt x="25654" y="317221"/>
                      <a:pt x="23538" y="519892"/>
                      <a:pt x="24596" y="558521"/>
                    </a:cubicBezTo>
                    <a:cubicBezTo>
                      <a:pt x="25654" y="597150"/>
                      <a:pt x="34650" y="585509"/>
                      <a:pt x="30946" y="510896"/>
                    </a:cubicBezTo>
                    <a:cubicBezTo>
                      <a:pt x="27242" y="436284"/>
                      <a:pt x="7133" y="168525"/>
                      <a:pt x="2371" y="110846"/>
                    </a:cubicBezTo>
                    <a:cubicBezTo>
                      <a:pt x="-2391" y="53167"/>
                      <a:pt x="1313" y="176992"/>
                      <a:pt x="2371" y="164821"/>
                    </a:cubicBezTo>
                    <a:cubicBezTo>
                      <a:pt x="3429" y="152650"/>
                      <a:pt x="15600" y="-24621"/>
                      <a:pt x="18246" y="289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7" name="フリーフォーム 2136">
                <a:extLst>
                  <a:ext uri="{FF2B5EF4-FFF2-40B4-BE49-F238E27FC236}">
                    <a16:creationId xmlns:a16="http://schemas.microsoft.com/office/drawing/2014/main" id="{67BB57D8-5A0C-AF5B-42AA-59EE9FC56A9B}"/>
                  </a:ext>
                </a:extLst>
              </p:cNvPr>
              <p:cNvSpPr/>
              <p:nvPr/>
            </p:nvSpPr>
            <p:spPr>
              <a:xfrm>
                <a:off x="10096493" y="6203130"/>
                <a:ext cx="35770" cy="639745"/>
              </a:xfrm>
              <a:custGeom>
                <a:avLst/>
                <a:gdLst>
                  <a:gd name="connsiteX0" fmla="*/ 28582 w 35770"/>
                  <a:gd name="connsiteY0" fmla="*/ 820 h 639745"/>
                  <a:gd name="connsiteX1" fmla="*/ 6357 w 35770"/>
                  <a:gd name="connsiteY1" fmla="*/ 156395 h 639745"/>
                  <a:gd name="connsiteX2" fmla="*/ 25407 w 35770"/>
                  <a:gd name="connsiteY2" fmla="*/ 108770 h 639745"/>
                  <a:gd name="connsiteX3" fmla="*/ 34932 w 35770"/>
                  <a:gd name="connsiteY3" fmla="*/ 438970 h 639745"/>
                  <a:gd name="connsiteX4" fmla="*/ 34932 w 35770"/>
                  <a:gd name="connsiteY4" fmla="*/ 384995 h 639745"/>
                  <a:gd name="connsiteX5" fmla="*/ 31757 w 35770"/>
                  <a:gd name="connsiteY5" fmla="*/ 635820 h 639745"/>
                  <a:gd name="connsiteX6" fmla="*/ 31757 w 35770"/>
                  <a:gd name="connsiteY6" fmla="*/ 511995 h 639745"/>
                  <a:gd name="connsiteX7" fmla="*/ 12707 w 35770"/>
                  <a:gd name="connsiteY7" fmla="*/ 172270 h 639745"/>
                  <a:gd name="connsiteX8" fmla="*/ 7 w 35770"/>
                  <a:gd name="connsiteY8" fmla="*/ 235770 h 639745"/>
                  <a:gd name="connsiteX9" fmla="*/ 28582 w 35770"/>
                  <a:gd name="connsiteY9" fmla="*/ 820 h 63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770" h="639745">
                    <a:moveTo>
                      <a:pt x="28582" y="820"/>
                    </a:moveTo>
                    <a:cubicBezTo>
                      <a:pt x="29640" y="-12409"/>
                      <a:pt x="6886" y="138403"/>
                      <a:pt x="6357" y="156395"/>
                    </a:cubicBezTo>
                    <a:cubicBezTo>
                      <a:pt x="5828" y="174387"/>
                      <a:pt x="20645" y="61674"/>
                      <a:pt x="25407" y="108770"/>
                    </a:cubicBezTo>
                    <a:cubicBezTo>
                      <a:pt x="30169" y="155866"/>
                      <a:pt x="33345" y="392933"/>
                      <a:pt x="34932" y="438970"/>
                    </a:cubicBezTo>
                    <a:cubicBezTo>
                      <a:pt x="36519" y="485007"/>
                      <a:pt x="35461" y="352187"/>
                      <a:pt x="34932" y="384995"/>
                    </a:cubicBezTo>
                    <a:cubicBezTo>
                      <a:pt x="34403" y="417803"/>
                      <a:pt x="32286" y="614653"/>
                      <a:pt x="31757" y="635820"/>
                    </a:cubicBezTo>
                    <a:cubicBezTo>
                      <a:pt x="31228" y="656987"/>
                      <a:pt x="34932" y="589253"/>
                      <a:pt x="31757" y="511995"/>
                    </a:cubicBezTo>
                    <a:cubicBezTo>
                      <a:pt x="28582" y="434737"/>
                      <a:pt x="17999" y="218308"/>
                      <a:pt x="12707" y="172270"/>
                    </a:cubicBezTo>
                    <a:cubicBezTo>
                      <a:pt x="7415" y="126233"/>
                      <a:pt x="536" y="257995"/>
                      <a:pt x="7" y="235770"/>
                    </a:cubicBezTo>
                    <a:cubicBezTo>
                      <a:pt x="-522" y="213545"/>
                      <a:pt x="27524" y="14049"/>
                      <a:pt x="28582" y="82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8" name="フリーフォーム 2137">
                <a:extLst>
                  <a:ext uri="{FF2B5EF4-FFF2-40B4-BE49-F238E27FC236}">
                    <a16:creationId xmlns:a16="http://schemas.microsoft.com/office/drawing/2014/main" id="{4BEE7509-84E7-2C79-487B-90D42A855B63}"/>
                  </a:ext>
                </a:extLst>
              </p:cNvPr>
              <p:cNvSpPr/>
              <p:nvPr/>
            </p:nvSpPr>
            <p:spPr>
              <a:xfrm>
                <a:off x="10175748" y="6235293"/>
                <a:ext cx="86196" cy="584650"/>
              </a:xfrm>
              <a:custGeom>
                <a:avLst/>
                <a:gdLst>
                  <a:gd name="connsiteX0" fmla="*/ 12827 w 86196"/>
                  <a:gd name="connsiteY0" fmla="*/ 407 h 584650"/>
                  <a:gd name="connsiteX1" fmla="*/ 127 w 86196"/>
                  <a:gd name="connsiteY1" fmla="*/ 298857 h 584650"/>
                  <a:gd name="connsiteX2" fmla="*/ 6477 w 86196"/>
                  <a:gd name="connsiteY2" fmla="*/ 279807 h 584650"/>
                  <a:gd name="connsiteX3" fmla="*/ 9652 w 86196"/>
                  <a:gd name="connsiteY3" fmla="*/ 524282 h 584650"/>
                  <a:gd name="connsiteX4" fmla="*/ 19177 w 86196"/>
                  <a:gd name="connsiteY4" fmla="*/ 498882 h 584650"/>
                  <a:gd name="connsiteX5" fmla="*/ 85852 w 86196"/>
                  <a:gd name="connsiteY5" fmla="*/ 584607 h 584650"/>
                  <a:gd name="connsiteX6" fmla="*/ 44577 w 86196"/>
                  <a:gd name="connsiteY6" fmla="*/ 508407 h 584650"/>
                  <a:gd name="connsiteX7" fmla="*/ 28702 w 86196"/>
                  <a:gd name="connsiteY7" fmla="*/ 371882 h 584650"/>
                  <a:gd name="connsiteX8" fmla="*/ 12827 w 86196"/>
                  <a:gd name="connsiteY8" fmla="*/ 407 h 58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196" h="584650">
                    <a:moveTo>
                      <a:pt x="12827" y="407"/>
                    </a:moveTo>
                    <a:cubicBezTo>
                      <a:pt x="8065" y="-11764"/>
                      <a:pt x="1185" y="252290"/>
                      <a:pt x="127" y="298857"/>
                    </a:cubicBezTo>
                    <a:cubicBezTo>
                      <a:pt x="-931" y="345424"/>
                      <a:pt x="4890" y="242236"/>
                      <a:pt x="6477" y="279807"/>
                    </a:cubicBezTo>
                    <a:cubicBezTo>
                      <a:pt x="8064" y="317378"/>
                      <a:pt x="7535" y="487770"/>
                      <a:pt x="9652" y="524282"/>
                    </a:cubicBezTo>
                    <a:cubicBezTo>
                      <a:pt x="11769" y="560794"/>
                      <a:pt x="6477" y="488828"/>
                      <a:pt x="19177" y="498882"/>
                    </a:cubicBezTo>
                    <a:cubicBezTo>
                      <a:pt x="31877" y="508936"/>
                      <a:pt x="81619" y="583020"/>
                      <a:pt x="85852" y="584607"/>
                    </a:cubicBezTo>
                    <a:cubicBezTo>
                      <a:pt x="90085" y="586194"/>
                      <a:pt x="54102" y="543861"/>
                      <a:pt x="44577" y="508407"/>
                    </a:cubicBezTo>
                    <a:cubicBezTo>
                      <a:pt x="35052" y="472953"/>
                      <a:pt x="31877" y="452844"/>
                      <a:pt x="28702" y="371882"/>
                    </a:cubicBezTo>
                    <a:cubicBezTo>
                      <a:pt x="25527" y="290920"/>
                      <a:pt x="17589" y="12578"/>
                      <a:pt x="12827" y="40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9" name="フリーフォーム 2138">
                <a:extLst>
                  <a:ext uri="{FF2B5EF4-FFF2-40B4-BE49-F238E27FC236}">
                    <a16:creationId xmlns:a16="http://schemas.microsoft.com/office/drawing/2014/main" id="{F7BA5ABA-7429-AE67-E06B-56D6957A37A7}"/>
                  </a:ext>
                </a:extLst>
              </p:cNvPr>
              <p:cNvSpPr/>
              <p:nvPr/>
            </p:nvSpPr>
            <p:spPr>
              <a:xfrm>
                <a:off x="10237691" y="6197576"/>
                <a:ext cx="31958" cy="617399"/>
              </a:xfrm>
              <a:custGeom>
                <a:avLst/>
                <a:gdLst>
                  <a:gd name="connsiteX0" fmla="*/ 23909 w 31958"/>
                  <a:gd name="connsiteY0" fmla="*/ 24 h 617399"/>
                  <a:gd name="connsiteX1" fmla="*/ 11209 w 31958"/>
                  <a:gd name="connsiteY1" fmla="*/ 225449 h 617399"/>
                  <a:gd name="connsiteX2" fmla="*/ 17559 w 31958"/>
                  <a:gd name="connsiteY2" fmla="*/ 206399 h 617399"/>
                  <a:gd name="connsiteX3" fmla="*/ 4859 w 31958"/>
                  <a:gd name="connsiteY3" fmla="*/ 606449 h 617399"/>
                  <a:gd name="connsiteX4" fmla="*/ 1684 w 31958"/>
                  <a:gd name="connsiteY4" fmla="*/ 479449 h 617399"/>
                  <a:gd name="connsiteX5" fmla="*/ 30259 w 31958"/>
                  <a:gd name="connsiteY5" fmla="*/ 212749 h 617399"/>
                  <a:gd name="connsiteX6" fmla="*/ 23909 w 31958"/>
                  <a:gd name="connsiteY6" fmla="*/ 24 h 617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958" h="617399">
                    <a:moveTo>
                      <a:pt x="23909" y="24"/>
                    </a:moveTo>
                    <a:cubicBezTo>
                      <a:pt x="20734" y="2141"/>
                      <a:pt x="12267" y="191053"/>
                      <a:pt x="11209" y="225449"/>
                    </a:cubicBezTo>
                    <a:cubicBezTo>
                      <a:pt x="10151" y="259845"/>
                      <a:pt x="18617" y="142899"/>
                      <a:pt x="17559" y="206399"/>
                    </a:cubicBezTo>
                    <a:cubicBezTo>
                      <a:pt x="16501" y="269899"/>
                      <a:pt x="7505" y="560941"/>
                      <a:pt x="4859" y="606449"/>
                    </a:cubicBezTo>
                    <a:cubicBezTo>
                      <a:pt x="2213" y="651957"/>
                      <a:pt x="-2549" y="545066"/>
                      <a:pt x="1684" y="479449"/>
                    </a:cubicBezTo>
                    <a:cubicBezTo>
                      <a:pt x="5917" y="413832"/>
                      <a:pt x="24967" y="293182"/>
                      <a:pt x="30259" y="212749"/>
                    </a:cubicBezTo>
                    <a:cubicBezTo>
                      <a:pt x="35551" y="132316"/>
                      <a:pt x="27084" y="-2093"/>
                      <a:pt x="23909" y="2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0" name="フリーフォーム 2139">
                <a:extLst>
                  <a:ext uri="{FF2B5EF4-FFF2-40B4-BE49-F238E27FC236}">
                    <a16:creationId xmlns:a16="http://schemas.microsoft.com/office/drawing/2014/main" id="{58320D72-8ED8-89A4-F04A-3C2337BA1B2B}"/>
                  </a:ext>
                </a:extLst>
              </p:cNvPr>
              <p:cNvSpPr/>
              <p:nvPr/>
            </p:nvSpPr>
            <p:spPr>
              <a:xfrm>
                <a:off x="10245667" y="6130102"/>
                <a:ext cx="45586" cy="660526"/>
              </a:xfrm>
              <a:custGeom>
                <a:avLst/>
                <a:gdLst>
                  <a:gd name="connsiteX0" fmla="*/ 58 w 45586"/>
                  <a:gd name="connsiteY0" fmla="*/ 19873 h 660526"/>
                  <a:gd name="connsiteX1" fmla="*/ 34983 w 45586"/>
                  <a:gd name="connsiteY1" fmla="*/ 321498 h 660526"/>
                  <a:gd name="connsiteX2" fmla="*/ 31808 w 45586"/>
                  <a:gd name="connsiteY2" fmla="*/ 594548 h 660526"/>
                  <a:gd name="connsiteX3" fmla="*/ 38158 w 45586"/>
                  <a:gd name="connsiteY3" fmla="*/ 658048 h 660526"/>
                  <a:gd name="connsiteX4" fmla="*/ 38158 w 45586"/>
                  <a:gd name="connsiteY4" fmla="*/ 588198 h 660526"/>
                  <a:gd name="connsiteX5" fmla="*/ 44508 w 45586"/>
                  <a:gd name="connsiteY5" fmla="*/ 89723 h 660526"/>
                  <a:gd name="connsiteX6" fmla="*/ 58 w 45586"/>
                  <a:gd name="connsiteY6" fmla="*/ 19873 h 66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86" h="660526">
                    <a:moveTo>
                      <a:pt x="58" y="19873"/>
                    </a:moveTo>
                    <a:cubicBezTo>
                      <a:pt x="-1529" y="58502"/>
                      <a:pt x="29691" y="225719"/>
                      <a:pt x="34983" y="321498"/>
                    </a:cubicBezTo>
                    <a:cubicBezTo>
                      <a:pt x="40275" y="417277"/>
                      <a:pt x="31279" y="538456"/>
                      <a:pt x="31808" y="594548"/>
                    </a:cubicBezTo>
                    <a:cubicBezTo>
                      <a:pt x="32337" y="650640"/>
                      <a:pt x="37100" y="659106"/>
                      <a:pt x="38158" y="658048"/>
                    </a:cubicBezTo>
                    <a:cubicBezTo>
                      <a:pt x="39216" y="656990"/>
                      <a:pt x="37100" y="682919"/>
                      <a:pt x="38158" y="588198"/>
                    </a:cubicBezTo>
                    <a:cubicBezTo>
                      <a:pt x="39216" y="493477"/>
                      <a:pt x="48741" y="183385"/>
                      <a:pt x="44508" y="89723"/>
                    </a:cubicBezTo>
                    <a:cubicBezTo>
                      <a:pt x="40275" y="-3939"/>
                      <a:pt x="1645" y="-18756"/>
                      <a:pt x="58" y="1987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1" name="フリーフォーム 2140">
                <a:extLst>
                  <a:ext uri="{FF2B5EF4-FFF2-40B4-BE49-F238E27FC236}">
                    <a16:creationId xmlns:a16="http://schemas.microsoft.com/office/drawing/2014/main" id="{B9915B8B-E064-E4D7-8520-2B54F4DA34B3}"/>
                  </a:ext>
                </a:extLst>
              </p:cNvPr>
              <p:cNvSpPr/>
              <p:nvPr/>
            </p:nvSpPr>
            <p:spPr>
              <a:xfrm>
                <a:off x="10340824" y="6229032"/>
                <a:ext cx="52441" cy="599811"/>
              </a:xfrm>
              <a:custGeom>
                <a:avLst/>
                <a:gdLst>
                  <a:gd name="connsiteX0" fmla="*/ 22376 w 52441"/>
                  <a:gd name="connsiteY0" fmla="*/ 318 h 599811"/>
                  <a:gd name="connsiteX1" fmla="*/ 22376 w 52441"/>
                  <a:gd name="connsiteY1" fmla="*/ 289243 h 599811"/>
                  <a:gd name="connsiteX2" fmla="*/ 47776 w 52441"/>
                  <a:gd name="connsiteY2" fmla="*/ 584518 h 599811"/>
                  <a:gd name="connsiteX3" fmla="*/ 47776 w 52441"/>
                  <a:gd name="connsiteY3" fmla="*/ 524193 h 599811"/>
                  <a:gd name="connsiteX4" fmla="*/ 151 w 52441"/>
                  <a:gd name="connsiteY4" fmla="*/ 238443 h 599811"/>
                  <a:gd name="connsiteX5" fmla="*/ 22376 w 52441"/>
                  <a:gd name="connsiteY5" fmla="*/ 318 h 59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41" h="599811">
                    <a:moveTo>
                      <a:pt x="22376" y="318"/>
                    </a:moveTo>
                    <a:cubicBezTo>
                      <a:pt x="26080" y="8785"/>
                      <a:pt x="18143" y="191876"/>
                      <a:pt x="22376" y="289243"/>
                    </a:cubicBezTo>
                    <a:cubicBezTo>
                      <a:pt x="26609" y="386610"/>
                      <a:pt x="43543" y="545360"/>
                      <a:pt x="47776" y="584518"/>
                    </a:cubicBezTo>
                    <a:cubicBezTo>
                      <a:pt x="52009" y="623676"/>
                      <a:pt x="55714" y="581872"/>
                      <a:pt x="47776" y="524193"/>
                    </a:cubicBezTo>
                    <a:cubicBezTo>
                      <a:pt x="39839" y="466514"/>
                      <a:pt x="2268" y="322580"/>
                      <a:pt x="151" y="238443"/>
                    </a:cubicBezTo>
                    <a:cubicBezTo>
                      <a:pt x="-1966" y="154306"/>
                      <a:pt x="18672" y="-8149"/>
                      <a:pt x="22376" y="31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2" name="フリーフォーム 2141">
                <a:extLst>
                  <a:ext uri="{FF2B5EF4-FFF2-40B4-BE49-F238E27FC236}">
                    <a16:creationId xmlns:a16="http://schemas.microsoft.com/office/drawing/2014/main" id="{E4EF5C3D-41CE-B467-DF2F-33161BA6F2CE}"/>
                  </a:ext>
                </a:extLst>
              </p:cNvPr>
              <p:cNvSpPr/>
              <p:nvPr/>
            </p:nvSpPr>
            <p:spPr>
              <a:xfrm>
                <a:off x="10439025" y="6214193"/>
                <a:ext cx="45872" cy="613639"/>
              </a:xfrm>
              <a:custGeom>
                <a:avLst/>
                <a:gdLst>
                  <a:gd name="connsiteX0" fmla="*/ 9900 w 45872"/>
                  <a:gd name="connsiteY0" fmla="*/ 5632 h 613639"/>
                  <a:gd name="connsiteX1" fmla="*/ 35300 w 45872"/>
                  <a:gd name="connsiteY1" fmla="*/ 224707 h 613639"/>
                  <a:gd name="connsiteX2" fmla="*/ 32125 w 45872"/>
                  <a:gd name="connsiteY2" fmla="*/ 196132 h 613639"/>
                  <a:gd name="connsiteX3" fmla="*/ 44825 w 45872"/>
                  <a:gd name="connsiteY3" fmla="*/ 431082 h 613639"/>
                  <a:gd name="connsiteX4" fmla="*/ 375 w 45872"/>
                  <a:gd name="connsiteY4" fmla="*/ 612057 h 613639"/>
                  <a:gd name="connsiteX5" fmla="*/ 22600 w 45872"/>
                  <a:gd name="connsiteY5" fmla="*/ 494582 h 613639"/>
                  <a:gd name="connsiteX6" fmla="*/ 6725 w 45872"/>
                  <a:gd name="connsiteY6" fmla="*/ 100882 h 613639"/>
                  <a:gd name="connsiteX7" fmla="*/ 9900 w 45872"/>
                  <a:gd name="connsiteY7" fmla="*/ 5632 h 613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872" h="613639">
                    <a:moveTo>
                      <a:pt x="9900" y="5632"/>
                    </a:moveTo>
                    <a:cubicBezTo>
                      <a:pt x="14662" y="26269"/>
                      <a:pt x="31596" y="192957"/>
                      <a:pt x="35300" y="224707"/>
                    </a:cubicBezTo>
                    <a:cubicBezTo>
                      <a:pt x="39004" y="256457"/>
                      <a:pt x="30538" y="161736"/>
                      <a:pt x="32125" y="196132"/>
                    </a:cubicBezTo>
                    <a:cubicBezTo>
                      <a:pt x="33713" y="230528"/>
                      <a:pt x="50117" y="361761"/>
                      <a:pt x="44825" y="431082"/>
                    </a:cubicBezTo>
                    <a:cubicBezTo>
                      <a:pt x="39533" y="500403"/>
                      <a:pt x="4079" y="601474"/>
                      <a:pt x="375" y="612057"/>
                    </a:cubicBezTo>
                    <a:cubicBezTo>
                      <a:pt x="-3329" y="622640"/>
                      <a:pt x="21542" y="579778"/>
                      <a:pt x="22600" y="494582"/>
                    </a:cubicBezTo>
                    <a:cubicBezTo>
                      <a:pt x="23658" y="409386"/>
                      <a:pt x="10429" y="179728"/>
                      <a:pt x="6725" y="100882"/>
                    </a:cubicBezTo>
                    <a:cubicBezTo>
                      <a:pt x="3021" y="22036"/>
                      <a:pt x="5138" y="-15005"/>
                      <a:pt x="9900" y="563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3" name="フリーフォーム 2142">
                <a:extLst>
                  <a:ext uri="{FF2B5EF4-FFF2-40B4-BE49-F238E27FC236}">
                    <a16:creationId xmlns:a16="http://schemas.microsoft.com/office/drawing/2014/main" id="{37187920-CDBD-D7B7-98D8-BB46E67526A7}"/>
                  </a:ext>
                </a:extLst>
              </p:cNvPr>
              <p:cNvSpPr/>
              <p:nvPr/>
            </p:nvSpPr>
            <p:spPr>
              <a:xfrm>
                <a:off x="10515600" y="6213438"/>
                <a:ext cx="31978" cy="629498"/>
              </a:xfrm>
              <a:custGeom>
                <a:avLst/>
                <a:gdLst>
                  <a:gd name="connsiteX0" fmla="*/ 22225 w 31978"/>
                  <a:gd name="connsiteY0" fmla="*/ 19087 h 629498"/>
                  <a:gd name="connsiteX1" fmla="*/ 19050 w 31978"/>
                  <a:gd name="connsiteY1" fmla="*/ 260387 h 629498"/>
                  <a:gd name="connsiteX2" fmla="*/ 31750 w 31978"/>
                  <a:gd name="connsiteY2" fmla="*/ 615987 h 629498"/>
                  <a:gd name="connsiteX3" fmla="*/ 6350 w 31978"/>
                  <a:gd name="connsiteY3" fmla="*/ 508037 h 629498"/>
                  <a:gd name="connsiteX4" fmla="*/ 0 w 31978"/>
                  <a:gd name="connsiteY4" fmla="*/ 69887 h 629498"/>
                  <a:gd name="connsiteX5" fmla="*/ 22225 w 31978"/>
                  <a:gd name="connsiteY5" fmla="*/ 19087 h 629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978" h="629498">
                    <a:moveTo>
                      <a:pt x="22225" y="19087"/>
                    </a:moveTo>
                    <a:cubicBezTo>
                      <a:pt x="25400" y="50837"/>
                      <a:pt x="17462" y="160904"/>
                      <a:pt x="19050" y="260387"/>
                    </a:cubicBezTo>
                    <a:cubicBezTo>
                      <a:pt x="20637" y="359870"/>
                      <a:pt x="33867" y="574712"/>
                      <a:pt x="31750" y="615987"/>
                    </a:cubicBezTo>
                    <a:cubicBezTo>
                      <a:pt x="29633" y="657262"/>
                      <a:pt x="11642" y="599054"/>
                      <a:pt x="6350" y="508037"/>
                    </a:cubicBezTo>
                    <a:cubicBezTo>
                      <a:pt x="1058" y="417020"/>
                      <a:pt x="0" y="150320"/>
                      <a:pt x="0" y="69887"/>
                    </a:cubicBezTo>
                    <a:cubicBezTo>
                      <a:pt x="0" y="-10546"/>
                      <a:pt x="19050" y="-12663"/>
                      <a:pt x="22225" y="1908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4" name="フリーフォーム 2143">
                <a:extLst>
                  <a:ext uri="{FF2B5EF4-FFF2-40B4-BE49-F238E27FC236}">
                    <a16:creationId xmlns:a16="http://schemas.microsoft.com/office/drawing/2014/main" id="{0850EBA9-6A07-86F9-9AA2-D05025F708A6}"/>
                  </a:ext>
                </a:extLst>
              </p:cNvPr>
              <p:cNvSpPr/>
              <p:nvPr/>
            </p:nvSpPr>
            <p:spPr>
              <a:xfrm>
                <a:off x="9957815" y="6232174"/>
                <a:ext cx="683290" cy="279795"/>
              </a:xfrm>
              <a:custGeom>
                <a:avLst/>
                <a:gdLst>
                  <a:gd name="connsiteX0" fmla="*/ 2160 w 683290"/>
                  <a:gd name="connsiteY0" fmla="*/ 351 h 279795"/>
                  <a:gd name="connsiteX1" fmla="*/ 5335 w 683290"/>
                  <a:gd name="connsiteY1" fmla="*/ 98776 h 279795"/>
                  <a:gd name="connsiteX2" fmla="*/ 37085 w 683290"/>
                  <a:gd name="connsiteY2" fmla="*/ 140051 h 279795"/>
                  <a:gd name="connsiteX3" fmla="*/ 186310 w 683290"/>
                  <a:gd name="connsiteY3" fmla="*/ 155926 h 279795"/>
                  <a:gd name="connsiteX4" fmla="*/ 94235 w 683290"/>
                  <a:gd name="connsiteY4" fmla="*/ 159101 h 279795"/>
                  <a:gd name="connsiteX5" fmla="*/ 681610 w 683290"/>
                  <a:gd name="connsiteY5" fmla="*/ 155926 h 279795"/>
                  <a:gd name="connsiteX6" fmla="*/ 284735 w 683290"/>
                  <a:gd name="connsiteY6" fmla="*/ 171801 h 279795"/>
                  <a:gd name="connsiteX7" fmla="*/ 62485 w 683290"/>
                  <a:gd name="connsiteY7" fmla="*/ 181326 h 279795"/>
                  <a:gd name="connsiteX8" fmla="*/ 33910 w 683290"/>
                  <a:gd name="connsiteY8" fmla="*/ 190851 h 279795"/>
                  <a:gd name="connsiteX9" fmla="*/ 11685 w 683290"/>
                  <a:gd name="connsiteY9" fmla="*/ 279751 h 279795"/>
                  <a:gd name="connsiteX10" fmla="*/ 24385 w 683290"/>
                  <a:gd name="connsiteY10" fmla="*/ 178151 h 279795"/>
                  <a:gd name="connsiteX11" fmla="*/ 27560 w 683290"/>
                  <a:gd name="connsiteY11" fmla="*/ 136876 h 279795"/>
                  <a:gd name="connsiteX12" fmla="*/ 2160 w 683290"/>
                  <a:gd name="connsiteY12" fmla="*/ 351 h 279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83290" h="279795">
                    <a:moveTo>
                      <a:pt x="2160" y="351"/>
                    </a:moveTo>
                    <a:cubicBezTo>
                      <a:pt x="-1544" y="-5999"/>
                      <a:pt x="-486" y="75493"/>
                      <a:pt x="5335" y="98776"/>
                    </a:cubicBezTo>
                    <a:cubicBezTo>
                      <a:pt x="11156" y="122059"/>
                      <a:pt x="6923" y="130526"/>
                      <a:pt x="37085" y="140051"/>
                    </a:cubicBezTo>
                    <a:cubicBezTo>
                      <a:pt x="67247" y="149576"/>
                      <a:pt x="176785" y="152751"/>
                      <a:pt x="186310" y="155926"/>
                    </a:cubicBezTo>
                    <a:cubicBezTo>
                      <a:pt x="195835" y="159101"/>
                      <a:pt x="94235" y="159101"/>
                      <a:pt x="94235" y="159101"/>
                    </a:cubicBezTo>
                    <a:lnTo>
                      <a:pt x="681610" y="155926"/>
                    </a:lnTo>
                    <a:cubicBezTo>
                      <a:pt x="713360" y="158043"/>
                      <a:pt x="284735" y="171801"/>
                      <a:pt x="284735" y="171801"/>
                    </a:cubicBezTo>
                    <a:lnTo>
                      <a:pt x="62485" y="181326"/>
                    </a:lnTo>
                    <a:cubicBezTo>
                      <a:pt x="20681" y="184501"/>
                      <a:pt x="42377" y="174447"/>
                      <a:pt x="33910" y="190851"/>
                    </a:cubicBezTo>
                    <a:cubicBezTo>
                      <a:pt x="25443" y="207255"/>
                      <a:pt x="13273" y="281868"/>
                      <a:pt x="11685" y="279751"/>
                    </a:cubicBezTo>
                    <a:cubicBezTo>
                      <a:pt x="10097" y="277634"/>
                      <a:pt x="21739" y="201963"/>
                      <a:pt x="24385" y="178151"/>
                    </a:cubicBezTo>
                    <a:cubicBezTo>
                      <a:pt x="27031" y="154339"/>
                      <a:pt x="31793" y="165451"/>
                      <a:pt x="27560" y="136876"/>
                    </a:cubicBezTo>
                    <a:cubicBezTo>
                      <a:pt x="23327" y="108301"/>
                      <a:pt x="5864" y="6701"/>
                      <a:pt x="2160" y="35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5" name="フリーフォーム 2144">
                <a:extLst>
                  <a:ext uri="{FF2B5EF4-FFF2-40B4-BE49-F238E27FC236}">
                    <a16:creationId xmlns:a16="http://schemas.microsoft.com/office/drawing/2014/main" id="{4AC07467-3F50-D6E2-D7D4-28689F78DBEA}"/>
                  </a:ext>
                </a:extLst>
              </p:cNvPr>
              <p:cNvSpPr/>
              <p:nvPr/>
            </p:nvSpPr>
            <p:spPr>
              <a:xfrm>
                <a:off x="9940296" y="6504953"/>
                <a:ext cx="567346" cy="38736"/>
              </a:xfrm>
              <a:custGeom>
                <a:avLst/>
                <a:gdLst>
                  <a:gd name="connsiteX0" fmla="*/ 10154 w 567346"/>
                  <a:gd name="connsiteY0" fmla="*/ 13322 h 38736"/>
                  <a:gd name="connsiteX1" fmla="*/ 556254 w 567346"/>
                  <a:gd name="connsiteY1" fmla="*/ 622 h 38736"/>
                  <a:gd name="connsiteX2" fmla="*/ 387979 w 567346"/>
                  <a:gd name="connsiteY2" fmla="*/ 3797 h 38736"/>
                  <a:gd name="connsiteX3" fmla="*/ 521329 w 567346"/>
                  <a:gd name="connsiteY3" fmla="*/ 19672 h 38736"/>
                  <a:gd name="connsiteX4" fmla="*/ 222879 w 567346"/>
                  <a:gd name="connsiteY4" fmla="*/ 38722 h 38736"/>
                  <a:gd name="connsiteX5" fmla="*/ 10154 w 567346"/>
                  <a:gd name="connsiteY5" fmla="*/ 13322 h 38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346" h="38736">
                    <a:moveTo>
                      <a:pt x="10154" y="13322"/>
                    </a:moveTo>
                    <a:cubicBezTo>
                      <a:pt x="65716" y="6972"/>
                      <a:pt x="556254" y="622"/>
                      <a:pt x="556254" y="622"/>
                    </a:cubicBezTo>
                    <a:cubicBezTo>
                      <a:pt x="619225" y="-965"/>
                      <a:pt x="393800" y="622"/>
                      <a:pt x="387979" y="3797"/>
                    </a:cubicBezTo>
                    <a:cubicBezTo>
                      <a:pt x="382158" y="6972"/>
                      <a:pt x="548846" y="13851"/>
                      <a:pt x="521329" y="19672"/>
                    </a:cubicBezTo>
                    <a:cubicBezTo>
                      <a:pt x="493812" y="25493"/>
                      <a:pt x="304371" y="39251"/>
                      <a:pt x="222879" y="38722"/>
                    </a:cubicBezTo>
                    <a:cubicBezTo>
                      <a:pt x="141387" y="38193"/>
                      <a:pt x="-45408" y="19672"/>
                      <a:pt x="10154" y="1332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6" name="フリーフォーム 2145">
                <a:extLst>
                  <a:ext uri="{FF2B5EF4-FFF2-40B4-BE49-F238E27FC236}">
                    <a16:creationId xmlns:a16="http://schemas.microsoft.com/office/drawing/2014/main" id="{D7F4BF5E-7B83-5768-51B3-30F9B8789E18}"/>
                  </a:ext>
                </a:extLst>
              </p:cNvPr>
              <p:cNvSpPr/>
              <p:nvPr/>
            </p:nvSpPr>
            <p:spPr>
              <a:xfrm>
                <a:off x="9988550" y="6648450"/>
                <a:ext cx="624137" cy="31750"/>
              </a:xfrm>
              <a:custGeom>
                <a:avLst/>
                <a:gdLst>
                  <a:gd name="connsiteX0" fmla="*/ 0 w 624137"/>
                  <a:gd name="connsiteY0" fmla="*/ 0 h 31750"/>
                  <a:gd name="connsiteX1" fmla="*/ 473075 w 624137"/>
                  <a:gd name="connsiteY1" fmla="*/ 0 h 31750"/>
                  <a:gd name="connsiteX2" fmla="*/ 622300 w 624137"/>
                  <a:gd name="connsiteY2" fmla="*/ 3175 h 31750"/>
                  <a:gd name="connsiteX3" fmla="*/ 536575 w 624137"/>
                  <a:gd name="connsiteY3" fmla="*/ 19050 h 31750"/>
                  <a:gd name="connsiteX4" fmla="*/ 260350 w 624137"/>
                  <a:gd name="connsiteY4" fmla="*/ 25400 h 31750"/>
                  <a:gd name="connsiteX5" fmla="*/ 412750 w 624137"/>
                  <a:gd name="connsiteY5" fmla="*/ 31750 h 31750"/>
                  <a:gd name="connsiteX6" fmla="*/ 0 w 624137"/>
                  <a:gd name="connsiteY6" fmla="*/ 0 h 3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4137" h="31750">
                    <a:moveTo>
                      <a:pt x="0" y="0"/>
                    </a:moveTo>
                    <a:lnTo>
                      <a:pt x="473075" y="0"/>
                    </a:lnTo>
                    <a:cubicBezTo>
                      <a:pt x="576792" y="529"/>
                      <a:pt x="611717" y="0"/>
                      <a:pt x="622300" y="3175"/>
                    </a:cubicBezTo>
                    <a:cubicBezTo>
                      <a:pt x="632883" y="6350"/>
                      <a:pt x="596900" y="15346"/>
                      <a:pt x="536575" y="19050"/>
                    </a:cubicBezTo>
                    <a:cubicBezTo>
                      <a:pt x="476250" y="22754"/>
                      <a:pt x="280987" y="23283"/>
                      <a:pt x="260350" y="25400"/>
                    </a:cubicBezTo>
                    <a:cubicBezTo>
                      <a:pt x="239713" y="27517"/>
                      <a:pt x="412750" y="31750"/>
                      <a:pt x="412750" y="317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7" name="フリーフォーム 2146">
                <a:extLst>
                  <a:ext uri="{FF2B5EF4-FFF2-40B4-BE49-F238E27FC236}">
                    <a16:creationId xmlns:a16="http://schemas.microsoft.com/office/drawing/2014/main" id="{18312051-09B0-F41C-FEBF-F79DE781F516}"/>
                  </a:ext>
                </a:extLst>
              </p:cNvPr>
              <p:cNvSpPr/>
              <p:nvPr/>
            </p:nvSpPr>
            <p:spPr>
              <a:xfrm>
                <a:off x="10578114" y="5974669"/>
                <a:ext cx="45720" cy="414862"/>
              </a:xfrm>
              <a:custGeom>
                <a:avLst/>
                <a:gdLst>
                  <a:gd name="connsiteX0" fmla="*/ 20036 w 45720"/>
                  <a:gd name="connsiteY0" fmla="*/ 16556 h 414862"/>
                  <a:gd name="connsiteX1" fmla="*/ 20036 w 45720"/>
                  <a:gd name="connsiteY1" fmla="*/ 410256 h 414862"/>
                  <a:gd name="connsiteX2" fmla="*/ 45436 w 45720"/>
                  <a:gd name="connsiteY2" fmla="*/ 222931 h 414862"/>
                  <a:gd name="connsiteX3" fmla="*/ 986 w 45720"/>
                  <a:gd name="connsiteY3" fmla="*/ 86406 h 414862"/>
                  <a:gd name="connsiteX4" fmla="*/ 20036 w 45720"/>
                  <a:gd name="connsiteY4" fmla="*/ 16556 h 414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14862">
                    <a:moveTo>
                      <a:pt x="20036" y="16556"/>
                    </a:moveTo>
                    <a:cubicBezTo>
                      <a:pt x="23211" y="70531"/>
                      <a:pt x="15803" y="375860"/>
                      <a:pt x="20036" y="410256"/>
                    </a:cubicBezTo>
                    <a:cubicBezTo>
                      <a:pt x="24269" y="444652"/>
                      <a:pt x="48611" y="276906"/>
                      <a:pt x="45436" y="222931"/>
                    </a:cubicBezTo>
                    <a:cubicBezTo>
                      <a:pt x="42261" y="168956"/>
                      <a:pt x="6807" y="117627"/>
                      <a:pt x="986" y="86406"/>
                    </a:cubicBezTo>
                    <a:cubicBezTo>
                      <a:pt x="-4835" y="55185"/>
                      <a:pt x="16861" y="-37419"/>
                      <a:pt x="20036" y="1655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8" name="フリーフォーム 2147">
                <a:extLst>
                  <a:ext uri="{FF2B5EF4-FFF2-40B4-BE49-F238E27FC236}">
                    <a16:creationId xmlns:a16="http://schemas.microsoft.com/office/drawing/2014/main" id="{E12346D1-9D80-F933-D86A-C248B591CC43}"/>
                  </a:ext>
                </a:extLst>
              </p:cNvPr>
              <p:cNvSpPr/>
              <p:nvPr/>
            </p:nvSpPr>
            <p:spPr>
              <a:xfrm>
                <a:off x="10601171" y="6562725"/>
                <a:ext cx="35112" cy="259682"/>
              </a:xfrm>
              <a:custGeom>
                <a:avLst/>
                <a:gdLst>
                  <a:gd name="connsiteX0" fmla="*/ 9679 w 35112"/>
                  <a:gd name="connsiteY0" fmla="*/ 0 h 259682"/>
                  <a:gd name="connsiteX1" fmla="*/ 25554 w 35112"/>
                  <a:gd name="connsiteY1" fmla="*/ 155575 h 259682"/>
                  <a:gd name="connsiteX2" fmla="*/ 35079 w 35112"/>
                  <a:gd name="connsiteY2" fmla="*/ 257175 h 259682"/>
                  <a:gd name="connsiteX3" fmla="*/ 22379 w 35112"/>
                  <a:gd name="connsiteY3" fmla="*/ 219075 h 259682"/>
                  <a:gd name="connsiteX4" fmla="*/ 154 w 35112"/>
                  <a:gd name="connsiteY4" fmla="*/ 114300 h 259682"/>
                  <a:gd name="connsiteX5" fmla="*/ 12854 w 35112"/>
                  <a:gd name="connsiteY5" fmla="*/ 155575 h 259682"/>
                  <a:gd name="connsiteX6" fmla="*/ 9679 w 35112"/>
                  <a:gd name="connsiteY6" fmla="*/ 0 h 259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112" h="259682">
                    <a:moveTo>
                      <a:pt x="9679" y="0"/>
                    </a:moveTo>
                    <a:cubicBezTo>
                      <a:pt x="11796" y="0"/>
                      <a:pt x="21321" y="112713"/>
                      <a:pt x="25554" y="155575"/>
                    </a:cubicBezTo>
                    <a:cubicBezTo>
                      <a:pt x="29787" y="198438"/>
                      <a:pt x="35608" y="246592"/>
                      <a:pt x="35079" y="257175"/>
                    </a:cubicBezTo>
                    <a:cubicBezTo>
                      <a:pt x="34550" y="267758"/>
                      <a:pt x="28200" y="242888"/>
                      <a:pt x="22379" y="219075"/>
                    </a:cubicBezTo>
                    <a:cubicBezTo>
                      <a:pt x="16558" y="195262"/>
                      <a:pt x="1741" y="124883"/>
                      <a:pt x="154" y="114300"/>
                    </a:cubicBezTo>
                    <a:cubicBezTo>
                      <a:pt x="-1434" y="103717"/>
                      <a:pt x="9679" y="179388"/>
                      <a:pt x="12854" y="155575"/>
                    </a:cubicBezTo>
                    <a:cubicBezTo>
                      <a:pt x="16029" y="131763"/>
                      <a:pt x="7562" y="0"/>
                      <a:pt x="9679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9" name="フリーフォーム 2148">
                <a:extLst>
                  <a:ext uri="{FF2B5EF4-FFF2-40B4-BE49-F238E27FC236}">
                    <a16:creationId xmlns:a16="http://schemas.microsoft.com/office/drawing/2014/main" id="{69414FBD-1011-A64A-57BC-B358EDCD44FB}"/>
                  </a:ext>
                </a:extLst>
              </p:cNvPr>
              <p:cNvSpPr/>
              <p:nvPr/>
            </p:nvSpPr>
            <p:spPr>
              <a:xfrm>
                <a:off x="10692448" y="5991222"/>
                <a:ext cx="32713" cy="379482"/>
              </a:xfrm>
              <a:custGeom>
                <a:avLst/>
                <a:gdLst>
                  <a:gd name="connsiteX0" fmla="*/ 10477 w 32713"/>
                  <a:gd name="connsiteY0" fmla="*/ 3178 h 379482"/>
                  <a:gd name="connsiteX1" fmla="*/ 952 w 32713"/>
                  <a:gd name="connsiteY1" fmla="*/ 374653 h 379482"/>
                  <a:gd name="connsiteX2" fmla="*/ 32702 w 32713"/>
                  <a:gd name="connsiteY2" fmla="*/ 203203 h 379482"/>
                  <a:gd name="connsiteX3" fmla="*/ 10477 w 32713"/>
                  <a:gd name="connsiteY3" fmla="*/ 3178 h 379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13" h="379482">
                    <a:moveTo>
                      <a:pt x="10477" y="3178"/>
                    </a:moveTo>
                    <a:cubicBezTo>
                      <a:pt x="5185" y="31753"/>
                      <a:pt x="-2752" y="341315"/>
                      <a:pt x="952" y="374653"/>
                    </a:cubicBezTo>
                    <a:cubicBezTo>
                      <a:pt x="4656" y="407991"/>
                      <a:pt x="32173" y="259824"/>
                      <a:pt x="32702" y="203203"/>
                    </a:cubicBezTo>
                    <a:cubicBezTo>
                      <a:pt x="33231" y="146582"/>
                      <a:pt x="15769" y="-25397"/>
                      <a:pt x="10477" y="317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0" name="フリーフォーム 2149">
                <a:extLst>
                  <a:ext uri="{FF2B5EF4-FFF2-40B4-BE49-F238E27FC236}">
                    <a16:creationId xmlns:a16="http://schemas.microsoft.com/office/drawing/2014/main" id="{42D8EDA4-53DD-70B9-D408-EFA03DDC0ECC}"/>
                  </a:ext>
                </a:extLst>
              </p:cNvPr>
              <p:cNvSpPr/>
              <p:nvPr/>
            </p:nvSpPr>
            <p:spPr>
              <a:xfrm>
                <a:off x="10699750" y="6518754"/>
                <a:ext cx="47890" cy="309037"/>
              </a:xfrm>
              <a:custGeom>
                <a:avLst/>
                <a:gdLst>
                  <a:gd name="connsiteX0" fmla="*/ 19050 w 47890"/>
                  <a:gd name="connsiteY0" fmla="*/ 5871 h 309037"/>
                  <a:gd name="connsiteX1" fmla="*/ 25400 w 47890"/>
                  <a:gd name="connsiteY1" fmla="*/ 167796 h 309037"/>
                  <a:gd name="connsiteX2" fmla="*/ 28575 w 47890"/>
                  <a:gd name="connsiteY2" fmla="*/ 263046 h 309037"/>
                  <a:gd name="connsiteX3" fmla="*/ 47625 w 47890"/>
                  <a:gd name="connsiteY3" fmla="*/ 88421 h 309037"/>
                  <a:gd name="connsiteX4" fmla="*/ 38100 w 47890"/>
                  <a:gd name="connsiteY4" fmla="*/ 304321 h 309037"/>
                  <a:gd name="connsiteX5" fmla="*/ 15875 w 47890"/>
                  <a:gd name="connsiteY5" fmla="*/ 170971 h 309037"/>
                  <a:gd name="connsiteX6" fmla="*/ 0 w 47890"/>
                  <a:gd name="connsiteY6" fmla="*/ 307496 h 309037"/>
                  <a:gd name="connsiteX7" fmla="*/ 15875 w 47890"/>
                  <a:gd name="connsiteY7" fmla="*/ 59846 h 309037"/>
                  <a:gd name="connsiteX8" fmla="*/ 19050 w 47890"/>
                  <a:gd name="connsiteY8" fmla="*/ 5871 h 309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890" h="309037">
                    <a:moveTo>
                      <a:pt x="19050" y="5871"/>
                    </a:moveTo>
                    <a:cubicBezTo>
                      <a:pt x="20638" y="23863"/>
                      <a:pt x="23813" y="124934"/>
                      <a:pt x="25400" y="167796"/>
                    </a:cubicBezTo>
                    <a:cubicBezTo>
                      <a:pt x="26987" y="210658"/>
                      <a:pt x="24871" y="276275"/>
                      <a:pt x="28575" y="263046"/>
                    </a:cubicBezTo>
                    <a:cubicBezTo>
                      <a:pt x="32279" y="249817"/>
                      <a:pt x="46038" y="81542"/>
                      <a:pt x="47625" y="88421"/>
                    </a:cubicBezTo>
                    <a:cubicBezTo>
                      <a:pt x="49212" y="95300"/>
                      <a:pt x="43392" y="290563"/>
                      <a:pt x="38100" y="304321"/>
                    </a:cubicBezTo>
                    <a:cubicBezTo>
                      <a:pt x="32808" y="318079"/>
                      <a:pt x="22225" y="170442"/>
                      <a:pt x="15875" y="170971"/>
                    </a:cubicBezTo>
                    <a:cubicBezTo>
                      <a:pt x="9525" y="171500"/>
                      <a:pt x="0" y="326017"/>
                      <a:pt x="0" y="307496"/>
                    </a:cubicBezTo>
                    <a:cubicBezTo>
                      <a:pt x="0" y="288975"/>
                      <a:pt x="13758" y="106942"/>
                      <a:pt x="15875" y="59846"/>
                    </a:cubicBezTo>
                    <a:cubicBezTo>
                      <a:pt x="17992" y="12750"/>
                      <a:pt x="17462" y="-12121"/>
                      <a:pt x="19050" y="587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1" name="フリーフォーム 2150">
                <a:extLst>
                  <a:ext uri="{FF2B5EF4-FFF2-40B4-BE49-F238E27FC236}">
                    <a16:creationId xmlns:a16="http://schemas.microsoft.com/office/drawing/2014/main" id="{D85EB3A9-7A99-2ACC-02C4-AA337C9AA678}"/>
                  </a:ext>
                </a:extLst>
              </p:cNvPr>
              <p:cNvSpPr/>
              <p:nvPr/>
            </p:nvSpPr>
            <p:spPr>
              <a:xfrm>
                <a:off x="10680700" y="5969000"/>
                <a:ext cx="661546" cy="51479"/>
              </a:xfrm>
              <a:custGeom>
                <a:avLst/>
                <a:gdLst>
                  <a:gd name="connsiteX0" fmla="*/ 0 w 661546"/>
                  <a:gd name="connsiteY0" fmla="*/ 25400 h 51479"/>
                  <a:gd name="connsiteX1" fmla="*/ 479425 w 661546"/>
                  <a:gd name="connsiteY1" fmla="*/ 6350 h 51479"/>
                  <a:gd name="connsiteX2" fmla="*/ 660400 w 661546"/>
                  <a:gd name="connsiteY2" fmla="*/ 0 h 51479"/>
                  <a:gd name="connsiteX3" fmla="*/ 542925 w 661546"/>
                  <a:gd name="connsiteY3" fmla="*/ 12700 h 51479"/>
                  <a:gd name="connsiteX4" fmla="*/ 279400 w 661546"/>
                  <a:gd name="connsiteY4" fmla="*/ 50800 h 51479"/>
                  <a:gd name="connsiteX5" fmla="*/ 555625 w 661546"/>
                  <a:gd name="connsiteY5" fmla="*/ 38100 h 51479"/>
                  <a:gd name="connsiteX6" fmla="*/ 85725 w 661546"/>
                  <a:gd name="connsiteY6" fmla="*/ 47625 h 51479"/>
                  <a:gd name="connsiteX7" fmla="*/ 381000 w 661546"/>
                  <a:gd name="connsiteY7" fmla="*/ 44450 h 51479"/>
                  <a:gd name="connsiteX8" fmla="*/ 358775 w 661546"/>
                  <a:gd name="connsiteY8" fmla="*/ 38100 h 51479"/>
                  <a:gd name="connsiteX9" fmla="*/ 0 w 661546"/>
                  <a:gd name="connsiteY9" fmla="*/ 25400 h 5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1546" h="51479">
                    <a:moveTo>
                      <a:pt x="0" y="25400"/>
                    </a:moveTo>
                    <a:lnTo>
                      <a:pt x="479425" y="6350"/>
                    </a:lnTo>
                    <a:lnTo>
                      <a:pt x="660400" y="0"/>
                    </a:lnTo>
                    <a:cubicBezTo>
                      <a:pt x="670983" y="1058"/>
                      <a:pt x="606425" y="4233"/>
                      <a:pt x="542925" y="12700"/>
                    </a:cubicBezTo>
                    <a:cubicBezTo>
                      <a:pt x="479425" y="21167"/>
                      <a:pt x="277283" y="46567"/>
                      <a:pt x="279400" y="50800"/>
                    </a:cubicBezTo>
                    <a:cubicBezTo>
                      <a:pt x="281517" y="55033"/>
                      <a:pt x="555625" y="38100"/>
                      <a:pt x="555625" y="38100"/>
                    </a:cubicBezTo>
                    <a:lnTo>
                      <a:pt x="85725" y="47625"/>
                    </a:lnTo>
                    <a:cubicBezTo>
                      <a:pt x="56621" y="48683"/>
                      <a:pt x="335492" y="46038"/>
                      <a:pt x="381000" y="44450"/>
                    </a:cubicBezTo>
                    <a:cubicBezTo>
                      <a:pt x="426508" y="42863"/>
                      <a:pt x="419100" y="39158"/>
                      <a:pt x="358775" y="38100"/>
                    </a:cubicBezTo>
                    <a:cubicBezTo>
                      <a:pt x="298450" y="37042"/>
                      <a:pt x="158750" y="37571"/>
                      <a:pt x="0" y="2540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2" name="フリーフォーム 2151">
                <a:extLst>
                  <a:ext uri="{FF2B5EF4-FFF2-40B4-BE49-F238E27FC236}">
                    <a16:creationId xmlns:a16="http://schemas.microsoft.com/office/drawing/2014/main" id="{FF8891CF-519B-5958-8F55-3FB349B27A65}"/>
                  </a:ext>
                </a:extLst>
              </p:cNvPr>
              <p:cNvSpPr/>
              <p:nvPr/>
            </p:nvSpPr>
            <p:spPr>
              <a:xfrm>
                <a:off x="10701233" y="6053215"/>
                <a:ext cx="640842" cy="46777"/>
              </a:xfrm>
              <a:custGeom>
                <a:avLst/>
                <a:gdLst>
                  <a:gd name="connsiteX0" fmla="*/ 1692 w 640842"/>
                  <a:gd name="connsiteY0" fmla="*/ 45960 h 46777"/>
                  <a:gd name="connsiteX1" fmla="*/ 627167 w 640842"/>
                  <a:gd name="connsiteY1" fmla="*/ 1510 h 46777"/>
                  <a:gd name="connsiteX2" fmla="*/ 443017 w 640842"/>
                  <a:gd name="connsiteY2" fmla="*/ 11035 h 46777"/>
                  <a:gd name="connsiteX3" fmla="*/ 560492 w 640842"/>
                  <a:gd name="connsiteY3" fmla="*/ 17385 h 46777"/>
                  <a:gd name="connsiteX4" fmla="*/ 255692 w 640842"/>
                  <a:gd name="connsiteY4" fmla="*/ 30085 h 46777"/>
                  <a:gd name="connsiteX5" fmla="*/ 436667 w 640842"/>
                  <a:gd name="connsiteY5" fmla="*/ 30085 h 46777"/>
                  <a:gd name="connsiteX6" fmla="*/ 1692 w 640842"/>
                  <a:gd name="connsiteY6" fmla="*/ 45960 h 46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0842" h="46777">
                    <a:moveTo>
                      <a:pt x="1692" y="45960"/>
                    </a:moveTo>
                    <a:cubicBezTo>
                      <a:pt x="33442" y="41198"/>
                      <a:pt x="553613" y="7331"/>
                      <a:pt x="627167" y="1510"/>
                    </a:cubicBezTo>
                    <a:cubicBezTo>
                      <a:pt x="700721" y="-4311"/>
                      <a:pt x="454130" y="8389"/>
                      <a:pt x="443017" y="11035"/>
                    </a:cubicBezTo>
                    <a:cubicBezTo>
                      <a:pt x="431904" y="13681"/>
                      <a:pt x="591713" y="14210"/>
                      <a:pt x="560492" y="17385"/>
                    </a:cubicBezTo>
                    <a:cubicBezTo>
                      <a:pt x="529271" y="20560"/>
                      <a:pt x="276329" y="27968"/>
                      <a:pt x="255692" y="30085"/>
                    </a:cubicBezTo>
                    <a:cubicBezTo>
                      <a:pt x="235055" y="32202"/>
                      <a:pt x="478471" y="26910"/>
                      <a:pt x="436667" y="30085"/>
                    </a:cubicBezTo>
                    <a:cubicBezTo>
                      <a:pt x="394863" y="33260"/>
                      <a:pt x="-30058" y="50722"/>
                      <a:pt x="1692" y="4596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3" name="フリーフォーム 2152">
                <a:extLst>
                  <a:ext uri="{FF2B5EF4-FFF2-40B4-BE49-F238E27FC236}">
                    <a16:creationId xmlns:a16="http://schemas.microsoft.com/office/drawing/2014/main" id="{B6469A1E-895A-0131-B0E4-381D072612B6}"/>
                  </a:ext>
                </a:extLst>
              </p:cNvPr>
              <p:cNvSpPr/>
              <p:nvPr/>
            </p:nvSpPr>
            <p:spPr>
              <a:xfrm>
                <a:off x="10805697" y="5965692"/>
                <a:ext cx="14728" cy="273538"/>
              </a:xfrm>
              <a:custGeom>
                <a:avLst/>
                <a:gdLst>
                  <a:gd name="connsiteX0" fmla="*/ 2003 w 14728"/>
                  <a:gd name="connsiteY0" fmla="*/ 133 h 273538"/>
                  <a:gd name="connsiteX1" fmla="*/ 14703 w 14728"/>
                  <a:gd name="connsiteY1" fmla="*/ 165233 h 273538"/>
                  <a:gd name="connsiteX2" fmla="*/ 5178 w 14728"/>
                  <a:gd name="connsiteY2" fmla="*/ 273183 h 273538"/>
                  <a:gd name="connsiteX3" fmla="*/ 2003 w 14728"/>
                  <a:gd name="connsiteY3" fmla="*/ 193808 h 273538"/>
                  <a:gd name="connsiteX4" fmla="*/ 2003 w 14728"/>
                  <a:gd name="connsiteY4" fmla="*/ 133 h 273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28" h="273538">
                    <a:moveTo>
                      <a:pt x="2003" y="133"/>
                    </a:moveTo>
                    <a:cubicBezTo>
                      <a:pt x="4120" y="-4629"/>
                      <a:pt x="14174" y="119725"/>
                      <a:pt x="14703" y="165233"/>
                    </a:cubicBezTo>
                    <a:cubicBezTo>
                      <a:pt x="15232" y="210741"/>
                      <a:pt x="7295" y="268421"/>
                      <a:pt x="5178" y="273183"/>
                    </a:cubicBezTo>
                    <a:cubicBezTo>
                      <a:pt x="3061" y="277945"/>
                      <a:pt x="5178" y="234025"/>
                      <a:pt x="2003" y="193808"/>
                    </a:cubicBezTo>
                    <a:cubicBezTo>
                      <a:pt x="-1172" y="153591"/>
                      <a:pt x="-114" y="4895"/>
                      <a:pt x="2003" y="13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4" name="フリーフォーム 2153">
                <a:extLst>
                  <a:ext uri="{FF2B5EF4-FFF2-40B4-BE49-F238E27FC236}">
                    <a16:creationId xmlns:a16="http://schemas.microsoft.com/office/drawing/2014/main" id="{F8B39116-1580-3D62-D347-BF6D7424AF96}"/>
                  </a:ext>
                </a:extLst>
              </p:cNvPr>
              <p:cNvSpPr/>
              <p:nvPr/>
            </p:nvSpPr>
            <p:spPr>
              <a:xfrm>
                <a:off x="10856471" y="5967915"/>
                <a:ext cx="40805" cy="245711"/>
              </a:xfrm>
              <a:custGeom>
                <a:avLst/>
                <a:gdLst>
                  <a:gd name="connsiteX0" fmla="*/ 40129 w 40805"/>
                  <a:gd name="connsiteY0" fmla="*/ 4260 h 245711"/>
                  <a:gd name="connsiteX1" fmla="*/ 30604 w 40805"/>
                  <a:gd name="connsiteY1" fmla="*/ 74110 h 245711"/>
                  <a:gd name="connsiteX2" fmla="*/ 36954 w 40805"/>
                  <a:gd name="connsiteY2" fmla="*/ 245560 h 245711"/>
                  <a:gd name="connsiteX3" fmla="*/ 2029 w 40805"/>
                  <a:gd name="connsiteY3" fmla="*/ 105860 h 245711"/>
                  <a:gd name="connsiteX4" fmla="*/ 8379 w 40805"/>
                  <a:gd name="connsiteY4" fmla="*/ 188410 h 245711"/>
                  <a:gd name="connsiteX5" fmla="*/ 40129 w 40805"/>
                  <a:gd name="connsiteY5" fmla="*/ 4260 h 245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805" h="245711">
                    <a:moveTo>
                      <a:pt x="40129" y="4260"/>
                    </a:moveTo>
                    <a:cubicBezTo>
                      <a:pt x="43833" y="-14790"/>
                      <a:pt x="31133" y="33893"/>
                      <a:pt x="30604" y="74110"/>
                    </a:cubicBezTo>
                    <a:cubicBezTo>
                      <a:pt x="30075" y="114327"/>
                      <a:pt x="41717" y="240268"/>
                      <a:pt x="36954" y="245560"/>
                    </a:cubicBezTo>
                    <a:cubicBezTo>
                      <a:pt x="32191" y="250852"/>
                      <a:pt x="6792" y="115385"/>
                      <a:pt x="2029" y="105860"/>
                    </a:cubicBezTo>
                    <a:cubicBezTo>
                      <a:pt x="-2734" y="96335"/>
                      <a:pt x="1500" y="213281"/>
                      <a:pt x="8379" y="188410"/>
                    </a:cubicBezTo>
                    <a:cubicBezTo>
                      <a:pt x="15258" y="163539"/>
                      <a:pt x="36425" y="23310"/>
                      <a:pt x="40129" y="426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5" name="フリーフォーム 2154">
                <a:extLst>
                  <a:ext uri="{FF2B5EF4-FFF2-40B4-BE49-F238E27FC236}">
                    <a16:creationId xmlns:a16="http://schemas.microsoft.com/office/drawing/2014/main" id="{686EC4A2-9AB4-7B6D-AE4B-CA798D377529}"/>
                  </a:ext>
                </a:extLst>
              </p:cNvPr>
              <p:cNvSpPr/>
              <p:nvPr/>
            </p:nvSpPr>
            <p:spPr>
              <a:xfrm>
                <a:off x="10953697" y="5990861"/>
                <a:ext cx="16427" cy="235805"/>
              </a:xfrm>
              <a:custGeom>
                <a:avLst/>
                <a:gdLst>
                  <a:gd name="connsiteX0" fmla="*/ 15928 w 16427"/>
                  <a:gd name="connsiteY0" fmla="*/ 364 h 235805"/>
                  <a:gd name="connsiteX1" fmla="*/ 12753 w 16427"/>
                  <a:gd name="connsiteY1" fmla="*/ 111489 h 235805"/>
                  <a:gd name="connsiteX2" fmla="*/ 15928 w 16427"/>
                  <a:gd name="connsiteY2" fmla="*/ 235314 h 235805"/>
                  <a:gd name="connsiteX3" fmla="*/ 53 w 16427"/>
                  <a:gd name="connsiteY3" fmla="*/ 149589 h 235805"/>
                  <a:gd name="connsiteX4" fmla="*/ 15928 w 16427"/>
                  <a:gd name="connsiteY4" fmla="*/ 364 h 235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27" h="235805">
                    <a:moveTo>
                      <a:pt x="15928" y="364"/>
                    </a:moveTo>
                    <a:cubicBezTo>
                      <a:pt x="18045" y="-5986"/>
                      <a:pt x="12753" y="72331"/>
                      <a:pt x="12753" y="111489"/>
                    </a:cubicBezTo>
                    <a:cubicBezTo>
                      <a:pt x="12753" y="150647"/>
                      <a:pt x="18045" y="228964"/>
                      <a:pt x="15928" y="235314"/>
                    </a:cubicBezTo>
                    <a:cubicBezTo>
                      <a:pt x="13811" y="241664"/>
                      <a:pt x="1111" y="185043"/>
                      <a:pt x="53" y="149589"/>
                    </a:cubicBezTo>
                    <a:cubicBezTo>
                      <a:pt x="-1005" y="114135"/>
                      <a:pt x="13811" y="6714"/>
                      <a:pt x="15928" y="36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6" name="フリーフォーム 2155">
                <a:extLst>
                  <a:ext uri="{FF2B5EF4-FFF2-40B4-BE49-F238E27FC236}">
                    <a16:creationId xmlns:a16="http://schemas.microsoft.com/office/drawing/2014/main" id="{D443CB20-7B72-524F-7B7A-29B55A9CCA7F}"/>
                  </a:ext>
                </a:extLst>
              </p:cNvPr>
              <p:cNvSpPr/>
              <p:nvPr/>
            </p:nvSpPr>
            <p:spPr>
              <a:xfrm>
                <a:off x="11040063" y="5958268"/>
                <a:ext cx="47037" cy="261596"/>
              </a:xfrm>
              <a:custGeom>
                <a:avLst/>
                <a:gdLst>
                  <a:gd name="connsiteX0" fmla="*/ 2587 w 47037"/>
                  <a:gd name="connsiteY0" fmla="*/ 1207 h 261596"/>
                  <a:gd name="connsiteX1" fmla="*/ 2587 w 47037"/>
                  <a:gd name="connsiteY1" fmla="*/ 140907 h 261596"/>
                  <a:gd name="connsiteX2" fmla="*/ 2587 w 47037"/>
                  <a:gd name="connsiteY2" fmla="*/ 229807 h 261596"/>
                  <a:gd name="connsiteX3" fmla="*/ 31162 w 47037"/>
                  <a:gd name="connsiteY3" fmla="*/ 128207 h 261596"/>
                  <a:gd name="connsiteX4" fmla="*/ 37512 w 47037"/>
                  <a:gd name="connsiteY4" fmla="*/ 261557 h 261596"/>
                  <a:gd name="connsiteX5" fmla="*/ 47037 w 47037"/>
                  <a:gd name="connsiteY5" fmla="*/ 112332 h 261596"/>
                  <a:gd name="connsiteX6" fmla="*/ 37512 w 47037"/>
                  <a:gd name="connsiteY6" fmla="*/ 239332 h 261596"/>
                  <a:gd name="connsiteX7" fmla="*/ 2587 w 47037"/>
                  <a:gd name="connsiteY7" fmla="*/ 1207 h 261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037" h="261596">
                    <a:moveTo>
                      <a:pt x="2587" y="1207"/>
                    </a:moveTo>
                    <a:cubicBezTo>
                      <a:pt x="-3234" y="-15197"/>
                      <a:pt x="2587" y="140907"/>
                      <a:pt x="2587" y="140907"/>
                    </a:cubicBezTo>
                    <a:cubicBezTo>
                      <a:pt x="2587" y="179007"/>
                      <a:pt x="-2175" y="231924"/>
                      <a:pt x="2587" y="229807"/>
                    </a:cubicBezTo>
                    <a:cubicBezTo>
                      <a:pt x="7349" y="227690"/>
                      <a:pt x="25341" y="122915"/>
                      <a:pt x="31162" y="128207"/>
                    </a:cubicBezTo>
                    <a:cubicBezTo>
                      <a:pt x="36983" y="133499"/>
                      <a:pt x="34866" y="264203"/>
                      <a:pt x="37512" y="261557"/>
                    </a:cubicBezTo>
                    <a:cubicBezTo>
                      <a:pt x="40158" y="258911"/>
                      <a:pt x="47037" y="116036"/>
                      <a:pt x="47037" y="112332"/>
                    </a:cubicBezTo>
                    <a:cubicBezTo>
                      <a:pt x="47037" y="108628"/>
                      <a:pt x="43333" y="251503"/>
                      <a:pt x="37512" y="239332"/>
                    </a:cubicBezTo>
                    <a:cubicBezTo>
                      <a:pt x="31691" y="227161"/>
                      <a:pt x="8408" y="17611"/>
                      <a:pt x="2587" y="120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7" name="フリーフォーム 2156">
                <a:extLst>
                  <a:ext uri="{FF2B5EF4-FFF2-40B4-BE49-F238E27FC236}">
                    <a16:creationId xmlns:a16="http://schemas.microsoft.com/office/drawing/2014/main" id="{D1B554A7-236F-3783-CF97-B35242CE9721}"/>
                  </a:ext>
                </a:extLst>
              </p:cNvPr>
              <p:cNvSpPr/>
              <p:nvPr/>
            </p:nvSpPr>
            <p:spPr>
              <a:xfrm>
                <a:off x="11125994" y="5946117"/>
                <a:ext cx="37690" cy="268526"/>
              </a:xfrm>
              <a:custGeom>
                <a:avLst/>
                <a:gdLst>
                  <a:gd name="connsiteX0" fmla="*/ 37306 w 37690"/>
                  <a:gd name="connsiteY0" fmla="*/ 658 h 268526"/>
                  <a:gd name="connsiteX1" fmla="*/ 21431 w 37690"/>
                  <a:gd name="connsiteY1" fmla="*/ 102258 h 268526"/>
                  <a:gd name="connsiteX2" fmla="*/ 27781 w 37690"/>
                  <a:gd name="connsiteY2" fmla="*/ 264183 h 268526"/>
                  <a:gd name="connsiteX3" fmla="*/ 21431 w 37690"/>
                  <a:gd name="connsiteY3" fmla="*/ 210208 h 268526"/>
                  <a:gd name="connsiteX4" fmla="*/ 2381 w 37690"/>
                  <a:gd name="connsiteY4" fmla="*/ 83208 h 268526"/>
                  <a:gd name="connsiteX5" fmla="*/ 2381 w 37690"/>
                  <a:gd name="connsiteY5" fmla="*/ 149883 h 268526"/>
                  <a:gd name="connsiteX6" fmla="*/ 37306 w 37690"/>
                  <a:gd name="connsiteY6" fmla="*/ 658 h 268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690" h="268526">
                    <a:moveTo>
                      <a:pt x="37306" y="658"/>
                    </a:moveTo>
                    <a:cubicBezTo>
                      <a:pt x="40481" y="-7280"/>
                      <a:pt x="23018" y="58337"/>
                      <a:pt x="21431" y="102258"/>
                    </a:cubicBezTo>
                    <a:cubicBezTo>
                      <a:pt x="19844" y="146179"/>
                      <a:pt x="27781" y="246191"/>
                      <a:pt x="27781" y="264183"/>
                    </a:cubicBezTo>
                    <a:cubicBezTo>
                      <a:pt x="27781" y="282175"/>
                      <a:pt x="25664" y="240370"/>
                      <a:pt x="21431" y="210208"/>
                    </a:cubicBezTo>
                    <a:cubicBezTo>
                      <a:pt x="17198" y="180046"/>
                      <a:pt x="5556" y="93262"/>
                      <a:pt x="2381" y="83208"/>
                    </a:cubicBezTo>
                    <a:cubicBezTo>
                      <a:pt x="-794" y="73154"/>
                      <a:pt x="-794" y="158879"/>
                      <a:pt x="2381" y="149883"/>
                    </a:cubicBezTo>
                    <a:cubicBezTo>
                      <a:pt x="5556" y="140887"/>
                      <a:pt x="34131" y="8596"/>
                      <a:pt x="37306" y="65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8" name="フリーフォーム 2157">
                <a:extLst>
                  <a:ext uri="{FF2B5EF4-FFF2-40B4-BE49-F238E27FC236}">
                    <a16:creationId xmlns:a16="http://schemas.microsoft.com/office/drawing/2014/main" id="{B618D0DB-3298-F191-7576-12FEEEBAFD06}"/>
                  </a:ext>
                </a:extLst>
              </p:cNvPr>
              <p:cNvSpPr/>
              <p:nvPr/>
            </p:nvSpPr>
            <p:spPr>
              <a:xfrm>
                <a:off x="10971096" y="5945598"/>
                <a:ext cx="392896" cy="217143"/>
              </a:xfrm>
              <a:custGeom>
                <a:avLst/>
                <a:gdLst>
                  <a:gd name="connsiteX0" fmla="*/ 268404 w 392896"/>
                  <a:gd name="connsiteY0" fmla="*/ 1177 h 217143"/>
                  <a:gd name="connsiteX1" fmla="*/ 265229 w 392896"/>
                  <a:gd name="connsiteY1" fmla="*/ 102777 h 217143"/>
                  <a:gd name="connsiteX2" fmla="*/ 258879 w 392896"/>
                  <a:gd name="connsiteY2" fmla="*/ 217077 h 217143"/>
                  <a:gd name="connsiteX3" fmla="*/ 255704 w 392896"/>
                  <a:gd name="connsiteY3" fmla="*/ 118652 h 217143"/>
                  <a:gd name="connsiteX4" fmla="*/ 243004 w 392896"/>
                  <a:gd name="connsiteY4" fmla="*/ 74202 h 217143"/>
                  <a:gd name="connsiteX5" fmla="*/ 1704 w 392896"/>
                  <a:gd name="connsiteY5" fmla="*/ 55152 h 217143"/>
                  <a:gd name="connsiteX6" fmla="*/ 382704 w 392896"/>
                  <a:gd name="connsiteY6" fmla="*/ 45627 h 217143"/>
                  <a:gd name="connsiteX7" fmla="*/ 268404 w 392896"/>
                  <a:gd name="connsiteY7" fmla="*/ 1177 h 21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2896" h="217143">
                    <a:moveTo>
                      <a:pt x="268404" y="1177"/>
                    </a:moveTo>
                    <a:cubicBezTo>
                      <a:pt x="248825" y="10702"/>
                      <a:pt x="266816" y="66794"/>
                      <a:pt x="265229" y="102777"/>
                    </a:cubicBezTo>
                    <a:cubicBezTo>
                      <a:pt x="263641" y="138760"/>
                      <a:pt x="260466" y="214431"/>
                      <a:pt x="258879" y="217077"/>
                    </a:cubicBezTo>
                    <a:cubicBezTo>
                      <a:pt x="257291" y="219723"/>
                      <a:pt x="258350" y="142464"/>
                      <a:pt x="255704" y="118652"/>
                    </a:cubicBezTo>
                    <a:cubicBezTo>
                      <a:pt x="253058" y="94840"/>
                      <a:pt x="285337" y="84785"/>
                      <a:pt x="243004" y="74202"/>
                    </a:cubicBezTo>
                    <a:cubicBezTo>
                      <a:pt x="200671" y="63619"/>
                      <a:pt x="-21579" y="59915"/>
                      <a:pt x="1704" y="55152"/>
                    </a:cubicBezTo>
                    <a:cubicBezTo>
                      <a:pt x="24987" y="50390"/>
                      <a:pt x="333492" y="48273"/>
                      <a:pt x="382704" y="45627"/>
                    </a:cubicBezTo>
                    <a:cubicBezTo>
                      <a:pt x="431917" y="42981"/>
                      <a:pt x="287983" y="-8348"/>
                      <a:pt x="268404" y="117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9" name="フリーフォーム 2158">
                <a:extLst>
                  <a:ext uri="{FF2B5EF4-FFF2-40B4-BE49-F238E27FC236}">
                    <a16:creationId xmlns:a16="http://schemas.microsoft.com/office/drawing/2014/main" id="{5716A897-7DFA-4167-C103-B4894F907DDB}"/>
                  </a:ext>
                </a:extLst>
              </p:cNvPr>
              <p:cNvSpPr/>
              <p:nvPr/>
            </p:nvSpPr>
            <p:spPr>
              <a:xfrm>
                <a:off x="10684414" y="6168907"/>
                <a:ext cx="710769" cy="35656"/>
              </a:xfrm>
              <a:custGeom>
                <a:avLst/>
                <a:gdLst>
                  <a:gd name="connsiteX0" fmla="*/ 2636 w 710769"/>
                  <a:gd name="connsiteY0" fmla="*/ 12818 h 35656"/>
                  <a:gd name="connsiteX1" fmla="*/ 586836 w 710769"/>
                  <a:gd name="connsiteY1" fmla="*/ 118 h 35656"/>
                  <a:gd name="connsiteX2" fmla="*/ 710661 w 710769"/>
                  <a:gd name="connsiteY2" fmla="*/ 6468 h 35656"/>
                  <a:gd name="connsiteX3" fmla="*/ 602711 w 710769"/>
                  <a:gd name="connsiteY3" fmla="*/ 6468 h 35656"/>
                  <a:gd name="connsiteX4" fmla="*/ 323311 w 710769"/>
                  <a:gd name="connsiteY4" fmla="*/ 35043 h 35656"/>
                  <a:gd name="connsiteX5" fmla="*/ 367761 w 710769"/>
                  <a:gd name="connsiteY5" fmla="*/ 25518 h 35656"/>
                  <a:gd name="connsiteX6" fmla="*/ 2636 w 710769"/>
                  <a:gd name="connsiteY6" fmla="*/ 12818 h 35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0769" h="35656">
                    <a:moveTo>
                      <a:pt x="2636" y="12818"/>
                    </a:moveTo>
                    <a:cubicBezTo>
                      <a:pt x="39149" y="8585"/>
                      <a:pt x="468832" y="1176"/>
                      <a:pt x="586836" y="118"/>
                    </a:cubicBezTo>
                    <a:cubicBezTo>
                      <a:pt x="704840" y="-940"/>
                      <a:pt x="708015" y="5410"/>
                      <a:pt x="710661" y="6468"/>
                    </a:cubicBezTo>
                    <a:cubicBezTo>
                      <a:pt x="713307" y="7526"/>
                      <a:pt x="667269" y="1706"/>
                      <a:pt x="602711" y="6468"/>
                    </a:cubicBezTo>
                    <a:cubicBezTo>
                      <a:pt x="538153" y="11230"/>
                      <a:pt x="362469" y="31868"/>
                      <a:pt x="323311" y="35043"/>
                    </a:cubicBezTo>
                    <a:cubicBezTo>
                      <a:pt x="284153" y="38218"/>
                      <a:pt x="415386" y="28164"/>
                      <a:pt x="367761" y="25518"/>
                    </a:cubicBezTo>
                    <a:cubicBezTo>
                      <a:pt x="320136" y="22872"/>
                      <a:pt x="-33877" y="17051"/>
                      <a:pt x="2636" y="1281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0" name="フリーフォーム 2159">
                <a:extLst>
                  <a:ext uri="{FF2B5EF4-FFF2-40B4-BE49-F238E27FC236}">
                    <a16:creationId xmlns:a16="http://schemas.microsoft.com/office/drawing/2014/main" id="{FDB9FC9E-5FA6-D5F3-7C47-350B4F29E8FD}"/>
                  </a:ext>
                </a:extLst>
              </p:cNvPr>
              <p:cNvSpPr/>
              <p:nvPr/>
            </p:nvSpPr>
            <p:spPr>
              <a:xfrm>
                <a:off x="10680315" y="6209305"/>
                <a:ext cx="734458" cy="36116"/>
              </a:xfrm>
              <a:custGeom>
                <a:avLst/>
                <a:gdLst>
                  <a:gd name="connsiteX0" fmla="*/ 385 w 734458"/>
                  <a:gd name="connsiteY0" fmla="*/ 35920 h 36116"/>
                  <a:gd name="connsiteX1" fmla="*/ 546485 w 734458"/>
                  <a:gd name="connsiteY1" fmla="*/ 26395 h 36116"/>
                  <a:gd name="connsiteX2" fmla="*/ 730635 w 734458"/>
                  <a:gd name="connsiteY2" fmla="*/ 20045 h 36116"/>
                  <a:gd name="connsiteX3" fmla="*/ 406785 w 734458"/>
                  <a:gd name="connsiteY3" fmla="*/ 995 h 36116"/>
                  <a:gd name="connsiteX4" fmla="*/ 305185 w 734458"/>
                  <a:gd name="connsiteY4" fmla="*/ 4170 h 36116"/>
                  <a:gd name="connsiteX5" fmla="*/ 457585 w 734458"/>
                  <a:gd name="connsiteY5" fmla="*/ 16870 h 36116"/>
                  <a:gd name="connsiteX6" fmla="*/ 385 w 734458"/>
                  <a:gd name="connsiteY6" fmla="*/ 35920 h 36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4458" h="36116">
                    <a:moveTo>
                      <a:pt x="385" y="35920"/>
                    </a:moveTo>
                    <a:cubicBezTo>
                      <a:pt x="15202" y="37507"/>
                      <a:pt x="424777" y="29041"/>
                      <a:pt x="546485" y="26395"/>
                    </a:cubicBezTo>
                    <a:cubicBezTo>
                      <a:pt x="668193" y="23749"/>
                      <a:pt x="753918" y="24278"/>
                      <a:pt x="730635" y="20045"/>
                    </a:cubicBezTo>
                    <a:cubicBezTo>
                      <a:pt x="707352" y="15812"/>
                      <a:pt x="477693" y="3641"/>
                      <a:pt x="406785" y="995"/>
                    </a:cubicBezTo>
                    <a:cubicBezTo>
                      <a:pt x="335877" y="-1651"/>
                      <a:pt x="296718" y="1524"/>
                      <a:pt x="305185" y="4170"/>
                    </a:cubicBezTo>
                    <a:cubicBezTo>
                      <a:pt x="313652" y="6816"/>
                      <a:pt x="512618" y="16341"/>
                      <a:pt x="457585" y="16870"/>
                    </a:cubicBezTo>
                    <a:cubicBezTo>
                      <a:pt x="402552" y="17399"/>
                      <a:pt x="-14432" y="34333"/>
                      <a:pt x="385" y="3592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1" name="フリーフォーム 2160">
                <a:extLst>
                  <a:ext uri="{FF2B5EF4-FFF2-40B4-BE49-F238E27FC236}">
                    <a16:creationId xmlns:a16="http://schemas.microsoft.com/office/drawing/2014/main" id="{5ACCABFB-1CE2-1822-2A78-4E4297A361BB}"/>
                  </a:ext>
                </a:extLst>
              </p:cNvPr>
              <p:cNvSpPr/>
              <p:nvPr/>
            </p:nvSpPr>
            <p:spPr>
              <a:xfrm>
                <a:off x="10858281" y="6181175"/>
                <a:ext cx="28844" cy="169081"/>
              </a:xfrm>
              <a:custGeom>
                <a:avLst/>
                <a:gdLst>
                  <a:gd name="connsiteX0" fmla="*/ 19269 w 28844"/>
                  <a:gd name="connsiteY0" fmla="*/ 550 h 169081"/>
                  <a:gd name="connsiteX1" fmla="*/ 28794 w 28844"/>
                  <a:gd name="connsiteY1" fmla="*/ 111675 h 169081"/>
                  <a:gd name="connsiteX2" fmla="*/ 22444 w 28844"/>
                  <a:gd name="connsiteY2" fmla="*/ 168825 h 169081"/>
                  <a:gd name="connsiteX3" fmla="*/ 9744 w 28844"/>
                  <a:gd name="connsiteY3" fmla="*/ 133900 h 169081"/>
                  <a:gd name="connsiteX4" fmla="*/ 219 w 28844"/>
                  <a:gd name="connsiteY4" fmla="*/ 162475 h 169081"/>
                  <a:gd name="connsiteX5" fmla="*/ 19269 w 28844"/>
                  <a:gd name="connsiteY5" fmla="*/ 550 h 16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44" h="169081">
                    <a:moveTo>
                      <a:pt x="19269" y="550"/>
                    </a:moveTo>
                    <a:cubicBezTo>
                      <a:pt x="24032" y="-7917"/>
                      <a:pt x="28265" y="83629"/>
                      <a:pt x="28794" y="111675"/>
                    </a:cubicBezTo>
                    <a:cubicBezTo>
                      <a:pt x="29323" y="139721"/>
                      <a:pt x="25619" y="165121"/>
                      <a:pt x="22444" y="168825"/>
                    </a:cubicBezTo>
                    <a:cubicBezTo>
                      <a:pt x="19269" y="172529"/>
                      <a:pt x="13448" y="134958"/>
                      <a:pt x="9744" y="133900"/>
                    </a:cubicBezTo>
                    <a:cubicBezTo>
                      <a:pt x="6040" y="132842"/>
                      <a:pt x="-1369" y="177821"/>
                      <a:pt x="219" y="162475"/>
                    </a:cubicBezTo>
                    <a:cubicBezTo>
                      <a:pt x="1806" y="147129"/>
                      <a:pt x="14506" y="9017"/>
                      <a:pt x="19269" y="55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2" name="フリーフォーム 2161">
                <a:extLst>
                  <a:ext uri="{FF2B5EF4-FFF2-40B4-BE49-F238E27FC236}">
                    <a16:creationId xmlns:a16="http://schemas.microsoft.com/office/drawing/2014/main" id="{8F3F10C3-2797-CC6C-46BB-7874210B333C}"/>
                  </a:ext>
                </a:extLst>
              </p:cNvPr>
              <p:cNvSpPr/>
              <p:nvPr/>
            </p:nvSpPr>
            <p:spPr>
              <a:xfrm>
                <a:off x="10868025" y="6578468"/>
                <a:ext cx="31846" cy="254583"/>
              </a:xfrm>
              <a:custGeom>
                <a:avLst/>
                <a:gdLst>
                  <a:gd name="connsiteX0" fmla="*/ 25400 w 31846"/>
                  <a:gd name="connsiteY0" fmla="*/ 132 h 254583"/>
                  <a:gd name="connsiteX1" fmla="*/ 15875 w 31846"/>
                  <a:gd name="connsiteY1" fmla="*/ 66807 h 254583"/>
                  <a:gd name="connsiteX2" fmla="*/ 31750 w 31846"/>
                  <a:gd name="connsiteY2" fmla="*/ 250957 h 254583"/>
                  <a:gd name="connsiteX3" fmla="*/ 22225 w 31846"/>
                  <a:gd name="connsiteY3" fmla="*/ 184282 h 254583"/>
                  <a:gd name="connsiteX4" fmla="*/ 15875 w 31846"/>
                  <a:gd name="connsiteY4" fmla="*/ 123957 h 254583"/>
                  <a:gd name="connsiteX5" fmla="*/ 0 w 31846"/>
                  <a:gd name="connsiteY5" fmla="*/ 50932 h 254583"/>
                  <a:gd name="connsiteX6" fmla="*/ 25400 w 31846"/>
                  <a:gd name="connsiteY6" fmla="*/ 132 h 254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846" h="254583">
                    <a:moveTo>
                      <a:pt x="25400" y="132"/>
                    </a:moveTo>
                    <a:cubicBezTo>
                      <a:pt x="28046" y="2778"/>
                      <a:pt x="14817" y="25003"/>
                      <a:pt x="15875" y="66807"/>
                    </a:cubicBezTo>
                    <a:cubicBezTo>
                      <a:pt x="16933" y="108611"/>
                      <a:pt x="30692" y="231378"/>
                      <a:pt x="31750" y="250957"/>
                    </a:cubicBezTo>
                    <a:cubicBezTo>
                      <a:pt x="32808" y="270536"/>
                      <a:pt x="24871" y="205449"/>
                      <a:pt x="22225" y="184282"/>
                    </a:cubicBezTo>
                    <a:cubicBezTo>
                      <a:pt x="19579" y="163115"/>
                      <a:pt x="19579" y="146182"/>
                      <a:pt x="15875" y="123957"/>
                    </a:cubicBezTo>
                    <a:cubicBezTo>
                      <a:pt x="12171" y="101732"/>
                      <a:pt x="0" y="66807"/>
                      <a:pt x="0" y="50932"/>
                    </a:cubicBezTo>
                    <a:cubicBezTo>
                      <a:pt x="0" y="35057"/>
                      <a:pt x="22754" y="-2514"/>
                      <a:pt x="25400" y="13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3" name="フリーフォーム 2162">
                <a:extLst>
                  <a:ext uri="{FF2B5EF4-FFF2-40B4-BE49-F238E27FC236}">
                    <a16:creationId xmlns:a16="http://schemas.microsoft.com/office/drawing/2014/main" id="{B7A8FA61-1C15-725A-C5AC-CD5EBC3E80C7}"/>
                  </a:ext>
                </a:extLst>
              </p:cNvPr>
              <p:cNvSpPr/>
              <p:nvPr/>
            </p:nvSpPr>
            <p:spPr>
              <a:xfrm>
                <a:off x="10940176" y="6153880"/>
                <a:ext cx="33745" cy="215650"/>
              </a:xfrm>
              <a:custGeom>
                <a:avLst/>
                <a:gdLst>
                  <a:gd name="connsiteX0" fmla="*/ 10399 w 33745"/>
                  <a:gd name="connsiteY0" fmla="*/ 5620 h 215650"/>
                  <a:gd name="connsiteX1" fmla="*/ 874 w 33745"/>
                  <a:gd name="connsiteY1" fmla="*/ 208820 h 215650"/>
                  <a:gd name="connsiteX2" fmla="*/ 32624 w 33745"/>
                  <a:gd name="connsiteY2" fmla="*/ 158020 h 215650"/>
                  <a:gd name="connsiteX3" fmla="*/ 26274 w 33745"/>
                  <a:gd name="connsiteY3" fmla="*/ 62770 h 215650"/>
                  <a:gd name="connsiteX4" fmla="*/ 10399 w 33745"/>
                  <a:gd name="connsiteY4" fmla="*/ 5620 h 215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745" h="215650">
                    <a:moveTo>
                      <a:pt x="10399" y="5620"/>
                    </a:moveTo>
                    <a:cubicBezTo>
                      <a:pt x="6166" y="29962"/>
                      <a:pt x="-2830" y="183420"/>
                      <a:pt x="874" y="208820"/>
                    </a:cubicBezTo>
                    <a:cubicBezTo>
                      <a:pt x="4578" y="234220"/>
                      <a:pt x="28391" y="182362"/>
                      <a:pt x="32624" y="158020"/>
                    </a:cubicBezTo>
                    <a:cubicBezTo>
                      <a:pt x="36857" y="133678"/>
                      <a:pt x="27862" y="82878"/>
                      <a:pt x="26274" y="62770"/>
                    </a:cubicBezTo>
                    <a:cubicBezTo>
                      <a:pt x="24687" y="42662"/>
                      <a:pt x="14632" y="-18722"/>
                      <a:pt x="10399" y="562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4" name="フリーフォーム 2163">
                <a:extLst>
                  <a:ext uri="{FF2B5EF4-FFF2-40B4-BE49-F238E27FC236}">
                    <a16:creationId xmlns:a16="http://schemas.microsoft.com/office/drawing/2014/main" id="{315F9158-E402-5829-BAEE-3F46868A7E90}"/>
                  </a:ext>
                </a:extLst>
              </p:cNvPr>
              <p:cNvSpPr/>
              <p:nvPr/>
            </p:nvSpPr>
            <p:spPr>
              <a:xfrm>
                <a:off x="11025511" y="6213459"/>
                <a:ext cx="55239" cy="131839"/>
              </a:xfrm>
              <a:custGeom>
                <a:avLst/>
                <a:gdLst>
                  <a:gd name="connsiteX0" fmla="*/ 1264 w 55239"/>
                  <a:gd name="connsiteY0" fmla="*/ 16 h 131839"/>
                  <a:gd name="connsiteX1" fmla="*/ 13964 w 55239"/>
                  <a:gd name="connsiteY1" fmla="*/ 120666 h 131839"/>
                  <a:gd name="connsiteX2" fmla="*/ 33014 w 55239"/>
                  <a:gd name="connsiteY2" fmla="*/ 60341 h 131839"/>
                  <a:gd name="connsiteX3" fmla="*/ 45714 w 55239"/>
                  <a:gd name="connsiteY3" fmla="*/ 127016 h 131839"/>
                  <a:gd name="connsiteX4" fmla="*/ 55239 w 55239"/>
                  <a:gd name="connsiteY4" fmla="*/ 92091 h 131839"/>
                  <a:gd name="connsiteX5" fmla="*/ 45714 w 55239"/>
                  <a:gd name="connsiteY5" fmla="*/ 130191 h 131839"/>
                  <a:gd name="connsiteX6" fmla="*/ 1264 w 55239"/>
                  <a:gd name="connsiteY6" fmla="*/ 16 h 131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239" h="131839">
                    <a:moveTo>
                      <a:pt x="1264" y="16"/>
                    </a:moveTo>
                    <a:cubicBezTo>
                      <a:pt x="-4028" y="-1571"/>
                      <a:pt x="8672" y="110612"/>
                      <a:pt x="13964" y="120666"/>
                    </a:cubicBezTo>
                    <a:cubicBezTo>
                      <a:pt x="19256" y="130720"/>
                      <a:pt x="27723" y="59283"/>
                      <a:pt x="33014" y="60341"/>
                    </a:cubicBezTo>
                    <a:cubicBezTo>
                      <a:pt x="38305" y="61399"/>
                      <a:pt x="42010" y="121724"/>
                      <a:pt x="45714" y="127016"/>
                    </a:cubicBezTo>
                    <a:cubicBezTo>
                      <a:pt x="49418" y="132308"/>
                      <a:pt x="55239" y="91562"/>
                      <a:pt x="55239" y="92091"/>
                    </a:cubicBezTo>
                    <a:cubicBezTo>
                      <a:pt x="55239" y="92620"/>
                      <a:pt x="52064" y="141303"/>
                      <a:pt x="45714" y="130191"/>
                    </a:cubicBezTo>
                    <a:cubicBezTo>
                      <a:pt x="39364" y="119079"/>
                      <a:pt x="6556" y="1603"/>
                      <a:pt x="1264" y="1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5" name="フリーフォーム 2164">
                <a:extLst>
                  <a:ext uri="{FF2B5EF4-FFF2-40B4-BE49-F238E27FC236}">
                    <a16:creationId xmlns:a16="http://schemas.microsoft.com/office/drawing/2014/main" id="{55D55F26-F419-4F32-21AC-B1AF03199A5A}"/>
                  </a:ext>
                </a:extLst>
              </p:cNvPr>
              <p:cNvSpPr/>
              <p:nvPr/>
            </p:nvSpPr>
            <p:spPr>
              <a:xfrm>
                <a:off x="10959099" y="6570979"/>
                <a:ext cx="23226" cy="219246"/>
              </a:xfrm>
              <a:custGeom>
                <a:avLst/>
                <a:gdLst>
                  <a:gd name="connsiteX0" fmla="*/ 1001 w 23226"/>
                  <a:gd name="connsiteY0" fmla="*/ 1271 h 219246"/>
                  <a:gd name="connsiteX1" fmla="*/ 4176 w 23226"/>
                  <a:gd name="connsiteY1" fmla="*/ 131446 h 219246"/>
                  <a:gd name="connsiteX2" fmla="*/ 7351 w 23226"/>
                  <a:gd name="connsiteY2" fmla="*/ 207646 h 219246"/>
                  <a:gd name="connsiteX3" fmla="*/ 13701 w 23226"/>
                  <a:gd name="connsiteY3" fmla="*/ 134621 h 219246"/>
                  <a:gd name="connsiteX4" fmla="*/ 23226 w 23226"/>
                  <a:gd name="connsiteY4" fmla="*/ 217171 h 219246"/>
                  <a:gd name="connsiteX5" fmla="*/ 1001 w 23226"/>
                  <a:gd name="connsiteY5" fmla="*/ 1271 h 219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226" h="219246">
                    <a:moveTo>
                      <a:pt x="1001" y="1271"/>
                    </a:moveTo>
                    <a:cubicBezTo>
                      <a:pt x="-2174" y="-13016"/>
                      <a:pt x="3118" y="97050"/>
                      <a:pt x="4176" y="131446"/>
                    </a:cubicBezTo>
                    <a:cubicBezTo>
                      <a:pt x="5234" y="165842"/>
                      <a:pt x="5764" y="207117"/>
                      <a:pt x="7351" y="207646"/>
                    </a:cubicBezTo>
                    <a:cubicBezTo>
                      <a:pt x="8938" y="208175"/>
                      <a:pt x="11055" y="133034"/>
                      <a:pt x="13701" y="134621"/>
                    </a:cubicBezTo>
                    <a:cubicBezTo>
                      <a:pt x="16347" y="136209"/>
                      <a:pt x="23226" y="234633"/>
                      <a:pt x="23226" y="217171"/>
                    </a:cubicBezTo>
                    <a:cubicBezTo>
                      <a:pt x="23226" y="199709"/>
                      <a:pt x="4176" y="15558"/>
                      <a:pt x="1001" y="127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6" name="フリーフォーム 2165">
                <a:extLst>
                  <a:ext uri="{FF2B5EF4-FFF2-40B4-BE49-F238E27FC236}">
                    <a16:creationId xmlns:a16="http://schemas.microsoft.com/office/drawing/2014/main" id="{F3E7F885-3EA4-71C1-D082-7E3E54D042C5}"/>
                  </a:ext>
                </a:extLst>
              </p:cNvPr>
              <p:cNvSpPr/>
              <p:nvPr/>
            </p:nvSpPr>
            <p:spPr>
              <a:xfrm>
                <a:off x="11134252" y="6168968"/>
                <a:ext cx="32223" cy="198660"/>
              </a:xfrm>
              <a:custGeom>
                <a:avLst/>
                <a:gdLst>
                  <a:gd name="connsiteX0" fmla="*/ 473 w 32223"/>
                  <a:gd name="connsiteY0" fmla="*/ 57 h 198660"/>
                  <a:gd name="connsiteX1" fmla="*/ 13173 w 32223"/>
                  <a:gd name="connsiteY1" fmla="*/ 161982 h 198660"/>
                  <a:gd name="connsiteX2" fmla="*/ 13173 w 32223"/>
                  <a:gd name="connsiteY2" fmla="*/ 196907 h 198660"/>
                  <a:gd name="connsiteX3" fmla="*/ 22698 w 32223"/>
                  <a:gd name="connsiteY3" fmla="*/ 127057 h 198660"/>
                  <a:gd name="connsiteX4" fmla="*/ 32223 w 32223"/>
                  <a:gd name="connsiteY4" fmla="*/ 142932 h 198660"/>
                  <a:gd name="connsiteX5" fmla="*/ 473 w 32223"/>
                  <a:gd name="connsiteY5" fmla="*/ 57 h 19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223" h="198660">
                    <a:moveTo>
                      <a:pt x="473" y="57"/>
                    </a:moveTo>
                    <a:cubicBezTo>
                      <a:pt x="-2702" y="3232"/>
                      <a:pt x="11056" y="129174"/>
                      <a:pt x="13173" y="161982"/>
                    </a:cubicBezTo>
                    <a:cubicBezTo>
                      <a:pt x="15290" y="194790"/>
                      <a:pt x="11586" y="202728"/>
                      <a:pt x="13173" y="196907"/>
                    </a:cubicBezTo>
                    <a:cubicBezTo>
                      <a:pt x="14761" y="191086"/>
                      <a:pt x="19523" y="136053"/>
                      <a:pt x="22698" y="127057"/>
                    </a:cubicBezTo>
                    <a:cubicBezTo>
                      <a:pt x="25873" y="118061"/>
                      <a:pt x="32223" y="159336"/>
                      <a:pt x="32223" y="142932"/>
                    </a:cubicBezTo>
                    <a:cubicBezTo>
                      <a:pt x="32223" y="126528"/>
                      <a:pt x="3648" y="-3118"/>
                      <a:pt x="473" y="5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7" name="フリーフォーム 2166">
                <a:extLst>
                  <a:ext uri="{FF2B5EF4-FFF2-40B4-BE49-F238E27FC236}">
                    <a16:creationId xmlns:a16="http://schemas.microsoft.com/office/drawing/2014/main" id="{E3E4CFBB-92E1-6926-72E5-7EA95F0BDC72}"/>
                  </a:ext>
                </a:extLst>
              </p:cNvPr>
              <p:cNvSpPr/>
              <p:nvPr/>
            </p:nvSpPr>
            <p:spPr>
              <a:xfrm>
                <a:off x="11229694" y="6126336"/>
                <a:ext cx="29469" cy="277408"/>
              </a:xfrm>
              <a:custGeom>
                <a:avLst/>
                <a:gdLst>
                  <a:gd name="connsiteX0" fmla="*/ 28856 w 29469"/>
                  <a:gd name="connsiteY0" fmla="*/ 1414 h 277408"/>
                  <a:gd name="connsiteX1" fmla="*/ 19331 w 29469"/>
                  <a:gd name="connsiteY1" fmla="*/ 87139 h 277408"/>
                  <a:gd name="connsiteX2" fmla="*/ 12981 w 29469"/>
                  <a:gd name="connsiteY2" fmla="*/ 274464 h 277408"/>
                  <a:gd name="connsiteX3" fmla="*/ 3456 w 29469"/>
                  <a:gd name="connsiteY3" fmla="*/ 198264 h 277408"/>
                  <a:gd name="connsiteX4" fmla="*/ 281 w 29469"/>
                  <a:gd name="connsiteY4" fmla="*/ 150639 h 277408"/>
                  <a:gd name="connsiteX5" fmla="*/ 28856 w 29469"/>
                  <a:gd name="connsiteY5" fmla="*/ 1414 h 27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69" h="277408">
                    <a:moveTo>
                      <a:pt x="28856" y="1414"/>
                    </a:moveTo>
                    <a:cubicBezTo>
                      <a:pt x="32031" y="-9169"/>
                      <a:pt x="21977" y="41631"/>
                      <a:pt x="19331" y="87139"/>
                    </a:cubicBezTo>
                    <a:cubicBezTo>
                      <a:pt x="16685" y="132647"/>
                      <a:pt x="15627" y="255943"/>
                      <a:pt x="12981" y="274464"/>
                    </a:cubicBezTo>
                    <a:cubicBezTo>
                      <a:pt x="10335" y="292985"/>
                      <a:pt x="5573" y="218901"/>
                      <a:pt x="3456" y="198264"/>
                    </a:cubicBezTo>
                    <a:cubicBezTo>
                      <a:pt x="1339" y="177627"/>
                      <a:pt x="-777" y="179743"/>
                      <a:pt x="281" y="150639"/>
                    </a:cubicBezTo>
                    <a:cubicBezTo>
                      <a:pt x="1339" y="121535"/>
                      <a:pt x="25681" y="11997"/>
                      <a:pt x="28856" y="141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8" name="フリーフォーム 2167">
                <a:extLst>
                  <a:ext uri="{FF2B5EF4-FFF2-40B4-BE49-F238E27FC236}">
                    <a16:creationId xmlns:a16="http://schemas.microsoft.com/office/drawing/2014/main" id="{ABE0320F-A211-E9F4-4841-1CD9F543DE65}"/>
                  </a:ext>
                </a:extLst>
              </p:cNvPr>
              <p:cNvSpPr/>
              <p:nvPr/>
            </p:nvSpPr>
            <p:spPr>
              <a:xfrm>
                <a:off x="11137456" y="6609531"/>
                <a:ext cx="201080" cy="183647"/>
              </a:xfrm>
              <a:custGeom>
                <a:avLst/>
                <a:gdLst>
                  <a:gd name="connsiteX0" fmla="*/ 444 w 201080"/>
                  <a:gd name="connsiteY0" fmla="*/ 181794 h 183647"/>
                  <a:gd name="connsiteX1" fmla="*/ 22669 w 201080"/>
                  <a:gd name="connsiteY1" fmla="*/ 108769 h 183647"/>
                  <a:gd name="connsiteX2" fmla="*/ 22669 w 201080"/>
                  <a:gd name="connsiteY2" fmla="*/ 61144 h 183647"/>
                  <a:gd name="connsiteX3" fmla="*/ 86169 w 201080"/>
                  <a:gd name="connsiteY3" fmla="*/ 23044 h 183647"/>
                  <a:gd name="connsiteX4" fmla="*/ 102044 w 201080"/>
                  <a:gd name="connsiteY4" fmla="*/ 137344 h 183647"/>
                  <a:gd name="connsiteX5" fmla="*/ 102044 w 201080"/>
                  <a:gd name="connsiteY5" fmla="*/ 165919 h 183647"/>
                  <a:gd name="connsiteX6" fmla="*/ 102044 w 201080"/>
                  <a:gd name="connsiteY6" fmla="*/ 96069 h 183647"/>
                  <a:gd name="connsiteX7" fmla="*/ 143319 w 201080"/>
                  <a:gd name="connsiteY7" fmla="*/ 45269 h 183647"/>
                  <a:gd name="connsiteX8" fmla="*/ 175069 w 201080"/>
                  <a:gd name="connsiteY8" fmla="*/ 45269 h 183647"/>
                  <a:gd name="connsiteX9" fmla="*/ 197294 w 201080"/>
                  <a:gd name="connsiteY9" fmla="*/ 175444 h 183647"/>
                  <a:gd name="connsiteX10" fmla="*/ 194119 w 201080"/>
                  <a:gd name="connsiteY10" fmla="*/ 26219 h 183647"/>
                  <a:gd name="connsiteX11" fmla="*/ 130619 w 201080"/>
                  <a:gd name="connsiteY11" fmla="*/ 38919 h 183647"/>
                  <a:gd name="connsiteX12" fmla="*/ 48069 w 201080"/>
                  <a:gd name="connsiteY12" fmla="*/ 819 h 183647"/>
                  <a:gd name="connsiteX13" fmla="*/ 9969 w 201080"/>
                  <a:gd name="connsiteY13" fmla="*/ 26219 h 183647"/>
                  <a:gd name="connsiteX14" fmla="*/ 444 w 201080"/>
                  <a:gd name="connsiteY14" fmla="*/ 181794 h 183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080" h="183647">
                    <a:moveTo>
                      <a:pt x="444" y="181794"/>
                    </a:moveTo>
                    <a:cubicBezTo>
                      <a:pt x="2561" y="195552"/>
                      <a:pt x="18965" y="128877"/>
                      <a:pt x="22669" y="108769"/>
                    </a:cubicBezTo>
                    <a:cubicBezTo>
                      <a:pt x="26373" y="88661"/>
                      <a:pt x="12086" y="75431"/>
                      <a:pt x="22669" y="61144"/>
                    </a:cubicBezTo>
                    <a:cubicBezTo>
                      <a:pt x="33252" y="46856"/>
                      <a:pt x="72940" y="10344"/>
                      <a:pt x="86169" y="23044"/>
                    </a:cubicBezTo>
                    <a:cubicBezTo>
                      <a:pt x="99398" y="35744"/>
                      <a:pt x="99398" y="113532"/>
                      <a:pt x="102044" y="137344"/>
                    </a:cubicBezTo>
                    <a:cubicBezTo>
                      <a:pt x="104690" y="161156"/>
                      <a:pt x="102044" y="165919"/>
                      <a:pt x="102044" y="165919"/>
                    </a:cubicBezTo>
                    <a:cubicBezTo>
                      <a:pt x="102044" y="159040"/>
                      <a:pt x="95165" y="116177"/>
                      <a:pt x="102044" y="96069"/>
                    </a:cubicBezTo>
                    <a:cubicBezTo>
                      <a:pt x="108923" y="75961"/>
                      <a:pt x="131148" y="53736"/>
                      <a:pt x="143319" y="45269"/>
                    </a:cubicBezTo>
                    <a:cubicBezTo>
                      <a:pt x="155490" y="36802"/>
                      <a:pt x="166073" y="23573"/>
                      <a:pt x="175069" y="45269"/>
                    </a:cubicBezTo>
                    <a:cubicBezTo>
                      <a:pt x="184065" y="66965"/>
                      <a:pt x="194119" y="178619"/>
                      <a:pt x="197294" y="175444"/>
                    </a:cubicBezTo>
                    <a:cubicBezTo>
                      <a:pt x="200469" y="172269"/>
                      <a:pt x="205231" y="48973"/>
                      <a:pt x="194119" y="26219"/>
                    </a:cubicBezTo>
                    <a:cubicBezTo>
                      <a:pt x="183007" y="3465"/>
                      <a:pt x="154961" y="43152"/>
                      <a:pt x="130619" y="38919"/>
                    </a:cubicBezTo>
                    <a:cubicBezTo>
                      <a:pt x="106277" y="34686"/>
                      <a:pt x="68177" y="2936"/>
                      <a:pt x="48069" y="819"/>
                    </a:cubicBezTo>
                    <a:cubicBezTo>
                      <a:pt x="27961" y="-1298"/>
                      <a:pt x="15790" y="-1298"/>
                      <a:pt x="9969" y="26219"/>
                    </a:cubicBezTo>
                    <a:cubicBezTo>
                      <a:pt x="4148" y="53736"/>
                      <a:pt x="-1673" y="168036"/>
                      <a:pt x="444" y="18179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9" name="フリーフォーム 2168">
                <a:extLst>
                  <a:ext uri="{FF2B5EF4-FFF2-40B4-BE49-F238E27FC236}">
                    <a16:creationId xmlns:a16="http://schemas.microsoft.com/office/drawing/2014/main" id="{069B1311-0999-0F5D-FD32-2A60CB1CADB3}"/>
                  </a:ext>
                </a:extLst>
              </p:cNvPr>
              <p:cNvSpPr/>
              <p:nvPr/>
            </p:nvSpPr>
            <p:spPr>
              <a:xfrm>
                <a:off x="11305054" y="6172181"/>
                <a:ext cx="30409" cy="285788"/>
              </a:xfrm>
              <a:custGeom>
                <a:avLst/>
                <a:gdLst>
                  <a:gd name="connsiteX0" fmla="*/ 1121 w 30409"/>
                  <a:gd name="connsiteY0" fmla="*/ 19 h 285788"/>
                  <a:gd name="connsiteX1" fmla="*/ 7471 w 30409"/>
                  <a:gd name="connsiteY1" fmla="*/ 146069 h 285788"/>
                  <a:gd name="connsiteX2" fmla="*/ 23346 w 30409"/>
                  <a:gd name="connsiteY2" fmla="*/ 285769 h 285788"/>
                  <a:gd name="connsiteX3" fmla="*/ 29696 w 30409"/>
                  <a:gd name="connsiteY3" fmla="*/ 136544 h 285788"/>
                  <a:gd name="connsiteX4" fmla="*/ 1121 w 30409"/>
                  <a:gd name="connsiteY4" fmla="*/ 19 h 285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09" h="285788">
                    <a:moveTo>
                      <a:pt x="1121" y="19"/>
                    </a:moveTo>
                    <a:cubicBezTo>
                      <a:pt x="-2583" y="1606"/>
                      <a:pt x="3767" y="98444"/>
                      <a:pt x="7471" y="146069"/>
                    </a:cubicBezTo>
                    <a:cubicBezTo>
                      <a:pt x="11175" y="193694"/>
                      <a:pt x="19642" y="287356"/>
                      <a:pt x="23346" y="285769"/>
                    </a:cubicBezTo>
                    <a:cubicBezTo>
                      <a:pt x="27050" y="284182"/>
                      <a:pt x="32342" y="179406"/>
                      <a:pt x="29696" y="136544"/>
                    </a:cubicBezTo>
                    <a:cubicBezTo>
                      <a:pt x="27050" y="93682"/>
                      <a:pt x="4825" y="-1568"/>
                      <a:pt x="1121" y="1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0" name="フリーフォーム 2169">
                <a:extLst>
                  <a:ext uri="{FF2B5EF4-FFF2-40B4-BE49-F238E27FC236}">
                    <a16:creationId xmlns:a16="http://schemas.microsoft.com/office/drawing/2014/main" id="{670EDA21-AB71-86DE-B684-40161D74C85D}"/>
                  </a:ext>
                </a:extLst>
              </p:cNvPr>
              <p:cNvSpPr/>
              <p:nvPr/>
            </p:nvSpPr>
            <p:spPr>
              <a:xfrm>
                <a:off x="11061465" y="6332957"/>
                <a:ext cx="368692" cy="33077"/>
              </a:xfrm>
              <a:custGeom>
                <a:avLst/>
                <a:gdLst>
                  <a:gd name="connsiteX0" fmla="*/ 235 w 368692"/>
                  <a:gd name="connsiteY0" fmla="*/ 4343 h 33077"/>
                  <a:gd name="connsiteX1" fmla="*/ 133585 w 368692"/>
                  <a:gd name="connsiteY1" fmla="*/ 32918 h 33077"/>
                  <a:gd name="connsiteX2" fmla="*/ 320910 w 368692"/>
                  <a:gd name="connsiteY2" fmla="*/ 1168 h 33077"/>
                  <a:gd name="connsiteX3" fmla="*/ 368535 w 368692"/>
                  <a:gd name="connsiteY3" fmla="*/ 7518 h 33077"/>
                  <a:gd name="connsiteX4" fmla="*/ 311385 w 368692"/>
                  <a:gd name="connsiteY4" fmla="*/ 13868 h 33077"/>
                  <a:gd name="connsiteX5" fmla="*/ 333610 w 368692"/>
                  <a:gd name="connsiteY5" fmla="*/ 17043 h 33077"/>
                  <a:gd name="connsiteX6" fmla="*/ 165335 w 368692"/>
                  <a:gd name="connsiteY6" fmla="*/ 32918 h 33077"/>
                  <a:gd name="connsiteX7" fmla="*/ 235 w 368692"/>
                  <a:gd name="connsiteY7" fmla="*/ 4343 h 33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8692" h="33077">
                    <a:moveTo>
                      <a:pt x="235" y="4343"/>
                    </a:moveTo>
                    <a:cubicBezTo>
                      <a:pt x="-5057" y="4343"/>
                      <a:pt x="80139" y="33447"/>
                      <a:pt x="133585" y="32918"/>
                    </a:cubicBezTo>
                    <a:cubicBezTo>
                      <a:pt x="187031" y="32389"/>
                      <a:pt x="281752" y="5401"/>
                      <a:pt x="320910" y="1168"/>
                    </a:cubicBezTo>
                    <a:cubicBezTo>
                      <a:pt x="360068" y="-3065"/>
                      <a:pt x="370123" y="5401"/>
                      <a:pt x="368535" y="7518"/>
                    </a:cubicBezTo>
                    <a:cubicBezTo>
                      <a:pt x="366947" y="9635"/>
                      <a:pt x="317206" y="12281"/>
                      <a:pt x="311385" y="13868"/>
                    </a:cubicBezTo>
                    <a:cubicBezTo>
                      <a:pt x="305564" y="15456"/>
                      <a:pt x="357952" y="13868"/>
                      <a:pt x="333610" y="17043"/>
                    </a:cubicBezTo>
                    <a:cubicBezTo>
                      <a:pt x="309268" y="20218"/>
                      <a:pt x="214548" y="30272"/>
                      <a:pt x="165335" y="32918"/>
                    </a:cubicBezTo>
                    <a:cubicBezTo>
                      <a:pt x="116123" y="35564"/>
                      <a:pt x="5527" y="4343"/>
                      <a:pt x="235" y="434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1" name="フリーフォーム 2170">
                <a:extLst>
                  <a:ext uri="{FF2B5EF4-FFF2-40B4-BE49-F238E27FC236}">
                    <a16:creationId xmlns:a16="http://schemas.microsoft.com/office/drawing/2014/main" id="{5E095169-2955-5419-3BA1-998B07F6D007}"/>
                  </a:ext>
                </a:extLst>
              </p:cNvPr>
              <p:cNvSpPr/>
              <p:nvPr/>
            </p:nvSpPr>
            <p:spPr>
              <a:xfrm>
                <a:off x="8636000" y="5457825"/>
                <a:ext cx="1343749" cy="69988"/>
              </a:xfrm>
              <a:custGeom>
                <a:avLst/>
                <a:gdLst>
                  <a:gd name="connsiteX0" fmla="*/ 0 w 1343749"/>
                  <a:gd name="connsiteY0" fmla="*/ 69850 h 69988"/>
                  <a:gd name="connsiteX1" fmla="*/ 892175 w 1343749"/>
                  <a:gd name="connsiteY1" fmla="*/ 28575 h 69988"/>
                  <a:gd name="connsiteX2" fmla="*/ 781050 w 1343749"/>
                  <a:gd name="connsiteY2" fmla="*/ 22225 h 69988"/>
                  <a:gd name="connsiteX3" fmla="*/ 1330325 w 1343749"/>
                  <a:gd name="connsiteY3" fmla="*/ 6350 h 69988"/>
                  <a:gd name="connsiteX4" fmla="*/ 1187450 w 1343749"/>
                  <a:gd name="connsiteY4" fmla="*/ 6350 h 69988"/>
                  <a:gd name="connsiteX5" fmla="*/ 714375 w 1343749"/>
                  <a:gd name="connsiteY5" fmla="*/ 0 h 69988"/>
                  <a:gd name="connsiteX6" fmla="*/ 787400 w 1343749"/>
                  <a:gd name="connsiteY6" fmla="*/ 12700 h 69988"/>
                  <a:gd name="connsiteX7" fmla="*/ 0 w 1343749"/>
                  <a:gd name="connsiteY7" fmla="*/ 69850 h 6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3749" h="69988">
                    <a:moveTo>
                      <a:pt x="0" y="69850"/>
                    </a:moveTo>
                    <a:cubicBezTo>
                      <a:pt x="17463" y="72496"/>
                      <a:pt x="762000" y="36512"/>
                      <a:pt x="892175" y="28575"/>
                    </a:cubicBezTo>
                    <a:cubicBezTo>
                      <a:pt x="1022350" y="20637"/>
                      <a:pt x="708025" y="25929"/>
                      <a:pt x="781050" y="22225"/>
                    </a:cubicBezTo>
                    <a:cubicBezTo>
                      <a:pt x="854075" y="18521"/>
                      <a:pt x="1262592" y="8996"/>
                      <a:pt x="1330325" y="6350"/>
                    </a:cubicBezTo>
                    <a:cubicBezTo>
                      <a:pt x="1398058" y="3704"/>
                      <a:pt x="1187450" y="6350"/>
                      <a:pt x="1187450" y="6350"/>
                    </a:cubicBezTo>
                    <a:lnTo>
                      <a:pt x="714375" y="0"/>
                    </a:lnTo>
                    <a:cubicBezTo>
                      <a:pt x="647700" y="1058"/>
                      <a:pt x="901700" y="3704"/>
                      <a:pt x="787400" y="12700"/>
                    </a:cubicBezTo>
                    <a:lnTo>
                      <a:pt x="0" y="6985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2" name="フリーフォーム 2171">
                <a:extLst>
                  <a:ext uri="{FF2B5EF4-FFF2-40B4-BE49-F238E27FC236}">
                    <a16:creationId xmlns:a16="http://schemas.microsoft.com/office/drawing/2014/main" id="{D6954CDC-820E-9557-6168-50267EC81190}"/>
                  </a:ext>
                </a:extLst>
              </p:cNvPr>
              <p:cNvSpPr/>
              <p:nvPr/>
            </p:nvSpPr>
            <p:spPr>
              <a:xfrm>
                <a:off x="8641728" y="5400675"/>
                <a:ext cx="1369047" cy="76200"/>
              </a:xfrm>
              <a:custGeom>
                <a:avLst/>
                <a:gdLst>
                  <a:gd name="connsiteX0" fmla="*/ 3797 w 1369047"/>
                  <a:gd name="connsiteY0" fmla="*/ 76200 h 76200"/>
                  <a:gd name="connsiteX1" fmla="*/ 822947 w 1369047"/>
                  <a:gd name="connsiteY1" fmla="*/ 41275 h 76200"/>
                  <a:gd name="connsiteX2" fmla="*/ 721347 w 1369047"/>
                  <a:gd name="connsiteY2" fmla="*/ 34925 h 76200"/>
                  <a:gd name="connsiteX3" fmla="*/ 1369047 w 1369047"/>
                  <a:gd name="connsiteY3" fmla="*/ 0 h 76200"/>
                  <a:gd name="connsiteX4" fmla="*/ 1057897 w 1369047"/>
                  <a:gd name="connsiteY4" fmla="*/ 15875 h 76200"/>
                  <a:gd name="connsiteX5" fmla="*/ 375272 w 1369047"/>
                  <a:gd name="connsiteY5" fmla="*/ 34925 h 76200"/>
                  <a:gd name="connsiteX6" fmla="*/ 511797 w 1369047"/>
                  <a:gd name="connsiteY6" fmla="*/ 25400 h 76200"/>
                  <a:gd name="connsiteX7" fmla="*/ 3797 w 1369047"/>
                  <a:gd name="connsiteY7" fmla="*/ 762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9047" h="76200">
                    <a:moveTo>
                      <a:pt x="3797" y="76200"/>
                    </a:moveTo>
                    <a:lnTo>
                      <a:pt x="822947" y="41275"/>
                    </a:lnTo>
                    <a:cubicBezTo>
                      <a:pt x="942539" y="34396"/>
                      <a:pt x="630330" y="41804"/>
                      <a:pt x="721347" y="34925"/>
                    </a:cubicBezTo>
                    <a:cubicBezTo>
                      <a:pt x="812364" y="28046"/>
                      <a:pt x="1369047" y="0"/>
                      <a:pt x="1369047" y="0"/>
                    </a:cubicBezTo>
                    <a:lnTo>
                      <a:pt x="1057897" y="15875"/>
                    </a:lnTo>
                    <a:lnTo>
                      <a:pt x="375272" y="34925"/>
                    </a:lnTo>
                    <a:cubicBezTo>
                      <a:pt x="284255" y="36512"/>
                      <a:pt x="576355" y="14287"/>
                      <a:pt x="511797" y="25400"/>
                    </a:cubicBezTo>
                    <a:cubicBezTo>
                      <a:pt x="447239" y="36512"/>
                      <a:pt x="-48061" y="73554"/>
                      <a:pt x="3797" y="7620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3" name="フリーフォーム 2172">
                <a:extLst>
                  <a:ext uri="{FF2B5EF4-FFF2-40B4-BE49-F238E27FC236}">
                    <a16:creationId xmlns:a16="http://schemas.microsoft.com/office/drawing/2014/main" id="{9B498313-1840-8162-8B79-126174E9B66F}"/>
                  </a:ext>
                </a:extLst>
              </p:cNvPr>
              <p:cNvSpPr/>
              <p:nvPr/>
            </p:nvSpPr>
            <p:spPr>
              <a:xfrm>
                <a:off x="8626447" y="5084285"/>
                <a:ext cx="357325" cy="361184"/>
              </a:xfrm>
              <a:custGeom>
                <a:avLst/>
                <a:gdLst>
                  <a:gd name="connsiteX0" fmla="*/ 114328 w 357325"/>
                  <a:gd name="connsiteY0" fmla="*/ 2065 h 361184"/>
                  <a:gd name="connsiteX1" fmla="*/ 295303 w 357325"/>
                  <a:gd name="connsiteY1" fmla="*/ 122715 h 361184"/>
                  <a:gd name="connsiteX2" fmla="*/ 285778 w 357325"/>
                  <a:gd name="connsiteY2" fmla="*/ 275115 h 361184"/>
                  <a:gd name="connsiteX3" fmla="*/ 314353 w 357325"/>
                  <a:gd name="connsiteY3" fmla="*/ 332265 h 361184"/>
                  <a:gd name="connsiteX4" fmla="*/ 200053 w 357325"/>
                  <a:gd name="connsiteY4" fmla="*/ 281465 h 361184"/>
                  <a:gd name="connsiteX5" fmla="*/ 158778 w 357325"/>
                  <a:gd name="connsiteY5" fmla="*/ 325915 h 361184"/>
                  <a:gd name="connsiteX6" fmla="*/ 181003 w 357325"/>
                  <a:gd name="connsiteY6" fmla="*/ 306865 h 361184"/>
                  <a:gd name="connsiteX7" fmla="*/ 28 w 357325"/>
                  <a:gd name="connsiteY7" fmla="*/ 284640 h 361184"/>
                  <a:gd name="connsiteX8" fmla="*/ 168303 w 357325"/>
                  <a:gd name="connsiteY8" fmla="*/ 316390 h 361184"/>
                  <a:gd name="connsiteX9" fmla="*/ 317528 w 357325"/>
                  <a:gd name="connsiteY9" fmla="*/ 360840 h 361184"/>
                  <a:gd name="connsiteX10" fmla="*/ 327053 w 357325"/>
                  <a:gd name="connsiteY10" fmla="*/ 290990 h 361184"/>
                  <a:gd name="connsiteX11" fmla="*/ 317528 w 357325"/>
                  <a:gd name="connsiteY11" fmla="*/ 132240 h 361184"/>
                  <a:gd name="connsiteX12" fmla="*/ 352453 w 357325"/>
                  <a:gd name="connsiteY12" fmla="*/ 202090 h 361184"/>
                  <a:gd name="connsiteX13" fmla="*/ 193703 w 357325"/>
                  <a:gd name="connsiteY13" fmla="*/ 56040 h 361184"/>
                  <a:gd name="connsiteX14" fmla="*/ 114328 w 357325"/>
                  <a:gd name="connsiteY14" fmla="*/ 2065 h 361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7325" h="361184">
                    <a:moveTo>
                      <a:pt x="114328" y="2065"/>
                    </a:moveTo>
                    <a:cubicBezTo>
                      <a:pt x="131261" y="13177"/>
                      <a:pt x="266728" y="77207"/>
                      <a:pt x="295303" y="122715"/>
                    </a:cubicBezTo>
                    <a:cubicBezTo>
                      <a:pt x="323878" y="168223"/>
                      <a:pt x="282603" y="240190"/>
                      <a:pt x="285778" y="275115"/>
                    </a:cubicBezTo>
                    <a:cubicBezTo>
                      <a:pt x="288953" y="310040"/>
                      <a:pt x="328640" y="331207"/>
                      <a:pt x="314353" y="332265"/>
                    </a:cubicBezTo>
                    <a:cubicBezTo>
                      <a:pt x="300066" y="333323"/>
                      <a:pt x="225982" y="282523"/>
                      <a:pt x="200053" y="281465"/>
                    </a:cubicBezTo>
                    <a:cubicBezTo>
                      <a:pt x="174124" y="280407"/>
                      <a:pt x="161953" y="321682"/>
                      <a:pt x="158778" y="325915"/>
                    </a:cubicBezTo>
                    <a:cubicBezTo>
                      <a:pt x="155603" y="330148"/>
                      <a:pt x="207461" y="313744"/>
                      <a:pt x="181003" y="306865"/>
                    </a:cubicBezTo>
                    <a:cubicBezTo>
                      <a:pt x="154545" y="299986"/>
                      <a:pt x="2145" y="283052"/>
                      <a:pt x="28" y="284640"/>
                    </a:cubicBezTo>
                    <a:cubicBezTo>
                      <a:pt x="-2089" y="286228"/>
                      <a:pt x="115386" y="303690"/>
                      <a:pt x="168303" y="316390"/>
                    </a:cubicBezTo>
                    <a:cubicBezTo>
                      <a:pt x="221220" y="329090"/>
                      <a:pt x="291070" y="365073"/>
                      <a:pt x="317528" y="360840"/>
                    </a:cubicBezTo>
                    <a:cubicBezTo>
                      <a:pt x="343986" y="356607"/>
                      <a:pt x="327053" y="329090"/>
                      <a:pt x="327053" y="290990"/>
                    </a:cubicBezTo>
                    <a:cubicBezTo>
                      <a:pt x="327053" y="252890"/>
                      <a:pt x="313295" y="147057"/>
                      <a:pt x="317528" y="132240"/>
                    </a:cubicBezTo>
                    <a:cubicBezTo>
                      <a:pt x="321761" y="117423"/>
                      <a:pt x="373090" y="214790"/>
                      <a:pt x="352453" y="202090"/>
                    </a:cubicBezTo>
                    <a:cubicBezTo>
                      <a:pt x="331816" y="189390"/>
                      <a:pt x="230215" y="85144"/>
                      <a:pt x="193703" y="56040"/>
                    </a:cubicBezTo>
                    <a:cubicBezTo>
                      <a:pt x="157191" y="26936"/>
                      <a:pt x="97395" y="-9047"/>
                      <a:pt x="114328" y="206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4" name="フリーフォーム 2173">
                <a:extLst>
                  <a:ext uri="{FF2B5EF4-FFF2-40B4-BE49-F238E27FC236}">
                    <a16:creationId xmlns:a16="http://schemas.microsoft.com/office/drawing/2014/main" id="{A5F15EC4-C754-F39E-1610-5F2F689158CD}"/>
                  </a:ext>
                </a:extLst>
              </p:cNvPr>
              <p:cNvSpPr/>
              <p:nvPr/>
            </p:nvSpPr>
            <p:spPr>
              <a:xfrm>
                <a:off x="8781376" y="5101922"/>
                <a:ext cx="935248" cy="82853"/>
              </a:xfrm>
              <a:custGeom>
                <a:avLst/>
                <a:gdLst>
                  <a:gd name="connsiteX0" fmla="*/ 3849 w 935248"/>
                  <a:gd name="connsiteY0" fmla="*/ 66978 h 82853"/>
                  <a:gd name="connsiteX1" fmla="*/ 629324 w 935248"/>
                  <a:gd name="connsiteY1" fmla="*/ 9828 h 82853"/>
                  <a:gd name="connsiteX2" fmla="*/ 918249 w 935248"/>
                  <a:gd name="connsiteY2" fmla="*/ 3478 h 82853"/>
                  <a:gd name="connsiteX3" fmla="*/ 845224 w 935248"/>
                  <a:gd name="connsiteY3" fmla="*/ 6653 h 82853"/>
                  <a:gd name="connsiteX4" fmla="*/ 905549 w 935248"/>
                  <a:gd name="connsiteY4" fmla="*/ 57453 h 82853"/>
                  <a:gd name="connsiteX5" fmla="*/ 775374 w 935248"/>
                  <a:gd name="connsiteY5" fmla="*/ 57453 h 82853"/>
                  <a:gd name="connsiteX6" fmla="*/ 324524 w 935248"/>
                  <a:gd name="connsiteY6" fmla="*/ 82853 h 82853"/>
                  <a:gd name="connsiteX7" fmla="*/ 892849 w 935248"/>
                  <a:gd name="connsiteY7" fmla="*/ 51103 h 82853"/>
                  <a:gd name="connsiteX8" fmla="*/ 845224 w 935248"/>
                  <a:gd name="connsiteY8" fmla="*/ 303 h 82853"/>
                  <a:gd name="connsiteX9" fmla="*/ 457874 w 935248"/>
                  <a:gd name="connsiteY9" fmla="*/ 76503 h 82853"/>
                  <a:gd name="connsiteX10" fmla="*/ 353099 w 935248"/>
                  <a:gd name="connsiteY10" fmla="*/ 70153 h 82853"/>
                  <a:gd name="connsiteX11" fmla="*/ 461049 w 935248"/>
                  <a:gd name="connsiteY11" fmla="*/ 35228 h 82853"/>
                  <a:gd name="connsiteX12" fmla="*/ 178474 w 935248"/>
                  <a:gd name="connsiteY12" fmla="*/ 19353 h 82853"/>
                  <a:gd name="connsiteX13" fmla="*/ 356274 w 935248"/>
                  <a:gd name="connsiteY13" fmla="*/ 41578 h 82853"/>
                  <a:gd name="connsiteX14" fmla="*/ 3849 w 935248"/>
                  <a:gd name="connsiteY14" fmla="*/ 66978 h 8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35248" h="82853">
                    <a:moveTo>
                      <a:pt x="3849" y="66978"/>
                    </a:moveTo>
                    <a:cubicBezTo>
                      <a:pt x="49357" y="61686"/>
                      <a:pt x="476924" y="20411"/>
                      <a:pt x="629324" y="9828"/>
                    </a:cubicBezTo>
                    <a:cubicBezTo>
                      <a:pt x="781724" y="-755"/>
                      <a:pt x="882266" y="4007"/>
                      <a:pt x="918249" y="3478"/>
                    </a:cubicBezTo>
                    <a:cubicBezTo>
                      <a:pt x="954232" y="2949"/>
                      <a:pt x="847341" y="-2343"/>
                      <a:pt x="845224" y="6653"/>
                    </a:cubicBezTo>
                    <a:cubicBezTo>
                      <a:pt x="843107" y="15649"/>
                      <a:pt x="917191" y="48986"/>
                      <a:pt x="905549" y="57453"/>
                    </a:cubicBezTo>
                    <a:cubicBezTo>
                      <a:pt x="893907" y="65920"/>
                      <a:pt x="872211" y="53220"/>
                      <a:pt x="775374" y="57453"/>
                    </a:cubicBezTo>
                    <a:cubicBezTo>
                      <a:pt x="678537" y="61686"/>
                      <a:pt x="324524" y="82853"/>
                      <a:pt x="324524" y="82853"/>
                    </a:cubicBezTo>
                    <a:cubicBezTo>
                      <a:pt x="344103" y="81795"/>
                      <a:pt x="806066" y="64861"/>
                      <a:pt x="892849" y="51103"/>
                    </a:cubicBezTo>
                    <a:cubicBezTo>
                      <a:pt x="979632" y="37345"/>
                      <a:pt x="917720" y="-3930"/>
                      <a:pt x="845224" y="303"/>
                    </a:cubicBezTo>
                    <a:cubicBezTo>
                      <a:pt x="772728" y="4536"/>
                      <a:pt x="539895" y="64861"/>
                      <a:pt x="457874" y="76503"/>
                    </a:cubicBezTo>
                    <a:cubicBezTo>
                      <a:pt x="375853" y="88145"/>
                      <a:pt x="352570" y="77032"/>
                      <a:pt x="353099" y="70153"/>
                    </a:cubicBezTo>
                    <a:cubicBezTo>
                      <a:pt x="353628" y="63274"/>
                      <a:pt x="490153" y="43695"/>
                      <a:pt x="461049" y="35228"/>
                    </a:cubicBezTo>
                    <a:cubicBezTo>
                      <a:pt x="431945" y="26761"/>
                      <a:pt x="195936" y="18295"/>
                      <a:pt x="178474" y="19353"/>
                    </a:cubicBezTo>
                    <a:cubicBezTo>
                      <a:pt x="161012" y="20411"/>
                      <a:pt x="381674" y="34699"/>
                      <a:pt x="356274" y="41578"/>
                    </a:cubicBezTo>
                    <a:cubicBezTo>
                      <a:pt x="330874" y="48457"/>
                      <a:pt x="-41659" y="72270"/>
                      <a:pt x="3849" y="6697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5" name="フリーフォーム 2174">
                <a:extLst>
                  <a:ext uri="{FF2B5EF4-FFF2-40B4-BE49-F238E27FC236}">
                    <a16:creationId xmlns:a16="http://schemas.microsoft.com/office/drawing/2014/main" id="{BD477B0C-E5C0-664A-E4CA-701D64F3F016}"/>
                  </a:ext>
                </a:extLst>
              </p:cNvPr>
              <p:cNvSpPr/>
              <p:nvPr/>
            </p:nvSpPr>
            <p:spPr>
              <a:xfrm>
                <a:off x="8753475" y="5168900"/>
                <a:ext cx="993616" cy="46418"/>
              </a:xfrm>
              <a:custGeom>
                <a:avLst/>
                <a:gdLst>
                  <a:gd name="connsiteX0" fmla="*/ 0 w 993616"/>
                  <a:gd name="connsiteY0" fmla="*/ 31750 h 46418"/>
                  <a:gd name="connsiteX1" fmla="*/ 711200 w 993616"/>
                  <a:gd name="connsiteY1" fmla="*/ 9525 h 46418"/>
                  <a:gd name="connsiteX2" fmla="*/ 990600 w 993616"/>
                  <a:gd name="connsiteY2" fmla="*/ 0 h 46418"/>
                  <a:gd name="connsiteX3" fmla="*/ 866775 w 993616"/>
                  <a:gd name="connsiteY3" fmla="*/ 9525 h 46418"/>
                  <a:gd name="connsiteX4" fmla="*/ 314325 w 993616"/>
                  <a:gd name="connsiteY4" fmla="*/ 44450 h 46418"/>
                  <a:gd name="connsiteX5" fmla="*/ 504825 w 993616"/>
                  <a:gd name="connsiteY5" fmla="*/ 41275 h 46418"/>
                  <a:gd name="connsiteX6" fmla="*/ 0 w 993616"/>
                  <a:gd name="connsiteY6" fmla="*/ 31750 h 46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3616" h="46418">
                    <a:moveTo>
                      <a:pt x="0" y="31750"/>
                    </a:moveTo>
                    <a:lnTo>
                      <a:pt x="711200" y="9525"/>
                    </a:lnTo>
                    <a:lnTo>
                      <a:pt x="990600" y="0"/>
                    </a:lnTo>
                    <a:cubicBezTo>
                      <a:pt x="1016529" y="0"/>
                      <a:pt x="866775" y="9525"/>
                      <a:pt x="866775" y="9525"/>
                    </a:cubicBezTo>
                    <a:lnTo>
                      <a:pt x="314325" y="44450"/>
                    </a:lnTo>
                    <a:cubicBezTo>
                      <a:pt x="254000" y="49742"/>
                      <a:pt x="552450" y="42862"/>
                      <a:pt x="504825" y="41275"/>
                    </a:cubicBezTo>
                    <a:cubicBezTo>
                      <a:pt x="457200" y="39688"/>
                      <a:pt x="242887" y="37306"/>
                      <a:pt x="0" y="3175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6" name="フリーフォーム 2175">
                <a:extLst>
                  <a:ext uri="{FF2B5EF4-FFF2-40B4-BE49-F238E27FC236}">
                    <a16:creationId xmlns:a16="http://schemas.microsoft.com/office/drawing/2014/main" id="{5DDB81C4-7B95-CEC2-3431-96CA84B47E7F}"/>
                  </a:ext>
                </a:extLst>
              </p:cNvPr>
              <p:cNvSpPr/>
              <p:nvPr/>
            </p:nvSpPr>
            <p:spPr>
              <a:xfrm>
                <a:off x="9117989" y="5125947"/>
                <a:ext cx="61903" cy="312764"/>
              </a:xfrm>
              <a:custGeom>
                <a:avLst/>
                <a:gdLst>
                  <a:gd name="connsiteX0" fmla="*/ 45061 w 61903"/>
                  <a:gd name="connsiteY0" fmla="*/ 1678 h 312764"/>
                  <a:gd name="connsiteX1" fmla="*/ 41886 w 61903"/>
                  <a:gd name="connsiteY1" fmla="*/ 189003 h 312764"/>
                  <a:gd name="connsiteX2" fmla="*/ 60936 w 61903"/>
                  <a:gd name="connsiteY2" fmla="*/ 300128 h 312764"/>
                  <a:gd name="connsiteX3" fmla="*/ 6961 w 61903"/>
                  <a:gd name="connsiteY3" fmla="*/ 211228 h 312764"/>
                  <a:gd name="connsiteX4" fmla="*/ 3786 w 61903"/>
                  <a:gd name="connsiteY4" fmla="*/ 306478 h 312764"/>
                  <a:gd name="connsiteX5" fmla="*/ 45061 w 61903"/>
                  <a:gd name="connsiteY5" fmla="*/ 1678 h 31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03" h="312764">
                    <a:moveTo>
                      <a:pt x="45061" y="1678"/>
                    </a:moveTo>
                    <a:cubicBezTo>
                      <a:pt x="51411" y="-17901"/>
                      <a:pt x="39240" y="139261"/>
                      <a:pt x="41886" y="189003"/>
                    </a:cubicBezTo>
                    <a:cubicBezTo>
                      <a:pt x="44532" y="238745"/>
                      <a:pt x="66757" y="296424"/>
                      <a:pt x="60936" y="300128"/>
                    </a:cubicBezTo>
                    <a:cubicBezTo>
                      <a:pt x="55115" y="303832"/>
                      <a:pt x="16486" y="210170"/>
                      <a:pt x="6961" y="211228"/>
                    </a:cubicBezTo>
                    <a:cubicBezTo>
                      <a:pt x="-2564" y="212286"/>
                      <a:pt x="-976" y="342461"/>
                      <a:pt x="3786" y="306478"/>
                    </a:cubicBezTo>
                    <a:cubicBezTo>
                      <a:pt x="8548" y="270495"/>
                      <a:pt x="38711" y="21257"/>
                      <a:pt x="45061" y="167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7" name="フリーフォーム 2176">
                <a:extLst>
                  <a:ext uri="{FF2B5EF4-FFF2-40B4-BE49-F238E27FC236}">
                    <a16:creationId xmlns:a16="http://schemas.microsoft.com/office/drawing/2014/main" id="{CB4C65D2-69C7-FFDC-27C6-5257EF7E067A}"/>
                  </a:ext>
                </a:extLst>
              </p:cNvPr>
              <p:cNvSpPr/>
              <p:nvPr/>
            </p:nvSpPr>
            <p:spPr>
              <a:xfrm>
                <a:off x="9382986" y="5127614"/>
                <a:ext cx="129498" cy="323464"/>
              </a:xfrm>
              <a:custGeom>
                <a:avLst/>
                <a:gdLst>
                  <a:gd name="connsiteX0" fmla="*/ 129314 w 129498"/>
                  <a:gd name="connsiteY0" fmla="*/ 11 h 323464"/>
                  <a:gd name="connsiteX1" fmla="*/ 30889 w 129498"/>
                  <a:gd name="connsiteY1" fmla="*/ 104786 h 323464"/>
                  <a:gd name="connsiteX2" fmla="*/ 43589 w 129498"/>
                  <a:gd name="connsiteY2" fmla="*/ 184161 h 323464"/>
                  <a:gd name="connsiteX3" fmla="*/ 24539 w 129498"/>
                  <a:gd name="connsiteY3" fmla="*/ 136536 h 323464"/>
                  <a:gd name="connsiteX4" fmla="*/ 27714 w 129498"/>
                  <a:gd name="connsiteY4" fmla="*/ 320686 h 323464"/>
                  <a:gd name="connsiteX5" fmla="*/ 27714 w 129498"/>
                  <a:gd name="connsiteY5" fmla="*/ 238136 h 323464"/>
                  <a:gd name="connsiteX6" fmla="*/ 2314 w 129498"/>
                  <a:gd name="connsiteY6" fmla="*/ 111136 h 323464"/>
                  <a:gd name="connsiteX7" fmla="*/ 129314 w 129498"/>
                  <a:gd name="connsiteY7" fmla="*/ 11 h 32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498" h="323464">
                    <a:moveTo>
                      <a:pt x="129314" y="11"/>
                    </a:moveTo>
                    <a:cubicBezTo>
                      <a:pt x="134076" y="-1047"/>
                      <a:pt x="45176" y="74094"/>
                      <a:pt x="30889" y="104786"/>
                    </a:cubicBezTo>
                    <a:cubicBezTo>
                      <a:pt x="16602" y="135478"/>
                      <a:pt x="44647" y="178870"/>
                      <a:pt x="43589" y="184161"/>
                    </a:cubicBezTo>
                    <a:cubicBezTo>
                      <a:pt x="42531" y="189452"/>
                      <a:pt x="27185" y="113782"/>
                      <a:pt x="24539" y="136536"/>
                    </a:cubicBezTo>
                    <a:cubicBezTo>
                      <a:pt x="21893" y="159290"/>
                      <a:pt x="27185" y="303753"/>
                      <a:pt x="27714" y="320686"/>
                    </a:cubicBezTo>
                    <a:cubicBezTo>
                      <a:pt x="28243" y="337619"/>
                      <a:pt x="31947" y="273061"/>
                      <a:pt x="27714" y="238136"/>
                    </a:cubicBezTo>
                    <a:cubicBezTo>
                      <a:pt x="23481" y="203211"/>
                      <a:pt x="-8799" y="146061"/>
                      <a:pt x="2314" y="111136"/>
                    </a:cubicBezTo>
                    <a:cubicBezTo>
                      <a:pt x="13426" y="76211"/>
                      <a:pt x="124552" y="1069"/>
                      <a:pt x="129314" y="1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8" name="フリーフォーム 2177">
                <a:extLst>
                  <a:ext uri="{FF2B5EF4-FFF2-40B4-BE49-F238E27FC236}">
                    <a16:creationId xmlns:a16="http://schemas.microsoft.com/office/drawing/2014/main" id="{70C19859-6CED-2236-DE9A-9A97C0526D0E}"/>
                  </a:ext>
                </a:extLst>
              </p:cNvPr>
              <p:cNvSpPr/>
              <p:nvPr/>
            </p:nvSpPr>
            <p:spPr>
              <a:xfrm>
                <a:off x="9214167" y="5197467"/>
                <a:ext cx="168491" cy="263043"/>
              </a:xfrm>
              <a:custGeom>
                <a:avLst/>
                <a:gdLst>
                  <a:gd name="connsiteX0" fmla="*/ 6033 w 168491"/>
                  <a:gd name="connsiteY0" fmla="*/ 8 h 263043"/>
                  <a:gd name="connsiteX1" fmla="*/ 2858 w 168491"/>
                  <a:gd name="connsiteY1" fmla="*/ 250833 h 263043"/>
                  <a:gd name="connsiteX2" fmla="*/ 53658 w 168491"/>
                  <a:gd name="connsiteY2" fmla="*/ 146058 h 263043"/>
                  <a:gd name="connsiteX3" fmla="*/ 66358 w 168491"/>
                  <a:gd name="connsiteY3" fmla="*/ 206383 h 263043"/>
                  <a:gd name="connsiteX4" fmla="*/ 98108 w 168491"/>
                  <a:gd name="connsiteY4" fmla="*/ 123833 h 263043"/>
                  <a:gd name="connsiteX5" fmla="*/ 164783 w 168491"/>
                  <a:gd name="connsiteY5" fmla="*/ 250833 h 263043"/>
                  <a:gd name="connsiteX6" fmla="*/ 158433 w 168491"/>
                  <a:gd name="connsiteY6" fmla="*/ 174633 h 263043"/>
                  <a:gd name="connsiteX7" fmla="*/ 145733 w 168491"/>
                  <a:gd name="connsiteY7" fmla="*/ 92083 h 263043"/>
                  <a:gd name="connsiteX8" fmla="*/ 25083 w 168491"/>
                  <a:gd name="connsiteY8" fmla="*/ 190508 h 263043"/>
                  <a:gd name="connsiteX9" fmla="*/ 12383 w 168491"/>
                  <a:gd name="connsiteY9" fmla="*/ 136533 h 263043"/>
                  <a:gd name="connsiteX10" fmla="*/ 2858 w 168491"/>
                  <a:gd name="connsiteY10" fmla="*/ 260358 h 263043"/>
                  <a:gd name="connsiteX11" fmla="*/ 6033 w 168491"/>
                  <a:gd name="connsiteY11" fmla="*/ 8 h 26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491" h="263043">
                    <a:moveTo>
                      <a:pt x="6033" y="8"/>
                    </a:moveTo>
                    <a:cubicBezTo>
                      <a:pt x="6033" y="-1579"/>
                      <a:pt x="-5079" y="226491"/>
                      <a:pt x="2858" y="250833"/>
                    </a:cubicBezTo>
                    <a:cubicBezTo>
                      <a:pt x="10795" y="275175"/>
                      <a:pt x="43075" y="153466"/>
                      <a:pt x="53658" y="146058"/>
                    </a:cubicBezTo>
                    <a:cubicBezTo>
                      <a:pt x="64241" y="138650"/>
                      <a:pt x="58950" y="210087"/>
                      <a:pt x="66358" y="206383"/>
                    </a:cubicBezTo>
                    <a:cubicBezTo>
                      <a:pt x="73766" y="202679"/>
                      <a:pt x="81704" y="116425"/>
                      <a:pt x="98108" y="123833"/>
                    </a:cubicBezTo>
                    <a:cubicBezTo>
                      <a:pt x="114512" y="131241"/>
                      <a:pt x="154729" y="242366"/>
                      <a:pt x="164783" y="250833"/>
                    </a:cubicBezTo>
                    <a:cubicBezTo>
                      <a:pt x="174837" y="259300"/>
                      <a:pt x="161608" y="201091"/>
                      <a:pt x="158433" y="174633"/>
                    </a:cubicBezTo>
                    <a:cubicBezTo>
                      <a:pt x="155258" y="148175"/>
                      <a:pt x="167958" y="89437"/>
                      <a:pt x="145733" y="92083"/>
                    </a:cubicBezTo>
                    <a:cubicBezTo>
                      <a:pt x="123508" y="94729"/>
                      <a:pt x="47308" y="183100"/>
                      <a:pt x="25083" y="190508"/>
                    </a:cubicBezTo>
                    <a:cubicBezTo>
                      <a:pt x="2858" y="197916"/>
                      <a:pt x="16087" y="124891"/>
                      <a:pt x="12383" y="136533"/>
                    </a:cubicBezTo>
                    <a:cubicBezTo>
                      <a:pt x="8679" y="148175"/>
                      <a:pt x="3916" y="283641"/>
                      <a:pt x="2858" y="260358"/>
                    </a:cubicBezTo>
                    <a:cubicBezTo>
                      <a:pt x="1800" y="237075"/>
                      <a:pt x="6033" y="1595"/>
                      <a:pt x="6033" y="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9" name="フリーフォーム 2178">
                <a:extLst>
                  <a:ext uri="{FF2B5EF4-FFF2-40B4-BE49-F238E27FC236}">
                    <a16:creationId xmlns:a16="http://schemas.microsoft.com/office/drawing/2014/main" id="{C73C4456-F81B-E0C5-C276-43DB7D6410F2}"/>
                  </a:ext>
                </a:extLst>
              </p:cNvPr>
              <p:cNvSpPr/>
              <p:nvPr/>
            </p:nvSpPr>
            <p:spPr>
              <a:xfrm>
                <a:off x="9544050" y="5345394"/>
                <a:ext cx="1799606" cy="87031"/>
              </a:xfrm>
              <a:custGeom>
                <a:avLst/>
                <a:gdLst>
                  <a:gd name="connsiteX0" fmla="*/ 0 w 1799606"/>
                  <a:gd name="connsiteY0" fmla="*/ 87031 h 87031"/>
                  <a:gd name="connsiteX1" fmla="*/ 1209675 w 1799606"/>
                  <a:gd name="connsiteY1" fmla="*/ 26706 h 87031"/>
                  <a:gd name="connsiteX2" fmla="*/ 1082675 w 1799606"/>
                  <a:gd name="connsiteY2" fmla="*/ 29881 h 87031"/>
                  <a:gd name="connsiteX3" fmla="*/ 1787525 w 1799606"/>
                  <a:gd name="connsiteY3" fmla="*/ 1306 h 87031"/>
                  <a:gd name="connsiteX4" fmla="*/ 1546225 w 1799606"/>
                  <a:gd name="connsiteY4" fmla="*/ 4481 h 87031"/>
                  <a:gd name="connsiteX5" fmla="*/ 609600 w 1799606"/>
                  <a:gd name="connsiteY5" fmla="*/ 42581 h 87031"/>
                  <a:gd name="connsiteX6" fmla="*/ 412750 w 1799606"/>
                  <a:gd name="connsiteY6" fmla="*/ 58456 h 87031"/>
                  <a:gd name="connsiteX7" fmla="*/ 0 w 1799606"/>
                  <a:gd name="connsiteY7" fmla="*/ 87031 h 87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99606" h="87031">
                    <a:moveTo>
                      <a:pt x="0" y="87031"/>
                    </a:moveTo>
                    <a:lnTo>
                      <a:pt x="1209675" y="26706"/>
                    </a:lnTo>
                    <a:cubicBezTo>
                      <a:pt x="1390121" y="17181"/>
                      <a:pt x="1082675" y="29881"/>
                      <a:pt x="1082675" y="29881"/>
                    </a:cubicBezTo>
                    <a:lnTo>
                      <a:pt x="1787525" y="1306"/>
                    </a:lnTo>
                    <a:cubicBezTo>
                      <a:pt x="1864783" y="-2927"/>
                      <a:pt x="1546225" y="4481"/>
                      <a:pt x="1546225" y="4481"/>
                    </a:cubicBezTo>
                    <a:lnTo>
                      <a:pt x="609600" y="42581"/>
                    </a:lnTo>
                    <a:cubicBezTo>
                      <a:pt x="420688" y="51577"/>
                      <a:pt x="412750" y="58456"/>
                      <a:pt x="412750" y="58456"/>
                    </a:cubicBezTo>
                    <a:lnTo>
                      <a:pt x="0" y="87031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0" name="フリーフォーム 2179">
                <a:extLst>
                  <a:ext uri="{FF2B5EF4-FFF2-40B4-BE49-F238E27FC236}">
                    <a16:creationId xmlns:a16="http://schemas.microsoft.com/office/drawing/2014/main" id="{4E3A18C8-2AEA-EB55-056A-D0D022EA286C}"/>
                  </a:ext>
                </a:extLst>
              </p:cNvPr>
              <p:cNvSpPr/>
              <p:nvPr/>
            </p:nvSpPr>
            <p:spPr>
              <a:xfrm>
                <a:off x="9892752" y="5099787"/>
                <a:ext cx="165648" cy="316909"/>
              </a:xfrm>
              <a:custGeom>
                <a:avLst/>
                <a:gdLst>
                  <a:gd name="connsiteX0" fmla="*/ 548 w 165648"/>
                  <a:gd name="connsiteY0" fmla="*/ 2438 h 316909"/>
                  <a:gd name="connsiteX1" fmla="*/ 76748 w 165648"/>
                  <a:gd name="connsiteY1" fmla="*/ 88163 h 316909"/>
                  <a:gd name="connsiteX2" fmla="*/ 111673 w 165648"/>
                  <a:gd name="connsiteY2" fmla="*/ 170713 h 316909"/>
                  <a:gd name="connsiteX3" fmla="*/ 130723 w 165648"/>
                  <a:gd name="connsiteY3" fmla="*/ 316763 h 316909"/>
                  <a:gd name="connsiteX4" fmla="*/ 152948 w 165648"/>
                  <a:gd name="connsiteY4" fmla="*/ 196113 h 316909"/>
                  <a:gd name="connsiteX5" fmla="*/ 133898 w 165648"/>
                  <a:gd name="connsiteY5" fmla="*/ 100863 h 316909"/>
                  <a:gd name="connsiteX6" fmla="*/ 165648 w 165648"/>
                  <a:gd name="connsiteY6" fmla="*/ 224688 h 316909"/>
                  <a:gd name="connsiteX7" fmla="*/ 133898 w 165648"/>
                  <a:gd name="connsiteY7" fmla="*/ 196113 h 316909"/>
                  <a:gd name="connsiteX8" fmla="*/ 127548 w 165648"/>
                  <a:gd name="connsiteY8" fmla="*/ 237388 h 316909"/>
                  <a:gd name="connsiteX9" fmla="*/ 44998 w 165648"/>
                  <a:gd name="connsiteY9" fmla="*/ 40538 h 316909"/>
                  <a:gd name="connsiteX10" fmla="*/ 548 w 165648"/>
                  <a:gd name="connsiteY10" fmla="*/ 2438 h 316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5648" h="316909">
                    <a:moveTo>
                      <a:pt x="548" y="2438"/>
                    </a:moveTo>
                    <a:cubicBezTo>
                      <a:pt x="5840" y="10375"/>
                      <a:pt x="58227" y="60117"/>
                      <a:pt x="76748" y="88163"/>
                    </a:cubicBezTo>
                    <a:cubicBezTo>
                      <a:pt x="95269" y="116209"/>
                      <a:pt x="102677" y="132613"/>
                      <a:pt x="111673" y="170713"/>
                    </a:cubicBezTo>
                    <a:cubicBezTo>
                      <a:pt x="120669" y="208813"/>
                      <a:pt x="123844" y="312530"/>
                      <a:pt x="130723" y="316763"/>
                    </a:cubicBezTo>
                    <a:cubicBezTo>
                      <a:pt x="137602" y="320996"/>
                      <a:pt x="152419" y="232096"/>
                      <a:pt x="152948" y="196113"/>
                    </a:cubicBezTo>
                    <a:cubicBezTo>
                      <a:pt x="153477" y="160130"/>
                      <a:pt x="131781" y="96101"/>
                      <a:pt x="133898" y="100863"/>
                    </a:cubicBezTo>
                    <a:cubicBezTo>
                      <a:pt x="136015" y="105625"/>
                      <a:pt x="165648" y="208813"/>
                      <a:pt x="165648" y="224688"/>
                    </a:cubicBezTo>
                    <a:cubicBezTo>
                      <a:pt x="165648" y="240563"/>
                      <a:pt x="140248" y="193996"/>
                      <a:pt x="133898" y="196113"/>
                    </a:cubicBezTo>
                    <a:cubicBezTo>
                      <a:pt x="127548" y="198230"/>
                      <a:pt x="142365" y="263317"/>
                      <a:pt x="127548" y="237388"/>
                    </a:cubicBezTo>
                    <a:cubicBezTo>
                      <a:pt x="112731" y="211459"/>
                      <a:pt x="60344" y="75463"/>
                      <a:pt x="44998" y="40538"/>
                    </a:cubicBezTo>
                    <a:cubicBezTo>
                      <a:pt x="29652" y="5613"/>
                      <a:pt x="-4744" y="-5499"/>
                      <a:pt x="548" y="243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1" name="フリーフォーム 2180">
                <a:extLst>
                  <a:ext uri="{FF2B5EF4-FFF2-40B4-BE49-F238E27FC236}">
                    <a16:creationId xmlns:a16="http://schemas.microsoft.com/office/drawing/2014/main" id="{994BA8EA-1E03-2D2C-9A72-DFA5122EBB41}"/>
                  </a:ext>
                </a:extLst>
              </p:cNvPr>
              <p:cNvSpPr/>
              <p:nvPr/>
            </p:nvSpPr>
            <p:spPr>
              <a:xfrm>
                <a:off x="9852025" y="5111260"/>
                <a:ext cx="1479135" cy="153205"/>
              </a:xfrm>
              <a:custGeom>
                <a:avLst/>
                <a:gdLst>
                  <a:gd name="connsiteX0" fmla="*/ 0 w 1479135"/>
                  <a:gd name="connsiteY0" fmla="*/ 146540 h 153205"/>
                  <a:gd name="connsiteX1" fmla="*/ 536575 w 1479135"/>
                  <a:gd name="connsiteY1" fmla="*/ 108440 h 153205"/>
                  <a:gd name="connsiteX2" fmla="*/ 974725 w 1479135"/>
                  <a:gd name="connsiteY2" fmla="*/ 79865 h 153205"/>
                  <a:gd name="connsiteX3" fmla="*/ 822325 w 1479135"/>
                  <a:gd name="connsiteY3" fmla="*/ 70340 h 153205"/>
                  <a:gd name="connsiteX4" fmla="*/ 1466850 w 1479135"/>
                  <a:gd name="connsiteY4" fmla="*/ 490 h 153205"/>
                  <a:gd name="connsiteX5" fmla="*/ 1260475 w 1479135"/>
                  <a:gd name="connsiteY5" fmla="*/ 38590 h 153205"/>
                  <a:gd name="connsiteX6" fmla="*/ 1447800 w 1479135"/>
                  <a:gd name="connsiteY6" fmla="*/ 25890 h 153205"/>
                  <a:gd name="connsiteX7" fmla="*/ 1114425 w 1479135"/>
                  <a:gd name="connsiteY7" fmla="*/ 51290 h 153205"/>
                  <a:gd name="connsiteX8" fmla="*/ 517525 w 1479135"/>
                  <a:gd name="connsiteY8" fmla="*/ 124315 h 153205"/>
                  <a:gd name="connsiteX9" fmla="*/ 644525 w 1479135"/>
                  <a:gd name="connsiteY9" fmla="*/ 146540 h 153205"/>
                  <a:gd name="connsiteX10" fmla="*/ 0 w 1479135"/>
                  <a:gd name="connsiteY10" fmla="*/ 146540 h 153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79135" h="153205">
                    <a:moveTo>
                      <a:pt x="0" y="146540"/>
                    </a:moveTo>
                    <a:lnTo>
                      <a:pt x="536575" y="108440"/>
                    </a:lnTo>
                    <a:lnTo>
                      <a:pt x="974725" y="79865"/>
                    </a:lnTo>
                    <a:cubicBezTo>
                      <a:pt x="1022350" y="73515"/>
                      <a:pt x="740304" y="83569"/>
                      <a:pt x="822325" y="70340"/>
                    </a:cubicBezTo>
                    <a:cubicBezTo>
                      <a:pt x="904346" y="57111"/>
                      <a:pt x="1393825" y="5782"/>
                      <a:pt x="1466850" y="490"/>
                    </a:cubicBezTo>
                    <a:cubicBezTo>
                      <a:pt x="1539875" y="-4802"/>
                      <a:pt x="1263650" y="34357"/>
                      <a:pt x="1260475" y="38590"/>
                    </a:cubicBezTo>
                    <a:cubicBezTo>
                      <a:pt x="1257300" y="42823"/>
                      <a:pt x="1472142" y="23773"/>
                      <a:pt x="1447800" y="25890"/>
                    </a:cubicBezTo>
                    <a:cubicBezTo>
                      <a:pt x="1423458" y="28007"/>
                      <a:pt x="1269471" y="34886"/>
                      <a:pt x="1114425" y="51290"/>
                    </a:cubicBezTo>
                    <a:cubicBezTo>
                      <a:pt x="959379" y="67694"/>
                      <a:pt x="595841" y="108440"/>
                      <a:pt x="517525" y="124315"/>
                    </a:cubicBezTo>
                    <a:cubicBezTo>
                      <a:pt x="439209" y="140190"/>
                      <a:pt x="733425" y="140190"/>
                      <a:pt x="644525" y="146540"/>
                    </a:cubicBezTo>
                    <a:cubicBezTo>
                      <a:pt x="555625" y="152890"/>
                      <a:pt x="269875" y="157652"/>
                      <a:pt x="0" y="14654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2" name="フリーフォーム 2181">
                <a:extLst>
                  <a:ext uri="{FF2B5EF4-FFF2-40B4-BE49-F238E27FC236}">
                    <a16:creationId xmlns:a16="http://schemas.microsoft.com/office/drawing/2014/main" id="{0D72DB71-CE1F-A723-B528-7E13497DC7EC}"/>
                  </a:ext>
                </a:extLst>
              </p:cNvPr>
              <p:cNvSpPr/>
              <p:nvPr/>
            </p:nvSpPr>
            <p:spPr>
              <a:xfrm>
                <a:off x="10023468" y="5264149"/>
                <a:ext cx="443027" cy="155772"/>
              </a:xfrm>
              <a:custGeom>
                <a:avLst/>
                <a:gdLst>
                  <a:gd name="connsiteX0" fmla="*/ 7 w 443027"/>
                  <a:gd name="connsiteY0" fmla="*/ 127001 h 155772"/>
                  <a:gd name="connsiteX1" fmla="*/ 73032 w 443027"/>
                  <a:gd name="connsiteY1" fmla="*/ 15876 h 155772"/>
                  <a:gd name="connsiteX2" fmla="*/ 133357 w 443027"/>
                  <a:gd name="connsiteY2" fmla="*/ 101601 h 155772"/>
                  <a:gd name="connsiteX3" fmla="*/ 200032 w 443027"/>
                  <a:gd name="connsiteY3" fmla="*/ 22226 h 155772"/>
                  <a:gd name="connsiteX4" fmla="*/ 250832 w 443027"/>
                  <a:gd name="connsiteY4" fmla="*/ 155576 h 155772"/>
                  <a:gd name="connsiteX5" fmla="*/ 330207 w 443027"/>
                  <a:gd name="connsiteY5" fmla="*/ 53976 h 155772"/>
                  <a:gd name="connsiteX6" fmla="*/ 352432 w 443027"/>
                  <a:gd name="connsiteY6" fmla="*/ 133351 h 155772"/>
                  <a:gd name="connsiteX7" fmla="*/ 412757 w 443027"/>
                  <a:gd name="connsiteY7" fmla="*/ 3176 h 155772"/>
                  <a:gd name="connsiteX8" fmla="*/ 441332 w 443027"/>
                  <a:gd name="connsiteY8" fmla="*/ 111126 h 155772"/>
                  <a:gd name="connsiteX9" fmla="*/ 365132 w 443027"/>
                  <a:gd name="connsiteY9" fmla="*/ 12701 h 155772"/>
                  <a:gd name="connsiteX10" fmla="*/ 244482 w 443027"/>
                  <a:gd name="connsiteY10" fmla="*/ 104776 h 155772"/>
                  <a:gd name="connsiteX11" fmla="*/ 69857 w 443027"/>
                  <a:gd name="connsiteY11" fmla="*/ 1 h 155772"/>
                  <a:gd name="connsiteX12" fmla="*/ 7 w 443027"/>
                  <a:gd name="connsiteY12" fmla="*/ 127001 h 155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3027" h="155772">
                    <a:moveTo>
                      <a:pt x="7" y="127001"/>
                    </a:moveTo>
                    <a:cubicBezTo>
                      <a:pt x="536" y="129647"/>
                      <a:pt x="50807" y="20109"/>
                      <a:pt x="73032" y="15876"/>
                    </a:cubicBezTo>
                    <a:cubicBezTo>
                      <a:pt x="95257" y="11643"/>
                      <a:pt x="112190" y="100543"/>
                      <a:pt x="133357" y="101601"/>
                    </a:cubicBezTo>
                    <a:cubicBezTo>
                      <a:pt x="154524" y="102659"/>
                      <a:pt x="180453" y="13230"/>
                      <a:pt x="200032" y="22226"/>
                    </a:cubicBezTo>
                    <a:cubicBezTo>
                      <a:pt x="219611" y="31222"/>
                      <a:pt x="229136" y="150284"/>
                      <a:pt x="250832" y="155576"/>
                    </a:cubicBezTo>
                    <a:cubicBezTo>
                      <a:pt x="272528" y="160868"/>
                      <a:pt x="313274" y="57680"/>
                      <a:pt x="330207" y="53976"/>
                    </a:cubicBezTo>
                    <a:cubicBezTo>
                      <a:pt x="347140" y="50272"/>
                      <a:pt x="338674" y="141818"/>
                      <a:pt x="352432" y="133351"/>
                    </a:cubicBezTo>
                    <a:cubicBezTo>
                      <a:pt x="366190" y="124884"/>
                      <a:pt x="397940" y="6880"/>
                      <a:pt x="412757" y="3176"/>
                    </a:cubicBezTo>
                    <a:cubicBezTo>
                      <a:pt x="427574" y="-528"/>
                      <a:pt x="449270" y="109538"/>
                      <a:pt x="441332" y="111126"/>
                    </a:cubicBezTo>
                    <a:cubicBezTo>
                      <a:pt x="433394" y="112714"/>
                      <a:pt x="397940" y="13759"/>
                      <a:pt x="365132" y="12701"/>
                    </a:cubicBezTo>
                    <a:cubicBezTo>
                      <a:pt x="332324" y="11643"/>
                      <a:pt x="293694" y="106893"/>
                      <a:pt x="244482" y="104776"/>
                    </a:cubicBezTo>
                    <a:cubicBezTo>
                      <a:pt x="195270" y="102659"/>
                      <a:pt x="111661" y="530"/>
                      <a:pt x="69857" y="1"/>
                    </a:cubicBezTo>
                    <a:cubicBezTo>
                      <a:pt x="28053" y="-528"/>
                      <a:pt x="-522" y="124355"/>
                      <a:pt x="7" y="12700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3" name="フリーフォーム 2182">
                <a:extLst>
                  <a:ext uri="{FF2B5EF4-FFF2-40B4-BE49-F238E27FC236}">
                    <a16:creationId xmlns:a16="http://schemas.microsoft.com/office/drawing/2014/main" id="{75DA11D7-40F5-9C9A-D81D-5017D0540E39}"/>
                  </a:ext>
                </a:extLst>
              </p:cNvPr>
              <p:cNvSpPr/>
              <p:nvPr/>
            </p:nvSpPr>
            <p:spPr>
              <a:xfrm>
                <a:off x="10467975" y="5162888"/>
                <a:ext cx="904757" cy="85387"/>
              </a:xfrm>
              <a:custGeom>
                <a:avLst/>
                <a:gdLst>
                  <a:gd name="connsiteX0" fmla="*/ 0 w 904757"/>
                  <a:gd name="connsiteY0" fmla="*/ 85387 h 85387"/>
                  <a:gd name="connsiteX1" fmla="*/ 860425 w 904757"/>
                  <a:gd name="connsiteY1" fmla="*/ 6012 h 85387"/>
                  <a:gd name="connsiteX2" fmla="*/ 727075 w 904757"/>
                  <a:gd name="connsiteY2" fmla="*/ 12362 h 85387"/>
                  <a:gd name="connsiteX3" fmla="*/ 263525 w 904757"/>
                  <a:gd name="connsiteY3" fmla="*/ 66337 h 85387"/>
                  <a:gd name="connsiteX4" fmla="*/ 0 w 904757"/>
                  <a:gd name="connsiteY4" fmla="*/ 85387 h 85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4757" h="85387">
                    <a:moveTo>
                      <a:pt x="0" y="85387"/>
                    </a:moveTo>
                    <a:lnTo>
                      <a:pt x="860425" y="6012"/>
                    </a:lnTo>
                    <a:cubicBezTo>
                      <a:pt x="981604" y="-6159"/>
                      <a:pt x="826558" y="2308"/>
                      <a:pt x="727075" y="12362"/>
                    </a:cubicBezTo>
                    <a:cubicBezTo>
                      <a:pt x="627592" y="22416"/>
                      <a:pt x="384175" y="56812"/>
                      <a:pt x="263525" y="66337"/>
                    </a:cubicBezTo>
                    <a:lnTo>
                      <a:pt x="0" y="85387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4" name="フリーフォーム 2183">
                <a:extLst>
                  <a:ext uri="{FF2B5EF4-FFF2-40B4-BE49-F238E27FC236}">
                    <a16:creationId xmlns:a16="http://schemas.microsoft.com/office/drawing/2014/main" id="{7AE4F77A-BA09-8D66-48F3-C485277B8526}"/>
                  </a:ext>
                </a:extLst>
              </p:cNvPr>
              <p:cNvSpPr/>
              <p:nvPr/>
            </p:nvSpPr>
            <p:spPr>
              <a:xfrm>
                <a:off x="10642538" y="5167066"/>
                <a:ext cx="28701" cy="222119"/>
              </a:xfrm>
              <a:custGeom>
                <a:avLst/>
                <a:gdLst>
                  <a:gd name="connsiteX0" fmla="*/ 28637 w 28701"/>
                  <a:gd name="connsiteY0" fmla="*/ 5009 h 222119"/>
                  <a:gd name="connsiteX1" fmla="*/ 6412 w 28701"/>
                  <a:gd name="connsiteY1" fmla="*/ 78034 h 222119"/>
                  <a:gd name="connsiteX2" fmla="*/ 28637 w 28701"/>
                  <a:gd name="connsiteY2" fmla="*/ 182809 h 222119"/>
                  <a:gd name="connsiteX3" fmla="*/ 12762 w 28701"/>
                  <a:gd name="connsiteY3" fmla="*/ 103434 h 222119"/>
                  <a:gd name="connsiteX4" fmla="*/ 62 w 28701"/>
                  <a:gd name="connsiteY4" fmla="*/ 220909 h 222119"/>
                  <a:gd name="connsiteX5" fmla="*/ 28637 w 28701"/>
                  <a:gd name="connsiteY5" fmla="*/ 5009 h 222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01" h="222119">
                    <a:moveTo>
                      <a:pt x="28637" y="5009"/>
                    </a:moveTo>
                    <a:cubicBezTo>
                      <a:pt x="29695" y="-18803"/>
                      <a:pt x="6412" y="48401"/>
                      <a:pt x="6412" y="78034"/>
                    </a:cubicBezTo>
                    <a:cubicBezTo>
                      <a:pt x="6412" y="107667"/>
                      <a:pt x="27579" y="178576"/>
                      <a:pt x="28637" y="182809"/>
                    </a:cubicBezTo>
                    <a:cubicBezTo>
                      <a:pt x="29695" y="187042"/>
                      <a:pt x="17524" y="97084"/>
                      <a:pt x="12762" y="103434"/>
                    </a:cubicBezTo>
                    <a:cubicBezTo>
                      <a:pt x="8000" y="109784"/>
                      <a:pt x="1649" y="235726"/>
                      <a:pt x="62" y="220909"/>
                    </a:cubicBezTo>
                    <a:cubicBezTo>
                      <a:pt x="-1525" y="206092"/>
                      <a:pt x="27579" y="28821"/>
                      <a:pt x="28637" y="500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5" name="フリーフォーム 2184">
                <a:extLst>
                  <a:ext uri="{FF2B5EF4-FFF2-40B4-BE49-F238E27FC236}">
                    <a16:creationId xmlns:a16="http://schemas.microsoft.com/office/drawing/2014/main" id="{2689C1F4-414C-EFFB-B021-AE3003009326}"/>
                  </a:ext>
                </a:extLst>
              </p:cNvPr>
              <p:cNvSpPr/>
              <p:nvPr/>
            </p:nvSpPr>
            <p:spPr>
              <a:xfrm>
                <a:off x="10702545" y="5170285"/>
                <a:ext cx="204250" cy="215204"/>
              </a:xfrm>
              <a:custGeom>
                <a:avLst/>
                <a:gdLst>
                  <a:gd name="connsiteX0" fmla="*/ 380 w 204250"/>
                  <a:gd name="connsiteY0" fmla="*/ 214515 h 215204"/>
                  <a:gd name="connsiteX1" fmla="*/ 28955 w 204250"/>
                  <a:gd name="connsiteY1" fmla="*/ 84340 h 215204"/>
                  <a:gd name="connsiteX2" fmla="*/ 146430 w 204250"/>
                  <a:gd name="connsiteY2" fmla="*/ 55765 h 215204"/>
                  <a:gd name="connsiteX3" fmla="*/ 203580 w 204250"/>
                  <a:gd name="connsiteY3" fmla="*/ 151015 h 215204"/>
                  <a:gd name="connsiteX4" fmla="*/ 168655 w 204250"/>
                  <a:gd name="connsiteY4" fmla="*/ 17665 h 215204"/>
                  <a:gd name="connsiteX5" fmla="*/ 41655 w 204250"/>
                  <a:gd name="connsiteY5" fmla="*/ 20840 h 215204"/>
                  <a:gd name="connsiteX6" fmla="*/ 380 w 204250"/>
                  <a:gd name="connsiteY6" fmla="*/ 214515 h 215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4250" h="215204">
                    <a:moveTo>
                      <a:pt x="380" y="214515"/>
                    </a:moveTo>
                    <a:cubicBezTo>
                      <a:pt x="-1737" y="225098"/>
                      <a:pt x="4613" y="110798"/>
                      <a:pt x="28955" y="84340"/>
                    </a:cubicBezTo>
                    <a:cubicBezTo>
                      <a:pt x="53297" y="57882"/>
                      <a:pt x="117326" y="44652"/>
                      <a:pt x="146430" y="55765"/>
                    </a:cubicBezTo>
                    <a:cubicBezTo>
                      <a:pt x="175534" y="66877"/>
                      <a:pt x="199876" y="157365"/>
                      <a:pt x="203580" y="151015"/>
                    </a:cubicBezTo>
                    <a:cubicBezTo>
                      <a:pt x="207284" y="144665"/>
                      <a:pt x="195642" y="39361"/>
                      <a:pt x="168655" y="17665"/>
                    </a:cubicBezTo>
                    <a:cubicBezTo>
                      <a:pt x="141668" y="-4031"/>
                      <a:pt x="70230" y="-8793"/>
                      <a:pt x="41655" y="20840"/>
                    </a:cubicBezTo>
                    <a:cubicBezTo>
                      <a:pt x="13080" y="50473"/>
                      <a:pt x="2497" y="203932"/>
                      <a:pt x="380" y="21451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6" name="フリーフォーム 2185">
                <a:extLst>
                  <a:ext uri="{FF2B5EF4-FFF2-40B4-BE49-F238E27FC236}">
                    <a16:creationId xmlns:a16="http://schemas.microsoft.com/office/drawing/2014/main" id="{27E82421-A896-2F69-4C31-8AE47B2F0F3F}"/>
                  </a:ext>
                </a:extLst>
              </p:cNvPr>
              <p:cNvSpPr/>
              <p:nvPr/>
            </p:nvSpPr>
            <p:spPr>
              <a:xfrm>
                <a:off x="11165022" y="5133957"/>
                <a:ext cx="119019" cy="203233"/>
              </a:xfrm>
              <a:custGeom>
                <a:avLst/>
                <a:gdLst>
                  <a:gd name="connsiteX0" fmla="*/ 4628 w 119019"/>
                  <a:gd name="connsiteY0" fmla="*/ 18 h 203233"/>
                  <a:gd name="connsiteX1" fmla="*/ 17328 w 119019"/>
                  <a:gd name="connsiteY1" fmla="*/ 187343 h 203233"/>
                  <a:gd name="connsiteX2" fmla="*/ 23678 w 119019"/>
                  <a:gd name="connsiteY2" fmla="*/ 79393 h 203233"/>
                  <a:gd name="connsiteX3" fmla="*/ 109403 w 119019"/>
                  <a:gd name="connsiteY3" fmla="*/ 66693 h 203233"/>
                  <a:gd name="connsiteX4" fmla="*/ 115753 w 119019"/>
                  <a:gd name="connsiteY4" fmla="*/ 203218 h 203233"/>
                  <a:gd name="connsiteX5" fmla="*/ 109403 w 119019"/>
                  <a:gd name="connsiteY5" fmla="*/ 57168 h 203233"/>
                  <a:gd name="connsiteX6" fmla="*/ 14153 w 119019"/>
                  <a:gd name="connsiteY6" fmla="*/ 79393 h 203233"/>
                  <a:gd name="connsiteX7" fmla="*/ 1453 w 119019"/>
                  <a:gd name="connsiteY7" fmla="*/ 200043 h 203233"/>
                  <a:gd name="connsiteX8" fmla="*/ 4628 w 119019"/>
                  <a:gd name="connsiteY8" fmla="*/ 18 h 20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019" h="203233">
                    <a:moveTo>
                      <a:pt x="4628" y="18"/>
                    </a:moveTo>
                    <a:cubicBezTo>
                      <a:pt x="7274" y="-2099"/>
                      <a:pt x="14153" y="174114"/>
                      <a:pt x="17328" y="187343"/>
                    </a:cubicBezTo>
                    <a:cubicBezTo>
                      <a:pt x="20503" y="200572"/>
                      <a:pt x="8332" y="99501"/>
                      <a:pt x="23678" y="79393"/>
                    </a:cubicBezTo>
                    <a:cubicBezTo>
                      <a:pt x="39024" y="59285"/>
                      <a:pt x="94057" y="46056"/>
                      <a:pt x="109403" y="66693"/>
                    </a:cubicBezTo>
                    <a:cubicBezTo>
                      <a:pt x="124749" y="87330"/>
                      <a:pt x="115753" y="204805"/>
                      <a:pt x="115753" y="203218"/>
                    </a:cubicBezTo>
                    <a:cubicBezTo>
                      <a:pt x="115753" y="201631"/>
                      <a:pt x="126336" y="77806"/>
                      <a:pt x="109403" y="57168"/>
                    </a:cubicBezTo>
                    <a:cubicBezTo>
                      <a:pt x="92470" y="36531"/>
                      <a:pt x="32145" y="55581"/>
                      <a:pt x="14153" y="79393"/>
                    </a:cubicBezTo>
                    <a:cubicBezTo>
                      <a:pt x="-3839" y="103206"/>
                      <a:pt x="5157" y="208510"/>
                      <a:pt x="1453" y="200043"/>
                    </a:cubicBezTo>
                    <a:cubicBezTo>
                      <a:pt x="-2251" y="191576"/>
                      <a:pt x="1982" y="2135"/>
                      <a:pt x="4628" y="1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7" name="フリーフォーム 2186">
                <a:extLst>
                  <a:ext uri="{FF2B5EF4-FFF2-40B4-BE49-F238E27FC236}">
                    <a16:creationId xmlns:a16="http://schemas.microsoft.com/office/drawing/2014/main" id="{7AF46706-26C2-17FD-6A78-375C665340C8}"/>
                  </a:ext>
                </a:extLst>
              </p:cNvPr>
              <p:cNvSpPr/>
              <p:nvPr/>
            </p:nvSpPr>
            <p:spPr>
              <a:xfrm>
                <a:off x="10888080" y="5104874"/>
                <a:ext cx="386549" cy="283113"/>
              </a:xfrm>
              <a:custGeom>
                <a:avLst/>
                <a:gdLst>
                  <a:gd name="connsiteX0" fmla="*/ 106945 w 386549"/>
                  <a:gd name="connsiteY0" fmla="*/ 526 h 283113"/>
                  <a:gd name="connsiteX1" fmla="*/ 75195 w 386549"/>
                  <a:gd name="connsiteY1" fmla="*/ 111651 h 283113"/>
                  <a:gd name="connsiteX2" fmla="*/ 72020 w 386549"/>
                  <a:gd name="connsiteY2" fmla="*/ 276751 h 283113"/>
                  <a:gd name="connsiteX3" fmla="*/ 72020 w 386549"/>
                  <a:gd name="connsiteY3" fmla="*/ 121176 h 283113"/>
                  <a:gd name="connsiteX4" fmla="*/ 52970 w 386549"/>
                  <a:gd name="connsiteY4" fmla="*/ 105301 h 283113"/>
                  <a:gd name="connsiteX5" fmla="*/ 21220 w 386549"/>
                  <a:gd name="connsiteY5" fmla="*/ 283101 h 283113"/>
                  <a:gd name="connsiteX6" fmla="*/ 30745 w 386549"/>
                  <a:gd name="connsiteY6" fmla="*/ 95776 h 283113"/>
                  <a:gd name="connsiteX7" fmla="*/ 386345 w 386549"/>
                  <a:gd name="connsiteY7" fmla="*/ 48151 h 283113"/>
                  <a:gd name="connsiteX8" fmla="*/ 81545 w 386549"/>
                  <a:gd name="connsiteY8" fmla="*/ 102126 h 283113"/>
                  <a:gd name="connsiteX9" fmla="*/ 46620 w 386549"/>
                  <a:gd name="connsiteY9" fmla="*/ 156101 h 283113"/>
                  <a:gd name="connsiteX10" fmla="*/ 106945 w 386549"/>
                  <a:gd name="connsiteY10" fmla="*/ 526 h 283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6549" h="283113">
                    <a:moveTo>
                      <a:pt x="106945" y="526"/>
                    </a:moveTo>
                    <a:cubicBezTo>
                      <a:pt x="111708" y="-6882"/>
                      <a:pt x="81016" y="65614"/>
                      <a:pt x="75195" y="111651"/>
                    </a:cubicBezTo>
                    <a:cubicBezTo>
                      <a:pt x="69374" y="157688"/>
                      <a:pt x="72549" y="275164"/>
                      <a:pt x="72020" y="276751"/>
                    </a:cubicBezTo>
                    <a:cubicBezTo>
                      <a:pt x="71491" y="278338"/>
                      <a:pt x="75195" y="149751"/>
                      <a:pt x="72020" y="121176"/>
                    </a:cubicBezTo>
                    <a:cubicBezTo>
                      <a:pt x="68845" y="92601"/>
                      <a:pt x="61437" y="78313"/>
                      <a:pt x="52970" y="105301"/>
                    </a:cubicBezTo>
                    <a:cubicBezTo>
                      <a:pt x="44503" y="132289"/>
                      <a:pt x="24924" y="284688"/>
                      <a:pt x="21220" y="283101"/>
                    </a:cubicBezTo>
                    <a:cubicBezTo>
                      <a:pt x="17516" y="281514"/>
                      <a:pt x="-30109" y="134934"/>
                      <a:pt x="30745" y="95776"/>
                    </a:cubicBezTo>
                    <a:cubicBezTo>
                      <a:pt x="91599" y="56618"/>
                      <a:pt x="377878" y="47093"/>
                      <a:pt x="386345" y="48151"/>
                    </a:cubicBezTo>
                    <a:cubicBezTo>
                      <a:pt x="394812" y="49209"/>
                      <a:pt x="138166" y="84134"/>
                      <a:pt x="81545" y="102126"/>
                    </a:cubicBezTo>
                    <a:cubicBezTo>
                      <a:pt x="24924" y="120118"/>
                      <a:pt x="45562" y="168272"/>
                      <a:pt x="46620" y="156101"/>
                    </a:cubicBezTo>
                    <a:cubicBezTo>
                      <a:pt x="47678" y="143930"/>
                      <a:pt x="102182" y="7934"/>
                      <a:pt x="106945" y="52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8" name="フリーフォーム 2187">
                <a:extLst>
                  <a:ext uri="{FF2B5EF4-FFF2-40B4-BE49-F238E27FC236}">
                    <a16:creationId xmlns:a16="http://schemas.microsoft.com/office/drawing/2014/main" id="{C0CB233D-EA78-C308-3A15-BF3058EFA5CE}"/>
                  </a:ext>
                </a:extLst>
              </p:cNvPr>
              <p:cNvSpPr/>
              <p:nvPr/>
            </p:nvSpPr>
            <p:spPr>
              <a:xfrm>
                <a:off x="11487150" y="5251450"/>
                <a:ext cx="1140087" cy="146050"/>
              </a:xfrm>
              <a:custGeom>
                <a:avLst/>
                <a:gdLst>
                  <a:gd name="connsiteX0" fmla="*/ 0 w 1140087"/>
                  <a:gd name="connsiteY0" fmla="*/ 92075 h 146050"/>
                  <a:gd name="connsiteX1" fmla="*/ 1066800 w 1140087"/>
                  <a:gd name="connsiteY1" fmla="*/ 3175 h 146050"/>
                  <a:gd name="connsiteX2" fmla="*/ 803275 w 1140087"/>
                  <a:gd name="connsiteY2" fmla="*/ 53975 h 146050"/>
                  <a:gd name="connsiteX3" fmla="*/ 1089025 w 1140087"/>
                  <a:gd name="connsiteY3" fmla="*/ 53975 h 146050"/>
                  <a:gd name="connsiteX4" fmla="*/ 307975 w 1140087"/>
                  <a:gd name="connsiteY4" fmla="*/ 139700 h 146050"/>
                  <a:gd name="connsiteX5" fmla="*/ 225425 w 1140087"/>
                  <a:gd name="connsiteY5" fmla="*/ 139700 h 146050"/>
                  <a:gd name="connsiteX6" fmla="*/ 1139825 w 1140087"/>
                  <a:gd name="connsiteY6" fmla="*/ 92075 h 146050"/>
                  <a:gd name="connsiteX7" fmla="*/ 327025 w 1140087"/>
                  <a:gd name="connsiteY7" fmla="*/ 98425 h 146050"/>
                  <a:gd name="connsiteX8" fmla="*/ 1016000 w 1140087"/>
                  <a:gd name="connsiteY8" fmla="*/ 0 h 146050"/>
                  <a:gd name="connsiteX9" fmla="*/ 0 w 1140087"/>
                  <a:gd name="connsiteY9" fmla="*/ 92075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0087" h="146050">
                    <a:moveTo>
                      <a:pt x="0" y="92075"/>
                    </a:moveTo>
                    <a:lnTo>
                      <a:pt x="1066800" y="3175"/>
                    </a:lnTo>
                    <a:cubicBezTo>
                      <a:pt x="1200679" y="-3175"/>
                      <a:pt x="799571" y="45508"/>
                      <a:pt x="803275" y="53975"/>
                    </a:cubicBezTo>
                    <a:cubicBezTo>
                      <a:pt x="806979" y="62442"/>
                      <a:pt x="1171575" y="39688"/>
                      <a:pt x="1089025" y="53975"/>
                    </a:cubicBezTo>
                    <a:cubicBezTo>
                      <a:pt x="1006475" y="68262"/>
                      <a:pt x="451908" y="125413"/>
                      <a:pt x="307975" y="139700"/>
                    </a:cubicBezTo>
                    <a:cubicBezTo>
                      <a:pt x="164042" y="153988"/>
                      <a:pt x="225425" y="139700"/>
                      <a:pt x="225425" y="139700"/>
                    </a:cubicBezTo>
                    <a:lnTo>
                      <a:pt x="1139825" y="92075"/>
                    </a:lnTo>
                    <a:cubicBezTo>
                      <a:pt x="1156758" y="85196"/>
                      <a:pt x="347662" y="113771"/>
                      <a:pt x="327025" y="98425"/>
                    </a:cubicBezTo>
                    <a:cubicBezTo>
                      <a:pt x="306388" y="83079"/>
                      <a:pt x="1016000" y="0"/>
                      <a:pt x="1016000" y="0"/>
                    </a:cubicBezTo>
                    <a:lnTo>
                      <a:pt x="0" y="9207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9" name="フリーフォーム 2188">
                <a:extLst>
                  <a:ext uri="{FF2B5EF4-FFF2-40B4-BE49-F238E27FC236}">
                    <a16:creationId xmlns:a16="http://schemas.microsoft.com/office/drawing/2014/main" id="{462956DA-0337-703A-460D-638486C4004E}"/>
                  </a:ext>
                </a:extLst>
              </p:cNvPr>
              <p:cNvSpPr/>
              <p:nvPr/>
            </p:nvSpPr>
            <p:spPr>
              <a:xfrm>
                <a:off x="11740854" y="5700198"/>
                <a:ext cx="34942" cy="1160667"/>
              </a:xfrm>
              <a:custGeom>
                <a:avLst/>
                <a:gdLst>
                  <a:gd name="connsiteX0" fmla="*/ 28871 w 34942"/>
                  <a:gd name="connsiteY0" fmla="*/ 2102 h 1160667"/>
                  <a:gd name="connsiteX1" fmla="*/ 16171 w 34942"/>
                  <a:gd name="connsiteY1" fmla="*/ 475177 h 1160667"/>
                  <a:gd name="connsiteX2" fmla="*/ 16171 w 34942"/>
                  <a:gd name="connsiteY2" fmla="*/ 389452 h 1160667"/>
                  <a:gd name="connsiteX3" fmla="*/ 296 w 34942"/>
                  <a:gd name="connsiteY3" fmla="*/ 846652 h 1160667"/>
                  <a:gd name="connsiteX4" fmla="*/ 32046 w 34942"/>
                  <a:gd name="connsiteY4" fmla="*/ 754577 h 1160667"/>
                  <a:gd name="connsiteX5" fmla="*/ 32046 w 34942"/>
                  <a:gd name="connsiteY5" fmla="*/ 1126052 h 1160667"/>
                  <a:gd name="connsiteX6" fmla="*/ 19346 w 34942"/>
                  <a:gd name="connsiteY6" fmla="*/ 1024452 h 1160667"/>
                  <a:gd name="connsiteX7" fmla="*/ 3471 w 34942"/>
                  <a:gd name="connsiteY7" fmla="*/ 65602 h 1160667"/>
                  <a:gd name="connsiteX8" fmla="*/ 3471 w 34942"/>
                  <a:gd name="connsiteY8" fmla="*/ 291027 h 1160667"/>
                  <a:gd name="connsiteX9" fmla="*/ 28871 w 34942"/>
                  <a:gd name="connsiteY9" fmla="*/ 2102 h 1160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942" h="1160667">
                    <a:moveTo>
                      <a:pt x="28871" y="2102"/>
                    </a:moveTo>
                    <a:cubicBezTo>
                      <a:pt x="30988" y="32794"/>
                      <a:pt x="18288" y="410619"/>
                      <a:pt x="16171" y="475177"/>
                    </a:cubicBezTo>
                    <a:cubicBezTo>
                      <a:pt x="14054" y="539735"/>
                      <a:pt x="18817" y="327540"/>
                      <a:pt x="16171" y="389452"/>
                    </a:cubicBezTo>
                    <a:cubicBezTo>
                      <a:pt x="13525" y="451364"/>
                      <a:pt x="-2350" y="785798"/>
                      <a:pt x="296" y="846652"/>
                    </a:cubicBezTo>
                    <a:cubicBezTo>
                      <a:pt x="2942" y="907506"/>
                      <a:pt x="26754" y="708010"/>
                      <a:pt x="32046" y="754577"/>
                    </a:cubicBezTo>
                    <a:cubicBezTo>
                      <a:pt x="37338" y="801144"/>
                      <a:pt x="34163" y="1081073"/>
                      <a:pt x="32046" y="1126052"/>
                    </a:cubicBezTo>
                    <a:cubicBezTo>
                      <a:pt x="29929" y="1171031"/>
                      <a:pt x="24108" y="1201194"/>
                      <a:pt x="19346" y="1024452"/>
                    </a:cubicBezTo>
                    <a:cubicBezTo>
                      <a:pt x="14584" y="847710"/>
                      <a:pt x="6117" y="187840"/>
                      <a:pt x="3471" y="65602"/>
                    </a:cubicBezTo>
                    <a:cubicBezTo>
                      <a:pt x="825" y="-56636"/>
                      <a:pt x="296" y="295260"/>
                      <a:pt x="3471" y="291027"/>
                    </a:cubicBezTo>
                    <a:cubicBezTo>
                      <a:pt x="6646" y="286794"/>
                      <a:pt x="26754" y="-28590"/>
                      <a:pt x="28871" y="210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0" name="フリーフォーム 2189">
                <a:extLst>
                  <a:ext uri="{FF2B5EF4-FFF2-40B4-BE49-F238E27FC236}">
                    <a16:creationId xmlns:a16="http://schemas.microsoft.com/office/drawing/2014/main" id="{A227FF2E-6523-4C3D-3563-3149DC4E9232}"/>
                  </a:ext>
                </a:extLst>
              </p:cNvPr>
              <p:cNvSpPr/>
              <p:nvPr/>
            </p:nvSpPr>
            <p:spPr>
              <a:xfrm>
                <a:off x="11589698" y="5679273"/>
                <a:ext cx="1103420" cy="195201"/>
              </a:xfrm>
              <a:custGeom>
                <a:avLst/>
                <a:gdLst>
                  <a:gd name="connsiteX0" fmla="*/ 2227 w 1103420"/>
                  <a:gd name="connsiteY0" fmla="*/ 194477 h 195201"/>
                  <a:gd name="connsiteX1" fmla="*/ 332427 w 1103420"/>
                  <a:gd name="connsiteY1" fmla="*/ 67477 h 195201"/>
                  <a:gd name="connsiteX2" fmla="*/ 265752 w 1103420"/>
                  <a:gd name="connsiteY2" fmla="*/ 64302 h 195201"/>
                  <a:gd name="connsiteX3" fmla="*/ 1088077 w 1103420"/>
                  <a:gd name="connsiteY3" fmla="*/ 802 h 195201"/>
                  <a:gd name="connsiteX4" fmla="*/ 761052 w 1103420"/>
                  <a:gd name="connsiteY4" fmla="*/ 29377 h 195201"/>
                  <a:gd name="connsiteX5" fmla="*/ 256227 w 1103420"/>
                  <a:gd name="connsiteY5" fmla="*/ 42077 h 195201"/>
                  <a:gd name="connsiteX6" fmla="*/ 335602 w 1103420"/>
                  <a:gd name="connsiteY6" fmla="*/ 45252 h 195201"/>
                  <a:gd name="connsiteX7" fmla="*/ 195902 w 1103420"/>
                  <a:gd name="connsiteY7" fmla="*/ 115102 h 195201"/>
                  <a:gd name="connsiteX8" fmla="*/ 2227 w 1103420"/>
                  <a:gd name="connsiteY8" fmla="*/ 194477 h 19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3420" h="195201">
                    <a:moveTo>
                      <a:pt x="2227" y="194477"/>
                    </a:moveTo>
                    <a:cubicBezTo>
                      <a:pt x="24981" y="186539"/>
                      <a:pt x="288506" y="89173"/>
                      <a:pt x="332427" y="67477"/>
                    </a:cubicBezTo>
                    <a:cubicBezTo>
                      <a:pt x="376348" y="45781"/>
                      <a:pt x="139810" y="75414"/>
                      <a:pt x="265752" y="64302"/>
                    </a:cubicBezTo>
                    <a:cubicBezTo>
                      <a:pt x="391694" y="53190"/>
                      <a:pt x="1005527" y="6623"/>
                      <a:pt x="1088077" y="802"/>
                    </a:cubicBezTo>
                    <a:cubicBezTo>
                      <a:pt x="1170627" y="-5019"/>
                      <a:pt x="899694" y="22498"/>
                      <a:pt x="761052" y="29377"/>
                    </a:cubicBezTo>
                    <a:cubicBezTo>
                      <a:pt x="622410" y="36256"/>
                      <a:pt x="327135" y="39431"/>
                      <a:pt x="256227" y="42077"/>
                    </a:cubicBezTo>
                    <a:cubicBezTo>
                      <a:pt x="185319" y="44723"/>
                      <a:pt x="345656" y="33081"/>
                      <a:pt x="335602" y="45252"/>
                    </a:cubicBezTo>
                    <a:cubicBezTo>
                      <a:pt x="325548" y="57423"/>
                      <a:pt x="254640" y="87056"/>
                      <a:pt x="195902" y="115102"/>
                    </a:cubicBezTo>
                    <a:cubicBezTo>
                      <a:pt x="137165" y="143148"/>
                      <a:pt x="-20527" y="202415"/>
                      <a:pt x="2227" y="19447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1" name="フリーフォーム 2190">
                <a:extLst>
                  <a:ext uri="{FF2B5EF4-FFF2-40B4-BE49-F238E27FC236}">
                    <a16:creationId xmlns:a16="http://schemas.microsoft.com/office/drawing/2014/main" id="{09897FD7-198C-7C53-26C2-F4408D8519C2}"/>
                  </a:ext>
                </a:extLst>
              </p:cNvPr>
              <p:cNvSpPr/>
              <p:nvPr/>
            </p:nvSpPr>
            <p:spPr>
              <a:xfrm>
                <a:off x="11664071" y="5753094"/>
                <a:ext cx="1038565" cy="79631"/>
              </a:xfrm>
              <a:custGeom>
                <a:avLst/>
                <a:gdLst>
                  <a:gd name="connsiteX0" fmla="*/ 879 w 1038565"/>
                  <a:gd name="connsiteY0" fmla="*/ 53981 h 79631"/>
                  <a:gd name="connsiteX1" fmla="*/ 626354 w 1038565"/>
                  <a:gd name="connsiteY1" fmla="*/ 12706 h 79631"/>
                  <a:gd name="connsiteX2" fmla="*/ 432679 w 1038565"/>
                  <a:gd name="connsiteY2" fmla="*/ 31756 h 79631"/>
                  <a:gd name="connsiteX3" fmla="*/ 1029579 w 1038565"/>
                  <a:gd name="connsiteY3" fmla="*/ 6 h 79631"/>
                  <a:gd name="connsiteX4" fmla="*/ 753354 w 1038565"/>
                  <a:gd name="connsiteY4" fmla="*/ 34931 h 79631"/>
                  <a:gd name="connsiteX5" fmla="*/ 232654 w 1038565"/>
                  <a:gd name="connsiteY5" fmla="*/ 79381 h 79631"/>
                  <a:gd name="connsiteX6" fmla="*/ 483479 w 1038565"/>
                  <a:gd name="connsiteY6" fmla="*/ 53981 h 79631"/>
                  <a:gd name="connsiteX7" fmla="*/ 879 w 1038565"/>
                  <a:gd name="connsiteY7" fmla="*/ 53981 h 79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8565" h="79631">
                    <a:moveTo>
                      <a:pt x="879" y="53981"/>
                    </a:moveTo>
                    <a:cubicBezTo>
                      <a:pt x="24691" y="47102"/>
                      <a:pt x="554387" y="16410"/>
                      <a:pt x="626354" y="12706"/>
                    </a:cubicBezTo>
                    <a:cubicBezTo>
                      <a:pt x="698321" y="9002"/>
                      <a:pt x="365475" y="33873"/>
                      <a:pt x="432679" y="31756"/>
                    </a:cubicBezTo>
                    <a:cubicBezTo>
                      <a:pt x="499883" y="29639"/>
                      <a:pt x="976133" y="-523"/>
                      <a:pt x="1029579" y="6"/>
                    </a:cubicBezTo>
                    <a:cubicBezTo>
                      <a:pt x="1083025" y="535"/>
                      <a:pt x="886175" y="21702"/>
                      <a:pt x="753354" y="34931"/>
                    </a:cubicBezTo>
                    <a:cubicBezTo>
                      <a:pt x="620533" y="48160"/>
                      <a:pt x="277633" y="76206"/>
                      <a:pt x="232654" y="79381"/>
                    </a:cubicBezTo>
                    <a:cubicBezTo>
                      <a:pt x="187675" y="82556"/>
                      <a:pt x="522637" y="54510"/>
                      <a:pt x="483479" y="53981"/>
                    </a:cubicBezTo>
                    <a:cubicBezTo>
                      <a:pt x="444321" y="53452"/>
                      <a:pt x="-22933" y="60860"/>
                      <a:pt x="879" y="5398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2" name="フリーフォーム 2191">
                <a:extLst>
                  <a:ext uri="{FF2B5EF4-FFF2-40B4-BE49-F238E27FC236}">
                    <a16:creationId xmlns:a16="http://schemas.microsoft.com/office/drawing/2014/main" id="{010EC4EB-9E56-4187-A75D-8B250EDE3949}"/>
                  </a:ext>
                </a:extLst>
              </p:cNvPr>
              <p:cNvSpPr/>
              <p:nvPr/>
            </p:nvSpPr>
            <p:spPr>
              <a:xfrm>
                <a:off x="11636375" y="5774762"/>
                <a:ext cx="1095484" cy="86288"/>
              </a:xfrm>
              <a:custGeom>
                <a:avLst/>
                <a:gdLst>
                  <a:gd name="connsiteX0" fmla="*/ 0 w 1095484"/>
                  <a:gd name="connsiteY0" fmla="*/ 86288 h 86288"/>
                  <a:gd name="connsiteX1" fmla="*/ 682625 w 1095484"/>
                  <a:gd name="connsiteY1" fmla="*/ 51363 h 86288"/>
                  <a:gd name="connsiteX2" fmla="*/ 1089025 w 1095484"/>
                  <a:gd name="connsiteY2" fmla="*/ 563 h 86288"/>
                  <a:gd name="connsiteX3" fmla="*/ 942975 w 1095484"/>
                  <a:gd name="connsiteY3" fmla="*/ 22788 h 86288"/>
                  <a:gd name="connsiteX4" fmla="*/ 549275 w 1095484"/>
                  <a:gd name="connsiteY4" fmla="*/ 79938 h 86288"/>
                  <a:gd name="connsiteX5" fmla="*/ 711200 w 1095484"/>
                  <a:gd name="connsiteY5" fmla="*/ 76763 h 86288"/>
                  <a:gd name="connsiteX6" fmla="*/ 0 w 1095484"/>
                  <a:gd name="connsiteY6" fmla="*/ 86288 h 86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5484" h="86288">
                    <a:moveTo>
                      <a:pt x="0" y="86288"/>
                    </a:moveTo>
                    <a:lnTo>
                      <a:pt x="682625" y="51363"/>
                    </a:lnTo>
                    <a:cubicBezTo>
                      <a:pt x="864129" y="37076"/>
                      <a:pt x="1045633" y="5325"/>
                      <a:pt x="1089025" y="563"/>
                    </a:cubicBezTo>
                    <a:cubicBezTo>
                      <a:pt x="1132417" y="-4200"/>
                      <a:pt x="942975" y="22788"/>
                      <a:pt x="942975" y="22788"/>
                    </a:cubicBezTo>
                    <a:lnTo>
                      <a:pt x="549275" y="79938"/>
                    </a:lnTo>
                    <a:cubicBezTo>
                      <a:pt x="510646" y="88934"/>
                      <a:pt x="711200" y="76763"/>
                      <a:pt x="711200" y="76763"/>
                    </a:cubicBezTo>
                    <a:lnTo>
                      <a:pt x="0" y="86288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3" name="フリーフォーム 2192">
                <a:extLst>
                  <a:ext uri="{FF2B5EF4-FFF2-40B4-BE49-F238E27FC236}">
                    <a16:creationId xmlns:a16="http://schemas.microsoft.com/office/drawing/2014/main" id="{E884F150-99D0-AF1E-25A2-01110BF16735}"/>
                  </a:ext>
                </a:extLst>
              </p:cNvPr>
              <p:cNvSpPr/>
              <p:nvPr/>
            </p:nvSpPr>
            <p:spPr>
              <a:xfrm>
                <a:off x="11601321" y="5837687"/>
                <a:ext cx="1044754" cy="142329"/>
              </a:xfrm>
              <a:custGeom>
                <a:avLst/>
                <a:gdLst>
                  <a:gd name="connsiteX0" fmla="*/ 129 w 1044754"/>
                  <a:gd name="connsiteY0" fmla="*/ 131313 h 142329"/>
                  <a:gd name="connsiteX1" fmla="*/ 260479 w 1044754"/>
                  <a:gd name="connsiteY1" fmla="*/ 109088 h 142329"/>
                  <a:gd name="connsiteX2" fmla="*/ 225554 w 1044754"/>
                  <a:gd name="connsiteY2" fmla="*/ 29713 h 142329"/>
                  <a:gd name="connsiteX3" fmla="*/ 317629 w 1044754"/>
                  <a:gd name="connsiteY3" fmla="*/ 102738 h 142329"/>
                  <a:gd name="connsiteX4" fmla="*/ 441454 w 1044754"/>
                  <a:gd name="connsiteY4" fmla="*/ 93213 h 142329"/>
                  <a:gd name="connsiteX5" fmla="*/ 428754 w 1044754"/>
                  <a:gd name="connsiteY5" fmla="*/ 1138 h 142329"/>
                  <a:gd name="connsiteX6" fmla="*/ 485904 w 1044754"/>
                  <a:gd name="connsiteY6" fmla="*/ 42413 h 142329"/>
                  <a:gd name="connsiteX7" fmla="*/ 727204 w 1044754"/>
                  <a:gd name="connsiteY7" fmla="*/ 51938 h 142329"/>
                  <a:gd name="connsiteX8" fmla="*/ 685929 w 1044754"/>
                  <a:gd name="connsiteY8" fmla="*/ 67813 h 142329"/>
                  <a:gd name="connsiteX9" fmla="*/ 1044704 w 1044754"/>
                  <a:gd name="connsiteY9" fmla="*/ 64638 h 142329"/>
                  <a:gd name="connsiteX10" fmla="*/ 714504 w 1044754"/>
                  <a:gd name="connsiteY10" fmla="*/ 93213 h 142329"/>
                  <a:gd name="connsiteX11" fmla="*/ 298579 w 1044754"/>
                  <a:gd name="connsiteY11" fmla="*/ 137663 h 142329"/>
                  <a:gd name="connsiteX12" fmla="*/ 129 w 1044754"/>
                  <a:gd name="connsiteY12" fmla="*/ 131313 h 142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44754" h="142329">
                    <a:moveTo>
                      <a:pt x="129" y="131313"/>
                    </a:moveTo>
                    <a:cubicBezTo>
                      <a:pt x="-6221" y="126551"/>
                      <a:pt x="222908" y="126021"/>
                      <a:pt x="260479" y="109088"/>
                    </a:cubicBezTo>
                    <a:cubicBezTo>
                      <a:pt x="298050" y="92155"/>
                      <a:pt x="216029" y="30771"/>
                      <a:pt x="225554" y="29713"/>
                    </a:cubicBezTo>
                    <a:cubicBezTo>
                      <a:pt x="235079" y="28655"/>
                      <a:pt x="281646" y="92155"/>
                      <a:pt x="317629" y="102738"/>
                    </a:cubicBezTo>
                    <a:cubicBezTo>
                      <a:pt x="353612" y="113321"/>
                      <a:pt x="422933" y="110146"/>
                      <a:pt x="441454" y="93213"/>
                    </a:cubicBezTo>
                    <a:cubicBezTo>
                      <a:pt x="459975" y="76280"/>
                      <a:pt x="421346" y="9605"/>
                      <a:pt x="428754" y="1138"/>
                    </a:cubicBezTo>
                    <a:cubicBezTo>
                      <a:pt x="436162" y="-7329"/>
                      <a:pt x="436162" y="33946"/>
                      <a:pt x="485904" y="42413"/>
                    </a:cubicBezTo>
                    <a:cubicBezTo>
                      <a:pt x="535646" y="50880"/>
                      <a:pt x="693866" y="47705"/>
                      <a:pt x="727204" y="51938"/>
                    </a:cubicBezTo>
                    <a:cubicBezTo>
                      <a:pt x="760542" y="56171"/>
                      <a:pt x="633012" y="65696"/>
                      <a:pt x="685929" y="67813"/>
                    </a:cubicBezTo>
                    <a:cubicBezTo>
                      <a:pt x="738846" y="69930"/>
                      <a:pt x="1039942" y="60405"/>
                      <a:pt x="1044704" y="64638"/>
                    </a:cubicBezTo>
                    <a:cubicBezTo>
                      <a:pt x="1049466" y="68871"/>
                      <a:pt x="714504" y="93213"/>
                      <a:pt x="714504" y="93213"/>
                    </a:cubicBezTo>
                    <a:lnTo>
                      <a:pt x="298579" y="137663"/>
                    </a:lnTo>
                    <a:cubicBezTo>
                      <a:pt x="174754" y="149305"/>
                      <a:pt x="6479" y="136075"/>
                      <a:pt x="129" y="13131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4" name="フリーフォーム 2193">
                <a:extLst>
                  <a:ext uri="{FF2B5EF4-FFF2-40B4-BE49-F238E27FC236}">
                    <a16:creationId xmlns:a16="http://schemas.microsoft.com/office/drawing/2014/main" id="{BC03E932-FAC0-4416-F6FE-32E64EC2A84A}"/>
                  </a:ext>
                </a:extLst>
              </p:cNvPr>
              <p:cNvSpPr/>
              <p:nvPr/>
            </p:nvSpPr>
            <p:spPr>
              <a:xfrm>
                <a:off x="12499970" y="5857840"/>
                <a:ext cx="78571" cy="978828"/>
              </a:xfrm>
              <a:custGeom>
                <a:avLst/>
                <a:gdLst>
                  <a:gd name="connsiteX0" fmla="*/ 19055 w 78571"/>
                  <a:gd name="connsiteY0" fmla="*/ 35 h 978828"/>
                  <a:gd name="connsiteX1" fmla="*/ 47630 w 78571"/>
                  <a:gd name="connsiteY1" fmla="*/ 425485 h 978828"/>
                  <a:gd name="connsiteX2" fmla="*/ 5 w 78571"/>
                  <a:gd name="connsiteY2" fmla="*/ 327060 h 978828"/>
                  <a:gd name="connsiteX3" fmla="*/ 44455 w 78571"/>
                  <a:gd name="connsiteY3" fmla="*/ 955710 h 978828"/>
                  <a:gd name="connsiteX4" fmla="*/ 44455 w 78571"/>
                  <a:gd name="connsiteY4" fmla="*/ 784260 h 978828"/>
                  <a:gd name="connsiteX5" fmla="*/ 76205 w 78571"/>
                  <a:gd name="connsiteY5" fmla="*/ 228635 h 978828"/>
                  <a:gd name="connsiteX6" fmla="*/ 69855 w 78571"/>
                  <a:gd name="connsiteY6" fmla="*/ 400085 h 978828"/>
                  <a:gd name="connsiteX7" fmla="*/ 19055 w 78571"/>
                  <a:gd name="connsiteY7" fmla="*/ 35 h 978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71" h="978828">
                    <a:moveTo>
                      <a:pt x="19055" y="35"/>
                    </a:moveTo>
                    <a:cubicBezTo>
                      <a:pt x="15351" y="4268"/>
                      <a:pt x="50805" y="370981"/>
                      <a:pt x="47630" y="425485"/>
                    </a:cubicBezTo>
                    <a:cubicBezTo>
                      <a:pt x="44455" y="479989"/>
                      <a:pt x="534" y="238689"/>
                      <a:pt x="5" y="327060"/>
                    </a:cubicBezTo>
                    <a:cubicBezTo>
                      <a:pt x="-524" y="415431"/>
                      <a:pt x="37047" y="879510"/>
                      <a:pt x="44455" y="955710"/>
                    </a:cubicBezTo>
                    <a:cubicBezTo>
                      <a:pt x="51863" y="1031910"/>
                      <a:pt x="39163" y="905439"/>
                      <a:pt x="44455" y="784260"/>
                    </a:cubicBezTo>
                    <a:cubicBezTo>
                      <a:pt x="49747" y="663081"/>
                      <a:pt x="71972" y="292664"/>
                      <a:pt x="76205" y="228635"/>
                    </a:cubicBezTo>
                    <a:cubicBezTo>
                      <a:pt x="80438" y="164606"/>
                      <a:pt x="79380" y="430777"/>
                      <a:pt x="69855" y="400085"/>
                    </a:cubicBezTo>
                    <a:cubicBezTo>
                      <a:pt x="60330" y="369393"/>
                      <a:pt x="22759" y="-4198"/>
                      <a:pt x="19055" y="3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5" name="フリーフォーム 2194">
                <a:extLst>
                  <a:ext uri="{FF2B5EF4-FFF2-40B4-BE49-F238E27FC236}">
                    <a16:creationId xmlns:a16="http://schemas.microsoft.com/office/drawing/2014/main" id="{0211FD7F-7B1C-BDB0-067D-F77C8B8645F0}"/>
                  </a:ext>
                </a:extLst>
              </p:cNvPr>
              <p:cNvSpPr/>
              <p:nvPr/>
            </p:nvSpPr>
            <p:spPr>
              <a:xfrm>
                <a:off x="11668125" y="6038367"/>
                <a:ext cx="895751" cy="29058"/>
              </a:xfrm>
              <a:custGeom>
                <a:avLst/>
                <a:gdLst>
                  <a:gd name="connsiteX0" fmla="*/ 0 w 895751"/>
                  <a:gd name="connsiteY0" fmla="*/ 29058 h 29058"/>
                  <a:gd name="connsiteX1" fmla="*/ 650875 w 895751"/>
                  <a:gd name="connsiteY1" fmla="*/ 3658 h 29058"/>
                  <a:gd name="connsiteX2" fmla="*/ 892175 w 895751"/>
                  <a:gd name="connsiteY2" fmla="*/ 483 h 29058"/>
                  <a:gd name="connsiteX3" fmla="*/ 781050 w 895751"/>
                  <a:gd name="connsiteY3" fmla="*/ 6833 h 29058"/>
                  <a:gd name="connsiteX4" fmla="*/ 587375 w 895751"/>
                  <a:gd name="connsiteY4" fmla="*/ 6833 h 29058"/>
                  <a:gd name="connsiteX5" fmla="*/ 0 w 895751"/>
                  <a:gd name="connsiteY5" fmla="*/ 29058 h 29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5751" h="29058">
                    <a:moveTo>
                      <a:pt x="0" y="29058"/>
                    </a:moveTo>
                    <a:cubicBezTo>
                      <a:pt x="10583" y="28529"/>
                      <a:pt x="502179" y="8420"/>
                      <a:pt x="650875" y="3658"/>
                    </a:cubicBezTo>
                    <a:cubicBezTo>
                      <a:pt x="799571" y="-1104"/>
                      <a:pt x="870479" y="-46"/>
                      <a:pt x="892175" y="483"/>
                    </a:cubicBezTo>
                    <a:cubicBezTo>
                      <a:pt x="913871" y="1012"/>
                      <a:pt x="831850" y="5775"/>
                      <a:pt x="781050" y="6833"/>
                    </a:cubicBezTo>
                    <a:cubicBezTo>
                      <a:pt x="730250" y="7891"/>
                      <a:pt x="712787" y="1012"/>
                      <a:pt x="587375" y="6833"/>
                    </a:cubicBezTo>
                    <a:lnTo>
                      <a:pt x="0" y="29058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6" name="フリーフォーム 2195">
                <a:extLst>
                  <a:ext uri="{FF2B5EF4-FFF2-40B4-BE49-F238E27FC236}">
                    <a16:creationId xmlns:a16="http://schemas.microsoft.com/office/drawing/2014/main" id="{B7984894-447C-6E7E-4F5B-79EA9DBF2625}"/>
                  </a:ext>
                </a:extLst>
              </p:cNvPr>
              <p:cNvSpPr/>
              <p:nvPr/>
            </p:nvSpPr>
            <p:spPr>
              <a:xfrm>
                <a:off x="11852266" y="5898855"/>
                <a:ext cx="53984" cy="944148"/>
              </a:xfrm>
              <a:custGeom>
                <a:avLst/>
                <a:gdLst>
                  <a:gd name="connsiteX0" fmla="*/ 25409 w 53984"/>
                  <a:gd name="connsiteY0" fmla="*/ 295 h 944148"/>
                  <a:gd name="connsiteX1" fmla="*/ 31759 w 53984"/>
                  <a:gd name="connsiteY1" fmla="*/ 425745 h 944148"/>
                  <a:gd name="connsiteX2" fmla="*/ 22234 w 53984"/>
                  <a:gd name="connsiteY2" fmla="*/ 362245 h 944148"/>
                  <a:gd name="connsiteX3" fmla="*/ 53984 w 53984"/>
                  <a:gd name="connsiteY3" fmla="*/ 701970 h 944148"/>
                  <a:gd name="connsiteX4" fmla="*/ 22234 w 53984"/>
                  <a:gd name="connsiteY4" fmla="*/ 654345 h 944148"/>
                  <a:gd name="connsiteX5" fmla="*/ 50809 w 53984"/>
                  <a:gd name="connsiteY5" fmla="*/ 940095 h 944148"/>
                  <a:gd name="connsiteX6" fmla="*/ 28584 w 53984"/>
                  <a:gd name="connsiteY6" fmla="*/ 790870 h 944148"/>
                  <a:gd name="connsiteX7" fmla="*/ 9 w 53984"/>
                  <a:gd name="connsiteY7" fmla="*/ 365420 h 944148"/>
                  <a:gd name="connsiteX8" fmla="*/ 25409 w 53984"/>
                  <a:gd name="connsiteY8" fmla="*/ 295 h 94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984" h="944148">
                    <a:moveTo>
                      <a:pt x="25409" y="295"/>
                    </a:moveTo>
                    <a:cubicBezTo>
                      <a:pt x="30701" y="10349"/>
                      <a:pt x="32288" y="365420"/>
                      <a:pt x="31759" y="425745"/>
                    </a:cubicBezTo>
                    <a:cubicBezTo>
                      <a:pt x="31230" y="486070"/>
                      <a:pt x="18530" y="316208"/>
                      <a:pt x="22234" y="362245"/>
                    </a:cubicBezTo>
                    <a:cubicBezTo>
                      <a:pt x="25938" y="408282"/>
                      <a:pt x="53984" y="653287"/>
                      <a:pt x="53984" y="701970"/>
                    </a:cubicBezTo>
                    <a:cubicBezTo>
                      <a:pt x="53984" y="750653"/>
                      <a:pt x="22763" y="614658"/>
                      <a:pt x="22234" y="654345"/>
                    </a:cubicBezTo>
                    <a:cubicBezTo>
                      <a:pt x="21705" y="694032"/>
                      <a:pt x="49751" y="917341"/>
                      <a:pt x="50809" y="940095"/>
                    </a:cubicBezTo>
                    <a:cubicBezTo>
                      <a:pt x="51867" y="962849"/>
                      <a:pt x="37051" y="886649"/>
                      <a:pt x="28584" y="790870"/>
                    </a:cubicBezTo>
                    <a:cubicBezTo>
                      <a:pt x="20117" y="695091"/>
                      <a:pt x="538" y="491891"/>
                      <a:pt x="9" y="365420"/>
                    </a:cubicBezTo>
                    <a:cubicBezTo>
                      <a:pt x="-520" y="238949"/>
                      <a:pt x="20117" y="-9759"/>
                      <a:pt x="25409" y="29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7" name="フリーフォーム 2196">
                <a:extLst>
                  <a:ext uri="{FF2B5EF4-FFF2-40B4-BE49-F238E27FC236}">
                    <a16:creationId xmlns:a16="http://schemas.microsoft.com/office/drawing/2014/main" id="{E84A0F82-6A89-5B7D-9721-9A5898229890}"/>
                  </a:ext>
                </a:extLst>
              </p:cNvPr>
              <p:cNvSpPr/>
              <p:nvPr/>
            </p:nvSpPr>
            <p:spPr>
              <a:xfrm>
                <a:off x="11929489" y="5909557"/>
                <a:ext cx="78165" cy="922587"/>
              </a:xfrm>
              <a:custGeom>
                <a:avLst/>
                <a:gdLst>
                  <a:gd name="connsiteX0" fmla="*/ 33911 w 78165"/>
                  <a:gd name="connsiteY0" fmla="*/ 2293 h 922587"/>
                  <a:gd name="connsiteX1" fmla="*/ 33911 w 78165"/>
                  <a:gd name="connsiteY1" fmla="*/ 557918 h 922587"/>
                  <a:gd name="connsiteX2" fmla="*/ 49786 w 78165"/>
                  <a:gd name="connsiteY2" fmla="*/ 478543 h 922587"/>
                  <a:gd name="connsiteX3" fmla="*/ 75186 w 78165"/>
                  <a:gd name="connsiteY3" fmla="*/ 894468 h 922587"/>
                  <a:gd name="connsiteX4" fmla="*/ 75186 w 78165"/>
                  <a:gd name="connsiteY4" fmla="*/ 843668 h 922587"/>
                  <a:gd name="connsiteX5" fmla="*/ 52961 w 78165"/>
                  <a:gd name="connsiteY5" fmla="*/ 510293 h 922587"/>
                  <a:gd name="connsiteX6" fmla="*/ 56136 w 78165"/>
                  <a:gd name="connsiteY6" fmla="*/ 856368 h 922587"/>
                  <a:gd name="connsiteX7" fmla="*/ 56136 w 78165"/>
                  <a:gd name="connsiteY7" fmla="*/ 646818 h 922587"/>
                  <a:gd name="connsiteX8" fmla="*/ 2161 w 78165"/>
                  <a:gd name="connsiteY8" fmla="*/ 253118 h 922587"/>
                  <a:gd name="connsiteX9" fmla="*/ 11686 w 78165"/>
                  <a:gd name="connsiteY9" fmla="*/ 354718 h 922587"/>
                  <a:gd name="connsiteX10" fmla="*/ 33911 w 78165"/>
                  <a:gd name="connsiteY10" fmla="*/ 2293 h 922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165" h="922587">
                    <a:moveTo>
                      <a:pt x="33911" y="2293"/>
                    </a:moveTo>
                    <a:cubicBezTo>
                      <a:pt x="37615" y="36160"/>
                      <a:pt x="31265" y="478543"/>
                      <a:pt x="33911" y="557918"/>
                    </a:cubicBezTo>
                    <a:cubicBezTo>
                      <a:pt x="36557" y="637293"/>
                      <a:pt x="42907" y="422451"/>
                      <a:pt x="49786" y="478543"/>
                    </a:cubicBezTo>
                    <a:cubicBezTo>
                      <a:pt x="56665" y="534635"/>
                      <a:pt x="70953" y="833614"/>
                      <a:pt x="75186" y="894468"/>
                    </a:cubicBezTo>
                    <a:cubicBezTo>
                      <a:pt x="79419" y="955322"/>
                      <a:pt x="78890" y="907697"/>
                      <a:pt x="75186" y="843668"/>
                    </a:cubicBezTo>
                    <a:cubicBezTo>
                      <a:pt x="71482" y="779639"/>
                      <a:pt x="56136" y="508176"/>
                      <a:pt x="52961" y="510293"/>
                    </a:cubicBezTo>
                    <a:cubicBezTo>
                      <a:pt x="49786" y="512410"/>
                      <a:pt x="55607" y="833614"/>
                      <a:pt x="56136" y="856368"/>
                    </a:cubicBezTo>
                    <a:cubicBezTo>
                      <a:pt x="56665" y="879122"/>
                      <a:pt x="65132" y="747360"/>
                      <a:pt x="56136" y="646818"/>
                    </a:cubicBezTo>
                    <a:cubicBezTo>
                      <a:pt x="47140" y="546276"/>
                      <a:pt x="9569" y="301801"/>
                      <a:pt x="2161" y="253118"/>
                    </a:cubicBezTo>
                    <a:cubicBezTo>
                      <a:pt x="-5247" y="204435"/>
                      <a:pt x="8511" y="389114"/>
                      <a:pt x="11686" y="354718"/>
                    </a:cubicBezTo>
                    <a:cubicBezTo>
                      <a:pt x="14861" y="320322"/>
                      <a:pt x="30207" y="-31574"/>
                      <a:pt x="33911" y="229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8" name="フリーフォーム 2197">
                <a:extLst>
                  <a:ext uri="{FF2B5EF4-FFF2-40B4-BE49-F238E27FC236}">
                    <a16:creationId xmlns:a16="http://schemas.microsoft.com/office/drawing/2014/main" id="{C9D6C30D-686C-70D3-FEF3-F6B426EA4AA8}"/>
                  </a:ext>
                </a:extLst>
              </p:cNvPr>
              <p:cNvSpPr/>
              <p:nvPr/>
            </p:nvSpPr>
            <p:spPr>
              <a:xfrm>
                <a:off x="12031861" y="5894017"/>
                <a:ext cx="68513" cy="928193"/>
              </a:xfrm>
              <a:custGeom>
                <a:avLst/>
                <a:gdLst>
                  <a:gd name="connsiteX0" fmla="*/ 17264 w 68513"/>
                  <a:gd name="connsiteY0" fmla="*/ 1958 h 928193"/>
                  <a:gd name="connsiteX1" fmla="*/ 20439 w 68513"/>
                  <a:gd name="connsiteY1" fmla="*/ 354383 h 928193"/>
                  <a:gd name="connsiteX2" fmla="*/ 20439 w 68513"/>
                  <a:gd name="connsiteY2" fmla="*/ 303583 h 928193"/>
                  <a:gd name="connsiteX3" fmla="*/ 26789 w 68513"/>
                  <a:gd name="connsiteY3" fmla="*/ 624258 h 928193"/>
                  <a:gd name="connsiteX4" fmla="*/ 68064 w 68513"/>
                  <a:gd name="connsiteY4" fmla="*/ 906833 h 928193"/>
                  <a:gd name="connsiteX5" fmla="*/ 45839 w 68513"/>
                  <a:gd name="connsiteY5" fmla="*/ 843333 h 928193"/>
                  <a:gd name="connsiteX6" fmla="*/ 1389 w 68513"/>
                  <a:gd name="connsiteY6" fmla="*/ 328983 h 928193"/>
                  <a:gd name="connsiteX7" fmla="*/ 10914 w 68513"/>
                  <a:gd name="connsiteY7" fmla="*/ 494083 h 928193"/>
                  <a:gd name="connsiteX8" fmla="*/ 7739 w 68513"/>
                  <a:gd name="connsiteY8" fmla="*/ 224208 h 928193"/>
                  <a:gd name="connsiteX9" fmla="*/ 17264 w 68513"/>
                  <a:gd name="connsiteY9" fmla="*/ 1958 h 928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513" h="928193">
                    <a:moveTo>
                      <a:pt x="17264" y="1958"/>
                    </a:moveTo>
                    <a:cubicBezTo>
                      <a:pt x="19381" y="23654"/>
                      <a:pt x="19910" y="304112"/>
                      <a:pt x="20439" y="354383"/>
                    </a:cubicBezTo>
                    <a:cubicBezTo>
                      <a:pt x="20968" y="404654"/>
                      <a:pt x="19381" y="258604"/>
                      <a:pt x="20439" y="303583"/>
                    </a:cubicBezTo>
                    <a:cubicBezTo>
                      <a:pt x="21497" y="348562"/>
                      <a:pt x="18852" y="523716"/>
                      <a:pt x="26789" y="624258"/>
                    </a:cubicBezTo>
                    <a:cubicBezTo>
                      <a:pt x="34727" y="724800"/>
                      <a:pt x="64889" y="870321"/>
                      <a:pt x="68064" y="906833"/>
                    </a:cubicBezTo>
                    <a:cubicBezTo>
                      <a:pt x="71239" y="943345"/>
                      <a:pt x="56951" y="939641"/>
                      <a:pt x="45839" y="843333"/>
                    </a:cubicBezTo>
                    <a:cubicBezTo>
                      <a:pt x="34727" y="747025"/>
                      <a:pt x="7210" y="387191"/>
                      <a:pt x="1389" y="328983"/>
                    </a:cubicBezTo>
                    <a:cubicBezTo>
                      <a:pt x="-4432" y="270775"/>
                      <a:pt x="9856" y="511545"/>
                      <a:pt x="10914" y="494083"/>
                    </a:cubicBezTo>
                    <a:cubicBezTo>
                      <a:pt x="11972" y="476621"/>
                      <a:pt x="7739" y="304112"/>
                      <a:pt x="7739" y="224208"/>
                    </a:cubicBezTo>
                    <a:cubicBezTo>
                      <a:pt x="7739" y="144304"/>
                      <a:pt x="15147" y="-19738"/>
                      <a:pt x="17264" y="195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9" name="フリーフォーム 2198">
                <a:extLst>
                  <a:ext uri="{FF2B5EF4-FFF2-40B4-BE49-F238E27FC236}">
                    <a16:creationId xmlns:a16="http://schemas.microsoft.com/office/drawing/2014/main" id="{6A0FE4D0-79E3-DD6B-17F6-497B528A5854}"/>
                  </a:ext>
                </a:extLst>
              </p:cNvPr>
              <p:cNvSpPr/>
              <p:nvPr/>
            </p:nvSpPr>
            <p:spPr>
              <a:xfrm>
                <a:off x="12090265" y="5875606"/>
                <a:ext cx="68254" cy="971819"/>
              </a:xfrm>
              <a:custGeom>
                <a:avLst/>
                <a:gdLst>
                  <a:gd name="connsiteX0" fmla="*/ 66810 w 68254"/>
                  <a:gd name="connsiteY0" fmla="*/ 1319 h 971819"/>
                  <a:gd name="connsiteX1" fmla="*/ 47760 w 68254"/>
                  <a:gd name="connsiteY1" fmla="*/ 160069 h 971819"/>
                  <a:gd name="connsiteX2" fmla="*/ 41410 w 68254"/>
                  <a:gd name="connsiteY2" fmla="*/ 544244 h 971819"/>
                  <a:gd name="connsiteX3" fmla="*/ 38235 w 68254"/>
                  <a:gd name="connsiteY3" fmla="*/ 458519 h 971819"/>
                  <a:gd name="connsiteX4" fmla="*/ 66810 w 68254"/>
                  <a:gd name="connsiteY4" fmla="*/ 950644 h 971819"/>
                  <a:gd name="connsiteX5" fmla="*/ 57285 w 68254"/>
                  <a:gd name="connsiteY5" fmla="*/ 826819 h 971819"/>
                  <a:gd name="connsiteX6" fmla="*/ 135 w 68254"/>
                  <a:gd name="connsiteY6" fmla="*/ 328344 h 971819"/>
                  <a:gd name="connsiteX7" fmla="*/ 41410 w 68254"/>
                  <a:gd name="connsiteY7" fmla="*/ 420419 h 971819"/>
                  <a:gd name="connsiteX8" fmla="*/ 41410 w 68254"/>
                  <a:gd name="connsiteY8" fmla="*/ 236269 h 971819"/>
                  <a:gd name="connsiteX9" fmla="*/ 66810 w 68254"/>
                  <a:gd name="connsiteY9" fmla="*/ 1319 h 971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254" h="971819">
                    <a:moveTo>
                      <a:pt x="66810" y="1319"/>
                    </a:moveTo>
                    <a:cubicBezTo>
                      <a:pt x="67868" y="-11381"/>
                      <a:pt x="51993" y="69582"/>
                      <a:pt x="47760" y="160069"/>
                    </a:cubicBezTo>
                    <a:cubicBezTo>
                      <a:pt x="43527" y="250556"/>
                      <a:pt x="42997" y="494502"/>
                      <a:pt x="41410" y="544244"/>
                    </a:cubicBezTo>
                    <a:cubicBezTo>
                      <a:pt x="39822" y="593986"/>
                      <a:pt x="34002" y="390786"/>
                      <a:pt x="38235" y="458519"/>
                    </a:cubicBezTo>
                    <a:cubicBezTo>
                      <a:pt x="42468" y="526252"/>
                      <a:pt x="63635" y="889261"/>
                      <a:pt x="66810" y="950644"/>
                    </a:cubicBezTo>
                    <a:cubicBezTo>
                      <a:pt x="69985" y="1012027"/>
                      <a:pt x="68397" y="930536"/>
                      <a:pt x="57285" y="826819"/>
                    </a:cubicBezTo>
                    <a:cubicBezTo>
                      <a:pt x="46173" y="723102"/>
                      <a:pt x="2781" y="396077"/>
                      <a:pt x="135" y="328344"/>
                    </a:cubicBezTo>
                    <a:cubicBezTo>
                      <a:pt x="-2511" y="260611"/>
                      <a:pt x="34531" y="435765"/>
                      <a:pt x="41410" y="420419"/>
                    </a:cubicBezTo>
                    <a:cubicBezTo>
                      <a:pt x="48289" y="405073"/>
                      <a:pt x="39822" y="305061"/>
                      <a:pt x="41410" y="236269"/>
                    </a:cubicBezTo>
                    <a:cubicBezTo>
                      <a:pt x="42998" y="167477"/>
                      <a:pt x="65752" y="14019"/>
                      <a:pt x="66810" y="131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0" name="フリーフォーム 2199">
                <a:extLst>
                  <a:ext uri="{FF2B5EF4-FFF2-40B4-BE49-F238E27FC236}">
                    <a16:creationId xmlns:a16="http://schemas.microsoft.com/office/drawing/2014/main" id="{EED80EB7-C112-4475-F563-70EA14750EE2}"/>
                  </a:ext>
                </a:extLst>
              </p:cNvPr>
              <p:cNvSpPr/>
              <p:nvPr/>
            </p:nvSpPr>
            <p:spPr>
              <a:xfrm>
                <a:off x="12150115" y="5840893"/>
                <a:ext cx="48306" cy="1001998"/>
              </a:xfrm>
              <a:custGeom>
                <a:avLst/>
                <a:gdLst>
                  <a:gd name="connsiteX0" fmla="*/ 35535 w 48306"/>
                  <a:gd name="connsiteY0" fmla="*/ 16982 h 1001998"/>
                  <a:gd name="connsiteX1" fmla="*/ 610 w 48306"/>
                  <a:gd name="connsiteY1" fmla="*/ 331307 h 1001998"/>
                  <a:gd name="connsiteX2" fmla="*/ 13310 w 48306"/>
                  <a:gd name="connsiteY2" fmla="*/ 312257 h 1001998"/>
                  <a:gd name="connsiteX3" fmla="*/ 13310 w 48306"/>
                  <a:gd name="connsiteY3" fmla="*/ 480532 h 1001998"/>
                  <a:gd name="connsiteX4" fmla="*/ 10135 w 48306"/>
                  <a:gd name="connsiteY4" fmla="*/ 505932 h 1001998"/>
                  <a:gd name="connsiteX5" fmla="*/ 13310 w 48306"/>
                  <a:gd name="connsiteY5" fmla="*/ 639282 h 1001998"/>
                  <a:gd name="connsiteX6" fmla="*/ 48235 w 48306"/>
                  <a:gd name="connsiteY6" fmla="*/ 988532 h 1001998"/>
                  <a:gd name="connsiteX7" fmla="*/ 22835 w 48306"/>
                  <a:gd name="connsiteY7" fmla="*/ 874232 h 1001998"/>
                  <a:gd name="connsiteX8" fmla="*/ 38710 w 48306"/>
                  <a:gd name="connsiteY8" fmla="*/ 359882 h 1001998"/>
                  <a:gd name="connsiteX9" fmla="*/ 35535 w 48306"/>
                  <a:gd name="connsiteY9" fmla="*/ 458307 h 1001998"/>
                  <a:gd name="connsiteX10" fmla="*/ 29185 w 48306"/>
                  <a:gd name="connsiteY10" fmla="*/ 277332 h 1001998"/>
                  <a:gd name="connsiteX11" fmla="*/ 19660 w 48306"/>
                  <a:gd name="connsiteY11" fmla="*/ 64607 h 1001998"/>
                  <a:gd name="connsiteX12" fmla="*/ 35535 w 48306"/>
                  <a:gd name="connsiteY12" fmla="*/ 16982 h 1001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306" h="1001998">
                    <a:moveTo>
                      <a:pt x="35535" y="16982"/>
                    </a:moveTo>
                    <a:cubicBezTo>
                      <a:pt x="32360" y="61432"/>
                      <a:pt x="4314" y="282095"/>
                      <a:pt x="610" y="331307"/>
                    </a:cubicBezTo>
                    <a:cubicBezTo>
                      <a:pt x="-3094" y="380520"/>
                      <a:pt x="11193" y="287386"/>
                      <a:pt x="13310" y="312257"/>
                    </a:cubicBezTo>
                    <a:cubicBezTo>
                      <a:pt x="15427" y="337128"/>
                      <a:pt x="13310" y="480532"/>
                      <a:pt x="13310" y="480532"/>
                    </a:cubicBezTo>
                    <a:cubicBezTo>
                      <a:pt x="12781" y="512811"/>
                      <a:pt x="10135" y="479474"/>
                      <a:pt x="10135" y="505932"/>
                    </a:cubicBezTo>
                    <a:cubicBezTo>
                      <a:pt x="10135" y="532390"/>
                      <a:pt x="6960" y="558849"/>
                      <a:pt x="13310" y="639282"/>
                    </a:cubicBezTo>
                    <a:cubicBezTo>
                      <a:pt x="19660" y="719715"/>
                      <a:pt x="46648" y="949374"/>
                      <a:pt x="48235" y="988532"/>
                    </a:cubicBezTo>
                    <a:cubicBezTo>
                      <a:pt x="49822" y="1027690"/>
                      <a:pt x="24422" y="979007"/>
                      <a:pt x="22835" y="874232"/>
                    </a:cubicBezTo>
                    <a:cubicBezTo>
                      <a:pt x="21247" y="769457"/>
                      <a:pt x="36593" y="429203"/>
                      <a:pt x="38710" y="359882"/>
                    </a:cubicBezTo>
                    <a:cubicBezTo>
                      <a:pt x="40827" y="290561"/>
                      <a:pt x="37122" y="472065"/>
                      <a:pt x="35535" y="458307"/>
                    </a:cubicBezTo>
                    <a:cubicBezTo>
                      <a:pt x="33948" y="444549"/>
                      <a:pt x="31831" y="342949"/>
                      <a:pt x="29185" y="277332"/>
                    </a:cubicBezTo>
                    <a:cubicBezTo>
                      <a:pt x="26539" y="211715"/>
                      <a:pt x="20189" y="104294"/>
                      <a:pt x="19660" y="64607"/>
                    </a:cubicBezTo>
                    <a:cubicBezTo>
                      <a:pt x="19131" y="24920"/>
                      <a:pt x="38710" y="-27468"/>
                      <a:pt x="35535" y="1698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1" name="フリーフォーム 2200">
                <a:extLst>
                  <a:ext uri="{FF2B5EF4-FFF2-40B4-BE49-F238E27FC236}">
                    <a16:creationId xmlns:a16="http://schemas.microsoft.com/office/drawing/2014/main" id="{B2F47899-E36A-F576-EA0E-1AF058EF880C}"/>
                  </a:ext>
                </a:extLst>
              </p:cNvPr>
              <p:cNvSpPr/>
              <p:nvPr/>
            </p:nvSpPr>
            <p:spPr>
              <a:xfrm>
                <a:off x="12236243" y="5832341"/>
                <a:ext cx="45521" cy="1036631"/>
              </a:xfrm>
              <a:custGeom>
                <a:avLst/>
                <a:gdLst>
                  <a:gd name="connsiteX0" fmla="*/ 9732 w 45521"/>
                  <a:gd name="connsiteY0" fmla="*/ 134 h 1036631"/>
                  <a:gd name="connsiteX1" fmla="*/ 19257 w 45521"/>
                  <a:gd name="connsiteY1" fmla="*/ 311284 h 1036631"/>
                  <a:gd name="connsiteX2" fmla="*/ 35132 w 45521"/>
                  <a:gd name="connsiteY2" fmla="*/ 587509 h 1036631"/>
                  <a:gd name="connsiteX3" fmla="*/ 44657 w 45521"/>
                  <a:gd name="connsiteY3" fmla="*/ 1022484 h 1036631"/>
                  <a:gd name="connsiteX4" fmla="*/ 41482 w 45521"/>
                  <a:gd name="connsiteY4" fmla="*/ 895484 h 1036631"/>
                  <a:gd name="connsiteX5" fmla="*/ 12907 w 45521"/>
                  <a:gd name="connsiteY5" fmla="*/ 546234 h 1036631"/>
                  <a:gd name="connsiteX6" fmla="*/ 19257 w 45521"/>
                  <a:gd name="connsiteY6" fmla="*/ 619259 h 1036631"/>
                  <a:gd name="connsiteX7" fmla="*/ 207 w 45521"/>
                  <a:gd name="connsiteY7" fmla="*/ 349384 h 1036631"/>
                  <a:gd name="connsiteX8" fmla="*/ 9732 w 45521"/>
                  <a:gd name="connsiteY8" fmla="*/ 134 h 1036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21" h="1036631">
                    <a:moveTo>
                      <a:pt x="9732" y="134"/>
                    </a:moveTo>
                    <a:cubicBezTo>
                      <a:pt x="12907" y="-6216"/>
                      <a:pt x="15024" y="213388"/>
                      <a:pt x="19257" y="311284"/>
                    </a:cubicBezTo>
                    <a:cubicBezTo>
                      <a:pt x="23490" y="409180"/>
                      <a:pt x="30899" y="468976"/>
                      <a:pt x="35132" y="587509"/>
                    </a:cubicBezTo>
                    <a:cubicBezTo>
                      <a:pt x="39365" y="706042"/>
                      <a:pt x="43599" y="971155"/>
                      <a:pt x="44657" y="1022484"/>
                    </a:cubicBezTo>
                    <a:cubicBezTo>
                      <a:pt x="45715" y="1073813"/>
                      <a:pt x="46774" y="974859"/>
                      <a:pt x="41482" y="895484"/>
                    </a:cubicBezTo>
                    <a:cubicBezTo>
                      <a:pt x="36190" y="816109"/>
                      <a:pt x="16611" y="592271"/>
                      <a:pt x="12907" y="546234"/>
                    </a:cubicBezTo>
                    <a:cubicBezTo>
                      <a:pt x="9203" y="500197"/>
                      <a:pt x="21374" y="652067"/>
                      <a:pt x="19257" y="619259"/>
                    </a:cubicBezTo>
                    <a:cubicBezTo>
                      <a:pt x="17140" y="586451"/>
                      <a:pt x="1794" y="445163"/>
                      <a:pt x="207" y="349384"/>
                    </a:cubicBezTo>
                    <a:cubicBezTo>
                      <a:pt x="-1380" y="253605"/>
                      <a:pt x="6557" y="6484"/>
                      <a:pt x="9732" y="13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2" name="フリーフォーム 2201">
                <a:extLst>
                  <a:ext uri="{FF2B5EF4-FFF2-40B4-BE49-F238E27FC236}">
                    <a16:creationId xmlns:a16="http://schemas.microsoft.com/office/drawing/2014/main" id="{197871AD-1D02-C2EA-B10B-C3A1E18C776E}"/>
                  </a:ext>
                </a:extLst>
              </p:cNvPr>
              <p:cNvSpPr/>
              <p:nvPr/>
            </p:nvSpPr>
            <p:spPr>
              <a:xfrm>
                <a:off x="12339879" y="5875162"/>
                <a:ext cx="39446" cy="933574"/>
              </a:xfrm>
              <a:custGeom>
                <a:avLst/>
                <a:gdLst>
                  <a:gd name="connsiteX0" fmla="*/ 26746 w 39446"/>
                  <a:gd name="connsiteY0" fmla="*/ 1763 h 933574"/>
                  <a:gd name="connsiteX1" fmla="*/ 36271 w 39446"/>
                  <a:gd name="connsiteY1" fmla="*/ 290688 h 933574"/>
                  <a:gd name="connsiteX2" fmla="*/ 10871 w 39446"/>
                  <a:gd name="connsiteY2" fmla="*/ 506588 h 933574"/>
                  <a:gd name="connsiteX3" fmla="*/ 33096 w 39446"/>
                  <a:gd name="connsiteY3" fmla="*/ 909813 h 933574"/>
                  <a:gd name="connsiteX4" fmla="*/ 10871 w 39446"/>
                  <a:gd name="connsiteY4" fmla="*/ 830438 h 933574"/>
                  <a:gd name="connsiteX5" fmla="*/ 1346 w 39446"/>
                  <a:gd name="connsiteY5" fmla="*/ 366888 h 933574"/>
                  <a:gd name="connsiteX6" fmla="*/ 39446 w 39446"/>
                  <a:gd name="connsiteY6" fmla="*/ 522463 h 933574"/>
                  <a:gd name="connsiteX7" fmla="*/ 1346 w 39446"/>
                  <a:gd name="connsiteY7" fmla="*/ 185913 h 933574"/>
                  <a:gd name="connsiteX8" fmla="*/ 26746 w 39446"/>
                  <a:gd name="connsiteY8" fmla="*/ 1763 h 933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446" h="933574">
                    <a:moveTo>
                      <a:pt x="26746" y="1763"/>
                    </a:moveTo>
                    <a:cubicBezTo>
                      <a:pt x="32567" y="19225"/>
                      <a:pt x="38917" y="206551"/>
                      <a:pt x="36271" y="290688"/>
                    </a:cubicBezTo>
                    <a:cubicBezTo>
                      <a:pt x="33625" y="374825"/>
                      <a:pt x="11400" y="403401"/>
                      <a:pt x="10871" y="506588"/>
                    </a:cubicBezTo>
                    <a:cubicBezTo>
                      <a:pt x="10342" y="609775"/>
                      <a:pt x="33096" y="855838"/>
                      <a:pt x="33096" y="909813"/>
                    </a:cubicBezTo>
                    <a:cubicBezTo>
                      <a:pt x="33096" y="963788"/>
                      <a:pt x="16163" y="920926"/>
                      <a:pt x="10871" y="830438"/>
                    </a:cubicBezTo>
                    <a:cubicBezTo>
                      <a:pt x="5579" y="739951"/>
                      <a:pt x="-3416" y="418217"/>
                      <a:pt x="1346" y="366888"/>
                    </a:cubicBezTo>
                    <a:cubicBezTo>
                      <a:pt x="6108" y="315559"/>
                      <a:pt x="39446" y="552625"/>
                      <a:pt x="39446" y="522463"/>
                    </a:cubicBezTo>
                    <a:cubicBezTo>
                      <a:pt x="39446" y="492301"/>
                      <a:pt x="5050" y="271638"/>
                      <a:pt x="1346" y="185913"/>
                    </a:cubicBezTo>
                    <a:cubicBezTo>
                      <a:pt x="-2358" y="100188"/>
                      <a:pt x="20925" y="-15699"/>
                      <a:pt x="26746" y="176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3" name="フリーフォーム 2202">
                <a:extLst>
                  <a:ext uri="{FF2B5EF4-FFF2-40B4-BE49-F238E27FC236}">
                    <a16:creationId xmlns:a16="http://schemas.microsoft.com/office/drawing/2014/main" id="{86881AB5-57C1-7935-5F5D-6CAAAE19A9E2}"/>
                  </a:ext>
                </a:extLst>
              </p:cNvPr>
              <p:cNvSpPr/>
              <p:nvPr/>
            </p:nvSpPr>
            <p:spPr>
              <a:xfrm>
                <a:off x="12430592" y="5867269"/>
                <a:ext cx="39443" cy="980776"/>
              </a:xfrm>
              <a:custGeom>
                <a:avLst/>
                <a:gdLst>
                  <a:gd name="connsiteX0" fmla="*/ 21758 w 39443"/>
                  <a:gd name="connsiteY0" fmla="*/ 131 h 980776"/>
                  <a:gd name="connsiteX1" fmla="*/ 18583 w 39443"/>
                  <a:gd name="connsiteY1" fmla="*/ 349381 h 980776"/>
                  <a:gd name="connsiteX2" fmla="*/ 31283 w 39443"/>
                  <a:gd name="connsiteY2" fmla="*/ 292231 h 980776"/>
                  <a:gd name="connsiteX3" fmla="*/ 34458 w 39443"/>
                  <a:gd name="connsiteY3" fmla="*/ 698631 h 980776"/>
                  <a:gd name="connsiteX4" fmla="*/ 34458 w 39443"/>
                  <a:gd name="connsiteY4" fmla="*/ 952631 h 980776"/>
                  <a:gd name="connsiteX5" fmla="*/ 37633 w 39443"/>
                  <a:gd name="connsiteY5" fmla="*/ 898656 h 980776"/>
                  <a:gd name="connsiteX6" fmla="*/ 2708 w 39443"/>
                  <a:gd name="connsiteY6" fmla="*/ 279531 h 980776"/>
                  <a:gd name="connsiteX7" fmla="*/ 2708 w 39443"/>
                  <a:gd name="connsiteY7" fmla="*/ 393831 h 980776"/>
                  <a:gd name="connsiteX8" fmla="*/ 21758 w 39443"/>
                  <a:gd name="connsiteY8" fmla="*/ 131 h 980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443" h="980776">
                    <a:moveTo>
                      <a:pt x="21758" y="131"/>
                    </a:moveTo>
                    <a:cubicBezTo>
                      <a:pt x="24404" y="-7277"/>
                      <a:pt x="16996" y="300698"/>
                      <a:pt x="18583" y="349381"/>
                    </a:cubicBezTo>
                    <a:cubicBezTo>
                      <a:pt x="20170" y="398064"/>
                      <a:pt x="28637" y="234023"/>
                      <a:pt x="31283" y="292231"/>
                    </a:cubicBezTo>
                    <a:cubicBezTo>
                      <a:pt x="33929" y="350439"/>
                      <a:pt x="33929" y="588564"/>
                      <a:pt x="34458" y="698631"/>
                    </a:cubicBezTo>
                    <a:cubicBezTo>
                      <a:pt x="34987" y="808698"/>
                      <a:pt x="33929" y="919294"/>
                      <a:pt x="34458" y="952631"/>
                    </a:cubicBezTo>
                    <a:cubicBezTo>
                      <a:pt x="34987" y="985968"/>
                      <a:pt x="42925" y="1010839"/>
                      <a:pt x="37633" y="898656"/>
                    </a:cubicBezTo>
                    <a:cubicBezTo>
                      <a:pt x="32341" y="786473"/>
                      <a:pt x="8529" y="363668"/>
                      <a:pt x="2708" y="279531"/>
                    </a:cubicBezTo>
                    <a:cubicBezTo>
                      <a:pt x="-3113" y="195394"/>
                      <a:pt x="2179" y="438281"/>
                      <a:pt x="2708" y="393831"/>
                    </a:cubicBezTo>
                    <a:cubicBezTo>
                      <a:pt x="3237" y="349381"/>
                      <a:pt x="19112" y="7539"/>
                      <a:pt x="21758" y="13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4" name="フリーフォーム 2203">
                <a:extLst>
                  <a:ext uri="{FF2B5EF4-FFF2-40B4-BE49-F238E27FC236}">
                    <a16:creationId xmlns:a16="http://schemas.microsoft.com/office/drawing/2014/main" id="{BB2D2D11-DFC5-DA54-A943-1964D5D400BD}"/>
                  </a:ext>
                </a:extLst>
              </p:cNvPr>
              <p:cNvSpPr/>
              <p:nvPr/>
            </p:nvSpPr>
            <p:spPr>
              <a:xfrm>
                <a:off x="11656728" y="6129911"/>
                <a:ext cx="936435" cy="75032"/>
              </a:xfrm>
              <a:custGeom>
                <a:avLst/>
                <a:gdLst>
                  <a:gd name="connsiteX0" fmla="*/ 27272 w 936435"/>
                  <a:gd name="connsiteY0" fmla="*/ 67689 h 75032"/>
                  <a:gd name="connsiteX1" fmla="*/ 516222 w 936435"/>
                  <a:gd name="connsiteY1" fmla="*/ 7364 h 75032"/>
                  <a:gd name="connsiteX2" fmla="*/ 465422 w 936435"/>
                  <a:gd name="connsiteY2" fmla="*/ 1014 h 75032"/>
                  <a:gd name="connsiteX3" fmla="*/ 932147 w 936435"/>
                  <a:gd name="connsiteY3" fmla="*/ 4189 h 75032"/>
                  <a:gd name="connsiteX4" fmla="*/ 709897 w 936435"/>
                  <a:gd name="connsiteY4" fmla="*/ 4189 h 75032"/>
                  <a:gd name="connsiteX5" fmla="*/ 281272 w 936435"/>
                  <a:gd name="connsiteY5" fmla="*/ 7364 h 75032"/>
                  <a:gd name="connsiteX6" fmla="*/ 395572 w 936435"/>
                  <a:gd name="connsiteY6" fmla="*/ 7364 h 75032"/>
                  <a:gd name="connsiteX7" fmla="*/ 97122 w 936435"/>
                  <a:gd name="connsiteY7" fmla="*/ 67689 h 75032"/>
                  <a:gd name="connsiteX8" fmla="*/ 27272 w 936435"/>
                  <a:gd name="connsiteY8" fmla="*/ 67689 h 75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6435" h="75032">
                    <a:moveTo>
                      <a:pt x="27272" y="67689"/>
                    </a:moveTo>
                    <a:cubicBezTo>
                      <a:pt x="97122" y="57635"/>
                      <a:pt x="443197" y="18476"/>
                      <a:pt x="516222" y="7364"/>
                    </a:cubicBezTo>
                    <a:cubicBezTo>
                      <a:pt x="589247" y="-3748"/>
                      <a:pt x="465422" y="1014"/>
                      <a:pt x="465422" y="1014"/>
                    </a:cubicBezTo>
                    <a:lnTo>
                      <a:pt x="932147" y="4189"/>
                    </a:lnTo>
                    <a:cubicBezTo>
                      <a:pt x="972893" y="4718"/>
                      <a:pt x="709897" y="4189"/>
                      <a:pt x="709897" y="4189"/>
                    </a:cubicBezTo>
                    <a:lnTo>
                      <a:pt x="281272" y="7364"/>
                    </a:lnTo>
                    <a:cubicBezTo>
                      <a:pt x="228885" y="7893"/>
                      <a:pt x="426264" y="-2690"/>
                      <a:pt x="395572" y="7364"/>
                    </a:cubicBezTo>
                    <a:cubicBezTo>
                      <a:pt x="364880" y="17418"/>
                      <a:pt x="157447" y="58164"/>
                      <a:pt x="97122" y="67689"/>
                    </a:cubicBezTo>
                    <a:cubicBezTo>
                      <a:pt x="36797" y="77214"/>
                      <a:pt x="-42578" y="77743"/>
                      <a:pt x="27272" y="6768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5" name="フリーフォーム 2204">
                <a:extLst>
                  <a:ext uri="{FF2B5EF4-FFF2-40B4-BE49-F238E27FC236}">
                    <a16:creationId xmlns:a16="http://schemas.microsoft.com/office/drawing/2014/main" id="{E55A482F-94E4-E0A2-8B83-89EBAD1D64E6}"/>
                  </a:ext>
                </a:extLst>
              </p:cNvPr>
              <p:cNvSpPr/>
              <p:nvPr/>
            </p:nvSpPr>
            <p:spPr>
              <a:xfrm>
                <a:off x="11674475" y="6110710"/>
                <a:ext cx="1019579" cy="109602"/>
              </a:xfrm>
              <a:custGeom>
                <a:avLst/>
                <a:gdLst>
                  <a:gd name="connsiteX0" fmla="*/ 0 w 1019579"/>
                  <a:gd name="connsiteY0" fmla="*/ 90065 h 109602"/>
                  <a:gd name="connsiteX1" fmla="*/ 387350 w 1019579"/>
                  <a:gd name="connsiteY1" fmla="*/ 1165 h 109602"/>
                  <a:gd name="connsiteX2" fmla="*/ 260350 w 1019579"/>
                  <a:gd name="connsiteY2" fmla="*/ 39265 h 109602"/>
                  <a:gd name="connsiteX3" fmla="*/ 657225 w 1019579"/>
                  <a:gd name="connsiteY3" fmla="*/ 39265 h 109602"/>
                  <a:gd name="connsiteX4" fmla="*/ 438150 w 1019579"/>
                  <a:gd name="connsiteY4" fmla="*/ 77365 h 109602"/>
                  <a:gd name="connsiteX5" fmla="*/ 1019175 w 1019579"/>
                  <a:gd name="connsiteY5" fmla="*/ 36090 h 109602"/>
                  <a:gd name="connsiteX6" fmla="*/ 523875 w 1019579"/>
                  <a:gd name="connsiteY6" fmla="*/ 102765 h 109602"/>
                  <a:gd name="connsiteX7" fmla="*/ 171450 w 1019579"/>
                  <a:gd name="connsiteY7" fmla="*/ 102765 h 109602"/>
                  <a:gd name="connsiteX8" fmla="*/ 384175 w 1019579"/>
                  <a:gd name="connsiteY8" fmla="*/ 61490 h 109602"/>
                  <a:gd name="connsiteX9" fmla="*/ 0 w 1019579"/>
                  <a:gd name="connsiteY9" fmla="*/ 90065 h 109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9579" h="109602">
                    <a:moveTo>
                      <a:pt x="0" y="90065"/>
                    </a:moveTo>
                    <a:cubicBezTo>
                      <a:pt x="529" y="80011"/>
                      <a:pt x="343958" y="9632"/>
                      <a:pt x="387350" y="1165"/>
                    </a:cubicBezTo>
                    <a:cubicBezTo>
                      <a:pt x="430742" y="-7302"/>
                      <a:pt x="215371" y="32915"/>
                      <a:pt x="260350" y="39265"/>
                    </a:cubicBezTo>
                    <a:cubicBezTo>
                      <a:pt x="305329" y="45615"/>
                      <a:pt x="627592" y="32915"/>
                      <a:pt x="657225" y="39265"/>
                    </a:cubicBezTo>
                    <a:cubicBezTo>
                      <a:pt x="686858" y="45615"/>
                      <a:pt x="377825" y="77894"/>
                      <a:pt x="438150" y="77365"/>
                    </a:cubicBezTo>
                    <a:cubicBezTo>
                      <a:pt x="498475" y="76836"/>
                      <a:pt x="1004888" y="31857"/>
                      <a:pt x="1019175" y="36090"/>
                    </a:cubicBezTo>
                    <a:cubicBezTo>
                      <a:pt x="1033462" y="40323"/>
                      <a:pt x="665163" y="91653"/>
                      <a:pt x="523875" y="102765"/>
                    </a:cubicBezTo>
                    <a:cubicBezTo>
                      <a:pt x="382588" y="113878"/>
                      <a:pt x="194733" y="109644"/>
                      <a:pt x="171450" y="102765"/>
                    </a:cubicBezTo>
                    <a:cubicBezTo>
                      <a:pt x="148167" y="95886"/>
                      <a:pt x="409046" y="65194"/>
                      <a:pt x="384175" y="61490"/>
                    </a:cubicBezTo>
                    <a:cubicBezTo>
                      <a:pt x="359304" y="57786"/>
                      <a:pt x="-529" y="100119"/>
                      <a:pt x="0" y="9006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6" name="フリーフォーム 2205">
                <a:extLst>
                  <a:ext uri="{FF2B5EF4-FFF2-40B4-BE49-F238E27FC236}">
                    <a16:creationId xmlns:a16="http://schemas.microsoft.com/office/drawing/2014/main" id="{FE0FDEDD-3138-2F83-21A6-F949B9234AE7}"/>
                  </a:ext>
                </a:extLst>
              </p:cNvPr>
              <p:cNvSpPr/>
              <p:nvPr/>
            </p:nvSpPr>
            <p:spPr>
              <a:xfrm>
                <a:off x="11722100" y="6276970"/>
                <a:ext cx="860448" cy="98430"/>
              </a:xfrm>
              <a:custGeom>
                <a:avLst/>
                <a:gdLst>
                  <a:gd name="connsiteX0" fmla="*/ 0 w 860448"/>
                  <a:gd name="connsiteY0" fmla="*/ 53980 h 98430"/>
                  <a:gd name="connsiteX1" fmla="*/ 628650 w 860448"/>
                  <a:gd name="connsiteY1" fmla="*/ 41280 h 98430"/>
                  <a:gd name="connsiteX2" fmla="*/ 860425 w 860448"/>
                  <a:gd name="connsiteY2" fmla="*/ 5 h 98430"/>
                  <a:gd name="connsiteX3" fmla="*/ 644525 w 860448"/>
                  <a:gd name="connsiteY3" fmla="*/ 38105 h 98430"/>
                  <a:gd name="connsiteX4" fmla="*/ 352425 w 860448"/>
                  <a:gd name="connsiteY4" fmla="*/ 85730 h 98430"/>
                  <a:gd name="connsiteX5" fmla="*/ 495300 w 860448"/>
                  <a:gd name="connsiteY5" fmla="*/ 98430 h 98430"/>
                  <a:gd name="connsiteX6" fmla="*/ 0 w 860448"/>
                  <a:gd name="connsiteY6" fmla="*/ 53980 h 9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448" h="98430">
                    <a:moveTo>
                      <a:pt x="0" y="53980"/>
                    </a:moveTo>
                    <a:cubicBezTo>
                      <a:pt x="242623" y="52128"/>
                      <a:pt x="485246" y="50276"/>
                      <a:pt x="628650" y="41280"/>
                    </a:cubicBezTo>
                    <a:cubicBezTo>
                      <a:pt x="772054" y="32284"/>
                      <a:pt x="857779" y="534"/>
                      <a:pt x="860425" y="5"/>
                    </a:cubicBezTo>
                    <a:cubicBezTo>
                      <a:pt x="863071" y="-524"/>
                      <a:pt x="644525" y="38105"/>
                      <a:pt x="644525" y="38105"/>
                    </a:cubicBezTo>
                    <a:cubicBezTo>
                      <a:pt x="559858" y="52392"/>
                      <a:pt x="377296" y="75676"/>
                      <a:pt x="352425" y="85730"/>
                    </a:cubicBezTo>
                    <a:cubicBezTo>
                      <a:pt x="327554" y="95784"/>
                      <a:pt x="495300" y="98430"/>
                      <a:pt x="495300" y="98430"/>
                    </a:cubicBezTo>
                    <a:lnTo>
                      <a:pt x="0" y="5398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7" name="フリーフォーム 2206">
                <a:extLst>
                  <a:ext uri="{FF2B5EF4-FFF2-40B4-BE49-F238E27FC236}">
                    <a16:creationId xmlns:a16="http://schemas.microsoft.com/office/drawing/2014/main" id="{C8939FA9-8A03-93D5-252A-9F65D8CE351A}"/>
                  </a:ext>
                </a:extLst>
              </p:cNvPr>
              <p:cNvSpPr/>
              <p:nvPr/>
            </p:nvSpPr>
            <p:spPr>
              <a:xfrm>
                <a:off x="11756924" y="6241797"/>
                <a:ext cx="793784" cy="566062"/>
              </a:xfrm>
              <a:custGeom>
                <a:avLst/>
                <a:gdLst>
                  <a:gd name="connsiteX0" fmla="*/ 57251 w 793784"/>
                  <a:gd name="connsiteY0" fmla="*/ 253 h 566062"/>
                  <a:gd name="connsiteX1" fmla="*/ 35026 w 793784"/>
                  <a:gd name="connsiteY1" fmla="*/ 136778 h 566062"/>
                  <a:gd name="connsiteX2" fmla="*/ 22326 w 793784"/>
                  <a:gd name="connsiteY2" fmla="*/ 470153 h 566062"/>
                  <a:gd name="connsiteX3" fmla="*/ 89001 w 793784"/>
                  <a:gd name="connsiteY3" fmla="*/ 254253 h 566062"/>
                  <a:gd name="connsiteX4" fmla="*/ 387451 w 793784"/>
                  <a:gd name="connsiteY4" fmla="*/ 225678 h 566062"/>
                  <a:gd name="connsiteX5" fmla="*/ 790676 w 793784"/>
                  <a:gd name="connsiteY5" fmla="*/ 232028 h 566062"/>
                  <a:gd name="connsiteX6" fmla="*/ 552551 w 793784"/>
                  <a:gd name="connsiteY6" fmla="*/ 257428 h 566062"/>
                  <a:gd name="connsiteX7" fmla="*/ 165201 w 793784"/>
                  <a:gd name="connsiteY7" fmla="*/ 257428 h 566062"/>
                  <a:gd name="connsiteX8" fmla="*/ 92176 w 793784"/>
                  <a:gd name="connsiteY8" fmla="*/ 263778 h 566062"/>
                  <a:gd name="connsiteX9" fmla="*/ 41376 w 793784"/>
                  <a:gd name="connsiteY9" fmla="*/ 413003 h 566062"/>
                  <a:gd name="connsiteX10" fmla="*/ 44551 w 793784"/>
                  <a:gd name="connsiteY10" fmla="*/ 368553 h 566062"/>
                  <a:gd name="connsiteX11" fmla="*/ 63601 w 793784"/>
                  <a:gd name="connsiteY11" fmla="*/ 565403 h 566062"/>
                  <a:gd name="connsiteX12" fmla="*/ 25501 w 793784"/>
                  <a:gd name="connsiteY12" fmla="*/ 435228 h 566062"/>
                  <a:gd name="connsiteX13" fmla="*/ 19151 w 793784"/>
                  <a:gd name="connsiteY13" fmla="*/ 514603 h 566062"/>
                  <a:gd name="connsiteX14" fmla="*/ 101 w 793784"/>
                  <a:gd name="connsiteY14" fmla="*/ 162178 h 566062"/>
                  <a:gd name="connsiteX15" fmla="*/ 12801 w 793784"/>
                  <a:gd name="connsiteY15" fmla="*/ 165353 h 566062"/>
                  <a:gd name="connsiteX16" fmla="*/ 57251 w 793784"/>
                  <a:gd name="connsiteY16" fmla="*/ 253 h 566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93784" h="566062">
                    <a:moveTo>
                      <a:pt x="57251" y="253"/>
                    </a:moveTo>
                    <a:cubicBezTo>
                      <a:pt x="60955" y="-4509"/>
                      <a:pt x="40847" y="58461"/>
                      <a:pt x="35026" y="136778"/>
                    </a:cubicBezTo>
                    <a:cubicBezTo>
                      <a:pt x="29205" y="215095"/>
                      <a:pt x="13330" y="450574"/>
                      <a:pt x="22326" y="470153"/>
                    </a:cubicBezTo>
                    <a:cubicBezTo>
                      <a:pt x="31322" y="489732"/>
                      <a:pt x="28147" y="294999"/>
                      <a:pt x="89001" y="254253"/>
                    </a:cubicBezTo>
                    <a:cubicBezTo>
                      <a:pt x="149855" y="213507"/>
                      <a:pt x="270505" y="229382"/>
                      <a:pt x="387451" y="225678"/>
                    </a:cubicBezTo>
                    <a:cubicBezTo>
                      <a:pt x="504397" y="221974"/>
                      <a:pt x="763159" y="226736"/>
                      <a:pt x="790676" y="232028"/>
                    </a:cubicBezTo>
                    <a:cubicBezTo>
                      <a:pt x="818193" y="237320"/>
                      <a:pt x="656797" y="253195"/>
                      <a:pt x="552551" y="257428"/>
                    </a:cubicBezTo>
                    <a:cubicBezTo>
                      <a:pt x="448305" y="261661"/>
                      <a:pt x="241930" y="256370"/>
                      <a:pt x="165201" y="257428"/>
                    </a:cubicBezTo>
                    <a:cubicBezTo>
                      <a:pt x="88472" y="258486"/>
                      <a:pt x="112814" y="237849"/>
                      <a:pt x="92176" y="263778"/>
                    </a:cubicBezTo>
                    <a:cubicBezTo>
                      <a:pt x="71539" y="289707"/>
                      <a:pt x="49313" y="395541"/>
                      <a:pt x="41376" y="413003"/>
                    </a:cubicBezTo>
                    <a:cubicBezTo>
                      <a:pt x="33439" y="430465"/>
                      <a:pt x="40847" y="343153"/>
                      <a:pt x="44551" y="368553"/>
                    </a:cubicBezTo>
                    <a:cubicBezTo>
                      <a:pt x="48255" y="393953"/>
                      <a:pt x="66776" y="554290"/>
                      <a:pt x="63601" y="565403"/>
                    </a:cubicBezTo>
                    <a:cubicBezTo>
                      <a:pt x="60426" y="576516"/>
                      <a:pt x="32909" y="443695"/>
                      <a:pt x="25501" y="435228"/>
                    </a:cubicBezTo>
                    <a:cubicBezTo>
                      <a:pt x="18093" y="426761"/>
                      <a:pt x="23384" y="560111"/>
                      <a:pt x="19151" y="514603"/>
                    </a:cubicBezTo>
                    <a:cubicBezTo>
                      <a:pt x="14918" y="469095"/>
                      <a:pt x="1159" y="220386"/>
                      <a:pt x="101" y="162178"/>
                    </a:cubicBezTo>
                    <a:cubicBezTo>
                      <a:pt x="-957" y="103970"/>
                      <a:pt x="6451" y="185990"/>
                      <a:pt x="12801" y="165353"/>
                    </a:cubicBezTo>
                    <a:cubicBezTo>
                      <a:pt x="19151" y="144716"/>
                      <a:pt x="53547" y="5015"/>
                      <a:pt x="57251" y="25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8" name="フリーフォーム 2207">
                <a:extLst>
                  <a:ext uri="{FF2B5EF4-FFF2-40B4-BE49-F238E27FC236}">
                    <a16:creationId xmlns:a16="http://schemas.microsoft.com/office/drawing/2014/main" id="{F54C7485-592B-4232-AA7C-F2CE05C35BC3}"/>
                  </a:ext>
                </a:extLst>
              </p:cNvPr>
              <p:cNvSpPr/>
              <p:nvPr/>
            </p:nvSpPr>
            <p:spPr>
              <a:xfrm>
                <a:off x="11723448" y="6619817"/>
                <a:ext cx="842035" cy="43690"/>
              </a:xfrm>
              <a:custGeom>
                <a:avLst/>
                <a:gdLst>
                  <a:gd name="connsiteX0" fmla="*/ 1827 w 842035"/>
                  <a:gd name="connsiteY0" fmla="*/ 34983 h 43690"/>
                  <a:gd name="connsiteX1" fmla="*/ 611427 w 842035"/>
                  <a:gd name="connsiteY1" fmla="*/ 22283 h 43690"/>
                  <a:gd name="connsiteX2" fmla="*/ 493952 w 842035"/>
                  <a:gd name="connsiteY2" fmla="*/ 9583 h 43690"/>
                  <a:gd name="connsiteX3" fmla="*/ 840027 w 842035"/>
                  <a:gd name="connsiteY3" fmla="*/ 12758 h 43690"/>
                  <a:gd name="connsiteX4" fmla="*/ 617777 w 842035"/>
                  <a:gd name="connsiteY4" fmla="*/ 31808 h 43690"/>
                  <a:gd name="connsiteX5" fmla="*/ 239952 w 842035"/>
                  <a:gd name="connsiteY5" fmla="*/ 58 h 43690"/>
                  <a:gd name="connsiteX6" fmla="*/ 417752 w 842035"/>
                  <a:gd name="connsiteY6" fmla="*/ 41333 h 43690"/>
                  <a:gd name="connsiteX7" fmla="*/ 1827 w 842035"/>
                  <a:gd name="connsiteY7" fmla="*/ 34983 h 4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2035" h="43690">
                    <a:moveTo>
                      <a:pt x="1827" y="34983"/>
                    </a:moveTo>
                    <a:cubicBezTo>
                      <a:pt x="34106" y="31808"/>
                      <a:pt x="529406" y="26516"/>
                      <a:pt x="611427" y="22283"/>
                    </a:cubicBezTo>
                    <a:cubicBezTo>
                      <a:pt x="693448" y="18050"/>
                      <a:pt x="455852" y="11171"/>
                      <a:pt x="493952" y="9583"/>
                    </a:cubicBezTo>
                    <a:cubicBezTo>
                      <a:pt x="532052" y="7995"/>
                      <a:pt x="819389" y="9054"/>
                      <a:pt x="840027" y="12758"/>
                    </a:cubicBezTo>
                    <a:cubicBezTo>
                      <a:pt x="860665" y="16462"/>
                      <a:pt x="717789" y="33925"/>
                      <a:pt x="617777" y="31808"/>
                    </a:cubicBezTo>
                    <a:cubicBezTo>
                      <a:pt x="517765" y="29691"/>
                      <a:pt x="273289" y="-1529"/>
                      <a:pt x="239952" y="58"/>
                    </a:cubicBezTo>
                    <a:cubicBezTo>
                      <a:pt x="206615" y="1645"/>
                      <a:pt x="460615" y="34454"/>
                      <a:pt x="417752" y="41333"/>
                    </a:cubicBezTo>
                    <a:cubicBezTo>
                      <a:pt x="374890" y="48212"/>
                      <a:pt x="-30452" y="38158"/>
                      <a:pt x="1827" y="3498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9" name="フリーフォーム 2208">
                <a:extLst>
                  <a:ext uri="{FF2B5EF4-FFF2-40B4-BE49-F238E27FC236}">
                    <a16:creationId xmlns:a16="http://schemas.microsoft.com/office/drawing/2014/main" id="{92966C56-00D0-5715-562A-0FDD40AF5FD1}"/>
                  </a:ext>
                </a:extLst>
              </p:cNvPr>
              <p:cNvSpPr/>
              <p:nvPr/>
            </p:nvSpPr>
            <p:spPr>
              <a:xfrm>
                <a:off x="10267950" y="4987594"/>
                <a:ext cx="1016589" cy="54306"/>
              </a:xfrm>
              <a:custGeom>
                <a:avLst/>
                <a:gdLst>
                  <a:gd name="connsiteX0" fmla="*/ 0 w 1016589"/>
                  <a:gd name="connsiteY0" fmla="*/ 54306 h 54306"/>
                  <a:gd name="connsiteX1" fmla="*/ 104775 w 1016589"/>
                  <a:gd name="connsiteY1" fmla="*/ 54306 h 54306"/>
                  <a:gd name="connsiteX2" fmla="*/ 838200 w 1016589"/>
                  <a:gd name="connsiteY2" fmla="*/ 6681 h 54306"/>
                  <a:gd name="connsiteX3" fmla="*/ 647700 w 1016589"/>
                  <a:gd name="connsiteY3" fmla="*/ 16206 h 54306"/>
                  <a:gd name="connsiteX4" fmla="*/ 1012825 w 1016589"/>
                  <a:gd name="connsiteY4" fmla="*/ 3506 h 54306"/>
                  <a:gd name="connsiteX5" fmla="*/ 815975 w 1016589"/>
                  <a:gd name="connsiteY5" fmla="*/ 331 h 54306"/>
                  <a:gd name="connsiteX6" fmla="*/ 473075 w 1016589"/>
                  <a:gd name="connsiteY6" fmla="*/ 9856 h 54306"/>
                  <a:gd name="connsiteX7" fmla="*/ 0 w 1016589"/>
                  <a:gd name="connsiteY7" fmla="*/ 54306 h 54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589" h="54306">
                    <a:moveTo>
                      <a:pt x="0" y="54306"/>
                    </a:moveTo>
                    <a:lnTo>
                      <a:pt x="104775" y="54306"/>
                    </a:lnTo>
                    <a:lnTo>
                      <a:pt x="838200" y="6681"/>
                    </a:lnTo>
                    <a:cubicBezTo>
                      <a:pt x="928687" y="331"/>
                      <a:pt x="618596" y="16735"/>
                      <a:pt x="647700" y="16206"/>
                    </a:cubicBezTo>
                    <a:cubicBezTo>
                      <a:pt x="676804" y="15677"/>
                      <a:pt x="984779" y="6152"/>
                      <a:pt x="1012825" y="3506"/>
                    </a:cubicBezTo>
                    <a:cubicBezTo>
                      <a:pt x="1040871" y="860"/>
                      <a:pt x="905933" y="-727"/>
                      <a:pt x="815975" y="331"/>
                    </a:cubicBezTo>
                    <a:cubicBezTo>
                      <a:pt x="726017" y="1389"/>
                      <a:pt x="603779" y="-3902"/>
                      <a:pt x="473075" y="9856"/>
                    </a:cubicBezTo>
                    <a:cubicBezTo>
                      <a:pt x="342371" y="23614"/>
                      <a:pt x="187060" y="53247"/>
                      <a:pt x="0" y="5430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0" name="フリーフォーム 2209">
                <a:extLst>
                  <a:ext uri="{FF2B5EF4-FFF2-40B4-BE49-F238E27FC236}">
                    <a16:creationId xmlns:a16="http://schemas.microsoft.com/office/drawing/2014/main" id="{A5B962BE-6B87-461E-5D92-3F17366D2196}"/>
                  </a:ext>
                </a:extLst>
              </p:cNvPr>
              <p:cNvSpPr/>
              <p:nvPr/>
            </p:nvSpPr>
            <p:spPr>
              <a:xfrm>
                <a:off x="10261600" y="5010150"/>
                <a:ext cx="1051019" cy="69897"/>
              </a:xfrm>
              <a:custGeom>
                <a:avLst/>
                <a:gdLst>
                  <a:gd name="connsiteX0" fmla="*/ 0 w 1051019"/>
                  <a:gd name="connsiteY0" fmla="*/ 41275 h 69897"/>
                  <a:gd name="connsiteX1" fmla="*/ 73025 w 1051019"/>
                  <a:gd name="connsiteY1" fmla="*/ 44450 h 69897"/>
                  <a:gd name="connsiteX2" fmla="*/ 358775 w 1051019"/>
                  <a:gd name="connsiteY2" fmla="*/ 44450 h 69897"/>
                  <a:gd name="connsiteX3" fmla="*/ 708025 w 1051019"/>
                  <a:gd name="connsiteY3" fmla="*/ 41275 h 69897"/>
                  <a:gd name="connsiteX4" fmla="*/ 1050925 w 1051019"/>
                  <a:gd name="connsiteY4" fmla="*/ 0 h 69897"/>
                  <a:gd name="connsiteX5" fmla="*/ 736600 w 1051019"/>
                  <a:gd name="connsiteY5" fmla="*/ 41275 h 69897"/>
                  <a:gd name="connsiteX6" fmla="*/ 190500 w 1051019"/>
                  <a:gd name="connsiteY6" fmla="*/ 69850 h 69897"/>
                  <a:gd name="connsiteX7" fmla="*/ 434975 w 1051019"/>
                  <a:gd name="connsiteY7" fmla="*/ 47625 h 69897"/>
                  <a:gd name="connsiteX8" fmla="*/ 0 w 1051019"/>
                  <a:gd name="connsiteY8" fmla="*/ 41275 h 6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51019" h="69897">
                    <a:moveTo>
                      <a:pt x="0" y="41275"/>
                    </a:moveTo>
                    <a:cubicBezTo>
                      <a:pt x="6614" y="42598"/>
                      <a:pt x="73025" y="44450"/>
                      <a:pt x="73025" y="44450"/>
                    </a:cubicBezTo>
                    <a:lnTo>
                      <a:pt x="358775" y="44450"/>
                    </a:lnTo>
                    <a:lnTo>
                      <a:pt x="708025" y="41275"/>
                    </a:lnTo>
                    <a:cubicBezTo>
                      <a:pt x="823383" y="33867"/>
                      <a:pt x="1046163" y="0"/>
                      <a:pt x="1050925" y="0"/>
                    </a:cubicBezTo>
                    <a:cubicBezTo>
                      <a:pt x="1055687" y="0"/>
                      <a:pt x="880004" y="29633"/>
                      <a:pt x="736600" y="41275"/>
                    </a:cubicBezTo>
                    <a:cubicBezTo>
                      <a:pt x="593196" y="52917"/>
                      <a:pt x="240771" y="68792"/>
                      <a:pt x="190500" y="69850"/>
                    </a:cubicBezTo>
                    <a:cubicBezTo>
                      <a:pt x="140229" y="70908"/>
                      <a:pt x="460375" y="53975"/>
                      <a:pt x="434975" y="47625"/>
                    </a:cubicBezTo>
                    <a:cubicBezTo>
                      <a:pt x="409575" y="41275"/>
                      <a:pt x="223837" y="36512"/>
                      <a:pt x="0" y="4127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1" name="フリーフォーム 2210">
                <a:extLst>
                  <a:ext uri="{FF2B5EF4-FFF2-40B4-BE49-F238E27FC236}">
                    <a16:creationId xmlns:a16="http://schemas.microsoft.com/office/drawing/2014/main" id="{596BD184-248A-208F-6E64-977395EC5FEC}"/>
                  </a:ext>
                </a:extLst>
              </p:cNvPr>
              <p:cNvSpPr/>
              <p:nvPr/>
            </p:nvSpPr>
            <p:spPr>
              <a:xfrm>
                <a:off x="10108199" y="4686412"/>
                <a:ext cx="23691" cy="387352"/>
              </a:xfrm>
              <a:custGeom>
                <a:avLst/>
                <a:gdLst>
                  <a:gd name="connsiteX0" fmla="*/ 23226 w 23691"/>
                  <a:gd name="connsiteY0" fmla="*/ 3063 h 387352"/>
                  <a:gd name="connsiteX1" fmla="*/ 1001 w 23691"/>
                  <a:gd name="connsiteY1" fmla="*/ 149113 h 387352"/>
                  <a:gd name="connsiteX2" fmla="*/ 4176 w 23691"/>
                  <a:gd name="connsiteY2" fmla="*/ 358663 h 387352"/>
                  <a:gd name="connsiteX3" fmla="*/ 7351 w 23691"/>
                  <a:gd name="connsiteY3" fmla="*/ 269763 h 387352"/>
                  <a:gd name="connsiteX4" fmla="*/ 23226 w 23691"/>
                  <a:gd name="connsiteY4" fmla="*/ 387238 h 387352"/>
                  <a:gd name="connsiteX5" fmla="*/ 16876 w 23691"/>
                  <a:gd name="connsiteY5" fmla="*/ 285638 h 387352"/>
                  <a:gd name="connsiteX6" fmla="*/ 23226 w 23691"/>
                  <a:gd name="connsiteY6" fmla="*/ 3063 h 387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691" h="387352">
                    <a:moveTo>
                      <a:pt x="23226" y="3063"/>
                    </a:moveTo>
                    <a:cubicBezTo>
                      <a:pt x="20580" y="-19691"/>
                      <a:pt x="4176" y="89846"/>
                      <a:pt x="1001" y="149113"/>
                    </a:cubicBezTo>
                    <a:cubicBezTo>
                      <a:pt x="-2174" y="208380"/>
                      <a:pt x="3118" y="338555"/>
                      <a:pt x="4176" y="358663"/>
                    </a:cubicBezTo>
                    <a:cubicBezTo>
                      <a:pt x="5234" y="378771"/>
                      <a:pt x="4176" y="265001"/>
                      <a:pt x="7351" y="269763"/>
                    </a:cubicBezTo>
                    <a:cubicBezTo>
                      <a:pt x="10526" y="274525"/>
                      <a:pt x="21638" y="384592"/>
                      <a:pt x="23226" y="387238"/>
                    </a:cubicBezTo>
                    <a:cubicBezTo>
                      <a:pt x="24814" y="389884"/>
                      <a:pt x="17405" y="346492"/>
                      <a:pt x="16876" y="285638"/>
                    </a:cubicBezTo>
                    <a:cubicBezTo>
                      <a:pt x="16347" y="224784"/>
                      <a:pt x="25872" y="25817"/>
                      <a:pt x="23226" y="306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2" name="フリーフォーム 2211">
                <a:extLst>
                  <a:ext uri="{FF2B5EF4-FFF2-40B4-BE49-F238E27FC236}">
                    <a16:creationId xmlns:a16="http://schemas.microsoft.com/office/drawing/2014/main" id="{ED56F773-7963-6F9E-7F6D-EB5B6EF5E0F4}"/>
                  </a:ext>
                </a:extLst>
              </p:cNvPr>
              <p:cNvSpPr/>
              <p:nvPr/>
            </p:nvSpPr>
            <p:spPr>
              <a:xfrm>
                <a:off x="9973285" y="4727536"/>
                <a:ext cx="1266817" cy="98464"/>
              </a:xfrm>
              <a:custGeom>
                <a:avLst/>
                <a:gdLst>
                  <a:gd name="connsiteX0" fmla="*/ 2565 w 1266817"/>
                  <a:gd name="connsiteY0" fmla="*/ 98464 h 98464"/>
                  <a:gd name="connsiteX1" fmla="*/ 621690 w 1266817"/>
                  <a:gd name="connsiteY1" fmla="*/ 47664 h 98464"/>
                  <a:gd name="connsiteX2" fmla="*/ 523265 w 1266817"/>
                  <a:gd name="connsiteY2" fmla="*/ 50839 h 98464"/>
                  <a:gd name="connsiteX3" fmla="*/ 1028090 w 1266817"/>
                  <a:gd name="connsiteY3" fmla="*/ 12739 h 98464"/>
                  <a:gd name="connsiteX4" fmla="*/ 1266215 w 1266817"/>
                  <a:gd name="connsiteY4" fmla="*/ 39 h 98464"/>
                  <a:gd name="connsiteX5" fmla="*/ 1082065 w 1266817"/>
                  <a:gd name="connsiteY5" fmla="*/ 15914 h 98464"/>
                  <a:gd name="connsiteX6" fmla="*/ 666140 w 1266817"/>
                  <a:gd name="connsiteY6" fmla="*/ 28614 h 98464"/>
                  <a:gd name="connsiteX7" fmla="*/ 605815 w 1266817"/>
                  <a:gd name="connsiteY7" fmla="*/ 25439 h 98464"/>
                  <a:gd name="connsiteX8" fmla="*/ 701065 w 1266817"/>
                  <a:gd name="connsiteY8" fmla="*/ 25439 h 98464"/>
                  <a:gd name="connsiteX9" fmla="*/ 266090 w 1266817"/>
                  <a:gd name="connsiteY9" fmla="*/ 44489 h 98464"/>
                  <a:gd name="connsiteX10" fmla="*/ 396265 w 1266817"/>
                  <a:gd name="connsiteY10" fmla="*/ 47664 h 98464"/>
                  <a:gd name="connsiteX11" fmla="*/ 2565 w 1266817"/>
                  <a:gd name="connsiteY11" fmla="*/ 98464 h 9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66817" h="98464">
                    <a:moveTo>
                      <a:pt x="2565" y="98464"/>
                    </a:moveTo>
                    <a:cubicBezTo>
                      <a:pt x="40136" y="98464"/>
                      <a:pt x="534907" y="55601"/>
                      <a:pt x="621690" y="47664"/>
                    </a:cubicBezTo>
                    <a:cubicBezTo>
                      <a:pt x="708473" y="39727"/>
                      <a:pt x="455532" y="56660"/>
                      <a:pt x="523265" y="50839"/>
                    </a:cubicBezTo>
                    <a:cubicBezTo>
                      <a:pt x="590998" y="45018"/>
                      <a:pt x="904265" y="21206"/>
                      <a:pt x="1028090" y="12739"/>
                    </a:cubicBezTo>
                    <a:cubicBezTo>
                      <a:pt x="1151915" y="4272"/>
                      <a:pt x="1257219" y="-490"/>
                      <a:pt x="1266215" y="39"/>
                    </a:cubicBezTo>
                    <a:cubicBezTo>
                      <a:pt x="1275211" y="568"/>
                      <a:pt x="1182077" y="11152"/>
                      <a:pt x="1082065" y="15914"/>
                    </a:cubicBezTo>
                    <a:cubicBezTo>
                      <a:pt x="982053" y="20676"/>
                      <a:pt x="745515" y="27027"/>
                      <a:pt x="666140" y="28614"/>
                    </a:cubicBezTo>
                    <a:cubicBezTo>
                      <a:pt x="586765" y="30201"/>
                      <a:pt x="599994" y="25968"/>
                      <a:pt x="605815" y="25439"/>
                    </a:cubicBezTo>
                    <a:cubicBezTo>
                      <a:pt x="611636" y="24910"/>
                      <a:pt x="757686" y="22264"/>
                      <a:pt x="701065" y="25439"/>
                    </a:cubicBezTo>
                    <a:cubicBezTo>
                      <a:pt x="644444" y="28614"/>
                      <a:pt x="316890" y="40785"/>
                      <a:pt x="266090" y="44489"/>
                    </a:cubicBezTo>
                    <a:cubicBezTo>
                      <a:pt x="215290" y="48193"/>
                      <a:pt x="440715" y="41314"/>
                      <a:pt x="396265" y="47664"/>
                    </a:cubicBezTo>
                    <a:cubicBezTo>
                      <a:pt x="351815" y="54014"/>
                      <a:pt x="-35006" y="98464"/>
                      <a:pt x="2565" y="9846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3" name="フリーフォーム 2212">
                <a:extLst>
                  <a:ext uri="{FF2B5EF4-FFF2-40B4-BE49-F238E27FC236}">
                    <a16:creationId xmlns:a16="http://schemas.microsoft.com/office/drawing/2014/main" id="{8771EE7E-0881-35DC-FBEC-858F805A5130}"/>
                  </a:ext>
                </a:extLst>
              </p:cNvPr>
              <p:cNvSpPr/>
              <p:nvPr/>
            </p:nvSpPr>
            <p:spPr>
              <a:xfrm>
                <a:off x="10296194" y="4591034"/>
                <a:ext cx="42607" cy="509803"/>
              </a:xfrm>
              <a:custGeom>
                <a:avLst/>
                <a:gdLst>
                  <a:gd name="connsiteX0" fmla="*/ 3506 w 42607"/>
                  <a:gd name="connsiteY0" fmla="*/ 16 h 509803"/>
                  <a:gd name="connsiteX1" fmla="*/ 331 w 42607"/>
                  <a:gd name="connsiteY1" fmla="*/ 168291 h 509803"/>
                  <a:gd name="connsiteX2" fmla="*/ 9856 w 42607"/>
                  <a:gd name="connsiteY2" fmla="*/ 136541 h 509803"/>
                  <a:gd name="connsiteX3" fmla="*/ 13031 w 42607"/>
                  <a:gd name="connsiteY3" fmla="*/ 307991 h 509803"/>
                  <a:gd name="connsiteX4" fmla="*/ 13031 w 42607"/>
                  <a:gd name="connsiteY4" fmla="*/ 241316 h 509803"/>
                  <a:gd name="connsiteX5" fmla="*/ 6681 w 42607"/>
                  <a:gd name="connsiteY5" fmla="*/ 457216 h 509803"/>
                  <a:gd name="connsiteX6" fmla="*/ 19381 w 42607"/>
                  <a:gd name="connsiteY6" fmla="*/ 384191 h 509803"/>
                  <a:gd name="connsiteX7" fmla="*/ 41606 w 42607"/>
                  <a:gd name="connsiteY7" fmla="*/ 508016 h 509803"/>
                  <a:gd name="connsiteX8" fmla="*/ 38431 w 42607"/>
                  <a:gd name="connsiteY8" fmla="*/ 434991 h 509803"/>
                  <a:gd name="connsiteX9" fmla="*/ 35256 w 42607"/>
                  <a:gd name="connsiteY9" fmla="*/ 146066 h 509803"/>
                  <a:gd name="connsiteX10" fmla="*/ 28906 w 42607"/>
                  <a:gd name="connsiteY10" fmla="*/ 276241 h 509803"/>
                  <a:gd name="connsiteX11" fmla="*/ 16206 w 42607"/>
                  <a:gd name="connsiteY11" fmla="*/ 158766 h 509803"/>
                  <a:gd name="connsiteX12" fmla="*/ 3506 w 42607"/>
                  <a:gd name="connsiteY12" fmla="*/ 16 h 509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607" h="509803">
                    <a:moveTo>
                      <a:pt x="3506" y="16"/>
                    </a:moveTo>
                    <a:cubicBezTo>
                      <a:pt x="860" y="1604"/>
                      <a:pt x="-727" y="145537"/>
                      <a:pt x="331" y="168291"/>
                    </a:cubicBezTo>
                    <a:cubicBezTo>
                      <a:pt x="1389" y="191045"/>
                      <a:pt x="7739" y="113258"/>
                      <a:pt x="9856" y="136541"/>
                    </a:cubicBezTo>
                    <a:cubicBezTo>
                      <a:pt x="11973" y="159824"/>
                      <a:pt x="12502" y="290529"/>
                      <a:pt x="13031" y="307991"/>
                    </a:cubicBezTo>
                    <a:cubicBezTo>
                      <a:pt x="13560" y="325453"/>
                      <a:pt x="14089" y="216445"/>
                      <a:pt x="13031" y="241316"/>
                    </a:cubicBezTo>
                    <a:cubicBezTo>
                      <a:pt x="11973" y="266187"/>
                      <a:pt x="5623" y="433404"/>
                      <a:pt x="6681" y="457216"/>
                    </a:cubicBezTo>
                    <a:cubicBezTo>
                      <a:pt x="7739" y="481028"/>
                      <a:pt x="13560" y="375724"/>
                      <a:pt x="19381" y="384191"/>
                    </a:cubicBezTo>
                    <a:cubicBezTo>
                      <a:pt x="25202" y="392658"/>
                      <a:pt x="38431" y="499549"/>
                      <a:pt x="41606" y="508016"/>
                    </a:cubicBezTo>
                    <a:cubicBezTo>
                      <a:pt x="44781" y="516483"/>
                      <a:pt x="39489" y="495316"/>
                      <a:pt x="38431" y="434991"/>
                    </a:cubicBezTo>
                    <a:cubicBezTo>
                      <a:pt x="37373" y="374666"/>
                      <a:pt x="36844" y="172524"/>
                      <a:pt x="35256" y="146066"/>
                    </a:cubicBezTo>
                    <a:cubicBezTo>
                      <a:pt x="33669" y="119608"/>
                      <a:pt x="32081" y="274124"/>
                      <a:pt x="28906" y="276241"/>
                    </a:cubicBezTo>
                    <a:cubicBezTo>
                      <a:pt x="25731" y="278358"/>
                      <a:pt x="20439" y="202158"/>
                      <a:pt x="16206" y="158766"/>
                    </a:cubicBezTo>
                    <a:cubicBezTo>
                      <a:pt x="11973" y="115374"/>
                      <a:pt x="6152" y="-1572"/>
                      <a:pt x="3506" y="1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4" name="フリーフォーム 2213">
                <a:extLst>
                  <a:ext uri="{FF2B5EF4-FFF2-40B4-BE49-F238E27FC236}">
                    <a16:creationId xmlns:a16="http://schemas.microsoft.com/office/drawing/2014/main" id="{AB952824-EE4C-569A-F8E6-E337EDEE0138}"/>
                  </a:ext>
                </a:extLst>
              </p:cNvPr>
              <p:cNvSpPr/>
              <p:nvPr/>
            </p:nvSpPr>
            <p:spPr>
              <a:xfrm>
                <a:off x="10456201" y="4558679"/>
                <a:ext cx="40428" cy="545449"/>
              </a:xfrm>
              <a:custGeom>
                <a:avLst/>
                <a:gdLst>
                  <a:gd name="connsiteX0" fmla="*/ 40349 w 40428"/>
                  <a:gd name="connsiteY0" fmla="*/ 621 h 545449"/>
                  <a:gd name="connsiteX1" fmla="*/ 14949 w 40428"/>
                  <a:gd name="connsiteY1" fmla="*/ 187946 h 545449"/>
                  <a:gd name="connsiteX2" fmla="*/ 14949 w 40428"/>
                  <a:gd name="connsiteY2" fmla="*/ 175246 h 545449"/>
                  <a:gd name="connsiteX3" fmla="*/ 18124 w 40428"/>
                  <a:gd name="connsiteY3" fmla="*/ 368921 h 545449"/>
                  <a:gd name="connsiteX4" fmla="*/ 33999 w 40428"/>
                  <a:gd name="connsiteY4" fmla="*/ 311771 h 545449"/>
                  <a:gd name="connsiteX5" fmla="*/ 21299 w 40428"/>
                  <a:gd name="connsiteY5" fmla="*/ 537196 h 545449"/>
                  <a:gd name="connsiteX6" fmla="*/ 24474 w 40428"/>
                  <a:gd name="connsiteY6" fmla="*/ 473696 h 545449"/>
                  <a:gd name="connsiteX7" fmla="*/ 2249 w 40428"/>
                  <a:gd name="connsiteY7" fmla="*/ 257796 h 545449"/>
                  <a:gd name="connsiteX8" fmla="*/ 5424 w 40428"/>
                  <a:gd name="connsiteY8" fmla="*/ 260971 h 545449"/>
                  <a:gd name="connsiteX9" fmla="*/ 40349 w 40428"/>
                  <a:gd name="connsiteY9" fmla="*/ 621 h 54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428" h="545449">
                    <a:moveTo>
                      <a:pt x="40349" y="621"/>
                    </a:moveTo>
                    <a:cubicBezTo>
                      <a:pt x="41936" y="-11550"/>
                      <a:pt x="19182" y="158842"/>
                      <a:pt x="14949" y="187946"/>
                    </a:cubicBezTo>
                    <a:cubicBezTo>
                      <a:pt x="10716" y="217050"/>
                      <a:pt x="14420" y="145084"/>
                      <a:pt x="14949" y="175246"/>
                    </a:cubicBezTo>
                    <a:cubicBezTo>
                      <a:pt x="15478" y="205409"/>
                      <a:pt x="14949" y="346167"/>
                      <a:pt x="18124" y="368921"/>
                    </a:cubicBezTo>
                    <a:cubicBezTo>
                      <a:pt x="21299" y="391675"/>
                      <a:pt x="33470" y="283725"/>
                      <a:pt x="33999" y="311771"/>
                    </a:cubicBezTo>
                    <a:cubicBezTo>
                      <a:pt x="34528" y="339817"/>
                      <a:pt x="22886" y="510209"/>
                      <a:pt x="21299" y="537196"/>
                    </a:cubicBezTo>
                    <a:cubicBezTo>
                      <a:pt x="19712" y="564183"/>
                      <a:pt x="27649" y="520263"/>
                      <a:pt x="24474" y="473696"/>
                    </a:cubicBezTo>
                    <a:cubicBezTo>
                      <a:pt x="21299" y="427129"/>
                      <a:pt x="5424" y="293250"/>
                      <a:pt x="2249" y="257796"/>
                    </a:cubicBezTo>
                    <a:cubicBezTo>
                      <a:pt x="-926" y="222342"/>
                      <a:pt x="-1455" y="300658"/>
                      <a:pt x="5424" y="260971"/>
                    </a:cubicBezTo>
                    <a:cubicBezTo>
                      <a:pt x="12303" y="221284"/>
                      <a:pt x="38762" y="12792"/>
                      <a:pt x="40349" y="62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5" name="フリーフォーム 2214">
                <a:extLst>
                  <a:ext uri="{FF2B5EF4-FFF2-40B4-BE49-F238E27FC236}">
                    <a16:creationId xmlns:a16="http://schemas.microsoft.com/office/drawing/2014/main" id="{5150F76E-DB5F-5B1F-E1EF-C6435B46C4E2}"/>
                  </a:ext>
                </a:extLst>
              </p:cNvPr>
              <p:cNvSpPr/>
              <p:nvPr/>
            </p:nvSpPr>
            <p:spPr>
              <a:xfrm>
                <a:off x="10270674" y="4786421"/>
                <a:ext cx="340286" cy="209633"/>
              </a:xfrm>
              <a:custGeom>
                <a:avLst/>
                <a:gdLst>
                  <a:gd name="connsiteX0" fmla="*/ 95701 w 340286"/>
                  <a:gd name="connsiteY0" fmla="*/ 1479 h 209633"/>
                  <a:gd name="connsiteX1" fmla="*/ 124276 w 340286"/>
                  <a:gd name="connsiteY1" fmla="*/ 138004 h 209633"/>
                  <a:gd name="connsiteX2" fmla="*/ 111576 w 340286"/>
                  <a:gd name="connsiteY2" fmla="*/ 207854 h 209633"/>
                  <a:gd name="connsiteX3" fmla="*/ 38551 w 340286"/>
                  <a:gd name="connsiteY3" fmla="*/ 185629 h 209633"/>
                  <a:gd name="connsiteX4" fmla="*/ 340176 w 340286"/>
                  <a:gd name="connsiteY4" fmla="*/ 150704 h 209633"/>
                  <a:gd name="connsiteX5" fmla="*/ 451 w 340286"/>
                  <a:gd name="connsiteY5" fmla="*/ 138004 h 209633"/>
                  <a:gd name="connsiteX6" fmla="*/ 263976 w 340286"/>
                  <a:gd name="connsiteY6" fmla="*/ 84029 h 209633"/>
                  <a:gd name="connsiteX7" fmla="*/ 102051 w 340286"/>
                  <a:gd name="connsiteY7" fmla="*/ 64979 h 209633"/>
                  <a:gd name="connsiteX8" fmla="*/ 305251 w 340286"/>
                  <a:gd name="connsiteY8" fmla="*/ 64979 h 209633"/>
                  <a:gd name="connsiteX9" fmla="*/ 95701 w 340286"/>
                  <a:gd name="connsiteY9" fmla="*/ 1479 h 209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0286" h="209633">
                    <a:moveTo>
                      <a:pt x="95701" y="1479"/>
                    </a:moveTo>
                    <a:cubicBezTo>
                      <a:pt x="65539" y="13650"/>
                      <a:pt x="121630" y="103608"/>
                      <a:pt x="124276" y="138004"/>
                    </a:cubicBezTo>
                    <a:cubicBezTo>
                      <a:pt x="126922" y="172400"/>
                      <a:pt x="125863" y="199917"/>
                      <a:pt x="111576" y="207854"/>
                    </a:cubicBezTo>
                    <a:cubicBezTo>
                      <a:pt x="97289" y="215791"/>
                      <a:pt x="451" y="195154"/>
                      <a:pt x="38551" y="185629"/>
                    </a:cubicBezTo>
                    <a:cubicBezTo>
                      <a:pt x="76651" y="176104"/>
                      <a:pt x="346526" y="158641"/>
                      <a:pt x="340176" y="150704"/>
                    </a:cubicBezTo>
                    <a:cubicBezTo>
                      <a:pt x="333826" y="142767"/>
                      <a:pt x="13151" y="149116"/>
                      <a:pt x="451" y="138004"/>
                    </a:cubicBezTo>
                    <a:cubicBezTo>
                      <a:pt x="-12249" y="126892"/>
                      <a:pt x="247043" y="96200"/>
                      <a:pt x="263976" y="84029"/>
                    </a:cubicBezTo>
                    <a:cubicBezTo>
                      <a:pt x="280909" y="71858"/>
                      <a:pt x="95172" y="68154"/>
                      <a:pt x="102051" y="64979"/>
                    </a:cubicBezTo>
                    <a:cubicBezTo>
                      <a:pt x="108930" y="61804"/>
                      <a:pt x="303664" y="73975"/>
                      <a:pt x="305251" y="64979"/>
                    </a:cubicBezTo>
                    <a:cubicBezTo>
                      <a:pt x="306838" y="55983"/>
                      <a:pt x="125863" y="-10692"/>
                      <a:pt x="95701" y="147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6" name="フリーフォーム 2215">
                <a:extLst>
                  <a:ext uri="{FF2B5EF4-FFF2-40B4-BE49-F238E27FC236}">
                    <a16:creationId xmlns:a16="http://schemas.microsoft.com/office/drawing/2014/main" id="{1EAFB34B-049F-CFF9-4CA8-E42D35D941E8}"/>
                  </a:ext>
                </a:extLst>
              </p:cNvPr>
              <p:cNvSpPr/>
              <p:nvPr/>
            </p:nvSpPr>
            <p:spPr>
              <a:xfrm>
                <a:off x="10161503" y="4525707"/>
                <a:ext cx="1152076" cy="494056"/>
              </a:xfrm>
              <a:custGeom>
                <a:avLst/>
                <a:gdLst>
                  <a:gd name="connsiteX0" fmla="*/ 208047 w 1152076"/>
                  <a:gd name="connsiteY0" fmla="*/ 1843 h 494056"/>
                  <a:gd name="connsiteX1" fmla="*/ 157247 w 1152076"/>
                  <a:gd name="connsiteY1" fmla="*/ 125668 h 494056"/>
                  <a:gd name="connsiteX2" fmla="*/ 160422 w 1152076"/>
                  <a:gd name="connsiteY2" fmla="*/ 192343 h 494056"/>
                  <a:gd name="connsiteX3" fmla="*/ 217572 w 1152076"/>
                  <a:gd name="connsiteY3" fmla="*/ 233618 h 494056"/>
                  <a:gd name="connsiteX4" fmla="*/ 303297 w 1152076"/>
                  <a:gd name="connsiteY4" fmla="*/ 227268 h 494056"/>
                  <a:gd name="connsiteX5" fmla="*/ 303297 w 1152076"/>
                  <a:gd name="connsiteY5" fmla="*/ 103443 h 494056"/>
                  <a:gd name="connsiteX6" fmla="*/ 433472 w 1152076"/>
                  <a:gd name="connsiteY6" fmla="*/ 230443 h 494056"/>
                  <a:gd name="connsiteX7" fmla="*/ 601747 w 1152076"/>
                  <a:gd name="connsiteY7" fmla="*/ 227268 h 494056"/>
                  <a:gd name="connsiteX8" fmla="*/ 538247 w 1152076"/>
                  <a:gd name="connsiteY8" fmla="*/ 195518 h 494056"/>
                  <a:gd name="connsiteX9" fmla="*/ 839872 w 1152076"/>
                  <a:gd name="connsiteY9" fmla="*/ 185993 h 494056"/>
                  <a:gd name="connsiteX10" fmla="*/ 1147847 w 1152076"/>
                  <a:gd name="connsiteY10" fmla="*/ 151068 h 494056"/>
                  <a:gd name="connsiteX11" fmla="*/ 1027197 w 1152076"/>
                  <a:gd name="connsiteY11" fmla="*/ 163768 h 494056"/>
                  <a:gd name="connsiteX12" fmla="*/ 604922 w 1152076"/>
                  <a:gd name="connsiteY12" fmla="*/ 211393 h 494056"/>
                  <a:gd name="connsiteX13" fmla="*/ 576347 w 1152076"/>
                  <a:gd name="connsiteY13" fmla="*/ 236793 h 494056"/>
                  <a:gd name="connsiteX14" fmla="*/ 557297 w 1152076"/>
                  <a:gd name="connsiteY14" fmla="*/ 306643 h 494056"/>
                  <a:gd name="connsiteX15" fmla="*/ 569997 w 1152076"/>
                  <a:gd name="connsiteY15" fmla="*/ 493968 h 494056"/>
                  <a:gd name="connsiteX16" fmla="*/ 569997 w 1152076"/>
                  <a:gd name="connsiteY16" fmla="*/ 281243 h 494056"/>
                  <a:gd name="connsiteX17" fmla="*/ 420772 w 1152076"/>
                  <a:gd name="connsiteY17" fmla="*/ 287593 h 494056"/>
                  <a:gd name="connsiteX18" fmla="*/ 8022 w 1152076"/>
                  <a:gd name="connsiteY18" fmla="*/ 274893 h 494056"/>
                  <a:gd name="connsiteX19" fmla="*/ 147722 w 1152076"/>
                  <a:gd name="connsiteY19" fmla="*/ 268543 h 494056"/>
                  <a:gd name="connsiteX20" fmla="*/ 147722 w 1152076"/>
                  <a:gd name="connsiteY20" fmla="*/ 81218 h 494056"/>
                  <a:gd name="connsiteX21" fmla="*/ 131847 w 1152076"/>
                  <a:gd name="connsiteY21" fmla="*/ 141543 h 494056"/>
                  <a:gd name="connsiteX22" fmla="*/ 195347 w 1152076"/>
                  <a:gd name="connsiteY22" fmla="*/ 55818 h 494056"/>
                  <a:gd name="connsiteX23" fmla="*/ 208047 w 1152076"/>
                  <a:gd name="connsiteY23" fmla="*/ 1843 h 494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152076" h="494056">
                    <a:moveTo>
                      <a:pt x="208047" y="1843"/>
                    </a:moveTo>
                    <a:cubicBezTo>
                      <a:pt x="201697" y="13485"/>
                      <a:pt x="165184" y="93918"/>
                      <a:pt x="157247" y="125668"/>
                    </a:cubicBezTo>
                    <a:cubicBezTo>
                      <a:pt x="149310" y="157418"/>
                      <a:pt x="150368" y="174351"/>
                      <a:pt x="160422" y="192343"/>
                    </a:cubicBezTo>
                    <a:cubicBezTo>
                      <a:pt x="170476" y="210335"/>
                      <a:pt x="193759" y="227797"/>
                      <a:pt x="217572" y="233618"/>
                    </a:cubicBezTo>
                    <a:cubicBezTo>
                      <a:pt x="241385" y="239439"/>
                      <a:pt x="289010" y="248964"/>
                      <a:pt x="303297" y="227268"/>
                    </a:cubicBezTo>
                    <a:cubicBezTo>
                      <a:pt x="317585" y="205572"/>
                      <a:pt x="281601" y="102914"/>
                      <a:pt x="303297" y="103443"/>
                    </a:cubicBezTo>
                    <a:cubicBezTo>
                      <a:pt x="324993" y="103972"/>
                      <a:pt x="383730" y="209806"/>
                      <a:pt x="433472" y="230443"/>
                    </a:cubicBezTo>
                    <a:cubicBezTo>
                      <a:pt x="483214" y="251080"/>
                      <a:pt x="584285" y="233089"/>
                      <a:pt x="601747" y="227268"/>
                    </a:cubicBezTo>
                    <a:cubicBezTo>
                      <a:pt x="619209" y="221447"/>
                      <a:pt x="498560" y="202397"/>
                      <a:pt x="538247" y="195518"/>
                    </a:cubicBezTo>
                    <a:cubicBezTo>
                      <a:pt x="577934" y="188639"/>
                      <a:pt x="738272" y="193401"/>
                      <a:pt x="839872" y="185993"/>
                    </a:cubicBezTo>
                    <a:cubicBezTo>
                      <a:pt x="941472" y="178585"/>
                      <a:pt x="1116626" y="154772"/>
                      <a:pt x="1147847" y="151068"/>
                    </a:cubicBezTo>
                    <a:cubicBezTo>
                      <a:pt x="1179068" y="147364"/>
                      <a:pt x="1027197" y="163768"/>
                      <a:pt x="1027197" y="163768"/>
                    </a:cubicBezTo>
                    <a:cubicBezTo>
                      <a:pt x="936709" y="173822"/>
                      <a:pt x="680064" y="199222"/>
                      <a:pt x="604922" y="211393"/>
                    </a:cubicBezTo>
                    <a:cubicBezTo>
                      <a:pt x="529780" y="223564"/>
                      <a:pt x="584284" y="220918"/>
                      <a:pt x="576347" y="236793"/>
                    </a:cubicBezTo>
                    <a:cubicBezTo>
                      <a:pt x="568410" y="252668"/>
                      <a:pt x="558355" y="263781"/>
                      <a:pt x="557297" y="306643"/>
                    </a:cubicBezTo>
                    <a:cubicBezTo>
                      <a:pt x="556239" y="349505"/>
                      <a:pt x="567880" y="498201"/>
                      <a:pt x="569997" y="493968"/>
                    </a:cubicBezTo>
                    <a:cubicBezTo>
                      <a:pt x="572114" y="489735"/>
                      <a:pt x="594868" y="315639"/>
                      <a:pt x="569997" y="281243"/>
                    </a:cubicBezTo>
                    <a:cubicBezTo>
                      <a:pt x="545126" y="246847"/>
                      <a:pt x="514434" y="288651"/>
                      <a:pt x="420772" y="287593"/>
                    </a:cubicBezTo>
                    <a:cubicBezTo>
                      <a:pt x="327110" y="286535"/>
                      <a:pt x="53530" y="278068"/>
                      <a:pt x="8022" y="274893"/>
                    </a:cubicBezTo>
                    <a:cubicBezTo>
                      <a:pt x="-37486" y="271718"/>
                      <a:pt x="124439" y="300822"/>
                      <a:pt x="147722" y="268543"/>
                    </a:cubicBezTo>
                    <a:cubicBezTo>
                      <a:pt x="171005" y="236264"/>
                      <a:pt x="150368" y="102385"/>
                      <a:pt x="147722" y="81218"/>
                    </a:cubicBezTo>
                    <a:cubicBezTo>
                      <a:pt x="145076" y="60051"/>
                      <a:pt x="123910" y="145776"/>
                      <a:pt x="131847" y="141543"/>
                    </a:cubicBezTo>
                    <a:cubicBezTo>
                      <a:pt x="139784" y="137310"/>
                      <a:pt x="182118" y="74868"/>
                      <a:pt x="195347" y="55818"/>
                    </a:cubicBezTo>
                    <a:cubicBezTo>
                      <a:pt x="208576" y="36768"/>
                      <a:pt x="214397" y="-9799"/>
                      <a:pt x="208047" y="184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7" name="フリーフォーム 2216">
                <a:extLst>
                  <a:ext uri="{FF2B5EF4-FFF2-40B4-BE49-F238E27FC236}">
                    <a16:creationId xmlns:a16="http://schemas.microsoft.com/office/drawing/2014/main" id="{D375146E-9343-6C90-8B57-1E3B33E32229}"/>
                  </a:ext>
                </a:extLst>
              </p:cNvPr>
              <p:cNvSpPr/>
              <p:nvPr/>
            </p:nvSpPr>
            <p:spPr>
              <a:xfrm>
                <a:off x="11690066" y="4363950"/>
                <a:ext cx="491273" cy="574273"/>
              </a:xfrm>
              <a:custGeom>
                <a:avLst/>
                <a:gdLst>
                  <a:gd name="connsiteX0" fmla="*/ 486059 w 491273"/>
                  <a:gd name="connsiteY0" fmla="*/ 1675 h 574273"/>
                  <a:gd name="connsiteX1" fmla="*/ 254284 w 491273"/>
                  <a:gd name="connsiteY1" fmla="*/ 109625 h 574273"/>
                  <a:gd name="connsiteX2" fmla="*/ 174909 w 491273"/>
                  <a:gd name="connsiteY2" fmla="*/ 135025 h 574273"/>
                  <a:gd name="connsiteX3" fmla="*/ 244759 w 491273"/>
                  <a:gd name="connsiteY3" fmla="*/ 138200 h 574273"/>
                  <a:gd name="connsiteX4" fmla="*/ 139984 w 491273"/>
                  <a:gd name="connsiteY4" fmla="*/ 201700 h 574273"/>
                  <a:gd name="connsiteX5" fmla="*/ 114584 w 491273"/>
                  <a:gd name="connsiteY5" fmla="*/ 319175 h 574273"/>
                  <a:gd name="connsiteX6" fmla="*/ 108234 w 491273"/>
                  <a:gd name="connsiteY6" fmla="*/ 242975 h 574273"/>
                  <a:gd name="connsiteX7" fmla="*/ 130459 w 491273"/>
                  <a:gd name="connsiteY7" fmla="*/ 573175 h 574273"/>
                  <a:gd name="connsiteX8" fmla="*/ 130459 w 491273"/>
                  <a:gd name="connsiteY8" fmla="*/ 357275 h 574273"/>
                  <a:gd name="connsiteX9" fmla="*/ 130459 w 491273"/>
                  <a:gd name="connsiteY9" fmla="*/ 201700 h 574273"/>
                  <a:gd name="connsiteX10" fmla="*/ 244759 w 491273"/>
                  <a:gd name="connsiteY10" fmla="*/ 93750 h 574273"/>
                  <a:gd name="connsiteX11" fmla="*/ 3459 w 491273"/>
                  <a:gd name="connsiteY11" fmla="*/ 204875 h 574273"/>
                  <a:gd name="connsiteX12" fmla="*/ 486059 w 491273"/>
                  <a:gd name="connsiteY12" fmla="*/ 1675 h 574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1273" h="574273">
                    <a:moveTo>
                      <a:pt x="486059" y="1675"/>
                    </a:moveTo>
                    <a:cubicBezTo>
                      <a:pt x="527863" y="-14200"/>
                      <a:pt x="306142" y="87400"/>
                      <a:pt x="254284" y="109625"/>
                    </a:cubicBezTo>
                    <a:cubicBezTo>
                      <a:pt x="202426" y="131850"/>
                      <a:pt x="176496" y="130263"/>
                      <a:pt x="174909" y="135025"/>
                    </a:cubicBezTo>
                    <a:cubicBezTo>
                      <a:pt x="173322" y="139787"/>
                      <a:pt x="250580" y="127088"/>
                      <a:pt x="244759" y="138200"/>
                    </a:cubicBezTo>
                    <a:cubicBezTo>
                      <a:pt x="238938" y="149312"/>
                      <a:pt x="161680" y="171538"/>
                      <a:pt x="139984" y="201700"/>
                    </a:cubicBezTo>
                    <a:cubicBezTo>
                      <a:pt x="118288" y="231862"/>
                      <a:pt x="119876" y="312296"/>
                      <a:pt x="114584" y="319175"/>
                    </a:cubicBezTo>
                    <a:cubicBezTo>
                      <a:pt x="109292" y="326054"/>
                      <a:pt x="105588" y="200642"/>
                      <a:pt x="108234" y="242975"/>
                    </a:cubicBezTo>
                    <a:cubicBezTo>
                      <a:pt x="110880" y="285308"/>
                      <a:pt x="126755" y="554125"/>
                      <a:pt x="130459" y="573175"/>
                    </a:cubicBezTo>
                    <a:cubicBezTo>
                      <a:pt x="134163" y="592225"/>
                      <a:pt x="130459" y="357275"/>
                      <a:pt x="130459" y="357275"/>
                    </a:cubicBezTo>
                    <a:cubicBezTo>
                      <a:pt x="130459" y="295363"/>
                      <a:pt x="111409" y="245621"/>
                      <a:pt x="130459" y="201700"/>
                    </a:cubicBezTo>
                    <a:cubicBezTo>
                      <a:pt x="149509" y="157779"/>
                      <a:pt x="265926" y="93221"/>
                      <a:pt x="244759" y="93750"/>
                    </a:cubicBezTo>
                    <a:cubicBezTo>
                      <a:pt x="223592" y="94279"/>
                      <a:pt x="-32524" y="217575"/>
                      <a:pt x="3459" y="204875"/>
                    </a:cubicBezTo>
                    <a:cubicBezTo>
                      <a:pt x="39442" y="192175"/>
                      <a:pt x="444255" y="17550"/>
                      <a:pt x="486059" y="167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8" name="フリーフォーム 2217">
                <a:extLst>
                  <a:ext uri="{FF2B5EF4-FFF2-40B4-BE49-F238E27FC236}">
                    <a16:creationId xmlns:a16="http://schemas.microsoft.com/office/drawing/2014/main" id="{7C981B5E-82D2-8583-0A27-96150C212B25}"/>
                  </a:ext>
                </a:extLst>
              </p:cNvPr>
              <p:cNvSpPr/>
              <p:nvPr/>
            </p:nvSpPr>
            <p:spPr>
              <a:xfrm>
                <a:off x="11838976" y="4355923"/>
                <a:ext cx="709216" cy="477872"/>
              </a:xfrm>
              <a:custGeom>
                <a:avLst/>
                <a:gdLst>
                  <a:gd name="connsiteX0" fmla="*/ 599 w 709216"/>
                  <a:gd name="connsiteY0" fmla="*/ 120827 h 477872"/>
                  <a:gd name="connsiteX1" fmla="*/ 264124 w 709216"/>
                  <a:gd name="connsiteY1" fmla="*/ 41452 h 477872"/>
                  <a:gd name="connsiteX2" fmla="*/ 299049 w 709216"/>
                  <a:gd name="connsiteY2" fmla="*/ 12877 h 477872"/>
                  <a:gd name="connsiteX3" fmla="*/ 387949 w 709216"/>
                  <a:gd name="connsiteY3" fmla="*/ 47802 h 477872"/>
                  <a:gd name="connsiteX4" fmla="*/ 394299 w 709216"/>
                  <a:gd name="connsiteY4" fmla="*/ 22402 h 477872"/>
                  <a:gd name="connsiteX5" fmla="*/ 546699 w 709216"/>
                  <a:gd name="connsiteY5" fmla="*/ 101777 h 477872"/>
                  <a:gd name="connsiteX6" fmla="*/ 667349 w 709216"/>
                  <a:gd name="connsiteY6" fmla="*/ 114477 h 477872"/>
                  <a:gd name="connsiteX7" fmla="*/ 667349 w 709216"/>
                  <a:gd name="connsiteY7" fmla="*/ 193852 h 477872"/>
                  <a:gd name="connsiteX8" fmla="*/ 673699 w 709216"/>
                  <a:gd name="connsiteY8" fmla="*/ 155752 h 477872"/>
                  <a:gd name="connsiteX9" fmla="*/ 708624 w 709216"/>
                  <a:gd name="connsiteY9" fmla="*/ 384352 h 477872"/>
                  <a:gd name="connsiteX10" fmla="*/ 695924 w 709216"/>
                  <a:gd name="connsiteY10" fmla="*/ 476427 h 477872"/>
                  <a:gd name="connsiteX11" fmla="*/ 699099 w 709216"/>
                  <a:gd name="connsiteY11" fmla="*/ 320852 h 477872"/>
                  <a:gd name="connsiteX12" fmla="*/ 683224 w 709216"/>
                  <a:gd name="connsiteY12" fmla="*/ 168452 h 477872"/>
                  <a:gd name="connsiteX13" fmla="*/ 591149 w 709216"/>
                  <a:gd name="connsiteY13" fmla="*/ 127177 h 477872"/>
                  <a:gd name="connsiteX14" fmla="*/ 502249 w 709216"/>
                  <a:gd name="connsiteY14" fmla="*/ 146227 h 477872"/>
                  <a:gd name="connsiteX15" fmla="*/ 470499 w 709216"/>
                  <a:gd name="connsiteY15" fmla="*/ 216077 h 477872"/>
                  <a:gd name="connsiteX16" fmla="*/ 470499 w 709216"/>
                  <a:gd name="connsiteY16" fmla="*/ 120827 h 477872"/>
                  <a:gd name="connsiteX17" fmla="*/ 337149 w 709216"/>
                  <a:gd name="connsiteY17" fmla="*/ 66852 h 477872"/>
                  <a:gd name="connsiteX18" fmla="*/ 283174 w 709216"/>
                  <a:gd name="connsiteY18" fmla="*/ 177 h 477872"/>
                  <a:gd name="connsiteX19" fmla="*/ 219674 w 709216"/>
                  <a:gd name="connsiteY19" fmla="*/ 47802 h 477872"/>
                  <a:gd name="connsiteX20" fmla="*/ 137124 w 709216"/>
                  <a:gd name="connsiteY20" fmla="*/ 63677 h 477872"/>
                  <a:gd name="connsiteX21" fmla="*/ 191099 w 709216"/>
                  <a:gd name="connsiteY21" fmla="*/ 44627 h 477872"/>
                  <a:gd name="connsiteX22" fmla="*/ 599 w 709216"/>
                  <a:gd name="connsiteY22" fmla="*/ 120827 h 477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09216" h="477872">
                    <a:moveTo>
                      <a:pt x="599" y="120827"/>
                    </a:moveTo>
                    <a:cubicBezTo>
                      <a:pt x="12770" y="120298"/>
                      <a:pt x="214382" y="59444"/>
                      <a:pt x="264124" y="41452"/>
                    </a:cubicBezTo>
                    <a:cubicBezTo>
                      <a:pt x="313866" y="23460"/>
                      <a:pt x="278412" y="11819"/>
                      <a:pt x="299049" y="12877"/>
                    </a:cubicBezTo>
                    <a:cubicBezTo>
                      <a:pt x="319686" y="13935"/>
                      <a:pt x="372074" y="46214"/>
                      <a:pt x="387949" y="47802"/>
                    </a:cubicBezTo>
                    <a:cubicBezTo>
                      <a:pt x="403824" y="49389"/>
                      <a:pt x="367841" y="13406"/>
                      <a:pt x="394299" y="22402"/>
                    </a:cubicBezTo>
                    <a:cubicBezTo>
                      <a:pt x="420757" y="31398"/>
                      <a:pt x="501191" y="86431"/>
                      <a:pt x="546699" y="101777"/>
                    </a:cubicBezTo>
                    <a:cubicBezTo>
                      <a:pt x="592207" y="117123"/>
                      <a:pt x="647241" y="99131"/>
                      <a:pt x="667349" y="114477"/>
                    </a:cubicBezTo>
                    <a:cubicBezTo>
                      <a:pt x="687457" y="129823"/>
                      <a:pt x="666291" y="186973"/>
                      <a:pt x="667349" y="193852"/>
                    </a:cubicBezTo>
                    <a:cubicBezTo>
                      <a:pt x="668407" y="200731"/>
                      <a:pt x="666820" y="124002"/>
                      <a:pt x="673699" y="155752"/>
                    </a:cubicBezTo>
                    <a:cubicBezTo>
                      <a:pt x="680578" y="187502"/>
                      <a:pt x="704920" y="330906"/>
                      <a:pt x="708624" y="384352"/>
                    </a:cubicBezTo>
                    <a:cubicBezTo>
                      <a:pt x="712328" y="437798"/>
                      <a:pt x="697512" y="487010"/>
                      <a:pt x="695924" y="476427"/>
                    </a:cubicBezTo>
                    <a:cubicBezTo>
                      <a:pt x="694337" y="465844"/>
                      <a:pt x="701216" y="372181"/>
                      <a:pt x="699099" y="320852"/>
                    </a:cubicBezTo>
                    <a:cubicBezTo>
                      <a:pt x="696982" y="269523"/>
                      <a:pt x="701216" y="200731"/>
                      <a:pt x="683224" y="168452"/>
                    </a:cubicBezTo>
                    <a:cubicBezTo>
                      <a:pt x="665232" y="136173"/>
                      <a:pt x="621312" y="130881"/>
                      <a:pt x="591149" y="127177"/>
                    </a:cubicBezTo>
                    <a:cubicBezTo>
                      <a:pt x="560987" y="123473"/>
                      <a:pt x="522357" y="131410"/>
                      <a:pt x="502249" y="146227"/>
                    </a:cubicBezTo>
                    <a:cubicBezTo>
                      <a:pt x="482141" y="161044"/>
                      <a:pt x="475791" y="220310"/>
                      <a:pt x="470499" y="216077"/>
                    </a:cubicBezTo>
                    <a:cubicBezTo>
                      <a:pt x="465207" y="211844"/>
                      <a:pt x="492724" y="145698"/>
                      <a:pt x="470499" y="120827"/>
                    </a:cubicBezTo>
                    <a:cubicBezTo>
                      <a:pt x="448274" y="95956"/>
                      <a:pt x="368370" y="86960"/>
                      <a:pt x="337149" y="66852"/>
                    </a:cubicBezTo>
                    <a:cubicBezTo>
                      <a:pt x="305928" y="46744"/>
                      <a:pt x="302753" y="3352"/>
                      <a:pt x="283174" y="177"/>
                    </a:cubicBezTo>
                    <a:cubicBezTo>
                      <a:pt x="263595" y="-2998"/>
                      <a:pt x="244016" y="37219"/>
                      <a:pt x="219674" y="47802"/>
                    </a:cubicBezTo>
                    <a:cubicBezTo>
                      <a:pt x="195332" y="58385"/>
                      <a:pt x="141887" y="64206"/>
                      <a:pt x="137124" y="63677"/>
                    </a:cubicBezTo>
                    <a:cubicBezTo>
                      <a:pt x="132362" y="63148"/>
                      <a:pt x="217028" y="31927"/>
                      <a:pt x="191099" y="44627"/>
                    </a:cubicBezTo>
                    <a:cubicBezTo>
                      <a:pt x="165170" y="57327"/>
                      <a:pt x="-11572" y="121356"/>
                      <a:pt x="599" y="12082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9" name="フリーフォーム 2218">
                <a:extLst>
                  <a:ext uri="{FF2B5EF4-FFF2-40B4-BE49-F238E27FC236}">
                    <a16:creationId xmlns:a16="http://schemas.microsoft.com/office/drawing/2014/main" id="{4E7D621E-15F0-4762-4BD9-AAEECCC51310}"/>
                  </a:ext>
                </a:extLst>
              </p:cNvPr>
              <p:cNvSpPr/>
              <p:nvPr/>
            </p:nvSpPr>
            <p:spPr>
              <a:xfrm>
                <a:off x="11850157" y="4387830"/>
                <a:ext cx="294798" cy="564094"/>
              </a:xfrm>
              <a:custGeom>
                <a:avLst/>
                <a:gdLst>
                  <a:gd name="connsiteX0" fmla="*/ 294218 w 294798"/>
                  <a:gd name="connsiteY0" fmla="*/ 20 h 564094"/>
                  <a:gd name="connsiteX1" fmla="*/ 75143 w 294798"/>
                  <a:gd name="connsiteY1" fmla="*/ 123845 h 564094"/>
                  <a:gd name="connsiteX2" fmla="*/ 2118 w 294798"/>
                  <a:gd name="connsiteY2" fmla="*/ 193695 h 564094"/>
                  <a:gd name="connsiteX3" fmla="*/ 78318 w 294798"/>
                  <a:gd name="connsiteY3" fmla="*/ 155595 h 564094"/>
                  <a:gd name="connsiteX4" fmla="*/ 46568 w 294798"/>
                  <a:gd name="connsiteY4" fmla="*/ 206395 h 564094"/>
                  <a:gd name="connsiteX5" fmla="*/ 46568 w 294798"/>
                  <a:gd name="connsiteY5" fmla="*/ 304820 h 564094"/>
                  <a:gd name="connsiteX6" fmla="*/ 30693 w 294798"/>
                  <a:gd name="connsiteY6" fmla="*/ 285770 h 564094"/>
                  <a:gd name="connsiteX7" fmla="*/ 11643 w 294798"/>
                  <a:gd name="connsiteY7" fmla="*/ 473095 h 564094"/>
                  <a:gd name="connsiteX8" fmla="*/ 21168 w 294798"/>
                  <a:gd name="connsiteY8" fmla="*/ 561995 h 564094"/>
                  <a:gd name="connsiteX9" fmla="*/ 8468 w 294798"/>
                  <a:gd name="connsiteY9" fmla="*/ 390545 h 564094"/>
                  <a:gd name="connsiteX10" fmla="*/ 17993 w 294798"/>
                  <a:gd name="connsiteY10" fmla="*/ 168295 h 564094"/>
                  <a:gd name="connsiteX11" fmla="*/ 157693 w 294798"/>
                  <a:gd name="connsiteY11" fmla="*/ 98445 h 564094"/>
                  <a:gd name="connsiteX12" fmla="*/ 2118 w 294798"/>
                  <a:gd name="connsiteY12" fmla="*/ 133370 h 564094"/>
                  <a:gd name="connsiteX13" fmla="*/ 294218 w 294798"/>
                  <a:gd name="connsiteY13" fmla="*/ 20 h 56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4798" h="564094">
                    <a:moveTo>
                      <a:pt x="294218" y="20"/>
                    </a:moveTo>
                    <a:cubicBezTo>
                      <a:pt x="306389" y="-1567"/>
                      <a:pt x="123826" y="91566"/>
                      <a:pt x="75143" y="123845"/>
                    </a:cubicBezTo>
                    <a:cubicBezTo>
                      <a:pt x="26460" y="156124"/>
                      <a:pt x="1589" y="188403"/>
                      <a:pt x="2118" y="193695"/>
                    </a:cubicBezTo>
                    <a:cubicBezTo>
                      <a:pt x="2647" y="198987"/>
                      <a:pt x="70910" y="153478"/>
                      <a:pt x="78318" y="155595"/>
                    </a:cubicBezTo>
                    <a:cubicBezTo>
                      <a:pt x="85726" y="157712"/>
                      <a:pt x="51860" y="181524"/>
                      <a:pt x="46568" y="206395"/>
                    </a:cubicBezTo>
                    <a:cubicBezTo>
                      <a:pt x="41276" y="231266"/>
                      <a:pt x="49214" y="291591"/>
                      <a:pt x="46568" y="304820"/>
                    </a:cubicBezTo>
                    <a:cubicBezTo>
                      <a:pt x="43922" y="318049"/>
                      <a:pt x="36514" y="257724"/>
                      <a:pt x="30693" y="285770"/>
                    </a:cubicBezTo>
                    <a:cubicBezTo>
                      <a:pt x="24872" y="313816"/>
                      <a:pt x="13230" y="427058"/>
                      <a:pt x="11643" y="473095"/>
                    </a:cubicBezTo>
                    <a:cubicBezTo>
                      <a:pt x="10056" y="519132"/>
                      <a:pt x="21697" y="575753"/>
                      <a:pt x="21168" y="561995"/>
                    </a:cubicBezTo>
                    <a:cubicBezTo>
                      <a:pt x="20639" y="548237"/>
                      <a:pt x="8997" y="456162"/>
                      <a:pt x="8468" y="390545"/>
                    </a:cubicBezTo>
                    <a:cubicBezTo>
                      <a:pt x="7939" y="324928"/>
                      <a:pt x="-6878" y="216978"/>
                      <a:pt x="17993" y="168295"/>
                    </a:cubicBezTo>
                    <a:cubicBezTo>
                      <a:pt x="42864" y="119612"/>
                      <a:pt x="160339" y="104266"/>
                      <a:pt x="157693" y="98445"/>
                    </a:cubicBezTo>
                    <a:cubicBezTo>
                      <a:pt x="155047" y="92624"/>
                      <a:pt x="-21165" y="148187"/>
                      <a:pt x="2118" y="133370"/>
                    </a:cubicBezTo>
                    <a:cubicBezTo>
                      <a:pt x="25401" y="118553"/>
                      <a:pt x="282047" y="1607"/>
                      <a:pt x="294218" y="2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0" name="フリーフォーム 2219">
                <a:extLst>
                  <a:ext uri="{FF2B5EF4-FFF2-40B4-BE49-F238E27FC236}">
                    <a16:creationId xmlns:a16="http://schemas.microsoft.com/office/drawing/2014/main" id="{6862321F-0777-5421-38D5-B750B8505C42}"/>
                  </a:ext>
                </a:extLst>
              </p:cNvPr>
              <p:cNvSpPr/>
              <p:nvPr/>
            </p:nvSpPr>
            <p:spPr>
              <a:xfrm>
                <a:off x="12031714" y="4415204"/>
                <a:ext cx="22181" cy="544048"/>
              </a:xfrm>
              <a:custGeom>
                <a:avLst/>
                <a:gdLst>
                  <a:gd name="connsiteX0" fmla="*/ 1536 w 22181"/>
                  <a:gd name="connsiteY0" fmla="*/ 7571 h 544048"/>
                  <a:gd name="connsiteX1" fmla="*/ 1536 w 22181"/>
                  <a:gd name="connsiteY1" fmla="*/ 283796 h 544048"/>
                  <a:gd name="connsiteX2" fmla="*/ 4711 w 22181"/>
                  <a:gd name="connsiteY2" fmla="*/ 226646 h 544048"/>
                  <a:gd name="connsiteX3" fmla="*/ 7886 w 22181"/>
                  <a:gd name="connsiteY3" fmla="*/ 531446 h 544048"/>
                  <a:gd name="connsiteX4" fmla="*/ 7886 w 22181"/>
                  <a:gd name="connsiteY4" fmla="*/ 448896 h 544048"/>
                  <a:gd name="connsiteX5" fmla="*/ 20586 w 22181"/>
                  <a:gd name="connsiteY5" fmla="*/ 112346 h 544048"/>
                  <a:gd name="connsiteX6" fmla="*/ 1536 w 22181"/>
                  <a:gd name="connsiteY6" fmla="*/ 7571 h 544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81" h="544048">
                    <a:moveTo>
                      <a:pt x="1536" y="7571"/>
                    </a:moveTo>
                    <a:cubicBezTo>
                      <a:pt x="-1639" y="36146"/>
                      <a:pt x="1007" y="247284"/>
                      <a:pt x="1536" y="283796"/>
                    </a:cubicBezTo>
                    <a:cubicBezTo>
                      <a:pt x="2065" y="320308"/>
                      <a:pt x="3653" y="185371"/>
                      <a:pt x="4711" y="226646"/>
                    </a:cubicBezTo>
                    <a:cubicBezTo>
                      <a:pt x="5769" y="267921"/>
                      <a:pt x="7357" y="494404"/>
                      <a:pt x="7886" y="531446"/>
                    </a:cubicBezTo>
                    <a:cubicBezTo>
                      <a:pt x="8415" y="568488"/>
                      <a:pt x="5769" y="518746"/>
                      <a:pt x="7886" y="448896"/>
                    </a:cubicBezTo>
                    <a:cubicBezTo>
                      <a:pt x="10003" y="379046"/>
                      <a:pt x="27465" y="189604"/>
                      <a:pt x="20586" y="112346"/>
                    </a:cubicBezTo>
                    <a:cubicBezTo>
                      <a:pt x="13707" y="35088"/>
                      <a:pt x="4711" y="-21004"/>
                      <a:pt x="1536" y="757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1" name="フリーフォーム 2220">
                <a:extLst>
                  <a:ext uri="{FF2B5EF4-FFF2-40B4-BE49-F238E27FC236}">
                    <a16:creationId xmlns:a16="http://schemas.microsoft.com/office/drawing/2014/main" id="{C3E1AE1F-B071-CBC0-CF4F-91EF2E7F2D17}"/>
                  </a:ext>
                </a:extLst>
              </p:cNvPr>
              <p:cNvSpPr/>
              <p:nvPr/>
            </p:nvSpPr>
            <p:spPr>
              <a:xfrm>
                <a:off x="12087174" y="4292363"/>
                <a:ext cx="108081" cy="600263"/>
              </a:xfrm>
              <a:custGeom>
                <a:avLst/>
                <a:gdLst>
                  <a:gd name="connsiteX0" fmla="*/ 38151 w 108081"/>
                  <a:gd name="connsiteY0" fmla="*/ 237 h 600263"/>
                  <a:gd name="connsiteX1" fmla="*/ 31801 w 108081"/>
                  <a:gd name="connsiteY1" fmla="*/ 219312 h 600263"/>
                  <a:gd name="connsiteX2" fmla="*/ 9576 w 108081"/>
                  <a:gd name="connsiteY2" fmla="*/ 352662 h 600263"/>
                  <a:gd name="connsiteX3" fmla="*/ 57201 w 108081"/>
                  <a:gd name="connsiteY3" fmla="*/ 197087 h 600263"/>
                  <a:gd name="connsiteX4" fmla="*/ 51 w 108081"/>
                  <a:gd name="connsiteY4" fmla="*/ 438387 h 600263"/>
                  <a:gd name="connsiteX5" fmla="*/ 47676 w 108081"/>
                  <a:gd name="connsiteY5" fmla="*/ 533637 h 600263"/>
                  <a:gd name="connsiteX6" fmla="*/ 82601 w 108081"/>
                  <a:gd name="connsiteY6" fmla="*/ 508237 h 600263"/>
                  <a:gd name="connsiteX7" fmla="*/ 108001 w 108081"/>
                  <a:gd name="connsiteY7" fmla="*/ 590787 h 600263"/>
                  <a:gd name="connsiteX8" fmla="*/ 88951 w 108081"/>
                  <a:gd name="connsiteY8" fmla="*/ 251062 h 600263"/>
                  <a:gd name="connsiteX9" fmla="*/ 44501 w 108081"/>
                  <a:gd name="connsiteY9" fmla="*/ 479662 h 600263"/>
                  <a:gd name="connsiteX10" fmla="*/ 6401 w 108081"/>
                  <a:gd name="connsiteY10" fmla="*/ 263762 h 600263"/>
                  <a:gd name="connsiteX11" fmla="*/ 38151 w 108081"/>
                  <a:gd name="connsiteY11" fmla="*/ 237 h 600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8081" h="600263">
                    <a:moveTo>
                      <a:pt x="38151" y="237"/>
                    </a:moveTo>
                    <a:cubicBezTo>
                      <a:pt x="42384" y="-7171"/>
                      <a:pt x="36563" y="160575"/>
                      <a:pt x="31801" y="219312"/>
                    </a:cubicBezTo>
                    <a:cubicBezTo>
                      <a:pt x="27038" y="278050"/>
                      <a:pt x="5343" y="356366"/>
                      <a:pt x="9576" y="352662"/>
                    </a:cubicBezTo>
                    <a:cubicBezTo>
                      <a:pt x="13809" y="348958"/>
                      <a:pt x="58788" y="182800"/>
                      <a:pt x="57201" y="197087"/>
                    </a:cubicBezTo>
                    <a:cubicBezTo>
                      <a:pt x="55614" y="211374"/>
                      <a:pt x="1638" y="382295"/>
                      <a:pt x="51" y="438387"/>
                    </a:cubicBezTo>
                    <a:cubicBezTo>
                      <a:pt x="-1536" y="494479"/>
                      <a:pt x="33918" y="521995"/>
                      <a:pt x="47676" y="533637"/>
                    </a:cubicBezTo>
                    <a:cubicBezTo>
                      <a:pt x="61434" y="545279"/>
                      <a:pt x="72547" y="498712"/>
                      <a:pt x="82601" y="508237"/>
                    </a:cubicBezTo>
                    <a:cubicBezTo>
                      <a:pt x="92655" y="517762"/>
                      <a:pt x="106943" y="633649"/>
                      <a:pt x="108001" y="590787"/>
                    </a:cubicBezTo>
                    <a:cubicBezTo>
                      <a:pt x="109059" y="547925"/>
                      <a:pt x="99534" y="269583"/>
                      <a:pt x="88951" y="251062"/>
                    </a:cubicBezTo>
                    <a:cubicBezTo>
                      <a:pt x="78368" y="232541"/>
                      <a:pt x="58259" y="477545"/>
                      <a:pt x="44501" y="479662"/>
                    </a:cubicBezTo>
                    <a:cubicBezTo>
                      <a:pt x="30743" y="481779"/>
                      <a:pt x="1639" y="339433"/>
                      <a:pt x="6401" y="263762"/>
                    </a:cubicBezTo>
                    <a:cubicBezTo>
                      <a:pt x="11163" y="188091"/>
                      <a:pt x="33918" y="7645"/>
                      <a:pt x="38151" y="23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2" name="フリーフォーム 2221">
                <a:extLst>
                  <a:ext uri="{FF2B5EF4-FFF2-40B4-BE49-F238E27FC236}">
                    <a16:creationId xmlns:a16="http://schemas.microsoft.com/office/drawing/2014/main" id="{916DAEE4-7603-D768-B807-C67617734888}"/>
                  </a:ext>
                </a:extLst>
              </p:cNvPr>
              <p:cNvSpPr/>
              <p:nvPr/>
            </p:nvSpPr>
            <p:spPr>
              <a:xfrm>
                <a:off x="12052587" y="4341983"/>
                <a:ext cx="336411" cy="446783"/>
              </a:xfrm>
              <a:custGeom>
                <a:avLst/>
                <a:gdLst>
                  <a:gd name="connsiteX0" fmla="*/ 6063 w 336411"/>
                  <a:gd name="connsiteY0" fmla="*/ 4592 h 446783"/>
                  <a:gd name="connsiteX1" fmla="*/ 53688 w 336411"/>
                  <a:gd name="connsiteY1" fmla="*/ 55392 h 446783"/>
                  <a:gd name="connsiteX2" fmla="*/ 234663 w 336411"/>
                  <a:gd name="connsiteY2" fmla="*/ 185567 h 446783"/>
                  <a:gd name="connsiteX3" fmla="*/ 164813 w 336411"/>
                  <a:gd name="connsiteY3" fmla="*/ 217317 h 446783"/>
                  <a:gd name="connsiteX4" fmla="*/ 196563 w 336411"/>
                  <a:gd name="connsiteY4" fmla="*/ 445917 h 446783"/>
                  <a:gd name="connsiteX5" fmla="*/ 206088 w 336411"/>
                  <a:gd name="connsiteY5" fmla="*/ 299867 h 446783"/>
                  <a:gd name="connsiteX6" fmla="*/ 256888 w 336411"/>
                  <a:gd name="connsiteY6" fmla="*/ 414167 h 446783"/>
                  <a:gd name="connsiteX7" fmla="*/ 260063 w 336411"/>
                  <a:gd name="connsiteY7" fmla="*/ 245892 h 446783"/>
                  <a:gd name="connsiteX8" fmla="*/ 336263 w 336411"/>
                  <a:gd name="connsiteY8" fmla="*/ 201442 h 446783"/>
                  <a:gd name="connsiteX9" fmla="*/ 237838 w 336411"/>
                  <a:gd name="connsiteY9" fmla="*/ 261767 h 446783"/>
                  <a:gd name="connsiteX10" fmla="*/ 148938 w 336411"/>
                  <a:gd name="connsiteY10" fmla="*/ 137942 h 446783"/>
                  <a:gd name="connsiteX11" fmla="*/ 167988 w 336411"/>
                  <a:gd name="connsiteY11" fmla="*/ 163342 h 446783"/>
                  <a:gd name="connsiteX12" fmla="*/ 6063 w 336411"/>
                  <a:gd name="connsiteY12" fmla="*/ 4592 h 446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6411" h="446783">
                    <a:moveTo>
                      <a:pt x="6063" y="4592"/>
                    </a:moveTo>
                    <a:cubicBezTo>
                      <a:pt x="-12987" y="-13400"/>
                      <a:pt x="15588" y="25230"/>
                      <a:pt x="53688" y="55392"/>
                    </a:cubicBezTo>
                    <a:cubicBezTo>
                      <a:pt x="91788" y="85554"/>
                      <a:pt x="216142" y="158580"/>
                      <a:pt x="234663" y="185567"/>
                    </a:cubicBezTo>
                    <a:cubicBezTo>
                      <a:pt x="253184" y="212554"/>
                      <a:pt x="171163" y="173925"/>
                      <a:pt x="164813" y="217317"/>
                    </a:cubicBezTo>
                    <a:cubicBezTo>
                      <a:pt x="158463" y="260709"/>
                      <a:pt x="189684" y="432159"/>
                      <a:pt x="196563" y="445917"/>
                    </a:cubicBezTo>
                    <a:cubicBezTo>
                      <a:pt x="203442" y="459675"/>
                      <a:pt x="196034" y="305159"/>
                      <a:pt x="206088" y="299867"/>
                    </a:cubicBezTo>
                    <a:cubicBezTo>
                      <a:pt x="216142" y="294575"/>
                      <a:pt x="247892" y="423163"/>
                      <a:pt x="256888" y="414167"/>
                    </a:cubicBezTo>
                    <a:cubicBezTo>
                      <a:pt x="265884" y="405171"/>
                      <a:pt x="246834" y="281346"/>
                      <a:pt x="260063" y="245892"/>
                    </a:cubicBezTo>
                    <a:cubicBezTo>
                      <a:pt x="273292" y="210438"/>
                      <a:pt x="339967" y="198796"/>
                      <a:pt x="336263" y="201442"/>
                    </a:cubicBezTo>
                    <a:cubicBezTo>
                      <a:pt x="332559" y="204088"/>
                      <a:pt x="269059" y="272350"/>
                      <a:pt x="237838" y="261767"/>
                    </a:cubicBezTo>
                    <a:cubicBezTo>
                      <a:pt x="206617" y="251184"/>
                      <a:pt x="160580" y="154346"/>
                      <a:pt x="148938" y="137942"/>
                    </a:cubicBezTo>
                    <a:cubicBezTo>
                      <a:pt x="137296" y="121538"/>
                      <a:pt x="187567" y="184509"/>
                      <a:pt x="167988" y="163342"/>
                    </a:cubicBezTo>
                    <a:cubicBezTo>
                      <a:pt x="148409" y="142175"/>
                      <a:pt x="25113" y="22584"/>
                      <a:pt x="6063" y="459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3" name="フリーフォーム 2222">
                <a:extLst>
                  <a:ext uri="{FF2B5EF4-FFF2-40B4-BE49-F238E27FC236}">
                    <a16:creationId xmlns:a16="http://schemas.microsoft.com/office/drawing/2014/main" id="{CA84AE46-58AF-4F2F-2022-93CD916079F0}"/>
                  </a:ext>
                </a:extLst>
              </p:cNvPr>
              <p:cNvSpPr/>
              <p:nvPr/>
            </p:nvSpPr>
            <p:spPr>
              <a:xfrm>
                <a:off x="12420064" y="4442817"/>
                <a:ext cx="115336" cy="442354"/>
              </a:xfrm>
              <a:custGeom>
                <a:avLst/>
                <a:gdLst>
                  <a:gd name="connsiteX0" fmla="*/ 536 w 115336"/>
                  <a:gd name="connsiteY0" fmla="*/ 8533 h 442354"/>
                  <a:gd name="connsiteX1" fmla="*/ 41811 w 115336"/>
                  <a:gd name="connsiteY1" fmla="*/ 52983 h 442354"/>
                  <a:gd name="connsiteX2" fmla="*/ 108486 w 115336"/>
                  <a:gd name="connsiteY2" fmla="*/ 249833 h 442354"/>
                  <a:gd name="connsiteX3" fmla="*/ 102136 w 115336"/>
                  <a:gd name="connsiteY3" fmla="*/ 192683 h 442354"/>
                  <a:gd name="connsiteX4" fmla="*/ 114836 w 115336"/>
                  <a:gd name="connsiteY4" fmla="*/ 440333 h 442354"/>
                  <a:gd name="connsiteX5" fmla="*/ 108486 w 115336"/>
                  <a:gd name="connsiteY5" fmla="*/ 303808 h 442354"/>
                  <a:gd name="connsiteX6" fmla="*/ 70386 w 115336"/>
                  <a:gd name="connsiteY6" fmla="*/ 192683 h 442354"/>
                  <a:gd name="connsiteX7" fmla="*/ 536 w 115336"/>
                  <a:gd name="connsiteY7" fmla="*/ 8533 h 442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336" h="442354">
                    <a:moveTo>
                      <a:pt x="536" y="8533"/>
                    </a:moveTo>
                    <a:cubicBezTo>
                      <a:pt x="-4227" y="-14750"/>
                      <a:pt x="23819" y="12766"/>
                      <a:pt x="41811" y="52983"/>
                    </a:cubicBezTo>
                    <a:cubicBezTo>
                      <a:pt x="59803" y="93200"/>
                      <a:pt x="98432" y="226550"/>
                      <a:pt x="108486" y="249833"/>
                    </a:cubicBezTo>
                    <a:cubicBezTo>
                      <a:pt x="118540" y="273116"/>
                      <a:pt x="101078" y="160933"/>
                      <a:pt x="102136" y="192683"/>
                    </a:cubicBezTo>
                    <a:cubicBezTo>
                      <a:pt x="103194" y="224433"/>
                      <a:pt x="113778" y="421812"/>
                      <a:pt x="114836" y="440333"/>
                    </a:cubicBezTo>
                    <a:cubicBezTo>
                      <a:pt x="115894" y="458854"/>
                      <a:pt x="115894" y="345083"/>
                      <a:pt x="108486" y="303808"/>
                    </a:cubicBezTo>
                    <a:cubicBezTo>
                      <a:pt x="101078" y="262533"/>
                      <a:pt x="83086" y="236604"/>
                      <a:pt x="70386" y="192683"/>
                    </a:cubicBezTo>
                    <a:cubicBezTo>
                      <a:pt x="57686" y="148762"/>
                      <a:pt x="5299" y="31816"/>
                      <a:pt x="536" y="853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4" name="フリーフォーム 2223">
                <a:extLst>
                  <a:ext uri="{FF2B5EF4-FFF2-40B4-BE49-F238E27FC236}">
                    <a16:creationId xmlns:a16="http://schemas.microsoft.com/office/drawing/2014/main" id="{8DBD588F-7C8E-046F-6E1A-169F399F6991}"/>
                  </a:ext>
                </a:extLst>
              </p:cNvPr>
              <p:cNvSpPr/>
              <p:nvPr/>
            </p:nvSpPr>
            <p:spPr>
              <a:xfrm>
                <a:off x="12251207" y="4486268"/>
                <a:ext cx="228749" cy="360074"/>
              </a:xfrm>
              <a:custGeom>
                <a:avLst/>
                <a:gdLst>
                  <a:gd name="connsiteX0" fmla="*/ 166218 w 228749"/>
                  <a:gd name="connsiteY0" fmla="*/ 7 h 360074"/>
                  <a:gd name="connsiteX1" fmla="*/ 207493 w 228749"/>
                  <a:gd name="connsiteY1" fmla="*/ 152407 h 360074"/>
                  <a:gd name="connsiteX2" fmla="*/ 226543 w 228749"/>
                  <a:gd name="connsiteY2" fmla="*/ 352432 h 360074"/>
                  <a:gd name="connsiteX3" fmla="*/ 223368 w 228749"/>
                  <a:gd name="connsiteY3" fmla="*/ 298457 h 360074"/>
                  <a:gd name="connsiteX4" fmla="*/ 182093 w 228749"/>
                  <a:gd name="connsiteY4" fmla="*/ 111132 h 360074"/>
                  <a:gd name="connsiteX5" fmla="*/ 1118 w 228749"/>
                  <a:gd name="connsiteY5" fmla="*/ 209557 h 360074"/>
                  <a:gd name="connsiteX6" fmla="*/ 109068 w 228749"/>
                  <a:gd name="connsiteY6" fmla="*/ 146057 h 360074"/>
                  <a:gd name="connsiteX7" fmla="*/ 166218 w 228749"/>
                  <a:gd name="connsiteY7" fmla="*/ 7 h 360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749" h="360074">
                    <a:moveTo>
                      <a:pt x="166218" y="7"/>
                    </a:moveTo>
                    <a:cubicBezTo>
                      <a:pt x="182622" y="1065"/>
                      <a:pt x="197439" y="93670"/>
                      <a:pt x="207493" y="152407"/>
                    </a:cubicBezTo>
                    <a:cubicBezTo>
                      <a:pt x="217547" y="211144"/>
                      <a:pt x="223897" y="328090"/>
                      <a:pt x="226543" y="352432"/>
                    </a:cubicBezTo>
                    <a:cubicBezTo>
                      <a:pt x="229189" y="376774"/>
                      <a:pt x="230776" y="338674"/>
                      <a:pt x="223368" y="298457"/>
                    </a:cubicBezTo>
                    <a:cubicBezTo>
                      <a:pt x="215960" y="258240"/>
                      <a:pt x="219135" y="125949"/>
                      <a:pt x="182093" y="111132"/>
                    </a:cubicBezTo>
                    <a:cubicBezTo>
                      <a:pt x="145051" y="96315"/>
                      <a:pt x="13289" y="203736"/>
                      <a:pt x="1118" y="209557"/>
                    </a:cubicBezTo>
                    <a:cubicBezTo>
                      <a:pt x="-11053" y="215378"/>
                      <a:pt x="79435" y="182570"/>
                      <a:pt x="109068" y="146057"/>
                    </a:cubicBezTo>
                    <a:cubicBezTo>
                      <a:pt x="138701" y="109544"/>
                      <a:pt x="149814" y="-1051"/>
                      <a:pt x="166218" y="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7" name="グループ化 236">
              <a:extLst>
                <a:ext uri="{FF2B5EF4-FFF2-40B4-BE49-F238E27FC236}">
                  <a16:creationId xmlns:a16="http://schemas.microsoft.com/office/drawing/2014/main" id="{6D510930-C34B-1968-A0B9-592CDAF7957D}"/>
                </a:ext>
              </a:extLst>
            </p:cNvPr>
            <p:cNvGrpSpPr/>
            <p:nvPr/>
          </p:nvGrpSpPr>
          <p:grpSpPr>
            <a:xfrm>
              <a:off x="-47694" y="1288779"/>
              <a:ext cx="4581631" cy="6198626"/>
              <a:chOff x="-47694" y="1288779"/>
              <a:chExt cx="4581631" cy="6198626"/>
            </a:xfrm>
          </p:grpSpPr>
          <p:grpSp>
            <p:nvGrpSpPr>
              <p:cNvPr id="242" name="グループ化 241">
                <a:extLst>
                  <a:ext uri="{FF2B5EF4-FFF2-40B4-BE49-F238E27FC236}">
                    <a16:creationId xmlns:a16="http://schemas.microsoft.com/office/drawing/2014/main" id="{E5414AB0-7118-2243-5174-FA2336C68796}"/>
                  </a:ext>
                </a:extLst>
              </p:cNvPr>
              <p:cNvGrpSpPr/>
              <p:nvPr/>
            </p:nvGrpSpPr>
            <p:grpSpPr>
              <a:xfrm>
                <a:off x="-47694" y="1288779"/>
                <a:ext cx="4581631" cy="6198626"/>
                <a:chOff x="-47694" y="1288779"/>
                <a:chExt cx="4581631" cy="6198626"/>
              </a:xfrm>
            </p:grpSpPr>
            <p:grpSp>
              <p:nvGrpSpPr>
                <p:cNvPr id="864" name="鉄棒">
                  <a:extLst>
                    <a:ext uri="{FF2B5EF4-FFF2-40B4-BE49-F238E27FC236}">
                      <a16:creationId xmlns:a16="http://schemas.microsoft.com/office/drawing/2014/main" id="{ACAF3DB4-4F4C-D57C-901C-AF0E12F0ADDB}"/>
                    </a:ext>
                  </a:extLst>
                </p:cNvPr>
                <p:cNvGrpSpPr/>
                <p:nvPr/>
              </p:nvGrpSpPr>
              <p:grpSpPr>
                <a:xfrm>
                  <a:off x="-47694" y="1451320"/>
                  <a:ext cx="4303077" cy="5832072"/>
                  <a:chOff x="-47694" y="1451320"/>
                  <a:chExt cx="4303077" cy="5832072"/>
                </a:xfrm>
                <a:solidFill>
                  <a:schemeClr val="bg1">
                    <a:lumMod val="75000"/>
                  </a:schemeClr>
                </a:solidFill>
              </p:grpSpPr>
              <p:sp>
                <p:nvSpPr>
                  <p:cNvPr id="904" name="フリーフォーム 903">
                    <a:extLst>
                      <a:ext uri="{FF2B5EF4-FFF2-40B4-BE49-F238E27FC236}">
                        <a16:creationId xmlns:a16="http://schemas.microsoft.com/office/drawing/2014/main" id="{B9A5F23E-52F2-F823-3DAE-BCC256A918DF}"/>
                      </a:ext>
                    </a:extLst>
                  </p:cNvPr>
                  <p:cNvSpPr/>
                  <p:nvPr/>
                </p:nvSpPr>
                <p:spPr>
                  <a:xfrm>
                    <a:off x="3517469" y="1492091"/>
                    <a:ext cx="524731" cy="544294"/>
                  </a:xfrm>
                  <a:custGeom>
                    <a:avLst/>
                    <a:gdLst>
                      <a:gd name="connsiteX0" fmla="*/ 431 w 524731"/>
                      <a:gd name="connsiteY0" fmla="*/ 159 h 544294"/>
                      <a:gd name="connsiteX1" fmla="*/ 235381 w 524731"/>
                      <a:gd name="connsiteY1" fmla="*/ 76359 h 544294"/>
                      <a:gd name="connsiteX2" fmla="*/ 213156 w 524731"/>
                      <a:gd name="connsiteY2" fmla="*/ 82709 h 544294"/>
                      <a:gd name="connsiteX3" fmla="*/ 292531 w 524731"/>
                      <a:gd name="connsiteY3" fmla="*/ 146209 h 544294"/>
                      <a:gd name="connsiteX4" fmla="*/ 346506 w 524731"/>
                      <a:gd name="connsiteY4" fmla="*/ 260509 h 544294"/>
                      <a:gd name="connsiteX5" fmla="*/ 302056 w 524731"/>
                      <a:gd name="connsiteY5" fmla="*/ 212884 h 544294"/>
                      <a:gd name="connsiteX6" fmla="*/ 467156 w 524731"/>
                      <a:gd name="connsiteY6" fmla="*/ 425609 h 544294"/>
                      <a:gd name="connsiteX7" fmla="*/ 521131 w 524731"/>
                      <a:gd name="connsiteY7" fmla="*/ 543084 h 544294"/>
                      <a:gd name="connsiteX8" fmla="*/ 486206 w 524731"/>
                      <a:gd name="connsiteY8" fmla="*/ 460534 h 544294"/>
                      <a:gd name="connsiteX9" fmla="*/ 219506 w 524731"/>
                      <a:gd name="connsiteY9" fmla="*/ 92234 h 544294"/>
                      <a:gd name="connsiteX10" fmla="*/ 178231 w 524731"/>
                      <a:gd name="connsiteY10" fmla="*/ 57309 h 544294"/>
                      <a:gd name="connsiteX11" fmla="*/ 431 w 524731"/>
                      <a:gd name="connsiteY11" fmla="*/ 159 h 54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24731" h="544294">
                        <a:moveTo>
                          <a:pt x="431" y="159"/>
                        </a:moveTo>
                        <a:cubicBezTo>
                          <a:pt x="9956" y="3334"/>
                          <a:pt x="199927" y="62601"/>
                          <a:pt x="235381" y="76359"/>
                        </a:cubicBezTo>
                        <a:cubicBezTo>
                          <a:pt x="270835" y="90117"/>
                          <a:pt x="203631" y="71067"/>
                          <a:pt x="213156" y="82709"/>
                        </a:cubicBezTo>
                        <a:cubicBezTo>
                          <a:pt x="222681" y="94351"/>
                          <a:pt x="270306" y="116576"/>
                          <a:pt x="292531" y="146209"/>
                        </a:cubicBezTo>
                        <a:cubicBezTo>
                          <a:pt x="314756" y="175842"/>
                          <a:pt x="344919" y="249397"/>
                          <a:pt x="346506" y="260509"/>
                        </a:cubicBezTo>
                        <a:cubicBezTo>
                          <a:pt x="348093" y="271621"/>
                          <a:pt x="281948" y="185367"/>
                          <a:pt x="302056" y="212884"/>
                        </a:cubicBezTo>
                        <a:cubicBezTo>
                          <a:pt x="322164" y="240401"/>
                          <a:pt x="430643" y="370576"/>
                          <a:pt x="467156" y="425609"/>
                        </a:cubicBezTo>
                        <a:cubicBezTo>
                          <a:pt x="503669" y="480642"/>
                          <a:pt x="517956" y="537263"/>
                          <a:pt x="521131" y="543084"/>
                        </a:cubicBezTo>
                        <a:cubicBezTo>
                          <a:pt x="524306" y="548905"/>
                          <a:pt x="536477" y="535676"/>
                          <a:pt x="486206" y="460534"/>
                        </a:cubicBezTo>
                        <a:cubicBezTo>
                          <a:pt x="435935" y="385392"/>
                          <a:pt x="270835" y="159438"/>
                          <a:pt x="219506" y="92234"/>
                        </a:cubicBezTo>
                        <a:cubicBezTo>
                          <a:pt x="168177" y="25030"/>
                          <a:pt x="214743" y="72655"/>
                          <a:pt x="178231" y="57309"/>
                        </a:cubicBezTo>
                        <a:cubicBezTo>
                          <a:pt x="141719" y="41963"/>
                          <a:pt x="-9094" y="-3016"/>
                          <a:pt x="431" y="15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05" name="フリーフォーム 904">
                    <a:extLst>
                      <a:ext uri="{FF2B5EF4-FFF2-40B4-BE49-F238E27FC236}">
                        <a16:creationId xmlns:a16="http://schemas.microsoft.com/office/drawing/2014/main" id="{E12C2763-12A1-DA80-5CCE-CBF70C1B5BE5}"/>
                      </a:ext>
                    </a:extLst>
                  </p:cNvPr>
                  <p:cNvSpPr/>
                  <p:nvPr/>
                </p:nvSpPr>
                <p:spPr>
                  <a:xfrm>
                    <a:off x="3482945" y="1498598"/>
                    <a:ext cx="548041" cy="561145"/>
                  </a:xfrm>
                  <a:custGeom>
                    <a:avLst/>
                    <a:gdLst>
                      <a:gd name="connsiteX0" fmla="*/ 30 w 548041"/>
                      <a:gd name="connsiteY0" fmla="*/ 2 h 561145"/>
                      <a:gd name="connsiteX1" fmla="*/ 215930 w 548041"/>
                      <a:gd name="connsiteY1" fmla="*/ 101602 h 561145"/>
                      <a:gd name="connsiteX2" fmla="*/ 301655 w 548041"/>
                      <a:gd name="connsiteY2" fmla="*/ 196852 h 561145"/>
                      <a:gd name="connsiteX3" fmla="*/ 308005 w 548041"/>
                      <a:gd name="connsiteY3" fmla="*/ 177802 h 561145"/>
                      <a:gd name="connsiteX4" fmla="*/ 419130 w 548041"/>
                      <a:gd name="connsiteY4" fmla="*/ 365127 h 561145"/>
                      <a:gd name="connsiteX5" fmla="*/ 546130 w 548041"/>
                      <a:gd name="connsiteY5" fmla="*/ 558802 h 561145"/>
                      <a:gd name="connsiteX6" fmla="*/ 479455 w 548041"/>
                      <a:gd name="connsiteY6" fmla="*/ 450852 h 561145"/>
                      <a:gd name="connsiteX7" fmla="*/ 269905 w 548041"/>
                      <a:gd name="connsiteY7" fmla="*/ 142877 h 561145"/>
                      <a:gd name="connsiteX8" fmla="*/ 231805 w 548041"/>
                      <a:gd name="connsiteY8" fmla="*/ 98427 h 561145"/>
                      <a:gd name="connsiteX9" fmla="*/ 30 w 548041"/>
                      <a:gd name="connsiteY9" fmla="*/ 2 h 561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48041" h="561145">
                        <a:moveTo>
                          <a:pt x="30" y="2"/>
                        </a:moveTo>
                        <a:cubicBezTo>
                          <a:pt x="-2616" y="531"/>
                          <a:pt x="165659" y="68794"/>
                          <a:pt x="215930" y="101602"/>
                        </a:cubicBezTo>
                        <a:cubicBezTo>
                          <a:pt x="266201" y="134410"/>
                          <a:pt x="286309" y="184152"/>
                          <a:pt x="301655" y="196852"/>
                        </a:cubicBezTo>
                        <a:cubicBezTo>
                          <a:pt x="317001" y="209552"/>
                          <a:pt x="288426" y="149756"/>
                          <a:pt x="308005" y="177802"/>
                        </a:cubicBezTo>
                        <a:cubicBezTo>
                          <a:pt x="327584" y="205848"/>
                          <a:pt x="379443" y="301627"/>
                          <a:pt x="419130" y="365127"/>
                        </a:cubicBezTo>
                        <a:cubicBezTo>
                          <a:pt x="458817" y="428627"/>
                          <a:pt x="536076" y="544515"/>
                          <a:pt x="546130" y="558802"/>
                        </a:cubicBezTo>
                        <a:cubicBezTo>
                          <a:pt x="556184" y="573089"/>
                          <a:pt x="525492" y="520173"/>
                          <a:pt x="479455" y="450852"/>
                        </a:cubicBezTo>
                        <a:cubicBezTo>
                          <a:pt x="433418" y="381531"/>
                          <a:pt x="311180" y="201614"/>
                          <a:pt x="269905" y="142877"/>
                        </a:cubicBezTo>
                        <a:cubicBezTo>
                          <a:pt x="228630" y="84140"/>
                          <a:pt x="275726" y="124356"/>
                          <a:pt x="231805" y="98427"/>
                        </a:cubicBezTo>
                        <a:cubicBezTo>
                          <a:pt x="187884" y="72498"/>
                          <a:pt x="2676" y="-527"/>
                          <a:pt x="3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06" name="フリーフォーム 905">
                    <a:extLst>
                      <a:ext uri="{FF2B5EF4-FFF2-40B4-BE49-F238E27FC236}">
                        <a16:creationId xmlns:a16="http://schemas.microsoft.com/office/drawing/2014/main" id="{EACE39D3-8700-0F30-F48F-3FACF8569436}"/>
                      </a:ext>
                    </a:extLst>
                  </p:cNvPr>
                  <p:cNvSpPr/>
                  <p:nvPr/>
                </p:nvSpPr>
                <p:spPr>
                  <a:xfrm>
                    <a:off x="3286115" y="1495394"/>
                    <a:ext cx="749394" cy="636206"/>
                  </a:xfrm>
                  <a:custGeom>
                    <a:avLst/>
                    <a:gdLst>
                      <a:gd name="connsiteX0" fmla="*/ 10 w 749394"/>
                      <a:gd name="connsiteY0" fmla="*/ 31 h 636206"/>
                      <a:gd name="connsiteX1" fmla="*/ 396885 w 749394"/>
                      <a:gd name="connsiteY1" fmla="*/ 152431 h 636206"/>
                      <a:gd name="connsiteX2" fmla="*/ 434985 w 749394"/>
                      <a:gd name="connsiteY2" fmla="*/ 203231 h 636206"/>
                      <a:gd name="connsiteX3" fmla="*/ 450860 w 749394"/>
                      <a:gd name="connsiteY3" fmla="*/ 190531 h 636206"/>
                      <a:gd name="connsiteX4" fmla="*/ 581035 w 749394"/>
                      <a:gd name="connsiteY4" fmla="*/ 384206 h 636206"/>
                      <a:gd name="connsiteX5" fmla="*/ 676285 w 749394"/>
                      <a:gd name="connsiteY5" fmla="*/ 530256 h 636206"/>
                      <a:gd name="connsiteX6" fmla="*/ 704860 w 749394"/>
                      <a:gd name="connsiteY6" fmla="*/ 603281 h 636206"/>
                      <a:gd name="connsiteX7" fmla="*/ 695335 w 749394"/>
                      <a:gd name="connsiteY7" fmla="*/ 635031 h 636206"/>
                      <a:gd name="connsiteX8" fmla="*/ 720735 w 749394"/>
                      <a:gd name="connsiteY8" fmla="*/ 565181 h 636206"/>
                      <a:gd name="connsiteX9" fmla="*/ 749310 w 749394"/>
                      <a:gd name="connsiteY9" fmla="*/ 520731 h 636206"/>
                      <a:gd name="connsiteX10" fmla="*/ 711210 w 749394"/>
                      <a:gd name="connsiteY10" fmla="*/ 558831 h 636206"/>
                      <a:gd name="connsiteX11" fmla="*/ 488960 w 749394"/>
                      <a:gd name="connsiteY11" fmla="*/ 212756 h 636206"/>
                      <a:gd name="connsiteX12" fmla="*/ 409585 w 749394"/>
                      <a:gd name="connsiteY12" fmla="*/ 139731 h 636206"/>
                      <a:gd name="connsiteX13" fmla="*/ 10 w 749394"/>
                      <a:gd name="connsiteY13" fmla="*/ 31 h 636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749394" h="636206">
                        <a:moveTo>
                          <a:pt x="10" y="31"/>
                        </a:moveTo>
                        <a:cubicBezTo>
                          <a:pt x="-2107" y="2148"/>
                          <a:pt x="324389" y="118564"/>
                          <a:pt x="396885" y="152431"/>
                        </a:cubicBezTo>
                        <a:cubicBezTo>
                          <a:pt x="469381" y="186298"/>
                          <a:pt x="425989" y="196881"/>
                          <a:pt x="434985" y="203231"/>
                        </a:cubicBezTo>
                        <a:cubicBezTo>
                          <a:pt x="443981" y="209581"/>
                          <a:pt x="426518" y="160369"/>
                          <a:pt x="450860" y="190531"/>
                        </a:cubicBezTo>
                        <a:cubicBezTo>
                          <a:pt x="475202" y="220694"/>
                          <a:pt x="543464" y="327585"/>
                          <a:pt x="581035" y="384206"/>
                        </a:cubicBezTo>
                        <a:cubicBezTo>
                          <a:pt x="618606" y="440827"/>
                          <a:pt x="655648" y="493744"/>
                          <a:pt x="676285" y="530256"/>
                        </a:cubicBezTo>
                        <a:cubicBezTo>
                          <a:pt x="696923" y="566769"/>
                          <a:pt x="701685" y="585819"/>
                          <a:pt x="704860" y="603281"/>
                        </a:cubicBezTo>
                        <a:cubicBezTo>
                          <a:pt x="708035" y="620744"/>
                          <a:pt x="692689" y="641381"/>
                          <a:pt x="695335" y="635031"/>
                        </a:cubicBezTo>
                        <a:cubicBezTo>
                          <a:pt x="697981" y="628681"/>
                          <a:pt x="711739" y="584231"/>
                          <a:pt x="720735" y="565181"/>
                        </a:cubicBezTo>
                        <a:cubicBezTo>
                          <a:pt x="729731" y="546131"/>
                          <a:pt x="750898" y="521789"/>
                          <a:pt x="749310" y="520731"/>
                        </a:cubicBezTo>
                        <a:cubicBezTo>
                          <a:pt x="747722" y="519673"/>
                          <a:pt x="754602" y="610160"/>
                          <a:pt x="711210" y="558831"/>
                        </a:cubicBezTo>
                        <a:cubicBezTo>
                          <a:pt x="667818" y="507502"/>
                          <a:pt x="539231" y="282606"/>
                          <a:pt x="488960" y="212756"/>
                        </a:cubicBezTo>
                        <a:cubicBezTo>
                          <a:pt x="438689" y="142906"/>
                          <a:pt x="490548" y="174656"/>
                          <a:pt x="409585" y="139731"/>
                        </a:cubicBezTo>
                        <a:cubicBezTo>
                          <a:pt x="328623" y="104806"/>
                          <a:pt x="2127" y="-2086"/>
                          <a:pt x="10" y="3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07" name="フリーフォーム 906">
                    <a:extLst>
                      <a:ext uri="{FF2B5EF4-FFF2-40B4-BE49-F238E27FC236}">
                        <a16:creationId xmlns:a16="http://schemas.microsoft.com/office/drawing/2014/main" id="{C077A351-2ED3-1067-0432-290DD2759D11}"/>
                      </a:ext>
                    </a:extLst>
                  </p:cNvPr>
                  <p:cNvSpPr/>
                  <p:nvPr/>
                </p:nvSpPr>
                <p:spPr>
                  <a:xfrm>
                    <a:off x="2638348" y="1501996"/>
                    <a:ext cx="561355" cy="209522"/>
                  </a:xfrm>
                  <a:custGeom>
                    <a:avLst/>
                    <a:gdLst>
                      <a:gd name="connsiteX0" fmla="*/ 77 w 561355"/>
                      <a:gd name="connsiteY0" fmla="*/ 209329 h 209522"/>
                      <a:gd name="connsiteX1" fmla="*/ 244552 w 561355"/>
                      <a:gd name="connsiteY1" fmla="*/ 66454 h 209522"/>
                      <a:gd name="connsiteX2" fmla="*/ 190577 w 561355"/>
                      <a:gd name="connsiteY2" fmla="*/ 82329 h 209522"/>
                      <a:gd name="connsiteX3" fmla="*/ 555702 w 561355"/>
                      <a:gd name="connsiteY3" fmla="*/ 2954 h 209522"/>
                      <a:gd name="connsiteX4" fmla="*/ 422352 w 561355"/>
                      <a:gd name="connsiteY4" fmla="*/ 15654 h 209522"/>
                      <a:gd name="connsiteX5" fmla="*/ 273127 w 561355"/>
                      <a:gd name="connsiteY5" fmla="*/ 31529 h 209522"/>
                      <a:gd name="connsiteX6" fmla="*/ 77 w 561355"/>
                      <a:gd name="connsiteY6" fmla="*/ 209329 h 209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61355" h="209522">
                        <a:moveTo>
                          <a:pt x="77" y="209329"/>
                        </a:moveTo>
                        <a:cubicBezTo>
                          <a:pt x="-4685" y="215150"/>
                          <a:pt x="212802" y="87621"/>
                          <a:pt x="244552" y="66454"/>
                        </a:cubicBezTo>
                        <a:cubicBezTo>
                          <a:pt x="276302" y="45287"/>
                          <a:pt x="138719" y="92912"/>
                          <a:pt x="190577" y="82329"/>
                        </a:cubicBezTo>
                        <a:cubicBezTo>
                          <a:pt x="242435" y="71746"/>
                          <a:pt x="517073" y="14066"/>
                          <a:pt x="555702" y="2954"/>
                        </a:cubicBezTo>
                        <a:cubicBezTo>
                          <a:pt x="594331" y="-8158"/>
                          <a:pt x="422352" y="15654"/>
                          <a:pt x="422352" y="15654"/>
                        </a:cubicBezTo>
                        <a:cubicBezTo>
                          <a:pt x="375256" y="20416"/>
                          <a:pt x="342977" y="1896"/>
                          <a:pt x="273127" y="31529"/>
                        </a:cubicBezTo>
                        <a:cubicBezTo>
                          <a:pt x="203277" y="61162"/>
                          <a:pt x="4839" y="203508"/>
                          <a:pt x="77" y="20932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08" name="フリーフォーム 907">
                    <a:extLst>
                      <a:ext uri="{FF2B5EF4-FFF2-40B4-BE49-F238E27FC236}">
                        <a16:creationId xmlns:a16="http://schemas.microsoft.com/office/drawing/2014/main" id="{4C1CEEB2-CDDB-0520-F664-93D53FBED46B}"/>
                      </a:ext>
                    </a:extLst>
                  </p:cNvPr>
                  <p:cNvSpPr/>
                  <p:nvPr/>
                </p:nvSpPr>
                <p:spPr>
                  <a:xfrm>
                    <a:off x="2608021" y="1516745"/>
                    <a:ext cx="334755" cy="217096"/>
                  </a:xfrm>
                  <a:custGeom>
                    <a:avLst/>
                    <a:gdLst>
                      <a:gd name="connsiteX0" fmla="*/ 1829 w 334755"/>
                      <a:gd name="connsiteY0" fmla="*/ 216805 h 217096"/>
                      <a:gd name="connsiteX1" fmla="*/ 65329 w 334755"/>
                      <a:gd name="connsiteY1" fmla="*/ 127905 h 217096"/>
                      <a:gd name="connsiteX2" fmla="*/ 198679 w 334755"/>
                      <a:gd name="connsiteY2" fmla="*/ 61230 h 217096"/>
                      <a:gd name="connsiteX3" fmla="*/ 147879 w 334755"/>
                      <a:gd name="connsiteY3" fmla="*/ 77105 h 217096"/>
                      <a:gd name="connsiteX4" fmla="*/ 332029 w 334755"/>
                      <a:gd name="connsiteY4" fmla="*/ 905 h 217096"/>
                      <a:gd name="connsiteX5" fmla="*/ 249479 w 334755"/>
                      <a:gd name="connsiteY5" fmla="*/ 39005 h 217096"/>
                      <a:gd name="connsiteX6" fmla="*/ 132004 w 334755"/>
                      <a:gd name="connsiteY6" fmla="*/ 96155 h 217096"/>
                      <a:gd name="connsiteX7" fmla="*/ 1829 w 334755"/>
                      <a:gd name="connsiteY7" fmla="*/ 216805 h 217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4755" h="217096">
                        <a:moveTo>
                          <a:pt x="1829" y="216805"/>
                        </a:moveTo>
                        <a:cubicBezTo>
                          <a:pt x="-9284" y="222097"/>
                          <a:pt x="32521" y="153834"/>
                          <a:pt x="65329" y="127905"/>
                        </a:cubicBezTo>
                        <a:cubicBezTo>
                          <a:pt x="98137" y="101976"/>
                          <a:pt x="184921" y="69697"/>
                          <a:pt x="198679" y="61230"/>
                        </a:cubicBezTo>
                        <a:cubicBezTo>
                          <a:pt x="212437" y="52763"/>
                          <a:pt x="125654" y="87159"/>
                          <a:pt x="147879" y="77105"/>
                        </a:cubicBezTo>
                        <a:cubicBezTo>
                          <a:pt x="170104" y="67051"/>
                          <a:pt x="315096" y="7255"/>
                          <a:pt x="332029" y="905"/>
                        </a:cubicBezTo>
                        <a:cubicBezTo>
                          <a:pt x="348962" y="-5445"/>
                          <a:pt x="282816" y="23130"/>
                          <a:pt x="249479" y="39005"/>
                        </a:cubicBezTo>
                        <a:cubicBezTo>
                          <a:pt x="216142" y="54880"/>
                          <a:pt x="171162" y="71284"/>
                          <a:pt x="132004" y="96155"/>
                        </a:cubicBezTo>
                        <a:cubicBezTo>
                          <a:pt x="92846" y="121026"/>
                          <a:pt x="12942" y="211513"/>
                          <a:pt x="1829" y="21680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09" name="フリーフォーム 908">
                    <a:extLst>
                      <a:ext uri="{FF2B5EF4-FFF2-40B4-BE49-F238E27FC236}">
                        <a16:creationId xmlns:a16="http://schemas.microsoft.com/office/drawing/2014/main" id="{391E648C-61D3-C54B-4955-35009C0342A7}"/>
                      </a:ext>
                    </a:extLst>
                  </p:cNvPr>
                  <p:cNvSpPr/>
                  <p:nvPr/>
                </p:nvSpPr>
                <p:spPr>
                  <a:xfrm>
                    <a:off x="2621146" y="1574445"/>
                    <a:ext cx="141280" cy="133895"/>
                  </a:xfrm>
                  <a:custGeom>
                    <a:avLst/>
                    <a:gdLst>
                      <a:gd name="connsiteX0" fmla="*/ 141104 w 141280"/>
                      <a:gd name="connsiteY0" fmla="*/ 355 h 133895"/>
                      <a:gd name="connsiteX1" fmla="*/ 49029 w 141280"/>
                      <a:gd name="connsiteY1" fmla="*/ 44805 h 133895"/>
                      <a:gd name="connsiteX2" fmla="*/ 1404 w 141280"/>
                      <a:gd name="connsiteY2" fmla="*/ 133705 h 133895"/>
                      <a:gd name="connsiteX3" fmla="*/ 23629 w 141280"/>
                      <a:gd name="connsiteY3" fmla="*/ 67030 h 133895"/>
                      <a:gd name="connsiteX4" fmla="*/ 141104 w 141280"/>
                      <a:gd name="connsiteY4" fmla="*/ 355 h 133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280" h="133895">
                        <a:moveTo>
                          <a:pt x="141104" y="355"/>
                        </a:moveTo>
                        <a:cubicBezTo>
                          <a:pt x="145337" y="-3349"/>
                          <a:pt x="72312" y="22580"/>
                          <a:pt x="49029" y="44805"/>
                        </a:cubicBezTo>
                        <a:cubicBezTo>
                          <a:pt x="25746" y="67030"/>
                          <a:pt x="5637" y="130001"/>
                          <a:pt x="1404" y="133705"/>
                        </a:cubicBezTo>
                        <a:cubicBezTo>
                          <a:pt x="-2829" y="137409"/>
                          <a:pt x="1933" y="86080"/>
                          <a:pt x="23629" y="67030"/>
                        </a:cubicBezTo>
                        <a:cubicBezTo>
                          <a:pt x="45325" y="47980"/>
                          <a:pt x="136871" y="4059"/>
                          <a:pt x="141104" y="35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10" name="フリーフォーム 909">
                    <a:extLst>
                      <a:ext uri="{FF2B5EF4-FFF2-40B4-BE49-F238E27FC236}">
                        <a16:creationId xmlns:a16="http://schemas.microsoft.com/office/drawing/2014/main" id="{E6649D1D-A454-7BF3-D03F-17CACD71C530}"/>
                      </a:ext>
                    </a:extLst>
                  </p:cNvPr>
                  <p:cNvSpPr/>
                  <p:nvPr/>
                </p:nvSpPr>
                <p:spPr>
                  <a:xfrm>
                    <a:off x="2355269" y="1501062"/>
                    <a:ext cx="362629" cy="998642"/>
                  </a:xfrm>
                  <a:custGeom>
                    <a:avLst/>
                    <a:gdLst>
                      <a:gd name="connsiteX0" fmla="*/ 362531 w 362629"/>
                      <a:gd name="connsiteY0" fmla="*/ 713 h 998642"/>
                      <a:gd name="connsiteX1" fmla="*/ 216481 w 362629"/>
                      <a:gd name="connsiteY1" fmla="*/ 353138 h 998642"/>
                      <a:gd name="connsiteX2" fmla="*/ 235531 w 362629"/>
                      <a:gd name="connsiteY2" fmla="*/ 324563 h 998642"/>
                      <a:gd name="connsiteX3" fmla="*/ 102181 w 362629"/>
                      <a:gd name="connsiteY3" fmla="*/ 680163 h 998642"/>
                      <a:gd name="connsiteX4" fmla="*/ 3756 w 362629"/>
                      <a:gd name="connsiteY4" fmla="*/ 988138 h 998642"/>
                      <a:gd name="connsiteX5" fmla="*/ 235531 w 362629"/>
                      <a:gd name="connsiteY5" fmla="*/ 283288 h 998642"/>
                      <a:gd name="connsiteX6" fmla="*/ 362531 w 362629"/>
                      <a:gd name="connsiteY6" fmla="*/ 713 h 998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2629" h="998642">
                        <a:moveTo>
                          <a:pt x="362531" y="713"/>
                        </a:moveTo>
                        <a:cubicBezTo>
                          <a:pt x="359356" y="12355"/>
                          <a:pt x="237648" y="299163"/>
                          <a:pt x="216481" y="353138"/>
                        </a:cubicBezTo>
                        <a:cubicBezTo>
                          <a:pt x="195314" y="407113"/>
                          <a:pt x="254581" y="270059"/>
                          <a:pt x="235531" y="324563"/>
                        </a:cubicBezTo>
                        <a:cubicBezTo>
                          <a:pt x="216481" y="379067"/>
                          <a:pt x="140810" y="569567"/>
                          <a:pt x="102181" y="680163"/>
                        </a:cubicBezTo>
                        <a:cubicBezTo>
                          <a:pt x="63552" y="790759"/>
                          <a:pt x="-18469" y="1054284"/>
                          <a:pt x="3756" y="988138"/>
                        </a:cubicBezTo>
                        <a:cubicBezTo>
                          <a:pt x="25981" y="921992"/>
                          <a:pt x="179439" y="445213"/>
                          <a:pt x="235531" y="283288"/>
                        </a:cubicBezTo>
                        <a:cubicBezTo>
                          <a:pt x="291623" y="121363"/>
                          <a:pt x="365706" y="-10929"/>
                          <a:pt x="362531" y="71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11" name="フリーフォーム 910">
                    <a:extLst>
                      <a:ext uri="{FF2B5EF4-FFF2-40B4-BE49-F238E27FC236}">
                        <a16:creationId xmlns:a16="http://schemas.microsoft.com/office/drawing/2014/main" id="{5A5EB5A1-1486-64F6-ABE8-C7DB4277A9D9}"/>
                      </a:ext>
                    </a:extLst>
                  </p:cNvPr>
                  <p:cNvSpPr/>
                  <p:nvPr/>
                </p:nvSpPr>
                <p:spPr>
                  <a:xfrm>
                    <a:off x="2168930" y="2091969"/>
                    <a:ext cx="323632" cy="1012523"/>
                  </a:xfrm>
                  <a:custGeom>
                    <a:avLst/>
                    <a:gdLst>
                      <a:gd name="connsiteX0" fmla="*/ 323445 w 323632"/>
                      <a:gd name="connsiteY0" fmla="*/ 356 h 1012523"/>
                      <a:gd name="connsiteX1" fmla="*/ 199620 w 323632"/>
                      <a:gd name="connsiteY1" fmla="*/ 371831 h 1012523"/>
                      <a:gd name="connsiteX2" fmla="*/ 75795 w 323632"/>
                      <a:gd name="connsiteY2" fmla="*/ 787756 h 1012523"/>
                      <a:gd name="connsiteX3" fmla="*/ 2770 w 323632"/>
                      <a:gd name="connsiteY3" fmla="*/ 1000481 h 1012523"/>
                      <a:gd name="connsiteX4" fmla="*/ 171045 w 323632"/>
                      <a:gd name="connsiteY4" fmla="*/ 438506 h 1012523"/>
                      <a:gd name="connsiteX5" fmla="*/ 323445 w 323632"/>
                      <a:gd name="connsiteY5" fmla="*/ 356 h 101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3632" h="1012523">
                        <a:moveTo>
                          <a:pt x="323445" y="356"/>
                        </a:moveTo>
                        <a:cubicBezTo>
                          <a:pt x="328207" y="-10756"/>
                          <a:pt x="240895" y="240598"/>
                          <a:pt x="199620" y="371831"/>
                        </a:cubicBezTo>
                        <a:cubicBezTo>
                          <a:pt x="158345" y="503064"/>
                          <a:pt x="108603" y="682981"/>
                          <a:pt x="75795" y="787756"/>
                        </a:cubicBezTo>
                        <a:cubicBezTo>
                          <a:pt x="42987" y="892531"/>
                          <a:pt x="-13105" y="1058689"/>
                          <a:pt x="2770" y="1000481"/>
                        </a:cubicBezTo>
                        <a:cubicBezTo>
                          <a:pt x="18645" y="942273"/>
                          <a:pt x="116012" y="600960"/>
                          <a:pt x="171045" y="438506"/>
                        </a:cubicBezTo>
                        <a:cubicBezTo>
                          <a:pt x="226078" y="276052"/>
                          <a:pt x="318683" y="11468"/>
                          <a:pt x="323445" y="35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12" name="フリーフォーム 911">
                    <a:extLst>
                      <a:ext uri="{FF2B5EF4-FFF2-40B4-BE49-F238E27FC236}">
                        <a16:creationId xmlns:a16="http://schemas.microsoft.com/office/drawing/2014/main" id="{74339FF5-4661-BB2E-8ED1-D7036C69E114}"/>
                      </a:ext>
                    </a:extLst>
                  </p:cNvPr>
                  <p:cNvSpPr/>
                  <p:nvPr/>
                </p:nvSpPr>
                <p:spPr>
                  <a:xfrm>
                    <a:off x="2217320" y="1507020"/>
                    <a:ext cx="415016" cy="1190151"/>
                  </a:xfrm>
                  <a:custGeom>
                    <a:avLst/>
                    <a:gdLst>
                      <a:gd name="connsiteX0" fmla="*/ 414755 w 415016"/>
                      <a:gd name="connsiteY0" fmla="*/ 1105 h 1190151"/>
                      <a:gd name="connsiteX1" fmla="*/ 300455 w 415016"/>
                      <a:gd name="connsiteY1" fmla="*/ 309080 h 1190151"/>
                      <a:gd name="connsiteX2" fmla="*/ 154405 w 415016"/>
                      <a:gd name="connsiteY2" fmla="*/ 721830 h 1190151"/>
                      <a:gd name="connsiteX3" fmla="*/ 2005 w 415016"/>
                      <a:gd name="connsiteY3" fmla="*/ 1185380 h 1190151"/>
                      <a:gd name="connsiteX4" fmla="*/ 268705 w 415016"/>
                      <a:gd name="connsiteY4" fmla="*/ 417030 h 1190151"/>
                      <a:gd name="connsiteX5" fmla="*/ 414755 w 415016"/>
                      <a:gd name="connsiteY5" fmla="*/ 1105 h 1190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5016" h="1190151">
                        <a:moveTo>
                          <a:pt x="414755" y="1105"/>
                        </a:moveTo>
                        <a:cubicBezTo>
                          <a:pt x="420047" y="-16887"/>
                          <a:pt x="343847" y="188959"/>
                          <a:pt x="300455" y="309080"/>
                        </a:cubicBezTo>
                        <a:cubicBezTo>
                          <a:pt x="257063" y="429201"/>
                          <a:pt x="204147" y="575780"/>
                          <a:pt x="154405" y="721830"/>
                        </a:cubicBezTo>
                        <a:cubicBezTo>
                          <a:pt x="104663" y="867880"/>
                          <a:pt x="-17045" y="1236180"/>
                          <a:pt x="2005" y="1185380"/>
                        </a:cubicBezTo>
                        <a:cubicBezTo>
                          <a:pt x="21055" y="1134580"/>
                          <a:pt x="200443" y="611763"/>
                          <a:pt x="268705" y="417030"/>
                        </a:cubicBezTo>
                        <a:cubicBezTo>
                          <a:pt x="336967" y="222297"/>
                          <a:pt x="409463" y="19097"/>
                          <a:pt x="414755" y="110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13" name="フリーフォーム 912">
                    <a:extLst>
                      <a:ext uri="{FF2B5EF4-FFF2-40B4-BE49-F238E27FC236}">
                        <a16:creationId xmlns:a16="http://schemas.microsoft.com/office/drawing/2014/main" id="{5F33D479-446E-16D1-FD98-2F0A682C2F63}"/>
                      </a:ext>
                    </a:extLst>
                  </p:cNvPr>
                  <p:cNvSpPr/>
                  <p:nvPr/>
                </p:nvSpPr>
                <p:spPr>
                  <a:xfrm>
                    <a:off x="2092249" y="2647542"/>
                    <a:ext cx="144240" cy="452702"/>
                  </a:xfrm>
                  <a:custGeom>
                    <a:avLst/>
                    <a:gdLst>
                      <a:gd name="connsiteX0" fmla="*/ 142951 w 144240"/>
                      <a:gd name="connsiteY0" fmla="*/ 6758 h 452702"/>
                      <a:gd name="connsiteX1" fmla="*/ 19126 w 144240"/>
                      <a:gd name="connsiteY1" fmla="*/ 378233 h 452702"/>
                      <a:gd name="connsiteX2" fmla="*/ 6426 w 144240"/>
                      <a:gd name="connsiteY2" fmla="*/ 435383 h 452702"/>
                      <a:gd name="connsiteX3" fmla="*/ 79451 w 144240"/>
                      <a:gd name="connsiteY3" fmla="*/ 159158 h 452702"/>
                      <a:gd name="connsiteX4" fmla="*/ 142951 w 144240"/>
                      <a:gd name="connsiteY4" fmla="*/ 6758 h 452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240" h="452702">
                        <a:moveTo>
                          <a:pt x="142951" y="6758"/>
                        </a:moveTo>
                        <a:cubicBezTo>
                          <a:pt x="132897" y="43270"/>
                          <a:pt x="41880" y="306796"/>
                          <a:pt x="19126" y="378233"/>
                        </a:cubicBezTo>
                        <a:cubicBezTo>
                          <a:pt x="-3628" y="449670"/>
                          <a:pt x="-3628" y="471895"/>
                          <a:pt x="6426" y="435383"/>
                        </a:cubicBezTo>
                        <a:cubicBezTo>
                          <a:pt x="16480" y="398871"/>
                          <a:pt x="57226" y="227949"/>
                          <a:pt x="79451" y="159158"/>
                        </a:cubicBezTo>
                        <a:cubicBezTo>
                          <a:pt x="101676" y="90367"/>
                          <a:pt x="153005" y="-29754"/>
                          <a:pt x="142951" y="675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14" name="フリーフォーム 913">
                    <a:extLst>
                      <a:ext uri="{FF2B5EF4-FFF2-40B4-BE49-F238E27FC236}">
                        <a16:creationId xmlns:a16="http://schemas.microsoft.com/office/drawing/2014/main" id="{0CE587B0-695A-516C-EF80-6406CD2D00FA}"/>
                      </a:ext>
                    </a:extLst>
                  </p:cNvPr>
                  <p:cNvSpPr/>
                  <p:nvPr/>
                </p:nvSpPr>
                <p:spPr>
                  <a:xfrm>
                    <a:off x="2025083" y="3065610"/>
                    <a:ext cx="159711" cy="950459"/>
                  </a:xfrm>
                  <a:custGeom>
                    <a:avLst/>
                    <a:gdLst>
                      <a:gd name="connsiteX0" fmla="*/ 159317 w 159711"/>
                      <a:gd name="connsiteY0" fmla="*/ 7790 h 950459"/>
                      <a:gd name="connsiteX1" fmla="*/ 54542 w 159711"/>
                      <a:gd name="connsiteY1" fmla="*/ 468165 h 950459"/>
                      <a:gd name="connsiteX2" fmla="*/ 567 w 159711"/>
                      <a:gd name="connsiteY2" fmla="*/ 947590 h 950459"/>
                      <a:gd name="connsiteX3" fmla="*/ 86292 w 159711"/>
                      <a:gd name="connsiteY3" fmla="*/ 236390 h 950459"/>
                      <a:gd name="connsiteX4" fmla="*/ 159317 w 159711"/>
                      <a:gd name="connsiteY4" fmla="*/ 7790 h 950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711" h="950459">
                        <a:moveTo>
                          <a:pt x="159317" y="7790"/>
                        </a:moveTo>
                        <a:cubicBezTo>
                          <a:pt x="154025" y="46419"/>
                          <a:pt x="81000" y="311532"/>
                          <a:pt x="54542" y="468165"/>
                        </a:cubicBezTo>
                        <a:cubicBezTo>
                          <a:pt x="28084" y="624798"/>
                          <a:pt x="-4725" y="986219"/>
                          <a:pt x="567" y="947590"/>
                        </a:cubicBezTo>
                        <a:cubicBezTo>
                          <a:pt x="5859" y="908961"/>
                          <a:pt x="57188" y="394082"/>
                          <a:pt x="86292" y="236390"/>
                        </a:cubicBezTo>
                        <a:cubicBezTo>
                          <a:pt x="115396" y="78698"/>
                          <a:pt x="164609" y="-30839"/>
                          <a:pt x="159317" y="779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15" name="フリーフォーム 914">
                    <a:extLst>
                      <a:ext uri="{FF2B5EF4-FFF2-40B4-BE49-F238E27FC236}">
                        <a16:creationId xmlns:a16="http://schemas.microsoft.com/office/drawing/2014/main" id="{8BEF0FD5-338E-0374-9345-122E2FBFC5B2}"/>
                      </a:ext>
                    </a:extLst>
                  </p:cNvPr>
                  <p:cNvSpPr/>
                  <p:nvPr/>
                </p:nvSpPr>
                <p:spPr>
                  <a:xfrm>
                    <a:off x="2301567" y="1491016"/>
                    <a:ext cx="321633" cy="776179"/>
                  </a:xfrm>
                  <a:custGeom>
                    <a:avLst/>
                    <a:gdLst>
                      <a:gd name="connsiteX0" fmla="*/ 320983 w 321633"/>
                      <a:gd name="connsiteY0" fmla="*/ 1234 h 776179"/>
                      <a:gd name="connsiteX1" fmla="*/ 244783 w 321633"/>
                      <a:gd name="connsiteY1" fmla="*/ 220309 h 776179"/>
                      <a:gd name="connsiteX2" fmla="*/ 117783 w 321633"/>
                      <a:gd name="connsiteY2" fmla="*/ 566384 h 776179"/>
                      <a:gd name="connsiteX3" fmla="*/ 82858 w 321633"/>
                      <a:gd name="connsiteY3" fmla="*/ 667984 h 776179"/>
                      <a:gd name="connsiteX4" fmla="*/ 308 w 321633"/>
                      <a:gd name="connsiteY4" fmla="*/ 775934 h 776179"/>
                      <a:gd name="connsiteX5" fmla="*/ 60633 w 321633"/>
                      <a:gd name="connsiteY5" fmla="*/ 683859 h 776179"/>
                      <a:gd name="connsiteX6" fmla="*/ 203508 w 321633"/>
                      <a:gd name="connsiteY6" fmla="*/ 315559 h 776179"/>
                      <a:gd name="connsiteX7" fmla="*/ 320983 w 321633"/>
                      <a:gd name="connsiteY7" fmla="*/ 1234 h 7761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1633" h="776179">
                        <a:moveTo>
                          <a:pt x="320983" y="1234"/>
                        </a:moveTo>
                        <a:cubicBezTo>
                          <a:pt x="327862" y="-14641"/>
                          <a:pt x="278650" y="126117"/>
                          <a:pt x="244783" y="220309"/>
                        </a:cubicBezTo>
                        <a:cubicBezTo>
                          <a:pt x="210916" y="314501"/>
                          <a:pt x="144770" y="491772"/>
                          <a:pt x="117783" y="566384"/>
                        </a:cubicBezTo>
                        <a:cubicBezTo>
                          <a:pt x="90795" y="640997"/>
                          <a:pt x="102437" y="633059"/>
                          <a:pt x="82858" y="667984"/>
                        </a:cubicBezTo>
                        <a:cubicBezTo>
                          <a:pt x="63279" y="702909"/>
                          <a:pt x="4012" y="773288"/>
                          <a:pt x="308" y="775934"/>
                        </a:cubicBezTo>
                        <a:cubicBezTo>
                          <a:pt x="-3396" y="778580"/>
                          <a:pt x="26766" y="760588"/>
                          <a:pt x="60633" y="683859"/>
                        </a:cubicBezTo>
                        <a:cubicBezTo>
                          <a:pt x="94500" y="607130"/>
                          <a:pt x="162762" y="423509"/>
                          <a:pt x="203508" y="315559"/>
                        </a:cubicBezTo>
                        <a:cubicBezTo>
                          <a:pt x="244254" y="207609"/>
                          <a:pt x="314104" y="17109"/>
                          <a:pt x="320983" y="123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16" name="フリーフォーム 915">
                    <a:extLst>
                      <a:ext uri="{FF2B5EF4-FFF2-40B4-BE49-F238E27FC236}">
                        <a16:creationId xmlns:a16="http://schemas.microsoft.com/office/drawing/2014/main" id="{33A96E71-F9B0-9F23-3A4B-1F671D71B598}"/>
                      </a:ext>
                    </a:extLst>
                  </p:cNvPr>
                  <p:cNvSpPr/>
                  <p:nvPr/>
                </p:nvSpPr>
                <p:spPr>
                  <a:xfrm>
                    <a:off x="2504861" y="1479544"/>
                    <a:ext cx="76432" cy="219113"/>
                  </a:xfrm>
                  <a:custGeom>
                    <a:avLst/>
                    <a:gdLst>
                      <a:gd name="connsiteX0" fmla="*/ 76414 w 76432"/>
                      <a:gd name="connsiteY0" fmla="*/ 6 h 219113"/>
                      <a:gd name="connsiteX1" fmla="*/ 19264 w 76432"/>
                      <a:gd name="connsiteY1" fmla="*/ 158756 h 219113"/>
                      <a:gd name="connsiteX2" fmla="*/ 214 w 76432"/>
                      <a:gd name="connsiteY2" fmla="*/ 219081 h 219113"/>
                      <a:gd name="connsiteX3" fmla="*/ 12914 w 76432"/>
                      <a:gd name="connsiteY3" fmla="*/ 152406 h 219113"/>
                      <a:gd name="connsiteX4" fmla="*/ 76414 w 76432"/>
                      <a:gd name="connsiteY4" fmla="*/ 6 h 2191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432" h="219113">
                        <a:moveTo>
                          <a:pt x="76414" y="6"/>
                        </a:moveTo>
                        <a:cubicBezTo>
                          <a:pt x="77472" y="1064"/>
                          <a:pt x="31964" y="122244"/>
                          <a:pt x="19264" y="158756"/>
                        </a:cubicBezTo>
                        <a:cubicBezTo>
                          <a:pt x="6564" y="195269"/>
                          <a:pt x="1272" y="220139"/>
                          <a:pt x="214" y="219081"/>
                        </a:cubicBezTo>
                        <a:cubicBezTo>
                          <a:pt x="-844" y="218023"/>
                          <a:pt x="1802" y="185743"/>
                          <a:pt x="12914" y="152406"/>
                        </a:cubicBezTo>
                        <a:cubicBezTo>
                          <a:pt x="24026" y="119069"/>
                          <a:pt x="75356" y="-1052"/>
                          <a:pt x="76414" y="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17" name="フリーフォーム 916">
                    <a:extLst>
                      <a:ext uri="{FF2B5EF4-FFF2-40B4-BE49-F238E27FC236}">
                        <a16:creationId xmlns:a16="http://schemas.microsoft.com/office/drawing/2014/main" id="{33D63B25-49D4-0991-E8D4-00254E5ECCAF}"/>
                      </a:ext>
                    </a:extLst>
                  </p:cNvPr>
                  <p:cNvSpPr/>
                  <p:nvPr/>
                </p:nvSpPr>
                <p:spPr>
                  <a:xfrm>
                    <a:off x="2318338" y="1488943"/>
                    <a:ext cx="218720" cy="753959"/>
                  </a:xfrm>
                  <a:custGeom>
                    <a:avLst/>
                    <a:gdLst>
                      <a:gd name="connsiteX0" fmla="*/ 218487 w 218720"/>
                      <a:gd name="connsiteY0" fmla="*/ 132 h 753959"/>
                      <a:gd name="connsiteX1" fmla="*/ 123237 w 218720"/>
                      <a:gd name="connsiteY1" fmla="*/ 301757 h 753959"/>
                      <a:gd name="connsiteX2" fmla="*/ 132762 w 218720"/>
                      <a:gd name="connsiteY2" fmla="*/ 273182 h 753959"/>
                      <a:gd name="connsiteX3" fmla="*/ 21637 w 218720"/>
                      <a:gd name="connsiteY3" fmla="*/ 663707 h 753959"/>
                      <a:gd name="connsiteX4" fmla="*/ 5762 w 218720"/>
                      <a:gd name="connsiteY4" fmla="*/ 730382 h 753959"/>
                      <a:gd name="connsiteX5" fmla="*/ 91487 w 218720"/>
                      <a:gd name="connsiteY5" fmla="*/ 343032 h 753959"/>
                      <a:gd name="connsiteX6" fmla="*/ 218487 w 218720"/>
                      <a:gd name="connsiteY6" fmla="*/ 132 h 753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8720" h="753959">
                        <a:moveTo>
                          <a:pt x="218487" y="132"/>
                        </a:moveTo>
                        <a:cubicBezTo>
                          <a:pt x="223779" y="-6747"/>
                          <a:pt x="137524" y="256249"/>
                          <a:pt x="123237" y="301757"/>
                        </a:cubicBezTo>
                        <a:cubicBezTo>
                          <a:pt x="108949" y="347265"/>
                          <a:pt x="149695" y="212857"/>
                          <a:pt x="132762" y="273182"/>
                        </a:cubicBezTo>
                        <a:cubicBezTo>
                          <a:pt x="115829" y="333507"/>
                          <a:pt x="42804" y="587507"/>
                          <a:pt x="21637" y="663707"/>
                        </a:cubicBezTo>
                        <a:cubicBezTo>
                          <a:pt x="470" y="739907"/>
                          <a:pt x="-5880" y="783828"/>
                          <a:pt x="5762" y="730382"/>
                        </a:cubicBezTo>
                        <a:cubicBezTo>
                          <a:pt x="17404" y="676936"/>
                          <a:pt x="56033" y="463682"/>
                          <a:pt x="91487" y="343032"/>
                        </a:cubicBezTo>
                        <a:cubicBezTo>
                          <a:pt x="126941" y="222382"/>
                          <a:pt x="213195" y="7011"/>
                          <a:pt x="218487" y="13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18" name="フリーフォーム 917">
                    <a:extLst>
                      <a:ext uri="{FF2B5EF4-FFF2-40B4-BE49-F238E27FC236}">
                        <a16:creationId xmlns:a16="http://schemas.microsoft.com/office/drawing/2014/main" id="{67E43220-4C5D-D0D6-0522-BCD6F1631EAB}"/>
                      </a:ext>
                    </a:extLst>
                  </p:cNvPr>
                  <p:cNvSpPr/>
                  <p:nvPr/>
                </p:nvSpPr>
                <p:spPr>
                  <a:xfrm>
                    <a:off x="2482397" y="1488216"/>
                    <a:ext cx="76735" cy="241233"/>
                  </a:xfrm>
                  <a:custGeom>
                    <a:avLst/>
                    <a:gdLst>
                      <a:gd name="connsiteX0" fmla="*/ 76653 w 76735"/>
                      <a:gd name="connsiteY0" fmla="*/ 859 h 241233"/>
                      <a:gd name="connsiteX1" fmla="*/ 16328 w 76735"/>
                      <a:gd name="connsiteY1" fmla="*/ 181834 h 241233"/>
                      <a:gd name="connsiteX2" fmla="*/ 453 w 76735"/>
                      <a:gd name="connsiteY2" fmla="*/ 238984 h 241233"/>
                      <a:gd name="connsiteX3" fmla="*/ 29028 w 76735"/>
                      <a:gd name="connsiteY3" fmla="*/ 118334 h 241233"/>
                      <a:gd name="connsiteX4" fmla="*/ 76653 w 76735"/>
                      <a:gd name="connsiteY4" fmla="*/ 859 h 241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735" h="241233">
                        <a:moveTo>
                          <a:pt x="76653" y="859"/>
                        </a:moveTo>
                        <a:cubicBezTo>
                          <a:pt x="74536" y="11442"/>
                          <a:pt x="29028" y="142147"/>
                          <a:pt x="16328" y="181834"/>
                        </a:cubicBezTo>
                        <a:cubicBezTo>
                          <a:pt x="3628" y="221522"/>
                          <a:pt x="-1664" y="249567"/>
                          <a:pt x="453" y="238984"/>
                        </a:cubicBezTo>
                        <a:cubicBezTo>
                          <a:pt x="2570" y="228401"/>
                          <a:pt x="18445" y="156434"/>
                          <a:pt x="29028" y="118334"/>
                        </a:cubicBezTo>
                        <a:cubicBezTo>
                          <a:pt x="39611" y="80234"/>
                          <a:pt x="78770" y="-9724"/>
                          <a:pt x="76653" y="85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19" name="フリーフォーム 918">
                    <a:extLst>
                      <a:ext uri="{FF2B5EF4-FFF2-40B4-BE49-F238E27FC236}">
                        <a16:creationId xmlns:a16="http://schemas.microsoft.com/office/drawing/2014/main" id="{718FF1D1-8927-0D80-A52D-CD3F2A1B272C}"/>
                      </a:ext>
                    </a:extLst>
                  </p:cNvPr>
                  <p:cNvSpPr/>
                  <p:nvPr/>
                </p:nvSpPr>
                <p:spPr>
                  <a:xfrm>
                    <a:off x="2447835" y="1694536"/>
                    <a:ext cx="120530" cy="23199"/>
                  </a:xfrm>
                  <a:custGeom>
                    <a:avLst/>
                    <a:gdLst>
                      <a:gd name="connsiteX0" fmla="*/ 90 w 120530"/>
                      <a:gd name="connsiteY0" fmla="*/ 7264 h 23199"/>
                      <a:gd name="connsiteX1" fmla="*/ 114390 w 120530"/>
                      <a:gd name="connsiteY1" fmla="*/ 23139 h 23199"/>
                      <a:gd name="connsiteX2" fmla="*/ 95340 w 120530"/>
                      <a:gd name="connsiteY2" fmla="*/ 914 h 23199"/>
                      <a:gd name="connsiteX3" fmla="*/ 90 w 120530"/>
                      <a:gd name="connsiteY3" fmla="*/ 7264 h 23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530" h="23199">
                        <a:moveTo>
                          <a:pt x="90" y="7264"/>
                        </a:moveTo>
                        <a:cubicBezTo>
                          <a:pt x="3265" y="10968"/>
                          <a:pt x="98515" y="24197"/>
                          <a:pt x="114390" y="23139"/>
                        </a:cubicBezTo>
                        <a:cubicBezTo>
                          <a:pt x="130265" y="22081"/>
                          <a:pt x="112273" y="4089"/>
                          <a:pt x="95340" y="914"/>
                        </a:cubicBezTo>
                        <a:cubicBezTo>
                          <a:pt x="78407" y="-2261"/>
                          <a:pt x="-3085" y="3560"/>
                          <a:pt x="90" y="726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0" name="フリーフォーム 919">
                    <a:extLst>
                      <a:ext uri="{FF2B5EF4-FFF2-40B4-BE49-F238E27FC236}">
                        <a16:creationId xmlns:a16="http://schemas.microsoft.com/office/drawing/2014/main" id="{D1D6998E-7FFB-F7AB-5276-ABEF6EF4E87C}"/>
                      </a:ext>
                    </a:extLst>
                  </p:cNvPr>
                  <p:cNvSpPr/>
                  <p:nvPr/>
                </p:nvSpPr>
                <p:spPr>
                  <a:xfrm>
                    <a:off x="2451100" y="1726336"/>
                    <a:ext cx="83917" cy="150170"/>
                  </a:xfrm>
                  <a:custGeom>
                    <a:avLst/>
                    <a:gdLst>
                      <a:gd name="connsiteX0" fmla="*/ 0 w 83917"/>
                      <a:gd name="connsiteY0" fmla="*/ 864 h 150170"/>
                      <a:gd name="connsiteX1" fmla="*/ 82550 w 83917"/>
                      <a:gd name="connsiteY1" fmla="*/ 4039 h 150170"/>
                      <a:gd name="connsiteX2" fmla="*/ 50800 w 83917"/>
                      <a:gd name="connsiteY2" fmla="*/ 32614 h 150170"/>
                      <a:gd name="connsiteX3" fmla="*/ 41275 w 83917"/>
                      <a:gd name="connsiteY3" fmla="*/ 70714 h 150170"/>
                      <a:gd name="connsiteX4" fmla="*/ 12700 w 83917"/>
                      <a:gd name="connsiteY4" fmla="*/ 150089 h 150170"/>
                      <a:gd name="connsiteX5" fmla="*/ 47625 w 83917"/>
                      <a:gd name="connsiteY5" fmla="*/ 54839 h 150170"/>
                      <a:gd name="connsiteX6" fmla="*/ 82550 w 83917"/>
                      <a:gd name="connsiteY6" fmla="*/ 10389 h 150170"/>
                      <a:gd name="connsiteX7" fmla="*/ 0 w 83917"/>
                      <a:gd name="connsiteY7" fmla="*/ 864 h 150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3917" h="150170">
                        <a:moveTo>
                          <a:pt x="0" y="864"/>
                        </a:moveTo>
                        <a:cubicBezTo>
                          <a:pt x="0" y="-194"/>
                          <a:pt x="74083" y="-1253"/>
                          <a:pt x="82550" y="4039"/>
                        </a:cubicBezTo>
                        <a:cubicBezTo>
                          <a:pt x="91017" y="9331"/>
                          <a:pt x="57679" y="21502"/>
                          <a:pt x="50800" y="32614"/>
                        </a:cubicBezTo>
                        <a:cubicBezTo>
                          <a:pt x="43921" y="43726"/>
                          <a:pt x="47625" y="51135"/>
                          <a:pt x="41275" y="70714"/>
                        </a:cubicBezTo>
                        <a:cubicBezTo>
                          <a:pt x="34925" y="90293"/>
                          <a:pt x="11642" y="152735"/>
                          <a:pt x="12700" y="150089"/>
                        </a:cubicBezTo>
                        <a:cubicBezTo>
                          <a:pt x="13758" y="147443"/>
                          <a:pt x="35983" y="78122"/>
                          <a:pt x="47625" y="54839"/>
                        </a:cubicBezTo>
                        <a:cubicBezTo>
                          <a:pt x="59267" y="31556"/>
                          <a:pt x="85196" y="19385"/>
                          <a:pt x="82550" y="10389"/>
                        </a:cubicBezTo>
                        <a:cubicBezTo>
                          <a:pt x="79904" y="1393"/>
                          <a:pt x="0" y="1922"/>
                          <a:pt x="0" y="86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1" name="フリーフォーム 920">
                    <a:extLst>
                      <a:ext uri="{FF2B5EF4-FFF2-40B4-BE49-F238E27FC236}">
                        <a16:creationId xmlns:a16="http://schemas.microsoft.com/office/drawing/2014/main" id="{860F0C61-C47A-3979-F2EC-9E0DD11D6B5D}"/>
                      </a:ext>
                    </a:extLst>
                  </p:cNvPr>
                  <p:cNvSpPr/>
                  <p:nvPr/>
                </p:nvSpPr>
                <p:spPr>
                  <a:xfrm>
                    <a:off x="2437188" y="1729493"/>
                    <a:ext cx="68027" cy="256463"/>
                  </a:xfrm>
                  <a:custGeom>
                    <a:avLst/>
                    <a:gdLst>
                      <a:gd name="connsiteX0" fmla="*/ 67887 w 68027"/>
                      <a:gd name="connsiteY0" fmla="*/ 882 h 256463"/>
                      <a:gd name="connsiteX1" fmla="*/ 10737 w 68027"/>
                      <a:gd name="connsiteY1" fmla="*/ 178682 h 256463"/>
                      <a:gd name="connsiteX2" fmla="*/ 1212 w 68027"/>
                      <a:gd name="connsiteY2" fmla="*/ 254882 h 256463"/>
                      <a:gd name="connsiteX3" fmla="*/ 26612 w 68027"/>
                      <a:gd name="connsiteY3" fmla="*/ 115182 h 256463"/>
                      <a:gd name="connsiteX4" fmla="*/ 67887 w 68027"/>
                      <a:gd name="connsiteY4" fmla="*/ 882 h 256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27" h="256463">
                        <a:moveTo>
                          <a:pt x="67887" y="882"/>
                        </a:moveTo>
                        <a:cubicBezTo>
                          <a:pt x="65241" y="11465"/>
                          <a:pt x="21849" y="136349"/>
                          <a:pt x="10737" y="178682"/>
                        </a:cubicBezTo>
                        <a:cubicBezTo>
                          <a:pt x="-375" y="221015"/>
                          <a:pt x="-1434" y="265465"/>
                          <a:pt x="1212" y="254882"/>
                        </a:cubicBezTo>
                        <a:cubicBezTo>
                          <a:pt x="3858" y="244299"/>
                          <a:pt x="18145" y="152753"/>
                          <a:pt x="26612" y="115182"/>
                        </a:cubicBezTo>
                        <a:cubicBezTo>
                          <a:pt x="35079" y="77611"/>
                          <a:pt x="70533" y="-9701"/>
                          <a:pt x="67887" y="88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2" name="フリーフォーム 921">
                    <a:extLst>
                      <a:ext uri="{FF2B5EF4-FFF2-40B4-BE49-F238E27FC236}">
                        <a16:creationId xmlns:a16="http://schemas.microsoft.com/office/drawing/2014/main" id="{C63E7993-5603-05EE-BC51-4F222B57FC9C}"/>
                      </a:ext>
                    </a:extLst>
                  </p:cNvPr>
                  <p:cNvSpPr/>
                  <p:nvPr/>
                </p:nvSpPr>
                <p:spPr>
                  <a:xfrm>
                    <a:off x="2339951" y="1739418"/>
                    <a:ext cx="146095" cy="505633"/>
                  </a:xfrm>
                  <a:custGeom>
                    <a:avLst/>
                    <a:gdLst>
                      <a:gd name="connsiteX0" fmla="*/ 146074 w 146095"/>
                      <a:gd name="connsiteY0" fmla="*/ 482 h 505633"/>
                      <a:gd name="connsiteX1" fmla="*/ 92099 w 146095"/>
                      <a:gd name="connsiteY1" fmla="*/ 213207 h 505633"/>
                      <a:gd name="connsiteX2" fmla="*/ 47649 w 146095"/>
                      <a:gd name="connsiteY2" fmla="*/ 375132 h 505633"/>
                      <a:gd name="connsiteX3" fmla="*/ 24 w 146095"/>
                      <a:gd name="connsiteY3" fmla="*/ 505307 h 505633"/>
                      <a:gd name="connsiteX4" fmla="*/ 53999 w 146095"/>
                      <a:gd name="connsiteY4" fmla="*/ 337032 h 505633"/>
                      <a:gd name="connsiteX5" fmla="*/ 79399 w 146095"/>
                      <a:gd name="connsiteY5" fmla="*/ 162407 h 505633"/>
                      <a:gd name="connsiteX6" fmla="*/ 88924 w 146095"/>
                      <a:gd name="connsiteY6" fmla="*/ 200507 h 505633"/>
                      <a:gd name="connsiteX7" fmla="*/ 98449 w 146095"/>
                      <a:gd name="connsiteY7" fmla="*/ 156057 h 505633"/>
                      <a:gd name="connsiteX8" fmla="*/ 146074 w 146095"/>
                      <a:gd name="connsiteY8" fmla="*/ 482 h 5056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6095" h="505633">
                        <a:moveTo>
                          <a:pt x="146074" y="482"/>
                        </a:moveTo>
                        <a:cubicBezTo>
                          <a:pt x="145016" y="10007"/>
                          <a:pt x="108503" y="150765"/>
                          <a:pt x="92099" y="213207"/>
                        </a:cubicBezTo>
                        <a:cubicBezTo>
                          <a:pt x="75695" y="275649"/>
                          <a:pt x="62995" y="326449"/>
                          <a:pt x="47649" y="375132"/>
                        </a:cubicBezTo>
                        <a:cubicBezTo>
                          <a:pt x="32303" y="423815"/>
                          <a:pt x="-1034" y="511657"/>
                          <a:pt x="24" y="505307"/>
                        </a:cubicBezTo>
                        <a:cubicBezTo>
                          <a:pt x="1082" y="498957"/>
                          <a:pt x="40770" y="394182"/>
                          <a:pt x="53999" y="337032"/>
                        </a:cubicBezTo>
                        <a:cubicBezTo>
                          <a:pt x="67228" y="279882"/>
                          <a:pt x="73578" y="185161"/>
                          <a:pt x="79399" y="162407"/>
                        </a:cubicBezTo>
                        <a:cubicBezTo>
                          <a:pt x="85220" y="139653"/>
                          <a:pt x="85749" y="201565"/>
                          <a:pt x="88924" y="200507"/>
                        </a:cubicBezTo>
                        <a:cubicBezTo>
                          <a:pt x="92099" y="199449"/>
                          <a:pt x="88924" y="186749"/>
                          <a:pt x="98449" y="156057"/>
                        </a:cubicBezTo>
                        <a:cubicBezTo>
                          <a:pt x="107974" y="125365"/>
                          <a:pt x="147132" y="-9043"/>
                          <a:pt x="146074" y="48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3" name="フリーフォーム 922">
                    <a:extLst>
                      <a:ext uri="{FF2B5EF4-FFF2-40B4-BE49-F238E27FC236}">
                        <a16:creationId xmlns:a16="http://schemas.microsoft.com/office/drawing/2014/main" id="{6A2A05D0-B3E3-0114-CF84-31A921C832B0}"/>
                      </a:ext>
                    </a:extLst>
                  </p:cNvPr>
                  <p:cNvSpPr/>
                  <p:nvPr/>
                </p:nvSpPr>
                <p:spPr>
                  <a:xfrm>
                    <a:off x="2396241" y="1500947"/>
                    <a:ext cx="99994" cy="266471"/>
                  </a:xfrm>
                  <a:custGeom>
                    <a:avLst/>
                    <a:gdLst>
                      <a:gd name="connsiteX0" fmla="*/ 99309 w 99994"/>
                      <a:gd name="connsiteY0" fmla="*/ 828 h 266471"/>
                      <a:gd name="connsiteX1" fmla="*/ 4059 w 99994"/>
                      <a:gd name="connsiteY1" fmla="*/ 248478 h 266471"/>
                      <a:gd name="connsiteX2" fmla="*/ 23109 w 99994"/>
                      <a:gd name="connsiteY2" fmla="*/ 232603 h 266471"/>
                      <a:gd name="connsiteX3" fmla="*/ 73909 w 99994"/>
                      <a:gd name="connsiteY3" fmla="*/ 115128 h 266471"/>
                      <a:gd name="connsiteX4" fmla="*/ 48509 w 99994"/>
                      <a:gd name="connsiteY4" fmla="*/ 165928 h 266471"/>
                      <a:gd name="connsiteX5" fmla="*/ 99309 w 99994"/>
                      <a:gd name="connsiteY5" fmla="*/ 828 h 266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9994" h="266471">
                        <a:moveTo>
                          <a:pt x="99309" y="828"/>
                        </a:moveTo>
                        <a:cubicBezTo>
                          <a:pt x="91901" y="14586"/>
                          <a:pt x="4059" y="248478"/>
                          <a:pt x="4059" y="248478"/>
                        </a:cubicBezTo>
                        <a:cubicBezTo>
                          <a:pt x="-8641" y="287107"/>
                          <a:pt x="11467" y="254828"/>
                          <a:pt x="23109" y="232603"/>
                        </a:cubicBezTo>
                        <a:cubicBezTo>
                          <a:pt x="34751" y="210378"/>
                          <a:pt x="69676" y="126241"/>
                          <a:pt x="73909" y="115128"/>
                        </a:cubicBezTo>
                        <a:cubicBezTo>
                          <a:pt x="78142" y="104016"/>
                          <a:pt x="45334" y="182861"/>
                          <a:pt x="48509" y="165928"/>
                        </a:cubicBezTo>
                        <a:cubicBezTo>
                          <a:pt x="51684" y="148995"/>
                          <a:pt x="106717" y="-12930"/>
                          <a:pt x="99309" y="82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4" name="フリーフォーム 923">
                    <a:extLst>
                      <a:ext uri="{FF2B5EF4-FFF2-40B4-BE49-F238E27FC236}">
                        <a16:creationId xmlns:a16="http://schemas.microsoft.com/office/drawing/2014/main" id="{9373E7CD-7DB6-1165-ED8B-8BAD4396C9D1}"/>
                      </a:ext>
                    </a:extLst>
                  </p:cNvPr>
                  <p:cNvSpPr/>
                  <p:nvPr/>
                </p:nvSpPr>
                <p:spPr>
                  <a:xfrm>
                    <a:off x="2285569" y="1451320"/>
                    <a:ext cx="73705" cy="296187"/>
                  </a:xfrm>
                  <a:custGeom>
                    <a:avLst/>
                    <a:gdLst>
                      <a:gd name="connsiteX0" fmla="*/ 431 w 73705"/>
                      <a:gd name="connsiteY0" fmla="*/ 6005 h 296187"/>
                      <a:gd name="connsiteX1" fmla="*/ 70281 w 73705"/>
                      <a:gd name="connsiteY1" fmla="*/ 288580 h 296187"/>
                      <a:gd name="connsiteX2" fmla="*/ 60756 w 73705"/>
                      <a:gd name="connsiteY2" fmla="*/ 206030 h 296187"/>
                      <a:gd name="connsiteX3" fmla="*/ 41706 w 73705"/>
                      <a:gd name="connsiteY3" fmla="*/ 104430 h 296187"/>
                      <a:gd name="connsiteX4" fmla="*/ 431 w 73705"/>
                      <a:gd name="connsiteY4" fmla="*/ 6005 h 296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705" h="296187">
                        <a:moveTo>
                          <a:pt x="431" y="6005"/>
                        </a:moveTo>
                        <a:cubicBezTo>
                          <a:pt x="5193" y="36696"/>
                          <a:pt x="60227" y="255242"/>
                          <a:pt x="70281" y="288580"/>
                        </a:cubicBezTo>
                        <a:cubicBezTo>
                          <a:pt x="80335" y="321918"/>
                          <a:pt x="65518" y="236721"/>
                          <a:pt x="60756" y="206030"/>
                        </a:cubicBezTo>
                        <a:cubicBezTo>
                          <a:pt x="55994" y="175339"/>
                          <a:pt x="51760" y="138297"/>
                          <a:pt x="41706" y="104430"/>
                        </a:cubicBezTo>
                        <a:cubicBezTo>
                          <a:pt x="31652" y="70563"/>
                          <a:pt x="-4331" y="-24686"/>
                          <a:pt x="431" y="600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5" name="フリーフォーム 924">
                    <a:extLst>
                      <a:ext uri="{FF2B5EF4-FFF2-40B4-BE49-F238E27FC236}">
                        <a16:creationId xmlns:a16="http://schemas.microsoft.com/office/drawing/2014/main" id="{CC67B694-1805-A670-3AFC-F2059260F473}"/>
                      </a:ext>
                    </a:extLst>
                  </p:cNvPr>
                  <p:cNvSpPr/>
                  <p:nvPr/>
                </p:nvSpPr>
                <p:spPr>
                  <a:xfrm>
                    <a:off x="2352184" y="1476241"/>
                    <a:ext cx="95754" cy="300349"/>
                  </a:xfrm>
                  <a:custGeom>
                    <a:avLst/>
                    <a:gdLst>
                      <a:gd name="connsiteX0" fmla="*/ 95741 w 95754"/>
                      <a:gd name="connsiteY0" fmla="*/ 134 h 300349"/>
                      <a:gd name="connsiteX1" fmla="*/ 22716 w 95754"/>
                      <a:gd name="connsiteY1" fmla="*/ 200159 h 300349"/>
                      <a:gd name="connsiteX2" fmla="*/ 3666 w 95754"/>
                      <a:gd name="connsiteY2" fmla="*/ 298584 h 300349"/>
                      <a:gd name="connsiteX3" fmla="*/ 3666 w 95754"/>
                      <a:gd name="connsiteY3" fmla="*/ 254134 h 300349"/>
                      <a:gd name="connsiteX4" fmla="*/ 41766 w 95754"/>
                      <a:gd name="connsiteY4" fmla="*/ 139834 h 300349"/>
                      <a:gd name="connsiteX5" fmla="*/ 29066 w 95754"/>
                      <a:gd name="connsiteY5" fmla="*/ 168409 h 300349"/>
                      <a:gd name="connsiteX6" fmla="*/ 95741 w 95754"/>
                      <a:gd name="connsiteY6" fmla="*/ 134 h 300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5754" h="300349">
                        <a:moveTo>
                          <a:pt x="95741" y="134"/>
                        </a:moveTo>
                        <a:cubicBezTo>
                          <a:pt x="94683" y="5425"/>
                          <a:pt x="38062" y="150417"/>
                          <a:pt x="22716" y="200159"/>
                        </a:cubicBezTo>
                        <a:cubicBezTo>
                          <a:pt x="7370" y="249901"/>
                          <a:pt x="6841" y="289588"/>
                          <a:pt x="3666" y="298584"/>
                        </a:cubicBezTo>
                        <a:cubicBezTo>
                          <a:pt x="491" y="307580"/>
                          <a:pt x="-2684" y="280592"/>
                          <a:pt x="3666" y="254134"/>
                        </a:cubicBezTo>
                        <a:cubicBezTo>
                          <a:pt x="10016" y="227676"/>
                          <a:pt x="37533" y="154121"/>
                          <a:pt x="41766" y="139834"/>
                        </a:cubicBezTo>
                        <a:cubicBezTo>
                          <a:pt x="45999" y="125547"/>
                          <a:pt x="22716" y="189046"/>
                          <a:pt x="29066" y="168409"/>
                        </a:cubicBezTo>
                        <a:cubicBezTo>
                          <a:pt x="35416" y="147772"/>
                          <a:pt x="96799" y="-5157"/>
                          <a:pt x="95741" y="13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6" name="フリーフォーム 925">
                    <a:extLst>
                      <a:ext uri="{FF2B5EF4-FFF2-40B4-BE49-F238E27FC236}">
                        <a16:creationId xmlns:a16="http://schemas.microsoft.com/office/drawing/2014/main" id="{3EA2070E-317B-3FDD-F487-714E42E871EE}"/>
                      </a:ext>
                    </a:extLst>
                  </p:cNvPr>
                  <p:cNvSpPr/>
                  <p:nvPr/>
                </p:nvSpPr>
                <p:spPr>
                  <a:xfrm>
                    <a:off x="2263717" y="1472838"/>
                    <a:ext cx="124105" cy="426448"/>
                  </a:xfrm>
                  <a:custGeom>
                    <a:avLst/>
                    <a:gdLst>
                      <a:gd name="connsiteX0" fmla="*/ 58 w 124105"/>
                      <a:gd name="connsiteY0" fmla="*/ 362 h 426448"/>
                      <a:gd name="connsiteX1" fmla="*/ 50858 w 124105"/>
                      <a:gd name="connsiteY1" fmla="*/ 295637 h 426448"/>
                      <a:gd name="connsiteX2" fmla="*/ 63558 w 124105"/>
                      <a:gd name="connsiteY2" fmla="*/ 419462 h 426448"/>
                      <a:gd name="connsiteX3" fmla="*/ 66733 w 124105"/>
                      <a:gd name="connsiteY3" fmla="*/ 333737 h 426448"/>
                      <a:gd name="connsiteX4" fmla="*/ 85783 w 124105"/>
                      <a:gd name="connsiteY4" fmla="*/ 425812 h 426448"/>
                      <a:gd name="connsiteX5" fmla="*/ 123883 w 124105"/>
                      <a:gd name="connsiteY5" fmla="*/ 276587 h 426448"/>
                      <a:gd name="connsiteX6" fmla="*/ 66733 w 124105"/>
                      <a:gd name="connsiteY6" fmla="*/ 406762 h 426448"/>
                      <a:gd name="connsiteX7" fmla="*/ 41333 w 124105"/>
                      <a:gd name="connsiteY7" fmla="*/ 238487 h 426448"/>
                      <a:gd name="connsiteX8" fmla="*/ 58 w 124105"/>
                      <a:gd name="connsiteY8" fmla="*/ 362 h 426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4105" h="426448">
                        <a:moveTo>
                          <a:pt x="58" y="362"/>
                        </a:moveTo>
                        <a:cubicBezTo>
                          <a:pt x="1646" y="9887"/>
                          <a:pt x="40275" y="225787"/>
                          <a:pt x="50858" y="295637"/>
                        </a:cubicBezTo>
                        <a:cubicBezTo>
                          <a:pt x="61441" y="365487"/>
                          <a:pt x="60912" y="413112"/>
                          <a:pt x="63558" y="419462"/>
                        </a:cubicBezTo>
                        <a:cubicBezTo>
                          <a:pt x="66204" y="425812"/>
                          <a:pt x="63029" y="332679"/>
                          <a:pt x="66733" y="333737"/>
                        </a:cubicBezTo>
                        <a:cubicBezTo>
                          <a:pt x="70437" y="334795"/>
                          <a:pt x="76258" y="435337"/>
                          <a:pt x="85783" y="425812"/>
                        </a:cubicBezTo>
                        <a:cubicBezTo>
                          <a:pt x="95308" y="416287"/>
                          <a:pt x="127058" y="279762"/>
                          <a:pt x="123883" y="276587"/>
                        </a:cubicBezTo>
                        <a:cubicBezTo>
                          <a:pt x="120708" y="273412"/>
                          <a:pt x="80491" y="413112"/>
                          <a:pt x="66733" y="406762"/>
                        </a:cubicBezTo>
                        <a:cubicBezTo>
                          <a:pt x="52975" y="400412"/>
                          <a:pt x="52975" y="305162"/>
                          <a:pt x="41333" y="238487"/>
                        </a:cubicBezTo>
                        <a:cubicBezTo>
                          <a:pt x="29691" y="171812"/>
                          <a:pt x="-1530" y="-9163"/>
                          <a:pt x="58" y="36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7" name="フリーフォーム 926">
                    <a:extLst>
                      <a:ext uri="{FF2B5EF4-FFF2-40B4-BE49-F238E27FC236}">
                        <a16:creationId xmlns:a16="http://schemas.microsoft.com/office/drawing/2014/main" id="{4EE91D5B-B43A-B316-1CB3-FE493083541A}"/>
                      </a:ext>
                    </a:extLst>
                  </p:cNvPr>
                  <p:cNvSpPr/>
                  <p:nvPr/>
                </p:nvSpPr>
                <p:spPr>
                  <a:xfrm>
                    <a:off x="2241550" y="1460083"/>
                    <a:ext cx="89060" cy="422793"/>
                  </a:xfrm>
                  <a:custGeom>
                    <a:avLst/>
                    <a:gdLst>
                      <a:gd name="connsiteX0" fmla="*/ 0 w 89060"/>
                      <a:gd name="connsiteY0" fmla="*/ 417 h 422793"/>
                      <a:gd name="connsiteX1" fmla="*/ 66675 w 89060"/>
                      <a:gd name="connsiteY1" fmla="*/ 270292 h 422793"/>
                      <a:gd name="connsiteX2" fmla="*/ 88900 w 89060"/>
                      <a:gd name="connsiteY2" fmla="*/ 422692 h 422793"/>
                      <a:gd name="connsiteX3" fmla="*/ 76200 w 89060"/>
                      <a:gd name="connsiteY3" fmla="*/ 292517 h 422793"/>
                      <a:gd name="connsiteX4" fmla="*/ 66675 w 89060"/>
                      <a:gd name="connsiteY4" fmla="*/ 209967 h 422793"/>
                      <a:gd name="connsiteX5" fmla="*/ 0 w 89060"/>
                      <a:gd name="connsiteY5" fmla="*/ 417 h 4227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060" h="422793">
                        <a:moveTo>
                          <a:pt x="0" y="417"/>
                        </a:moveTo>
                        <a:cubicBezTo>
                          <a:pt x="0" y="10471"/>
                          <a:pt x="51858" y="199913"/>
                          <a:pt x="66675" y="270292"/>
                        </a:cubicBezTo>
                        <a:cubicBezTo>
                          <a:pt x="81492" y="340671"/>
                          <a:pt x="87313" y="418988"/>
                          <a:pt x="88900" y="422692"/>
                        </a:cubicBezTo>
                        <a:cubicBezTo>
                          <a:pt x="90487" y="426396"/>
                          <a:pt x="79904" y="327971"/>
                          <a:pt x="76200" y="292517"/>
                        </a:cubicBezTo>
                        <a:cubicBezTo>
                          <a:pt x="72496" y="257063"/>
                          <a:pt x="77787" y="254946"/>
                          <a:pt x="66675" y="209967"/>
                        </a:cubicBezTo>
                        <a:cubicBezTo>
                          <a:pt x="55563" y="164988"/>
                          <a:pt x="0" y="-9637"/>
                          <a:pt x="0" y="41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8" name="フリーフォーム 927">
                    <a:extLst>
                      <a:ext uri="{FF2B5EF4-FFF2-40B4-BE49-F238E27FC236}">
                        <a16:creationId xmlns:a16="http://schemas.microsoft.com/office/drawing/2014/main" id="{B63E3651-8730-3F68-6006-27B33C75878D}"/>
                      </a:ext>
                    </a:extLst>
                  </p:cNvPr>
                  <p:cNvSpPr/>
                  <p:nvPr/>
                </p:nvSpPr>
                <p:spPr>
                  <a:xfrm>
                    <a:off x="2254189" y="1502192"/>
                    <a:ext cx="63583" cy="419072"/>
                  </a:xfrm>
                  <a:custGeom>
                    <a:avLst/>
                    <a:gdLst>
                      <a:gd name="connsiteX0" fmla="*/ 61 w 63583"/>
                      <a:gd name="connsiteY0" fmla="*/ 2758 h 419072"/>
                      <a:gd name="connsiteX1" fmla="*/ 47686 w 63583"/>
                      <a:gd name="connsiteY1" fmla="*/ 323433 h 419072"/>
                      <a:gd name="connsiteX2" fmla="*/ 63561 w 63583"/>
                      <a:gd name="connsiteY2" fmla="*/ 418683 h 419072"/>
                      <a:gd name="connsiteX3" fmla="*/ 50861 w 63583"/>
                      <a:gd name="connsiteY3" fmla="*/ 298033 h 419072"/>
                      <a:gd name="connsiteX4" fmla="*/ 38161 w 63583"/>
                      <a:gd name="connsiteY4" fmla="*/ 174208 h 419072"/>
                      <a:gd name="connsiteX5" fmla="*/ 61 w 63583"/>
                      <a:gd name="connsiteY5" fmla="*/ 2758 h 419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583" h="419072">
                        <a:moveTo>
                          <a:pt x="61" y="2758"/>
                        </a:moveTo>
                        <a:cubicBezTo>
                          <a:pt x="1649" y="27629"/>
                          <a:pt x="37103" y="254112"/>
                          <a:pt x="47686" y="323433"/>
                        </a:cubicBezTo>
                        <a:cubicBezTo>
                          <a:pt x="58269" y="392754"/>
                          <a:pt x="63032" y="422916"/>
                          <a:pt x="63561" y="418683"/>
                        </a:cubicBezTo>
                        <a:cubicBezTo>
                          <a:pt x="64090" y="414450"/>
                          <a:pt x="55094" y="338779"/>
                          <a:pt x="50861" y="298033"/>
                        </a:cubicBezTo>
                        <a:cubicBezTo>
                          <a:pt x="46628" y="257287"/>
                          <a:pt x="48215" y="220246"/>
                          <a:pt x="38161" y="174208"/>
                        </a:cubicBezTo>
                        <a:cubicBezTo>
                          <a:pt x="28107" y="128171"/>
                          <a:pt x="-1527" y="-22113"/>
                          <a:pt x="61" y="275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9" name="フリーフォーム 928">
                    <a:extLst>
                      <a:ext uri="{FF2B5EF4-FFF2-40B4-BE49-F238E27FC236}">
                        <a16:creationId xmlns:a16="http://schemas.microsoft.com/office/drawing/2014/main" id="{83D2DAA8-73E2-C01B-F61A-1B2789F8023C}"/>
                      </a:ext>
                    </a:extLst>
                  </p:cNvPr>
                  <p:cNvSpPr/>
                  <p:nvPr/>
                </p:nvSpPr>
                <p:spPr>
                  <a:xfrm>
                    <a:off x="2275887" y="1876074"/>
                    <a:ext cx="96158" cy="336124"/>
                  </a:xfrm>
                  <a:custGeom>
                    <a:avLst/>
                    <a:gdLst>
                      <a:gd name="connsiteX0" fmla="*/ 95838 w 96158"/>
                      <a:gd name="connsiteY0" fmla="*/ 351 h 336124"/>
                      <a:gd name="connsiteX1" fmla="*/ 588 w 96158"/>
                      <a:gd name="connsiteY1" fmla="*/ 333726 h 336124"/>
                      <a:gd name="connsiteX2" fmla="*/ 54563 w 96158"/>
                      <a:gd name="connsiteY2" fmla="*/ 155926 h 336124"/>
                      <a:gd name="connsiteX3" fmla="*/ 32338 w 96158"/>
                      <a:gd name="connsiteY3" fmla="*/ 267051 h 336124"/>
                      <a:gd name="connsiteX4" fmla="*/ 95838 w 96158"/>
                      <a:gd name="connsiteY4" fmla="*/ 351 h 336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158" h="336124">
                        <a:moveTo>
                          <a:pt x="95838" y="351"/>
                        </a:moveTo>
                        <a:cubicBezTo>
                          <a:pt x="90546" y="11464"/>
                          <a:pt x="7467" y="307797"/>
                          <a:pt x="588" y="333726"/>
                        </a:cubicBezTo>
                        <a:cubicBezTo>
                          <a:pt x="-6291" y="359655"/>
                          <a:pt x="49271" y="167039"/>
                          <a:pt x="54563" y="155926"/>
                        </a:cubicBezTo>
                        <a:cubicBezTo>
                          <a:pt x="59855" y="144814"/>
                          <a:pt x="25459" y="288747"/>
                          <a:pt x="32338" y="267051"/>
                        </a:cubicBezTo>
                        <a:cubicBezTo>
                          <a:pt x="39217" y="245355"/>
                          <a:pt x="101130" y="-10762"/>
                          <a:pt x="95838" y="35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0" name="フリーフォーム 929">
                    <a:extLst>
                      <a:ext uri="{FF2B5EF4-FFF2-40B4-BE49-F238E27FC236}">
                        <a16:creationId xmlns:a16="http://schemas.microsoft.com/office/drawing/2014/main" id="{12242D24-FFD8-6D30-36AF-4916D912993C}"/>
                      </a:ext>
                    </a:extLst>
                  </p:cNvPr>
                  <p:cNvSpPr/>
                  <p:nvPr/>
                </p:nvSpPr>
                <p:spPr>
                  <a:xfrm>
                    <a:off x="2199758" y="1891996"/>
                    <a:ext cx="140217" cy="503771"/>
                  </a:xfrm>
                  <a:custGeom>
                    <a:avLst/>
                    <a:gdLst>
                      <a:gd name="connsiteX0" fmla="*/ 140217 w 140217"/>
                      <a:gd name="connsiteY0" fmla="*/ 304 h 503771"/>
                      <a:gd name="connsiteX1" fmla="*/ 79892 w 140217"/>
                      <a:gd name="connsiteY1" fmla="*/ 257479 h 503771"/>
                      <a:gd name="connsiteX2" fmla="*/ 32267 w 140217"/>
                      <a:gd name="connsiteY2" fmla="*/ 390829 h 503771"/>
                      <a:gd name="connsiteX3" fmla="*/ 517 w 140217"/>
                      <a:gd name="connsiteY3" fmla="*/ 501954 h 503771"/>
                      <a:gd name="connsiteX4" fmla="*/ 57667 w 140217"/>
                      <a:gd name="connsiteY4" fmla="*/ 298754 h 503771"/>
                      <a:gd name="connsiteX5" fmla="*/ 79892 w 140217"/>
                      <a:gd name="connsiteY5" fmla="*/ 206679 h 503771"/>
                      <a:gd name="connsiteX6" fmla="*/ 140217 w 140217"/>
                      <a:gd name="connsiteY6" fmla="*/ 304 h 503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0217" h="503771">
                        <a:moveTo>
                          <a:pt x="140217" y="304"/>
                        </a:moveTo>
                        <a:cubicBezTo>
                          <a:pt x="140217" y="8771"/>
                          <a:pt x="97884" y="192392"/>
                          <a:pt x="79892" y="257479"/>
                        </a:cubicBezTo>
                        <a:cubicBezTo>
                          <a:pt x="61900" y="322566"/>
                          <a:pt x="45496" y="350083"/>
                          <a:pt x="32267" y="390829"/>
                        </a:cubicBezTo>
                        <a:cubicBezTo>
                          <a:pt x="19038" y="431575"/>
                          <a:pt x="-3716" y="517300"/>
                          <a:pt x="517" y="501954"/>
                        </a:cubicBezTo>
                        <a:cubicBezTo>
                          <a:pt x="4750" y="486608"/>
                          <a:pt x="44438" y="347967"/>
                          <a:pt x="57667" y="298754"/>
                        </a:cubicBezTo>
                        <a:cubicBezTo>
                          <a:pt x="70896" y="249542"/>
                          <a:pt x="66134" y="251129"/>
                          <a:pt x="79892" y="206679"/>
                        </a:cubicBezTo>
                        <a:cubicBezTo>
                          <a:pt x="93650" y="162229"/>
                          <a:pt x="140217" y="-8163"/>
                          <a:pt x="140217" y="30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1" name="フリーフォーム 930">
                    <a:extLst>
                      <a:ext uri="{FF2B5EF4-FFF2-40B4-BE49-F238E27FC236}">
                        <a16:creationId xmlns:a16="http://schemas.microsoft.com/office/drawing/2014/main" id="{840325E3-8443-3A3C-CFC2-3650337A96A8}"/>
                      </a:ext>
                    </a:extLst>
                  </p:cNvPr>
                  <p:cNvSpPr/>
                  <p:nvPr/>
                </p:nvSpPr>
                <p:spPr>
                  <a:xfrm>
                    <a:off x="2240555" y="1795636"/>
                    <a:ext cx="64504" cy="335081"/>
                  </a:xfrm>
                  <a:custGeom>
                    <a:avLst/>
                    <a:gdLst>
                      <a:gd name="connsiteX0" fmla="*/ 64495 w 64504"/>
                      <a:gd name="connsiteY0" fmla="*/ 1414 h 335081"/>
                      <a:gd name="connsiteX1" fmla="*/ 32745 w 64504"/>
                      <a:gd name="connsiteY1" fmla="*/ 204614 h 335081"/>
                      <a:gd name="connsiteX2" fmla="*/ 995 w 64504"/>
                      <a:gd name="connsiteY2" fmla="*/ 334789 h 335081"/>
                      <a:gd name="connsiteX3" fmla="*/ 10520 w 64504"/>
                      <a:gd name="connsiteY3" fmla="*/ 236364 h 335081"/>
                      <a:gd name="connsiteX4" fmla="*/ 35920 w 64504"/>
                      <a:gd name="connsiteY4" fmla="*/ 118889 h 335081"/>
                      <a:gd name="connsiteX5" fmla="*/ 64495 w 64504"/>
                      <a:gd name="connsiteY5" fmla="*/ 1414 h 335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04" h="335081">
                        <a:moveTo>
                          <a:pt x="64495" y="1414"/>
                        </a:moveTo>
                        <a:cubicBezTo>
                          <a:pt x="63966" y="15702"/>
                          <a:pt x="43328" y="149052"/>
                          <a:pt x="32745" y="204614"/>
                        </a:cubicBezTo>
                        <a:cubicBezTo>
                          <a:pt x="22162" y="260177"/>
                          <a:pt x="4699" y="329497"/>
                          <a:pt x="995" y="334789"/>
                        </a:cubicBezTo>
                        <a:cubicBezTo>
                          <a:pt x="-2709" y="340081"/>
                          <a:pt x="4699" y="272347"/>
                          <a:pt x="10520" y="236364"/>
                        </a:cubicBezTo>
                        <a:cubicBezTo>
                          <a:pt x="16341" y="200381"/>
                          <a:pt x="27982" y="152756"/>
                          <a:pt x="35920" y="118889"/>
                        </a:cubicBezTo>
                        <a:cubicBezTo>
                          <a:pt x="43857" y="85022"/>
                          <a:pt x="65024" y="-12874"/>
                          <a:pt x="64495" y="141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2" name="フリーフォーム 931">
                    <a:extLst>
                      <a:ext uri="{FF2B5EF4-FFF2-40B4-BE49-F238E27FC236}">
                        <a16:creationId xmlns:a16="http://schemas.microsoft.com/office/drawing/2014/main" id="{301B4950-D11A-1B48-C28D-41C8689787AC}"/>
                      </a:ext>
                    </a:extLst>
                  </p:cNvPr>
                  <p:cNvSpPr/>
                  <p:nvPr/>
                </p:nvSpPr>
                <p:spPr>
                  <a:xfrm>
                    <a:off x="2246402" y="1847849"/>
                    <a:ext cx="84276" cy="302072"/>
                  </a:xfrm>
                  <a:custGeom>
                    <a:avLst/>
                    <a:gdLst>
                      <a:gd name="connsiteX0" fmla="*/ 84048 w 84276"/>
                      <a:gd name="connsiteY0" fmla="*/ 1 h 302072"/>
                      <a:gd name="connsiteX1" fmla="*/ 42773 w 84276"/>
                      <a:gd name="connsiteY1" fmla="*/ 146051 h 302072"/>
                      <a:gd name="connsiteX2" fmla="*/ 1498 w 84276"/>
                      <a:gd name="connsiteY2" fmla="*/ 301626 h 302072"/>
                      <a:gd name="connsiteX3" fmla="*/ 11023 w 84276"/>
                      <a:gd name="connsiteY3" fmla="*/ 190501 h 302072"/>
                      <a:gd name="connsiteX4" fmla="*/ 30073 w 84276"/>
                      <a:gd name="connsiteY4" fmla="*/ 111126 h 302072"/>
                      <a:gd name="connsiteX5" fmla="*/ 23723 w 84276"/>
                      <a:gd name="connsiteY5" fmla="*/ 142876 h 302072"/>
                      <a:gd name="connsiteX6" fmla="*/ 84048 w 84276"/>
                      <a:gd name="connsiteY6" fmla="*/ 1 h 302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276" h="302072">
                        <a:moveTo>
                          <a:pt x="84048" y="1"/>
                        </a:moveTo>
                        <a:cubicBezTo>
                          <a:pt x="87223" y="530"/>
                          <a:pt x="56531" y="95780"/>
                          <a:pt x="42773" y="146051"/>
                        </a:cubicBezTo>
                        <a:cubicBezTo>
                          <a:pt x="29015" y="196322"/>
                          <a:pt x="6790" y="294218"/>
                          <a:pt x="1498" y="301626"/>
                        </a:cubicBezTo>
                        <a:cubicBezTo>
                          <a:pt x="-3794" y="309034"/>
                          <a:pt x="6261" y="222251"/>
                          <a:pt x="11023" y="190501"/>
                        </a:cubicBezTo>
                        <a:cubicBezTo>
                          <a:pt x="15785" y="158751"/>
                          <a:pt x="27956" y="119063"/>
                          <a:pt x="30073" y="111126"/>
                        </a:cubicBezTo>
                        <a:cubicBezTo>
                          <a:pt x="32190" y="103189"/>
                          <a:pt x="17373" y="155047"/>
                          <a:pt x="23723" y="142876"/>
                        </a:cubicBezTo>
                        <a:cubicBezTo>
                          <a:pt x="30073" y="130705"/>
                          <a:pt x="80873" y="-528"/>
                          <a:pt x="84048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3" name="フリーフォーム 932">
                    <a:extLst>
                      <a:ext uri="{FF2B5EF4-FFF2-40B4-BE49-F238E27FC236}">
                        <a16:creationId xmlns:a16="http://schemas.microsoft.com/office/drawing/2014/main" id="{AB614759-1BE0-1D17-B9AF-3B2324F190F8}"/>
                      </a:ext>
                    </a:extLst>
                  </p:cNvPr>
                  <p:cNvSpPr/>
                  <p:nvPr/>
                </p:nvSpPr>
                <p:spPr>
                  <a:xfrm>
                    <a:off x="1907824" y="2031914"/>
                    <a:ext cx="352627" cy="96054"/>
                  </a:xfrm>
                  <a:custGeom>
                    <a:avLst/>
                    <a:gdLst>
                      <a:gd name="connsiteX0" fmla="*/ 351 w 352627"/>
                      <a:gd name="connsiteY0" fmla="*/ 86 h 96054"/>
                      <a:gd name="connsiteX1" fmla="*/ 178151 w 352627"/>
                      <a:gd name="connsiteY1" fmla="*/ 35011 h 96054"/>
                      <a:gd name="connsiteX2" fmla="*/ 349601 w 352627"/>
                      <a:gd name="connsiteY2" fmla="*/ 95336 h 96054"/>
                      <a:gd name="connsiteX3" fmla="*/ 276576 w 352627"/>
                      <a:gd name="connsiteY3" fmla="*/ 66761 h 96054"/>
                      <a:gd name="connsiteX4" fmla="*/ 136876 w 352627"/>
                      <a:gd name="connsiteY4" fmla="*/ 44536 h 96054"/>
                      <a:gd name="connsiteX5" fmla="*/ 351 w 352627"/>
                      <a:gd name="connsiteY5" fmla="*/ 86 h 96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2627" h="96054">
                        <a:moveTo>
                          <a:pt x="351" y="86"/>
                        </a:moveTo>
                        <a:cubicBezTo>
                          <a:pt x="7230" y="-1501"/>
                          <a:pt x="119943" y="19136"/>
                          <a:pt x="178151" y="35011"/>
                        </a:cubicBezTo>
                        <a:cubicBezTo>
                          <a:pt x="236359" y="50886"/>
                          <a:pt x="333197" y="90044"/>
                          <a:pt x="349601" y="95336"/>
                        </a:cubicBezTo>
                        <a:cubicBezTo>
                          <a:pt x="366005" y="100628"/>
                          <a:pt x="312030" y="75228"/>
                          <a:pt x="276576" y="66761"/>
                        </a:cubicBezTo>
                        <a:cubicBezTo>
                          <a:pt x="241122" y="58294"/>
                          <a:pt x="184501" y="50357"/>
                          <a:pt x="136876" y="44536"/>
                        </a:cubicBezTo>
                        <a:cubicBezTo>
                          <a:pt x="89251" y="38715"/>
                          <a:pt x="-6528" y="1673"/>
                          <a:pt x="351" y="8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4" name="フリーフォーム 933">
                    <a:extLst>
                      <a:ext uri="{FF2B5EF4-FFF2-40B4-BE49-F238E27FC236}">
                        <a16:creationId xmlns:a16="http://schemas.microsoft.com/office/drawing/2014/main" id="{2EFD9DF7-2F1B-232B-86E7-35571B4A841D}"/>
                      </a:ext>
                    </a:extLst>
                  </p:cNvPr>
                  <p:cNvSpPr/>
                  <p:nvPr/>
                </p:nvSpPr>
                <p:spPr>
                  <a:xfrm>
                    <a:off x="1904958" y="2051031"/>
                    <a:ext cx="388360" cy="82781"/>
                  </a:xfrm>
                  <a:custGeom>
                    <a:avLst/>
                    <a:gdLst>
                      <a:gd name="connsiteX0" fmla="*/ 42 w 388360"/>
                      <a:gd name="connsiteY0" fmla="*/ 19 h 82781"/>
                      <a:gd name="connsiteX1" fmla="*/ 238167 w 388360"/>
                      <a:gd name="connsiteY1" fmla="*/ 53994 h 82781"/>
                      <a:gd name="connsiteX2" fmla="*/ 387392 w 388360"/>
                      <a:gd name="connsiteY2" fmla="*/ 82569 h 82781"/>
                      <a:gd name="connsiteX3" fmla="*/ 298492 w 388360"/>
                      <a:gd name="connsiteY3" fmla="*/ 66694 h 82781"/>
                      <a:gd name="connsiteX4" fmla="*/ 219117 w 388360"/>
                      <a:gd name="connsiteY4" fmla="*/ 60344 h 82781"/>
                      <a:gd name="connsiteX5" fmla="*/ 42 w 388360"/>
                      <a:gd name="connsiteY5" fmla="*/ 19 h 82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8360" h="82781">
                        <a:moveTo>
                          <a:pt x="42" y="19"/>
                        </a:moveTo>
                        <a:cubicBezTo>
                          <a:pt x="3217" y="-1039"/>
                          <a:pt x="173609" y="40236"/>
                          <a:pt x="238167" y="53994"/>
                        </a:cubicBezTo>
                        <a:cubicBezTo>
                          <a:pt x="302725" y="67752"/>
                          <a:pt x="377338" y="80452"/>
                          <a:pt x="387392" y="82569"/>
                        </a:cubicBezTo>
                        <a:cubicBezTo>
                          <a:pt x="397446" y="84686"/>
                          <a:pt x="326538" y="70398"/>
                          <a:pt x="298492" y="66694"/>
                        </a:cubicBezTo>
                        <a:cubicBezTo>
                          <a:pt x="270446" y="62990"/>
                          <a:pt x="265684" y="68811"/>
                          <a:pt x="219117" y="60344"/>
                        </a:cubicBezTo>
                        <a:cubicBezTo>
                          <a:pt x="172550" y="51877"/>
                          <a:pt x="-3133" y="1077"/>
                          <a:pt x="42" y="1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5" name="フリーフォーム 934">
                    <a:extLst>
                      <a:ext uri="{FF2B5EF4-FFF2-40B4-BE49-F238E27FC236}">
                        <a16:creationId xmlns:a16="http://schemas.microsoft.com/office/drawing/2014/main" id="{80DB5BFE-DD04-382C-7D12-F9CCE9E18DE0}"/>
                      </a:ext>
                    </a:extLst>
                  </p:cNvPr>
                  <p:cNvSpPr/>
                  <p:nvPr/>
                </p:nvSpPr>
                <p:spPr>
                  <a:xfrm>
                    <a:off x="1149350" y="2019300"/>
                    <a:ext cx="817210" cy="22334"/>
                  </a:xfrm>
                  <a:custGeom>
                    <a:avLst/>
                    <a:gdLst>
                      <a:gd name="connsiteX0" fmla="*/ 0 w 817210"/>
                      <a:gd name="connsiteY0" fmla="*/ 9525 h 22334"/>
                      <a:gd name="connsiteX1" fmla="*/ 441325 w 817210"/>
                      <a:gd name="connsiteY1" fmla="*/ 6350 h 22334"/>
                      <a:gd name="connsiteX2" fmla="*/ 806450 w 817210"/>
                      <a:gd name="connsiteY2" fmla="*/ 22225 h 22334"/>
                      <a:gd name="connsiteX3" fmla="*/ 685800 w 817210"/>
                      <a:gd name="connsiteY3" fmla="*/ 12700 h 22334"/>
                      <a:gd name="connsiteX4" fmla="*/ 333375 w 817210"/>
                      <a:gd name="connsiteY4" fmla="*/ 0 h 22334"/>
                      <a:gd name="connsiteX5" fmla="*/ 0 w 817210"/>
                      <a:gd name="connsiteY5" fmla="*/ 9525 h 22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7210" h="22334">
                        <a:moveTo>
                          <a:pt x="0" y="9525"/>
                        </a:moveTo>
                        <a:cubicBezTo>
                          <a:pt x="17991" y="10583"/>
                          <a:pt x="306917" y="4233"/>
                          <a:pt x="441325" y="6350"/>
                        </a:cubicBezTo>
                        <a:cubicBezTo>
                          <a:pt x="575733" y="8467"/>
                          <a:pt x="765704" y="21167"/>
                          <a:pt x="806450" y="22225"/>
                        </a:cubicBezTo>
                        <a:cubicBezTo>
                          <a:pt x="847196" y="23283"/>
                          <a:pt x="764646" y="16404"/>
                          <a:pt x="685800" y="12700"/>
                        </a:cubicBezTo>
                        <a:cubicBezTo>
                          <a:pt x="606954" y="8996"/>
                          <a:pt x="445029" y="2117"/>
                          <a:pt x="333375" y="0"/>
                        </a:cubicBezTo>
                        <a:lnTo>
                          <a:pt x="0" y="9525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6" name="フリーフォーム 935">
                    <a:extLst>
                      <a:ext uri="{FF2B5EF4-FFF2-40B4-BE49-F238E27FC236}">
                        <a16:creationId xmlns:a16="http://schemas.microsoft.com/office/drawing/2014/main" id="{A5B99F23-6FA2-B4EF-4D23-F133F2E870AF}"/>
                      </a:ext>
                    </a:extLst>
                  </p:cNvPr>
                  <p:cNvSpPr/>
                  <p:nvPr/>
                </p:nvSpPr>
                <p:spPr>
                  <a:xfrm>
                    <a:off x="1107926" y="2057400"/>
                    <a:ext cx="1159215" cy="114310"/>
                  </a:xfrm>
                  <a:custGeom>
                    <a:avLst/>
                    <a:gdLst>
                      <a:gd name="connsiteX0" fmla="*/ 1159024 w 1159215"/>
                      <a:gd name="connsiteY0" fmla="*/ 114300 h 114310"/>
                      <a:gd name="connsiteX1" fmla="*/ 889149 w 1159215"/>
                      <a:gd name="connsiteY1" fmla="*/ 22225 h 114310"/>
                      <a:gd name="connsiteX2" fmla="*/ 755799 w 1159215"/>
                      <a:gd name="connsiteY2" fmla="*/ 9525 h 114310"/>
                      <a:gd name="connsiteX3" fmla="*/ 9674 w 1159215"/>
                      <a:gd name="connsiteY3" fmla="*/ 0 h 114310"/>
                      <a:gd name="connsiteX4" fmla="*/ 311299 w 1159215"/>
                      <a:gd name="connsiteY4" fmla="*/ 9525 h 114310"/>
                      <a:gd name="connsiteX5" fmla="*/ 882799 w 1159215"/>
                      <a:gd name="connsiteY5" fmla="*/ 34925 h 114310"/>
                      <a:gd name="connsiteX6" fmla="*/ 844699 w 1159215"/>
                      <a:gd name="connsiteY6" fmla="*/ 15875 h 114310"/>
                      <a:gd name="connsiteX7" fmla="*/ 1159024 w 1159215"/>
                      <a:gd name="connsiteY7" fmla="*/ 114300 h 114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59215" h="114310">
                        <a:moveTo>
                          <a:pt x="1159024" y="114300"/>
                        </a:moveTo>
                        <a:cubicBezTo>
                          <a:pt x="1166432" y="115358"/>
                          <a:pt x="956353" y="39687"/>
                          <a:pt x="889149" y="22225"/>
                        </a:cubicBezTo>
                        <a:cubicBezTo>
                          <a:pt x="821945" y="4762"/>
                          <a:pt x="902378" y="13229"/>
                          <a:pt x="755799" y="9525"/>
                        </a:cubicBezTo>
                        <a:cubicBezTo>
                          <a:pt x="609220" y="5821"/>
                          <a:pt x="83757" y="0"/>
                          <a:pt x="9674" y="0"/>
                        </a:cubicBezTo>
                        <a:cubicBezTo>
                          <a:pt x="-64409" y="0"/>
                          <a:pt x="311299" y="9525"/>
                          <a:pt x="311299" y="9525"/>
                        </a:cubicBezTo>
                        <a:lnTo>
                          <a:pt x="882799" y="34925"/>
                        </a:lnTo>
                        <a:cubicBezTo>
                          <a:pt x="971699" y="35983"/>
                          <a:pt x="804482" y="4762"/>
                          <a:pt x="844699" y="15875"/>
                        </a:cubicBezTo>
                        <a:cubicBezTo>
                          <a:pt x="884916" y="26987"/>
                          <a:pt x="1151616" y="113242"/>
                          <a:pt x="1159024" y="11430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7" name="フリーフォーム 936">
                    <a:extLst>
                      <a:ext uri="{FF2B5EF4-FFF2-40B4-BE49-F238E27FC236}">
                        <a16:creationId xmlns:a16="http://schemas.microsoft.com/office/drawing/2014/main" id="{BE460682-3D78-455B-3493-794EFC9345D0}"/>
                      </a:ext>
                    </a:extLst>
                  </p:cNvPr>
                  <p:cNvSpPr/>
                  <p:nvPr/>
                </p:nvSpPr>
                <p:spPr>
                  <a:xfrm>
                    <a:off x="120338" y="1977784"/>
                    <a:ext cx="1343227" cy="49848"/>
                  </a:xfrm>
                  <a:custGeom>
                    <a:avLst/>
                    <a:gdLst>
                      <a:gd name="connsiteX0" fmla="*/ 25712 w 1343227"/>
                      <a:gd name="connsiteY0" fmla="*/ 241 h 49848"/>
                      <a:gd name="connsiteX1" fmla="*/ 762312 w 1343227"/>
                      <a:gd name="connsiteY1" fmla="*/ 47866 h 49848"/>
                      <a:gd name="connsiteX2" fmla="*/ 1336987 w 1343227"/>
                      <a:gd name="connsiteY2" fmla="*/ 41516 h 49848"/>
                      <a:gd name="connsiteX3" fmla="*/ 1082987 w 1343227"/>
                      <a:gd name="connsiteY3" fmla="*/ 47866 h 49848"/>
                      <a:gd name="connsiteX4" fmla="*/ 648012 w 1343227"/>
                      <a:gd name="connsiteY4" fmla="*/ 47866 h 49848"/>
                      <a:gd name="connsiteX5" fmla="*/ 276537 w 1343227"/>
                      <a:gd name="connsiteY5" fmla="*/ 47866 h 49848"/>
                      <a:gd name="connsiteX6" fmla="*/ 378137 w 1343227"/>
                      <a:gd name="connsiteY6" fmla="*/ 38341 h 49848"/>
                      <a:gd name="connsiteX7" fmla="*/ 263837 w 1343227"/>
                      <a:gd name="connsiteY7" fmla="*/ 25641 h 49848"/>
                      <a:gd name="connsiteX8" fmla="*/ 174937 w 1343227"/>
                      <a:gd name="connsiteY8" fmla="*/ 28816 h 49848"/>
                      <a:gd name="connsiteX9" fmla="*/ 25712 w 1343227"/>
                      <a:gd name="connsiteY9" fmla="*/ 241 h 49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43227" h="49848">
                        <a:moveTo>
                          <a:pt x="25712" y="241"/>
                        </a:moveTo>
                        <a:cubicBezTo>
                          <a:pt x="123608" y="3416"/>
                          <a:pt x="543766" y="40987"/>
                          <a:pt x="762312" y="47866"/>
                        </a:cubicBezTo>
                        <a:cubicBezTo>
                          <a:pt x="980858" y="54745"/>
                          <a:pt x="1283541" y="41516"/>
                          <a:pt x="1336987" y="41516"/>
                        </a:cubicBezTo>
                        <a:cubicBezTo>
                          <a:pt x="1390433" y="41516"/>
                          <a:pt x="1082987" y="47866"/>
                          <a:pt x="1082987" y="47866"/>
                        </a:cubicBezTo>
                        <a:lnTo>
                          <a:pt x="648012" y="47866"/>
                        </a:lnTo>
                        <a:lnTo>
                          <a:pt x="276537" y="47866"/>
                        </a:lnTo>
                        <a:cubicBezTo>
                          <a:pt x="231558" y="46279"/>
                          <a:pt x="380254" y="42045"/>
                          <a:pt x="378137" y="38341"/>
                        </a:cubicBezTo>
                        <a:cubicBezTo>
                          <a:pt x="376020" y="34637"/>
                          <a:pt x="297704" y="27228"/>
                          <a:pt x="263837" y="25641"/>
                        </a:cubicBezTo>
                        <a:cubicBezTo>
                          <a:pt x="229970" y="24054"/>
                          <a:pt x="211449" y="31462"/>
                          <a:pt x="174937" y="28816"/>
                        </a:cubicBezTo>
                        <a:cubicBezTo>
                          <a:pt x="138425" y="26170"/>
                          <a:pt x="-72184" y="-2934"/>
                          <a:pt x="25712" y="24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8" name="フリーフォーム 937">
                    <a:extLst>
                      <a:ext uri="{FF2B5EF4-FFF2-40B4-BE49-F238E27FC236}">
                        <a16:creationId xmlns:a16="http://schemas.microsoft.com/office/drawing/2014/main" id="{6C7910CE-5C9B-DA55-6D79-66A86E077BA4}"/>
                      </a:ext>
                    </a:extLst>
                  </p:cNvPr>
                  <p:cNvSpPr/>
                  <p:nvPr/>
                </p:nvSpPr>
                <p:spPr>
                  <a:xfrm>
                    <a:off x="413111" y="2028825"/>
                    <a:ext cx="1501414" cy="22724"/>
                  </a:xfrm>
                  <a:custGeom>
                    <a:avLst/>
                    <a:gdLst>
                      <a:gd name="connsiteX0" fmla="*/ 15514 w 1501414"/>
                      <a:gd name="connsiteY0" fmla="*/ 0 h 22724"/>
                      <a:gd name="connsiteX1" fmla="*/ 802914 w 1501414"/>
                      <a:gd name="connsiteY1" fmla="*/ 6350 h 22724"/>
                      <a:gd name="connsiteX2" fmla="*/ 755289 w 1501414"/>
                      <a:gd name="connsiteY2" fmla="*/ 22225 h 22724"/>
                      <a:gd name="connsiteX3" fmla="*/ 1310914 w 1501414"/>
                      <a:gd name="connsiteY3" fmla="*/ 19050 h 22724"/>
                      <a:gd name="connsiteX4" fmla="*/ 1501414 w 1501414"/>
                      <a:gd name="connsiteY4" fmla="*/ 19050 h 22724"/>
                      <a:gd name="connsiteX5" fmla="*/ 1152164 w 1501414"/>
                      <a:gd name="connsiteY5" fmla="*/ 15875 h 22724"/>
                      <a:gd name="connsiteX6" fmla="*/ 561614 w 1501414"/>
                      <a:gd name="connsiteY6" fmla="*/ 19050 h 22724"/>
                      <a:gd name="connsiteX7" fmla="*/ 298089 w 1501414"/>
                      <a:gd name="connsiteY7" fmla="*/ 6350 h 22724"/>
                      <a:gd name="connsiteX8" fmla="*/ 15514 w 1501414"/>
                      <a:gd name="connsiteY8" fmla="*/ 0 h 22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01414" h="22724">
                        <a:moveTo>
                          <a:pt x="15514" y="0"/>
                        </a:moveTo>
                        <a:lnTo>
                          <a:pt x="802914" y="6350"/>
                        </a:lnTo>
                        <a:cubicBezTo>
                          <a:pt x="926210" y="10054"/>
                          <a:pt x="670622" y="20108"/>
                          <a:pt x="755289" y="22225"/>
                        </a:cubicBezTo>
                        <a:cubicBezTo>
                          <a:pt x="839956" y="24342"/>
                          <a:pt x="1310914" y="19050"/>
                          <a:pt x="1310914" y="19050"/>
                        </a:cubicBezTo>
                        <a:lnTo>
                          <a:pt x="1501414" y="19050"/>
                        </a:lnTo>
                        <a:cubicBezTo>
                          <a:pt x="1474956" y="18521"/>
                          <a:pt x="1152164" y="15875"/>
                          <a:pt x="1152164" y="15875"/>
                        </a:cubicBezTo>
                        <a:lnTo>
                          <a:pt x="561614" y="19050"/>
                        </a:lnTo>
                        <a:cubicBezTo>
                          <a:pt x="419268" y="17463"/>
                          <a:pt x="383285" y="11642"/>
                          <a:pt x="298089" y="6350"/>
                        </a:cubicBezTo>
                        <a:cubicBezTo>
                          <a:pt x="212893" y="1058"/>
                          <a:pt x="-68623" y="0"/>
                          <a:pt x="15514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9" name="フリーフォーム 938">
                    <a:extLst>
                      <a:ext uri="{FF2B5EF4-FFF2-40B4-BE49-F238E27FC236}">
                        <a16:creationId xmlns:a16="http://schemas.microsoft.com/office/drawing/2014/main" id="{C956AA3B-D4E4-1CDE-18CF-7A6F9B0FB086}"/>
                      </a:ext>
                    </a:extLst>
                  </p:cNvPr>
                  <p:cNvSpPr/>
                  <p:nvPr/>
                </p:nvSpPr>
                <p:spPr>
                  <a:xfrm>
                    <a:off x="98400" y="1927082"/>
                    <a:ext cx="69880" cy="149552"/>
                  </a:xfrm>
                  <a:custGeom>
                    <a:avLst/>
                    <a:gdLst>
                      <a:gd name="connsiteX0" fmla="*/ 69875 w 69880"/>
                      <a:gd name="connsiteY0" fmla="*/ 143 h 149552"/>
                      <a:gd name="connsiteX1" fmla="*/ 19075 w 69880"/>
                      <a:gd name="connsiteY1" fmla="*/ 89043 h 149552"/>
                      <a:gd name="connsiteX2" fmla="*/ 25 w 69880"/>
                      <a:gd name="connsiteY2" fmla="*/ 149368 h 149552"/>
                      <a:gd name="connsiteX3" fmla="*/ 15900 w 69880"/>
                      <a:gd name="connsiteY3" fmla="*/ 69993 h 149552"/>
                      <a:gd name="connsiteX4" fmla="*/ 69875 w 69880"/>
                      <a:gd name="connsiteY4" fmla="*/ 143 h 1495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880" h="149552">
                        <a:moveTo>
                          <a:pt x="69875" y="143"/>
                        </a:moveTo>
                        <a:cubicBezTo>
                          <a:pt x="70404" y="3318"/>
                          <a:pt x="30717" y="64172"/>
                          <a:pt x="19075" y="89043"/>
                        </a:cubicBezTo>
                        <a:cubicBezTo>
                          <a:pt x="7433" y="113914"/>
                          <a:pt x="554" y="152543"/>
                          <a:pt x="25" y="149368"/>
                        </a:cubicBezTo>
                        <a:cubicBezTo>
                          <a:pt x="-504" y="146193"/>
                          <a:pt x="7433" y="92747"/>
                          <a:pt x="15900" y="69993"/>
                        </a:cubicBezTo>
                        <a:cubicBezTo>
                          <a:pt x="24367" y="47239"/>
                          <a:pt x="69346" y="-3032"/>
                          <a:pt x="69875" y="14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0" name="フリーフォーム 939">
                    <a:extLst>
                      <a:ext uri="{FF2B5EF4-FFF2-40B4-BE49-F238E27FC236}">
                        <a16:creationId xmlns:a16="http://schemas.microsoft.com/office/drawing/2014/main" id="{DD0C0583-912B-BA59-9759-D306BAAA4E00}"/>
                      </a:ext>
                    </a:extLst>
                  </p:cNvPr>
                  <p:cNvSpPr/>
                  <p:nvPr/>
                </p:nvSpPr>
                <p:spPr>
                  <a:xfrm>
                    <a:off x="98407" y="1991720"/>
                    <a:ext cx="796064" cy="68918"/>
                  </a:xfrm>
                  <a:custGeom>
                    <a:avLst/>
                    <a:gdLst>
                      <a:gd name="connsiteX0" fmla="*/ 18 w 796064"/>
                      <a:gd name="connsiteY0" fmla="*/ 68855 h 68918"/>
                      <a:gd name="connsiteX1" fmla="*/ 50818 w 796064"/>
                      <a:gd name="connsiteY1" fmla="*/ 2180 h 68918"/>
                      <a:gd name="connsiteX2" fmla="*/ 244493 w 796064"/>
                      <a:gd name="connsiteY2" fmla="*/ 18055 h 68918"/>
                      <a:gd name="connsiteX3" fmla="*/ 161943 w 796064"/>
                      <a:gd name="connsiteY3" fmla="*/ 37105 h 68918"/>
                      <a:gd name="connsiteX4" fmla="*/ 390543 w 796064"/>
                      <a:gd name="connsiteY4" fmla="*/ 30755 h 68918"/>
                      <a:gd name="connsiteX5" fmla="*/ 352443 w 796064"/>
                      <a:gd name="connsiteY5" fmla="*/ 33930 h 68918"/>
                      <a:gd name="connsiteX6" fmla="*/ 641368 w 796064"/>
                      <a:gd name="connsiteY6" fmla="*/ 62505 h 68918"/>
                      <a:gd name="connsiteX7" fmla="*/ 793768 w 796064"/>
                      <a:gd name="connsiteY7" fmla="*/ 33930 h 68918"/>
                      <a:gd name="connsiteX8" fmla="*/ 530243 w 796064"/>
                      <a:gd name="connsiteY8" fmla="*/ 37105 h 68918"/>
                      <a:gd name="connsiteX9" fmla="*/ 247668 w 796064"/>
                      <a:gd name="connsiteY9" fmla="*/ 8530 h 68918"/>
                      <a:gd name="connsiteX10" fmla="*/ 47643 w 796064"/>
                      <a:gd name="connsiteY10" fmla="*/ 14880 h 68918"/>
                      <a:gd name="connsiteX11" fmla="*/ 18 w 796064"/>
                      <a:gd name="connsiteY11" fmla="*/ 68855 h 68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96064" h="68918">
                        <a:moveTo>
                          <a:pt x="18" y="68855"/>
                        </a:moveTo>
                        <a:cubicBezTo>
                          <a:pt x="547" y="66738"/>
                          <a:pt x="10072" y="10647"/>
                          <a:pt x="50818" y="2180"/>
                        </a:cubicBezTo>
                        <a:cubicBezTo>
                          <a:pt x="91564" y="-6287"/>
                          <a:pt x="225972" y="12234"/>
                          <a:pt x="244493" y="18055"/>
                        </a:cubicBezTo>
                        <a:cubicBezTo>
                          <a:pt x="263014" y="23876"/>
                          <a:pt x="137601" y="34988"/>
                          <a:pt x="161943" y="37105"/>
                        </a:cubicBezTo>
                        <a:cubicBezTo>
                          <a:pt x="186285" y="39222"/>
                          <a:pt x="358793" y="31284"/>
                          <a:pt x="390543" y="30755"/>
                        </a:cubicBezTo>
                        <a:cubicBezTo>
                          <a:pt x="422293" y="30226"/>
                          <a:pt x="310639" y="28638"/>
                          <a:pt x="352443" y="33930"/>
                        </a:cubicBezTo>
                        <a:cubicBezTo>
                          <a:pt x="394247" y="39222"/>
                          <a:pt x="567814" y="62505"/>
                          <a:pt x="641368" y="62505"/>
                        </a:cubicBezTo>
                        <a:cubicBezTo>
                          <a:pt x="714922" y="62505"/>
                          <a:pt x="812289" y="38163"/>
                          <a:pt x="793768" y="33930"/>
                        </a:cubicBezTo>
                        <a:cubicBezTo>
                          <a:pt x="775247" y="29697"/>
                          <a:pt x="621260" y="41338"/>
                          <a:pt x="530243" y="37105"/>
                        </a:cubicBezTo>
                        <a:cubicBezTo>
                          <a:pt x="439226" y="32872"/>
                          <a:pt x="328101" y="12234"/>
                          <a:pt x="247668" y="8530"/>
                        </a:cubicBezTo>
                        <a:cubicBezTo>
                          <a:pt x="167235" y="4826"/>
                          <a:pt x="85214" y="10647"/>
                          <a:pt x="47643" y="14880"/>
                        </a:cubicBezTo>
                        <a:cubicBezTo>
                          <a:pt x="10072" y="19113"/>
                          <a:pt x="-511" y="70972"/>
                          <a:pt x="18" y="6885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1" name="フリーフォーム 940">
                    <a:extLst>
                      <a:ext uri="{FF2B5EF4-FFF2-40B4-BE49-F238E27FC236}">
                        <a16:creationId xmlns:a16="http://schemas.microsoft.com/office/drawing/2014/main" id="{A56FBCF2-1BB1-5BAC-CB9C-671F96600B0B}"/>
                      </a:ext>
                    </a:extLst>
                  </p:cNvPr>
                  <p:cNvSpPr/>
                  <p:nvPr/>
                </p:nvSpPr>
                <p:spPr>
                  <a:xfrm>
                    <a:off x="629768" y="2064738"/>
                    <a:ext cx="1035103" cy="23070"/>
                  </a:xfrm>
                  <a:custGeom>
                    <a:avLst/>
                    <a:gdLst>
                      <a:gd name="connsiteX0" fmla="*/ 5232 w 1035103"/>
                      <a:gd name="connsiteY0" fmla="*/ 2187 h 23070"/>
                      <a:gd name="connsiteX1" fmla="*/ 684682 w 1035103"/>
                      <a:gd name="connsiteY1" fmla="*/ 2187 h 23070"/>
                      <a:gd name="connsiteX2" fmla="*/ 1030757 w 1035103"/>
                      <a:gd name="connsiteY2" fmla="*/ 21237 h 23070"/>
                      <a:gd name="connsiteX3" fmla="*/ 862482 w 1035103"/>
                      <a:gd name="connsiteY3" fmla="*/ 21237 h 23070"/>
                      <a:gd name="connsiteX4" fmla="*/ 618007 w 1035103"/>
                      <a:gd name="connsiteY4" fmla="*/ 11712 h 23070"/>
                      <a:gd name="connsiteX5" fmla="*/ 383057 w 1035103"/>
                      <a:gd name="connsiteY5" fmla="*/ 18062 h 23070"/>
                      <a:gd name="connsiteX6" fmla="*/ 5232 w 1035103"/>
                      <a:gd name="connsiteY6" fmla="*/ 2187 h 23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5103" h="23070">
                        <a:moveTo>
                          <a:pt x="5232" y="2187"/>
                        </a:moveTo>
                        <a:cubicBezTo>
                          <a:pt x="55503" y="-459"/>
                          <a:pt x="513761" y="-988"/>
                          <a:pt x="684682" y="2187"/>
                        </a:cubicBezTo>
                        <a:cubicBezTo>
                          <a:pt x="855603" y="5362"/>
                          <a:pt x="1001124" y="18062"/>
                          <a:pt x="1030757" y="21237"/>
                        </a:cubicBezTo>
                        <a:cubicBezTo>
                          <a:pt x="1060390" y="24412"/>
                          <a:pt x="931274" y="22825"/>
                          <a:pt x="862482" y="21237"/>
                        </a:cubicBezTo>
                        <a:cubicBezTo>
                          <a:pt x="793690" y="19649"/>
                          <a:pt x="697911" y="12241"/>
                          <a:pt x="618007" y="11712"/>
                        </a:cubicBezTo>
                        <a:cubicBezTo>
                          <a:pt x="538103" y="11183"/>
                          <a:pt x="485186" y="20708"/>
                          <a:pt x="383057" y="18062"/>
                        </a:cubicBezTo>
                        <a:cubicBezTo>
                          <a:pt x="280928" y="15416"/>
                          <a:pt x="-45039" y="4833"/>
                          <a:pt x="5232" y="218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2" name="フリーフォーム 941">
                    <a:extLst>
                      <a:ext uri="{FF2B5EF4-FFF2-40B4-BE49-F238E27FC236}">
                        <a16:creationId xmlns:a16="http://schemas.microsoft.com/office/drawing/2014/main" id="{AE8D1557-6DA5-D811-E8FE-CE35F9AAA81E}"/>
                      </a:ext>
                    </a:extLst>
                  </p:cNvPr>
                  <p:cNvSpPr/>
                  <p:nvPr/>
                </p:nvSpPr>
                <p:spPr>
                  <a:xfrm>
                    <a:off x="107410" y="2017945"/>
                    <a:ext cx="524549" cy="115676"/>
                  </a:xfrm>
                  <a:custGeom>
                    <a:avLst/>
                    <a:gdLst>
                      <a:gd name="connsiteX0" fmla="*/ 524415 w 524549"/>
                      <a:gd name="connsiteY0" fmla="*/ 52155 h 115676"/>
                      <a:gd name="connsiteX1" fmla="*/ 305340 w 524549"/>
                      <a:gd name="connsiteY1" fmla="*/ 42630 h 115676"/>
                      <a:gd name="connsiteX2" fmla="*/ 102140 w 524549"/>
                      <a:gd name="connsiteY2" fmla="*/ 23580 h 115676"/>
                      <a:gd name="connsiteX3" fmla="*/ 44990 w 524549"/>
                      <a:gd name="connsiteY3" fmla="*/ 4530 h 115676"/>
                      <a:gd name="connsiteX4" fmla="*/ 540 w 524549"/>
                      <a:gd name="connsiteY4" fmla="*/ 115655 h 115676"/>
                      <a:gd name="connsiteX5" fmla="*/ 25940 w 524549"/>
                      <a:gd name="connsiteY5" fmla="*/ 14055 h 115676"/>
                      <a:gd name="connsiteX6" fmla="*/ 105315 w 524549"/>
                      <a:gd name="connsiteY6" fmla="*/ 20405 h 115676"/>
                      <a:gd name="connsiteX7" fmla="*/ 86265 w 524549"/>
                      <a:gd name="connsiteY7" fmla="*/ 7705 h 115676"/>
                      <a:gd name="connsiteX8" fmla="*/ 333915 w 524549"/>
                      <a:gd name="connsiteY8" fmla="*/ 45805 h 115676"/>
                      <a:gd name="connsiteX9" fmla="*/ 524415 w 524549"/>
                      <a:gd name="connsiteY9" fmla="*/ 52155 h 115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4549" h="115676">
                        <a:moveTo>
                          <a:pt x="524415" y="52155"/>
                        </a:moveTo>
                        <a:cubicBezTo>
                          <a:pt x="519652" y="51626"/>
                          <a:pt x="375719" y="47392"/>
                          <a:pt x="305340" y="42630"/>
                        </a:cubicBezTo>
                        <a:cubicBezTo>
                          <a:pt x="234961" y="37868"/>
                          <a:pt x="145532" y="29930"/>
                          <a:pt x="102140" y="23580"/>
                        </a:cubicBezTo>
                        <a:cubicBezTo>
                          <a:pt x="58748" y="17230"/>
                          <a:pt x="61923" y="-10816"/>
                          <a:pt x="44990" y="4530"/>
                        </a:cubicBezTo>
                        <a:cubicBezTo>
                          <a:pt x="28057" y="19876"/>
                          <a:pt x="3715" y="114068"/>
                          <a:pt x="540" y="115655"/>
                        </a:cubicBezTo>
                        <a:cubicBezTo>
                          <a:pt x="-2635" y="117242"/>
                          <a:pt x="8478" y="29930"/>
                          <a:pt x="25940" y="14055"/>
                        </a:cubicBezTo>
                        <a:cubicBezTo>
                          <a:pt x="43402" y="-1820"/>
                          <a:pt x="95261" y="21463"/>
                          <a:pt x="105315" y="20405"/>
                        </a:cubicBezTo>
                        <a:cubicBezTo>
                          <a:pt x="115369" y="19347"/>
                          <a:pt x="48165" y="3472"/>
                          <a:pt x="86265" y="7705"/>
                        </a:cubicBezTo>
                        <a:cubicBezTo>
                          <a:pt x="124365" y="11938"/>
                          <a:pt x="261419" y="41042"/>
                          <a:pt x="333915" y="45805"/>
                        </a:cubicBezTo>
                        <a:cubicBezTo>
                          <a:pt x="406411" y="50567"/>
                          <a:pt x="529178" y="52684"/>
                          <a:pt x="524415" y="5215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3" name="フリーフォーム 942">
                    <a:extLst>
                      <a:ext uri="{FF2B5EF4-FFF2-40B4-BE49-F238E27FC236}">
                        <a16:creationId xmlns:a16="http://schemas.microsoft.com/office/drawing/2014/main" id="{93CACEF9-80D4-39CF-60EB-F5B453645D8A}"/>
                      </a:ext>
                    </a:extLst>
                  </p:cNvPr>
                  <p:cNvSpPr/>
                  <p:nvPr/>
                </p:nvSpPr>
                <p:spPr>
                  <a:xfrm>
                    <a:off x="1468848" y="2139495"/>
                    <a:ext cx="753709" cy="89466"/>
                  </a:xfrm>
                  <a:custGeom>
                    <a:avLst/>
                    <a:gdLst>
                      <a:gd name="connsiteX0" fmla="*/ 7527 w 753709"/>
                      <a:gd name="connsiteY0" fmla="*/ 16330 h 89466"/>
                      <a:gd name="connsiteX1" fmla="*/ 506002 w 753709"/>
                      <a:gd name="connsiteY1" fmla="*/ 29030 h 89466"/>
                      <a:gd name="connsiteX2" fmla="*/ 471077 w 753709"/>
                      <a:gd name="connsiteY2" fmla="*/ 16330 h 89466"/>
                      <a:gd name="connsiteX3" fmla="*/ 753652 w 753709"/>
                      <a:gd name="connsiteY3" fmla="*/ 89355 h 89466"/>
                      <a:gd name="connsiteX4" fmla="*/ 493302 w 753709"/>
                      <a:gd name="connsiteY4" fmla="*/ 32205 h 89466"/>
                      <a:gd name="connsiteX5" fmla="*/ 223427 w 753709"/>
                      <a:gd name="connsiteY5" fmla="*/ 455 h 89466"/>
                      <a:gd name="connsiteX6" fmla="*/ 7527 w 753709"/>
                      <a:gd name="connsiteY6" fmla="*/ 16330 h 89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3709" h="89466">
                        <a:moveTo>
                          <a:pt x="7527" y="16330"/>
                        </a:moveTo>
                        <a:cubicBezTo>
                          <a:pt x="54623" y="21092"/>
                          <a:pt x="428744" y="29030"/>
                          <a:pt x="506002" y="29030"/>
                        </a:cubicBezTo>
                        <a:cubicBezTo>
                          <a:pt x="583260" y="29030"/>
                          <a:pt x="429802" y="6276"/>
                          <a:pt x="471077" y="16330"/>
                        </a:cubicBezTo>
                        <a:cubicBezTo>
                          <a:pt x="512352" y="26384"/>
                          <a:pt x="749948" y="86709"/>
                          <a:pt x="753652" y="89355"/>
                        </a:cubicBezTo>
                        <a:cubicBezTo>
                          <a:pt x="757356" y="92001"/>
                          <a:pt x="581673" y="47022"/>
                          <a:pt x="493302" y="32205"/>
                        </a:cubicBezTo>
                        <a:cubicBezTo>
                          <a:pt x="404931" y="17388"/>
                          <a:pt x="300156" y="3630"/>
                          <a:pt x="223427" y="455"/>
                        </a:cubicBezTo>
                        <a:cubicBezTo>
                          <a:pt x="146698" y="-2720"/>
                          <a:pt x="-39569" y="11568"/>
                          <a:pt x="7527" y="1633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4" name="フリーフォーム 943">
                    <a:extLst>
                      <a:ext uri="{FF2B5EF4-FFF2-40B4-BE49-F238E27FC236}">
                        <a16:creationId xmlns:a16="http://schemas.microsoft.com/office/drawing/2014/main" id="{8F6CA228-D5B8-6711-BCA7-71653F4481C0}"/>
                      </a:ext>
                    </a:extLst>
                  </p:cNvPr>
                  <p:cNvSpPr/>
                  <p:nvPr/>
                </p:nvSpPr>
                <p:spPr>
                  <a:xfrm>
                    <a:off x="515265" y="2120564"/>
                    <a:ext cx="1248873" cy="26001"/>
                  </a:xfrm>
                  <a:custGeom>
                    <a:avLst/>
                    <a:gdLst>
                      <a:gd name="connsiteX0" fmla="*/ 5435 w 1248873"/>
                      <a:gd name="connsiteY0" fmla="*/ 25736 h 26001"/>
                      <a:gd name="connsiteX1" fmla="*/ 780135 w 1248873"/>
                      <a:gd name="connsiteY1" fmla="*/ 13036 h 26001"/>
                      <a:gd name="connsiteX2" fmla="*/ 703935 w 1248873"/>
                      <a:gd name="connsiteY2" fmla="*/ 3511 h 26001"/>
                      <a:gd name="connsiteX3" fmla="*/ 1246860 w 1248873"/>
                      <a:gd name="connsiteY3" fmla="*/ 16211 h 26001"/>
                      <a:gd name="connsiteX4" fmla="*/ 900785 w 1248873"/>
                      <a:gd name="connsiteY4" fmla="*/ 9861 h 26001"/>
                      <a:gd name="connsiteX5" fmla="*/ 589635 w 1248873"/>
                      <a:gd name="connsiteY5" fmla="*/ 13036 h 26001"/>
                      <a:gd name="connsiteX6" fmla="*/ 443585 w 1248873"/>
                      <a:gd name="connsiteY6" fmla="*/ 336 h 26001"/>
                      <a:gd name="connsiteX7" fmla="*/ 5435 w 1248873"/>
                      <a:gd name="connsiteY7" fmla="*/ 25736 h 26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48873" h="26001">
                        <a:moveTo>
                          <a:pt x="5435" y="25736"/>
                        </a:moveTo>
                        <a:cubicBezTo>
                          <a:pt x="61527" y="27853"/>
                          <a:pt x="663718" y="16740"/>
                          <a:pt x="780135" y="13036"/>
                        </a:cubicBezTo>
                        <a:cubicBezTo>
                          <a:pt x="896552" y="9332"/>
                          <a:pt x="626148" y="2982"/>
                          <a:pt x="703935" y="3511"/>
                        </a:cubicBezTo>
                        <a:cubicBezTo>
                          <a:pt x="781723" y="4040"/>
                          <a:pt x="1214052" y="15153"/>
                          <a:pt x="1246860" y="16211"/>
                        </a:cubicBezTo>
                        <a:cubicBezTo>
                          <a:pt x="1279668" y="17269"/>
                          <a:pt x="900785" y="9861"/>
                          <a:pt x="900785" y="9861"/>
                        </a:cubicBezTo>
                        <a:cubicBezTo>
                          <a:pt x="791248" y="9332"/>
                          <a:pt x="665835" y="14623"/>
                          <a:pt x="589635" y="13036"/>
                        </a:cubicBezTo>
                        <a:cubicBezTo>
                          <a:pt x="513435" y="11449"/>
                          <a:pt x="543597" y="-2310"/>
                          <a:pt x="443585" y="336"/>
                        </a:cubicBezTo>
                        <a:cubicBezTo>
                          <a:pt x="343573" y="2982"/>
                          <a:pt x="-50657" y="23619"/>
                          <a:pt x="5435" y="2573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5" name="フリーフォーム 944">
                    <a:extLst>
                      <a:ext uri="{FF2B5EF4-FFF2-40B4-BE49-F238E27FC236}">
                        <a16:creationId xmlns:a16="http://schemas.microsoft.com/office/drawing/2014/main" id="{968B66BB-26FD-34B5-B6E3-BDE368EF8DB2}"/>
                      </a:ext>
                    </a:extLst>
                  </p:cNvPr>
                  <p:cNvSpPr/>
                  <p:nvPr/>
                </p:nvSpPr>
                <p:spPr>
                  <a:xfrm>
                    <a:off x="125427" y="2079044"/>
                    <a:ext cx="471904" cy="55371"/>
                  </a:xfrm>
                  <a:custGeom>
                    <a:avLst/>
                    <a:gdLst>
                      <a:gd name="connsiteX0" fmla="*/ 1573 w 471904"/>
                      <a:gd name="connsiteY0" fmla="*/ 581 h 55371"/>
                      <a:gd name="connsiteX1" fmla="*/ 328598 w 471904"/>
                      <a:gd name="connsiteY1" fmla="*/ 54556 h 55371"/>
                      <a:gd name="connsiteX2" fmla="*/ 284148 w 471904"/>
                      <a:gd name="connsiteY2" fmla="*/ 32331 h 55371"/>
                      <a:gd name="connsiteX3" fmla="*/ 471473 w 471904"/>
                      <a:gd name="connsiteY3" fmla="*/ 54556 h 55371"/>
                      <a:gd name="connsiteX4" fmla="*/ 331773 w 471904"/>
                      <a:gd name="connsiteY4" fmla="*/ 48206 h 55371"/>
                      <a:gd name="connsiteX5" fmla="*/ 207948 w 471904"/>
                      <a:gd name="connsiteY5" fmla="*/ 25981 h 55371"/>
                      <a:gd name="connsiteX6" fmla="*/ 1573 w 471904"/>
                      <a:gd name="connsiteY6" fmla="*/ 581 h 55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1904" h="55371">
                        <a:moveTo>
                          <a:pt x="1573" y="581"/>
                        </a:moveTo>
                        <a:cubicBezTo>
                          <a:pt x="21681" y="5343"/>
                          <a:pt x="281502" y="49264"/>
                          <a:pt x="328598" y="54556"/>
                        </a:cubicBezTo>
                        <a:cubicBezTo>
                          <a:pt x="375694" y="59848"/>
                          <a:pt x="260336" y="32331"/>
                          <a:pt x="284148" y="32331"/>
                        </a:cubicBezTo>
                        <a:cubicBezTo>
                          <a:pt x="307960" y="32331"/>
                          <a:pt x="463536" y="51910"/>
                          <a:pt x="471473" y="54556"/>
                        </a:cubicBezTo>
                        <a:cubicBezTo>
                          <a:pt x="479410" y="57202"/>
                          <a:pt x="375694" y="52968"/>
                          <a:pt x="331773" y="48206"/>
                        </a:cubicBezTo>
                        <a:cubicBezTo>
                          <a:pt x="287852" y="43444"/>
                          <a:pt x="256102" y="30214"/>
                          <a:pt x="207948" y="25981"/>
                        </a:cubicBezTo>
                        <a:cubicBezTo>
                          <a:pt x="159794" y="21748"/>
                          <a:pt x="-18535" y="-4181"/>
                          <a:pt x="1573" y="58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6" name="フリーフォーム 945">
                    <a:extLst>
                      <a:ext uri="{FF2B5EF4-FFF2-40B4-BE49-F238E27FC236}">
                        <a16:creationId xmlns:a16="http://schemas.microsoft.com/office/drawing/2014/main" id="{5BC3161F-DD30-04D7-90FF-DF55AFCF13E8}"/>
                      </a:ext>
                    </a:extLst>
                  </p:cNvPr>
                  <p:cNvSpPr/>
                  <p:nvPr/>
                </p:nvSpPr>
                <p:spPr>
                  <a:xfrm>
                    <a:off x="2054218" y="2219294"/>
                    <a:ext cx="159459" cy="683548"/>
                  </a:xfrm>
                  <a:custGeom>
                    <a:avLst/>
                    <a:gdLst>
                      <a:gd name="connsiteX0" fmla="*/ 158757 w 159459"/>
                      <a:gd name="connsiteY0" fmla="*/ 31 h 683548"/>
                      <a:gd name="connsiteX1" fmla="*/ 79382 w 159459"/>
                      <a:gd name="connsiteY1" fmla="*/ 238156 h 683548"/>
                      <a:gd name="connsiteX2" fmla="*/ 28582 w 159459"/>
                      <a:gd name="connsiteY2" fmla="*/ 454056 h 683548"/>
                      <a:gd name="connsiteX3" fmla="*/ 47632 w 159459"/>
                      <a:gd name="connsiteY3" fmla="*/ 393731 h 683548"/>
                      <a:gd name="connsiteX4" fmla="*/ 7 w 159459"/>
                      <a:gd name="connsiteY4" fmla="*/ 682656 h 683548"/>
                      <a:gd name="connsiteX5" fmla="*/ 44457 w 159459"/>
                      <a:gd name="connsiteY5" fmla="*/ 476281 h 683548"/>
                      <a:gd name="connsiteX6" fmla="*/ 114307 w 159459"/>
                      <a:gd name="connsiteY6" fmla="*/ 254031 h 683548"/>
                      <a:gd name="connsiteX7" fmla="*/ 158757 w 159459"/>
                      <a:gd name="connsiteY7" fmla="*/ 31 h 683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9459" h="683548">
                        <a:moveTo>
                          <a:pt x="158757" y="31"/>
                        </a:moveTo>
                        <a:cubicBezTo>
                          <a:pt x="152936" y="-2615"/>
                          <a:pt x="101078" y="162485"/>
                          <a:pt x="79382" y="238156"/>
                        </a:cubicBezTo>
                        <a:cubicBezTo>
                          <a:pt x="57686" y="313827"/>
                          <a:pt x="33874" y="428127"/>
                          <a:pt x="28582" y="454056"/>
                        </a:cubicBezTo>
                        <a:cubicBezTo>
                          <a:pt x="23290" y="479985"/>
                          <a:pt x="52394" y="355631"/>
                          <a:pt x="47632" y="393731"/>
                        </a:cubicBezTo>
                        <a:cubicBezTo>
                          <a:pt x="42869" y="431831"/>
                          <a:pt x="536" y="668898"/>
                          <a:pt x="7" y="682656"/>
                        </a:cubicBezTo>
                        <a:cubicBezTo>
                          <a:pt x="-522" y="696414"/>
                          <a:pt x="25407" y="547719"/>
                          <a:pt x="44457" y="476281"/>
                        </a:cubicBezTo>
                        <a:cubicBezTo>
                          <a:pt x="63507" y="404844"/>
                          <a:pt x="95786" y="330760"/>
                          <a:pt x="114307" y="254031"/>
                        </a:cubicBezTo>
                        <a:cubicBezTo>
                          <a:pt x="132828" y="177302"/>
                          <a:pt x="164578" y="2677"/>
                          <a:pt x="158757" y="3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7" name="フリーフォーム 946">
                    <a:extLst>
                      <a:ext uri="{FF2B5EF4-FFF2-40B4-BE49-F238E27FC236}">
                        <a16:creationId xmlns:a16="http://schemas.microsoft.com/office/drawing/2014/main" id="{5C443096-29FB-E9EA-49D6-9E2861687F68}"/>
                      </a:ext>
                    </a:extLst>
                  </p:cNvPr>
                  <p:cNvSpPr/>
                  <p:nvPr/>
                </p:nvSpPr>
                <p:spPr>
                  <a:xfrm>
                    <a:off x="2189214" y="2242530"/>
                    <a:ext cx="123317" cy="497626"/>
                  </a:xfrm>
                  <a:custGeom>
                    <a:avLst/>
                    <a:gdLst>
                      <a:gd name="connsiteX0" fmla="*/ 122186 w 123317"/>
                      <a:gd name="connsiteY0" fmla="*/ 2195 h 497626"/>
                      <a:gd name="connsiteX1" fmla="*/ 49161 w 123317"/>
                      <a:gd name="connsiteY1" fmla="*/ 300645 h 497626"/>
                      <a:gd name="connsiteX2" fmla="*/ 71386 w 123317"/>
                      <a:gd name="connsiteY2" fmla="*/ 253020 h 497626"/>
                      <a:gd name="connsiteX3" fmla="*/ 26936 w 123317"/>
                      <a:gd name="connsiteY3" fmla="*/ 405420 h 497626"/>
                      <a:gd name="connsiteX4" fmla="*/ 1536 w 123317"/>
                      <a:gd name="connsiteY4" fmla="*/ 494320 h 497626"/>
                      <a:gd name="connsiteX5" fmla="*/ 71386 w 123317"/>
                      <a:gd name="connsiteY5" fmla="*/ 291120 h 497626"/>
                      <a:gd name="connsiteX6" fmla="*/ 87261 w 123317"/>
                      <a:gd name="connsiteY6" fmla="*/ 113320 h 497626"/>
                      <a:gd name="connsiteX7" fmla="*/ 93611 w 123317"/>
                      <a:gd name="connsiteY7" fmla="*/ 160945 h 497626"/>
                      <a:gd name="connsiteX8" fmla="*/ 122186 w 123317"/>
                      <a:gd name="connsiteY8" fmla="*/ 2195 h 497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3317" h="497626">
                        <a:moveTo>
                          <a:pt x="122186" y="2195"/>
                        </a:moveTo>
                        <a:cubicBezTo>
                          <a:pt x="114778" y="25478"/>
                          <a:pt x="57628" y="258841"/>
                          <a:pt x="49161" y="300645"/>
                        </a:cubicBezTo>
                        <a:cubicBezTo>
                          <a:pt x="40694" y="342449"/>
                          <a:pt x="75090" y="235558"/>
                          <a:pt x="71386" y="253020"/>
                        </a:cubicBezTo>
                        <a:cubicBezTo>
                          <a:pt x="67682" y="270482"/>
                          <a:pt x="38578" y="365203"/>
                          <a:pt x="26936" y="405420"/>
                        </a:cubicBezTo>
                        <a:cubicBezTo>
                          <a:pt x="15294" y="445637"/>
                          <a:pt x="-5872" y="513370"/>
                          <a:pt x="1536" y="494320"/>
                        </a:cubicBezTo>
                        <a:cubicBezTo>
                          <a:pt x="8944" y="475270"/>
                          <a:pt x="57098" y="354620"/>
                          <a:pt x="71386" y="291120"/>
                        </a:cubicBezTo>
                        <a:cubicBezTo>
                          <a:pt x="85673" y="227620"/>
                          <a:pt x="83557" y="135016"/>
                          <a:pt x="87261" y="113320"/>
                        </a:cubicBezTo>
                        <a:cubicBezTo>
                          <a:pt x="90965" y="91624"/>
                          <a:pt x="88848" y="173645"/>
                          <a:pt x="93611" y="160945"/>
                        </a:cubicBezTo>
                        <a:cubicBezTo>
                          <a:pt x="98374" y="148245"/>
                          <a:pt x="129594" y="-21088"/>
                          <a:pt x="122186" y="219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8" name="フリーフォーム 947">
                    <a:extLst>
                      <a:ext uri="{FF2B5EF4-FFF2-40B4-BE49-F238E27FC236}">
                        <a16:creationId xmlns:a16="http://schemas.microsoft.com/office/drawing/2014/main" id="{F8B61DB7-7586-BC71-77CA-4F37ED9979A8}"/>
                      </a:ext>
                    </a:extLst>
                  </p:cNvPr>
                  <p:cNvSpPr/>
                  <p:nvPr/>
                </p:nvSpPr>
                <p:spPr>
                  <a:xfrm>
                    <a:off x="2113532" y="2221761"/>
                    <a:ext cx="188379" cy="785941"/>
                  </a:xfrm>
                  <a:custGeom>
                    <a:avLst/>
                    <a:gdLst>
                      <a:gd name="connsiteX0" fmla="*/ 188343 w 188379"/>
                      <a:gd name="connsiteY0" fmla="*/ 739 h 785941"/>
                      <a:gd name="connsiteX1" fmla="*/ 105793 w 188379"/>
                      <a:gd name="connsiteY1" fmla="*/ 188064 h 785941"/>
                      <a:gd name="connsiteX2" fmla="*/ 121668 w 188379"/>
                      <a:gd name="connsiteY2" fmla="*/ 181714 h 785941"/>
                      <a:gd name="connsiteX3" fmla="*/ 86743 w 188379"/>
                      <a:gd name="connsiteY3" fmla="*/ 337289 h 785941"/>
                      <a:gd name="connsiteX4" fmla="*/ 23243 w 188379"/>
                      <a:gd name="connsiteY4" fmla="*/ 635739 h 785941"/>
                      <a:gd name="connsiteX5" fmla="*/ 1018 w 188379"/>
                      <a:gd name="connsiteY5" fmla="*/ 784964 h 785941"/>
                      <a:gd name="connsiteX6" fmla="*/ 51818 w 188379"/>
                      <a:gd name="connsiteY6" fmla="*/ 569064 h 785941"/>
                      <a:gd name="connsiteX7" fmla="*/ 115318 w 188379"/>
                      <a:gd name="connsiteY7" fmla="*/ 140439 h 785941"/>
                      <a:gd name="connsiteX8" fmla="*/ 188343 w 188379"/>
                      <a:gd name="connsiteY8" fmla="*/ 739 h 785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8379" h="785941">
                        <a:moveTo>
                          <a:pt x="188343" y="739"/>
                        </a:moveTo>
                        <a:cubicBezTo>
                          <a:pt x="186755" y="8677"/>
                          <a:pt x="105793" y="188064"/>
                          <a:pt x="105793" y="188064"/>
                        </a:cubicBezTo>
                        <a:cubicBezTo>
                          <a:pt x="94681" y="218226"/>
                          <a:pt x="124843" y="156843"/>
                          <a:pt x="121668" y="181714"/>
                        </a:cubicBezTo>
                        <a:cubicBezTo>
                          <a:pt x="118493" y="206585"/>
                          <a:pt x="103147" y="261618"/>
                          <a:pt x="86743" y="337289"/>
                        </a:cubicBezTo>
                        <a:cubicBezTo>
                          <a:pt x="70339" y="412960"/>
                          <a:pt x="37530" y="561127"/>
                          <a:pt x="23243" y="635739"/>
                        </a:cubicBezTo>
                        <a:cubicBezTo>
                          <a:pt x="8956" y="710351"/>
                          <a:pt x="-3744" y="796076"/>
                          <a:pt x="1018" y="784964"/>
                        </a:cubicBezTo>
                        <a:cubicBezTo>
                          <a:pt x="5780" y="773852"/>
                          <a:pt x="32768" y="676485"/>
                          <a:pt x="51818" y="569064"/>
                        </a:cubicBezTo>
                        <a:cubicBezTo>
                          <a:pt x="70868" y="461643"/>
                          <a:pt x="91506" y="231456"/>
                          <a:pt x="115318" y="140439"/>
                        </a:cubicBezTo>
                        <a:cubicBezTo>
                          <a:pt x="139130" y="49422"/>
                          <a:pt x="189931" y="-7199"/>
                          <a:pt x="188343" y="73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9" name="フリーフォーム 948">
                    <a:extLst>
                      <a:ext uri="{FF2B5EF4-FFF2-40B4-BE49-F238E27FC236}">
                        <a16:creationId xmlns:a16="http://schemas.microsoft.com/office/drawing/2014/main" id="{06FBC7DF-E65C-F8FF-22EC-7F6DBF9B8238}"/>
                      </a:ext>
                    </a:extLst>
                  </p:cNvPr>
                  <p:cNvSpPr/>
                  <p:nvPr/>
                </p:nvSpPr>
                <p:spPr>
                  <a:xfrm>
                    <a:off x="2057398" y="2495633"/>
                    <a:ext cx="80979" cy="400311"/>
                  </a:xfrm>
                  <a:custGeom>
                    <a:avLst/>
                    <a:gdLst>
                      <a:gd name="connsiteX0" fmla="*/ 63502 w 80979"/>
                      <a:gd name="connsiteY0" fmla="*/ 139617 h 400311"/>
                      <a:gd name="connsiteX1" fmla="*/ 3177 w 80979"/>
                      <a:gd name="connsiteY1" fmla="*/ 396792 h 400311"/>
                      <a:gd name="connsiteX2" fmla="*/ 15877 w 80979"/>
                      <a:gd name="connsiteY2" fmla="*/ 269792 h 400311"/>
                      <a:gd name="connsiteX3" fmla="*/ 79377 w 80979"/>
                      <a:gd name="connsiteY3" fmla="*/ 3092 h 400311"/>
                      <a:gd name="connsiteX4" fmla="*/ 63502 w 80979"/>
                      <a:gd name="connsiteY4" fmla="*/ 139617 h 400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979" h="400311">
                        <a:moveTo>
                          <a:pt x="63502" y="139617"/>
                        </a:moveTo>
                        <a:cubicBezTo>
                          <a:pt x="50802" y="205234"/>
                          <a:pt x="11114" y="375096"/>
                          <a:pt x="3177" y="396792"/>
                        </a:cubicBezTo>
                        <a:cubicBezTo>
                          <a:pt x="-4760" y="418488"/>
                          <a:pt x="3177" y="335409"/>
                          <a:pt x="15877" y="269792"/>
                        </a:cubicBezTo>
                        <a:cubicBezTo>
                          <a:pt x="28577" y="204175"/>
                          <a:pt x="74085" y="24258"/>
                          <a:pt x="79377" y="3092"/>
                        </a:cubicBezTo>
                        <a:cubicBezTo>
                          <a:pt x="84669" y="-18074"/>
                          <a:pt x="76202" y="74000"/>
                          <a:pt x="63502" y="13961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0" name="フリーフォーム 949">
                    <a:extLst>
                      <a:ext uri="{FF2B5EF4-FFF2-40B4-BE49-F238E27FC236}">
                        <a16:creationId xmlns:a16="http://schemas.microsoft.com/office/drawing/2014/main" id="{E5056D8E-0E10-3611-7A8A-9089DC8138B3}"/>
                      </a:ext>
                    </a:extLst>
                  </p:cNvPr>
                  <p:cNvSpPr/>
                  <p:nvPr/>
                </p:nvSpPr>
                <p:spPr>
                  <a:xfrm>
                    <a:off x="2235196" y="2962259"/>
                    <a:ext cx="611895" cy="283878"/>
                  </a:xfrm>
                  <a:custGeom>
                    <a:avLst/>
                    <a:gdLst>
                      <a:gd name="connsiteX0" fmla="*/ 4 w 611895"/>
                      <a:gd name="connsiteY0" fmla="*/ 16 h 283878"/>
                      <a:gd name="connsiteX1" fmla="*/ 203204 w 611895"/>
                      <a:gd name="connsiteY1" fmla="*/ 57166 h 283878"/>
                      <a:gd name="connsiteX2" fmla="*/ 184154 w 611895"/>
                      <a:gd name="connsiteY2" fmla="*/ 53991 h 283878"/>
                      <a:gd name="connsiteX3" fmla="*/ 434979 w 611895"/>
                      <a:gd name="connsiteY3" fmla="*/ 158766 h 283878"/>
                      <a:gd name="connsiteX4" fmla="*/ 371479 w 611895"/>
                      <a:gd name="connsiteY4" fmla="*/ 155591 h 283878"/>
                      <a:gd name="connsiteX5" fmla="*/ 609604 w 611895"/>
                      <a:gd name="connsiteY5" fmla="*/ 282591 h 283878"/>
                      <a:gd name="connsiteX6" fmla="*/ 482604 w 611895"/>
                      <a:gd name="connsiteY6" fmla="*/ 215916 h 283878"/>
                      <a:gd name="connsiteX7" fmla="*/ 327029 w 611895"/>
                      <a:gd name="connsiteY7" fmla="*/ 130191 h 283878"/>
                      <a:gd name="connsiteX8" fmla="*/ 187329 w 611895"/>
                      <a:gd name="connsiteY8" fmla="*/ 57166 h 283878"/>
                      <a:gd name="connsiteX9" fmla="*/ 196854 w 611895"/>
                      <a:gd name="connsiteY9" fmla="*/ 63516 h 283878"/>
                      <a:gd name="connsiteX10" fmla="*/ 4 w 611895"/>
                      <a:gd name="connsiteY10" fmla="*/ 16 h 28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11895" h="283878">
                        <a:moveTo>
                          <a:pt x="4" y="16"/>
                        </a:moveTo>
                        <a:cubicBezTo>
                          <a:pt x="1062" y="-1042"/>
                          <a:pt x="172512" y="48170"/>
                          <a:pt x="203204" y="57166"/>
                        </a:cubicBezTo>
                        <a:cubicBezTo>
                          <a:pt x="233896" y="66162"/>
                          <a:pt x="145525" y="37058"/>
                          <a:pt x="184154" y="53991"/>
                        </a:cubicBezTo>
                        <a:cubicBezTo>
                          <a:pt x="222783" y="70924"/>
                          <a:pt x="403758" y="141833"/>
                          <a:pt x="434979" y="158766"/>
                        </a:cubicBezTo>
                        <a:cubicBezTo>
                          <a:pt x="466200" y="175699"/>
                          <a:pt x="342375" y="134954"/>
                          <a:pt x="371479" y="155591"/>
                        </a:cubicBezTo>
                        <a:cubicBezTo>
                          <a:pt x="400583" y="176229"/>
                          <a:pt x="591083" y="272537"/>
                          <a:pt x="609604" y="282591"/>
                        </a:cubicBezTo>
                        <a:cubicBezTo>
                          <a:pt x="628125" y="292645"/>
                          <a:pt x="529700" y="241316"/>
                          <a:pt x="482604" y="215916"/>
                        </a:cubicBezTo>
                        <a:cubicBezTo>
                          <a:pt x="435508" y="190516"/>
                          <a:pt x="376242" y="156649"/>
                          <a:pt x="327029" y="130191"/>
                        </a:cubicBezTo>
                        <a:cubicBezTo>
                          <a:pt x="277817" y="103733"/>
                          <a:pt x="209025" y="68278"/>
                          <a:pt x="187329" y="57166"/>
                        </a:cubicBezTo>
                        <a:cubicBezTo>
                          <a:pt x="165633" y="46054"/>
                          <a:pt x="226487" y="70395"/>
                          <a:pt x="196854" y="63516"/>
                        </a:cubicBezTo>
                        <a:cubicBezTo>
                          <a:pt x="167221" y="56637"/>
                          <a:pt x="-1054" y="1074"/>
                          <a:pt x="4" y="1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1" name="フリーフォーム 950">
                    <a:extLst>
                      <a:ext uri="{FF2B5EF4-FFF2-40B4-BE49-F238E27FC236}">
                        <a16:creationId xmlns:a16="http://schemas.microsoft.com/office/drawing/2014/main" id="{BE6AFCF5-7822-2A21-5082-06FD609F6D71}"/>
                      </a:ext>
                    </a:extLst>
                  </p:cNvPr>
                  <p:cNvSpPr/>
                  <p:nvPr/>
                </p:nvSpPr>
                <p:spPr>
                  <a:xfrm>
                    <a:off x="2631938" y="3107937"/>
                    <a:ext cx="222422" cy="134606"/>
                  </a:xfrm>
                  <a:custGeom>
                    <a:avLst/>
                    <a:gdLst>
                      <a:gd name="connsiteX0" fmla="*/ 137 w 222422"/>
                      <a:gd name="connsiteY0" fmla="*/ 388 h 134606"/>
                      <a:gd name="connsiteX1" fmla="*/ 85862 w 222422"/>
                      <a:gd name="connsiteY1" fmla="*/ 57538 h 134606"/>
                      <a:gd name="connsiteX2" fmla="*/ 219212 w 222422"/>
                      <a:gd name="connsiteY2" fmla="*/ 130563 h 134606"/>
                      <a:gd name="connsiteX3" fmla="*/ 174762 w 222422"/>
                      <a:gd name="connsiteY3" fmla="*/ 121038 h 134606"/>
                      <a:gd name="connsiteX4" fmla="*/ 104912 w 222422"/>
                      <a:gd name="connsiteY4" fmla="*/ 86113 h 134606"/>
                      <a:gd name="connsiteX5" fmla="*/ 137 w 222422"/>
                      <a:gd name="connsiteY5" fmla="*/ 388 h 1346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2422" h="134606">
                        <a:moveTo>
                          <a:pt x="137" y="388"/>
                        </a:moveTo>
                        <a:cubicBezTo>
                          <a:pt x="-3038" y="-4374"/>
                          <a:pt x="49350" y="35842"/>
                          <a:pt x="85862" y="57538"/>
                        </a:cubicBezTo>
                        <a:cubicBezTo>
                          <a:pt x="122374" y="79234"/>
                          <a:pt x="204395" y="119980"/>
                          <a:pt x="219212" y="130563"/>
                        </a:cubicBezTo>
                        <a:cubicBezTo>
                          <a:pt x="234029" y="141146"/>
                          <a:pt x="193812" y="128446"/>
                          <a:pt x="174762" y="121038"/>
                        </a:cubicBezTo>
                        <a:cubicBezTo>
                          <a:pt x="155712" y="113630"/>
                          <a:pt x="129783" y="103046"/>
                          <a:pt x="104912" y="86113"/>
                        </a:cubicBezTo>
                        <a:cubicBezTo>
                          <a:pt x="80041" y="69180"/>
                          <a:pt x="3312" y="5150"/>
                          <a:pt x="137" y="38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2" name="フリーフォーム 951">
                    <a:extLst>
                      <a:ext uri="{FF2B5EF4-FFF2-40B4-BE49-F238E27FC236}">
                        <a16:creationId xmlns:a16="http://schemas.microsoft.com/office/drawing/2014/main" id="{D0496020-C809-9AD8-CAA8-73C21608A068}"/>
                      </a:ext>
                    </a:extLst>
                  </p:cNvPr>
                  <p:cNvSpPr/>
                  <p:nvPr/>
                </p:nvSpPr>
                <p:spPr>
                  <a:xfrm>
                    <a:off x="1371579" y="2158928"/>
                    <a:ext cx="120767" cy="228755"/>
                  </a:xfrm>
                  <a:custGeom>
                    <a:avLst/>
                    <a:gdLst>
                      <a:gd name="connsiteX0" fmla="*/ 120671 w 120767"/>
                      <a:gd name="connsiteY0" fmla="*/ 72 h 228755"/>
                      <a:gd name="connsiteX1" fmla="*/ 47646 w 120767"/>
                      <a:gd name="connsiteY1" fmla="*/ 104847 h 228755"/>
                      <a:gd name="connsiteX2" fmla="*/ 60346 w 120767"/>
                      <a:gd name="connsiteY2" fmla="*/ 85797 h 228755"/>
                      <a:gd name="connsiteX3" fmla="*/ 19071 w 120767"/>
                      <a:gd name="connsiteY3" fmla="*/ 168347 h 228755"/>
                      <a:gd name="connsiteX4" fmla="*/ 21 w 120767"/>
                      <a:gd name="connsiteY4" fmla="*/ 228672 h 228755"/>
                      <a:gd name="connsiteX5" fmla="*/ 22246 w 120767"/>
                      <a:gd name="connsiteY5" fmla="*/ 155647 h 228755"/>
                      <a:gd name="connsiteX6" fmla="*/ 28596 w 120767"/>
                      <a:gd name="connsiteY6" fmla="*/ 88972 h 228755"/>
                      <a:gd name="connsiteX7" fmla="*/ 120671 w 120767"/>
                      <a:gd name="connsiteY7" fmla="*/ 72 h 228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767" h="228755">
                        <a:moveTo>
                          <a:pt x="120671" y="72"/>
                        </a:moveTo>
                        <a:cubicBezTo>
                          <a:pt x="123846" y="2718"/>
                          <a:pt x="47646" y="104847"/>
                          <a:pt x="47646" y="104847"/>
                        </a:cubicBezTo>
                        <a:cubicBezTo>
                          <a:pt x="37592" y="119134"/>
                          <a:pt x="65108" y="75214"/>
                          <a:pt x="60346" y="85797"/>
                        </a:cubicBezTo>
                        <a:cubicBezTo>
                          <a:pt x="55583" y="96380"/>
                          <a:pt x="29125" y="144535"/>
                          <a:pt x="19071" y="168347"/>
                        </a:cubicBezTo>
                        <a:cubicBezTo>
                          <a:pt x="9017" y="192159"/>
                          <a:pt x="-508" y="230789"/>
                          <a:pt x="21" y="228672"/>
                        </a:cubicBezTo>
                        <a:cubicBezTo>
                          <a:pt x="550" y="226555"/>
                          <a:pt x="17483" y="178930"/>
                          <a:pt x="22246" y="155647"/>
                        </a:cubicBezTo>
                        <a:cubicBezTo>
                          <a:pt x="27008" y="132364"/>
                          <a:pt x="16425" y="110139"/>
                          <a:pt x="28596" y="88972"/>
                        </a:cubicBezTo>
                        <a:cubicBezTo>
                          <a:pt x="40767" y="67805"/>
                          <a:pt x="117496" y="-2574"/>
                          <a:pt x="120671" y="7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3" name="フリーフォーム 952">
                    <a:extLst>
                      <a:ext uri="{FF2B5EF4-FFF2-40B4-BE49-F238E27FC236}">
                        <a16:creationId xmlns:a16="http://schemas.microsoft.com/office/drawing/2014/main" id="{229183C2-F301-AFF4-0C13-7EF7C54D0F0C}"/>
                      </a:ext>
                    </a:extLst>
                  </p:cNvPr>
                  <p:cNvSpPr/>
                  <p:nvPr/>
                </p:nvSpPr>
                <p:spPr>
                  <a:xfrm>
                    <a:off x="1357859" y="2164815"/>
                    <a:ext cx="99478" cy="239378"/>
                  </a:xfrm>
                  <a:custGeom>
                    <a:avLst/>
                    <a:gdLst>
                      <a:gd name="connsiteX0" fmla="*/ 99466 w 99478"/>
                      <a:gd name="connsiteY0" fmla="*/ 535 h 239378"/>
                      <a:gd name="connsiteX1" fmla="*/ 67716 w 99478"/>
                      <a:gd name="connsiteY1" fmla="*/ 51335 h 239378"/>
                      <a:gd name="connsiteX2" fmla="*/ 1041 w 99478"/>
                      <a:gd name="connsiteY2" fmla="*/ 235485 h 239378"/>
                      <a:gd name="connsiteX3" fmla="*/ 29616 w 99478"/>
                      <a:gd name="connsiteY3" fmla="*/ 168810 h 239378"/>
                      <a:gd name="connsiteX4" fmla="*/ 64541 w 99478"/>
                      <a:gd name="connsiteY4" fmla="*/ 73560 h 239378"/>
                      <a:gd name="connsiteX5" fmla="*/ 99466 w 99478"/>
                      <a:gd name="connsiteY5" fmla="*/ 535 h 239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9478" h="239378">
                        <a:moveTo>
                          <a:pt x="99466" y="535"/>
                        </a:moveTo>
                        <a:cubicBezTo>
                          <a:pt x="99995" y="-3169"/>
                          <a:pt x="84120" y="12177"/>
                          <a:pt x="67716" y="51335"/>
                        </a:cubicBezTo>
                        <a:cubicBezTo>
                          <a:pt x="51312" y="90493"/>
                          <a:pt x="7391" y="215906"/>
                          <a:pt x="1041" y="235485"/>
                        </a:cubicBezTo>
                        <a:cubicBezTo>
                          <a:pt x="-5309" y="255064"/>
                          <a:pt x="19033" y="195797"/>
                          <a:pt x="29616" y="168810"/>
                        </a:cubicBezTo>
                        <a:cubicBezTo>
                          <a:pt x="40199" y="141823"/>
                          <a:pt x="53958" y="100547"/>
                          <a:pt x="64541" y="73560"/>
                        </a:cubicBezTo>
                        <a:cubicBezTo>
                          <a:pt x="75124" y="46573"/>
                          <a:pt x="98937" y="4239"/>
                          <a:pt x="99466" y="5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4" name="フリーフォーム 953">
                    <a:extLst>
                      <a:ext uri="{FF2B5EF4-FFF2-40B4-BE49-F238E27FC236}">
                        <a16:creationId xmlns:a16="http://schemas.microsoft.com/office/drawing/2014/main" id="{27028179-31F4-B340-B4B3-8E808E6B0C52}"/>
                      </a:ext>
                    </a:extLst>
                  </p:cNvPr>
                  <p:cNvSpPr/>
                  <p:nvPr/>
                </p:nvSpPr>
                <p:spPr>
                  <a:xfrm>
                    <a:off x="1357928" y="2133549"/>
                    <a:ext cx="99401" cy="261148"/>
                  </a:xfrm>
                  <a:custGeom>
                    <a:avLst/>
                    <a:gdLst>
                      <a:gd name="connsiteX0" fmla="*/ 99397 w 99401"/>
                      <a:gd name="connsiteY0" fmla="*/ 51 h 261148"/>
                      <a:gd name="connsiteX1" fmla="*/ 39072 w 99401"/>
                      <a:gd name="connsiteY1" fmla="*/ 120701 h 261148"/>
                      <a:gd name="connsiteX2" fmla="*/ 972 w 99401"/>
                      <a:gd name="connsiteY2" fmla="*/ 260401 h 261148"/>
                      <a:gd name="connsiteX3" fmla="*/ 13672 w 99401"/>
                      <a:gd name="connsiteY3" fmla="*/ 171501 h 261148"/>
                      <a:gd name="connsiteX4" fmla="*/ 39072 w 99401"/>
                      <a:gd name="connsiteY4" fmla="*/ 69901 h 261148"/>
                      <a:gd name="connsiteX5" fmla="*/ 35897 w 99401"/>
                      <a:gd name="connsiteY5" fmla="*/ 104826 h 261148"/>
                      <a:gd name="connsiteX6" fmla="*/ 99397 w 99401"/>
                      <a:gd name="connsiteY6" fmla="*/ 51 h 2611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9401" h="261148">
                        <a:moveTo>
                          <a:pt x="99397" y="51"/>
                        </a:moveTo>
                        <a:cubicBezTo>
                          <a:pt x="99926" y="2697"/>
                          <a:pt x="55476" y="77309"/>
                          <a:pt x="39072" y="120701"/>
                        </a:cubicBezTo>
                        <a:cubicBezTo>
                          <a:pt x="22668" y="164093"/>
                          <a:pt x="5205" y="251934"/>
                          <a:pt x="972" y="260401"/>
                        </a:cubicBezTo>
                        <a:cubicBezTo>
                          <a:pt x="-3261" y="268868"/>
                          <a:pt x="7322" y="203251"/>
                          <a:pt x="13672" y="171501"/>
                        </a:cubicBezTo>
                        <a:cubicBezTo>
                          <a:pt x="20022" y="139751"/>
                          <a:pt x="35368" y="81013"/>
                          <a:pt x="39072" y="69901"/>
                        </a:cubicBezTo>
                        <a:cubicBezTo>
                          <a:pt x="42776" y="58789"/>
                          <a:pt x="29547" y="112234"/>
                          <a:pt x="35897" y="104826"/>
                        </a:cubicBezTo>
                        <a:cubicBezTo>
                          <a:pt x="42247" y="97418"/>
                          <a:pt x="98868" y="-2595"/>
                          <a:pt x="99397" y="5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5" name="フリーフォーム 954">
                    <a:extLst>
                      <a:ext uri="{FF2B5EF4-FFF2-40B4-BE49-F238E27FC236}">
                        <a16:creationId xmlns:a16="http://schemas.microsoft.com/office/drawing/2014/main" id="{56D63457-8AB9-BD82-6DBE-1796EA6B5E6E}"/>
                      </a:ext>
                    </a:extLst>
                  </p:cNvPr>
                  <p:cNvSpPr/>
                  <p:nvPr/>
                </p:nvSpPr>
                <p:spPr>
                  <a:xfrm>
                    <a:off x="2225610" y="2984485"/>
                    <a:ext cx="620736" cy="295957"/>
                  </a:xfrm>
                  <a:custGeom>
                    <a:avLst/>
                    <a:gdLst>
                      <a:gd name="connsiteX0" fmla="*/ 65 w 620736"/>
                      <a:gd name="connsiteY0" fmla="*/ 15 h 295957"/>
                      <a:gd name="connsiteX1" fmla="*/ 222315 w 620736"/>
                      <a:gd name="connsiteY1" fmla="*/ 79390 h 295957"/>
                      <a:gd name="connsiteX2" fmla="*/ 212790 w 620736"/>
                      <a:gd name="connsiteY2" fmla="*/ 88915 h 295957"/>
                      <a:gd name="connsiteX3" fmla="*/ 492190 w 620736"/>
                      <a:gd name="connsiteY3" fmla="*/ 206390 h 295957"/>
                      <a:gd name="connsiteX4" fmla="*/ 447740 w 620736"/>
                      <a:gd name="connsiteY4" fmla="*/ 203215 h 295957"/>
                      <a:gd name="connsiteX5" fmla="*/ 619190 w 620736"/>
                      <a:gd name="connsiteY5" fmla="*/ 295290 h 295957"/>
                      <a:gd name="connsiteX6" fmla="*/ 517590 w 620736"/>
                      <a:gd name="connsiteY6" fmla="*/ 238140 h 295957"/>
                      <a:gd name="connsiteX7" fmla="*/ 276290 w 620736"/>
                      <a:gd name="connsiteY7" fmla="*/ 117490 h 295957"/>
                      <a:gd name="connsiteX8" fmla="*/ 200090 w 620736"/>
                      <a:gd name="connsiteY8" fmla="*/ 73040 h 295957"/>
                      <a:gd name="connsiteX9" fmla="*/ 65 w 620736"/>
                      <a:gd name="connsiteY9" fmla="*/ 15 h 29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20736" h="295957">
                        <a:moveTo>
                          <a:pt x="65" y="15"/>
                        </a:moveTo>
                        <a:cubicBezTo>
                          <a:pt x="3769" y="1073"/>
                          <a:pt x="186861" y="64573"/>
                          <a:pt x="222315" y="79390"/>
                        </a:cubicBezTo>
                        <a:cubicBezTo>
                          <a:pt x="257769" y="94207"/>
                          <a:pt x="167811" y="67748"/>
                          <a:pt x="212790" y="88915"/>
                        </a:cubicBezTo>
                        <a:cubicBezTo>
                          <a:pt x="257769" y="110082"/>
                          <a:pt x="453032" y="187340"/>
                          <a:pt x="492190" y="206390"/>
                        </a:cubicBezTo>
                        <a:cubicBezTo>
                          <a:pt x="531348" y="225440"/>
                          <a:pt x="426573" y="188398"/>
                          <a:pt x="447740" y="203215"/>
                        </a:cubicBezTo>
                        <a:cubicBezTo>
                          <a:pt x="468907" y="218032"/>
                          <a:pt x="607548" y="289469"/>
                          <a:pt x="619190" y="295290"/>
                        </a:cubicBezTo>
                        <a:cubicBezTo>
                          <a:pt x="630832" y="301111"/>
                          <a:pt x="574740" y="267773"/>
                          <a:pt x="517590" y="238140"/>
                        </a:cubicBezTo>
                        <a:cubicBezTo>
                          <a:pt x="460440" y="208507"/>
                          <a:pt x="329207" y="145007"/>
                          <a:pt x="276290" y="117490"/>
                        </a:cubicBezTo>
                        <a:cubicBezTo>
                          <a:pt x="223373" y="89973"/>
                          <a:pt x="248244" y="92619"/>
                          <a:pt x="200090" y="73040"/>
                        </a:cubicBezTo>
                        <a:cubicBezTo>
                          <a:pt x="151936" y="53461"/>
                          <a:pt x="-3639" y="-1043"/>
                          <a:pt x="65" y="1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6" name="フリーフォーム 955">
                    <a:extLst>
                      <a:ext uri="{FF2B5EF4-FFF2-40B4-BE49-F238E27FC236}">
                        <a16:creationId xmlns:a16="http://schemas.microsoft.com/office/drawing/2014/main" id="{10B17B30-4FB2-3FA0-6EE5-B004D60BC825}"/>
                      </a:ext>
                    </a:extLst>
                  </p:cNvPr>
                  <p:cNvSpPr/>
                  <p:nvPr/>
                </p:nvSpPr>
                <p:spPr>
                  <a:xfrm>
                    <a:off x="2184301" y="3044788"/>
                    <a:ext cx="665655" cy="282612"/>
                  </a:xfrm>
                  <a:custGeom>
                    <a:avLst/>
                    <a:gdLst>
                      <a:gd name="connsiteX0" fmla="*/ 99 w 665655"/>
                      <a:gd name="connsiteY0" fmla="*/ 37 h 282612"/>
                      <a:gd name="connsiteX1" fmla="*/ 238224 w 665655"/>
                      <a:gd name="connsiteY1" fmla="*/ 85762 h 282612"/>
                      <a:gd name="connsiteX2" fmla="*/ 219174 w 665655"/>
                      <a:gd name="connsiteY2" fmla="*/ 60362 h 282612"/>
                      <a:gd name="connsiteX3" fmla="*/ 374749 w 665655"/>
                      <a:gd name="connsiteY3" fmla="*/ 139737 h 282612"/>
                      <a:gd name="connsiteX4" fmla="*/ 558899 w 665655"/>
                      <a:gd name="connsiteY4" fmla="*/ 231812 h 282612"/>
                      <a:gd name="connsiteX5" fmla="*/ 622399 w 665655"/>
                      <a:gd name="connsiteY5" fmla="*/ 282612 h 282612"/>
                      <a:gd name="connsiteX6" fmla="*/ 650974 w 665655"/>
                      <a:gd name="connsiteY6" fmla="*/ 231812 h 282612"/>
                      <a:gd name="connsiteX7" fmla="*/ 663674 w 665655"/>
                      <a:gd name="connsiteY7" fmla="*/ 196887 h 282612"/>
                      <a:gd name="connsiteX8" fmla="*/ 609699 w 665655"/>
                      <a:gd name="connsiteY8" fmla="*/ 200062 h 282612"/>
                      <a:gd name="connsiteX9" fmla="*/ 498574 w 665655"/>
                      <a:gd name="connsiteY9" fmla="*/ 149262 h 282612"/>
                      <a:gd name="connsiteX10" fmla="*/ 625574 w 665655"/>
                      <a:gd name="connsiteY10" fmla="*/ 222287 h 282612"/>
                      <a:gd name="connsiteX11" fmla="*/ 612874 w 665655"/>
                      <a:gd name="connsiteY11" fmla="*/ 260387 h 282612"/>
                      <a:gd name="connsiteX12" fmla="*/ 425549 w 665655"/>
                      <a:gd name="connsiteY12" fmla="*/ 177837 h 282612"/>
                      <a:gd name="connsiteX13" fmla="*/ 269974 w 665655"/>
                      <a:gd name="connsiteY13" fmla="*/ 76237 h 282612"/>
                      <a:gd name="connsiteX14" fmla="*/ 99 w 665655"/>
                      <a:gd name="connsiteY14" fmla="*/ 37 h 28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65655" h="282612">
                        <a:moveTo>
                          <a:pt x="99" y="37"/>
                        </a:moveTo>
                        <a:cubicBezTo>
                          <a:pt x="-5193" y="1624"/>
                          <a:pt x="201712" y="75708"/>
                          <a:pt x="238224" y="85762"/>
                        </a:cubicBezTo>
                        <a:cubicBezTo>
                          <a:pt x="274736" y="95816"/>
                          <a:pt x="196420" y="51366"/>
                          <a:pt x="219174" y="60362"/>
                        </a:cubicBezTo>
                        <a:cubicBezTo>
                          <a:pt x="241928" y="69358"/>
                          <a:pt x="374749" y="139737"/>
                          <a:pt x="374749" y="139737"/>
                        </a:cubicBezTo>
                        <a:cubicBezTo>
                          <a:pt x="431370" y="168312"/>
                          <a:pt x="517624" y="208000"/>
                          <a:pt x="558899" y="231812"/>
                        </a:cubicBezTo>
                        <a:cubicBezTo>
                          <a:pt x="600174" y="255624"/>
                          <a:pt x="607053" y="282612"/>
                          <a:pt x="622399" y="282612"/>
                        </a:cubicBezTo>
                        <a:cubicBezTo>
                          <a:pt x="637745" y="282612"/>
                          <a:pt x="644095" y="246100"/>
                          <a:pt x="650974" y="231812"/>
                        </a:cubicBezTo>
                        <a:cubicBezTo>
                          <a:pt x="657853" y="217525"/>
                          <a:pt x="670553" y="202179"/>
                          <a:pt x="663674" y="196887"/>
                        </a:cubicBezTo>
                        <a:cubicBezTo>
                          <a:pt x="656795" y="191595"/>
                          <a:pt x="637215" y="207999"/>
                          <a:pt x="609699" y="200062"/>
                        </a:cubicBezTo>
                        <a:cubicBezTo>
                          <a:pt x="582183" y="192125"/>
                          <a:pt x="495928" y="145558"/>
                          <a:pt x="498574" y="149262"/>
                        </a:cubicBezTo>
                        <a:cubicBezTo>
                          <a:pt x="501220" y="152966"/>
                          <a:pt x="606524" y="203766"/>
                          <a:pt x="625574" y="222287"/>
                        </a:cubicBezTo>
                        <a:cubicBezTo>
                          <a:pt x="644624" y="240808"/>
                          <a:pt x="646211" y="267795"/>
                          <a:pt x="612874" y="260387"/>
                        </a:cubicBezTo>
                        <a:cubicBezTo>
                          <a:pt x="579537" y="252979"/>
                          <a:pt x="482699" y="208529"/>
                          <a:pt x="425549" y="177837"/>
                        </a:cubicBezTo>
                        <a:cubicBezTo>
                          <a:pt x="368399" y="147145"/>
                          <a:pt x="338766" y="104283"/>
                          <a:pt x="269974" y="76237"/>
                        </a:cubicBezTo>
                        <a:cubicBezTo>
                          <a:pt x="201182" y="48191"/>
                          <a:pt x="5391" y="-1550"/>
                          <a:pt x="99" y="3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7" name="フリーフォーム 956">
                    <a:extLst>
                      <a:ext uri="{FF2B5EF4-FFF2-40B4-BE49-F238E27FC236}">
                        <a16:creationId xmlns:a16="http://schemas.microsoft.com/office/drawing/2014/main" id="{6AFEDFF7-C255-D0C3-B1D4-33BBB5FAC6A7}"/>
                      </a:ext>
                    </a:extLst>
                  </p:cNvPr>
                  <p:cNvSpPr/>
                  <p:nvPr/>
                </p:nvSpPr>
                <p:spPr>
                  <a:xfrm>
                    <a:off x="1636653" y="2771417"/>
                    <a:ext cx="461193" cy="157165"/>
                  </a:xfrm>
                  <a:custGeom>
                    <a:avLst/>
                    <a:gdLst>
                      <a:gd name="connsiteX0" fmla="*/ 458847 w 461193"/>
                      <a:gd name="connsiteY0" fmla="*/ 155933 h 157165"/>
                      <a:gd name="connsiteX1" fmla="*/ 242947 w 461193"/>
                      <a:gd name="connsiteY1" fmla="*/ 86083 h 157165"/>
                      <a:gd name="connsiteX2" fmla="*/ 1647 w 461193"/>
                      <a:gd name="connsiteY2" fmla="*/ 358 h 157165"/>
                      <a:gd name="connsiteX3" fmla="*/ 134997 w 461193"/>
                      <a:gd name="connsiteY3" fmla="*/ 54333 h 157165"/>
                      <a:gd name="connsiteX4" fmla="*/ 100072 w 461193"/>
                      <a:gd name="connsiteY4" fmla="*/ 25758 h 157165"/>
                      <a:gd name="connsiteX5" fmla="*/ 458847 w 461193"/>
                      <a:gd name="connsiteY5" fmla="*/ 155933 h 15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193" h="157165">
                        <a:moveTo>
                          <a:pt x="458847" y="155933"/>
                        </a:moveTo>
                        <a:cubicBezTo>
                          <a:pt x="482659" y="165987"/>
                          <a:pt x="319147" y="112012"/>
                          <a:pt x="242947" y="86083"/>
                        </a:cubicBezTo>
                        <a:cubicBezTo>
                          <a:pt x="166747" y="60154"/>
                          <a:pt x="19639" y="5650"/>
                          <a:pt x="1647" y="358"/>
                        </a:cubicBezTo>
                        <a:cubicBezTo>
                          <a:pt x="-16345" y="-4934"/>
                          <a:pt x="118593" y="50100"/>
                          <a:pt x="134997" y="54333"/>
                        </a:cubicBezTo>
                        <a:cubicBezTo>
                          <a:pt x="151401" y="58566"/>
                          <a:pt x="50859" y="14116"/>
                          <a:pt x="100072" y="25758"/>
                        </a:cubicBezTo>
                        <a:cubicBezTo>
                          <a:pt x="149284" y="37400"/>
                          <a:pt x="435035" y="145879"/>
                          <a:pt x="458847" y="15593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8" name="フリーフォーム 957">
                    <a:extLst>
                      <a:ext uri="{FF2B5EF4-FFF2-40B4-BE49-F238E27FC236}">
                        <a16:creationId xmlns:a16="http://schemas.microsoft.com/office/drawing/2014/main" id="{7B381E5A-BFA4-3E5E-FF04-60D245161B20}"/>
                      </a:ext>
                    </a:extLst>
                  </p:cNvPr>
                  <p:cNvSpPr/>
                  <p:nvPr/>
                </p:nvSpPr>
                <p:spPr>
                  <a:xfrm>
                    <a:off x="1600200" y="2797175"/>
                    <a:ext cx="462650" cy="125500"/>
                  </a:xfrm>
                  <a:custGeom>
                    <a:avLst/>
                    <a:gdLst>
                      <a:gd name="connsiteX0" fmla="*/ 0 w 462650"/>
                      <a:gd name="connsiteY0" fmla="*/ 0 h 125500"/>
                      <a:gd name="connsiteX1" fmla="*/ 257175 w 462650"/>
                      <a:gd name="connsiteY1" fmla="*/ 63500 h 125500"/>
                      <a:gd name="connsiteX2" fmla="*/ 225425 w 462650"/>
                      <a:gd name="connsiteY2" fmla="*/ 63500 h 125500"/>
                      <a:gd name="connsiteX3" fmla="*/ 460375 w 462650"/>
                      <a:gd name="connsiteY3" fmla="*/ 123825 h 125500"/>
                      <a:gd name="connsiteX4" fmla="*/ 339725 w 462650"/>
                      <a:gd name="connsiteY4" fmla="*/ 104775 h 125500"/>
                      <a:gd name="connsiteX5" fmla="*/ 257175 w 462650"/>
                      <a:gd name="connsiteY5" fmla="*/ 63500 h 125500"/>
                      <a:gd name="connsiteX6" fmla="*/ 0 w 462650"/>
                      <a:gd name="connsiteY6" fmla="*/ 0 h 125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650" h="125500">
                        <a:moveTo>
                          <a:pt x="0" y="0"/>
                        </a:moveTo>
                        <a:lnTo>
                          <a:pt x="257175" y="63500"/>
                        </a:lnTo>
                        <a:cubicBezTo>
                          <a:pt x="294746" y="74083"/>
                          <a:pt x="191558" y="53446"/>
                          <a:pt x="225425" y="63500"/>
                        </a:cubicBezTo>
                        <a:cubicBezTo>
                          <a:pt x="259292" y="73554"/>
                          <a:pt x="441325" y="116946"/>
                          <a:pt x="460375" y="123825"/>
                        </a:cubicBezTo>
                        <a:cubicBezTo>
                          <a:pt x="479425" y="130704"/>
                          <a:pt x="373592" y="114829"/>
                          <a:pt x="339725" y="104775"/>
                        </a:cubicBezTo>
                        <a:cubicBezTo>
                          <a:pt x="305858" y="94721"/>
                          <a:pt x="308504" y="78317"/>
                          <a:pt x="257175" y="63500"/>
                        </a:cubicBezTo>
                        <a:cubicBezTo>
                          <a:pt x="205846" y="4868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9" name="フリーフォーム 958">
                    <a:extLst>
                      <a:ext uri="{FF2B5EF4-FFF2-40B4-BE49-F238E27FC236}">
                        <a16:creationId xmlns:a16="http://schemas.microsoft.com/office/drawing/2014/main" id="{A2386F29-B7C1-306F-963A-81FE65D7D86D}"/>
                      </a:ext>
                    </a:extLst>
                  </p:cNvPr>
                  <p:cNvSpPr/>
                  <p:nvPr/>
                </p:nvSpPr>
                <p:spPr>
                  <a:xfrm>
                    <a:off x="1621778" y="2841553"/>
                    <a:ext cx="412333" cy="156608"/>
                  </a:xfrm>
                  <a:custGeom>
                    <a:avLst/>
                    <a:gdLst>
                      <a:gd name="connsiteX0" fmla="*/ 647 w 412333"/>
                      <a:gd name="connsiteY0" fmla="*/ 72 h 156608"/>
                      <a:gd name="connsiteX1" fmla="*/ 207022 w 412333"/>
                      <a:gd name="connsiteY1" fmla="*/ 95322 h 156608"/>
                      <a:gd name="connsiteX2" fmla="*/ 197497 w 412333"/>
                      <a:gd name="connsiteY2" fmla="*/ 88972 h 156608"/>
                      <a:gd name="connsiteX3" fmla="*/ 403872 w 412333"/>
                      <a:gd name="connsiteY3" fmla="*/ 155647 h 156608"/>
                      <a:gd name="connsiteX4" fmla="*/ 375297 w 412333"/>
                      <a:gd name="connsiteY4" fmla="*/ 130247 h 156608"/>
                      <a:gd name="connsiteX5" fmla="*/ 400697 w 412333"/>
                      <a:gd name="connsiteY5" fmla="*/ 155647 h 156608"/>
                      <a:gd name="connsiteX6" fmla="*/ 308622 w 412333"/>
                      <a:gd name="connsiteY6" fmla="*/ 133422 h 156608"/>
                      <a:gd name="connsiteX7" fmla="*/ 187972 w 412333"/>
                      <a:gd name="connsiteY7" fmla="*/ 101672 h 156608"/>
                      <a:gd name="connsiteX8" fmla="*/ 121297 w 412333"/>
                      <a:gd name="connsiteY8" fmla="*/ 79447 h 156608"/>
                      <a:gd name="connsiteX9" fmla="*/ 140347 w 412333"/>
                      <a:gd name="connsiteY9" fmla="*/ 79447 h 156608"/>
                      <a:gd name="connsiteX10" fmla="*/ 647 w 412333"/>
                      <a:gd name="connsiteY10" fmla="*/ 72 h 156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12333" h="156608">
                        <a:moveTo>
                          <a:pt x="647" y="72"/>
                        </a:moveTo>
                        <a:cubicBezTo>
                          <a:pt x="11760" y="2718"/>
                          <a:pt x="174214" y="80505"/>
                          <a:pt x="207022" y="95322"/>
                        </a:cubicBezTo>
                        <a:cubicBezTo>
                          <a:pt x="239830" y="110139"/>
                          <a:pt x="164689" y="78918"/>
                          <a:pt x="197497" y="88972"/>
                        </a:cubicBezTo>
                        <a:cubicBezTo>
                          <a:pt x="230305" y="99026"/>
                          <a:pt x="374239" y="148768"/>
                          <a:pt x="403872" y="155647"/>
                        </a:cubicBezTo>
                        <a:cubicBezTo>
                          <a:pt x="433505" y="162526"/>
                          <a:pt x="375826" y="130247"/>
                          <a:pt x="375297" y="130247"/>
                        </a:cubicBezTo>
                        <a:cubicBezTo>
                          <a:pt x="374768" y="130247"/>
                          <a:pt x="411809" y="155118"/>
                          <a:pt x="400697" y="155647"/>
                        </a:cubicBezTo>
                        <a:cubicBezTo>
                          <a:pt x="389585" y="156176"/>
                          <a:pt x="308622" y="133422"/>
                          <a:pt x="308622" y="133422"/>
                        </a:cubicBezTo>
                        <a:lnTo>
                          <a:pt x="187972" y="101672"/>
                        </a:lnTo>
                        <a:cubicBezTo>
                          <a:pt x="156751" y="92676"/>
                          <a:pt x="129234" y="83151"/>
                          <a:pt x="121297" y="79447"/>
                        </a:cubicBezTo>
                        <a:cubicBezTo>
                          <a:pt x="113360" y="75743"/>
                          <a:pt x="155693" y="90559"/>
                          <a:pt x="140347" y="79447"/>
                        </a:cubicBezTo>
                        <a:cubicBezTo>
                          <a:pt x="125001" y="68335"/>
                          <a:pt x="-10466" y="-2574"/>
                          <a:pt x="647" y="7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0" name="フリーフォーム 959">
                    <a:extLst>
                      <a:ext uri="{FF2B5EF4-FFF2-40B4-BE49-F238E27FC236}">
                        <a16:creationId xmlns:a16="http://schemas.microsoft.com/office/drawing/2014/main" id="{1061847B-F107-F2A3-796D-B10096799BAB}"/>
                      </a:ext>
                    </a:extLst>
                  </p:cNvPr>
                  <p:cNvSpPr/>
                  <p:nvPr/>
                </p:nvSpPr>
                <p:spPr>
                  <a:xfrm>
                    <a:off x="1050910" y="2565389"/>
                    <a:ext cx="540353" cy="190933"/>
                  </a:xfrm>
                  <a:custGeom>
                    <a:avLst/>
                    <a:gdLst>
                      <a:gd name="connsiteX0" fmla="*/ 15 w 540353"/>
                      <a:gd name="connsiteY0" fmla="*/ 11 h 190933"/>
                      <a:gd name="connsiteX1" fmla="*/ 288940 w 540353"/>
                      <a:gd name="connsiteY1" fmla="*/ 98436 h 190933"/>
                      <a:gd name="connsiteX2" fmla="*/ 539765 w 540353"/>
                      <a:gd name="connsiteY2" fmla="*/ 190511 h 190933"/>
                      <a:gd name="connsiteX3" fmla="*/ 358790 w 540353"/>
                      <a:gd name="connsiteY3" fmla="*/ 133361 h 190933"/>
                      <a:gd name="connsiteX4" fmla="*/ 371490 w 540353"/>
                      <a:gd name="connsiteY4" fmla="*/ 149236 h 190933"/>
                      <a:gd name="connsiteX5" fmla="*/ 276240 w 540353"/>
                      <a:gd name="connsiteY5" fmla="*/ 92086 h 190933"/>
                      <a:gd name="connsiteX6" fmla="*/ 15 w 540353"/>
                      <a:gd name="connsiteY6" fmla="*/ 11 h 190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40353" h="190933">
                        <a:moveTo>
                          <a:pt x="15" y="11"/>
                        </a:moveTo>
                        <a:cubicBezTo>
                          <a:pt x="2132" y="1069"/>
                          <a:pt x="198982" y="66686"/>
                          <a:pt x="288940" y="98436"/>
                        </a:cubicBezTo>
                        <a:cubicBezTo>
                          <a:pt x="378898" y="130186"/>
                          <a:pt x="528123" y="184690"/>
                          <a:pt x="539765" y="190511"/>
                        </a:cubicBezTo>
                        <a:cubicBezTo>
                          <a:pt x="551407" y="196332"/>
                          <a:pt x="386836" y="140240"/>
                          <a:pt x="358790" y="133361"/>
                        </a:cubicBezTo>
                        <a:cubicBezTo>
                          <a:pt x="330744" y="126482"/>
                          <a:pt x="385248" y="156115"/>
                          <a:pt x="371490" y="149236"/>
                        </a:cubicBezTo>
                        <a:cubicBezTo>
                          <a:pt x="357732" y="142357"/>
                          <a:pt x="335507" y="114311"/>
                          <a:pt x="276240" y="92086"/>
                        </a:cubicBezTo>
                        <a:cubicBezTo>
                          <a:pt x="216973" y="69861"/>
                          <a:pt x="-2102" y="-1047"/>
                          <a:pt x="15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1" name="フリーフォーム 960">
                    <a:extLst>
                      <a:ext uri="{FF2B5EF4-FFF2-40B4-BE49-F238E27FC236}">
                        <a16:creationId xmlns:a16="http://schemas.microsoft.com/office/drawing/2014/main" id="{ABD7C002-3E62-2025-4708-85D15F522C68}"/>
                      </a:ext>
                    </a:extLst>
                  </p:cNvPr>
                  <p:cNvSpPr/>
                  <p:nvPr/>
                </p:nvSpPr>
                <p:spPr>
                  <a:xfrm>
                    <a:off x="1046470" y="2588419"/>
                    <a:ext cx="563123" cy="186641"/>
                  </a:xfrm>
                  <a:custGeom>
                    <a:avLst/>
                    <a:gdLst>
                      <a:gd name="connsiteX0" fmla="*/ 7630 w 563123"/>
                      <a:gd name="connsiteY0" fmla="*/ 2381 h 186641"/>
                      <a:gd name="connsiteX1" fmla="*/ 547380 w 563123"/>
                      <a:gd name="connsiteY1" fmla="*/ 177006 h 186641"/>
                      <a:gd name="connsiteX2" fmla="*/ 407680 w 563123"/>
                      <a:gd name="connsiteY2" fmla="*/ 157956 h 186641"/>
                      <a:gd name="connsiteX3" fmla="*/ 293380 w 563123"/>
                      <a:gd name="connsiteY3" fmla="*/ 107156 h 186641"/>
                      <a:gd name="connsiteX4" fmla="*/ 344180 w 563123"/>
                      <a:gd name="connsiteY4" fmla="*/ 129381 h 186641"/>
                      <a:gd name="connsiteX5" fmla="*/ 236230 w 563123"/>
                      <a:gd name="connsiteY5" fmla="*/ 78581 h 186641"/>
                      <a:gd name="connsiteX6" fmla="*/ 7630 w 563123"/>
                      <a:gd name="connsiteY6" fmla="*/ 2381 h 186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63123" h="186641">
                        <a:moveTo>
                          <a:pt x="7630" y="2381"/>
                        </a:moveTo>
                        <a:lnTo>
                          <a:pt x="547380" y="177006"/>
                        </a:lnTo>
                        <a:cubicBezTo>
                          <a:pt x="614055" y="202935"/>
                          <a:pt x="450013" y="169598"/>
                          <a:pt x="407680" y="157956"/>
                        </a:cubicBezTo>
                        <a:cubicBezTo>
                          <a:pt x="365347" y="146314"/>
                          <a:pt x="303963" y="111919"/>
                          <a:pt x="293380" y="107156"/>
                        </a:cubicBezTo>
                        <a:cubicBezTo>
                          <a:pt x="282797" y="102394"/>
                          <a:pt x="353705" y="134144"/>
                          <a:pt x="344180" y="129381"/>
                        </a:cubicBezTo>
                        <a:cubicBezTo>
                          <a:pt x="334655" y="124618"/>
                          <a:pt x="289146" y="98160"/>
                          <a:pt x="236230" y="78581"/>
                        </a:cubicBezTo>
                        <a:cubicBezTo>
                          <a:pt x="183314" y="59002"/>
                          <a:pt x="-44228" y="-14023"/>
                          <a:pt x="7630" y="238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2" name="フリーフォーム 961">
                    <a:extLst>
                      <a:ext uri="{FF2B5EF4-FFF2-40B4-BE49-F238E27FC236}">
                        <a16:creationId xmlns:a16="http://schemas.microsoft.com/office/drawing/2014/main" id="{0C23DD70-94C3-26EC-494D-91F8F323B788}"/>
                      </a:ext>
                    </a:extLst>
                  </p:cNvPr>
                  <p:cNvSpPr/>
                  <p:nvPr/>
                </p:nvSpPr>
                <p:spPr>
                  <a:xfrm>
                    <a:off x="1075082" y="2691960"/>
                    <a:ext cx="813053" cy="266317"/>
                  </a:xfrm>
                  <a:custGeom>
                    <a:avLst/>
                    <a:gdLst>
                      <a:gd name="connsiteX0" fmla="*/ 1243 w 813053"/>
                      <a:gd name="connsiteY0" fmla="*/ 440 h 266317"/>
                      <a:gd name="connsiteX1" fmla="*/ 398118 w 813053"/>
                      <a:gd name="connsiteY1" fmla="*/ 140140 h 266317"/>
                      <a:gd name="connsiteX2" fmla="*/ 363193 w 813053"/>
                      <a:gd name="connsiteY2" fmla="*/ 124265 h 266317"/>
                      <a:gd name="connsiteX3" fmla="*/ 540993 w 813053"/>
                      <a:gd name="connsiteY3" fmla="*/ 178240 h 266317"/>
                      <a:gd name="connsiteX4" fmla="*/ 512418 w 813053"/>
                      <a:gd name="connsiteY4" fmla="*/ 156015 h 266317"/>
                      <a:gd name="connsiteX5" fmla="*/ 683868 w 813053"/>
                      <a:gd name="connsiteY5" fmla="*/ 229040 h 266317"/>
                      <a:gd name="connsiteX6" fmla="*/ 807693 w 813053"/>
                      <a:gd name="connsiteY6" fmla="*/ 263965 h 266317"/>
                      <a:gd name="connsiteX7" fmla="*/ 502893 w 813053"/>
                      <a:gd name="connsiteY7" fmla="*/ 165540 h 266317"/>
                      <a:gd name="connsiteX8" fmla="*/ 220318 w 813053"/>
                      <a:gd name="connsiteY8" fmla="*/ 86165 h 266317"/>
                      <a:gd name="connsiteX9" fmla="*/ 271118 w 813053"/>
                      <a:gd name="connsiteY9" fmla="*/ 95690 h 266317"/>
                      <a:gd name="connsiteX10" fmla="*/ 1243 w 813053"/>
                      <a:gd name="connsiteY10" fmla="*/ 440 h 2663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13053" h="266317">
                        <a:moveTo>
                          <a:pt x="1243" y="440"/>
                        </a:moveTo>
                        <a:lnTo>
                          <a:pt x="398118" y="140140"/>
                        </a:lnTo>
                        <a:cubicBezTo>
                          <a:pt x="458443" y="160777"/>
                          <a:pt x="339381" y="117915"/>
                          <a:pt x="363193" y="124265"/>
                        </a:cubicBezTo>
                        <a:cubicBezTo>
                          <a:pt x="387005" y="130615"/>
                          <a:pt x="516122" y="172948"/>
                          <a:pt x="540993" y="178240"/>
                        </a:cubicBezTo>
                        <a:cubicBezTo>
                          <a:pt x="565864" y="183532"/>
                          <a:pt x="488606" y="147548"/>
                          <a:pt x="512418" y="156015"/>
                        </a:cubicBezTo>
                        <a:cubicBezTo>
                          <a:pt x="536230" y="164482"/>
                          <a:pt x="634656" y="211048"/>
                          <a:pt x="683868" y="229040"/>
                        </a:cubicBezTo>
                        <a:cubicBezTo>
                          <a:pt x="733080" y="247032"/>
                          <a:pt x="837856" y="274548"/>
                          <a:pt x="807693" y="263965"/>
                        </a:cubicBezTo>
                        <a:cubicBezTo>
                          <a:pt x="777531" y="253382"/>
                          <a:pt x="600789" y="195173"/>
                          <a:pt x="502893" y="165540"/>
                        </a:cubicBezTo>
                        <a:cubicBezTo>
                          <a:pt x="404997" y="135907"/>
                          <a:pt x="258947" y="97807"/>
                          <a:pt x="220318" y="86165"/>
                        </a:cubicBezTo>
                        <a:cubicBezTo>
                          <a:pt x="181689" y="74523"/>
                          <a:pt x="306572" y="109978"/>
                          <a:pt x="271118" y="95690"/>
                        </a:cubicBezTo>
                        <a:cubicBezTo>
                          <a:pt x="235664" y="81403"/>
                          <a:pt x="-19924" y="-6968"/>
                          <a:pt x="1243" y="44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3" name="フリーフォーム 962">
                    <a:extLst>
                      <a:ext uri="{FF2B5EF4-FFF2-40B4-BE49-F238E27FC236}">
                        <a16:creationId xmlns:a16="http://schemas.microsoft.com/office/drawing/2014/main" id="{397E5AB4-646A-66ED-BC4A-72BC65FFF532}"/>
                      </a:ext>
                    </a:extLst>
                  </p:cNvPr>
                  <p:cNvSpPr/>
                  <p:nvPr/>
                </p:nvSpPr>
                <p:spPr>
                  <a:xfrm>
                    <a:off x="840455" y="2117626"/>
                    <a:ext cx="289887" cy="730362"/>
                  </a:xfrm>
                  <a:custGeom>
                    <a:avLst/>
                    <a:gdLst>
                      <a:gd name="connsiteX0" fmla="*/ 29495 w 289887"/>
                      <a:gd name="connsiteY0" fmla="*/ 99 h 730362"/>
                      <a:gd name="connsiteX1" fmla="*/ 920 w 289887"/>
                      <a:gd name="connsiteY1" fmla="*/ 50899 h 730362"/>
                      <a:gd name="connsiteX2" fmla="*/ 70770 w 289887"/>
                      <a:gd name="connsiteY2" fmla="*/ 123924 h 730362"/>
                      <a:gd name="connsiteX3" fmla="*/ 58070 w 289887"/>
                      <a:gd name="connsiteY3" fmla="*/ 117574 h 730362"/>
                      <a:gd name="connsiteX4" fmla="*/ 108870 w 289887"/>
                      <a:gd name="connsiteY4" fmla="*/ 152499 h 730362"/>
                      <a:gd name="connsiteX5" fmla="*/ 112045 w 289887"/>
                      <a:gd name="connsiteY5" fmla="*/ 212824 h 730362"/>
                      <a:gd name="connsiteX6" fmla="*/ 115220 w 289887"/>
                      <a:gd name="connsiteY6" fmla="*/ 206474 h 730362"/>
                      <a:gd name="connsiteX7" fmla="*/ 143795 w 289887"/>
                      <a:gd name="connsiteY7" fmla="*/ 327124 h 730362"/>
                      <a:gd name="connsiteX8" fmla="*/ 207295 w 289887"/>
                      <a:gd name="connsiteY8" fmla="*/ 482699 h 730362"/>
                      <a:gd name="connsiteX9" fmla="*/ 181895 w 289887"/>
                      <a:gd name="connsiteY9" fmla="*/ 419199 h 730362"/>
                      <a:gd name="connsiteX10" fmla="*/ 216820 w 289887"/>
                      <a:gd name="connsiteY10" fmla="*/ 501749 h 730362"/>
                      <a:gd name="connsiteX11" fmla="*/ 235870 w 289887"/>
                      <a:gd name="connsiteY11" fmla="*/ 552549 h 730362"/>
                      <a:gd name="connsiteX12" fmla="*/ 289845 w 289887"/>
                      <a:gd name="connsiteY12" fmla="*/ 730349 h 730362"/>
                      <a:gd name="connsiteX13" fmla="*/ 226345 w 289887"/>
                      <a:gd name="connsiteY13" fmla="*/ 543024 h 730362"/>
                      <a:gd name="connsiteX14" fmla="*/ 92995 w 289887"/>
                      <a:gd name="connsiteY14" fmla="*/ 168374 h 730362"/>
                      <a:gd name="connsiteX15" fmla="*/ 10445 w 289887"/>
                      <a:gd name="connsiteY15" fmla="*/ 63599 h 730362"/>
                      <a:gd name="connsiteX16" fmla="*/ 29495 w 289887"/>
                      <a:gd name="connsiteY16" fmla="*/ 99 h 730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89887" h="730362">
                        <a:moveTo>
                          <a:pt x="29495" y="99"/>
                        </a:moveTo>
                        <a:cubicBezTo>
                          <a:pt x="27907" y="-2018"/>
                          <a:pt x="-5959" y="30262"/>
                          <a:pt x="920" y="50899"/>
                        </a:cubicBezTo>
                        <a:cubicBezTo>
                          <a:pt x="7799" y="71536"/>
                          <a:pt x="61245" y="112812"/>
                          <a:pt x="70770" y="123924"/>
                        </a:cubicBezTo>
                        <a:cubicBezTo>
                          <a:pt x="80295" y="135037"/>
                          <a:pt x="51720" y="112812"/>
                          <a:pt x="58070" y="117574"/>
                        </a:cubicBezTo>
                        <a:cubicBezTo>
                          <a:pt x="64420" y="122336"/>
                          <a:pt x="99874" y="136624"/>
                          <a:pt x="108870" y="152499"/>
                        </a:cubicBezTo>
                        <a:cubicBezTo>
                          <a:pt x="117866" y="168374"/>
                          <a:pt x="112045" y="212824"/>
                          <a:pt x="112045" y="212824"/>
                        </a:cubicBezTo>
                        <a:cubicBezTo>
                          <a:pt x="113103" y="221820"/>
                          <a:pt x="109928" y="187424"/>
                          <a:pt x="115220" y="206474"/>
                        </a:cubicBezTo>
                        <a:cubicBezTo>
                          <a:pt x="120512" y="225524"/>
                          <a:pt x="128449" y="281086"/>
                          <a:pt x="143795" y="327124"/>
                        </a:cubicBezTo>
                        <a:cubicBezTo>
                          <a:pt x="159141" y="373162"/>
                          <a:pt x="200945" y="467353"/>
                          <a:pt x="207295" y="482699"/>
                        </a:cubicBezTo>
                        <a:cubicBezTo>
                          <a:pt x="213645" y="498045"/>
                          <a:pt x="180308" y="416024"/>
                          <a:pt x="181895" y="419199"/>
                        </a:cubicBezTo>
                        <a:cubicBezTo>
                          <a:pt x="183482" y="422374"/>
                          <a:pt x="207824" y="479524"/>
                          <a:pt x="216820" y="501749"/>
                        </a:cubicBezTo>
                        <a:cubicBezTo>
                          <a:pt x="225816" y="523974"/>
                          <a:pt x="223699" y="514449"/>
                          <a:pt x="235870" y="552549"/>
                        </a:cubicBezTo>
                        <a:cubicBezTo>
                          <a:pt x="248041" y="590649"/>
                          <a:pt x="291432" y="731936"/>
                          <a:pt x="289845" y="730349"/>
                        </a:cubicBezTo>
                        <a:cubicBezTo>
                          <a:pt x="288258" y="728762"/>
                          <a:pt x="259153" y="636687"/>
                          <a:pt x="226345" y="543024"/>
                        </a:cubicBezTo>
                        <a:cubicBezTo>
                          <a:pt x="193537" y="449361"/>
                          <a:pt x="128978" y="248278"/>
                          <a:pt x="92995" y="168374"/>
                        </a:cubicBezTo>
                        <a:cubicBezTo>
                          <a:pt x="57012" y="88470"/>
                          <a:pt x="21028" y="90057"/>
                          <a:pt x="10445" y="63599"/>
                        </a:cubicBezTo>
                        <a:cubicBezTo>
                          <a:pt x="-138" y="37141"/>
                          <a:pt x="31083" y="2216"/>
                          <a:pt x="29495" y="9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4" name="フリーフォーム 963">
                    <a:extLst>
                      <a:ext uri="{FF2B5EF4-FFF2-40B4-BE49-F238E27FC236}">
                        <a16:creationId xmlns:a16="http://schemas.microsoft.com/office/drawing/2014/main" id="{D9CCFFF1-52CC-94D6-BD9D-450B801846A4}"/>
                      </a:ext>
                    </a:extLst>
                  </p:cNvPr>
                  <p:cNvSpPr/>
                  <p:nvPr/>
                </p:nvSpPr>
                <p:spPr>
                  <a:xfrm>
                    <a:off x="836394" y="2101756"/>
                    <a:ext cx="291377" cy="735203"/>
                  </a:xfrm>
                  <a:custGeom>
                    <a:avLst/>
                    <a:gdLst>
                      <a:gd name="connsiteX0" fmla="*/ 8156 w 291377"/>
                      <a:gd name="connsiteY0" fmla="*/ 94 h 735203"/>
                      <a:gd name="connsiteX1" fmla="*/ 4981 w 291377"/>
                      <a:gd name="connsiteY1" fmla="*/ 82644 h 735203"/>
                      <a:gd name="connsiteX2" fmla="*/ 81181 w 291377"/>
                      <a:gd name="connsiteY2" fmla="*/ 190594 h 735203"/>
                      <a:gd name="connsiteX3" fmla="*/ 81181 w 291377"/>
                      <a:gd name="connsiteY3" fmla="*/ 200119 h 735203"/>
                      <a:gd name="connsiteX4" fmla="*/ 93881 w 291377"/>
                      <a:gd name="connsiteY4" fmla="*/ 244569 h 735203"/>
                      <a:gd name="connsiteX5" fmla="*/ 122456 w 291377"/>
                      <a:gd name="connsiteY5" fmla="*/ 371569 h 735203"/>
                      <a:gd name="connsiteX6" fmla="*/ 128806 w 291377"/>
                      <a:gd name="connsiteY6" fmla="*/ 327119 h 735203"/>
                      <a:gd name="connsiteX7" fmla="*/ 176431 w 291377"/>
                      <a:gd name="connsiteY7" fmla="*/ 498569 h 735203"/>
                      <a:gd name="connsiteX8" fmla="*/ 192306 w 291377"/>
                      <a:gd name="connsiteY8" fmla="*/ 504919 h 735203"/>
                      <a:gd name="connsiteX9" fmla="*/ 211356 w 291377"/>
                      <a:gd name="connsiteY9" fmla="*/ 543019 h 735203"/>
                      <a:gd name="connsiteX10" fmla="*/ 220881 w 291377"/>
                      <a:gd name="connsiteY10" fmla="*/ 584294 h 735203"/>
                      <a:gd name="connsiteX11" fmla="*/ 255806 w 291377"/>
                      <a:gd name="connsiteY11" fmla="*/ 676369 h 735203"/>
                      <a:gd name="connsiteX12" fmla="*/ 290731 w 291377"/>
                      <a:gd name="connsiteY12" fmla="*/ 730344 h 735203"/>
                      <a:gd name="connsiteX13" fmla="*/ 224056 w 291377"/>
                      <a:gd name="connsiteY13" fmla="*/ 552544 h 735203"/>
                      <a:gd name="connsiteX14" fmla="*/ 36731 w 291377"/>
                      <a:gd name="connsiteY14" fmla="*/ 120744 h 735203"/>
                      <a:gd name="connsiteX15" fmla="*/ 14506 w 291377"/>
                      <a:gd name="connsiteY15" fmla="*/ 98519 h 735203"/>
                      <a:gd name="connsiteX16" fmla="*/ 8156 w 291377"/>
                      <a:gd name="connsiteY16" fmla="*/ 94 h 735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91377" h="735203">
                        <a:moveTo>
                          <a:pt x="8156" y="94"/>
                        </a:moveTo>
                        <a:cubicBezTo>
                          <a:pt x="6568" y="-2552"/>
                          <a:pt x="-7190" y="50894"/>
                          <a:pt x="4981" y="82644"/>
                        </a:cubicBezTo>
                        <a:cubicBezTo>
                          <a:pt x="17152" y="114394"/>
                          <a:pt x="81181" y="190594"/>
                          <a:pt x="81181" y="190594"/>
                        </a:cubicBezTo>
                        <a:cubicBezTo>
                          <a:pt x="93881" y="210173"/>
                          <a:pt x="79064" y="191123"/>
                          <a:pt x="81181" y="200119"/>
                        </a:cubicBezTo>
                        <a:cubicBezTo>
                          <a:pt x="83298" y="209115"/>
                          <a:pt x="87002" y="215994"/>
                          <a:pt x="93881" y="244569"/>
                        </a:cubicBezTo>
                        <a:cubicBezTo>
                          <a:pt x="100760" y="273144"/>
                          <a:pt x="116635" y="357811"/>
                          <a:pt x="122456" y="371569"/>
                        </a:cubicBezTo>
                        <a:cubicBezTo>
                          <a:pt x="128277" y="385327"/>
                          <a:pt x="119810" y="305952"/>
                          <a:pt x="128806" y="327119"/>
                        </a:cubicBezTo>
                        <a:cubicBezTo>
                          <a:pt x="137802" y="348286"/>
                          <a:pt x="165848" y="468936"/>
                          <a:pt x="176431" y="498569"/>
                        </a:cubicBezTo>
                        <a:cubicBezTo>
                          <a:pt x="187014" y="528202"/>
                          <a:pt x="186485" y="497511"/>
                          <a:pt x="192306" y="504919"/>
                        </a:cubicBezTo>
                        <a:cubicBezTo>
                          <a:pt x="198127" y="512327"/>
                          <a:pt x="206594" y="529790"/>
                          <a:pt x="211356" y="543019"/>
                        </a:cubicBezTo>
                        <a:cubicBezTo>
                          <a:pt x="216118" y="556248"/>
                          <a:pt x="213473" y="562069"/>
                          <a:pt x="220881" y="584294"/>
                        </a:cubicBezTo>
                        <a:cubicBezTo>
                          <a:pt x="228289" y="606519"/>
                          <a:pt x="244164" y="652027"/>
                          <a:pt x="255806" y="676369"/>
                        </a:cubicBezTo>
                        <a:cubicBezTo>
                          <a:pt x="267448" y="700711"/>
                          <a:pt x="296023" y="750981"/>
                          <a:pt x="290731" y="730344"/>
                        </a:cubicBezTo>
                        <a:cubicBezTo>
                          <a:pt x="285439" y="709707"/>
                          <a:pt x="266389" y="654144"/>
                          <a:pt x="224056" y="552544"/>
                        </a:cubicBezTo>
                        <a:cubicBezTo>
                          <a:pt x="181723" y="450944"/>
                          <a:pt x="71656" y="196415"/>
                          <a:pt x="36731" y="120744"/>
                        </a:cubicBezTo>
                        <a:cubicBezTo>
                          <a:pt x="1806" y="45073"/>
                          <a:pt x="19269" y="115982"/>
                          <a:pt x="14506" y="98519"/>
                        </a:cubicBezTo>
                        <a:cubicBezTo>
                          <a:pt x="9743" y="81056"/>
                          <a:pt x="9744" y="2740"/>
                          <a:pt x="8156" y="9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5" name="フリーフォーム 964">
                    <a:extLst>
                      <a:ext uri="{FF2B5EF4-FFF2-40B4-BE49-F238E27FC236}">
                        <a16:creationId xmlns:a16="http://schemas.microsoft.com/office/drawing/2014/main" id="{59EE1A62-2471-B1D6-5DC2-B188E02A16A9}"/>
                      </a:ext>
                    </a:extLst>
                  </p:cNvPr>
                  <p:cNvSpPr/>
                  <p:nvPr/>
                </p:nvSpPr>
                <p:spPr>
                  <a:xfrm>
                    <a:off x="812248" y="2104732"/>
                    <a:ext cx="237023" cy="509165"/>
                  </a:xfrm>
                  <a:custGeom>
                    <a:avLst/>
                    <a:gdLst>
                      <a:gd name="connsiteX0" fmla="*/ 552 w 237023"/>
                      <a:gd name="connsiteY0" fmla="*/ 293 h 509165"/>
                      <a:gd name="connsiteX1" fmla="*/ 41827 w 237023"/>
                      <a:gd name="connsiteY1" fmla="*/ 127293 h 509165"/>
                      <a:gd name="connsiteX2" fmla="*/ 76752 w 237023"/>
                      <a:gd name="connsiteY2" fmla="*/ 171743 h 509165"/>
                      <a:gd name="connsiteX3" fmla="*/ 98977 w 237023"/>
                      <a:gd name="connsiteY3" fmla="*/ 241593 h 509165"/>
                      <a:gd name="connsiteX4" fmla="*/ 114852 w 237023"/>
                      <a:gd name="connsiteY4" fmla="*/ 235243 h 509165"/>
                      <a:gd name="connsiteX5" fmla="*/ 137077 w 237023"/>
                      <a:gd name="connsiteY5" fmla="*/ 352718 h 509165"/>
                      <a:gd name="connsiteX6" fmla="*/ 137077 w 237023"/>
                      <a:gd name="connsiteY6" fmla="*/ 340018 h 509165"/>
                      <a:gd name="connsiteX7" fmla="*/ 235502 w 237023"/>
                      <a:gd name="connsiteY7" fmla="*/ 492418 h 509165"/>
                      <a:gd name="connsiteX8" fmla="*/ 197402 w 237023"/>
                      <a:gd name="connsiteY8" fmla="*/ 451143 h 509165"/>
                      <a:gd name="connsiteX9" fmla="*/ 203752 w 237023"/>
                      <a:gd name="connsiteY9" fmla="*/ 508293 h 509165"/>
                      <a:gd name="connsiteX10" fmla="*/ 159302 w 237023"/>
                      <a:gd name="connsiteY10" fmla="*/ 397168 h 509165"/>
                      <a:gd name="connsiteX11" fmla="*/ 108502 w 237023"/>
                      <a:gd name="connsiteY11" fmla="*/ 232068 h 509165"/>
                      <a:gd name="connsiteX12" fmla="*/ 48177 w 237023"/>
                      <a:gd name="connsiteY12" fmla="*/ 117768 h 509165"/>
                      <a:gd name="connsiteX13" fmla="*/ 19602 w 237023"/>
                      <a:gd name="connsiteY13" fmla="*/ 92368 h 509165"/>
                      <a:gd name="connsiteX14" fmla="*/ 552 w 237023"/>
                      <a:gd name="connsiteY14" fmla="*/ 293 h 509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37023" h="509165">
                        <a:moveTo>
                          <a:pt x="552" y="293"/>
                        </a:moveTo>
                        <a:cubicBezTo>
                          <a:pt x="4256" y="6114"/>
                          <a:pt x="29127" y="98718"/>
                          <a:pt x="41827" y="127293"/>
                        </a:cubicBezTo>
                        <a:cubicBezTo>
                          <a:pt x="54527" y="155868"/>
                          <a:pt x="67227" y="152693"/>
                          <a:pt x="76752" y="171743"/>
                        </a:cubicBezTo>
                        <a:cubicBezTo>
                          <a:pt x="86277" y="190793"/>
                          <a:pt x="92627" y="231010"/>
                          <a:pt x="98977" y="241593"/>
                        </a:cubicBezTo>
                        <a:cubicBezTo>
                          <a:pt x="105327" y="252176"/>
                          <a:pt x="108502" y="216722"/>
                          <a:pt x="114852" y="235243"/>
                        </a:cubicBezTo>
                        <a:cubicBezTo>
                          <a:pt x="121202" y="253764"/>
                          <a:pt x="137077" y="352718"/>
                          <a:pt x="137077" y="352718"/>
                        </a:cubicBezTo>
                        <a:cubicBezTo>
                          <a:pt x="140781" y="370180"/>
                          <a:pt x="120673" y="316735"/>
                          <a:pt x="137077" y="340018"/>
                        </a:cubicBezTo>
                        <a:cubicBezTo>
                          <a:pt x="153481" y="363301"/>
                          <a:pt x="225448" y="473897"/>
                          <a:pt x="235502" y="492418"/>
                        </a:cubicBezTo>
                        <a:cubicBezTo>
                          <a:pt x="245556" y="510939"/>
                          <a:pt x="202694" y="448497"/>
                          <a:pt x="197402" y="451143"/>
                        </a:cubicBezTo>
                        <a:cubicBezTo>
                          <a:pt x="192110" y="453789"/>
                          <a:pt x="210102" y="517289"/>
                          <a:pt x="203752" y="508293"/>
                        </a:cubicBezTo>
                        <a:cubicBezTo>
                          <a:pt x="197402" y="499297"/>
                          <a:pt x="175177" y="443206"/>
                          <a:pt x="159302" y="397168"/>
                        </a:cubicBezTo>
                        <a:cubicBezTo>
                          <a:pt x="143427" y="351131"/>
                          <a:pt x="127023" y="278635"/>
                          <a:pt x="108502" y="232068"/>
                        </a:cubicBezTo>
                        <a:cubicBezTo>
                          <a:pt x="89981" y="185501"/>
                          <a:pt x="62994" y="141051"/>
                          <a:pt x="48177" y="117768"/>
                        </a:cubicBezTo>
                        <a:cubicBezTo>
                          <a:pt x="33360" y="94485"/>
                          <a:pt x="26481" y="107714"/>
                          <a:pt x="19602" y="92368"/>
                        </a:cubicBezTo>
                        <a:cubicBezTo>
                          <a:pt x="12723" y="77022"/>
                          <a:pt x="-3152" y="-5528"/>
                          <a:pt x="552" y="29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6" name="フリーフォーム 965">
                    <a:extLst>
                      <a:ext uri="{FF2B5EF4-FFF2-40B4-BE49-F238E27FC236}">
                        <a16:creationId xmlns:a16="http://schemas.microsoft.com/office/drawing/2014/main" id="{32015A59-0207-7A0E-E201-7994D7B65487}"/>
                      </a:ext>
                    </a:extLst>
                  </p:cNvPr>
                  <p:cNvSpPr/>
                  <p:nvPr/>
                </p:nvSpPr>
                <p:spPr>
                  <a:xfrm>
                    <a:off x="-5205" y="2142446"/>
                    <a:ext cx="1368404" cy="562620"/>
                  </a:xfrm>
                  <a:custGeom>
                    <a:avLst/>
                    <a:gdLst>
                      <a:gd name="connsiteX0" fmla="*/ 5205 w 1368404"/>
                      <a:gd name="connsiteY0" fmla="*/ 679 h 562620"/>
                      <a:gd name="connsiteX1" fmla="*/ 525905 w 1368404"/>
                      <a:gd name="connsiteY1" fmla="*/ 203879 h 562620"/>
                      <a:gd name="connsiteX2" fmla="*/ 510030 w 1368404"/>
                      <a:gd name="connsiteY2" fmla="*/ 222929 h 562620"/>
                      <a:gd name="connsiteX3" fmla="*/ 998980 w 1368404"/>
                      <a:gd name="connsiteY3" fmla="*/ 407079 h 562620"/>
                      <a:gd name="connsiteX4" fmla="*/ 938655 w 1368404"/>
                      <a:gd name="connsiteY4" fmla="*/ 381679 h 562620"/>
                      <a:gd name="connsiteX5" fmla="*/ 992630 w 1368404"/>
                      <a:gd name="connsiteY5" fmla="*/ 362629 h 562620"/>
                      <a:gd name="connsiteX6" fmla="*/ 983105 w 1368404"/>
                      <a:gd name="connsiteY6" fmla="*/ 372154 h 562620"/>
                      <a:gd name="connsiteX7" fmla="*/ 1367280 w 1368404"/>
                      <a:gd name="connsiteY7" fmla="*/ 559479 h 562620"/>
                      <a:gd name="connsiteX8" fmla="*/ 1072005 w 1368404"/>
                      <a:gd name="connsiteY8" fmla="*/ 464229 h 562620"/>
                      <a:gd name="connsiteX9" fmla="*/ 306830 w 1368404"/>
                      <a:gd name="connsiteY9" fmla="*/ 149904 h 562620"/>
                      <a:gd name="connsiteX10" fmla="*/ 5205 w 1368404"/>
                      <a:gd name="connsiteY10" fmla="*/ 679 h 562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68404" h="562620">
                        <a:moveTo>
                          <a:pt x="5205" y="679"/>
                        </a:moveTo>
                        <a:cubicBezTo>
                          <a:pt x="41717" y="9675"/>
                          <a:pt x="441768" y="166837"/>
                          <a:pt x="525905" y="203879"/>
                        </a:cubicBezTo>
                        <a:cubicBezTo>
                          <a:pt x="610042" y="240921"/>
                          <a:pt x="431184" y="189062"/>
                          <a:pt x="510030" y="222929"/>
                        </a:cubicBezTo>
                        <a:cubicBezTo>
                          <a:pt x="588876" y="256796"/>
                          <a:pt x="927543" y="380621"/>
                          <a:pt x="998980" y="407079"/>
                        </a:cubicBezTo>
                        <a:cubicBezTo>
                          <a:pt x="1070417" y="433537"/>
                          <a:pt x="939713" y="389087"/>
                          <a:pt x="938655" y="381679"/>
                        </a:cubicBezTo>
                        <a:cubicBezTo>
                          <a:pt x="937597" y="374271"/>
                          <a:pt x="985222" y="364216"/>
                          <a:pt x="992630" y="362629"/>
                        </a:cubicBezTo>
                        <a:cubicBezTo>
                          <a:pt x="1000038" y="361042"/>
                          <a:pt x="920663" y="339346"/>
                          <a:pt x="983105" y="372154"/>
                        </a:cubicBezTo>
                        <a:cubicBezTo>
                          <a:pt x="1045547" y="404962"/>
                          <a:pt x="1352463" y="544133"/>
                          <a:pt x="1367280" y="559479"/>
                        </a:cubicBezTo>
                        <a:cubicBezTo>
                          <a:pt x="1382097" y="574825"/>
                          <a:pt x="1248747" y="532492"/>
                          <a:pt x="1072005" y="464229"/>
                        </a:cubicBezTo>
                        <a:cubicBezTo>
                          <a:pt x="895263" y="395967"/>
                          <a:pt x="483572" y="226104"/>
                          <a:pt x="306830" y="149904"/>
                        </a:cubicBezTo>
                        <a:cubicBezTo>
                          <a:pt x="130088" y="73704"/>
                          <a:pt x="-31307" y="-8317"/>
                          <a:pt x="5205" y="67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7" name="フリーフォーム 966">
                    <a:extLst>
                      <a:ext uri="{FF2B5EF4-FFF2-40B4-BE49-F238E27FC236}">
                        <a16:creationId xmlns:a16="http://schemas.microsoft.com/office/drawing/2014/main" id="{D3798C98-6B48-A38D-8DBF-D8BB7E43A8A3}"/>
                      </a:ext>
                    </a:extLst>
                  </p:cNvPr>
                  <p:cNvSpPr/>
                  <p:nvPr/>
                </p:nvSpPr>
                <p:spPr>
                  <a:xfrm>
                    <a:off x="13698" y="2187850"/>
                    <a:ext cx="819214" cy="304535"/>
                  </a:xfrm>
                  <a:custGeom>
                    <a:avLst/>
                    <a:gdLst>
                      <a:gd name="connsiteX0" fmla="*/ 5352 w 819214"/>
                      <a:gd name="connsiteY0" fmla="*/ 2900 h 304535"/>
                      <a:gd name="connsiteX1" fmla="*/ 427627 w 819214"/>
                      <a:gd name="connsiteY1" fmla="*/ 180700 h 304535"/>
                      <a:gd name="connsiteX2" fmla="*/ 818152 w 819214"/>
                      <a:gd name="connsiteY2" fmla="*/ 304525 h 304535"/>
                      <a:gd name="connsiteX3" fmla="*/ 532402 w 819214"/>
                      <a:gd name="connsiteY3" fmla="*/ 187050 h 304535"/>
                      <a:gd name="connsiteX4" fmla="*/ 211727 w 819214"/>
                      <a:gd name="connsiteY4" fmla="*/ 79100 h 304535"/>
                      <a:gd name="connsiteX5" fmla="*/ 5352 w 819214"/>
                      <a:gd name="connsiteY5" fmla="*/ 2900 h 304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9214" h="304535">
                        <a:moveTo>
                          <a:pt x="5352" y="2900"/>
                        </a:moveTo>
                        <a:cubicBezTo>
                          <a:pt x="41335" y="19833"/>
                          <a:pt x="292160" y="130429"/>
                          <a:pt x="427627" y="180700"/>
                        </a:cubicBezTo>
                        <a:cubicBezTo>
                          <a:pt x="563094" y="230971"/>
                          <a:pt x="800690" y="303467"/>
                          <a:pt x="818152" y="304525"/>
                        </a:cubicBezTo>
                        <a:cubicBezTo>
                          <a:pt x="835614" y="305583"/>
                          <a:pt x="633473" y="224621"/>
                          <a:pt x="532402" y="187050"/>
                        </a:cubicBezTo>
                        <a:cubicBezTo>
                          <a:pt x="431331" y="149479"/>
                          <a:pt x="300098" y="110850"/>
                          <a:pt x="211727" y="79100"/>
                        </a:cubicBezTo>
                        <a:cubicBezTo>
                          <a:pt x="123356" y="47350"/>
                          <a:pt x="-30631" y="-14033"/>
                          <a:pt x="5352" y="290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8" name="フリーフォーム 967">
                    <a:extLst>
                      <a:ext uri="{FF2B5EF4-FFF2-40B4-BE49-F238E27FC236}">
                        <a16:creationId xmlns:a16="http://schemas.microsoft.com/office/drawing/2014/main" id="{FEC88177-AAB4-104C-F95E-85092E576E55}"/>
                      </a:ext>
                    </a:extLst>
                  </p:cNvPr>
                  <p:cNvSpPr/>
                  <p:nvPr/>
                </p:nvSpPr>
                <p:spPr>
                  <a:xfrm>
                    <a:off x="-9525" y="2222500"/>
                    <a:ext cx="339561" cy="117800"/>
                  </a:xfrm>
                  <a:custGeom>
                    <a:avLst/>
                    <a:gdLst>
                      <a:gd name="connsiteX0" fmla="*/ 0 w 339561"/>
                      <a:gd name="connsiteY0" fmla="*/ 0 h 117800"/>
                      <a:gd name="connsiteX1" fmla="*/ 336550 w 339561"/>
                      <a:gd name="connsiteY1" fmla="*/ 117475 h 117800"/>
                      <a:gd name="connsiteX2" fmla="*/ 165100 w 339561"/>
                      <a:gd name="connsiteY2" fmla="*/ 34925 h 117800"/>
                      <a:gd name="connsiteX3" fmla="*/ 158750 w 339561"/>
                      <a:gd name="connsiteY3" fmla="*/ 31750 h 117800"/>
                      <a:gd name="connsiteX4" fmla="*/ 0 w 339561"/>
                      <a:gd name="connsiteY4" fmla="*/ 0 h 117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9561" h="117800">
                        <a:moveTo>
                          <a:pt x="0" y="0"/>
                        </a:moveTo>
                        <a:cubicBezTo>
                          <a:pt x="154516" y="55827"/>
                          <a:pt x="309033" y="111654"/>
                          <a:pt x="336550" y="117475"/>
                        </a:cubicBezTo>
                        <a:cubicBezTo>
                          <a:pt x="364067" y="123296"/>
                          <a:pt x="194733" y="49213"/>
                          <a:pt x="165100" y="34925"/>
                        </a:cubicBezTo>
                        <a:cubicBezTo>
                          <a:pt x="135467" y="20637"/>
                          <a:pt x="158750" y="31750"/>
                          <a:pt x="158750" y="3175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9" name="フリーフォーム 968">
                    <a:extLst>
                      <a:ext uri="{FF2B5EF4-FFF2-40B4-BE49-F238E27FC236}">
                        <a16:creationId xmlns:a16="http://schemas.microsoft.com/office/drawing/2014/main" id="{68EDC905-16BC-8ABF-1FC4-09C5CA6E53EA}"/>
                      </a:ext>
                    </a:extLst>
                  </p:cNvPr>
                  <p:cNvSpPr/>
                  <p:nvPr/>
                </p:nvSpPr>
                <p:spPr>
                  <a:xfrm>
                    <a:off x="377765" y="2372952"/>
                    <a:ext cx="1715999" cy="594314"/>
                  </a:xfrm>
                  <a:custGeom>
                    <a:avLst/>
                    <a:gdLst>
                      <a:gd name="connsiteX0" fmla="*/ 25460 w 1715999"/>
                      <a:gd name="connsiteY0" fmla="*/ 8298 h 594314"/>
                      <a:gd name="connsiteX1" fmla="*/ 917635 w 1715999"/>
                      <a:gd name="connsiteY1" fmla="*/ 332148 h 594314"/>
                      <a:gd name="connsiteX2" fmla="*/ 1622485 w 1715999"/>
                      <a:gd name="connsiteY2" fmla="*/ 570273 h 594314"/>
                      <a:gd name="connsiteX3" fmla="*/ 1708210 w 1715999"/>
                      <a:gd name="connsiteY3" fmla="*/ 586148 h 594314"/>
                      <a:gd name="connsiteX4" fmla="*/ 1212910 w 1715999"/>
                      <a:gd name="connsiteY4" fmla="*/ 475023 h 594314"/>
                      <a:gd name="connsiteX5" fmla="*/ 327085 w 1715999"/>
                      <a:gd name="connsiteY5" fmla="*/ 128948 h 594314"/>
                      <a:gd name="connsiteX6" fmla="*/ 25460 w 1715999"/>
                      <a:gd name="connsiteY6" fmla="*/ 8298 h 594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15999" h="594314">
                        <a:moveTo>
                          <a:pt x="25460" y="8298"/>
                        </a:moveTo>
                        <a:cubicBezTo>
                          <a:pt x="123885" y="42165"/>
                          <a:pt x="651464" y="238486"/>
                          <a:pt x="917635" y="332148"/>
                        </a:cubicBezTo>
                        <a:cubicBezTo>
                          <a:pt x="1183806" y="425810"/>
                          <a:pt x="1490723" y="527940"/>
                          <a:pt x="1622485" y="570273"/>
                        </a:cubicBezTo>
                        <a:cubicBezTo>
                          <a:pt x="1754247" y="612606"/>
                          <a:pt x="1708210" y="586148"/>
                          <a:pt x="1708210" y="586148"/>
                        </a:cubicBezTo>
                        <a:cubicBezTo>
                          <a:pt x="1639948" y="570273"/>
                          <a:pt x="1443097" y="551223"/>
                          <a:pt x="1212910" y="475023"/>
                        </a:cubicBezTo>
                        <a:cubicBezTo>
                          <a:pt x="982723" y="398823"/>
                          <a:pt x="521818" y="207794"/>
                          <a:pt x="327085" y="128948"/>
                        </a:cubicBezTo>
                        <a:cubicBezTo>
                          <a:pt x="132352" y="50102"/>
                          <a:pt x="-72965" y="-25569"/>
                          <a:pt x="25460" y="829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0" name="フリーフォーム 969">
                    <a:extLst>
                      <a:ext uri="{FF2B5EF4-FFF2-40B4-BE49-F238E27FC236}">
                        <a16:creationId xmlns:a16="http://schemas.microsoft.com/office/drawing/2014/main" id="{6670267A-7829-BFF0-E42F-94F664257728}"/>
                      </a:ext>
                    </a:extLst>
                  </p:cNvPr>
                  <p:cNvSpPr/>
                  <p:nvPr/>
                </p:nvSpPr>
                <p:spPr>
                  <a:xfrm>
                    <a:off x="-19525" y="2267433"/>
                    <a:ext cx="2081524" cy="774257"/>
                  </a:xfrm>
                  <a:custGeom>
                    <a:avLst/>
                    <a:gdLst>
                      <a:gd name="connsiteX0" fmla="*/ 29050 w 2081524"/>
                      <a:gd name="connsiteY0" fmla="*/ 15392 h 774257"/>
                      <a:gd name="connsiteX1" fmla="*/ 835500 w 2081524"/>
                      <a:gd name="connsiteY1" fmla="*/ 345592 h 774257"/>
                      <a:gd name="connsiteX2" fmla="*/ 819625 w 2081524"/>
                      <a:gd name="connsiteY2" fmla="*/ 320192 h 774257"/>
                      <a:gd name="connsiteX3" fmla="*/ 1451450 w 2081524"/>
                      <a:gd name="connsiteY3" fmla="*/ 539267 h 774257"/>
                      <a:gd name="connsiteX4" fmla="*/ 1838800 w 2081524"/>
                      <a:gd name="connsiteY4" fmla="*/ 678967 h 774257"/>
                      <a:gd name="connsiteX5" fmla="*/ 1756250 w 2081524"/>
                      <a:gd name="connsiteY5" fmla="*/ 634517 h 774257"/>
                      <a:gd name="connsiteX6" fmla="*/ 2080100 w 2081524"/>
                      <a:gd name="connsiteY6" fmla="*/ 774217 h 774257"/>
                      <a:gd name="connsiteX7" fmla="*/ 1607025 w 2081524"/>
                      <a:gd name="connsiteY7" fmla="*/ 618642 h 774257"/>
                      <a:gd name="connsiteX8" fmla="*/ 337025 w 2081524"/>
                      <a:gd name="connsiteY8" fmla="*/ 126517 h 774257"/>
                      <a:gd name="connsiteX9" fmla="*/ 194150 w 2081524"/>
                      <a:gd name="connsiteY9" fmla="*/ 63017 h 774257"/>
                      <a:gd name="connsiteX10" fmla="*/ 29050 w 2081524"/>
                      <a:gd name="connsiteY10" fmla="*/ 15392 h 774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081524" h="774257">
                        <a:moveTo>
                          <a:pt x="29050" y="15392"/>
                        </a:moveTo>
                        <a:cubicBezTo>
                          <a:pt x="135942" y="62488"/>
                          <a:pt x="703737" y="294792"/>
                          <a:pt x="835500" y="345592"/>
                        </a:cubicBezTo>
                        <a:cubicBezTo>
                          <a:pt x="967263" y="396392"/>
                          <a:pt x="716967" y="287913"/>
                          <a:pt x="819625" y="320192"/>
                        </a:cubicBezTo>
                        <a:cubicBezTo>
                          <a:pt x="922283" y="352471"/>
                          <a:pt x="1451450" y="539267"/>
                          <a:pt x="1451450" y="539267"/>
                        </a:cubicBezTo>
                        <a:lnTo>
                          <a:pt x="1838800" y="678967"/>
                        </a:lnTo>
                        <a:cubicBezTo>
                          <a:pt x="1889600" y="694842"/>
                          <a:pt x="1716033" y="618642"/>
                          <a:pt x="1756250" y="634517"/>
                        </a:cubicBezTo>
                        <a:cubicBezTo>
                          <a:pt x="1796467" y="650392"/>
                          <a:pt x="2104971" y="776863"/>
                          <a:pt x="2080100" y="774217"/>
                        </a:cubicBezTo>
                        <a:cubicBezTo>
                          <a:pt x="2055229" y="771571"/>
                          <a:pt x="1897537" y="726592"/>
                          <a:pt x="1607025" y="618642"/>
                        </a:cubicBezTo>
                        <a:cubicBezTo>
                          <a:pt x="1316513" y="510692"/>
                          <a:pt x="572504" y="219121"/>
                          <a:pt x="337025" y="126517"/>
                        </a:cubicBezTo>
                        <a:cubicBezTo>
                          <a:pt x="101546" y="33913"/>
                          <a:pt x="247596" y="83655"/>
                          <a:pt x="194150" y="63017"/>
                        </a:cubicBezTo>
                        <a:cubicBezTo>
                          <a:pt x="140704" y="42380"/>
                          <a:pt x="-77842" y="-31704"/>
                          <a:pt x="29050" y="1539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1" name="フリーフォーム 970">
                    <a:extLst>
                      <a:ext uri="{FF2B5EF4-FFF2-40B4-BE49-F238E27FC236}">
                        <a16:creationId xmlns:a16="http://schemas.microsoft.com/office/drawing/2014/main" id="{2FACAEAA-8B6F-E92E-357B-D3461154E0CC}"/>
                      </a:ext>
                    </a:extLst>
                  </p:cNvPr>
                  <p:cNvSpPr/>
                  <p:nvPr/>
                </p:nvSpPr>
                <p:spPr>
                  <a:xfrm>
                    <a:off x="1927172" y="3015390"/>
                    <a:ext cx="104869" cy="750344"/>
                  </a:xfrm>
                  <a:custGeom>
                    <a:avLst/>
                    <a:gdLst>
                      <a:gd name="connsiteX0" fmla="*/ 104828 w 104869"/>
                      <a:gd name="connsiteY0" fmla="*/ 860 h 750344"/>
                      <a:gd name="connsiteX1" fmla="*/ 41328 w 104869"/>
                      <a:gd name="connsiteY1" fmla="*/ 429485 h 750344"/>
                      <a:gd name="connsiteX2" fmla="*/ 50853 w 104869"/>
                      <a:gd name="connsiteY2" fmla="*/ 388210 h 750344"/>
                      <a:gd name="connsiteX3" fmla="*/ 53 w 104869"/>
                      <a:gd name="connsiteY3" fmla="*/ 750160 h 750344"/>
                      <a:gd name="connsiteX4" fmla="*/ 41328 w 104869"/>
                      <a:gd name="connsiteY4" fmla="*/ 435835 h 750344"/>
                      <a:gd name="connsiteX5" fmla="*/ 50853 w 104869"/>
                      <a:gd name="connsiteY5" fmla="*/ 321535 h 750344"/>
                      <a:gd name="connsiteX6" fmla="*/ 104828 w 104869"/>
                      <a:gd name="connsiteY6" fmla="*/ 860 h 750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4869" h="750344">
                        <a:moveTo>
                          <a:pt x="104828" y="860"/>
                        </a:moveTo>
                        <a:cubicBezTo>
                          <a:pt x="103240" y="18852"/>
                          <a:pt x="50324" y="364927"/>
                          <a:pt x="41328" y="429485"/>
                        </a:cubicBezTo>
                        <a:cubicBezTo>
                          <a:pt x="32332" y="494043"/>
                          <a:pt x="57732" y="334764"/>
                          <a:pt x="50853" y="388210"/>
                        </a:cubicBezTo>
                        <a:cubicBezTo>
                          <a:pt x="43974" y="441656"/>
                          <a:pt x="1641" y="742222"/>
                          <a:pt x="53" y="750160"/>
                        </a:cubicBezTo>
                        <a:cubicBezTo>
                          <a:pt x="-1535" y="758098"/>
                          <a:pt x="32861" y="507272"/>
                          <a:pt x="41328" y="435835"/>
                        </a:cubicBezTo>
                        <a:cubicBezTo>
                          <a:pt x="49795" y="364398"/>
                          <a:pt x="39741" y="390856"/>
                          <a:pt x="50853" y="321535"/>
                        </a:cubicBezTo>
                        <a:cubicBezTo>
                          <a:pt x="61965" y="252214"/>
                          <a:pt x="106416" y="-17132"/>
                          <a:pt x="104828" y="86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2" name="フリーフォーム 971">
                    <a:extLst>
                      <a:ext uri="{FF2B5EF4-FFF2-40B4-BE49-F238E27FC236}">
                        <a16:creationId xmlns:a16="http://schemas.microsoft.com/office/drawing/2014/main" id="{34E5B375-39CD-8738-8809-5E1A204730F4}"/>
                      </a:ext>
                    </a:extLst>
                  </p:cNvPr>
                  <p:cNvSpPr/>
                  <p:nvPr/>
                </p:nvSpPr>
                <p:spPr>
                  <a:xfrm>
                    <a:off x="1914287" y="3019419"/>
                    <a:ext cx="120945" cy="775092"/>
                  </a:xfrm>
                  <a:custGeom>
                    <a:avLst/>
                    <a:gdLst>
                      <a:gd name="connsiteX0" fmla="*/ 120888 w 120945"/>
                      <a:gd name="connsiteY0" fmla="*/ 6 h 775092"/>
                      <a:gd name="connsiteX1" fmla="*/ 41513 w 120945"/>
                      <a:gd name="connsiteY1" fmla="*/ 346081 h 775092"/>
                      <a:gd name="connsiteX2" fmla="*/ 47863 w 120945"/>
                      <a:gd name="connsiteY2" fmla="*/ 320681 h 775092"/>
                      <a:gd name="connsiteX3" fmla="*/ 25638 w 120945"/>
                      <a:gd name="connsiteY3" fmla="*/ 574681 h 775092"/>
                      <a:gd name="connsiteX4" fmla="*/ 238 w 120945"/>
                      <a:gd name="connsiteY4" fmla="*/ 774706 h 775092"/>
                      <a:gd name="connsiteX5" fmla="*/ 41513 w 120945"/>
                      <a:gd name="connsiteY5" fmla="*/ 523881 h 775092"/>
                      <a:gd name="connsiteX6" fmla="*/ 54213 w 120945"/>
                      <a:gd name="connsiteY6" fmla="*/ 355606 h 775092"/>
                      <a:gd name="connsiteX7" fmla="*/ 120888 w 120945"/>
                      <a:gd name="connsiteY7" fmla="*/ 6 h 775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945" h="775092">
                        <a:moveTo>
                          <a:pt x="120888" y="6"/>
                        </a:moveTo>
                        <a:cubicBezTo>
                          <a:pt x="118771" y="-1582"/>
                          <a:pt x="53684" y="292635"/>
                          <a:pt x="41513" y="346081"/>
                        </a:cubicBezTo>
                        <a:cubicBezTo>
                          <a:pt x="29342" y="399527"/>
                          <a:pt x="50509" y="282581"/>
                          <a:pt x="47863" y="320681"/>
                        </a:cubicBezTo>
                        <a:cubicBezTo>
                          <a:pt x="45217" y="358781"/>
                          <a:pt x="33576" y="499010"/>
                          <a:pt x="25638" y="574681"/>
                        </a:cubicBezTo>
                        <a:cubicBezTo>
                          <a:pt x="17700" y="650352"/>
                          <a:pt x="-2408" y="783173"/>
                          <a:pt x="238" y="774706"/>
                        </a:cubicBezTo>
                        <a:cubicBezTo>
                          <a:pt x="2884" y="766239"/>
                          <a:pt x="32517" y="593731"/>
                          <a:pt x="41513" y="523881"/>
                        </a:cubicBezTo>
                        <a:cubicBezTo>
                          <a:pt x="50509" y="454031"/>
                          <a:pt x="42571" y="439214"/>
                          <a:pt x="54213" y="355606"/>
                        </a:cubicBezTo>
                        <a:cubicBezTo>
                          <a:pt x="65855" y="271998"/>
                          <a:pt x="123005" y="1594"/>
                          <a:pt x="120888" y="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3" name="フリーフォーム 972">
                    <a:extLst>
                      <a:ext uri="{FF2B5EF4-FFF2-40B4-BE49-F238E27FC236}">
                        <a16:creationId xmlns:a16="http://schemas.microsoft.com/office/drawing/2014/main" id="{B3D67681-8CFD-E814-64F5-A8BEA9A978FB}"/>
                      </a:ext>
                    </a:extLst>
                  </p:cNvPr>
                  <p:cNvSpPr/>
                  <p:nvPr/>
                </p:nvSpPr>
                <p:spPr>
                  <a:xfrm>
                    <a:off x="2092100" y="2252781"/>
                    <a:ext cx="158990" cy="671802"/>
                  </a:xfrm>
                  <a:custGeom>
                    <a:avLst/>
                    <a:gdLst>
                      <a:gd name="connsiteX0" fmla="*/ 158975 w 158990"/>
                      <a:gd name="connsiteY0" fmla="*/ 1469 h 671802"/>
                      <a:gd name="connsiteX1" fmla="*/ 82775 w 158990"/>
                      <a:gd name="connsiteY1" fmla="*/ 287219 h 671802"/>
                      <a:gd name="connsiteX2" fmla="*/ 35150 w 158990"/>
                      <a:gd name="connsiteY2" fmla="*/ 449144 h 671802"/>
                      <a:gd name="connsiteX3" fmla="*/ 225 w 158990"/>
                      <a:gd name="connsiteY3" fmla="*/ 671394 h 671802"/>
                      <a:gd name="connsiteX4" fmla="*/ 22450 w 158990"/>
                      <a:gd name="connsiteY4" fmla="*/ 499944 h 671802"/>
                      <a:gd name="connsiteX5" fmla="*/ 66900 w 158990"/>
                      <a:gd name="connsiteY5" fmla="*/ 344369 h 671802"/>
                      <a:gd name="connsiteX6" fmla="*/ 89125 w 158990"/>
                      <a:gd name="connsiteY6" fmla="*/ 182444 h 671802"/>
                      <a:gd name="connsiteX7" fmla="*/ 158975 w 158990"/>
                      <a:gd name="connsiteY7" fmla="*/ 1469 h 671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8990" h="671802">
                        <a:moveTo>
                          <a:pt x="158975" y="1469"/>
                        </a:moveTo>
                        <a:cubicBezTo>
                          <a:pt x="157917" y="18931"/>
                          <a:pt x="103413" y="212606"/>
                          <a:pt x="82775" y="287219"/>
                        </a:cubicBezTo>
                        <a:cubicBezTo>
                          <a:pt x="62137" y="361832"/>
                          <a:pt x="48908" y="385115"/>
                          <a:pt x="35150" y="449144"/>
                        </a:cubicBezTo>
                        <a:cubicBezTo>
                          <a:pt x="21392" y="513173"/>
                          <a:pt x="2342" y="662927"/>
                          <a:pt x="225" y="671394"/>
                        </a:cubicBezTo>
                        <a:cubicBezTo>
                          <a:pt x="-1892" y="679861"/>
                          <a:pt x="11338" y="554448"/>
                          <a:pt x="22450" y="499944"/>
                        </a:cubicBezTo>
                        <a:cubicBezTo>
                          <a:pt x="33562" y="445440"/>
                          <a:pt x="55787" y="397286"/>
                          <a:pt x="66900" y="344369"/>
                        </a:cubicBezTo>
                        <a:cubicBezTo>
                          <a:pt x="78012" y="291452"/>
                          <a:pt x="71133" y="238006"/>
                          <a:pt x="89125" y="182444"/>
                        </a:cubicBezTo>
                        <a:cubicBezTo>
                          <a:pt x="107117" y="126882"/>
                          <a:pt x="160033" y="-15993"/>
                          <a:pt x="158975" y="146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4" name="フリーフォーム 973">
                    <a:extLst>
                      <a:ext uri="{FF2B5EF4-FFF2-40B4-BE49-F238E27FC236}">
                        <a16:creationId xmlns:a16="http://schemas.microsoft.com/office/drawing/2014/main" id="{778D77FA-A72F-4F0A-7DD9-562D7C0AB720}"/>
                      </a:ext>
                    </a:extLst>
                  </p:cNvPr>
                  <p:cNvSpPr/>
                  <p:nvPr/>
                </p:nvSpPr>
                <p:spPr>
                  <a:xfrm>
                    <a:off x="1939653" y="2828681"/>
                    <a:ext cx="174897" cy="943584"/>
                  </a:xfrm>
                  <a:custGeom>
                    <a:avLst/>
                    <a:gdLst>
                      <a:gd name="connsiteX0" fmla="*/ 174897 w 174897"/>
                      <a:gd name="connsiteY0" fmla="*/ 244 h 943584"/>
                      <a:gd name="connsiteX1" fmla="*/ 111397 w 174897"/>
                      <a:gd name="connsiteY1" fmla="*/ 260594 h 943584"/>
                      <a:gd name="connsiteX2" fmla="*/ 73297 w 174897"/>
                      <a:gd name="connsiteY2" fmla="*/ 473319 h 943584"/>
                      <a:gd name="connsiteX3" fmla="*/ 12972 w 174897"/>
                      <a:gd name="connsiteY3" fmla="*/ 809869 h 943584"/>
                      <a:gd name="connsiteX4" fmla="*/ 272 w 174897"/>
                      <a:gd name="connsiteY4" fmla="*/ 943219 h 943584"/>
                      <a:gd name="connsiteX5" fmla="*/ 19322 w 174897"/>
                      <a:gd name="connsiteY5" fmla="*/ 822569 h 943584"/>
                      <a:gd name="connsiteX6" fmla="*/ 111397 w 174897"/>
                      <a:gd name="connsiteY6" fmla="*/ 225669 h 943584"/>
                      <a:gd name="connsiteX7" fmla="*/ 174897 w 174897"/>
                      <a:gd name="connsiteY7" fmla="*/ 244 h 943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4897" h="943584">
                        <a:moveTo>
                          <a:pt x="174897" y="244"/>
                        </a:moveTo>
                        <a:cubicBezTo>
                          <a:pt x="174897" y="6065"/>
                          <a:pt x="128330" y="181748"/>
                          <a:pt x="111397" y="260594"/>
                        </a:cubicBezTo>
                        <a:cubicBezTo>
                          <a:pt x="94464" y="339440"/>
                          <a:pt x="73297" y="473319"/>
                          <a:pt x="73297" y="473319"/>
                        </a:cubicBezTo>
                        <a:cubicBezTo>
                          <a:pt x="56893" y="564865"/>
                          <a:pt x="25143" y="731552"/>
                          <a:pt x="12972" y="809869"/>
                        </a:cubicBezTo>
                        <a:cubicBezTo>
                          <a:pt x="801" y="888186"/>
                          <a:pt x="-786" y="941102"/>
                          <a:pt x="272" y="943219"/>
                        </a:cubicBezTo>
                        <a:cubicBezTo>
                          <a:pt x="1330" y="945336"/>
                          <a:pt x="801" y="942161"/>
                          <a:pt x="19322" y="822569"/>
                        </a:cubicBezTo>
                        <a:cubicBezTo>
                          <a:pt x="37843" y="702977"/>
                          <a:pt x="87055" y="357961"/>
                          <a:pt x="111397" y="225669"/>
                        </a:cubicBezTo>
                        <a:cubicBezTo>
                          <a:pt x="135739" y="93377"/>
                          <a:pt x="174897" y="-5577"/>
                          <a:pt x="174897" y="24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5" name="フリーフォーム 974">
                    <a:extLst>
                      <a:ext uri="{FF2B5EF4-FFF2-40B4-BE49-F238E27FC236}">
                        <a16:creationId xmlns:a16="http://schemas.microsoft.com/office/drawing/2014/main" id="{9DEF351C-A74B-AE0F-2A74-152A328983FD}"/>
                      </a:ext>
                    </a:extLst>
                  </p:cNvPr>
                  <p:cNvSpPr/>
                  <p:nvPr/>
                </p:nvSpPr>
                <p:spPr>
                  <a:xfrm>
                    <a:off x="1966934" y="3072734"/>
                    <a:ext cx="148000" cy="778426"/>
                  </a:xfrm>
                  <a:custGeom>
                    <a:avLst/>
                    <a:gdLst>
                      <a:gd name="connsiteX0" fmla="*/ 147616 w 148000"/>
                      <a:gd name="connsiteY0" fmla="*/ 666 h 778426"/>
                      <a:gd name="connsiteX1" fmla="*/ 96816 w 148000"/>
                      <a:gd name="connsiteY1" fmla="*/ 172116 h 778426"/>
                      <a:gd name="connsiteX2" fmla="*/ 58716 w 148000"/>
                      <a:gd name="connsiteY2" fmla="*/ 384841 h 778426"/>
                      <a:gd name="connsiteX3" fmla="*/ 1566 w 148000"/>
                      <a:gd name="connsiteY3" fmla="*/ 753141 h 778426"/>
                      <a:gd name="connsiteX4" fmla="*/ 20616 w 148000"/>
                      <a:gd name="connsiteY4" fmla="*/ 689641 h 778426"/>
                      <a:gd name="connsiteX5" fmla="*/ 68241 w 148000"/>
                      <a:gd name="connsiteY5" fmla="*/ 235616 h 778426"/>
                      <a:gd name="connsiteX6" fmla="*/ 147616 w 148000"/>
                      <a:gd name="connsiteY6" fmla="*/ 666 h 778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000" h="778426">
                        <a:moveTo>
                          <a:pt x="147616" y="666"/>
                        </a:moveTo>
                        <a:cubicBezTo>
                          <a:pt x="152379" y="-9917"/>
                          <a:pt x="111633" y="108087"/>
                          <a:pt x="96816" y="172116"/>
                        </a:cubicBezTo>
                        <a:cubicBezTo>
                          <a:pt x="81999" y="236145"/>
                          <a:pt x="74591" y="288004"/>
                          <a:pt x="58716" y="384841"/>
                        </a:cubicBezTo>
                        <a:cubicBezTo>
                          <a:pt x="42841" y="481679"/>
                          <a:pt x="7916" y="702341"/>
                          <a:pt x="1566" y="753141"/>
                        </a:cubicBezTo>
                        <a:cubicBezTo>
                          <a:pt x="-4784" y="803941"/>
                          <a:pt x="9504" y="775895"/>
                          <a:pt x="20616" y="689641"/>
                        </a:cubicBezTo>
                        <a:cubicBezTo>
                          <a:pt x="31728" y="603387"/>
                          <a:pt x="45487" y="344095"/>
                          <a:pt x="68241" y="235616"/>
                        </a:cubicBezTo>
                        <a:cubicBezTo>
                          <a:pt x="90995" y="127137"/>
                          <a:pt x="142853" y="11249"/>
                          <a:pt x="147616" y="66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6" name="フリーフォーム 975">
                    <a:extLst>
                      <a:ext uri="{FF2B5EF4-FFF2-40B4-BE49-F238E27FC236}">
                        <a16:creationId xmlns:a16="http://schemas.microsoft.com/office/drawing/2014/main" id="{741F575B-78A9-C396-CC9C-210426F84A2D}"/>
                      </a:ext>
                    </a:extLst>
                  </p:cNvPr>
                  <p:cNvSpPr/>
                  <p:nvPr/>
                </p:nvSpPr>
                <p:spPr>
                  <a:xfrm>
                    <a:off x="1958975" y="3082244"/>
                    <a:ext cx="143421" cy="743758"/>
                  </a:xfrm>
                  <a:custGeom>
                    <a:avLst/>
                    <a:gdLst>
                      <a:gd name="connsiteX0" fmla="*/ 142875 w 143421"/>
                      <a:gd name="connsiteY0" fmla="*/ 3856 h 743758"/>
                      <a:gd name="connsiteX1" fmla="*/ 44450 w 143421"/>
                      <a:gd name="connsiteY1" fmla="*/ 353106 h 743758"/>
                      <a:gd name="connsiteX2" fmla="*/ 0 w 143421"/>
                      <a:gd name="connsiteY2" fmla="*/ 743631 h 743758"/>
                      <a:gd name="connsiteX3" fmla="*/ 44450 w 143421"/>
                      <a:gd name="connsiteY3" fmla="*/ 311831 h 743758"/>
                      <a:gd name="connsiteX4" fmla="*/ 82550 w 143421"/>
                      <a:gd name="connsiteY4" fmla="*/ 175306 h 743758"/>
                      <a:gd name="connsiteX5" fmla="*/ 142875 w 143421"/>
                      <a:gd name="connsiteY5" fmla="*/ 3856 h 743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421" h="743758">
                        <a:moveTo>
                          <a:pt x="142875" y="3856"/>
                        </a:moveTo>
                        <a:cubicBezTo>
                          <a:pt x="136525" y="33489"/>
                          <a:pt x="68262" y="229810"/>
                          <a:pt x="44450" y="353106"/>
                        </a:cubicBezTo>
                        <a:cubicBezTo>
                          <a:pt x="20637" y="476402"/>
                          <a:pt x="0" y="750510"/>
                          <a:pt x="0" y="743631"/>
                        </a:cubicBezTo>
                        <a:cubicBezTo>
                          <a:pt x="0" y="736752"/>
                          <a:pt x="30692" y="406552"/>
                          <a:pt x="44450" y="311831"/>
                        </a:cubicBezTo>
                        <a:cubicBezTo>
                          <a:pt x="58208" y="217110"/>
                          <a:pt x="66675" y="227164"/>
                          <a:pt x="82550" y="175306"/>
                        </a:cubicBezTo>
                        <a:cubicBezTo>
                          <a:pt x="98425" y="123448"/>
                          <a:pt x="149225" y="-25777"/>
                          <a:pt x="142875" y="385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7" name="フリーフォーム 976">
                    <a:extLst>
                      <a:ext uri="{FF2B5EF4-FFF2-40B4-BE49-F238E27FC236}">
                        <a16:creationId xmlns:a16="http://schemas.microsoft.com/office/drawing/2014/main" id="{EE179E77-3702-87C4-56A9-719AFE6008C6}"/>
                      </a:ext>
                    </a:extLst>
                  </p:cNvPr>
                  <p:cNvSpPr/>
                  <p:nvPr/>
                </p:nvSpPr>
                <p:spPr>
                  <a:xfrm>
                    <a:off x="1948717" y="3450113"/>
                    <a:ext cx="55237" cy="363669"/>
                  </a:xfrm>
                  <a:custGeom>
                    <a:avLst/>
                    <a:gdLst>
                      <a:gd name="connsiteX0" fmla="*/ 54708 w 55237"/>
                      <a:gd name="connsiteY0" fmla="*/ 1112 h 363669"/>
                      <a:gd name="connsiteX1" fmla="*/ 733 w 55237"/>
                      <a:gd name="connsiteY1" fmla="*/ 353537 h 363669"/>
                      <a:gd name="connsiteX2" fmla="*/ 26133 w 55237"/>
                      <a:gd name="connsiteY2" fmla="*/ 245587 h 363669"/>
                      <a:gd name="connsiteX3" fmla="*/ 54708 w 55237"/>
                      <a:gd name="connsiteY3" fmla="*/ 1112 h 363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237" h="363669">
                        <a:moveTo>
                          <a:pt x="54708" y="1112"/>
                        </a:moveTo>
                        <a:cubicBezTo>
                          <a:pt x="50475" y="19104"/>
                          <a:pt x="5495" y="312791"/>
                          <a:pt x="733" y="353537"/>
                        </a:cubicBezTo>
                        <a:cubicBezTo>
                          <a:pt x="-4029" y="394283"/>
                          <a:pt x="15550" y="302737"/>
                          <a:pt x="26133" y="245587"/>
                        </a:cubicBezTo>
                        <a:cubicBezTo>
                          <a:pt x="36716" y="188437"/>
                          <a:pt x="58941" y="-16880"/>
                          <a:pt x="54708" y="111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8" name="フリーフォーム 977">
                    <a:extLst>
                      <a:ext uri="{FF2B5EF4-FFF2-40B4-BE49-F238E27FC236}">
                        <a16:creationId xmlns:a16="http://schemas.microsoft.com/office/drawing/2014/main" id="{9CBCFE50-0F88-C53A-B9CC-3350F9DDD225}"/>
                      </a:ext>
                    </a:extLst>
                  </p:cNvPr>
                  <p:cNvSpPr/>
                  <p:nvPr/>
                </p:nvSpPr>
                <p:spPr>
                  <a:xfrm>
                    <a:off x="1607210" y="2686046"/>
                    <a:ext cx="66055" cy="117485"/>
                  </a:xfrm>
                  <a:custGeom>
                    <a:avLst/>
                    <a:gdLst>
                      <a:gd name="connsiteX0" fmla="*/ 66015 w 66055"/>
                      <a:gd name="connsiteY0" fmla="*/ 4 h 117485"/>
                      <a:gd name="connsiteX1" fmla="*/ 12040 w 66055"/>
                      <a:gd name="connsiteY1" fmla="*/ 66679 h 117485"/>
                      <a:gd name="connsiteX2" fmla="*/ 2515 w 66055"/>
                      <a:gd name="connsiteY2" fmla="*/ 117479 h 117485"/>
                      <a:gd name="connsiteX3" fmla="*/ 2515 w 66055"/>
                      <a:gd name="connsiteY3" fmla="*/ 69854 h 117485"/>
                      <a:gd name="connsiteX4" fmla="*/ 66015 w 66055"/>
                      <a:gd name="connsiteY4" fmla="*/ 4 h 117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055" h="117485">
                        <a:moveTo>
                          <a:pt x="66015" y="4"/>
                        </a:moveTo>
                        <a:cubicBezTo>
                          <a:pt x="67602" y="-525"/>
                          <a:pt x="22623" y="47100"/>
                          <a:pt x="12040" y="66679"/>
                        </a:cubicBezTo>
                        <a:cubicBezTo>
                          <a:pt x="1457" y="86258"/>
                          <a:pt x="4102" y="116950"/>
                          <a:pt x="2515" y="117479"/>
                        </a:cubicBezTo>
                        <a:cubicBezTo>
                          <a:pt x="928" y="118008"/>
                          <a:pt x="-2248" y="87846"/>
                          <a:pt x="2515" y="69854"/>
                        </a:cubicBezTo>
                        <a:cubicBezTo>
                          <a:pt x="7277" y="51862"/>
                          <a:pt x="64428" y="533"/>
                          <a:pt x="66015" y="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9" name="フリーフォーム 978">
                    <a:extLst>
                      <a:ext uri="{FF2B5EF4-FFF2-40B4-BE49-F238E27FC236}">
                        <a16:creationId xmlns:a16="http://schemas.microsoft.com/office/drawing/2014/main" id="{88554194-95A2-0D81-562F-D58F7545CBE7}"/>
                      </a:ext>
                    </a:extLst>
                  </p:cNvPr>
                  <p:cNvSpPr/>
                  <p:nvPr/>
                </p:nvSpPr>
                <p:spPr>
                  <a:xfrm>
                    <a:off x="1628757" y="2669878"/>
                    <a:ext cx="16591" cy="127599"/>
                  </a:xfrm>
                  <a:custGeom>
                    <a:avLst/>
                    <a:gdLst>
                      <a:gd name="connsiteX0" fmla="*/ 15893 w 16591"/>
                      <a:gd name="connsiteY0" fmla="*/ 297 h 127599"/>
                      <a:gd name="connsiteX1" fmla="*/ 18 w 16591"/>
                      <a:gd name="connsiteY1" fmla="*/ 124122 h 127599"/>
                      <a:gd name="connsiteX2" fmla="*/ 12718 w 16591"/>
                      <a:gd name="connsiteY2" fmla="*/ 89197 h 127599"/>
                      <a:gd name="connsiteX3" fmla="*/ 15893 w 16591"/>
                      <a:gd name="connsiteY3" fmla="*/ 297 h 127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1" h="127599">
                        <a:moveTo>
                          <a:pt x="15893" y="297"/>
                        </a:moveTo>
                        <a:cubicBezTo>
                          <a:pt x="13776" y="6118"/>
                          <a:pt x="547" y="109305"/>
                          <a:pt x="18" y="124122"/>
                        </a:cubicBezTo>
                        <a:cubicBezTo>
                          <a:pt x="-511" y="138939"/>
                          <a:pt x="10601" y="102426"/>
                          <a:pt x="12718" y="89197"/>
                        </a:cubicBezTo>
                        <a:cubicBezTo>
                          <a:pt x="14835" y="75968"/>
                          <a:pt x="18010" y="-5524"/>
                          <a:pt x="15893" y="29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0" name="フリーフォーム 979">
                    <a:extLst>
                      <a:ext uri="{FF2B5EF4-FFF2-40B4-BE49-F238E27FC236}">
                        <a16:creationId xmlns:a16="http://schemas.microsoft.com/office/drawing/2014/main" id="{6F156D6B-AD06-1B31-EB14-B7FF6D97A22D}"/>
                      </a:ext>
                    </a:extLst>
                  </p:cNvPr>
                  <p:cNvSpPr/>
                  <p:nvPr/>
                </p:nvSpPr>
                <p:spPr>
                  <a:xfrm>
                    <a:off x="1453117" y="2892334"/>
                    <a:ext cx="134572" cy="820376"/>
                  </a:xfrm>
                  <a:custGeom>
                    <a:avLst/>
                    <a:gdLst>
                      <a:gd name="connsiteX0" fmla="*/ 134383 w 134572"/>
                      <a:gd name="connsiteY0" fmla="*/ 91 h 820376"/>
                      <a:gd name="connsiteX1" fmla="*/ 86758 w 134572"/>
                      <a:gd name="connsiteY1" fmla="*/ 200116 h 820376"/>
                      <a:gd name="connsiteX2" fmla="*/ 61358 w 134572"/>
                      <a:gd name="connsiteY2" fmla="*/ 358866 h 820376"/>
                      <a:gd name="connsiteX3" fmla="*/ 48658 w 134572"/>
                      <a:gd name="connsiteY3" fmla="*/ 457291 h 820376"/>
                      <a:gd name="connsiteX4" fmla="*/ 1033 w 134572"/>
                      <a:gd name="connsiteY4" fmla="*/ 816066 h 820376"/>
                      <a:gd name="connsiteX5" fmla="*/ 99458 w 134572"/>
                      <a:gd name="connsiteY5" fmla="*/ 184241 h 820376"/>
                      <a:gd name="connsiteX6" fmla="*/ 134383 w 134572"/>
                      <a:gd name="connsiteY6" fmla="*/ 91 h 820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4572" h="820376">
                        <a:moveTo>
                          <a:pt x="134383" y="91"/>
                        </a:moveTo>
                        <a:cubicBezTo>
                          <a:pt x="132266" y="2737"/>
                          <a:pt x="98929" y="140320"/>
                          <a:pt x="86758" y="200116"/>
                        </a:cubicBezTo>
                        <a:cubicBezTo>
                          <a:pt x="74587" y="259912"/>
                          <a:pt x="67708" y="316004"/>
                          <a:pt x="61358" y="358866"/>
                        </a:cubicBezTo>
                        <a:cubicBezTo>
                          <a:pt x="55008" y="401728"/>
                          <a:pt x="58712" y="381091"/>
                          <a:pt x="48658" y="457291"/>
                        </a:cubicBezTo>
                        <a:cubicBezTo>
                          <a:pt x="38604" y="533491"/>
                          <a:pt x="-7434" y="861574"/>
                          <a:pt x="1033" y="816066"/>
                        </a:cubicBezTo>
                        <a:cubicBezTo>
                          <a:pt x="9500" y="770558"/>
                          <a:pt x="78291" y="316533"/>
                          <a:pt x="99458" y="184241"/>
                        </a:cubicBezTo>
                        <a:cubicBezTo>
                          <a:pt x="120625" y="51949"/>
                          <a:pt x="136500" y="-2555"/>
                          <a:pt x="134383" y="9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1" name="フリーフォーム 980">
                    <a:extLst>
                      <a:ext uri="{FF2B5EF4-FFF2-40B4-BE49-F238E27FC236}">
                        <a16:creationId xmlns:a16="http://schemas.microsoft.com/office/drawing/2014/main" id="{78960659-F341-12AA-8330-62E2BB5B3944}"/>
                      </a:ext>
                    </a:extLst>
                  </p:cNvPr>
                  <p:cNvSpPr/>
                  <p:nvPr/>
                </p:nvSpPr>
                <p:spPr>
                  <a:xfrm>
                    <a:off x="1430579" y="2887090"/>
                    <a:ext cx="147588" cy="838590"/>
                  </a:xfrm>
                  <a:custGeom>
                    <a:avLst/>
                    <a:gdLst>
                      <a:gd name="connsiteX0" fmla="*/ 147396 w 147588"/>
                      <a:gd name="connsiteY0" fmla="*/ 2160 h 838590"/>
                      <a:gd name="connsiteX1" fmla="*/ 68021 w 147588"/>
                      <a:gd name="connsiteY1" fmla="*/ 370460 h 838590"/>
                      <a:gd name="connsiteX2" fmla="*/ 26746 w 147588"/>
                      <a:gd name="connsiteY2" fmla="*/ 675260 h 838590"/>
                      <a:gd name="connsiteX3" fmla="*/ 1346 w 147588"/>
                      <a:gd name="connsiteY3" fmla="*/ 830835 h 838590"/>
                      <a:gd name="connsiteX4" fmla="*/ 68021 w 147588"/>
                      <a:gd name="connsiteY4" fmla="*/ 440310 h 838590"/>
                      <a:gd name="connsiteX5" fmla="*/ 90246 w 147588"/>
                      <a:gd name="connsiteY5" fmla="*/ 227585 h 838590"/>
                      <a:gd name="connsiteX6" fmla="*/ 147396 w 147588"/>
                      <a:gd name="connsiteY6" fmla="*/ 2160 h 838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7588" h="838590">
                        <a:moveTo>
                          <a:pt x="147396" y="2160"/>
                        </a:moveTo>
                        <a:cubicBezTo>
                          <a:pt x="143692" y="25973"/>
                          <a:pt x="88129" y="258277"/>
                          <a:pt x="68021" y="370460"/>
                        </a:cubicBezTo>
                        <a:cubicBezTo>
                          <a:pt x="47913" y="482643"/>
                          <a:pt x="37858" y="598531"/>
                          <a:pt x="26746" y="675260"/>
                        </a:cubicBezTo>
                        <a:cubicBezTo>
                          <a:pt x="15633" y="751989"/>
                          <a:pt x="-5533" y="869993"/>
                          <a:pt x="1346" y="830835"/>
                        </a:cubicBezTo>
                        <a:cubicBezTo>
                          <a:pt x="8225" y="791677"/>
                          <a:pt x="53204" y="540852"/>
                          <a:pt x="68021" y="440310"/>
                        </a:cubicBezTo>
                        <a:cubicBezTo>
                          <a:pt x="82838" y="339768"/>
                          <a:pt x="80192" y="297435"/>
                          <a:pt x="90246" y="227585"/>
                        </a:cubicBezTo>
                        <a:cubicBezTo>
                          <a:pt x="100300" y="157735"/>
                          <a:pt x="151100" y="-21653"/>
                          <a:pt x="147396" y="216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2" name="フリーフォーム 981">
                    <a:extLst>
                      <a:ext uri="{FF2B5EF4-FFF2-40B4-BE49-F238E27FC236}">
                        <a16:creationId xmlns:a16="http://schemas.microsoft.com/office/drawing/2014/main" id="{822EDA3A-75B5-2831-5179-5C6D40A86839}"/>
                      </a:ext>
                    </a:extLst>
                  </p:cNvPr>
                  <p:cNvSpPr/>
                  <p:nvPr/>
                </p:nvSpPr>
                <p:spPr>
                  <a:xfrm>
                    <a:off x="1465814" y="2892457"/>
                    <a:ext cx="147508" cy="816912"/>
                  </a:xfrm>
                  <a:custGeom>
                    <a:avLst/>
                    <a:gdLst>
                      <a:gd name="connsiteX0" fmla="*/ 147086 w 147508"/>
                      <a:gd name="connsiteY0" fmla="*/ 6318 h 816912"/>
                      <a:gd name="connsiteX1" fmla="*/ 80411 w 147508"/>
                      <a:gd name="connsiteY1" fmla="*/ 320643 h 816912"/>
                      <a:gd name="connsiteX2" fmla="*/ 61361 w 147508"/>
                      <a:gd name="connsiteY2" fmla="*/ 403193 h 816912"/>
                      <a:gd name="connsiteX3" fmla="*/ 48661 w 147508"/>
                      <a:gd name="connsiteY3" fmla="*/ 527018 h 816912"/>
                      <a:gd name="connsiteX4" fmla="*/ 1036 w 147508"/>
                      <a:gd name="connsiteY4" fmla="*/ 815943 h 816912"/>
                      <a:gd name="connsiteX5" fmla="*/ 23261 w 147508"/>
                      <a:gd name="connsiteY5" fmla="*/ 603218 h 816912"/>
                      <a:gd name="connsiteX6" fmla="*/ 105811 w 147508"/>
                      <a:gd name="connsiteY6" fmla="*/ 149193 h 816912"/>
                      <a:gd name="connsiteX7" fmla="*/ 147086 w 147508"/>
                      <a:gd name="connsiteY7" fmla="*/ 6318 h 816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7508" h="816912">
                        <a:moveTo>
                          <a:pt x="147086" y="6318"/>
                        </a:moveTo>
                        <a:cubicBezTo>
                          <a:pt x="142853" y="34893"/>
                          <a:pt x="94698" y="254497"/>
                          <a:pt x="80411" y="320643"/>
                        </a:cubicBezTo>
                        <a:cubicBezTo>
                          <a:pt x="66124" y="386789"/>
                          <a:pt x="66653" y="368797"/>
                          <a:pt x="61361" y="403193"/>
                        </a:cubicBezTo>
                        <a:cubicBezTo>
                          <a:pt x="56069" y="437589"/>
                          <a:pt x="58715" y="458226"/>
                          <a:pt x="48661" y="527018"/>
                        </a:cubicBezTo>
                        <a:cubicBezTo>
                          <a:pt x="38607" y="595810"/>
                          <a:pt x="5269" y="803243"/>
                          <a:pt x="1036" y="815943"/>
                        </a:cubicBezTo>
                        <a:cubicBezTo>
                          <a:pt x="-3197" y="828643"/>
                          <a:pt x="5798" y="714343"/>
                          <a:pt x="23261" y="603218"/>
                        </a:cubicBezTo>
                        <a:cubicBezTo>
                          <a:pt x="40723" y="492093"/>
                          <a:pt x="88878" y="248676"/>
                          <a:pt x="105811" y="149193"/>
                        </a:cubicBezTo>
                        <a:cubicBezTo>
                          <a:pt x="122744" y="49710"/>
                          <a:pt x="151319" y="-22257"/>
                          <a:pt x="147086" y="631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3" name="フリーフォーム 982">
                    <a:extLst>
                      <a:ext uri="{FF2B5EF4-FFF2-40B4-BE49-F238E27FC236}">
                        <a16:creationId xmlns:a16="http://schemas.microsoft.com/office/drawing/2014/main" id="{1F4EA47F-6BF8-4C03-D302-F8C7C21905BD}"/>
                      </a:ext>
                    </a:extLst>
                  </p:cNvPr>
                  <p:cNvSpPr/>
                  <p:nvPr/>
                </p:nvSpPr>
                <p:spPr>
                  <a:xfrm>
                    <a:off x="-16880" y="2379978"/>
                    <a:ext cx="217063" cy="604874"/>
                  </a:xfrm>
                  <a:custGeom>
                    <a:avLst/>
                    <a:gdLst>
                      <a:gd name="connsiteX0" fmla="*/ 216905 w 217063"/>
                      <a:gd name="connsiteY0" fmla="*/ 1272 h 604874"/>
                      <a:gd name="connsiteX1" fmla="*/ 156580 w 217063"/>
                      <a:gd name="connsiteY1" fmla="*/ 163197 h 604874"/>
                      <a:gd name="connsiteX2" fmla="*/ 108955 w 217063"/>
                      <a:gd name="connsiteY2" fmla="*/ 299722 h 604874"/>
                      <a:gd name="connsiteX3" fmla="*/ 77205 w 217063"/>
                      <a:gd name="connsiteY3" fmla="*/ 426722 h 604874"/>
                      <a:gd name="connsiteX4" fmla="*/ 1005 w 217063"/>
                      <a:gd name="connsiteY4" fmla="*/ 601347 h 604874"/>
                      <a:gd name="connsiteX5" fmla="*/ 137530 w 217063"/>
                      <a:gd name="connsiteY5" fmla="*/ 255272 h 604874"/>
                      <a:gd name="connsiteX6" fmla="*/ 216905 w 217063"/>
                      <a:gd name="connsiteY6" fmla="*/ 1272 h 604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7063" h="604874">
                        <a:moveTo>
                          <a:pt x="216905" y="1272"/>
                        </a:moveTo>
                        <a:cubicBezTo>
                          <a:pt x="220080" y="-14074"/>
                          <a:pt x="174572" y="113455"/>
                          <a:pt x="156580" y="163197"/>
                        </a:cubicBezTo>
                        <a:cubicBezTo>
                          <a:pt x="138588" y="212939"/>
                          <a:pt x="122184" y="255801"/>
                          <a:pt x="108955" y="299722"/>
                        </a:cubicBezTo>
                        <a:cubicBezTo>
                          <a:pt x="95726" y="343643"/>
                          <a:pt x="95197" y="376451"/>
                          <a:pt x="77205" y="426722"/>
                        </a:cubicBezTo>
                        <a:cubicBezTo>
                          <a:pt x="59213" y="476993"/>
                          <a:pt x="-9049" y="629922"/>
                          <a:pt x="1005" y="601347"/>
                        </a:cubicBezTo>
                        <a:cubicBezTo>
                          <a:pt x="11059" y="572772"/>
                          <a:pt x="103134" y="352109"/>
                          <a:pt x="137530" y="255272"/>
                        </a:cubicBezTo>
                        <a:cubicBezTo>
                          <a:pt x="171926" y="158435"/>
                          <a:pt x="213730" y="16618"/>
                          <a:pt x="216905" y="127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4" name="フリーフォーム 983">
                    <a:extLst>
                      <a:ext uri="{FF2B5EF4-FFF2-40B4-BE49-F238E27FC236}">
                        <a16:creationId xmlns:a16="http://schemas.microsoft.com/office/drawing/2014/main" id="{1E47EF57-2914-75EB-D270-DD193D816F90}"/>
                      </a:ext>
                    </a:extLst>
                  </p:cNvPr>
                  <p:cNvSpPr/>
                  <p:nvPr/>
                </p:nvSpPr>
                <p:spPr>
                  <a:xfrm>
                    <a:off x="-3388" y="2387593"/>
                    <a:ext cx="181275" cy="524480"/>
                  </a:xfrm>
                  <a:custGeom>
                    <a:avLst/>
                    <a:gdLst>
                      <a:gd name="connsiteX0" fmla="*/ 181188 w 181275"/>
                      <a:gd name="connsiteY0" fmla="*/ 7 h 524480"/>
                      <a:gd name="connsiteX1" fmla="*/ 104988 w 181275"/>
                      <a:gd name="connsiteY1" fmla="*/ 200032 h 524480"/>
                      <a:gd name="connsiteX2" fmla="*/ 89113 w 181275"/>
                      <a:gd name="connsiteY2" fmla="*/ 273057 h 524480"/>
                      <a:gd name="connsiteX3" fmla="*/ 213 w 181275"/>
                      <a:gd name="connsiteY3" fmla="*/ 523882 h 524480"/>
                      <a:gd name="connsiteX4" fmla="*/ 117688 w 181275"/>
                      <a:gd name="connsiteY4" fmla="*/ 193682 h 524480"/>
                      <a:gd name="connsiteX5" fmla="*/ 181188 w 181275"/>
                      <a:gd name="connsiteY5" fmla="*/ 7 h 524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1275" h="524480">
                        <a:moveTo>
                          <a:pt x="181188" y="7"/>
                        </a:moveTo>
                        <a:cubicBezTo>
                          <a:pt x="179071" y="1065"/>
                          <a:pt x="120334" y="154524"/>
                          <a:pt x="104988" y="200032"/>
                        </a:cubicBezTo>
                        <a:cubicBezTo>
                          <a:pt x="89642" y="245540"/>
                          <a:pt x="106575" y="219082"/>
                          <a:pt x="89113" y="273057"/>
                        </a:cubicBezTo>
                        <a:cubicBezTo>
                          <a:pt x="71651" y="327032"/>
                          <a:pt x="-4549" y="537111"/>
                          <a:pt x="213" y="523882"/>
                        </a:cubicBezTo>
                        <a:cubicBezTo>
                          <a:pt x="4975" y="510653"/>
                          <a:pt x="88584" y="283640"/>
                          <a:pt x="117688" y="193682"/>
                        </a:cubicBezTo>
                        <a:cubicBezTo>
                          <a:pt x="146792" y="103724"/>
                          <a:pt x="183305" y="-1051"/>
                          <a:pt x="181188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5" name="フリーフォーム 984">
                    <a:extLst>
                      <a:ext uri="{FF2B5EF4-FFF2-40B4-BE49-F238E27FC236}">
                        <a16:creationId xmlns:a16="http://schemas.microsoft.com/office/drawing/2014/main" id="{A0E2E490-F072-3296-F54B-BFA67A684391}"/>
                      </a:ext>
                    </a:extLst>
                  </p:cNvPr>
                  <p:cNvSpPr/>
                  <p:nvPr/>
                </p:nvSpPr>
                <p:spPr>
                  <a:xfrm>
                    <a:off x="-3560" y="2361254"/>
                    <a:ext cx="171261" cy="516555"/>
                  </a:xfrm>
                  <a:custGeom>
                    <a:avLst/>
                    <a:gdLst>
                      <a:gd name="connsiteX0" fmla="*/ 168660 w 171261"/>
                      <a:gd name="connsiteY0" fmla="*/ 10471 h 516555"/>
                      <a:gd name="connsiteX1" fmla="*/ 41660 w 171261"/>
                      <a:gd name="connsiteY1" fmla="*/ 381946 h 516555"/>
                      <a:gd name="connsiteX2" fmla="*/ 3560 w 171261"/>
                      <a:gd name="connsiteY2" fmla="*/ 505771 h 516555"/>
                      <a:gd name="connsiteX3" fmla="*/ 117860 w 171261"/>
                      <a:gd name="connsiteY3" fmla="*/ 137471 h 516555"/>
                      <a:gd name="connsiteX4" fmla="*/ 168660 w 171261"/>
                      <a:gd name="connsiteY4" fmla="*/ 10471 h 51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61" h="516555">
                        <a:moveTo>
                          <a:pt x="168660" y="10471"/>
                        </a:moveTo>
                        <a:cubicBezTo>
                          <a:pt x="155960" y="51217"/>
                          <a:pt x="69177" y="299396"/>
                          <a:pt x="41660" y="381946"/>
                        </a:cubicBezTo>
                        <a:cubicBezTo>
                          <a:pt x="14143" y="464496"/>
                          <a:pt x="-9140" y="546517"/>
                          <a:pt x="3560" y="505771"/>
                        </a:cubicBezTo>
                        <a:cubicBezTo>
                          <a:pt x="16260" y="465025"/>
                          <a:pt x="90873" y="219492"/>
                          <a:pt x="117860" y="137471"/>
                        </a:cubicBezTo>
                        <a:cubicBezTo>
                          <a:pt x="144847" y="55450"/>
                          <a:pt x="181360" y="-30275"/>
                          <a:pt x="168660" y="1047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6" name="フリーフォーム 985">
                    <a:extLst>
                      <a:ext uri="{FF2B5EF4-FFF2-40B4-BE49-F238E27FC236}">
                        <a16:creationId xmlns:a16="http://schemas.microsoft.com/office/drawing/2014/main" id="{01AD0AC3-3851-7C92-7061-630BF94F4CBB}"/>
                      </a:ext>
                    </a:extLst>
                  </p:cNvPr>
                  <p:cNvSpPr/>
                  <p:nvPr/>
                </p:nvSpPr>
                <p:spPr>
                  <a:xfrm>
                    <a:off x="-9199" y="2302512"/>
                    <a:ext cx="673327" cy="248131"/>
                  </a:xfrm>
                  <a:custGeom>
                    <a:avLst/>
                    <a:gdLst>
                      <a:gd name="connsiteX0" fmla="*/ 12374 w 673327"/>
                      <a:gd name="connsiteY0" fmla="*/ 5713 h 248131"/>
                      <a:gd name="connsiteX1" fmla="*/ 669599 w 673327"/>
                      <a:gd name="connsiteY1" fmla="*/ 247013 h 248131"/>
                      <a:gd name="connsiteX2" fmla="*/ 269549 w 673327"/>
                      <a:gd name="connsiteY2" fmla="*/ 91438 h 248131"/>
                      <a:gd name="connsiteX3" fmla="*/ 12374 w 673327"/>
                      <a:gd name="connsiteY3" fmla="*/ 5713 h 24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3327" h="248131">
                        <a:moveTo>
                          <a:pt x="12374" y="5713"/>
                        </a:moveTo>
                        <a:cubicBezTo>
                          <a:pt x="79049" y="31642"/>
                          <a:pt x="626737" y="232726"/>
                          <a:pt x="669599" y="247013"/>
                        </a:cubicBezTo>
                        <a:cubicBezTo>
                          <a:pt x="712461" y="261300"/>
                          <a:pt x="373795" y="134830"/>
                          <a:pt x="269549" y="91438"/>
                        </a:cubicBezTo>
                        <a:cubicBezTo>
                          <a:pt x="165303" y="48046"/>
                          <a:pt x="-54301" y="-20216"/>
                          <a:pt x="12374" y="571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7" name="フリーフォーム 986">
                    <a:extLst>
                      <a:ext uri="{FF2B5EF4-FFF2-40B4-BE49-F238E27FC236}">
                        <a16:creationId xmlns:a16="http://schemas.microsoft.com/office/drawing/2014/main" id="{13C3F366-C46D-AF08-B9BE-5E6C500F10B9}"/>
                      </a:ext>
                    </a:extLst>
                  </p:cNvPr>
                  <p:cNvSpPr/>
                  <p:nvPr/>
                </p:nvSpPr>
                <p:spPr>
                  <a:xfrm>
                    <a:off x="625475" y="3527425"/>
                    <a:ext cx="1326350" cy="289956"/>
                  </a:xfrm>
                  <a:custGeom>
                    <a:avLst/>
                    <a:gdLst>
                      <a:gd name="connsiteX0" fmla="*/ 0 w 1326350"/>
                      <a:gd name="connsiteY0" fmla="*/ 0 h 289956"/>
                      <a:gd name="connsiteX1" fmla="*/ 260350 w 1326350"/>
                      <a:gd name="connsiteY1" fmla="*/ 57150 h 289956"/>
                      <a:gd name="connsiteX2" fmla="*/ 723900 w 1326350"/>
                      <a:gd name="connsiteY2" fmla="*/ 146050 h 289956"/>
                      <a:gd name="connsiteX3" fmla="*/ 803275 w 1326350"/>
                      <a:gd name="connsiteY3" fmla="*/ 158750 h 289956"/>
                      <a:gd name="connsiteX4" fmla="*/ 1101725 w 1326350"/>
                      <a:gd name="connsiteY4" fmla="*/ 225425 h 289956"/>
                      <a:gd name="connsiteX5" fmla="*/ 1244600 w 1326350"/>
                      <a:gd name="connsiteY5" fmla="*/ 238125 h 289956"/>
                      <a:gd name="connsiteX6" fmla="*/ 1320800 w 1326350"/>
                      <a:gd name="connsiteY6" fmla="*/ 288925 h 289956"/>
                      <a:gd name="connsiteX7" fmla="*/ 1304925 w 1326350"/>
                      <a:gd name="connsiteY7" fmla="*/ 269875 h 289956"/>
                      <a:gd name="connsiteX8" fmla="*/ 1181100 w 1326350"/>
                      <a:gd name="connsiteY8" fmla="*/ 241300 h 289956"/>
                      <a:gd name="connsiteX9" fmla="*/ 800100 w 1326350"/>
                      <a:gd name="connsiteY9" fmla="*/ 152400 h 289956"/>
                      <a:gd name="connsiteX10" fmla="*/ 638175 w 1326350"/>
                      <a:gd name="connsiteY10" fmla="*/ 130175 h 289956"/>
                      <a:gd name="connsiteX11" fmla="*/ 158750 w 1326350"/>
                      <a:gd name="connsiteY11" fmla="*/ 28575 h 289956"/>
                      <a:gd name="connsiteX12" fmla="*/ 0 w 1326350"/>
                      <a:gd name="connsiteY12" fmla="*/ 0 h 289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326350" h="289956">
                        <a:moveTo>
                          <a:pt x="0" y="0"/>
                        </a:moveTo>
                        <a:cubicBezTo>
                          <a:pt x="69850" y="16404"/>
                          <a:pt x="260350" y="57150"/>
                          <a:pt x="260350" y="57150"/>
                        </a:cubicBezTo>
                        <a:lnTo>
                          <a:pt x="723900" y="146050"/>
                        </a:lnTo>
                        <a:cubicBezTo>
                          <a:pt x="814388" y="162983"/>
                          <a:pt x="740304" y="145521"/>
                          <a:pt x="803275" y="158750"/>
                        </a:cubicBezTo>
                        <a:cubicBezTo>
                          <a:pt x="866246" y="171979"/>
                          <a:pt x="1028171" y="212196"/>
                          <a:pt x="1101725" y="225425"/>
                        </a:cubicBezTo>
                        <a:cubicBezTo>
                          <a:pt x="1175279" y="238654"/>
                          <a:pt x="1208088" y="227542"/>
                          <a:pt x="1244600" y="238125"/>
                        </a:cubicBezTo>
                        <a:cubicBezTo>
                          <a:pt x="1281112" y="248708"/>
                          <a:pt x="1320800" y="288925"/>
                          <a:pt x="1320800" y="288925"/>
                        </a:cubicBezTo>
                        <a:cubicBezTo>
                          <a:pt x="1330854" y="294217"/>
                          <a:pt x="1328208" y="277813"/>
                          <a:pt x="1304925" y="269875"/>
                        </a:cubicBezTo>
                        <a:cubicBezTo>
                          <a:pt x="1281642" y="261938"/>
                          <a:pt x="1181100" y="241300"/>
                          <a:pt x="1181100" y="241300"/>
                        </a:cubicBezTo>
                        <a:lnTo>
                          <a:pt x="800100" y="152400"/>
                        </a:lnTo>
                        <a:cubicBezTo>
                          <a:pt x="709613" y="133879"/>
                          <a:pt x="745067" y="150812"/>
                          <a:pt x="638175" y="130175"/>
                        </a:cubicBezTo>
                        <a:cubicBezTo>
                          <a:pt x="531283" y="109538"/>
                          <a:pt x="260350" y="49742"/>
                          <a:pt x="158750" y="28575"/>
                        </a:cubicBezTo>
                        <a:cubicBezTo>
                          <a:pt x="57150" y="7408"/>
                          <a:pt x="42862" y="529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8" name="フリーフォーム 987">
                    <a:extLst>
                      <a:ext uri="{FF2B5EF4-FFF2-40B4-BE49-F238E27FC236}">
                        <a16:creationId xmlns:a16="http://schemas.microsoft.com/office/drawing/2014/main" id="{4910E6FF-6059-E1F8-B901-8A1770824E14}"/>
                      </a:ext>
                    </a:extLst>
                  </p:cNvPr>
                  <p:cNvSpPr/>
                  <p:nvPr/>
                </p:nvSpPr>
                <p:spPr>
                  <a:xfrm>
                    <a:off x="619944" y="3533477"/>
                    <a:ext cx="1331405" cy="264415"/>
                  </a:xfrm>
                  <a:custGeom>
                    <a:avLst/>
                    <a:gdLst>
                      <a:gd name="connsiteX0" fmla="*/ 18231 w 1331405"/>
                      <a:gd name="connsiteY0" fmla="*/ 3473 h 264415"/>
                      <a:gd name="connsiteX1" fmla="*/ 913581 w 1331405"/>
                      <a:gd name="connsiteY1" fmla="*/ 193973 h 264415"/>
                      <a:gd name="connsiteX2" fmla="*/ 1246956 w 1331405"/>
                      <a:gd name="connsiteY2" fmla="*/ 247948 h 264415"/>
                      <a:gd name="connsiteX3" fmla="*/ 1329506 w 1331405"/>
                      <a:gd name="connsiteY3" fmla="*/ 263823 h 264415"/>
                      <a:gd name="connsiteX4" fmla="*/ 1192981 w 1331405"/>
                      <a:gd name="connsiteY4" fmla="*/ 251123 h 264415"/>
                      <a:gd name="connsiteX5" fmla="*/ 688156 w 1331405"/>
                      <a:gd name="connsiteY5" fmla="*/ 165398 h 264415"/>
                      <a:gd name="connsiteX6" fmla="*/ 564331 w 1331405"/>
                      <a:gd name="connsiteY6" fmla="*/ 111423 h 264415"/>
                      <a:gd name="connsiteX7" fmla="*/ 329381 w 1331405"/>
                      <a:gd name="connsiteY7" fmla="*/ 73323 h 264415"/>
                      <a:gd name="connsiteX8" fmla="*/ 18231 w 1331405"/>
                      <a:gd name="connsiteY8" fmla="*/ 3473 h 26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31405" h="264415">
                        <a:moveTo>
                          <a:pt x="18231" y="3473"/>
                        </a:moveTo>
                        <a:lnTo>
                          <a:pt x="913581" y="193973"/>
                        </a:lnTo>
                        <a:cubicBezTo>
                          <a:pt x="1118368" y="234719"/>
                          <a:pt x="1177635" y="236306"/>
                          <a:pt x="1246956" y="247948"/>
                        </a:cubicBezTo>
                        <a:cubicBezTo>
                          <a:pt x="1316277" y="259590"/>
                          <a:pt x="1338502" y="263294"/>
                          <a:pt x="1329506" y="263823"/>
                        </a:cubicBezTo>
                        <a:cubicBezTo>
                          <a:pt x="1320510" y="264352"/>
                          <a:pt x="1299873" y="267527"/>
                          <a:pt x="1192981" y="251123"/>
                        </a:cubicBezTo>
                        <a:cubicBezTo>
                          <a:pt x="1086089" y="234719"/>
                          <a:pt x="792931" y="188681"/>
                          <a:pt x="688156" y="165398"/>
                        </a:cubicBezTo>
                        <a:cubicBezTo>
                          <a:pt x="583381" y="142115"/>
                          <a:pt x="624127" y="126769"/>
                          <a:pt x="564331" y="111423"/>
                        </a:cubicBezTo>
                        <a:cubicBezTo>
                          <a:pt x="504535" y="96077"/>
                          <a:pt x="417752" y="90256"/>
                          <a:pt x="329381" y="73323"/>
                        </a:cubicBezTo>
                        <a:cubicBezTo>
                          <a:pt x="241010" y="56390"/>
                          <a:pt x="-79136" y="-16635"/>
                          <a:pt x="18231" y="347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9" name="フリーフォーム 988">
                    <a:extLst>
                      <a:ext uri="{FF2B5EF4-FFF2-40B4-BE49-F238E27FC236}">
                        <a16:creationId xmlns:a16="http://schemas.microsoft.com/office/drawing/2014/main" id="{5EB848BA-3C12-6629-6105-36FCD1E1168F}"/>
                      </a:ext>
                    </a:extLst>
                  </p:cNvPr>
                  <p:cNvSpPr/>
                  <p:nvPr/>
                </p:nvSpPr>
                <p:spPr>
                  <a:xfrm>
                    <a:off x="609296" y="3540319"/>
                    <a:ext cx="1192257" cy="270304"/>
                  </a:xfrm>
                  <a:custGeom>
                    <a:avLst/>
                    <a:gdLst>
                      <a:gd name="connsiteX0" fmla="*/ 25704 w 1192257"/>
                      <a:gd name="connsiteY0" fmla="*/ 6156 h 270304"/>
                      <a:gd name="connsiteX1" fmla="*/ 794054 w 1192257"/>
                      <a:gd name="connsiteY1" fmla="*/ 196656 h 270304"/>
                      <a:gd name="connsiteX2" fmla="*/ 1178229 w 1192257"/>
                      <a:gd name="connsiteY2" fmla="*/ 269681 h 270304"/>
                      <a:gd name="connsiteX3" fmla="*/ 1025829 w 1192257"/>
                      <a:gd name="connsiteY3" fmla="*/ 222056 h 270304"/>
                      <a:gd name="connsiteX4" fmla="*/ 260654 w 1192257"/>
                      <a:gd name="connsiteY4" fmla="*/ 63306 h 270304"/>
                      <a:gd name="connsiteX5" fmla="*/ 25704 w 1192257"/>
                      <a:gd name="connsiteY5" fmla="*/ 6156 h 270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257" h="270304">
                        <a:moveTo>
                          <a:pt x="25704" y="6156"/>
                        </a:moveTo>
                        <a:lnTo>
                          <a:pt x="794054" y="196656"/>
                        </a:lnTo>
                        <a:cubicBezTo>
                          <a:pt x="986141" y="240577"/>
                          <a:pt x="1139600" y="265448"/>
                          <a:pt x="1178229" y="269681"/>
                        </a:cubicBezTo>
                        <a:cubicBezTo>
                          <a:pt x="1216858" y="273914"/>
                          <a:pt x="1178758" y="256452"/>
                          <a:pt x="1025829" y="222056"/>
                        </a:cubicBezTo>
                        <a:cubicBezTo>
                          <a:pt x="872900" y="187660"/>
                          <a:pt x="427341" y="100348"/>
                          <a:pt x="260654" y="63306"/>
                        </a:cubicBezTo>
                        <a:cubicBezTo>
                          <a:pt x="93967" y="26264"/>
                          <a:pt x="-63196" y="-16069"/>
                          <a:pt x="25704" y="615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0" name="フリーフォーム 989">
                    <a:extLst>
                      <a:ext uri="{FF2B5EF4-FFF2-40B4-BE49-F238E27FC236}">
                        <a16:creationId xmlns:a16="http://schemas.microsoft.com/office/drawing/2014/main" id="{ACC11F48-4A7A-2BB7-A073-5CCCB197CCA9}"/>
                      </a:ext>
                    </a:extLst>
                  </p:cNvPr>
                  <p:cNvSpPr/>
                  <p:nvPr/>
                </p:nvSpPr>
                <p:spPr>
                  <a:xfrm>
                    <a:off x="638175" y="3635375"/>
                    <a:ext cx="1282200" cy="262127"/>
                  </a:xfrm>
                  <a:custGeom>
                    <a:avLst/>
                    <a:gdLst>
                      <a:gd name="connsiteX0" fmla="*/ 0 w 1282200"/>
                      <a:gd name="connsiteY0" fmla="*/ 0 h 262127"/>
                      <a:gd name="connsiteX1" fmla="*/ 908050 w 1282200"/>
                      <a:gd name="connsiteY1" fmla="*/ 190500 h 262127"/>
                      <a:gd name="connsiteX2" fmla="*/ 1190625 w 1282200"/>
                      <a:gd name="connsiteY2" fmla="*/ 250825 h 262127"/>
                      <a:gd name="connsiteX3" fmla="*/ 1279525 w 1282200"/>
                      <a:gd name="connsiteY3" fmla="*/ 260350 h 262127"/>
                      <a:gd name="connsiteX4" fmla="*/ 1108075 w 1282200"/>
                      <a:gd name="connsiteY4" fmla="*/ 228600 h 262127"/>
                      <a:gd name="connsiteX5" fmla="*/ 552450 w 1282200"/>
                      <a:gd name="connsiteY5" fmla="*/ 107950 h 262127"/>
                      <a:gd name="connsiteX6" fmla="*/ 254000 w 1282200"/>
                      <a:gd name="connsiteY6" fmla="*/ 44450 h 262127"/>
                      <a:gd name="connsiteX7" fmla="*/ 0 w 1282200"/>
                      <a:gd name="connsiteY7" fmla="*/ 0 h 262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82200" h="262127">
                        <a:moveTo>
                          <a:pt x="0" y="0"/>
                        </a:moveTo>
                        <a:lnTo>
                          <a:pt x="908050" y="190500"/>
                        </a:lnTo>
                        <a:lnTo>
                          <a:pt x="1190625" y="250825"/>
                        </a:lnTo>
                        <a:cubicBezTo>
                          <a:pt x="1252537" y="262467"/>
                          <a:pt x="1293283" y="264054"/>
                          <a:pt x="1279525" y="260350"/>
                        </a:cubicBezTo>
                        <a:cubicBezTo>
                          <a:pt x="1265767" y="256646"/>
                          <a:pt x="1108075" y="228600"/>
                          <a:pt x="1108075" y="228600"/>
                        </a:cubicBezTo>
                        <a:lnTo>
                          <a:pt x="552450" y="107950"/>
                        </a:lnTo>
                        <a:lnTo>
                          <a:pt x="254000" y="444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1" name="フリーフォーム 990">
                    <a:extLst>
                      <a:ext uri="{FF2B5EF4-FFF2-40B4-BE49-F238E27FC236}">
                        <a16:creationId xmlns:a16="http://schemas.microsoft.com/office/drawing/2014/main" id="{887F4421-E758-F4FE-18AA-FC84554B7FDC}"/>
                      </a:ext>
                    </a:extLst>
                  </p:cNvPr>
                  <p:cNvSpPr/>
                  <p:nvPr/>
                </p:nvSpPr>
                <p:spPr>
                  <a:xfrm>
                    <a:off x="1764993" y="3810000"/>
                    <a:ext cx="201640" cy="35149"/>
                  </a:xfrm>
                  <a:custGeom>
                    <a:avLst/>
                    <a:gdLst>
                      <a:gd name="connsiteX0" fmla="*/ 307 w 201640"/>
                      <a:gd name="connsiteY0" fmla="*/ 0 h 35149"/>
                      <a:gd name="connsiteX1" fmla="*/ 193982 w 201640"/>
                      <a:gd name="connsiteY1" fmla="*/ 31750 h 35149"/>
                      <a:gd name="connsiteX2" fmla="*/ 149532 w 201640"/>
                      <a:gd name="connsiteY2" fmla="*/ 31750 h 35149"/>
                      <a:gd name="connsiteX3" fmla="*/ 307 w 201640"/>
                      <a:gd name="connsiteY3" fmla="*/ 0 h 35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1640" h="35149">
                        <a:moveTo>
                          <a:pt x="307" y="0"/>
                        </a:moveTo>
                        <a:cubicBezTo>
                          <a:pt x="7715" y="0"/>
                          <a:pt x="169111" y="26458"/>
                          <a:pt x="193982" y="31750"/>
                        </a:cubicBezTo>
                        <a:cubicBezTo>
                          <a:pt x="218853" y="37042"/>
                          <a:pt x="177578" y="35454"/>
                          <a:pt x="149532" y="31750"/>
                        </a:cubicBezTo>
                        <a:cubicBezTo>
                          <a:pt x="121486" y="28046"/>
                          <a:pt x="-7101" y="0"/>
                          <a:pt x="307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2" name="フリーフォーム 991">
                    <a:extLst>
                      <a:ext uri="{FF2B5EF4-FFF2-40B4-BE49-F238E27FC236}">
                        <a16:creationId xmlns:a16="http://schemas.microsoft.com/office/drawing/2014/main" id="{3B14ADA7-E9AB-B15F-7CBA-493342AF3766}"/>
                      </a:ext>
                    </a:extLst>
                  </p:cNvPr>
                  <p:cNvSpPr/>
                  <p:nvPr/>
                </p:nvSpPr>
                <p:spPr>
                  <a:xfrm>
                    <a:off x="1751900" y="3790421"/>
                    <a:ext cx="208203" cy="86258"/>
                  </a:xfrm>
                  <a:custGeom>
                    <a:avLst/>
                    <a:gdLst>
                      <a:gd name="connsiteX0" fmla="*/ 207075 w 208203"/>
                      <a:gd name="connsiteY0" fmla="*/ 35454 h 86258"/>
                      <a:gd name="connsiteX1" fmla="*/ 7050 w 208203"/>
                      <a:gd name="connsiteY1" fmla="*/ 529 h 86258"/>
                      <a:gd name="connsiteX2" fmla="*/ 45150 w 208203"/>
                      <a:gd name="connsiteY2" fmla="*/ 19579 h 86258"/>
                      <a:gd name="connsiteX3" fmla="*/ 45150 w 208203"/>
                      <a:gd name="connsiteY3" fmla="*/ 86254 h 86258"/>
                      <a:gd name="connsiteX4" fmla="*/ 35625 w 208203"/>
                      <a:gd name="connsiteY4" fmla="*/ 22754 h 86258"/>
                      <a:gd name="connsiteX5" fmla="*/ 86425 w 208203"/>
                      <a:gd name="connsiteY5" fmla="*/ 10054 h 86258"/>
                      <a:gd name="connsiteX6" fmla="*/ 207075 w 208203"/>
                      <a:gd name="connsiteY6" fmla="*/ 35454 h 862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8203" h="86258">
                        <a:moveTo>
                          <a:pt x="207075" y="35454"/>
                        </a:moveTo>
                        <a:cubicBezTo>
                          <a:pt x="193846" y="33867"/>
                          <a:pt x="34037" y="3175"/>
                          <a:pt x="7050" y="529"/>
                        </a:cubicBezTo>
                        <a:cubicBezTo>
                          <a:pt x="-19938" y="-2117"/>
                          <a:pt x="38800" y="5291"/>
                          <a:pt x="45150" y="19579"/>
                        </a:cubicBezTo>
                        <a:cubicBezTo>
                          <a:pt x="51500" y="33867"/>
                          <a:pt x="46737" y="85725"/>
                          <a:pt x="45150" y="86254"/>
                        </a:cubicBezTo>
                        <a:cubicBezTo>
                          <a:pt x="43563" y="86783"/>
                          <a:pt x="28746" y="35454"/>
                          <a:pt x="35625" y="22754"/>
                        </a:cubicBezTo>
                        <a:cubicBezTo>
                          <a:pt x="42504" y="10054"/>
                          <a:pt x="59438" y="10054"/>
                          <a:pt x="86425" y="10054"/>
                        </a:cubicBezTo>
                        <a:cubicBezTo>
                          <a:pt x="113412" y="10054"/>
                          <a:pt x="220304" y="37041"/>
                          <a:pt x="207075" y="3545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3" name="フリーフォーム 992">
                    <a:extLst>
                      <a:ext uri="{FF2B5EF4-FFF2-40B4-BE49-F238E27FC236}">
                        <a16:creationId xmlns:a16="http://schemas.microsoft.com/office/drawing/2014/main" id="{F0C9C146-4557-03C8-3125-8F2A8F08EDD8}"/>
                      </a:ext>
                    </a:extLst>
                  </p:cNvPr>
                  <p:cNvSpPr/>
                  <p:nvPr/>
                </p:nvSpPr>
                <p:spPr>
                  <a:xfrm>
                    <a:off x="2044859" y="3792178"/>
                    <a:ext cx="2166974" cy="768161"/>
                  </a:xfrm>
                  <a:custGeom>
                    <a:avLst/>
                    <a:gdLst>
                      <a:gd name="connsiteX0" fmla="*/ 3016 w 2166974"/>
                      <a:gd name="connsiteY0" fmla="*/ 1947 h 768161"/>
                      <a:gd name="connsiteX1" fmla="*/ 393541 w 2166974"/>
                      <a:gd name="connsiteY1" fmla="*/ 100372 h 768161"/>
                      <a:gd name="connsiteX2" fmla="*/ 1003141 w 2166974"/>
                      <a:gd name="connsiteY2" fmla="*/ 348022 h 768161"/>
                      <a:gd name="connsiteX3" fmla="*/ 1253966 w 2166974"/>
                      <a:gd name="connsiteY3" fmla="*/ 462322 h 768161"/>
                      <a:gd name="connsiteX4" fmla="*/ 1612741 w 2166974"/>
                      <a:gd name="connsiteY4" fmla="*/ 627422 h 768161"/>
                      <a:gd name="connsiteX5" fmla="*/ 1787366 w 2166974"/>
                      <a:gd name="connsiteY5" fmla="*/ 700447 h 768161"/>
                      <a:gd name="connsiteX6" fmla="*/ 1949291 w 2166974"/>
                      <a:gd name="connsiteY6" fmla="*/ 719497 h 768161"/>
                      <a:gd name="connsiteX7" fmla="*/ 2165191 w 2166974"/>
                      <a:gd name="connsiteY7" fmla="*/ 767122 h 768161"/>
                      <a:gd name="connsiteX8" fmla="*/ 2044541 w 2166974"/>
                      <a:gd name="connsiteY8" fmla="*/ 751247 h 768161"/>
                      <a:gd name="connsiteX9" fmla="*/ 1911191 w 2166974"/>
                      <a:gd name="connsiteY9" fmla="*/ 738547 h 768161"/>
                      <a:gd name="connsiteX10" fmla="*/ 1269841 w 2166974"/>
                      <a:gd name="connsiteY10" fmla="*/ 478197 h 768161"/>
                      <a:gd name="connsiteX11" fmla="*/ 272891 w 2166974"/>
                      <a:gd name="connsiteY11" fmla="*/ 71797 h 768161"/>
                      <a:gd name="connsiteX12" fmla="*/ 3016 w 2166974"/>
                      <a:gd name="connsiteY12" fmla="*/ 1947 h 768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66974" h="768161">
                        <a:moveTo>
                          <a:pt x="3016" y="1947"/>
                        </a:moveTo>
                        <a:cubicBezTo>
                          <a:pt x="23124" y="6709"/>
                          <a:pt x="226854" y="42693"/>
                          <a:pt x="393541" y="100372"/>
                        </a:cubicBezTo>
                        <a:cubicBezTo>
                          <a:pt x="560229" y="158051"/>
                          <a:pt x="859737" y="287697"/>
                          <a:pt x="1003141" y="348022"/>
                        </a:cubicBezTo>
                        <a:cubicBezTo>
                          <a:pt x="1146545" y="408347"/>
                          <a:pt x="1253966" y="462322"/>
                          <a:pt x="1253966" y="462322"/>
                        </a:cubicBezTo>
                        <a:lnTo>
                          <a:pt x="1612741" y="627422"/>
                        </a:lnTo>
                        <a:cubicBezTo>
                          <a:pt x="1701641" y="667110"/>
                          <a:pt x="1731274" y="685101"/>
                          <a:pt x="1787366" y="700447"/>
                        </a:cubicBezTo>
                        <a:cubicBezTo>
                          <a:pt x="1843458" y="715793"/>
                          <a:pt x="1886320" y="708385"/>
                          <a:pt x="1949291" y="719497"/>
                        </a:cubicBezTo>
                        <a:cubicBezTo>
                          <a:pt x="2012262" y="730609"/>
                          <a:pt x="2149316" y="761830"/>
                          <a:pt x="2165191" y="767122"/>
                        </a:cubicBezTo>
                        <a:cubicBezTo>
                          <a:pt x="2181066" y="772414"/>
                          <a:pt x="2086874" y="756009"/>
                          <a:pt x="2044541" y="751247"/>
                        </a:cubicBezTo>
                        <a:cubicBezTo>
                          <a:pt x="2002208" y="746485"/>
                          <a:pt x="2040308" y="784055"/>
                          <a:pt x="1911191" y="738547"/>
                        </a:cubicBezTo>
                        <a:cubicBezTo>
                          <a:pt x="1782074" y="693039"/>
                          <a:pt x="1269841" y="478197"/>
                          <a:pt x="1269841" y="478197"/>
                        </a:cubicBezTo>
                        <a:cubicBezTo>
                          <a:pt x="996791" y="367072"/>
                          <a:pt x="483499" y="148526"/>
                          <a:pt x="272891" y="71797"/>
                        </a:cubicBezTo>
                        <a:cubicBezTo>
                          <a:pt x="62283" y="-4932"/>
                          <a:pt x="-17092" y="-2815"/>
                          <a:pt x="3016" y="194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4" name="フリーフォーム 993">
                    <a:extLst>
                      <a:ext uri="{FF2B5EF4-FFF2-40B4-BE49-F238E27FC236}">
                        <a16:creationId xmlns:a16="http://schemas.microsoft.com/office/drawing/2014/main" id="{575DD603-E68C-FEEC-ADCD-4C370F6F5BDC}"/>
                      </a:ext>
                    </a:extLst>
                  </p:cNvPr>
                  <p:cNvSpPr/>
                  <p:nvPr/>
                </p:nvSpPr>
                <p:spPr>
                  <a:xfrm>
                    <a:off x="2054673" y="3811348"/>
                    <a:ext cx="650524" cy="211447"/>
                  </a:xfrm>
                  <a:custGeom>
                    <a:avLst/>
                    <a:gdLst>
                      <a:gd name="connsiteX0" fmla="*/ 2727 w 650524"/>
                      <a:gd name="connsiteY0" fmla="*/ 1827 h 211447"/>
                      <a:gd name="connsiteX1" fmla="*/ 291652 w 650524"/>
                      <a:gd name="connsiteY1" fmla="*/ 74852 h 211447"/>
                      <a:gd name="connsiteX2" fmla="*/ 650427 w 650524"/>
                      <a:gd name="connsiteY2" fmla="*/ 211377 h 211447"/>
                      <a:gd name="connsiteX3" fmla="*/ 256727 w 650524"/>
                      <a:gd name="connsiteY3" fmla="*/ 55802 h 211447"/>
                      <a:gd name="connsiteX4" fmla="*/ 151952 w 650524"/>
                      <a:gd name="connsiteY4" fmla="*/ 24052 h 211447"/>
                      <a:gd name="connsiteX5" fmla="*/ 2727 w 650524"/>
                      <a:gd name="connsiteY5" fmla="*/ 1827 h 21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0524" h="211447">
                        <a:moveTo>
                          <a:pt x="2727" y="1827"/>
                        </a:moveTo>
                        <a:cubicBezTo>
                          <a:pt x="26010" y="10294"/>
                          <a:pt x="183702" y="39927"/>
                          <a:pt x="291652" y="74852"/>
                        </a:cubicBezTo>
                        <a:cubicBezTo>
                          <a:pt x="399602" y="109777"/>
                          <a:pt x="656248" y="214552"/>
                          <a:pt x="650427" y="211377"/>
                        </a:cubicBezTo>
                        <a:cubicBezTo>
                          <a:pt x="644606" y="208202"/>
                          <a:pt x="339806" y="87023"/>
                          <a:pt x="256727" y="55802"/>
                        </a:cubicBezTo>
                        <a:cubicBezTo>
                          <a:pt x="173648" y="24581"/>
                          <a:pt x="192169" y="31460"/>
                          <a:pt x="151952" y="24052"/>
                        </a:cubicBezTo>
                        <a:cubicBezTo>
                          <a:pt x="111735" y="16644"/>
                          <a:pt x="-20556" y="-6640"/>
                          <a:pt x="2727" y="182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5" name="フリーフォーム 994">
                    <a:extLst>
                      <a:ext uri="{FF2B5EF4-FFF2-40B4-BE49-F238E27FC236}">
                        <a16:creationId xmlns:a16="http://schemas.microsoft.com/office/drawing/2014/main" id="{F0FD28A6-A48B-8D54-64E6-53D998A599C0}"/>
                      </a:ext>
                    </a:extLst>
                  </p:cNvPr>
                  <p:cNvSpPr/>
                  <p:nvPr/>
                </p:nvSpPr>
                <p:spPr>
                  <a:xfrm>
                    <a:off x="2071915" y="3853836"/>
                    <a:ext cx="1249135" cy="457814"/>
                  </a:xfrm>
                  <a:custGeom>
                    <a:avLst/>
                    <a:gdLst>
                      <a:gd name="connsiteX0" fmla="*/ 1360 w 1249135"/>
                      <a:gd name="connsiteY0" fmla="*/ 614 h 457814"/>
                      <a:gd name="connsiteX1" fmla="*/ 347435 w 1249135"/>
                      <a:gd name="connsiteY1" fmla="*/ 92689 h 457814"/>
                      <a:gd name="connsiteX2" fmla="*/ 766535 w 1249135"/>
                      <a:gd name="connsiteY2" fmla="*/ 260964 h 457814"/>
                      <a:gd name="connsiteX3" fmla="*/ 1249135 w 1249135"/>
                      <a:gd name="connsiteY3" fmla="*/ 457814 h 457814"/>
                      <a:gd name="connsiteX4" fmla="*/ 271235 w 1249135"/>
                      <a:gd name="connsiteY4" fmla="*/ 76814 h 457814"/>
                      <a:gd name="connsiteX5" fmla="*/ 1360 w 1249135"/>
                      <a:gd name="connsiteY5" fmla="*/ 614 h 457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49135" h="457814">
                        <a:moveTo>
                          <a:pt x="1360" y="614"/>
                        </a:moveTo>
                        <a:cubicBezTo>
                          <a:pt x="14060" y="3260"/>
                          <a:pt x="219906" y="49297"/>
                          <a:pt x="347435" y="92689"/>
                        </a:cubicBezTo>
                        <a:cubicBezTo>
                          <a:pt x="474964" y="136081"/>
                          <a:pt x="766535" y="260964"/>
                          <a:pt x="766535" y="260964"/>
                        </a:cubicBezTo>
                        <a:lnTo>
                          <a:pt x="1249135" y="457814"/>
                        </a:lnTo>
                        <a:cubicBezTo>
                          <a:pt x="1166585" y="427122"/>
                          <a:pt x="478668" y="153014"/>
                          <a:pt x="271235" y="76814"/>
                        </a:cubicBezTo>
                        <a:cubicBezTo>
                          <a:pt x="63802" y="614"/>
                          <a:pt x="-11340" y="-2032"/>
                          <a:pt x="1360" y="61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6" name="フリーフォーム 995">
                    <a:extLst>
                      <a:ext uri="{FF2B5EF4-FFF2-40B4-BE49-F238E27FC236}">
                        <a16:creationId xmlns:a16="http://schemas.microsoft.com/office/drawing/2014/main" id="{1E8173C6-3F23-C205-0A8D-B526299ACC85}"/>
                      </a:ext>
                    </a:extLst>
                  </p:cNvPr>
                  <p:cNvSpPr/>
                  <p:nvPr/>
                </p:nvSpPr>
                <p:spPr>
                  <a:xfrm>
                    <a:off x="2047514" y="3841690"/>
                    <a:ext cx="490365" cy="149742"/>
                  </a:xfrm>
                  <a:custGeom>
                    <a:avLst/>
                    <a:gdLst>
                      <a:gd name="connsiteX0" fmla="*/ 361 w 490365"/>
                      <a:gd name="connsiteY0" fmla="*/ 60 h 149742"/>
                      <a:gd name="connsiteX1" fmla="*/ 289286 w 490365"/>
                      <a:gd name="connsiteY1" fmla="*/ 50860 h 149742"/>
                      <a:gd name="connsiteX2" fmla="*/ 489311 w 490365"/>
                      <a:gd name="connsiteY2" fmla="*/ 149285 h 149742"/>
                      <a:gd name="connsiteX3" fmla="*/ 362311 w 490365"/>
                      <a:gd name="connsiteY3" fmla="*/ 85785 h 149742"/>
                      <a:gd name="connsiteX4" fmla="*/ 232136 w 490365"/>
                      <a:gd name="connsiteY4" fmla="*/ 41335 h 149742"/>
                      <a:gd name="connsiteX5" fmla="*/ 361 w 490365"/>
                      <a:gd name="connsiteY5" fmla="*/ 60 h 149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365" h="149742">
                        <a:moveTo>
                          <a:pt x="361" y="60"/>
                        </a:moveTo>
                        <a:cubicBezTo>
                          <a:pt x="9886" y="1648"/>
                          <a:pt x="207794" y="25989"/>
                          <a:pt x="289286" y="50860"/>
                        </a:cubicBezTo>
                        <a:cubicBezTo>
                          <a:pt x="370778" y="75731"/>
                          <a:pt x="477140" y="143464"/>
                          <a:pt x="489311" y="149285"/>
                        </a:cubicBezTo>
                        <a:cubicBezTo>
                          <a:pt x="501482" y="155106"/>
                          <a:pt x="405174" y="103777"/>
                          <a:pt x="362311" y="85785"/>
                        </a:cubicBezTo>
                        <a:cubicBezTo>
                          <a:pt x="319448" y="67793"/>
                          <a:pt x="291932" y="54035"/>
                          <a:pt x="232136" y="41335"/>
                        </a:cubicBezTo>
                        <a:cubicBezTo>
                          <a:pt x="172340" y="28635"/>
                          <a:pt x="-9164" y="-1528"/>
                          <a:pt x="361" y="6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7" name="フリーフォーム 996">
                    <a:extLst>
                      <a:ext uri="{FF2B5EF4-FFF2-40B4-BE49-F238E27FC236}">
                        <a16:creationId xmlns:a16="http://schemas.microsoft.com/office/drawing/2014/main" id="{B80EEF1F-8398-A21C-BF27-AF7CF02E6247}"/>
                      </a:ext>
                    </a:extLst>
                  </p:cNvPr>
                  <p:cNvSpPr/>
                  <p:nvPr/>
                </p:nvSpPr>
                <p:spPr>
                  <a:xfrm>
                    <a:off x="3286928" y="4285493"/>
                    <a:ext cx="968455" cy="321870"/>
                  </a:xfrm>
                  <a:custGeom>
                    <a:avLst/>
                    <a:gdLst>
                      <a:gd name="connsiteX0" fmla="*/ 2372 w 968455"/>
                      <a:gd name="connsiteY0" fmla="*/ 757 h 321870"/>
                      <a:gd name="connsiteX1" fmla="*/ 392897 w 968455"/>
                      <a:gd name="connsiteY1" fmla="*/ 207132 h 321870"/>
                      <a:gd name="connsiteX2" fmla="*/ 535772 w 968455"/>
                      <a:gd name="connsiteY2" fmla="*/ 261107 h 321870"/>
                      <a:gd name="connsiteX3" fmla="*/ 786597 w 968455"/>
                      <a:gd name="connsiteY3" fmla="*/ 299207 h 321870"/>
                      <a:gd name="connsiteX4" fmla="*/ 954872 w 968455"/>
                      <a:gd name="connsiteY4" fmla="*/ 318257 h 321870"/>
                      <a:gd name="connsiteX5" fmla="*/ 421472 w 968455"/>
                      <a:gd name="connsiteY5" fmla="*/ 226182 h 321870"/>
                      <a:gd name="connsiteX6" fmla="*/ 237322 w 968455"/>
                      <a:gd name="connsiteY6" fmla="*/ 140457 h 321870"/>
                      <a:gd name="connsiteX7" fmla="*/ 2372 w 968455"/>
                      <a:gd name="connsiteY7" fmla="*/ 757 h 321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68455" h="321870">
                        <a:moveTo>
                          <a:pt x="2372" y="757"/>
                        </a:moveTo>
                        <a:cubicBezTo>
                          <a:pt x="28301" y="11870"/>
                          <a:pt x="303997" y="163740"/>
                          <a:pt x="392897" y="207132"/>
                        </a:cubicBezTo>
                        <a:cubicBezTo>
                          <a:pt x="481797" y="250524"/>
                          <a:pt x="470155" y="245761"/>
                          <a:pt x="535772" y="261107"/>
                        </a:cubicBezTo>
                        <a:cubicBezTo>
                          <a:pt x="601389" y="276453"/>
                          <a:pt x="716747" y="289682"/>
                          <a:pt x="786597" y="299207"/>
                        </a:cubicBezTo>
                        <a:cubicBezTo>
                          <a:pt x="856447" y="308732"/>
                          <a:pt x="1015726" y="330428"/>
                          <a:pt x="954872" y="318257"/>
                        </a:cubicBezTo>
                        <a:cubicBezTo>
                          <a:pt x="894018" y="306086"/>
                          <a:pt x="541064" y="255815"/>
                          <a:pt x="421472" y="226182"/>
                        </a:cubicBezTo>
                        <a:cubicBezTo>
                          <a:pt x="301880" y="196549"/>
                          <a:pt x="304526" y="176970"/>
                          <a:pt x="237322" y="140457"/>
                        </a:cubicBezTo>
                        <a:cubicBezTo>
                          <a:pt x="170118" y="103944"/>
                          <a:pt x="-23557" y="-10356"/>
                          <a:pt x="2372" y="75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8" name="フリーフォーム 997">
                    <a:extLst>
                      <a:ext uri="{FF2B5EF4-FFF2-40B4-BE49-F238E27FC236}">
                        <a16:creationId xmlns:a16="http://schemas.microsoft.com/office/drawing/2014/main" id="{E2B5650D-5F64-C75D-24C0-C2A4E4A7E232}"/>
                      </a:ext>
                    </a:extLst>
                  </p:cNvPr>
                  <p:cNvSpPr/>
                  <p:nvPr/>
                </p:nvSpPr>
                <p:spPr>
                  <a:xfrm>
                    <a:off x="2023602" y="3838575"/>
                    <a:ext cx="158938" cy="95392"/>
                  </a:xfrm>
                  <a:custGeom>
                    <a:avLst/>
                    <a:gdLst>
                      <a:gd name="connsiteX0" fmla="*/ 81423 w 158938"/>
                      <a:gd name="connsiteY0" fmla="*/ 0 h 95392"/>
                      <a:gd name="connsiteX1" fmla="*/ 100473 w 158938"/>
                      <a:gd name="connsiteY1" fmla="*/ 73025 h 95392"/>
                      <a:gd name="connsiteX2" fmla="*/ 100473 w 158938"/>
                      <a:gd name="connsiteY2" fmla="*/ 95250 h 95392"/>
                      <a:gd name="connsiteX3" fmla="*/ 68723 w 158938"/>
                      <a:gd name="connsiteY3" fmla="*/ 82550 h 95392"/>
                      <a:gd name="connsiteX4" fmla="*/ 2048 w 158938"/>
                      <a:gd name="connsiteY4" fmla="*/ 82550 h 95392"/>
                      <a:gd name="connsiteX5" fmla="*/ 154448 w 158938"/>
                      <a:gd name="connsiteY5" fmla="*/ 88900 h 95392"/>
                      <a:gd name="connsiteX6" fmla="*/ 116348 w 158938"/>
                      <a:gd name="connsiteY6" fmla="*/ 73025 h 95392"/>
                      <a:gd name="connsiteX7" fmla="*/ 81423 w 158938"/>
                      <a:gd name="connsiteY7" fmla="*/ 0 h 95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8938" h="95392">
                        <a:moveTo>
                          <a:pt x="81423" y="0"/>
                        </a:moveTo>
                        <a:cubicBezTo>
                          <a:pt x="78777" y="0"/>
                          <a:pt x="97298" y="57150"/>
                          <a:pt x="100473" y="73025"/>
                        </a:cubicBezTo>
                        <a:cubicBezTo>
                          <a:pt x="103648" y="88900"/>
                          <a:pt x="105765" y="93663"/>
                          <a:pt x="100473" y="95250"/>
                        </a:cubicBezTo>
                        <a:cubicBezTo>
                          <a:pt x="95181" y="96837"/>
                          <a:pt x="85127" y="84667"/>
                          <a:pt x="68723" y="82550"/>
                        </a:cubicBezTo>
                        <a:cubicBezTo>
                          <a:pt x="52319" y="80433"/>
                          <a:pt x="-12239" y="81492"/>
                          <a:pt x="2048" y="82550"/>
                        </a:cubicBezTo>
                        <a:cubicBezTo>
                          <a:pt x="16335" y="83608"/>
                          <a:pt x="135398" y="90487"/>
                          <a:pt x="154448" y="88900"/>
                        </a:cubicBezTo>
                        <a:cubicBezTo>
                          <a:pt x="173498" y="87313"/>
                          <a:pt x="126402" y="82021"/>
                          <a:pt x="116348" y="73025"/>
                        </a:cubicBezTo>
                        <a:cubicBezTo>
                          <a:pt x="106294" y="64029"/>
                          <a:pt x="84069" y="0"/>
                          <a:pt x="8142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9" name="フリーフォーム 998">
                    <a:extLst>
                      <a:ext uri="{FF2B5EF4-FFF2-40B4-BE49-F238E27FC236}">
                        <a16:creationId xmlns:a16="http://schemas.microsoft.com/office/drawing/2014/main" id="{1D4D3A6D-32BE-FC18-67EF-9B828D1B1125}"/>
                      </a:ext>
                    </a:extLst>
                  </p:cNvPr>
                  <p:cNvSpPr/>
                  <p:nvPr/>
                </p:nvSpPr>
                <p:spPr>
                  <a:xfrm>
                    <a:off x="2126058" y="3926643"/>
                    <a:ext cx="1074905" cy="366094"/>
                  </a:xfrm>
                  <a:custGeom>
                    <a:avLst/>
                    <a:gdLst>
                      <a:gd name="connsiteX0" fmla="*/ 1192 w 1074905"/>
                      <a:gd name="connsiteY0" fmla="*/ 4007 h 366094"/>
                      <a:gd name="connsiteX1" fmla="*/ 232967 w 1074905"/>
                      <a:gd name="connsiteY1" fmla="*/ 42107 h 366094"/>
                      <a:gd name="connsiteX2" fmla="*/ 658417 w 1074905"/>
                      <a:gd name="connsiteY2" fmla="*/ 204032 h 366094"/>
                      <a:gd name="connsiteX3" fmla="*/ 794942 w 1074905"/>
                      <a:gd name="connsiteY3" fmla="*/ 248482 h 366094"/>
                      <a:gd name="connsiteX4" fmla="*/ 1074342 w 1074905"/>
                      <a:gd name="connsiteY4" fmla="*/ 365957 h 366094"/>
                      <a:gd name="connsiteX5" fmla="*/ 715567 w 1074905"/>
                      <a:gd name="connsiteY5" fmla="*/ 223082 h 366094"/>
                      <a:gd name="connsiteX6" fmla="*/ 201217 w 1074905"/>
                      <a:gd name="connsiteY6" fmla="*/ 26232 h 366094"/>
                      <a:gd name="connsiteX7" fmla="*/ 144067 w 1074905"/>
                      <a:gd name="connsiteY7" fmla="*/ 4007 h 366094"/>
                      <a:gd name="connsiteX8" fmla="*/ 1192 w 1074905"/>
                      <a:gd name="connsiteY8" fmla="*/ 4007 h 3660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74905" h="366094">
                        <a:moveTo>
                          <a:pt x="1192" y="4007"/>
                        </a:moveTo>
                        <a:cubicBezTo>
                          <a:pt x="16009" y="10357"/>
                          <a:pt x="123430" y="8770"/>
                          <a:pt x="232967" y="42107"/>
                        </a:cubicBezTo>
                        <a:cubicBezTo>
                          <a:pt x="342504" y="75444"/>
                          <a:pt x="564755" y="169636"/>
                          <a:pt x="658417" y="204032"/>
                        </a:cubicBezTo>
                        <a:cubicBezTo>
                          <a:pt x="752079" y="238428"/>
                          <a:pt x="725621" y="221495"/>
                          <a:pt x="794942" y="248482"/>
                        </a:cubicBezTo>
                        <a:cubicBezTo>
                          <a:pt x="864263" y="275469"/>
                          <a:pt x="1087571" y="370190"/>
                          <a:pt x="1074342" y="365957"/>
                        </a:cubicBezTo>
                        <a:cubicBezTo>
                          <a:pt x="1061113" y="361724"/>
                          <a:pt x="715567" y="223082"/>
                          <a:pt x="715567" y="223082"/>
                        </a:cubicBezTo>
                        <a:lnTo>
                          <a:pt x="201217" y="26232"/>
                        </a:lnTo>
                        <a:cubicBezTo>
                          <a:pt x="105967" y="-10280"/>
                          <a:pt x="174229" y="8240"/>
                          <a:pt x="144067" y="4007"/>
                        </a:cubicBezTo>
                        <a:cubicBezTo>
                          <a:pt x="113905" y="-226"/>
                          <a:pt x="-13625" y="-2343"/>
                          <a:pt x="1192" y="400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0" name="フリーフォーム 999">
                    <a:extLst>
                      <a:ext uri="{FF2B5EF4-FFF2-40B4-BE49-F238E27FC236}">
                        <a16:creationId xmlns:a16="http://schemas.microsoft.com/office/drawing/2014/main" id="{0921DFC2-4990-CAA6-FBF0-3BC361B0EEA2}"/>
                      </a:ext>
                    </a:extLst>
                  </p:cNvPr>
                  <p:cNvSpPr/>
                  <p:nvPr/>
                </p:nvSpPr>
                <p:spPr>
                  <a:xfrm>
                    <a:off x="3197335" y="4280947"/>
                    <a:ext cx="996858" cy="349811"/>
                  </a:xfrm>
                  <a:custGeom>
                    <a:avLst/>
                    <a:gdLst>
                      <a:gd name="connsiteX0" fmla="*/ 6240 w 996858"/>
                      <a:gd name="connsiteY0" fmla="*/ 2128 h 349811"/>
                      <a:gd name="connsiteX1" fmla="*/ 549165 w 996858"/>
                      <a:gd name="connsiteY1" fmla="*/ 294228 h 349811"/>
                      <a:gd name="connsiteX2" fmla="*/ 996840 w 996858"/>
                      <a:gd name="connsiteY2" fmla="*/ 338678 h 349811"/>
                      <a:gd name="connsiteX3" fmla="*/ 533290 w 996858"/>
                      <a:gd name="connsiteY3" fmla="*/ 262478 h 349811"/>
                      <a:gd name="connsiteX4" fmla="*/ 907940 w 996858"/>
                      <a:gd name="connsiteY4" fmla="*/ 348203 h 349811"/>
                      <a:gd name="connsiteX5" fmla="*/ 295165 w 996858"/>
                      <a:gd name="connsiteY5" fmla="*/ 170403 h 349811"/>
                      <a:gd name="connsiteX6" fmla="*/ 6240 w 996858"/>
                      <a:gd name="connsiteY6" fmla="*/ 2128 h 349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96858" h="349811">
                        <a:moveTo>
                          <a:pt x="6240" y="2128"/>
                        </a:moveTo>
                        <a:cubicBezTo>
                          <a:pt x="48573" y="22766"/>
                          <a:pt x="384065" y="238136"/>
                          <a:pt x="549165" y="294228"/>
                        </a:cubicBezTo>
                        <a:cubicBezTo>
                          <a:pt x="714265" y="350320"/>
                          <a:pt x="999486" y="343970"/>
                          <a:pt x="996840" y="338678"/>
                        </a:cubicBezTo>
                        <a:cubicBezTo>
                          <a:pt x="994194" y="333386"/>
                          <a:pt x="548107" y="260891"/>
                          <a:pt x="533290" y="262478"/>
                        </a:cubicBezTo>
                        <a:cubicBezTo>
                          <a:pt x="518473" y="264065"/>
                          <a:pt x="947627" y="363549"/>
                          <a:pt x="907940" y="348203"/>
                        </a:cubicBezTo>
                        <a:cubicBezTo>
                          <a:pt x="868253" y="332857"/>
                          <a:pt x="444919" y="224378"/>
                          <a:pt x="295165" y="170403"/>
                        </a:cubicBezTo>
                        <a:cubicBezTo>
                          <a:pt x="145411" y="116428"/>
                          <a:pt x="-36093" y="-18510"/>
                          <a:pt x="6240" y="212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1" name="フリーフォーム 1000">
                    <a:extLst>
                      <a:ext uri="{FF2B5EF4-FFF2-40B4-BE49-F238E27FC236}">
                        <a16:creationId xmlns:a16="http://schemas.microsoft.com/office/drawing/2014/main" id="{C0D19099-4A40-B248-868A-F8D4523EDBF4}"/>
                      </a:ext>
                    </a:extLst>
                  </p:cNvPr>
                  <p:cNvSpPr/>
                  <p:nvPr/>
                </p:nvSpPr>
                <p:spPr>
                  <a:xfrm>
                    <a:off x="1958957" y="3943041"/>
                    <a:ext cx="76234" cy="702309"/>
                  </a:xfrm>
                  <a:custGeom>
                    <a:avLst/>
                    <a:gdLst>
                      <a:gd name="connsiteX0" fmla="*/ 76218 w 76234"/>
                      <a:gd name="connsiteY0" fmla="*/ 309 h 702309"/>
                      <a:gd name="connsiteX1" fmla="*/ 19068 w 76234"/>
                      <a:gd name="connsiteY1" fmla="*/ 432109 h 702309"/>
                      <a:gd name="connsiteX2" fmla="*/ 31768 w 76234"/>
                      <a:gd name="connsiteY2" fmla="*/ 365434 h 702309"/>
                      <a:gd name="connsiteX3" fmla="*/ 15893 w 76234"/>
                      <a:gd name="connsiteY3" fmla="*/ 578159 h 702309"/>
                      <a:gd name="connsiteX4" fmla="*/ 18 w 76234"/>
                      <a:gd name="connsiteY4" fmla="*/ 701984 h 702309"/>
                      <a:gd name="connsiteX5" fmla="*/ 12718 w 76234"/>
                      <a:gd name="connsiteY5" fmla="*/ 543234 h 702309"/>
                      <a:gd name="connsiteX6" fmla="*/ 12718 w 76234"/>
                      <a:gd name="connsiteY6" fmla="*/ 365434 h 702309"/>
                      <a:gd name="connsiteX7" fmla="*/ 76218 w 76234"/>
                      <a:gd name="connsiteY7" fmla="*/ 309 h 702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234" h="702309">
                        <a:moveTo>
                          <a:pt x="76218" y="309"/>
                        </a:moveTo>
                        <a:cubicBezTo>
                          <a:pt x="77276" y="11421"/>
                          <a:pt x="26476" y="371255"/>
                          <a:pt x="19068" y="432109"/>
                        </a:cubicBezTo>
                        <a:cubicBezTo>
                          <a:pt x="11660" y="492963"/>
                          <a:pt x="32297" y="341092"/>
                          <a:pt x="31768" y="365434"/>
                        </a:cubicBezTo>
                        <a:cubicBezTo>
                          <a:pt x="31239" y="389776"/>
                          <a:pt x="21185" y="522067"/>
                          <a:pt x="15893" y="578159"/>
                        </a:cubicBezTo>
                        <a:cubicBezTo>
                          <a:pt x="10601" y="634251"/>
                          <a:pt x="547" y="707805"/>
                          <a:pt x="18" y="701984"/>
                        </a:cubicBezTo>
                        <a:cubicBezTo>
                          <a:pt x="-511" y="696163"/>
                          <a:pt x="10601" y="599326"/>
                          <a:pt x="12718" y="543234"/>
                        </a:cubicBezTo>
                        <a:cubicBezTo>
                          <a:pt x="14835" y="487142"/>
                          <a:pt x="4251" y="450630"/>
                          <a:pt x="12718" y="365434"/>
                        </a:cubicBezTo>
                        <a:cubicBezTo>
                          <a:pt x="21185" y="280238"/>
                          <a:pt x="75160" y="-10803"/>
                          <a:pt x="76218" y="30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2" name="フリーフォーム 1001">
                    <a:extLst>
                      <a:ext uri="{FF2B5EF4-FFF2-40B4-BE49-F238E27FC236}">
                        <a16:creationId xmlns:a16="http://schemas.microsoft.com/office/drawing/2014/main" id="{F59EBB55-4C5E-F529-EBC0-6CA5CC4640BB}"/>
                      </a:ext>
                    </a:extLst>
                  </p:cNvPr>
                  <p:cNvSpPr/>
                  <p:nvPr/>
                </p:nvSpPr>
                <p:spPr>
                  <a:xfrm>
                    <a:off x="1882767" y="3946961"/>
                    <a:ext cx="69867" cy="775467"/>
                  </a:xfrm>
                  <a:custGeom>
                    <a:avLst/>
                    <a:gdLst>
                      <a:gd name="connsiteX0" fmla="*/ 69858 w 69867"/>
                      <a:gd name="connsiteY0" fmla="*/ 2739 h 775467"/>
                      <a:gd name="connsiteX1" fmla="*/ 38108 w 69867"/>
                      <a:gd name="connsiteY1" fmla="*/ 231339 h 775467"/>
                      <a:gd name="connsiteX2" fmla="*/ 8 w 69867"/>
                      <a:gd name="connsiteY2" fmla="*/ 774264 h 775467"/>
                      <a:gd name="connsiteX3" fmla="*/ 34933 w 69867"/>
                      <a:gd name="connsiteY3" fmla="*/ 367864 h 775467"/>
                      <a:gd name="connsiteX4" fmla="*/ 69858 w 69867"/>
                      <a:gd name="connsiteY4" fmla="*/ 2739 h 77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867" h="775467">
                        <a:moveTo>
                          <a:pt x="69858" y="2739"/>
                        </a:moveTo>
                        <a:cubicBezTo>
                          <a:pt x="70387" y="-20015"/>
                          <a:pt x="49750" y="102752"/>
                          <a:pt x="38108" y="231339"/>
                        </a:cubicBezTo>
                        <a:cubicBezTo>
                          <a:pt x="26466" y="359926"/>
                          <a:pt x="537" y="751510"/>
                          <a:pt x="8" y="774264"/>
                        </a:cubicBezTo>
                        <a:cubicBezTo>
                          <a:pt x="-521" y="797018"/>
                          <a:pt x="23291" y="491160"/>
                          <a:pt x="34933" y="367864"/>
                        </a:cubicBezTo>
                        <a:cubicBezTo>
                          <a:pt x="46575" y="244568"/>
                          <a:pt x="69329" y="25493"/>
                          <a:pt x="69858" y="273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3" name="フリーフォーム 1002">
                    <a:extLst>
                      <a:ext uri="{FF2B5EF4-FFF2-40B4-BE49-F238E27FC236}">
                        <a16:creationId xmlns:a16="http://schemas.microsoft.com/office/drawing/2014/main" id="{0157DA2E-A1F4-4AC4-B47B-5E8C84F148B5}"/>
                      </a:ext>
                    </a:extLst>
                  </p:cNvPr>
                  <p:cNvSpPr/>
                  <p:nvPr/>
                </p:nvSpPr>
                <p:spPr>
                  <a:xfrm>
                    <a:off x="1872085" y="3899957"/>
                    <a:ext cx="71054" cy="824976"/>
                  </a:xfrm>
                  <a:custGeom>
                    <a:avLst/>
                    <a:gdLst>
                      <a:gd name="connsiteX0" fmla="*/ 71015 w 71054"/>
                      <a:gd name="connsiteY0" fmla="*/ 2118 h 824976"/>
                      <a:gd name="connsiteX1" fmla="*/ 36090 w 71054"/>
                      <a:gd name="connsiteY1" fmla="*/ 294218 h 824976"/>
                      <a:gd name="connsiteX2" fmla="*/ 7515 w 71054"/>
                      <a:gd name="connsiteY2" fmla="*/ 691093 h 824976"/>
                      <a:gd name="connsiteX3" fmla="*/ 1165 w 71054"/>
                      <a:gd name="connsiteY3" fmla="*/ 808568 h 824976"/>
                      <a:gd name="connsiteX4" fmla="*/ 26565 w 71054"/>
                      <a:gd name="connsiteY4" fmla="*/ 373593 h 824976"/>
                      <a:gd name="connsiteX5" fmla="*/ 42440 w 71054"/>
                      <a:gd name="connsiteY5" fmla="*/ 173568 h 824976"/>
                      <a:gd name="connsiteX6" fmla="*/ 71015 w 71054"/>
                      <a:gd name="connsiteY6" fmla="*/ 2118 h 824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1054" h="824976">
                        <a:moveTo>
                          <a:pt x="71015" y="2118"/>
                        </a:moveTo>
                        <a:cubicBezTo>
                          <a:pt x="69957" y="22226"/>
                          <a:pt x="46673" y="179389"/>
                          <a:pt x="36090" y="294218"/>
                        </a:cubicBezTo>
                        <a:cubicBezTo>
                          <a:pt x="25507" y="409047"/>
                          <a:pt x="13336" y="605368"/>
                          <a:pt x="7515" y="691093"/>
                        </a:cubicBezTo>
                        <a:cubicBezTo>
                          <a:pt x="1694" y="776818"/>
                          <a:pt x="-2010" y="861485"/>
                          <a:pt x="1165" y="808568"/>
                        </a:cubicBezTo>
                        <a:cubicBezTo>
                          <a:pt x="4340" y="755651"/>
                          <a:pt x="19686" y="479426"/>
                          <a:pt x="26565" y="373593"/>
                        </a:cubicBezTo>
                        <a:cubicBezTo>
                          <a:pt x="33444" y="267760"/>
                          <a:pt x="33444" y="237068"/>
                          <a:pt x="42440" y="173568"/>
                        </a:cubicBezTo>
                        <a:cubicBezTo>
                          <a:pt x="51436" y="110068"/>
                          <a:pt x="72073" y="-17990"/>
                          <a:pt x="71015" y="211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4" name="フリーフォーム 1003">
                    <a:extLst>
                      <a:ext uri="{FF2B5EF4-FFF2-40B4-BE49-F238E27FC236}">
                        <a16:creationId xmlns:a16="http://schemas.microsoft.com/office/drawing/2014/main" id="{66705300-E34B-7987-6F0F-0B78F64C1759}"/>
                      </a:ext>
                    </a:extLst>
                  </p:cNvPr>
                  <p:cNvSpPr/>
                  <p:nvPr/>
                </p:nvSpPr>
                <p:spPr>
                  <a:xfrm>
                    <a:off x="1847760" y="3898900"/>
                    <a:ext cx="82701" cy="825500"/>
                  </a:xfrm>
                  <a:custGeom>
                    <a:avLst/>
                    <a:gdLst>
                      <a:gd name="connsiteX0" fmla="*/ 82640 w 82701"/>
                      <a:gd name="connsiteY0" fmla="*/ 0 h 825500"/>
                      <a:gd name="connsiteX1" fmla="*/ 31840 w 82701"/>
                      <a:gd name="connsiteY1" fmla="*/ 406400 h 825500"/>
                      <a:gd name="connsiteX2" fmla="*/ 90 w 82701"/>
                      <a:gd name="connsiteY2" fmla="*/ 825500 h 825500"/>
                      <a:gd name="connsiteX3" fmla="*/ 41365 w 82701"/>
                      <a:gd name="connsiteY3" fmla="*/ 409575 h 825500"/>
                      <a:gd name="connsiteX4" fmla="*/ 82640 w 82701"/>
                      <a:gd name="connsiteY4" fmla="*/ 0 h 825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701" h="825500">
                        <a:moveTo>
                          <a:pt x="82640" y="0"/>
                        </a:moveTo>
                        <a:cubicBezTo>
                          <a:pt x="81053" y="-529"/>
                          <a:pt x="45598" y="268817"/>
                          <a:pt x="31840" y="406400"/>
                        </a:cubicBezTo>
                        <a:cubicBezTo>
                          <a:pt x="18082" y="543983"/>
                          <a:pt x="-1497" y="824971"/>
                          <a:pt x="90" y="825500"/>
                        </a:cubicBezTo>
                        <a:cubicBezTo>
                          <a:pt x="1677" y="826029"/>
                          <a:pt x="28136" y="540279"/>
                          <a:pt x="41365" y="409575"/>
                        </a:cubicBezTo>
                        <a:cubicBezTo>
                          <a:pt x="54594" y="278871"/>
                          <a:pt x="84227" y="529"/>
                          <a:pt x="8264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5" name="フリーフォーム 1004">
                    <a:extLst>
                      <a:ext uri="{FF2B5EF4-FFF2-40B4-BE49-F238E27FC236}">
                        <a16:creationId xmlns:a16="http://schemas.microsoft.com/office/drawing/2014/main" id="{00F13D5F-799D-2D0C-9FD9-FAF97E2B0765}"/>
                      </a:ext>
                    </a:extLst>
                  </p:cNvPr>
                  <p:cNvSpPr/>
                  <p:nvPr/>
                </p:nvSpPr>
                <p:spPr>
                  <a:xfrm>
                    <a:off x="1839384" y="3898881"/>
                    <a:ext cx="71993" cy="822344"/>
                  </a:xfrm>
                  <a:custGeom>
                    <a:avLst/>
                    <a:gdLst>
                      <a:gd name="connsiteX0" fmla="*/ 71966 w 71993"/>
                      <a:gd name="connsiteY0" fmla="*/ 19 h 822344"/>
                      <a:gd name="connsiteX1" fmla="*/ 24341 w 71993"/>
                      <a:gd name="connsiteY1" fmla="*/ 403244 h 822344"/>
                      <a:gd name="connsiteX2" fmla="*/ 2116 w 71993"/>
                      <a:gd name="connsiteY2" fmla="*/ 733444 h 822344"/>
                      <a:gd name="connsiteX3" fmla="*/ 2116 w 71993"/>
                      <a:gd name="connsiteY3" fmla="*/ 822344 h 822344"/>
                      <a:gd name="connsiteX4" fmla="*/ 2116 w 71993"/>
                      <a:gd name="connsiteY4" fmla="*/ 720744 h 822344"/>
                      <a:gd name="connsiteX5" fmla="*/ 30691 w 71993"/>
                      <a:gd name="connsiteY5" fmla="*/ 387369 h 822344"/>
                      <a:gd name="connsiteX6" fmla="*/ 71966 w 71993"/>
                      <a:gd name="connsiteY6" fmla="*/ 19 h 82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1993" h="822344">
                        <a:moveTo>
                          <a:pt x="71966" y="19"/>
                        </a:moveTo>
                        <a:cubicBezTo>
                          <a:pt x="70908" y="2665"/>
                          <a:pt x="35983" y="281007"/>
                          <a:pt x="24341" y="403244"/>
                        </a:cubicBezTo>
                        <a:cubicBezTo>
                          <a:pt x="12699" y="525481"/>
                          <a:pt x="5820" y="663594"/>
                          <a:pt x="2116" y="733444"/>
                        </a:cubicBezTo>
                        <a:cubicBezTo>
                          <a:pt x="-1588" y="803294"/>
                          <a:pt x="2116" y="822344"/>
                          <a:pt x="2116" y="822344"/>
                        </a:cubicBezTo>
                        <a:cubicBezTo>
                          <a:pt x="2116" y="820227"/>
                          <a:pt x="-2647" y="793240"/>
                          <a:pt x="2116" y="720744"/>
                        </a:cubicBezTo>
                        <a:cubicBezTo>
                          <a:pt x="6878" y="648248"/>
                          <a:pt x="17991" y="505373"/>
                          <a:pt x="30691" y="387369"/>
                        </a:cubicBezTo>
                        <a:cubicBezTo>
                          <a:pt x="43391" y="269365"/>
                          <a:pt x="73024" y="-2627"/>
                          <a:pt x="71966" y="1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6" name="フリーフォーム 1005">
                    <a:extLst>
                      <a:ext uri="{FF2B5EF4-FFF2-40B4-BE49-F238E27FC236}">
                        <a16:creationId xmlns:a16="http://schemas.microsoft.com/office/drawing/2014/main" id="{C32FAB88-51B5-9CD5-0084-C3A1D63382FA}"/>
                      </a:ext>
                    </a:extLst>
                  </p:cNvPr>
                  <p:cNvSpPr/>
                  <p:nvPr/>
                </p:nvSpPr>
                <p:spPr>
                  <a:xfrm>
                    <a:off x="1824420" y="3895679"/>
                    <a:ext cx="83780" cy="819205"/>
                  </a:xfrm>
                  <a:custGeom>
                    <a:avLst/>
                    <a:gdLst>
                      <a:gd name="connsiteX0" fmla="*/ 83755 w 83780"/>
                      <a:gd name="connsiteY0" fmla="*/ 46 h 819205"/>
                      <a:gd name="connsiteX1" fmla="*/ 39305 w 83780"/>
                      <a:gd name="connsiteY1" fmla="*/ 342946 h 819205"/>
                      <a:gd name="connsiteX2" fmla="*/ 4380 w 83780"/>
                      <a:gd name="connsiteY2" fmla="*/ 654096 h 819205"/>
                      <a:gd name="connsiteX3" fmla="*/ 1205 w 83780"/>
                      <a:gd name="connsiteY3" fmla="*/ 819196 h 819205"/>
                      <a:gd name="connsiteX4" fmla="*/ 10730 w 83780"/>
                      <a:gd name="connsiteY4" fmla="*/ 647746 h 819205"/>
                      <a:gd name="connsiteX5" fmla="*/ 32955 w 83780"/>
                      <a:gd name="connsiteY5" fmla="*/ 320721 h 819205"/>
                      <a:gd name="connsiteX6" fmla="*/ 83755 w 83780"/>
                      <a:gd name="connsiteY6" fmla="*/ 46 h 819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3780" h="819205">
                        <a:moveTo>
                          <a:pt x="83755" y="46"/>
                        </a:moveTo>
                        <a:cubicBezTo>
                          <a:pt x="84813" y="3750"/>
                          <a:pt x="52534" y="233938"/>
                          <a:pt x="39305" y="342946"/>
                        </a:cubicBezTo>
                        <a:cubicBezTo>
                          <a:pt x="26076" y="451954"/>
                          <a:pt x="10730" y="574721"/>
                          <a:pt x="4380" y="654096"/>
                        </a:cubicBezTo>
                        <a:cubicBezTo>
                          <a:pt x="-1970" y="733471"/>
                          <a:pt x="147" y="820254"/>
                          <a:pt x="1205" y="819196"/>
                        </a:cubicBezTo>
                        <a:cubicBezTo>
                          <a:pt x="2263" y="818138"/>
                          <a:pt x="5438" y="730825"/>
                          <a:pt x="10730" y="647746"/>
                        </a:cubicBezTo>
                        <a:cubicBezTo>
                          <a:pt x="16022" y="564667"/>
                          <a:pt x="21313" y="424967"/>
                          <a:pt x="32955" y="320721"/>
                        </a:cubicBezTo>
                        <a:cubicBezTo>
                          <a:pt x="44597" y="216475"/>
                          <a:pt x="82697" y="-3658"/>
                          <a:pt x="83755" y="4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7" name="フリーフォーム 1006">
                    <a:extLst>
                      <a:ext uri="{FF2B5EF4-FFF2-40B4-BE49-F238E27FC236}">
                        <a16:creationId xmlns:a16="http://schemas.microsoft.com/office/drawing/2014/main" id="{A900FC99-0186-1937-7E52-5D23D5FF4338}"/>
                      </a:ext>
                    </a:extLst>
                  </p:cNvPr>
                  <p:cNvSpPr/>
                  <p:nvPr/>
                </p:nvSpPr>
                <p:spPr>
                  <a:xfrm>
                    <a:off x="1344468" y="3780065"/>
                    <a:ext cx="86143" cy="861904"/>
                  </a:xfrm>
                  <a:custGeom>
                    <a:avLst/>
                    <a:gdLst>
                      <a:gd name="connsiteX0" fmla="*/ 84282 w 86143"/>
                      <a:gd name="connsiteY0" fmla="*/ 4535 h 861904"/>
                      <a:gd name="connsiteX1" fmla="*/ 74757 w 86143"/>
                      <a:gd name="connsiteY1" fmla="*/ 128360 h 861904"/>
                      <a:gd name="connsiteX2" fmla="*/ 36657 w 86143"/>
                      <a:gd name="connsiteY2" fmla="*/ 233135 h 861904"/>
                      <a:gd name="connsiteX3" fmla="*/ 55707 w 86143"/>
                      <a:gd name="connsiteY3" fmla="*/ 226785 h 861904"/>
                      <a:gd name="connsiteX4" fmla="*/ 43007 w 86143"/>
                      <a:gd name="connsiteY4" fmla="*/ 372835 h 861904"/>
                      <a:gd name="connsiteX5" fmla="*/ 46182 w 86143"/>
                      <a:gd name="connsiteY5" fmla="*/ 334735 h 861904"/>
                      <a:gd name="connsiteX6" fmla="*/ 23957 w 86143"/>
                      <a:gd name="connsiteY6" fmla="*/ 480785 h 861904"/>
                      <a:gd name="connsiteX7" fmla="*/ 27132 w 86143"/>
                      <a:gd name="connsiteY7" fmla="*/ 639535 h 861904"/>
                      <a:gd name="connsiteX8" fmla="*/ 27132 w 86143"/>
                      <a:gd name="connsiteY8" fmla="*/ 591910 h 861904"/>
                      <a:gd name="connsiteX9" fmla="*/ 4907 w 86143"/>
                      <a:gd name="connsiteY9" fmla="*/ 712560 h 861904"/>
                      <a:gd name="connsiteX10" fmla="*/ 11257 w 86143"/>
                      <a:gd name="connsiteY10" fmla="*/ 779235 h 861904"/>
                      <a:gd name="connsiteX11" fmla="*/ 8082 w 86143"/>
                      <a:gd name="connsiteY11" fmla="*/ 861785 h 861904"/>
                      <a:gd name="connsiteX12" fmla="*/ 1732 w 86143"/>
                      <a:gd name="connsiteY12" fmla="*/ 760185 h 861904"/>
                      <a:gd name="connsiteX13" fmla="*/ 43007 w 86143"/>
                      <a:gd name="connsiteY13" fmla="*/ 299810 h 861904"/>
                      <a:gd name="connsiteX14" fmla="*/ 84282 w 86143"/>
                      <a:gd name="connsiteY14" fmla="*/ 4535 h 86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86143" h="861904">
                        <a:moveTo>
                          <a:pt x="84282" y="4535"/>
                        </a:moveTo>
                        <a:cubicBezTo>
                          <a:pt x="89574" y="-24040"/>
                          <a:pt x="82694" y="90260"/>
                          <a:pt x="74757" y="128360"/>
                        </a:cubicBezTo>
                        <a:cubicBezTo>
                          <a:pt x="66820" y="166460"/>
                          <a:pt x="39832" y="216731"/>
                          <a:pt x="36657" y="233135"/>
                        </a:cubicBezTo>
                        <a:cubicBezTo>
                          <a:pt x="33482" y="249539"/>
                          <a:pt x="54649" y="203502"/>
                          <a:pt x="55707" y="226785"/>
                        </a:cubicBezTo>
                        <a:cubicBezTo>
                          <a:pt x="56765" y="250068"/>
                          <a:pt x="44594" y="354843"/>
                          <a:pt x="43007" y="372835"/>
                        </a:cubicBezTo>
                        <a:cubicBezTo>
                          <a:pt x="41419" y="390827"/>
                          <a:pt x="49357" y="316743"/>
                          <a:pt x="46182" y="334735"/>
                        </a:cubicBezTo>
                        <a:cubicBezTo>
                          <a:pt x="43007" y="352727"/>
                          <a:pt x="27132" y="429985"/>
                          <a:pt x="23957" y="480785"/>
                        </a:cubicBezTo>
                        <a:cubicBezTo>
                          <a:pt x="20782" y="531585"/>
                          <a:pt x="26603" y="621014"/>
                          <a:pt x="27132" y="639535"/>
                        </a:cubicBezTo>
                        <a:cubicBezTo>
                          <a:pt x="27661" y="658056"/>
                          <a:pt x="30836" y="579739"/>
                          <a:pt x="27132" y="591910"/>
                        </a:cubicBezTo>
                        <a:cubicBezTo>
                          <a:pt x="23428" y="604081"/>
                          <a:pt x="7553" y="681339"/>
                          <a:pt x="4907" y="712560"/>
                        </a:cubicBezTo>
                        <a:cubicBezTo>
                          <a:pt x="2261" y="743781"/>
                          <a:pt x="10728" y="754364"/>
                          <a:pt x="11257" y="779235"/>
                        </a:cubicBezTo>
                        <a:cubicBezTo>
                          <a:pt x="11786" y="804106"/>
                          <a:pt x="9669" y="864960"/>
                          <a:pt x="8082" y="861785"/>
                        </a:cubicBezTo>
                        <a:cubicBezTo>
                          <a:pt x="6495" y="858610"/>
                          <a:pt x="-4089" y="853847"/>
                          <a:pt x="1732" y="760185"/>
                        </a:cubicBezTo>
                        <a:cubicBezTo>
                          <a:pt x="7553" y="666523"/>
                          <a:pt x="26074" y="422047"/>
                          <a:pt x="43007" y="299810"/>
                        </a:cubicBezTo>
                        <a:cubicBezTo>
                          <a:pt x="59940" y="177573"/>
                          <a:pt x="78990" y="33110"/>
                          <a:pt x="84282" y="45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8" name="フリーフォーム 1007">
                    <a:extLst>
                      <a:ext uri="{FF2B5EF4-FFF2-40B4-BE49-F238E27FC236}">
                        <a16:creationId xmlns:a16="http://schemas.microsoft.com/office/drawing/2014/main" id="{E5656911-3CFA-91C0-0A64-92D7AFA113BB}"/>
                      </a:ext>
                    </a:extLst>
                  </p:cNvPr>
                  <p:cNvSpPr/>
                  <p:nvPr/>
                </p:nvSpPr>
                <p:spPr>
                  <a:xfrm>
                    <a:off x="1370204" y="3768628"/>
                    <a:ext cx="90351" cy="890989"/>
                  </a:xfrm>
                  <a:custGeom>
                    <a:avLst/>
                    <a:gdLst>
                      <a:gd name="connsiteX0" fmla="*/ 90296 w 90351"/>
                      <a:gd name="connsiteY0" fmla="*/ 97 h 890989"/>
                      <a:gd name="connsiteX1" fmla="*/ 64896 w 90351"/>
                      <a:gd name="connsiteY1" fmla="*/ 158847 h 890989"/>
                      <a:gd name="connsiteX2" fmla="*/ 29971 w 90351"/>
                      <a:gd name="connsiteY2" fmla="*/ 317597 h 890989"/>
                      <a:gd name="connsiteX3" fmla="*/ 49021 w 90351"/>
                      <a:gd name="connsiteY3" fmla="*/ 257272 h 890989"/>
                      <a:gd name="connsiteX4" fmla="*/ 23621 w 90351"/>
                      <a:gd name="connsiteY4" fmla="*/ 485872 h 890989"/>
                      <a:gd name="connsiteX5" fmla="*/ 20446 w 90351"/>
                      <a:gd name="connsiteY5" fmla="*/ 612872 h 890989"/>
                      <a:gd name="connsiteX6" fmla="*/ 10921 w 90351"/>
                      <a:gd name="connsiteY6" fmla="*/ 685897 h 890989"/>
                      <a:gd name="connsiteX7" fmla="*/ 14096 w 90351"/>
                      <a:gd name="connsiteY7" fmla="*/ 616047 h 890989"/>
                      <a:gd name="connsiteX8" fmla="*/ 1396 w 90351"/>
                      <a:gd name="connsiteY8" fmla="*/ 704947 h 890989"/>
                      <a:gd name="connsiteX9" fmla="*/ 1396 w 90351"/>
                      <a:gd name="connsiteY9" fmla="*/ 889097 h 890989"/>
                      <a:gd name="connsiteX10" fmla="*/ 10921 w 90351"/>
                      <a:gd name="connsiteY10" fmla="*/ 777972 h 890989"/>
                      <a:gd name="connsiteX11" fmla="*/ 36321 w 90351"/>
                      <a:gd name="connsiteY11" fmla="*/ 435072 h 890989"/>
                      <a:gd name="connsiteX12" fmla="*/ 71246 w 90351"/>
                      <a:gd name="connsiteY12" fmla="*/ 139797 h 890989"/>
                      <a:gd name="connsiteX13" fmla="*/ 90296 w 90351"/>
                      <a:gd name="connsiteY13" fmla="*/ 97 h 890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90351" h="890989">
                        <a:moveTo>
                          <a:pt x="90296" y="97"/>
                        </a:moveTo>
                        <a:cubicBezTo>
                          <a:pt x="89238" y="3272"/>
                          <a:pt x="74950" y="105930"/>
                          <a:pt x="64896" y="158847"/>
                        </a:cubicBezTo>
                        <a:cubicBezTo>
                          <a:pt x="54842" y="211764"/>
                          <a:pt x="32617" y="301193"/>
                          <a:pt x="29971" y="317597"/>
                        </a:cubicBezTo>
                        <a:cubicBezTo>
                          <a:pt x="27325" y="334001"/>
                          <a:pt x="50079" y="229226"/>
                          <a:pt x="49021" y="257272"/>
                        </a:cubicBezTo>
                        <a:cubicBezTo>
                          <a:pt x="47963" y="285318"/>
                          <a:pt x="28383" y="426605"/>
                          <a:pt x="23621" y="485872"/>
                        </a:cubicBezTo>
                        <a:cubicBezTo>
                          <a:pt x="18858" y="545139"/>
                          <a:pt x="22563" y="579535"/>
                          <a:pt x="20446" y="612872"/>
                        </a:cubicBezTo>
                        <a:cubicBezTo>
                          <a:pt x="18329" y="646209"/>
                          <a:pt x="11979" y="685368"/>
                          <a:pt x="10921" y="685897"/>
                        </a:cubicBezTo>
                        <a:cubicBezTo>
                          <a:pt x="9863" y="686426"/>
                          <a:pt x="15683" y="612872"/>
                          <a:pt x="14096" y="616047"/>
                        </a:cubicBezTo>
                        <a:cubicBezTo>
                          <a:pt x="12509" y="619222"/>
                          <a:pt x="3513" y="659439"/>
                          <a:pt x="1396" y="704947"/>
                        </a:cubicBezTo>
                        <a:cubicBezTo>
                          <a:pt x="-721" y="750455"/>
                          <a:pt x="-191" y="876926"/>
                          <a:pt x="1396" y="889097"/>
                        </a:cubicBezTo>
                        <a:cubicBezTo>
                          <a:pt x="2983" y="901268"/>
                          <a:pt x="5100" y="853643"/>
                          <a:pt x="10921" y="777972"/>
                        </a:cubicBezTo>
                        <a:cubicBezTo>
                          <a:pt x="16742" y="702301"/>
                          <a:pt x="26267" y="541434"/>
                          <a:pt x="36321" y="435072"/>
                        </a:cubicBezTo>
                        <a:cubicBezTo>
                          <a:pt x="46375" y="328710"/>
                          <a:pt x="65425" y="207530"/>
                          <a:pt x="71246" y="139797"/>
                        </a:cubicBezTo>
                        <a:cubicBezTo>
                          <a:pt x="77067" y="72064"/>
                          <a:pt x="91354" y="-3078"/>
                          <a:pt x="90296" y="9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9" name="フリーフォーム 1008">
                    <a:extLst>
                      <a:ext uri="{FF2B5EF4-FFF2-40B4-BE49-F238E27FC236}">
                        <a16:creationId xmlns:a16="http://schemas.microsoft.com/office/drawing/2014/main" id="{44111D2D-FE47-7EDA-F43B-1C9760EDDBC4}"/>
                      </a:ext>
                    </a:extLst>
                  </p:cNvPr>
                  <p:cNvSpPr/>
                  <p:nvPr/>
                </p:nvSpPr>
                <p:spPr>
                  <a:xfrm>
                    <a:off x="777587" y="3667646"/>
                    <a:ext cx="114593" cy="914869"/>
                  </a:xfrm>
                  <a:custGeom>
                    <a:avLst/>
                    <a:gdLst>
                      <a:gd name="connsiteX0" fmla="*/ 114588 w 114593"/>
                      <a:gd name="connsiteY0" fmla="*/ 2654 h 914869"/>
                      <a:gd name="connsiteX1" fmla="*/ 70138 w 114593"/>
                      <a:gd name="connsiteY1" fmla="*/ 320154 h 914869"/>
                      <a:gd name="connsiteX2" fmla="*/ 25688 w 114593"/>
                      <a:gd name="connsiteY2" fmla="*/ 605904 h 914869"/>
                      <a:gd name="connsiteX3" fmla="*/ 32038 w 114593"/>
                      <a:gd name="connsiteY3" fmla="*/ 574154 h 914869"/>
                      <a:gd name="connsiteX4" fmla="*/ 16163 w 114593"/>
                      <a:gd name="connsiteY4" fmla="*/ 729729 h 914869"/>
                      <a:gd name="connsiteX5" fmla="*/ 3463 w 114593"/>
                      <a:gd name="connsiteY5" fmla="*/ 907529 h 914869"/>
                      <a:gd name="connsiteX6" fmla="*/ 6638 w 114593"/>
                      <a:gd name="connsiteY6" fmla="*/ 815454 h 914869"/>
                      <a:gd name="connsiteX7" fmla="*/ 73313 w 114593"/>
                      <a:gd name="connsiteY7" fmla="*/ 243954 h 914869"/>
                      <a:gd name="connsiteX8" fmla="*/ 73313 w 114593"/>
                      <a:gd name="connsiteY8" fmla="*/ 170929 h 914869"/>
                      <a:gd name="connsiteX9" fmla="*/ 114588 w 114593"/>
                      <a:gd name="connsiteY9" fmla="*/ 2654 h 914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4593" h="914869">
                        <a:moveTo>
                          <a:pt x="114588" y="2654"/>
                        </a:moveTo>
                        <a:cubicBezTo>
                          <a:pt x="114059" y="27525"/>
                          <a:pt x="84955" y="219612"/>
                          <a:pt x="70138" y="320154"/>
                        </a:cubicBezTo>
                        <a:cubicBezTo>
                          <a:pt x="55321" y="420696"/>
                          <a:pt x="32038" y="563571"/>
                          <a:pt x="25688" y="605904"/>
                        </a:cubicBezTo>
                        <a:cubicBezTo>
                          <a:pt x="19338" y="648237"/>
                          <a:pt x="33625" y="553517"/>
                          <a:pt x="32038" y="574154"/>
                        </a:cubicBezTo>
                        <a:cubicBezTo>
                          <a:pt x="30451" y="594791"/>
                          <a:pt x="20925" y="674167"/>
                          <a:pt x="16163" y="729729"/>
                        </a:cubicBezTo>
                        <a:cubicBezTo>
                          <a:pt x="11400" y="785292"/>
                          <a:pt x="5050" y="893242"/>
                          <a:pt x="3463" y="907529"/>
                        </a:cubicBezTo>
                        <a:cubicBezTo>
                          <a:pt x="1876" y="921816"/>
                          <a:pt x="-5004" y="926050"/>
                          <a:pt x="6638" y="815454"/>
                        </a:cubicBezTo>
                        <a:cubicBezTo>
                          <a:pt x="18280" y="704858"/>
                          <a:pt x="62200" y="351375"/>
                          <a:pt x="73313" y="243954"/>
                        </a:cubicBezTo>
                        <a:cubicBezTo>
                          <a:pt x="84425" y="136533"/>
                          <a:pt x="69080" y="206912"/>
                          <a:pt x="73313" y="170929"/>
                        </a:cubicBezTo>
                        <a:cubicBezTo>
                          <a:pt x="77546" y="134946"/>
                          <a:pt x="115117" y="-22217"/>
                          <a:pt x="114588" y="265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0" name="フリーフォーム 1009">
                    <a:extLst>
                      <a:ext uri="{FF2B5EF4-FFF2-40B4-BE49-F238E27FC236}">
                        <a16:creationId xmlns:a16="http://schemas.microsoft.com/office/drawing/2014/main" id="{573EE67E-C19E-16C7-33FF-EF9FA8292C3C}"/>
                      </a:ext>
                    </a:extLst>
                  </p:cNvPr>
                  <p:cNvSpPr/>
                  <p:nvPr/>
                </p:nvSpPr>
                <p:spPr>
                  <a:xfrm>
                    <a:off x="802280" y="3660300"/>
                    <a:ext cx="128260" cy="918960"/>
                  </a:xfrm>
                  <a:custGeom>
                    <a:avLst/>
                    <a:gdLst>
                      <a:gd name="connsiteX0" fmla="*/ 127995 w 128260"/>
                      <a:gd name="connsiteY0" fmla="*/ 475 h 918960"/>
                      <a:gd name="connsiteX1" fmla="*/ 80370 w 128260"/>
                      <a:gd name="connsiteY1" fmla="*/ 197325 h 918960"/>
                      <a:gd name="connsiteX2" fmla="*/ 35920 w 128260"/>
                      <a:gd name="connsiteY2" fmla="*/ 511650 h 918960"/>
                      <a:gd name="connsiteX3" fmla="*/ 10520 w 128260"/>
                      <a:gd name="connsiteY3" fmla="*/ 759300 h 918960"/>
                      <a:gd name="connsiteX4" fmla="*/ 995 w 128260"/>
                      <a:gd name="connsiteY4" fmla="*/ 918050 h 918960"/>
                      <a:gd name="connsiteX5" fmla="*/ 32745 w 128260"/>
                      <a:gd name="connsiteY5" fmla="*/ 689450 h 918960"/>
                      <a:gd name="connsiteX6" fmla="*/ 58145 w 128260"/>
                      <a:gd name="connsiteY6" fmla="*/ 251300 h 918960"/>
                      <a:gd name="connsiteX7" fmla="*/ 127995 w 128260"/>
                      <a:gd name="connsiteY7" fmla="*/ 475 h 918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8260" h="918960">
                        <a:moveTo>
                          <a:pt x="127995" y="475"/>
                        </a:moveTo>
                        <a:cubicBezTo>
                          <a:pt x="131699" y="-8521"/>
                          <a:pt x="95716" y="112129"/>
                          <a:pt x="80370" y="197325"/>
                        </a:cubicBezTo>
                        <a:cubicBezTo>
                          <a:pt x="65024" y="282521"/>
                          <a:pt x="47562" y="417988"/>
                          <a:pt x="35920" y="511650"/>
                        </a:cubicBezTo>
                        <a:cubicBezTo>
                          <a:pt x="24278" y="605312"/>
                          <a:pt x="16341" y="691567"/>
                          <a:pt x="10520" y="759300"/>
                        </a:cubicBezTo>
                        <a:cubicBezTo>
                          <a:pt x="4699" y="827033"/>
                          <a:pt x="-2709" y="929692"/>
                          <a:pt x="995" y="918050"/>
                        </a:cubicBezTo>
                        <a:cubicBezTo>
                          <a:pt x="4699" y="906408"/>
                          <a:pt x="23220" y="800575"/>
                          <a:pt x="32745" y="689450"/>
                        </a:cubicBezTo>
                        <a:cubicBezTo>
                          <a:pt x="42270" y="578325"/>
                          <a:pt x="43328" y="364012"/>
                          <a:pt x="58145" y="251300"/>
                        </a:cubicBezTo>
                        <a:cubicBezTo>
                          <a:pt x="72962" y="138588"/>
                          <a:pt x="124291" y="9471"/>
                          <a:pt x="127995" y="47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1" name="フリーフォーム 1010">
                    <a:extLst>
                      <a:ext uri="{FF2B5EF4-FFF2-40B4-BE49-F238E27FC236}">
                        <a16:creationId xmlns:a16="http://schemas.microsoft.com/office/drawing/2014/main" id="{06AA7CF9-62EB-554A-C9FD-50567BD04EAE}"/>
                      </a:ext>
                    </a:extLst>
                  </p:cNvPr>
                  <p:cNvSpPr/>
                  <p:nvPr/>
                </p:nvSpPr>
                <p:spPr>
                  <a:xfrm>
                    <a:off x="85725" y="4505325"/>
                    <a:ext cx="1763639" cy="209556"/>
                  </a:xfrm>
                  <a:custGeom>
                    <a:avLst/>
                    <a:gdLst>
                      <a:gd name="connsiteX0" fmla="*/ 0 w 1763639"/>
                      <a:gd name="connsiteY0" fmla="*/ 0 h 209556"/>
                      <a:gd name="connsiteX1" fmla="*/ 895350 w 1763639"/>
                      <a:gd name="connsiteY1" fmla="*/ 101600 h 209556"/>
                      <a:gd name="connsiteX2" fmla="*/ 1273175 w 1763639"/>
                      <a:gd name="connsiteY2" fmla="*/ 139700 h 209556"/>
                      <a:gd name="connsiteX3" fmla="*/ 1228725 w 1763639"/>
                      <a:gd name="connsiteY3" fmla="*/ 139700 h 209556"/>
                      <a:gd name="connsiteX4" fmla="*/ 1435100 w 1763639"/>
                      <a:gd name="connsiteY4" fmla="*/ 174625 h 209556"/>
                      <a:gd name="connsiteX5" fmla="*/ 1762125 w 1763639"/>
                      <a:gd name="connsiteY5" fmla="*/ 209550 h 209556"/>
                      <a:gd name="connsiteX6" fmla="*/ 1565275 w 1763639"/>
                      <a:gd name="connsiteY6" fmla="*/ 177800 h 209556"/>
                      <a:gd name="connsiteX7" fmla="*/ 371475 w 1763639"/>
                      <a:gd name="connsiteY7" fmla="*/ 53975 h 209556"/>
                      <a:gd name="connsiteX8" fmla="*/ 0 w 1763639"/>
                      <a:gd name="connsiteY8" fmla="*/ 0 h 209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63639" h="209556">
                        <a:moveTo>
                          <a:pt x="0" y="0"/>
                        </a:moveTo>
                        <a:lnTo>
                          <a:pt x="895350" y="101600"/>
                        </a:lnTo>
                        <a:lnTo>
                          <a:pt x="1273175" y="139700"/>
                        </a:lnTo>
                        <a:cubicBezTo>
                          <a:pt x="1328737" y="146050"/>
                          <a:pt x="1201737" y="133879"/>
                          <a:pt x="1228725" y="139700"/>
                        </a:cubicBezTo>
                        <a:cubicBezTo>
                          <a:pt x="1255713" y="145521"/>
                          <a:pt x="1346200" y="162983"/>
                          <a:pt x="1435100" y="174625"/>
                        </a:cubicBezTo>
                        <a:cubicBezTo>
                          <a:pt x="1524000" y="186267"/>
                          <a:pt x="1740429" y="209021"/>
                          <a:pt x="1762125" y="209550"/>
                        </a:cubicBezTo>
                        <a:cubicBezTo>
                          <a:pt x="1783821" y="210079"/>
                          <a:pt x="1565275" y="177800"/>
                          <a:pt x="1565275" y="177800"/>
                        </a:cubicBezTo>
                        <a:lnTo>
                          <a:pt x="371475" y="5397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2" name="フリーフォーム 1011">
                    <a:extLst>
                      <a:ext uri="{FF2B5EF4-FFF2-40B4-BE49-F238E27FC236}">
                        <a16:creationId xmlns:a16="http://schemas.microsoft.com/office/drawing/2014/main" id="{7D54F9E6-4F17-866F-2C4A-693340D659F8}"/>
                      </a:ext>
                    </a:extLst>
                  </p:cNvPr>
                  <p:cNvSpPr/>
                  <p:nvPr/>
                </p:nvSpPr>
                <p:spPr>
                  <a:xfrm>
                    <a:off x="47893" y="4519384"/>
                    <a:ext cx="1783264" cy="217416"/>
                  </a:xfrm>
                  <a:custGeom>
                    <a:avLst/>
                    <a:gdLst>
                      <a:gd name="connsiteX0" fmla="*/ 18782 w 1783264"/>
                      <a:gd name="connsiteY0" fmla="*/ 1816 h 217416"/>
                      <a:gd name="connsiteX1" fmla="*/ 1237982 w 1783264"/>
                      <a:gd name="connsiteY1" fmla="*/ 151041 h 217416"/>
                      <a:gd name="connsiteX2" fmla="*/ 1650732 w 1783264"/>
                      <a:gd name="connsiteY2" fmla="*/ 208191 h 217416"/>
                      <a:gd name="connsiteX3" fmla="*/ 1777732 w 1783264"/>
                      <a:gd name="connsiteY3" fmla="*/ 214541 h 217416"/>
                      <a:gd name="connsiteX4" fmla="*/ 1501507 w 1783264"/>
                      <a:gd name="connsiteY4" fmla="*/ 179616 h 217416"/>
                      <a:gd name="connsiteX5" fmla="*/ 898257 w 1783264"/>
                      <a:gd name="connsiteY5" fmla="*/ 106591 h 217416"/>
                      <a:gd name="connsiteX6" fmla="*/ 364857 w 1783264"/>
                      <a:gd name="connsiteY6" fmla="*/ 24041 h 217416"/>
                      <a:gd name="connsiteX7" fmla="*/ 488682 w 1783264"/>
                      <a:gd name="connsiteY7" fmla="*/ 65316 h 217416"/>
                      <a:gd name="connsiteX8" fmla="*/ 18782 w 1783264"/>
                      <a:gd name="connsiteY8" fmla="*/ 1816 h 217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83264" h="217416">
                        <a:moveTo>
                          <a:pt x="18782" y="1816"/>
                        </a:moveTo>
                        <a:lnTo>
                          <a:pt x="1237982" y="151041"/>
                        </a:lnTo>
                        <a:cubicBezTo>
                          <a:pt x="1509974" y="185437"/>
                          <a:pt x="1560774" y="197608"/>
                          <a:pt x="1650732" y="208191"/>
                        </a:cubicBezTo>
                        <a:cubicBezTo>
                          <a:pt x="1740690" y="218774"/>
                          <a:pt x="1802603" y="219303"/>
                          <a:pt x="1777732" y="214541"/>
                        </a:cubicBezTo>
                        <a:cubicBezTo>
                          <a:pt x="1752861" y="209779"/>
                          <a:pt x="1501507" y="179616"/>
                          <a:pt x="1501507" y="179616"/>
                        </a:cubicBezTo>
                        <a:lnTo>
                          <a:pt x="898257" y="106591"/>
                        </a:lnTo>
                        <a:cubicBezTo>
                          <a:pt x="708815" y="80662"/>
                          <a:pt x="433119" y="30920"/>
                          <a:pt x="364857" y="24041"/>
                        </a:cubicBezTo>
                        <a:cubicBezTo>
                          <a:pt x="296595" y="17162"/>
                          <a:pt x="546890" y="68491"/>
                          <a:pt x="488682" y="65316"/>
                        </a:cubicBezTo>
                        <a:cubicBezTo>
                          <a:pt x="430474" y="62141"/>
                          <a:pt x="-106101" y="-12472"/>
                          <a:pt x="18782" y="181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3" name="フリーフォーム 1012">
                    <a:extLst>
                      <a:ext uri="{FF2B5EF4-FFF2-40B4-BE49-F238E27FC236}">
                        <a16:creationId xmlns:a16="http://schemas.microsoft.com/office/drawing/2014/main" id="{A4A04704-B691-B7AD-6A7A-293DA7A3FB04}"/>
                      </a:ext>
                    </a:extLst>
                  </p:cNvPr>
                  <p:cNvSpPr/>
                  <p:nvPr/>
                </p:nvSpPr>
                <p:spPr>
                  <a:xfrm>
                    <a:off x="76200" y="4618930"/>
                    <a:ext cx="1789127" cy="228969"/>
                  </a:xfrm>
                  <a:custGeom>
                    <a:avLst/>
                    <a:gdLst>
                      <a:gd name="connsiteX0" fmla="*/ 0 w 1789127"/>
                      <a:gd name="connsiteY0" fmla="*/ 35620 h 228969"/>
                      <a:gd name="connsiteX1" fmla="*/ 1016000 w 1789127"/>
                      <a:gd name="connsiteY1" fmla="*/ 140395 h 228969"/>
                      <a:gd name="connsiteX2" fmla="*/ 1482725 w 1789127"/>
                      <a:gd name="connsiteY2" fmla="*/ 194370 h 228969"/>
                      <a:gd name="connsiteX3" fmla="*/ 1758950 w 1789127"/>
                      <a:gd name="connsiteY3" fmla="*/ 219770 h 228969"/>
                      <a:gd name="connsiteX4" fmla="*/ 1708150 w 1789127"/>
                      <a:gd name="connsiteY4" fmla="*/ 213420 h 228969"/>
                      <a:gd name="connsiteX5" fmla="*/ 1768475 w 1789127"/>
                      <a:gd name="connsiteY5" fmla="*/ 226120 h 228969"/>
                      <a:gd name="connsiteX6" fmla="*/ 1765300 w 1789127"/>
                      <a:gd name="connsiteY6" fmla="*/ 149920 h 228969"/>
                      <a:gd name="connsiteX7" fmla="*/ 1781175 w 1789127"/>
                      <a:gd name="connsiteY7" fmla="*/ 695 h 228969"/>
                      <a:gd name="connsiteX8" fmla="*/ 1778000 w 1789127"/>
                      <a:gd name="connsiteY8" fmla="*/ 99120 h 228969"/>
                      <a:gd name="connsiteX9" fmla="*/ 1765300 w 1789127"/>
                      <a:gd name="connsiteY9" fmla="*/ 216595 h 228969"/>
                      <a:gd name="connsiteX10" fmla="*/ 1498600 w 1789127"/>
                      <a:gd name="connsiteY10" fmla="*/ 197545 h 228969"/>
                      <a:gd name="connsiteX11" fmla="*/ 860425 w 1789127"/>
                      <a:gd name="connsiteY11" fmla="*/ 130870 h 228969"/>
                      <a:gd name="connsiteX12" fmla="*/ 511175 w 1789127"/>
                      <a:gd name="connsiteY12" fmla="*/ 76895 h 228969"/>
                      <a:gd name="connsiteX13" fmla="*/ 631825 w 1789127"/>
                      <a:gd name="connsiteY13" fmla="*/ 99120 h 228969"/>
                      <a:gd name="connsiteX14" fmla="*/ 209550 w 1789127"/>
                      <a:gd name="connsiteY14" fmla="*/ 45145 h 228969"/>
                      <a:gd name="connsiteX15" fmla="*/ 0 w 1789127"/>
                      <a:gd name="connsiteY15" fmla="*/ 35620 h 228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789127" h="228969">
                        <a:moveTo>
                          <a:pt x="0" y="35620"/>
                        </a:moveTo>
                        <a:lnTo>
                          <a:pt x="1016000" y="140395"/>
                        </a:lnTo>
                        <a:lnTo>
                          <a:pt x="1482725" y="194370"/>
                        </a:lnTo>
                        <a:cubicBezTo>
                          <a:pt x="1606550" y="207599"/>
                          <a:pt x="1721379" y="216595"/>
                          <a:pt x="1758950" y="219770"/>
                        </a:cubicBezTo>
                        <a:cubicBezTo>
                          <a:pt x="1796521" y="222945"/>
                          <a:pt x="1706562" y="212362"/>
                          <a:pt x="1708150" y="213420"/>
                        </a:cubicBezTo>
                        <a:cubicBezTo>
                          <a:pt x="1709738" y="214478"/>
                          <a:pt x="1758950" y="236703"/>
                          <a:pt x="1768475" y="226120"/>
                        </a:cubicBezTo>
                        <a:cubicBezTo>
                          <a:pt x="1778000" y="215537"/>
                          <a:pt x="1763183" y="187491"/>
                          <a:pt x="1765300" y="149920"/>
                        </a:cubicBezTo>
                        <a:cubicBezTo>
                          <a:pt x="1767417" y="112349"/>
                          <a:pt x="1779058" y="9162"/>
                          <a:pt x="1781175" y="695"/>
                        </a:cubicBezTo>
                        <a:cubicBezTo>
                          <a:pt x="1783292" y="-7772"/>
                          <a:pt x="1780646" y="63137"/>
                          <a:pt x="1778000" y="99120"/>
                        </a:cubicBezTo>
                        <a:cubicBezTo>
                          <a:pt x="1775354" y="135103"/>
                          <a:pt x="1811867" y="200191"/>
                          <a:pt x="1765300" y="216595"/>
                        </a:cubicBezTo>
                        <a:cubicBezTo>
                          <a:pt x="1718733" y="232999"/>
                          <a:pt x="1498600" y="197545"/>
                          <a:pt x="1498600" y="197545"/>
                        </a:cubicBezTo>
                        <a:lnTo>
                          <a:pt x="860425" y="130870"/>
                        </a:lnTo>
                        <a:cubicBezTo>
                          <a:pt x="695854" y="110762"/>
                          <a:pt x="549275" y="82187"/>
                          <a:pt x="511175" y="76895"/>
                        </a:cubicBezTo>
                        <a:cubicBezTo>
                          <a:pt x="473075" y="71603"/>
                          <a:pt x="682096" y="104412"/>
                          <a:pt x="631825" y="99120"/>
                        </a:cubicBezTo>
                        <a:cubicBezTo>
                          <a:pt x="581554" y="93828"/>
                          <a:pt x="314854" y="55728"/>
                          <a:pt x="209550" y="45145"/>
                        </a:cubicBezTo>
                        <a:cubicBezTo>
                          <a:pt x="104246" y="34562"/>
                          <a:pt x="52123" y="35091"/>
                          <a:pt x="0" y="3562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4" name="フリーフォーム 1013">
                    <a:extLst>
                      <a:ext uri="{FF2B5EF4-FFF2-40B4-BE49-F238E27FC236}">
                        <a16:creationId xmlns:a16="http://schemas.microsoft.com/office/drawing/2014/main" id="{19CEE40C-A833-52C3-E38D-26CEEFC82155}"/>
                      </a:ext>
                    </a:extLst>
                  </p:cNvPr>
                  <p:cNvSpPr/>
                  <p:nvPr/>
                </p:nvSpPr>
                <p:spPr>
                  <a:xfrm>
                    <a:off x="32865" y="4682732"/>
                    <a:ext cx="1792760" cy="179995"/>
                  </a:xfrm>
                  <a:custGeom>
                    <a:avLst/>
                    <a:gdLst>
                      <a:gd name="connsiteX0" fmla="*/ 36985 w 1792760"/>
                      <a:gd name="connsiteY0" fmla="*/ 6743 h 179995"/>
                      <a:gd name="connsiteX1" fmla="*/ 1103785 w 1792760"/>
                      <a:gd name="connsiteY1" fmla="*/ 114693 h 179995"/>
                      <a:gd name="connsiteX2" fmla="*/ 694210 w 1792760"/>
                      <a:gd name="connsiteY2" fmla="*/ 86118 h 179995"/>
                      <a:gd name="connsiteX3" fmla="*/ 1319685 w 1792760"/>
                      <a:gd name="connsiteY3" fmla="*/ 136918 h 179995"/>
                      <a:gd name="connsiteX4" fmla="*/ 1656235 w 1792760"/>
                      <a:gd name="connsiteY4" fmla="*/ 175018 h 179995"/>
                      <a:gd name="connsiteX5" fmla="*/ 1792760 w 1792760"/>
                      <a:gd name="connsiteY5" fmla="*/ 178193 h 179995"/>
                      <a:gd name="connsiteX6" fmla="*/ 1564160 w 1792760"/>
                      <a:gd name="connsiteY6" fmla="*/ 171843 h 179995"/>
                      <a:gd name="connsiteX7" fmla="*/ 1091085 w 1792760"/>
                      <a:gd name="connsiteY7" fmla="*/ 95643 h 179995"/>
                      <a:gd name="connsiteX8" fmla="*/ 811685 w 1792760"/>
                      <a:gd name="connsiteY8" fmla="*/ 70243 h 179995"/>
                      <a:gd name="connsiteX9" fmla="*/ 1103785 w 1792760"/>
                      <a:gd name="connsiteY9" fmla="*/ 124218 h 179995"/>
                      <a:gd name="connsiteX10" fmla="*/ 322735 w 1792760"/>
                      <a:gd name="connsiteY10" fmla="*/ 22618 h 179995"/>
                      <a:gd name="connsiteX11" fmla="*/ 36985 w 1792760"/>
                      <a:gd name="connsiteY11" fmla="*/ 6743 h 179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92760" h="179995">
                        <a:moveTo>
                          <a:pt x="36985" y="6743"/>
                        </a:moveTo>
                        <a:cubicBezTo>
                          <a:pt x="167160" y="22089"/>
                          <a:pt x="994248" y="101464"/>
                          <a:pt x="1103785" y="114693"/>
                        </a:cubicBezTo>
                        <a:cubicBezTo>
                          <a:pt x="1213322" y="127922"/>
                          <a:pt x="658227" y="82414"/>
                          <a:pt x="694210" y="86118"/>
                        </a:cubicBezTo>
                        <a:cubicBezTo>
                          <a:pt x="730193" y="89822"/>
                          <a:pt x="1159348" y="122101"/>
                          <a:pt x="1319685" y="136918"/>
                        </a:cubicBezTo>
                        <a:cubicBezTo>
                          <a:pt x="1480022" y="151735"/>
                          <a:pt x="1577389" y="168139"/>
                          <a:pt x="1656235" y="175018"/>
                        </a:cubicBezTo>
                        <a:cubicBezTo>
                          <a:pt x="1735081" y="181897"/>
                          <a:pt x="1792760" y="178193"/>
                          <a:pt x="1792760" y="178193"/>
                        </a:cubicBezTo>
                        <a:cubicBezTo>
                          <a:pt x="1777414" y="177664"/>
                          <a:pt x="1681106" y="185601"/>
                          <a:pt x="1564160" y="171843"/>
                        </a:cubicBezTo>
                        <a:cubicBezTo>
                          <a:pt x="1447214" y="158085"/>
                          <a:pt x="1216497" y="112576"/>
                          <a:pt x="1091085" y="95643"/>
                        </a:cubicBezTo>
                        <a:cubicBezTo>
                          <a:pt x="965673" y="78710"/>
                          <a:pt x="809568" y="65481"/>
                          <a:pt x="811685" y="70243"/>
                        </a:cubicBezTo>
                        <a:cubicBezTo>
                          <a:pt x="813802" y="75005"/>
                          <a:pt x="1185277" y="132155"/>
                          <a:pt x="1103785" y="124218"/>
                        </a:cubicBezTo>
                        <a:cubicBezTo>
                          <a:pt x="1022293" y="116281"/>
                          <a:pt x="496831" y="40610"/>
                          <a:pt x="322735" y="22618"/>
                        </a:cubicBezTo>
                        <a:cubicBezTo>
                          <a:pt x="148639" y="4626"/>
                          <a:pt x="-93190" y="-8603"/>
                          <a:pt x="36985" y="674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5" name="フリーフォーム 1014">
                    <a:extLst>
                      <a:ext uri="{FF2B5EF4-FFF2-40B4-BE49-F238E27FC236}">
                        <a16:creationId xmlns:a16="http://schemas.microsoft.com/office/drawing/2014/main" id="{E662D0B5-EDB2-D2A0-FBB0-5DAFEE634AF8}"/>
                      </a:ext>
                    </a:extLst>
                  </p:cNvPr>
                  <p:cNvSpPr/>
                  <p:nvPr/>
                </p:nvSpPr>
                <p:spPr>
                  <a:xfrm>
                    <a:off x="1923841" y="4555198"/>
                    <a:ext cx="60564" cy="796419"/>
                  </a:xfrm>
                  <a:custGeom>
                    <a:avLst/>
                    <a:gdLst>
                      <a:gd name="connsiteX0" fmla="*/ 60534 w 60564"/>
                      <a:gd name="connsiteY0" fmla="*/ 927 h 796419"/>
                      <a:gd name="connsiteX1" fmla="*/ 28784 w 60564"/>
                      <a:gd name="connsiteY1" fmla="*/ 369227 h 796419"/>
                      <a:gd name="connsiteX2" fmla="*/ 22434 w 60564"/>
                      <a:gd name="connsiteY2" fmla="*/ 543852 h 796419"/>
                      <a:gd name="connsiteX3" fmla="*/ 9734 w 60564"/>
                      <a:gd name="connsiteY3" fmla="*/ 791502 h 796419"/>
                      <a:gd name="connsiteX4" fmla="*/ 22434 w 60564"/>
                      <a:gd name="connsiteY4" fmla="*/ 693077 h 796419"/>
                      <a:gd name="connsiteX5" fmla="*/ 209 w 60564"/>
                      <a:gd name="connsiteY5" fmla="*/ 502577 h 796419"/>
                      <a:gd name="connsiteX6" fmla="*/ 38309 w 60564"/>
                      <a:gd name="connsiteY6" fmla="*/ 207302 h 796419"/>
                      <a:gd name="connsiteX7" fmla="*/ 22434 w 60564"/>
                      <a:gd name="connsiteY7" fmla="*/ 261277 h 796419"/>
                      <a:gd name="connsiteX8" fmla="*/ 60534 w 60564"/>
                      <a:gd name="connsiteY8" fmla="*/ 927 h 796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564" h="796419">
                        <a:moveTo>
                          <a:pt x="60534" y="927"/>
                        </a:moveTo>
                        <a:cubicBezTo>
                          <a:pt x="61592" y="18918"/>
                          <a:pt x="35134" y="278740"/>
                          <a:pt x="28784" y="369227"/>
                        </a:cubicBezTo>
                        <a:cubicBezTo>
                          <a:pt x="22434" y="459714"/>
                          <a:pt x="25609" y="473473"/>
                          <a:pt x="22434" y="543852"/>
                        </a:cubicBezTo>
                        <a:cubicBezTo>
                          <a:pt x="19259" y="614231"/>
                          <a:pt x="9734" y="766631"/>
                          <a:pt x="9734" y="791502"/>
                        </a:cubicBezTo>
                        <a:cubicBezTo>
                          <a:pt x="9734" y="816373"/>
                          <a:pt x="24021" y="741231"/>
                          <a:pt x="22434" y="693077"/>
                        </a:cubicBezTo>
                        <a:cubicBezTo>
                          <a:pt x="20847" y="644923"/>
                          <a:pt x="-2437" y="583539"/>
                          <a:pt x="209" y="502577"/>
                        </a:cubicBezTo>
                        <a:cubicBezTo>
                          <a:pt x="2855" y="421615"/>
                          <a:pt x="34605" y="247519"/>
                          <a:pt x="38309" y="207302"/>
                        </a:cubicBezTo>
                        <a:cubicBezTo>
                          <a:pt x="42013" y="167085"/>
                          <a:pt x="19788" y="290381"/>
                          <a:pt x="22434" y="261277"/>
                        </a:cubicBezTo>
                        <a:cubicBezTo>
                          <a:pt x="25080" y="232173"/>
                          <a:pt x="59476" y="-17064"/>
                          <a:pt x="60534" y="92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6" name="フリーフォーム 1015">
                    <a:extLst>
                      <a:ext uri="{FF2B5EF4-FFF2-40B4-BE49-F238E27FC236}">
                        <a16:creationId xmlns:a16="http://schemas.microsoft.com/office/drawing/2014/main" id="{22B889AB-D4D2-9E24-3B78-D30D3B1A314C}"/>
                      </a:ext>
                    </a:extLst>
                  </p:cNvPr>
                  <p:cNvSpPr/>
                  <p:nvPr/>
                </p:nvSpPr>
                <p:spPr>
                  <a:xfrm>
                    <a:off x="1873023" y="4431940"/>
                    <a:ext cx="31246" cy="302171"/>
                  </a:xfrm>
                  <a:custGeom>
                    <a:avLst/>
                    <a:gdLst>
                      <a:gd name="connsiteX0" fmla="*/ 28802 w 31246"/>
                      <a:gd name="connsiteY0" fmla="*/ 360 h 302171"/>
                      <a:gd name="connsiteX1" fmla="*/ 16102 w 31246"/>
                      <a:gd name="connsiteY1" fmla="*/ 251185 h 302171"/>
                      <a:gd name="connsiteX2" fmla="*/ 227 w 31246"/>
                      <a:gd name="connsiteY2" fmla="*/ 298810 h 302171"/>
                      <a:gd name="connsiteX3" fmla="*/ 28802 w 31246"/>
                      <a:gd name="connsiteY3" fmla="*/ 197210 h 302171"/>
                      <a:gd name="connsiteX4" fmla="*/ 28802 w 31246"/>
                      <a:gd name="connsiteY4" fmla="*/ 360 h 302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246" h="302171">
                        <a:moveTo>
                          <a:pt x="28802" y="360"/>
                        </a:moveTo>
                        <a:cubicBezTo>
                          <a:pt x="26685" y="9356"/>
                          <a:pt x="20864" y="201443"/>
                          <a:pt x="16102" y="251185"/>
                        </a:cubicBezTo>
                        <a:cubicBezTo>
                          <a:pt x="11340" y="300927"/>
                          <a:pt x="-1890" y="307806"/>
                          <a:pt x="227" y="298810"/>
                        </a:cubicBezTo>
                        <a:cubicBezTo>
                          <a:pt x="2344" y="289814"/>
                          <a:pt x="24569" y="241131"/>
                          <a:pt x="28802" y="197210"/>
                        </a:cubicBezTo>
                        <a:cubicBezTo>
                          <a:pt x="33035" y="153289"/>
                          <a:pt x="30919" y="-8636"/>
                          <a:pt x="28802" y="36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7" name="フリーフォーム 1016">
                    <a:extLst>
                      <a:ext uri="{FF2B5EF4-FFF2-40B4-BE49-F238E27FC236}">
                        <a16:creationId xmlns:a16="http://schemas.microsoft.com/office/drawing/2014/main" id="{298F5983-05B9-97D2-704D-E3BB4ED6B683}"/>
                      </a:ext>
                    </a:extLst>
                  </p:cNvPr>
                  <p:cNvSpPr/>
                  <p:nvPr/>
                </p:nvSpPr>
                <p:spPr>
                  <a:xfrm>
                    <a:off x="1971675" y="4737100"/>
                    <a:ext cx="866833" cy="333553"/>
                  </a:xfrm>
                  <a:custGeom>
                    <a:avLst/>
                    <a:gdLst>
                      <a:gd name="connsiteX0" fmla="*/ 0 w 866833"/>
                      <a:gd name="connsiteY0" fmla="*/ 0 h 333553"/>
                      <a:gd name="connsiteX1" fmla="*/ 349250 w 866833"/>
                      <a:gd name="connsiteY1" fmla="*/ 53975 h 333553"/>
                      <a:gd name="connsiteX2" fmla="*/ 571500 w 866833"/>
                      <a:gd name="connsiteY2" fmla="*/ 85725 h 333553"/>
                      <a:gd name="connsiteX3" fmla="*/ 492125 w 866833"/>
                      <a:gd name="connsiteY3" fmla="*/ 73025 h 333553"/>
                      <a:gd name="connsiteX4" fmla="*/ 609600 w 866833"/>
                      <a:gd name="connsiteY4" fmla="*/ 114300 h 333553"/>
                      <a:gd name="connsiteX5" fmla="*/ 822325 w 866833"/>
                      <a:gd name="connsiteY5" fmla="*/ 219075 h 333553"/>
                      <a:gd name="connsiteX6" fmla="*/ 866775 w 866833"/>
                      <a:gd name="connsiteY6" fmla="*/ 225425 h 333553"/>
                      <a:gd name="connsiteX7" fmla="*/ 831850 w 866833"/>
                      <a:gd name="connsiteY7" fmla="*/ 273050 h 333553"/>
                      <a:gd name="connsiteX8" fmla="*/ 835025 w 866833"/>
                      <a:gd name="connsiteY8" fmla="*/ 298450 h 333553"/>
                      <a:gd name="connsiteX9" fmla="*/ 841375 w 866833"/>
                      <a:gd name="connsiteY9" fmla="*/ 333375 h 333553"/>
                      <a:gd name="connsiteX10" fmla="*/ 835025 w 866833"/>
                      <a:gd name="connsiteY10" fmla="*/ 282575 h 333553"/>
                      <a:gd name="connsiteX11" fmla="*/ 841375 w 866833"/>
                      <a:gd name="connsiteY11" fmla="*/ 225425 h 333553"/>
                      <a:gd name="connsiteX12" fmla="*/ 714375 w 866833"/>
                      <a:gd name="connsiteY12" fmla="*/ 158750 h 333553"/>
                      <a:gd name="connsiteX13" fmla="*/ 523875 w 866833"/>
                      <a:gd name="connsiteY13" fmla="*/ 82550 h 333553"/>
                      <a:gd name="connsiteX14" fmla="*/ 279400 w 866833"/>
                      <a:gd name="connsiteY14" fmla="*/ 44450 h 333553"/>
                      <a:gd name="connsiteX15" fmla="*/ 412750 w 866833"/>
                      <a:gd name="connsiteY15" fmla="*/ 57150 h 333553"/>
                      <a:gd name="connsiteX16" fmla="*/ 0 w 866833"/>
                      <a:gd name="connsiteY16" fmla="*/ 0 h 333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866833" h="333553">
                        <a:moveTo>
                          <a:pt x="0" y="0"/>
                        </a:moveTo>
                        <a:lnTo>
                          <a:pt x="349250" y="53975"/>
                        </a:lnTo>
                        <a:lnTo>
                          <a:pt x="571500" y="85725"/>
                        </a:lnTo>
                        <a:cubicBezTo>
                          <a:pt x="595313" y="88900"/>
                          <a:pt x="485775" y="68263"/>
                          <a:pt x="492125" y="73025"/>
                        </a:cubicBezTo>
                        <a:cubicBezTo>
                          <a:pt x="498475" y="77787"/>
                          <a:pt x="554567" y="89958"/>
                          <a:pt x="609600" y="114300"/>
                        </a:cubicBezTo>
                        <a:cubicBezTo>
                          <a:pt x="664633" y="138642"/>
                          <a:pt x="779463" y="200554"/>
                          <a:pt x="822325" y="219075"/>
                        </a:cubicBezTo>
                        <a:cubicBezTo>
                          <a:pt x="865188" y="237596"/>
                          <a:pt x="865188" y="216429"/>
                          <a:pt x="866775" y="225425"/>
                        </a:cubicBezTo>
                        <a:cubicBezTo>
                          <a:pt x="868362" y="234421"/>
                          <a:pt x="837142" y="260879"/>
                          <a:pt x="831850" y="273050"/>
                        </a:cubicBezTo>
                        <a:cubicBezTo>
                          <a:pt x="826558" y="285221"/>
                          <a:pt x="833438" y="288396"/>
                          <a:pt x="835025" y="298450"/>
                        </a:cubicBezTo>
                        <a:cubicBezTo>
                          <a:pt x="836612" y="308504"/>
                          <a:pt x="841375" y="336021"/>
                          <a:pt x="841375" y="333375"/>
                        </a:cubicBezTo>
                        <a:cubicBezTo>
                          <a:pt x="841375" y="330729"/>
                          <a:pt x="835025" y="300567"/>
                          <a:pt x="835025" y="282575"/>
                        </a:cubicBezTo>
                        <a:cubicBezTo>
                          <a:pt x="835025" y="264583"/>
                          <a:pt x="861483" y="246062"/>
                          <a:pt x="841375" y="225425"/>
                        </a:cubicBezTo>
                        <a:cubicBezTo>
                          <a:pt x="821267" y="204788"/>
                          <a:pt x="767292" y="182562"/>
                          <a:pt x="714375" y="158750"/>
                        </a:cubicBezTo>
                        <a:cubicBezTo>
                          <a:pt x="661458" y="134938"/>
                          <a:pt x="596371" y="101600"/>
                          <a:pt x="523875" y="82550"/>
                        </a:cubicBezTo>
                        <a:cubicBezTo>
                          <a:pt x="451379" y="63500"/>
                          <a:pt x="297921" y="48683"/>
                          <a:pt x="279400" y="44450"/>
                        </a:cubicBezTo>
                        <a:cubicBezTo>
                          <a:pt x="260879" y="40217"/>
                          <a:pt x="455083" y="64029"/>
                          <a:pt x="412750" y="57150"/>
                        </a:cubicBezTo>
                        <a:cubicBezTo>
                          <a:pt x="370417" y="50271"/>
                          <a:pt x="197908" y="26723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8" name="フリーフォーム 1017">
                    <a:extLst>
                      <a:ext uri="{FF2B5EF4-FFF2-40B4-BE49-F238E27FC236}">
                        <a16:creationId xmlns:a16="http://schemas.microsoft.com/office/drawing/2014/main" id="{43FE24DF-9378-8FDB-7446-9653070C28D8}"/>
                      </a:ext>
                    </a:extLst>
                  </p:cNvPr>
                  <p:cNvSpPr/>
                  <p:nvPr/>
                </p:nvSpPr>
                <p:spPr>
                  <a:xfrm>
                    <a:off x="1942123" y="4758567"/>
                    <a:ext cx="881866" cy="238902"/>
                  </a:xfrm>
                  <a:custGeom>
                    <a:avLst/>
                    <a:gdLst>
                      <a:gd name="connsiteX0" fmla="*/ 977 w 881866"/>
                      <a:gd name="connsiteY0" fmla="*/ 758 h 238902"/>
                      <a:gd name="connsiteX1" fmla="*/ 524852 w 881866"/>
                      <a:gd name="connsiteY1" fmla="*/ 73783 h 238902"/>
                      <a:gd name="connsiteX2" fmla="*/ 610577 w 881866"/>
                      <a:gd name="connsiteY2" fmla="*/ 111883 h 238902"/>
                      <a:gd name="connsiteX3" fmla="*/ 607402 w 881866"/>
                      <a:gd name="connsiteY3" fmla="*/ 92833 h 238902"/>
                      <a:gd name="connsiteX4" fmla="*/ 794727 w 881866"/>
                      <a:gd name="connsiteY4" fmla="*/ 175383 h 238902"/>
                      <a:gd name="connsiteX5" fmla="*/ 880452 w 881866"/>
                      <a:gd name="connsiteY5" fmla="*/ 238883 h 238902"/>
                      <a:gd name="connsiteX6" fmla="*/ 731227 w 881866"/>
                      <a:gd name="connsiteY6" fmla="*/ 181733 h 238902"/>
                      <a:gd name="connsiteX7" fmla="*/ 728052 w 881866"/>
                      <a:gd name="connsiteY7" fmla="*/ 137283 h 238902"/>
                      <a:gd name="connsiteX8" fmla="*/ 556602 w 881866"/>
                      <a:gd name="connsiteY8" fmla="*/ 96008 h 238902"/>
                      <a:gd name="connsiteX9" fmla="*/ 397852 w 881866"/>
                      <a:gd name="connsiteY9" fmla="*/ 38858 h 238902"/>
                      <a:gd name="connsiteX10" fmla="*/ 977 w 881866"/>
                      <a:gd name="connsiteY10" fmla="*/ 758 h 238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81866" h="238902">
                        <a:moveTo>
                          <a:pt x="977" y="758"/>
                        </a:moveTo>
                        <a:cubicBezTo>
                          <a:pt x="22144" y="6579"/>
                          <a:pt x="423252" y="55262"/>
                          <a:pt x="524852" y="73783"/>
                        </a:cubicBezTo>
                        <a:cubicBezTo>
                          <a:pt x="626452" y="92304"/>
                          <a:pt x="596819" y="108708"/>
                          <a:pt x="610577" y="111883"/>
                        </a:cubicBezTo>
                        <a:cubicBezTo>
                          <a:pt x="624335" y="115058"/>
                          <a:pt x="576710" y="82250"/>
                          <a:pt x="607402" y="92833"/>
                        </a:cubicBezTo>
                        <a:cubicBezTo>
                          <a:pt x="638094" y="103416"/>
                          <a:pt x="749219" y="151041"/>
                          <a:pt x="794727" y="175383"/>
                        </a:cubicBezTo>
                        <a:cubicBezTo>
                          <a:pt x="840235" y="199725"/>
                          <a:pt x="891035" y="237825"/>
                          <a:pt x="880452" y="238883"/>
                        </a:cubicBezTo>
                        <a:cubicBezTo>
                          <a:pt x="869869" y="239941"/>
                          <a:pt x="756627" y="198666"/>
                          <a:pt x="731227" y="181733"/>
                        </a:cubicBezTo>
                        <a:cubicBezTo>
                          <a:pt x="705827" y="164800"/>
                          <a:pt x="757156" y="151570"/>
                          <a:pt x="728052" y="137283"/>
                        </a:cubicBezTo>
                        <a:cubicBezTo>
                          <a:pt x="698948" y="122996"/>
                          <a:pt x="611635" y="112412"/>
                          <a:pt x="556602" y="96008"/>
                        </a:cubicBezTo>
                        <a:cubicBezTo>
                          <a:pt x="501569" y="79604"/>
                          <a:pt x="487281" y="53675"/>
                          <a:pt x="397852" y="38858"/>
                        </a:cubicBezTo>
                        <a:cubicBezTo>
                          <a:pt x="308423" y="24041"/>
                          <a:pt x="-20190" y="-5063"/>
                          <a:pt x="977" y="75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9" name="フリーフォーム 1018">
                    <a:extLst>
                      <a:ext uri="{FF2B5EF4-FFF2-40B4-BE49-F238E27FC236}">
                        <a16:creationId xmlns:a16="http://schemas.microsoft.com/office/drawing/2014/main" id="{D5B4299F-C59E-428B-83DD-444420903A56}"/>
                      </a:ext>
                    </a:extLst>
                  </p:cNvPr>
                  <p:cNvSpPr/>
                  <p:nvPr/>
                </p:nvSpPr>
                <p:spPr>
                  <a:xfrm>
                    <a:off x="1971526" y="4847488"/>
                    <a:ext cx="858466" cy="280868"/>
                  </a:xfrm>
                  <a:custGeom>
                    <a:avLst/>
                    <a:gdLst>
                      <a:gd name="connsiteX0" fmla="*/ 149 w 858466"/>
                      <a:gd name="connsiteY0" fmla="*/ 737 h 280868"/>
                      <a:gd name="connsiteX1" fmla="*/ 520849 w 858466"/>
                      <a:gd name="connsiteY1" fmla="*/ 89637 h 280868"/>
                      <a:gd name="connsiteX2" fmla="*/ 387499 w 858466"/>
                      <a:gd name="connsiteY2" fmla="*/ 61062 h 280868"/>
                      <a:gd name="connsiteX3" fmla="*/ 536724 w 858466"/>
                      <a:gd name="connsiteY3" fmla="*/ 92812 h 280868"/>
                      <a:gd name="connsiteX4" fmla="*/ 612924 w 858466"/>
                      <a:gd name="connsiteY4" fmla="*/ 121387 h 280868"/>
                      <a:gd name="connsiteX5" fmla="*/ 720874 w 858466"/>
                      <a:gd name="connsiteY5" fmla="*/ 172187 h 280868"/>
                      <a:gd name="connsiteX6" fmla="*/ 825649 w 858466"/>
                      <a:gd name="connsiteY6" fmla="*/ 213462 h 280868"/>
                      <a:gd name="connsiteX7" fmla="*/ 851049 w 858466"/>
                      <a:gd name="connsiteY7" fmla="*/ 226162 h 280868"/>
                      <a:gd name="connsiteX8" fmla="*/ 819299 w 858466"/>
                      <a:gd name="connsiteY8" fmla="*/ 251562 h 280868"/>
                      <a:gd name="connsiteX9" fmla="*/ 803424 w 858466"/>
                      <a:gd name="connsiteY9" fmla="*/ 280137 h 280868"/>
                      <a:gd name="connsiteX10" fmla="*/ 857399 w 858466"/>
                      <a:gd name="connsiteY10" fmla="*/ 219812 h 280868"/>
                      <a:gd name="connsiteX11" fmla="*/ 746274 w 858466"/>
                      <a:gd name="connsiteY11" fmla="*/ 184887 h 280868"/>
                      <a:gd name="connsiteX12" fmla="*/ 470049 w 858466"/>
                      <a:gd name="connsiteY12" fmla="*/ 54712 h 280868"/>
                      <a:gd name="connsiteX13" fmla="*/ 149 w 858466"/>
                      <a:gd name="connsiteY13" fmla="*/ 737 h 280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858466" h="280868">
                        <a:moveTo>
                          <a:pt x="149" y="737"/>
                        </a:moveTo>
                        <a:cubicBezTo>
                          <a:pt x="8616" y="6558"/>
                          <a:pt x="456291" y="79583"/>
                          <a:pt x="520849" y="89637"/>
                        </a:cubicBezTo>
                        <a:cubicBezTo>
                          <a:pt x="585407" y="99691"/>
                          <a:pt x="384853" y="60533"/>
                          <a:pt x="387499" y="61062"/>
                        </a:cubicBezTo>
                        <a:cubicBezTo>
                          <a:pt x="390145" y="61591"/>
                          <a:pt x="499153" y="82758"/>
                          <a:pt x="536724" y="92812"/>
                        </a:cubicBezTo>
                        <a:cubicBezTo>
                          <a:pt x="574295" y="102866"/>
                          <a:pt x="582232" y="108158"/>
                          <a:pt x="612924" y="121387"/>
                        </a:cubicBezTo>
                        <a:cubicBezTo>
                          <a:pt x="643616" y="134616"/>
                          <a:pt x="685420" y="156841"/>
                          <a:pt x="720874" y="172187"/>
                        </a:cubicBezTo>
                        <a:cubicBezTo>
                          <a:pt x="756328" y="187533"/>
                          <a:pt x="803953" y="204466"/>
                          <a:pt x="825649" y="213462"/>
                        </a:cubicBezTo>
                        <a:cubicBezTo>
                          <a:pt x="847345" y="222458"/>
                          <a:pt x="852107" y="219812"/>
                          <a:pt x="851049" y="226162"/>
                        </a:cubicBezTo>
                        <a:cubicBezTo>
                          <a:pt x="849991" y="232512"/>
                          <a:pt x="827237" y="242566"/>
                          <a:pt x="819299" y="251562"/>
                        </a:cubicBezTo>
                        <a:cubicBezTo>
                          <a:pt x="811362" y="260558"/>
                          <a:pt x="797074" y="285429"/>
                          <a:pt x="803424" y="280137"/>
                        </a:cubicBezTo>
                        <a:cubicBezTo>
                          <a:pt x="809774" y="274845"/>
                          <a:pt x="866924" y="235687"/>
                          <a:pt x="857399" y="219812"/>
                        </a:cubicBezTo>
                        <a:cubicBezTo>
                          <a:pt x="847874" y="203937"/>
                          <a:pt x="810832" y="212404"/>
                          <a:pt x="746274" y="184887"/>
                        </a:cubicBezTo>
                        <a:cubicBezTo>
                          <a:pt x="681716" y="157370"/>
                          <a:pt x="595461" y="84874"/>
                          <a:pt x="470049" y="54712"/>
                        </a:cubicBezTo>
                        <a:cubicBezTo>
                          <a:pt x="344637" y="24550"/>
                          <a:pt x="-8318" y="-5084"/>
                          <a:pt x="149" y="73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0" name="フリーフォーム 1019">
                    <a:extLst>
                      <a:ext uri="{FF2B5EF4-FFF2-40B4-BE49-F238E27FC236}">
                        <a16:creationId xmlns:a16="http://schemas.microsoft.com/office/drawing/2014/main" id="{E0B2343E-DE5A-351B-7EE8-85D60CEF9EA7}"/>
                      </a:ext>
                    </a:extLst>
                  </p:cNvPr>
                  <p:cNvSpPr/>
                  <p:nvPr/>
                </p:nvSpPr>
                <p:spPr>
                  <a:xfrm>
                    <a:off x="1965325" y="4886325"/>
                    <a:ext cx="835102" cy="251456"/>
                  </a:xfrm>
                  <a:custGeom>
                    <a:avLst/>
                    <a:gdLst>
                      <a:gd name="connsiteX0" fmla="*/ 0 w 835102"/>
                      <a:gd name="connsiteY0" fmla="*/ 0 h 251456"/>
                      <a:gd name="connsiteX1" fmla="*/ 260350 w 835102"/>
                      <a:gd name="connsiteY1" fmla="*/ 38100 h 251456"/>
                      <a:gd name="connsiteX2" fmla="*/ 476250 w 835102"/>
                      <a:gd name="connsiteY2" fmla="*/ 69850 h 251456"/>
                      <a:gd name="connsiteX3" fmla="*/ 460375 w 835102"/>
                      <a:gd name="connsiteY3" fmla="*/ 63500 h 251456"/>
                      <a:gd name="connsiteX4" fmla="*/ 546100 w 835102"/>
                      <a:gd name="connsiteY4" fmla="*/ 88900 h 251456"/>
                      <a:gd name="connsiteX5" fmla="*/ 520700 w 835102"/>
                      <a:gd name="connsiteY5" fmla="*/ 73025 h 251456"/>
                      <a:gd name="connsiteX6" fmla="*/ 574675 w 835102"/>
                      <a:gd name="connsiteY6" fmla="*/ 82550 h 251456"/>
                      <a:gd name="connsiteX7" fmla="*/ 654050 w 835102"/>
                      <a:gd name="connsiteY7" fmla="*/ 158750 h 251456"/>
                      <a:gd name="connsiteX8" fmla="*/ 635000 w 835102"/>
                      <a:gd name="connsiteY8" fmla="*/ 136525 h 251456"/>
                      <a:gd name="connsiteX9" fmla="*/ 727075 w 835102"/>
                      <a:gd name="connsiteY9" fmla="*/ 180975 h 251456"/>
                      <a:gd name="connsiteX10" fmla="*/ 806450 w 835102"/>
                      <a:gd name="connsiteY10" fmla="*/ 225425 h 251456"/>
                      <a:gd name="connsiteX11" fmla="*/ 787400 w 835102"/>
                      <a:gd name="connsiteY11" fmla="*/ 250825 h 251456"/>
                      <a:gd name="connsiteX12" fmla="*/ 835025 w 835102"/>
                      <a:gd name="connsiteY12" fmla="*/ 200025 h 251456"/>
                      <a:gd name="connsiteX13" fmla="*/ 793750 w 835102"/>
                      <a:gd name="connsiteY13" fmla="*/ 200025 h 251456"/>
                      <a:gd name="connsiteX14" fmla="*/ 638175 w 835102"/>
                      <a:gd name="connsiteY14" fmla="*/ 136525 h 251456"/>
                      <a:gd name="connsiteX15" fmla="*/ 577850 w 835102"/>
                      <a:gd name="connsiteY15" fmla="*/ 95250 h 251456"/>
                      <a:gd name="connsiteX16" fmla="*/ 600075 w 835102"/>
                      <a:gd name="connsiteY16" fmla="*/ 107950 h 251456"/>
                      <a:gd name="connsiteX17" fmla="*/ 425450 w 835102"/>
                      <a:gd name="connsiteY17" fmla="*/ 57150 h 251456"/>
                      <a:gd name="connsiteX18" fmla="*/ 177800 w 835102"/>
                      <a:gd name="connsiteY18" fmla="*/ 47625 h 251456"/>
                      <a:gd name="connsiteX19" fmla="*/ 279400 w 835102"/>
                      <a:gd name="connsiteY19" fmla="*/ 47625 h 251456"/>
                      <a:gd name="connsiteX20" fmla="*/ 0 w 835102"/>
                      <a:gd name="connsiteY20" fmla="*/ 0 h 25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835102" h="251456">
                        <a:moveTo>
                          <a:pt x="0" y="0"/>
                        </a:moveTo>
                        <a:lnTo>
                          <a:pt x="260350" y="38100"/>
                        </a:lnTo>
                        <a:lnTo>
                          <a:pt x="476250" y="69850"/>
                        </a:lnTo>
                        <a:cubicBezTo>
                          <a:pt x="509588" y="74083"/>
                          <a:pt x="448733" y="60325"/>
                          <a:pt x="460375" y="63500"/>
                        </a:cubicBezTo>
                        <a:cubicBezTo>
                          <a:pt x="472017" y="66675"/>
                          <a:pt x="536046" y="87313"/>
                          <a:pt x="546100" y="88900"/>
                        </a:cubicBezTo>
                        <a:cubicBezTo>
                          <a:pt x="556154" y="90487"/>
                          <a:pt x="515938" y="74083"/>
                          <a:pt x="520700" y="73025"/>
                        </a:cubicBezTo>
                        <a:cubicBezTo>
                          <a:pt x="525462" y="71967"/>
                          <a:pt x="552450" y="68262"/>
                          <a:pt x="574675" y="82550"/>
                        </a:cubicBezTo>
                        <a:cubicBezTo>
                          <a:pt x="596900" y="96838"/>
                          <a:pt x="643996" y="149754"/>
                          <a:pt x="654050" y="158750"/>
                        </a:cubicBezTo>
                        <a:cubicBezTo>
                          <a:pt x="664104" y="167746"/>
                          <a:pt x="622829" y="132821"/>
                          <a:pt x="635000" y="136525"/>
                        </a:cubicBezTo>
                        <a:cubicBezTo>
                          <a:pt x="647171" y="140229"/>
                          <a:pt x="698500" y="166158"/>
                          <a:pt x="727075" y="180975"/>
                        </a:cubicBezTo>
                        <a:cubicBezTo>
                          <a:pt x="755650" y="195792"/>
                          <a:pt x="796396" y="213783"/>
                          <a:pt x="806450" y="225425"/>
                        </a:cubicBezTo>
                        <a:cubicBezTo>
                          <a:pt x="816504" y="237067"/>
                          <a:pt x="782638" y="255058"/>
                          <a:pt x="787400" y="250825"/>
                        </a:cubicBezTo>
                        <a:cubicBezTo>
                          <a:pt x="792162" y="246592"/>
                          <a:pt x="833967" y="208492"/>
                          <a:pt x="835025" y="200025"/>
                        </a:cubicBezTo>
                        <a:cubicBezTo>
                          <a:pt x="836083" y="191558"/>
                          <a:pt x="826558" y="210608"/>
                          <a:pt x="793750" y="200025"/>
                        </a:cubicBezTo>
                        <a:cubicBezTo>
                          <a:pt x="760942" y="189442"/>
                          <a:pt x="674158" y="153987"/>
                          <a:pt x="638175" y="136525"/>
                        </a:cubicBezTo>
                        <a:cubicBezTo>
                          <a:pt x="602192" y="119063"/>
                          <a:pt x="584200" y="100012"/>
                          <a:pt x="577850" y="95250"/>
                        </a:cubicBezTo>
                        <a:cubicBezTo>
                          <a:pt x="571500" y="90488"/>
                          <a:pt x="625475" y="114300"/>
                          <a:pt x="600075" y="107950"/>
                        </a:cubicBezTo>
                        <a:cubicBezTo>
                          <a:pt x="574675" y="101600"/>
                          <a:pt x="495829" y="67204"/>
                          <a:pt x="425450" y="57150"/>
                        </a:cubicBezTo>
                        <a:cubicBezTo>
                          <a:pt x="355071" y="47096"/>
                          <a:pt x="202142" y="49213"/>
                          <a:pt x="177800" y="47625"/>
                        </a:cubicBezTo>
                        <a:cubicBezTo>
                          <a:pt x="153458" y="46038"/>
                          <a:pt x="307446" y="54504"/>
                          <a:pt x="279400" y="47625"/>
                        </a:cubicBezTo>
                        <a:cubicBezTo>
                          <a:pt x="251354" y="40746"/>
                          <a:pt x="130439" y="23548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1" name="フリーフォーム 1020">
                    <a:extLst>
                      <a:ext uri="{FF2B5EF4-FFF2-40B4-BE49-F238E27FC236}">
                        <a16:creationId xmlns:a16="http://schemas.microsoft.com/office/drawing/2014/main" id="{C383ED57-744A-8581-ED65-6ED83938CF5D}"/>
                      </a:ext>
                    </a:extLst>
                  </p:cNvPr>
                  <p:cNvSpPr/>
                  <p:nvPr/>
                </p:nvSpPr>
                <p:spPr>
                  <a:xfrm>
                    <a:off x="1816090" y="4845200"/>
                    <a:ext cx="51073" cy="830182"/>
                  </a:xfrm>
                  <a:custGeom>
                    <a:avLst/>
                    <a:gdLst>
                      <a:gd name="connsiteX0" fmla="*/ 50810 w 51073"/>
                      <a:gd name="connsiteY0" fmla="*/ 22075 h 830182"/>
                      <a:gd name="connsiteX1" fmla="*/ 3185 w 51073"/>
                      <a:gd name="connsiteY1" fmla="*/ 777725 h 830182"/>
                      <a:gd name="connsiteX2" fmla="*/ 6360 w 51073"/>
                      <a:gd name="connsiteY2" fmla="*/ 707875 h 830182"/>
                      <a:gd name="connsiteX3" fmla="*/ 22235 w 51073"/>
                      <a:gd name="connsiteY3" fmla="*/ 244325 h 830182"/>
                      <a:gd name="connsiteX4" fmla="*/ 50810 w 51073"/>
                      <a:gd name="connsiteY4" fmla="*/ 22075 h 830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073" h="830182">
                        <a:moveTo>
                          <a:pt x="50810" y="22075"/>
                        </a:moveTo>
                        <a:cubicBezTo>
                          <a:pt x="47635" y="110975"/>
                          <a:pt x="10593" y="663425"/>
                          <a:pt x="3185" y="777725"/>
                        </a:cubicBezTo>
                        <a:cubicBezTo>
                          <a:pt x="-4223" y="892025"/>
                          <a:pt x="3185" y="796775"/>
                          <a:pt x="6360" y="707875"/>
                        </a:cubicBezTo>
                        <a:cubicBezTo>
                          <a:pt x="9535" y="618975"/>
                          <a:pt x="16943" y="354392"/>
                          <a:pt x="22235" y="244325"/>
                        </a:cubicBezTo>
                        <a:cubicBezTo>
                          <a:pt x="27527" y="134258"/>
                          <a:pt x="53985" y="-66825"/>
                          <a:pt x="50810" y="2207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2" name="フリーフォーム 1021">
                    <a:extLst>
                      <a:ext uri="{FF2B5EF4-FFF2-40B4-BE49-F238E27FC236}">
                        <a16:creationId xmlns:a16="http://schemas.microsoft.com/office/drawing/2014/main" id="{0CCDF6F6-5C68-20C3-9D45-105C278482FD}"/>
                      </a:ext>
                    </a:extLst>
                  </p:cNvPr>
                  <p:cNvSpPr/>
                  <p:nvPr/>
                </p:nvSpPr>
                <p:spPr>
                  <a:xfrm>
                    <a:off x="1784122" y="4841763"/>
                    <a:ext cx="53057" cy="1501084"/>
                  </a:xfrm>
                  <a:custGeom>
                    <a:avLst/>
                    <a:gdLst>
                      <a:gd name="connsiteX0" fmla="*/ 47853 w 53057"/>
                      <a:gd name="connsiteY0" fmla="*/ 19162 h 1501084"/>
                      <a:gd name="connsiteX1" fmla="*/ 9753 w 53057"/>
                      <a:gd name="connsiteY1" fmla="*/ 679562 h 1501084"/>
                      <a:gd name="connsiteX2" fmla="*/ 12928 w 53057"/>
                      <a:gd name="connsiteY2" fmla="*/ 1165337 h 1501084"/>
                      <a:gd name="connsiteX3" fmla="*/ 228 w 53057"/>
                      <a:gd name="connsiteY3" fmla="*/ 1492362 h 1501084"/>
                      <a:gd name="connsiteX4" fmla="*/ 25628 w 53057"/>
                      <a:gd name="connsiteY4" fmla="*/ 1352662 h 1501084"/>
                      <a:gd name="connsiteX5" fmla="*/ 16103 w 53057"/>
                      <a:gd name="connsiteY5" fmla="*/ 790687 h 1501084"/>
                      <a:gd name="connsiteX6" fmla="*/ 31978 w 53057"/>
                      <a:gd name="connsiteY6" fmla="*/ 482712 h 1501084"/>
                      <a:gd name="connsiteX7" fmla="*/ 41503 w 53057"/>
                      <a:gd name="connsiteY7" fmla="*/ 250937 h 1501084"/>
                      <a:gd name="connsiteX8" fmla="*/ 38328 w 53057"/>
                      <a:gd name="connsiteY8" fmla="*/ 343012 h 1501084"/>
                      <a:gd name="connsiteX9" fmla="*/ 51028 w 53057"/>
                      <a:gd name="connsiteY9" fmla="*/ 190612 h 1501084"/>
                      <a:gd name="connsiteX10" fmla="*/ 47853 w 53057"/>
                      <a:gd name="connsiteY10" fmla="*/ 19162 h 150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3057" h="1501084">
                        <a:moveTo>
                          <a:pt x="47853" y="19162"/>
                        </a:moveTo>
                        <a:cubicBezTo>
                          <a:pt x="40974" y="100654"/>
                          <a:pt x="15574" y="488533"/>
                          <a:pt x="9753" y="679562"/>
                        </a:cubicBezTo>
                        <a:cubicBezTo>
                          <a:pt x="3932" y="870591"/>
                          <a:pt x="14516" y="1029870"/>
                          <a:pt x="12928" y="1165337"/>
                        </a:cubicBezTo>
                        <a:cubicBezTo>
                          <a:pt x="11340" y="1300804"/>
                          <a:pt x="-1889" y="1461141"/>
                          <a:pt x="228" y="1492362"/>
                        </a:cubicBezTo>
                        <a:cubicBezTo>
                          <a:pt x="2345" y="1523583"/>
                          <a:pt x="22982" y="1469608"/>
                          <a:pt x="25628" y="1352662"/>
                        </a:cubicBezTo>
                        <a:cubicBezTo>
                          <a:pt x="28274" y="1235716"/>
                          <a:pt x="15045" y="935679"/>
                          <a:pt x="16103" y="790687"/>
                        </a:cubicBezTo>
                        <a:cubicBezTo>
                          <a:pt x="17161" y="645695"/>
                          <a:pt x="27745" y="572670"/>
                          <a:pt x="31978" y="482712"/>
                        </a:cubicBezTo>
                        <a:cubicBezTo>
                          <a:pt x="36211" y="392754"/>
                          <a:pt x="40445" y="274220"/>
                          <a:pt x="41503" y="250937"/>
                        </a:cubicBezTo>
                        <a:cubicBezTo>
                          <a:pt x="42561" y="227654"/>
                          <a:pt x="36741" y="353066"/>
                          <a:pt x="38328" y="343012"/>
                        </a:cubicBezTo>
                        <a:cubicBezTo>
                          <a:pt x="39915" y="332958"/>
                          <a:pt x="48382" y="241941"/>
                          <a:pt x="51028" y="190612"/>
                        </a:cubicBezTo>
                        <a:cubicBezTo>
                          <a:pt x="53674" y="139283"/>
                          <a:pt x="54732" y="-62330"/>
                          <a:pt x="47853" y="1916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3" name="フリーフォーム 1022">
                    <a:extLst>
                      <a:ext uri="{FF2B5EF4-FFF2-40B4-BE49-F238E27FC236}">
                        <a16:creationId xmlns:a16="http://schemas.microsoft.com/office/drawing/2014/main" id="{0C46B187-60F0-9214-4B6F-13440179F872}"/>
                      </a:ext>
                    </a:extLst>
                  </p:cNvPr>
                  <p:cNvSpPr/>
                  <p:nvPr/>
                </p:nvSpPr>
                <p:spPr>
                  <a:xfrm>
                    <a:off x="1885518" y="5106447"/>
                    <a:ext cx="32528" cy="1603026"/>
                  </a:xfrm>
                  <a:custGeom>
                    <a:avLst/>
                    <a:gdLst>
                      <a:gd name="connsiteX0" fmla="*/ 32182 w 32528"/>
                      <a:gd name="connsiteY0" fmla="*/ 56103 h 1603026"/>
                      <a:gd name="connsiteX1" fmla="*/ 432 w 32528"/>
                      <a:gd name="connsiteY1" fmla="*/ 1326103 h 1603026"/>
                      <a:gd name="connsiteX2" fmla="*/ 13132 w 32528"/>
                      <a:gd name="connsiteY2" fmla="*/ 1087978 h 1603026"/>
                      <a:gd name="connsiteX3" fmla="*/ 3607 w 32528"/>
                      <a:gd name="connsiteY3" fmla="*/ 716503 h 1603026"/>
                      <a:gd name="connsiteX4" fmla="*/ 432 w 32528"/>
                      <a:gd name="connsiteY4" fmla="*/ 1567403 h 1603026"/>
                      <a:gd name="connsiteX5" fmla="*/ 3607 w 32528"/>
                      <a:gd name="connsiteY5" fmla="*/ 1332453 h 1603026"/>
                      <a:gd name="connsiteX6" fmla="*/ 16307 w 32528"/>
                      <a:gd name="connsiteY6" fmla="*/ 332328 h 1603026"/>
                      <a:gd name="connsiteX7" fmla="*/ 32182 w 32528"/>
                      <a:gd name="connsiteY7" fmla="*/ 56103 h 1603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528" h="1603026">
                        <a:moveTo>
                          <a:pt x="32182" y="56103"/>
                        </a:moveTo>
                        <a:cubicBezTo>
                          <a:pt x="29536" y="221732"/>
                          <a:pt x="3607" y="1154124"/>
                          <a:pt x="432" y="1326103"/>
                        </a:cubicBezTo>
                        <a:cubicBezTo>
                          <a:pt x="-2743" y="1498082"/>
                          <a:pt x="12603" y="1189578"/>
                          <a:pt x="13132" y="1087978"/>
                        </a:cubicBezTo>
                        <a:cubicBezTo>
                          <a:pt x="13661" y="986378"/>
                          <a:pt x="5724" y="636599"/>
                          <a:pt x="3607" y="716503"/>
                        </a:cubicBezTo>
                        <a:cubicBezTo>
                          <a:pt x="1490" y="796407"/>
                          <a:pt x="432" y="1464745"/>
                          <a:pt x="432" y="1567403"/>
                        </a:cubicBezTo>
                        <a:cubicBezTo>
                          <a:pt x="432" y="1670061"/>
                          <a:pt x="961" y="1538299"/>
                          <a:pt x="3607" y="1332453"/>
                        </a:cubicBezTo>
                        <a:cubicBezTo>
                          <a:pt x="6253" y="1126607"/>
                          <a:pt x="11015" y="540290"/>
                          <a:pt x="16307" y="332328"/>
                        </a:cubicBezTo>
                        <a:cubicBezTo>
                          <a:pt x="21599" y="124366"/>
                          <a:pt x="34828" y="-109526"/>
                          <a:pt x="32182" y="561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4" name="フリーフォーム 1023">
                    <a:extLst>
                      <a:ext uri="{FF2B5EF4-FFF2-40B4-BE49-F238E27FC236}">
                        <a16:creationId xmlns:a16="http://schemas.microsoft.com/office/drawing/2014/main" id="{555DD145-F811-41D9-EC13-FD2287BBF57A}"/>
                      </a:ext>
                    </a:extLst>
                  </p:cNvPr>
                  <p:cNvSpPr/>
                  <p:nvPr/>
                </p:nvSpPr>
                <p:spPr>
                  <a:xfrm>
                    <a:off x="1764272" y="5587745"/>
                    <a:ext cx="36130" cy="806893"/>
                  </a:xfrm>
                  <a:custGeom>
                    <a:avLst/>
                    <a:gdLst>
                      <a:gd name="connsiteX0" fmla="*/ 29603 w 36130"/>
                      <a:gd name="connsiteY0" fmla="*/ 255 h 806893"/>
                      <a:gd name="connsiteX1" fmla="*/ 10553 w 36130"/>
                      <a:gd name="connsiteY1" fmla="*/ 352680 h 806893"/>
                      <a:gd name="connsiteX2" fmla="*/ 1028 w 36130"/>
                      <a:gd name="connsiteY2" fmla="*/ 784480 h 806893"/>
                      <a:gd name="connsiteX3" fmla="*/ 4203 w 36130"/>
                      <a:gd name="connsiteY3" fmla="*/ 695580 h 806893"/>
                      <a:gd name="connsiteX4" fmla="*/ 35953 w 36130"/>
                      <a:gd name="connsiteY4" fmla="*/ 270130 h 806893"/>
                      <a:gd name="connsiteX5" fmla="*/ 16903 w 36130"/>
                      <a:gd name="connsiteY5" fmla="*/ 355855 h 806893"/>
                      <a:gd name="connsiteX6" fmla="*/ 13728 w 36130"/>
                      <a:gd name="connsiteY6" fmla="*/ 663830 h 806893"/>
                      <a:gd name="connsiteX7" fmla="*/ 13728 w 36130"/>
                      <a:gd name="connsiteY7" fmla="*/ 301880 h 806893"/>
                      <a:gd name="connsiteX8" fmla="*/ 29603 w 36130"/>
                      <a:gd name="connsiteY8" fmla="*/ 255 h 806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6130" h="806893">
                        <a:moveTo>
                          <a:pt x="29603" y="255"/>
                        </a:moveTo>
                        <a:cubicBezTo>
                          <a:pt x="29074" y="8722"/>
                          <a:pt x="15315" y="221976"/>
                          <a:pt x="10553" y="352680"/>
                        </a:cubicBezTo>
                        <a:cubicBezTo>
                          <a:pt x="5791" y="483384"/>
                          <a:pt x="2086" y="727330"/>
                          <a:pt x="1028" y="784480"/>
                        </a:cubicBezTo>
                        <a:cubicBezTo>
                          <a:pt x="-30" y="841630"/>
                          <a:pt x="-1618" y="781305"/>
                          <a:pt x="4203" y="695580"/>
                        </a:cubicBezTo>
                        <a:cubicBezTo>
                          <a:pt x="10024" y="609855"/>
                          <a:pt x="33836" y="326751"/>
                          <a:pt x="35953" y="270130"/>
                        </a:cubicBezTo>
                        <a:cubicBezTo>
                          <a:pt x="38070" y="213509"/>
                          <a:pt x="20607" y="290238"/>
                          <a:pt x="16903" y="355855"/>
                        </a:cubicBezTo>
                        <a:cubicBezTo>
                          <a:pt x="13199" y="421472"/>
                          <a:pt x="14257" y="672826"/>
                          <a:pt x="13728" y="663830"/>
                        </a:cubicBezTo>
                        <a:cubicBezTo>
                          <a:pt x="13199" y="654834"/>
                          <a:pt x="11611" y="407713"/>
                          <a:pt x="13728" y="301880"/>
                        </a:cubicBezTo>
                        <a:cubicBezTo>
                          <a:pt x="15845" y="196047"/>
                          <a:pt x="30132" y="-8212"/>
                          <a:pt x="29603" y="25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5" name="フリーフォーム 1024">
                    <a:extLst>
                      <a:ext uri="{FF2B5EF4-FFF2-40B4-BE49-F238E27FC236}">
                        <a16:creationId xmlns:a16="http://schemas.microsoft.com/office/drawing/2014/main" id="{BBFD5FF6-B00D-21CD-C4B0-4DAEAC9CB54A}"/>
                      </a:ext>
                    </a:extLst>
                  </p:cNvPr>
                  <p:cNvSpPr/>
                  <p:nvPr/>
                </p:nvSpPr>
                <p:spPr>
                  <a:xfrm>
                    <a:off x="1885925" y="6272849"/>
                    <a:ext cx="32511" cy="1004579"/>
                  </a:xfrm>
                  <a:custGeom>
                    <a:avLst/>
                    <a:gdLst>
                      <a:gd name="connsiteX0" fmla="*/ 25425 w 32511"/>
                      <a:gd name="connsiteY0" fmla="*/ 951 h 1004579"/>
                      <a:gd name="connsiteX1" fmla="*/ 19075 w 32511"/>
                      <a:gd name="connsiteY1" fmla="*/ 474026 h 1004579"/>
                      <a:gd name="connsiteX2" fmla="*/ 19075 w 32511"/>
                      <a:gd name="connsiteY2" fmla="*/ 401001 h 1004579"/>
                      <a:gd name="connsiteX3" fmla="*/ 28600 w 32511"/>
                      <a:gd name="connsiteY3" fmla="*/ 842326 h 1004579"/>
                      <a:gd name="connsiteX4" fmla="*/ 28600 w 32511"/>
                      <a:gd name="connsiteY4" fmla="*/ 1004251 h 1004579"/>
                      <a:gd name="connsiteX5" fmla="*/ 28600 w 32511"/>
                      <a:gd name="connsiteY5" fmla="*/ 870901 h 1004579"/>
                      <a:gd name="connsiteX6" fmla="*/ 31775 w 32511"/>
                      <a:gd name="connsiteY6" fmla="*/ 458151 h 1004579"/>
                      <a:gd name="connsiteX7" fmla="*/ 12725 w 32511"/>
                      <a:gd name="connsiteY7" fmla="*/ 194626 h 1004579"/>
                      <a:gd name="connsiteX8" fmla="*/ 25 w 32511"/>
                      <a:gd name="connsiteY8" fmla="*/ 347026 h 1004579"/>
                      <a:gd name="connsiteX9" fmla="*/ 25425 w 32511"/>
                      <a:gd name="connsiteY9" fmla="*/ 951 h 1004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511" h="1004579">
                        <a:moveTo>
                          <a:pt x="25425" y="951"/>
                        </a:moveTo>
                        <a:cubicBezTo>
                          <a:pt x="28600" y="22118"/>
                          <a:pt x="20133" y="407351"/>
                          <a:pt x="19075" y="474026"/>
                        </a:cubicBezTo>
                        <a:cubicBezTo>
                          <a:pt x="18017" y="540701"/>
                          <a:pt x="17488" y="339618"/>
                          <a:pt x="19075" y="401001"/>
                        </a:cubicBezTo>
                        <a:cubicBezTo>
                          <a:pt x="20662" y="462384"/>
                          <a:pt x="27013" y="741784"/>
                          <a:pt x="28600" y="842326"/>
                        </a:cubicBezTo>
                        <a:cubicBezTo>
                          <a:pt x="30187" y="942868"/>
                          <a:pt x="28600" y="1004251"/>
                          <a:pt x="28600" y="1004251"/>
                        </a:cubicBezTo>
                        <a:cubicBezTo>
                          <a:pt x="28600" y="1009013"/>
                          <a:pt x="28071" y="961918"/>
                          <a:pt x="28600" y="870901"/>
                        </a:cubicBezTo>
                        <a:cubicBezTo>
                          <a:pt x="29129" y="779884"/>
                          <a:pt x="34421" y="570863"/>
                          <a:pt x="31775" y="458151"/>
                        </a:cubicBezTo>
                        <a:cubicBezTo>
                          <a:pt x="29129" y="345439"/>
                          <a:pt x="18017" y="213147"/>
                          <a:pt x="12725" y="194626"/>
                        </a:cubicBezTo>
                        <a:cubicBezTo>
                          <a:pt x="7433" y="176105"/>
                          <a:pt x="-504" y="375601"/>
                          <a:pt x="25" y="347026"/>
                        </a:cubicBezTo>
                        <a:cubicBezTo>
                          <a:pt x="554" y="318451"/>
                          <a:pt x="22250" y="-20216"/>
                          <a:pt x="25425" y="95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6" name="フリーフォーム 1025">
                    <a:extLst>
                      <a:ext uri="{FF2B5EF4-FFF2-40B4-BE49-F238E27FC236}">
                        <a16:creationId xmlns:a16="http://schemas.microsoft.com/office/drawing/2014/main" id="{3931AE91-07E2-9194-30F4-AFE08D02350F}"/>
                      </a:ext>
                    </a:extLst>
                  </p:cNvPr>
                  <p:cNvSpPr/>
                  <p:nvPr/>
                </p:nvSpPr>
                <p:spPr>
                  <a:xfrm>
                    <a:off x="1768434" y="6370164"/>
                    <a:ext cx="25794" cy="883078"/>
                  </a:xfrm>
                  <a:custGeom>
                    <a:avLst/>
                    <a:gdLst>
                      <a:gd name="connsiteX0" fmla="*/ 15916 w 25794"/>
                      <a:gd name="connsiteY0" fmla="*/ 2061 h 883078"/>
                      <a:gd name="connsiteX1" fmla="*/ 3216 w 25794"/>
                      <a:gd name="connsiteY1" fmla="*/ 478311 h 883078"/>
                      <a:gd name="connsiteX2" fmla="*/ 41 w 25794"/>
                      <a:gd name="connsiteY2" fmla="*/ 802161 h 883078"/>
                      <a:gd name="connsiteX3" fmla="*/ 3216 w 25794"/>
                      <a:gd name="connsiteY3" fmla="*/ 881536 h 883078"/>
                      <a:gd name="connsiteX4" fmla="*/ 3216 w 25794"/>
                      <a:gd name="connsiteY4" fmla="*/ 818036 h 883078"/>
                      <a:gd name="connsiteX5" fmla="*/ 19091 w 25794"/>
                      <a:gd name="connsiteY5" fmla="*/ 440211 h 883078"/>
                      <a:gd name="connsiteX6" fmla="*/ 41 w 25794"/>
                      <a:gd name="connsiteY6" fmla="*/ 525936 h 883078"/>
                      <a:gd name="connsiteX7" fmla="*/ 25441 w 25794"/>
                      <a:gd name="connsiteY7" fmla="*/ 313211 h 883078"/>
                      <a:gd name="connsiteX8" fmla="*/ 15916 w 25794"/>
                      <a:gd name="connsiteY8" fmla="*/ 2061 h 88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794" h="883078">
                        <a:moveTo>
                          <a:pt x="15916" y="2061"/>
                        </a:moveTo>
                        <a:cubicBezTo>
                          <a:pt x="12212" y="29578"/>
                          <a:pt x="5862" y="344961"/>
                          <a:pt x="3216" y="478311"/>
                        </a:cubicBezTo>
                        <a:cubicBezTo>
                          <a:pt x="570" y="611661"/>
                          <a:pt x="41" y="734957"/>
                          <a:pt x="41" y="802161"/>
                        </a:cubicBezTo>
                        <a:cubicBezTo>
                          <a:pt x="41" y="869365"/>
                          <a:pt x="2687" y="878890"/>
                          <a:pt x="3216" y="881536"/>
                        </a:cubicBezTo>
                        <a:cubicBezTo>
                          <a:pt x="3745" y="884182"/>
                          <a:pt x="570" y="891590"/>
                          <a:pt x="3216" y="818036"/>
                        </a:cubicBezTo>
                        <a:cubicBezTo>
                          <a:pt x="5862" y="744482"/>
                          <a:pt x="19620" y="488894"/>
                          <a:pt x="19091" y="440211"/>
                        </a:cubicBezTo>
                        <a:cubicBezTo>
                          <a:pt x="18562" y="391528"/>
                          <a:pt x="-1017" y="547103"/>
                          <a:pt x="41" y="525936"/>
                        </a:cubicBezTo>
                        <a:cubicBezTo>
                          <a:pt x="1099" y="504769"/>
                          <a:pt x="23324" y="396290"/>
                          <a:pt x="25441" y="313211"/>
                        </a:cubicBezTo>
                        <a:cubicBezTo>
                          <a:pt x="27558" y="230132"/>
                          <a:pt x="19620" y="-25456"/>
                          <a:pt x="15916" y="206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7" name="フリーフォーム 1026">
                    <a:extLst>
                      <a:ext uri="{FF2B5EF4-FFF2-40B4-BE49-F238E27FC236}">
                        <a16:creationId xmlns:a16="http://schemas.microsoft.com/office/drawing/2014/main" id="{6485AB2B-CFAE-B042-912F-2989966ECE5A}"/>
                      </a:ext>
                    </a:extLst>
                  </p:cNvPr>
                  <p:cNvSpPr/>
                  <p:nvPr/>
                </p:nvSpPr>
                <p:spPr>
                  <a:xfrm>
                    <a:off x="1743063" y="6317811"/>
                    <a:ext cx="44897" cy="965581"/>
                  </a:xfrm>
                  <a:custGeom>
                    <a:avLst/>
                    <a:gdLst>
                      <a:gd name="connsiteX0" fmla="*/ 44462 w 44897"/>
                      <a:gd name="connsiteY0" fmla="*/ 439 h 965581"/>
                      <a:gd name="connsiteX1" fmla="*/ 15887 w 44897"/>
                      <a:gd name="connsiteY1" fmla="*/ 441764 h 965581"/>
                      <a:gd name="connsiteX2" fmla="*/ 25412 w 44897"/>
                      <a:gd name="connsiteY2" fmla="*/ 394139 h 965581"/>
                      <a:gd name="connsiteX3" fmla="*/ 22237 w 44897"/>
                      <a:gd name="connsiteY3" fmla="*/ 638614 h 965581"/>
                      <a:gd name="connsiteX4" fmla="*/ 12 w 44897"/>
                      <a:gd name="connsiteY4" fmla="*/ 768789 h 965581"/>
                      <a:gd name="connsiteX5" fmla="*/ 19062 w 44897"/>
                      <a:gd name="connsiteY5" fmla="*/ 959289 h 965581"/>
                      <a:gd name="connsiteX6" fmla="*/ 19062 w 44897"/>
                      <a:gd name="connsiteY6" fmla="*/ 876739 h 965581"/>
                      <a:gd name="connsiteX7" fmla="*/ 15887 w 44897"/>
                      <a:gd name="connsiteY7" fmla="*/ 467164 h 965581"/>
                      <a:gd name="connsiteX8" fmla="*/ 31762 w 44897"/>
                      <a:gd name="connsiteY8" fmla="*/ 533839 h 965581"/>
                      <a:gd name="connsiteX9" fmla="*/ 44462 w 44897"/>
                      <a:gd name="connsiteY9" fmla="*/ 439 h 965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4897" h="965581">
                        <a:moveTo>
                          <a:pt x="44462" y="439"/>
                        </a:moveTo>
                        <a:cubicBezTo>
                          <a:pt x="41816" y="-14907"/>
                          <a:pt x="19062" y="376147"/>
                          <a:pt x="15887" y="441764"/>
                        </a:cubicBezTo>
                        <a:cubicBezTo>
                          <a:pt x="12712" y="507381"/>
                          <a:pt x="24354" y="361331"/>
                          <a:pt x="25412" y="394139"/>
                        </a:cubicBezTo>
                        <a:cubicBezTo>
                          <a:pt x="26470" y="426947"/>
                          <a:pt x="26470" y="576172"/>
                          <a:pt x="22237" y="638614"/>
                        </a:cubicBezTo>
                        <a:cubicBezTo>
                          <a:pt x="18004" y="701056"/>
                          <a:pt x="541" y="715343"/>
                          <a:pt x="12" y="768789"/>
                        </a:cubicBezTo>
                        <a:cubicBezTo>
                          <a:pt x="-517" y="822235"/>
                          <a:pt x="15887" y="941297"/>
                          <a:pt x="19062" y="959289"/>
                        </a:cubicBezTo>
                        <a:cubicBezTo>
                          <a:pt x="22237" y="977281"/>
                          <a:pt x="19591" y="958760"/>
                          <a:pt x="19062" y="876739"/>
                        </a:cubicBezTo>
                        <a:cubicBezTo>
                          <a:pt x="18533" y="794718"/>
                          <a:pt x="13770" y="524314"/>
                          <a:pt x="15887" y="467164"/>
                        </a:cubicBezTo>
                        <a:cubicBezTo>
                          <a:pt x="18004" y="410014"/>
                          <a:pt x="26470" y="606335"/>
                          <a:pt x="31762" y="533839"/>
                        </a:cubicBezTo>
                        <a:cubicBezTo>
                          <a:pt x="37054" y="461343"/>
                          <a:pt x="47108" y="15785"/>
                          <a:pt x="44462" y="43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8" name="フリーフォーム 1027">
                    <a:extLst>
                      <a:ext uri="{FF2B5EF4-FFF2-40B4-BE49-F238E27FC236}">
                        <a16:creationId xmlns:a16="http://schemas.microsoft.com/office/drawing/2014/main" id="{6F74FB10-0AD7-4691-7063-AFBF4DE427B9}"/>
                      </a:ext>
                    </a:extLst>
                  </p:cNvPr>
                  <p:cNvSpPr/>
                  <p:nvPr/>
                </p:nvSpPr>
                <p:spPr>
                  <a:xfrm>
                    <a:off x="2647693" y="1482681"/>
                    <a:ext cx="207543" cy="68779"/>
                  </a:xfrm>
                  <a:custGeom>
                    <a:avLst/>
                    <a:gdLst>
                      <a:gd name="connsiteX0" fmla="*/ 257 w 207543"/>
                      <a:gd name="connsiteY0" fmla="*/ 44 h 68779"/>
                      <a:gd name="connsiteX1" fmla="*/ 89157 w 207543"/>
                      <a:gd name="connsiteY1" fmla="*/ 50844 h 68779"/>
                      <a:gd name="connsiteX2" fmla="*/ 70107 w 207543"/>
                      <a:gd name="connsiteY2" fmla="*/ 66719 h 68779"/>
                      <a:gd name="connsiteX3" fmla="*/ 206632 w 207543"/>
                      <a:gd name="connsiteY3" fmla="*/ 9569 h 68779"/>
                      <a:gd name="connsiteX4" fmla="*/ 124082 w 207543"/>
                      <a:gd name="connsiteY4" fmla="*/ 41319 h 68779"/>
                      <a:gd name="connsiteX5" fmla="*/ 257 w 207543"/>
                      <a:gd name="connsiteY5" fmla="*/ 44 h 68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543" h="68779">
                        <a:moveTo>
                          <a:pt x="257" y="44"/>
                        </a:moveTo>
                        <a:cubicBezTo>
                          <a:pt x="-5564" y="1632"/>
                          <a:pt x="89157" y="50844"/>
                          <a:pt x="89157" y="50844"/>
                        </a:cubicBezTo>
                        <a:cubicBezTo>
                          <a:pt x="100799" y="61957"/>
                          <a:pt x="50528" y="73598"/>
                          <a:pt x="70107" y="66719"/>
                        </a:cubicBezTo>
                        <a:cubicBezTo>
                          <a:pt x="89686" y="59840"/>
                          <a:pt x="197636" y="13802"/>
                          <a:pt x="206632" y="9569"/>
                        </a:cubicBezTo>
                        <a:cubicBezTo>
                          <a:pt x="215628" y="5336"/>
                          <a:pt x="155832" y="42377"/>
                          <a:pt x="124082" y="41319"/>
                        </a:cubicBezTo>
                        <a:cubicBezTo>
                          <a:pt x="92332" y="40261"/>
                          <a:pt x="6078" y="-1544"/>
                          <a:pt x="257" y="4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9" name="フリーフォーム 1028">
                    <a:extLst>
                      <a:ext uri="{FF2B5EF4-FFF2-40B4-BE49-F238E27FC236}">
                        <a16:creationId xmlns:a16="http://schemas.microsoft.com/office/drawing/2014/main" id="{08519655-33F6-D03C-366C-63051E0DA08B}"/>
                      </a:ext>
                    </a:extLst>
                  </p:cNvPr>
                  <p:cNvSpPr/>
                  <p:nvPr/>
                </p:nvSpPr>
                <p:spPr>
                  <a:xfrm>
                    <a:off x="2676473" y="1501564"/>
                    <a:ext cx="185269" cy="101983"/>
                  </a:xfrm>
                  <a:custGeom>
                    <a:avLst/>
                    <a:gdLst>
                      <a:gd name="connsiteX0" fmla="*/ 52 w 185269"/>
                      <a:gd name="connsiteY0" fmla="*/ 25611 h 101983"/>
                      <a:gd name="connsiteX1" fmla="*/ 60377 w 185269"/>
                      <a:gd name="connsiteY1" fmla="*/ 63711 h 101983"/>
                      <a:gd name="connsiteX2" fmla="*/ 73077 w 185269"/>
                      <a:gd name="connsiteY2" fmla="*/ 79586 h 101983"/>
                      <a:gd name="connsiteX3" fmla="*/ 60377 w 185269"/>
                      <a:gd name="connsiteY3" fmla="*/ 101811 h 101983"/>
                      <a:gd name="connsiteX4" fmla="*/ 139752 w 185269"/>
                      <a:gd name="connsiteY4" fmla="*/ 66886 h 101983"/>
                      <a:gd name="connsiteX5" fmla="*/ 181027 w 185269"/>
                      <a:gd name="connsiteY5" fmla="*/ 51011 h 101983"/>
                      <a:gd name="connsiteX6" fmla="*/ 165152 w 185269"/>
                      <a:gd name="connsiteY6" fmla="*/ 211 h 101983"/>
                      <a:gd name="connsiteX7" fmla="*/ 181027 w 185269"/>
                      <a:gd name="connsiteY7" fmla="*/ 35136 h 101983"/>
                      <a:gd name="connsiteX8" fmla="*/ 73077 w 185269"/>
                      <a:gd name="connsiteY8" fmla="*/ 89111 h 101983"/>
                      <a:gd name="connsiteX9" fmla="*/ 52 w 185269"/>
                      <a:gd name="connsiteY9" fmla="*/ 25611 h 101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5269" h="101983">
                        <a:moveTo>
                          <a:pt x="52" y="25611"/>
                        </a:moveTo>
                        <a:cubicBezTo>
                          <a:pt x="-2065" y="21378"/>
                          <a:pt x="60377" y="63711"/>
                          <a:pt x="60377" y="63711"/>
                        </a:cubicBezTo>
                        <a:cubicBezTo>
                          <a:pt x="72548" y="72707"/>
                          <a:pt x="73077" y="73236"/>
                          <a:pt x="73077" y="79586"/>
                        </a:cubicBezTo>
                        <a:cubicBezTo>
                          <a:pt x="73077" y="85936"/>
                          <a:pt x="49265" y="103928"/>
                          <a:pt x="60377" y="101811"/>
                        </a:cubicBezTo>
                        <a:cubicBezTo>
                          <a:pt x="71489" y="99694"/>
                          <a:pt x="119644" y="75353"/>
                          <a:pt x="139752" y="66886"/>
                        </a:cubicBezTo>
                        <a:cubicBezTo>
                          <a:pt x="159860" y="58419"/>
                          <a:pt x="176794" y="62124"/>
                          <a:pt x="181027" y="51011"/>
                        </a:cubicBezTo>
                        <a:cubicBezTo>
                          <a:pt x="185260" y="39899"/>
                          <a:pt x="165152" y="2857"/>
                          <a:pt x="165152" y="211"/>
                        </a:cubicBezTo>
                        <a:cubicBezTo>
                          <a:pt x="165152" y="-2435"/>
                          <a:pt x="196373" y="20319"/>
                          <a:pt x="181027" y="35136"/>
                        </a:cubicBezTo>
                        <a:cubicBezTo>
                          <a:pt x="165681" y="49953"/>
                          <a:pt x="102181" y="87524"/>
                          <a:pt x="73077" y="89111"/>
                        </a:cubicBezTo>
                        <a:cubicBezTo>
                          <a:pt x="43973" y="90698"/>
                          <a:pt x="2169" y="29844"/>
                          <a:pt x="52" y="256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0" name="フリーフォーム 1029">
                    <a:extLst>
                      <a:ext uri="{FF2B5EF4-FFF2-40B4-BE49-F238E27FC236}">
                        <a16:creationId xmlns:a16="http://schemas.microsoft.com/office/drawing/2014/main" id="{87EEFF6E-EFF1-766E-EE85-F3B11C2D076F}"/>
                      </a:ext>
                    </a:extLst>
                  </p:cNvPr>
                  <p:cNvSpPr/>
                  <p:nvPr/>
                </p:nvSpPr>
                <p:spPr>
                  <a:xfrm>
                    <a:off x="3625453" y="5084349"/>
                    <a:ext cx="612097" cy="366475"/>
                  </a:xfrm>
                  <a:custGeom>
                    <a:avLst/>
                    <a:gdLst>
                      <a:gd name="connsiteX0" fmla="*/ 612097 w 612097"/>
                      <a:gd name="connsiteY0" fmla="*/ 0 h 366475"/>
                      <a:gd name="connsiteX1" fmla="*/ 341691 w 612097"/>
                      <a:gd name="connsiteY1" fmla="*/ 152993 h 366475"/>
                      <a:gd name="connsiteX2" fmla="*/ 153118 w 612097"/>
                      <a:gd name="connsiteY2" fmla="*/ 277522 h 366475"/>
                      <a:gd name="connsiteX3" fmla="*/ 125 w 612097"/>
                      <a:gd name="connsiteY3" fmla="*/ 366471 h 366475"/>
                      <a:gd name="connsiteX4" fmla="*/ 178024 w 612097"/>
                      <a:gd name="connsiteY4" fmla="*/ 273964 h 366475"/>
                      <a:gd name="connsiteX5" fmla="*/ 473336 w 612097"/>
                      <a:gd name="connsiteY5" fmla="*/ 88949 h 366475"/>
                      <a:gd name="connsiteX6" fmla="*/ 398619 w 612097"/>
                      <a:gd name="connsiteY6" fmla="*/ 113855 h 366475"/>
                      <a:gd name="connsiteX7" fmla="*/ 612097 w 612097"/>
                      <a:gd name="connsiteY7" fmla="*/ 0 h 366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2097" h="366475">
                        <a:moveTo>
                          <a:pt x="612097" y="0"/>
                        </a:moveTo>
                        <a:cubicBezTo>
                          <a:pt x="602609" y="6523"/>
                          <a:pt x="418187" y="106739"/>
                          <a:pt x="341691" y="152993"/>
                        </a:cubicBezTo>
                        <a:cubicBezTo>
                          <a:pt x="265195" y="199247"/>
                          <a:pt x="210046" y="241942"/>
                          <a:pt x="153118" y="277522"/>
                        </a:cubicBezTo>
                        <a:cubicBezTo>
                          <a:pt x="96190" y="313102"/>
                          <a:pt x="-4026" y="367064"/>
                          <a:pt x="125" y="366471"/>
                        </a:cubicBezTo>
                        <a:cubicBezTo>
                          <a:pt x="4276" y="365878"/>
                          <a:pt x="99155" y="320218"/>
                          <a:pt x="178024" y="273964"/>
                        </a:cubicBezTo>
                        <a:cubicBezTo>
                          <a:pt x="256892" y="227710"/>
                          <a:pt x="436570" y="115634"/>
                          <a:pt x="473336" y="88949"/>
                        </a:cubicBezTo>
                        <a:cubicBezTo>
                          <a:pt x="510102" y="62264"/>
                          <a:pt x="377864" y="125122"/>
                          <a:pt x="398619" y="113855"/>
                        </a:cubicBezTo>
                        <a:lnTo>
                          <a:pt x="6120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1" name="フリーフォーム 1030">
                    <a:extLst>
                      <a:ext uri="{FF2B5EF4-FFF2-40B4-BE49-F238E27FC236}">
                        <a16:creationId xmlns:a16="http://schemas.microsoft.com/office/drawing/2014/main" id="{764AAF6A-D21D-4908-DC22-BC2F2A55D8FE}"/>
                      </a:ext>
                    </a:extLst>
                  </p:cNvPr>
                  <p:cNvSpPr/>
                  <p:nvPr/>
                </p:nvSpPr>
                <p:spPr>
                  <a:xfrm>
                    <a:off x="3678642" y="5205247"/>
                    <a:ext cx="555507" cy="348875"/>
                  </a:xfrm>
                  <a:custGeom>
                    <a:avLst/>
                    <a:gdLst>
                      <a:gd name="connsiteX0" fmla="*/ 555350 w 555507"/>
                      <a:gd name="connsiteY0" fmla="*/ 73 h 348875"/>
                      <a:gd name="connsiteX1" fmla="*/ 284944 w 555507"/>
                      <a:gd name="connsiteY1" fmla="*/ 170856 h 348875"/>
                      <a:gd name="connsiteX2" fmla="*/ 82139 w 555507"/>
                      <a:gd name="connsiteY2" fmla="*/ 288269 h 348875"/>
                      <a:gd name="connsiteX3" fmla="*/ 306 w 555507"/>
                      <a:gd name="connsiteY3" fmla="*/ 348755 h 348875"/>
                      <a:gd name="connsiteX4" fmla="*/ 107045 w 555507"/>
                      <a:gd name="connsiteY4" fmla="*/ 274037 h 348875"/>
                      <a:gd name="connsiteX5" fmla="*/ 313408 w 555507"/>
                      <a:gd name="connsiteY5" fmla="*/ 142392 h 348875"/>
                      <a:gd name="connsiteX6" fmla="*/ 245806 w 555507"/>
                      <a:gd name="connsiteY6" fmla="*/ 192204 h 348875"/>
                      <a:gd name="connsiteX7" fmla="*/ 555350 w 555507"/>
                      <a:gd name="connsiteY7" fmla="*/ 73 h 348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5507" h="348875">
                        <a:moveTo>
                          <a:pt x="555350" y="73"/>
                        </a:moveTo>
                        <a:cubicBezTo>
                          <a:pt x="561873" y="-3485"/>
                          <a:pt x="363812" y="122823"/>
                          <a:pt x="284944" y="170856"/>
                        </a:cubicBezTo>
                        <a:cubicBezTo>
                          <a:pt x="206075" y="218889"/>
                          <a:pt x="129579" y="258619"/>
                          <a:pt x="82139" y="288269"/>
                        </a:cubicBezTo>
                        <a:cubicBezTo>
                          <a:pt x="34699" y="317919"/>
                          <a:pt x="-3845" y="351127"/>
                          <a:pt x="306" y="348755"/>
                        </a:cubicBezTo>
                        <a:cubicBezTo>
                          <a:pt x="4457" y="346383"/>
                          <a:pt x="54861" y="308431"/>
                          <a:pt x="107045" y="274037"/>
                        </a:cubicBezTo>
                        <a:cubicBezTo>
                          <a:pt x="159229" y="239643"/>
                          <a:pt x="290281" y="156031"/>
                          <a:pt x="313408" y="142392"/>
                        </a:cubicBezTo>
                        <a:cubicBezTo>
                          <a:pt x="336535" y="128753"/>
                          <a:pt x="211412" y="214145"/>
                          <a:pt x="245806" y="192204"/>
                        </a:cubicBezTo>
                        <a:cubicBezTo>
                          <a:pt x="280200" y="170263"/>
                          <a:pt x="548827" y="3631"/>
                          <a:pt x="555350" y="7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2" name="フリーフォーム 1031">
                    <a:extLst>
                      <a:ext uri="{FF2B5EF4-FFF2-40B4-BE49-F238E27FC236}">
                        <a16:creationId xmlns:a16="http://schemas.microsoft.com/office/drawing/2014/main" id="{34086CAA-951B-AF17-43ED-EB70E43F1370}"/>
                      </a:ext>
                    </a:extLst>
                  </p:cNvPr>
                  <p:cNvSpPr/>
                  <p:nvPr/>
                </p:nvSpPr>
                <p:spPr>
                  <a:xfrm>
                    <a:off x="3688440" y="5191088"/>
                    <a:ext cx="538436" cy="331757"/>
                  </a:xfrm>
                  <a:custGeom>
                    <a:avLst/>
                    <a:gdLst>
                      <a:gd name="connsiteX0" fmla="*/ 538436 w 538436"/>
                      <a:gd name="connsiteY0" fmla="*/ 0 h 331757"/>
                      <a:gd name="connsiteX1" fmla="*/ 303610 w 538436"/>
                      <a:gd name="connsiteY1" fmla="*/ 128087 h 331757"/>
                      <a:gd name="connsiteX2" fmla="*/ 346306 w 538436"/>
                      <a:gd name="connsiteY2" fmla="*/ 99623 h 331757"/>
                      <a:gd name="connsiteX3" fmla="*/ 268030 w 538436"/>
                      <a:gd name="connsiteY3" fmla="*/ 167225 h 331757"/>
                      <a:gd name="connsiteX4" fmla="*/ 1182 w 538436"/>
                      <a:gd name="connsiteY4" fmla="*/ 330892 h 331757"/>
                      <a:gd name="connsiteX5" fmla="*/ 385443 w 538436"/>
                      <a:gd name="connsiteY5" fmla="*/ 88949 h 331757"/>
                      <a:gd name="connsiteX6" fmla="*/ 538436 w 538436"/>
                      <a:gd name="connsiteY6" fmla="*/ 0 h 331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8436" h="331757">
                        <a:moveTo>
                          <a:pt x="538436" y="0"/>
                        </a:moveTo>
                        <a:cubicBezTo>
                          <a:pt x="524797" y="6523"/>
                          <a:pt x="335632" y="111483"/>
                          <a:pt x="303610" y="128087"/>
                        </a:cubicBezTo>
                        <a:cubicBezTo>
                          <a:pt x="271588" y="144691"/>
                          <a:pt x="352236" y="93100"/>
                          <a:pt x="346306" y="99623"/>
                        </a:cubicBezTo>
                        <a:cubicBezTo>
                          <a:pt x="340376" y="106146"/>
                          <a:pt x="325551" y="128680"/>
                          <a:pt x="268030" y="167225"/>
                        </a:cubicBezTo>
                        <a:cubicBezTo>
                          <a:pt x="210509" y="205770"/>
                          <a:pt x="-18387" y="343938"/>
                          <a:pt x="1182" y="330892"/>
                        </a:cubicBezTo>
                        <a:cubicBezTo>
                          <a:pt x="20751" y="317846"/>
                          <a:pt x="291750" y="144098"/>
                          <a:pt x="385443" y="88949"/>
                        </a:cubicBezTo>
                        <a:lnTo>
                          <a:pt x="53843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3" name="フリーフォーム 1032">
                    <a:extLst>
                      <a:ext uri="{FF2B5EF4-FFF2-40B4-BE49-F238E27FC236}">
                        <a16:creationId xmlns:a16="http://schemas.microsoft.com/office/drawing/2014/main" id="{6FA4E65D-CA46-22CE-45F1-80FFA432C943}"/>
                      </a:ext>
                    </a:extLst>
                  </p:cNvPr>
                  <p:cNvSpPr/>
                  <p:nvPr/>
                </p:nvSpPr>
                <p:spPr>
                  <a:xfrm>
                    <a:off x="3639808" y="5240580"/>
                    <a:ext cx="580762" cy="363233"/>
                  </a:xfrm>
                  <a:custGeom>
                    <a:avLst/>
                    <a:gdLst>
                      <a:gd name="connsiteX0" fmla="*/ 142321 w 580762"/>
                      <a:gd name="connsiteY0" fmla="*/ 142639 h 363233"/>
                      <a:gd name="connsiteX1" fmla="*/ 7118 w 580762"/>
                      <a:gd name="connsiteY1" fmla="*/ 217356 h 363233"/>
                      <a:gd name="connsiteX2" fmla="*/ 21350 w 580762"/>
                      <a:gd name="connsiteY2" fmla="*/ 263610 h 363233"/>
                      <a:gd name="connsiteX3" fmla="*/ 42698 w 580762"/>
                      <a:gd name="connsiteY3" fmla="*/ 295632 h 363233"/>
                      <a:gd name="connsiteX4" fmla="*/ 28466 w 580762"/>
                      <a:gd name="connsiteY4" fmla="*/ 363233 h 363233"/>
                      <a:gd name="connsiteX5" fmla="*/ 103183 w 580762"/>
                      <a:gd name="connsiteY5" fmla="*/ 295632 h 363233"/>
                      <a:gd name="connsiteX6" fmla="*/ 330894 w 580762"/>
                      <a:gd name="connsiteY6" fmla="*/ 149755 h 363233"/>
                      <a:gd name="connsiteX7" fmla="*/ 579952 w 580762"/>
                      <a:gd name="connsiteY7" fmla="*/ 320 h 363233"/>
                      <a:gd name="connsiteX8" fmla="*/ 416285 w 580762"/>
                      <a:gd name="connsiteY8" fmla="*/ 107059 h 363233"/>
                      <a:gd name="connsiteX9" fmla="*/ 46256 w 580762"/>
                      <a:gd name="connsiteY9" fmla="*/ 349001 h 363233"/>
                      <a:gd name="connsiteX10" fmla="*/ 46256 w 580762"/>
                      <a:gd name="connsiteY10" fmla="*/ 274284 h 363233"/>
                      <a:gd name="connsiteX11" fmla="*/ 21350 w 580762"/>
                      <a:gd name="connsiteY11" fmla="*/ 238704 h 363233"/>
                      <a:gd name="connsiteX12" fmla="*/ 142321 w 580762"/>
                      <a:gd name="connsiteY12" fmla="*/ 142639 h 363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580762" h="363233">
                        <a:moveTo>
                          <a:pt x="142321" y="142639"/>
                        </a:moveTo>
                        <a:cubicBezTo>
                          <a:pt x="139949" y="139081"/>
                          <a:pt x="27280" y="197194"/>
                          <a:pt x="7118" y="217356"/>
                        </a:cubicBezTo>
                        <a:cubicBezTo>
                          <a:pt x="-13044" y="237518"/>
                          <a:pt x="15420" y="250564"/>
                          <a:pt x="21350" y="263610"/>
                        </a:cubicBezTo>
                        <a:cubicBezTo>
                          <a:pt x="27280" y="276656"/>
                          <a:pt x="41512" y="279028"/>
                          <a:pt x="42698" y="295632"/>
                        </a:cubicBezTo>
                        <a:cubicBezTo>
                          <a:pt x="43884" y="312236"/>
                          <a:pt x="18385" y="363233"/>
                          <a:pt x="28466" y="363233"/>
                        </a:cubicBezTo>
                        <a:cubicBezTo>
                          <a:pt x="38547" y="363233"/>
                          <a:pt x="52778" y="331212"/>
                          <a:pt x="103183" y="295632"/>
                        </a:cubicBezTo>
                        <a:cubicBezTo>
                          <a:pt x="153588" y="260052"/>
                          <a:pt x="251433" y="198974"/>
                          <a:pt x="330894" y="149755"/>
                        </a:cubicBezTo>
                        <a:cubicBezTo>
                          <a:pt x="410356" y="100536"/>
                          <a:pt x="565720" y="7436"/>
                          <a:pt x="579952" y="320"/>
                        </a:cubicBezTo>
                        <a:cubicBezTo>
                          <a:pt x="594184" y="-6796"/>
                          <a:pt x="416285" y="107059"/>
                          <a:pt x="416285" y="107059"/>
                        </a:cubicBezTo>
                        <a:cubicBezTo>
                          <a:pt x="327336" y="165173"/>
                          <a:pt x="107927" y="321130"/>
                          <a:pt x="46256" y="349001"/>
                        </a:cubicBezTo>
                        <a:cubicBezTo>
                          <a:pt x="-15416" y="376872"/>
                          <a:pt x="50407" y="292667"/>
                          <a:pt x="46256" y="274284"/>
                        </a:cubicBezTo>
                        <a:cubicBezTo>
                          <a:pt x="42105" y="255901"/>
                          <a:pt x="11862" y="259459"/>
                          <a:pt x="21350" y="238704"/>
                        </a:cubicBezTo>
                        <a:cubicBezTo>
                          <a:pt x="30838" y="217949"/>
                          <a:pt x="144693" y="146197"/>
                          <a:pt x="142321" y="14263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4" name="フリーフォーム 1033">
                    <a:extLst>
                      <a:ext uri="{FF2B5EF4-FFF2-40B4-BE49-F238E27FC236}">
                        <a16:creationId xmlns:a16="http://schemas.microsoft.com/office/drawing/2014/main" id="{D5E090D8-58DD-5DAB-BE88-ED1FC6FD3C36}"/>
                      </a:ext>
                    </a:extLst>
                  </p:cNvPr>
                  <p:cNvSpPr/>
                  <p:nvPr/>
                </p:nvSpPr>
                <p:spPr>
                  <a:xfrm>
                    <a:off x="3607758" y="5415218"/>
                    <a:ext cx="150421" cy="188688"/>
                  </a:xfrm>
                  <a:custGeom>
                    <a:avLst/>
                    <a:gdLst>
                      <a:gd name="connsiteX0" fmla="*/ 30 w 150421"/>
                      <a:gd name="connsiteY0" fmla="*/ 22 h 188688"/>
                      <a:gd name="connsiteX1" fmla="*/ 60516 w 150421"/>
                      <a:gd name="connsiteY1" fmla="*/ 135226 h 188688"/>
                      <a:gd name="connsiteX2" fmla="*/ 49842 w 150421"/>
                      <a:gd name="connsiteY2" fmla="*/ 188595 h 188688"/>
                      <a:gd name="connsiteX3" fmla="*/ 99654 w 150421"/>
                      <a:gd name="connsiteY3" fmla="*/ 124552 h 188688"/>
                      <a:gd name="connsiteX4" fmla="*/ 149465 w 150421"/>
                      <a:gd name="connsiteY4" fmla="*/ 81856 h 188688"/>
                      <a:gd name="connsiteX5" fmla="*/ 53400 w 150421"/>
                      <a:gd name="connsiteY5" fmla="*/ 145900 h 188688"/>
                      <a:gd name="connsiteX6" fmla="*/ 30 w 150421"/>
                      <a:gd name="connsiteY6" fmla="*/ 22 h 188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0421" h="188688">
                        <a:moveTo>
                          <a:pt x="30" y="22"/>
                        </a:moveTo>
                        <a:cubicBezTo>
                          <a:pt x="1216" y="-1757"/>
                          <a:pt x="52214" y="103797"/>
                          <a:pt x="60516" y="135226"/>
                        </a:cubicBezTo>
                        <a:cubicBezTo>
                          <a:pt x="68818" y="166655"/>
                          <a:pt x="43319" y="190374"/>
                          <a:pt x="49842" y="188595"/>
                        </a:cubicBezTo>
                        <a:cubicBezTo>
                          <a:pt x="56365" y="186816"/>
                          <a:pt x="83050" y="142342"/>
                          <a:pt x="99654" y="124552"/>
                        </a:cubicBezTo>
                        <a:cubicBezTo>
                          <a:pt x="116258" y="106762"/>
                          <a:pt x="157174" y="78298"/>
                          <a:pt x="149465" y="81856"/>
                        </a:cubicBezTo>
                        <a:cubicBezTo>
                          <a:pt x="141756" y="85414"/>
                          <a:pt x="74748" y="154202"/>
                          <a:pt x="53400" y="145900"/>
                        </a:cubicBezTo>
                        <a:cubicBezTo>
                          <a:pt x="32052" y="137598"/>
                          <a:pt x="-1156" y="1801"/>
                          <a:pt x="30" y="2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5" name="フリーフォーム 1034">
                    <a:extLst>
                      <a:ext uri="{FF2B5EF4-FFF2-40B4-BE49-F238E27FC236}">
                        <a16:creationId xmlns:a16="http://schemas.microsoft.com/office/drawing/2014/main" id="{BB876FD4-A478-F7B1-8F47-FB7A9B226C07}"/>
                      </a:ext>
                    </a:extLst>
                  </p:cNvPr>
                  <p:cNvSpPr/>
                  <p:nvPr/>
                </p:nvSpPr>
                <p:spPr>
                  <a:xfrm>
                    <a:off x="3695893" y="4884421"/>
                    <a:ext cx="138192" cy="457637"/>
                  </a:xfrm>
                  <a:custGeom>
                    <a:avLst/>
                    <a:gdLst>
                      <a:gd name="connsiteX0" fmla="*/ 6157 w 138192"/>
                      <a:gd name="connsiteY0" fmla="*/ 1904 h 457637"/>
                      <a:gd name="connsiteX1" fmla="*/ 2982 w 138192"/>
                      <a:gd name="connsiteY1" fmla="*/ 84454 h 457637"/>
                      <a:gd name="connsiteX2" fmla="*/ 50607 w 138192"/>
                      <a:gd name="connsiteY2" fmla="*/ 224154 h 457637"/>
                      <a:gd name="connsiteX3" fmla="*/ 41082 w 138192"/>
                      <a:gd name="connsiteY3" fmla="*/ 195579 h 457637"/>
                      <a:gd name="connsiteX4" fmla="*/ 88707 w 138192"/>
                      <a:gd name="connsiteY4" fmla="*/ 341629 h 457637"/>
                      <a:gd name="connsiteX5" fmla="*/ 136332 w 138192"/>
                      <a:gd name="connsiteY5" fmla="*/ 455929 h 457637"/>
                      <a:gd name="connsiteX6" fmla="*/ 117282 w 138192"/>
                      <a:gd name="connsiteY6" fmla="*/ 392429 h 457637"/>
                      <a:gd name="connsiteX7" fmla="*/ 15682 w 138192"/>
                      <a:gd name="connsiteY7" fmla="*/ 163829 h 457637"/>
                      <a:gd name="connsiteX8" fmla="*/ 6157 w 138192"/>
                      <a:gd name="connsiteY8" fmla="*/ 1904 h 45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8192" h="457637">
                        <a:moveTo>
                          <a:pt x="6157" y="1904"/>
                        </a:moveTo>
                        <a:cubicBezTo>
                          <a:pt x="4040" y="-11325"/>
                          <a:pt x="-4426" y="47412"/>
                          <a:pt x="2982" y="84454"/>
                        </a:cubicBezTo>
                        <a:cubicBezTo>
                          <a:pt x="10390" y="121496"/>
                          <a:pt x="44257" y="205633"/>
                          <a:pt x="50607" y="224154"/>
                        </a:cubicBezTo>
                        <a:cubicBezTo>
                          <a:pt x="56957" y="242675"/>
                          <a:pt x="34732" y="176000"/>
                          <a:pt x="41082" y="195579"/>
                        </a:cubicBezTo>
                        <a:cubicBezTo>
                          <a:pt x="47432" y="215158"/>
                          <a:pt x="72832" y="298237"/>
                          <a:pt x="88707" y="341629"/>
                        </a:cubicBezTo>
                        <a:cubicBezTo>
                          <a:pt x="104582" y="385021"/>
                          <a:pt x="131569" y="447462"/>
                          <a:pt x="136332" y="455929"/>
                        </a:cubicBezTo>
                        <a:cubicBezTo>
                          <a:pt x="141095" y="464396"/>
                          <a:pt x="137390" y="441112"/>
                          <a:pt x="117282" y="392429"/>
                        </a:cubicBezTo>
                        <a:cubicBezTo>
                          <a:pt x="97174" y="343746"/>
                          <a:pt x="36319" y="225212"/>
                          <a:pt x="15682" y="163829"/>
                        </a:cubicBezTo>
                        <a:cubicBezTo>
                          <a:pt x="-4955" y="102446"/>
                          <a:pt x="8274" y="15133"/>
                          <a:pt x="6157" y="190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6" name="フリーフォーム 1035">
                    <a:extLst>
                      <a:ext uri="{FF2B5EF4-FFF2-40B4-BE49-F238E27FC236}">
                        <a16:creationId xmlns:a16="http://schemas.microsoft.com/office/drawing/2014/main" id="{3F9F9CF2-CA73-894E-209D-2AD44A3DE7E9}"/>
                      </a:ext>
                    </a:extLst>
                  </p:cNvPr>
                  <p:cNvSpPr/>
                  <p:nvPr/>
                </p:nvSpPr>
                <p:spPr>
                  <a:xfrm>
                    <a:off x="3710507" y="4865443"/>
                    <a:ext cx="153748" cy="471798"/>
                  </a:xfrm>
                  <a:custGeom>
                    <a:avLst/>
                    <a:gdLst>
                      <a:gd name="connsiteX0" fmla="*/ 20118 w 153748"/>
                      <a:gd name="connsiteY0" fmla="*/ 1832 h 471798"/>
                      <a:gd name="connsiteX1" fmla="*/ 4243 w 153748"/>
                      <a:gd name="connsiteY1" fmla="*/ 74857 h 471798"/>
                      <a:gd name="connsiteX2" fmla="*/ 23293 w 153748"/>
                      <a:gd name="connsiteY2" fmla="*/ 147882 h 471798"/>
                      <a:gd name="connsiteX3" fmla="*/ 1068 w 153748"/>
                      <a:gd name="connsiteY3" fmla="*/ 125657 h 471798"/>
                      <a:gd name="connsiteX4" fmla="*/ 64568 w 153748"/>
                      <a:gd name="connsiteY4" fmla="*/ 246307 h 471798"/>
                      <a:gd name="connsiteX5" fmla="*/ 74093 w 153748"/>
                      <a:gd name="connsiteY5" fmla="*/ 297107 h 471798"/>
                      <a:gd name="connsiteX6" fmla="*/ 80443 w 153748"/>
                      <a:gd name="connsiteY6" fmla="*/ 278057 h 471798"/>
                      <a:gd name="connsiteX7" fmla="*/ 89968 w 153748"/>
                      <a:gd name="connsiteY7" fmla="*/ 328857 h 471798"/>
                      <a:gd name="connsiteX8" fmla="*/ 153468 w 153748"/>
                      <a:gd name="connsiteY8" fmla="*/ 471732 h 471798"/>
                      <a:gd name="connsiteX9" fmla="*/ 109018 w 153748"/>
                      <a:gd name="connsiteY9" fmla="*/ 344732 h 471798"/>
                      <a:gd name="connsiteX10" fmla="*/ 13768 w 153748"/>
                      <a:gd name="connsiteY10" fmla="*/ 154232 h 471798"/>
                      <a:gd name="connsiteX11" fmla="*/ 20118 w 153748"/>
                      <a:gd name="connsiteY11" fmla="*/ 1832 h 471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3748" h="471798">
                        <a:moveTo>
                          <a:pt x="20118" y="1832"/>
                        </a:moveTo>
                        <a:cubicBezTo>
                          <a:pt x="18531" y="-11397"/>
                          <a:pt x="3714" y="50515"/>
                          <a:pt x="4243" y="74857"/>
                        </a:cubicBezTo>
                        <a:cubicBezTo>
                          <a:pt x="4772" y="99199"/>
                          <a:pt x="23822" y="139415"/>
                          <a:pt x="23293" y="147882"/>
                        </a:cubicBezTo>
                        <a:cubicBezTo>
                          <a:pt x="22764" y="156349"/>
                          <a:pt x="-5811" y="109253"/>
                          <a:pt x="1068" y="125657"/>
                        </a:cubicBezTo>
                        <a:cubicBezTo>
                          <a:pt x="7947" y="142061"/>
                          <a:pt x="52397" y="217732"/>
                          <a:pt x="64568" y="246307"/>
                        </a:cubicBezTo>
                        <a:cubicBezTo>
                          <a:pt x="76739" y="274882"/>
                          <a:pt x="71447" y="291815"/>
                          <a:pt x="74093" y="297107"/>
                        </a:cubicBezTo>
                        <a:cubicBezTo>
                          <a:pt x="76739" y="302399"/>
                          <a:pt x="77797" y="272765"/>
                          <a:pt x="80443" y="278057"/>
                        </a:cubicBezTo>
                        <a:cubicBezTo>
                          <a:pt x="83089" y="283349"/>
                          <a:pt x="77797" y="296578"/>
                          <a:pt x="89968" y="328857"/>
                        </a:cubicBezTo>
                        <a:cubicBezTo>
                          <a:pt x="102139" y="361136"/>
                          <a:pt x="150293" y="469086"/>
                          <a:pt x="153468" y="471732"/>
                        </a:cubicBezTo>
                        <a:cubicBezTo>
                          <a:pt x="156643" y="474378"/>
                          <a:pt x="132301" y="397649"/>
                          <a:pt x="109018" y="344732"/>
                        </a:cubicBezTo>
                        <a:cubicBezTo>
                          <a:pt x="85735" y="291815"/>
                          <a:pt x="28585" y="209794"/>
                          <a:pt x="13768" y="154232"/>
                        </a:cubicBezTo>
                        <a:cubicBezTo>
                          <a:pt x="-1049" y="98670"/>
                          <a:pt x="21705" y="15061"/>
                          <a:pt x="20118" y="183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7" name="フリーフォーム 1036">
                    <a:extLst>
                      <a:ext uri="{FF2B5EF4-FFF2-40B4-BE49-F238E27FC236}">
                        <a16:creationId xmlns:a16="http://schemas.microsoft.com/office/drawing/2014/main" id="{4735C429-172D-E4A1-B533-A3AA40D43B98}"/>
                      </a:ext>
                    </a:extLst>
                  </p:cNvPr>
                  <p:cNvSpPr/>
                  <p:nvPr/>
                </p:nvSpPr>
                <p:spPr>
                  <a:xfrm>
                    <a:off x="1457061" y="4892663"/>
                    <a:ext cx="342279" cy="633867"/>
                  </a:xfrm>
                  <a:custGeom>
                    <a:avLst/>
                    <a:gdLst>
                      <a:gd name="connsiteX0" fmla="*/ 264 w 342279"/>
                      <a:gd name="connsiteY0" fmla="*/ 101612 h 633867"/>
                      <a:gd name="connsiteX1" fmla="*/ 149489 w 342279"/>
                      <a:gd name="connsiteY1" fmla="*/ 22237 h 633867"/>
                      <a:gd name="connsiteX2" fmla="*/ 114564 w 342279"/>
                      <a:gd name="connsiteY2" fmla="*/ 25412 h 633867"/>
                      <a:gd name="connsiteX3" fmla="*/ 232039 w 342279"/>
                      <a:gd name="connsiteY3" fmla="*/ 38112 h 633867"/>
                      <a:gd name="connsiteX4" fmla="*/ 317764 w 342279"/>
                      <a:gd name="connsiteY4" fmla="*/ 117487 h 633867"/>
                      <a:gd name="connsiteX5" fmla="*/ 311414 w 342279"/>
                      <a:gd name="connsiteY5" fmla="*/ 107962 h 633867"/>
                      <a:gd name="connsiteX6" fmla="*/ 330464 w 342279"/>
                      <a:gd name="connsiteY6" fmla="*/ 133362 h 633867"/>
                      <a:gd name="connsiteX7" fmla="*/ 320939 w 342279"/>
                      <a:gd name="connsiteY7" fmla="*/ 288937 h 633867"/>
                      <a:gd name="connsiteX8" fmla="*/ 320939 w 342279"/>
                      <a:gd name="connsiteY8" fmla="*/ 250837 h 633867"/>
                      <a:gd name="connsiteX9" fmla="*/ 317764 w 342279"/>
                      <a:gd name="connsiteY9" fmla="*/ 482612 h 633867"/>
                      <a:gd name="connsiteX10" fmla="*/ 305064 w 342279"/>
                      <a:gd name="connsiteY10" fmla="*/ 612787 h 633867"/>
                      <a:gd name="connsiteX11" fmla="*/ 301889 w 342279"/>
                      <a:gd name="connsiteY11" fmla="*/ 612787 h 633867"/>
                      <a:gd name="connsiteX12" fmla="*/ 317764 w 342279"/>
                      <a:gd name="connsiteY12" fmla="*/ 409587 h 633867"/>
                      <a:gd name="connsiteX13" fmla="*/ 339989 w 342279"/>
                      <a:gd name="connsiteY13" fmla="*/ 149237 h 633867"/>
                      <a:gd name="connsiteX14" fmla="*/ 257439 w 342279"/>
                      <a:gd name="connsiteY14" fmla="*/ 41287 h 633867"/>
                      <a:gd name="connsiteX15" fmla="*/ 159014 w 342279"/>
                      <a:gd name="connsiteY15" fmla="*/ 12 h 633867"/>
                      <a:gd name="connsiteX16" fmla="*/ 60589 w 342279"/>
                      <a:gd name="connsiteY16" fmla="*/ 44462 h 633867"/>
                      <a:gd name="connsiteX17" fmla="*/ 111389 w 342279"/>
                      <a:gd name="connsiteY17" fmla="*/ 15887 h 633867"/>
                      <a:gd name="connsiteX18" fmla="*/ 264 w 342279"/>
                      <a:gd name="connsiteY18" fmla="*/ 101612 h 633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342279" h="633867">
                        <a:moveTo>
                          <a:pt x="264" y="101612"/>
                        </a:moveTo>
                        <a:cubicBezTo>
                          <a:pt x="6614" y="102670"/>
                          <a:pt x="130439" y="34937"/>
                          <a:pt x="149489" y="22237"/>
                        </a:cubicBezTo>
                        <a:cubicBezTo>
                          <a:pt x="168539" y="9537"/>
                          <a:pt x="100806" y="22766"/>
                          <a:pt x="114564" y="25412"/>
                        </a:cubicBezTo>
                        <a:cubicBezTo>
                          <a:pt x="128322" y="28058"/>
                          <a:pt x="198172" y="22766"/>
                          <a:pt x="232039" y="38112"/>
                        </a:cubicBezTo>
                        <a:cubicBezTo>
                          <a:pt x="265906" y="53458"/>
                          <a:pt x="304535" y="105845"/>
                          <a:pt x="317764" y="117487"/>
                        </a:cubicBezTo>
                        <a:cubicBezTo>
                          <a:pt x="330993" y="129129"/>
                          <a:pt x="309297" y="105316"/>
                          <a:pt x="311414" y="107962"/>
                        </a:cubicBezTo>
                        <a:cubicBezTo>
                          <a:pt x="313531" y="110608"/>
                          <a:pt x="328877" y="103200"/>
                          <a:pt x="330464" y="133362"/>
                        </a:cubicBezTo>
                        <a:cubicBezTo>
                          <a:pt x="332051" y="163524"/>
                          <a:pt x="322526" y="269358"/>
                          <a:pt x="320939" y="288937"/>
                        </a:cubicBezTo>
                        <a:cubicBezTo>
                          <a:pt x="319352" y="308516"/>
                          <a:pt x="321468" y="218558"/>
                          <a:pt x="320939" y="250837"/>
                        </a:cubicBezTo>
                        <a:cubicBezTo>
                          <a:pt x="320410" y="283116"/>
                          <a:pt x="320410" y="422287"/>
                          <a:pt x="317764" y="482612"/>
                        </a:cubicBezTo>
                        <a:cubicBezTo>
                          <a:pt x="315118" y="542937"/>
                          <a:pt x="307710" y="591091"/>
                          <a:pt x="305064" y="612787"/>
                        </a:cubicBezTo>
                        <a:cubicBezTo>
                          <a:pt x="302418" y="634483"/>
                          <a:pt x="299772" y="646654"/>
                          <a:pt x="301889" y="612787"/>
                        </a:cubicBezTo>
                        <a:cubicBezTo>
                          <a:pt x="304006" y="578920"/>
                          <a:pt x="311414" y="486845"/>
                          <a:pt x="317764" y="409587"/>
                        </a:cubicBezTo>
                        <a:cubicBezTo>
                          <a:pt x="324114" y="332329"/>
                          <a:pt x="350043" y="210620"/>
                          <a:pt x="339989" y="149237"/>
                        </a:cubicBezTo>
                        <a:cubicBezTo>
                          <a:pt x="329935" y="87854"/>
                          <a:pt x="287602" y="66158"/>
                          <a:pt x="257439" y="41287"/>
                        </a:cubicBezTo>
                        <a:cubicBezTo>
                          <a:pt x="227277" y="16416"/>
                          <a:pt x="191822" y="-517"/>
                          <a:pt x="159014" y="12"/>
                        </a:cubicBezTo>
                        <a:cubicBezTo>
                          <a:pt x="126206" y="541"/>
                          <a:pt x="68526" y="41816"/>
                          <a:pt x="60589" y="44462"/>
                        </a:cubicBezTo>
                        <a:cubicBezTo>
                          <a:pt x="52652" y="47108"/>
                          <a:pt x="118797" y="5833"/>
                          <a:pt x="111389" y="15887"/>
                        </a:cubicBezTo>
                        <a:cubicBezTo>
                          <a:pt x="103981" y="25941"/>
                          <a:pt x="-6086" y="100554"/>
                          <a:pt x="264" y="10161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8" name="フリーフォーム 1037">
                    <a:extLst>
                      <a:ext uri="{FF2B5EF4-FFF2-40B4-BE49-F238E27FC236}">
                        <a16:creationId xmlns:a16="http://schemas.microsoft.com/office/drawing/2014/main" id="{5BB5CF24-6D0C-91AB-48B7-F5700D44972E}"/>
                      </a:ext>
                    </a:extLst>
                  </p:cNvPr>
                  <p:cNvSpPr/>
                  <p:nvPr/>
                </p:nvSpPr>
                <p:spPr>
                  <a:xfrm>
                    <a:off x="1755544" y="4972946"/>
                    <a:ext cx="38374" cy="593222"/>
                  </a:xfrm>
                  <a:custGeom>
                    <a:avLst/>
                    <a:gdLst>
                      <a:gd name="connsiteX0" fmla="*/ 38331 w 38374"/>
                      <a:gd name="connsiteY0" fmla="*/ 2279 h 593222"/>
                      <a:gd name="connsiteX1" fmla="*/ 19281 w 38374"/>
                      <a:gd name="connsiteY1" fmla="*/ 97529 h 593222"/>
                      <a:gd name="connsiteX2" fmla="*/ 28806 w 38374"/>
                      <a:gd name="connsiteY2" fmla="*/ 84829 h 593222"/>
                      <a:gd name="connsiteX3" fmla="*/ 6581 w 38374"/>
                      <a:gd name="connsiteY3" fmla="*/ 180079 h 593222"/>
                      <a:gd name="connsiteX4" fmla="*/ 231 w 38374"/>
                      <a:gd name="connsiteY4" fmla="*/ 246754 h 593222"/>
                      <a:gd name="connsiteX5" fmla="*/ 12931 w 38374"/>
                      <a:gd name="connsiteY5" fmla="*/ 275329 h 593222"/>
                      <a:gd name="connsiteX6" fmla="*/ 16106 w 38374"/>
                      <a:gd name="connsiteY6" fmla="*/ 440429 h 593222"/>
                      <a:gd name="connsiteX7" fmla="*/ 16106 w 38374"/>
                      <a:gd name="connsiteY7" fmla="*/ 424554 h 593222"/>
                      <a:gd name="connsiteX8" fmla="*/ 6581 w 38374"/>
                      <a:gd name="connsiteY8" fmla="*/ 510279 h 593222"/>
                      <a:gd name="connsiteX9" fmla="*/ 3406 w 38374"/>
                      <a:gd name="connsiteY9" fmla="*/ 592829 h 593222"/>
                      <a:gd name="connsiteX10" fmla="*/ 28806 w 38374"/>
                      <a:gd name="connsiteY10" fmla="*/ 475354 h 593222"/>
                      <a:gd name="connsiteX11" fmla="*/ 19281 w 38374"/>
                      <a:gd name="connsiteY11" fmla="*/ 268979 h 593222"/>
                      <a:gd name="connsiteX12" fmla="*/ 12931 w 38374"/>
                      <a:gd name="connsiteY12" fmla="*/ 199129 h 593222"/>
                      <a:gd name="connsiteX13" fmla="*/ 12931 w 38374"/>
                      <a:gd name="connsiteY13" fmla="*/ 208654 h 593222"/>
                      <a:gd name="connsiteX14" fmla="*/ 38331 w 38374"/>
                      <a:gd name="connsiteY14" fmla="*/ 2279 h 593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8374" h="593222">
                        <a:moveTo>
                          <a:pt x="38331" y="2279"/>
                        </a:moveTo>
                        <a:cubicBezTo>
                          <a:pt x="39389" y="-16242"/>
                          <a:pt x="20868" y="83771"/>
                          <a:pt x="19281" y="97529"/>
                        </a:cubicBezTo>
                        <a:cubicBezTo>
                          <a:pt x="17694" y="111287"/>
                          <a:pt x="30923" y="71071"/>
                          <a:pt x="28806" y="84829"/>
                        </a:cubicBezTo>
                        <a:cubicBezTo>
                          <a:pt x="26689" y="98587"/>
                          <a:pt x="11343" y="153092"/>
                          <a:pt x="6581" y="180079"/>
                        </a:cubicBezTo>
                        <a:cubicBezTo>
                          <a:pt x="1819" y="207066"/>
                          <a:pt x="-827" y="230879"/>
                          <a:pt x="231" y="246754"/>
                        </a:cubicBezTo>
                        <a:cubicBezTo>
                          <a:pt x="1289" y="262629"/>
                          <a:pt x="10285" y="243050"/>
                          <a:pt x="12931" y="275329"/>
                        </a:cubicBezTo>
                        <a:cubicBezTo>
                          <a:pt x="15577" y="307608"/>
                          <a:pt x="15577" y="415558"/>
                          <a:pt x="16106" y="440429"/>
                        </a:cubicBezTo>
                        <a:cubicBezTo>
                          <a:pt x="16635" y="465300"/>
                          <a:pt x="17693" y="412912"/>
                          <a:pt x="16106" y="424554"/>
                        </a:cubicBezTo>
                        <a:cubicBezTo>
                          <a:pt x="14519" y="436196"/>
                          <a:pt x="8698" y="482233"/>
                          <a:pt x="6581" y="510279"/>
                        </a:cubicBezTo>
                        <a:cubicBezTo>
                          <a:pt x="4464" y="538325"/>
                          <a:pt x="-298" y="598650"/>
                          <a:pt x="3406" y="592829"/>
                        </a:cubicBezTo>
                        <a:cubicBezTo>
                          <a:pt x="7110" y="587008"/>
                          <a:pt x="26160" y="529329"/>
                          <a:pt x="28806" y="475354"/>
                        </a:cubicBezTo>
                        <a:cubicBezTo>
                          <a:pt x="31452" y="421379"/>
                          <a:pt x="21927" y="315016"/>
                          <a:pt x="19281" y="268979"/>
                        </a:cubicBezTo>
                        <a:cubicBezTo>
                          <a:pt x="16635" y="222942"/>
                          <a:pt x="13989" y="209183"/>
                          <a:pt x="12931" y="199129"/>
                        </a:cubicBezTo>
                        <a:cubicBezTo>
                          <a:pt x="11873" y="189075"/>
                          <a:pt x="8698" y="240404"/>
                          <a:pt x="12931" y="208654"/>
                        </a:cubicBezTo>
                        <a:cubicBezTo>
                          <a:pt x="17164" y="176904"/>
                          <a:pt x="37273" y="20800"/>
                          <a:pt x="38331" y="227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9" name="フリーフォーム 1038">
                    <a:extLst>
                      <a:ext uri="{FF2B5EF4-FFF2-40B4-BE49-F238E27FC236}">
                        <a16:creationId xmlns:a16="http://schemas.microsoft.com/office/drawing/2014/main" id="{A72EBA8B-FD2A-517F-8E89-5BCE1357431B}"/>
                      </a:ext>
                    </a:extLst>
                  </p:cNvPr>
                  <p:cNvSpPr/>
                  <p:nvPr/>
                </p:nvSpPr>
                <p:spPr>
                  <a:xfrm>
                    <a:off x="1466213" y="4930646"/>
                    <a:ext cx="111812" cy="498606"/>
                  </a:xfrm>
                  <a:custGeom>
                    <a:avLst/>
                    <a:gdLst>
                      <a:gd name="connsiteX0" fmla="*/ 111762 w 111812"/>
                      <a:gd name="connsiteY0" fmla="*/ 129 h 498606"/>
                      <a:gd name="connsiteX1" fmla="*/ 32387 w 111812"/>
                      <a:gd name="connsiteY1" fmla="*/ 89029 h 498606"/>
                      <a:gd name="connsiteX2" fmla="*/ 13337 w 111812"/>
                      <a:gd name="connsiteY2" fmla="*/ 216029 h 498606"/>
                      <a:gd name="connsiteX3" fmla="*/ 22862 w 111812"/>
                      <a:gd name="connsiteY3" fmla="*/ 187454 h 498606"/>
                      <a:gd name="connsiteX4" fmla="*/ 10162 w 111812"/>
                      <a:gd name="connsiteY4" fmla="*/ 374779 h 498606"/>
                      <a:gd name="connsiteX5" fmla="*/ 3812 w 111812"/>
                      <a:gd name="connsiteY5" fmla="*/ 498604 h 498606"/>
                      <a:gd name="connsiteX6" fmla="*/ 637 w 111812"/>
                      <a:gd name="connsiteY6" fmla="*/ 371604 h 498606"/>
                      <a:gd name="connsiteX7" fmla="*/ 16512 w 111812"/>
                      <a:gd name="connsiteY7" fmla="*/ 177929 h 498606"/>
                      <a:gd name="connsiteX8" fmla="*/ 19687 w 111812"/>
                      <a:gd name="connsiteY8" fmla="*/ 108079 h 498606"/>
                      <a:gd name="connsiteX9" fmla="*/ 111762 w 111812"/>
                      <a:gd name="connsiteY9" fmla="*/ 129 h 4986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1812" h="498606">
                        <a:moveTo>
                          <a:pt x="111762" y="129"/>
                        </a:moveTo>
                        <a:cubicBezTo>
                          <a:pt x="113879" y="-3046"/>
                          <a:pt x="48791" y="53046"/>
                          <a:pt x="32387" y="89029"/>
                        </a:cubicBezTo>
                        <a:cubicBezTo>
                          <a:pt x="15983" y="125012"/>
                          <a:pt x="14924" y="199625"/>
                          <a:pt x="13337" y="216029"/>
                        </a:cubicBezTo>
                        <a:cubicBezTo>
                          <a:pt x="11750" y="232433"/>
                          <a:pt x="23391" y="160996"/>
                          <a:pt x="22862" y="187454"/>
                        </a:cubicBezTo>
                        <a:cubicBezTo>
                          <a:pt x="22333" y="213912"/>
                          <a:pt x="13337" y="322921"/>
                          <a:pt x="10162" y="374779"/>
                        </a:cubicBezTo>
                        <a:cubicBezTo>
                          <a:pt x="6987" y="426637"/>
                          <a:pt x="5399" y="499133"/>
                          <a:pt x="3812" y="498604"/>
                        </a:cubicBezTo>
                        <a:cubicBezTo>
                          <a:pt x="2225" y="498075"/>
                          <a:pt x="-1480" y="425050"/>
                          <a:pt x="637" y="371604"/>
                        </a:cubicBezTo>
                        <a:cubicBezTo>
                          <a:pt x="2754" y="318158"/>
                          <a:pt x="13337" y="221850"/>
                          <a:pt x="16512" y="177929"/>
                        </a:cubicBezTo>
                        <a:cubicBezTo>
                          <a:pt x="19687" y="134008"/>
                          <a:pt x="8575" y="135066"/>
                          <a:pt x="19687" y="108079"/>
                        </a:cubicBezTo>
                        <a:cubicBezTo>
                          <a:pt x="30799" y="81092"/>
                          <a:pt x="109645" y="3304"/>
                          <a:pt x="111762" y="12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0" name="フリーフォーム 1039">
                    <a:extLst>
                      <a:ext uri="{FF2B5EF4-FFF2-40B4-BE49-F238E27FC236}">
                        <a16:creationId xmlns:a16="http://schemas.microsoft.com/office/drawing/2014/main" id="{BFFA6D52-C401-EB02-E593-CBC7B57ED2C3}"/>
                      </a:ext>
                    </a:extLst>
                  </p:cNvPr>
                  <p:cNvSpPr/>
                  <p:nvPr/>
                </p:nvSpPr>
                <p:spPr>
                  <a:xfrm>
                    <a:off x="1371557" y="4864100"/>
                    <a:ext cx="102628" cy="562532"/>
                  </a:xfrm>
                  <a:custGeom>
                    <a:avLst/>
                    <a:gdLst>
                      <a:gd name="connsiteX0" fmla="*/ 43 w 102628"/>
                      <a:gd name="connsiteY0" fmla="*/ 0 h 562532"/>
                      <a:gd name="connsiteX1" fmla="*/ 88943 w 102628"/>
                      <a:gd name="connsiteY1" fmla="*/ 142875 h 562532"/>
                      <a:gd name="connsiteX2" fmla="*/ 88943 w 102628"/>
                      <a:gd name="connsiteY2" fmla="*/ 117475 h 562532"/>
                      <a:gd name="connsiteX3" fmla="*/ 82593 w 102628"/>
                      <a:gd name="connsiteY3" fmla="*/ 212725 h 562532"/>
                      <a:gd name="connsiteX4" fmla="*/ 82593 w 102628"/>
                      <a:gd name="connsiteY4" fmla="*/ 304800 h 562532"/>
                      <a:gd name="connsiteX5" fmla="*/ 85768 w 102628"/>
                      <a:gd name="connsiteY5" fmla="*/ 260350 h 562532"/>
                      <a:gd name="connsiteX6" fmla="*/ 79418 w 102628"/>
                      <a:gd name="connsiteY6" fmla="*/ 400050 h 562532"/>
                      <a:gd name="connsiteX7" fmla="*/ 76243 w 102628"/>
                      <a:gd name="connsiteY7" fmla="*/ 561975 h 562532"/>
                      <a:gd name="connsiteX8" fmla="*/ 73068 w 102628"/>
                      <a:gd name="connsiteY8" fmla="*/ 441325 h 562532"/>
                      <a:gd name="connsiteX9" fmla="*/ 101643 w 102628"/>
                      <a:gd name="connsiteY9" fmla="*/ 142875 h 562532"/>
                      <a:gd name="connsiteX10" fmla="*/ 43 w 102628"/>
                      <a:gd name="connsiteY10" fmla="*/ 0 h 562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2628" h="562532">
                        <a:moveTo>
                          <a:pt x="43" y="0"/>
                        </a:moveTo>
                        <a:cubicBezTo>
                          <a:pt x="-2074" y="0"/>
                          <a:pt x="74126" y="123296"/>
                          <a:pt x="88943" y="142875"/>
                        </a:cubicBezTo>
                        <a:cubicBezTo>
                          <a:pt x="103760" y="162454"/>
                          <a:pt x="90001" y="105833"/>
                          <a:pt x="88943" y="117475"/>
                        </a:cubicBezTo>
                        <a:cubicBezTo>
                          <a:pt x="87885" y="129117"/>
                          <a:pt x="83651" y="181504"/>
                          <a:pt x="82593" y="212725"/>
                        </a:cubicBezTo>
                        <a:cubicBezTo>
                          <a:pt x="81535" y="243946"/>
                          <a:pt x="82064" y="296863"/>
                          <a:pt x="82593" y="304800"/>
                        </a:cubicBezTo>
                        <a:cubicBezTo>
                          <a:pt x="83122" y="312738"/>
                          <a:pt x="86297" y="244475"/>
                          <a:pt x="85768" y="260350"/>
                        </a:cubicBezTo>
                        <a:cubicBezTo>
                          <a:pt x="85239" y="276225"/>
                          <a:pt x="81005" y="349779"/>
                          <a:pt x="79418" y="400050"/>
                        </a:cubicBezTo>
                        <a:cubicBezTo>
                          <a:pt x="77831" y="450321"/>
                          <a:pt x="77301" y="555096"/>
                          <a:pt x="76243" y="561975"/>
                        </a:cubicBezTo>
                        <a:cubicBezTo>
                          <a:pt x="75185" y="568854"/>
                          <a:pt x="68835" y="511175"/>
                          <a:pt x="73068" y="441325"/>
                        </a:cubicBezTo>
                        <a:cubicBezTo>
                          <a:pt x="77301" y="371475"/>
                          <a:pt x="108522" y="211667"/>
                          <a:pt x="101643" y="142875"/>
                        </a:cubicBezTo>
                        <a:cubicBezTo>
                          <a:pt x="94764" y="74083"/>
                          <a:pt x="2160" y="0"/>
                          <a:pt x="4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1" name="フリーフォーム 1040">
                    <a:extLst>
                      <a:ext uri="{FF2B5EF4-FFF2-40B4-BE49-F238E27FC236}">
                        <a16:creationId xmlns:a16="http://schemas.microsoft.com/office/drawing/2014/main" id="{C015F85B-7654-CCB9-52C1-22F2ED2EF44A}"/>
                      </a:ext>
                    </a:extLst>
                  </p:cNvPr>
                  <p:cNvSpPr/>
                  <p:nvPr/>
                </p:nvSpPr>
                <p:spPr>
                  <a:xfrm>
                    <a:off x="1444436" y="4993069"/>
                    <a:ext cx="31950" cy="388834"/>
                  </a:xfrm>
                  <a:custGeom>
                    <a:avLst/>
                    <a:gdLst>
                      <a:gd name="connsiteX0" fmla="*/ 31939 w 31950"/>
                      <a:gd name="connsiteY0" fmla="*/ 1206 h 388834"/>
                      <a:gd name="connsiteX1" fmla="*/ 6539 w 31950"/>
                      <a:gd name="connsiteY1" fmla="*/ 166306 h 388834"/>
                      <a:gd name="connsiteX2" fmla="*/ 16064 w 31950"/>
                      <a:gd name="connsiteY2" fmla="*/ 363156 h 388834"/>
                      <a:gd name="connsiteX3" fmla="*/ 3364 w 31950"/>
                      <a:gd name="connsiteY3" fmla="*/ 302831 h 388834"/>
                      <a:gd name="connsiteX4" fmla="*/ 3364 w 31950"/>
                      <a:gd name="connsiteY4" fmla="*/ 388556 h 388834"/>
                      <a:gd name="connsiteX5" fmla="*/ 189 w 31950"/>
                      <a:gd name="connsiteY5" fmla="*/ 267906 h 388834"/>
                      <a:gd name="connsiteX6" fmla="*/ 9714 w 31950"/>
                      <a:gd name="connsiteY6" fmla="*/ 99631 h 388834"/>
                      <a:gd name="connsiteX7" fmla="*/ 31939 w 31950"/>
                      <a:gd name="connsiteY7" fmla="*/ 1206 h 388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950" h="388834">
                        <a:moveTo>
                          <a:pt x="31939" y="1206"/>
                        </a:moveTo>
                        <a:cubicBezTo>
                          <a:pt x="31410" y="12318"/>
                          <a:pt x="9185" y="105981"/>
                          <a:pt x="6539" y="166306"/>
                        </a:cubicBezTo>
                        <a:cubicBezTo>
                          <a:pt x="3893" y="226631"/>
                          <a:pt x="16593" y="340402"/>
                          <a:pt x="16064" y="363156"/>
                        </a:cubicBezTo>
                        <a:cubicBezTo>
                          <a:pt x="15535" y="385910"/>
                          <a:pt x="5481" y="298598"/>
                          <a:pt x="3364" y="302831"/>
                        </a:cubicBezTo>
                        <a:cubicBezTo>
                          <a:pt x="1247" y="307064"/>
                          <a:pt x="3893" y="394377"/>
                          <a:pt x="3364" y="388556"/>
                        </a:cubicBezTo>
                        <a:cubicBezTo>
                          <a:pt x="2835" y="382735"/>
                          <a:pt x="-869" y="316060"/>
                          <a:pt x="189" y="267906"/>
                        </a:cubicBezTo>
                        <a:cubicBezTo>
                          <a:pt x="1247" y="219752"/>
                          <a:pt x="4422" y="140906"/>
                          <a:pt x="9714" y="99631"/>
                        </a:cubicBezTo>
                        <a:cubicBezTo>
                          <a:pt x="15006" y="58356"/>
                          <a:pt x="32468" y="-9906"/>
                          <a:pt x="31939" y="120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2" name="フリーフォーム 1041">
                    <a:extLst>
                      <a:ext uri="{FF2B5EF4-FFF2-40B4-BE49-F238E27FC236}">
                        <a16:creationId xmlns:a16="http://schemas.microsoft.com/office/drawing/2014/main" id="{C9FB0FAF-A562-9B23-4385-26513B6D112F}"/>
                      </a:ext>
                    </a:extLst>
                  </p:cNvPr>
                  <p:cNvSpPr/>
                  <p:nvPr/>
                </p:nvSpPr>
                <p:spPr>
                  <a:xfrm>
                    <a:off x="1440909" y="5390468"/>
                    <a:ext cx="392959" cy="180793"/>
                  </a:xfrm>
                  <a:custGeom>
                    <a:avLst/>
                    <a:gdLst>
                      <a:gd name="connsiteX0" fmla="*/ 541 w 392959"/>
                      <a:gd name="connsiteY0" fmla="*/ 682 h 180793"/>
                      <a:gd name="connsiteX1" fmla="*/ 264066 w 392959"/>
                      <a:gd name="connsiteY1" fmla="*/ 108632 h 180793"/>
                      <a:gd name="connsiteX2" fmla="*/ 219616 w 392959"/>
                      <a:gd name="connsiteY2" fmla="*/ 80057 h 180793"/>
                      <a:gd name="connsiteX3" fmla="*/ 359316 w 392959"/>
                      <a:gd name="connsiteY3" fmla="*/ 156257 h 180793"/>
                      <a:gd name="connsiteX4" fmla="*/ 387891 w 392959"/>
                      <a:gd name="connsiteY4" fmla="*/ 178482 h 180793"/>
                      <a:gd name="connsiteX5" fmla="*/ 279941 w 392959"/>
                      <a:gd name="connsiteY5" fmla="*/ 108632 h 180793"/>
                      <a:gd name="connsiteX6" fmla="*/ 197391 w 392959"/>
                      <a:gd name="connsiteY6" fmla="*/ 64182 h 180793"/>
                      <a:gd name="connsiteX7" fmla="*/ 541 w 392959"/>
                      <a:gd name="connsiteY7" fmla="*/ 682 h 1807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2959" h="180793">
                        <a:moveTo>
                          <a:pt x="541" y="682"/>
                        </a:moveTo>
                        <a:cubicBezTo>
                          <a:pt x="11654" y="8090"/>
                          <a:pt x="227554" y="95403"/>
                          <a:pt x="264066" y="108632"/>
                        </a:cubicBezTo>
                        <a:cubicBezTo>
                          <a:pt x="300579" y="121861"/>
                          <a:pt x="203741" y="72120"/>
                          <a:pt x="219616" y="80057"/>
                        </a:cubicBezTo>
                        <a:cubicBezTo>
                          <a:pt x="235491" y="87994"/>
                          <a:pt x="331270" y="139853"/>
                          <a:pt x="359316" y="156257"/>
                        </a:cubicBezTo>
                        <a:cubicBezTo>
                          <a:pt x="387362" y="172661"/>
                          <a:pt x="401120" y="186419"/>
                          <a:pt x="387891" y="178482"/>
                        </a:cubicBezTo>
                        <a:cubicBezTo>
                          <a:pt x="374662" y="170545"/>
                          <a:pt x="311691" y="127682"/>
                          <a:pt x="279941" y="108632"/>
                        </a:cubicBezTo>
                        <a:cubicBezTo>
                          <a:pt x="248191" y="89582"/>
                          <a:pt x="242370" y="80057"/>
                          <a:pt x="197391" y="64182"/>
                        </a:cubicBezTo>
                        <a:cubicBezTo>
                          <a:pt x="152412" y="48307"/>
                          <a:pt x="-10572" y="-6726"/>
                          <a:pt x="541" y="68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3" name="フリーフォーム 1042">
                    <a:extLst>
                      <a:ext uri="{FF2B5EF4-FFF2-40B4-BE49-F238E27FC236}">
                        <a16:creationId xmlns:a16="http://schemas.microsoft.com/office/drawing/2014/main" id="{3599FCE3-F3ED-EA30-BDFF-EB0D72E9A75D}"/>
                      </a:ext>
                    </a:extLst>
                  </p:cNvPr>
                  <p:cNvSpPr/>
                  <p:nvPr/>
                </p:nvSpPr>
                <p:spPr>
                  <a:xfrm>
                    <a:off x="1161652" y="4851249"/>
                    <a:ext cx="236193" cy="89072"/>
                  </a:xfrm>
                  <a:custGeom>
                    <a:avLst/>
                    <a:gdLst>
                      <a:gd name="connsiteX0" fmla="*/ 235348 w 236193"/>
                      <a:gd name="connsiteY0" fmla="*/ 70001 h 89072"/>
                      <a:gd name="connsiteX1" fmla="*/ 143273 w 236193"/>
                      <a:gd name="connsiteY1" fmla="*/ 38251 h 89072"/>
                      <a:gd name="connsiteX2" fmla="*/ 398 w 236193"/>
                      <a:gd name="connsiteY2" fmla="*/ 89051 h 89072"/>
                      <a:gd name="connsiteX3" fmla="*/ 101998 w 236193"/>
                      <a:gd name="connsiteY3" fmla="*/ 44601 h 89072"/>
                      <a:gd name="connsiteX4" fmla="*/ 146448 w 236193"/>
                      <a:gd name="connsiteY4" fmla="*/ 41426 h 89072"/>
                      <a:gd name="connsiteX5" fmla="*/ 159148 w 236193"/>
                      <a:gd name="connsiteY5" fmla="*/ 151 h 89072"/>
                      <a:gd name="connsiteX6" fmla="*/ 187723 w 236193"/>
                      <a:gd name="connsiteY6" fmla="*/ 28726 h 89072"/>
                      <a:gd name="connsiteX7" fmla="*/ 235348 w 236193"/>
                      <a:gd name="connsiteY7" fmla="*/ 70001 h 89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6193" h="89072">
                        <a:moveTo>
                          <a:pt x="235348" y="70001"/>
                        </a:moveTo>
                        <a:cubicBezTo>
                          <a:pt x="227940" y="71588"/>
                          <a:pt x="182431" y="35076"/>
                          <a:pt x="143273" y="38251"/>
                        </a:cubicBezTo>
                        <a:cubicBezTo>
                          <a:pt x="104115" y="41426"/>
                          <a:pt x="7277" y="87993"/>
                          <a:pt x="398" y="89051"/>
                        </a:cubicBezTo>
                        <a:cubicBezTo>
                          <a:pt x="-6481" y="90109"/>
                          <a:pt x="77656" y="52538"/>
                          <a:pt x="101998" y="44601"/>
                        </a:cubicBezTo>
                        <a:cubicBezTo>
                          <a:pt x="126340" y="36664"/>
                          <a:pt x="136923" y="48834"/>
                          <a:pt x="146448" y="41426"/>
                        </a:cubicBezTo>
                        <a:cubicBezTo>
                          <a:pt x="155973" y="34018"/>
                          <a:pt x="152269" y="2268"/>
                          <a:pt x="159148" y="151"/>
                        </a:cubicBezTo>
                        <a:cubicBezTo>
                          <a:pt x="166027" y="-1966"/>
                          <a:pt x="176081" y="18672"/>
                          <a:pt x="187723" y="28726"/>
                        </a:cubicBezTo>
                        <a:cubicBezTo>
                          <a:pt x="199365" y="38780"/>
                          <a:pt x="242756" y="68414"/>
                          <a:pt x="235348" y="7000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4" name="フリーフォーム 1043">
                    <a:extLst>
                      <a:ext uri="{FF2B5EF4-FFF2-40B4-BE49-F238E27FC236}">
                        <a16:creationId xmlns:a16="http://schemas.microsoft.com/office/drawing/2014/main" id="{C7F9256C-9E17-E582-07DA-8D3ED9F931A2}"/>
                      </a:ext>
                    </a:extLst>
                  </p:cNvPr>
                  <p:cNvSpPr/>
                  <p:nvPr/>
                </p:nvSpPr>
                <p:spPr>
                  <a:xfrm>
                    <a:off x="1142362" y="4863923"/>
                    <a:ext cx="149915" cy="417216"/>
                  </a:xfrm>
                  <a:custGeom>
                    <a:avLst/>
                    <a:gdLst>
                      <a:gd name="connsiteX0" fmla="*/ 149863 w 149915"/>
                      <a:gd name="connsiteY0" fmla="*/ 177 h 417216"/>
                      <a:gd name="connsiteX1" fmla="*/ 32388 w 149915"/>
                      <a:gd name="connsiteY1" fmla="*/ 60502 h 417216"/>
                      <a:gd name="connsiteX2" fmla="*/ 13338 w 149915"/>
                      <a:gd name="connsiteY2" fmla="*/ 139877 h 417216"/>
                      <a:gd name="connsiteX3" fmla="*/ 32388 w 149915"/>
                      <a:gd name="connsiteY3" fmla="*/ 89077 h 417216"/>
                      <a:gd name="connsiteX4" fmla="*/ 3813 w 149915"/>
                      <a:gd name="connsiteY4" fmla="*/ 279577 h 417216"/>
                      <a:gd name="connsiteX5" fmla="*/ 638 w 149915"/>
                      <a:gd name="connsiteY5" fmla="*/ 416102 h 417216"/>
                      <a:gd name="connsiteX6" fmla="*/ 6988 w 149915"/>
                      <a:gd name="connsiteY6" fmla="*/ 333552 h 417216"/>
                      <a:gd name="connsiteX7" fmla="*/ 10163 w 149915"/>
                      <a:gd name="connsiteY7" fmla="*/ 149402 h 417216"/>
                      <a:gd name="connsiteX8" fmla="*/ 6988 w 149915"/>
                      <a:gd name="connsiteY8" fmla="*/ 168452 h 417216"/>
                      <a:gd name="connsiteX9" fmla="*/ 16513 w 149915"/>
                      <a:gd name="connsiteY9" fmla="*/ 76377 h 417216"/>
                      <a:gd name="connsiteX10" fmla="*/ 16513 w 149915"/>
                      <a:gd name="connsiteY10" fmla="*/ 79552 h 417216"/>
                      <a:gd name="connsiteX11" fmla="*/ 149863 w 149915"/>
                      <a:gd name="connsiteY11" fmla="*/ 177 h 417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9915" h="417216">
                        <a:moveTo>
                          <a:pt x="149863" y="177"/>
                        </a:moveTo>
                        <a:cubicBezTo>
                          <a:pt x="152509" y="-2998"/>
                          <a:pt x="55142" y="37219"/>
                          <a:pt x="32388" y="60502"/>
                        </a:cubicBezTo>
                        <a:cubicBezTo>
                          <a:pt x="9634" y="83785"/>
                          <a:pt x="13338" y="135115"/>
                          <a:pt x="13338" y="139877"/>
                        </a:cubicBezTo>
                        <a:cubicBezTo>
                          <a:pt x="13338" y="144639"/>
                          <a:pt x="33975" y="65794"/>
                          <a:pt x="32388" y="89077"/>
                        </a:cubicBezTo>
                        <a:cubicBezTo>
                          <a:pt x="30800" y="112360"/>
                          <a:pt x="9105" y="225073"/>
                          <a:pt x="3813" y="279577"/>
                        </a:cubicBezTo>
                        <a:cubicBezTo>
                          <a:pt x="-1479" y="334081"/>
                          <a:pt x="109" y="407106"/>
                          <a:pt x="638" y="416102"/>
                        </a:cubicBezTo>
                        <a:cubicBezTo>
                          <a:pt x="1167" y="425098"/>
                          <a:pt x="5400" y="378002"/>
                          <a:pt x="6988" y="333552"/>
                        </a:cubicBezTo>
                        <a:cubicBezTo>
                          <a:pt x="8575" y="289102"/>
                          <a:pt x="10163" y="176919"/>
                          <a:pt x="10163" y="149402"/>
                        </a:cubicBezTo>
                        <a:cubicBezTo>
                          <a:pt x="10163" y="121885"/>
                          <a:pt x="5930" y="180623"/>
                          <a:pt x="6988" y="168452"/>
                        </a:cubicBezTo>
                        <a:cubicBezTo>
                          <a:pt x="8046" y="156281"/>
                          <a:pt x="14926" y="91194"/>
                          <a:pt x="16513" y="76377"/>
                        </a:cubicBezTo>
                        <a:cubicBezTo>
                          <a:pt x="18100" y="61560"/>
                          <a:pt x="-420" y="88548"/>
                          <a:pt x="16513" y="79552"/>
                        </a:cubicBezTo>
                        <a:cubicBezTo>
                          <a:pt x="33446" y="70556"/>
                          <a:pt x="147217" y="3352"/>
                          <a:pt x="149863" y="17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5" name="フリーフォーム 1044">
                    <a:extLst>
                      <a:ext uri="{FF2B5EF4-FFF2-40B4-BE49-F238E27FC236}">
                        <a16:creationId xmlns:a16="http://schemas.microsoft.com/office/drawing/2014/main" id="{BDF35C61-80DF-14D8-979B-B8C41683F6D5}"/>
                      </a:ext>
                    </a:extLst>
                  </p:cNvPr>
                  <p:cNvSpPr/>
                  <p:nvPr/>
                </p:nvSpPr>
                <p:spPr>
                  <a:xfrm>
                    <a:off x="1139825" y="5280025"/>
                    <a:ext cx="334772" cy="136540"/>
                  </a:xfrm>
                  <a:custGeom>
                    <a:avLst/>
                    <a:gdLst>
                      <a:gd name="connsiteX0" fmla="*/ 0 w 334772"/>
                      <a:gd name="connsiteY0" fmla="*/ 0 h 136540"/>
                      <a:gd name="connsiteX1" fmla="*/ 269875 w 334772"/>
                      <a:gd name="connsiteY1" fmla="*/ 101600 h 136540"/>
                      <a:gd name="connsiteX2" fmla="*/ 333375 w 334772"/>
                      <a:gd name="connsiteY2" fmla="*/ 136525 h 136540"/>
                      <a:gd name="connsiteX3" fmla="*/ 231775 w 334772"/>
                      <a:gd name="connsiteY3" fmla="*/ 98425 h 136540"/>
                      <a:gd name="connsiteX4" fmla="*/ 187325 w 334772"/>
                      <a:gd name="connsiteY4" fmla="*/ 82550 h 136540"/>
                      <a:gd name="connsiteX5" fmla="*/ 219075 w 334772"/>
                      <a:gd name="connsiteY5" fmla="*/ 92075 h 136540"/>
                      <a:gd name="connsiteX6" fmla="*/ 0 w 334772"/>
                      <a:gd name="connsiteY6" fmla="*/ 0 h 136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34772" h="136540">
                        <a:moveTo>
                          <a:pt x="0" y="0"/>
                        </a:moveTo>
                        <a:lnTo>
                          <a:pt x="269875" y="101600"/>
                        </a:lnTo>
                        <a:cubicBezTo>
                          <a:pt x="325437" y="124354"/>
                          <a:pt x="339725" y="137054"/>
                          <a:pt x="333375" y="136525"/>
                        </a:cubicBezTo>
                        <a:cubicBezTo>
                          <a:pt x="327025" y="135996"/>
                          <a:pt x="256117" y="107421"/>
                          <a:pt x="231775" y="98425"/>
                        </a:cubicBezTo>
                        <a:cubicBezTo>
                          <a:pt x="207433" y="89429"/>
                          <a:pt x="189442" y="83608"/>
                          <a:pt x="187325" y="82550"/>
                        </a:cubicBezTo>
                        <a:cubicBezTo>
                          <a:pt x="185208" y="81492"/>
                          <a:pt x="219075" y="92075"/>
                          <a:pt x="219075" y="92075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6" name="フリーフォーム 1045">
                    <a:extLst>
                      <a:ext uri="{FF2B5EF4-FFF2-40B4-BE49-F238E27FC236}">
                        <a16:creationId xmlns:a16="http://schemas.microsoft.com/office/drawing/2014/main" id="{BFF666EB-5E2E-AE7E-AD7D-EC6D0DDDC461}"/>
                      </a:ext>
                    </a:extLst>
                  </p:cNvPr>
                  <p:cNvSpPr/>
                  <p:nvPr/>
                </p:nvSpPr>
                <p:spPr>
                  <a:xfrm>
                    <a:off x="973998" y="5288366"/>
                    <a:ext cx="826580" cy="306044"/>
                  </a:xfrm>
                  <a:custGeom>
                    <a:avLst/>
                    <a:gdLst>
                      <a:gd name="connsiteX0" fmla="*/ 16602 w 826580"/>
                      <a:gd name="connsiteY0" fmla="*/ 4359 h 306044"/>
                      <a:gd name="connsiteX1" fmla="*/ 67402 w 826580"/>
                      <a:gd name="connsiteY1" fmla="*/ 26584 h 306044"/>
                      <a:gd name="connsiteX2" fmla="*/ 400777 w 826580"/>
                      <a:gd name="connsiteY2" fmla="*/ 137709 h 306044"/>
                      <a:gd name="connsiteX3" fmla="*/ 365852 w 826580"/>
                      <a:gd name="connsiteY3" fmla="*/ 109134 h 306044"/>
                      <a:gd name="connsiteX4" fmla="*/ 645252 w 826580"/>
                      <a:gd name="connsiteY4" fmla="*/ 229784 h 306044"/>
                      <a:gd name="connsiteX5" fmla="*/ 619852 w 826580"/>
                      <a:gd name="connsiteY5" fmla="*/ 210734 h 306044"/>
                      <a:gd name="connsiteX6" fmla="*/ 826227 w 826580"/>
                      <a:gd name="connsiteY6" fmla="*/ 305984 h 306044"/>
                      <a:gd name="connsiteX7" fmla="*/ 562702 w 826580"/>
                      <a:gd name="connsiteY7" fmla="*/ 223434 h 306044"/>
                      <a:gd name="connsiteX8" fmla="*/ 340452 w 826580"/>
                      <a:gd name="connsiteY8" fmla="*/ 121834 h 306044"/>
                      <a:gd name="connsiteX9" fmla="*/ 162652 w 826580"/>
                      <a:gd name="connsiteY9" fmla="*/ 42459 h 306044"/>
                      <a:gd name="connsiteX10" fmla="*/ 524602 w 826580"/>
                      <a:gd name="connsiteY10" fmla="*/ 226609 h 306044"/>
                      <a:gd name="connsiteX11" fmla="*/ 248377 w 826580"/>
                      <a:gd name="connsiteY11" fmla="*/ 90084 h 306044"/>
                      <a:gd name="connsiteX12" fmla="*/ 276952 w 826580"/>
                      <a:gd name="connsiteY12" fmla="*/ 93259 h 306044"/>
                      <a:gd name="connsiteX13" fmla="*/ 16602 w 826580"/>
                      <a:gd name="connsiteY13" fmla="*/ 4359 h 306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826580" h="306044">
                        <a:moveTo>
                          <a:pt x="16602" y="4359"/>
                        </a:moveTo>
                        <a:cubicBezTo>
                          <a:pt x="-18323" y="-6754"/>
                          <a:pt x="3373" y="4359"/>
                          <a:pt x="67402" y="26584"/>
                        </a:cubicBezTo>
                        <a:cubicBezTo>
                          <a:pt x="131431" y="48809"/>
                          <a:pt x="351035" y="123951"/>
                          <a:pt x="400777" y="137709"/>
                        </a:cubicBezTo>
                        <a:cubicBezTo>
                          <a:pt x="450519" y="151467"/>
                          <a:pt x="325106" y="93788"/>
                          <a:pt x="365852" y="109134"/>
                        </a:cubicBezTo>
                        <a:cubicBezTo>
                          <a:pt x="406598" y="124480"/>
                          <a:pt x="602919" y="212851"/>
                          <a:pt x="645252" y="229784"/>
                        </a:cubicBezTo>
                        <a:cubicBezTo>
                          <a:pt x="687585" y="246717"/>
                          <a:pt x="589690" y="198034"/>
                          <a:pt x="619852" y="210734"/>
                        </a:cubicBezTo>
                        <a:cubicBezTo>
                          <a:pt x="650015" y="223434"/>
                          <a:pt x="835752" y="303867"/>
                          <a:pt x="826227" y="305984"/>
                        </a:cubicBezTo>
                        <a:cubicBezTo>
                          <a:pt x="816702" y="308101"/>
                          <a:pt x="643664" y="254126"/>
                          <a:pt x="562702" y="223434"/>
                        </a:cubicBezTo>
                        <a:cubicBezTo>
                          <a:pt x="481740" y="192742"/>
                          <a:pt x="340452" y="121834"/>
                          <a:pt x="340452" y="121834"/>
                        </a:cubicBezTo>
                        <a:cubicBezTo>
                          <a:pt x="273777" y="91672"/>
                          <a:pt x="131960" y="24997"/>
                          <a:pt x="162652" y="42459"/>
                        </a:cubicBezTo>
                        <a:cubicBezTo>
                          <a:pt x="193344" y="59922"/>
                          <a:pt x="510315" y="218672"/>
                          <a:pt x="524602" y="226609"/>
                        </a:cubicBezTo>
                        <a:cubicBezTo>
                          <a:pt x="538889" y="234546"/>
                          <a:pt x="289652" y="112309"/>
                          <a:pt x="248377" y="90084"/>
                        </a:cubicBezTo>
                        <a:cubicBezTo>
                          <a:pt x="207102" y="67859"/>
                          <a:pt x="309231" y="103842"/>
                          <a:pt x="276952" y="93259"/>
                        </a:cubicBezTo>
                        <a:cubicBezTo>
                          <a:pt x="244673" y="82676"/>
                          <a:pt x="51527" y="15472"/>
                          <a:pt x="16602" y="435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7" name="フリーフォーム 1046">
                    <a:extLst>
                      <a:ext uri="{FF2B5EF4-FFF2-40B4-BE49-F238E27FC236}">
                        <a16:creationId xmlns:a16="http://schemas.microsoft.com/office/drawing/2014/main" id="{A8263353-7FAD-6E1D-D06B-90C40FEB1083}"/>
                      </a:ext>
                    </a:extLst>
                  </p:cNvPr>
                  <p:cNvSpPr/>
                  <p:nvPr/>
                </p:nvSpPr>
                <p:spPr>
                  <a:xfrm>
                    <a:off x="965632" y="4819142"/>
                    <a:ext cx="171416" cy="461101"/>
                  </a:xfrm>
                  <a:custGeom>
                    <a:avLst/>
                    <a:gdLst>
                      <a:gd name="connsiteX0" fmla="*/ 2743 w 171416"/>
                      <a:gd name="connsiteY0" fmla="*/ 3683 h 461101"/>
                      <a:gd name="connsiteX1" fmla="*/ 136093 w 171416"/>
                      <a:gd name="connsiteY1" fmla="*/ 108458 h 461101"/>
                      <a:gd name="connsiteX2" fmla="*/ 151968 w 171416"/>
                      <a:gd name="connsiteY2" fmla="*/ 83058 h 461101"/>
                      <a:gd name="connsiteX3" fmla="*/ 158318 w 171416"/>
                      <a:gd name="connsiteY3" fmla="*/ 165608 h 461101"/>
                      <a:gd name="connsiteX4" fmla="*/ 164668 w 171416"/>
                      <a:gd name="connsiteY4" fmla="*/ 127508 h 461101"/>
                      <a:gd name="connsiteX5" fmla="*/ 158318 w 171416"/>
                      <a:gd name="connsiteY5" fmla="*/ 286258 h 461101"/>
                      <a:gd name="connsiteX6" fmla="*/ 151968 w 171416"/>
                      <a:gd name="connsiteY6" fmla="*/ 460883 h 461101"/>
                      <a:gd name="connsiteX7" fmla="*/ 158318 w 171416"/>
                      <a:gd name="connsiteY7" fmla="*/ 318008 h 461101"/>
                      <a:gd name="connsiteX8" fmla="*/ 164668 w 171416"/>
                      <a:gd name="connsiteY8" fmla="*/ 124333 h 461101"/>
                      <a:gd name="connsiteX9" fmla="*/ 53543 w 171416"/>
                      <a:gd name="connsiteY9" fmla="*/ 32258 h 461101"/>
                      <a:gd name="connsiteX10" fmla="*/ 2743 w 171416"/>
                      <a:gd name="connsiteY10" fmla="*/ 3683 h 461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1416" h="461101">
                        <a:moveTo>
                          <a:pt x="2743" y="3683"/>
                        </a:moveTo>
                        <a:cubicBezTo>
                          <a:pt x="16501" y="16383"/>
                          <a:pt x="111222" y="95229"/>
                          <a:pt x="136093" y="108458"/>
                        </a:cubicBezTo>
                        <a:cubicBezTo>
                          <a:pt x="160964" y="121687"/>
                          <a:pt x="148264" y="73533"/>
                          <a:pt x="151968" y="83058"/>
                        </a:cubicBezTo>
                        <a:cubicBezTo>
                          <a:pt x="155672" y="92583"/>
                          <a:pt x="156201" y="158200"/>
                          <a:pt x="158318" y="165608"/>
                        </a:cubicBezTo>
                        <a:cubicBezTo>
                          <a:pt x="160435" y="173016"/>
                          <a:pt x="164668" y="107400"/>
                          <a:pt x="164668" y="127508"/>
                        </a:cubicBezTo>
                        <a:cubicBezTo>
                          <a:pt x="164668" y="147616"/>
                          <a:pt x="160435" y="230696"/>
                          <a:pt x="158318" y="286258"/>
                        </a:cubicBezTo>
                        <a:cubicBezTo>
                          <a:pt x="156201" y="341820"/>
                          <a:pt x="151968" y="455591"/>
                          <a:pt x="151968" y="460883"/>
                        </a:cubicBezTo>
                        <a:cubicBezTo>
                          <a:pt x="151968" y="466175"/>
                          <a:pt x="156201" y="374100"/>
                          <a:pt x="158318" y="318008"/>
                        </a:cubicBezTo>
                        <a:cubicBezTo>
                          <a:pt x="160435" y="261916"/>
                          <a:pt x="182131" y="171958"/>
                          <a:pt x="164668" y="124333"/>
                        </a:cubicBezTo>
                        <a:cubicBezTo>
                          <a:pt x="147206" y="76708"/>
                          <a:pt x="76826" y="50779"/>
                          <a:pt x="53543" y="32258"/>
                        </a:cubicBezTo>
                        <a:cubicBezTo>
                          <a:pt x="30260" y="13737"/>
                          <a:pt x="-11015" y="-9017"/>
                          <a:pt x="2743" y="368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8" name="フリーフォーム 1047">
                    <a:extLst>
                      <a:ext uri="{FF2B5EF4-FFF2-40B4-BE49-F238E27FC236}">
                        <a16:creationId xmlns:a16="http://schemas.microsoft.com/office/drawing/2014/main" id="{3B781D8A-AFF1-B3AC-5177-185203499C65}"/>
                      </a:ext>
                    </a:extLst>
                  </p:cNvPr>
                  <p:cNvSpPr/>
                  <p:nvPr/>
                </p:nvSpPr>
                <p:spPr>
                  <a:xfrm>
                    <a:off x="1098381" y="4907643"/>
                    <a:ext cx="28891" cy="388257"/>
                  </a:xfrm>
                  <a:custGeom>
                    <a:avLst/>
                    <a:gdLst>
                      <a:gd name="connsiteX0" fmla="*/ 16044 w 28891"/>
                      <a:gd name="connsiteY0" fmla="*/ 4082 h 388257"/>
                      <a:gd name="connsiteX1" fmla="*/ 12869 w 28891"/>
                      <a:gd name="connsiteY1" fmla="*/ 245382 h 388257"/>
                      <a:gd name="connsiteX2" fmla="*/ 6519 w 28891"/>
                      <a:gd name="connsiteY2" fmla="*/ 388257 h 388257"/>
                      <a:gd name="connsiteX3" fmla="*/ 9694 w 28891"/>
                      <a:gd name="connsiteY3" fmla="*/ 245382 h 388257"/>
                      <a:gd name="connsiteX4" fmla="*/ 169 w 28891"/>
                      <a:gd name="connsiteY4" fmla="*/ 146957 h 388257"/>
                      <a:gd name="connsiteX5" fmla="*/ 19219 w 28891"/>
                      <a:gd name="connsiteY5" fmla="*/ 286657 h 388257"/>
                      <a:gd name="connsiteX6" fmla="*/ 28744 w 28891"/>
                      <a:gd name="connsiteY6" fmla="*/ 105682 h 388257"/>
                      <a:gd name="connsiteX7" fmla="*/ 16044 w 28891"/>
                      <a:gd name="connsiteY7" fmla="*/ 4082 h 388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891" h="388257">
                        <a:moveTo>
                          <a:pt x="16044" y="4082"/>
                        </a:moveTo>
                        <a:cubicBezTo>
                          <a:pt x="13398" y="27365"/>
                          <a:pt x="14456" y="181353"/>
                          <a:pt x="12869" y="245382"/>
                        </a:cubicBezTo>
                        <a:cubicBezTo>
                          <a:pt x="11282" y="309411"/>
                          <a:pt x="7048" y="388257"/>
                          <a:pt x="6519" y="388257"/>
                        </a:cubicBezTo>
                        <a:cubicBezTo>
                          <a:pt x="5990" y="388257"/>
                          <a:pt x="10752" y="285599"/>
                          <a:pt x="9694" y="245382"/>
                        </a:cubicBezTo>
                        <a:cubicBezTo>
                          <a:pt x="8636" y="205165"/>
                          <a:pt x="-1418" y="140078"/>
                          <a:pt x="169" y="146957"/>
                        </a:cubicBezTo>
                        <a:cubicBezTo>
                          <a:pt x="1756" y="153836"/>
                          <a:pt x="14457" y="293536"/>
                          <a:pt x="19219" y="286657"/>
                        </a:cubicBezTo>
                        <a:cubicBezTo>
                          <a:pt x="23981" y="279778"/>
                          <a:pt x="27157" y="148544"/>
                          <a:pt x="28744" y="105682"/>
                        </a:cubicBezTo>
                        <a:cubicBezTo>
                          <a:pt x="30331" y="62820"/>
                          <a:pt x="18690" y="-19201"/>
                          <a:pt x="16044" y="408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9" name="フリーフォーム 1048">
                    <a:extLst>
                      <a:ext uri="{FF2B5EF4-FFF2-40B4-BE49-F238E27FC236}">
                        <a16:creationId xmlns:a16="http://schemas.microsoft.com/office/drawing/2014/main" id="{EA243A1A-71FB-4B1B-05F0-F4F062FBBB7D}"/>
                      </a:ext>
                    </a:extLst>
                  </p:cNvPr>
                  <p:cNvSpPr/>
                  <p:nvPr/>
                </p:nvSpPr>
                <p:spPr>
                  <a:xfrm>
                    <a:off x="792203" y="4847170"/>
                    <a:ext cx="236497" cy="355291"/>
                  </a:xfrm>
                  <a:custGeom>
                    <a:avLst/>
                    <a:gdLst>
                      <a:gd name="connsiteX0" fmla="*/ 236497 w 236497"/>
                      <a:gd name="connsiteY0" fmla="*/ 7405 h 355291"/>
                      <a:gd name="connsiteX1" fmla="*/ 45997 w 236497"/>
                      <a:gd name="connsiteY1" fmla="*/ 48680 h 355291"/>
                      <a:gd name="connsiteX2" fmla="*/ 65047 w 236497"/>
                      <a:gd name="connsiteY2" fmla="*/ 55030 h 355291"/>
                      <a:gd name="connsiteX3" fmla="*/ 17422 w 236497"/>
                      <a:gd name="connsiteY3" fmla="*/ 118530 h 355291"/>
                      <a:gd name="connsiteX4" fmla="*/ 20597 w 236497"/>
                      <a:gd name="connsiteY4" fmla="*/ 197905 h 355291"/>
                      <a:gd name="connsiteX5" fmla="*/ 23772 w 236497"/>
                      <a:gd name="connsiteY5" fmla="*/ 175680 h 355291"/>
                      <a:gd name="connsiteX6" fmla="*/ 7897 w 236497"/>
                      <a:gd name="connsiteY6" fmla="*/ 353480 h 355291"/>
                      <a:gd name="connsiteX7" fmla="*/ 1547 w 236497"/>
                      <a:gd name="connsiteY7" fmla="*/ 255055 h 355291"/>
                      <a:gd name="connsiteX8" fmla="*/ 36472 w 236497"/>
                      <a:gd name="connsiteY8" fmla="*/ 55030 h 355291"/>
                      <a:gd name="connsiteX9" fmla="*/ 52347 w 236497"/>
                      <a:gd name="connsiteY9" fmla="*/ 58205 h 355291"/>
                      <a:gd name="connsiteX10" fmla="*/ 125372 w 236497"/>
                      <a:gd name="connsiteY10" fmla="*/ 1055 h 355291"/>
                      <a:gd name="connsiteX11" fmla="*/ 45997 w 236497"/>
                      <a:gd name="connsiteY11" fmla="*/ 20105 h 355291"/>
                      <a:gd name="connsiteX12" fmla="*/ 236497 w 236497"/>
                      <a:gd name="connsiteY12" fmla="*/ 7405 h 355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36497" h="355291">
                        <a:moveTo>
                          <a:pt x="236497" y="7405"/>
                        </a:moveTo>
                        <a:cubicBezTo>
                          <a:pt x="236497" y="12167"/>
                          <a:pt x="74572" y="40742"/>
                          <a:pt x="45997" y="48680"/>
                        </a:cubicBezTo>
                        <a:cubicBezTo>
                          <a:pt x="17422" y="56618"/>
                          <a:pt x="69809" y="43388"/>
                          <a:pt x="65047" y="55030"/>
                        </a:cubicBezTo>
                        <a:cubicBezTo>
                          <a:pt x="60285" y="66672"/>
                          <a:pt x="24830" y="94718"/>
                          <a:pt x="17422" y="118530"/>
                        </a:cubicBezTo>
                        <a:cubicBezTo>
                          <a:pt x="10014" y="142343"/>
                          <a:pt x="19539" y="188380"/>
                          <a:pt x="20597" y="197905"/>
                        </a:cubicBezTo>
                        <a:cubicBezTo>
                          <a:pt x="21655" y="207430"/>
                          <a:pt x="25889" y="149751"/>
                          <a:pt x="23772" y="175680"/>
                        </a:cubicBezTo>
                        <a:cubicBezTo>
                          <a:pt x="21655" y="201609"/>
                          <a:pt x="11601" y="340251"/>
                          <a:pt x="7897" y="353480"/>
                        </a:cubicBezTo>
                        <a:cubicBezTo>
                          <a:pt x="4193" y="366709"/>
                          <a:pt x="-3215" y="304797"/>
                          <a:pt x="1547" y="255055"/>
                        </a:cubicBezTo>
                        <a:cubicBezTo>
                          <a:pt x="6309" y="205313"/>
                          <a:pt x="28005" y="87838"/>
                          <a:pt x="36472" y="55030"/>
                        </a:cubicBezTo>
                        <a:cubicBezTo>
                          <a:pt x="44939" y="22222"/>
                          <a:pt x="37530" y="67201"/>
                          <a:pt x="52347" y="58205"/>
                        </a:cubicBezTo>
                        <a:cubicBezTo>
                          <a:pt x="67164" y="49209"/>
                          <a:pt x="126430" y="7405"/>
                          <a:pt x="125372" y="1055"/>
                        </a:cubicBezTo>
                        <a:cubicBezTo>
                          <a:pt x="124314" y="-5295"/>
                          <a:pt x="26418" y="19047"/>
                          <a:pt x="45997" y="20105"/>
                        </a:cubicBezTo>
                        <a:cubicBezTo>
                          <a:pt x="65576" y="21163"/>
                          <a:pt x="236497" y="2643"/>
                          <a:pt x="236497" y="740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0" name="フリーフォーム 1049">
                    <a:extLst>
                      <a:ext uri="{FF2B5EF4-FFF2-40B4-BE49-F238E27FC236}">
                        <a16:creationId xmlns:a16="http://schemas.microsoft.com/office/drawing/2014/main" id="{6C722459-3D1B-FD90-3FFB-235E795CDD55}"/>
                      </a:ext>
                    </a:extLst>
                  </p:cNvPr>
                  <p:cNvSpPr/>
                  <p:nvPr/>
                </p:nvSpPr>
                <p:spPr>
                  <a:xfrm>
                    <a:off x="11987" y="5012232"/>
                    <a:ext cx="1283809" cy="328544"/>
                  </a:xfrm>
                  <a:custGeom>
                    <a:avLst/>
                    <a:gdLst>
                      <a:gd name="connsiteX0" fmla="*/ 22938 w 1283809"/>
                      <a:gd name="connsiteY0" fmla="*/ 4268 h 328544"/>
                      <a:gd name="connsiteX1" fmla="*/ 543638 w 1283809"/>
                      <a:gd name="connsiteY1" fmla="*/ 121743 h 328544"/>
                      <a:gd name="connsiteX2" fmla="*/ 965913 w 1283809"/>
                      <a:gd name="connsiteY2" fmla="*/ 239218 h 328544"/>
                      <a:gd name="connsiteX3" fmla="*/ 918288 w 1283809"/>
                      <a:gd name="connsiteY3" fmla="*/ 201118 h 328544"/>
                      <a:gd name="connsiteX4" fmla="*/ 1280238 w 1283809"/>
                      <a:gd name="connsiteY4" fmla="*/ 328118 h 328544"/>
                      <a:gd name="connsiteX5" fmla="*/ 1080213 w 1283809"/>
                      <a:gd name="connsiteY5" fmla="*/ 239218 h 328544"/>
                      <a:gd name="connsiteX6" fmla="*/ 708738 w 1283809"/>
                      <a:gd name="connsiteY6" fmla="*/ 153493 h 328544"/>
                      <a:gd name="connsiteX7" fmla="*/ 803988 w 1283809"/>
                      <a:gd name="connsiteY7" fmla="*/ 204293 h 328544"/>
                      <a:gd name="connsiteX8" fmla="*/ 375363 w 1283809"/>
                      <a:gd name="connsiteY8" fmla="*/ 77293 h 328544"/>
                      <a:gd name="connsiteX9" fmla="*/ 121363 w 1283809"/>
                      <a:gd name="connsiteY9" fmla="*/ 29668 h 328544"/>
                      <a:gd name="connsiteX10" fmla="*/ 22938 w 1283809"/>
                      <a:gd name="connsiteY10" fmla="*/ 4268 h 328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83809" h="328544">
                        <a:moveTo>
                          <a:pt x="22938" y="4268"/>
                        </a:moveTo>
                        <a:cubicBezTo>
                          <a:pt x="93317" y="19614"/>
                          <a:pt x="386476" y="82585"/>
                          <a:pt x="543638" y="121743"/>
                        </a:cubicBezTo>
                        <a:cubicBezTo>
                          <a:pt x="700800" y="160901"/>
                          <a:pt x="903471" y="225989"/>
                          <a:pt x="965913" y="239218"/>
                        </a:cubicBezTo>
                        <a:cubicBezTo>
                          <a:pt x="1028355" y="252447"/>
                          <a:pt x="865901" y="186301"/>
                          <a:pt x="918288" y="201118"/>
                        </a:cubicBezTo>
                        <a:cubicBezTo>
                          <a:pt x="970675" y="215935"/>
                          <a:pt x="1253251" y="321768"/>
                          <a:pt x="1280238" y="328118"/>
                        </a:cubicBezTo>
                        <a:cubicBezTo>
                          <a:pt x="1307225" y="334468"/>
                          <a:pt x="1175463" y="268322"/>
                          <a:pt x="1080213" y="239218"/>
                        </a:cubicBezTo>
                        <a:cubicBezTo>
                          <a:pt x="984963" y="210114"/>
                          <a:pt x="754775" y="159314"/>
                          <a:pt x="708738" y="153493"/>
                        </a:cubicBezTo>
                        <a:cubicBezTo>
                          <a:pt x="662701" y="147672"/>
                          <a:pt x="859551" y="216993"/>
                          <a:pt x="803988" y="204293"/>
                        </a:cubicBezTo>
                        <a:cubicBezTo>
                          <a:pt x="748425" y="191593"/>
                          <a:pt x="489134" y="106397"/>
                          <a:pt x="375363" y="77293"/>
                        </a:cubicBezTo>
                        <a:cubicBezTo>
                          <a:pt x="261592" y="48189"/>
                          <a:pt x="181688" y="40251"/>
                          <a:pt x="121363" y="29668"/>
                        </a:cubicBezTo>
                        <a:cubicBezTo>
                          <a:pt x="61038" y="19085"/>
                          <a:pt x="-47441" y="-11078"/>
                          <a:pt x="22938" y="426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1" name="フリーフォーム 1050">
                    <a:extLst>
                      <a:ext uri="{FF2B5EF4-FFF2-40B4-BE49-F238E27FC236}">
                        <a16:creationId xmlns:a16="http://schemas.microsoft.com/office/drawing/2014/main" id="{D91002F7-4CD0-5DF7-66BE-3E5BF5A8E192}"/>
                      </a:ext>
                    </a:extLst>
                  </p:cNvPr>
                  <p:cNvSpPr/>
                  <p:nvPr/>
                </p:nvSpPr>
                <p:spPr>
                  <a:xfrm>
                    <a:off x="-32671" y="5048416"/>
                    <a:ext cx="1087079" cy="273045"/>
                  </a:xfrm>
                  <a:custGeom>
                    <a:avLst/>
                    <a:gdLst>
                      <a:gd name="connsiteX0" fmla="*/ 7271 w 1087079"/>
                      <a:gd name="connsiteY0" fmla="*/ 3009 h 273045"/>
                      <a:gd name="connsiteX1" fmla="*/ 553371 w 1087079"/>
                      <a:gd name="connsiteY1" fmla="*/ 123659 h 273045"/>
                      <a:gd name="connsiteX2" fmla="*/ 559721 w 1087079"/>
                      <a:gd name="connsiteY2" fmla="*/ 120484 h 273045"/>
                      <a:gd name="connsiteX3" fmla="*/ 848646 w 1087079"/>
                      <a:gd name="connsiteY3" fmla="*/ 193509 h 273045"/>
                      <a:gd name="connsiteX4" fmla="*/ 854996 w 1087079"/>
                      <a:gd name="connsiteY4" fmla="*/ 183984 h 273045"/>
                      <a:gd name="connsiteX5" fmla="*/ 1086771 w 1087079"/>
                      <a:gd name="connsiteY5" fmla="*/ 272884 h 273045"/>
                      <a:gd name="connsiteX6" fmla="*/ 893096 w 1087079"/>
                      <a:gd name="connsiteY6" fmla="*/ 203034 h 273045"/>
                      <a:gd name="connsiteX7" fmla="*/ 442246 w 1087079"/>
                      <a:gd name="connsiteY7" fmla="*/ 101434 h 273045"/>
                      <a:gd name="connsiteX8" fmla="*/ 251746 w 1087079"/>
                      <a:gd name="connsiteY8" fmla="*/ 41109 h 273045"/>
                      <a:gd name="connsiteX9" fmla="*/ 7271 w 1087079"/>
                      <a:gd name="connsiteY9" fmla="*/ 3009 h 27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87079" h="273045">
                        <a:moveTo>
                          <a:pt x="7271" y="3009"/>
                        </a:moveTo>
                        <a:cubicBezTo>
                          <a:pt x="57542" y="16767"/>
                          <a:pt x="461296" y="104080"/>
                          <a:pt x="553371" y="123659"/>
                        </a:cubicBezTo>
                        <a:cubicBezTo>
                          <a:pt x="645446" y="143238"/>
                          <a:pt x="510509" y="108842"/>
                          <a:pt x="559721" y="120484"/>
                        </a:cubicBezTo>
                        <a:cubicBezTo>
                          <a:pt x="608934" y="132126"/>
                          <a:pt x="799434" y="182926"/>
                          <a:pt x="848646" y="193509"/>
                        </a:cubicBezTo>
                        <a:cubicBezTo>
                          <a:pt x="897858" y="204092"/>
                          <a:pt x="815309" y="170755"/>
                          <a:pt x="854996" y="183984"/>
                        </a:cubicBezTo>
                        <a:cubicBezTo>
                          <a:pt x="894683" y="197213"/>
                          <a:pt x="1080421" y="269709"/>
                          <a:pt x="1086771" y="272884"/>
                        </a:cubicBezTo>
                        <a:cubicBezTo>
                          <a:pt x="1093121" y="276059"/>
                          <a:pt x="1000517" y="231609"/>
                          <a:pt x="893096" y="203034"/>
                        </a:cubicBezTo>
                        <a:cubicBezTo>
                          <a:pt x="785675" y="174459"/>
                          <a:pt x="549138" y="128421"/>
                          <a:pt x="442246" y="101434"/>
                        </a:cubicBezTo>
                        <a:cubicBezTo>
                          <a:pt x="335354" y="74447"/>
                          <a:pt x="322125" y="55926"/>
                          <a:pt x="251746" y="41109"/>
                        </a:cubicBezTo>
                        <a:cubicBezTo>
                          <a:pt x="181367" y="26292"/>
                          <a:pt x="-43000" y="-10749"/>
                          <a:pt x="7271" y="300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2" name="フリーフォーム 1051">
                    <a:extLst>
                      <a:ext uri="{FF2B5EF4-FFF2-40B4-BE49-F238E27FC236}">
                        <a16:creationId xmlns:a16="http://schemas.microsoft.com/office/drawing/2014/main" id="{BF149B4E-5A56-A393-7712-6D77786A2153}"/>
                      </a:ext>
                    </a:extLst>
                  </p:cNvPr>
                  <p:cNvSpPr/>
                  <p:nvPr/>
                </p:nvSpPr>
                <p:spPr>
                  <a:xfrm>
                    <a:off x="568124" y="4795958"/>
                    <a:ext cx="190851" cy="388224"/>
                  </a:xfrm>
                  <a:custGeom>
                    <a:avLst/>
                    <a:gdLst>
                      <a:gd name="connsiteX0" fmla="*/ 201 w 190851"/>
                      <a:gd name="connsiteY0" fmla="*/ 1467 h 388224"/>
                      <a:gd name="connsiteX1" fmla="*/ 152601 w 190851"/>
                      <a:gd name="connsiteY1" fmla="*/ 52267 h 388224"/>
                      <a:gd name="connsiteX2" fmla="*/ 146251 w 190851"/>
                      <a:gd name="connsiteY2" fmla="*/ 42742 h 388224"/>
                      <a:gd name="connsiteX3" fmla="*/ 178001 w 190851"/>
                      <a:gd name="connsiteY3" fmla="*/ 84017 h 388224"/>
                      <a:gd name="connsiteX4" fmla="*/ 190701 w 190851"/>
                      <a:gd name="connsiteY4" fmla="*/ 303092 h 388224"/>
                      <a:gd name="connsiteX5" fmla="*/ 184351 w 190851"/>
                      <a:gd name="connsiteY5" fmla="*/ 382467 h 388224"/>
                      <a:gd name="connsiteX6" fmla="*/ 174826 w 190851"/>
                      <a:gd name="connsiteY6" fmla="*/ 344367 h 388224"/>
                      <a:gd name="connsiteX7" fmla="*/ 120851 w 190851"/>
                      <a:gd name="connsiteY7" fmla="*/ 45917 h 388224"/>
                      <a:gd name="connsiteX8" fmla="*/ 201 w 190851"/>
                      <a:gd name="connsiteY8" fmla="*/ 1467 h 388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0851" h="388224">
                        <a:moveTo>
                          <a:pt x="201" y="1467"/>
                        </a:moveTo>
                        <a:cubicBezTo>
                          <a:pt x="5492" y="2525"/>
                          <a:pt x="128259" y="45388"/>
                          <a:pt x="152601" y="52267"/>
                        </a:cubicBezTo>
                        <a:cubicBezTo>
                          <a:pt x="176943" y="59146"/>
                          <a:pt x="142018" y="37450"/>
                          <a:pt x="146251" y="42742"/>
                        </a:cubicBezTo>
                        <a:cubicBezTo>
                          <a:pt x="150484" y="48034"/>
                          <a:pt x="170593" y="40625"/>
                          <a:pt x="178001" y="84017"/>
                        </a:cubicBezTo>
                        <a:cubicBezTo>
                          <a:pt x="185409" y="127409"/>
                          <a:pt x="189643" y="253350"/>
                          <a:pt x="190701" y="303092"/>
                        </a:cubicBezTo>
                        <a:cubicBezTo>
                          <a:pt x="191759" y="352834"/>
                          <a:pt x="186997" y="375588"/>
                          <a:pt x="184351" y="382467"/>
                        </a:cubicBezTo>
                        <a:cubicBezTo>
                          <a:pt x="181705" y="389346"/>
                          <a:pt x="185409" y="400459"/>
                          <a:pt x="174826" y="344367"/>
                        </a:cubicBezTo>
                        <a:cubicBezTo>
                          <a:pt x="164243" y="288275"/>
                          <a:pt x="146251" y="102009"/>
                          <a:pt x="120851" y="45917"/>
                        </a:cubicBezTo>
                        <a:cubicBezTo>
                          <a:pt x="95451" y="-10175"/>
                          <a:pt x="-5090" y="409"/>
                          <a:pt x="201" y="146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3" name="フリーフォーム 1052">
                    <a:extLst>
                      <a:ext uri="{FF2B5EF4-FFF2-40B4-BE49-F238E27FC236}">
                        <a16:creationId xmlns:a16="http://schemas.microsoft.com/office/drawing/2014/main" id="{2B991FA1-4847-7FE7-0D94-71D0F0743974}"/>
                      </a:ext>
                    </a:extLst>
                  </p:cNvPr>
                  <p:cNvSpPr/>
                  <p:nvPr/>
                </p:nvSpPr>
                <p:spPr>
                  <a:xfrm>
                    <a:off x="708025" y="4790536"/>
                    <a:ext cx="69953" cy="375221"/>
                  </a:xfrm>
                  <a:custGeom>
                    <a:avLst/>
                    <a:gdLst>
                      <a:gd name="connsiteX0" fmla="*/ 0 w 69953"/>
                      <a:gd name="connsiteY0" fmla="*/ 539 h 375221"/>
                      <a:gd name="connsiteX1" fmla="*/ 57150 w 69953"/>
                      <a:gd name="connsiteY1" fmla="*/ 194214 h 375221"/>
                      <a:gd name="connsiteX2" fmla="*/ 69850 w 69953"/>
                      <a:gd name="connsiteY2" fmla="*/ 289464 h 375221"/>
                      <a:gd name="connsiteX3" fmla="*/ 63500 w 69953"/>
                      <a:gd name="connsiteY3" fmla="*/ 375189 h 375221"/>
                      <a:gd name="connsiteX4" fmla="*/ 69850 w 69953"/>
                      <a:gd name="connsiteY4" fmla="*/ 279939 h 375221"/>
                      <a:gd name="connsiteX5" fmla="*/ 57150 w 69953"/>
                      <a:gd name="connsiteY5" fmla="*/ 140239 h 375221"/>
                      <a:gd name="connsiteX6" fmla="*/ 0 w 69953"/>
                      <a:gd name="connsiteY6" fmla="*/ 539 h 375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953" h="375221">
                        <a:moveTo>
                          <a:pt x="0" y="539"/>
                        </a:moveTo>
                        <a:cubicBezTo>
                          <a:pt x="0" y="9535"/>
                          <a:pt x="45508" y="146060"/>
                          <a:pt x="57150" y="194214"/>
                        </a:cubicBezTo>
                        <a:cubicBezTo>
                          <a:pt x="68792" y="242368"/>
                          <a:pt x="68792" y="259302"/>
                          <a:pt x="69850" y="289464"/>
                        </a:cubicBezTo>
                        <a:cubicBezTo>
                          <a:pt x="70908" y="319626"/>
                          <a:pt x="63500" y="376776"/>
                          <a:pt x="63500" y="375189"/>
                        </a:cubicBezTo>
                        <a:cubicBezTo>
                          <a:pt x="63500" y="373602"/>
                          <a:pt x="70908" y="319097"/>
                          <a:pt x="69850" y="279939"/>
                        </a:cubicBezTo>
                        <a:cubicBezTo>
                          <a:pt x="68792" y="240781"/>
                          <a:pt x="65617" y="183101"/>
                          <a:pt x="57150" y="140239"/>
                        </a:cubicBezTo>
                        <a:cubicBezTo>
                          <a:pt x="48683" y="97377"/>
                          <a:pt x="0" y="-8457"/>
                          <a:pt x="0" y="53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4" name="フリーフォーム 1053">
                    <a:extLst>
                      <a:ext uri="{FF2B5EF4-FFF2-40B4-BE49-F238E27FC236}">
                        <a16:creationId xmlns:a16="http://schemas.microsoft.com/office/drawing/2014/main" id="{2899B9AF-8A0E-75FC-34C8-71FDCB52AA85}"/>
                      </a:ext>
                    </a:extLst>
                  </p:cNvPr>
                  <p:cNvSpPr/>
                  <p:nvPr/>
                </p:nvSpPr>
                <p:spPr>
                  <a:xfrm>
                    <a:off x="443878" y="4791016"/>
                    <a:ext cx="156225" cy="333528"/>
                  </a:xfrm>
                  <a:custGeom>
                    <a:avLst/>
                    <a:gdLst>
                      <a:gd name="connsiteX0" fmla="*/ 156197 w 156225"/>
                      <a:gd name="connsiteY0" fmla="*/ 59 h 333528"/>
                      <a:gd name="connsiteX1" fmla="*/ 26022 w 156225"/>
                      <a:gd name="connsiteY1" fmla="*/ 98484 h 333528"/>
                      <a:gd name="connsiteX2" fmla="*/ 57772 w 156225"/>
                      <a:gd name="connsiteY2" fmla="*/ 85784 h 333528"/>
                      <a:gd name="connsiteX3" fmla="*/ 26022 w 156225"/>
                      <a:gd name="connsiteY3" fmla="*/ 123884 h 333528"/>
                      <a:gd name="connsiteX4" fmla="*/ 22847 w 156225"/>
                      <a:gd name="connsiteY4" fmla="*/ 123884 h 333528"/>
                      <a:gd name="connsiteX5" fmla="*/ 19672 w 156225"/>
                      <a:gd name="connsiteY5" fmla="*/ 247709 h 333528"/>
                      <a:gd name="connsiteX6" fmla="*/ 3797 w 156225"/>
                      <a:gd name="connsiteY6" fmla="*/ 333434 h 333528"/>
                      <a:gd name="connsiteX7" fmla="*/ 622 w 156225"/>
                      <a:gd name="connsiteY7" fmla="*/ 231834 h 333528"/>
                      <a:gd name="connsiteX8" fmla="*/ 13322 w 156225"/>
                      <a:gd name="connsiteY8" fmla="*/ 114359 h 333528"/>
                      <a:gd name="connsiteX9" fmla="*/ 156197 w 156225"/>
                      <a:gd name="connsiteY9" fmla="*/ 59 h 333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6225" h="333528">
                        <a:moveTo>
                          <a:pt x="156197" y="59"/>
                        </a:moveTo>
                        <a:cubicBezTo>
                          <a:pt x="158314" y="-2587"/>
                          <a:pt x="42426" y="84196"/>
                          <a:pt x="26022" y="98484"/>
                        </a:cubicBezTo>
                        <a:cubicBezTo>
                          <a:pt x="9618" y="112772"/>
                          <a:pt x="57772" y="81551"/>
                          <a:pt x="57772" y="85784"/>
                        </a:cubicBezTo>
                        <a:cubicBezTo>
                          <a:pt x="57772" y="90017"/>
                          <a:pt x="31843" y="117534"/>
                          <a:pt x="26022" y="123884"/>
                        </a:cubicBezTo>
                        <a:cubicBezTo>
                          <a:pt x="20201" y="130234"/>
                          <a:pt x="23905" y="103247"/>
                          <a:pt x="22847" y="123884"/>
                        </a:cubicBezTo>
                        <a:cubicBezTo>
                          <a:pt x="21789" y="144521"/>
                          <a:pt x="22847" y="212784"/>
                          <a:pt x="19672" y="247709"/>
                        </a:cubicBezTo>
                        <a:cubicBezTo>
                          <a:pt x="16497" y="282634"/>
                          <a:pt x="6972" y="336080"/>
                          <a:pt x="3797" y="333434"/>
                        </a:cubicBezTo>
                        <a:cubicBezTo>
                          <a:pt x="622" y="330788"/>
                          <a:pt x="-965" y="268346"/>
                          <a:pt x="622" y="231834"/>
                        </a:cubicBezTo>
                        <a:cubicBezTo>
                          <a:pt x="2209" y="195322"/>
                          <a:pt x="-6257" y="150342"/>
                          <a:pt x="13322" y="114359"/>
                        </a:cubicBezTo>
                        <a:cubicBezTo>
                          <a:pt x="32901" y="78376"/>
                          <a:pt x="154080" y="2705"/>
                          <a:pt x="156197" y="5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5" name="フリーフォーム 1054">
                    <a:extLst>
                      <a:ext uri="{FF2B5EF4-FFF2-40B4-BE49-F238E27FC236}">
                        <a16:creationId xmlns:a16="http://schemas.microsoft.com/office/drawing/2014/main" id="{2B6F5EBD-13A6-1E2C-6E39-96B39B189849}"/>
                      </a:ext>
                    </a:extLst>
                  </p:cNvPr>
                  <p:cNvSpPr/>
                  <p:nvPr/>
                </p:nvSpPr>
                <p:spPr>
                  <a:xfrm>
                    <a:off x="276183" y="4740244"/>
                    <a:ext cx="163047" cy="355689"/>
                  </a:xfrm>
                  <a:custGeom>
                    <a:avLst/>
                    <a:gdLst>
                      <a:gd name="connsiteX0" fmla="*/ 42 w 163047"/>
                      <a:gd name="connsiteY0" fmla="*/ 31 h 355689"/>
                      <a:gd name="connsiteX1" fmla="*/ 152442 w 163047"/>
                      <a:gd name="connsiteY1" fmla="*/ 149256 h 355689"/>
                      <a:gd name="connsiteX2" fmla="*/ 149267 w 163047"/>
                      <a:gd name="connsiteY2" fmla="*/ 85756 h 355689"/>
                      <a:gd name="connsiteX3" fmla="*/ 142917 w 163047"/>
                      <a:gd name="connsiteY3" fmla="*/ 225456 h 355689"/>
                      <a:gd name="connsiteX4" fmla="*/ 139742 w 163047"/>
                      <a:gd name="connsiteY4" fmla="*/ 355631 h 355689"/>
                      <a:gd name="connsiteX5" fmla="*/ 149267 w 163047"/>
                      <a:gd name="connsiteY5" fmla="*/ 209581 h 355689"/>
                      <a:gd name="connsiteX6" fmla="*/ 136567 w 163047"/>
                      <a:gd name="connsiteY6" fmla="*/ 136556 h 355689"/>
                      <a:gd name="connsiteX7" fmla="*/ 42 w 163047"/>
                      <a:gd name="connsiteY7" fmla="*/ 31 h 355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3047" h="355689">
                        <a:moveTo>
                          <a:pt x="42" y="31"/>
                        </a:moveTo>
                        <a:cubicBezTo>
                          <a:pt x="2688" y="2148"/>
                          <a:pt x="127571" y="134969"/>
                          <a:pt x="152442" y="149256"/>
                        </a:cubicBezTo>
                        <a:cubicBezTo>
                          <a:pt x="177313" y="163544"/>
                          <a:pt x="150854" y="73056"/>
                          <a:pt x="149267" y="85756"/>
                        </a:cubicBezTo>
                        <a:cubicBezTo>
                          <a:pt x="147680" y="98456"/>
                          <a:pt x="144504" y="180477"/>
                          <a:pt x="142917" y="225456"/>
                        </a:cubicBezTo>
                        <a:cubicBezTo>
                          <a:pt x="141330" y="270435"/>
                          <a:pt x="138684" y="358277"/>
                          <a:pt x="139742" y="355631"/>
                        </a:cubicBezTo>
                        <a:cubicBezTo>
                          <a:pt x="140800" y="352985"/>
                          <a:pt x="149796" y="246093"/>
                          <a:pt x="149267" y="209581"/>
                        </a:cubicBezTo>
                        <a:cubicBezTo>
                          <a:pt x="148738" y="173069"/>
                          <a:pt x="154559" y="168306"/>
                          <a:pt x="136567" y="136556"/>
                        </a:cubicBezTo>
                        <a:cubicBezTo>
                          <a:pt x="118575" y="104806"/>
                          <a:pt x="-2604" y="-2086"/>
                          <a:pt x="42" y="3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6" name="フリーフォーム 1055">
                    <a:extLst>
                      <a:ext uri="{FF2B5EF4-FFF2-40B4-BE49-F238E27FC236}">
                        <a16:creationId xmlns:a16="http://schemas.microsoft.com/office/drawing/2014/main" id="{6D718D43-A250-D492-2E26-E3D984013CDC}"/>
                      </a:ext>
                    </a:extLst>
                  </p:cNvPr>
                  <p:cNvSpPr/>
                  <p:nvPr/>
                </p:nvSpPr>
                <p:spPr>
                  <a:xfrm>
                    <a:off x="288800" y="4755856"/>
                    <a:ext cx="148917" cy="348248"/>
                  </a:xfrm>
                  <a:custGeom>
                    <a:avLst/>
                    <a:gdLst>
                      <a:gd name="connsiteX0" fmla="*/ 125 w 148917"/>
                      <a:gd name="connsiteY0" fmla="*/ 294 h 348248"/>
                      <a:gd name="connsiteX1" fmla="*/ 117600 w 148917"/>
                      <a:gd name="connsiteY1" fmla="*/ 149519 h 348248"/>
                      <a:gd name="connsiteX2" fmla="*/ 104900 w 148917"/>
                      <a:gd name="connsiteY2" fmla="*/ 346369 h 348248"/>
                      <a:gd name="connsiteX3" fmla="*/ 130300 w 148917"/>
                      <a:gd name="connsiteY3" fmla="*/ 241594 h 348248"/>
                      <a:gd name="connsiteX4" fmla="*/ 130300 w 148917"/>
                      <a:gd name="connsiteY4" fmla="*/ 120944 h 348248"/>
                      <a:gd name="connsiteX5" fmla="*/ 143000 w 148917"/>
                      <a:gd name="connsiteY5" fmla="*/ 187619 h 348248"/>
                      <a:gd name="connsiteX6" fmla="*/ 125 w 148917"/>
                      <a:gd name="connsiteY6" fmla="*/ 294 h 348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917" h="348248">
                        <a:moveTo>
                          <a:pt x="125" y="294"/>
                        </a:moveTo>
                        <a:cubicBezTo>
                          <a:pt x="-4108" y="-6056"/>
                          <a:pt x="100138" y="91840"/>
                          <a:pt x="117600" y="149519"/>
                        </a:cubicBezTo>
                        <a:cubicBezTo>
                          <a:pt x="135062" y="207198"/>
                          <a:pt x="102783" y="331023"/>
                          <a:pt x="104900" y="346369"/>
                        </a:cubicBezTo>
                        <a:cubicBezTo>
                          <a:pt x="107017" y="361715"/>
                          <a:pt x="126067" y="279165"/>
                          <a:pt x="130300" y="241594"/>
                        </a:cubicBezTo>
                        <a:cubicBezTo>
                          <a:pt x="134533" y="204023"/>
                          <a:pt x="128183" y="129940"/>
                          <a:pt x="130300" y="120944"/>
                        </a:cubicBezTo>
                        <a:cubicBezTo>
                          <a:pt x="132417" y="111948"/>
                          <a:pt x="160992" y="205611"/>
                          <a:pt x="143000" y="187619"/>
                        </a:cubicBezTo>
                        <a:cubicBezTo>
                          <a:pt x="125008" y="169627"/>
                          <a:pt x="4358" y="6644"/>
                          <a:pt x="125" y="29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7" name="フリーフォーム 1056">
                    <a:extLst>
                      <a:ext uri="{FF2B5EF4-FFF2-40B4-BE49-F238E27FC236}">
                        <a16:creationId xmlns:a16="http://schemas.microsoft.com/office/drawing/2014/main" id="{EB98BB7B-6432-9F17-952B-F9DD0CF0CB4F}"/>
                      </a:ext>
                    </a:extLst>
                  </p:cNvPr>
                  <p:cNvSpPr/>
                  <p:nvPr/>
                </p:nvSpPr>
                <p:spPr>
                  <a:xfrm>
                    <a:off x="73595" y="4768850"/>
                    <a:ext cx="240730" cy="273206"/>
                  </a:xfrm>
                  <a:custGeom>
                    <a:avLst/>
                    <a:gdLst>
                      <a:gd name="connsiteX0" fmla="*/ 240730 w 240730"/>
                      <a:gd name="connsiteY0" fmla="*/ 0 h 273206"/>
                      <a:gd name="connsiteX1" fmla="*/ 43880 w 240730"/>
                      <a:gd name="connsiteY1" fmla="*/ 50800 h 273206"/>
                      <a:gd name="connsiteX2" fmla="*/ 116905 w 240730"/>
                      <a:gd name="connsiteY2" fmla="*/ 41275 h 273206"/>
                      <a:gd name="connsiteX3" fmla="*/ 43880 w 240730"/>
                      <a:gd name="connsiteY3" fmla="*/ 79375 h 273206"/>
                      <a:gd name="connsiteX4" fmla="*/ 18480 w 240730"/>
                      <a:gd name="connsiteY4" fmla="*/ 133350 h 273206"/>
                      <a:gd name="connsiteX5" fmla="*/ 34355 w 240730"/>
                      <a:gd name="connsiteY5" fmla="*/ 104775 h 273206"/>
                      <a:gd name="connsiteX6" fmla="*/ 2605 w 240730"/>
                      <a:gd name="connsiteY6" fmla="*/ 155575 h 273206"/>
                      <a:gd name="connsiteX7" fmla="*/ 2605 w 240730"/>
                      <a:gd name="connsiteY7" fmla="*/ 273050 h 273206"/>
                      <a:gd name="connsiteX8" fmla="*/ 8955 w 240730"/>
                      <a:gd name="connsiteY8" fmla="*/ 177800 h 273206"/>
                      <a:gd name="connsiteX9" fmla="*/ 43880 w 240730"/>
                      <a:gd name="connsiteY9" fmla="*/ 57150 h 273206"/>
                      <a:gd name="connsiteX10" fmla="*/ 31180 w 240730"/>
                      <a:gd name="connsiteY10" fmla="*/ 63500 h 273206"/>
                      <a:gd name="connsiteX11" fmla="*/ 240730 w 240730"/>
                      <a:gd name="connsiteY11" fmla="*/ 0 h 27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40730" h="273206">
                        <a:moveTo>
                          <a:pt x="240730" y="0"/>
                        </a:moveTo>
                        <a:lnTo>
                          <a:pt x="43880" y="50800"/>
                        </a:lnTo>
                        <a:cubicBezTo>
                          <a:pt x="23243" y="57679"/>
                          <a:pt x="116905" y="36513"/>
                          <a:pt x="116905" y="41275"/>
                        </a:cubicBezTo>
                        <a:cubicBezTo>
                          <a:pt x="116905" y="46037"/>
                          <a:pt x="60284" y="64029"/>
                          <a:pt x="43880" y="79375"/>
                        </a:cubicBezTo>
                        <a:cubicBezTo>
                          <a:pt x="27476" y="94721"/>
                          <a:pt x="20067" y="129117"/>
                          <a:pt x="18480" y="133350"/>
                        </a:cubicBezTo>
                        <a:cubicBezTo>
                          <a:pt x="16893" y="137583"/>
                          <a:pt x="37001" y="101071"/>
                          <a:pt x="34355" y="104775"/>
                        </a:cubicBezTo>
                        <a:cubicBezTo>
                          <a:pt x="31709" y="108479"/>
                          <a:pt x="7897" y="127529"/>
                          <a:pt x="2605" y="155575"/>
                        </a:cubicBezTo>
                        <a:cubicBezTo>
                          <a:pt x="-2687" y="183621"/>
                          <a:pt x="1547" y="269346"/>
                          <a:pt x="2605" y="273050"/>
                        </a:cubicBezTo>
                        <a:cubicBezTo>
                          <a:pt x="3663" y="276754"/>
                          <a:pt x="2076" y="213783"/>
                          <a:pt x="8955" y="177800"/>
                        </a:cubicBezTo>
                        <a:cubicBezTo>
                          <a:pt x="15834" y="141817"/>
                          <a:pt x="43880" y="57150"/>
                          <a:pt x="43880" y="57150"/>
                        </a:cubicBezTo>
                        <a:cubicBezTo>
                          <a:pt x="47584" y="38100"/>
                          <a:pt x="31180" y="63500"/>
                          <a:pt x="31180" y="63500"/>
                        </a:cubicBezTo>
                        <a:lnTo>
                          <a:pt x="24073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8" name="フリーフォーム 1057">
                    <a:extLst>
                      <a:ext uri="{FF2B5EF4-FFF2-40B4-BE49-F238E27FC236}">
                        <a16:creationId xmlns:a16="http://schemas.microsoft.com/office/drawing/2014/main" id="{26231C76-9C12-D77E-64C5-E539312122E8}"/>
                      </a:ext>
                    </a:extLst>
                  </p:cNvPr>
                  <p:cNvSpPr/>
                  <p:nvPr/>
                </p:nvSpPr>
                <p:spPr>
                  <a:xfrm>
                    <a:off x="57136" y="4749700"/>
                    <a:ext cx="228615" cy="282675"/>
                  </a:xfrm>
                  <a:custGeom>
                    <a:avLst/>
                    <a:gdLst>
                      <a:gd name="connsiteX0" fmla="*/ 228614 w 228615"/>
                      <a:gd name="connsiteY0" fmla="*/ 100 h 282675"/>
                      <a:gd name="connsiteX1" fmla="*/ 57164 w 228615"/>
                      <a:gd name="connsiteY1" fmla="*/ 47725 h 282675"/>
                      <a:gd name="connsiteX2" fmla="*/ 63514 w 228615"/>
                      <a:gd name="connsiteY2" fmla="*/ 38200 h 282675"/>
                      <a:gd name="connsiteX3" fmla="*/ 22239 w 228615"/>
                      <a:gd name="connsiteY3" fmla="*/ 117575 h 282675"/>
                      <a:gd name="connsiteX4" fmla="*/ 50814 w 228615"/>
                      <a:gd name="connsiteY4" fmla="*/ 9625 h 282675"/>
                      <a:gd name="connsiteX5" fmla="*/ 22239 w 228615"/>
                      <a:gd name="connsiteY5" fmla="*/ 133450 h 282675"/>
                      <a:gd name="connsiteX6" fmla="*/ 14 w 228615"/>
                      <a:gd name="connsiteY6" fmla="*/ 190600 h 282675"/>
                      <a:gd name="connsiteX7" fmla="*/ 25414 w 228615"/>
                      <a:gd name="connsiteY7" fmla="*/ 282675 h 282675"/>
                      <a:gd name="connsiteX8" fmla="*/ 12714 w 228615"/>
                      <a:gd name="connsiteY8" fmla="*/ 190600 h 282675"/>
                      <a:gd name="connsiteX9" fmla="*/ 44464 w 228615"/>
                      <a:gd name="connsiteY9" fmla="*/ 44550 h 282675"/>
                      <a:gd name="connsiteX10" fmla="*/ 53989 w 228615"/>
                      <a:gd name="connsiteY10" fmla="*/ 63600 h 282675"/>
                      <a:gd name="connsiteX11" fmla="*/ 228614 w 228615"/>
                      <a:gd name="connsiteY11" fmla="*/ 100 h 282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8615" h="282675">
                        <a:moveTo>
                          <a:pt x="228614" y="100"/>
                        </a:moveTo>
                        <a:cubicBezTo>
                          <a:pt x="229143" y="-2546"/>
                          <a:pt x="57164" y="47725"/>
                          <a:pt x="57164" y="47725"/>
                        </a:cubicBezTo>
                        <a:cubicBezTo>
                          <a:pt x="29647" y="54075"/>
                          <a:pt x="69335" y="26558"/>
                          <a:pt x="63514" y="38200"/>
                        </a:cubicBezTo>
                        <a:cubicBezTo>
                          <a:pt x="57693" y="49842"/>
                          <a:pt x="24356" y="122337"/>
                          <a:pt x="22239" y="117575"/>
                        </a:cubicBezTo>
                        <a:cubicBezTo>
                          <a:pt x="20122" y="112813"/>
                          <a:pt x="50814" y="6979"/>
                          <a:pt x="50814" y="9625"/>
                        </a:cubicBezTo>
                        <a:cubicBezTo>
                          <a:pt x="50814" y="12271"/>
                          <a:pt x="30706" y="103288"/>
                          <a:pt x="22239" y="133450"/>
                        </a:cubicBezTo>
                        <a:cubicBezTo>
                          <a:pt x="13772" y="163613"/>
                          <a:pt x="-515" y="165729"/>
                          <a:pt x="14" y="190600"/>
                        </a:cubicBezTo>
                        <a:cubicBezTo>
                          <a:pt x="543" y="215471"/>
                          <a:pt x="23297" y="282675"/>
                          <a:pt x="25414" y="282675"/>
                        </a:cubicBezTo>
                        <a:cubicBezTo>
                          <a:pt x="27531" y="282675"/>
                          <a:pt x="9539" y="230287"/>
                          <a:pt x="12714" y="190600"/>
                        </a:cubicBezTo>
                        <a:cubicBezTo>
                          <a:pt x="15889" y="150913"/>
                          <a:pt x="37585" y="65716"/>
                          <a:pt x="44464" y="44550"/>
                        </a:cubicBezTo>
                        <a:cubicBezTo>
                          <a:pt x="51343" y="23384"/>
                          <a:pt x="26472" y="71008"/>
                          <a:pt x="53989" y="63600"/>
                        </a:cubicBezTo>
                        <a:cubicBezTo>
                          <a:pt x="81506" y="56192"/>
                          <a:pt x="228085" y="2746"/>
                          <a:pt x="228614" y="10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9" name="フリーフォーム 1058">
                    <a:extLst>
                      <a:ext uri="{FF2B5EF4-FFF2-40B4-BE49-F238E27FC236}">
                        <a16:creationId xmlns:a16="http://schemas.microsoft.com/office/drawing/2014/main" id="{B96587CD-0431-F1BD-2932-0E70794980EC}"/>
                      </a:ext>
                    </a:extLst>
                  </p:cNvPr>
                  <p:cNvSpPr/>
                  <p:nvPr/>
                </p:nvSpPr>
                <p:spPr>
                  <a:xfrm>
                    <a:off x="-47694" y="4765665"/>
                    <a:ext cx="109156" cy="276279"/>
                  </a:xfrm>
                  <a:custGeom>
                    <a:avLst/>
                    <a:gdLst>
                      <a:gd name="connsiteX0" fmla="*/ 44519 w 109156"/>
                      <a:gd name="connsiteY0" fmla="*/ 10 h 276279"/>
                      <a:gd name="connsiteX1" fmla="*/ 108019 w 109156"/>
                      <a:gd name="connsiteY1" fmla="*/ 114310 h 276279"/>
                      <a:gd name="connsiteX2" fmla="*/ 85794 w 109156"/>
                      <a:gd name="connsiteY2" fmla="*/ 203210 h 276279"/>
                      <a:gd name="connsiteX3" fmla="*/ 92144 w 109156"/>
                      <a:gd name="connsiteY3" fmla="*/ 263535 h 276279"/>
                      <a:gd name="connsiteX4" fmla="*/ 101669 w 109156"/>
                      <a:gd name="connsiteY4" fmla="*/ 231785 h 276279"/>
                      <a:gd name="connsiteX5" fmla="*/ 69 w 109156"/>
                      <a:gd name="connsiteY5" fmla="*/ 276235 h 276279"/>
                      <a:gd name="connsiteX6" fmla="*/ 85794 w 109156"/>
                      <a:gd name="connsiteY6" fmla="*/ 238135 h 276279"/>
                      <a:gd name="connsiteX7" fmla="*/ 85794 w 109156"/>
                      <a:gd name="connsiteY7" fmla="*/ 149235 h 276279"/>
                      <a:gd name="connsiteX8" fmla="*/ 95319 w 109156"/>
                      <a:gd name="connsiteY8" fmla="*/ 174635 h 276279"/>
                      <a:gd name="connsiteX9" fmla="*/ 101669 w 109156"/>
                      <a:gd name="connsiteY9" fmla="*/ 107960 h 276279"/>
                      <a:gd name="connsiteX10" fmla="*/ 44519 w 109156"/>
                      <a:gd name="connsiteY10" fmla="*/ 10 h 276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9156" h="276279">
                        <a:moveTo>
                          <a:pt x="44519" y="10"/>
                        </a:moveTo>
                        <a:cubicBezTo>
                          <a:pt x="45577" y="1068"/>
                          <a:pt x="101140" y="80443"/>
                          <a:pt x="108019" y="114310"/>
                        </a:cubicBezTo>
                        <a:cubicBezTo>
                          <a:pt x="114898" y="148177"/>
                          <a:pt x="88440" y="178339"/>
                          <a:pt x="85794" y="203210"/>
                        </a:cubicBezTo>
                        <a:cubicBezTo>
                          <a:pt x="83148" y="228081"/>
                          <a:pt x="89498" y="258773"/>
                          <a:pt x="92144" y="263535"/>
                        </a:cubicBezTo>
                        <a:cubicBezTo>
                          <a:pt x="94790" y="268297"/>
                          <a:pt x="117015" y="229668"/>
                          <a:pt x="101669" y="231785"/>
                        </a:cubicBezTo>
                        <a:cubicBezTo>
                          <a:pt x="86323" y="233902"/>
                          <a:pt x="2715" y="275177"/>
                          <a:pt x="69" y="276235"/>
                        </a:cubicBezTo>
                        <a:cubicBezTo>
                          <a:pt x="-2577" y="277293"/>
                          <a:pt x="71507" y="259302"/>
                          <a:pt x="85794" y="238135"/>
                        </a:cubicBezTo>
                        <a:cubicBezTo>
                          <a:pt x="100082" y="216968"/>
                          <a:pt x="84207" y="159818"/>
                          <a:pt x="85794" y="149235"/>
                        </a:cubicBezTo>
                        <a:cubicBezTo>
                          <a:pt x="87382" y="138652"/>
                          <a:pt x="92673" y="181514"/>
                          <a:pt x="95319" y="174635"/>
                        </a:cubicBezTo>
                        <a:cubicBezTo>
                          <a:pt x="97965" y="167756"/>
                          <a:pt x="110136" y="137593"/>
                          <a:pt x="101669" y="107960"/>
                        </a:cubicBezTo>
                        <a:cubicBezTo>
                          <a:pt x="93202" y="78327"/>
                          <a:pt x="43461" y="-1048"/>
                          <a:pt x="44519" y="1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60" name="フリーフォーム 1059">
                    <a:extLst>
                      <a:ext uri="{FF2B5EF4-FFF2-40B4-BE49-F238E27FC236}">
                        <a16:creationId xmlns:a16="http://schemas.microsoft.com/office/drawing/2014/main" id="{C077314E-744A-45AF-2842-8A1DC696DC02}"/>
                      </a:ext>
                    </a:extLst>
                  </p:cNvPr>
                  <p:cNvSpPr/>
                  <p:nvPr/>
                </p:nvSpPr>
                <p:spPr>
                  <a:xfrm>
                    <a:off x="100459" y="3355719"/>
                    <a:ext cx="635347" cy="205756"/>
                  </a:xfrm>
                  <a:custGeom>
                    <a:avLst/>
                    <a:gdLst>
                      <a:gd name="connsiteX0" fmla="*/ 569466 w 635347"/>
                      <a:gd name="connsiteY0" fmla="*/ 168531 h 205756"/>
                      <a:gd name="connsiteX1" fmla="*/ 210691 w 635347"/>
                      <a:gd name="connsiteY1" fmla="*/ 66931 h 205756"/>
                      <a:gd name="connsiteX2" fmla="*/ 283716 w 635347"/>
                      <a:gd name="connsiteY2" fmla="*/ 108206 h 205756"/>
                      <a:gd name="connsiteX3" fmla="*/ 1141 w 635347"/>
                      <a:gd name="connsiteY3" fmla="*/ 256 h 205756"/>
                      <a:gd name="connsiteX4" fmla="*/ 191641 w 635347"/>
                      <a:gd name="connsiteY4" fmla="*/ 79631 h 205756"/>
                      <a:gd name="connsiteX5" fmla="*/ 375791 w 635347"/>
                      <a:gd name="connsiteY5" fmla="*/ 127256 h 205756"/>
                      <a:gd name="connsiteX6" fmla="*/ 353566 w 635347"/>
                      <a:gd name="connsiteY6" fmla="*/ 124081 h 205756"/>
                      <a:gd name="connsiteX7" fmla="*/ 617091 w 635347"/>
                      <a:gd name="connsiteY7" fmla="*/ 203456 h 205756"/>
                      <a:gd name="connsiteX8" fmla="*/ 569466 w 635347"/>
                      <a:gd name="connsiteY8" fmla="*/ 168531 h 205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5347" h="205756">
                        <a:moveTo>
                          <a:pt x="569466" y="168531"/>
                        </a:moveTo>
                        <a:cubicBezTo>
                          <a:pt x="501733" y="145777"/>
                          <a:pt x="258316" y="76985"/>
                          <a:pt x="210691" y="66931"/>
                        </a:cubicBezTo>
                        <a:cubicBezTo>
                          <a:pt x="163066" y="56877"/>
                          <a:pt x="318641" y="119318"/>
                          <a:pt x="283716" y="108206"/>
                        </a:cubicBezTo>
                        <a:cubicBezTo>
                          <a:pt x="248791" y="97093"/>
                          <a:pt x="16487" y="5019"/>
                          <a:pt x="1141" y="256"/>
                        </a:cubicBezTo>
                        <a:cubicBezTo>
                          <a:pt x="-14205" y="-4507"/>
                          <a:pt x="129199" y="58464"/>
                          <a:pt x="191641" y="79631"/>
                        </a:cubicBezTo>
                        <a:cubicBezTo>
                          <a:pt x="254083" y="100798"/>
                          <a:pt x="348804" y="119848"/>
                          <a:pt x="375791" y="127256"/>
                        </a:cubicBezTo>
                        <a:cubicBezTo>
                          <a:pt x="402778" y="134664"/>
                          <a:pt x="313349" y="111381"/>
                          <a:pt x="353566" y="124081"/>
                        </a:cubicBezTo>
                        <a:cubicBezTo>
                          <a:pt x="393783" y="136781"/>
                          <a:pt x="582166" y="193931"/>
                          <a:pt x="617091" y="203456"/>
                        </a:cubicBezTo>
                        <a:cubicBezTo>
                          <a:pt x="652016" y="212981"/>
                          <a:pt x="637199" y="191285"/>
                          <a:pt x="569466" y="16853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61" name="フリーフォーム 1060">
                    <a:extLst>
                      <a:ext uri="{FF2B5EF4-FFF2-40B4-BE49-F238E27FC236}">
                        <a16:creationId xmlns:a16="http://schemas.microsoft.com/office/drawing/2014/main" id="{A61CE07E-E1D3-DAC4-0BCA-6E042313BBD3}"/>
                      </a:ext>
                    </a:extLst>
                  </p:cNvPr>
                  <p:cNvSpPr/>
                  <p:nvPr/>
                </p:nvSpPr>
                <p:spPr>
                  <a:xfrm>
                    <a:off x="87914" y="3415312"/>
                    <a:ext cx="1209649" cy="309355"/>
                  </a:xfrm>
                  <a:custGeom>
                    <a:avLst/>
                    <a:gdLst>
                      <a:gd name="connsiteX0" fmla="*/ 1207486 w 1209649"/>
                      <a:gd name="connsiteY0" fmla="*/ 308963 h 309355"/>
                      <a:gd name="connsiteX1" fmla="*/ 410561 w 1209649"/>
                      <a:gd name="connsiteY1" fmla="*/ 118463 h 309355"/>
                      <a:gd name="connsiteX2" fmla="*/ 4161 w 1209649"/>
                      <a:gd name="connsiteY2" fmla="*/ 988 h 309355"/>
                      <a:gd name="connsiteX3" fmla="*/ 645511 w 1209649"/>
                      <a:gd name="connsiteY3" fmla="*/ 181963 h 309355"/>
                      <a:gd name="connsiteX4" fmla="*/ 807436 w 1209649"/>
                      <a:gd name="connsiteY4" fmla="*/ 204188 h 309355"/>
                      <a:gd name="connsiteX5" fmla="*/ 651861 w 1209649"/>
                      <a:gd name="connsiteY5" fmla="*/ 169263 h 309355"/>
                      <a:gd name="connsiteX6" fmla="*/ 1207486 w 1209649"/>
                      <a:gd name="connsiteY6" fmla="*/ 308963 h 309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9649" h="309355">
                        <a:moveTo>
                          <a:pt x="1207486" y="308963"/>
                        </a:moveTo>
                        <a:cubicBezTo>
                          <a:pt x="1167270" y="300496"/>
                          <a:pt x="611115" y="169792"/>
                          <a:pt x="410561" y="118463"/>
                        </a:cubicBezTo>
                        <a:cubicBezTo>
                          <a:pt x="210007" y="67134"/>
                          <a:pt x="-34997" y="-9595"/>
                          <a:pt x="4161" y="988"/>
                        </a:cubicBezTo>
                        <a:cubicBezTo>
                          <a:pt x="43319" y="11571"/>
                          <a:pt x="511632" y="148096"/>
                          <a:pt x="645511" y="181963"/>
                        </a:cubicBezTo>
                        <a:cubicBezTo>
                          <a:pt x="779390" y="215830"/>
                          <a:pt x="806378" y="206305"/>
                          <a:pt x="807436" y="204188"/>
                        </a:cubicBezTo>
                        <a:cubicBezTo>
                          <a:pt x="808494" y="202071"/>
                          <a:pt x="588890" y="152330"/>
                          <a:pt x="651861" y="169263"/>
                        </a:cubicBezTo>
                        <a:cubicBezTo>
                          <a:pt x="714832" y="186196"/>
                          <a:pt x="1247702" y="317430"/>
                          <a:pt x="1207486" y="30896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62" name="フリーフォーム 1061">
                    <a:extLst>
                      <a:ext uri="{FF2B5EF4-FFF2-40B4-BE49-F238E27FC236}">
                        <a16:creationId xmlns:a16="http://schemas.microsoft.com/office/drawing/2014/main" id="{32ACD255-19D9-923E-F5F9-6853923E6B43}"/>
                      </a:ext>
                    </a:extLst>
                  </p:cNvPr>
                  <p:cNvSpPr/>
                  <p:nvPr/>
                </p:nvSpPr>
                <p:spPr>
                  <a:xfrm>
                    <a:off x="82487" y="3478047"/>
                    <a:ext cx="833550" cy="217898"/>
                  </a:xfrm>
                  <a:custGeom>
                    <a:avLst/>
                    <a:gdLst>
                      <a:gd name="connsiteX0" fmla="*/ 6413 w 833550"/>
                      <a:gd name="connsiteY0" fmla="*/ 1753 h 217898"/>
                      <a:gd name="connsiteX1" fmla="*/ 466788 w 833550"/>
                      <a:gd name="connsiteY1" fmla="*/ 150978 h 217898"/>
                      <a:gd name="connsiteX2" fmla="*/ 419163 w 833550"/>
                      <a:gd name="connsiteY2" fmla="*/ 112878 h 217898"/>
                      <a:gd name="connsiteX3" fmla="*/ 831913 w 833550"/>
                      <a:gd name="connsiteY3" fmla="*/ 217653 h 217898"/>
                      <a:gd name="connsiteX4" fmla="*/ 241363 w 833550"/>
                      <a:gd name="connsiteY4" fmla="*/ 77953 h 217898"/>
                      <a:gd name="connsiteX5" fmla="*/ 6413 w 833550"/>
                      <a:gd name="connsiteY5" fmla="*/ 1753 h 217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3550" h="217898">
                        <a:moveTo>
                          <a:pt x="6413" y="1753"/>
                        </a:moveTo>
                        <a:lnTo>
                          <a:pt x="466788" y="150978"/>
                        </a:lnTo>
                        <a:cubicBezTo>
                          <a:pt x="535580" y="169499"/>
                          <a:pt x="358309" y="101766"/>
                          <a:pt x="419163" y="112878"/>
                        </a:cubicBezTo>
                        <a:cubicBezTo>
                          <a:pt x="480017" y="123990"/>
                          <a:pt x="861546" y="223474"/>
                          <a:pt x="831913" y="217653"/>
                        </a:cubicBezTo>
                        <a:cubicBezTo>
                          <a:pt x="802280" y="211832"/>
                          <a:pt x="380005" y="112349"/>
                          <a:pt x="241363" y="77953"/>
                        </a:cubicBezTo>
                        <a:cubicBezTo>
                          <a:pt x="102721" y="43557"/>
                          <a:pt x="-31158" y="-10418"/>
                          <a:pt x="6413" y="175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63" name="フリーフォーム 1062">
                    <a:extLst>
                      <a:ext uri="{FF2B5EF4-FFF2-40B4-BE49-F238E27FC236}">
                        <a16:creationId xmlns:a16="http://schemas.microsoft.com/office/drawing/2014/main" id="{169CC208-BA32-F61B-6806-295060F2C320}"/>
                      </a:ext>
                    </a:extLst>
                  </p:cNvPr>
                  <p:cNvSpPr/>
                  <p:nvPr/>
                </p:nvSpPr>
                <p:spPr>
                  <a:xfrm>
                    <a:off x="120650" y="3425825"/>
                    <a:ext cx="605363" cy="171726"/>
                  </a:xfrm>
                  <a:custGeom>
                    <a:avLst/>
                    <a:gdLst>
                      <a:gd name="connsiteX0" fmla="*/ 0 w 605363"/>
                      <a:gd name="connsiteY0" fmla="*/ 0 h 171726"/>
                      <a:gd name="connsiteX1" fmla="*/ 590550 w 605363"/>
                      <a:gd name="connsiteY1" fmla="*/ 168275 h 171726"/>
                      <a:gd name="connsiteX2" fmla="*/ 412750 w 605363"/>
                      <a:gd name="connsiteY2" fmla="*/ 111125 h 171726"/>
                      <a:gd name="connsiteX3" fmla="*/ 250825 w 605363"/>
                      <a:gd name="connsiteY3" fmla="*/ 82550 h 171726"/>
                      <a:gd name="connsiteX4" fmla="*/ 327025 w 605363"/>
                      <a:gd name="connsiteY4" fmla="*/ 98425 h 171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363" h="171726">
                        <a:moveTo>
                          <a:pt x="0" y="0"/>
                        </a:moveTo>
                        <a:lnTo>
                          <a:pt x="590550" y="168275"/>
                        </a:lnTo>
                        <a:cubicBezTo>
                          <a:pt x="659342" y="186796"/>
                          <a:pt x="469371" y="125413"/>
                          <a:pt x="412750" y="111125"/>
                        </a:cubicBezTo>
                        <a:cubicBezTo>
                          <a:pt x="356129" y="96837"/>
                          <a:pt x="265113" y="84667"/>
                          <a:pt x="250825" y="82550"/>
                        </a:cubicBezTo>
                        <a:cubicBezTo>
                          <a:pt x="236538" y="80433"/>
                          <a:pt x="377296" y="113242"/>
                          <a:pt x="327025" y="98425"/>
                        </a:cubicBezTo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865" name="フリーフォーム 864">
                  <a:extLst>
                    <a:ext uri="{FF2B5EF4-FFF2-40B4-BE49-F238E27FC236}">
                      <a16:creationId xmlns:a16="http://schemas.microsoft.com/office/drawing/2014/main" id="{8CA3CB6B-4B13-5328-1F69-EFBFBFE0ECF5}"/>
                    </a:ext>
                  </a:extLst>
                </p:cNvPr>
                <p:cNvSpPr/>
                <p:nvPr/>
              </p:nvSpPr>
              <p:spPr>
                <a:xfrm>
                  <a:off x="424454" y="4524203"/>
                  <a:ext cx="504636" cy="201070"/>
                </a:xfrm>
                <a:custGeom>
                  <a:avLst/>
                  <a:gdLst>
                    <a:gd name="connsiteX0" fmla="*/ 996 w 504636"/>
                    <a:gd name="connsiteY0" fmla="*/ 54147 h 201070"/>
                    <a:gd name="connsiteX1" fmla="*/ 112121 w 504636"/>
                    <a:gd name="connsiteY1" fmla="*/ 35097 h 201070"/>
                    <a:gd name="connsiteX2" fmla="*/ 67671 w 504636"/>
                    <a:gd name="connsiteY2" fmla="*/ 172 h 201070"/>
                    <a:gd name="connsiteX3" fmla="*/ 204196 w 504636"/>
                    <a:gd name="connsiteY3" fmla="*/ 50972 h 201070"/>
                    <a:gd name="connsiteX4" fmla="*/ 178796 w 504636"/>
                    <a:gd name="connsiteY4" fmla="*/ 19222 h 201070"/>
                    <a:gd name="connsiteX5" fmla="*/ 226421 w 504636"/>
                    <a:gd name="connsiteY5" fmla="*/ 82722 h 201070"/>
                    <a:gd name="connsiteX6" fmla="*/ 220071 w 504636"/>
                    <a:gd name="connsiteY6" fmla="*/ 28747 h 201070"/>
                    <a:gd name="connsiteX7" fmla="*/ 331196 w 504636"/>
                    <a:gd name="connsiteY7" fmla="*/ 70022 h 201070"/>
                    <a:gd name="connsiteX8" fmla="*/ 334371 w 504636"/>
                    <a:gd name="connsiteY8" fmla="*/ 57322 h 201070"/>
                    <a:gd name="connsiteX9" fmla="*/ 470896 w 504636"/>
                    <a:gd name="connsiteY9" fmla="*/ 114472 h 201070"/>
                    <a:gd name="connsiteX10" fmla="*/ 372471 w 504636"/>
                    <a:gd name="connsiteY10" fmla="*/ 63672 h 201070"/>
                    <a:gd name="connsiteX11" fmla="*/ 413746 w 504636"/>
                    <a:gd name="connsiteY11" fmla="*/ 127172 h 201070"/>
                    <a:gd name="connsiteX12" fmla="*/ 407396 w 504636"/>
                    <a:gd name="connsiteY12" fmla="*/ 143047 h 201070"/>
                    <a:gd name="connsiteX13" fmla="*/ 499471 w 504636"/>
                    <a:gd name="connsiteY13" fmla="*/ 158922 h 201070"/>
                    <a:gd name="connsiteX14" fmla="*/ 486771 w 504636"/>
                    <a:gd name="connsiteY14" fmla="*/ 193847 h 201070"/>
                    <a:gd name="connsiteX15" fmla="*/ 493121 w 504636"/>
                    <a:gd name="connsiteY15" fmla="*/ 200197 h 201070"/>
                    <a:gd name="connsiteX16" fmla="*/ 308971 w 504636"/>
                    <a:gd name="connsiteY16" fmla="*/ 181147 h 201070"/>
                    <a:gd name="connsiteX17" fmla="*/ 464546 w 504636"/>
                    <a:gd name="connsiteY17" fmla="*/ 181147 h 201070"/>
                    <a:gd name="connsiteX18" fmla="*/ 356596 w 504636"/>
                    <a:gd name="connsiteY18" fmla="*/ 108122 h 201070"/>
                    <a:gd name="connsiteX19" fmla="*/ 251821 w 504636"/>
                    <a:gd name="connsiteY19" fmla="*/ 63672 h 201070"/>
                    <a:gd name="connsiteX20" fmla="*/ 134346 w 504636"/>
                    <a:gd name="connsiteY20" fmla="*/ 92247 h 201070"/>
                    <a:gd name="connsiteX21" fmla="*/ 264521 w 504636"/>
                    <a:gd name="connsiteY21" fmla="*/ 165272 h 201070"/>
                    <a:gd name="connsiteX22" fmla="*/ 134346 w 504636"/>
                    <a:gd name="connsiteY22" fmla="*/ 98597 h 201070"/>
                    <a:gd name="connsiteX23" fmla="*/ 67671 w 504636"/>
                    <a:gd name="connsiteY23" fmla="*/ 165272 h 201070"/>
                    <a:gd name="connsiteX24" fmla="*/ 188321 w 504636"/>
                    <a:gd name="connsiteY24" fmla="*/ 82722 h 201070"/>
                    <a:gd name="connsiteX25" fmla="*/ 996 w 504636"/>
                    <a:gd name="connsiteY25" fmla="*/ 54147 h 20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04636" h="201070">
                      <a:moveTo>
                        <a:pt x="996" y="54147"/>
                      </a:moveTo>
                      <a:cubicBezTo>
                        <a:pt x="-11704" y="46210"/>
                        <a:pt x="101009" y="44093"/>
                        <a:pt x="112121" y="35097"/>
                      </a:cubicBezTo>
                      <a:cubicBezTo>
                        <a:pt x="123233" y="26101"/>
                        <a:pt x="52325" y="-2474"/>
                        <a:pt x="67671" y="172"/>
                      </a:cubicBezTo>
                      <a:cubicBezTo>
                        <a:pt x="83017" y="2818"/>
                        <a:pt x="185675" y="47797"/>
                        <a:pt x="204196" y="50972"/>
                      </a:cubicBezTo>
                      <a:cubicBezTo>
                        <a:pt x="222717" y="54147"/>
                        <a:pt x="175092" y="13930"/>
                        <a:pt x="178796" y="19222"/>
                      </a:cubicBezTo>
                      <a:cubicBezTo>
                        <a:pt x="182500" y="24514"/>
                        <a:pt x="219542" y="81135"/>
                        <a:pt x="226421" y="82722"/>
                      </a:cubicBezTo>
                      <a:cubicBezTo>
                        <a:pt x="233300" y="84309"/>
                        <a:pt x="202609" y="30864"/>
                        <a:pt x="220071" y="28747"/>
                      </a:cubicBezTo>
                      <a:cubicBezTo>
                        <a:pt x="237533" y="26630"/>
                        <a:pt x="312146" y="65260"/>
                        <a:pt x="331196" y="70022"/>
                      </a:cubicBezTo>
                      <a:cubicBezTo>
                        <a:pt x="350246" y="74784"/>
                        <a:pt x="311088" y="49914"/>
                        <a:pt x="334371" y="57322"/>
                      </a:cubicBezTo>
                      <a:cubicBezTo>
                        <a:pt x="357654" y="64730"/>
                        <a:pt x="464546" y="113414"/>
                        <a:pt x="470896" y="114472"/>
                      </a:cubicBezTo>
                      <a:cubicBezTo>
                        <a:pt x="477246" y="115530"/>
                        <a:pt x="381996" y="61555"/>
                        <a:pt x="372471" y="63672"/>
                      </a:cubicBezTo>
                      <a:cubicBezTo>
                        <a:pt x="362946" y="65789"/>
                        <a:pt x="413746" y="127172"/>
                        <a:pt x="413746" y="127172"/>
                      </a:cubicBezTo>
                      <a:cubicBezTo>
                        <a:pt x="419567" y="140401"/>
                        <a:pt x="393109" y="137755"/>
                        <a:pt x="407396" y="143047"/>
                      </a:cubicBezTo>
                      <a:cubicBezTo>
                        <a:pt x="421683" y="148339"/>
                        <a:pt x="486242" y="150455"/>
                        <a:pt x="499471" y="158922"/>
                      </a:cubicBezTo>
                      <a:cubicBezTo>
                        <a:pt x="512700" y="167389"/>
                        <a:pt x="487829" y="186968"/>
                        <a:pt x="486771" y="193847"/>
                      </a:cubicBezTo>
                      <a:cubicBezTo>
                        <a:pt x="485713" y="200726"/>
                        <a:pt x="522754" y="202314"/>
                        <a:pt x="493121" y="200197"/>
                      </a:cubicBezTo>
                      <a:cubicBezTo>
                        <a:pt x="463488" y="198080"/>
                        <a:pt x="313733" y="184322"/>
                        <a:pt x="308971" y="181147"/>
                      </a:cubicBezTo>
                      <a:cubicBezTo>
                        <a:pt x="304209" y="177972"/>
                        <a:pt x="456609" y="193318"/>
                        <a:pt x="464546" y="181147"/>
                      </a:cubicBezTo>
                      <a:cubicBezTo>
                        <a:pt x="472483" y="168976"/>
                        <a:pt x="392050" y="127701"/>
                        <a:pt x="356596" y="108122"/>
                      </a:cubicBezTo>
                      <a:cubicBezTo>
                        <a:pt x="321142" y="88543"/>
                        <a:pt x="288863" y="66318"/>
                        <a:pt x="251821" y="63672"/>
                      </a:cubicBezTo>
                      <a:cubicBezTo>
                        <a:pt x="214779" y="61026"/>
                        <a:pt x="132229" y="75314"/>
                        <a:pt x="134346" y="92247"/>
                      </a:cubicBezTo>
                      <a:cubicBezTo>
                        <a:pt x="136463" y="109180"/>
                        <a:pt x="264521" y="164214"/>
                        <a:pt x="264521" y="165272"/>
                      </a:cubicBezTo>
                      <a:cubicBezTo>
                        <a:pt x="264521" y="166330"/>
                        <a:pt x="167154" y="98597"/>
                        <a:pt x="134346" y="98597"/>
                      </a:cubicBezTo>
                      <a:cubicBezTo>
                        <a:pt x="101538" y="98597"/>
                        <a:pt x="58675" y="167918"/>
                        <a:pt x="67671" y="165272"/>
                      </a:cubicBezTo>
                      <a:cubicBezTo>
                        <a:pt x="76667" y="162626"/>
                        <a:pt x="199963" y="95951"/>
                        <a:pt x="188321" y="82722"/>
                      </a:cubicBezTo>
                      <a:cubicBezTo>
                        <a:pt x="176679" y="69493"/>
                        <a:pt x="13696" y="62084"/>
                        <a:pt x="996" y="54147"/>
                      </a:cubicBezTo>
                      <a:close/>
                    </a:path>
                  </a:pathLst>
                </a:custGeom>
                <a:solidFill>
                  <a:srgbClr val="92D050">
                    <a:alpha val="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6" name="フリーフォーム 865">
                  <a:extLst>
                    <a:ext uri="{FF2B5EF4-FFF2-40B4-BE49-F238E27FC236}">
                      <a16:creationId xmlns:a16="http://schemas.microsoft.com/office/drawing/2014/main" id="{4E7CFF14-5841-4D2A-E4F5-A01B36F145C5}"/>
                    </a:ext>
                  </a:extLst>
                </p:cNvPr>
                <p:cNvSpPr/>
                <p:nvPr/>
              </p:nvSpPr>
              <p:spPr>
                <a:xfrm>
                  <a:off x="2434443" y="1469985"/>
                  <a:ext cx="1640103" cy="721283"/>
                </a:xfrm>
                <a:custGeom>
                  <a:avLst/>
                  <a:gdLst>
                    <a:gd name="connsiteX0" fmla="*/ 102382 w 1640103"/>
                    <a:gd name="connsiteY0" fmla="*/ 25440 h 721283"/>
                    <a:gd name="connsiteX1" fmla="*/ 705632 w 1640103"/>
                    <a:gd name="connsiteY1" fmla="*/ 40 h 721283"/>
                    <a:gd name="connsiteX2" fmla="*/ 572282 w 1640103"/>
                    <a:gd name="connsiteY2" fmla="*/ 19090 h 721283"/>
                    <a:gd name="connsiteX3" fmla="*/ 1159657 w 1640103"/>
                    <a:gd name="connsiteY3" fmla="*/ 6390 h 721283"/>
                    <a:gd name="connsiteX4" fmla="*/ 1010432 w 1640103"/>
                    <a:gd name="connsiteY4" fmla="*/ 9565 h 721283"/>
                    <a:gd name="connsiteX5" fmla="*/ 1315232 w 1640103"/>
                    <a:gd name="connsiteY5" fmla="*/ 95290 h 721283"/>
                    <a:gd name="connsiteX6" fmla="*/ 1223157 w 1640103"/>
                    <a:gd name="connsiteY6" fmla="*/ 76240 h 721283"/>
                    <a:gd name="connsiteX7" fmla="*/ 1397782 w 1640103"/>
                    <a:gd name="connsiteY7" fmla="*/ 187365 h 721283"/>
                    <a:gd name="connsiteX8" fmla="*/ 1620032 w 1640103"/>
                    <a:gd name="connsiteY8" fmla="*/ 609640 h 721283"/>
                    <a:gd name="connsiteX9" fmla="*/ 1569232 w 1640103"/>
                    <a:gd name="connsiteY9" fmla="*/ 546140 h 721283"/>
                    <a:gd name="connsiteX10" fmla="*/ 1086632 w 1640103"/>
                    <a:gd name="connsiteY10" fmla="*/ 85765 h 721283"/>
                    <a:gd name="connsiteX11" fmla="*/ 788182 w 1640103"/>
                    <a:gd name="connsiteY11" fmla="*/ 31790 h 721283"/>
                    <a:gd name="connsiteX12" fmla="*/ 492907 w 1640103"/>
                    <a:gd name="connsiteY12" fmla="*/ 82590 h 721283"/>
                    <a:gd name="connsiteX13" fmla="*/ 782 w 1640103"/>
                    <a:gd name="connsiteY13" fmla="*/ 333415 h 721283"/>
                    <a:gd name="connsiteX14" fmla="*/ 375432 w 1640103"/>
                    <a:gd name="connsiteY14" fmla="*/ 133390 h 721283"/>
                    <a:gd name="connsiteX15" fmla="*/ 242082 w 1640103"/>
                    <a:gd name="connsiteY15" fmla="*/ 66715 h 721283"/>
                    <a:gd name="connsiteX16" fmla="*/ 23007 w 1640103"/>
                    <a:gd name="connsiteY16" fmla="*/ 711240 h 721283"/>
                    <a:gd name="connsiteX17" fmla="*/ 146832 w 1640103"/>
                    <a:gd name="connsiteY17" fmla="*/ 438190 h 721283"/>
                    <a:gd name="connsiteX18" fmla="*/ 194457 w 1640103"/>
                    <a:gd name="connsiteY18" fmla="*/ 146090 h 721283"/>
                    <a:gd name="connsiteX19" fmla="*/ 102382 w 1640103"/>
                    <a:gd name="connsiteY19" fmla="*/ 25440 h 721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640103" h="721283">
                      <a:moveTo>
                        <a:pt x="102382" y="25440"/>
                      </a:moveTo>
                      <a:cubicBezTo>
                        <a:pt x="187578" y="1098"/>
                        <a:pt x="627315" y="1098"/>
                        <a:pt x="705632" y="40"/>
                      </a:cubicBezTo>
                      <a:cubicBezTo>
                        <a:pt x="783949" y="-1018"/>
                        <a:pt x="572282" y="19090"/>
                        <a:pt x="572282" y="19090"/>
                      </a:cubicBezTo>
                      <a:lnTo>
                        <a:pt x="1159657" y="6390"/>
                      </a:lnTo>
                      <a:cubicBezTo>
                        <a:pt x="1232682" y="4803"/>
                        <a:pt x="984503" y="-5252"/>
                        <a:pt x="1010432" y="9565"/>
                      </a:cubicBezTo>
                      <a:cubicBezTo>
                        <a:pt x="1036361" y="24382"/>
                        <a:pt x="1279778" y="84178"/>
                        <a:pt x="1315232" y="95290"/>
                      </a:cubicBezTo>
                      <a:cubicBezTo>
                        <a:pt x="1350686" y="106403"/>
                        <a:pt x="1209399" y="60894"/>
                        <a:pt x="1223157" y="76240"/>
                      </a:cubicBezTo>
                      <a:cubicBezTo>
                        <a:pt x="1236915" y="91586"/>
                        <a:pt x="1331636" y="98465"/>
                        <a:pt x="1397782" y="187365"/>
                      </a:cubicBezTo>
                      <a:cubicBezTo>
                        <a:pt x="1463928" y="276265"/>
                        <a:pt x="1591457" y="549844"/>
                        <a:pt x="1620032" y="609640"/>
                      </a:cubicBezTo>
                      <a:cubicBezTo>
                        <a:pt x="1648607" y="669436"/>
                        <a:pt x="1658132" y="633453"/>
                        <a:pt x="1569232" y="546140"/>
                      </a:cubicBezTo>
                      <a:cubicBezTo>
                        <a:pt x="1480332" y="458828"/>
                        <a:pt x="1216807" y="171490"/>
                        <a:pt x="1086632" y="85765"/>
                      </a:cubicBezTo>
                      <a:cubicBezTo>
                        <a:pt x="956457" y="40"/>
                        <a:pt x="887136" y="32319"/>
                        <a:pt x="788182" y="31790"/>
                      </a:cubicBezTo>
                      <a:cubicBezTo>
                        <a:pt x="689228" y="31261"/>
                        <a:pt x="624140" y="32319"/>
                        <a:pt x="492907" y="82590"/>
                      </a:cubicBezTo>
                      <a:cubicBezTo>
                        <a:pt x="361674" y="132861"/>
                        <a:pt x="20361" y="324948"/>
                        <a:pt x="782" y="333415"/>
                      </a:cubicBezTo>
                      <a:cubicBezTo>
                        <a:pt x="-18797" y="341882"/>
                        <a:pt x="335215" y="177840"/>
                        <a:pt x="375432" y="133390"/>
                      </a:cubicBezTo>
                      <a:cubicBezTo>
                        <a:pt x="415649" y="88940"/>
                        <a:pt x="300819" y="-29593"/>
                        <a:pt x="242082" y="66715"/>
                      </a:cubicBezTo>
                      <a:cubicBezTo>
                        <a:pt x="183345" y="163023"/>
                        <a:pt x="38882" y="649328"/>
                        <a:pt x="23007" y="711240"/>
                      </a:cubicBezTo>
                      <a:cubicBezTo>
                        <a:pt x="7132" y="773153"/>
                        <a:pt x="118257" y="532382"/>
                        <a:pt x="146832" y="438190"/>
                      </a:cubicBezTo>
                      <a:cubicBezTo>
                        <a:pt x="175407" y="343998"/>
                        <a:pt x="197103" y="215940"/>
                        <a:pt x="194457" y="146090"/>
                      </a:cubicBezTo>
                      <a:cubicBezTo>
                        <a:pt x="191811" y="76240"/>
                        <a:pt x="17186" y="49782"/>
                        <a:pt x="102382" y="2544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7" name="フリーフォーム 866">
                  <a:extLst>
                    <a:ext uri="{FF2B5EF4-FFF2-40B4-BE49-F238E27FC236}">
                      <a16:creationId xmlns:a16="http://schemas.microsoft.com/office/drawing/2014/main" id="{0239CA00-620E-A863-A3DB-DC761608E068}"/>
                    </a:ext>
                  </a:extLst>
                </p:cNvPr>
                <p:cNvSpPr/>
                <p:nvPr/>
              </p:nvSpPr>
              <p:spPr>
                <a:xfrm>
                  <a:off x="2186848" y="1423025"/>
                  <a:ext cx="543292" cy="1096046"/>
                </a:xfrm>
                <a:custGeom>
                  <a:avLst/>
                  <a:gdLst>
                    <a:gd name="connsiteX0" fmla="*/ 537302 w 543292"/>
                    <a:gd name="connsiteY0" fmla="*/ 72400 h 1096046"/>
                    <a:gd name="connsiteX1" fmla="*/ 226152 w 543292"/>
                    <a:gd name="connsiteY1" fmla="*/ 929650 h 1096046"/>
                    <a:gd name="connsiteX2" fmla="*/ 118202 w 543292"/>
                    <a:gd name="connsiteY2" fmla="*/ 1094750 h 1096046"/>
                    <a:gd name="connsiteX3" fmla="*/ 210277 w 543292"/>
                    <a:gd name="connsiteY3" fmla="*/ 901075 h 1096046"/>
                    <a:gd name="connsiteX4" fmla="*/ 184877 w 543292"/>
                    <a:gd name="connsiteY4" fmla="*/ 640725 h 1096046"/>
                    <a:gd name="connsiteX5" fmla="*/ 727 w 543292"/>
                    <a:gd name="connsiteY5" fmla="*/ 5725 h 1096046"/>
                    <a:gd name="connsiteX6" fmla="*/ 124552 w 543292"/>
                    <a:gd name="connsiteY6" fmla="*/ 310525 h 1096046"/>
                    <a:gd name="connsiteX7" fmla="*/ 222977 w 543292"/>
                    <a:gd name="connsiteY7" fmla="*/ 5725 h 1096046"/>
                    <a:gd name="connsiteX8" fmla="*/ 238852 w 543292"/>
                    <a:gd name="connsiteY8" fmla="*/ 329575 h 1096046"/>
                    <a:gd name="connsiteX9" fmla="*/ 394427 w 543292"/>
                    <a:gd name="connsiteY9" fmla="*/ 43825 h 1096046"/>
                    <a:gd name="connsiteX10" fmla="*/ 273777 w 543292"/>
                    <a:gd name="connsiteY10" fmla="*/ 443875 h 1096046"/>
                    <a:gd name="connsiteX11" fmla="*/ 349977 w 543292"/>
                    <a:gd name="connsiteY11" fmla="*/ 345450 h 1096046"/>
                    <a:gd name="connsiteX12" fmla="*/ 426177 w 543292"/>
                    <a:gd name="connsiteY12" fmla="*/ 126375 h 1096046"/>
                    <a:gd name="connsiteX13" fmla="*/ 537302 w 543292"/>
                    <a:gd name="connsiteY13" fmla="*/ 72400 h 1096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43292" h="1096046">
                      <a:moveTo>
                        <a:pt x="537302" y="72400"/>
                      </a:moveTo>
                      <a:cubicBezTo>
                        <a:pt x="503965" y="206279"/>
                        <a:pt x="296002" y="759258"/>
                        <a:pt x="226152" y="929650"/>
                      </a:cubicBezTo>
                      <a:cubicBezTo>
                        <a:pt x="156302" y="1100042"/>
                        <a:pt x="120848" y="1099512"/>
                        <a:pt x="118202" y="1094750"/>
                      </a:cubicBezTo>
                      <a:cubicBezTo>
                        <a:pt x="115556" y="1089988"/>
                        <a:pt x="199165" y="976746"/>
                        <a:pt x="210277" y="901075"/>
                      </a:cubicBezTo>
                      <a:cubicBezTo>
                        <a:pt x="221389" y="825404"/>
                        <a:pt x="219802" y="789950"/>
                        <a:pt x="184877" y="640725"/>
                      </a:cubicBezTo>
                      <a:cubicBezTo>
                        <a:pt x="149952" y="491500"/>
                        <a:pt x="10781" y="60758"/>
                        <a:pt x="727" y="5725"/>
                      </a:cubicBezTo>
                      <a:cubicBezTo>
                        <a:pt x="-9327" y="-49308"/>
                        <a:pt x="87510" y="310525"/>
                        <a:pt x="124552" y="310525"/>
                      </a:cubicBezTo>
                      <a:cubicBezTo>
                        <a:pt x="161594" y="310525"/>
                        <a:pt x="203927" y="2550"/>
                        <a:pt x="222977" y="5725"/>
                      </a:cubicBezTo>
                      <a:cubicBezTo>
                        <a:pt x="242027" y="8900"/>
                        <a:pt x="210277" y="323225"/>
                        <a:pt x="238852" y="329575"/>
                      </a:cubicBezTo>
                      <a:cubicBezTo>
                        <a:pt x="267427" y="335925"/>
                        <a:pt x="388606" y="24775"/>
                        <a:pt x="394427" y="43825"/>
                      </a:cubicBezTo>
                      <a:cubicBezTo>
                        <a:pt x="400248" y="62875"/>
                        <a:pt x="281185" y="393604"/>
                        <a:pt x="273777" y="443875"/>
                      </a:cubicBezTo>
                      <a:cubicBezTo>
                        <a:pt x="266369" y="494146"/>
                        <a:pt x="324577" y="398367"/>
                        <a:pt x="349977" y="345450"/>
                      </a:cubicBezTo>
                      <a:cubicBezTo>
                        <a:pt x="375377" y="292533"/>
                        <a:pt x="397073" y="174529"/>
                        <a:pt x="426177" y="126375"/>
                      </a:cubicBezTo>
                      <a:cubicBezTo>
                        <a:pt x="455281" y="78221"/>
                        <a:pt x="570639" y="-61479"/>
                        <a:pt x="537302" y="7240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8" name="フリーフォーム 867">
                  <a:extLst>
                    <a:ext uri="{FF2B5EF4-FFF2-40B4-BE49-F238E27FC236}">
                      <a16:creationId xmlns:a16="http://schemas.microsoft.com/office/drawing/2014/main" id="{4B652589-6995-7179-E0FE-AFAE7F50FE76}"/>
                    </a:ext>
                  </a:extLst>
                </p:cNvPr>
                <p:cNvSpPr/>
                <p:nvPr/>
              </p:nvSpPr>
              <p:spPr>
                <a:xfrm>
                  <a:off x="2215512" y="1288779"/>
                  <a:ext cx="258426" cy="752947"/>
                </a:xfrm>
                <a:custGeom>
                  <a:avLst/>
                  <a:gdLst>
                    <a:gd name="connsiteX0" fmla="*/ 3813 w 258426"/>
                    <a:gd name="connsiteY0" fmla="*/ 271 h 752947"/>
                    <a:gd name="connsiteX1" fmla="*/ 248288 w 258426"/>
                    <a:gd name="connsiteY1" fmla="*/ 663846 h 752947"/>
                    <a:gd name="connsiteX2" fmla="*/ 191138 w 258426"/>
                    <a:gd name="connsiteY2" fmla="*/ 498746 h 752947"/>
                    <a:gd name="connsiteX3" fmla="*/ 638 w 258426"/>
                    <a:gd name="connsiteY3" fmla="*/ 82821 h 752947"/>
                    <a:gd name="connsiteX4" fmla="*/ 124463 w 258426"/>
                    <a:gd name="connsiteY4" fmla="*/ 752746 h 752947"/>
                    <a:gd name="connsiteX5" fmla="*/ 3813 w 258426"/>
                    <a:gd name="connsiteY5" fmla="*/ 271 h 752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8426" h="752947">
                      <a:moveTo>
                        <a:pt x="3813" y="271"/>
                      </a:moveTo>
                      <a:cubicBezTo>
                        <a:pt x="24450" y="-14546"/>
                        <a:pt x="217067" y="580767"/>
                        <a:pt x="248288" y="663846"/>
                      </a:cubicBezTo>
                      <a:cubicBezTo>
                        <a:pt x="279509" y="746925"/>
                        <a:pt x="232413" y="595584"/>
                        <a:pt x="191138" y="498746"/>
                      </a:cubicBezTo>
                      <a:cubicBezTo>
                        <a:pt x="149863" y="401909"/>
                        <a:pt x="11750" y="40488"/>
                        <a:pt x="638" y="82821"/>
                      </a:cubicBezTo>
                      <a:cubicBezTo>
                        <a:pt x="-10474" y="125154"/>
                        <a:pt x="127109" y="765975"/>
                        <a:pt x="124463" y="752746"/>
                      </a:cubicBezTo>
                      <a:cubicBezTo>
                        <a:pt x="121817" y="739517"/>
                        <a:pt x="-16824" y="15088"/>
                        <a:pt x="3813" y="271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9" name="フリーフォーム 868">
                  <a:extLst>
                    <a:ext uri="{FF2B5EF4-FFF2-40B4-BE49-F238E27FC236}">
                      <a16:creationId xmlns:a16="http://schemas.microsoft.com/office/drawing/2014/main" id="{7F2210D5-5323-AE42-742C-A81CA048EFE7}"/>
                    </a:ext>
                  </a:extLst>
                </p:cNvPr>
                <p:cNvSpPr/>
                <p:nvPr/>
              </p:nvSpPr>
              <p:spPr>
                <a:xfrm>
                  <a:off x="1273173" y="1985208"/>
                  <a:ext cx="1132242" cy="453533"/>
                </a:xfrm>
                <a:custGeom>
                  <a:avLst/>
                  <a:gdLst>
                    <a:gd name="connsiteX0" fmla="*/ 1130302 w 1132242"/>
                    <a:gd name="connsiteY0" fmla="*/ 113467 h 453533"/>
                    <a:gd name="connsiteX1" fmla="*/ 381002 w 1132242"/>
                    <a:gd name="connsiteY1" fmla="*/ 2342 h 453533"/>
                    <a:gd name="connsiteX2" fmla="*/ 701677 w 1132242"/>
                    <a:gd name="connsiteY2" fmla="*/ 37267 h 453533"/>
                    <a:gd name="connsiteX3" fmla="*/ 2 w 1132242"/>
                    <a:gd name="connsiteY3" fmla="*/ 30917 h 453533"/>
                    <a:gd name="connsiteX4" fmla="*/ 711202 w 1132242"/>
                    <a:gd name="connsiteY4" fmla="*/ 56317 h 453533"/>
                    <a:gd name="connsiteX5" fmla="*/ 990602 w 1132242"/>
                    <a:gd name="connsiteY5" fmla="*/ 202367 h 453533"/>
                    <a:gd name="connsiteX6" fmla="*/ 514352 w 1132242"/>
                    <a:gd name="connsiteY6" fmla="*/ 132517 h 453533"/>
                    <a:gd name="connsiteX7" fmla="*/ 47627 w 1132242"/>
                    <a:gd name="connsiteY7" fmla="*/ 145217 h 453533"/>
                    <a:gd name="connsiteX8" fmla="*/ 136527 w 1132242"/>
                    <a:gd name="connsiteY8" fmla="*/ 145217 h 453533"/>
                    <a:gd name="connsiteX9" fmla="*/ 31752 w 1132242"/>
                    <a:gd name="connsiteY9" fmla="*/ 453192 h 453533"/>
                    <a:gd name="connsiteX10" fmla="*/ 187327 w 1132242"/>
                    <a:gd name="connsiteY10" fmla="*/ 205542 h 453533"/>
                    <a:gd name="connsiteX11" fmla="*/ 1098552 w 1132242"/>
                    <a:gd name="connsiteY11" fmla="*/ 196017 h 453533"/>
                    <a:gd name="connsiteX12" fmla="*/ 612777 w 1132242"/>
                    <a:gd name="connsiteY12" fmla="*/ 97592 h 453533"/>
                    <a:gd name="connsiteX13" fmla="*/ 1130302 w 1132242"/>
                    <a:gd name="connsiteY13" fmla="*/ 113467 h 453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32242" h="453533">
                      <a:moveTo>
                        <a:pt x="1130302" y="113467"/>
                      </a:moveTo>
                      <a:cubicBezTo>
                        <a:pt x="1091673" y="97592"/>
                        <a:pt x="452439" y="15042"/>
                        <a:pt x="381002" y="2342"/>
                      </a:cubicBezTo>
                      <a:cubicBezTo>
                        <a:pt x="309565" y="-10358"/>
                        <a:pt x="765177" y="32505"/>
                        <a:pt x="701677" y="37267"/>
                      </a:cubicBezTo>
                      <a:cubicBezTo>
                        <a:pt x="638177" y="42029"/>
                        <a:pt x="-1585" y="27742"/>
                        <a:pt x="2" y="30917"/>
                      </a:cubicBezTo>
                      <a:cubicBezTo>
                        <a:pt x="1589" y="34092"/>
                        <a:pt x="546102" y="27742"/>
                        <a:pt x="711202" y="56317"/>
                      </a:cubicBezTo>
                      <a:cubicBezTo>
                        <a:pt x="876302" y="84892"/>
                        <a:pt x="1023410" y="189667"/>
                        <a:pt x="990602" y="202367"/>
                      </a:cubicBezTo>
                      <a:cubicBezTo>
                        <a:pt x="957794" y="215067"/>
                        <a:pt x="671514" y="142042"/>
                        <a:pt x="514352" y="132517"/>
                      </a:cubicBezTo>
                      <a:cubicBezTo>
                        <a:pt x="357190" y="122992"/>
                        <a:pt x="110598" y="143100"/>
                        <a:pt x="47627" y="145217"/>
                      </a:cubicBezTo>
                      <a:cubicBezTo>
                        <a:pt x="-15344" y="147334"/>
                        <a:pt x="139173" y="93888"/>
                        <a:pt x="136527" y="145217"/>
                      </a:cubicBezTo>
                      <a:cubicBezTo>
                        <a:pt x="133881" y="196546"/>
                        <a:pt x="23285" y="443138"/>
                        <a:pt x="31752" y="453192"/>
                      </a:cubicBezTo>
                      <a:cubicBezTo>
                        <a:pt x="40219" y="463246"/>
                        <a:pt x="9527" y="248404"/>
                        <a:pt x="187327" y="205542"/>
                      </a:cubicBezTo>
                      <a:cubicBezTo>
                        <a:pt x="365127" y="162680"/>
                        <a:pt x="1027644" y="214009"/>
                        <a:pt x="1098552" y="196017"/>
                      </a:cubicBezTo>
                      <a:cubicBezTo>
                        <a:pt x="1169460" y="178025"/>
                        <a:pt x="607485" y="109763"/>
                        <a:pt x="612777" y="97592"/>
                      </a:cubicBezTo>
                      <a:cubicBezTo>
                        <a:pt x="618069" y="85421"/>
                        <a:pt x="1168931" y="129342"/>
                        <a:pt x="1130302" y="113467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0" name="フリーフォーム 869">
                  <a:extLst>
                    <a:ext uri="{FF2B5EF4-FFF2-40B4-BE49-F238E27FC236}">
                      <a16:creationId xmlns:a16="http://schemas.microsoft.com/office/drawing/2014/main" id="{1746A309-939A-EB45-EFC1-9D3068E12C03}"/>
                    </a:ext>
                  </a:extLst>
                </p:cNvPr>
                <p:cNvSpPr/>
                <p:nvPr/>
              </p:nvSpPr>
              <p:spPr>
                <a:xfrm>
                  <a:off x="1292084" y="2020711"/>
                  <a:ext cx="1054596" cy="229960"/>
                </a:xfrm>
                <a:custGeom>
                  <a:avLst/>
                  <a:gdLst>
                    <a:gd name="connsiteX0" fmla="*/ 44591 w 1054596"/>
                    <a:gd name="connsiteY0" fmla="*/ 4939 h 229960"/>
                    <a:gd name="connsiteX1" fmla="*/ 104916 w 1054596"/>
                    <a:gd name="connsiteY1" fmla="*/ 4939 h 229960"/>
                    <a:gd name="connsiteX2" fmla="*/ 822466 w 1054596"/>
                    <a:gd name="connsiteY2" fmla="*/ 39864 h 229960"/>
                    <a:gd name="connsiteX3" fmla="*/ 1054241 w 1054596"/>
                    <a:gd name="connsiteY3" fmla="*/ 227189 h 229960"/>
                    <a:gd name="connsiteX4" fmla="*/ 851041 w 1054596"/>
                    <a:gd name="connsiteY4" fmla="*/ 147814 h 229960"/>
                    <a:gd name="connsiteX5" fmla="*/ 57291 w 1054596"/>
                    <a:gd name="connsiteY5" fmla="*/ 90664 h 229960"/>
                    <a:gd name="connsiteX6" fmla="*/ 289066 w 1054596"/>
                    <a:gd name="connsiteY6" fmla="*/ 103364 h 229960"/>
                    <a:gd name="connsiteX7" fmla="*/ 141 w 1054596"/>
                    <a:gd name="connsiteY7" fmla="*/ 74789 h 229960"/>
                    <a:gd name="connsiteX8" fmla="*/ 247791 w 1054596"/>
                    <a:gd name="connsiteY8" fmla="*/ 71614 h 229960"/>
                    <a:gd name="connsiteX9" fmla="*/ 44591 w 1054596"/>
                    <a:gd name="connsiteY9" fmla="*/ 4939 h 229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54596" h="229960">
                      <a:moveTo>
                        <a:pt x="44591" y="4939"/>
                      </a:moveTo>
                      <a:cubicBezTo>
                        <a:pt x="20778" y="-6174"/>
                        <a:pt x="104916" y="4939"/>
                        <a:pt x="104916" y="4939"/>
                      </a:cubicBezTo>
                      <a:cubicBezTo>
                        <a:pt x="234562" y="10760"/>
                        <a:pt x="664245" y="2822"/>
                        <a:pt x="822466" y="39864"/>
                      </a:cubicBezTo>
                      <a:cubicBezTo>
                        <a:pt x="980687" y="76906"/>
                        <a:pt x="1049479" y="209197"/>
                        <a:pt x="1054241" y="227189"/>
                      </a:cubicBezTo>
                      <a:cubicBezTo>
                        <a:pt x="1059004" y="245181"/>
                        <a:pt x="1017199" y="170568"/>
                        <a:pt x="851041" y="147814"/>
                      </a:cubicBezTo>
                      <a:cubicBezTo>
                        <a:pt x="684883" y="125060"/>
                        <a:pt x="150953" y="98072"/>
                        <a:pt x="57291" y="90664"/>
                      </a:cubicBezTo>
                      <a:cubicBezTo>
                        <a:pt x="-36371" y="83256"/>
                        <a:pt x="298591" y="106010"/>
                        <a:pt x="289066" y="103364"/>
                      </a:cubicBezTo>
                      <a:cubicBezTo>
                        <a:pt x="279541" y="100718"/>
                        <a:pt x="7020" y="80081"/>
                        <a:pt x="141" y="74789"/>
                      </a:cubicBezTo>
                      <a:cubicBezTo>
                        <a:pt x="-6738" y="69497"/>
                        <a:pt x="239324" y="83785"/>
                        <a:pt x="247791" y="71614"/>
                      </a:cubicBezTo>
                      <a:cubicBezTo>
                        <a:pt x="256258" y="59443"/>
                        <a:pt x="68404" y="16052"/>
                        <a:pt x="44591" y="4939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1" name="フリーフォーム 870">
                  <a:extLst>
                    <a:ext uri="{FF2B5EF4-FFF2-40B4-BE49-F238E27FC236}">
                      <a16:creationId xmlns:a16="http://schemas.microsoft.com/office/drawing/2014/main" id="{E680ACA9-3EAD-0832-6C28-BA5DC95520DC}"/>
                    </a:ext>
                  </a:extLst>
                </p:cNvPr>
                <p:cNvSpPr/>
                <p:nvPr/>
              </p:nvSpPr>
              <p:spPr>
                <a:xfrm>
                  <a:off x="2332367" y="1448938"/>
                  <a:ext cx="1407721" cy="436744"/>
                </a:xfrm>
                <a:custGeom>
                  <a:avLst/>
                  <a:gdLst>
                    <a:gd name="connsiteX0" fmla="*/ 182233 w 1407721"/>
                    <a:gd name="connsiteY0" fmla="*/ 335412 h 436744"/>
                    <a:gd name="connsiteX1" fmla="*/ 807708 w 1407721"/>
                    <a:gd name="connsiteY1" fmla="*/ 52837 h 436744"/>
                    <a:gd name="connsiteX2" fmla="*/ 629908 w 1407721"/>
                    <a:gd name="connsiteY2" fmla="*/ 97287 h 436744"/>
                    <a:gd name="connsiteX3" fmla="*/ 1064883 w 1407721"/>
                    <a:gd name="connsiteY3" fmla="*/ 90937 h 436744"/>
                    <a:gd name="connsiteX4" fmla="*/ 995033 w 1407721"/>
                    <a:gd name="connsiteY4" fmla="*/ 52837 h 436744"/>
                    <a:gd name="connsiteX5" fmla="*/ 1042658 w 1407721"/>
                    <a:gd name="connsiteY5" fmla="*/ 46487 h 436744"/>
                    <a:gd name="connsiteX6" fmla="*/ 1404608 w 1407721"/>
                    <a:gd name="connsiteY6" fmla="*/ 170312 h 436744"/>
                    <a:gd name="connsiteX7" fmla="*/ 810883 w 1407721"/>
                    <a:gd name="connsiteY7" fmla="*/ 11562 h 436744"/>
                    <a:gd name="connsiteX8" fmla="*/ 61583 w 1407721"/>
                    <a:gd name="connsiteY8" fmla="*/ 84587 h 436744"/>
                    <a:gd name="connsiteX9" fmla="*/ 144133 w 1407721"/>
                    <a:gd name="connsiteY9" fmla="*/ 14737 h 436744"/>
                    <a:gd name="connsiteX10" fmla="*/ 1258 w 1407721"/>
                    <a:gd name="connsiteY10" fmla="*/ 427487 h 436744"/>
                    <a:gd name="connsiteX11" fmla="*/ 242558 w 1407721"/>
                    <a:gd name="connsiteY11" fmla="*/ 303662 h 436744"/>
                    <a:gd name="connsiteX12" fmla="*/ 182233 w 1407721"/>
                    <a:gd name="connsiteY12" fmla="*/ 335412 h 436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07721" h="436744">
                      <a:moveTo>
                        <a:pt x="182233" y="335412"/>
                      </a:moveTo>
                      <a:cubicBezTo>
                        <a:pt x="276425" y="293608"/>
                        <a:pt x="733096" y="92524"/>
                        <a:pt x="807708" y="52837"/>
                      </a:cubicBezTo>
                      <a:cubicBezTo>
                        <a:pt x="882320" y="13150"/>
                        <a:pt x="587046" y="90937"/>
                        <a:pt x="629908" y="97287"/>
                      </a:cubicBezTo>
                      <a:cubicBezTo>
                        <a:pt x="672770" y="103637"/>
                        <a:pt x="1004029" y="98345"/>
                        <a:pt x="1064883" y="90937"/>
                      </a:cubicBezTo>
                      <a:cubicBezTo>
                        <a:pt x="1125737" y="83529"/>
                        <a:pt x="998737" y="60245"/>
                        <a:pt x="995033" y="52837"/>
                      </a:cubicBezTo>
                      <a:cubicBezTo>
                        <a:pt x="991329" y="45429"/>
                        <a:pt x="974396" y="26908"/>
                        <a:pt x="1042658" y="46487"/>
                      </a:cubicBezTo>
                      <a:cubicBezTo>
                        <a:pt x="1110920" y="66066"/>
                        <a:pt x="1443237" y="176133"/>
                        <a:pt x="1404608" y="170312"/>
                      </a:cubicBezTo>
                      <a:cubicBezTo>
                        <a:pt x="1365979" y="164491"/>
                        <a:pt x="1034721" y="25850"/>
                        <a:pt x="810883" y="11562"/>
                      </a:cubicBezTo>
                      <a:cubicBezTo>
                        <a:pt x="587045" y="-2726"/>
                        <a:pt x="172708" y="84058"/>
                        <a:pt x="61583" y="84587"/>
                      </a:cubicBezTo>
                      <a:cubicBezTo>
                        <a:pt x="-49542" y="85116"/>
                        <a:pt x="154187" y="-42413"/>
                        <a:pt x="144133" y="14737"/>
                      </a:cubicBezTo>
                      <a:cubicBezTo>
                        <a:pt x="134079" y="71887"/>
                        <a:pt x="-15146" y="379333"/>
                        <a:pt x="1258" y="427487"/>
                      </a:cubicBezTo>
                      <a:cubicBezTo>
                        <a:pt x="17662" y="475641"/>
                        <a:pt x="212925" y="321124"/>
                        <a:pt x="242558" y="303662"/>
                      </a:cubicBezTo>
                      <a:cubicBezTo>
                        <a:pt x="272191" y="286200"/>
                        <a:pt x="88041" y="377216"/>
                        <a:pt x="182233" y="335412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2" name="フリーフォーム 871">
                  <a:extLst>
                    <a:ext uri="{FF2B5EF4-FFF2-40B4-BE49-F238E27FC236}">
                      <a16:creationId xmlns:a16="http://schemas.microsoft.com/office/drawing/2014/main" id="{3B4354ED-B7EF-3F51-8E5E-21CB0D85C2D2}"/>
                    </a:ext>
                  </a:extLst>
                </p:cNvPr>
                <p:cNvSpPr/>
                <p:nvPr/>
              </p:nvSpPr>
              <p:spPr>
                <a:xfrm>
                  <a:off x="1209579" y="1993510"/>
                  <a:ext cx="749396" cy="140414"/>
                </a:xfrm>
                <a:custGeom>
                  <a:avLst/>
                  <a:gdLst>
                    <a:gd name="connsiteX0" fmla="*/ 66771 w 749396"/>
                    <a:gd name="connsiteY0" fmla="*/ 390 h 140414"/>
                    <a:gd name="connsiteX1" fmla="*/ 577946 w 749396"/>
                    <a:gd name="connsiteY1" fmla="*/ 117865 h 140414"/>
                    <a:gd name="connsiteX2" fmla="*/ 749396 w 749396"/>
                    <a:gd name="connsiteY2" fmla="*/ 117865 h 140414"/>
                    <a:gd name="connsiteX3" fmla="*/ 35021 w 749396"/>
                    <a:gd name="connsiteY3" fmla="*/ 140090 h 140414"/>
                    <a:gd name="connsiteX4" fmla="*/ 101696 w 749396"/>
                    <a:gd name="connsiteY4" fmla="*/ 127390 h 140414"/>
                    <a:gd name="connsiteX5" fmla="*/ 25496 w 749396"/>
                    <a:gd name="connsiteY5" fmla="*/ 79765 h 140414"/>
                    <a:gd name="connsiteX6" fmla="*/ 209646 w 749396"/>
                    <a:gd name="connsiteY6" fmla="*/ 79765 h 140414"/>
                    <a:gd name="connsiteX7" fmla="*/ 66771 w 749396"/>
                    <a:gd name="connsiteY7" fmla="*/ 390 h 14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9396" h="140414">
                      <a:moveTo>
                        <a:pt x="66771" y="390"/>
                      </a:moveTo>
                      <a:cubicBezTo>
                        <a:pt x="128154" y="6740"/>
                        <a:pt x="464175" y="98286"/>
                        <a:pt x="577946" y="117865"/>
                      </a:cubicBezTo>
                      <a:cubicBezTo>
                        <a:pt x="691717" y="137444"/>
                        <a:pt x="749396" y="117865"/>
                        <a:pt x="749396" y="117865"/>
                      </a:cubicBezTo>
                      <a:lnTo>
                        <a:pt x="35021" y="140090"/>
                      </a:lnTo>
                      <a:cubicBezTo>
                        <a:pt x="-72929" y="141678"/>
                        <a:pt x="103283" y="137444"/>
                        <a:pt x="101696" y="127390"/>
                      </a:cubicBezTo>
                      <a:cubicBezTo>
                        <a:pt x="100109" y="117336"/>
                        <a:pt x="7504" y="87703"/>
                        <a:pt x="25496" y="79765"/>
                      </a:cubicBezTo>
                      <a:cubicBezTo>
                        <a:pt x="43488" y="71828"/>
                        <a:pt x="201709" y="92465"/>
                        <a:pt x="209646" y="79765"/>
                      </a:cubicBezTo>
                      <a:cubicBezTo>
                        <a:pt x="217583" y="67065"/>
                        <a:pt x="5388" y="-5960"/>
                        <a:pt x="66771" y="39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3" name="フリーフォーム 872">
                  <a:extLst>
                    <a:ext uri="{FF2B5EF4-FFF2-40B4-BE49-F238E27FC236}">
                      <a16:creationId xmlns:a16="http://schemas.microsoft.com/office/drawing/2014/main" id="{C6198862-4A4E-7F39-E5D4-02D3297C98A2}"/>
                    </a:ext>
                  </a:extLst>
                </p:cNvPr>
                <p:cNvSpPr/>
                <p:nvPr/>
              </p:nvSpPr>
              <p:spPr>
                <a:xfrm>
                  <a:off x="2029314" y="1736719"/>
                  <a:ext cx="521745" cy="1496563"/>
                </a:xfrm>
                <a:custGeom>
                  <a:avLst/>
                  <a:gdLst>
                    <a:gd name="connsiteX0" fmla="*/ 390036 w 521745"/>
                    <a:gd name="connsiteY0" fmla="*/ 6 h 1496563"/>
                    <a:gd name="connsiteX1" fmla="*/ 218586 w 521745"/>
                    <a:gd name="connsiteY1" fmla="*/ 352431 h 1496563"/>
                    <a:gd name="connsiteX2" fmla="*/ 243986 w 521745"/>
                    <a:gd name="connsiteY2" fmla="*/ 301631 h 1496563"/>
                    <a:gd name="connsiteX3" fmla="*/ 66186 w 521745"/>
                    <a:gd name="connsiteY3" fmla="*/ 936631 h 1496563"/>
                    <a:gd name="connsiteX4" fmla="*/ 5861 w 521745"/>
                    <a:gd name="connsiteY4" fmla="*/ 1473206 h 1496563"/>
                    <a:gd name="connsiteX5" fmla="*/ 21736 w 521745"/>
                    <a:gd name="connsiteY5" fmla="*/ 1333506 h 1496563"/>
                    <a:gd name="connsiteX6" fmla="*/ 177311 w 521745"/>
                    <a:gd name="connsiteY6" fmla="*/ 736606 h 1496563"/>
                    <a:gd name="connsiteX7" fmla="*/ 104286 w 521745"/>
                    <a:gd name="connsiteY7" fmla="*/ 1406531 h 1496563"/>
                    <a:gd name="connsiteX8" fmla="*/ 263036 w 521745"/>
                    <a:gd name="connsiteY8" fmla="*/ 917581 h 1496563"/>
                    <a:gd name="connsiteX9" fmla="*/ 517036 w 521745"/>
                    <a:gd name="connsiteY9" fmla="*/ 120656 h 1496563"/>
                    <a:gd name="connsiteX10" fmla="*/ 424961 w 521745"/>
                    <a:gd name="connsiteY10" fmla="*/ 361956 h 1496563"/>
                    <a:gd name="connsiteX11" fmla="*/ 390036 w 521745"/>
                    <a:gd name="connsiteY11" fmla="*/ 6 h 1496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1745" h="1496563">
                      <a:moveTo>
                        <a:pt x="390036" y="6"/>
                      </a:moveTo>
                      <a:cubicBezTo>
                        <a:pt x="355640" y="-1582"/>
                        <a:pt x="242928" y="302160"/>
                        <a:pt x="218586" y="352431"/>
                      </a:cubicBezTo>
                      <a:cubicBezTo>
                        <a:pt x="194244" y="402702"/>
                        <a:pt x="269386" y="204264"/>
                        <a:pt x="243986" y="301631"/>
                      </a:cubicBezTo>
                      <a:cubicBezTo>
                        <a:pt x="218586" y="398998"/>
                        <a:pt x="105873" y="741369"/>
                        <a:pt x="66186" y="936631"/>
                      </a:cubicBezTo>
                      <a:cubicBezTo>
                        <a:pt x="26499" y="1131893"/>
                        <a:pt x="13269" y="1407060"/>
                        <a:pt x="5861" y="1473206"/>
                      </a:cubicBezTo>
                      <a:cubicBezTo>
                        <a:pt x="-1547" y="1539352"/>
                        <a:pt x="-6839" y="1456273"/>
                        <a:pt x="21736" y="1333506"/>
                      </a:cubicBezTo>
                      <a:cubicBezTo>
                        <a:pt x="50311" y="1210739"/>
                        <a:pt x="163553" y="724435"/>
                        <a:pt x="177311" y="736606"/>
                      </a:cubicBezTo>
                      <a:cubicBezTo>
                        <a:pt x="191069" y="748777"/>
                        <a:pt x="89999" y="1376369"/>
                        <a:pt x="104286" y="1406531"/>
                      </a:cubicBezTo>
                      <a:cubicBezTo>
                        <a:pt x="118573" y="1436693"/>
                        <a:pt x="194244" y="1131893"/>
                        <a:pt x="263036" y="917581"/>
                      </a:cubicBezTo>
                      <a:cubicBezTo>
                        <a:pt x="331828" y="703269"/>
                        <a:pt x="490049" y="213260"/>
                        <a:pt x="517036" y="120656"/>
                      </a:cubicBezTo>
                      <a:cubicBezTo>
                        <a:pt x="544023" y="28052"/>
                        <a:pt x="447186" y="385239"/>
                        <a:pt x="424961" y="361956"/>
                      </a:cubicBezTo>
                      <a:cubicBezTo>
                        <a:pt x="402736" y="338673"/>
                        <a:pt x="424432" y="1594"/>
                        <a:pt x="390036" y="6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4" name="フリーフォーム 873">
                  <a:extLst>
                    <a:ext uri="{FF2B5EF4-FFF2-40B4-BE49-F238E27FC236}">
                      <a16:creationId xmlns:a16="http://schemas.microsoft.com/office/drawing/2014/main" id="{A22F2486-3133-335D-CD90-7FDD1E4DE97F}"/>
                    </a:ext>
                  </a:extLst>
                </p:cNvPr>
                <p:cNvSpPr/>
                <p:nvPr/>
              </p:nvSpPr>
              <p:spPr>
                <a:xfrm>
                  <a:off x="2043002" y="2167057"/>
                  <a:ext cx="259926" cy="1457751"/>
                </a:xfrm>
                <a:custGeom>
                  <a:avLst/>
                  <a:gdLst>
                    <a:gd name="connsiteX0" fmla="*/ 242998 w 259926"/>
                    <a:gd name="connsiteY0" fmla="*/ 10993 h 1457751"/>
                    <a:gd name="connsiteX1" fmla="*/ 77898 w 259926"/>
                    <a:gd name="connsiteY1" fmla="*/ 661868 h 1457751"/>
                    <a:gd name="connsiteX2" fmla="*/ 195373 w 259926"/>
                    <a:gd name="connsiteY2" fmla="*/ 572968 h 1457751"/>
                    <a:gd name="connsiteX3" fmla="*/ 106473 w 259926"/>
                    <a:gd name="connsiteY3" fmla="*/ 928568 h 1457751"/>
                    <a:gd name="connsiteX4" fmla="*/ 258873 w 259926"/>
                    <a:gd name="connsiteY4" fmla="*/ 626943 h 1457751"/>
                    <a:gd name="connsiteX5" fmla="*/ 14398 w 259926"/>
                    <a:gd name="connsiteY5" fmla="*/ 1315918 h 1457751"/>
                    <a:gd name="connsiteX6" fmla="*/ 27098 w 259926"/>
                    <a:gd name="connsiteY6" fmla="*/ 1452443 h 1457751"/>
                    <a:gd name="connsiteX7" fmla="*/ 14398 w 259926"/>
                    <a:gd name="connsiteY7" fmla="*/ 1217493 h 1457751"/>
                    <a:gd name="connsiteX8" fmla="*/ 11223 w 259926"/>
                    <a:gd name="connsiteY8" fmla="*/ 484068 h 1457751"/>
                    <a:gd name="connsiteX9" fmla="*/ 36623 w 259926"/>
                    <a:gd name="connsiteY9" fmla="*/ 677743 h 1457751"/>
                    <a:gd name="connsiteX10" fmla="*/ 154098 w 259926"/>
                    <a:gd name="connsiteY10" fmla="*/ 74493 h 1457751"/>
                    <a:gd name="connsiteX11" fmla="*/ 135048 w 259926"/>
                    <a:gd name="connsiteY11" fmla="*/ 242768 h 1457751"/>
                    <a:gd name="connsiteX12" fmla="*/ 242998 w 259926"/>
                    <a:gd name="connsiteY12" fmla="*/ 10993 h 1457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9926" h="1457751">
                      <a:moveTo>
                        <a:pt x="242998" y="10993"/>
                      </a:moveTo>
                      <a:cubicBezTo>
                        <a:pt x="233473" y="80843"/>
                        <a:pt x="85835" y="568206"/>
                        <a:pt x="77898" y="661868"/>
                      </a:cubicBezTo>
                      <a:cubicBezTo>
                        <a:pt x="69960" y="755531"/>
                        <a:pt x="190610" y="528518"/>
                        <a:pt x="195373" y="572968"/>
                      </a:cubicBezTo>
                      <a:cubicBezTo>
                        <a:pt x="200135" y="617418"/>
                        <a:pt x="95890" y="919572"/>
                        <a:pt x="106473" y="928568"/>
                      </a:cubicBezTo>
                      <a:cubicBezTo>
                        <a:pt x="117056" y="937564"/>
                        <a:pt x="274219" y="562385"/>
                        <a:pt x="258873" y="626943"/>
                      </a:cubicBezTo>
                      <a:cubicBezTo>
                        <a:pt x="243527" y="691501"/>
                        <a:pt x="53027" y="1178335"/>
                        <a:pt x="14398" y="1315918"/>
                      </a:cubicBezTo>
                      <a:cubicBezTo>
                        <a:pt x="-24231" y="1453501"/>
                        <a:pt x="27098" y="1468847"/>
                        <a:pt x="27098" y="1452443"/>
                      </a:cubicBezTo>
                      <a:cubicBezTo>
                        <a:pt x="27098" y="1436039"/>
                        <a:pt x="17044" y="1378889"/>
                        <a:pt x="14398" y="1217493"/>
                      </a:cubicBezTo>
                      <a:cubicBezTo>
                        <a:pt x="11752" y="1056097"/>
                        <a:pt x="7519" y="574026"/>
                        <a:pt x="11223" y="484068"/>
                      </a:cubicBezTo>
                      <a:cubicBezTo>
                        <a:pt x="14927" y="394110"/>
                        <a:pt x="12810" y="746006"/>
                        <a:pt x="36623" y="677743"/>
                      </a:cubicBezTo>
                      <a:cubicBezTo>
                        <a:pt x="60435" y="609481"/>
                        <a:pt x="137694" y="146989"/>
                        <a:pt x="154098" y="74493"/>
                      </a:cubicBezTo>
                      <a:cubicBezTo>
                        <a:pt x="170502" y="1997"/>
                        <a:pt x="118115" y="259172"/>
                        <a:pt x="135048" y="242768"/>
                      </a:cubicBezTo>
                      <a:cubicBezTo>
                        <a:pt x="151981" y="226364"/>
                        <a:pt x="252523" y="-58857"/>
                        <a:pt x="242998" y="10993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5" name="フリーフォーム 874">
                  <a:extLst>
                    <a:ext uri="{FF2B5EF4-FFF2-40B4-BE49-F238E27FC236}">
                      <a16:creationId xmlns:a16="http://schemas.microsoft.com/office/drawing/2014/main" id="{F8217ADC-8137-59FA-40BD-04B296301315}"/>
                    </a:ext>
                  </a:extLst>
                </p:cNvPr>
                <p:cNvSpPr/>
                <p:nvPr/>
              </p:nvSpPr>
              <p:spPr>
                <a:xfrm>
                  <a:off x="1256816" y="2615942"/>
                  <a:ext cx="1599781" cy="715293"/>
                </a:xfrm>
                <a:custGeom>
                  <a:avLst/>
                  <a:gdLst>
                    <a:gd name="connsiteX0" fmla="*/ 10009 w 1599781"/>
                    <a:gd name="connsiteY0" fmla="*/ 258 h 715293"/>
                    <a:gd name="connsiteX1" fmla="*/ 654534 w 1599781"/>
                    <a:gd name="connsiteY1" fmla="*/ 247908 h 715293"/>
                    <a:gd name="connsiteX2" fmla="*/ 651359 w 1599781"/>
                    <a:gd name="connsiteY2" fmla="*/ 219333 h 715293"/>
                    <a:gd name="connsiteX3" fmla="*/ 1181584 w 1599781"/>
                    <a:gd name="connsiteY3" fmla="*/ 387608 h 715293"/>
                    <a:gd name="connsiteX4" fmla="*/ 1130784 w 1599781"/>
                    <a:gd name="connsiteY4" fmla="*/ 368558 h 715293"/>
                    <a:gd name="connsiteX5" fmla="*/ 1591159 w 1599781"/>
                    <a:gd name="connsiteY5" fmla="*/ 644783 h 715293"/>
                    <a:gd name="connsiteX6" fmla="*/ 1438759 w 1599781"/>
                    <a:gd name="connsiteY6" fmla="*/ 606683 h 715293"/>
                    <a:gd name="connsiteX7" fmla="*/ 1534009 w 1599781"/>
                    <a:gd name="connsiteY7" fmla="*/ 708283 h 715293"/>
                    <a:gd name="connsiteX8" fmla="*/ 603734 w 1599781"/>
                    <a:gd name="connsiteY8" fmla="*/ 378083 h 715293"/>
                    <a:gd name="connsiteX9" fmla="*/ 698984 w 1599781"/>
                    <a:gd name="connsiteY9" fmla="*/ 406658 h 715293"/>
                    <a:gd name="connsiteX10" fmla="*/ 117959 w 1599781"/>
                    <a:gd name="connsiteY10" fmla="*/ 171708 h 715293"/>
                    <a:gd name="connsiteX11" fmla="*/ 251309 w 1599781"/>
                    <a:gd name="connsiteY11" fmla="*/ 200283 h 715293"/>
                    <a:gd name="connsiteX12" fmla="*/ 10009 w 1599781"/>
                    <a:gd name="connsiteY12" fmla="*/ 258 h 715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99781" h="715293">
                      <a:moveTo>
                        <a:pt x="10009" y="258"/>
                      </a:moveTo>
                      <a:cubicBezTo>
                        <a:pt x="77213" y="8195"/>
                        <a:pt x="547642" y="211395"/>
                        <a:pt x="654534" y="247908"/>
                      </a:cubicBezTo>
                      <a:cubicBezTo>
                        <a:pt x="761426" y="284421"/>
                        <a:pt x="563517" y="196050"/>
                        <a:pt x="651359" y="219333"/>
                      </a:cubicBezTo>
                      <a:cubicBezTo>
                        <a:pt x="739201" y="242616"/>
                        <a:pt x="1101680" y="362737"/>
                        <a:pt x="1181584" y="387608"/>
                      </a:cubicBezTo>
                      <a:cubicBezTo>
                        <a:pt x="1261488" y="412479"/>
                        <a:pt x="1062522" y="325696"/>
                        <a:pt x="1130784" y="368558"/>
                      </a:cubicBezTo>
                      <a:cubicBezTo>
                        <a:pt x="1199046" y="411420"/>
                        <a:pt x="1539830" y="605096"/>
                        <a:pt x="1591159" y="644783"/>
                      </a:cubicBezTo>
                      <a:cubicBezTo>
                        <a:pt x="1642488" y="684470"/>
                        <a:pt x="1448284" y="596100"/>
                        <a:pt x="1438759" y="606683"/>
                      </a:cubicBezTo>
                      <a:cubicBezTo>
                        <a:pt x="1429234" y="617266"/>
                        <a:pt x="1673180" y="746383"/>
                        <a:pt x="1534009" y="708283"/>
                      </a:cubicBezTo>
                      <a:cubicBezTo>
                        <a:pt x="1394838" y="670183"/>
                        <a:pt x="742905" y="428354"/>
                        <a:pt x="603734" y="378083"/>
                      </a:cubicBezTo>
                      <a:cubicBezTo>
                        <a:pt x="464563" y="327812"/>
                        <a:pt x="779947" y="441054"/>
                        <a:pt x="698984" y="406658"/>
                      </a:cubicBezTo>
                      <a:cubicBezTo>
                        <a:pt x="618022" y="372262"/>
                        <a:pt x="192572" y="206104"/>
                        <a:pt x="117959" y="171708"/>
                      </a:cubicBezTo>
                      <a:cubicBezTo>
                        <a:pt x="43346" y="137312"/>
                        <a:pt x="267184" y="230975"/>
                        <a:pt x="251309" y="200283"/>
                      </a:cubicBezTo>
                      <a:cubicBezTo>
                        <a:pt x="235434" y="169591"/>
                        <a:pt x="-57195" y="-7679"/>
                        <a:pt x="10009" y="258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6" name="フリーフォーム 875">
                  <a:extLst>
                    <a:ext uri="{FF2B5EF4-FFF2-40B4-BE49-F238E27FC236}">
                      <a16:creationId xmlns:a16="http://schemas.microsoft.com/office/drawing/2014/main" id="{AFA873DF-1AD0-8BA6-BD6D-141D2FE43E74}"/>
                    </a:ext>
                  </a:extLst>
                </p:cNvPr>
                <p:cNvSpPr/>
                <p:nvPr/>
              </p:nvSpPr>
              <p:spPr>
                <a:xfrm>
                  <a:off x="95352" y="1753424"/>
                  <a:ext cx="2104779" cy="414099"/>
                </a:xfrm>
                <a:custGeom>
                  <a:avLst/>
                  <a:gdLst>
                    <a:gd name="connsiteX0" fmla="*/ 3073 w 2104779"/>
                    <a:gd name="connsiteY0" fmla="*/ 396051 h 414099"/>
                    <a:gd name="connsiteX1" fmla="*/ 82448 w 2104779"/>
                    <a:gd name="connsiteY1" fmla="*/ 2351 h 414099"/>
                    <a:gd name="connsiteX2" fmla="*/ 60223 w 2104779"/>
                    <a:gd name="connsiteY2" fmla="*/ 234126 h 414099"/>
                    <a:gd name="connsiteX3" fmla="*/ 841273 w 2104779"/>
                    <a:gd name="connsiteY3" fmla="*/ 275401 h 414099"/>
                    <a:gd name="connsiteX4" fmla="*/ 568223 w 2104779"/>
                    <a:gd name="connsiteY4" fmla="*/ 215076 h 414099"/>
                    <a:gd name="connsiteX5" fmla="*/ 2079523 w 2104779"/>
                    <a:gd name="connsiteY5" fmla="*/ 323026 h 414099"/>
                    <a:gd name="connsiteX6" fmla="*/ 1457223 w 2104779"/>
                    <a:gd name="connsiteY6" fmla="*/ 357951 h 414099"/>
                    <a:gd name="connsiteX7" fmla="*/ 711098 w 2104779"/>
                    <a:gd name="connsiteY7" fmla="*/ 377001 h 414099"/>
                    <a:gd name="connsiteX8" fmla="*/ 1581048 w 2104779"/>
                    <a:gd name="connsiteY8" fmla="*/ 380176 h 414099"/>
                    <a:gd name="connsiteX9" fmla="*/ 269773 w 2104779"/>
                    <a:gd name="connsiteY9" fmla="*/ 396051 h 414099"/>
                    <a:gd name="connsiteX10" fmla="*/ 511073 w 2104779"/>
                    <a:gd name="connsiteY10" fmla="*/ 386526 h 414099"/>
                    <a:gd name="connsiteX11" fmla="*/ 66573 w 2104779"/>
                    <a:gd name="connsiteY11" fmla="*/ 351601 h 414099"/>
                    <a:gd name="connsiteX12" fmla="*/ 3073 w 2104779"/>
                    <a:gd name="connsiteY12" fmla="*/ 396051 h 414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04779" h="414099">
                      <a:moveTo>
                        <a:pt x="3073" y="396051"/>
                      </a:moveTo>
                      <a:cubicBezTo>
                        <a:pt x="5719" y="337843"/>
                        <a:pt x="72923" y="29338"/>
                        <a:pt x="82448" y="2351"/>
                      </a:cubicBezTo>
                      <a:cubicBezTo>
                        <a:pt x="91973" y="-24636"/>
                        <a:pt x="-66248" y="188618"/>
                        <a:pt x="60223" y="234126"/>
                      </a:cubicBezTo>
                      <a:cubicBezTo>
                        <a:pt x="186694" y="279634"/>
                        <a:pt x="756606" y="278576"/>
                        <a:pt x="841273" y="275401"/>
                      </a:cubicBezTo>
                      <a:cubicBezTo>
                        <a:pt x="925940" y="272226"/>
                        <a:pt x="361848" y="207138"/>
                        <a:pt x="568223" y="215076"/>
                      </a:cubicBezTo>
                      <a:cubicBezTo>
                        <a:pt x="774598" y="223013"/>
                        <a:pt x="1931357" y="299214"/>
                        <a:pt x="2079523" y="323026"/>
                      </a:cubicBezTo>
                      <a:cubicBezTo>
                        <a:pt x="2227689" y="346838"/>
                        <a:pt x="1685294" y="348955"/>
                        <a:pt x="1457223" y="357951"/>
                      </a:cubicBezTo>
                      <a:cubicBezTo>
                        <a:pt x="1229152" y="366947"/>
                        <a:pt x="690460" y="373297"/>
                        <a:pt x="711098" y="377001"/>
                      </a:cubicBezTo>
                      <a:cubicBezTo>
                        <a:pt x="731736" y="380705"/>
                        <a:pt x="1654602" y="377001"/>
                        <a:pt x="1581048" y="380176"/>
                      </a:cubicBezTo>
                      <a:cubicBezTo>
                        <a:pt x="1507494" y="383351"/>
                        <a:pt x="448102" y="394993"/>
                        <a:pt x="269773" y="396051"/>
                      </a:cubicBezTo>
                      <a:cubicBezTo>
                        <a:pt x="91444" y="397109"/>
                        <a:pt x="544940" y="393934"/>
                        <a:pt x="511073" y="386526"/>
                      </a:cubicBezTo>
                      <a:cubicBezTo>
                        <a:pt x="477206" y="379118"/>
                        <a:pt x="149123" y="350014"/>
                        <a:pt x="66573" y="351601"/>
                      </a:cubicBezTo>
                      <a:cubicBezTo>
                        <a:pt x="-15977" y="353188"/>
                        <a:pt x="427" y="454259"/>
                        <a:pt x="3073" y="396051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7" name="フリーフォーム 876">
                  <a:extLst>
                    <a:ext uri="{FF2B5EF4-FFF2-40B4-BE49-F238E27FC236}">
                      <a16:creationId xmlns:a16="http://schemas.microsoft.com/office/drawing/2014/main" id="{5BCB4587-40F0-13E4-D85B-C29E2138E159}"/>
                    </a:ext>
                  </a:extLst>
                </p:cNvPr>
                <p:cNvSpPr/>
                <p:nvPr/>
              </p:nvSpPr>
              <p:spPr>
                <a:xfrm>
                  <a:off x="770482" y="1973602"/>
                  <a:ext cx="357261" cy="983282"/>
                </a:xfrm>
                <a:custGeom>
                  <a:avLst/>
                  <a:gdLst>
                    <a:gd name="connsiteX0" fmla="*/ 61368 w 357261"/>
                    <a:gd name="connsiteY0" fmla="*/ 4423 h 983282"/>
                    <a:gd name="connsiteX1" fmla="*/ 89943 w 357261"/>
                    <a:gd name="connsiteY1" fmla="*/ 134598 h 983282"/>
                    <a:gd name="connsiteX2" fmla="*/ 194718 w 357261"/>
                    <a:gd name="connsiteY2" fmla="*/ 277473 h 983282"/>
                    <a:gd name="connsiteX3" fmla="*/ 112168 w 357261"/>
                    <a:gd name="connsiteY3" fmla="*/ 248898 h 983282"/>
                    <a:gd name="connsiteX4" fmla="*/ 258218 w 357261"/>
                    <a:gd name="connsiteY4" fmla="*/ 452098 h 983282"/>
                    <a:gd name="connsiteX5" fmla="*/ 267743 w 357261"/>
                    <a:gd name="connsiteY5" fmla="*/ 563223 h 983282"/>
                    <a:gd name="connsiteX6" fmla="*/ 356643 w 357261"/>
                    <a:gd name="connsiteY6" fmla="*/ 982323 h 983282"/>
                    <a:gd name="connsiteX7" fmla="*/ 216943 w 357261"/>
                    <a:gd name="connsiteY7" fmla="*/ 661648 h 983282"/>
                    <a:gd name="connsiteX8" fmla="*/ 1043 w 357261"/>
                    <a:gd name="connsiteY8" fmla="*/ 144123 h 983282"/>
                    <a:gd name="connsiteX9" fmla="*/ 131218 w 357261"/>
                    <a:gd name="connsiteY9" fmla="*/ 302873 h 983282"/>
                    <a:gd name="connsiteX10" fmla="*/ 61368 w 357261"/>
                    <a:gd name="connsiteY10" fmla="*/ 4423 h 983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7261" h="983282">
                      <a:moveTo>
                        <a:pt x="61368" y="4423"/>
                      </a:moveTo>
                      <a:cubicBezTo>
                        <a:pt x="54489" y="-23623"/>
                        <a:pt x="67718" y="89090"/>
                        <a:pt x="89943" y="134598"/>
                      </a:cubicBezTo>
                      <a:cubicBezTo>
                        <a:pt x="112168" y="180106"/>
                        <a:pt x="191014" y="258423"/>
                        <a:pt x="194718" y="277473"/>
                      </a:cubicBezTo>
                      <a:cubicBezTo>
                        <a:pt x="198422" y="296523"/>
                        <a:pt x="101585" y="219794"/>
                        <a:pt x="112168" y="248898"/>
                      </a:cubicBezTo>
                      <a:cubicBezTo>
                        <a:pt x="122751" y="278002"/>
                        <a:pt x="232289" y="399711"/>
                        <a:pt x="258218" y="452098"/>
                      </a:cubicBezTo>
                      <a:cubicBezTo>
                        <a:pt x="284147" y="504485"/>
                        <a:pt x="251339" y="474852"/>
                        <a:pt x="267743" y="563223"/>
                      </a:cubicBezTo>
                      <a:cubicBezTo>
                        <a:pt x="284147" y="651594"/>
                        <a:pt x="365110" y="965919"/>
                        <a:pt x="356643" y="982323"/>
                      </a:cubicBezTo>
                      <a:cubicBezTo>
                        <a:pt x="348176" y="998727"/>
                        <a:pt x="276210" y="801348"/>
                        <a:pt x="216943" y="661648"/>
                      </a:cubicBezTo>
                      <a:cubicBezTo>
                        <a:pt x="157676" y="521948"/>
                        <a:pt x="15330" y="203919"/>
                        <a:pt x="1043" y="144123"/>
                      </a:cubicBezTo>
                      <a:cubicBezTo>
                        <a:pt x="-13244" y="84327"/>
                        <a:pt x="123810" y="322452"/>
                        <a:pt x="131218" y="302873"/>
                      </a:cubicBezTo>
                      <a:cubicBezTo>
                        <a:pt x="138626" y="283294"/>
                        <a:pt x="68247" y="32469"/>
                        <a:pt x="61368" y="4423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8" name="フリーフォーム 877">
                  <a:extLst>
                    <a:ext uri="{FF2B5EF4-FFF2-40B4-BE49-F238E27FC236}">
                      <a16:creationId xmlns:a16="http://schemas.microsoft.com/office/drawing/2014/main" id="{1AB86AF1-FB97-4A67-EEF8-02C552669AD8}"/>
                    </a:ext>
                  </a:extLst>
                </p:cNvPr>
                <p:cNvSpPr/>
                <p:nvPr/>
              </p:nvSpPr>
              <p:spPr>
                <a:xfrm>
                  <a:off x="-6350" y="2063750"/>
                  <a:ext cx="1914651" cy="924396"/>
                </a:xfrm>
                <a:custGeom>
                  <a:avLst/>
                  <a:gdLst>
                    <a:gd name="connsiteX0" fmla="*/ 0 w 1914651"/>
                    <a:gd name="connsiteY0" fmla="*/ 0 h 924396"/>
                    <a:gd name="connsiteX1" fmla="*/ 69850 w 1914651"/>
                    <a:gd name="connsiteY1" fmla="*/ 38100 h 924396"/>
                    <a:gd name="connsiteX2" fmla="*/ 869950 w 1914651"/>
                    <a:gd name="connsiteY2" fmla="*/ 434975 h 924396"/>
                    <a:gd name="connsiteX3" fmla="*/ 663575 w 1914651"/>
                    <a:gd name="connsiteY3" fmla="*/ 339725 h 924396"/>
                    <a:gd name="connsiteX4" fmla="*/ 1644650 w 1914651"/>
                    <a:gd name="connsiteY4" fmla="*/ 692150 h 924396"/>
                    <a:gd name="connsiteX5" fmla="*/ 1377950 w 1914651"/>
                    <a:gd name="connsiteY5" fmla="*/ 638175 h 924396"/>
                    <a:gd name="connsiteX6" fmla="*/ 1914525 w 1914651"/>
                    <a:gd name="connsiteY6" fmla="*/ 923925 h 924396"/>
                    <a:gd name="connsiteX7" fmla="*/ 1412875 w 1914651"/>
                    <a:gd name="connsiteY7" fmla="*/ 692150 h 924396"/>
                    <a:gd name="connsiteX8" fmla="*/ 41275 w 1914651"/>
                    <a:gd name="connsiteY8" fmla="*/ 206375 h 924396"/>
                    <a:gd name="connsiteX9" fmla="*/ 374650 w 1914651"/>
                    <a:gd name="connsiteY9" fmla="*/ 387350 h 924396"/>
                    <a:gd name="connsiteX10" fmla="*/ 92075 w 1914651"/>
                    <a:gd name="connsiteY10" fmla="*/ 130175 h 924396"/>
                    <a:gd name="connsiteX11" fmla="*/ 136525 w 1914651"/>
                    <a:gd name="connsiteY11" fmla="*/ 190500 h 924396"/>
                    <a:gd name="connsiteX12" fmla="*/ 171450 w 1914651"/>
                    <a:gd name="connsiteY12" fmla="*/ 200025 h 924396"/>
                    <a:gd name="connsiteX13" fmla="*/ 196850 w 1914651"/>
                    <a:gd name="connsiteY13" fmla="*/ 215900 h 924396"/>
                    <a:gd name="connsiteX14" fmla="*/ 0 w 1914651"/>
                    <a:gd name="connsiteY14" fmla="*/ 0 h 924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14651" h="924396">
                      <a:moveTo>
                        <a:pt x="0" y="0"/>
                      </a:moveTo>
                      <a:lnTo>
                        <a:pt x="69850" y="38100"/>
                      </a:lnTo>
                      <a:lnTo>
                        <a:pt x="869950" y="434975"/>
                      </a:lnTo>
                      <a:cubicBezTo>
                        <a:pt x="968904" y="485246"/>
                        <a:pt x="534458" y="296863"/>
                        <a:pt x="663575" y="339725"/>
                      </a:cubicBezTo>
                      <a:cubicBezTo>
                        <a:pt x="792692" y="382587"/>
                        <a:pt x="1525588" y="642408"/>
                        <a:pt x="1644650" y="692150"/>
                      </a:cubicBezTo>
                      <a:cubicBezTo>
                        <a:pt x="1763712" y="741892"/>
                        <a:pt x="1332971" y="599546"/>
                        <a:pt x="1377950" y="638175"/>
                      </a:cubicBezTo>
                      <a:cubicBezTo>
                        <a:pt x="1422929" y="676804"/>
                        <a:pt x="1908704" y="914929"/>
                        <a:pt x="1914525" y="923925"/>
                      </a:cubicBezTo>
                      <a:cubicBezTo>
                        <a:pt x="1920346" y="932921"/>
                        <a:pt x="1725083" y="811742"/>
                        <a:pt x="1412875" y="692150"/>
                      </a:cubicBezTo>
                      <a:cubicBezTo>
                        <a:pt x="1100667" y="572558"/>
                        <a:pt x="214312" y="257175"/>
                        <a:pt x="41275" y="206375"/>
                      </a:cubicBezTo>
                      <a:cubicBezTo>
                        <a:pt x="-131762" y="155575"/>
                        <a:pt x="366183" y="400050"/>
                        <a:pt x="374650" y="387350"/>
                      </a:cubicBezTo>
                      <a:cubicBezTo>
                        <a:pt x="383117" y="374650"/>
                        <a:pt x="131763" y="162983"/>
                        <a:pt x="92075" y="130175"/>
                      </a:cubicBezTo>
                      <a:cubicBezTo>
                        <a:pt x="52387" y="97367"/>
                        <a:pt x="123296" y="178858"/>
                        <a:pt x="136525" y="190500"/>
                      </a:cubicBezTo>
                      <a:cubicBezTo>
                        <a:pt x="149754" y="202142"/>
                        <a:pt x="161396" y="195792"/>
                        <a:pt x="171450" y="200025"/>
                      </a:cubicBezTo>
                      <a:cubicBezTo>
                        <a:pt x="181504" y="204258"/>
                        <a:pt x="226483" y="246592"/>
                        <a:pt x="196850" y="215900"/>
                      </a:cubicBezTo>
                      <a:cubicBezTo>
                        <a:pt x="167217" y="185208"/>
                        <a:pt x="80433" y="100541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9" name="フリーフォーム 878">
                  <a:extLst>
                    <a:ext uri="{FF2B5EF4-FFF2-40B4-BE49-F238E27FC236}">
                      <a16:creationId xmlns:a16="http://schemas.microsoft.com/office/drawing/2014/main" id="{9668F13F-7FC3-C295-60FB-E56E6CF9FA08}"/>
                    </a:ext>
                  </a:extLst>
                </p:cNvPr>
                <p:cNvSpPr/>
                <p:nvPr/>
              </p:nvSpPr>
              <p:spPr>
                <a:xfrm>
                  <a:off x="9127" y="2174278"/>
                  <a:ext cx="2164762" cy="811642"/>
                </a:xfrm>
                <a:custGeom>
                  <a:avLst/>
                  <a:gdLst>
                    <a:gd name="connsiteX0" fmla="*/ 38498 w 2164762"/>
                    <a:gd name="connsiteY0" fmla="*/ 29172 h 811642"/>
                    <a:gd name="connsiteX1" fmla="*/ 127398 w 2164762"/>
                    <a:gd name="connsiteY1" fmla="*/ 51397 h 811642"/>
                    <a:gd name="connsiteX2" fmla="*/ 1229123 w 2164762"/>
                    <a:gd name="connsiteY2" fmla="*/ 480022 h 811642"/>
                    <a:gd name="connsiteX3" fmla="*/ 2162573 w 2164762"/>
                    <a:gd name="connsiteY3" fmla="*/ 810222 h 811642"/>
                    <a:gd name="connsiteX4" fmla="*/ 1467248 w 2164762"/>
                    <a:gd name="connsiteY4" fmla="*/ 594322 h 811642"/>
                    <a:gd name="connsiteX5" fmla="*/ 813198 w 2164762"/>
                    <a:gd name="connsiteY5" fmla="*/ 467322 h 811642"/>
                    <a:gd name="connsiteX6" fmla="*/ 1010048 w 2164762"/>
                    <a:gd name="connsiteY6" fmla="*/ 549872 h 811642"/>
                    <a:gd name="connsiteX7" fmla="*/ 222648 w 2164762"/>
                    <a:gd name="connsiteY7" fmla="*/ 219672 h 811642"/>
                    <a:gd name="connsiteX8" fmla="*/ 263923 w 2164762"/>
                    <a:gd name="connsiteY8" fmla="*/ 245072 h 811642"/>
                    <a:gd name="connsiteX9" fmla="*/ 38498 w 2164762"/>
                    <a:gd name="connsiteY9" fmla="*/ 29172 h 811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4762" h="811642">
                      <a:moveTo>
                        <a:pt x="38498" y="29172"/>
                      </a:moveTo>
                      <a:cubicBezTo>
                        <a:pt x="15744" y="-3107"/>
                        <a:pt x="-71039" y="-23745"/>
                        <a:pt x="127398" y="51397"/>
                      </a:cubicBezTo>
                      <a:cubicBezTo>
                        <a:pt x="325835" y="126539"/>
                        <a:pt x="889927" y="353551"/>
                        <a:pt x="1229123" y="480022"/>
                      </a:cubicBezTo>
                      <a:cubicBezTo>
                        <a:pt x="1568319" y="606493"/>
                        <a:pt x="2122885" y="791172"/>
                        <a:pt x="2162573" y="810222"/>
                      </a:cubicBezTo>
                      <a:cubicBezTo>
                        <a:pt x="2202261" y="829272"/>
                        <a:pt x="1692144" y="651472"/>
                        <a:pt x="1467248" y="594322"/>
                      </a:cubicBezTo>
                      <a:cubicBezTo>
                        <a:pt x="1242352" y="537172"/>
                        <a:pt x="889398" y="474730"/>
                        <a:pt x="813198" y="467322"/>
                      </a:cubicBezTo>
                      <a:cubicBezTo>
                        <a:pt x="736998" y="459914"/>
                        <a:pt x="1010048" y="549872"/>
                        <a:pt x="1010048" y="549872"/>
                      </a:cubicBezTo>
                      <a:lnTo>
                        <a:pt x="222648" y="219672"/>
                      </a:lnTo>
                      <a:cubicBezTo>
                        <a:pt x="98294" y="168872"/>
                        <a:pt x="294086" y="278939"/>
                        <a:pt x="263923" y="245072"/>
                      </a:cubicBezTo>
                      <a:cubicBezTo>
                        <a:pt x="233761" y="211205"/>
                        <a:pt x="61252" y="61451"/>
                        <a:pt x="38498" y="29172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0" name="フリーフォーム 879">
                  <a:extLst>
                    <a:ext uri="{FF2B5EF4-FFF2-40B4-BE49-F238E27FC236}">
                      <a16:creationId xmlns:a16="http://schemas.microsoft.com/office/drawing/2014/main" id="{4DB107E9-7C56-E4C3-76DC-109E1E12D199}"/>
                    </a:ext>
                  </a:extLst>
                </p:cNvPr>
                <p:cNvSpPr/>
                <p:nvPr/>
              </p:nvSpPr>
              <p:spPr>
                <a:xfrm>
                  <a:off x="18123" y="2298450"/>
                  <a:ext cx="229566" cy="656266"/>
                </a:xfrm>
                <a:custGeom>
                  <a:avLst/>
                  <a:gdLst>
                    <a:gd name="connsiteX0" fmla="*/ 229527 w 229566"/>
                    <a:gd name="connsiteY0" fmla="*/ 6600 h 656266"/>
                    <a:gd name="connsiteX1" fmla="*/ 118402 w 229566"/>
                    <a:gd name="connsiteY1" fmla="*/ 308225 h 656266"/>
                    <a:gd name="connsiteX2" fmla="*/ 213652 w 229566"/>
                    <a:gd name="connsiteY2" fmla="*/ 155825 h 656266"/>
                    <a:gd name="connsiteX3" fmla="*/ 39027 w 229566"/>
                    <a:gd name="connsiteY3" fmla="*/ 546350 h 656266"/>
                    <a:gd name="connsiteX4" fmla="*/ 927 w 229566"/>
                    <a:gd name="connsiteY4" fmla="*/ 654300 h 656266"/>
                    <a:gd name="connsiteX5" fmla="*/ 61252 w 229566"/>
                    <a:gd name="connsiteY5" fmla="*/ 479675 h 656266"/>
                    <a:gd name="connsiteX6" fmla="*/ 105702 w 229566"/>
                    <a:gd name="connsiteY6" fmla="*/ 178050 h 656266"/>
                    <a:gd name="connsiteX7" fmla="*/ 64427 w 229566"/>
                    <a:gd name="connsiteY7" fmla="*/ 482850 h 656266"/>
                    <a:gd name="connsiteX8" fmla="*/ 134277 w 229566"/>
                    <a:gd name="connsiteY8" fmla="*/ 174875 h 656266"/>
                    <a:gd name="connsiteX9" fmla="*/ 131102 w 229566"/>
                    <a:gd name="connsiteY9" fmla="*/ 108200 h 656266"/>
                    <a:gd name="connsiteX10" fmla="*/ 229527 w 229566"/>
                    <a:gd name="connsiteY10" fmla="*/ 6600 h 656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9566" h="656266">
                      <a:moveTo>
                        <a:pt x="229527" y="6600"/>
                      </a:moveTo>
                      <a:cubicBezTo>
                        <a:pt x="227410" y="39937"/>
                        <a:pt x="121048" y="283354"/>
                        <a:pt x="118402" y="308225"/>
                      </a:cubicBezTo>
                      <a:cubicBezTo>
                        <a:pt x="115756" y="333096"/>
                        <a:pt x="226881" y="116138"/>
                        <a:pt x="213652" y="155825"/>
                      </a:cubicBezTo>
                      <a:cubicBezTo>
                        <a:pt x="200423" y="195512"/>
                        <a:pt x="74481" y="463271"/>
                        <a:pt x="39027" y="546350"/>
                      </a:cubicBezTo>
                      <a:cubicBezTo>
                        <a:pt x="3573" y="629429"/>
                        <a:pt x="-2777" y="665412"/>
                        <a:pt x="927" y="654300"/>
                      </a:cubicBezTo>
                      <a:cubicBezTo>
                        <a:pt x="4631" y="643188"/>
                        <a:pt x="43790" y="559050"/>
                        <a:pt x="61252" y="479675"/>
                      </a:cubicBezTo>
                      <a:cubicBezTo>
                        <a:pt x="78714" y="400300"/>
                        <a:pt x="105173" y="177521"/>
                        <a:pt x="105702" y="178050"/>
                      </a:cubicBezTo>
                      <a:cubicBezTo>
                        <a:pt x="106231" y="178579"/>
                        <a:pt x="59664" y="483379"/>
                        <a:pt x="64427" y="482850"/>
                      </a:cubicBezTo>
                      <a:cubicBezTo>
                        <a:pt x="69189" y="482321"/>
                        <a:pt x="123165" y="237316"/>
                        <a:pt x="134277" y="174875"/>
                      </a:cubicBezTo>
                      <a:cubicBezTo>
                        <a:pt x="145389" y="112434"/>
                        <a:pt x="113640" y="141008"/>
                        <a:pt x="131102" y="108200"/>
                      </a:cubicBezTo>
                      <a:cubicBezTo>
                        <a:pt x="148564" y="75392"/>
                        <a:pt x="231644" y="-26737"/>
                        <a:pt x="229527" y="660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1" name="フリーフォーム 880">
                  <a:extLst>
                    <a:ext uri="{FF2B5EF4-FFF2-40B4-BE49-F238E27FC236}">
                      <a16:creationId xmlns:a16="http://schemas.microsoft.com/office/drawing/2014/main" id="{F21068C8-89D6-1BF2-03AA-ACD2E0329E26}"/>
                    </a:ext>
                  </a:extLst>
                </p:cNvPr>
                <p:cNvSpPr/>
                <p:nvPr/>
              </p:nvSpPr>
              <p:spPr>
                <a:xfrm>
                  <a:off x="31750" y="2225665"/>
                  <a:ext cx="182561" cy="696045"/>
                </a:xfrm>
                <a:custGeom>
                  <a:avLst/>
                  <a:gdLst>
                    <a:gd name="connsiteX0" fmla="*/ 180975 w 182561"/>
                    <a:gd name="connsiteY0" fmla="*/ 10 h 696045"/>
                    <a:gd name="connsiteX1" fmla="*/ 60325 w 182561"/>
                    <a:gd name="connsiteY1" fmla="*/ 415935 h 696045"/>
                    <a:gd name="connsiteX2" fmla="*/ 0 w 182561"/>
                    <a:gd name="connsiteY2" fmla="*/ 657235 h 696045"/>
                    <a:gd name="connsiteX3" fmla="*/ 60325 w 182561"/>
                    <a:gd name="connsiteY3" fmla="*/ 352435 h 696045"/>
                    <a:gd name="connsiteX4" fmla="*/ 19050 w 182561"/>
                    <a:gd name="connsiteY4" fmla="*/ 695335 h 696045"/>
                    <a:gd name="connsiteX5" fmla="*/ 123825 w 182561"/>
                    <a:gd name="connsiteY5" fmla="*/ 428635 h 696045"/>
                    <a:gd name="connsiteX6" fmla="*/ 180975 w 182561"/>
                    <a:gd name="connsiteY6" fmla="*/ 10 h 696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2561" h="696045">
                      <a:moveTo>
                        <a:pt x="180975" y="10"/>
                      </a:moveTo>
                      <a:cubicBezTo>
                        <a:pt x="170392" y="-2107"/>
                        <a:pt x="90487" y="306398"/>
                        <a:pt x="60325" y="415935"/>
                      </a:cubicBezTo>
                      <a:cubicBezTo>
                        <a:pt x="30163" y="525472"/>
                        <a:pt x="0" y="667818"/>
                        <a:pt x="0" y="657235"/>
                      </a:cubicBezTo>
                      <a:cubicBezTo>
                        <a:pt x="0" y="646652"/>
                        <a:pt x="57150" y="346085"/>
                        <a:pt x="60325" y="352435"/>
                      </a:cubicBezTo>
                      <a:cubicBezTo>
                        <a:pt x="63500" y="358785"/>
                        <a:pt x="8467" y="682635"/>
                        <a:pt x="19050" y="695335"/>
                      </a:cubicBezTo>
                      <a:cubicBezTo>
                        <a:pt x="29633" y="708035"/>
                        <a:pt x="101071" y="547698"/>
                        <a:pt x="123825" y="428635"/>
                      </a:cubicBezTo>
                      <a:cubicBezTo>
                        <a:pt x="146579" y="309573"/>
                        <a:pt x="191558" y="2127"/>
                        <a:pt x="180975" y="1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2" name="フリーフォーム 881">
                  <a:extLst>
                    <a:ext uri="{FF2B5EF4-FFF2-40B4-BE49-F238E27FC236}">
                      <a16:creationId xmlns:a16="http://schemas.microsoft.com/office/drawing/2014/main" id="{6EEACB96-9478-0E5A-BABE-2BB63FF09C17}"/>
                    </a:ext>
                  </a:extLst>
                </p:cNvPr>
                <p:cNvSpPr/>
                <p:nvPr/>
              </p:nvSpPr>
              <p:spPr>
                <a:xfrm>
                  <a:off x="1461622" y="2600656"/>
                  <a:ext cx="237204" cy="1127514"/>
                </a:xfrm>
                <a:custGeom>
                  <a:avLst/>
                  <a:gdLst>
                    <a:gd name="connsiteX0" fmla="*/ 237003 w 237204"/>
                    <a:gd name="connsiteY0" fmla="*/ 2844 h 1127514"/>
                    <a:gd name="connsiteX1" fmla="*/ 113178 w 237204"/>
                    <a:gd name="connsiteY1" fmla="*/ 421944 h 1127514"/>
                    <a:gd name="connsiteX2" fmla="*/ 170328 w 237204"/>
                    <a:gd name="connsiteY2" fmla="*/ 339394 h 1127514"/>
                    <a:gd name="connsiteX3" fmla="*/ 68728 w 237204"/>
                    <a:gd name="connsiteY3" fmla="*/ 739444 h 1127514"/>
                    <a:gd name="connsiteX4" fmla="*/ 2053 w 237204"/>
                    <a:gd name="connsiteY4" fmla="*/ 1117269 h 1127514"/>
                    <a:gd name="connsiteX5" fmla="*/ 21103 w 237204"/>
                    <a:gd name="connsiteY5" fmla="*/ 958519 h 1127514"/>
                    <a:gd name="connsiteX6" fmla="*/ 62378 w 237204"/>
                    <a:gd name="connsiteY6" fmla="*/ 323519 h 1127514"/>
                    <a:gd name="connsiteX7" fmla="*/ 75078 w 237204"/>
                    <a:gd name="connsiteY7" fmla="*/ 482269 h 1127514"/>
                    <a:gd name="connsiteX8" fmla="*/ 125878 w 237204"/>
                    <a:gd name="connsiteY8" fmla="*/ 180644 h 1127514"/>
                    <a:gd name="connsiteX9" fmla="*/ 141753 w 237204"/>
                    <a:gd name="connsiteY9" fmla="*/ 234619 h 1127514"/>
                    <a:gd name="connsiteX10" fmla="*/ 237003 w 237204"/>
                    <a:gd name="connsiteY10" fmla="*/ 2844 h 1127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7204" h="1127514">
                      <a:moveTo>
                        <a:pt x="237003" y="2844"/>
                      </a:moveTo>
                      <a:cubicBezTo>
                        <a:pt x="232241" y="34065"/>
                        <a:pt x="124290" y="365852"/>
                        <a:pt x="113178" y="421944"/>
                      </a:cubicBezTo>
                      <a:cubicBezTo>
                        <a:pt x="102066" y="478036"/>
                        <a:pt x="177736" y="286477"/>
                        <a:pt x="170328" y="339394"/>
                      </a:cubicBezTo>
                      <a:cubicBezTo>
                        <a:pt x="162920" y="392311"/>
                        <a:pt x="96774" y="609798"/>
                        <a:pt x="68728" y="739444"/>
                      </a:cubicBezTo>
                      <a:cubicBezTo>
                        <a:pt x="40682" y="869090"/>
                        <a:pt x="9990" y="1080757"/>
                        <a:pt x="2053" y="1117269"/>
                      </a:cubicBezTo>
                      <a:cubicBezTo>
                        <a:pt x="-5884" y="1153781"/>
                        <a:pt x="11049" y="1090811"/>
                        <a:pt x="21103" y="958519"/>
                      </a:cubicBezTo>
                      <a:cubicBezTo>
                        <a:pt x="31157" y="826227"/>
                        <a:pt x="53382" y="402894"/>
                        <a:pt x="62378" y="323519"/>
                      </a:cubicBezTo>
                      <a:cubicBezTo>
                        <a:pt x="71374" y="244144"/>
                        <a:pt x="64495" y="506081"/>
                        <a:pt x="75078" y="482269"/>
                      </a:cubicBezTo>
                      <a:cubicBezTo>
                        <a:pt x="85661" y="458457"/>
                        <a:pt x="114766" y="221919"/>
                        <a:pt x="125878" y="180644"/>
                      </a:cubicBezTo>
                      <a:cubicBezTo>
                        <a:pt x="136990" y="139369"/>
                        <a:pt x="122703" y="262136"/>
                        <a:pt x="141753" y="234619"/>
                      </a:cubicBezTo>
                      <a:cubicBezTo>
                        <a:pt x="160803" y="207102"/>
                        <a:pt x="241765" y="-28377"/>
                        <a:pt x="237003" y="2844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3" name="フリーフォーム 882">
                  <a:extLst>
                    <a:ext uri="{FF2B5EF4-FFF2-40B4-BE49-F238E27FC236}">
                      <a16:creationId xmlns:a16="http://schemas.microsoft.com/office/drawing/2014/main" id="{7FF51185-FC72-E36C-41F5-4E885901331E}"/>
                    </a:ext>
                  </a:extLst>
                </p:cNvPr>
                <p:cNvSpPr/>
                <p:nvPr/>
              </p:nvSpPr>
              <p:spPr>
                <a:xfrm>
                  <a:off x="1915504" y="2932890"/>
                  <a:ext cx="185853" cy="953378"/>
                </a:xfrm>
                <a:custGeom>
                  <a:avLst/>
                  <a:gdLst>
                    <a:gd name="connsiteX0" fmla="*/ 132371 w 185853"/>
                    <a:gd name="connsiteY0" fmla="*/ 13510 h 953378"/>
                    <a:gd name="connsiteX1" fmla="*/ 2196 w 185853"/>
                    <a:gd name="connsiteY1" fmla="*/ 442135 h 953378"/>
                    <a:gd name="connsiteX2" fmla="*/ 52996 w 185853"/>
                    <a:gd name="connsiteY2" fmla="*/ 292910 h 953378"/>
                    <a:gd name="connsiteX3" fmla="*/ 84746 w 185853"/>
                    <a:gd name="connsiteY3" fmla="*/ 292910 h 953378"/>
                    <a:gd name="connsiteX4" fmla="*/ 43471 w 185853"/>
                    <a:gd name="connsiteY4" fmla="*/ 521510 h 953378"/>
                    <a:gd name="connsiteX5" fmla="*/ 30771 w 185853"/>
                    <a:gd name="connsiteY5" fmla="*/ 829485 h 953378"/>
                    <a:gd name="connsiteX6" fmla="*/ 33946 w 185853"/>
                    <a:gd name="connsiteY6" fmla="*/ 756460 h 953378"/>
                    <a:gd name="connsiteX7" fmla="*/ 8546 w 185853"/>
                    <a:gd name="connsiteY7" fmla="*/ 848535 h 953378"/>
                    <a:gd name="connsiteX8" fmla="*/ 62521 w 185853"/>
                    <a:gd name="connsiteY8" fmla="*/ 953310 h 953378"/>
                    <a:gd name="connsiteX9" fmla="*/ 81571 w 185853"/>
                    <a:gd name="connsiteY9" fmla="*/ 832660 h 953378"/>
                    <a:gd name="connsiteX10" fmla="*/ 151421 w 185853"/>
                    <a:gd name="connsiteY10" fmla="*/ 477060 h 953378"/>
                    <a:gd name="connsiteX11" fmla="*/ 183171 w 185853"/>
                    <a:gd name="connsiteY11" fmla="*/ 248460 h 953378"/>
                    <a:gd name="connsiteX12" fmla="*/ 84746 w 185853"/>
                    <a:gd name="connsiteY12" fmla="*/ 594535 h 953378"/>
                    <a:gd name="connsiteX13" fmla="*/ 122846 w 185853"/>
                    <a:gd name="connsiteY13" fmla="*/ 150035 h 953378"/>
                    <a:gd name="connsiteX14" fmla="*/ 132371 w 185853"/>
                    <a:gd name="connsiteY14" fmla="*/ 13510 h 953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5853" h="953378">
                      <a:moveTo>
                        <a:pt x="132371" y="13510"/>
                      </a:moveTo>
                      <a:cubicBezTo>
                        <a:pt x="112263" y="62193"/>
                        <a:pt x="15425" y="395568"/>
                        <a:pt x="2196" y="442135"/>
                      </a:cubicBezTo>
                      <a:cubicBezTo>
                        <a:pt x="-11033" y="488702"/>
                        <a:pt x="39238" y="317781"/>
                        <a:pt x="52996" y="292910"/>
                      </a:cubicBezTo>
                      <a:cubicBezTo>
                        <a:pt x="66754" y="268039"/>
                        <a:pt x="86334" y="254810"/>
                        <a:pt x="84746" y="292910"/>
                      </a:cubicBezTo>
                      <a:cubicBezTo>
                        <a:pt x="83158" y="331010"/>
                        <a:pt x="52467" y="432081"/>
                        <a:pt x="43471" y="521510"/>
                      </a:cubicBezTo>
                      <a:cubicBezTo>
                        <a:pt x="34475" y="610939"/>
                        <a:pt x="32358" y="790327"/>
                        <a:pt x="30771" y="829485"/>
                      </a:cubicBezTo>
                      <a:cubicBezTo>
                        <a:pt x="29184" y="868643"/>
                        <a:pt x="37650" y="753285"/>
                        <a:pt x="33946" y="756460"/>
                      </a:cubicBezTo>
                      <a:cubicBezTo>
                        <a:pt x="30242" y="759635"/>
                        <a:pt x="3783" y="815727"/>
                        <a:pt x="8546" y="848535"/>
                      </a:cubicBezTo>
                      <a:cubicBezTo>
                        <a:pt x="13309" y="881343"/>
                        <a:pt x="50350" y="955956"/>
                        <a:pt x="62521" y="953310"/>
                      </a:cubicBezTo>
                      <a:cubicBezTo>
                        <a:pt x="74692" y="950664"/>
                        <a:pt x="66754" y="912035"/>
                        <a:pt x="81571" y="832660"/>
                      </a:cubicBezTo>
                      <a:cubicBezTo>
                        <a:pt x="96388" y="753285"/>
                        <a:pt x="134488" y="574427"/>
                        <a:pt x="151421" y="477060"/>
                      </a:cubicBezTo>
                      <a:cubicBezTo>
                        <a:pt x="168354" y="379693"/>
                        <a:pt x="194283" y="228881"/>
                        <a:pt x="183171" y="248460"/>
                      </a:cubicBezTo>
                      <a:cubicBezTo>
                        <a:pt x="172059" y="268039"/>
                        <a:pt x="94800" y="610939"/>
                        <a:pt x="84746" y="594535"/>
                      </a:cubicBezTo>
                      <a:cubicBezTo>
                        <a:pt x="74692" y="578131"/>
                        <a:pt x="114908" y="243698"/>
                        <a:pt x="122846" y="150035"/>
                      </a:cubicBezTo>
                      <a:cubicBezTo>
                        <a:pt x="130783" y="56373"/>
                        <a:pt x="152479" y="-35173"/>
                        <a:pt x="132371" y="1351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4" name="フリーフォーム 883">
                  <a:extLst>
                    <a:ext uri="{FF2B5EF4-FFF2-40B4-BE49-F238E27FC236}">
                      <a16:creationId xmlns:a16="http://schemas.microsoft.com/office/drawing/2014/main" id="{BF0220DD-B27A-72DE-0DD6-53E65D8A851C}"/>
                    </a:ext>
                  </a:extLst>
                </p:cNvPr>
                <p:cNvSpPr/>
                <p:nvPr/>
              </p:nvSpPr>
              <p:spPr>
                <a:xfrm>
                  <a:off x="-9986" y="3272807"/>
                  <a:ext cx="2098266" cy="667416"/>
                </a:xfrm>
                <a:custGeom>
                  <a:avLst/>
                  <a:gdLst>
                    <a:gd name="connsiteX0" fmla="*/ 29036 w 2098266"/>
                    <a:gd name="connsiteY0" fmla="*/ 618 h 667416"/>
                    <a:gd name="connsiteX1" fmla="*/ 914861 w 2098266"/>
                    <a:gd name="connsiteY1" fmla="*/ 276843 h 667416"/>
                    <a:gd name="connsiteX2" fmla="*/ 724361 w 2098266"/>
                    <a:gd name="connsiteY2" fmla="*/ 241918 h 667416"/>
                    <a:gd name="connsiteX3" fmla="*/ 1556211 w 2098266"/>
                    <a:gd name="connsiteY3" fmla="*/ 413368 h 667416"/>
                    <a:gd name="connsiteX4" fmla="*/ 1368886 w 2098266"/>
                    <a:gd name="connsiteY4" fmla="*/ 403843 h 667416"/>
                    <a:gd name="connsiteX5" fmla="*/ 2092786 w 2098266"/>
                    <a:gd name="connsiteY5" fmla="*/ 543543 h 667416"/>
                    <a:gd name="connsiteX6" fmla="*/ 1711786 w 2098266"/>
                    <a:gd name="connsiteY6" fmla="*/ 534018 h 667416"/>
                    <a:gd name="connsiteX7" fmla="*/ 1911811 w 2098266"/>
                    <a:gd name="connsiteY7" fmla="*/ 667368 h 667416"/>
                    <a:gd name="connsiteX8" fmla="*/ 1419686 w 2098266"/>
                    <a:gd name="connsiteY8" fmla="*/ 546718 h 667416"/>
                    <a:gd name="connsiteX9" fmla="*/ 397336 w 2098266"/>
                    <a:gd name="connsiteY9" fmla="*/ 337168 h 667416"/>
                    <a:gd name="connsiteX10" fmla="*/ 511636 w 2098266"/>
                    <a:gd name="connsiteY10" fmla="*/ 407018 h 667416"/>
                    <a:gd name="connsiteX11" fmla="*/ 41736 w 2098266"/>
                    <a:gd name="connsiteY11" fmla="*/ 153018 h 667416"/>
                    <a:gd name="connsiteX12" fmla="*/ 200486 w 2098266"/>
                    <a:gd name="connsiteY12" fmla="*/ 200643 h 667416"/>
                    <a:gd name="connsiteX13" fmla="*/ 29036 w 2098266"/>
                    <a:gd name="connsiteY13" fmla="*/ 618 h 667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98266" h="667416">
                      <a:moveTo>
                        <a:pt x="29036" y="618"/>
                      </a:moveTo>
                      <a:cubicBezTo>
                        <a:pt x="148098" y="13318"/>
                        <a:pt x="798974" y="236626"/>
                        <a:pt x="914861" y="276843"/>
                      </a:cubicBezTo>
                      <a:cubicBezTo>
                        <a:pt x="1030748" y="317060"/>
                        <a:pt x="724361" y="241918"/>
                        <a:pt x="724361" y="241918"/>
                      </a:cubicBezTo>
                      <a:lnTo>
                        <a:pt x="1556211" y="413368"/>
                      </a:lnTo>
                      <a:cubicBezTo>
                        <a:pt x="1663632" y="440356"/>
                        <a:pt x="1279457" y="382147"/>
                        <a:pt x="1368886" y="403843"/>
                      </a:cubicBezTo>
                      <a:cubicBezTo>
                        <a:pt x="1458315" y="425539"/>
                        <a:pt x="2035636" y="521847"/>
                        <a:pt x="2092786" y="543543"/>
                      </a:cubicBezTo>
                      <a:cubicBezTo>
                        <a:pt x="2149936" y="565239"/>
                        <a:pt x="1741948" y="513381"/>
                        <a:pt x="1711786" y="534018"/>
                      </a:cubicBezTo>
                      <a:cubicBezTo>
                        <a:pt x="1681624" y="554655"/>
                        <a:pt x="1960494" y="665251"/>
                        <a:pt x="1911811" y="667368"/>
                      </a:cubicBezTo>
                      <a:cubicBezTo>
                        <a:pt x="1863128" y="669485"/>
                        <a:pt x="1672099" y="601751"/>
                        <a:pt x="1419686" y="546718"/>
                      </a:cubicBezTo>
                      <a:cubicBezTo>
                        <a:pt x="1167273" y="491685"/>
                        <a:pt x="548678" y="360451"/>
                        <a:pt x="397336" y="337168"/>
                      </a:cubicBezTo>
                      <a:cubicBezTo>
                        <a:pt x="245994" y="313885"/>
                        <a:pt x="570903" y="437710"/>
                        <a:pt x="511636" y="407018"/>
                      </a:cubicBezTo>
                      <a:cubicBezTo>
                        <a:pt x="452369" y="376326"/>
                        <a:pt x="93594" y="187414"/>
                        <a:pt x="41736" y="153018"/>
                      </a:cubicBezTo>
                      <a:cubicBezTo>
                        <a:pt x="-10122" y="118622"/>
                        <a:pt x="205778" y="226572"/>
                        <a:pt x="200486" y="200643"/>
                      </a:cubicBezTo>
                      <a:cubicBezTo>
                        <a:pt x="195194" y="174714"/>
                        <a:pt x="-90026" y="-12082"/>
                        <a:pt x="29036" y="618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5" name="フリーフォーム 884">
                  <a:extLst>
                    <a:ext uri="{FF2B5EF4-FFF2-40B4-BE49-F238E27FC236}">
                      <a16:creationId xmlns:a16="http://schemas.microsoft.com/office/drawing/2014/main" id="{CB9B02E6-6220-8274-1098-28058D3E812D}"/>
                    </a:ext>
                  </a:extLst>
                </p:cNvPr>
                <p:cNvSpPr/>
                <p:nvPr/>
              </p:nvSpPr>
              <p:spPr>
                <a:xfrm>
                  <a:off x="1585919" y="3086087"/>
                  <a:ext cx="487916" cy="1343391"/>
                </a:xfrm>
                <a:custGeom>
                  <a:avLst/>
                  <a:gdLst>
                    <a:gd name="connsiteX0" fmla="*/ 487356 w 487916"/>
                    <a:gd name="connsiteY0" fmla="*/ 13 h 1343391"/>
                    <a:gd name="connsiteX1" fmla="*/ 373056 w 487916"/>
                    <a:gd name="connsiteY1" fmla="*/ 450863 h 1343391"/>
                    <a:gd name="connsiteX2" fmla="*/ 433381 w 487916"/>
                    <a:gd name="connsiteY2" fmla="*/ 657238 h 1343391"/>
                    <a:gd name="connsiteX3" fmla="*/ 407981 w 487916"/>
                    <a:gd name="connsiteY3" fmla="*/ 619138 h 1343391"/>
                    <a:gd name="connsiteX4" fmla="*/ 350831 w 487916"/>
                    <a:gd name="connsiteY4" fmla="*/ 968388 h 1343391"/>
                    <a:gd name="connsiteX5" fmla="*/ 284156 w 487916"/>
                    <a:gd name="connsiteY5" fmla="*/ 1343038 h 1343391"/>
                    <a:gd name="connsiteX6" fmla="*/ 347656 w 487916"/>
                    <a:gd name="connsiteY6" fmla="*/ 1031888 h 1343391"/>
                    <a:gd name="connsiteX7" fmla="*/ 198431 w 487916"/>
                    <a:gd name="connsiteY7" fmla="*/ 793763 h 1343391"/>
                    <a:gd name="connsiteX8" fmla="*/ 1581 w 487916"/>
                    <a:gd name="connsiteY8" fmla="*/ 635013 h 1343391"/>
                    <a:gd name="connsiteX9" fmla="*/ 312731 w 487916"/>
                    <a:gd name="connsiteY9" fmla="*/ 727088 h 1343391"/>
                    <a:gd name="connsiteX10" fmla="*/ 325431 w 487916"/>
                    <a:gd name="connsiteY10" fmla="*/ 282588 h 1343391"/>
                    <a:gd name="connsiteX11" fmla="*/ 315906 w 487916"/>
                    <a:gd name="connsiteY11" fmla="*/ 434988 h 1343391"/>
                    <a:gd name="connsiteX12" fmla="*/ 487356 w 487916"/>
                    <a:gd name="connsiteY12" fmla="*/ 13 h 1343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87916" h="1343391">
                      <a:moveTo>
                        <a:pt x="487356" y="13"/>
                      </a:moveTo>
                      <a:cubicBezTo>
                        <a:pt x="496881" y="2659"/>
                        <a:pt x="382052" y="341326"/>
                        <a:pt x="373056" y="450863"/>
                      </a:cubicBezTo>
                      <a:cubicBezTo>
                        <a:pt x="364060" y="560400"/>
                        <a:pt x="427560" y="629192"/>
                        <a:pt x="433381" y="657238"/>
                      </a:cubicBezTo>
                      <a:cubicBezTo>
                        <a:pt x="439202" y="685284"/>
                        <a:pt x="421739" y="567280"/>
                        <a:pt x="407981" y="619138"/>
                      </a:cubicBezTo>
                      <a:cubicBezTo>
                        <a:pt x="394223" y="670996"/>
                        <a:pt x="371468" y="847738"/>
                        <a:pt x="350831" y="968388"/>
                      </a:cubicBezTo>
                      <a:cubicBezTo>
                        <a:pt x="330194" y="1089038"/>
                        <a:pt x="284685" y="1332455"/>
                        <a:pt x="284156" y="1343038"/>
                      </a:cubicBezTo>
                      <a:cubicBezTo>
                        <a:pt x="283627" y="1353621"/>
                        <a:pt x="361943" y="1123434"/>
                        <a:pt x="347656" y="1031888"/>
                      </a:cubicBezTo>
                      <a:cubicBezTo>
                        <a:pt x="333369" y="940342"/>
                        <a:pt x="256110" y="859909"/>
                        <a:pt x="198431" y="793763"/>
                      </a:cubicBezTo>
                      <a:cubicBezTo>
                        <a:pt x="140752" y="727617"/>
                        <a:pt x="-17469" y="646125"/>
                        <a:pt x="1581" y="635013"/>
                      </a:cubicBezTo>
                      <a:cubicBezTo>
                        <a:pt x="20631" y="623901"/>
                        <a:pt x="258756" y="785826"/>
                        <a:pt x="312731" y="727088"/>
                      </a:cubicBezTo>
                      <a:cubicBezTo>
                        <a:pt x="366706" y="668351"/>
                        <a:pt x="324902" y="331271"/>
                        <a:pt x="325431" y="282588"/>
                      </a:cubicBezTo>
                      <a:cubicBezTo>
                        <a:pt x="325960" y="233905"/>
                        <a:pt x="289448" y="479438"/>
                        <a:pt x="315906" y="434988"/>
                      </a:cubicBezTo>
                      <a:cubicBezTo>
                        <a:pt x="342364" y="390538"/>
                        <a:pt x="477831" y="-2633"/>
                        <a:pt x="487356" y="13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6" name="フリーフォーム 885">
                  <a:extLst>
                    <a:ext uri="{FF2B5EF4-FFF2-40B4-BE49-F238E27FC236}">
                      <a16:creationId xmlns:a16="http://schemas.microsoft.com/office/drawing/2014/main" id="{A4C75ADD-E95C-27CA-447D-13B1E2771F99}"/>
                    </a:ext>
                  </a:extLst>
                </p:cNvPr>
                <p:cNvSpPr/>
                <p:nvPr/>
              </p:nvSpPr>
              <p:spPr>
                <a:xfrm>
                  <a:off x="1342054" y="3194189"/>
                  <a:ext cx="188192" cy="1442478"/>
                </a:xfrm>
                <a:custGeom>
                  <a:avLst/>
                  <a:gdLst>
                    <a:gd name="connsiteX0" fmla="*/ 162896 w 188192"/>
                    <a:gd name="connsiteY0" fmla="*/ 3036 h 1442478"/>
                    <a:gd name="connsiteX1" fmla="*/ 93046 w 188192"/>
                    <a:gd name="connsiteY1" fmla="*/ 631686 h 1442478"/>
                    <a:gd name="connsiteX2" fmla="*/ 86696 w 188192"/>
                    <a:gd name="connsiteY2" fmla="*/ 555486 h 1442478"/>
                    <a:gd name="connsiteX3" fmla="*/ 13671 w 188192"/>
                    <a:gd name="connsiteY3" fmla="*/ 885686 h 1442478"/>
                    <a:gd name="connsiteX4" fmla="*/ 39071 w 188192"/>
                    <a:gd name="connsiteY4" fmla="*/ 803136 h 1442478"/>
                    <a:gd name="connsiteX5" fmla="*/ 971 w 188192"/>
                    <a:gd name="connsiteY5" fmla="*/ 1111111 h 1442478"/>
                    <a:gd name="connsiteX6" fmla="*/ 10496 w 188192"/>
                    <a:gd name="connsiteY6" fmla="*/ 1282561 h 1442478"/>
                    <a:gd name="connsiteX7" fmla="*/ 971 w 188192"/>
                    <a:gd name="connsiteY7" fmla="*/ 1219061 h 1442478"/>
                    <a:gd name="connsiteX8" fmla="*/ 20021 w 188192"/>
                    <a:gd name="connsiteY8" fmla="*/ 1441311 h 1442478"/>
                    <a:gd name="connsiteX9" fmla="*/ 45421 w 188192"/>
                    <a:gd name="connsiteY9" fmla="*/ 1241286 h 1442478"/>
                    <a:gd name="connsiteX10" fmla="*/ 185121 w 188192"/>
                    <a:gd name="connsiteY10" fmla="*/ 174486 h 1442478"/>
                    <a:gd name="connsiteX11" fmla="*/ 143846 w 188192"/>
                    <a:gd name="connsiteY11" fmla="*/ 384036 h 1442478"/>
                    <a:gd name="connsiteX12" fmla="*/ 162896 w 188192"/>
                    <a:gd name="connsiteY12" fmla="*/ 3036 h 1442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8192" h="1442478">
                      <a:moveTo>
                        <a:pt x="162896" y="3036"/>
                      </a:moveTo>
                      <a:cubicBezTo>
                        <a:pt x="154429" y="44311"/>
                        <a:pt x="105746" y="539611"/>
                        <a:pt x="93046" y="631686"/>
                      </a:cubicBezTo>
                      <a:cubicBezTo>
                        <a:pt x="80346" y="723761"/>
                        <a:pt x="99925" y="513153"/>
                        <a:pt x="86696" y="555486"/>
                      </a:cubicBezTo>
                      <a:cubicBezTo>
                        <a:pt x="73467" y="597819"/>
                        <a:pt x="21608" y="844411"/>
                        <a:pt x="13671" y="885686"/>
                      </a:cubicBezTo>
                      <a:cubicBezTo>
                        <a:pt x="5734" y="926961"/>
                        <a:pt x="41188" y="765565"/>
                        <a:pt x="39071" y="803136"/>
                      </a:cubicBezTo>
                      <a:cubicBezTo>
                        <a:pt x="36954" y="840707"/>
                        <a:pt x="5733" y="1031207"/>
                        <a:pt x="971" y="1111111"/>
                      </a:cubicBezTo>
                      <a:cubicBezTo>
                        <a:pt x="-3791" y="1191015"/>
                        <a:pt x="10496" y="1264569"/>
                        <a:pt x="10496" y="1282561"/>
                      </a:cubicBezTo>
                      <a:cubicBezTo>
                        <a:pt x="10496" y="1300553"/>
                        <a:pt x="-617" y="1192603"/>
                        <a:pt x="971" y="1219061"/>
                      </a:cubicBezTo>
                      <a:cubicBezTo>
                        <a:pt x="2558" y="1245519"/>
                        <a:pt x="12613" y="1437607"/>
                        <a:pt x="20021" y="1441311"/>
                      </a:cubicBezTo>
                      <a:cubicBezTo>
                        <a:pt x="27429" y="1445015"/>
                        <a:pt x="17904" y="1452424"/>
                        <a:pt x="45421" y="1241286"/>
                      </a:cubicBezTo>
                      <a:cubicBezTo>
                        <a:pt x="72938" y="1030148"/>
                        <a:pt x="168717" y="317361"/>
                        <a:pt x="185121" y="174486"/>
                      </a:cubicBezTo>
                      <a:cubicBezTo>
                        <a:pt x="201525" y="31611"/>
                        <a:pt x="147021" y="413669"/>
                        <a:pt x="143846" y="384036"/>
                      </a:cubicBezTo>
                      <a:cubicBezTo>
                        <a:pt x="140671" y="354403"/>
                        <a:pt x="171363" y="-38239"/>
                        <a:pt x="162896" y="3036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7" name="フリーフォーム 886">
                  <a:extLst>
                    <a:ext uri="{FF2B5EF4-FFF2-40B4-BE49-F238E27FC236}">
                      <a16:creationId xmlns:a16="http://schemas.microsoft.com/office/drawing/2014/main" id="{D6ADFE4C-0CC5-3A88-EB97-76F022984407}"/>
                    </a:ext>
                  </a:extLst>
                </p:cNvPr>
                <p:cNvSpPr/>
                <p:nvPr/>
              </p:nvSpPr>
              <p:spPr>
                <a:xfrm>
                  <a:off x="798801" y="3557356"/>
                  <a:ext cx="239430" cy="1074981"/>
                </a:xfrm>
                <a:custGeom>
                  <a:avLst/>
                  <a:gdLst>
                    <a:gd name="connsiteX0" fmla="*/ 239424 w 239430"/>
                    <a:gd name="connsiteY0" fmla="*/ 1819 h 1074981"/>
                    <a:gd name="connsiteX1" fmla="*/ 80674 w 239430"/>
                    <a:gd name="connsiteY1" fmla="*/ 268519 h 1074981"/>
                    <a:gd name="connsiteX2" fmla="*/ 112424 w 239430"/>
                    <a:gd name="connsiteY2" fmla="*/ 205019 h 1074981"/>
                    <a:gd name="connsiteX3" fmla="*/ 67974 w 239430"/>
                    <a:gd name="connsiteY3" fmla="*/ 392344 h 1074981"/>
                    <a:gd name="connsiteX4" fmla="*/ 13999 w 239430"/>
                    <a:gd name="connsiteY4" fmla="*/ 947969 h 1074981"/>
                    <a:gd name="connsiteX5" fmla="*/ 20349 w 239430"/>
                    <a:gd name="connsiteY5" fmla="*/ 1074969 h 1074981"/>
                    <a:gd name="connsiteX6" fmla="*/ 1299 w 239430"/>
                    <a:gd name="connsiteY6" fmla="*/ 951144 h 1074981"/>
                    <a:gd name="connsiteX7" fmla="*/ 7649 w 239430"/>
                    <a:gd name="connsiteY7" fmla="*/ 427269 h 1074981"/>
                    <a:gd name="connsiteX8" fmla="*/ 55274 w 239430"/>
                    <a:gd name="connsiteY8" fmla="*/ 665394 h 1074981"/>
                    <a:gd name="connsiteX9" fmla="*/ 93374 w 239430"/>
                    <a:gd name="connsiteY9" fmla="*/ 65319 h 1074981"/>
                    <a:gd name="connsiteX10" fmla="*/ 74324 w 239430"/>
                    <a:gd name="connsiteY10" fmla="*/ 147869 h 1074981"/>
                    <a:gd name="connsiteX11" fmla="*/ 239424 w 239430"/>
                    <a:gd name="connsiteY11" fmla="*/ 1819 h 1074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9430" h="1074981">
                      <a:moveTo>
                        <a:pt x="239424" y="1819"/>
                      </a:moveTo>
                      <a:cubicBezTo>
                        <a:pt x="240482" y="21927"/>
                        <a:pt x="101841" y="234652"/>
                        <a:pt x="80674" y="268519"/>
                      </a:cubicBezTo>
                      <a:cubicBezTo>
                        <a:pt x="59507" y="302386"/>
                        <a:pt x="114541" y="184382"/>
                        <a:pt x="112424" y="205019"/>
                      </a:cubicBezTo>
                      <a:cubicBezTo>
                        <a:pt x="110307" y="225656"/>
                        <a:pt x="84378" y="268519"/>
                        <a:pt x="67974" y="392344"/>
                      </a:cubicBezTo>
                      <a:cubicBezTo>
                        <a:pt x="51570" y="516169"/>
                        <a:pt x="21936" y="834198"/>
                        <a:pt x="13999" y="947969"/>
                      </a:cubicBezTo>
                      <a:cubicBezTo>
                        <a:pt x="6062" y="1061740"/>
                        <a:pt x="22466" y="1074440"/>
                        <a:pt x="20349" y="1074969"/>
                      </a:cubicBezTo>
                      <a:cubicBezTo>
                        <a:pt x="18232" y="1075498"/>
                        <a:pt x="3416" y="1059094"/>
                        <a:pt x="1299" y="951144"/>
                      </a:cubicBezTo>
                      <a:cubicBezTo>
                        <a:pt x="-818" y="843194"/>
                        <a:pt x="-1347" y="474894"/>
                        <a:pt x="7649" y="427269"/>
                      </a:cubicBezTo>
                      <a:cubicBezTo>
                        <a:pt x="16645" y="379644"/>
                        <a:pt x="40987" y="725719"/>
                        <a:pt x="55274" y="665394"/>
                      </a:cubicBezTo>
                      <a:cubicBezTo>
                        <a:pt x="69561" y="605069"/>
                        <a:pt x="90199" y="151573"/>
                        <a:pt x="93374" y="65319"/>
                      </a:cubicBezTo>
                      <a:cubicBezTo>
                        <a:pt x="96549" y="-20935"/>
                        <a:pt x="45220" y="161098"/>
                        <a:pt x="74324" y="147869"/>
                      </a:cubicBezTo>
                      <a:cubicBezTo>
                        <a:pt x="103428" y="134640"/>
                        <a:pt x="238366" y="-18289"/>
                        <a:pt x="239424" y="1819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8" name="フリーフォーム 887">
                  <a:extLst>
                    <a:ext uri="{FF2B5EF4-FFF2-40B4-BE49-F238E27FC236}">
                      <a16:creationId xmlns:a16="http://schemas.microsoft.com/office/drawing/2014/main" id="{04736650-F7BA-299D-25BC-75239767808F}"/>
                    </a:ext>
                  </a:extLst>
                </p:cNvPr>
                <p:cNvSpPr/>
                <p:nvPr/>
              </p:nvSpPr>
              <p:spPr>
                <a:xfrm>
                  <a:off x="-19050" y="4034507"/>
                  <a:ext cx="1975247" cy="851189"/>
                </a:xfrm>
                <a:custGeom>
                  <a:avLst/>
                  <a:gdLst>
                    <a:gd name="connsiteX0" fmla="*/ 0 w 1975247"/>
                    <a:gd name="connsiteY0" fmla="*/ 432718 h 851189"/>
                    <a:gd name="connsiteX1" fmla="*/ 79375 w 1975247"/>
                    <a:gd name="connsiteY1" fmla="*/ 448593 h 851189"/>
                    <a:gd name="connsiteX2" fmla="*/ 1352550 w 1975247"/>
                    <a:gd name="connsiteY2" fmla="*/ 626393 h 851189"/>
                    <a:gd name="connsiteX3" fmla="*/ 1190625 w 1975247"/>
                    <a:gd name="connsiteY3" fmla="*/ 597818 h 851189"/>
                    <a:gd name="connsiteX4" fmla="*/ 1863725 w 1975247"/>
                    <a:gd name="connsiteY4" fmla="*/ 712118 h 851189"/>
                    <a:gd name="connsiteX5" fmla="*/ 1819275 w 1975247"/>
                    <a:gd name="connsiteY5" fmla="*/ 683543 h 851189"/>
                    <a:gd name="connsiteX6" fmla="*/ 1974850 w 1975247"/>
                    <a:gd name="connsiteY6" fmla="*/ 918 h 851189"/>
                    <a:gd name="connsiteX7" fmla="*/ 1863725 w 1975247"/>
                    <a:gd name="connsiteY7" fmla="*/ 543843 h 851189"/>
                    <a:gd name="connsiteX8" fmla="*/ 1854200 w 1975247"/>
                    <a:gd name="connsiteY8" fmla="*/ 842293 h 851189"/>
                    <a:gd name="connsiteX9" fmla="*/ 1238250 w 1975247"/>
                    <a:gd name="connsiteY9" fmla="*/ 762918 h 851189"/>
                    <a:gd name="connsiteX10" fmla="*/ 193675 w 1975247"/>
                    <a:gd name="connsiteY10" fmla="*/ 661318 h 851189"/>
                    <a:gd name="connsiteX11" fmla="*/ 1543050 w 1975247"/>
                    <a:gd name="connsiteY11" fmla="*/ 778793 h 851189"/>
                    <a:gd name="connsiteX12" fmla="*/ 85725 w 1975247"/>
                    <a:gd name="connsiteY12" fmla="*/ 581943 h 851189"/>
                    <a:gd name="connsiteX13" fmla="*/ 212725 w 1975247"/>
                    <a:gd name="connsiteY13" fmla="*/ 594643 h 851189"/>
                    <a:gd name="connsiteX14" fmla="*/ 158750 w 1975247"/>
                    <a:gd name="connsiteY14" fmla="*/ 543843 h 851189"/>
                    <a:gd name="connsiteX15" fmla="*/ 234950 w 1975247"/>
                    <a:gd name="connsiteY15" fmla="*/ 540668 h 851189"/>
                    <a:gd name="connsiteX16" fmla="*/ 0 w 1975247"/>
                    <a:gd name="connsiteY16" fmla="*/ 432718 h 851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75247" h="851189">
                      <a:moveTo>
                        <a:pt x="0" y="432718"/>
                      </a:moveTo>
                      <a:lnTo>
                        <a:pt x="79375" y="448593"/>
                      </a:lnTo>
                      <a:lnTo>
                        <a:pt x="1352550" y="626393"/>
                      </a:lnTo>
                      <a:cubicBezTo>
                        <a:pt x="1537758" y="651264"/>
                        <a:pt x="1190625" y="597818"/>
                        <a:pt x="1190625" y="597818"/>
                      </a:cubicBezTo>
                      <a:lnTo>
                        <a:pt x="1863725" y="712118"/>
                      </a:lnTo>
                      <a:cubicBezTo>
                        <a:pt x="1968500" y="726405"/>
                        <a:pt x="1800754" y="802076"/>
                        <a:pt x="1819275" y="683543"/>
                      </a:cubicBezTo>
                      <a:cubicBezTo>
                        <a:pt x="1837796" y="565010"/>
                        <a:pt x="1967442" y="24201"/>
                        <a:pt x="1974850" y="918"/>
                      </a:cubicBezTo>
                      <a:cubicBezTo>
                        <a:pt x="1982258" y="-22365"/>
                        <a:pt x="1883833" y="403614"/>
                        <a:pt x="1863725" y="543843"/>
                      </a:cubicBezTo>
                      <a:cubicBezTo>
                        <a:pt x="1843617" y="684072"/>
                        <a:pt x="1958446" y="805781"/>
                        <a:pt x="1854200" y="842293"/>
                      </a:cubicBezTo>
                      <a:cubicBezTo>
                        <a:pt x="1749954" y="878805"/>
                        <a:pt x="1515004" y="793080"/>
                        <a:pt x="1238250" y="762918"/>
                      </a:cubicBezTo>
                      <a:cubicBezTo>
                        <a:pt x="961496" y="732756"/>
                        <a:pt x="142875" y="658672"/>
                        <a:pt x="193675" y="661318"/>
                      </a:cubicBezTo>
                      <a:cubicBezTo>
                        <a:pt x="244475" y="663964"/>
                        <a:pt x="1561042" y="792022"/>
                        <a:pt x="1543050" y="778793"/>
                      </a:cubicBezTo>
                      <a:cubicBezTo>
                        <a:pt x="1525058" y="765564"/>
                        <a:pt x="307446" y="612635"/>
                        <a:pt x="85725" y="581943"/>
                      </a:cubicBezTo>
                      <a:cubicBezTo>
                        <a:pt x="-135996" y="551251"/>
                        <a:pt x="200554" y="600993"/>
                        <a:pt x="212725" y="594643"/>
                      </a:cubicBezTo>
                      <a:cubicBezTo>
                        <a:pt x="224896" y="588293"/>
                        <a:pt x="155046" y="552839"/>
                        <a:pt x="158750" y="543843"/>
                      </a:cubicBezTo>
                      <a:cubicBezTo>
                        <a:pt x="162454" y="534847"/>
                        <a:pt x="260879" y="556543"/>
                        <a:pt x="234950" y="540668"/>
                      </a:cubicBezTo>
                      <a:cubicBezTo>
                        <a:pt x="209021" y="524793"/>
                        <a:pt x="106098" y="486693"/>
                        <a:pt x="0" y="432718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9" name="フリーフォーム 888">
                  <a:extLst>
                    <a:ext uri="{FF2B5EF4-FFF2-40B4-BE49-F238E27FC236}">
                      <a16:creationId xmlns:a16="http://schemas.microsoft.com/office/drawing/2014/main" id="{07036AA9-3006-B8D0-FEA6-3D9254E88162}"/>
                    </a:ext>
                  </a:extLst>
                </p:cNvPr>
                <p:cNvSpPr/>
                <p:nvPr/>
              </p:nvSpPr>
              <p:spPr>
                <a:xfrm>
                  <a:off x="45617" y="4486909"/>
                  <a:ext cx="1960658" cy="258579"/>
                </a:xfrm>
                <a:custGeom>
                  <a:avLst/>
                  <a:gdLst>
                    <a:gd name="connsiteX0" fmla="*/ 24233 w 1960658"/>
                    <a:gd name="connsiteY0" fmla="*/ 5716 h 258579"/>
                    <a:gd name="connsiteX1" fmla="*/ 135358 w 1960658"/>
                    <a:gd name="connsiteY1" fmla="*/ 12066 h 258579"/>
                    <a:gd name="connsiteX2" fmla="*/ 1805408 w 1960658"/>
                    <a:gd name="connsiteY2" fmla="*/ 234316 h 258579"/>
                    <a:gd name="connsiteX3" fmla="*/ 1840333 w 1960658"/>
                    <a:gd name="connsiteY3" fmla="*/ 247016 h 258579"/>
                    <a:gd name="connsiteX4" fmla="*/ 1386308 w 1960658"/>
                    <a:gd name="connsiteY4" fmla="*/ 183516 h 258579"/>
                    <a:gd name="connsiteX5" fmla="*/ 773533 w 1960658"/>
                    <a:gd name="connsiteY5" fmla="*/ 129541 h 258579"/>
                    <a:gd name="connsiteX6" fmla="*/ 24233 w 1960658"/>
                    <a:gd name="connsiteY6" fmla="*/ 5716 h 258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60658" h="258579">
                      <a:moveTo>
                        <a:pt x="24233" y="5716"/>
                      </a:moveTo>
                      <a:cubicBezTo>
                        <a:pt x="-68636" y="-10159"/>
                        <a:pt x="135358" y="12066"/>
                        <a:pt x="135358" y="12066"/>
                      </a:cubicBezTo>
                      <a:lnTo>
                        <a:pt x="1805408" y="234316"/>
                      </a:lnTo>
                      <a:cubicBezTo>
                        <a:pt x="2089571" y="273474"/>
                        <a:pt x="1910183" y="255483"/>
                        <a:pt x="1840333" y="247016"/>
                      </a:cubicBezTo>
                      <a:cubicBezTo>
                        <a:pt x="1770483" y="238549"/>
                        <a:pt x="1564108" y="203095"/>
                        <a:pt x="1386308" y="183516"/>
                      </a:cubicBezTo>
                      <a:cubicBezTo>
                        <a:pt x="1208508" y="163937"/>
                        <a:pt x="1000546" y="159174"/>
                        <a:pt x="773533" y="129541"/>
                      </a:cubicBezTo>
                      <a:cubicBezTo>
                        <a:pt x="546521" y="99908"/>
                        <a:pt x="285377" y="52812"/>
                        <a:pt x="24233" y="5716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0" name="フリーフォーム 889">
                  <a:extLst>
                    <a:ext uri="{FF2B5EF4-FFF2-40B4-BE49-F238E27FC236}">
                      <a16:creationId xmlns:a16="http://schemas.microsoft.com/office/drawing/2014/main" id="{19CE4DF3-BEF6-3E27-4151-5402DF69D00E}"/>
                    </a:ext>
                  </a:extLst>
                </p:cNvPr>
                <p:cNvSpPr/>
                <p:nvPr/>
              </p:nvSpPr>
              <p:spPr>
                <a:xfrm>
                  <a:off x="53906" y="4591001"/>
                  <a:ext cx="1892673" cy="270015"/>
                </a:xfrm>
                <a:custGeom>
                  <a:avLst/>
                  <a:gdLst>
                    <a:gd name="connsiteX0" fmla="*/ 31819 w 1892673"/>
                    <a:gd name="connsiteY0" fmla="*/ 6399 h 270015"/>
                    <a:gd name="connsiteX1" fmla="*/ 120719 w 1892673"/>
                    <a:gd name="connsiteY1" fmla="*/ 12749 h 270015"/>
                    <a:gd name="connsiteX2" fmla="*/ 1844744 w 1892673"/>
                    <a:gd name="connsiteY2" fmla="*/ 254049 h 270015"/>
                    <a:gd name="connsiteX3" fmla="*/ 1362144 w 1892673"/>
                    <a:gd name="connsiteY3" fmla="*/ 241349 h 270015"/>
                    <a:gd name="connsiteX4" fmla="*/ 825569 w 1892673"/>
                    <a:gd name="connsiteY4" fmla="*/ 193724 h 270015"/>
                    <a:gd name="connsiteX5" fmla="*/ 873194 w 1892673"/>
                    <a:gd name="connsiteY5" fmla="*/ 212774 h 270015"/>
                    <a:gd name="connsiteX6" fmla="*/ 12769 w 1892673"/>
                    <a:gd name="connsiteY6" fmla="*/ 98474 h 270015"/>
                    <a:gd name="connsiteX7" fmla="*/ 511244 w 1892673"/>
                    <a:gd name="connsiteY7" fmla="*/ 139749 h 270015"/>
                    <a:gd name="connsiteX8" fmla="*/ 31819 w 1892673"/>
                    <a:gd name="connsiteY8" fmla="*/ 6399 h 27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2673" h="270015">
                      <a:moveTo>
                        <a:pt x="31819" y="6399"/>
                      </a:moveTo>
                      <a:cubicBezTo>
                        <a:pt x="-74808" y="-11064"/>
                        <a:pt x="120719" y="12749"/>
                        <a:pt x="120719" y="12749"/>
                      </a:cubicBezTo>
                      <a:lnTo>
                        <a:pt x="1844744" y="254049"/>
                      </a:lnTo>
                      <a:cubicBezTo>
                        <a:pt x="2051648" y="292149"/>
                        <a:pt x="1532006" y="251403"/>
                        <a:pt x="1362144" y="241349"/>
                      </a:cubicBezTo>
                      <a:cubicBezTo>
                        <a:pt x="1192282" y="231295"/>
                        <a:pt x="907061" y="198486"/>
                        <a:pt x="825569" y="193724"/>
                      </a:cubicBezTo>
                      <a:cubicBezTo>
                        <a:pt x="744077" y="188962"/>
                        <a:pt x="1008661" y="228649"/>
                        <a:pt x="873194" y="212774"/>
                      </a:cubicBezTo>
                      <a:cubicBezTo>
                        <a:pt x="737727" y="196899"/>
                        <a:pt x="73094" y="110645"/>
                        <a:pt x="12769" y="98474"/>
                      </a:cubicBezTo>
                      <a:cubicBezTo>
                        <a:pt x="-47556" y="86303"/>
                        <a:pt x="513890" y="151920"/>
                        <a:pt x="511244" y="139749"/>
                      </a:cubicBezTo>
                      <a:cubicBezTo>
                        <a:pt x="508598" y="127578"/>
                        <a:pt x="252746" y="76513"/>
                        <a:pt x="31819" y="6399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1" name="フリーフォーム 890">
                  <a:extLst>
                    <a:ext uri="{FF2B5EF4-FFF2-40B4-BE49-F238E27FC236}">
                      <a16:creationId xmlns:a16="http://schemas.microsoft.com/office/drawing/2014/main" id="{B306CB36-F37F-5DDE-5F42-C3EB9EF745FD}"/>
                    </a:ext>
                  </a:extLst>
                </p:cNvPr>
                <p:cNvSpPr/>
                <p:nvPr/>
              </p:nvSpPr>
              <p:spPr>
                <a:xfrm>
                  <a:off x="41275" y="4635500"/>
                  <a:ext cx="1732114" cy="238176"/>
                </a:xfrm>
                <a:custGeom>
                  <a:avLst/>
                  <a:gdLst>
                    <a:gd name="connsiteX0" fmla="*/ 0 w 1732114"/>
                    <a:gd name="connsiteY0" fmla="*/ 0 h 238176"/>
                    <a:gd name="connsiteX1" fmla="*/ 127000 w 1732114"/>
                    <a:gd name="connsiteY1" fmla="*/ 19050 h 238176"/>
                    <a:gd name="connsiteX2" fmla="*/ 1416050 w 1732114"/>
                    <a:gd name="connsiteY2" fmla="*/ 187325 h 238176"/>
                    <a:gd name="connsiteX3" fmla="*/ 1724025 w 1732114"/>
                    <a:gd name="connsiteY3" fmla="*/ 238125 h 238176"/>
                    <a:gd name="connsiteX4" fmla="*/ 1203325 w 1732114"/>
                    <a:gd name="connsiteY4" fmla="*/ 180975 h 238176"/>
                    <a:gd name="connsiteX5" fmla="*/ 349250 w 1732114"/>
                    <a:gd name="connsiteY5" fmla="*/ 76200 h 238176"/>
                    <a:gd name="connsiteX6" fmla="*/ 498475 w 1732114"/>
                    <a:gd name="connsiteY6" fmla="*/ 130175 h 238176"/>
                    <a:gd name="connsiteX7" fmla="*/ 0 w 1732114"/>
                    <a:gd name="connsiteY7" fmla="*/ 0 h 238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2114" h="238176">
                      <a:moveTo>
                        <a:pt x="0" y="0"/>
                      </a:moveTo>
                      <a:lnTo>
                        <a:pt x="127000" y="19050"/>
                      </a:lnTo>
                      <a:lnTo>
                        <a:pt x="1416050" y="187325"/>
                      </a:lnTo>
                      <a:cubicBezTo>
                        <a:pt x="1682221" y="223838"/>
                        <a:pt x="1759479" y="239183"/>
                        <a:pt x="1724025" y="238125"/>
                      </a:cubicBezTo>
                      <a:cubicBezTo>
                        <a:pt x="1688571" y="237067"/>
                        <a:pt x="1203325" y="180975"/>
                        <a:pt x="1203325" y="180975"/>
                      </a:cubicBezTo>
                      <a:lnTo>
                        <a:pt x="349250" y="76200"/>
                      </a:lnTo>
                      <a:cubicBezTo>
                        <a:pt x="231775" y="67733"/>
                        <a:pt x="557742" y="137054"/>
                        <a:pt x="498475" y="130175"/>
                      </a:cubicBezTo>
                      <a:cubicBezTo>
                        <a:pt x="439208" y="123296"/>
                        <a:pt x="216429" y="7911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2" name="フリーフォーム 891">
                  <a:extLst>
                    <a:ext uri="{FF2B5EF4-FFF2-40B4-BE49-F238E27FC236}">
                      <a16:creationId xmlns:a16="http://schemas.microsoft.com/office/drawing/2014/main" id="{E97491B6-1C04-D7AA-6356-5BC3D7F83309}"/>
                    </a:ext>
                  </a:extLst>
                </p:cNvPr>
                <p:cNvSpPr/>
                <p:nvPr/>
              </p:nvSpPr>
              <p:spPr>
                <a:xfrm>
                  <a:off x="1830723" y="3149068"/>
                  <a:ext cx="334627" cy="1484681"/>
                </a:xfrm>
                <a:custGeom>
                  <a:avLst/>
                  <a:gdLst>
                    <a:gd name="connsiteX0" fmla="*/ 334627 w 334627"/>
                    <a:gd name="connsiteY0" fmla="*/ 13232 h 1484681"/>
                    <a:gd name="connsiteX1" fmla="*/ 210802 w 334627"/>
                    <a:gd name="connsiteY1" fmla="*/ 648232 h 1484681"/>
                    <a:gd name="connsiteX2" fmla="*/ 242552 w 334627"/>
                    <a:gd name="connsiteY2" fmla="*/ 600607 h 1484681"/>
                    <a:gd name="connsiteX3" fmla="*/ 194927 w 334627"/>
                    <a:gd name="connsiteY3" fmla="*/ 845082 h 1484681"/>
                    <a:gd name="connsiteX4" fmla="*/ 140952 w 334627"/>
                    <a:gd name="connsiteY4" fmla="*/ 1378482 h 1484681"/>
                    <a:gd name="connsiteX5" fmla="*/ 140952 w 334627"/>
                    <a:gd name="connsiteY5" fmla="*/ 1457857 h 1484681"/>
                    <a:gd name="connsiteX6" fmla="*/ 160002 w 334627"/>
                    <a:gd name="connsiteY6" fmla="*/ 1045107 h 1484681"/>
                    <a:gd name="connsiteX7" fmla="*/ 140952 w 334627"/>
                    <a:gd name="connsiteY7" fmla="*/ 949857 h 1484681"/>
                    <a:gd name="connsiteX8" fmla="*/ 23477 w 334627"/>
                    <a:gd name="connsiteY8" fmla="*/ 1467382 h 1484681"/>
                    <a:gd name="connsiteX9" fmla="*/ 10777 w 334627"/>
                    <a:gd name="connsiteY9" fmla="*/ 1175282 h 1484681"/>
                    <a:gd name="connsiteX10" fmla="*/ 147302 w 334627"/>
                    <a:gd name="connsiteY10" fmla="*/ 76732 h 1484681"/>
                    <a:gd name="connsiteX11" fmla="*/ 134602 w 334627"/>
                    <a:gd name="connsiteY11" fmla="*/ 454557 h 1484681"/>
                    <a:gd name="connsiteX12" fmla="*/ 277477 w 334627"/>
                    <a:gd name="connsiteY12" fmla="*/ 532 h 1484681"/>
                    <a:gd name="connsiteX13" fmla="*/ 210802 w 334627"/>
                    <a:gd name="connsiteY13" fmla="*/ 356132 h 1484681"/>
                    <a:gd name="connsiteX14" fmla="*/ 334627 w 334627"/>
                    <a:gd name="connsiteY14" fmla="*/ 13232 h 1484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34627" h="1484681">
                      <a:moveTo>
                        <a:pt x="334627" y="13232"/>
                      </a:moveTo>
                      <a:cubicBezTo>
                        <a:pt x="334627" y="61915"/>
                        <a:pt x="226148" y="550336"/>
                        <a:pt x="210802" y="648232"/>
                      </a:cubicBezTo>
                      <a:cubicBezTo>
                        <a:pt x="195456" y="746128"/>
                        <a:pt x="245198" y="567799"/>
                        <a:pt x="242552" y="600607"/>
                      </a:cubicBezTo>
                      <a:cubicBezTo>
                        <a:pt x="239906" y="633415"/>
                        <a:pt x="211860" y="715436"/>
                        <a:pt x="194927" y="845082"/>
                      </a:cubicBezTo>
                      <a:cubicBezTo>
                        <a:pt x="177994" y="974728"/>
                        <a:pt x="149948" y="1276353"/>
                        <a:pt x="140952" y="1378482"/>
                      </a:cubicBezTo>
                      <a:cubicBezTo>
                        <a:pt x="131956" y="1480611"/>
                        <a:pt x="137777" y="1513419"/>
                        <a:pt x="140952" y="1457857"/>
                      </a:cubicBezTo>
                      <a:cubicBezTo>
                        <a:pt x="144127" y="1402295"/>
                        <a:pt x="160002" y="1129774"/>
                        <a:pt x="160002" y="1045107"/>
                      </a:cubicBezTo>
                      <a:cubicBezTo>
                        <a:pt x="160002" y="960440"/>
                        <a:pt x="163706" y="879478"/>
                        <a:pt x="140952" y="949857"/>
                      </a:cubicBezTo>
                      <a:cubicBezTo>
                        <a:pt x="118198" y="1020236"/>
                        <a:pt x="45173" y="1429811"/>
                        <a:pt x="23477" y="1467382"/>
                      </a:cubicBezTo>
                      <a:cubicBezTo>
                        <a:pt x="1781" y="1504953"/>
                        <a:pt x="-9860" y="1407057"/>
                        <a:pt x="10777" y="1175282"/>
                      </a:cubicBezTo>
                      <a:cubicBezTo>
                        <a:pt x="31414" y="943507"/>
                        <a:pt x="126664" y="196853"/>
                        <a:pt x="147302" y="76732"/>
                      </a:cubicBezTo>
                      <a:cubicBezTo>
                        <a:pt x="167939" y="-43389"/>
                        <a:pt x="112906" y="467257"/>
                        <a:pt x="134602" y="454557"/>
                      </a:cubicBezTo>
                      <a:cubicBezTo>
                        <a:pt x="156298" y="441857"/>
                        <a:pt x="264777" y="16936"/>
                        <a:pt x="277477" y="532"/>
                      </a:cubicBezTo>
                      <a:cubicBezTo>
                        <a:pt x="290177" y="-15872"/>
                        <a:pt x="203394" y="351899"/>
                        <a:pt x="210802" y="356132"/>
                      </a:cubicBezTo>
                      <a:cubicBezTo>
                        <a:pt x="218210" y="360365"/>
                        <a:pt x="334627" y="-35451"/>
                        <a:pt x="334627" y="13232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3" name="フリーフォーム 892">
                  <a:extLst>
                    <a:ext uri="{FF2B5EF4-FFF2-40B4-BE49-F238E27FC236}">
                      <a16:creationId xmlns:a16="http://schemas.microsoft.com/office/drawing/2014/main" id="{0EA1D4F9-B652-C4EA-DED3-10574BEC22E7}"/>
                    </a:ext>
                  </a:extLst>
                </p:cNvPr>
                <p:cNvSpPr/>
                <p:nvPr/>
              </p:nvSpPr>
              <p:spPr>
                <a:xfrm>
                  <a:off x="1841069" y="3968327"/>
                  <a:ext cx="207194" cy="1380915"/>
                </a:xfrm>
                <a:custGeom>
                  <a:avLst/>
                  <a:gdLst>
                    <a:gd name="connsiteX0" fmla="*/ 206806 w 207194"/>
                    <a:gd name="connsiteY0" fmla="*/ 19473 h 1380915"/>
                    <a:gd name="connsiteX1" fmla="*/ 121081 w 207194"/>
                    <a:gd name="connsiteY1" fmla="*/ 343323 h 1380915"/>
                    <a:gd name="connsiteX2" fmla="*/ 171881 w 207194"/>
                    <a:gd name="connsiteY2" fmla="*/ 270298 h 1380915"/>
                    <a:gd name="connsiteX3" fmla="*/ 143306 w 207194"/>
                    <a:gd name="connsiteY3" fmla="*/ 495723 h 1380915"/>
                    <a:gd name="connsiteX4" fmla="*/ 114731 w 207194"/>
                    <a:gd name="connsiteY4" fmla="*/ 784648 h 1380915"/>
                    <a:gd name="connsiteX5" fmla="*/ 95681 w 207194"/>
                    <a:gd name="connsiteY5" fmla="*/ 1362498 h 1380915"/>
                    <a:gd name="connsiteX6" fmla="*/ 105206 w 207194"/>
                    <a:gd name="connsiteY6" fmla="*/ 1168823 h 1380915"/>
                    <a:gd name="connsiteX7" fmla="*/ 3606 w 207194"/>
                    <a:gd name="connsiteY7" fmla="*/ 489373 h 1380915"/>
                    <a:gd name="connsiteX8" fmla="*/ 29006 w 207194"/>
                    <a:gd name="connsiteY8" fmla="*/ 641773 h 1380915"/>
                    <a:gd name="connsiteX9" fmla="*/ 89331 w 207194"/>
                    <a:gd name="connsiteY9" fmla="*/ 9948 h 1380915"/>
                    <a:gd name="connsiteX10" fmla="*/ 79806 w 207194"/>
                    <a:gd name="connsiteY10" fmla="*/ 238548 h 1380915"/>
                    <a:gd name="connsiteX11" fmla="*/ 206806 w 207194"/>
                    <a:gd name="connsiteY11" fmla="*/ 19473 h 1380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7194" h="1380915">
                      <a:moveTo>
                        <a:pt x="206806" y="19473"/>
                      </a:moveTo>
                      <a:cubicBezTo>
                        <a:pt x="213685" y="36935"/>
                        <a:pt x="126902" y="301519"/>
                        <a:pt x="121081" y="343323"/>
                      </a:cubicBezTo>
                      <a:cubicBezTo>
                        <a:pt x="115260" y="385127"/>
                        <a:pt x="168177" y="244898"/>
                        <a:pt x="171881" y="270298"/>
                      </a:cubicBezTo>
                      <a:cubicBezTo>
                        <a:pt x="175585" y="295698"/>
                        <a:pt x="152831" y="409998"/>
                        <a:pt x="143306" y="495723"/>
                      </a:cubicBezTo>
                      <a:cubicBezTo>
                        <a:pt x="133781" y="581448"/>
                        <a:pt x="122668" y="640186"/>
                        <a:pt x="114731" y="784648"/>
                      </a:cubicBezTo>
                      <a:cubicBezTo>
                        <a:pt x="106793" y="929111"/>
                        <a:pt x="97268" y="1298469"/>
                        <a:pt x="95681" y="1362498"/>
                      </a:cubicBezTo>
                      <a:cubicBezTo>
                        <a:pt x="94094" y="1426527"/>
                        <a:pt x="120552" y="1314344"/>
                        <a:pt x="105206" y="1168823"/>
                      </a:cubicBezTo>
                      <a:cubicBezTo>
                        <a:pt x="89860" y="1023302"/>
                        <a:pt x="16306" y="577215"/>
                        <a:pt x="3606" y="489373"/>
                      </a:cubicBezTo>
                      <a:cubicBezTo>
                        <a:pt x="-9094" y="401531"/>
                        <a:pt x="14719" y="721677"/>
                        <a:pt x="29006" y="641773"/>
                      </a:cubicBezTo>
                      <a:cubicBezTo>
                        <a:pt x="43293" y="561869"/>
                        <a:pt x="80864" y="77152"/>
                        <a:pt x="89331" y="9948"/>
                      </a:cubicBezTo>
                      <a:cubicBezTo>
                        <a:pt x="97798" y="-57256"/>
                        <a:pt x="58639" y="238019"/>
                        <a:pt x="79806" y="238548"/>
                      </a:cubicBezTo>
                      <a:cubicBezTo>
                        <a:pt x="100973" y="239077"/>
                        <a:pt x="199927" y="2011"/>
                        <a:pt x="206806" y="19473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4" name="フリーフォーム 893">
                  <a:extLst>
                    <a:ext uri="{FF2B5EF4-FFF2-40B4-BE49-F238E27FC236}">
                      <a16:creationId xmlns:a16="http://schemas.microsoft.com/office/drawing/2014/main" id="{85C9DA94-FE6D-D97B-A851-12F3E46E315D}"/>
                    </a:ext>
                  </a:extLst>
                </p:cNvPr>
                <p:cNvSpPr/>
                <p:nvPr/>
              </p:nvSpPr>
              <p:spPr>
                <a:xfrm>
                  <a:off x="1446148" y="4610961"/>
                  <a:ext cx="1455150" cy="523016"/>
                </a:xfrm>
                <a:custGeom>
                  <a:avLst/>
                  <a:gdLst>
                    <a:gd name="connsiteX0" fmla="*/ 23877 w 1455150"/>
                    <a:gd name="connsiteY0" fmla="*/ 2314 h 523016"/>
                    <a:gd name="connsiteX1" fmla="*/ 106427 w 1455150"/>
                    <a:gd name="connsiteY1" fmla="*/ 30889 h 523016"/>
                    <a:gd name="connsiteX2" fmla="*/ 846202 w 1455150"/>
                    <a:gd name="connsiteY2" fmla="*/ 195989 h 523016"/>
                    <a:gd name="connsiteX3" fmla="*/ 725552 w 1455150"/>
                    <a:gd name="connsiteY3" fmla="*/ 129314 h 523016"/>
                    <a:gd name="connsiteX4" fmla="*/ 1141477 w 1455150"/>
                    <a:gd name="connsiteY4" fmla="*/ 249964 h 523016"/>
                    <a:gd name="connsiteX5" fmla="*/ 1436752 w 1455150"/>
                    <a:gd name="connsiteY5" fmla="*/ 376964 h 523016"/>
                    <a:gd name="connsiteX6" fmla="*/ 1297052 w 1455150"/>
                    <a:gd name="connsiteY6" fmla="*/ 396014 h 523016"/>
                    <a:gd name="connsiteX7" fmla="*/ 1449452 w 1455150"/>
                    <a:gd name="connsiteY7" fmla="*/ 523014 h 523016"/>
                    <a:gd name="connsiteX8" fmla="*/ 1052577 w 1455150"/>
                    <a:gd name="connsiteY8" fmla="*/ 399189 h 523016"/>
                    <a:gd name="connsiteX9" fmla="*/ 477902 w 1455150"/>
                    <a:gd name="connsiteY9" fmla="*/ 284889 h 523016"/>
                    <a:gd name="connsiteX10" fmla="*/ 922402 w 1455150"/>
                    <a:gd name="connsiteY10" fmla="*/ 351564 h 523016"/>
                    <a:gd name="connsiteX11" fmla="*/ 4827 w 1455150"/>
                    <a:gd name="connsiteY11" fmla="*/ 135664 h 523016"/>
                    <a:gd name="connsiteX12" fmla="*/ 541402 w 1455150"/>
                    <a:gd name="connsiteY12" fmla="*/ 246789 h 523016"/>
                    <a:gd name="connsiteX13" fmla="*/ 103252 w 1455150"/>
                    <a:gd name="connsiteY13" fmla="*/ 62639 h 523016"/>
                    <a:gd name="connsiteX14" fmla="*/ 23877 w 1455150"/>
                    <a:gd name="connsiteY14" fmla="*/ 2314 h 523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55150" h="523016">
                      <a:moveTo>
                        <a:pt x="23877" y="2314"/>
                      </a:moveTo>
                      <a:cubicBezTo>
                        <a:pt x="24406" y="-2978"/>
                        <a:pt x="-30627" y="-1390"/>
                        <a:pt x="106427" y="30889"/>
                      </a:cubicBezTo>
                      <a:cubicBezTo>
                        <a:pt x="243481" y="63168"/>
                        <a:pt x="743015" y="179585"/>
                        <a:pt x="846202" y="195989"/>
                      </a:cubicBezTo>
                      <a:cubicBezTo>
                        <a:pt x="949389" y="212393"/>
                        <a:pt x="676340" y="120318"/>
                        <a:pt x="725552" y="129314"/>
                      </a:cubicBezTo>
                      <a:cubicBezTo>
                        <a:pt x="774764" y="138310"/>
                        <a:pt x="1022944" y="208689"/>
                        <a:pt x="1141477" y="249964"/>
                      </a:cubicBezTo>
                      <a:cubicBezTo>
                        <a:pt x="1260010" y="291239"/>
                        <a:pt x="1410823" y="352622"/>
                        <a:pt x="1436752" y="376964"/>
                      </a:cubicBezTo>
                      <a:cubicBezTo>
                        <a:pt x="1462681" y="401306"/>
                        <a:pt x="1294935" y="371672"/>
                        <a:pt x="1297052" y="396014"/>
                      </a:cubicBezTo>
                      <a:cubicBezTo>
                        <a:pt x="1299169" y="420356"/>
                        <a:pt x="1490198" y="522485"/>
                        <a:pt x="1449452" y="523014"/>
                      </a:cubicBezTo>
                      <a:cubicBezTo>
                        <a:pt x="1408706" y="523543"/>
                        <a:pt x="1214502" y="438876"/>
                        <a:pt x="1052577" y="399189"/>
                      </a:cubicBezTo>
                      <a:cubicBezTo>
                        <a:pt x="890652" y="359502"/>
                        <a:pt x="499598" y="292826"/>
                        <a:pt x="477902" y="284889"/>
                      </a:cubicBezTo>
                      <a:cubicBezTo>
                        <a:pt x="456206" y="276952"/>
                        <a:pt x="1001248" y="376435"/>
                        <a:pt x="922402" y="351564"/>
                      </a:cubicBezTo>
                      <a:cubicBezTo>
                        <a:pt x="843556" y="326693"/>
                        <a:pt x="68327" y="153126"/>
                        <a:pt x="4827" y="135664"/>
                      </a:cubicBezTo>
                      <a:cubicBezTo>
                        <a:pt x="-58673" y="118202"/>
                        <a:pt x="524998" y="258960"/>
                        <a:pt x="541402" y="246789"/>
                      </a:cubicBezTo>
                      <a:cubicBezTo>
                        <a:pt x="557806" y="234618"/>
                        <a:pt x="187919" y="102856"/>
                        <a:pt x="103252" y="62639"/>
                      </a:cubicBezTo>
                      <a:cubicBezTo>
                        <a:pt x="18585" y="22422"/>
                        <a:pt x="23348" y="7606"/>
                        <a:pt x="23877" y="2314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5" name="フリーフォーム 894">
                  <a:extLst>
                    <a:ext uri="{FF2B5EF4-FFF2-40B4-BE49-F238E27FC236}">
                      <a16:creationId xmlns:a16="http://schemas.microsoft.com/office/drawing/2014/main" id="{1392CD91-5EA5-89C0-2D36-0E1E1F6D0817}"/>
                    </a:ext>
                  </a:extLst>
                </p:cNvPr>
                <p:cNvSpPr/>
                <p:nvPr/>
              </p:nvSpPr>
              <p:spPr>
                <a:xfrm>
                  <a:off x="1837332" y="4551929"/>
                  <a:ext cx="105907" cy="1531815"/>
                </a:xfrm>
                <a:custGeom>
                  <a:avLst/>
                  <a:gdLst>
                    <a:gd name="connsiteX0" fmla="*/ 96243 w 105907"/>
                    <a:gd name="connsiteY0" fmla="*/ 105796 h 1531815"/>
                    <a:gd name="connsiteX1" fmla="*/ 70843 w 105907"/>
                    <a:gd name="connsiteY1" fmla="*/ 864621 h 1531815"/>
                    <a:gd name="connsiteX2" fmla="*/ 105768 w 105907"/>
                    <a:gd name="connsiteY2" fmla="*/ 775721 h 1531815"/>
                    <a:gd name="connsiteX3" fmla="*/ 54968 w 105907"/>
                    <a:gd name="connsiteY3" fmla="*/ 1385321 h 1531815"/>
                    <a:gd name="connsiteX4" fmla="*/ 58143 w 105907"/>
                    <a:gd name="connsiteY4" fmla="*/ 1531371 h 1531815"/>
                    <a:gd name="connsiteX5" fmla="*/ 32743 w 105907"/>
                    <a:gd name="connsiteY5" fmla="*/ 1359921 h 1531815"/>
                    <a:gd name="connsiteX6" fmla="*/ 4168 w 105907"/>
                    <a:gd name="connsiteY6" fmla="*/ 861446 h 1531815"/>
                    <a:gd name="connsiteX7" fmla="*/ 7343 w 105907"/>
                    <a:gd name="connsiteY7" fmla="*/ 16896 h 1531815"/>
                    <a:gd name="connsiteX8" fmla="*/ 70843 w 105907"/>
                    <a:gd name="connsiteY8" fmla="*/ 283596 h 1531815"/>
                    <a:gd name="connsiteX9" fmla="*/ 96243 w 105907"/>
                    <a:gd name="connsiteY9" fmla="*/ 105796 h 1531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5907" h="1531815">
                      <a:moveTo>
                        <a:pt x="96243" y="105796"/>
                      </a:moveTo>
                      <a:cubicBezTo>
                        <a:pt x="96243" y="202633"/>
                        <a:pt x="69256" y="752967"/>
                        <a:pt x="70843" y="864621"/>
                      </a:cubicBezTo>
                      <a:cubicBezTo>
                        <a:pt x="72430" y="976275"/>
                        <a:pt x="108414" y="688938"/>
                        <a:pt x="105768" y="775721"/>
                      </a:cubicBezTo>
                      <a:cubicBezTo>
                        <a:pt x="103122" y="862504"/>
                        <a:pt x="62906" y="1259379"/>
                        <a:pt x="54968" y="1385321"/>
                      </a:cubicBezTo>
                      <a:cubicBezTo>
                        <a:pt x="47030" y="1511263"/>
                        <a:pt x="61847" y="1535604"/>
                        <a:pt x="58143" y="1531371"/>
                      </a:cubicBezTo>
                      <a:cubicBezTo>
                        <a:pt x="54439" y="1527138"/>
                        <a:pt x="41739" y="1471575"/>
                        <a:pt x="32743" y="1359921"/>
                      </a:cubicBezTo>
                      <a:cubicBezTo>
                        <a:pt x="23747" y="1248267"/>
                        <a:pt x="8401" y="1085283"/>
                        <a:pt x="4168" y="861446"/>
                      </a:cubicBezTo>
                      <a:cubicBezTo>
                        <a:pt x="-65" y="637609"/>
                        <a:pt x="-3769" y="113204"/>
                        <a:pt x="7343" y="16896"/>
                      </a:cubicBezTo>
                      <a:cubicBezTo>
                        <a:pt x="18455" y="-79412"/>
                        <a:pt x="57614" y="266663"/>
                        <a:pt x="70843" y="283596"/>
                      </a:cubicBezTo>
                      <a:cubicBezTo>
                        <a:pt x="84072" y="300529"/>
                        <a:pt x="96243" y="8959"/>
                        <a:pt x="96243" y="105796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6" name="フリーフォーム 895">
                  <a:extLst>
                    <a:ext uri="{FF2B5EF4-FFF2-40B4-BE49-F238E27FC236}">
                      <a16:creationId xmlns:a16="http://schemas.microsoft.com/office/drawing/2014/main" id="{2BBF44FC-70C1-1D61-6999-B1A04DD37096}"/>
                    </a:ext>
                  </a:extLst>
                </p:cNvPr>
                <p:cNvSpPr/>
                <p:nvPr/>
              </p:nvSpPr>
              <p:spPr>
                <a:xfrm>
                  <a:off x="1747782" y="6027846"/>
                  <a:ext cx="183663" cy="1459559"/>
                </a:xfrm>
                <a:custGeom>
                  <a:avLst/>
                  <a:gdLst>
                    <a:gd name="connsiteX0" fmla="*/ 154043 w 183663"/>
                    <a:gd name="connsiteY0" fmla="*/ 42754 h 1459559"/>
                    <a:gd name="connsiteX1" fmla="*/ 134993 w 183663"/>
                    <a:gd name="connsiteY1" fmla="*/ 1300054 h 1459559"/>
                    <a:gd name="connsiteX2" fmla="*/ 182618 w 183663"/>
                    <a:gd name="connsiteY2" fmla="*/ 944454 h 1459559"/>
                    <a:gd name="connsiteX3" fmla="*/ 81018 w 183663"/>
                    <a:gd name="connsiteY3" fmla="*/ 1458804 h 1459559"/>
                    <a:gd name="connsiteX4" fmla="*/ 74668 w 183663"/>
                    <a:gd name="connsiteY4" fmla="*/ 1033354 h 1459559"/>
                    <a:gd name="connsiteX5" fmla="*/ 20693 w 183663"/>
                    <a:gd name="connsiteY5" fmla="*/ 49104 h 1459559"/>
                    <a:gd name="connsiteX6" fmla="*/ 7993 w 183663"/>
                    <a:gd name="connsiteY6" fmla="*/ 271354 h 1459559"/>
                    <a:gd name="connsiteX7" fmla="*/ 154043 w 183663"/>
                    <a:gd name="connsiteY7" fmla="*/ 42754 h 1459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3663" h="1459559">
                      <a:moveTo>
                        <a:pt x="154043" y="42754"/>
                      </a:moveTo>
                      <a:cubicBezTo>
                        <a:pt x="175210" y="214204"/>
                        <a:pt x="130231" y="1149771"/>
                        <a:pt x="134993" y="1300054"/>
                      </a:cubicBezTo>
                      <a:cubicBezTo>
                        <a:pt x="139755" y="1450337"/>
                        <a:pt x="191614" y="917996"/>
                        <a:pt x="182618" y="944454"/>
                      </a:cubicBezTo>
                      <a:cubicBezTo>
                        <a:pt x="173622" y="970912"/>
                        <a:pt x="99010" y="1443987"/>
                        <a:pt x="81018" y="1458804"/>
                      </a:cubicBezTo>
                      <a:cubicBezTo>
                        <a:pt x="63026" y="1473621"/>
                        <a:pt x="84722" y="1268304"/>
                        <a:pt x="74668" y="1033354"/>
                      </a:cubicBezTo>
                      <a:cubicBezTo>
                        <a:pt x="64614" y="798404"/>
                        <a:pt x="31805" y="176104"/>
                        <a:pt x="20693" y="49104"/>
                      </a:cubicBezTo>
                      <a:cubicBezTo>
                        <a:pt x="9581" y="-77896"/>
                        <a:pt x="-11586" y="271883"/>
                        <a:pt x="7993" y="271354"/>
                      </a:cubicBezTo>
                      <a:cubicBezTo>
                        <a:pt x="27572" y="270825"/>
                        <a:pt x="132876" y="-128696"/>
                        <a:pt x="154043" y="42754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7" name="フリーフォーム 896">
                  <a:extLst>
                    <a:ext uri="{FF2B5EF4-FFF2-40B4-BE49-F238E27FC236}">
                      <a16:creationId xmlns:a16="http://schemas.microsoft.com/office/drawing/2014/main" id="{D6D5AA2E-E6AA-61D0-DDF8-426631FB507D}"/>
                    </a:ext>
                  </a:extLst>
                </p:cNvPr>
                <p:cNvSpPr/>
                <p:nvPr/>
              </p:nvSpPr>
              <p:spPr>
                <a:xfrm>
                  <a:off x="1773371" y="4863924"/>
                  <a:ext cx="116578" cy="1431765"/>
                </a:xfrm>
                <a:custGeom>
                  <a:avLst/>
                  <a:gdLst>
                    <a:gd name="connsiteX0" fmla="*/ 115754 w 116578"/>
                    <a:gd name="connsiteY0" fmla="*/ 3351 h 1431765"/>
                    <a:gd name="connsiteX1" fmla="*/ 68129 w 116578"/>
                    <a:gd name="connsiteY1" fmla="*/ 549451 h 1431765"/>
                    <a:gd name="connsiteX2" fmla="*/ 93529 w 116578"/>
                    <a:gd name="connsiteY2" fmla="*/ 943151 h 1431765"/>
                    <a:gd name="connsiteX3" fmla="*/ 96704 w 116578"/>
                    <a:gd name="connsiteY3" fmla="*/ 854251 h 1431765"/>
                    <a:gd name="connsiteX4" fmla="*/ 109404 w 116578"/>
                    <a:gd name="connsiteY4" fmla="*/ 1409876 h 1431765"/>
                    <a:gd name="connsiteX5" fmla="*/ 58604 w 116578"/>
                    <a:gd name="connsiteY5" fmla="*/ 1282876 h 1431765"/>
                    <a:gd name="connsiteX6" fmla="*/ 1454 w 116578"/>
                    <a:gd name="connsiteY6" fmla="*/ 936801 h 1431765"/>
                    <a:gd name="connsiteX7" fmla="*/ 17329 w 116578"/>
                    <a:gd name="connsiteY7" fmla="*/ 149401 h 1431765"/>
                    <a:gd name="connsiteX8" fmla="*/ 20504 w 116578"/>
                    <a:gd name="connsiteY8" fmla="*/ 311326 h 1431765"/>
                    <a:gd name="connsiteX9" fmla="*/ 115754 w 116578"/>
                    <a:gd name="connsiteY9" fmla="*/ 3351 h 1431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578" h="1431765">
                      <a:moveTo>
                        <a:pt x="115754" y="3351"/>
                      </a:moveTo>
                      <a:cubicBezTo>
                        <a:pt x="123691" y="43038"/>
                        <a:pt x="71833" y="392818"/>
                        <a:pt x="68129" y="549451"/>
                      </a:cubicBezTo>
                      <a:cubicBezTo>
                        <a:pt x="64425" y="706084"/>
                        <a:pt x="88767" y="892351"/>
                        <a:pt x="93529" y="943151"/>
                      </a:cubicBezTo>
                      <a:cubicBezTo>
                        <a:pt x="98291" y="993951"/>
                        <a:pt x="94058" y="776464"/>
                        <a:pt x="96704" y="854251"/>
                      </a:cubicBezTo>
                      <a:cubicBezTo>
                        <a:pt x="99350" y="932038"/>
                        <a:pt x="115754" y="1338439"/>
                        <a:pt x="109404" y="1409876"/>
                      </a:cubicBezTo>
                      <a:cubicBezTo>
                        <a:pt x="103054" y="1481313"/>
                        <a:pt x="76596" y="1361722"/>
                        <a:pt x="58604" y="1282876"/>
                      </a:cubicBezTo>
                      <a:cubicBezTo>
                        <a:pt x="40612" y="1204030"/>
                        <a:pt x="8333" y="1125713"/>
                        <a:pt x="1454" y="936801"/>
                      </a:cubicBezTo>
                      <a:cubicBezTo>
                        <a:pt x="-5425" y="747889"/>
                        <a:pt x="14154" y="253647"/>
                        <a:pt x="17329" y="149401"/>
                      </a:cubicBezTo>
                      <a:cubicBezTo>
                        <a:pt x="20504" y="45155"/>
                        <a:pt x="925" y="333551"/>
                        <a:pt x="20504" y="311326"/>
                      </a:cubicBezTo>
                      <a:cubicBezTo>
                        <a:pt x="40083" y="289101"/>
                        <a:pt x="107817" y="-36336"/>
                        <a:pt x="115754" y="3351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8" name="フリーフォーム 897">
                  <a:extLst>
                    <a:ext uri="{FF2B5EF4-FFF2-40B4-BE49-F238E27FC236}">
                      <a16:creationId xmlns:a16="http://schemas.microsoft.com/office/drawing/2014/main" id="{B917B2F7-F5A9-515E-DEEA-1619A569ED80}"/>
                    </a:ext>
                  </a:extLst>
                </p:cNvPr>
                <p:cNvSpPr/>
                <p:nvPr/>
              </p:nvSpPr>
              <p:spPr>
                <a:xfrm>
                  <a:off x="70817" y="5009072"/>
                  <a:ext cx="1844438" cy="636241"/>
                </a:xfrm>
                <a:custGeom>
                  <a:avLst/>
                  <a:gdLst>
                    <a:gd name="connsiteX0" fmla="*/ 14908 w 1844438"/>
                    <a:gd name="connsiteY0" fmla="*/ 1078 h 636241"/>
                    <a:gd name="connsiteX1" fmla="*/ 1176958 w 1844438"/>
                    <a:gd name="connsiteY1" fmla="*/ 328103 h 636241"/>
                    <a:gd name="connsiteX2" fmla="*/ 783258 w 1844438"/>
                    <a:gd name="connsiteY2" fmla="*/ 143953 h 636241"/>
                    <a:gd name="connsiteX3" fmla="*/ 1497633 w 1844438"/>
                    <a:gd name="connsiteY3" fmla="*/ 410653 h 636241"/>
                    <a:gd name="connsiteX4" fmla="*/ 1843708 w 1844438"/>
                    <a:gd name="connsiteY4" fmla="*/ 636078 h 636241"/>
                    <a:gd name="connsiteX5" fmla="*/ 1415083 w 1844438"/>
                    <a:gd name="connsiteY5" fmla="*/ 442403 h 636241"/>
                    <a:gd name="connsiteX6" fmla="*/ 389558 w 1844438"/>
                    <a:gd name="connsiteY6" fmla="*/ 188403 h 636241"/>
                    <a:gd name="connsiteX7" fmla="*/ 510208 w 1844438"/>
                    <a:gd name="connsiteY7" fmla="*/ 220153 h 636241"/>
                    <a:gd name="connsiteX8" fmla="*/ 14908 w 1844438"/>
                    <a:gd name="connsiteY8" fmla="*/ 1078 h 636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4438" h="636241">
                      <a:moveTo>
                        <a:pt x="14908" y="1078"/>
                      </a:moveTo>
                      <a:cubicBezTo>
                        <a:pt x="126033" y="19070"/>
                        <a:pt x="1048900" y="304290"/>
                        <a:pt x="1176958" y="328103"/>
                      </a:cubicBezTo>
                      <a:cubicBezTo>
                        <a:pt x="1305016" y="351916"/>
                        <a:pt x="729812" y="130195"/>
                        <a:pt x="783258" y="143953"/>
                      </a:cubicBezTo>
                      <a:cubicBezTo>
                        <a:pt x="836704" y="157711"/>
                        <a:pt x="1320891" y="328632"/>
                        <a:pt x="1497633" y="410653"/>
                      </a:cubicBezTo>
                      <a:cubicBezTo>
                        <a:pt x="1674375" y="492674"/>
                        <a:pt x="1857466" y="630786"/>
                        <a:pt x="1843708" y="636078"/>
                      </a:cubicBezTo>
                      <a:cubicBezTo>
                        <a:pt x="1829950" y="641370"/>
                        <a:pt x="1657441" y="517016"/>
                        <a:pt x="1415083" y="442403"/>
                      </a:cubicBezTo>
                      <a:cubicBezTo>
                        <a:pt x="1172725" y="367790"/>
                        <a:pt x="540370" y="225445"/>
                        <a:pt x="389558" y="188403"/>
                      </a:cubicBezTo>
                      <a:cubicBezTo>
                        <a:pt x="238746" y="151361"/>
                        <a:pt x="572121" y="244495"/>
                        <a:pt x="510208" y="220153"/>
                      </a:cubicBezTo>
                      <a:cubicBezTo>
                        <a:pt x="448295" y="195811"/>
                        <a:pt x="-96217" y="-16914"/>
                        <a:pt x="14908" y="1078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9" name="フリーフォーム 898">
                  <a:extLst>
                    <a:ext uri="{FF2B5EF4-FFF2-40B4-BE49-F238E27FC236}">
                      <a16:creationId xmlns:a16="http://schemas.microsoft.com/office/drawing/2014/main" id="{C266CA2F-69F2-6F64-C118-6BF0F455F678}"/>
                    </a:ext>
                  </a:extLst>
                </p:cNvPr>
                <p:cNvSpPr/>
                <p:nvPr/>
              </p:nvSpPr>
              <p:spPr>
                <a:xfrm>
                  <a:off x="-19695" y="4578093"/>
                  <a:ext cx="2136683" cy="1032749"/>
                </a:xfrm>
                <a:custGeom>
                  <a:avLst/>
                  <a:gdLst>
                    <a:gd name="connsiteX0" fmla="*/ 86370 w 2136683"/>
                    <a:gd name="connsiteY0" fmla="*/ 57407 h 1032749"/>
                    <a:gd name="connsiteX1" fmla="*/ 149870 w 2136683"/>
                    <a:gd name="connsiteY1" fmla="*/ 66932 h 1032749"/>
                    <a:gd name="connsiteX2" fmla="*/ 2032645 w 2136683"/>
                    <a:gd name="connsiteY2" fmla="*/ 228857 h 1032749"/>
                    <a:gd name="connsiteX3" fmla="*/ 1889770 w 2136683"/>
                    <a:gd name="connsiteY3" fmla="*/ 273307 h 1032749"/>
                    <a:gd name="connsiteX4" fmla="*/ 1867545 w 2136683"/>
                    <a:gd name="connsiteY4" fmla="*/ 860682 h 1032749"/>
                    <a:gd name="connsiteX5" fmla="*/ 1816745 w 2136683"/>
                    <a:gd name="connsiteY5" fmla="*/ 1019432 h 1032749"/>
                    <a:gd name="connsiteX6" fmla="*/ 1794520 w 2136683"/>
                    <a:gd name="connsiteY6" fmla="*/ 581282 h 1032749"/>
                    <a:gd name="connsiteX7" fmla="*/ 1740545 w 2136683"/>
                    <a:gd name="connsiteY7" fmla="*/ 333632 h 1032749"/>
                    <a:gd name="connsiteX8" fmla="*/ 1489720 w 2136683"/>
                    <a:gd name="connsiteY8" fmla="*/ 419357 h 1032749"/>
                    <a:gd name="connsiteX9" fmla="*/ 1626245 w 2136683"/>
                    <a:gd name="connsiteY9" fmla="*/ 368557 h 1032749"/>
                    <a:gd name="connsiteX10" fmla="*/ 1521470 w 2136683"/>
                    <a:gd name="connsiteY10" fmla="*/ 578107 h 1032749"/>
                    <a:gd name="connsiteX11" fmla="*/ 1496070 w 2136683"/>
                    <a:gd name="connsiteY11" fmla="*/ 943232 h 1032749"/>
                    <a:gd name="connsiteX12" fmla="*/ 1445270 w 2136683"/>
                    <a:gd name="connsiteY12" fmla="*/ 533657 h 1032749"/>
                    <a:gd name="connsiteX13" fmla="*/ 1416695 w 2136683"/>
                    <a:gd name="connsiteY13" fmla="*/ 330457 h 1032749"/>
                    <a:gd name="connsiteX14" fmla="*/ 1172220 w 2136683"/>
                    <a:gd name="connsiteY14" fmla="*/ 336807 h 1032749"/>
                    <a:gd name="connsiteX15" fmla="*/ 1270645 w 2136683"/>
                    <a:gd name="connsiteY15" fmla="*/ 320932 h 1032749"/>
                    <a:gd name="connsiteX16" fmla="*/ 1184920 w 2136683"/>
                    <a:gd name="connsiteY16" fmla="*/ 482857 h 1032749"/>
                    <a:gd name="connsiteX17" fmla="*/ 1159520 w 2136683"/>
                    <a:gd name="connsiteY17" fmla="*/ 720982 h 1032749"/>
                    <a:gd name="connsiteX18" fmla="*/ 1146820 w 2136683"/>
                    <a:gd name="connsiteY18" fmla="*/ 374907 h 1032749"/>
                    <a:gd name="connsiteX19" fmla="*/ 949970 w 2136683"/>
                    <a:gd name="connsiteY19" fmla="*/ 295532 h 1032749"/>
                    <a:gd name="connsiteX20" fmla="*/ 1057920 w 2136683"/>
                    <a:gd name="connsiteY20" fmla="*/ 235207 h 1032749"/>
                    <a:gd name="connsiteX21" fmla="*/ 842020 w 2136683"/>
                    <a:gd name="connsiteY21" fmla="*/ 406657 h 1032749"/>
                    <a:gd name="connsiteX22" fmla="*/ 826145 w 2136683"/>
                    <a:gd name="connsiteY22" fmla="*/ 654307 h 1032749"/>
                    <a:gd name="connsiteX23" fmla="*/ 737245 w 2136683"/>
                    <a:gd name="connsiteY23" fmla="*/ 254257 h 1032749"/>
                    <a:gd name="connsiteX24" fmla="*/ 518170 w 2136683"/>
                    <a:gd name="connsiteY24" fmla="*/ 336807 h 1032749"/>
                    <a:gd name="connsiteX25" fmla="*/ 543570 w 2136683"/>
                    <a:gd name="connsiteY25" fmla="*/ 276482 h 1032749"/>
                    <a:gd name="connsiteX26" fmla="*/ 476895 w 2136683"/>
                    <a:gd name="connsiteY26" fmla="*/ 365382 h 1032749"/>
                    <a:gd name="connsiteX27" fmla="*/ 473720 w 2136683"/>
                    <a:gd name="connsiteY27" fmla="*/ 628907 h 1032749"/>
                    <a:gd name="connsiteX28" fmla="*/ 435620 w 2136683"/>
                    <a:gd name="connsiteY28" fmla="*/ 286007 h 1032749"/>
                    <a:gd name="connsiteX29" fmla="*/ 292745 w 2136683"/>
                    <a:gd name="connsiteY29" fmla="*/ 187582 h 1032749"/>
                    <a:gd name="connsiteX30" fmla="*/ 86370 w 2136683"/>
                    <a:gd name="connsiteY30" fmla="*/ 311407 h 1032749"/>
                    <a:gd name="connsiteX31" fmla="*/ 76845 w 2136683"/>
                    <a:gd name="connsiteY31" fmla="*/ 479682 h 1032749"/>
                    <a:gd name="connsiteX32" fmla="*/ 73670 w 2136683"/>
                    <a:gd name="connsiteY32" fmla="*/ 247907 h 1032749"/>
                    <a:gd name="connsiteX33" fmla="*/ 32395 w 2136683"/>
                    <a:gd name="connsiteY33" fmla="*/ 257 h 1032749"/>
                    <a:gd name="connsiteX34" fmla="*/ 610245 w 2136683"/>
                    <a:gd name="connsiteY34" fmla="*/ 200282 h 1032749"/>
                    <a:gd name="connsiteX35" fmla="*/ 1788170 w 2136683"/>
                    <a:gd name="connsiteY35" fmla="*/ 181232 h 1032749"/>
                    <a:gd name="connsiteX36" fmla="*/ 86370 w 2136683"/>
                    <a:gd name="connsiteY36" fmla="*/ 57407 h 1032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2136683" h="1032749">
                      <a:moveTo>
                        <a:pt x="86370" y="57407"/>
                      </a:moveTo>
                      <a:lnTo>
                        <a:pt x="149870" y="66932"/>
                      </a:lnTo>
                      <a:lnTo>
                        <a:pt x="2032645" y="228857"/>
                      </a:lnTo>
                      <a:cubicBezTo>
                        <a:pt x="2322628" y="263253"/>
                        <a:pt x="1917287" y="168003"/>
                        <a:pt x="1889770" y="273307"/>
                      </a:cubicBezTo>
                      <a:cubicBezTo>
                        <a:pt x="1862253" y="378611"/>
                        <a:pt x="1879716" y="736328"/>
                        <a:pt x="1867545" y="860682"/>
                      </a:cubicBezTo>
                      <a:cubicBezTo>
                        <a:pt x="1855374" y="985036"/>
                        <a:pt x="1828916" y="1065999"/>
                        <a:pt x="1816745" y="1019432"/>
                      </a:cubicBezTo>
                      <a:cubicBezTo>
                        <a:pt x="1804574" y="972865"/>
                        <a:pt x="1807220" y="695582"/>
                        <a:pt x="1794520" y="581282"/>
                      </a:cubicBezTo>
                      <a:cubicBezTo>
                        <a:pt x="1781820" y="466982"/>
                        <a:pt x="1791345" y="360619"/>
                        <a:pt x="1740545" y="333632"/>
                      </a:cubicBezTo>
                      <a:cubicBezTo>
                        <a:pt x="1689745" y="306645"/>
                        <a:pt x="1508770" y="413536"/>
                        <a:pt x="1489720" y="419357"/>
                      </a:cubicBezTo>
                      <a:cubicBezTo>
                        <a:pt x="1470670" y="425178"/>
                        <a:pt x="1620953" y="342099"/>
                        <a:pt x="1626245" y="368557"/>
                      </a:cubicBezTo>
                      <a:cubicBezTo>
                        <a:pt x="1631537" y="395015"/>
                        <a:pt x="1543166" y="482328"/>
                        <a:pt x="1521470" y="578107"/>
                      </a:cubicBezTo>
                      <a:cubicBezTo>
                        <a:pt x="1499774" y="673886"/>
                        <a:pt x="1508770" y="950640"/>
                        <a:pt x="1496070" y="943232"/>
                      </a:cubicBezTo>
                      <a:cubicBezTo>
                        <a:pt x="1483370" y="935824"/>
                        <a:pt x="1458499" y="635786"/>
                        <a:pt x="1445270" y="533657"/>
                      </a:cubicBezTo>
                      <a:cubicBezTo>
                        <a:pt x="1432041" y="431528"/>
                        <a:pt x="1462203" y="363265"/>
                        <a:pt x="1416695" y="330457"/>
                      </a:cubicBezTo>
                      <a:cubicBezTo>
                        <a:pt x="1371187" y="297649"/>
                        <a:pt x="1196562" y="338395"/>
                        <a:pt x="1172220" y="336807"/>
                      </a:cubicBezTo>
                      <a:cubicBezTo>
                        <a:pt x="1147878" y="335220"/>
                        <a:pt x="1268528" y="296590"/>
                        <a:pt x="1270645" y="320932"/>
                      </a:cubicBezTo>
                      <a:cubicBezTo>
                        <a:pt x="1272762" y="345274"/>
                        <a:pt x="1203441" y="416182"/>
                        <a:pt x="1184920" y="482857"/>
                      </a:cubicBezTo>
                      <a:cubicBezTo>
                        <a:pt x="1166399" y="549532"/>
                        <a:pt x="1165870" y="738974"/>
                        <a:pt x="1159520" y="720982"/>
                      </a:cubicBezTo>
                      <a:cubicBezTo>
                        <a:pt x="1153170" y="702990"/>
                        <a:pt x="1181745" y="445815"/>
                        <a:pt x="1146820" y="374907"/>
                      </a:cubicBezTo>
                      <a:cubicBezTo>
                        <a:pt x="1111895" y="303999"/>
                        <a:pt x="964787" y="318815"/>
                        <a:pt x="949970" y="295532"/>
                      </a:cubicBezTo>
                      <a:cubicBezTo>
                        <a:pt x="935153" y="272249"/>
                        <a:pt x="1075912" y="216686"/>
                        <a:pt x="1057920" y="235207"/>
                      </a:cubicBezTo>
                      <a:cubicBezTo>
                        <a:pt x="1039928" y="253728"/>
                        <a:pt x="880649" y="336807"/>
                        <a:pt x="842020" y="406657"/>
                      </a:cubicBezTo>
                      <a:cubicBezTo>
                        <a:pt x="803391" y="476507"/>
                        <a:pt x="843608" y="679707"/>
                        <a:pt x="826145" y="654307"/>
                      </a:cubicBezTo>
                      <a:cubicBezTo>
                        <a:pt x="808682" y="628907"/>
                        <a:pt x="788574" y="307174"/>
                        <a:pt x="737245" y="254257"/>
                      </a:cubicBezTo>
                      <a:cubicBezTo>
                        <a:pt x="685916" y="201340"/>
                        <a:pt x="550449" y="333103"/>
                        <a:pt x="518170" y="336807"/>
                      </a:cubicBezTo>
                      <a:cubicBezTo>
                        <a:pt x="485891" y="340511"/>
                        <a:pt x="550449" y="271720"/>
                        <a:pt x="543570" y="276482"/>
                      </a:cubicBezTo>
                      <a:cubicBezTo>
                        <a:pt x="536691" y="281244"/>
                        <a:pt x="488537" y="306645"/>
                        <a:pt x="476895" y="365382"/>
                      </a:cubicBezTo>
                      <a:cubicBezTo>
                        <a:pt x="465253" y="424120"/>
                        <a:pt x="480599" y="642136"/>
                        <a:pt x="473720" y="628907"/>
                      </a:cubicBezTo>
                      <a:cubicBezTo>
                        <a:pt x="466841" y="615678"/>
                        <a:pt x="465783" y="359561"/>
                        <a:pt x="435620" y="286007"/>
                      </a:cubicBezTo>
                      <a:cubicBezTo>
                        <a:pt x="405458" y="212453"/>
                        <a:pt x="350953" y="183349"/>
                        <a:pt x="292745" y="187582"/>
                      </a:cubicBezTo>
                      <a:cubicBezTo>
                        <a:pt x="234537" y="191815"/>
                        <a:pt x="122353" y="262724"/>
                        <a:pt x="86370" y="311407"/>
                      </a:cubicBezTo>
                      <a:cubicBezTo>
                        <a:pt x="50387" y="360090"/>
                        <a:pt x="78962" y="490265"/>
                        <a:pt x="76845" y="479682"/>
                      </a:cubicBezTo>
                      <a:cubicBezTo>
                        <a:pt x="74728" y="469099"/>
                        <a:pt x="81078" y="327811"/>
                        <a:pt x="73670" y="247907"/>
                      </a:cubicBezTo>
                      <a:cubicBezTo>
                        <a:pt x="66262" y="168003"/>
                        <a:pt x="-57034" y="8194"/>
                        <a:pt x="32395" y="257"/>
                      </a:cubicBezTo>
                      <a:cubicBezTo>
                        <a:pt x="121824" y="-7680"/>
                        <a:pt x="317616" y="170120"/>
                        <a:pt x="610245" y="200282"/>
                      </a:cubicBezTo>
                      <a:cubicBezTo>
                        <a:pt x="902874" y="230444"/>
                        <a:pt x="1871778" y="201340"/>
                        <a:pt x="1788170" y="181232"/>
                      </a:cubicBezTo>
                      <a:cubicBezTo>
                        <a:pt x="1704562" y="161124"/>
                        <a:pt x="906578" y="120378"/>
                        <a:pt x="86370" y="57407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0" name="フリーフォーム 899">
                  <a:extLst>
                    <a:ext uri="{FF2B5EF4-FFF2-40B4-BE49-F238E27FC236}">
                      <a16:creationId xmlns:a16="http://schemas.microsoft.com/office/drawing/2014/main" id="{669315AE-7289-6C2D-50FC-2F5E27706052}"/>
                    </a:ext>
                  </a:extLst>
                </p:cNvPr>
                <p:cNvSpPr/>
                <p:nvPr/>
              </p:nvSpPr>
              <p:spPr>
                <a:xfrm>
                  <a:off x="4909" y="4981575"/>
                  <a:ext cx="1653681" cy="484230"/>
                </a:xfrm>
                <a:custGeom>
                  <a:avLst/>
                  <a:gdLst>
                    <a:gd name="connsiteX0" fmla="*/ 20491 w 1653681"/>
                    <a:gd name="connsiteY0" fmla="*/ 0 h 484230"/>
                    <a:gd name="connsiteX1" fmla="*/ 99866 w 1653681"/>
                    <a:gd name="connsiteY1" fmla="*/ 19050 h 484230"/>
                    <a:gd name="connsiteX2" fmla="*/ 753916 w 1653681"/>
                    <a:gd name="connsiteY2" fmla="*/ 161925 h 484230"/>
                    <a:gd name="connsiteX3" fmla="*/ 658666 w 1653681"/>
                    <a:gd name="connsiteY3" fmla="*/ 155575 h 484230"/>
                    <a:gd name="connsiteX4" fmla="*/ 1652441 w 1653681"/>
                    <a:gd name="connsiteY4" fmla="*/ 482600 h 484230"/>
                    <a:gd name="connsiteX5" fmla="*/ 845991 w 1653681"/>
                    <a:gd name="connsiteY5" fmla="*/ 273050 h 484230"/>
                    <a:gd name="connsiteX6" fmla="*/ 23666 w 1653681"/>
                    <a:gd name="connsiteY6" fmla="*/ 79375 h 484230"/>
                    <a:gd name="connsiteX7" fmla="*/ 204641 w 1653681"/>
                    <a:gd name="connsiteY7" fmla="*/ 101600 h 484230"/>
                    <a:gd name="connsiteX8" fmla="*/ 20491 w 1653681"/>
                    <a:gd name="connsiteY8" fmla="*/ 0 h 484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3681" h="484230">
                      <a:moveTo>
                        <a:pt x="20491" y="0"/>
                      </a:moveTo>
                      <a:lnTo>
                        <a:pt x="99866" y="19050"/>
                      </a:lnTo>
                      <a:lnTo>
                        <a:pt x="753916" y="161925"/>
                      </a:lnTo>
                      <a:cubicBezTo>
                        <a:pt x="847049" y="184679"/>
                        <a:pt x="508912" y="102129"/>
                        <a:pt x="658666" y="155575"/>
                      </a:cubicBezTo>
                      <a:cubicBezTo>
                        <a:pt x="808420" y="209021"/>
                        <a:pt x="1621220" y="463021"/>
                        <a:pt x="1652441" y="482600"/>
                      </a:cubicBezTo>
                      <a:cubicBezTo>
                        <a:pt x="1683662" y="502179"/>
                        <a:pt x="1117454" y="340254"/>
                        <a:pt x="845991" y="273050"/>
                      </a:cubicBezTo>
                      <a:cubicBezTo>
                        <a:pt x="574528" y="205846"/>
                        <a:pt x="130558" y="107950"/>
                        <a:pt x="23666" y="79375"/>
                      </a:cubicBezTo>
                      <a:cubicBezTo>
                        <a:pt x="-83226" y="50800"/>
                        <a:pt x="206758" y="115358"/>
                        <a:pt x="204641" y="101600"/>
                      </a:cubicBezTo>
                      <a:cubicBezTo>
                        <a:pt x="202524" y="87842"/>
                        <a:pt x="106745" y="42333"/>
                        <a:pt x="20491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1" name="フリーフォーム 900">
                  <a:extLst>
                    <a:ext uri="{FF2B5EF4-FFF2-40B4-BE49-F238E27FC236}">
                      <a16:creationId xmlns:a16="http://schemas.microsoft.com/office/drawing/2014/main" id="{627F1739-7677-B295-8210-CF4F081DEAC8}"/>
                    </a:ext>
                  </a:extLst>
                </p:cNvPr>
                <p:cNvSpPr/>
                <p:nvPr/>
              </p:nvSpPr>
              <p:spPr>
                <a:xfrm>
                  <a:off x="1925707" y="3463046"/>
                  <a:ext cx="2379615" cy="1175540"/>
                </a:xfrm>
                <a:custGeom>
                  <a:avLst/>
                  <a:gdLst>
                    <a:gd name="connsiteX0" fmla="*/ 144393 w 2379615"/>
                    <a:gd name="connsiteY0" fmla="*/ 4054 h 1175540"/>
                    <a:gd name="connsiteX1" fmla="*/ 4693 w 2379615"/>
                    <a:gd name="connsiteY1" fmla="*/ 642229 h 1175540"/>
                    <a:gd name="connsiteX2" fmla="*/ 55493 w 2379615"/>
                    <a:gd name="connsiteY2" fmla="*/ 502529 h 1175540"/>
                    <a:gd name="connsiteX3" fmla="*/ 271393 w 2379615"/>
                    <a:gd name="connsiteY3" fmla="*/ 467604 h 1175540"/>
                    <a:gd name="connsiteX4" fmla="*/ 322193 w 2379615"/>
                    <a:gd name="connsiteY4" fmla="*/ 480304 h 1175540"/>
                    <a:gd name="connsiteX5" fmla="*/ 874643 w 2379615"/>
                    <a:gd name="connsiteY5" fmla="*/ 629529 h 1175540"/>
                    <a:gd name="connsiteX6" fmla="*/ 655568 w 2379615"/>
                    <a:gd name="connsiteY6" fmla="*/ 600954 h 1175540"/>
                    <a:gd name="connsiteX7" fmla="*/ 1325493 w 2379615"/>
                    <a:gd name="connsiteY7" fmla="*/ 848604 h 1175540"/>
                    <a:gd name="connsiteX8" fmla="*/ 1157218 w 2379615"/>
                    <a:gd name="connsiteY8" fmla="*/ 810504 h 1175540"/>
                    <a:gd name="connsiteX9" fmla="*/ 1535043 w 2379615"/>
                    <a:gd name="connsiteY9" fmla="*/ 988304 h 1175540"/>
                    <a:gd name="connsiteX10" fmla="*/ 1433443 w 2379615"/>
                    <a:gd name="connsiteY10" fmla="*/ 915279 h 1175540"/>
                    <a:gd name="connsiteX11" fmla="*/ 2147818 w 2379615"/>
                    <a:gd name="connsiteY11" fmla="*/ 1166104 h 1175540"/>
                    <a:gd name="connsiteX12" fmla="*/ 1884293 w 2379615"/>
                    <a:gd name="connsiteY12" fmla="*/ 1124829 h 1175540"/>
                    <a:gd name="connsiteX13" fmla="*/ 2379593 w 2379615"/>
                    <a:gd name="connsiteY13" fmla="*/ 1147054 h 1175540"/>
                    <a:gd name="connsiteX14" fmla="*/ 1862068 w 2379615"/>
                    <a:gd name="connsiteY14" fmla="*/ 1013704 h 1175540"/>
                    <a:gd name="connsiteX15" fmla="*/ 2100193 w 2379615"/>
                    <a:gd name="connsiteY15" fmla="*/ 1054979 h 1175540"/>
                    <a:gd name="connsiteX16" fmla="*/ 1442968 w 2379615"/>
                    <a:gd name="connsiteY16" fmla="*/ 829554 h 1175540"/>
                    <a:gd name="connsiteX17" fmla="*/ 134868 w 2379615"/>
                    <a:gd name="connsiteY17" fmla="*/ 321554 h 1175540"/>
                    <a:gd name="connsiteX18" fmla="*/ 153918 w 2379615"/>
                    <a:gd name="connsiteY18" fmla="*/ 369179 h 1175540"/>
                    <a:gd name="connsiteX19" fmla="*/ 144393 w 2379615"/>
                    <a:gd name="connsiteY19" fmla="*/ 4054 h 1175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379615" h="1175540">
                      <a:moveTo>
                        <a:pt x="144393" y="4054"/>
                      </a:moveTo>
                      <a:cubicBezTo>
                        <a:pt x="119522" y="49562"/>
                        <a:pt x="19510" y="559150"/>
                        <a:pt x="4693" y="642229"/>
                      </a:cubicBezTo>
                      <a:cubicBezTo>
                        <a:pt x="-10124" y="725308"/>
                        <a:pt x="11043" y="531633"/>
                        <a:pt x="55493" y="502529"/>
                      </a:cubicBezTo>
                      <a:cubicBezTo>
                        <a:pt x="99943" y="473425"/>
                        <a:pt x="226943" y="471308"/>
                        <a:pt x="271393" y="467604"/>
                      </a:cubicBezTo>
                      <a:cubicBezTo>
                        <a:pt x="315843" y="463900"/>
                        <a:pt x="322193" y="480304"/>
                        <a:pt x="322193" y="480304"/>
                      </a:cubicBezTo>
                      <a:cubicBezTo>
                        <a:pt x="422735" y="507292"/>
                        <a:pt x="819081" y="609421"/>
                        <a:pt x="874643" y="629529"/>
                      </a:cubicBezTo>
                      <a:cubicBezTo>
                        <a:pt x="930206" y="649637"/>
                        <a:pt x="580426" y="564441"/>
                        <a:pt x="655568" y="600954"/>
                      </a:cubicBezTo>
                      <a:cubicBezTo>
                        <a:pt x="730710" y="637467"/>
                        <a:pt x="1241885" y="813679"/>
                        <a:pt x="1325493" y="848604"/>
                      </a:cubicBezTo>
                      <a:cubicBezTo>
                        <a:pt x="1409101" y="883529"/>
                        <a:pt x="1122293" y="787221"/>
                        <a:pt x="1157218" y="810504"/>
                      </a:cubicBezTo>
                      <a:cubicBezTo>
                        <a:pt x="1192143" y="833787"/>
                        <a:pt x="1489006" y="970842"/>
                        <a:pt x="1535043" y="988304"/>
                      </a:cubicBezTo>
                      <a:cubicBezTo>
                        <a:pt x="1581080" y="1005766"/>
                        <a:pt x="1331314" y="885646"/>
                        <a:pt x="1433443" y="915279"/>
                      </a:cubicBezTo>
                      <a:cubicBezTo>
                        <a:pt x="1535572" y="944912"/>
                        <a:pt x="2072676" y="1131179"/>
                        <a:pt x="2147818" y="1166104"/>
                      </a:cubicBezTo>
                      <a:cubicBezTo>
                        <a:pt x="2222960" y="1201029"/>
                        <a:pt x="1845664" y="1128004"/>
                        <a:pt x="1884293" y="1124829"/>
                      </a:cubicBezTo>
                      <a:cubicBezTo>
                        <a:pt x="1922922" y="1121654"/>
                        <a:pt x="2383297" y="1165575"/>
                        <a:pt x="2379593" y="1147054"/>
                      </a:cubicBezTo>
                      <a:cubicBezTo>
                        <a:pt x="2375889" y="1128533"/>
                        <a:pt x="1908635" y="1029050"/>
                        <a:pt x="1862068" y="1013704"/>
                      </a:cubicBezTo>
                      <a:cubicBezTo>
                        <a:pt x="1815501" y="998358"/>
                        <a:pt x="2170043" y="1085671"/>
                        <a:pt x="2100193" y="1054979"/>
                      </a:cubicBezTo>
                      <a:cubicBezTo>
                        <a:pt x="2030343" y="1024287"/>
                        <a:pt x="1770522" y="951792"/>
                        <a:pt x="1442968" y="829554"/>
                      </a:cubicBezTo>
                      <a:cubicBezTo>
                        <a:pt x="1115414" y="707316"/>
                        <a:pt x="349710" y="398283"/>
                        <a:pt x="134868" y="321554"/>
                      </a:cubicBezTo>
                      <a:cubicBezTo>
                        <a:pt x="-79974" y="244825"/>
                        <a:pt x="148626" y="428446"/>
                        <a:pt x="153918" y="369179"/>
                      </a:cubicBezTo>
                      <a:cubicBezTo>
                        <a:pt x="159210" y="309912"/>
                        <a:pt x="169264" y="-41454"/>
                        <a:pt x="144393" y="4054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2" name="フリーフォーム 901">
                  <a:extLst>
                    <a:ext uri="{FF2B5EF4-FFF2-40B4-BE49-F238E27FC236}">
                      <a16:creationId xmlns:a16="http://schemas.microsoft.com/office/drawing/2014/main" id="{E175C9D6-DC13-E332-E7E7-BA7E4E1C07CF}"/>
                    </a:ext>
                  </a:extLst>
                </p:cNvPr>
                <p:cNvSpPr/>
                <p:nvPr/>
              </p:nvSpPr>
              <p:spPr>
                <a:xfrm>
                  <a:off x="3654559" y="4706219"/>
                  <a:ext cx="736064" cy="725413"/>
                </a:xfrm>
                <a:custGeom>
                  <a:avLst/>
                  <a:gdLst>
                    <a:gd name="connsiteX0" fmla="*/ 44370 w 736064"/>
                    <a:gd name="connsiteY0" fmla="*/ 100 h 725413"/>
                    <a:gd name="connsiteX1" fmla="*/ 44370 w 736064"/>
                    <a:gd name="connsiteY1" fmla="*/ 284235 h 725413"/>
                    <a:gd name="connsiteX2" fmla="*/ 183855 w 736064"/>
                    <a:gd name="connsiteY2" fmla="*/ 568371 h 725413"/>
                    <a:gd name="connsiteX3" fmla="*/ 121861 w 736064"/>
                    <a:gd name="connsiteY3" fmla="*/ 485713 h 725413"/>
                    <a:gd name="connsiteX4" fmla="*/ 183855 w 736064"/>
                    <a:gd name="connsiteY4" fmla="*/ 614866 h 725413"/>
                    <a:gd name="connsiteX5" fmla="*/ 8207 w 736064"/>
                    <a:gd name="connsiteY5" fmla="*/ 723354 h 725413"/>
                    <a:gd name="connsiteX6" fmla="*/ 493821 w 736064"/>
                    <a:gd name="connsiteY6" fmla="*/ 516710 h 725413"/>
                    <a:gd name="connsiteX7" fmla="*/ 462824 w 736064"/>
                    <a:gd name="connsiteY7" fmla="*/ 527042 h 725413"/>
                    <a:gd name="connsiteX8" fmla="*/ 731461 w 736064"/>
                    <a:gd name="connsiteY8" fmla="*/ 341062 h 725413"/>
                    <a:gd name="connsiteX9" fmla="*/ 204519 w 736064"/>
                    <a:gd name="connsiteY9" fmla="*/ 640696 h 725413"/>
                    <a:gd name="connsiteX10" fmla="*/ 106363 w 736064"/>
                    <a:gd name="connsiteY10" fmla="*/ 325564 h 725413"/>
                    <a:gd name="connsiteX11" fmla="*/ 54702 w 736064"/>
                    <a:gd name="connsiteY11" fmla="*/ 160249 h 725413"/>
                    <a:gd name="connsiteX12" fmla="*/ 23705 w 736064"/>
                    <a:gd name="connsiteY12" fmla="*/ 315232 h 725413"/>
                    <a:gd name="connsiteX13" fmla="*/ 44370 w 736064"/>
                    <a:gd name="connsiteY13" fmla="*/ 100 h 725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36064" h="725413">
                      <a:moveTo>
                        <a:pt x="44370" y="100"/>
                      </a:moveTo>
                      <a:cubicBezTo>
                        <a:pt x="47814" y="-5066"/>
                        <a:pt x="21122" y="189523"/>
                        <a:pt x="44370" y="284235"/>
                      </a:cubicBezTo>
                      <a:cubicBezTo>
                        <a:pt x="67618" y="378947"/>
                        <a:pt x="170940" y="534791"/>
                        <a:pt x="183855" y="568371"/>
                      </a:cubicBezTo>
                      <a:cubicBezTo>
                        <a:pt x="196770" y="601951"/>
                        <a:pt x="121861" y="477964"/>
                        <a:pt x="121861" y="485713"/>
                      </a:cubicBezTo>
                      <a:cubicBezTo>
                        <a:pt x="121861" y="493462"/>
                        <a:pt x="202797" y="575259"/>
                        <a:pt x="183855" y="614866"/>
                      </a:cubicBezTo>
                      <a:cubicBezTo>
                        <a:pt x="164913" y="654473"/>
                        <a:pt x="-43454" y="739713"/>
                        <a:pt x="8207" y="723354"/>
                      </a:cubicBezTo>
                      <a:cubicBezTo>
                        <a:pt x="59868" y="706995"/>
                        <a:pt x="418052" y="549429"/>
                        <a:pt x="493821" y="516710"/>
                      </a:cubicBezTo>
                      <a:cubicBezTo>
                        <a:pt x="569590" y="483991"/>
                        <a:pt x="423217" y="556317"/>
                        <a:pt x="462824" y="527042"/>
                      </a:cubicBezTo>
                      <a:cubicBezTo>
                        <a:pt x="502431" y="497767"/>
                        <a:pt x="774512" y="322120"/>
                        <a:pt x="731461" y="341062"/>
                      </a:cubicBezTo>
                      <a:cubicBezTo>
                        <a:pt x="688410" y="360004"/>
                        <a:pt x="308702" y="643279"/>
                        <a:pt x="204519" y="640696"/>
                      </a:cubicBezTo>
                      <a:cubicBezTo>
                        <a:pt x="100336" y="638113"/>
                        <a:pt x="106363" y="325564"/>
                        <a:pt x="106363" y="325564"/>
                      </a:cubicBezTo>
                      <a:cubicBezTo>
                        <a:pt x="81394" y="245490"/>
                        <a:pt x="68478" y="161971"/>
                        <a:pt x="54702" y="160249"/>
                      </a:cubicBezTo>
                      <a:cubicBezTo>
                        <a:pt x="40926" y="158527"/>
                        <a:pt x="22844" y="335035"/>
                        <a:pt x="23705" y="315232"/>
                      </a:cubicBezTo>
                      <a:cubicBezTo>
                        <a:pt x="24566" y="295429"/>
                        <a:pt x="40926" y="5266"/>
                        <a:pt x="44370" y="10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3" name="フリーフォーム 902">
                  <a:extLst>
                    <a:ext uri="{FF2B5EF4-FFF2-40B4-BE49-F238E27FC236}">
                      <a16:creationId xmlns:a16="http://schemas.microsoft.com/office/drawing/2014/main" id="{D74E2017-3418-BEEE-166B-A9F61BB7B69D}"/>
                    </a:ext>
                  </a:extLst>
                </p:cNvPr>
                <p:cNvSpPr/>
                <p:nvPr/>
              </p:nvSpPr>
              <p:spPr>
                <a:xfrm>
                  <a:off x="3403963" y="4973590"/>
                  <a:ext cx="1129974" cy="666248"/>
                </a:xfrm>
                <a:custGeom>
                  <a:avLst/>
                  <a:gdLst>
                    <a:gd name="connsiteX0" fmla="*/ 951061 w 1129974"/>
                    <a:gd name="connsiteY0" fmla="*/ 6532 h 666248"/>
                    <a:gd name="connsiteX1" fmla="*/ 26329 w 1129974"/>
                    <a:gd name="connsiteY1" fmla="*/ 574803 h 666248"/>
                    <a:gd name="connsiteX2" fmla="*/ 253637 w 1129974"/>
                    <a:gd name="connsiteY2" fmla="*/ 419820 h 666248"/>
                    <a:gd name="connsiteX3" fmla="*/ 263969 w 1129974"/>
                    <a:gd name="connsiteY3" fmla="*/ 657461 h 666248"/>
                    <a:gd name="connsiteX4" fmla="*/ 1126708 w 1129974"/>
                    <a:gd name="connsiteY4" fmla="*/ 47861 h 666248"/>
                    <a:gd name="connsiteX5" fmla="*/ 573935 w 1129974"/>
                    <a:gd name="connsiteY5" fmla="*/ 373325 h 666248"/>
                    <a:gd name="connsiteX6" fmla="*/ 966559 w 1129974"/>
                    <a:gd name="connsiteY6" fmla="*/ 89190 h 666248"/>
                    <a:gd name="connsiteX7" fmla="*/ 635929 w 1129974"/>
                    <a:gd name="connsiteY7" fmla="*/ 254505 h 666248"/>
                    <a:gd name="connsiteX8" fmla="*/ 951061 w 1129974"/>
                    <a:gd name="connsiteY8" fmla="*/ 6532 h 666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9974" h="666248">
                      <a:moveTo>
                        <a:pt x="951061" y="6532"/>
                      </a:moveTo>
                      <a:cubicBezTo>
                        <a:pt x="849461" y="59915"/>
                        <a:pt x="142566" y="505922"/>
                        <a:pt x="26329" y="574803"/>
                      </a:cubicBezTo>
                      <a:cubicBezTo>
                        <a:pt x="-89908" y="643684"/>
                        <a:pt x="214030" y="406044"/>
                        <a:pt x="253637" y="419820"/>
                      </a:cubicBezTo>
                      <a:cubicBezTo>
                        <a:pt x="293244" y="433596"/>
                        <a:pt x="118457" y="719454"/>
                        <a:pt x="263969" y="657461"/>
                      </a:cubicBezTo>
                      <a:cubicBezTo>
                        <a:pt x="409481" y="595468"/>
                        <a:pt x="1075047" y="95217"/>
                        <a:pt x="1126708" y="47861"/>
                      </a:cubicBezTo>
                      <a:cubicBezTo>
                        <a:pt x="1178369" y="505"/>
                        <a:pt x="600626" y="366437"/>
                        <a:pt x="573935" y="373325"/>
                      </a:cubicBezTo>
                      <a:cubicBezTo>
                        <a:pt x="547244" y="380213"/>
                        <a:pt x="956227" y="108993"/>
                        <a:pt x="966559" y="89190"/>
                      </a:cubicBezTo>
                      <a:cubicBezTo>
                        <a:pt x="976891" y="69387"/>
                        <a:pt x="641095" y="264837"/>
                        <a:pt x="635929" y="254505"/>
                      </a:cubicBezTo>
                      <a:cubicBezTo>
                        <a:pt x="630763" y="244173"/>
                        <a:pt x="1052661" y="-46851"/>
                        <a:pt x="951061" y="6532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57" name="はっぱ">
                <a:extLst>
                  <a:ext uri="{FF2B5EF4-FFF2-40B4-BE49-F238E27FC236}">
                    <a16:creationId xmlns:a16="http://schemas.microsoft.com/office/drawing/2014/main" id="{EA7BEF0C-7750-FCB7-EA37-3872BDABD323}"/>
                  </a:ext>
                </a:extLst>
              </p:cNvPr>
              <p:cNvGrpSpPr/>
              <p:nvPr/>
            </p:nvGrpSpPr>
            <p:grpSpPr>
              <a:xfrm>
                <a:off x="482405" y="4555831"/>
                <a:ext cx="1940441" cy="2685577"/>
                <a:chOff x="482405" y="4555831"/>
                <a:chExt cx="1940441" cy="2685577"/>
              </a:xfrm>
              <a:solidFill>
                <a:srgbClr val="92D050">
                  <a:alpha val="50000"/>
                </a:srgbClr>
              </a:solidFill>
            </p:grpSpPr>
            <p:sp>
              <p:nvSpPr>
                <p:cNvPr id="858" name="フリーフォーム 857">
                  <a:extLst>
                    <a:ext uri="{FF2B5EF4-FFF2-40B4-BE49-F238E27FC236}">
                      <a16:creationId xmlns:a16="http://schemas.microsoft.com/office/drawing/2014/main" id="{69ECD483-C957-4AF4-1FC8-7F3F273F4111}"/>
                    </a:ext>
                  </a:extLst>
                </p:cNvPr>
                <p:cNvSpPr/>
                <p:nvPr/>
              </p:nvSpPr>
              <p:spPr>
                <a:xfrm>
                  <a:off x="482405" y="4603690"/>
                  <a:ext cx="389436" cy="158870"/>
                </a:xfrm>
                <a:custGeom>
                  <a:avLst/>
                  <a:gdLst>
                    <a:gd name="connsiteX0" fmla="*/ 195 w 389436"/>
                    <a:gd name="connsiteY0" fmla="*/ 60 h 158870"/>
                    <a:gd name="connsiteX1" fmla="*/ 165295 w 389436"/>
                    <a:gd name="connsiteY1" fmla="*/ 38160 h 158870"/>
                    <a:gd name="connsiteX2" fmla="*/ 193870 w 389436"/>
                    <a:gd name="connsiteY2" fmla="*/ 57210 h 158870"/>
                    <a:gd name="connsiteX3" fmla="*/ 174820 w 389436"/>
                    <a:gd name="connsiteY3" fmla="*/ 9585 h 158870"/>
                    <a:gd name="connsiteX4" fmla="*/ 374845 w 389436"/>
                    <a:gd name="connsiteY4" fmla="*/ 79435 h 158870"/>
                    <a:gd name="connsiteX5" fmla="*/ 257370 w 389436"/>
                    <a:gd name="connsiteY5" fmla="*/ 25460 h 158870"/>
                    <a:gd name="connsiteX6" fmla="*/ 314520 w 389436"/>
                    <a:gd name="connsiteY6" fmla="*/ 108010 h 158870"/>
                    <a:gd name="connsiteX7" fmla="*/ 387545 w 389436"/>
                    <a:gd name="connsiteY7" fmla="*/ 158810 h 158870"/>
                    <a:gd name="connsiteX8" fmla="*/ 231970 w 389436"/>
                    <a:gd name="connsiteY8" fmla="*/ 98485 h 158870"/>
                    <a:gd name="connsiteX9" fmla="*/ 355795 w 389436"/>
                    <a:gd name="connsiteY9" fmla="*/ 111185 h 158870"/>
                    <a:gd name="connsiteX10" fmla="*/ 225620 w 389436"/>
                    <a:gd name="connsiteY10" fmla="*/ 6410 h 158870"/>
                    <a:gd name="connsiteX11" fmla="*/ 133545 w 389436"/>
                    <a:gd name="connsiteY11" fmla="*/ 47685 h 158870"/>
                    <a:gd name="connsiteX12" fmla="*/ 195 w 389436"/>
                    <a:gd name="connsiteY12" fmla="*/ 60 h 158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9436" h="158870">
                      <a:moveTo>
                        <a:pt x="195" y="60"/>
                      </a:moveTo>
                      <a:cubicBezTo>
                        <a:pt x="5487" y="-1527"/>
                        <a:pt x="133016" y="28635"/>
                        <a:pt x="165295" y="38160"/>
                      </a:cubicBezTo>
                      <a:cubicBezTo>
                        <a:pt x="197574" y="47685"/>
                        <a:pt x="192283" y="61972"/>
                        <a:pt x="193870" y="57210"/>
                      </a:cubicBezTo>
                      <a:cubicBezTo>
                        <a:pt x="195457" y="52448"/>
                        <a:pt x="144658" y="5881"/>
                        <a:pt x="174820" y="9585"/>
                      </a:cubicBezTo>
                      <a:cubicBezTo>
                        <a:pt x="204983" y="13289"/>
                        <a:pt x="361087" y="76789"/>
                        <a:pt x="374845" y="79435"/>
                      </a:cubicBezTo>
                      <a:cubicBezTo>
                        <a:pt x="388603" y="82081"/>
                        <a:pt x="267424" y="20698"/>
                        <a:pt x="257370" y="25460"/>
                      </a:cubicBezTo>
                      <a:cubicBezTo>
                        <a:pt x="247316" y="30223"/>
                        <a:pt x="292824" y="85785"/>
                        <a:pt x="314520" y="108010"/>
                      </a:cubicBezTo>
                      <a:cubicBezTo>
                        <a:pt x="336216" y="130235"/>
                        <a:pt x="401303" y="160397"/>
                        <a:pt x="387545" y="158810"/>
                      </a:cubicBezTo>
                      <a:cubicBezTo>
                        <a:pt x="373787" y="157223"/>
                        <a:pt x="237262" y="106422"/>
                        <a:pt x="231970" y="98485"/>
                      </a:cubicBezTo>
                      <a:cubicBezTo>
                        <a:pt x="226678" y="90548"/>
                        <a:pt x="356853" y="126531"/>
                        <a:pt x="355795" y="111185"/>
                      </a:cubicBezTo>
                      <a:cubicBezTo>
                        <a:pt x="354737" y="95839"/>
                        <a:pt x="262662" y="16993"/>
                        <a:pt x="225620" y="6410"/>
                      </a:cubicBezTo>
                      <a:cubicBezTo>
                        <a:pt x="188578" y="-4173"/>
                        <a:pt x="168470" y="47685"/>
                        <a:pt x="133545" y="47685"/>
                      </a:cubicBezTo>
                      <a:cubicBezTo>
                        <a:pt x="98620" y="47685"/>
                        <a:pt x="-5097" y="1647"/>
                        <a:pt x="19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9" name="フリーフォーム 858">
                  <a:extLst>
                    <a:ext uri="{FF2B5EF4-FFF2-40B4-BE49-F238E27FC236}">
                      <a16:creationId xmlns:a16="http://schemas.microsoft.com/office/drawing/2014/main" id="{AA7CACAB-3B9A-A824-07C4-5050EF355C51}"/>
                    </a:ext>
                  </a:extLst>
                </p:cNvPr>
                <p:cNvSpPr/>
                <p:nvPr/>
              </p:nvSpPr>
              <p:spPr>
                <a:xfrm>
                  <a:off x="1859890" y="4555831"/>
                  <a:ext cx="115800" cy="930664"/>
                </a:xfrm>
                <a:custGeom>
                  <a:avLst/>
                  <a:gdLst>
                    <a:gd name="connsiteX0" fmla="*/ 60985 w 115800"/>
                    <a:gd name="connsiteY0" fmla="*/ 294 h 930664"/>
                    <a:gd name="connsiteX1" fmla="*/ 105435 w 115800"/>
                    <a:gd name="connsiteY1" fmla="*/ 98719 h 930664"/>
                    <a:gd name="connsiteX2" fmla="*/ 67335 w 115800"/>
                    <a:gd name="connsiteY2" fmla="*/ 133644 h 930664"/>
                    <a:gd name="connsiteX3" fmla="*/ 99085 w 115800"/>
                    <a:gd name="connsiteY3" fmla="*/ 174919 h 930664"/>
                    <a:gd name="connsiteX4" fmla="*/ 45110 w 115800"/>
                    <a:gd name="connsiteY4" fmla="*/ 209844 h 930664"/>
                    <a:gd name="connsiteX5" fmla="*/ 35585 w 115800"/>
                    <a:gd name="connsiteY5" fmla="*/ 228894 h 930664"/>
                    <a:gd name="connsiteX6" fmla="*/ 76860 w 115800"/>
                    <a:gd name="connsiteY6" fmla="*/ 260644 h 930664"/>
                    <a:gd name="connsiteX7" fmla="*/ 51460 w 115800"/>
                    <a:gd name="connsiteY7" fmla="*/ 374944 h 930664"/>
                    <a:gd name="connsiteX8" fmla="*/ 83210 w 115800"/>
                    <a:gd name="connsiteY8" fmla="*/ 317794 h 930664"/>
                    <a:gd name="connsiteX9" fmla="*/ 60985 w 115800"/>
                    <a:gd name="connsiteY9" fmla="*/ 362244 h 930664"/>
                    <a:gd name="connsiteX10" fmla="*/ 10185 w 115800"/>
                    <a:gd name="connsiteY10" fmla="*/ 355894 h 930664"/>
                    <a:gd name="connsiteX11" fmla="*/ 48285 w 115800"/>
                    <a:gd name="connsiteY11" fmla="*/ 428919 h 930664"/>
                    <a:gd name="connsiteX12" fmla="*/ 660 w 115800"/>
                    <a:gd name="connsiteY12" fmla="*/ 479719 h 930664"/>
                    <a:gd name="connsiteX13" fmla="*/ 38760 w 115800"/>
                    <a:gd name="connsiteY13" fmla="*/ 517819 h 930664"/>
                    <a:gd name="connsiteX14" fmla="*/ 660 w 115800"/>
                    <a:gd name="connsiteY14" fmla="*/ 578144 h 930664"/>
                    <a:gd name="connsiteX15" fmla="*/ 51460 w 115800"/>
                    <a:gd name="connsiteY15" fmla="*/ 609894 h 930664"/>
                    <a:gd name="connsiteX16" fmla="*/ 26060 w 115800"/>
                    <a:gd name="connsiteY16" fmla="*/ 632119 h 930664"/>
                    <a:gd name="connsiteX17" fmla="*/ 73685 w 115800"/>
                    <a:gd name="connsiteY17" fmla="*/ 692444 h 930664"/>
                    <a:gd name="connsiteX18" fmla="*/ 13360 w 115800"/>
                    <a:gd name="connsiteY18" fmla="*/ 736894 h 930664"/>
                    <a:gd name="connsiteX19" fmla="*/ 660 w 115800"/>
                    <a:gd name="connsiteY19" fmla="*/ 797219 h 930664"/>
                    <a:gd name="connsiteX20" fmla="*/ 26060 w 115800"/>
                    <a:gd name="connsiteY20" fmla="*/ 930569 h 930664"/>
                    <a:gd name="connsiteX21" fmla="*/ 86385 w 115800"/>
                    <a:gd name="connsiteY21" fmla="*/ 774994 h 930664"/>
                    <a:gd name="connsiteX22" fmla="*/ 111785 w 115800"/>
                    <a:gd name="connsiteY22" fmla="*/ 743244 h 930664"/>
                    <a:gd name="connsiteX23" fmla="*/ 3835 w 115800"/>
                    <a:gd name="connsiteY23" fmla="*/ 774994 h 930664"/>
                    <a:gd name="connsiteX24" fmla="*/ 32410 w 115800"/>
                    <a:gd name="connsiteY24" fmla="*/ 559094 h 930664"/>
                    <a:gd name="connsiteX25" fmla="*/ 54635 w 115800"/>
                    <a:gd name="connsiteY25" fmla="*/ 333669 h 930664"/>
                    <a:gd name="connsiteX26" fmla="*/ 22885 w 115800"/>
                    <a:gd name="connsiteY26" fmla="*/ 387644 h 930664"/>
                    <a:gd name="connsiteX27" fmla="*/ 92735 w 115800"/>
                    <a:gd name="connsiteY27" fmla="*/ 184444 h 930664"/>
                    <a:gd name="connsiteX28" fmla="*/ 89560 w 115800"/>
                    <a:gd name="connsiteY28" fmla="*/ 101894 h 930664"/>
                    <a:gd name="connsiteX29" fmla="*/ 105435 w 115800"/>
                    <a:gd name="connsiteY29" fmla="*/ 133644 h 930664"/>
                    <a:gd name="connsiteX30" fmla="*/ 60985 w 115800"/>
                    <a:gd name="connsiteY30" fmla="*/ 294 h 930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15800" h="930664">
                      <a:moveTo>
                        <a:pt x="60985" y="294"/>
                      </a:moveTo>
                      <a:cubicBezTo>
                        <a:pt x="60985" y="-5527"/>
                        <a:pt x="104377" y="76494"/>
                        <a:pt x="105435" y="98719"/>
                      </a:cubicBezTo>
                      <a:cubicBezTo>
                        <a:pt x="106493" y="120944"/>
                        <a:pt x="68393" y="120944"/>
                        <a:pt x="67335" y="133644"/>
                      </a:cubicBezTo>
                      <a:cubicBezTo>
                        <a:pt x="66277" y="146344"/>
                        <a:pt x="102789" y="162219"/>
                        <a:pt x="99085" y="174919"/>
                      </a:cubicBezTo>
                      <a:cubicBezTo>
                        <a:pt x="95381" y="187619"/>
                        <a:pt x="55693" y="200848"/>
                        <a:pt x="45110" y="209844"/>
                      </a:cubicBezTo>
                      <a:cubicBezTo>
                        <a:pt x="34527" y="218840"/>
                        <a:pt x="30293" y="220427"/>
                        <a:pt x="35585" y="228894"/>
                      </a:cubicBezTo>
                      <a:cubicBezTo>
                        <a:pt x="40877" y="237361"/>
                        <a:pt x="74214" y="236302"/>
                        <a:pt x="76860" y="260644"/>
                      </a:cubicBezTo>
                      <a:cubicBezTo>
                        <a:pt x="79506" y="284986"/>
                        <a:pt x="50402" y="365419"/>
                        <a:pt x="51460" y="374944"/>
                      </a:cubicBezTo>
                      <a:cubicBezTo>
                        <a:pt x="52518" y="384469"/>
                        <a:pt x="81622" y="319911"/>
                        <a:pt x="83210" y="317794"/>
                      </a:cubicBezTo>
                      <a:cubicBezTo>
                        <a:pt x="84798" y="315677"/>
                        <a:pt x="73156" y="355894"/>
                        <a:pt x="60985" y="362244"/>
                      </a:cubicBezTo>
                      <a:cubicBezTo>
                        <a:pt x="48814" y="368594"/>
                        <a:pt x="12302" y="344782"/>
                        <a:pt x="10185" y="355894"/>
                      </a:cubicBezTo>
                      <a:cubicBezTo>
                        <a:pt x="8068" y="367006"/>
                        <a:pt x="49872" y="408282"/>
                        <a:pt x="48285" y="428919"/>
                      </a:cubicBezTo>
                      <a:cubicBezTo>
                        <a:pt x="46698" y="449556"/>
                        <a:pt x="2247" y="464902"/>
                        <a:pt x="660" y="479719"/>
                      </a:cubicBezTo>
                      <a:cubicBezTo>
                        <a:pt x="-927" y="494536"/>
                        <a:pt x="38760" y="501415"/>
                        <a:pt x="38760" y="517819"/>
                      </a:cubicBezTo>
                      <a:cubicBezTo>
                        <a:pt x="38760" y="534223"/>
                        <a:pt x="-1457" y="562798"/>
                        <a:pt x="660" y="578144"/>
                      </a:cubicBezTo>
                      <a:cubicBezTo>
                        <a:pt x="2777" y="593490"/>
                        <a:pt x="47227" y="600898"/>
                        <a:pt x="51460" y="609894"/>
                      </a:cubicBezTo>
                      <a:cubicBezTo>
                        <a:pt x="55693" y="618890"/>
                        <a:pt x="22356" y="618361"/>
                        <a:pt x="26060" y="632119"/>
                      </a:cubicBezTo>
                      <a:cubicBezTo>
                        <a:pt x="29764" y="645877"/>
                        <a:pt x="75802" y="674982"/>
                        <a:pt x="73685" y="692444"/>
                      </a:cubicBezTo>
                      <a:cubicBezTo>
                        <a:pt x="71568" y="709906"/>
                        <a:pt x="25531" y="719432"/>
                        <a:pt x="13360" y="736894"/>
                      </a:cubicBezTo>
                      <a:cubicBezTo>
                        <a:pt x="1189" y="754356"/>
                        <a:pt x="-1457" y="764940"/>
                        <a:pt x="660" y="797219"/>
                      </a:cubicBezTo>
                      <a:cubicBezTo>
                        <a:pt x="2777" y="829498"/>
                        <a:pt x="11773" y="934273"/>
                        <a:pt x="26060" y="930569"/>
                      </a:cubicBezTo>
                      <a:cubicBezTo>
                        <a:pt x="40347" y="926865"/>
                        <a:pt x="72098" y="806215"/>
                        <a:pt x="86385" y="774994"/>
                      </a:cubicBezTo>
                      <a:cubicBezTo>
                        <a:pt x="100673" y="743773"/>
                        <a:pt x="125543" y="743244"/>
                        <a:pt x="111785" y="743244"/>
                      </a:cubicBezTo>
                      <a:cubicBezTo>
                        <a:pt x="98027" y="743244"/>
                        <a:pt x="17064" y="805686"/>
                        <a:pt x="3835" y="774994"/>
                      </a:cubicBezTo>
                      <a:cubicBezTo>
                        <a:pt x="-9394" y="744302"/>
                        <a:pt x="23943" y="632648"/>
                        <a:pt x="32410" y="559094"/>
                      </a:cubicBezTo>
                      <a:cubicBezTo>
                        <a:pt x="40877" y="485540"/>
                        <a:pt x="56222" y="362244"/>
                        <a:pt x="54635" y="333669"/>
                      </a:cubicBezTo>
                      <a:cubicBezTo>
                        <a:pt x="53047" y="305094"/>
                        <a:pt x="16535" y="412515"/>
                        <a:pt x="22885" y="387644"/>
                      </a:cubicBezTo>
                      <a:cubicBezTo>
                        <a:pt x="29235" y="362773"/>
                        <a:pt x="81623" y="232069"/>
                        <a:pt x="92735" y="184444"/>
                      </a:cubicBezTo>
                      <a:cubicBezTo>
                        <a:pt x="103847" y="136819"/>
                        <a:pt x="87443" y="110361"/>
                        <a:pt x="89560" y="101894"/>
                      </a:cubicBezTo>
                      <a:cubicBezTo>
                        <a:pt x="91677" y="93427"/>
                        <a:pt x="108610" y="146344"/>
                        <a:pt x="105435" y="133644"/>
                      </a:cubicBezTo>
                      <a:cubicBezTo>
                        <a:pt x="102260" y="120944"/>
                        <a:pt x="60985" y="6115"/>
                        <a:pt x="60985" y="2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0" name="フリーフォーム 859">
                  <a:extLst>
                    <a:ext uri="{FF2B5EF4-FFF2-40B4-BE49-F238E27FC236}">
                      <a16:creationId xmlns:a16="http://schemas.microsoft.com/office/drawing/2014/main" id="{1D13954B-D88A-0848-D152-700C4A6404E1}"/>
                    </a:ext>
                  </a:extLst>
                </p:cNvPr>
                <p:cNvSpPr/>
                <p:nvPr/>
              </p:nvSpPr>
              <p:spPr>
                <a:xfrm>
                  <a:off x="938628" y="5210088"/>
                  <a:ext cx="153615" cy="143301"/>
                </a:xfrm>
                <a:custGeom>
                  <a:avLst/>
                  <a:gdLst>
                    <a:gd name="connsiteX0" fmla="*/ 153572 w 153615"/>
                    <a:gd name="connsiteY0" fmla="*/ 87 h 143301"/>
                    <a:gd name="connsiteX1" fmla="*/ 36097 w 153615"/>
                    <a:gd name="connsiteY1" fmla="*/ 79462 h 143301"/>
                    <a:gd name="connsiteX2" fmla="*/ 147222 w 153615"/>
                    <a:gd name="connsiteY2" fmla="*/ 130262 h 143301"/>
                    <a:gd name="connsiteX3" fmla="*/ 4347 w 153615"/>
                    <a:gd name="connsiteY3" fmla="*/ 123912 h 143301"/>
                    <a:gd name="connsiteX4" fmla="*/ 131347 w 153615"/>
                    <a:gd name="connsiteY4" fmla="*/ 142962 h 143301"/>
                    <a:gd name="connsiteX5" fmla="*/ 1172 w 153615"/>
                    <a:gd name="connsiteY5" fmla="*/ 104862 h 143301"/>
                    <a:gd name="connsiteX6" fmla="*/ 64672 w 153615"/>
                    <a:gd name="connsiteY6" fmla="*/ 69937 h 143301"/>
                    <a:gd name="connsiteX7" fmla="*/ 20222 w 153615"/>
                    <a:gd name="connsiteY7" fmla="*/ 63587 h 143301"/>
                    <a:gd name="connsiteX8" fmla="*/ 153572 w 153615"/>
                    <a:gd name="connsiteY8" fmla="*/ 87 h 1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3615" h="143301">
                      <a:moveTo>
                        <a:pt x="153572" y="87"/>
                      </a:moveTo>
                      <a:cubicBezTo>
                        <a:pt x="156218" y="2733"/>
                        <a:pt x="37155" y="57766"/>
                        <a:pt x="36097" y="79462"/>
                      </a:cubicBezTo>
                      <a:cubicBezTo>
                        <a:pt x="35039" y="101158"/>
                        <a:pt x="152514" y="122854"/>
                        <a:pt x="147222" y="130262"/>
                      </a:cubicBezTo>
                      <a:cubicBezTo>
                        <a:pt x="141930" y="137670"/>
                        <a:pt x="6993" y="121795"/>
                        <a:pt x="4347" y="123912"/>
                      </a:cubicBezTo>
                      <a:cubicBezTo>
                        <a:pt x="1701" y="126029"/>
                        <a:pt x="131876" y="146137"/>
                        <a:pt x="131347" y="142962"/>
                      </a:cubicBezTo>
                      <a:cubicBezTo>
                        <a:pt x="130818" y="139787"/>
                        <a:pt x="12285" y="117033"/>
                        <a:pt x="1172" y="104862"/>
                      </a:cubicBezTo>
                      <a:cubicBezTo>
                        <a:pt x="-9941" y="92691"/>
                        <a:pt x="61497" y="76816"/>
                        <a:pt x="64672" y="69937"/>
                      </a:cubicBezTo>
                      <a:cubicBezTo>
                        <a:pt x="67847" y="63058"/>
                        <a:pt x="6993" y="71524"/>
                        <a:pt x="20222" y="63587"/>
                      </a:cubicBezTo>
                      <a:cubicBezTo>
                        <a:pt x="33451" y="55650"/>
                        <a:pt x="150926" y="-2559"/>
                        <a:pt x="153572" y="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1" name="フリーフォーム 860">
                  <a:extLst>
                    <a:ext uri="{FF2B5EF4-FFF2-40B4-BE49-F238E27FC236}">
                      <a16:creationId xmlns:a16="http://schemas.microsoft.com/office/drawing/2014/main" id="{2BD57702-AD69-547B-6BCE-31453ECE319D}"/>
                    </a:ext>
                  </a:extLst>
                </p:cNvPr>
                <p:cNvSpPr/>
                <p:nvPr/>
              </p:nvSpPr>
              <p:spPr>
                <a:xfrm>
                  <a:off x="1127690" y="5244856"/>
                  <a:ext cx="674991" cy="346399"/>
                </a:xfrm>
                <a:custGeom>
                  <a:avLst/>
                  <a:gdLst>
                    <a:gd name="connsiteX0" fmla="*/ 132785 w 674991"/>
                    <a:gd name="connsiteY0" fmla="*/ 244 h 346399"/>
                    <a:gd name="connsiteX1" fmla="*/ 218510 w 674991"/>
                    <a:gd name="connsiteY1" fmla="*/ 98669 h 346399"/>
                    <a:gd name="connsiteX2" fmla="*/ 205810 w 674991"/>
                    <a:gd name="connsiteY2" fmla="*/ 133594 h 346399"/>
                    <a:gd name="connsiteX3" fmla="*/ 253435 w 674991"/>
                    <a:gd name="connsiteY3" fmla="*/ 98669 h 346399"/>
                    <a:gd name="connsiteX4" fmla="*/ 272485 w 674991"/>
                    <a:gd name="connsiteY4" fmla="*/ 222494 h 346399"/>
                    <a:gd name="connsiteX5" fmla="*/ 386785 w 674991"/>
                    <a:gd name="connsiteY5" fmla="*/ 238369 h 346399"/>
                    <a:gd name="connsiteX6" fmla="*/ 288360 w 674991"/>
                    <a:gd name="connsiteY6" fmla="*/ 238369 h 346399"/>
                    <a:gd name="connsiteX7" fmla="*/ 355035 w 674991"/>
                    <a:gd name="connsiteY7" fmla="*/ 260594 h 346399"/>
                    <a:gd name="connsiteX8" fmla="*/ 447110 w 674991"/>
                    <a:gd name="connsiteY8" fmla="*/ 155819 h 346399"/>
                    <a:gd name="connsiteX9" fmla="*/ 453460 w 674991"/>
                    <a:gd name="connsiteY9" fmla="*/ 346319 h 346399"/>
                    <a:gd name="connsiteX10" fmla="*/ 501085 w 674991"/>
                    <a:gd name="connsiteY10" fmla="*/ 181219 h 346399"/>
                    <a:gd name="connsiteX11" fmla="*/ 666185 w 674991"/>
                    <a:gd name="connsiteY11" fmla="*/ 320919 h 346399"/>
                    <a:gd name="connsiteX12" fmla="*/ 653485 w 674991"/>
                    <a:gd name="connsiteY12" fmla="*/ 260594 h 346399"/>
                    <a:gd name="connsiteX13" fmla="*/ 663010 w 674991"/>
                    <a:gd name="connsiteY13" fmla="*/ 301869 h 346399"/>
                    <a:gd name="connsiteX14" fmla="*/ 462985 w 674991"/>
                    <a:gd name="connsiteY14" fmla="*/ 289169 h 346399"/>
                    <a:gd name="connsiteX15" fmla="*/ 431235 w 674991"/>
                    <a:gd name="connsiteY15" fmla="*/ 251069 h 346399"/>
                    <a:gd name="connsiteX16" fmla="*/ 374085 w 674991"/>
                    <a:gd name="connsiteY16" fmla="*/ 270119 h 346399"/>
                    <a:gd name="connsiteX17" fmla="*/ 148660 w 674991"/>
                    <a:gd name="connsiteY17" fmla="*/ 295519 h 346399"/>
                    <a:gd name="connsiteX18" fmla="*/ 272485 w 674991"/>
                    <a:gd name="connsiteY18" fmla="*/ 260594 h 346399"/>
                    <a:gd name="connsiteX19" fmla="*/ 301060 w 674991"/>
                    <a:gd name="connsiteY19" fmla="*/ 235194 h 346399"/>
                    <a:gd name="connsiteX20" fmla="*/ 180410 w 674991"/>
                    <a:gd name="connsiteY20" fmla="*/ 171694 h 346399"/>
                    <a:gd name="connsiteX21" fmla="*/ 85160 w 674991"/>
                    <a:gd name="connsiteY21" fmla="*/ 143119 h 346399"/>
                    <a:gd name="connsiteX22" fmla="*/ 2610 w 674991"/>
                    <a:gd name="connsiteY22" fmla="*/ 171694 h 346399"/>
                    <a:gd name="connsiteX23" fmla="*/ 186760 w 674991"/>
                    <a:gd name="connsiteY23" fmla="*/ 95494 h 346399"/>
                    <a:gd name="connsiteX24" fmla="*/ 81985 w 674991"/>
                    <a:gd name="connsiteY24" fmla="*/ 70094 h 346399"/>
                    <a:gd name="connsiteX25" fmla="*/ 205810 w 674991"/>
                    <a:gd name="connsiteY25" fmla="*/ 70094 h 346399"/>
                    <a:gd name="connsiteX26" fmla="*/ 132785 w 674991"/>
                    <a:gd name="connsiteY26" fmla="*/ 244 h 346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74991" h="346399">
                      <a:moveTo>
                        <a:pt x="132785" y="244"/>
                      </a:moveTo>
                      <a:cubicBezTo>
                        <a:pt x="134902" y="5006"/>
                        <a:pt x="206339" y="76444"/>
                        <a:pt x="218510" y="98669"/>
                      </a:cubicBezTo>
                      <a:cubicBezTo>
                        <a:pt x="230681" y="120894"/>
                        <a:pt x="199989" y="133594"/>
                        <a:pt x="205810" y="133594"/>
                      </a:cubicBezTo>
                      <a:cubicBezTo>
                        <a:pt x="211631" y="133594"/>
                        <a:pt x="242323" y="83853"/>
                        <a:pt x="253435" y="98669"/>
                      </a:cubicBezTo>
                      <a:cubicBezTo>
                        <a:pt x="264547" y="113485"/>
                        <a:pt x="250260" y="199211"/>
                        <a:pt x="272485" y="222494"/>
                      </a:cubicBezTo>
                      <a:cubicBezTo>
                        <a:pt x="294710" y="245777"/>
                        <a:pt x="384139" y="235723"/>
                        <a:pt x="386785" y="238369"/>
                      </a:cubicBezTo>
                      <a:cubicBezTo>
                        <a:pt x="389431" y="241015"/>
                        <a:pt x="293652" y="234665"/>
                        <a:pt x="288360" y="238369"/>
                      </a:cubicBezTo>
                      <a:cubicBezTo>
                        <a:pt x="283068" y="242073"/>
                        <a:pt x="328577" y="274352"/>
                        <a:pt x="355035" y="260594"/>
                      </a:cubicBezTo>
                      <a:cubicBezTo>
                        <a:pt x="381493" y="246836"/>
                        <a:pt x="430706" y="141531"/>
                        <a:pt x="447110" y="155819"/>
                      </a:cubicBezTo>
                      <a:cubicBezTo>
                        <a:pt x="463514" y="170107"/>
                        <a:pt x="444464" y="342086"/>
                        <a:pt x="453460" y="346319"/>
                      </a:cubicBezTo>
                      <a:cubicBezTo>
                        <a:pt x="462456" y="350552"/>
                        <a:pt x="465631" y="185452"/>
                        <a:pt x="501085" y="181219"/>
                      </a:cubicBezTo>
                      <a:cubicBezTo>
                        <a:pt x="536539" y="176986"/>
                        <a:pt x="640785" y="307690"/>
                        <a:pt x="666185" y="320919"/>
                      </a:cubicBezTo>
                      <a:cubicBezTo>
                        <a:pt x="691585" y="334148"/>
                        <a:pt x="654014" y="263769"/>
                        <a:pt x="653485" y="260594"/>
                      </a:cubicBezTo>
                      <a:cubicBezTo>
                        <a:pt x="652956" y="257419"/>
                        <a:pt x="694760" y="297107"/>
                        <a:pt x="663010" y="301869"/>
                      </a:cubicBezTo>
                      <a:cubicBezTo>
                        <a:pt x="631260" y="306631"/>
                        <a:pt x="501614" y="297636"/>
                        <a:pt x="462985" y="289169"/>
                      </a:cubicBezTo>
                      <a:cubicBezTo>
                        <a:pt x="424356" y="280702"/>
                        <a:pt x="446052" y="254244"/>
                        <a:pt x="431235" y="251069"/>
                      </a:cubicBezTo>
                      <a:cubicBezTo>
                        <a:pt x="416418" y="247894"/>
                        <a:pt x="421181" y="262711"/>
                        <a:pt x="374085" y="270119"/>
                      </a:cubicBezTo>
                      <a:cubicBezTo>
                        <a:pt x="326989" y="277527"/>
                        <a:pt x="165593" y="297107"/>
                        <a:pt x="148660" y="295519"/>
                      </a:cubicBezTo>
                      <a:cubicBezTo>
                        <a:pt x="131727" y="293932"/>
                        <a:pt x="247085" y="270648"/>
                        <a:pt x="272485" y="260594"/>
                      </a:cubicBezTo>
                      <a:cubicBezTo>
                        <a:pt x="297885" y="250540"/>
                        <a:pt x="316406" y="250011"/>
                        <a:pt x="301060" y="235194"/>
                      </a:cubicBezTo>
                      <a:cubicBezTo>
                        <a:pt x="285714" y="220377"/>
                        <a:pt x="216393" y="187040"/>
                        <a:pt x="180410" y="171694"/>
                      </a:cubicBezTo>
                      <a:cubicBezTo>
                        <a:pt x="144427" y="156348"/>
                        <a:pt x="114793" y="143119"/>
                        <a:pt x="85160" y="143119"/>
                      </a:cubicBezTo>
                      <a:cubicBezTo>
                        <a:pt x="55527" y="143119"/>
                        <a:pt x="-14323" y="179631"/>
                        <a:pt x="2610" y="171694"/>
                      </a:cubicBezTo>
                      <a:cubicBezTo>
                        <a:pt x="19543" y="163757"/>
                        <a:pt x="173531" y="112427"/>
                        <a:pt x="186760" y="95494"/>
                      </a:cubicBezTo>
                      <a:cubicBezTo>
                        <a:pt x="199989" y="78561"/>
                        <a:pt x="78810" y="74327"/>
                        <a:pt x="81985" y="70094"/>
                      </a:cubicBezTo>
                      <a:cubicBezTo>
                        <a:pt x="85160" y="65861"/>
                        <a:pt x="197343" y="78561"/>
                        <a:pt x="205810" y="70094"/>
                      </a:cubicBezTo>
                      <a:cubicBezTo>
                        <a:pt x="214277" y="61627"/>
                        <a:pt x="130668" y="-4518"/>
                        <a:pt x="132785" y="2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2" name="フリーフォーム 861">
                  <a:extLst>
                    <a:ext uri="{FF2B5EF4-FFF2-40B4-BE49-F238E27FC236}">
                      <a16:creationId xmlns:a16="http://schemas.microsoft.com/office/drawing/2014/main" id="{A91FBFC1-E26C-CA99-C448-E7908B6D6E26}"/>
                    </a:ext>
                  </a:extLst>
                </p:cNvPr>
                <p:cNvSpPr/>
                <p:nvPr/>
              </p:nvSpPr>
              <p:spPr>
                <a:xfrm>
                  <a:off x="1675871" y="5484966"/>
                  <a:ext cx="400994" cy="785683"/>
                </a:xfrm>
                <a:custGeom>
                  <a:avLst/>
                  <a:gdLst>
                    <a:gd name="connsiteX0" fmla="*/ 6879 w 400994"/>
                    <a:gd name="connsiteY0" fmla="*/ 4609 h 785683"/>
                    <a:gd name="connsiteX1" fmla="*/ 302154 w 400994"/>
                    <a:gd name="connsiteY1" fmla="*/ 128434 h 785683"/>
                    <a:gd name="connsiteX2" fmla="*/ 187854 w 400994"/>
                    <a:gd name="connsiteY2" fmla="*/ 185584 h 785683"/>
                    <a:gd name="connsiteX3" fmla="*/ 305329 w 400994"/>
                    <a:gd name="connsiteY3" fmla="*/ 214159 h 785683"/>
                    <a:gd name="connsiteX4" fmla="*/ 162454 w 400994"/>
                    <a:gd name="connsiteY4" fmla="*/ 236384 h 785683"/>
                    <a:gd name="connsiteX5" fmla="*/ 321204 w 400994"/>
                    <a:gd name="connsiteY5" fmla="*/ 309409 h 785683"/>
                    <a:gd name="connsiteX6" fmla="*/ 140229 w 400994"/>
                    <a:gd name="connsiteY6" fmla="*/ 315759 h 785683"/>
                    <a:gd name="connsiteX7" fmla="*/ 400579 w 400994"/>
                    <a:gd name="connsiteY7" fmla="*/ 522134 h 785683"/>
                    <a:gd name="connsiteX8" fmla="*/ 67204 w 400994"/>
                    <a:gd name="connsiteY8" fmla="*/ 391959 h 785683"/>
                    <a:gd name="connsiteX9" fmla="*/ 238654 w 400994"/>
                    <a:gd name="connsiteY9" fmla="*/ 512609 h 785683"/>
                    <a:gd name="connsiteX10" fmla="*/ 229129 w 400994"/>
                    <a:gd name="connsiteY10" fmla="*/ 614209 h 785683"/>
                    <a:gd name="connsiteX11" fmla="*/ 333904 w 400994"/>
                    <a:gd name="connsiteY11" fmla="*/ 684059 h 785683"/>
                    <a:gd name="connsiteX12" fmla="*/ 229129 w 400994"/>
                    <a:gd name="connsiteY12" fmla="*/ 785659 h 785683"/>
                    <a:gd name="connsiteX13" fmla="*/ 248179 w 400994"/>
                    <a:gd name="connsiteY13" fmla="*/ 674534 h 785683"/>
                    <a:gd name="connsiteX14" fmla="*/ 38629 w 400994"/>
                    <a:gd name="connsiteY14" fmla="*/ 382434 h 785683"/>
                    <a:gd name="connsiteX15" fmla="*/ 133879 w 400994"/>
                    <a:gd name="connsiteY15" fmla="*/ 442759 h 785683"/>
                    <a:gd name="connsiteX16" fmla="*/ 137054 w 400994"/>
                    <a:gd name="connsiteY16" fmla="*/ 255434 h 785683"/>
                    <a:gd name="connsiteX17" fmla="*/ 295804 w 400994"/>
                    <a:gd name="connsiteY17" fmla="*/ 388784 h 785683"/>
                    <a:gd name="connsiteX18" fmla="*/ 194204 w 400994"/>
                    <a:gd name="connsiteY18" fmla="*/ 137959 h 785683"/>
                    <a:gd name="connsiteX19" fmla="*/ 273579 w 400994"/>
                    <a:gd name="connsiteY19" fmla="*/ 207809 h 785683"/>
                    <a:gd name="connsiteX20" fmla="*/ 105304 w 400994"/>
                    <a:gd name="connsiteY20" fmla="*/ 45884 h 785683"/>
                    <a:gd name="connsiteX21" fmla="*/ 6879 w 400994"/>
                    <a:gd name="connsiteY21" fmla="*/ 4609 h 785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00994" h="785683">
                      <a:moveTo>
                        <a:pt x="6879" y="4609"/>
                      </a:moveTo>
                      <a:cubicBezTo>
                        <a:pt x="39687" y="18367"/>
                        <a:pt x="271992" y="98272"/>
                        <a:pt x="302154" y="128434"/>
                      </a:cubicBezTo>
                      <a:cubicBezTo>
                        <a:pt x="332316" y="158596"/>
                        <a:pt x="187325" y="171297"/>
                        <a:pt x="187854" y="185584"/>
                      </a:cubicBezTo>
                      <a:cubicBezTo>
                        <a:pt x="188383" y="199872"/>
                        <a:pt x="309562" y="205692"/>
                        <a:pt x="305329" y="214159"/>
                      </a:cubicBezTo>
                      <a:cubicBezTo>
                        <a:pt x="301096" y="222626"/>
                        <a:pt x="159808" y="220509"/>
                        <a:pt x="162454" y="236384"/>
                      </a:cubicBezTo>
                      <a:cubicBezTo>
                        <a:pt x="165100" y="252259"/>
                        <a:pt x="324908" y="296180"/>
                        <a:pt x="321204" y="309409"/>
                      </a:cubicBezTo>
                      <a:cubicBezTo>
                        <a:pt x="317500" y="322638"/>
                        <a:pt x="127000" y="280305"/>
                        <a:pt x="140229" y="315759"/>
                      </a:cubicBezTo>
                      <a:cubicBezTo>
                        <a:pt x="153458" y="351213"/>
                        <a:pt x="412750" y="509434"/>
                        <a:pt x="400579" y="522134"/>
                      </a:cubicBezTo>
                      <a:cubicBezTo>
                        <a:pt x="388408" y="534834"/>
                        <a:pt x="94191" y="393546"/>
                        <a:pt x="67204" y="391959"/>
                      </a:cubicBezTo>
                      <a:cubicBezTo>
                        <a:pt x="40217" y="390372"/>
                        <a:pt x="211667" y="475567"/>
                        <a:pt x="238654" y="512609"/>
                      </a:cubicBezTo>
                      <a:cubicBezTo>
                        <a:pt x="265641" y="549651"/>
                        <a:pt x="213254" y="585634"/>
                        <a:pt x="229129" y="614209"/>
                      </a:cubicBezTo>
                      <a:cubicBezTo>
                        <a:pt x="245004" y="642784"/>
                        <a:pt x="333904" y="655484"/>
                        <a:pt x="333904" y="684059"/>
                      </a:cubicBezTo>
                      <a:cubicBezTo>
                        <a:pt x="333904" y="712634"/>
                        <a:pt x="243416" y="787246"/>
                        <a:pt x="229129" y="785659"/>
                      </a:cubicBezTo>
                      <a:cubicBezTo>
                        <a:pt x="214842" y="784072"/>
                        <a:pt x="279929" y="741738"/>
                        <a:pt x="248179" y="674534"/>
                      </a:cubicBezTo>
                      <a:cubicBezTo>
                        <a:pt x="216429" y="607330"/>
                        <a:pt x="57679" y="421063"/>
                        <a:pt x="38629" y="382434"/>
                      </a:cubicBezTo>
                      <a:cubicBezTo>
                        <a:pt x="19579" y="343805"/>
                        <a:pt x="117475" y="463926"/>
                        <a:pt x="133879" y="442759"/>
                      </a:cubicBezTo>
                      <a:cubicBezTo>
                        <a:pt x="150283" y="421592"/>
                        <a:pt x="110067" y="264430"/>
                        <a:pt x="137054" y="255434"/>
                      </a:cubicBezTo>
                      <a:cubicBezTo>
                        <a:pt x="164041" y="246438"/>
                        <a:pt x="286279" y="408363"/>
                        <a:pt x="295804" y="388784"/>
                      </a:cubicBezTo>
                      <a:cubicBezTo>
                        <a:pt x="305329" y="369205"/>
                        <a:pt x="197908" y="168122"/>
                        <a:pt x="194204" y="137959"/>
                      </a:cubicBezTo>
                      <a:cubicBezTo>
                        <a:pt x="190500" y="107797"/>
                        <a:pt x="288396" y="223155"/>
                        <a:pt x="273579" y="207809"/>
                      </a:cubicBezTo>
                      <a:cubicBezTo>
                        <a:pt x="258762" y="192463"/>
                        <a:pt x="143404" y="82926"/>
                        <a:pt x="105304" y="45884"/>
                      </a:cubicBezTo>
                      <a:cubicBezTo>
                        <a:pt x="67204" y="8842"/>
                        <a:pt x="-25929" y="-9149"/>
                        <a:pt x="6879" y="46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3" name="フリーフォーム 862">
                  <a:extLst>
                    <a:ext uri="{FF2B5EF4-FFF2-40B4-BE49-F238E27FC236}">
                      <a16:creationId xmlns:a16="http://schemas.microsoft.com/office/drawing/2014/main" id="{4A450429-A1C6-044B-239C-94D374C8D833}"/>
                    </a:ext>
                  </a:extLst>
                </p:cNvPr>
                <p:cNvSpPr/>
                <p:nvPr/>
              </p:nvSpPr>
              <p:spPr>
                <a:xfrm>
                  <a:off x="1411405" y="5984855"/>
                  <a:ext cx="1011441" cy="1256553"/>
                </a:xfrm>
                <a:custGeom>
                  <a:avLst/>
                  <a:gdLst>
                    <a:gd name="connsiteX0" fmla="*/ 512645 w 1011441"/>
                    <a:gd name="connsiteY0" fmla="*/ 20 h 1256553"/>
                    <a:gd name="connsiteX1" fmla="*/ 344370 w 1011441"/>
                    <a:gd name="connsiteY1" fmla="*/ 123845 h 1256553"/>
                    <a:gd name="connsiteX2" fmla="*/ 465020 w 1011441"/>
                    <a:gd name="connsiteY2" fmla="*/ 209570 h 1256553"/>
                    <a:gd name="connsiteX3" fmla="*/ 382470 w 1011441"/>
                    <a:gd name="connsiteY3" fmla="*/ 285770 h 1256553"/>
                    <a:gd name="connsiteX4" fmla="*/ 566620 w 1011441"/>
                    <a:gd name="connsiteY4" fmla="*/ 307995 h 1256553"/>
                    <a:gd name="connsiteX5" fmla="*/ 290395 w 1011441"/>
                    <a:gd name="connsiteY5" fmla="*/ 384195 h 1256553"/>
                    <a:gd name="connsiteX6" fmla="*/ 347545 w 1011441"/>
                    <a:gd name="connsiteY6" fmla="*/ 444520 h 1256553"/>
                    <a:gd name="connsiteX7" fmla="*/ 299920 w 1011441"/>
                    <a:gd name="connsiteY7" fmla="*/ 488970 h 1256553"/>
                    <a:gd name="connsiteX8" fmla="*/ 350720 w 1011441"/>
                    <a:gd name="connsiteY8" fmla="*/ 523895 h 1256553"/>
                    <a:gd name="connsiteX9" fmla="*/ 258645 w 1011441"/>
                    <a:gd name="connsiteY9" fmla="*/ 577870 h 1256553"/>
                    <a:gd name="connsiteX10" fmla="*/ 544395 w 1011441"/>
                    <a:gd name="connsiteY10" fmla="*/ 539770 h 1256553"/>
                    <a:gd name="connsiteX11" fmla="*/ 347545 w 1011441"/>
                    <a:gd name="connsiteY11" fmla="*/ 663595 h 1256553"/>
                    <a:gd name="connsiteX12" fmla="*/ 541220 w 1011441"/>
                    <a:gd name="connsiteY12" fmla="*/ 704870 h 1256553"/>
                    <a:gd name="connsiteX13" fmla="*/ 239595 w 1011441"/>
                    <a:gd name="connsiteY13" fmla="*/ 850920 h 1256553"/>
                    <a:gd name="connsiteX14" fmla="*/ 598370 w 1011441"/>
                    <a:gd name="connsiteY14" fmla="*/ 803295 h 1256553"/>
                    <a:gd name="connsiteX15" fmla="*/ 230070 w 1011441"/>
                    <a:gd name="connsiteY15" fmla="*/ 987445 h 1256553"/>
                    <a:gd name="connsiteX16" fmla="*/ 347545 w 1011441"/>
                    <a:gd name="connsiteY16" fmla="*/ 968395 h 1256553"/>
                    <a:gd name="connsiteX17" fmla="*/ 137995 w 1011441"/>
                    <a:gd name="connsiteY17" fmla="*/ 1104920 h 1256553"/>
                    <a:gd name="connsiteX18" fmla="*/ 182445 w 1011441"/>
                    <a:gd name="connsiteY18" fmla="*/ 1177945 h 1256553"/>
                    <a:gd name="connsiteX19" fmla="*/ 39570 w 1011441"/>
                    <a:gd name="connsiteY19" fmla="*/ 1250970 h 1256553"/>
                    <a:gd name="connsiteX20" fmla="*/ 1007945 w 1011441"/>
                    <a:gd name="connsiteY20" fmla="*/ 1235095 h 1256553"/>
                    <a:gd name="connsiteX21" fmla="*/ 379295 w 1011441"/>
                    <a:gd name="connsiteY21" fmla="*/ 1104920 h 1256553"/>
                    <a:gd name="connsiteX22" fmla="*/ 792045 w 1011441"/>
                    <a:gd name="connsiteY22" fmla="*/ 993795 h 1256553"/>
                    <a:gd name="connsiteX23" fmla="*/ 331670 w 1011441"/>
                    <a:gd name="connsiteY23" fmla="*/ 841395 h 1256553"/>
                    <a:gd name="connsiteX24" fmla="*/ 550745 w 1011441"/>
                    <a:gd name="connsiteY24" fmla="*/ 784245 h 1256553"/>
                    <a:gd name="connsiteX25" fmla="*/ 404695 w 1011441"/>
                    <a:gd name="connsiteY25" fmla="*/ 574695 h 1256553"/>
                    <a:gd name="connsiteX26" fmla="*/ 347545 w 1011441"/>
                    <a:gd name="connsiteY26" fmla="*/ 358795 h 1256553"/>
                    <a:gd name="connsiteX27" fmla="*/ 344370 w 1011441"/>
                    <a:gd name="connsiteY27" fmla="*/ 495320 h 1256553"/>
                    <a:gd name="connsiteX28" fmla="*/ 503120 w 1011441"/>
                    <a:gd name="connsiteY28" fmla="*/ 250845 h 1256553"/>
                    <a:gd name="connsiteX29" fmla="*/ 331670 w 1011441"/>
                    <a:gd name="connsiteY29" fmla="*/ 152420 h 1256553"/>
                    <a:gd name="connsiteX30" fmla="*/ 490420 w 1011441"/>
                    <a:gd name="connsiteY30" fmla="*/ 120670 h 1256553"/>
                    <a:gd name="connsiteX31" fmla="*/ 506295 w 1011441"/>
                    <a:gd name="connsiteY31" fmla="*/ 133370 h 1256553"/>
                    <a:gd name="connsiteX32" fmla="*/ 512645 w 1011441"/>
                    <a:gd name="connsiteY32" fmla="*/ 20 h 1256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011441" h="1256553">
                      <a:moveTo>
                        <a:pt x="512645" y="20"/>
                      </a:moveTo>
                      <a:cubicBezTo>
                        <a:pt x="485658" y="-1567"/>
                        <a:pt x="352307" y="88920"/>
                        <a:pt x="344370" y="123845"/>
                      </a:cubicBezTo>
                      <a:cubicBezTo>
                        <a:pt x="336433" y="158770"/>
                        <a:pt x="458670" y="182583"/>
                        <a:pt x="465020" y="209570"/>
                      </a:cubicBezTo>
                      <a:cubicBezTo>
                        <a:pt x="471370" y="236557"/>
                        <a:pt x="365537" y="269366"/>
                        <a:pt x="382470" y="285770"/>
                      </a:cubicBezTo>
                      <a:cubicBezTo>
                        <a:pt x="399403" y="302174"/>
                        <a:pt x="581966" y="291591"/>
                        <a:pt x="566620" y="307995"/>
                      </a:cubicBezTo>
                      <a:cubicBezTo>
                        <a:pt x="551274" y="324399"/>
                        <a:pt x="326907" y="361441"/>
                        <a:pt x="290395" y="384195"/>
                      </a:cubicBezTo>
                      <a:cubicBezTo>
                        <a:pt x="253883" y="406949"/>
                        <a:pt x="345958" y="427058"/>
                        <a:pt x="347545" y="444520"/>
                      </a:cubicBezTo>
                      <a:cubicBezTo>
                        <a:pt x="349132" y="461982"/>
                        <a:pt x="299391" y="475741"/>
                        <a:pt x="299920" y="488970"/>
                      </a:cubicBezTo>
                      <a:cubicBezTo>
                        <a:pt x="300449" y="502199"/>
                        <a:pt x="357599" y="509078"/>
                        <a:pt x="350720" y="523895"/>
                      </a:cubicBezTo>
                      <a:cubicBezTo>
                        <a:pt x="343841" y="538712"/>
                        <a:pt x="226366" y="575224"/>
                        <a:pt x="258645" y="577870"/>
                      </a:cubicBezTo>
                      <a:cubicBezTo>
                        <a:pt x="290924" y="580516"/>
                        <a:pt x="529578" y="525483"/>
                        <a:pt x="544395" y="539770"/>
                      </a:cubicBezTo>
                      <a:cubicBezTo>
                        <a:pt x="559212" y="554057"/>
                        <a:pt x="348074" y="636078"/>
                        <a:pt x="347545" y="663595"/>
                      </a:cubicBezTo>
                      <a:cubicBezTo>
                        <a:pt x="347016" y="691112"/>
                        <a:pt x="559212" y="673649"/>
                        <a:pt x="541220" y="704870"/>
                      </a:cubicBezTo>
                      <a:cubicBezTo>
                        <a:pt x="523228" y="736091"/>
                        <a:pt x="230070" y="834516"/>
                        <a:pt x="239595" y="850920"/>
                      </a:cubicBezTo>
                      <a:cubicBezTo>
                        <a:pt x="249120" y="867324"/>
                        <a:pt x="599957" y="780541"/>
                        <a:pt x="598370" y="803295"/>
                      </a:cubicBezTo>
                      <a:cubicBezTo>
                        <a:pt x="596783" y="826049"/>
                        <a:pt x="271874" y="959928"/>
                        <a:pt x="230070" y="987445"/>
                      </a:cubicBezTo>
                      <a:cubicBezTo>
                        <a:pt x="188266" y="1014962"/>
                        <a:pt x="362891" y="948816"/>
                        <a:pt x="347545" y="968395"/>
                      </a:cubicBezTo>
                      <a:cubicBezTo>
                        <a:pt x="332199" y="987974"/>
                        <a:pt x="165512" y="1069995"/>
                        <a:pt x="137995" y="1104920"/>
                      </a:cubicBezTo>
                      <a:cubicBezTo>
                        <a:pt x="110478" y="1139845"/>
                        <a:pt x="198849" y="1153603"/>
                        <a:pt x="182445" y="1177945"/>
                      </a:cubicBezTo>
                      <a:cubicBezTo>
                        <a:pt x="166041" y="1202287"/>
                        <a:pt x="-98013" y="1241445"/>
                        <a:pt x="39570" y="1250970"/>
                      </a:cubicBezTo>
                      <a:cubicBezTo>
                        <a:pt x="177153" y="1260495"/>
                        <a:pt x="951324" y="1259437"/>
                        <a:pt x="1007945" y="1235095"/>
                      </a:cubicBezTo>
                      <a:cubicBezTo>
                        <a:pt x="1064566" y="1210753"/>
                        <a:pt x="415278" y="1145137"/>
                        <a:pt x="379295" y="1104920"/>
                      </a:cubicBezTo>
                      <a:cubicBezTo>
                        <a:pt x="343312" y="1064703"/>
                        <a:pt x="799983" y="1037716"/>
                        <a:pt x="792045" y="993795"/>
                      </a:cubicBezTo>
                      <a:cubicBezTo>
                        <a:pt x="784108" y="949874"/>
                        <a:pt x="371887" y="876320"/>
                        <a:pt x="331670" y="841395"/>
                      </a:cubicBezTo>
                      <a:cubicBezTo>
                        <a:pt x="291453" y="806470"/>
                        <a:pt x="538574" y="828695"/>
                        <a:pt x="550745" y="784245"/>
                      </a:cubicBezTo>
                      <a:cubicBezTo>
                        <a:pt x="562916" y="739795"/>
                        <a:pt x="438562" y="645603"/>
                        <a:pt x="404695" y="574695"/>
                      </a:cubicBezTo>
                      <a:cubicBezTo>
                        <a:pt x="370828" y="503787"/>
                        <a:pt x="357599" y="372024"/>
                        <a:pt x="347545" y="358795"/>
                      </a:cubicBezTo>
                      <a:cubicBezTo>
                        <a:pt x="337491" y="345566"/>
                        <a:pt x="318441" y="513312"/>
                        <a:pt x="344370" y="495320"/>
                      </a:cubicBezTo>
                      <a:cubicBezTo>
                        <a:pt x="370299" y="477328"/>
                        <a:pt x="505237" y="307995"/>
                        <a:pt x="503120" y="250845"/>
                      </a:cubicBezTo>
                      <a:cubicBezTo>
                        <a:pt x="501003" y="193695"/>
                        <a:pt x="333787" y="174116"/>
                        <a:pt x="331670" y="152420"/>
                      </a:cubicBezTo>
                      <a:cubicBezTo>
                        <a:pt x="329553" y="130724"/>
                        <a:pt x="461316" y="123845"/>
                        <a:pt x="490420" y="120670"/>
                      </a:cubicBezTo>
                      <a:cubicBezTo>
                        <a:pt x="519524" y="117495"/>
                        <a:pt x="506295" y="149774"/>
                        <a:pt x="506295" y="133370"/>
                      </a:cubicBezTo>
                      <a:cubicBezTo>
                        <a:pt x="506295" y="116966"/>
                        <a:pt x="539632" y="1607"/>
                        <a:pt x="51264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064" name="グループ化 1063">
              <a:extLst>
                <a:ext uri="{FF2B5EF4-FFF2-40B4-BE49-F238E27FC236}">
                  <a16:creationId xmlns:a16="http://schemas.microsoft.com/office/drawing/2014/main" id="{69FE72F5-8ACA-F8E4-16BA-0B71E788C279}"/>
                </a:ext>
              </a:extLst>
            </p:cNvPr>
            <p:cNvGrpSpPr/>
            <p:nvPr/>
          </p:nvGrpSpPr>
          <p:grpSpPr>
            <a:xfrm>
              <a:off x="9805693" y="1494805"/>
              <a:ext cx="2929318" cy="5779633"/>
              <a:chOff x="9805693" y="1494805"/>
              <a:chExt cx="2929318" cy="5779633"/>
            </a:xfrm>
          </p:grpSpPr>
          <p:grpSp>
            <p:nvGrpSpPr>
              <p:cNvPr id="1065" name="グループ化 1064">
                <a:extLst>
                  <a:ext uri="{FF2B5EF4-FFF2-40B4-BE49-F238E27FC236}">
                    <a16:creationId xmlns:a16="http://schemas.microsoft.com/office/drawing/2014/main" id="{59E52AD6-CF65-3257-3759-BF9A5B13B8A0}"/>
                  </a:ext>
                </a:extLst>
              </p:cNvPr>
              <p:cNvGrpSpPr/>
              <p:nvPr/>
            </p:nvGrpSpPr>
            <p:grpSpPr>
              <a:xfrm>
                <a:off x="9805693" y="1494805"/>
                <a:ext cx="2929318" cy="5779633"/>
                <a:chOff x="9805693" y="1494805"/>
                <a:chExt cx="2929318" cy="5779633"/>
              </a:xfrm>
            </p:grpSpPr>
            <p:sp>
              <p:nvSpPr>
                <p:cNvPr id="1071" name="フリーフォーム 1070">
                  <a:extLst>
                    <a:ext uri="{FF2B5EF4-FFF2-40B4-BE49-F238E27FC236}">
                      <a16:creationId xmlns:a16="http://schemas.microsoft.com/office/drawing/2014/main" id="{E796AC55-F3EC-2EDF-0538-78A8B0F2E028}"/>
                    </a:ext>
                  </a:extLst>
                </p:cNvPr>
                <p:cNvSpPr/>
                <p:nvPr/>
              </p:nvSpPr>
              <p:spPr>
                <a:xfrm>
                  <a:off x="10919713" y="1857051"/>
                  <a:ext cx="373853" cy="128069"/>
                </a:xfrm>
                <a:custGeom>
                  <a:avLst/>
                  <a:gdLst>
                    <a:gd name="connsiteX0" fmla="*/ 2287 w 373853"/>
                    <a:gd name="connsiteY0" fmla="*/ 127324 h 128069"/>
                    <a:gd name="connsiteX1" fmla="*/ 173737 w 373853"/>
                    <a:gd name="connsiteY1" fmla="*/ 70174 h 128069"/>
                    <a:gd name="connsiteX2" fmla="*/ 97537 w 373853"/>
                    <a:gd name="connsiteY2" fmla="*/ 82874 h 128069"/>
                    <a:gd name="connsiteX3" fmla="*/ 227712 w 373853"/>
                    <a:gd name="connsiteY3" fmla="*/ 35249 h 128069"/>
                    <a:gd name="connsiteX4" fmla="*/ 202312 w 373853"/>
                    <a:gd name="connsiteY4" fmla="*/ 51124 h 128069"/>
                    <a:gd name="connsiteX5" fmla="*/ 370587 w 373853"/>
                    <a:gd name="connsiteY5" fmla="*/ 6674 h 128069"/>
                    <a:gd name="connsiteX6" fmla="*/ 316612 w 373853"/>
                    <a:gd name="connsiteY6" fmla="*/ 19374 h 128069"/>
                    <a:gd name="connsiteX7" fmla="*/ 354712 w 373853"/>
                    <a:gd name="connsiteY7" fmla="*/ 324 h 128069"/>
                    <a:gd name="connsiteX8" fmla="*/ 246762 w 373853"/>
                    <a:gd name="connsiteY8" fmla="*/ 38424 h 128069"/>
                    <a:gd name="connsiteX9" fmla="*/ 88012 w 373853"/>
                    <a:gd name="connsiteY9" fmla="*/ 98749 h 128069"/>
                    <a:gd name="connsiteX10" fmla="*/ 2287 w 373853"/>
                    <a:gd name="connsiteY10" fmla="*/ 127324 h 12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3853" h="128069">
                      <a:moveTo>
                        <a:pt x="2287" y="127324"/>
                      </a:moveTo>
                      <a:cubicBezTo>
                        <a:pt x="16575" y="122561"/>
                        <a:pt x="157862" y="77582"/>
                        <a:pt x="173737" y="70174"/>
                      </a:cubicBezTo>
                      <a:cubicBezTo>
                        <a:pt x="189612" y="62766"/>
                        <a:pt x="88541" y="88695"/>
                        <a:pt x="97537" y="82874"/>
                      </a:cubicBezTo>
                      <a:cubicBezTo>
                        <a:pt x="106533" y="77053"/>
                        <a:pt x="210250" y="40541"/>
                        <a:pt x="227712" y="35249"/>
                      </a:cubicBezTo>
                      <a:cubicBezTo>
                        <a:pt x="245174" y="29957"/>
                        <a:pt x="178500" y="55886"/>
                        <a:pt x="202312" y="51124"/>
                      </a:cubicBezTo>
                      <a:cubicBezTo>
                        <a:pt x="226124" y="46362"/>
                        <a:pt x="351537" y="11966"/>
                        <a:pt x="370587" y="6674"/>
                      </a:cubicBezTo>
                      <a:cubicBezTo>
                        <a:pt x="389637" y="1382"/>
                        <a:pt x="319258" y="20432"/>
                        <a:pt x="316612" y="19374"/>
                      </a:cubicBezTo>
                      <a:cubicBezTo>
                        <a:pt x="313966" y="18316"/>
                        <a:pt x="366354" y="-2851"/>
                        <a:pt x="354712" y="324"/>
                      </a:cubicBezTo>
                      <a:cubicBezTo>
                        <a:pt x="343070" y="3499"/>
                        <a:pt x="291212" y="22020"/>
                        <a:pt x="246762" y="38424"/>
                      </a:cubicBezTo>
                      <a:cubicBezTo>
                        <a:pt x="202312" y="54828"/>
                        <a:pt x="132462" y="84462"/>
                        <a:pt x="88012" y="98749"/>
                      </a:cubicBezTo>
                      <a:cubicBezTo>
                        <a:pt x="43562" y="113036"/>
                        <a:pt x="-12001" y="132087"/>
                        <a:pt x="2287" y="127324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2" name="フリーフォーム 1071">
                  <a:extLst>
                    <a:ext uri="{FF2B5EF4-FFF2-40B4-BE49-F238E27FC236}">
                      <a16:creationId xmlns:a16="http://schemas.microsoft.com/office/drawing/2014/main" id="{4D6A915C-7893-855E-6DB0-7DE0BBE4265F}"/>
                    </a:ext>
                  </a:extLst>
                </p:cNvPr>
                <p:cNvSpPr/>
                <p:nvPr/>
              </p:nvSpPr>
              <p:spPr>
                <a:xfrm>
                  <a:off x="11744325" y="1498237"/>
                  <a:ext cx="512452" cy="184513"/>
                </a:xfrm>
                <a:custGeom>
                  <a:avLst/>
                  <a:gdLst>
                    <a:gd name="connsiteX0" fmla="*/ 0 w 512452"/>
                    <a:gd name="connsiteY0" fmla="*/ 184513 h 184513"/>
                    <a:gd name="connsiteX1" fmla="*/ 406400 w 512452"/>
                    <a:gd name="connsiteY1" fmla="*/ 47988 h 184513"/>
                    <a:gd name="connsiteX2" fmla="*/ 269875 w 512452"/>
                    <a:gd name="connsiteY2" fmla="*/ 82913 h 184513"/>
                    <a:gd name="connsiteX3" fmla="*/ 511175 w 512452"/>
                    <a:gd name="connsiteY3" fmla="*/ 363 h 184513"/>
                    <a:gd name="connsiteX4" fmla="*/ 358775 w 512452"/>
                    <a:gd name="connsiteY4" fmla="*/ 54338 h 184513"/>
                    <a:gd name="connsiteX5" fmla="*/ 215900 w 512452"/>
                    <a:gd name="connsiteY5" fmla="*/ 92438 h 184513"/>
                    <a:gd name="connsiteX6" fmla="*/ 307975 w 512452"/>
                    <a:gd name="connsiteY6" fmla="*/ 67038 h 184513"/>
                    <a:gd name="connsiteX7" fmla="*/ 200025 w 512452"/>
                    <a:gd name="connsiteY7" fmla="*/ 108313 h 184513"/>
                    <a:gd name="connsiteX8" fmla="*/ 0 w 512452"/>
                    <a:gd name="connsiteY8" fmla="*/ 184513 h 184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2452" h="184513">
                      <a:moveTo>
                        <a:pt x="0" y="184513"/>
                      </a:moveTo>
                      <a:lnTo>
                        <a:pt x="406400" y="47988"/>
                      </a:lnTo>
                      <a:cubicBezTo>
                        <a:pt x="451379" y="31055"/>
                        <a:pt x="252413" y="90850"/>
                        <a:pt x="269875" y="82913"/>
                      </a:cubicBezTo>
                      <a:cubicBezTo>
                        <a:pt x="287337" y="74976"/>
                        <a:pt x="496358" y="5126"/>
                        <a:pt x="511175" y="363"/>
                      </a:cubicBezTo>
                      <a:cubicBezTo>
                        <a:pt x="525992" y="-4400"/>
                        <a:pt x="407988" y="38992"/>
                        <a:pt x="358775" y="54338"/>
                      </a:cubicBezTo>
                      <a:cubicBezTo>
                        <a:pt x="309562" y="69684"/>
                        <a:pt x="224367" y="90321"/>
                        <a:pt x="215900" y="92438"/>
                      </a:cubicBezTo>
                      <a:cubicBezTo>
                        <a:pt x="207433" y="94555"/>
                        <a:pt x="310621" y="64392"/>
                        <a:pt x="307975" y="67038"/>
                      </a:cubicBezTo>
                      <a:cubicBezTo>
                        <a:pt x="305329" y="69684"/>
                        <a:pt x="200025" y="108313"/>
                        <a:pt x="200025" y="108313"/>
                      </a:cubicBezTo>
                      <a:lnTo>
                        <a:pt x="0" y="184513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3" name="フリーフォーム 1072">
                  <a:extLst>
                    <a:ext uri="{FF2B5EF4-FFF2-40B4-BE49-F238E27FC236}">
                      <a16:creationId xmlns:a16="http://schemas.microsoft.com/office/drawing/2014/main" id="{820B084E-7FDB-C166-0ED0-8DC19516F3B8}"/>
                    </a:ext>
                  </a:extLst>
                </p:cNvPr>
                <p:cNvSpPr/>
                <p:nvPr/>
              </p:nvSpPr>
              <p:spPr>
                <a:xfrm>
                  <a:off x="11734409" y="1495425"/>
                  <a:ext cx="571891" cy="193694"/>
                </a:xfrm>
                <a:custGeom>
                  <a:avLst/>
                  <a:gdLst>
                    <a:gd name="connsiteX0" fmla="*/ 391 w 571891"/>
                    <a:gd name="connsiteY0" fmla="*/ 193675 h 193694"/>
                    <a:gd name="connsiteX1" fmla="*/ 238516 w 571891"/>
                    <a:gd name="connsiteY1" fmla="*/ 127000 h 193694"/>
                    <a:gd name="connsiteX2" fmla="*/ 197241 w 571891"/>
                    <a:gd name="connsiteY2" fmla="*/ 149225 h 193694"/>
                    <a:gd name="connsiteX3" fmla="*/ 327416 w 571891"/>
                    <a:gd name="connsiteY3" fmla="*/ 88900 h 193694"/>
                    <a:gd name="connsiteX4" fmla="*/ 238516 w 571891"/>
                    <a:gd name="connsiteY4" fmla="*/ 104775 h 193694"/>
                    <a:gd name="connsiteX5" fmla="*/ 473466 w 571891"/>
                    <a:gd name="connsiteY5" fmla="*/ 31750 h 193694"/>
                    <a:gd name="connsiteX6" fmla="*/ 571891 w 571891"/>
                    <a:gd name="connsiteY6" fmla="*/ 0 h 193694"/>
                    <a:gd name="connsiteX7" fmla="*/ 467116 w 571891"/>
                    <a:gd name="connsiteY7" fmla="*/ 34925 h 193694"/>
                    <a:gd name="connsiteX8" fmla="*/ 289316 w 571891"/>
                    <a:gd name="connsiteY8" fmla="*/ 79375 h 193694"/>
                    <a:gd name="connsiteX9" fmla="*/ 184541 w 571891"/>
                    <a:gd name="connsiteY9" fmla="*/ 133350 h 193694"/>
                    <a:gd name="connsiteX10" fmla="*/ 391 w 571891"/>
                    <a:gd name="connsiteY10" fmla="*/ 193675 h 193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71891" h="193694">
                      <a:moveTo>
                        <a:pt x="391" y="193675"/>
                      </a:moveTo>
                      <a:cubicBezTo>
                        <a:pt x="9387" y="192617"/>
                        <a:pt x="205708" y="134408"/>
                        <a:pt x="238516" y="127000"/>
                      </a:cubicBezTo>
                      <a:cubicBezTo>
                        <a:pt x="271324" y="119592"/>
                        <a:pt x="182424" y="155575"/>
                        <a:pt x="197241" y="149225"/>
                      </a:cubicBezTo>
                      <a:cubicBezTo>
                        <a:pt x="212058" y="142875"/>
                        <a:pt x="320537" y="96308"/>
                        <a:pt x="327416" y="88900"/>
                      </a:cubicBezTo>
                      <a:cubicBezTo>
                        <a:pt x="334295" y="81492"/>
                        <a:pt x="214174" y="114300"/>
                        <a:pt x="238516" y="104775"/>
                      </a:cubicBezTo>
                      <a:cubicBezTo>
                        <a:pt x="262858" y="95250"/>
                        <a:pt x="473466" y="31750"/>
                        <a:pt x="473466" y="31750"/>
                      </a:cubicBezTo>
                      <a:lnTo>
                        <a:pt x="571891" y="0"/>
                      </a:lnTo>
                      <a:cubicBezTo>
                        <a:pt x="570833" y="529"/>
                        <a:pt x="514212" y="21696"/>
                        <a:pt x="467116" y="34925"/>
                      </a:cubicBezTo>
                      <a:cubicBezTo>
                        <a:pt x="420020" y="48154"/>
                        <a:pt x="336412" y="62971"/>
                        <a:pt x="289316" y="79375"/>
                      </a:cubicBezTo>
                      <a:cubicBezTo>
                        <a:pt x="242220" y="95779"/>
                        <a:pt x="228991" y="114300"/>
                        <a:pt x="184541" y="133350"/>
                      </a:cubicBezTo>
                      <a:cubicBezTo>
                        <a:pt x="140091" y="152400"/>
                        <a:pt x="-8605" y="194733"/>
                        <a:pt x="391" y="19367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4" name="フリーフォーム 1073">
                  <a:extLst>
                    <a:ext uri="{FF2B5EF4-FFF2-40B4-BE49-F238E27FC236}">
                      <a16:creationId xmlns:a16="http://schemas.microsoft.com/office/drawing/2014/main" id="{36AAB79E-EB00-1877-E3D9-DBF82EBDC451}"/>
                    </a:ext>
                  </a:extLst>
                </p:cNvPr>
                <p:cNvSpPr/>
                <p:nvPr/>
              </p:nvSpPr>
              <p:spPr>
                <a:xfrm>
                  <a:off x="11756563" y="1503319"/>
                  <a:ext cx="622897" cy="225896"/>
                </a:xfrm>
                <a:custGeom>
                  <a:avLst/>
                  <a:gdLst>
                    <a:gd name="connsiteX0" fmla="*/ 3637 w 622897"/>
                    <a:gd name="connsiteY0" fmla="*/ 223881 h 225896"/>
                    <a:gd name="connsiteX1" fmla="*/ 317962 w 622897"/>
                    <a:gd name="connsiteY1" fmla="*/ 122281 h 225896"/>
                    <a:gd name="connsiteX2" fmla="*/ 254462 w 622897"/>
                    <a:gd name="connsiteY2" fmla="*/ 128631 h 225896"/>
                    <a:gd name="connsiteX3" fmla="*/ 425912 w 622897"/>
                    <a:gd name="connsiteY3" fmla="*/ 71481 h 225896"/>
                    <a:gd name="connsiteX4" fmla="*/ 368762 w 622897"/>
                    <a:gd name="connsiteY4" fmla="*/ 96881 h 225896"/>
                    <a:gd name="connsiteX5" fmla="*/ 619587 w 622897"/>
                    <a:gd name="connsiteY5" fmla="*/ 1631 h 225896"/>
                    <a:gd name="connsiteX6" fmla="*/ 492587 w 622897"/>
                    <a:gd name="connsiteY6" fmla="*/ 46081 h 225896"/>
                    <a:gd name="connsiteX7" fmla="*/ 213187 w 622897"/>
                    <a:gd name="connsiteY7" fmla="*/ 163556 h 225896"/>
                    <a:gd name="connsiteX8" fmla="*/ 149687 w 622897"/>
                    <a:gd name="connsiteY8" fmla="*/ 188956 h 225896"/>
                    <a:gd name="connsiteX9" fmla="*/ 3637 w 622897"/>
                    <a:gd name="connsiteY9" fmla="*/ 223881 h 22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22897" h="225896">
                      <a:moveTo>
                        <a:pt x="3637" y="223881"/>
                      </a:moveTo>
                      <a:cubicBezTo>
                        <a:pt x="31683" y="212768"/>
                        <a:pt x="276158" y="138156"/>
                        <a:pt x="317962" y="122281"/>
                      </a:cubicBezTo>
                      <a:cubicBezTo>
                        <a:pt x="359766" y="106406"/>
                        <a:pt x="236470" y="137098"/>
                        <a:pt x="254462" y="128631"/>
                      </a:cubicBezTo>
                      <a:cubicBezTo>
                        <a:pt x="272454" y="120164"/>
                        <a:pt x="406862" y="76773"/>
                        <a:pt x="425912" y="71481"/>
                      </a:cubicBezTo>
                      <a:cubicBezTo>
                        <a:pt x="444962" y="66189"/>
                        <a:pt x="336483" y="108523"/>
                        <a:pt x="368762" y="96881"/>
                      </a:cubicBezTo>
                      <a:cubicBezTo>
                        <a:pt x="401041" y="85239"/>
                        <a:pt x="598949" y="10098"/>
                        <a:pt x="619587" y="1631"/>
                      </a:cubicBezTo>
                      <a:cubicBezTo>
                        <a:pt x="640225" y="-6836"/>
                        <a:pt x="560320" y="19093"/>
                        <a:pt x="492587" y="46081"/>
                      </a:cubicBezTo>
                      <a:cubicBezTo>
                        <a:pt x="424854" y="73068"/>
                        <a:pt x="270337" y="139744"/>
                        <a:pt x="213187" y="163556"/>
                      </a:cubicBezTo>
                      <a:cubicBezTo>
                        <a:pt x="156037" y="187368"/>
                        <a:pt x="181437" y="181019"/>
                        <a:pt x="149687" y="188956"/>
                      </a:cubicBezTo>
                      <a:cubicBezTo>
                        <a:pt x="117937" y="196893"/>
                        <a:pt x="-24409" y="234994"/>
                        <a:pt x="3637" y="223881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5" name="フリーフォーム 1074">
                  <a:extLst>
                    <a:ext uri="{FF2B5EF4-FFF2-40B4-BE49-F238E27FC236}">
                      <a16:creationId xmlns:a16="http://schemas.microsoft.com/office/drawing/2014/main" id="{F1D557D1-0448-E310-7FEF-DFBF882CE5DA}"/>
                    </a:ext>
                  </a:extLst>
                </p:cNvPr>
                <p:cNvSpPr/>
                <p:nvPr/>
              </p:nvSpPr>
              <p:spPr>
                <a:xfrm>
                  <a:off x="11740737" y="1494805"/>
                  <a:ext cx="631287" cy="236041"/>
                </a:xfrm>
                <a:custGeom>
                  <a:avLst/>
                  <a:gdLst>
                    <a:gd name="connsiteX0" fmla="*/ 3588 w 631287"/>
                    <a:gd name="connsiteY0" fmla="*/ 235570 h 236041"/>
                    <a:gd name="connsiteX1" fmla="*/ 295688 w 631287"/>
                    <a:gd name="connsiteY1" fmla="*/ 140320 h 236041"/>
                    <a:gd name="connsiteX2" fmla="*/ 241713 w 631287"/>
                    <a:gd name="connsiteY2" fmla="*/ 140320 h 236041"/>
                    <a:gd name="connsiteX3" fmla="*/ 356013 w 631287"/>
                    <a:gd name="connsiteY3" fmla="*/ 99045 h 236041"/>
                    <a:gd name="connsiteX4" fmla="*/ 629063 w 631287"/>
                    <a:gd name="connsiteY4" fmla="*/ 620 h 236041"/>
                    <a:gd name="connsiteX5" fmla="*/ 492538 w 631287"/>
                    <a:gd name="connsiteY5" fmla="*/ 54595 h 236041"/>
                    <a:gd name="connsiteX6" fmla="*/ 209963 w 631287"/>
                    <a:gd name="connsiteY6" fmla="*/ 162545 h 236041"/>
                    <a:gd name="connsiteX7" fmla="*/ 165513 w 631287"/>
                    <a:gd name="connsiteY7" fmla="*/ 159370 h 236041"/>
                    <a:gd name="connsiteX8" fmla="*/ 270288 w 631287"/>
                    <a:gd name="connsiteY8" fmla="*/ 127620 h 236041"/>
                    <a:gd name="connsiteX9" fmla="*/ 140113 w 631287"/>
                    <a:gd name="connsiteY9" fmla="*/ 175245 h 236041"/>
                    <a:gd name="connsiteX10" fmla="*/ 3588 w 631287"/>
                    <a:gd name="connsiteY10" fmla="*/ 235570 h 236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31287" h="236041">
                      <a:moveTo>
                        <a:pt x="3588" y="235570"/>
                      </a:moveTo>
                      <a:cubicBezTo>
                        <a:pt x="29517" y="229749"/>
                        <a:pt x="256001" y="156195"/>
                        <a:pt x="295688" y="140320"/>
                      </a:cubicBezTo>
                      <a:cubicBezTo>
                        <a:pt x="335375" y="124445"/>
                        <a:pt x="231659" y="147199"/>
                        <a:pt x="241713" y="140320"/>
                      </a:cubicBezTo>
                      <a:cubicBezTo>
                        <a:pt x="251767" y="133441"/>
                        <a:pt x="356013" y="99045"/>
                        <a:pt x="356013" y="99045"/>
                      </a:cubicBezTo>
                      <a:lnTo>
                        <a:pt x="629063" y="620"/>
                      </a:lnTo>
                      <a:cubicBezTo>
                        <a:pt x="651817" y="-6788"/>
                        <a:pt x="492538" y="54595"/>
                        <a:pt x="492538" y="54595"/>
                      </a:cubicBezTo>
                      <a:cubicBezTo>
                        <a:pt x="422688" y="81582"/>
                        <a:pt x="264467" y="145083"/>
                        <a:pt x="209963" y="162545"/>
                      </a:cubicBezTo>
                      <a:cubicBezTo>
                        <a:pt x="155459" y="180007"/>
                        <a:pt x="155459" y="165191"/>
                        <a:pt x="165513" y="159370"/>
                      </a:cubicBezTo>
                      <a:cubicBezTo>
                        <a:pt x="175567" y="153549"/>
                        <a:pt x="274521" y="124974"/>
                        <a:pt x="270288" y="127620"/>
                      </a:cubicBezTo>
                      <a:cubicBezTo>
                        <a:pt x="266055" y="130266"/>
                        <a:pt x="180859" y="158841"/>
                        <a:pt x="140113" y="175245"/>
                      </a:cubicBezTo>
                      <a:cubicBezTo>
                        <a:pt x="99367" y="191649"/>
                        <a:pt x="-22341" y="241391"/>
                        <a:pt x="3588" y="23557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6" name="フリーフォーム 1075">
                  <a:extLst>
                    <a:ext uri="{FF2B5EF4-FFF2-40B4-BE49-F238E27FC236}">
                      <a16:creationId xmlns:a16="http://schemas.microsoft.com/office/drawing/2014/main" id="{752DB939-2378-E69F-7F27-B159434A7AFB}"/>
                    </a:ext>
                  </a:extLst>
                </p:cNvPr>
                <p:cNvSpPr/>
                <p:nvPr/>
              </p:nvSpPr>
              <p:spPr>
                <a:xfrm>
                  <a:off x="12238050" y="1497676"/>
                  <a:ext cx="342735" cy="124922"/>
                </a:xfrm>
                <a:custGeom>
                  <a:avLst/>
                  <a:gdLst>
                    <a:gd name="connsiteX0" fmla="*/ 341300 w 342735"/>
                    <a:gd name="connsiteY0" fmla="*/ 924 h 124922"/>
                    <a:gd name="connsiteX1" fmla="*/ 71425 w 342735"/>
                    <a:gd name="connsiteY1" fmla="*/ 99349 h 124922"/>
                    <a:gd name="connsiteX2" fmla="*/ 153975 w 342735"/>
                    <a:gd name="connsiteY2" fmla="*/ 67599 h 124922"/>
                    <a:gd name="connsiteX3" fmla="*/ 1575 w 342735"/>
                    <a:gd name="connsiteY3" fmla="*/ 124749 h 124922"/>
                    <a:gd name="connsiteX4" fmla="*/ 268275 w 342735"/>
                    <a:gd name="connsiteY4" fmla="*/ 45374 h 124922"/>
                    <a:gd name="connsiteX5" fmla="*/ 153975 w 342735"/>
                    <a:gd name="connsiteY5" fmla="*/ 73949 h 124922"/>
                    <a:gd name="connsiteX6" fmla="*/ 258750 w 342735"/>
                    <a:gd name="connsiteY6" fmla="*/ 35849 h 124922"/>
                    <a:gd name="connsiteX7" fmla="*/ 182550 w 342735"/>
                    <a:gd name="connsiteY7" fmla="*/ 48549 h 124922"/>
                    <a:gd name="connsiteX8" fmla="*/ 341300 w 342735"/>
                    <a:gd name="connsiteY8" fmla="*/ 924 h 124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735" h="124922">
                      <a:moveTo>
                        <a:pt x="341300" y="924"/>
                      </a:moveTo>
                      <a:cubicBezTo>
                        <a:pt x="322779" y="9391"/>
                        <a:pt x="102646" y="88237"/>
                        <a:pt x="71425" y="99349"/>
                      </a:cubicBezTo>
                      <a:cubicBezTo>
                        <a:pt x="40204" y="110461"/>
                        <a:pt x="165617" y="63366"/>
                        <a:pt x="153975" y="67599"/>
                      </a:cubicBezTo>
                      <a:cubicBezTo>
                        <a:pt x="142333" y="71832"/>
                        <a:pt x="-17475" y="128453"/>
                        <a:pt x="1575" y="124749"/>
                      </a:cubicBezTo>
                      <a:cubicBezTo>
                        <a:pt x="20625" y="121045"/>
                        <a:pt x="242875" y="53841"/>
                        <a:pt x="268275" y="45374"/>
                      </a:cubicBezTo>
                      <a:cubicBezTo>
                        <a:pt x="293675" y="36907"/>
                        <a:pt x="155562" y="75536"/>
                        <a:pt x="153975" y="73949"/>
                      </a:cubicBezTo>
                      <a:cubicBezTo>
                        <a:pt x="152388" y="72362"/>
                        <a:pt x="253988" y="40082"/>
                        <a:pt x="258750" y="35849"/>
                      </a:cubicBezTo>
                      <a:cubicBezTo>
                        <a:pt x="263512" y="31616"/>
                        <a:pt x="171967" y="52253"/>
                        <a:pt x="182550" y="48549"/>
                      </a:cubicBezTo>
                      <a:cubicBezTo>
                        <a:pt x="193133" y="44845"/>
                        <a:pt x="359821" y="-7543"/>
                        <a:pt x="341300" y="924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7" name="フリーフォーム 1076">
                  <a:extLst>
                    <a:ext uri="{FF2B5EF4-FFF2-40B4-BE49-F238E27FC236}">
                      <a16:creationId xmlns:a16="http://schemas.microsoft.com/office/drawing/2014/main" id="{972DF53E-758A-C254-5A1C-F1C5615DDB09}"/>
                    </a:ext>
                  </a:extLst>
                </p:cNvPr>
                <p:cNvSpPr/>
                <p:nvPr/>
              </p:nvSpPr>
              <p:spPr>
                <a:xfrm>
                  <a:off x="11759904" y="1720789"/>
                  <a:ext cx="243934" cy="82636"/>
                </a:xfrm>
                <a:custGeom>
                  <a:avLst/>
                  <a:gdLst>
                    <a:gd name="connsiteX0" fmla="*/ 296 w 243934"/>
                    <a:gd name="connsiteY0" fmla="*/ 82611 h 82636"/>
                    <a:gd name="connsiteX1" fmla="*/ 165396 w 243934"/>
                    <a:gd name="connsiteY1" fmla="*/ 31811 h 82636"/>
                    <a:gd name="connsiteX2" fmla="*/ 241596 w 243934"/>
                    <a:gd name="connsiteY2" fmla="*/ 3236 h 82636"/>
                    <a:gd name="connsiteX3" fmla="*/ 82846 w 243934"/>
                    <a:gd name="connsiteY3" fmla="*/ 28636 h 82636"/>
                    <a:gd name="connsiteX4" fmla="*/ 213021 w 243934"/>
                    <a:gd name="connsiteY4" fmla="*/ 61 h 82636"/>
                    <a:gd name="connsiteX5" fmla="*/ 127296 w 243934"/>
                    <a:gd name="connsiteY5" fmla="*/ 38161 h 82636"/>
                    <a:gd name="connsiteX6" fmla="*/ 296 w 243934"/>
                    <a:gd name="connsiteY6" fmla="*/ 82611 h 82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3934" h="82636">
                      <a:moveTo>
                        <a:pt x="296" y="82611"/>
                      </a:moveTo>
                      <a:cubicBezTo>
                        <a:pt x="6646" y="81553"/>
                        <a:pt x="125179" y="45040"/>
                        <a:pt x="165396" y="31811"/>
                      </a:cubicBezTo>
                      <a:cubicBezTo>
                        <a:pt x="205613" y="18582"/>
                        <a:pt x="255354" y="3765"/>
                        <a:pt x="241596" y="3236"/>
                      </a:cubicBezTo>
                      <a:cubicBezTo>
                        <a:pt x="227838" y="2707"/>
                        <a:pt x="87609" y="29165"/>
                        <a:pt x="82846" y="28636"/>
                      </a:cubicBezTo>
                      <a:cubicBezTo>
                        <a:pt x="78084" y="28107"/>
                        <a:pt x="205613" y="-1526"/>
                        <a:pt x="213021" y="61"/>
                      </a:cubicBezTo>
                      <a:cubicBezTo>
                        <a:pt x="220429" y="1648"/>
                        <a:pt x="163279" y="24932"/>
                        <a:pt x="127296" y="38161"/>
                      </a:cubicBezTo>
                      <a:cubicBezTo>
                        <a:pt x="91313" y="51390"/>
                        <a:pt x="-6054" y="83669"/>
                        <a:pt x="296" y="82611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8" name="フリーフォーム 1077">
                  <a:extLst>
                    <a:ext uri="{FF2B5EF4-FFF2-40B4-BE49-F238E27FC236}">
                      <a16:creationId xmlns:a16="http://schemas.microsoft.com/office/drawing/2014/main" id="{CCACD04F-BE41-E6BB-E959-356E3DCE0BC7}"/>
                    </a:ext>
                  </a:extLst>
                </p:cNvPr>
                <p:cNvSpPr/>
                <p:nvPr/>
              </p:nvSpPr>
              <p:spPr>
                <a:xfrm>
                  <a:off x="10931185" y="1898650"/>
                  <a:ext cx="394054" cy="133421"/>
                </a:xfrm>
                <a:custGeom>
                  <a:avLst/>
                  <a:gdLst>
                    <a:gd name="connsiteX0" fmla="*/ 340 w 394054"/>
                    <a:gd name="connsiteY0" fmla="*/ 133350 h 133421"/>
                    <a:gd name="connsiteX1" fmla="*/ 200365 w 394054"/>
                    <a:gd name="connsiteY1" fmla="*/ 60325 h 133421"/>
                    <a:gd name="connsiteX2" fmla="*/ 394040 w 394054"/>
                    <a:gd name="connsiteY2" fmla="*/ 0 h 133421"/>
                    <a:gd name="connsiteX3" fmla="*/ 190840 w 394054"/>
                    <a:gd name="connsiteY3" fmla="*/ 60325 h 133421"/>
                    <a:gd name="connsiteX4" fmla="*/ 305140 w 394054"/>
                    <a:gd name="connsiteY4" fmla="*/ 31750 h 133421"/>
                    <a:gd name="connsiteX5" fmla="*/ 155915 w 394054"/>
                    <a:gd name="connsiteY5" fmla="*/ 73025 h 133421"/>
                    <a:gd name="connsiteX6" fmla="*/ 340 w 394054"/>
                    <a:gd name="connsiteY6" fmla="*/ 133350 h 133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4054" h="133421">
                      <a:moveTo>
                        <a:pt x="340" y="133350"/>
                      </a:moveTo>
                      <a:cubicBezTo>
                        <a:pt x="7748" y="131233"/>
                        <a:pt x="134748" y="82550"/>
                        <a:pt x="200365" y="60325"/>
                      </a:cubicBezTo>
                      <a:cubicBezTo>
                        <a:pt x="265982" y="38100"/>
                        <a:pt x="395627" y="0"/>
                        <a:pt x="394040" y="0"/>
                      </a:cubicBezTo>
                      <a:cubicBezTo>
                        <a:pt x="392453" y="0"/>
                        <a:pt x="205657" y="55033"/>
                        <a:pt x="190840" y="60325"/>
                      </a:cubicBezTo>
                      <a:cubicBezTo>
                        <a:pt x="176023" y="65617"/>
                        <a:pt x="310961" y="29633"/>
                        <a:pt x="305140" y="31750"/>
                      </a:cubicBezTo>
                      <a:cubicBezTo>
                        <a:pt x="299319" y="33867"/>
                        <a:pt x="203540" y="56092"/>
                        <a:pt x="155915" y="73025"/>
                      </a:cubicBezTo>
                      <a:cubicBezTo>
                        <a:pt x="108290" y="89958"/>
                        <a:pt x="-7068" y="135467"/>
                        <a:pt x="340" y="13335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9" name="フリーフォーム 1078">
                  <a:extLst>
                    <a:ext uri="{FF2B5EF4-FFF2-40B4-BE49-F238E27FC236}">
                      <a16:creationId xmlns:a16="http://schemas.microsoft.com/office/drawing/2014/main" id="{24131FBE-366D-3D42-DF11-994EC618DA0F}"/>
                    </a:ext>
                  </a:extLst>
                </p:cNvPr>
                <p:cNvSpPr/>
                <p:nvPr/>
              </p:nvSpPr>
              <p:spPr>
                <a:xfrm>
                  <a:off x="10931333" y="1881836"/>
                  <a:ext cx="404507" cy="131114"/>
                </a:xfrm>
                <a:custGeom>
                  <a:avLst/>
                  <a:gdLst>
                    <a:gd name="connsiteX0" fmla="*/ 192 w 404507"/>
                    <a:gd name="connsiteY0" fmla="*/ 131114 h 131114"/>
                    <a:gd name="connsiteX1" fmla="*/ 203392 w 404507"/>
                    <a:gd name="connsiteY1" fmla="*/ 64439 h 131114"/>
                    <a:gd name="connsiteX2" fmla="*/ 139892 w 404507"/>
                    <a:gd name="connsiteY2" fmla="*/ 70789 h 131114"/>
                    <a:gd name="connsiteX3" fmla="*/ 400242 w 404507"/>
                    <a:gd name="connsiteY3" fmla="*/ 939 h 131114"/>
                    <a:gd name="connsiteX4" fmla="*/ 292292 w 404507"/>
                    <a:gd name="connsiteY4" fmla="*/ 32689 h 131114"/>
                    <a:gd name="connsiteX5" fmla="*/ 168467 w 404507"/>
                    <a:gd name="connsiteY5" fmla="*/ 64439 h 131114"/>
                    <a:gd name="connsiteX6" fmla="*/ 192 w 404507"/>
                    <a:gd name="connsiteY6" fmla="*/ 131114 h 131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507" h="131114">
                      <a:moveTo>
                        <a:pt x="192" y="131114"/>
                      </a:moveTo>
                      <a:cubicBezTo>
                        <a:pt x="6013" y="131114"/>
                        <a:pt x="180109" y="74493"/>
                        <a:pt x="203392" y="64439"/>
                      </a:cubicBezTo>
                      <a:cubicBezTo>
                        <a:pt x="226675" y="54385"/>
                        <a:pt x="107084" y="81372"/>
                        <a:pt x="139892" y="70789"/>
                      </a:cubicBezTo>
                      <a:cubicBezTo>
                        <a:pt x="172700" y="60206"/>
                        <a:pt x="374842" y="7289"/>
                        <a:pt x="400242" y="939"/>
                      </a:cubicBezTo>
                      <a:cubicBezTo>
                        <a:pt x="425642" y="-5411"/>
                        <a:pt x="330921" y="22106"/>
                        <a:pt x="292292" y="32689"/>
                      </a:cubicBezTo>
                      <a:cubicBezTo>
                        <a:pt x="253663" y="43272"/>
                        <a:pt x="215034" y="49622"/>
                        <a:pt x="168467" y="64439"/>
                      </a:cubicBezTo>
                      <a:cubicBezTo>
                        <a:pt x="121900" y="79256"/>
                        <a:pt x="-5629" y="131114"/>
                        <a:pt x="192" y="131114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0" name="フリーフォーム 1079">
                  <a:extLst>
                    <a:ext uri="{FF2B5EF4-FFF2-40B4-BE49-F238E27FC236}">
                      <a16:creationId xmlns:a16="http://schemas.microsoft.com/office/drawing/2014/main" id="{3DA485C4-0D98-4008-5876-4AAD88B2DA43}"/>
                    </a:ext>
                  </a:extLst>
                </p:cNvPr>
                <p:cNvSpPr/>
                <p:nvPr/>
              </p:nvSpPr>
              <p:spPr>
                <a:xfrm>
                  <a:off x="10929918" y="1960982"/>
                  <a:ext cx="387040" cy="123926"/>
                </a:xfrm>
                <a:custGeom>
                  <a:avLst/>
                  <a:gdLst>
                    <a:gd name="connsiteX0" fmla="*/ 385782 w 387040"/>
                    <a:gd name="connsiteY0" fmla="*/ 1168 h 123926"/>
                    <a:gd name="connsiteX1" fmla="*/ 115907 w 387040"/>
                    <a:gd name="connsiteY1" fmla="*/ 80543 h 123926"/>
                    <a:gd name="connsiteX2" fmla="*/ 192107 w 387040"/>
                    <a:gd name="connsiteY2" fmla="*/ 64668 h 123926"/>
                    <a:gd name="connsiteX3" fmla="*/ 52407 w 387040"/>
                    <a:gd name="connsiteY3" fmla="*/ 105943 h 123926"/>
                    <a:gd name="connsiteX4" fmla="*/ 7957 w 387040"/>
                    <a:gd name="connsiteY4" fmla="*/ 121818 h 123926"/>
                    <a:gd name="connsiteX5" fmla="*/ 201632 w 387040"/>
                    <a:gd name="connsiteY5" fmla="*/ 61493 h 123926"/>
                    <a:gd name="connsiteX6" fmla="*/ 293707 w 387040"/>
                    <a:gd name="connsiteY6" fmla="*/ 23393 h 123926"/>
                    <a:gd name="connsiteX7" fmla="*/ 220682 w 387040"/>
                    <a:gd name="connsiteY7" fmla="*/ 32918 h 123926"/>
                    <a:gd name="connsiteX8" fmla="*/ 385782 w 387040"/>
                    <a:gd name="connsiteY8" fmla="*/ 1168 h 123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7040" h="123926">
                      <a:moveTo>
                        <a:pt x="385782" y="1168"/>
                      </a:moveTo>
                      <a:cubicBezTo>
                        <a:pt x="368320" y="9105"/>
                        <a:pt x="148186" y="69960"/>
                        <a:pt x="115907" y="80543"/>
                      </a:cubicBezTo>
                      <a:cubicBezTo>
                        <a:pt x="83628" y="91126"/>
                        <a:pt x="202690" y="60435"/>
                        <a:pt x="192107" y="64668"/>
                      </a:cubicBezTo>
                      <a:cubicBezTo>
                        <a:pt x="181524" y="68901"/>
                        <a:pt x="83099" y="96418"/>
                        <a:pt x="52407" y="105943"/>
                      </a:cubicBezTo>
                      <a:cubicBezTo>
                        <a:pt x="21715" y="115468"/>
                        <a:pt x="-16914" y="129226"/>
                        <a:pt x="7957" y="121818"/>
                      </a:cubicBezTo>
                      <a:cubicBezTo>
                        <a:pt x="32828" y="114410"/>
                        <a:pt x="154007" y="77897"/>
                        <a:pt x="201632" y="61493"/>
                      </a:cubicBezTo>
                      <a:cubicBezTo>
                        <a:pt x="249257" y="45089"/>
                        <a:pt x="290532" y="28155"/>
                        <a:pt x="293707" y="23393"/>
                      </a:cubicBezTo>
                      <a:cubicBezTo>
                        <a:pt x="296882" y="18631"/>
                        <a:pt x="207982" y="37681"/>
                        <a:pt x="220682" y="32918"/>
                      </a:cubicBezTo>
                      <a:cubicBezTo>
                        <a:pt x="233382" y="28155"/>
                        <a:pt x="403244" y="-6769"/>
                        <a:pt x="385782" y="1168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1" name="フリーフォーム 1080">
                  <a:extLst>
                    <a:ext uri="{FF2B5EF4-FFF2-40B4-BE49-F238E27FC236}">
                      <a16:creationId xmlns:a16="http://schemas.microsoft.com/office/drawing/2014/main" id="{B6B0DC9F-357C-CFCD-E0C1-9A8E8E86821E}"/>
                    </a:ext>
                  </a:extLst>
                </p:cNvPr>
                <p:cNvSpPr/>
                <p:nvPr/>
              </p:nvSpPr>
              <p:spPr>
                <a:xfrm>
                  <a:off x="10940082" y="1952611"/>
                  <a:ext cx="140860" cy="292119"/>
                </a:xfrm>
                <a:custGeom>
                  <a:avLst/>
                  <a:gdLst>
                    <a:gd name="connsiteX0" fmla="*/ 140668 w 140860"/>
                    <a:gd name="connsiteY0" fmla="*/ 14 h 292119"/>
                    <a:gd name="connsiteX1" fmla="*/ 105743 w 140860"/>
                    <a:gd name="connsiteY1" fmla="*/ 69864 h 292119"/>
                    <a:gd name="connsiteX2" fmla="*/ 134318 w 140860"/>
                    <a:gd name="connsiteY2" fmla="*/ 76214 h 292119"/>
                    <a:gd name="connsiteX3" fmla="*/ 77168 w 140860"/>
                    <a:gd name="connsiteY3" fmla="*/ 104789 h 292119"/>
                    <a:gd name="connsiteX4" fmla="*/ 134318 w 140860"/>
                    <a:gd name="connsiteY4" fmla="*/ 95264 h 292119"/>
                    <a:gd name="connsiteX5" fmla="*/ 35893 w 140860"/>
                    <a:gd name="connsiteY5" fmla="*/ 155589 h 292119"/>
                    <a:gd name="connsiteX6" fmla="*/ 26368 w 140860"/>
                    <a:gd name="connsiteY6" fmla="*/ 219089 h 292119"/>
                    <a:gd name="connsiteX7" fmla="*/ 968 w 140860"/>
                    <a:gd name="connsiteY7" fmla="*/ 292114 h 292119"/>
                    <a:gd name="connsiteX8" fmla="*/ 10493 w 140860"/>
                    <a:gd name="connsiteY8" fmla="*/ 222264 h 292119"/>
                    <a:gd name="connsiteX9" fmla="*/ 58118 w 140860"/>
                    <a:gd name="connsiteY9" fmla="*/ 114314 h 292119"/>
                    <a:gd name="connsiteX10" fmla="*/ 115268 w 140860"/>
                    <a:gd name="connsiteY10" fmla="*/ 120664 h 292119"/>
                    <a:gd name="connsiteX11" fmla="*/ 112093 w 140860"/>
                    <a:gd name="connsiteY11" fmla="*/ 85739 h 292119"/>
                    <a:gd name="connsiteX12" fmla="*/ 86693 w 140860"/>
                    <a:gd name="connsiteY12" fmla="*/ 76214 h 292119"/>
                    <a:gd name="connsiteX13" fmla="*/ 140668 w 140860"/>
                    <a:gd name="connsiteY13" fmla="*/ 14 h 2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0860" h="292119">
                      <a:moveTo>
                        <a:pt x="140668" y="14"/>
                      </a:moveTo>
                      <a:cubicBezTo>
                        <a:pt x="143843" y="-1044"/>
                        <a:pt x="106801" y="57164"/>
                        <a:pt x="105743" y="69864"/>
                      </a:cubicBezTo>
                      <a:cubicBezTo>
                        <a:pt x="104685" y="82564"/>
                        <a:pt x="139080" y="70393"/>
                        <a:pt x="134318" y="76214"/>
                      </a:cubicBezTo>
                      <a:cubicBezTo>
                        <a:pt x="129556" y="82035"/>
                        <a:pt x="77168" y="101614"/>
                        <a:pt x="77168" y="104789"/>
                      </a:cubicBezTo>
                      <a:cubicBezTo>
                        <a:pt x="77168" y="107964"/>
                        <a:pt x="141197" y="86797"/>
                        <a:pt x="134318" y="95264"/>
                      </a:cubicBezTo>
                      <a:cubicBezTo>
                        <a:pt x="127439" y="103731"/>
                        <a:pt x="53885" y="134952"/>
                        <a:pt x="35893" y="155589"/>
                      </a:cubicBezTo>
                      <a:cubicBezTo>
                        <a:pt x="17901" y="176227"/>
                        <a:pt x="32189" y="196335"/>
                        <a:pt x="26368" y="219089"/>
                      </a:cubicBezTo>
                      <a:cubicBezTo>
                        <a:pt x="20547" y="241843"/>
                        <a:pt x="3614" y="291585"/>
                        <a:pt x="968" y="292114"/>
                      </a:cubicBezTo>
                      <a:cubicBezTo>
                        <a:pt x="-1678" y="292643"/>
                        <a:pt x="968" y="251897"/>
                        <a:pt x="10493" y="222264"/>
                      </a:cubicBezTo>
                      <a:cubicBezTo>
                        <a:pt x="20018" y="192631"/>
                        <a:pt x="40656" y="131247"/>
                        <a:pt x="58118" y="114314"/>
                      </a:cubicBezTo>
                      <a:cubicBezTo>
                        <a:pt x="75580" y="97381"/>
                        <a:pt x="106272" y="125426"/>
                        <a:pt x="115268" y="120664"/>
                      </a:cubicBezTo>
                      <a:cubicBezTo>
                        <a:pt x="124264" y="115902"/>
                        <a:pt x="116855" y="93147"/>
                        <a:pt x="112093" y="85739"/>
                      </a:cubicBezTo>
                      <a:cubicBezTo>
                        <a:pt x="107330" y="78331"/>
                        <a:pt x="79814" y="87326"/>
                        <a:pt x="86693" y="76214"/>
                      </a:cubicBezTo>
                      <a:cubicBezTo>
                        <a:pt x="93572" y="65102"/>
                        <a:pt x="137493" y="1072"/>
                        <a:pt x="140668" y="14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2" name="フリーフォーム 1081">
                  <a:extLst>
                    <a:ext uri="{FF2B5EF4-FFF2-40B4-BE49-F238E27FC236}">
                      <a16:creationId xmlns:a16="http://schemas.microsoft.com/office/drawing/2014/main" id="{29532F14-B00A-C6B9-B8E0-60EFE1A77470}"/>
                    </a:ext>
                  </a:extLst>
                </p:cNvPr>
                <p:cNvSpPr/>
                <p:nvPr/>
              </p:nvSpPr>
              <p:spPr>
                <a:xfrm>
                  <a:off x="10918497" y="1908170"/>
                  <a:ext cx="280971" cy="85742"/>
                </a:xfrm>
                <a:custGeom>
                  <a:avLst/>
                  <a:gdLst>
                    <a:gd name="connsiteX0" fmla="*/ 328 w 280971"/>
                    <a:gd name="connsiteY0" fmla="*/ 85730 h 85742"/>
                    <a:gd name="connsiteX1" fmla="*/ 279728 w 280971"/>
                    <a:gd name="connsiteY1" fmla="*/ 6355 h 85742"/>
                    <a:gd name="connsiteX2" fmla="*/ 108278 w 280971"/>
                    <a:gd name="connsiteY2" fmla="*/ 44455 h 85742"/>
                    <a:gd name="connsiteX3" fmla="*/ 241628 w 280971"/>
                    <a:gd name="connsiteY3" fmla="*/ 5 h 85742"/>
                    <a:gd name="connsiteX4" fmla="*/ 35253 w 280971"/>
                    <a:gd name="connsiteY4" fmla="*/ 41280 h 85742"/>
                    <a:gd name="connsiteX5" fmla="*/ 219403 w 280971"/>
                    <a:gd name="connsiteY5" fmla="*/ 12705 h 85742"/>
                    <a:gd name="connsiteX6" fmla="*/ 328 w 280971"/>
                    <a:gd name="connsiteY6" fmla="*/ 85730 h 85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0971" h="85742">
                      <a:moveTo>
                        <a:pt x="328" y="85730"/>
                      </a:moveTo>
                      <a:cubicBezTo>
                        <a:pt x="10382" y="84672"/>
                        <a:pt x="261736" y="13234"/>
                        <a:pt x="279728" y="6355"/>
                      </a:cubicBezTo>
                      <a:cubicBezTo>
                        <a:pt x="297720" y="-524"/>
                        <a:pt x="114628" y="45513"/>
                        <a:pt x="108278" y="44455"/>
                      </a:cubicBezTo>
                      <a:cubicBezTo>
                        <a:pt x="101928" y="43397"/>
                        <a:pt x="253799" y="534"/>
                        <a:pt x="241628" y="5"/>
                      </a:cubicBezTo>
                      <a:cubicBezTo>
                        <a:pt x="229457" y="-524"/>
                        <a:pt x="38957" y="39163"/>
                        <a:pt x="35253" y="41280"/>
                      </a:cubicBezTo>
                      <a:cubicBezTo>
                        <a:pt x="31549" y="43397"/>
                        <a:pt x="224695" y="5826"/>
                        <a:pt x="219403" y="12705"/>
                      </a:cubicBezTo>
                      <a:cubicBezTo>
                        <a:pt x="214111" y="19584"/>
                        <a:pt x="-9726" y="86788"/>
                        <a:pt x="328" y="8573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3" name="フリーフォーム 1082">
                  <a:extLst>
                    <a:ext uri="{FF2B5EF4-FFF2-40B4-BE49-F238E27FC236}">
                      <a16:creationId xmlns:a16="http://schemas.microsoft.com/office/drawing/2014/main" id="{A1CCB3F8-C5D9-E93C-19DC-AA170DCF69DA}"/>
                    </a:ext>
                  </a:extLst>
                </p:cNvPr>
                <p:cNvSpPr/>
                <p:nvPr/>
              </p:nvSpPr>
              <p:spPr>
                <a:xfrm>
                  <a:off x="10677486" y="1549370"/>
                  <a:ext cx="276264" cy="715073"/>
                </a:xfrm>
                <a:custGeom>
                  <a:avLst/>
                  <a:gdLst>
                    <a:gd name="connsiteX0" fmla="*/ 39 w 276264"/>
                    <a:gd name="connsiteY0" fmla="*/ 41305 h 715073"/>
                    <a:gd name="connsiteX1" fmla="*/ 117514 w 276264"/>
                    <a:gd name="connsiteY1" fmla="*/ 12730 h 715073"/>
                    <a:gd name="connsiteX2" fmla="*/ 177839 w 276264"/>
                    <a:gd name="connsiteY2" fmla="*/ 30 h 715073"/>
                    <a:gd name="connsiteX3" fmla="*/ 142914 w 276264"/>
                    <a:gd name="connsiteY3" fmla="*/ 15905 h 715073"/>
                    <a:gd name="connsiteX4" fmla="*/ 155614 w 276264"/>
                    <a:gd name="connsiteY4" fmla="*/ 76230 h 715073"/>
                    <a:gd name="connsiteX5" fmla="*/ 158789 w 276264"/>
                    <a:gd name="connsiteY5" fmla="*/ 50830 h 715073"/>
                    <a:gd name="connsiteX6" fmla="*/ 187364 w 276264"/>
                    <a:gd name="connsiteY6" fmla="*/ 193705 h 715073"/>
                    <a:gd name="connsiteX7" fmla="*/ 187364 w 276264"/>
                    <a:gd name="connsiteY7" fmla="*/ 155605 h 715073"/>
                    <a:gd name="connsiteX8" fmla="*/ 222289 w 276264"/>
                    <a:gd name="connsiteY8" fmla="*/ 387380 h 715073"/>
                    <a:gd name="connsiteX9" fmla="*/ 222289 w 276264"/>
                    <a:gd name="connsiteY9" fmla="*/ 330230 h 715073"/>
                    <a:gd name="connsiteX10" fmla="*/ 263564 w 276264"/>
                    <a:gd name="connsiteY10" fmla="*/ 482630 h 715073"/>
                    <a:gd name="connsiteX11" fmla="*/ 276264 w 276264"/>
                    <a:gd name="connsiteY11" fmla="*/ 619155 h 715073"/>
                    <a:gd name="connsiteX12" fmla="*/ 263564 w 276264"/>
                    <a:gd name="connsiteY12" fmla="*/ 711230 h 715073"/>
                    <a:gd name="connsiteX13" fmla="*/ 266739 w 276264"/>
                    <a:gd name="connsiteY13" fmla="*/ 657255 h 715073"/>
                    <a:gd name="connsiteX14" fmla="*/ 190539 w 276264"/>
                    <a:gd name="connsiteY14" fmla="*/ 308005 h 715073"/>
                    <a:gd name="connsiteX15" fmla="*/ 225464 w 276264"/>
                    <a:gd name="connsiteY15" fmla="*/ 438180 h 715073"/>
                    <a:gd name="connsiteX16" fmla="*/ 225464 w 276264"/>
                    <a:gd name="connsiteY16" fmla="*/ 330230 h 715073"/>
                    <a:gd name="connsiteX17" fmla="*/ 184189 w 276264"/>
                    <a:gd name="connsiteY17" fmla="*/ 120680 h 715073"/>
                    <a:gd name="connsiteX18" fmla="*/ 165139 w 276264"/>
                    <a:gd name="connsiteY18" fmla="*/ 22255 h 715073"/>
                    <a:gd name="connsiteX19" fmla="*/ 152439 w 276264"/>
                    <a:gd name="connsiteY19" fmla="*/ 6380 h 715073"/>
                    <a:gd name="connsiteX20" fmla="*/ 104814 w 276264"/>
                    <a:gd name="connsiteY20" fmla="*/ 19080 h 715073"/>
                    <a:gd name="connsiteX21" fmla="*/ 39 w 276264"/>
                    <a:gd name="connsiteY21" fmla="*/ 41305 h 715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76264" h="715073">
                      <a:moveTo>
                        <a:pt x="39" y="41305"/>
                      </a:moveTo>
                      <a:cubicBezTo>
                        <a:pt x="2156" y="40247"/>
                        <a:pt x="87881" y="19609"/>
                        <a:pt x="117514" y="12730"/>
                      </a:cubicBezTo>
                      <a:cubicBezTo>
                        <a:pt x="147147" y="5851"/>
                        <a:pt x="173606" y="-499"/>
                        <a:pt x="177839" y="30"/>
                      </a:cubicBezTo>
                      <a:cubicBezTo>
                        <a:pt x="182072" y="559"/>
                        <a:pt x="146618" y="3205"/>
                        <a:pt x="142914" y="15905"/>
                      </a:cubicBezTo>
                      <a:cubicBezTo>
                        <a:pt x="139210" y="28605"/>
                        <a:pt x="152968" y="70409"/>
                        <a:pt x="155614" y="76230"/>
                      </a:cubicBezTo>
                      <a:cubicBezTo>
                        <a:pt x="158260" y="82051"/>
                        <a:pt x="153497" y="31251"/>
                        <a:pt x="158789" y="50830"/>
                      </a:cubicBezTo>
                      <a:cubicBezTo>
                        <a:pt x="164081" y="70409"/>
                        <a:pt x="182601" y="176242"/>
                        <a:pt x="187364" y="193705"/>
                      </a:cubicBezTo>
                      <a:cubicBezTo>
                        <a:pt x="192127" y="211168"/>
                        <a:pt x="181543" y="123326"/>
                        <a:pt x="187364" y="155605"/>
                      </a:cubicBezTo>
                      <a:cubicBezTo>
                        <a:pt x="193185" y="187884"/>
                        <a:pt x="216468" y="358276"/>
                        <a:pt x="222289" y="387380"/>
                      </a:cubicBezTo>
                      <a:cubicBezTo>
                        <a:pt x="228110" y="416484"/>
                        <a:pt x="215410" y="314355"/>
                        <a:pt x="222289" y="330230"/>
                      </a:cubicBezTo>
                      <a:cubicBezTo>
                        <a:pt x="229168" y="346105"/>
                        <a:pt x="254568" y="434476"/>
                        <a:pt x="263564" y="482630"/>
                      </a:cubicBezTo>
                      <a:cubicBezTo>
                        <a:pt x="272560" y="530784"/>
                        <a:pt x="276264" y="581055"/>
                        <a:pt x="276264" y="619155"/>
                      </a:cubicBezTo>
                      <a:cubicBezTo>
                        <a:pt x="276264" y="657255"/>
                        <a:pt x="265152" y="704880"/>
                        <a:pt x="263564" y="711230"/>
                      </a:cubicBezTo>
                      <a:cubicBezTo>
                        <a:pt x="261977" y="717580"/>
                        <a:pt x="278910" y="724459"/>
                        <a:pt x="266739" y="657255"/>
                      </a:cubicBezTo>
                      <a:cubicBezTo>
                        <a:pt x="254568" y="590051"/>
                        <a:pt x="197418" y="344517"/>
                        <a:pt x="190539" y="308005"/>
                      </a:cubicBezTo>
                      <a:cubicBezTo>
                        <a:pt x="183660" y="271493"/>
                        <a:pt x="219643" y="434476"/>
                        <a:pt x="225464" y="438180"/>
                      </a:cubicBezTo>
                      <a:cubicBezTo>
                        <a:pt x="231285" y="441884"/>
                        <a:pt x="232343" y="383146"/>
                        <a:pt x="225464" y="330230"/>
                      </a:cubicBezTo>
                      <a:cubicBezTo>
                        <a:pt x="218585" y="277314"/>
                        <a:pt x="194243" y="172009"/>
                        <a:pt x="184189" y="120680"/>
                      </a:cubicBezTo>
                      <a:cubicBezTo>
                        <a:pt x="174135" y="69351"/>
                        <a:pt x="170431" y="41305"/>
                        <a:pt x="165139" y="22255"/>
                      </a:cubicBezTo>
                      <a:cubicBezTo>
                        <a:pt x="159847" y="3205"/>
                        <a:pt x="162493" y="6909"/>
                        <a:pt x="152439" y="6380"/>
                      </a:cubicBezTo>
                      <a:cubicBezTo>
                        <a:pt x="142385" y="5851"/>
                        <a:pt x="127568" y="13788"/>
                        <a:pt x="104814" y="19080"/>
                      </a:cubicBezTo>
                      <a:cubicBezTo>
                        <a:pt x="82060" y="24372"/>
                        <a:pt x="-2078" y="42363"/>
                        <a:pt x="39" y="4130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4" name="フリーフォーム 1083">
                  <a:extLst>
                    <a:ext uri="{FF2B5EF4-FFF2-40B4-BE49-F238E27FC236}">
                      <a16:creationId xmlns:a16="http://schemas.microsoft.com/office/drawing/2014/main" id="{76566048-3A4A-CF80-8DAC-413359F95482}"/>
                    </a:ext>
                  </a:extLst>
                </p:cNvPr>
                <p:cNvSpPr/>
                <p:nvPr/>
              </p:nvSpPr>
              <p:spPr>
                <a:xfrm>
                  <a:off x="10695125" y="1599183"/>
                  <a:ext cx="160203" cy="302958"/>
                </a:xfrm>
                <a:custGeom>
                  <a:avLst/>
                  <a:gdLst>
                    <a:gd name="connsiteX0" fmla="*/ 10975 w 160203"/>
                    <a:gd name="connsiteY0" fmla="*/ 1017 h 302958"/>
                    <a:gd name="connsiteX1" fmla="*/ 4625 w 160203"/>
                    <a:gd name="connsiteY1" fmla="*/ 58167 h 302958"/>
                    <a:gd name="connsiteX2" fmla="*/ 68125 w 160203"/>
                    <a:gd name="connsiteY2" fmla="*/ 39117 h 302958"/>
                    <a:gd name="connsiteX3" fmla="*/ 160200 w 160203"/>
                    <a:gd name="connsiteY3" fmla="*/ 4192 h 302958"/>
                    <a:gd name="connsiteX4" fmla="*/ 64950 w 160203"/>
                    <a:gd name="connsiteY4" fmla="*/ 32767 h 302958"/>
                    <a:gd name="connsiteX5" fmla="*/ 147500 w 160203"/>
                    <a:gd name="connsiteY5" fmla="*/ 23242 h 302958"/>
                    <a:gd name="connsiteX6" fmla="*/ 77650 w 160203"/>
                    <a:gd name="connsiteY6" fmla="*/ 58167 h 302958"/>
                    <a:gd name="connsiteX7" fmla="*/ 77650 w 160203"/>
                    <a:gd name="connsiteY7" fmla="*/ 80392 h 302958"/>
                    <a:gd name="connsiteX8" fmla="*/ 141150 w 160203"/>
                    <a:gd name="connsiteY8" fmla="*/ 286767 h 302958"/>
                    <a:gd name="connsiteX9" fmla="*/ 112575 w 160203"/>
                    <a:gd name="connsiteY9" fmla="*/ 185167 h 302958"/>
                    <a:gd name="connsiteX10" fmla="*/ 55425 w 160203"/>
                    <a:gd name="connsiteY10" fmla="*/ 58167 h 302958"/>
                    <a:gd name="connsiteX11" fmla="*/ 45900 w 160203"/>
                    <a:gd name="connsiteY11" fmla="*/ 64517 h 302958"/>
                    <a:gd name="connsiteX12" fmla="*/ 61775 w 160203"/>
                    <a:gd name="connsiteY12" fmla="*/ 166117 h 302958"/>
                    <a:gd name="connsiteX13" fmla="*/ 80825 w 160203"/>
                    <a:gd name="connsiteY13" fmla="*/ 280417 h 302958"/>
                    <a:gd name="connsiteX14" fmla="*/ 7800 w 160203"/>
                    <a:gd name="connsiteY14" fmla="*/ 64517 h 302958"/>
                    <a:gd name="connsiteX15" fmla="*/ 7800 w 160203"/>
                    <a:gd name="connsiteY15" fmla="*/ 96267 h 302958"/>
                    <a:gd name="connsiteX16" fmla="*/ 58600 w 160203"/>
                    <a:gd name="connsiteY16" fmla="*/ 299467 h 302958"/>
                    <a:gd name="connsiteX17" fmla="*/ 33200 w 160203"/>
                    <a:gd name="connsiteY17" fmla="*/ 216917 h 302958"/>
                    <a:gd name="connsiteX18" fmla="*/ 17325 w 160203"/>
                    <a:gd name="connsiteY18" fmla="*/ 115317 h 302958"/>
                    <a:gd name="connsiteX19" fmla="*/ 10975 w 160203"/>
                    <a:gd name="connsiteY19" fmla="*/ 1017 h 302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60203" h="302958">
                      <a:moveTo>
                        <a:pt x="10975" y="1017"/>
                      </a:moveTo>
                      <a:cubicBezTo>
                        <a:pt x="8858" y="-8508"/>
                        <a:pt x="-4900" y="51817"/>
                        <a:pt x="4625" y="58167"/>
                      </a:cubicBezTo>
                      <a:cubicBezTo>
                        <a:pt x="14150" y="64517"/>
                        <a:pt x="42196" y="48113"/>
                        <a:pt x="68125" y="39117"/>
                      </a:cubicBezTo>
                      <a:cubicBezTo>
                        <a:pt x="94054" y="30121"/>
                        <a:pt x="160729" y="5250"/>
                        <a:pt x="160200" y="4192"/>
                      </a:cubicBezTo>
                      <a:cubicBezTo>
                        <a:pt x="159671" y="3134"/>
                        <a:pt x="67067" y="29592"/>
                        <a:pt x="64950" y="32767"/>
                      </a:cubicBezTo>
                      <a:cubicBezTo>
                        <a:pt x="62833" y="35942"/>
                        <a:pt x="145383" y="19009"/>
                        <a:pt x="147500" y="23242"/>
                      </a:cubicBezTo>
                      <a:cubicBezTo>
                        <a:pt x="149617" y="27475"/>
                        <a:pt x="89292" y="48642"/>
                        <a:pt x="77650" y="58167"/>
                      </a:cubicBezTo>
                      <a:cubicBezTo>
                        <a:pt x="66008" y="67692"/>
                        <a:pt x="67067" y="42292"/>
                        <a:pt x="77650" y="80392"/>
                      </a:cubicBezTo>
                      <a:cubicBezTo>
                        <a:pt x="88233" y="118492"/>
                        <a:pt x="135329" y="269305"/>
                        <a:pt x="141150" y="286767"/>
                      </a:cubicBezTo>
                      <a:cubicBezTo>
                        <a:pt x="146971" y="304229"/>
                        <a:pt x="126862" y="223267"/>
                        <a:pt x="112575" y="185167"/>
                      </a:cubicBezTo>
                      <a:cubicBezTo>
                        <a:pt x="98288" y="147067"/>
                        <a:pt x="66537" y="78275"/>
                        <a:pt x="55425" y="58167"/>
                      </a:cubicBezTo>
                      <a:cubicBezTo>
                        <a:pt x="44313" y="38059"/>
                        <a:pt x="44842" y="46526"/>
                        <a:pt x="45900" y="64517"/>
                      </a:cubicBezTo>
                      <a:cubicBezTo>
                        <a:pt x="46958" y="82508"/>
                        <a:pt x="55954" y="130134"/>
                        <a:pt x="61775" y="166117"/>
                      </a:cubicBezTo>
                      <a:cubicBezTo>
                        <a:pt x="67596" y="202100"/>
                        <a:pt x="89821" y="297350"/>
                        <a:pt x="80825" y="280417"/>
                      </a:cubicBezTo>
                      <a:cubicBezTo>
                        <a:pt x="71829" y="263484"/>
                        <a:pt x="19971" y="95209"/>
                        <a:pt x="7800" y="64517"/>
                      </a:cubicBezTo>
                      <a:cubicBezTo>
                        <a:pt x="-4371" y="33825"/>
                        <a:pt x="-667" y="57109"/>
                        <a:pt x="7800" y="96267"/>
                      </a:cubicBezTo>
                      <a:cubicBezTo>
                        <a:pt x="16267" y="135425"/>
                        <a:pt x="54367" y="279359"/>
                        <a:pt x="58600" y="299467"/>
                      </a:cubicBezTo>
                      <a:cubicBezTo>
                        <a:pt x="62833" y="319575"/>
                        <a:pt x="40079" y="247609"/>
                        <a:pt x="33200" y="216917"/>
                      </a:cubicBezTo>
                      <a:cubicBezTo>
                        <a:pt x="26321" y="186225"/>
                        <a:pt x="21029" y="147596"/>
                        <a:pt x="17325" y="115317"/>
                      </a:cubicBezTo>
                      <a:cubicBezTo>
                        <a:pt x="13621" y="83038"/>
                        <a:pt x="13092" y="10542"/>
                        <a:pt x="10975" y="1017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5" name="フリーフォーム 1084">
                  <a:extLst>
                    <a:ext uri="{FF2B5EF4-FFF2-40B4-BE49-F238E27FC236}">
                      <a16:creationId xmlns:a16="http://schemas.microsoft.com/office/drawing/2014/main" id="{B6BEBB9C-231E-395E-9C6F-49DF80F8551B}"/>
                    </a:ext>
                  </a:extLst>
                </p:cNvPr>
                <p:cNvSpPr/>
                <p:nvPr/>
              </p:nvSpPr>
              <p:spPr>
                <a:xfrm>
                  <a:off x="10712444" y="1568143"/>
                  <a:ext cx="128360" cy="333722"/>
                </a:xfrm>
                <a:custGeom>
                  <a:avLst/>
                  <a:gdLst>
                    <a:gd name="connsiteX0" fmla="*/ 85731 w 128360"/>
                    <a:gd name="connsiteY0" fmla="*/ 307 h 333722"/>
                    <a:gd name="connsiteX1" fmla="*/ 76206 w 128360"/>
                    <a:gd name="connsiteY1" fmla="*/ 105082 h 333722"/>
                    <a:gd name="connsiteX2" fmla="*/ 60331 w 128360"/>
                    <a:gd name="connsiteY2" fmla="*/ 66982 h 333722"/>
                    <a:gd name="connsiteX3" fmla="*/ 98431 w 128360"/>
                    <a:gd name="connsiteY3" fmla="*/ 238432 h 333722"/>
                    <a:gd name="connsiteX4" fmla="*/ 127006 w 128360"/>
                    <a:gd name="connsiteY4" fmla="*/ 295582 h 333722"/>
                    <a:gd name="connsiteX5" fmla="*/ 53981 w 128360"/>
                    <a:gd name="connsiteY5" fmla="*/ 308282 h 333722"/>
                    <a:gd name="connsiteX6" fmla="*/ 6 w 128360"/>
                    <a:gd name="connsiteY6" fmla="*/ 333682 h 333722"/>
                    <a:gd name="connsiteX7" fmla="*/ 57156 w 128360"/>
                    <a:gd name="connsiteY7" fmla="*/ 301932 h 333722"/>
                    <a:gd name="connsiteX8" fmla="*/ 60331 w 128360"/>
                    <a:gd name="connsiteY8" fmla="*/ 235257 h 333722"/>
                    <a:gd name="connsiteX9" fmla="*/ 88906 w 128360"/>
                    <a:gd name="connsiteY9" fmla="*/ 279707 h 333722"/>
                    <a:gd name="connsiteX10" fmla="*/ 107956 w 128360"/>
                    <a:gd name="connsiteY10" fmla="*/ 276532 h 333722"/>
                    <a:gd name="connsiteX11" fmla="*/ 79381 w 128360"/>
                    <a:gd name="connsiteY11" fmla="*/ 200332 h 333722"/>
                    <a:gd name="connsiteX12" fmla="*/ 34931 w 128360"/>
                    <a:gd name="connsiteY12" fmla="*/ 16182 h 333722"/>
                    <a:gd name="connsiteX13" fmla="*/ 38106 w 128360"/>
                    <a:gd name="connsiteY13" fmla="*/ 70157 h 333722"/>
                    <a:gd name="connsiteX14" fmla="*/ 85731 w 128360"/>
                    <a:gd name="connsiteY14" fmla="*/ 307 h 333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8360" h="333722">
                      <a:moveTo>
                        <a:pt x="85731" y="307"/>
                      </a:moveTo>
                      <a:cubicBezTo>
                        <a:pt x="92081" y="6128"/>
                        <a:pt x="80439" y="93970"/>
                        <a:pt x="76206" y="105082"/>
                      </a:cubicBezTo>
                      <a:cubicBezTo>
                        <a:pt x="71973" y="116195"/>
                        <a:pt x="56627" y="44757"/>
                        <a:pt x="60331" y="66982"/>
                      </a:cubicBezTo>
                      <a:cubicBezTo>
                        <a:pt x="64035" y="89207"/>
                        <a:pt x="87319" y="200332"/>
                        <a:pt x="98431" y="238432"/>
                      </a:cubicBezTo>
                      <a:cubicBezTo>
                        <a:pt x="109543" y="276532"/>
                        <a:pt x="134414" y="283940"/>
                        <a:pt x="127006" y="295582"/>
                      </a:cubicBezTo>
                      <a:cubicBezTo>
                        <a:pt x="119598" y="307224"/>
                        <a:pt x="75148" y="301932"/>
                        <a:pt x="53981" y="308282"/>
                      </a:cubicBezTo>
                      <a:cubicBezTo>
                        <a:pt x="32814" y="314632"/>
                        <a:pt x="-523" y="334740"/>
                        <a:pt x="6" y="333682"/>
                      </a:cubicBezTo>
                      <a:cubicBezTo>
                        <a:pt x="535" y="332624"/>
                        <a:pt x="47102" y="318336"/>
                        <a:pt x="57156" y="301932"/>
                      </a:cubicBezTo>
                      <a:cubicBezTo>
                        <a:pt x="67210" y="285528"/>
                        <a:pt x="55039" y="238961"/>
                        <a:pt x="60331" y="235257"/>
                      </a:cubicBezTo>
                      <a:cubicBezTo>
                        <a:pt x="65623" y="231553"/>
                        <a:pt x="80968" y="272828"/>
                        <a:pt x="88906" y="279707"/>
                      </a:cubicBezTo>
                      <a:cubicBezTo>
                        <a:pt x="96844" y="286586"/>
                        <a:pt x="109543" y="289761"/>
                        <a:pt x="107956" y="276532"/>
                      </a:cubicBezTo>
                      <a:cubicBezTo>
                        <a:pt x="106369" y="263303"/>
                        <a:pt x="91552" y="243724"/>
                        <a:pt x="79381" y="200332"/>
                      </a:cubicBezTo>
                      <a:cubicBezTo>
                        <a:pt x="67210" y="156940"/>
                        <a:pt x="41810" y="37878"/>
                        <a:pt x="34931" y="16182"/>
                      </a:cubicBezTo>
                      <a:cubicBezTo>
                        <a:pt x="28052" y="-5514"/>
                        <a:pt x="32814" y="66982"/>
                        <a:pt x="38106" y="70157"/>
                      </a:cubicBezTo>
                      <a:cubicBezTo>
                        <a:pt x="43398" y="73332"/>
                        <a:pt x="79381" y="-5514"/>
                        <a:pt x="85731" y="307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6" name="フリーフォーム 1085">
                  <a:extLst>
                    <a:ext uri="{FF2B5EF4-FFF2-40B4-BE49-F238E27FC236}">
                      <a16:creationId xmlns:a16="http://schemas.microsoft.com/office/drawing/2014/main" id="{5E1C8988-7F4A-59E5-1610-ABB574C04B9D}"/>
                    </a:ext>
                  </a:extLst>
                </p:cNvPr>
                <p:cNvSpPr/>
                <p:nvPr/>
              </p:nvSpPr>
              <p:spPr>
                <a:xfrm>
                  <a:off x="10753669" y="1895308"/>
                  <a:ext cx="225501" cy="1089745"/>
                </a:xfrm>
                <a:custGeom>
                  <a:avLst/>
                  <a:gdLst>
                    <a:gd name="connsiteX0" fmla="*/ 56 w 225501"/>
                    <a:gd name="connsiteY0" fmla="*/ 167 h 1089745"/>
                    <a:gd name="connsiteX1" fmla="*/ 85781 w 225501"/>
                    <a:gd name="connsiteY1" fmla="*/ 352592 h 1089745"/>
                    <a:gd name="connsiteX2" fmla="*/ 76256 w 225501"/>
                    <a:gd name="connsiteY2" fmla="*/ 295442 h 1089745"/>
                    <a:gd name="connsiteX3" fmla="*/ 79431 w 225501"/>
                    <a:gd name="connsiteY3" fmla="*/ 412917 h 1089745"/>
                    <a:gd name="connsiteX4" fmla="*/ 92131 w 225501"/>
                    <a:gd name="connsiteY4" fmla="*/ 346242 h 1089745"/>
                    <a:gd name="connsiteX5" fmla="*/ 92131 w 225501"/>
                    <a:gd name="connsiteY5" fmla="*/ 416092 h 1089745"/>
                    <a:gd name="connsiteX6" fmla="*/ 120706 w 225501"/>
                    <a:gd name="connsiteY6" fmla="*/ 524042 h 1089745"/>
                    <a:gd name="connsiteX7" fmla="*/ 152456 w 225501"/>
                    <a:gd name="connsiteY7" fmla="*/ 803442 h 1089745"/>
                    <a:gd name="connsiteX8" fmla="*/ 165156 w 225501"/>
                    <a:gd name="connsiteY8" fmla="*/ 736767 h 1089745"/>
                    <a:gd name="connsiteX9" fmla="*/ 200081 w 225501"/>
                    <a:gd name="connsiteY9" fmla="*/ 987592 h 1089745"/>
                    <a:gd name="connsiteX10" fmla="*/ 222306 w 225501"/>
                    <a:gd name="connsiteY10" fmla="*/ 1089192 h 1089745"/>
                    <a:gd name="connsiteX11" fmla="*/ 212781 w 225501"/>
                    <a:gd name="connsiteY11" fmla="*/ 949492 h 1089745"/>
                    <a:gd name="connsiteX12" fmla="*/ 108006 w 225501"/>
                    <a:gd name="connsiteY12" fmla="*/ 470067 h 1089745"/>
                    <a:gd name="connsiteX13" fmla="*/ 73081 w 225501"/>
                    <a:gd name="connsiteY13" fmla="*/ 308142 h 1089745"/>
                    <a:gd name="connsiteX14" fmla="*/ 56 w 225501"/>
                    <a:gd name="connsiteY14" fmla="*/ 167 h 1089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5501" h="1089745">
                      <a:moveTo>
                        <a:pt x="56" y="167"/>
                      </a:moveTo>
                      <a:cubicBezTo>
                        <a:pt x="2173" y="7575"/>
                        <a:pt x="73081" y="303380"/>
                        <a:pt x="85781" y="352592"/>
                      </a:cubicBezTo>
                      <a:cubicBezTo>
                        <a:pt x="98481" y="401804"/>
                        <a:pt x="77314" y="285388"/>
                        <a:pt x="76256" y="295442"/>
                      </a:cubicBezTo>
                      <a:cubicBezTo>
                        <a:pt x="75198" y="305496"/>
                        <a:pt x="76785" y="404450"/>
                        <a:pt x="79431" y="412917"/>
                      </a:cubicBezTo>
                      <a:cubicBezTo>
                        <a:pt x="82077" y="421384"/>
                        <a:pt x="90014" y="345713"/>
                        <a:pt x="92131" y="346242"/>
                      </a:cubicBezTo>
                      <a:cubicBezTo>
                        <a:pt x="94248" y="346771"/>
                        <a:pt x="87369" y="386459"/>
                        <a:pt x="92131" y="416092"/>
                      </a:cubicBezTo>
                      <a:cubicBezTo>
                        <a:pt x="96893" y="445725"/>
                        <a:pt x="110652" y="459484"/>
                        <a:pt x="120706" y="524042"/>
                      </a:cubicBezTo>
                      <a:cubicBezTo>
                        <a:pt x="130760" y="588600"/>
                        <a:pt x="145048" y="767988"/>
                        <a:pt x="152456" y="803442"/>
                      </a:cubicBezTo>
                      <a:cubicBezTo>
                        <a:pt x="159864" y="838896"/>
                        <a:pt x="157219" y="706075"/>
                        <a:pt x="165156" y="736767"/>
                      </a:cubicBezTo>
                      <a:cubicBezTo>
                        <a:pt x="173093" y="767459"/>
                        <a:pt x="190556" y="928855"/>
                        <a:pt x="200081" y="987592"/>
                      </a:cubicBezTo>
                      <a:cubicBezTo>
                        <a:pt x="209606" y="1046330"/>
                        <a:pt x="220189" y="1095542"/>
                        <a:pt x="222306" y="1089192"/>
                      </a:cubicBezTo>
                      <a:cubicBezTo>
                        <a:pt x="224423" y="1082842"/>
                        <a:pt x="231831" y="1052680"/>
                        <a:pt x="212781" y="949492"/>
                      </a:cubicBezTo>
                      <a:cubicBezTo>
                        <a:pt x="193731" y="846305"/>
                        <a:pt x="131289" y="576959"/>
                        <a:pt x="108006" y="470067"/>
                      </a:cubicBezTo>
                      <a:cubicBezTo>
                        <a:pt x="84723" y="363175"/>
                        <a:pt x="90014" y="382754"/>
                        <a:pt x="73081" y="308142"/>
                      </a:cubicBezTo>
                      <a:cubicBezTo>
                        <a:pt x="56148" y="233530"/>
                        <a:pt x="-2061" y="-7241"/>
                        <a:pt x="56" y="167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7" name="フリーフォーム 1086">
                  <a:extLst>
                    <a:ext uri="{FF2B5EF4-FFF2-40B4-BE49-F238E27FC236}">
                      <a16:creationId xmlns:a16="http://schemas.microsoft.com/office/drawing/2014/main" id="{BAC1DD7C-773B-450A-EAC0-6BEFE6202DB0}"/>
                    </a:ext>
                  </a:extLst>
                </p:cNvPr>
                <p:cNvSpPr/>
                <p:nvPr/>
              </p:nvSpPr>
              <p:spPr>
                <a:xfrm>
                  <a:off x="10756177" y="1879345"/>
                  <a:ext cx="87667" cy="368923"/>
                </a:xfrm>
                <a:custGeom>
                  <a:avLst/>
                  <a:gdLst>
                    <a:gd name="connsiteX0" fmla="*/ 10248 w 87667"/>
                    <a:gd name="connsiteY0" fmla="*/ 255 h 368923"/>
                    <a:gd name="connsiteX1" fmla="*/ 10248 w 87667"/>
                    <a:gd name="connsiteY1" fmla="*/ 114555 h 368923"/>
                    <a:gd name="connsiteX2" fmla="*/ 10248 w 87667"/>
                    <a:gd name="connsiteY2" fmla="*/ 92330 h 368923"/>
                    <a:gd name="connsiteX3" fmla="*/ 48348 w 87667"/>
                    <a:gd name="connsiteY3" fmla="*/ 257430 h 368923"/>
                    <a:gd name="connsiteX4" fmla="*/ 86448 w 87667"/>
                    <a:gd name="connsiteY4" fmla="*/ 368555 h 368923"/>
                    <a:gd name="connsiteX5" fmla="*/ 73748 w 87667"/>
                    <a:gd name="connsiteY5" fmla="*/ 289180 h 368923"/>
                    <a:gd name="connsiteX6" fmla="*/ 29298 w 87667"/>
                    <a:gd name="connsiteY6" fmla="*/ 178055 h 368923"/>
                    <a:gd name="connsiteX7" fmla="*/ 723 w 87667"/>
                    <a:gd name="connsiteY7" fmla="*/ 85980 h 368923"/>
                    <a:gd name="connsiteX8" fmla="*/ 10248 w 87667"/>
                    <a:gd name="connsiteY8" fmla="*/ 255 h 368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667" h="368923">
                      <a:moveTo>
                        <a:pt x="10248" y="255"/>
                      </a:moveTo>
                      <a:cubicBezTo>
                        <a:pt x="11835" y="5017"/>
                        <a:pt x="10248" y="114555"/>
                        <a:pt x="10248" y="114555"/>
                      </a:cubicBezTo>
                      <a:cubicBezTo>
                        <a:pt x="10248" y="129901"/>
                        <a:pt x="3898" y="68518"/>
                        <a:pt x="10248" y="92330"/>
                      </a:cubicBezTo>
                      <a:cubicBezTo>
                        <a:pt x="16598" y="116142"/>
                        <a:pt x="35648" y="211393"/>
                        <a:pt x="48348" y="257430"/>
                      </a:cubicBezTo>
                      <a:cubicBezTo>
                        <a:pt x="61048" y="303467"/>
                        <a:pt x="82215" y="363263"/>
                        <a:pt x="86448" y="368555"/>
                      </a:cubicBezTo>
                      <a:cubicBezTo>
                        <a:pt x="90681" y="373847"/>
                        <a:pt x="83273" y="320930"/>
                        <a:pt x="73748" y="289180"/>
                      </a:cubicBezTo>
                      <a:cubicBezTo>
                        <a:pt x="64223" y="257430"/>
                        <a:pt x="41469" y="211922"/>
                        <a:pt x="29298" y="178055"/>
                      </a:cubicBezTo>
                      <a:cubicBezTo>
                        <a:pt x="17127" y="144188"/>
                        <a:pt x="4427" y="113497"/>
                        <a:pt x="723" y="85980"/>
                      </a:cubicBezTo>
                      <a:cubicBezTo>
                        <a:pt x="-2981" y="58463"/>
                        <a:pt x="8661" y="-4507"/>
                        <a:pt x="10248" y="25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8" name="フリーフォーム 1087">
                  <a:extLst>
                    <a:ext uri="{FF2B5EF4-FFF2-40B4-BE49-F238E27FC236}">
                      <a16:creationId xmlns:a16="http://schemas.microsoft.com/office/drawing/2014/main" id="{04B1CCBE-6D17-AF94-D55B-1FE6F684335C}"/>
                    </a:ext>
                  </a:extLst>
                </p:cNvPr>
                <p:cNvSpPr/>
                <p:nvPr/>
              </p:nvSpPr>
              <p:spPr>
                <a:xfrm>
                  <a:off x="10737105" y="1834725"/>
                  <a:ext cx="100745" cy="465043"/>
                </a:xfrm>
                <a:custGeom>
                  <a:avLst/>
                  <a:gdLst>
                    <a:gd name="connsiteX0" fmla="*/ 3920 w 100745"/>
                    <a:gd name="connsiteY0" fmla="*/ 425 h 465043"/>
                    <a:gd name="connsiteX1" fmla="*/ 35670 w 100745"/>
                    <a:gd name="connsiteY1" fmla="*/ 219500 h 465043"/>
                    <a:gd name="connsiteX2" fmla="*/ 32495 w 100745"/>
                    <a:gd name="connsiteY2" fmla="*/ 175050 h 465043"/>
                    <a:gd name="connsiteX3" fmla="*/ 48370 w 100745"/>
                    <a:gd name="connsiteY3" fmla="*/ 292525 h 465043"/>
                    <a:gd name="connsiteX4" fmla="*/ 99170 w 100745"/>
                    <a:gd name="connsiteY4" fmla="*/ 460800 h 465043"/>
                    <a:gd name="connsiteX5" fmla="*/ 80120 w 100745"/>
                    <a:gd name="connsiteY5" fmla="*/ 390950 h 465043"/>
                    <a:gd name="connsiteX6" fmla="*/ 3920 w 100745"/>
                    <a:gd name="connsiteY6" fmla="*/ 140125 h 465043"/>
                    <a:gd name="connsiteX7" fmla="*/ 10270 w 100745"/>
                    <a:gd name="connsiteY7" fmla="*/ 162350 h 465043"/>
                    <a:gd name="connsiteX8" fmla="*/ 3920 w 100745"/>
                    <a:gd name="connsiteY8" fmla="*/ 425 h 465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745" h="465043">
                      <a:moveTo>
                        <a:pt x="3920" y="425"/>
                      </a:moveTo>
                      <a:cubicBezTo>
                        <a:pt x="8153" y="9950"/>
                        <a:pt x="30908" y="190396"/>
                        <a:pt x="35670" y="219500"/>
                      </a:cubicBezTo>
                      <a:cubicBezTo>
                        <a:pt x="40432" y="248604"/>
                        <a:pt x="30378" y="162879"/>
                        <a:pt x="32495" y="175050"/>
                      </a:cubicBezTo>
                      <a:cubicBezTo>
                        <a:pt x="34612" y="187221"/>
                        <a:pt x="37258" y="244900"/>
                        <a:pt x="48370" y="292525"/>
                      </a:cubicBezTo>
                      <a:cubicBezTo>
                        <a:pt x="59482" y="340150"/>
                        <a:pt x="93878" y="444396"/>
                        <a:pt x="99170" y="460800"/>
                      </a:cubicBezTo>
                      <a:cubicBezTo>
                        <a:pt x="104462" y="477204"/>
                        <a:pt x="95995" y="444396"/>
                        <a:pt x="80120" y="390950"/>
                      </a:cubicBezTo>
                      <a:cubicBezTo>
                        <a:pt x="64245" y="337504"/>
                        <a:pt x="15562" y="178225"/>
                        <a:pt x="3920" y="140125"/>
                      </a:cubicBezTo>
                      <a:cubicBezTo>
                        <a:pt x="-7722" y="102025"/>
                        <a:pt x="10270" y="180342"/>
                        <a:pt x="10270" y="162350"/>
                      </a:cubicBezTo>
                      <a:cubicBezTo>
                        <a:pt x="10270" y="144358"/>
                        <a:pt x="-313" y="-9100"/>
                        <a:pt x="3920" y="42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9" name="フリーフォーム 1088">
                  <a:extLst>
                    <a:ext uri="{FF2B5EF4-FFF2-40B4-BE49-F238E27FC236}">
                      <a16:creationId xmlns:a16="http://schemas.microsoft.com/office/drawing/2014/main" id="{276F54A9-2D12-B0AF-07EC-99B687AD5B27}"/>
                    </a:ext>
                  </a:extLst>
                </p:cNvPr>
                <p:cNvSpPr/>
                <p:nvPr/>
              </p:nvSpPr>
              <p:spPr>
                <a:xfrm>
                  <a:off x="10802451" y="2181361"/>
                  <a:ext cx="155521" cy="798408"/>
                </a:xfrm>
                <a:custGeom>
                  <a:avLst/>
                  <a:gdLst>
                    <a:gd name="connsiteX0" fmla="*/ 2074 w 155521"/>
                    <a:gd name="connsiteY0" fmla="*/ 9389 h 798408"/>
                    <a:gd name="connsiteX1" fmla="*/ 110024 w 155521"/>
                    <a:gd name="connsiteY1" fmla="*/ 530089 h 798408"/>
                    <a:gd name="connsiteX2" fmla="*/ 154474 w 155521"/>
                    <a:gd name="connsiteY2" fmla="*/ 793614 h 798408"/>
                    <a:gd name="connsiteX3" fmla="*/ 132249 w 155521"/>
                    <a:gd name="connsiteY3" fmla="*/ 666614 h 798408"/>
                    <a:gd name="connsiteX4" fmla="*/ 33824 w 155521"/>
                    <a:gd name="connsiteY4" fmla="*/ 260214 h 798408"/>
                    <a:gd name="connsiteX5" fmla="*/ 62399 w 155521"/>
                    <a:gd name="connsiteY5" fmla="*/ 330064 h 798408"/>
                    <a:gd name="connsiteX6" fmla="*/ 40174 w 155521"/>
                    <a:gd name="connsiteY6" fmla="*/ 203064 h 798408"/>
                    <a:gd name="connsiteX7" fmla="*/ 2074 w 155521"/>
                    <a:gd name="connsiteY7" fmla="*/ 9389 h 798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521" h="798408">
                      <a:moveTo>
                        <a:pt x="2074" y="9389"/>
                      </a:moveTo>
                      <a:cubicBezTo>
                        <a:pt x="13716" y="63893"/>
                        <a:pt x="84624" y="399385"/>
                        <a:pt x="110024" y="530089"/>
                      </a:cubicBezTo>
                      <a:cubicBezTo>
                        <a:pt x="135424" y="660793"/>
                        <a:pt x="150770" y="770860"/>
                        <a:pt x="154474" y="793614"/>
                      </a:cubicBezTo>
                      <a:cubicBezTo>
                        <a:pt x="158178" y="816368"/>
                        <a:pt x="152357" y="755514"/>
                        <a:pt x="132249" y="666614"/>
                      </a:cubicBezTo>
                      <a:cubicBezTo>
                        <a:pt x="112141" y="577714"/>
                        <a:pt x="45466" y="316306"/>
                        <a:pt x="33824" y="260214"/>
                      </a:cubicBezTo>
                      <a:cubicBezTo>
                        <a:pt x="22182" y="204122"/>
                        <a:pt x="61341" y="339589"/>
                        <a:pt x="62399" y="330064"/>
                      </a:cubicBezTo>
                      <a:cubicBezTo>
                        <a:pt x="63457" y="320539"/>
                        <a:pt x="49170" y="252806"/>
                        <a:pt x="40174" y="203064"/>
                      </a:cubicBezTo>
                      <a:cubicBezTo>
                        <a:pt x="31178" y="153322"/>
                        <a:pt x="-9568" y="-45115"/>
                        <a:pt x="2074" y="9389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0" name="フリーフォーム 1089">
                  <a:extLst>
                    <a:ext uri="{FF2B5EF4-FFF2-40B4-BE49-F238E27FC236}">
                      <a16:creationId xmlns:a16="http://schemas.microsoft.com/office/drawing/2014/main" id="{8E9F7727-2C1F-16FF-D060-E1FA8883110D}"/>
                    </a:ext>
                  </a:extLst>
                </p:cNvPr>
                <p:cNvSpPr/>
                <p:nvPr/>
              </p:nvSpPr>
              <p:spPr>
                <a:xfrm>
                  <a:off x="10943891" y="2095458"/>
                  <a:ext cx="245349" cy="1361941"/>
                </a:xfrm>
                <a:custGeom>
                  <a:avLst/>
                  <a:gdLst>
                    <a:gd name="connsiteX0" fmla="*/ 38434 w 245349"/>
                    <a:gd name="connsiteY0" fmla="*/ 114342 h 1361941"/>
                    <a:gd name="connsiteX1" fmla="*/ 35259 w 245349"/>
                    <a:gd name="connsiteY1" fmla="*/ 238167 h 1361941"/>
                    <a:gd name="connsiteX2" fmla="*/ 32084 w 245349"/>
                    <a:gd name="connsiteY2" fmla="*/ 212767 h 1361941"/>
                    <a:gd name="connsiteX3" fmla="*/ 57484 w 245349"/>
                    <a:gd name="connsiteY3" fmla="*/ 323892 h 1361941"/>
                    <a:gd name="connsiteX4" fmla="*/ 60659 w 245349"/>
                    <a:gd name="connsiteY4" fmla="*/ 311192 h 1361941"/>
                    <a:gd name="connsiteX5" fmla="*/ 114634 w 245349"/>
                    <a:gd name="connsiteY5" fmla="*/ 596942 h 1361941"/>
                    <a:gd name="connsiteX6" fmla="*/ 114634 w 245349"/>
                    <a:gd name="connsiteY6" fmla="*/ 539792 h 1361941"/>
                    <a:gd name="connsiteX7" fmla="*/ 140034 w 245349"/>
                    <a:gd name="connsiteY7" fmla="*/ 771567 h 1361941"/>
                    <a:gd name="connsiteX8" fmla="*/ 168609 w 245349"/>
                    <a:gd name="connsiteY8" fmla="*/ 796967 h 1361941"/>
                    <a:gd name="connsiteX9" fmla="*/ 149559 w 245349"/>
                    <a:gd name="connsiteY9" fmla="*/ 774742 h 1361941"/>
                    <a:gd name="connsiteX10" fmla="*/ 178134 w 245349"/>
                    <a:gd name="connsiteY10" fmla="*/ 1009692 h 1361941"/>
                    <a:gd name="connsiteX11" fmla="*/ 187659 w 245349"/>
                    <a:gd name="connsiteY11" fmla="*/ 958892 h 1361941"/>
                    <a:gd name="connsiteX12" fmla="*/ 235284 w 245349"/>
                    <a:gd name="connsiteY12" fmla="*/ 1327192 h 1361941"/>
                    <a:gd name="connsiteX13" fmla="*/ 235284 w 245349"/>
                    <a:gd name="connsiteY13" fmla="*/ 1276392 h 1361941"/>
                    <a:gd name="connsiteX14" fmla="*/ 127334 w 245349"/>
                    <a:gd name="connsiteY14" fmla="*/ 708067 h 1361941"/>
                    <a:gd name="connsiteX15" fmla="*/ 32084 w 245349"/>
                    <a:gd name="connsiteY15" fmla="*/ 193717 h 1361941"/>
                    <a:gd name="connsiteX16" fmla="*/ 334 w 245349"/>
                    <a:gd name="connsiteY16" fmla="*/ 42 h 1361941"/>
                    <a:gd name="connsiteX17" fmla="*/ 16209 w 245349"/>
                    <a:gd name="connsiteY17" fmla="*/ 206417 h 1361941"/>
                    <a:gd name="connsiteX18" fmla="*/ 38434 w 245349"/>
                    <a:gd name="connsiteY18" fmla="*/ 114342 h 1361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5349" h="1361941">
                      <a:moveTo>
                        <a:pt x="38434" y="114342"/>
                      </a:moveTo>
                      <a:cubicBezTo>
                        <a:pt x="41609" y="119634"/>
                        <a:pt x="36317" y="221763"/>
                        <a:pt x="35259" y="238167"/>
                      </a:cubicBezTo>
                      <a:cubicBezTo>
                        <a:pt x="34201" y="254571"/>
                        <a:pt x="28380" y="198480"/>
                        <a:pt x="32084" y="212767"/>
                      </a:cubicBezTo>
                      <a:cubicBezTo>
                        <a:pt x="35788" y="227054"/>
                        <a:pt x="52721" y="307488"/>
                        <a:pt x="57484" y="323892"/>
                      </a:cubicBezTo>
                      <a:cubicBezTo>
                        <a:pt x="62247" y="340296"/>
                        <a:pt x="51134" y="265684"/>
                        <a:pt x="60659" y="311192"/>
                      </a:cubicBezTo>
                      <a:cubicBezTo>
                        <a:pt x="70184" y="356700"/>
                        <a:pt x="105638" y="558842"/>
                        <a:pt x="114634" y="596942"/>
                      </a:cubicBezTo>
                      <a:cubicBezTo>
                        <a:pt x="123630" y="635042"/>
                        <a:pt x="110401" y="510688"/>
                        <a:pt x="114634" y="539792"/>
                      </a:cubicBezTo>
                      <a:cubicBezTo>
                        <a:pt x="118867" y="568896"/>
                        <a:pt x="131038" y="728705"/>
                        <a:pt x="140034" y="771567"/>
                      </a:cubicBezTo>
                      <a:cubicBezTo>
                        <a:pt x="149030" y="814430"/>
                        <a:pt x="167022" y="796438"/>
                        <a:pt x="168609" y="796967"/>
                      </a:cubicBezTo>
                      <a:cubicBezTo>
                        <a:pt x="170196" y="797496"/>
                        <a:pt x="147972" y="739288"/>
                        <a:pt x="149559" y="774742"/>
                      </a:cubicBezTo>
                      <a:cubicBezTo>
                        <a:pt x="151146" y="810196"/>
                        <a:pt x="171784" y="979000"/>
                        <a:pt x="178134" y="1009692"/>
                      </a:cubicBezTo>
                      <a:cubicBezTo>
                        <a:pt x="184484" y="1040384"/>
                        <a:pt x="178134" y="905975"/>
                        <a:pt x="187659" y="958892"/>
                      </a:cubicBezTo>
                      <a:cubicBezTo>
                        <a:pt x="197184" y="1011809"/>
                        <a:pt x="227346" y="1274275"/>
                        <a:pt x="235284" y="1327192"/>
                      </a:cubicBezTo>
                      <a:cubicBezTo>
                        <a:pt x="243222" y="1380109"/>
                        <a:pt x="253276" y="1379579"/>
                        <a:pt x="235284" y="1276392"/>
                      </a:cubicBezTo>
                      <a:cubicBezTo>
                        <a:pt x="217292" y="1173205"/>
                        <a:pt x="161201" y="888513"/>
                        <a:pt x="127334" y="708067"/>
                      </a:cubicBezTo>
                      <a:cubicBezTo>
                        <a:pt x="93467" y="527621"/>
                        <a:pt x="53251" y="311721"/>
                        <a:pt x="32084" y="193717"/>
                      </a:cubicBezTo>
                      <a:cubicBezTo>
                        <a:pt x="10917" y="75713"/>
                        <a:pt x="2980" y="-2075"/>
                        <a:pt x="334" y="42"/>
                      </a:cubicBezTo>
                      <a:cubicBezTo>
                        <a:pt x="-2312" y="2159"/>
                        <a:pt x="11446" y="183663"/>
                        <a:pt x="16209" y="206417"/>
                      </a:cubicBezTo>
                      <a:cubicBezTo>
                        <a:pt x="20972" y="229171"/>
                        <a:pt x="35259" y="109050"/>
                        <a:pt x="38434" y="114342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1" name="フリーフォーム 1090">
                  <a:extLst>
                    <a:ext uri="{FF2B5EF4-FFF2-40B4-BE49-F238E27FC236}">
                      <a16:creationId xmlns:a16="http://schemas.microsoft.com/office/drawing/2014/main" id="{226E457B-0226-B74B-4021-F0214DF83747}"/>
                    </a:ext>
                  </a:extLst>
                </p:cNvPr>
                <p:cNvSpPr/>
                <p:nvPr/>
              </p:nvSpPr>
              <p:spPr>
                <a:xfrm>
                  <a:off x="10809975" y="1645529"/>
                  <a:ext cx="261477" cy="1233697"/>
                </a:xfrm>
                <a:custGeom>
                  <a:avLst/>
                  <a:gdLst>
                    <a:gd name="connsiteX0" fmla="*/ 900 w 261477"/>
                    <a:gd name="connsiteY0" fmla="*/ 2296 h 1233697"/>
                    <a:gd name="connsiteX1" fmla="*/ 89800 w 261477"/>
                    <a:gd name="connsiteY1" fmla="*/ 389646 h 1233697"/>
                    <a:gd name="connsiteX2" fmla="*/ 77100 w 261477"/>
                    <a:gd name="connsiteY2" fmla="*/ 342021 h 1233697"/>
                    <a:gd name="connsiteX3" fmla="*/ 146950 w 261477"/>
                    <a:gd name="connsiteY3" fmla="*/ 592846 h 1233697"/>
                    <a:gd name="connsiteX4" fmla="*/ 131075 w 261477"/>
                    <a:gd name="connsiteY4" fmla="*/ 675396 h 1233697"/>
                    <a:gd name="connsiteX5" fmla="*/ 131075 w 261477"/>
                    <a:gd name="connsiteY5" fmla="*/ 608721 h 1233697"/>
                    <a:gd name="connsiteX6" fmla="*/ 143775 w 261477"/>
                    <a:gd name="connsiteY6" fmla="*/ 694446 h 1233697"/>
                    <a:gd name="connsiteX7" fmla="*/ 153300 w 261477"/>
                    <a:gd name="connsiteY7" fmla="*/ 843671 h 1233697"/>
                    <a:gd name="connsiteX8" fmla="*/ 153300 w 261477"/>
                    <a:gd name="connsiteY8" fmla="*/ 802396 h 1233697"/>
                    <a:gd name="connsiteX9" fmla="*/ 191400 w 261477"/>
                    <a:gd name="connsiteY9" fmla="*/ 951621 h 1233697"/>
                    <a:gd name="connsiteX10" fmla="*/ 261250 w 261477"/>
                    <a:gd name="connsiteY10" fmla="*/ 1227846 h 1233697"/>
                    <a:gd name="connsiteX11" fmla="*/ 210450 w 261477"/>
                    <a:gd name="connsiteY11" fmla="*/ 1094496 h 1233697"/>
                    <a:gd name="connsiteX12" fmla="*/ 121550 w 261477"/>
                    <a:gd name="connsiteY12" fmla="*/ 583321 h 1233697"/>
                    <a:gd name="connsiteX13" fmla="*/ 77100 w 261477"/>
                    <a:gd name="connsiteY13" fmla="*/ 326146 h 1233697"/>
                    <a:gd name="connsiteX14" fmla="*/ 19950 w 261477"/>
                    <a:gd name="connsiteY14" fmla="*/ 199146 h 1233697"/>
                    <a:gd name="connsiteX15" fmla="*/ 42175 w 261477"/>
                    <a:gd name="connsiteY15" fmla="*/ 227721 h 1233697"/>
                    <a:gd name="connsiteX16" fmla="*/ 900 w 261477"/>
                    <a:gd name="connsiteY16" fmla="*/ 2296 h 1233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61477" h="1233697">
                      <a:moveTo>
                        <a:pt x="900" y="2296"/>
                      </a:moveTo>
                      <a:cubicBezTo>
                        <a:pt x="8837" y="29283"/>
                        <a:pt x="77100" y="333025"/>
                        <a:pt x="89800" y="389646"/>
                      </a:cubicBezTo>
                      <a:cubicBezTo>
                        <a:pt x="102500" y="446267"/>
                        <a:pt x="67575" y="308154"/>
                        <a:pt x="77100" y="342021"/>
                      </a:cubicBezTo>
                      <a:cubicBezTo>
                        <a:pt x="86625" y="375888"/>
                        <a:pt x="137954" y="537284"/>
                        <a:pt x="146950" y="592846"/>
                      </a:cubicBezTo>
                      <a:cubicBezTo>
                        <a:pt x="155946" y="648408"/>
                        <a:pt x="133721" y="672750"/>
                        <a:pt x="131075" y="675396"/>
                      </a:cubicBezTo>
                      <a:cubicBezTo>
                        <a:pt x="128429" y="678042"/>
                        <a:pt x="128958" y="605546"/>
                        <a:pt x="131075" y="608721"/>
                      </a:cubicBezTo>
                      <a:cubicBezTo>
                        <a:pt x="133192" y="611896"/>
                        <a:pt x="140071" y="655288"/>
                        <a:pt x="143775" y="694446"/>
                      </a:cubicBezTo>
                      <a:cubicBezTo>
                        <a:pt x="147479" y="733604"/>
                        <a:pt x="151713" y="825679"/>
                        <a:pt x="153300" y="843671"/>
                      </a:cubicBezTo>
                      <a:cubicBezTo>
                        <a:pt x="154888" y="861663"/>
                        <a:pt x="146950" y="784404"/>
                        <a:pt x="153300" y="802396"/>
                      </a:cubicBezTo>
                      <a:cubicBezTo>
                        <a:pt x="159650" y="820388"/>
                        <a:pt x="173408" y="880713"/>
                        <a:pt x="191400" y="951621"/>
                      </a:cubicBezTo>
                      <a:cubicBezTo>
                        <a:pt x="209392" y="1022529"/>
                        <a:pt x="258075" y="1204034"/>
                        <a:pt x="261250" y="1227846"/>
                      </a:cubicBezTo>
                      <a:cubicBezTo>
                        <a:pt x="264425" y="1251659"/>
                        <a:pt x="233733" y="1201917"/>
                        <a:pt x="210450" y="1094496"/>
                      </a:cubicBezTo>
                      <a:cubicBezTo>
                        <a:pt x="187167" y="987075"/>
                        <a:pt x="143775" y="711379"/>
                        <a:pt x="121550" y="583321"/>
                      </a:cubicBezTo>
                      <a:cubicBezTo>
                        <a:pt x="99325" y="455263"/>
                        <a:pt x="94033" y="390175"/>
                        <a:pt x="77100" y="326146"/>
                      </a:cubicBezTo>
                      <a:cubicBezTo>
                        <a:pt x="60167" y="262117"/>
                        <a:pt x="25771" y="215550"/>
                        <a:pt x="19950" y="199146"/>
                      </a:cubicBezTo>
                      <a:cubicBezTo>
                        <a:pt x="14129" y="182742"/>
                        <a:pt x="44292" y="261058"/>
                        <a:pt x="42175" y="227721"/>
                      </a:cubicBezTo>
                      <a:cubicBezTo>
                        <a:pt x="40058" y="194384"/>
                        <a:pt x="-7037" y="-24691"/>
                        <a:pt x="900" y="229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2" name="フリーフォーム 1091">
                  <a:extLst>
                    <a:ext uri="{FF2B5EF4-FFF2-40B4-BE49-F238E27FC236}">
                      <a16:creationId xmlns:a16="http://schemas.microsoft.com/office/drawing/2014/main" id="{60E9C5C8-8B9C-C251-7F5E-499D7FE274A5}"/>
                    </a:ext>
                  </a:extLst>
                </p:cNvPr>
                <p:cNvSpPr/>
                <p:nvPr/>
              </p:nvSpPr>
              <p:spPr>
                <a:xfrm>
                  <a:off x="10815196" y="1856039"/>
                  <a:ext cx="303969" cy="1399967"/>
                </a:xfrm>
                <a:custGeom>
                  <a:avLst/>
                  <a:gdLst>
                    <a:gd name="connsiteX0" fmla="*/ 2029 w 303969"/>
                    <a:gd name="connsiteY0" fmla="*/ 10861 h 1399967"/>
                    <a:gd name="connsiteX1" fmla="*/ 144904 w 303969"/>
                    <a:gd name="connsiteY1" fmla="*/ 553786 h 1399967"/>
                    <a:gd name="connsiteX2" fmla="*/ 129029 w 303969"/>
                    <a:gd name="connsiteY2" fmla="*/ 487111 h 1399967"/>
                    <a:gd name="connsiteX3" fmla="*/ 170304 w 303969"/>
                    <a:gd name="connsiteY3" fmla="*/ 725236 h 1399967"/>
                    <a:gd name="connsiteX4" fmla="*/ 167129 w 303969"/>
                    <a:gd name="connsiteY4" fmla="*/ 645861 h 1399967"/>
                    <a:gd name="connsiteX5" fmla="*/ 173479 w 303969"/>
                    <a:gd name="connsiteY5" fmla="*/ 823661 h 1399967"/>
                    <a:gd name="connsiteX6" fmla="*/ 224279 w 303969"/>
                    <a:gd name="connsiteY6" fmla="*/ 1042736 h 1399967"/>
                    <a:gd name="connsiteX7" fmla="*/ 224279 w 303969"/>
                    <a:gd name="connsiteY7" fmla="*/ 957011 h 1399967"/>
                    <a:gd name="connsiteX8" fmla="*/ 256029 w 303969"/>
                    <a:gd name="connsiteY8" fmla="*/ 1169736 h 1399967"/>
                    <a:gd name="connsiteX9" fmla="*/ 300479 w 303969"/>
                    <a:gd name="connsiteY9" fmla="*/ 1398336 h 1399967"/>
                    <a:gd name="connsiteX10" fmla="*/ 284604 w 303969"/>
                    <a:gd name="connsiteY10" fmla="*/ 1245936 h 1399967"/>
                    <a:gd name="connsiteX11" fmla="*/ 154429 w 303969"/>
                    <a:gd name="connsiteY11" fmla="*/ 782386 h 1399967"/>
                    <a:gd name="connsiteX12" fmla="*/ 68704 w 303969"/>
                    <a:gd name="connsiteY12" fmla="*/ 277561 h 1399967"/>
                    <a:gd name="connsiteX13" fmla="*/ 52829 w 303969"/>
                    <a:gd name="connsiteY13" fmla="*/ 147386 h 1399967"/>
                    <a:gd name="connsiteX14" fmla="*/ 59179 w 303969"/>
                    <a:gd name="connsiteY14" fmla="*/ 185486 h 1399967"/>
                    <a:gd name="connsiteX15" fmla="*/ 2029 w 303969"/>
                    <a:gd name="connsiteY15" fmla="*/ 10861 h 1399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3969" h="1399967">
                      <a:moveTo>
                        <a:pt x="2029" y="10861"/>
                      </a:moveTo>
                      <a:cubicBezTo>
                        <a:pt x="16316" y="72244"/>
                        <a:pt x="123737" y="474411"/>
                        <a:pt x="144904" y="553786"/>
                      </a:cubicBezTo>
                      <a:cubicBezTo>
                        <a:pt x="166071" y="633161"/>
                        <a:pt x="124796" y="458536"/>
                        <a:pt x="129029" y="487111"/>
                      </a:cubicBezTo>
                      <a:cubicBezTo>
                        <a:pt x="133262" y="515686"/>
                        <a:pt x="163954" y="698778"/>
                        <a:pt x="170304" y="725236"/>
                      </a:cubicBezTo>
                      <a:cubicBezTo>
                        <a:pt x="176654" y="751694"/>
                        <a:pt x="166600" y="629457"/>
                        <a:pt x="167129" y="645861"/>
                      </a:cubicBezTo>
                      <a:cubicBezTo>
                        <a:pt x="167658" y="662265"/>
                        <a:pt x="163954" y="757515"/>
                        <a:pt x="173479" y="823661"/>
                      </a:cubicBezTo>
                      <a:cubicBezTo>
                        <a:pt x="183004" y="889807"/>
                        <a:pt x="215812" y="1020511"/>
                        <a:pt x="224279" y="1042736"/>
                      </a:cubicBezTo>
                      <a:cubicBezTo>
                        <a:pt x="232746" y="1064961"/>
                        <a:pt x="218987" y="935845"/>
                        <a:pt x="224279" y="957011"/>
                      </a:cubicBezTo>
                      <a:cubicBezTo>
                        <a:pt x="229571" y="978177"/>
                        <a:pt x="243329" y="1096182"/>
                        <a:pt x="256029" y="1169736"/>
                      </a:cubicBezTo>
                      <a:cubicBezTo>
                        <a:pt x="268729" y="1243290"/>
                        <a:pt x="295716" y="1385636"/>
                        <a:pt x="300479" y="1398336"/>
                      </a:cubicBezTo>
                      <a:cubicBezTo>
                        <a:pt x="305242" y="1411036"/>
                        <a:pt x="308946" y="1348594"/>
                        <a:pt x="284604" y="1245936"/>
                      </a:cubicBezTo>
                      <a:cubicBezTo>
                        <a:pt x="260262" y="1143278"/>
                        <a:pt x="190412" y="943782"/>
                        <a:pt x="154429" y="782386"/>
                      </a:cubicBezTo>
                      <a:cubicBezTo>
                        <a:pt x="118446" y="620990"/>
                        <a:pt x="85637" y="383394"/>
                        <a:pt x="68704" y="277561"/>
                      </a:cubicBezTo>
                      <a:cubicBezTo>
                        <a:pt x="51771" y="171728"/>
                        <a:pt x="54417" y="162732"/>
                        <a:pt x="52829" y="147386"/>
                      </a:cubicBezTo>
                      <a:cubicBezTo>
                        <a:pt x="51242" y="132040"/>
                        <a:pt x="65000" y="203478"/>
                        <a:pt x="59179" y="185486"/>
                      </a:cubicBezTo>
                      <a:cubicBezTo>
                        <a:pt x="53358" y="167494"/>
                        <a:pt x="-12258" y="-50522"/>
                        <a:pt x="2029" y="10861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3" name="フリーフォーム 1092">
                  <a:extLst>
                    <a:ext uri="{FF2B5EF4-FFF2-40B4-BE49-F238E27FC236}">
                      <a16:creationId xmlns:a16="http://schemas.microsoft.com/office/drawing/2014/main" id="{84D9F38D-1193-575F-C527-585302C65439}"/>
                    </a:ext>
                  </a:extLst>
                </p:cNvPr>
                <p:cNvSpPr/>
                <p:nvPr/>
              </p:nvSpPr>
              <p:spPr>
                <a:xfrm>
                  <a:off x="10994956" y="2973389"/>
                  <a:ext cx="219403" cy="1265279"/>
                </a:xfrm>
                <a:custGeom>
                  <a:avLst/>
                  <a:gdLst>
                    <a:gd name="connsiteX0" fmla="*/ 69 w 219403"/>
                    <a:gd name="connsiteY0" fmla="*/ 1586 h 1265279"/>
                    <a:gd name="connsiteX1" fmla="*/ 44519 w 219403"/>
                    <a:gd name="connsiteY1" fmla="*/ 360361 h 1265279"/>
                    <a:gd name="connsiteX2" fmla="*/ 44519 w 219403"/>
                    <a:gd name="connsiteY2" fmla="*/ 315911 h 1265279"/>
                    <a:gd name="connsiteX3" fmla="*/ 101669 w 219403"/>
                    <a:gd name="connsiteY3" fmla="*/ 557211 h 1265279"/>
                    <a:gd name="connsiteX4" fmla="*/ 98494 w 219403"/>
                    <a:gd name="connsiteY4" fmla="*/ 506411 h 1265279"/>
                    <a:gd name="connsiteX5" fmla="*/ 136594 w 219403"/>
                    <a:gd name="connsiteY5" fmla="*/ 744536 h 1265279"/>
                    <a:gd name="connsiteX6" fmla="*/ 165169 w 219403"/>
                    <a:gd name="connsiteY6" fmla="*/ 909636 h 1265279"/>
                    <a:gd name="connsiteX7" fmla="*/ 158819 w 219403"/>
                    <a:gd name="connsiteY7" fmla="*/ 842961 h 1265279"/>
                    <a:gd name="connsiteX8" fmla="*/ 209619 w 219403"/>
                    <a:gd name="connsiteY8" fmla="*/ 1090611 h 1265279"/>
                    <a:gd name="connsiteX9" fmla="*/ 193744 w 219403"/>
                    <a:gd name="connsiteY9" fmla="*/ 1036636 h 1265279"/>
                    <a:gd name="connsiteX10" fmla="*/ 219144 w 219403"/>
                    <a:gd name="connsiteY10" fmla="*/ 1265236 h 1265279"/>
                    <a:gd name="connsiteX11" fmla="*/ 174694 w 219403"/>
                    <a:gd name="connsiteY11" fmla="*/ 1049336 h 1265279"/>
                    <a:gd name="connsiteX12" fmla="*/ 88969 w 219403"/>
                    <a:gd name="connsiteY12" fmla="*/ 404811 h 1265279"/>
                    <a:gd name="connsiteX13" fmla="*/ 34994 w 219403"/>
                    <a:gd name="connsiteY13" fmla="*/ 236536 h 1265279"/>
                    <a:gd name="connsiteX14" fmla="*/ 69 w 219403"/>
                    <a:gd name="connsiteY14" fmla="*/ 1586 h 1265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9403" h="1265279">
                      <a:moveTo>
                        <a:pt x="69" y="1586"/>
                      </a:moveTo>
                      <a:cubicBezTo>
                        <a:pt x="1656" y="22223"/>
                        <a:pt x="37111" y="307974"/>
                        <a:pt x="44519" y="360361"/>
                      </a:cubicBezTo>
                      <a:cubicBezTo>
                        <a:pt x="51927" y="412749"/>
                        <a:pt x="34994" y="283103"/>
                        <a:pt x="44519" y="315911"/>
                      </a:cubicBezTo>
                      <a:cubicBezTo>
                        <a:pt x="54044" y="348719"/>
                        <a:pt x="92673" y="525461"/>
                        <a:pt x="101669" y="557211"/>
                      </a:cubicBezTo>
                      <a:cubicBezTo>
                        <a:pt x="110665" y="588961"/>
                        <a:pt x="92673" y="475190"/>
                        <a:pt x="98494" y="506411"/>
                      </a:cubicBezTo>
                      <a:cubicBezTo>
                        <a:pt x="104315" y="537632"/>
                        <a:pt x="125482" y="677332"/>
                        <a:pt x="136594" y="744536"/>
                      </a:cubicBezTo>
                      <a:cubicBezTo>
                        <a:pt x="147707" y="811740"/>
                        <a:pt x="161465" y="893232"/>
                        <a:pt x="165169" y="909636"/>
                      </a:cubicBezTo>
                      <a:cubicBezTo>
                        <a:pt x="168873" y="926040"/>
                        <a:pt x="151411" y="812799"/>
                        <a:pt x="158819" y="842961"/>
                      </a:cubicBezTo>
                      <a:cubicBezTo>
                        <a:pt x="166227" y="873123"/>
                        <a:pt x="203798" y="1058332"/>
                        <a:pt x="209619" y="1090611"/>
                      </a:cubicBezTo>
                      <a:cubicBezTo>
                        <a:pt x="215440" y="1122890"/>
                        <a:pt x="192157" y="1007532"/>
                        <a:pt x="193744" y="1036636"/>
                      </a:cubicBezTo>
                      <a:cubicBezTo>
                        <a:pt x="195331" y="1065740"/>
                        <a:pt x="222319" y="1263119"/>
                        <a:pt x="219144" y="1265236"/>
                      </a:cubicBezTo>
                      <a:cubicBezTo>
                        <a:pt x="215969" y="1267353"/>
                        <a:pt x="196390" y="1192740"/>
                        <a:pt x="174694" y="1049336"/>
                      </a:cubicBezTo>
                      <a:cubicBezTo>
                        <a:pt x="152998" y="905932"/>
                        <a:pt x="112252" y="540278"/>
                        <a:pt x="88969" y="404811"/>
                      </a:cubicBezTo>
                      <a:cubicBezTo>
                        <a:pt x="65686" y="269344"/>
                        <a:pt x="45577" y="305857"/>
                        <a:pt x="34994" y="236536"/>
                      </a:cubicBezTo>
                      <a:cubicBezTo>
                        <a:pt x="24411" y="167215"/>
                        <a:pt x="-1518" y="-19051"/>
                        <a:pt x="69" y="158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4" name="フリーフォーム 1093">
                  <a:extLst>
                    <a:ext uri="{FF2B5EF4-FFF2-40B4-BE49-F238E27FC236}">
                      <a16:creationId xmlns:a16="http://schemas.microsoft.com/office/drawing/2014/main" id="{656FB3E7-D3EA-ED08-2CB4-8758F9CAF20C}"/>
                    </a:ext>
                  </a:extLst>
                </p:cNvPr>
                <p:cNvSpPr/>
                <p:nvPr/>
              </p:nvSpPr>
              <p:spPr>
                <a:xfrm>
                  <a:off x="10977848" y="2914619"/>
                  <a:ext cx="193021" cy="997681"/>
                </a:xfrm>
                <a:custGeom>
                  <a:avLst/>
                  <a:gdLst>
                    <a:gd name="connsiteX0" fmla="*/ 17177 w 193021"/>
                    <a:gd name="connsiteY0" fmla="*/ 31 h 997681"/>
                    <a:gd name="connsiteX1" fmla="*/ 1302 w 193021"/>
                    <a:gd name="connsiteY1" fmla="*/ 117506 h 997681"/>
                    <a:gd name="connsiteX2" fmla="*/ 1302 w 193021"/>
                    <a:gd name="connsiteY2" fmla="*/ 88931 h 997681"/>
                    <a:gd name="connsiteX3" fmla="*/ 4477 w 193021"/>
                    <a:gd name="connsiteY3" fmla="*/ 234981 h 997681"/>
                    <a:gd name="connsiteX4" fmla="*/ 7652 w 193021"/>
                    <a:gd name="connsiteY4" fmla="*/ 196881 h 997681"/>
                    <a:gd name="connsiteX5" fmla="*/ 45752 w 193021"/>
                    <a:gd name="connsiteY5" fmla="*/ 320706 h 997681"/>
                    <a:gd name="connsiteX6" fmla="*/ 48927 w 193021"/>
                    <a:gd name="connsiteY6" fmla="*/ 269906 h 997681"/>
                    <a:gd name="connsiteX7" fmla="*/ 52102 w 193021"/>
                    <a:gd name="connsiteY7" fmla="*/ 428656 h 997681"/>
                    <a:gd name="connsiteX8" fmla="*/ 58452 w 193021"/>
                    <a:gd name="connsiteY8" fmla="*/ 412781 h 997681"/>
                    <a:gd name="connsiteX9" fmla="*/ 83852 w 193021"/>
                    <a:gd name="connsiteY9" fmla="*/ 587406 h 997681"/>
                    <a:gd name="connsiteX10" fmla="*/ 87027 w 193021"/>
                    <a:gd name="connsiteY10" fmla="*/ 527081 h 997681"/>
                    <a:gd name="connsiteX11" fmla="*/ 121952 w 193021"/>
                    <a:gd name="connsiteY11" fmla="*/ 777906 h 997681"/>
                    <a:gd name="connsiteX12" fmla="*/ 121952 w 193021"/>
                    <a:gd name="connsiteY12" fmla="*/ 730281 h 997681"/>
                    <a:gd name="connsiteX13" fmla="*/ 144177 w 193021"/>
                    <a:gd name="connsiteY13" fmla="*/ 847756 h 997681"/>
                    <a:gd name="connsiteX14" fmla="*/ 185452 w 193021"/>
                    <a:gd name="connsiteY14" fmla="*/ 996981 h 997681"/>
                    <a:gd name="connsiteX15" fmla="*/ 175927 w 193021"/>
                    <a:gd name="connsiteY15" fmla="*/ 866806 h 997681"/>
                    <a:gd name="connsiteX16" fmla="*/ 20352 w 193021"/>
                    <a:gd name="connsiteY16" fmla="*/ 209581 h 997681"/>
                    <a:gd name="connsiteX17" fmla="*/ 17177 w 193021"/>
                    <a:gd name="connsiteY17" fmla="*/ 130206 h 997681"/>
                    <a:gd name="connsiteX18" fmla="*/ 17177 w 193021"/>
                    <a:gd name="connsiteY18" fmla="*/ 31 h 997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3021" h="997681">
                      <a:moveTo>
                        <a:pt x="17177" y="31"/>
                      </a:moveTo>
                      <a:cubicBezTo>
                        <a:pt x="14531" y="-2086"/>
                        <a:pt x="3948" y="102689"/>
                        <a:pt x="1302" y="117506"/>
                      </a:cubicBezTo>
                      <a:cubicBezTo>
                        <a:pt x="-1344" y="132323"/>
                        <a:pt x="773" y="69352"/>
                        <a:pt x="1302" y="88931"/>
                      </a:cubicBezTo>
                      <a:cubicBezTo>
                        <a:pt x="1831" y="108510"/>
                        <a:pt x="3419" y="216990"/>
                        <a:pt x="4477" y="234981"/>
                      </a:cubicBezTo>
                      <a:cubicBezTo>
                        <a:pt x="5535" y="252972"/>
                        <a:pt x="773" y="182594"/>
                        <a:pt x="7652" y="196881"/>
                      </a:cubicBezTo>
                      <a:cubicBezTo>
                        <a:pt x="14531" y="211169"/>
                        <a:pt x="38873" y="308535"/>
                        <a:pt x="45752" y="320706"/>
                      </a:cubicBezTo>
                      <a:cubicBezTo>
                        <a:pt x="52631" y="332877"/>
                        <a:pt x="47869" y="251915"/>
                        <a:pt x="48927" y="269906"/>
                      </a:cubicBezTo>
                      <a:cubicBezTo>
                        <a:pt x="49985" y="287897"/>
                        <a:pt x="50514" y="404843"/>
                        <a:pt x="52102" y="428656"/>
                      </a:cubicBezTo>
                      <a:cubicBezTo>
                        <a:pt x="53690" y="452469"/>
                        <a:pt x="53160" y="386323"/>
                        <a:pt x="58452" y="412781"/>
                      </a:cubicBezTo>
                      <a:cubicBezTo>
                        <a:pt x="63744" y="439239"/>
                        <a:pt x="79090" y="568356"/>
                        <a:pt x="83852" y="587406"/>
                      </a:cubicBezTo>
                      <a:cubicBezTo>
                        <a:pt x="88614" y="606456"/>
                        <a:pt x="80677" y="495331"/>
                        <a:pt x="87027" y="527081"/>
                      </a:cubicBezTo>
                      <a:cubicBezTo>
                        <a:pt x="93377" y="558831"/>
                        <a:pt x="116131" y="744039"/>
                        <a:pt x="121952" y="777906"/>
                      </a:cubicBezTo>
                      <a:cubicBezTo>
                        <a:pt x="127773" y="811773"/>
                        <a:pt x="118248" y="718639"/>
                        <a:pt x="121952" y="730281"/>
                      </a:cubicBezTo>
                      <a:cubicBezTo>
                        <a:pt x="125656" y="741923"/>
                        <a:pt x="133594" y="803306"/>
                        <a:pt x="144177" y="847756"/>
                      </a:cubicBezTo>
                      <a:cubicBezTo>
                        <a:pt x="154760" y="892206"/>
                        <a:pt x="180160" y="993806"/>
                        <a:pt x="185452" y="996981"/>
                      </a:cubicBezTo>
                      <a:cubicBezTo>
                        <a:pt x="190744" y="1000156"/>
                        <a:pt x="203444" y="998039"/>
                        <a:pt x="175927" y="866806"/>
                      </a:cubicBezTo>
                      <a:cubicBezTo>
                        <a:pt x="148410" y="735573"/>
                        <a:pt x="46810" y="332348"/>
                        <a:pt x="20352" y="209581"/>
                      </a:cubicBezTo>
                      <a:cubicBezTo>
                        <a:pt x="-6106" y="86814"/>
                        <a:pt x="16648" y="163014"/>
                        <a:pt x="17177" y="130206"/>
                      </a:cubicBezTo>
                      <a:cubicBezTo>
                        <a:pt x="17706" y="97398"/>
                        <a:pt x="19823" y="2148"/>
                        <a:pt x="17177" y="31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5" name="フリーフォーム 1094">
                  <a:extLst>
                    <a:ext uri="{FF2B5EF4-FFF2-40B4-BE49-F238E27FC236}">
                      <a16:creationId xmlns:a16="http://schemas.microsoft.com/office/drawing/2014/main" id="{655C263D-6DF5-E3F7-CAF1-B5E0DB30D887}"/>
                    </a:ext>
                  </a:extLst>
                </p:cNvPr>
                <p:cNvSpPr/>
                <p:nvPr/>
              </p:nvSpPr>
              <p:spPr>
                <a:xfrm>
                  <a:off x="11190573" y="3509690"/>
                  <a:ext cx="177227" cy="1065261"/>
                </a:xfrm>
                <a:custGeom>
                  <a:avLst/>
                  <a:gdLst>
                    <a:gd name="connsiteX0" fmla="*/ 17177 w 177227"/>
                    <a:gd name="connsiteY0" fmla="*/ 1860 h 1065261"/>
                    <a:gd name="connsiteX1" fmla="*/ 87027 w 177227"/>
                    <a:gd name="connsiteY1" fmla="*/ 382860 h 1065261"/>
                    <a:gd name="connsiteX2" fmla="*/ 87027 w 177227"/>
                    <a:gd name="connsiteY2" fmla="*/ 338410 h 1065261"/>
                    <a:gd name="connsiteX3" fmla="*/ 118777 w 177227"/>
                    <a:gd name="connsiteY3" fmla="*/ 579710 h 1065261"/>
                    <a:gd name="connsiteX4" fmla="*/ 112427 w 177227"/>
                    <a:gd name="connsiteY4" fmla="*/ 532085 h 1065261"/>
                    <a:gd name="connsiteX5" fmla="*/ 131477 w 177227"/>
                    <a:gd name="connsiteY5" fmla="*/ 687660 h 1065261"/>
                    <a:gd name="connsiteX6" fmla="*/ 175927 w 177227"/>
                    <a:gd name="connsiteY6" fmla="*/ 1049610 h 1065261"/>
                    <a:gd name="connsiteX7" fmla="*/ 160052 w 177227"/>
                    <a:gd name="connsiteY7" fmla="*/ 941660 h 1065261"/>
                    <a:gd name="connsiteX8" fmla="*/ 106077 w 177227"/>
                    <a:gd name="connsiteY8" fmla="*/ 424135 h 1065261"/>
                    <a:gd name="connsiteX9" fmla="*/ 1302 w 177227"/>
                    <a:gd name="connsiteY9" fmla="*/ 163785 h 1065261"/>
                    <a:gd name="connsiteX10" fmla="*/ 45752 w 177227"/>
                    <a:gd name="connsiteY10" fmla="*/ 233635 h 1065261"/>
                    <a:gd name="connsiteX11" fmla="*/ 17177 w 177227"/>
                    <a:gd name="connsiteY11" fmla="*/ 1860 h 1065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7227" h="1065261">
                      <a:moveTo>
                        <a:pt x="17177" y="1860"/>
                      </a:moveTo>
                      <a:cubicBezTo>
                        <a:pt x="24056" y="26731"/>
                        <a:pt x="75385" y="326768"/>
                        <a:pt x="87027" y="382860"/>
                      </a:cubicBezTo>
                      <a:cubicBezTo>
                        <a:pt x="98669" y="438952"/>
                        <a:pt x="81735" y="305602"/>
                        <a:pt x="87027" y="338410"/>
                      </a:cubicBezTo>
                      <a:cubicBezTo>
                        <a:pt x="92319" y="371218"/>
                        <a:pt x="114544" y="547431"/>
                        <a:pt x="118777" y="579710"/>
                      </a:cubicBezTo>
                      <a:cubicBezTo>
                        <a:pt x="123010" y="611989"/>
                        <a:pt x="110310" y="514093"/>
                        <a:pt x="112427" y="532085"/>
                      </a:cubicBezTo>
                      <a:cubicBezTo>
                        <a:pt x="114544" y="550077"/>
                        <a:pt x="131477" y="687660"/>
                        <a:pt x="131477" y="687660"/>
                      </a:cubicBezTo>
                      <a:cubicBezTo>
                        <a:pt x="142060" y="773914"/>
                        <a:pt x="171165" y="1007277"/>
                        <a:pt x="175927" y="1049610"/>
                      </a:cubicBezTo>
                      <a:cubicBezTo>
                        <a:pt x="180689" y="1091943"/>
                        <a:pt x="171694" y="1045906"/>
                        <a:pt x="160052" y="941660"/>
                      </a:cubicBezTo>
                      <a:cubicBezTo>
                        <a:pt x="148410" y="837414"/>
                        <a:pt x="132535" y="553781"/>
                        <a:pt x="106077" y="424135"/>
                      </a:cubicBezTo>
                      <a:cubicBezTo>
                        <a:pt x="79619" y="294489"/>
                        <a:pt x="11356" y="195535"/>
                        <a:pt x="1302" y="163785"/>
                      </a:cubicBezTo>
                      <a:cubicBezTo>
                        <a:pt x="-8752" y="132035"/>
                        <a:pt x="42577" y="257977"/>
                        <a:pt x="45752" y="233635"/>
                      </a:cubicBezTo>
                      <a:cubicBezTo>
                        <a:pt x="48927" y="209293"/>
                        <a:pt x="10298" y="-23011"/>
                        <a:pt x="17177" y="186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6" name="フリーフォーム 1095">
                  <a:extLst>
                    <a:ext uri="{FF2B5EF4-FFF2-40B4-BE49-F238E27FC236}">
                      <a16:creationId xmlns:a16="http://schemas.microsoft.com/office/drawing/2014/main" id="{A77B68EC-CA20-56BD-A9F0-E185B320DACB}"/>
                    </a:ext>
                  </a:extLst>
                </p:cNvPr>
                <p:cNvSpPr/>
                <p:nvPr/>
              </p:nvSpPr>
              <p:spPr>
                <a:xfrm>
                  <a:off x="11136022" y="3277985"/>
                  <a:ext cx="192553" cy="954484"/>
                </a:xfrm>
                <a:custGeom>
                  <a:avLst/>
                  <a:gdLst>
                    <a:gd name="connsiteX0" fmla="*/ 11403 w 192553"/>
                    <a:gd name="connsiteY0" fmla="*/ 4965 h 954484"/>
                    <a:gd name="connsiteX1" fmla="*/ 68553 w 192553"/>
                    <a:gd name="connsiteY1" fmla="*/ 468515 h 954484"/>
                    <a:gd name="connsiteX2" fmla="*/ 65378 w 192553"/>
                    <a:gd name="connsiteY2" fmla="*/ 370090 h 954484"/>
                    <a:gd name="connsiteX3" fmla="*/ 113003 w 192553"/>
                    <a:gd name="connsiteY3" fmla="*/ 757440 h 954484"/>
                    <a:gd name="connsiteX4" fmla="*/ 116178 w 192553"/>
                    <a:gd name="connsiteY4" fmla="*/ 674890 h 954484"/>
                    <a:gd name="connsiteX5" fmla="*/ 122528 w 192553"/>
                    <a:gd name="connsiteY5" fmla="*/ 795540 h 954484"/>
                    <a:gd name="connsiteX6" fmla="*/ 138403 w 192553"/>
                    <a:gd name="connsiteY6" fmla="*/ 712990 h 954484"/>
                    <a:gd name="connsiteX7" fmla="*/ 135228 w 192553"/>
                    <a:gd name="connsiteY7" fmla="*/ 855865 h 954484"/>
                    <a:gd name="connsiteX8" fmla="*/ 157453 w 192553"/>
                    <a:gd name="connsiteY8" fmla="*/ 805065 h 954484"/>
                    <a:gd name="connsiteX9" fmla="*/ 192378 w 192553"/>
                    <a:gd name="connsiteY9" fmla="*/ 954290 h 954484"/>
                    <a:gd name="connsiteX10" fmla="*/ 141578 w 192553"/>
                    <a:gd name="connsiteY10" fmla="*/ 830465 h 954484"/>
                    <a:gd name="connsiteX11" fmla="*/ 90778 w 192553"/>
                    <a:gd name="connsiteY11" fmla="*/ 579640 h 954484"/>
                    <a:gd name="connsiteX12" fmla="*/ 1878 w 192553"/>
                    <a:gd name="connsiteY12" fmla="*/ 239915 h 954484"/>
                    <a:gd name="connsiteX13" fmla="*/ 30453 w 192553"/>
                    <a:gd name="connsiteY13" fmla="*/ 366915 h 954484"/>
                    <a:gd name="connsiteX14" fmla="*/ 33628 w 192553"/>
                    <a:gd name="connsiteY14" fmla="*/ 230390 h 954484"/>
                    <a:gd name="connsiteX15" fmla="*/ 11403 w 192553"/>
                    <a:gd name="connsiteY15" fmla="*/ 4965 h 954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2553" h="954484">
                      <a:moveTo>
                        <a:pt x="11403" y="4965"/>
                      </a:moveTo>
                      <a:cubicBezTo>
                        <a:pt x="17224" y="44652"/>
                        <a:pt x="59557" y="407661"/>
                        <a:pt x="68553" y="468515"/>
                      </a:cubicBezTo>
                      <a:cubicBezTo>
                        <a:pt x="77549" y="529369"/>
                        <a:pt x="57970" y="321936"/>
                        <a:pt x="65378" y="370090"/>
                      </a:cubicBezTo>
                      <a:cubicBezTo>
                        <a:pt x="72786" y="418244"/>
                        <a:pt x="104536" y="706640"/>
                        <a:pt x="113003" y="757440"/>
                      </a:cubicBezTo>
                      <a:cubicBezTo>
                        <a:pt x="121470" y="808240"/>
                        <a:pt x="114591" y="668540"/>
                        <a:pt x="116178" y="674890"/>
                      </a:cubicBezTo>
                      <a:cubicBezTo>
                        <a:pt x="117766" y="681240"/>
                        <a:pt x="118824" y="789190"/>
                        <a:pt x="122528" y="795540"/>
                      </a:cubicBezTo>
                      <a:cubicBezTo>
                        <a:pt x="126232" y="801890"/>
                        <a:pt x="136286" y="702936"/>
                        <a:pt x="138403" y="712990"/>
                      </a:cubicBezTo>
                      <a:cubicBezTo>
                        <a:pt x="140520" y="723044"/>
                        <a:pt x="132053" y="840519"/>
                        <a:pt x="135228" y="855865"/>
                      </a:cubicBezTo>
                      <a:cubicBezTo>
                        <a:pt x="138403" y="871211"/>
                        <a:pt x="147928" y="788661"/>
                        <a:pt x="157453" y="805065"/>
                      </a:cubicBezTo>
                      <a:cubicBezTo>
                        <a:pt x="166978" y="821469"/>
                        <a:pt x="195024" y="950057"/>
                        <a:pt x="192378" y="954290"/>
                      </a:cubicBezTo>
                      <a:cubicBezTo>
                        <a:pt x="189732" y="958523"/>
                        <a:pt x="158511" y="892907"/>
                        <a:pt x="141578" y="830465"/>
                      </a:cubicBezTo>
                      <a:cubicBezTo>
                        <a:pt x="124645" y="768023"/>
                        <a:pt x="114061" y="678065"/>
                        <a:pt x="90778" y="579640"/>
                      </a:cubicBezTo>
                      <a:cubicBezTo>
                        <a:pt x="67495" y="481215"/>
                        <a:pt x="11932" y="275369"/>
                        <a:pt x="1878" y="239915"/>
                      </a:cubicBezTo>
                      <a:cubicBezTo>
                        <a:pt x="-8176" y="204461"/>
                        <a:pt x="25161" y="368502"/>
                        <a:pt x="30453" y="366915"/>
                      </a:cubicBezTo>
                      <a:cubicBezTo>
                        <a:pt x="35745" y="365328"/>
                        <a:pt x="35215" y="285952"/>
                        <a:pt x="33628" y="230390"/>
                      </a:cubicBezTo>
                      <a:cubicBezTo>
                        <a:pt x="32041" y="174828"/>
                        <a:pt x="5582" y="-34722"/>
                        <a:pt x="11403" y="496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7" name="フリーフォーム 1096">
                  <a:extLst>
                    <a:ext uri="{FF2B5EF4-FFF2-40B4-BE49-F238E27FC236}">
                      <a16:creationId xmlns:a16="http://schemas.microsoft.com/office/drawing/2014/main" id="{722E4414-8FA0-28E8-F087-D5BCFB4AF57B}"/>
                    </a:ext>
                  </a:extLst>
                </p:cNvPr>
                <p:cNvSpPr/>
                <p:nvPr/>
              </p:nvSpPr>
              <p:spPr>
                <a:xfrm>
                  <a:off x="10378080" y="4219221"/>
                  <a:ext cx="848718" cy="146418"/>
                </a:xfrm>
                <a:custGeom>
                  <a:avLst/>
                  <a:gdLst>
                    <a:gd name="connsiteX0" fmla="*/ 842370 w 848718"/>
                    <a:gd name="connsiteY0" fmla="*/ 354 h 146418"/>
                    <a:gd name="connsiteX1" fmla="*/ 305795 w 848718"/>
                    <a:gd name="connsiteY1" fmla="*/ 47979 h 146418"/>
                    <a:gd name="connsiteX2" fmla="*/ 531220 w 848718"/>
                    <a:gd name="connsiteY2" fmla="*/ 44804 h 146418"/>
                    <a:gd name="connsiteX3" fmla="*/ 172445 w 848718"/>
                    <a:gd name="connsiteY3" fmla="*/ 54329 h 146418"/>
                    <a:gd name="connsiteX4" fmla="*/ 20045 w 848718"/>
                    <a:gd name="connsiteY4" fmla="*/ 63854 h 146418"/>
                    <a:gd name="connsiteX5" fmla="*/ 995 w 848718"/>
                    <a:gd name="connsiteY5" fmla="*/ 130529 h 146418"/>
                    <a:gd name="connsiteX6" fmla="*/ 4170 w 848718"/>
                    <a:gd name="connsiteY6" fmla="*/ 89254 h 146418"/>
                    <a:gd name="connsiteX7" fmla="*/ 16870 w 848718"/>
                    <a:gd name="connsiteY7" fmla="*/ 146404 h 146418"/>
                    <a:gd name="connsiteX8" fmla="*/ 20045 w 848718"/>
                    <a:gd name="connsiteY8" fmla="*/ 82904 h 146418"/>
                    <a:gd name="connsiteX9" fmla="*/ 108945 w 848718"/>
                    <a:gd name="connsiteY9" fmla="*/ 70204 h 146418"/>
                    <a:gd name="connsiteX10" fmla="*/ 48620 w 848718"/>
                    <a:gd name="connsiteY10" fmla="*/ 51154 h 146418"/>
                    <a:gd name="connsiteX11" fmla="*/ 404220 w 848718"/>
                    <a:gd name="connsiteY11" fmla="*/ 67029 h 146418"/>
                    <a:gd name="connsiteX12" fmla="*/ 331195 w 848718"/>
                    <a:gd name="connsiteY12" fmla="*/ 51154 h 146418"/>
                    <a:gd name="connsiteX13" fmla="*/ 728070 w 848718"/>
                    <a:gd name="connsiteY13" fmla="*/ 35279 h 146418"/>
                    <a:gd name="connsiteX14" fmla="*/ 610595 w 848718"/>
                    <a:gd name="connsiteY14" fmla="*/ 25754 h 146418"/>
                    <a:gd name="connsiteX15" fmla="*/ 842370 w 848718"/>
                    <a:gd name="connsiteY15" fmla="*/ 354 h 146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48718" h="146418">
                      <a:moveTo>
                        <a:pt x="842370" y="354"/>
                      </a:moveTo>
                      <a:cubicBezTo>
                        <a:pt x="791570" y="4058"/>
                        <a:pt x="357653" y="40571"/>
                        <a:pt x="305795" y="47979"/>
                      </a:cubicBezTo>
                      <a:cubicBezTo>
                        <a:pt x="253937" y="55387"/>
                        <a:pt x="553445" y="43746"/>
                        <a:pt x="531220" y="44804"/>
                      </a:cubicBezTo>
                      <a:cubicBezTo>
                        <a:pt x="508995" y="45862"/>
                        <a:pt x="257641" y="51154"/>
                        <a:pt x="172445" y="54329"/>
                      </a:cubicBezTo>
                      <a:cubicBezTo>
                        <a:pt x="87249" y="57504"/>
                        <a:pt x="48620" y="51154"/>
                        <a:pt x="20045" y="63854"/>
                      </a:cubicBezTo>
                      <a:cubicBezTo>
                        <a:pt x="-8530" y="76554"/>
                        <a:pt x="3641" y="126296"/>
                        <a:pt x="995" y="130529"/>
                      </a:cubicBezTo>
                      <a:cubicBezTo>
                        <a:pt x="-1651" y="134762"/>
                        <a:pt x="1524" y="86608"/>
                        <a:pt x="4170" y="89254"/>
                      </a:cubicBezTo>
                      <a:cubicBezTo>
                        <a:pt x="6816" y="91900"/>
                        <a:pt x="14224" y="147462"/>
                        <a:pt x="16870" y="146404"/>
                      </a:cubicBezTo>
                      <a:cubicBezTo>
                        <a:pt x="19516" y="145346"/>
                        <a:pt x="4699" y="95604"/>
                        <a:pt x="20045" y="82904"/>
                      </a:cubicBezTo>
                      <a:cubicBezTo>
                        <a:pt x="35391" y="70204"/>
                        <a:pt x="104182" y="75496"/>
                        <a:pt x="108945" y="70204"/>
                      </a:cubicBezTo>
                      <a:cubicBezTo>
                        <a:pt x="113707" y="64912"/>
                        <a:pt x="-592" y="51683"/>
                        <a:pt x="48620" y="51154"/>
                      </a:cubicBezTo>
                      <a:cubicBezTo>
                        <a:pt x="97832" y="50625"/>
                        <a:pt x="357124" y="67029"/>
                        <a:pt x="404220" y="67029"/>
                      </a:cubicBezTo>
                      <a:cubicBezTo>
                        <a:pt x="451316" y="67029"/>
                        <a:pt x="277220" y="56446"/>
                        <a:pt x="331195" y="51154"/>
                      </a:cubicBezTo>
                      <a:cubicBezTo>
                        <a:pt x="385170" y="45862"/>
                        <a:pt x="681503" y="39512"/>
                        <a:pt x="728070" y="35279"/>
                      </a:cubicBezTo>
                      <a:cubicBezTo>
                        <a:pt x="774637" y="31046"/>
                        <a:pt x="598424" y="28400"/>
                        <a:pt x="610595" y="25754"/>
                      </a:cubicBezTo>
                      <a:cubicBezTo>
                        <a:pt x="622766" y="23108"/>
                        <a:pt x="893170" y="-3350"/>
                        <a:pt x="842370" y="354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8" name="フリーフォーム 1097">
                  <a:extLst>
                    <a:ext uri="{FF2B5EF4-FFF2-40B4-BE49-F238E27FC236}">
                      <a16:creationId xmlns:a16="http://schemas.microsoft.com/office/drawing/2014/main" id="{863B2546-F8F1-4CA7-FB6D-8FF60CE1D220}"/>
                    </a:ext>
                  </a:extLst>
                </p:cNvPr>
                <p:cNvSpPr/>
                <p:nvPr/>
              </p:nvSpPr>
              <p:spPr>
                <a:xfrm>
                  <a:off x="10362954" y="4225896"/>
                  <a:ext cx="841637" cy="184183"/>
                </a:xfrm>
                <a:custGeom>
                  <a:avLst/>
                  <a:gdLst>
                    <a:gd name="connsiteX0" fmla="*/ 16121 w 841637"/>
                    <a:gd name="connsiteY0" fmla="*/ 184179 h 184183"/>
                    <a:gd name="connsiteX1" fmla="*/ 89146 w 841637"/>
                    <a:gd name="connsiteY1" fmla="*/ 117504 h 184183"/>
                    <a:gd name="connsiteX2" fmla="*/ 41521 w 841637"/>
                    <a:gd name="connsiteY2" fmla="*/ 123854 h 184183"/>
                    <a:gd name="connsiteX3" fmla="*/ 362196 w 841637"/>
                    <a:gd name="connsiteY3" fmla="*/ 98454 h 184183"/>
                    <a:gd name="connsiteX4" fmla="*/ 257421 w 841637"/>
                    <a:gd name="connsiteY4" fmla="*/ 98454 h 184183"/>
                    <a:gd name="connsiteX5" fmla="*/ 717796 w 841637"/>
                    <a:gd name="connsiteY5" fmla="*/ 47654 h 184183"/>
                    <a:gd name="connsiteX6" fmla="*/ 841621 w 841637"/>
                    <a:gd name="connsiteY6" fmla="*/ 28604 h 184183"/>
                    <a:gd name="connsiteX7" fmla="*/ 727321 w 841637"/>
                    <a:gd name="connsiteY7" fmla="*/ 31779 h 184183"/>
                    <a:gd name="connsiteX8" fmla="*/ 828921 w 841637"/>
                    <a:gd name="connsiteY8" fmla="*/ 29 h 184183"/>
                    <a:gd name="connsiteX9" fmla="*/ 619371 w 841637"/>
                    <a:gd name="connsiteY9" fmla="*/ 38129 h 184183"/>
                    <a:gd name="connsiteX10" fmla="*/ 257421 w 841637"/>
                    <a:gd name="connsiteY10" fmla="*/ 85754 h 184183"/>
                    <a:gd name="connsiteX11" fmla="*/ 520946 w 841637"/>
                    <a:gd name="connsiteY11" fmla="*/ 60354 h 184183"/>
                    <a:gd name="connsiteX12" fmla="*/ 51046 w 841637"/>
                    <a:gd name="connsiteY12" fmla="*/ 120679 h 184183"/>
                    <a:gd name="connsiteX13" fmla="*/ 16121 w 841637"/>
                    <a:gd name="connsiteY13" fmla="*/ 184179 h 18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41637" h="184183">
                      <a:moveTo>
                        <a:pt x="16121" y="184179"/>
                      </a:moveTo>
                      <a:cubicBezTo>
                        <a:pt x="22471" y="183650"/>
                        <a:pt x="84913" y="127558"/>
                        <a:pt x="89146" y="117504"/>
                      </a:cubicBezTo>
                      <a:cubicBezTo>
                        <a:pt x="93379" y="107450"/>
                        <a:pt x="41521" y="123854"/>
                        <a:pt x="41521" y="123854"/>
                      </a:cubicBezTo>
                      <a:lnTo>
                        <a:pt x="362196" y="98454"/>
                      </a:lnTo>
                      <a:cubicBezTo>
                        <a:pt x="398179" y="94221"/>
                        <a:pt x="198154" y="106921"/>
                        <a:pt x="257421" y="98454"/>
                      </a:cubicBezTo>
                      <a:cubicBezTo>
                        <a:pt x="316688" y="89987"/>
                        <a:pt x="620429" y="59296"/>
                        <a:pt x="717796" y="47654"/>
                      </a:cubicBezTo>
                      <a:cubicBezTo>
                        <a:pt x="815163" y="36012"/>
                        <a:pt x="840034" y="31250"/>
                        <a:pt x="841621" y="28604"/>
                      </a:cubicBezTo>
                      <a:cubicBezTo>
                        <a:pt x="843209" y="25958"/>
                        <a:pt x="729438" y="36541"/>
                        <a:pt x="727321" y="31779"/>
                      </a:cubicBezTo>
                      <a:cubicBezTo>
                        <a:pt x="725204" y="27017"/>
                        <a:pt x="846912" y="-1029"/>
                        <a:pt x="828921" y="29"/>
                      </a:cubicBezTo>
                      <a:cubicBezTo>
                        <a:pt x="810930" y="1087"/>
                        <a:pt x="714621" y="23841"/>
                        <a:pt x="619371" y="38129"/>
                      </a:cubicBezTo>
                      <a:cubicBezTo>
                        <a:pt x="524121" y="52416"/>
                        <a:pt x="273825" y="82050"/>
                        <a:pt x="257421" y="85754"/>
                      </a:cubicBezTo>
                      <a:cubicBezTo>
                        <a:pt x="241017" y="89458"/>
                        <a:pt x="555342" y="54533"/>
                        <a:pt x="520946" y="60354"/>
                      </a:cubicBezTo>
                      <a:cubicBezTo>
                        <a:pt x="486550" y="66175"/>
                        <a:pt x="134125" y="106921"/>
                        <a:pt x="51046" y="120679"/>
                      </a:cubicBezTo>
                      <a:cubicBezTo>
                        <a:pt x="-32033" y="134437"/>
                        <a:pt x="9771" y="184708"/>
                        <a:pt x="16121" y="184179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9" name="フリーフォーム 1098">
                  <a:extLst>
                    <a:ext uri="{FF2B5EF4-FFF2-40B4-BE49-F238E27FC236}">
                      <a16:creationId xmlns:a16="http://schemas.microsoft.com/office/drawing/2014/main" id="{B2191D2C-20EE-FC9C-9414-75A1F79A13E1}"/>
                    </a:ext>
                  </a:extLst>
                </p:cNvPr>
                <p:cNvSpPr/>
                <p:nvPr/>
              </p:nvSpPr>
              <p:spPr>
                <a:xfrm>
                  <a:off x="10346477" y="4302125"/>
                  <a:ext cx="859491" cy="103446"/>
                </a:xfrm>
                <a:custGeom>
                  <a:avLst/>
                  <a:gdLst>
                    <a:gd name="connsiteX0" fmla="*/ 16723 w 859491"/>
                    <a:gd name="connsiteY0" fmla="*/ 101600 h 103446"/>
                    <a:gd name="connsiteX1" fmla="*/ 588223 w 859491"/>
                    <a:gd name="connsiteY1" fmla="*/ 34925 h 103446"/>
                    <a:gd name="connsiteX2" fmla="*/ 499323 w 859491"/>
                    <a:gd name="connsiteY2" fmla="*/ 44450 h 103446"/>
                    <a:gd name="connsiteX3" fmla="*/ 727923 w 859491"/>
                    <a:gd name="connsiteY3" fmla="*/ 9525 h 103446"/>
                    <a:gd name="connsiteX4" fmla="*/ 667598 w 859491"/>
                    <a:gd name="connsiteY4" fmla="*/ 3175 h 103446"/>
                    <a:gd name="connsiteX5" fmla="*/ 807298 w 859491"/>
                    <a:gd name="connsiteY5" fmla="*/ 0 h 103446"/>
                    <a:gd name="connsiteX6" fmla="*/ 854923 w 859491"/>
                    <a:gd name="connsiteY6" fmla="*/ 3175 h 103446"/>
                    <a:gd name="connsiteX7" fmla="*/ 705698 w 859491"/>
                    <a:gd name="connsiteY7" fmla="*/ 6350 h 103446"/>
                    <a:gd name="connsiteX8" fmla="*/ 496148 w 859491"/>
                    <a:gd name="connsiteY8" fmla="*/ 31750 h 103446"/>
                    <a:gd name="connsiteX9" fmla="*/ 575523 w 859491"/>
                    <a:gd name="connsiteY9" fmla="*/ 28575 h 103446"/>
                    <a:gd name="connsiteX10" fmla="*/ 191348 w 859491"/>
                    <a:gd name="connsiteY10" fmla="*/ 79375 h 103446"/>
                    <a:gd name="connsiteX11" fmla="*/ 16723 w 859491"/>
                    <a:gd name="connsiteY11" fmla="*/ 101600 h 103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59491" h="103446">
                      <a:moveTo>
                        <a:pt x="16723" y="101600"/>
                      </a:moveTo>
                      <a:lnTo>
                        <a:pt x="588223" y="34925"/>
                      </a:lnTo>
                      <a:cubicBezTo>
                        <a:pt x="668656" y="25400"/>
                        <a:pt x="476040" y="48683"/>
                        <a:pt x="499323" y="44450"/>
                      </a:cubicBezTo>
                      <a:cubicBezTo>
                        <a:pt x="522606" y="40217"/>
                        <a:pt x="699877" y="16404"/>
                        <a:pt x="727923" y="9525"/>
                      </a:cubicBezTo>
                      <a:cubicBezTo>
                        <a:pt x="755969" y="2646"/>
                        <a:pt x="654369" y="4762"/>
                        <a:pt x="667598" y="3175"/>
                      </a:cubicBezTo>
                      <a:cubicBezTo>
                        <a:pt x="680827" y="1588"/>
                        <a:pt x="776077" y="0"/>
                        <a:pt x="807298" y="0"/>
                      </a:cubicBezTo>
                      <a:cubicBezTo>
                        <a:pt x="838519" y="0"/>
                        <a:pt x="871856" y="2117"/>
                        <a:pt x="854923" y="3175"/>
                      </a:cubicBezTo>
                      <a:cubicBezTo>
                        <a:pt x="837990" y="4233"/>
                        <a:pt x="765494" y="1587"/>
                        <a:pt x="705698" y="6350"/>
                      </a:cubicBezTo>
                      <a:cubicBezTo>
                        <a:pt x="645902" y="11113"/>
                        <a:pt x="517844" y="28046"/>
                        <a:pt x="496148" y="31750"/>
                      </a:cubicBezTo>
                      <a:cubicBezTo>
                        <a:pt x="474452" y="35454"/>
                        <a:pt x="626323" y="20637"/>
                        <a:pt x="575523" y="28575"/>
                      </a:cubicBezTo>
                      <a:cubicBezTo>
                        <a:pt x="524723" y="36513"/>
                        <a:pt x="287127" y="66146"/>
                        <a:pt x="191348" y="79375"/>
                      </a:cubicBezTo>
                      <a:cubicBezTo>
                        <a:pt x="95569" y="92604"/>
                        <a:pt x="-49423" y="109008"/>
                        <a:pt x="16723" y="10160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0" name="フリーフォーム 1099">
                  <a:extLst>
                    <a:ext uri="{FF2B5EF4-FFF2-40B4-BE49-F238E27FC236}">
                      <a16:creationId xmlns:a16="http://schemas.microsoft.com/office/drawing/2014/main" id="{71FFE864-2A22-47BA-7C84-B2D5F9C89601}"/>
                    </a:ext>
                  </a:extLst>
                </p:cNvPr>
                <p:cNvSpPr/>
                <p:nvPr/>
              </p:nvSpPr>
              <p:spPr>
                <a:xfrm>
                  <a:off x="11200415" y="4110239"/>
                  <a:ext cx="112145" cy="947542"/>
                </a:xfrm>
                <a:custGeom>
                  <a:avLst/>
                  <a:gdLst>
                    <a:gd name="connsiteX0" fmla="*/ 16860 w 112145"/>
                    <a:gd name="connsiteY0" fmla="*/ 1386 h 947542"/>
                    <a:gd name="connsiteX1" fmla="*/ 29560 w 112145"/>
                    <a:gd name="connsiteY1" fmla="*/ 156961 h 947542"/>
                    <a:gd name="connsiteX2" fmla="*/ 32735 w 112145"/>
                    <a:gd name="connsiteY2" fmla="*/ 379211 h 947542"/>
                    <a:gd name="connsiteX3" fmla="*/ 26385 w 112145"/>
                    <a:gd name="connsiteY3" fmla="*/ 303011 h 947542"/>
                    <a:gd name="connsiteX4" fmla="*/ 67660 w 112145"/>
                    <a:gd name="connsiteY4" fmla="*/ 496686 h 947542"/>
                    <a:gd name="connsiteX5" fmla="*/ 54960 w 112145"/>
                    <a:gd name="connsiteY5" fmla="*/ 449061 h 947542"/>
                    <a:gd name="connsiteX6" fmla="*/ 86710 w 112145"/>
                    <a:gd name="connsiteY6" fmla="*/ 744336 h 947542"/>
                    <a:gd name="connsiteX7" fmla="*/ 112110 w 112145"/>
                    <a:gd name="connsiteY7" fmla="*/ 947536 h 947542"/>
                    <a:gd name="connsiteX8" fmla="*/ 89885 w 112145"/>
                    <a:gd name="connsiteY8" fmla="*/ 737986 h 947542"/>
                    <a:gd name="connsiteX9" fmla="*/ 7335 w 112145"/>
                    <a:gd name="connsiteY9" fmla="*/ 245861 h 947542"/>
                    <a:gd name="connsiteX10" fmla="*/ 16860 w 112145"/>
                    <a:gd name="connsiteY10" fmla="*/ 1386 h 947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2145" h="947542">
                      <a:moveTo>
                        <a:pt x="16860" y="1386"/>
                      </a:moveTo>
                      <a:cubicBezTo>
                        <a:pt x="20564" y="-13431"/>
                        <a:pt x="26914" y="93990"/>
                        <a:pt x="29560" y="156961"/>
                      </a:cubicBezTo>
                      <a:cubicBezTo>
                        <a:pt x="32206" y="219932"/>
                        <a:pt x="33264" y="354869"/>
                        <a:pt x="32735" y="379211"/>
                      </a:cubicBezTo>
                      <a:cubicBezTo>
                        <a:pt x="32206" y="403553"/>
                        <a:pt x="20564" y="283432"/>
                        <a:pt x="26385" y="303011"/>
                      </a:cubicBezTo>
                      <a:cubicBezTo>
                        <a:pt x="32206" y="322590"/>
                        <a:pt x="62898" y="472344"/>
                        <a:pt x="67660" y="496686"/>
                      </a:cubicBezTo>
                      <a:cubicBezTo>
                        <a:pt x="72422" y="521028"/>
                        <a:pt x="51785" y="407786"/>
                        <a:pt x="54960" y="449061"/>
                      </a:cubicBezTo>
                      <a:cubicBezTo>
                        <a:pt x="58135" y="490336"/>
                        <a:pt x="77185" y="661257"/>
                        <a:pt x="86710" y="744336"/>
                      </a:cubicBezTo>
                      <a:cubicBezTo>
                        <a:pt x="96235" y="827415"/>
                        <a:pt x="111581" y="948594"/>
                        <a:pt x="112110" y="947536"/>
                      </a:cubicBezTo>
                      <a:cubicBezTo>
                        <a:pt x="112639" y="946478"/>
                        <a:pt x="107348" y="854932"/>
                        <a:pt x="89885" y="737986"/>
                      </a:cubicBezTo>
                      <a:cubicBezTo>
                        <a:pt x="72422" y="621040"/>
                        <a:pt x="26914" y="370744"/>
                        <a:pt x="7335" y="245861"/>
                      </a:cubicBezTo>
                      <a:cubicBezTo>
                        <a:pt x="-12244" y="120978"/>
                        <a:pt x="13156" y="16203"/>
                        <a:pt x="16860" y="138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1" name="フリーフォーム 1100">
                  <a:extLst>
                    <a:ext uri="{FF2B5EF4-FFF2-40B4-BE49-F238E27FC236}">
                      <a16:creationId xmlns:a16="http://schemas.microsoft.com/office/drawing/2014/main" id="{498A1BD0-AF76-DFF1-FDAA-3BDB092FEEBD}"/>
                    </a:ext>
                  </a:extLst>
                </p:cNvPr>
                <p:cNvSpPr/>
                <p:nvPr/>
              </p:nvSpPr>
              <p:spPr>
                <a:xfrm>
                  <a:off x="11309350" y="3956050"/>
                  <a:ext cx="1384300" cy="241300"/>
                </a:xfrm>
                <a:custGeom>
                  <a:avLst/>
                  <a:gdLst>
                    <a:gd name="connsiteX0" fmla="*/ 0 w 1384300"/>
                    <a:gd name="connsiteY0" fmla="*/ 241300 h 241300"/>
                    <a:gd name="connsiteX1" fmla="*/ 406400 w 1384300"/>
                    <a:gd name="connsiteY1" fmla="*/ 184150 h 241300"/>
                    <a:gd name="connsiteX2" fmla="*/ 273050 w 1384300"/>
                    <a:gd name="connsiteY2" fmla="*/ 190500 h 241300"/>
                    <a:gd name="connsiteX3" fmla="*/ 809625 w 1384300"/>
                    <a:gd name="connsiteY3" fmla="*/ 101600 h 241300"/>
                    <a:gd name="connsiteX4" fmla="*/ 650875 w 1384300"/>
                    <a:gd name="connsiteY4" fmla="*/ 142875 h 241300"/>
                    <a:gd name="connsiteX5" fmla="*/ 1003300 w 1384300"/>
                    <a:gd name="connsiteY5" fmla="*/ 79375 h 241300"/>
                    <a:gd name="connsiteX6" fmla="*/ 844550 w 1384300"/>
                    <a:gd name="connsiteY6" fmla="*/ 107950 h 241300"/>
                    <a:gd name="connsiteX7" fmla="*/ 1257300 w 1384300"/>
                    <a:gd name="connsiteY7" fmla="*/ 31750 h 241300"/>
                    <a:gd name="connsiteX8" fmla="*/ 1384300 w 1384300"/>
                    <a:gd name="connsiteY8" fmla="*/ 0 h 241300"/>
                    <a:gd name="connsiteX9" fmla="*/ 1057275 w 1384300"/>
                    <a:gd name="connsiteY9" fmla="*/ 82550 h 241300"/>
                    <a:gd name="connsiteX10" fmla="*/ 501650 w 1384300"/>
                    <a:gd name="connsiteY10" fmla="*/ 171450 h 241300"/>
                    <a:gd name="connsiteX11" fmla="*/ 625475 w 1384300"/>
                    <a:gd name="connsiteY11" fmla="*/ 133350 h 241300"/>
                    <a:gd name="connsiteX12" fmla="*/ 238125 w 1384300"/>
                    <a:gd name="connsiteY12" fmla="*/ 200025 h 241300"/>
                    <a:gd name="connsiteX13" fmla="*/ 0 w 1384300"/>
                    <a:gd name="connsiteY13" fmla="*/ 241300 h 24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84300" h="241300">
                      <a:moveTo>
                        <a:pt x="0" y="241300"/>
                      </a:moveTo>
                      <a:lnTo>
                        <a:pt x="406400" y="184150"/>
                      </a:lnTo>
                      <a:cubicBezTo>
                        <a:pt x="451908" y="175683"/>
                        <a:pt x="205846" y="204258"/>
                        <a:pt x="273050" y="190500"/>
                      </a:cubicBezTo>
                      <a:cubicBezTo>
                        <a:pt x="340254" y="176742"/>
                        <a:pt x="746654" y="109537"/>
                        <a:pt x="809625" y="101600"/>
                      </a:cubicBezTo>
                      <a:cubicBezTo>
                        <a:pt x="872596" y="93663"/>
                        <a:pt x="618596" y="146579"/>
                        <a:pt x="650875" y="142875"/>
                      </a:cubicBezTo>
                      <a:cubicBezTo>
                        <a:pt x="683154" y="139171"/>
                        <a:pt x="1003300" y="79375"/>
                        <a:pt x="1003300" y="79375"/>
                      </a:cubicBezTo>
                      <a:lnTo>
                        <a:pt x="844550" y="107950"/>
                      </a:lnTo>
                      <a:lnTo>
                        <a:pt x="1257300" y="31750"/>
                      </a:lnTo>
                      <a:cubicBezTo>
                        <a:pt x="1347258" y="13758"/>
                        <a:pt x="1384300" y="0"/>
                        <a:pt x="1384300" y="0"/>
                      </a:cubicBezTo>
                      <a:cubicBezTo>
                        <a:pt x="1350963" y="8467"/>
                        <a:pt x="1204383" y="53975"/>
                        <a:pt x="1057275" y="82550"/>
                      </a:cubicBezTo>
                      <a:cubicBezTo>
                        <a:pt x="910167" y="111125"/>
                        <a:pt x="573617" y="162983"/>
                        <a:pt x="501650" y="171450"/>
                      </a:cubicBezTo>
                      <a:cubicBezTo>
                        <a:pt x="429683" y="179917"/>
                        <a:pt x="669396" y="128588"/>
                        <a:pt x="625475" y="133350"/>
                      </a:cubicBezTo>
                      <a:cubicBezTo>
                        <a:pt x="581554" y="138112"/>
                        <a:pt x="238125" y="200025"/>
                        <a:pt x="238125" y="200025"/>
                      </a:cubicBezTo>
                      <a:lnTo>
                        <a:pt x="0" y="241300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2" name="フリーフォーム 1101">
                  <a:extLst>
                    <a:ext uri="{FF2B5EF4-FFF2-40B4-BE49-F238E27FC236}">
                      <a16:creationId xmlns:a16="http://schemas.microsoft.com/office/drawing/2014/main" id="{59E14347-7352-0F97-A736-8149B4DB53D8}"/>
                    </a:ext>
                  </a:extLst>
                </p:cNvPr>
                <p:cNvSpPr/>
                <p:nvPr/>
              </p:nvSpPr>
              <p:spPr>
                <a:xfrm>
                  <a:off x="11308878" y="4146530"/>
                  <a:ext cx="493108" cy="133381"/>
                </a:xfrm>
                <a:custGeom>
                  <a:avLst/>
                  <a:gdLst>
                    <a:gd name="connsiteX0" fmla="*/ 25872 w 493108"/>
                    <a:gd name="connsiteY0" fmla="*/ 133370 h 133381"/>
                    <a:gd name="connsiteX1" fmla="*/ 492597 w 493108"/>
                    <a:gd name="connsiteY1" fmla="*/ 57170 h 133381"/>
                    <a:gd name="connsiteX2" fmla="*/ 117947 w 493108"/>
                    <a:gd name="connsiteY2" fmla="*/ 123845 h 133381"/>
                    <a:gd name="connsiteX3" fmla="*/ 162397 w 493108"/>
                    <a:gd name="connsiteY3" fmla="*/ 60345 h 133381"/>
                    <a:gd name="connsiteX4" fmla="*/ 410047 w 493108"/>
                    <a:gd name="connsiteY4" fmla="*/ 20 h 133381"/>
                    <a:gd name="connsiteX5" fmla="*/ 48097 w 493108"/>
                    <a:gd name="connsiteY5" fmla="*/ 66695 h 133381"/>
                    <a:gd name="connsiteX6" fmla="*/ 9997 w 493108"/>
                    <a:gd name="connsiteY6" fmla="*/ 69870 h 133381"/>
                    <a:gd name="connsiteX7" fmla="*/ 105247 w 493108"/>
                    <a:gd name="connsiteY7" fmla="*/ 60345 h 133381"/>
                    <a:gd name="connsiteX8" fmla="*/ 194147 w 493108"/>
                    <a:gd name="connsiteY8" fmla="*/ 101620 h 133381"/>
                    <a:gd name="connsiteX9" fmla="*/ 359247 w 493108"/>
                    <a:gd name="connsiteY9" fmla="*/ 95270 h 133381"/>
                    <a:gd name="connsiteX10" fmla="*/ 187797 w 493108"/>
                    <a:gd name="connsiteY10" fmla="*/ 107970 h 133381"/>
                    <a:gd name="connsiteX11" fmla="*/ 479897 w 493108"/>
                    <a:gd name="connsiteY11" fmla="*/ 57170 h 133381"/>
                    <a:gd name="connsiteX12" fmla="*/ 114772 w 493108"/>
                    <a:gd name="connsiteY12" fmla="*/ 104795 h 133381"/>
                    <a:gd name="connsiteX13" fmla="*/ 165572 w 493108"/>
                    <a:gd name="connsiteY13" fmla="*/ 63520 h 133381"/>
                    <a:gd name="connsiteX14" fmla="*/ 25872 w 493108"/>
                    <a:gd name="connsiteY14" fmla="*/ 133370 h 133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93108" h="133381">
                      <a:moveTo>
                        <a:pt x="25872" y="133370"/>
                      </a:moveTo>
                      <a:cubicBezTo>
                        <a:pt x="80376" y="132312"/>
                        <a:pt x="477251" y="58757"/>
                        <a:pt x="492597" y="57170"/>
                      </a:cubicBezTo>
                      <a:cubicBezTo>
                        <a:pt x="507943" y="55582"/>
                        <a:pt x="172980" y="123316"/>
                        <a:pt x="117947" y="123845"/>
                      </a:cubicBezTo>
                      <a:cubicBezTo>
                        <a:pt x="62914" y="124374"/>
                        <a:pt x="113714" y="80982"/>
                        <a:pt x="162397" y="60345"/>
                      </a:cubicBezTo>
                      <a:cubicBezTo>
                        <a:pt x="211080" y="39707"/>
                        <a:pt x="429097" y="-1038"/>
                        <a:pt x="410047" y="20"/>
                      </a:cubicBezTo>
                      <a:cubicBezTo>
                        <a:pt x="390997" y="1078"/>
                        <a:pt x="114772" y="55053"/>
                        <a:pt x="48097" y="66695"/>
                      </a:cubicBezTo>
                      <a:cubicBezTo>
                        <a:pt x="-18578" y="78337"/>
                        <a:pt x="472" y="70928"/>
                        <a:pt x="9997" y="69870"/>
                      </a:cubicBezTo>
                      <a:cubicBezTo>
                        <a:pt x="19522" y="68812"/>
                        <a:pt x="74555" y="55053"/>
                        <a:pt x="105247" y="60345"/>
                      </a:cubicBezTo>
                      <a:cubicBezTo>
                        <a:pt x="135939" y="65637"/>
                        <a:pt x="151814" y="95799"/>
                        <a:pt x="194147" y="101620"/>
                      </a:cubicBezTo>
                      <a:cubicBezTo>
                        <a:pt x="236480" y="107441"/>
                        <a:pt x="360305" y="94212"/>
                        <a:pt x="359247" y="95270"/>
                      </a:cubicBezTo>
                      <a:cubicBezTo>
                        <a:pt x="358189" y="96328"/>
                        <a:pt x="167689" y="114320"/>
                        <a:pt x="187797" y="107970"/>
                      </a:cubicBezTo>
                      <a:cubicBezTo>
                        <a:pt x="207905" y="101620"/>
                        <a:pt x="492068" y="57699"/>
                        <a:pt x="479897" y="57170"/>
                      </a:cubicBezTo>
                      <a:cubicBezTo>
                        <a:pt x="467726" y="56641"/>
                        <a:pt x="167159" y="103737"/>
                        <a:pt x="114772" y="104795"/>
                      </a:cubicBezTo>
                      <a:cubicBezTo>
                        <a:pt x="62385" y="105853"/>
                        <a:pt x="175626" y="62462"/>
                        <a:pt x="165572" y="63520"/>
                      </a:cubicBezTo>
                      <a:cubicBezTo>
                        <a:pt x="155518" y="64578"/>
                        <a:pt x="-28632" y="134428"/>
                        <a:pt x="25872" y="13337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3" name="フリーフォーム 1102">
                  <a:extLst>
                    <a:ext uri="{FF2B5EF4-FFF2-40B4-BE49-F238E27FC236}">
                      <a16:creationId xmlns:a16="http://schemas.microsoft.com/office/drawing/2014/main" id="{3B536F6E-D93D-365A-37D2-790B87ADDD98}"/>
                    </a:ext>
                  </a:extLst>
                </p:cNvPr>
                <p:cNvSpPr/>
                <p:nvPr/>
              </p:nvSpPr>
              <p:spPr>
                <a:xfrm>
                  <a:off x="11709185" y="4028117"/>
                  <a:ext cx="1001641" cy="185108"/>
                </a:xfrm>
                <a:custGeom>
                  <a:avLst/>
                  <a:gdLst>
                    <a:gd name="connsiteX0" fmla="*/ 66890 w 1001641"/>
                    <a:gd name="connsiteY0" fmla="*/ 185108 h 185108"/>
                    <a:gd name="connsiteX1" fmla="*/ 127215 w 1001641"/>
                    <a:gd name="connsiteY1" fmla="*/ 172408 h 185108"/>
                    <a:gd name="connsiteX2" fmla="*/ 539965 w 1001641"/>
                    <a:gd name="connsiteY2" fmla="*/ 83508 h 185108"/>
                    <a:gd name="connsiteX3" fmla="*/ 425665 w 1001641"/>
                    <a:gd name="connsiteY3" fmla="*/ 115258 h 185108"/>
                    <a:gd name="connsiteX4" fmla="*/ 866990 w 1001641"/>
                    <a:gd name="connsiteY4" fmla="*/ 16833 h 185108"/>
                    <a:gd name="connsiteX5" fmla="*/ 993990 w 1001641"/>
                    <a:gd name="connsiteY5" fmla="*/ 4133 h 185108"/>
                    <a:gd name="connsiteX6" fmla="*/ 686015 w 1001641"/>
                    <a:gd name="connsiteY6" fmla="*/ 61283 h 185108"/>
                    <a:gd name="connsiteX7" fmla="*/ 936840 w 1001641"/>
                    <a:gd name="connsiteY7" fmla="*/ 32708 h 185108"/>
                    <a:gd name="connsiteX8" fmla="*/ 476465 w 1001641"/>
                    <a:gd name="connsiteY8" fmla="*/ 118433 h 185108"/>
                    <a:gd name="connsiteX9" fmla="*/ 209765 w 1001641"/>
                    <a:gd name="connsiteY9" fmla="*/ 159708 h 185108"/>
                    <a:gd name="connsiteX10" fmla="*/ 327240 w 1001641"/>
                    <a:gd name="connsiteY10" fmla="*/ 140658 h 185108"/>
                    <a:gd name="connsiteX11" fmla="*/ 16090 w 1001641"/>
                    <a:gd name="connsiteY11" fmla="*/ 181933 h 185108"/>
                    <a:gd name="connsiteX12" fmla="*/ 66890 w 1001641"/>
                    <a:gd name="connsiteY12" fmla="*/ 185108 h 185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01641" h="185108">
                      <a:moveTo>
                        <a:pt x="66890" y="185108"/>
                      </a:moveTo>
                      <a:lnTo>
                        <a:pt x="127215" y="172408"/>
                      </a:lnTo>
                      <a:lnTo>
                        <a:pt x="539965" y="83508"/>
                      </a:lnTo>
                      <a:cubicBezTo>
                        <a:pt x="589707" y="73983"/>
                        <a:pt x="371161" y="126370"/>
                        <a:pt x="425665" y="115258"/>
                      </a:cubicBezTo>
                      <a:cubicBezTo>
                        <a:pt x="480169" y="104146"/>
                        <a:pt x="772269" y="35354"/>
                        <a:pt x="866990" y="16833"/>
                      </a:cubicBezTo>
                      <a:cubicBezTo>
                        <a:pt x="961711" y="-1688"/>
                        <a:pt x="1024152" y="-3275"/>
                        <a:pt x="993990" y="4133"/>
                      </a:cubicBezTo>
                      <a:cubicBezTo>
                        <a:pt x="963828" y="11541"/>
                        <a:pt x="695540" y="56520"/>
                        <a:pt x="686015" y="61283"/>
                      </a:cubicBezTo>
                      <a:cubicBezTo>
                        <a:pt x="676490" y="66046"/>
                        <a:pt x="971765" y="23183"/>
                        <a:pt x="936840" y="32708"/>
                      </a:cubicBezTo>
                      <a:cubicBezTo>
                        <a:pt x="901915" y="42233"/>
                        <a:pt x="597644" y="97266"/>
                        <a:pt x="476465" y="118433"/>
                      </a:cubicBezTo>
                      <a:cubicBezTo>
                        <a:pt x="355286" y="139600"/>
                        <a:pt x="234636" y="156004"/>
                        <a:pt x="209765" y="159708"/>
                      </a:cubicBezTo>
                      <a:cubicBezTo>
                        <a:pt x="184894" y="163412"/>
                        <a:pt x="359519" y="136954"/>
                        <a:pt x="327240" y="140658"/>
                      </a:cubicBezTo>
                      <a:cubicBezTo>
                        <a:pt x="294961" y="144362"/>
                        <a:pt x="58423" y="177700"/>
                        <a:pt x="16090" y="181933"/>
                      </a:cubicBezTo>
                      <a:cubicBezTo>
                        <a:pt x="-26243" y="186166"/>
                        <a:pt x="23498" y="176112"/>
                        <a:pt x="66890" y="185108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4" name="フリーフォーム 1103">
                  <a:extLst>
                    <a:ext uri="{FF2B5EF4-FFF2-40B4-BE49-F238E27FC236}">
                      <a16:creationId xmlns:a16="http://schemas.microsoft.com/office/drawing/2014/main" id="{EB5BC51F-BA9F-CDFE-ED72-826B546831A4}"/>
                    </a:ext>
                  </a:extLst>
                </p:cNvPr>
                <p:cNvSpPr/>
                <p:nvPr/>
              </p:nvSpPr>
              <p:spPr>
                <a:xfrm>
                  <a:off x="11299755" y="4225111"/>
                  <a:ext cx="121449" cy="845684"/>
                </a:xfrm>
                <a:custGeom>
                  <a:avLst/>
                  <a:gdLst>
                    <a:gd name="connsiteX0" fmla="*/ 70 w 121449"/>
                    <a:gd name="connsiteY0" fmla="*/ 814 h 845684"/>
                    <a:gd name="connsiteX1" fmla="*/ 22295 w 121449"/>
                    <a:gd name="connsiteY1" fmla="*/ 283389 h 845684"/>
                    <a:gd name="connsiteX2" fmla="*/ 25470 w 121449"/>
                    <a:gd name="connsiteY2" fmla="*/ 245289 h 845684"/>
                    <a:gd name="connsiteX3" fmla="*/ 69920 w 121449"/>
                    <a:gd name="connsiteY3" fmla="*/ 438964 h 845684"/>
                    <a:gd name="connsiteX4" fmla="*/ 85795 w 121449"/>
                    <a:gd name="connsiteY4" fmla="*/ 346889 h 845684"/>
                    <a:gd name="connsiteX5" fmla="*/ 79445 w 121449"/>
                    <a:gd name="connsiteY5" fmla="*/ 543739 h 845684"/>
                    <a:gd name="connsiteX6" fmla="*/ 92145 w 121449"/>
                    <a:gd name="connsiteY6" fmla="*/ 699314 h 845684"/>
                    <a:gd name="connsiteX7" fmla="*/ 111195 w 121449"/>
                    <a:gd name="connsiteY7" fmla="*/ 845364 h 845684"/>
                    <a:gd name="connsiteX8" fmla="*/ 120720 w 121449"/>
                    <a:gd name="connsiteY8" fmla="*/ 727889 h 845684"/>
                    <a:gd name="connsiteX9" fmla="*/ 92145 w 121449"/>
                    <a:gd name="connsiteY9" fmla="*/ 404039 h 845684"/>
                    <a:gd name="connsiteX10" fmla="*/ 50870 w 121449"/>
                    <a:gd name="connsiteY10" fmla="*/ 143689 h 845684"/>
                    <a:gd name="connsiteX11" fmla="*/ 50870 w 121449"/>
                    <a:gd name="connsiteY11" fmla="*/ 191314 h 845684"/>
                    <a:gd name="connsiteX12" fmla="*/ 22295 w 121449"/>
                    <a:gd name="connsiteY12" fmla="*/ 121464 h 845684"/>
                    <a:gd name="connsiteX13" fmla="*/ 15945 w 121449"/>
                    <a:gd name="connsiteY13" fmla="*/ 194489 h 845684"/>
                    <a:gd name="connsiteX14" fmla="*/ 70 w 121449"/>
                    <a:gd name="connsiteY14" fmla="*/ 814 h 845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1449" h="845684">
                      <a:moveTo>
                        <a:pt x="70" y="814"/>
                      </a:moveTo>
                      <a:cubicBezTo>
                        <a:pt x="1128" y="15631"/>
                        <a:pt x="18062" y="242643"/>
                        <a:pt x="22295" y="283389"/>
                      </a:cubicBezTo>
                      <a:cubicBezTo>
                        <a:pt x="26528" y="324135"/>
                        <a:pt x="17533" y="219360"/>
                        <a:pt x="25470" y="245289"/>
                      </a:cubicBezTo>
                      <a:cubicBezTo>
                        <a:pt x="33407" y="271218"/>
                        <a:pt x="59866" y="422031"/>
                        <a:pt x="69920" y="438964"/>
                      </a:cubicBezTo>
                      <a:cubicBezTo>
                        <a:pt x="79974" y="455897"/>
                        <a:pt x="84208" y="329427"/>
                        <a:pt x="85795" y="346889"/>
                      </a:cubicBezTo>
                      <a:cubicBezTo>
                        <a:pt x="87382" y="364351"/>
                        <a:pt x="78387" y="485002"/>
                        <a:pt x="79445" y="543739"/>
                      </a:cubicBezTo>
                      <a:cubicBezTo>
                        <a:pt x="80503" y="602476"/>
                        <a:pt x="86853" y="649043"/>
                        <a:pt x="92145" y="699314"/>
                      </a:cubicBezTo>
                      <a:cubicBezTo>
                        <a:pt x="97437" y="749585"/>
                        <a:pt x="106433" y="840602"/>
                        <a:pt x="111195" y="845364"/>
                      </a:cubicBezTo>
                      <a:cubicBezTo>
                        <a:pt x="115957" y="850126"/>
                        <a:pt x="123895" y="801443"/>
                        <a:pt x="120720" y="727889"/>
                      </a:cubicBezTo>
                      <a:cubicBezTo>
                        <a:pt x="117545" y="654335"/>
                        <a:pt x="103787" y="501406"/>
                        <a:pt x="92145" y="404039"/>
                      </a:cubicBezTo>
                      <a:cubicBezTo>
                        <a:pt x="80503" y="306672"/>
                        <a:pt x="57749" y="179143"/>
                        <a:pt x="50870" y="143689"/>
                      </a:cubicBezTo>
                      <a:cubicBezTo>
                        <a:pt x="43991" y="108235"/>
                        <a:pt x="55632" y="195018"/>
                        <a:pt x="50870" y="191314"/>
                      </a:cubicBezTo>
                      <a:cubicBezTo>
                        <a:pt x="46108" y="187610"/>
                        <a:pt x="28116" y="120935"/>
                        <a:pt x="22295" y="121464"/>
                      </a:cubicBezTo>
                      <a:cubicBezTo>
                        <a:pt x="16474" y="121993"/>
                        <a:pt x="21766" y="210893"/>
                        <a:pt x="15945" y="194489"/>
                      </a:cubicBezTo>
                      <a:cubicBezTo>
                        <a:pt x="10124" y="178085"/>
                        <a:pt x="-988" y="-14003"/>
                        <a:pt x="70" y="814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5" name="フリーフォーム 1104">
                  <a:extLst>
                    <a:ext uri="{FF2B5EF4-FFF2-40B4-BE49-F238E27FC236}">
                      <a16:creationId xmlns:a16="http://schemas.microsoft.com/office/drawing/2014/main" id="{959AD598-F089-90CA-93E8-77ABA182E638}"/>
                    </a:ext>
                  </a:extLst>
                </p:cNvPr>
                <p:cNvSpPr/>
                <p:nvPr/>
              </p:nvSpPr>
              <p:spPr>
                <a:xfrm>
                  <a:off x="9913458" y="4984740"/>
                  <a:ext cx="1425798" cy="111135"/>
                </a:xfrm>
                <a:custGeom>
                  <a:avLst/>
                  <a:gdLst>
                    <a:gd name="connsiteX0" fmla="*/ 2067 w 1425798"/>
                    <a:gd name="connsiteY0" fmla="*/ 10 h 111135"/>
                    <a:gd name="connsiteX1" fmla="*/ 586267 w 1425798"/>
                    <a:gd name="connsiteY1" fmla="*/ 98435 h 111135"/>
                    <a:gd name="connsiteX2" fmla="*/ 500542 w 1425798"/>
                    <a:gd name="connsiteY2" fmla="*/ 88910 h 111135"/>
                    <a:gd name="connsiteX3" fmla="*/ 824392 w 1425798"/>
                    <a:gd name="connsiteY3" fmla="*/ 85735 h 111135"/>
                    <a:gd name="connsiteX4" fmla="*/ 751367 w 1425798"/>
                    <a:gd name="connsiteY4" fmla="*/ 79385 h 111135"/>
                    <a:gd name="connsiteX5" fmla="*/ 1199042 w 1425798"/>
                    <a:gd name="connsiteY5" fmla="*/ 60335 h 111135"/>
                    <a:gd name="connsiteX6" fmla="*/ 1424467 w 1425798"/>
                    <a:gd name="connsiteY6" fmla="*/ 25410 h 111135"/>
                    <a:gd name="connsiteX7" fmla="*/ 1103792 w 1425798"/>
                    <a:gd name="connsiteY7" fmla="*/ 85735 h 111135"/>
                    <a:gd name="connsiteX8" fmla="*/ 675167 w 1425798"/>
                    <a:gd name="connsiteY8" fmla="*/ 104785 h 111135"/>
                    <a:gd name="connsiteX9" fmla="*/ 710092 w 1425798"/>
                    <a:gd name="connsiteY9" fmla="*/ 111135 h 111135"/>
                    <a:gd name="connsiteX10" fmla="*/ 392592 w 1425798"/>
                    <a:gd name="connsiteY10" fmla="*/ 66685 h 111135"/>
                    <a:gd name="connsiteX11" fmla="*/ 544992 w 1425798"/>
                    <a:gd name="connsiteY11" fmla="*/ 98435 h 111135"/>
                    <a:gd name="connsiteX12" fmla="*/ 398942 w 1425798"/>
                    <a:gd name="connsiteY12" fmla="*/ 92085 h 111135"/>
                    <a:gd name="connsiteX13" fmla="*/ 2067 w 1425798"/>
                    <a:gd name="connsiteY13" fmla="*/ 10 h 111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25798" h="111135">
                      <a:moveTo>
                        <a:pt x="2067" y="10"/>
                      </a:moveTo>
                      <a:cubicBezTo>
                        <a:pt x="33288" y="1068"/>
                        <a:pt x="503188" y="83618"/>
                        <a:pt x="586267" y="98435"/>
                      </a:cubicBezTo>
                      <a:cubicBezTo>
                        <a:pt x="669346" y="113252"/>
                        <a:pt x="460855" y="91027"/>
                        <a:pt x="500542" y="88910"/>
                      </a:cubicBezTo>
                      <a:cubicBezTo>
                        <a:pt x="540229" y="86793"/>
                        <a:pt x="782588" y="87322"/>
                        <a:pt x="824392" y="85735"/>
                      </a:cubicBezTo>
                      <a:cubicBezTo>
                        <a:pt x="866196" y="84148"/>
                        <a:pt x="688925" y="83618"/>
                        <a:pt x="751367" y="79385"/>
                      </a:cubicBezTo>
                      <a:cubicBezTo>
                        <a:pt x="813809" y="75152"/>
                        <a:pt x="1086859" y="69331"/>
                        <a:pt x="1199042" y="60335"/>
                      </a:cubicBezTo>
                      <a:cubicBezTo>
                        <a:pt x="1311225" y="51339"/>
                        <a:pt x="1440342" y="21177"/>
                        <a:pt x="1424467" y="25410"/>
                      </a:cubicBezTo>
                      <a:cubicBezTo>
                        <a:pt x="1408592" y="29643"/>
                        <a:pt x="1228675" y="72506"/>
                        <a:pt x="1103792" y="85735"/>
                      </a:cubicBezTo>
                      <a:cubicBezTo>
                        <a:pt x="978909" y="98964"/>
                        <a:pt x="740784" y="100552"/>
                        <a:pt x="675167" y="104785"/>
                      </a:cubicBezTo>
                      <a:cubicBezTo>
                        <a:pt x="609550" y="109018"/>
                        <a:pt x="710092" y="111135"/>
                        <a:pt x="710092" y="111135"/>
                      </a:cubicBezTo>
                      <a:lnTo>
                        <a:pt x="392592" y="66685"/>
                      </a:lnTo>
                      <a:cubicBezTo>
                        <a:pt x="365075" y="64568"/>
                        <a:pt x="543934" y="94202"/>
                        <a:pt x="544992" y="98435"/>
                      </a:cubicBezTo>
                      <a:cubicBezTo>
                        <a:pt x="546050" y="102668"/>
                        <a:pt x="495780" y="108489"/>
                        <a:pt x="398942" y="92085"/>
                      </a:cubicBezTo>
                      <a:cubicBezTo>
                        <a:pt x="302105" y="75681"/>
                        <a:pt x="-29154" y="-1048"/>
                        <a:pt x="2067" y="1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6" name="フリーフォーム 1105">
                  <a:extLst>
                    <a:ext uri="{FF2B5EF4-FFF2-40B4-BE49-F238E27FC236}">
                      <a16:creationId xmlns:a16="http://schemas.microsoft.com/office/drawing/2014/main" id="{46AB151A-6C26-D1A2-1FA5-EE195F3F2BB4}"/>
                    </a:ext>
                  </a:extLst>
                </p:cNvPr>
                <p:cNvSpPr/>
                <p:nvPr/>
              </p:nvSpPr>
              <p:spPr>
                <a:xfrm>
                  <a:off x="11469634" y="4047475"/>
                  <a:ext cx="961119" cy="168098"/>
                </a:xfrm>
                <a:custGeom>
                  <a:avLst/>
                  <a:gdLst>
                    <a:gd name="connsiteX0" fmla="*/ 11166 w 961119"/>
                    <a:gd name="connsiteY0" fmla="*/ 165750 h 168098"/>
                    <a:gd name="connsiteX1" fmla="*/ 954141 w 961119"/>
                    <a:gd name="connsiteY1" fmla="*/ 650 h 168098"/>
                    <a:gd name="connsiteX2" fmla="*/ 436616 w 961119"/>
                    <a:gd name="connsiteY2" fmla="*/ 108600 h 168098"/>
                    <a:gd name="connsiteX3" fmla="*/ 366766 w 961119"/>
                    <a:gd name="connsiteY3" fmla="*/ 118125 h 168098"/>
                    <a:gd name="connsiteX4" fmla="*/ 433441 w 961119"/>
                    <a:gd name="connsiteY4" fmla="*/ 99075 h 168098"/>
                    <a:gd name="connsiteX5" fmla="*/ 11166 w 961119"/>
                    <a:gd name="connsiteY5" fmla="*/ 165750 h 16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1119" h="168098">
                      <a:moveTo>
                        <a:pt x="11166" y="165750"/>
                      </a:moveTo>
                      <a:cubicBezTo>
                        <a:pt x="97949" y="149346"/>
                        <a:pt x="883233" y="10175"/>
                        <a:pt x="954141" y="650"/>
                      </a:cubicBezTo>
                      <a:cubicBezTo>
                        <a:pt x="1025049" y="-8875"/>
                        <a:pt x="534512" y="89021"/>
                        <a:pt x="436616" y="108600"/>
                      </a:cubicBezTo>
                      <a:cubicBezTo>
                        <a:pt x="338720" y="128179"/>
                        <a:pt x="367295" y="119712"/>
                        <a:pt x="366766" y="118125"/>
                      </a:cubicBezTo>
                      <a:cubicBezTo>
                        <a:pt x="366237" y="116538"/>
                        <a:pt x="496941" y="90608"/>
                        <a:pt x="433441" y="99075"/>
                      </a:cubicBezTo>
                      <a:cubicBezTo>
                        <a:pt x="369941" y="107542"/>
                        <a:pt x="-75617" y="182154"/>
                        <a:pt x="11166" y="16575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7" name="フリーフォーム 1106">
                  <a:extLst>
                    <a:ext uri="{FF2B5EF4-FFF2-40B4-BE49-F238E27FC236}">
                      <a16:creationId xmlns:a16="http://schemas.microsoft.com/office/drawing/2014/main" id="{FF407875-BA89-9B80-2E42-1EF4C681F709}"/>
                    </a:ext>
                  </a:extLst>
                </p:cNvPr>
                <p:cNvSpPr/>
                <p:nvPr/>
              </p:nvSpPr>
              <p:spPr>
                <a:xfrm>
                  <a:off x="11408607" y="4832751"/>
                  <a:ext cx="1288026" cy="167549"/>
                </a:xfrm>
                <a:custGeom>
                  <a:avLst/>
                  <a:gdLst>
                    <a:gd name="connsiteX0" fmla="*/ 21393 w 1288026"/>
                    <a:gd name="connsiteY0" fmla="*/ 164699 h 167549"/>
                    <a:gd name="connsiteX1" fmla="*/ 770693 w 1288026"/>
                    <a:gd name="connsiteY1" fmla="*/ 75799 h 167549"/>
                    <a:gd name="connsiteX2" fmla="*/ 691318 w 1288026"/>
                    <a:gd name="connsiteY2" fmla="*/ 91674 h 167549"/>
                    <a:gd name="connsiteX3" fmla="*/ 1094543 w 1288026"/>
                    <a:gd name="connsiteY3" fmla="*/ 31349 h 167549"/>
                    <a:gd name="connsiteX4" fmla="*/ 1275518 w 1288026"/>
                    <a:gd name="connsiteY4" fmla="*/ 2774 h 167549"/>
                    <a:gd name="connsiteX5" fmla="*/ 764343 w 1288026"/>
                    <a:gd name="connsiteY5" fmla="*/ 98024 h 167549"/>
                    <a:gd name="connsiteX6" fmla="*/ 465893 w 1288026"/>
                    <a:gd name="connsiteY6" fmla="*/ 123424 h 167549"/>
                    <a:gd name="connsiteX7" fmla="*/ 608768 w 1288026"/>
                    <a:gd name="connsiteY7" fmla="*/ 117074 h 167549"/>
                    <a:gd name="connsiteX8" fmla="*/ 243643 w 1288026"/>
                    <a:gd name="connsiteY8" fmla="*/ 142474 h 167549"/>
                    <a:gd name="connsiteX9" fmla="*/ 21393 w 1288026"/>
                    <a:gd name="connsiteY9" fmla="*/ 164699 h 167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88026" h="167549">
                      <a:moveTo>
                        <a:pt x="21393" y="164699"/>
                      </a:moveTo>
                      <a:lnTo>
                        <a:pt x="770693" y="75799"/>
                      </a:lnTo>
                      <a:cubicBezTo>
                        <a:pt x="882347" y="63628"/>
                        <a:pt x="637343" y="99082"/>
                        <a:pt x="691318" y="91674"/>
                      </a:cubicBezTo>
                      <a:cubicBezTo>
                        <a:pt x="745293" y="84266"/>
                        <a:pt x="1094543" y="31349"/>
                        <a:pt x="1094543" y="31349"/>
                      </a:cubicBezTo>
                      <a:cubicBezTo>
                        <a:pt x="1191910" y="16532"/>
                        <a:pt x="1330551" y="-8338"/>
                        <a:pt x="1275518" y="2774"/>
                      </a:cubicBezTo>
                      <a:cubicBezTo>
                        <a:pt x="1220485" y="13886"/>
                        <a:pt x="899281" y="77916"/>
                        <a:pt x="764343" y="98024"/>
                      </a:cubicBezTo>
                      <a:cubicBezTo>
                        <a:pt x="629406" y="118132"/>
                        <a:pt x="491822" y="120249"/>
                        <a:pt x="465893" y="123424"/>
                      </a:cubicBezTo>
                      <a:cubicBezTo>
                        <a:pt x="439964" y="126599"/>
                        <a:pt x="645810" y="113899"/>
                        <a:pt x="608768" y="117074"/>
                      </a:cubicBezTo>
                      <a:cubicBezTo>
                        <a:pt x="571726" y="120249"/>
                        <a:pt x="349476" y="133478"/>
                        <a:pt x="243643" y="142474"/>
                      </a:cubicBezTo>
                      <a:cubicBezTo>
                        <a:pt x="137810" y="151470"/>
                        <a:pt x="-66449" y="175811"/>
                        <a:pt x="21393" y="164699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8" name="フリーフォーム 1107">
                  <a:extLst>
                    <a:ext uri="{FF2B5EF4-FFF2-40B4-BE49-F238E27FC236}">
                      <a16:creationId xmlns:a16="http://schemas.microsoft.com/office/drawing/2014/main" id="{EFDD09C6-2F4B-20C3-0B91-94B25BB66403}"/>
                    </a:ext>
                  </a:extLst>
                </p:cNvPr>
                <p:cNvSpPr/>
                <p:nvPr/>
              </p:nvSpPr>
              <p:spPr>
                <a:xfrm>
                  <a:off x="11430000" y="4861619"/>
                  <a:ext cx="1275539" cy="161231"/>
                </a:xfrm>
                <a:custGeom>
                  <a:avLst/>
                  <a:gdLst>
                    <a:gd name="connsiteX0" fmla="*/ 0 w 1275539"/>
                    <a:gd name="connsiteY0" fmla="*/ 161231 h 161231"/>
                    <a:gd name="connsiteX1" fmla="*/ 787400 w 1275539"/>
                    <a:gd name="connsiteY1" fmla="*/ 75506 h 161231"/>
                    <a:gd name="connsiteX2" fmla="*/ 638175 w 1275539"/>
                    <a:gd name="connsiteY2" fmla="*/ 85031 h 161231"/>
                    <a:gd name="connsiteX3" fmla="*/ 1187450 w 1275539"/>
                    <a:gd name="connsiteY3" fmla="*/ 12006 h 161231"/>
                    <a:gd name="connsiteX4" fmla="*/ 1263650 w 1275539"/>
                    <a:gd name="connsiteY4" fmla="*/ 2481 h 161231"/>
                    <a:gd name="connsiteX5" fmla="*/ 1073150 w 1275539"/>
                    <a:gd name="connsiteY5" fmla="*/ 37406 h 161231"/>
                    <a:gd name="connsiteX6" fmla="*/ 581025 w 1275539"/>
                    <a:gd name="connsiteY6" fmla="*/ 85031 h 161231"/>
                    <a:gd name="connsiteX7" fmla="*/ 717550 w 1275539"/>
                    <a:gd name="connsiteY7" fmla="*/ 65981 h 161231"/>
                    <a:gd name="connsiteX8" fmla="*/ 0 w 1275539"/>
                    <a:gd name="connsiteY8" fmla="*/ 161231 h 161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5539" h="161231">
                      <a:moveTo>
                        <a:pt x="0" y="161231"/>
                      </a:moveTo>
                      <a:lnTo>
                        <a:pt x="787400" y="75506"/>
                      </a:lnTo>
                      <a:cubicBezTo>
                        <a:pt x="893762" y="62806"/>
                        <a:pt x="571500" y="95614"/>
                        <a:pt x="638175" y="85031"/>
                      </a:cubicBezTo>
                      <a:cubicBezTo>
                        <a:pt x="704850" y="74448"/>
                        <a:pt x="1187450" y="12006"/>
                        <a:pt x="1187450" y="12006"/>
                      </a:cubicBezTo>
                      <a:cubicBezTo>
                        <a:pt x="1291696" y="-1752"/>
                        <a:pt x="1282700" y="-1752"/>
                        <a:pt x="1263650" y="2481"/>
                      </a:cubicBezTo>
                      <a:cubicBezTo>
                        <a:pt x="1244600" y="6714"/>
                        <a:pt x="1186921" y="23648"/>
                        <a:pt x="1073150" y="37406"/>
                      </a:cubicBezTo>
                      <a:cubicBezTo>
                        <a:pt x="959379" y="51164"/>
                        <a:pt x="640292" y="80268"/>
                        <a:pt x="581025" y="85031"/>
                      </a:cubicBezTo>
                      <a:cubicBezTo>
                        <a:pt x="521758" y="89793"/>
                        <a:pt x="717550" y="65981"/>
                        <a:pt x="717550" y="65981"/>
                      </a:cubicBezTo>
                      <a:lnTo>
                        <a:pt x="0" y="161231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9" name="フリーフォーム 1108">
                  <a:extLst>
                    <a:ext uri="{FF2B5EF4-FFF2-40B4-BE49-F238E27FC236}">
                      <a16:creationId xmlns:a16="http://schemas.microsoft.com/office/drawing/2014/main" id="{8B578BD9-8517-5304-40AD-7E3DC891A69D}"/>
                    </a:ext>
                  </a:extLst>
                </p:cNvPr>
                <p:cNvSpPr/>
                <p:nvPr/>
              </p:nvSpPr>
              <p:spPr>
                <a:xfrm>
                  <a:off x="11317744" y="4489233"/>
                  <a:ext cx="131582" cy="1231781"/>
                </a:xfrm>
                <a:custGeom>
                  <a:avLst/>
                  <a:gdLst>
                    <a:gd name="connsiteX0" fmla="*/ 17006 w 131582"/>
                    <a:gd name="connsiteY0" fmla="*/ 3392 h 1231781"/>
                    <a:gd name="connsiteX1" fmla="*/ 29706 w 131582"/>
                    <a:gd name="connsiteY1" fmla="*/ 260567 h 1231781"/>
                    <a:gd name="connsiteX2" fmla="*/ 32881 w 131582"/>
                    <a:gd name="connsiteY2" fmla="*/ 209767 h 1231781"/>
                    <a:gd name="connsiteX3" fmla="*/ 32881 w 131582"/>
                    <a:gd name="connsiteY3" fmla="*/ 463767 h 1231781"/>
                    <a:gd name="connsiteX4" fmla="*/ 45581 w 131582"/>
                    <a:gd name="connsiteY4" fmla="*/ 393917 h 1231781"/>
                    <a:gd name="connsiteX5" fmla="*/ 51931 w 131582"/>
                    <a:gd name="connsiteY5" fmla="*/ 654267 h 1231781"/>
                    <a:gd name="connsiteX6" fmla="*/ 99556 w 131582"/>
                    <a:gd name="connsiteY6" fmla="*/ 835242 h 1231781"/>
                    <a:gd name="connsiteX7" fmla="*/ 90031 w 131582"/>
                    <a:gd name="connsiteY7" fmla="*/ 797142 h 1231781"/>
                    <a:gd name="connsiteX8" fmla="*/ 131306 w 131582"/>
                    <a:gd name="connsiteY8" fmla="*/ 1225767 h 1231781"/>
                    <a:gd name="connsiteX9" fmla="*/ 105906 w 131582"/>
                    <a:gd name="connsiteY9" fmla="*/ 1000342 h 1231781"/>
                    <a:gd name="connsiteX10" fmla="*/ 64631 w 131582"/>
                    <a:gd name="connsiteY10" fmla="*/ 352642 h 1231781"/>
                    <a:gd name="connsiteX11" fmla="*/ 48756 w 131582"/>
                    <a:gd name="connsiteY11" fmla="*/ 412967 h 1231781"/>
                    <a:gd name="connsiteX12" fmla="*/ 39231 w 131582"/>
                    <a:gd name="connsiteY12" fmla="*/ 260567 h 1231781"/>
                    <a:gd name="connsiteX13" fmla="*/ 39231 w 131582"/>
                    <a:gd name="connsiteY13" fmla="*/ 139917 h 1231781"/>
                    <a:gd name="connsiteX14" fmla="*/ 1131 w 131582"/>
                    <a:gd name="connsiteY14" fmla="*/ 70067 h 1231781"/>
                    <a:gd name="connsiteX15" fmla="*/ 10656 w 131582"/>
                    <a:gd name="connsiteY15" fmla="*/ 111342 h 1231781"/>
                    <a:gd name="connsiteX16" fmla="*/ 17006 w 131582"/>
                    <a:gd name="connsiteY16" fmla="*/ 3392 h 1231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1582" h="1231781">
                      <a:moveTo>
                        <a:pt x="17006" y="3392"/>
                      </a:moveTo>
                      <a:cubicBezTo>
                        <a:pt x="20181" y="28263"/>
                        <a:pt x="27060" y="226171"/>
                        <a:pt x="29706" y="260567"/>
                      </a:cubicBezTo>
                      <a:cubicBezTo>
                        <a:pt x="32352" y="294963"/>
                        <a:pt x="32352" y="175900"/>
                        <a:pt x="32881" y="209767"/>
                      </a:cubicBezTo>
                      <a:cubicBezTo>
                        <a:pt x="33410" y="243634"/>
                        <a:pt x="30764" y="433075"/>
                        <a:pt x="32881" y="463767"/>
                      </a:cubicBezTo>
                      <a:cubicBezTo>
                        <a:pt x="34998" y="494459"/>
                        <a:pt x="42406" y="362167"/>
                        <a:pt x="45581" y="393917"/>
                      </a:cubicBezTo>
                      <a:cubicBezTo>
                        <a:pt x="48756" y="425667"/>
                        <a:pt x="42935" y="580713"/>
                        <a:pt x="51931" y="654267"/>
                      </a:cubicBezTo>
                      <a:cubicBezTo>
                        <a:pt x="60927" y="727821"/>
                        <a:pt x="93206" y="811430"/>
                        <a:pt x="99556" y="835242"/>
                      </a:cubicBezTo>
                      <a:cubicBezTo>
                        <a:pt x="105906" y="859054"/>
                        <a:pt x="84739" y="732055"/>
                        <a:pt x="90031" y="797142"/>
                      </a:cubicBezTo>
                      <a:cubicBezTo>
                        <a:pt x="95323" y="862229"/>
                        <a:pt x="128660" y="1191900"/>
                        <a:pt x="131306" y="1225767"/>
                      </a:cubicBezTo>
                      <a:cubicBezTo>
                        <a:pt x="133952" y="1259634"/>
                        <a:pt x="117018" y="1145863"/>
                        <a:pt x="105906" y="1000342"/>
                      </a:cubicBezTo>
                      <a:cubicBezTo>
                        <a:pt x="94794" y="854821"/>
                        <a:pt x="74156" y="450538"/>
                        <a:pt x="64631" y="352642"/>
                      </a:cubicBezTo>
                      <a:cubicBezTo>
                        <a:pt x="55106" y="254746"/>
                        <a:pt x="52989" y="428313"/>
                        <a:pt x="48756" y="412967"/>
                      </a:cubicBezTo>
                      <a:cubicBezTo>
                        <a:pt x="44523" y="397621"/>
                        <a:pt x="40819" y="306075"/>
                        <a:pt x="39231" y="260567"/>
                      </a:cubicBezTo>
                      <a:cubicBezTo>
                        <a:pt x="37644" y="215059"/>
                        <a:pt x="45581" y="171667"/>
                        <a:pt x="39231" y="139917"/>
                      </a:cubicBezTo>
                      <a:cubicBezTo>
                        <a:pt x="32881" y="108167"/>
                        <a:pt x="5893" y="74829"/>
                        <a:pt x="1131" y="70067"/>
                      </a:cubicBezTo>
                      <a:cubicBezTo>
                        <a:pt x="-3631" y="65305"/>
                        <a:pt x="8010" y="124571"/>
                        <a:pt x="10656" y="111342"/>
                      </a:cubicBezTo>
                      <a:cubicBezTo>
                        <a:pt x="13302" y="98113"/>
                        <a:pt x="13831" y="-21479"/>
                        <a:pt x="17006" y="3392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0" name="フリーフォーム 1109">
                  <a:extLst>
                    <a:ext uri="{FF2B5EF4-FFF2-40B4-BE49-F238E27FC236}">
                      <a16:creationId xmlns:a16="http://schemas.microsoft.com/office/drawing/2014/main" id="{1796527F-ABF6-DFAE-3772-2F2BEEF47F4B}"/>
                    </a:ext>
                  </a:extLst>
                </p:cNvPr>
                <p:cNvSpPr/>
                <p:nvPr/>
              </p:nvSpPr>
              <p:spPr>
                <a:xfrm>
                  <a:off x="11379200" y="4959118"/>
                  <a:ext cx="1306442" cy="133582"/>
                </a:xfrm>
                <a:custGeom>
                  <a:avLst/>
                  <a:gdLst>
                    <a:gd name="connsiteX0" fmla="*/ 0 w 1306442"/>
                    <a:gd name="connsiteY0" fmla="*/ 133582 h 133582"/>
                    <a:gd name="connsiteX1" fmla="*/ 533400 w 1306442"/>
                    <a:gd name="connsiteY1" fmla="*/ 101832 h 133582"/>
                    <a:gd name="connsiteX2" fmla="*/ 498475 w 1306442"/>
                    <a:gd name="connsiteY2" fmla="*/ 108182 h 133582"/>
                    <a:gd name="connsiteX3" fmla="*/ 958850 w 1306442"/>
                    <a:gd name="connsiteY3" fmla="*/ 47857 h 133582"/>
                    <a:gd name="connsiteX4" fmla="*/ 860425 w 1306442"/>
                    <a:gd name="connsiteY4" fmla="*/ 60557 h 133582"/>
                    <a:gd name="connsiteX5" fmla="*/ 1304925 w 1306442"/>
                    <a:gd name="connsiteY5" fmla="*/ 232 h 133582"/>
                    <a:gd name="connsiteX6" fmla="*/ 1016000 w 1306442"/>
                    <a:gd name="connsiteY6" fmla="*/ 38332 h 133582"/>
                    <a:gd name="connsiteX7" fmla="*/ 393700 w 1306442"/>
                    <a:gd name="connsiteY7" fmla="*/ 111357 h 133582"/>
                    <a:gd name="connsiteX8" fmla="*/ 0 w 1306442"/>
                    <a:gd name="connsiteY8" fmla="*/ 133582 h 133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6442" h="133582">
                      <a:moveTo>
                        <a:pt x="0" y="133582"/>
                      </a:moveTo>
                      <a:lnTo>
                        <a:pt x="533400" y="101832"/>
                      </a:lnTo>
                      <a:cubicBezTo>
                        <a:pt x="616479" y="97599"/>
                        <a:pt x="498475" y="108182"/>
                        <a:pt x="498475" y="108182"/>
                      </a:cubicBezTo>
                      <a:lnTo>
                        <a:pt x="958850" y="47857"/>
                      </a:lnTo>
                      <a:lnTo>
                        <a:pt x="860425" y="60557"/>
                      </a:lnTo>
                      <a:lnTo>
                        <a:pt x="1304925" y="232"/>
                      </a:lnTo>
                      <a:cubicBezTo>
                        <a:pt x="1330854" y="-3472"/>
                        <a:pt x="1016000" y="38332"/>
                        <a:pt x="1016000" y="38332"/>
                      </a:cubicBezTo>
                      <a:lnTo>
                        <a:pt x="393700" y="111357"/>
                      </a:lnTo>
                      <a:lnTo>
                        <a:pt x="0" y="133582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1" name="フリーフォーム 1110">
                  <a:extLst>
                    <a:ext uri="{FF2B5EF4-FFF2-40B4-BE49-F238E27FC236}">
                      <a16:creationId xmlns:a16="http://schemas.microsoft.com/office/drawing/2014/main" id="{8242AF01-B67A-A7EB-FCE8-FFE8646A6617}"/>
                    </a:ext>
                  </a:extLst>
                </p:cNvPr>
                <p:cNvSpPr/>
                <p:nvPr/>
              </p:nvSpPr>
              <p:spPr>
                <a:xfrm>
                  <a:off x="11382336" y="5050729"/>
                  <a:ext cx="518138" cy="55104"/>
                </a:xfrm>
                <a:custGeom>
                  <a:avLst/>
                  <a:gdLst>
                    <a:gd name="connsiteX0" fmla="*/ 39 w 518138"/>
                    <a:gd name="connsiteY0" fmla="*/ 54671 h 55104"/>
                    <a:gd name="connsiteX1" fmla="*/ 508039 w 518138"/>
                    <a:gd name="connsiteY1" fmla="*/ 26096 h 55104"/>
                    <a:gd name="connsiteX2" fmla="*/ 349289 w 518138"/>
                    <a:gd name="connsiteY2" fmla="*/ 26096 h 55104"/>
                    <a:gd name="connsiteX3" fmla="*/ 479464 w 518138"/>
                    <a:gd name="connsiteY3" fmla="*/ 696 h 55104"/>
                    <a:gd name="connsiteX4" fmla="*/ 39 w 518138"/>
                    <a:gd name="connsiteY4" fmla="*/ 54671 h 55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8138" h="55104">
                      <a:moveTo>
                        <a:pt x="39" y="54671"/>
                      </a:moveTo>
                      <a:cubicBezTo>
                        <a:pt x="4801" y="58904"/>
                        <a:pt x="449831" y="30858"/>
                        <a:pt x="508039" y="26096"/>
                      </a:cubicBezTo>
                      <a:cubicBezTo>
                        <a:pt x="566247" y="21334"/>
                        <a:pt x="354051" y="30329"/>
                        <a:pt x="349289" y="26096"/>
                      </a:cubicBezTo>
                      <a:cubicBezTo>
                        <a:pt x="344527" y="21863"/>
                        <a:pt x="532910" y="-4596"/>
                        <a:pt x="479464" y="696"/>
                      </a:cubicBezTo>
                      <a:cubicBezTo>
                        <a:pt x="426018" y="5988"/>
                        <a:pt x="-4723" y="50438"/>
                        <a:pt x="39" y="54671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2" name="フリーフォーム 1111">
                  <a:extLst>
                    <a:ext uri="{FF2B5EF4-FFF2-40B4-BE49-F238E27FC236}">
                      <a16:creationId xmlns:a16="http://schemas.microsoft.com/office/drawing/2014/main" id="{FD0796AD-1F48-9AA5-C6D9-B69B2A1A66CB}"/>
                    </a:ext>
                  </a:extLst>
                </p:cNvPr>
                <p:cNvSpPr/>
                <p:nvPr/>
              </p:nvSpPr>
              <p:spPr>
                <a:xfrm>
                  <a:off x="11401425" y="4975225"/>
                  <a:ext cx="1270233" cy="180975"/>
                </a:xfrm>
                <a:custGeom>
                  <a:avLst/>
                  <a:gdLst>
                    <a:gd name="connsiteX0" fmla="*/ 0 w 1270233"/>
                    <a:gd name="connsiteY0" fmla="*/ 180975 h 180975"/>
                    <a:gd name="connsiteX1" fmla="*/ 593725 w 1270233"/>
                    <a:gd name="connsiteY1" fmla="*/ 101600 h 180975"/>
                    <a:gd name="connsiteX2" fmla="*/ 479425 w 1270233"/>
                    <a:gd name="connsiteY2" fmla="*/ 107950 h 180975"/>
                    <a:gd name="connsiteX3" fmla="*/ 939800 w 1270233"/>
                    <a:gd name="connsiteY3" fmla="*/ 44450 h 180975"/>
                    <a:gd name="connsiteX4" fmla="*/ 1270000 w 1270233"/>
                    <a:gd name="connsiteY4" fmla="*/ 0 h 180975"/>
                    <a:gd name="connsiteX5" fmla="*/ 987425 w 1270233"/>
                    <a:gd name="connsiteY5" fmla="*/ 47625 h 180975"/>
                    <a:gd name="connsiteX6" fmla="*/ 708025 w 1270233"/>
                    <a:gd name="connsiteY6" fmla="*/ 85725 h 180975"/>
                    <a:gd name="connsiteX7" fmla="*/ 736600 w 1270233"/>
                    <a:gd name="connsiteY7" fmla="*/ 85725 h 180975"/>
                    <a:gd name="connsiteX8" fmla="*/ 263525 w 1270233"/>
                    <a:gd name="connsiteY8" fmla="*/ 139700 h 180975"/>
                    <a:gd name="connsiteX9" fmla="*/ 0 w 1270233"/>
                    <a:gd name="connsiteY9" fmla="*/ 180975 h 180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70233" h="180975">
                      <a:moveTo>
                        <a:pt x="0" y="180975"/>
                      </a:moveTo>
                      <a:lnTo>
                        <a:pt x="593725" y="101600"/>
                      </a:lnTo>
                      <a:cubicBezTo>
                        <a:pt x="673629" y="89429"/>
                        <a:pt x="421746" y="117475"/>
                        <a:pt x="479425" y="107950"/>
                      </a:cubicBezTo>
                      <a:cubicBezTo>
                        <a:pt x="537104" y="98425"/>
                        <a:pt x="939800" y="44450"/>
                        <a:pt x="939800" y="44450"/>
                      </a:cubicBezTo>
                      <a:lnTo>
                        <a:pt x="1270000" y="0"/>
                      </a:lnTo>
                      <a:cubicBezTo>
                        <a:pt x="1277938" y="529"/>
                        <a:pt x="1081087" y="33338"/>
                        <a:pt x="987425" y="47625"/>
                      </a:cubicBezTo>
                      <a:cubicBezTo>
                        <a:pt x="893763" y="61912"/>
                        <a:pt x="749829" y="79375"/>
                        <a:pt x="708025" y="85725"/>
                      </a:cubicBezTo>
                      <a:cubicBezTo>
                        <a:pt x="666221" y="92075"/>
                        <a:pt x="736600" y="85725"/>
                        <a:pt x="736600" y="85725"/>
                      </a:cubicBezTo>
                      <a:lnTo>
                        <a:pt x="263525" y="139700"/>
                      </a:lnTo>
                      <a:lnTo>
                        <a:pt x="0" y="180975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3" name="フリーフォーム 1112">
                  <a:extLst>
                    <a:ext uri="{FF2B5EF4-FFF2-40B4-BE49-F238E27FC236}">
                      <a16:creationId xmlns:a16="http://schemas.microsoft.com/office/drawing/2014/main" id="{65719912-9DF6-452B-C877-A01C4E74F3AE}"/>
                    </a:ext>
                  </a:extLst>
                </p:cNvPr>
                <p:cNvSpPr/>
                <p:nvPr/>
              </p:nvSpPr>
              <p:spPr>
                <a:xfrm>
                  <a:off x="9899613" y="5006960"/>
                  <a:ext cx="870104" cy="111178"/>
                </a:xfrm>
                <a:custGeom>
                  <a:avLst/>
                  <a:gdLst>
                    <a:gd name="connsiteX0" fmla="*/ 37 w 870104"/>
                    <a:gd name="connsiteY0" fmla="*/ 15 h 111178"/>
                    <a:gd name="connsiteX1" fmla="*/ 282612 w 870104"/>
                    <a:gd name="connsiteY1" fmla="*/ 63515 h 111178"/>
                    <a:gd name="connsiteX2" fmla="*/ 533437 w 870104"/>
                    <a:gd name="connsiteY2" fmla="*/ 92090 h 111178"/>
                    <a:gd name="connsiteX3" fmla="*/ 438187 w 870104"/>
                    <a:gd name="connsiteY3" fmla="*/ 101615 h 111178"/>
                    <a:gd name="connsiteX4" fmla="*/ 628687 w 870104"/>
                    <a:gd name="connsiteY4" fmla="*/ 98440 h 111178"/>
                    <a:gd name="connsiteX5" fmla="*/ 869987 w 870104"/>
                    <a:gd name="connsiteY5" fmla="*/ 88915 h 111178"/>
                    <a:gd name="connsiteX6" fmla="*/ 596937 w 870104"/>
                    <a:gd name="connsiteY6" fmla="*/ 111140 h 111178"/>
                    <a:gd name="connsiteX7" fmla="*/ 257212 w 870104"/>
                    <a:gd name="connsiteY7" fmla="*/ 82565 h 111178"/>
                    <a:gd name="connsiteX8" fmla="*/ 123862 w 870104"/>
                    <a:gd name="connsiteY8" fmla="*/ 47640 h 111178"/>
                    <a:gd name="connsiteX9" fmla="*/ 301662 w 870104"/>
                    <a:gd name="connsiteY9" fmla="*/ 57165 h 111178"/>
                    <a:gd name="connsiteX10" fmla="*/ 37 w 870104"/>
                    <a:gd name="connsiteY10" fmla="*/ 15 h 111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70104" h="111178">
                      <a:moveTo>
                        <a:pt x="37" y="15"/>
                      </a:moveTo>
                      <a:cubicBezTo>
                        <a:pt x="-3138" y="1073"/>
                        <a:pt x="193712" y="48169"/>
                        <a:pt x="282612" y="63515"/>
                      </a:cubicBezTo>
                      <a:cubicBezTo>
                        <a:pt x="371512" y="78861"/>
                        <a:pt x="507508" y="85740"/>
                        <a:pt x="533437" y="92090"/>
                      </a:cubicBezTo>
                      <a:cubicBezTo>
                        <a:pt x="559366" y="98440"/>
                        <a:pt x="422312" y="100557"/>
                        <a:pt x="438187" y="101615"/>
                      </a:cubicBezTo>
                      <a:cubicBezTo>
                        <a:pt x="454062" y="102673"/>
                        <a:pt x="556720" y="100557"/>
                        <a:pt x="628687" y="98440"/>
                      </a:cubicBezTo>
                      <a:cubicBezTo>
                        <a:pt x="700654" y="96323"/>
                        <a:pt x="875279" y="86798"/>
                        <a:pt x="869987" y="88915"/>
                      </a:cubicBezTo>
                      <a:cubicBezTo>
                        <a:pt x="864695" y="91032"/>
                        <a:pt x="699066" y="112198"/>
                        <a:pt x="596937" y="111140"/>
                      </a:cubicBezTo>
                      <a:cubicBezTo>
                        <a:pt x="494808" y="110082"/>
                        <a:pt x="336058" y="93148"/>
                        <a:pt x="257212" y="82565"/>
                      </a:cubicBezTo>
                      <a:cubicBezTo>
                        <a:pt x="178366" y="71982"/>
                        <a:pt x="116454" y="51873"/>
                        <a:pt x="123862" y="47640"/>
                      </a:cubicBezTo>
                      <a:cubicBezTo>
                        <a:pt x="131270" y="43407"/>
                        <a:pt x="318066" y="62986"/>
                        <a:pt x="301662" y="57165"/>
                      </a:cubicBezTo>
                      <a:cubicBezTo>
                        <a:pt x="285258" y="51344"/>
                        <a:pt x="3212" y="-1043"/>
                        <a:pt x="37" y="1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4" name="フリーフォーム 1113">
                  <a:extLst>
                    <a:ext uri="{FF2B5EF4-FFF2-40B4-BE49-F238E27FC236}">
                      <a16:creationId xmlns:a16="http://schemas.microsoft.com/office/drawing/2014/main" id="{5D51E77F-2E15-AB03-67A3-ED50554AF3E2}"/>
                    </a:ext>
                  </a:extLst>
                </p:cNvPr>
                <p:cNvSpPr/>
                <p:nvPr/>
              </p:nvSpPr>
              <p:spPr>
                <a:xfrm>
                  <a:off x="9882782" y="4949730"/>
                  <a:ext cx="681444" cy="243060"/>
                </a:xfrm>
                <a:custGeom>
                  <a:avLst/>
                  <a:gdLst>
                    <a:gd name="connsiteX0" fmla="*/ 70843 w 681444"/>
                    <a:gd name="connsiteY0" fmla="*/ 95 h 243060"/>
                    <a:gd name="connsiteX1" fmla="*/ 7343 w 681444"/>
                    <a:gd name="connsiteY1" fmla="*/ 69945 h 243060"/>
                    <a:gd name="connsiteX2" fmla="*/ 4168 w 681444"/>
                    <a:gd name="connsiteY2" fmla="*/ 117570 h 243060"/>
                    <a:gd name="connsiteX3" fmla="*/ 32743 w 681444"/>
                    <a:gd name="connsiteY3" fmla="*/ 88995 h 243060"/>
                    <a:gd name="connsiteX4" fmla="*/ 16868 w 681444"/>
                    <a:gd name="connsiteY4" fmla="*/ 127095 h 243060"/>
                    <a:gd name="connsiteX5" fmla="*/ 201018 w 681444"/>
                    <a:gd name="connsiteY5" fmla="*/ 165195 h 243060"/>
                    <a:gd name="connsiteX6" fmla="*/ 188318 w 681444"/>
                    <a:gd name="connsiteY6" fmla="*/ 168370 h 243060"/>
                    <a:gd name="connsiteX7" fmla="*/ 591543 w 681444"/>
                    <a:gd name="connsiteY7" fmla="*/ 225520 h 243060"/>
                    <a:gd name="connsiteX8" fmla="*/ 680443 w 681444"/>
                    <a:gd name="connsiteY8" fmla="*/ 241395 h 243060"/>
                    <a:gd name="connsiteX9" fmla="*/ 610593 w 681444"/>
                    <a:gd name="connsiteY9" fmla="*/ 235045 h 243060"/>
                    <a:gd name="connsiteX10" fmla="*/ 242293 w 681444"/>
                    <a:gd name="connsiteY10" fmla="*/ 174720 h 243060"/>
                    <a:gd name="connsiteX11" fmla="*/ 35918 w 681444"/>
                    <a:gd name="connsiteY11" fmla="*/ 146145 h 243060"/>
                    <a:gd name="connsiteX12" fmla="*/ 13693 w 681444"/>
                    <a:gd name="connsiteY12" fmla="*/ 82645 h 243060"/>
                    <a:gd name="connsiteX13" fmla="*/ 7343 w 681444"/>
                    <a:gd name="connsiteY13" fmla="*/ 85820 h 243060"/>
                    <a:gd name="connsiteX14" fmla="*/ 70843 w 681444"/>
                    <a:gd name="connsiteY14" fmla="*/ 95 h 243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81444" h="243060">
                      <a:moveTo>
                        <a:pt x="70843" y="95"/>
                      </a:moveTo>
                      <a:cubicBezTo>
                        <a:pt x="70843" y="-2551"/>
                        <a:pt x="18455" y="50366"/>
                        <a:pt x="7343" y="69945"/>
                      </a:cubicBezTo>
                      <a:cubicBezTo>
                        <a:pt x="-3769" y="89524"/>
                        <a:pt x="-65" y="114395"/>
                        <a:pt x="4168" y="117570"/>
                      </a:cubicBezTo>
                      <a:cubicBezTo>
                        <a:pt x="8401" y="120745"/>
                        <a:pt x="30626" y="87407"/>
                        <a:pt x="32743" y="88995"/>
                      </a:cubicBezTo>
                      <a:cubicBezTo>
                        <a:pt x="34860" y="90583"/>
                        <a:pt x="-11178" y="114395"/>
                        <a:pt x="16868" y="127095"/>
                      </a:cubicBezTo>
                      <a:cubicBezTo>
                        <a:pt x="44914" y="139795"/>
                        <a:pt x="201018" y="165195"/>
                        <a:pt x="201018" y="165195"/>
                      </a:cubicBezTo>
                      <a:cubicBezTo>
                        <a:pt x="229593" y="172074"/>
                        <a:pt x="123231" y="158316"/>
                        <a:pt x="188318" y="168370"/>
                      </a:cubicBezTo>
                      <a:cubicBezTo>
                        <a:pt x="253405" y="178424"/>
                        <a:pt x="509522" y="213349"/>
                        <a:pt x="591543" y="225520"/>
                      </a:cubicBezTo>
                      <a:cubicBezTo>
                        <a:pt x="673564" y="237691"/>
                        <a:pt x="677268" y="239808"/>
                        <a:pt x="680443" y="241395"/>
                      </a:cubicBezTo>
                      <a:cubicBezTo>
                        <a:pt x="683618" y="242982"/>
                        <a:pt x="683618" y="246157"/>
                        <a:pt x="610593" y="235045"/>
                      </a:cubicBezTo>
                      <a:cubicBezTo>
                        <a:pt x="537568" y="223933"/>
                        <a:pt x="338072" y="189537"/>
                        <a:pt x="242293" y="174720"/>
                      </a:cubicBezTo>
                      <a:cubicBezTo>
                        <a:pt x="146514" y="159903"/>
                        <a:pt x="74018" y="161491"/>
                        <a:pt x="35918" y="146145"/>
                      </a:cubicBezTo>
                      <a:cubicBezTo>
                        <a:pt x="-2182" y="130799"/>
                        <a:pt x="18455" y="92699"/>
                        <a:pt x="13693" y="82645"/>
                      </a:cubicBezTo>
                      <a:cubicBezTo>
                        <a:pt x="8930" y="72591"/>
                        <a:pt x="1522" y="98520"/>
                        <a:pt x="7343" y="85820"/>
                      </a:cubicBezTo>
                      <a:cubicBezTo>
                        <a:pt x="13164" y="73120"/>
                        <a:pt x="70843" y="2741"/>
                        <a:pt x="70843" y="9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5" name="フリーフォーム 1114">
                  <a:extLst>
                    <a:ext uri="{FF2B5EF4-FFF2-40B4-BE49-F238E27FC236}">
                      <a16:creationId xmlns:a16="http://schemas.microsoft.com/office/drawing/2014/main" id="{6F6BC0AA-7C3E-FBFF-6154-2147362F1C1D}"/>
                    </a:ext>
                  </a:extLst>
                </p:cNvPr>
                <p:cNvSpPr/>
                <p:nvPr/>
              </p:nvSpPr>
              <p:spPr>
                <a:xfrm>
                  <a:off x="9858343" y="4943473"/>
                  <a:ext cx="73094" cy="219750"/>
                </a:xfrm>
                <a:custGeom>
                  <a:avLst/>
                  <a:gdLst>
                    <a:gd name="connsiteX0" fmla="*/ 73057 w 73094"/>
                    <a:gd name="connsiteY0" fmla="*/ 2 h 219750"/>
                    <a:gd name="connsiteX1" fmla="*/ 44482 w 73094"/>
                    <a:gd name="connsiteY1" fmla="*/ 101602 h 219750"/>
                    <a:gd name="connsiteX2" fmla="*/ 25432 w 73094"/>
                    <a:gd name="connsiteY2" fmla="*/ 158752 h 219750"/>
                    <a:gd name="connsiteX3" fmla="*/ 28607 w 73094"/>
                    <a:gd name="connsiteY3" fmla="*/ 219077 h 219750"/>
                    <a:gd name="connsiteX4" fmla="*/ 32 w 73094"/>
                    <a:gd name="connsiteY4" fmla="*/ 117477 h 219750"/>
                    <a:gd name="connsiteX5" fmla="*/ 34957 w 73094"/>
                    <a:gd name="connsiteY5" fmla="*/ 200027 h 219750"/>
                    <a:gd name="connsiteX6" fmla="*/ 38132 w 73094"/>
                    <a:gd name="connsiteY6" fmla="*/ 117477 h 219750"/>
                    <a:gd name="connsiteX7" fmla="*/ 38132 w 73094"/>
                    <a:gd name="connsiteY7" fmla="*/ 104777 h 219750"/>
                    <a:gd name="connsiteX8" fmla="*/ 73057 w 73094"/>
                    <a:gd name="connsiteY8" fmla="*/ 2 h 219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094" h="219750">
                      <a:moveTo>
                        <a:pt x="73057" y="2"/>
                      </a:moveTo>
                      <a:cubicBezTo>
                        <a:pt x="74115" y="-527"/>
                        <a:pt x="52420" y="75144"/>
                        <a:pt x="44482" y="101602"/>
                      </a:cubicBezTo>
                      <a:cubicBezTo>
                        <a:pt x="36544" y="128060"/>
                        <a:pt x="28078" y="139173"/>
                        <a:pt x="25432" y="158752"/>
                      </a:cubicBezTo>
                      <a:cubicBezTo>
                        <a:pt x="22786" y="178331"/>
                        <a:pt x="32840" y="225956"/>
                        <a:pt x="28607" y="219077"/>
                      </a:cubicBezTo>
                      <a:cubicBezTo>
                        <a:pt x="24374" y="212198"/>
                        <a:pt x="-1026" y="120652"/>
                        <a:pt x="32" y="117477"/>
                      </a:cubicBezTo>
                      <a:cubicBezTo>
                        <a:pt x="1090" y="114302"/>
                        <a:pt x="28607" y="200027"/>
                        <a:pt x="34957" y="200027"/>
                      </a:cubicBezTo>
                      <a:cubicBezTo>
                        <a:pt x="41307" y="200027"/>
                        <a:pt x="38132" y="117477"/>
                        <a:pt x="38132" y="117477"/>
                      </a:cubicBezTo>
                      <a:cubicBezTo>
                        <a:pt x="38661" y="101602"/>
                        <a:pt x="36015" y="120652"/>
                        <a:pt x="38132" y="104777"/>
                      </a:cubicBezTo>
                      <a:cubicBezTo>
                        <a:pt x="40249" y="88902"/>
                        <a:pt x="71999" y="531"/>
                        <a:pt x="73057" y="2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6" name="フリーフォーム 1115">
                  <a:extLst>
                    <a:ext uri="{FF2B5EF4-FFF2-40B4-BE49-F238E27FC236}">
                      <a16:creationId xmlns:a16="http://schemas.microsoft.com/office/drawing/2014/main" id="{2D84FEA4-89B8-6592-30EF-170849C6D027}"/>
                    </a:ext>
                  </a:extLst>
                </p:cNvPr>
                <p:cNvSpPr/>
                <p:nvPr/>
              </p:nvSpPr>
              <p:spPr>
                <a:xfrm>
                  <a:off x="10417845" y="5098874"/>
                  <a:ext cx="917754" cy="78292"/>
                </a:xfrm>
                <a:custGeom>
                  <a:avLst/>
                  <a:gdLst>
                    <a:gd name="connsiteX0" fmla="*/ 18380 w 917754"/>
                    <a:gd name="connsiteY0" fmla="*/ 76376 h 78292"/>
                    <a:gd name="connsiteX1" fmla="*/ 481930 w 917754"/>
                    <a:gd name="connsiteY1" fmla="*/ 35101 h 78292"/>
                    <a:gd name="connsiteX2" fmla="*/ 389855 w 917754"/>
                    <a:gd name="connsiteY2" fmla="*/ 41451 h 78292"/>
                    <a:gd name="connsiteX3" fmla="*/ 910555 w 917754"/>
                    <a:gd name="connsiteY3" fmla="*/ 176 h 78292"/>
                    <a:gd name="connsiteX4" fmla="*/ 707355 w 917754"/>
                    <a:gd name="connsiteY4" fmla="*/ 25576 h 78292"/>
                    <a:gd name="connsiteX5" fmla="*/ 399380 w 917754"/>
                    <a:gd name="connsiteY5" fmla="*/ 57326 h 78292"/>
                    <a:gd name="connsiteX6" fmla="*/ 529555 w 917754"/>
                    <a:gd name="connsiteY6" fmla="*/ 57326 h 78292"/>
                    <a:gd name="connsiteX7" fmla="*/ 132680 w 917754"/>
                    <a:gd name="connsiteY7" fmla="*/ 70026 h 78292"/>
                    <a:gd name="connsiteX8" fmla="*/ 18380 w 917754"/>
                    <a:gd name="connsiteY8" fmla="*/ 76376 h 78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7754" h="78292">
                      <a:moveTo>
                        <a:pt x="18380" y="76376"/>
                      </a:moveTo>
                      <a:cubicBezTo>
                        <a:pt x="76588" y="70555"/>
                        <a:pt x="420018" y="40922"/>
                        <a:pt x="481930" y="35101"/>
                      </a:cubicBezTo>
                      <a:cubicBezTo>
                        <a:pt x="543842" y="29280"/>
                        <a:pt x="389855" y="41451"/>
                        <a:pt x="389855" y="41451"/>
                      </a:cubicBezTo>
                      <a:lnTo>
                        <a:pt x="910555" y="176"/>
                      </a:lnTo>
                      <a:cubicBezTo>
                        <a:pt x="963471" y="-2470"/>
                        <a:pt x="707355" y="25576"/>
                        <a:pt x="707355" y="25576"/>
                      </a:cubicBezTo>
                      <a:lnTo>
                        <a:pt x="399380" y="57326"/>
                      </a:lnTo>
                      <a:cubicBezTo>
                        <a:pt x="369747" y="62618"/>
                        <a:pt x="574005" y="55209"/>
                        <a:pt x="529555" y="57326"/>
                      </a:cubicBezTo>
                      <a:cubicBezTo>
                        <a:pt x="485105" y="59443"/>
                        <a:pt x="213642" y="66851"/>
                        <a:pt x="132680" y="70026"/>
                      </a:cubicBezTo>
                      <a:cubicBezTo>
                        <a:pt x="51718" y="73201"/>
                        <a:pt x="-39828" y="82197"/>
                        <a:pt x="18380" y="7637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7" name="フリーフォーム 1116">
                  <a:extLst>
                    <a:ext uri="{FF2B5EF4-FFF2-40B4-BE49-F238E27FC236}">
                      <a16:creationId xmlns:a16="http://schemas.microsoft.com/office/drawing/2014/main" id="{679A3DC7-AF87-4279-C13A-EC7698D19330}"/>
                    </a:ext>
                  </a:extLst>
                </p:cNvPr>
                <p:cNvSpPr/>
                <p:nvPr/>
              </p:nvSpPr>
              <p:spPr>
                <a:xfrm>
                  <a:off x="9880600" y="5124450"/>
                  <a:ext cx="1462690" cy="111399"/>
                </a:xfrm>
                <a:custGeom>
                  <a:avLst/>
                  <a:gdLst>
                    <a:gd name="connsiteX0" fmla="*/ 0 w 1462690"/>
                    <a:gd name="connsiteY0" fmla="*/ 0 h 111399"/>
                    <a:gd name="connsiteX1" fmla="*/ 565150 w 1462690"/>
                    <a:gd name="connsiteY1" fmla="*/ 95250 h 111399"/>
                    <a:gd name="connsiteX2" fmla="*/ 473075 w 1462690"/>
                    <a:gd name="connsiteY2" fmla="*/ 88900 h 111399"/>
                    <a:gd name="connsiteX3" fmla="*/ 911225 w 1462690"/>
                    <a:gd name="connsiteY3" fmla="*/ 85725 h 111399"/>
                    <a:gd name="connsiteX4" fmla="*/ 720725 w 1462690"/>
                    <a:gd name="connsiteY4" fmla="*/ 107950 h 111399"/>
                    <a:gd name="connsiteX5" fmla="*/ 1266825 w 1462690"/>
                    <a:gd name="connsiteY5" fmla="*/ 53975 h 111399"/>
                    <a:gd name="connsiteX6" fmla="*/ 1454150 w 1462690"/>
                    <a:gd name="connsiteY6" fmla="*/ 28575 h 111399"/>
                    <a:gd name="connsiteX7" fmla="*/ 1028700 w 1462690"/>
                    <a:gd name="connsiteY7" fmla="*/ 69850 h 111399"/>
                    <a:gd name="connsiteX8" fmla="*/ 673100 w 1462690"/>
                    <a:gd name="connsiteY8" fmla="*/ 111125 h 111399"/>
                    <a:gd name="connsiteX9" fmla="*/ 523875 w 1462690"/>
                    <a:gd name="connsiteY9" fmla="*/ 88900 h 111399"/>
                    <a:gd name="connsiteX10" fmla="*/ 314325 w 1462690"/>
                    <a:gd name="connsiteY10" fmla="*/ 60325 h 111399"/>
                    <a:gd name="connsiteX11" fmla="*/ 0 w 1462690"/>
                    <a:gd name="connsiteY11" fmla="*/ 0 h 111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62690" h="111399">
                      <a:moveTo>
                        <a:pt x="0" y="0"/>
                      </a:moveTo>
                      <a:lnTo>
                        <a:pt x="565150" y="95250"/>
                      </a:lnTo>
                      <a:cubicBezTo>
                        <a:pt x="643996" y="110067"/>
                        <a:pt x="415396" y="90487"/>
                        <a:pt x="473075" y="88900"/>
                      </a:cubicBezTo>
                      <a:cubicBezTo>
                        <a:pt x="530754" y="87313"/>
                        <a:pt x="869950" y="82550"/>
                        <a:pt x="911225" y="85725"/>
                      </a:cubicBezTo>
                      <a:cubicBezTo>
                        <a:pt x="952500" y="88900"/>
                        <a:pt x="720725" y="107950"/>
                        <a:pt x="720725" y="107950"/>
                      </a:cubicBezTo>
                      <a:lnTo>
                        <a:pt x="1266825" y="53975"/>
                      </a:lnTo>
                      <a:cubicBezTo>
                        <a:pt x="1389062" y="40746"/>
                        <a:pt x="1493837" y="25929"/>
                        <a:pt x="1454150" y="28575"/>
                      </a:cubicBezTo>
                      <a:cubicBezTo>
                        <a:pt x="1414463" y="31221"/>
                        <a:pt x="1158875" y="56092"/>
                        <a:pt x="1028700" y="69850"/>
                      </a:cubicBezTo>
                      <a:cubicBezTo>
                        <a:pt x="898525" y="83608"/>
                        <a:pt x="757237" y="107950"/>
                        <a:pt x="673100" y="111125"/>
                      </a:cubicBezTo>
                      <a:cubicBezTo>
                        <a:pt x="588963" y="114300"/>
                        <a:pt x="523875" y="88900"/>
                        <a:pt x="523875" y="88900"/>
                      </a:cubicBezTo>
                      <a:lnTo>
                        <a:pt x="314325" y="603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8" name="フリーフォーム 1117">
                  <a:extLst>
                    <a:ext uri="{FF2B5EF4-FFF2-40B4-BE49-F238E27FC236}">
                      <a16:creationId xmlns:a16="http://schemas.microsoft.com/office/drawing/2014/main" id="{7C115AB5-BB04-6146-C299-EC0D07425C7B}"/>
                    </a:ext>
                  </a:extLst>
                </p:cNvPr>
                <p:cNvSpPr/>
                <p:nvPr/>
              </p:nvSpPr>
              <p:spPr>
                <a:xfrm>
                  <a:off x="9904300" y="5117848"/>
                  <a:ext cx="1453420" cy="86969"/>
                </a:xfrm>
                <a:custGeom>
                  <a:avLst/>
                  <a:gdLst>
                    <a:gd name="connsiteX0" fmla="*/ 4875 w 1453420"/>
                    <a:gd name="connsiteY0" fmla="*/ 252 h 86969"/>
                    <a:gd name="connsiteX1" fmla="*/ 614475 w 1453420"/>
                    <a:gd name="connsiteY1" fmla="*/ 82802 h 86969"/>
                    <a:gd name="connsiteX2" fmla="*/ 598600 w 1453420"/>
                    <a:gd name="connsiteY2" fmla="*/ 73277 h 86969"/>
                    <a:gd name="connsiteX3" fmla="*/ 925625 w 1453420"/>
                    <a:gd name="connsiteY3" fmla="*/ 60577 h 86969"/>
                    <a:gd name="connsiteX4" fmla="*/ 773225 w 1453420"/>
                    <a:gd name="connsiteY4" fmla="*/ 57402 h 86969"/>
                    <a:gd name="connsiteX5" fmla="*/ 1246300 w 1453420"/>
                    <a:gd name="connsiteY5" fmla="*/ 32002 h 86969"/>
                    <a:gd name="connsiteX6" fmla="*/ 1452675 w 1453420"/>
                    <a:gd name="connsiteY6" fmla="*/ 252 h 86969"/>
                    <a:gd name="connsiteX7" fmla="*/ 1182800 w 1453420"/>
                    <a:gd name="connsiteY7" fmla="*/ 38352 h 86969"/>
                    <a:gd name="connsiteX8" fmla="*/ 604950 w 1453420"/>
                    <a:gd name="connsiteY8" fmla="*/ 54227 h 86969"/>
                    <a:gd name="connsiteX9" fmla="*/ 420800 w 1453420"/>
                    <a:gd name="connsiteY9" fmla="*/ 63752 h 86969"/>
                    <a:gd name="connsiteX10" fmla="*/ 331900 w 1453420"/>
                    <a:gd name="connsiteY10" fmla="*/ 57402 h 86969"/>
                    <a:gd name="connsiteX11" fmla="*/ 4875 w 1453420"/>
                    <a:gd name="connsiteY11" fmla="*/ 252 h 86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53420" h="86969">
                      <a:moveTo>
                        <a:pt x="4875" y="252"/>
                      </a:moveTo>
                      <a:cubicBezTo>
                        <a:pt x="51971" y="4485"/>
                        <a:pt x="515521" y="70631"/>
                        <a:pt x="614475" y="82802"/>
                      </a:cubicBezTo>
                      <a:cubicBezTo>
                        <a:pt x="713429" y="94973"/>
                        <a:pt x="546742" y="76981"/>
                        <a:pt x="598600" y="73277"/>
                      </a:cubicBezTo>
                      <a:cubicBezTo>
                        <a:pt x="650458" y="69573"/>
                        <a:pt x="896521" y="63223"/>
                        <a:pt x="925625" y="60577"/>
                      </a:cubicBezTo>
                      <a:cubicBezTo>
                        <a:pt x="954729" y="57931"/>
                        <a:pt x="719779" y="62164"/>
                        <a:pt x="773225" y="57402"/>
                      </a:cubicBezTo>
                      <a:cubicBezTo>
                        <a:pt x="826671" y="52640"/>
                        <a:pt x="1133058" y="41527"/>
                        <a:pt x="1246300" y="32002"/>
                      </a:cubicBezTo>
                      <a:cubicBezTo>
                        <a:pt x="1359542" y="22477"/>
                        <a:pt x="1463258" y="-806"/>
                        <a:pt x="1452675" y="252"/>
                      </a:cubicBezTo>
                      <a:cubicBezTo>
                        <a:pt x="1442092" y="1310"/>
                        <a:pt x="1324088" y="29356"/>
                        <a:pt x="1182800" y="38352"/>
                      </a:cubicBezTo>
                      <a:cubicBezTo>
                        <a:pt x="1041513" y="47348"/>
                        <a:pt x="731950" y="49994"/>
                        <a:pt x="604950" y="54227"/>
                      </a:cubicBezTo>
                      <a:cubicBezTo>
                        <a:pt x="477950" y="58460"/>
                        <a:pt x="466308" y="63223"/>
                        <a:pt x="420800" y="63752"/>
                      </a:cubicBezTo>
                      <a:cubicBezTo>
                        <a:pt x="375292" y="64281"/>
                        <a:pt x="398046" y="68515"/>
                        <a:pt x="331900" y="57402"/>
                      </a:cubicBezTo>
                      <a:cubicBezTo>
                        <a:pt x="265754" y="46289"/>
                        <a:pt x="-42221" y="-3981"/>
                        <a:pt x="4875" y="252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9" name="フリーフォーム 1118">
                  <a:extLst>
                    <a:ext uri="{FF2B5EF4-FFF2-40B4-BE49-F238E27FC236}">
                      <a16:creationId xmlns:a16="http://schemas.microsoft.com/office/drawing/2014/main" id="{269BC29F-7284-DF90-F88A-7BD8EF86BA37}"/>
                    </a:ext>
                  </a:extLst>
                </p:cNvPr>
                <p:cNvSpPr/>
                <p:nvPr/>
              </p:nvSpPr>
              <p:spPr>
                <a:xfrm>
                  <a:off x="11310899" y="4930128"/>
                  <a:ext cx="59474" cy="616699"/>
                </a:xfrm>
                <a:custGeom>
                  <a:avLst/>
                  <a:gdLst>
                    <a:gd name="connsiteX0" fmla="*/ 23851 w 59474"/>
                    <a:gd name="connsiteY0" fmla="*/ 647 h 616699"/>
                    <a:gd name="connsiteX1" fmla="*/ 4801 w 59474"/>
                    <a:gd name="connsiteY1" fmla="*/ 238772 h 616699"/>
                    <a:gd name="connsiteX2" fmla="*/ 4801 w 59474"/>
                    <a:gd name="connsiteY2" fmla="*/ 172097 h 616699"/>
                    <a:gd name="connsiteX3" fmla="*/ 58776 w 59474"/>
                    <a:gd name="connsiteY3" fmla="*/ 407047 h 616699"/>
                    <a:gd name="connsiteX4" fmla="*/ 36551 w 59474"/>
                    <a:gd name="connsiteY4" fmla="*/ 356247 h 616699"/>
                    <a:gd name="connsiteX5" fmla="*/ 52426 w 59474"/>
                    <a:gd name="connsiteY5" fmla="*/ 616597 h 616699"/>
                    <a:gd name="connsiteX6" fmla="*/ 27026 w 59474"/>
                    <a:gd name="connsiteY6" fmla="*/ 384822 h 616699"/>
                    <a:gd name="connsiteX7" fmla="*/ 4801 w 59474"/>
                    <a:gd name="connsiteY7" fmla="*/ 175272 h 616699"/>
                    <a:gd name="connsiteX8" fmla="*/ 23851 w 59474"/>
                    <a:gd name="connsiteY8" fmla="*/ 647 h 616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474" h="616699">
                      <a:moveTo>
                        <a:pt x="23851" y="647"/>
                      </a:moveTo>
                      <a:cubicBezTo>
                        <a:pt x="23851" y="11230"/>
                        <a:pt x="7976" y="210197"/>
                        <a:pt x="4801" y="238772"/>
                      </a:cubicBezTo>
                      <a:cubicBezTo>
                        <a:pt x="1626" y="267347"/>
                        <a:pt x="-4195" y="144051"/>
                        <a:pt x="4801" y="172097"/>
                      </a:cubicBezTo>
                      <a:cubicBezTo>
                        <a:pt x="13797" y="200143"/>
                        <a:pt x="53484" y="376355"/>
                        <a:pt x="58776" y="407047"/>
                      </a:cubicBezTo>
                      <a:cubicBezTo>
                        <a:pt x="64068" y="437739"/>
                        <a:pt x="37609" y="321322"/>
                        <a:pt x="36551" y="356247"/>
                      </a:cubicBezTo>
                      <a:cubicBezTo>
                        <a:pt x="35493" y="391172"/>
                        <a:pt x="54013" y="611835"/>
                        <a:pt x="52426" y="616597"/>
                      </a:cubicBezTo>
                      <a:cubicBezTo>
                        <a:pt x="50839" y="621359"/>
                        <a:pt x="34964" y="458376"/>
                        <a:pt x="27026" y="384822"/>
                      </a:cubicBezTo>
                      <a:cubicBezTo>
                        <a:pt x="19088" y="311268"/>
                        <a:pt x="7447" y="238772"/>
                        <a:pt x="4801" y="175272"/>
                      </a:cubicBezTo>
                      <a:cubicBezTo>
                        <a:pt x="2155" y="111772"/>
                        <a:pt x="23851" y="-9936"/>
                        <a:pt x="23851" y="647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0" name="フリーフォーム 1119">
                  <a:extLst>
                    <a:ext uri="{FF2B5EF4-FFF2-40B4-BE49-F238E27FC236}">
                      <a16:creationId xmlns:a16="http://schemas.microsoft.com/office/drawing/2014/main" id="{C1DC18F4-6ED2-4305-79F1-0B7A4447BEEC}"/>
                    </a:ext>
                  </a:extLst>
                </p:cNvPr>
                <p:cNvSpPr/>
                <p:nvPr/>
              </p:nvSpPr>
              <p:spPr>
                <a:xfrm>
                  <a:off x="11315487" y="5146625"/>
                  <a:ext cx="70089" cy="633495"/>
                </a:xfrm>
                <a:custGeom>
                  <a:avLst/>
                  <a:gdLst>
                    <a:gd name="connsiteX0" fmla="*/ 213 w 70089"/>
                    <a:gd name="connsiteY0" fmla="*/ 12750 h 633495"/>
                    <a:gd name="connsiteX1" fmla="*/ 25613 w 70089"/>
                    <a:gd name="connsiteY1" fmla="*/ 431850 h 633495"/>
                    <a:gd name="connsiteX2" fmla="*/ 9738 w 70089"/>
                    <a:gd name="connsiteY2" fmla="*/ 342950 h 633495"/>
                    <a:gd name="connsiteX3" fmla="*/ 51013 w 70089"/>
                    <a:gd name="connsiteY3" fmla="*/ 555675 h 633495"/>
                    <a:gd name="connsiteX4" fmla="*/ 70063 w 70089"/>
                    <a:gd name="connsiteY4" fmla="*/ 631875 h 633495"/>
                    <a:gd name="connsiteX5" fmla="*/ 54188 w 70089"/>
                    <a:gd name="connsiteY5" fmla="*/ 495350 h 633495"/>
                    <a:gd name="connsiteX6" fmla="*/ 16088 w 70089"/>
                    <a:gd name="connsiteY6" fmla="*/ 235000 h 633495"/>
                    <a:gd name="connsiteX7" fmla="*/ 12913 w 70089"/>
                    <a:gd name="connsiteY7" fmla="*/ 117525 h 633495"/>
                    <a:gd name="connsiteX8" fmla="*/ 213 w 70089"/>
                    <a:gd name="connsiteY8" fmla="*/ 12750 h 633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089" h="633495">
                      <a:moveTo>
                        <a:pt x="213" y="12750"/>
                      </a:moveTo>
                      <a:cubicBezTo>
                        <a:pt x="2330" y="65137"/>
                        <a:pt x="24026" y="376817"/>
                        <a:pt x="25613" y="431850"/>
                      </a:cubicBezTo>
                      <a:cubicBezTo>
                        <a:pt x="27200" y="486883"/>
                        <a:pt x="5505" y="322313"/>
                        <a:pt x="9738" y="342950"/>
                      </a:cubicBezTo>
                      <a:cubicBezTo>
                        <a:pt x="13971" y="363587"/>
                        <a:pt x="40959" y="507521"/>
                        <a:pt x="51013" y="555675"/>
                      </a:cubicBezTo>
                      <a:cubicBezTo>
                        <a:pt x="61067" y="603829"/>
                        <a:pt x="69534" y="641929"/>
                        <a:pt x="70063" y="631875"/>
                      </a:cubicBezTo>
                      <a:cubicBezTo>
                        <a:pt x="70592" y="621821"/>
                        <a:pt x="63184" y="561496"/>
                        <a:pt x="54188" y="495350"/>
                      </a:cubicBezTo>
                      <a:cubicBezTo>
                        <a:pt x="45192" y="429204"/>
                        <a:pt x="22967" y="297971"/>
                        <a:pt x="16088" y="235000"/>
                      </a:cubicBezTo>
                      <a:cubicBezTo>
                        <a:pt x="9209" y="172029"/>
                        <a:pt x="13442" y="150862"/>
                        <a:pt x="12913" y="117525"/>
                      </a:cubicBezTo>
                      <a:cubicBezTo>
                        <a:pt x="12384" y="84188"/>
                        <a:pt x="-1904" y="-39637"/>
                        <a:pt x="213" y="1275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1" name="フリーフォーム 1120">
                  <a:extLst>
                    <a:ext uri="{FF2B5EF4-FFF2-40B4-BE49-F238E27FC236}">
                      <a16:creationId xmlns:a16="http://schemas.microsoft.com/office/drawing/2014/main" id="{3C140293-6905-2855-D008-68A610869968}"/>
                    </a:ext>
                  </a:extLst>
                </p:cNvPr>
                <p:cNvSpPr/>
                <p:nvPr/>
              </p:nvSpPr>
              <p:spPr>
                <a:xfrm>
                  <a:off x="11464323" y="2124049"/>
                  <a:ext cx="130551" cy="628699"/>
                </a:xfrm>
                <a:custGeom>
                  <a:avLst/>
                  <a:gdLst>
                    <a:gd name="connsiteX0" fmla="*/ 602 w 130551"/>
                    <a:gd name="connsiteY0" fmla="*/ 26 h 628699"/>
                    <a:gd name="connsiteX1" fmla="*/ 26002 w 130551"/>
                    <a:gd name="connsiteY1" fmla="*/ 177826 h 628699"/>
                    <a:gd name="connsiteX2" fmla="*/ 32352 w 130551"/>
                    <a:gd name="connsiteY2" fmla="*/ 206401 h 628699"/>
                    <a:gd name="connsiteX3" fmla="*/ 41877 w 130551"/>
                    <a:gd name="connsiteY3" fmla="*/ 288951 h 628699"/>
                    <a:gd name="connsiteX4" fmla="*/ 57752 w 130551"/>
                    <a:gd name="connsiteY4" fmla="*/ 273076 h 628699"/>
                    <a:gd name="connsiteX5" fmla="*/ 86327 w 130551"/>
                    <a:gd name="connsiteY5" fmla="*/ 393726 h 628699"/>
                    <a:gd name="connsiteX6" fmla="*/ 79977 w 130551"/>
                    <a:gd name="connsiteY6" fmla="*/ 361976 h 628699"/>
                    <a:gd name="connsiteX7" fmla="*/ 95852 w 130551"/>
                    <a:gd name="connsiteY7" fmla="*/ 476276 h 628699"/>
                    <a:gd name="connsiteX8" fmla="*/ 127602 w 130551"/>
                    <a:gd name="connsiteY8" fmla="*/ 628676 h 628699"/>
                    <a:gd name="connsiteX9" fmla="*/ 121252 w 130551"/>
                    <a:gd name="connsiteY9" fmla="*/ 485801 h 628699"/>
                    <a:gd name="connsiteX10" fmla="*/ 57752 w 130551"/>
                    <a:gd name="connsiteY10" fmla="*/ 234976 h 628699"/>
                    <a:gd name="connsiteX11" fmla="*/ 54577 w 130551"/>
                    <a:gd name="connsiteY11" fmla="*/ 165126 h 628699"/>
                    <a:gd name="connsiteX12" fmla="*/ 602 w 130551"/>
                    <a:gd name="connsiteY12" fmla="*/ 26 h 628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0551" h="628699">
                      <a:moveTo>
                        <a:pt x="602" y="26"/>
                      </a:moveTo>
                      <a:cubicBezTo>
                        <a:pt x="-4160" y="2143"/>
                        <a:pt x="20710" y="143430"/>
                        <a:pt x="26002" y="177826"/>
                      </a:cubicBezTo>
                      <a:cubicBezTo>
                        <a:pt x="31294" y="212222"/>
                        <a:pt x="29706" y="187880"/>
                        <a:pt x="32352" y="206401"/>
                      </a:cubicBezTo>
                      <a:cubicBezTo>
                        <a:pt x="34998" y="224922"/>
                        <a:pt x="37644" y="277839"/>
                        <a:pt x="41877" y="288951"/>
                      </a:cubicBezTo>
                      <a:cubicBezTo>
                        <a:pt x="46110" y="300064"/>
                        <a:pt x="50344" y="255614"/>
                        <a:pt x="57752" y="273076"/>
                      </a:cubicBezTo>
                      <a:cubicBezTo>
                        <a:pt x="65160" y="290538"/>
                        <a:pt x="82623" y="378909"/>
                        <a:pt x="86327" y="393726"/>
                      </a:cubicBezTo>
                      <a:cubicBezTo>
                        <a:pt x="90031" y="408543"/>
                        <a:pt x="78390" y="348218"/>
                        <a:pt x="79977" y="361976"/>
                      </a:cubicBezTo>
                      <a:cubicBezTo>
                        <a:pt x="81564" y="375734"/>
                        <a:pt x="87915" y="431826"/>
                        <a:pt x="95852" y="476276"/>
                      </a:cubicBezTo>
                      <a:cubicBezTo>
                        <a:pt x="103789" y="520726"/>
                        <a:pt x="123369" y="627089"/>
                        <a:pt x="127602" y="628676"/>
                      </a:cubicBezTo>
                      <a:cubicBezTo>
                        <a:pt x="131835" y="630263"/>
                        <a:pt x="132894" y="551418"/>
                        <a:pt x="121252" y="485801"/>
                      </a:cubicBezTo>
                      <a:cubicBezTo>
                        <a:pt x="109610" y="420184"/>
                        <a:pt x="68865" y="288422"/>
                        <a:pt x="57752" y="234976"/>
                      </a:cubicBezTo>
                      <a:cubicBezTo>
                        <a:pt x="46640" y="181530"/>
                        <a:pt x="68864" y="206930"/>
                        <a:pt x="54577" y="165126"/>
                      </a:cubicBezTo>
                      <a:cubicBezTo>
                        <a:pt x="40290" y="123322"/>
                        <a:pt x="5364" y="-2091"/>
                        <a:pt x="602" y="2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2" name="フリーフォーム 1121">
                  <a:extLst>
                    <a:ext uri="{FF2B5EF4-FFF2-40B4-BE49-F238E27FC236}">
                      <a16:creationId xmlns:a16="http://schemas.microsoft.com/office/drawing/2014/main" id="{CAB06E4D-53E2-11EB-E3F1-2266BF28EFD0}"/>
                    </a:ext>
                  </a:extLst>
                </p:cNvPr>
                <p:cNvSpPr/>
                <p:nvPr/>
              </p:nvSpPr>
              <p:spPr>
                <a:xfrm>
                  <a:off x="11515383" y="2130137"/>
                  <a:ext cx="105066" cy="645245"/>
                </a:xfrm>
                <a:custGeom>
                  <a:avLst/>
                  <a:gdLst>
                    <a:gd name="connsiteX0" fmla="*/ 342 w 105066"/>
                    <a:gd name="connsiteY0" fmla="*/ 288 h 645245"/>
                    <a:gd name="connsiteX1" fmla="*/ 6692 w 105066"/>
                    <a:gd name="connsiteY1" fmla="*/ 203488 h 645245"/>
                    <a:gd name="connsiteX2" fmla="*/ 22567 w 105066"/>
                    <a:gd name="connsiteY2" fmla="*/ 181263 h 645245"/>
                    <a:gd name="connsiteX3" fmla="*/ 47967 w 105066"/>
                    <a:gd name="connsiteY3" fmla="*/ 311438 h 645245"/>
                    <a:gd name="connsiteX4" fmla="*/ 47967 w 105066"/>
                    <a:gd name="connsiteY4" fmla="*/ 308263 h 645245"/>
                    <a:gd name="connsiteX5" fmla="*/ 47967 w 105066"/>
                    <a:gd name="connsiteY5" fmla="*/ 374938 h 645245"/>
                    <a:gd name="connsiteX6" fmla="*/ 57492 w 105066"/>
                    <a:gd name="connsiteY6" fmla="*/ 444788 h 645245"/>
                    <a:gd name="connsiteX7" fmla="*/ 67017 w 105066"/>
                    <a:gd name="connsiteY7" fmla="*/ 409863 h 645245"/>
                    <a:gd name="connsiteX8" fmla="*/ 101942 w 105066"/>
                    <a:gd name="connsiteY8" fmla="*/ 616238 h 645245"/>
                    <a:gd name="connsiteX9" fmla="*/ 101942 w 105066"/>
                    <a:gd name="connsiteY9" fmla="*/ 628938 h 645245"/>
                    <a:gd name="connsiteX10" fmla="*/ 89242 w 105066"/>
                    <a:gd name="connsiteY10" fmla="*/ 476538 h 645245"/>
                    <a:gd name="connsiteX11" fmla="*/ 63842 w 105066"/>
                    <a:gd name="connsiteY11" fmla="*/ 349538 h 645245"/>
                    <a:gd name="connsiteX12" fmla="*/ 16217 w 105066"/>
                    <a:gd name="connsiteY12" fmla="*/ 162213 h 645245"/>
                    <a:gd name="connsiteX13" fmla="*/ 342 w 105066"/>
                    <a:gd name="connsiteY13" fmla="*/ 288 h 645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066" h="645245">
                      <a:moveTo>
                        <a:pt x="342" y="288"/>
                      </a:moveTo>
                      <a:cubicBezTo>
                        <a:pt x="-1245" y="7167"/>
                        <a:pt x="2988" y="173326"/>
                        <a:pt x="6692" y="203488"/>
                      </a:cubicBezTo>
                      <a:cubicBezTo>
                        <a:pt x="10396" y="233651"/>
                        <a:pt x="15688" y="163271"/>
                        <a:pt x="22567" y="181263"/>
                      </a:cubicBezTo>
                      <a:cubicBezTo>
                        <a:pt x="29446" y="199255"/>
                        <a:pt x="43734" y="290271"/>
                        <a:pt x="47967" y="311438"/>
                      </a:cubicBezTo>
                      <a:cubicBezTo>
                        <a:pt x="52200" y="332605"/>
                        <a:pt x="47967" y="308263"/>
                        <a:pt x="47967" y="308263"/>
                      </a:cubicBezTo>
                      <a:cubicBezTo>
                        <a:pt x="47967" y="318846"/>
                        <a:pt x="46380" y="352184"/>
                        <a:pt x="47967" y="374938"/>
                      </a:cubicBezTo>
                      <a:cubicBezTo>
                        <a:pt x="49554" y="397692"/>
                        <a:pt x="54317" y="438967"/>
                        <a:pt x="57492" y="444788"/>
                      </a:cubicBezTo>
                      <a:cubicBezTo>
                        <a:pt x="60667" y="450609"/>
                        <a:pt x="59609" y="381288"/>
                        <a:pt x="67017" y="409863"/>
                      </a:cubicBezTo>
                      <a:cubicBezTo>
                        <a:pt x="74425" y="438438"/>
                        <a:pt x="96121" y="579726"/>
                        <a:pt x="101942" y="616238"/>
                      </a:cubicBezTo>
                      <a:cubicBezTo>
                        <a:pt x="107763" y="652750"/>
                        <a:pt x="104059" y="652221"/>
                        <a:pt x="101942" y="628938"/>
                      </a:cubicBezTo>
                      <a:cubicBezTo>
                        <a:pt x="99825" y="605655"/>
                        <a:pt x="95592" y="523105"/>
                        <a:pt x="89242" y="476538"/>
                      </a:cubicBezTo>
                      <a:cubicBezTo>
                        <a:pt x="82892" y="429971"/>
                        <a:pt x="76013" y="401926"/>
                        <a:pt x="63842" y="349538"/>
                      </a:cubicBezTo>
                      <a:cubicBezTo>
                        <a:pt x="51671" y="297150"/>
                        <a:pt x="30504" y="213013"/>
                        <a:pt x="16217" y="162213"/>
                      </a:cubicBezTo>
                      <a:cubicBezTo>
                        <a:pt x="1930" y="111413"/>
                        <a:pt x="1929" y="-6591"/>
                        <a:pt x="342" y="288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3" name="フリーフォーム 1122">
                  <a:extLst>
                    <a:ext uri="{FF2B5EF4-FFF2-40B4-BE49-F238E27FC236}">
                      <a16:creationId xmlns:a16="http://schemas.microsoft.com/office/drawing/2014/main" id="{85065AFC-B4A9-1F7B-4F34-EECCF644A990}"/>
                    </a:ext>
                  </a:extLst>
                </p:cNvPr>
                <p:cNvSpPr/>
                <p:nvPr/>
              </p:nvSpPr>
              <p:spPr>
                <a:xfrm>
                  <a:off x="11106150" y="2643515"/>
                  <a:ext cx="1010107" cy="261610"/>
                </a:xfrm>
                <a:custGeom>
                  <a:avLst/>
                  <a:gdLst>
                    <a:gd name="connsiteX0" fmla="*/ 0 w 1010107"/>
                    <a:gd name="connsiteY0" fmla="*/ 261610 h 261610"/>
                    <a:gd name="connsiteX1" fmla="*/ 596900 w 1010107"/>
                    <a:gd name="connsiteY1" fmla="*/ 102860 h 261610"/>
                    <a:gd name="connsiteX2" fmla="*/ 476250 w 1010107"/>
                    <a:gd name="connsiteY2" fmla="*/ 128260 h 261610"/>
                    <a:gd name="connsiteX3" fmla="*/ 990600 w 1010107"/>
                    <a:gd name="connsiteY3" fmla="*/ 7610 h 261610"/>
                    <a:gd name="connsiteX4" fmla="*/ 889000 w 1010107"/>
                    <a:gd name="connsiteY4" fmla="*/ 17135 h 261610"/>
                    <a:gd name="connsiteX5" fmla="*/ 762000 w 1010107"/>
                    <a:gd name="connsiteY5" fmla="*/ 55235 h 261610"/>
                    <a:gd name="connsiteX6" fmla="*/ 371475 w 1010107"/>
                    <a:gd name="connsiteY6" fmla="*/ 163185 h 261610"/>
                    <a:gd name="connsiteX7" fmla="*/ 0 w 1010107"/>
                    <a:gd name="connsiteY7" fmla="*/ 261610 h 26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0107" h="261610">
                      <a:moveTo>
                        <a:pt x="0" y="261610"/>
                      </a:moveTo>
                      <a:lnTo>
                        <a:pt x="596900" y="102860"/>
                      </a:lnTo>
                      <a:cubicBezTo>
                        <a:pt x="676275" y="80635"/>
                        <a:pt x="476250" y="128260"/>
                        <a:pt x="476250" y="128260"/>
                      </a:cubicBezTo>
                      <a:lnTo>
                        <a:pt x="990600" y="7610"/>
                      </a:lnTo>
                      <a:cubicBezTo>
                        <a:pt x="1059392" y="-10911"/>
                        <a:pt x="927100" y="9198"/>
                        <a:pt x="889000" y="17135"/>
                      </a:cubicBezTo>
                      <a:cubicBezTo>
                        <a:pt x="850900" y="25072"/>
                        <a:pt x="762000" y="55235"/>
                        <a:pt x="762000" y="55235"/>
                      </a:cubicBezTo>
                      <a:lnTo>
                        <a:pt x="371475" y="163185"/>
                      </a:lnTo>
                      <a:lnTo>
                        <a:pt x="0" y="261610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4" name="フリーフォーム 1123">
                  <a:extLst>
                    <a:ext uri="{FF2B5EF4-FFF2-40B4-BE49-F238E27FC236}">
                      <a16:creationId xmlns:a16="http://schemas.microsoft.com/office/drawing/2014/main" id="{D72E3CA7-6BEB-0C7F-1A8C-3E63C86F215D}"/>
                    </a:ext>
                  </a:extLst>
                </p:cNvPr>
                <p:cNvSpPr/>
                <p:nvPr/>
              </p:nvSpPr>
              <p:spPr>
                <a:xfrm>
                  <a:off x="11090800" y="2770111"/>
                  <a:ext cx="567439" cy="159717"/>
                </a:xfrm>
                <a:custGeom>
                  <a:avLst/>
                  <a:gdLst>
                    <a:gd name="connsiteX0" fmla="*/ 15350 w 567439"/>
                    <a:gd name="connsiteY0" fmla="*/ 157239 h 159717"/>
                    <a:gd name="connsiteX1" fmla="*/ 555100 w 567439"/>
                    <a:gd name="connsiteY1" fmla="*/ 4839 h 159717"/>
                    <a:gd name="connsiteX2" fmla="*/ 377300 w 567439"/>
                    <a:gd name="connsiteY2" fmla="*/ 42939 h 159717"/>
                    <a:gd name="connsiteX3" fmla="*/ 189975 w 567439"/>
                    <a:gd name="connsiteY3" fmla="*/ 93739 h 159717"/>
                    <a:gd name="connsiteX4" fmla="*/ 320150 w 567439"/>
                    <a:gd name="connsiteY4" fmla="*/ 58814 h 159717"/>
                    <a:gd name="connsiteX5" fmla="*/ 161400 w 567439"/>
                    <a:gd name="connsiteY5" fmla="*/ 96914 h 159717"/>
                    <a:gd name="connsiteX6" fmla="*/ 15350 w 567439"/>
                    <a:gd name="connsiteY6" fmla="*/ 157239 h 159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7439" h="159717">
                      <a:moveTo>
                        <a:pt x="15350" y="157239"/>
                      </a:moveTo>
                      <a:cubicBezTo>
                        <a:pt x="80967" y="141893"/>
                        <a:pt x="494775" y="23889"/>
                        <a:pt x="555100" y="4839"/>
                      </a:cubicBezTo>
                      <a:cubicBezTo>
                        <a:pt x="615425" y="-14211"/>
                        <a:pt x="438154" y="28122"/>
                        <a:pt x="377300" y="42939"/>
                      </a:cubicBezTo>
                      <a:cubicBezTo>
                        <a:pt x="316446" y="57756"/>
                        <a:pt x="189975" y="93739"/>
                        <a:pt x="189975" y="93739"/>
                      </a:cubicBezTo>
                      <a:lnTo>
                        <a:pt x="320150" y="58814"/>
                      </a:lnTo>
                      <a:cubicBezTo>
                        <a:pt x="315388" y="59343"/>
                        <a:pt x="210083" y="81568"/>
                        <a:pt x="161400" y="96914"/>
                      </a:cubicBezTo>
                      <a:cubicBezTo>
                        <a:pt x="112717" y="112260"/>
                        <a:pt x="-50267" y="172585"/>
                        <a:pt x="15350" y="157239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5" name="フリーフォーム 1124">
                  <a:extLst>
                    <a:ext uri="{FF2B5EF4-FFF2-40B4-BE49-F238E27FC236}">
                      <a16:creationId xmlns:a16="http://schemas.microsoft.com/office/drawing/2014/main" id="{EF41D48D-5961-5945-FF3C-447F13E689C9}"/>
                    </a:ext>
                  </a:extLst>
                </p:cNvPr>
                <p:cNvSpPr/>
                <p:nvPr/>
              </p:nvSpPr>
              <p:spPr>
                <a:xfrm>
                  <a:off x="12029588" y="2456770"/>
                  <a:ext cx="678543" cy="197652"/>
                </a:xfrm>
                <a:custGeom>
                  <a:avLst/>
                  <a:gdLst>
                    <a:gd name="connsiteX0" fmla="*/ 487 w 678543"/>
                    <a:gd name="connsiteY0" fmla="*/ 197530 h 197652"/>
                    <a:gd name="connsiteX1" fmla="*/ 286237 w 678543"/>
                    <a:gd name="connsiteY1" fmla="*/ 124505 h 197652"/>
                    <a:gd name="connsiteX2" fmla="*/ 391012 w 678543"/>
                    <a:gd name="connsiteY2" fmla="*/ 95930 h 197652"/>
                    <a:gd name="connsiteX3" fmla="*/ 267187 w 678543"/>
                    <a:gd name="connsiteY3" fmla="*/ 111805 h 197652"/>
                    <a:gd name="connsiteX4" fmla="*/ 524362 w 678543"/>
                    <a:gd name="connsiteY4" fmla="*/ 35605 h 197652"/>
                    <a:gd name="connsiteX5" fmla="*/ 676762 w 678543"/>
                    <a:gd name="connsiteY5" fmla="*/ 680 h 197652"/>
                    <a:gd name="connsiteX6" fmla="*/ 425937 w 678543"/>
                    <a:gd name="connsiteY6" fmla="*/ 64180 h 197652"/>
                    <a:gd name="connsiteX7" fmla="*/ 222737 w 678543"/>
                    <a:gd name="connsiteY7" fmla="*/ 140380 h 197652"/>
                    <a:gd name="connsiteX8" fmla="*/ 487 w 678543"/>
                    <a:gd name="connsiteY8" fmla="*/ 197530 h 197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8543" h="197652">
                      <a:moveTo>
                        <a:pt x="487" y="197530"/>
                      </a:moveTo>
                      <a:lnTo>
                        <a:pt x="286237" y="124505"/>
                      </a:lnTo>
                      <a:cubicBezTo>
                        <a:pt x="351324" y="107572"/>
                        <a:pt x="394187" y="98047"/>
                        <a:pt x="391012" y="95930"/>
                      </a:cubicBezTo>
                      <a:cubicBezTo>
                        <a:pt x="387837" y="93813"/>
                        <a:pt x="244962" y="121859"/>
                        <a:pt x="267187" y="111805"/>
                      </a:cubicBezTo>
                      <a:cubicBezTo>
                        <a:pt x="289412" y="101751"/>
                        <a:pt x="456100" y="54126"/>
                        <a:pt x="524362" y="35605"/>
                      </a:cubicBezTo>
                      <a:cubicBezTo>
                        <a:pt x="592624" y="17084"/>
                        <a:pt x="693166" y="-4083"/>
                        <a:pt x="676762" y="680"/>
                      </a:cubicBezTo>
                      <a:cubicBezTo>
                        <a:pt x="660358" y="5443"/>
                        <a:pt x="501608" y="40897"/>
                        <a:pt x="425937" y="64180"/>
                      </a:cubicBezTo>
                      <a:cubicBezTo>
                        <a:pt x="350266" y="87463"/>
                        <a:pt x="290999" y="121330"/>
                        <a:pt x="222737" y="140380"/>
                      </a:cubicBezTo>
                      <a:cubicBezTo>
                        <a:pt x="154475" y="159430"/>
                        <a:pt x="-10096" y="200176"/>
                        <a:pt x="487" y="19753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6" name="フリーフォーム 1125">
                  <a:extLst>
                    <a:ext uri="{FF2B5EF4-FFF2-40B4-BE49-F238E27FC236}">
                      <a16:creationId xmlns:a16="http://schemas.microsoft.com/office/drawing/2014/main" id="{C5A6AF02-EF63-2C6B-EE81-51E5C777C22D}"/>
                    </a:ext>
                  </a:extLst>
                </p:cNvPr>
                <p:cNvSpPr/>
                <p:nvPr/>
              </p:nvSpPr>
              <p:spPr>
                <a:xfrm>
                  <a:off x="11607447" y="2470072"/>
                  <a:ext cx="1077293" cy="333632"/>
                </a:xfrm>
                <a:custGeom>
                  <a:avLst/>
                  <a:gdLst>
                    <a:gd name="connsiteX0" fmla="*/ 451203 w 1077293"/>
                    <a:gd name="connsiteY0" fmla="*/ 184228 h 333632"/>
                    <a:gd name="connsiteX1" fmla="*/ 727428 w 1077293"/>
                    <a:gd name="connsiteY1" fmla="*/ 95328 h 333632"/>
                    <a:gd name="connsiteX2" fmla="*/ 562328 w 1077293"/>
                    <a:gd name="connsiteY2" fmla="*/ 139778 h 333632"/>
                    <a:gd name="connsiteX3" fmla="*/ 514703 w 1077293"/>
                    <a:gd name="connsiteY3" fmla="*/ 139778 h 333632"/>
                    <a:gd name="connsiteX4" fmla="*/ 854428 w 1077293"/>
                    <a:gd name="connsiteY4" fmla="*/ 85803 h 333632"/>
                    <a:gd name="connsiteX5" fmla="*/ 1076678 w 1077293"/>
                    <a:gd name="connsiteY5" fmla="*/ 78 h 333632"/>
                    <a:gd name="connsiteX6" fmla="*/ 883003 w 1077293"/>
                    <a:gd name="connsiteY6" fmla="*/ 76278 h 333632"/>
                    <a:gd name="connsiteX7" fmla="*/ 353 w 1077293"/>
                    <a:gd name="connsiteY7" fmla="*/ 333453 h 333632"/>
                    <a:gd name="connsiteX8" fmla="*/ 771878 w 1077293"/>
                    <a:gd name="connsiteY8" fmla="*/ 117553 h 333632"/>
                    <a:gd name="connsiteX9" fmla="*/ 451203 w 1077293"/>
                    <a:gd name="connsiteY9" fmla="*/ 184228 h 33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77293" h="333632">
                      <a:moveTo>
                        <a:pt x="451203" y="184228"/>
                      </a:moveTo>
                      <a:cubicBezTo>
                        <a:pt x="443795" y="180524"/>
                        <a:pt x="708907" y="102736"/>
                        <a:pt x="727428" y="95328"/>
                      </a:cubicBezTo>
                      <a:cubicBezTo>
                        <a:pt x="745949" y="87920"/>
                        <a:pt x="597782" y="132370"/>
                        <a:pt x="562328" y="139778"/>
                      </a:cubicBezTo>
                      <a:cubicBezTo>
                        <a:pt x="526874" y="147186"/>
                        <a:pt x="466020" y="148774"/>
                        <a:pt x="514703" y="139778"/>
                      </a:cubicBezTo>
                      <a:cubicBezTo>
                        <a:pt x="563386" y="130782"/>
                        <a:pt x="760766" y="109086"/>
                        <a:pt x="854428" y="85803"/>
                      </a:cubicBezTo>
                      <a:cubicBezTo>
                        <a:pt x="948090" y="62520"/>
                        <a:pt x="1071916" y="1665"/>
                        <a:pt x="1076678" y="78"/>
                      </a:cubicBezTo>
                      <a:cubicBezTo>
                        <a:pt x="1081440" y="-1509"/>
                        <a:pt x="1062390" y="20716"/>
                        <a:pt x="883003" y="76278"/>
                      </a:cubicBezTo>
                      <a:cubicBezTo>
                        <a:pt x="703616" y="131840"/>
                        <a:pt x="18874" y="326574"/>
                        <a:pt x="353" y="333453"/>
                      </a:cubicBezTo>
                      <a:cubicBezTo>
                        <a:pt x="-18168" y="340332"/>
                        <a:pt x="697266" y="147715"/>
                        <a:pt x="771878" y="117553"/>
                      </a:cubicBezTo>
                      <a:cubicBezTo>
                        <a:pt x="846491" y="87390"/>
                        <a:pt x="458611" y="187932"/>
                        <a:pt x="451203" y="184228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7" name="フリーフォーム 1126">
                  <a:extLst>
                    <a:ext uri="{FF2B5EF4-FFF2-40B4-BE49-F238E27FC236}">
                      <a16:creationId xmlns:a16="http://schemas.microsoft.com/office/drawing/2014/main" id="{3B65D32A-E4BF-2745-E146-3470DEBDBC4C}"/>
                    </a:ext>
                  </a:extLst>
                </p:cNvPr>
                <p:cNvSpPr/>
                <p:nvPr/>
              </p:nvSpPr>
              <p:spPr>
                <a:xfrm>
                  <a:off x="11599622" y="2495550"/>
                  <a:ext cx="1109903" cy="319253"/>
                </a:xfrm>
                <a:custGeom>
                  <a:avLst/>
                  <a:gdLst>
                    <a:gd name="connsiteX0" fmla="*/ 1109903 w 1109903"/>
                    <a:gd name="connsiteY0" fmla="*/ 0 h 319253"/>
                    <a:gd name="connsiteX1" fmla="*/ 655878 w 1109903"/>
                    <a:gd name="connsiteY1" fmla="*/ 142875 h 319253"/>
                    <a:gd name="connsiteX2" fmla="*/ 608253 w 1109903"/>
                    <a:gd name="connsiteY2" fmla="*/ 152400 h 319253"/>
                    <a:gd name="connsiteX3" fmla="*/ 640003 w 1109903"/>
                    <a:gd name="connsiteY3" fmla="*/ 161925 h 319253"/>
                    <a:gd name="connsiteX4" fmla="*/ 157403 w 1109903"/>
                    <a:gd name="connsiteY4" fmla="*/ 276225 h 319253"/>
                    <a:gd name="connsiteX5" fmla="*/ 211378 w 1109903"/>
                    <a:gd name="connsiteY5" fmla="*/ 276225 h 319253"/>
                    <a:gd name="connsiteX6" fmla="*/ 20878 w 1109903"/>
                    <a:gd name="connsiteY6" fmla="*/ 311150 h 319253"/>
                    <a:gd name="connsiteX7" fmla="*/ 786053 w 1109903"/>
                    <a:gd name="connsiteY7" fmla="*/ 101600 h 319253"/>
                    <a:gd name="connsiteX8" fmla="*/ 722553 w 1109903"/>
                    <a:gd name="connsiteY8" fmla="*/ 123825 h 319253"/>
                    <a:gd name="connsiteX9" fmla="*/ 1109903 w 1109903"/>
                    <a:gd name="connsiteY9" fmla="*/ 0 h 319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9903" h="319253">
                      <a:moveTo>
                        <a:pt x="1109903" y="0"/>
                      </a:moveTo>
                      <a:lnTo>
                        <a:pt x="655878" y="142875"/>
                      </a:lnTo>
                      <a:cubicBezTo>
                        <a:pt x="572270" y="168275"/>
                        <a:pt x="610899" y="149225"/>
                        <a:pt x="608253" y="152400"/>
                      </a:cubicBezTo>
                      <a:cubicBezTo>
                        <a:pt x="605607" y="155575"/>
                        <a:pt x="715145" y="141288"/>
                        <a:pt x="640003" y="161925"/>
                      </a:cubicBezTo>
                      <a:cubicBezTo>
                        <a:pt x="564861" y="182563"/>
                        <a:pt x="228840" y="257175"/>
                        <a:pt x="157403" y="276225"/>
                      </a:cubicBezTo>
                      <a:cubicBezTo>
                        <a:pt x="85965" y="295275"/>
                        <a:pt x="234132" y="270404"/>
                        <a:pt x="211378" y="276225"/>
                      </a:cubicBezTo>
                      <a:cubicBezTo>
                        <a:pt x="188624" y="282046"/>
                        <a:pt x="-74901" y="340254"/>
                        <a:pt x="20878" y="311150"/>
                      </a:cubicBezTo>
                      <a:cubicBezTo>
                        <a:pt x="116657" y="282046"/>
                        <a:pt x="669107" y="132821"/>
                        <a:pt x="786053" y="101600"/>
                      </a:cubicBezTo>
                      <a:cubicBezTo>
                        <a:pt x="902999" y="70379"/>
                        <a:pt x="722553" y="123825"/>
                        <a:pt x="722553" y="123825"/>
                      </a:cubicBezTo>
                      <a:lnTo>
                        <a:pt x="1109903" y="0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8" name="フリーフォーム 1127">
                  <a:extLst>
                    <a:ext uri="{FF2B5EF4-FFF2-40B4-BE49-F238E27FC236}">
                      <a16:creationId xmlns:a16="http://schemas.microsoft.com/office/drawing/2014/main" id="{97E24E40-33BD-E76A-AA46-FFB170496FFF}"/>
                    </a:ext>
                  </a:extLst>
                </p:cNvPr>
                <p:cNvSpPr/>
                <p:nvPr/>
              </p:nvSpPr>
              <p:spPr>
                <a:xfrm>
                  <a:off x="11664333" y="2565005"/>
                  <a:ext cx="993819" cy="301896"/>
                </a:xfrm>
                <a:custGeom>
                  <a:avLst/>
                  <a:gdLst>
                    <a:gd name="connsiteX0" fmla="*/ 6967 w 993819"/>
                    <a:gd name="connsiteY0" fmla="*/ 298845 h 301896"/>
                    <a:gd name="connsiteX1" fmla="*/ 572117 w 993819"/>
                    <a:gd name="connsiteY1" fmla="*/ 117870 h 301896"/>
                    <a:gd name="connsiteX2" fmla="*/ 435592 w 993819"/>
                    <a:gd name="connsiteY2" fmla="*/ 149620 h 301896"/>
                    <a:gd name="connsiteX3" fmla="*/ 708642 w 993819"/>
                    <a:gd name="connsiteY3" fmla="*/ 98820 h 301896"/>
                    <a:gd name="connsiteX4" fmla="*/ 613392 w 993819"/>
                    <a:gd name="connsiteY4" fmla="*/ 121045 h 301896"/>
                    <a:gd name="connsiteX5" fmla="*/ 991217 w 993819"/>
                    <a:gd name="connsiteY5" fmla="*/ 395 h 301896"/>
                    <a:gd name="connsiteX6" fmla="*/ 756267 w 993819"/>
                    <a:gd name="connsiteY6" fmla="*/ 86120 h 301896"/>
                    <a:gd name="connsiteX7" fmla="*/ 305417 w 993819"/>
                    <a:gd name="connsiteY7" fmla="*/ 190895 h 301896"/>
                    <a:gd name="connsiteX8" fmla="*/ 873742 w 993819"/>
                    <a:gd name="connsiteY8" fmla="*/ 98820 h 301896"/>
                    <a:gd name="connsiteX9" fmla="*/ 121267 w 993819"/>
                    <a:gd name="connsiteY9" fmla="*/ 273445 h 301896"/>
                    <a:gd name="connsiteX10" fmla="*/ 248267 w 993819"/>
                    <a:gd name="connsiteY10" fmla="*/ 235345 h 301896"/>
                    <a:gd name="connsiteX11" fmla="*/ 6967 w 993819"/>
                    <a:gd name="connsiteY11" fmla="*/ 298845 h 301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93819" h="301896">
                      <a:moveTo>
                        <a:pt x="6967" y="298845"/>
                      </a:moveTo>
                      <a:cubicBezTo>
                        <a:pt x="60942" y="279266"/>
                        <a:pt x="500680" y="142741"/>
                        <a:pt x="572117" y="117870"/>
                      </a:cubicBezTo>
                      <a:cubicBezTo>
                        <a:pt x="643555" y="92999"/>
                        <a:pt x="412838" y="152795"/>
                        <a:pt x="435592" y="149620"/>
                      </a:cubicBezTo>
                      <a:cubicBezTo>
                        <a:pt x="458346" y="146445"/>
                        <a:pt x="679009" y="103582"/>
                        <a:pt x="708642" y="98820"/>
                      </a:cubicBezTo>
                      <a:cubicBezTo>
                        <a:pt x="738275" y="94058"/>
                        <a:pt x="566296" y="137449"/>
                        <a:pt x="613392" y="121045"/>
                      </a:cubicBezTo>
                      <a:cubicBezTo>
                        <a:pt x="660488" y="104641"/>
                        <a:pt x="967404" y="6216"/>
                        <a:pt x="991217" y="395"/>
                      </a:cubicBezTo>
                      <a:cubicBezTo>
                        <a:pt x="1015030" y="-5426"/>
                        <a:pt x="870567" y="54370"/>
                        <a:pt x="756267" y="86120"/>
                      </a:cubicBezTo>
                      <a:cubicBezTo>
                        <a:pt x="641967" y="117870"/>
                        <a:pt x="285838" y="188778"/>
                        <a:pt x="305417" y="190895"/>
                      </a:cubicBezTo>
                      <a:cubicBezTo>
                        <a:pt x="324996" y="193012"/>
                        <a:pt x="904434" y="85062"/>
                        <a:pt x="873742" y="98820"/>
                      </a:cubicBezTo>
                      <a:cubicBezTo>
                        <a:pt x="843050" y="112578"/>
                        <a:pt x="225513" y="250691"/>
                        <a:pt x="121267" y="273445"/>
                      </a:cubicBezTo>
                      <a:cubicBezTo>
                        <a:pt x="17021" y="296199"/>
                        <a:pt x="266788" y="233228"/>
                        <a:pt x="248267" y="235345"/>
                      </a:cubicBezTo>
                      <a:cubicBezTo>
                        <a:pt x="229746" y="237462"/>
                        <a:pt x="-47008" y="318424"/>
                        <a:pt x="6967" y="29884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9" name="フリーフォーム 1128">
                  <a:extLst>
                    <a:ext uri="{FF2B5EF4-FFF2-40B4-BE49-F238E27FC236}">
                      <a16:creationId xmlns:a16="http://schemas.microsoft.com/office/drawing/2014/main" id="{43571004-6726-461F-5245-1E1EDD4379E9}"/>
                    </a:ext>
                  </a:extLst>
                </p:cNvPr>
                <p:cNvSpPr/>
                <p:nvPr/>
              </p:nvSpPr>
              <p:spPr>
                <a:xfrm>
                  <a:off x="10235869" y="2942932"/>
                  <a:ext cx="732620" cy="143576"/>
                </a:xfrm>
                <a:custGeom>
                  <a:avLst/>
                  <a:gdLst>
                    <a:gd name="connsiteX0" fmla="*/ 331 w 732620"/>
                    <a:gd name="connsiteY0" fmla="*/ 143168 h 143576"/>
                    <a:gd name="connsiteX1" fmla="*/ 292431 w 732620"/>
                    <a:gd name="connsiteY1" fmla="*/ 95543 h 143576"/>
                    <a:gd name="connsiteX2" fmla="*/ 159081 w 732620"/>
                    <a:gd name="connsiteY2" fmla="*/ 105068 h 143576"/>
                    <a:gd name="connsiteX3" fmla="*/ 454356 w 732620"/>
                    <a:gd name="connsiteY3" fmla="*/ 70143 h 143576"/>
                    <a:gd name="connsiteX4" fmla="*/ 730581 w 732620"/>
                    <a:gd name="connsiteY4" fmla="*/ 293 h 143576"/>
                    <a:gd name="connsiteX5" fmla="*/ 562306 w 732620"/>
                    <a:gd name="connsiteY5" fmla="*/ 47918 h 143576"/>
                    <a:gd name="connsiteX6" fmla="*/ 241631 w 732620"/>
                    <a:gd name="connsiteY6" fmla="*/ 114593 h 143576"/>
                    <a:gd name="connsiteX7" fmla="*/ 331 w 732620"/>
                    <a:gd name="connsiteY7" fmla="*/ 143168 h 143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2620" h="143576">
                      <a:moveTo>
                        <a:pt x="331" y="143168"/>
                      </a:moveTo>
                      <a:cubicBezTo>
                        <a:pt x="8798" y="139993"/>
                        <a:pt x="265973" y="101893"/>
                        <a:pt x="292431" y="95543"/>
                      </a:cubicBezTo>
                      <a:cubicBezTo>
                        <a:pt x="318889" y="89193"/>
                        <a:pt x="132094" y="109301"/>
                        <a:pt x="159081" y="105068"/>
                      </a:cubicBezTo>
                      <a:cubicBezTo>
                        <a:pt x="186069" y="100835"/>
                        <a:pt x="359106" y="87605"/>
                        <a:pt x="454356" y="70143"/>
                      </a:cubicBezTo>
                      <a:cubicBezTo>
                        <a:pt x="549606" y="52681"/>
                        <a:pt x="712589" y="3997"/>
                        <a:pt x="730581" y="293"/>
                      </a:cubicBezTo>
                      <a:cubicBezTo>
                        <a:pt x="748573" y="-3411"/>
                        <a:pt x="643798" y="28868"/>
                        <a:pt x="562306" y="47918"/>
                      </a:cubicBezTo>
                      <a:cubicBezTo>
                        <a:pt x="480814" y="66968"/>
                        <a:pt x="335823" y="98718"/>
                        <a:pt x="241631" y="114593"/>
                      </a:cubicBezTo>
                      <a:cubicBezTo>
                        <a:pt x="147439" y="130468"/>
                        <a:pt x="-8136" y="146343"/>
                        <a:pt x="331" y="143168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0" name="フリーフォーム 1129">
                  <a:extLst>
                    <a:ext uri="{FF2B5EF4-FFF2-40B4-BE49-F238E27FC236}">
                      <a16:creationId xmlns:a16="http://schemas.microsoft.com/office/drawing/2014/main" id="{DCE417A4-3E24-2384-9FBB-A6274CF36DE6}"/>
                    </a:ext>
                  </a:extLst>
                </p:cNvPr>
                <p:cNvSpPr/>
                <p:nvPr/>
              </p:nvSpPr>
              <p:spPr>
                <a:xfrm>
                  <a:off x="10226675" y="2993985"/>
                  <a:ext cx="756415" cy="127040"/>
                </a:xfrm>
                <a:custGeom>
                  <a:avLst/>
                  <a:gdLst>
                    <a:gd name="connsiteX0" fmla="*/ 0 w 756415"/>
                    <a:gd name="connsiteY0" fmla="*/ 127040 h 127040"/>
                    <a:gd name="connsiteX1" fmla="*/ 539750 w 756415"/>
                    <a:gd name="connsiteY1" fmla="*/ 25440 h 127040"/>
                    <a:gd name="connsiteX2" fmla="*/ 476250 w 756415"/>
                    <a:gd name="connsiteY2" fmla="*/ 25440 h 127040"/>
                    <a:gd name="connsiteX3" fmla="*/ 755650 w 756415"/>
                    <a:gd name="connsiteY3" fmla="*/ 40 h 127040"/>
                    <a:gd name="connsiteX4" fmla="*/ 565150 w 756415"/>
                    <a:gd name="connsiteY4" fmla="*/ 19090 h 127040"/>
                    <a:gd name="connsiteX5" fmla="*/ 298450 w 756415"/>
                    <a:gd name="connsiteY5" fmla="*/ 44490 h 127040"/>
                    <a:gd name="connsiteX6" fmla="*/ 533400 w 756415"/>
                    <a:gd name="connsiteY6" fmla="*/ 28615 h 127040"/>
                    <a:gd name="connsiteX7" fmla="*/ 352425 w 756415"/>
                    <a:gd name="connsiteY7" fmla="*/ 57190 h 127040"/>
                    <a:gd name="connsiteX8" fmla="*/ 0 w 756415"/>
                    <a:gd name="connsiteY8" fmla="*/ 127040 h 127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6415" h="127040">
                      <a:moveTo>
                        <a:pt x="0" y="127040"/>
                      </a:moveTo>
                      <a:lnTo>
                        <a:pt x="539750" y="25440"/>
                      </a:lnTo>
                      <a:cubicBezTo>
                        <a:pt x="619125" y="8507"/>
                        <a:pt x="440267" y="29673"/>
                        <a:pt x="476250" y="25440"/>
                      </a:cubicBezTo>
                      <a:cubicBezTo>
                        <a:pt x="512233" y="21207"/>
                        <a:pt x="740833" y="1098"/>
                        <a:pt x="755650" y="40"/>
                      </a:cubicBezTo>
                      <a:cubicBezTo>
                        <a:pt x="770467" y="-1018"/>
                        <a:pt x="565150" y="19090"/>
                        <a:pt x="565150" y="19090"/>
                      </a:cubicBezTo>
                      <a:lnTo>
                        <a:pt x="298450" y="44490"/>
                      </a:lnTo>
                      <a:cubicBezTo>
                        <a:pt x="293158" y="46077"/>
                        <a:pt x="524404" y="26498"/>
                        <a:pt x="533400" y="28615"/>
                      </a:cubicBezTo>
                      <a:cubicBezTo>
                        <a:pt x="542396" y="30732"/>
                        <a:pt x="352425" y="57190"/>
                        <a:pt x="352425" y="57190"/>
                      </a:cubicBezTo>
                      <a:lnTo>
                        <a:pt x="0" y="127040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1" name="フリーフォーム 1130">
                  <a:extLst>
                    <a:ext uri="{FF2B5EF4-FFF2-40B4-BE49-F238E27FC236}">
                      <a16:creationId xmlns:a16="http://schemas.microsoft.com/office/drawing/2014/main" id="{8135698F-9EBC-D56B-0779-680CE0608D5B}"/>
                    </a:ext>
                  </a:extLst>
                </p:cNvPr>
                <p:cNvSpPr/>
                <p:nvPr/>
              </p:nvSpPr>
              <p:spPr>
                <a:xfrm>
                  <a:off x="11113833" y="2808917"/>
                  <a:ext cx="564540" cy="140729"/>
                </a:xfrm>
                <a:custGeom>
                  <a:avLst/>
                  <a:gdLst>
                    <a:gd name="connsiteX0" fmla="*/ 1842 w 564540"/>
                    <a:gd name="connsiteY0" fmla="*/ 140658 h 140729"/>
                    <a:gd name="connsiteX1" fmla="*/ 379667 w 564540"/>
                    <a:gd name="connsiteY1" fmla="*/ 67633 h 140729"/>
                    <a:gd name="connsiteX2" fmla="*/ 287592 w 564540"/>
                    <a:gd name="connsiteY2" fmla="*/ 70808 h 140729"/>
                    <a:gd name="connsiteX3" fmla="*/ 563817 w 564540"/>
                    <a:gd name="connsiteY3" fmla="*/ 958 h 140729"/>
                    <a:gd name="connsiteX4" fmla="*/ 370142 w 564540"/>
                    <a:gd name="connsiteY4" fmla="*/ 29533 h 140729"/>
                    <a:gd name="connsiteX5" fmla="*/ 439992 w 564540"/>
                    <a:gd name="connsiteY5" fmla="*/ 20008 h 140729"/>
                    <a:gd name="connsiteX6" fmla="*/ 243142 w 564540"/>
                    <a:gd name="connsiteY6" fmla="*/ 80333 h 140729"/>
                    <a:gd name="connsiteX7" fmla="*/ 1842 w 564540"/>
                    <a:gd name="connsiteY7" fmla="*/ 140658 h 140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4540" h="140729">
                      <a:moveTo>
                        <a:pt x="1842" y="140658"/>
                      </a:moveTo>
                      <a:cubicBezTo>
                        <a:pt x="24596" y="138541"/>
                        <a:pt x="332042" y="79275"/>
                        <a:pt x="379667" y="67633"/>
                      </a:cubicBezTo>
                      <a:cubicBezTo>
                        <a:pt x="427292" y="55991"/>
                        <a:pt x="256900" y="81920"/>
                        <a:pt x="287592" y="70808"/>
                      </a:cubicBezTo>
                      <a:cubicBezTo>
                        <a:pt x="318284" y="59695"/>
                        <a:pt x="550059" y="7837"/>
                        <a:pt x="563817" y="958"/>
                      </a:cubicBezTo>
                      <a:cubicBezTo>
                        <a:pt x="577575" y="-5921"/>
                        <a:pt x="390780" y="26358"/>
                        <a:pt x="370142" y="29533"/>
                      </a:cubicBezTo>
                      <a:cubicBezTo>
                        <a:pt x="349505" y="32708"/>
                        <a:pt x="461159" y="11541"/>
                        <a:pt x="439992" y="20008"/>
                      </a:cubicBezTo>
                      <a:cubicBezTo>
                        <a:pt x="418825" y="28475"/>
                        <a:pt x="312992" y="63400"/>
                        <a:pt x="243142" y="80333"/>
                      </a:cubicBezTo>
                      <a:cubicBezTo>
                        <a:pt x="173292" y="97266"/>
                        <a:pt x="-20912" y="142775"/>
                        <a:pt x="1842" y="140658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2" name="フリーフォーム 1131">
                  <a:extLst>
                    <a:ext uri="{FF2B5EF4-FFF2-40B4-BE49-F238E27FC236}">
                      <a16:creationId xmlns:a16="http://schemas.microsoft.com/office/drawing/2014/main" id="{53A493DF-FDBC-8BF8-12E7-328AC24289AA}"/>
                    </a:ext>
                  </a:extLst>
                </p:cNvPr>
                <p:cNvSpPr/>
                <p:nvPr/>
              </p:nvSpPr>
              <p:spPr>
                <a:xfrm>
                  <a:off x="10185928" y="2978023"/>
                  <a:ext cx="815448" cy="156012"/>
                </a:xfrm>
                <a:custGeom>
                  <a:avLst/>
                  <a:gdLst>
                    <a:gd name="connsiteX0" fmla="*/ 815447 w 815448"/>
                    <a:gd name="connsiteY0" fmla="*/ 127 h 156012"/>
                    <a:gd name="connsiteX1" fmla="*/ 580497 w 815448"/>
                    <a:gd name="connsiteY1" fmla="*/ 28702 h 156012"/>
                    <a:gd name="connsiteX2" fmla="*/ 615422 w 815448"/>
                    <a:gd name="connsiteY2" fmla="*/ 35052 h 156012"/>
                    <a:gd name="connsiteX3" fmla="*/ 351897 w 815448"/>
                    <a:gd name="connsiteY3" fmla="*/ 85852 h 156012"/>
                    <a:gd name="connsiteX4" fmla="*/ 393172 w 815448"/>
                    <a:gd name="connsiteY4" fmla="*/ 79502 h 156012"/>
                    <a:gd name="connsiteX5" fmla="*/ 69322 w 815448"/>
                    <a:gd name="connsiteY5" fmla="*/ 143002 h 156012"/>
                    <a:gd name="connsiteX6" fmla="*/ 8997 w 815448"/>
                    <a:gd name="connsiteY6" fmla="*/ 155702 h 156012"/>
                    <a:gd name="connsiteX7" fmla="*/ 202672 w 815448"/>
                    <a:gd name="connsiteY7" fmla="*/ 136652 h 156012"/>
                    <a:gd name="connsiteX8" fmla="*/ 94722 w 815448"/>
                    <a:gd name="connsiteY8" fmla="*/ 155702 h 156012"/>
                    <a:gd name="connsiteX9" fmla="*/ 440797 w 815448"/>
                    <a:gd name="connsiteY9" fmla="*/ 95377 h 156012"/>
                    <a:gd name="connsiteX10" fmla="*/ 339197 w 815448"/>
                    <a:gd name="connsiteY10" fmla="*/ 101727 h 156012"/>
                    <a:gd name="connsiteX11" fmla="*/ 621772 w 815448"/>
                    <a:gd name="connsiteY11" fmla="*/ 41402 h 156012"/>
                    <a:gd name="connsiteX12" fmla="*/ 583672 w 815448"/>
                    <a:gd name="connsiteY12" fmla="*/ 41402 h 156012"/>
                    <a:gd name="connsiteX13" fmla="*/ 815447 w 815448"/>
                    <a:gd name="connsiteY13" fmla="*/ 127 h 156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15448" h="156012">
                      <a:moveTo>
                        <a:pt x="815447" y="127"/>
                      </a:moveTo>
                      <a:cubicBezTo>
                        <a:pt x="814918" y="-1990"/>
                        <a:pt x="613834" y="22881"/>
                        <a:pt x="580497" y="28702"/>
                      </a:cubicBezTo>
                      <a:cubicBezTo>
                        <a:pt x="547160" y="34523"/>
                        <a:pt x="653522" y="25527"/>
                        <a:pt x="615422" y="35052"/>
                      </a:cubicBezTo>
                      <a:cubicBezTo>
                        <a:pt x="577322" y="44577"/>
                        <a:pt x="388939" y="78444"/>
                        <a:pt x="351897" y="85852"/>
                      </a:cubicBezTo>
                      <a:cubicBezTo>
                        <a:pt x="314855" y="93260"/>
                        <a:pt x="393172" y="79502"/>
                        <a:pt x="393172" y="79502"/>
                      </a:cubicBezTo>
                      <a:lnTo>
                        <a:pt x="69322" y="143002"/>
                      </a:lnTo>
                      <a:cubicBezTo>
                        <a:pt x="5293" y="155702"/>
                        <a:pt x="-13228" y="156760"/>
                        <a:pt x="8997" y="155702"/>
                      </a:cubicBezTo>
                      <a:cubicBezTo>
                        <a:pt x="31222" y="154644"/>
                        <a:pt x="188385" y="136652"/>
                        <a:pt x="202672" y="136652"/>
                      </a:cubicBezTo>
                      <a:cubicBezTo>
                        <a:pt x="216959" y="136652"/>
                        <a:pt x="94722" y="155702"/>
                        <a:pt x="94722" y="155702"/>
                      </a:cubicBezTo>
                      <a:lnTo>
                        <a:pt x="440797" y="95377"/>
                      </a:lnTo>
                      <a:cubicBezTo>
                        <a:pt x="481543" y="86381"/>
                        <a:pt x="309034" y="110723"/>
                        <a:pt x="339197" y="101727"/>
                      </a:cubicBezTo>
                      <a:cubicBezTo>
                        <a:pt x="369359" y="92731"/>
                        <a:pt x="581026" y="51456"/>
                        <a:pt x="621772" y="41402"/>
                      </a:cubicBezTo>
                      <a:cubicBezTo>
                        <a:pt x="662518" y="31348"/>
                        <a:pt x="549276" y="46164"/>
                        <a:pt x="583672" y="41402"/>
                      </a:cubicBezTo>
                      <a:cubicBezTo>
                        <a:pt x="618068" y="36640"/>
                        <a:pt x="815976" y="2244"/>
                        <a:pt x="815447" y="127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3" name="フリーフォーム 1132">
                  <a:extLst>
                    <a:ext uri="{FF2B5EF4-FFF2-40B4-BE49-F238E27FC236}">
                      <a16:creationId xmlns:a16="http://schemas.microsoft.com/office/drawing/2014/main" id="{2A014307-EC9B-03D5-8870-EB47975BBD01}"/>
                    </a:ext>
                  </a:extLst>
                </p:cNvPr>
                <p:cNvSpPr/>
                <p:nvPr/>
              </p:nvSpPr>
              <p:spPr>
                <a:xfrm>
                  <a:off x="10216945" y="3028817"/>
                  <a:ext cx="476793" cy="181283"/>
                </a:xfrm>
                <a:custGeom>
                  <a:avLst/>
                  <a:gdLst>
                    <a:gd name="connsiteX0" fmla="*/ 476455 w 476793"/>
                    <a:gd name="connsiteY0" fmla="*/ 133 h 181283"/>
                    <a:gd name="connsiteX1" fmla="*/ 19255 w 476793"/>
                    <a:gd name="connsiteY1" fmla="*/ 57283 h 181283"/>
                    <a:gd name="connsiteX2" fmla="*/ 79580 w 476793"/>
                    <a:gd name="connsiteY2" fmla="*/ 63633 h 181283"/>
                    <a:gd name="connsiteX3" fmla="*/ 25605 w 476793"/>
                    <a:gd name="connsiteY3" fmla="*/ 89033 h 181283"/>
                    <a:gd name="connsiteX4" fmla="*/ 57355 w 476793"/>
                    <a:gd name="connsiteY4" fmla="*/ 181108 h 181283"/>
                    <a:gd name="connsiteX5" fmla="*/ 47830 w 476793"/>
                    <a:gd name="connsiteY5" fmla="*/ 111258 h 181283"/>
                    <a:gd name="connsiteX6" fmla="*/ 28780 w 476793"/>
                    <a:gd name="connsiteY6" fmla="*/ 76333 h 181283"/>
                    <a:gd name="connsiteX7" fmla="*/ 193880 w 476793"/>
                    <a:gd name="connsiteY7" fmla="*/ 41408 h 181283"/>
                    <a:gd name="connsiteX8" fmla="*/ 95455 w 476793"/>
                    <a:gd name="connsiteY8" fmla="*/ 41408 h 181283"/>
                    <a:gd name="connsiteX9" fmla="*/ 476455 w 476793"/>
                    <a:gd name="connsiteY9" fmla="*/ 133 h 181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6793" h="181283">
                      <a:moveTo>
                        <a:pt x="476455" y="133"/>
                      </a:moveTo>
                      <a:cubicBezTo>
                        <a:pt x="463755" y="2779"/>
                        <a:pt x="85401" y="46700"/>
                        <a:pt x="19255" y="57283"/>
                      </a:cubicBezTo>
                      <a:cubicBezTo>
                        <a:pt x="-46891" y="67866"/>
                        <a:pt x="78522" y="58342"/>
                        <a:pt x="79580" y="63633"/>
                      </a:cubicBezTo>
                      <a:cubicBezTo>
                        <a:pt x="80638" y="68924"/>
                        <a:pt x="29309" y="69454"/>
                        <a:pt x="25605" y="89033"/>
                      </a:cubicBezTo>
                      <a:cubicBezTo>
                        <a:pt x="21901" y="108612"/>
                        <a:pt x="53651" y="177404"/>
                        <a:pt x="57355" y="181108"/>
                      </a:cubicBezTo>
                      <a:cubicBezTo>
                        <a:pt x="61059" y="184812"/>
                        <a:pt x="52593" y="128721"/>
                        <a:pt x="47830" y="111258"/>
                      </a:cubicBezTo>
                      <a:cubicBezTo>
                        <a:pt x="43067" y="93795"/>
                        <a:pt x="4438" y="87975"/>
                        <a:pt x="28780" y="76333"/>
                      </a:cubicBezTo>
                      <a:cubicBezTo>
                        <a:pt x="53122" y="64691"/>
                        <a:pt x="182768" y="47229"/>
                        <a:pt x="193880" y="41408"/>
                      </a:cubicBezTo>
                      <a:cubicBezTo>
                        <a:pt x="204992" y="35587"/>
                        <a:pt x="49947" y="47758"/>
                        <a:pt x="95455" y="41408"/>
                      </a:cubicBezTo>
                      <a:cubicBezTo>
                        <a:pt x="140963" y="35058"/>
                        <a:pt x="489155" y="-2513"/>
                        <a:pt x="476455" y="133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4" name="フリーフォーム 1133">
                  <a:extLst>
                    <a:ext uri="{FF2B5EF4-FFF2-40B4-BE49-F238E27FC236}">
                      <a16:creationId xmlns:a16="http://schemas.microsoft.com/office/drawing/2014/main" id="{973F6E9D-38B2-7B00-0744-27D488AFF0FC}"/>
                    </a:ext>
                  </a:extLst>
                </p:cNvPr>
                <p:cNvSpPr/>
                <p:nvPr/>
              </p:nvSpPr>
              <p:spPr>
                <a:xfrm>
                  <a:off x="10185932" y="3095619"/>
                  <a:ext cx="145806" cy="124850"/>
                </a:xfrm>
                <a:custGeom>
                  <a:avLst/>
                  <a:gdLst>
                    <a:gd name="connsiteX0" fmla="*/ 145518 w 145806"/>
                    <a:gd name="connsiteY0" fmla="*/ 6 h 124850"/>
                    <a:gd name="connsiteX1" fmla="*/ 47093 w 145806"/>
                    <a:gd name="connsiteY1" fmla="*/ 38106 h 124850"/>
                    <a:gd name="connsiteX2" fmla="*/ 120118 w 145806"/>
                    <a:gd name="connsiteY2" fmla="*/ 123831 h 124850"/>
                    <a:gd name="connsiteX3" fmla="*/ 75668 w 145806"/>
                    <a:gd name="connsiteY3" fmla="*/ 82556 h 124850"/>
                    <a:gd name="connsiteX4" fmla="*/ 5818 w 145806"/>
                    <a:gd name="connsiteY4" fmla="*/ 41281 h 124850"/>
                    <a:gd name="connsiteX5" fmla="*/ 107418 w 145806"/>
                    <a:gd name="connsiteY5" fmla="*/ 85731 h 124850"/>
                    <a:gd name="connsiteX6" fmla="*/ 18518 w 145806"/>
                    <a:gd name="connsiteY6" fmla="*/ 38106 h 124850"/>
                    <a:gd name="connsiteX7" fmla="*/ 8993 w 145806"/>
                    <a:gd name="connsiteY7" fmla="*/ 34931 h 124850"/>
                    <a:gd name="connsiteX8" fmla="*/ 145518 w 145806"/>
                    <a:gd name="connsiteY8" fmla="*/ 6 h 12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5806" h="124850">
                      <a:moveTo>
                        <a:pt x="145518" y="6"/>
                      </a:moveTo>
                      <a:cubicBezTo>
                        <a:pt x="151868" y="535"/>
                        <a:pt x="51326" y="17469"/>
                        <a:pt x="47093" y="38106"/>
                      </a:cubicBezTo>
                      <a:cubicBezTo>
                        <a:pt x="42860" y="58743"/>
                        <a:pt x="115355" y="116423"/>
                        <a:pt x="120118" y="123831"/>
                      </a:cubicBezTo>
                      <a:cubicBezTo>
                        <a:pt x="124880" y="131239"/>
                        <a:pt x="94718" y="96314"/>
                        <a:pt x="75668" y="82556"/>
                      </a:cubicBezTo>
                      <a:cubicBezTo>
                        <a:pt x="56618" y="68798"/>
                        <a:pt x="526" y="40752"/>
                        <a:pt x="5818" y="41281"/>
                      </a:cubicBezTo>
                      <a:cubicBezTo>
                        <a:pt x="11110" y="41810"/>
                        <a:pt x="105301" y="86260"/>
                        <a:pt x="107418" y="85731"/>
                      </a:cubicBezTo>
                      <a:cubicBezTo>
                        <a:pt x="109535" y="85202"/>
                        <a:pt x="34922" y="46573"/>
                        <a:pt x="18518" y="38106"/>
                      </a:cubicBezTo>
                      <a:cubicBezTo>
                        <a:pt x="2114" y="29639"/>
                        <a:pt x="-8470" y="38106"/>
                        <a:pt x="8993" y="34931"/>
                      </a:cubicBezTo>
                      <a:cubicBezTo>
                        <a:pt x="26455" y="31756"/>
                        <a:pt x="139168" y="-523"/>
                        <a:pt x="145518" y="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5" name="フリーフォーム 1134">
                  <a:extLst>
                    <a:ext uri="{FF2B5EF4-FFF2-40B4-BE49-F238E27FC236}">
                      <a16:creationId xmlns:a16="http://schemas.microsoft.com/office/drawing/2014/main" id="{B93D6BB0-0680-7F2C-65B2-BFEF8722028F}"/>
                    </a:ext>
                  </a:extLst>
                </p:cNvPr>
                <p:cNvSpPr/>
                <p:nvPr/>
              </p:nvSpPr>
              <p:spPr>
                <a:xfrm>
                  <a:off x="9867382" y="3120964"/>
                  <a:ext cx="426012" cy="699123"/>
                </a:xfrm>
                <a:custGeom>
                  <a:avLst/>
                  <a:gdLst>
                    <a:gd name="connsiteX0" fmla="*/ 425968 w 426012"/>
                    <a:gd name="connsiteY0" fmla="*/ 61 h 699123"/>
                    <a:gd name="connsiteX1" fmla="*/ 343418 w 426012"/>
                    <a:gd name="connsiteY1" fmla="*/ 181036 h 699123"/>
                    <a:gd name="connsiteX2" fmla="*/ 365643 w 426012"/>
                    <a:gd name="connsiteY2" fmla="*/ 120711 h 699123"/>
                    <a:gd name="connsiteX3" fmla="*/ 289443 w 426012"/>
                    <a:gd name="connsiteY3" fmla="*/ 349311 h 699123"/>
                    <a:gd name="connsiteX4" fmla="*/ 289443 w 426012"/>
                    <a:gd name="connsiteY4" fmla="*/ 269936 h 699123"/>
                    <a:gd name="connsiteX5" fmla="*/ 241818 w 426012"/>
                    <a:gd name="connsiteY5" fmla="*/ 412811 h 699123"/>
                    <a:gd name="connsiteX6" fmla="*/ 146568 w 426012"/>
                    <a:gd name="connsiteY6" fmla="*/ 536636 h 699123"/>
                    <a:gd name="connsiteX7" fmla="*/ 518 w 426012"/>
                    <a:gd name="connsiteY7" fmla="*/ 698561 h 699123"/>
                    <a:gd name="connsiteX8" fmla="*/ 105293 w 426012"/>
                    <a:gd name="connsiteY8" fmla="*/ 577911 h 699123"/>
                    <a:gd name="connsiteX9" fmla="*/ 292618 w 426012"/>
                    <a:gd name="connsiteY9" fmla="*/ 276286 h 699123"/>
                    <a:gd name="connsiteX10" fmla="*/ 279918 w 426012"/>
                    <a:gd name="connsiteY10" fmla="*/ 304861 h 699123"/>
                    <a:gd name="connsiteX11" fmla="*/ 330718 w 426012"/>
                    <a:gd name="connsiteY11" fmla="*/ 168336 h 699123"/>
                    <a:gd name="connsiteX12" fmla="*/ 330718 w 426012"/>
                    <a:gd name="connsiteY12" fmla="*/ 203261 h 699123"/>
                    <a:gd name="connsiteX13" fmla="*/ 425968 w 426012"/>
                    <a:gd name="connsiteY13" fmla="*/ 61 h 699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6012" h="699123">
                      <a:moveTo>
                        <a:pt x="425968" y="61"/>
                      </a:moveTo>
                      <a:cubicBezTo>
                        <a:pt x="428085" y="-3643"/>
                        <a:pt x="353472" y="160928"/>
                        <a:pt x="343418" y="181036"/>
                      </a:cubicBezTo>
                      <a:cubicBezTo>
                        <a:pt x="333364" y="201144"/>
                        <a:pt x="374639" y="92665"/>
                        <a:pt x="365643" y="120711"/>
                      </a:cubicBezTo>
                      <a:cubicBezTo>
                        <a:pt x="356647" y="148757"/>
                        <a:pt x="302143" y="324440"/>
                        <a:pt x="289443" y="349311"/>
                      </a:cubicBezTo>
                      <a:cubicBezTo>
                        <a:pt x="276743" y="374182"/>
                        <a:pt x="297380" y="259353"/>
                        <a:pt x="289443" y="269936"/>
                      </a:cubicBezTo>
                      <a:cubicBezTo>
                        <a:pt x="281506" y="280519"/>
                        <a:pt x="265630" y="368361"/>
                        <a:pt x="241818" y="412811"/>
                      </a:cubicBezTo>
                      <a:cubicBezTo>
                        <a:pt x="218006" y="457261"/>
                        <a:pt x="186785" y="489011"/>
                        <a:pt x="146568" y="536636"/>
                      </a:cubicBezTo>
                      <a:cubicBezTo>
                        <a:pt x="106351" y="584261"/>
                        <a:pt x="7397" y="691682"/>
                        <a:pt x="518" y="698561"/>
                      </a:cubicBezTo>
                      <a:cubicBezTo>
                        <a:pt x="-6361" y="705440"/>
                        <a:pt x="56610" y="648290"/>
                        <a:pt x="105293" y="577911"/>
                      </a:cubicBezTo>
                      <a:cubicBezTo>
                        <a:pt x="153976" y="507532"/>
                        <a:pt x="263514" y="321794"/>
                        <a:pt x="292618" y="276286"/>
                      </a:cubicBezTo>
                      <a:cubicBezTo>
                        <a:pt x="321722" y="230778"/>
                        <a:pt x="273568" y="322853"/>
                        <a:pt x="279918" y="304861"/>
                      </a:cubicBezTo>
                      <a:cubicBezTo>
                        <a:pt x="286268" y="286869"/>
                        <a:pt x="322251" y="185269"/>
                        <a:pt x="330718" y="168336"/>
                      </a:cubicBezTo>
                      <a:cubicBezTo>
                        <a:pt x="339185" y="151403"/>
                        <a:pt x="312726" y="225486"/>
                        <a:pt x="330718" y="203261"/>
                      </a:cubicBezTo>
                      <a:cubicBezTo>
                        <a:pt x="348710" y="181036"/>
                        <a:pt x="423851" y="3765"/>
                        <a:pt x="425968" y="61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6" name="フリーフォーム 1135">
                  <a:extLst>
                    <a:ext uri="{FF2B5EF4-FFF2-40B4-BE49-F238E27FC236}">
                      <a16:creationId xmlns:a16="http://schemas.microsoft.com/office/drawing/2014/main" id="{8542B7C8-F4ED-6EF2-A086-3AA684807AF3}"/>
                    </a:ext>
                  </a:extLst>
                </p:cNvPr>
                <p:cNvSpPr/>
                <p:nvPr/>
              </p:nvSpPr>
              <p:spPr>
                <a:xfrm>
                  <a:off x="9845805" y="3133601"/>
                  <a:ext cx="390435" cy="708318"/>
                </a:xfrm>
                <a:custGeom>
                  <a:avLst/>
                  <a:gdLst>
                    <a:gd name="connsiteX0" fmla="*/ 390395 w 390435"/>
                    <a:gd name="connsiteY0" fmla="*/ 124 h 708318"/>
                    <a:gd name="connsiteX1" fmla="*/ 288795 w 390435"/>
                    <a:gd name="connsiteY1" fmla="*/ 187449 h 708318"/>
                    <a:gd name="connsiteX2" fmla="*/ 314195 w 390435"/>
                    <a:gd name="connsiteY2" fmla="*/ 165224 h 708318"/>
                    <a:gd name="connsiteX3" fmla="*/ 196720 w 390435"/>
                    <a:gd name="connsiteY3" fmla="*/ 371599 h 708318"/>
                    <a:gd name="connsiteX4" fmla="*/ 218945 w 390435"/>
                    <a:gd name="connsiteY4" fmla="*/ 377949 h 708318"/>
                    <a:gd name="connsiteX5" fmla="*/ 18920 w 390435"/>
                    <a:gd name="connsiteY5" fmla="*/ 631949 h 708318"/>
                    <a:gd name="connsiteX6" fmla="*/ 9395 w 390435"/>
                    <a:gd name="connsiteY6" fmla="*/ 647824 h 708318"/>
                    <a:gd name="connsiteX7" fmla="*/ 28445 w 390435"/>
                    <a:gd name="connsiteY7" fmla="*/ 708149 h 708318"/>
                    <a:gd name="connsiteX8" fmla="*/ 15745 w 390435"/>
                    <a:gd name="connsiteY8" fmla="*/ 657349 h 708318"/>
                    <a:gd name="connsiteX9" fmla="*/ 196720 w 390435"/>
                    <a:gd name="connsiteY9" fmla="*/ 447799 h 708318"/>
                    <a:gd name="connsiteX10" fmla="*/ 180845 w 390435"/>
                    <a:gd name="connsiteY10" fmla="*/ 463674 h 708318"/>
                    <a:gd name="connsiteX11" fmla="*/ 326895 w 390435"/>
                    <a:gd name="connsiteY11" fmla="*/ 187449 h 708318"/>
                    <a:gd name="connsiteX12" fmla="*/ 301495 w 390435"/>
                    <a:gd name="connsiteY12" fmla="*/ 219199 h 708318"/>
                    <a:gd name="connsiteX13" fmla="*/ 390395 w 390435"/>
                    <a:gd name="connsiteY13" fmla="*/ 124 h 708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90435" h="708318">
                      <a:moveTo>
                        <a:pt x="390395" y="124"/>
                      </a:moveTo>
                      <a:cubicBezTo>
                        <a:pt x="388278" y="-5168"/>
                        <a:pt x="301495" y="159932"/>
                        <a:pt x="288795" y="187449"/>
                      </a:cubicBezTo>
                      <a:cubicBezTo>
                        <a:pt x="276095" y="214966"/>
                        <a:pt x="329541" y="134532"/>
                        <a:pt x="314195" y="165224"/>
                      </a:cubicBezTo>
                      <a:cubicBezTo>
                        <a:pt x="298849" y="195916"/>
                        <a:pt x="212595" y="336145"/>
                        <a:pt x="196720" y="371599"/>
                      </a:cubicBezTo>
                      <a:cubicBezTo>
                        <a:pt x="180845" y="407053"/>
                        <a:pt x="248578" y="334557"/>
                        <a:pt x="218945" y="377949"/>
                      </a:cubicBezTo>
                      <a:cubicBezTo>
                        <a:pt x="189312" y="421341"/>
                        <a:pt x="53845" y="586970"/>
                        <a:pt x="18920" y="631949"/>
                      </a:cubicBezTo>
                      <a:cubicBezTo>
                        <a:pt x="-16005" y="676928"/>
                        <a:pt x="7808" y="635124"/>
                        <a:pt x="9395" y="647824"/>
                      </a:cubicBezTo>
                      <a:cubicBezTo>
                        <a:pt x="10982" y="660524"/>
                        <a:pt x="27387" y="706561"/>
                        <a:pt x="28445" y="708149"/>
                      </a:cubicBezTo>
                      <a:cubicBezTo>
                        <a:pt x="29503" y="709737"/>
                        <a:pt x="-12301" y="700741"/>
                        <a:pt x="15745" y="657349"/>
                      </a:cubicBezTo>
                      <a:cubicBezTo>
                        <a:pt x="43791" y="613957"/>
                        <a:pt x="169203" y="480078"/>
                        <a:pt x="196720" y="447799"/>
                      </a:cubicBezTo>
                      <a:cubicBezTo>
                        <a:pt x="224237" y="415520"/>
                        <a:pt x="159149" y="507066"/>
                        <a:pt x="180845" y="463674"/>
                      </a:cubicBezTo>
                      <a:cubicBezTo>
                        <a:pt x="202541" y="420282"/>
                        <a:pt x="306787" y="228195"/>
                        <a:pt x="326895" y="187449"/>
                      </a:cubicBezTo>
                      <a:cubicBezTo>
                        <a:pt x="347003" y="146703"/>
                        <a:pt x="291441" y="248303"/>
                        <a:pt x="301495" y="219199"/>
                      </a:cubicBezTo>
                      <a:cubicBezTo>
                        <a:pt x="311549" y="190095"/>
                        <a:pt x="392512" y="5416"/>
                        <a:pt x="390395" y="124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7" name="フリーフォーム 1136">
                  <a:extLst>
                    <a:ext uri="{FF2B5EF4-FFF2-40B4-BE49-F238E27FC236}">
                      <a16:creationId xmlns:a16="http://schemas.microsoft.com/office/drawing/2014/main" id="{26451871-3AA5-CC89-D6F3-61025E3A659B}"/>
                    </a:ext>
                  </a:extLst>
                </p:cNvPr>
                <p:cNvSpPr/>
                <p:nvPr/>
              </p:nvSpPr>
              <p:spPr>
                <a:xfrm>
                  <a:off x="9839199" y="3141589"/>
                  <a:ext cx="400260" cy="724249"/>
                </a:xfrm>
                <a:custGeom>
                  <a:avLst/>
                  <a:gdLst>
                    <a:gd name="connsiteX0" fmla="*/ 393826 w 400260"/>
                    <a:gd name="connsiteY0" fmla="*/ 11186 h 724249"/>
                    <a:gd name="connsiteX1" fmla="*/ 200151 w 400260"/>
                    <a:gd name="connsiteY1" fmla="*/ 325511 h 724249"/>
                    <a:gd name="connsiteX2" fmla="*/ 222376 w 400260"/>
                    <a:gd name="connsiteY2" fmla="*/ 312811 h 724249"/>
                    <a:gd name="connsiteX3" fmla="*/ 130301 w 400260"/>
                    <a:gd name="connsiteY3" fmla="*/ 452511 h 724249"/>
                    <a:gd name="connsiteX4" fmla="*/ 181101 w 400260"/>
                    <a:gd name="connsiteY4" fmla="*/ 427111 h 724249"/>
                    <a:gd name="connsiteX5" fmla="*/ 12826 w 400260"/>
                    <a:gd name="connsiteY5" fmla="*/ 604911 h 724249"/>
                    <a:gd name="connsiteX6" fmla="*/ 22351 w 400260"/>
                    <a:gd name="connsiteY6" fmla="*/ 722386 h 724249"/>
                    <a:gd name="connsiteX7" fmla="*/ 3301 w 400260"/>
                    <a:gd name="connsiteY7" fmla="*/ 665236 h 724249"/>
                    <a:gd name="connsiteX8" fmla="*/ 101726 w 400260"/>
                    <a:gd name="connsiteY8" fmla="*/ 512836 h 724249"/>
                    <a:gd name="connsiteX9" fmla="*/ 219201 w 400260"/>
                    <a:gd name="connsiteY9" fmla="*/ 385836 h 724249"/>
                    <a:gd name="connsiteX10" fmla="*/ 193801 w 400260"/>
                    <a:gd name="connsiteY10" fmla="*/ 411236 h 724249"/>
                    <a:gd name="connsiteX11" fmla="*/ 339851 w 400260"/>
                    <a:gd name="connsiteY11" fmla="*/ 100086 h 724249"/>
                    <a:gd name="connsiteX12" fmla="*/ 393826 w 400260"/>
                    <a:gd name="connsiteY12" fmla="*/ 11186 h 724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0260" h="724249">
                      <a:moveTo>
                        <a:pt x="393826" y="11186"/>
                      </a:moveTo>
                      <a:cubicBezTo>
                        <a:pt x="370543" y="48757"/>
                        <a:pt x="228726" y="275240"/>
                        <a:pt x="200151" y="325511"/>
                      </a:cubicBezTo>
                      <a:cubicBezTo>
                        <a:pt x="171576" y="375782"/>
                        <a:pt x="234018" y="291644"/>
                        <a:pt x="222376" y="312811"/>
                      </a:cubicBezTo>
                      <a:cubicBezTo>
                        <a:pt x="210734" y="333978"/>
                        <a:pt x="137180" y="433461"/>
                        <a:pt x="130301" y="452511"/>
                      </a:cubicBezTo>
                      <a:cubicBezTo>
                        <a:pt x="123422" y="471561"/>
                        <a:pt x="200680" y="401711"/>
                        <a:pt x="181101" y="427111"/>
                      </a:cubicBezTo>
                      <a:cubicBezTo>
                        <a:pt x="161522" y="452511"/>
                        <a:pt x="39284" y="555699"/>
                        <a:pt x="12826" y="604911"/>
                      </a:cubicBezTo>
                      <a:cubicBezTo>
                        <a:pt x="-13632" y="654124"/>
                        <a:pt x="23938" y="712332"/>
                        <a:pt x="22351" y="722386"/>
                      </a:cubicBezTo>
                      <a:cubicBezTo>
                        <a:pt x="20764" y="732440"/>
                        <a:pt x="-9928" y="700161"/>
                        <a:pt x="3301" y="665236"/>
                      </a:cubicBezTo>
                      <a:cubicBezTo>
                        <a:pt x="16530" y="630311"/>
                        <a:pt x="65743" y="559403"/>
                        <a:pt x="101726" y="512836"/>
                      </a:cubicBezTo>
                      <a:cubicBezTo>
                        <a:pt x="137709" y="466269"/>
                        <a:pt x="203855" y="402769"/>
                        <a:pt x="219201" y="385836"/>
                      </a:cubicBezTo>
                      <a:cubicBezTo>
                        <a:pt x="234547" y="368903"/>
                        <a:pt x="173693" y="458861"/>
                        <a:pt x="193801" y="411236"/>
                      </a:cubicBezTo>
                      <a:cubicBezTo>
                        <a:pt x="213909" y="363611"/>
                        <a:pt x="307572" y="162528"/>
                        <a:pt x="339851" y="100086"/>
                      </a:cubicBezTo>
                      <a:cubicBezTo>
                        <a:pt x="372130" y="37644"/>
                        <a:pt x="417109" y="-26385"/>
                        <a:pt x="393826" y="1118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8" name="フリーフォーム 1137">
                  <a:extLst>
                    <a:ext uri="{FF2B5EF4-FFF2-40B4-BE49-F238E27FC236}">
                      <a16:creationId xmlns:a16="http://schemas.microsoft.com/office/drawing/2014/main" id="{E4593246-B0D3-F224-207F-42D8D0C27C1C}"/>
                    </a:ext>
                  </a:extLst>
                </p:cNvPr>
                <p:cNvSpPr/>
                <p:nvPr/>
              </p:nvSpPr>
              <p:spPr>
                <a:xfrm>
                  <a:off x="9805693" y="3092165"/>
                  <a:ext cx="437820" cy="745605"/>
                </a:xfrm>
                <a:custGeom>
                  <a:avLst/>
                  <a:gdLst>
                    <a:gd name="connsiteX0" fmla="*/ 433682 w 437820"/>
                    <a:gd name="connsiteY0" fmla="*/ 6635 h 745605"/>
                    <a:gd name="connsiteX1" fmla="*/ 284457 w 437820"/>
                    <a:gd name="connsiteY1" fmla="*/ 219360 h 745605"/>
                    <a:gd name="connsiteX2" fmla="*/ 341607 w 437820"/>
                    <a:gd name="connsiteY2" fmla="*/ 149510 h 745605"/>
                    <a:gd name="connsiteX3" fmla="*/ 173332 w 437820"/>
                    <a:gd name="connsiteY3" fmla="*/ 422560 h 745605"/>
                    <a:gd name="connsiteX4" fmla="*/ 113007 w 437820"/>
                    <a:gd name="connsiteY4" fmla="*/ 520985 h 745605"/>
                    <a:gd name="connsiteX5" fmla="*/ 176507 w 437820"/>
                    <a:gd name="connsiteY5" fmla="*/ 479710 h 745605"/>
                    <a:gd name="connsiteX6" fmla="*/ 14582 w 437820"/>
                    <a:gd name="connsiteY6" fmla="*/ 654335 h 745605"/>
                    <a:gd name="connsiteX7" fmla="*/ 39982 w 437820"/>
                    <a:gd name="connsiteY7" fmla="*/ 740060 h 745605"/>
                    <a:gd name="connsiteX8" fmla="*/ 5057 w 437820"/>
                    <a:gd name="connsiteY8" fmla="*/ 705135 h 745605"/>
                    <a:gd name="connsiteX9" fmla="*/ 170157 w 437820"/>
                    <a:gd name="connsiteY9" fmla="*/ 447960 h 745605"/>
                    <a:gd name="connsiteX10" fmla="*/ 173332 w 437820"/>
                    <a:gd name="connsiteY10" fmla="*/ 460660 h 745605"/>
                    <a:gd name="connsiteX11" fmla="*/ 332082 w 437820"/>
                    <a:gd name="connsiteY11" fmla="*/ 235235 h 745605"/>
                    <a:gd name="connsiteX12" fmla="*/ 255882 w 437820"/>
                    <a:gd name="connsiteY12" fmla="*/ 305085 h 745605"/>
                    <a:gd name="connsiteX13" fmla="*/ 325732 w 437820"/>
                    <a:gd name="connsiteY13" fmla="*/ 181260 h 745605"/>
                    <a:gd name="connsiteX14" fmla="*/ 344782 w 437820"/>
                    <a:gd name="connsiteY14" fmla="*/ 76485 h 745605"/>
                    <a:gd name="connsiteX15" fmla="*/ 363832 w 437820"/>
                    <a:gd name="connsiteY15" fmla="*/ 206660 h 745605"/>
                    <a:gd name="connsiteX16" fmla="*/ 395582 w 437820"/>
                    <a:gd name="connsiteY16" fmla="*/ 63785 h 745605"/>
                    <a:gd name="connsiteX17" fmla="*/ 433682 w 437820"/>
                    <a:gd name="connsiteY17" fmla="*/ 6635 h 745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37820" h="745605">
                      <a:moveTo>
                        <a:pt x="433682" y="6635"/>
                      </a:moveTo>
                      <a:cubicBezTo>
                        <a:pt x="415161" y="32564"/>
                        <a:pt x="299803" y="195548"/>
                        <a:pt x="284457" y="219360"/>
                      </a:cubicBezTo>
                      <a:cubicBezTo>
                        <a:pt x="269111" y="243172"/>
                        <a:pt x="360128" y="115643"/>
                        <a:pt x="341607" y="149510"/>
                      </a:cubicBezTo>
                      <a:cubicBezTo>
                        <a:pt x="323086" y="183377"/>
                        <a:pt x="173332" y="422560"/>
                        <a:pt x="173332" y="422560"/>
                      </a:cubicBezTo>
                      <a:cubicBezTo>
                        <a:pt x="135232" y="484473"/>
                        <a:pt x="112478" y="511460"/>
                        <a:pt x="113007" y="520985"/>
                      </a:cubicBezTo>
                      <a:cubicBezTo>
                        <a:pt x="113536" y="530510"/>
                        <a:pt x="192911" y="457485"/>
                        <a:pt x="176507" y="479710"/>
                      </a:cubicBezTo>
                      <a:cubicBezTo>
                        <a:pt x="160103" y="501935"/>
                        <a:pt x="37336" y="610943"/>
                        <a:pt x="14582" y="654335"/>
                      </a:cubicBezTo>
                      <a:cubicBezTo>
                        <a:pt x="-8172" y="697727"/>
                        <a:pt x="41569" y="731593"/>
                        <a:pt x="39982" y="740060"/>
                      </a:cubicBezTo>
                      <a:cubicBezTo>
                        <a:pt x="38395" y="748527"/>
                        <a:pt x="-16639" y="753818"/>
                        <a:pt x="5057" y="705135"/>
                      </a:cubicBezTo>
                      <a:cubicBezTo>
                        <a:pt x="26753" y="656452"/>
                        <a:pt x="142111" y="488706"/>
                        <a:pt x="170157" y="447960"/>
                      </a:cubicBezTo>
                      <a:cubicBezTo>
                        <a:pt x="198203" y="407214"/>
                        <a:pt x="146344" y="496114"/>
                        <a:pt x="173332" y="460660"/>
                      </a:cubicBezTo>
                      <a:cubicBezTo>
                        <a:pt x="200319" y="425206"/>
                        <a:pt x="318324" y="261164"/>
                        <a:pt x="332082" y="235235"/>
                      </a:cubicBezTo>
                      <a:cubicBezTo>
                        <a:pt x="345840" y="209306"/>
                        <a:pt x="256940" y="314081"/>
                        <a:pt x="255882" y="305085"/>
                      </a:cubicBezTo>
                      <a:cubicBezTo>
                        <a:pt x="254824" y="296089"/>
                        <a:pt x="310915" y="219360"/>
                        <a:pt x="325732" y="181260"/>
                      </a:cubicBezTo>
                      <a:cubicBezTo>
                        <a:pt x="340549" y="143160"/>
                        <a:pt x="338432" y="72252"/>
                        <a:pt x="344782" y="76485"/>
                      </a:cubicBezTo>
                      <a:cubicBezTo>
                        <a:pt x="351132" y="80718"/>
                        <a:pt x="355365" y="208777"/>
                        <a:pt x="363832" y="206660"/>
                      </a:cubicBezTo>
                      <a:cubicBezTo>
                        <a:pt x="372299" y="204543"/>
                        <a:pt x="388174" y="90243"/>
                        <a:pt x="395582" y="63785"/>
                      </a:cubicBezTo>
                      <a:cubicBezTo>
                        <a:pt x="402990" y="37327"/>
                        <a:pt x="452203" y="-19294"/>
                        <a:pt x="433682" y="663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9" name="フリーフォーム 1138">
                  <a:extLst>
                    <a:ext uri="{FF2B5EF4-FFF2-40B4-BE49-F238E27FC236}">
                      <a16:creationId xmlns:a16="http://schemas.microsoft.com/office/drawing/2014/main" id="{EE5FC458-7833-78D3-A5D9-43BF29B4B21D}"/>
                    </a:ext>
                  </a:extLst>
                </p:cNvPr>
                <p:cNvSpPr/>
                <p:nvPr/>
              </p:nvSpPr>
              <p:spPr>
                <a:xfrm>
                  <a:off x="12025157" y="2508167"/>
                  <a:ext cx="627792" cy="179016"/>
                </a:xfrm>
                <a:custGeom>
                  <a:avLst/>
                  <a:gdLst>
                    <a:gd name="connsiteX0" fmla="*/ 4918 w 627792"/>
                    <a:gd name="connsiteY0" fmla="*/ 177883 h 179016"/>
                    <a:gd name="connsiteX1" fmla="*/ 477993 w 627792"/>
                    <a:gd name="connsiteY1" fmla="*/ 79458 h 179016"/>
                    <a:gd name="connsiteX2" fmla="*/ 385918 w 627792"/>
                    <a:gd name="connsiteY2" fmla="*/ 92158 h 179016"/>
                    <a:gd name="connsiteX3" fmla="*/ 627218 w 627792"/>
                    <a:gd name="connsiteY3" fmla="*/ 83 h 179016"/>
                    <a:gd name="connsiteX4" fmla="*/ 449418 w 627792"/>
                    <a:gd name="connsiteY4" fmla="*/ 76283 h 179016"/>
                    <a:gd name="connsiteX5" fmla="*/ 328768 w 627792"/>
                    <a:gd name="connsiteY5" fmla="*/ 108033 h 179016"/>
                    <a:gd name="connsiteX6" fmla="*/ 236693 w 627792"/>
                    <a:gd name="connsiteY6" fmla="*/ 130258 h 179016"/>
                    <a:gd name="connsiteX7" fmla="*/ 4918 w 627792"/>
                    <a:gd name="connsiteY7" fmla="*/ 177883 h 179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7792" h="179016">
                      <a:moveTo>
                        <a:pt x="4918" y="177883"/>
                      </a:moveTo>
                      <a:lnTo>
                        <a:pt x="477993" y="79458"/>
                      </a:lnTo>
                      <a:cubicBezTo>
                        <a:pt x="541493" y="65170"/>
                        <a:pt x="361047" y="105387"/>
                        <a:pt x="385918" y="92158"/>
                      </a:cubicBezTo>
                      <a:cubicBezTo>
                        <a:pt x="410789" y="78929"/>
                        <a:pt x="616635" y="2729"/>
                        <a:pt x="627218" y="83"/>
                      </a:cubicBezTo>
                      <a:cubicBezTo>
                        <a:pt x="637801" y="-2563"/>
                        <a:pt x="499160" y="58291"/>
                        <a:pt x="449418" y="76283"/>
                      </a:cubicBezTo>
                      <a:cubicBezTo>
                        <a:pt x="399676" y="94275"/>
                        <a:pt x="364222" y="99037"/>
                        <a:pt x="328768" y="108033"/>
                      </a:cubicBezTo>
                      <a:cubicBezTo>
                        <a:pt x="293314" y="117029"/>
                        <a:pt x="290668" y="115441"/>
                        <a:pt x="236693" y="130258"/>
                      </a:cubicBezTo>
                      <a:cubicBezTo>
                        <a:pt x="182718" y="145075"/>
                        <a:pt x="-35298" y="186350"/>
                        <a:pt x="4918" y="177883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0" name="フリーフォーム 1139">
                  <a:extLst>
                    <a:ext uri="{FF2B5EF4-FFF2-40B4-BE49-F238E27FC236}">
                      <a16:creationId xmlns:a16="http://schemas.microsoft.com/office/drawing/2014/main" id="{71AAA8BA-F659-7C08-6408-23399949E2A7}"/>
                    </a:ext>
                  </a:extLst>
                </p:cNvPr>
                <p:cNvSpPr/>
                <p:nvPr/>
              </p:nvSpPr>
              <p:spPr>
                <a:xfrm>
                  <a:off x="12048496" y="2441574"/>
                  <a:ext cx="686515" cy="225553"/>
                </a:xfrm>
                <a:custGeom>
                  <a:avLst/>
                  <a:gdLst>
                    <a:gd name="connsiteX0" fmla="*/ 686429 w 686515"/>
                    <a:gd name="connsiteY0" fmla="*/ 1 h 225553"/>
                    <a:gd name="connsiteX1" fmla="*/ 289554 w 686515"/>
                    <a:gd name="connsiteY1" fmla="*/ 161926 h 225553"/>
                    <a:gd name="connsiteX2" fmla="*/ 629 w 686515"/>
                    <a:gd name="connsiteY2" fmla="*/ 225426 h 225553"/>
                    <a:gd name="connsiteX3" fmla="*/ 213354 w 686515"/>
                    <a:gd name="connsiteY3" fmla="*/ 177801 h 225553"/>
                    <a:gd name="connsiteX4" fmla="*/ 254629 w 686515"/>
                    <a:gd name="connsiteY4" fmla="*/ 158751 h 225553"/>
                    <a:gd name="connsiteX5" fmla="*/ 686429 w 686515"/>
                    <a:gd name="connsiteY5" fmla="*/ 1 h 225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6515" h="225553">
                      <a:moveTo>
                        <a:pt x="686429" y="1"/>
                      </a:moveTo>
                      <a:cubicBezTo>
                        <a:pt x="692250" y="530"/>
                        <a:pt x="403854" y="124355"/>
                        <a:pt x="289554" y="161926"/>
                      </a:cubicBezTo>
                      <a:cubicBezTo>
                        <a:pt x="175254" y="199497"/>
                        <a:pt x="13329" y="222780"/>
                        <a:pt x="629" y="225426"/>
                      </a:cubicBezTo>
                      <a:cubicBezTo>
                        <a:pt x="-12071" y="228072"/>
                        <a:pt x="171021" y="188913"/>
                        <a:pt x="213354" y="177801"/>
                      </a:cubicBezTo>
                      <a:cubicBezTo>
                        <a:pt x="255687" y="166689"/>
                        <a:pt x="176842" y="186268"/>
                        <a:pt x="254629" y="158751"/>
                      </a:cubicBezTo>
                      <a:cubicBezTo>
                        <a:pt x="332416" y="131234"/>
                        <a:pt x="680608" y="-528"/>
                        <a:pt x="686429" y="1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1" name="フリーフォーム 1140">
                  <a:extLst>
                    <a:ext uri="{FF2B5EF4-FFF2-40B4-BE49-F238E27FC236}">
                      <a16:creationId xmlns:a16="http://schemas.microsoft.com/office/drawing/2014/main" id="{26CEE718-83C3-247A-3D88-EEB2182760E3}"/>
                    </a:ext>
                  </a:extLst>
                </p:cNvPr>
                <p:cNvSpPr/>
                <p:nvPr/>
              </p:nvSpPr>
              <p:spPr>
                <a:xfrm>
                  <a:off x="10543640" y="2978712"/>
                  <a:ext cx="484383" cy="108768"/>
                </a:xfrm>
                <a:custGeom>
                  <a:avLst/>
                  <a:gdLst>
                    <a:gd name="connsiteX0" fmla="*/ 483135 w 484383"/>
                    <a:gd name="connsiteY0" fmla="*/ 2613 h 108768"/>
                    <a:gd name="connsiteX1" fmla="*/ 362485 w 484383"/>
                    <a:gd name="connsiteY1" fmla="*/ 18488 h 108768"/>
                    <a:gd name="connsiteX2" fmla="*/ 295810 w 484383"/>
                    <a:gd name="connsiteY2" fmla="*/ 43888 h 108768"/>
                    <a:gd name="connsiteX3" fmla="*/ 397410 w 484383"/>
                    <a:gd name="connsiteY3" fmla="*/ 107388 h 108768"/>
                    <a:gd name="connsiteX4" fmla="*/ 368835 w 484383"/>
                    <a:gd name="connsiteY4" fmla="*/ 85163 h 108768"/>
                    <a:gd name="connsiteX5" fmla="*/ 314860 w 484383"/>
                    <a:gd name="connsiteY5" fmla="*/ 56588 h 108768"/>
                    <a:gd name="connsiteX6" fmla="*/ 257710 w 484383"/>
                    <a:gd name="connsiteY6" fmla="*/ 37538 h 108768"/>
                    <a:gd name="connsiteX7" fmla="*/ 535 w 484383"/>
                    <a:gd name="connsiteY7" fmla="*/ 78813 h 108768"/>
                    <a:gd name="connsiteX8" fmla="*/ 187860 w 484383"/>
                    <a:gd name="connsiteY8" fmla="*/ 81988 h 108768"/>
                    <a:gd name="connsiteX9" fmla="*/ 102135 w 484383"/>
                    <a:gd name="connsiteY9" fmla="*/ 81988 h 108768"/>
                    <a:gd name="connsiteX10" fmla="*/ 349785 w 484383"/>
                    <a:gd name="connsiteY10" fmla="*/ 28013 h 108768"/>
                    <a:gd name="connsiteX11" fmla="*/ 422810 w 484383"/>
                    <a:gd name="connsiteY11" fmla="*/ 2613 h 108768"/>
                    <a:gd name="connsiteX12" fmla="*/ 483135 w 484383"/>
                    <a:gd name="connsiteY12" fmla="*/ 2613 h 108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84383" h="108768">
                      <a:moveTo>
                        <a:pt x="483135" y="2613"/>
                      </a:moveTo>
                      <a:cubicBezTo>
                        <a:pt x="473081" y="5259"/>
                        <a:pt x="393706" y="11609"/>
                        <a:pt x="362485" y="18488"/>
                      </a:cubicBezTo>
                      <a:cubicBezTo>
                        <a:pt x="331264" y="25367"/>
                        <a:pt x="289989" y="29071"/>
                        <a:pt x="295810" y="43888"/>
                      </a:cubicBezTo>
                      <a:cubicBezTo>
                        <a:pt x="301631" y="58705"/>
                        <a:pt x="385239" y="100509"/>
                        <a:pt x="397410" y="107388"/>
                      </a:cubicBezTo>
                      <a:cubicBezTo>
                        <a:pt x="409581" y="114267"/>
                        <a:pt x="382593" y="93630"/>
                        <a:pt x="368835" y="85163"/>
                      </a:cubicBezTo>
                      <a:cubicBezTo>
                        <a:pt x="355077" y="76696"/>
                        <a:pt x="333381" y="64525"/>
                        <a:pt x="314860" y="56588"/>
                      </a:cubicBezTo>
                      <a:cubicBezTo>
                        <a:pt x="296339" y="48651"/>
                        <a:pt x="310097" y="33834"/>
                        <a:pt x="257710" y="37538"/>
                      </a:cubicBezTo>
                      <a:cubicBezTo>
                        <a:pt x="205322" y="41242"/>
                        <a:pt x="12177" y="71405"/>
                        <a:pt x="535" y="78813"/>
                      </a:cubicBezTo>
                      <a:cubicBezTo>
                        <a:pt x="-11107" y="86221"/>
                        <a:pt x="170927" y="81459"/>
                        <a:pt x="187860" y="81988"/>
                      </a:cubicBezTo>
                      <a:cubicBezTo>
                        <a:pt x="204793" y="82517"/>
                        <a:pt x="75148" y="90984"/>
                        <a:pt x="102135" y="81988"/>
                      </a:cubicBezTo>
                      <a:cubicBezTo>
                        <a:pt x="129122" y="72992"/>
                        <a:pt x="296339" y="41242"/>
                        <a:pt x="349785" y="28013"/>
                      </a:cubicBezTo>
                      <a:cubicBezTo>
                        <a:pt x="403231" y="14784"/>
                        <a:pt x="405877" y="6846"/>
                        <a:pt x="422810" y="2613"/>
                      </a:cubicBezTo>
                      <a:cubicBezTo>
                        <a:pt x="439743" y="-1620"/>
                        <a:pt x="493189" y="-33"/>
                        <a:pt x="483135" y="2613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2" name="フリーフォーム 1141">
                  <a:extLst>
                    <a:ext uri="{FF2B5EF4-FFF2-40B4-BE49-F238E27FC236}">
                      <a16:creationId xmlns:a16="http://schemas.microsoft.com/office/drawing/2014/main" id="{AB14C1FB-C8AD-7445-46E7-FD1D75902061}"/>
                    </a:ext>
                  </a:extLst>
                </p:cNvPr>
                <p:cNvSpPr/>
                <p:nvPr/>
              </p:nvSpPr>
              <p:spPr>
                <a:xfrm>
                  <a:off x="10194574" y="3034966"/>
                  <a:ext cx="867221" cy="165488"/>
                </a:xfrm>
                <a:custGeom>
                  <a:avLst/>
                  <a:gdLst>
                    <a:gd name="connsiteX0" fmla="*/ 351 w 867221"/>
                    <a:gd name="connsiteY0" fmla="*/ 165434 h 165488"/>
                    <a:gd name="connsiteX1" fmla="*/ 587726 w 867221"/>
                    <a:gd name="connsiteY1" fmla="*/ 44784 h 165488"/>
                    <a:gd name="connsiteX2" fmla="*/ 451201 w 867221"/>
                    <a:gd name="connsiteY2" fmla="*/ 76534 h 165488"/>
                    <a:gd name="connsiteX3" fmla="*/ 695676 w 867221"/>
                    <a:gd name="connsiteY3" fmla="*/ 32084 h 165488"/>
                    <a:gd name="connsiteX4" fmla="*/ 632176 w 867221"/>
                    <a:gd name="connsiteY4" fmla="*/ 334 h 165488"/>
                    <a:gd name="connsiteX5" fmla="*/ 724251 w 867221"/>
                    <a:gd name="connsiteY5" fmla="*/ 16209 h 165488"/>
                    <a:gd name="connsiteX6" fmla="*/ 632176 w 867221"/>
                    <a:gd name="connsiteY6" fmla="*/ 28909 h 165488"/>
                    <a:gd name="connsiteX7" fmla="*/ 867126 w 867221"/>
                    <a:gd name="connsiteY7" fmla="*/ 9859 h 165488"/>
                    <a:gd name="connsiteX8" fmla="*/ 600426 w 867221"/>
                    <a:gd name="connsiteY8" fmla="*/ 35259 h 165488"/>
                    <a:gd name="connsiteX9" fmla="*/ 343251 w 867221"/>
                    <a:gd name="connsiteY9" fmla="*/ 82884 h 165488"/>
                    <a:gd name="connsiteX10" fmla="*/ 498826 w 867221"/>
                    <a:gd name="connsiteY10" fmla="*/ 60659 h 165488"/>
                    <a:gd name="connsiteX11" fmla="*/ 351 w 867221"/>
                    <a:gd name="connsiteY11" fmla="*/ 165434 h 165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67221" h="165488">
                      <a:moveTo>
                        <a:pt x="351" y="165434"/>
                      </a:moveTo>
                      <a:cubicBezTo>
                        <a:pt x="15168" y="162788"/>
                        <a:pt x="512584" y="59601"/>
                        <a:pt x="587726" y="44784"/>
                      </a:cubicBezTo>
                      <a:cubicBezTo>
                        <a:pt x="662868" y="29967"/>
                        <a:pt x="433209" y="78651"/>
                        <a:pt x="451201" y="76534"/>
                      </a:cubicBezTo>
                      <a:cubicBezTo>
                        <a:pt x="469193" y="74417"/>
                        <a:pt x="665514" y="44784"/>
                        <a:pt x="695676" y="32084"/>
                      </a:cubicBezTo>
                      <a:cubicBezTo>
                        <a:pt x="725839" y="19384"/>
                        <a:pt x="627414" y="2980"/>
                        <a:pt x="632176" y="334"/>
                      </a:cubicBezTo>
                      <a:cubicBezTo>
                        <a:pt x="636938" y="-2312"/>
                        <a:pt x="724251" y="11447"/>
                        <a:pt x="724251" y="16209"/>
                      </a:cubicBezTo>
                      <a:cubicBezTo>
                        <a:pt x="724251" y="20971"/>
                        <a:pt x="608364" y="29967"/>
                        <a:pt x="632176" y="28909"/>
                      </a:cubicBezTo>
                      <a:cubicBezTo>
                        <a:pt x="655988" y="27851"/>
                        <a:pt x="872417" y="8801"/>
                        <a:pt x="867126" y="9859"/>
                      </a:cubicBezTo>
                      <a:cubicBezTo>
                        <a:pt x="861835" y="10917"/>
                        <a:pt x="687738" y="23088"/>
                        <a:pt x="600426" y="35259"/>
                      </a:cubicBezTo>
                      <a:cubicBezTo>
                        <a:pt x="513114" y="47430"/>
                        <a:pt x="360184" y="78651"/>
                        <a:pt x="343251" y="82884"/>
                      </a:cubicBezTo>
                      <a:cubicBezTo>
                        <a:pt x="326318" y="87117"/>
                        <a:pt x="553330" y="46901"/>
                        <a:pt x="498826" y="60659"/>
                      </a:cubicBezTo>
                      <a:cubicBezTo>
                        <a:pt x="444322" y="74417"/>
                        <a:pt x="-14466" y="168080"/>
                        <a:pt x="351" y="165434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3" name="フリーフォーム 1142">
                  <a:extLst>
                    <a:ext uri="{FF2B5EF4-FFF2-40B4-BE49-F238E27FC236}">
                      <a16:creationId xmlns:a16="http://schemas.microsoft.com/office/drawing/2014/main" id="{1357E8F7-49A7-5BC3-EE16-820655F2BA40}"/>
                    </a:ext>
                  </a:extLst>
                </p:cNvPr>
                <p:cNvSpPr/>
                <p:nvPr/>
              </p:nvSpPr>
              <p:spPr>
                <a:xfrm>
                  <a:off x="11176912" y="2793967"/>
                  <a:ext cx="716638" cy="812586"/>
                </a:xfrm>
                <a:custGeom>
                  <a:avLst/>
                  <a:gdLst>
                    <a:gd name="connsiteX0" fmla="*/ 716638 w 716638"/>
                    <a:gd name="connsiteY0" fmla="*/ 33 h 812586"/>
                    <a:gd name="connsiteX1" fmla="*/ 370563 w 716638"/>
                    <a:gd name="connsiteY1" fmla="*/ 184183 h 812586"/>
                    <a:gd name="connsiteX2" fmla="*/ 481688 w 716638"/>
                    <a:gd name="connsiteY2" fmla="*/ 181008 h 812586"/>
                    <a:gd name="connsiteX3" fmla="*/ 284838 w 716638"/>
                    <a:gd name="connsiteY3" fmla="*/ 311183 h 812586"/>
                    <a:gd name="connsiteX4" fmla="*/ 97513 w 716638"/>
                    <a:gd name="connsiteY4" fmla="*/ 549308 h 812586"/>
                    <a:gd name="connsiteX5" fmla="*/ 157838 w 716638"/>
                    <a:gd name="connsiteY5" fmla="*/ 498508 h 812586"/>
                    <a:gd name="connsiteX6" fmla="*/ 34013 w 716638"/>
                    <a:gd name="connsiteY6" fmla="*/ 708058 h 812586"/>
                    <a:gd name="connsiteX7" fmla="*/ 8613 w 716638"/>
                    <a:gd name="connsiteY7" fmla="*/ 800133 h 812586"/>
                    <a:gd name="connsiteX8" fmla="*/ 30838 w 716638"/>
                    <a:gd name="connsiteY8" fmla="*/ 758858 h 812586"/>
                    <a:gd name="connsiteX9" fmla="*/ 319763 w 716638"/>
                    <a:gd name="connsiteY9" fmla="*/ 323883 h 812586"/>
                    <a:gd name="connsiteX10" fmla="*/ 300713 w 716638"/>
                    <a:gd name="connsiteY10" fmla="*/ 339758 h 812586"/>
                    <a:gd name="connsiteX11" fmla="*/ 529313 w 716638"/>
                    <a:gd name="connsiteY11" fmla="*/ 142908 h 812586"/>
                    <a:gd name="connsiteX12" fmla="*/ 367388 w 716638"/>
                    <a:gd name="connsiteY12" fmla="*/ 200058 h 812586"/>
                    <a:gd name="connsiteX13" fmla="*/ 716638 w 716638"/>
                    <a:gd name="connsiteY13" fmla="*/ 33 h 81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16638" h="812586">
                      <a:moveTo>
                        <a:pt x="716638" y="33"/>
                      </a:moveTo>
                      <a:cubicBezTo>
                        <a:pt x="717167" y="-2613"/>
                        <a:pt x="409721" y="154021"/>
                        <a:pt x="370563" y="184183"/>
                      </a:cubicBezTo>
                      <a:cubicBezTo>
                        <a:pt x="331405" y="214345"/>
                        <a:pt x="495975" y="159841"/>
                        <a:pt x="481688" y="181008"/>
                      </a:cubicBezTo>
                      <a:cubicBezTo>
                        <a:pt x="467400" y="202175"/>
                        <a:pt x="348867" y="249800"/>
                        <a:pt x="284838" y="311183"/>
                      </a:cubicBezTo>
                      <a:cubicBezTo>
                        <a:pt x="220809" y="372566"/>
                        <a:pt x="118680" y="518087"/>
                        <a:pt x="97513" y="549308"/>
                      </a:cubicBezTo>
                      <a:cubicBezTo>
                        <a:pt x="76346" y="580529"/>
                        <a:pt x="168421" y="472050"/>
                        <a:pt x="157838" y="498508"/>
                      </a:cubicBezTo>
                      <a:cubicBezTo>
                        <a:pt x="147255" y="524966"/>
                        <a:pt x="58884" y="657787"/>
                        <a:pt x="34013" y="708058"/>
                      </a:cubicBezTo>
                      <a:cubicBezTo>
                        <a:pt x="9142" y="758329"/>
                        <a:pt x="9142" y="791666"/>
                        <a:pt x="8613" y="800133"/>
                      </a:cubicBezTo>
                      <a:cubicBezTo>
                        <a:pt x="8084" y="808600"/>
                        <a:pt x="-21020" y="838233"/>
                        <a:pt x="30838" y="758858"/>
                      </a:cubicBezTo>
                      <a:cubicBezTo>
                        <a:pt x="82696" y="679483"/>
                        <a:pt x="274784" y="393733"/>
                        <a:pt x="319763" y="323883"/>
                      </a:cubicBezTo>
                      <a:cubicBezTo>
                        <a:pt x="364742" y="254033"/>
                        <a:pt x="300713" y="339758"/>
                        <a:pt x="300713" y="339758"/>
                      </a:cubicBezTo>
                      <a:cubicBezTo>
                        <a:pt x="335638" y="309596"/>
                        <a:pt x="518201" y="166191"/>
                        <a:pt x="529313" y="142908"/>
                      </a:cubicBezTo>
                      <a:cubicBezTo>
                        <a:pt x="540425" y="119625"/>
                        <a:pt x="338813" y="220695"/>
                        <a:pt x="367388" y="200058"/>
                      </a:cubicBezTo>
                      <a:cubicBezTo>
                        <a:pt x="395963" y="179421"/>
                        <a:pt x="716109" y="2679"/>
                        <a:pt x="716638" y="33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4" name="フリーフォーム 1143">
                  <a:extLst>
                    <a:ext uri="{FF2B5EF4-FFF2-40B4-BE49-F238E27FC236}">
                      <a16:creationId xmlns:a16="http://schemas.microsoft.com/office/drawing/2014/main" id="{FE8A2842-7005-6E76-4B48-6D84CB20ED88}"/>
                    </a:ext>
                  </a:extLst>
                </p:cNvPr>
                <p:cNvSpPr/>
                <p:nvPr/>
              </p:nvSpPr>
              <p:spPr>
                <a:xfrm>
                  <a:off x="11185520" y="2820898"/>
                  <a:ext cx="587170" cy="735957"/>
                </a:xfrm>
                <a:custGeom>
                  <a:avLst/>
                  <a:gdLst>
                    <a:gd name="connsiteX0" fmla="*/ 584205 w 587170"/>
                    <a:gd name="connsiteY0" fmla="*/ 1677 h 735957"/>
                    <a:gd name="connsiteX1" fmla="*/ 323855 w 587170"/>
                    <a:gd name="connsiteY1" fmla="*/ 182652 h 735957"/>
                    <a:gd name="connsiteX2" fmla="*/ 381005 w 587170"/>
                    <a:gd name="connsiteY2" fmla="*/ 166777 h 735957"/>
                    <a:gd name="connsiteX3" fmla="*/ 225430 w 587170"/>
                    <a:gd name="connsiteY3" fmla="*/ 293777 h 735957"/>
                    <a:gd name="connsiteX4" fmla="*/ 260355 w 587170"/>
                    <a:gd name="connsiteY4" fmla="*/ 277902 h 735957"/>
                    <a:gd name="connsiteX5" fmla="*/ 120655 w 587170"/>
                    <a:gd name="connsiteY5" fmla="*/ 462052 h 735957"/>
                    <a:gd name="connsiteX6" fmla="*/ 171455 w 587170"/>
                    <a:gd name="connsiteY6" fmla="*/ 411252 h 735957"/>
                    <a:gd name="connsiteX7" fmla="*/ 66680 w 587170"/>
                    <a:gd name="connsiteY7" fmla="*/ 557302 h 735957"/>
                    <a:gd name="connsiteX8" fmla="*/ 5 w 587170"/>
                    <a:gd name="connsiteY8" fmla="*/ 735102 h 735957"/>
                    <a:gd name="connsiteX9" fmla="*/ 69855 w 587170"/>
                    <a:gd name="connsiteY9" fmla="*/ 604927 h 735957"/>
                    <a:gd name="connsiteX10" fmla="*/ 330205 w 587170"/>
                    <a:gd name="connsiteY10" fmla="*/ 192177 h 735957"/>
                    <a:gd name="connsiteX11" fmla="*/ 514355 w 587170"/>
                    <a:gd name="connsiteY11" fmla="*/ 55652 h 735957"/>
                    <a:gd name="connsiteX12" fmla="*/ 466730 w 587170"/>
                    <a:gd name="connsiteY12" fmla="*/ 90577 h 735957"/>
                    <a:gd name="connsiteX13" fmla="*/ 584205 w 587170"/>
                    <a:gd name="connsiteY13" fmla="*/ 1677 h 735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87170" h="735957">
                      <a:moveTo>
                        <a:pt x="584205" y="1677"/>
                      </a:moveTo>
                      <a:cubicBezTo>
                        <a:pt x="560393" y="17023"/>
                        <a:pt x="357722" y="155135"/>
                        <a:pt x="323855" y="182652"/>
                      </a:cubicBezTo>
                      <a:cubicBezTo>
                        <a:pt x="289988" y="210169"/>
                        <a:pt x="397409" y="148256"/>
                        <a:pt x="381005" y="166777"/>
                      </a:cubicBezTo>
                      <a:cubicBezTo>
                        <a:pt x="364601" y="185298"/>
                        <a:pt x="245538" y="275256"/>
                        <a:pt x="225430" y="293777"/>
                      </a:cubicBezTo>
                      <a:cubicBezTo>
                        <a:pt x="205322" y="312298"/>
                        <a:pt x="277817" y="249856"/>
                        <a:pt x="260355" y="277902"/>
                      </a:cubicBezTo>
                      <a:cubicBezTo>
                        <a:pt x="242892" y="305948"/>
                        <a:pt x="135472" y="439827"/>
                        <a:pt x="120655" y="462052"/>
                      </a:cubicBezTo>
                      <a:cubicBezTo>
                        <a:pt x="105838" y="484277"/>
                        <a:pt x="180451" y="395377"/>
                        <a:pt x="171455" y="411252"/>
                      </a:cubicBezTo>
                      <a:cubicBezTo>
                        <a:pt x="162459" y="427127"/>
                        <a:pt x="95255" y="503327"/>
                        <a:pt x="66680" y="557302"/>
                      </a:cubicBezTo>
                      <a:cubicBezTo>
                        <a:pt x="38105" y="611277"/>
                        <a:pt x="-524" y="727165"/>
                        <a:pt x="5" y="735102"/>
                      </a:cubicBezTo>
                      <a:cubicBezTo>
                        <a:pt x="534" y="743040"/>
                        <a:pt x="14822" y="695414"/>
                        <a:pt x="69855" y="604927"/>
                      </a:cubicBezTo>
                      <a:cubicBezTo>
                        <a:pt x="124888" y="514440"/>
                        <a:pt x="256122" y="283723"/>
                        <a:pt x="330205" y="192177"/>
                      </a:cubicBezTo>
                      <a:cubicBezTo>
                        <a:pt x="404288" y="100631"/>
                        <a:pt x="491601" y="72585"/>
                        <a:pt x="514355" y="55652"/>
                      </a:cubicBezTo>
                      <a:cubicBezTo>
                        <a:pt x="537109" y="38719"/>
                        <a:pt x="452443" y="100102"/>
                        <a:pt x="466730" y="90577"/>
                      </a:cubicBezTo>
                      <a:cubicBezTo>
                        <a:pt x="481017" y="81052"/>
                        <a:pt x="608017" y="-13669"/>
                        <a:pt x="584205" y="1677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5" name="フリーフォーム 1144">
                  <a:extLst>
                    <a:ext uri="{FF2B5EF4-FFF2-40B4-BE49-F238E27FC236}">
                      <a16:creationId xmlns:a16="http://schemas.microsoft.com/office/drawing/2014/main" id="{9366509A-01DC-41EC-4DDD-A5AABD0BC473}"/>
                    </a:ext>
                  </a:extLst>
                </p:cNvPr>
                <p:cNvSpPr/>
                <p:nvPr/>
              </p:nvSpPr>
              <p:spPr>
                <a:xfrm>
                  <a:off x="10807438" y="2971291"/>
                  <a:ext cx="244887" cy="103201"/>
                </a:xfrm>
                <a:custGeom>
                  <a:avLst/>
                  <a:gdLst>
                    <a:gd name="connsiteX0" fmla="*/ 244737 w 244887"/>
                    <a:gd name="connsiteY0" fmla="*/ 509 h 103201"/>
                    <a:gd name="connsiteX1" fmla="*/ 41537 w 244887"/>
                    <a:gd name="connsiteY1" fmla="*/ 54484 h 103201"/>
                    <a:gd name="connsiteX2" fmla="*/ 168537 w 244887"/>
                    <a:gd name="connsiteY2" fmla="*/ 102109 h 103201"/>
                    <a:gd name="connsiteX3" fmla="*/ 85987 w 244887"/>
                    <a:gd name="connsiteY3" fmla="*/ 86234 h 103201"/>
                    <a:gd name="connsiteX4" fmla="*/ 38362 w 244887"/>
                    <a:gd name="connsiteY4" fmla="*/ 67184 h 103201"/>
                    <a:gd name="connsiteX5" fmla="*/ 79637 w 244887"/>
                    <a:gd name="connsiteY5" fmla="*/ 57659 h 103201"/>
                    <a:gd name="connsiteX6" fmla="*/ 3437 w 244887"/>
                    <a:gd name="connsiteY6" fmla="*/ 29084 h 103201"/>
                    <a:gd name="connsiteX7" fmla="*/ 244737 w 244887"/>
                    <a:gd name="connsiteY7" fmla="*/ 509 h 103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4887" h="103201">
                      <a:moveTo>
                        <a:pt x="244737" y="509"/>
                      </a:moveTo>
                      <a:cubicBezTo>
                        <a:pt x="251087" y="4742"/>
                        <a:pt x="54237" y="37551"/>
                        <a:pt x="41537" y="54484"/>
                      </a:cubicBezTo>
                      <a:cubicBezTo>
                        <a:pt x="28837" y="71417"/>
                        <a:pt x="161129" y="96817"/>
                        <a:pt x="168537" y="102109"/>
                      </a:cubicBezTo>
                      <a:cubicBezTo>
                        <a:pt x="175945" y="107401"/>
                        <a:pt x="107683" y="92055"/>
                        <a:pt x="85987" y="86234"/>
                      </a:cubicBezTo>
                      <a:cubicBezTo>
                        <a:pt x="64291" y="80413"/>
                        <a:pt x="39420" y="71946"/>
                        <a:pt x="38362" y="67184"/>
                      </a:cubicBezTo>
                      <a:cubicBezTo>
                        <a:pt x="37304" y="62422"/>
                        <a:pt x="85458" y="64009"/>
                        <a:pt x="79637" y="57659"/>
                      </a:cubicBezTo>
                      <a:cubicBezTo>
                        <a:pt x="73816" y="51309"/>
                        <a:pt x="-18788" y="38609"/>
                        <a:pt x="3437" y="29084"/>
                      </a:cubicBezTo>
                      <a:cubicBezTo>
                        <a:pt x="25662" y="19559"/>
                        <a:pt x="238387" y="-3724"/>
                        <a:pt x="244737" y="509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6" name="フリーフォーム 1145">
                  <a:extLst>
                    <a:ext uri="{FF2B5EF4-FFF2-40B4-BE49-F238E27FC236}">
                      <a16:creationId xmlns:a16="http://schemas.microsoft.com/office/drawing/2014/main" id="{9109F24A-78A7-C7CB-CE60-3BB833E3A9B3}"/>
                    </a:ext>
                  </a:extLst>
                </p:cNvPr>
                <p:cNvSpPr/>
                <p:nvPr/>
              </p:nvSpPr>
              <p:spPr>
                <a:xfrm>
                  <a:off x="11094021" y="2835062"/>
                  <a:ext cx="729680" cy="213230"/>
                </a:xfrm>
                <a:custGeom>
                  <a:avLst/>
                  <a:gdLst>
                    <a:gd name="connsiteX0" fmla="*/ 167704 w 729680"/>
                    <a:gd name="connsiteY0" fmla="*/ 92288 h 213230"/>
                    <a:gd name="connsiteX1" fmla="*/ 101029 w 729680"/>
                    <a:gd name="connsiteY1" fmla="*/ 158963 h 213230"/>
                    <a:gd name="connsiteX2" fmla="*/ 34354 w 729680"/>
                    <a:gd name="connsiteY2" fmla="*/ 174838 h 213230"/>
                    <a:gd name="connsiteX3" fmla="*/ 459804 w 729680"/>
                    <a:gd name="connsiteY3" fmla="*/ 66888 h 213230"/>
                    <a:gd name="connsiteX4" fmla="*/ 729679 w 729680"/>
                    <a:gd name="connsiteY4" fmla="*/ 213 h 213230"/>
                    <a:gd name="connsiteX5" fmla="*/ 462979 w 729680"/>
                    <a:gd name="connsiteY5" fmla="*/ 51013 h 213230"/>
                    <a:gd name="connsiteX6" fmla="*/ 69279 w 729680"/>
                    <a:gd name="connsiteY6" fmla="*/ 187538 h 213230"/>
                    <a:gd name="connsiteX7" fmla="*/ 2604 w 729680"/>
                    <a:gd name="connsiteY7" fmla="*/ 209763 h 213230"/>
                    <a:gd name="connsiteX8" fmla="*/ 101029 w 729680"/>
                    <a:gd name="connsiteY8" fmla="*/ 143088 h 213230"/>
                    <a:gd name="connsiteX9" fmla="*/ 167704 w 729680"/>
                    <a:gd name="connsiteY9" fmla="*/ 92288 h 213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9680" h="213230">
                      <a:moveTo>
                        <a:pt x="167704" y="92288"/>
                      </a:moveTo>
                      <a:cubicBezTo>
                        <a:pt x="167704" y="94934"/>
                        <a:pt x="123254" y="145205"/>
                        <a:pt x="101029" y="158963"/>
                      </a:cubicBezTo>
                      <a:cubicBezTo>
                        <a:pt x="78804" y="172721"/>
                        <a:pt x="34354" y="174838"/>
                        <a:pt x="34354" y="174838"/>
                      </a:cubicBezTo>
                      <a:lnTo>
                        <a:pt x="459804" y="66888"/>
                      </a:lnTo>
                      <a:lnTo>
                        <a:pt x="729679" y="213"/>
                      </a:lnTo>
                      <a:cubicBezTo>
                        <a:pt x="730208" y="-2433"/>
                        <a:pt x="573046" y="19792"/>
                        <a:pt x="462979" y="51013"/>
                      </a:cubicBezTo>
                      <a:cubicBezTo>
                        <a:pt x="352912" y="82234"/>
                        <a:pt x="146008" y="161080"/>
                        <a:pt x="69279" y="187538"/>
                      </a:cubicBezTo>
                      <a:cubicBezTo>
                        <a:pt x="-7450" y="213996"/>
                        <a:pt x="-2688" y="217171"/>
                        <a:pt x="2604" y="209763"/>
                      </a:cubicBezTo>
                      <a:cubicBezTo>
                        <a:pt x="7896" y="202355"/>
                        <a:pt x="68221" y="161609"/>
                        <a:pt x="101029" y="143088"/>
                      </a:cubicBezTo>
                      <a:cubicBezTo>
                        <a:pt x="133837" y="124567"/>
                        <a:pt x="167704" y="89642"/>
                        <a:pt x="167704" y="92288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7" name="フリーフォーム 1146">
                  <a:extLst>
                    <a:ext uri="{FF2B5EF4-FFF2-40B4-BE49-F238E27FC236}">
                      <a16:creationId xmlns:a16="http://schemas.microsoft.com/office/drawing/2014/main" id="{25C3E940-34E6-5225-21D2-D6C392484977}"/>
                    </a:ext>
                  </a:extLst>
                </p:cNvPr>
                <p:cNvSpPr/>
                <p:nvPr/>
              </p:nvSpPr>
              <p:spPr>
                <a:xfrm>
                  <a:off x="11376011" y="2914374"/>
                  <a:ext cx="120814" cy="201219"/>
                </a:xfrm>
                <a:custGeom>
                  <a:avLst/>
                  <a:gdLst>
                    <a:gd name="connsiteX0" fmla="*/ 60339 w 120814"/>
                    <a:gd name="connsiteY0" fmla="*/ 276 h 201219"/>
                    <a:gd name="connsiteX1" fmla="*/ 12714 w 120814"/>
                    <a:gd name="connsiteY1" fmla="*/ 51076 h 201219"/>
                    <a:gd name="connsiteX2" fmla="*/ 15889 w 120814"/>
                    <a:gd name="connsiteY2" fmla="*/ 120926 h 201219"/>
                    <a:gd name="connsiteX3" fmla="*/ 14 w 120814"/>
                    <a:gd name="connsiteY3" fmla="*/ 76476 h 201219"/>
                    <a:gd name="connsiteX4" fmla="*/ 19064 w 120814"/>
                    <a:gd name="connsiteY4" fmla="*/ 193951 h 201219"/>
                    <a:gd name="connsiteX5" fmla="*/ 120664 w 120814"/>
                    <a:gd name="connsiteY5" fmla="*/ 111401 h 201219"/>
                    <a:gd name="connsiteX6" fmla="*/ 41289 w 120814"/>
                    <a:gd name="connsiteY6" fmla="*/ 200301 h 201219"/>
                    <a:gd name="connsiteX7" fmla="*/ 15889 w 120814"/>
                    <a:gd name="connsiteY7" fmla="*/ 152676 h 201219"/>
                    <a:gd name="connsiteX8" fmla="*/ 9539 w 120814"/>
                    <a:gd name="connsiteY8" fmla="*/ 73301 h 201219"/>
                    <a:gd name="connsiteX9" fmla="*/ 60339 w 120814"/>
                    <a:gd name="connsiteY9" fmla="*/ 276 h 201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0814" h="201219">
                      <a:moveTo>
                        <a:pt x="60339" y="276"/>
                      </a:moveTo>
                      <a:cubicBezTo>
                        <a:pt x="60868" y="-3428"/>
                        <a:pt x="20122" y="30968"/>
                        <a:pt x="12714" y="51076"/>
                      </a:cubicBezTo>
                      <a:cubicBezTo>
                        <a:pt x="5306" y="71184"/>
                        <a:pt x="18006" y="116693"/>
                        <a:pt x="15889" y="120926"/>
                      </a:cubicBezTo>
                      <a:cubicBezTo>
                        <a:pt x="13772" y="125159"/>
                        <a:pt x="-515" y="64305"/>
                        <a:pt x="14" y="76476"/>
                      </a:cubicBezTo>
                      <a:cubicBezTo>
                        <a:pt x="543" y="88647"/>
                        <a:pt x="-1044" y="188130"/>
                        <a:pt x="19064" y="193951"/>
                      </a:cubicBezTo>
                      <a:cubicBezTo>
                        <a:pt x="39172" y="199772"/>
                        <a:pt x="116960" y="110343"/>
                        <a:pt x="120664" y="111401"/>
                      </a:cubicBezTo>
                      <a:cubicBezTo>
                        <a:pt x="124368" y="112459"/>
                        <a:pt x="58751" y="193422"/>
                        <a:pt x="41289" y="200301"/>
                      </a:cubicBezTo>
                      <a:cubicBezTo>
                        <a:pt x="23827" y="207180"/>
                        <a:pt x="21181" y="173842"/>
                        <a:pt x="15889" y="152676"/>
                      </a:cubicBezTo>
                      <a:cubicBezTo>
                        <a:pt x="10597" y="131510"/>
                        <a:pt x="6364" y="93409"/>
                        <a:pt x="9539" y="73301"/>
                      </a:cubicBezTo>
                      <a:cubicBezTo>
                        <a:pt x="12714" y="53193"/>
                        <a:pt x="59810" y="3980"/>
                        <a:pt x="60339" y="27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8" name="フリーフォーム 1147">
                  <a:extLst>
                    <a:ext uri="{FF2B5EF4-FFF2-40B4-BE49-F238E27FC236}">
                      <a16:creationId xmlns:a16="http://schemas.microsoft.com/office/drawing/2014/main" id="{6A0FAA40-8012-4499-1ECE-121F40998228}"/>
                    </a:ext>
                  </a:extLst>
                </p:cNvPr>
                <p:cNvSpPr/>
                <p:nvPr/>
              </p:nvSpPr>
              <p:spPr>
                <a:xfrm>
                  <a:off x="11134481" y="2936781"/>
                  <a:ext cx="270608" cy="213809"/>
                </a:xfrm>
                <a:custGeom>
                  <a:avLst/>
                  <a:gdLst>
                    <a:gd name="connsiteX0" fmla="*/ 200269 w 270608"/>
                    <a:gd name="connsiteY0" fmla="*/ 94 h 213809"/>
                    <a:gd name="connsiteX1" fmla="*/ 216144 w 270608"/>
                    <a:gd name="connsiteY1" fmla="*/ 85819 h 213809"/>
                    <a:gd name="connsiteX2" fmla="*/ 270119 w 270608"/>
                    <a:gd name="connsiteY2" fmla="*/ 209644 h 213809"/>
                    <a:gd name="connsiteX3" fmla="*/ 238369 w 270608"/>
                    <a:gd name="connsiteY3" fmla="*/ 181069 h 213809"/>
                    <a:gd name="connsiteX4" fmla="*/ 165344 w 270608"/>
                    <a:gd name="connsiteY4" fmla="*/ 146144 h 213809"/>
                    <a:gd name="connsiteX5" fmla="*/ 3419 w 270608"/>
                    <a:gd name="connsiteY5" fmla="*/ 79469 h 213809"/>
                    <a:gd name="connsiteX6" fmla="*/ 70094 w 270608"/>
                    <a:gd name="connsiteY6" fmla="*/ 120744 h 213809"/>
                    <a:gd name="connsiteX7" fmla="*/ 244719 w 270608"/>
                    <a:gd name="connsiteY7" fmla="*/ 196944 h 213809"/>
                    <a:gd name="connsiteX8" fmla="*/ 241544 w 270608"/>
                    <a:gd name="connsiteY8" fmla="*/ 146144 h 213809"/>
                    <a:gd name="connsiteX9" fmla="*/ 206619 w 270608"/>
                    <a:gd name="connsiteY9" fmla="*/ 101694 h 213809"/>
                    <a:gd name="connsiteX10" fmla="*/ 200269 w 270608"/>
                    <a:gd name="connsiteY10" fmla="*/ 94 h 213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0608" h="213809">
                      <a:moveTo>
                        <a:pt x="200269" y="94"/>
                      </a:moveTo>
                      <a:cubicBezTo>
                        <a:pt x="201857" y="-2552"/>
                        <a:pt x="204502" y="50894"/>
                        <a:pt x="216144" y="85819"/>
                      </a:cubicBezTo>
                      <a:cubicBezTo>
                        <a:pt x="227786" y="120744"/>
                        <a:pt x="266415" y="193769"/>
                        <a:pt x="270119" y="209644"/>
                      </a:cubicBezTo>
                      <a:cubicBezTo>
                        <a:pt x="273823" y="225519"/>
                        <a:pt x="255832" y="191652"/>
                        <a:pt x="238369" y="181069"/>
                      </a:cubicBezTo>
                      <a:cubicBezTo>
                        <a:pt x="220907" y="170486"/>
                        <a:pt x="204502" y="163077"/>
                        <a:pt x="165344" y="146144"/>
                      </a:cubicBezTo>
                      <a:cubicBezTo>
                        <a:pt x="126186" y="129211"/>
                        <a:pt x="19294" y="83702"/>
                        <a:pt x="3419" y="79469"/>
                      </a:cubicBezTo>
                      <a:cubicBezTo>
                        <a:pt x="-12456" y="75236"/>
                        <a:pt x="29877" y="101165"/>
                        <a:pt x="70094" y="120744"/>
                      </a:cubicBezTo>
                      <a:cubicBezTo>
                        <a:pt x="110311" y="140323"/>
                        <a:pt x="216144" y="192711"/>
                        <a:pt x="244719" y="196944"/>
                      </a:cubicBezTo>
                      <a:cubicBezTo>
                        <a:pt x="273294" y="201177"/>
                        <a:pt x="247894" y="162019"/>
                        <a:pt x="241544" y="146144"/>
                      </a:cubicBezTo>
                      <a:cubicBezTo>
                        <a:pt x="235194" y="130269"/>
                        <a:pt x="211911" y="121802"/>
                        <a:pt x="206619" y="101694"/>
                      </a:cubicBezTo>
                      <a:cubicBezTo>
                        <a:pt x="201327" y="81586"/>
                        <a:pt x="198681" y="2740"/>
                        <a:pt x="200269" y="94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9" name="フリーフォーム 1148">
                  <a:extLst>
                    <a:ext uri="{FF2B5EF4-FFF2-40B4-BE49-F238E27FC236}">
                      <a16:creationId xmlns:a16="http://schemas.microsoft.com/office/drawing/2014/main" id="{55E86418-DB40-0CC0-617A-EDAA81CC731D}"/>
                    </a:ext>
                  </a:extLst>
                </p:cNvPr>
                <p:cNvSpPr/>
                <p:nvPr/>
              </p:nvSpPr>
              <p:spPr>
                <a:xfrm>
                  <a:off x="11086981" y="3049276"/>
                  <a:ext cx="280133" cy="130411"/>
                </a:xfrm>
                <a:custGeom>
                  <a:avLst/>
                  <a:gdLst>
                    <a:gd name="connsiteX0" fmla="*/ 119 w 280133"/>
                    <a:gd name="connsiteY0" fmla="*/ 39999 h 130411"/>
                    <a:gd name="connsiteX1" fmla="*/ 89019 w 280133"/>
                    <a:gd name="connsiteY1" fmla="*/ 27299 h 130411"/>
                    <a:gd name="connsiteX2" fmla="*/ 79494 w 280133"/>
                    <a:gd name="connsiteY2" fmla="*/ 30474 h 130411"/>
                    <a:gd name="connsiteX3" fmla="*/ 168394 w 280133"/>
                    <a:gd name="connsiteY3" fmla="*/ 43174 h 130411"/>
                    <a:gd name="connsiteX4" fmla="*/ 276344 w 280133"/>
                    <a:gd name="connsiteY4" fmla="*/ 128899 h 130411"/>
                    <a:gd name="connsiteX5" fmla="*/ 238244 w 280133"/>
                    <a:gd name="connsiteY5" fmla="*/ 90799 h 130411"/>
                    <a:gd name="connsiteX6" fmla="*/ 73144 w 280133"/>
                    <a:gd name="connsiteY6" fmla="*/ 1899 h 130411"/>
                    <a:gd name="connsiteX7" fmla="*/ 119 w 280133"/>
                    <a:gd name="connsiteY7" fmla="*/ 39999 h 130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0133" h="130411">
                      <a:moveTo>
                        <a:pt x="119" y="39999"/>
                      </a:moveTo>
                      <a:cubicBezTo>
                        <a:pt x="2765" y="44232"/>
                        <a:pt x="75790" y="28886"/>
                        <a:pt x="89019" y="27299"/>
                      </a:cubicBezTo>
                      <a:cubicBezTo>
                        <a:pt x="102248" y="25712"/>
                        <a:pt x="66265" y="27828"/>
                        <a:pt x="79494" y="30474"/>
                      </a:cubicBezTo>
                      <a:cubicBezTo>
                        <a:pt x="92723" y="33120"/>
                        <a:pt x="135586" y="26770"/>
                        <a:pt x="168394" y="43174"/>
                      </a:cubicBezTo>
                      <a:cubicBezTo>
                        <a:pt x="201202" y="59578"/>
                        <a:pt x="264702" y="120962"/>
                        <a:pt x="276344" y="128899"/>
                      </a:cubicBezTo>
                      <a:cubicBezTo>
                        <a:pt x="287986" y="136837"/>
                        <a:pt x="272111" y="111966"/>
                        <a:pt x="238244" y="90799"/>
                      </a:cubicBezTo>
                      <a:cubicBezTo>
                        <a:pt x="204377" y="69632"/>
                        <a:pt x="107011" y="13541"/>
                        <a:pt x="73144" y="1899"/>
                      </a:cubicBezTo>
                      <a:cubicBezTo>
                        <a:pt x="39277" y="-9743"/>
                        <a:pt x="-2527" y="35766"/>
                        <a:pt x="119" y="39999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0" name="フリーフォーム 1149">
                  <a:extLst>
                    <a:ext uri="{FF2B5EF4-FFF2-40B4-BE49-F238E27FC236}">
                      <a16:creationId xmlns:a16="http://schemas.microsoft.com/office/drawing/2014/main" id="{744AB301-E17F-5D5B-F074-AB29D6FFD96C}"/>
                    </a:ext>
                  </a:extLst>
                </p:cNvPr>
                <p:cNvSpPr/>
                <p:nvPr/>
              </p:nvSpPr>
              <p:spPr>
                <a:xfrm>
                  <a:off x="11131947" y="3069619"/>
                  <a:ext cx="302040" cy="135555"/>
                </a:xfrm>
                <a:custGeom>
                  <a:avLst/>
                  <a:gdLst>
                    <a:gd name="connsiteX0" fmla="*/ 2778 w 302040"/>
                    <a:gd name="connsiteY0" fmla="*/ 121256 h 135555"/>
                    <a:gd name="connsiteX1" fmla="*/ 139303 w 302040"/>
                    <a:gd name="connsiteY1" fmla="*/ 105381 h 135555"/>
                    <a:gd name="connsiteX2" fmla="*/ 91678 w 302040"/>
                    <a:gd name="connsiteY2" fmla="*/ 105381 h 135555"/>
                    <a:gd name="connsiteX3" fmla="*/ 193278 w 302040"/>
                    <a:gd name="connsiteY3" fmla="*/ 83156 h 135555"/>
                    <a:gd name="connsiteX4" fmla="*/ 301228 w 302040"/>
                    <a:gd name="connsiteY4" fmla="*/ 606 h 135555"/>
                    <a:gd name="connsiteX5" fmla="*/ 237728 w 302040"/>
                    <a:gd name="connsiteY5" fmla="*/ 48231 h 135555"/>
                    <a:gd name="connsiteX6" fmla="*/ 145653 w 302040"/>
                    <a:gd name="connsiteY6" fmla="*/ 95856 h 135555"/>
                    <a:gd name="connsiteX7" fmla="*/ 53578 w 302040"/>
                    <a:gd name="connsiteY7" fmla="*/ 133956 h 135555"/>
                    <a:gd name="connsiteX8" fmla="*/ 2778 w 302040"/>
                    <a:gd name="connsiteY8" fmla="*/ 121256 h 135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2040" h="135555">
                      <a:moveTo>
                        <a:pt x="2778" y="121256"/>
                      </a:moveTo>
                      <a:cubicBezTo>
                        <a:pt x="17066" y="116493"/>
                        <a:pt x="124486" y="108027"/>
                        <a:pt x="139303" y="105381"/>
                      </a:cubicBezTo>
                      <a:cubicBezTo>
                        <a:pt x="154120" y="102735"/>
                        <a:pt x="82682" y="109085"/>
                        <a:pt x="91678" y="105381"/>
                      </a:cubicBezTo>
                      <a:cubicBezTo>
                        <a:pt x="100674" y="101677"/>
                        <a:pt x="158353" y="100618"/>
                        <a:pt x="193278" y="83156"/>
                      </a:cubicBezTo>
                      <a:cubicBezTo>
                        <a:pt x="228203" y="65693"/>
                        <a:pt x="293820" y="6427"/>
                        <a:pt x="301228" y="606"/>
                      </a:cubicBezTo>
                      <a:cubicBezTo>
                        <a:pt x="308636" y="-5215"/>
                        <a:pt x="263657" y="32356"/>
                        <a:pt x="237728" y="48231"/>
                      </a:cubicBezTo>
                      <a:cubicBezTo>
                        <a:pt x="211799" y="64106"/>
                        <a:pt x="176345" y="81569"/>
                        <a:pt x="145653" y="95856"/>
                      </a:cubicBezTo>
                      <a:cubicBezTo>
                        <a:pt x="114961" y="110143"/>
                        <a:pt x="74215" y="127606"/>
                        <a:pt x="53578" y="133956"/>
                      </a:cubicBezTo>
                      <a:cubicBezTo>
                        <a:pt x="32941" y="140306"/>
                        <a:pt x="-11510" y="126019"/>
                        <a:pt x="2778" y="12125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1" name="フリーフォーム 1150">
                  <a:extLst>
                    <a:ext uri="{FF2B5EF4-FFF2-40B4-BE49-F238E27FC236}">
                      <a16:creationId xmlns:a16="http://schemas.microsoft.com/office/drawing/2014/main" id="{D058362C-0DF3-7382-47F5-DA76C1AB2754}"/>
                    </a:ext>
                  </a:extLst>
                </p:cNvPr>
                <p:cNvSpPr/>
                <p:nvPr/>
              </p:nvSpPr>
              <p:spPr>
                <a:xfrm>
                  <a:off x="11128150" y="3138367"/>
                  <a:ext cx="289502" cy="113483"/>
                </a:xfrm>
                <a:custGeom>
                  <a:avLst/>
                  <a:gdLst>
                    <a:gd name="connsiteX0" fmla="*/ 225 w 289502"/>
                    <a:gd name="connsiteY0" fmla="*/ 112833 h 113483"/>
                    <a:gd name="connsiteX1" fmla="*/ 171675 w 289502"/>
                    <a:gd name="connsiteY1" fmla="*/ 74733 h 113483"/>
                    <a:gd name="connsiteX2" fmla="*/ 289150 w 289502"/>
                    <a:gd name="connsiteY2" fmla="*/ 58858 h 113483"/>
                    <a:gd name="connsiteX3" fmla="*/ 209775 w 289502"/>
                    <a:gd name="connsiteY3" fmla="*/ 93783 h 113483"/>
                    <a:gd name="connsiteX4" fmla="*/ 263750 w 289502"/>
                    <a:gd name="connsiteY4" fmla="*/ 1708 h 113483"/>
                    <a:gd name="connsiteX5" fmla="*/ 209775 w 289502"/>
                    <a:gd name="connsiteY5" fmla="*/ 39808 h 113483"/>
                    <a:gd name="connsiteX6" fmla="*/ 225 w 289502"/>
                    <a:gd name="connsiteY6" fmla="*/ 112833 h 113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9502" h="113483">
                      <a:moveTo>
                        <a:pt x="225" y="112833"/>
                      </a:moveTo>
                      <a:cubicBezTo>
                        <a:pt x="-6125" y="118654"/>
                        <a:pt x="123521" y="83729"/>
                        <a:pt x="171675" y="74733"/>
                      </a:cubicBezTo>
                      <a:cubicBezTo>
                        <a:pt x="219829" y="65737"/>
                        <a:pt x="282800" y="55683"/>
                        <a:pt x="289150" y="58858"/>
                      </a:cubicBezTo>
                      <a:cubicBezTo>
                        <a:pt x="295500" y="62033"/>
                        <a:pt x="214008" y="103308"/>
                        <a:pt x="209775" y="93783"/>
                      </a:cubicBezTo>
                      <a:cubicBezTo>
                        <a:pt x="205542" y="84258"/>
                        <a:pt x="263750" y="10704"/>
                        <a:pt x="263750" y="1708"/>
                      </a:cubicBezTo>
                      <a:cubicBezTo>
                        <a:pt x="263750" y="-7288"/>
                        <a:pt x="248933" y="21287"/>
                        <a:pt x="209775" y="39808"/>
                      </a:cubicBezTo>
                      <a:cubicBezTo>
                        <a:pt x="170617" y="58329"/>
                        <a:pt x="6575" y="107012"/>
                        <a:pt x="225" y="112833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2" name="フリーフォーム 1151">
                  <a:extLst>
                    <a:ext uri="{FF2B5EF4-FFF2-40B4-BE49-F238E27FC236}">
                      <a16:creationId xmlns:a16="http://schemas.microsoft.com/office/drawing/2014/main" id="{96A555D5-FD55-E0D8-EE97-FC6CE9BA0FAF}"/>
                    </a:ext>
                  </a:extLst>
                </p:cNvPr>
                <p:cNvSpPr/>
                <p:nvPr/>
              </p:nvSpPr>
              <p:spPr>
                <a:xfrm>
                  <a:off x="10178167" y="3091983"/>
                  <a:ext cx="692549" cy="96341"/>
                </a:xfrm>
                <a:custGeom>
                  <a:avLst/>
                  <a:gdLst>
                    <a:gd name="connsiteX0" fmla="*/ 38983 w 692549"/>
                    <a:gd name="connsiteY0" fmla="*/ 89367 h 96341"/>
                    <a:gd name="connsiteX1" fmla="*/ 680333 w 692549"/>
                    <a:gd name="connsiteY1" fmla="*/ 467 h 96341"/>
                    <a:gd name="connsiteX2" fmla="*/ 445383 w 692549"/>
                    <a:gd name="connsiteY2" fmla="*/ 54442 h 96341"/>
                    <a:gd name="connsiteX3" fmla="*/ 261233 w 692549"/>
                    <a:gd name="connsiteY3" fmla="*/ 57617 h 96341"/>
                    <a:gd name="connsiteX4" fmla="*/ 404108 w 692549"/>
                    <a:gd name="connsiteY4" fmla="*/ 16342 h 96341"/>
                    <a:gd name="connsiteX5" fmla="*/ 102483 w 692549"/>
                    <a:gd name="connsiteY5" fmla="*/ 83017 h 96341"/>
                    <a:gd name="connsiteX6" fmla="*/ 38983 w 692549"/>
                    <a:gd name="connsiteY6" fmla="*/ 89367 h 96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2549" h="96341">
                      <a:moveTo>
                        <a:pt x="38983" y="89367"/>
                      </a:moveTo>
                      <a:lnTo>
                        <a:pt x="680333" y="467"/>
                      </a:lnTo>
                      <a:cubicBezTo>
                        <a:pt x="748066" y="-5354"/>
                        <a:pt x="515233" y="44917"/>
                        <a:pt x="445383" y="54442"/>
                      </a:cubicBezTo>
                      <a:cubicBezTo>
                        <a:pt x="375533" y="63967"/>
                        <a:pt x="268112" y="63967"/>
                        <a:pt x="261233" y="57617"/>
                      </a:cubicBezTo>
                      <a:cubicBezTo>
                        <a:pt x="254354" y="51267"/>
                        <a:pt x="430566" y="12109"/>
                        <a:pt x="404108" y="16342"/>
                      </a:cubicBezTo>
                      <a:cubicBezTo>
                        <a:pt x="377650" y="20575"/>
                        <a:pt x="156458" y="71905"/>
                        <a:pt x="102483" y="83017"/>
                      </a:cubicBezTo>
                      <a:cubicBezTo>
                        <a:pt x="48508" y="94129"/>
                        <a:pt x="-57325" y="103125"/>
                        <a:pt x="38983" y="89367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3" name="フリーフォーム 1152">
                  <a:extLst>
                    <a:ext uri="{FF2B5EF4-FFF2-40B4-BE49-F238E27FC236}">
                      <a16:creationId xmlns:a16="http://schemas.microsoft.com/office/drawing/2014/main" id="{263DA838-0400-B83C-4616-EAC5CE5C7C11}"/>
                    </a:ext>
                  </a:extLst>
                </p:cNvPr>
                <p:cNvSpPr/>
                <p:nvPr/>
              </p:nvSpPr>
              <p:spPr>
                <a:xfrm>
                  <a:off x="10253900" y="3170231"/>
                  <a:ext cx="828029" cy="452522"/>
                </a:xfrm>
                <a:custGeom>
                  <a:avLst/>
                  <a:gdLst>
                    <a:gd name="connsiteX0" fmla="*/ 4525 w 828029"/>
                    <a:gd name="connsiteY0" fmla="*/ 1594 h 452522"/>
                    <a:gd name="connsiteX1" fmla="*/ 410925 w 828029"/>
                    <a:gd name="connsiteY1" fmla="*/ 131769 h 452522"/>
                    <a:gd name="connsiteX2" fmla="*/ 404575 w 828029"/>
                    <a:gd name="connsiteY2" fmla="*/ 103194 h 452522"/>
                    <a:gd name="connsiteX3" fmla="*/ 620475 w 828029"/>
                    <a:gd name="connsiteY3" fmla="*/ 207969 h 452522"/>
                    <a:gd name="connsiteX4" fmla="*/ 782400 w 828029"/>
                    <a:gd name="connsiteY4" fmla="*/ 334969 h 452522"/>
                    <a:gd name="connsiteX5" fmla="*/ 826850 w 828029"/>
                    <a:gd name="connsiteY5" fmla="*/ 452444 h 452522"/>
                    <a:gd name="connsiteX6" fmla="*/ 747475 w 828029"/>
                    <a:gd name="connsiteY6" fmla="*/ 347669 h 452522"/>
                    <a:gd name="connsiteX7" fmla="*/ 350600 w 828029"/>
                    <a:gd name="connsiteY7" fmla="*/ 55569 h 452522"/>
                    <a:gd name="connsiteX8" fmla="*/ 210900 w 828029"/>
                    <a:gd name="connsiteY8" fmla="*/ 33344 h 452522"/>
                    <a:gd name="connsiteX9" fmla="*/ 404575 w 828029"/>
                    <a:gd name="connsiteY9" fmla="*/ 157169 h 452522"/>
                    <a:gd name="connsiteX10" fmla="*/ 204550 w 828029"/>
                    <a:gd name="connsiteY10" fmla="*/ 65094 h 452522"/>
                    <a:gd name="connsiteX11" fmla="*/ 4525 w 828029"/>
                    <a:gd name="connsiteY11" fmla="*/ 1594 h 452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28029" h="452522">
                      <a:moveTo>
                        <a:pt x="4525" y="1594"/>
                      </a:moveTo>
                      <a:cubicBezTo>
                        <a:pt x="38921" y="12707"/>
                        <a:pt x="344250" y="114836"/>
                        <a:pt x="410925" y="131769"/>
                      </a:cubicBezTo>
                      <a:cubicBezTo>
                        <a:pt x="477600" y="148702"/>
                        <a:pt x="369650" y="90494"/>
                        <a:pt x="404575" y="103194"/>
                      </a:cubicBezTo>
                      <a:cubicBezTo>
                        <a:pt x="439500" y="115894"/>
                        <a:pt x="557504" y="169340"/>
                        <a:pt x="620475" y="207969"/>
                      </a:cubicBezTo>
                      <a:cubicBezTo>
                        <a:pt x="683446" y="246598"/>
                        <a:pt x="748004" y="294223"/>
                        <a:pt x="782400" y="334969"/>
                      </a:cubicBezTo>
                      <a:cubicBezTo>
                        <a:pt x="816796" y="375715"/>
                        <a:pt x="832671" y="450327"/>
                        <a:pt x="826850" y="452444"/>
                      </a:cubicBezTo>
                      <a:cubicBezTo>
                        <a:pt x="821029" y="454561"/>
                        <a:pt x="826850" y="413815"/>
                        <a:pt x="747475" y="347669"/>
                      </a:cubicBezTo>
                      <a:cubicBezTo>
                        <a:pt x="668100" y="281523"/>
                        <a:pt x="440029" y="107956"/>
                        <a:pt x="350600" y="55569"/>
                      </a:cubicBezTo>
                      <a:cubicBezTo>
                        <a:pt x="261171" y="3182"/>
                        <a:pt x="201904" y="16411"/>
                        <a:pt x="210900" y="33344"/>
                      </a:cubicBezTo>
                      <a:cubicBezTo>
                        <a:pt x="219896" y="50277"/>
                        <a:pt x="405633" y="151878"/>
                        <a:pt x="404575" y="157169"/>
                      </a:cubicBezTo>
                      <a:cubicBezTo>
                        <a:pt x="403517" y="162460"/>
                        <a:pt x="268050" y="89965"/>
                        <a:pt x="204550" y="65094"/>
                      </a:cubicBezTo>
                      <a:cubicBezTo>
                        <a:pt x="141050" y="40223"/>
                        <a:pt x="-29871" y="-9519"/>
                        <a:pt x="4525" y="1594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4" name="フリーフォーム 1153">
                  <a:extLst>
                    <a:ext uri="{FF2B5EF4-FFF2-40B4-BE49-F238E27FC236}">
                      <a16:creationId xmlns:a16="http://schemas.microsoft.com/office/drawing/2014/main" id="{136DA162-5F30-5579-CF2E-A1194D3CCF85}"/>
                    </a:ext>
                  </a:extLst>
                </p:cNvPr>
                <p:cNvSpPr/>
                <p:nvPr/>
              </p:nvSpPr>
              <p:spPr>
                <a:xfrm>
                  <a:off x="10361682" y="3038474"/>
                  <a:ext cx="423135" cy="242187"/>
                </a:xfrm>
                <a:custGeom>
                  <a:avLst/>
                  <a:gdLst>
                    <a:gd name="connsiteX0" fmla="*/ 338068 w 423135"/>
                    <a:gd name="connsiteY0" fmla="*/ 1 h 242187"/>
                    <a:gd name="connsiteX1" fmla="*/ 398393 w 423135"/>
                    <a:gd name="connsiteY1" fmla="*/ 161926 h 242187"/>
                    <a:gd name="connsiteX2" fmla="*/ 388868 w 423135"/>
                    <a:gd name="connsiteY2" fmla="*/ 120651 h 242187"/>
                    <a:gd name="connsiteX3" fmla="*/ 388868 w 423135"/>
                    <a:gd name="connsiteY3" fmla="*/ 215901 h 242187"/>
                    <a:gd name="connsiteX4" fmla="*/ 303143 w 423135"/>
                    <a:gd name="connsiteY4" fmla="*/ 177801 h 242187"/>
                    <a:gd name="connsiteX5" fmla="*/ 52318 w 423135"/>
                    <a:gd name="connsiteY5" fmla="*/ 111126 h 242187"/>
                    <a:gd name="connsiteX6" fmla="*/ 23743 w 423135"/>
                    <a:gd name="connsiteY6" fmla="*/ 111126 h 242187"/>
                    <a:gd name="connsiteX7" fmla="*/ 331718 w 423135"/>
                    <a:gd name="connsiteY7" fmla="*/ 196851 h 242187"/>
                    <a:gd name="connsiteX8" fmla="*/ 420618 w 423135"/>
                    <a:gd name="connsiteY8" fmla="*/ 241301 h 242187"/>
                    <a:gd name="connsiteX9" fmla="*/ 392043 w 423135"/>
                    <a:gd name="connsiteY9" fmla="*/ 158751 h 242187"/>
                    <a:gd name="connsiteX10" fmla="*/ 338068 w 423135"/>
                    <a:gd name="connsiteY10" fmla="*/ 1 h 242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3135" h="242187">
                      <a:moveTo>
                        <a:pt x="338068" y="1"/>
                      </a:moveTo>
                      <a:cubicBezTo>
                        <a:pt x="339126" y="530"/>
                        <a:pt x="389926" y="141818"/>
                        <a:pt x="398393" y="161926"/>
                      </a:cubicBezTo>
                      <a:cubicBezTo>
                        <a:pt x="406860" y="182034"/>
                        <a:pt x="390455" y="111655"/>
                        <a:pt x="388868" y="120651"/>
                      </a:cubicBezTo>
                      <a:cubicBezTo>
                        <a:pt x="387281" y="129647"/>
                        <a:pt x="403155" y="206376"/>
                        <a:pt x="388868" y="215901"/>
                      </a:cubicBezTo>
                      <a:cubicBezTo>
                        <a:pt x="374581" y="225426"/>
                        <a:pt x="359234" y="195263"/>
                        <a:pt x="303143" y="177801"/>
                      </a:cubicBezTo>
                      <a:cubicBezTo>
                        <a:pt x="247052" y="160339"/>
                        <a:pt x="98885" y="122238"/>
                        <a:pt x="52318" y="111126"/>
                      </a:cubicBezTo>
                      <a:cubicBezTo>
                        <a:pt x="5751" y="100014"/>
                        <a:pt x="-22824" y="96839"/>
                        <a:pt x="23743" y="111126"/>
                      </a:cubicBezTo>
                      <a:cubicBezTo>
                        <a:pt x="70310" y="125414"/>
                        <a:pt x="265572" y="175155"/>
                        <a:pt x="331718" y="196851"/>
                      </a:cubicBezTo>
                      <a:cubicBezTo>
                        <a:pt x="397864" y="218547"/>
                        <a:pt x="410564" y="247651"/>
                        <a:pt x="420618" y="241301"/>
                      </a:cubicBezTo>
                      <a:cubicBezTo>
                        <a:pt x="430672" y="234951"/>
                        <a:pt x="408447" y="195263"/>
                        <a:pt x="392043" y="158751"/>
                      </a:cubicBezTo>
                      <a:cubicBezTo>
                        <a:pt x="375639" y="122239"/>
                        <a:pt x="337010" y="-528"/>
                        <a:pt x="338068" y="1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5" name="フリーフォーム 1154">
                  <a:extLst>
                    <a:ext uri="{FF2B5EF4-FFF2-40B4-BE49-F238E27FC236}">
                      <a16:creationId xmlns:a16="http://schemas.microsoft.com/office/drawing/2014/main" id="{19037D64-9DC2-7CA7-6271-155534150DAD}"/>
                    </a:ext>
                  </a:extLst>
                </p:cNvPr>
                <p:cNvSpPr/>
                <p:nvPr/>
              </p:nvSpPr>
              <p:spPr>
                <a:xfrm>
                  <a:off x="10749160" y="3022517"/>
                  <a:ext cx="210988" cy="275720"/>
                </a:xfrm>
                <a:custGeom>
                  <a:avLst/>
                  <a:gdLst>
                    <a:gd name="connsiteX0" fmla="*/ 80765 w 210988"/>
                    <a:gd name="connsiteY0" fmla="*/ 83 h 275720"/>
                    <a:gd name="connsiteX1" fmla="*/ 42665 w 210988"/>
                    <a:gd name="connsiteY1" fmla="*/ 63583 h 275720"/>
                    <a:gd name="connsiteX2" fmla="*/ 45840 w 210988"/>
                    <a:gd name="connsiteY2" fmla="*/ 162008 h 275720"/>
                    <a:gd name="connsiteX3" fmla="*/ 33140 w 210988"/>
                    <a:gd name="connsiteY3" fmla="*/ 235033 h 275720"/>
                    <a:gd name="connsiteX4" fmla="*/ 61715 w 210988"/>
                    <a:gd name="connsiteY4" fmla="*/ 196933 h 275720"/>
                    <a:gd name="connsiteX5" fmla="*/ 210940 w 210988"/>
                    <a:gd name="connsiteY5" fmla="*/ 35008 h 275720"/>
                    <a:gd name="connsiteX6" fmla="*/ 77590 w 210988"/>
                    <a:gd name="connsiteY6" fmla="*/ 238208 h 275720"/>
                    <a:gd name="connsiteX7" fmla="*/ 36315 w 210988"/>
                    <a:gd name="connsiteY7" fmla="*/ 266783 h 275720"/>
                    <a:gd name="connsiteX8" fmla="*/ 4565 w 210988"/>
                    <a:gd name="connsiteY8" fmla="*/ 133433 h 275720"/>
                    <a:gd name="connsiteX9" fmla="*/ 7740 w 210988"/>
                    <a:gd name="connsiteY9" fmla="*/ 76283 h 275720"/>
                    <a:gd name="connsiteX10" fmla="*/ 80765 w 210988"/>
                    <a:gd name="connsiteY10" fmla="*/ 83 h 27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0988" h="275720">
                      <a:moveTo>
                        <a:pt x="80765" y="83"/>
                      </a:moveTo>
                      <a:cubicBezTo>
                        <a:pt x="86586" y="-2034"/>
                        <a:pt x="48486" y="36595"/>
                        <a:pt x="42665" y="63583"/>
                      </a:cubicBezTo>
                      <a:cubicBezTo>
                        <a:pt x="36844" y="90571"/>
                        <a:pt x="47427" y="133433"/>
                        <a:pt x="45840" y="162008"/>
                      </a:cubicBezTo>
                      <a:cubicBezTo>
                        <a:pt x="44252" y="190583"/>
                        <a:pt x="30494" y="229212"/>
                        <a:pt x="33140" y="235033"/>
                      </a:cubicBezTo>
                      <a:cubicBezTo>
                        <a:pt x="35786" y="240854"/>
                        <a:pt x="32082" y="230270"/>
                        <a:pt x="61715" y="196933"/>
                      </a:cubicBezTo>
                      <a:cubicBezTo>
                        <a:pt x="91348" y="163596"/>
                        <a:pt x="208294" y="28129"/>
                        <a:pt x="210940" y="35008"/>
                      </a:cubicBezTo>
                      <a:cubicBezTo>
                        <a:pt x="213586" y="41887"/>
                        <a:pt x="106694" y="199579"/>
                        <a:pt x="77590" y="238208"/>
                      </a:cubicBezTo>
                      <a:cubicBezTo>
                        <a:pt x="48486" y="276837"/>
                        <a:pt x="48486" y="284245"/>
                        <a:pt x="36315" y="266783"/>
                      </a:cubicBezTo>
                      <a:cubicBezTo>
                        <a:pt x="24144" y="249321"/>
                        <a:pt x="9327" y="165183"/>
                        <a:pt x="4565" y="133433"/>
                      </a:cubicBezTo>
                      <a:cubicBezTo>
                        <a:pt x="-197" y="101683"/>
                        <a:pt x="-3902" y="102741"/>
                        <a:pt x="7740" y="76283"/>
                      </a:cubicBezTo>
                      <a:cubicBezTo>
                        <a:pt x="19382" y="49825"/>
                        <a:pt x="74944" y="2200"/>
                        <a:pt x="80765" y="83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6" name="フリーフォーム 1155">
                  <a:extLst>
                    <a:ext uri="{FF2B5EF4-FFF2-40B4-BE49-F238E27FC236}">
                      <a16:creationId xmlns:a16="http://schemas.microsoft.com/office/drawing/2014/main" id="{0B60C066-6F50-155E-9BC6-953B9F19088A}"/>
                    </a:ext>
                  </a:extLst>
                </p:cNvPr>
                <p:cNvSpPr/>
                <p:nvPr/>
              </p:nvSpPr>
              <p:spPr>
                <a:xfrm>
                  <a:off x="10821507" y="3031082"/>
                  <a:ext cx="196688" cy="280666"/>
                </a:xfrm>
                <a:custGeom>
                  <a:avLst/>
                  <a:gdLst>
                    <a:gd name="connsiteX0" fmla="*/ 192568 w 196688"/>
                    <a:gd name="connsiteY0" fmla="*/ 4218 h 280666"/>
                    <a:gd name="connsiteX1" fmla="*/ 78268 w 196688"/>
                    <a:gd name="connsiteY1" fmla="*/ 140743 h 280666"/>
                    <a:gd name="connsiteX2" fmla="*/ 2068 w 196688"/>
                    <a:gd name="connsiteY2" fmla="*/ 274093 h 280666"/>
                    <a:gd name="connsiteX3" fmla="*/ 24293 w 196688"/>
                    <a:gd name="connsiteY3" fmla="*/ 251868 h 280666"/>
                    <a:gd name="connsiteX4" fmla="*/ 52868 w 196688"/>
                    <a:gd name="connsiteY4" fmla="*/ 178843 h 280666"/>
                    <a:gd name="connsiteX5" fmla="*/ 160818 w 196688"/>
                    <a:gd name="connsiteY5" fmla="*/ 45493 h 280666"/>
                    <a:gd name="connsiteX6" fmla="*/ 192568 w 196688"/>
                    <a:gd name="connsiteY6" fmla="*/ 4218 h 280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6688" h="280666">
                      <a:moveTo>
                        <a:pt x="192568" y="4218"/>
                      </a:moveTo>
                      <a:cubicBezTo>
                        <a:pt x="178810" y="20093"/>
                        <a:pt x="110018" y="95764"/>
                        <a:pt x="78268" y="140743"/>
                      </a:cubicBezTo>
                      <a:cubicBezTo>
                        <a:pt x="46518" y="185722"/>
                        <a:pt x="11064" y="255572"/>
                        <a:pt x="2068" y="274093"/>
                      </a:cubicBezTo>
                      <a:cubicBezTo>
                        <a:pt x="-6928" y="292614"/>
                        <a:pt x="15826" y="267743"/>
                        <a:pt x="24293" y="251868"/>
                      </a:cubicBezTo>
                      <a:cubicBezTo>
                        <a:pt x="32760" y="235993"/>
                        <a:pt x="30114" y="213239"/>
                        <a:pt x="52868" y="178843"/>
                      </a:cubicBezTo>
                      <a:cubicBezTo>
                        <a:pt x="75622" y="144447"/>
                        <a:pt x="138593" y="70364"/>
                        <a:pt x="160818" y="45493"/>
                      </a:cubicBezTo>
                      <a:cubicBezTo>
                        <a:pt x="183043" y="20622"/>
                        <a:pt x="206326" y="-11657"/>
                        <a:pt x="192568" y="4218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7" name="フリーフォーム 1156">
                  <a:extLst>
                    <a:ext uri="{FF2B5EF4-FFF2-40B4-BE49-F238E27FC236}">
                      <a16:creationId xmlns:a16="http://schemas.microsoft.com/office/drawing/2014/main" id="{7BDECCF6-2960-938C-2B86-CE31379C8770}"/>
                    </a:ext>
                  </a:extLst>
                </p:cNvPr>
                <p:cNvSpPr/>
                <p:nvPr/>
              </p:nvSpPr>
              <p:spPr>
                <a:xfrm>
                  <a:off x="10700392" y="3213005"/>
                  <a:ext cx="402796" cy="58559"/>
                </a:xfrm>
                <a:custGeom>
                  <a:avLst/>
                  <a:gdLst>
                    <a:gd name="connsiteX0" fmla="*/ 5708 w 402796"/>
                    <a:gd name="connsiteY0" fmla="*/ 50895 h 58559"/>
                    <a:gd name="connsiteX1" fmla="*/ 307333 w 402796"/>
                    <a:gd name="connsiteY1" fmla="*/ 25495 h 58559"/>
                    <a:gd name="connsiteX2" fmla="*/ 402583 w 402796"/>
                    <a:gd name="connsiteY2" fmla="*/ 95 h 58559"/>
                    <a:gd name="connsiteX3" fmla="*/ 288283 w 402796"/>
                    <a:gd name="connsiteY3" fmla="*/ 35020 h 58559"/>
                    <a:gd name="connsiteX4" fmla="*/ 218433 w 402796"/>
                    <a:gd name="connsiteY4" fmla="*/ 44545 h 58559"/>
                    <a:gd name="connsiteX5" fmla="*/ 116833 w 402796"/>
                    <a:gd name="connsiteY5" fmla="*/ 57245 h 58559"/>
                    <a:gd name="connsiteX6" fmla="*/ 5708 w 402796"/>
                    <a:gd name="connsiteY6" fmla="*/ 50895 h 58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96" h="58559">
                      <a:moveTo>
                        <a:pt x="5708" y="50895"/>
                      </a:moveTo>
                      <a:cubicBezTo>
                        <a:pt x="37458" y="45603"/>
                        <a:pt x="241187" y="33962"/>
                        <a:pt x="307333" y="25495"/>
                      </a:cubicBezTo>
                      <a:cubicBezTo>
                        <a:pt x="373479" y="17028"/>
                        <a:pt x="405758" y="-1492"/>
                        <a:pt x="402583" y="95"/>
                      </a:cubicBezTo>
                      <a:cubicBezTo>
                        <a:pt x="399408" y="1682"/>
                        <a:pt x="318975" y="27612"/>
                        <a:pt x="288283" y="35020"/>
                      </a:cubicBezTo>
                      <a:cubicBezTo>
                        <a:pt x="257591" y="42428"/>
                        <a:pt x="218433" y="44545"/>
                        <a:pt x="218433" y="44545"/>
                      </a:cubicBezTo>
                      <a:lnTo>
                        <a:pt x="116833" y="57245"/>
                      </a:lnTo>
                      <a:cubicBezTo>
                        <a:pt x="83495" y="60949"/>
                        <a:pt x="-26042" y="56187"/>
                        <a:pt x="5708" y="5089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8" name="フリーフォーム 1157">
                  <a:extLst>
                    <a:ext uri="{FF2B5EF4-FFF2-40B4-BE49-F238E27FC236}">
                      <a16:creationId xmlns:a16="http://schemas.microsoft.com/office/drawing/2014/main" id="{9C76A92D-3938-D7D1-99EB-B21A944132B4}"/>
                    </a:ext>
                  </a:extLst>
                </p:cNvPr>
                <p:cNvSpPr/>
                <p:nvPr/>
              </p:nvSpPr>
              <p:spPr>
                <a:xfrm>
                  <a:off x="10800380" y="3276057"/>
                  <a:ext cx="312152" cy="356262"/>
                </a:xfrm>
                <a:custGeom>
                  <a:avLst/>
                  <a:gdLst>
                    <a:gd name="connsiteX0" fmla="*/ 248620 w 312152"/>
                    <a:gd name="connsiteY0" fmla="*/ 543 h 356262"/>
                    <a:gd name="connsiteX1" fmla="*/ 70820 w 312152"/>
                    <a:gd name="connsiteY1" fmla="*/ 16418 h 356262"/>
                    <a:gd name="connsiteX2" fmla="*/ 121620 w 312152"/>
                    <a:gd name="connsiteY2" fmla="*/ 10068 h 356262"/>
                    <a:gd name="connsiteX3" fmla="*/ 67645 w 312152"/>
                    <a:gd name="connsiteY3" fmla="*/ 38643 h 356262"/>
                    <a:gd name="connsiteX4" fmla="*/ 140670 w 312152"/>
                    <a:gd name="connsiteY4" fmla="*/ 111668 h 356262"/>
                    <a:gd name="connsiteX5" fmla="*/ 32720 w 312152"/>
                    <a:gd name="connsiteY5" fmla="*/ 25943 h 356262"/>
                    <a:gd name="connsiteX6" fmla="*/ 143845 w 312152"/>
                    <a:gd name="connsiteY6" fmla="*/ 95793 h 356262"/>
                    <a:gd name="connsiteX7" fmla="*/ 229570 w 312152"/>
                    <a:gd name="connsiteY7" fmla="*/ 206918 h 356262"/>
                    <a:gd name="connsiteX8" fmla="*/ 312120 w 312152"/>
                    <a:gd name="connsiteY8" fmla="*/ 356143 h 356262"/>
                    <a:gd name="connsiteX9" fmla="*/ 220045 w 312152"/>
                    <a:gd name="connsiteY9" fmla="*/ 229143 h 356262"/>
                    <a:gd name="connsiteX10" fmla="*/ 61295 w 312152"/>
                    <a:gd name="connsiteY10" fmla="*/ 73568 h 356262"/>
                    <a:gd name="connsiteX11" fmla="*/ 970 w 312152"/>
                    <a:gd name="connsiteY11" fmla="*/ 543 h 356262"/>
                    <a:gd name="connsiteX12" fmla="*/ 102570 w 312152"/>
                    <a:gd name="connsiteY12" fmla="*/ 38643 h 356262"/>
                    <a:gd name="connsiteX13" fmla="*/ 32720 w 312152"/>
                    <a:gd name="connsiteY13" fmla="*/ 6893 h 356262"/>
                    <a:gd name="connsiteX14" fmla="*/ 248620 w 312152"/>
                    <a:gd name="connsiteY14" fmla="*/ 543 h 356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2152" h="356262">
                      <a:moveTo>
                        <a:pt x="248620" y="543"/>
                      </a:moveTo>
                      <a:cubicBezTo>
                        <a:pt x="254970" y="2131"/>
                        <a:pt x="91987" y="14831"/>
                        <a:pt x="70820" y="16418"/>
                      </a:cubicBezTo>
                      <a:cubicBezTo>
                        <a:pt x="49653" y="18005"/>
                        <a:pt x="122149" y="6364"/>
                        <a:pt x="121620" y="10068"/>
                      </a:cubicBezTo>
                      <a:cubicBezTo>
                        <a:pt x="121091" y="13772"/>
                        <a:pt x="64470" y="21710"/>
                        <a:pt x="67645" y="38643"/>
                      </a:cubicBezTo>
                      <a:cubicBezTo>
                        <a:pt x="70820" y="55576"/>
                        <a:pt x="146491" y="113785"/>
                        <a:pt x="140670" y="111668"/>
                      </a:cubicBezTo>
                      <a:cubicBezTo>
                        <a:pt x="134849" y="109551"/>
                        <a:pt x="32191" y="28589"/>
                        <a:pt x="32720" y="25943"/>
                      </a:cubicBezTo>
                      <a:cubicBezTo>
                        <a:pt x="33249" y="23297"/>
                        <a:pt x="111037" y="65631"/>
                        <a:pt x="143845" y="95793"/>
                      </a:cubicBezTo>
                      <a:cubicBezTo>
                        <a:pt x="176653" y="125955"/>
                        <a:pt x="201524" y="163526"/>
                        <a:pt x="229570" y="206918"/>
                      </a:cubicBezTo>
                      <a:cubicBezTo>
                        <a:pt x="257616" y="250310"/>
                        <a:pt x="313707" y="352439"/>
                        <a:pt x="312120" y="356143"/>
                      </a:cubicBezTo>
                      <a:cubicBezTo>
                        <a:pt x="310533" y="359847"/>
                        <a:pt x="261849" y="276239"/>
                        <a:pt x="220045" y="229143"/>
                      </a:cubicBezTo>
                      <a:cubicBezTo>
                        <a:pt x="178241" y="182047"/>
                        <a:pt x="97807" y="111668"/>
                        <a:pt x="61295" y="73568"/>
                      </a:cubicBezTo>
                      <a:cubicBezTo>
                        <a:pt x="24783" y="35468"/>
                        <a:pt x="-5909" y="6364"/>
                        <a:pt x="970" y="543"/>
                      </a:cubicBezTo>
                      <a:cubicBezTo>
                        <a:pt x="7849" y="-5278"/>
                        <a:pt x="97279" y="37585"/>
                        <a:pt x="102570" y="38643"/>
                      </a:cubicBezTo>
                      <a:cubicBezTo>
                        <a:pt x="107861" y="39701"/>
                        <a:pt x="11024" y="12714"/>
                        <a:pt x="32720" y="6893"/>
                      </a:cubicBezTo>
                      <a:cubicBezTo>
                        <a:pt x="54416" y="1072"/>
                        <a:pt x="242270" y="-1045"/>
                        <a:pt x="248620" y="543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9" name="フリーフォーム 1158">
                  <a:extLst>
                    <a:ext uri="{FF2B5EF4-FFF2-40B4-BE49-F238E27FC236}">
                      <a16:creationId xmlns:a16="http://schemas.microsoft.com/office/drawing/2014/main" id="{B5875289-8A8F-E26E-DE7C-C2B60874881F}"/>
                    </a:ext>
                  </a:extLst>
                </p:cNvPr>
                <p:cNvSpPr/>
                <p:nvPr/>
              </p:nvSpPr>
              <p:spPr>
                <a:xfrm>
                  <a:off x="11416374" y="5050413"/>
                  <a:ext cx="120672" cy="1077343"/>
                </a:xfrm>
                <a:custGeom>
                  <a:avLst/>
                  <a:gdLst>
                    <a:gd name="connsiteX0" fmla="*/ 19976 w 120672"/>
                    <a:gd name="connsiteY0" fmla="*/ 4187 h 1077343"/>
                    <a:gd name="connsiteX1" fmla="*/ 73951 w 120672"/>
                    <a:gd name="connsiteY1" fmla="*/ 607437 h 1077343"/>
                    <a:gd name="connsiteX2" fmla="*/ 67601 w 120672"/>
                    <a:gd name="connsiteY2" fmla="*/ 534412 h 1077343"/>
                    <a:gd name="connsiteX3" fmla="*/ 73951 w 120672"/>
                    <a:gd name="connsiteY3" fmla="*/ 877312 h 1077343"/>
                    <a:gd name="connsiteX4" fmla="*/ 118401 w 120672"/>
                    <a:gd name="connsiteY4" fmla="*/ 1074162 h 1077343"/>
                    <a:gd name="connsiteX5" fmla="*/ 102526 w 120672"/>
                    <a:gd name="connsiteY5" fmla="*/ 724912 h 1077343"/>
                    <a:gd name="connsiteX6" fmla="*/ 4101 w 120672"/>
                    <a:gd name="connsiteY6" fmla="*/ 181987 h 1077343"/>
                    <a:gd name="connsiteX7" fmla="*/ 19976 w 120672"/>
                    <a:gd name="connsiteY7" fmla="*/ 331212 h 1077343"/>
                    <a:gd name="connsiteX8" fmla="*/ 19976 w 120672"/>
                    <a:gd name="connsiteY8" fmla="*/ 4187 h 1077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672" h="1077343">
                      <a:moveTo>
                        <a:pt x="19976" y="4187"/>
                      </a:moveTo>
                      <a:cubicBezTo>
                        <a:pt x="28972" y="50224"/>
                        <a:pt x="66014" y="519066"/>
                        <a:pt x="73951" y="607437"/>
                      </a:cubicBezTo>
                      <a:cubicBezTo>
                        <a:pt x="81889" y="695808"/>
                        <a:pt x="67601" y="489433"/>
                        <a:pt x="67601" y="534412"/>
                      </a:cubicBezTo>
                      <a:cubicBezTo>
                        <a:pt x="67601" y="579391"/>
                        <a:pt x="65484" y="787354"/>
                        <a:pt x="73951" y="877312"/>
                      </a:cubicBezTo>
                      <a:cubicBezTo>
                        <a:pt x="82418" y="967270"/>
                        <a:pt x="113639" y="1099562"/>
                        <a:pt x="118401" y="1074162"/>
                      </a:cubicBezTo>
                      <a:cubicBezTo>
                        <a:pt x="123163" y="1048762"/>
                        <a:pt x="121576" y="873608"/>
                        <a:pt x="102526" y="724912"/>
                      </a:cubicBezTo>
                      <a:cubicBezTo>
                        <a:pt x="83476" y="576216"/>
                        <a:pt x="17859" y="247604"/>
                        <a:pt x="4101" y="181987"/>
                      </a:cubicBezTo>
                      <a:cubicBezTo>
                        <a:pt x="-9657" y="116370"/>
                        <a:pt x="15214" y="356083"/>
                        <a:pt x="19976" y="331212"/>
                      </a:cubicBezTo>
                      <a:cubicBezTo>
                        <a:pt x="24738" y="306341"/>
                        <a:pt x="10980" y="-41850"/>
                        <a:pt x="19976" y="4187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0" name="フリーフォーム 1159">
                  <a:extLst>
                    <a:ext uri="{FF2B5EF4-FFF2-40B4-BE49-F238E27FC236}">
                      <a16:creationId xmlns:a16="http://schemas.microsoft.com/office/drawing/2014/main" id="{C6D12ECE-8478-8B0D-70FC-894ECE99B49E}"/>
                    </a:ext>
                  </a:extLst>
                </p:cNvPr>
                <p:cNvSpPr/>
                <p:nvPr/>
              </p:nvSpPr>
              <p:spPr>
                <a:xfrm>
                  <a:off x="11363244" y="5638799"/>
                  <a:ext cx="54833" cy="1488513"/>
                </a:xfrm>
                <a:custGeom>
                  <a:avLst/>
                  <a:gdLst>
                    <a:gd name="connsiteX0" fmla="*/ 81 w 54833"/>
                    <a:gd name="connsiteY0" fmla="*/ 1 h 1488513"/>
                    <a:gd name="connsiteX1" fmla="*/ 19131 w 54833"/>
                    <a:gd name="connsiteY1" fmla="*/ 479426 h 1488513"/>
                    <a:gd name="connsiteX2" fmla="*/ 22306 w 54833"/>
                    <a:gd name="connsiteY2" fmla="*/ 412751 h 1488513"/>
                    <a:gd name="connsiteX3" fmla="*/ 28656 w 54833"/>
                    <a:gd name="connsiteY3" fmla="*/ 1187451 h 1488513"/>
                    <a:gd name="connsiteX4" fmla="*/ 22306 w 54833"/>
                    <a:gd name="connsiteY4" fmla="*/ 1120776 h 1488513"/>
                    <a:gd name="connsiteX5" fmla="*/ 54056 w 54833"/>
                    <a:gd name="connsiteY5" fmla="*/ 1441451 h 1488513"/>
                    <a:gd name="connsiteX6" fmla="*/ 44531 w 54833"/>
                    <a:gd name="connsiteY6" fmla="*/ 1358901 h 1488513"/>
                    <a:gd name="connsiteX7" fmla="*/ 38181 w 54833"/>
                    <a:gd name="connsiteY7" fmla="*/ 266701 h 1488513"/>
                    <a:gd name="connsiteX8" fmla="*/ 12781 w 54833"/>
                    <a:gd name="connsiteY8" fmla="*/ 473076 h 1488513"/>
                    <a:gd name="connsiteX9" fmla="*/ 81 w 54833"/>
                    <a:gd name="connsiteY9" fmla="*/ 1 h 1488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833" h="1488513">
                      <a:moveTo>
                        <a:pt x="81" y="1"/>
                      </a:moveTo>
                      <a:cubicBezTo>
                        <a:pt x="1139" y="1059"/>
                        <a:pt x="15427" y="410634"/>
                        <a:pt x="19131" y="479426"/>
                      </a:cubicBezTo>
                      <a:cubicBezTo>
                        <a:pt x="22835" y="548218"/>
                        <a:pt x="20719" y="294747"/>
                        <a:pt x="22306" y="412751"/>
                      </a:cubicBezTo>
                      <a:cubicBezTo>
                        <a:pt x="23893" y="530755"/>
                        <a:pt x="28656" y="1069447"/>
                        <a:pt x="28656" y="1187451"/>
                      </a:cubicBezTo>
                      <a:cubicBezTo>
                        <a:pt x="28656" y="1305455"/>
                        <a:pt x="18073" y="1078443"/>
                        <a:pt x="22306" y="1120776"/>
                      </a:cubicBezTo>
                      <a:cubicBezTo>
                        <a:pt x="26539" y="1163109"/>
                        <a:pt x="50352" y="1401764"/>
                        <a:pt x="54056" y="1441451"/>
                      </a:cubicBezTo>
                      <a:cubicBezTo>
                        <a:pt x="57760" y="1481138"/>
                        <a:pt x="47177" y="1554693"/>
                        <a:pt x="44531" y="1358901"/>
                      </a:cubicBezTo>
                      <a:cubicBezTo>
                        <a:pt x="41885" y="1163109"/>
                        <a:pt x="43473" y="414338"/>
                        <a:pt x="38181" y="266701"/>
                      </a:cubicBezTo>
                      <a:cubicBezTo>
                        <a:pt x="32889" y="119064"/>
                        <a:pt x="17014" y="522289"/>
                        <a:pt x="12781" y="473076"/>
                      </a:cubicBezTo>
                      <a:cubicBezTo>
                        <a:pt x="8548" y="423864"/>
                        <a:pt x="-977" y="-1057"/>
                        <a:pt x="81" y="1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1" name="フリーフォーム 1160">
                  <a:extLst>
                    <a:ext uri="{FF2B5EF4-FFF2-40B4-BE49-F238E27FC236}">
                      <a16:creationId xmlns:a16="http://schemas.microsoft.com/office/drawing/2014/main" id="{14050772-5E89-BF4A-851F-85091508388E}"/>
                    </a:ext>
                  </a:extLst>
                </p:cNvPr>
                <p:cNvSpPr/>
                <p:nvPr/>
              </p:nvSpPr>
              <p:spPr>
                <a:xfrm>
                  <a:off x="11470934" y="5853969"/>
                  <a:ext cx="66792" cy="1373150"/>
                </a:xfrm>
                <a:custGeom>
                  <a:avLst/>
                  <a:gdLst>
                    <a:gd name="connsiteX0" fmla="*/ 341 w 66792"/>
                    <a:gd name="connsiteY0" fmla="*/ 10256 h 1373150"/>
                    <a:gd name="connsiteX1" fmla="*/ 28916 w 66792"/>
                    <a:gd name="connsiteY1" fmla="*/ 626206 h 1373150"/>
                    <a:gd name="connsiteX2" fmla="*/ 28916 w 66792"/>
                    <a:gd name="connsiteY2" fmla="*/ 480156 h 1373150"/>
                    <a:gd name="connsiteX3" fmla="*/ 47966 w 66792"/>
                    <a:gd name="connsiteY3" fmla="*/ 1013556 h 1373150"/>
                    <a:gd name="connsiteX4" fmla="*/ 57491 w 66792"/>
                    <a:gd name="connsiteY4" fmla="*/ 1343756 h 1373150"/>
                    <a:gd name="connsiteX5" fmla="*/ 63841 w 66792"/>
                    <a:gd name="connsiteY5" fmla="*/ 1232631 h 1373150"/>
                    <a:gd name="connsiteX6" fmla="*/ 6691 w 66792"/>
                    <a:gd name="connsiteY6" fmla="*/ 245206 h 1373150"/>
                    <a:gd name="connsiteX7" fmla="*/ 51141 w 66792"/>
                    <a:gd name="connsiteY7" fmla="*/ 242031 h 1373150"/>
                    <a:gd name="connsiteX8" fmla="*/ 341 w 66792"/>
                    <a:gd name="connsiteY8" fmla="*/ 10256 h 1373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792" h="1373150">
                      <a:moveTo>
                        <a:pt x="341" y="10256"/>
                      </a:moveTo>
                      <a:cubicBezTo>
                        <a:pt x="-3363" y="74285"/>
                        <a:pt x="24154" y="547889"/>
                        <a:pt x="28916" y="626206"/>
                      </a:cubicBezTo>
                      <a:cubicBezTo>
                        <a:pt x="33678" y="704523"/>
                        <a:pt x="25741" y="415598"/>
                        <a:pt x="28916" y="480156"/>
                      </a:cubicBezTo>
                      <a:cubicBezTo>
                        <a:pt x="32091" y="544714"/>
                        <a:pt x="43204" y="869623"/>
                        <a:pt x="47966" y="1013556"/>
                      </a:cubicBezTo>
                      <a:cubicBezTo>
                        <a:pt x="52728" y="1157489"/>
                        <a:pt x="54845" y="1307244"/>
                        <a:pt x="57491" y="1343756"/>
                      </a:cubicBezTo>
                      <a:cubicBezTo>
                        <a:pt x="60137" y="1380268"/>
                        <a:pt x="72308" y="1415723"/>
                        <a:pt x="63841" y="1232631"/>
                      </a:cubicBezTo>
                      <a:cubicBezTo>
                        <a:pt x="55374" y="1049539"/>
                        <a:pt x="8808" y="410306"/>
                        <a:pt x="6691" y="245206"/>
                      </a:cubicBezTo>
                      <a:cubicBezTo>
                        <a:pt x="4574" y="80106"/>
                        <a:pt x="46379" y="282777"/>
                        <a:pt x="51141" y="242031"/>
                      </a:cubicBezTo>
                      <a:cubicBezTo>
                        <a:pt x="55903" y="201285"/>
                        <a:pt x="4045" y="-53773"/>
                        <a:pt x="341" y="1025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2" name="フリーフォーム 1161">
                  <a:extLst>
                    <a:ext uri="{FF2B5EF4-FFF2-40B4-BE49-F238E27FC236}">
                      <a16:creationId xmlns:a16="http://schemas.microsoft.com/office/drawing/2014/main" id="{25CFD82A-E6F2-3F14-D136-927E583B269B}"/>
                    </a:ext>
                  </a:extLst>
                </p:cNvPr>
                <p:cNvSpPr/>
                <p:nvPr/>
              </p:nvSpPr>
              <p:spPr>
                <a:xfrm>
                  <a:off x="11455124" y="6042700"/>
                  <a:ext cx="73360" cy="1231738"/>
                </a:xfrm>
                <a:custGeom>
                  <a:avLst/>
                  <a:gdLst>
                    <a:gd name="connsiteX0" fmla="*/ 12976 w 73360"/>
                    <a:gd name="connsiteY0" fmla="*/ 8850 h 1231738"/>
                    <a:gd name="connsiteX1" fmla="*/ 25676 w 73360"/>
                    <a:gd name="connsiteY1" fmla="*/ 605750 h 1231738"/>
                    <a:gd name="connsiteX2" fmla="*/ 22501 w 73360"/>
                    <a:gd name="connsiteY2" fmla="*/ 529550 h 1231738"/>
                    <a:gd name="connsiteX3" fmla="*/ 73301 w 73360"/>
                    <a:gd name="connsiteY3" fmla="*/ 1212175 h 1231738"/>
                    <a:gd name="connsiteX4" fmla="*/ 32026 w 73360"/>
                    <a:gd name="connsiteY4" fmla="*/ 980400 h 1231738"/>
                    <a:gd name="connsiteX5" fmla="*/ 276 w 73360"/>
                    <a:gd name="connsiteY5" fmla="*/ 300950 h 1231738"/>
                    <a:gd name="connsiteX6" fmla="*/ 12976 w 73360"/>
                    <a:gd name="connsiteY6" fmla="*/ 8850 h 1231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3360" h="1231738">
                      <a:moveTo>
                        <a:pt x="12976" y="8850"/>
                      </a:moveTo>
                      <a:cubicBezTo>
                        <a:pt x="17209" y="59650"/>
                        <a:pt x="24089" y="518967"/>
                        <a:pt x="25676" y="605750"/>
                      </a:cubicBezTo>
                      <a:cubicBezTo>
                        <a:pt x="27263" y="692533"/>
                        <a:pt x="14563" y="428479"/>
                        <a:pt x="22501" y="529550"/>
                      </a:cubicBezTo>
                      <a:cubicBezTo>
                        <a:pt x="30439" y="630621"/>
                        <a:pt x="71714" y="1137033"/>
                        <a:pt x="73301" y="1212175"/>
                      </a:cubicBezTo>
                      <a:cubicBezTo>
                        <a:pt x="74889" y="1287317"/>
                        <a:pt x="44197" y="1132271"/>
                        <a:pt x="32026" y="980400"/>
                      </a:cubicBezTo>
                      <a:cubicBezTo>
                        <a:pt x="19855" y="828529"/>
                        <a:pt x="2393" y="466579"/>
                        <a:pt x="276" y="300950"/>
                      </a:cubicBezTo>
                      <a:cubicBezTo>
                        <a:pt x="-1841" y="135321"/>
                        <a:pt x="8743" y="-41950"/>
                        <a:pt x="12976" y="885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3" name="フリーフォーム 1162">
                  <a:extLst>
                    <a:ext uri="{FF2B5EF4-FFF2-40B4-BE49-F238E27FC236}">
                      <a16:creationId xmlns:a16="http://schemas.microsoft.com/office/drawing/2014/main" id="{7E96D306-D5BC-9F08-DF4F-8052840123A8}"/>
                    </a:ext>
                  </a:extLst>
                </p:cNvPr>
                <p:cNvSpPr/>
                <p:nvPr/>
              </p:nvSpPr>
              <p:spPr>
                <a:xfrm>
                  <a:off x="11419334" y="4905375"/>
                  <a:ext cx="1229866" cy="396901"/>
                </a:xfrm>
                <a:custGeom>
                  <a:avLst/>
                  <a:gdLst>
                    <a:gd name="connsiteX0" fmla="*/ 1229866 w 1229866"/>
                    <a:gd name="connsiteY0" fmla="*/ 0 h 396901"/>
                    <a:gd name="connsiteX1" fmla="*/ 315466 w 1229866"/>
                    <a:gd name="connsiteY1" fmla="*/ 95250 h 396901"/>
                    <a:gd name="connsiteX2" fmla="*/ 493266 w 1229866"/>
                    <a:gd name="connsiteY2" fmla="*/ 85725 h 396901"/>
                    <a:gd name="connsiteX3" fmla="*/ 385316 w 1229866"/>
                    <a:gd name="connsiteY3" fmla="*/ 107950 h 396901"/>
                    <a:gd name="connsiteX4" fmla="*/ 382141 w 1229866"/>
                    <a:gd name="connsiteY4" fmla="*/ 149225 h 396901"/>
                    <a:gd name="connsiteX5" fmla="*/ 293241 w 1229866"/>
                    <a:gd name="connsiteY5" fmla="*/ 136525 h 396901"/>
                    <a:gd name="connsiteX6" fmla="*/ 70991 w 1229866"/>
                    <a:gd name="connsiteY6" fmla="*/ 136525 h 396901"/>
                    <a:gd name="connsiteX7" fmla="*/ 137666 w 1229866"/>
                    <a:gd name="connsiteY7" fmla="*/ 149225 h 396901"/>
                    <a:gd name="connsiteX8" fmla="*/ 150366 w 1229866"/>
                    <a:gd name="connsiteY8" fmla="*/ 269875 h 396901"/>
                    <a:gd name="connsiteX9" fmla="*/ 128141 w 1229866"/>
                    <a:gd name="connsiteY9" fmla="*/ 187325 h 396901"/>
                    <a:gd name="connsiteX10" fmla="*/ 131316 w 1229866"/>
                    <a:gd name="connsiteY10" fmla="*/ 241300 h 396901"/>
                    <a:gd name="connsiteX11" fmla="*/ 115441 w 1229866"/>
                    <a:gd name="connsiteY11" fmla="*/ 149225 h 396901"/>
                    <a:gd name="connsiteX12" fmla="*/ 26541 w 1229866"/>
                    <a:gd name="connsiteY12" fmla="*/ 142875 h 396901"/>
                    <a:gd name="connsiteX13" fmla="*/ 17016 w 1229866"/>
                    <a:gd name="connsiteY13" fmla="*/ 295275 h 396901"/>
                    <a:gd name="connsiteX14" fmla="*/ 48766 w 1229866"/>
                    <a:gd name="connsiteY14" fmla="*/ 257175 h 396901"/>
                    <a:gd name="connsiteX15" fmla="*/ 42416 w 1229866"/>
                    <a:gd name="connsiteY15" fmla="*/ 396875 h 396901"/>
                    <a:gd name="connsiteX16" fmla="*/ 4316 w 1229866"/>
                    <a:gd name="connsiteY16" fmla="*/ 244475 h 396901"/>
                    <a:gd name="connsiteX17" fmla="*/ 156716 w 1229866"/>
                    <a:gd name="connsiteY17" fmla="*/ 133350 h 396901"/>
                    <a:gd name="connsiteX18" fmla="*/ 293241 w 1229866"/>
                    <a:gd name="connsiteY18" fmla="*/ 117475 h 396901"/>
                    <a:gd name="connsiteX19" fmla="*/ 153541 w 1229866"/>
                    <a:gd name="connsiteY19" fmla="*/ 117475 h 396901"/>
                    <a:gd name="connsiteX20" fmla="*/ 928241 w 1229866"/>
                    <a:gd name="connsiteY20" fmla="*/ 34925 h 396901"/>
                    <a:gd name="connsiteX21" fmla="*/ 1229866 w 1229866"/>
                    <a:gd name="connsiteY21" fmla="*/ 0 h 396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29866" h="396901">
                      <a:moveTo>
                        <a:pt x="1229866" y="0"/>
                      </a:moveTo>
                      <a:lnTo>
                        <a:pt x="315466" y="95250"/>
                      </a:lnTo>
                      <a:cubicBezTo>
                        <a:pt x="192699" y="109538"/>
                        <a:pt x="481624" y="83608"/>
                        <a:pt x="493266" y="85725"/>
                      </a:cubicBezTo>
                      <a:cubicBezTo>
                        <a:pt x="504908" y="87842"/>
                        <a:pt x="403837" y="97367"/>
                        <a:pt x="385316" y="107950"/>
                      </a:cubicBezTo>
                      <a:cubicBezTo>
                        <a:pt x="366795" y="118533"/>
                        <a:pt x="397487" y="144462"/>
                        <a:pt x="382141" y="149225"/>
                      </a:cubicBezTo>
                      <a:cubicBezTo>
                        <a:pt x="366795" y="153988"/>
                        <a:pt x="345099" y="138642"/>
                        <a:pt x="293241" y="136525"/>
                      </a:cubicBezTo>
                      <a:cubicBezTo>
                        <a:pt x="241383" y="134408"/>
                        <a:pt x="96920" y="134408"/>
                        <a:pt x="70991" y="136525"/>
                      </a:cubicBezTo>
                      <a:cubicBezTo>
                        <a:pt x="45062" y="138642"/>
                        <a:pt x="124437" y="127000"/>
                        <a:pt x="137666" y="149225"/>
                      </a:cubicBezTo>
                      <a:cubicBezTo>
                        <a:pt x="150895" y="171450"/>
                        <a:pt x="151953" y="263525"/>
                        <a:pt x="150366" y="269875"/>
                      </a:cubicBezTo>
                      <a:cubicBezTo>
                        <a:pt x="148778" y="276225"/>
                        <a:pt x="131316" y="192087"/>
                        <a:pt x="128141" y="187325"/>
                      </a:cubicBezTo>
                      <a:cubicBezTo>
                        <a:pt x="124966" y="182563"/>
                        <a:pt x="133433" y="247650"/>
                        <a:pt x="131316" y="241300"/>
                      </a:cubicBezTo>
                      <a:cubicBezTo>
                        <a:pt x="129199" y="234950"/>
                        <a:pt x="132903" y="165629"/>
                        <a:pt x="115441" y="149225"/>
                      </a:cubicBezTo>
                      <a:cubicBezTo>
                        <a:pt x="97978" y="132821"/>
                        <a:pt x="42945" y="118533"/>
                        <a:pt x="26541" y="142875"/>
                      </a:cubicBezTo>
                      <a:cubicBezTo>
                        <a:pt x="10137" y="167217"/>
                        <a:pt x="13312" y="276225"/>
                        <a:pt x="17016" y="295275"/>
                      </a:cubicBezTo>
                      <a:cubicBezTo>
                        <a:pt x="20720" y="314325"/>
                        <a:pt x="44533" y="240242"/>
                        <a:pt x="48766" y="257175"/>
                      </a:cubicBezTo>
                      <a:cubicBezTo>
                        <a:pt x="52999" y="274108"/>
                        <a:pt x="49824" y="398992"/>
                        <a:pt x="42416" y="396875"/>
                      </a:cubicBezTo>
                      <a:cubicBezTo>
                        <a:pt x="35008" y="394758"/>
                        <a:pt x="-14734" y="288396"/>
                        <a:pt x="4316" y="244475"/>
                      </a:cubicBezTo>
                      <a:cubicBezTo>
                        <a:pt x="23366" y="200554"/>
                        <a:pt x="108562" y="154517"/>
                        <a:pt x="156716" y="133350"/>
                      </a:cubicBezTo>
                      <a:cubicBezTo>
                        <a:pt x="204870" y="112183"/>
                        <a:pt x="293770" y="120121"/>
                        <a:pt x="293241" y="117475"/>
                      </a:cubicBezTo>
                      <a:cubicBezTo>
                        <a:pt x="292712" y="114829"/>
                        <a:pt x="47708" y="131233"/>
                        <a:pt x="153541" y="117475"/>
                      </a:cubicBezTo>
                      <a:cubicBezTo>
                        <a:pt x="259374" y="103717"/>
                        <a:pt x="749912" y="56621"/>
                        <a:pt x="928241" y="34925"/>
                      </a:cubicBezTo>
                      <a:lnTo>
                        <a:pt x="1229866" y="0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4" name="フリーフォーム 1163">
                  <a:extLst>
                    <a:ext uri="{FF2B5EF4-FFF2-40B4-BE49-F238E27FC236}">
                      <a16:creationId xmlns:a16="http://schemas.microsoft.com/office/drawing/2014/main" id="{7A6AD437-0B80-82F4-4E83-AD19EE1B3EBB}"/>
                    </a:ext>
                  </a:extLst>
                </p:cNvPr>
                <p:cNvSpPr/>
                <p:nvPr/>
              </p:nvSpPr>
              <p:spPr>
                <a:xfrm>
                  <a:off x="11444842" y="5175580"/>
                  <a:ext cx="315511" cy="460758"/>
                </a:xfrm>
                <a:custGeom>
                  <a:avLst/>
                  <a:gdLst>
                    <a:gd name="connsiteX0" fmla="*/ 1033 w 315511"/>
                    <a:gd name="connsiteY0" fmla="*/ 72695 h 460758"/>
                    <a:gd name="connsiteX1" fmla="*/ 178833 w 315511"/>
                    <a:gd name="connsiteY1" fmla="*/ 9195 h 460758"/>
                    <a:gd name="connsiteX2" fmla="*/ 143908 w 315511"/>
                    <a:gd name="connsiteY2" fmla="*/ 6020 h 460758"/>
                    <a:gd name="connsiteX3" fmla="*/ 261383 w 315511"/>
                    <a:gd name="connsiteY3" fmla="*/ 40945 h 460758"/>
                    <a:gd name="connsiteX4" fmla="*/ 270908 w 315511"/>
                    <a:gd name="connsiteY4" fmla="*/ 79045 h 460758"/>
                    <a:gd name="connsiteX5" fmla="*/ 261383 w 315511"/>
                    <a:gd name="connsiteY5" fmla="*/ 91745 h 460758"/>
                    <a:gd name="connsiteX6" fmla="*/ 289958 w 315511"/>
                    <a:gd name="connsiteY6" fmla="*/ 110795 h 460758"/>
                    <a:gd name="connsiteX7" fmla="*/ 289958 w 315511"/>
                    <a:gd name="connsiteY7" fmla="*/ 209220 h 460758"/>
                    <a:gd name="connsiteX8" fmla="*/ 315358 w 315511"/>
                    <a:gd name="connsiteY8" fmla="*/ 460045 h 460758"/>
                    <a:gd name="connsiteX9" fmla="*/ 299483 w 315511"/>
                    <a:gd name="connsiteY9" fmla="*/ 275895 h 460758"/>
                    <a:gd name="connsiteX10" fmla="*/ 277258 w 315511"/>
                    <a:gd name="connsiteY10" fmla="*/ 15545 h 460758"/>
                    <a:gd name="connsiteX11" fmla="*/ 166133 w 315511"/>
                    <a:gd name="connsiteY11" fmla="*/ 28245 h 460758"/>
                    <a:gd name="connsiteX12" fmla="*/ 61358 w 315511"/>
                    <a:gd name="connsiteY12" fmla="*/ 40945 h 460758"/>
                    <a:gd name="connsiteX13" fmla="*/ 102633 w 315511"/>
                    <a:gd name="connsiteY13" fmla="*/ 12370 h 460758"/>
                    <a:gd name="connsiteX14" fmla="*/ 1033 w 315511"/>
                    <a:gd name="connsiteY14" fmla="*/ 72695 h 460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5511" h="460758">
                      <a:moveTo>
                        <a:pt x="1033" y="72695"/>
                      </a:moveTo>
                      <a:cubicBezTo>
                        <a:pt x="13733" y="72166"/>
                        <a:pt x="155021" y="20307"/>
                        <a:pt x="178833" y="9195"/>
                      </a:cubicBezTo>
                      <a:cubicBezTo>
                        <a:pt x="202646" y="-1918"/>
                        <a:pt x="130150" y="728"/>
                        <a:pt x="143908" y="6020"/>
                      </a:cubicBezTo>
                      <a:cubicBezTo>
                        <a:pt x="157666" y="11312"/>
                        <a:pt x="240216" y="28774"/>
                        <a:pt x="261383" y="40945"/>
                      </a:cubicBezTo>
                      <a:cubicBezTo>
                        <a:pt x="282550" y="53116"/>
                        <a:pt x="270908" y="70578"/>
                        <a:pt x="270908" y="79045"/>
                      </a:cubicBezTo>
                      <a:cubicBezTo>
                        <a:pt x="270908" y="87512"/>
                        <a:pt x="258208" y="86453"/>
                        <a:pt x="261383" y="91745"/>
                      </a:cubicBezTo>
                      <a:cubicBezTo>
                        <a:pt x="264558" y="97037"/>
                        <a:pt x="285196" y="91216"/>
                        <a:pt x="289958" y="110795"/>
                      </a:cubicBezTo>
                      <a:cubicBezTo>
                        <a:pt x="294720" y="130374"/>
                        <a:pt x="285725" y="151012"/>
                        <a:pt x="289958" y="209220"/>
                      </a:cubicBezTo>
                      <a:cubicBezTo>
                        <a:pt x="294191" y="267428"/>
                        <a:pt x="313771" y="448933"/>
                        <a:pt x="315358" y="460045"/>
                      </a:cubicBezTo>
                      <a:cubicBezTo>
                        <a:pt x="316945" y="471157"/>
                        <a:pt x="305833" y="349978"/>
                        <a:pt x="299483" y="275895"/>
                      </a:cubicBezTo>
                      <a:cubicBezTo>
                        <a:pt x="293133" y="201812"/>
                        <a:pt x="299483" y="56820"/>
                        <a:pt x="277258" y="15545"/>
                      </a:cubicBezTo>
                      <a:cubicBezTo>
                        <a:pt x="255033" y="-25730"/>
                        <a:pt x="166133" y="28245"/>
                        <a:pt x="166133" y="28245"/>
                      </a:cubicBezTo>
                      <a:cubicBezTo>
                        <a:pt x="130150" y="32478"/>
                        <a:pt x="71941" y="43591"/>
                        <a:pt x="61358" y="40945"/>
                      </a:cubicBezTo>
                      <a:cubicBezTo>
                        <a:pt x="50775" y="38299"/>
                        <a:pt x="108454" y="8666"/>
                        <a:pt x="102633" y="12370"/>
                      </a:cubicBezTo>
                      <a:cubicBezTo>
                        <a:pt x="96812" y="16074"/>
                        <a:pt x="-11667" y="73224"/>
                        <a:pt x="1033" y="7269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5" name="フリーフォーム 1164">
                  <a:extLst>
                    <a:ext uri="{FF2B5EF4-FFF2-40B4-BE49-F238E27FC236}">
                      <a16:creationId xmlns:a16="http://schemas.microsoft.com/office/drawing/2014/main" id="{3CB3E0EF-F7BC-C419-D2F4-AE954ECCC95B}"/>
                    </a:ext>
                  </a:extLst>
                </p:cNvPr>
                <p:cNvSpPr/>
                <p:nvPr/>
              </p:nvSpPr>
              <p:spPr>
                <a:xfrm>
                  <a:off x="11486863" y="5174195"/>
                  <a:ext cx="80428" cy="541763"/>
                </a:xfrm>
                <a:custGeom>
                  <a:avLst/>
                  <a:gdLst>
                    <a:gd name="connsiteX0" fmla="*/ 79662 w 80428"/>
                    <a:gd name="connsiteY0" fmla="*/ 1055 h 541763"/>
                    <a:gd name="connsiteX1" fmla="*/ 3462 w 80428"/>
                    <a:gd name="connsiteY1" fmla="*/ 124880 h 541763"/>
                    <a:gd name="connsiteX2" fmla="*/ 12987 w 80428"/>
                    <a:gd name="connsiteY2" fmla="*/ 229655 h 541763"/>
                    <a:gd name="connsiteX3" fmla="*/ 12987 w 80428"/>
                    <a:gd name="connsiteY3" fmla="*/ 185205 h 541763"/>
                    <a:gd name="connsiteX4" fmla="*/ 25687 w 80428"/>
                    <a:gd name="connsiteY4" fmla="*/ 385230 h 541763"/>
                    <a:gd name="connsiteX5" fmla="*/ 47912 w 80428"/>
                    <a:gd name="connsiteY5" fmla="*/ 540805 h 541763"/>
                    <a:gd name="connsiteX6" fmla="*/ 28862 w 80428"/>
                    <a:gd name="connsiteY6" fmla="*/ 436030 h 541763"/>
                    <a:gd name="connsiteX7" fmla="*/ 9812 w 80428"/>
                    <a:gd name="connsiteY7" fmla="*/ 153455 h 541763"/>
                    <a:gd name="connsiteX8" fmla="*/ 12987 w 80428"/>
                    <a:gd name="connsiteY8" fmla="*/ 20105 h 541763"/>
                    <a:gd name="connsiteX9" fmla="*/ 41562 w 80428"/>
                    <a:gd name="connsiteY9" fmla="*/ 61380 h 541763"/>
                    <a:gd name="connsiteX10" fmla="*/ 79662 w 80428"/>
                    <a:gd name="connsiteY10" fmla="*/ 1055 h 541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0428" h="541763">
                      <a:moveTo>
                        <a:pt x="79662" y="1055"/>
                      </a:moveTo>
                      <a:cubicBezTo>
                        <a:pt x="73312" y="11638"/>
                        <a:pt x="14574" y="86780"/>
                        <a:pt x="3462" y="124880"/>
                      </a:cubicBezTo>
                      <a:cubicBezTo>
                        <a:pt x="-7650" y="162980"/>
                        <a:pt x="11400" y="219601"/>
                        <a:pt x="12987" y="229655"/>
                      </a:cubicBezTo>
                      <a:cubicBezTo>
                        <a:pt x="14574" y="239709"/>
                        <a:pt x="10870" y="159276"/>
                        <a:pt x="12987" y="185205"/>
                      </a:cubicBezTo>
                      <a:cubicBezTo>
                        <a:pt x="15104" y="211134"/>
                        <a:pt x="19866" y="325963"/>
                        <a:pt x="25687" y="385230"/>
                      </a:cubicBezTo>
                      <a:cubicBezTo>
                        <a:pt x="31508" y="444497"/>
                        <a:pt x="47383" y="532338"/>
                        <a:pt x="47912" y="540805"/>
                      </a:cubicBezTo>
                      <a:cubicBezTo>
                        <a:pt x="48441" y="549272"/>
                        <a:pt x="35212" y="500588"/>
                        <a:pt x="28862" y="436030"/>
                      </a:cubicBezTo>
                      <a:cubicBezTo>
                        <a:pt x="22512" y="371472"/>
                        <a:pt x="12458" y="222776"/>
                        <a:pt x="9812" y="153455"/>
                      </a:cubicBezTo>
                      <a:cubicBezTo>
                        <a:pt x="7166" y="84134"/>
                        <a:pt x="7695" y="35451"/>
                        <a:pt x="12987" y="20105"/>
                      </a:cubicBezTo>
                      <a:cubicBezTo>
                        <a:pt x="18279" y="4759"/>
                        <a:pt x="32037" y="59793"/>
                        <a:pt x="41562" y="61380"/>
                      </a:cubicBezTo>
                      <a:cubicBezTo>
                        <a:pt x="51087" y="62968"/>
                        <a:pt x="86012" y="-9528"/>
                        <a:pt x="79662" y="105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6" name="フリーフォーム 1165">
                  <a:extLst>
                    <a:ext uri="{FF2B5EF4-FFF2-40B4-BE49-F238E27FC236}">
                      <a16:creationId xmlns:a16="http://schemas.microsoft.com/office/drawing/2014/main" id="{F5B69DFD-0EF6-BC57-5B20-1E90042ACCCC}"/>
                    </a:ext>
                  </a:extLst>
                </p:cNvPr>
                <p:cNvSpPr/>
                <p:nvPr/>
              </p:nvSpPr>
              <p:spPr>
                <a:xfrm>
                  <a:off x="11748133" y="5114858"/>
                  <a:ext cx="164893" cy="496706"/>
                </a:xfrm>
                <a:custGeom>
                  <a:avLst/>
                  <a:gdLst>
                    <a:gd name="connsiteX0" fmla="*/ 164467 w 164893"/>
                    <a:gd name="connsiteY0" fmla="*/ 67 h 496706"/>
                    <a:gd name="connsiteX1" fmla="*/ 2542 w 164893"/>
                    <a:gd name="connsiteY1" fmla="*/ 98492 h 496706"/>
                    <a:gd name="connsiteX2" fmla="*/ 62867 w 164893"/>
                    <a:gd name="connsiteY2" fmla="*/ 79442 h 496706"/>
                    <a:gd name="connsiteX3" fmla="*/ 27942 w 164893"/>
                    <a:gd name="connsiteY3" fmla="*/ 149292 h 496706"/>
                    <a:gd name="connsiteX4" fmla="*/ 62867 w 164893"/>
                    <a:gd name="connsiteY4" fmla="*/ 130242 h 496706"/>
                    <a:gd name="connsiteX5" fmla="*/ 34292 w 164893"/>
                    <a:gd name="connsiteY5" fmla="*/ 181042 h 496706"/>
                    <a:gd name="connsiteX6" fmla="*/ 31117 w 164893"/>
                    <a:gd name="connsiteY6" fmla="*/ 304867 h 496706"/>
                    <a:gd name="connsiteX7" fmla="*/ 40642 w 164893"/>
                    <a:gd name="connsiteY7" fmla="*/ 489017 h 496706"/>
                    <a:gd name="connsiteX8" fmla="*/ 46992 w 164893"/>
                    <a:gd name="connsiteY8" fmla="*/ 428692 h 496706"/>
                    <a:gd name="connsiteX9" fmla="*/ 8892 w 164893"/>
                    <a:gd name="connsiteY9" fmla="*/ 130242 h 496706"/>
                    <a:gd name="connsiteX10" fmla="*/ 50167 w 164893"/>
                    <a:gd name="connsiteY10" fmla="*/ 69917 h 496706"/>
                    <a:gd name="connsiteX11" fmla="*/ 50167 w 164893"/>
                    <a:gd name="connsiteY11" fmla="*/ 82617 h 496706"/>
                    <a:gd name="connsiteX12" fmla="*/ 164467 w 164893"/>
                    <a:gd name="connsiteY12" fmla="*/ 67 h 496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4893" h="496706">
                      <a:moveTo>
                        <a:pt x="164467" y="67"/>
                      </a:moveTo>
                      <a:cubicBezTo>
                        <a:pt x="156530" y="2713"/>
                        <a:pt x="19475" y="85263"/>
                        <a:pt x="2542" y="98492"/>
                      </a:cubicBezTo>
                      <a:cubicBezTo>
                        <a:pt x="-14391" y="111721"/>
                        <a:pt x="58634" y="70975"/>
                        <a:pt x="62867" y="79442"/>
                      </a:cubicBezTo>
                      <a:cubicBezTo>
                        <a:pt x="67100" y="87909"/>
                        <a:pt x="27942" y="140825"/>
                        <a:pt x="27942" y="149292"/>
                      </a:cubicBezTo>
                      <a:cubicBezTo>
                        <a:pt x="27942" y="157759"/>
                        <a:pt x="61809" y="124951"/>
                        <a:pt x="62867" y="130242"/>
                      </a:cubicBezTo>
                      <a:cubicBezTo>
                        <a:pt x="63925" y="135533"/>
                        <a:pt x="39584" y="151938"/>
                        <a:pt x="34292" y="181042"/>
                      </a:cubicBezTo>
                      <a:cubicBezTo>
                        <a:pt x="29000" y="210146"/>
                        <a:pt x="30059" y="253538"/>
                        <a:pt x="31117" y="304867"/>
                      </a:cubicBezTo>
                      <a:cubicBezTo>
                        <a:pt x="32175" y="356196"/>
                        <a:pt x="37996" y="468380"/>
                        <a:pt x="40642" y="489017"/>
                      </a:cubicBezTo>
                      <a:cubicBezTo>
                        <a:pt x="43288" y="509654"/>
                        <a:pt x="52284" y="488488"/>
                        <a:pt x="46992" y="428692"/>
                      </a:cubicBezTo>
                      <a:cubicBezTo>
                        <a:pt x="41700" y="368896"/>
                        <a:pt x="8363" y="190038"/>
                        <a:pt x="8892" y="130242"/>
                      </a:cubicBezTo>
                      <a:cubicBezTo>
                        <a:pt x="9421" y="70446"/>
                        <a:pt x="43288" y="77855"/>
                        <a:pt x="50167" y="69917"/>
                      </a:cubicBezTo>
                      <a:cubicBezTo>
                        <a:pt x="57046" y="61979"/>
                        <a:pt x="33234" y="91613"/>
                        <a:pt x="50167" y="82617"/>
                      </a:cubicBezTo>
                      <a:cubicBezTo>
                        <a:pt x="67100" y="73621"/>
                        <a:pt x="172404" y="-2579"/>
                        <a:pt x="164467" y="67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7" name="フリーフォーム 1166">
                  <a:extLst>
                    <a:ext uri="{FF2B5EF4-FFF2-40B4-BE49-F238E27FC236}">
                      <a16:creationId xmlns:a16="http://schemas.microsoft.com/office/drawing/2014/main" id="{1A34658E-6113-D6C8-659B-92893FE9D32E}"/>
                    </a:ext>
                  </a:extLst>
                </p:cNvPr>
                <p:cNvSpPr/>
                <p:nvPr/>
              </p:nvSpPr>
              <p:spPr>
                <a:xfrm>
                  <a:off x="11833095" y="5123772"/>
                  <a:ext cx="219599" cy="385543"/>
                </a:xfrm>
                <a:custGeom>
                  <a:avLst/>
                  <a:gdLst>
                    <a:gd name="connsiteX0" fmla="*/ 130 w 219599"/>
                    <a:gd name="connsiteY0" fmla="*/ 678 h 385543"/>
                    <a:gd name="connsiteX1" fmla="*/ 143005 w 219599"/>
                    <a:gd name="connsiteY1" fmla="*/ 76878 h 385543"/>
                    <a:gd name="connsiteX2" fmla="*/ 193805 w 219599"/>
                    <a:gd name="connsiteY2" fmla="*/ 80053 h 385543"/>
                    <a:gd name="connsiteX3" fmla="*/ 196980 w 219599"/>
                    <a:gd name="connsiteY3" fmla="*/ 149903 h 385543"/>
                    <a:gd name="connsiteX4" fmla="*/ 219205 w 219599"/>
                    <a:gd name="connsiteY4" fmla="*/ 384853 h 385543"/>
                    <a:gd name="connsiteX5" fmla="*/ 209680 w 219599"/>
                    <a:gd name="connsiteY5" fmla="*/ 216578 h 385543"/>
                    <a:gd name="connsiteX6" fmla="*/ 190630 w 219599"/>
                    <a:gd name="connsiteY6" fmla="*/ 64178 h 385543"/>
                    <a:gd name="connsiteX7" fmla="*/ 152530 w 219599"/>
                    <a:gd name="connsiteY7" fmla="*/ 26078 h 385543"/>
                    <a:gd name="connsiteX8" fmla="*/ 117605 w 219599"/>
                    <a:gd name="connsiteY8" fmla="*/ 38778 h 385543"/>
                    <a:gd name="connsiteX9" fmla="*/ 130 w 219599"/>
                    <a:gd name="connsiteY9" fmla="*/ 678 h 385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9599" h="385543">
                      <a:moveTo>
                        <a:pt x="130" y="678"/>
                      </a:moveTo>
                      <a:cubicBezTo>
                        <a:pt x="4363" y="7028"/>
                        <a:pt x="110726" y="63649"/>
                        <a:pt x="143005" y="76878"/>
                      </a:cubicBezTo>
                      <a:cubicBezTo>
                        <a:pt x="175284" y="90107"/>
                        <a:pt x="184809" y="67882"/>
                        <a:pt x="193805" y="80053"/>
                      </a:cubicBezTo>
                      <a:cubicBezTo>
                        <a:pt x="202801" y="92224"/>
                        <a:pt x="192747" y="99103"/>
                        <a:pt x="196980" y="149903"/>
                      </a:cubicBezTo>
                      <a:cubicBezTo>
                        <a:pt x="201213" y="200703"/>
                        <a:pt x="217088" y="373741"/>
                        <a:pt x="219205" y="384853"/>
                      </a:cubicBezTo>
                      <a:cubicBezTo>
                        <a:pt x="221322" y="395965"/>
                        <a:pt x="214442" y="270024"/>
                        <a:pt x="209680" y="216578"/>
                      </a:cubicBezTo>
                      <a:cubicBezTo>
                        <a:pt x="204918" y="163132"/>
                        <a:pt x="200155" y="95928"/>
                        <a:pt x="190630" y="64178"/>
                      </a:cubicBezTo>
                      <a:cubicBezTo>
                        <a:pt x="181105" y="32428"/>
                        <a:pt x="164701" y="30311"/>
                        <a:pt x="152530" y="26078"/>
                      </a:cubicBezTo>
                      <a:cubicBezTo>
                        <a:pt x="140359" y="21845"/>
                        <a:pt x="139301" y="43011"/>
                        <a:pt x="117605" y="38778"/>
                      </a:cubicBezTo>
                      <a:cubicBezTo>
                        <a:pt x="95909" y="34545"/>
                        <a:pt x="-4103" y="-5672"/>
                        <a:pt x="130" y="678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8" name="フリーフォーム 1167">
                  <a:extLst>
                    <a:ext uri="{FF2B5EF4-FFF2-40B4-BE49-F238E27FC236}">
                      <a16:creationId xmlns:a16="http://schemas.microsoft.com/office/drawing/2014/main" id="{76091D72-C2BF-3945-3C92-EF7419DFF2C9}"/>
                    </a:ext>
                  </a:extLst>
                </p:cNvPr>
                <p:cNvSpPr/>
                <p:nvPr/>
              </p:nvSpPr>
              <p:spPr>
                <a:xfrm>
                  <a:off x="12060759" y="5121072"/>
                  <a:ext cx="166275" cy="390751"/>
                </a:xfrm>
                <a:custGeom>
                  <a:avLst/>
                  <a:gdLst>
                    <a:gd name="connsiteX0" fmla="*/ 32816 w 166275"/>
                    <a:gd name="connsiteY0" fmla="*/ 390728 h 390751"/>
                    <a:gd name="connsiteX1" fmla="*/ 10591 w 166275"/>
                    <a:gd name="connsiteY1" fmla="*/ 108153 h 390751"/>
                    <a:gd name="connsiteX2" fmla="*/ 61391 w 166275"/>
                    <a:gd name="connsiteY2" fmla="*/ 28778 h 390751"/>
                    <a:gd name="connsiteX3" fmla="*/ 32816 w 166275"/>
                    <a:gd name="connsiteY3" fmla="*/ 51003 h 390751"/>
                    <a:gd name="connsiteX4" fmla="*/ 166166 w 166275"/>
                    <a:gd name="connsiteY4" fmla="*/ 203 h 390751"/>
                    <a:gd name="connsiteX5" fmla="*/ 7416 w 166275"/>
                    <a:gd name="connsiteY5" fmla="*/ 44653 h 390751"/>
                    <a:gd name="connsiteX6" fmla="*/ 86791 w 166275"/>
                    <a:gd name="connsiteY6" fmla="*/ 203 h 390751"/>
                    <a:gd name="connsiteX7" fmla="*/ 4241 w 166275"/>
                    <a:gd name="connsiteY7" fmla="*/ 66878 h 390751"/>
                    <a:gd name="connsiteX8" fmla="*/ 13766 w 166275"/>
                    <a:gd name="connsiteY8" fmla="*/ 124028 h 390751"/>
                    <a:gd name="connsiteX9" fmla="*/ 32816 w 166275"/>
                    <a:gd name="connsiteY9" fmla="*/ 390728 h 390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6275" h="390751">
                      <a:moveTo>
                        <a:pt x="32816" y="390728"/>
                      </a:moveTo>
                      <a:cubicBezTo>
                        <a:pt x="32287" y="388082"/>
                        <a:pt x="5828" y="168478"/>
                        <a:pt x="10591" y="108153"/>
                      </a:cubicBezTo>
                      <a:cubicBezTo>
                        <a:pt x="15353" y="47828"/>
                        <a:pt x="57687" y="38303"/>
                        <a:pt x="61391" y="28778"/>
                      </a:cubicBezTo>
                      <a:cubicBezTo>
                        <a:pt x="65095" y="19253"/>
                        <a:pt x="15353" y="55766"/>
                        <a:pt x="32816" y="51003"/>
                      </a:cubicBezTo>
                      <a:cubicBezTo>
                        <a:pt x="50279" y="46240"/>
                        <a:pt x="170399" y="1261"/>
                        <a:pt x="166166" y="203"/>
                      </a:cubicBezTo>
                      <a:cubicBezTo>
                        <a:pt x="161933" y="-855"/>
                        <a:pt x="20645" y="44653"/>
                        <a:pt x="7416" y="44653"/>
                      </a:cubicBezTo>
                      <a:cubicBezTo>
                        <a:pt x="-5813" y="44653"/>
                        <a:pt x="87320" y="-3501"/>
                        <a:pt x="86791" y="203"/>
                      </a:cubicBezTo>
                      <a:cubicBezTo>
                        <a:pt x="86262" y="3907"/>
                        <a:pt x="16412" y="46241"/>
                        <a:pt x="4241" y="66878"/>
                      </a:cubicBezTo>
                      <a:cubicBezTo>
                        <a:pt x="-7930" y="87515"/>
                        <a:pt x="9533" y="73228"/>
                        <a:pt x="13766" y="124028"/>
                      </a:cubicBezTo>
                      <a:cubicBezTo>
                        <a:pt x="17999" y="174828"/>
                        <a:pt x="33345" y="393374"/>
                        <a:pt x="32816" y="390728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9" name="フリーフォーム 1168">
                  <a:extLst>
                    <a:ext uri="{FF2B5EF4-FFF2-40B4-BE49-F238E27FC236}">
                      <a16:creationId xmlns:a16="http://schemas.microsoft.com/office/drawing/2014/main" id="{6F43D03B-C517-EAB0-61BB-7F0A5C3D9147}"/>
                    </a:ext>
                  </a:extLst>
                </p:cNvPr>
                <p:cNvSpPr/>
                <p:nvPr/>
              </p:nvSpPr>
              <p:spPr>
                <a:xfrm>
                  <a:off x="12233211" y="5102029"/>
                  <a:ext cx="140382" cy="320107"/>
                </a:xfrm>
                <a:custGeom>
                  <a:avLst/>
                  <a:gdLst>
                    <a:gd name="connsiteX0" fmla="*/ 64 w 140382"/>
                    <a:gd name="connsiteY0" fmla="*/ 196 h 320107"/>
                    <a:gd name="connsiteX1" fmla="*/ 79439 w 140382"/>
                    <a:gd name="connsiteY1" fmla="*/ 85921 h 320107"/>
                    <a:gd name="connsiteX2" fmla="*/ 108014 w 140382"/>
                    <a:gd name="connsiteY2" fmla="*/ 79571 h 320107"/>
                    <a:gd name="connsiteX3" fmla="*/ 114364 w 140382"/>
                    <a:gd name="connsiteY3" fmla="*/ 124021 h 320107"/>
                    <a:gd name="connsiteX4" fmla="*/ 139764 w 140382"/>
                    <a:gd name="connsiteY4" fmla="*/ 314521 h 320107"/>
                    <a:gd name="connsiteX5" fmla="*/ 130239 w 140382"/>
                    <a:gd name="connsiteY5" fmla="*/ 254196 h 320107"/>
                    <a:gd name="connsiteX6" fmla="*/ 104839 w 140382"/>
                    <a:gd name="connsiteY6" fmla="*/ 98621 h 320107"/>
                    <a:gd name="connsiteX7" fmla="*/ 66739 w 140382"/>
                    <a:gd name="connsiteY7" fmla="*/ 63696 h 320107"/>
                    <a:gd name="connsiteX8" fmla="*/ 64 w 140382"/>
                    <a:gd name="connsiteY8" fmla="*/ 196 h 320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382" h="320107">
                      <a:moveTo>
                        <a:pt x="64" y="196"/>
                      </a:moveTo>
                      <a:cubicBezTo>
                        <a:pt x="2181" y="3900"/>
                        <a:pt x="61447" y="72692"/>
                        <a:pt x="79439" y="85921"/>
                      </a:cubicBezTo>
                      <a:cubicBezTo>
                        <a:pt x="97431" y="99150"/>
                        <a:pt x="102193" y="73221"/>
                        <a:pt x="108014" y="79571"/>
                      </a:cubicBezTo>
                      <a:cubicBezTo>
                        <a:pt x="113835" y="85921"/>
                        <a:pt x="109072" y="84863"/>
                        <a:pt x="114364" y="124021"/>
                      </a:cubicBezTo>
                      <a:cubicBezTo>
                        <a:pt x="119656" y="163179"/>
                        <a:pt x="137118" y="292825"/>
                        <a:pt x="139764" y="314521"/>
                      </a:cubicBezTo>
                      <a:cubicBezTo>
                        <a:pt x="142410" y="336217"/>
                        <a:pt x="136060" y="290179"/>
                        <a:pt x="130239" y="254196"/>
                      </a:cubicBezTo>
                      <a:cubicBezTo>
                        <a:pt x="124418" y="218213"/>
                        <a:pt x="115422" y="130371"/>
                        <a:pt x="104839" y="98621"/>
                      </a:cubicBezTo>
                      <a:cubicBezTo>
                        <a:pt x="94256" y="66871"/>
                        <a:pt x="84731" y="81158"/>
                        <a:pt x="66739" y="63696"/>
                      </a:cubicBezTo>
                      <a:cubicBezTo>
                        <a:pt x="48747" y="46234"/>
                        <a:pt x="-2053" y="-3508"/>
                        <a:pt x="64" y="19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0" name="フリーフォーム 1169">
                  <a:extLst>
                    <a:ext uri="{FF2B5EF4-FFF2-40B4-BE49-F238E27FC236}">
                      <a16:creationId xmlns:a16="http://schemas.microsoft.com/office/drawing/2014/main" id="{0FAB5B45-3EA9-768F-CF3A-E17643368324}"/>
                    </a:ext>
                  </a:extLst>
                </p:cNvPr>
                <p:cNvSpPr/>
                <p:nvPr/>
              </p:nvSpPr>
              <p:spPr>
                <a:xfrm>
                  <a:off x="12350725" y="5075179"/>
                  <a:ext cx="371511" cy="116333"/>
                </a:xfrm>
                <a:custGeom>
                  <a:avLst/>
                  <a:gdLst>
                    <a:gd name="connsiteX0" fmla="*/ 25 w 371511"/>
                    <a:gd name="connsiteY0" fmla="*/ 103246 h 116333"/>
                    <a:gd name="connsiteX1" fmla="*/ 149250 w 371511"/>
                    <a:gd name="connsiteY1" fmla="*/ 7996 h 116333"/>
                    <a:gd name="connsiteX2" fmla="*/ 114325 w 371511"/>
                    <a:gd name="connsiteY2" fmla="*/ 7996 h 116333"/>
                    <a:gd name="connsiteX3" fmla="*/ 260375 w 371511"/>
                    <a:gd name="connsiteY3" fmla="*/ 7996 h 116333"/>
                    <a:gd name="connsiteX4" fmla="*/ 371500 w 371511"/>
                    <a:gd name="connsiteY4" fmla="*/ 115946 h 116333"/>
                    <a:gd name="connsiteX5" fmla="*/ 254025 w 371511"/>
                    <a:gd name="connsiteY5" fmla="*/ 42921 h 116333"/>
                    <a:gd name="connsiteX6" fmla="*/ 161950 w 371511"/>
                    <a:gd name="connsiteY6" fmla="*/ 11171 h 116333"/>
                    <a:gd name="connsiteX7" fmla="*/ 25 w 371511"/>
                    <a:gd name="connsiteY7" fmla="*/ 103246 h 116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1511" h="116333">
                      <a:moveTo>
                        <a:pt x="25" y="103246"/>
                      </a:moveTo>
                      <a:cubicBezTo>
                        <a:pt x="-2092" y="102717"/>
                        <a:pt x="130200" y="23871"/>
                        <a:pt x="149250" y="7996"/>
                      </a:cubicBezTo>
                      <a:cubicBezTo>
                        <a:pt x="168300" y="-7879"/>
                        <a:pt x="114325" y="7996"/>
                        <a:pt x="114325" y="7996"/>
                      </a:cubicBezTo>
                      <a:cubicBezTo>
                        <a:pt x="132846" y="7996"/>
                        <a:pt x="217512" y="-9996"/>
                        <a:pt x="260375" y="7996"/>
                      </a:cubicBezTo>
                      <a:cubicBezTo>
                        <a:pt x="303238" y="25988"/>
                        <a:pt x="372558" y="110125"/>
                        <a:pt x="371500" y="115946"/>
                      </a:cubicBezTo>
                      <a:cubicBezTo>
                        <a:pt x="370442" y="121767"/>
                        <a:pt x="288950" y="60383"/>
                        <a:pt x="254025" y="42921"/>
                      </a:cubicBezTo>
                      <a:cubicBezTo>
                        <a:pt x="219100" y="25458"/>
                        <a:pt x="199521" y="6938"/>
                        <a:pt x="161950" y="11171"/>
                      </a:cubicBezTo>
                      <a:cubicBezTo>
                        <a:pt x="124379" y="15404"/>
                        <a:pt x="2142" y="103775"/>
                        <a:pt x="25" y="10324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1" name="フリーフォーム 1170">
                  <a:extLst>
                    <a:ext uri="{FF2B5EF4-FFF2-40B4-BE49-F238E27FC236}">
                      <a16:creationId xmlns:a16="http://schemas.microsoft.com/office/drawing/2014/main" id="{F8945A23-22CB-6DB7-A722-2ED92C4DA12A}"/>
                    </a:ext>
                  </a:extLst>
                </p:cNvPr>
                <p:cNvSpPr/>
                <p:nvPr/>
              </p:nvSpPr>
              <p:spPr>
                <a:xfrm>
                  <a:off x="12347518" y="5095256"/>
                  <a:ext cx="330556" cy="339300"/>
                </a:xfrm>
                <a:custGeom>
                  <a:avLst/>
                  <a:gdLst>
                    <a:gd name="connsiteX0" fmla="*/ 130232 w 330556"/>
                    <a:gd name="connsiteY0" fmla="*/ 619 h 339300"/>
                    <a:gd name="connsiteX1" fmla="*/ 69907 w 330556"/>
                    <a:gd name="connsiteY1" fmla="*/ 64119 h 339300"/>
                    <a:gd name="connsiteX2" fmla="*/ 47682 w 330556"/>
                    <a:gd name="connsiteY2" fmla="*/ 102219 h 339300"/>
                    <a:gd name="connsiteX3" fmla="*/ 57207 w 330556"/>
                    <a:gd name="connsiteY3" fmla="*/ 79994 h 339300"/>
                    <a:gd name="connsiteX4" fmla="*/ 60382 w 330556"/>
                    <a:gd name="connsiteY4" fmla="*/ 203819 h 339300"/>
                    <a:gd name="connsiteX5" fmla="*/ 60382 w 330556"/>
                    <a:gd name="connsiteY5" fmla="*/ 292719 h 339300"/>
                    <a:gd name="connsiteX6" fmla="*/ 200082 w 330556"/>
                    <a:gd name="connsiteY6" fmla="*/ 245094 h 339300"/>
                    <a:gd name="connsiteX7" fmla="*/ 330257 w 330556"/>
                    <a:gd name="connsiteY7" fmla="*/ 219694 h 339300"/>
                    <a:gd name="connsiteX8" fmla="*/ 231832 w 330556"/>
                    <a:gd name="connsiteY8" fmla="*/ 267319 h 339300"/>
                    <a:gd name="connsiteX9" fmla="*/ 104832 w 330556"/>
                    <a:gd name="connsiteY9" fmla="*/ 337169 h 339300"/>
                    <a:gd name="connsiteX10" fmla="*/ 123882 w 330556"/>
                    <a:gd name="connsiteY10" fmla="*/ 321294 h 339300"/>
                    <a:gd name="connsiteX11" fmla="*/ 76257 w 330556"/>
                    <a:gd name="connsiteY11" fmla="*/ 321294 h 339300"/>
                    <a:gd name="connsiteX12" fmla="*/ 25457 w 330556"/>
                    <a:gd name="connsiteY12" fmla="*/ 133969 h 339300"/>
                    <a:gd name="connsiteX13" fmla="*/ 57 w 330556"/>
                    <a:gd name="connsiteY13" fmla="*/ 19669 h 339300"/>
                    <a:gd name="connsiteX14" fmla="*/ 31807 w 330556"/>
                    <a:gd name="connsiteY14" fmla="*/ 32369 h 339300"/>
                    <a:gd name="connsiteX15" fmla="*/ 130232 w 330556"/>
                    <a:gd name="connsiteY15" fmla="*/ 619 h 339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0556" h="339300">
                      <a:moveTo>
                        <a:pt x="130232" y="619"/>
                      </a:moveTo>
                      <a:cubicBezTo>
                        <a:pt x="136582" y="5911"/>
                        <a:pt x="83665" y="47186"/>
                        <a:pt x="69907" y="64119"/>
                      </a:cubicBezTo>
                      <a:cubicBezTo>
                        <a:pt x="56149" y="81052"/>
                        <a:pt x="49799" y="99573"/>
                        <a:pt x="47682" y="102219"/>
                      </a:cubicBezTo>
                      <a:cubicBezTo>
                        <a:pt x="45565" y="104865"/>
                        <a:pt x="55090" y="63061"/>
                        <a:pt x="57207" y="79994"/>
                      </a:cubicBezTo>
                      <a:cubicBezTo>
                        <a:pt x="59324" y="96927"/>
                        <a:pt x="59853" y="168365"/>
                        <a:pt x="60382" y="203819"/>
                      </a:cubicBezTo>
                      <a:cubicBezTo>
                        <a:pt x="60911" y="239273"/>
                        <a:pt x="37099" y="285840"/>
                        <a:pt x="60382" y="292719"/>
                      </a:cubicBezTo>
                      <a:cubicBezTo>
                        <a:pt x="83665" y="299598"/>
                        <a:pt x="155103" y="257265"/>
                        <a:pt x="200082" y="245094"/>
                      </a:cubicBezTo>
                      <a:cubicBezTo>
                        <a:pt x="245061" y="232923"/>
                        <a:pt x="324965" y="215990"/>
                        <a:pt x="330257" y="219694"/>
                      </a:cubicBezTo>
                      <a:cubicBezTo>
                        <a:pt x="335549" y="223398"/>
                        <a:pt x="269403" y="247740"/>
                        <a:pt x="231832" y="267319"/>
                      </a:cubicBezTo>
                      <a:cubicBezTo>
                        <a:pt x="194261" y="286898"/>
                        <a:pt x="122824" y="328173"/>
                        <a:pt x="104832" y="337169"/>
                      </a:cubicBezTo>
                      <a:cubicBezTo>
                        <a:pt x="86840" y="346165"/>
                        <a:pt x="128644" y="323940"/>
                        <a:pt x="123882" y="321294"/>
                      </a:cubicBezTo>
                      <a:cubicBezTo>
                        <a:pt x="119120" y="318648"/>
                        <a:pt x="92661" y="352515"/>
                        <a:pt x="76257" y="321294"/>
                      </a:cubicBezTo>
                      <a:cubicBezTo>
                        <a:pt x="59853" y="290073"/>
                        <a:pt x="38157" y="184240"/>
                        <a:pt x="25457" y="133969"/>
                      </a:cubicBezTo>
                      <a:cubicBezTo>
                        <a:pt x="12757" y="83698"/>
                        <a:pt x="-1001" y="36602"/>
                        <a:pt x="57" y="19669"/>
                      </a:cubicBezTo>
                      <a:cubicBezTo>
                        <a:pt x="1115" y="2736"/>
                        <a:pt x="7995" y="39248"/>
                        <a:pt x="31807" y="32369"/>
                      </a:cubicBezTo>
                      <a:cubicBezTo>
                        <a:pt x="55619" y="25490"/>
                        <a:pt x="123882" y="-4673"/>
                        <a:pt x="130232" y="619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2" name="フリーフォーム 1171">
                  <a:extLst>
                    <a:ext uri="{FF2B5EF4-FFF2-40B4-BE49-F238E27FC236}">
                      <a16:creationId xmlns:a16="http://schemas.microsoft.com/office/drawing/2014/main" id="{178BEA8A-F506-4C79-E114-30A8A9F9C1D9}"/>
                    </a:ext>
                  </a:extLst>
                </p:cNvPr>
                <p:cNvSpPr/>
                <p:nvPr/>
              </p:nvSpPr>
              <p:spPr>
                <a:xfrm>
                  <a:off x="11473653" y="5324410"/>
                  <a:ext cx="1237668" cy="396493"/>
                </a:xfrm>
                <a:custGeom>
                  <a:avLst/>
                  <a:gdLst>
                    <a:gd name="connsiteX0" fmla="*/ 38897 w 1237668"/>
                    <a:gd name="connsiteY0" fmla="*/ 384240 h 396493"/>
                    <a:gd name="connsiteX1" fmla="*/ 816772 w 1237668"/>
                    <a:gd name="connsiteY1" fmla="*/ 104840 h 396493"/>
                    <a:gd name="connsiteX2" fmla="*/ 537372 w 1237668"/>
                    <a:gd name="connsiteY2" fmla="*/ 203265 h 396493"/>
                    <a:gd name="connsiteX3" fmla="*/ 858047 w 1237668"/>
                    <a:gd name="connsiteY3" fmla="*/ 123890 h 396493"/>
                    <a:gd name="connsiteX4" fmla="*/ 584997 w 1237668"/>
                    <a:gd name="connsiteY4" fmla="*/ 174690 h 396493"/>
                    <a:gd name="connsiteX5" fmla="*/ 1229522 w 1237668"/>
                    <a:gd name="connsiteY5" fmla="*/ 3240 h 396493"/>
                    <a:gd name="connsiteX6" fmla="*/ 927897 w 1237668"/>
                    <a:gd name="connsiteY6" fmla="*/ 66740 h 396493"/>
                    <a:gd name="connsiteX7" fmla="*/ 629447 w 1237668"/>
                    <a:gd name="connsiteY7" fmla="*/ 120715 h 396493"/>
                    <a:gd name="connsiteX8" fmla="*/ 896147 w 1237668"/>
                    <a:gd name="connsiteY8" fmla="*/ 76265 h 396493"/>
                    <a:gd name="connsiteX9" fmla="*/ 511972 w 1237668"/>
                    <a:gd name="connsiteY9" fmla="*/ 244540 h 396493"/>
                    <a:gd name="connsiteX10" fmla="*/ 159547 w 1237668"/>
                    <a:gd name="connsiteY10" fmla="*/ 336615 h 396493"/>
                    <a:gd name="connsiteX11" fmla="*/ 38897 w 1237668"/>
                    <a:gd name="connsiteY11" fmla="*/ 384240 h 396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37668" h="396493">
                      <a:moveTo>
                        <a:pt x="38897" y="384240"/>
                      </a:moveTo>
                      <a:lnTo>
                        <a:pt x="816772" y="104840"/>
                      </a:lnTo>
                      <a:cubicBezTo>
                        <a:pt x="899851" y="74678"/>
                        <a:pt x="530493" y="200090"/>
                        <a:pt x="537372" y="203265"/>
                      </a:cubicBezTo>
                      <a:cubicBezTo>
                        <a:pt x="544251" y="206440"/>
                        <a:pt x="850110" y="128652"/>
                        <a:pt x="858047" y="123890"/>
                      </a:cubicBezTo>
                      <a:cubicBezTo>
                        <a:pt x="865985" y="119127"/>
                        <a:pt x="523085" y="194798"/>
                        <a:pt x="584997" y="174690"/>
                      </a:cubicBezTo>
                      <a:cubicBezTo>
                        <a:pt x="646909" y="154582"/>
                        <a:pt x="1172372" y="21232"/>
                        <a:pt x="1229522" y="3240"/>
                      </a:cubicBezTo>
                      <a:cubicBezTo>
                        <a:pt x="1286672" y="-14752"/>
                        <a:pt x="1027909" y="47161"/>
                        <a:pt x="927897" y="66740"/>
                      </a:cubicBezTo>
                      <a:cubicBezTo>
                        <a:pt x="827885" y="86319"/>
                        <a:pt x="634739" y="119128"/>
                        <a:pt x="629447" y="120715"/>
                      </a:cubicBezTo>
                      <a:cubicBezTo>
                        <a:pt x="624155" y="122302"/>
                        <a:pt x="915726" y="55628"/>
                        <a:pt x="896147" y="76265"/>
                      </a:cubicBezTo>
                      <a:cubicBezTo>
                        <a:pt x="876568" y="96902"/>
                        <a:pt x="634739" y="201148"/>
                        <a:pt x="511972" y="244540"/>
                      </a:cubicBezTo>
                      <a:cubicBezTo>
                        <a:pt x="389205" y="287932"/>
                        <a:pt x="241568" y="313332"/>
                        <a:pt x="159547" y="336615"/>
                      </a:cubicBezTo>
                      <a:cubicBezTo>
                        <a:pt x="77526" y="359898"/>
                        <a:pt x="-70641" y="422869"/>
                        <a:pt x="38897" y="38424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3" name="フリーフォーム 1172">
                  <a:extLst>
                    <a:ext uri="{FF2B5EF4-FFF2-40B4-BE49-F238E27FC236}">
                      <a16:creationId xmlns:a16="http://schemas.microsoft.com/office/drawing/2014/main" id="{3A83C9C1-262F-6244-2552-E968F3010FCE}"/>
                    </a:ext>
                  </a:extLst>
                </p:cNvPr>
                <p:cNvSpPr/>
                <p:nvPr/>
              </p:nvSpPr>
              <p:spPr>
                <a:xfrm>
                  <a:off x="11483244" y="5377309"/>
                  <a:ext cx="1180560" cy="401588"/>
                </a:xfrm>
                <a:custGeom>
                  <a:avLst/>
                  <a:gdLst>
                    <a:gd name="connsiteX0" fmla="*/ 16606 w 1180560"/>
                    <a:gd name="connsiteY0" fmla="*/ 398016 h 401588"/>
                    <a:gd name="connsiteX1" fmla="*/ 727806 w 1180560"/>
                    <a:gd name="connsiteY1" fmla="*/ 150366 h 401588"/>
                    <a:gd name="connsiteX2" fmla="*/ 451581 w 1180560"/>
                    <a:gd name="connsiteY2" fmla="*/ 220216 h 401588"/>
                    <a:gd name="connsiteX3" fmla="*/ 950056 w 1180560"/>
                    <a:gd name="connsiteY3" fmla="*/ 64641 h 401588"/>
                    <a:gd name="connsiteX4" fmla="*/ 975456 w 1180560"/>
                    <a:gd name="connsiteY4" fmla="*/ 55116 h 401588"/>
                    <a:gd name="connsiteX5" fmla="*/ 1178656 w 1180560"/>
                    <a:gd name="connsiteY5" fmla="*/ 1141 h 401588"/>
                    <a:gd name="connsiteX6" fmla="*/ 838931 w 1180560"/>
                    <a:gd name="connsiteY6" fmla="*/ 112266 h 401588"/>
                    <a:gd name="connsiteX7" fmla="*/ 292831 w 1180560"/>
                    <a:gd name="connsiteY7" fmla="*/ 283716 h 401588"/>
                    <a:gd name="connsiteX8" fmla="*/ 476981 w 1180560"/>
                    <a:gd name="connsiteY8" fmla="*/ 220216 h 401588"/>
                    <a:gd name="connsiteX9" fmla="*/ 245206 w 1180560"/>
                    <a:gd name="connsiteY9" fmla="*/ 290066 h 401588"/>
                    <a:gd name="connsiteX10" fmla="*/ 16606 w 1180560"/>
                    <a:gd name="connsiteY10" fmla="*/ 398016 h 401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80560" h="401588">
                      <a:moveTo>
                        <a:pt x="16606" y="398016"/>
                      </a:moveTo>
                      <a:cubicBezTo>
                        <a:pt x="97039" y="374733"/>
                        <a:pt x="655310" y="179999"/>
                        <a:pt x="727806" y="150366"/>
                      </a:cubicBezTo>
                      <a:cubicBezTo>
                        <a:pt x="800302" y="120733"/>
                        <a:pt x="414539" y="234503"/>
                        <a:pt x="451581" y="220216"/>
                      </a:cubicBezTo>
                      <a:cubicBezTo>
                        <a:pt x="488623" y="205928"/>
                        <a:pt x="862744" y="92158"/>
                        <a:pt x="950056" y="64641"/>
                      </a:cubicBezTo>
                      <a:cubicBezTo>
                        <a:pt x="1037369" y="37124"/>
                        <a:pt x="937356" y="65699"/>
                        <a:pt x="975456" y="55116"/>
                      </a:cubicBezTo>
                      <a:cubicBezTo>
                        <a:pt x="1013556" y="44533"/>
                        <a:pt x="1201410" y="-8384"/>
                        <a:pt x="1178656" y="1141"/>
                      </a:cubicBezTo>
                      <a:cubicBezTo>
                        <a:pt x="1155902" y="10666"/>
                        <a:pt x="838931" y="112266"/>
                        <a:pt x="838931" y="112266"/>
                      </a:cubicBezTo>
                      <a:lnTo>
                        <a:pt x="292831" y="283716"/>
                      </a:lnTo>
                      <a:cubicBezTo>
                        <a:pt x="232506" y="301708"/>
                        <a:pt x="484918" y="219158"/>
                        <a:pt x="476981" y="220216"/>
                      </a:cubicBezTo>
                      <a:cubicBezTo>
                        <a:pt x="469044" y="221274"/>
                        <a:pt x="320348" y="255670"/>
                        <a:pt x="245206" y="290066"/>
                      </a:cubicBezTo>
                      <a:cubicBezTo>
                        <a:pt x="170064" y="324462"/>
                        <a:pt x="-63827" y="421299"/>
                        <a:pt x="16606" y="39801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4" name="フリーフォーム 1173">
                  <a:extLst>
                    <a:ext uri="{FF2B5EF4-FFF2-40B4-BE49-F238E27FC236}">
                      <a16:creationId xmlns:a16="http://schemas.microsoft.com/office/drawing/2014/main" id="{D8FDFBA2-AAEC-EBA1-2C68-975484E0E17D}"/>
                    </a:ext>
                  </a:extLst>
                </p:cNvPr>
                <p:cNvSpPr/>
                <p:nvPr/>
              </p:nvSpPr>
              <p:spPr>
                <a:xfrm>
                  <a:off x="10855221" y="1900216"/>
                  <a:ext cx="483346" cy="156874"/>
                </a:xfrm>
                <a:custGeom>
                  <a:avLst/>
                  <a:gdLst>
                    <a:gd name="connsiteX0" fmla="*/ 22329 w 483346"/>
                    <a:gd name="connsiteY0" fmla="*/ 131784 h 156874"/>
                    <a:gd name="connsiteX1" fmla="*/ 69954 w 483346"/>
                    <a:gd name="connsiteY1" fmla="*/ 147659 h 156874"/>
                    <a:gd name="connsiteX2" fmla="*/ 476354 w 483346"/>
                    <a:gd name="connsiteY2" fmla="*/ 4784 h 156874"/>
                    <a:gd name="connsiteX3" fmla="*/ 308079 w 483346"/>
                    <a:gd name="connsiteY3" fmla="*/ 42884 h 156874"/>
                    <a:gd name="connsiteX4" fmla="*/ 22329 w 483346"/>
                    <a:gd name="connsiteY4" fmla="*/ 131784 h 156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346" h="156874">
                      <a:moveTo>
                        <a:pt x="22329" y="131784"/>
                      </a:moveTo>
                      <a:cubicBezTo>
                        <a:pt x="-17359" y="149247"/>
                        <a:pt x="-5717" y="168826"/>
                        <a:pt x="69954" y="147659"/>
                      </a:cubicBezTo>
                      <a:cubicBezTo>
                        <a:pt x="145625" y="126492"/>
                        <a:pt x="436667" y="22246"/>
                        <a:pt x="476354" y="4784"/>
                      </a:cubicBezTo>
                      <a:cubicBezTo>
                        <a:pt x="516042" y="-12679"/>
                        <a:pt x="376871" y="21717"/>
                        <a:pt x="308079" y="42884"/>
                      </a:cubicBezTo>
                      <a:cubicBezTo>
                        <a:pt x="239287" y="64051"/>
                        <a:pt x="62017" y="114321"/>
                        <a:pt x="22329" y="131784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066" name="フリーフォーム 1065">
                <a:extLst>
                  <a:ext uri="{FF2B5EF4-FFF2-40B4-BE49-F238E27FC236}">
                    <a16:creationId xmlns:a16="http://schemas.microsoft.com/office/drawing/2014/main" id="{A9B57E1A-CBED-285A-3482-0E62C07076E4}"/>
                  </a:ext>
                </a:extLst>
              </p:cNvPr>
              <p:cNvSpPr/>
              <p:nvPr/>
            </p:nvSpPr>
            <p:spPr>
              <a:xfrm>
                <a:off x="11442621" y="2542932"/>
                <a:ext cx="395430" cy="482904"/>
              </a:xfrm>
              <a:custGeom>
                <a:avLst/>
                <a:gdLst>
                  <a:gd name="connsiteX0" fmla="*/ 79 w 395430"/>
                  <a:gd name="connsiteY0" fmla="*/ 232018 h 482904"/>
                  <a:gd name="connsiteX1" fmla="*/ 187404 w 395430"/>
                  <a:gd name="connsiteY1" fmla="*/ 219318 h 482904"/>
                  <a:gd name="connsiteX2" fmla="*/ 101679 w 395430"/>
                  <a:gd name="connsiteY2" fmla="*/ 225668 h 482904"/>
                  <a:gd name="connsiteX3" fmla="*/ 165179 w 395430"/>
                  <a:gd name="connsiteY3" fmla="*/ 171693 h 482904"/>
                  <a:gd name="connsiteX4" fmla="*/ 41354 w 395430"/>
                  <a:gd name="connsiteY4" fmla="*/ 243 h 482904"/>
                  <a:gd name="connsiteX5" fmla="*/ 187404 w 395430"/>
                  <a:gd name="connsiteY5" fmla="*/ 212968 h 482904"/>
                  <a:gd name="connsiteX6" fmla="*/ 304879 w 395430"/>
                  <a:gd name="connsiteY6" fmla="*/ 158993 h 482904"/>
                  <a:gd name="connsiteX7" fmla="*/ 269954 w 395430"/>
                  <a:gd name="connsiteY7" fmla="*/ 193918 h 482904"/>
                  <a:gd name="connsiteX8" fmla="*/ 393779 w 395430"/>
                  <a:gd name="connsiteY8" fmla="*/ 244718 h 482904"/>
                  <a:gd name="connsiteX9" fmla="*/ 165179 w 395430"/>
                  <a:gd name="connsiteY9" fmla="*/ 301868 h 482904"/>
                  <a:gd name="connsiteX10" fmla="*/ 371554 w 395430"/>
                  <a:gd name="connsiteY10" fmla="*/ 314568 h 482904"/>
                  <a:gd name="connsiteX11" fmla="*/ 28654 w 395430"/>
                  <a:gd name="connsiteY11" fmla="*/ 454268 h 482904"/>
                  <a:gd name="connsiteX12" fmla="*/ 308054 w 395430"/>
                  <a:gd name="connsiteY12" fmla="*/ 390768 h 482904"/>
                  <a:gd name="connsiteX13" fmla="*/ 79454 w 395430"/>
                  <a:gd name="connsiteY13" fmla="*/ 482843 h 482904"/>
                  <a:gd name="connsiteX14" fmla="*/ 146129 w 395430"/>
                  <a:gd name="connsiteY14" fmla="*/ 403468 h 482904"/>
                  <a:gd name="connsiteX15" fmla="*/ 25479 w 395430"/>
                  <a:gd name="connsiteY15" fmla="*/ 311393 h 482904"/>
                  <a:gd name="connsiteX16" fmla="*/ 162004 w 395430"/>
                  <a:gd name="connsiteY16" fmla="*/ 339968 h 482904"/>
                  <a:gd name="connsiteX17" fmla="*/ 79 w 395430"/>
                  <a:gd name="connsiteY17" fmla="*/ 232018 h 482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95430" h="482904">
                    <a:moveTo>
                      <a:pt x="79" y="232018"/>
                    </a:moveTo>
                    <a:cubicBezTo>
                      <a:pt x="4312" y="211910"/>
                      <a:pt x="170471" y="220376"/>
                      <a:pt x="187404" y="219318"/>
                    </a:cubicBezTo>
                    <a:cubicBezTo>
                      <a:pt x="204337" y="218260"/>
                      <a:pt x="105383" y="233605"/>
                      <a:pt x="101679" y="225668"/>
                    </a:cubicBezTo>
                    <a:cubicBezTo>
                      <a:pt x="97975" y="217731"/>
                      <a:pt x="175233" y="209264"/>
                      <a:pt x="165179" y="171693"/>
                    </a:cubicBezTo>
                    <a:cubicBezTo>
                      <a:pt x="155125" y="134122"/>
                      <a:pt x="37650" y="-6636"/>
                      <a:pt x="41354" y="243"/>
                    </a:cubicBezTo>
                    <a:cubicBezTo>
                      <a:pt x="45058" y="7122"/>
                      <a:pt x="143483" y="186510"/>
                      <a:pt x="187404" y="212968"/>
                    </a:cubicBezTo>
                    <a:cubicBezTo>
                      <a:pt x="231325" y="239426"/>
                      <a:pt x="291121" y="162168"/>
                      <a:pt x="304879" y="158993"/>
                    </a:cubicBezTo>
                    <a:cubicBezTo>
                      <a:pt x="318637" y="155818"/>
                      <a:pt x="255137" y="179631"/>
                      <a:pt x="269954" y="193918"/>
                    </a:cubicBezTo>
                    <a:cubicBezTo>
                      <a:pt x="284771" y="208205"/>
                      <a:pt x="411241" y="226726"/>
                      <a:pt x="393779" y="244718"/>
                    </a:cubicBezTo>
                    <a:cubicBezTo>
                      <a:pt x="376317" y="262710"/>
                      <a:pt x="168883" y="290226"/>
                      <a:pt x="165179" y="301868"/>
                    </a:cubicBezTo>
                    <a:cubicBezTo>
                      <a:pt x="161475" y="313510"/>
                      <a:pt x="394308" y="289168"/>
                      <a:pt x="371554" y="314568"/>
                    </a:cubicBezTo>
                    <a:cubicBezTo>
                      <a:pt x="348800" y="339968"/>
                      <a:pt x="39237" y="441568"/>
                      <a:pt x="28654" y="454268"/>
                    </a:cubicBezTo>
                    <a:cubicBezTo>
                      <a:pt x="18071" y="466968"/>
                      <a:pt x="299587" y="386005"/>
                      <a:pt x="308054" y="390768"/>
                    </a:cubicBezTo>
                    <a:cubicBezTo>
                      <a:pt x="316521" y="395531"/>
                      <a:pt x="106442" y="480726"/>
                      <a:pt x="79454" y="482843"/>
                    </a:cubicBezTo>
                    <a:cubicBezTo>
                      <a:pt x="52467" y="484960"/>
                      <a:pt x="155125" y="432043"/>
                      <a:pt x="146129" y="403468"/>
                    </a:cubicBezTo>
                    <a:cubicBezTo>
                      <a:pt x="137133" y="374893"/>
                      <a:pt x="22833" y="321976"/>
                      <a:pt x="25479" y="311393"/>
                    </a:cubicBezTo>
                    <a:cubicBezTo>
                      <a:pt x="28125" y="300810"/>
                      <a:pt x="162004" y="350022"/>
                      <a:pt x="162004" y="339968"/>
                    </a:cubicBezTo>
                    <a:cubicBezTo>
                      <a:pt x="162004" y="329914"/>
                      <a:pt x="-4154" y="252126"/>
                      <a:pt x="79" y="232018"/>
                    </a:cubicBezTo>
                    <a:close/>
                  </a:path>
                </a:pathLst>
              </a:custGeom>
              <a:solidFill>
                <a:srgbClr val="92D05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7" name="フリーフォーム 1066">
                <a:extLst>
                  <a:ext uri="{FF2B5EF4-FFF2-40B4-BE49-F238E27FC236}">
                    <a16:creationId xmlns:a16="http://schemas.microsoft.com/office/drawing/2014/main" id="{1A5EB67F-D16D-E541-C368-971BDB906FA9}"/>
                  </a:ext>
                </a:extLst>
              </p:cNvPr>
              <p:cNvSpPr/>
              <p:nvPr/>
            </p:nvSpPr>
            <p:spPr>
              <a:xfrm>
                <a:off x="11462142" y="2587223"/>
                <a:ext cx="358409" cy="420324"/>
              </a:xfrm>
              <a:custGeom>
                <a:avLst/>
                <a:gdLst>
                  <a:gd name="connsiteX0" fmla="*/ 88508 w 358409"/>
                  <a:gd name="connsiteY0" fmla="*/ 402 h 420324"/>
                  <a:gd name="connsiteX1" fmla="*/ 129783 w 358409"/>
                  <a:gd name="connsiteY1" fmla="*/ 165502 h 420324"/>
                  <a:gd name="connsiteX2" fmla="*/ 291708 w 358409"/>
                  <a:gd name="connsiteY2" fmla="*/ 114702 h 420324"/>
                  <a:gd name="connsiteX3" fmla="*/ 225033 w 358409"/>
                  <a:gd name="connsiteY3" fmla="*/ 175027 h 420324"/>
                  <a:gd name="connsiteX4" fmla="*/ 358383 w 358409"/>
                  <a:gd name="connsiteY4" fmla="*/ 187727 h 420324"/>
                  <a:gd name="connsiteX5" fmla="*/ 212333 w 358409"/>
                  <a:gd name="connsiteY5" fmla="*/ 279802 h 420324"/>
                  <a:gd name="connsiteX6" fmla="*/ 126608 w 358409"/>
                  <a:gd name="connsiteY6" fmla="*/ 359177 h 420324"/>
                  <a:gd name="connsiteX7" fmla="*/ 355208 w 358409"/>
                  <a:gd name="connsiteY7" fmla="*/ 365527 h 420324"/>
                  <a:gd name="connsiteX8" fmla="*/ 63108 w 358409"/>
                  <a:gd name="connsiteY8" fmla="*/ 419502 h 420324"/>
                  <a:gd name="connsiteX9" fmla="*/ 199633 w 358409"/>
                  <a:gd name="connsiteY9" fmla="*/ 317902 h 420324"/>
                  <a:gd name="connsiteX10" fmla="*/ 18658 w 358409"/>
                  <a:gd name="connsiteY10" fmla="*/ 298852 h 420324"/>
                  <a:gd name="connsiteX11" fmla="*/ 15483 w 358409"/>
                  <a:gd name="connsiteY11" fmla="*/ 184552 h 420324"/>
                  <a:gd name="connsiteX12" fmla="*/ 104383 w 358409"/>
                  <a:gd name="connsiteY12" fmla="*/ 229002 h 420324"/>
                  <a:gd name="connsiteX13" fmla="*/ 126608 w 358409"/>
                  <a:gd name="connsiteY13" fmla="*/ 162327 h 420324"/>
                  <a:gd name="connsiteX14" fmla="*/ 231383 w 358409"/>
                  <a:gd name="connsiteY14" fmla="*/ 219477 h 420324"/>
                  <a:gd name="connsiteX15" fmla="*/ 164708 w 358409"/>
                  <a:gd name="connsiteY15" fmla="*/ 121052 h 420324"/>
                  <a:gd name="connsiteX16" fmla="*/ 88508 w 358409"/>
                  <a:gd name="connsiteY16" fmla="*/ 402 h 420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8409" h="420324">
                    <a:moveTo>
                      <a:pt x="88508" y="402"/>
                    </a:moveTo>
                    <a:cubicBezTo>
                      <a:pt x="82687" y="7810"/>
                      <a:pt x="95916" y="146452"/>
                      <a:pt x="129783" y="165502"/>
                    </a:cubicBezTo>
                    <a:cubicBezTo>
                      <a:pt x="163650" y="184552"/>
                      <a:pt x="275833" y="113115"/>
                      <a:pt x="291708" y="114702"/>
                    </a:cubicBezTo>
                    <a:cubicBezTo>
                      <a:pt x="307583" y="116290"/>
                      <a:pt x="213920" y="162856"/>
                      <a:pt x="225033" y="175027"/>
                    </a:cubicBezTo>
                    <a:cubicBezTo>
                      <a:pt x="236146" y="187198"/>
                      <a:pt x="360500" y="170265"/>
                      <a:pt x="358383" y="187727"/>
                    </a:cubicBezTo>
                    <a:cubicBezTo>
                      <a:pt x="356266" y="205189"/>
                      <a:pt x="250962" y="251227"/>
                      <a:pt x="212333" y="279802"/>
                    </a:cubicBezTo>
                    <a:cubicBezTo>
                      <a:pt x="173704" y="308377"/>
                      <a:pt x="102796" y="344890"/>
                      <a:pt x="126608" y="359177"/>
                    </a:cubicBezTo>
                    <a:cubicBezTo>
                      <a:pt x="150420" y="373464"/>
                      <a:pt x="365791" y="355473"/>
                      <a:pt x="355208" y="365527"/>
                    </a:cubicBezTo>
                    <a:cubicBezTo>
                      <a:pt x="344625" y="375581"/>
                      <a:pt x="89037" y="427439"/>
                      <a:pt x="63108" y="419502"/>
                    </a:cubicBezTo>
                    <a:cubicBezTo>
                      <a:pt x="37179" y="411565"/>
                      <a:pt x="207041" y="338010"/>
                      <a:pt x="199633" y="317902"/>
                    </a:cubicBezTo>
                    <a:cubicBezTo>
                      <a:pt x="192225" y="297794"/>
                      <a:pt x="49350" y="321077"/>
                      <a:pt x="18658" y="298852"/>
                    </a:cubicBezTo>
                    <a:cubicBezTo>
                      <a:pt x="-12034" y="276627"/>
                      <a:pt x="1196" y="196194"/>
                      <a:pt x="15483" y="184552"/>
                    </a:cubicBezTo>
                    <a:cubicBezTo>
                      <a:pt x="29770" y="172910"/>
                      <a:pt x="85862" y="232706"/>
                      <a:pt x="104383" y="229002"/>
                    </a:cubicBezTo>
                    <a:cubicBezTo>
                      <a:pt x="122904" y="225298"/>
                      <a:pt x="105441" y="163914"/>
                      <a:pt x="126608" y="162327"/>
                    </a:cubicBezTo>
                    <a:cubicBezTo>
                      <a:pt x="147775" y="160740"/>
                      <a:pt x="225033" y="226356"/>
                      <a:pt x="231383" y="219477"/>
                    </a:cubicBezTo>
                    <a:cubicBezTo>
                      <a:pt x="237733" y="212598"/>
                      <a:pt x="188520" y="152273"/>
                      <a:pt x="164708" y="121052"/>
                    </a:cubicBezTo>
                    <a:cubicBezTo>
                      <a:pt x="140896" y="89831"/>
                      <a:pt x="94329" y="-7006"/>
                      <a:pt x="88508" y="402"/>
                    </a:cubicBezTo>
                    <a:close/>
                  </a:path>
                </a:pathLst>
              </a:custGeom>
              <a:solidFill>
                <a:srgbClr val="92D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8" name="フリーフォーム 1067">
                <a:extLst>
                  <a:ext uri="{FF2B5EF4-FFF2-40B4-BE49-F238E27FC236}">
                    <a16:creationId xmlns:a16="http://schemas.microsoft.com/office/drawing/2014/main" id="{C67E2F83-D917-AC66-7195-125689732534}"/>
                  </a:ext>
                </a:extLst>
              </p:cNvPr>
              <p:cNvSpPr/>
              <p:nvPr/>
            </p:nvSpPr>
            <p:spPr>
              <a:xfrm>
                <a:off x="11299802" y="5593402"/>
                <a:ext cx="285801" cy="560178"/>
              </a:xfrm>
              <a:custGeom>
                <a:avLst/>
                <a:gdLst>
                  <a:gd name="connsiteX0" fmla="*/ 92098 w 285801"/>
                  <a:gd name="connsiteY0" fmla="*/ 948 h 560178"/>
                  <a:gd name="connsiteX1" fmla="*/ 276248 w 285801"/>
                  <a:gd name="connsiteY1" fmla="*/ 96198 h 560178"/>
                  <a:gd name="connsiteX2" fmla="*/ 149248 w 285801"/>
                  <a:gd name="connsiteY2" fmla="*/ 150173 h 560178"/>
                  <a:gd name="connsiteX3" fmla="*/ 266723 w 285801"/>
                  <a:gd name="connsiteY3" fmla="*/ 254948 h 560178"/>
                  <a:gd name="connsiteX4" fmla="*/ 149248 w 285801"/>
                  <a:gd name="connsiteY4" fmla="*/ 273998 h 560178"/>
                  <a:gd name="connsiteX5" fmla="*/ 228623 w 285801"/>
                  <a:gd name="connsiteY5" fmla="*/ 407348 h 560178"/>
                  <a:gd name="connsiteX6" fmla="*/ 114323 w 285801"/>
                  <a:gd name="connsiteY6" fmla="*/ 378773 h 560178"/>
                  <a:gd name="connsiteX7" fmla="*/ 285773 w 285801"/>
                  <a:gd name="connsiteY7" fmla="*/ 559748 h 560178"/>
                  <a:gd name="connsiteX8" fmla="*/ 127023 w 285801"/>
                  <a:gd name="connsiteY8" fmla="*/ 423223 h 560178"/>
                  <a:gd name="connsiteX9" fmla="*/ 28598 w 285801"/>
                  <a:gd name="connsiteY9" fmla="*/ 235898 h 560178"/>
                  <a:gd name="connsiteX10" fmla="*/ 146073 w 285801"/>
                  <a:gd name="connsiteY10" fmla="*/ 350198 h 560178"/>
                  <a:gd name="connsiteX11" fmla="*/ 23 w 285801"/>
                  <a:gd name="connsiteY11" fmla="*/ 124773 h 560178"/>
                  <a:gd name="connsiteX12" fmla="*/ 158773 w 285801"/>
                  <a:gd name="connsiteY12" fmla="*/ 270823 h 560178"/>
                  <a:gd name="connsiteX13" fmla="*/ 161948 w 285801"/>
                  <a:gd name="connsiteY13" fmla="*/ 153348 h 560178"/>
                  <a:gd name="connsiteX14" fmla="*/ 219098 w 285801"/>
                  <a:gd name="connsiteY14" fmla="*/ 181923 h 560178"/>
                  <a:gd name="connsiteX15" fmla="*/ 146073 w 285801"/>
                  <a:gd name="connsiteY15" fmla="*/ 51748 h 560178"/>
                  <a:gd name="connsiteX16" fmla="*/ 234973 w 285801"/>
                  <a:gd name="connsiteY16" fmla="*/ 159698 h 560178"/>
                  <a:gd name="connsiteX17" fmla="*/ 92098 w 285801"/>
                  <a:gd name="connsiteY17" fmla="*/ 948 h 560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5801" h="560178">
                    <a:moveTo>
                      <a:pt x="92098" y="948"/>
                    </a:moveTo>
                    <a:cubicBezTo>
                      <a:pt x="98977" y="-9635"/>
                      <a:pt x="266723" y="71327"/>
                      <a:pt x="276248" y="96198"/>
                    </a:cubicBezTo>
                    <a:cubicBezTo>
                      <a:pt x="285773" y="121069"/>
                      <a:pt x="150836" y="123715"/>
                      <a:pt x="149248" y="150173"/>
                    </a:cubicBezTo>
                    <a:cubicBezTo>
                      <a:pt x="147661" y="176631"/>
                      <a:pt x="266723" y="234311"/>
                      <a:pt x="266723" y="254948"/>
                    </a:cubicBezTo>
                    <a:cubicBezTo>
                      <a:pt x="266723" y="275585"/>
                      <a:pt x="155598" y="248598"/>
                      <a:pt x="149248" y="273998"/>
                    </a:cubicBezTo>
                    <a:cubicBezTo>
                      <a:pt x="142898" y="299398"/>
                      <a:pt x="234444" y="389886"/>
                      <a:pt x="228623" y="407348"/>
                    </a:cubicBezTo>
                    <a:cubicBezTo>
                      <a:pt x="222802" y="424810"/>
                      <a:pt x="104798" y="353373"/>
                      <a:pt x="114323" y="378773"/>
                    </a:cubicBezTo>
                    <a:cubicBezTo>
                      <a:pt x="123848" y="404173"/>
                      <a:pt x="283656" y="552340"/>
                      <a:pt x="285773" y="559748"/>
                    </a:cubicBezTo>
                    <a:cubicBezTo>
                      <a:pt x="287890" y="567156"/>
                      <a:pt x="169885" y="477198"/>
                      <a:pt x="127023" y="423223"/>
                    </a:cubicBezTo>
                    <a:cubicBezTo>
                      <a:pt x="84161" y="369248"/>
                      <a:pt x="25423" y="248069"/>
                      <a:pt x="28598" y="235898"/>
                    </a:cubicBezTo>
                    <a:cubicBezTo>
                      <a:pt x="31773" y="223727"/>
                      <a:pt x="150836" y="368719"/>
                      <a:pt x="146073" y="350198"/>
                    </a:cubicBezTo>
                    <a:cubicBezTo>
                      <a:pt x="141310" y="331677"/>
                      <a:pt x="-2094" y="138002"/>
                      <a:pt x="23" y="124773"/>
                    </a:cubicBezTo>
                    <a:cubicBezTo>
                      <a:pt x="2140" y="111544"/>
                      <a:pt x="131786" y="266061"/>
                      <a:pt x="158773" y="270823"/>
                    </a:cubicBezTo>
                    <a:cubicBezTo>
                      <a:pt x="185760" y="275585"/>
                      <a:pt x="151894" y="168165"/>
                      <a:pt x="161948" y="153348"/>
                    </a:cubicBezTo>
                    <a:cubicBezTo>
                      <a:pt x="172002" y="138531"/>
                      <a:pt x="221744" y="198856"/>
                      <a:pt x="219098" y="181923"/>
                    </a:cubicBezTo>
                    <a:cubicBezTo>
                      <a:pt x="216452" y="164990"/>
                      <a:pt x="143427" y="55452"/>
                      <a:pt x="146073" y="51748"/>
                    </a:cubicBezTo>
                    <a:cubicBezTo>
                      <a:pt x="148719" y="48044"/>
                      <a:pt x="242910" y="167635"/>
                      <a:pt x="234973" y="159698"/>
                    </a:cubicBezTo>
                    <a:cubicBezTo>
                      <a:pt x="227036" y="151761"/>
                      <a:pt x="85219" y="11531"/>
                      <a:pt x="92098" y="948"/>
                    </a:cubicBezTo>
                    <a:close/>
                  </a:path>
                </a:pathLst>
              </a:custGeom>
              <a:solidFill>
                <a:srgbClr val="92D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9" name="フリーフォーム 1068">
                <a:extLst>
                  <a:ext uri="{FF2B5EF4-FFF2-40B4-BE49-F238E27FC236}">
                    <a16:creationId xmlns:a16="http://schemas.microsoft.com/office/drawing/2014/main" id="{1E04EBD3-446E-B75E-DCBF-9BA2126EF605}"/>
                  </a:ext>
                </a:extLst>
              </p:cNvPr>
              <p:cNvSpPr/>
              <p:nvPr/>
            </p:nvSpPr>
            <p:spPr>
              <a:xfrm>
                <a:off x="11258320" y="5720726"/>
                <a:ext cx="378209" cy="1524769"/>
              </a:xfrm>
              <a:custGeom>
                <a:avLst/>
                <a:gdLst>
                  <a:gd name="connsiteX0" fmla="*/ 270105 w 378209"/>
                  <a:gd name="connsiteY0" fmla="*/ 624 h 1524769"/>
                  <a:gd name="connsiteX1" fmla="*/ 114530 w 378209"/>
                  <a:gd name="connsiteY1" fmla="*/ 89524 h 1524769"/>
                  <a:gd name="connsiteX2" fmla="*/ 181205 w 378209"/>
                  <a:gd name="connsiteY2" fmla="*/ 162549 h 1524769"/>
                  <a:gd name="connsiteX3" fmla="*/ 98655 w 378209"/>
                  <a:gd name="connsiteY3" fmla="*/ 159374 h 1524769"/>
                  <a:gd name="connsiteX4" fmla="*/ 98655 w 378209"/>
                  <a:gd name="connsiteY4" fmla="*/ 241924 h 1524769"/>
                  <a:gd name="connsiteX5" fmla="*/ 230 w 378209"/>
                  <a:gd name="connsiteY5" fmla="*/ 327649 h 1524769"/>
                  <a:gd name="connsiteX6" fmla="*/ 130405 w 378209"/>
                  <a:gd name="connsiteY6" fmla="*/ 495924 h 1524769"/>
                  <a:gd name="connsiteX7" fmla="*/ 51030 w 378209"/>
                  <a:gd name="connsiteY7" fmla="*/ 502274 h 1524769"/>
                  <a:gd name="connsiteX8" fmla="*/ 206605 w 378209"/>
                  <a:gd name="connsiteY8" fmla="*/ 534024 h 1524769"/>
                  <a:gd name="connsiteX9" fmla="*/ 85955 w 378209"/>
                  <a:gd name="connsiteY9" fmla="*/ 591174 h 1524769"/>
                  <a:gd name="connsiteX10" fmla="*/ 203430 w 378209"/>
                  <a:gd name="connsiteY10" fmla="*/ 670549 h 1524769"/>
                  <a:gd name="connsiteX11" fmla="*/ 51030 w 378209"/>
                  <a:gd name="connsiteY11" fmla="*/ 689599 h 1524769"/>
                  <a:gd name="connsiteX12" fmla="*/ 168505 w 378209"/>
                  <a:gd name="connsiteY12" fmla="*/ 819774 h 1524769"/>
                  <a:gd name="connsiteX13" fmla="*/ 73255 w 378209"/>
                  <a:gd name="connsiteY13" fmla="*/ 775324 h 1524769"/>
                  <a:gd name="connsiteX14" fmla="*/ 146280 w 378209"/>
                  <a:gd name="connsiteY14" fmla="*/ 861049 h 1524769"/>
                  <a:gd name="connsiteX15" fmla="*/ 193905 w 378209"/>
                  <a:gd name="connsiteY15" fmla="*/ 937249 h 1524769"/>
                  <a:gd name="connsiteX16" fmla="*/ 95480 w 378209"/>
                  <a:gd name="connsiteY16" fmla="*/ 959474 h 1524769"/>
                  <a:gd name="connsiteX17" fmla="*/ 181205 w 378209"/>
                  <a:gd name="connsiteY17" fmla="*/ 1061074 h 1524769"/>
                  <a:gd name="connsiteX18" fmla="*/ 120880 w 378209"/>
                  <a:gd name="connsiteY18" fmla="*/ 1146799 h 1524769"/>
                  <a:gd name="connsiteX19" fmla="*/ 203430 w 378209"/>
                  <a:gd name="connsiteY19" fmla="*/ 1257924 h 1524769"/>
                  <a:gd name="connsiteX20" fmla="*/ 117705 w 378209"/>
                  <a:gd name="connsiteY20" fmla="*/ 1267449 h 1524769"/>
                  <a:gd name="connsiteX21" fmla="*/ 212955 w 378209"/>
                  <a:gd name="connsiteY21" fmla="*/ 1413499 h 1524769"/>
                  <a:gd name="connsiteX22" fmla="*/ 193905 w 378209"/>
                  <a:gd name="connsiteY22" fmla="*/ 1524624 h 1524769"/>
                  <a:gd name="connsiteX23" fmla="*/ 285980 w 378209"/>
                  <a:gd name="connsiteY23" fmla="*/ 1435724 h 1524769"/>
                  <a:gd name="connsiteX24" fmla="*/ 216130 w 378209"/>
                  <a:gd name="connsiteY24" fmla="*/ 1378574 h 1524769"/>
                  <a:gd name="connsiteX25" fmla="*/ 238355 w 378209"/>
                  <a:gd name="connsiteY25" fmla="*/ 1191249 h 1524769"/>
                  <a:gd name="connsiteX26" fmla="*/ 212955 w 378209"/>
                  <a:gd name="connsiteY26" fmla="*/ 1010274 h 1524769"/>
                  <a:gd name="connsiteX27" fmla="*/ 251055 w 378209"/>
                  <a:gd name="connsiteY27" fmla="*/ 727699 h 1524769"/>
                  <a:gd name="connsiteX28" fmla="*/ 285980 w 378209"/>
                  <a:gd name="connsiteY28" fmla="*/ 581649 h 1524769"/>
                  <a:gd name="connsiteX29" fmla="*/ 178030 w 378209"/>
                  <a:gd name="connsiteY29" fmla="*/ 613399 h 1524769"/>
                  <a:gd name="connsiteX30" fmla="*/ 378055 w 378209"/>
                  <a:gd name="connsiteY30" fmla="*/ 438774 h 1524769"/>
                  <a:gd name="connsiteX31" fmla="*/ 139930 w 378209"/>
                  <a:gd name="connsiteY31" fmla="*/ 416549 h 1524769"/>
                  <a:gd name="connsiteX32" fmla="*/ 187555 w 378209"/>
                  <a:gd name="connsiteY32" fmla="*/ 216524 h 1524769"/>
                  <a:gd name="connsiteX33" fmla="*/ 127230 w 378209"/>
                  <a:gd name="connsiteY33" fmla="*/ 194299 h 1524769"/>
                  <a:gd name="connsiteX34" fmla="*/ 266930 w 378209"/>
                  <a:gd name="connsiteY34" fmla="*/ 229224 h 1524769"/>
                  <a:gd name="connsiteX35" fmla="*/ 228830 w 378209"/>
                  <a:gd name="connsiteY35" fmla="*/ 64124 h 1524769"/>
                  <a:gd name="connsiteX36" fmla="*/ 260580 w 378209"/>
                  <a:gd name="connsiteY36" fmla="*/ 137149 h 1524769"/>
                  <a:gd name="connsiteX37" fmla="*/ 270105 w 378209"/>
                  <a:gd name="connsiteY37" fmla="*/ 624 h 152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378209" h="1524769">
                    <a:moveTo>
                      <a:pt x="270105" y="624"/>
                    </a:moveTo>
                    <a:cubicBezTo>
                      <a:pt x="245763" y="-7313"/>
                      <a:pt x="129347" y="62536"/>
                      <a:pt x="114530" y="89524"/>
                    </a:cubicBezTo>
                    <a:cubicBezTo>
                      <a:pt x="99713" y="116512"/>
                      <a:pt x="183851" y="150907"/>
                      <a:pt x="181205" y="162549"/>
                    </a:cubicBezTo>
                    <a:cubicBezTo>
                      <a:pt x="178559" y="174191"/>
                      <a:pt x="112413" y="146145"/>
                      <a:pt x="98655" y="159374"/>
                    </a:cubicBezTo>
                    <a:cubicBezTo>
                      <a:pt x="84897" y="172603"/>
                      <a:pt x="115059" y="213878"/>
                      <a:pt x="98655" y="241924"/>
                    </a:cubicBezTo>
                    <a:cubicBezTo>
                      <a:pt x="82251" y="269970"/>
                      <a:pt x="-5062" y="285316"/>
                      <a:pt x="230" y="327649"/>
                    </a:cubicBezTo>
                    <a:cubicBezTo>
                      <a:pt x="5522" y="369982"/>
                      <a:pt x="121938" y="466820"/>
                      <a:pt x="130405" y="495924"/>
                    </a:cubicBezTo>
                    <a:cubicBezTo>
                      <a:pt x="138872" y="525028"/>
                      <a:pt x="38330" y="495924"/>
                      <a:pt x="51030" y="502274"/>
                    </a:cubicBezTo>
                    <a:cubicBezTo>
                      <a:pt x="63730" y="508624"/>
                      <a:pt x="200784" y="519207"/>
                      <a:pt x="206605" y="534024"/>
                    </a:cubicBezTo>
                    <a:cubicBezTo>
                      <a:pt x="212426" y="548841"/>
                      <a:pt x="86484" y="568420"/>
                      <a:pt x="85955" y="591174"/>
                    </a:cubicBezTo>
                    <a:cubicBezTo>
                      <a:pt x="85426" y="613928"/>
                      <a:pt x="209251" y="654145"/>
                      <a:pt x="203430" y="670549"/>
                    </a:cubicBezTo>
                    <a:cubicBezTo>
                      <a:pt x="197609" y="686953"/>
                      <a:pt x="56851" y="664728"/>
                      <a:pt x="51030" y="689599"/>
                    </a:cubicBezTo>
                    <a:cubicBezTo>
                      <a:pt x="45209" y="714470"/>
                      <a:pt x="164801" y="805487"/>
                      <a:pt x="168505" y="819774"/>
                    </a:cubicBezTo>
                    <a:cubicBezTo>
                      <a:pt x="172209" y="834061"/>
                      <a:pt x="76959" y="768445"/>
                      <a:pt x="73255" y="775324"/>
                    </a:cubicBezTo>
                    <a:cubicBezTo>
                      <a:pt x="69551" y="782203"/>
                      <a:pt x="126172" y="834062"/>
                      <a:pt x="146280" y="861049"/>
                    </a:cubicBezTo>
                    <a:cubicBezTo>
                      <a:pt x="166388" y="888037"/>
                      <a:pt x="202372" y="920845"/>
                      <a:pt x="193905" y="937249"/>
                    </a:cubicBezTo>
                    <a:cubicBezTo>
                      <a:pt x="185438" y="953653"/>
                      <a:pt x="97597" y="938837"/>
                      <a:pt x="95480" y="959474"/>
                    </a:cubicBezTo>
                    <a:cubicBezTo>
                      <a:pt x="93363" y="980111"/>
                      <a:pt x="176972" y="1029853"/>
                      <a:pt x="181205" y="1061074"/>
                    </a:cubicBezTo>
                    <a:cubicBezTo>
                      <a:pt x="185438" y="1092295"/>
                      <a:pt x="117176" y="1113991"/>
                      <a:pt x="120880" y="1146799"/>
                    </a:cubicBezTo>
                    <a:cubicBezTo>
                      <a:pt x="124584" y="1179607"/>
                      <a:pt x="203959" y="1237816"/>
                      <a:pt x="203430" y="1257924"/>
                    </a:cubicBezTo>
                    <a:cubicBezTo>
                      <a:pt x="202901" y="1278032"/>
                      <a:pt x="116117" y="1241520"/>
                      <a:pt x="117705" y="1267449"/>
                    </a:cubicBezTo>
                    <a:cubicBezTo>
                      <a:pt x="119292" y="1293378"/>
                      <a:pt x="200255" y="1370637"/>
                      <a:pt x="212955" y="1413499"/>
                    </a:cubicBezTo>
                    <a:cubicBezTo>
                      <a:pt x="225655" y="1456362"/>
                      <a:pt x="181734" y="1520920"/>
                      <a:pt x="193905" y="1524624"/>
                    </a:cubicBezTo>
                    <a:cubicBezTo>
                      <a:pt x="206076" y="1528328"/>
                      <a:pt x="282276" y="1460066"/>
                      <a:pt x="285980" y="1435724"/>
                    </a:cubicBezTo>
                    <a:cubicBezTo>
                      <a:pt x="289684" y="1411382"/>
                      <a:pt x="224067" y="1419320"/>
                      <a:pt x="216130" y="1378574"/>
                    </a:cubicBezTo>
                    <a:cubicBezTo>
                      <a:pt x="208193" y="1337828"/>
                      <a:pt x="238884" y="1252632"/>
                      <a:pt x="238355" y="1191249"/>
                    </a:cubicBezTo>
                    <a:cubicBezTo>
                      <a:pt x="237826" y="1129866"/>
                      <a:pt x="210838" y="1087532"/>
                      <a:pt x="212955" y="1010274"/>
                    </a:cubicBezTo>
                    <a:cubicBezTo>
                      <a:pt x="215072" y="933016"/>
                      <a:pt x="238884" y="799136"/>
                      <a:pt x="251055" y="727699"/>
                    </a:cubicBezTo>
                    <a:cubicBezTo>
                      <a:pt x="263226" y="656262"/>
                      <a:pt x="298151" y="600699"/>
                      <a:pt x="285980" y="581649"/>
                    </a:cubicBezTo>
                    <a:cubicBezTo>
                      <a:pt x="273809" y="562599"/>
                      <a:pt x="162684" y="637211"/>
                      <a:pt x="178030" y="613399"/>
                    </a:cubicBezTo>
                    <a:cubicBezTo>
                      <a:pt x="193376" y="589587"/>
                      <a:pt x="384405" y="471582"/>
                      <a:pt x="378055" y="438774"/>
                    </a:cubicBezTo>
                    <a:cubicBezTo>
                      <a:pt x="371705" y="405966"/>
                      <a:pt x="171680" y="453591"/>
                      <a:pt x="139930" y="416549"/>
                    </a:cubicBezTo>
                    <a:cubicBezTo>
                      <a:pt x="108180" y="379507"/>
                      <a:pt x="189672" y="253566"/>
                      <a:pt x="187555" y="216524"/>
                    </a:cubicBezTo>
                    <a:cubicBezTo>
                      <a:pt x="185438" y="179482"/>
                      <a:pt x="114001" y="192182"/>
                      <a:pt x="127230" y="194299"/>
                    </a:cubicBezTo>
                    <a:cubicBezTo>
                      <a:pt x="140459" y="196416"/>
                      <a:pt x="249997" y="250920"/>
                      <a:pt x="266930" y="229224"/>
                    </a:cubicBezTo>
                    <a:cubicBezTo>
                      <a:pt x="283863" y="207528"/>
                      <a:pt x="229888" y="79470"/>
                      <a:pt x="228830" y="64124"/>
                    </a:cubicBezTo>
                    <a:cubicBezTo>
                      <a:pt x="227772" y="48778"/>
                      <a:pt x="254230" y="142970"/>
                      <a:pt x="260580" y="137149"/>
                    </a:cubicBezTo>
                    <a:cubicBezTo>
                      <a:pt x="266930" y="131328"/>
                      <a:pt x="294447" y="8561"/>
                      <a:pt x="270105" y="624"/>
                    </a:cubicBezTo>
                    <a:close/>
                  </a:path>
                </a:pathLst>
              </a:custGeom>
              <a:solidFill>
                <a:srgbClr val="92D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0" name="フリーフォーム 1069">
                <a:extLst>
                  <a:ext uri="{FF2B5EF4-FFF2-40B4-BE49-F238E27FC236}">
                    <a16:creationId xmlns:a16="http://schemas.microsoft.com/office/drawing/2014/main" id="{A84BF73D-87B2-B4C2-92DE-8F5277948F65}"/>
                  </a:ext>
                </a:extLst>
              </p:cNvPr>
              <p:cNvSpPr/>
              <p:nvPr/>
            </p:nvSpPr>
            <p:spPr>
              <a:xfrm>
                <a:off x="11442696" y="5994239"/>
                <a:ext cx="447859" cy="1277863"/>
              </a:xfrm>
              <a:custGeom>
                <a:avLst/>
                <a:gdLst>
                  <a:gd name="connsiteX0" fmla="*/ 38104 w 447859"/>
                  <a:gd name="connsiteY0" fmla="*/ 219236 h 1277863"/>
                  <a:gd name="connsiteX1" fmla="*/ 155579 w 447859"/>
                  <a:gd name="connsiteY1" fmla="*/ 409736 h 1277863"/>
                  <a:gd name="connsiteX2" fmla="*/ 171454 w 447859"/>
                  <a:gd name="connsiteY2" fmla="*/ 419261 h 1277863"/>
                  <a:gd name="connsiteX3" fmla="*/ 333379 w 447859"/>
                  <a:gd name="connsiteY3" fmla="*/ 425611 h 1277863"/>
                  <a:gd name="connsiteX4" fmla="*/ 184154 w 447859"/>
                  <a:gd name="connsiteY4" fmla="*/ 441486 h 1277863"/>
                  <a:gd name="connsiteX5" fmla="*/ 260354 w 447859"/>
                  <a:gd name="connsiteY5" fmla="*/ 568486 h 1277863"/>
                  <a:gd name="connsiteX6" fmla="*/ 76204 w 447859"/>
                  <a:gd name="connsiteY6" fmla="*/ 635161 h 1277863"/>
                  <a:gd name="connsiteX7" fmla="*/ 241304 w 447859"/>
                  <a:gd name="connsiteY7" fmla="*/ 692311 h 1277863"/>
                  <a:gd name="connsiteX8" fmla="*/ 95254 w 447859"/>
                  <a:gd name="connsiteY8" fmla="*/ 863761 h 1277863"/>
                  <a:gd name="connsiteX9" fmla="*/ 187329 w 447859"/>
                  <a:gd name="connsiteY9" fmla="*/ 1019336 h 1277863"/>
                  <a:gd name="connsiteX10" fmla="*/ 63504 w 447859"/>
                  <a:gd name="connsiteY10" fmla="*/ 1152686 h 1277863"/>
                  <a:gd name="connsiteX11" fmla="*/ 6354 w 447859"/>
                  <a:gd name="connsiteY11" fmla="*/ 1276511 h 1277863"/>
                  <a:gd name="connsiteX12" fmla="*/ 209554 w 447859"/>
                  <a:gd name="connsiteY12" fmla="*/ 1070136 h 1277863"/>
                  <a:gd name="connsiteX13" fmla="*/ 107954 w 447859"/>
                  <a:gd name="connsiteY13" fmla="*/ 905036 h 1277863"/>
                  <a:gd name="connsiteX14" fmla="*/ 327029 w 447859"/>
                  <a:gd name="connsiteY14" fmla="*/ 670086 h 1277863"/>
                  <a:gd name="connsiteX15" fmla="*/ 406404 w 447859"/>
                  <a:gd name="connsiteY15" fmla="*/ 470061 h 1277863"/>
                  <a:gd name="connsiteX16" fmla="*/ 333379 w 447859"/>
                  <a:gd name="connsiteY16" fmla="*/ 304961 h 1277863"/>
                  <a:gd name="connsiteX17" fmla="*/ 447679 w 447859"/>
                  <a:gd name="connsiteY17" fmla="*/ 161 h 1277863"/>
                  <a:gd name="connsiteX18" fmla="*/ 301629 w 447859"/>
                  <a:gd name="connsiteY18" fmla="*/ 266861 h 1277863"/>
                  <a:gd name="connsiteX19" fmla="*/ 273054 w 447859"/>
                  <a:gd name="connsiteY19" fmla="*/ 543086 h 1277863"/>
                  <a:gd name="connsiteX20" fmla="*/ 187329 w 447859"/>
                  <a:gd name="connsiteY20" fmla="*/ 444661 h 1277863"/>
                  <a:gd name="connsiteX21" fmla="*/ 38104 w 447859"/>
                  <a:gd name="connsiteY21" fmla="*/ 219236 h 127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47859" h="1277863">
                    <a:moveTo>
                      <a:pt x="38104" y="219236"/>
                    </a:moveTo>
                    <a:cubicBezTo>
                      <a:pt x="32812" y="213415"/>
                      <a:pt x="133354" y="376399"/>
                      <a:pt x="155579" y="409736"/>
                    </a:cubicBezTo>
                    <a:cubicBezTo>
                      <a:pt x="177804" y="443073"/>
                      <a:pt x="141821" y="416615"/>
                      <a:pt x="171454" y="419261"/>
                    </a:cubicBezTo>
                    <a:cubicBezTo>
                      <a:pt x="201087" y="421907"/>
                      <a:pt x="331262" y="421907"/>
                      <a:pt x="333379" y="425611"/>
                    </a:cubicBezTo>
                    <a:cubicBezTo>
                      <a:pt x="335496" y="429315"/>
                      <a:pt x="196325" y="417674"/>
                      <a:pt x="184154" y="441486"/>
                    </a:cubicBezTo>
                    <a:cubicBezTo>
                      <a:pt x="171983" y="465299"/>
                      <a:pt x="278346" y="536207"/>
                      <a:pt x="260354" y="568486"/>
                    </a:cubicBezTo>
                    <a:cubicBezTo>
                      <a:pt x="242362" y="600765"/>
                      <a:pt x="79379" y="614524"/>
                      <a:pt x="76204" y="635161"/>
                    </a:cubicBezTo>
                    <a:cubicBezTo>
                      <a:pt x="73029" y="655799"/>
                      <a:pt x="238129" y="654211"/>
                      <a:pt x="241304" y="692311"/>
                    </a:cubicBezTo>
                    <a:cubicBezTo>
                      <a:pt x="244479" y="730411"/>
                      <a:pt x="104250" y="809257"/>
                      <a:pt x="95254" y="863761"/>
                    </a:cubicBezTo>
                    <a:cubicBezTo>
                      <a:pt x="86258" y="918265"/>
                      <a:pt x="192621" y="971182"/>
                      <a:pt x="187329" y="1019336"/>
                    </a:cubicBezTo>
                    <a:cubicBezTo>
                      <a:pt x="182037" y="1067490"/>
                      <a:pt x="93666" y="1109824"/>
                      <a:pt x="63504" y="1152686"/>
                    </a:cubicBezTo>
                    <a:cubicBezTo>
                      <a:pt x="33342" y="1195548"/>
                      <a:pt x="-17988" y="1290269"/>
                      <a:pt x="6354" y="1276511"/>
                    </a:cubicBezTo>
                    <a:cubicBezTo>
                      <a:pt x="30696" y="1262753"/>
                      <a:pt x="192621" y="1132048"/>
                      <a:pt x="209554" y="1070136"/>
                    </a:cubicBezTo>
                    <a:cubicBezTo>
                      <a:pt x="226487" y="1008224"/>
                      <a:pt x="88375" y="971711"/>
                      <a:pt x="107954" y="905036"/>
                    </a:cubicBezTo>
                    <a:cubicBezTo>
                      <a:pt x="127533" y="838361"/>
                      <a:pt x="277287" y="742582"/>
                      <a:pt x="327029" y="670086"/>
                    </a:cubicBezTo>
                    <a:cubicBezTo>
                      <a:pt x="376771" y="597590"/>
                      <a:pt x="405346" y="530915"/>
                      <a:pt x="406404" y="470061"/>
                    </a:cubicBezTo>
                    <a:cubicBezTo>
                      <a:pt x="407462" y="409207"/>
                      <a:pt x="326500" y="383278"/>
                      <a:pt x="333379" y="304961"/>
                    </a:cubicBezTo>
                    <a:cubicBezTo>
                      <a:pt x="340258" y="226644"/>
                      <a:pt x="452971" y="6511"/>
                      <a:pt x="447679" y="161"/>
                    </a:cubicBezTo>
                    <a:cubicBezTo>
                      <a:pt x="442387" y="-6189"/>
                      <a:pt x="330733" y="176373"/>
                      <a:pt x="301629" y="266861"/>
                    </a:cubicBezTo>
                    <a:cubicBezTo>
                      <a:pt x="272525" y="357349"/>
                      <a:pt x="292104" y="513453"/>
                      <a:pt x="273054" y="543086"/>
                    </a:cubicBezTo>
                    <a:cubicBezTo>
                      <a:pt x="254004" y="572719"/>
                      <a:pt x="224371" y="494403"/>
                      <a:pt x="187329" y="444661"/>
                    </a:cubicBezTo>
                    <a:cubicBezTo>
                      <a:pt x="150287" y="394919"/>
                      <a:pt x="43396" y="225057"/>
                      <a:pt x="38104" y="219236"/>
                    </a:cubicBezTo>
                    <a:close/>
                  </a:path>
                </a:pathLst>
              </a:custGeom>
              <a:solidFill>
                <a:srgbClr val="92D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175" name="グループ化 1174">
              <a:extLst>
                <a:ext uri="{FF2B5EF4-FFF2-40B4-BE49-F238E27FC236}">
                  <a16:creationId xmlns:a16="http://schemas.microsoft.com/office/drawing/2014/main" id="{39F8CB44-6463-7AA2-0F98-5EF66582E5D3}"/>
                </a:ext>
              </a:extLst>
            </p:cNvPr>
            <p:cNvGrpSpPr/>
            <p:nvPr/>
          </p:nvGrpSpPr>
          <p:grpSpPr>
            <a:xfrm>
              <a:off x="3831576" y="1401088"/>
              <a:ext cx="5304973" cy="7708091"/>
              <a:chOff x="3831576" y="1401088"/>
              <a:chExt cx="5304973" cy="7708091"/>
            </a:xfrm>
          </p:grpSpPr>
          <p:grpSp>
            <p:nvGrpSpPr>
              <p:cNvPr id="1176" name="グループ化 1175">
                <a:extLst>
                  <a:ext uri="{FF2B5EF4-FFF2-40B4-BE49-F238E27FC236}">
                    <a16:creationId xmlns:a16="http://schemas.microsoft.com/office/drawing/2014/main" id="{A0ED76D7-6655-5645-7021-66FB4E490C20}"/>
                  </a:ext>
                </a:extLst>
              </p:cNvPr>
              <p:cNvGrpSpPr/>
              <p:nvPr/>
            </p:nvGrpSpPr>
            <p:grpSpPr>
              <a:xfrm>
                <a:off x="4199886" y="1401088"/>
                <a:ext cx="4499683" cy="7492277"/>
                <a:chOff x="4199886" y="1401088"/>
                <a:chExt cx="4499683" cy="7492277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1541" name="フリーフォーム 1540">
                  <a:extLst>
                    <a:ext uri="{FF2B5EF4-FFF2-40B4-BE49-F238E27FC236}">
                      <a16:creationId xmlns:a16="http://schemas.microsoft.com/office/drawing/2014/main" id="{CE5A7BA4-C6EF-8F8A-F79A-65D0B62F8D16}"/>
                    </a:ext>
                  </a:extLst>
                </p:cNvPr>
                <p:cNvSpPr/>
                <p:nvPr/>
              </p:nvSpPr>
              <p:spPr>
                <a:xfrm>
                  <a:off x="4227653" y="1505048"/>
                  <a:ext cx="17340" cy="1514519"/>
                </a:xfrm>
                <a:custGeom>
                  <a:avLst/>
                  <a:gdLst>
                    <a:gd name="connsiteX0" fmla="*/ 1447 w 17340"/>
                    <a:gd name="connsiteY0" fmla="*/ 6252 h 1514519"/>
                    <a:gd name="connsiteX1" fmla="*/ 1447 w 17340"/>
                    <a:gd name="connsiteY1" fmla="*/ 676177 h 1514519"/>
                    <a:gd name="connsiteX2" fmla="*/ 17322 w 17340"/>
                    <a:gd name="connsiteY2" fmla="*/ 606327 h 1514519"/>
                    <a:gd name="connsiteX3" fmla="*/ 4622 w 17340"/>
                    <a:gd name="connsiteY3" fmla="*/ 917477 h 1514519"/>
                    <a:gd name="connsiteX4" fmla="*/ 4622 w 17340"/>
                    <a:gd name="connsiteY4" fmla="*/ 1450877 h 1514519"/>
                    <a:gd name="connsiteX5" fmla="*/ 4622 w 17340"/>
                    <a:gd name="connsiteY5" fmla="*/ 1387377 h 1514519"/>
                    <a:gd name="connsiteX6" fmla="*/ 7797 w 17340"/>
                    <a:gd name="connsiteY6" fmla="*/ 399952 h 1514519"/>
                    <a:gd name="connsiteX7" fmla="*/ 1447 w 17340"/>
                    <a:gd name="connsiteY7" fmla="*/ 6252 h 151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40" h="1514519">
                      <a:moveTo>
                        <a:pt x="1447" y="6252"/>
                      </a:moveTo>
                      <a:cubicBezTo>
                        <a:pt x="389" y="52289"/>
                        <a:pt x="-1199" y="576165"/>
                        <a:pt x="1447" y="676177"/>
                      </a:cubicBezTo>
                      <a:cubicBezTo>
                        <a:pt x="4093" y="776189"/>
                        <a:pt x="16793" y="566110"/>
                        <a:pt x="17322" y="606327"/>
                      </a:cubicBezTo>
                      <a:cubicBezTo>
                        <a:pt x="17851" y="646544"/>
                        <a:pt x="6739" y="776719"/>
                        <a:pt x="4622" y="917477"/>
                      </a:cubicBezTo>
                      <a:cubicBezTo>
                        <a:pt x="2505" y="1058235"/>
                        <a:pt x="4622" y="1450877"/>
                        <a:pt x="4622" y="1450877"/>
                      </a:cubicBezTo>
                      <a:cubicBezTo>
                        <a:pt x="4622" y="1529194"/>
                        <a:pt x="4093" y="1562531"/>
                        <a:pt x="4622" y="1387377"/>
                      </a:cubicBezTo>
                      <a:cubicBezTo>
                        <a:pt x="5151" y="1212223"/>
                        <a:pt x="5151" y="623790"/>
                        <a:pt x="7797" y="399952"/>
                      </a:cubicBezTo>
                      <a:cubicBezTo>
                        <a:pt x="10443" y="176115"/>
                        <a:pt x="2505" y="-39785"/>
                        <a:pt x="1447" y="62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2" name="フリーフォーム 1541">
                  <a:extLst>
                    <a:ext uri="{FF2B5EF4-FFF2-40B4-BE49-F238E27FC236}">
                      <a16:creationId xmlns:a16="http://schemas.microsoft.com/office/drawing/2014/main" id="{E4F814DE-1185-B858-11AD-918C6DA0BFAD}"/>
                    </a:ext>
                  </a:extLst>
                </p:cNvPr>
                <p:cNvSpPr/>
                <p:nvPr/>
              </p:nvSpPr>
              <p:spPr>
                <a:xfrm>
                  <a:off x="4222150" y="2346168"/>
                  <a:ext cx="26012" cy="956664"/>
                </a:xfrm>
                <a:custGeom>
                  <a:avLst/>
                  <a:gdLst>
                    <a:gd name="connsiteX0" fmla="*/ 26000 w 26012"/>
                    <a:gd name="connsiteY0" fmla="*/ 12857 h 956664"/>
                    <a:gd name="connsiteX1" fmla="*/ 6950 w 26012"/>
                    <a:gd name="connsiteY1" fmla="*/ 495457 h 956664"/>
                    <a:gd name="connsiteX2" fmla="*/ 3775 w 26012"/>
                    <a:gd name="connsiteY2" fmla="*/ 927257 h 956664"/>
                    <a:gd name="connsiteX3" fmla="*/ 600 w 26012"/>
                    <a:gd name="connsiteY3" fmla="*/ 838357 h 956664"/>
                    <a:gd name="connsiteX4" fmla="*/ 3775 w 26012"/>
                    <a:gd name="connsiteY4" fmla="*/ 197007 h 956664"/>
                    <a:gd name="connsiteX5" fmla="*/ 26000 w 26012"/>
                    <a:gd name="connsiteY5" fmla="*/ 12857 h 956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012" h="956664">
                      <a:moveTo>
                        <a:pt x="26000" y="12857"/>
                      </a:moveTo>
                      <a:cubicBezTo>
                        <a:pt x="26529" y="62599"/>
                        <a:pt x="10654" y="343057"/>
                        <a:pt x="6950" y="495457"/>
                      </a:cubicBezTo>
                      <a:cubicBezTo>
                        <a:pt x="3246" y="647857"/>
                        <a:pt x="4833" y="870107"/>
                        <a:pt x="3775" y="927257"/>
                      </a:cubicBezTo>
                      <a:cubicBezTo>
                        <a:pt x="2717" y="984407"/>
                        <a:pt x="600" y="960065"/>
                        <a:pt x="600" y="838357"/>
                      </a:cubicBezTo>
                      <a:cubicBezTo>
                        <a:pt x="600" y="716649"/>
                        <a:pt x="-2046" y="329299"/>
                        <a:pt x="3775" y="197007"/>
                      </a:cubicBezTo>
                      <a:cubicBezTo>
                        <a:pt x="9596" y="64715"/>
                        <a:pt x="25471" y="-36885"/>
                        <a:pt x="26000" y="128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3" name="フリーフォーム 1542">
                  <a:extLst>
                    <a:ext uri="{FF2B5EF4-FFF2-40B4-BE49-F238E27FC236}">
                      <a16:creationId xmlns:a16="http://schemas.microsoft.com/office/drawing/2014/main" id="{569F99CC-BF3D-2021-4318-FAA5E993581C}"/>
                    </a:ext>
                  </a:extLst>
                </p:cNvPr>
                <p:cNvSpPr/>
                <p:nvPr/>
              </p:nvSpPr>
              <p:spPr>
                <a:xfrm>
                  <a:off x="4220843" y="3228914"/>
                  <a:ext cx="26190" cy="1465744"/>
                </a:xfrm>
                <a:custGeom>
                  <a:avLst/>
                  <a:gdLst>
                    <a:gd name="connsiteX0" fmla="*/ 8257 w 26190"/>
                    <a:gd name="connsiteY0" fmla="*/ 61 h 1465744"/>
                    <a:gd name="connsiteX1" fmla="*/ 1907 w 26190"/>
                    <a:gd name="connsiteY1" fmla="*/ 511236 h 1465744"/>
                    <a:gd name="connsiteX2" fmla="*/ 1907 w 26190"/>
                    <a:gd name="connsiteY2" fmla="*/ 1060511 h 1465744"/>
                    <a:gd name="connsiteX3" fmla="*/ 24132 w 26190"/>
                    <a:gd name="connsiteY3" fmla="*/ 1428811 h 1465744"/>
                    <a:gd name="connsiteX4" fmla="*/ 24132 w 26190"/>
                    <a:gd name="connsiteY4" fmla="*/ 1352611 h 1465744"/>
                    <a:gd name="connsiteX5" fmla="*/ 14607 w 26190"/>
                    <a:gd name="connsiteY5" fmla="*/ 542986 h 1465744"/>
                    <a:gd name="connsiteX6" fmla="*/ 8257 w 26190"/>
                    <a:gd name="connsiteY6" fmla="*/ 61 h 146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190" h="1465744">
                      <a:moveTo>
                        <a:pt x="8257" y="61"/>
                      </a:moveTo>
                      <a:cubicBezTo>
                        <a:pt x="6140" y="-5231"/>
                        <a:pt x="2965" y="334494"/>
                        <a:pt x="1907" y="511236"/>
                      </a:cubicBezTo>
                      <a:cubicBezTo>
                        <a:pt x="849" y="687978"/>
                        <a:pt x="-1797" y="907582"/>
                        <a:pt x="1907" y="1060511"/>
                      </a:cubicBezTo>
                      <a:cubicBezTo>
                        <a:pt x="5611" y="1213440"/>
                        <a:pt x="20428" y="1380128"/>
                        <a:pt x="24132" y="1428811"/>
                      </a:cubicBezTo>
                      <a:cubicBezTo>
                        <a:pt x="27836" y="1477494"/>
                        <a:pt x="25719" y="1500248"/>
                        <a:pt x="24132" y="1352611"/>
                      </a:cubicBezTo>
                      <a:cubicBezTo>
                        <a:pt x="22545" y="1204974"/>
                        <a:pt x="15136" y="775819"/>
                        <a:pt x="14607" y="542986"/>
                      </a:cubicBezTo>
                      <a:cubicBezTo>
                        <a:pt x="14078" y="310153"/>
                        <a:pt x="10374" y="5353"/>
                        <a:pt x="8257" y="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4" name="フリーフォーム 1543">
                  <a:extLst>
                    <a:ext uri="{FF2B5EF4-FFF2-40B4-BE49-F238E27FC236}">
                      <a16:creationId xmlns:a16="http://schemas.microsoft.com/office/drawing/2014/main" id="{1F089BE5-C4D2-6964-3CB2-4CC83A1C3ABC}"/>
                    </a:ext>
                  </a:extLst>
                </p:cNvPr>
                <p:cNvSpPr/>
                <p:nvPr/>
              </p:nvSpPr>
              <p:spPr>
                <a:xfrm>
                  <a:off x="4215429" y="4400087"/>
                  <a:ext cx="20159" cy="1274750"/>
                </a:xfrm>
                <a:custGeom>
                  <a:avLst/>
                  <a:gdLst>
                    <a:gd name="connsiteX0" fmla="*/ 7321 w 20159"/>
                    <a:gd name="connsiteY0" fmla="*/ 19513 h 1274750"/>
                    <a:gd name="connsiteX1" fmla="*/ 20021 w 20159"/>
                    <a:gd name="connsiteY1" fmla="*/ 1130763 h 1274750"/>
                    <a:gd name="connsiteX2" fmla="*/ 13671 w 20159"/>
                    <a:gd name="connsiteY2" fmla="*/ 1238713 h 1274750"/>
                    <a:gd name="connsiteX3" fmla="*/ 7321 w 20159"/>
                    <a:gd name="connsiteY3" fmla="*/ 924388 h 1274750"/>
                    <a:gd name="connsiteX4" fmla="*/ 971 w 20159"/>
                    <a:gd name="connsiteY4" fmla="*/ 457663 h 1274750"/>
                    <a:gd name="connsiteX5" fmla="*/ 7321 w 20159"/>
                    <a:gd name="connsiteY5" fmla="*/ 19513 h 1274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159" h="1274750">
                      <a:moveTo>
                        <a:pt x="7321" y="19513"/>
                      </a:moveTo>
                      <a:cubicBezTo>
                        <a:pt x="10496" y="131696"/>
                        <a:pt x="18963" y="927563"/>
                        <a:pt x="20021" y="1130763"/>
                      </a:cubicBezTo>
                      <a:cubicBezTo>
                        <a:pt x="21079" y="1333963"/>
                        <a:pt x="15788" y="1273109"/>
                        <a:pt x="13671" y="1238713"/>
                      </a:cubicBezTo>
                      <a:cubicBezTo>
                        <a:pt x="11554" y="1204317"/>
                        <a:pt x="9438" y="1054563"/>
                        <a:pt x="7321" y="924388"/>
                      </a:cubicBezTo>
                      <a:cubicBezTo>
                        <a:pt x="5204" y="794213"/>
                        <a:pt x="-2733" y="606359"/>
                        <a:pt x="971" y="457663"/>
                      </a:cubicBezTo>
                      <a:cubicBezTo>
                        <a:pt x="4675" y="308967"/>
                        <a:pt x="4146" y="-92670"/>
                        <a:pt x="7321" y="195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5" name="フリーフォーム 1544">
                  <a:extLst>
                    <a:ext uri="{FF2B5EF4-FFF2-40B4-BE49-F238E27FC236}">
                      <a16:creationId xmlns:a16="http://schemas.microsoft.com/office/drawing/2014/main" id="{C21024AD-0F13-1D6E-76BE-33FD57D1E188}"/>
                    </a:ext>
                  </a:extLst>
                </p:cNvPr>
                <p:cNvSpPr/>
                <p:nvPr/>
              </p:nvSpPr>
              <p:spPr>
                <a:xfrm>
                  <a:off x="4199886" y="5686421"/>
                  <a:ext cx="32433" cy="1220288"/>
                </a:xfrm>
                <a:custGeom>
                  <a:avLst/>
                  <a:gdLst>
                    <a:gd name="connsiteX0" fmla="*/ 19689 w 32433"/>
                    <a:gd name="connsiteY0" fmla="*/ 4 h 1220288"/>
                    <a:gd name="connsiteX1" fmla="*/ 13339 w 32433"/>
                    <a:gd name="connsiteY1" fmla="*/ 371479 h 1220288"/>
                    <a:gd name="connsiteX2" fmla="*/ 32389 w 32433"/>
                    <a:gd name="connsiteY2" fmla="*/ 482604 h 1220288"/>
                    <a:gd name="connsiteX3" fmla="*/ 6989 w 32433"/>
                    <a:gd name="connsiteY3" fmla="*/ 889004 h 1220288"/>
                    <a:gd name="connsiteX4" fmla="*/ 19689 w 32433"/>
                    <a:gd name="connsiteY4" fmla="*/ 1219204 h 1220288"/>
                    <a:gd name="connsiteX5" fmla="*/ 10164 w 32433"/>
                    <a:gd name="connsiteY5" fmla="*/ 971554 h 1220288"/>
                    <a:gd name="connsiteX6" fmla="*/ 639 w 32433"/>
                    <a:gd name="connsiteY6" fmla="*/ 365129 h 1220288"/>
                    <a:gd name="connsiteX7" fmla="*/ 19689 w 32433"/>
                    <a:gd name="connsiteY7" fmla="*/ 4 h 1220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33" h="1220288">
                      <a:moveTo>
                        <a:pt x="19689" y="4"/>
                      </a:moveTo>
                      <a:cubicBezTo>
                        <a:pt x="21806" y="1062"/>
                        <a:pt x="11222" y="291046"/>
                        <a:pt x="13339" y="371479"/>
                      </a:cubicBezTo>
                      <a:cubicBezTo>
                        <a:pt x="15456" y="451912"/>
                        <a:pt x="33447" y="396350"/>
                        <a:pt x="32389" y="482604"/>
                      </a:cubicBezTo>
                      <a:cubicBezTo>
                        <a:pt x="31331" y="568858"/>
                        <a:pt x="9106" y="766237"/>
                        <a:pt x="6989" y="889004"/>
                      </a:cubicBezTo>
                      <a:cubicBezTo>
                        <a:pt x="4872" y="1011771"/>
                        <a:pt x="19689" y="1219204"/>
                        <a:pt x="19689" y="1219204"/>
                      </a:cubicBezTo>
                      <a:cubicBezTo>
                        <a:pt x="20218" y="1232962"/>
                        <a:pt x="13339" y="1113900"/>
                        <a:pt x="10164" y="971554"/>
                      </a:cubicBezTo>
                      <a:cubicBezTo>
                        <a:pt x="6989" y="829208"/>
                        <a:pt x="-2536" y="522821"/>
                        <a:pt x="639" y="365129"/>
                      </a:cubicBezTo>
                      <a:cubicBezTo>
                        <a:pt x="3814" y="207437"/>
                        <a:pt x="17572" y="-1054"/>
                        <a:pt x="1968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6" name="フリーフォーム 1545">
                  <a:extLst>
                    <a:ext uri="{FF2B5EF4-FFF2-40B4-BE49-F238E27FC236}">
                      <a16:creationId xmlns:a16="http://schemas.microsoft.com/office/drawing/2014/main" id="{8CFA57C8-340E-E706-9A23-43A683DF4A6A}"/>
                    </a:ext>
                  </a:extLst>
                </p:cNvPr>
                <p:cNvSpPr/>
                <p:nvPr/>
              </p:nvSpPr>
              <p:spPr>
                <a:xfrm>
                  <a:off x="4231920" y="1504786"/>
                  <a:ext cx="60857" cy="978413"/>
                </a:xfrm>
                <a:custGeom>
                  <a:avLst/>
                  <a:gdLst>
                    <a:gd name="connsiteX0" fmla="*/ 35280 w 60857"/>
                    <a:gd name="connsiteY0" fmla="*/ 164 h 978413"/>
                    <a:gd name="connsiteX1" fmla="*/ 22580 w 60857"/>
                    <a:gd name="connsiteY1" fmla="*/ 260514 h 978413"/>
                    <a:gd name="connsiteX2" fmla="*/ 22580 w 60857"/>
                    <a:gd name="connsiteY2" fmla="*/ 225589 h 978413"/>
                    <a:gd name="connsiteX3" fmla="*/ 35280 w 60857"/>
                    <a:gd name="connsiteY3" fmla="*/ 466889 h 978413"/>
                    <a:gd name="connsiteX4" fmla="*/ 47980 w 60857"/>
                    <a:gd name="connsiteY4" fmla="*/ 355764 h 978413"/>
                    <a:gd name="connsiteX5" fmla="*/ 19405 w 60857"/>
                    <a:gd name="connsiteY5" fmla="*/ 692314 h 978413"/>
                    <a:gd name="connsiteX6" fmla="*/ 32105 w 60857"/>
                    <a:gd name="connsiteY6" fmla="*/ 584364 h 978413"/>
                    <a:gd name="connsiteX7" fmla="*/ 6705 w 60857"/>
                    <a:gd name="connsiteY7" fmla="*/ 971714 h 978413"/>
                    <a:gd name="connsiteX8" fmla="*/ 3530 w 60857"/>
                    <a:gd name="connsiteY8" fmla="*/ 800264 h 978413"/>
                    <a:gd name="connsiteX9" fmla="*/ 51155 w 60857"/>
                    <a:gd name="connsiteY9" fmla="*/ 425614 h 978413"/>
                    <a:gd name="connsiteX10" fmla="*/ 51155 w 60857"/>
                    <a:gd name="connsiteY10" fmla="*/ 495464 h 978413"/>
                    <a:gd name="connsiteX11" fmla="*/ 60680 w 60857"/>
                    <a:gd name="connsiteY11" fmla="*/ 343064 h 978413"/>
                    <a:gd name="connsiteX12" fmla="*/ 41630 w 60857"/>
                    <a:gd name="connsiteY12" fmla="*/ 358939 h 978413"/>
                    <a:gd name="connsiteX13" fmla="*/ 3530 w 60857"/>
                    <a:gd name="connsiteY13" fmla="*/ 127164 h 978413"/>
                    <a:gd name="connsiteX14" fmla="*/ 28930 w 60857"/>
                    <a:gd name="connsiteY14" fmla="*/ 219239 h 978413"/>
                    <a:gd name="connsiteX15" fmla="*/ 35280 w 60857"/>
                    <a:gd name="connsiteY15" fmla="*/ 164 h 978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0857" h="978413">
                      <a:moveTo>
                        <a:pt x="35280" y="164"/>
                      </a:moveTo>
                      <a:cubicBezTo>
                        <a:pt x="34222" y="7043"/>
                        <a:pt x="24697" y="222943"/>
                        <a:pt x="22580" y="260514"/>
                      </a:cubicBezTo>
                      <a:cubicBezTo>
                        <a:pt x="20463" y="298085"/>
                        <a:pt x="20463" y="191193"/>
                        <a:pt x="22580" y="225589"/>
                      </a:cubicBezTo>
                      <a:cubicBezTo>
                        <a:pt x="24697" y="259985"/>
                        <a:pt x="31047" y="445193"/>
                        <a:pt x="35280" y="466889"/>
                      </a:cubicBezTo>
                      <a:cubicBezTo>
                        <a:pt x="39513" y="488585"/>
                        <a:pt x="50626" y="318193"/>
                        <a:pt x="47980" y="355764"/>
                      </a:cubicBezTo>
                      <a:cubicBezTo>
                        <a:pt x="45334" y="393335"/>
                        <a:pt x="22051" y="654214"/>
                        <a:pt x="19405" y="692314"/>
                      </a:cubicBezTo>
                      <a:cubicBezTo>
                        <a:pt x="16759" y="730414"/>
                        <a:pt x="34222" y="537797"/>
                        <a:pt x="32105" y="584364"/>
                      </a:cubicBezTo>
                      <a:cubicBezTo>
                        <a:pt x="29988" y="630931"/>
                        <a:pt x="11467" y="935731"/>
                        <a:pt x="6705" y="971714"/>
                      </a:cubicBezTo>
                      <a:cubicBezTo>
                        <a:pt x="1943" y="1007697"/>
                        <a:pt x="-3878" y="891281"/>
                        <a:pt x="3530" y="800264"/>
                      </a:cubicBezTo>
                      <a:cubicBezTo>
                        <a:pt x="10938" y="709247"/>
                        <a:pt x="43217" y="476414"/>
                        <a:pt x="51155" y="425614"/>
                      </a:cubicBezTo>
                      <a:cubicBezTo>
                        <a:pt x="59093" y="374814"/>
                        <a:pt x="49568" y="509222"/>
                        <a:pt x="51155" y="495464"/>
                      </a:cubicBezTo>
                      <a:cubicBezTo>
                        <a:pt x="52742" y="481706"/>
                        <a:pt x="62267" y="365818"/>
                        <a:pt x="60680" y="343064"/>
                      </a:cubicBezTo>
                      <a:cubicBezTo>
                        <a:pt x="59093" y="320310"/>
                        <a:pt x="51155" y="394922"/>
                        <a:pt x="41630" y="358939"/>
                      </a:cubicBezTo>
                      <a:cubicBezTo>
                        <a:pt x="32105" y="322956"/>
                        <a:pt x="5647" y="150447"/>
                        <a:pt x="3530" y="127164"/>
                      </a:cubicBezTo>
                      <a:cubicBezTo>
                        <a:pt x="1413" y="103881"/>
                        <a:pt x="24167" y="234056"/>
                        <a:pt x="28930" y="219239"/>
                      </a:cubicBezTo>
                      <a:cubicBezTo>
                        <a:pt x="33693" y="204422"/>
                        <a:pt x="36338" y="-6715"/>
                        <a:pt x="35280" y="1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7" name="フリーフォーム 1546">
                  <a:extLst>
                    <a:ext uri="{FF2B5EF4-FFF2-40B4-BE49-F238E27FC236}">
                      <a16:creationId xmlns:a16="http://schemas.microsoft.com/office/drawing/2014/main" id="{3760F1BD-4645-1DD7-6080-73C3581427F1}"/>
                    </a:ext>
                  </a:extLst>
                </p:cNvPr>
                <p:cNvSpPr/>
                <p:nvPr/>
              </p:nvSpPr>
              <p:spPr>
                <a:xfrm>
                  <a:off x="4292368" y="1787420"/>
                  <a:ext cx="85965" cy="565871"/>
                </a:xfrm>
                <a:custGeom>
                  <a:avLst/>
                  <a:gdLst>
                    <a:gd name="connsiteX0" fmla="*/ 60557 w 85965"/>
                    <a:gd name="connsiteY0" fmla="*/ 6455 h 565871"/>
                    <a:gd name="connsiteX1" fmla="*/ 51032 w 85965"/>
                    <a:gd name="connsiteY1" fmla="*/ 108055 h 565871"/>
                    <a:gd name="connsiteX2" fmla="*/ 85957 w 85965"/>
                    <a:gd name="connsiteY2" fmla="*/ 562080 h 565871"/>
                    <a:gd name="connsiteX3" fmla="*/ 54207 w 85965"/>
                    <a:gd name="connsiteY3" fmla="*/ 314430 h 565871"/>
                    <a:gd name="connsiteX4" fmla="*/ 44682 w 85965"/>
                    <a:gd name="connsiteY4" fmla="*/ 123930 h 565871"/>
                    <a:gd name="connsiteX5" fmla="*/ 25632 w 85965"/>
                    <a:gd name="connsiteY5" fmla="*/ 225530 h 565871"/>
                    <a:gd name="connsiteX6" fmla="*/ 232 w 85965"/>
                    <a:gd name="connsiteY6" fmla="*/ 105 h 565871"/>
                    <a:gd name="connsiteX7" fmla="*/ 41507 w 85965"/>
                    <a:gd name="connsiteY7" fmla="*/ 193780 h 565871"/>
                    <a:gd name="connsiteX8" fmla="*/ 60557 w 85965"/>
                    <a:gd name="connsiteY8" fmla="*/ 6455 h 565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965" h="565871">
                      <a:moveTo>
                        <a:pt x="60557" y="6455"/>
                      </a:moveTo>
                      <a:cubicBezTo>
                        <a:pt x="62144" y="-7832"/>
                        <a:pt x="46799" y="15451"/>
                        <a:pt x="51032" y="108055"/>
                      </a:cubicBezTo>
                      <a:cubicBezTo>
                        <a:pt x="55265" y="200659"/>
                        <a:pt x="85428" y="527684"/>
                        <a:pt x="85957" y="562080"/>
                      </a:cubicBezTo>
                      <a:cubicBezTo>
                        <a:pt x="86486" y="596476"/>
                        <a:pt x="61086" y="387455"/>
                        <a:pt x="54207" y="314430"/>
                      </a:cubicBezTo>
                      <a:cubicBezTo>
                        <a:pt x="47328" y="241405"/>
                        <a:pt x="49445" y="138747"/>
                        <a:pt x="44682" y="123930"/>
                      </a:cubicBezTo>
                      <a:cubicBezTo>
                        <a:pt x="39919" y="109113"/>
                        <a:pt x="33040" y="246167"/>
                        <a:pt x="25632" y="225530"/>
                      </a:cubicBezTo>
                      <a:cubicBezTo>
                        <a:pt x="18224" y="204893"/>
                        <a:pt x="-2414" y="5397"/>
                        <a:pt x="232" y="105"/>
                      </a:cubicBezTo>
                      <a:cubicBezTo>
                        <a:pt x="2878" y="-5187"/>
                        <a:pt x="31982" y="190605"/>
                        <a:pt x="41507" y="193780"/>
                      </a:cubicBezTo>
                      <a:cubicBezTo>
                        <a:pt x="51032" y="196955"/>
                        <a:pt x="58970" y="20742"/>
                        <a:pt x="60557" y="64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8" name="フリーフォーム 1547">
                  <a:extLst>
                    <a:ext uri="{FF2B5EF4-FFF2-40B4-BE49-F238E27FC236}">
                      <a16:creationId xmlns:a16="http://schemas.microsoft.com/office/drawing/2014/main" id="{98D12925-5E70-C3D6-6F4B-3C5281C37E82}"/>
                    </a:ext>
                  </a:extLst>
                </p:cNvPr>
                <p:cNvSpPr/>
                <p:nvPr/>
              </p:nvSpPr>
              <p:spPr>
                <a:xfrm>
                  <a:off x="4283075" y="1514163"/>
                  <a:ext cx="22277" cy="314801"/>
                </a:xfrm>
                <a:custGeom>
                  <a:avLst/>
                  <a:gdLst>
                    <a:gd name="connsiteX0" fmla="*/ 22225 w 22277"/>
                    <a:gd name="connsiteY0" fmla="*/ 3487 h 314801"/>
                    <a:gd name="connsiteX1" fmla="*/ 6350 w 22277"/>
                    <a:gd name="connsiteY1" fmla="*/ 60637 h 314801"/>
                    <a:gd name="connsiteX2" fmla="*/ 12700 w 22277"/>
                    <a:gd name="connsiteY2" fmla="*/ 225737 h 314801"/>
                    <a:gd name="connsiteX3" fmla="*/ 3175 w 22277"/>
                    <a:gd name="connsiteY3" fmla="*/ 181287 h 314801"/>
                    <a:gd name="connsiteX4" fmla="*/ 9525 w 22277"/>
                    <a:gd name="connsiteY4" fmla="*/ 314637 h 314801"/>
                    <a:gd name="connsiteX5" fmla="*/ 0 w 22277"/>
                    <a:gd name="connsiteY5" fmla="*/ 149537 h 314801"/>
                    <a:gd name="connsiteX6" fmla="*/ 22225 w 22277"/>
                    <a:gd name="connsiteY6" fmla="*/ 3487 h 3148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277" h="314801">
                      <a:moveTo>
                        <a:pt x="22225" y="3487"/>
                      </a:moveTo>
                      <a:cubicBezTo>
                        <a:pt x="23283" y="-11330"/>
                        <a:pt x="7937" y="23595"/>
                        <a:pt x="6350" y="60637"/>
                      </a:cubicBezTo>
                      <a:cubicBezTo>
                        <a:pt x="4762" y="97679"/>
                        <a:pt x="13229" y="205629"/>
                        <a:pt x="12700" y="225737"/>
                      </a:cubicBezTo>
                      <a:cubicBezTo>
                        <a:pt x="12171" y="245845"/>
                        <a:pt x="3704" y="166470"/>
                        <a:pt x="3175" y="181287"/>
                      </a:cubicBezTo>
                      <a:cubicBezTo>
                        <a:pt x="2646" y="196104"/>
                        <a:pt x="10054" y="319929"/>
                        <a:pt x="9525" y="314637"/>
                      </a:cubicBezTo>
                      <a:cubicBezTo>
                        <a:pt x="8996" y="309345"/>
                        <a:pt x="0" y="195574"/>
                        <a:pt x="0" y="149537"/>
                      </a:cubicBezTo>
                      <a:cubicBezTo>
                        <a:pt x="0" y="103500"/>
                        <a:pt x="21167" y="18304"/>
                        <a:pt x="22225" y="34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9" name="フリーフォーム 1548">
                  <a:extLst>
                    <a:ext uri="{FF2B5EF4-FFF2-40B4-BE49-F238E27FC236}">
                      <a16:creationId xmlns:a16="http://schemas.microsoft.com/office/drawing/2014/main" id="{85553BDC-A5DE-B8B2-47CF-5F7EB3220EAA}"/>
                    </a:ext>
                  </a:extLst>
                </p:cNvPr>
                <p:cNvSpPr/>
                <p:nvPr/>
              </p:nvSpPr>
              <p:spPr>
                <a:xfrm>
                  <a:off x="4429061" y="1461925"/>
                  <a:ext cx="28662" cy="1541997"/>
                </a:xfrm>
                <a:custGeom>
                  <a:avLst/>
                  <a:gdLst>
                    <a:gd name="connsiteX0" fmla="*/ 15939 w 28662"/>
                    <a:gd name="connsiteY0" fmla="*/ 65250 h 1541997"/>
                    <a:gd name="connsiteX1" fmla="*/ 28639 w 28662"/>
                    <a:gd name="connsiteY1" fmla="*/ 1455900 h 1541997"/>
                    <a:gd name="connsiteX2" fmla="*/ 12764 w 28662"/>
                    <a:gd name="connsiteY2" fmla="*/ 1303500 h 1541997"/>
                    <a:gd name="connsiteX3" fmla="*/ 9589 w 28662"/>
                    <a:gd name="connsiteY3" fmla="*/ 566900 h 1541997"/>
                    <a:gd name="connsiteX4" fmla="*/ 64 w 28662"/>
                    <a:gd name="connsiteY4" fmla="*/ 262100 h 1541997"/>
                    <a:gd name="connsiteX5" fmla="*/ 15939 w 28662"/>
                    <a:gd name="connsiteY5" fmla="*/ 65250 h 1541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662" h="1541997">
                      <a:moveTo>
                        <a:pt x="15939" y="65250"/>
                      </a:moveTo>
                      <a:cubicBezTo>
                        <a:pt x="20702" y="264217"/>
                        <a:pt x="29168" y="1249525"/>
                        <a:pt x="28639" y="1455900"/>
                      </a:cubicBezTo>
                      <a:cubicBezTo>
                        <a:pt x="28110" y="1662275"/>
                        <a:pt x="15939" y="1451667"/>
                        <a:pt x="12764" y="1303500"/>
                      </a:cubicBezTo>
                      <a:cubicBezTo>
                        <a:pt x="9589" y="1155333"/>
                        <a:pt x="11706" y="740467"/>
                        <a:pt x="9589" y="566900"/>
                      </a:cubicBezTo>
                      <a:cubicBezTo>
                        <a:pt x="7472" y="393333"/>
                        <a:pt x="1122" y="346237"/>
                        <a:pt x="64" y="262100"/>
                      </a:cubicBezTo>
                      <a:cubicBezTo>
                        <a:pt x="-994" y="177963"/>
                        <a:pt x="11176" y="-133717"/>
                        <a:pt x="15939" y="652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0" name="フリーフォーム 1549">
                  <a:extLst>
                    <a:ext uri="{FF2B5EF4-FFF2-40B4-BE49-F238E27FC236}">
                      <a16:creationId xmlns:a16="http://schemas.microsoft.com/office/drawing/2014/main" id="{653AA704-E542-4E68-710A-D07DD3AFBAE3}"/>
                    </a:ext>
                  </a:extLst>
                </p:cNvPr>
                <p:cNvSpPr/>
                <p:nvPr/>
              </p:nvSpPr>
              <p:spPr>
                <a:xfrm>
                  <a:off x="4429903" y="2982253"/>
                  <a:ext cx="34283" cy="1252709"/>
                </a:xfrm>
                <a:custGeom>
                  <a:avLst/>
                  <a:gdLst>
                    <a:gd name="connsiteX0" fmla="*/ 34147 w 34283"/>
                    <a:gd name="connsiteY0" fmla="*/ 33997 h 1252709"/>
                    <a:gd name="connsiteX1" fmla="*/ 18272 w 34283"/>
                    <a:gd name="connsiteY1" fmla="*/ 1189697 h 1252709"/>
                    <a:gd name="connsiteX2" fmla="*/ 2397 w 34283"/>
                    <a:gd name="connsiteY2" fmla="*/ 999197 h 1252709"/>
                    <a:gd name="connsiteX3" fmla="*/ 2397 w 34283"/>
                    <a:gd name="connsiteY3" fmla="*/ 148297 h 1252709"/>
                    <a:gd name="connsiteX4" fmla="*/ 24622 w 34283"/>
                    <a:gd name="connsiteY4" fmla="*/ 291172 h 1252709"/>
                    <a:gd name="connsiteX5" fmla="*/ 34147 w 34283"/>
                    <a:gd name="connsiteY5" fmla="*/ 33997 h 125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283" h="1252709">
                      <a:moveTo>
                        <a:pt x="34147" y="33997"/>
                      </a:moveTo>
                      <a:cubicBezTo>
                        <a:pt x="33089" y="183751"/>
                        <a:pt x="23564" y="1028830"/>
                        <a:pt x="18272" y="1189697"/>
                      </a:cubicBezTo>
                      <a:cubicBezTo>
                        <a:pt x="12980" y="1350564"/>
                        <a:pt x="5043" y="1172764"/>
                        <a:pt x="2397" y="999197"/>
                      </a:cubicBezTo>
                      <a:cubicBezTo>
                        <a:pt x="-249" y="825630"/>
                        <a:pt x="-1307" y="266301"/>
                        <a:pt x="2397" y="148297"/>
                      </a:cubicBezTo>
                      <a:cubicBezTo>
                        <a:pt x="6101" y="30293"/>
                        <a:pt x="19330" y="305459"/>
                        <a:pt x="24622" y="291172"/>
                      </a:cubicBezTo>
                      <a:cubicBezTo>
                        <a:pt x="29914" y="276885"/>
                        <a:pt x="35205" y="-115757"/>
                        <a:pt x="34147" y="3399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1" name="フリーフォーム 1550">
                  <a:extLst>
                    <a:ext uri="{FF2B5EF4-FFF2-40B4-BE49-F238E27FC236}">
                      <a16:creationId xmlns:a16="http://schemas.microsoft.com/office/drawing/2014/main" id="{8763D170-D8DD-EC8E-890F-927F8B74142C}"/>
                    </a:ext>
                  </a:extLst>
                </p:cNvPr>
                <p:cNvSpPr/>
                <p:nvPr/>
              </p:nvSpPr>
              <p:spPr>
                <a:xfrm>
                  <a:off x="4409574" y="4207834"/>
                  <a:ext cx="48295" cy="1354021"/>
                </a:xfrm>
                <a:custGeom>
                  <a:avLst/>
                  <a:gdLst>
                    <a:gd name="connsiteX0" fmla="*/ 41776 w 48295"/>
                    <a:gd name="connsiteY0" fmla="*/ 27616 h 1354021"/>
                    <a:gd name="connsiteX1" fmla="*/ 38601 w 48295"/>
                    <a:gd name="connsiteY1" fmla="*/ 894391 h 1354021"/>
                    <a:gd name="connsiteX2" fmla="*/ 48126 w 48295"/>
                    <a:gd name="connsiteY2" fmla="*/ 1338891 h 1354021"/>
                    <a:gd name="connsiteX3" fmla="*/ 29076 w 48295"/>
                    <a:gd name="connsiteY3" fmla="*/ 1167441 h 1354021"/>
                    <a:gd name="connsiteX4" fmla="*/ 16376 w 48295"/>
                    <a:gd name="connsiteY4" fmla="*/ 380041 h 1354021"/>
                    <a:gd name="connsiteX5" fmla="*/ 10026 w 48295"/>
                    <a:gd name="connsiteY5" fmla="*/ 408616 h 1354021"/>
                    <a:gd name="connsiteX6" fmla="*/ 16376 w 48295"/>
                    <a:gd name="connsiteY6" fmla="*/ 164141 h 1354021"/>
                    <a:gd name="connsiteX7" fmla="*/ 501 w 48295"/>
                    <a:gd name="connsiteY7" fmla="*/ 208591 h 1354021"/>
                    <a:gd name="connsiteX8" fmla="*/ 41776 w 48295"/>
                    <a:gd name="connsiteY8" fmla="*/ 27616 h 1354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295" h="1354021">
                      <a:moveTo>
                        <a:pt x="41776" y="27616"/>
                      </a:moveTo>
                      <a:cubicBezTo>
                        <a:pt x="48126" y="141916"/>
                        <a:pt x="37543" y="675845"/>
                        <a:pt x="38601" y="894391"/>
                      </a:cubicBezTo>
                      <a:cubicBezTo>
                        <a:pt x="39659" y="1112937"/>
                        <a:pt x="49714" y="1293383"/>
                        <a:pt x="48126" y="1338891"/>
                      </a:cubicBezTo>
                      <a:cubicBezTo>
                        <a:pt x="46539" y="1384399"/>
                        <a:pt x="34368" y="1327249"/>
                        <a:pt x="29076" y="1167441"/>
                      </a:cubicBezTo>
                      <a:cubicBezTo>
                        <a:pt x="23784" y="1007633"/>
                        <a:pt x="19551" y="506512"/>
                        <a:pt x="16376" y="380041"/>
                      </a:cubicBezTo>
                      <a:cubicBezTo>
                        <a:pt x="13201" y="253570"/>
                        <a:pt x="10026" y="444599"/>
                        <a:pt x="10026" y="408616"/>
                      </a:cubicBezTo>
                      <a:cubicBezTo>
                        <a:pt x="10026" y="372633"/>
                        <a:pt x="17963" y="197478"/>
                        <a:pt x="16376" y="164141"/>
                      </a:cubicBezTo>
                      <a:cubicBezTo>
                        <a:pt x="14789" y="130804"/>
                        <a:pt x="-3203" y="227641"/>
                        <a:pt x="501" y="208591"/>
                      </a:cubicBezTo>
                      <a:cubicBezTo>
                        <a:pt x="4205" y="189541"/>
                        <a:pt x="35426" y="-86684"/>
                        <a:pt x="41776" y="276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2" name="フリーフォーム 1551">
                  <a:extLst>
                    <a:ext uri="{FF2B5EF4-FFF2-40B4-BE49-F238E27FC236}">
                      <a16:creationId xmlns:a16="http://schemas.microsoft.com/office/drawing/2014/main" id="{5D39F61C-72CA-CCA7-0AAD-566D365D3676}"/>
                    </a:ext>
                  </a:extLst>
                </p:cNvPr>
                <p:cNvSpPr/>
                <p:nvPr/>
              </p:nvSpPr>
              <p:spPr>
                <a:xfrm>
                  <a:off x="4422379" y="5521139"/>
                  <a:ext cx="14492" cy="1124116"/>
                </a:xfrm>
                <a:custGeom>
                  <a:avLst/>
                  <a:gdLst>
                    <a:gd name="connsiteX0" fmla="*/ 13096 w 14492"/>
                    <a:gd name="connsiteY0" fmla="*/ 22411 h 1124116"/>
                    <a:gd name="connsiteX1" fmla="*/ 13096 w 14492"/>
                    <a:gd name="connsiteY1" fmla="*/ 736786 h 1124116"/>
                    <a:gd name="connsiteX2" fmla="*/ 3571 w 14492"/>
                    <a:gd name="connsiteY2" fmla="*/ 1098736 h 1124116"/>
                    <a:gd name="connsiteX3" fmla="*/ 396 w 14492"/>
                    <a:gd name="connsiteY3" fmla="*/ 1000311 h 1124116"/>
                    <a:gd name="connsiteX4" fmla="*/ 396 w 14492"/>
                    <a:gd name="connsiteY4" fmla="*/ 254186 h 1124116"/>
                    <a:gd name="connsiteX5" fmla="*/ 13096 w 14492"/>
                    <a:gd name="connsiteY5" fmla="*/ 22411 h 1124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92" h="1124116">
                      <a:moveTo>
                        <a:pt x="13096" y="22411"/>
                      </a:moveTo>
                      <a:cubicBezTo>
                        <a:pt x="15213" y="102844"/>
                        <a:pt x="14683" y="557399"/>
                        <a:pt x="13096" y="736786"/>
                      </a:cubicBezTo>
                      <a:cubicBezTo>
                        <a:pt x="11509" y="916173"/>
                        <a:pt x="5688" y="1054815"/>
                        <a:pt x="3571" y="1098736"/>
                      </a:cubicBezTo>
                      <a:cubicBezTo>
                        <a:pt x="1454" y="1142657"/>
                        <a:pt x="925" y="1141069"/>
                        <a:pt x="396" y="1000311"/>
                      </a:cubicBezTo>
                      <a:cubicBezTo>
                        <a:pt x="-133" y="859553"/>
                        <a:pt x="-133" y="416640"/>
                        <a:pt x="396" y="254186"/>
                      </a:cubicBezTo>
                      <a:cubicBezTo>
                        <a:pt x="925" y="91732"/>
                        <a:pt x="10979" y="-58022"/>
                        <a:pt x="13096" y="224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3" name="フリーフォーム 1552">
                  <a:extLst>
                    <a:ext uri="{FF2B5EF4-FFF2-40B4-BE49-F238E27FC236}">
                      <a16:creationId xmlns:a16="http://schemas.microsoft.com/office/drawing/2014/main" id="{D27BD677-CB2C-9993-4B4B-ED167719D41E}"/>
                    </a:ext>
                  </a:extLst>
                </p:cNvPr>
                <p:cNvSpPr/>
                <p:nvPr/>
              </p:nvSpPr>
              <p:spPr>
                <a:xfrm>
                  <a:off x="4406672" y="6695892"/>
                  <a:ext cx="24223" cy="772072"/>
                </a:xfrm>
                <a:custGeom>
                  <a:avLst/>
                  <a:gdLst>
                    <a:gd name="connsiteX0" fmla="*/ 22453 w 24223"/>
                    <a:gd name="connsiteY0" fmla="*/ 22408 h 772072"/>
                    <a:gd name="connsiteX1" fmla="*/ 22453 w 24223"/>
                    <a:gd name="connsiteY1" fmla="*/ 730433 h 772072"/>
                    <a:gd name="connsiteX2" fmla="*/ 19278 w 24223"/>
                    <a:gd name="connsiteY2" fmla="*/ 638358 h 772072"/>
                    <a:gd name="connsiteX3" fmla="*/ 228 w 24223"/>
                    <a:gd name="connsiteY3" fmla="*/ 216083 h 772072"/>
                    <a:gd name="connsiteX4" fmla="*/ 22453 w 24223"/>
                    <a:gd name="connsiteY4" fmla="*/ 22408 h 772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223" h="772072">
                      <a:moveTo>
                        <a:pt x="22453" y="22408"/>
                      </a:moveTo>
                      <a:cubicBezTo>
                        <a:pt x="26157" y="108133"/>
                        <a:pt x="22982" y="627775"/>
                        <a:pt x="22453" y="730433"/>
                      </a:cubicBezTo>
                      <a:cubicBezTo>
                        <a:pt x="21924" y="833091"/>
                        <a:pt x="22982" y="724083"/>
                        <a:pt x="19278" y="638358"/>
                      </a:cubicBezTo>
                      <a:cubicBezTo>
                        <a:pt x="15574" y="552633"/>
                        <a:pt x="2874" y="314508"/>
                        <a:pt x="228" y="216083"/>
                      </a:cubicBezTo>
                      <a:cubicBezTo>
                        <a:pt x="-2418" y="117658"/>
                        <a:pt x="18749" y="-63317"/>
                        <a:pt x="22453" y="224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4" name="フリーフォーム 1553">
                  <a:extLst>
                    <a:ext uri="{FF2B5EF4-FFF2-40B4-BE49-F238E27FC236}">
                      <a16:creationId xmlns:a16="http://schemas.microsoft.com/office/drawing/2014/main" id="{F8E434A1-103D-3E18-650A-6828DB34E465}"/>
                    </a:ext>
                  </a:extLst>
                </p:cNvPr>
                <p:cNvSpPr/>
                <p:nvPr/>
              </p:nvSpPr>
              <p:spPr>
                <a:xfrm>
                  <a:off x="4435463" y="7319992"/>
                  <a:ext cx="22747" cy="1564059"/>
                </a:xfrm>
                <a:custGeom>
                  <a:avLst/>
                  <a:gdLst>
                    <a:gd name="connsiteX0" fmla="*/ 12 w 22747"/>
                    <a:gd name="connsiteY0" fmla="*/ 84108 h 1564059"/>
                    <a:gd name="connsiteX1" fmla="*/ 22237 w 22747"/>
                    <a:gd name="connsiteY1" fmla="*/ 1477933 h 1564059"/>
                    <a:gd name="connsiteX2" fmla="*/ 15887 w 22747"/>
                    <a:gd name="connsiteY2" fmla="*/ 1290608 h 1564059"/>
                    <a:gd name="connsiteX3" fmla="*/ 19062 w 22747"/>
                    <a:gd name="connsiteY3" fmla="*/ 274608 h 1564059"/>
                    <a:gd name="connsiteX4" fmla="*/ 12 w 22747"/>
                    <a:gd name="connsiteY4" fmla="*/ 84108 h 1564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7" h="1564059">
                      <a:moveTo>
                        <a:pt x="12" y="84108"/>
                      </a:moveTo>
                      <a:cubicBezTo>
                        <a:pt x="541" y="284662"/>
                        <a:pt x="19591" y="1276850"/>
                        <a:pt x="22237" y="1477933"/>
                      </a:cubicBezTo>
                      <a:cubicBezTo>
                        <a:pt x="24883" y="1679016"/>
                        <a:pt x="16416" y="1491162"/>
                        <a:pt x="15887" y="1290608"/>
                      </a:cubicBezTo>
                      <a:cubicBezTo>
                        <a:pt x="15358" y="1090054"/>
                        <a:pt x="22766" y="469341"/>
                        <a:pt x="19062" y="274608"/>
                      </a:cubicBezTo>
                      <a:cubicBezTo>
                        <a:pt x="15358" y="79875"/>
                        <a:pt x="-517" y="-116446"/>
                        <a:pt x="12" y="841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5" name="フリーフォーム 1554">
                  <a:extLst>
                    <a:ext uri="{FF2B5EF4-FFF2-40B4-BE49-F238E27FC236}">
                      <a16:creationId xmlns:a16="http://schemas.microsoft.com/office/drawing/2014/main" id="{BAF9811F-FBD9-CCB5-D402-7F3064D7B6B8}"/>
                    </a:ext>
                  </a:extLst>
                </p:cNvPr>
                <p:cNvSpPr/>
                <p:nvPr/>
              </p:nvSpPr>
              <p:spPr>
                <a:xfrm>
                  <a:off x="4254133" y="2022308"/>
                  <a:ext cx="67821" cy="962204"/>
                </a:xfrm>
                <a:custGeom>
                  <a:avLst/>
                  <a:gdLst>
                    <a:gd name="connsiteX0" fmla="*/ 35292 w 67821"/>
                    <a:gd name="connsiteY0" fmla="*/ 167 h 962204"/>
                    <a:gd name="connsiteX1" fmla="*/ 22592 w 67821"/>
                    <a:gd name="connsiteY1" fmla="*/ 222417 h 962204"/>
                    <a:gd name="connsiteX2" fmla="*/ 67042 w 67821"/>
                    <a:gd name="connsiteY2" fmla="*/ 485942 h 962204"/>
                    <a:gd name="connsiteX3" fmla="*/ 51167 w 67821"/>
                    <a:gd name="connsiteY3" fmla="*/ 406567 h 962204"/>
                    <a:gd name="connsiteX4" fmla="*/ 54342 w 67821"/>
                    <a:gd name="connsiteY4" fmla="*/ 587542 h 962204"/>
                    <a:gd name="connsiteX5" fmla="*/ 51167 w 67821"/>
                    <a:gd name="connsiteY5" fmla="*/ 832017 h 962204"/>
                    <a:gd name="connsiteX6" fmla="*/ 28942 w 67821"/>
                    <a:gd name="connsiteY6" fmla="*/ 911392 h 962204"/>
                    <a:gd name="connsiteX7" fmla="*/ 25767 w 67821"/>
                    <a:gd name="connsiteY7" fmla="*/ 809792 h 962204"/>
                    <a:gd name="connsiteX8" fmla="*/ 367 w 67821"/>
                    <a:gd name="connsiteY8" fmla="*/ 962192 h 962204"/>
                    <a:gd name="connsiteX9" fmla="*/ 13067 w 67821"/>
                    <a:gd name="connsiteY9" fmla="*/ 800267 h 962204"/>
                    <a:gd name="connsiteX10" fmla="*/ 44817 w 67821"/>
                    <a:gd name="connsiteY10" fmla="*/ 466892 h 962204"/>
                    <a:gd name="connsiteX11" fmla="*/ 19417 w 67821"/>
                    <a:gd name="connsiteY11" fmla="*/ 257342 h 962204"/>
                    <a:gd name="connsiteX12" fmla="*/ 35292 w 67821"/>
                    <a:gd name="connsiteY12" fmla="*/ 167 h 962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821" h="962204">
                      <a:moveTo>
                        <a:pt x="35292" y="167"/>
                      </a:moveTo>
                      <a:cubicBezTo>
                        <a:pt x="35821" y="-5654"/>
                        <a:pt x="17300" y="141455"/>
                        <a:pt x="22592" y="222417"/>
                      </a:cubicBezTo>
                      <a:cubicBezTo>
                        <a:pt x="27884" y="303379"/>
                        <a:pt x="62280" y="455251"/>
                        <a:pt x="67042" y="485942"/>
                      </a:cubicBezTo>
                      <a:cubicBezTo>
                        <a:pt x="71804" y="516633"/>
                        <a:pt x="53284" y="389634"/>
                        <a:pt x="51167" y="406567"/>
                      </a:cubicBezTo>
                      <a:cubicBezTo>
                        <a:pt x="49050" y="423500"/>
                        <a:pt x="54342" y="516634"/>
                        <a:pt x="54342" y="587542"/>
                      </a:cubicBezTo>
                      <a:cubicBezTo>
                        <a:pt x="54342" y="658450"/>
                        <a:pt x="55400" y="778042"/>
                        <a:pt x="51167" y="832017"/>
                      </a:cubicBezTo>
                      <a:cubicBezTo>
                        <a:pt x="46934" y="885992"/>
                        <a:pt x="33175" y="915096"/>
                        <a:pt x="28942" y="911392"/>
                      </a:cubicBezTo>
                      <a:cubicBezTo>
                        <a:pt x="24709" y="907688"/>
                        <a:pt x="30530" y="801325"/>
                        <a:pt x="25767" y="809792"/>
                      </a:cubicBezTo>
                      <a:cubicBezTo>
                        <a:pt x="21004" y="818259"/>
                        <a:pt x="2484" y="963780"/>
                        <a:pt x="367" y="962192"/>
                      </a:cubicBezTo>
                      <a:cubicBezTo>
                        <a:pt x="-1750" y="960604"/>
                        <a:pt x="5659" y="882817"/>
                        <a:pt x="13067" y="800267"/>
                      </a:cubicBezTo>
                      <a:cubicBezTo>
                        <a:pt x="20475" y="717717"/>
                        <a:pt x="43759" y="557379"/>
                        <a:pt x="44817" y="466892"/>
                      </a:cubicBezTo>
                      <a:cubicBezTo>
                        <a:pt x="45875" y="376405"/>
                        <a:pt x="20475" y="334600"/>
                        <a:pt x="19417" y="257342"/>
                      </a:cubicBezTo>
                      <a:cubicBezTo>
                        <a:pt x="18359" y="180084"/>
                        <a:pt x="34763" y="5988"/>
                        <a:pt x="35292" y="1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6" name="フリーフォーム 1555">
                  <a:extLst>
                    <a:ext uri="{FF2B5EF4-FFF2-40B4-BE49-F238E27FC236}">
                      <a16:creationId xmlns:a16="http://schemas.microsoft.com/office/drawing/2014/main" id="{47046003-08D8-B390-F597-CEFE1FCC41E0}"/>
                    </a:ext>
                  </a:extLst>
                </p:cNvPr>
                <p:cNvSpPr/>
                <p:nvPr/>
              </p:nvSpPr>
              <p:spPr>
                <a:xfrm>
                  <a:off x="4360416" y="2558773"/>
                  <a:ext cx="40205" cy="1132224"/>
                </a:xfrm>
                <a:custGeom>
                  <a:avLst/>
                  <a:gdLst>
                    <a:gd name="connsiteX0" fmla="*/ 5209 w 40205"/>
                    <a:gd name="connsiteY0" fmla="*/ 3452 h 1132224"/>
                    <a:gd name="connsiteX1" fmla="*/ 2034 w 40205"/>
                    <a:gd name="connsiteY1" fmla="*/ 289202 h 1132224"/>
                    <a:gd name="connsiteX2" fmla="*/ 40134 w 40205"/>
                    <a:gd name="connsiteY2" fmla="*/ 165377 h 1132224"/>
                    <a:gd name="connsiteX3" fmla="*/ 11559 w 40205"/>
                    <a:gd name="connsiteY3" fmla="*/ 257452 h 1132224"/>
                    <a:gd name="connsiteX4" fmla="*/ 11559 w 40205"/>
                    <a:gd name="connsiteY4" fmla="*/ 413027 h 1132224"/>
                    <a:gd name="connsiteX5" fmla="*/ 5209 w 40205"/>
                    <a:gd name="connsiteY5" fmla="*/ 1086127 h 1132224"/>
                    <a:gd name="connsiteX6" fmla="*/ 2034 w 40205"/>
                    <a:gd name="connsiteY6" fmla="*/ 975002 h 1132224"/>
                    <a:gd name="connsiteX7" fmla="*/ 5209 w 40205"/>
                    <a:gd name="connsiteY7" fmla="*/ 187602 h 1132224"/>
                    <a:gd name="connsiteX8" fmla="*/ 5209 w 40205"/>
                    <a:gd name="connsiteY8" fmla="*/ 3452 h 1132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205" h="1132224">
                      <a:moveTo>
                        <a:pt x="5209" y="3452"/>
                      </a:moveTo>
                      <a:cubicBezTo>
                        <a:pt x="4680" y="20385"/>
                        <a:pt x="-3787" y="262214"/>
                        <a:pt x="2034" y="289202"/>
                      </a:cubicBezTo>
                      <a:cubicBezTo>
                        <a:pt x="7855" y="316190"/>
                        <a:pt x="38547" y="170669"/>
                        <a:pt x="40134" y="165377"/>
                      </a:cubicBezTo>
                      <a:cubicBezTo>
                        <a:pt x="41721" y="160085"/>
                        <a:pt x="16321" y="216177"/>
                        <a:pt x="11559" y="257452"/>
                      </a:cubicBezTo>
                      <a:cubicBezTo>
                        <a:pt x="6797" y="298727"/>
                        <a:pt x="12617" y="274915"/>
                        <a:pt x="11559" y="413027"/>
                      </a:cubicBezTo>
                      <a:cubicBezTo>
                        <a:pt x="10501" y="551139"/>
                        <a:pt x="6796" y="992465"/>
                        <a:pt x="5209" y="1086127"/>
                      </a:cubicBezTo>
                      <a:cubicBezTo>
                        <a:pt x="3622" y="1179789"/>
                        <a:pt x="2034" y="1124756"/>
                        <a:pt x="2034" y="975002"/>
                      </a:cubicBezTo>
                      <a:cubicBezTo>
                        <a:pt x="2034" y="825248"/>
                        <a:pt x="3621" y="345823"/>
                        <a:pt x="5209" y="187602"/>
                      </a:cubicBezTo>
                      <a:cubicBezTo>
                        <a:pt x="6797" y="29381"/>
                        <a:pt x="5738" y="-13481"/>
                        <a:pt x="5209" y="34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7" name="フリーフォーム 1556">
                  <a:extLst>
                    <a:ext uri="{FF2B5EF4-FFF2-40B4-BE49-F238E27FC236}">
                      <a16:creationId xmlns:a16="http://schemas.microsoft.com/office/drawing/2014/main" id="{636DC932-8152-323C-13E9-C69FEE6BCECB}"/>
                    </a:ext>
                  </a:extLst>
                </p:cNvPr>
                <p:cNvSpPr/>
                <p:nvPr/>
              </p:nvSpPr>
              <p:spPr>
                <a:xfrm>
                  <a:off x="4304159" y="2853947"/>
                  <a:ext cx="23931" cy="563853"/>
                </a:xfrm>
                <a:custGeom>
                  <a:avLst/>
                  <a:gdLst>
                    <a:gd name="connsiteX0" fmla="*/ 23366 w 23931"/>
                    <a:gd name="connsiteY0" fmla="*/ 378 h 563853"/>
                    <a:gd name="connsiteX1" fmla="*/ 1141 w 23931"/>
                    <a:gd name="connsiteY1" fmla="*/ 292478 h 563853"/>
                    <a:gd name="connsiteX2" fmla="*/ 4316 w 23931"/>
                    <a:gd name="connsiteY2" fmla="*/ 260728 h 563853"/>
                    <a:gd name="connsiteX3" fmla="*/ 13841 w 23931"/>
                    <a:gd name="connsiteY3" fmla="*/ 562353 h 563853"/>
                    <a:gd name="connsiteX4" fmla="*/ 17016 w 23931"/>
                    <a:gd name="connsiteY4" fmla="*/ 362328 h 563853"/>
                    <a:gd name="connsiteX5" fmla="*/ 23366 w 23931"/>
                    <a:gd name="connsiteY5" fmla="*/ 378 h 563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931" h="563853">
                      <a:moveTo>
                        <a:pt x="23366" y="378"/>
                      </a:moveTo>
                      <a:cubicBezTo>
                        <a:pt x="20720" y="-11264"/>
                        <a:pt x="4316" y="249086"/>
                        <a:pt x="1141" y="292478"/>
                      </a:cubicBezTo>
                      <a:cubicBezTo>
                        <a:pt x="-2034" y="335870"/>
                        <a:pt x="2199" y="215749"/>
                        <a:pt x="4316" y="260728"/>
                      </a:cubicBezTo>
                      <a:cubicBezTo>
                        <a:pt x="6433" y="305707"/>
                        <a:pt x="11724" y="545420"/>
                        <a:pt x="13841" y="562353"/>
                      </a:cubicBezTo>
                      <a:cubicBezTo>
                        <a:pt x="15958" y="579286"/>
                        <a:pt x="15429" y="449111"/>
                        <a:pt x="17016" y="362328"/>
                      </a:cubicBezTo>
                      <a:cubicBezTo>
                        <a:pt x="18603" y="275545"/>
                        <a:pt x="26012" y="12020"/>
                        <a:pt x="23366" y="3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8" name="フリーフォーム 1557">
                  <a:extLst>
                    <a:ext uri="{FF2B5EF4-FFF2-40B4-BE49-F238E27FC236}">
                      <a16:creationId xmlns:a16="http://schemas.microsoft.com/office/drawing/2014/main" id="{9BC0A69F-6BBC-4CE1-C878-DC66998688B7}"/>
                    </a:ext>
                  </a:extLst>
                </p:cNvPr>
                <p:cNvSpPr/>
                <p:nvPr/>
              </p:nvSpPr>
              <p:spPr>
                <a:xfrm>
                  <a:off x="4238145" y="3009093"/>
                  <a:ext cx="19719" cy="550214"/>
                </a:xfrm>
                <a:custGeom>
                  <a:avLst/>
                  <a:gdLst>
                    <a:gd name="connsiteX0" fmla="*/ 16355 w 19719"/>
                    <a:gd name="connsiteY0" fmla="*/ 7157 h 550214"/>
                    <a:gd name="connsiteX1" fmla="*/ 16355 w 19719"/>
                    <a:gd name="connsiteY1" fmla="*/ 365932 h 550214"/>
                    <a:gd name="connsiteX2" fmla="*/ 19530 w 19719"/>
                    <a:gd name="connsiteY2" fmla="*/ 550082 h 550214"/>
                    <a:gd name="connsiteX3" fmla="*/ 10005 w 19719"/>
                    <a:gd name="connsiteY3" fmla="*/ 340532 h 550214"/>
                    <a:gd name="connsiteX4" fmla="*/ 480 w 19719"/>
                    <a:gd name="connsiteY4" fmla="*/ 140507 h 550214"/>
                    <a:gd name="connsiteX5" fmla="*/ 16355 w 19719"/>
                    <a:gd name="connsiteY5" fmla="*/ 7157 h 550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719" h="550214">
                      <a:moveTo>
                        <a:pt x="16355" y="7157"/>
                      </a:moveTo>
                      <a:cubicBezTo>
                        <a:pt x="19001" y="44728"/>
                        <a:pt x="15826" y="275445"/>
                        <a:pt x="16355" y="365932"/>
                      </a:cubicBezTo>
                      <a:cubicBezTo>
                        <a:pt x="16884" y="456419"/>
                        <a:pt x="20588" y="554315"/>
                        <a:pt x="19530" y="550082"/>
                      </a:cubicBezTo>
                      <a:cubicBezTo>
                        <a:pt x="18472" y="545849"/>
                        <a:pt x="13180" y="408794"/>
                        <a:pt x="10005" y="340532"/>
                      </a:cubicBezTo>
                      <a:cubicBezTo>
                        <a:pt x="6830" y="272270"/>
                        <a:pt x="-2166" y="191307"/>
                        <a:pt x="480" y="140507"/>
                      </a:cubicBezTo>
                      <a:cubicBezTo>
                        <a:pt x="3126" y="89707"/>
                        <a:pt x="13709" y="-30414"/>
                        <a:pt x="16355" y="71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9" name="フリーフォーム 1558">
                  <a:extLst>
                    <a:ext uri="{FF2B5EF4-FFF2-40B4-BE49-F238E27FC236}">
                      <a16:creationId xmlns:a16="http://schemas.microsoft.com/office/drawing/2014/main" id="{0E869F9C-3A40-FE91-D3A3-2EA7E99AB531}"/>
                    </a:ext>
                  </a:extLst>
                </p:cNvPr>
                <p:cNvSpPr/>
                <p:nvPr/>
              </p:nvSpPr>
              <p:spPr>
                <a:xfrm>
                  <a:off x="4276725" y="3622362"/>
                  <a:ext cx="31783" cy="714184"/>
                </a:xfrm>
                <a:custGeom>
                  <a:avLst/>
                  <a:gdLst>
                    <a:gd name="connsiteX0" fmla="*/ 31750 w 31783"/>
                    <a:gd name="connsiteY0" fmla="*/ 313 h 714184"/>
                    <a:gd name="connsiteX1" fmla="*/ 6350 w 31783"/>
                    <a:gd name="connsiteY1" fmla="*/ 254313 h 714184"/>
                    <a:gd name="connsiteX2" fmla="*/ 19050 w 31783"/>
                    <a:gd name="connsiteY2" fmla="*/ 711513 h 714184"/>
                    <a:gd name="connsiteX3" fmla="*/ 19050 w 31783"/>
                    <a:gd name="connsiteY3" fmla="*/ 432113 h 714184"/>
                    <a:gd name="connsiteX4" fmla="*/ 0 w 31783"/>
                    <a:gd name="connsiteY4" fmla="*/ 206688 h 714184"/>
                    <a:gd name="connsiteX5" fmla="*/ 31750 w 31783"/>
                    <a:gd name="connsiteY5" fmla="*/ 313 h 71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783" h="714184">
                      <a:moveTo>
                        <a:pt x="31750" y="313"/>
                      </a:moveTo>
                      <a:cubicBezTo>
                        <a:pt x="32808" y="8250"/>
                        <a:pt x="8467" y="135780"/>
                        <a:pt x="6350" y="254313"/>
                      </a:cubicBezTo>
                      <a:cubicBezTo>
                        <a:pt x="4233" y="372846"/>
                        <a:pt x="16933" y="681880"/>
                        <a:pt x="19050" y="711513"/>
                      </a:cubicBezTo>
                      <a:cubicBezTo>
                        <a:pt x="21167" y="741146"/>
                        <a:pt x="22225" y="516250"/>
                        <a:pt x="19050" y="432113"/>
                      </a:cubicBezTo>
                      <a:cubicBezTo>
                        <a:pt x="15875" y="347976"/>
                        <a:pt x="0" y="276009"/>
                        <a:pt x="0" y="206688"/>
                      </a:cubicBezTo>
                      <a:cubicBezTo>
                        <a:pt x="0" y="137367"/>
                        <a:pt x="30692" y="-7624"/>
                        <a:pt x="31750" y="3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0" name="フリーフォーム 1559">
                  <a:extLst>
                    <a:ext uri="{FF2B5EF4-FFF2-40B4-BE49-F238E27FC236}">
                      <a16:creationId xmlns:a16="http://schemas.microsoft.com/office/drawing/2014/main" id="{63B52106-2055-84E4-3300-BFE0D3150481}"/>
                    </a:ext>
                  </a:extLst>
                </p:cNvPr>
                <p:cNvSpPr/>
                <p:nvPr/>
              </p:nvSpPr>
              <p:spPr>
                <a:xfrm>
                  <a:off x="4355082" y="3648073"/>
                  <a:ext cx="40779" cy="933458"/>
                </a:xfrm>
                <a:custGeom>
                  <a:avLst/>
                  <a:gdLst>
                    <a:gd name="connsiteX0" fmla="*/ 10543 w 40779"/>
                    <a:gd name="connsiteY0" fmla="*/ 2 h 933458"/>
                    <a:gd name="connsiteX1" fmla="*/ 32768 w 40779"/>
                    <a:gd name="connsiteY1" fmla="*/ 460377 h 933458"/>
                    <a:gd name="connsiteX2" fmla="*/ 35943 w 40779"/>
                    <a:gd name="connsiteY2" fmla="*/ 428627 h 933458"/>
                    <a:gd name="connsiteX3" fmla="*/ 39118 w 40779"/>
                    <a:gd name="connsiteY3" fmla="*/ 815977 h 933458"/>
                    <a:gd name="connsiteX4" fmla="*/ 7368 w 40779"/>
                    <a:gd name="connsiteY4" fmla="*/ 933452 h 933458"/>
                    <a:gd name="connsiteX5" fmla="*/ 1018 w 40779"/>
                    <a:gd name="connsiteY5" fmla="*/ 812802 h 933458"/>
                    <a:gd name="connsiteX6" fmla="*/ 23243 w 40779"/>
                    <a:gd name="connsiteY6" fmla="*/ 466727 h 933458"/>
                    <a:gd name="connsiteX7" fmla="*/ 10543 w 40779"/>
                    <a:gd name="connsiteY7" fmla="*/ 2 h 93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0779" h="933458">
                      <a:moveTo>
                        <a:pt x="10543" y="2"/>
                      </a:moveTo>
                      <a:cubicBezTo>
                        <a:pt x="12131" y="-1056"/>
                        <a:pt x="28535" y="388940"/>
                        <a:pt x="32768" y="460377"/>
                      </a:cubicBezTo>
                      <a:cubicBezTo>
                        <a:pt x="37001" y="531814"/>
                        <a:pt x="34885" y="369360"/>
                        <a:pt x="35943" y="428627"/>
                      </a:cubicBezTo>
                      <a:cubicBezTo>
                        <a:pt x="37001" y="487894"/>
                        <a:pt x="43880" y="731840"/>
                        <a:pt x="39118" y="815977"/>
                      </a:cubicBezTo>
                      <a:cubicBezTo>
                        <a:pt x="34356" y="900114"/>
                        <a:pt x="13718" y="933981"/>
                        <a:pt x="7368" y="933452"/>
                      </a:cubicBezTo>
                      <a:cubicBezTo>
                        <a:pt x="1018" y="932923"/>
                        <a:pt x="-1628" y="890589"/>
                        <a:pt x="1018" y="812802"/>
                      </a:cubicBezTo>
                      <a:cubicBezTo>
                        <a:pt x="3664" y="735015"/>
                        <a:pt x="20597" y="596373"/>
                        <a:pt x="23243" y="466727"/>
                      </a:cubicBezTo>
                      <a:cubicBezTo>
                        <a:pt x="25889" y="337081"/>
                        <a:pt x="8955" y="1060"/>
                        <a:pt x="1054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1" name="フリーフォーム 1560">
                  <a:extLst>
                    <a:ext uri="{FF2B5EF4-FFF2-40B4-BE49-F238E27FC236}">
                      <a16:creationId xmlns:a16="http://schemas.microsoft.com/office/drawing/2014/main" id="{786D0D9D-9EAE-B485-019F-4C92ED8967DF}"/>
                    </a:ext>
                  </a:extLst>
                </p:cNvPr>
                <p:cNvSpPr/>
                <p:nvPr/>
              </p:nvSpPr>
              <p:spPr>
                <a:xfrm>
                  <a:off x="4263934" y="4041221"/>
                  <a:ext cx="47809" cy="1241165"/>
                </a:xfrm>
                <a:custGeom>
                  <a:avLst/>
                  <a:gdLst>
                    <a:gd name="connsiteX0" fmla="*/ 91 w 47809"/>
                    <a:gd name="connsiteY0" fmla="*/ 6904 h 1241165"/>
                    <a:gd name="connsiteX1" fmla="*/ 12791 w 47809"/>
                    <a:gd name="connsiteY1" fmla="*/ 610154 h 1241165"/>
                    <a:gd name="connsiteX2" fmla="*/ 12791 w 47809"/>
                    <a:gd name="connsiteY2" fmla="*/ 540304 h 1241165"/>
                    <a:gd name="connsiteX3" fmla="*/ 15966 w 47809"/>
                    <a:gd name="connsiteY3" fmla="*/ 943529 h 1241165"/>
                    <a:gd name="connsiteX4" fmla="*/ 47716 w 47809"/>
                    <a:gd name="connsiteY4" fmla="*/ 645079 h 1241165"/>
                    <a:gd name="connsiteX5" fmla="*/ 25491 w 47809"/>
                    <a:gd name="connsiteY5" fmla="*/ 1235629 h 1241165"/>
                    <a:gd name="connsiteX6" fmla="*/ 19141 w 47809"/>
                    <a:gd name="connsiteY6" fmla="*/ 905429 h 1241165"/>
                    <a:gd name="connsiteX7" fmla="*/ 6441 w 47809"/>
                    <a:gd name="connsiteY7" fmla="*/ 321229 h 1241165"/>
                    <a:gd name="connsiteX8" fmla="*/ 91 w 47809"/>
                    <a:gd name="connsiteY8" fmla="*/ 6904 h 1241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809" h="1241165">
                      <a:moveTo>
                        <a:pt x="91" y="6904"/>
                      </a:moveTo>
                      <a:cubicBezTo>
                        <a:pt x="1149" y="55058"/>
                        <a:pt x="10674" y="521254"/>
                        <a:pt x="12791" y="610154"/>
                      </a:cubicBezTo>
                      <a:cubicBezTo>
                        <a:pt x="14908" y="699054"/>
                        <a:pt x="12262" y="484742"/>
                        <a:pt x="12791" y="540304"/>
                      </a:cubicBezTo>
                      <a:cubicBezTo>
                        <a:pt x="13320" y="595866"/>
                        <a:pt x="10145" y="926067"/>
                        <a:pt x="15966" y="943529"/>
                      </a:cubicBezTo>
                      <a:cubicBezTo>
                        <a:pt x="21787" y="960991"/>
                        <a:pt x="46129" y="596396"/>
                        <a:pt x="47716" y="645079"/>
                      </a:cubicBezTo>
                      <a:cubicBezTo>
                        <a:pt x="49303" y="693762"/>
                        <a:pt x="30254" y="1192237"/>
                        <a:pt x="25491" y="1235629"/>
                      </a:cubicBezTo>
                      <a:cubicBezTo>
                        <a:pt x="20729" y="1279021"/>
                        <a:pt x="22316" y="1057829"/>
                        <a:pt x="19141" y="905429"/>
                      </a:cubicBezTo>
                      <a:cubicBezTo>
                        <a:pt x="15966" y="753029"/>
                        <a:pt x="5383" y="469396"/>
                        <a:pt x="6441" y="321229"/>
                      </a:cubicBezTo>
                      <a:cubicBezTo>
                        <a:pt x="7499" y="173062"/>
                        <a:pt x="-967" y="-41250"/>
                        <a:pt x="91" y="69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2" name="フリーフォーム 1561">
                  <a:extLst>
                    <a:ext uri="{FF2B5EF4-FFF2-40B4-BE49-F238E27FC236}">
                      <a16:creationId xmlns:a16="http://schemas.microsoft.com/office/drawing/2014/main" id="{E2A348BF-1749-B2B5-41F6-6F8E6A0D2498}"/>
                    </a:ext>
                  </a:extLst>
                </p:cNvPr>
                <p:cNvSpPr/>
                <p:nvPr/>
              </p:nvSpPr>
              <p:spPr>
                <a:xfrm>
                  <a:off x="4359171" y="4559011"/>
                  <a:ext cx="31923" cy="827160"/>
                </a:xfrm>
                <a:custGeom>
                  <a:avLst/>
                  <a:gdLst>
                    <a:gd name="connsiteX0" fmla="*/ 104 w 31923"/>
                    <a:gd name="connsiteY0" fmla="*/ 289 h 827160"/>
                    <a:gd name="connsiteX1" fmla="*/ 25504 w 31923"/>
                    <a:gd name="connsiteY1" fmla="*/ 349539 h 827160"/>
                    <a:gd name="connsiteX2" fmla="*/ 31854 w 31923"/>
                    <a:gd name="connsiteY2" fmla="*/ 320964 h 827160"/>
                    <a:gd name="connsiteX3" fmla="*/ 28679 w 31923"/>
                    <a:gd name="connsiteY3" fmla="*/ 520989 h 827160"/>
                    <a:gd name="connsiteX4" fmla="*/ 25504 w 31923"/>
                    <a:gd name="connsiteY4" fmla="*/ 825789 h 827160"/>
                    <a:gd name="connsiteX5" fmla="*/ 9629 w 31923"/>
                    <a:gd name="connsiteY5" fmla="*/ 619414 h 827160"/>
                    <a:gd name="connsiteX6" fmla="*/ 15979 w 31923"/>
                    <a:gd name="connsiteY6" fmla="*/ 295564 h 827160"/>
                    <a:gd name="connsiteX7" fmla="*/ 104 w 31923"/>
                    <a:gd name="connsiteY7" fmla="*/ 289 h 827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923" h="827160">
                      <a:moveTo>
                        <a:pt x="104" y="289"/>
                      </a:moveTo>
                      <a:cubicBezTo>
                        <a:pt x="1691" y="9285"/>
                        <a:pt x="20212" y="296093"/>
                        <a:pt x="25504" y="349539"/>
                      </a:cubicBezTo>
                      <a:cubicBezTo>
                        <a:pt x="30796" y="402985"/>
                        <a:pt x="31325" y="292389"/>
                        <a:pt x="31854" y="320964"/>
                      </a:cubicBezTo>
                      <a:cubicBezTo>
                        <a:pt x="32383" y="349539"/>
                        <a:pt x="29737" y="436852"/>
                        <a:pt x="28679" y="520989"/>
                      </a:cubicBezTo>
                      <a:cubicBezTo>
                        <a:pt x="27621" y="605126"/>
                        <a:pt x="28679" y="809385"/>
                        <a:pt x="25504" y="825789"/>
                      </a:cubicBezTo>
                      <a:cubicBezTo>
                        <a:pt x="22329" y="842193"/>
                        <a:pt x="11216" y="707785"/>
                        <a:pt x="9629" y="619414"/>
                      </a:cubicBezTo>
                      <a:cubicBezTo>
                        <a:pt x="8042" y="531043"/>
                        <a:pt x="16508" y="396635"/>
                        <a:pt x="15979" y="295564"/>
                      </a:cubicBezTo>
                      <a:cubicBezTo>
                        <a:pt x="15450" y="194493"/>
                        <a:pt x="-1483" y="-8707"/>
                        <a:pt x="104" y="2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3" name="フリーフォーム 1562">
                  <a:extLst>
                    <a:ext uri="{FF2B5EF4-FFF2-40B4-BE49-F238E27FC236}">
                      <a16:creationId xmlns:a16="http://schemas.microsoft.com/office/drawing/2014/main" id="{F6DFAD86-28A5-9F54-B8BA-7900CAF7A3A4}"/>
                    </a:ext>
                  </a:extLst>
                </p:cNvPr>
                <p:cNvSpPr/>
                <p:nvPr/>
              </p:nvSpPr>
              <p:spPr>
                <a:xfrm>
                  <a:off x="4371602" y="4500415"/>
                  <a:ext cx="48452" cy="521422"/>
                </a:xfrm>
                <a:custGeom>
                  <a:avLst/>
                  <a:gdLst>
                    <a:gd name="connsiteX0" fmla="*/ 28948 w 48452"/>
                    <a:gd name="connsiteY0" fmla="*/ 14435 h 521422"/>
                    <a:gd name="connsiteX1" fmla="*/ 47998 w 48452"/>
                    <a:gd name="connsiteY1" fmla="*/ 503385 h 521422"/>
                    <a:gd name="connsiteX2" fmla="*/ 41648 w 48452"/>
                    <a:gd name="connsiteY2" fmla="*/ 389085 h 521422"/>
                    <a:gd name="connsiteX3" fmla="*/ 32123 w 48452"/>
                    <a:gd name="connsiteY3" fmla="*/ 131910 h 521422"/>
                    <a:gd name="connsiteX4" fmla="*/ 19423 w 48452"/>
                    <a:gd name="connsiteY4" fmla="*/ 170010 h 521422"/>
                    <a:gd name="connsiteX5" fmla="*/ 13073 w 48452"/>
                    <a:gd name="connsiteY5" fmla="*/ 119210 h 521422"/>
                    <a:gd name="connsiteX6" fmla="*/ 373 w 48452"/>
                    <a:gd name="connsiteY6" fmla="*/ 128735 h 521422"/>
                    <a:gd name="connsiteX7" fmla="*/ 28948 w 48452"/>
                    <a:gd name="connsiteY7" fmla="*/ 14435 h 521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452" h="521422">
                      <a:moveTo>
                        <a:pt x="28948" y="14435"/>
                      </a:moveTo>
                      <a:cubicBezTo>
                        <a:pt x="36885" y="76877"/>
                        <a:pt x="45881" y="440943"/>
                        <a:pt x="47998" y="503385"/>
                      </a:cubicBezTo>
                      <a:cubicBezTo>
                        <a:pt x="50115" y="565827"/>
                        <a:pt x="44294" y="450997"/>
                        <a:pt x="41648" y="389085"/>
                      </a:cubicBezTo>
                      <a:cubicBezTo>
                        <a:pt x="39002" y="327173"/>
                        <a:pt x="35827" y="168422"/>
                        <a:pt x="32123" y="131910"/>
                      </a:cubicBezTo>
                      <a:cubicBezTo>
                        <a:pt x="28419" y="95398"/>
                        <a:pt x="22598" y="172127"/>
                        <a:pt x="19423" y="170010"/>
                      </a:cubicBezTo>
                      <a:cubicBezTo>
                        <a:pt x="16248" y="167893"/>
                        <a:pt x="16248" y="126089"/>
                        <a:pt x="13073" y="119210"/>
                      </a:cubicBezTo>
                      <a:cubicBezTo>
                        <a:pt x="9898" y="112331"/>
                        <a:pt x="-2273" y="146198"/>
                        <a:pt x="373" y="128735"/>
                      </a:cubicBezTo>
                      <a:cubicBezTo>
                        <a:pt x="3019" y="111272"/>
                        <a:pt x="21011" y="-48007"/>
                        <a:pt x="28948" y="144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4" name="フリーフォーム 1563">
                  <a:extLst>
                    <a:ext uri="{FF2B5EF4-FFF2-40B4-BE49-F238E27FC236}">
                      <a16:creationId xmlns:a16="http://schemas.microsoft.com/office/drawing/2014/main" id="{83F650B9-DE5E-D807-34A6-B07ADF8A9A52}"/>
                    </a:ext>
                  </a:extLst>
                </p:cNvPr>
                <p:cNvSpPr/>
                <p:nvPr/>
              </p:nvSpPr>
              <p:spPr>
                <a:xfrm>
                  <a:off x="4251325" y="4978399"/>
                  <a:ext cx="16307" cy="322779"/>
                </a:xfrm>
                <a:custGeom>
                  <a:avLst/>
                  <a:gdLst>
                    <a:gd name="connsiteX0" fmla="*/ 3175 w 16307"/>
                    <a:gd name="connsiteY0" fmla="*/ 1 h 322779"/>
                    <a:gd name="connsiteX1" fmla="*/ 12700 w 16307"/>
                    <a:gd name="connsiteY1" fmla="*/ 152401 h 322779"/>
                    <a:gd name="connsiteX2" fmla="*/ 0 w 16307"/>
                    <a:gd name="connsiteY2" fmla="*/ 317501 h 322779"/>
                    <a:gd name="connsiteX3" fmla="*/ 12700 w 16307"/>
                    <a:gd name="connsiteY3" fmla="*/ 269876 h 322779"/>
                    <a:gd name="connsiteX4" fmla="*/ 15875 w 16307"/>
                    <a:gd name="connsiteY4" fmla="*/ 149226 h 322779"/>
                    <a:gd name="connsiteX5" fmla="*/ 3175 w 16307"/>
                    <a:gd name="connsiteY5" fmla="*/ 1 h 322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307" h="322779">
                      <a:moveTo>
                        <a:pt x="3175" y="1"/>
                      </a:moveTo>
                      <a:cubicBezTo>
                        <a:pt x="2646" y="530"/>
                        <a:pt x="13229" y="99484"/>
                        <a:pt x="12700" y="152401"/>
                      </a:cubicBezTo>
                      <a:cubicBezTo>
                        <a:pt x="12171" y="205318"/>
                        <a:pt x="0" y="297922"/>
                        <a:pt x="0" y="317501"/>
                      </a:cubicBezTo>
                      <a:cubicBezTo>
                        <a:pt x="0" y="337080"/>
                        <a:pt x="10054" y="297922"/>
                        <a:pt x="12700" y="269876"/>
                      </a:cubicBezTo>
                      <a:cubicBezTo>
                        <a:pt x="15346" y="241830"/>
                        <a:pt x="12700" y="188384"/>
                        <a:pt x="15875" y="149226"/>
                      </a:cubicBezTo>
                      <a:cubicBezTo>
                        <a:pt x="19050" y="110068"/>
                        <a:pt x="3704" y="-528"/>
                        <a:pt x="317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5" name="フリーフォーム 1564">
                  <a:extLst>
                    <a:ext uri="{FF2B5EF4-FFF2-40B4-BE49-F238E27FC236}">
                      <a16:creationId xmlns:a16="http://schemas.microsoft.com/office/drawing/2014/main" id="{D3CEECAB-888E-1614-5677-D4B35F5FD4E2}"/>
                    </a:ext>
                  </a:extLst>
                </p:cNvPr>
                <p:cNvSpPr/>
                <p:nvPr/>
              </p:nvSpPr>
              <p:spPr>
                <a:xfrm>
                  <a:off x="4238299" y="4980925"/>
                  <a:ext cx="20065" cy="350558"/>
                </a:xfrm>
                <a:custGeom>
                  <a:avLst/>
                  <a:gdLst>
                    <a:gd name="connsiteX0" fmla="*/ 13026 w 20065"/>
                    <a:gd name="connsiteY0" fmla="*/ 650 h 350558"/>
                    <a:gd name="connsiteX1" fmla="*/ 6676 w 20065"/>
                    <a:gd name="connsiteY1" fmla="*/ 162575 h 350558"/>
                    <a:gd name="connsiteX2" fmla="*/ 19376 w 20065"/>
                    <a:gd name="connsiteY2" fmla="*/ 349900 h 350558"/>
                    <a:gd name="connsiteX3" fmla="*/ 16201 w 20065"/>
                    <a:gd name="connsiteY3" fmla="*/ 222900 h 350558"/>
                    <a:gd name="connsiteX4" fmla="*/ 19376 w 20065"/>
                    <a:gd name="connsiteY4" fmla="*/ 175275 h 350558"/>
                    <a:gd name="connsiteX5" fmla="*/ 326 w 20065"/>
                    <a:gd name="connsiteY5" fmla="*/ 108600 h 350558"/>
                    <a:gd name="connsiteX6" fmla="*/ 13026 w 20065"/>
                    <a:gd name="connsiteY6" fmla="*/ 650 h 350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065" h="350558">
                      <a:moveTo>
                        <a:pt x="13026" y="650"/>
                      </a:moveTo>
                      <a:cubicBezTo>
                        <a:pt x="14084" y="9646"/>
                        <a:pt x="5618" y="104367"/>
                        <a:pt x="6676" y="162575"/>
                      </a:cubicBezTo>
                      <a:cubicBezTo>
                        <a:pt x="7734" y="220783"/>
                        <a:pt x="17789" y="339846"/>
                        <a:pt x="19376" y="349900"/>
                      </a:cubicBezTo>
                      <a:cubicBezTo>
                        <a:pt x="20963" y="359954"/>
                        <a:pt x="16201" y="252004"/>
                        <a:pt x="16201" y="222900"/>
                      </a:cubicBezTo>
                      <a:cubicBezTo>
                        <a:pt x="16201" y="193796"/>
                        <a:pt x="22022" y="194325"/>
                        <a:pt x="19376" y="175275"/>
                      </a:cubicBezTo>
                      <a:cubicBezTo>
                        <a:pt x="16730" y="156225"/>
                        <a:pt x="2972" y="138762"/>
                        <a:pt x="326" y="108600"/>
                      </a:cubicBezTo>
                      <a:cubicBezTo>
                        <a:pt x="-2320" y="78438"/>
                        <a:pt x="11968" y="-8346"/>
                        <a:pt x="13026" y="6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6" name="フリーフォーム 1565">
                  <a:extLst>
                    <a:ext uri="{FF2B5EF4-FFF2-40B4-BE49-F238E27FC236}">
                      <a16:creationId xmlns:a16="http://schemas.microsoft.com/office/drawing/2014/main" id="{7681C57A-09A0-FE9F-C081-80ABFCB3DFC2}"/>
                    </a:ext>
                  </a:extLst>
                </p:cNvPr>
                <p:cNvSpPr/>
                <p:nvPr/>
              </p:nvSpPr>
              <p:spPr>
                <a:xfrm>
                  <a:off x="4279900" y="5235240"/>
                  <a:ext cx="19050" cy="491394"/>
                </a:xfrm>
                <a:custGeom>
                  <a:avLst/>
                  <a:gdLst>
                    <a:gd name="connsiteX0" fmla="*/ 6350 w 19050"/>
                    <a:gd name="connsiteY0" fmla="*/ 335 h 491394"/>
                    <a:gd name="connsiteX1" fmla="*/ 0 w 19050"/>
                    <a:gd name="connsiteY1" fmla="*/ 216235 h 491394"/>
                    <a:gd name="connsiteX2" fmla="*/ 6350 w 19050"/>
                    <a:gd name="connsiteY2" fmla="*/ 486110 h 491394"/>
                    <a:gd name="connsiteX3" fmla="*/ 3175 w 19050"/>
                    <a:gd name="connsiteY3" fmla="*/ 378160 h 491394"/>
                    <a:gd name="connsiteX4" fmla="*/ 19050 w 19050"/>
                    <a:gd name="connsiteY4" fmla="*/ 171785 h 491394"/>
                    <a:gd name="connsiteX5" fmla="*/ 6350 w 19050"/>
                    <a:gd name="connsiteY5" fmla="*/ 335 h 491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050" h="491394">
                      <a:moveTo>
                        <a:pt x="6350" y="335"/>
                      </a:moveTo>
                      <a:cubicBezTo>
                        <a:pt x="3175" y="7743"/>
                        <a:pt x="0" y="135273"/>
                        <a:pt x="0" y="216235"/>
                      </a:cubicBezTo>
                      <a:cubicBezTo>
                        <a:pt x="0" y="297197"/>
                        <a:pt x="5821" y="459123"/>
                        <a:pt x="6350" y="486110"/>
                      </a:cubicBezTo>
                      <a:cubicBezTo>
                        <a:pt x="6879" y="513097"/>
                        <a:pt x="1058" y="430547"/>
                        <a:pt x="3175" y="378160"/>
                      </a:cubicBezTo>
                      <a:cubicBezTo>
                        <a:pt x="5292" y="325773"/>
                        <a:pt x="19050" y="233697"/>
                        <a:pt x="19050" y="171785"/>
                      </a:cubicBezTo>
                      <a:cubicBezTo>
                        <a:pt x="19050" y="109873"/>
                        <a:pt x="9525" y="-7073"/>
                        <a:pt x="6350" y="3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7" name="フリーフォーム 1566">
                  <a:extLst>
                    <a:ext uri="{FF2B5EF4-FFF2-40B4-BE49-F238E27FC236}">
                      <a16:creationId xmlns:a16="http://schemas.microsoft.com/office/drawing/2014/main" id="{8F4DD2BC-74E8-74ED-2030-0B88EC35E370}"/>
                    </a:ext>
                  </a:extLst>
                </p:cNvPr>
                <p:cNvSpPr/>
                <p:nvPr/>
              </p:nvSpPr>
              <p:spPr>
                <a:xfrm>
                  <a:off x="4391025" y="4937121"/>
                  <a:ext cx="22225" cy="501660"/>
                </a:xfrm>
                <a:custGeom>
                  <a:avLst/>
                  <a:gdLst>
                    <a:gd name="connsiteX0" fmla="*/ 12700 w 22225"/>
                    <a:gd name="connsiteY0" fmla="*/ 4 h 501660"/>
                    <a:gd name="connsiteX1" fmla="*/ 22225 w 22225"/>
                    <a:gd name="connsiteY1" fmla="*/ 288929 h 501660"/>
                    <a:gd name="connsiteX2" fmla="*/ 12700 w 22225"/>
                    <a:gd name="connsiteY2" fmla="*/ 501654 h 501660"/>
                    <a:gd name="connsiteX3" fmla="*/ 0 w 22225"/>
                    <a:gd name="connsiteY3" fmla="*/ 295279 h 501660"/>
                    <a:gd name="connsiteX4" fmla="*/ 12700 w 22225"/>
                    <a:gd name="connsiteY4" fmla="*/ 4 h 501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225" h="501660">
                      <a:moveTo>
                        <a:pt x="12700" y="4"/>
                      </a:moveTo>
                      <a:cubicBezTo>
                        <a:pt x="16404" y="-1054"/>
                        <a:pt x="22225" y="205321"/>
                        <a:pt x="22225" y="288929"/>
                      </a:cubicBezTo>
                      <a:cubicBezTo>
                        <a:pt x="22225" y="372537"/>
                        <a:pt x="16404" y="500596"/>
                        <a:pt x="12700" y="501654"/>
                      </a:cubicBezTo>
                      <a:cubicBezTo>
                        <a:pt x="8996" y="502712"/>
                        <a:pt x="0" y="374125"/>
                        <a:pt x="0" y="295279"/>
                      </a:cubicBezTo>
                      <a:cubicBezTo>
                        <a:pt x="0" y="216433"/>
                        <a:pt x="8996" y="1062"/>
                        <a:pt x="1270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8" name="フリーフォーム 1567">
                  <a:extLst>
                    <a:ext uri="{FF2B5EF4-FFF2-40B4-BE49-F238E27FC236}">
                      <a16:creationId xmlns:a16="http://schemas.microsoft.com/office/drawing/2014/main" id="{CBB95B33-0D5E-870C-91B9-D48A91922D42}"/>
                    </a:ext>
                  </a:extLst>
                </p:cNvPr>
                <p:cNvSpPr/>
                <p:nvPr/>
              </p:nvSpPr>
              <p:spPr>
                <a:xfrm>
                  <a:off x="4389379" y="5467338"/>
                  <a:ext cx="24078" cy="498142"/>
                </a:xfrm>
                <a:custGeom>
                  <a:avLst/>
                  <a:gdLst>
                    <a:gd name="connsiteX0" fmla="*/ 11171 w 24078"/>
                    <a:gd name="connsiteY0" fmla="*/ 12 h 498142"/>
                    <a:gd name="connsiteX1" fmla="*/ 23871 w 24078"/>
                    <a:gd name="connsiteY1" fmla="*/ 168287 h 498142"/>
                    <a:gd name="connsiteX2" fmla="*/ 1646 w 24078"/>
                    <a:gd name="connsiteY2" fmla="*/ 142887 h 498142"/>
                    <a:gd name="connsiteX3" fmla="*/ 1646 w 24078"/>
                    <a:gd name="connsiteY3" fmla="*/ 250837 h 498142"/>
                    <a:gd name="connsiteX4" fmla="*/ 1646 w 24078"/>
                    <a:gd name="connsiteY4" fmla="*/ 225437 h 498142"/>
                    <a:gd name="connsiteX5" fmla="*/ 14346 w 24078"/>
                    <a:gd name="connsiteY5" fmla="*/ 495312 h 498142"/>
                    <a:gd name="connsiteX6" fmla="*/ 7996 w 24078"/>
                    <a:gd name="connsiteY6" fmla="*/ 355612 h 498142"/>
                    <a:gd name="connsiteX7" fmla="*/ 23871 w 24078"/>
                    <a:gd name="connsiteY7" fmla="*/ 177812 h 498142"/>
                    <a:gd name="connsiteX8" fmla="*/ 11171 w 24078"/>
                    <a:gd name="connsiteY8" fmla="*/ 12 h 498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78" h="498142">
                      <a:moveTo>
                        <a:pt x="11171" y="12"/>
                      </a:moveTo>
                      <a:cubicBezTo>
                        <a:pt x="11171" y="-1575"/>
                        <a:pt x="25459" y="144474"/>
                        <a:pt x="23871" y="168287"/>
                      </a:cubicBezTo>
                      <a:cubicBezTo>
                        <a:pt x="22283" y="192100"/>
                        <a:pt x="5350" y="129129"/>
                        <a:pt x="1646" y="142887"/>
                      </a:cubicBezTo>
                      <a:cubicBezTo>
                        <a:pt x="-2058" y="156645"/>
                        <a:pt x="1646" y="250837"/>
                        <a:pt x="1646" y="250837"/>
                      </a:cubicBezTo>
                      <a:cubicBezTo>
                        <a:pt x="1646" y="264595"/>
                        <a:pt x="-471" y="184691"/>
                        <a:pt x="1646" y="225437"/>
                      </a:cubicBezTo>
                      <a:cubicBezTo>
                        <a:pt x="3763" y="266183"/>
                        <a:pt x="13288" y="473616"/>
                        <a:pt x="14346" y="495312"/>
                      </a:cubicBezTo>
                      <a:cubicBezTo>
                        <a:pt x="15404" y="517008"/>
                        <a:pt x="6409" y="408529"/>
                        <a:pt x="7996" y="355612"/>
                      </a:cubicBezTo>
                      <a:cubicBezTo>
                        <a:pt x="9583" y="302695"/>
                        <a:pt x="21754" y="232845"/>
                        <a:pt x="23871" y="177812"/>
                      </a:cubicBezTo>
                      <a:cubicBezTo>
                        <a:pt x="25988" y="122779"/>
                        <a:pt x="11171" y="1599"/>
                        <a:pt x="1117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9" name="フリーフォーム 1568">
                  <a:extLst>
                    <a:ext uri="{FF2B5EF4-FFF2-40B4-BE49-F238E27FC236}">
                      <a16:creationId xmlns:a16="http://schemas.microsoft.com/office/drawing/2014/main" id="{449C668E-EECB-9C88-007C-D805EDE2A7C0}"/>
                    </a:ext>
                  </a:extLst>
                </p:cNvPr>
                <p:cNvSpPr/>
                <p:nvPr/>
              </p:nvSpPr>
              <p:spPr>
                <a:xfrm>
                  <a:off x="4333862" y="5444959"/>
                  <a:ext cx="71612" cy="527265"/>
                </a:xfrm>
                <a:custGeom>
                  <a:avLst/>
                  <a:gdLst>
                    <a:gd name="connsiteX0" fmla="*/ 57163 w 71612"/>
                    <a:gd name="connsiteY0" fmla="*/ 166 h 527265"/>
                    <a:gd name="connsiteX1" fmla="*/ 44463 w 71612"/>
                    <a:gd name="connsiteY1" fmla="*/ 158916 h 527265"/>
                    <a:gd name="connsiteX2" fmla="*/ 34938 w 71612"/>
                    <a:gd name="connsiteY2" fmla="*/ 155741 h 527265"/>
                    <a:gd name="connsiteX3" fmla="*/ 12713 w 71612"/>
                    <a:gd name="connsiteY3" fmla="*/ 187491 h 527265"/>
                    <a:gd name="connsiteX4" fmla="*/ 6363 w 71612"/>
                    <a:gd name="connsiteY4" fmla="*/ 228766 h 527265"/>
                    <a:gd name="connsiteX5" fmla="*/ 15888 w 71612"/>
                    <a:gd name="connsiteY5" fmla="*/ 425616 h 527265"/>
                    <a:gd name="connsiteX6" fmla="*/ 15888 w 71612"/>
                    <a:gd name="connsiteY6" fmla="*/ 377991 h 527265"/>
                    <a:gd name="connsiteX7" fmla="*/ 63513 w 71612"/>
                    <a:gd name="connsiteY7" fmla="*/ 524041 h 527265"/>
                    <a:gd name="connsiteX8" fmla="*/ 13 w 71612"/>
                    <a:gd name="connsiteY8" fmla="*/ 212891 h 527265"/>
                    <a:gd name="connsiteX9" fmla="*/ 69863 w 71612"/>
                    <a:gd name="connsiteY9" fmla="*/ 85891 h 527265"/>
                    <a:gd name="connsiteX10" fmla="*/ 50813 w 71612"/>
                    <a:gd name="connsiteY10" fmla="*/ 127166 h 527265"/>
                    <a:gd name="connsiteX11" fmla="*/ 57163 w 71612"/>
                    <a:gd name="connsiteY11" fmla="*/ 166 h 527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1612" h="527265">
                      <a:moveTo>
                        <a:pt x="57163" y="166"/>
                      </a:moveTo>
                      <a:cubicBezTo>
                        <a:pt x="56105" y="5457"/>
                        <a:pt x="48167" y="132987"/>
                        <a:pt x="44463" y="158916"/>
                      </a:cubicBezTo>
                      <a:cubicBezTo>
                        <a:pt x="40759" y="184845"/>
                        <a:pt x="40230" y="150979"/>
                        <a:pt x="34938" y="155741"/>
                      </a:cubicBezTo>
                      <a:cubicBezTo>
                        <a:pt x="29646" y="160504"/>
                        <a:pt x="17475" y="175320"/>
                        <a:pt x="12713" y="187491"/>
                      </a:cubicBezTo>
                      <a:cubicBezTo>
                        <a:pt x="7951" y="199662"/>
                        <a:pt x="5834" y="189079"/>
                        <a:pt x="6363" y="228766"/>
                      </a:cubicBezTo>
                      <a:cubicBezTo>
                        <a:pt x="6892" y="268453"/>
                        <a:pt x="14300" y="400745"/>
                        <a:pt x="15888" y="425616"/>
                      </a:cubicBezTo>
                      <a:cubicBezTo>
                        <a:pt x="17475" y="450487"/>
                        <a:pt x="7950" y="361587"/>
                        <a:pt x="15888" y="377991"/>
                      </a:cubicBezTo>
                      <a:cubicBezTo>
                        <a:pt x="23825" y="394395"/>
                        <a:pt x="66159" y="551558"/>
                        <a:pt x="63513" y="524041"/>
                      </a:cubicBezTo>
                      <a:cubicBezTo>
                        <a:pt x="60867" y="496524"/>
                        <a:pt x="-1045" y="285916"/>
                        <a:pt x="13" y="212891"/>
                      </a:cubicBezTo>
                      <a:cubicBezTo>
                        <a:pt x="1071" y="139866"/>
                        <a:pt x="61396" y="100179"/>
                        <a:pt x="69863" y="85891"/>
                      </a:cubicBezTo>
                      <a:cubicBezTo>
                        <a:pt x="78330" y="71603"/>
                        <a:pt x="53459" y="136691"/>
                        <a:pt x="50813" y="127166"/>
                      </a:cubicBezTo>
                      <a:cubicBezTo>
                        <a:pt x="48167" y="117641"/>
                        <a:pt x="58221" y="-5125"/>
                        <a:pt x="57163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0" name="フリーフォーム 1569">
                  <a:extLst>
                    <a:ext uri="{FF2B5EF4-FFF2-40B4-BE49-F238E27FC236}">
                      <a16:creationId xmlns:a16="http://schemas.microsoft.com/office/drawing/2014/main" id="{B6F4F324-BC18-8761-062B-161B8921DA5E}"/>
                    </a:ext>
                  </a:extLst>
                </p:cNvPr>
                <p:cNvSpPr/>
                <p:nvPr/>
              </p:nvSpPr>
              <p:spPr>
                <a:xfrm>
                  <a:off x="4228896" y="5686425"/>
                  <a:ext cx="43697" cy="316345"/>
                </a:xfrm>
                <a:custGeom>
                  <a:avLst/>
                  <a:gdLst>
                    <a:gd name="connsiteX0" fmla="*/ 9729 w 43697"/>
                    <a:gd name="connsiteY0" fmla="*/ 0 h 316345"/>
                    <a:gd name="connsiteX1" fmla="*/ 35129 w 43697"/>
                    <a:gd name="connsiteY1" fmla="*/ 146050 h 316345"/>
                    <a:gd name="connsiteX2" fmla="*/ 41479 w 43697"/>
                    <a:gd name="connsiteY2" fmla="*/ 133350 h 316345"/>
                    <a:gd name="connsiteX3" fmla="*/ 204 w 43697"/>
                    <a:gd name="connsiteY3" fmla="*/ 314325 h 316345"/>
                    <a:gd name="connsiteX4" fmla="*/ 25604 w 43697"/>
                    <a:gd name="connsiteY4" fmla="*/ 225425 h 316345"/>
                    <a:gd name="connsiteX5" fmla="*/ 25604 w 43697"/>
                    <a:gd name="connsiteY5" fmla="*/ 146050 h 316345"/>
                    <a:gd name="connsiteX6" fmla="*/ 9729 w 43697"/>
                    <a:gd name="connsiteY6" fmla="*/ 0 h 316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697" h="316345">
                      <a:moveTo>
                        <a:pt x="9729" y="0"/>
                      </a:moveTo>
                      <a:cubicBezTo>
                        <a:pt x="11316" y="0"/>
                        <a:pt x="29837" y="123825"/>
                        <a:pt x="35129" y="146050"/>
                      </a:cubicBezTo>
                      <a:cubicBezTo>
                        <a:pt x="40421" y="168275"/>
                        <a:pt x="47300" y="105304"/>
                        <a:pt x="41479" y="133350"/>
                      </a:cubicBezTo>
                      <a:cubicBezTo>
                        <a:pt x="35658" y="161396"/>
                        <a:pt x="2850" y="298979"/>
                        <a:pt x="204" y="314325"/>
                      </a:cubicBezTo>
                      <a:cubicBezTo>
                        <a:pt x="-2442" y="329671"/>
                        <a:pt x="21371" y="253471"/>
                        <a:pt x="25604" y="225425"/>
                      </a:cubicBezTo>
                      <a:cubicBezTo>
                        <a:pt x="29837" y="197379"/>
                        <a:pt x="28250" y="182562"/>
                        <a:pt x="25604" y="146050"/>
                      </a:cubicBezTo>
                      <a:cubicBezTo>
                        <a:pt x="22958" y="109538"/>
                        <a:pt x="8142" y="0"/>
                        <a:pt x="972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1" name="フリーフォーム 1570">
                  <a:extLst>
                    <a:ext uri="{FF2B5EF4-FFF2-40B4-BE49-F238E27FC236}">
                      <a16:creationId xmlns:a16="http://schemas.microsoft.com/office/drawing/2014/main" id="{6627E3A8-54F2-CD84-CD07-46814F397360}"/>
                    </a:ext>
                  </a:extLst>
                </p:cNvPr>
                <p:cNvSpPr/>
                <p:nvPr/>
              </p:nvSpPr>
              <p:spPr>
                <a:xfrm>
                  <a:off x="4283869" y="5986957"/>
                  <a:ext cx="21443" cy="351931"/>
                </a:xfrm>
                <a:custGeom>
                  <a:avLst/>
                  <a:gdLst>
                    <a:gd name="connsiteX0" fmla="*/ 2381 w 21443"/>
                    <a:gd name="connsiteY0" fmla="*/ 7443 h 351931"/>
                    <a:gd name="connsiteX1" fmla="*/ 2381 w 21443"/>
                    <a:gd name="connsiteY1" fmla="*/ 350343 h 351931"/>
                    <a:gd name="connsiteX2" fmla="*/ 21431 w 21443"/>
                    <a:gd name="connsiteY2" fmla="*/ 131268 h 351931"/>
                    <a:gd name="connsiteX3" fmla="*/ 2381 w 21443"/>
                    <a:gd name="connsiteY3" fmla="*/ 7443 h 351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443" h="351931">
                      <a:moveTo>
                        <a:pt x="2381" y="7443"/>
                      </a:moveTo>
                      <a:cubicBezTo>
                        <a:pt x="-794" y="43955"/>
                        <a:pt x="-794" y="329706"/>
                        <a:pt x="2381" y="350343"/>
                      </a:cubicBezTo>
                      <a:cubicBezTo>
                        <a:pt x="5556" y="370981"/>
                        <a:pt x="20902" y="184714"/>
                        <a:pt x="21431" y="131268"/>
                      </a:cubicBezTo>
                      <a:cubicBezTo>
                        <a:pt x="21960" y="77822"/>
                        <a:pt x="5556" y="-29069"/>
                        <a:pt x="2381" y="74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2" name="フリーフォーム 1571">
                  <a:extLst>
                    <a:ext uri="{FF2B5EF4-FFF2-40B4-BE49-F238E27FC236}">
                      <a16:creationId xmlns:a16="http://schemas.microsoft.com/office/drawing/2014/main" id="{02F8B922-9A5C-4BD5-B13D-41DEB0E40CBB}"/>
                    </a:ext>
                  </a:extLst>
                </p:cNvPr>
                <p:cNvSpPr/>
                <p:nvPr/>
              </p:nvSpPr>
              <p:spPr>
                <a:xfrm>
                  <a:off x="4330063" y="5881900"/>
                  <a:ext cx="23204" cy="650751"/>
                </a:xfrm>
                <a:custGeom>
                  <a:avLst/>
                  <a:gdLst>
                    <a:gd name="connsiteX0" fmla="*/ 16512 w 23204"/>
                    <a:gd name="connsiteY0" fmla="*/ 36300 h 650751"/>
                    <a:gd name="connsiteX1" fmla="*/ 637 w 23204"/>
                    <a:gd name="connsiteY1" fmla="*/ 636375 h 650751"/>
                    <a:gd name="connsiteX2" fmla="*/ 3812 w 23204"/>
                    <a:gd name="connsiteY2" fmla="*/ 452225 h 650751"/>
                    <a:gd name="connsiteX3" fmla="*/ 10162 w 23204"/>
                    <a:gd name="connsiteY3" fmla="*/ 322050 h 650751"/>
                    <a:gd name="connsiteX4" fmla="*/ 22862 w 23204"/>
                    <a:gd name="connsiteY4" fmla="*/ 93450 h 650751"/>
                    <a:gd name="connsiteX5" fmla="*/ 16512 w 23204"/>
                    <a:gd name="connsiteY5" fmla="*/ 36300 h 650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204" h="650751">
                      <a:moveTo>
                        <a:pt x="16512" y="36300"/>
                      </a:moveTo>
                      <a:cubicBezTo>
                        <a:pt x="12808" y="126787"/>
                        <a:pt x="2754" y="567054"/>
                        <a:pt x="637" y="636375"/>
                      </a:cubicBezTo>
                      <a:cubicBezTo>
                        <a:pt x="-1480" y="705696"/>
                        <a:pt x="2225" y="504612"/>
                        <a:pt x="3812" y="452225"/>
                      </a:cubicBezTo>
                      <a:cubicBezTo>
                        <a:pt x="5399" y="399838"/>
                        <a:pt x="6987" y="381846"/>
                        <a:pt x="10162" y="322050"/>
                      </a:cubicBezTo>
                      <a:cubicBezTo>
                        <a:pt x="13337" y="262254"/>
                        <a:pt x="21275" y="139487"/>
                        <a:pt x="22862" y="93450"/>
                      </a:cubicBezTo>
                      <a:cubicBezTo>
                        <a:pt x="24449" y="47413"/>
                        <a:pt x="20216" y="-54187"/>
                        <a:pt x="16512" y="363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3" name="フリーフォーム 1572">
                  <a:extLst>
                    <a:ext uri="{FF2B5EF4-FFF2-40B4-BE49-F238E27FC236}">
                      <a16:creationId xmlns:a16="http://schemas.microsoft.com/office/drawing/2014/main" id="{BB94C2F3-89AD-53D6-C559-A96BA48E90F7}"/>
                    </a:ext>
                  </a:extLst>
                </p:cNvPr>
                <p:cNvSpPr/>
                <p:nvPr/>
              </p:nvSpPr>
              <p:spPr>
                <a:xfrm>
                  <a:off x="4355579" y="5923748"/>
                  <a:ext cx="11236" cy="617675"/>
                </a:xfrm>
                <a:custGeom>
                  <a:avLst/>
                  <a:gdLst>
                    <a:gd name="connsiteX0" fmla="*/ 521 w 11236"/>
                    <a:gd name="connsiteY0" fmla="*/ 7152 h 617675"/>
                    <a:gd name="connsiteX1" fmla="*/ 10046 w 11236"/>
                    <a:gd name="connsiteY1" fmla="*/ 610402 h 617675"/>
                    <a:gd name="connsiteX2" fmla="*/ 10046 w 11236"/>
                    <a:gd name="connsiteY2" fmla="*/ 337352 h 617675"/>
                    <a:gd name="connsiteX3" fmla="*/ 521 w 11236"/>
                    <a:gd name="connsiteY3" fmla="*/ 283377 h 617675"/>
                    <a:gd name="connsiteX4" fmla="*/ 521 w 11236"/>
                    <a:gd name="connsiteY4" fmla="*/ 7152 h 617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36" h="617675">
                      <a:moveTo>
                        <a:pt x="521" y="7152"/>
                      </a:moveTo>
                      <a:cubicBezTo>
                        <a:pt x="2108" y="61656"/>
                        <a:pt x="8459" y="555369"/>
                        <a:pt x="10046" y="610402"/>
                      </a:cubicBezTo>
                      <a:cubicBezTo>
                        <a:pt x="11633" y="665435"/>
                        <a:pt x="11633" y="391856"/>
                        <a:pt x="10046" y="337352"/>
                      </a:cubicBezTo>
                      <a:cubicBezTo>
                        <a:pt x="8459" y="282848"/>
                        <a:pt x="-537" y="341056"/>
                        <a:pt x="521" y="283377"/>
                      </a:cubicBezTo>
                      <a:cubicBezTo>
                        <a:pt x="1579" y="225698"/>
                        <a:pt x="-1066" y="-47352"/>
                        <a:pt x="521" y="71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4" name="フリーフォーム 1573">
                  <a:extLst>
                    <a:ext uri="{FF2B5EF4-FFF2-40B4-BE49-F238E27FC236}">
                      <a16:creationId xmlns:a16="http://schemas.microsoft.com/office/drawing/2014/main" id="{A3ADB425-58D8-9F34-B59F-F268812B46DF}"/>
                    </a:ext>
                  </a:extLst>
                </p:cNvPr>
                <p:cNvSpPr/>
                <p:nvPr/>
              </p:nvSpPr>
              <p:spPr>
                <a:xfrm>
                  <a:off x="4473130" y="1480861"/>
                  <a:ext cx="19721" cy="1626040"/>
                </a:xfrm>
                <a:custGeom>
                  <a:avLst/>
                  <a:gdLst>
                    <a:gd name="connsiteX0" fmla="*/ 1379 w 19721"/>
                    <a:gd name="connsiteY0" fmla="*/ 5039 h 1626040"/>
                    <a:gd name="connsiteX1" fmla="*/ 18188 w 19721"/>
                    <a:gd name="connsiteY1" fmla="*/ 892545 h 1626040"/>
                    <a:gd name="connsiteX2" fmla="*/ 18188 w 19721"/>
                    <a:gd name="connsiteY2" fmla="*/ 838757 h 1626040"/>
                    <a:gd name="connsiteX3" fmla="*/ 11464 w 19721"/>
                    <a:gd name="connsiteY3" fmla="*/ 1591792 h 1626040"/>
                    <a:gd name="connsiteX4" fmla="*/ 11464 w 19721"/>
                    <a:gd name="connsiteY4" fmla="*/ 1403533 h 1626040"/>
                    <a:gd name="connsiteX5" fmla="*/ 1379 w 19721"/>
                    <a:gd name="connsiteY5" fmla="*/ 569815 h 1626040"/>
                    <a:gd name="connsiteX6" fmla="*/ 1379 w 19721"/>
                    <a:gd name="connsiteY6" fmla="*/ 5039 h 162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721" h="1626040">
                      <a:moveTo>
                        <a:pt x="1379" y="5039"/>
                      </a:moveTo>
                      <a:cubicBezTo>
                        <a:pt x="4181" y="58827"/>
                        <a:pt x="15387" y="753592"/>
                        <a:pt x="18188" y="892545"/>
                      </a:cubicBezTo>
                      <a:cubicBezTo>
                        <a:pt x="20989" y="1031498"/>
                        <a:pt x="19309" y="722216"/>
                        <a:pt x="18188" y="838757"/>
                      </a:cubicBezTo>
                      <a:cubicBezTo>
                        <a:pt x="17067" y="955298"/>
                        <a:pt x="12585" y="1497663"/>
                        <a:pt x="11464" y="1591792"/>
                      </a:cubicBezTo>
                      <a:cubicBezTo>
                        <a:pt x="10343" y="1685921"/>
                        <a:pt x="13145" y="1573863"/>
                        <a:pt x="11464" y="1403533"/>
                      </a:cubicBezTo>
                      <a:cubicBezTo>
                        <a:pt x="9783" y="1233204"/>
                        <a:pt x="1939" y="798975"/>
                        <a:pt x="1379" y="569815"/>
                      </a:cubicBezTo>
                      <a:cubicBezTo>
                        <a:pt x="819" y="340655"/>
                        <a:pt x="-1423" y="-48749"/>
                        <a:pt x="1379" y="50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5" name="フリーフォーム 1574">
                  <a:extLst>
                    <a:ext uri="{FF2B5EF4-FFF2-40B4-BE49-F238E27FC236}">
                      <a16:creationId xmlns:a16="http://schemas.microsoft.com/office/drawing/2014/main" id="{CEDE9376-5580-7744-A572-1F424794D598}"/>
                    </a:ext>
                  </a:extLst>
                </p:cNvPr>
                <p:cNvSpPr/>
                <p:nvPr/>
              </p:nvSpPr>
              <p:spPr>
                <a:xfrm>
                  <a:off x="4473793" y="2977455"/>
                  <a:ext cx="27619" cy="1347475"/>
                </a:xfrm>
                <a:custGeom>
                  <a:avLst/>
                  <a:gdLst>
                    <a:gd name="connsiteX0" fmla="*/ 14163 w 27619"/>
                    <a:gd name="connsiteY0" fmla="*/ 24601 h 1347475"/>
                    <a:gd name="connsiteX1" fmla="*/ 4078 w 27619"/>
                    <a:gd name="connsiteY1" fmla="*/ 999513 h 1347475"/>
                    <a:gd name="connsiteX2" fmla="*/ 7439 w 27619"/>
                    <a:gd name="connsiteY2" fmla="*/ 1318880 h 1347475"/>
                    <a:gd name="connsiteX3" fmla="*/ 716 w 27619"/>
                    <a:gd name="connsiteY3" fmla="*/ 1224751 h 1347475"/>
                    <a:gd name="connsiteX4" fmla="*/ 27610 w 27619"/>
                    <a:gd name="connsiteY4" fmla="*/ 370863 h 1347475"/>
                    <a:gd name="connsiteX5" fmla="*/ 14163 w 27619"/>
                    <a:gd name="connsiteY5" fmla="*/ 24601 h 1347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619" h="1347475">
                      <a:moveTo>
                        <a:pt x="14163" y="24601"/>
                      </a:moveTo>
                      <a:cubicBezTo>
                        <a:pt x="10241" y="129376"/>
                        <a:pt x="5199" y="783800"/>
                        <a:pt x="4078" y="999513"/>
                      </a:cubicBezTo>
                      <a:cubicBezTo>
                        <a:pt x="2957" y="1215226"/>
                        <a:pt x="7999" y="1281340"/>
                        <a:pt x="7439" y="1318880"/>
                      </a:cubicBezTo>
                      <a:cubicBezTo>
                        <a:pt x="6879" y="1356420"/>
                        <a:pt x="-2646" y="1382754"/>
                        <a:pt x="716" y="1224751"/>
                      </a:cubicBezTo>
                      <a:cubicBezTo>
                        <a:pt x="4078" y="1066748"/>
                        <a:pt x="28170" y="570328"/>
                        <a:pt x="27610" y="370863"/>
                      </a:cubicBezTo>
                      <a:cubicBezTo>
                        <a:pt x="27050" y="171398"/>
                        <a:pt x="18085" y="-80174"/>
                        <a:pt x="14163" y="246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6" name="フリーフォーム 1575">
                  <a:extLst>
                    <a:ext uri="{FF2B5EF4-FFF2-40B4-BE49-F238E27FC236}">
                      <a16:creationId xmlns:a16="http://schemas.microsoft.com/office/drawing/2014/main" id="{BDB5D2F2-10DE-0E25-445F-3432D36614DF}"/>
                    </a:ext>
                  </a:extLst>
                </p:cNvPr>
                <p:cNvSpPr/>
                <p:nvPr/>
              </p:nvSpPr>
              <p:spPr>
                <a:xfrm>
                  <a:off x="4474243" y="4366932"/>
                  <a:ext cx="11098" cy="1284258"/>
                </a:xfrm>
                <a:custGeom>
                  <a:avLst/>
                  <a:gdLst>
                    <a:gd name="connsiteX0" fmla="*/ 10351 w 11098"/>
                    <a:gd name="connsiteY0" fmla="*/ 0 h 1284258"/>
                    <a:gd name="connsiteX1" fmla="*/ 10351 w 11098"/>
                    <a:gd name="connsiteY1" fmla="*/ 779930 h 1284258"/>
                    <a:gd name="connsiteX2" fmla="*/ 10351 w 11098"/>
                    <a:gd name="connsiteY2" fmla="*/ 1233768 h 1284258"/>
                    <a:gd name="connsiteX3" fmla="*/ 10351 w 11098"/>
                    <a:gd name="connsiteY3" fmla="*/ 1169894 h 1284258"/>
                    <a:gd name="connsiteX4" fmla="*/ 266 w 11098"/>
                    <a:gd name="connsiteY4" fmla="*/ 316006 h 1284258"/>
                    <a:gd name="connsiteX5" fmla="*/ 10351 w 11098"/>
                    <a:gd name="connsiteY5" fmla="*/ 0 h 1284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98" h="1284258">
                      <a:moveTo>
                        <a:pt x="10351" y="0"/>
                      </a:moveTo>
                      <a:lnTo>
                        <a:pt x="10351" y="779930"/>
                      </a:lnTo>
                      <a:lnTo>
                        <a:pt x="10351" y="1233768"/>
                      </a:lnTo>
                      <a:cubicBezTo>
                        <a:pt x="10351" y="1298762"/>
                        <a:pt x="12032" y="1322854"/>
                        <a:pt x="10351" y="1169894"/>
                      </a:cubicBezTo>
                      <a:cubicBezTo>
                        <a:pt x="8670" y="1016934"/>
                        <a:pt x="1386" y="507626"/>
                        <a:pt x="266" y="316006"/>
                      </a:cubicBezTo>
                      <a:cubicBezTo>
                        <a:pt x="-854" y="124386"/>
                        <a:pt x="1387" y="72278"/>
                        <a:pt x="1035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7" name="フリーフォーム 1576">
                  <a:extLst>
                    <a:ext uri="{FF2B5EF4-FFF2-40B4-BE49-F238E27FC236}">
                      <a16:creationId xmlns:a16="http://schemas.microsoft.com/office/drawing/2014/main" id="{4FDE5FD6-97A1-2965-E3E9-D5863B6E3D35}"/>
                    </a:ext>
                  </a:extLst>
                </p:cNvPr>
                <p:cNvSpPr/>
                <p:nvPr/>
              </p:nvSpPr>
              <p:spPr>
                <a:xfrm>
                  <a:off x="4467730" y="5526137"/>
                  <a:ext cx="17172" cy="288708"/>
                </a:xfrm>
                <a:custGeom>
                  <a:avLst/>
                  <a:gdLst>
                    <a:gd name="connsiteX0" fmla="*/ 16864 w 17172"/>
                    <a:gd name="connsiteY0" fmla="*/ 131713 h 288708"/>
                    <a:gd name="connsiteX1" fmla="*/ 10141 w 17172"/>
                    <a:gd name="connsiteY1" fmla="*/ 286354 h 288708"/>
                    <a:gd name="connsiteX2" fmla="*/ 55 w 17172"/>
                    <a:gd name="connsiteY2" fmla="*/ 3966 h 288708"/>
                    <a:gd name="connsiteX3" fmla="*/ 16864 w 17172"/>
                    <a:gd name="connsiteY3" fmla="*/ 131713 h 288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72" h="288708">
                      <a:moveTo>
                        <a:pt x="16864" y="131713"/>
                      </a:moveTo>
                      <a:cubicBezTo>
                        <a:pt x="18545" y="178778"/>
                        <a:pt x="12942" y="307645"/>
                        <a:pt x="10141" y="286354"/>
                      </a:cubicBezTo>
                      <a:cubicBezTo>
                        <a:pt x="7340" y="265063"/>
                        <a:pt x="1176" y="29739"/>
                        <a:pt x="55" y="3966"/>
                      </a:cubicBezTo>
                      <a:cubicBezTo>
                        <a:pt x="-1066" y="-21807"/>
                        <a:pt x="15183" y="84648"/>
                        <a:pt x="16864" y="1317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8" name="フリーフォーム 1577">
                  <a:extLst>
                    <a:ext uri="{FF2B5EF4-FFF2-40B4-BE49-F238E27FC236}">
                      <a16:creationId xmlns:a16="http://schemas.microsoft.com/office/drawing/2014/main" id="{676EF6C2-EF30-13C3-C7FF-D7DD977D913A}"/>
                    </a:ext>
                  </a:extLst>
                </p:cNvPr>
                <p:cNvSpPr/>
                <p:nvPr/>
              </p:nvSpPr>
              <p:spPr>
                <a:xfrm>
                  <a:off x="4471039" y="5812703"/>
                  <a:ext cx="20438" cy="1846297"/>
                </a:xfrm>
                <a:custGeom>
                  <a:avLst/>
                  <a:gdLst>
                    <a:gd name="connsiteX0" fmla="*/ 13555 w 20438"/>
                    <a:gd name="connsiteY0" fmla="*/ 30044 h 1846297"/>
                    <a:gd name="connsiteX1" fmla="*/ 3470 w 20438"/>
                    <a:gd name="connsiteY1" fmla="*/ 1183129 h 1846297"/>
                    <a:gd name="connsiteX2" fmla="*/ 108 w 20438"/>
                    <a:gd name="connsiteY2" fmla="*/ 1788247 h 1846297"/>
                    <a:gd name="connsiteX3" fmla="*/ 6832 w 20438"/>
                    <a:gd name="connsiteY3" fmla="*/ 1670585 h 1846297"/>
                    <a:gd name="connsiteX4" fmla="*/ 20279 w 20438"/>
                    <a:gd name="connsiteY4" fmla="*/ 450265 h 1846297"/>
                    <a:gd name="connsiteX5" fmla="*/ 13555 w 20438"/>
                    <a:gd name="connsiteY5" fmla="*/ 30044 h 1846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38" h="1846297">
                      <a:moveTo>
                        <a:pt x="13555" y="30044"/>
                      </a:moveTo>
                      <a:cubicBezTo>
                        <a:pt x="10754" y="152188"/>
                        <a:pt x="5711" y="890095"/>
                        <a:pt x="3470" y="1183129"/>
                      </a:cubicBezTo>
                      <a:cubicBezTo>
                        <a:pt x="1229" y="1476163"/>
                        <a:pt x="-452" y="1707004"/>
                        <a:pt x="108" y="1788247"/>
                      </a:cubicBezTo>
                      <a:cubicBezTo>
                        <a:pt x="668" y="1869490"/>
                        <a:pt x="3470" y="1893582"/>
                        <a:pt x="6832" y="1670585"/>
                      </a:cubicBezTo>
                      <a:cubicBezTo>
                        <a:pt x="10194" y="1447588"/>
                        <a:pt x="19159" y="720327"/>
                        <a:pt x="20279" y="450265"/>
                      </a:cubicBezTo>
                      <a:cubicBezTo>
                        <a:pt x="21400" y="180203"/>
                        <a:pt x="16356" y="-92100"/>
                        <a:pt x="13555" y="300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9" name="フリーフォーム 1578">
                  <a:extLst>
                    <a:ext uri="{FF2B5EF4-FFF2-40B4-BE49-F238E27FC236}">
                      <a16:creationId xmlns:a16="http://schemas.microsoft.com/office/drawing/2014/main" id="{A6FC547E-A2C6-E2C4-BEFD-1B16853EC22A}"/>
                    </a:ext>
                  </a:extLst>
                </p:cNvPr>
                <p:cNvSpPr/>
                <p:nvPr/>
              </p:nvSpPr>
              <p:spPr>
                <a:xfrm>
                  <a:off x="4450378" y="5896295"/>
                  <a:ext cx="24143" cy="1700743"/>
                </a:xfrm>
                <a:custGeom>
                  <a:avLst/>
                  <a:gdLst>
                    <a:gd name="connsiteX0" fmla="*/ 14046 w 24143"/>
                    <a:gd name="connsiteY0" fmla="*/ 60752 h 1700743"/>
                    <a:gd name="connsiteX1" fmla="*/ 3960 w 24143"/>
                    <a:gd name="connsiteY1" fmla="*/ 1018855 h 1700743"/>
                    <a:gd name="connsiteX2" fmla="*/ 24131 w 24143"/>
                    <a:gd name="connsiteY2" fmla="*/ 1674399 h 1700743"/>
                    <a:gd name="connsiteX3" fmla="*/ 598 w 24143"/>
                    <a:gd name="connsiteY3" fmla="*/ 1439076 h 1700743"/>
                    <a:gd name="connsiteX4" fmla="*/ 7322 w 24143"/>
                    <a:gd name="connsiteY4" fmla="*/ 242287 h 1700743"/>
                    <a:gd name="connsiteX5" fmla="*/ 14046 w 24143"/>
                    <a:gd name="connsiteY5" fmla="*/ 60752 h 1700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143" h="1700743">
                      <a:moveTo>
                        <a:pt x="14046" y="60752"/>
                      </a:moveTo>
                      <a:cubicBezTo>
                        <a:pt x="13486" y="190180"/>
                        <a:pt x="2279" y="749914"/>
                        <a:pt x="3960" y="1018855"/>
                      </a:cubicBezTo>
                      <a:cubicBezTo>
                        <a:pt x="5641" y="1287796"/>
                        <a:pt x="24691" y="1604362"/>
                        <a:pt x="24131" y="1674399"/>
                      </a:cubicBezTo>
                      <a:cubicBezTo>
                        <a:pt x="23571" y="1744436"/>
                        <a:pt x="3399" y="1677761"/>
                        <a:pt x="598" y="1439076"/>
                      </a:cubicBezTo>
                      <a:cubicBezTo>
                        <a:pt x="-2204" y="1200391"/>
                        <a:pt x="5641" y="468086"/>
                        <a:pt x="7322" y="242287"/>
                      </a:cubicBezTo>
                      <a:cubicBezTo>
                        <a:pt x="9003" y="16488"/>
                        <a:pt x="14606" y="-68676"/>
                        <a:pt x="14046" y="607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0" name="フリーフォーム 1579">
                  <a:extLst>
                    <a:ext uri="{FF2B5EF4-FFF2-40B4-BE49-F238E27FC236}">
                      <a16:creationId xmlns:a16="http://schemas.microsoft.com/office/drawing/2014/main" id="{FADE268C-99F2-1E5C-EFCB-C29891341F9A}"/>
                    </a:ext>
                  </a:extLst>
                </p:cNvPr>
                <p:cNvSpPr/>
                <p:nvPr/>
              </p:nvSpPr>
              <p:spPr>
                <a:xfrm>
                  <a:off x="4762807" y="1489176"/>
                  <a:ext cx="61633" cy="685185"/>
                </a:xfrm>
                <a:custGeom>
                  <a:avLst/>
                  <a:gdLst>
                    <a:gd name="connsiteX0" fmla="*/ 4175 w 61633"/>
                    <a:gd name="connsiteY0" fmla="*/ 86 h 685185"/>
                    <a:gd name="connsiteX1" fmla="*/ 814 w 61633"/>
                    <a:gd name="connsiteY1" fmla="*/ 208515 h 685185"/>
                    <a:gd name="connsiteX2" fmla="*/ 17622 w 61633"/>
                    <a:gd name="connsiteY2" fmla="*/ 77406 h 685185"/>
                    <a:gd name="connsiteX3" fmla="*/ 44517 w 61633"/>
                    <a:gd name="connsiteY3" fmla="*/ 282474 h 685185"/>
                    <a:gd name="connsiteX4" fmla="*/ 44517 w 61633"/>
                    <a:gd name="connsiteY4" fmla="*/ 679162 h 685185"/>
                    <a:gd name="connsiteX5" fmla="*/ 54602 w 61633"/>
                    <a:gd name="connsiteY5" fmla="*/ 487542 h 685185"/>
                    <a:gd name="connsiteX6" fmla="*/ 61325 w 61633"/>
                    <a:gd name="connsiteY6" fmla="*/ 30342 h 685185"/>
                    <a:gd name="connsiteX7" fmla="*/ 44517 w 61633"/>
                    <a:gd name="connsiteY7" fmla="*/ 178259 h 685185"/>
                    <a:gd name="connsiteX8" fmla="*/ 41155 w 61633"/>
                    <a:gd name="connsiteY8" fmla="*/ 121109 h 685185"/>
                    <a:gd name="connsiteX9" fmla="*/ 17622 w 61633"/>
                    <a:gd name="connsiteY9" fmla="*/ 181621 h 685185"/>
                    <a:gd name="connsiteX10" fmla="*/ 4175 w 61633"/>
                    <a:gd name="connsiteY10" fmla="*/ 86 h 685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1633" h="685185">
                      <a:moveTo>
                        <a:pt x="4175" y="86"/>
                      </a:moveTo>
                      <a:cubicBezTo>
                        <a:pt x="1374" y="4568"/>
                        <a:pt x="-1427" y="195628"/>
                        <a:pt x="814" y="208515"/>
                      </a:cubicBezTo>
                      <a:cubicBezTo>
                        <a:pt x="3055" y="221402"/>
                        <a:pt x="10338" y="65080"/>
                        <a:pt x="17622" y="77406"/>
                      </a:cubicBezTo>
                      <a:cubicBezTo>
                        <a:pt x="24906" y="89732"/>
                        <a:pt x="40035" y="182181"/>
                        <a:pt x="44517" y="282474"/>
                      </a:cubicBezTo>
                      <a:cubicBezTo>
                        <a:pt x="48999" y="382767"/>
                        <a:pt x="42836" y="644984"/>
                        <a:pt x="44517" y="679162"/>
                      </a:cubicBezTo>
                      <a:cubicBezTo>
                        <a:pt x="46198" y="713340"/>
                        <a:pt x="51801" y="595679"/>
                        <a:pt x="54602" y="487542"/>
                      </a:cubicBezTo>
                      <a:cubicBezTo>
                        <a:pt x="57403" y="379405"/>
                        <a:pt x="63006" y="81889"/>
                        <a:pt x="61325" y="30342"/>
                      </a:cubicBezTo>
                      <a:cubicBezTo>
                        <a:pt x="59644" y="-21205"/>
                        <a:pt x="47879" y="163131"/>
                        <a:pt x="44517" y="178259"/>
                      </a:cubicBezTo>
                      <a:cubicBezTo>
                        <a:pt x="41155" y="193387"/>
                        <a:pt x="45638" y="120549"/>
                        <a:pt x="41155" y="121109"/>
                      </a:cubicBezTo>
                      <a:cubicBezTo>
                        <a:pt x="36673" y="121669"/>
                        <a:pt x="20423" y="196189"/>
                        <a:pt x="17622" y="181621"/>
                      </a:cubicBezTo>
                      <a:cubicBezTo>
                        <a:pt x="14821" y="167053"/>
                        <a:pt x="6976" y="-4396"/>
                        <a:pt x="4175" y="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1" name="フリーフォーム 1580">
                  <a:extLst>
                    <a:ext uri="{FF2B5EF4-FFF2-40B4-BE49-F238E27FC236}">
                      <a16:creationId xmlns:a16="http://schemas.microsoft.com/office/drawing/2014/main" id="{43AC4EC0-47BA-163F-8A6F-737DA4474706}"/>
                    </a:ext>
                  </a:extLst>
                </p:cNvPr>
                <p:cNvSpPr/>
                <p:nvPr/>
              </p:nvSpPr>
              <p:spPr>
                <a:xfrm>
                  <a:off x="4539901" y="1621068"/>
                  <a:ext cx="35560" cy="1446563"/>
                </a:xfrm>
                <a:custGeom>
                  <a:avLst/>
                  <a:gdLst>
                    <a:gd name="connsiteX0" fmla="*/ 11928 w 35560"/>
                    <a:gd name="connsiteY0" fmla="*/ 59814 h 1446563"/>
                    <a:gd name="connsiteX1" fmla="*/ 5205 w 35560"/>
                    <a:gd name="connsiteY1" fmla="*/ 1377626 h 1446563"/>
                    <a:gd name="connsiteX2" fmla="*/ 1843 w 35560"/>
                    <a:gd name="connsiteY2" fmla="*/ 1162473 h 1446563"/>
                    <a:gd name="connsiteX3" fmla="*/ 35461 w 35560"/>
                    <a:gd name="connsiteY3" fmla="*/ 318670 h 1446563"/>
                    <a:gd name="connsiteX4" fmla="*/ 11928 w 35560"/>
                    <a:gd name="connsiteY4" fmla="*/ 59814 h 1446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560" h="1446563">
                      <a:moveTo>
                        <a:pt x="11928" y="59814"/>
                      </a:moveTo>
                      <a:cubicBezTo>
                        <a:pt x="6885" y="236307"/>
                        <a:pt x="6886" y="1193850"/>
                        <a:pt x="5205" y="1377626"/>
                      </a:cubicBezTo>
                      <a:cubicBezTo>
                        <a:pt x="3524" y="1561402"/>
                        <a:pt x="-3200" y="1338966"/>
                        <a:pt x="1843" y="1162473"/>
                      </a:cubicBezTo>
                      <a:cubicBezTo>
                        <a:pt x="6886" y="985980"/>
                        <a:pt x="33780" y="501326"/>
                        <a:pt x="35461" y="318670"/>
                      </a:cubicBezTo>
                      <a:cubicBezTo>
                        <a:pt x="37142" y="136014"/>
                        <a:pt x="16971" y="-116679"/>
                        <a:pt x="11928" y="598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2" name="フリーフォーム 1581">
                  <a:extLst>
                    <a:ext uri="{FF2B5EF4-FFF2-40B4-BE49-F238E27FC236}">
                      <a16:creationId xmlns:a16="http://schemas.microsoft.com/office/drawing/2014/main" id="{CF7C898B-7D81-ACA9-F44F-BECEF91B68B8}"/>
                    </a:ext>
                  </a:extLst>
                </p:cNvPr>
                <p:cNvSpPr/>
                <p:nvPr/>
              </p:nvSpPr>
              <p:spPr>
                <a:xfrm>
                  <a:off x="4981312" y="1475067"/>
                  <a:ext cx="24988" cy="1416186"/>
                </a:xfrm>
                <a:custGeom>
                  <a:avLst/>
                  <a:gdLst>
                    <a:gd name="connsiteX0" fmla="*/ 10909 w 24988"/>
                    <a:gd name="connsiteY0" fmla="*/ 27642 h 1416186"/>
                    <a:gd name="connsiteX1" fmla="*/ 17632 w 24988"/>
                    <a:gd name="connsiteY1" fmla="*/ 1325283 h 1416186"/>
                    <a:gd name="connsiteX2" fmla="*/ 24356 w 24988"/>
                    <a:gd name="connsiteY2" fmla="*/ 1217707 h 1416186"/>
                    <a:gd name="connsiteX3" fmla="*/ 823 w 24988"/>
                    <a:gd name="connsiteY3" fmla="*/ 498289 h 1416186"/>
                    <a:gd name="connsiteX4" fmla="*/ 10909 w 24988"/>
                    <a:gd name="connsiteY4" fmla="*/ 27642 h 1416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88" h="1416186">
                      <a:moveTo>
                        <a:pt x="10909" y="27642"/>
                      </a:moveTo>
                      <a:cubicBezTo>
                        <a:pt x="13711" y="165474"/>
                        <a:pt x="15391" y="1126939"/>
                        <a:pt x="17632" y="1325283"/>
                      </a:cubicBezTo>
                      <a:cubicBezTo>
                        <a:pt x="19873" y="1523627"/>
                        <a:pt x="27158" y="1355539"/>
                        <a:pt x="24356" y="1217707"/>
                      </a:cubicBezTo>
                      <a:cubicBezTo>
                        <a:pt x="21555" y="1079875"/>
                        <a:pt x="4745" y="694392"/>
                        <a:pt x="823" y="498289"/>
                      </a:cubicBezTo>
                      <a:cubicBezTo>
                        <a:pt x="-3099" y="302186"/>
                        <a:pt x="8107" y="-110190"/>
                        <a:pt x="10909" y="276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3" name="フリーフォーム 1582">
                  <a:extLst>
                    <a:ext uri="{FF2B5EF4-FFF2-40B4-BE49-F238E27FC236}">
                      <a16:creationId xmlns:a16="http://schemas.microsoft.com/office/drawing/2014/main" id="{CC5A0641-DA19-7C81-D460-6E9C432B95C9}"/>
                    </a:ext>
                  </a:extLst>
                </p:cNvPr>
                <p:cNvSpPr/>
                <p:nvPr/>
              </p:nvSpPr>
              <p:spPr>
                <a:xfrm>
                  <a:off x="4978759" y="2870615"/>
                  <a:ext cx="24115" cy="1179483"/>
                </a:xfrm>
                <a:custGeom>
                  <a:avLst/>
                  <a:gdLst>
                    <a:gd name="connsiteX0" fmla="*/ 23547 w 24115"/>
                    <a:gd name="connsiteY0" fmla="*/ 17141 h 1179483"/>
                    <a:gd name="connsiteX1" fmla="*/ 16823 w 24115"/>
                    <a:gd name="connsiteY1" fmla="*/ 1099629 h 1179483"/>
                    <a:gd name="connsiteX2" fmla="*/ 16823 w 24115"/>
                    <a:gd name="connsiteY2" fmla="*/ 1029032 h 1179483"/>
                    <a:gd name="connsiteX3" fmla="*/ 15 w 24115"/>
                    <a:gd name="connsiteY3" fmla="*/ 474341 h 1179483"/>
                    <a:gd name="connsiteX4" fmla="*/ 23547 w 24115"/>
                    <a:gd name="connsiteY4" fmla="*/ 17141 h 1179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115" h="1179483">
                      <a:moveTo>
                        <a:pt x="23547" y="17141"/>
                      </a:moveTo>
                      <a:cubicBezTo>
                        <a:pt x="26348" y="121356"/>
                        <a:pt x="17944" y="930981"/>
                        <a:pt x="16823" y="1099629"/>
                      </a:cubicBezTo>
                      <a:cubicBezTo>
                        <a:pt x="15702" y="1268277"/>
                        <a:pt x="19624" y="1133247"/>
                        <a:pt x="16823" y="1029032"/>
                      </a:cubicBezTo>
                      <a:cubicBezTo>
                        <a:pt x="14022" y="924817"/>
                        <a:pt x="-545" y="637387"/>
                        <a:pt x="15" y="474341"/>
                      </a:cubicBezTo>
                      <a:cubicBezTo>
                        <a:pt x="575" y="311296"/>
                        <a:pt x="20746" y="-87074"/>
                        <a:pt x="23547" y="171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4" name="フリーフォーム 1583">
                  <a:extLst>
                    <a:ext uri="{FF2B5EF4-FFF2-40B4-BE49-F238E27FC236}">
                      <a16:creationId xmlns:a16="http://schemas.microsoft.com/office/drawing/2014/main" id="{F3E9DD19-1F91-DD3B-A38F-E85DDF5C5B03}"/>
                    </a:ext>
                  </a:extLst>
                </p:cNvPr>
                <p:cNvSpPr/>
                <p:nvPr/>
              </p:nvSpPr>
              <p:spPr>
                <a:xfrm>
                  <a:off x="4951739" y="4001483"/>
                  <a:ext cx="45537" cy="1251659"/>
                </a:xfrm>
                <a:custGeom>
                  <a:avLst/>
                  <a:gdLst>
                    <a:gd name="connsiteX0" fmla="*/ 43843 w 45537"/>
                    <a:gd name="connsiteY0" fmla="*/ 32635 h 1251659"/>
                    <a:gd name="connsiteX1" fmla="*/ 40482 w 45537"/>
                    <a:gd name="connsiteY1" fmla="*/ 698264 h 1251659"/>
                    <a:gd name="connsiteX2" fmla="*/ 140 w 45537"/>
                    <a:gd name="connsiteY2" fmla="*/ 721796 h 1251659"/>
                    <a:gd name="connsiteX3" fmla="*/ 27035 w 45537"/>
                    <a:gd name="connsiteY3" fmla="*/ 755414 h 1251659"/>
                    <a:gd name="connsiteX4" fmla="*/ 23673 w 45537"/>
                    <a:gd name="connsiteY4" fmla="*/ 842820 h 1251659"/>
                    <a:gd name="connsiteX5" fmla="*/ 37120 w 45537"/>
                    <a:gd name="connsiteY5" fmla="*/ 1209252 h 1251659"/>
                    <a:gd name="connsiteX6" fmla="*/ 37120 w 45537"/>
                    <a:gd name="connsiteY6" fmla="*/ 1131932 h 1251659"/>
                    <a:gd name="connsiteX7" fmla="*/ 30396 w 45537"/>
                    <a:gd name="connsiteY7" fmla="*/ 210808 h 1251659"/>
                    <a:gd name="connsiteX8" fmla="*/ 43843 w 45537"/>
                    <a:gd name="connsiteY8" fmla="*/ 32635 h 1251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537" h="1251659">
                      <a:moveTo>
                        <a:pt x="43843" y="32635"/>
                      </a:moveTo>
                      <a:cubicBezTo>
                        <a:pt x="45524" y="113878"/>
                        <a:pt x="47766" y="583404"/>
                        <a:pt x="40482" y="698264"/>
                      </a:cubicBezTo>
                      <a:cubicBezTo>
                        <a:pt x="33198" y="813124"/>
                        <a:pt x="2381" y="712271"/>
                        <a:pt x="140" y="721796"/>
                      </a:cubicBezTo>
                      <a:cubicBezTo>
                        <a:pt x="-2101" y="731321"/>
                        <a:pt x="23113" y="735243"/>
                        <a:pt x="27035" y="755414"/>
                      </a:cubicBezTo>
                      <a:cubicBezTo>
                        <a:pt x="30957" y="775585"/>
                        <a:pt x="21992" y="767180"/>
                        <a:pt x="23673" y="842820"/>
                      </a:cubicBezTo>
                      <a:cubicBezTo>
                        <a:pt x="25354" y="918460"/>
                        <a:pt x="34879" y="1161067"/>
                        <a:pt x="37120" y="1209252"/>
                      </a:cubicBezTo>
                      <a:cubicBezTo>
                        <a:pt x="39361" y="1257437"/>
                        <a:pt x="38241" y="1298339"/>
                        <a:pt x="37120" y="1131932"/>
                      </a:cubicBezTo>
                      <a:cubicBezTo>
                        <a:pt x="35999" y="965525"/>
                        <a:pt x="28155" y="395705"/>
                        <a:pt x="30396" y="210808"/>
                      </a:cubicBezTo>
                      <a:cubicBezTo>
                        <a:pt x="32637" y="25911"/>
                        <a:pt x="42162" y="-48608"/>
                        <a:pt x="43843" y="326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5" name="フリーフォーム 1584">
                  <a:extLst>
                    <a:ext uri="{FF2B5EF4-FFF2-40B4-BE49-F238E27FC236}">
                      <a16:creationId xmlns:a16="http://schemas.microsoft.com/office/drawing/2014/main" id="{4A227CCB-CD38-616D-8441-F786614A7F53}"/>
                    </a:ext>
                  </a:extLst>
                </p:cNvPr>
                <p:cNvSpPr/>
                <p:nvPr/>
              </p:nvSpPr>
              <p:spPr>
                <a:xfrm>
                  <a:off x="4641743" y="5463902"/>
                  <a:ext cx="259436" cy="130520"/>
                </a:xfrm>
                <a:custGeom>
                  <a:avLst/>
                  <a:gdLst>
                    <a:gd name="connsiteX0" fmla="*/ 107 w 259436"/>
                    <a:gd name="connsiteY0" fmla="*/ 273 h 130520"/>
                    <a:gd name="connsiteX1" fmla="*/ 247757 w 259436"/>
                    <a:gd name="connsiteY1" fmla="*/ 9798 h 130520"/>
                    <a:gd name="connsiteX2" fmla="*/ 219182 w 259436"/>
                    <a:gd name="connsiteY2" fmla="*/ 25673 h 130520"/>
                    <a:gd name="connsiteX3" fmla="*/ 219182 w 259436"/>
                    <a:gd name="connsiteY3" fmla="*/ 130448 h 130520"/>
                    <a:gd name="connsiteX4" fmla="*/ 216007 w 259436"/>
                    <a:gd name="connsiteY4" fmla="*/ 41548 h 130520"/>
                    <a:gd name="connsiteX5" fmla="*/ 216007 w 259436"/>
                    <a:gd name="connsiteY5" fmla="*/ 6623 h 130520"/>
                    <a:gd name="connsiteX6" fmla="*/ 107 w 259436"/>
                    <a:gd name="connsiteY6" fmla="*/ 273 h 130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9436" h="130520">
                      <a:moveTo>
                        <a:pt x="107" y="273"/>
                      </a:moveTo>
                      <a:cubicBezTo>
                        <a:pt x="5399" y="802"/>
                        <a:pt x="211245" y="5565"/>
                        <a:pt x="247757" y="9798"/>
                      </a:cubicBezTo>
                      <a:cubicBezTo>
                        <a:pt x="284270" y="14031"/>
                        <a:pt x="223944" y="5565"/>
                        <a:pt x="219182" y="25673"/>
                      </a:cubicBezTo>
                      <a:cubicBezTo>
                        <a:pt x="214420" y="45781"/>
                        <a:pt x="219711" y="127802"/>
                        <a:pt x="219182" y="130448"/>
                      </a:cubicBezTo>
                      <a:cubicBezTo>
                        <a:pt x="218653" y="133094"/>
                        <a:pt x="216536" y="62185"/>
                        <a:pt x="216007" y="41548"/>
                      </a:cubicBezTo>
                      <a:cubicBezTo>
                        <a:pt x="215478" y="20911"/>
                        <a:pt x="246169" y="14031"/>
                        <a:pt x="216007" y="6623"/>
                      </a:cubicBezTo>
                      <a:cubicBezTo>
                        <a:pt x="185845" y="-785"/>
                        <a:pt x="-5185" y="-256"/>
                        <a:pt x="107" y="2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6" name="フリーフォーム 1585">
                  <a:extLst>
                    <a:ext uri="{FF2B5EF4-FFF2-40B4-BE49-F238E27FC236}">
                      <a16:creationId xmlns:a16="http://schemas.microsoft.com/office/drawing/2014/main" id="{EC903DAA-A288-16DF-6C06-B3ED4AFB2ACB}"/>
                    </a:ext>
                  </a:extLst>
                </p:cNvPr>
                <p:cNvSpPr/>
                <p:nvPr/>
              </p:nvSpPr>
              <p:spPr>
                <a:xfrm>
                  <a:off x="4624886" y="5467308"/>
                  <a:ext cx="228160" cy="137044"/>
                </a:xfrm>
                <a:custGeom>
                  <a:avLst/>
                  <a:gdLst>
                    <a:gd name="connsiteX0" fmla="*/ 1089 w 228160"/>
                    <a:gd name="connsiteY0" fmla="*/ 42 h 137044"/>
                    <a:gd name="connsiteX1" fmla="*/ 74114 w 228160"/>
                    <a:gd name="connsiteY1" fmla="*/ 25442 h 137044"/>
                    <a:gd name="connsiteX2" fmla="*/ 201114 w 228160"/>
                    <a:gd name="connsiteY2" fmla="*/ 31792 h 137044"/>
                    <a:gd name="connsiteX3" fmla="*/ 210639 w 228160"/>
                    <a:gd name="connsiteY3" fmla="*/ 66717 h 137044"/>
                    <a:gd name="connsiteX4" fmla="*/ 213814 w 228160"/>
                    <a:gd name="connsiteY4" fmla="*/ 136567 h 137044"/>
                    <a:gd name="connsiteX5" fmla="*/ 226514 w 228160"/>
                    <a:gd name="connsiteY5" fmla="*/ 28617 h 137044"/>
                    <a:gd name="connsiteX6" fmla="*/ 216989 w 228160"/>
                    <a:gd name="connsiteY6" fmla="*/ 19092 h 137044"/>
                    <a:gd name="connsiteX7" fmla="*/ 128089 w 228160"/>
                    <a:gd name="connsiteY7" fmla="*/ 19092 h 137044"/>
                    <a:gd name="connsiteX8" fmla="*/ 1089 w 228160"/>
                    <a:gd name="connsiteY8" fmla="*/ 42 h 137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8160" h="137044">
                      <a:moveTo>
                        <a:pt x="1089" y="42"/>
                      </a:moveTo>
                      <a:cubicBezTo>
                        <a:pt x="-7907" y="1100"/>
                        <a:pt x="40777" y="20150"/>
                        <a:pt x="74114" y="25442"/>
                      </a:cubicBezTo>
                      <a:cubicBezTo>
                        <a:pt x="107451" y="30734"/>
                        <a:pt x="178360" y="24913"/>
                        <a:pt x="201114" y="31792"/>
                      </a:cubicBezTo>
                      <a:cubicBezTo>
                        <a:pt x="223868" y="38671"/>
                        <a:pt x="208522" y="49255"/>
                        <a:pt x="210639" y="66717"/>
                      </a:cubicBezTo>
                      <a:cubicBezTo>
                        <a:pt x="212756" y="84179"/>
                        <a:pt x="211168" y="142917"/>
                        <a:pt x="213814" y="136567"/>
                      </a:cubicBezTo>
                      <a:cubicBezTo>
                        <a:pt x="216460" y="130217"/>
                        <a:pt x="226514" y="28617"/>
                        <a:pt x="226514" y="28617"/>
                      </a:cubicBezTo>
                      <a:cubicBezTo>
                        <a:pt x="227043" y="9038"/>
                        <a:pt x="233393" y="20679"/>
                        <a:pt x="216989" y="19092"/>
                      </a:cubicBezTo>
                      <a:cubicBezTo>
                        <a:pt x="200585" y="17505"/>
                        <a:pt x="159310" y="20150"/>
                        <a:pt x="128089" y="19092"/>
                      </a:cubicBezTo>
                      <a:cubicBezTo>
                        <a:pt x="96868" y="18034"/>
                        <a:pt x="10085" y="-1016"/>
                        <a:pt x="1089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7" name="フリーフォーム 1586">
                  <a:extLst>
                    <a:ext uri="{FF2B5EF4-FFF2-40B4-BE49-F238E27FC236}">
                      <a16:creationId xmlns:a16="http://schemas.microsoft.com/office/drawing/2014/main" id="{F2CC920D-8E13-E8FB-C837-A02355A76F21}"/>
                    </a:ext>
                  </a:extLst>
                </p:cNvPr>
                <p:cNvSpPr/>
                <p:nvPr/>
              </p:nvSpPr>
              <p:spPr>
                <a:xfrm>
                  <a:off x="4863911" y="5482955"/>
                  <a:ext cx="10552" cy="421874"/>
                </a:xfrm>
                <a:custGeom>
                  <a:avLst/>
                  <a:gdLst>
                    <a:gd name="connsiteX0" fmla="*/ 9714 w 10552"/>
                    <a:gd name="connsiteY0" fmla="*/ 270 h 421874"/>
                    <a:gd name="connsiteX1" fmla="*/ 189 w 10552"/>
                    <a:gd name="connsiteY1" fmla="*/ 232045 h 421874"/>
                    <a:gd name="connsiteX2" fmla="*/ 3364 w 10552"/>
                    <a:gd name="connsiteY2" fmla="*/ 416195 h 421874"/>
                    <a:gd name="connsiteX3" fmla="*/ 3364 w 10552"/>
                    <a:gd name="connsiteY3" fmla="*/ 355870 h 421874"/>
                    <a:gd name="connsiteX4" fmla="*/ 9714 w 10552"/>
                    <a:gd name="connsiteY4" fmla="*/ 165370 h 421874"/>
                    <a:gd name="connsiteX5" fmla="*/ 9714 w 10552"/>
                    <a:gd name="connsiteY5" fmla="*/ 184420 h 421874"/>
                    <a:gd name="connsiteX6" fmla="*/ 9714 w 10552"/>
                    <a:gd name="connsiteY6" fmla="*/ 270 h 421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552" h="421874">
                      <a:moveTo>
                        <a:pt x="9714" y="270"/>
                      </a:moveTo>
                      <a:cubicBezTo>
                        <a:pt x="8126" y="8208"/>
                        <a:pt x="1247" y="162724"/>
                        <a:pt x="189" y="232045"/>
                      </a:cubicBezTo>
                      <a:cubicBezTo>
                        <a:pt x="-869" y="301366"/>
                        <a:pt x="2835" y="395558"/>
                        <a:pt x="3364" y="416195"/>
                      </a:cubicBezTo>
                      <a:cubicBezTo>
                        <a:pt x="3893" y="436832"/>
                        <a:pt x="2306" y="397674"/>
                        <a:pt x="3364" y="355870"/>
                      </a:cubicBezTo>
                      <a:cubicBezTo>
                        <a:pt x="4422" y="314066"/>
                        <a:pt x="8656" y="193945"/>
                        <a:pt x="9714" y="165370"/>
                      </a:cubicBezTo>
                      <a:cubicBezTo>
                        <a:pt x="10772" y="136795"/>
                        <a:pt x="9185" y="207174"/>
                        <a:pt x="9714" y="184420"/>
                      </a:cubicBezTo>
                      <a:cubicBezTo>
                        <a:pt x="10243" y="161666"/>
                        <a:pt x="11302" y="-7668"/>
                        <a:pt x="9714" y="2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8" name="フリーフォーム 1587">
                  <a:extLst>
                    <a:ext uri="{FF2B5EF4-FFF2-40B4-BE49-F238E27FC236}">
                      <a16:creationId xmlns:a16="http://schemas.microsoft.com/office/drawing/2014/main" id="{A2914FEB-6515-F3CD-EE11-66C11EBF3F36}"/>
                    </a:ext>
                  </a:extLst>
                </p:cNvPr>
                <p:cNvSpPr/>
                <p:nvPr/>
              </p:nvSpPr>
              <p:spPr>
                <a:xfrm>
                  <a:off x="4838568" y="5740398"/>
                  <a:ext cx="6541" cy="168287"/>
                </a:xfrm>
                <a:custGeom>
                  <a:avLst/>
                  <a:gdLst>
                    <a:gd name="connsiteX0" fmla="*/ 3307 w 6541"/>
                    <a:gd name="connsiteY0" fmla="*/ 2 h 168287"/>
                    <a:gd name="connsiteX1" fmla="*/ 6482 w 6541"/>
                    <a:gd name="connsiteY1" fmla="*/ 123827 h 168287"/>
                    <a:gd name="connsiteX2" fmla="*/ 132 w 6541"/>
                    <a:gd name="connsiteY2" fmla="*/ 168277 h 168287"/>
                    <a:gd name="connsiteX3" fmla="*/ 3307 w 6541"/>
                    <a:gd name="connsiteY3" fmla="*/ 127002 h 168287"/>
                    <a:gd name="connsiteX4" fmla="*/ 3307 w 6541"/>
                    <a:gd name="connsiteY4" fmla="*/ 2 h 168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1" h="168287">
                      <a:moveTo>
                        <a:pt x="3307" y="2"/>
                      </a:moveTo>
                      <a:cubicBezTo>
                        <a:pt x="3836" y="-527"/>
                        <a:pt x="7011" y="95781"/>
                        <a:pt x="6482" y="123827"/>
                      </a:cubicBezTo>
                      <a:cubicBezTo>
                        <a:pt x="5953" y="151873"/>
                        <a:pt x="661" y="167748"/>
                        <a:pt x="132" y="168277"/>
                      </a:cubicBezTo>
                      <a:cubicBezTo>
                        <a:pt x="-397" y="168806"/>
                        <a:pt x="661" y="148698"/>
                        <a:pt x="3307" y="127002"/>
                      </a:cubicBezTo>
                      <a:cubicBezTo>
                        <a:pt x="5953" y="105306"/>
                        <a:pt x="2778" y="531"/>
                        <a:pt x="330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9" name="フリーフォーム 1588">
                  <a:extLst>
                    <a:ext uri="{FF2B5EF4-FFF2-40B4-BE49-F238E27FC236}">
                      <a16:creationId xmlns:a16="http://schemas.microsoft.com/office/drawing/2014/main" id="{B04CCEEF-49B7-519D-2A0A-EA2176271AEC}"/>
                    </a:ext>
                  </a:extLst>
                </p:cNvPr>
                <p:cNvSpPr/>
                <p:nvPr/>
              </p:nvSpPr>
              <p:spPr>
                <a:xfrm>
                  <a:off x="4619166" y="5775153"/>
                  <a:ext cx="16625" cy="115573"/>
                </a:xfrm>
                <a:custGeom>
                  <a:avLst/>
                  <a:gdLst>
                    <a:gd name="connsiteX0" fmla="*/ 9984 w 16625"/>
                    <a:gd name="connsiteY0" fmla="*/ 172 h 115573"/>
                    <a:gd name="connsiteX1" fmla="*/ 16334 w 16625"/>
                    <a:gd name="connsiteY1" fmla="*/ 111297 h 115573"/>
                    <a:gd name="connsiteX2" fmla="*/ 459 w 16625"/>
                    <a:gd name="connsiteY2" fmla="*/ 85897 h 115573"/>
                    <a:gd name="connsiteX3" fmla="*/ 9984 w 16625"/>
                    <a:gd name="connsiteY3" fmla="*/ 172 h 115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625" h="115573">
                      <a:moveTo>
                        <a:pt x="9984" y="172"/>
                      </a:moveTo>
                      <a:cubicBezTo>
                        <a:pt x="12630" y="4405"/>
                        <a:pt x="17921" y="97010"/>
                        <a:pt x="16334" y="111297"/>
                      </a:cubicBezTo>
                      <a:cubicBezTo>
                        <a:pt x="14747" y="125584"/>
                        <a:pt x="3105" y="100714"/>
                        <a:pt x="459" y="85897"/>
                      </a:cubicBezTo>
                      <a:cubicBezTo>
                        <a:pt x="-2187" y="71080"/>
                        <a:pt x="7338" y="-4061"/>
                        <a:pt x="9984" y="1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0" name="フリーフォーム 1589">
                  <a:extLst>
                    <a:ext uri="{FF2B5EF4-FFF2-40B4-BE49-F238E27FC236}">
                      <a16:creationId xmlns:a16="http://schemas.microsoft.com/office/drawing/2014/main" id="{91AC6894-2C12-44DB-6463-13F4836CA3CC}"/>
                    </a:ext>
                  </a:extLst>
                </p:cNvPr>
                <p:cNvSpPr/>
                <p:nvPr/>
              </p:nvSpPr>
              <p:spPr>
                <a:xfrm>
                  <a:off x="4576337" y="5504011"/>
                  <a:ext cx="155501" cy="259384"/>
                </a:xfrm>
                <a:custGeom>
                  <a:avLst/>
                  <a:gdLst>
                    <a:gd name="connsiteX0" fmla="*/ 154413 w 155501"/>
                    <a:gd name="connsiteY0" fmla="*/ 1439 h 259384"/>
                    <a:gd name="connsiteX1" fmla="*/ 43288 w 155501"/>
                    <a:gd name="connsiteY1" fmla="*/ 36364 h 259384"/>
                    <a:gd name="connsiteX2" fmla="*/ 2013 w 155501"/>
                    <a:gd name="connsiteY2" fmla="*/ 128439 h 259384"/>
                    <a:gd name="connsiteX3" fmla="*/ 11538 w 155501"/>
                    <a:gd name="connsiteY3" fmla="*/ 185589 h 259384"/>
                    <a:gd name="connsiteX4" fmla="*/ 55988 w 155501"/>
                    <a:gd name="connsiteY4" fmla="*/ 258614 h 259384"/>
                    <a:gd name="connsiteX5" fmla="*/ 33763 w 155501"/>
                    <a:gd name="connsiteY5" fmla="*/ 220514 h 259384"/>
                    <a:gd name="connsiteX6" fmla="*/ 14713 w 155501"/>
                    <a:gd name="connsiteY6" fmla="*/ 166539 h 259384"/>
                    <a:gd name="connsiteX7" fmla="*/ 8363 w 155501"/>
                    <a:gd name="connsiteY7" fmla="*/ 122089 h 259384"/>
                    <a:gd name="connsiteX8" fmla="*/ 27413 w 155501"/>
                    <a:gd name="connsiteY8" fmla="*/ 77639 h 259384"/>
                    <a:gd name="connsiteX9" fmla="*/ 97263 w 155501"/>
                    <a:gd name="connsiteY9" fmla="*/ 14139 h 259384"/>
                    <a:gd name="connsiteX10" fmla="*/ 154413 w 155501"/>
                    <a:gd name="connsiteY10" fmla="*/ 1439 h 25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5501" h="259384">
                      <a:moveTo>
                        <a:pt x="154413" y="1439"/>
                      </a:moveTo>
                      <a:cubicBezTo>
                        <a:pt x="145417" y="5143"/>
                        <a:pt x="68688" y="15197"/>
                        <a:pt x="43288" y="36364"/>
                      </a:cubicBezTo>
                      <a:cubicBezTo>
                        <a:pt x="17888" y="57531"/>
                        <a:pt x="7305" y="103568"/>
                        <a:pt x="2013" y="128439"/>
                      </a:cubicBezTo>
                      <a:cubicBezTo>
                        <a:pt x="-3279" y="153310"/>
                        <a:pt x="2542" y="163893"/>
                        <a:pt x="11538" y="185589"/>
                      </a:cubicBezTo>
                      <a:cubicBezTo>
                        <a:pt x="20534" y="207285"/>
                        <a:pt x="52284" y="252793"/>
                        <a:pt x="55988" y="258614"/>
                      </a:cubicBezTo>
                      <a:cubicBezTo>
                        <a:pt x="59692" y="264435"/>
                        <a:pt x="40642" y="235860"/>
                        <a:pt x="33763" y="220514"/>
                      </a:cubicBezTo>
                      <a:cubicBezTo>
                        <a:pt x="26884" y="205168"/>
                        <a:pt x="18946" y="182943"/>
                        <a:pt x="14713" y="166539"/>
                      </a:cubicBezTo>
                      <a:cubicBezTo>
                        <a:pt x="10480" y="150135"/>
                        <a:pt x="6246" y="136906"/>
                        <a:pt x="8363" y="122089"/>
                      </a:cubicBezTo>
                      <a:cubicBezTo>
                        <a:pt x="10480" y="107272"/>
                        <a:pt x="12596" y="95631"/>
                        <a:pt x="27413" y="77639"/>
                      </a:cubicBezTo>
                      <a:cubicBezTo>
                        <a:pt x="42230" y="59647"/>
                        <a:pt x="80330" y="27368"/>
                        <a:pt x="97263" y="14139"/>
                      </a:cubicBezTo>
                      <a:cubicBezTo>
                        <a:pt x="114196" y="910"/>
                        <a:pt x="163409" y="-2265"/>
                        <a:pt x="154413" y="14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1" name="フリーフォーム 1590">
                  <a:extLst>
                    <a:ext uri="{FF2B5EF4-FFF2-40B4-BE49-F238E27FC236}">
                      <a16:creationId xmlns:a16="http://schemas.microsoft.com/office/drawing/2014/main" id="{2B533E6C-1E8D-7485-8CC0-9C0FD763847F}"/>
                    </a:ext>
                  </a:extLst>
                </p:cNvPr>
                <p:cNvSpPr/>
                <p:nvPr/>
              </p:nvSpPr>
              <p:spPr>
                <a:xfrm>
                  <a:off x="4689261" y="5527670"/>
                  <a:ext cx="160375" cy="254030"/>
                </a:xfrm>
                <a:custGeom>
                  <a:avLst/>
                  <a:gdLst>
                    <a:gd name="connsiteX0" fmla="*/ 57364 w 160375"/>
                    <a:gd name="connsiteY0" fmla="*/ 5 h 254030"/>
                    <a:gd name="connsiteX1" fmla="*/ 146264 w 160375"/>
                    <a:gd name="connsiteY1" fmla="*/ 57155 h 254030"/>
                    <a:gd name="connsiteX2" fmla="*/ 158964 w 160375"/>
                    <a:gd name="connsiteY2" fmla="*/ 123830 h 254030"/>
                    <a:gd name="connsiteX3" fmla="*/ 133564 w 160375"/>
                    <a:gd name="connsiteY3" fmla="*/ 203205 h 254030"/>
                    <a:gd name="connsiteX4" fmla="*/ 63714 w 160375"/>
                    <a:gd name="connsiteY4" fmla="*/ 238130 h 254030"/>
                    <a:gd name="connsiteX5" fmla="*/ 214 w 160375"/>
                    <a:gd name="connsiteY5" fmla="*/ 254005 h 254030"/>
                    <a:gd name="connsiteX6" fmla="*/ 44664 w 160375"/>
                    <a:gd name="connsiteY6" fmla="*/ 241305 h 254030"/>
                    <a:gd name="connsiteX7" fmla="*/ 89114 w 160375"/>
                    <a:gd name="connsiteY7" fmla="*/ 222255 h 254030"/>
                    <a:gd name="connsiteX8" fmla="*/ 133564 w 160375"/>
                    <a:gd name="connsiteY8" fmla="*/ 190505 h 254030"/>
                    <a:gd name="connsiteX9" fmla="*/ 136739 w 160375"/>
                    <a:gd name="connsiteY9" fmla="*/ 117480 h 254030"/>
                    <a:gd name="connsiteX10" fmla="*/ 130389 w 160375"/>
                    <a:gd name="connsiteY10" fmla="*/ 60330 h 254030"/>
                    <a:gd name="connsiteX11" fmla="*/ 57364 w 160375"/>
                    <a:gd name="connsiteY11" fmla="*/ 5 h 254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0375" h="254030">
                      <a:moveTo>
                        <a:pt x="57364" y="5"/>
                      </a:moveTo>
                      <a:cubicBezTo>
                        <a:pt x="60010" y="-524"/>
                        <a:pt x="129331" y="36518"/>
                        <a:pt x="146264" y="57155"/>
                      </a:cubicBezTo>
                      <a:cubicBezTo>
                        <a:pt x="163197" y="77793"/>
                        <a:pt x="161081" y="99488"/>
                        <a:pt x="158964" y="123830"/>
                      </a:cubicBezTo>
                      <a:cubicBezTo>
                        <a:pt x="156847" y="148172"/>
                        <a:pt x="149439" y="184155"/>
                        <a:pt x="133564" y="203205"/>
                      </a:cubicBezTo>
                      <a:cubicBezTo>
                        <a:pt x="117689" y="222255"/>
                        <a:pt x="85939" y="229663"/>
                        <a:pt x="63714" y="238130"/>
                      </a:cubicBezTo>
                      <a:cubicBezTo>
                        <a:pt x="41489" y="246597"/>
                        <a:pt x="3389" y="253476"/>
                        <a:pt x="214" y="254005"/>
                      </a:cubicBezTo>
                      <a:cubicBezTo>
                        <a:pt x="-2961" y="254534"/>
                        <a:pt x="29847" y="246597"/>
                        <a:pt x="44664" y="241305"/>
                      </a:cubicBezTo>
                      <a:cubicBezTo>
                        <a:pt x="59481" y="236013"/>
                        <a:pt x="74297" y="230722"/>
                        <a:pt x="89114" y="222255"/>
                      </a:cubicBezTo>
                      <a:cubicBezTo>
                        <a:pt x="103931" y="213788"/>
                        <a:pt x="125627" y="207967"/>
                        <a:pt x="133564" y="190505"/>
                      </a:cubicBezTo>
                      <a:cubicBezTo>
                        <a:pt x="141501" y="173043"/>
                        <a:pt x="137268" y="139176"/>
                        <a:pt x="136739" y="117480"/>
                      </a:cubicBezTo>
                      <a:cubicBezTo>
                        <a:pt x="136210" y="95784"/>
                        <a:pt x="139914" y="79380"/>
                        <a:pt x="130389" y="60330"/>
                      </a:cubicBezTo>
                      <a:cubicBezTo>
                        <a:pt x="120864" y="41280"/>
                        <a:pt x="54718" y="534"/>
                        <a:pt x="5736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2" name="フリーフォーム 1591">
                  <a:extLst>
                    <a:ext uri="{FF2B5EF4-FFF2-40B4-BE49-F238E27FC236}">
                      <a16:creationId xmlns:a16="http://schemas.microsoft.com/office/drawing/2014/main" id="{94A29EF7-154C-5B1C-2CDD-923D91FD9D85}"/>
                    </a:ext>
                  </a:extLst>
                </p:cNvPr>
                <p:cNvSpPr/>
                <p:nvPr/>
              </p:nvSpPr>
              <p:spPr>
                <a:xfrm>
                  <a:off x="4561328" y="5533480"/>
                  <a:ext cx="87318" cy="250624"/>
                </a:xfrm>
                <a:custGeom>
                  <a:avLst/>
                  <a:gdLst>
                    <a:gd name="connsiteX0" fmla="*/ 48772 w 87318"/>
                    <a:gd name="connsiteY0" fmla="*/ 545 h 250624"/>
                    <a:gd name="connsiteX1" fmla="*/ 7497 w 87318"/>
                    <a:gd name="connsiteY1" fmla="*/ 108495 h 250624"/>
                    <a:gd name="connsiteX2" fmla="*/ 7497 w 87318"/>
                    <a:gd name="connsiteY2" fmla="*/ 143420 h 250624"/>
                    <a:gd name="connsiteX3" fmla="*/ 83697 w 87318"/>
                    <a:gd name="connsiteY3" fmla="*/ 245020 h 250624"/>
                    <a:gd name="connsiteX4" fmla="*/ 67822 w 87318"/>
                    <a:gd name="connsiteY4" fmla="*/ 229145 h 250624"/>
                    <a:gd name="connsiteX5" fmla="*/ 4322 w 87318"/>
                    <a:gd name="connsiteY5" fmla="*/ 159295 h 250624"/>
                    <a:gd name="connsiteX6" fmla="*/ 48772 w 87318"/>
                    <a:gd name="connsiteY6" fmla="*/ 545 h 250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318" h="250624">
                      <a:moveTo>
                        <a:pt x="48772" y="545"/>
                      </a:moveTo>
                      <a:cubicBezTo>
                        <a:pt x="49301" y="-7922"/>
                        <a:pt x="14376" y="84683"/>
                        <a:pt x="7497" y="108495"/>
                      </a:cubicBezTo>
                      <a:cubicBezTo>
                        <a:pt x="618" y="132307"/>
                        <a:pt x="-5203" y="120666"/>
                        <a:pt x="7497" y="143420"/>
                      </a:cubicBezTo>
                      <a:cubicBezTo>
                        <a:pt x="20197" y="166174"/>
                        <a:pt x="83697" y="245020"/>
                        <a:pt x="83697" y="245020"/>
                      </a:cubicBezTo>
                      <a:cubicBezTo>
                        <a:pt x="93751" y="259307"/>
                        <a:pt x="81051" y="243433"/>
                        <a:pt x="67822" y="229145"/>
                      </a:cubicBezTo>
                      <a:cubicBezTo>
                        <a:pt x="54593" y="214858"/>
                        <a:pt x="9084" y="189986"/>
                        <a:pt x="4322" y="159295"/>
                      </a:cubicBezTo>
                      <a:cubicBezTo>
                        <a:pt x="-440" y="128604"/>
                        <a:pt x="48243" y="9012"/>
                        <a:pt x="48772" y="5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3" name="フリーフォーム 1592">
                  <a:extLst>
                    <a:ext uri="{FF2B5EF4-FFF2-40B4-BE49-F238E27FC236}">
                      <a16:creationId xmlns:a16="http://schemas.microsoft.com/office/drawing/2014/main" id="{03269D57-FF7B-9913-5F49-DAFE17CED80D}"/>
                    </a:ext>
                  </a:extLst>
                </p:cNvPr>
                <p:cNvSpPr/>
                <p:nvPr/>
              </p:nvSpPr>
              <p:spPr>
                <a:xfrm>
                  <a:off x="4676741" y="5517982"/>
                  <a:ext cx="182647" cy="282800"/>
                </a:xfrm>
                <a:custGeom>
                  <a:avLst/>
                  <a:gdLst>
                    <a:gd name="connsiteX0" fmla="*/ 114334 w 182647"/>
                    <a:gd name="connsiteY0" fmla="*/ 168 h 282800"/>
                    <a:gd name="connsiteX1" fmla="*/ 168309 w 182647"/>
                    <a:gd name="connsiteY1" fmla="*/ 82718 h 282800"/>
                    <a:gd name="connsiteX2" fmla="*/ 181009 w 182647"/>
                    <a:gd name="connsiteY2" fmla="*/ 168443 h 282800"/>
                    <a:gd name="connsiteX3" fmla="*/ 155609 w 182647"/>
                    <a:gd name="connsiteY3" fmla="*/ 222418 h 282800"/>
                    <a:gd name="connsiteX4" fmla="*/ 120684 w 182647"/>
                    <a:gd name="connsiteY4" fmla="*/ 260518 h 282800"/>
                    <a:gd name="connsiteX5" fmla="*/ 82584 w 182647"/>
                    <a:gd name="connsiteY5" fmla="*/ 276393 h 282800"/>
                    <a:gd name="connsiteX6" fmla="*/ 34 w 182647"/>
                    <a:gd name="connsiteY6" fmla="*/ 282743 h 282800"/>
                    <a:gd name="connsiteX7" fmla="*/ 73059 w 182647"/>
                    <a:gd name="connsiteY7" fmla="*/ 273218 h 282800"/>
                    <a:gd name="connsiteX8" fmla="*/ 123859 w 182647"/>
                    <a:gd name="connsiteY8" fmla="*/ 263693 h 282800"/>
                    <a:gd name="connsiteX9" fmla="*/ 161959 w 182647"/>
                    <a:gd name="connsiteY9" fmla="*/ 200193 h 282800"/>
                    <a:gd name="connsiteX10" fmla="*/ 181009 w 182647"/>
                    <a:gd name="connsiteY10" fmla="*/ 104943 h 282800"/>
                    <a:gd name="connsiteX11" fmla="*/ 114334 w 182647"/>
                    <a:gd name="connsiteY11" fmla="*/ 168 h 282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2647" h="282800">
                      <a:moveTo>
                        <a:pt x="114334" y="168"/>
                      </a:moveTo>
                      <a:cubicBezTo>
                        <a:pt x="112217" y="-3536"/>
                        <a:pt x="157197" y="54672"/>
                        <a:pt x="168309" y="82718"/>
                      </a:cubicBezTo>
                      <a:cubicBezTo>
                        <a:pt x="179422" y="110764"/>
                        <a:pt x="183126" y="145160"/>
                        <a:pt x="181009" y="168443"/>
                      </a:cubicBezTo>
                      <a:cubicBezTo>
                        <a:pt x="178892" y="191726"/>
                        <a:pt x="165663" y="207072"/>
                        <a:pt x="155609" y="222418"/>
                      </a:cubicBezTo>
                      <a:cubicBezTo>
                        <a:pt x="145555" y="237764"/>
                        <a:pt x="132855" y="251522"/>
                        <a:pt x="120684" y="260518"/>
                      </a:cubicBezTo>
                      <a:cubicBezTo>
                        <a:pt x="108513" y="269514"/>
                        <a:pt x="102692" y="272689"/>
                        <a:pt x="82584" y="276393"/>
                      </a:cubicBezTo>
                      <a:cubicBezTo>
                        <a:pt x="62476" y="280097"/>
                        <a:pt x="1621" y="283272"/>
                        <a:pt x="34" y="282743"/>
                      </a:cubicBezTo>
                      <a:cubicBezTo>
                        <a:pt x="-1553" y="282214"/>
                        <a:pt x="52421" y="276393"/>
                        <a:pt x="73059" y="273218"/>
                      </a:cubicBezTo>
                      <a:cubicBezTo>
                        <a:pt x="93696" y="270043"/>
                        <a:pt x="109042" y="275864"/>
                        <a:pt x="123859" y="263693"/>
                      </a:cubicBezTo>
                      <a:cubicBezTo>
                        <a:pt x="138676" y="251522"/>
                        <a:pt x="152434" y="226651"/>
                        <a:pt x="161959" y="200193"/>
                      </a:cubicBezTo>
                      <a:cubicBezTo>
                        <a:pt x="171484" y="173735"/>
                        <a:pt x="187888" y="135105"/>
                        <a:pt x="181009" y="104943"/>
                      </a:cubicBezTo>
                      <a:cubicBezTo>
                        <a:pt x="174130" y="74781"/>
                        <a:pt x="116451" y="3872"/>
                        <a:pt x="114334" y="1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4" name="フリーフォーム 1593">
                  <a:extLst>
                    <a:ext uri="{FF2B5EF4-FFF2-40B4-BE49-F238E27FC236}">
                      <a16:creationId xmlns:a16="http://schemas.microsoft.com/office/drawing/2014/main" id="{C12832DC-55A2-6B93-DAFC-CEC0225DF8C7}"/>
                    </a:ext>
                  </a:extLst>
                </p:cNvPr>
                <p:cNvSpPr/>
                <p:nvPr/>
              </p:nvSpPr>
              <p:spPr>
                <a:xfrm>
                  <a:off x="4702175" y="5540193"/>
                  <a:ext cx="50800" cy="175368"/>
                </a:xfrm>
                <a:custGeom>
                  <a:avLst/>
                  <a:gdLst>
                    <a:gd name="connsiteX0" fmla="*/ 15875 w 50800"/>
                    <a:gd name="connsiteY0" fmla="*/ 182 h 175368"/>
                    <a:gd name="connsiteX1" fmla="*/ 34925 w 50800"/>
                    <a:gd name="connsiteY1" fmla="*/ 114482 h 175368"/>
                    <a:gd name="connsiteX2" fmla="*/ 0 w 50800"/>
                    <a:gd name="connsiteY2" fmla="*/ 174807 h 175368"/>
                    <a:gd name="connsiteX3" fmla="*/ 34925 w 50800"/>
                    <a:gd name="connsiteY3" fmla="*/ 146232 h 175368"/>
                    <a:gd name="connsiteX4" fmla="*/ 50800 w 50800"/>
                    <a:gd name="connsiteY4" fmla="*/ 143057 h 175368"/>
                    <a:gd name="connsiteX5" fmla="*/ 15875 w 50800"/>
                    <a:gd name="connsiteY5" fmla="*/ 182 h 175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800" h="175368">
                      <a:moveTo>
                        <a:pt x="15875" y="182"/>
                      </a:moveTo>
                      <a:cubicBezTo>
                        <a:pt x="13229" y="-4580"/>
                        <a:pt x="37571" y="85378"/>
                        <a:pt x="34925" y="114482"/>
                      </a:cubicBezTo>
                      <a:cubicBezTo>
                        <a:pt x="32279" y="143586"/>
                        <a:pt x="0" y="169515"/>
                        <a:pt x="0" y="174807"/>
                      </a:cubicBezTo>
                      <a:cubicBezTo>
                        <a:pt x="0" y="180099"/>
                        <a:pt x="34925" y="146232"/>
                        <a:pt x="34925" y="146232"/>
                      </a:cubicBezTo>
                      <a:cubicBezTo>
                        <a:pt x="43392" y="140940"/>
                        <a:pt x="50800" y="161578"/>
                        <a:pt x="50800" y="143057"/>
                      </a:cubicBezTo>
                      <a:cubicBezTo>
                        <a:pt x="50800" y="124536"/>
                        <a:pt x="18521" y="4944"/>
                        <a:pt x="15875" y="1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5" name="フリーフォーム 1594">
                  <a:extLst>
                    <a:ext uri="{FF2B5EF4-FFF2-40B4-BE49-F238E27FC236}">
                      <a16:creationId xmlns:a16="http://schemas.microsoft.com/office/drawing/2014/main" id="{ABE2E4B4-AA54-BA4C-5DD5-C517A67DC599}"/>
                    </a:ext>
                  </a:extLst>
                </p:cNvPr>
                <p:cNvSpPr/>
                <p:nvPr/>
              </p:nvSpPr>
              <p:spPr>
                <a:xfrm>
                  <a:off x="4996016" y="1943949"/>
                  <a:ext cx="1084485" cy="32335"/>
                </a:xfrm>
                <a:custGeom>
                  <a:avLst/>
                  <a:gdLst>
                    <a:gd name="connsiteX0" fmla="*/ 0 w 1084485"/>
                    <a:gd name="connsiteY0" fmla="*/ 17586 h 32335"/>
                    <a:gd name="connsiteX1" fmla="*/ 914400 w 1084485"/>
                    <a:gd name="connsiteY1" fmla="*/ 2838 h 32335"/>
                    <a:gd name="connsiteX2" fmla="*/ 1084007 w 1084485"/>
                    <a:gd name="connsiteY2" fmla="*/ 2838 h 32335"/>
                    <a:gd name="connsiteX3" fmla="*/ 907026 w 1084485"/>
                    <a:gd name="connsiteY3" fmla="*/ 32335 h 32335"/>
                    <a:gd name="connsiteX4" fmla="*/ 0 w 1084485"/>
                    <a:gd name="connsiteY4" fmla="*/ 17586 h 32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4485" h="32335">
                      <a:moveTo>
                        <a:pt x="0" y="17586"/>
                      </a:moveTo>
                      <a:lnTo>
                        <a:pt x="914400" y="2838"/>
                      </a:lnTo>
                      <a:cubicBezTo>
                        <a:pt x="1095068" y="380"/>
                        <a:pt x="1085236" y="-2078"/>
                        <a:pt x="1084007" y="2838"/>
                      </a:cubicBezTo>
                      <a:cubicBezTo>
                        <a:pt x="1082778" y="7754"/>
                        <a:pt x="907026" y="32335"/>
                        <a:pt x="907026" y="32335"/>
                      </a:cubicBezTo>
                      <a:lnTo>
                        <a:pt x="0" y="1758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6" name="フリーフォーム 1595">
                  <a:extLst>
                    <a:ext uri="{FF2B5EF4-FFF2-40B4-BE49-F238E27FC236}">
                      <a16:creationId xmlns:a16="http://schemas.microsoft.com/office/drawing/2014/main" id="{E28C649C-4FCA-7A84-0296-0F4EE6907951}"/>
                    </a:ext>
                  </a:extLst>
                </p:cNvPr>
                <p:cNvSpPr/>
                <p:nvPr/>
              </p:nvSpPr>
              <p:spPr>
                <a:xfrm>
                  <a:off x="4980444" y="1965110"/>
                  <a:ext cx="170430" cy="745399"/>
                </a:xfrm>
                <a:custGeom>
                  <a:avLst/>
                  <a:gdLst>
                    <a:gd name="connsiteX0" fmla="*/ 19259 w 170430"/>
                    <a:gd name="connsiteY0" fmla="*/ 113 h 745399"/>
                    <a:gd name="connsiteX1" fmla="*/ 129872 w 170430"/>
                    <a:gd name="connsiteY1" fmla="*/ 84916 h 745399"/>
                    <a:gd name="connsiteX2" fmla="*/ 126185 w 170430"/>
                    <a:gd name="connsiteY2" fmla="*/ 166032 h 745399"/>
                    <a:gd name="connsiteX3" fmla="*/ 126185 w 170430"/>
                    <a:gd name="connsiteY3" fmla="*/ 110725 h 745399"/>
                    <a:gd name="connsiteX4" fmla="*/ 144621 w 170430"/>
                    <a:gd name="connsiteY4" fmla="*/ 453625 h 745399"/>
                    <a:gd name="connsiteX5" fmla="*/ 140933 w 170430"/>
                    <a:gd name="connsiteY5" fmla="*/ 350387 h 745399"/>
                    <a:gd name="connsiteX6" fmla="*/ 137246 w 170430"/>
                    <a:gd name="connsiteY6" fmla="*/ 623232 h 745399"/>
                    <a:gd name="connsiteX7" fmla="*/ 824 w 170430"/>
                    <a:gd name="connsiteY7" fmla="*/ 744906 h 745399"/>
                    <a:gd name="connsiteX8" fmla="*/ 81940 w 170430"/>
                    <a:gd name="connsiteY8" fmla="*/ 663790 h 745399"/>
                    <a:gd name="connsiteX9" fmla="*/ 118811 w 170430"/>
                    <a:gd name="connsiteY9" fmla="*/ 604796 h 745399"/>
                    <a:gd name="connsiteX10" fmla="*/ 137246 w 170430"/>
                    <a:gd name="connsiteY10" fmla="*/ 151284 h 745399"/>
                    <a:gd name="connsiteX11" fmla="*/ 148308 w 170430"/>
                    <a:gd name="connsiteY11" fmla="*/ 232400 h 745399"/>
                    <a:gd name="connsiteX12" fmla="*/ 163056 w 170430"/>
                    <a:gd name="connsiteY12" fmla="*/ 103351 h 745399"/>
                    <a:gd name="connsiteX13" fmla="*/ 19259 w 170430"/>
                    <a:gd name="connsiteY13" fmla="*/ 113 h 745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430" h="745399">
                      <a:moveTo>
                        <a:pt x="19259" y="113"/>
                      </a:moveTo>
                      <a:cubicBezTo>
                        <a:pt x="13728" y="-2960"/>
                        <a:pt x="112051" y="57263"/>
                        <a:pt x="129872" y="84916"/>
                      </a:cubicBezTo>
                      <a:cubicBezTo>
                        <a:pt x="147693" y="112569"/>
                        <a:pt x="126799" y="161731"/>
                        <a:pt x="126185" y="166032"/>
                      </a:cubicBezTo>
                      <a:cubicBezTo>
                        <a:pt x="125571" y="170333"/>
                        <a:pt x="123112" y="62793"/>
                        <a:pt x="126185" y="110725"/>
                      </a:cubicBezTo>
                      <a:cubicBezTo>
                        <a:pt x="129258" y="158657"/>
                        <a:pt x="142163" y="413681"/>
                        <a:pt x="144621" y="453625"/>
                      </a:cubicBezTo>
                      <a:cubicBezTo>
                        <a:pt x="147079" y="493569"/>
                        <a:pt x="142162" y="322119"/>
                        <a:pt x="140933" y="350387"/>
                      </a:cubicBezTo>
                      <a:cubicBezTo>
                        <a:pt x="139704" y="378655"/>
                        <a:pt x="160597" y="557479"/>
                        <a:pt x="137246" y="623232"/>
                      </a:cubicBezTo>
                      <a:cubicBezTo>
                        <a:pt x="113895" y="688985"/>
                        <a:pt x="10042" y="738146"/>
                        <a:pt x="824" y="744906"/>
                      </a:cubicBezTo>
                      <a:cubicBezTo>
                        <a:pt x="-8394" y="751666"/>
                        <a:pt x="62276" y="687142"/>
                        <a:pt x="81940" y="663790"/>
                      </a:cubicBezTo>
                      <a:cubicBezTo>
                        <a:pt x="101605" y="640438"/>
                        <a:pt x="109593" y="690214"/>
                        <a:pt x="118811" y="604796"/>
                      </a:cubicBezTo>
                      <a:cubicBezTo>
                        <a:pt x="128029" y="519378"/>
                        <a:pt x="132330" y="213350"/>
                        <a:pt x="137246" y="151284"/>
                      </a:cubicBezTo>
                      <a:cubicBezTo>
                        <a:pt x="142162" y="89218"/>
                        <a:pt x="144006" y="240389"/>
                        <a:pt x="148308" y="232400"/>
                      </a:cubicBezTo>
                      <a:cubicBezTo>
                        <a:pt x="152610" y="224411"/>
                        <a:pt x="184564" y="140837"/>
                        <a:pt x="163056" y="103351"/>
                      </a:cubicBezTo>
                      <a:cubicBezTo>
                        <a:pt x="141548" y="65865"/>
                        <a:pt x="24790" y="3186"/>
                        <a:pt x="19259" y="1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7" name="フリーフォーム 1596">
                  <a:extLst>
                    <a:ext uri="{FF2B5EF4-FFF2-40B4-BE49-F238E27FC236}">
                      <a16:creationId xmlns:a16="http://schemas.microsoft.com/office/drawing/2014/main" id="{D53010FA-AED8-4A7A-A822-514286D99480}"/>
                    </a:ext>
                  </a:extLst>
                </p:cNvPr>
                <p:cNvSpPr/>
                <p:nvPr/>
              </p:nvSpPr>
              <p:spPr>
                <a:xfrm>
                  <a:off x="5121356" y="1957432"/>
                  <a:ext cx="936675" cy="111447"/>
                </a:xfrm>
                <a:custGeom>
                  <a:avLst/>
                  <a:gdLst>
                    <a:gd name="connsiteX0" fmla="*/ 21 w 936675"/>
                    <a:gd name="connsiteY0" fmla="*/ 92594 h 111447"/>
                    <a:gd name="connsiteX1" fmla="*/ 693196 w 936675"/>
                    <a:gd name="connsiteY1" fmla="*/ 85220 h 111447"/>
                    <a:gd name="connsiteX2" fmla="*/ 320799 w 936675"/>
                    <a:gd name="connsiteY2" fmla="*/ 92594 h 111447"/>
                    <a:gd name="connsiteX3" fmla="*/ 825931 w 936675"/>
                    <a:gd name="connsiteY3" fmla="*/ 96281 h 111447"/>
                    <a:gd name="connsiteX4" fmla="*/ 733754 w 936675"/>
                    <a:gd name="connsiteY4" fmla="*/ 111029 h 111447"/>
                    <a:gd name="connsiteX5" fmla="*/ 833305 w 936675"/>
                    <a:gd name="connsiteY5" fmla="*/ 77845 h 111447"/>
                    <a:gd name="connsiteX6" fmla="*/ 936544 w 936675"/>
                    <a:gd name="connsiteY6" fmla="*/ 416 h 111447"/>
                    <a:gd name="connsiteX7" fmla="*/ 851741 w 936675"/>
                    <a:gd name="connsiteY7" fmla="*/ 48349 h 111447"/>
                    <a:gd name="connsiteX8" fmla="*/ 719005 w 936675"/>
                    <a:gd name="connsiteY8" fmla="*/ 77845 h 111447"/>
                    <a:gd name="connsiteX9" fmla="*/ 21 w 936675"/>
                    <a:gd name="connsiteY9" fmla="*/ 92594 h 111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36675" h="111447">
                      <a:moveTo>
                        <a:pt x="21" y="92594"/>
                      </a:moveTo>
                      <a:cubicBezTo>
                        <a:pt x="-4280" y="93823"/>
                        <a:pt x="639733" y="85220"/>
                        <a:pt x="693196" y="85220"/>
                      </a:cubicBezTo>
                      <a:cubicBezTo>
                        <a:pt x="746659" y="85220"/>
                        <a:pt x="298677" y="90751"/>
                        <a:pt x="320799" y="92594"/>
                      </a:cubicBezTo>
                      <a:cubicBezTo>
                        <a:pt x="342921" y="94437"/>
                        <a:pt x="757105" y="93209"/>
                        <a:pt x="825931" y="96281"/>
                      </a:cubicBezTo>
                      <a:cubicBezTo>
                        <a:pt x="894757" y="99353"/>
                        <a:pt x="732525" y="114102"/>
                        <a:pt x="733754" y="111029"/>
                      </a:cubicBezTo>
                      <a:cubicBezTo>
                        <a:pt x="734983" y="107956"/>
                        <a:pt x="799507" y="96280"/>
                        <a:pt x="833305" y="77845"/>
                      </a:cubicBezTo>
                      <a:cubicBezTo>
                        <a:pt x="867103" y="59410"/>
                        <a:pt x="933471" y="5332"/>
                        <a:pt x="936544" y="416"/>
                      </a:cubicBezTo>
                      <a:cubicBezTo>
                        <a:pt x="939617" y="-4500"/>
                        <a:pt x="887998" y="35444"/>
                        <a:pt x="851741" y="48349"/>
                      </a:cubicBezTo>
                      <a:cubicBezTo>
                        <a:pt x="815484" y="61254"/>
                        <a:pt x="863416" y="71085"/>
                        <a:pt x="719005" y="77845"/>
                      </a:cubicBezTo>
                      <a:cubicBezTo>
                        <a:pt x="574594" y="84605"/>
                        <a:pt x="4322" y="91365"/>
                        <a:pt x="21" y="925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8" name="フリーフォーム 1597">
                  <a:extLst>
                    <a:ext uri="{FF2B5EF4-FFF2-40B4-BE49-F238E27FC236}">
                      <a16:creationId xmlns:a16="http://schemas.microsoft.com/office/drawing/2014/main" id="{00661F20-7440-07BC-C06D-154DAE04A4EE}"/>
                    </a:ext>
                  </a:extLst>
                </p:cNvPr>
                <p:cNvSpPr/>
                <p:nvPr/>
              </p:nvSpPr>
              <p:spPr>
                <a:xfrm>
                  <a:off x="6053802" y="1956461"/>
                  <a:ext cx="33891" cy="766164"/>
                </a:xfrm>
                <a:custGeom>
                  <a:avLst/>
                  <a:gdLst>
                    <a:gd name="connsiteX0" fmla="*/ 11472 w 33891"/>
                    <a:gd name="connsiteY0" fmla="*/ 1387 h 766164"/>
                    <a:gd name="connsiteX1" fmla="*/ 18846 w 33891"/>
                    <a:gd name="connsiteY1" fmla="*/ 517581 h 766164"/>
                    <a:gd name="connsiteX2" fmla="*/ 33595 w 33891"/>
                    <a:gd name="connsiteY2" fmla="*/ 757242 h 766164"/>
                    <a:gd name="connsiteX3" fmla="*/ 4098 w 33891"/>
                    <a:gd name="connsiteY3" fmla="*/ 676126 h 766164"/>
                    <a:gd name="connsiteX4" fmla="*/ 4098 w 33891"/>
                    <a:gd name="connsiteY4" fmla="*/ 314791 h 766164"/>
                    <a:gd name="connsiteX5" fmla="*/ 411 w 33891"/>
                    <a:gd name="connsiteY5" fmla="*/ 362723 h 766164"/>
                    <a:gd name="connsiteX6" fmla="*/ 11472 w 33891"/>
                    <a:gd name="connsiteY6" fmla="*/ 1387 h 766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891" h="766164">
                      <a:moveTo>
                        <a:pt x="11472" y="1387"/>
                      </a:moveTo>
                      <a:cubicBezTo>
                        <a:pt x="14544" y="27197"/>
                        <a:pt x="15159" y="391605"/>
                        <a:pt x="18846" y="517581"/>
                      </a:cubicBezTo>
                      <a:cubicBezTo>
                        <a:pt x="22533" y="643557"/>
                        <a:pt x="36053" y="730818"/>
                        <a:pt x="33595" y="757242"/>
                      </a:cubicBezTo>
                      <a:cubicBezTo>
                        <a:pt x="31137" y="783666"/>
                        <a:pt x="9014" y="749868"/>
                        <a:pt x="4098" y="676126"/>
                      </a:cubicBezTo>
                      <a:cubicBezTo>
                        <a:pt x="-818" y="602384"/>
                        <a:pt x="4712" y="367025"/>
                        <a:pt x="4098" y="314791"/>
                      </a:cubicBezTo>
                      <a:cubicBezTo>
                        <a:pt x="3484" y="262557"/>
                        <a:pt x="-1432" y="407583"/>
                        <a:pt x="411" y="362723"/>
                      </a:cubicBezTo>
                      <a:cubicBezTo>
                        <a:pt x="2254" y="317863"/>
                        <a:pt x="8400" y="-24423"/>
                        <a:pt x="11472" y="13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9" name="フリーフォーム 1598">
                  <a:extLst>
                    <a:ext uri="{FF2B5EF4-FFF2-40B4-BE49-F238E27FC236}">
                      <a16:creationId xmlns:a16="http://schemas.microsoft.com/office/drawing/2014/main" id="{E2F039D4-8967-0512-CEA3-16A04BA068F4}"/>
                    </a:ext>
                  </a:extLst>
                </p:cNvPr>
                <p:cNvSpPr/>
                <p:nvPr/>
              </p:nvSpPr>
              <p:spPr>
                <a:xfrm>
                  <a:off x="5935986" y="2036190"/>
                  <a:ext cx="23104" cy="587675"/>
                </a:xfrm>
                <a:custGeom>
                  <a:avLst/>
                  <a:gdLst>
                    <a:gd name="connsiteX0" fmla="*/ 11301 w 23104"/>
                    <a:gd name="connsiteY0" fmla="*/ 6462 h 587675"/>
                    <a:gd name="connsiteX1" fmla="*/ 240 w 23104"/>
                    <a:gd name="connsiteY1" fmla="*/ 581649 h 587675"/>
                    <a:gd name="connsiteX2" fmla="*/ 22362 w 23104"/>
                    <a:gd name="connsiteY2" fmla="*/ 290368 h 587675"/>
                    <a:gd name="connsiteX3" fmla="*/ 11301 w 23104"/>
                    <a:gd name="connsiteY3" fmla="*/ 6462 h 587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104" h="587675">
                      <a:moveTo>
                        <a:pt x="11301" y="6462"/>
                      </a:moveTo>
                      <a:cubicBezTo>
                        <a:pt x="7614" y="55009"/>
                        <a:pt x="-1603" y="534331"/>
                        <a:pt x="240" y="581649"/>
                      </a:cubicBezTo>
                      <a:cubicBezTo>
                        <a:pt x="2083" y="628967"/>
                        <a:pt x="18675" y="385003"/>
                        <a:pt x="22362" y="290368"/>
                      </a:cubicBezTo>
                      <a:cubicBezTo>
                        <a:pt x="26049" y="195733"/>
                        <a:pt x="14988" y="-42085"/>
                        <a:pt x="11301" y="64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0" name="フリーフォーム 1599">
                  <a:extLst>
                    <a:ext uri="{FF2B5EF4-FFF2-40B4-BE49-F238E27FC236}">
                      <a16:creationId xmlns:a16="http://schemas.microsoft.com/office/drawing/2014/main" id="{8BC256FA-4171-6C64-80AA-26C12CFE5E82}"/>
                    </a:ext>
                  </a:extLst>
                </p:cNvPr>
                <p:cNvSpPr/>
                <p:nvPr/>
              </p:nvSpPr>
              <p:spPr>
                <a:xfrm>
                  <a:off x="5088194" y="2580968"/>
                  <a:ext cx="848032" cy="29497"/>
                </a:xfrm>
                <a:custGeom>
                  <a:avLst/>
                  <a:gdLst>
                    <a:gd name="connsiteX0" fmla="*/ 0 w 848032"/>
                    <a:gd name="connsiteY0" fmla="*/ 29497 h 29497"/>
                    <a:gd name="connsiteX1" fmla="*/ 733732 w 848032"/>
                    <a:gd name="connsiteY1" fmla="*/ 29497 h 29497"/>
                    <a:gd name="connsiteX2" fmla="*/ 331838 w 848032"/>
                    <a:gd name="connsiteY2" fmla="*/ 7374 h 29497"/>
                    <a:gd name="connsiteX3" fmla="*/ 848032 w 848032"/>
                    <a:gd name="connsiteY3" fmla="*/ 18435 h 29497"/>
                    <a:gd name="connsiteX4" fmla="*/ 494071 w 848032"/>
                    <a:gd name="connsiteY4" fmla="*/ 0 h 29497"/>
                    <a:gd name="connsiteX5" fmla="*/ 298654 w 848032"/>
                    <a:gd name="connsiteY5" fmla="*/ 3687 h 29497"/>
                    <a:gd name="connsiteX6" fmla="*/ 0 w 848032"/>
                    <a:gd name="connsiteY6" fmla="*/ 29497 h 29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8032" h="29497">
                      <a:moveTo>
                        <a:pt x="0" y="29497"/>
                      </a:moveTo>
                      <a:lnTo>
                        <a:pt x="733732" y="29497"/>
                      </a:lnTo>
                      <a:cubicBezTo>
                        <a:pt x="789038" y="25810"/>
                        <a:pt x="312788" y="9218"/>
                        <a:pt x="331838" y="7374"/>
                      </a:cubicBezTo>
                      <a:cubicBezTo>
                        <a:pt x="350888" y="5530"/>
                        <a:pt x="848032" y="18435"/>
                        <a:pt x="848032" y="18435"/>
                      </a:cubicBezTo>
                      <a:lnTo>
                        <a:pt x="494071" y="0"/>
                      </a:lnTo>
                      <a:lnTo>
                        <a:pt x="298654" y="3687"/>
                      </a:lnTo>
                      <a:lnTo>
                        <a:pt x="0" y="294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1" name="フリーフォーム 1600">
                  <a:extLst>
                    <a:ext uri="{FF2B5EF4-FFF2-40B4-BE49-F238E27FC236}">
                      <a16:creationId xmlns:a16="http://schemas.microsoft.com/office/drawing/2014/main" id="{DCDAC0D1-6D8E-5422-EF3B-53CA1601CACA}"/>
                    </a:ext>
                  </a:extLst>
                </p:cNvPr>
                <p:cNvSpPr/>
                <p:nvPr/>
              </p:nvSpPr>
              <p:spPr>
                <a:xfrm>
                  <a:off x="5018139" y="2583354"/>
                  <a:ext cx="1104758" cy="137739"/>
                </a:xfrm>
                <a:custGeom>
                  <a:avLst/>
                  <a:gdLst>
                    <a:gd name="connsiteX0" fmla="*/ 0 w 1104758"/>
                    <a:gd name="connsiteY0" fmla="*/ 130349 h 137739"/>
                    <a:gd name="connsiteX1" fmla="*/ 907026 w 1104758"/>
                    <a:gd name="connsiteY1" fmla="*/ 122975 h 137739"/>
                    <a:gd name="connsiteX2" fmla="*/ 608371 w 1104758"/>
                    <a:gd name="connsiteY2" fmla="*/ 119288 h 137739"/>
                    <a:gd name="connsiteX3" fmla="*/ 1084006 w 1104758"/>
                    <a:gd name="connsiteY3" fmla="*/ 137723 h 137739"/>
                    <a:gd name="connsiteX4" fmla="*/ 1010264 w 1104758"/>
                    <a:gd name="connsiteY4" fmla="*/ 115601 h 137739"/>
                    <a:gd name="connsiteX5" fmla="*/ 925461 w 1104758"/>
                    <a:gd name="connsiteY5" fmla="*/ 1301 h 137739"/>
                    <a:gd name="connsiteX6" fmla="*/ 984455 w 1104758"/>
                    <a:gd name="connsiteY6" fmla="*/ 56607 h 137739"/>
                    <a:gd name="connsiteX7" fmla="*/ 1047135 w 1104758"/>
                    <a:gd name="connsiteY7" fmla="*/ 100852 h 137739"/>
                    <a:gd name="connsiteX8" fmla="*/ 822222 w 1104758"/>
                    <a:gd name="connsiteY8" fmla="*/ 104540 h 137739"/>
                    <a:gd name="connsiteX9" fmla="*/ 184355 w 1104758"/>
                    <a:gd name="connsiteY9" fmla="*/ 111914 h 137739"/>
                    <a:gd name="connsiteX10" fmla="*/ 424016 w 1104758"/>
                    <a:gd name="connsiteY10" fmla="*/ 108227 h 137739"/>
                    <a:gd name="connsiteX11" fmla="*/ 0 w 1104758"/>
                    <a:gd name="connsiteY11" fmla="*/ 130349 h 137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04758" h="137739">
                      <a:moveTo>
                        <a:pt x="0" y="130349"/>
                      </a:moveTo>
                      <a:lnTo>
                        <a:pt x="907026" y="122975"/>
                      </a:lnTo>
                      <a:lnTo>
                        <a:pt x="608371" y="119288"/>
                      </a:lnTo>
                      <a:cubicBezTo>
                        <a:pt x="637868" y="121746"/>
                        <a:pt x="1017024" y="138337"/>
                        <a:pt x="1084006" y="137723"/>
                      </a:cubicBezTo>
                      <a:cubicBezTo>
                        <a:pt x="1150988" y="137109"/>
                        <a:pt x="1036688" y="138338"/>
                        <a:pt x="1010264" y="115601"/>
                      </a:cubicBezTo>
                      <a:cubicBezTo>
                        <a:pt x="983840" y="92864"/>
                        <a:pt x="929762" y="11133"/>
                        <a:pt x="925461" y="1301"/>
                      </a:cubicBezTo>
                      <a:cubicBezTo>
                        <a:pt x="921160" y="-8531"/>
                        <a:pt x="964176" y="40015"/>
                        <a:pt x="984455" y="56607"/>
                      </a:cubicBezTo>
                      <a:cubicBezTo>
                        <a:pt x="1004734" y="73199"/>
                        <a:pt x="1074174" y="92863"/>
                        <a:pt x="1047135" y="100852"/>
                      </a:cubicBezTo>
                      <a:cubicBezTo>
                        <a:pt x="1020096" y="108841"/>
                        <a:pt x="822222" y="104540"/>
                        <a:pt x="822222" y="104540"/>
                      </a:cubicBezTo>
                      <a:lnTo>
                        <a:pt x="184355" y="111914"/>
                      </a:lnTo>
                      <a:lnTo>
                        <a:pt x="424016" y="108227"/>
                      </a:lnTo>
                      <a:cubicBezTo>
                        <a:pt x="389603" y="109456"/>
                        <a:pt x="183740" y="114372"/>
                        <a:pt x="0" y="1303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2" name="フリーフォーム 1601">
                  <a:extLst>
                    <a:ext uri="{FF2B5EF4-FFF2-40B4-BE49-F238E27FC236}">
                      <a16:creationId xmlns:a16="http://schemas.microsoft.com/office/drawing/2014/main" id="{E30EEA0C-1895-BD05-BDEB-2B9649AF3A50}"/>
                    </a:ext>
                  </a:extLst>
                </p:cNvPr>
                <p:cNvSpPr/>
                <p:nvPr/>
              </p:nvSpPr>
              <p:spPr>
                <a:xfrm>
                  <a:off x="5143500" y="2009468"/>
                  <a:ext cx="772714" cy="7374"/>
                </a:xfrm>
                <a:custGeom>
                  <a:avLst/>
                  <a:gdLst>
                    <a:gd name="connsiteX0" fmla="*/ 0 w 772714"/>
                    <a:gd name="connsiteY0" fmla="*/ 7374 h 7374"/>
                    <a:gd name="connsiteX1" fmla="*/ 442452 w 772714"/>
                    <a:gd name="connsiteY1" fmla="*/ 7374 h 7374"/>
                    <a:gd name="connsiteX2" fmla="*/ 766916 w 772714"/>
                    <a:gd name="connsiteY2" fmla="*/ 3687 h 7374"/>
                    <a:gd name="connsiteX3" fmla="*/ 637868 w 772714"/>
                    <a:gd name="connsiteY3" fmla="*/ 3687 h 7374"/>
                    <a:gd name="connsiteX4" fmla="*/ 475635 w 772714"/>
                    <a:gd name="connsiteY4" fmla="*/ 0 h 7374"/>
                    <a:gd name="connsiteX5" fmla="*/ 0 w 772714"/>
                    <a:gd name="connsiteY5" fmla="*/ 7374 h 7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2714" h="7374">
                      <a:moveTo>
                        <a:pt x="0" y="7374"/>
                      </a:moveTo>
                      <a:lnTo>
                        <a:pt x="442452" y="7374"/>
                      </a:lnTo>
                      <a:lnTo>
                        <a:pt x="766916" y="3687"/>
                      </a:lnTo>
                      <a:cubicBezTo>
                        <a:pt x="799485" y="3072"/>
                        <a:pt x="686415" y="4301"/>
                        <a:pt x="637868" y="3687"/>
                      </a:cubicBezTo>
                      <a:cubicBezTo>
                        <a:pt x="589321" y="3073"/>
                        <a:pt x="475635" y="0"/>
                        <a:pt x="475635" y="0"/>
                      </a:cubicBezTo>
                      <a:lnTo>
                        <a:pt x="0" y="73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3" name="フリーフォーム 1602">
                  <a:extLst>
                    <a:ext uri="{FF2B5EF4-FFF2-40B4-BE49-F238E27FC236}">
                      <a16:creationId xmlns:a16="http://schemas.microsoft.com/office/drawing/2014/main" id="{9DAA6700-615C-C018-9BA6-CF791AA20B35}"/>
                    </a:ext>
                  </a:extLst>
                </p:cNvPr>
                <p:cNvSpPr/>
                <p:nvPr/>
              </p:nvSpPr>
              <p:spPr>
                <a:xfrm>
                  <a:off x="5047156" y="2033760"/>
                  <a:ext cx="38354" cy="586916"/>
                </a:xfrm>
                <a:custGeom>
                  <a:avLst/>
                  <a:gdLst>
                    <a:gd name="connsiteX0" fmla="*/ 479 w 38354"/>
                    <a:gd name="connsiteY0" fmla="*/ 5205 h 586916"/>
                    <a:gd name="connsiteX1" fmla="*/ 18915 w 38354"/>
                    <a:gd name="connsiteY1" fmla="*/ 403411 h 586916"/>
                    <a:gd name="connsiteX2" fmla="*/ 15228 w 38354"/>
                    <a:gd name="connsiteY2" fmla="*/ 351792 h 586916"/>
                    <a:gd name="connsiteX3" fmla="*/ 29976 w 38354"/>
                    <a:gd name="connsiteY3" fmla="*/ 584079 h 586916"/>
                    <a:gd name="connsiteX4" fmla="*/ 37350 w 38354"/>
                    <a:gd name="connsiteY4" fmla="*/ 462405 h 586916"/>
                    <a:gd name="connsiteX5" fmla="*/ 7854 w 38354"/>
                    <a:gd name="connsiteY5" fmla="*/ 193246 h 586916"/>
                    <a:gd name="connsiteX6" fmla="*/ 479 w 38354"/>
                    <a:gd name="connsiteY6" fmla="*/ 5205 h 586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354" h="586916">
                      <a:moveTo>
                        <a:pt x="479" y="5205"/>
                      </a:moveTo>
                      <a:cubicBezTo>
                        <a:pt x="2322" y="40232"/>
                        <a:pt x="16457" y="345647"/>
                        <a:pt x="18915" y="403411"/>
                      </a:cubicBezTo>
                      <a:cubicBezTo>
                        <a:pt x="21373" y="461175"/>
                        <a:pt x="13385" y="321681"/>
                        <a:pt x="15228" y="351792"/>
                      </a:cubicBezTo>
                      <a:cubicBezTo>
                        <a:pt x="17072" y="381903"/>
                        <a:pt x="26289" y="565644"/>
                        <a:pt x="29976" y="584079"/>
                      </a:cubicBezTo>
                      <a:cubicBezTo>
                        <a:pt x="33663" y="602515"/>
                        <a:pt x="41037" y="527544"/>
                        <a:pt x="37350" y="462405"/>
                      </a:cubicBezTo>
                      <a:cubicBezTo>
                        <a:pt x="33663" y="397266"/>
                        <a:pt x="13384" y="265759"/>
                        <a:pt x="7854" y="193246"/>
                      </a:cubicBezTo>
                      <a:cubicBezTo>
                        <a:pt x="2324" y="120733"/>
                        <a:pt x="-1364" y="-29822"/>
                        <a:pt x="479" y="520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4" name="フリーフォーム 1603">
                  <a:extLst>
                    <a:ext uri="{FF2B5EF4-FFF2-40B4-BE49-F238E27FC236}">
                      <a16:creationId xmlns:a16="http://schemas.microsoft.com/office/drawing/2014/main" id="{A35EB889-93F1-F0EB-D34E-8B653297D1A4}"/>
                    </a:ext>
                  </a:extLst>
                </p:cNvPr>
                <p:cNvSpPr/>
                <p:nvPr/>
              </p:nvSpPr>
              <p:spPr>
                <a:xfrm>
                  <a:off x="5081512" y="2650563"/>
                  <a:ext cx="868624" cy="23321"/>
                </a:xfrm>
                <a:custGeom>
                  <a:avLst/>
                  <a:gdLst>
                    <a:gd name="connsiteX0" fmla="*/ 43553 w 868624"/>
                    <a:gd name="connsiteY0" fmla="*/ 18895 h 23321"/>
                    <a:gd name="connsiteX1" fmla="*/ 865775 w 868624"/>
                    <a:gd name="connsiteY1" fmla="*/ 22582 h 23321"/>
                    <a:gd name="connsiteX2" fmla="*/ 320085 w 868624"/>
                    <a:gd name="connsiteY2" fmla="*/ 4147 h 23321"/>
                    <a:gd name="connsiteX3" fmla="*/ 478630 w 868624"/>
                    <a:gd name="connsiteY3" fmla="*/ 460 h 23321"/>
                    <a:gd name="connsiteX4" fmla="*/ 154165 w 868624"/>
                    <a:gd name="connsiteY4" fmla="*/ 11521 h 23321"/>
                    <a:gd name="connsiteX5" fmla="*/ 43553 w 868624"/>
                    <a:gd name="connsiteY5" fmla="*/ 18895 h 23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8624" h="23321">
                      <a:moveTo>
                        <a:pt x="43553" y="18895"/>
                      </a:moveTo>
                      <a:cubicBezTo>
                        <a:pt x="162155" y="20739"/>
                        <a:pt x="819686" y="25040"/>
                        <a:pt x="865775" y="22582"/>
                      </a:cubicBezTo>
                      <a:cubicBezTo>
                        <a:pt x="911864" y="20124"/>
                        <a:pt x="384609" y="7834"/>
                        <a:pt x="320085" y="4147"/>
                      </a:cubicBezTo>
                      <a:cubicBezTo>
                        <a:pt x="255561" y="460"/>
                        <a:pt x="506283" y="-769"/>
                        <a:pt x="478630" y="460"/>
                      </a:cubicBezTo>
                      <a:cubicBezTo>
                        <a:pt x="450977" y="1689"/>
                        <a:pt x="230365" y="9677"/>
                        <a:pt x="154165" y="11521"/>
                      </a:cubicBezTo>
                      <a:cubicBezTo>
                        <a:pt x="77965" y="13365"/>
                        <a:pt x="-75049" y="17051"/>
                        <a:pt x="43553" y="188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5" name="フリーフォーム 1604">
                  <a:extLst>
                    <a:ext uri="{FF2B5EF4-FFF2-40B4-BE49-F238E27FC236}">
                      <a16:creationId xmlns:a16="http://schemas.microsoft.com/office/drawing/2014/main" id="{5F649A54-71A9-98B2-3567-AF3E14FA9084}"/>
                    </a:ext>
                  </a:extLst>
                </p:cNvPr>
                <p:cNvSpPr/>
                <p:nvPr/>
              </p:nvSpPr>
              <p:spPr>
                <a:xfrm>
                  <a:off x="5972251" y="2034848"/>
                  <a:ext cx="43019" cy="575575"/>
                </a:xfrm>
                <a:custGeom>
                  <a:avLst/>
                  <a:gdLst>
                    <a:gd name="connsiteX0" fmla="*/ 846 w 43019"/>
                    <a:gd name="connsiteY0" fmla="*/ 429 h 575575"/>
                    <a:gd name="connsiteX1" fmla="*/ 34030 w 43019"/>
                    <a:gd name="connsiteY1" fmla="*/ 361765 h 575575"/>
                    <a:gd name="connsiteX2" fmla="*/ 41404 w 43019"/>
                    <a:gd name="connsiteY2" fmla="*/ 313833 h 575575"/>
                    <a:gd name="connsiteX3" fmla="*/ 8220 w 43019"/>
                    <a:gd name="connsiteY3" fmla="*/ 571929 h 575575"/>
                    <a:gd name="connsiteX4" fmla="*/ 15594 w 43019"/>
                    <a:gd name="connsiteY4" fmla="*/ 453942 h 575575"/>
                    <a:gd name="connsiteX5" fmla="*/ 11907 w 43019"/>
                    <a:gd name="connsiteY5" fmla="*/ 291710 h 575575"/>
                    <a:gd name="connsiteX6" fmla="*/ 846 w 43019"/>
                    <a:gd name="connsiteY6" fmla="*/ 429 h 575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019" h="575575">
                      <a:moveTo>
                        <a:pt x="846" y="429"/>
                      </a:moveTo>
                      <a:cubicBezTo>
                        <a:pt x="4533" y="12105"/>
                        <a:pt x="27270" y="309531"/>
                        <a:pt x="34030" y="361765"/>
                      </a:cubicBezTo>
                      <a:cubicBezTo>
                        <a:pt x="40790" y="413999"/>
                        <a:pt x="45706" y="278806"/>
                        <a:pt x="41404" y="313833"/>
                      </a:cubicBezTo>
                      <a:cubicBezTo>
                        <a:pt x="37102" y="348860"/>
                        <a:pt x="12522" y="548578"/>
                        <a:pt x="8220" y="571929"/>
                      </a:cubicBezTo>
                      <a:cubicBezTo>
                        <a:pt x="3918" y="595280"/>
                        <a:pt x="14980" y="500645"/>
                        <a:pt x="15594" y="453942"/>
                      </a:cubicBezTo>
                      <a:cubicBezTo>
                        <a:pt x="16208" y="407239"/>
                        <a:pt x="17438" y="364837"/>
                        <a:pt x="11907" y="291710"/>
                      </a:cubicBezTo>
                      <a:cubicBezTo>
                        <a:pt x="6376" y="218583"/>
                        <a:pt x="-2841" y="-11247"/>
                        <a:pt x="846" y="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6" name="フリーフォーム 1605">
                  <a:extLst>
                    <a:ext uri="{FF2B5EF4-FFF2-40B4-BE49-F238E27FC236}">
                      <a16:creationId xmlns:a16="http://schemas.microsoft.com/office/drawing/2014/main" id="{DA47F1D3-164A-4292-01CD-50C4CDA2BF4F}"/>
                    </a:ext>
                  </a:extLst>
                </p:cNvPr>
                <p:cNvSpPr/>
                <p:nvPr/>
              </p:nvSpPr>
              <p:spPr>
                <a:xfrm>
                  <a:off x="6013227" y="1946232"/>
                  <a:ext cx="863102" cy="44631"/>
                </a:xfrm>
                <a:custGeom>
                  <a:avLst/>
                  <a:gdLst>
                    <a:gd name="connsiteX0" fmla="*/ 223 w 863102"/>
                    <a:gd name="connsiteY0" fmla="*/ 38143 h 44631"/>
                    <a:gd name="connsiteX1" fmla="*/ 339948 w 863102"/>
                    <a:gd name="connsiteY1" fmla="*/ 31793 h 44631"/>
                    <a:gd name="connsiteX2" fmla="*/ 216123 w 863102"/>
                    <a:gd name="connsiteY2" fmla="*/ 44493 h 44631"/>
                    <a:gd name="connsiteX3" fmla="*/ 527273 w 863102"/>
                    <a:gd name="connsiteY3" fmla="*/ 38143 h 44631"/>
                    <a:gd name="connsiteX4" fmla="*/ 441548 w 863102"/>
                    <a:gd name="connsiteY4" fmla="*/ 31793 h 44631"/>
                    <a:gd name="connsiteX5" fmla="*/ 682848 w 863102"/>
                    <a:gd name="connsiteY5" fmla="*/ 31793 h 44631"/>
                    <a:gd name="connsiteX6" fmla="*/ 555848 w 863102"/>
                    <a:gd name="connsiteY6" fmla="*/ 31793 h 44631"/>
                    <a:gd name="connsiteX7" fmla="*/ 860648 w 863102"/>
                    <a:gd name="connsiteY7" fmla="*/ 22268 h 44631"/>
                    <a:gd name="connsiteX8" fmla="*/ 679673 w 863102"/>
                    <a:gd name="connsiteY8" fmla="*/ 25443 h 44631"/>
                    <a:gd name="connsiteX9" fmla="*/ 333598 w 863102"/>
                    <a:gd name="connsiteY9" fmla="*/ 43 h 44631"/>
                    <a:gd name="connsiteX10" fmla="*/ 466948 w 863102"/>
                    <a:gd name="connsiteY10" fmla="*/ 19093 h 44631"/>
                    <a:gd name="connsiteX11" fmla="*/ 216123 w 863102"/>
                    <a:gd name="connsiteY11" fmla="*/ 9568 h 44631"/>
                    <a:gd name="connsiteX12" fmla="*/ 285973 w 863102"/>
                    <a:gd name="connsiteY12" fmla="*/ 15918 h 44631"/>
                    <a:gd name="connsiteX13" fmla="*/ 223 w 863102"/>
                    <a:gd name="connsiteY13" fmla="*/ 38143 h 44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63102" h="44631">
                      <a:moveTo>
                        <a:pt x="223" y="38143"/>
                      </a:moveTo>
                      <a:cubicBezTo>
                        <a:pt x="9219" y="40789"/>
                        <a:pt x="303965" y="30735"/>
                        <a:pt x="339948" y="31793"/>
                      </a:cubicBezTo>
                      <a:cubicBezTo>
                        <a:pt x="375931" y="32851"/>
                        <a:pt x="184902" y="43435"/>
                        <a:pt x="216123" y="44493"/>
                      </a:cubicBezTo>
                      <a:cubicBezTo>
                        <a:pt x="247344" y="45551"/>
                        <a:pt x="489702" y="40260"/>
                        <a:pt x="527273" y="38143"/>
                      </a:cubicBezTo>
                      <a:cubicBezTo>
                        <a:pt x="564844" y="36026"/>
                        <a:pt x="415619" y="32851"/>
                        <a:pt x="441548" y="31793"/>
                      </a:cubicBezTo>
                      <a:cubicBezTo>
                        <a:pt x="467477" y="30735"/>
                        <a:pt x="682848" y="31793"/>
                        <a:pt x="682848" y="31793"/>
                      </a:cubicBezTo>
                      <a:cubicBezTo>
                        <a:pt x="701898" y="31793"/>
                        <a:pt x="526215" y="33380"/>
                        <a:pt x="555848" y="31793"/>
                      </a:cubicBezTo>
                      <a:cubicBezTo>
                        <a:pt x="585481" y="30206"/>
                        <a:pt x="840011" y="23326"/>
                        <a:pt x="860648" y="22268"/>
                      </a:cubicBezTo>
                      <a:cubicBezTo>
                        <a:pt x="881285" y="21210"/>
                        <a:pt x="767515" y="29147"/>
                        <a:pt x="679673" y="25443"/>
                      </a:cubicBezTo>
                      <a:cubicBezTo>
                        <a:pt x="591831" y="21739"/>
                        <a:pt x="369052" y="1101"/>
                        <a:pt x="333598" y="43"/>
                      </a:cubicBezTo>
                      <a:cubicBezTo>
                        <a:pt x="298144" y="-1015"/>
                        <a:pt x="486527" y="17506"/>
                        <a:pt x="466948" y="19093"/>
                      </a:cubicBezTo>
                      <a:cubicBezTo>
                        <a:pt x="447369" y="20680"/>
                        <a:pt x="246286" y="10097"/>
                        <a:pt x="216123" y="9568"/>
                      </a:cubicBezTo>
                      <a:cubicBezTo>
                        <a:pt x="185961" y="9039"/>
                        <a:pt x="315606" y="11685"/>
                        <a:pt x="285973" y="15918"/>
                      </a:cubicBezTo>
                      <a:cubicBezTo>
                        <a:pt x="256340" y="20151"/>
                        <a:pt x="-8773" y="35497"/>
                        <a:pt x="223" y="381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7" name="フリーフォーム 1606">
                  <a:extLst>
                    <a:ext uri="{FF2B5EF4-FFF2-40B4-BE49-F238E27FC236}">
                      <a16:creationId xmlns:a16="http://schemas.microsoft.com/office/drawing/2014/main" id="{1BA34FA1-CBCC-BDC5-5833-FCD18BC6B619}"/>
                    </a:ext>
                  </a:extLst>
                </p:cNvPr>
                <p:cNvSpPr/>
                <p:nvPr/>
              </p:nvSpPr>
              <p:spPr>
                <a:xfrm>
                  <a:off x="6750050" y="1971026"/>
                  <a:ext cx="47715" cy="669198"/>
                </a:xfrm>
                <a:custGeom>
                  <a:avLst/>
                  <a:gdLst>
                    <a:gd name="connsiteX0" fmla="*/ 15875 w 47715"/>
                    <a:gd name="connsiteY0" fmla="*/ 6999 h 669198"/>
                    <a:gd name="connsiteX1" fmla="*/ 0 w 47715"/>
                    <a:gd name="connsiteY1" fmla="*/ 464199 h 669198"/>
                    <a:gd name="connsiteX2" fmla="*/ 15875 w 47715"/>
                    <a:gd name="connsiteY2" fmla="*/ 381649 h 669198"/>
                    <a:gd name="connsiteX3" fmla="*/ 15875 w 47715"/>
                    <a:gd name="connsiteY3" fmla="*/ 661049 h 669198"/>
                    <a:gd name="connsiteX4" fmla="*/ 34925 w 47715"/>
                    <a:gd name="connsiteY4" fmla="*/ 562624 h 669198"/>
                    <a:gd name="connsiteX5" fmla="*/ 47625 w 47715"/>
                    <a:gd name="connsiteY5" fmla="*/ 238774 h 669198"/>
                    <a:gd name="connsiteX6" fmla="*/ 28575 w 47715"/>
                    <a:gd name="connsiteY6" fmla="*/ 311799 h 669198"/>
                    <a:gd name="connsiteX7" fmla="*/ 31750 w 47715"/>
                    <a:gd name="connsiteY7" fmla="*/ 194324 h 669198"/>
                    <a:gd name="connsiteX8" fmla="*/ 15875 w 47715"/>
                    <a:gd name="connsiteY8" fmla="*/ 6999 h 669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715" h="669198">
                      <a:moveTo>
                        <a:pt x="15875" y="6999"/>
                      </a:moveTo>
                      <a:cubicBezTo>
                        <a:pt x="10583" y="51978"/>
                        <a:pt x="0" y="401757"/>
                        <a:pt x="0" y="464199"/>
                      </a:cubicBezTo>
                      <a:cubicBezTo>
                        <a:pt x="0" y="526641"/>
                        <a:pt x="13229" y="348841"/>
                        <a:pt x="15875" y="381649"/>
                      </a:cubicBezTo>
                      <a:cubicBezTo>
                        <a:pt x="18521" y="414457"/>
                        <a:pt x="12700" y="630886"/>
                        <a:pt x="15875" y="661049"/>
                      </a:cubicBezTo>
                      <a:cubicBezTo>
                        <a:pt x="19050" y="691212"/>
                        <a:pt x="29633" y="633003"/>
                        <a:pt x="34925" y="562624"/>
                      </a:cubicBezTo>
                      <a:cubicBezTo>
                        <a:pt x="40217" y="492245"/>
                        <a:pt x="48683" y="280578"/>
                        <a:pt x="47625" y="238774"/>
                      </a:cubicBezTo>
                      <a:cubicBezTo>
                        <a:pt x="46567" y="196970"/>
                        <a:pt x="31221" y="319207"/>
                        <a:pt x="28575" y="311799"/>
                      </a:cubicBezTo>
                      <a:cubicBezTo>
                        <a:pt x="25929" y="304391"/>
                        <a:pt x="33337" y="241949"/>
                        <a:pt x="31750" y="194324"/>
                      </a:cubicBezTo>
                      <a:cubicBezTo>
                        <a:pt x="30163" y="146699"/>
                        <a:pt x="21167" y="-37980"/>
                        <a:pt x="15875" y="69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8" name="フリーフォーム 1607">
                  <a:extLst>
                    <a:ext uri="{FF2B5EF4-FFF2-40B4-BE49-F238E27FC236}">
                      <a16:creationId xmlns:a16="http://schemas.microsoft.com/office/drawing/2014/main" id="{01B6C159-F5B9-58B4-6D59-AFBBAD444321}"/>
                    </a:ext>
                  </a:extLst>
                </p:cNvPr>
                <p:cNvSpPr/>
                <p:nvPr/>
              </p:nvSpPr>
              <p:spPr>
                <a:xfrm>
                  <a:off x="6714517" y="1949450"/>
                  <a:ext cx="1099237" cy="22352"/>
                </a:xfrm>
                <a:custGeom>
                  <a:avLst/>
                  <a:gdLst>
                    <a:gd name="connsiteX0" fmla="*/ 10133 w 1099237"/>
                    <a:gd name="connsiteY0" fmla="*/ 0 h 22352"/>
                    <a:gd name="connsiteX1" fmla="*/ 829283 w 1099237"/>
                    <a:gd name="connsiteY1" fmla="*/ 12700 h 22352"/>
                    <a:gd name="connsiteX2" fmla="*/ 584808 w 1099237"/>
                    <a:gd name="connsiteY2" fmla="*/ 15875 h 22352"/>
                    <a:gd name="connsiteX3" fmla="*/ 1095983 w 1099237"/>
                    <a:gd name="connsiteY3" fmla="*/ 22225 h 22352"/>
                    <a:gd name="connsiteX4" fmla="*/ 816583 w 1099237"/>
                    <a:gd name="connsiteY4" fmla="*/ 9525 h 22352"/>
                    <a:gd name="connsiteX5" fmla="*/ 400658 w 1099237"/>
                    <a:gd name="connsiteY5" fmla="*/ 15875 h 22352"/>
                    <a:gd name="connsiteX6" fmla="*/ 10133 w 1099237"/>
                    <a:gd name="connsiteY6" fmla="*/ 0 h 22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99237" h="22352">
                      <a:moveTo>
                        <a:pt x="10133" y="0"/>
                      </a:moveTo>
                      <a:lnTo>
                        <a:pt x="829283" y="12700"/>
                      </a:lnTo>
                      <a:cubicBezTo>
                        <a:pt x="925062" y="15346"/>
                        <a:pt x="540358" y="14288"/>
                        <a:pt x="584808" y="15875"/>
                      </a:cubicBezTo>
                      <a:cubicBezTo>
                        <a:pt x="629258" y="17463"/>
                        <a:pt x="1057354" y="23283"/>
                        <a:pt x="1095983" y="22225"/>
                      </a:cubicBezTo>
                      <a:cubicBezTo>
                        <a:pt x="1134612" y="21167"/>
                        <a:pt x="816583" y="9525"/>
                        <a:pt x="816583" y="9525"/>
                      </a:cubicBezTo>
                      <a:lnTo>
                        <a:pt x="400658" y="15875"/>
                      </a:lnTo>
                      <a:cubicBezTo>
                        <a:pt x="263604" y="15346"/>
                        <a:pt x="-61305" y="529"/>
                        <a:pt x="1013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9" name="フリーフォーム 1608">
                  <a:extLst>
                    <a:ext uri="{FF2B5EF4-FFF2-40B4-BE49-F238E27FC236}">
                      <a16:creationId xmlns:a16="http://schemas.microsoft.com/office/drawing/2014/main" id="{B77A24FD-37C6-1DBA-55D7-EB9DDBD3DDCC}"/>
                    </a:ext>
                  </a:extLst>
                </p:cNvPr>
                <p:cNvSpPr/>
                <p:nvPr/>
              </p:nvSpPr>
              <p:spPr>
                <a:xfrm>
                  <a:off x="7827547" y="1952412"/>
                  <a:ext cx="19180" cy="727413"/>
                </a:xfrm>
                <a:custGeom>
                  <a:avLst/>
                  <a:gdLst>
                    <a:gd name="connsiteX0" fmla="*/ 2003 w 19180"/>
                    <a:gd name="connsiteY0" fmla="*/ 213 h 727413"/>
                    <a:gd name="connsiteX1" fmla="*/ 14703 w 19180"/>
                    <a:gd name="connsiteY1" fmla="*/ 422488 h 727413"/>
                    <a:gd name="connsiteX2" fmla="*/ 17878 w 19180"/>
                    <a:gd name="connsiteY2" fmla="*/ 720938 h 727413"/>
                    <a:gd name="connsiteX3" fmla="*/ 17878 w 19180"/>
                    <a:gd name="connsiteY3" fmla="*/ 616163 h 727413"/>
                    <a:gd name="connsiteX4" fmla="*/ 2003 w 19180"/>
                    <a:gd name="connsiteY4" fmla="*/ 479638 h 727413"/>
                    <a:gd name="connsiteX5" fmla="*/ 2003 w 19180"/>
                    <a:gd name="connsiteY5" fmla="*/ 213 h 727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180" h="727413">
                      <a:moveTo>
                        <a:pt x="2003" y="213"/>
                      </a:moveTo>
                      <a:cubicBezTo>
                        <a:pt x="4120" y="-9312"/>
                        <a:pt x="12057" y="302367"/>
                        <a:pt x="14703" y="422488"/>
                      </a:cubicBezTo>
                      <a:cubicBezTo>
                        <a:pt x="17349" y="542609"/>
                        <a:pt x="17349" y="688659"/>
                        <a:pt x="17878" y="720938"/>
                      </a:cubicBezTo>
                      <a:cubicBezTo>
                        <a:pt x="18407" y="753217"/>
                        <a:pt x="20524" y="656380"/>
                        <a:pt x="17878" y="616163"/>
                      </a:cubicBezTo>
                      <a:cubicBezTo>
                        <a:pt x="15232" y="575946"/>
                        <a:pt x="5178" y="574888"/>
                        <a:pt x="2003" y="479638"/>
                      </a:cubicBezTo>
                      <a:cubicBezTo>
                        <a:pt x="-1172" y="384388"/>
                        <a:pt x="-114" y="9738"/>
                        <a:pt x="2003" y="2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0" name="フリーフォーム 1609">
                  <a:extLst>
                    <a:ext uri="{FF2B5EF4-FFF2-40B4-BE49-F238E27FC236}">
                      <a16:creationId xmlns:a16="http://schemas.microsoft.com/office/drawing/2014/main" id="{9AE03C9D-625E-0524-38BE-4D9BE8DE120E}"/>
                    </a:ext>
                  </a:extLst>
                </p:cNvPr>
                <p:cNvSpPr/>
                <p:nvPr/>
              </p:nvSpPr>
              <p:spPr>
                <a:xfrm>
                  <a:off x="7041503" y="2689982"/>
                  <a:ext cx="240180" cy="59867"/>
                </a:xfrm>
                <a:custGeom>
                  <a:avLst/>
                  <a:gdLst>
                    <a:gd name="connsiteX0" fmla="*/ 647 w 240180"/>
                    <a:gd name="connsiteY0" fmla="*/ 11943 h 59867"/>
                    <a:gd name="connsiteX1" fmla="*/ 207022 w 240180"/>
                    <a:gd name="connsiteY1" fmla="*/ 2418 h 59867"/>
                    <a:gd name="connsiteX2" fmla="*/ 229247 w 240180"/>
                    <a:gd name="connsiteY2" fmla="*/ 5593 h 59867"/>
                    <a:gd name="connsiteX3" fmla="*/ 99072 w 240180"/>
                    <a:gd name="connsiteY3" fmla="*/ 59568 h 59867"/>
                    <a:gd name="connsiteX4" fmla="*/ 140347 w 240180"/>
                    <a:gd name="connsiteY4" fmla="*/ 27818 h 59867"/>
                    <a:gd name="connsiteX5" fmla="*/ 647 w 240180"/>
                    <a:gd name="connsiteY5" fmla="*/ 11943 h 5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0180" h="59867">
                      <a:moveTo>
                        <a:pt x="647" y="11943"/>
                      </a:moveTo>
                      <a:cubicBezTo>
                        <a:pt x="11760" y="7710"/>
                        <a:pt x="168922" y="3476"/>
                        <a:pt x="207022" y="2418"/>
                      </a:cubicBezTo>
                      <a:cubicBezTo>
                        <a:pt x="245122" y="1360"/>
                        <a:pt x="247239" y="-3932"/>
                        <a:pt x="229247" y="5593"/>
                      </a:cubicBezTo>
                      <a:cubicBezTo>
                        <a:pt x="211255" y="15118"/>
                        <a:pt x="113889" y="55864"/>
                        <a:pt x="99072" y="59568"/>
                      </a:cubicBezTo>
                      <a:cubicBezTo>
                        <a:pt x="84255" y="63272"/>
                        <a:pt x="155693" y="31522"/>
                        <a:pt x="140347" y="27818"/>
                      </a:cubicBezTo>
                      <a:cubicBezTo>
                        <a:pt x="125001" y="24114"/>
                        <a:pt x="-10466" y="16176"/>
                        <a:pt x="647" y="119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1" name="フリーフォーム 1610">
                  <a:extLst>
                    <a:ext uri="{FF2B5EF4-FFF2-40B4-BE49-F238E27FC236}">
                      <a16:creationId xmlns:a16="http://schemas.microsoft.com/office/drawing/2014/main" id="{EF683BF5-19CC-C87E-56BA-B9C7D60406CF}"/>
                    </a:ext>
                  </a:extLst>
                </p:cNvPr>
                <p:cNvSpPr/>
                <p:nvPr/>
              </p:nvSpPr>
              <p:spPr>
                <a:xfrm>
                  <a:off x="7200098" y="2682630"/>
                  <a:ext cx="610415" cy="23006"/>
                </a:xfrm>
                <a:custGeom>
                  <a:avLst/>
                  <a:gdLst>
                    <a:gd name="connsiteX0" fmla="*/ 802 w 610415"/>
                    <a:gd name="connsiteY0" fmla="*/ 22470 h 23006"/>
                    <a:gd name="connsiteX1" fmla="*/ 505627 w 610415"/>
                    <a:gd name="connsiteY1" fmla="*/ 16120 h 23006"/>
                    <a:gd name="connsiteX2" fmla="*/ 610402 w 610415"/>
                    <a:gd name="connsiteY2" fmla="*/ 16120 h 23006"/>
                    <a:gd name="connsiteX3" fmla="*/ 511977 w 610415"/>
                    <a:gd name="connsiteY3" fmla="*/ 12945 h 23006"/>
                    <a:gd name="connsiteX4" fmla="*/ 391327 w 610415"/>
                    <a:gd name="connsiteY4" fmla="*/ 245 h 23006"/>
                    <a:gd name="connsiteX5" fmla="*/ 802 w 610415"/>
                    <a:gd name="connsiteY5" fmla="*/ 22470 h 23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0415" h="23006">
                      <a:moveTo>
                        <a:pt x="802" y="22470"/>
                      </a:moveTo>
                      <a:cubicBezTo>
                        <a:pt x="19852" y="25116"/>
                        <a:pt x="404027" y="17178"/>
                        <a:pt x="505627" y="16120"/>
                      </a:cubicBezTo>
                      <a:cubicBezTo>
                        <a:pt x="607227" y="15062"/>
                        <a:pt x="609344" y="16649"/>
                        <a:pt x="610402" y="16120"/>
                      </a:cubicBezTo>
                      <a:cubicBezTo>
                        <a:pt x="611460" y="15591"/>
                        <a:pt x="548489" y="15591"/>
                        <a:pt x="511977" y="12945"/>
                      </a:cubicBezTo>
                      <a:cubicBezTo>
                        <a:pt x="475465" y="10299"/>
                        <a:pt x="475464" y="-1872"/>
                        <a:pt x="391327" y="245"/>
                      </a:cubicBezTo>
                      <a:cubicBezTo>
                        <a:pt x="307190" y="2362"/>
                        <a:pt x="-18248" y="19824"/>
                        <a:pt x="802" y="224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2" name="フリーフォーム 1611">
                  <a:extLst>
                    <a:ext uri="{FF2B5EF4-FFF2-40B4-BE49-F238E27FC236}">
                      <a16:creationId xmlns:a16="http://schemas.microsoft.com/office/drawing/2014/main" id="{A367B2F1-D688-6AB0-1281-BD67E108F662}"/>
                    </a:ext>
                  </a:extLst>
                </p:cNvPr>
                <p:cNvSpPr/>
                <p:nvPr/>
              </p:nvSpPr>
              <p:spPr>
                <a:xfrm>
                  <a:off x="7001893" y="2708157"/>
                  <a:ext cx="887988" cy="25775"/>
                </a:xfrm>
                <a:custGeom>
                  <a:avLst/>
                  <a:gdLst>
                    <a:gd name="connsiteX0" fmla="*/ 11682 w 887988"/>
                    <a:gd name="connsiteY0" fmla="*/ 6468 h 25775"/>
                    <a:gd name="connsiteX1" fmla="*/ 567307 w 887988"/>
                    <a:gd name="connsiteY1" fmla="*/ 6468 h 25775"/>
                    <a:gd name="connsiteX2" fmla="*/ 887982 w 887988"/>
                    <a:gd name="connsiteY2" fmla="*/ 118 h 25775"/>
                    <a:gd name="connsiteX3" fmla="*/ 576832 w 887988"/>
                    <a:gd name="connsiteY3" fmla="*/ 12818 h 25775"/>
                    <a:gd name="connsiteX4" fmla="*/ 218057 w 887988"/>
                    <a:gd name="connsiteY4" fmla="*/ 25518 h 25775"/>
                    <a:gd name="connsiteX5" fmla="*/ 11682 w 887988"/>
                    <a:gd name="connsiteY5" fmla="*/ 6468 h 2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7988" h="25775">
                      <a:moveTo>
                        <a:pt x="11682" y="6468"/>
                      </a:moveTo>
                      <a:cubicBezTo>
                        <a:pt x="69890" y="3293"/>
                        <a:pt x="421257" y="7526"/>
                        <a:pt x="567307" y="6468"/>
                      </a:cubicBezTo>
                      <a:cubicBezTo>
                        <a:pt x="713357" y="5410"/>
                        <a:pt x="886394" y="-940"/>
                        <a:pt x="887982" y="118"/>
                      </a:cubicBezTo>
                      <a:cubicBezTo>
                        <a:pt x="889570" y="1176"/>
                        <a:pt x="576832" y="12818"/>
                        <a:pt x="576832" y="12818"/>
                      </a:cubicBezTo>
                      <a:lnTo>
                        <a:pt x="218057" y="25518"/>
                      </a:lnTo>
                      <a:cubicBezTo>
                        <a:pt x="127040" y="28164"/>
                        <a:pt x="-46526" y="9643"/>
                        <a:pt x="11682" y="64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3" name="フリーフォーム 1612">
                  <a:extLst>
                    <a:ext uri="{FF2B5EF4-FFF2-40B4-BE49-F238E27FC236}">
                      <a16:creationId xmlns:a16="http://schemas.microsoft.com/office/drawing/2014/main" id="{EA9698B1-4F6A-5A85-EFA0-C894CC9AC22A}"/>
                    </a:ext>
                  </a:extLst>
                </p:cNvPr>
                <p:cNvSpPr/>
                <p:nvPr/>
              </p:nvSpPr>
              <p:spPr>
                <a:xfrm>
                  <a:off x="7821202" y="1492037"/>
                  <a:ext cx="34166" cy="461745"/>
                </a:xfrm>
                <a:custGeom>
                  <a:avLst/>
                  <a:gdLst>
                    <a:gd name="connsiteX0" fmla="*/ 24223 w 34166"/>
                    <a:gd name="connsiteY0" fmla="*/ 213 h 461745"/>
                    <a:gd name="connsiteX1" fmla="*/ 30573 w 34166"/>
                    <a:gd name="connsiteY1" fmla="*/ 247863 h 461745"/>
                    <a:gd name="connsiteX2" fmla="*/ 33748 w 34166"/>
                    <a:gd name="connsiteY2" fmla="*/ 457413 h 461745"/>
                    <a:gd name="connsiteX3" fmla="*/ 30573 w 34166"/>
                    <a:gd name="connsiteY3" fmla="*/ 371688 h 461745"/>
                    <a:gd name="connsiteX4" fmla="*/ 1998 w 34166"/>
                    <a:gd name="connsiteY4" fmla="*/ 162138 h 461745"/>
                    <a:gd name="connsiteX5" fmla="*/ 5173 w 34166"/>
                    <a:gd name="connsiteY5" fmla="*/ 203413 h 461745"/>
                    <a:gd name="connsiteX6" fmla="*/ 24223 w 34166"/>
                    <a:gd name="connsiteY6" fmla="*/ 213 h 461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166" h="461745">
                      <a:moveTo>
                        <a:pt x="24223" y="213"/>
                      </a:moveTo>
                      <a:cubicBezTo>
                        <a:pt x="28456" y="7621"/>
                        <a:pt x="28986" y="171663"/>
                        <a:pt x="30573" y="247863"/>
                      </a:cubicBezTo>
                      <a:cubicBezTo>
                        <a:pt x="32160" y="324063"/>
                        <a:pt x="33748" y="436776"/>
                        <a:pt x="33748" y="457413"/>
                      </a:cubicBezTo>
                      <a:cubicBezTo>
                        <a:pt x="33748" y="478050"/>
                        <a:pt x="35865" y="420900"/>
                        <a:pt x="30573" y="371688"/>
                      </a:cubicBezTo>
                      <a:cubicBezTo>
                        <a:pt x="25281" y="322476"/>
                        <a:pt x="6231" y="190184"/>
                        <a:pt x="1998" y="162138"/>
                      </a:cubicBezTo>
                      <a:cubicBezTo>
                        <a:pt x="-2235" y="134092"/>
                        <a:pt x="940" y="226167"/>
                        <a:pt x="5173" y="203413"/>
                      </a:cubicBezTo>
                      <a:cubicBezTo>
                        <a:pt x="9406" y="180659"/>
                        <a:pt x="19990" y="-7195"/>
                        <a:pt x="24223" y="2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4" name="フリーフォーム 1613">
                  <a:extLst>
                    <a:ext uri="{FF2B5EF4-FFF2-40B4-BE49-F238E27FC236}">
                      <a16:creationId xmlns:a16="http://schemas.microsoft.com/office/drawing/2014/main" id="{B688FFA0-AA2A-3A67-E7AC-5107E154600D}"/>
                    </a:ext>
                  </a:extLst>
                </p:cNvPr>
                <p:cNvSpPr/>
                <p:nvPr/>
              </p:nvSpPr>
              <p:spPr>
                <a:xfrm>
                  <a:off x="7835852" y="2709681"/>
                  <a:ext cx="24043" cy="408553"/>
                </a:xfrm>
                <a:custGeom>
                  <a:avLst/>
                  <a:gdLst>
                    <a:gd name="connsiteX0" fmla="*/ 19098 w 24043"/>
                    <a:gd name="connsiteY0" fmla="*/ 1769 h 408553"/>
                    <a:gd name="connsiteX1" fmla="*/ 22273 w 24043"/>
                    <a:gd name="connsiteY1" fmla="*/ 385944 h 408553"/>
                    <a:gd name="connsiteX2" fmla="*/ 22273 w 24043"/>
                    <a:gd name="connsiteY2" fmla="*/ 351019 h 408553"/>
                    <a:gd name="connsiteX3" fmla="*/ 48 w 24043"/>
                    <a:gd name="connsiteY3" fmla="*/ 246244 h 408553"/>
                    <a:gd name="connsiteX4" fmla="*/ 19098 w 24043"/>
                    <a:gd name="connsiteY4" fmla="*/ 1769 h 408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43" h="408553">
                      <a:moveTo>
                        <a:pt x="19098" y="1769"/>
                      </a:moveTo>
                      <a:cubicBezTo>
                        <a:pt x="22802" y="25052"/>
                        <a:pt x="21744" y="327736"/>
                        <a:pt x="22273" y="385944"/>
                      </a:cubicBezTo>
                      <a:cubicBezTo>
                        <a:pt x="22802" y="444152"/>
                        <a:pt x="25977" y="374302"/>
                        <a:pt x="22273" y="351019"/>
                      </a:cubicBezTo>
                      <a:cubicBezTo>
                        <a:pt x="18569" y="327736"/>
                        <a:pt x="1106" y="300748"/>
                        <a:pt x="48" y="246244"/>
                      </a:cubicBezTo>
                      <a:cubicBezTo>
                        <a:pt x="-1010" y="191740"/>
                        <a:pt x="15394" y="-21514"/>
                        <a:pt x="19098" y="17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5" name="フリーフォーム 1614">
                  <a:extLst>
                    <a:ext uri="{FF2B5EF4-FFF2-40B4-BE49-F238E27FC236}">
                      <a16:creationId xmlns:a16="http://schemas.microsoft.com/office/drawing/2014/main" id="{D8A3E810-1664-D6EF-EDB4-EFD098FECD46}"/>
                    </a:ext>
                  </a:extLst>
                </p:cNvPr>
                <p:cNvSpPr/>
                <p:nvPr/>
              </p:nvSpPr>
              <p:spPr>
                <a:xfrm>
                  <a:off x="7290361" y="3162300"/>
                  <a:ext cx="202059" cy="17322"/>
                </a:xfrm>
                <a:custGeom>
                  <a:avLst/>
                  <a:gdLst>
                    <a:gd name="connsiteX0" fmla="*/ 2614 w 202059"/>
                    <a:gd name="connsiteY0" fmla="*/ 15875 h 17322"/>
                    <a:gd name="connsiteX1" fmla="*/ 196289 w 202059"/>
                    <a:gd name="connsiteY1" fmla="*/ 15875 h 17322"/>
                    <a:gd name="connsiteX2" fmla="*/ 155014 w 202059"/>
                    <a:gd name="connsiteY2" fmla="*/ 9525 h 17322"/>
                    <a:gd name="connsiteX3" fmla="*/ 88339 w 202059"/>
                    <a:gd name="connsiteY3" fmla="*/ 0 h 17322"/>
                    <a:gd name="connsiteX4" fmla="*/ 2614 w 202059"/>
                    <a:gd name="connsiteY4" fmla="*/ 15875 h 17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059" h="17322">
                      <a:moveTo>
                        <a:pt x="2614" y="15875"/>
                      </a:moveTo>
                      <a:cubicBezTo>
                        <a:pt x="20606" y="18521"/>
                        <a:pt x="170889" y="16933"/>
                        <a:pt x="196289" y="15875"/>
                      </a:cubicBezTo>
                      <a:cubicBezTo>
                        <a:pt x="221689" y="14817"/>
                        <a:pt x="155014" y="9525"/>
                        <a:pt x="155014" y="9525"/>
                      </a:cubicBezTo>
                      <a:cubicBezTo>
                        <a:pt x="137022" y="6879"/>
                        <a:pt x="112151" y="0"/>
                        <a:pt x="88339" y="0"/>
                      </a:cubicBezTo>
                      <a:cubicBezTo>
                        <a:pt x="64527" y="0"/>
                        <a:pt x="-15378" y="13229"/>
                        <a:pt x="2614" y="158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6" name="フリーフォーム 1615">
                  <a:extLst>
                    <a:ext uri="{FF2B5EF4-FFF2-40B4-BE49-F238E27FC236}">
                      <a16:creationId xmlns:a16="http://schemas.microsoft.com/office/drawing/2014/main" id="{9E2C85AE-2FC0-960D-EF1D-BF3C52F7E53F}"/>
                    </a:ext>
                  </a:extLst>
                </p:cNvPr>
                <p:cNvSpPr/>
                <p:nvPr/>
              </p:nvSpPr>
              <p:spPr>
                <a:xfrm>
                  <a:off x="7279422" y="3245838"/>
                  <a:ext cx="291373" cy="21237"/>
                </a:xfrm>
                <a:custGeom>
                  <a:avLst/>
                  <a:gdLst>
                    <a:gd name="connsiteX0" fmla="*/ 853 w 291373"/>
                    <a:gd name="connsiteY0" fmla="*/ 2187 h 21237"/>
                    <a:gd name="connsiteX1" fmla="*/ 283428 w 291373"/>
                    <a:gd name="connsiteY1" fmla="*/ 21237 h 21237"/>
                    <a:gd name="connsiteX2" fmla="*/ 197703 w 291373"/>
                    <a:gd name="connsiteY2" fmla="*/ 2187 h 21237"/>
                    <a:gd name="connsiteX3" fmla="*/ 853 w 291373"/>
                    <a:gd name="connsiteY3" fmla="*/ 2187 h 21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1373" h="21237">
                      <a:moveTo>
                        <a:pt x="853" y="2187"/>
                      </a:moveTo>
                      <a:cubicBezTo>
                        <a:pt x="15140" y="5362"/>
                        <a:pt x="250620" y="21237"/>
                        <a:pt x="283428" y="21237"/>
                      </a:cubicBezTo>
                      <a:cubicBezTo>
                        <a:pt x="316236" y="21237"/>
                        <a:pt x="239507" y="4833"/>
                        <a:pt x="197703" y="2187"/>
                      </a:cubicBezTo>
                      <a:cubicBezTo>
                        <a:pt x="155899" y="-459"/>
                        <a:pt x="-13434" y="-988"/>
                        <a:pt x="853" y="21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7" name="フリーフォーム 1616">
                  <a:extLst>
                    <a:ext uri="{FF2B5EF4-FFF2-40B4-BE49-F238E27FC236}">
                      <a16:creationId xmlns:a16="http://schemas.microsoft.com/office/drawing/2014/main" id="{CBDD5F03-A159-7D94-B2D5-EA6414B3AA02}"/>
                    </a:ext>
                  </a:extLst>
                </p:cNvPr>
                <p:cNvSpPr/>
                <p:nvPr/>
              </p:nvSpPr>
              <p:spPr>
                <a:xfrm>
                  <a:off x="5027998" y="3158336"/>
                  <a:ext cx="1043952" cy="26951"/>
                </a:xfrm>
                <a:custGeom>
                  <a:avLst/>
                  <a:gdLst>
                    <a:gd name="connsiteX0" fmla="*/ 10727 w 1043952"/>
                    <a:gd name="connsiteY0" fmla="*/ 26189 h 26951"/>
                    <a:gd name="connsiteX1" fmla="*/ 855277 w 1043952"/>
                    <a:gd name="connsiteY1" fmla="*/ 19839 h 26951"/>
                    <a:gd name="connsiteX2" fmla="*/ 550477 w 1043952"/>
                    <a:gd name="connsiteY2" fmla="*/ 789 h 26951"/>
                    <a:gd name="connsiteX3" fmla="*/ 1042602 w 1043952"/>
                    <a:gd name="connsiteY3" fmla="*/ 3964 h 26951"/>
                    <a:gd name="connsiteX4" fmla="*/ 687002 w 1043952"/>
                    <a:gd name="connsiteY4" fmla="*/ 7139 h 26951"/>
                    <a:gd name="connsiteX5" fmla="*/ 398077 w 1043952"/>
                    <a:gd name="connsiteY5" fmla="*/ 3964 h 26951"/>
                    <a:gd name="connsiteX6" fmla="*/ 10727 w 1043952"/>
                    <a:gd name="connsiteY6" fmla="*/ 26189 h 26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43952" h="26951">
                      <a:moveTo>
                        <a:pt x="10727" y="26189"/>
                      </a:moveTo>
                      <a:cubicBezTo>
                        <a:pt x="86927" y="28835"/>
                        <a:pt x="765319" y="24072"/>
                        <a:pt x="855277" y="19839"/>
                      </a:cubicBezTo>
                      <a:cubicBezTo>
                        <a:pt x="945235" y="15606"/>
                        <a:pt x="519256" y="3435"/>
                        <a:pt x="550477" y="789"/>
                      </a:cubicBezTo>
                      <a:cubicBezTo>
                        <a:pt x="581698" y="-1857"/>
                        <a:pt x="1019848" y="2906"/>
                        <a:pt x="1042602" y="3964"/>
                      </a:cubicBezTo>
                      <a:cubicBezTo>
                        <a:pt x="1065356" y="5022"/>
                        <a:pt x="794423" y="7139"/>
                        <a:pt x="687002" y="7139"/>
                      </a:cubicBezTo>
                      <a:cubicBezTo>
                        <a:pt x="579581" y="7139"/>
                        <a:pt x="510790" y="2906"/>
                        <a:pt x="398077" y="3964"/>
                      </a:cubicBezTo>
                      <a:cubicBezTo>
                        <a:pt x="285365" y="5022"/>
                        <a:pt x="-65473" y="23543"/>
                        <a:pt x="10727" y="26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8" name="フリーフォーム 1617">
                  <a:extLst>
                    <a:ext uri="{FF2B5EF4-FFF2-40B4-BE49-F238E27FC236}">
                      <a16:creationId xmlns:a16="http://schemas.microsoft.com/office/drawing/2014/main" id="{B4B9069C-C3D6-B7E4-385F-CA2A2ED2FF34}"/>
                    </a:ext>
                  </a:extLst>
                </p:cNvPr>
                <p:cNvSpPr/>
                <p:nvPr/>
              </p:nvSpPr>
              <p:spPr>
                <a:xfrm>
                  <a:off x="6759591" y="1949319"/>
                  <a:ext cx="1061088" cy="113041"/>
                </a:xfrm>
                <a:custGeom>
                  <a:avLst/>
                  <a:gdLst>
                    <a:gd name="connsiteX0" fmla="*/ 3159 w 1061088"/>
                    <a:gd name="connsiteY0" fmla="*/ 3306 h 113041"/>
                    <a:gd name="connsiteX1" fmla="*/ 142859 w 1061088"/>
                    <a:gd name="connsiteY1" fmla="*/ 108081 h 113041"/>
                    <a:gd name="connsiteX2" fmla="*/ 92059 w 1061088"/>
                    <a:gd name="connsiteY2" fmla="*/ 95381 h 113041"/>
                    <a:gd name="connsiteX3" fmla="*/ 400034 w 1061088"/>
                    <a:gd name="connsiteY3" fmla="*/ 89031 h 113041"/>
                    <a:gd name="connsiteX4" fmla="*/ 946134 w 1061088"/>
                    <a:gd name="connsiteY4" fmla="*/ 98556 h 113041"/>
                    <a:gd name="connsiteX5" fmla="*/ 911209 w 1061088"/>
                    <a:gd name="connsiteY5" fmla="*/ 101731 h 113041"/>
                    <a:gd name="connsiteX6" fmla="*/ 971534 w 1061088"/>
                    <a:gd name="connsiteY6" fmla="*/ 85856 h 113041"/>
                    <a:gd name="connsiteX7" fmla="*/ 1060434 w 1061088"/>
                    <a:gd name="connsiteY7" fmla="*/ 28706 h 113041"/>
                    <a:gd name="connsiteX8" fmla="*/ 1003284 w 1061088"/>
                    <a:gd name="connsiteY8" fmla="*/ 54106 h 113041"/>
                    <a:gd name="connsiteX9" fmla="*/ 850884 w 1061088"/>
                    <a:gd name="connsiteY9" fmla="*/ 79506 h 113041"/>
                    <a:gd name="connsiteX10" fmla="*/ 507984 w 1061088"/>
                    <a:gd name="connsiteY10" fmla="*/ 101731 h 113041"/>
                    <a:gd name="connsiteX11" fmla="*/ 180959 w 1061088"/>
                    <a:gd name="connsiteY11" fmla="*/ 98556 h 113041"/>
                    <a:gd name="connsiteX12" fmla="*/ 53959 w 1061088"/>
                    <a:gd name="connsiteY12" fmla="*/ 31881 h 113041"/>
                    <a:gd name="connsiteX13" fmla="*/ 3159 w 1061088"/>
                    <a:gd name="connsiteY13" fmla="*/ 3306 h 113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61088" h="113041">
                      <a:moveTo>
                        <a:pt x="3159" y="3306"/>
                      </a:moveTo>
                      <a:cubicBezTo>
                        <a:pt x="17976" y="16006"/>
                        <a:pt x="128042" y="92735"/>
                        <a:pt x="142859" y="108081"/>
                      </a:cubicBezTo>
                      <a:cubicBezTo>
                        <a:pt x="157676" y="123427"/>
                        <a:pt x="49197" y="98556"/>
                        <a:pt x="92059" y="95381"/>
                      </a:cubicBezTo>
                      <a:cubicBezTo>
                        <a:pt x="134921" y="92206"/>
                        <a:pt x="257688" y="88502"/>
                        <a:pt x="400034" y="89031"/>
                      </a:cubicBezTo>
                      <a:cubicBezTo>
                        <a:pt x="542380" y="89560"/>
                        <a:pt x="860938" y="96439"/>
                        <a:pt x="946134" y="98556"/>
                      </a:cubicBezTo>
                      <a:cubicBezTo>
                        <a:pt x="1031330" y="100673"/>
                        <a:pt x="906976" y="103848"/>
                        <a:pt x="911209" y="101731"/>
                      </a:cubicBezTo>
                      <a:cubicBezTo>
                        <a:pt x="915442" y="99614"/>
                        <a:pt x="946663" y="98027"/>
                        <a:pt x="971534" y="85856"/>
                      </a:cubicBezTo>
                      <a:cubicBezTo>
                        <a:pt x="996405" y="73685"/>
                        <a:pt x="1055142" y="33998"/>
                        <a:pt x="1060434" y="28706"/>
                      </a:cubicBezTo>
                      <a:cubicBezTo>
                        <a:pt x="1065726" y="23414"/>
                        <a:pt x="1038209" y="45639"/>
                        <a:pt x="1003284" y="54106"/>
                      </a:cubicBezTo>
                      <a:cubicBezTo>
                        <a:pt x="968359" y="62573"/>
                        <a:pt x="933434" y="71569"/>
                        <a:pt x="850884" y="79506"/>
                      </a:cubicBezTo>
                      <a:cubicBezTo>
                        <a:pt x="768334" y="87444"/>
                        <a:pt x="619638" y="98556"/>
                        <a:pt x="507984" y="101731"/>
                      </a:cubicBezTo>
                      <a:cubicBezTo>
                        <a:pt x="396330" y="104906"/>
                        <a:pt x="256630" y="110198"/>
                        <a:pt x="180959" y="98556"/>
                      </a:cubicBezTo>
                      <a:cubicBezTo>
                        <a:pt x="105288" y="86914"/>
                        <a:pt x="78830" y="46169"/>
                        <a:pt x="53959" y="31881"/>
                      </a:cubicBezTo>
                      <a:cubicBezTo>
                        <a:pt x="29088" y="17594"/>
                        <a:pt x="-11658" y="-9394"/>
                        <a:pt x="3159" y="33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9" name="フリーフォーム 1618">
                  <a:extLst>
                    <a:ext uri="{FF2B5EF4-FFF2-40B4-BE49-F238E27FC236}">
                      <a16:creationId xmlns:a16="http://schemas.microsoft.com/office/drawing/2014/main" id="{7734B3B3-BCC9-296C-16EF-8056E246EABA}"/>
                    </a:ext>
                  </a:extLst>
                </p:cNvPr>
                <p:cNvSpPr/>
                <p:nvPr/>
              </p:nvSpPr>
              <p:spPr>
                <a:xfrm>
                  <a:off x="6889654" y="2032967"/>
                  <a:ext cx="22390" cy="572276"/>
                </a:xfrm>
                <a:custGeom>
                  <a:avLst/>
                  <a:gdLst>
                    <a:gd name="connsiteX0" fmla="*/ 96 w 22390"/>
                    <a:gd name="connsiteY0" fmla="*/ 18083 h 572276"/>
                    <a:gd name="connsiteX1" fmla="*/ 9621 w 22390"/>
                    <a:gd name="connsiteY1" fmla="*/ 446708 h 572276"/>
                    <a:gd name="connsiteX2" fmla="*/ 15971 w 22390"/>
                    <a:gd name="connsiteY2" fmla="*/ 370508 h 572276"/>
                    <a:gd name="connsiteX3" fmla="*/ 19146 w 22390"/>
                    <a:gd name="connsiteY3" fmla="*/ 567358 h 572276"/>
                    <a:gd name="connsiteX4" fmla="*/ 22321 w 22390"/>
                    <a:gd name="connsiteY4" fmla="*/ 478458 h 572276"/>
                    <a:gd name="connsiteX5" fmla="*/ 15971 w 22390"/>
                    <a:gd name="connsiteY5" fmla="*/ 116508 h 572276"/>
                    <a:gd name="connsiteX6" fmla="*/ 96 w 22390"/>
                    <a:gd name="connsiteY6" fmla="*/ 18083 h 572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390" h="572276">
                      <a:moveTo>
                        <a:pt x="96" y="18083"/>
                      </a:moveTo>
                      <a:cubicBezTo>
                        <a:pt x="-962" y="73116"/>
                        <a:pt x="6975" y="387971"/>
                        <a:pt x="9621" y="446708"/>
                      </a:cubicBezTo>
                      <a:cubicBezTo>
                        <a:pt x="12267" y="505445"/>
                        <a:pt x="14384" y="350400"/>
                        <a:pt x="15971" y="370508"/>
                      </a:cubicBezTo>
                      <a:cubicBezTo>
                        <a:pt x="17559" y="390616"/>
                        <a:pt x="18088" y="549367"/>
                        <a:pt x="19146" y="567358"/>
                      </a:cubicBezTo>
                      <a:cubicBezTo>
                        <a:pt x="20204" y="585349"/>
                        <a:pt x="22850" y="553600"/>
                        <a:pt x="22321" y="478458"/>
                      </a:cubicBezTo>
                      <a:cubicBezTo>
                        <a:pt x="21792" y="403316"/>
                        <a:pt x="17558" y="188475"/>
                        <a:pt x="15971" y="116508"/>
                      </a:cubicBezTo>
                      <a:cubicBezTo>
                        <a:pt x="14384" y="44541"/>
                        <a:pt x="1154" y="-36950"/>
                        <a:pt x="96" y="180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0" name="フリーフォーム 1619">
                  <a:extLst>
                    <a:ext uri="{FF2B5EF4-FFF2-40B4-BE49-F238E27FC236}">
                      <a16:creationId xmlns:a16="http://schemas.microsoft.com/office/drawing/2014/main" id="{BBA3017C-DA3F-0DC0-3467-D7F2BC3459C0}"/>
                    </a:ext>
                  </a:extLst>
                </p:cNvPr>
                <p:cNvSpPr/>
                <p:nvPr/>
              </p:nvSpPr>
              <p:spPr>
                <a:xfrm>
                  <a:off x="6821953" y="2603968"/>
                  <a:ext cx="152337" cy="56702"/>
                </a:xfrm>
                <a:custGeom>
                  <a:avLst/>
                  <a:gdLst>
                    <a:gd name="connsiteX0" fmla="*/ 1122 w 152337"/>
                    <a:gd name="connsiteY0" fmla="*/ 56682 h 56702"/>
                    <a:gd name="connsiteX1" fmla="*/ 150347 w 152337"/>
                    <a:gd name="connsiteY1" fmla="*/ 9057 h 56702"/>
                    <a:gd name="connsiteX2" fmla="*/ 83672 w 152337"/>
                    <a:gd name="connsiteY2" fmla="*/ 2707 h 56702"/>
                    <a:gd name="connsiteX3" fmla="*/ 1122 w 152337"/>
                    <a:gd name="connsiteY3" fmla="*/ 56682 h 5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37" h="56702">
                      <a:moveTo>
                        <a:pt x="1122" y="56682"/>
                      </a:moveTo>
                      <a:cubicBezTo>
                        <a:pt x="12234" y="57740"/>
                        <a:pt x="136589" y="18053"/>
                        <a:pt x="150347" y="9057"/>
                      </a:cubicBezTo>
                      <a:cubicBezTo>
                        <a:pt x="164105" y="61"/>
                        <a:pt x="102722" y="-2585"/>
                        <a:pt x="83672" y="2707"/>
                      </a:cubicBezTo>
                      <a:cubicBezTo>
                        <a:pt x="64622" y="7999"/>
                        <a:pt x="-9990" y="55624"/>
                        <a:pt x="1122" y="566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1" name="フリーフォーム 1620">
                  <a:extLst>
                    <a:ext uri="{FF2B5EF4-FFF2-40B4-BE49-F238E27FC236}">
                      <a16:creationId xmlns:a16="http://schemas.microsoft.com/office/drawing/2014/main" id="{49C25CF7-711C-9725-85FB-D4BC0B8F6290}"/>
                    </a:ext>
                  </a:extLst>
                </p:cNvPr>
                <p:cNvSpPr/>
                <p:nvPr/>
              </p:nvSpPr>
              <p:spPr>
                <a:xfrm>
                  <a:off x="6924675" y="2597150"/>
                  <a:ext cx="814282" cy="25565"/>
                </a:xfrm>
                <a:custGeom>
                  <a:avLst/>
                  <a:gdLst>
                    <a:gd name="connsiteX0" fmla="*/ 0 w 814282"/>
                    <a:gd name="connsiteY0" fmla="*/ 12700 h 25565"/>
                    <a:gd name="connsiteX1" fmla="*/ 771525 w 814282"/>
                    <a:gd name="connsiteY1" fmla="*/ 25400 h 25565"/>
                    <a:gd name="connsiteX2" fmla="*/ 558800 w 814282"/>
                    <a:gd name="connsiteY2" fmla="*/ 19050 h 25565"/>
                    <a:gd name="connsiteX3" fmla="*/ 812800 w 814282"/>
                    <a:gd name="connsiteY3" fmla="*/ 6350 h 25565"/>
                    <a:gd name="connsiteX4" fmla="*/ 415925 w 814282"/>
                    <a:gd name="connsiteY4" fmla="*/ 0 h 25565"/>
                    <a:gd name="connsiteX5" fmla="*/ 0 w 814282"/>
                    <a:gd name="connsiteY5" fmla="*/ 12700 h 25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4282" h="25565">
                      <a:moveTo>
                        <a:pt x="0" y="12700"/>
                      </a:moveTo>
                      <a:lnTo>
                        <a:pt x="771525" y="25400"/>
                      </a:lnTo>
                      <a:cubicBezTo>
                        <a:pt x="864658" y="26458"/>
                        <a:pt x="551921" y="22225"/>
                        <a:pt x="558800" y="19050"/>
                      </a:cubicBezTo>
                      <a:cubicBezTo>
                        <a:pt x="565679" y="15875"/>
                        <a:pt x="836613" y="9525"/>
                        <a:pt x="812800" y="6350"/>
                      </a:cubicBezTo>
                      <a:cubicBezTo>
                        <a:pt x="788988" y="3175"/>
                        <a:pt x="415925" y="0"/>
                        <a:pt x="415925" y="0"/>
                      </a:cubicBezTo>
                      <a:lnTo>
                        <a:pt x="0" y="1270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2" name="フリーフォーム 1621">
                  <a:extLst>
                    <a:ext uri="{FF2B5EF4-FFF2-40B4-BE49-F238E27FC236}">
                      <a16:creationId xmlns:a16="http://schemas.microsoft.com/office/drawing/2014/main" id="{05782F31-0D21-24F4-4BFB-6B79B0770886}"/>
                    </a:ext>
                  </a:extLst>
                </p:cNvPr>
                <p:cNvSpPr/>
                <p:nvPr/>
              </p:nvSpPr>
              <p:spPr>
                <a:xfrm>
                  <a:off x="7708900" y="2054146"/>
                  <a:ext cx="145385" cy="654932"/>
                </a:xfrm>
                <a:custGeom>
                  <a:avLst/>
                  <a:gdLst>
                    <a:gd name="connsiteX0" fmla="*/ 9525 w 145385"/>
                    <a:gd name="connsiteY0" fmla="*/ 79 h 654932"/>
                    <a:gd name="connsiteX1" fmla="*/ 25400 w 145385"/>
                    <a:gd name="connsiteY1" fmla="*/ 323929 h 654932"/>
                    <a:gd name="connsiteX2" fmla="*/ 31750 w 145385"/>
                    <a:gd name="connsiteY2" fmla="*/ 260429 h 654932"/>
                    <a:gd name="connsiteX3" fmla="*/ 31750 w 145385"/>
                    <a:gd name="connsiteY3" fmla="*/ 552529 h 654932"/>
                    <a:gd name="connsiteX4" fmla="*/ 28575 w 145385"/>
                    <a:gd name="connsiteY4" fmla="*/ 530304 h 654932"/>
                    <a:gd name="connsiteX5" fmla="*/ 34925 w 145385"/>
                    <a:gd name="connsiteY5" fmla="*/ 562054 h 654932"/>
                    <a:gd name="connsiteX6" fmla="*/ 0 w 145385"/>
                    <a:gd name="connsiteY6" fmla="*/ 533479 h 654932"/>
                    <a:gd name="connsiteX7" fmla="*/ 142875 w 145385"/>
                    <a:gd name="connsiteY7" fmla="*/ 654129 h 654932"/>
                    <a:gd name="connsiteX8" fmla="*/ 88900 w 145385"/>
                    <a:gd name="connsiteY8" fmla="*/ 584279 h 654932"/>
                    <a:gd name="connsiteX9" fmla="*/ 60325 w 145385"/>
                    <a:gd name="connsiteY9" fmla="*/ 549354 h 654932"/>
                    <a:gd name="connsiteX10" fmla="*/ 28575 w 145385"/>
                    <a:gd name="connsiteY10" fmla="*/ 295354 h 654932"/>
                    <a:gd name="connsiteX11" fmla="*/ 9525 w 145385"/>
                    <a:gd name="connsiteY11" fmla="*/ 79 h 654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5385" h="654932">
                      <a:moveTo>
                        <a:pt x="9525" y="79"/>
                      </a:moveTo>
                      <a:cubicBezTo>
                        <a:pt x="8996" y="4842"/>
                        <a:pt x="21696" y="280537"/>
                        <a:pt x="25400" y="323929"/>
                      </a:cubicBezTo>
                      <a:cubicBezTo>
                        <a:pt x="29104" y="367321"/>
                        <a:pt x="30692" y="222329"/>
                        <a:pt x="31750" y="260429"/>
                      </a:cubicBezTo>
                      <a:cubicBezTo>
                        <a:pt x="32808" y="298529"/>
                        <a:pt x="32279" y="507550"/>
                        <a:pt x="31750" y="552529"/>
                      </a:cubicBezTo>
                      <a:cubicBezTo>
                        <a:pt x="31221" y="597508"/>
                        <a:pt x="28046" y="528717"/>
                        <a:pt x="28575" y="530304"/>
                      </a:cubicBezTo>
                      <a:cubicBezTo>
                        <a:pt x="29104" y="531891"/>
                        <a:pt x="39688" y="561525"/>
                        <a:pt x="34925" y="562054"/>
                      </a:cubicBezTo>
                      <a:cubicBezTo>
                        <a:pt x="30163" y="562583"/>
                        <a:pt x="0" y="533479"/>
                        <a:pt x="0" y="533479"/>
                      </a:cubicBezTo>
                      <a:cubicBezTo>
                        <a:pt x="17992" y="548825"/>
                        <a:pt x="128058" y="645662"/>
                        <a:pt x="142875" y="654129"/>
                      </a:cubicBezTo>
                      <a:cubicBezTo>
                        <a:pt x="157692" y="662596"/>
                        <a:pt x="102658" y="601741"/>
                        <a:pt x="88900" y="584279"/>
                      </a:cubicBezTo>
                      <a:cubicBezTo>
                        <a:pt x="75142" y="566817"/>
                        <a:pt x="70379" y="597508"/>
                        <a:pt x="60325" y="549354"/>
                      </a:cubicBezTo>
                      <a:cubicBezTo>
                        <a:pt x="50271" y="501200"/>
                        <a:pt x="33338" y="384254"/>
                        <a:pt x="28575" y="295354"/>
                      </a:cubicBezTo>
                      <a:cubicBezTo>
                        <a:pt x="23813" y="206454"/>
                        <a:pt x="10054" y="-4684"/>
                        <a:pt x="9525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3" name="フリーフォーム 1622">
                  <a:extLst>
                    <a:ext uri="{FF2B5EF4-FFF2-40B4-BE49-F238E27FC236}">
                      <a16:creationId xmlns:a16="http://schemas.microsoft.com/office/drawing/2014/main" id="{A1D1C074-27FE-5A6F-7528-25FA8B3A396A}"/>
                    </a:ext>
                  </a:extLst>
                </p:cNvPr>
                <p:cNvSpPr/>
                <p:nvPr/>
              </p:nvSpPr>
              <p:spPr>
                <a:xfrm>
                  <a:off x="8626205" y="2832697"/>
                  <a:ext cx="16306" cy="775686"/>
                </a:xfrm>
                <a:custGeom>
                  <a:avLst/>
                  <a:gdLst>
                    <a:gd name="connsiteX0" fmla="*/ 270 w 16306"/>
                    <a:gd name="connsiteY0" fmla="*/ 5753 h 775686"/>
                    <a:gd name="connsiteX1" fmla="*/ 6620 w 16306"/>
                    <a:gd name="connsiteY1" fmla="*/ 526453 h 775686"/>
                    <a:gd name="connsiteX2" fmla="*/ 12970 w 16306"/>
                    <a:gd name="connsiteY2" fmla="*/ 767753 h 775686"/>
                    <a:gd name="connsiteX3" fmla="*/ 6620 w 16306"/>
                    <a:gd name="connsiteY3" fmla="*/ 675678 h 775686"/>
                    <a:gd name="connsiteX4" fmla="*/ 16145 w 16306"/>
                    <a:gd name="connsiteY4" fmla="*/ 272453 h 775686"/>
                    <a:gd name="connsiteX5" fmla="*/ 270 w 16306"/>
                    <a:gd name="connsiteY5" fmla="*/ 5753 h 775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306" h="775686">
                      <a:moveTo>
                        <a:pt x="270" y="5753"/>
                      </a:moveTo>
                      <a:cubicBezTo>
                        <a:pt x="-1318" y="48086"/>
                        <a:pt x="4503" y="399453"/>
                        <a:pt x="6620" y="526453"/>
                      </a:cubicBezTo>
                      <a:cubicBezTo>
                        <a:pt x="8737" y="653453"/>
                        <a:pt x="12970" y="742882"/>
                        <a:pt x="12970" y="767753"/>
                      </a:cubicBezTo>
                      <a:cubicBezTo>
                        <a:pt x="12970" y="792624"/>
                        <a:pt x="6091" y="758228"/>
                        <a:pt x="6620" y="675678"/>
                      </a:cubicBezTo>
                      <a:cubicBezTo>
                        <a:pt x="7149" y="593128"/>
                        <a:pt x="17732" y="379874"/>
                        <a:pt x="16145" y="272453"/>
                      </a:cubicBezTo>
                      <a:cubicBezTo>
                        <a:pt x="14558" y="165032"/>
                        <a:pt x="1858" y="-36580"/>
                        <a:pt x="270" y="57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4" name="フリーフォーム 1623">
                  <a:extLst>
                    <a:ext uri="{FF2B5EF4-FFF2-40B4-BE49-F238E27FC236}">
                      <a16:creationId xmlns:a16="http://schemas.microsoft.com/office/drawing/2014/main" id="{70BAFBB4-0E6C-C87B-EAB0-D173F4A99F72}"/>
                    </a:ext>
                  </a:extLst>
                </p:cNvPr>
                <p:cNvSpPr/>
                <p:nvPr/>
              </p:nvSpPr>
              <p:spPr>
                <a:xfrm>
                  <a:off x="8337748" y="1559476"/>
                  <a:ext cx="19143" cy="1026968"/>
                </a:xfrm>
                <a:custGeom>
                  <a:avLst/>
                  <a:gdLst>
                    <a:gd name="connsiteX0" fmla="*/ 18852 w 19143"/>
                    <a:gd name="connsiteY0" fmla="*/ 28024 h 1026968"/>
                    <a:gd name="connsiteX1" fmla="*/ 12502 w 19143"/>
                    <a:gd name="connsiteY1" fmla="*/ 977349 h 1026968"/>
                    <a:gd name="connsiteX2" fmla="*/ 2977 w 19143"/>
                    <a:gd name="connsiteY2" fmla="*/ 831299 h 1026968"/>
                    <a:gd name="connsiteX3" fmla="*/ 2977 w 19143"/>
                    <a:gd name="connsiteY3" fmla="*/ 301074 h 1026968"/>
                    <a:gd name="connsiteX4" fmla="*/ 18852 w 19143"/>
                    <a:gd name="connsiteY4" fmla="*/ 28024 h 1026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143" h="1026968">
                      <a:moveTo>
                        <a:pt x="18852" y="28024"/>
                      </a:moveTo>
                      <a:cubicBezTo>
                        <a:pt x="20439" y="140736"/>
                        <a:pt x="15148" y="843470"/>
                        <a:pt x="12502" y="977349"/>
                      </a:cubicBezTo>
                      <a:cubicBezTo>
                        <a:pt x="9856" y="1111228"/>
                        <a:pt x="4564" y="944011"/>
                        <a:pt x="2977" y="831299"/>
                      </a:cubicBezTo>
                      <a:cubicBezTo>
                        <a:pt x="1390" y="718587"/>
                        <a:pt x="-2844" y="431778"/>
                        <a:pt x="2977" y="301074"/>
                      </a:cubicBezTo>
                      <a:cubicBezTo>
                        <a:pt x="8798" y="170370"/>
                        <a:pt x="17265" y="-84688"/>
                        <a:pt x="18852" y="280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5" name="フリーフォーム 1624">
                  <a:extLst>
                    <a:ext uri="{FF2B5EF4-FFF2-40B4-BE49-F238E27FC236}">
                      <a16:creationId xmlns:a16="http://schemas.microsoft.com/office/drawing/2014/main" id="{DEACBA55-39AD-07D8-0D69-59F3C3DE37DB}"/>
                    </a:ext>
                  </a:extLst>
                </p:cNvPr>
                <p:cNvSpPr/>
                <p:nvPr/>
              </p:nvSpPr>
              <p:spPr>
                <a:xfrm>
                  <a:off x="8351634" y="2588566"/>
                  <a:ext cx="18303" cy="1166833"/>
                </a:xfrm>
                <a:custGeom>
                  <a:avLst/>
                  <a:gdLst>
                    <a:gd name="connsiteX0" fmla="*/ 1791 w 18303"/>
                    <a:gd name="connsiteY0" fmla="*/ 2234 h 1166833"/>
                    <a:gd name="connsiteX1" fmla="*/ 1791 w 18303"/>
                    <a:gd name="connsiteY1" fmla="*/ 735659 h 1166833"/>
                    <a:gd name="connsiteX2" fmla="*/ 17666 w 18303"/>
                    <a:gd name="connsiteY2" fmla="*/ 1145234 h 1166833"/>
                    <a:gd name="connsiteX3" fmla="*/ 14491 w 18303"/>
                    <a:gd name="connsiteY3" fmla="*/ 992834 h 1166833"/>
                    <a:gd name="connsiteX4" fmla="*/ 1791 w 18303"/>
                    <a:gd name="connsiteY4" fmla="*/ 2234 h 1166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303" h="1166833">
                      <a:moveTo>
                        <a:pt x="1791" y="2234"/>
                      </a:moveTo>
                      <a:cubicBezTo>
                        <a:pt x="-326" y="-40628"/>
                        <a:pt x="-855" y="545159"/>
                        <a:pt x="1791" y="735659"/>
                      </a:cubicBezTo>
                      <a:cubicBezTo>
                        <a:pt x="4437" y="926159"/>
                        <a:pt x="15549" y="1102372"/>
                        <a:pt x="17666" y="1145234"/>
                      </a:cubicBezTo>
                      <a:cubicBezTo>
                        <a:pt x="19783" y="1188096"/>
                        <a:pt x="16079" y="1181217"/>
                        <a:pt x="14491" y="992834"/>
                      </a:cubicBezTo>
                      <a:cubicBezTo>
                        <a:pt x="12904" y="804451"/>
                        <a:pt x="3908" y="45096"/>
                        <a:pt x="1791" y="22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6" name="フリーフォーム 1625">
                  <a:extLst>
                    <a:ext uri="{FF2B5EF4-FFF2-40B4-BE49-F238E27FC236}">
                      <a16:creationId xmlns:a16="http://schemas.microsoft.com/office/drawing/2014/main" id="{5B6C2647-9EB5-114A-7B15-DBFF3C6A61D2}"/>
                    </a:ext>
                  </a:extLst>
                </p:cNvPr>
                <p:cNvSpPr/>
                <p:nvPr/>
              </p:nvSpPr>
              <p:spPr>
                <a:xfrm>
                  <a:off x="8407388" y="1605792"/>
                  <a:ext cx="50841" cy="550725"/>
                </a:xfrm>
                <a:custGeom>
                  <a:avLst/>
                  <a:gdLst>
                    <a:gd name="connsiteX0" fmla="*/ 15887 w 50841"/>
                    <a:gd name="connsiteY0" fmla="*/ 758 h 550725"/>
                    <a:gd name="connsiteX1" fmla="*/ 12712 w 50841"/>
                    <a:gd name="connsiteY1" fmla="*/ 467483 h 550725"/>
                    <a:gd name="connsiteX2" fmla="*/ 50812 w 50841"/>
                    <a:gd name="connsiteY2" fmla="*/ 283333 h 550725"/>
                    <a:gd name="connsiteX3" fmla="*/ 19062 w 50841"/>
                    <a:gd name="connsiteY3" fmla="*/ 543683 h 550725"/>
                    <a:gd name="connsiteX4" fmla="*/ 19062 w 50841"/>
                    <a:gd name="connsiteY4" fmla="*/ 451608 h 550725"/>
                    <a:gd name="connsiteX5" fmla="*/ 12 w 50841"/>
                    <a:gd name="connsiteY5" fmla="*/ 188083 h 550725"/>
                    <a:gd name="connsiteX6" fmla="*/ 22237 w 50841"/>
                    <a:gd name="connsiteY6" fmla="*/ 353183 h 550725"/>
                    <a:gd name="connsiteX7" fmla="*/ 15887 w 50841"/>
                    <a:gd name="connsiteY7" fmla="*/ 758 h 550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0841" h="550725">
                      <a:moveTo>
                        <a:pt x="15887" y="758"/>
                      </a:moveTo>
                      <a:cubicBezTo>
                        <a:pt x="14300" y="19808"/>
                        <a:pt x="6891" y="420387"/>
                        <a:pt x="12712" y="467483"/>
                      </a:cubicBezTo>
                      <a:cubicBezTo>
                        <a:pt x="18533" y="514579"/>
                        <a:pt x="49754" y="270633"/>
                        <a:pt x="50812" y="283333"/>
                      </a:cubicBezTo>
                      <a:cubicBezTo>
                        <a:pt x="51870" y="296033"/>
                        <a:pt x="24354" y="515637"/>
                        <a:pt x="19062" y="543683"/>
                      </a:cubicBezTo>
                      <a:cubicBezTo>
                        <a:pt x="13770" y="571729"/>
                        <a:pt x="22237" y="510875"/>
                        <a:pt x="19062" y="451608"/>
                      </a:cubicBezTo>
                      <a:cubicBezTo>
                        <a:pt x="15887" y="392341"/>
                        <a:pt x="-517" y="204487"/>
                        <a:pt x="12" y="188083"/>
                      </a:cubicBezTo>
                      <a:cubicBezTo>
                        <a:pt x="541" y="171679"/>
                        <a:pt x="18533" y="378583"/>
                        <a:pt x="22237" y="353183"/>
                      </a:cubicBezTo>
                      <a:cubicBezTo>
                        <a:pt x="25941" y="327783"/>
                        <a:pt x="17474" y="-18292"/>
                        <a:pt x="15887" y="7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7" name="フリーフォーム 1626">
                  <a:extLst>
                    <a:ext uri="{FF2B5EF4-FFF2-40B4-BE49-F238E27FC236}">
                      <a16:creationId xmlns:a16="http://schemas.microsoft.com/office/drawing/2014/main" id="{A389D994-32D5-8ACA-9575-B34B36731ABB}"/>
                    </a:ext>
                  </a:extLst>
                </p:cNvPr>
                <p:cNvSpPr/>
                <p:nvPr/>
              </p:nvSpPr>
              <p:spPr>
                <a:xfrm>
                  <a:off x="8362893" y="1565324"/>
                  <a:ext cx="40160" cy="1471911"/>
                </a:xfrm>
                <a:custGeom>
                  <a:avLst/>
                  <a:gdLst>
                    <a:gd name="connsiteX0" fmla="*/ 57 w 40160"/>
                    <a:gd name="connsiteY0" fmla="*/ 3126 h 1471911"/>
                    <a:gd name="connsiteX1" fmla="*/ 19107 w 40160"/>
                    <a:gd name="connsiteY1" fmla="*/ 774651 h 1471911"/>
                    <a:gd name="connsiteX2" fmla="*/ 38157 w 40160"/>
                    <a:gd name="connsiteY2" fmla="*/ 1425526 h 1471911"/>
                    <a:gd name="connsiteX3" fmla="*/ 38157 w 40160"/>
                    <a:gd name="connsiteY3" fmla="*/ 1320751 h 1471911"/>
                    <a:gd name="connsiteX4" fmla="*/ 25457 w 40160"/>
                    <a:gd name="connsiteY4" fmla="*/ 533351 h 1471911"/>
                    <a:gd name="connsiteX5" fmla="*/ 57 w 40160"/>
                    <a:gd name="connsiteY5" fmla="*/ 3126 h 1471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160" h="1471911">
                      <a:moveTo>
                        <a:pt x="57" y="3126"/>
                      </a:moveTo>
                      <a:cubicBezTo>
                        <a:pt x="-1001" y="43343"/>
                        <a:pt x="12757" y="537584"/>
                        <a:pt x="19107" y="774651"/>
                      </a:cubicBezTo>
                      <a:cubicBezTo>
                        <a:pt x="25457" y="1011718"/>
                        <a:pt x="34982" y="1334509"/>
                        <a:pt x="38157" y="1425526"/>
                      </a:cubicBezTo>
                      <a:cubicBezTo>
                        <a:pt x="41332" y="1516543"/>
                        <a:pt x="40274" y="1469447"/>
                        <a:pt x="38157" y="1320751"/>
                      </a:cubicBezTo>
                      <a:cubicBezTo>
                        <a:pt x="36040" y="1172055"/>
                        <a:pt x="29161" y="746605"/>
                        <a:pt x="25457" y="533351"/>
                      </a:cubicBezTo>
                      <a:cubicBezTo>
                        <a:pt x="21753" y="320097"/>
                        <a:pt x="1115" y="-37091"/>
                        <a:pt x="57" y="31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8" name="フリーフォーム 1627">
                  <a:extLst>
                    <a:ext uri="{FF2B5EF4-FFF2-40B4-BE49-F238E27FC236}">
                      <a16:creationId xmlns:a16="http://schemas.microsoft.com/office/drawing/2014/main" id="{EC90FA88-1665-4EE6-6F91-3869D7E0CA95}"/>
                    </a:ext>
                  </a:extLst>
                </p:cNvPr>
                <p:cNvSpPr/>
                <p:nvPr/>
              </p:nvSpPr>
              <p:spPr>
                <a:xfrm>
                  <a:off x="8492947" y="2704774"/>
                  <a:ext cx="87810" cy="486109"/>
                </a:xfrm>
                <a:custGeom>
                  <a:avLst/>
                  <a:gdLst>
                    <a:gd name="connsiteX0" fmla="*/ 178 w 87810"/>
                    <a:gd name="connsiteY0" fmla="*/ 47951 h 486109"/>
                    <a:gd name="connsiteX1" fmla="*/ 31928 w 87810"/>
                    <a:gd name="connsiteY1" fmla="*/ 270201 h 486109"/>
                    <a:gd name="connsiteX2" fmla="*/ 41453 w 87810"/>
                    <a:gd name="connsiteY2" fmla="*/ 155901 h 486109"/>
                    <a:gd name="connsiteX3" fmla="*/ 47803 w 87810"/>
                    <a:gd name="connsiteY3" fmla="*/ 438476 h 486109"/>
                    <a:gd name="connsiteX4" fmla="*/ 47803 w 87810"/>
                    <a:gd name="connsiteY4" fmla="*/ 279726 h 486109"/>
                    <a:gd name="connsiteX5" fmla="*/ 63678 w 87810"/>
                    <a:gd name="connsiteY5" fmla="*/ 105101 h 486109"/>
                    <a:gd name="connsiteX6" fmla="*/ 85903 w 87810"/>
                    <a:gd name="connsiteY6" fmla="*/ 203526 h 486109"/>
                    <a:gd name="connsiteX7" fmla="*/ 85903 w 87810"/>
                    <a:gd name="connsiteY7" fmla="*/ 486101 h 486109"/>
                    <a:gd name="connsiteX8" fmla="*/ 79553 w 87810"/>
                    <a:gd name="connsiteY8" fmla="*/ 194001 h 486109"/>
                    <a:gd name="connsiteX9" fmla="*/ 38278 w 87810"/>
                    <a:gd name="connsiteY9" fmla="*/ 326 h 486109"/>
                    <a:gd name="connsiteX10" fmla="*/ 47803 w 87810"/>
                    <a:gd name="connsiteY10" fmla="*/ 238451 h 486109"/>
                    <a:gd name="connsiteX11" fmla="*/ 47803 w 87810"/>
                    <a:gd name="connsiteY11" fmla="*/ 371801 h 486109"/>
                    <a:gd name="connsiteX12" fmla="*/ 178 w 87810"/>
                    <a:gd name="connsiteY12" fmla="*/ 47951 h 48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810" h="486109">
                      <a:moveTo>
                        <a:pt x="178" y="47951"/>
                      </a:moveTo>
                      <a:cubicBezTo>
                        <a:pt x="-2468" y="31018"/>
                        <a:pt x="25049" y="252209"/>
                        <a:pt x="31928" y="270201"/>
                      </a:cubicBezTo>
                      <a:cubicBezTo>
                        <a:pt x="38807" y="288193"/>
                        <a:pt x="38807" y="127855"/>
                        <a:pt x="41453" y="155901"/>
                      </a:cubicBezTo>
                      <a:cubicBezTo>
                        <a:pt x="44099" y="183947"/>
                        <a:pt x="46745" y="417839"/>
                        <a:pt x="47803" y="438476"/>
                      </a:cubicBezTo>
                      <a:cubicBezTo>
                        <a:pt x="48861" y="459113"/>
                        <a:pt x="45157" y="335288"/>
                        <a:pt x="47803" y="279726"/>
                      </a:cubicBezTo>
                      <a:cubicBezTo>
                        <a:pt x="50449" y="224164"/>
                        <a:pt x="57328" y="117801"/>
                        <a:pt x="63678" y="105101"/>
                      </a:cubicBezTo>
                      <a:cubicBezTo>
                        <a:pt x="70028" y="92401"/>
                        <a:pt x="82199" y="140026"/>
                        <a:pt x="85903" y="203526"/>
                      </a:cubicBezTo>
                      <a:cubicBezTo>
                        <a:pt x="89607" y="267026"/>
                        <a:pt x="86961" y="487689"/>
                        <a:pt x="85903" y="486101"/>
                      </a:cubicBezTo>
                      <a:cubicBezTo>
                        <a:pt x="84845" y="484513"/>
                        <a:pt x="87490" y="274963"/>
                        <a:pt x="79553" y="194001"/>
                      </a:cubicBezTo>
                      <a:cubicBezTo>
                        <a:pt x="71616" y="113039"/>
                        <a:pt x="43570" y="-7082"/>
                        <a:pt x="38278" y="326"/>
                      </a:cubicBezTo>
                      <a:cubicBezTo>
                        <a:pt x="32986" y="7734"/>
                        <a:pt x="46216" y="176539"/>
                        <a:pt x="47803" y="238451"/>
                      </a:cubicBezTo>
                      <a:cubicBezTo>
                        <a:pt x="49390" y="300363"/>
                        <a:pt x="54682" y="397730"/>
                        <a:pt x="47803" y="371801"/>
                      </a:cubicBezTo>
                      <a:cubicBezTo>
                        <a:pt x="40924" y="345872"/>
                        <a:pt x="2824" y="64884"/>
                        <a:pt x="178" y="479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9" name="フリーフォーム 1628">
                  <a:extLst>
                    <a:ext uri="{FF2B5EF4-FFF2-40B4-BE49-F238E27FC236}">
                      <a16:creationId xmlns:a16="http://schemas.microsoft.com/office/drawing/2014/main" id="{4A6EF1FF-7ACD-CC17-118A-B2767058CC63}"/>
                    </a:ext>
                  </a:extLst>
                </p:cNvPr>
                <p:cNvSpPr/>
                <p:nvPr/>
              </p:nvSpPr>
              <p:spPr>
                <a:xfrm>
                  <a:off x="8422581" y="2739261"/>
                  <a:ext cx="53145" cy="968316"/>
                </a:xfrm>
                <a:custGeom>
                  <a:avLst/>
                  <a:gdLst>
                    <a:gd name="connsiteX0" fmla="*/ 32444 w 53145"/>
                    <a:gd name="connsiteY0" fmla="*/ 764 h 968316"/>
                    <a:gd name="connsiteX1" fmla="*/ 32444 w 53145"/>
                    <a:gd name="connsiteY1" fmla="*/ 308739 h 968316"/>
                    <a:gd name="connsiteX2" fmla="*/ 38794 w 53145"/>
                    <a:gd name="connsiteY2" fmla="*/ 594489 h 968316"/>
                    <a:gd name="connsiteX3" fmla="*/ 41969 w 53145"/>
                    <a:gd name="connsiteY3" fmla="*/ 543689 h 968316"/>
                    <a:gd name="connsiteX4" fmla="*/ 10219 w 53145"/>
                    <a:gd name="connsiteY4" fmla="*/ 680214 h 968316"/>
                    <a:gd name="connsiteX5" fmla="*/ 694 w 53145"/>
                    <a:gd name="connsiteY5" fmla="*/ 762764 h 968316"/>
                    <a:gd name="connsiteX6" fmla="*/ 26094 w 53145"/>
                    <a:gd name="connsiteY6" fmla="*/ 667514 h 968316"/>
                    <a:gd name="connsiteX7" fmla="*/ 51494 w 53145"/>
                    <a:gd name="connsiteY7" fmla="*/ 965964 h 968316"/>
                    <a:gd name="connsiteX8" fmla="*/ 48319 w 53145"/>
                    <a:gd name="connsiteY8" fmla="*/ 775464 h 968316"/>
                    <a:gd name="connsiteX9" fmla="*/ 29269 w 53145"/>
                    <a:gd name="connsiteY9" fmla="*/ 238889 h 968316"/>
                    <a:gd name="connsiteX10" fmla="*/ 32444 w 53145"/>
                    <a:gd name="connsiteY10" fmla="*/ 764 h 968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3145" h="968316">
                      <a:moveTo>
                        <a:pt x="32444" y="764"/>
                      </a:moveTo>
                      <a:cubicBezTo>
                        <a:pt x="32973" y="12406"/>
                        <a:pt x="31386" y="209785"/>
                        <a:pt x="32444" y="308739"/>
                      </a:cubicBezTo>
                      <a:cubicBezTo>
                        <a:pt x="33502" y="407693"/>
                        <a:pt x="37207" y="555331"/>
                        <a:pt x="38794" y="594489"/>
                      </a:cubicBezTo>
                      <a:cubicBezTo>
                        <a:pt x="40381" y="633647"/>
                        <a:pt x="46732" y="529401"/>
                        <a:pt x="41969" y="543689"/>
                      </a:cubicBezTo>
                      <a:cubicBezTo>
                        <a:pt x="37206" y="557977"/>
                        <a:pt x="17098" y="643702"/>
                        <a:pt x="10219" y="680214"/>
                      </a:cubicBezTo>
                      <a:cubicBezTo>
                        <a:pt x="3340" y="716726"/>
                        <a:pt x="-1952" y="764881"/>
                        <a:pt x="694" y="762764"/>
                      </a:cubicBezTo>
                      <a:cubicBezTo>
                        <a:pt x="3340" y="760647"/>
                        <a:pt x="17627" y="633647"/>
                        <a:pt x="26094" y="667514"/>
                      </a:cubicBezTo>
                      <a:cubicBezTo>
                        <a:pt x="34561" y="701381"/>
                        <a:pt x="47790" y="947972"/>
                        <a:pt x="51494" y="965964"/>
                      </a:cubicBezTo>
                      <a:cubicBezTo>
                        <a:pt x="55198" y="983956"/>
                        <a:pt x="52023" y="896643"/>
                        <a:pt x="48319" y="775464"/>
                      </a:cubicBezTo>
                      <a:cubicBezTo>
                        <a:pt x="44615" y="654285"/>
                        <a:pt x="29269" y="365360"/>
                        <a:pt x="29269" y="238889"/>
                      </a:cubicBezTo>
                      <a:cubicBezTo>
                        <a:pt x="29269" y="112418"/>
                        <a:pt x="31915" y="-10878"/>
                        <a:pt x="32444" y="7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0" name="フリーフォーム 1629">
                  <a:extLst>
                    <a:ext uri="{FF2B5EF4-FFF2-40B4-BE49-F238E27FC236}">
                      <a16:creationId xmlns:a16="http://schemas.microsoft.com/office/drawing/2014/main" id="{DC1AC321-D33C-5453-F837-B5520461232F}"/>
                    </a:ext>
                  </a:extLst>
                </p:cNvPr>
                <p:cNvSpPr/>
                <p:nvPr/>
              </p:nvSpPr>
              <p:spPr>
                <a:xfrm>
                  <a:off x="8400713" y="2735548"/>
                  <a:ext cx="44918" cy="556928"/>
                </a:xfrm>
                <a:custGeom>
                  <a:avLst/>
                  <a:gdLst>
                    <a:gd name="connsiteX0" fmla="*/ 32087 w 44918"/>
                    <a:gd name="connsiteY0" fmla="*/ 1302 h 556928"/>
                    <a:gd name="connsiteX1" fmla="*/ 22562 w 44918"/>
                    <a:gd name="connsiteY1" fmla="*/ 337852 h 556928"/>
                    <a:gd name="connsiteX2" fmla="*/ 337 w 44918"/>
                    <a:gd name="connsiteY2" fmla="*/ 239427 h 556928"/>
                    <a:gd name="connsiteX3" fmla="*/ 41612 w 44918"/>
                    <a:gd name="connsiteY3" fmla="*/ 382302 h 556928"/>
                    <a:gd name="connsiteX4" fmla="*/ 41612 w 44918"/>
                    <a:gd name="connsiteY4" fmla="*/ 556927 h 556928"/>
                    <a:gd name="connsiteX5" fmla="*/ 35262 w 44918"/>
                    <a:gd name="connsiteY5" fmla="*/ 385477 h 556928"/>
                    <a:gd name="connsiteX6" fmla="*/ 22562 w 44918"/>
                    <a:gd name="connsiteY6" fmla="*/ 226727 h 556928"/>
                    <a:gd name="connsiteX7" fmla="*/ 32087 w 44918"/>
                    <a:gd name="connsiteY7" fmla="*/ 1302 h 55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918" h="556928">
                      <a:moveTo>
                        <a:pt x="32087" y="1302"/>
                      </a:moveTo>
                      <a:cubicBezTo>
                        <a:pt x="32087" y="19823"/>
                        <a:pt x="27854" y="298165"/>
                        <a:pt x="22562" y="337852"/>
                      </a:cubicBezTo>
                      <a:cubicBezTo>
                        <a:pt x="17270" y="377540"/>
                        <a:pt x="-2838" y="232019"/>
                        <a:pt x="337" y="239427"/>
                      </a:cubicBezTo>
                      <a:cubicBezTo>
                        <a:pt x="3512" y="246835"/>
                        <a:pt x="34733" y="329386"/>
                        <a:pt x="41612" y="382302"/>
                      </a:cubicBezTo>
                      <a:cubicBezTo>
                        <a:pt x="48491" y="435218"/>
                        <a:pt x="42670" y="556398"/>
                        <a:pt x="41612" y="556927"/>
                      </a:cubicBezTo>
                      <a:cubicBezTo>
                        <a:pt x="40554" y="557456"/>
                        <a:pt x="38437" y="440510"/>
                        <a:pt x="35262" y="385477"/>
                      </a:cubicBezTo>
                      <a:cubicBezTo>
                        <a:pt x="32087" y="330444"/>
                        <a:pt x="24679" y="286523"/>
                        <a:pt x="22562" y="226727"/>
                      </a:cubicBezTo>
                      <a:cubicBezTo>
                        <a:pt x="20445" y="166931"/>
                        <a:pt x="32087" y="-17219"/>
                        <a:pt x="32087" y="13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1" name="フリーフォーム 1630">
                  <a:extLst>
                    <a:ext uri="{FF2B5EF4-FFF2-40B4-BE49-F238E27FC236}">
                      <a16:creationId xmlns:a16="http://schemas.microsoft.com/office/drawing/2014/main" id="{212D6F0D-4BF0-AF0A-B1BC-76E33B9EFDDF}"/>
                    </a:ext>
                  </a:extLst>
                </p:cNvPr>
                <p:cNvSpPr/>
                <p:nvPr/>
              </p:nvSpPr>
              <p:spPr>
                <a:xfrm>
                  <a:off x="8381745" y="2951718"/>
                  <a:ext cx="29082" cy="799503"/>
                </a:xfrm>
                <a:custGeom>
                  <a:avLst/>
                  <a:gdLst>
                    <a:gd name="connsiteX0" fmla="*/ 12955 w 29082"/>
                    <a:gd name="connsiteY0" fmla="*/ 1032 h 799503"/>
                    <a:gd name="connsiteX1" fmla="*/ 28830 w 29082"/>
                    <a:gd name="connsiteY1" fmla="*/ 248682 h 799503"/>
                    <a:gd name="connsiteX2" fmla="*/ 22480 w 29082"/>
                    <a:gd name="connsiteY2" fmla="*/ 309007 h 799503"/>
                    <a:gd name="connsiteX3" fmla="*/ 19305 w 29082"/>
                    <a:gd name="connsiteY3" fmla="*/ 477282 h 799503"/>
                    <a:gd name="connsiteX4" fmla="*/ 12955 w 29082"/>
                    <a:gd name="connsiteY4" fmla="*/ 397907 h 799503"/>
                    <a:gd name="connsiteX5" fmla="*/ 255 w 29082"/>
                    <a:gd name="connsiteY5" fmla="*/ 594757 h 799503"/>
                    <a:gd name="connsiteX6" fmla="*/ 25655 w 29082"/>
                    <a:gd name="connsiteY6" fmla="*/ 797957 h 799503"/>
                    <a:gd name="connsiteX7" fmla="*/ 9780 w 29082"/>
                    <a:gd name="connsiteY7" fmla="*/ 664607 h 799503"/>
                    <a:gd name="connsiteX8" fmla="*/ 16130 w 29082"/>
                    <a:gd name="connsiteY8" fmla="*/ 258207 h 799503"/>
                    <a:gd name="connsiteX9" fmla="*/ 19305 w 29082"/>
                    <a:gd name="connsiteY9" fmla="*/ 162957 h 799503"/>
                    <a:gd name="connsiteX10" fmla="*/ 12955 w 29082"/>
                    <a:gd name="connsiteY10" fmla="*/ 1032 h 799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082" h="799503">
                      <a:moveTo>
                        <a:pt x="12955" y="1032"/>
                      </a:moveTo>
                      <a:cubicBezTo>
                        <a:pt x="14542" y="15319"/>
                        <a:pt x="27243" y="197353"/>
                        <a:pt x="28830" y="248682"/>
                      </a:cubicBezTo>
                      <a:cubicBezTo>
                        <a:pt x="30417" y="300011"/>
                        <a:pt x="24068" y="270907"/>
                        <a:pt x="22480" y="309007"/>
                      </a:cubicBezTo>
                      <a:cubicBezTo>
                        <a:pt x="20892" y="347107"/>
                        <a:pt x="20892" y="462465"/>
                        <a:pt x="19305" y="477282"/>
                      </a:cubicBezTo>
                      <a:cubicBezTo>
                        <a:pt x="17718" y="492099"/>
                        <a:pt x="16130" y="378328"/>
                        <a:pt x="12955" y="397907"/>
                      </a:cubicBezTo>
                      <a:cubicBezTo>
                        <a:pt x="9780" y="417486"/>
                        <a:pt x="-1862" y="528082"/>
                        <a:pt x="255" y="594757"/>
                      </a:cubicBezTo>
                      <a:cubicBezTo>
                        <a:pt x="2372" y="661432"/>
                        <a:pt x="24068" y="786315"/>
                        <a:pt x="25655" y="797957"/>
                      </a:cubicBezTo>
                      <a:cubicBezTo>
                        <a:pt x="27242" y="809599"/>
                        <a:pt x="11367" y="754565"/>
                        <a:pt x="9780" y="664607"/>
                      </a:cubicBezTo>
                      <a:cubicBezTo>
                        <a:pt x="8192" y="574649"/>
                        <a:pt x="14543" y="341815"/>
                        <a:pt x="16130" y="258207"/>
                      </a:cubicBezTo>
                      <a:cubicBezTo>
                        <a:pt x="17718" y="174599"/>
                        <a:pt x="19834" y="201057"/>
                        <a:pt x="19305" y="162957"/>
                      </a:cubicBezTo>
                      <a:cubicBezTo>
                        <a:pt x="18776" y="124857"/>
                        <a:pt x="11368" y="-13255"/>
                        <a:pt x="12955" y="10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2" name="フリーフォーム 1631">
                  <a:extLst>
                    <a:ext uri="{FF2B5EF4-FFF2-40B4-BE49-F238E27FC236}">
                      <a16:creationId xmlns:a16="http://schemas.microsoft.com/office/drawing/2014/main" id="{9B8D4508-C2AC-6AA4-836D-A872441FAC16}"/>
                    </a:ext>
                  </a:extLst>
                </p:cNvPr>
                <p:cNvSpPr/>
                <p:nvPr/>
              </p:nvSpPr>
              <p:spPr>
                <a:xfrm>
                  <a:off x="8491717" y="3044206"/>
                  <a:ext cx="97575" cy="610419"/>
                </a:xfrm>
                <a:custGeom>
                  <a:avLst/>
                  <a:gdLst>
                    <a:gd name="connsiteX0" fmla="*/ 1408 w 97575"/>
                    <a:gd name="connsiteY0" fmla="*/ 3794 h 610419"/>
                    <a:gd name="connsiteX1" fmla="*/ 96658 w 97575"/>
                    <a:gd name="connsiteY1" fmla="*/ 276844 h 610419"/>
                    <a:gd name="connsiteX2" fmla="*/ 52208 w 97575"/>
                    <a:gd name="connsiteY2" fmla="*/ 206994 h 610419"/>
                    <a:gd name="connsiteX3" fmla="*/ 96658 w 97575"/>
                    <a:gd name="connsiteY3" fmla="*/ 607044 h 610419"/>
                    <a:gd name="connsiteX4" fmla="*/ 74433 w 97575"/>
                    <a:gd name="connsiteY4" fmla="*/ 384794 h 610419"/>
                    <a:gd name="connsiteX5" fmla="*/ 42683 w 97575"/>
                    <a:gd name="connsiteY5" fmla="*/ 133969 h 610419"/>
                    <a:gd name="connsiteX6" fmla="*/ 1408 w 97575"/>
                    <a:gd name="connsiteY6" fmla="*/ 3794 h 610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7575" h="610419">
                      <a:moveTo>
                        <a:pt x="1408" y="3794"/>
                      </a:moveTo>
                      <a:cubicBezTo>
                        <a:pt x="10404" y="27606"/>
                        <a:pt x="88191" y="242977"/>
                        <a:pt x="96658" y="276844"/>
                      </a:cubicBezTo>
                      <a:cubicBezTo>
                        <a:pt x="105125" y="310711"/>
                        <a:pt x="52208" y="151961"/>
                        <a:pt x="52208" y="206994"/>
                      </a:cubicBezTo>
                      <a:cubicBezTo>
                        <a:pt x="52208" y="262027"/>
                        <a:pt x="92954" y="577411"/>
                        <a:pt x="96658" y="607044"/>
                      </a:cubicBezTo>
                      <a:cubicBezTo>
                        <a:pt x="100362" y="636677"/>
                        <a:pt x="83429" y="463640"/>
                        <a:pt x="74433" y="384794"/>
                      </a:cubicBezTo>
                      <a:cubicBezTo>
                        <a:pt x="65437" y="305948"/>
                        <a:pt x="56441" y="194294"/>
                        <a:pt x="42683" y="133969"/>
                      </a:cubicBezTo>
                      <a:cubicBezTo>
                        <a:pt x="28925" y="73644"/>
                        <a:pt x="-7588" y="-20018"/>
                        <a:pt x="1408" y="37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3" name="フリーフォーム 1632">
                  <a:extLst>
                    <a:ext uri="{FF2B5EF4-FFF2-40B4-BE49-F238E27FC236}">
                      <a16:creationId xmlns:a16="http://schemas.microsoft.com/office/drawing/2014/main" id="{C41A8053-FCA5-95FB-6DAF-6E91936238B0}"/>
                    </a:ext>
                  </a:extLst>
                </p:cNvPr>
                <p:cNvSpPr/>
                <p:nvPr/>
              </p:nvSpPr>
              <p:spPr>
                <a:xfrm>
                  <a:off x="7946804" y="2785136"/>
                  <a:ext cx="25629" cy="501212"/>
                </a:xfrm>
                <a:custGeom>
                  <a:avLst/>
                  <a:gdLst>
                    <a:gd name="connsiteX0" fmla="*/ 221 w 25629"/>
                    <a:gd name="connsiteY0" fmla="*/ 2514 h 501212"/>
                    <a:gd name="connsiteX1" fmla="*/ 12921 w 25629"/>
                    <a:gd name="connsiteY1" fmla="*/ 497814 h 501212"/>
                    <a:gd name="connsiteX2" fmla="*/ 6571 w 25629"/>
                    <a:gd name="connsiteY2" fmla="*/ 224764 h 501212"/>
                    <a:gd name="connsiteX3" fmla="*/ 25621 w 25629"/>
                    <a:gd name="connsiteY3" fmla="*/ 300964 h 501212"/>
                    <a:gd name="connsiteX4" fmla="*/ 221 w 25629"/>
                    <a:gd name="connsiteY4" fmla="*/ 2514 h 501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629" h="501212">
                      <a:moveTo>
                        <a:pt x="221" y="2514"/>
                      </a:moveTo>
                      <a:cubicBezTo>
                        <a:pt x="-1896" y="35322"/>
                        <a:pt x="11863" y="460772"/>
                        <a:pt x="12921" y="497814"/>
                      </a:cubicBezTo>
                      <a:cubicBezTo>
                        <a:pt x="13979" y="534856"/>
                        <a:pt x="4454" y="257572"/>
                        <a:pt x="6571" y="224764"/>
                      </a:cubicBezTo>
                      <a:cubicBezTo>
                        <a:pt x="8688" y="191956"/>
                        <a:pt x="25092" y="333772"/>
                        <a:pt x="25621" y="300964"/>
                      </a:cubicBezTo>
                      <a:cubicBezTo>
                        <a:pt x="26150" y="268156"/>
                        <a:pt x="2338" y="-30294"/>
                        <a:pt x="221" y="25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4" name="フリーフォーム 1633">
                  <a:extLst>
                    <a:ext uri="{FF2B5EF4-FFF2-40B4-BE49-F238E27FC236}">
                      <a16:creationId xmlns:a16="http://schemas.microsoft.com/office/drawing/2014/main" id="{8EA6BF4A-5F63-0858-6F9B-F868D0C02E32}"/>
                    </a:ext>
                  </a:extLst>
                </p:cNvPr>
                <p:cNvSpPr/>
                <p:nvPr/>
              </p:nvSpPr>
              <p:spPr>
                <a:xfrm>
                  <a:off x="8636000" y="3860026"/>
                  <a:ext cx="6419" cy="1043981"/>
                </a:xfrm>
                <a:custGeom>
                  <a:avLst/>
                  <a:gdLst>
                    <a:gd name="connsiteX0" fmla="*/ 6350 w 6419"/>
                    <a:gd name="connsiteY0" fmla="*/ 3949 h 1043981"/>
                    <a:gd name="connsiteX1" fmla="*/ 0 w 6419"/>
                    <a:gd name="connsiteY1" fmla="*/ 575449 h 1043981"/>
                    <a:gd name="connsiteX2" fmla="*/ 6350 w 6419"/>
                    <a:gd name="connsiteY2" fmla="*/ 1019949 h 1043981"/>
                    <a:gd name="connsiteX3" fmla="*/ 3175 w 6419"/>
                    <a:gd name="connsiteY3" fmla="*/ 880249 h 1043981"/>
                    <a:gd name="connsiteX4" fmla="*/ 6350 w 6419"/>
                    <a:gd name="connsiteY4" fmla="*/ 3949 h 1043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19" h="1043981">
                      <a:moveTo>
                        <a:pt x="6350" y="3949"/>
                      </a:moveTo>
                      <a:cubicBezTo>
                        <a:pt x="5821" y="-46851"/>
                        <a:pt x="0" y="406116"/>
                        <a:pt x="0" y="575449"/>
                      </a:cubicBezTo>
                      <a:cubicBezTo>
                        <a:pt x="0" y="744782"/>
                        <a:pt x="5821" y="969149"/>
                        <a:pt x="6350" y="1019949"/>
                      </a:cubicBezTo>
                      <a:cubicBezTo>
                        <a:pt x="6879" y="1070749"/>
                        <a:pt x="2117" y="1048524"/>
                        <a:pt x="3175" y="880249"/>
                      </a:cubicBezTo>
                      <a:cubicBezTo>
                        <a:pt x="4233" y="711974"/>
                        <a:pt x="6879" y="54749"/>
                        <a:pt x="6350" y="39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5" name="フリーフォーム 1634">
                  <a:extLst>
                    <a:ext uri="{FF2B5EF4-FFF2-40B4-BE49-F238E27FC236}">
                      <a16:creationId xmlns:a16="http://schemas.microsoft.com/office/drawing/2014/main" id="{EB9BC47E-C271-C1BE-C1D4-F9A3C263E757}"/>
                    </a:ext>
                  </a:extLst>
                </p:cNvPr>
                <p:cNvSpPr/>
                <p:nvPr/>
              </p:nvSpPr>
              <p:spPr>
                <a:xfrm>
                  <a:off x="8616463" y="3818325"/>
                  <a:ext cx="22712" cy="1133493"/>
                </a:xfrm>
                <a:custGeom>
                  <a:avLst/>
                  <a:gdLst>
                    <a:gd name="connsiteX0" fmla="*/ 10012 w 22712"/>
                    <a:gd name="connsiteY0" fmla="*/ 42475 h 1133493"/>
                    <a:gd name="connsiteX1" fmla="*/ 487 w 22712"/>
                    <a:gd name="connsiteY1" fmla="*/ 890200 h 1133493"/>
                    <a:gd name="connsiteX2" fmla="*/ 22712 w 22712"/>
                    <a:gd name="connsiteY2" fmla="*/ 1131500 h 1133493"/>
                    <a:gd name="connsiteX3" fmla="*/ 487 w 22712"/>
                    <a:gd name="connsiteY3" fmla="*/ 956875 h 1133493"/>
                    <a:gd name="connsiteX4" fmla="*/ 6837 w 22712"/>
                    <a:gd name="connsiteY4" fmla="*/ 210750 h 1133493"/>
                    <a:gd name="connsiteX5" fmla="*/ 10012 w 22712"/>
                    <a:gd name="connsiteY5" fmla="*/ 42475 h 1133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712" h="1133493">
                      <a:moveTo>
                        <a:pt x="10012" y="42475"/>
                      </a:moveTo>
                      <a:cubicBezTo>
                        <a:pt x="8954" y="155717"/>
                        <a:pt x="-1630" y="708696"/>
                        <a:pt x="487" y="890200"/>
                      </a:cubicBezTo>
                      <a:cubicBezTo>
                        <a:pt x="2604" y="1071704"/>
                        <a:pt x="22712" y="1120388"/>
                        <a:pt x="22712" y="1131500"/>
                      </a:cubicBezTo>
                      <a:cubicBezTo>
                        <a:pt x="22712" y="1142612"/>
                        <a:pt x="3133" y="1110333"/>
                        <a:pt x="487" y="956875"/>
                      </a:cubicBezTo>
                      <a:cubicBezTo>
                        <a:pt x="-2159" y="803417"/>
                        <a:pt x="6837" y="359446"/>
                        <a:pt x="6837" y="210750"/>
                      </a:cubicBezTo>
                      <a:cubicBezTo>
                        <a:pt x="6837" y="62054"/>
                        <a:pt x="11070" y="-70767"/>
                        <a:pt x="10012" y="424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6" name="フリーフォーム 1635">
                  <a:extLst>
                    <a:ext uri="{FF2B5EF4-FFF2-40B4-BE49-F238E27FC236}">
                      <a16:creationId xmlns:a16="http://schemas.microsoft.com/office/drawing/2014/main" id="{CFA532EC-CB5A-B355-7B54-8857C8FCDE5B}"/>
                    </a:ext>
                  </a:extLst>
                </p:cNvPr>
                <p:cNvSpPr/>
                <p:nvPr/>
              </p:nvSpPr>
              <p:spPr>
                <a:xfrm>
                  <a:off x="8613762" y="3814030"/>
                  <a:ext cx="16124" cy="1228937"/>
                </a:xfrm>
                <a:custGeom>
                  <a:avLst/>
                  <a:gdLst>
                    <a:gd name="connsiteX0" fmla="*/ 15888 w 16124"/>
                    <a:gd name="connsiteY0" fmla="*/ 40420 h 1228937"/>
                    <a:gd name="connsiteX1" fmla="*/ 9538 w 16124"/>
                    <a:gd name="connsiteY1" fmla="*/ 1151670 h 1228937"/>
                    <a:gd name="connsiteX2" fmla="*/ 9538 w 16124"/>
                    <a:gd name="connsiteY2" fmla="*/ 1043720 h 1228937"/>
                    <a:gd name="connsiteX3" fmla="*/ 13 w 16124"/>
                    <a:gd name="connsiteY3" fmla="*/ 316645 h 1228937"/>
                    <a:gd name="connsiteX4" fmla="*/ 15888 w 16124"/>
                    <a:gd name="connsiteY4" fmla="*/ 40420 h 1228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124" h="1228937">
                      <a:moveTo>
                        <a:pt x="15888" y="40420"/>
                      </a:moveTo>
                      <a:cubicBezTo>
                        <a:pt x="17475" y="179591"/>
                        <a:pt x="10596" y="984453"/>
                        <a:pt x="9538" y="1151670"/>
                      </a:cubicBezTo>
                      <a:cubicBezTo>
                        <a:pt x="8480" y="1318887"/>
                        <a:pt x="11125" y="1182891"/>
                        <a:pt x="9538" y="1043720"/>
                      </a:cubicBezTo>
                      <a:cubicBezTo>
                        <a:pt x="7951" y="904549"/>
                        <a:pt x="542" y="480157"/>
                        <a:pt x="13" y="316645"/>
                      </a:cubicBezTo>
                      <a:cubicBezTo>
                        <a:pt x="-516" y="153133"/>
                        <a:pt x="14301" y="-98751"/>
                        <a:pt x="15888" y="404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7" name="フリーフォーム 1636">
                  <a:extLst>
                    <a:ext uri="{FF2B5EF4-FFF2-40B4-BE49-F238E27FC236}">
                      <a16:creationId xmlns:a16="http://schemas.microsoft.com/office/drawing/2014/main" id="{3E367800-C58A-5FAD-CBAC-646680775AC3}"/>
                    </a:ext>
                  </a:extLst>
                </p:cNvPr>
                <p:cNvSpPr/>
                <p:nvPr/>
              </p:nvSpPr>
              <p:spPr>
                <a:xfrm>
                  <a:off x="8626433" y="4932438"/>
                  <a:ext cx="32357" cy="1164060"/>
                </a:xfrm>
                <a:custGeom>
                  <a:avLst/>
                  <a:gdLst>
                    <a:gd name="connsiteX0" fmla="*/ 9567 w 32357"/>
                    <a:gd name="connsiteY0" fmla="*/ 14212 h 1164060"/>
                    <a:gd name="connsiteX1" fmla="*/ 31792 w 32357"/>
                    <a:gd name="connsiteY1" fmla="*/ 763512 h 1164060"/>
                    <a:gd name="connsiteX2" fmla="*/ 25442 w 32357"/>
                    <a:gd name="connsiteY2" fmla="*/ 1154037 h 1164060"/>
                    <a:gd name="connsiteX3" fmla="*/ 22267 w 32357"/>
                    <a:gd name="connsiteY3" fmla="*/ 985762 h 1164060"/>
                    <a:gd name="connsiteX4" fmla="*/ 42 w 32357"/>
                    <a:gd name="connsiteY4" fmla="*/ 328537 h 1164060"/>
                    <a:gd name="connsiteX5" fmla="*/ 9567 w 32357"/>
                    <a:gd name="connsiteY5" fmla="*/ 14212 h 1164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357" h="1164060">
                      <a:moveTo>
                        <a:pt x="9567" y="14212"/>
                      </a:moveTo>
                      <a:cubicBezTo>
                        <a:pt x="14859" y="86708"/>
                        <a:pt x="29146" y="573541"/>
                        <a:pt x="31792" y="763512"/>
                      </a:cubicBezTo>
                      <a:cubicBezTo>
                        <a:pt x="34438" y="953483"/>
                        <a:pt x="27030" y="1116995"/>
                        <a:pt x="25442" y="1154037"/>
                      </a:cubicBezTo>
                      <a:cubicBezTo>
                        <a:pt x="23855" y="1191079"/>
                        <a:pt x="26500" y="1123345"/>
                        <a:pt x="22267" y="985762"/>
                      </a:cubicBezTo>
                      <a:cubicBezTo>
                        <a:pt x="18034" y="848179"/>
                        <a:pt x="-1016" y="495224"/>
                        <a:pt x="42" y="328537"/>
                      </a:cubicBezTo>
                      <a:cubicBezTo>
                        <a:pt x="1100" y="161850"/>
                        <a:pt x="4275" y="-58284"/>
                        <a:pt x="9567" y="142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8" name="フリーフォーム 1637">
                  <a:extLst>
                    <a:ext uri="{FF2B5EF4-FFF2-40B4-BE49-F238E27FC236}">
                      <a16:creationId xmlns:a16="http://schemas.microsoft.com/office/drawing/2014/main" id="{C1360DFF-3AD2-FC12-7DF6-668283258B77}"/>
                    </a:ext>
                  </a:extLst>
                </p:cNvPr>
                <p:cNvSpPr/>
                <p:nvPr/>
              </p:nvSpPr>
              <p:spPr>
                <a:xfrm>
                  <a:off x="8644109" y="6008631"/>
                  <a:ext cx="26038" cy="1237313"/>
                </a:xfrm>
                <a:custGeom>
                  <a:avLst/>
                  <a:gdLst>
                    <a:gd name="connsiteX0" fmla="*/ 4591 w 26038"/>
                    <a:gd name="connsiteY0" fmla="*/ 4819 h 1237313"/>
                    <a:gd name="connsiteX1" fmla="*/ 1416 w 26038"/>
                    <a:gd name="connsiteY1" fmla="*/ 693794 h 1237313"/>
                    <a:gd name="connsiteX2" fmla="*/ 23641 w 26038"/>
                    <a:gd name="connsiteY2" fmla="*/ 1201794 h 1237313"/>
                    <a:gd name="connsiteX3" fmla="*/ 23641 w 26038"/>
                    <a:gd name="connsiteY3" fmla="*/ 1065269 h 1237313"/>
                    <a:gd name="connsiteX4" fmla="*/ 4591 w 26038"/>
                    <a:gd name="connsiteY4" fmla="*/ 4819 h 1237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038" h="1237313">
                      <a:moveTo>
                        <a:pt x="4591" y="4819"/>
                      </a:moveTo>
                      <a:cubicBezTo>
                        <a:pt x="887" y="-57093"/>
                        <a:pt x="-1759" y="494298"/>
                        <a:pt x="1416" y="693794"/>
                      </a:cubicBezTo>
                      <a:cubicBezTo>
                        <a:pt x="4591" y="893290"/>
                        <a:pt x="19937" y="1139882"/>
                        <a:pt x="23641" y="1201794"/>
                      </a:cubicBezTo>
                      <a:cubicBezTo>
                        <a:pt x="27345" y="1263706"/>
                        <a:pt x="26287" y="1260002"/>
                        <a:pt x="23641" y="1065269"/>
                      </a:cubicBezTo>
                      <a:cubicBezTo>
                        <a:pt x="20995" y="870536"/>
                        <a:pt x="8295" y="66731"/>
                        <a:pt x="4591" y="48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9" name="フリーフォーム 1638">
                  <a:extLst>
                    <a:ext uri="{FF2B5EF4-FFF2-40B4-BE49-F238E27FC236}">
                      <a16:creationId xmlns:a16="http://schemas.microsoft.com/office/drawing/2014/main" id="{0A36EC15-071E-55BF-F219-76B9302407AF}"/>
                    </a:ext>
                  </a:extLst>
                </p:cNvPr>
                <p:cNvSpPr/>
                <p:nvPr/>
              </p:nvSpPr>
              <p:spPr>
                <a:xfrm>
                  <a:off x="8667693" y="7202567"/>
                  <a:ext cx="16144" cy="1202364"/>
                </a:xfrm>
                <a:custGeom>
                  <a:avLst/>
                  <a:gdLst>
                    <a:gd name="connsiteX0" fmla="*/ 57 w 16144"/>
                    <a:gd name="connsiteY0" fmla="*/ 26908 h 1202364"/>
                    <a:gd name="connsiteX1" fmla="*/ 9582 w 16144"/>
                    <a:gd name="connsiteY1" fmla="*/ 836533 h 1202364"/>
                    <a:gd name="connsiteX2" fmla="*/ 12757 w 16144"/>
                    <a:gd name="connsiteY2" fmla="*/ 1198483 h 1202364"/>
                    <a:gd name="connsiteX3" fmla="*/ 15932 w 16144"/>
                    <a:gd name="connsiteY3" fmla="*/ 979408 h 1202364"/>
                    <a:gd name="connsiteX4" fmla="*/ 6407 w 16144"/>
                    <a:gd name="connsiteY4" fmla="*/ 265033 h 1202364"/>
                    <a:gd name="connsiteX5" fmla="*/ 57 w 16144"/>
                    <a:gd name="connsiteY5" fmla="*/ 26908 h 1202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144" h="1202364">
                      <a:moveTo>
                        <a:pt x="57" y="26908"/>
                      </a:moveTo>
                      <a:cubicBezTo>
                        <a:pt x="586" y="122158"/>
                        <a:pt x="7465" y="641271"/>
                        <a:pt x="9582" y="836533"/>
                      </a:cubicBezTo>
                      <a:cubicBezTo>
                        <a:pt x="11699" y="1031796"/>
                        <a:pt x="11699" y="1174671"/>
                        <a:pt x="12757" y="1198483"/>
                      </a:cubicBezTo>
                      <a:cubicBezTo>
                        <a:pt x="13815" y="1222295"/>
                        <a:pt x="16990" y="1134983"/>
                        <a:pt x="15932" y="979408"/>
                      </a:cubicBezTo>
                      <a:cubicBezTo>
                        <a:pt x="14874" y="823833"/>
                        <a:pt x="10111" y="422195"/>
                        <a:pt x="6407" y="265033"/>
                      </a:cubicBezTo>
                      <a:cubicBezTo>
                        <a:pt x="2703" y="107871"/>
                        <a:pt x="-472" y="-68342"/>
                        <a:pt x="57" y="269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0" name="フリーフォーム 1639">
                  <a:extLst>
                    <a:ext uri="{FF2B5EF4-FFF2-40B4-BE49-F238E27FC236}">
                      <a16:creationId xmlns:a16="http://schemas.microsoft.com/office/drawing/2014/main" id="{7CA52D5C-00E9-5230-FF0B-69D1DD48093B}"/>
                    </a:ext>
                  </a:extLst>
                </p:cNvPr>
                <p:cNvSpPr/>
                <p:nvPr/>
              </p:nvSpPr>
              <p:spPr>
                <a:xfrm>
                  <a:off x="8674069" y="8401199"/>
                  <a:ext cx="22277" cy="434064"/>
                </a:xfrm>
                <a:custGeom>
                  <a:avLst/>
                  <a:gdLst>
                    <a:gd name="connsiteX0" fmla="*/ 9556 w 22277"/>
                    <a:gd name="connsiteY0" fmla="*/ 9376 h 434064"/>
                    <a:gd name="connsiteX1" fmla="*/ 22256 w 22277"/>
                    <a:gd name="connsiteY1" fmla="*/ 418951 h 434064"/>
                    <a:gd name="connsiteX2" fmla="*/ 6381 w 22277"/>
                    <a:gd name="connsiteY2" fmla="*/ 326876 h 434064"/>
                    <a:gd name="connsiteX3" fmla="*/ 31 w 22277"/>
                    <a:gd name="connsiteY3" fmla="*/ 145901 h 434064"/>
                    <a:gd name="connsiteX4" fmla="*/ 9556 w 22277"/>
                    <a:gd name="connsiteY4" fmla="*/ 9376 h 43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277" h="434064">
                      <a:moveTo>
                        <a:pt x="9556" y="9376"/>
                      </a:moveTo>
                      <a:cubicBezTo>
                        <a:pt x="13260" y="54884"/>
                        <a:pt x="22785" y="366034"/>
                        <a:pt x="22256" y="418951"/>
                      </a:cubicBezTo>
                      <a:cubicBezTo>
                        <a:pt x="21727" y="471868"/>
                        <a:pt x="10085" y="372384"/>
                        <a:pt x="6381" y="326876"/>
                      </a:cubicBezTo>
                      <a:cubicBezTo>
                        <a:pt x="2677" y="281368"/>
                        <a:pt x="560" y="195643"/>
                        <a:pt x="31" y="145901"/>
                      </a:cubicBezTo>
                      <a:cubicBezTo>
                        <a:pt x="-498" y="96159"/>
                        <a:pt x="5852" y="-36132"/>
                        <a:pt x="9556" y="93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1" name="フリーフォーム 1640">
                  <a:extLst>
                    <a:ext uri="{FF2B5EF4-FFF2-40B4-BE49-F238E27FC236}">
                      <a16:creationId xmlns:a16="http://schemas.microsoft.com/office/drawing/2014/main" id="{84CA1816-66C1-E126-35D1-3A84171639F5}"/>
                    </a:ext>
                  </a:extLst>
                </p:cNvPr>
                <p:cNvSpPr/>
                <p:nvPr/>
              </p:nvSpPr>
              <p:spPr>
                <a:xfrm>
                  <a:off x="8616823" y="5416432"/>
                  <a:ext cx="38629" cy="917002"/>
                </a:xfrm>
                <a:custGeom>
                  <a:avLst/>
                  <a:gdLst>
                    <a:gd name="connsiteX0" fmla="*/ 38227 w 38629"/>
                    <a:gd name="connsiteY0" fmla="*/ 35043 h 917002"/>
                    <a:gd name="connsiteX1" fmla="*/ 9652 w 38629"/>
                    <a:gd name="connsiteY1" fmla="*/ 581143 h 917002"/>
                    <a:gd name="connsiteX2" fmla="*/ 22352 w 38629"/>
                    <a:gd name="connsiteY2" fmla="*/ 914518 h 917002"/>
                    <a:gd name="connsiteX3" fmla="*/ 16002 w 38629"/>
                    <a:gd name="connsiteY3" fmla="*/ 714493 h 917002"/>
                    <a:gd name="connsiteX4" fmla="*/ 127 w 38629"/>
                    <a:gd name="connsiteY4" fmla="*/ 371593 h 917002"/>
                    <a:gd name="connsiteX5" fmla="*/ 25527 w 38629"/>
                    <a:gd name="connsiteY5" fmla="*/ 85843 h 917002"/>
                    <a:gd name="connsiteX6" fmla="*/ 38227 w 38629"/>
                    <a:gd name="connsiteY6" fmla="*/ 35043 h 917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629" h="917002">
                      <a:moveTo>
                        <a:pt x="38227" y="35043"/>
                      </a:moveTo>
                      <a:cubicBezTo>
                        <a:pt x="35581" y="117593"/>
                        <a:pt x="12298" y="434564"/>
                        <a:pt x="9652" y="581143"/>
                      </a:cubicBezTo>
                      <a:cubicBezTo>
                        <a:pt x="7006" y="727722"/>
                        <a:pt x="21294" y="892293"/>
                        <a:pt x="22352" y="914518"/>
                      </a:cubicBezTo>
                      <a:cubicBezTo>
                        <a:pt x="23410" y="936743"/>
                        <a:pt x="19706" y="804980"/>
                        <a:pt x="16002" y="714493"/>
                      </a:cubicBezTo>
                      <a:cubicBezTo>
                        <a:pt x="12298" y="624006"/>
                        <a:pt x="-1461" y="476368"/>
                        <a:pt x="127" y="371593"/>
                      </a:cubicBezTo>
                      <a:cubicBezTo>
                        <a:pt x="1714" y="266818"/>
                        <a:pt x="21294" y="136643"/>
                        <a:pt x="25527" y="85843"/>
                      </a:cubicBezTo>
                      <a:cubicBezTo>
                        <a:pt x="29760" y="35043"/>
                        <a:pt x="40873" y="-47507"/>
                        <a:pt x="38227" y="350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2" name="フリーフォーム 1641">
                  <a:extLst>
                    <a:ext uri="{FF2B5EF4-FFF2-40B4-BE49-F238E27FC236}">
                      <a16:creationId xmlns:a16="http://schemas.microsoft.com/office/drawing/2014/main" id="{7D799586-3DE1-B6BC-69BE-40356999054A}"/>
                    </a:ext>
                  </a:extLst>
                </p:cNvPr>
                <p:cNvSpPr/>
                <p:nvPr/>
              </p:nvSpPr>
              <p:spPr>
                <a:xfrm>
                  <a:off x="8635926" y="6487435"/>
                  <a:ext cx="21263" cy="1246109"/>
                </a:xfrm>
                <a:custGeom>
                  <a:avLst/>
                  <a:gdLst>
                    <a:gd name="connsiteX0" fmla="*/ 74 w 21263"/>
                    <a:gd name="connsiteY0" fmla="*/ 2265 h 1246109"/>
                    <a:gd name="connsiteX1" fmla="*/ 12774 w 21263"/>
                    <a:gd name="connsiteY1" fmla="*/ 811890 h 1246109"/>
                    <a:gd name="connsiteX2" fmla="*/ 19124 w 21263"/>
                    <a:gd name="connsiteY2" fmla="*/ 1215115 h 1246109"/>
                    <a:gd name="connsiteX3" fmla="*/ 19124 w 21263"/>
                    <a:gd name="connsiteY3" fmla="*/ 1084940 h 1246109"/>
                    <a:gd name="connsiteX4" fmla="*/ 74 w 21263"/>
                    <a:gd name="connsiteY4" fmla="*/ 2265 h 124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263" h="1246109">
                      <a:moveTo>
                        <a:pt x="74" y="2265"/>
                      </a:moveTo>
                      <a:cubicBezTo>
                        <a:pt x="-984" y="-43243"/>
                        <a:pt x="9599" y="609748"/>
                        <a:pt x="12774" y="811890"/>
                      </a:cubicBezTo>
                      <a:cubicBezTo>
                        <a:pt x="15949" y="1014032"/>
                        <a:pt x="18066" y="1169607"/>
                        <a:pt x="19124" y="1215115"/>
                      </a:cubicBezTo>
                      <a:cubicBezTo>
                        <a:pt x="20182" y="1260623"/>
                        <a:pt x="23357" y="1282848"/>
                        <a:pt x="19124" y="1084940"/>
                      </a:cubicBezTo>
                      <a:cubicBezTo>
                        <a:pt x="14891" y="887032"/>
                        <a:pt x="1132" y="47773"/>
                        <a:pt x="74" y="22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3" name="フリーフォーム 1642">
                  <a:extLst>
                    <a:ext uri="{FF2B5EF4-FFF2-40B4-BE49-F238E27FC236}">
                      <a16:creationId xmlns:a16="http://schemas.microsoft.com/office/drawing/2014/main" id="{5CC7F70C-A3BF-A31E-C57B-64D59708B672}"/>
                    </a:ext>
                  </a:extLst>
                </p:cNvPr>
                <p:cNvSpPr/>
                <p:nvPr/>
              </p:nvSpPr>
              <p:spPr>
                <a:xfrm>
                  <a:off x="8625050" y="6559774"/>
                  <a:ext cx="42115" cy="1218086"/>
                </a:xfrm>
                <a:custGeom>
                  <a:avLst/>
                  <a:gdLst>
                    <a:gd name="connsiteX0" fmla="*/ 17300 w 42115"/>
                    <a:gd name="connsiteY0" fmla="*/ 9301 h 1218086"/>
                    <a:gd name="connsiteX1" fmla="*/ 17300 w 42115"/>
                    <a:gd name="connsiteY1" fmla="*/ 745901 h 1218086"/>
                    <a:gd name="connsiteX2" fmla="*/ 36350 w 42115"/>
                    <a:gd name="connsiteY2" fmla="*/ 1187226 h 1218086"/>
                    <a:gd name="connsiteX3" fmla="*/ 39525 w 42115"/>
                    <a:gd name="connsiteY3" fmla="*/ 1091976 h 1218086"/>
                    <a:gd name="connsiteX4" fmla="*/ 1425 w 42115"/>
                    <a:gd name="connsiteY4" fmla="*/ 380776 h 1218086"/>
                    <a:gd name="connsiteX5" fmla="*/ 17300 w 42115"/>
                    <a:gd name="connsiteY5" fmla="*/ 9301 h 1218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115" h="1218086">
                      <a:moveTo>
                        <a:pt x="17300" y="9301"/>
                      </a:moveTo>
                      <a:cubicBezTo>
                        <a:pt x="19946" y="70155"/>
                        <a:pt x="14125" y="549580"/>
                        <a:pt x="17300" y="745901"/>
                      </a:cubicBezTo>
                      <a:cubicBezTo>
                        <a:pt x="20475" y="942222"/>
                        <a:pt x="32646" y="1129547"/>
                        <a:pt x="36350" y="1187226"/>
                      </a:cubicBezTo>
                      <a:cubicBezTo>
                        <a:pt x="40054" y="1244905"/>
                        <a:pt x="45346" y="1226384"/>
                        <a:pt x="39525" y="1091976"/>
                      </a:cubicBezTo>
                      <a:cubicBezTo>
                        <a:pt x="33704" y="957568"/>
                        <a:pt x="8304" y="562280"/>
                        <a:pt x="1425" y="380776"/>
                      </a:cubicBezTo>
                      <a:cubicBezTo>
                        <a:pt x="-5454" y="199272"/>
                        <a:pt x="14654" y="-51553"/>
                        <a:pt x="17300" y="93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4" name="フリーフォーム 1643">
                  <a:extLst>
                    <a:ext uri="{FF2B5EF4-FFF2-40B4-BE49-F238E27FC236}">
                      <a16:creationId xmlns:a16="http://schemas.microsoft.com/office/drawing/2014/main" id="{09347B9E-346F-865B-D93E-FDA342040A6C}"/>
                    </a:ext>
                  </a:extLst>
                </p:cNvPr>
                <p:cNvSpPr/>
                <p:nvPr/>
              </p:nvSpPr>
              <p:spPr>
                <a:xfrm>
                  <a:off x="8562973" y="7622348"/>
                  <a:ext cx="114452" cy="671007"/>
                </a:xfrm>
                <a:custGeom>
                  <a:avLst/>
                  <a:gdLst>
                    <a:gd name="connsiteX0" fmla="*/ 50802 w 114452"/>
                    <a:gd name="connsiteY0" fmla="*/ 827 h 671007"/>
                    <a:gd name="connsiteX1" fmla="*/ 76202 w 114452"/>
                    <a:gd name="connsiteY1" fmla="*/ 324677 h 671007"/>
                    <a:gd name="connsiteX2" fmla="*/ 66677 w 114452"/>
                    <a:gd name="connsiteY2" fmla="*/ 273877 h 671007"/>
                    <a:gd name="connsiteX3" fmla="*/ 85727 w 114452"/>
                    <a:gd name="connsiteY3" fmla="*/ 546927 h 671007"/>
                    <a:gd name="connsiteX4" fmla="*/ 114302 w 114452"/>
                    <a:gd name="connsiteY4" fmla="*/ 670752 h 671007"/>
                    <a:gd name="connsiteX5" fmla="*/ 92077 w 114452"/>
                    <a:gd name="connsiteY5" fmla="*/ 518352 h 671007"/>
                    <a:gd name="connsiteX6" fmla="*/ 2 w 114452"/>
                    <a:gd name="connsiteY6" fmla="*/ 292927 h 671007"/>
                    <a:gd name="connsiteX7" fmla="*/ 88902 w 114452"/>
                    <a:gd name="connsiteY7" fmla="*/ 400877 h 671007"/>
                    <a:gd name="connsiteX8" fmla="*/ 69852 w 114452"/>
                    <a:gd name="connsiteY8" fmla="*/ 235777 h 671007"/>
                    <a:gd name="connsiteX9" fmla="*/ 50802 w 114452"/>
                    <a:gd name="connsiteY9" fmla="*/ 827 h 671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4452" h="671007">
                      <a:moveTo>
                        <a:pt x="50802" y="827"/>
                      </a:moveTo>
                      <a:cubicBezTo>
                        <a:pt x="51860" y="15644"/>
                        <a:pt x="73556" y="279169"/>
                        <a:pt x="76202" y="324677"/>
                      </a:cubicBezTo>
                      <a:cubicBezTo>
                        <a:pt x="78848" y="370185"/>
                        <a:pt x="65090" y="236835"/>
                        <a:pt x="66677" y="273877"/>
                      </a:cubicBezTo>
                      <a:cubicBezTo>
                        <a:pt x="68265" y="310919"/>
                        <a:pt x="77790" y="480781"/>
                        <a:pt x="85727" y="546927"/>
                      </a:cubicBezTo>
                      <a:cubicBezTo>
                        <a:pt x="93664" y="613073"/>
                        <a:pt x="113244" y="675514"/>
                        <a:pt x="114302" y="670752"/>
                      </a:cubicBezTo>
                      <a:cubicBezTo>
                        <a:pt x="115360" y="665990"/>
                        <a:pt x="111127" y="581323"/>
                        <a:pt x="92077" y="518352"/>
                      </a:cubicBezTo>
                      <a:cubicBezTo>
                        <a:pt x="73027" y="455381"/>
                        <a:pt x="531" y="312506"/>
                        <a:pt x="2" y="292927"/>
                      </a:cubicBezTo>
                      <a:cubicBezTo>
                        <a:pt x="-527" y="273348"/>
                        <a:pt x="77260" y="410402"/>
                        <a:pt x="88902" y="400877"/>
                      </a:cubicBezTo>
                      <a:cubicBezTo>
                        <a:pt x="100544" y="391352"/>
                        <a:pt x="74614" y="297160"/>
                        <a:pt x="69852" y="235777"/>
                      </a:cubicBezTo>
                      <a:cubicBezTo>
                        <a:pt x="65090" y="174394"/>
                        <a:pt x="49744" y="-13990"/>
                        <a:pt x="50802" y="8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5" name="フリーフォーム 1644">
                  <a:extLst>
                    <a:ext uri="{FF2B5EF4-FFF2-40B4-BE49-F238E27FC236}">
                      <a16:creationId xmlns:a16="http://schemas.microsoft.com/office/drawing/2014/main" id="{A30F8A0E-E513-C293-E71C-4511F63EB273}"/>
                    </a:ext>
                  </a:extLst>
                </p:cNvPr>
                <p:cNvSpPr/>
                <p:nvPr/>
              </p:nvSpPr>
              <p:spPr>
                <a:xfrm>
                  <a:off x="8595905" y="7532608"/>
                  <a:ext cx="53887" cy="369969"/>
                </a:xfrm>
                <a:custGeom>
                  <a:avLst/>
                  <a:gdLst>
                    <a:gd name="connsiteX0" fmla="*/ 11520 w 53887"/>
                    <a:gd name="connsiteY0" fmla="*/ 1667 h 369969"/>
                    <a:gd name="connsiteX1" fmla="*/ 1995 w 53887"/>
                    <a:gd name="connsiteY1" fmla="*/ 357267 h 369969"/>
                    <a:gd name="connsiteX2" fmla="*/ 5170 w 53887"/>
                    <a:gd name="connsiteY2" fmla="*/ 274717 h 369969"/>
                    <a:gd name="connsiteX3" fmla="*/ 52795 w 53887"/>
                    <a:gd name="connsiteY3" fmla="*/ 369967 h 369969"/>
                    <a:gd name="connsiteX4" fmla="*/ 36920 w 53887"/>
                    <a:gd name="connsiteY4" fmla="*/ 271542 h 369969"/>
                    <a:gd name="connsiteX5" fmla="*/ 17870 w 53887"/>
                    <a:gd name="connsiteY5" fmla="*/ 335042 h 369969"/>
                    <a:gd name="connsiteX6" fmla="*/ 21045 w 53887"/>
                    <a:gd name="connsiteY6" fmla="*/ 227092 h 369969"/>
                    <a:gd name="connsiteX7" fmla="*/ 11520 w 53887"/>
                    <a:gd name="connsiteY7" fmla="*/ 1667 h 369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887" h="369969">
                      <a:moveTo>
                        <a:pt x="11520" y="1667"/>
                      </a:moveTo>
                      <a:cubicBezTo>
                        <a:pt x="8345" y="23363"/>
                        <a:pt x="3053" y="311759"/>
                        <a:pt x="1995" y="357267"/>
                      </a:cubicBezTo>
                      <a:cubicBezTo>
                        <a:pt x="937" y="402775"/>
                        <a:pt x="-3297" y="272600"/>
                        <a:pt x="5170" y="274717"/>
                      </a:cubicBezTo>
                      <a:cubicBezTo>
                        <a:pt x="13637" y="276834"/>
                        <a:pt x="47503" y="370496"/>
                        <a:pt x="52795" y="369967"/>
                      </a:cubicBezTo>
                      <a:cubicBezTo>
                        <a:pt x="58087" y="369438"/>
                        <a:pt x="42741" y="277363"/>
                        <a:pt x="36920" y="271542"/>
                      </a:cubicBezTo>
                      <a:cubicBezTo>
                        <a:pt x="31099" y="265721"/>
                        <a:pt x="20516" y="342450"/>
                        <a:pt x="17870" y="335042"/>
                      </a:cubicBezTo>
                      <a:cubicBezTo>
                        <a:pt x="15224" y="327634"/>
                        <a:pt x="22103" y="277892"/>
                        <a:pt x="21045" y="227092"/>
                      </a:cubicBezTo>
                      <a:cubicBezTo>
                        <a:pt x="19987" y="176292"/>
                        <a:pt x="14695" y="-20029"/>
                        <a:pt x="11520" y="16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6" name="フリーフォーム 1645">
                  <a:extLst>
                    <a:ext uri="{FF2B5EF4-FFF2-40B4-BE49-F238E27FC236}">
                      <a16:creationId xmlns:a16="http://schemas.microsoft.com/office/drawing/2014/main" id="{5A6EE331-6900-7EA3-94F6-B82BD7D6C432}"/>
                    </a:ext>
                  </a:extLst>
                </p:cNvPr>
                <p:cNvSpPr/>
                <p:nvPr/>
              </p:nvSpPr>
              <p:spPr>
                <a:xfrm>
                  <a:off x="8632149" y="8578226"/>
                  <a:ext cx="67420" cy="264470"/>
                </a:xfrm>
                <a:custGeom>
                  <a:avLst/>
                  <a:gdLst>
                    <a:gd name="connsiteX0" fmla="*/ 67351 w 67420"/>
                    <a:gd name="connsiteY0" fmla="*/ 73649 h 264470"/>
                    <a:gd name="connsiteX1" fmla="*/ 13376 w 67420"/>
                    <a:gd name="connsiteY1" fmla="*/ 6974 h 264470"/>
                    <a:gd name="connsiteX2" fmla="*/ 10201 w 67420"/>
                    <a:gd name="connsiteY2" fmla="*/ 99049 h 264470"/>
                    <a:gd name="connsiteX3" fmla="*/ 3851 w 67420"/>
                    <a:gd name="connsiteY3" fmla="*/ 264149 h 264470"/>
                    <a:gd name="connsiteX4" fmla="*/ 7026 w 67420"/>
                    <a:gd name="connsiteY4" fmla="*/ 137149 h 264470"/>
                    <a:gd name="connsiteX5" fmla="*/ 676 w 67420"/>
                    <a:gd name="connsiteY5" fmla="*/ 624 h 264470"/>
                    <a:gd name="connsiteX6" fmla="*/ 67351 w 67420"/>
                    <a:gd name="connsiteY6" fmla="*/ 73649 h 264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420" h="264470">
                      <a:moveTo>
                        <a:pt x="67351" y="73649"/>
                      </a:moveTo>
                      <a:cubicBezTo>
                        <a:pt x="69468" y="74707"/>
                        <a:pt x="22901" y="2741"/>
                        <a:pt x="13376" y="6974"/>
                      </a:cubicBezTo>
                      <a:cubicBezTo>
                        <a:pt x="3851" y="11207"/>
                        <a:pt x="11788" y="56187"/>
                        <a:pt x="10201" y="99049"/>
                      </a:cubicBezTo>
                      <a:cubicBezTo>
                        <a:pt x="8614" y="141911"/>
                        <a:pt x="4380" y="257799"/>
                        <a:pt x="3851" y="264149"/>
                      </a:cubicBezTo>
                      <a:cubicBezTo>
                        <a:pt x="3322" y="270499"/>
                        <a:pt x="7555" y="181070"/>
                        <a:pt x="7026" y="137149"/>
                      </a:cubicBezTo>
                      <a:cubicBezTo>
                        <a:pt x="6497" y="93228"/>
                        <a:pt x="-2499" y="9091"/>
                        <a:pt x="676" y="624"/>
                      </a:cubicBezTo>
                      <a:cubicBezTo>
                        <a:pt x="3851" y="-7843"/>
                        <a:pt x="65234" y="72591"/>
                        <a:pt x="67351" y="736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7" name="フリーフォーム 1646">
                  <a:extLst>
                    <a:ext uri="{FF2B5EF4-FFF2-40B4-BE49-F238E27FC236}">
                      <a16:creationId xmlns:a16="http://schemas.microsoft.com/office/drawing/2014/main" id="{07D2A330-4B31-ACB4-A49F-D744D8F527CF}"/>
                    </a:ext>
                  </a:extLst>
                </p:cNvPr>
                <p:cNvSpPr/>
                <p:nvPr/>
              </p:nvSpPr>
              <p:spPr>
                <a:xfrm>
                  <a:off x="8296844" y="1455184"/>
                  <a:ext cx="18147" cy="350543"/>
                </a:xfrm>
                <a:custGeom>
                  <a:avLst/>
                  <a:gdLst>
                    <a:gd name="connsiteX0" fmla="*/ 11031 w 18147"/>
                    <a:gd name="connsiteY0" fmla="*/ 3586 h 350543"/>
                    <a:gd name="connsiteX1" fmla="*/ 18147 w 18147"/>
                    <a:gd name="connsiteY1" fmla="*/ 341594 h 350543"/>
                    <a:gd name="connsiteX2" fmla="*/ 11031 w 18147"/>
                    <a:gd name="connsiteY2" fmla="*/ 245529 h 350543"/>
                    <a:gd name="connsiteX3" fmla="*/ 358 w 18147"/>
                    <a:gd name="connsiteY3" fmla="*/ 167253 h 350543"/>
                    <a:gd name="connsiteX4" fmla="*/ 11031 w 18147"/>
                    <a:gd name="connsiteY4" fmla="*/ 3586 h 350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47" h="350543">
                      <a:moveTo>
                        <a:pt x="11031" y="3586"/>
                      </a:moveTo>
                      <a:cubicBezTo>
                        <a:pt x="13996" y="32643"/>
                        <a:pt x="18147" y="301270"/>
                        <a:pt x="18147" y="341594"/>
                      </a:cubicBezTo>
                      <a:cubicBezTo>
                        <a:pt x="18147" y="381918"/>
                        <a:pt x="13996" y="274586"/>
                        <a:pt x="11031" y="245529"/>
                      </a:cubicBezTo>
                      <a:cubicBezTo>
                        <a:pt x="8066" y="216472"/>
                        <a:pt x="-2014" y="204019"/>
                        <a:pt x="358" y="167253"/>
                      </a:cubicBezTo>
                      <a:cubicBezTo>
                        <a:pt x="2730" y="130487"/>
                        <a:pt x="8066" y="-25471"/>
                        <a:pt x="11031" y="35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8" name="フリーフォーム 1647">
                  <a:extLst>
                    <a:ext uri="{FF2B5EF4-FFF2-40B4-BE49-F238E27FC236}">
                      <a16:creationId xmlns:a16="http://schemas.microsoft.com/office/drawing/2014/main" id="{57052A13-8EDE-88E6-BB88-86F47FD181B6}"/>
                    </a:ext>
                  </a:extLst>
                </p:cNvPr>
                <p:cNvSpPr/>
                <p:nvPr/>
              </p:nvSpPr>
              <p:spPr>
                <a:xfrm>
                  <a:off x="8229425" y="1468442"/>
                  <a:ext cx="58412" cy="576593"/>
                </a:xfrm>
                <a:custGeom>
                  <a:avLst/>
                  <a:gdLst>
                    <a:gd name="connsiteX0" fmla="*/ 25081 w 58412"/>
                    <a:gd name="connsiteY0" fmla="*/ 1002 h 576593"/>
                    <a:gd name="connsiteX1" fmla="*/ 17965 w 58412"/>
                    <a:gd name="connsiteY1" fmla="*/ 189575 h 576593"/>
                    <a:gd name="connsiteX2" fmla="*/ 28639 w 58412"/>
                    <a:gd name="connsiteY2" fmla="*/ 143321 h 576593"/>
                    <a:gd name="connsiteX3" fmla="*/ 32197 w 58412"/>
                    <a:gd name="connsiteY3" fmla="*/ 242945 h 576593"/>
                    <a:gd name="connsiteX4" fmla="*/ 53545 w 58412"/>
                    <a:gd name="connsiteY4" fmla="*/ 570279 h 576593"/>
                    <a:gd name="connsiteX5" fmla="*/ 53545 w 58412"/>
                    <a:gd name="connsiteY5" fmla="*/ 435076 h 576593"/>
                    <a:gd name="connsiteX6" fmla="*/ 175 w 58412"/>
                    <a:gd name="connsiteY6" fmla="*/ 146879 h 576593"/>
                    <a:gd name="connsiteX7" fmla="*/ 35755 w 58412"/>
                    <a:gd name="connsiteY7" fmla="*/ 232271 h 576593"/>
                    <a:gd name="connsiteX8" fmla="*/ 17965 w 58412"/>
                    <a:gd name="connsiteY8" fmla="*/ 118416 h 576593"/>
                    <a:gd name="connsiteX9" fmla="*/ 25081 w 58412"/>
                    <a:gd name="connsiteY9" fmla="*/ 1002 h 576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412" h="576593">
                      <a:moveTo>
                        <a:pt x="25081" y="1002"/>
                      </a:moveTo>
                      <a:cubicBezTo>
                        <a:pt x="25081" y="12862"/>
                        <a:pt x="17372" y="165855"/>
                        <a:pt x="17965" y="189575"/>
                      </a:cubicBezTo>
                      <a:cubicBezTo>
                        <a:pt x="18558" y="213295"/>
                        <a:pt x="26267" y="134426"/>
                        <a:pt x="28639" y="143321"/>
                      </a:cubicBezTo>
                      <a:cubicBezTo>
                        <a:pt x="31011" y="152216"/>
                        <a:pt x="28046" y="171785"/>
                        <a:pt x="32197" y="242945"/>
                      </a:cubicBezTo>
                      <a:cubicBezTo>
                        <a:pt x="36348" y="314105"/>
                        <a:pt x="49987" y="538257"/>
                        <a:pt x="53545" y="570279"/>
                      </a:cubicBezTo>
                      <a:cubicBezTo>
                        <a:pt x="57103" y="602301"/>
                        <a:pt x="62440" y="505643"/>
                        <a:pt x="53545" y="435076"/>
                      </a:cubicBezTo>
                      <a:cubicBezTo>
                        <a:pt x="44650" y="364509"/>
                        <a:pt x="3140" y="180680"/>
                        <a:pt x="175" y="146879"/>
                      </a:cubicBezTo>
                      <a:cubicBezTo>
                        <a:pt x="-2790" y="113078"/>
                        <a:pt x="32790" y="237015"/>
                        <a:pt x="35755" y="232271"/>
                      </a:cubicBezTo>
                      <a:cubicBezTo>
                        <a:pt x="38720" y="227527"/>
                        <a:pt x="18558" y="151031"/>
                        <a:pt x="17965" y="118416"/>
                      </a:cubicBezTo>
                      <a:cubicBezTo>
                        <a:pt x="17372" y="85801"/>
                        <a:pt x="25081" y="-10858"/>
                        <a:pt x="25081" y="10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9" name="フリーフォーム 1648">
                  <a:extLst>
                    <a:ext uri="{FF2B5EF4-FFF2-40B4-BE49-F238E27FC236}">
                      <a16:creationId xmlns:a16="http://schemas.microsoft.com/office/drawing/2014/main" id="{976E2399-9A4E-8E71-C250-4BCF713EA881}"/>
                    </a:ext>
                  </a:extLst>
                </p:cNvPr>
                <p:cNvSpPr/>
                <p:nvPr/>
              </p:nvSpPr>
              <p:spPr>
                <a:xfrm>
                  <a:off x="8033881" y="1542204"/>
                  <a:ext cx="17968" cy="856492"/>
                </a:xfrm>
                <a:custGeom>
                  <a:avLst/>
                  <a:gdLst>
                    <a:gd name="connsiteX0" fmla="*/ 17820 w 17968"/>
                    <a:gd name="connsiteY0" fmla="*/ 16190 h 856492"/>
                    <a:gd name="connsiteX1" fmla="*/ 14262 w 17968"/>
                    <a:gd name="connsiteY1" fmla="*/ 834524 h 856492"/>
                    <a:gd name="connsiteX2" fmla="*/ 30 w 17968"/>
                    <a:gd name="connsiteY2" fmla="*/ 596140 h 856492"/>
                    <a:gd name="connsiteX3" fmla="*/ 10704 w 17968"/>
                    <a:gd name="connsiteY3" fmla="*/ 315060 h 856492"/>
                    <a:gd name="connsiteX4" fmla="*/ 17820 w 17968"/>
                    <a:gd name="connsiteY4" fmla="*/ 16190 h 856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68" h="856492">
                      <a:moveTo>
                        <a:pt x="17820" y="16190"/>
                      </a:moveTo>
                      <a:cubicBezTo>
                        <a:pt x="18413" y="102767"/>
                        <a:pt x="17227" y="737866"/>
                        <a:pt x="14262" y="834524"/>
                      </a:cubicBezTo>
                      <a:cubicBezTo>
                        <a:pt x="11297" y="931182"/>
                        <a:pt x="623" y="682717"/>
                        <a:pt x="30" y="596140"/>
                      </a:cubicBezTo>
                      <a:cubicBezTo>
                        <a:pt x="-563" y="509563"/>
                        <a:pt x="7739" y="416462"/>
                        <a:pt x="10704" y="315060"/>
                      </a:cubicBezTo>
                      <a:cubicBezTo>
                        <a:pt x="13669" y="213658"/>
                        <a:pt x="17227" y="-70387"/>
                        <a:pt x="17820" y="1619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0" name="フリーフォーム 1649">
                  <a:extLst>
                    <a:ext uri="{FF2B5EF4-FFF2-40B4-BE49-F238E27FC236}">
                      <a16:creationId xmlns:a16="http://schemas.microsoft.com/office/drawing/2014/main" id="{488C1BE2-94A6-788E-2F90-A057EBDB9912}"/>
                    </a:ext>
                  </a:extLst>
                </p:cNvPr>
                <p:cNvSpPr/>
                <p:nvPr/>
              </p:nvSpPr>
              <p:spPr>
                <a:xfrm>
                  <a:off x="8185528" y="1504997"/>
                  <a:ext cx="41798" cy="1084123"/>
                </a:xfrm>
                <a:custGeom>
                  <a:avLst/>
                  <a:gdLst>
                    <a:gd name="connsiteX0" fmla="*/ 1376 w 41798"/>
                    <a:gd name="connsiteY0" fmla="*/ 17817 h 1084123"/>
                    <a:gd name="connsiteX1" fmla="*/ 40514 w 41798"/>
                    <a:gd name="connsiteY1" fmla="*/ 715180 h 1084123"/>
                    <a:gd name="connsiteX2" fmla="*/ 29840 w 41798"/>
                    <a:gd name="connsiteY2" fmla="*/ 565745 h 1084123"/>
                    <a:gd name="connsiteX3" fmla="*/ 4934 w 41798"/>
                    <a:gd name="connsiteY3" fmla="*/ 259759 h 1084123"/>
                    <a:gd name="connsiteX4" fmla="*/ 29840 w 41798"/>
                    <a:gd name="connsiteY4" fmla="*/ 1063862 h 1084123"/>
                    <a:gd name="connsiteX5" fmla="*/ 4934 w 41798"/>
                    <a:gd name="connsiteY5" fmla="*/ 793456 h 1084123"/>
                    <a:gd name="connsiteX6" fmla="*/ 8492 w 41798"/>
                    <a:gd name="connsiteY6" fmla="*/ 256201 h 1084123"/>
                    <a:gd name="connsiteX7" fmla="*/ 1376 w 41798"/>
                    <a:gd name="connsiteY7" fmla="*/ 17817 h 1084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798" h="1084123">
                      <a:moveTo>
                        <a:pt x="1376" y="17817"/>
                      </a:moveTo>
                      <a:cubicBezTo>
                        <a:pt x="6713" y="94314"/>
                        <a:pt x="35770" y="623859"/>
                        <a:pt x="40514" y="715180"/>
                      </a:cubicBezTo>
                      <a:cubicBezTo>
                        <a:pt x="45258" y="806501"/>
                        <a:pt x="35770" y="641649"/>
                        <a:pt x="29840" y="565745"/>
                      </a:cubicBezTo>
                      <a:cubicBezTo>
                        <a:pt x="23910" y="489842"/>
                        <a:pt x="4934" y="176740"/>
                        <a:pt x="4934" y="259759"/>
                      </a:cubicBezTo>
                      <a:cubicBezTo>
                        <a:pt x="4934" y="342778"/>
                        <a:pt x="29840" y="974913"/>
                        <a:pt x="29840" y="1063862"/>
                      </a:cubicBezTo>
                      <a:cubicBezTo>
                        <a:pt x="29840" y="1152811"/>
                        <a:pt x="8492" y="928066"/>
                        <a:pt x="4934" y="793456"/>
                      </a:cubicBezTo>
                      <a:cubicBezTo>
                        <a:pt x="1376" y="658846"/>
                        <a:pt x="9085" y="384288"/>
                        <a:pt x="8492" y="256201"/>
                      </a:cubicBezTo>
                      <a:cubicBezTo>
                        <a:pt x="7899" y="128114"/>
                        <a:pt x="-3961" y="-58680"/>
                        <a:pt x="1376" y="178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1" name="フリーフォーム 1650">
                  <a:extLst>
                    <a:ext uri="{FF2B5EF4-FFF2-40B4-BE49-F238E27FC236}">
                      <a16:creationId xmlns:a16="http://schemas.microsoft.com/office/drawing/2014/main" id="{F3FDF1BD-F26E-FE71-27DB-5FE5DFF91775}"/>
                    </a:ext>
                  </a:extLst>
                </p:cNvPr>
                <p:cNvSpPr/>
                <p:nvPr/>
              </p:nvSpPr>
              <p:spPr>
                <a:xfrm>
                  <a:off x="8167780" y="2202688"/>
                  <a:ext cx="119326" cy="108749"/>
                </a:xfrm>
                <a:custGeom>
                  <a:avLst/>
                  <a:gdLst>
                    <a:gd name="connsiteX0" fmla="*/ 1495 w 119326"/>
                    <a:gd name="connsiteY0" fmla="*/ 76962 h 108749"/>
                    <a:gd name="connsiteX1" fmla="*/ 109445 w 119326"/>
                    <a:gd name="connsiteY1" fmla="*/ 16637 h 108749"/>
                    <a:gd name="connsiteX2" fmla="*/ 77695 w 119326"/>
                    <a:gd name="connsiteY2" fmla="*/ 108712 h 108749"/>
                    <a:gd name="connsiteX3" fmla="*/ 118970 w 119326"/>
                    <a:gd name="connsiteY3" fmla="*/ 3937 h 108749"/>
                    <a:gd name="connsiteX4" fmla="*/ 49120 w 119326"/>
                    <a:gd name="connsiteY4" fmla="*/ 26162 h 108749"/>
                    <a:gd name="connsiteX5" fmla="*/ 1495 w 119326"/>
                    <a:gd name="connsiteY5" fmla="*/ 76962 h 108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326" h="108749">
                      <a:moveTo>
                        <a:pt x="1495" y="76962"/>
                      </a:moveTo>
                      <a:cubicBezTo>
                        <a:pt x="11549" y="75375"/>
                        <a:pt x="96745" y="11345"/>
                        <a:pt x="109445" y="16637"/>
                      </a:cubicBezTo>
                      <a:cubicBezTo>
                        <a:pt x="122145" y="21929"/>
                        <a:pt x="76107" y="110829"/>
                        <a:pt x="77695" y="108712"/>
                      </a:cubicBezTo>
                      <a:cubicBezTo>
                        <a:pt x="79283" y="106595"/>
                        <a:pt x="123732" y="17695"/>
                        <a:pt x="118970" y="3937"/>
                      </a:cubicBezTo>
                      <a:cubicBezTo>
                        <a:pt x="114208" y="-9821"/>
                        <a:pt x="63407" y="16108"/>
                        <a:pt x="49120" y="26162"/>
                      </a:cubicBezTo>
                      <a:cubicBezTo>
                        <a:pt x="34833" y="36216"/>
                        <a:pt x="-8559" y="78549"/>
                        <a:pt x="1495" y="769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2" name="フリーフォーム 1651">
                  <a:extLst>
                    <a:ext uri="{FF2B5EF4-FFF2-40B4-BE49-F238E27FC236}">
                      <a16:creationId xmlns:a16="http://schemas.microsoft.com/office/drawing/2014/main" id="{E6EED244-EBFE-2C1D-0F43-4366E2341355}"/>
                    </a:ext>
                  </a:extLst>
                </p:cNvPr>
                <p:cNvSpPr/>
                <p:nvPr/>
              </p:nvSpPr>
              <p:spPr>
                <a:xfrm>
                  <a:off x="8295245" y="2700859"/>
                  <a:ext cx="39159" cy="552553"/>
                </a:xfrm>
                <a:custGeom>
                  <a:avLst/>
                  <a:gdLst>
                    <a:gd name="connsiteX0" fmla="*/ 39130 w 39159"/>
                    <a:gd name="connsiteY0" fmla="*/ 7416 h 552553"/>
                    <a:gd name="connsiteX1" fmla="*/ 1030 w 39159"/>
                    <a:gd name="connsiteY1" fmla="*/ 537641 h 552553"/>
                    <a:gd name="connsiteX2" fmla="*/ 10555 w 39159"/>
                    <a:gd name="connsiteY2" fmla="*/ 391591 h 552553"/>
                    <a:gd name="connsiteX3" fmla="*/ 7380 w 39159"/>
                    <a:gd name="connsiteY3" fmla="*/ 236016 h 552553"/>
                    <a:gd name="connsiteX4" fmla="*/ 39130 w 39159"/>
                    <a:gd name="connsiteY4" fmla="*/ 7416 h 55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159" h="552553">
                      <a:moveTo>
                        <a:pt x="39130" y="7416"/>
                      </a:moveTo>
                      <a:cubicBezTo>
                        <a:pt x="38072" y="57687"/>
                        <a:pt x="5793" y="473612"/>
                        <a:pt x="1030" y="537641"/>
                      </a:cubicBezTo>
                      <a:cubicBezTo>
                        <a:pt x="-3733" y="601670"/>
                        <a:pt x="9497" y="441862"/>
                        <a:pt x="10555" y="391591"/>
                      </a:cubicBezTo>
                      <a:cubicBezTo>
                        <a:pt x="11613" y="341320"/>
                        <a:pt x="2088" y="295283"/>
                        <a:pt x="7380" y="236016"/>
                      </a:cubicBezTo>
                      <a:cubicBezTo>
                        <a:pt x="12672" y="176749"/>
                        <a:pt x="40188" y="-42855"/>
                        <a:pt x="39130" y="74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3" name="フリーフォーム 1652">
                  <a:extLst>
                    <a:ext uri="{FF2B5EF4-FFF2-40B4-BE49-F238E27FC236}">
                      <a16:creationId xmlns:a16="http://schemas.microsoft.com/office/drawing/2014/main" id="{6A1AAD3F-4045-96D1-7CA8-BABDFDBCF9C7}"/>
                    </a:ext>
                  </a:extLst>
                </p:cNvPr>
                <p:cNvSpPr/>
                <p:nvPr/>
              </p:nvSpPr>
              <p:spPr>
                <a:xfrm>
                  <a:off x="8278153" y="3200200"/>
                  <a:ext cx="97602" cy="298650"/>
                </a:xfrm>
                <a:custGeom>
                  <a:avLst/>
                  <a:gdLst>
                    <a:gd name="connsiteX0" fmla="*/ 97497 w 97602"/>
                    <a:gd name="connsiteY0" fmla="*/ 200 h 298650"/>
                    <a:gd name="connsiteX1" fmla="*/ 21297 w 97602"/>
                    <a:gd name="connsiteY1" fmla="*/ 60525 h 298650"/>
                    <a:gd name="connsiteX2" fmla="*/ 37172 w 97602"/>
                    <a:gd name="connsiteY2" fmla="*/ 92275 h 298650"/>
                    <a:gd name="connsiteX3" fmla="*/ 65747 w 97602"/>
                    <a:gd name="connsiteY3" fmla="*/ 149425 h 298650"/>
                    <a:gd name="connsiteX4" fmla="*/ 43522 w 97602"/>
                    <a:gd name="connsiteY4" fmla="*/ 178000 h 298650"/>
                    <a:gd name="connsiteX5" fmla="*/ 78447 w 97602"/>
                    <a:gd name="connsiteY5" fmla="*/ 298650 h 298650"/>
                    <a:gd name="connsiteX6" fmla="*/ 78447 w 97602"/>
                    <a:gd name="connsiteY6" fmla="*/ 298650 h 298650"/>
                    <a:gd name="connsiteX7" fmla="*/ 62572 w 97602"/>
                    <a:gd name="connsiteY7" fmla="*/ 187525 h 298650"/>
                    <a:gd name="connsiteX8" fmla="*/ 21297 w 97602"/>
                    <a:gd name="connsiteY8" fmla="*/ 95450 h 298650"/>
                    <a:gd name="connsiteX9" fmla="*/ 2247 w 97602"/>
                    <a:gd name="connsiteY9" fmla="*/ 82750 h 298650"/>
                    <a:gd name="connsiteX10" fmla="*/ 97497 w 97602"/>
                    <a:gd name="connsiteY10" fmla="*/ 200 h 298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7602" h="298650">
                      <a:moveTo>
                        <a:pt x="97497" y="200"/>
                      </a:moveTo>
                      <a:cubicBezTo>
                        <a:pt x="100672" y="-3504"/>
                        <a:pt x="31351" y="45179"/>
                        <a:pt x="21297" y="60525"/>
                      </a:cubicBezTo>
                      <a:cubicBezTo>
                        <a:pt x="11243" y="75871"/>
                        <a:pt x="37172" y="92275"/>
                        <a:pt x="37172" y="92275"/>
                      </a:cubicBezTo>
                      <a:cubicBezTo>
                        <a:pt x="44580" y="107092"/>
                        <a:pt x="64689" y="135138"/>
                        <a:pt x="65747" y="149425"/>
                      </a:cubicBezTo>
                      <a:cubicBezTo>
                        <a:pt x="66805" y="163712"/>
                        <a:pt x="41405" y="153129"/>
                        <a:pt x="43522" y="178000"/>
                      </a:cubicBezTo>
                      <a:cubicBezTo>
                        <a:pt x="45639" y="202871"/>
                        <a:pt x="78447" y="298650"/>
                        <a:pt x="78447" y="298650"/>
                      </a:cubicBezTo>
                      <a:lnTo>
                        <a:pt x="78447" y="298650"/>
                      </a:lnTo>
                      <a:cubicBezTo>
                        <a:pt x="75801" y="280129"/>
                        <a:pt x="72097" y="221392"/>
                        <a:pt x="62572" y="187525"/>
                      </a:cubicBezTo>
                      <a:cubicBezTo>
                        <a:pt x="53047" y="153658"/>
                        <a:pt x="21297" y="95450"/>
                        <a:pt x="21297" y="95450"/>
                      </a:cubicBezTo>
                      <a:cubicBezTo>
                        <a:pt x="11243" y="77988"/>
                        <a:pt x="-6220" y="98096"/>
                        <a:pt x="2247" y="82750"/>
                      </a:cubicBezTo>
                      <a:cubicBezTo>
                        <a:pt x="10714" y="67404"/>
                        <a:pt x="94322" y="3904"/>
                        <a:pt x="97497" y="2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4" name="フリーフォーム 1653">
                  <a:extLst>
                    <a:ext uri="{FF2B5EF4-FFF2-40B4-BE49-F238E27FC236}">
                      <a16:creationId xmlns:a16="http://schemas.microsoft.com/office/drawing/2014/main" id="{9AE7A99A-3B39-765F-2EC6-7FAAA9A744B5}"/>
                    </a:ext>
                  </a:extLst>
                </p:cNvPr>
                <p:cNvSpPr/>
                <p:nvPr/>
              </p:nvSpPr>
              <p:spPr>
                <a:xfrm>
                  <a:off x="8289630" y="3374952"/>
                  <a:ext cx="76495" cy="174698"/>
                </a:xfrm>
                <a:custGeom>
                  <a:avLst/>
                  <a:gdLst>
                    <a:gd name="connsiteX0" fmla="*/ 76495 w 76495"/>
                    <a:gd name="connsiteY0" fmla="*/ 174698 h 174698"/>
                    <a:gd name="connsiteX1" fmla="*/ 295 w 76495"/>
                    <a:gd name="connsiteY1" fmla="*/ 73 h 174698"/>
                    <a:gd name="connsiteX2" fmla="*/ 76495 w 76495"/>
                    <a:gd name="connsiteY2" fmla="*/ 174698 h 174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495" h="174698">
                      <a:moveTo>
                        <a:pt x="76495" y="174698"/>
                      </a:moveTo>
                      <a:cubicBezTo>
                        <a:pt x="76495" y="174698"/>
                        <a:pt x="6116" y="4306"/>
                        <a:pt x="295" y="73"/>
                      </a:cubicBezTo>
                      <a:cubicBezTo>
                        <a:pt x="-5526" y="-4160"/>
                        <a:pt x="76495" y="174698"/>
                        <a:pt x="76495" y="1746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5" name="フリーフォーム 1654">
                  <a:extLst>
                    <a:ext uri="{FF2B5EF4-FFF2-40B4-BE49-F238E27FC236}">
                      <a16:creationId xmlns:a16="http://schemas.microsoft.com/office/drawing/2014/main" id="{6BA5E58D-FACA-40F9-6BEF-4100A13DA510}"/>
                    </a:ext>
                  </a:extLst>
                </p:cNvPr>
                <p:cNvSpPr/>
                <p:nvPr/>
              </p:nvSpPr>
              <p:spPr>
                <a:xfrm>
                  <a:off x="8229600" y="3399773"/>
                  <a:ext cx="147885" cy="398262"/>
                </a:xfrm>
                <a:custGeom>
                  <a:avLst/>
                  <a:gdLst>
                    <a:gd name="connsiteX0" fmla="*/ 136525 w 147885"/>
                    <a:gd name="connsiteY0" fmla="*/ 137177 h 398262"/>
                    <a:gd name="connsiteX1" fmla="*/ 76200 w 147885"/>
                    <a:gd name="connsiteY1" fmla="*/ 80027 h 398262"/>
                    <a:gd name="connsiteX2" fmla="*/ 66675 w 147885"/>
                    <a:gd name="connsiteY2" fmla="*/ 67327 h 398262"/>
                    <a:gd name="connsiteX3" fmla="*/ 63500 w 147885"/>
                    <a:gd name="connsiteY3" fmla="*/ 146702 h 398262"/>
                    <a:gd name="connsiteX4" fmla="*/ 15875 w 147885"/>
                    <a:gd name="connsiteY4" fmla="*/ 181627 h 398262"/>
                    <a:gd name="connsiteX5" fmla="*/ 0 w 147885"/>
                    <a:gd name="connsiteY5" fmla="*/ 283227 h 398262"/>
                    <a:gd name="connsiteX6" fmla="*/ 15875 w 147885"/>
                    <a:gd name="connsiteY6" fmla="*/ 222902 h 398262"/>
                    <a:gd name="connsiteX7" fmla="*/ 57150 w 147885"/>
                    <a:gd name="connsiteY7" fmla="*/ 305452 h 398262"/>
                    <a:gd name="connsiteX8" fmla="*/ 69850 w 147885"/>
                    <a:gd name="connsiteY8" fmla="*/ 245127 h 398262"/>
                    <a:gd name="connsiteX9" fmla="*/ 117475 w 147885"/>
                    <a:gd name="connsiteY9" fmla="*/ 362602 h 398262"/>
                    <a:gd name="connsiteX10" fmla="*/ 139700 w 147885"/>
                    <a:gd name="connsiteY10" fmla="*/ 191152 h 398262"/>
                    <a:gd name="connsiteX11" fmla="*/ 139700 w 147885"/>
                    <a:gd name="connsiteY11" fmla="*/ 397527 h 398262"/>
                    <a:gd name="connsiteX12" fmla="*/ 41275 w 147885"/>
                    <a:gd name="connsiteY12" fmla="*/ 257827 h 398262"/>
                    <a:gd name="connsiteX13" fmla="*/ 28575 w 147885"/>
                    <a:gd name="connsiteY13" fmla="*/ 200677 h 398262"/>
                    <a:gd name="connsiteX14" fmla="*/ 69850 w 147885"/>
                    <a:gd name="connsiteY14" fmla="*/ 652 h 398262"/>
                    <a:gd name="connsiteX15" fmla="*/ 136525 w 147885"/>
                    <a:gd name="connsiteY15" fmla="*/ 137177 h 398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7885" h="398262">
                      <a:moveTo>
                        <a:pt x="136525" y="137177"/>
                      </a:moveTo>
                      <a:cubicBezTo>
                        <a:pt x="137583" y="150406"/>
                        <a:pt x="76200" y="80027"/>
                        <a:pt x="76200" y="80027"/>
                      </a:cubicBezTo>
                      <a:cubicBezTo>
                        <a:pt x="64558" y="68385"/>
                        <a:pt x="68792" y="56215"/>
                        <a:pt x="66675" y="67327"/>
                      </a:cubicBezTo>
                      <a:cubicBezTo>
                        <a:pt x="64558" y="78439"/>
                        <a:pt x="71967" y="127652"/>
                        <a:pt x="63500" y="146702"/>
                      </a:cubicBezTo>
                      <a:cubicBezTo>
                        <a:pt x="55033" y="165752"/>
                        <a:pt x="26458" y="158873"/>
                        <a:pt x="15875" y="181627"/>
                      </a:cubicBezTo>
                      <a:cubicBezTo>
                        <a:pt x="5292" y="204381"/>
                        <a:pt x="0" y="276348"/>
                        <a:pt x="0" y="283227"/>
                      </a:cubicBezTo>
                      <a:cubicBezTo>
                        <a:pt x="0" y="290106"/>
                        <a:pt x="6350" y="219198"/>
                        <a:pt x="15875" y="222902"/>
                      </a:cubicBezTo>
                      <a:cubicBezTo>
                        <a:pt x="25400" y="226606"/>
                        <a:pt x="48154" y="301748"/>
                        <a:pt x="57150" y="305452"/>
                      </a:cubicBezTo>
                      <a:cubicBezTo>
                        <a:pt x="66146" y="309156"/>
                        <a:pt x="59796" y="235602"/>
                        <a:pt x="69850" y="245127"/>
                      </a:cubicBezTo>
                      <a:cubicBezTo>
                        <a:pt x="79904" y="254652"/>
                        <a:pt x="105833" y="371598"/>
                        <a:pt x="117475" y="362602"/>
                      </a:cubicBezTo>
                      <a:cubicBezTo>
                        <a:pt x="129117" y="353606"/>
                        <a:pt x="135996" y="185331"/>
                        <a:pt x="139700" y="191152"/>
                      </a:cubicBezTo>
                      <a:cubicBezTo>
                        <a:pt x="143404" y="196973"/>
                        <a:pt x="156104" y="386415"/>
                        <a:pt x="139700" y="397527"/>
                      </a:cubicBezTo>
                      <a:cubicBezTo>
                        <a:pt x="123296" y="408639"/>
                        <a:pt x="59796" y="290635"/>
                        <a:pt x="41275" y="257827"/>
                      </a:cubicBezTo>
                      <a:cubicBezTo>
                        <a:pt x="22754" y="225019"/>
                        <a:pt x="23812" y="243540"/>
                        <a:pt x="28575" y="200677"/>
                      </a:cubicBezTo>
                      <a:cubicBezTo>
                        <a:pt x="33337" y="157815"/>
                        <a:pt x="53975" y="11764"/>
                        <a:pt x="69850" y="652"/>
                      </a:cubicBezTo>
                      <a:cubicBezTo>
                        <a:pt x="85725" y="-10461"/>
                        <a:pt x="135467" y="123948"/>
                        <a:pt x="136525" y="137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6" name="フリーフォーム 1655">
                  <a:extLst>
                    <a:ext uri="{FF2B5EF4-FFF2-40B4-BE49-F238E27FC236}">
                      <a16:creationId xmlns:a16="http://schemas.microsoft.com/office/drawing/2014/main" id="{9BC16BCA-256E-94F4-C35F-6064DD2AB013}"/>
                    </a:ext>
                  </a:extLst>
                </p:cNvPr>
                <p:cNvSpPr/>
                <p:nvPr/>
              </p:nvSpPr>
              <p:spPr>
                <a:xfrm>
                  <a:off x="8384905" y="3495148"/>
                  <a:ext cx="16158" cy="925592"/>
                </a:xfrm>
                <a:custGeom>
                  <a:avLst/>
                  <a:gdLst>
                    <a:gd name="connsiteX0" fmla="*/ 270 w 16158"/>
                    <a:gd name="connsiteY0" fmla="*/ 19577 h 925592"/>
                    <a:gd name="connsiteX1" fmla="*/ 6620 w 16158"/>
                    <a:gd name="connsiteY1" fmla="*/ 886352 h 925592"/>
                    <a:gd name="connsiteX2" fmla="*/ 12970 w 16158"/>
                    <a:gd name="connsiteY2" fmla="*/ 730777 h 925592"/>
                    <a:gd name="connsiteX3" fmla="*/ 16145 w 16158"/>
                    <a:gd name="connsiteY3" fmla="*/ 314852 h 925592"/>
                    <a:gd name="connsiteX4" fmla="*/ 270 w 16158"/>
                    <a:gd name="connsiteY4" fmla="*/ 19577 h 925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158" h="925592">
                      <a:moveTo>
                        <a:pt x="270" y="19577"/>
                      </a:moveTo>
                      <a:cubicBezTo>
                        <a:pt x="-1317" y="114827"/>
                        <a:pt x="4503" y="767819"/>
                        <a:pt x="6620" y="886352"/>
                      </a:cubicBezTo>
                      <a:cubicBezTo>
                        <a:pt x="8737" y="1004885"/>
                        <a:pt x="11383" y="826027"/>
                        <a:pt x="12970" y="730777"/>
                      </a:cubicBezTo>
                      <a:cubicBezTo>
                        <a:pt x="14557" y="635527"/>
                        <a:pt x="15616" y="428094"/>
                        <a:pt x="16145" y="314852"/>
                      </a:cubicBezTo>
                      <a:cubicBezTo>
                        <a:pt x="16674" y="201610"/>
                        <a:pt x="1857" y="-75673"/>
                        <a:pt x="270" y="195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7" name="フリーフォーム 1656">
                  <a:extLst>
                    <a:ext uri="{FF2B5EF4-FFF2-40B4-BE49-F238E27FC236}">
                      <a16:creationId xmlns:a16="http://schemas.microsoft.com/office/drawing/2014/main" id="{BB23945C-88FA-0D2A-7A3F-046836378719}"/>
                    </a:ext>
                  </a:extLst>
                </p:cNvPr>
                <p:cNvSpPr/>
                <p:nvPr/>
              </p:nvSpPr>
              <p:spPr>
                <a:xfrm>
                  <a:off x="8349279" y="3916753"/>
                  <a:ext cx="29555" cy="1165419"/>
                </a:xfrm>
                <a:custGeom>
                  <a:avLst/>
                  <a:gdLst>
                    <a:gd name="connsiteX0" fmla="*/ 7321 w 29555"/>
                    <a:gd name="connsiteY0" fmla="*/ 13897 h 1165419"/>
                    <a:gd name="connsiteX1" fmla="*/ 4146 w 29555"/>
                    <a:gd name="connsiteY1" fmla="*/ 493322 h 1165419"/>
                    <a:gd name="connsiteX2" fmla="*/ 4146 w 29555"/>
                    <a:gd name="connsiteY2" fmla="*/ 423472 h 1165419"/>
                    <a:gd name="connsiteX3" fmla="*/ 29546 w 29555"/>
                    <a:gd name="connsiteY3" fmla="*/ 1121972 h 1165419"/>
                    <a:gd name="connsiteX4" fmla="*/ 971 w 29555"/>
                    <a:gd name="connsiteY4" fmla="*/ 994972 h 1165419"/>
                    <a:gd name="connsiteX5" fmla="*/ 7321 w 29555"/>
                    <a:gd name="connsiteY5" fmla="*/ 207572 h 1165419"/>
                    <a:gd name="connsiteX6" fmla="*/ 7321 w 29555"/>
                    <a:gd name="connsiteY6" fmla="*/ 13897 h 1165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555" h="1165419">
                      <a:moveTo>
                        <a:pt x="7321" y="13897"/>
                      </a:moveTo>
                      <a:cubicBezTo>
                        <a:pt x="6792" y="61522"/>
                        <a:pt x="4675" y="425060"/>
                        <a:pt x="4146" y="493322"/>
                      </a:cubicBezTo>
                      <a:cubicBezTo>
                        <a:pt x="3617" y="561584"/>
                        <a:pt x="-87" y="318697"/>
                        <a:pt x="4146" y="423472"/>
                      </a:cubicBezTo>
                      <a:cubicBezTo>
                        <a:pt x="8379" y="528247"/>
                        <a:pt x="30075" y="1026722"/>
                        <a:pt x="29546" y="1121972"/>
                      </a:cubicBezTo>
                      <a:cubicBezTo>
                        <a:pt x="29017" y="1217222"/>
                        <a:pt x="4675" y="1147372"/>
                        <a:pt x="971" y="994972"/>
                      </a:cubicBezTo>
                      <a:cubicBezTo>
                        <a:pt x="-2733" y="842572"/>
                        <a:pt x="5204" y="371614"/>
                        <a:pt x="7321" y="207572"/>
                      </a:cubicBezTo>
                      <a:cubicBezTo>
                        <a:pt x="9438" y="43530"/>
                        <a:pt x="7850" y="-33728"/>
                        <a:pt x="7321" y="1389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8" name="フリーフォーム 1657">
                  <a:extLst>
                    <a:ext uri="{FF2B5EF4-FFF2-40B4-BE49-F238E27FC236}">
                      <a16:creationId xmlns:a16="http://schemas.microsoft.com/office/drawing/2014/main" id="{115FD82C-274D-29A8-6758-8C27EEE5E1DE}"/>
                    </a:ext>
                  </a:extLst>
                </p:cNvPr>
                <p:cNvSpPr/>
                <p:nvPr/>
              </p:nvSpPr>
              <p:spPr>
                <a:xfrm>
                  <a:off x="8439083" y="3815548"/>
                  <a:ext cx="68922" cy="541059"/>
                </a:xfrm>
                <a:custGeom>
                  <a:avLst/>
                  <a:gdLst>
                    <a:gd name="connsiteX0" fmla="*/ 67 w 68922"/>
                    <a:gd name="connsiteY0" fmla="*/ 802 h 541059"/>
                    <a:gd name="connsiteX1" fmla="*/ 66742 w 68922"/>
                    <a:gd name="connsiteY1" fmla="*/ 235752 h 541059"/>
                    <a:gd name="connsiteX2" fmla="*/ 50867 w 68922"/>
                    <a:gd name="connsiteY2" fmla="*/ 232577 h 541059"/>
                    <a:gd name="connsiteX3" fmla="*/ 31817 w 68922"/>
                    <a:gd name="connsiteY3" fmla="*/ 375452 h 541059"/>
                    <a:gd name="connsiteX4" fmla="*/ 41342 w 68922"/>
                    <a:gd name="connsiteY4" fmla="*/ 397677 h 541059"/>
                    <a:gd name="connsiteX5" fmla="*/ 54042 w 68922"/>
                    <a:gd name="connsiteY5" fmla="*/ 369102 h 541059"/>
                    <a:gd name="connsiteX6" fmla="*/ 38167 w 68922"/>
                    <a:gd name="connsiteY6" fmla="*/ 540552 h 541059"/>
                    <a:gd name="connsiteX7" fmla="*/ 44517 w 68922"/>
                    <a:gd name="connsiteY7" fmla="*/ 305602 h 541059"/>
                    <a:gd name="connsiteX8" fmla="*/ 54042 w 68922"/>
                    <a:gd name="connsiteY8" fmla="*/ 162727 h 541059"/>
                    <a:gd name="connsiteX9" fmla="*/ 67 w 68922"/>
                    <a:gd name="connsiteY9" fmla="*/ 802 h 541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8922" h="541059">
                      <a:moveTo>
                        <a:pt x="67" y="802"/>
                      </a:moveTo>
                      <a:cubicBezTo>
                        <a:pt x="2184" y="12973"/>
                        <a:pt x="58275" y="197123"/>
                        <a:pt x="66742" y="235752"/>
                      </a:cubicBezTo>
                      <a:cubicBezTo>
                        <a:pt x="75209" y="274381"/>
                        <a:pt x="56688" y="209294"/>
                        <a:pt x="50867" y="232577"/>
                      </a:cubicBezTo>
                      <a:cubicBezTo>
                        <a:pt x="45046" y="255860"/>
                        <a:pt x="33404" y="347935"/>
                        <a:pt x="31817" y="375452"/>
                      </a:cubicBezTo>
                      <a:cubicBezTo>
                        <a:pt x="30230" y="402969"/>
                        <a:pt x="37638" y="398735"/>
                        <a:pt x="41342" y="397677"/>
                      </a:cubicBezTo>
                      <a:cubicBezTo>
                        <a:pt x="45046" y="396619"/>
                        <a:pt x="54571" y="345290"/>
                        <a:pt x="54042" y="369102"/>
                      </a:cubicBezTo>
                      <a:cubicBezTo>
                        <a:pt x="53513" y="392914"/>
                        <a:pt x="39755" y="551135"/>
                        <a:pt x="38167" y="540552"/>
                      </a:cubicBezTo>
                      <a:cubicBezTo>
                        <a:pt x="36580" y="529969"/>
                        <a:pt x="41871" y="368573"/>
                        <a:pt x="44517" y="305602"/>
                      </a:cubicBezTo>
                      <a:cubicBezTo>
                        <a:pt x="47163" y="242631"/>
                        <a:pt x="61979" y="207177"/>
                        <a:pt x="54042" y="162727"/>
                      </a:cubicBezTo>
                      <a:cubicBezTo>
                        <a:pt x="46105" y="118277"/>
                        <a:pt x="-2050" y="-11369"/>
                        <a:pt x="67" y="8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9" name="フリーフォーム 1658">
                  <a:extLst>
                    <a:ext uri="{FF2B5EF4-FFF2-40B4-BE49-F238E27FC236}">
                      <a16:creationId xmlns:a16="http://schemas.microsoft.com/office/drawing/2014/main" id="{9EB786A0-66DA-61FB-43E3-A126850AA1F1}"/>
                    </a:ext>
                  </a:extLst>
                </p:cNvPr>
                <p:cNvSpPr/>
                <p:nvPr/>
              </p:nvSpPr>
              <p:spPr>
                <a:xfrm>
                  <a:off x="8569264" y="3990929"/>
                  <a:ext cx="46479" cy="460541"/>
                </a:xfrm>
                <a:custGeom>
                  <a:avLst/>
                  <a:gdLst>
                    <a:gd name="connsiteX0" fmla="*/ 61 w 46479"/>
                    <a:gd name="connsiteY0" fmla="*/ 46 h 460541"/>
                    <a:gd name="connsiteX1" fmla="*/ 34986 w 46479"/>
                    <a:gd name="connsiteY1" fmla="*/ 304846 h 460541"/>
                    <a:gd name="connsiteX2" fmla="*/ 41336 w 46479"/>
                    <a:gd name="connsiteY2" fmla="*/ 460421 h 460541"/>
                    <a:gd name="connsiteX3" fmla="*/ 44511 w 46479"/>
                    <a:gd name="connsiteY3" fmla="*/ 282621 h 460541"/>
                    <a:gd name="connsiteX4" fmla="*/ 61 w 46479"/>
                    <a:gd name="connsiteY4" fmla="*/ 46 h 460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479" h="460541">
                      <a:moveTo>
                        <a:pt x="61" y="46"/>
                      </a:moveTo>
                      <a:cubicBezTo>
                        <a:pt x="-1526" y="3750"/>
                        <a:pt x="28107" y="228117"/>
                        <a:pt x="34986" y="304846"/>
                      </a:cubicBezTo>
                      <a:cubicBezTo>
                        <a:pt x="41865" y="381575"/>
                        <a:pt x="39749" y="464125"/>
                        <a:pt x="41336" y="460421"/>
                      </a:cubicBezTo>
                      <a:cubicBezTo>
                        <a:pt x="42923" y="456717"/>
                        <a:pt x="49803" y="352471"/>
                        <a:pt x="44511" y="282621"/>
                      </a:cubicBezTo>
                      <a:cubicBezTo>
                        <a:pt x="39219" y="212771"/>
                        <a:pt x="1648" y="-3658"/>
                        <a:pt x="61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0" name="フリーフォーム 1659">
                  <a:extLst>
                    <a:ext uri="{FF2B5EF4-FFF2-40B4-BE49-F238E27FC236}">
                      <a16:creationId xmlns:a16="http://schemas.microsoft.com/office/drawing/2014/main" id="{5328C8D9-8DEA-257D-338F-55B2FC627235}"/>
                    </a:ext>
                  </a:extLst>
                </p:cNvPr>
                <p:cNvSpPr/>
                <p:nvPr/>
              </p:nvSpPr>
              <p:spPr>
                <a:xfrm>
                  <a:off x="8501786" y="4169473"/>
                  <a:ext cx="39269" cy="1006179"/>
                </a:xfrm>
                <a:custGeom>
                  <a:avLst/>
                  <a:gdLst>
                    <a:gd name="connsiteX0" fmla="*/ 26264 w 39269"/>
                    <a:gd name="connsiteY0" fmla="*/ 2477 h 1006179"/>
                    <a:gd name="connsiteX1" fmla="*/ 26264 w 39269"/>
                    <a:gd name="connsiteY1" fmla="*/ 573977 h 1006179"/>
                    <a:gd name="connsiteX2" fmla="*/ 38964 w 39269"/>
                    <a:gd name="connsiteY2" fmla="*/ 996252 h 1006179"/>
                    <a:gd name="connsiteX3" fmla="*/ 32614 w 39269"/>
                    <a:gd name="connsiteY3" fmla="*/ 827977 h 1006179"/>
                    <a:gd name="connsiteX4" fmla="*/ 4039 w 39269"/>
                    <a:gd name="connsiteY4" fmla="*/ 332677 h 1006179"/>
                    <a:gd name="connsiteX5" fmla="*/ 864 w 39269"/>
                    <a:gd name="connsiteY5" fmla="*/ 364427 h 1006179"/>
                    <a:gd name="connsiteX6" fmla="*/ 26264 w 39269"/>
                    <a:gd name="connsiteY6" fmla="*/ 2477 h 1006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269" h="1006179">
                      <a:moveTo>
                        <a:pt x="26264" y="2477"/>
                      </a:moveTo>
                      <a:cubicBezTo>
                        <a:pt x="30497" y="37402"/>
                        <a:pt x="24147" y="408348"/>
                        <a:pt x="26264" y="573977"/>
                      </a:cubicBezTo>
                      <a:cubicBezTo>
                        <a:pt x="28381" y="739606"/>
                        <a:pt x="37906" y="953919"/>
                        <a:pt x="38964" y="996252"/>
                      </a:cubicBezTo>
                      <a:cubicBezTo>
                        <a:pt x="40022" y="1038585"/>
                        <a:pt x="38435" y="938573"/>
                        <a:pt x="32614" y="827977"/>
                      </a:cubicBezTo>
                      <a:cubicBezTo>
                        <a:pt x="26793" y="717381"/>
                        <a:pt x="9331" y="409935"/>
                        <a:pt x="4039" y="332677"/>
                      </a:cubicBezTo>
                      <a:cubicBezTo>
                        <a:pt x="-1253" y="255419"/>
                        <a:pt x="-194" y="416285"/>
                        <a:pt x="864" y="364427"/>
                      </a:cubicBezTo>
                      <a:cubicBezTo>
                        <a:pt x="1922" y="312569"/>
                        <a:pt x="22031" y="-32448"/>
                        <a:pt x="26264" y="24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1" name="フリーフォーム 1660">
                  <a:extLst>
                    <a:ext uri="{FF2B5EF4-FFF2-40B4-BE49-F238E27FC236}">
                      <a16:creationId xmlns:a16="http://schemas.microsoft.com/office/drawing/2014/main" id="{7AC02B18-6AD4-85B8-E671-3648CD795589}"/>
                    </a:ext>
                  </a:extLst>
                </p:cNvPr>
                <p:cNvSpPr/>
                <p:nvPr/>
              </p:nvSpPr>
              <p:spPr>
                <a:xfrm>
                  <a:off x="8559517" y="4488330"/>
                  <a:ext cx="58401" cy="699621"/>
                </a:xfrm>
                <a:custGeom>
                  <a:avLst/>
                  <a:gdLst>
                    <a:gd name="connsiteX0" fmla="*/ 44733 w 58401"/>
                    <a:gd name="connsiteY0" fmla="*/ 7470 h 699621"/>
                    <a:gd name="connsiteX1" fmla="*/ 32033 w 58401"/>
                    <a:gd name="connsiteY1" fmla="*/ 474195 h 699621"/>
                    <a:gd name="connsiteX2" fmla="*/ 57433 w 58401"/>
                    <a:gd name="connsiteY2" fmla="*/ 699620 h 699621"/>
                    <a:gd name="connsiteX3" fmla="*/ 47908 w 58401"/>
                    <a:gd name="connsiteY3" fmla="*/ 471020 h 699621"/>
                    <a:gd name="connsiteX4" fmla="*/ 283 w 58401"/>
                    <a:gd name="connsiteY4" fmla="*/ 61445 h 699621"/>
                    <a:gd name="connsiteX5" fmla="*/ 28858 w 58401"/>
                    <a:gd name="connsiteY5" fmla="*/ 175745 h 699621"/>
                    <a:gd name="connsiteX6" fmla="*/ 44733 w 58401"/>
                    <a:gd name="connsiteY6" fmla="*/ 7470 h 699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401" h="699621">
                      <a:moveTo>
                        <a:pt x="44733" y="7470"/>
                      </a:moveTo>
                      <a:cubicBezTo>
                        <a:pt x="45262" y="57212"/>
                        <a:pt x="29916" y="358837"/>
                        <a:pt x="32033" y="474195"/>
                      </a:cubicBezTo>
                      <a:cubicBezTo>
                        <a:pt x="34150" y="589553"/>
                        <a:pt x="54787" y="700149"/>
                        <a:pt x="57433" y="699620"/>
                      </a:cubicBezTo>
                      <a:cubicBezTo>
                        <a:pt x="60079" y="699091"/>
                        <a:pt x="57433" y="577382"/>
                        <a:pt x="47908" y="471020"/>
                      </a:cubicBezTo>
                      <a:cubicBezTo>
                        <a:pt x="38383" y="364658"/>
                        <a:pt x="3458" y="110657"/>
                        <a:pt x="283" y="61445"/>
                      </a:cubicBezTo>
                      <a:cubicBezTo>
                        <a:pt x="-2892" y="12233"/>
                        <a:pt x="21450" y="178920"/>
                        <a:pt x="28858" y="175745"/>
                      </a:cubicBezTo>
                      <a:cubicBezTo>
                        <a:pt x="36266" y="172570"/>
                        <a:pt x="44204" y="-42272"/>
                        <a:pt x="44733" y="74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2" name="フリーフォーム 1661">
                  <a:extLst>
                    <a:ext uri="{FF2B5EF4-FFF2-40B4-BE49-F238E27FC236}">
                      <a16:creationId xmlns:a16="http://schemas.microsoft.com/office/drawing/2014/main" id="{48684C34-F0E6-5710-DBB9-197399BB95AB}"/>
                    </a:ext>
                  </a:extLst>
                </p:cNvPr>
                <p:cNvSpPr/>
                <p:nvPr/>
              </p:nvSpPr>
              <p:spPr>
                <a:xfrm>
                  <a:off x="8578841" y="5096022"/>
                  <a:ext cx="39811" cy="822303"/>
                </a:xfrm>
                <a:custGeom>
                  <a:avLst/>
                  <a:gdLst>
                    <a:gd name="connsiteX0" fmla="*/ 3184 w 39811"/>
                    <a:gd name="connsiteY0" fmla="*/ 3028 h 822303"/>
                    <a:gd name="connsiteX1" fmla="*/ 34934 w 39811"/>
                    <a:gd name="connsiteY1" fmla="*/ 457053 h 822303"/>
                    <a:gd name="connsiteX2" fmla="*/ 38109 w 39811"/>
                    <a:gd name="connsiteY2" fmla="*/ 399903 h 822303"/>
                    <a:gd name="connsiteX3" fmla="*/ 19059 w 39811"/>
                    <a:gd name="connsiteY3" fmla="*/ 812653 h 822303"/>
                    <a:gd name="connsiteX4" fmla="*/ 25409 w 39811"/>
                    <a:gd name="connsiteY4" fmla="*/ 647553 h 822303"/>
                    <a:gd name="connsiteX5" fmla="*/ 9 w 39811"/>
                    <a:gd name="connsiteY5" fmla="*/ 161778 h 822303"/>
                    <a:gd name="connsiteX6" fmla="*/ 22234 w 39811"/>
                    <a:gd name="connsiteY6" fmla="*/ 253853 h 822303"/>
                    <a:gd name="connsiteX7" fmla="*/ 3184 w 39811"/>
                    <a:gd name="connsiteY7" fmla="*/ 3028 h 822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811" h="822303">
                      <a:moveTo>
                        <a:pt x="3184" y="3028"/>
                      </a:moveTo>
                      <a:cubicBezTo>
                        <a:pt x="5301" y="36895"/>
                        <a:pt x="29113" y="390907"/>
                        <a:pt x="34934" y="457053"/>
                      </a:cubicBezTo>
                      <a:cubicBezTo>
                        <a:pt x="40755" y="523199"/>
                        <a:pt x="40755" y="340636"/>
                        <a:pt x="38109" y="399903"/>
                      </a:cubicBezTo>
                      <a:cubicBezTo>
                        <a:pt x="35463" y="459170"/>
                        <a:pt x="21176" y="771378"/>
                        <a:pt x="19059" y="812653"/>
                      </a:cubicBezTo>
                      <a:cubicBezTo>
                        <a:pt x="16942" y="853928"/>
                        <a:pt x="28584" y="756032"/>
                        <a:pt x="25409" y="647553"/>
                      </a:cubicBezTo>
                      <a:cubicBezTo>
                        <a:pt x="22234" y="539074"/>
                        <a:pt x="538" y="227395"/>
                        <a:pt x="9" y="161778"/>
                      </a:cubicBezTo>
                      <a:cubicBezTo>
                        <a:pt x="-520" y="96161"/>
                        <a:pt x="20646" y="277666"/>
                        <a:pt x="22234" y="253853"/>
                      </a:cubicBezTo>
                      <a:cubicBezTo>
                        <a:pt x="23822" y="230040"/>
                        <a:pt x="1067" y="-30839"/>
                        <a:pt x="3184" y="30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3" name="フリーフォーム 1662">
                  <a:extLst>
                    <a:ext uri="{FF2B5EF4-FFF2-40B4-BE49-F238E27FC236}">
                      <a16:creationId xmlns:a16="http://schemas.microsoft.com/office/drawing/2014/main" id="{09D1A7E3-DB82-46B3-FC59-1A23929558C1}"/>
                    </a:ext>
                  </a:extLst>
                </p:cNvPr>
                <p:cNvSpPr/>
                <p:nvPr/>
              </p:nvSpPr>
              <p:spPr>
                <a:xfrm>
                  <a:off x="8497269" y="5066295"/>
                  <a:ext cx="65967" cy="863030"/>
                </a:xfrm>
                <a:custGeom>
                  <a:avLst/>
                  <a:gdLst>
                    <a:gd name="connsiteX0" fmla="*/ 43481 w 65967"/>
                    <a:gd name="connsiteY0" fmla="*/ 4180 h 863030"/>
                    <a:gd name="connsiteX1" fmla="*/ 8556 w 65967"/>
                    <a:gd name="connsiteY1" fmla="*/ 372480 h 863030"/>
                    <a:gd name="connsiteX2" fmla="*/ 40306 w 65967"/>
                    <a:gd name="connsiteY2" fmla="*/ 286755 h 863030"/>
                    <a:gd name="connsiteX3" fmla="*/ 21256 w 65967"/>
                    <a:gd name="connsiteY3" fmla="*/ 423280 h 863030"/>
                    <a:gd name="connsiteX4" fmla="*/ 27606 w 65967"/>
                    <a:gd name="connsiteY4" fmla="*/ 740780 h 863030"/>
                    <a:gd name="connsiteX5" fmla="*/ 33956 w 65967"/>
                    <a:gd name="connsiteY5" fmla="*/ 728080 h 863030"/>
                    <a:gd name="connsiteX6" fmla="*/ 65706 w 65967"/>
                    <a:gd name="connsiteY6" fmla="*/ 861430 h 863030"/>
                    <a:gd name="connsiteX7" fmla="*/ 46656 w 65967"/>
                    <a:gd name="connsiteY7" fmla="*/ 623305 h 863030"/>
                    <a:gd name="connsiteX8" fmla="*/ 5381 w 65967"/>
                    <a:gd name="connsiteY8" fmla="*/ 99430 h 863030"/>
                    <a:gd name="connsiteX9" fmla="*/ 2206 w 65967"/>
                    <a:gd name="connsiteY9" fmla="*/ 169280 h 863030"/>
                    <a:gd name="connsiteX10" fmla="*/ 43481 w 65967"/>
                    <a:gd name="connsiteY10" fmla="*/ 4180 h 863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5967" h="863030">
                      <a:moveTo>
                        <a:pt x="43481" y="4180"/>
                      </a:moveTo>
                      <a:cubicBezTo>
                        <a:pt x="44539" y="38047"/>
                        <a:pt x="9085" y="325384"/>
                        <a:pt x="8556" y="372480"/>
                      </a:cubicBezTo>
                      <a:cubicBezTo>
                        <a:pt x="8027" y="419576"/>
                        <a:pt x="38189" y="278288"/>
                        <a:pt x="40306" y="286755"/>
                      </a:cubicBezTo>
                      <a:cubicBezTo>
                        <a:pt x="42423" y="295222"/>
                        <a:pt x="23373" y="347609"/>
                        <a:pt x="21256" y="423280"/>
                      </a:cubicBezTo>
                      <a:cubicBezTo>
                        <a:pt x="19139" y="498951"/>
                        <a:pt x="25489" y="689980"/>
                        <a:pt x="27606" y="740780"/>
                      </a:cubicBezTo>
                      <a:cubicBezTo>
                        <a:pt x="29723" y="791580"/>
                        <a:pt x="27606" y="707972"/>
                        <a:pt x="33956" y="728080"/>
                      </a:cubicBezTo>
                      <a:cubicBezTo>
                        <a:pt x="40306" y="748188"/>
                        <a:pt x="63589" y="878892"/>
                        <a:pt x="65706" y="861430"/>
                      </a:cubicBezTo>
                      <a:cubicBezTo>
                        <a:pt x="67823" y="843968"/>
                        <a:pt x="56710" y="750305"/>
                        <a:pt x="46656" y="623305"/>
                      </a:cubicBezTo>
                      <a:cubicBezTo>
                        <a:pt x="36602" y="496305"/>
                        <a:pt x="12789" y="175101"/>
                        <a:pt x="5381" y="99430"/>
                      </a:cubicBezTo>
                      <a:cubicBezTo>
                        <a:pt x="-2027" y="23759"/>
                        <a:pt x="-440" y="185684"/>
                        <a:pt x="2206" y="169280"/>
                      </a:cubicBezTo>
                      <a:cubicBezTo>
                        <a:pt x="4852" y="152876"/>
                        <a:pt x="42423" y="-29687"/>
                        <a:pt x="43481" y="41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4" name="フリーフォーム 1663">
                  <a:extLst>
                    <a:ext uri="{FF2B5EF4-FFF2-40B4-BE49-F238E27FC236}">
                      <a16:creationId xmlns:a16="http://schemas.microsoft.com/office/drawing/2014/main" id="{81AF2B06-CAC1-0316-FB9B-AB48CA7F9EEC}"/>
                    </a:ext>
                  </a:extLst>
                </p:cNvPr>
                <p:cNvSpPr/>
                <p:nvPr/>
              </p:nvSpPr>
              <p:spPr>
                <a:xfrm>
                  <a:off x="8480160" y="5144540"/>
                  <a:ext cx="36440" cy="1363641"/>
                </a:xfrm>
                <a:custGeom>
                  <a:avLst/>
                  <a:gdLst>
                    <a:gd name="connsiteX0" fmla="*/ 25665 w 36440"/>
                    <a:gd name="connsiteY0" fmla="*/ 8485 h 1363641"/>
                    <a:gd name="connsiteX1" fmla="*/ 3440 w 36440"/>
                    <a:gd name="connsiteY1" fmla="*/ 653010 h 1363641"/>
                    <a:gd name="connsiteX2" fmla="*/ 9790 w 36440"/>
                    <a:gd name="connsiteY2" fmla="*/ 557760 h 1363641"/>
                    <a:gd name="connsiteX3" fmla="*/ 22490 w 36440"/>
                    <a:gd name="connsiteY3" fmla="*/ 862560 h 1363641"/>
                    <a:gd name="connsiteX4" fmla="*/ 35190 w 36440"/>
                    <a:gd name="connsiteY4" fmla="*/ 1348335 h 1363641"/>
                    <a:gd name="connsiteX5" fmla="*/ 32015 w 36440"/>
                    <a:gd name="connsiteY5" fmla="*/ 1141960 h 1363641"/>
                    <a:gd name="connsiteX6" fmla="*/ 265 w 36440"/>
                    <a:gd name="connsiteY6" fmla="*/ 173585 h 1363641"/>
                    <a:gd name="connsiteX7" fmla="*/ 16140 w 36440"/>
                    <a:gd name="connsiteY7" fmla="*/ 278360 h 1363641"/>
                    <a:gd name="connsiteX8" fmla="*/ 25665 w 36440"/>
                    <a:gd name="connsiteY8" fmla="*/ 8485 h 1363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440" h="1363641">
                      <a:moveTo>
                        <a:pt x="25665" y="8485"/>
                      </a:moveTo>
                      <a:cubicBezTo>
                        <a:pt x="23548" y="70927"/>
                        <a:pt x="6086" y="561464"/>
                        <a:pt x="3440" y="653010"/>
                      </a:cubicBezTo>
                      <a:cubicBezTo>
                        <a:pt x="794" y="744556"/>
                        <a:pt x="6615" y="522835"/>
                        <a:pt x="9790" y="557760"/>
                      </a:cubicBezTo>
                      <a:cubicBezTo>
                        <a:pt x="12965" y="592685"/>
                        <a:pt x="18257" y="730798"/>
                        <a:pt x="22490" y="862560"/>
                      </a:cubicBezTo>
                      <a:cubicBezTo>
                        <a:pt x="26723" y="994322"/>
                        <a:pt x="33603" y="1301768"/>
                        <a:pt x="35190" y="1348335"/>
                      </a:cubicBezTo>
                      <a:cubicBezTo>
                        <a:pt x="36778" y="1394902"/>
                        <a:pt x="37836" y="1337752"/>
                        <a:pt x="32015" y="1141960"/>
                      </a:cubicBezTo>
                      <a:cubicBezTo>
                        <a:pt x="26194" y="946168"/>
                        <a:pt x="2911" y="317518"/>
                        <a:pt x="265" y="173585"/>
                      </a:cubicBezTo>
                      <a:cubicBezTo>
                        <a:pt x="-2381" y="29652"/>
                        <a:pt x="15611" y="309052"/>
                        <a:pt x="16140" y="278360"/>
                      </a:cubicBezTo>
                      <a:cubicBezTo>
                        <a:pt x="16669" y="247668"/>
                        <a:pt x="27782" y="-53957"/>
                        <a:pt x="25665" y="84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5" name="フリーフォーム 1664">
                  <a:extLst>
                    <a:ext uri="{FF2B5EF4-FFF2-40B4-BE49-F238E27FC236}">
                      <a16:creationId xmlns:a16="http://schemas.microsoft.com/office/drawing/2014/main" id="{7F56F0F8-93B0-53A7-ABEB-2CF8EAAD09B9}"/>
                    </a:ext>
                  </a:extLst>
                </p:cNvPr>
                <p:cNvSpPr/>
                <p:nvPr/>
              </p:nvSpPr>
              <p:spPr>
                <a:xfrm>
                  <a:off x="8501863" y="5656888"/>
                  <a:ext cx="48625" cy="881448"/>
                </a:xfrm>
                <a:custGeom>
                  <a:avLst/>
                  <a:gdLst>
                    <a:gd name="connsiteX0" fmla="*/ 10312 w 48625"/>
                    <a:gd name="connsiteY0" fmla="*/ 20012 h 881448"/>
                    <a:gd name="connsiteX1" fmla="*/ 48412 w 48625"/>
                    <a:gd name="connsiteY1" fmla="*/ 670887 h 881448"/>
                    <a:gd name="connsiteX2" fmla="*/ 26187 w 48625"/>
                    <a:gd name="connsiteY2" fmla="*/ 880437 h 881448"/>
                    <a:gd name="connsiteX3" fmla="*/ 35712 w 48625"/>
                    <a:gd name="connsiteY3" fmla="*/ 737562 h 881448"/>
                    <a:gd name="connsiteX4" fmla="*/ 29362 w 48625"/>
                    <a:gd name="connsiteY4" fmla="*/ 451812 h 881448"/>
                    <a:gd name="connsiteX5" fmla="*/ 787 w 48625"/>
                    <a:gd name="connsiteY5" fmla="*/ 191462 h 881448"/>
                    <a:gd name="connsiteX6" fmla="*/ 10312 w 48625"/>
                    <a:gd name="connsiteY6" fmla="*/ 20012 h 881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625" h="881448">
                      <a:moveTo>
                        <a:pt x="10312" y="20012"/>
                      </a:moveTo>
                      <a:cubicBezTo>
                        <a:pt x="18250" y="99916"/>
                        <a:pt x="45766" y="527483"/>
                        <a:pt x="48412" y="670887"/>
                      </a:cubicBezTo>
                      <a:cubicBezTo>
                        <a:pt x="51058" y="814291"/>
                        <a:pt x="28304" y="869325"/>
                        <a:pt x="26187" y="880437"/>
                      </a:cubicBezTo>
                      <a:cubicBezTo>
                        <a:pt x="24070" y="891549"/>
                        <a:pt x="35183" y="809000"/>
                        <a:pt x="35712" y="737562"/>
                      </a:cubicBezTo>
                      <a:cubicBezTo>
                        <a:pt x="36241" y="666125"/>
                        <a:pt x="35183" y="542828"/>
                        <a:pt x="29362" y="451812"/>
                      </a:cubicBezTo>
                      <a:cubicBezTo>
                        <a:pt x="23541" y="360796"/>
                        <a:pt x="3433" y="262370"/>
                        <a:pt x="787" y="191462"/>
                      </a:cubicBezTo>
                      <a:cubicBezTo>
                        <a:pt x="-1859" y="120554"/>
                        <a:pt x="2374" y="-59892"/>
                        <a:pt x="10312" y="200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6" name="フリーフォーム 1665">
                  <a:extLst>
                    <a:ext uri="{FF2B5EF4-FFF2-40B4-BE49-F238E27FC236}">
                      <a16:creationId xmlns:a16="http://schemas.microsoft.com/office/drawing/2014/main" id="{157B8F2F-071F-52A8-9DEC-49962658BA84}"/>
                    </a:ext>
                  </a:extLst>
                </p:cNvPr>
                <p:cNvSpPr/>
                <p:nvPr/>
              </p:nvSpPr>
              <p:spPr>
                <a:xfrm>
                  <a:off x="8378590" y="4527417"/>
                  <a:ext cx="51162" cy="393285"/>
                </a:xfrm>
                <a:custGeom>
                  <a:avLst/>
                  <a:gdLst>
                    <a:gd name="connsiteX0" fmla="*/ 6585 w 51162"/>
                    <a:gd name="connsiteY0" fmla="*/ 3308 h 393285"/>
                    <a:gd name="connsiteX1" fmla="*/ 235 w 51162"/>
                    <a:gd name="connsiteY1" fmla="*/ 387483 h 393285"/>
                    <a:gd name="connsiteX2" fmla="*/ 6585 w 51162"/>
                    <a:gd name="connsiteY2" fmla="*/ 222383 h 393285"/>
                    <a:gd name="connsiteX3" fmla="*/ 51035 w 51162"/>
                    <a:gd name="connsiteY3" fmla="*/ 50933 h 393285"/>
                    <a:gd name="connsiteX4" fmla="*/ 19285 w 51162"/>
                    <a:gd name="connsiteY4" fmla="*/ 193808 h 393285"/>
                    <a:gd name="connsiteX5" fmla="*/ 6585 w 51162"/>
                    <a:gd name="connsiteY5" fmla="*/ 3308 h 393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162" h="393285">
                      <a:moveTo>
                        <a:pt x="6585" y="3308"/>
                      </a:moveTo>
                      <a:cubicBezTo>
                        <a:pt x="3410" y="35587"/>
                        <a:pt x="235" y="350971"/>
                        <a:pt x="235" y="387483"/>
                      </a:cubicBezTo>
                      <a:cubicBezTo>
                        <a:pt x="235" y="423995"/>
                        <a:pt x="-1882" y="278475"/>
                        <a:pt x="6585" y="222383"/>
                      </a:cubicBezTo>
                      <a:cubicBezTo>
                        <a:pt x="15052" y="166291"/>
                        <a:pt x="48918" y="55695"/>
                        <a:pt x="51035" y="50933"/>
                      </a:cubicBezTo>
                      <a:cubicBezTo>
                        <a:pt x="53152" y="46171"/>
                        <a:pt x="28281" y="202275"/>
                        <a:pt x="19285" y="193808"/>
                      </a:cubicBezTo>
                      <a:cubicBezTo>
                        <a:pt x="10289" y="185341"/>
                        <a:pt x="9760" y="-28971"/>
                        <a:pt x="6585" y="33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7" name="フリーフォーム 1666">
                  <a:extLst>
                    <a:ext uri="{FF2B5EF4-FFF2-40B4-BE49-F238E27FC236}">
                      <a16:creationId xmlns:a16="http://schemas.microsoft.com/office/drawing/2014/main" id="{AF5980EB-97B6-2F50-FF5F-A078681ADAD2}"/>
                    </a:ext>
                  </a:extLst>
                </p:cNvPr>
                <p:cNvSpPr/>
                <p:nvPr/>
              </p:nvSpPr>
              <p:spPr>
                <a:xfrm>
                  <a:off x="8353420" y="4937049"/>
                  <a:ext cx="111149" cy="1148617"/>
                </a:xfrm>
                <a:custGeom>
                  <a:avLst/>
                  <a:gdLst>
                    <a:gd name="connsiteX0" fmla="*/ 111130 w 111149"/>
                    <a:gd name="connsiteY0" fmla="*/ 76 h 1148617"/>
                    <a:gd name="connsiteX1" fmla="*/ 57155 w 111149"/>
                    <a:gd name="connsiteY1" fmla="*/ 219151 h 1148617"/>
                    <a:gd name="connsiteX2" fmla="*/ 41280 w 111149"/>
                    <a:gd name="connsiteY2" fmla="*/ 549351 h 1148617"/>
                    <a:gd name="connsiteX3" fmla="*/ 41280 w 111149"/>
                    <a:gd name="connsiteY3" fmla="*/ 479501 h 1148617"/>
                    <a:gd name="connsiteX4" fmla="*/ 63505 w 111149"/>
                    <a:gd name="connsiteY4" fmla="*/ 1127201 h 1148617"/>
                    <a:gd name="connsiteX5" fmla="*/ 50805 w 111149"/>
                    <a:gd name="connsiteY5" fmla="*/ 914476 h 1148617"/>
                    <a:gd name="connsiteX6" fmla="*/ 5 w 111149"/>
                    <a:gd name="connsiteY6" fmla="*/ 146126 h 1148617"/>
                    <a:gd name="connsiteX7" fmla="*/ 53980 w 111149"/>
                    <a:gd name="connsiteY7" fmla="*/ 435051 h 1148617"/>
                    <a:gd name="connsiteX8" fmla="*/ 50805 w 111149"/>
                    <a:gd name="connsiteY8" fmla="*/ 241376 h 1148617"/>
                    <a:gd name="connsiteX9" fmla="*/ 111130 w 111149"/>
                    <a:gd name="connsiteY9" fmla="*/ 76 h 1148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1149" h="1148617">
                      <a:moveTo>
                        <a:pt x="111130" y="76"/>
                      </a:moveTo>
                      <a:cubicBezTo>
                        <a:pt x="112188" y="-3628"/>
                        <a:pt x="68797" y="127605"/>
                        <a:pt x="57155" y="219151"/>
                      </a:cubicBezTo>
                      <a:cubicBezTo>
                        <a:pt x="45513" y="310697"/>
                        <a:pt x="43926" y="505959"/>
                        <a:pt x="41280" y="549351"/>
                      </a:cubicBezTo>
                      <a:cubicBezTo>
                        <a:pt x="38634" y="592743"/>
                        <a:pt x="37576" y="383193"/>
                        <a:pt x="41280" y="479501"/>
                      </a:cubicBezTo>
                      <a:cubicBezTo>
                        <a:pt x="44984" y="575809"/>
                        <a:pt x="61918" y="1054705"/>
                        <a:pt x="63505" y="1127201"/>
                      </a:cubicBezTo>
                      <a:cubicBezTo>
                        <a:pt x="65092" y="1199697"/>
                        <a:pt x="61388" y="1077988"/>
                        <a:pt x="50805" y="914476"/>
                      </a:cubicBezTo>
                      <a:cubicBezTo>
                        <a:pt x="40222" y="750964"/>
                        <a:pt x="-524" y="226030"/>
                        <a:pt x="5" y="146126"/>
                      </a:cubicBezTo>
                      <a:cubicBezTo>
                        <a:pt x="534" y="66222"/>
                        <a:pt x="45513" y="419176"/>
                        <a:pt x="53980" y="435051"/>
                      </a:cubicBezTo>
                      <a:cubicBezTo>
                        <a:pt x="62447" y="450926"/>
                        <a:pt x="41280" y="311755"/>
                        <a:pt x="50805" y="241376"/>
                      </a:cubicBezTo>
                      <a:cubicBezTo>
                        <a:pt x="60330" y="170997"/>
                        <a:pt x="110072" y="3780"/>
                        <a:pt x="111130" y="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8" name="フリーフォーム 1667">
                  <a:extLst>
                    <a:ext uri="{FF2B5EF4-FFF2-40B4-BE49-F238E27FC236}">
                      <a16:creationId xmlns:a16="http://schemas.microsoft.com/office/drawing/2014/main" id="{8079D857-B399-D058-4E53-0BF788406127}"/>
                    </a:ext>
                  </a:extLst>
                </p:cNvPr>
                <p:cNvSpPr/>
                <p:nvPr/>
              </p:nvSpPr>
              <p:spPr>
                <a:xfrm>
                  <a:off x="7861067" y="4527376"/>
                  <a:ext cx="32776" cy="671197"/>
                </a:xfrm>
                <a:custGeom>
                  <a:avLst/>
                  <a:gdLst>
                    <a:gd name="connsiteX0" fmla="*/ 12933 w 32776"/>
                    <a:gd name="connsiteY0" fmla="*/ 174 h 671197"/>
                    <a:gd name="connsiteX1" fmla="*/ 19283 w 32776"/>
                    <a:gd name="connsiteY1" fmla="*/ 260524 h 671197"/>
                    <a:gd name="connsiteX2" fmla="*/ 233 w 32776"/>
                    <a:gd name="connsiteY2" fmla="*/ 416099 h 671197"/>
                    <a:gd name="connsiteX3" fmla="*/ 9758 w 32776"/>
                    <a:gd name="connsiteY3" fmla="*/ 508174 h 671197"/>
                    <a:gd name="connsiteX4" fmla="*/ 25633 w 32776"/>
                    <a:gd name="connsiteY4" fmla="*/ 666924 h 671197"/>
                    <a:gd name="connsiteX5" fmla="*/ 31983 w 32776"/>
                    <a:gd name="connsiteY5" fmla="*/ 597074 h 671197"/>
                    <a:gd name="connsiteX6" fmla="*/ 31983 w 32776"/>
                    <a:gd name="connsiteY6" fmla="*/ 301799 h 671197"/>
                    <a:gd name="connsiteX7" fmla="*/ 12933 w 32776"/>
                    <a:gd name="connsiteY7" fmla="*/ 174 h 671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776" h="671197">
                      <a:moveTo>
                        <a:pt x="12933" y="174"/>
                      </a:moveTo>
                      <a:cubicBezTo>
                        <a:pt x="10816" y="-6705"/>
                        <a:pt x="21400" y="191203"/>
                        <a:pt x="19283" y="260524"/>
                      </a:cubicBezTo>
                      <a:cubicBezTo>
                        <a:pt x="17166" y="329845"/>
                        <a:pt x="1820" y="374824"/>
                        <a:pt x="233" y="416099"/>
                      </a:cubicBezTo>
                      <a:cubicBezTo>
                        <a:pt x="-1354" y="457374"/>
                        <a:pt x="5525" y="466370"/>
                        <a:pt x="9758" y="508174"/>
                      </a:cubicBezTo>
                      <a:cubicBezTo>
                        <a:pt x="13991" y="549978"/>
                        <a:pt x="21929" y="652107"/>
                        <a:pt x="25633" y="666924"/>
                      </a:cubicBezTo>
                      <a:cubicBezTo>
                        <a:pt x="29337" y="681741"/>
                        <a:pt x="30925" y="657928"/>
                        <a:pt x="31983" y="597074"/>
                      </a:cubicBezTo>
                      <a:cubicBezTo>
                        <a:pt x="33041" y="536220"/>
                        <a:pt x="33041" y="399695"/>
                        <a:pt x="31983" y="301799"/>
                      </a:cubicBezTo>
                      <a:cubicBezTo>
                        <a:pt x="30925" y="203903"/>
                        <a:pt x="15050" y="7053"/>
                        <a:pt x="12933" y="1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9" name="フリーフォーム 1668">
                  <a:extLst>
                    <a:ext uri="{FF2B5EF4-FFF2-40B4-BE49-F238E27FC236}">
                      <a16:creationId xmlns:a16="http://schemas.microsoft.com/office/drawing/2014/main" id="{59025B32-CBBF-3E90-6309-B82C28EB05C5}"/>
                    </a:ext>
                  </a:extLst>
                </p:cNvPr>
                <p:cNvSpPr/>
                <p:nvPr/>
              </p:nvSpPr>
              <p:spPr>
                <a:xfrm>
                  <a:off x="7823189" y="4454072"/>
                  <a:ext cx="47778" cy="719955"/>
                </a:xfrm>
                <a:custGeom>
                  <a:avLst/>
                  <a:gdLst>
                    <a:gd name="connsiteX0" fmla="*/ 25411 w 47778"/>
                    <a:gd name="connsiteY0" fmla="*/ 13153 h 719955"/>
                    <a:gd name="connsiteX1" fmla="*/ 34936 w 47778"/>
                    <a:gd name="connsiteY1" fmla="*/ 273503 h 719955"/>
                    <a:gd name="connsiteX2" fmla="*/ 34936 w 47778"/>
                    <a:gd name="connsiteY2" fmla="*/ 365578 h 719955"/>
                    <a:gd name="connsiteX3" fmla="*/ 34936 w 47778"/>
                    <a:gd name="connsiteY3" fmla="*/ 432253 h 719955"/>
                    <a:gd name="connsiteX4" fmla="*/ 34936 w 47778"/>
                    <a:gd name="connsiteY4" fmla="*/ 556078 h 719955"/>
                    <a:gd name="connsiteX5" fmla="*/ 47636 w 47778"/>
                    <a:gd name="connsiteY5" fmla="*/ 718003 h 719955"/>
                    <a:gd name="connsiteX6" fmla="*/ 25411 w 47778"/>
                    <a:gd name="connsiteY6" fmla="*/ 629103 h 719955"/>
                    <a:gd name="connsiteX7" fmla="*/ 11 w 47778"/>
                    <a:gd name="connsiteY7" fmla="*/ 390978 h 719955"/>
                    <a:gd name="connsiteX8" fmla="*/ 28586 w 47778"/>
                    <a:gd name="connsiteY8" fmla="*/ 527503 h 719955"/>
                    <a:gd name="connsiteX9" fmla="*/ 31761 w 47778"/>
                    <a:gd name="connsiteY9" fmla="*/ 302078 h 719955"/>
                    <a:gd name="connsiteX10" fmla="*/ 25411 w 47778"/>
                    <a:gd name="connsiteY10" fmla="*/ 63953 h 719955"/>
                    <a:gd name="connsiteX11" fmla="*/ 25411 w 47778"/>
                    <a:gd name="connsiteY11" fmla="*/ 13153 h 719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7778" h="719955">
                      <a:moveTo>
                        <a:pt x="25411" y="13153"/>
                      </a:moveTo>
                      <a:cubicBezTo>
                        <a:pt x="26999" y="48078"/>
                        <a:pt x="33349" y="214766"/>
                        <a:pt x="34936" y="273503"/>
                      </a:cubicBezTo>
                      <a:cubicBezTo>
                        <a:pt x="36523" y="332240"/>
                        <a:pt x="34936" y="365578"/>
                        <a:pt x="34936" y="365578"/>
                      </a:cubicBezTo>
                      <a:lnTo>
                        <a:pt x="34936" y="432253"/>
                      </a:lnTo>
                      <a:cubicBezTo>
                        <a:pt x="34936" y="464003"/>
                        <a:pt x="32819" y="508453"/>
                        <a:pt x="34936" y="556078"/>
                      </a:cubicBezTo>
                      <a:cubicBezTo>
                        <a:pt x="37053" y="603703"/>
                        <a:pt x="49223" y="705832"/>
                        <a:pt x="47636" y="718003"/>
                      </a:cubicBezTo>
                      <a:cubicBezTo>
                        <a:pt x="46049" y="730174"/>
                        <a:pt x="33348" y="683607"/>
                        <a:pt x="25411" y="629103"/>
                      </a:cubicBezTo>
                      <a:cubicBezTo>
                        <a:pt x="17474" y="574599"/>
                        <a:pt x="-518" y="407911"/>
                        <a:pt x="11" y="390978"/>
                      </a:cubicBezTo>
                      <a:cubicBezTo>
                        <a:pt x="540" y="374045"/>
                        <a:pt x="23294" y="542320"/>
                        <a:pt x="28586" y="527503"/>
                      </a:cubicBezTo>
                      <a:cubicBezTo>
                        <a:pt x="33878" y="512686"/>
                        <a:pt x="32290" y="379336"/>
                        <a:pt x="31761" y="302078"/>
                      </a:cubicBezTo>
                      <a:cubicBezTo>
                        <a:pt x="31232" y="224820"/>
                        <a:pt x="25940" y="108932"/>
                        <a:pt x="25411" y="63953"/>
                      </a:cubicBezTo>
                      <a:cubicBezTo>
                        <a:pt x="24882" y="18974"/>
                        <a:pt x="23823" y="-21772"/>
                        <a:pt x="25411" y="131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0" name="フリーフォーム 1669">
                  <a:extLst>
                    <a:ext uri="{FF2B5EF4-FFF2-40B4-BE49-F238E27FC236}">
                      <a16:creationId xmlns:a16="http://schemas.microsoft.com/office/drawing/2014/main" id="{3216A9A1-4851-A903-6793-81E8EDF6B48C}"/>
                    </a:ext>
                  </a:extLst>
                </p:cNvPr>
                <p:cNvSpPr/>
                <p:nvPr/>
              </p:nvSpPr>
              <p:spPr>
                <a:xfrm>
                  <a:off x="7731061" y="4345893"/>
                  <a:ext cx="29071" cy="679862"/>
                </a:xfrm>
                <a:custGeom>
                  <a:avLst/>
                  <a:gdLst>
                    <a:gd name="connsiteX0" fmla="*/ 19114 w 29071"/>
                    <a:gd name="connsiteY0" fmla="*/ 682 h 679862"/>
                    <a:gd name="connsiteX1" fmla="*/ 25464 w 29071"/>
                    <a:gd name="connsiteY1" fmla="*/ 302307 h 679862"/>
                    <a:gd name="connsiteX2" fmla="*/ 28639 w 29071"/>
                    <a:gd name="connsiteY2" fmla="*/ 670607 h 679862"/>
                    <a:gd name="connsiteX3" fmla="*/ 15939 w 29071"/>
                    <a:gd name="connsiteY3" fmla="*/ 540432 h 679862"/>
                    <a:gd name="connsiteX4" fmla="*/ 64 w 29071"/>
                    <a:gd name="connsiteY4" fmla="*/ 229282 h 679862"/>
                    <a:gd name="connsiteX5" fmla="*/ 19114 w 29071"/>
                    <a:gd name="connsiteY5" fmla="*/ 682 h 679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071" h="679862">
                      <a:moveTo>
                        <a:pt x="19114" y="682"/>
                      </a:moveTo>
                      <a:cubicBezTo>
                        <a:pt x="23347" y="12853"/>
                        <a:pt x="23877" y="190653"/>
                        <a:pt x="25464" y="302307"/>
                      </a:cubicBezTo>
                      <a:cubicBezTo>
                        <a:pt x="27051" y="413961"/>
                        <a:pt x="30226" y="630920"/>
                        <a:pt x="28639" y="670607"/>
                      </a:cubicBezTo>
                      <a:cubicBezTo>
                        <a:pt x="27052" y="710294"/>
                        <a:pt x="20701" y="613986"/>
                        <a:pt x="15939" y="540432"/>
                      </a:cubicBezTo>
                      <a:cubicBezTo>
                        <a:pt x="11177" y="466878"/>
                        <a:pt x="-994" y="316594"/>
                        <a:pt x="64" y="229282"/>
                      </a:cubicBezTo>
                      <a:cubicBezTo>
                        <a:pt x="1122" y="141970"/>
                        <a:pt x="14881" y="-11489"/>
                        <a:pt x="19114" y="6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1" name="フリーフォーム 1670">
                  <a:extLst>
                    <a:ext uri="{FF2B5EF4-FFF2-40B4-BE49-F238E27FC236}">
                      <a16:creationId xmlns:a16="http://schemas.microsoft.com/office/drawing/2014/main" id="{9FAD18B0-8034-E295-1213-0F1830571348}"/>
                    </a:ext>
                  </a:extLst>
                </p:cNvPr>
                <p:cNvSpPr/>
                <p:nvPr/>
              </p:nvSpPr>
              <p:spPr>
                <a:xfrm>
                  <a:off x="7288200" y="4993736"/>
                  <a:ext cx="455939" cy="16414"/>
                </a:xfrm>
                <a:custGeom>
                  <a:avLst/>
                  <a:gdLst>
                    <a:gd name="connsiteX0" fmla="*/ 4775 w 455939"/>
                    <a:gd name="connsiteY0" fmla="*/ 3714 h 16414"/>
                    <a:gd name="connsiteX1" fmla="*/ 436575 w 455939"/>
                    <a:gd name="connsiteY1" fmla="*/ 16414 h 16414"/>
                    <a:gd name="connsiteX2" fmla="*/ 274650 w 455939"/>
                    <a:gd name="connsiteY2" fmla="*/ 3714 h 16414"/>
                    <a:gd name="connsiteX3" fmla="*/ 455625 w 455939"/>
                    <a:gd name="connsiteY3" fmla="*/ 3714 h 16414"/>
                    <a:gd name="connsiteX4" fmla="*/ 220675 w 455939"/>
                    <a:gd name="connsiteY4" fmla="*/ 539 h 16414"/>
                    <a:gd name="connsiteX5" fmla="*/ 4775 w 455939"/>
                    <a:gd name="connsiteY5" fmla="*/ 3714 h 16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5939" h="16414">
                      <a:moveTo>
                        <a:pt x="4775" y="3714"/>
                      </a:moveTo>
                      <a:cubicBezTo>
                        <a:pt x="40758" y="6360"/>
                        <a:pt x="391596" y="16414"/>
                        <a:pt x="436575" y="16414"/>
                      </a:cubicBezTo>
                      <a:cubicBezTo>
                        <a:pt x="481554" y="16414"/>
                        <a:pt x="271475" y="5831"/>
                        <a:pt x="274650" y="3714"/>
                      </a:cubicBezTo>
                      <a:cubicBezTo>
                        <a:pt x="277825" y="1597"/>
                        <a:pt x="464621" y="4243"/>
                        <a:pt x="455625" y="3714"/>
                      </a:cubicBezTo>
                      <a:cubicBezTo>
                        <a:pt x="446629" y="3185"/>
                        <a:pt x="295817" y="-1578"/>
                        <a:pt x="220675" y="539"/>
                      </a:cubicBezTo>
                      <a:cubicBezTo>
                        <a:pt x="145533" y="2656"/>
                        <a:pt x="-31208" y="1068"/>
                        <a:pt x="4775" y="37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2" name="フリーフォーム 1671">
                  <a:extLst>
                    <a:ext uri="{FF2B5EF4-FFF2-40B4-BE49-F238E27FC236}">
                      <a16:creationId xmlns:a16="http://schemas.microsoft.com/office/drawing/2014/main" id="{17188B19-F243-F20C-6FBF-BBDEF58FF45F}"/>
                    </a:ext>
                  </a:extLst>
                </p:cNvPr>
                <p:cNvSpPr/>
                <p:nvPr/>
              </p:nvSpPr>
              <p:spPr>
                <a:xfrm>
                  <a:off x="7300134" y="5095570"/>
                  <a:ext cx="609719" cy="35617"/>
                </a:xfrm>
                <a:custGeom>
                  <a:avLst/>
                  <a:gdLst>
                    <a:gd name="connsiteX0" fmla="*/ 2366 w 609719"/>
                    <a:gd name="connsiteY0" fmla="*/ 22530 h 35617"/>
                    <a:gd name="connsiteX1" fmla="*/ 586566 w 609719"/>
                    <a:gd name="connsiteY1" fmla="*/ 35230 h 35617"/>
                    <a:gd name="connsiteX2" fmla="*/ 472266 w 609719"/>
                    <a:gd name="connsiteY2" fmla="*/ 6655 h 35617"/>
                    <a:gd name="connsiteX3" fmla="*/ 278591 w 609719"/>
                    <a:gd name="connsiteY3" fmla="*/ 305 h 35617"/>
                    <a:gd name="connsiteX4" fmla="*/ 377016 w 609719"/>
                    <a:gd name="connsiteY4" fmla="*/ 13005 h 35617"/>
                    <a:gd name="connsiteX5" fmla="*/ 2366 w 609719"/>
                    <a:gd name="connsiteY5" fmla="*/ 22530 h 35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9719" h="35617">
                      <a:moveTo>
                        <a:pt x="2366" y="22530"/>
                      </a:moveTo>
                      <a:cubicBezTo>
                        <a:pt x="37291" y="26234"/>
                        <a:pt x="508249" y="37876"/>
                        <a:pt x="586566" y="35230"/>
                      </a:cubicBezTo>
                      <a:cubicBezTo>
                        <a:pt x="664883" y="32584"/>
                        <a:pt x="523595" y="12476"/>
                        <a:pt x="472266" y="6655"/>
                      </a:cubicBezTo>
                      <a:cubicBezTo>
                        <a:pt x="420937" y="834"/>
                        <a:pt x="294466" y="-753"/>
                        <a:pt x="278591" y="305"/>
                      </a:cubicBezTo>
                      <a:cubicBezTo>
                        <a:pt x="262716" y="1363"/>
                        <a:pt x="424112" y="9830"/>
                        <a:pt x="377016" y="13005"/>
                      </a:cubicBezTo>
                      <a:cubicBezTo>
                        <a:pt x="329920" y="16180"/>
                        <a:pt x="-32559" y="18826"/>
                        <a:pt x="2366" y="225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3" name="フリーフォーム 1672">
                  <a:extLst>
                    <a:ext uri="{FF2B5EF4-FFF2-40B4-BE49-F238E27FC236}">
                      <a16:creationId xmlns:a16="http://schemas.microsoft.com/office/drawing/2014/main" id="{546E6A6F-2BD2-8842-2A97-E34EDB71BFBB}"/>
                    </a:ext>
                  </a:extLst>
                </p:cNvPr>
                <p:cNvSpPr/>
                <p:nvPr/>
              </p:nvSpPr>
              <p:spPr>
                <a:xfrm>
                  <a:off x="7360263" y="5026020"/>
                  <a:ext cx="462072" cy="54023"/>
                </a:xfrm>
                <a:custGeom>
                  <a:avLst/>
                  <a:gdLst>
                    <a:gd name="connsiteX0" fmla="*/ 2562 w 462072"/>
                    <a:gd name="connsiteY0" fmla="*/ 53980 h 54023"/>
                    <a:gd name="connsiteX1" fmla="*/ 221637 w 462072"/>
                    <a:gd name="connsiteY1" fmla="*/ 28580 h 54023"/>
                    <a:gd name="connsiteX2" fmla="*/ 224812 w 462072"/>
                    <a:gd name="connsiteY2" fmla="*/ 38105 h 54023"/>
                    <a:gd name="connsiteX3" fmla="*/ 437537 w 462072"/>
                    <a:gd name="connsiteY3" fmla="*/ 50805 h 54023"/>
                    <a:gd name="connsiteX4" fmla="*/ 396262 w 462072"/>
                    <a:gd name="connsiteY4" fmla="*/ 5 h 54023"/>
                    <a:gd name="connsiteX5" fmla="*/ 459762 w 462072"/>
                    <a:gd name="connsiteY5" fmla="*/ 47630 h 54023"/>
                    <a:gd name="connsiteX6" fmla="*/ 297837 w 462072"/>
                    <a:gd name="connsiteY6" fmla="*/ 44455 h 54023"/>
                    <a:gd name="connsiteX7" fmla="*/ 113687 w 462072"/>
                    <a:gd name="connsiteY7" fmla="*/ 34930 h 54023"/>
                    <a:gd name="connsiteX8" fmla="*/ 2562 w 462072"/>
                    <a:gd name="connsiteY8" fmla="*/ 53980 h 54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2072" h="54023">
                      <a:moveTo>
                        <a:pt x="2562" y="53980"/>
                      </a:moveTo>
                      <a:cubicBezTo>
                        <a:pt x="20553" y="52922"/>
                        <a:pt x="184595" y="31226"/>
                        <a:pt x="221637" y="28580"/>
                      </a:cubicBezTo>
                      <a:cubicBezTo>
                        <a:pt x="258679" y="25934"/>
                        <a:pt x="188829" y="34401"/>
                        <a:pt x="224812" y="38105"/>
                      </a:cubicBezTo>
                      <a:cubicBezTo>
                        <a:pt x="260795" y="41809"/>
                        <a:pt x="408962" y="57155"/>
                        <a:pt x="437537" y="50805"/>
                      </a:cubicBezTo>
                      <a:cubicBezTo>
                        <a:pt x="466112" y="44455"/>
                        <a:pt x="392558" y="534"/>
                        <a:pt x="396262" y="5"/>
                      </a:cubicBezTo>
                      <a:cubicBezTo>
                        <a:pt x="399966" y="-524"/>
                        <a:pt x="476166" y="40222"/>
                        <a:pt x="459762" y="47630"/>
                      </a:cubicBezTo>
                      <a:cubicBezTo>
                        <a:pt x="443358" y="55038"/>
                        <a:pt x="355516" y="46572"/>
                        <a:pt x="297837" y="44455"/>
                      </a:cubicBezTo>
                      <a:cubicBezTo>
                        <a:pt x="240158" y="42338"/>
                        <a:pt x="161841" y="33343"/>
                        <a:pt x="113687" y="34930"/>
                      </a:cubicBezTo>
                      <a:cubicBezTo>
                        <a:pt x="65533" y="36517"/>
                        <a:pt x="-15429" y="55038"/>
                        <a:pt x="2562" y="539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4" name="フリーフォーム 1673">
                  <a:extLst>
                    <a:ext uri="{FF2B5EF4-FFF2-40B4-BE49-F238E27FC236}">
                      <a16:creationId xmlns:a16="http://schemas.microsoft.com/office/drawing/2014/main" id="{7307C702-57E2-6ED8-775C-95C06EDFA48C}"/>
                    </a:ext>
                  </a:extLst>
                </p:cNvPr>
                <p:cNvSpPr/>
                <p:nvPr/>
              </p:nvSpPr>
              <p:spPr>
                <a:xfrm>
                  <a:off x="7841279" y="5176435"/>
                  <a:ext cx="46968" cy="894114"/>
                </a:xfrm>
                <a:custGeom>
                  <a:avLst/>
                  <a:gdLst>
                    <a:gd name="connsiteX0" fmla="*/ 20021 w 46968"/>
                    <a:gd name="connsiteY0" fmla="*/ 1990 h 894114"/>
                    <a:gd name="connsiteX1" fmla="*/ 45421 w 46968"/>
                    <a:gd name="connsiteY1" fmla="*/ 462365 h 894114"/>
                    <a:gd name="connsiteX2" fmla="*/ 42246 w 46968"/>
                    <a:gd name="connsiteY2" fmla="*/ 338540 h 894114"/>
                    <a:gd name="connsiteX3" fmla="*/ 26371 w 46968"/>
                    <a:gd name="connsiteY3" fmla="*/ 694140 h 894114"/>
                    <a:gd name="connsiteX4" fmla="*/ 35896 w 46968"/>
                    <a:gd name="connsiteY4" fmla="*/ 890990 h 894114"/>
                    <a:gd name="connsiteX5" fmla="*/ 29546 w 46968"/>
                    <a:gd name="connsiteY5" fmla="*/ 770340 h 894114"/>
                    <a:gd name="connsiteX6" fmla="*/ 971 w 46968"/>
                    <a:gd name="connsiteY6" fmla="*/ 230590 h 894114"/>
                    <a:gd name="connsiteX7" fmla="*/ 7321 w 46968"/>
                    <a:gd name="connsiteY7" fmla="*/ 389340 h 894114"/>
                    <a:gd name="connsiteX8" fmla="*/ 13671 w 46968"/>
                    <a:gd name="connsiteY8" fmla="*/ 103590 h 894114"/>
                    <a:gd name="connsiteX9" fmla="*/ 16846 w 46968"/>
                    <a:gd name="connsiteY9" fmla="*/ 287740 h 894114"/>
                    <a:gd name="connsiteX10" fmla="*/ 20021 w 46968"/>
                    <a:gd name="connsiteY10" fmla="*/ 1990 h 894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968" h="894114">
                      <a:moveTo>
                        <a:pt x="20021" y="1990"/>
                      </a:moveTo>
                      <a:cubicBezTo>
                        <a:pt x="24783" y="31094"/>
                        <a:pt x="41717" y="406273"/>
                        <a:pt x="45421" y="462365"/>
                      </a:cubicBezTo>
                      <a:cubicBezTo>
                        <a:pt x="49125" y="518457"/>
                        <a:pt x="45421" y="299911"/>
                        <a:pt x="42246" y="338540"/>
                      </a:cubicBezTo>
                      <a:cubicBezTo>
                        <a:pt x="39071" y="377169"/>
                        <a:pt x="27429" y="602065"/>
                        <a:pt x="26371" y="694140"/>
                      </a:cubicBezTo>
                      <a:cubicBezTo>
                        <a:pt x="25313" y="786215"/>
                        <a:pt x="35367" y="878290"/>
                        <a:pt x="35896" y="890990"/>
                      </a:cubicBezTo>
                      <a:cubicBezTo>
                        <a:pt x="36425" y="903690"/>
                        <a:pt x="35367" y="880407"/>
                        <a:pt x="29546" y="770340"/>
                      </a:cubicBezTo>
                      <a:cubicBezTo>
                        <a:pt x="23725" y="660273"/>
                        <a:pt x="4675" y="294090"/>
                        <a:pt x="971" y="230590"/>
                      </a:cubicBezTo>
                      <a:cubicBezTo>
                        <a:pt x="-2733" y="167090"/>
                        <a:pt x="5204" y="410507"/>
                        <a:pt x="7321" y="389340"/>
                      </a:cubicBezTo>
                      <a:cubicBezTo>
                        <a:pt x="9438" y="368173"/>
                        <a:pt x="12083" y="120523"/>
                        <a:pt x="13671" y="103590"/>
                      </a:cubicBezTo>
                      <a:cubicBezTo>
                        <a:pt x="15258" y="86657"/>
                        <a:pt x="17904" y="303086"/>
                        <a:pt x="16846" y="287740"/>
                      </a:cubicBezTo>
                      <a:cubicBezTo>
                        <a:pt x="15788" y="272394"/>
                        <a:pt x="15259" y="-27114"/>
                        <a:pt x="20021" y="199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5" name="フリーフォーム 1674">
                  <a:extLst>
                    <a:ext uri="{FF2B5EF4-FFF2-40B4-BE49-F238E27FC236}">
                      <a16:creationId xmlns:a16="http://schemas.microsoft.com/office/drawing/2014/main" id="{821DECCD-57E9-4479-48A5-AB1BE910F500}"/>
                    </a:ext>
                  </a:extLst>
                </p:cNvPr>
                <p:cNvSpPr/>
                <p:nvPr/>
              </p:nvSpPr>
              <p:spPr>
                <a:xfrm>
                  <a:off x="7381565" y="5324269"/>
                  <a:ext cx="490735" cy="149081"/>
                </a:xfrm>
                <a:custGeom>
                  <a:avLst/>
                  <a:gdLst>
                    <a:gd name="connsiteX0" fmla="*/ 482910 w 490735"/>
                    <a:gd name="connsiteY0" fmla="*/ 206 h 149081"/>
                    <a:gd name="connsiteX1" fmla="*/ 365435 w 490735"/>
                    <a:gd name="connsiteY1" fmla="*/ 38306 h 149081"/>
                    <a:gd name="connsiteX2" fmla="*/ 89210 w 490735"/>
                    <a:gd name="connsiteY2" fmla="*/ 41481 h 149081"/>
                    <a:gd name="connsiteX3" fmla="*/ 336860 w 490735"/>
                    <a:gd name="connsiteY3" fmla="*/ 76406 h 149081"/>
                    <a:gd name="connsiteX4" fmla="*/ 276535 w 490735"/>
                    <a:gd name="connsiteY4" fmla="*/ 104981 h 149081"/>
                    <a:gd name="connsiteX5" fmla="*/ 298760 w 490735"/>
                    <a:gd name="connsiteY5" fmla="*/ 146256 h 149081"/>
                    <a:gd name="connsiteX6" fmla="*/ 310 w 490735"/>
                    <a:gd name="connsiteY6" fmla="*/ 143081 h 149081"/>
                    <a:gd name="connsiteX7" fmla="*/ 362260 w 490735"/>
                    <a:gd name="connsiteY7" fmla="*/ 124031 h 149081"/>
                    <a:gd name="connsiteX8" fmla="*/ 159060 w 490735"/>
                    <a:gd name="connsiteY8" fmla="*/ 57356 h 149081"/>
                    <a:gd name="connsiteX9" fmla="*/ 482910 w 490735"/>
                    <a:gd name="connsiteY9" fmla="*/ 206 h 149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0735" h="149081">
                      <a:moveTo>
                        <a:pt x="482910" y="206"/>
                      </a:moveTo>
                      <a:cubicBezTo>
                        <a:pt x="517306" y="-2969"/>
                        <a:pt x="431052" y="31427"/>
                        <a:pt x="365435" y="38306"/>
                      </a:cubicBezTo>
                      <a:cubicBezTo>
                        <a:pt x="299818" y="45185"/>
                        <a:pt x="93972" y="35131"/>
                        <a:pt x="89210" y="41481"/>
                      </a:cubicBezTo>
                      <a:cubicBezTo>
                        <a:pt x="84448" y="47831"/>
                        <a:pt x="305639" y="65823"/>
                        <a:pt x="336860" y="76406"/>
                      </a:cubicBezTo>
                      <a:cubicBezTo>
                        <a:pt x="368081" y="86989"/>
                        <a:pt x="282885" y="93339"/>
                        <a:pt x="276535" y="104981"/>
                      </a:cubicBezTo>
                      <a:cubicBezTo>
                        <a:pt x="270185" y="116623"/>
                        <a:pt x="344798" y="139906"/>
                        <a:pt x="298760" y="146256"/>
                      </a:cubicBezTo>
                      <a:cubicBezTo>
                        <a:pt x="252722" y="152606"/>
                        <a:pt x="-10273" y="146785"/>
                        <a:pt x="310" y="143081"/>
                      </a:cubicBezTo>
                      <a:cubicBezTo>
                        <a:pt x="10893" y="139377"/>
                        <a:pt x="335802" y="138318"/>
                        <a:pt x="362260" y="124031"/>
                      </a:cubicBezTo>
                      <a:cubicBezTo>
                        <a:pt x="388718" y="109744"/>
                        <a:pt x="142656" y="73231"/>
                        <a:pt x="159060" y="57356"/>
                      </a:cubicBezTo>
                      <a:cubicBezTo>
                        <a:pt x="175464" y="41481"/>
                        <a:pt x="448514" y="3381"/>
                        <a:pt x="482910" y="2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6" name="フリーフォーム 1675">
                  <a:extLst>
                    <a:ext uri="{FF2B5EF4-FFF2-40B4-BE49-F238E27FC236}">
                      <a16:creationId xmlns:a16="http://schemas.microsoft.com/office/drawing/2014/main" id="{291BC7CE-A7E7-2243-9AD4-6DF7B318D072}"/>
                    </a:ext>
                  </a:extLst>
                </p:cNvPr>
                <p:cNvSpPr/>
                <p:nvPr/>
              </p:nvSpPr>
              <p:spPr>
                <a:xfrm>
                  <a:off x="7486650" y="5365676"/>
                  <a:ext cx="387584" cy="175492"/>
                </a:xfrm>
                <a:custGeom>
                  <a:avLst/>
                  <a:gdLst>
                    <a:gd name="connsiteX0" fmla="*/ 368300 w 387584"/>
                    <a:gd name="connsiteY0" fmla="*/ 74 h 175492"/>
                    <a:gd name="connsiteX1" fmla="*/ 304800 w 387584"/>
                    <a:gd name="connsiteY1" fmla="*/ 85799 h 175492"/>
                    <a:gd name="connsiteX2" fmla="*/ 327025 w 387584"/>
                    <a:gd name="connsiteY2" fmla="*/ 120724 h 175492"/>
                    <a:gd name="connsiteX3" fmla="*/ 177800 w 387584"/>
                    <a:gd name="connsiteY3" fmla="*/ 123899 h 175492"/>
                    <a:gd name="connsiteX4" fmla="*/ 355600 w 387584"/>
                    <a:gd name="connsiteY4" fmla="*/ 136599 h 175492"/>
                    <a:gd name="connsiteX5" fmla="*/ 79375 w 387584"/>
                    <a:gd name="connsiteY5" fmla="*/ 171524 h 175492"/>
                    <a:gd name="connsiteX6" fmla="*/ 0 w 387584"/>
                    <a:gd name="connsiteY6" fmla="*/ 174699 h 175492"/>
                    <a:gd name="connsiteX7" fmla="*/ 374650 w 387584"/>
                    <a:gd name="connsiteY7" fmla="*/ 155649 h 175492"/>
                    <a:gd name="connsiteX8" fmla="*/ 307975 w 387584"/>
                    <a:gd name="connsiteY8" fmla="*/ 101674 h 175492"/>
                    <a:gd name="connsiteX9" fmla="*/ 368300 w 387584"/>
                    <a:gd name="connsiteY9" fmla="*/ 74 h 175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7584" h="175492">
                      <a:moveTo>
                        <a:pt x="368300" y="74"/>
                      </a:moveTo>
                      <a:cubicBezTo>
                        <a:pt x="367771" y="-2572"/>
                        <a:pt x="311679" y="65691"/>
                        <a:pt x="304800" y="85799"/>
                      </a:cubicBezTo>
                      <a:cubicBezTo>
                        <a:pt x="297921" y="105907"/>
                        <a:pt x="348192" y="114374"/>
                        <a:pt x="327025" y="120724"/>
                      </a:cubicBezTo>
                      <a:cubicBezTo>
                        <a:pt x="305858" y="127074"/>
                        <a:pt x="173038" y="121253"/>
                        <a:pt x="177800" y="123899"/>
                      </a:cubicBezTo>
                      <a:cubicBezTo>
                        <a:pt x="182562" y="126545"/>
                        <a:pt x="372004" y="128662"/>
                        <a:pt x="355600" y="136599"/>
                      </a:cubicBezTo>
                      <a:cubicBezTo>
                        <a:pt x="339196" y="144537"/>
                        <a:pt x="138642" y="165174"/>
                        <a:pt x="79375" y="171524"/>
                      </a:cubicBezTo>
                      <a:cubicBezTo>
                        <a:pt x="20108" y="177874"/>
                        <a:pt x="0" y="174699"/>
                        <a:pt x="0" y="174699"/>
                      </a:cubicBezTo>
                      <a:cubicBezTo>
                        <a:pt x="49212" y="172053"/>
                        <a:pt x="323321" y="167820"/>
                        <a:pt x="374650" y="155649"/>
                      </a:cubicBezTo>
                      <a:cubicBezTo>
                        <a:pt x="425979" y="143478"/>
                        <a:pt x="307975" y="126016"/>
                        <a:pt x="307975" y="101674"/>
                      </a:cubicBezTo>
                      <a:cubicBezTo>
                        <a:pt x="307975" y="77332"/>
                        <a:pt x="368829" y="2720"/>
                        <a:pt x="368300" y="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7" name="フリーフォーム 1676">
                  <a:extLst>
                    <a:ext uri="{FF2B5EF4-FFF2-40B4-BE49-F238E27FC236}">
                      <a16:creationId xmlns:a16="http://schemas.microsoft.com/office/drawing/2014/main" id="{1993C03A-9DA3-B55A-EF16-ABC62C3EB649}"/>
                    </a:ext>
                  </a:extLst>
                </p:cNvPr>
                <p:cNvSpPr/>
                <p:nvPr/>
              </p:nvSpPr>
              <p:spPr>
                <a:xfrm>
                  <a:off x="7366000" y="5494891"/>
                  <a:ext cx="475115" cy="257973"/>
                </a:xfrm>
                <a:custGeom>
                  <a:avLst/>
                  <a:gdLst>
                    <a:gd name="connsiteX0" fmla="*/ 460375 w 475115"/>
                    <a:gd name="connsiteY0" fmla="*/ 1034 h 257973"/>
                    <a:gd name="connsiteX1" fmla="*/ 454025 w 475115"/>
                    <a:gd name="connsiteY1" fmla="*/ 86759 h 257973"/>
                    <a:gd name="connsiteX2" fmla="*/ 463550 w 475115"/>
                    <a:gd name="connsiteY2" fmla="*/ 137559 h 257973"/>
                    <a:gd name="connsiteX3" fmla="*/ 444500 w 475115"/>
                    <a:gd name="connsiteY3" fmla="*/ 169309 h 257973"/>
                    <a:gd name="connsiteX4" fmla="*/ 469900 w 475115"/>
                    <a:gd name="connsiteY4" fmla="*/ 251859 h 257973"/>
                    <a:gd name="connsiteX5" fmla="*/ 323850 w 475115"/>
                    <a:gd name="connsiteY5" fmla="*/ 251859 h 257973"/>
                    <a:gd name="connsiteX6" fmla="*/ 0 w 475115"/>
                    <a:gd name="connsiteY6" fmla="*/ 248684 h 257973"/>
                    <a:gd name="connsiteX7" fmla="*/ 377825 w 475115"/>
                    <a:gd name="connsiteY7" fmla="*/ 248684 h 257973"/>
                    <a:gd name="connsiteX8" fmla="*/ 168275 w 475115"/>
                    <a:gd name="connsiteY8" fmla="*/ 245509 h 257973"/>
                    <a:gd name="connsiteX9" fmla="*/ 457200 w 475115"/>
                    <a:gd name="connsiteY9" fmla="*/ 229634 h 257973"/>
                    <a:gd name="connsiteX10" fmla="*/ 431800 w 475115"/>
                    <a:gd name="connsiteY10" fmla="*/ 175659 h 257973"/>
                    <a:gd name="connsiteX11" fmla="*/ 422275 w 475115"/>
                    <a:gd name="connsiteY11" fmla="*/ 150259 h 257973"/>
                    <a:gd name="connsiteX12" fmla="*/ 460375 w 475115"/>
                    <a:gd name="connsiteY12" fmla="*/ 1034 h 257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75115" h="257973">
                      <a:moveTo>
                        <a:pt x="460375" y="1034"/>
                      </a:moveTo>
                      <a:cubicBezTo>
                        <a:pt x="465667" y="-9549"/>
                        <a:pt x="453496" y="64005"/>
                        <a:pt x="454025" y="86759"/>
                      </a:cubicBezTo>
                      <a:cubicBezTo>
                        <a:pt x="454554" y="109513"/>
                        <a:pt x="465137" y="123801"/>
                        <a:pt x="463550" y="137559"/>
                      </a:cubicBezTo>
                      <a:cubicBezTo>
                        <a:pt x="461963" y="151317"/>
                        <a:pt x="443442" y="150259"/>
                        <a:pt x="444500" y="169309"/>
                      </a:cubicBezTo>
                      <a:cubicBezTo>
                        <a:pt x="445558" y="188359"/>
                        <a:pt x="490008" y="238101"/>
                        <a:pt x="469900" y="251859"/>
                      </a:cubicBezTo>
                      <a:cubicBezTo>
                        <a:pt x="449792" y="265617"/>
                        <a:pt x="323850" y="251859"/>
                        <a:pt x="323850" y="251859"/>
                      </a:cubicBezTo>
                      <a:lnTo>
                        <a:pt x="0" y="248684"/>
                      </a:lnTo>
                      <a:cubicBezTo>
                        <a:pt x="8996" y="248155"/>
                        <a:pt x="377825" y="248684"/>
                        <a:pt x="377825" y="248684"/>
                      </a:cubicBezTo>
                      <a:cubicBezTo>
                        <a:pt x="405871" y="248155"/>
                        <a:pt x="155046" y="248684"/>
                        <a:pt x="168275" y="245509"/>
                      </a:cubicBezTo>
                      <a:cubicBezTo>
                        <a:pt x="181504" y="242334"/>
                        <a:pt x="413279" y="241276"/>
                        <a:pt x="457200" y="229634"/>
                      </a:cubicBezTo>
                      <a:cubicBezTo>
                        <a:pt x="501121" y="217992"/>
                        <a:pt x="437621" y="188888"/>
                        <a:pt x="431800" y="175659"/>
                      </a:cubicBezTo>
                      <a:cubicBezTo>
                        <a:pt x="425979" y="162430"/>
                        <a:pt x="417512" y="172484"/>
                        <a:pt x="422275" y="150259"/>
                      </a:cubicBezTo>
                      <a:cubicBezTo>
                        <a:pt x="427037" y="128034"/>
                        <a:pt x="455083" y="11617"/>
                        <a:pt x="460375" y="10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8" name="フリーフォーム 1677">
                  <a:extLst>
                    <a:ext uri="{FF2B5EF4-FFF2-40B4-BE49-F238E27FC236}">
                      <a16:creationId xmlns:a16="http://schemas.microsoft.com/office/drawing/2014/main" id="{124CD940-09C8-07C6-5581-3950276B80C9}"/>
                    </a:ext>
                  </a:extLst>
                </p:cNvPr>
                <p:cNvSpPr/>
                <p:nvPr/>
              </p:nvSpPr>
              <p:spPr>
                <a:xfrm>
                  <a:off x="7471322" y="5546602"/>
                  <a:ext cx="320128" cy="100486"/>
                </a:xfrm>
                <a:custGeom>
                  <a:avLst/>
                  <a:gdLst>
                    <a:gd name="connsiteX0" fmla="*/ 320128 w 320128"/>
                    <a:gd name="connsiteY0" fmla="*/ 12823 h 100486"/>
                    <a:gd name="connsiteX1" fmla="*/ 5803 w 320128"/>
                    <a:gd name="connsiteY1" fmla="*/ 123 h 100486"/>
                    <a:gd name="connsiteX2" fmla="*/ 110578 w 320128"/>
                    <a:gd name="connsiteY2" fmla="*/ 22348 h 100486"/>
                    <a:gd name="connsiteX3" fmla="*/ 40728 w 320128"/>
                    <a:gd name="connsiteY3" fmla="*/ 60448 h 100486"/>
                    <a:gd name="connsiteX4" fmla="*/ 113753 w 320128"/>
                    <a:gd name="connsiteY4" fmla="*/ 76323 h 100486"/>
                    <a:gd name="connsiteX5" fmla="*/ 148678 w 320128"/>
                    <a:gd name="connsiteY5" fmla="*/ 98548 h 100486"/>
                    <a:gd name="connsiteX6" fmla="*/ 72478 w 320128"/>
                    <a:gd name="connsiteY6" fmla="*/ 22348 h 100486"/>
                    <a:gd name="connsiteX7" fmla="*/ 47078 w 320128"/>
                    <a:gd name="connsiteY7" fmla="*/ 123 h 100486"/>
                    <a:gd name="connsiteX8" fmla="*/ 320128 w 320128"/>
                    <a:gd name="connsiteY8" fmla="*/ 12823 h 100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128" h="100486">
                      <a:moveTo>
                        <a:pt x="320128" y="12823"/>
                      </a:moveTo>
                      <a:cubicBezTo>
                        <a:pt x="313249" y="12823"/>
                        <a:pt x="40728" y="-1465"/>
                        <a:pt x="5803" y="123"/>
                      </a:cubicBezTo>
                      <a:cubicBezTo>
                        <a:pt x="-29122" y="1711"/>
                        <a:pt x="104757" y="12294"/>
                        <a:pt x="110578" y="22348"/>
                      </a:cubicBezTo>
                      <a:cubicBezTo>
                        <a:pt x="116399" y="32402"/>
                        <a:pt x="40199" y="51452"/>
                        <a:pt x="40728" y="60448"/>
                      </a:cubicBezTo>
                      <a:cubicBezTo>
                        <a:pt x="41257" y="69444"/>
                        <a:pt x="95761" y="69973"/>
                        <a:pt x="113753" y="76323"/>
                      </a:cubicBezTo>
                      <a:cubicBezTo>
                        <a:pt x="131745" y="82673"/>
                        <a:pt x="155557" y="107544"/>
                        <a:pt x="148678" y="98548"/>
                      </a:cubicBezTo>
                      <a:cubicBezTo>
                        <a:pt x="141799" y="89552"/>
                        <a:pt x="89411" y="38752"/>
                        <a:pt x="72478" y="22348"/>
                      </a:cubicBezTo>
                      <a:cubicBezTo>
                        <a:pt x="55545" y="5944"/>
                        <a:pt x="6861" y="1711"/>
                        <a:pt x="47078" y="123"/>
                      </a:cubicBezTo>
                      <a:lnTo>
                        <a:pt x="320128" y="128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9" name="フリーフォーム 1678">
                  <a:extLst>
                    <a:ext uri="{FF2B5EF4-FFF2-40B4-BE49-F238E27FC236}">
                      <a16:creationId xmlns:a16="http://schemas.microsoft.com/office/drawing/2014/main" id="{B5CE5975-5576-ED1B-6CB7-E7D2DD33CF61}"/>
                    </a:ext>
                  </a:extLst>
                </p:cNvPr>
                <p:cNvSpPr/>
                <p:nvPr/>
              </p:nvSpPr>
              <p:spPr>
                <a:xfrm>
                  <a:off x="7444414" y="5565675"/>
                  <a:ext cx="332180" cy="148991"/>
                </a:xfrm>
                <a:custGeom>
                  <a:avLst/>
                  <a:gdLst>
                    <a:gd name="connsiteX0" fmla="*/ 248611 w 332180"/>
                    <a:gd name="connsiteY0" fmla="*/ 100 h 148991"/>
                    <a:gd name="connsiteX1" fmla="*/ 315286 w 332180"/>
                    <a:gd name="connsiteY1" fmla="*/ 63600 h 148991"/>
                    <a:gd name="connsiteX2" fmla="*/ 327986 w 332180"/>
                    <a:gd name="connsiteY2" fmla="*/ 95350 h 148991"/>
                    <a:gd name="connsiteX3" fmla="*/ 254961 w 332180"/>
                    <a:gd name="connsiteY3" fmla="*/ 120750 h 148991"/>
                    <a:gd name="connsiteX4" fmla="*/ 112086 w 332180"/>
                    <a:gd name="connsiteY4" fmla="*/ 139800 h 148991"/>
                    <a:gd name="connsiteX5" fmla="*/ 961 w 332180"/>
                    <a:gd name="connsiteY5" fmla="*/ 95350 h 148991"/>
                    <a:gd name="connsiteX6" fmla="*/ 175586 w 332180"/>
                    <a:gd name="connsiteY6" fmla="*/ 136625 h 148991"/>
                    <a:gd name="connsiteX7" fmla="*/ 293061 w 332180"/>
                    <a:gd name="connsiteY7" fmla="*/ 146150 h 148991"/>
                    <a:gd name="connsiteX8" fmla="*/ 270836 w 332180"/>
                    <a:gd name="connsiteY8" fmla="*/ 92175 h 148991"/>
                    <a:gd name="connsiteX9" fmla="*/ 315286 w 332180"/>
                    <a:gd name="connsiteY9" fmla="*/ 79475 h 148991"/>
                    <a:gd name="connsiteX10" fmla="*/ 248611 w 332180"/>
                    <a:gd name="connsiteY10" fmla="*/ 100 h 148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2180" h="148991">
                      <a:moveTo>
                        <a:pt x="248611" y="100"/>
                      </a:moveTo>
                      <a:cubicBezTo>
                        <a:pt x="248611" y="-2546"/>
                        <a:pt x="302057" y="47725"/>
                        <a:pt x="315286" y="63600"/>
                      </a:cubicBezTo>
                      <a:cubicBezTo>
                        <a:pt x="328515" y="79475"/>
                        <a:pt x="338040" y="85825"/>
                        <a:pt x="327986" y="95350"/>
                      </a:cubicBezTo>
                      <a:cubicBezTo>
                        <a:pt x="317932" y="104875"/>
                        <a:pt x="290944" y="113342"/>
                        <a:pt x="254961" y="120750"/>
                      </a:cubicBezTo>
                      <a:cubicBezTo>
                        <a:pt x="218978" y="128158"/>
                        <a:pt x="154419" y="144033"/>
                        <a:pt x="112086" y="139800"/>
                      </a:cubicBezTo>
                      <a:cubicBezTo>
                        <a:pt x="69753" y="135567"/>
                        <a:pt x="-9622" y="95879"/>
                        <a:pt x="961" y="95350"/>
                      </a:cubicBezTo>
                      <a:cubicBezTo>
                        <a:pt x="11544" y="94821"/>
                        <a:pt x="126903" y="128158"/>
                        <a:pt x="175586" y="136625"/>
                      </a:cubicBezTo>
                      <a:cubicBezTo>
                        <a:pt x="224269" y="145092"/>
                        <a:pt x="277186" y="153558"/>
                        <a:pt x="293061" y="146150"/>
                      </a:cubicBezTo>
                      <a:cubicBezTo>
                        <a:pt x="308936" y="138742"/>
                        <a:pt x="267132" y="103287"/>
                        <a:pt x="270836" y="92175"/>
                      </a:cubicBezTo>
                      <a:cubicBezTo>
                        <a:pt x="274540" y="81063"/>
                        <a:pt x="315815" y="91646"/>
                        <a:pt x="315286" y="79475"/>
                      </a:cubicBezTo>
                      <a:cubicBezTo>
                        <a:pt x="314757" y="67304"/>
                        <a:pt x="248611" y="2746"/>
                        <a:pt x="248611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0" name="フリーフォーム 1679">
                  <a:extLst>
                    <a:ext uri="{FF2B5EF4-FFF2-40B4-BE49-F238E27FC236}">
                      <a16:creationId xmlns:a16="http://schemas.microsoft.com/office/drawing/2014/main" id="{29229241-A1D1-427B-B7FF-5C35330983CC}"/>
                    </a:ext>
                  </a:extLst>
                </p:cNvPr>
                <p:cNvSpPr/>
                <p:nvPr/>
              </p:nvSpPr>
              <p:spPr>
                <a:xfrm>
                  <a:off x="7312433" y="5749236"/>
                  <a:ext cx="526644" cy="19837"/>
                </a:xfrm>
                <a:custGeom>
                  <a:avLst/>
                  <a:gdLst>
                    <a:gd name="connsiteX0" fmla="*/ 2767 w 526644"/>
                    <a:gd name="connsiteY0" fmla="*/ 689 h 19837"/>
                    <a:gd name="connsiteX1" fmla="*/ 377417 w 526644"/>
                    <a:gd name="connsiteY1" fmla="*/ 3864 h 19837"/>
                    <a:gd name="connsiteX2" fmla="*/ 526642 w 526644"/>
                    <a:gd name="connsiteY2" fmla="*/ 689 h 19837"/>
                    <a:gd name="connsiteX3" fmla="*/ 380592 w 526644"/>
                    <a:gd name="connsiteY3" fmla="*/ 7039 h 19837"/>
                    <a:gd name="connsiteX4" fmla="*/ 215492 w 526644"/>
                    <a:gd name="connsiteY4" fmla="*/ 19739 h 19837"/>
                    <a:gd name="connsiteX5" fmla="*/ 2767 w 526644"/>
                    <a:gd name="connsiteY5" fmla="*/ 689 h 19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6644" h="19837">
                      <a:moveTo>
                        <a:pt x="2767" y="689"/>
                      </a:moveTo>
                      <a:cubicBezTo>
                        <a:pt x="29755" y="-1957"/>
                        <a:pt x="290105" y="3864"/>
                        <a:pt x="377417" y="3864"/>
                      </a:cubicBezTo>
                      <a:cubicBezTo>
                        <a:pt x="464729" y="3864"/>
                        <a:pt x="526113" y="160"/>
                        <a:pt x="526642" y="689"/>
                      </a:cubicBezTo>
                      <a:cubicBezTo>
                        <a:pt x="527171" y="1218"/>
                        <a:pt x="432450" y="3864"/>
                        <a:pt x="380592" y="7039"/>
                      </a:cubicBezTo>
                      <a:cubicBezTo>
                        <a:pt x="328734" y="10214"/>
                        <a:pt x="277404" y="18152"/>
                        <a:pt x="215492" y="19739"/>
                      </a:cubicBezTo>
                      <a:cubicBezTo>
                        <a:pt x="153580" y="21326"/>
                        <a:pt x="-24221" y="3335"/>
                        <a:pt x="2767" y="6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1" name="フリーフォーム 1680">
                  <a:extLst>
                    <a:ext uri="{FF2B5EF4-FFF2-40B4-BE49-F238E27FC236}">
                      <a16:creationId xmlns:a16="http://schemas.microsoft.com/office/drawing/2014/main" id="{E8D6D273-090A-3670-1132-4409A8F07760}"/>
                    </a:ext>
                  </a:extLst>
                </p:cNvPr>
                <p:cNvSpPr/>
                <p:nvPr/>
              </p:nvSpPr>
              <p:spPr>
                <a:xfrm>
                  <a:off x="7327900" y="5784850"/>
                  <a:ext cx="320738" cy="3175"/>
                </a:xfrm>
                <a:custGeom>
                  <a:avLst/>
                  <a:gdLst>
                    <a:gd name="connsiteX0" fmla="*/ 0 w 320738"/>
                    <a:gd name="connsiteY0" fmla="*/ 3175 h 3175"/>
                    <a:gd name="connsiteX1" fmla="*/ 320675 w 320738"/>
                    <a:gd name="connsiteY1" fmla="*/ 0 h 3175"/>
                    <a:gd name="connsiteX2" fmla="*/ 0 w 320738"/>
                    <a:gd name="connsiteY2" fmla="*/ 3175 h 3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0738" h="3175">
                      <a:moveTo>
                        <a:pt x="0" y="3175"/>
                      </a:moveTo>
                      <a:lnTo>
                        <a:pt x="320675" y="0"/>
                      </a:lnTo>
                      <a:cubicBezTo>
                        <a:pt x="325967" y="2646"/>
                        <a:pt x="0" y="3175"/>
                        <a:pt x="0" y="31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2" name="フリーフォーム 1681">
                  <a:extLst>
                    <a:ext uri="{FF2B5EF4-FFF2-40B4-BE49-F238E27FC236}">
                      <a16:creationId xmlns:a16="http://schemas.microsoft.com/office/drawing/2014/main" id="{4910EB37-FE71-0CB4-3A48-1F9656FB3016}"/>
                    </a:ext>
                  </a:extLst>
                </p:cNvPr>
                <p:cNvSpPr/>
                <p:nvPr/>
              </p:nvSpPr>
              <p:spPr>
                <a:xfrm>
                  <a:off x="7594479" y="5743475"/>
                  <a:ext cx="254465" cy="174792"/>
                </a:xfrm>
                <a:custGeom>
                  <a:avLst/>
                  <a:gdLst>
                    <a:gd name="connsiteX0" fmla="*/ 254121 w 254465"/>
                    <a:gd name="connsiteY0" fmla="*/ 100 h 174792"/>
                    <a:gd name="connsiteX1" fmla="*/ 120771 w 254465"/>
                    <a:gd name="connsiteY1" fmla="*/ 57250 h 174792"/>
                    <a:gd name="connsiteX2" fmla="*/ 121 w 254465"/>
                    <a:gd name="connsiteY2" fmla="*/ 57250 h 174792"/>
                    <a:gd name="connsiteX3" fmla="*/ 142996 w 254465"/>
                    <a:gd name="connsiteY3" fmla="*/ 69950 h 174792"/>
                    <a:gd name="connsiteX4" fmla="*/ 171571 w 254465"/>
                    <a:gd name="connsiteY4" fmla="*/ 111225 h 174792"/>
                    <a:gd name="connsiteX5" fmla="*/ 158871 w 254465"/>
                    <a:gd name="connsiteY5" fmla="*/ 174725 h 174792"/>
                    <a:gd name="connsiteX6" fmla="*/ 190621 w 254465"/>
                    <a:gd name="connsiteY6" fmla="*/ 98525 h 174792"/>
                    <a:gd name="connsiteX7" fmla="*/ 247771 w 254465"/>
                    <a:gd name="connsiteY7" fmla="*/ 152500 h 174792"/>
                    <a:gd name="connsiteX8" fmla="*/ 177921 w 254465"/>
                    <a:gd name="connsiteY8" fmla="*/ 92175 h 174792"/>
                    <a:gd name="connsiteX9" fmla="*/ 79496 w 254465"/>
                    <a:gd name="connsiteY9" fmla="*/ 73125 h 174792"/>
                    <a:gd name="connsiteX10" fmla="*/ 254121 w 254465"/>
                    <a:gd name="connsiteY10" fmla="*/ 100 h 174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4465" h="174792">
                      <a:moveTo>
                        <a:pt x="254121" y="100"/>
                      </a:moveTo>
                      <a:cubicBezTo>
                        <a:pt x="261000" y="-2546"/>
                        <a:pt x="163104" y="47725"/>
                        <a:pt x="120771" y="57250"/>
                      </a:cubicBezTo>
                      <a:cubicBezTo>
                        <a:pt x="78438" y="66775"/>
                        <a:pt x="-3583" y="55133"/>
                        <a:pt x="121" y="57250"/>
                      </a:cubicBezTo>
                      <a:cubicBezTo>
                        <a:pt x="3825" y="59367"/>
                        <a:pt x="114421" y="60954"/>
                        <a:pt x="142996" y="69950"/>
                      </a:cubicBezTo>
                      <a:cubicBezTo>
                        <a:pt x="171571" y="78946"/>
                        <a:pt x="168925" y="93762"/>
                        <a:pt x="171571" y="111225"/>
                      </a:cubicBezTo>
                      <a:cubicBezTo>
                        <a:pt x="174217" y="128688"/>
                        <a:pt x="155696" y="176842"/>
                        <a:pt x="158871" y="174725"/>
                      </a:cubicBezTo>
                      <a:cubicBezTo>
                        <a:pt x="162046" y="172608"/>
                        <a:pt x="175804" y="102229"/>
                        <a:pt x="190621" y="98525"/>
                      </a:cubicBezTo>
                      <a:cubicBezTo>
                        <a:pt x="205438" y="94821"/>
                        <a:pt x="249888" y="153558"/>
                        <a:pt x="247771" y="152500"/>
                      </a:cubicBezTo>
                      <a:cubicBezTo>
                        <a:pt x="245654" y="151442"/>
                        <a:pt x="205967" y="105404"/>
                        <a:pt x="177921" y="92175"/>
                      </a:cubicBezTo>
                      <a:cubicBezTo>
                        <a:pt x="149875" y="78946"/>
                        <a:pt x="71029" y="87942"/>
                        <a:pt x="79496" y="73125"/>
                      </a:cubicBezTo>
                      <a:cubicBezTo>
                        <a:pt x="87963" y="58308"/>
                        <a:pt x="247242" y="2746"/>
                        <a:pt x="254121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3" name="フリーフォーム 1682">
                  <a:extLst>
                    <a:ext uri="{FF2B5EF4-FFF2-40B4-BE49-F238E27FC236}">
                      <a16:creationId xmlns:a16="http://schemas.microsoft.com/office/drawing/2014/main" id="{B2E64DA9-D7A4-528B-0251-12151132205D}"/>
                    </a:ext>
                  </a:extLst>
                </p:cNvPr>
                <p:cNvSpPr/>
                <p:nvPr/>
              </p:nvSpPr>
              <p:spPr>
                <a:xfrm>
                  <a:off x="7112346" y="6022975"/>
                  <a:ext cx="747202" cy="19215"/>
                </a:xfrm>
                <a:custGeom>
                  <a:avLst/>
                  <a:gdLst>
                    <a:gd name="connsiteX0" fmla="*/ 21879 w 747202"/>
                    <a:gd name="connsiteY0" fmla="*/ 12700 h 19215"/>
                    <a:gd name="connsiteX1" fmla="*/ 739429 w 747202"/>
                    <a:gd name="connsiteY1" fmla="*/ 19050 h 19215"/>
                    <a:gd name="connsiteX2" fmla="*/ 421929 w 747202"/>
                    <a:gd name="connsiteY2" fmla="*/ 6350 h 19215"/>
                    <a:gd name="connsiteX3" fmla="*/ 206029 w 747202"/>
                    <a:gd name="connsiteY3" fmla="*/ 0 h 19215"/>
                    <a:gd name="connsiteX4" fmla="*/ 21879 w 747202"/>
                    <a:gd name="connsiteY4" fmla="*/ 12700 h 19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7202" h="19215">
                      <a:moveTo>
                        <a:pt x="21879" y="12700"/>
                      </a:moveTo>
                      <a:cubicBezTo>
                        <a:pt x="110779" y="15875"/>
                        <a:pt x="672754" y="20108"/>
                        <a:pt x="739429" y="19050"/>
                      </a:cubicBezTo>
                      <a:cubicBezTo>
                        <a:pt x="806104" y="17992"/>
                        <a:pt x="421929" y="6350"/>
                        <a:pt x="421929" y="6350"/>
                      </a:cubicBezTo>
                      <a:cubicBezTo>
                        <a:pt x="333029" y="3175"/>
                        <a:pt x="272704" y="0"/>
                        <a:pt x="206029" y="0"/>
                      </a:cubicBezTo>
                      <a:cubicBezTo>
                        <a:pt x="139354" y="0"/>
                        <a:pt x="-67021" y="9525"/>
                        <a:pt x="21879" y="127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4" name="フリーフォーム 1683">
                  <a:extLst>
                    <a:ext uri="{FF2B5EF4-FFF2-40B4-BE49-F238E27FC236}">
                      <a16:creationId xmlns:a16="http://schemas.microsoft.com/office/drawing/2014/main" id="{8408A744-79EE-E624-38A8-366943574290}"/>
                    </a:ext>
                  </a:extLst>
                </p:cNvPr>
                <p:cNvSpPr/>
                <p:nvPr/>
              </p:nvSpPr>
              <p:spPr>
                <a:xfrm>
                  <a:off x="7389109" y="5926491"/>
                  <a:ext cx="211859" cy="42629"/>
                </a:xfrm>
                <a:custGeom>
                  <a:avLst/>
                  <a:gdLst>
                    <a:gd name="connsiteX0" fmla="*/ 211841 w 211859"/>
                    <a:gd name="connsiteY0" fmla="*/ 17109 h 42629"/>
                    <a:gd name="connsiteX1" fmla="*/ 5466 w 211859"/>
                    <a:gd name="connsiteY1" fmla="*/ 13934 h 42629"/>
                    <a:gd name="connsiteX2" fmla="*/ 56266 w 211859"/>
                    <a:gd name="connsiteY2" fmla="*/ 42509 h 42629"/>
                    <a:gd name="connsiteX3" fmla="*/ 18166 w 211859"/>
                    <a:gd name="connsiteY3" fmla="*/ 1234 h 42629"/>
                    <a:gd name="connsiteX4" fmla="*/ 211841 w 211859"/>
                    <a:gd name="connsiteY4" fmla="*/ 17109 h 42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1859" h="42629">
                      <a:moveTo>
                        <a:pt x="211841" y="17109"/>
                      </a:moveTo>
                      <a:cubicBezTo>
                        <a:pt x="209724" y="19226"/>
                        <a:pt x="31395" y="9701"/>
                        <a:pt x="5466" y="13934"/>
                      </a:cubicBezTo>
                      <a:cubicBezTo>
                        <a:pt x="-20463" y="18167"/>
                        <a:pt x="54149" y="44626"/>
                        <a:pt x="56266" y="42509"/>
                      </a:cubicBezTo>
                      <a:cubicBezTo>
                        <a:pt x="58383" y="40392"/>
                        <a:pt x="-1413" y="7584"/>
                        <a:pt x="18166" y="1234"/>
                      </a:cubicBezTo>
                      <a:cubicBezTo>
                        <a:pt x="37745" y="-5116"/>
                        <a:pt x="213958" y="14992"/>
                        <a:pt x="211841" y="171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5" name="フリーフォーム 1684">
                  <a:extLst>
                    <a:ext uri="{FF2B5EF4-FFF2-40B4-BE49-F238E27FC236}">
                      <a16:creationId xmlns:a16="http://schemas.microsoft.com/office/drawing/2014/main" id="{829142E0-CC69-78F8-80BB-67AC04BA9D6B}"/>
                    </a:ext>
                  </a:extLst>
                </p:cNvPr>
                <p:cNvSpPr/>
                <p:nvPr/>
              </p:nvSpPr>
              <p:spPr>
                <a:xfrm>
                  <a:off x="7258045" y="5952905"/>
                  <a:ext cx="588673" cy="104452"/>
                </a:xfrm>
                <a:custGeom>
                  <a:avLst/>
                  <a:gdLst>
                    <a:gd name="connsiteX0" fmla="*/ 5 w 588673"/>
                    <a:gd name="connsiteY0" fmla="*/ 31970 h 104452"/>
                    <a:gd name="connsiteX1" fmla="*/ 241305 w 588673"/>
                    <a:gd name="connsiteY1" fmla="*/ 57370 h 104452"/>
                    <a:gd name="connsiteX2" fmla="*/ 276230 w 588673"/>
                    <a:gd name="connsiteY2" fmla="*/ 35145 h 104452"/>
                    <a:gd name="connsiteX3" fmla="*/ 381005 w 588673"/>
                    <a:gd name="connsiteY3" fmla="*/ 51020 h 104452"/>
                    <a:gd name="connsiteX4" fmla="*/ 444505 w 588673"/>
                    <a:gd name="connsiteY4" fmla="*/ 220 h 104452"/>
                    <a:gd name="connsiteX5" fmla="*/ 533405 w 588673"/>
                    <a:gd name="connsiteY5" fmla="*/ 35145 h 104452"/>
                    <a:gd name="connsiteX6" fmla="*/ 587380 w 588673"/>
                    <a:gd name="connsiteY6" fmla="*/ 95470 h 104452"/>
                    <a:gd name="connsiteX7" fmla="*/ 565155 w 588673"/>
                    <a:gd name="connsiteY7" fmla="*/ 95470 h 104452"/>
                    <a:gd name="connsiteX8" fmla="*/ 492130 w 588673"/>
                    <a:gd name="connsiteY8" fmla="*/ 12920 h 104452"/>
                    <a:gd name="connsiteX9" fmla="*/ 234955 w 588673"/>
                    <a:gd name="connsiteY9" fmla="*/ 82770 h 104452"/>
                    <a:gd name="connsiteX10" fmla="*/ 5 w 588673"/>
                    <a:gd name="connsiteY10" fmla="*/ 31970 h 104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88673" h="104452">
                      <a:moveTo>
                        <a:pt x="5" y="31970"/>
                      </a:moveTo>
                      <a:cubicBezTo>
                        <a:pt x="1063" y="27737"/>
                        <a:pt x="195268" y="56841"/>
                        <a:pt x="241305" y="57370"/>
                      </a:cubicBezTo>
                      <a:cubicBezTo>
                        <a:pt x="287342" y="57899"/>
                        <a:pt x="252947" y="36203"/>
                        <a:pt x="276230" y="35145"/>
                      </a:cubicBezTo>
                      <a:cubicBezTo>
                        <a:pt x="299513" y="34087"/>
                        <a:pt x="352959" y="56841"/>
                        <a:pt x="381005" y="51020"/>
                      </a:cubicBezTo>
                      <a:cubicBezTo>
                        <a:pt x="409051" y="45199"/>
                        <a:pt x="419105" y="2866"/>
                        <a:pt x="444505" y="220"/>
                      </a:cubicBezTo>
                      <a:cubicBezTo>
                        <a:pt x="469905" y="-2426"/>
                        <a:pt x="509593" y="19270"/>
                        <a:pt x="533405" y="35145"/>
                      </a:cubicBezTo>
                      <a:cubicBezTo>
                        <a:pt x="557218" y="51020"/>
                        <a:pt x="582088" y="85416"/>
                        <a:pt x="587380" y="95470"/>
                      </a:cubicBezTo>
                      <a:cubicBezTo>
                        <a:pt x="592672" y="105524"/>
                        <a:pt x="581030" y="109228"/>
                        <a:pt x="565155" y="95470"/>
                      </a:cubicBezTo>
                      <a:cubicBezTo>
                        <a:pt x="549280" y="81712"/>
                        <a:pt x="547163" y="15037"/>
                        <a:pt x="492130" y="12920"/>
                      </a:cubicBezTo>
                      <a:cubicBezTo>
                        <a:pt x="437097" y="10803"/>
                        <a:pt x="317505" y="77478"/>
                        <a:pt x="234955" y="82770"/>
                      </a:cubicBezTo>
                      <a:cubicBezTo>
                        <a:pt x="152405" y="88062"/>
                        <a:pt x="-1053" y="36203"/>
                        <a:pt x="5" y="319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6" name="フリーフォーム 1685">
                  <a:extLst>
                    <a:ext uri="{FF2B5EF4-FFF2-40B4-BE49-F238E27FC236}">
                      <a16:creationId xmlns:a16="http://schemas.microsoft.com/office/drawing/2014/main" id="{0FD7CD40-61D0-6FE6-56F0-46DB7ED9B9F9}"/>
                    </a:ext>
                  </a:extLst>
                </p:cNvPr>
                <p:cNvSpPr/>
                <p:nvPr/>
              </p:nvSpPr>
              <p:spPr>
                <a:xfrm>
                  <a:off x="7759461" y="5685850"/>
                  <a:ext cx="174854" cy="681368"/>
                </a:xfrm>
                <a:custGeom>
                  <a:avLst/>
                  <a:gdLst>
                    <a:gd name="connsiteX0" fmla="*/ 239 w 174854"/>
                    <a:gd name="connsiteY0" fmla="*/ 575 h 681368"/>
                    <a:gd name="connsiteX1" fmla="*/ 73264 w 174854"/>
                    <a:gd name="connsiteY1" fmla="*/ 83125 h 681368"/>
                    <a:gd name="connsiteX2" fmla="*/ 60564 w 174854"/>
                    <a:gd name="connsiteY2" fmla="*/ 143450 h 681368"/>
                    <a:gd name="connsiteX3" fmla="*/ 168514 w 174854"/>
                    <a:gd name="connsiteY3" fmla="*/ 102175 h 681368"/>
                    <a:gd name="connsiteX4" fmla="*/ 162164 w 174854"/>
                    <a:gd name="connsiteY4" fmla="*/ 140275 h 681368"/>
                    <a:gd name="connsiteX5" fmla="*/ 162164 w 174854"/>
                    <a:gd name="connsiteY5" fmla="*/ 308550 h 681368"/>
                    <a:gd name="connsiteX6" fmla="*/ 162164 w 174854"/>
                    <a:gd name="connsiteY6" fmla="*/ 676850 h 681368"/>
                    <a:gd name="connsiteX7" fmla="*/ 133589 w 174854"/>
                    <a:gd name="connsiteY7" fmla="*/ 514925 h 681368"/>
                    <a:gd name="connsiteX8" fmla="*/ 127239 w 174854"/>
                    <a:gd name="connsiteY8" fmla="*/ 533975 h 681368"/>
                    <a:gd name="connsiteX9" fmla="*/ 130414 w 174854"/>
                    <a:gd name="connsiteY9" fmla="*/ 400625 h 681368"/>
                    <a:gd name="connsiteX10" fmla="*/ 127239 w 174854"/>
                    <a:gd name="connsiteY10" fmla="*/ 197425 h 681368"/>
                    <a:gd name="connsiteX11" fmla="*/ 146289 w 174854"/>
                    <a:gd name="connsiteY11" fmla="*/ 384750 h 681368"/>
                    <a:gd name="connsiteX12" fmla="*/ 143114 w 174854"/>
                    <a:gd name="connsiteY12" fmla="*/ 137100 h 681368"/>
                    <a:gd name="connsiteX13" fmla="*/ 101839 w 174854"/>
                    <a:gd name="connsiteY13" fmla="*/ 127575 h 681368"/>
                    <a:gd name="connsiteX14" fmla="*/ 239 w 174854"/>
                    <a:gd name="connsiteY14" fmla="*/ 575 h 681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4854" h="681368">
                      <a:moveTo>
                        <a:pt x="239" y="575"/>
                      </a:moveTo>
                      <a:cubicBezTo>
                        <a:pt x="-4524" y="-6833"/>
                        <a:pt x="63210" y="59313"/>
                        <a:pt x="73264" y="83125"/>
                      </a:cubicBezTo>
                      <a:cubicBezTo>
                        <a:pt x="83318" y="106937"/>
                        <a:pt x="44689" y="140275"/>
                        <a:pt x="60564" y="143450"/>
                      </a:cubicBezTo>
                      <a:cubicBezTo>
                        <a:pt x="76439" y="146625"/>
                        <a:pt x="151581" y="102704"/>
                        <a:pt x="168514" y="102175"/>
                      </a:cubicBezTo>
                      <a:cubicBezTo>
                        <a:pt x="185447" y="101646"/>
                        <a:pt x="163222" y="105879"/>
                        <a:pt x="162164" y="140275"/>
                      </a:cubicBezTo>
                      <a:cubicBezTo>
                        <a:pt x="161106" y="174671"/>
                        <a:pt x="162164" y="308550"/>
                        <a:pt x="162164" y="308550"/>
                      </a:cubicBezTo>
                      <a:cubicBezTo>
                        <a:pt x="162164" y="397979"/>
                        <a:pt x="166926" y="642454"/>
                        <a:pt x="162164" y="676850"/>
                      </a:cubicBezTo>
                      <a:cubicBezTo>
                        <a:pt x="157402" y="711246"/>
                        <a:pt x="139410" y="538738"/>
                        <a:pt x="133589" y="514925"/>
                      </a:cubicBezTo>
                      <a:cubicBezTo>
                        <a:pt x="127768" y="491112"/>
                        <a:pt x="127768" y="553025"/>
                        <a:pt x="127239" y="533975"/>
                      </a:cubicBezTo>
                      <a:cubicBezTo>
                        <a:pt x="126710" y="514925"/>
                        <a:pt x="130414" y="456717"/>
                        <a:pt x="130414" y="400625"/>
                      </a:cubicBezTo>
                      <a:cubicBezTo>
                        <a:pt x="130414" y="344533"/>
                        <a:pt x="124593" y="200071"/>
                        <a:pt x="127239" y="197425"/>
                      </a:cubicBezTo>
                      <a:cubicBezTo>
                        <a:pt x="129885" y="194779"/>
                        <a:pt x="143643" y="394804"/>
                        <a:pt x="146289" y="384750"/>
                      </a:cubicBezTo>
                      <a:cubicBezTo>
                        <a:pt x="148935" y="374696"/>
                        <a:pt x="150522" y="179962"/>
                        <a:pt x="143114" y="137100"/>
                      </a:cubicBezTo>
                      <a:cubicBezTo>
                        <a:pt x="135706" y="94238"/>
                        <a:pt x="124593" y="149271"/>
                        <a:pt x="101839" y="127575"/>
                      </a:cubicBezTo>
                      <a:cubicBezTo>
                        <a:pt x="79085" y="105879"/>
                        <a:pt x="5002" y="7983"/>
                        <a:pt x="239" y="5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7" name="フリーフォーム 1686">
                  <a:extLst>
                    <a:ext uri="{FF2B5EF4-FFF2-40B4-BE49-F238E27FC236}">
                      <a16:creationId xmlns:a16="http://schemas.microsoft.com/office/drawing/2014/main" id="{514E6D4A-CBF6-6395-54F8-E68BC10E0E5C}"/>
                    </a:ext>
                  </a:extLst>
                </p:cNvPr>
                <p:cNvSpPr/>
                <p:nvPr/>
              </p:nvSpPr>
              <p:spPr>
                <a:xfrm>
                  <a:off x="6992226" y="6045125"/>
                  <a:ext cx="854411" cy="58636"/>
                </a:xfrm>
                <a:custGeom>
                  <a:avLst/>
                  <a:gdLst>
                    <a:gd name="connsiteX0" fmla="*/ 5474 w 854411"/>
                    <a:gd name="connsiteY0" fmla="*/ 57225 h 58636"/>
                    <a:gd name="connsiteX1" fmla="*/ 688099 w 854411"/>
                    <a:gd name="connsiteY1" fmla="*/ 57225 h 58636"/>
                    <a:gd name="connsiteX2" fmla="*/ 688099 w 854411"/>
                    <a:gd name="connsiteY2" fmla="*/ 41350 h 58636"/>
                    <a:gd name="connsiteX3" fmla="*/ 783349 w 854411"/>
                    <a:gd name="connsiteY3" fmla="*/ 41350 h 58636"/>
                    <a:gd name="connsiteX4" fmla="*/ 843674 w 854411"/>
                    <a:gd name="connsiteY4" fmla="*/ 75 h 58636"/>
                    <a:gd name="connsiteX5" fmla="*/ 805574 w 854411"/>
                    <a:gd name="connsiteY5" fmla="*/ 31825 h 58636"/>
                    <a:gd name="connsiteX6" fmla="*/ 389649 w 854411"/>
                    <a:gd name="connsiteY6" fmla="*/ 57225 h 58636"/>
                    <a:gd name="connsiteX7" fmla="*/ 5474 w 854411"/>
                    <a:gd name="connsiteY7" fmla="*/ 57225 h 58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4411" h="58636">
                      <a:moveTo>
                        <a:pt x="5474" y="57225"/>
                      </a:moveTo>
                      <a:lnTo>
                        <a:pt x="688099" y="57225"/>
                      </a:lnTo>
                      <a:cubicBezTo>
                        <a:pt x="801870" y="54579"/>
                        <a:pt x="672224" y="43996"/>
                        <a:pt x="688099" y="41350"/>
                      </a:cubicBezTo>
                      <a:cubicBezTo>
                        <a:pt x="703974" y="38704"/>
                        <a:pt x="757420" y="48229"/>
                        <a:pt x="783349" y="41350"/>
                      </a:cubicBezTo>
                      <a:cubicBezTo>
                        <a:pt x="809278" y="34471"/>
                        <a:pt x="839970" y="1662"/>
                        <a:pt x="843674" y="75"/>
                      </a:cubicBezTo>
                      <a:cubicBezTo>
                        <a:pt x="847378" y="-1512"/>
                        <a:pt x="881245" y="22300"/>
                        <a:pt x="805574" y="31825"/>
                      </a:cubicBezTo>
                      <a:cubicBezTo>
                        <a:pt x="729903" y="41350"/>
                        <a:pt x="521411" y="54050"/>
                        <a:pt x="389649" y="57225"/>
                      </a:cubicBezTo>
                      <a:cubicBezTo>
                        <a:pt x="257887" y="60400"/>
                        <a:pt x="-44268" y="57225"/>
                        <a:pt x="5474" y="572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8" name="フリーフォーム 1687">
                  <a:extLst>
                    <a:ext uri="{FF2B5EF4-FFF2-40B4-BE49-F238E27FC236}">
                      <a16:creationId xmlns:a16="http://schemas.microsoft.com/office/drawing/2014/main" id="{25672A18-27B7-D3C5-C52B-FF499313139D}"/>
                    </a:ext>
                  </a:extLst>
                </p:cNvPr>
                <p:cNvSpPr/>
                <p:nvPr/>
              </p:nvSpPr>
              <p:spPr>
                <a:xfrm>
                  <a:off x="6931025" y="6028220"/>
                  <a:ext cx="956567" cy="102705"/>
                </a:xfrm>
                <a:custGeom>
                  <a:avLst/>
                  <a:gdLst>
                    <a:gd name="connsiteX0" fmla="*/ 0 w 956567"/>
                    <a:gd name="connsiteY0" fmla="*/ 96355 h 102705"/>
                    <a:gd name="connsiteX1" fmla="*/ 822325 w 956567"/>
                    <a:gd name="connsiteY1" fmla="*/ 102705 h 102705"/>
                    <a:gd name="connsiteX2" fmla="*/ 733425 w 956567"/>
                    <a:gd name="connsiteY2" fmla="*/ 96355 h 102705"/>
                    <a:gd name="connsiteX3" fmla="*/ 863600 w 956567"/>
                    <a:gd name="connsiteY3" fmla="*/ 83655 h 102705"/>
                    <a:gd name="connsiteX4" fmla="*/ 955675 w 956567"/>
                    <a:gd name="connsiteY4" fmla="*/ 1105 h 102705"/>
                    <a:gd name="connsiteX5" fmla="*/ 895350 w 956567"/>
                    <a:gd name="connsiteY5" fmla="*/ 39205 h 102705"/>
                    <a:gd name="connsiteX6" fmla="*/ 669925 w 956567"/>
                    <a:gd name="connsiteY6" fmla="*/ 83655 h 102705"/>
                    <a:gd name="connsiteX7" fmla="*/ 177800 w 956567"/>
                    <a:gd name="connsiteY7" fmla="*/ 93180 h 102705"/>
                    <a:gd name="connsiteX8" fmla="*/ 288925 w 956567"/>
                    <a:gd name="connsiteY8" fmla="*/ 96355 h 102705"/>
                    <a:gd name="connsiteX9" fmla="*/ 0 w 956567"/>
                    <a:gd name="connsiteY9" fmla="*/ 96355 h 102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6567" h="102705">
                      <a:moveTo>
                        <a:pt x="0" y="96355"/>
                      </a:moveTo>
                      <a:lnTo>
                        <a:pt x="822325" y="102705"/>
                      </a:lnTo>
                      <a:cubicBezTo>
                        <a:pt x="944562" y="102705"/>
                        <a:pt x="726546" y="99530"/>
                        <a:pt x="733425" y="96355"/>
                      </a:cubicBezTo>
                      <a:cubicBezTo>
                        <a:pt x="740304" y="93180"/>
                        <a:pt x="826558" y="99530"/>
                        <a:pt x="863600" y="83655"/>
                      </a:cubicBezTo>
                      <a:cubicBezTo>
                        <a:pt x="900642" y="67780"/>
                        <a:pt x="950383" y="8513"/>
                        <a:pt x="955675" y="1105"/>
                      </a:cubicBezTo>
                      <a:cubicBezTo>
                        <a:pt x="960967" y="-6303"/>
                        <a:pt x="942975" y="25447"/>
                        <a:pt x="895350" y="39205"/>
                      </a:cubicBezTo>
                      <a:cubicBezTo>
                        <a:pt x="847725" y="52963"/>
                        <a:pt x="789517" y="74659"/>
                        <a:pt x="669925" y="83655"/>
                      </a:cubicBezTo>
                      <a:cubicBezTo>
                        <a:pt x="550333" y="92651"/>
                        <a:pt x="241300" y="91063"/>
                        <a:pt x="177800" y="93180"/>
                      </a:cubicBezTo>
                      <a:lnTo>
                        <a:pt x="288925" y="96355"/>
                      </a:lnTo>
                      <a:lnTo>
                        <a:pt x="0" y="9635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9" name="フリーフォーム 1688">
                  <a:extLst>
                    <a:ext uri="{FF2B5EF4-FFF2-40B4-BE49-F238E27FC236}">
                      <a16:creationId xmlns:a16="http://schemas.microsoft.com/office/drawing/2014/main" id="{372F5D05-3898-2BAE-7373-6F411E6B217A}"/>
                    </a:ext>
                  </a:extLst>
                </p:cNvPr>
                <p:cNvSpPr/>
                <p:nvPr/>
              </p:nvSpPr>
              <p:spPr>
                <a:xfrm>
                  <a:off x="7000875" y="6096000"/>
                  <a:ext cx="625475" cy="14170"/>
                </a:xfrm>
                <a:custGeom>
                  <a:avLst/>
                  <a:gdLst>
                    <a:gd name="connsiteX0" fmla="*/ 0 w 625475"/>
                    <a:gd name="connsiteY0" fmla="*/ 3175 h 14170"/>
                    <a:gd name="connsiteX1" fmla="*/ 625475 w 625475"/>
                    <a:gd name="connsiteY1" fmla="*/ 0 h 14170"/>
                    <a:gd name="connsiteX2" fmla="*/ 298450 w 625475"/>
                    <a:gd name="connsiteY2" fmla="*/ 12700 h 14170"/>
                    <a:gd name="connsiteX3" fmla="*/ 0 w 625475"/>
                    <a:gd name="connsiteY3" fmla="*/ 3175 h 14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5475" h="14170">
                      <a:moveTo>
                        <a:pt x="0" y="3175"/>
                      </a:moveTo>
                      <a:lnTo>
                        <a:pt x="625475" y="0"/>
                      </a:lnTo>
                      <a:lnTo>
                        <a:pt x="298450" y="12700"/>
                      </a:lnTo>
                      <a:cubicBezTo>
                        <a:pt x="190500" y="15346"/>
                        <a:pt x="84137" y="15610"/>
                        <a:pt x="0" y="31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0" name="フリーフォーム 1689">
                  <a:extLst>
                    <a:ext uri="{FF2B5EF4-FFF2-40B4-BE49-F238E27FC236}">
                      <a16:creationId xmlns:a16="http://schemas.microsoft.com/office/drawing/2014/main" id="{8079D8CD-9C08-C379-58C9-8D4D4EA0DB1F}"/>
                    </a:ext>
                  </a:extLst>
                </p:cNvPr>
                <p:cNvSpPr/>
                <p:nvPr/>
              </p:nvSpPr>
              <p:spPr>
                <a:xfrm>
                  <a:off x="7854705" y="6045999"/>
                  <a:ext cx="35182" cy="1529321"/>
                </a:xfrm>
                <a:custGeom>
                  <a:avLst/>
                  <a:gdLst>
                    <a:gd name="connsiteX0" fmla="*/ 16120 w 35182"/>
                    <a:gd name="connsiteY0" fmla="*/ 27776 h 1529321"/>
                    <a:gd name="connsiteX1" fmla="*/ 12945 w 35182"/>
                    <a:gd name="connsiteY1" fmla="*/ 961226 h 1529321"/>
                    <a:gd name="connsiteX2" fmla="*/ 245 w 35182"/>
                    <a:gd name="connsiteY2" fmla="*/ 773901 h 1529321"/>
                    <a:gd name="connsiteX3" fmla="*/ 25645 w 35182"/>
                    <a:gd name="connsiteY3" fmla="*/ 1466051 h 1529321"/>
                    <a:gd name="connsiteX4" fmla="*/ 22470 w 35182"/>
                    <a:gd name="connsiteY4" fmla="*/ 1370801 h 1529321"/>
                    <a:gd name="connsiteX5" fmla="*/ 35170 w 35182"/>
                    <a:gd name="connsiteY5" fmla="*/ 345276 h 1529321"/>
                    <a:gd name="connsiteX6" fmla="*/ 16120 w 35182"/>
                    <a:gd name="connsiteY6" fmla="*/ 27776 h 1529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182" h="1529321">
                      <a:moveTo>
                        <a:pt x="16120" y="27776"/>
                      </a:moveTo>
                      <a:cubicBezTo>
                        <a:pt x="12416" y="130434"/>
                        <a:pt x="15591" y="836872"/>
                        <a:pt x="12945" y="961226"/>
                      </a:cubicBezTo>
                      <a:cubicBezTo>
                        <a:pt x="10299" y="1085580"/>
                        <a:pt x="-1872" y="689764"/>
                        <a:pt x="245" y="773901"/>
                      </a:cubicBezTo>
                      <a:cubicBezTo>
                        <a:pt x="2362" y="858038"/>
                        <a:pt x="21941" y="1366568"/>
                        <a:pt x="25645" y="1466051"/>
                      </a:cubicBezTo>
                      <a:cubicBezTo>
                        <a:pt x="29349" y="1565534"/>
                        <a:pt x="20883" y="1557597"/>
                        <a:pt x="22470" y="1370801"/>
                      </a:cubicBezTo>
                      <a:cubicBezTo>
                        <a:pt x="24057" y="1184005"/>
                        <a:pt x="34641" y="566468"/>
                        <a:pt x="35170" y="345276"/>
                      </a:cubicBezTo>
                      <a:cubicBezTo>
                        <a:pt x="35699" y="124084"/>
                        <a:pt x="19824" y="-74882"/>
                        <a:pt x="16120" y="277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1" name="フリーフォーム 1690">
                  <a:extLst>
                    <a:ext uri="{FF2B5EF4-FFF2-40B4-BE49-F238E27FC236}">
                      <a16:creationId xmlns:a16="http://schemas.microsoft.com/office/drawing/2014/main" id="{E7EF1742-46C1-03DB-9A16-D30513EA5D3D}"/>
                    </a:ext>
                  </a:extLst>
                </p:cNvPr>
                <p:cNvSpPr/>
                <p:nvPr/>
              </p:nvSpPr>
              <p:spPr>
                <a:xfrm>
                  <a:off x="7787599" y="6123158"/>
                  <a:ext cx="26089" cy="1292188"/>
                </a:xfrm>
                <a:custGeom>
                  <a:avLst/>
                  <a:gdLst>
                    <a:gd name="connsiteX0" fmla="*/ 7026 w 26089"/>
                    <a:gd name="connsiteY0" fmla="*/ 17292 h 1292188"/>
                    <a:gd name="connsiteX1" fmla="*/ 676 w 26089"/>
                    <a:gd name="connsiteY1" fmla="*/ 995192 h 1292188"/>
                    <a:gd name="connsiteX2" fmla="*/ 3851 w 26089"/>
                    <a:gd name="connsiteY2" fmla="*/ 950742 h 1292188"/>
                    <a:gd name="connsiteX3" fmla="*/ 7026 w 26089"/>
                    <a:gd name="connsiteY3" fmla="*/ 1290467 h 1292188"/>
                    <a:gd name="connsiteX4" fmla="*/ 676 w 26089"/>
                    <a:gd name="connsiteY4" fmla="*/ 1052342 h 1292188"/>
                    <a:gd name="connsiteX5" fmla="*/ 26076 w 26089"/>
                    <a:gd name="connsiteY5" fmla="*/ 420517 h 1292188"/>
                    <a:gd name="connsiteX6" fmla="*/ 7026 w 26089"/>
                    <a:gd name="connsiteY6" fmla="*/ 17292 h 1292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89" h="1292188">
                      <a:moveTo>
                        <a:pt x="7026" y="17292"/>
                      </a:moveTo>
                      <a:cubicBezTo>
                        <a:pt x="2793" y="113071"/>
                        <a:pt x="1205" y="839617"/>
                        <a:pt x="676" y="995192"/>
                      </a:cubicBezTo>
                      <a:cubicBezTo>
                        <a:pt x="147" y="1150767"/>
                        <a:pt x="2793" y="901530"/>
                        <a:pt x="3851" y="950742"/>
                      </a:cubicBezTo>
                      <a:cubicBezTo>
                        <a:pt x="4909" y="999954"/>
                        <a:pt x="7555" y="1273534"/>
                        <a:pt x="7026" y="1290467"/>
                      </a:cubicBezTo>
                      <a:cubicBezTo>
                        <a:pt x="6497" y="1307400"/>
                        <a:pt x="-2499" y="1197334"/>
                        <a:pt x="676" y="1052342"/>
                      </a:cubicBezTo>
                      <a:cubicBezTo>
                        <a:pt x="3851" y="907350"/>
                        <a:pt x="25547" y="594084"/>
                        <a:pt x="26076" y="420517"/>
                      </a:cubicBezTo>
                      <a:cubicBezTo>
                        <a:pt x="26605" y="246950"/>
                        <a:pt x="11259" y="-78487"/>
                        <a:pt x="7026" y="172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2" name="フリーフォーム 1691">
                  <a:extLst>
                    <a:ext uri="{FF2B5EF4-FFF2-40B4-BE49-F238E27FC236}">
                      <a16:creationId xmlns:a16="http://schemas.microsoft.com/office/drawing/2014/main" id="{EAA3ADA5-634D-4E5D-4D42-EE7BC01C22B9}"/>
                    </a:ext>
                  </a:extLst>
                </p:cNvPr>
                <p:cNvSpPr/>
                <p:nvPr/>
              </p:nvSpPr>
              <p:spPr>
                <a:xfrm>
                  <a:off x="7753259" y="6123666"/>
                  <a:ext cx="13401" cy="1277669"/>
                </a:xfrm>
                <a:custGeom>
                  <a:avLst/>
                  <a:gdLst>
                    <a:gd name="connsiteX0" fmla="*/ 6441 w 13401"/>
                    <a:gd name="connsiteY0" fmla="*/ 26309 h 1277669"/>
                    <a:gd name="connsiteX1" fmla="*/ 12791 w 13401"/>
                    <a:gd name="connsiteY1" fmla="*/ 969284 h 1277669"/>
                    <a:gd name="connsiteX2" fmla="*/ 12791 w 13401"/>
                    <a:gd name="connsiteY2" fmla="*/ 1277259 h 1277669"/>
                    <a:gd name="connsiteX3" fmla="*/ 9616 w 13401"/>
                    <a:gd name="connsiteY3" fmla="*/ 921659 h 1277669"/>
                    <a:gd name="connsiteX4" fmla="*/ 91 w 13401"/>
                    <a:gd name="connsiteY4" fmla="*/ 321584 h 1277669"/>
                    <a:gd name="connsiteX5" fmla="*/ 6441 w 13401"/>
                    <a:gd name="connsiteY5" fmla="*/ 26309 h 1277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01" h="1277669">
                      <a:moveTo>
                        <a:pt x="6441" y="26309"/>
                      </a:moveTo>
                      <a:cubicBezTo>
                        <a:pt x="8558" y="134259"/>
                        <a:pt x="11733" y="760792"/>
                        <a:pt x="12791" y="969284"/>
                      </a:cubicBezTo>
                      <a:cubicBezTo>
                        <a:pt x="13849" y="1177776"/>
                        <a:pt x="13320" y="1285197"/>
                        <a:pt x="12791" y="1277259"/>
                      </a:cubicBezTo>
                      <a:cubicBezTo>
                        <a:pt x="12262" y="1269322"/>
                        <a:pt x="11733" y="1080938"/>
                        <a:pt x="9616" y="921659"/>
                      </a:cubicBezTo>
                      <a:cubicBezTo>
                        <a:pt x="7499" y="762380"/>
                        <a:pt x="-967" y="475572"/>
                        <a:pt x="91" y="321584"/>
                      </a:cubicBezTo>
                      <a:cubicBezTo>
                        <a:pt x="1149" y="167597"/>
                        <a:pt x="4324" y="-81641"/>
                        <a:pt x="6441" y="263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3" name="フリーフォーム 1692">
                  <a:extLst>
                    <a:ext uri="{FF2B5EF4-FFF2-40B4-BE49-F238E27FC236}">
                      <a16:creationId xmlns:a16="http://schemas.microsoft.com/office/drawing/2014/main" id="{04D0B0D6-4736-25BB-E32B-2EC362B63076}"/>
                    </a:ext>
                  </a:extLst>
                </p:cNvPr>
                <p:cNvSpPr/>
                <p:nvPr/>
              </p:nvSpPr>
              <p:spPr>
                <a:xfrm>
                  <a:off x="7405364" y="6172156"/>
                  <a:ext cx="59876" cy="360198"/>
                </a:xfrm>
                <a:custGeom>
                  <a:avLst/>
                  <a:gdLst>
                    <a:gd name="connsiteX0" fmla="*/ 40011 w 59876"/>
                    <a:gd name="connsiteY0" fmla="*/ 44 h 360198"/>
                    <a:gd name="connsiteX1" fmla="*/ 14611 w 59876"/>
                    <a:gd name="connsiteY1" fmla="*/ 130219 h 360198"/>
                    <a:gd name="connsiteX2" fmla="*/ 55886 w 59876"/>
                    <a:gd name="connsiteY2" fmla="*/ 355644 h 360198"/>
                    <a:gd name="connsiteX3" fmla="*/ 36836 w 59876"/>
                    <a:gd name="connsiteY3" fmla="*/ 285794 h 360198"/>
                    <a:gd name="connsiteX4" fmla="*/ 59061 w 59876"/>
                    <a:gd name="connsiteY4" fmla="*/ 339769 h 360198"/>
                    <a:gd name="connsiteX5" fmla="*/ 52711 w 59876"/>
                    <a:gd name="connsiteY5" fmla="*/ 200069 h 360198"/>
                    <a:gd name="connsiteX6" fmla="*/ 30486 w 59876"/>
                    <a:gd name="connsiteY6" fmla="*/ 336594 h 360198"/>
                    <a:gd name="connsiteX7" fmla="*/ 8261 w 59876"/>
                    <a:gd name="connsiteY7" fmla="*/ 111169 h 360198"/>
                    <a:gd name="connsiteX8" fmla="*/ 1911 w 59876"/>
                    <a:gd name="connsiteY8" fmla="*/ 142919 h 360198"/>
                    <a:gd name="connsiteX9" fmla="*/ 40011 w 59876"/>
                    <a:gd name="connsiteY9" fmla="*/ 44 h 360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876" h="360198">
                      <a:moveTo>
                        <a:pt x="40011" y="44"/>
                      </a:moveTo>
                      <a:cubicBezTo>
                        <a:pt x="42128" y="-2073"/>
                        <a:pt x="11965" y="70952"/>
                        <a:pt x="14611" y="130219"/>
                      </a:cubicBezTo>
                      <a:cubicBezTo>
                        <a:pt x="17257" y="189486"/>
                        <a:pt x="52182" y="329715"/>
                        <a:pt x="55886" y="355644"/>
                      </a:cubicBezTo>
                      <a:cubicBezTo>
                        <a:pt x="59590" y="381573"/>
                        <a:pt x="36307" y="288440"/>
                        <a:pt x="36836" y="285794"/>
                      </a:cubicBezTo>
                      <a:cubicBezTo>
                        <a:pt x="37365" y="283148"/>
                        <a:pt x="56415" y="354056"/>
                        <a:pt x="59061" y="339769"/>
                      </a:cubicBezTo>
                      <a:cubicBezTo>
                        <a:pt x="61707" y="325482"/>
                        <a:pt x="57474" y="200598"/>
                        <a:pt x="52711" y="200069"/>
                      </a:cubicBezTo>
                      <a:cubicBezTo>
                        <a:pt x="47949" y="199540"/>
                        <a:pt x="37894" y="351411"/>
                        <a:pt x="30486" y="336594"/>
                      </a:cubicBezTo>
                      <a:cubicBezTo>
                        <a:pt x="23078" y="321777"/>
                        <a:pt x="13023" y="143448"/>
                        <a:pt x="8261" y="111169"/>
                      </a:cubicBezTo>
                      <a:cubicBezTo>
                        <a:pt x="3498" y="78890"/>
                        <a:pt x="-3381" y="153502"/>
                        <a:pt x="1911" y="142919"/>
                      </a:cubicBezTo>
                      <a:cubicBezTo>
                        <a:pt x="7203" y="132336"/>
                        <a:pt x="37894" y="2161"/>
                        <a:pt x="40011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4" name="フリーフォーム 1693">
                  <a:extLst>
                    <a:ext uri="{FF2B5EF4-FFF2-40B4-BE49-F238E27FC236}">
                      <a16:creationId xmlns:a16="http://schemas.microsoft.com/office/drawing/2014/main" id="{D0A7CFC1-B52E-F4B9-036C-2CA9BC60AE59}"/>
                    </a:ext>
                  </a:extLst>
                </p:cNvPr>
                <p:cNvSpPr/>
                <p:nvPr/>
              </p:nvSpPr>
              <p:spPr>
                <a:xfrm>
                  <a:off x="7517554" y="6176638"/>
                  <a:ext cx="92921" cy="316265"/>
                </a:xfrm>
                <a:custGeom>
                  <a:avLst/>
                  <a:gdLst>
                    <a:gd name="connsiteX0" fmla="*/ 4021 w 92921"/>
                    <a:gd name="connsiteY0" fmla="*/ 122562 h 316265"/>
                    <a:gd name="connsiteX1" fmla="*/ 7196 w 92921"/>
                    <a:gd name="connsiteY1" fmla="*/ 71762 h 316265"/>
                    <a:gd name="connsiteX2" fmla="*/ 38946 w 92921"/>
                    <a:gd name="connsiteY2" fmla="*/ 1912 h 316265"/>
                    <a:gd name="connsiteX3" fmla="*/ 73871 w 92921"/>
                    <a:gd name="connsiteY3" fmla="*/ 30487 h 316265"/>
                    <a:gd name="connsiteX4" fmla="*/ 61171 w 92921"/>
                    <a:gd name="connsiteY4" fmla="*/ 141612 h 316265"/>
                    <a:gd name="connsiteX5" fmla="*/ 92921 w 92921"/>
                    <a:gd name="connsiteY5" fmla="*/ 316237 h 316265"/>
                    <a:gd name="connsiteX6" fmla="*/ 61171 w 92921"/>
                    <a:gd name="connsiteY6" fmla="*/ 154312 h 316265"/>
                    <a:gd name="connsiteX7" fmla="*/ 54821 w 92921"/>
                    <a:gd name="connsiteY7" fmla="*/ 40012 h 316265"/>
                    <a:gd name="connsiteX8" fmla="*/ 4021 w 92921"/>
                    <a:gd name="connsiteY8" fmla="*/ 122562 h 316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921" h="316265">
                      <a:moveTo>
                        <a:pt x="4021" y="122562"/>
                      </a:moveTo>
                      <a:cubicBezTo>
                        <a:pt x="-3916" y="127854"/>
                        <a:pt x="1375" y="91870"/>
                        <a:pt x="7196" y="71762"/>
                      </a:cubicBezTo>
                      <a:cubicBezTo>
                        <a:pt x="13017" y="51654"/>
                        <a:pt x="27834" y="8791"/>
                        <a:pt x="38946" y="1912"/>
                      </a:cubicBezTo>
                      <a:cubicBezTo>
                        <a:pt x="50058" y="-4967"/>
                        <a:pt x="70167" y="7204"/>
                        <a:pt x="73871" y="30487"/>
                      </a:cubicBezTo>
                      <a:cubicBezTo>
                        <a:pt x="77575" y="53770"/>
                        <a:pt x="57996" y="93987"/>
                        <a:pt x="61171" y="141612"/>
                      </a:cubicBezTo>
                      <a:cubicBezTo>
                        <a:pt x="64346" y="189237"/>
                        <a:pt x="92921" y="314120"/>
                        <a:pt x="92921" y="316237"/>
                      </a:cubicBezTo>
                      <a:cubicBezTo>
                        <a:pt x="92921" y="318354"/>
                        <a:pt x="67521" y="200350"/>
                        <a:pt x="61171" y="154312"/>
                      </a:cubicBezTo>
                      <a:cubicBezTo>
                        <a:pt x="54821" y="108274"/>
                        <a:pt x="63288" y="50066"/>
                        <a:pt x="54821" y="40012"/>
                      </a:cubicBezTo>
                      <a:cubicBezTo>
                        <a:pt x="46354" y="29958"/>
                        <a:pt x="11958" y="117270"/>
                        <a:pt x="4021" y="1225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5" name="フリーフォーム 1694">
                  <a:extLst>
                    <a:ext uri="{FF2B5EF4-FFF2-40B4-BE49-F238E27FC236}">
                      <a16:creationId xmlns:a16="http://schemas.microsoft.com/office/drawing/2014/main" id="{639EC851-B0FE-955C-9917-995087FAFE3C}"/>
                    </a:ext>
                  </a:extLst>
                </p:cNvPr>
                <p:cNvSpPr/>
                <p:nvPr/>
              </p:nvSpPr>
              <p:spPr>
                <a:xfrm>
                  <a:off x="7511932" y="6524478"/>
                  <a:ext cx="64319" cy="165330"/>
                </a:xfrm>
                <a:custGeom>
                  <a:avLst/>
                  <a:gdLst>
                    <a:gd name="connsiteX0" fmla="*/ 118 w 64319"/>
                    <a:gd name="connsiteY0" fmla="*/ 147 h 165330"/>
                    <a:gd name="connsiteX1" fmla="*/ 63618 w 64319"/>
                    <a:gd name="connsiteY1" fmla="*/ 101747 h 165330"/>
                    <a:gd name="connsiteX2" fmla="*/ 35043 w 64319"/>
                    <a:gd name="connsiteY2" fmla="*/ 165247 h 165330"/>
                    <a:gd name="connsiteX3" fmla="*/ 50918 w 64319"/>
                    <a:gd name="connsiteY3" fmla="*/ 114447 h 165330"/>
                    <a:gd name="connsiteX4" fmla="*/ 47743 w 64319"/>
                    <a:gd name="connsiteY4" fmla="*/ 79522 h 165330"/>
                    <a:gd name="connsiteX5" fmla="*/ 118 w 64319"/>
                    <a:gd name="connsiteY5" fmla="*/ 147 h 16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319" h="165330">
                      <a:moveTo>
                        <a:pt x="118" y="147"/>
                      </a:moveTo>
                      <a:cubicBezTo>
                        <a:pt x="2764" y="3851"/>
                        <a:pt x="57797" y="74230"/>
                        <a:pt x="63618" y="101747"/>
                      </a:cubicBezTo>
                      <a:cubicBezTo>
                        <a:pt x="69439" y="129264"/>
                        <a:pt x="37160" y="163130"/>
                        <a:pt x="35043" y="165247"/>
                      </a:cubicBezTo>
                      <a:cubicBezTo>
                        <a:pt x="32926" y="167364"/>
                        <a:pt x="48801" y="128735"/>
                        <a:pt x="50918" y="114447"/>
                      </a:cubicBezTo>
                      <a:cubicBezTo>
                        <a:pt x="53035" y="100160"/>
                        <a:pt x="55680" y="95397"/>
                        <a:pt x="47743" y="79522"/>
                      </a:cubicBezTo>
                      <a:cubicBezTo>
                        <a:pt x="39806" y="63647"/>
                        <a:pt x="-2528" y="-3557"/>
                        <a:pt x="118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6" name="フリーフォーム 1695">
                  <a:extLst>
                    <a:ext uri="{FF2B5EF4-FFF2-40B4-BE49-F238E27FC236}">
                      <a16:creationId xmlns:a16="http://schemas.microsoft.com/office/drawing/2014/main" id="{3D01A3EE-EFB5-CCD1-F8FB-CF046D6FF5F8}"/>
                    </a:ext>
                  </a:extLst>
                </p:cNvPr>
                <p:cNvSpPr/>
                <p:nvPr/>
              </p:nvSpPr>
              <p:spPr>
                <a:xfrm>
                  <a:off x="7569137" y="6673848"/>
                  <a:ext cx="51498" cy="207883"/>
                </a:xfrm>
                <a:custGeom>
                  <a:avLst/>
                  <a:gdLst>
                    <a:gd name="connsiteX0" fmla="*/ 50863 w 51498"/>
                    <a:gd name="connsiteY0" fmla="*/ 2 h 207883"/>
                    <a:gd name="connsiteX1" fmla="*/ 41338 w 51498"/>
                    <a:gd name="connsiteY1" fmla="*/ 120652 h 207883"/>
                    <a:gd name="connsiteX2" fmla="*/ 63 w 51498"/>
                    <a:gd name="connsiteY2" fmla="*/ 203202 h 207883"/>
                    <a:gd name="connsiteX3" fmla="*/ 31813 w 51498"/>
                    <a:gd name="connsiteY3" fmla="*/ 196852 h 207883"/>
                    <a:gd name="connsiteX4" fmla="*/ 28638 w 51498"/>
                    <a:gd name="connsiteY4" fmla="*/ 190502 h 207883"/>
                    <a:gd name="connsiteX5" fmla="*/ 28638 w 51498"/>
                    <a:gd name="connsiteY5" fmla="*/ 117477 h 207883"/>
                    <a:gd name="connsiteX6" fmla="*/ 50863 w 51498"/>
                    <a:gd name="connsiteY6" fmla="*/ 2 h 20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98" h="207883">
                      <a:moveTo>
                        <a:pt x="50863" y="2"/>
                      </a:moveTo>
                      <a:cubicBezTo>
                        <a:pt x="52980" y="531"/>
                        <a:pt x="49805" y="86785"/>
                        <a:pt x="41338" y="120652"/>
                      </a:cubicBezTo>
                      <a:cubicBezTo>
                        <a:pt x="32871" y="154519"/>
                        <a:pt x="1650" y="190502"/>
                        <a:pt x="63" y="203202"/>
                      </a:cubicBezTo>
                      <a:cubicBezTo>
                        <a:pt x="-1524" y="215902"/>
                        <a:pt x="27051" y="198969"/>
                        <a:pt x="31813" y="196852"/>
                      </a:cubicBezTo>
                      <a:cubicBezTo>
                        <a:pt x="36575" y="194735"/>
                        <a:pt x="29167" y="203731"/>
                        <a:pt x="28638" y="190502"/>
                      </a:cubicBezTo>
                      <a:cubicBezTo>
                        <a:pt x="28109" y="177273"/>
                        <a:pt x="27580" y="148698"/>
                        <a:pt x="28638" y="117477"/>
                      </a:cubicBezTo>
                      <a:cubicBezTo>
                        <a:pt x="29696" y="86256"/>
                        <a:pt x="48746" y="-527"/>
                        <a:pt x="5086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7" name="フリーフォーム 1696">
                  <a:extLst>
                    <a:ext uri="{FF2B5EF4-FFF2-40B4-BE49-F238E27FC236}">
                      <a16:creationId xmlns:a16="http://schemas.microsoft.com/office/drawing/2014/main" id="{672178E2-B479-E622-8F9F-D7B4E34BDDE1}"/>
                    </a:ext>
                  </a:extLst>
                </p:cNvPr>
                <p:cNvSpPr/>
                <p:nvPr/>
              </p:nvSpPr>
              <p:spPr>
                <a:xfrm>
                  <a:off x="7584971" y="6930930"/>
                  <a:ext cx="89328" cy="165570"/>
                </a:xfrm>
                <a:custGeom>
                  <a:avLst/>
                  <a:gdLst>
                    <a:gd name="connsiteX0" fmla="*/ 19154 w 89328"/>
                    <a:gd name="connsiteY0" fmla="*/ 95 h 165570"/>
                    <a:gd name="connsiteX1" fmla="*/ 104 w 89328"/>
                    <a:gd name="connsiteY1" fmla="*/ 146145 h 165570"/>
                    <a:gd name="connsiteX2" fmla="*/ 28679 w 89328"/>
                    <a:gd name="connsiteY2" fmla="*/ 123920 h 165570"/>
                    <a:gd name="connsiteX3" fmla="*/ 76304 w 89328"/>
                    <a:gd name="connsiteY3" fmla="*/ 146145 h 165570"/>
                    <a:gd name="connsiteX4" fmla="*/ 89004 w 89328"/>
                    <a:gd name="connsiteY4" fmla="*/ 41370 h 165570"/>
                    <a:gd name="connsiteX5" fmla="*/ 66779 w 89328"/>
                    <a:gd name="connsiteY5" fmla="*/ 162020 h 165570"/>
                    <a:gd name="connsiteX6" fmla="*/ 22329 w 89328"/>
                    <a:gd name="connsiteY6" fmla="*/ 123920 h 165570"/>
                    <a:gd name="connsiteX7" fmla="*/ 19154 w 89328"/>
                    <a:gd name="connsiteY7" fmla="*/ 95 h 165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328" h="165570">
                      <a:moveTo>
                        <a:pt x="19154" y="95"/>
                      </a:moveTo>
                      <a:cubicBezTo>
                        <a:pt x="15450" y="3799"/>
                        <a:pt x="-1483" y="125508"/>
                        <a:pt x="104" y="146145"/>
                      </a:cubicBezTo>
                      <a:cubicBezTo>
                        <a:pt x="1691" y="166782"/>
                        <a:pt x="15979" y="123920"/>
                        <a:pt x="28679" y="123920"/>
                      </a:cubicBezTo>
                      <a:cubicBezTo>
                        <a:pt x="41379" y="123920"/>
                        <a:pt x="66250" y="159903"/>
                        <a:pt x="76304" y="146145"/>
                      </a:cubicBezTo>
                      <a:cubicBezTo>
                        <a:pt x="86358" y="132387"/>
                        <a:pt x="90592" y="38724"/>
                        <a:pt x="89004" y="41370"/>
                      </a:cubicBezTo>
                      <a:cubicBezTo>
                        <a:pt x="87417" y="44016"/>
                        <a:pt x="77892" y="148262"/>
                        <a:pt x="66779" y="162020"/>
                      </a:cubicBezTo>
                      <a:cubicBezTo>
                        <a:pt x="55666" y="175778"/>
                        <a:pt x="29737" y="146674"/>
                        <a:pt x="22329" y="123920"/>
                      </a:cubicBezTo>
                      <a:cubicBezTo>
                        <a:pt x="14921" y="101166"/>
                        <a:pt x="22858" y="-3609"/>
                        <a:pt x="19154" y="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8" name="フリーフォーム 1697">
                  <a:extLst>
                    <a:ext uri="{FF2B5EF4-FFF2-40B4-BE49-F238E27FC236}">
                      <a16:creationId xmlns:a16="http://schemas.microsoft.com/office/drawing/2014/main" id="{508BD21E-7135-F572-C6C1-041A2CAA4291}"/>
                    </a:ext>
                  </a:extLst>
                </p:cNvPr>
                <p:cNvSpPr/>
                <p:nvPr/>
              </p:nvSpPr>
              <p:spPr>
                <a:xfrm>
                  <a:off x="7451687" y="6179381"/>
                  <a:ext cx="32881" cy="256048"/>
                </a:xfrm>
                <a:custGeom>
                  <a:avLst/>
                  <a:gdLst>
                    <a:gd name="connsiteX0" fmla="*/ 38 w 32881"/>
                    <a:gd name="connsiteY0" fmla="*/ 2344 h 256048"/>
                    <a:gd name="connsiteX1" fmla="*/ 25438 w 32881"/>
                    <a:gd name="connsiteY1" fmla="*/ 253169 h 256048"/>
                    <a:gd name="connsiteX2" fmla="*/ 31788 w 32881"/>
                    <a:gd name="connsiteY2" fmla="*/ 132519 h 256048"/>
                    <a:gd name="connsiteX3" fmla="*/ 38 w 32881"/>
                    <a:gd name="connsiteY3" fmla="*/ 2344 h 256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881" h="256048">
                      <a:moveTo>
                        <a:pt x="38" y="2344"/>
                      </a:moveTo>
                      <a:cubicBezTo>
                        <a:pt x="-1020" y="22452"/>
                        <a:pt x="20146" y="231473"/>
                        <a:pt x="25438" y="253169"/>
                      </a:cubicBezTo>
                      <a:cubicBezTo>
                        <a:pt x="30730" y="274865"/>
                        <a:pt x="34963" y="167973"/>
                        <a:pt x="31788" y="132519"/>
                      </a:cubicBezTo>
                      <a:cubicBezTo>
                        <a:pt x="28613" y="97065"/>
                        <a:pt x="1096" y="-17764"/>
                        <a:pt x="38" y="23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9" name="フリーフォーム 1698">
                  <a:extLst>
                    <a:ext uri="{FF2B5EF4-FFF2-40B4-BE49-F238E27FC236}">
                      <a16:creationId xmlns:a16="http://schemas.microsoft.com/office/drawing/2014/main" id="{DFE93A65-AE5D-A161-DAD8-D683B9260BE5}"/>
                    </a:ext>
                  </a:extLst>
                </p:cNvPr>
                <p:cNvSpPr/>
                <p:nvPr/>
              </p:nvSpPr>
              <p:spPr>
                <a:xfrm>
                  <a:off x="7533643" y="6489685"/>
                  <a:ext cx="23148" cy="231845"/>
                </a:xfrm>
                <a:custGeom>
                  <a:avLst/>
                  <a:gdLst>
                    <a:gd name="connsiteX0" fmla="*/ 632 w 23148"/>
                    <a:gd name="connsiteY0" fmla="*/ 15 h 231845"/>
                    <a:gd name="connsiteX1" fmla="*/ 6982 w 23148"/>
                    <a:gd name="connsiteY1" fmla="*/ 158765 h 231845"/>
                    <a:gd name="connsiteX2" fmla="*/ 16507 w 23148"/>
                    <a:gd name="connsiteY2" fmla="*/ 231790 h 231845"/>
                    <a:gd name="connsiteX3" fmla="*/ 22857 w 23148"/>
                    <a:gd name="connsiteY3" fmla="*/ 168290 h 231845"/>
                    <a:gd name="connsiteX4" fmla="*/ 632 w 23148"/>
                    <a:gd name="connsiteY4" fmla="*/ 15 h 231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48" h="231845">
                      <a:moveTo>
                        <a:pt x="632" y="15"/>
                      </a:moveTo>
                      <a:cubicBezTo>
                        <a:pt x="-2014" y="-1573"/>
                        <a:pt x="4336" y="120136"/>
                        <a:pt x="6982" y="158765"/>
                      </a:cubicBezTo>
                      <a:cubicBezTo>
                        <a:pt x="9628" y="197394"/>
                        <a:pt x="13861" y="230203"/>
                        <a:pt x="16507" y="231790"/>
                      </a:cubicBezTo>
                      <a:cubicBezTo>
                        <a:pt x="19153" y="233378"/>
                        <a:pt x="24444" y="200569"/>
                        <a:pt x="22857" y="168290"/>
                      </a:cubicBezTo>
                      <a:cubicBezTo>
                        <a:pt x="21270" y="136011"/>
                        <a:pt x="3278" y="1603"/>
                        <a:pt x="63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0" name="フリーフォーム 1699">
                  <a:extLst>
                    <a:ext uri="{FF2B5EF4-FFF2-40B4-BE49-F238E27FC236}">
                      <a16:creationId xmlns:a16="http://schemas.microsoft.com/office/drawing/2014/main" id="{2E410F36-7652-341D-FBEC-EF777FE86F9E}"/>
                    </a:ext>
                  </a:extLst>
                </p:cNvPr>
                <p:cNvSpPr/>
                <p:nvPr/>
              </p:nvSpPr>
              <p:spPr>
                <a:xfrm>
                  <a:off x="7559522" y="6714800"/>
                  <a:ext cx="95708" cy="176491"/>
                </a:xfrm>
                <a:custGeom>
                  <a:avLst/>
                  <a:gdLst>
                    <a:gd name="connsiteX0" fmla="*/ 31903 w 95708"/>
                    <a:gd name="connsiteY0" fmla="*/ 325 h 176491"/>
                    <a:gd name="connsiteX1" fmla="*/ 95403 w 95708"/>
                    <a:gd name="connsiteY1" fmla="*/ 73350 h 176491"/>
                    <a:gd name="connsiteX2" fmla="*/ 153 w 95708"/>
                    <a:gd name="connsiteY2" fmla="*/ 171775 h 176491"/>
                    <a:gd name="connsiteX3" fmla="*/ 73178 w 95708"/>
                    <a:gd name="connsiteY3" fmla="*/ 149550 h 176491"/>
                    <a:gd name="connsiteX4" fmla="*/ 73178 w 95708"/>
                    <a:gd name="connsiteY4" fmla="*/ 51125 h 176491"/>
                    <a:gd name="connsiteX5" fmla="*/ 31903 w 95708"/>
                    <a:gd name="connsiteY5" fmla="*/ 325 h 176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708" h="176491">
                      <a:moveTo>
                        <a:pt x="31903" y="325"/>
                      </a:moveTo>
                      <a:cubicBezTo>
                        <a:pt x="35607" y="4029"/>
                        <a:pt x="100695" y="44775"/>
                        <a:pt x="95403" y="73350"/>
                      </a:cubicBezTo>
                      <a:cubicBezTo>
                        <a:pt x="90111" y="101925"/>
                        <a:pt x="3857" y="159075"/>
                        <a:pt x="153" y="171775"/>
                      </a:cubicBezTo>
                      <a:cubicBezTo>
                        <a:pt x="-3551" y="184475"/>
                        <a:pt x="61007" y="169658"/>
                        <a:pt x="73178" y="149550"/>
                      </a:cubicBezTo>
                      <a:cubicBezTo>
                        <a:pt x="85349" y="129442"/>
                        <a:pt x="77411" y="77054"/>
                        <a:pt x="73178" y="51125"/>
                      </a:cubicBezTo>
                      <a:cubicBezTo>
                        <a:pt x="68945" y="25196"/>
                        <a:pt x="28199" y="-3379"/>
                        <a:pt x="31903" y="3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1" name="フリーフォーム 1700">
                  <a:extLst>
                    <a:ext uri="{FF2B5EF4-FFF2-40B4-BE49-F238E27FC236}">
                      <a16:creationId xmlns:a16="http://schemas.microsoft.com/office/drawing/2014/main" id="{6D2881A8-A49E-05C4-DFD5-6F21F892F266}"/>
                    </a:ext>
                  </a:extLst>
                </p:cNvPr>
                <p:cNvSpPr/>
                <p:nvPr/>
              </p:nvSpPr>
              <p:spPr>
                <a:xfrm>
                  <a:off x="7568917" y="6880182"/>
                  <a:ext cx="129863" cy="161998"/>
                </a:xfrm>
                <a:custGeom>
                  <a:avLst/>
                  <a:gdLst>
                    <a:gd name="connsiteX0" fmla="*/ 283 w 129863"/>
                    <a:gd name="connsiteY0" fmla="*/ 43 h 161998"/>
                    <a:gd name="connsiteX1" fmla="*/ 86008 w 129863"/>
                    <a:gd name="connsiteY1" fmla="*/ 76243 h 161998"/>
                    <a:gd name="connsiteX2" fmla="*/ 124108 w 129863"/>
                    <a:gd name="connsiteY2" fmla="*/ 161968 h 161998"/>
                    <a:gd name="connsiteX3" fmla="*/ 117758 w 129863"/>
                    <a:gd name="connsiteY3" fmla="*/ 66718 h 161998"/>
                    <a:gd name="connsiteX4" fmla="*/ 283 w 129863"/>
                    <a:gd name="connsiteY4" fmla="*/ 43 h 161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863" h="161998">
                      <a:moveTo>
                        <a:pt x="283" y="43"/>
                      </a:moveTo>
                      <a:cubicBezTo>
                        <a:pt x="-5009" y="1630"/>
                        <a:pt x="65370" y="49255"/>
                        <a:pt x="86008" y="76243"/>
                      </a:cubicBezTo>
                      <a:cubicBezTo>
                        <a:pt x="106646" y="103231"/>
                        <a:pt x="118816" y="163555"/>
                        <a:pt x="124108" y="161968"/>
                      </a:cubicBezTo>
                      <a:cubicBezTo>
                        <a:pt x="129400" y="160381"/>
                        <a:pt x="136279" y="93176"/>
                        <a:pt x="117758" y="66718"/>
                      </a:cubicBezTo>
                      <a:cubicBezTo>
                        <a:pt x="99237" y="40260"/>
                        <a:pt x="5575" y="-1544"/>
                        <a:pt x="28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2" name="フリーフォーム 1701">
                  <a:extLst>
                    <a:ext uri="{FF2B5EF4-FFF2-40B4-BE49-F238E27FC236}">
                      <a16:creationId xmlns:a16="http://schemas.microsoft.com/office/drawing/2014/main" id="{0D21C1E8-98DD-599E-0C66-126AA6F254BC}"/>
                    </a:ext>
                  </a:extLst>
                </p:cNvPr>
                <p:cNvSpPr/>
                <p:nvPr/>
              </p:nvSpPr>
              <p:spPr>
                <a:xfrm>
                  <a:off x="7458064" y="6803394"/>
                  <a:ext cx="26233" cy="259457"/>
                </a:xfrm>
                <a:custGeom>
                  <a:avLst/>
                  <a:gdLst>
                    <a:gd name="connsiteX0" fmla="*/ 22236 w 26233"/>
                    <a:gd name="connsiteY0" fmla="*/ 631 h 259457"/>
                    <a:gd name="connsiteX1" fmla="*/ 11 w 26233"/>
                    <a:gd name="connsiteY1" fmla="*/ 108581 h 259457"/>
                    <a:gd name="connsiteX2" fmla="*/ 25411 w 26233"/>
                    <a:gd name="connsiteY2" fmla="*/ 254631 h 259457"/>
                    <a:gd name="connsiteX3" fmla="*/ 19061 w 26233"/>
                    <a:gd name="connsiteY3" fmla="*/ 210181 h 259457"/>
                    <a:gd name="connsiteX4" fmla="*/ 25411 w 26233"/>
                    <a:gd name="connsiteY4" fmla="*/ 70481 h 259457"/>
                    <a:gd name="connsiteX5" fmla="*/ 22236 w 26233"/>
                    <a:gd name="connsiteY5" fmla="*/ 631 h 259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233" h="259457">
                      <a:moveTo>
                        <a:pt x="22236" y="631"/>
                      </a:moveTo>
                      <a:cubicBezTo>
                        <a:pt x="18003" y="6981"/>
                        <a:pt x="-518" y="66248"/>
                        <a:pt x="11" y="108581"/>
                      </a:cubicBezTo>
                      <a:cubicBezTo>
                        <a:pt x="540" y="150914"/>
                        <a:pt x="22236" y="237698"/>
                        <a:pt x="25411" y="254631"/>
                      </a:cubicBezTo>
                      <a:cubicBezTo>
                        <a:pt x="28586" y="271564"/>
                        <a:pt x="19061" y="240873"/>
                        <a:pt x="19061" y="210181"/>
                      </a:cubicBezTo>
                      <a:cubicBezTo>
                        <a:pt x="19061" y="179489"/>
                        <a:pt x="23824" y="103818"/>
                        <a:pt x="25411" y="70481"/>
                      </a:cubicBezTo>
                      <a:cubicBezTo>
                        <a:pt x="26998" y="37144"/>
                        <a:pt x="26469" y="-5719"/>
                        <a:pt x="22236" y="6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3" name="フリーフォーム 1702">
                  <a:extLst>
                    <a:ext uri="{FF2B5EF4-FFF2-40B4-BE49-F238E27FC236}">
                      <a16:creationId xmlns:a16="http://schemas.microsoft.com/office/drawing/2014/main" id="{B3786E07-F326-3D1D-8C9F-9CE15AF093BF}"/>
                    </a:ext>
                  </a:extLst>
                </p:cNvPr>
                <p:cNvSpPr/>
                <p:nvPr/>
              </p:nvSpPr>
              <p:spPr>
                <a:xfrm>
                  <a:off x="7435850" y="6787358"/>
                  <a:ext cx="28639" cy="226281"/>
                </a:xfrm>
                <a:custGeom>
                  <a:avLst/>
                  <a:gdLst>
                    <a:gd name="connsiteX0" fmla="*/ 28575 w 28639"/>
                    <a:gd name="connsiteY0" fmla="*/ 792 h 226281"/>
                    <a:gd name="connsiteX1" fmla="*/ 6350 w 28639"/>
                    <a:gd name="connsiteY1" fmla="*/ 64292 h 226281"/>
                    <a:gd name="connsiteX2" fmla="*/ 28575 w 28639"/>
                    <a:gd name="connsiteY2" fmla="*/ 223042 h 226281"/>
                    <a:gd name="connsiteX3" fmla="*/ 12700 w 28639"/>
                    <a:gd name="connsiteY3" fmla="*/ 165892 h 226281"/>
                    <a:gd name="connsiteX4" fmla="*/ 0 w 28639"/>
                    <a:gd name="connsiteY4" fmla="*/ 102392 h 226281"/>
                    <a:gd name="connsiteX5" fmla="*/ 28575 w 28639"/>
                    <a:gd name="connsiteY5" fmla="*/ 792 h 226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639" h="226281">
                      <a:moveTo>
                        <a:pt x="28575" y="792"/>
                      </a:moveTo>
                      <a:cubicBezTo>
                        <a:pt x="29633" y="-5558"/>
                        <a:pt x="6350" y="27250"/>
                        <a:pt x="6350" y="64292"/>
                      </a:cubicBezTo>
                      <a:cubicBezTo>
                        <a:pt x="6350" y="101334"/>
                        <a:pt x="27517" y="206109"/>
                        <a:pt x="28575" y="223042"/>
                      </a:cubicBezTo>
                      <a:cubicBezTo>
                        <a:pt x="29633" y="239975"/>
                        <a:pt x="17462" y="186000"/>
                        <a:pt x="12700" y="165892"/>
                      </a:cubicBezTo>
                      <a:cubicBezTo>
                        <a:pt x="7938" y="145784"/>
                        <a:pt x="0" y="124617"/>
                        <a:pt x="0" y="102392"/>
                      </a:cubicBezTo>
                      <a:cubicBezTo>
                        <a:pt x="0" y="80167"/>
                        <a:pt x="27517" y="7142"/>
                        <a:pt x="28575" y="7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4" name="フリーフォーム 1703">
                  <a:extLst>
                    <a:ext uri="{FF2B5EF4-FFF2-40B4-BE49-F238E27FC236}">
                      <a16:creationId xmlns:a16="http://schemas.microsoft.com/office/drawing/2014/main" id="{4BF53524-8813-602D-9D2E-3608ACE44E18}"/>
                    </a:ext>
                  </a:extLst>
                </p:cNvPr>
                <p:cNvSpPr/>
                <p:nvPr/>
              </p:nvSpPr>
              <p:spPr>
                <a:xfrm>
                  <a:off x="4987846" y="3159071"/>
                  <a:ext cx="1086560" cy="123896"/>
                </a:xfrm>
                <a:custGeom>
                  <a:avLst/>
                  <a:gdLst>
                    <a:gd name="connsiteX0" fmla="*/ 79 w 1086560"/>
                    <a:gd name="connsiteY0" fmla="*/ 54 h 123896"/>
                    <a:gd name="connsiteX1" fmla="*/ 139779 w 1086560"/>
                    <a:gd name="connsiteY1" fmla="*/ 120704 h 123896"/>
                    <a:gd name="connsiteX2" fmla="*/ 95329 w 1086560"/>
                    <a:gd name="connsiteY2" fmla="*/ 88954 h 123896"/>
                    <a:gd name="connsiteX3" fmla="*/ 539829 w 1086560"/>
                    <a:gd name="connsiteY3" fmla="*/ 88954 h 123896"/>
                    <a:gd name="connsiteX4" fmla="*/ 447754 w 1086560"/>
                    <a:gd name="connsiteY4" fmla="*/ 88954 h 123896"/>
                    <a:gd name="connsiteX5" fmla="*/ 904954 w 1086560"/>
                    <a:gd name="connsiteY5" fmla="*/ 98479 h 123896"/>
                    <a:gd name="connsiteX6" fmla="*/ 946229 w 1086560"/>
                    <a:gd name="connsiteY6" fmla="*/ 92129 h 123896"/>
                    <a:gd name="connsiteX7" fmla="*/ 1085929 w 1086560"/>
                    <a:gd name="connsiteY7" fmla="*/ 22279 h 123896"/>
                    <a:gd name="connsiteX8" fmla="*/ 981154 w 1086560"/>
                    <a:gd name="connsiteY8" fmla="*/ 79429 h 123896"/>
                    <a:gd name="connsiteX9" fmla="*/ 628729 w 1086560"/>
                    <a:gd name="connsiteY9" fmla="*/ 108004 h 123896"/>
                    <a:gd name="connsiteX10" fmla="*/ 171529 w 1086560"/>
                    <a:gd name="connsiteY10" fmla="*/ 104829 h 123896"/>
                    <a:gd name="connsiteX11" fmla="*/ 162004 w 1086560"/>
                    <a:gd name="connsiteY11" fmla="*/ 104829 h 123896"/>
                    <a:gd name="connsiteX12" fmla="*/ 79 w 1086560"/>
                    <a:gd name="connsiteY12" fmla="*/ 54 h 123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86560" h="123896">
                      <a:moveTo>
                        <a:pt x="79" y="54"/>
                      </a:moveTo>
                      <a:cubicBezTo>
                        <a:pt x="-3625" y="2700"/>
                        <a:pt x="123904" y="105887"/>
                        <a:pt x="139779" y="120704"/>
                      </a:cubicBezTo>
                      <a:cubicBezTo>
                        <a:pt x="155654" y="135521"/>
                        <a:pt x="28654" y="94246"/>
                        <a:pt x="95329" y="88954"/>
                      </a:cubicBezTo>
                      <a:cubicBezTo>
                        <a:pt x="162004" y="83662"/>
                        <a:pt x="539829" y="88954"/>
                        <a:pt x="539829" y="88954"/>
                      </a:cubicBezTo>
                      <a:lnTo>
                        <a:pt x="447754" y="88954"/>
                      </a:lnTo>
                      <a:lnTo>
                        <a:pt x="904954" y="98479"/>
                      </a:lnTo>
                      <a:cubicBezTo>
                        <a:pt x="988033" y="99008"/>
                        <a:pt x="916067" y="104829"/>
                        <a:pt x="946229" y="92129"/>
                      </a:cubicBezTo>
                      <a:cubicBezTo>
                        <a:pt x="976392" y="79429"/>
                        <a:pt x="1080108" y="24396"/>
                        <a:pt x="1085929" y="22279"/>
                      </a:cubicBezTo>
                      <a:cubicBezTo>
                        <a:pt x="1091750" y="20162"/>
                        <a:pt x="1057354" y="65142"/>
                        <a:pt x="981154" y="79429"/>
                      </a:cubicBezTo>
                      <a:cubicBezTo>
                        <a:pt x="904954" y="93717"/>
                        <a:pt x="763666" y="103771"/>
                        <a:pt x="628729" y="108004"/>
                      </a:cubicBezTo>
                      <a:cubicBezTo>
                        <a:pt x="493792" y="112237"/>
                        <a:pt x="171529" y="104829"/>
                        <a:pt x="171529" y="104829"/>
                      </a:cubicBezTo>
                      <a:cubicBezTo>
                        <a:pt x="93742" y="104300"/>
                        <a:pt x="187933" y="118587"/>
                        <a:pt x="162004" y="104829"/>
                      </a:cubicBezTo>
                      <a:cubicBezTo>
                        <a:pt x="136075" y="91071"/>
                        <a:pt x="3783" y="-2592"/>
                        <a:pt x="79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5" name="フリーフォーム 1704">
                  <a:extLst>
                    <a:ext uri="{FF2B5EF4-FFF2-40B4-BE49-F238E27FC236}">
                      <a16:creationId xmlns:a16="http://schemas.microsoft.com/office/drawing/2014/main" id="{F20CF1B7-E2F8-BEBF-A859-C9EEEDCDE0BF}"/>
                    </a:ext>
                  </a:extLst>
                </p:cNvPr>
                <p:cNvSpPr/>
                <p:nvPr/>
              </p:nvSpPr>
              <p:spPr>
                <a:xfrm>
                  <a:off x="5051342" y="3235902"/>
                  <a:ext cx="31029" cy="1048821"/>
                </a:xfrm>
                <a:custGeom>
                  <a:avLst/>
                  <a:gdLst>
                    <a:gd name="connsiteX0" fmla="*/ 83 w 31029"/>
                    <a:gd name="connsiteY0" fmla="*/ 2598 h 1048821"/>
                    <a:gd name="connsiteX1" fmla="*/ 28658 w 31029"/>
                    <a:gd name="connsiteY1" fmla="*/ 193098 h 1048821"/>
                    <a:gd name="connsiteX2" fmla="*/ 28658 w 31029"/>
                    <a:gd name="connsiteY2" fmla="*/ 764598 h 1048821"/>
                    <a:gd name="connsiteX3" fmla="*/ 22308 w 31029"/>
                    <a:gd name="connsiteY3" fmla="*/ 650298 h 1048821"/>
                    <a:gd name="connsiteX4" fmla="*/ 3258 w 31029"/>
                    <a:gd name="connsiteY4" fmla="*/ 1047173 h 1048821"/>
                    <a:gd name="connsiteX5" fmla="*/ 12783 w 31029"/>
                    <a:gd name="connsiteY5" fmla="*/ 764598 h 1048821"/>
                    <a:gd name="connsiteX6" fmla="*/ 19133 w 31029"/>
                    <a:gd name="connsiteY6" fmla="*/ 132773 h 1048821"/>
                    <a:gd name="connsiteX7" fmla="*/ 83 w 31029"/>
                    <a:gd name="connsiteY7" fmla="*/ 2598 h 1048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029" h="1048821">
                      <a:moveTo>
                        <a:pt x="83" y="2598"/>
                      </a:moveTo>
                      <a:cubicBezTo>
                        <a:pt x="1670" y="12652"/>
                        <a:pt x="23896" y="66098"/>
                        <a:pt x="28658" y="193098"/>
                      </a:cubicBezTo>
                      <a:cubicBezTo>
                        <a:pt x="33420" y="320098"/>
                        <a:pt x="29716" y="688398"/>
                        <a:pt x="28658" y="764598"/>
                      </a:cubicBezTo>
                      <a:cubicBezTo>
                        <a:pt x="27600" y="840798"/>
                        <a:pt x="26541" y="603202"/>
                        <a:pt x="22308" y="650298"/>
                      </a:cubicBezTo>
                      <a:cubicBezTo>
                        <a:pt x="18075" y="697394"/>
                        <a:pt x="4845" y="1028123"/>
                        <a:pt x="3258" y="1047173"/>
                      </a:cubicBezTo>
                      <a:cubicBezTo>
                        <a:pt x="1671" y="1066223"/>
                        <a:pt x="10137" y="916998"/>
                        <a:pt x="12783" y="764598"/>
                      </a:cubicBezTo>
                      <a:cubicBezTo>
                        <a:pt x="15429" y="612198"/>
                        <a:pt x="18075" y="258715"/>
                        <a:pt x="19133" y="132773"/>
                      </a:cubicBezTo>
                      <a:cubicBezTo>
                        <a:pt x="20191" y="6831"/>
                        <a:pt x="-1504" y="-7456"/>
                        <a:pt x="83" y="25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6" name="フリーフォーム 1705">
                  <a:extLst>
                    <a:ext uri="{FF2B5EF4-FFF2-40B4-BE49-F238E27FC236}">
                      <a16:creationId xmlns:a16="http://schemas.microsoft.com/office/drawing/2014/main" id="{618F8D6B-8441-3B5B-311A-60E1D338ADA4}"/>
                    </a:ext>
                  </a:extLst>
                </p:cNvPr>
                <p:cNvSpPr/>
                <p:nvPr/>
              </p:nvSpPr>
              <p:spPr>
                <a:xfrm>
                  <a:off x="8329145" y="5268644"/>
                  <a:ext cx="50067" cy="1015602"/>
                </a:xfrm>
                <a:custGeom>
                  <a:avLst/>
                  <a:gdLst>
                    <a:gd name="connsiteX0" fmla="*/ 14755 w 50067"/>
                    <a:gd name="connsiteY0" fmla="*/ 1856 h 1015602"/>
                    <a:gd name="connsiteX1" fmla="*/ 5230 w 50067"/>
                    <a:gd name="connsiteY1" fmla="*/ 989281 h 1015602"/>
                    <a:gd name="connsiteX2" fmla="*/ 2055 w 50067"/>
                    <a:gd name="connsiteY2" fmla="*/ 747981 h 1015602"/>
                    <a:gd name="connsiteX3" fmla="*/ 36980 w 50067"/>
                    <a:gd name="connsiteY3" fmla="*/ 932131 h 1015602"/>
                    <a:gd name="connsiteX4" fmla="*/ 49680 w 50067"/>
                    <a:gd name="connsiteY4" fmla="*/ 401906 h 1015602"/>
                    <a:gd name="connsiteX5" fmla="*/ 24280 w 50067"/>
                    <a:gd name="connsiteY5" fmla="*/ 732106 h 1015602"/>
                    <a:gd name="connsiteX6" fmla="*/ 14755 w 50067"/>
                    <a:gd name="connsiteY6" fmla="*/ 1856 h 1015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067" h="1015602">
                      <a:moveTo>
                        <a:pt x="14755" y="1856"/>
                      </a:moveTo>
                      <a:cubicBezTo>
                        <a:pt x="11580" y="44718"/>
                        <a:pt x="7347" y="864927"/>
                        <a:pt x="5230" y="989281"/>
                      </a:cubicBezTo>
                      <a:cubicBezTo>
                        <a:pt x="3113" y="1113635"/>
                        <a:pt x="-3237" y="757506"/>
                        <a:pt x="2055" y="747981"/>
                      </a:cubicBezTo>
                      <a:cubicBezTo>
                        <a:pt x="7347" y="738456"/>
                        <a:pt x="29043" y="989810"/>
                        <a:pt x="36980" y="932131"/>
                      </a:cubicBezTo>
                      <a:cubicBezTo>
                        <a:pt x="44918" y="874452"/>
                        <a:pt x="51797" y="435243"/>
                        <a:pt x="49680" y="401906"/>
                      </a:cubicBezTo>
                      <a:cubicBezTo>
                        <a:pt x="47563" y="368569"/>
                        <a:pt x="31159" y="792431"/>
                        <a:pt x="24280" y="732106"/>
                      </a:cubicBezTo>
                      <a:cubicBezTo>
                        <a:pt x="17401" y="671781"/>
                        <a:pt x="17930" y="-41006"/>
                        <a:pt x="14755" y="18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7" name="フリーフォーム 1706">
                  <a:extLst>
                    <a:ext uri="{FF2B5EF4-FFF2-40B4-BE49-F238E27FC236}">
                      <a16:creationId xmlns:a16="http://schemas.microsoft.com/office/drawing/2014/main" id="{6A421BDD-01C8-07BF-5A6B-367BA6D9FA37}"/>
                    </a:ext>
                  </a:extLst>
                </p:cNvPr>
                <p:cNvSpPr/>
                <p:nvPr/>
              </p:nvSpPr>
              <p:spPr>
                <a:xfrm>
                  <a:off x="8397805" y="5991914"/>
                  <a:ext cx="35014" cy="1463557"/>
                </a:xfrm>
                <a:custGeom>
                  <a:avLst/>
                  <a:gdLst>
                    <a:gd name="connsiteX0" fmla="*/ 19120 w 35014"/>
                    <a:gd name="connsiteY0" fmla="*/ 5661 h 1463557"/>
                    <a:gd name="connsiteX1" fmla="*/ 15945 w 35014"/>
                    <a:gd name="connsiteY1" fmla="*/ 735911 h 1463557"/>
                    <a:gd name="connsiteX2" fmla="*/ 34995 w 35014"/>
                    <a:gd name="connsiteY2" fmla="*/ 418411 h 1463557"/>
                    <a:gd name="connsiteX3" fmla="*/ 19120 w 35014"/>
                    <a:gd name="connsiteY3" fmla="*/ 862911 h 1463557"/>
                    <a:gd name="connsiteX4" fmla="*/ 70 w 35014"/>
                    <a:gd name="connsiteY4" fmla="*/ 1456636 h 1463557"/>
                    <a:gd name="connsiteX5" fmla="*/ 12770 w 35014"/>
                    <a:gd name="connsiteY5" fmla="*/ 1129611 h 1463557"/>
                    <a:gd name="connsiteX6" fmla="*/ 15945 w 35014"/>
                    <a:gd name="connsiteY6" fmla="*/ 288236 h 1463557"/>
                    <a:gd name="connsiteX7" fmla="*/ 3245 w 35014"/>
                    <a:gd name="connsiteY7" fmla="*/ 389836 h 1463557"/>
                    <a:gd name="connsiteX8" fmla="*/ 19120 w 35014"/>
                    <a:gd name="connsiteY8" fmla="*/ 5661 h 1463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014" h="1463557">
                      <a:moveTo>
                        <a:pt x="19120" y="5661"/>
                      </a:moveTo>
                      <a:cubicBezTo>
                        <a:pt x="21237" y="63340"/>
                        <a:pt x="13299" y="667119"/>
                        <a:pt x="15945" y="735911"/>
                      </a:cubicBezTo>
                      <a:cubicBezTo>
                        <a:pt x="18591" y="804703"/>
                        <a:pt x="34466" y="397244"/>
                        <a:pt x="34995" y="418411"/>
                      </a:cubicBezTo>
                      <a:cubicBezTo>
                        <a:pt x="35524" y="439578"/>
                        <a:pt x="24941" y="689874"/>
                        <a:pt x="19120" y="862911"/>
                      </a:cubicBezTo>
                      <a:cubicBezTo>
                        <a:pt x="13299" y="1035948"/>
                        <a:pt x="1128" y="1412186"/>
                        <a:pt x="70" y="1456636"/>
                      </a:cubicBezTo>
                      <a:cubicBezTo>
                        <a:pt x="-988" y="1501086"/>
                        <a:pt x="10124" y="1324344"/>
                        <a:pt x="12770" y="1129611"/>
                      </a:cubicBezTo>
                      <a:cubicBezTo>
                        <a:pt x="15416" y="934878"/>
                        <a:pt x="17532" y="411532"/>
                        <a:pt x="15945" y="288236"/>
                      </a:cubicBezTo>
                      <a:cubicBezTo>
                        <a:pt x="14358" y="164940"/>
                        <a:pt x="3245" y="430582"/>
                        <a:pt x="3245" y="389836"/>
                      </a:cubicBezTo>
                      <a:cubicBezTo>
                        <a:pt x="3245" y="349090"/>
                        <a:pt x="17003" y="-52018"/>
                        <a:pt x="19120" y="56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8" name="フリーフォーム 1707">
                  <a:extLst>
                    <a:ext uri="{FF2B5EF4-FFF2-40B4-BE49-F238E27FC236}">
                      <a16:creationId xmlns:a16="http://schemas.microsoft.com/office/drawing/2014/main" id="{35E3DC0E-103D-7E36-069F-0355DEAA7C94}"/>
                    </a:ext>
                  </a:extLst>
                </p:cNvPr>
                <p:cNvSpPr/>
                <p:nvPr/>
              </p:nvSpPr>
              <p:spPr>
                <a:xfrm>
                  <a:off x="8407383" y="6063228"/>
                  <a:ext cx="57236" cy="286788"/>
                </a:xfrm>
                <a:custGeom>
                  <a:avLst/>
                  <a:gdLst>
                    <a:gd name="connsiteX0" fmla="*/ 57167 w 57236"/>
                    <a:gd name="connsiteY0" fmla="*/ 1022 h 286788"/>
                    <a:gd name="connsiteX1" fmla="*/ 17 w 57236"/>
                    <a:gd name="connsiteY1" fmla="*/ 178822 h 286788"/>
                    <a:gd name="connsiteX2" fmla="*/ 50817 w 57236"/>
                    <a:gd name="connsiteY2" fmla="*/ 128022 h 286788"/>
                    <a:gd name="connsiteX3" fmla="*/ 34942 w 57236"/>
                    <a:gd name="connsiteY3" fmla="*/ 210572 h 286788"/>
                    <a:gd name="connsiteX4" fmla="*/ 34942 w 57236"/>
                    <a:gd name="connsiteY4" fmla="*/ 286772 h 286788"/>
                    <a:gd name="connsiteX5" fmla="*/ 44467 w 57236"/>
                    <a:gd name="connsiteY5" fmla="*/ 204222 h 286788"/>
                    <a:gd name="connsiteX6" fmla="*/ 12717 w 57236"/>
                    <a:gd name="connsiteY6" fmla="*/ 108972 h 286788"/>
                    <a:gd name="connsiteX7" fmla="*/ 57167 w 57236"/>
                    <a:gd name="connsiteY7" fmla="*/ 1022 h 286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236" h="286788">
                      <a:moveTo>
                        <a:pt x="57167" y="1022"/>
                      </a:moveTo>
                      <a:cubicBezTo>
                        <a:pt x="55050" y="12664"/>
                        <a:pt x="1075" y="157655"/>
                        <a:pt x="17" y="178822"/>
                      </a:cubicBezTo>
                      <a:cubicBezTo>
                        <a:pt x="-1041" y="199989"/>
                        <a:pt x="44996" y="122730"/>
                        <a:pt x="50817" y="128022"/>
                      </a:cubicBezTo>
                      <a:cubicBezTo>
                        <a:pt x="56638" y="133314"/>
                        <a:pt x="37588" y="184114"/>
                        <a:pt x="34942" y="210572"/>
                      </a:cubicBezTo>
                      <a:cubicBezTo>
                        <a:pt x="32296" y="237030"/>
                        <a:pt x="33354" y="287830"/>
                        <a:pt x="34942" y="286772"/>
                      </a:cubicBezTo>
                      <a:cubicBezTo>
                        <a:pt x="36530" y="285714"/>
                        <a:pt x="48171" y="233855"/>
                        <a:pt x="44467" y="204222"/>
                      </a:cubicBezTo>
                      <a:cubicBezTo>
                        <a:pt x="40763" y="174589"/>
                        <a:pt x="13246" y="137547"/>
                        <a:pt x="12717" y="108972"/>
                      </a:cubicBezTo>
                      <a:cubicBezTo>
                        <a:pt x="12188" y="80397"/>
                        <a:pt x="59284" y="-10620"/>
                        <a:pt x="57167" y="10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9" name="フリーフォーム 1708">
                  <a:extLst>
                    <a:ext uri="{FF2B5EF4-FFF2-40B4-BE49-F238E27FC236}">
                      <a16:creationId xmlns:a16="http://schemas.microsoft.com/office/drawing/2014/main" id="{4B1323B2-DFE1-4373-AFA6-3FC44BDA24BA}"/>
                    </a:ext>
                  </a:extLst>
                </p:cNvPr>
                <p:cNvSpPr/>
                <p:nvPr/>
              </p:nvSpPr>
              <p:spPr>
                <a:xfrm>
                  <a:off x="8448390" y="6384895"/>
                  <a:ext cx="116006" cy="1057049"/>
                </a:xfrm>
                <a:custGeom>
                  <a:avLst/>
                  <a:gdLst>
                    <a:gd name="connsiteX0" fmla="*/ 19335 w 116006"/>
                    <a:gd name="connsiteY0" fmla="*/ 30 h 1057049"/>
                    <a:gd name="connsiteX1" fmla="*/ 285 w 116006"/>
                    <a:gd name="connsiteY1" fmla="*/ 485805 h 1057049"/>
                    <a:gd name="connsiteX2" fmla="*/ 9810 w 116006"/>
                    <a:gd name="connsiteY2" fmla="*/ 498505 h 1057049"/>
                    <a:gd name="connsiteX3" fmla="*/ 35210 w 116006"/>
                    <a:gd name="connsiteY3" fmla="*/ 565180 h 1057049"/>
                    <a:gd name="connsiteX4" fmla="*/ 51085 w 116006"/>
                    <a:gd name="connsiteY4" fmla="*/ 536605 h 1057049"/>
                    <a:gd name="connsiteX5" fmla="*/ 35210 w 116006"/>
                    <a:gd name="connsiteY5" fmla="*/ 638205 h 1057049"/>
                    <a:gd name="connsiteX6" fmla="*/ 32035 w 116006"/>
                    <a:gd name="connsiteY6" fmla="*/ 733455 h 1057049"/>
                    <a:gd name="connsiteX7" fmla="*/ 28860 w 116006"/>
                    <a:gd name="connsiteY7" fmla="*/ 663605 h 1057049"/>
                    <a:gd name="connsiteX8" fmla="*/ 32035 w 116006"/>
                    <a:gd name="connsiteY8" fmla="*/ 784255 h 1057049"/>
                    <a:gd name="connsiteX9" fmla="*/ 54260 w 116006"/>
                    <a:gd name="connsiteY9" fmla="*/ 787430 h 1057049"/>
                    <a:gd name="connsiteX10" fmla="*/ 79660 w 116006"/>
                    <a:gd name="connsiteY10" fmla="*/ 803305 h 1057049"/>
                    <a:gd name="connsiteX11" fmla="*/ 79660 w 116006"/>
                    <a:gd name="connsiteY11" fmla="*/ 892205 h 1057049"/>
                    <a:gd name="connsiteX12" fmla="*/ 114585 w 116006"/>
                    <a:gd name="connsiteY12" fmla="*/ 1050955 h 1057049"/>
                    <a:gd name="connsiteX13" fmla="*/ 105060 w 116006"/>
                    <a:gd name="connsiteY13" fmla="*/ 1003330 h 1057049"/>
                    <a:gd name="connsiteX14" fmla="*/ 66960 w 116006"/>
                    <a:gd name="connsiteY14" fmla="*/ 809655 h 1057049"/>
                    <a:gd name="connsiteX15" fmla="*/ 3460 w 116006"/>
                    <a:gd name="connsiteY15" fmla="*/ 463580 h 1057049"/>
                    <a:gd name="connsiteX16" fmla="*/ 19335 w 116006"/>
                    <a:gd name="connsiteY16" fmla="*/ 30 h 1057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6006" h="1057049">
                      <a:moveTo>
                        <a:pt x="19335" y="30"/>
                      </a:moveTo>
                      <a:cubicBezTo>
                        <a:pt x="18806" y="3734"/>
                        <a:pt x="285" y="485805"/>
                        <a:pt x="285" y="485805"/>
                      </a:cubicBezTo>
                      <a:cubicBezTo>
                        <a:pt x="-1302" y="568884"/>
                        <a:pt x="3989" y="485276"/>
                        <a:pt x="9810" y="498505"/>
                      </a:cubicBezTo>
                      <a:cubicBezTo>
                        <a:pt x="15631" y="511734"/>
                        <a:pt x="28331" y="558830"/>
                        <a:pt x="35210" y="565180"/>
                      </a:cubicBezTo>
                      <a:cubicBezTo>
                        <a:pt x="42089" y="571530"/>
                        <a:pt x="51085" y="524434"/>
                        <a:pt x="51085" y="536605"/>
                      </a:cubicBezTo>
                      <a:cubicBezTo>
                        <a:pt x="51085" y="548776"/>
                        <a:pt x="38385" y="605397"/>
                        <a:pt x="35210" y="638205"/>
                      </a:cubicBezTo>
                      <a:cubicBezTo>
                        <a:pt x="32035" y="671013"/>
                        <a:pt x="33093" y="729222"/>
                        <a:pt x="32035" y="733455"/>
                      </a:cubicBezTo>
                      <a:cubicBezTo>
                        <a:pt x="30977" y="737688"/>
                        <a:pt x="28860" y="655138"/>
                        <a:pt x="28860" y="663605"/>
                      </a:cubicBezTo>
                      <a:cubicBezTo>
                        <a:pt x="28860" y="672072"/>
                        <a:pt x="27802" y="763618"/>
                        <a:pt x="32035" y="784255"/>
                      </a:cubicBezTo>
                      <a:cubicBezTo>
                        <a:pt x="36268" y="804892"/>
                        <a:pt x="46322" y="784255"/>
                        <a:pt x="54260" y="787430"/>
                      </a:cubicBezTo>
                      <a:cubicBezTo>
                        <a:pt x="62198" y="790605"/>
                        <a:pt x="75427" y="785843"/>
                        <a:pt x="79660" y="803305"/>
                      </a:cubicBezTo>
                      <a:cubicBezTo>
                        <a:pt x="83893" y="820767"/>
                        <a:pt x="73839" y="850930"/>
                        <a:pt x="79660" y="892205"/>
                      </a:cubicBezTo>
                      <a:cubicBezTo>
                        <a:pt x="85481" y="933480"/>
                        <a:pt x="110352" y="1032434"/>
                        <a:pt x="114585" y="1050955"/>
                      </a:cubicBezTo>
                      <a:cubicBezTo>
                        <a:pt x="118818" y="1069476"/>
                        <a:pt x="112998" y="1043547"/>
                        <a:pt x="105060" y="1003330"/>
                      </a:cubicBezTo>
                      <a:cubicBezTo>
                        <a:pt x="97122" y="963113"/>
                        <a:pt x="83893" y="899613"/>
                        <a:pt x="66960" y="809655"/>
                      </a:cubicBezTo>
                      <a:cubicBezTo>
                        <a:pt x="50027" y="719697"/>
                        <a:pt x="14043" y="594284"/>
                        <a:pt x="3460" y="463580"/>
                      </a:cubicBezTo>
                      <a:cubicBezTo>
                        <a:pt x="-7123" y="332876"/>
                        <a:pt x="19864" y="-3674"/>
                        <a:pt x="19335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0" name="フリーフォーム 1709">
                  <a:extLst>
                    <a:ext uri="{FF2B5EF4-FFF2-40B4-BE49-F238E27FC236}">
                      <a16:creationId xmlns:a16="http://schemas.microsoft.com/office/drawing/2014/main" id="{D1C265AA-9845-73CB-D85B-5D40B2E7A160}"/>
                    </a:ext>
                  </a:extLst>
                </p:cNvPr>
                <p:cNvSpPr/>
                <p:nvPr/>
              </p:nvSpPr>
              <p:spPr>
                <a:xfrm>
                  <a:off x="8274044" y="6264205"/>
                  <a:ext cx="86045" cy="593796"/>
                </a:xfrm>
                <a:custGeom>
                  <a:avLst/>
                  <a:gdLst>
                    <a:gd name="connsiteX0" fmla="*/ 50806 w 86045"/>
                    <a:gd name="connsiteY0" fmla="*/ 70 h 593796"/>
                    <a:gd name="connsiteX1" fmla="*/ 76206 w 86045"/>
                    <a:gd name="connsiteY1" fmla="*/ 355670 h 593796"/>
                    <a:gd name="connsiteX2" fmla="*/ 60331 w 86045"/>
                    <a:gd name="connsiteY2" fmla="*/ 323920 h 593796"/>
                    <a:gd name="connsiteX3" fmla="*/ 6356 w 86045"/>
                    <a:gd name="connsiteY3" fmla="*/ 330270 h 593796"/>
                    <a:gd name="connsiteX4" fmla="*/ 6356 w 86045"/>
                    <a:gd name="connsiteY4" fmla="*/ 368370 h 593796"/>
                    <a:gd name="connsiteX5" fmla="*/ 53981 w 86045"/>
                    <a:gd name="connsiteY5" fmla="*/ 323920 h 593796"/>
                    <a:gd name="connsiteX6" fmla="*/ 85731 w 86045"/>
                    <a:gd name="connsiteY6" fmla="*/ 593795 h 593796"/>
                    <a:gd name="connsiteX7" fmla="*/ 69856 w 86045"/>
                    <a:gd name="connsiteY7" fmla="*/ 327095 h 593796"/>
                    <a:gd name="connsiteX8" fmla="*/ 50806 w 86045"/>
                    <a:gd name="connsiteY8" fmla="*/ 70 h 593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045" h="593796">
                      <a:moveTo>
                        <a:pt x="50806" y="70"/>
                      </a:moveTo>
                      <a:cubicBezTo>
                        <a:pt x="51864" y="4832"/>
                        <a:pt x="74619" y="301695"/>
                        <a:pt x="76206" y="355670"/>
                      </a:cubicBezTo>
                      <a:cubicBezTo>
                        <a:pt x="77794" y="409645"/>
                        <a:pt x="71973" y="328153"/>
                        <a:pt x="60331" y="323920"/>
                      </a:cubicBezTo>
                      <a:cubicBezTo>
                        <a:pt x="48689" y="319687"/>
                        <a:pt x="15352" y="322862"/>
                        <a:pt x="6356" y="330270"/>
                      </a:cubicBezTo>
                      <a:cubicBezTo>
                        <a:pt x="-2640" y="337678"/>
                        <a:pt x="-1581" y="369428"/>
                        <a:pt x="6356" y="368370"/>
                      </a:cubicBezTo>
                      <a:cubicBezTo>
                        <a:pt x="14293" y="367312"/>
                        <a:pt x="40752" y="286349"/>
                        <a:pt x="53981" y="323920"/>
                      </a:cubicBezTo>
                      <a:cubicBezTo>
                        <a:pt x="67210" y="361491"/>
                        <a:pt x="83085" y="593266"/>
                        <a:pt x="85731" y="593795"/>
                      </a:cubicBezTo>
                      <a:cubicBezTo>
                        <a:pt x="88377" y="594324"/>
                        <a:pt x="73560" y="421816"/>
                        <a:pt x="69856" y="327095"/>
                      </a:cubicBezTo>
                      <a:cubicBezTo>
                        <a:pt x="66152" y="232374"/>
                        <a:pt x="49748" y="-4692"/>
                        <a:pt x="50806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1" name="フリーフォーム 1710">
                  <a:extLst>
                    <a:ext uri="{FF2B5EF4-FFF2-40B4-BE49-F238E27FC236}">
                      <a16:creationId xmlns:a16="http://schemas.microsoft.com/office/drawing/2014/main" id="{DBD93911-E13A-A6A2-B327-021540E295D4}"/>
                    </a:ext>
                  </a:extLst>
                </p:cNvPr>
                <p:cNvSpPr/>
                <p:nvPr/>
              </p:nvSpPr>
              <p:spPr>
                <a:xfrm>
                  <a:off x="8483196" y="7302428"/>
                  <a:ext cx="84075" cy="333481"/>
                </a:xfrm>
                <a:custGeom>
                  <a:avLst/>
                  <a:gdLst>
                    <a:gd name="connsiteX0" fmla="*/ 76604 w 84075"/>
                    <a:gd name="connsiteY0" fmla="*/ 72 h 333481"/>
                    <a:gd name="connsiteX1" fmla="*/ 82954 w 84075"/>
                    <a:gd name="connsiteY1" fmla="*/ 92147 h 333481"/>
                    <a:gd name="connsiteX2" fmla="*/ 51204 w 84075"/>
                    <a:gd name="connsiteY2" fmla="*/ 142947 h 333481"/>
                    <a:gd name="connsiteX3" fmla="*/ 73429 w 84075"/>
                    <a:gd name="connsiteY3" fmla="*/ 120722 h 333481"/>
                    <a:gd name="connsiteX4" fmla="*/ 44854 w 84075"/>
                    <a:gd name="connsiteY4" fmla="*/ 187397 h 333481"/>
                    <a:gd name="connsiteX5" fmla="*/ 57554 w 84075"/>
                    <a:gd name="connsiteY5" fmla="*/ 235022 h 333481"/>
                    <a:gd name="connsiteX6" fmla="*/ 54379 w 84075"/>
                    <a:gd name="connsiteY6" fmla="*/ 209622 h 333481"/>
                    <a:gd name="connsiteX7" fmla="*/ 35329 w 84075"/>
                    <a:gd name="connsiteY7" fmla="*/ 282647 h 333481"/>
                    <a:gd name="connsiteX8" fmla="*/ 404 w 84075"/>
                    <a:gd name="connsiteY8" fmla="*/ 333447 h 333481"/>
                    <a:gd name="connsiteX9" fmla="*/ 60729 w 84075"/>
                    <a:gd name="connsiteY9" fmla="*/ 288997 h 333481"/>
                    <a:gd name="connsiteX10" fmla="*/ 32154 w 84075"/>
                    <a:gd name="connsiteY10" fmla="*/ 200097 h 333481"/>
                    <a:gd name="connsiteX11" fmla="*/ 73429 w 84075"/>
                    <a:gd name="connsiteY11" fmla="*/ 108022 h 333481"/>
                    <a:gd name="connsiteX12" fmla="*/ 76604 w 84075"/>
                    <a:gd name="connsiteY12" fmla="*/ 72 h 333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075" h="333481">
                      <a:moveTo>
                        <a:pt x="76604" y="72"/>
                      </a:moveTo>
                      <a:cubicBezTo>
                        <a:pt x="78192" y="-2574"/>
                        <a:pt x="87187" y="68335"/>
                        <a:pt x="82954" y="92147"/>
                      </a:cubicBezTo>
                      <a:cubicBezTo>
                        <a:pt x="78721" y="115959"/>
                        <a:pt x="52791" y="138185"/>
                        <a:pt x="51204" y="142947"/>
                      </a:cubicBezTo>
                      <a:cubicBezTo>
                        <a:pt x="49617" y="147709"/>
                        <a:pt x="74487" y="113314"/>
                        <a:pt x="73429" y="120722"/>
                      </a:cubicBezTo>
                      <a:cubicBezTo>
                        <a:pt x="72371" y="128130"/>
                        <a:pt x="47500" y="168347"/>
                        <a:pt x="44854" y="187397"/>
                      </a:cubicBezTo>
                      <a:cubicBezTo>
                        <a:pt x="42208" y="206447"/>
                        <a:pt x="55967" y="231318"/>
                        <a:pt x="57554" y="235022"/>
                      </a:cubicBezTo>
                      <a:cubicBezTo>
                        <a:pt x="59141" y="238726"/>
                        <a:pt x="58083" y="201685"/>
                        <a:pt x="54379" y="209622"/>
                      </a:cubicBezTo>
                      <a:cubicBezTo>
                        <a:pt x="50675" y="217559"/>
                        <a:pt x="44325" y="262010"/>
                        <a:pt x="35329" y="282647"/>
                      </a:cubicBezTo>
                      <a:cubicBezTo>
                        <a:pt x="26333" y="303285"/>
                        <a:pt x="-3829" y="332389"/>
                        <a:pt x="404" y="333447"/>
                      </a:cubicBezTo>
                      <a:cubicBezTo>
                        <a:pt x="4637" y="334505"/>
                        <a:pt x="55437" y="311222"/>
                        <a:pt x="60729" y="288997"/>
                      </a:cubicBezTo>
                      <a:cubicBezTo>
                        <a:pt x="66021" y="266772"/>
                        <a:pt x="30037" y="230259"/>
                        <a:pt x="32154" y="200097"/>
                      </a:cubicBezTo>
                      <a:cubicBezTo>
                        <a:pt x="34271" y="169935"/>
                        <a:pt x="66550" y="141360"/>
                        <a:pt x="73429" y="108022"/>
                      </a:cubicBezTo>
                      <a:cubicBezTo>
                        <a:pt x="80308" y="74684"/>
                        <a:pt x="75016" y="2718"/>
                        <a:pt x="76604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2" name="フリーフォーム 1711">
                  <a:extLst>
                    <a:ext uri="{FF2B5EF4-FFF2-40B4-BE49-F238E27FC236}">
                      <a16:creationId xmlns:a16="http://schemas.microsoft.com/office/drawing/2014/main" id="{1E79C3DB-ECD1-2404-45CA-E1B16643CE09}"/>
                    </a:ext>
                  </a:extLst>
                </p:cNvPr>
                <p:cNvSpPr/>
                <p:nvPr/>
              </p:nvSpPr>
              <p:spPr>
                <a:xfrm>
                  <a:off x="8419950" y="6962546"/>
                  <a:ext cx="68565" cy="623172"/>
                </a:xfrm>
                <a:custGeom>
                  <a:avLst/>
                  <a:gdLst>
                    <a:gd name="connsiteX0" fmla="*/ 9675 w 68565"/>
                    <a:gd name="connsiteY0" fmla="*/ 6579 h 623172"/>
                    <a:gd name="connsiteX1" fmla="*/ 6500 w 68565"/>
                    <a:gd name="connsiteY1" fmla="*/ 498704 h 623172"/>
                    <a:gd name="connsiteX2" fmla="*/ 31900 w 68565"/>
                    <a:gd name="connsiteY2" fmla="*/ 371704 h 623172"/>
                    <a:gd name="connsiteX3" fmla="*/ 66825 w 68565"/>
                    <a:gd name="connsiteY3" fmla="*/ 514579 h 623172"/>
                    <a:gd name="connsiteX4" fmla="*/ 63650 w 68565"/>
                    <a:gd name="connsiteY4" fmla="*/ 390754 h 623172"/>
                    <a:gd name="connsiteX5" fmla="*/ 66825 w 68565"/>
                    <a:gd name="connsiteY5" fmla="*/ 622529 h 623172"/>
                    <a:gd name="connsiteX6" fmla="*/ 38250 w 68565"/>
                    <a:gd name="connsiteY6" fmla="*/ 305029 h 623172"/>
                    <a:gd name="connsiteX7" fmla="*/ 22375 w 68565"/>
                    <a:gd name="connsiteY7" fmla="*/ 441554 h 623172"/>
                    <a:gd name="connsiteX8" fmla="*/ 12850 w 68565"/>
                    <a:gd name="connsiteY8" fmla="*/ 333604 h 623172"/>
                    <a:gd name="connsiteX9" fmla="*/ 150 w 68565"/>
                    <a:gd name="connsiteY9" fmla="*/ 120879 h 623172"/>
                    <a:gd name="connsiteX10" fmla="*/ 6500 w 68565"/>
                    <a:gd name="connsiteY10" fmla="*/ 206604 h 623172"/>
                    <a:gd name="connsiteX11" fmla="*/ 9675 w 68565"/>
                    <a:gd name="connsiteY11" fmla="*/ 6579 h 623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8565" h="623172">
                      <a:moveTo>
                        <a:pt x="9675" y="6579"/>
                      </a:moveTo>
                      <a:cubicBezTo>
                        <a:pt x="9675" y="55262"/>
                        <a:pt x="2796" y="437850"/>
                        <a:pt x="6500" y="498704"/>
                      </a:cubicBezTo>
                      <a:cubicBezTo>
                        <a:pt x="10204" y="559558"/>
                        <a:pt x="21846" y="369058"/>
                        <a:pt x="31900" y="371704"/>
                      </a:cubicBezTo>
                      <a:cubicBezTo>
                        <a:pt x="41954" y="374350"/>
                        <a:pt x="61533" y="511404"/>
                        <a:pt x="66825" y="514579"/>
                      </a:cubicBezTo>
                      <a:cubicBezTo>
                        <a:pt x="72117" y="517754"/>
                        <a:pt x="63650" y="372762"/>
                        <a:pt x="63650" y="390754"/>
                      </a:cubicBezTo>
                      <a:cubicBezTo>
                        <a:pt x="63650" y="408746"/>
                        <a:pt x="71058" y="636816"/>
                        <a:pt x="66825" y="622529"/>
                      </a:cubicBezTo>
                      <a:cubicBezTo>
                        <a:pt x="62592" y="608242"/>
                        <a:pt x="45658" y="335191"/>
                        <a:pt x="38250" y="305029"/>
                      </a:cubicBezTo>
                      <a:cubicBezTo>
                        <a:pt x="30842" y="274867"/>
                        <a:pt x="26608" y="436792"/>
                        <a:pt x="22375" y="441554"/>
                      </a:cubicBezTo>
                      <a:cubicBezTo>
                        <a:pt x="18142" y="446316"/>
                        <a:pt x="16554" y="387050"/>
                        <a:pt x="12850" y="333604"/>
                      </a:cubicBezTo>
                      <a:cubicBezTo>
                        <a:pt x="9146" y="280158"/>
                        <a:pt x="1208" y="142046"/>
                        <a:pt x="150" y="120879"/>
                      </a:cubicBezTo>
                      <a:cubicBezTo>
                        <a:pt x="-908" y="99712"/>
                        <a:pt x="3854" y="218246"/>
                        <a:pt x="6500" y="206604"/>
                      </a:cubicBezTo>
                      <a:cubicBezTo>
                        <a:pt x="9146" y="194962"/>
                        <a:pt x="9675" y="-42104"/>
                        <a:pt x="9675" y="65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3" name="フリーフォーム 1712">
                  <a:extLst>
                    <a:ext uri="{FF2B5EF4-FFF2-40B4-BE49-F238E27FC236}">
                      <a16:creationId xmlns:a16="http://schemas.microsoft.com/office/drawing/2014/main" id="{13DA823A-578A-8ACE-AD89-0EE39552CC05}"/>
                    </a:ext>
                  </a:extLst>
                </p:cNvPr>
                <p:cNvSpPr/>
                <p:nvPr/>
              </p:nvSpPr>
              <p:spPr>
                <a:xfrm>
                  <a:off x="8118317" y="6885899"/>
                  <a:ext cx="244778" cy="418909"/>
                </a:xfrm>
                <a:custGeom>
                  <a:avLst/>
                  <a:gdLst>
                    <a:gd name="connsiteX0" fmla="*/ 225583 w 244778"/>
                    <a:gd name="connsiteY0" fmla="*/ 676 h 418909"/>
                    <a:gd name="connsiteX1" fmla="*/ 216058 w 244778"/>
                    <a:gd name="connsiteY1" fmla="*/ 330876 h 418909"/>
                    <a:gd name="connsiteX2" fmla="*/ 225583 w 244778"/>
                    <a:gd name="connsiteY2" fmla="*/ 251501 h 418909"/>
                    <a:gd name="connsiteX3" fmla="*/ 244633 w 244778"/>
                    <a:gd name="connsiteY3" fmla="*/ 365801 h 418909"/>
                    <a:gd name="connsiteX4" fmla="*/ 231933 w 244778"/>
                    <a:gd name="connsiteY4" fmla="*/ 343576 h 418909"/>
                    <a:gd name="connsiteX5" fmla="*/ 190658 w 244778"/>
                    <a:gd name="connsiteY5" fmla="*/ 416601 h 418909"/>
                    <a:gd name="connsiteX6" fmla="*/ 209708 w 244778"/>
                    <a:gd name="connsiteY6" fmla="*/ 241976 h 418909"/>
                    <a:gd name="connsiteX7" fmla="*/ 152558 w 244778"/>
                    <a:gd name="connsiteY7" fmla="*/ 191176 h 418909"/>
                    <a:gd name="connsiteX8" fmla="*/ 73183 w 244778"/>
                    <a:gd name="connsiteY8" fmla="*/ 191176 h 418909"/>
                    <a:gd name="connsiteX9" fmla="*/ 165258 w 244778"/>
                    <a:gd name="connsiteY9" fmla="*/ 149901 h 418909"/>
                    <a:gd name="connsiteX10" fmla="*/ 187483 w 244778"/>
                    <a:gd name="connsiteY10" fmla="*/ 54651 h 418909"/>
                    <a:gd name="connsiteX11" fmla="*/ 85883 w 244778"/>
                    <a:gd name="connsiteY11" fmla="*/ 172126 h 418909"/>
                    <a:gd name="connsiteX12" fmla="*/ 89058 w 244778"/>
                    <a:gd name="connsiteY12" fmla="*/ 238801 h 418909"/>
                    <a:gd name="connsiteX13" fmla="*/ 25558 w 244778"/>
                    <a:gd name="connsiteY13" fmla="*/ 362626 h 418909"/>
                    <a:gd name="connsiteX14" fmla="*/ 3333 w 244778"/>
                    <a:gd name="connsiteY14" fmla="*/ 343576 h 418909"/>
                    <a:gd name="connsiteX15" fmla="*/ 92233 w 244778"/>
                    <a:gd name="connsiteY15" fmla="*/ 299126 h 418909"/>
                    <a:gd name="connsiteX16" fmla="*/ 165258 w 244778"/>
                    <a:gd name="connsiteY16" fmla="*/ 70526 h 418909"/>
                    <a:gd name="connsiteX17" fmla="*/ 162083 w 244778"/>
                    <a:gd name="connsiteY17" fmla="*/ 200701 h 418909"/>
                    <a:gd name="connsiteX18" fmla="*/ 190658 w 244778"/>
                    <a:gd name="connsiteY18" fmla="*/ 391201 h 418909"/>
                    <a:gd name="connsiteX19" fmla="*/ 222408 w 244778"/>
                    <a:gd name="connsiteY19" fmla="*/ 248326 h 418909"/>
                    <a:gd name="connsiteX20" fmla="*/ 225583 w 244778"/>
                    <a:gd name="connsiteY20" fmla="*/ 676 h 418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44778" h="418909">
                      <a:moveTo>
                        <a:pt x="225583" y="676"/>
                      </a:moveTo>
                      <a:cubicBezTo>
                        <a:pt x="224525" y="14434"/>
                        <a:pt x="216058" y="289072"/>
                        <a:pt x="216058" y="330876"/>
                      </a:cubicBezTo>
                      <a:cubicBezTo>
                        <a:pt x="216058" y="372680"/>
                        <a:pt x="220821" y="245680"/>
                        <a:pt x="225583" y="251501"/>
                      </a:cubicBezTo>
                      <a:cubicBezTo>
                        <a:pt x="230345" y="257322"/>
                        <a:pt x="243575" y="350455"/>
                        <a:pt x="244633" y="365801"/>
                      </a:cubicBezTo>
                      <a:cubicBezTo>
                        <a:pt x="245691" y="381147"/>
                        <a:pt x="240929" y="335109"/>
                        <a:pt x="231933" y="343576"/>
                      </a:cubicBezTo>
                      <a:cubicBezTo>
                        <a:pt x="222937" y="352043"/>
                        <a:pt x="194362" y="433534"/>
                        <a:pt x="190658" y="416601"/>
                      </a:cubicBezTo>
                      <a:cubicBezTo>
                        <a:pt x="186954" y="399668"/>
                        <a:pt x="216058" y="279547"/>
                        <a:pt x="209708" y="241976"/>
                      </a:cubicBezTo>
                      <a:cubicBezTo>
                        <a:pt x="203358" y="204405"/>
                        <a:pt x="175312" y="199643"/>
                        <a:pt x="152558" y="191176"/>
                      </a:cubicBezTo>
                      <a:cubicBezTo>
                        <a:pt x="129804" y="182709"/>
                        <a:pt x="71066" y="198055"/>
                        <a:pt x="73183" y="191176"/>
                      </a:cubicBezTo>
                      <a:cubicBezTo>
                        <a:pt x="75300" y="184297"/>
                        <a:pt x="146208" y="172655"/>
                        <a:pt x="165258" y="149901"/>
                      </a:cubicBezTo>
                      <a:cubicBezTo>
                        <a:pt x="184308" y="127147"/>
                        <a:pt x="200712" y="50947"/>
                        <a:pt x="187483" y="54651"/>
                      </a:cubicBezTo>
                      <a:cubicBezTo>
                        <a:pt x="174254" y="58355"/>
                        <a:pt x="102287" y="141434"/>
                        <a:pt x="85883" y="172126"/>
                      </a:cubicBezTo>
                      <a:cubicBezTo>
                        <a:pt x="69479" y="202818"/>
                        <a:pt x="99112" y="207051"/>
                        <a:pt x="89058" y="238801"/>
                      </a:cubicBezTo>
                      <a:cubicBezTo>
                        <a:pt x="79004" y="270551"/>
                        <a:pt x="39845" y="345164"/>
                        <a:pt x="25558" y="362626"/>
                      </a:cubicBezTo>
                      <a:cubicBezTo>
                        <a:pt x="11271" y="380088"/>
                        <a:pt x="-7779" y="354159"/>
                        <a:pt x="3333" y="343576"/>
                      </a:cubicBezTo>
                      <a:cubicBezTo>
                        <a:pt x="14445" y="332993"/>
                        <a:pt x="65245" y="344634"/>
                        <a:pt x="92233" y="299126"/>
                      </a:cubicBezTo>
                      <a:cubicBezTo>
                        <a:pt x="119221" y="253618"/>
                        <a:pt x="153616" y="86930"/>
                        <a:pt x="165258" y="70526"/>
                      </a:cubicBezTo>
                      <a:cubicBezTo>
                        <a:pt x="176900" y="54122"/>
                        <a:pt x="157850" y="147255"/>
                        <a:pt x="162083" y="200701"/>
                      </a:cubicBezTo>
                      <a:cubicBezTo>
                        <a:pt x="166316" y="254147"/>
                        <a:pt x="180604" y="383264"/>
                        <a:pt x="190658" y="391201"/>
                      </a:cubicBezTo>
                      <a:cubicBezTo>
                        <a:pt x="200712" y="399138"/>
                        <a:pt x="213941" y="309709"/>
                        <a:pt x="222408" y="248326"/>
                      </a:cubicBezTo>
                      <a:cubicBezTo>
                        <a:pt x="230875" y="186943"/>
                        <a:pt x="226641" y="-13082"/>
                        <a:pt x="225583" y="6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4" name="フリーフォーム 1713">
                  <a:extLst>
                    <a:ext uri="{FF2B5EF4-FFF2-40B4-BE49-F238E27FC236}">
                      <a16:creationId xmlns:a16="http://schemas.microsoft.com/office/drawing/2014/main" id="{4802B8F9-91BE-48B8-3068-5F4C895866E2}"/>
                    </a:ext>
                  </a:extLst>
                </p:cNvPr>
                <p:cNvSpPr/>
                <p:nvPr/>
              </p:nvSpPr>
              <p:spPr>
                <a:xfrm>
                  <a:off x="7864344" y="6797255"/>
                  <a:ext cx="63631" cy="410036"/>
                </a:xfrm>
                <a:custGeom>
                  <a:avLst/>
                  <a:gdLst>
                    <a:gd name="connsiteX0" fmla="*/ 131 w 63631"/>
                    <a:gd name="connsiteY0" fmla="*/ 409995 h 410036"/>
                    <a:gd name="connsiteX1" fmla="*/ 25531 w 63631"/>
                    <a:gd name="connsiteY1" fmla="*/ 213145 h 410036"/>
                    <a:gd name="connsiteX2" fmla="*/ 28706 w 63631"/>
                    <a:gd name="connsiteY2" fmla="*/ 286170 h 410036"/>
                    <a:gd name="connsiteX3" fmla="*/ 28706 w 63631"/>
                    <a:gd name="connsiteY3" fmla="*/ 200445 h 410036"/>
                    <a:gd name="connsiteX4" fmla="*/ 50931 w 63631"/>
                    <a:gd name="connsiteY4" fmla="*/ 381420 h 410036"/>
                    <a:gd name="connsiteX5" fmla="*/ 44581 w 63631"/>
                    <a:gd name="connsiteY5" fmla="*/ 219495 h 410036"/>
                    <a:gd name="connsiteX6" fmla="*/ 44581 w 63631"/>
                    <a:gd name="connsiteY6" fmla="*/ 146470 h 410036"/>
                    <a:gd name="connsiteX7" fmla="*/ 63631 w 63631"/>
                    <a:gd name="connsiteY7" fmla="*/ 420 h 410036"/>
                    <a:gd name="connsiteX8" fmla="*/ 44581 w 63631"/>
                    <a:gd name="connsiteY8" fmla="*/ 105195 h 410036"/>
                    <a:gd name="connsiteX9" fmla="*/ 16006 w 63631"/>
                    <a:gd name="connsiteY9" fmla="*/ 194095 h 410036"/>
                    <a:gd name="connsiteX10" fmla="*/ 131 w 63631"/>
                    <a:gd name="connsiteY10" fmla="*/ 409995 h 410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3631" h="410036">
                      <a:moveTo>
                        <a:pt x="131" y="409995"/>
                      </a:moveTo>
                      <a:cubicBezTo>
                        <a:pt x="1718" y="413170"/>
                        <a:pt x="20769" y="233782"/>
                        <a:pt x="25531" y="213145"/>
                      </a:cubicBezTo>
                      <a:cubicBezTo>
                        <a:pt x="30293" y="192508"/>
                        <a:pt x="28177" y="288287"/>
                        <a:pt x="28706" y="286170"/>
                      </a:cubicBezTo>
                      <a:cubicBezTo>
                        <a:pt x="29235" y="284053"/>
                        <a:pt x="25002" y="184570"/>
                        <a:pt x="28706" y="200445"/>
                      </a:cubicBezTo>
                      <a:cubicBezTo>
                        <a:pt x="32410" y="216320"/>
                        <a:pt x="48285" y="378245"/>
                        <a:pt x="50931" y="381420"/>
                      </a:cubicBezTo>
                      <a:cubicBezTo>
                        <a:pt x="53577" y="384595"/>
                        <a:pt x="45639" y="258653"/>
                        <a:pt x="44581" y="219495"/>
                      </a:cubicBezTo>
                      <a:cubicBezTo>
                        <a:pt x="43523" y="180337"/>
                        <a:pt x="41406" y="182982"/>
                        <a:pt x="44581" y="146470"/>
                      </a:cubicBezTo>
                      <a:cubicBezTo>
                        <a:pt x="47756" y="109958"/>
                        <a:pt x="63631" y="7299"/>
                        <a:pt x="63631" y="420"/>
                      </a:cubicBezTo>
                      <a:cubicBezTo>
                        <a:pt x="63631" y="-6459"/>
                        <a:pt x="52518" y="72916"/>
                        <a:pt x="44581" y="105195"/>
                      </a:cubicBezTo>
                      <a:cubicBezTo>
                        <a:pt x="36644" y="137474"/>
                        <a:pt x="20239" y="143295"/>
                        <a:pt x="16006" y="194095"/>
                      </a:cubicBezTo>
                      <a:cubicBezTo>
                        <a:pt x="11773" y="244895"/>
                        <a:pt x="-1456" y="406820"/>
                        <a:pt x="131" y="4099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5" name="フリーフォーム 1714">
                  <a:extLst>
                    <a:ext uri="{FF2B5EF4-FFF2-40B4-BE49-F238E27FC236}">
                      <a16:creationId xmlns:a16="http://schemas.microsoft.com/office/drawing/2014/main" id="{7B6EA2BA-E916-6307-AB8D-8C7FEC9E12E4}"/>
                    </a:ext>
                  </a:extLst>
                </p:cNvPr>
                <p:cNvSpPr/>
                <p:nvPr/>
              </p:nvSpPr>
              <p:spPr>
                <a:xfrm>
                  <a:off x="7931069" y="6774471"/>
                  <a:ext cx="55592" cy="633254"/>
                </a:xfrm>
                <a:custGeom>
                  <a:avLst/>
                  <a:gdLst>
                    <a:gd name="connsiteX0" fmla="*/ 6431 w 55592"/>
                    <a:gd name="connsiteY0" fmla="*/ 4154 h 633254"/>
                    <a:gd name="connsiteX1" fmla="*/ 6431 w 55592"/>
                    <a:gd name="connsiteY1" fmla="*/ 334354 h 633254"/>
                    <a:gd name="connsiteX2" fmla="*/ 9606 w 55592"/>
                    <a:gd name="connsiteY2" fmla="*/ 312129 h 633254"/>
                    <a:gd name="connsiteX3" fmla="*/ 81 w 55592"/>
                    <a:gd name="connsiteY3" fmla="*/ 426429 h 633254"/>
                    <a:gd name="connsiteX4" fmla="*/ 15956 w 55592"/>
                    <a:gd name="connsiteY4" fmla="*/ 369279 h 633254"/>
                    <a:gd name="connsiteX5" fmla="*/ 50881 w 55592"/>
                    <a:gd name="connsiteY5" fmla="*/ 407379 h 633254"/>
                    <a:gd name="connsiteX6" fmla="*/ 44531 w 55592"/>
                    <a:gd name="connsiteY6" fmla="*/ 632804 h 633254"/>
                    <a:gd name="connsiteX7" fmla="*/ 54056 w 55592"/>
                    <a:gd name="connsiteY7" fmla="*/ 461354 h 633254"/>
                    <a:gd name="connsiteX8" fmla="*/ 6431 w 55592"/>
                    <a:gd name="connsiteY8" fmla="*/ 318479 h 633254"/>
                    <a:gd name="connsiteX9" fmla="*/ 19131 w 55592"/>
                    <a:gd name="connsiteY9" fmla="*/ 156554 h 633254"/>
                    <a:gd name="connsiteX10" fmla="*/ 6431 w 55592"/>
                    <a:gd name="connsiteY10" fmla="*/ 4154 h 633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592" h="633254">
                      <a:moveTo>
                        <a:pt x="6431" y="4154"/>
                      </a:moveTo>
                      <a:cubicBezTo>
                        <a:pt x="4314" y="33787"/>
                        <a:pt x="5902" y="283025"/>
                        <a:pt x="6431" y="334354"/>
                      </a:cubicBezTo>
                      <a:cubicBezTo>
                        <a:pt x="6960" y="385683"/>
                        <a:pt x="10664" y="296783"/>
                        <a:pt x="9606" y="312129"/>
                      </a:cubicBezTo>
                      <a:cubicBezTo>
                        <a:pt x="8548" y="327475"/>
                        <a:pt x="-977" y="416904"/>
                        <a:pt x="81" y="426429"/>
                      </a:cubicBezTo>
                      <a:cubicBezTo>
                        <a:pt x="1139" y="435954"/>
                        <a:pt x="7489" y="372454"/>
                        <a:pt x="15956" y="369279"/>
                      </a:cubicBezTo>
                      <a:cubicBezTo>
                        <a:pt x="24423" y="366104"/>
                        <a:pt x="46119" y="363458"/>
                        <a:pt x="50881" y="407379"/>
                      </a:cubicBezTo>
                      <a:cubicBezTo>
                        <a:pt x="55643" y="451300"/>
                        <a:pt x="44002" y="623808"/>
                        <a:pt x="44531" y="632804"/>
                      </a:cubicBezTo>
                      <a:cubicBezTo>
                        <a:pt x="45060" y="641800"/>
                        <a:pt x="60406" y="513741"/>
                        <a:pt x="54056" y="461354"/>
                      </a:cubicBezTo>
                      <a:cubicBezTo>
                        <a:pt x="47706" y="408967"/>
                        <a:pt x="12252" y="369279"/>
                        <a:pt x="6431" y="318479"/>
                      </a:cubicBezTo>
                      <a:cubicBezTo>
                        <a:pt x="610" y="267679"/>
                        <a:pt x="17014" y="201533"/>
                        <a:pt x="19131" y="156554"/>
                      </a:cubicBezTo>
                      <a:cubicBezTo>
                        <a:pt x="21248" y="111575"/>
                        <a:pt x="8548" y="-25479"/>
                        <a:pt x="6431" y="4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6" name="フリーフォーム 1715">
                  <a:extLst>
                    <a:ext uri="{FF2B5EF4-FFF2-40B4-BE49-F238E27FC236}">
                      <a16:creationId xmlns:a16="http://schemas.microsoft.com/office/drawing/2014/main" id="{9A230517-A8D8-E955-672E-3DE93F979277}"/>
                    </a:ext>
                  </a:extLst>
                </p:cNvPr>
                <p:cNvSpPr/>
                <p:nvPr/>
              </p:nvSpPr>
              <p:spPr>
                <a:xfrm>
                  <a:off x="7908148" y="6997688"/>
                  <a:ext cx="94316" cy="477647"/>
                </a:xfrm>
                <a:custGeom>
                  <a:avLst/>
                  <a:gdLst>
                    <a:gd name="connsiteX0" fmla="*/ 777 w 94316"/>
                    <a:gd name="connsiteY0" fmla="*/ 12 h 477647"/>
                    <a:gd name="connsiteX1" fmla="*/ 10302 w 94316"/>
                    <a:gd name="connsiteY1" fmla="*/ 333387 h 477647"/>
                    <a:gd name="connsiteX2" fmla="*/ 16652 w 94316"/>
                    <a:gd name="connsiteY2" fmla="*/ 288937 h 477647"/>
                    <a:gd name="connsiteX3" fmla="*/ 92852 w 94316"/>
                    <a:gd name="connsiteY3" fmla="*/ 476262 h 477647"/>
                    <a:gd name="connsiteX4" fmla="*/ 64277 w 94316"/>
                    <a:gd name="connsiteY4" fmla="*/ 371487 h 477647"/>
                    <a:gd name="connsiteX5" fmla="*/ 32527 w 94316"/>
                    <a:gd name="connsiteY5" fmla="*/ 320687 h 477647"/>
                    <a:gd name="connsiteX6" fmla="*/ 777 w 94316"/>
                    <a:gd name="connsiteY6" fmla="*/ 12 h 477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316" h="477647">
                      <a:moveTo>
                        <a:pt x="777" y="12"/>
                      </a:moveTo>
                      <a:cubicBezTo>
                        <a:pt x="-2927" y="2129"/>
                        <a:pt x="7656" y="285233"/>
                        <a:pt x="10302" y="333387"/>
                      </a:cubicBezTo>
                      <a:cubicBezTo>
                        <a:pt x="12948" y="381541"/>
                        <a:pt x="2894" y="265125"/>
                        <a:pt x="16652" y="288937"/>
                      </a:cubicBezTo>
                      <a:cubicBezTo>
                        <a:pt x="30410" y="312749"/>
                        <a:pt x="84915" y="462504"/>
                        <a:pt x="92852" y="476262"/>
                      </a:cubicBezTo>
                      <a:cubicBezTo>
                        <a:pt x="100790" y="490020"/>
                        <a:pt x="74331" y="397416"/>
                        <a:pt x="64277" y="371487"/>
                      </a:cubicBezTo>
                      <a:cubicBezTo>
                        <a:pt x="54223" y="345558"/>
                        <a:pt x="41523" y="379954"/>
                        <a:pt x="32527" y="320687"/>
                      </a:cubicBezTo>
                      <a:cubicBezTo>
                        <a:pt x="23531" y="261420"/>
                        <a:pt x="4481" y="-2105"/>
                        <a:pt x="77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7" name="フリーフォーム 1716">
                  <a:extLst>
                    <a:ext uri="{FF2B5EF4-FFF2-40B4-BE49-F238E27FC236}">
                      <a16:creationId xmlns:a16="http://schemas.microsoft.com/office/drawing/2014/main" id="{8B541B6D-9E85-8BFD-A94F-C89E54277D0A}"/>
                    </a:ext>
                  </a:extLst>
                </p:cNvPr>
                <p:cNvSpPr/>
                <p:nvPr/>
              </p:nvSpPr>
              <p:spPr>
                <a:xfrm>
                  <a:off x="8016875" y="7156450"/>
                  <a:ext cx="63855" cy="273297"/>
                </a:xfrm>
                <a:custGeom>
                  <a:avLst/>
                  <a:gdLst>
                    <a:gd name="connsiteX0" fmla="*/ 0 w 63855"/>
                    <a:gd name="connsiteY0" fmla="*/ 0 h 273297"/>
                    <a:gd name="connsiteX1" fmla="*/ 19050 w 63855"/>
                    <a:gd name="connsiteY1" fmla="*/ 98425 h 273297"/>
                    <a:gd name="connsiteX2" fmla="*/ 53975 w 63855"/>
                    <a:gd name="connsiteY2" fmla="*/ 47625 h 273297"/>
                    <a:gd name="connsiteX3" fmla="*/ 41275 w 63855"/>
                    <a:gd name="connsiteY3" fmla="*/ 114300 h 273297"/>
                    <a:gd name="connsiteX4" fmla="*/ 31750 w 63855"/>
                    <a:gd name="connsiteY4" fmla="*/ 231775 h 273297"/>
                    <a:gd name="connsiteX5" fmla="*/ 57150 w 63855"/>
                    <a:gd name="connsiteY5" fmla="*/ 269875 h 273297"/>
                    <a:gd name="connsiteX6" fmla="*/ 60325 w 63855"/>
                    <a:gd name="connsiteY6" fmla="*/ 155575 h 273297"/>
                    <a:gd name="connsiteX7" fmla="*/ 12700 w 63855"/>
                    <a:gd name="connsiteY7" fmla="*/ 60325 h 273297"/>
                    <a:gd name="connsiteX8" fmla="*/ 0 w 63855"/>
                    <a:gd name="connsiteY8" fmla="*/ 0 h 273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855" h="273297">
                      <a:moveTo>
                        <a:pt x="0" y="0"/>
                      </a:moveTo>
                      <a:cubicBezTo>
                        <a:pt x="5027" y="45244"/>
                        <a:pt x="10054" y="90488"/>
                        <a:pt x="19050" y="98425"/>
                      </a:cubicBezTo>
                      <a:cubicBezTo>
                        <a:pt x="28046" y="106363"/>
                        <a:pt x="50271" y="44979"/>
                        <a:pt x="53975" y="47625"/>
                      </a:cubicBezTo>
                      <a:cubicBezTo>
                        <a:pt x="57679" y="50271"/>
                        <a:pt x="44979" y="83608"/>
                        <a:pt x="41275" y="114300"/>
                      </a:cubicBezTo>
                      <a:cubicBezTo>
                        <a:pt x="37571" y="144992"/>
                        <a:pt x="29104" y="205846"/>
                        <a:pt x="31750" y="231775"/>
                      </a:cubicBezTo>
                      <a:cubicBezTo>
                        <a:pt x="34396" y="257704"/>
                        <a:pt x="52387" y="282575"/>
                        <a:pt x="57150" y="269875"/>
                      </a:cubicBezTo>
                      <a:cubicBezTo>
                        <a:pt x="61913" y="257175"/>
                        <a:pt x="67733" y="190500"/>
                        <a:pt x="60325" y="155575"/>
                      </a:cubicBezTo>
                      <a:cubicBezTo>
                        <a:pt x="52917" y="120650"/>
                        <a:pt x="12700" y="60325"/>
                        <a:pt x="12700" y="603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8" name="フリーフォーム 1717">
                  <a:extLst>
                    <a:ext uri="{FF2B5EF4-FFF2-40B4-BE49-F238E27FC236}">
                      <a16:creationId xmlns:a16="http://schemas.microsoft.com/office/drawing/2014/main" id="{74BFA84C-6296-3F0E-AD9B-706C44C260FE}"/>
                    </a:ext>
                  </a:extLst>
                </p:cNvPr>
                <p:cNvSpPr/>
                <p:nvPr/>
              </p:nvSpPr>
              <p:spPr>
                <a:xfrm>
                  <a:off x="8000610" y="7099249"/>
                  <a:ext cx="35463" cy="357352"/>
                </a:xfrm>
                <a:custGeom>
                  <a:avLst/>
                  <a:gdLst>
                    <a:gd name="connsiteX0" fmla="*/ 3565 w 35463"/>
                    <a:gd name="connsiteY0" fmla="*/ 51 h 357352"/>
                    <a:gd name="connsiteX1" fmla="*/ 19440 w 35463"/>
                    <a:gd name="connsiteY1" fmla="*/ 174676 h 357352"/>
                    <a:gd name="connsiteX2" fmla="*/ 35315 w 35463"/>
                    <a:gd name="connsiteY2" fmla="*/ 355651 h 357352"/>
                    <a:gd name="connsiteX3" fmla="*/ 25790 w 35463"/>
                    <a:gd name="connsiteY3" fmla="*/ 257226 h 357352"/>
                    <a:gd name="connsiteX4" fmla="*/ 390 w 35463"/>
                    <a:gd name="connsiteY4" fmla="*/ 120701 h 357352"/>
                    <a:gd name="connsiteX5" fmla="*/ 9915 w 35463"/>
                    <a:gd name="connsiteY5" fmla="*/ 155626 h 357352"/>
                    <a:gd name="connsiteX6" fmla="*/ 3565 w 35463"/>
                    <a:gd name="connsiteY6" fmla="*/ 51 h 357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463" h="357352">
                      <a:moveTo>
                        <a:pt x="3565" y="51"/>
                      </a:moveTo>
                      <a:cubicBezTo>
                        <a:pt x="5152" y="3226"/>
                        <a:pt x="14148" y="115409"/>
                        <a:pt x="19440" y="174676"/>
                      </a:cubicBezTo>
                      <a:cubicBezTo>
                        <a:pt x="24732" y="233943"/>
                        <a:pt x="34257" y="341893"/>
                        <a:pt x="35315" y="355651"/>
                      </a:cubicBezTo>
                      <a:cubicBezTo>
                        <a:pt x="36373" y="369409"/>
                        <a:pt x="31611" y="296384"/>
                        <a:pt x="25790" y="257226"/>
                      </a:cubicBezTo>
                      <a:cubicBezTo>
                        <a:pt x="19969" y="218068"/>
                        <a:pt x="3036" y="137634"/>
                        <a:pt x="390" y="120701"/>
                      </a:cubicBezTo>
                      <a:cubicBezTo>
                        <a:pt x="-2256" y="103768"/>
                        <a:pt x="9386" y="170443"/>
                        <a:pt x="9915" y="155626"/>
                      </a:cubicBezTo>
                      <a:cubicBezTo>
                        <a:pt x="10444" y="140809"/>
                        <a:pt x="1978" y="-3124"/>
                        <a:pt x="3565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9" name="フリーフォーム 1718">
                  <a:extLst>
                    <a:ext uri="{FF2B5EF4-FFF2-40B4-BE49-F238E27FC236}">
                      <a16:creationId xmlns:a16="http://schemas.microsoft.com/office/drawing/2014/main" id="{1A4774B2-FCE0-D36D-D705-EE7AFEE3FEE3}"/>
                    </a:ext>
                  </a:extLst>
                </p:cNvPr>
                <p:cNvSpPr/>
                <p:nvPr/>
              </p:nvSpPr>
              <p:spPr>
                <a:xfrm>
                  <a:off x="8099058" y="7210421"/>
                  <a:ext cx="57652" cy="604373"/>
                </a:xfrm>
                <a:custGeom>
                  <a:avLst/>
                  <a:gdLst>
                    <a:gd name="connsiteX0" fmla="*/ 367 w 57652"/>
                    <a:gd name="connsiteY0" fmla="*/ 4 h 604373"/>
                    <a:gd name="connsiteX1" fmla="*/ 19417 w 57652"/>
                    <a:gd name="connsiteY1" fmla="*/ 231779 h 604373"/>
                    <a:gd name="connsiteX2" fmla="*/ 57517 w 57652"/>
                    <a:gd name="connsiteY2" fmla="*/ 165104 h 604373"/>
                    <a:gd name="connsiteX3" fmla="*/ 32117 w 57652"/>
                    <a:gd name="connsiteY3" fmla="*/ 244479 h 604373"/>
                    <a:gd name="connsiteX4" fmla="*/ 32117 w 57652"/>
                    <a:gd name="connsiteY4" fmla="*/ 396879 h 604373"/>
                    <a:gd name="connsiteX5" fmla="*/ 25767 w 57652"/>
                    <a:gd name="connsiteY5" fmla="*/ 603254 h 604373"/>
                    <a:gd name="connsiteX6" fmla="*/ 32117 w 57652"/>
                    <a:gd name="connsiteY6" fmla="*/ 466729 h 604373"/>
                    <a:gd name="connsiteX7" fmla="*/ 38467 w 57652"/>
                    <a:gd name="connsiteY7" fmla="*/ 203204 h 604373"/>
                    <a:gd name="connsiteX8" fmla="*/ 35292 w 57652"/>
                    <a:gd name="connsiteY8" fmla="*/ 238129 h 604373"/>
                    <a:gd name="connsiteX9" fmla="*/ 367 w 57652"/>
                    <a:gd name="connsiteY9" fmla="*/ 4 h 604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652" h="604373">
                      <a:moveTo>
                        <a:pt x="367" y="4"/>
                      </a:moveTo>
                      <a:cubicBezTo>
                        <a:pt x="-2279" y="-1054"/>
                        <a:pt x="9892" y="204262"/>
                        <a:pt x="19417" y="231779"/>
                      </a:cubicBezTo>
                      <a:cubicBezTo>
                        <a:pt x="28942" y="259296"/>
                        <a:pt x="55400" y="162987"/>
                        <a:pt x="57517" y="165104"/>
                      </a:cubicBezTo>
                      <a:cubicBezTo>
                        <a:pt x="59634" y="167221"/>
                        <a:pt x="36350" y="205850"/>
                        <a:pt x="32117" y="244479"/>
                      </a:cubicBezTo>
                      <a:cubicBezTo>
                        <a:pt x="27884" y="283108"/>
                        <a:pt x="33175" y="337083"/>
                        <a:pt x="32117" y="396879"/>
                      </a:cubicBezTo>
                      <a:cubicBezTo>
                        <a:pt x="31059" y="456675"/>
                        <a:pt x="25767" y="591612"/>
                        <a:pt x="25767" y="603254"/>
                      </a:cubicBezTo>
                      <a:cubicBezTo>
                        <a:pt x="25767" y="614896"/>
                        <a:pt x="30000" y="533404"/>
                        <a:pt x="32117" y="466729"/>
                      </a:cubicBezTo>
                      <a:cubicBezTo>
                        <a:pt x="34234" y="400054"/>
                        <a:pt x="37938" y="241304"/>
                        <a:pt x="38467" y="203204"/>
                      </a:cubicBezTo>
                      <a:cubicBezTo>
                        <a:pt x="38996" y="165104"/>
                        <a:pt x="38467" y="266704"/>
                        <a:pt x="35292" y="238129"/>
                      </a:cubicBezTo>
                      <a:cubicBezTo>
                        <a:pt x="32117" y="209554"/>
                        <a:pt x="3013" y="1062"/>
                        <a:pt x="36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0" name="フリーフォーム 1719">
                  <a:extLst>
                    <a:ext uri="{FF2B5EF4-FFF2-40B4-BE49-F238E27FC236}">
                      <a16:creationId xmlns:a16="http://schemas.microsoft.com/office/drawing/2014/main" id="{C979E632-751E-530D-0DFF-04C23D5ED3E1}"/>
                    </a:ext>
                  </a:extLst>
                </p:cNvPr>
                <p:cNvSpPr/>
                <p:nvPr/>
              </p:nvSpPr>
              <p:spPr>
                <a:xfrm>
                  <a:off x="8387652" y="7323638"/>
                  <a:ext cx="29292" cy="696107"/>
                </a:xfrm>
                <a:custGeom>
                  <a:avLst/>
                  <a:gdLst>
                    <a:gd name="connsiteX0" fmla="*/ 698 w 29292"/>
                    <a:gd name="connsiteY0" fmla="*/ 4262 h 696107"/>
                    <a:gd name="connsiteX1" fmla="*/ 3873 w 29292"/>
                    <a:gd name="connsiteY1" fmla="*/ 667837 h 696107"/>
                    <a:gd name="connsiteX2" fmla="*/ 13398 w 29292"/>
                    <a:gd name="connsiteY2" fmla="*/ 540837 h 696107"/>
                    <a:gd name="connsiteX3" fmla="*/ 29273 w 29292"/>
                    <a:gd name="connsiteY3" fmla="*/ 239212 h 696107"/>
                    <a:gd name="connsiteX4" fmla="*/ 16573 w 29292"/>
                    <a:gd name="connsiteY4" fmla="*/ 375737 h 696107"/>
                    <a:gd name="connsiteX5" fmla="*/ 698 w 29292"/>
                    <a:gd name="connsiteY5" fmla="*/ 4262 h 696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292" h="696107">
                      <a:moveTo>
                        <a:pt x="698" y="4262"/>
                      </a:moveTo>
                      <a:cubicBezTo>
                        <a:pt x="-1419" y="52945"/>
                        <a:pt x="1756" y="578408"/>
                        <a:pt x="3873" y="667837"/>
                      </a:cubicBezTo>
                      <a:cubicBezTo>
                        <a:pt x="5990" y="757266"/>
                        <a:pt x="9165" y="612274"/>
                        <a:pt x="13398" y="540837"/>
                      </a:cubicBezTo>
                      <a:cubicBezTo>
                        <a:pt x="17631" y="469400"/>
                        <a:pt x="28744" y="266729"/>
                        <a:pt x="29273" y="239212"/>
                      </a:cubicBezTo>
                      <a:cubicBezTo>
                        <a:pt x="29802" y="211695"/>
                        <a:pt x="19219" y="412249"/>
                        <a:pt x="16573" y="375737"/>
                      </a:cubicBezTo>
                      <a:cubicBezTo>
                        <a:pt x="13927" y="339225"/>
                        <a:pt x="2815" y="-44421"/>
                        <a:pt x="698" y="4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1" name="フリーフォーム 1720">
                  <a:extLst>
                    <a:ext uri="{FF2B5EF4-FFF2-40B4-BE49-F238E27FC236}">
                      <a16:creationId xmlns:a16="http://schemas.microsoft.com/office/drawing/2014/main" id="{74819E95-B933-3731-C09D-A54DA5441FCE}"/>
                    </a:ext>
                  </a:extLst>
                </p:cNvPr>
                <p:cNvSpPr/>
                <p:nvPr/>
              </p:nvSpPr>
              <p:spPr>
                <a:xfrm>
                  <a:off x="8115299" y="7512050"/>
                  <a:ext cx="276398" cy="562109"/>
                </a:xfrm>
                <a:custGeom>
                  <a:avLst/>
                  <a:gdLst>
                    <a:gd name="connsiteX0" fmla="*/ 1 w 276398"/>
                    <a:gd name="connsiteY0" fmla="*/ 292100 h 562109"/>
                    <a:gd name="connsiteX1" fmla="*/ 152401 w 276398"/>
                    <a:gd name="connsiteY1" fmla="*/ 107950 h 562109"/>
                    <a:gd name="connsiteX2" fmla="*/ 171451 w 276398"/>
                    <a:gd name="connsiteY2" fmla="*/ 355600 h 562109"/>
                    <a:gd name="connsiteX3" fmla="*/ 209551 w 276398"/>
                    <a:gd name="connsiteY3" fmla="*/ 146050 h 562109"/>
                    <a:gd name="connsiteX4" fmla="*/ 234951 w 276398"/>
                    <a:gd name="connsiteY4" fmla="*/ 0 h 562109"/>
                    <a:gd name="connsiteX5" fmla="*/ 238126 w 276398"/>
                    <a:gd name="connsiteY5" fmla="*/ 146050 h 562109"/>
                    <a:gd name="connsiteX6" fmla="*/ 254001 w 276398"/>
                    <a:gd name="connsiteY6" fmla="*/ 558800 h 562109"/>
                    <a:gd name="connsiteX7" fmla="*/ 276226 w 276398"/>
                    <a:gd name="connsiteY7" fmla="*/ 323850 h 562109"/>
                    <a:gd name="connsiteX8" fmla="*/ 241301 w 276398"/>
                    <a:gd name="connsiteY8" fmla="*/ 31750 h 562109"/>
                    <a:gd name="connsiteX9" fmla="*/ 117476 w 276398"/>
                    <a:gd name="connsiteY9" fmla="*/ 342900 h 562109"/>
                    <a:gd name="connsiteX10" fmla="*/ 120651 w 276398"/>
                    <a:gd name="connsiteY10" fmla="*/ 263525 h 562109"/>
                    <a:gd name="connsiteX11" fmla="*/ 98426 w 276398"/>
                    <a:gd name="connsiteY11" fmla="*/ 260350 h 562109"/>
                    <a:gd name="connsiteX12" fmla="*/ 155576 w 276398"/>
                    <a:gd name="connsiteY12" fmla="*/ 101600 h 562109"/>
                    <a:gd name="connsiteX13" fmla="*/ 1 w 276398"/>
                    <a:gd name="connsiteY13" fmla="*/ 292100 h 562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398" h="562109">
                      <a:moveTo>
                        <a:pt x="1" y="292100"/>
                      </a:moveTo>
                      <a:cubicBezTo>
                        <a:pt x="-528" y="293158"/>
                        <a:pt x="123826" y="97367"/>
                        <a:pt x="152401" y="107950"/>
                      </a:cubicBezTo>
                      <a:cubicBezTo>
                        <a:pt x="180976" y="118533"/>
                        <a:pt x="161926" y="349250"/>
                        <a:pt x="171451" y="355600"/>
                      </a:cubicBezTo>
                      <a:cubicBezTo>
                        <a:pt x="180976" y="361950"/>
                        <a:pt x="198968" y="205317"/>
                        <a:pt x="209551" y="146050"/>
                      </a:cubicBezTo>
                      <a:cubicBezTo>
                        <a:pt x="220134" y="86783"/>
                        <a:pt x="230189" y="0"/>
                        <a:pt x="234951" y="0"/>
                      </a:cubicBezTo>
                      <a:cubicBezTo>
                        <a:pt x="239713" y="0"/>
                        <a:pt x="234951" y="52917"/>
                        <a:pt x="238126" y="146050"/>
                      </a:cubicBezTo>
                      <a:cubicBezTo>
                        <a:pt x="241301" y="239183"/>
                        <a:pt x="247651" y="529167"/>
                        <a:pt x="254001" y="558800"/>
                      </a:cubicBezTo>
                      <a:cubicBezTo>
                        <a:pt x="260351" y="588433"/>
                        <a:pt x="278343" y="411692"/>
                        <a:pt x="276226" y="323850"/>
                      </a:cubicBezTo>
                      <a:cubicBezTo>
                        <a:pt x="274109" y="236008"/>
                        <a:pt x="267759" y="28575"/>
                        <a:pt x="241301" y="31750"/>
                      </a:cubicBezTo>
                      <a:cubicBezTo>
                        <a:pt x="214843" y="34925"/>
                        <a:pt x="137584" y="304271"/>
                        <a:pt x="117476" y="342900"/>
                      </a:cubicBezTo>
                      <a:cubicBezTo>
                        <a:pt x="97368" y="381529"/>
                        <a:pt x="123826" y="277283"/>
                        <a:pt x="120651" y="263525"/>
                      </a:cubicBezTo>
                      <a:cubicBezTo>
                        <a:pt x="117476" y="249767"/>
                        <a:pt x="92605" y="287338"/>
                        <a:pt x="98426" y="260350"/>
                      </a:cubicBezTo>
                      <a:cubicBezTo>
                        <a:pt x="104247" y="233362"/>
                        <a:pt x="169863" y="100013"/>
                        <a:pt x="155576" y="101600"/>
                      </a:cubicBezTo>
                      <a:cubicBezTo>
                        <a:pt x="141289" y="103187"/>
                        <a:pt x="530" y="291042"/>
                        <a:pt x="1" y="292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2" name="フリーフォーム 1721">
                  <a:extLst>
                    <a:ext uri="{FF2B5EF4-FFF2-40B4-BE49-F238E27FC236}">
                      <a16:creationId xmlns:a16="http://schemas.microsoft.com/office/drawing/2014/main" id="{31C11A85-AB91-251B-9265-18045A59DED6}"/>
                    </a:ext>
                  </a:extLst>
                </p:cNvPr>
                <p:cNvSpPr/>
                <p:nvPr/>
              </p:nvSpPr>
              <p:spPr>
                <a:xfrm>
                  <a:off x="8406993" y="7365378"/>
                  <a:ext cx="76632" cy="296595"/>
                </a:xfrm>
                <a:custGeom>
                  <a:avLst/>
                  <a:gdLst>
                    <a:gd name="connsiteX0" fmla="*/ 76607 w 76632"/>
                    <a:gd name="connsiteY0" fmla="*/ 622 h 296595"/>
                    <a:gd name="connsiteX1" fmla="*/ 28982 w 76632"/>
                    <a:gd name="connsiteY1" fmla="*/ 121272 h 296595"/>
                    <a:gd name="connsiteX2" fmla="*/ 3582 w 76632"/>
                    <a:gd name="connsiteY2" fmla="*/ 295897 h 296595"/>
                    <a:gd name="connsiteX3" fmla="*/ 3582 w 76632"/>
                    <a:gd name="connsiteY3" fmla="*/ 51422 h 296595"/>
                    <a:gd name="connsiteX4" fmla="*/ 35332 w 76632"/>
                    <a:gd name="connsiteY4" fmla="*/ 172072 h 296595"/>
                    <a:gd name="connsiteX5" fmla="*/ 76607 w 76632"/>
                    <a:gd name="connsiteY5" fmla="*/ 622 h 296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632" h="296595">
                      <a:moveTo>
                        <a:pt x="76607" y="622"/>
                      </a:moveTo>
                      <a:cubicBezTo>
                        <a:pt x="75549" y="-7845"/>
                        <a:pt x="41153" y="72060"/>
                        <a:pt x="28982" y="121272"/>
                      </a:cubicBezTo>
                      <a:cubicBezTo>
                        <a:pt x="16811" y="170485"/>
                        <a:pt x="7815" y="307539"/>
                        <a:pt x="3582" y="295897"/>
                      </a:cubicBezTo>
                      <a:cubicBezTo>
                        <a:pt x="-651" y="284255"/>
                        <a:pt x="-1710" y="72059"/>
                        <a:pt x="3582" y="51422"/>
                      </a:cubicBezTo>
                      <a:cubicBezTo>
                        <a:pt x="8874" y="30785"/>
                        <a:pt x="25807" y="173660"/>
                        <a:pt x="35332" y="172072"/>
                      </a:cubicBezTo>
                      <a:cubicBezTo>
                        <a:pt x="44857" y="170485"/>
                        <a:pt x="77665" y="9089"/>
                        <a:pt x="76607" y="6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3" name="フリーフォーム 1722">
                  <a:extLst>
                    <a:ext uri="{FF2B5EF4-FFF2-40B4-BE49-F238E27FC236}">
                      <a16:creationId xmlns:a16="http://schemas.microsoft.com/office/drawing/2014/main" id="{038A2220-7CA8-FC24-7A47-37EF02C2BBA5}"/>
                    </a:ext>
                  </a:extLst>
                </p:cNvPr>
                <p:cNvSpPr/>
                <p:nvPr/>
              </p:nvSpPr>
              <p:spPr>
                <a:xfrm>
                  <a:off x="8413630" y="7552203"/>
                  <a:ext cx="54115" cy="1295110"/>
                </a:xfrm>
                <a:custGeom>
                  <a:avLst/>
                  <a:gdLst>
                    <a:gd name="connsiteX0" fmla="*/ 54095 w 54115"/>
                    <a:gd name="connsiteY0" fmla="*/ 1122 h 1295110"/>
                    <a:gd name="connsiteX1" fmla="*/ 12820 w 54115"/>
                    <a:gd name="connsiteY1" fmla="*/ 128122 h 1295110"/>
                    <a:gd name="connsiteX2" fmla="*/ 38220 w 54115"/>
                    <a:gd name="connsiteY2" fmla="*/ 248772 h 1295110"/>
                    <a:gd name="connsiteX3" fmla="*/ 6470 w 54115"/>
                    <a:gd name="connsiteY3" fmla="*/ 274172 h 1295110"/>
                    <a:gd name="connsiteX4" fmla="*/ 25520 w 54115"/>
                    <a:gd name="connsiteY4" fmla="*/ 334497 h 1295110"/>
                    <a:gd name="connsiteX5" fmla="*/ 6470 w 54115"/>
                    <a:gd name="connsiteY5" fmla="*/ 404347 h 1295110"/>
                    <a:gd name="connsiteX6" fmla="*/ 3295 w 54115"/>
                    <a:gd name="connsiteY6" fmla="*/ 563097 h 1295110"/>
                    <a:gd name="connsiteX7" fmla="*/ 50920 w 54115"/>
                    <a:gd name="connsiteY7" fmla="*/ 725022 h 1295110"/>
                    <a:gd name="connsiteX8" fmla="*/ 19170 w 54115"/>
                    <a:gd name="connsiteY8" fmla="*/ 674222 h 1295110"/>
                    <a:gd name="connsiteX9" fmla="*/ 28695 w 54115"/>
                    <a:gd name="connsiteY9" fmla="*/ 1029822 h 1295110"/>
                    <a:gd name="connsiteX10" fmla="*/ 9645 w 54115"/>
                    <a:gd name="connsiteY10" fmla="*/ 1293347 h 1295110"/>
                    <a:gd name="connsiteX11" fmla="*/ 31870 w 54115"/>
                    <a:gd name="connsiteY11" fmla="*/ 1099672 h 1295110"/>
                    <a:gd name="connsiteX12" fmla="*/ 22345 w 54115"/>
                    <a:gd name="connsiteY12" fmla="*/ 324972 h 1295110"/>
                    <a:gd name="connsiteX13" fmla="*/ 12820 w 54115"/>
                    <a:gd name="connsiteY13" fmla="*/ 70972 h 1295110"/>
                    <a:gd name="connsiteX14" fmla="*/ 6470 w 54115"/>
                    <a:gd name="connsiteY14" fmla="*/ 204322 h 1295110"/>
                    <a:gd name="connsiteX15" fmla="*/ 54095 w 54115"/>
                    <a:gd name="connsiteY15" fmla="*/ 1122 h 1295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4115" h="1295110">
                      <a:moveTo>
                        <a:pt x="54095" y="1122"/>
                      </a:moveTo>
                      <a:cubicBezTo>
                        <a:pt x="55153" y="-11578"/>
                        <a:pt x="15466" y="86847"/>
                        <a:pt x="12820" y="128122"/>
                      </a:cubicBezTo>
                      <a:cubicBezTo>
                        <a:pt x="10174" y="169397"/>
                        <a:pt x="39278" y="224430"/>
                        <a:pt x="38220" y="248772"/>
                      </a:cubicBezTo>
                      <a:cubicBezTo>
                        <a:pt x="37162" y="273114"/>
                        <a:pt x="8587" y="259885"/>
                        <a:pt x="6470" y="274172"/>
                      </a:cubicBezTo>
                      <a:cubicBezTo>
                        <a:pt x="4353" y="288460"/>
                        <a:pt x="25520" y="312801"/>
                        <a:pt x="25520" y="334497"/>
                      </a:cubicBezTo>
                      <a:cubicBezTo>
                        <a:pt x="25520" y="356193"/>
                        <a:pt x="10174" y="366247"/>
                        <a:pt x="6470" y="404347"/>
                      </a:cubicBezTo>
                      <a:cubicBezTo>
                        <a:pt x="2766" y="442447"/>
                        <a:pt x="-4113" y="509651"/>
                        <a:pt x="3295" y="563097"/>
                      </a:cubicBezTo>
                      <a:cubicBezTo>
                        <a:pt x="10703" y="616543"/>
                        <a:pt x="48274" y="706501"/>
                        <a:pt x="50920" y="725022"/>
                      </a:cubicBezTo>
                      <a:cubicBezTo>
                        <a:pt x="53566" y="743543"/>
                        <a:pt x="22874" y="623422"/>
                        <a:pt x="19170" y="674222"/>
                      </a:cubicBezTo>
                      <a:cubicBezTo>
                        <a:pt x="15466" y="725022"/>
                        <a:pt x="30282" y="926635"/>
                        <a:pt x="28695" y="1029822"/>
                      </a:cubicBezTo>
                      <a:cubicBezTo>
                        <a:pt x="27108" y="1133009"/>
                        <a:pt x="9116" y="1281705"/>
                        <a:pt x="9645" y="1293347"/>
                      </a:cubicBezTo>
                      <a:cubicBezTo>
                        <a:pt x="10174" y="1304989"/>
                        <a:pt x="29753" y="1261068"/>
                        <a:pt x="31870" y="1099672"/>
                      </a:cubicBezTo>
                      <a:cubicBezTo>
                        <a:pt x="33987" y="938276"/>
                        <a:pt x="25520" y="496422"/>
                        <a:pt x="22345" y="324972"/>
                      </a:cubicBezTo>
                      <a:cubicBezTo>
                        <a:pt x="19170" y="153522"/>
                        <a:pt x="15466" y="91080"/>
                        <a:pt x="12820" y="70972"/>
                      </a:cubicBezTo>
                      <a:cubicBezTo>
                        <a:pt x="10174" y="50864"/>
                        <a:pt x="2237" y="212789"/>
                        <a:pt x="6470" y="204322"/>
                      </a:cubicBezTo>
                      <a:cubicBezTo>
                        <a:pt x="10703" y="195855"/>
                        <a:pt x="53037" y="13822"/>
                        <a:pt x="54095" y="11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4" name="フリーフォーム 1723">
                  <a:extLst>
                    <a:ext uri="{FF2B5EF4-FFF2-40B4-BE49-F238E27FC236}">
                      <a16:creationId xmlns:a16="http://schemas.microsoft.com/office/drawing/2014/main" id="{9A497863-1325-30F5-B1F2-4C2C3B6C9F79}"/>
                    </a:ext>
                  </a:extLst>
                </p:cNvPr>
                <p:cNvSpPr/>
                <p:nvPr/>
              </p:nvSpPr>
              <p:spPr>
                <a:xfrm>
                  <a:off x="8281400" y="7834436"/>
                  <a:ext cx="138730" cy="1058929"/>
                </a:xfrm>
                <a:custGeom>
                  <a:avLst/>
                  <a:gdLst>
                    <a:gd name="connsiteX0" fmla="*/ 138700 w 138730"/>
                    <a:gd name="connsiteY0" fmla="*/ 1464 h 1058929"/>
                    <a:gd name="connsiteX1" fmla="*/ 100600 w 138730"/>
                    <a:gd name="connsiteY1" fmla="*/ 385639 h 1058929"/>
                    <a:gd name="connsiteX2" fmla="*/ 116475 w 138730"/>
                    <a:gd name="connsiteY2" fmla="*/ 325314 h 1058929"/>
                    <a:gd name="connsiteX3" fmla="*/ 113300 w 138730"/>
                    <a:gd name="connsiteY3" fmla="*/ 601539 h 1058929"/>
                    <a:gd name="connsiteX4" fmla="*/ 129175 w 138730"/>
                    <a:gd name="connsiteY4" fmla="*/ 528514 h 1058929"/>
                    <a:gd name="connsiteX5" fmla="*/ 135525 w 138730"/>
                    <a:gd name="connsiteY5" fmla="*/ 842839 h 1058929"/>
                    <a:gd name="connsiteX6" fmla="*/ 126000 w 138730"/>
                    <a:gd name="connsiteY6" fmla="*/ 779339 h 1058929"/>
                    <a:gd name="connsiteX7" fmla="*/ 126000 w 138730"/>
                    <a:gd name="connsiteY7" fmla="*/ 823789 h 1058929"/>
                    <a:gd name="connsiteX8" fmla="*/ 49800 w 138730"/>
                    <a:gd name="connsiteY8" fmla="*/ 836489 h 1058929"/>
                    <a:gd name="connsiteX9" fmla="*/ 43450 w 138730"/>
                    <a:gd name="connsiteY9" fmla="*/ 836489 h 1058929"/>
                    <a:gd name="connsiteX10" fmla="*/ 81550 w 138730"/>
                    <a:gd name="connsiteY10" fmla="*/ 839664 h 1058929"/>
                    <a:gd name="connsiteX11" fmla="*/ 30750 w 138730"/>
                    <a:gd name="connsiteY11" fmla="*/ 944439 h 1058929"/>
                    <a:gd name="connsiteX12" fmla="*/ 27575 w 138730"/>
                    <a:gd name="connsiteY12" fmla="*/ 814264 h 1058929"/>
                    <a:gd name="connsiteX13" fmla="*/ 2175 w 138730"/>
                    <a:gd name="connsiteY13" fmla="*/ 1058739 h 1058929"/>
                    <a:gd name="connsiteX14" fmla="*/ 91075 w 138730"/>
                    <a:gd name="connsiteY14" fmla="*/ 849189 h 1058929"/>
                    <a:gd name="connsiteX15" fmla="*/ 110125 w 138730"/>
                    <a:gd name="connsiteY15" fmla="*/ 541214 h 1058929"/>
                    <a:gd name="connsiteX16" fmla="*/ 113300 w 138730"/>
                    <a:gd name="connsiteY16" fmla="*/ 230064 h 1058929"/>
                    <a:gd name="connsiteX17" fmla="*/ 106950 w 138730"/>
                    <a:gd name="connsiteY17" fmla="*/ 252289 h 1058929"/>
                    <a:gd name="connsiteX18" fmla="*/ 138700 w 138730"/>
                    <a:gd name="connsiteY18" fmla="*/ 1464 h 1058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8730" h="1058929">
                      <a:moveTo>
                        <a:pt x="138700" y="1464"/>
                      </a:moveTo>
                      <a:cubicBezTo>
                        <a:pt x="137642" y="23689"/>
                        <a:pt x="104304" y="331664"/>
                        <a:pt x="100600" y="385639"/>
                      </a:cubicBezTo>
                      <a:cubicBezTo>
                        <a:pt x="96896" y="439614"/>
                        <a:pt x="114358" y="289331"/>
                        <a:pt x="116475" y="325314"/>
                      </a:cubicBezTo>
                      <a:cubicBezTo>
                        <a:pt x="118592" y="361297"/>
                        <a:pt x="111183" y="567672"/>
                        <a:pt x="113300" y="601539"/>
                      </a:cubicBezTo>
                      <a:cubicBezTo>
                        <a:pt x="115417" y="635406"/>
                        <a:pt x="125471" y="488297"/>
                        <a:pt x="129175" y="528514"/>
                      </a:cubicBezTo>
                      <a:cubicBezTo>
                        <a:pt x="132879" y="568731"/>
                        <a:pt x="136054" y="801035"/>
                        <a:pt x="135525" y="842839"/>
                      </a:cubicBezTo>
                      <a:cubicBezTo>
                        <a:pt x="134996" y="884643"/>
                        <a:pt x="127587" y="782514"/>
                        <a:pt x="126000" y="779339"/>
                      </a:cubicBezTo>
                      <a:cubicBezTo>
                        <a:pt x="124413" y="776164"/>
                        <a:pt x="138700" y="814264"/>
                        <a:pt x="126000" y="823789"/>
                      </a:cubicBezTo>
                      <a:cubicBezTo>
                        <a:pt x="113300" y="833314"/>
                        <a:pt x="63558" y="834372"/>
                        <a:pt x="49800" y="836489"/>
                      </a:cubicBezTo>
                      <a:cubicBezTo>
                        <a:pt x="36042" y="838606"/>
                        <a:pt x="38158" y="835960"/>
                        <a:pt x="43450" y="836489"/>
                      </a:cubicBezTo>
                      <a:cubicBezTo>
                        <a:pt x="48742" y="837018"/>
                        <a:pt x="83667" y="821672"/>
                        <a:pt x="81550" y="839664"/>
                      </a:cubicBezTo>
                      <a:cubicBezTo>
                        <a:pt x="79433" y="857656"/>
                        <a:pt x="39746" y="948672"/>
                        <a:pt x="30750" y="944439"/>
                      </a:cubicBezTo>
                      <a:cubicBezTo>
                        <a:pt x="21754" y="940206"/>
                        <a:pt x="32337" y="795214"/>
                        <a:pt x="27575" y="814264"/>
                      </a:cubicBezTo>
                      <a:cubicBezTo>
                        <a:pt x="22813" y="833314"/>
                        <a:pt x="-8408" y="1052918"/>
                        <a:pt x="2175" y="1058739"/>
                      </a:cubicBezTo>
                      <a:cubicBezTo>
                        <a:pt x="12758" y="1064560"/>
                        <a:pt x="73083" y="935443"/>
                        <a:pt x="91075" y="849189"/>
                      </a:cubicBezTo>
                      <a:cubicBezTo>
                        <a:pt x="109067" y="762935"/>
                        <a:pt x="106421" y="644401"/>
                        <a:pt x="110125" y="541214"/>
                      </a:cubicBezTo>
                      <a:cubicBezTo>
                        <a:pt x="113829" y="438027"/>
                        <a:pt x="113829" y="278218"/>
                        <a:pt x="113300" y="230064"/>
                      </a:cubicBezTo>
                      <a:cubicBezTo>
                        <a:pt x="112771" y="181910"/>
                        <a:pt x="101129" y="287743"/>
                        <a:pt x="106950" y="252289"/>
                      </a:cubicBezTo>
                      <a:cubicBezTo>
                        <a:pt x="112771" y="216835"/>
                        <a:pt x="139758" y="-20761"/>
                        <a:pt x="138700" y="14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5" name="フリーフォーム 1724">
                  <a:extLst>
                    <a:ext uri="{FF2B5EF4-FFF2-40B4-BE49-F238E27FC236}">
                      <a16:creationId xmlns:a16="http://schemas.microsoft.com/office/drawing/2014/main" id="{7E1A1633-7D08-DE9B-CE55-9EA25897F1C9}"/>
                    </a:ext>
                  </a:extLst>
                </p:cNvPr>
                <p:cNvSpPr/>
                <p:nvPr/>
              </p:nvSpPr>
              <p:spPr>
                <a:xfrm>
                  <a:off x="6054477" y="3244559"/>
                  <a:ext cx="29000" cy="1347489"/>
                </a:xfrm>
                <a:custGeom>
                  <a:avLst/>
                  <a:gdLst>
                    <a:gd name="connsiteX0" fmla="*/ 28823 w 29000"/>
                    <a:gd name="connsiteY0" fmla="*/ 291 h 1347489"/>
                    <a:gd name="connsiteX1" fmla="*/ 3423 w 29000"/>
                    <a:gd name="connsiteY1" fmla="*/ 282866 h 1347489"/>
                    <a:gd name="connsiteX2" fmla="*/ 22473 w 29000"/>
                    <a:gd name="connsiteY2" fmla="*/ 235241 h 1347489"/>
                    <a:gd name="connsiteX3" fmla="*/ 12948 w 29000"/>
                    <a:gd name="connsiteY3" fmla="*/ 540041 h 1347489"/>
                    <a:gd name="connsiteX4" fmla="*/ 19298 w 29000"/>
                    <a:gd name="connsiteY4" fmla="*/ 486066 h 1347489"/>
                    <a:gd name="connsiteX5" fmla="*/ 19298 w 29000"/>
                    <a:gd name="connsiteY5" fmla="*/ 1295691 h 1347489"/>
                    <a:gd name="connsiteX6" fmla="*/ 28823 w 29000"/>
                    <a:gd name="connsiteY6" fmla="*/ 1136941 h 1347489"/>
                    <a:gd name="connsiteX7" fmla="*/ 9773 w 29000"/>
                    <a:gd name="connsiteY7" fmla="*/ 89191 h 1347489"/>
                    <a:gd name="connsiteX8" fmla="*/ 248 w 29000"/>
                    <a:gd name="connsiteY8" fmla="*/ 343191 h 1347489"/>
                    <a:gd name="connsiteX9" fmla="*/ 28823 w 29000"/>
                    <a:gd name="connsiteY9" fmla="*/ 291 h 1347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000" h="1347489">
                      <a:moveTo>
                        <a:pt x="28823" y="291"/>
                      </a:moveTo>
                      <a:cubicBezTo>
                        <a:pt x="29352" y="-9763"/>
                        <a:pt x="4481" y="243708"/>
                        <a:pt x="3423" y="282866"/>
                      </a:cubicBezTo>
                      <a:cubicBezTo>
                        <a:pt x="2365" y="322024"/>
                        <a:pt x="20886" y="192379"/>
                        <a:pt x="22473" y="235241"/>
                      </a:cubicBezTo>
                      <a:cubicBezTo>
                        <a:pt x="24060" y="278103"/>
                        <a:pt x="13477" y="498237"/>
                        <a:pt x="12948" y="540041"/>
                      </a:cubicBezTo>
                      <a:cubicBezTo>
                        <a:pt x="12419" y="581845"/>
                        <a:pt x="18240" y="360124"/>
                        <a:pt x="19298" y="486066"/>
                      </a:cubicBezTo>
                      <a:cubicBezTo>
                        <a:pt x="20356" y="612008"/>
                        <a:pt x="17711" y="1187212"/>
                        <a:pt x="19298" y="1295691"/>
                      </a:cubicBezTo>
                      <a:cubicBezTo>
                        <a:pt x="20885" y="1404170"/>
                        <a:pt x="30410" y="1338024"/>
                        <a:pt x="28823" y="1136941"/>
                      </a:cubicBezTo>
                      <a:cubicBezTo>
                        <a:pt x="27236" y="935858"/>
                        <a:pt x="14535" y="221483"/>
                        <a:pt x="9773" y="89191"/>
                      </a:cubicBezTo>
                      <a:cubicBezTo>
                        <a:pt x="5010" y="-43101"/>
                        <a:pt x="-1339" y="353245"/>
                        <a:pt x="248" y="343191"/>
                      </a:cubicBezTo>
                      <a:cubicBezTo>
                        <a:pt x="1835" y="333137"/>
                        <a:pt x="28294" y="10345"/>
                        <a:pt x="28823" y="2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6" name="フリーフォーム 1725">
                  <a:extLst>
                    <a:ext uri="{FF2B5EF4-FFF2-40B4-BE49-F238E27FC236}">
                      <a16:creationId xmlns:a16="http://schemas.microsoft.com/office/drawing/2014/main" id="{898ECFEA-7F0B-A44D-7E08-AE05FEE42AF3}"/>
                    </a:ext>
                  </a:extLst>
                </p:cNvPr>
                <p:cNvSpPr/>
                <p:nvPr/>
              </p:nvSpPr>
              <p:spPr>
                <a:xfrm>
                  <a:off x="5571700" y="3222569"/>
                  <a:ext cx="465882" cy="1298724"/>
                </a:xfrm>
                <a:custGeom>
                  <a:avLst/>
                  <a:gdLst>
                    <a:gd name="connsiteX0" fmla="*/ 463975 w 465882"/>
                    <a:gd name="connsiteY0" fmla="*/ 56 h 1298724"/>
                    <a:gd name="connsiteX1" fmla="*/ 352850 w 465882"/>
                    <a:gd name="connsiteY1" fmla="*/ 47681 h 1298724"/>
                    <a:gd name="connsiteX2" fmla="*/ 378250 w 465882"/>
                    <a:gd name="connsiteY2" fmla="*/ 76256 h 1298724"/>
                    <a:gd name="connsiteX3" fmla="*/ 381425 w 465882"/>
                    <a:gd name="connsiteY3" fmla="*/ 228656 h 1298724"/>
                    <a:gd name="connsiteX4" fmla="*/ 387775 w 465882"/>
                    <a:gd name="connsiteY4" fmla="*/ 314381 h 1298724"/>
                    <a:gd name="connsiteX5" fmla="*/ 387775 w 465882"/>
                    <a:gd name="connsiteY5" fmla="*/ 269931 h 1298724"/>
                    <a:gd name="connsiteX6" fmla="*/ 387775 w 465882"/>
                    <a:gd name="connsiteY6" fmla="*/ 758881 h 1298724"/>
                    <a:gd name="connsiteX7" fmla="*/ 387775 w 465882"/>
                    <a:gd name="connsiteY7" fmla="*/ 650931 h 1298724"/>
                    <a:gd name="connsiteX8" fmla="*/ 375075 w 465882"/>
                    <a:gd name="connsiteY8" fmla="*/ 943031 h 1298724"/>
                    <a:gd name="connsiteX9" fmla="*/ 378250 w 465882"/>
                    <a:gd name="connsiteY9" fmla="*/ 1295456 h 1298724"/>
                    <a:gd name="connsiteX10" fmla="*/ 356025 w 465882"/>
                    <a:gd name="connsiteY10" fmla="*/ 1082731 h 1298724"/>
                    <a:gd name="connsiteX11" fmla="*/ 362375 w 465882"/>
                    <a:gd name="connsiteY11" fmla="*/ 504881 h 1298724"/>
                    <a:gd name="connsiteX12" fmla="*/ 368725 w 465882"/>
                    <a:gd name="connsiteY12" fmla="*/ 108006 h 1298724"/>
                    <a:gd name="connsiteX13" fmla="*/ 349675 w 465882"/>
                    <a:gd name="connsiteY13" fmla="*/ 34981 h 1298724"/>
                    <a:gd name="connsiteX14" fmla="*/ 425 w 465882"/>
                    <a:gd name="connsiteY14" fmla="*/ 66731 h 1298724"/>
                    <a:gd name="connsiteX15" fmla="*/ 279825 w 465882"/>
                    <a:gd name="connsiteY15" fmla="*/ 63556 h 1298724"/>
                    <a:gd name="connsiteX16" fmla="*/ 362375 w 465882"/>
                    <a:gd name="connsiteY16" fmla="*/ 44506 h 1298724"/>
                    <a:gd name="connsiteX17" fmla="*/ 244900 w 465882"/>
                    <a:gd name="connsiteY17" fmla="*/ 38156 h 1298724"/>
                    <a:gd name="connsiteX18" fmla="*/ 463975 w 465882"/>
                    <a:gd name="connsiteY18" fmla="*/ 56 h 1298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65882" h="1298724">
                      <a:moveTo>
                        <a:pt x="463975" y="56"/>
                      </a:moveTo>
                      <a:cubicBezTo>
                        <a:pt x="481967" y="1644"/>
                        <a:pt x="367137" y="34981"/>
                        <a:pt x="352850" y="47681"/>
                      </a:cubicBezTo>
                      <a:cubicBezTo>
                        <a:pt x="338562" y="60381"/>
                        <a:pt x="373487" y="46094"/>
                        <a:pt x="378250" y="76256"/>
                      </a:cubicBezTo>
                      <a:cubicBezTo>
                        <a:pt x="383012" y="106419"/>
                        <a:pt x="379838" y="188969"/>
                        <a:pt x="381425" y="228656"/>
                      </a:cubicBezTo>
                      <a:cubicBezTo>
                        <a:pt x="383012" y="268343"/>
                        <a:pt x="386717" y="307502"/>
                        <a:pt x="387775" y="314381"/>
                      </a:cubicBezTo>
                      <a:cubicBezTo>
                        <a:pt x="388833" y="321260"/>
                        <a:pt x="387775" y="269931"/>
                        <a:pt x="387775" y="269931"/>
                      </a:cubicBezTo>
                      <a:lnTo>
                        <a:pt x="387775" y="758881"/>
                      </a:lnTo>
                      <a:cubicBezTo>
                        <a:pt x="387775" y="822381"/>
                        <a:pt x="389892" y="620239"/>
                        <a:pt x="387775" y="650931"/>
                      </a:cubicBezTo>
                      <a:cubicBezTo>
                        <a:pt x="385658" y="681623"/>
                        <a:pt x="376662" y="835610"/>
                        <a:pt x="375075" y="943031"/>
                      </a:cubicBezTo>
                      <a:cubicBezTo>
                        <a:pt x="373488" y="1050452"/>
                        <a:pt x="381425" y="1272173"/>
                        <a:pt x="378250" y="1295456"/>
                      </a:cubicBezTo>
                      <a:cubicBezTo>
                        <a:pt x="375075" y="1318739"/>
                        <a:pt x="358671" y="1214493"/>
                        <a:pt x="356025" y="1082731"/>
                      </a:cubicBezTo>
                      <a:cubicBezTo>
                        <a:pt x="353379" y="950969"/>
                        <a:pt x="360258" y="667335"/>
                        <a:pt x="362375" y="504881"/>
                      </a:cubicBezTo>
                      <a:cubicBezTo>
                        <a:pt x="364492" y="342427"/>
                        <a:pt x="370842" y="186323"/>
                        <a:pt x="368725" y="108006"/>
                      </a:cubicBezTo>
                      <a:cubicBezTo>
                        <a:pt x="366608" y="29689"/>
                        <a:pt x="411058" y="41860"/>
                        <a:pt x="349675" y="34981"/>
                      </a:cubicBezTo>
                      <a:cubicBezTo>
                        <a:pt x="288292" y="28102"/>
                        <a:pt x="12067" y="61969"/>
                        <a:pt x="425" y="66731"/>
                      </a:cubicBezTo>
                      <a:cubicBezTo>
                        <a:pt x="-11217" y="71493"/>
                        <a:pt x="219500" y="67260"/>
                        <a:pt x="279825" y="63556"/>
                      </a:cubicBezTo>
                      <a:cubicBezTo>
                        <a:pt x="340150" y="59852"/>
                        <a:pt x="368196" y="48739"/>
                        <a:pt x="362375" y="44506"/>
                      </a:cubicBezTo>
                      <a:cubicBezTo>
                        <a:pt x="356554" y="40273"/>
                        <a:pt x="228496" y="45564"/>
                        <a:pt x="244900" y="38156"/>
                      </a:cubicBezTo>
                      <a:cubicBezTo>
                        <a:pt x="261304" y="30748"/>
                        <a:pt x="445983" y="-1532"/>
                        <a:pt x="46397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7" name="フリーフォーム 1726">
                  <a:extLst>
                    <a:ext uri="{FF2B5EF4-FFF2-40B4-BE49-F238E27FC236}">
                      <a16:creationId xmlns:a16="http://schemas.microsoft.com/office/drawing/2014/main" id="{4DD4BFE8-B491-6260-6275-ACC51B271E8E}"/>
                    </a:ext>
                  </a:extLst>
                </p:cNvPr>
                <p:cNvSpPr/>
                <p:nvPr/>
              </p:nvSpPr>
              <p:spPr>
                <a:xfrm>
                  <a:off x="5044974" y="2800341"/>
                  <a:ext cx="76327" cy="165245"/>
                </a:xfrm>
                <a:custGeom>
                  <a:avLst/>
                  <a:gdLst>
                    <a:gd name="connsiteX0" fmla="*/ 3276 w 76327"/>
                    <a:gd name="connsiteY0" fmla="*/ 9 h 165245"/>
                    <a:gd name="connsiteX1" fmla="*/ 47726 w 76327"/>
                    <a:gd name="connsiteY1" fmla="*/ 111134 h 165245"/>
                    <a:gd name="connsiteX2" fmla="*/ 101 w 76327"/>
                    <a:gd name="connsiteY2" fmla="*/ 165109 h 165245"/>
                    <a:gd name="connsiteX3" fmla="*/ 63601 w 76327"/>
                    <a:gd name="connsiteY3" fmla="*/ 127009 h 165245"/>
                    <a:gd name="connsiteX4" fmla="*/ 101 w 76327"/>
                    <a:gd name="connsiteY4" fmla="*/ 139709 h 165245"/>
                    <a:gd name="connsiteX5" fmla="*/ 76301 w 76327"/>
                    <a:gd name="connsiteY5" fmla="*/ 104784 h 165245"/>
                    <a:gd name="connsiteX6" fmla="*/ 3276 w 76327"/>
                    <a:gd name="connsiteY6" fmla="*/ 9 h 165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327" h="165245">
                      <a:moveTo>
                        <a:pt x="3276" y="9"/>
                      </a:moveTo>
                      <a:cubicBezTo>
                        <a:pt x="-1486" y="1067"/>
                        <a:pt x="48255" y="83617"/>
                        <a:pt x="47726" y="111134"/>
                      </a:cubicBezTo>
                      <a:cubicBezTo>
                        <a:pt x="47197" y="138651"/>
                        <a:pt x="-2545" y="162463"/>
                        <a:pt x="101" y="165109"/>
                      </a:cubicBezTo>
                      <a:cubicBezTo>
                        <a:pt x="2747" y="167755"/>
                        <a:pt x="63601" y="131242"/>
                        <a:pt x="63601" y="127009"/>
                      </a:cubicBezTo>
                      <a:cubicBezTo>
                        <a:pt x="63601" y="122776"/>
                        <a:pt x="-2016" y="143413"/>
                        <a:pt x="101" y="139709"/>
                      </a:cubicBezTo>
                      <a:cubicBezTo>
                        <a:pt x="2218" y="136005"/>
                        <a:pt x="74714" y="127009"/>
                        <a:pt x="76301" y="104784"/>
                      </a:cubicBezTo>
                      <a:cubicBezTo>
                        <a:pt x="77888" y="82559"/>
                        <a:pt x="8038" y="-1049"/>
                        <a:pt x="327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8" name="フリーフォーム 1727">
                  <a:extLst>
                    <a:ext uri="{FF2B5EF4-FFF2-40B4-BE49-F238E27FC236}">
                      <a16:creationId xmlns:a16="http://schemas.microsoft.com/office/drawing/2014/main" id="{979AD54C-1633-3D43-29B5-04ACBA1E38A4}"/>
                    </a:ext>
                  </a:extLst>
                </p:cNvPr>
                <p:cNvSpPr/>
                <p:nvPr/>
              </p:nvSpPr>
              <p:spPr>
                <a:xfrm>
                  <a:off x="5333708" y="2955913"/>
                  <a:ext cx="775622" cy="74828"/>
                </a:xfrm>
                <a:custGeom>
                  <a:avLst/>
                  <a:gdLst>
                    <a:gd name="connsiteX0" fmla="*/ 774992 w 775622"/>
                    <a:gd name="connsiteY0" fmla="*/ 66687 h 74828"/>
                    <a:gd name="connsiteX1" fmla="*/ 244767 w 775622"/>
                    <a:gd name="connsiteY1" fmla="*/ 9537 h 74828"/>
                    <a:gd name="connsiteX2" fmla="*/ 362242 w 775622"/>
                    <a:gd name="connsiteY2" fmla="*/ 47637 h 74828"/>
                    <a:gd name="connsiteX3" fmla="*/ 38392 w 775622"/>
                    <a:gd name="connsiteY3" fmla="*/ 57162 h 74828"/>
                    <a:gd name="connsiteX4" fmla="*/ 603542 w 775622"/>
                    <a:gd name="connsiteY4" fmla="*/ 73037 h 74828"/>
                    <a:gd name="connsiteX5" fmla="*/ 292 w 775622"/>
                    <a:gd name="connsiteY5" fmla="*/ 73037 h 74828"/>
                    <a:gd name="connsiteX6" fmla="*/ 520992 w 775622"/>
                    <a:gd name="connsiteY6" fmla="*/ 60337 h 74828"/>
                    <a:gd name="connsiteX7" fmla="*/ 355892 w 775622"/>
                    <a:gd name="connsiteY7" fmla="*/ 12 h 74828"/>
                    <a:gd name="connsiteX8" fmla="*/ 774992 w 775622"/>
                    <a:gd name="connsiteY8" fmla="*/ 66687 h 74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5622" h="74828">
                      <a:moveTo>
                        <a:pt x="774992" y="66687"/>
                      </a:moveTo>
                      <a:cubicBezTo>
                        <a:pt x="756471" y="68274"/>
                        <a:pt x="313559" y="12712"/>
                        <a:pt x="244767" y="9537"/>
                      </a:cubicBezTo>
                      <a:cubicBezTo>
                        <a:pt x="175975" y="6362"/>
                        <a:pt x="396638" y="39700"/>
                        <a:pt x="362242" y="47637"/>
                      </a:cubicBezTo>
                      <a:cubicBezTo>
                        <a:pt x="327846" y="55574"/>
                        <a:pt x="-1825" y="52929"/>
                        <a:pt x="38392" y="57162"/>
                      </a:cubicBezTo>
                      <a:cubicBezTo>
                        <a:pt x="78609" y="61395"/>
                        <a:pt x="609892" y="70391"/>
                        <a:pt x="603542" y="73037"/>
                      </a:cubicBezTo>
                      <a:cubicBezTo>
                        <a:pt x="597192" y="75683"/>
                        <a:pt x="14050" y="75154"/>
                        <a:pt x="292" y="73037"/>
                      </a:cubicBezTo>
                      <a:cubicBezTo>
                        <a:pt x="-13466" y="70920"/>
                        <a:pt x="461725" y="72508"/>
                        <a:pt x="520992" y="60337"/>
                      </a:cubicBezTo>
                      <a:cubicBezTo>
                        <a:pt x="580259" y="48166"/>
                        <a:pt x="313559" y="1070"/>
                        <a:pt x="355892" y="12"/>
                      </a:cubicBezTo>
                      <a:cubicBezTo>
                        <a:pt x="398225" y="-1046"/>
                        <a:pt x="793513" y="65100"/>
                        <a:pt x="774992" y="666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9" name="フリーフォーム 1728">
                  <a:extLst>
                    <a:ext uri="{FF2B5EF4-FFF2-40B4-BE49-F238E27FC236}">
                      <a16:creationId xmlns:a16="http://schemas.microsoft.com/office/drawing/2014/main" id="{4F3C0955-34F1-500C-379A-A73AD54610BA}"/>
                    </a:ext>
                  </a:extLst>
                </p:cNvPr>
                <p:cNvSpPr/>
                <p:nvPr/>
              </p:nvSpPr>
              <p:spPr>
                <a:xfrm>
                  <a:off x="5276263" y="3038475"/>
                  <a:ext cx="791456" cy="43414"/>
                </a:xfrm>
                <a:custGeom>
                  <a:avLst/>
                  <a:gdLst>
                    <a:gd name="connsiteX0" fmla="*/ 791162 w 791456"/>
                    <a:gd name="connsiteY0" fmla="*/ 0 h 43414"/>
                    <a:gd name="connsiteX1" fmla="*/ 451437 w 791456"/>
                    <a:gd name="connsiteY1" fmla="*/ 15875 h 43414"/>
                    <a:gd name="connsiteX2" fmla="*/ 524462 w 791456"/>
                    <a:gd name="connsiteY2" fmla="*/ 34925 h 43414"/>
                    <a:gd name="connsiteX3" fmla="*/ 248237 w 791456"/>
                    <a:gd name="connsiteY3" fmla="*/ 41275 h 43414"/>
                    <a:gd name="connsiteX4" fmla="*/ 587 w 791456"/>
                    <a:gd name="connsiteY4" fmla="*/ 31750 h 43414"/>
                    <a:gd name="connsiteX5" fmla="*/ 178387 w 791456"/>
                    <a:gd name="connsiteY5" fmla="*/ 34925 h 43414"/>
                    <a:gd name="connsiteX6" fmla="*/ 146637 w 791456"/>
                    <a:gd name="connsiteY6" fmla="*/ 41275 h 43414"/>
                    <a:gd name="connsiteX7" fmla="*/ 543512 w 791456"/>
                    <a:gd name="connsiteY7" fmla="*/ 41275 h 43414"/>
                    <a:gd name="connsiteX8" fmla="*/ 384762 w 791456"/>
                    <a:gd name="connsiteY8" fmla="*/ 15875 h 43414"/>
                    <a:gd name="connsiteX9" fmla="*/ 791162 w 791456"/>
                    <a:gd name="connsiteY9" fmla="*/ 0 h 43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91456" h="43414">
                      <a:moveTo>
                        <a:pt x="791162" y="0"/>
                      </a:moveTo>
                      <a:cubicBezTo>
                        <a:pt x="802274" y="0"/>
                        <a:pt x="495887" y="10054"/>
                        <a:pt x="451437" y="15875"/>
                      </a:cubicBezTo>
                      <a:cubicBezTo>
                        <a:pt x="406987" y="21696"/>
                        <a:pt x="558329" y="30692"/>
                        <a:pt x="524462" y="34925"/>
                      </a:cubicBezTo>
                      <a:cubicBezTo>
                        <a:pt x="490595" y="39158"/>
                        <a:pt x="335549" y="41804"/>
                        <a:pt x="248237" y="41275"/>
                      </a:cubicBezTo>
                      <a:cubicBezTo>
                        <a:pt x="160925" y="40746"/>
                        <a:pt x="12229" y="32808"/>
                        <a:pt x="587" y="31750"/>
                      </a:cubicBezTo>
                      <a:cubicBezTo>
                        <a:pt x="-11055" y="30692"/>
                        <a:pt x="154045" y="33338"/>
                        <a:pt x="178387" y="34925"/>
                      </a:cubicBezTo>
                      <a:cubicBezTo>
                        <a:pt x="202729" y="36513"/>
                        <a:pt x="85783" y="40217"/>
                        <a:pt x="146637" y="41275"/>
                      </a:cubicBezTo>
                      <a:cubicBezTo>
                        <a:pt x="207491" y="42333"/>
                        <a:pt x="503824" y="45508"/>
                        <a:pt x="543512" y="41275"/>
                      </a:cubicBezTo>
                      <a:cubicBezTo>
                        <a:pt x="583200" y="37042"/>
                        <a:pt x="348779" y="20637"/>
                        <a:pt x="384762" y="15875"/>
                      </a:cubicBezTo>
                      <a:cubicBezTo>
                        <a:pt x="420745" y="11113"/>
                        <a:pt x="780050" y="0"/>
                        <a:pt x="79116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0" name="フリーフォーム 1729">
                  <a:extLst>
                    <a:ext uri="{FF2B5EF4-FFF2-40B4-BE49-F238E27FC236}">
                      <a16:creationId xmlns:a16="http://schemas.microsoft.com/office/drawing/2014/main" id="{C8D70B60-9A0C-40B5-B42F-40ED2C9DFC70}"/>
                    </a:ext>
                  </a:extLst>
                </p:cNvPr>
                <p:cNvSpPr/>
                <p:nvPr/>
              </p:nvSpPr>
              <p:spPr>
                <a:xfrm>
                  <a:off x="4991039" y="3013018"/>
                  <a:ext cx="365260" cy="86347"/>
                </a:xfrm>
                <a:custGeom>
                  <a:avLst/>
                  <a:gdLst>
                    <a:gd name="connsiteX0" fmla="*/ 61 w 365260"/>
                    <a:gd name="connsiteY0" fmla="*/ 57 h 86347"/>
                    <a:gd name="connsiteX1" fmla="*/ 111186 w 365260"/>
                    <a:gd name="connsiteY1" fmla="*/ 76257 h 86347"/>
                    <a:gd name="connsiteX2" fmla="*/ 177861 w 365260"/>
                    <a:gd name="connsiteY2" fmla="*/ 76257 h 86347"/>
                    <a:gd name="connsiteX3" fmla="*/ 171511 w 365260"/>
                    <a:gd name="connsiteY3" fmla="*/ 79432 h 86347"/>
                    <a:gd name="connsiteX4" fmla="*/ 365186 w 365260"/>
                    <a:gd name="connsiteY4" fmla="*/ 85782 h 86347"/>
                    <a:gd name="connsiteX5" fmla="*/ 193736 w 365260"/>
                    <a:gd name="connsiteY5" fmla="*/ 63557 h 86347"/>
                    <a:gd name="connsiteX6" fmla="*/ 127061 w 365260"/>
                    <a:gd name="connsiteY6" fmla="*/ 63557 h 86347"/>
                    <a:gd name="connsiteX7" fmla="*/ 61 w 365260"/>
                    <a:gd name="connsiteY7" fmla="*/ 57 h 86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5260" h="86347">
                      <a:moveTo>
                        <a:pt x="61" y="57"/>
                      </a:moveTo>
                      <a:cubicBezTo>
                        <a:pt x="-2585" y="2174"/>
                        <a:pt x="81553" y="63557"/>
                        <a:pt x="111186" y="76257"/>
                      </a:cubicBezTo>
                      <a:cubicBezTo>
                        <a:pt x="140819" y="88957"/>
                        <a:pt x="167807" y="75728"/>
                        <a:pt x="177861" y="76257"/>
                      </a:cubicBezTo>
                      <a:cubicBezTo>
                        <a:pt x="187915" y="76786"/>
                        <a:pt x="140290" y="77845"/>
                        <a:pt x="171511" y="79432"/>
                      </a:cubicBezTo>
                      <a:cubicBezTo>
                        <a:pt x="202732" y="81019"/>
                        <a:pt x="361482" y="88428"/>
                        <a:pt x="365186" y="85782"/>
                      </a:cubicBezTo>
                      <a:cubicBezTo>
                        <a:pt x="368890" y="83136"/>
                        <a:pt x="233423" y="67261"/>
                        <a:pt x="193736" y="63557"/>
                      </a:cubicBezTo>
                      <a:cubicBezTo>
                        <a:pt x="154049" y="59853"/>
                        <a:pt x="155107" y="72553"/>
                        <a:pt x="127061" y="63557"/>
                      </a:cubicBezTo>
                      <a:cubicBezTo>
                        <a:pt x="99015" y="54561"/>
                        <a:pt x="2707" y="-2060"/>
                        <a:pt x="61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1" name="フリーフォーム 1730">
                  <a:extLst>
                    <a:ext uri="{FF2B5EF4-FFF2-40B4-BE49-F238E27FC236}">
                      <a16:creationId xmlns:a16="http://schemas.microsoft.com/office/drawing/2014/main" id="{D62F3D35-CDB9-FC93-20BB-D638A0792C46}"/>
                    </a:ext>
                  </a:extLst>
                </p:cNvPr>
                <p:cNvSpPr/>
                <p:nvPr/>
              </p:nvSpPr>
              <p:spPr>
                <a:xfrm>
                  <a:off x="5008850" y="3098495"/>
                  <a:ext cx="280901" cy="70707"/>
                </a:xfrm>
                <a:custGeom>
                  <a:avLst/>
                  <a:gdLst>
                    <a:gd name="connsiteX0" fmla="*/ 188625 w 280901"/>
                    <a:gd name="connsiteY0" fmla="*/ 305 h 70707"/>
                    <a:gd name="connsiteX1" fmla="*/ 45750 w 280901"/>
                    <a:gd name="connsiteY1" fmla="*/ 6655 h 70707"/>
                    <a:gd name="connsiteX2" fmla="*/ 64800 w 280901"/>
                    <a:gd name="connsiteY2" fmla="*/ 35230 h 70707"/>
                    <a:gd name="connsiteX3" fmla="*/ 14000 w 280901"/>
                    <a:gd name="connsiteY3" fmla="*/ 44755 h 70707"/>
                    <a:gd name="connsiteX4" fmla="*/ 141000 w 280901"/>
                    <a:gd name="connsiteY4" fmla="*/ 16180 h 70707"/>
                    <a:gd name="connsiteX5" fmla="*/ 280700 w 280901"/>
                    <a:gd name="connsiteY5" fmla="*/ 70155 h 70707"/>
                    <a:gd name="connsiteX6" fmla="*/ 109250 w 280901"/>
                    <a:gd name="connsiteY6" fmla="*/ 44755 h 70707"/>
                    <a:gd name="connsiteX7" fmla="*/ 1300 w 280901"/>
                    <a:gd name="connsiteY7" fmla="*/ 54280 h 70707"/>
                    <a:gd name="connsiteX8" fmla="*/ 48925 w 280901"/>
                    <a:gd name="connsiteY8" fmla="*/ 19355 h 70707"/>
                    <a:gd name="connsiteX9" fmla="*/ 39400 w 280901"/>
                    <a:gd name="connsiteY9" fmla="*/ 13005 h 70707"/>
                    <a:gd name="connsiteX10" fmla="*/ 188625 w 280901"/>
                    <a:gd name="connsiteY10" fmla="*/ 305 h 70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0901" h="70707">
                      <a:moveTo>
                        <a:pt x="188625" y="305"/>
                      </a:moveTo>
                      <a:cubicBezTo>
                        <a:pt x="189683" y="-753"/>
                        <a:pt x="66387" y="834"/>
                        <a:pt x="45750" y="6655"/>
                      </a:cubicBezTo>
                      <a:cubicBezTo>
                        <a:pt x="25113" y="12476"/>
                        <a:pt x="70092" y="28880"/>
                        <a:pt x="64800" y="35230"/>
                      </a:cubicBezTo>
                      <a:cubicBezTo>
                        <a:pt x="59508" y="41580"/>
                        <a:pt x="1300" y="47930"/>
                        <a:pt x="14000" y="44755"/>
                      </a:cubicBezTo>
                      <a:cubicBezTo>
                        <a:pt x="26700" y="41580"/>
                        <a:pt x="96550" y="11947"/>
                        <a:pt x="141000" y="16180"/>
                      </a:cubicBezTo>
                      <a:cubicBezTo>
                        <a:pt x="185450" y="20413"/>
                        <a:pt x="285992" y="65393"/>
                        <a:pt x="280700" y="70155"/>
                      </a:cubicBezTo>
                      <a:cubicBezTo>
                        <a:pt x="275408" y="74918"/>
                        <a:pt x="155817" y="47401"/>
                        <a:pt x="109250" y="44755"/>
                      </a:cubicBezTo>
                      <a:cubicBezTo>
                        <a:pt x="62683" y="42109"/>
                        <a:pt x="11354" y="58513"/>
                        <a:pt x="1300" y="54280"/>
                      </a:cubicBezTo>
                      <a:cubicBezTo>
                        <a:pt x="-8754" y="50047"/>
                        <a:pt x="42575" y="26234"/>
                        <a:pt x="48925" y="19355"/>
                      </a:cubicBezTo>
                      <a:cubicBezTo>
                        <a:pt x="55275" y="12476"/>
                        <a:pt x="19821" y="18297"/>
                        <a:pt x="39400" y="13005"/>
                      </a:cubicBezTo>
                      <a:cubicBezTo>
                        <a:pt x="58979" y="7713"/>
                        <a:pt x="187567" y="1363"/>
                        <a:pt x="188625" y="30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2" name="フリーフォーム 1731">
                  <a:extLst>
                    <a:ext uri="{FF2B5EF4-FFF2-40B4-BE49-F238E27FC236}">
                      <a16:creationId xmlns:a16="http://schemas.microsoft.com/office/drawing/2014/main" id="{D35BFDFD-27F0-0F82-6ECF-EDE247B5533D}"/>
                    </a:ext>
                  </a:extLst>
                </p:cNvPr>
                <p:cNvSpPr/>
                <p:nvPr/>
              </p:nvSpPr>
              <p:spPr>
                <a:xfrm>
                  <a:off x="5276196" y="3053626"/>
                  <a:ext cx="719921" cy="122192"/>
                </a:xfrm>
                <a:custGeom>
                  <a:avLst/>
                  <a:gdLst>
                    <a:gd name="connsiteX0" fmla="*/ 654 w 719921"/>
                    <a:gd name="connsiteY0" fmla="*/ 48349 h 122192"/>
                    <a:gd name="connsiteX1" fmla="*/ 251479 w 719921"/>
                    <a:gd name="connsiteY1" fmla="*/ 67399 h 122192"/>
                    <a:gd name="connsiteX2" fmla="*/ 248304 w 719921"/>
                    <a:gd name="connsiteY2" fmla="*/ 76924 h 122192"/>
                    <a:gd name="connsiteX3" fmla="*/ 388004 w 719921"/>
                    <a:gd name="connsiteY3" fmla="*/ 41999 h 122192"/>
                    <a:gd name="connsiteX4" fmla="*/ 353079 w 719921"/>
                    <a:gd name="connsiteY4" fmla="*/ 95974 h 122192"/>
                    <a:gd name="connsiteX5" fmla="*/ 524529 w 719921"/>
                    <a:gd name="connsiteY5" fmla="*/ 80099 h 122192"/>
                    <a:gd name="connsiteX6" fmla="*/ 435629 w 719921"/>
                    <a:gd name="connsiteY6" fmla="*/ 86449 h 122192"/>
                    <a:gd name="connsiteX7" fmla="*/ 718204 w 719921"/>
                    <a:gd name="connsiteY7" fmla="*/ 64224 h 122192"/>
                    <a:gd name="connsiteX8" fmla="*/ 559454 w 719921"/>
                    <a:gd name="connsiteY8" fmla="*/ 3899 h 122192"/>
                    <a:gd name="connsiteX9" fmla="*/ 673754 w 719921"/>
                    <a:gd name="connsiteY9" fmla="*/ 10249 h 122192"/>
                    <a:gd name="connsiteX10" fmla="*/ 543579 w 719921"/>
                    <a:gd name="connsiteY10" fmla="*/ 45174 h 122192"/>
                    <a:gd name="connsiteX11" fmla="*/ 705504 w 719921"/>
                    <a:gd name="connsiteY11" fmla="*/ 35649 h 122192"/>
                    <a:gd name="connsiteX12" fmla="*/ 286404 w 719921"/>
                    <a:gd name="connsiteY12" fmla="*/ 118199 h 122192"/>
                    <a:gd name="connsiteX13" fmla="*/ 337204 w 719921"/>
                    <a:gd name="connsiteY13" fmla="*/ 102324 h 122192"/>
                    <a:gd name="connsiteX14" fmla="*/ 654 w 719921"/>
                    <a:gd name="connsiteY14" fmla="*/ 48349 h 122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9921" h="122192">
                      <a:moveTo>
                        <a:pt x="654" y="48349"/>
                      </a:moveTo>
                      <a:cubicBezTo>
                        <a:pt x="-13633" y="42528"/>
                        <a:pt x="210204" y="62637"/>
                        <a:pt x="251479" y="67399"/>
                      </a:cubicBezTo>
                      <a:cubicBezTo>
                        <a:pt x="292754" y="72161"/>
                        <a:pt x="225550" y="81157"/>
                        <a:pt x="248304" y="76924"/>
                      </a:cubicBezTo>
                      <a:cubicBezTo>
                        <a:pt x="271058" y="72691"/>
                        <a:pt x="370542" y="38824"/>
                        <a:pt x="388004" y="41999"/>
                      </a:cubicBezTo>
                      <a:cubicBezTo>
                        <a:pt x="405467" y="45174"/>
                        <a:pt x="330325" y="89624"/>
                        <a:pt x="353079" y="95974"/>
                      </a:cubicBezTo>
                      <a:cubicBezTo>
                        <a:pt x="375833" y="102324"/>
                        <a:pt x="510771" y="81686"/>
                        <a:pt x="524529" y="80099"/>
                      </a:cubicBezTo>
                      <a:cubicBezTo>
                        <a:pt x="538287" y="78512"/>
                        <a:pt x="435629" y="86449"/>
                        <a:pt x="435629" y="86449"/>
                      </a:cubicBezTo>
                      <a:cubicBezTo>
                        <a:pt x="467908" y="83803"/>
                        <a:pt x="697566" y="77982"/>
                        <a:pt x="718204" y="64224"/>
                      </a:cubicBezTo>
                      <a:cubicBezTo>
                        <a:pt x="738842" y="50466"/>
                        <a:pt x="566862" y="12895"/>
                        <a:pt x="559454" y="3899"/>
                      </a:cubicBezTo>
                      <a:cubicBezTo>
                        <a:pt x="552046" y="-5097"/>
                        <a:pt x="676400" y="3370"/>
                        <a:pt x="673754" y="10249"/>
                      </a:cubicBezTo>
                      <a:cubicBezTo>
                        <a:pt x="671108" y="17128"/>
                        <a:pt x="538287" y="40941"/>
                        <a:pt x="543579" y="45174"/>
                      </a:cubicBezTo>
                      <a:cubicBezTo>
                        <a:pt x="548871" y="49407"/>
                        <a:pt x="748366" y="23478"/>
                        <a:pt x="705504" y="35649"/>
                      </a:cubicBezTo>
                      <a:cubicBezTo>
                        <a:pt x="662642" y="47820"/>
                        <a:pt x="347787" y="107087"/>
                        <a:pt x="286404" y="118199"/>
                      </a:cubicBezTo>
                      <a:cubicBezTo>
                        <a:pt x="225021" y="129311"/>
                        <a:pt x="379008" y="115024"/>
                        <a:pt x="337204" y="102324"/>
                      </a:cubicBezTo>
                      <a:cubicBezTo>
                        <a:pt x="295400" y="89624"/>
                        <a:pt x="14941" y="54170"/>
                        <a:pt x="654" y="483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3" name="フリーフォーム 1732">
                  <a:extLst>
                    <a:ext uri="{FF2B5EF4-FFF2-40B4-BE49-F238E27FC236}">
                      <a16:creationId xmlns:a16="http://schemas.microsoft.com/office/drawing/2014/main" id="{BF79869E-8A57-8716-AD14-DD5B20C47FBD}"/>
                    </a:ext>
                  </a:extLst>
                </p:cNvPr>
                <p:cNvSpPr/>
                <p:nvPr/>
              </p:nvSpPr>
              <p:spPr>
                <a:xfrm>
                  <a:off x="5106204" y="3263897"/>
                  <a:ext cx="53192" cy="228603"/>
                </a:xfrm>
                <a:custGeom>
                  <a:avLst/>
                  <a:gdLst>
                    <a:gd name="connsiteX0" fmla="*/ 53171 w 53192"/>
                    <a:gd name="connsiteY0" fmla="*/ 3 h 228603"/>
                    <a:gd name="connsiteX1" fmla="*/ 8721 w 53192"/>
                    <a:gd name="connsiteY1" fmla="*/ 88903 h 228603"/>
                    <a:gd name="connsiteX2" fmla="*/ 8721 w 53192"/>
                    <a:gd name="connsiteY2" fmla="*/ 149228 h 228603"/>
                    <a:gd name="connsiteX3" fmla="*/ 11896 w 53192"/>
                    <a:gd name="connsiteY3" fmla="*/ 228603 h 228603"/>
                    <a:gd name="connsiteX4" fmla="*/ 8721 w 53192"/>
                    <a:gd name="connsiteY4" fmla="*/ 149228 h 228603"/>
                    <a:gd name="connsiteX5" fmla="*/ 2371 w 53192"/>
                    <a:gd name="connsiteY5" fmla="*/ 92078 h 228603"/>
                    <a:gd name="connsiteX6" fmla="*/ 53171 w 53192"/>
                    <a:gd name="connsiteY6" fmla="*/ 3 h 228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192" h="228603">
                      <a:moveTo>
                        <a:pt x="53171" y="3"/>
                      </a:moveTo>
                      <a:cubicBezTo>
                        <a:pt x="54229" y="-526"/>
                        <a:pt x="16129" y="64032"/>
                        <a:pt x="8721" y="88903"/>
                      </a:cubicBezTo>
                      <a:cubicBezTo>
                        <a:pt x="1313" y="113774"/>
                        <a:pt x="8192" y="125945"/>
                        <a:pt x="8721" y="149228"/>
                      </a:cubicBezTo>
                      <a:cubicBezTo>
                        <a:pt x="9250" y="172511"/>
                        <a:pt x="11896" y="228603"/>
                        <a:pt x="11896" y="228603"/>
                      </a:cubicBezTo>
                      <a:cubicBezTo>
                        <a:pt x="11896" y="228603"/>
                        <a:pt x="10308" y="171982"/>
                        <a:pt x="8721" y="149228"/>
                      </a:cubicBezTo>
                      <a:cubicBezTo>
                        <a:pt x="7134" y="126474"/>
                        <a:pt x="-5037" y="111128"/>
                        <a:pt x="2371" y="92078"/>
                      </a:cubicBezTo>
                      <a:cubicBezTo>
                        <a:pt x="9779" y="73028"/>
                        <a:pt x="52113" y="532"/>
                        <a:pt x="5317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4" name="フリーフォーム 1733">
                  <a:extLst>
                    <a:ext uri="{FF2B5EF4-FFF2-40B4-BE49-F238E27FC236}">
                      <a16:creationId xmlns:a16="http://schemas.microsoft.com/office/drawing/2014/main" id="{C5262DD5-88AF-99D4-7E86-19B4E5DF274D}"/>
                    </a:ext>
                  </a:extLst>
                </p:cNvPr>
                <p:cNvSpPr/>
                <p:nvPr/>
              </p:nvSpPr>
              <p:spPr>
                <a:xfrm>
                  <a:off x="5082901" y="3230708"/>
                  <a:ext cx="59850" cy="687587"/>
                </a:xfrm>
                <a:custGeom>
                  <a:avLst/>
                  <a:gdLst>
                    <a:gd name="connsiteX0" fmla="*/ 44724 w 59850"/>
                    <a:gd name="connsiteY0" fmla="*/ 1442 h 687587"/>
                    <a:gd name="connsiteX1" fmla="*/ 16149 w 59850"/>
                    <a:gd name="connsiteY1" fmla="*/ 83992 h 687587"/>
                    <a:gd name="connsiteX2" fmla="*/ 19324 w 59850"/>
                    <a:gd name="connsiteY2" fmla="*/ 230042 h 687587"/>
                    <a:gd name="connsiteX3" fmla="*/ 19324 w 59850"/>
                    <a:gd name="connsiteY3" fmla="*/ 157017 h 687587"/>
                    <a:gd name="connsiteX4" fmla="*/ 32024 w 59850"/>
                    <a:gd name="connsiteY4" fmla="*/ 309417 h 687587"/>
                    <a:gd name="connsiteX5" fmla="*/ 22499 w 59850"/>
                    <a:gd name="connsiteY5" fmla="*/ 417367 h 687587"/>
                    <a:gd name="connsiteX6" fmla="*/ 32024 w 59850"/>
                    <a:gd name="connsiteY6" fmla="*/ 518967 h 687587"/>
                    <a:gd name="connsiteX7" fmla="*/ 35199 w 59850"/>
                    <a:gd name="connsiteY7" fmla="*/ 687242 h 687587"/>
                    <a:gd name="connsiteX8" fmla="*/ 47899 w 59850"/>
                    <a:gd name="connsiteY8" fmla="*/ 553892 h 687587"/>
                    <a:gd name="connsiteX9" fmla="*/ 57424 w 59850"/>
                    <a:gd name="connsiteY9" fmla="*/ 264967 h 687587"/>
                    <a:gd name="connsiteX10" fmla="*/ 274 w 59850"/>
                    <a:gd name="connsiteY10" fmla="*/ 150667 h 687587"/>
                    <a:gd name="connsiteX11" fmla="*/ 44724 w 59850"/>
                    <a:gd name="connsiteY11" fmla="*/ 1442 h 687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9850" h="687587">
                      <a:moveTo>
                        <a:pt x="44724" y="1442"/>
                      </a:moveTo>
                      <a:cubicBezTo>
                        <a:pt x="47370" y="-9671"/>
                        <a:pt x="20382" y="45892"/>
                        <a:pt x="16149" y="83992"/>
                      </a:cubicBezTo>
                      <a:cubicBezTo>
                        <a:pt x="11916" y="122092"/>
                        <a:pt x="18795" y="217871"/>
                        <a:pt x="19324" y="230042"/>
                      </a:cubicBezTo>
                      <a:cubicBezTo>
                        <a:pt x="19853" y="242213"/>
                        <a:pt x="17207" y="143788"/>
                        <a:pt x="19324" y="157017"/>
                      </a:cubicBezTo>
                      <a:cubicBezTo>
                        <a:pt x="21441" y="170246"/>
                        <a:pt x="31495" y="266025"/>
                        <a:pt x="32024" y="309417"/>
                      </a:cubicBezTo>
                      <a:cubicBezTo>
                        <a:pt x="32553" y="352809"/>
                        <a:pt x="22499" y="382442"/>
                        <a:pt x="22499" y="417367"/>
                      </a:cubicBezTo>
                      <a:cubicBezTo>
                        <a:pt x="22499" y="452292"/>
                        <a:pt x="29907" y="473988"/>
                        <a:pt x="32024" y="518967"/>
                      </a:cubicBezTo>
                      <a:cubicBezTo>
                        <a:pt x="34141" y="563946"/>
                        <a:pt x="32553" y="681421"/>
                        <a:pt x="35199" y="687242"/>
                      </a:cubicBezTo>
                      <a:cubicBezTo>
                        <a:pt x="37845" y="693063"/>
                        <a:pt x="44195" y="624271"/>
                        <a:pt x="47899" y="553892"/>
                      </a:cubicBezTo>
                      <a:cubicBezTo>
                        <a:pt x="51603" y="483513"/>
                        <a:pt x="65361" y="332171"/>
                        <a:pt x="57424" y="264967"/>
                      </a:cubicBezTo>
                      <a:cubicBezTo>
                        <a:pt x="49487" y="197763"/>
                        <a:pt x="4507" y="188238"/>
                        <a:pt x="274" y="150667"/>
                      </a:cubicBezTo>
                      <a:cubicBezTo>
                        <a:pt x="-3959" y="113096"/>
                        <a:pt x="42078" y="12555"/>
                        <a:pt x="44724" y="1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5" name="フリーフォーム 1734">
                  <a:extLst>
                    <a:ext uri="{FF2B5EF4-FFF2-40B4-BE49-F238E27FC236}">
                      <a16:creationId xmlns:a16="http://schemas.microsoft.com/office/drawing/2014/main" id="{CE2B5742-DEEA-8505-7C9C-7184A6F48692}"/>
                    </a:ext>
                  </a:extLst>
                </p:cNvPr>
                <p:cNvSpPr/>
                <p:nvPr/>
              </p:nvSpPr>
              <p:spPr>
                <a:xfrm>
                  <a:off x="5184775" y="3250937"/>
                  <a:ext cx="28828" cy="293765"/>
                </a:xfrm>
                <a:custGeom>
                  <a:avLst/>
                  <a:gdLst>
                    <a:gd name="connsiteX0" fmla="*/ 19050 w 28828"/>
                    <a:gd name="connsiteY0" fmla="*/ 3438 h 293765"/>
                    <a:gd name="connsiteX1" fmla="*/ 25400 w 28828"/>
                    <a:gd name="connsiteY1" fmla="*/ 76463 h 293765"/>
                    <a:gd name="connsiteX2" fmla="*/ 0 w 28828"/>
                    <a:gd name="connsiteY2" fmla="*/ 165363 h 293765"/>
                    <a:gd name="connsiteX3" fmla="*/ 25400 w 28828"/>
                    <a:gd name="connsiteY3" fmla="*/ 117738 h 293765"/>
                    <a:gd name="connsiteX4" fmla="*/ 28575 w 28828"/>
                    <a:gd name="connsiteY4" fmla="*/ 292363 h 293765"/>
                    <a:gd name="connsiteX5" fmla="*/ 25400 w 28828"/>
                    <a:gd name="connsiteY5" fmla="*/ 190763 h 293765"/>
                    <a:gd name="connsiteX6" fmla="*/ 19050 w 28828"/>
                    <a:gd name="connsiteY6" fmla="*/ 3438 h 293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828" h="293765">
                      <a:moveTo>
                        <a:pt x="19050" y="3438"/>
                      </a:moveTo>
                      <a:cubicBezTo>
                        <a:pt x="19050" y="-15612"/>
                        <a:pt x="28575" y="49475"/>
                        <a:pt x="25400" y="76463"/>
                      </a:cubicBezTo>
                      <a:cubicBezTo>
                        <a:pt x="22225" y="103451"/>
                        <a:pt x="0" y="158484"/>
                        <a:pt x="0" y="165363"/>
                      </a:cubicBezTo>
                      <a:cubicBezTo>
                        <a:pt x="0" y="172242"/>
                        <a:pt x="20638" y="96571"/>
                        <a:pt x="25400" y="117738"/>
                      </a:cubicBezTo>
                      <a:cubicBezTo>
                        <a:pt x="30162" y="138905"/>
                        <a:pt x="28575" y="280192"/>
                        <a:pt x="28575" y="292363"/>
                      </a:cubicBezTo>
                      <a:cubicBezTo>
                        <a:pt x="28575" y="304534"/>
                        <a:pt x="28046" y="234684"/>
                        <a:pt x="25400" y="190763"/>
                      </a:cubicBezTo>
                      <a:cubicBezTo>
                        <a:pt x="22754" y="146842"/>
                        <a:pt x="19050" y="22488"/>
                        <a:pt x="19050" y="3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6" name="フリーフォーム 1735">
                  <a:extLst>
                    <a:ext uri="{FF2B5EF4-FFF2-40B4-BE49-F238E27FC236}">
                      <a16:creationId xmlns:a16="http://schemas.microsoft.com/office/drawing/2014/main" id="{DDB80CEF-ED31-3C3D-4E87-CE3ECEADD1BC}"/>
                    </a:ext>
                  </a:extLst>
                </p:cNvPr>
                <p:cNvSpPr/>
                <p:nvPr/>
              </p:nvSpPr>
              <p:spPr>
                <a:xfrm>
                  <a:off x="5181500" y="3237276"/>
                  <a:ext cx="73131" cy="326256"/>
                </a:xfrm>
                <a:custGeom>
                  <a:avLst/>
                  <a:gdLst>
                    <a:gd name="connsiteX0" fmla="*/ 100 w 73131"/>
                    <a:gd name="connsiteY0" fmla="*/ 1224 h 326256"/>
                    <a:gd name="connsiteX1" fmla="*/ 66775 w 73131"/>
                    <a:gd name="connsiteY1" fmla="*/ 55199 h 326256"/>
                    <a:gd name="connsiteX2" fmla="*/ 66775 w 73131"/>
                    <a:gd name="connsiteY2" fmla="*/ 121874 h 326256"/>
                    <a:gd name="connsiteX3" fmla="*/ 38200 w 73131"/>
                    <a:gd name="connsiteY3" fmla="*/ 175849 h 326256"/>
                    <a:gd name="connsiteX4" fmla="*/ 73125 w 73131"/>
                    <a:gd name="connsiteY4" fmla="*/ 153624 h 326256"/>
                    <a:gd name="connsiteX5" fmla="*/ 35025 w 73131"/>
                    <a:gd name="connsiteY5" fmla="*/ 325074 h 326256"/>
                    <a:gd name="connsiteX6" fmla="*/ 50900 w 73131"/>
                    <a:gd name="connsiteY6" fmla="*/ 223474 h 326256"/>
                    <a:gd name="connsiteX7" fmla="*/ 50900 w 73131"/>
                    <a:gd name="connsiteY7" fmla="*/ 109174 h 326256"/>
                    <a:gd name="connsiteX8" fmla="*/ 100 w 73131"/>
                    <a:gd name="connsiteY8" fmla="*/ 1224 h 326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131" h="326256">
                      <a:moveTo>
                        <a:pt x="100" y="1224"/>
                      </a:moveTo>
                      <a:cubicBezTo>
                        <a:pt x="2746" y="-7772"/>
                        <a:pt x="55663" y="35091"/>
                        <a:pt x="66775" y="55199"/>
                      </a:cubicBezTo>
                      <a:cubicBezTo>
                        <a:pt x="77887" y="75307"/>
                        <a:pt x="71537" y="101766"/>
                        <a:pt x="66775" y="121874"/>
                      </a:cubicBezTo>
                      <a:cubicBezTo>
                        <a:pt x="62013" y="141982"/>
                        <a:pt x="37142" y="170558"/>
                        <a:pt x="38200" y="175849"/>
                      </a:cubicBezTo>
                      <a:cubicBezTo>
                        <a:pt x="39258" y="181140"/>
                        <a:pt x="73654" y="128753"/>
                        <a:pt x="73125" y="153624"/>
                      </a:cubicBezTo>
                      <a:cubicBezTo>
                        <a:pt x="72596" y="178495"/>
                        <a:pt x="38729" y="313432"/>
                        <a:pt x="35025" y="325074"/>
                      </a:cubicBezTo>
                      <a:cubicBezTo>
                        <a:pt x="31321" y="336716"/>
                        <a:pt x="48254" y="259457"/>
                        <a:pt x="50900" y="223474"/>
                      </a:cubicBezTo>
                      <a:cubicBezTo>
                        <a:pt x="53546" y="187491"/>
                        <a:pt x="54075" y="139866"/>
                        <a:pt x="50900" y="109174"/>
                      </a:cubicBezTo>
                      <a:cubicBezTo>
                        <a:pt x="47725" y="78482"/>
                        <a:pt x="-2546" y="10220"/>
                        <a:pt x="100" y="1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7" name="フリーフォーム 1736">
                  <a:extLst>
                    <a:ext uri="{FF2B5EF4-FFF2-40B4-BE49-F238E27FC236}">
                      <a16:creationId xmlns:a16="http://schemas.microsoft.com/office/drawing/2014/main" id="{1346529C-533C-642E-B570-A27529B539AD}"/>
                    </a:ext>
                  </a:extLst>
                </p:cNvPr>
                <p:cNvSpPr/>
                <p:nvPr/>
              </p:nvSpPr>
              <p:spPr>
                <a:xfrm>
                  <a:off x="5156196" y="3288606"/>
                  <a:ext cx="457319" cy="64595"/>
                </a:xfrm>
                <a:custGeom>
                  <a:avLst/>
                  <a:gdLst>
                    <a:gd name="connsiteX0" fmla="*/ 4 w 457319"/>
                    <a:gd name="connsiteY0" fmla="*/ 694 h 64595"/>
                    <a:gd name="connsiteX1" fmla="*/ 203204 w 457319"/>
                    <a:gd name="connsiteY1" fmla="*/ 10219 h 64595"/>
                    <a:gd name="connsiteX2" fmla="*/ 165104 w 457319"/>
                    <a:gd name="connsiteY2" fmla="*/ 41969 h 64595"/>
                    <a:gd name="connsiteX3" fmla="*/ 333379 w 457319"/>
                    <a:gd name="connsiteY3" fmla="*/ 64194 h 64595"/>
                    <a:gd name="connsiteX4" fmla="*/ 327029 w 457319"/>
                    <a:gd name="connsiteY4" fmla="*/ 22919 h 64595"/>
                    <a:gd name="connsiteX5" fmla="*/ 457204 w 457319"/>
                    <a:gd name="connsiteY5" fmla="*/ 13394 h 64595"/>
                    <a:gd name="connsiteX6" fmla="*/ 301629 w 457319"/>
                    <a:gd name="connsiteY6" fmla="*/ 45144 h 64595"/>
                    <a:gd name="connsiteX7" fmla="*/ 206379 w 457319"/>
                    <a:gd name="connsiteY7" fmla="*/ 61019 h 64595"/>
                    <a:gd name="connsiteX8" fmla="*/ 209554 w 457319"/>
                    <a:gd name="connsiteY8" fmla="*/ 26094 h 64595"/>
                    <a:gd name="connsiteX9" fmla="*/ 4 w 457319"/>
                    <a:gd name="connsiteY9" fmla="*/ 694 h 64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57319" h="64595">
                      <a:moveTo>
                        <a:pt x="4" y="694"/>
                      </a:moveTo>
                      <a:cubicBezTo>
                        <a:pt x="-1054" y="-1952"/>
                        <a:pt x="175687" y="3340"/>
                        <a:pt x="203204" y="10219"/>
                      </a:cubicBezTo>
                      <a:cubicBezTo>
                        <a:pt x="230721" y="17098"/>
                        <a:pt x="143408" y="32973"/>
                        <a:pt x="165104" y="41969"/>
                      </a:cubicBezTo>
                      <a:cubicBezTo>
                        <a:pt x="186800" y="50965"/>
                        <a:pt x="306391" y="67369"/>
                        <a:pt x="333379" y="64194"/>
                      </a:cubicBezTo>
                      <a:cubicBezTo>
                        <a:pt x="360367" y="61019"/>
                        <a:pt x="306391" y="31386"/>
                        <a:pt x="327029" y="22919"/>
                      </a:cubicBezTo>
                      <a:cubicBezTo>
                        <a:pt x="347667" y="14452"/>
                        <a:pt x="461437" y="9690"/>
                        <a:pt x="457204" y="13394"/>
                      </a:cubicBezTo>
                      <a:cubicBezTo>
                        <a:pt x="452971" y="17098"/>
                        <a:pt x="343433" y="37207"/>
                        <a:pt x="301629" y="45144"/>
                      </a:cubicBezTo>
                      <a:cubicBezTo>
                        <a:pt x="259825" y="53081"/>
                        <a:pt x="221725" y="64194"/>
                        <a:pt x="206379" y="61019"/>
                      </a:cubicBezTo>
                      <a:cubicBezTo>
                        <a:pt x="191033" y="57844"/>
                        <a:pt x="247654" y="35619"/>
                        <a:pt x="209554" y="26094"/>
                      </a:cubicBezTo>
                      <a:cubicBezTo>
                        <a:pt x="171454" y="16569"/>
                        <a:pt x="1062" y="3340"/>
                        <a:pt x="4" y="6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8" name="フリーフォーム 1737">
                  <a:extLst>
                    <a:ext uri="{FF2B5EF4-FFF2-40B4-BE49-F238E27FC236}">
                      <a16:creationId xmlns:a16="http://schemas.microsoft.com/office/drawing/2014/main" id="{746B69BE-7708-FA3D-6294-3D237D8B1F3D}"/>
                    </a:ext>
                  </a:extLst>
                </p:cNvPr>
                <p:cNvSpPr/>
                <p:nvPr/>
              </p:nvSpPr>
              <p:spPr>
                <a:xfrm>
                  <a:off x="5088776" y="3635271"/>
                  <a:ext cx="37376" cy="568513"/>
                </a:xfrm>
                <a:custGeom>
                  <a:avLst/>
                  <a:gdLst>
                    <a:gd name="connsiteX0" fmla="*/ 7099 w 37376"/>
                    <a:gd name="connsiteY0" fmla="*/ 104 h 568513"/>
                    <a:gd name="connsiteX1" fmla="*/ 13449 w 37376"/>
                    <a:gd name="connsiteY1" fmla="*/ 355704 h 568513"/>
                    <a:gd name="connsiteX2" fmla="*/ 10274 w 37376"/>
                    <a:gd name="connsiteY2" fmla="*/ 238229 h 568513"/>
                    <a:gd name="connsiteX3" fmla="*/ 749 w 37376"/>
                    <a:gd name="connsiteY3" fmla="*/ 441429 h 568513"/>
                    <a:gd name="connsiteX4" fmla="*/ 32499 w 37376"/>
                    <a:gd name="connsiteY4" fmla="*/ 568429 h 568513"/>
                    <a:gd name="connsiteX5" fmla="*/ 35674 w 37376"/>
                    <a:gd name="connsiteY5" fmla="*/ 457304 h 568513"/>
                    <a:gd name="connsiteX6" fmla="*/ 16624 w 37376"/>
                    <a:gd name="connsiteY6" fmla="*/ 244579 h 568513"/>
                    <a:gd name="connsiteX7" fmla="*/ 19799 w 37376"/>
                    <a:gd name="connsiteY7" fmla="*/ 317604 h 568513"/>
                    <a:gd name="connsiteX8" fmla="*/ 7099 w 37376"/>
                    <a:gd name="connsiteY8" fmla="*/ 104 h 568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376" h="568513">
                      <a:moveTo>
                        <a:pt x="7099" y="104"/>
                      </a:moveTo>
                      <a:cubicBezTo>
                        <a:pt x="6041" y="6454"/>
                        <a:pt x="12920" y="316017"/>
                        <a:pt x="13449" y="355704"/>
                      </a:cubicBezTo>
                      <a:cubicBezTo>
                        <a:pt x="13978" y="395391"/>
                        <a:pt x="12391" y="223942"/>
                        <a:pt x="10274" y="238229"/>
                      </a:cubicBezTo>
                      <a:cubicBezTo>
                        <a:pt x="8157" y="252517"/>
                        <a:pt x="-2955" y="386396"/>
                        <a:pt x="749" y="441429"/>
                      </a:cubicBezTo>
                      <a:cubicBezTo>
                        <a:pt x="4453" y="496462"/>
                        <a:pt x="26678" y="565783"/>
                        <a:pt x="32499" y="568429"/>
                      </a:cubicBezTo>
                      <a:cubicBezTo>
                        <a:pt x="38320" y="571075"/>
                        <a:pt x="38320" y="511279"/>
                        <a:pt x="35674" y="457304"/>
                      </a:cubicBezTo>
                      <a:cubicBezTo>
                        <a:pt x="33028" y="403329"/>
                        <a:pt x="19270" y="267862"/>
                        <a:pt x="16624" y="244579"/>
                      </a:cubicBezTo>
                      <a:cubicBezTo>
                        <a:pt x="13978" y="221296"/>
                        <a:pt x="20857" y="356762"/>
                        <a:pt x="19799" y="317604"/>
                      </a:cubicBezTo>
                      <a:cubicBezTo>
                        <a:pt x="18741" y="278446"/>
                        <a:pt x="8157" y="-6246"/>
                        <a:pt x="7099" y="1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9" name="フリーフォーム 1738">
                  <a:extLst>
                    <a:ext uri="{FF2B5EF4-FFF2-40B4-BE49-F238E27FC236}">
                      <a16:creationId xmlns:a16="http://schemas.microsoft.com/office/drawing/2014/main" id="{86C4D717-3B72-F586-259C-77A6C2C8F15B}"/>
                    </a:ext>
                  </a:extLst>
                </p:cNvPr>
                <p:cNvSpPr/>
                <p:nvPr/>
              </p:nvSpPr>
              <p:spPr>
                <a:xfrm>
                  <a:off x="4997447" y="4117790"/>
                  <a:ext cx="149666" cy="990804"/>
                </a:xfrm>
                <a:custGeom>
                  <a:avLst/>
                  <a:gdLst>
                    <a:gd name="connsiteX0" fmla="*/ 73028 w 149666"/>
                    <a:gd name="connsiteY0" fmla="*/ 185 h 990804"/>
                    <a:gd name="connsiteX1" fmla="*/ 69853 w 149666"/>
                    <a:gd name="connsiteY1" fmla="*/ 244660 h 990804"/>
                    <a:gd name="connsiteX2" fmla="*/ 73028 w 149666"/>
                    <a:gd name="connsiteY2" fmla="*/ 212910 h 990804"/>
                    <a:gd name="connsiteX3" fmla="*/ 50803 w 149666"/>
                    <a:gd name="connsiteY3" fmla="*/ 254185 h 990804"/>
                    <a:gd name="connsiteX4" fmla="*/ 28578 w 149666"/>
                    <a:gd name="connsiteY4" fmla="*/ 447860 h 990804"/>
                    <a:gd name="connsiteX5" fmla="*/ 28578 w 149666"/>
                    <a:gd name="connsiteY5" fmla="*/ 466910 h 990804"/>
                    <a:gd name="connsiteX6" fmla="*/ 66678 w 149666"/>
                    <a:gd name="connsiteY6" fmla="*/ 378010 h 990804"/>
                    <a:gd name="connsiteX7" fmla="*/ 101603 w 149666"/>
                    <a:gd name="connsiteY7" fmla="*/ 476435 h 990804"/>
                    <a:gd name="connsiteX8" fmla="*/ 88903 w 149666"/>
                    <a:gd name="connsiteY8" fmla="*/ 705035 h 990804"/>
                    <a:gd name="connsiteX9" fmla="*/ 92078 w 149666"/>
                    <a:gd name="connsiteY9" fmla="*/ 663760 h 990804"/>
                    <a:gd name="connsiteX10" fmla="*/ 88903 w 149666"/>
                    <a:gd name="connsiteY10" fmla="*/ 895535 h 990804"/>
                    <a:gd name="connsiteX11" fmla="*/ 3 w 149666"/>
                    <a:gd name="connsiteY11" fmla="*/ 990785 h 990804"/>
                    <a:gd name="connsiteX12" fmla="*/ 85728 w 149666"/>
                    <a:gd name="connsiteY12" fmla="*/ 889185 h 990804"/>
                    <a:gd name="connsiteX13" fmla="*/ 149228 w 149666"/>
                    <a:gd name="connsiteY13" fmla="*/ 673285 h 990804"/>
                    <a:gd name="connsiteX14" fmla="*/ 53978 w 149666"/>
                    <a:gd name="connsiteY14" fmla="*/ 451035 h 990804"/>
                    <a:gd name="connsiteX15" fmla="*/ 34928 w 149666"/>
                    <a:gd name="connsiteY15" fmla="*/ 505010 h 990804"/>
                    <a:gd name="connsiteX16" fmla="*/ 66678 w 149666"/>
                    <a:gd name="connsiteY16" fmla="*/ 241485 h 990804"/>
                    <a:gd name="connsiteX17" fmla="*/ 60328 w 149666"/>
                    <a:gd name="connsiteY17" fmla="*/ 289110 h 990804"/>
                    <a:gd name="connsiteX18" fmla="*/ 73028 w 149666"/>
                    <a:gd name="connsiteY18" fmla="*/ 185 h 990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9666" h="990804">
                      <a:moveTo>
                        <a:pt x="73028" y="185"/>
                      </a:moveTo>
                      <a:cubicBezTo>
                        <a:pt x="74615" y="-7223"/>
                        <a:pt x="69853" y="209206"/>
                        <a:pt x="69853" y="244660"/>
                      </a:cubicBezTo>
                      <a:cubicBezTo>
                        <a:pt x="69853" y="280114"/>
                        <a:pt x="76203" y="211323"/>
                        <a:pt x="73028" y="212910"/>
                      </a:cubicBezTo>
                      <a:cubicBezTo>
                        <a:pt x="69853" y="214497"/>
                        <a:pt x="58211" y="215027"/>
                        <a:pt x="50803" y="254185"/>
                      </a:cubicBezTo>
                      <a:cubicBezTo>
                        <a:pt x="43395" y="293343"/>
                        <a:pt x="32282" y="412406"/>
                        <a:pt x="28578" y="447860"/>
                      </a:cubicBezTo>
                      <a:cubicBezTo>
                        <a:pt x="24874" y="483314"/>
                        <a:pt x="22228" y="478552"/>
                        <a:pt x="28578" y="466910"/>
                      </a:cubicBezTo>
                      <a:cubicBezTo>
                        <a:pt x="34928" y="455268"/>
                        <a:pt x="54507" y="376423"/>
                        <a:pt x="66678" y="378010"/>
                      </a:cubicBezTo>
                      <a:cubicBezTo>
                        <a:pt x="78849" y="379597"/>
                        <a:pt x="97899" y="421931"/>
                        <a:pt x="101603" y="476435"/>
                      </a:cubicBezTo>
                      <a:cubicBezTo>
                        <a:pt x="105307" y="530939"/>
                        <a:pt x="90490" y="673814"/>
                        <a:pt x="88903" y="705035"/>
                      </a:cubicBezTo>
                      <a:cubicBezTo>
                        <a:pt x="87316" y="736256"/>
                        <a:pt x="92078" y="632010"/>
                        <a:pt x="92078" y="663760"/>
                      </a:cubicBezTo>
                      <a:cubicBezTo>
                        <a:pt x="92078" y="695510"/>
                        <a:pt x="104249" y="841031"/>
                        <a:pt x="88903" y="895535"/>
                      </a:cubicBezTo>
                      <a:cubicBezTo>
                        <a:pt x="73557" y="950039"/>
                        <a:pt x="532" y="991843"/>
                        <a:pt x="3" y="990785"/>
                      </a:cubicBezTo>
                      <a:cubicBezTo>
                        <a:pt x="-526" y="989727"/>
                        <a:pt x="60857" y="942102"/>
                        <a:pt x="85728" y="889185"/>
                      </a:cubicBezTo>
                      <a:cubicBezTo>
                        <a:pt x="110599" y="836268"/>
                        <a:pt x="154520" y="746310"/>
                        <a:pt x="149228" y="673285"/>
                      </a:cubicBezTo>
                      <a:cubicBezTo>
                        <a:pt x="143936" y="600260"/>
                        <a:pt x="73028" y="479081"/>
                        <a:pt x="53978" y="451035"/>
                      </a:cubicBezTo>
                      <a:cubicBezTo>
                        <a:pt x="34928" y="422989"/>
                        <a:pt x="32811" y="539935"/>
                        <a:pt x="34928" y="505010"/>
                      </a:cubicBezTo>
                      <a:cubicBezTo>
                        <a:pt x="37045" y="470085"/>
                        <a:pt x="62445" y="277468"/>
                        <a:pt x="66678" y="241485"/>
                      </a:cubicBezTo>
                      <a:cubicBezTo>
                        <a:pt x="70911" y="205502"/>
                        <a:pt x="58740" y="327210"/>
                        <a:pt x="60328" y="289110"/>
                      </a:cubicBezTo>
                      <a:cubicBezTo>
                        <a:pt x="61916" y="251010"/>
                        <a:pt x="71441" y="7593"/>
                        <a:pt x="73028" y="1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0" name="フリーフォーム 1739">
                  <a:extLst>
                    <a:ext uri="{FF2B5EF4-FFF2-40B4-BE49-F238E27FC236}">
                      <a16:creationId xmlns:a16="http://schemas.microsoft.com/office/drawing/2014/main" id="{2A90FE94-F4EA-1105-CC2F-88621B600734}"/>
                    </a:ext>
                  </a:extLst>
                </p:cNvPr>
                <p:cNvSpPr/>
                <p:nvPr/>
              </p:nvSpPr>
              <p:spPr>
                <a:xfrm>
                  <a:off x="5044763" y="4081279"/>
                  <a:ext cx="175058" cy="624114"/>
                </a:xfrm>
                <a:custGeom>
                  <a:avLst/>
                  <a:gdLst>
                    <a:gd name="connsiteX0" fmla="*/ 312 w 175058"/>
                    <a:gd name="connsiteY0" fmla="*/ 1771 h 624114"/>
                    <a:gd name="connsiteX1" fmla="*/ 101912 w 175058"/>
                    <a:gd name="connsiteY1" fmla="*/ 414521 h 624114"/>
                    <a:gd name="connsiteX2" fmla="*/ 89212 w 175058"/>
                    <a:gd name="connsiteY2" fmla="*/ 277996 h 624114"/>
                    <a:gd name="connsiteX3" fmla="*/ 101912 w 175058"/>
                    <a:gd name="connsiteY3" fmla="*/ 484371 h 624114"/>
                    <a:gd name="connsiteX4" fmla="*/ 105087 w 175058"/>
                    <a:gd name="connsiteY4" fmla="*/ 544696 h 624114"/>
                    <a:gd name="connsiteX5" fmla="*/ 174937 w 175058"/>
                    <a:gd name="connsiteY5" fmla="*/ 624071 h 624114"/>
                    <a:gd name="connsiteX6" fmla="*/ 120962 w 175058"/>
                    <a:gd name="connsiteY6" fmla="*/ 551046 h 624114"/>
                    <a:gd name="connsiteX7" fmla="*/ 82862 w 175058"/>
                    <a:gd name="connsiteY7" fmla="*/ 287521 h 624114"/>
                    <a:gd name="connsiteX8" fmla="*/ 70162 w 175058"/>
                    <a:gd name="connsiteY8" fmla="*/ 265296 h 624114"/>
                    <a:gd name="connsiteX9" fmla="*/ 312 w 175058"/>
                    <a:gd name="connsiteY9" fmla="*/ 1771 h 624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5058" h="624114">
                      <a:moveTo>
                        <a:pt x="312" y="1771"/>
                      </a:moveTo>
                      <a:cubicBezTo>
                        <a:pt x="5604" y="26642"/>
                        <a:pt x="87095" y="368484"/>
                        <a:pt x="101912" y="414521"/>
                      </a:cubicBezTo>
                      <a:cubicBezTo>
                        <a:pt x="116729" y="460558"/>
                        <a:pt x="89212" y="266354"/>
                        <a:pt x="89212" y="277996"/>
                      </a:cubicBezTo>
                      <a:cubicBezTo>
                        <a:pt x="89212" y="289638"/>
                        <a:pt x="99266" y="439921"/>
                        <a:pt x="101912" y="484371"/>
                      </a:cubicBezTo>
                      <a:cubicBezTo>
                        <a:pt x="104558" y="528821"/>
                        <a:pt x="92916" y="521413"/>
                        <a:pt x="105087" y="544696"/>
                      </a:cubicBezTo>
                      <a:cubicBezTo>
                        <a:pt x="117258" y="567979"/>
                        <a:pt x="172291" y="623013"/>
                        <a:pt x="174937" y="624071"/>
                      </a:cubicBezTo>
                      <a:cubicBezTo>
                        <a:pt x="177583" y="625129"/>
                        <a:pt x="136308" y="607138"/>
                        <a:pt x="120962" y="551046"/>
                      </a:cubicBezTo>
                      <a:cubicBezTo>
                        <a:pt x="105616" y="494954"/>
                        <a:pt x="91329" y="335146"/>
                        <a:pt x="82862" y="287521"/>
                      </a:cubicBezTo>
                      <a:cubicBezTo>
                        <a:pt x="74395" y="239896"/>
                        <a:pt x="81804" y="309217"/>
                        <a:pt x="70162" y="265296"/>
                      </a:cubicBezTo>
                      <a:cubicBezTo>
                        <a:pt x="58520" y="221375"/>
                        <a:pt x="-4980" y="-23100"/>
                        <a:pt x="312" y="17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1" name="フリーフォーム 1740">
                  <a:extLst>
                    <a:ext uri="{FF2B5EF4-FFF2-40B4-BE49-F238E27FC236}">
                      <a16:creationId xmlns:a16="http://schemas.microsoft.com/office/drawing/2014/main" id="{3E2C44F9-0FB7-77E3-1AC8-655D24DE8990}"/>
                    </a:ext>
                  </a:extLst>
                </p:cNvPr>
                <p:cNvSpPr/>
                <p:nvPr/>
              </p:nvSpPr>
              <p:spPr>
                <a:xfrm>
                  <a:off x="5046941" y="4832349"/>
                  <a:ext cx="583285" cy="196877"/>
                </a:xfrm>
                <a:custGeom>
                  <a:avLst/>
                  <a:gdLst>
                    <a:gd name="connsiteX0" fmla="*/ 14009 w 583285"/>
                    <a:gd name="connsiteY0" fmla="*/ 161926 h 196877"/>
                    <a:gd name="connsiteX1" fmla="*/ 360084 w 583285"/>
                    <a:gd name="connsiteY1" fmla="*/ 165101 h 196877"/>
                    <a:gd name="connsiteX2" fmla="*/ 302934 w 583285"/>
                    <a:gd name="connsiteY2" fmla="*/ 165101 h 196877"/>
                    <a:gd name="connsiteX3" fmla="*/ 388659 w 583285"/>
                    <a:gd name="connsiteY3" fmla="*/ 152401 h 196877"/>
                    <a:gd name="connsiteX4" fmla="*/ 309284 w 583285"/>
                    <a:gd name="connsiteY4" fmla="*/ 1 h 196877"/>
                    <a:gd name="connsiteX5" fmla="*/ 417234 w 583285"/>
                    <a:gd name="connsiteY5" fmla="*/ 155576 h 196877"/>
                    <a:gd name="connsiteX6" fmla="*/ 321984 w 583285"/>
                    <a:gd name="connsiteY6" fmla="*/ 180976 h 196877"/>
                    <a:gd name="connsiteX7" fmla="*/ 487084 w 583285"/>
                    <a:gd name="connsiteY7" fmla="*/ 165101 h 196877"/>
                    <a:gd name="connsiteX8" fmla="*/ 429934 w 583285"/>
                    <a:gd name="connsiteY8" fmla="*/ 139701 h 196877"/>
                    <a:gd name="connsiteX9" fmla="*/ 537884 w 583285"/>
                    <a:gd name="connsiteY9" fmla="*/ 174626 h 196877"/>
                    <a:gd name="connsiteX10" fmla="*/ 550584 w 583285"/>
                    <a:gd name="connsiteY10" fmla="*/ 184151 h 196877"/>
                    <a:gd name="connsiteX11" fmla="*/ 112434 w 583285"/>
                    <a:gd name="connsiteY11" fmla="*/ 196851 h 196877"/>
                    <a:gd name="connsiteX12" fmla="*/ 14009 w 583285"/>
                    <a:gd name="connsiteY12" fmla="*/ 161926 h 196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83285" h="196877">
                      <a:moveTo>
                        <a:pt x="14009" y="161926"/>
                      </a:moveTo>
                      <a:cubicBezTo>
                        <a:pt x="55284" y="156634"/>
                        <a:pt x="311930" y="164572"/>
                        <a:pt x="360084" y="165101"/>
                      </a:cubicBezTo>
                      <a:cubicBezTo>
                        <a:pt x="408238" y="165630"/>
                        <a:pt x="298172" y="167218"/>
                        <a:pt x="302934" y="165101"/>
                      </a:cubicBezTo>
                      <a:cubicBezTo>
                        <a:pt x="307696" y="162984"/>
                        <a:pt x="387601" y="179918"/>
                        <a:pt x="388659" y="152401"/>
                      </a:cubicBezTo>
                      <a:cubicBezTo>
                        <a:pt x="389717" y="124884"/>
                        <a:pt x="304522" y="-528"/>
                        <a:pt x="309284" y="1"/>
                      </a:cubicBezTo>
                      <a:cubicBezTo>
                        <a:pt x="314047" y="530"/>
                        <a:pt x="415117" y="125414"/>
                        <a:pt x="417234" y="155576"/>
                      </a:cubicBezTo>
                      <a:cubicBezTo>
                        <a:pt x="419351" y="185738"/>
                        <a:pt x="310342" y="179389"/>
                        <a:pt x="321984" y="180976"/>
                      </a:cubicBezTo>
                      <a:cubicBezTo>
                        <a:pt x="333626" y="182563"/>
                        <a:pt x="469092" y="171980"/>
                        <a:pt x="487084" y="165101"/>
                      </a:cubicBezTo>
                      <a:cubicBezTo>
                        <a:pt x="505076" y="158222"/>
                        <a:pt x="421467" y="138114"/>
                        <a:pt x="429934" y="139701"/>
                      </a:cubicBezTo>
                      <a:cubicBezTo>
                        <a:pt x="438401" y="141288"/>
                        <a:pt x="517776" y="167218"/>
                        <a:pt x="537884" y="174626"/>
                      </a:cubicBezTo>
                      <a:cubicBezTo>
                        <a:pt x="557992" y="182034"/>
                        <a:pt x="621492" y="180447"/>
                        <a:pt x="550584" y="184151"/>
                      </a:cubicBezTo>
                      <a:cubicBezTo>
                        <a:pt x="479676" y="187855"/>
                        <a:pt x="197101" y="195793"/>
                        <a:pt x="112434" y="196851"/>
                      </a:cubicBezTo>
                      <a:cubicBezTo>
                        <a:pt x="27767" y="197909"/>
                        <a:pt x="-27266" y="167218"/>
                        <a:pt x="14009" y="1619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2" name="フリーフォーム 1741">
                  <a:extLst>
                    <a:ext uri="{FF2B5EF4-FFF2-40B4-BE49-F238E27FC236}">
                      <a16:creationId xmlns:a16="http://schemas.microsoft.com/office/drawing/2014/main" id="{E7F5BEA8-6EA4-EC3B-5E27-CCF8D38BBCF4}"/>
                    </a:ext>
                  </a:extLst>
                </p:cNvPr>
                <p:cNvSpPr/>
                <p:nvPr/>
              </p:nvSpPr>
              <p:spPr>
                <a:xfrm>
                  <a:off x="5158803" y="4216265"/>
                  <a:ext cx="106243" cy="524043"/>
                </a:xfrm>
                <a:custGeom>
                  <a:avLst/>
                  <a:gdLst>
                    <a:gd name="connsiteX0" fmla="*/ 10097 w 106243"/>
                    <a:gd name="connsiteY0" fmla="*/ 135 h 524043"/>
                    <a:gd name="connsiteX1" fmla="*/ 67247 w 106243"/>
                    <a:gd name="connsiteY1" fmla="*/ 146185 h 524043"/>
                    <a:gd name="connsiteX2" fmla="*/ 54547 w 106243"/>
                    <a:gd name="connsiteY2" fmla="*/ 181110 h 524043"/>
                    <a:gd name="connsiteX3" fmla="*/ 86297 w 106243"/>
                    <a:gd name="connsiteY3" fmla="*/ 241435 h 524043"/>
                    <a:gd name="connsiteX4" fmla="*/ 60897 w 106243"/>
                    <a:gd name="connsiteY4" fmla="*/ 339860 h 524043"/>
                    <a:gd name="connsiteX5" fmla="*/ 60897 w 106243"/>
                    <a:gd name="connsiteY5" fmla="*/ 479560 h 524043"/>
                    <a:gd name="connsiteX6" fmla="*/ 572 w 106243"/>
                    <a:gd name="connsiteY6" fmla="*/ 365260 h 524043"/>
                    <a:gd name="connsiteX7" fmla="*/ 102172 w 106243"/>
                    <a:gd name="connsiteY7" fmla="*/ 524010 h 524043"/>
                    <a:gd name="connsiteX8" fmla="*/ 83122 w 106243"/>
                    <a:gd name="connsiteY8" fmla="*/ 349385 h 524043"/>
                    <a:gd name="connsiteX9" fmla="*/ 54547 w 106243"/>
                    <a:gd name="connsiteY9" fmla="*/ 244610 h 524043"/>
                    <a:gd name="connsiteX10" fmla="*/ 54547 w 106243"/>
                    <a:gd name="connsiteY10" fmla="*/ 177935 h 524043"/>
                    <a:gd name="connsiteX11" fmla="*/ 10097 w 106243"/>
                    <a:gd name="connsiteY11" fmla="*/ 135 h 524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6243" h="524043">
                      <a:moveTo>
                        <a:pt x="10097" y="135"/>
                      </a:moveTo>
                      <a:cubicBezTo>
                        <a:pt x="12214" y="-5157"/>
                        <a:pt x="67247" y="146185"/>
                        <a:pt x="67247" y="146185"/>
                      </a:cubicBezTo>
                      <a:cubicBezTo>
                        <a:pt x="74655" y="176347"/>
                        <a:pt x="51372" y="165235"/>
                        <a:pt x="54547" y="181110"/>
                      </a:cubicBezTo>
                      <a:cubicBezTo>
                        <a:pt x="57722" y="196985"/>
                        <a:pt x="85239" y="214977"/>
                        <a:pt x="86297" y="241435"/>
                      </a:cubicBezTo>
                      <a:cubicBezTo>
                        <a:pt x="87355" y="267893"/>
                        <a:pt x="65130" y="300172"/>
                        <a:pt x="60897" y="339860"/>
                      </a:cubicBezTo>
                      <a:cubicBezTo>
                        <a:pt x="56664" y="379548"/>
                        <a:pt x="70951" y="475327"/>
                        <a:pt x="60897" y="479560"/>
                      </a:cubicBezTo>
                      <a:cubicBezTo>
                        <a:pt x="50843" y="483793"/>
                        <a:pt x="-6307" y="357852"/>
                        <a:pt x="572" y="365260"/>
                      </a:cubicBezTo>
                      <a:cubicBezTo>
                        <a:pt x="7451" y="372668"/>
                        <a:pt x="88414" y="526656"/>
                        <a:pt x="102172" y="524010"/>
                      </a:cubicBezTo>
                      <a:cubicBezTo>
                        <a:pt x="115930" y="521364"/>
                        <a:pt x="91059" y="395952"/>
                        <a:pt x="83122" y="349385"/>
                      </a:cubicBezTo>
                      <a:cubicBezTo>
                        <a:pt x="75185" y="302818"/>
                        <a:pt x="59309" y="273185"/>
                        <a:pt x="54547" y="244610"/>
                      </a:cubicBezTo>
                      <a:cubicBezTo>
                        <a:pt x="49785" y="216035"/>
                        <a:pt x="63014" y="213389"/>
                        <a:pt x="54547" y="177935"/>
                      </a:cubicBezTo>
                      <a:cubicBezTo>
                        <a:pt x="46080" y="142481"/>
                        <a:pt x="7980" y="5427"/>
                        <a:pt x="10097" y="1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3" name="フリーフォーム 1742">
                  <a:extLst>
                    <a:ext uri="{FF2B5EF4-FFF2-40B4-BE49-F238E27FC236}">
                      <a16:creationId xmlns:a16="http://schemas.microsoft.com/office/drawing/2014/main" id="{B56468C8-D2AC-7DDE-07CB-76980D00D06A}"/>
                    </a:ext>
                  </a:extLst>
                </p:cNvPr>
                <p:cNvSpPr/>
                <p:nvPr/>
              </p:nvSpPr>
              <p:spPr>
                <a:xfrm>
                  <a:off x="5118081" y="4289396"/>
                  <a:ext cx="234388" cy="391762"/>
                </a:xfrm>
                <a:custGeom>
                  <a:avLst/>
                  <a:gdLst>
                    <a:gd name="connsiteX0" fmla="*/ 19 w 234388"/>
                    <a:gd name="connsiteY0" fmla="*/ 29 h 391762"/>
                    <a:gd name="connsiteX1" fmla="*/ 215919 w 234388"/>
                    <a:gd name="connsiteY1" fmla="*/ 114329 h 391762"/>
                    <a:gd name="connsiteX2" fmla="*/ 215919 w 234388"/>
                    <a:gd name="connsiteY2" fmla="*/ 146079 h 391762"/>
                    <a:gd name="connsiteX3" fmla="*/ 155594 w 234388"/>
                    <a:gd name="connsiteY3" fmla="*/ 209579 h 391762"/>
                    <a:gd name="connsiteX4" fmla="*/ 158769 w 234388"/>
                    <a:gd name="connsiteY4" fmla="*/ 390554 h 391762"/>
                    <a:gd name="connsiteX5" fmla="*/ 177819 w 234388"/>
                    <a:gd name="connsiteY5" fmla="*/ 279429 h 391762"/>
                    <a:gd name="connsiteX6" fmla="*/ 203219 w 234388"/>
                    <a:gd name="connsiteY6" fmla="*/ 104804 h 391762"/>
                    <a:gd name="connsiteX7" fmla="*/ 19 w 234388"/>
                    <a:gd name="connsiteY7" fmla="*/ 29 h 39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4388" h="391762">
                      <a:moveTo>
                        <a:pt x="19" y="29"/>
                      </a:moveTo>
                      <a:cubicBezTo>
                        <a:pt x="2136" y="1617"/>
                        <a:pt x="179936" y="89987"/>
                        <a:pt x="215919" y="114329"/>
                      </a:cubicBezTo>
                      <a:cubicBezTo>
                        <a:pt x="251902" y="138671"/>
                        <a:pt x="225973" y="130204"/>
                        <a:pt x="215919" y="146079"/>
                      </a:cubicBezTo>
                      <a:cubicBezTo>
                        <a:pt x="205865" y="161954"/>
                        <a:pt x="165119" y="168833"/>
                        <a:pt x="155594" y="209579"/>
                      </a:cubicBezTo>
                      <a:cubicBezTo>
                        <a:pt x="146069" y="250325"/>
                        <a:pt x="155065" y="378912"/>
                        <a:pt x="158769" y="390554"/>
                      </a:cubicBezTo>
                      <a:cubicBezTo>
                        <a:pt x="162473" y="402196"/>
                        <a:pt x="170411" y="327054"/>
                        <a:pt x="177819" y="279429"/>
                      </a:cubicBezTo>
                      <a:cubicBezTo>
                        <a:pt x="185227" y="231804"/>
                        <a:pt x="236557" y="148725"/>
                        <a:pt x="203219" y="104804"/>
                      </a:cubicBezTo>
                      <a:cubicBezTo>
                        <a:pt x="169882" y="60883"/>
                        <a:pt x="-2098" y="-1559"/>
                        <a:pt x="19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4" name="フリーフォーム 1743">
                  <a:extLst>
                    <a:ext uri="{FF2B5EF4-FFF2-40B4-BE49-F238E27FC236}">
                      <a16:creationId xmlns:a16="http://schemas.microsoft.com/office/drawing/2014/main" id="{951FD93A-C253-F7D4-0402-3805976DF70A}"/>
                    </a:ext>
                  </a:extLst>
                </p:cNvPr>
                <p:cNvSpPr/>
                <p:nvPr/>
              </p:nvSpPr>
              <p:spPr>
                <a:xfrm>
                  <a:off x="5095807" y="4696726"/>
                  <a:ext cx="149293" cy="321406"/>
                </a:xfrm>
                <a:custGeom>
                  <a:avLst/>
                  <a:gdLst>
                    <a:gd name="connsiteX0" fmla="*/ 101668 w 149293"/>
                    <a:gd name="connsiteY0" fmla="*/ 5449 h 321406"/>
                    <a:gd name="connsiteX1" fmla="*/ 108018 w 149293"/>
                    <a:gd name="connsiteY1" fmla="*/ 272149 h 321406"/>
                    <a:gd name="connsiteX2" fmla="*/ 120718 w 149293"/>
                    <a:gd name="connsiteY2" fmla="*/ 138799 h 321406"/>
                    <a:gd name="connsiteX3" fmla="*/ 149293 w 149293"/>
                    <a:gd name="connsiteY3" fmla="*/ 319774 h 321406"/>
                    <a:gd name="connsiteX4" fmla="*/ 120718 w 149293"/>
                    <a:gd name="connsiteY4" fmla="*/ 221349 h 321406"/>
                    <a:gd name="connsiteX5" fmla="*/ 108018 w 149293"/>
                    <a:gd name="connsiteY5" fmla="*/ 107049 h 321406"/>
                    <a:gd name="connsiteX6" fmla="*/ 76268 w 149293"/>
                    <a:gd name="connsiteY6" fmla="*/ 141974 h 321406"/>
                    <a:gd name="connsiteX7" fmla="*/ 73093 w 149293"/>
                    <a:gd name="connsiteY7" fmla="*/ 84824 h 321406"/>
                    <a:gd name="connsiteX8" fmla="*/ 68 w 149293"/>
                    <a:gd name="connsiteY8" fmla="*/ 138799 h 321406"/>
                    <a:gd name="connsiteX9" fmla="*/ 60393 w 149293"/>
                    <a:gd name="connsiteY9" fmla="*/ 94349 h 321406"/>
                    <a:gd name="connsiteX10" fmla="*/ 101668 w 149293"/>
                    <a:gd name="connsiteY10" fmla="*/ 5449 h 321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9293" h="321406">
                      <a:moveTo>
                        <a:pt x="101668" y="5449"/>
                      </a:moveTo>
                      <a:cubicBezTo>
                        <a:pt x="109605" y="35082"/>
                        <a:pt x="104843" y="249924"/>
                        <a:pt x="108018" y="272149"/>
                      </a:cubicBezTo>
                      <a:cubicBezTo>
                        <a:pt x="111193" y="294374"/>
                        <a:pt x="113839" y="130861"/>
                        <a:pt x="120718" y="138799"/>
                      </a:cubicBezTo>
                      <a:cubicBezTo>
                        <a:pt x="127597" y="146737"/>
                        <a:pt x="149293" y="306016"/>
                        <a:pt x="149293" y="319774"/>
                      </a:cubicBezTo>
                      <a:cubicBezTo>
                        <a:pt x="149293" y="333532"/>
                        <a:pt x="127597" y="256803"/>
                        <a:pt x="120718" y="221349"/>
                      </a:cubicBezTo>
                      <a:cubicBezTo>
                        <a:pt x="113839" y="185895"/>
                        <a:pt x="115426" y="120278"/>
                        <a:pt x="108018" y="107049"/>
                      </a:cubicBezTo>
                      <a:cubicBezTo>
                        <a:pt x="100610" y="93820"/>
                        <a:pt x="82089" y="145678"/>
                        <a:pt x="76268" y="141974"/>
                      </a:cubicBezTo>
                      <a:cubicBezTo>
                        <a:pt x="70447" y="138270"/>
                        <a:pt x="85793" y="85353"/>
                        <a:pt x="73093" y="84824"/>
                      </a:cubicBezTo>
                      <a:cubicBezTo>
                        <a:pt x="60393" y="84295"/>
                        <a:pt x="2185" y="137211"/>
                        <a:pt x="68" y="138799"/>
                      </a:cubicBezTo>
                      <a:cubicBezTo>
                        <a:pt x="-2049" y="140387"/>
                        <a:pt x="45576" y="112870"/>
                        <a:pt x="60393" y="94349"/>
                      </a:cubicBezTo>
                      <a:cubicBezTo>
                        <a:pt x="75210" y="75828"/>
                        <a:pt x="93731" y="-24184"/>
                        <a:pt x="101668" y="54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5" name="フリーフォーム 1744">
                  <a:extLst>
                    <a:ext uri="{FF2B5EF4-FFF2-40B4-BE49-F238E27FC236}">
                      <a16:creationId xmlns:a16="http://schemas.microsoft.com/office/drawing/2014/main" id="{DF1AC395-1CAE-434E-73CD-6841A8B35ABA}"/>
                    </a:ext>
                  </a:extLst>
                </p:cNvPr>
                <p:cNvSpPr/>
                <p:nvPr/>
              </p:nvSpPr>
              <p:spPr>
                <a:xfrm>
                  <a:off x="5197291" y="4623526"/>
                  <a:ext cx="149668" cy="418703"/>
                </a:xfrm>
                <a:custGeom>
                  <a:avLst/>
                  <a:gdLst>
                    <a:gd name="connsiteX0" fmla="*/ 117659 w 149668"/>
                    <a:gd name="connsiteY0" fmla="*/ 2449 h 418703"/>
                    <a:gd name="connsiteX1" fmla="*/ 120834 w 149668"/>
                    <a:gd name="connsiteY1" fmla="*/ 148499 h 418703"/>
                    <a:gd name="connsiteX2" fmla="*/ 139884 w 149668"/>
                    <a:gd name="connsiteY2" fmla="*/ 275499 h 418703"/>
                    <a:gd name="connsiteX3" fmla="*/ 124009 w 149668"/>
                    <a:gd name="connsiteY3" fmla="*/ 313599 h 418703"/>
                    <a:gd name="connsiteX4" fmla="*/ 149409 w 149668"/>
                    <a:gd name="connsiteY4" fmla="*/ 418374 h 418703"/>
                    <a:gd name="connsiteX5" fmla="*/ 104959 w 149668"/>
                    <a:gd name="connsiteY5" fmla="*/ 275499 h 418703"/>
                    <a:gd name="connsiteX6" fmla="*/ 114484 w 149668"/>
                    <a:gd name="connsiteY6" fmla="*/ 405674 h 418703"/>
                    <a:gd name="connsiteX7" fmla="*/ 63684 w 149668"/>
                    <a:gd name="connsiteY7" fmla="*/ 208824 h 418703"/>
                    <a:gd name="connsiteX8" fmla="*/ 66859 w 149668"/>
                    <a:gd name="connsiteY8" fmla="*/ 367574 h 418703"/>
                    <a:gd name="connsiteX9" fmla="*/ 184 w 149668"/>
                    <a:gd name="connsiteY9" fmla="*/ 142149 h 418703"/>
                    <a:gd name="connsiteX10" fmla="*/ 47809 w 149668"/>
                    <a:gd name="connsiteY10" fmla="*/ 329474 h 418703"/>
                    <a:gd name="connsiteX11" fmla="*/ 73209 w 149668"/>
                    <a:gd name="connsiteY11" fmla="*/ 218349 h 418703"/>
                    <a:gd name="connsiteX12" fmla="*/ 79559 w 149668"/>
                    <a:gd name="connsiteY12" fmla="*/ 275499 h 418703"/>
                    <a:gd name="connsiteX13" fmla="*/ 117659 w 149668"/>
                    <a:gd name="connsiteY13" fmla="*/ 2449 h 418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9668" h="418703">
                      <a:moveTo>
                        <a:pt x="117659" y="2449"/>
                      </a:moveTo>
                      <a:cubicBezTo>
                        <a:pt x="124538" y="-18717"/>
                        <a:pt x="117130" y="102991"/>
                        <a:pt x="120834" y="148499"/>
                      </a:cubicBezTo>
                      <a:cubicBezTo>
                        <a:pt x="124538" y="194007"/>
                        <a:pt x="139355" y="247982"/>
                        <a:pt x="139884" y="275499"/>
                      </a:cubicBezTo>
                      <a:cubicBezTo>
                        <a:pt x="140413" y="303016"/>
                        <a:pt x="122421" y="289786"/>
                        <a:pt x="124009" y="313599"/>
                      </a:cubicBezTo>
                      <a:cubicBezTo>
                        <a:pt x="125597" y="337412"/>
                        <a:pt x="152584" y="424724"/>
                        <a:pt x="149409" y="418374"/>
                      </a:cubicBezTo>
                      <a:cubicBezTo>
                        <a:pt x="146234" y="412024"/>
                        <a:pt x="110780" y="277616"/>
                        <a:pt x="104959" y="275499"/>
                      </a:cubicBezTo>
                      <a:cubicBezTo>
                        <a:pt x="99138" y="273382"/>
                        <a:pt x="121363" y="416786"/>
                        <a:pt x="114484" y="405674"/>
                      </a:cubicBezTo>
                      <a:cubicBezTo>
                        <a:pt x="107605" y="394562"/>
                        <a:pt x="71621" y="215174"/>
                        <a:pt x="63684" y="208824"/>
                      </a:cubicBezTo>
                      <a:cubicBezTo>
                        <a:pt x="55747" y="202474"/>
                        <a:pt x="77442" y="378686"/>
                        <a:pt x="66859" y="367574"/>
                      </a:cubicBezTo>
                      <a:cubicBezTo>
                        <a:pt x="56276" y="356462"/>
                        <a:pt x="3359" y="148499"/>
                        <a:pt x="184" y="142149"/>
                      </a:cubicBezTo>
                      <a:cubicBezTo>
                        <a:pt x="-2991" y="135799"/>
                        <a:pt x="35638" y="316774"/>
                        <a:pt x="47809" y="329474"/>
                      </a:cubicBezTo>
                      <a:cubicBezTo>
                        <a:pt x="59980" y="342174"/>
                        <a:pt x="67917" y="227345"/>
                        <a:pt x="73209" y="218349"/>
                      </a:cubicBezTo>
                      <a:cubicBezTo>
                        <a:pt x="78501" y="209353"/>
                        <a:pt x="73209" y="303545"/>
                        <a:pt x="79559" y="275499"/>
                      </a:cubicBezTo>
                      <a:cubicBezTo>
                        <a:pt x="85909" y="247453"/>
                        <a:pt x="110780" y="23615"/>
                        <a:pt x="117659" y="24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6" name="フリーフォーム 1745">
                  <a:extLst>
                    <a:ext uri="{FF2B5EF4-FFF2-40B4-BE49-F238E27FC236}">
                      <a16:creationId xmlns:a16="http://schemas.microsoft.com/office/drawing/2014/main" id="{32C4FAEC-14BD-758A-F470-7DE94F0AFF02}"/>
                    </a:ext>
                  </a:extLst>
                </p:cNvPr>
                <p:cNvSpPr/>
                <p:nvPr/>
              </p:nvSpPr>
              <p:spPr>
                <a:xfrm>
                  <a:off x="5863510" y="3340072"/>
                  <a:ext cx="37078" cy="1004619"/>
                </a:xfrm>
                <a:custGeom>
                  <a:avLst/>
                  <a:gdLst>
                    <a:gd name="connsiteX0" fmla="*/ 29290 w 37078"/>
                    <a:gd name="connsiteY0" fmla="*/ 28 h 1004619"/>
                    <a:gd name="connsiteX1" fmla="*/ 16590 w 37078"/>
                    <a:gd name="connsiteY1" fmla="*/ 409603 h 1004619"/>
                    <a:gd name="connsiteX2" fmla="*/ 35640 w 37078"/>
                    <a:gd name="connsiteY2" fmla="*/ 342928 h 1004619"/>
                    <a:gd name="connsiteX3" fmla="*/ 715 w 37078"/>
                    <a:gd name="connsiteY3" fmla="*/ 520728 h 1004619"/>
                    <a:gd name="connsiteX4" fmla="*/ 13415 w 37078"/>
                    <a:gd name="connsiteY4" fmla="*/ 473103 h 1004619"/>
                    <a:gd name="connsiteX5" fmla="*/ 29290 w 37078"/>
                    <a:gd name="connsiteY5" fmla="*/ 984278 h 1004619"/>
                    <a:gd name="connsiteX6" fmla="*/ 32465 w 37078"/>
                    <a:gd name="connsiteY6" fmla="*/ 835053 h 1004619"/>
                    <a:gd name="connsiteX7" fmla="*/ 35640 w 37078"/>
                    <a:gd name="connsiteY7" fmla="*/ 212753 h 1004619"/>
                    <a:gd name="connsiteX8" fmla="*/ 7065 w 37078"/>
                    <a:gd name="connsiteY8" fmla="*/ 387378 h 1004619"/>
                    <a:gd name="connsiteX9" fmla="*/ 29290 w 37078"/>
                    <a:gd name="connsiteY9" fmla="*/ 28 h 1004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078" h="1004619">
                      <a:moveTo>
                        <a:pt x="29290" y="28"/>
                      </a:moveTo>
                      <a:cubicBezTo>
                        <a:pt x="30877" y="3732"/>
                        <a:pt x="15532" y="352453"/>
                        <a:pt x="16590" y="409603"/>
                      </a:cubicBezTo>
                      <a:cubicBezTo>
                        <a:pt x="17648" y="466753"/>
                        <a:pt x="38286" y="324407"/>
                        <a:pt x="35640" y="342928"/>
                      </a:cubicBezTo>
                      <a:cubicBezTo>
                        <a:pt x="32994" y="361449"/>
                        <a:pt x="4419" y="499032"/>
                        <a:pt x="715" y="520728"/>
                      </a:cubicBezTo>
                      <a:cubicBezTo>
                        <a:pt x="-2989" y="542424"/>
                        <a:pt x="8652" y="395845"/>
                        <a:pt x="13415" y="473103"/>
                      </a:cubicBezTo>
                      <a:cubicBezTo>
                        <a:pt x="18178" y="550361"/>
                        <a:pt x="26115" y="923953"/>
                        <a:pt x="29290" y="984278"/>
                      </a:cubicBezTo>
                      <a:cubicBezTo>
                        <a:pt x="32465" y="1044603"/>
                        <a:pt x="31407" y="963640"/>
                        <a:pt x="32465" y="835053"/>
                      </a:cubicBezTo>
                      <a:cubicBezTo>
                        <a:pt x="33523" y="706466"/>
                        <a:pt x="39873" y="287365"/>
                        <a:pt x="35640" y="212753"/>
                      </a:cubicBezTo>
                      <a:cubicBezTo>
                        <a:pt x="31407" y="138141"/>
                        <a:pt x="8123" y="417540"/>
                        <a:pt x="7065" y="387378"/>
                      </a:cubicBezTo>
                      <a:cubicBezTo>
                        <a:pt x="6007" y="357216"/>
                        <a:pt x="27703" y="-3676"/>
                        <a:pt x="29290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7" name="フリーフォーム 1746">
                  <a:extLst>
                    <a:ext uri="{FF2B5EF4-FFF2-40B4-BE49-F238E27FC236}">
                      <a16:creationId xmlns:a16="http://schemas.microsoft.com/office/drawing/2014/main" id="{36D49049-FBD8-25D4-5560-F6BA94B606A7}"/>
                    </a:ext>
                  </a:extLst>
                </p:cNvPr>
                <p:cNvSpPr/>
                <p:nvPr/>
              </p:nvSpPr>
              <p:spPr>
                <a:xfrm>
                  <a:off x="5787736" y="3307339"/>
                  <a:ext cx="48763" cy="265779"/>
                </a:xfrm>
                <a:custGeom>
                  <a:avLst/>
                  <a:gdLst>
                    <a:gd name="connsiteX0" fmla="*/ 47914 w 48763"/>
                    <a:gd name="connsiteY0" fmla="*/ 39111 h 265779"/>
                    <a:gd name="connsiteX1" fmla="*/ 32039 w 48763"/>
                    <a:gd name="connsiteY1" fmla="*/ 264536 h 265779"/>
                    <a:gd name="connsiteX2" fmla="*/ 47914 w 48763"/>
                    <a:gd name="connsiteY2" fmla="*/ 134361 h 265779"/>
                    <a:gd name="connsiteX3" fmla="*/ 28864 w 48763"/>
                    <a:gd name="connsiteY3" fmla="*/ 235961 h 265779"/>
                    <a:gd name="connsiteX4" fmla="*/ 289 w 48763"/>
                    <a:gd name="connsiteY4" fmla="*/ 16886 h 265779"/>
                    <a:gd name="connsiteX5" fmla="*/ 47914 w 48763"/>
                    <a:gd name="connsiteY5" fmla="*/ 39111 h 265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763" h="265779">
                      <a:moveTo>
                        <a:pt x="47914" y="39111"/>
                      </a:moveTo>
                      <a:cubicBezTo>
                        <a:pt x="53206" y="80386"/>
                        <a:pt x="32039" y="248661"/>
                        <a:pt x="32039" y="264536"/>
                      </a:cubicBezTo>
                      <a:cubicBezTo>
                        <a:pt x="32039" y="280411"/>
                        <a:pt x="48443" y="139124"/>
                        <a:pt x="47914" y="134361"/>
                      </a:cubicBezTo>
                      <a:cubicBezTo>
                        <a:pt x="47385" y="129599"/>
                        <a:pt x="36802" y="255540"/>
                        <a:pt x="28864" y="235961"/>
                      </a:cubicBezTo>
                      <a:cubicBezTo>
                        <a:pt x="20926" y="216382"/>
                        <a:pt x="-2886" y="46519"/>
                        <a:pt x="289" y="16886"/>
                      </a:cubicBezTo>
                      <a:cubicBezTo>
                        <a:pt x="3464" y="-12747"/>
                        <a:pt x="42622" y="-2164"/>
                        <a:pt x="47914" y="391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8" name="フリーフォーム 1747">
                  <a:extLst>
                    <a:ext uri="{FF2B5EF4-FFF2-40B4-BE49-F238E27FC236}">
                      <a16:creationId xmlns:a16="http://schemas.microsoft.com/office/drawing/2014/main" id="{113849B5-9318-E0E9-5225-5C0036A25623}"/>
                    </a:ext>
                  </a:extLst>
                </p:cNvPr>
                <p:cNvSpPr/>
                <p:nvPr/>
              </p:nvSpPr>
              <p:spPr>
                <a:xfrm>
                  <a:off x="5651469" y="3321033"/>
                  <a:ext cx="96677" cy="371965"/>
                </a:xfrm>
                <a:custGeom>
                  <a:avLst/>
                  <a:gdLst>
                    <a:gd name="connsiteX0" fmla="*/ 95281 w 96677"/>
                    <a:gd name="connsiteY0" fmla="*/ 17 h 371965"/>
                    <a:gd name="connsiteX1" fmla="*/ 95281 w 96677"/>
                    <a:gd name="connsiteY1" fmla="*/ 222267 h 371965"/>
                    <a:gd name="connsiteX2" fmla="*/ 82581 w 96677"/>
                    <a:gd name="connsiteY2" fmla="*/ 69867 h 371965"/>
                    <a:gd name="connsiteX3" fmla="*/ 3206 w 96677"/>
                    <a:gd name="connsiteY3" fmla="*/ 311167 h 371965"/>
                    <a:gd name="connsiteX4" fmla="*/ 25431 w 96677"/>
                    <a:gd name="connsiteY4" fmla="*/ 127017 h 371965"/>
                    <a:gd name="connsiteX5" fmla="*/ 31 w 96677"/>
                    <a:gd name="connsiteY5" fmla="*/ 371492 h 371965"/>
                    <a:gd name="connsiteX6" fmla="*/ 31781 w 96677"/>
                    <a:gd name="connsiteY6" fmla="*/ 50817 h 371965"/>
                    <a:gd name="connsiteX7" fmla="*/ 60356 w 96677"/>
                    <a:gd name="connsiteY7" fmla="*/ 257192 h 371965"/>
                    <a:gd name="connsiteX8" fmla="*/ 63531 w 96677"/>
                    <a:gd name="connsiteY8" fmla="*/ 149242 h 371965"/>
                    <a:gd name="connsiteX9" fmla="*/ 85756 w 96677"/>
                    <a:gd name="connsiteY9" fmla="*/ 209567 h 371965"/>
                    <a:gd name="connsiteX10" fmla="*/ 95281 w 96677"/>
                    <a:gd name="connsiteY10" fmla="*/ 17 h 371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6677" h="371965">
                      <a:moveTo>
                        <a:pt x="95281" y="17"/>
                      </a:moveTo>
                      <a:cubicBezTo>
                        <a:pt x="96869" y="2134"/>
                        <a:pt x="97398" y="210625"/>
                        <a:pt x="95281" y="222267"/>
                      </a:cubicBezTo>
                      <a:cubicBezTo>
                        <a:pt x="93164" y="233909"/>
                        <a:pt x="97927" y="55050"/>
                        <a:pt x="82581" y="69867"/>
                      </a:cubicBezTo>
                      <a:cubicBezTo>
                        <a:pt x="67235" y="84684"/>
                        <a:pt x="12731" y="301642"/>
                        <a:pt x="3206" y="311167"/>
                      </a:cubicBezTo>
                      <a:cubicBezTo>
                        <a:pt x="-6319" y="320692"/>
                        <a:pt x="25960" y="116963"/>
                        <a:pt x="25431" y="127017"/>
                      </a:cubicBezTo>
                      <a:cubicBezTo>
                        <a:pt x="24902" y="137071"/>
                        <a:pt x="-1027" y="384192"/>
                        <a:pt x="31" y="371492"/>
                      </a:cubicBezTo>
                      <a:cubicBezTo>
                        <a:pt x="1089" y="358792"/>
                        <a:pt x="21727" y="69867"/>
                        <a:pt x="31781" y="50817"/>
                      </a:cubicBezTo>
                      <a:cubicBezTo>
                        <a:pt x="41835" y="31767"/>
                        <a:pt x="55064" y="240788"/>
                        <a:pt x="60356" y="257192"/>
                      </a:cubicBezTo>
                      <a:cubicBezTo>
                        <a:pt x="65648" y="273596"/>
                        <a:pt x="59298" y="157179"/>
                        <a:pt x="63531" y="149242"/>
                      </a:cubicBezTo>
                      <a:cubicBezTo>
                        <a:pt x="67764" y="141305"/>
                        <a:pt x="79935" y="231263"/>
                        <a:pt x="85756" y="209567"/>
                      </a:cubicBezTo>
                      <a:cubicBezTo>
                        <a:pt x="91577" y="187871"/>
                        <a:pt x="93693" y="-2100"/>
                        <a:pt x="95281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9" name="フリーフォーム 1748">
                  <a:extLst>
                    <a:ext uri="{FF2B5EF4-FFF2-40B4-BE49-F238E27FC236}">
                      <a16:creationId xmlns:a16="http://schemas.microsoft.com/office/drawing/2014/main" id="{8CE9C421-D140-6851-B74D-569EF5145461}"/>
                    </a:ext>
                  </a:extLst>
                </p:cNvPr>
                <p:cNvSpPr/>
                <p:nvPr/>
              </p:nvSpPr>
              <p:spPr>
                <a:xfrm>
                  <a:off x="5549610" y="3386099"/>
                  <a:ext cx="58561" cy="585846"/>
                </a:xfrm>
                <a:custGeom>
                  <a:avLst/>
                  <a:gdLst>
                    <a:gd name="connsiteX0" fmla="*/ 57440 w 58561"/>
                    <a:gd name="connsiteY0" fmla="*/ 1626 h 585846"/>
                    <a:gd name="connsiteX1" fmla="*/ 51090 w 58561"/>
                    <a:gd name="connsiteY1" fmla="*/ 115926 h 585846"/>
                    <a:gd name="connsiteX2" fmla="*/ 35215 w 58561"/>
                    <a:gd name="connsiteY2" fmla="*/ 579476 h 585846"/>
                    <a:gd name="connsiteX3" fmla="*/ 44740 w 58561"/>
                    <a:gd name="connsiteY3" fmla="*/ 366751 h 585846"/>
                    <a:gd name="connsiteX4" fmla="*/ 290 w 58561"/>
                    <a:gd name="connsiteY4" fmla="*/ 100051 h 585846"/>
                    <a:gd name="connsiteX5" fmla="*/ 25690 w 58561"/>
                    <a:gd name="connsiteY5" fmla="*/ 427076 h 585846"/>
                    <a:gd name="connsiteX6" fmla="*/ 28865 w 58561"/>
                    <a:gd name="connsiteY6" fmla="*/ 169901 h 585846"/>
                    <a:gd name="connsiteX7" fmla="*/ 57440 w 58561"/>
                    <a:gd name="connsiteY7" fmla="*/ 1626 h 585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561" h="585846">
                      <a:moveTo>
                        <a:pt x="57440" y="1626"/>
                      </a:moveTo>
                      <a:cubicBezTo>
                        <a:pt x="61144" y="-7370"/>
                        <a:pt x="54794" y="19618"/>
                        <a:pt x="51090" y="115926"/>
                      </a:cubicBezTo>
                      <a:cubicBezTo>
                        <a:pt x="47386" y="212234"/>
                        <a:pt x="36273" y="537672"/>
                        <a:pt x="35215" y="579476"/>
                      </a:cubicBezTo>
                      <a:cubicBezTo>
                        <a:pt x="34157" y="621280"/>
                        <a:pt x="50561" y="446655"/>
                        <a:pt x="44740" y="366751"/>
                      </a:cubicBezTo>
                      <a:cubicBezTo>
                        <a:pt x="38919" y="286847"/>
                        <a:pt x="3465" y="89997"/>
                        <a:pt x="290" y="100051"/>
                      </a:cubicBezTo>
                      <a:cubicBezTo>
                        <a:pt x="-2885" y="110105"/>
                        <a:pt x="20928" y="415434"/>
                        <a:pt x="25690" y="427076"/>
                      </a:cubicBezTo>
                      <a:cubicBezTo>
                        <a:pt x="30452" y="438718"/>
                        <a:pt x="25161" y="235518"/>
                        <a:pt x="28865" y="169901"/>
                      </a:cubicBezTo>
                      <a:cubicBezTo>
                        <a:pt x="32569" y="104284"/>
                        <a:pt x="53736" y="10622"/>
                        <a:pt x="57440" y="16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0" name="フリーフォーム 1749">
                  <a:extLst>
                    <a:ext uri="{FF2B5EF4-FFF2-40B4-BE49-F238E27FC236}">
                      <a16:creationId xmlns:a16="http://schemas.microsoft.com/office/drawing/2014/main" id="{E84ED7EE-54E2-51B6-49E6-158B965D02F0}"/>
                    </a:ext>
                  </a:extLst>
                </p:cNvPr>
                <p:cNvSpPr/>
                <p:nvPr/>
              </p:nvSpPr>
              <p:spPr>
                <a:xfrm>
                  <a:off x="5492669" y="3889364"/>
                  <a:ext cx="96055" cy="682170"/>
                </a:xfrm>
                <a:custGeom>
                  <a:avLst/>
                  <a:gdLst>
                    <a:gd name="connsiteX0" fmla="*/ 81 w 96055"/>
                    <a:gd name="connsiteY0" fmla="*/ 11 h 682170"/>
                    <a:gd name="connsiteX1" fmla="*/ 82631 w 96055"/>
                    <a:gd name="connsiteY1" fmla="*/ 190511 h 682170"/>
                    <a:gd name="connsiteX2" fmla="*/ 76281 w 96055"/>
                    <a:gd name="connsiteY2" fmla="*/ 120661 h 682170"/>
                    <a:gd name="connsiteX3" fmla="*/ 95331 w 96055"/>
                    <a:gd name="connsiteY3" fmla="*/ 673111 h 682170"/>
                    <a:gd name="connsiteX4" fmla="*/ 88981 w 96055"/>
                    <a:gd name="connsiteY4" fmla="*/ 438161 h 682170"/>
                    <a:gd name="connsiteX5" fmla="*/ 60406 w 96055"/>
                    <a:gd name="connsiteY5" fmla="*/ 98436 h 682170"/>
                    <a:gd name="connsiteX6" fmla="*/ 66756 w 96055"/>
                    <a:gd name="connsiteY6" fmla="*/ 180986 h 682170"/>
                    <a:gd name="connsiteX7" fmla="*/ 81 w 96055"/>
                    <a:gd name="connsiteY7" fmla="*/ 11 h 682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6055" h="682170">
                      <a:moveTo>
                        <a:pt x="81" y="11"/>
                      </a:moveTo>
                      <a:cubicBezTo>
                        <a:pt x="2727" y="1599"/>
                        <a:pt x="69931" y="170403"/>
                        <a:pt x="82631" y="190511"/>
                      </a:cubicBezTo>
                      <a:cubicBezTo>
                        <a:pt x="95331" y="210619"/>
                        <a:pt x="74164" y="40228"/>
                        <a:pt x="76281" y="120661"/>
                      </a:cubicBezTo>
                      <a:cubicBezTo>
                        <a:pt x="78398" y="201094"/>
                        <a:pt x="93214" y="620194"/>
                        <a:pt x="95331" y="673111"/>
                      </a:cubicBezTo>
                      <a:cubicBezTo>
                        <a:pt x="97448" y="726028"/>
                        <a:pt x="94802" y="533940"/>
                        <a:pt x="88981" y="438161"/>
                      </a:cubicBezTo>
                      <a:cubicBezTo>
                        <a:pt x="83160" y="342382"/>
                        <a:pt x="64110" y="141299"/>
                        <a:pt x="60406" y="98436"/>
                      </a:cubicBezTo>
                      <a:cubicBezTo>
                        <a:pt x="56702" y="55573"/>
                        <a:pt x="73106" y="197390"/>
                        <a:pt x="66756" y="180986"/>
                      </a:cubicBezTo>
                      <a:cubicBezTo>
                        <a:pt x="60406" y="164582"/>
                        <a:pt x="-2565" y="-1577"/>
                        <a:pt x="8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1" name="フリーフォーム 1750">
                  <a:extLst>
                    <a:ext uri="{FF2B5EF4-FFF2-40B4-BE49-F238E27FC236}">
                      <a16:creationId xmlns:a16="http://schemas.microsoft.com/office/drawing/2014/main" id="{28FE2A86-F107-16CC-8B7E-B75B2A2B10AB}"/>
                    </a:ext>
                  </a:extLst>
                </p:cNvPr>
                <p:cNvSpPr/>
                <p:nvPr/>
              </p:nvSpPr>
              <p:spPr>
                <a:xfrm>
                  <a:off x="5243391" y="3733777"/>
                  <a:ext cx="84261" cy="620416"/>
                </a:xfrm>
                <a:custGeom>
                  <a:avLst/>
                  <a:gdLst>
                    <a:gd name="connsiteX0" fmla="*/ 84259 w 84261"/>
                    <a:gd name="connsiteY0" fmla="*/ 23 h 620416"/>
                    <a:gd name="connsiteX1" fmla="*/ 8059 w 84261"/>
                    <a:gd name="connsiteY1" fmla="*/ 361973 h 620416"/>
                    <a:gd name="connsiteX2" fmla="*/ 46159 w 84261"/>
                    <a:gd name="connsiteY2" fmla="*/ 263548 h 620416"/>
                    <a:gd name="connsiteX3" fmla="*/ 62034 w 84261"/>
                    <a:gd name="connsiteY3" fmla="*/ 615973 h 620416"/>
                    <a:gd name="connsiteX4" fmla="*/ 20759 w 84261"/>
                    <a:gd name="connsiteY4" fmla="*/ 444523 h 620416"/>
                    <a:gd name="connsiteX5" fmla="*/ 4884 w 84261"/>
                    <a:gd name="connsiteY5" fmla="*/ 190523 h 620416"/>
                    <a:gd name="connsiteX6" fmla="*/ 4884 w 84261"/>
                    <a:gd name="connsiteY6" fmla="*/ 381023 h 620416"/>
                    <a:gd name="connsiteX7" fmla="*/ 84259 w 84261"/>
                    <a:gd name="connsiteY7" fmla="*/ 23 h 620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261" h="620416">
                      <a:moveTo>
                        <a:pt x="84259" y="23"/>
                      </a:moveTo>
                      <a:cubicBezTo>
                        <a:pt x="84788" y="-3152"/>
                        <a:pt x="14409" y="318052"/>
                        <a:pt x="8059" y="361973"/>
                      </a:cubicBezTo>
                      <a:cubicBezTo>
                        <a:pt x="1709" y="405894"/>
                        <a:pt x="37163" y="221215"/>
                        <a:pt x="46159" y="263548"/>
                      </a:cubicBezTo>
                      <a:cubicBezTo>
                        <a:pt x="55155" y="305881"/>
                        <a:pt x="66267" y="585811"/>
                        <a:pt x="62034" y="615973"/>
                      </a:cubicBezTo>
                      <a:cubicBezTo>
                        <a:pt x="57801" y="646135"/>
                        <a:pt x="30284" y="515431"/>
                        <a:pt x="20759" y="444523"/>
                      </a:cubicBezTo>
                      <a:cubicBezTo>
                        <a:pt x="11234" y="373615"/>
                        <a:pt x="7530" y="201106"/>
                        <a:pt x="4884" y="190523"/>
                      </a:cubicBezTo>
                      <a:cubicBezTo>
                        <a:pt x="2238" y="179940"/>
                        <a:pt x="-4641" y="410656"/>
                        <a:pt x="4884" y="381023"/>
                      </a:cubicBezTo>
                      <a:cubicBezTo>
                        <a:pt x="14409" y="351390"/>
                        <a:pt x="83730" y="3198"/>
                        <a:pt x="84259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2" name="フリーフォーム 1751">
                  <a:extLst>
                    <a:ext uri="{FF2B5EF4-FFF2-40B4-BE49-F238E27FC236}">
                      <a16:creationId xmlns:a16="http://schemas.microsoft.com/office/drawing/2014/main" id="{51D5D96E-F430-0E5F-85C1-B5CCD6956568}"/>
                    </a:ext>
                  </a:extLst>
                </p:cNvPr>
                <p:cNvSpPr/>
                <p:nvPr/>
              </p:nvSpPr>
              <p:spPr>
                <a:xfrm>
                  <a:off x="5406167" y="4042726"/>
                  <a:ext cx="124443" cy="754034"/>
                </a:xfrm>
                <a:custGeom>
                  <a:avLst/>
                  <a:gdLst>
                    <a:gd name="connsiteX0" fmla="*/ 118333 w 124443"/>
                    <a:gd name="connsiteY0" fmla="*/ 5399 h 754034"/>
                    <a:gd name="connsiteX1" fmla="*/ 86583 w 124443"/>
                    <a:gd name="connsiteY1" fmla="*/ 665799 h 754034"/>
                    <a:gd name="connsiteX2" fmla="*/ 80233 w 124443"/>
                    <a:gd name="connsiteY2" fmla="*/ 376874 h 754034"/>
                    <a:gd name="connsiteX3" fmla="*/ 67533 w 124443"/>
                    <a:gd name="connsiteY3" fmla="*/ 627699 h 754034"/>
                    <a:gd name="connsiteX4" fmla="*/ 67533 w 124443"/>
                    <a:gd name="connsiteY4" fmla="*/ 383224 h 754034"/>
                    <a:gd name="connsiteX5" fmla="*/ 73883 w 124443"/>
                    <a:gd name="connsiteY5" fmla="*/ 751524 h 754034"/>
                    <a:gd name="connsiteX6" fmla="*/ 42133 w 124443"/>
                    <a:gd name="connsiteY6" fmla="*/ 551499 h 754034"/>
                    <a:gd name="connsiteX7" fmla="*/ 4033 w 124443"/>
                    <a:gd name="connsiteY7" fmla="*/ 678499 h 754034"/>
                    <a:gd name="connsiteX8" fmla="*/ 7208 w 124443"/>
                    <a:gd name="connsiteY8" fmla="*/ 345124 h 754034"/>
                    <a:gd name="connsiteX9" fmla="*/ 58008 w 124443"/>
                    <a:gd name="connsiteY9" fmla="*/ 599124 h 754034"/>
                    <a:gd name="connsiteX10" fmla="*/ 118333 w 124443"/>
                    <a:gd name="connsiteY10" fmla="*/ 364174 h 754034"/>
                    <a:gd name="connsiteX11" fmla="*/ 118333 w 124443"/>
                    <a:gd name="connsiteY11" fmla="*/ 5399 h 754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4443" h="754034">
                      <a:moveTo>
                        <a:pt x="118333" y="5399"/>
                      </a:moveTo>
                      <a:cubicBezTo>
                        <a:pt x="113041" y="55670"/>
                        <a:pt x="92933" y="603887"/>
                        <a:pt x="86583" y="665799"/>
                      </a:cubicBezTo>
                      <a:cubicBezTo>
                        <a:pt x="80233" y="727712"/>
                        <a:pt x="83408" y="383224"/>
                        <a:pt x="80233" y="376874"/>
                      </a:cubicBezTo>
                      <a:cubicBezTo>
                        <a:pt x="77058" y="370524"/>
                        <a:pt x="69650" y="626641"/>
                        <a:pt x="67533" y="627699"/>
                      </a:cubicBezTo>
                      <a:cubicBezTo>
                        <a:pt x="65416" y="628757"/>
                        <a:pt x="66475" y="362587"/>
                        <a:pt x="67533" y="383224"/>
                      </a:cubicBezTo>
                      <a:cubicBezTo>
                        <a:pt x="68591" y="403861"/>
                        <a:pt x="78116" y="723478"/>
                        <a:pt x="73883" y="751524"/>
                      </a:cubicBezTo>
                      <a:cubicBezTo>
                        <a:pt x="69650" y="779570"/>
                        <a:pt x="53775" y="563670"/>
                        <a:pt x="42133" y="551499"/>
                      </a:cubicBezTo>
                      <a:cubicBezTo>
                        <a:pt x="30491" y="539328"/>
                        <a:pt x="9854" y="712895"/>
                        <a:pt x="4033" y="678499"/>
                      </a:cubicBezTo>
                      <a:cubicBezTo>
                        <a:pt x="-1788" y="644103"/>
                        <a:pt x="-1788" y="358353"/>
                        <a:pt x="7208" y="345124"/>
                      </a:cubicBezTo>
                      <a:cubicBezTo>
                        <a:pt x="16204" y="331895"/>
                        <a:pt x="39487" y="595949"/>
                        <a:pt x="58008" y="599124"/>
                      </a:cubicBezTo>
                      <a:cubicBezTo>
                        <a:pt x="76529" y="602299"/>
                        <a:pt x="107750" y="458366"/>
                        <a:pt x="118333" y="364174"/>
                      </a:cubicBezTo>
                      <a:cubicBezTo>
                        <a:pt x="128916" y="269982"/>
                        <a:pt x="123625" y="-44872"/>
                        <a:pt x="118333" y="53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3" name="フリーフォーム 1752">
                  <a:extLst>
                    <a:ext uri="{FF2B5EF4-FFF2-40B4-BE49-F238E27FC236}">
                      <a16:creationId xmlns:a16="http://schemas.microsoft.com/office/drawing/2014/main" id="{046222FA-4C70-1982-FC74-CF355629F13A}"/>
                    </a:ext>
                  </a:extLst>
                </p:cNvPr>
                <p:cNvSpPr/>
                <p:nvPr/>
              </p:nvSpPr>
              <p:spPr>
                <a:xfrm>
                  <a:off x="5625615" y="4451327"/>
                  <a:ext cx="46946" cy="521363"/>
                </a:xfrm>
                <a:custGeom>
                  <a:avLst/>
                  <a:gdLst>
                    <a:gd name="connsiteX0" fmla="*/ 485 w 46946"/>
                    <a:gd name="connsiteY0" fmla="*/ 23 h 521363"/>
                    <a:gd name="connsiteX1" fmla="*/ 35410 w 46946"/>
                    <a:gd name="connsiteY1" fmla="*/ 431823 h 521363"/>
                    <a:gd name="connsiteX2" fmla="*/ 44935 w 46946"/>
                    <a:gd name="connsiteY2" fmla="*/ 320698 h 521363"/>
                    <a:gd name="connsiteX3" fmla="*/ 485 w 46946"/>
                    <a:gd name="connsiteY3" fmla="*/ 517548 h 521363"/>
                    <a:gd name="connsiteX4" fmla="*/ 19535 w 46946"/>
                    <a:gd name="connsiteY4" fmla="*/ 412773 h 521363"/>
                    <a:gd name="connsiteX5" fmla="*/ 485 w 46946"/>
                    <a:gd name="connsiteY5" fmla="*/ 23 h 521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946" h="521363">
                      <a:moveTo>
                        <a:pt x="485" y="23"/>
                      </a:moveTo>
                      <a:cubicBezTo>
                        <a:pt x="3131" y="3198"/>
                        <a:pt x="28002" y="378377"/>
                        <a:pt x="35410" y="431823"/>
                      </a:cubicBezTo>
                      <a:cubicBezTo>
                        <a:pt x="42818" y="485269"/>
                        <a:pt x="50756" y="306411"/>
                        <a:pt x="44935" y="320698"/>
                      </a:cubicBezTo>
                      <a:cubicBezTo>
                        <a:pt x="39114" y="334985"/>
                        <a:pt x="4718" y="502202"/>
                        <a:pt x="485" y="517548"/>
                      </a:cubicBezTo>
                      <a:cubicBezTo>
                        <a:pt x="-3748" y="532894"/>
                        <a:pt x="21123" y="502731"/>
                        <a:pt x="19535" y="412773"/>
                      </a:cubicBezTo>
                      <a:cubicBezTo>
                        <a:pt x="17948" y="322815"/>
                        <a:pt x="-2161" y="-3152"/>
                        <a:pt x="485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4" name="フリーフォーム 1753">
                  <a:extLst>
                    <a:ext uri="{FF2B5EF4-FFF2-40B4-BE49-F238E27FC236}">
                      <a16:creationId xmlns:a16="http://schemas.microsoft.com/office/drawing/2014/main" id="{17E42579-DB0F-7BA3-B6FD-69B92B715F55}"/>
                    </a:ext>
                  </a:extLst>
                </p:cNvPr>
                <p:cNvSpPr/>
                <p:nvPr/>
              </p:nvSpPr>
              <p:spPr>
                <a:xfrm>
                  <a:off x="5930619" y="4386676"/>
                  <a:ext cx="13006" cy="443089"/>
                </a:xfrm>
                <a:custGeom>
                  <a:avLst/>
                  <a:gdLst>
                    <a:gd name="connsiteX0" fmla="*/ 281 w 13006"/>
                    <a:gd name="connsiteY0" fmla="*/ 13874 h 443089"/>
                    <a:gd name="connsiteX1" fmla="*/ 12981 w 13006"/>
                    <a:gd name="connsiteY1" fmla="*/ 432974 h 443089"/>
                    <a:gd name="connsiteX2" fmla="*/ 3456 w 13006"/>
                    <a:gd name="connsiteY2" fmla="*/ 318674 h 443089"/>
                    <a:gd name="connsiteX3" fmla="*/ 281 w 13006"/>
                    <a:gd name="connsiteY3" fmla="*/ 382174 h 443089"/>
                    <a:gd name="connsiteX4" fmla="*/ 9806 w 13006"/>
                    <a:gd name="connsiteY4" fmla="*/ 121824 h 443089"/>
                    <a:gd name="connsiteX5" fmla="*/ 281 w 13006"/>
                    <a:gd name="connsiteY5" fmla="*/ 13874 h 443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06" h="443089">
                      <a:moveTo>
                        <a:pt x="281" y="13874"/>
                      </a:moveTo>
                      <a:cubicBezTo>
                        <a:pt x="810" y="65732"/>
                        <a:pt x="12452" y="382174"/>
                        <a:pt x="12981" y="432974"/>
                      </a:cubicBezTo>
                      <a:cubicBezTo>
                        <a:pt x="13510" y="483774"/>
                        <a:pt x="5573" y="327141"/>
                        <a:pt x="3456" y="318674"/>
                      </a:cubicBezTo>
                      <a:cubicBezTo>
                        <a:pt x="1339" y="310207"/>
                        <a:pt x="-777" y="414982"/>
                        <a:pt x="281" y="382174"/>
                      </a:cubicBezTo>
                      <a:cubicBezTo>
                        <a:pt x="1339" y="349366"/>
                        <a:pt x="10864" y="175270"/>
                        <a:pt x="9806" y="121824"/>
                      </a:cubicBezTo>
                      <a:cubicBezTo>
                        <a:pt x="8748" y="68378"/>
                        <a:pt x="-248" y="-37984"/>
                        <a:pt x="281" y="138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5" name="フリーフォーム 1754">
                  <a:extLst>
                    <a:ext uri="{FF2B5EF4-FFF2-40B4-BE49-F238E27FC236}">
                      <a16:creationId xmlns:a16="http://schemas.microsoft.com/office/drawing/2014/main" id="{755BA3C6-ABB1-720A-2913-9682221C4ED8}"/>
                    </a:ext>
                  </a:extLst>
                </p:cNvPr>
                <p:cNvSpPr/>
                <p:nvPr/>
              </p:nvSpPr>
              <p:spPr>
                <a:xfrm>
                  <a:off x="5005126" y="5100936"/>
                  <a:ext cx="739869" cy="42827"/>
                </a:xfrm>
                <a:custGeom>
                  <a:avLst/>
                  <a:gdLst>
                    <a:gd name="connsiteX0" fmla="*/ 5024 w 739869"/>
                    <a:gd name="connsiteY0" fmla="*/ 10814 h 42827"/>
                    <a:gd name="connsiteX1" fmla="*/ 728924 w 739869"/>
                    <a:gd name="connsiteY1" fmla="*/ 4464 h 42827"/>
                    <a:gd name="connsiteX2" fmla="*/ 459049 w 739869"/>
                    <a:gd name="connsiteY2" fmla="*/ 1289 h 42827"/>
                    <a:gd name="connsiteX3" fmla="*/ 703524 w 739869"/>
                    <a:gd name="connsiteY3" fmla="*/ 26689 h 42827"/>
                    <a:gd name="connsiteX4" fmla="*/ 566999 w 739869"/>
                    <a:gd name="connsiteY4" fmla="*/ 42564 h 42827"/>
                    <a:gd name="connsiteX5" fmla="*/ 293949 w 739869"/>
                    <a:gd name="connsiteY5" fmla="*/ 13989 h 42827"/>
                    <a:gd name="connsiteX6" fmla="*/ 116149 w 739869"/>
                    <a:gd name="connsiteY6" fmla="*/ 23514 h 42827"/>
                    <a:gd name="connsiteX7" fmla="*/ 392374 w 739869"/>
                    <a:gd name="connsiteY7" fmla="*/ 36214 h 42827"/>
                    <a:gd name="connsiteX8" fmla="*/ 5024 w 739869"/>
                    <a:gd name="connsiteY8" fmla="*/ 10814 h 42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9869" h="42827">
                      <a:moveTo>
                        <a:pt x="5024" y="10814"/>
                      </a:moveTo>
                      <a:cubicBezTo>
                        <a:pt x="61116" y="5522"/>
                        <a:pt x="653253" y="6051"/>
                        <a:pt x="728924" y="4464"/>
                      </a:cubicBezTo>
                      <a:cubicBezTo>
                        <a:pt x="804595" y="2877"/>
                        <a:pt x="463282" y="-2415"/>
                        <a:pt x="459049" y="1289"/>
                      </a:cubicBezTo>
                      <a:cubicBezTo>
                        <a:pt x="454816" y="4993"/>
                        <a:pt x="685532" y="19810"/>
                        <a:pt x="703524" y="26689"/>
                      </a:cubicBezTo>
                      <a:cubicBezTo>
                        <a:pt x="721516" y="33568"/>
                        <a:pt x="635261" y="44681"/>
                        <a:pt x="566999" y="42564"/>
                      </a:cubicBezTo>
                      <a:cubicBezTo>
                        <a:pt x="498737" y="40447"/>
                        <a:pt x="369091" y="17164"/>
                        <a:pt x="293949" y="13989"/>
                      </a:cubicBezTo>
                      <a:cubicBezTo>
                        <a:pt x="218807" y="10814"/>
                        <a:pt x="99745" y="19810"/>
                        <a:pt x="116149" y="23514"/>
                      </a:cubicBezTo>
                      <a:cubicBezTo>
                        <a:pt x="132553" y="27218"/>
                        <a:pt x="404016" y="35156"/>
                        <a:pt x="392374" y="36214"/>
                      </a:cubicBezTo>
                      <a:cubicBezTo>
                        <a:pt x="380732" y="37272"/>
                        <a:pt x="-51068" y="16106"/>
                        <a:pt x="5024" y="108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6" name="フリーフォーム 1755">
                  <a:extLst>
                    <a:ext uri="{FF2B5EF4-FFF2-40B4-BE49-F238E27FC236}">
                      <a16:creationId xmlns:a16="http://schemas.microsoft.com/office/drawing/2014/main" id="{ABE5966F-F970-AA5B-40DC-622FC20AF386}"/>
                    </a:ext>
                  </a:extLst>
                </p:cNvPr>
                <p:cNvSpPr/>
                <p:nvPr/>
              </p:nvSpPr>
              <p:spPr>
                <a:xfrm>
                  <a:off x="4905193" y="4707495"/>
                  <a:ext cx="156518" cy="568147"/>
                </a:xfrm>
                <a:custGeom>
                  <a:avLst/>
                  <a:gdLst>
                    <a:gd name="connsiteX0" fmla="*/ 182 w 156518"/>
                    <a:gd name="connsiteY0" fmla="*/ 1030 h 568147"/>
                    <a:gd name="connsiteX1" fmla="*/ 19232 w 156518"/>
                    <a:gd name="connsiteY1" fmla="*/ 394730 h 568147"/>
                    <a:gd name="connsiteX2" fmla="*/ 25582 w 156518"/>
                    <a:gd name="connsiteY2" fmla="*/ 372505 h 568147"/>
                    <a:gd name="connsiteX3" fmla="*/ 152582 w 156518"/>
                    <a:gd name="connsiteY3" fmla="*/ 563005 h 568147"/>
                    <a:gd name="connsiteX4" fmla="*/ 114482 w 156518"/>
                    <a:gd name="connsiteY4" fmla="*/ 505855 h 568147"/>
                    <a:gd name="connsiteX5" fmla="*/ 16057 w 156518"/>
                    <a:gd name="connsiteY5" fmla="*/ 420130 h 568147"/>
                    <a:gd name="connsiteX6" fmla="*/ 25582 w 156518"/>
                    <a:gd name="connsiteY6" fmla="*/ 432830 h 568147"/>
                    <a:gd name="connsiteX7" fmla="*/ 28757 w 156518"/>
                    <a:gd name="connsiteY7" fmla="*/ 293130 h 568147"/>
                    <a:gd name="connsiteX8" fmla="*/ 35107 w 156518"/>
                    <a:gd name="connsiteY8" fmla="*/ 213755 h 568147"/>
                    <a:gd name="connsiteX9" fmla="*/ 31932 w 156518"/>
                    <a:gd name="connsiteY9" fmla="*/ 277255 h 568147"/>
                    <a:gd name="connsiteX10" fmla="*/ 182 w 156518"/>
                    <a:gd name="connsiteY10" fmla="*/ 1030 h 568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6518" h="568147">
                      <a:moveTo>
                        <a:pt x="182" y="1030"/>
                      </a:moveTo>
                      <a:cubicBezTo>
                        <a:pt x="-1935" y="20609"/>
                        <a:pt x="14999" y="332817"/>
                        <a:pt x="19232" y="394730"/>
                      </a:cubicBezTo>
                      <a:cubicBezTo>
                        <a:pt x="23465" y="456643"/>
                        <a:pt x="3357" y="344459"/>
                        <a:pt x="25582" y="372505"/>
                      </a:cubicBezTo>
                      <a:cubicBezTo>
                        <a:pt x="47807" y="400551"/>
                        <a:pt x="152582" y="563005"/>
                        <a:pt x="152582" y="563005"/>
                      </a:cubicBezTo>
                      <a:cubicBezTo>
                        <a:pt x="167399" y="585230"/>
                        <a:pt x="137236" y="529667"/>
                        <a:pt x="114482" y="505855"/>
                      </a:cubicBezTo>
                      <a:cubicBezTo>
                        <a:pt x="91728" y="482043"/>
                        <a:pt x="30874" y="432301"/>
                        <a:pt x="16057" y="420130"/>
                      </a:cubicBezTo>
                      <a:cubicBezTo>
                        <a:pt x="1240" y="407959"/>
                        <a:pt x="23465" y="453997"/>
                        <a:pt x="25582" y="432830"/>
                      </a:cubicBezTo>
                      <a:cubicBezTo>
                        <a:pt x="27699" y="411663"/>
                        <a:pt x="27170" y="329642"/>
                        <a:pt x="28757" y="293130"/>
                      </a:cubicBezTo>
                      <a:cubicBezTo>
                        <a:pt x="30344" y="256618"/>
                        <a:pt x="34578" y="216401"/>
                        <a:pt x="35107" y="213755"/>
                      </a:cubicBezTo>
                      <a:cubicBezTo>
                        <a:pt x="35636" y="211109"/>
                        <a:pt x="35107" y="307418"/>
                        <a:pt x="31932" y="277255"/>
                      </a:cubicBezTo>
                      <a:cubicBezTo>
                        <a:pt x="28757" y="247092"/>
                        <a:pt x="2299" y="-18549"/>
                        <a:pt x="182" y="10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7" name="フリーフォーム 1756">
                  <a:extLst>
                    <a:ext uri="{FF2B5EF4-FFF2-40B4-BE49-F238E27FC236}">
                      <a16:creationId xmlns:a16="http://schemas.microsoft.com/office/drawing/2014/main" id="{18809E48-3A72-47F6-64A9-9DE9A728FF52}"/>
                    </a:ext>
                  </a:extLst>
                </p:cNvPr>
                <p:cNvSpPr/>
                <p:nvPr/>
              </p:nvSpPr>
              <p:spPr>
                <a:xfrm>
                  <a:off x="4685439" y="1705122"/>
                  <a:ext cx="47544" cy="1503960"/>
                </a:xfrm>
                <a:custGeom>
                  <a:avLst/>
                  <a:gdLst>
                    <a:gd name="connsiteX0" fmla="*/ 19911 w 47544"/>
                    <a:gd name="connsiteY0" fmla="*/ 12553 h 1503960"/>
                    <a:gd name="connsiteX1" fmla="*/ 42136 w 47544"/>
                    <a:gd name="connsiteY1" fmla="*/ 1469878 h 1503960"/>
                    <a:gd name="connsiteX2" fmla="*/ 45311 w 47544"/>
                    <a:gd name="connsiteY2" fmla="*/ 1006328 h 1503960"/>
                    <a:gd name="connsiteX3" fmla="*/ 13561 w 47544"/>
                    <a:gd name="connsiteY3" fmla="*/ 599928 h 1503960"/>
                    <a:gd name="connsiteX4" fmla="*/ 861 w 47544"/>
                    <a:gd name="connsiteY4" fmla="*/ 755503 h 1503960"/>
                    <a:gd name="connsiteX5" fmla="*/ 19911 w 47544"/>
                    <a:gd name="connsiteY5" fmla="*/ 12553 h 1503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544" h="1503960">
                      <a:moveTo>
                        <a:pt x="19911" y="12553"/>
                      </a:moveTo>
                      <a:cubicBezTo>
                        <a:pt x="26790" y="131616"/>
                        <a:pt x="37903" y="1304249"/>
                        <a:pt x="42136" y="1469878"/>
                      </a:cubicBezTo>
                      <a:cubicBezTo>
                        <a:pt x="46369" y="1635507"/>
                        <a:pt x="50073" y="1151320"/>
                        <a:pt x="45311" y="1006328"/>
                      </a:cubicBezTo>
                      <a:cubicBezTo>
                        <a:pt x="40549" y="861336"/>
                        <a:pt x="20969" y="641732"/>
                        <a:pt x="13561" y="599928"/>
                      </a:cubicBezTo>
                      <a:cubicBezTo>
                        <a:pt x="6153" y="558124"/>
                        <a:pt x="-2843" y="852869"/>
                        <a:pt x="861" y="755503"/>
                      </a:cubicBezTo>
                      <a:cubicBezTo>
                        <a:pt x="4565" y="658137"/>
                        <a:pt x="13032" y="-106510"/>
                        <a:pt x="19911" y="125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8" name="フリーフォーム 1757">
                  <a:extLst>
                    <a:ext uri="{FF2B5EF4-FFF2-40B4-BE49-F238E27FC236}">
                      <a16:creationId xmlns:a16="http://schemas.microsoft.com/office/drawing/2014/main" id="{CDF54333-C7D4-83FE-4A32-8F2CB9B3E22F}"/>
                    </a:ext>
                  </a:extLst>
                </p:cNvPr>
                <p:cNvSpPr/>
                <p:nvPr/>
              </p:nvSpPr>
              <p:spPr>
                <a:xfrm>
                  <a:off x="4616106" y="2920440"/>
                  <a:ext cx="93498" cy="1276765"/>
                </a:xfrm>
                <a:custGeom>
                  <a:avLst/>
                  <a:gdLst>
                    <a:gd name="connsiteX0" fmla="*/ 51144 w 93498"/>
                    <a:gd name="connsiteY0" fmla="*/ 10085 h 1276765"/>
                    <a:gd name="connsiteX1" fmla="*/ 57494 w 93498"/>
                    <a:gd name="connsiteY1" fmla="*/ 1232460 h 1276765"/>
                    <a:gd name="connsiteX2" fmla="*/ 51144 w 93498"/>
                    <a:gd name="connsiteY2" fmla="*/ 959410 h 1276765"/>
                    <a:gd name="connsiteX3" fmla="*/ 92419 w 93498"/>
                    <a:gd name="connsiteY3" fmla="*/ 486335 h 1276765"/>
                    <a:gd name="connsiteX4" fmla="*/ 344 w 93498"/>
                    <a:gd name="connsiteY4" fmla="*/ 641910 h 1276765"/>
                    <a:gd name="connsiteX5" fmla="*/ 51144 w 93498"/>
                    <a:gd name="connsiteY5" fmla="*/ 10085 h 1276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98" h="1276765">
                      <a:moveTo>
                        <a:pt x="51144" y="10085"/>
                      </a:moveTo>
                      <a:cubicBezTo>
                        <a:pt x="60669" y="108510"/>
                        <a:pt x="57494" y="1074239"/>
                        <a:pt x="57494" y="1232460"/>
                      </a:cubicBezTo>
                      <a:cubicBezTo>
                        <a:pt x="57494" y="1390681"/>
                        <a:pt x="45323" y="1083764"/>
                        <a:pt x="51144" y="959410"/>
                      </a:cubicBezTo>
                      <a:cubicBezTo>
                        <a:pt x="56965" y="835056"/>
                        <a:pt x="100886" y="539252"/>
                        <a:pt x="92419" y="486335"/>
                      </a:cubicBezTo>
                      <a:cubicBezTo>
                        <a:pt x="83952" y="433418"/>
                        <a:pt x="5106" y="719697"/>
                        <a:pt x="344" y="641910"/>
                      </a:cubicBezTo>
                      <a:cubicBezTo>
                        <a:pt x="-4418" y="564123"/>
                        <a:pt x="41619" y="-88340"/>
                        <a:pt x="51144" y="100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9" name="フリーフォーム 1758">
                  <a:extLst>
                    <a:ext uri="{FF2B5EF4-FFF2-40B4-BE49-F238E27FC236}">
                      <a16:creationId xmlns:a16="http://schemas.microsoft.com/office/drawing/2014/main" id="{D9315A82-347D-9F0E-C5A8-B15ADB097A13}"/>
                    </a:ext>
                  </a:extLst>
                </p:cNvPr>
                <p:cNvSpPr/>
                <p:nvPr/>
              </p:nvSpPr>
              <p:spPr>
                <a:xfrm>
                  <a:off x="4666053" y="4005008"/>
                  <a:ext cx="72284" cy="848635"/>
                </a:xfrm>
                <a:custGeom>
                  <a:avLst/>
                  <a:gdLst>
                    <a:gd name="connsiteX0" fmla="*/ 71047 w 72284"/>
                    <a:gd name="connsiteY0" fmla="*/ 8192 h 848635"/>
                    <a:gd name="connsiteX1" fmla="*/ 48822 w 72284"/>
                    <a:gd name="connsiteY1" fmla="*/ 814642 h 848635"/>
                    <a:gd name="connsiteX2" fmla="*/ 39297 w 72284"/>
                    <a:gd name="connsiteY2" fmla="*/ 659067 h 848635"/>
                    <a:gd name="connsiteX3" fmla="*/ 4372 w 72284"/>
                    <a:gd name="connsiteY3" fmla="*/ 300292 h 848635"/>
                    <a:gd name="connsiteX4" fmla="*/ 7547 w 72284"/>
                    <a:gd name="connsiteY4" fmla="*/ 392367 h 848635"/>
                    <a:gd name="connsiteX5" fmla="*/ 71047 w 72284"/>
                    <a:gd name="connsiteY5" fmla="*/ 8192 h 848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284" h="848635">
                      <a:moveTo>
                        <a:pt x="71047" y="8192"/>
                      </a:moveTo>
                      <a:cubicBezTo>
                        <a:pt x="77926" y="78571"/>
                        <a:pt x="54114" y="706163"/>
                        <a:pt x="48822" y="814642"/>
                      </a:cubicBezTo>
                      <a:cubicBezTo>
                        <a:pt x="43530" y="923121"/>
                        <a:pt x="46705" y="744792"/>
                        <a:pt x="39297" y="659067"/>
                      </a:cubicBezTo>
                      <a:cubicBezTo>
                        <a:pt x="31889" y="573342"/>
                        <a:pt x="9664" y="344742"/>
                        <a:pt x="4372" y="300292"/>
                      </a:cubicBezTo>
                      <a:cubicBezTo>
                        <a:pt x="-920" y="255842"/>
                        <a:pt x="-3036" y="442109"/>
                        <a:pt x="7547" y="392367"/>
                      </a:cubicBezTo>
                      <a:cubicBezTo>
                        <a:pt x="18130" y="342625"/>
                        <a:pt x="64168" y="-62187"/>
                        <a:pt x="71047" y="81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0" name="フリーフォーム 1759">
                  <a:extLst>
                    <a:ext uri="{FF2B5EF4-FFF2-40B4-BE49-F238E27FC236}">
                      <a16:creationId xmlns:a16="http://schemas.microsoft.com/office/drawing/2014/main" id="{4D311409-A55C-38B6-4B59-2C3BE2676136}"/>
                    </a:ext>
                  </a:extLst>
                </p:cNvPr>
                <p:cNvSpPr/>
                <p:nvPr/>
              </p:nvSpPr>
              <p:spPr>
                <a:xfrm>
                  <a:off x="4517987" y="5161859"/>
                  <a:ext cx="180546" cy="205708"/>
                </a:xfrm>
                <a:custGeom>
                  <a:avLst/>
                  <a:gdLst>
                    <a:gd name="connsiteX0" fmla="*/ 6388 w 180546"/>
                    <a:gd name="connsiteY0" fmla="*/ 57841 h 205708"/>
                    <a:gd name="connsiteX1" fmla="*/ 168313 w 180546"/>
                    <a:gd name="connsiteY1" fmla="*/ 13391 h 205708"/>
                    <a:gd name="connsiteX2" fmla="*/ 133388 w 180546"/>
                    <a:gd name="connsiteY2" fmla="*/ 41966 h 205708"/>
                    <a:gd name="connsiteX3" fmla="*/ 174663 w 180546"/>
                    <a:gd name="connsiteY3" fmla="*/ 203891 h 205708"/>
                    <a:gd name="connsiteX4" fmla="*/ 168313 w 180546"/>
                    <a:gd name="connsiteY4" fmla="*/ 130866 h 205708"/>
                    <a:gd name="connsiteX5" fmla="*/ 168313 w 180546"/>
                    <a:gd name="connsiteY5" fmla="*/ 159441 h 205708"/>
                    <a:gd name="connsiteX6" fmla="*/ 38 w 180546"/>
                    <a:gd name="connsiteY6" fmla="*/ 143566 h 205708"/>
                    <a:gd name="connsiteX7" fmla="*/ 152438 w 180546"/>
                    <a:gd name="connsiteY7" fmla="*/ 194366 h 205708"/>
                    <a:gd name="connsiteX8" fmla="*/ 127038 w 180546"/>
                    <a:gd name="connsiteY8" fmla="*/ 83241 h 205708"/>
                    <a:gd name="connsiteX9" fmla="*/ 120688 w 180546"/>
                    <a:gd name="connsiteY9" fmla="*/ 691 h 205708"/>
                    <a:gd name="connsiteX10" fmla="*/ 6388 w 180546"/>
                    <a:gd name="connsiteY10" fmla="*/ 57841 h 205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0546" h="205708">
                      <a:moveTo>
                        <a:pt x="6388" y="57841"/>
                      </a:moveTo>
                      <a:cubicBezTo>
                        <a:pt x="14325" y="59958"/>
                        <a:pt x="147146" y="16037"/>
                        <a:pt x="168313" y="13391"/>
                      </a:cubicBezTo>
                      <a:cubicBezTo>
                        <a:pt x="189480" y="10745"/>
                        <a:pt x="132330" y="10216"/>
                        <a:pt x="133388" y="41966"/>
                      </a:cubicBezTo>
                      <a:cubicBezTo>
                        <a:pt x="134446" y="73716"/>
                        <a:pt x="168842" y="189074"/>
                        <a:pt x="174663" y="203891"/>
                      </a:cubicBezTo>
                      <a:cubicBezTo>
                        <a:pt x="180484" y="218708"/>
                        <a:pt x="169371" y="138274"/>
                        <a:pt x="168313" y="130866"/>
                      </a:cubicBezTo>
                      <a:cubicBezTo>
                        <a:pt x="167255" y="123458"/>
                        <a:pt x="196359" y="157324"/>
                        <a:pt x="168313" y="159441"/>
                      </a:cubicBezTo>
                      <a:cubicBezTo>
                        <a:pt x="140267" y="161558"/>
                        <a:pt x="2684" y="137745"/>
                        <a:pt x="38" y="143566"/>
                      </a:cubicBezTo>
                      <a:cubicBezTo>
                        <a:pt x="-2608" y="149387"/>
                        <a:pt x="131271" y="204420"/>
                        <a:pt x="152438" y="194366"/>
                      </a:cubicBezTo>
                      <a:cubicBezTo>
                        <a:pt x="173605" y="184312"/>
                        <a:pt x="132330" y="115520"/>
                        <a:pt x="127038" y="83241"/>
                      </a:cubicBezTo>
                      <a:cubicBezTo>
                        <a:pt x="121746" y="50962"/>
                        <a:pt x="142384" y="8628"/>
                        <a:pt x="120688" y="691"/>
                      </a:cubicBezTo>
                      <a:cubicBezTo>
                        <a:pt x="98992" y="-7246"/>
                        <a:pt x="-1549" y="55724"/>
                        <a:pt x="6388" y="578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1" name="フリーフォーム 1760">
                  <a:extLst>
                    <a:ext uri="{FF2B5EF4-FFF2-40B4-BE49-F238E27FC236}">
                      <a16:creationId xmlns:a16="http://schemas.microsoft.com/office/drawing/2014/main" id="{9A589358-689B-A2D3-28C6-491E432ECB31}"/>
                    </a:ext>
                  </a:extLst>
                </p:cNvPr>
                <p:cNvSpPr/>
                <p:nvPr/>
              </p:nvSpPr>
              <p:spPr>
                <a:xfrm>
                  <a:off x="4701863" y="4927488"/>
                  <a:ext cx="283793" cy="553074"/>
                </a:xfrm>
                <a:custGeom>
                  <a:avLst/>
                  <a:gdLst>
                    <a:gd name="connsiteX0" fmla="*/ 101912 w 283793"/>
                    <a:gd name="connsiteY0" fmla="*/ 112 h 553074"/>
                    <a:gd name="connsiteX1" fmla="*/ 54287 w 283793"/>
                    <a:gd name="connsiteY1" fmla="*/ 231887 h 553074"/>
                    <a:gd name="connsiteX2" fmla="*/ 70162 w 283793"/>
                    <a:gd name="connsiteY2" fmla="*/ 412862 h 553074"/>
                    <a:gd name="connsiteX3" fmla="*/ 79687 w 283793"/>
                    <a:gd name="connsiteY3" fmla="*/ 514462 h 553074"/>
                    <a:gd name="connsiteX4" fmla="*/ 114612 w 283793"/>
                    <a:gd name="connsiteY4" fmla="*/ 485887 h 553074"/>
                    <a:gd name="connsiteX5" fmla="*/ 101912 w 283793"/>
                    <a:gd name="connsiteY5" fmla="*/ 336662 h 553074"/>
                    <a:gd name="connsiteX6" fmla="*/ 282887 w 283793"/>
                    <a:gd name="connsiteY6" fmla="*/ 355712 h 553074"/>
                    <a:gd name="connsiteX7" fmla="*/ 168587 w 283793"/>
                    <a:gd name="connsiteY7" fmla="*/ 381112 h 553074"/>
                    <a:gd name="connsiteX8" fmla="*/ 95562 w 283793"/>
                    <a:gd name="connsiteY8" fmla="*/ 527162 h 553074"/>
                    <a:gd name="connsiteX9" fmla="*/ 89212 w 283793"/>
                    <a:gd name="connsiteY9" fmla="*/ 539862 h 553074"/>
                    <a:gd name="connsiteX10" fmla="*/ 6662 w 283793"/>
                    <a:gd name="connsiteY10" fmla="*/ 387462 h 553074"/>
                    <a:gd name="connsiteX11" fmla="*/ 47937 w 283793"/>
                    <a:gd name="connsiteY11" fmla="*/ 536687 h 553074"/>
                    <a:gd name="connsiteX12" fmla="*/ 312 w 283793"/>
                    <a:gd name="connsiteY12" fmla="*/ 279512 h 553074"/>
                    <a:gd name="connsiteX13" fmla="*/ 76512 w 283793"/>
                    <a:gd name="connsiteY13" fmla="*/ 396987 h 553074"/>
                    <a:gd name="connsiteX14" fmla="*/ 28887 w 283793"/>
                    <a:gd name="connsiteY14" fmla="*/ 203312 h 553074"/>
                    <a:gd name="connsiteX15" fmla="*/ 101912 w 283793"/>
                    <a:gd name="connsiteY15" fmla="*/ 112 h 553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3793" h="553074">
                      <a:moveTo>
                        <a:pt x="101912" y="112"/>
                      </a:moveTo>
                      <a:cubicBezTo>
                        <a:pt x="106145" y="4874"/>
                        <a:pt x="59579" y="163095"/>
                        <a:pt x="54287" y="231887"/>
                      </a:cubicBezTo>
                      <a:cubicBezTo>
                        <a:pt x="48995" y="300679"/>
                        <a:pt x="65929" y="365766"/>
                        <a:pt x="70162" y="412862"/>
                      </a:cubicBezTo>
                      <a:cubicBezTo>
                        <a:pt x="74395" y="459958"/>
                        <a:pt x="72279" y="502291"/>
                        <a:pt x="79687" y="514462"/>
                      </a:cubicBezTo>
                      <a:cubicBezTo>
                        <a:pt x="87095" y="526633"/>
                        <a:pt x="110908" y="515520"/>
                        <a:pt x="114612" y="485887"/>
                      </a:cubicBezTo>
                      <a:cubicBezTo>
                        <a:pt x="118316" y="456254"/>
                        <a:pt x="73866" y="358358"/>
                        <a:pt x="101912" y="336662"/>
                      </a:cubicBezTo>
                      <a:cubicBezTo>
                        <a:pt x="129958" y="314966"/>
                        <a:pt x="271775" y="348304"/>
                        <a:pt x="282887" y="355712"/>
                      </a:cubicBezTo>
                      <a:cubicBezTo>
                        <a:pt x="294000" y="363120"/>
                        <a:pt x="199808" y="352537"/>
                        <a:pt x="168587" y="381112"/>
                      </a:cubicBezTo>
                      <a:cubicBezTo>
                        <a:pt x="137366" y="409687"/>
                        <a:pt x="95562" y="527162"/>
                        <a:pt x="95562" y="527162"/>
                      </a:cubicBezTo>
                      <a:cubicBezTo>
                        <a:pt x="82333" y="553620"/>
                        <a:pt x="104029" y="563145"/>
                        <a:pt x="89212" y="539862"/>
                      </a:cubicBezTo>
                      <a:cubicBezTo>
                        <a:pt x="74395" y="516579"/>
                        <a:pt x="13541" y="387991"/>
                        <a:pt x="6662" y="387462"/>
                      </a:cubicBezTo>
                      <a:cubicBezTo>
                        <a:pt x="-217" y="386933"/>
                        <a:pt x="48995" y="554678"/>
                        <a:pt x="47937" y="536687"/>
                      </a:cubicBezTo>
                      <a:cubicBezTo>
                        <a:pt x="46879" y="518696"/>
                        <a:pt x="-4451" y="302795"/>
                        <a:pt x="312" y="279512"/>
                      </a:cubicBezTo>
                      <a:cubicBezTo>
                        <a:pt x="5074" y="256229"/>
                        <a:pt x="71749" y="409687"/>
                        <a:pt x="76512" y="396987"/>
                      </a:cubicBezTo>
                      <a:cubicBezTo>
                        <a:pt x="81275" y="384287"/>
                        <a:pt x="23066" y="263637"/>
                        <a:pt x="28887" y="203312"/>
                      </a:cubicBezTo>
                      <a:cubicBezTo>
                        <a:pt x="34708" y="142987"/>
                        <a:pt x="97679" y="-4650"/>
                        <a:pt x="101912" y="1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2" name="フリーフォーム 1761">
                  <a:extLst>
                    <a:ext uri="{FF2B5EF4-FFF2-40B4-BE49-F238E27FC236}">
                      <a16:creationId xmlns:a16="http://schemas.microsoft.com/office/drawing/2014/main" id="{87F09DD5-A66C-EF65-3A2F-C146C0EFE61B}"/>
                    </a:ext>
                  </a:extLst>
                </p:cNvPr>
                <p:cNvSpPr/>
                <p:nvPr/>
              </p:nvSpPr>
              <p:spPr>
                <a:xfrm>
                  <a:off x="4895847" y="4983894"/>
                  <a:ext cx="66870" cy="851848"/>
                </a:xfrm>
                <a:custGeom>
                  <a:avLst/>
                  <a:gdLst>
                    <a:gd name="connsiteX0" fmla="*/ 3 w 66870"/>
                    <a:gd name="connsiteY0" fmla="*/ 856 h 851848"/>
                    <a:gd name="connsiteX1" fmla="*/ 60328 w 66870"/>
                    <a:gd name="connsiteY1" fmla="*/ 407256 h 851848"/>
                    <a:gd name="connsiteX2" fmla="*/ 31753 w 66870"/>
                    <a:gd name="connsiteY2" fmla="*/ 353281 h 851848"/>
                    <a:gd name="connsiteX3" fmla="*/ 66678 w 66870"/>
                    <a:gd name="connsiteY3" fmla="*/ 839056 h 851848"/>
                    <a:gd name="connsiteX4" fmla="*/ 44453 w 66870"/>
                    <a:gd name="connsiteY4" fmla="*/ 664431 h 851848"/>
                    <a:gd name="connsiteX5" fmla="*/ 15878 w 66870"/>
                    <a:gd name="connsiteY5" fmla="*/ 172306 h 851848"/>
                    <a:gd name="connsiteX6" fmla="*/ 63503 w 66870"/>
                    <a:gd name="connsiteY6" fmla="*/ 296131 h 851848"/>
                    <a:gd name="connsiteX7" fmla="*/ 3 w 66870"/>
                    <a:gd name="connsiteY7" fmla="*/ 856 h 85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870" h="851848">
                      <a:moveTo>
                        <a:pt x="3" y="856"/>
                      </a:moveTo>
                      <a:cubicBezTo>
                        <a:pt x="-526" y="19377"/>
                        <a:pt x="55036" y="348519"/>
                        <a:pt x="60328" y="407256"/>
                      </a:cubicBezTo>
                      <a:cubicBezTo>
                        <a:pt x="65620" y="465993"/>
                        <a:pt x="30695" y="281314"/>
                        <a:pt x="31753" y="353281"/>
                      </a:cubicBezTo>
                      <a:cubicBezTo>
                        <a:pt x="32811" y="425248"/>
                        <a:pt x="64561" y="787198"/>
                        <a:pt x="66678" y="839056"/>
                      </a:cubicBezTo>
                      <a:cubicBezTo>
                        <a:pt x="68795" y="890914"/>
                        <a:pt x="52920" y="775556"/>
                        <a:pt x="44453" y="664431"/>
                      </a:cubicBezTo>
                      <a:cubicBezTo>
                        <a:pt x="35986" y="553306"/>
                        <a:pt x="12703" y="233689"/>
                        <a:pt x="15878" y="172306"/>
                      </a:cubicBezTo>
                      <a:cubicBezTo>
                        <a:pt x="19053" y="110923"/>
                        <a:pt x="63503" y="322060"/>
                        <a:pt x="63503" y="296131"/>
                      </a:cubicBezTo>
                      <a:cubicBezTo>
                        <a:pt x="63503" y="270202"/>
                        <a:pt x="532" y="-17665"/>
                        <a:pt x="3" y="8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3" name="フリーフォーム 1762">
                  <a:extLst>
                    <a:ext uri="{FF2B5EF4-FFF2-40B4-BE49-F238E27FC236}">
                      <a16:creationId xmlns:a16="http://schemas.microsoft.com/office/drawing/2014/main" id="{DF54779B-B236-44FD-DEF5-12EBD0A69A1F}"/>
                    </a:ext>
                  </a:extLst>
                </p:cNvPr>
                <p:cNvSpPr/>
                <p:nvPr/>
              </p:nvSpPr>
              <p:spPr>
                <a:xfrm>
                  <a:off x="4895841" y="5184358"/>
                  <a:ext cx="115352" cy="727548"/>
                </a:xfrm>
                <a:custGeom>
                  <a:avLst/>
                  <a:gdLst>
                    <a:gd name="connsiteX0" fmla="*/ 9 w 115352"/>
                    <a:gd name="connsiteY0" fmla="*/ 417 h 727548"/>
                    <a:gd name="connsiteX1" fmla="*/ 111134 w 115352"/>
                    <a:gd name="connsiteY1" fmla="*/ 136942 h 727548"/>
                    <a:gd name="connsiteX2" fmla="*/ 92084 w 115352"/>
                    <a:gd name="connsiteY2" fmla="*/ 222667 h 727548"/>
                    <a:gd name="connsiteX3" fmla="*/ 92084 w 115352"/>
                    <a:gd name="connsiteY3" fmla="*/ 168692 h 727548"/>
                    <a:gd name="connsiteX4" fmla="*/ 104784 w 115352"/>
                    <a:gd name="connsiteY4" fmla="*/ 397292 h 727548"/>
                    <a:gd name="connsiteX5" fmla="*/ 73034 w 115352"/>
                    <a:gd name="connsiteY5" fmla="*/ 340142 h 727548"/>
                    <a:gd name="connsiteX6" fmla="*/ 98434 w 115352"/>
                    <a:gd name="connsiteY6" fmla="*/ 568742 h 727548"/>
                    <a:gd name="connsiteX7" fmla="*/ 107959 w 115352"/>
                    <a:gd name="connsiteY7" fmla="*/ 727492 h 727548"/>
                    <a:gd name="connsiteX8" fmla="*/ 85734 w 115352"/>
                    <a:gd name="connsiteY8" fmla="*/ 581442 h 727548"/>
                    <a:gd name="connsiteX9" fmla="*/ 104784 w 115352"/>
                    <a:gd name="connsiteY9" fmla="*/ 184567 h 727548"/>
                    <a:gd name="connsiteX10" fmla="*/ 9 w 115352"/>
                    <a:gd name="connsiteY10" fmla="*/ 417 h 727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5352" h="727548">
                      <a:moveTo>
                        <a:pt x="9" y="417"/>
                      </a:moveTo>
                      <a:cubicBezTo>
                        <a:pt x="1067" y="-7520"/>
                        <a:pt x="95788" y="99900"/>
                        <a:pt x="111134" y="136942"/>
                      </a:cubicBezTo>
                      <a:cubicBezTo>
                        <a:pt x="126480" y="173984"/>
                        <a:pt x="95259" y="217375"/>
                        <a:pt x="92084" y="222667"/>
                      </a:cubicBezTo>
                      <a:cubicBezTo>
                        <a:pt x="88909" y="227959"/>
                        <a:pt x="89967" y="139588"/>
                        <a:pt x="92084" y="168692"/>
                      </a:cubicBezTo>
                      <a:cubicBezTo>
                        <a:pt x="94201" y="197796"/>
                        <a:pt x="107959" y="368717"/>
                        <a:pt x="104784" y="397292"/>
                      </a:cubicBezTo>
                      <a:cubicBezTo>
                        <a:pt x="101609" y="425867"/>
                        <a:pt x="74092" y="311567"/>
                        <a:pt x="73034" y="340142"/>
                      </a:cubicBezTo>
                      <a:cubicBezTo>
                        <a:pt x="71976" y="368717"/>
                        <a:pt x="92613" y="504184"/>
                        <a:pt x="98434" y="568742"/>
                      </a:cubicBezTo>
                      <a:cubicBezTo>
                        <a:pt x="104255" y="633300"/>
                        <a:pt x="110076" y="725375"/>
                        <a:pt x="107959" y="727492"/>
                      </a:cubicBezTo>
                      <a:cubicBezTo>
                        <a:pt x="105842" y="729609"/>
                        <a:pt x="86263" y="671929"/>
                        <a:pt x="85734" y="581442"/>
                      </a:cubicBezTo>
                      <a:cubicBezTo>
                        <a:pt x="85205" y="490955"/>
                        <a:pt x="120130" y="277700"/>
                        <a:pt x="104784" y="184567"/>
                      </a:cubicBezTo>
                      <a:cubicBezTo>
                        <a:pt x="89438" y="91434"/>
                        <a:pt x="-1049" y="8354"/>
                        <a:pt x="9" y="4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4" name="フリーフォーム 1763">
                  <a:extLst>
                    <a:ext uri="{FF2B5EF4-FFF2-40B4-BE49-F238E27FC236}">
                      <a16:creationId xmlns:a16="http://schemas.microsoft.com/office/drawing/2014/main" id="{68F41CAA-19CE-C859-E8F4-CB319C796713}"/>
                    </a:ext>
                  </a:extLst>
                </p:cNvPr>
                <p:cNvSpPr/>
                <p:nvPr/>
              </p:nvSpPr>
              <p:spPr>
                <a:xfrm>
                  <a:off x="4635500" y="6229930"/>
                  <a:ext cx="47625" cy="337527"/>
                </a:xfrm>
                <a:custGeom>
                  <a:avLst/>
                  <a:gdLst>
                    <a:gd name="connsiteX0" fmla="*/ 47625 w 47625"/>
                    <a:gd name="connsiteY0" fmla="*/ 2595 h 337527"/>
                    <a:gd name="connsiteX1" fmla="*/ 25400 w 47625"/>
                    <a:gd name="connsiteY1" fmla="*/ 335970 h 337527"/>
                    <a:gd name="connsiteX2" fmla="*/ 0 w 47625"/>
                    <a:gd name="connsiteY2" fmla="*/ 129595 h 337527"/>
                    <a:gd name="connsiteX3" fmla="*/ 25400 w 47625"/>
                    <a:gd name="connsiteY3" fmla="*/ 177220 h 337527"/>
                    <a:gd name="connsiteX4" fmla="*/ 47625 w 47625"/>
                    <a:gd name="connsiteY4" fmla="*/ 2595 h 33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337527">
                      <a:moveTo>
                        <a:pt x="47625" y="2595"/>
                      </a:moveTo>
                      <a:cubicBezTo>
                        <a:pt x="47625" y="29053"/>
                        <a:pt x="33337" y="314803"/>
                        <a:pt x="25400" y="335970"/>
                      </a:cubicBezTo>
                      <a:cubicBezTo>
                        <a:pt x="17462" y="357137"/>
                        <a:pt x="0" y="156053"/>
                        <a:pt x="0" y="129595"/>
                      </a:cubicBezTo>
                      <a:cubicBezTo>
                        <a:pt x="0" y="103137"/>
                        <a:pt x="20638" y="194153"/>
                        <a:pt x="25400" y="177220"/>
                      </a:cubicBezTo>
                      <a:cubicBezTo>
                        <a:pt x="30162" y="160287"/>
                        <a:pt x="47625" y="-23863"/>
                        <a:pt x="47625" y="25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5" name="フリーフォーム 1764">
                  <a:extLst>
                    <a:ext uri="{FF2B5EF4-FFF2-40B4-BE49-F238E27FC236}">
                      <a16:creationId xmlns:a16="http://schemas.microsoft.com/office/drawing/2014/main" id="{65DD4CF8-FEF4-6E15-0A26-C30EC8F4845A}"/>
                    </a:ext>
                  </a:extLst>
                </p:cNvPr>
                <p:cNvSpPr/>
                <p:nvPr/>
              </p:nvSpPr>
              <p:spPr>
                <a:xfrm>
                  <a:off x="5930884" y="6476003"/>
                  <a:ext cx="63664" cy="1337189"/>
                </a:xfrm>
                <a:custGeom>
                  <a:avLst/>
                  <a:gdLst>
                    <a:gd name="connsiteX0" fmla="*/ 16 w 63664"/>
                    <a:gd name="connsiteY0" fmla="*/ 29572 h 1337189"/>
                    <a:gd name="connsiteX1" fmla="*/ 22241 w 63664"/>
                    <a:gd name="connsiteY1" fmla="*/ 1264647 h 1337189"/>
                    <a:gd name="connsiteX2" fmla="*/ 63516 w 63664"/>
                    <a:gd name="connsiteY2" fmla="*/ 1083672 h 1337189"/>
                    <a:gd name="connsiteX3" fmla="*/ 6366 w 63664"/>
                    <a:gd name="connsiteY3" fmla="*/ 181972 h 1337189"/>
                    <a:gd name="connsiteX4" fmla="*/ 25416 w 63664"/>
                    <a:gd name="connsiteY4" fmla="*/ 366122 h 1337189"/>
                    <a:gd name="connsiteX5" fmla="*/ 16 w 63664"/>
                    <a:gd name="connsiteY5" fmla="*/ 29572 h 1337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664" h="1337189">
                      <a:moveTo>
                        <a:pt x="16" y="29572"/>
                      </a:moveTo>
                      <a:cubicBezTo>
                        <a:pt x="-513" y="179326"/>
                        <a:pt x="11658" y="1088964"/>
                        <a:pt x="22241" y="1264647"/>
                      </a:cubicBezTo>
                      <a:cubicBezTo>
                        <a:pt x="32824" y="1440330"/>
                        <a:pt x="66162" y="1264118"/>
                        <a:pt x="63516" y="1083672"/>
                      </a:cubicBezTo>
                      <a:cubicBezTo>
                        <a:pt x="60870" y="903226"/>
                        <a:pt x="12716" y="301564"/>
                        <a:pt x="6366" y="181972"/>
                      </a:cubicBezTo>
                      <a:cubicBezTo>
                        <a:pt x="16" y="62380"/>
                        <a:pt x="28591" y="385701"/>
                        <a:pt x="25416" y="366122"/>
                      </a:cubicBezTo>
                      <a:cubicBezTo>
                        <a:pt x="22241" y="346543"/>
                        <a:pt x="545" y="-120182"/>
                        <a:pt x="16" y="295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6" name="フリーフォーム 1765">
                  <a:extLst>
                    <a:ext uri="{FF2B5EF4-FFF2-40B4-BE49-F238E27FC236}">
                      <a16:creationId xmlns:a16="http://schemas.microsoft.com/office/drawing/2014/main" id="{27496CB6-FAB0-0542-09CC-959B9ECB789B}"/>
                    </a:ext>
                  </a:extLst>
                </p:cNvPr>
                <p:cNvSpPr/>
                <p:nvPr/>
              </p:nvSpPr>
              <p:spPr>
                <a:xfrm>
                  <a:off x="5314897" y="6449872"/>
                  <a:ext cx="53466" cy="1197440"/>
                </a:xfrm>
                <a:custGeom>
                  <a:avLst/>
                  <a:gdLst>
                    <a:gd name="connsiteX0" fmla="*/ 53 w 53466"/>
                    <a:gd name="connsiteY0" fmla="*/ 1728 h 1197440"/>
                    <a:gd name="connsiteX1" fmla="*/ 41328 w 53466"/>
                    <a:gd name="connsiteY1" fmla="*/ 1147903 h 1197440"/>
                    <a:gd name="connsiteX2" fmla="*/ 50853 w 53466"/>
                    <a:gd name="connsiteY2" fmla="*/ 893903 h 1197440"/>
                    <a:gd name="connsiteX3" fmla="*/ 53 w 53466"/>
                    <a:gd name="connsiteY3" fmla="*/ 1728 h 1197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466" h="1197440">
                      <a:moveTo>
                        <a:pt x="53" y="1728"/>
                      </a:moveTo>
                      <a:cubicBezTo>
                        <a:pt x="-1535" y="44061"/>
                        <a:pt x="32861" y="999207"/>
                        <a:pt x="41328" y="1147903"/>
                      </a:cubicBezTo>
                      <a:cubicBezTo>
                        <a:pt x="49795" y="1296599"/>
                        <a:pt x="57732" y="1080699"/>
                        <a:pt x="50853" y="893903"/>
                      </a:cubicBezTo>
                      <a:cubicBezTo>
                        <a:pt x="43974" y="707107"/>
                        <a:pt x="1641" y="-40605"/>
                        <a:pt x="53" y="17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7" name="フリーフォーム 1766">
                  <a:extLst>
                    <a:ext uri="{FF2B5EF4-FFF2-40B4-BE49-F238E27FC236}">
                      <a16:creationId xmlns:a16="http://schemas.microsoft.com/office/drawing/2014/main" id="{1A2A3828-B87B-223E-192D-56C055B7A62D}"/>
                    </a:ext>
                  </a:extLst>
                </p:cNvPr>
                <p:cNvSpPr/>
                <p:nvPr/>
              </p:nvSpPr>
              <p:spPr>
                <a:xfrm>
                  <a:off x="5813372" y="6484464"/>
                  <a:ext cx="53694" cy="1259681"/>
                </a:xfrm>
                <a:custGeom>
                  <a:avLst/>
                  <a:gdLst>
                    <a:gd name="connsiteX0" fmla="*/ 41328 w 53694"/>
                    <a:gd name="connsiteY0" fmla="*/ 36986 h 1259681"/>
                    <a:gd name="connsiteX1" fmla="*/ 53 w 53694"/>
                    <a:gd name="connsiteY1" fmla="*/ 1256186 h 1259681"/>
                    <a:gd name="connsiteX2" fmla="*/ 50853 w 53694"/>
                    <a:gd name="connsiteY2" fmla="*/ 395761 h 1259681"/>
                    <a:gd name="connsiteX3" fmla="*/ 41328 w 53694"/>
                    <a:gd name="connsiteY3" fmla="*/ 36986 h 1259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694" h="1259681">
                      <a:moveTo>
                        <a:pt x="41328" y="36986"/>
                      </a:moveTo>
                      <a:cubicBezTo>
                        <a:pt x="32861" y="180390"/>
                        <a:pt x="-1534" y="1196390"/>
                        <a:pt x="53" y="1256186"/>
                      </a:cubicBezTo>
                      <a:cubicBezTo>
                        <a:pt x="1640" y="1315982"/>
                        <a:pt x="43445" y="591553"/>
                        <a:pt x="50853" y="395761"/>
                      </a:cubicBezTo>
                      <a:cubicBezTo>
                        <a:pt x="58261" y="199969"/>
                        <a:pt x="49795" y="-106418"/>
                        <a:pt x="41328" y="369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8" name="フリーフォーム 1767">
                  <a:extLst>
                    <a:ext uri="{FF2B5EF4-FFF2-40B4-BE49-F238E27FC236}">
                      <a16:creationId xmlns:a16="http://schemas.microsoft.com/office/drawing/2014/main" id="{60E44D2B-115A-1B30-F7BD-A58962DC21EC}"/>
                    </a:ext>
                  </a:extLst>
                </p:cNvPr>
                <p:cNvSpPr/>
                <p:nvPr/>
              </p:nvSpPr>
              <p:spPr>
                <a:xfrm>
                  <a:off x="4622095" y="6532757"/>
                  <a:ext cx="54685" cy="1601026"/>
                </a:xfrm>
                <a:custGeom>
                  <a:avLst/>
                  <a:gdLst>
                    <a:gd name="connsiteX0" fmla="*/ 54680 w 54685"/>
                    <a:gd name="connsiteY0" fmla="*/ 83943 h 1601026"/>
                    <a:gd name="connsiteX1" fmla="*/ 13405 w 54685"/>
                    <a:gd name="connsiteY1" fmla="*/ 693543 h 1601026"/>
                    <a:gd name="connsiteX2" fmla="*/ 13405 w 54685"/>
                    <a:gd name="connsiteY2" fmla="*/ 591943 h 1601026"/>
                    <a:gd name="connsiteX3" fmla="*/ 7055 w 54685"/>
                    <a:gd name="connsiteY3" fmla="*/ 1268218 h 1601026"/>
                    <a:gd name="connsiteX4" fmla="*/ 705 w 54685"/>
                    <a:gd name="connsiteY4" fmla="*/ 1141218 h 1601026"/>
                    <a:gd name="connsiteX5" fmla="*/ 705 w 54685"/>
                    <a:gd name="connsiteY5" fmla="*/ 1598418 h 1601026"/>
                    <a:gd name="connsiteX6" fmla="*/ 705 w 54685"/>
                    <a:gd name="connsiteY6" fmla="*/ 1268218 h 1601026"/>
                    <a:gd name="connsiteX7" fmla="*/ 10230 w 54685"/>
                    <a:gd name="connsiteY7" fmla="*/ 134743 h 1601026"/>
                    <a:gd name="connsiteX8" fmla="*/ 54680 w 54685"/>
                    <a:gd name="connsiteY8" fmla="*/ 83943 h 1601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685" h="1601026">
                      <a:moveTo>
                        <a:pt x="54680" y="83943"/>
                      </a:moveTo>
                      <a:cubicBezTo>
                        <a:pt x="55209" y="177076"/>
                        <a:pt x="20284" y="608876"/>
                        <a:pt x="13405" y="693543"/>
                      </a:cubicBezTo>
                      <a:cubicBezTo>
                        <a:pt x="6526" y="778210"/>
                        <a:pt x="14463" y="496164"/>
                        <a:pt x="13405" y="591943"/>
                      </a:cubicBezTo>
                      <a:cubicBezTo>
                        <a:pt x="12347" y="687722"/>
                        <a:pt x="9172" y="1176672"/>
                        <a:pt x="7055" y="1268218"/>
                      </a:cubicBezTo>
                      <a:cubicBezTo>
                        <a:pt x="4938" y="1359764"/>
                        <a:pt x="1763" y="1086185"/>
                        <a:pt x="705" y="1141218"/>
                      </a:cubicBezTo>
                      <a:cubicBezTo>
                        <a:pt x="-353" y="1196251"/>
                        <a:pt x="705" y="1598418"/>
                        <a:pt x="705" y="1598418"/>
                      </a:cubicBezTo>
                      <a:cubicBezTo>
                        <a:pt x="705" y="1619585"/>
                        <a:pt x="-882" y="1512164"/>
                        <a:pt x="705" y="1268218"/>
                      </a:cubicBezTo>
                      <a:cubicBezTo>
                        <a:pt x="2292" y="1024272"/>
                        <a:pt x="-353" y="333180"/>
                        <a:pt x="10230" y="134743"/>
                      </a:cubicBezTo>
                      <a:cubicBezTo>
                        <a:pt x="20813" y="-63694"/>
                        <a:pt x="54151" y="-9190"/>
                        <a:pt x="54680" y="839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9" name="フリーフォーム 1768">
                  <a:extLst>
                    <a:ext uri="{FF2B5EF4-FFF2-40B4-BE49-F238E27FC236}">
                      <a16:creationId xmlns:a16="http://schemas.microsoft.com/office/drawing/2014/main" id="{D8AF933D-A552-136A-7343-70D8E7E430F8}"/>
                    </a:ext>
                  </a:extLst>
                </p:cNvPr>
                <p:cNvSpPr/>
                <p:nvPr/>
              </p:nvSpPr>
              <p:spPr>
                <a:xfrm>
                  <a:off x="4587601" y="6587742"/>
                  <a:ext cx="254434" cy="48795"/>
                </a:xfrm>
                <a:custGeom>
                  <a:avLst/>
                  <a:gdLst>
                    <a:gd name="connsiteX0" fmla="*/ 274 w 254434"/>
                    <a:gd name="connsiteY0" fmla="*/ 9908 h 48795"/>
                    <a:gd name="connsiteX1" fmla="*/ 206649 w 254434"/>
                    <a:gd name="connsiteY1" fmla="*/ 22608 h 48795"/>
                    <a:gd name="connsiteX2" fmla="*/ 146324 w 254434"/>
                    <a:gd name="connsiteY2" fmla="*/ 383 h 48795"/>
                    <a:gd name="connsiteX3" fmla="*/ 254274 w 254434"/>
                    <a:gd name="connsiteY3" fmla="*/ 44833 h 48795"/>
                    <a:gd name="connsiteX4" fmla="*/ 165374 w 254434"/>
                    <a:gd name="connsiteY4" fmla="*/ 44833 h 48795"/>
                    <a:gd name="connsiteX5" fmla="*/ 274 w 254434"/>
                    <a:gd name="connsiteY5" fmla="*/ 9908 h 48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4434" h="48795">
                      <a:moveTo>
                        <a:pt x="274" y="9908"/>
                      </a:moveTo>
                      <a:cubicBezTo>
                        <a:pt x="7153" y="6204"/>
                        <a:pt x="182307" y="24196"/>
                        <a:pt x="206649" y="22608"/>
                      </a:cubicBezTo>
                      <a:cubicBezTo>
                        <a:pt x="230991" y="21021"/>
                        <a:pt x="138387" y="-3321"/>
                        <a:pt x="146324" y="383"/>
                      </a:cubicBezTo>
                      <a:cubicBezTo>
                        <a:pt x="154261" y="4087"/>
                        <a:pt x="251099" y="37425"/>
                        <a:pt x="254274" y="44833"/>
                      </a:cubicBezTo>
                      <a:cubicBezTo>
                        <a:pt x="257449" y="52241"/>
                        <a:pt x="212999" y="47479"/>
                        <a:pt x="165374" y="44833"/>
                      </a:cubicBezTo>
                      <a:cubicBezTo>
                        <a:pt x="117749" y="42187"/>
                        <a:pt x="-6605" y="13612"/>
                        <a:pt x="274" y="99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0" name="フリーフォーム 1769">
                  <a:extLst>
                    <a:ext uri="{FF2B5EF4-FFF2-40B4-BE49-F238E27FC236}">
                      <a16:creationId xmlns:a16="http://schemas.microsoft.com/office/drawing/2014/main" id="{BFBA3926-A726-4044-BE73-A9BE7C96A086}"/>
                    </a:ext>
                  </a:extLst>
                </p:cNvPr>
                <p:cNvSpPr/>
                <p:nvPr/>
              </p:nvSpPr>
              <p:spPr>
                <a:xfrm>
                  <a:off x="4594612" y="7318566"/>
                  <a:ext cx="489332" cy="924634"/>
                </a:xfrm>
                <a:custGeom>
                  <a:avLst/>
                  <a:gdLst>
                    <a:gd name="connsiteX0" fmla="*/ 2788 w 489332"/>
                    <a:gd name="connsiteY0" fmla="*/ 2984 h 924634"/>
                    <a:gd name="connsiteX1" fmla="*/ 352038 w 489332"/>
                    <a:gd name="connsiteY1" fmla="*/ 253809 h 924634"/>
                    <a:gd name="connsiteX2" fmla="*/ 291713 w 489332"/>
                    <a:gd name="connsiteY2" fmla="*/ 228409 h 924634"/>
                    <a:gd name="connsiteX3" fmla="*/ 98038 w 489332"/>
                    <a:gd name="connsiteY3" fmla="*/ 104584 h 924634"/>
                    <a:gd name="connsiteX4" fmla="*/ 301238 w 489332"/>
                    <a:gd name="connsiteY4" fmla="*/ 330009 h 924634"/>
                    <a:gd name="connsiteX5" fmla="*/ 415538 w 489332"/>
                    <a:gd name="connsiteY5" fmla="*/ 431609 h 924634"/>
                    <a:gd name="connsiteX6" fmla="*/ 202813 w 489332"/>
                    <a:gd name="connsiteY6" fmla="*/ 396684 h 924634"/>
                    <a:gd name="connsiteX7" fmla="*/ 371088 w 489332"/>
                    <a:gd name="connsiteY7" fmla="*/ 584009 h 924634"/>
                    <a:gd name="connsiteX8" fmla="*/ 101213 w 489332"/>
                    <a:gd name="connsiteY8" fmla="*/ 434784 h 924634"/>
                    <a:gd name="connsiteX9" fmla="*/ 488563 w 489332"/>
                    <a:gd name="connsiteY9" fmla="*/ 917384 h 924634"/>
                    <a:gd name="connsiteX10" fmla="*/ 199638 w 489332"/>
                    <a:gd name="connsiteY10" fmla="*/ 717359 h 924634"/>
                    <a:gd name="connsiteX11" fmla="*/ 161538 w 489332"/>
                    <a:gd name="connsiteY11" fmla="*/ 609409 h 924634"/>
                    <a:gd name="connsiteX12" fmla="*/ 396488 w 489332"/>
                    <a:gd name="connsiteY12" fmla="*/ 609409 h 924634"/>
                    <a:gd name="connsiteX13" fmla="*/ 196463 w 489332"/>
                    <a:gd name="connsiteY13" fmla="*/ 412559 h 924634"/>
                    <a:gd name="connsiteX14" fmla="*/ 386963 w 489332"/>
                    <a:gd name="connsiteY14" fmla="*/ 412559 h 924634"/>
                    <a:gd name="connsiteX15" fmla="*/ 196463 w 489332"/>
                    <a:gd name="connsiteY15" fmla="*/ 133159 h 924634"/>
                    <a:gd name="connsiteX16" fmla="*/ 2788 w 489332"/>
                    <a:gd name="connsiteY16" fmla="*/ 2984 h 924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89332" h="924634">
                      <a:moveTo>
                        <a:pt x="2788" y="2984"/>
                      </a:moveTo>
                      <a:cubicBezTo>
                        <a:pt x="28717" y="23092"/>
                        <a:pt x="303884" y="216238"/>
                        <a:pt x="352038" y="253809"/>
                      </a:cubicBezTo>
                      <a:cubicBezTo>
                        <a:pt x="400192" y="291380"/>
                        <a:pt x="334046" y="253280"/>
                        <a:pt x="291713" y="228409"/>
                      </a:cubicBezTo>
                      <a:cubicBezTo>
                        <a:pt x="249380" y="203538"/>
                        <a:pt x="96451" y="87651"/>
                        <a:pt x="98038" y="104584"/>
                      </a:cubicBezTo>
                      <a:cubicBezTo>
                        <a:pt x="99626" y="121517"/>
                        <a:pt x="248321" y="275505"/>
                        <a:pt x="301238" y="330009"/>
                      </a:cubicBezTo>
                      <a:cubicBezTo>
                        <a:pt x="354155" y="384513"/>
                        <a:pt x="431942" y="420497"/>
                        <a:pt x="415538" y="431609"/>
                      </a:cubicBezTo>
                      <a:cubicBezTo>
                        <a:pt x="399134" y="442721"/>
                        <a:pt x="210221" y="371284"/>
                        <a:pt x="202813" y="396684"/>
                      </a:cubicBezTo>
                      <a:cubicBezTo>
                        <a:pt x="195405" y="422084"/>
                        <a:pt x="388021" y="577659"/>
                        <a:pt x="371088" y="584009"/>
                      </a:cubicBezTo>
                      <a:cubicBezTo>
                        <a:pt x="354155" y="590359"/>
                        <a:pt x="81634" y="379222"/>
                        <a:pt x="101213" y="434784"/>
                      </a:cubicBezTo>
                      <a:cubicBezTo>
                        <a:pt x="120792" y="490347"/>
                        <a:pt x="472159" y="870288"/>
                        <a:pt x="488563" y="917384"/>
                      </a:cubicBezTo>
                      <a:cubicBezTo>
                        <a:pt x="504967" y="964480"/>
                        <a:pt x="254142" y="768688"/>
                        <a:pt x="199638" y="717359"/>
                      </a:cubicBezTo>
                      <a:cubicBezTo>
                        <a:pt x="145134" y="666030"/>
                        <a:pt x="128730" y="627401"/>
                        <a:pt x="161538" y="609409"/>
                      </a:cubicBezTo>
                      <a:cubicBezTo>
                        <a:pt x="194346" y="591417"/>
                        <a:pt x="390667" y="642217"/>
                        <a:pt x="396488" y="609409"/>
                      </a:cubicBezTo>
                      <a:cubicBezTo>
                        <a:pt x="402309" y="576601"/>
                        <a:pt x="198051" y="445367"/>
                        <a:pt x="196463" y="412559"/>
                      </a:cubicBezTo>
                      <a:cubicBezTo>
                        <a:pt x="194876" y="379751"/>
                        <a:pt x="386963" y="459126"/>
                        <a:pt x="386963" y="412559"/>
                      </a:cubicBezTo>
                      <a:cubicBezTo>
                        <a:pt x="386963" y="365992"/>
                        <a:pt x="254142" y="197717"/>
                        <a:pt x="196463" y="133159"/>
                      </a:cubicBezTo>
                      <a:cubicBezTo>
                        <a:pt x="138784" y="68601"/>
                        <a:pt x="-23141" y="-17124"/>
                        <a:pt x="2788" y="29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1" name="フリーフォーム 1770">
                  <a:extLst>
                    <a:ext uri="{FF2B5EF4-FFF2-40B4-BE49-F238E27FC236}">
                      <a16:creationId xmlns:a16="http://schemas.microsoft.com/office/drawing/2014/main" id="{52F2A666-6665-5796-2335-C01EAF6FD82F}"/>
                    </a:ext>
                  </a:extLst>
                </p:cNvPr>
                <p:cNvSpPr/>
                <p:nvPr/>
              </p:nvSpPr>
              <p:spPr>
                <a:xfrm>
                  <a:off x="5075580" y="6610576"/>
                  <a:ext cx="43118" cy="1223581"/>
                </a:xfrm>
                <a:custGeom>
                  <a:avLst/>
                  <a:gdLst>
                    <a:gd name="connsiteX0" fmla="*/ 42520 w 43118"/>
                    <a:gd name="connsiteY0" fmla="*/ 25174 h 1223581"/>
                    <a:gd name="connsiteX1" fmla="*/ 26645 w 43118"/>
                    <a:gd name="connsiteY1" fmla="*/ 1123724 h 1223581"/>
                    <a:gd name="connsiteX2" fmla="*/ 39345 w 43118"/>
                    <a:gd name="connsiteY2" fmla="*/ 1082449 h 1223581"/>
                    <a:gd name="connsiteX3" fmla="*/ 7595 w 43118"/>
                    <a:gd name="connsiteY3" fmla="*/ 326799 h 1223581"/>
                    <a:gd name="connsiteX4" fmla="*/ 1245 w 43118"/>
                    <a:gd name="connsiteY4" fmla="*/ 352199 h 1223581"/>
                    <a:gd name="connsiteX5" fmla="*/ 42520 w 43118"/>
                    <a:gd name="connsiteY5" fmla="*/ 25174 h 1223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118" h="1223581">
                      <a:moveTo>
                        <a:pt x="42520" y="25174"/>
                      </a:moveTo>
                      <a:cubicBezTo>
                        <a:pt x="46753" y="153761"/>
                        <a:pt x="27174" y="947512"/>
                        <a:pt x="26645" y="1123724"/>
                      </a:cubicBezTo>
                      <a:cubicBezTo>
                        <a:pt x="26116" y="1299937"/>
                        <a:pt x="42520" y="1215270"/>
                        <a:pt x="39345" y="1082449"/>
                      </a:cubicBezTo>
                      <a:cubicBezTo>
                        <a:pt x="36170" y="949628"/>
                        <a:pt x="13945" y="448507"/>
                        <a:pt x="7595" y="326799"/>
                      </a:cubicBezTo>
                      <a:cubicBezTo>
                        <a:pt x="1245" y="205091"/>
                        <a:pt x="-1930" y="404586"/>
                        <a:pt x="1245" y="352199"/>
                      </a:cubicBezTo>
                      <a:cubicBezTo>
                        <a:pt x="4420" y="299812"/>
                        <a:pt x="38287" y="-103413"/>
                        <a:pt x="42520" y="251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2" name="フリーフォーム 1771">
                  <a:extLst>
                    <a:ext uri="{FF2B5EF4-FFF2-40B4-BE49-F238E27FC236}">
                      <a16:creationId xmlns:a16="http://schemas.microsoft.com/office/drawing/2014/main" id="{20209FB3-5516-1F06-3EF7-B4029EF44615}"/>
                    </a:ext>
                  </a:extLst>
                </p:cNvPr>
                <p:cNvSpPr/>
                <p:nvPr/>
              </p:nvSpPr>
              <p:spPr>
                <a:xfrm>
                  <a:off x="4968859" y="6997547"/>
                  <a:ext cx="22252" cy="879849"/>
                </a:xfrm>
                <a:custGeom>
                  <a:avLst/>
                  <a:gdLst>
                    <a:gd name="connsiteX0" fmla="*/ 22241 w 22252"/>
                    <a:gd name="connsiteY0" fmla="*/ 9678 h 879849"/>
                    <a:gd name="connsiteX1" fmla="*/ 3191 w 22252"/>
                    <a:gd name="connsiteY1" fmla="*/ 682778 h 879849"/>
                    <a:gd name="connsiteX2" fmla="*/ 15891 w 22252"/>
                    <a:gd name="connsiteY2" fmla="*/ 879628 h 879849"/>
                    <a:gd name="connsiteX3" fmla="*/ 16 w 22252"/>
                    <a:gd name="connsiteY3" fmla="*/ 657378 h 879849"/>
                    <a:gd name="connsiteX4" fmla="*/ 12716 w 22252"/>
                    <a:gd name="connsiteY4" fmla="*/ 82703 h 879849"/>
                    <a:gd name="connsiteX5" fmla="*/ 6366 w 22252"/>
                    <a:gd name="connsiteY5" fmla="*/ 270028 h 879849"/>
                    <a:gd name="connsiteX6" fmla="*/ 22241 w 22252"/>
                    <a:gd name="connsiteY6" fmla="*/ 9678 h 879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252" h="879849">
                      <a:moveTo>
                        <a:pt x="22241" y="9678"/>
                      </a:moveTo>
                      <a:cubicBezTo>
                        <a:pt x="21712" y="78470"/>
                        <a:pt x="4249" y="537786"/>
                        <a:pt x="3191" y="682778"/>
                      </a:cubicBezTo>
                      <a:cubicBezTo>
                        <a:pt x="2133" y="827770"/>
                        <a:pt x="16420" y="883861"/>
                        <a:pt x="15891" y="879628"/>
                      </a:cubicBezTo>
                      <a:cubicBezTo>
                        <a:pt x="15362" y="875395"/>
                        <a:pt x="545" y="790199"/>
                        <a:pt x="16" y="657378"/>
                      </a:cubicBezTo>
                      <a:cubicBezTo>
                        <a:pt x="-513" y="524557"/>
                        <a:pt x="11658" y="147261"/>
                        <a:pt x="12716" y="82703"/>
                      </a:cubicBezTo>
                      <a:cubicBezTo>
                        <a:pt x="13774" y="18145"/>
                        <a:pt x="8483" y="279024"/>
                        <a:pt x="6366" y="270028"/>
                      </a:cubicBezTo>
                      <a:cubicBezTo>
                        <a:pt x="4249" y="261032"/>
                        <a:pt x="22770" y="-59114"/>
                        <a:pt x="22241" y="96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3" name="フリーフォーム 1772">
                  <a:extLst>
                    <a:ext uri="{FF2B5EF4-FFF2-40B4-BE49-F238E27FC236}">
                      <a16:creationId xmlns:a16="http://schemas.microsoft.com/office/drawing/2014/main" id="{C65471BF-8731-4A34-BEF2-8943D8267BCA}"/>
                    </a:ext>
                  </a:extLst>
                </p:cNvPr>
                <p:cNvSpPr/>
                <p:nvPr/>
              </p:nvSpPr>
              <p:spPr>
                <a:xfrm>
                  <a:off x="4922497" y="7768196"/>
                  <a:ext cx="101087" cy="1031366"/>
                </a:xfrm>
                <a:custGeom>
                  <a:avLst/>
                  <a:gdLst>
                    <a:gd name="connsiteX0" fmla="*/ 52728 w 101087"/>
                    <a:gd name="connsiteY0" fmla="*/ 1029 h 1031366"/>
                    <a:gd name="connsiteX1" fmla="*/ 59078 w 101087"/>
                    <a:gd name="connsiteY1" fmla="*/ 334404 h 1031366"/>
                    <a:gd name="connsiteX2" fmla="*/ 36853 w 101087"/>
                    <a:gd name="connsiteY2" fmla="*/ 613804 h 1031366"/>
                    <a:gd name="connsiteX3" fmla="*/ 1928 w 101087"/>
                    <a:gd name="connsiteY3" fmla="*/ 397904 h 1031366"/>
                    <a:gd name="connsiteX4" fmla="*/ 100353 w 101087"/>
                    <a:gd name="connsiteY4" fmla="*/ 823354 h 1031366"/>
                    <a:gd name="connsiteX5" fmla="*/ 46378 w 101087"/>
                    <a:gd name="connsiteY5" fmla="*/ 496329 h 1031366"/>
                    <a:gd name="connsiteX6" fmla="*/ 36853 w 101087"/>
                    <a:gd name="connsiteY6" fmla="*/ 1007504 h 1031366"/>
                    <a:gd name="connsiteX7" fmla="*/ 43203 w 101087"/>
                    <a:gd name="connsiteY7" fmla="*/ 896379 h 1031366"/>
                    <a:gd name="connsiteX8" fmla="*/ 71778 w 101087"/>
                    <a:gd name="connsiteY8" fmla="*/ 448704 h 1031366"/>
                    <a:gd name="connsiteX9" fmla="*/ 52728 w 101087"/>
                    <a:gd name="connsiteY9" fmla="*/ 1029 h 103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087" h="1031366">
                      <a:moveTo>
                        <a:pt x="52728" y="1029"/>
                      </a:moveTo>
                      <a:cubicBezTo>
                        <a:pt x="50611" y="-18021"/>
                        <a:pt x="61724" y="232275"/>
                        <a:pt x="59078" y="334404"/>
                      </a:cubicBezTo>
                      <a:cubicBezTo>
                        <a:pt x="56432" y="436533"/>
                        <a:pt x="46378" y="603221"/>
                        <a:pt x="36853" y="613804"/>
                      </a:cubicBezTo>
                      <a:cubicBezTo>
                        <a:pt x="27328" y="624387"/>
                        <a:pt x="-8655" y="362979"/>
                        <a:pt x="1928" y="397904"/>
                      </a:cubicBezTo>
                      <a:cubicBezTo>
                        <a:pt x="12511" y="432829"/>
                        <a:pt x="92945" y="806950"/>
                        <a:pt x="100353" y="823354"/>
                      </a:cubicBezTo>
                      <a:cubicBezTo>
                        <a:pt x="107761" y="839758"/>
                        <a:pt x="56961" y="465637"/>
                        <a:pt x="46378" y="496329"/>
                      </a:cubicBezTo>
                      <a:cubicBezTo>
                        <a:pt x="35795" y="527021"/>
                        <a:pt x="37382" y="940829"/>
                        <a:pt x="36853" y="1007504"/>
                      </a:cubicBezTo>
                      <a:cubicBezTo>
                        <a:pt x="36324" y="1074179"/>
                        <a:pt x="37382" y="989512"/>
                        <a:pt x="43203" y="896379"/>
                      </a:cubicBezTo>
                      <a:cubicBezTo>
                        <a:pt x="49024" y="803246"/>
                        <a:pt x="71778" y="602691"/>
                        <a:pt x="71778" y="448704"/>
                      </a:cubicBezTo>
                      <a:cubicBezTo>
                        <a:pt x="71778" y="294717"/>
                        <a:pt x="54845" y="20079"/>
                        <a:pt x="52728" y="10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4" name="フリーフォーム 1773">
                  <a:extLst>
                    <a:ext uri="{FF2B5EF4-FFF2-40B4-BE49-F238E27FC236}">
                      <a16:creationId xmlns:a16="http://schemas.microsoft.com/office/drawing/2014/main" id="{87841739-18E8-32B1-8525-748F74286024}"/>
                    </a:ext>
                  </a:extLst>
                </p:cNvPr>
                <p:cNvSpPr/>
                <p:nvPr/>
              </p:nvSpPr>
              <p:spPr>
                <a:xfrm>
                  <a:off x="5035062" y="6797818"/>
                  <a:ext cx="43062" cy="1661299"/>
                </a:xfrm>
                <a:custGeom>
                  <a:avLst/>
                  <a:gdLst>
                    <a:gd name="connsiteX0" fmla="*/ 41763 w 43062"/>
                    <a:gd name="connsiteY0" fmla="*/ 3032 h 1661299"/>
                    <a:gd name="connsiteX1" fmla="*/ 32238 w 43062"/>
                    <a:gd name="connsiteY1" fmla="*/ 425307 h 1661299"/>
                    <a:gd name="connsiteX2" fmla="*/ 488 w 43062"/>
                    <a:gd name="connsiteY2" fmla="*/ 298307 h 1661299"/>
                    <a:gd name="connsiteX3" fmla="*/ 13188 w 43062"/>
                    <a:gd name="connsiteY3" fmla="*/ 1447657 h 1661299"/>
                    <a:gd name="connsiteX4" fmla="*/ 16363 w 43062"/>
                    <a:gd name="connsiteY4" fmla="*/ 1390507 h 1661299"/>
                    <a:gd name="connsiteX5" fmla="*/ 488 w 43062"/>
                    <a:gd name="connsiteY5" fmla="*/ 1657207 h 1661299"/>
                    <a:gd name="connsiteX6" fmla="*/ 19538 w 43062"/>
                    <a:gd name="connsiteY6" fmla="*/ 1450832 h 1661299"/>
                    <a:gd name="connsiteX7" fmla="*/ 6838 w 43062"/>
                    <a:gd name="connsiteY7" fmla="*/ 301482 h 1661299"/>
                    <a:gd name="connsiteX8" fmla="*/ 41763 w 43062"/>
                    <a:gd name="connsiteY8" fmla="*/ 3032 h 1661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62" h="1661299">
                      <a:moveTo>
                        <a:pt x="41763" y="3032"/>
                      </a:moveTo>
                      <a:cubicBezTo>
                        <a:pt x="45996" y="23669"/>
                        <a:pt x="39117" y="376095"/>
                        <a:pt x="32238" y="425307"/>
                      </a:cubicBezTo>
                      <a:cubicBezTo>
                        <a:pt x="25359" y="474519"/>
                        <a:pt x="3663" y="127915"/>
                        <a:pt x="488" y="298307"/>
                      </a:cubicBezTo>
                      <a:cubicBezTo>
                        <a:pt x="-2687" y="468699"/>
                        <a:pt x="10542" y="1265624"/>
                        <a:pt x="13188" y="1447657"/>
                      </a:cubicBezTo>
                      <a:cubicBezTo>
                        <a:pt x="15834" y="1629690"/>
                        <a:pt x="18480" y="1355582"/>
                        <a:pt x="16363" y="1390507"/>
                      </a:cubicBezTo>
                      <a:cubicBezTo>
                        <a:pt x="14246" y="1425432"/>
                        <a:pt x="-41" y="1647153"/>
                        <a:pt x="488" y="1657207"/>
                      </a:cubicBezTo>
                      <a:cubicBezTo>
                        <a:pt x="1017" y="1667261"/>
                        <a:pt x="18480" y="1676786"/>
                        <a:pt x="19538" y="1450832"/>
                      </a:cubicBezTo>
                      <a:cubicBezTo>
                        <a:pt x="20596" y="1224878"/>
                        <a:pt x="2075" y="537490"/>
                        <a:pt x="6838" y="301482"/>
                      </a:cubicBezTo>
                      <a:cubicBezTo>
                        <a:pt x="11600" y="65474"/>
                        <a:pt x="37530" y="-17605"/>
                        <a:pt x="41763" y="30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5" name="フリーフォーム 1774">
                  <a:extLst>
                    <a:ext uri="{FF2B5EF4-FFF2-40B4-BE49-F238E27FC236}">
                      <a16:creationId xmlns:a16="http://schemas.microsoft.com/office/drawing/2014/main" id="{E583C355-237E-054D-0AD0-416EF74476A4}"/>
                    </a:ext>
                  </a:extLst>
                </p:cNvPr>
                <p:cNvSpPr/>
                <p:nvPr/>
              </p:nvSpPr>
              <p:spPr>
                <a:xfrm>
                  <a:off x="4936652" y="7829695"/>
                  <a:ext cx="207180" cy="857615"/>
                </a:xfrm>
                <a:custGeom>
                  <a:avLst/>
                  <a:gdLst>
                    <a:gd name="connsiteX0" fmla="*/ 473 w 207180"/>
                    <a:gd name="connsiteY0" fmla="*/ 857105 h 857615"/>
                    <a:gd name="connsiteX1" fmla="*/ 206848 w 207180"/>
                    <a:gd name="connsiteY1" fmla="*/ 742805 h 857615"/>
                    <a:gd name="connsiteX2" fmla="*/ 51273 w 207180"/>
                    <a:gd name="connsiteY2" fmla="*/ 793605 h 857615"/>
                    <a:gd name="connsiteX3" fmla="*/ 159223 w 207180"/>
                    <a:gd name="connsiteY3" fmla="*/ 761855 h 857615"/>
                    <a:gd name="connsiteX4" fmla="*/ 178273 w 207180"/>
                    <a:gd name="connsiteY4" fmla="*/ 12555 h 857615"/>
                    <a:gd name="connsiteX5" fmla="*/ 156048 w 207180"/>
                    <a:gd name="connsiteY5" fmla="*/ 320530 h 857615"/>
                    <a:gd name="connsiteX6" fmla="*/ 149698 w 207180"/>
                    <a:gd name="connsiteY6" fmla="*/ 688830 h 857615"/>
                    <a:gd name="connsiteX7" fmla="*/ 473 w 207180"/>
                    <a:gd name="connsiteY7" fmla="*/ 857105 h 857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7180" h="857615">
                      <a:moveTo>
                        <a:pt x="473" y="857105"/>
                      </a:moveTo>
                      <a:cubicBezTo>
                        <a:pt x="9998" y="866101"/>
                        <a:pt x="198381" y="753388"/>
                        <a:pt x="206848" y="742805"/>
                      </a:cubicBezTo>
                      <a:cubicBezTo>
                        <a:pt x="215315" y="732222"/>
                        <a:pt x="59211" y="790430"/>
                        <a:pt x="51273" y="793605"/>
                      </a:cubicBezTo>
                      <a:cubicBezTo>
                        <a:pt x="43335" y="796780"/>
                        <a:pt x="138056" y="892030"/>
                        <a:pt x="159223" y="761855"/>
                      </a:cubicBezTo>
                      <a:cubicBezTo>
                        <a:pt x="180390" y="631680"/>
                        <a:pt x="178802" y="86109"/>
                        <a:pt x="178273" y="12555"/>
                      </a:cubicBezTo>
                      <a:cubicBezTo>
                        <a:pt x="177744" y="-60999"/>
                        <a:pt x="160811" y="207817"/>
                        <a:pt x="156048" y="320530"/>
                      </a:cubicBezTo>
                      <a:cubicBezTo>
                        <a:pt x="151286" y="433242"/>
                        <a:pt x="171394" y="603105"/>
                        <a:pt x="149698" y="688830"/>
                      </a:cubicBezTo>
                      <a:cubicBezTo>
                        <a:pt x="128002" y="774555"/>
                        <a:pt x="-9052" y="848109"/>
                        <a:pt x="473" y="85710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6" name="フリーフォーム 1775">
                  <a:extLst>
                    <a:ext uri="{FF2B5EF4-FFF2-40B4-BE49-F238E27FC236}">
                      <a16:creationId xmlns:a16="http://schemas.microsoft.com/office/drawing/2014/main" id="{8255339B-0387-C48C-5E8E-FD286A0EDFF4}"/>
                    </a:ext>
                  </a:extLst>
                </p:cNvPr>
                <p:cNvSpPr/>
                <p:nvPr/>
              </p:nvSpPr>
              <p:spPr>
                <a:xfrm>
                  <a:off x="4997361" y="8534114"/>
                  <a:ext cx="962164" cy="45098"/>
                </a:xfrm>
                <a:custGeom>
                  <a:avLst/>
                  <a:gdLst>
                    <a:gd name="connsiteX0" fmla="*/ 89 w 962164"/>
                    <a:gd name="connsiteY0" fmla="*/ 35211 h 45098"/>
                    <a:gd name="connsiteX1" fmla="*/ 543014 w 962164"/>
                    <a:gd name="connsiteY1" fmla="*/ 44736 h 45098"/>
                    <a:gd name="connsiteX2" fmla="*/ 435064 w 962164"/>
                    <a:gd name="connsiteY2" fmla="*/ 25686 h 45098"/>
                    <a:gd name="connsiteX3" fmla="*/ 955764 w 962164"/>
                    <a:gd name="connsiteY3" fmla="*/ 32036 h 45098"/>
                    <a:gd name="connsiteX4" fmla="*/ 711289 w 962164"/>
                    <a:gd name="connsiteY4" fmla="*/ 19336 h 45098"/>
                    <a:gd name="connsiteX5" fmla="*/ 501739 w 962164"/>
                    <a:gd name="connsiteY5" fmla="*/ 286 h 45098"/>
                    <a:gd name="connsiteX6" fmla="*/ 89 w 962164"/>
                    <a:gd name="connsiteY6" fmla="*/ 35211 h 45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2164" h="45098">
                      <a:moveTo>
                        <a:pt x="89" y="35211"/>
                      </a:moveTo>
                      <a:cubicBezTo>
                        <a:pt x="6968" y="42619"/>
                        <a:pt x="470518" y="46323"/>
                        <a:pt x="543014" y="44736"/>
                      </a:cubicBezTo>
                      <a:cubicBezTo>
                        <a:pt x="615510" y="43149"/>
                        <a:pt x="366272" y="27803"/>
                        <a:pt x="435064" y="25686"/>
                      </a:cubicBezTo>
                      <a:cubicBezTo>
                        <a:pt x="503856" y="23569"/>
                        <a:pt x="909727" y="33094"/>
                        <a:pt x="955764" y="32036"/>
                      </a:cubicBezTo>
                      <a:cubicBezTo>
                        <a:pt x="1001801" y="30978"/>
                        <a:pt x="786960" y="24628"/>
                        <a:pt x="711289" y="19336"/>
                      </a:cubicBezTo>
                      <a:cubicBezTo>
                        <a:pt x="635618" y="14044"/>
                        <a:pt x="618156" y="-2360"/>
                        <a:pt x="501739" y="286"/>
                      </a:cubicBezTo>
                      <a:cubicBezTo>
                        <a:pt x="385322" y="2932"/>
                        <a:pt x="-6790" y="27803"/>
                        <a:pt x="89" y="352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7" name="フリーフォーム 1776">
                  <a:extLst>
                    <a:ext uri="{FF2B5EF4-FFF2-40B4-BE49-F238E27FC236}">
                      <a16:creationId xmlns:a16="http://schemas.microsoft.com/office/drawing/2014/main" id="{677D9863-53AF-263C-B98B-F6DA544EFB49}"/>
                    </a:ext>
                  </a:extLst>
                </p:cNvPr>
                <p:cNvSpPr/>
                <p:nvPr/>
              </p:nvSpPr>
              <p:spPr>
                <a:xfrm>
                  <a:off x="4781294" y="8646937"/>
                  <a:ext cx="1178644" cy="30925"/>
                </a:xfrm>
                <a:custGeom>
                  <a:avLst/>
                  <a:gdLst>
                    <a:gd name="connsiteX0" fmla="*/ 105031 w 1178644"/>
                    <a:gd name="connsiteY0" fmla="*/ 23988 h 30925"/>
                    <a:gd name="connsiteX1" fmla="*/ 1108331 w 1178644"/>
                    <a:gd name="connsiteY1" fmla="*/ 20813 h 30925"/>
                    <a:gd name="connsiteX2" fmla="*/ 943231 w 1178644"/>
                    <a:gd name="connsiteY2" fmla="*/ 30338 h 30925"/>
                    <a:gd name="connsiteX3" fmla="*/ 1175006 w 1178644"/>
                    <a:gd name="connsiteY3" fmla="*/ 27163 h 30925"/>
                    <a:gd name="connsiteX4" fmla="*/ 720981 w 1178644"/>
                    <a:gd name="connsiteY4" fmla="*/ 4938 h 30925"/>
                    <a:gd name="connsiteX5" fmla="*/ 349506 w 1178644"/>
                    <a:gd name="connsiteY5" fmla="*/ 1763 h 30925"/>
                    <a:gd name="connsiteX6" fmla="*/ 54231 w 1178644"/>
                    <a:gd name="connsiteY6" fmla="*/ 27163 h 30925"/>
                    <a:gd name="connsiteX7" fmla="*/ 105031 w 1178644"/>
                    <a:gd name="connsiteY7" fmla="*/ 23988 h 30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78644" h="30925">
                      <a:moveTo>
                        <a:pt x="105031" y="23988"/>
                      </a:moveTo>
                      <a:lnTo>
                        <a:pt x="1108331" y="20813"/>
                      </a:lnTo>
                      <a:cubicBezTo>
                        <a:pt x="1248031" y="21871"/>
                        <a:pt x="932119" y="29280"/>
                        <a:pt x="943231" y="30338"/>
                      </a:cubicBezTo>
                      <a:cubicBezTo>
                        <a:pt x="954343" y="31396"/>
                        <a:pt x="1212048" y="31396"/>
                        <a:pt x="1175006" y="27163"/>
                      </a:cubicBezTo>
                      <a:cubicBezTo>
                        <a:pt x="1137964" y="22930"/>
                        <a:pt x="858564" y="9171"/>
                        <a:pt x="720981" y="4938"/>
                      </a:cubicBezTo>
                      <a:cubicBezTo>
                        <a:pt x="583398" y="705"/>
                        <a:pt x="460631" y="-1941"/>
                        <a:pt x="349506" y="1763"/>
                      </a:cubicBezTo>
                      <a:cubicBezTo>
                        <a:pt x="238381" y="5467"/>
                        <a:pt x="89156" y="21871"/>
                        <a:pt x="54231" y="27163"/>
                      </a:cubicBezTo>
                      <a:cubicBezTo>
                        <a:pt x="19306" y="32455"/>
                        <a:pt x="-70652" y="25046"/>
                        <a:pt x="105031" y="239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8" name="フリーフォーム 1777">
                  <a:extLst>
                    <a:ext uri="{FF2B5EF4-FFF2-40B4-BE49-F238E27FC236}">
                      <a16:creationId xmlns:a16="http://schemas.microsoft.com/office/drawing/2014/main" id="{B330A844-FE99-3DF3-73EB-077EF479A7FA}"/>
                    </a:ext>
                  </a:extLst>
                </p:cNvPr>
                <p:cNvSpPr/>
                <p:nvPr/>
              </p:nvSpPr>
              <p:spPr>
                <a:xfrm>
                  <a:off x="5049612" y="8601031"/>
                  <a:ext cx="776513" cy="55120"/>
                </a:xfrm>
                <a:custGeom>
                  <a:avLst/>
                  <a:gdLst>
                    <a:gd name="connsiteX0" fmla="*/ 20863 w 776513"/>
                    <a:gd name="connsiteY0" fmla="*/ 38144 h 55120"/>
                    <a:gd name="connsiteX1" fmla="*/ 84363 w 776513"/>
                    <a:gd name="connsiteY1" fmla="*/ 41319 h 55120"/>
                    <a:gd name="connsiteX2" fmla="*/ 678088 w 776513"/>
                    <a:gd name="connsiteY2" fmla="*/ 54019 h 55120"/>
                    <a:gd name="connsiteX3" fmla="*/ 598713 w 776513"/>
                    <a:gd name="connsiteY3" fmla="*/ 9569 h 55120"/>
                    <a:gd name="connsiteX4" fmla="*/ 776513 w 776513"/>
                    <a:gd name="connsiteY4" fmla="*/ 12744 h 55120"/>
                    <a:gd name="connsiteX5" fmla="*/ 65313 w 776513"/>
                    <a:gd name="connsiteY5" fmla="*/ 44 h 55120"/>
                    <a:gd name="connsiteX6" fmla="*/ 512988 w 776513"/>
                    <a:gd name="connsiteY6" fmla="*/ 9569 h 55120"/>
                    <a:gd name="connsiteX7" fmla="*/ 20863 w 776513"/>
                    <a:gd name="connsiteY7" fmla="*/ 38144 h 55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76513" h="55120">
                      <a:moveTo>
                        <a:pt x="20863" y="38144"/>
                      </a:moveTo>
                      <a:cubicBezTo>
                        <a:pt x="-50574" y="43436"/>
                        <a:pt x="84363" y="41319"/>
                        <a:pt x="84363" y="41319"/>
                      </a:cubicBezTo>
                      <a:cubicBezTo>
                        <a:pt x="193900" y="43965"/>
                        <a:pt x="592363" y="59311"/>
                        <a:pt x="678088" y="54019"/>
                      </a:cubicBezTo>
                      <a:cubicBezTo>
                        <a:pt x="763813" y="48727"/>
                        <a:pt x="582309" y="16448"/>
                        <a:pt x="598713" y="9569"/>
                      </a:cubicBezTo>
                      <a:cubicBezTo>
                        <a:pt x="615117" y="2690"/>
                        <a:pt x="776513" y="12744"/>
                        <a:pt x="776513" y="12744"/>
                      </a:cubicBezTo>
                      <a:lnTo>
                        <a:pt x="65313" y="44"/>
                      </a:lnTo>
                      <a:cubicBezTo>
                        <a:pt x="21392" y="-485"/>
                        <a:pt x="524100" y="3748"/>
                        <a:pt x="512988" y="9569"/>
                      </a:cubicBezTo>
                      <a:cubicBezTo>
                        <a:pt x="501876" y="15390"/>
                        <a:pt x="92300" y="32852"/>
                        <a:pt x="20863" y="38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9" name="フリーフォーム 1778">
                  <a:extLst>
                    <a:ext uri="{FF2B5EF4-FFF2-40B4-BE49-F238E27FC236}">
                      <a16:creationId xmlns:a16="http://schemas.microsoft.com/office/drawing/2014/main" id="{0E70C2F8-0A8B-D4CE-B57F-8A5C06C0E9C1}"/>
                    </a:ext>
                  </a:extLst>
                </p:cNvPr>
                <p:cNvSpPr/>
                <p:nvPr/>
              </p:nvSpPr>
              <p:spPr>
                <a:xfrm>
                  <a:off x="4994204" y="1475776"/>
                  <a:ext cx="295600" cy="191123"/>
                </a:xfrm>
                <a:custGeom>
                  <a:avLst/>
                  <a:gdLst>
                    <a:gd name="connsiteX0" fmla="*/ 71 w 295600"/>
                    <a:gd name="connsiteY0" fmla="*/ 599 h 191123"/>
                    <a:gd name="connsiteX1" fmla="*/ 250896 w 295600"/>
                    <a:gd name="connsiteY1" fmla="*/ 48224 h 191123"/>
                    <a:gd name="connsiteX2" fmla="*/ 133421 w 295600"/>
                    <a:gd name="connsiteY2" fmla="*/ 92674 h 191123"/>
                    <a:gd name="connsiteX3" fmla="*/ 292171 w 295600"/>
                    <a:gd name="connsiteY3" fmla="*/ 191099 h 191123"/>
                    <a:gd name="connsiteX4" fmla="*/ 225496 w 295600"/>
                    <a:gd name="connsiteY4" fmla="*/ 83149 h 191123"/>
                    <a:gd name="connsiteX5" fmla="*/ 71 w 295600"/>
                    <a:gd name="connsiteY5" fmla="*/ 599 h 191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600" h="191123">
                      <a:moveTo>
                        <a:pt x="71" y="599"/>
                      </a:moveTo>
                      <a:cubicBezTo>
                        <a:pt x="4304" y="-5222"/>
                        <a:pt x="228671" y="32878"/>
                        <a:pt x="250896" y="48224"/>
                      </a:cubicBezTo>
                      <a:cubicBezTo>
                        <a:pt x="273121" y="63570"/>
                        <a:pt x="126542" y="68862"/>
                        <a:pt x="133421" y="92674"/>
                      </a:cubicBezTo>
                      <a:cubicBezTo>
                        <a:pt x="140300" y="116486"/>
                        <a:pt x="276825" y="192687"/>
                        <a:pt x="292171" y="191099"/>
                      </a:cubicBezTo>
                      <a:cubicBezTo>
                        <a:pt x="307517" y="189512"/>
                        <a:pt x="268888" y="114899"/>
                        <a:pt x="225496" y="83149"/>
                      </a:cubicBezTo>
                      <a:cubicBezTo>
                        <a:pt x="182104" y="51399"/>
                        <a:pt x="-4162" y="6420"/>
                        <a:pt x="71" y="5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0" name="フリーフォーム 1779">
                  <a:extLst>
                    <a:ext uri="{FF2B5EF4-FFF2-40B4-BE49-F238E27FC236}">
                      <a16:creationId xmlns:a16="http://schemas.microsoft.com/office/drawing/2014/main" id="{C7004D0F-7DB0-4AF7-7733-519F1FAF1D5F}"/>
                    </a:ext>
                  </a:extLst>
                </p:cNvPr>
                <p:cNvSpPr/>
                <p:nvPr/>
              </p:nvSpPr>
              <p:spPr>
                <a:xfrm>
                  <a:off x="5022559" y="1533525"/>
                  <a:ext cx="60616" cy="292100"/>
                </a:xfrm>
                <a:custGeom>
                  <a:avLst/>
                  <a:gdLst>
                    <a:gd name="connsiteX0" fmla="*/ 60616 w 60616"/>
                    <a:gd name="connsiteY0" fmla="*/ 0 h 292100"/>
                    <a:gd name="connsiteX1" fmla="*/ 25691 w 60616"/>
                    <a:gd name="connsiteY1" fmla="*/ 73025 h 292100"/>
                    <a:gd name="connsiteX2" fmla="*/ 22516 w 60616"/>
                    <a:gd name="connsiteY2" fmla="*/ 41275 h 292100"/>
                    <a:gd name="connsiteX3" fmla="*/ 9816 w 60616"/>
                    <a:gd name="connsiteY3" fmla="*/ 206375 h 292100"/>
                    <a:gd name="connsiteX4" fmla="*/ 9816 w 60616"/>
                    <a:gd name="connsiteY4" fmla="*/ 158750 h 292100"/>
                    <a:gd name="connsiteX5" fmla="*/ 291 w 60616"/>
                    <a:gd name="connsiteY5" fmla="*/ 260350 h 292100"/>
                    <a:gd name="connsiteX6" fmla="*/ 22516 w 60616"/>
                    <a:gd name="connsiteY6" fmla="*/ 292100 h 292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616" h="292100">
                      <a:moveTo>
                        <a:pt x="60616" y="0"/>
                      </a:moveTo>
                      <a:cubicBezTo>
                        <a:pt x="46328" y="33073"/>
                        <a:pt x="32041" y="66146"/>
                        <a:pt x="25691" y="73025"/>
                      </a:cubicBezTo>
                      <a:cubicBezTo>
                        <a:pt x="19341" y="79904"/>
                        <a:pt x="25162" y="19050"/>
                        <a:pt x="22516" y="41275"/>
                      </a:cubicBezTo>
                      <a:cubicBezTo>
                        <a:pt x="19870" y="63500"/>
                        <a:pt x="11933" y="186796"/>
                        <a:pt x="9816" y="206375"/>
                      </a:cubicBezTo>
                      <a:cubicBezTo>
                        <a:pt x="7699" y="225954"/>
                        <a:pt x="11403" y="149754"/>
                        <a:pt x="9816" y="158750"/>
                      </a:cubicBezTo>
                      <a:cubicBezTo>
                        <a:pt x="8229" y="167746"/>
                        <a:pt x="-1826" y="238125"/>
                        <a:pt x="291" y="260350"/>
                      </a:cubicBezTo>
                      <a:cubicBezTo>
                        <a:pt x="2408" y="282575"/>
                        <a:pt x="12462" y="287337"/>
                        <a:pt x="22516" y="292100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1" name="フリーフォーム 1780">
                  <a:extLst>
                    <a:ext uri="{FF2B5EF4-FFF2-40B4-BE49-F238E27FC236}">
                      <a16:creationId xmlns:a16="http://schemas.microsoft.com/office/drawing/2014/main" id="{26793266-7261-733E-2444-D0A9A6145702}"/>
                    </a:ext>
                  </a:extLst>
                </p:cNvPr>
                <p:cNvSpPr/>
                <p:nvPr/>
              </p:nvSpPr>
              <p:spPr>
                <a:xfrm>
                  <a:off x="4987849" y="1488898"/>
                  <a:ext cx="571576" cy="454613"/>
                </a:xfrm>
                <a:custGeom>
                  <a:avLst/>
                  <a:gdLst>
                    <a:gd name="connsiteX0" fmla="*/ 63576 w 571576"/>
                    <a:gd name="connsiteY0" fmla="*/ 177 h 454613"/>
                    <a:gd name="connsiteX1" fmla="*/ 19126 w 571576"/>
                    <a:gd name="connsiteY1" fmla="*/ 124002 h 454613"/>
                    <a:gd name="connsiteX2" fmla="*/ 44526 w 571576"/>
                    <a:gd name="connsiteY2" fmla="*/ 225602 h 454613"/>
                    <a:gd name="connsiteX3" fmla="*/ 54051 w 571576"/>
                    <a:gd name="connsiteY3" fmla="*/ 139877 h 454613"/>
                    <a:gd name="connsiteX4" fmla="*/ 22301 w 571576"/>
                    <a:gd name="connsiteY4" fmla="*/ 314502 h 454613"/>
                    <a:gd name="connsiteX5" fmla="*/ 66751 w 571576"/>
                    <a:gd name="connsiteY5" fmla="*/ 333552 h 454613"/>
                    <a:gd name="connsiteX6" fmla="*/ 57226 w 571576"/>
                    <a:gd name="connsiteY6" fmla="*/ 368477 h 454613"/>
                    <a:gd name="connsiteX7" fmla="*/ 235026 w 571576"/>
                    <a:gd name="connsiteY7" fmla="*/ 381177 h 454613"/>
                    <a:gd name="connsiteX8" fmla="*/ 101676 w 571576"/>
                    <a:gd name="connsiteY8" fmla="*/ 381177 h 454613"/>
                    <a:gd name="connsiteX9" fmla="*/ 571576 w 571576"/>
                    <a:gd name="connsiteY9" fmla="*/ 384352 h 454613"/>
                    <a:gd name="connsiteX10" fmla="*/ 146126 w 571576"/>
                    <a:gd name="connsiteY10" fmla="*/ 381177 h 454613"/>
                    <a:gd name="connsiteX11" fmla="*/ 127076 w 571576"/>
                    <a:gd name="connsiteY11" fmla="*/ 387527 h 454613"/>
                    <a:gd name="connsiteX12" fmla="*/ 127076 w 571576"/>
                    <a:gd name="connsiteY12" fmla="*/ 406577 h 454613"/>
                    <a:gd name="connsiteX13" fmla="*/ 117551 w 571576"/>
                    <a:gd name="connsiteY13" fmla="*/ 416102 h 454613"/>
                    <a:gd name="connsiteX14" fmla="*/ 187401 w 571576"/>
                    <a:gd name="connsiteY14" fmla="*/ 435152 h 454613"/>
                    <a:gd name="connsiteX15" fmla="*/ 171526 w 571576"/>
                    <a:gd name="connsiteY15" fmla="*/ 428802 h 454613"/>
                    <a:gd name="connsiteX16" fmla="*/ 76276 w 571576"/>
                    <a:gd name="connsiteY16" fmla="*/ 438327 h 454613"/>
                    <a:gd name="connsiteX17" fmla="*/ 35001 w 571576"/>
                    <a:gd name="connsiteY17" fmla="*/ 435152 h 454613"/>
                    <a:gd name="connsiteX18" fmla="*/ 25476 w 571576"/>
                    <a:gd name="connsiteY18" fmla="*/ 190677 h 454613"/>
                    <a:gd name="connsiteX19" fmla="*/ 76 w 571576"/>
                    <a:gd name="connsiteY19" fmla="*/ 324027 h 454613"/>
                    <a:gd name="connsiteX20" fmla="*/ 19126 w 571576"/>
                    <a:gd name="connsiteY20" fmla="*/ 101777 h 454613"/>
                    <a:gd name="connsiteX21" fmla="*/ 63576 w 571576"/>
                    <a:gd name="connsiteY21" fmla="*/ 177 h 454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1576" h="454613">
                      <a:moveTo>
                        <a:pt x="63576" y="177"/>
                      </a:moveTo>
                      <a:cubicBezTo>
                        <a:pt x="63576" y="3881"/>
                        <a:pt x="22301" y="86431"/>
                        <a:pt x="19126" y="124002"/>
                      </a:cubicBezTo>
                      <a:cubicBezTo>
                        <a:pt x="15951" y="161573"/>
                        <a:pt x="38705" y="222956"/>
                        <a:pt x="44526" y="225602"/>
                      </a:cubicBezTo>
                      <a:cubicBezTo>
                        <a:pt x="50347" y="228248"/>
                        <a:pt x="57755" y="125060"/>
                        <a:pt x="54051" y="139877"/>
                      </a:cubicBezTo>
                      <a:cubicBezTo>
                        <a:pt x="50347" y="154694"/>
                        <a:pt x="20184" y="282223"/>
                        <a:pt x="22301" y="314502"/>
                      </a:cubicBezTo>
                      <a:cubicBezTo>
                        <a:pt x="24418" y="346781"/>
                        <a:pt x="60930" y="324556"/>
                        <a:pt x="66751" y="333552"/>
                      </a:cubicBezTo>
                      <a:cubicBezTo>
                        <a:pt x="72572" y="342548"/>
                        <a:pt x="29180" y="360540"/>
                        <a:pt x="57226" y="368477"/>
                      </a:cubicBezTo>
                      <a:cubicBezTo>
                        <a:pt x="85272" y="376415"/>
                        <a:pt x="227618" y="379060"/>
                        <a:pt x="235026" y="381177"/>
                      </a:cubicBezTo>
                      <a:cubicBezTo>
                        <a:pt x="242434" y="383294"/>
                        <a:pt x="101676" y="381177"/>
                        <a:pt x="101676" y="381177"/>
                      </a:cubicBezTo>
                      <a:lnTo>
                        <a:pt x="571576" y="384352"/>
                      </a:lnTo>
                      <a:lnTo>
                        <a:pt x="146126" y="381177"/>
                      </a:lnTo>
                      <a:cubicBezTo>
                        <a:pt x="72043" y="381706"/>
                        <a:pt x="130251" y="383294"/>
                        <a:pt x="127076" y="387527"/>
                      </a:cubicBezTo>
                      <a:cubicBezTo>
                        <a:pt x="123901" y="391760"/>
                        <a:pt x="128663" y="401815"/>
                        <a:pt x="127076" y="406577"/>
                      </a:cubicBezTo>
                      <a:cubicBezTo>
                        <a:pt x="125489" y="411339"/>
                        <a:pt x="107497" y="411340"/>
                        <a:pt x="117551" y="416102"/>
                      </a:cubicBezTo>
                      <a:cubicBezTo>
                        <a:pt x="127605" y="420865"/>
                        <a:pt x="178405" y="433035"/>
                        <a:pt x="187401" y="435152"/>
                      </a:cubicBezTo>
                      <a:cubicBezTo>
                        <a:pt x="196397" y="437269"/>
                        <a:pt x="190047" y="428273"/>
                        <a:pt x="171526" y="428802"/>
                      </a:cubicBezTo>
                      <a:cubicBezTo>
                        <a:pt x="153005" y="429331"/>
                        <a:pt x="99030" y="437269"/>
                        <a:pt x="76276" y="438327"/>
                      </a:cubicBezTo>
                      <a:cubicBezTo>
                        <a:pt x="53522" y="439385"/>
                        <a:pt x="43468" y="476427"/>
                        <a:pt x="35001" y="435152"/>
                      </a:cubicBezTo>
                      <a:cubicBezTo>
                        <a:pt x="26534" y="393877"/>
                        <a:pt x="31297" y="209198"/>
                        <a:pt x="25476" y="190677"/>
                      </a:cubicBezTo>
                      <a:cubicBezTo>
                        <a:pt x="19655" y="172156"/>
                        <a:pt x="1134" y="338844"/>
                        <a:pt x="76" y="324027"/>
                      </a:cubicBezTo>
                      <a:cubicBezTo>
                        <a:pt x="-982" y="309210"/>
                        <a:pt x="9072" y="152048"/>
                        <a:pt x="19126" y="101777"/>
                      </a:cubicBezTo>
                      <a:cubicBezTo>
                        <a:pt x="29180" y="51506"/>
                        <a:pt x="63576" y="-3527"/>
                        <a:pt x="63576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2" name="フリーフォーム 1781">
                  <a:extLst>
                    <a:ext uri="{FF2B5EF4-FFF2-40B4-BE49-F238E27FC236}">
                      <a16:creationId xmlns:a16="http://schemas.microsoft.com/office/drawing/2014/main" id="{EA9C372E-6583-9E0C-9860-F6E1FFACB4B3}"/>
                    </a:ext>
                  </a:extLst>
                </p:cNvPr>
                <p:cNvSpPr/>
                <p:nvPr/>
              </p:nvSpPr>
              <p:spPr>
                <a:xfrm>
                  <a:off x="5333893" y="1533451"/>
                  <a:ext cx="165564" cy="275431"/>
                </a:xfrm>
                <a:custGeom>
                  <a:avLst/>
                  <a:gdLst>
                    <a:gd name="connsiteX0" fmla="*/ 107 w 165564"/>
                    <a:gd name="connsiteY0" fmla="*/ 74 h 275431"/>
                    <a:gd name="connsiteX1" fmla="*/ 114407 w 165564"/>
                    <a:gd name="connsiteY1" fmla="*/ 114374 h 275431"/>
                    <a:gd name="connsiteX2" fmla="*/ 92182 w 165564"/>
                    <a:gd name="connsiteY2" fmla="*/ 108024 h 275431"/>
                    <a:gd name="connsiteX3" fmla="*/ 165207 w 165564"/>
                    <a:gd name="connsiteY3" fmla="*/ 273124 h 275431"/>
                    <a:gd name="connsiteX4" fmla="*/ 117582 w 165564"/>
                    <a:gd name="connsiteY4" fmla="*/ 206449 h 275431"/>
                    <a:gd name="connsiteX5" fmla="*/ 60432 w 165564"/>
                    <a:gd name="connsiteY5" fmla="*/ 231849 h 275431"/>
                    <a:gd name="connsiteX6" fmla="*/ 101707 w 165564"/>
                    <a:gd name="connsiteY6" fmla="*/ 206449 h 275431"/>
                    <a:gd name="connsiteX7" fmla="*/ 28682 w 165564"/>
                    <a:gd name="connsiteY7" fmla="*/ 127074 h 275431"/>
                    <a:gd name="connsiteX8" fmla="*/ 47732 w 165564"/>
                    <a:gd name="connsiteY8" fmla="*/ 174699 h 275431"/>
                    <a:gd name="connsiteX9" fmla="*/ 28682 w 165564"/>
                    <a:gd name="connsiteY9" fmla="*/ 41349 h 275431"/>
                    <a:gd name="connsiteX10" fmla="*/ 92182 w 165564"/>
                    <a:gd name="connsiteY10" fmla="*/ 133424 h 275431"/>
                    <a:gd name="connsiteX11" fmla="*/ 107 w 165564"/>
                    <a:gd name="connsiteY11" fmla="*/ 74 h 275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564" h="275431">
                      <a:moveTo>
                        <a:pt x="107" y="74"/>
                      </a:moveTo>
                      <a:cubicBezTo>
                        <a:pt x="3811" y="-3101"/>
                        <a:pt x="99061" y="96382"/>
                        <a:pt x="114407" y="114374"/>
                      </a:cubicBezTo>
                      <a:cubicBezTo>
                        <a:pt x="129753" y="132366"/>
                        <a:pt x="83715" y="81566"/>
                        <a:pt x="92182" y="108024"/>
                      </a:cubicBezTo>
                      <a:cubicBezTo>
                        <a:pt x="100649" y="134482"/>
                        <a:pt x="160974" y="256720"/>
                        <a:pt x="165207" y="273124"/>
                      </a:cubicBezTo>
                      <a:cubicBezTo>
                        <a:pt x="169440" y="289528"/>
                        <a:pt x="135044" y="213328"/>
                        <a:pt x="117582" y="206449"/>
                      </a:cubicBezTo>
                      <a:cubicBezTo>
                        <a:pt x="100120" y="199570"/>
                        <a:pt x="63078" y="231849"/>
                        <a:pt x="60432" y="231849"/>
                      </a:cubicBezTo>
                      <a:cubicBezTo>
                        <a:pt x="57786" y="231849"/>
                        <a:pt x="106999" y="223911"/>
                        <a:pt x="101707" y="206449"/>
                      </a:cubicBezTo>
                      <a:cubicBezTo>
                        <a:pt x="96415" y="188987"/>
                        <a:pt x="37678" y="132366"/>
                        <a:pt x="28682" y="127074"/>
                      </a:cubicBezTo>
                      <a:cubicBezTo>
                        <a:pt x="19686" y="121782"/>
                        <a:pt x="47732" y="188986"/>
                        <a:pt x="47732" y="174699"/>
                      </a:cubicBezTo>
                      <a:cubicBezTo>
                        <a:pt x="47732" y="160412"/>
                        <a:pt x="21274" y="48228"/>
                        <a:pt x="28682" y="41349"/>
                      </a:cubicBezTo>
                      <a:cubicBezTo>
                        <a:pt x="36090" y="34470"/>
                        <a:pt x="94299" y="136070"/>
                        <a:pt x="92182" y="133424"/>
                      </a:cubicBezTo>
                      <a:cubicBezTo>
                        <a:pt x="90065" y="130778"/>
                        <a:pt x="-3597" y="3249"/>
                        <a:pt x="107" y="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3" name="フリーフォーム 1782">
                  <a:extLst>
                    <a:ext uri="{FF2B5EF4-FFF2-40B4-BE49-F238E27FC236}">
                      <a16:creationId xmlns:a16="http://schemas.microsoft.com/office/drawing/2014/main" id="{ADE210E3-61D5-8CE8-0917-1DDD2429979F}"/>
                    </a:ext>
                  </a:extLst>
                </p:cNvPr>
                <p:cNvSpPr/>
                <p:nvPr/>
              </p:nvSpPr>
              <p:spPr>
                <a:xfrm>
                  <a:off x="5738437" y="1596929"/>
                  <a:ext cx="267617" cy="66783"/>
                </a:xfrm>
                <a:custGeom>
                  <a:avLst/>
                  <a:gdLst>
                    <a:gd name="connsiteX0" fmla="*/ 8313 w 267617"/>
                    <a:gd name="connsiteY0" fmla="*/ 66771 h 66783"/>
                    <a:gd name="connsiteX1" fmla="*/ 265488 w 267617"/>
                    <a:gd name="connsiteY1" fmla="*/ 38196 h 66783"/>
                    <a:gd name="connsiteX2" fmla="*/ 135313 w 267617"/>
                    <a:gd name="connsiteY2" fmla="*/ 19146 h 66783"/>
                    <a:gd name="connsiteX3" fmla="*/ 217863 w 267617"/>
                    <a:gd name="connsiteY3" fmla="*/ 54071 h 66783"/>
                    <a:gd name="connsiteX4" fmla="*/ 157538 w 267617"/>
                    <a:gd name="connsiteY4" fmla="*/ 96 h 66783"/>
                    <a:gd name="connsiteX5" fmla="*/ 68638 w 267617"/>
                    <a:gd name="connsiteY5" fmla="*/ 41371 h 66783"/>
                    <a:gd name="connsiteX6" fmla="*/ 8313 w 267617"/>
                    <a:gd name="connsiteY6" fmla="*/ 66771 h 66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7617" h="66783">
                      <a:moveTo>
                        <a:pt x="8313" y="66771"/>
                      </a:moveTo>
                      <a:cubicBezTo>
                        <a:pt x="41121" y="66242"/>
                        <a:pt x="244321" y="46133"/>
                        <a:pt x="265488" y="38196"/>
                      </a:cubicBezTo>
                      <a:cubicBezTo>
                        <a:pt x="286655" y="30258"/>
                        <a:pt x="143250" y="16500"/>
                        <a:pt x="135313" y="19146"/>
                      </a:cubicBezTo>
                      <a:cubicBezTo>
                        <a:pt x="127376" y="21792"/>
                        <a:pt x="214159" y="57246"/>
                        <a:pt x="217863" y="54071"/>
                      </a:cubicBezTo>
                      <a:cubicBezTo>
                        <a:pt x="221567" y="50896"/>
                        <a:pt x="182409" y="2213"/>
                        <a:pt x="157538" y="96"/>
                      </a:cubicBezTo>
                      <a:cubicBezTo>
                        <a:pt x="132667" y="-2021"/>
                        <a:pt x="88217" y="31317"/>
                        <a:pt x="68638" y="41371"/>
                      </a:cubicBezTo>
                      <a:cubicBezTo>
                        <a:pt x="49059" y="51425"/>
                        <a:pt x="-24495" y="67300"/>
                        <a:pt x="8313" y="667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4" name="フリーフォーム 1783">
                  <a:extLst>
                    <a:ext uri="{FF2B5EF4-FFF2-40B4-BE49-F238E27FC236}">
                      <a16:creationId xmlns:a16="http://schemas.microsoft.com/office/drawing/2014/main" id="{D164DD09-BB93-06E2-32AC-3EF2DF20B637}"/>
                    </a:ext>
                  </a:extLst>
                </p:cNvPr>
                <p:cNvSpPr/>
                <p:nvPr/>
              </p:nvSpPr>
              <p:spPr>
                <a:xfrm>
                  <a:off x="5930455" y="1564430"/>
                  <a:ext cx="422793" cy="83618"/>
                </a:xfrm>
                <a:custGeom>
                  <a:avLst/>
                  <a:gdLst>
                    <a:gd name="connsiteX0" fmla="*/ 445 w 422793"/>
                    <a:gd name="connsiteY0" fmla="*/ 67520 h 83618"/>
                    <a:gd name="connsiteX1" fmla="*/ 175070 w 422793"/>
                    <a:gd name="connsiteY1" fmla="*/ 42120 h 83618"/>
                    <a:gd name="connsiteX2" fmla="*/ 105220 w 422793"/>
                    <a:gd name="connsiteY2" fmla="*/ 845 h 83618"/>
                    <a:gd name="connsiteX3" fmla="*/ 422720 w 422793"/>
                    <a:gd name="connsiteY3" fmla="*/ 83395 h 83618"/>
                    <a:gd name="connsiteX4" fmla="*/ 133795 w 422793"/>
                    <a:gd name="connsiteY4" fmla="*/ 26245 h 83618"/>
                    <a:gd name="connsiteX5" fmla="*/ 445 w 422793"/>
                    <a:gd name="connsiteY5" fmla="*/ 67520 h 83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2793" h="83618">
                      <a:moveTo>
                        <a:pt x="445" y="67520"/>
                      </a:moveTo>
                      <a:cubicBezTo>
                        <a:pt x="7324" y="70166"/>
                        <a:pt x="157608" y="53232"/>
                        <a:pt x="175070" y="42120"/>
                      </a:cubicBezTo>
                      <a:cubicBezTo>
                        <a:pt x="192532" y="31008"/>
                        <a:pt x="63945" y="-6034"/>
                        <a:pt x="105220" y="845"/>
                      </a:cubicBezTo>
                      <a:cubicBezTo>
                        <a:pt x="146495" y="7724"/>
                        <a:pt x="417958" y="79162"/>
                        <a:pt x="422720" y="83395"/>
                      </a:cubicBezTo>
                      <a:cubicBezTo>
                        <a:pt x="427482" y="87628"/>
                        <a:pt x="199941" y="30478"/>
                        <a:pt x="133795" y="26245"/>
                      </a:cubicBezTo>
                      <a:cubicBezTo>
                        <a:pt x="67649" y="22012"/>
                        <a:pt x="-6434" y="64874"/>
                        <a:pt x="445" y="675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5" name="フリーフォーム 1784">
                  <a:extLst>
                    <a:ext uri="{FF2B5EF4-FFF2-40B4-BE49-F238E27FC236}">
                      <a16:creationId xmlns:a16="http://schemas.microsoft.com/office/drawing/2014/main" id="{14460DE6-4068-A149-B0F5-6235DC181F8F}"/>
                    </a:ext>
                  </a:extLst>
                </p:cNvPr>
                <p:cNvSpPr/>
                <p:nvPr/>
              </p:nvSpPr>
              <p:spPr>
                <a:xfrm>
                  <a:off x="5746717" y="1612855"/>
                  <a:ext cx="550676" cy="89891"/>
                </a:xfrm>
                <a:custGeom>
                  <a:avLst/>
                  <a:gdLst>
                    <a:gd name="connsiteX0" fmla="*/ 33 w 550676"/>
                    <a:gd name="connsiteY0" fmla="*/ 45 h 89891"/>
                    <a:gd name="connsiteX1" fmla="*/ 127033 w 550676"/>
                    <a:gd name="connsiteY1" fmla="*/ 88945 h 89891"/>
                    <a:gd name="connsiteX2" fmla="*/ 181008 w 550676"/>
                    <a:gd name="connsiteY2" fmla="*/ 47670 h 89891"/>
                    <a:gd name="connsiteX3" fmla="*/ 400083 w 550676"/>
                    <a:gd name="connsiteY3" fmla="*/ 60370 h 89891"/>
                    <a:gd name="connsiteX4" fmla="*/ 330233 w 550676"/>
                    <a:gd name="connsiteY4" fmla="*/ 47670 h 89891"/>
                    <a:gd name="connsiteX5" fmla="*/ 476283 w 550676"/>
                    <a:gd name="connsiteY5" fmla="*/ 41320 h 89891"/>
                    <a:gd name="connsiteX6" fmla="*/ 536608 w 550676"/>
                    <a:gd name="connsiteY6" fmla="*/ 19095 h 89891"/>
                    <a:gd name="connsiteX7" fmla="*/ 212758 w 550676"/>
                    <a:gd name="connsiteY7" fmla="*/ 60370 h 89891"/>
                    <a:gd name="connsiteX8" fmla="*/ 139733 w 550676"/>
                    <a:gd name="connsiteY8" fmla="*/ 76245 h 89891"/>
                    <a:gd name="connsiteX9" fmla="*/ 33 w 550676"/>
                    <a:gd name="connsiteY9" fmla="*/ 45 h 89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0676" h="89891">
                      <a:moveTo>
                        <a:pt x="33" y="45"/>
                      </a:moveTo>
                      <a:cubicBezTo>
                        <a:pt x="-2084" y="2162"/>
                        <a:pt x="96870" y="81007"/>
                        <a:pt x="127033" y="88945"/>
                      </a:cubicBezTo>
                      <a:cubicBezTo>
                        <a:pt x="157196" y="96883"/>
                        <a:pt x="135500" y="52432"/>
                        <a:pt x="181008" y="47670"/>
                      </a:cubicBezTo>
                      <a:cubicBezTo>
                        <a:pt x="226516" y="42908"/>
                        <a:pt x="375212" y="60370"/>
                        <a:pt x="400083" y="60370"/>
                      </a:cubicBezTo>
                      <a:cubicBezTo>
                        <a:pt x="424954" y="60370"/>
                        <a:pt x="317533" y="50845"/>
                        <a:pt x="330233" y="47670"/>
                      </a:cubicBezTo>
                      <a:cubicBezTo>
                        <a:pt x="342933" y="44495"/>
                        <a:pt x="441887" y="46082"/>
                        <a:pt x="476283" y="41320"/>
                      </a:cubicBezTo>
                      <a:cubicBezTo>
                        <a:pt x="510679" y="36558"/>
                        <a:pt x="580529" y="15920"/>
                        <a:pt x="536608" y="19095"/>
                      </a:cubicBezTo>
                      <a:cubicBezTo>
                        <a:pt x="492687" y="22270"/>
                        <a:pt x="278904" y="50845"/>
                        <a:pt x="212758" y="60370"/>
                      </a:cubicBezTo>
                      <a:cubicBezTo>
                        <a:pt x="146612" y="69895"/>
                        <a:pt x="170425" y="82595"/>
                        <a:pt x="139733" y="76245"/>
                      </a:cubicBezTo>
                      <a:cubicBezTo>
                        <a:pt x="109041" y="69895"/>
                        <a:pt x="2150" y="-2072"/>
                        <a:pt x="3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6" name="フリーフォーム 1785">
                  <a:extLst>
                    <a:ext uri="{FF2B5EF4-FFF2-40B4-BE49-F238E27FC236}">
                      <a16:creationId xmlns:a16="http://schemas.microsoft.com/office/drawing/2014/main" id="{871B0EE7-1AAD-B554-46BC-8CABA52CDA72}"/>
                    </a:ext>
                  </a:extLst>
                </p:cNvPr>
                <p:cNvSpPr/>
                <p:nvPr/>
              </p:nvSpPr>
              <p:spPr>
                <a:xfrm>
                  <a:off x="6127740" y="1589267"/>
                  <a:ext cx="828919" cy="82690"/>
                </a:xfrm>
                <a:custGeom>
                  <a:avLst/>
                  <a:gdLst>
                    <a:gd name="connsiteX0" fmla="*/ 10 w 828919"/>
                    <a:gd name="connsiteY0" fmla="*/ 29983 h 82690"/>
                    <a:gd name="connsiteX1" fmla="*/ 365135 w 828919"/>
                    <a:gd name="connsiteY1" fmla="*/ 29983 h 82690"/>
                    <a:gd name="connsiteX2" fmla="*/ 276235 w 828919"/>
                    <a:gd name="connsiteY2" fmla="*/ 1408 h 82690"/>
                    <a:gd name="connsiteX3" fmla="*/ 549285 w 828919"/>
                    <a:gd name="connsiteY3" fmla="*/ 80783 h 82690"/>
                    <a:gd name="connsiteX4" fmla="*/ 828685 w 828919"/>
                    <a:gd name="connsiteY4" fmla="*/ 58558 h 82690"/>
                    <a:gd name="connsiteX5" fmla="*/ 501660 w 828919"/>
                    <a:gd name="connsiteY5" fmla="*/ 64908 h 82690"/>
                    <a:gd name="connsiteX6" fmla="*/ 171460 w 828919"/>
                    <a:gd name="connsiteY6" fmla="*/ 49033 h 82690"/>
                    <a:gd name="connsiteX7" fmla="*/ 377835 w 828919"/>
                    <a:gd name="connsiteY7" fmla="*/ 68083 h 82690"/>
                    <a:gd name="connsiteX8" fmla="*/ 10 w 828919"/>
                    <a:gd name="connsiteY8" fmla="*/ 29983 h 82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919" h="82690">
                      <a:moveTo>
                        <a:pt x="10" y="29983"/>
                      </a:moveTo>
                      <a:cubicBezTo>
                        <a:pt x="-2107" y="23633"/>
                        <a:pt x="319098" y="34746"/>
                        <a:pt x="365135" y="29983"/>
                      </a:cubicBezTo>
                      <a:cubicBezTo>
                        <a:pt x="411173" y="25220"/>
                        <a:pt x="245543" y="-7059"/>
                        <a:pt x="276235" y="1408"/>
                      </a:cubicBezTo>
                      <a:cubicBezTo>
                        <a:pt x="306927" y="9875"/>
                        <a:pt x="457210" y="71258"/>
                        <a:pt x="549285" y="80783"/>
                      </a:cubicBezTo>
                      <a:cubicBezTo>
                        <a:pt x="641360" y="90308"/>
                        <a:pt x="836622" y="61204"/>
                        <a:pt x="828685" y="58558"/>
                      </a:cubicBezTo>
                      <a:cubicBezTo>
                        <a:pt x="820748" y="55912"/>
                        <a:pt x="611197" y="66495"/>
                        <a:pt x="501660" y="64908"/>
                      </a:cubicBezTo>
                      <a:cubicBezTo>
                        <a:pt x="392123" y="63321"/>
                        <a:pt x="192097" y="48504"/>
                        <a:pt x="171460" y="49033"/>
                      </a:cubicBezTo>
                      <a:cubicBezTo>
                        <a:pt x="150823" y="49562"/>
                        <a:pt x="401118" y="70729"/>
                        <a:pt x="377835" y="68083"/>
                      </a:cubicBezTo>
                      <a:cubicBezTo>
                        <a:pt x="354552" y="65437"/>
                        <a:pt x="2127" y="36333"/>
                        <a:pt x="10" y="299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7" name="フリーフォーム 1786">
                  <a:extLst>
                    <a:ext uri="{FF2B5EF4-FFF2-40B4-BE49-F238E27FC236}">
                      <a16:creationId xmlns:a16="http://schemas.microsoft.com/office/drawing/2014/main" id="{B8F2453F-9DE0-954E-1287-D15B7D26C153}"/>
                    </a:ext>
                  </a:extLst>
                </p:cNvPr>
                <p:cNvSpPr/>
                <p:nvPr/>
              </p:nvSpPr>
              <p:spPr>
                <a:xfrm>
                  <a:off x="6001689" y="1637900"/>
                  <a:ext cx="845135" cy="63933"/>
                </a:xfrm>
                <a:custGeom>
                  <a:avLst/>
                  <a:gdLst>
                    <a:gd name="connsiteX0" fmla="*/ 5411 w 845135"/>
                    <a:gd name="connsiteY0" fmla="*/ 400 h 63933"/>
                    <a:gd name="connsiteX1" fmla="*/ 481661 w 845135"/>
                    <a:gd name="connsiteY1" fmla="*/ 54375 h 63933"/>
                    <a:gd name="connsiteX2" fmla="*/ 494361 w 845135"/>
                    <a:gd name="connsiteY2" fmla="*/ 48025 h 63933"/>
                    <a:gd name="connsiteX3" fmla="*/ 843611 w 845135"/>
                    <a:gd name="connsiteY3" fmla="*/ 63900 h 63933"/>
                    <a:gd name="connsiteX4" fmla="*/ 608661 w 845135"/>
                    <a:gd name="connsiteY4" fmla="*/ 51200 h 63933"/>
                    <a:gd name="connsiteX5" fmla="*/ 303861 w 845135"/>
                    <a:gd name="connsiteY5" fmla="*/ 19450 h 63933"/>
                    <a:gd name="connsiteX6" fmla="*/ 395936 w 845135"/>
                    <a:gd name="connsiteY6" fmla="*/ 32150 h 63933"/>
                    <a:gd name="connsiteX7" fmla="*/ 234011 w 845135"/>
                    <a:gd name="connsiteY7" fmla="*/ 28975 h 63933"/>
                    <a:gd name="connsiteX8" fmla="*/ 5411 w 845135"/>
                    <a:gd name="connsiteY8" fmla="*/ 400 h 63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5135" h="63933">
                      <a:moveTo>
                        <a:pt x="5411" y="400"/>
                      </a:moveTo>
                      <a:cubicBezTo>
                        <a:pt x="46686" y="4633"/>
                        <a:pt x="400169" y="46438"/>
                        <a:pt x="481661" y="54375"/>
                      </a:cubicBezTo>
                      <a:cubicBezTo>
                        <a:pt x="563153" y="62312"/>
                        <a:pt x="434036" y="46438"/>
                        <a:pt x="494361" y="48025"/>
                      </a:cubicBezTo>
                      <a:cubicBezTo>
                        <a:pt x="554686" y="49612"/>
                        <a:pt x="824561" y="63371"/>
                        <a:pt x="843611" y="63900"/>
                      </a:cubicBezTo>
                      <a:cubicBezTo>
                        <a:pt x="862661" y="64429"/>
                        <a:pt x="698619" y="58608"/>
                        <a:pt x="608661" y="51200"/>
                      </a:cubicBezTo>
                      <a:cubicBezTo>
                        <a:pt x="518703" y="43792"/>
                        <a:pt x="339315" y="22625"/>
                        <a:pt x="303861" y="19450"/>
                      </a:cubicBezTo>
                      <a:cubicBezTo>
                        <a:pt x="268407" y="16275"/>
                        <a:pt x="407578" y="30563"/>
                        <a:pt x="395936" y="32150"/>
                      </a:cubicBezTo>
                      <a:cubicBezTo>
                        <a:pt x="384294" y="33737"/>
                        <a:pt x="297511" y="31092"/>
                        <a:pt x="234011" y="28975"/>
                      </a:cubicBezTo>
                      <a:cubicBezTo>
                        <a:pt x="170511" y="26858"/>
                        <a:pt x="-35864" y="-3833"/>
                        <a:pt x="5411" y="4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8" name="フリーフォーム 1787">
                  <a:extLst>
                    <a:ext uri="{FF2B5EF4-FFF2-40B4-BE49-F238E27FC236}">
                      <a16:creationId xmlns:a16="http://schemas.microsoft.com/office/drawing/2014/main" id="{4ECD4E6C-C2AE-CA55-787C-14368785469F}"/>
                    </a:ext>
                  </a:extLst>
                </p:cNvPr>
                <p:cNvSpPr/>
                <p:nvPr/>
              </p:nvSpPr>
              <p:spPr>
                <a:xfrm>
                  <a:off x="6933324" y="1549217"/>
                  <a:ext cx="673156" cy="76551"/>
                </a:xfrm>
                <a:custGeom>
                  <a:avLst/>
                  <a:gdLst>
                    <a:gd name="connsiteX0" fmla="*/ 876 w 673156"/>
                    <a:gd name="connsiteY0" fmla="*/ 38283 h 76551"/>
                    <a:gd name="connsiteX1" fmla="*/ 664451 w 673156"/>
                    <a:gd name="connsiteY1" fmla="*/ 6533 h 76551"/>
                    <a:gd name="connsiteX2" fmla="*/ 385051 w 673156"/>
                    <a:gd name="connsiteY2" fmla="*/ 16058 h 76551"/>
                    <a:gd name="connsiteX3" fmla="*/ 458076 w 673156"/>
                    <a:gd name="connsiteY3" fmla="*/ 54158 h 76551"/>
                    <a:gd name="connsiteX4" fmla="*/ 254876 w 673156"/>
                    <a:gd name="connsiteY4" fmla="*/ 76383 h 76551"/>
                    <a:gd name="connsiteX5" fmla="*/ 464426 w 673156"/>
                    <a:gd name="connsiteY5" fmla="*/ 63683 h 76551"/>
                    <a:gd name="connsiteX6" fmla="*/ 385051 w 673156"/>
                    <a:gd name="connsiteY6" fmla="*/ 50983 h 76551"/>
                    <a:gd name="connsiteX7" fmla="*/ 331076 w 673156"/>
                    <a:gd name="connsiteY7" fmla="*/ 16058 h 76551"/>
                    <a:gd name="connsiteX8" fmla="*/ 518401 w 673156"/>
                    <a:gd name="connsiteY8" fmla="*/ 183 h 76551"/>
                    <a:gd name="connsiteX9" fmla="*/ 876 w 673156"/>
                    <a:gd name="connsiteY9" fmla="*/ 38283 h 76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73156" h="76551">
                      <a:moveTo>
                        <a:pt x="876" y="38283"/>
                      </a:moveTo>
                      <a:lnTo>
                        <a:pt x="664451" y="6533"/>
                      </a:lnTo>
                      <a:cubicBezTo>
                        <a:pt x="728480" y="2829"/>
                        <a:pt x="419447" y="8121"/>
                        <a:pt x="385051" y="16058"/>
                      </a:cubicBezTo>
                      <a:cubicBezTo>
                        <a:pt x="350655" y="23995"/>
                        <a:pt x="479772" y="44104"/>
                        <a:pt x="458076" y="54158"/>
                      </a:cubicBezTo>
                      <a:cubicBezTo>
                        <a:pt x="436380" y="64212"/>
                        <a:pt x="253818" y="74795"/>
                        <a:pt x="254876" y="76383"/>
                      </a:cubicBezTo>
                      <a:cubicBezTo>
                        <a:pt x="255934" y="77971"/>
                        <a:pt x="442730" y="67916"/>
                        <a:pt x="464426" y="63683"/>
                      </a:cubicBezTo>
                      <a:cubicBezTo>
                        <a:pt x="486122" y="59450"/>
                        <a:pt x="407276" y="58921"/>
                        <a:pt x="385051" y="50983"/>
                      </a:cubicBezTo>
                      <a:cubicBezTo>
                        <a:pt x="362826" y="43046"/>
                        <a:pt x="308851" y="24525"/>
                        <a:pt x="331076" y="16058"/>
                      </a:cubicBezTo>
                      <a:cubicBezTo>
                        <a:pt x="353301" y="7591"/>
                        <a:pt x="569730" y="-1404"/>
                        <a:pt x="518401" y="183"/>
                      </a:cubicBezTo>
                      <a:cubicBezTo>
                        <a:pt x="467072" y="1770"/>
                        <a:pt x="-23466" y="37225"/>
                        <a:pt x="876" y="38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9" name="フリーフォーム 1788">
                  <a:extLst>
                    <a:ext uri="{FF2B5EF4-FFF2-40B4-BE49-F238E27FC236}">
                      <a16:creationId xmlns:a16="http://schemas.microsoft.com/office/drawing/2014/main" id="{621ECFCA-F357-F26B-26FF-40EC4C10F1D6}"/>
                    </a:ext>
                  </a:extLst>
                </p:cNvPr>
                <p:cNvSpPr/>
                <p:nvPr/>
              </p:nvSpPr>
              <p:spPr>
                <a:xfrm>
                  <a:off x="6593679" y="1711132"/>
                  <a:ext cx="433375" cy="74776"/>
                </a:xfrm>
                <a:custGeom>
                  <a:avLst/>
                  <a:gdLst>
                    <a:gd name="connsiteX0" fmla="*/ 796 w 433375"/>
                    <a:gd name="connsiteY0" fmla="*/ 22418 h 74776"/>
                    <a:gd name="connsiteX1" fmla="*/ 280196 w 433375"/>
                    <a:gd name="connsiteY1" fmla="*/ 73218 h 74776"/>
                    <a:gd name="connsiteX2" fmla="*/ 248446 w 433375"/>
                    <a:gd name="connsiteY2" fmla="*/ 57343 h 74776"/>
                    <a:gd name="connsiteX3" fmla="*/ 432596 w 433375"/>
                    <a:gd name="connsiteY3" fmla="*/ 12893 h 74776"/>
                    <a:gd name="connsiteX4" fmla="*/ 165896 w 433375"/>
                    <a:gd name="connsiteY4" fmla="*/ 16068 h 74776"/>
                    <a:gd name="connsiteX5" fmla="*/ 324646 w 433375"/>
                    <a:gd name="connsiteY5" fmla="*/ 193 h 74776"/>
                    <a:gd name="connsiteX6" fmla="*/ 118271 w 433375"/>
                    <a:gd name="connsiteY6" fmla="*/ 28768 h 74776"/>
                    <a:gd name="connsiteX7" fmla="*/ 375446 w 433375"/>
                    <a:gd name="connsiteY7" fmla="*/ 44643 h 74776"/>
                    <a:gd name="connsiteX8" fmla="*/ 200821 w 433375"/>
                    <a:gd name="connsiteY8" fmla="*/ 57343 h 74776"/>
                    <a:gd name="connsiteX9" fmla="*/ 796 w 433375"/>
                    <a:gd name="connsiteY9" fmla="*/ 22418 h 74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33375" h="74776">
                      <a:moveTo>
                        <a:pt x="796" y="22418"/>
                      </a:moveTo>
                      <a:cubicBezTo>
                        <a:pt x="14025" y="25064"/>
                        <a:pt x="238921" y="67397"/>
                        <a:pt x="280196" y="73218"/>
                      </a:cubicBezTo>
                      <a:cubicBezTo>
                        <a:pt x="321471" y="79039"/>
                        <a:pt x="223046" y="67397"/>
                        <a:pt x="248446" y="57343"/>
                      </a:cubicBezTo>
                      <a:cubicBezTo>
                        <a:pt x="273846" y="47289"/>
                        <a:pt x="446354" y="19772"/>
                        <a:pt x="432596" y="12893"/>
                      </a:cubicBezTo>
                      <a:cubicBezTo>
                        <a:pt x="418838" y="6014"/>
                        <a:pt x="183888" y="18185"/>
                        <a:pt x="165896" y="16068"/>
                      </a:cubicBezTo>
                      <a:cubicBezTo>
                        <a:pt x="147904" y="13951"/>
                        <a:pt x="332583" y="-1924"/>
                        <a:pt x="324646" y="193"/>
                      </a:cubicBezTo>
                      <a:cubicBezTo>
                        <a:pt x="316709" y="2310"/>
                        <a:pt x="109804" y="21360"/>
                        <a:pt x="118271" y="28768"/>
                      </a:cubicBezTo>
                      <a:cubicBezTo>
                        <a:pt x="126738" y="36176"/>
                        <a:pt x="361688" y="39881"/>
                        <a:pt x="375446" y="44643"/>
                      </a:cubicBezTo>
                      <a:cubicBezTo>
                        <a:pt x="389204" y="49405"/>
                        <a:pt x="259029" y="58401"/>
                        <a:pt x="200821" y="57343"/>
                      </a:cubicBezTo>
                      <a:cubicBezTo>
                        <a:pt x="142613" y="56285"/>
                        <a:pt x="-12433" y="19772"/>
                        <a:pt x="796" y="224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0" name="フリーフォーム 1789">
                  <a:extLst>
                    <a:ext uri="{FF2B5EF4-FFF2-40B4-BE49-F238E27FC236}">
                      <a16:creationId xmlns:a16="http://schemas.microsoft.com/office/drawing/2014/main" id="{24F947D5-BE47-3438-C9F8-9111887A5CC3}"/>
                    </a:ext>
                  </a:extLst>
                </p:cNvPr>
                <p:cNvSpPr/>
                <p:nvPr/>
              </p:nvSpPr>
              <p:spPr>
                <a:xfrm>
                  <a:off x="7327981" y="1634276"/>
                  <a:ext cx="504758" cy="67648"/>
                </a:xfrm>
                <a:custGeom>
                  <a:avLst/>
                  <a:gdLst>
                    <a:gd name="connsiteX0" fmla="*/ 3094 w 504758"/>
                    <a:gd name="connsiteY0" fmla="*/ 849 h 67648"/>
                    <a:gd name="connsiteX1" fmla="*/ 396794 w 504758"/>
                    <a:gd name="connsiteY1" fmla="*/ 4024 h 67648"/>
                    <a:gd name="connsiteX2" fmla="*/ 349169 w 504758"/>
                    <a:gd name="connsiteY2" fmla="*/ 10374 h 67648"/>
                    <a:gd name="connsiteX3" fmla="*/ 460294 w 504758"/>
                    <a:gd name="connsiteY3" fmla="*/ 7199 h 67648"/>
                    <a:gd name="connsiteX4" fmla="*/ 365044 w 504758"/>
                    <a:gd name="connsiteY4" fmla="*/ 67524 h 67648"/>
                    <a:gd name="connsiteX5" fmla="*/ 495219 w 504758"/>
                    <a:gd name="connsiteY5" fmla="*/ 23074 h 67648"/>
                    <a:gd name="connsiteX6" fmla="*/ 53894 w 504758"/>
                    <a:gd name="connsiteY6" fmla="*/ 26249 h 67648"/>
                    <a:gd name="connsiteX7" fmla="*/ 206294 w 504758"/>
                    <a:gd name="connsiteY7" fmla="*/ 19899 h 67648"/>
                    <a:gd name="connsiteX8" fmla="*/ 3094 w 504758"/>
                    <a:gd name="connsiteY8" fmla="*/ 849 h 67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4758" h="67648">
                      <a:moveTo>
                        <a:pt x="3094" y="849"/>
                      </a:moveTo>
                      <a:cubicBezTo>
                        <a:pt x="34844" y="-1797"/>
                        <a:pt x="339115" y="2437"/>
                        <a:pt x="396794" y="4024"/>
                      </a:cubicBezTo>
                      <a:cubicBezTo>
                        <a:pt x="454473" y="5611"/>
                        <a:pt x="338586" y="9845"/>
                        <a:pt x="349169" y="10374"/>
                      </a:cubicBezTo>
                      <a:cubicBezTo>
                        <a:pt x="359752" y="10903"/>
                        <a:pt x="457648" y="-2326"/>
                        <a:pt x="460294" y="7199"/>
                      </a:cubicBezTo>
                      <a:cubicBezTo>
                        <a:pt x="462940" y="16724"/>
                        <a:pt x="359223" y="64878"/>
                        <a:pt x="365044" y="67524"/>
                      </a:cubicBezTo>
                      <a:cubicBezTo>
                        <a:pt x="370865" y="70170"/>
                        <a:pt x="547077" y="29953"/>
                        <a:pt x="495219" y="23074"/>
                      </a:cubicBezTo>
                      <a:cubicBezTo>
                        <a:pt x="443361" y="16195"/>
                        <a:pt x="102048" y="26778"/>
                        <a:pt x="53894" y="26249"/>
                      </a:cubicBezTo>
                      <a:cubicBezTo>
                        <a:pt x="5740" y="25720"/>
                        <a:pt x="218465" y="22016"/>
                        <a:pt x="206294" y="19899"/>
                      </a:cubicBezTo>
                      <a:cubicBezTo>
                        <a:pt x="194123" y="17782"/>
                        <a:pt x="-28656" y="3495"/>
                        <a:pt x="3094" y="8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1" name="フリーフォーム 1790">
                  <a:extLst>
                    <a:ext uri="{FF2B5EF4-FFF2-40B4-BE49-F238E27FC236}">
                      <a16:creationId xmlns:a16="http://schemas.microsoft.com/office/drawing/2014/main" id="{A7630370-49ED-0CB9-AB4F-E97D4C68E045}"/>
                    </a:ext>
                  </a:extLst>
                </p:cNvPr>
                <p:cNvSpPr/>
                <p:nvPr/>
              </p:nvSpPr>
              <p:spPr>
                <a:xfrm>
                  <a:off x="7407275" y="1602696"/>
                  <a:ext cx="454127" cy="38853"/>
                </a:xfrm>
                <a:custGeom>
                  <a:avLst/>
                  <a:gdLst>
                    <a:gd name="connsiteX0" fmla="*/ 0 w 454127"/>
                    <a:gd name="connsiteY0" fmla="*/ 13379 h 38853"/>
                    <a:gd name="connsiteX1" fmla="*/ 365125 w 454127"/>
                    <a:gd name="connsiteY1" fmla="*/ 3854 h 38853"/>
                    <a:gd name="connsiteX2" fmla="*/ 406400 w 454127"/>
                    <a:gd name="connsiteY2" fmla="*/ 10204 h 38853"/>
                    <a:gd name="connsiteX3" fmla="*/ 304800 w 454127"/>
                    <a:gd name="connsiteY3" fmla="*/ 38779 h 38853"/>
                    <a:gd name="connsiteX4" fmla="*/ 454025 w 454127"/>
                    <a:gd name="connsiteY4" fmla="*/ 679 h 38853"/>
                    <a:gd name="connsiteX5" fmla="*/ 330200 w 454127"/>
                    <a:gd name="connsiteY5" fmla="*/ 13379 h 38853"/>
                    <a:gd name="connsiteX6" fmla="*/ 0 w 454127"/>
                    <a:gd name="connsiteY6" fmla="*/ 13379 h 38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4127" h="38853">
                      <a:moveTo>
                        <a:pt x="0" y="13379"/>
                      </a:moveTo>
                      <a:lnTo>
                        <a:pt x="365125" y="3854"/>
                      </a:lnTo>
                      <a:cubicBezTo>
                        <a:pt x="432858" y="3325"/>
                        <a:pt x="416454" y="4383"/>
                        <a:pt x="406400" y="10204"/>
                      </a:cubicBezTo>
                      <a:cubicBezTo>
                        <a:pt x="396346" y="16025"/>
                        <a:pt x="296862" y="40367"/>
                        <a:pt x="304800" y="38779"/>
                      </a:cubicBezTo>
                      <a:cubicBezTo>
                        <a:pt x="312738" y="37191"/>
                        <a:pt x="449792" y="4912"/>
                        <a:pt x="454025" y="679"/>
                      </a:cubicBezTo>
                      <a:cubicBezTo>
                        <a:pt x="458258" y="-3554"/>
                        <a:pt x="330200" y="13379"/>
                        <a:pt x="330200" y="13379"/>
                      </a:cubicBezTo>
                      <a:lnTo>
                        <a:pt x="0" y="1337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2" name="フリーフォーム 1791">
                  <a:extLst>
                    <a:ext uri="{FF2B5EF4-FFF2-40B4-BE49-F238E27FC236}">
                      <a16:creationId xmlns:a16="http://schemas.microsoft.com/office/drawing/2014/main" id="{1CE689F9-D503-F82E-0A77-D4EFE7B8F84D}"/>
                    </a:ext>
                  </a:extLst>
                </p:cNvPr>
                <p:cNvSpPr/>
                <p:nvPr/>
              </p:nvSpPr>
              <p:spPr>
                <a:xfrm>
                  <a:off x="7315194" y="1826959"/>
                  <a:ext cx="559163" cy="159497"/>
                </a:xfrm>
                <a:custGeom>
                  <a:avLst/>
                  <a:gdLst>
                    <a:gd name="connsiteX0" fmla="*/ 558806 w 559163"/>
                    <a:gd name="connsiteY0" fmla="*/ 14541 h 159497"/>
                    <a:gd name="connsiteX1" fmla="*/ 22231 w 559163"/>
                    <a:gd name="connsiteY1" fmla="*/ 43116 h 159497"/>
                    <a:gd name="connsiteX2" fmla="*/ 295281 w 559163"/>
                    <a:gd name="connsiteY2" fmla="*/ 39941 h 159497"/>
                    <a:gd name="connsiteX3" fmla="*/ 6356 w 559163"/>
                    <a:gd name="connsiteY3" fmla="*/ 138366 h 159497"/>
                    <a:gd name="connsiteX4" fmla="*/ 130181 w 559163"/>
                    <a:gd name="connsiteY4" fmla="*/ 125666 h 159497"/>
                    <a:gd name="connsiteX5" fmla="*/ 520706 w 559163"/>
                    <a:gd name="connsiteY5" fmla="*/ 138366 h 159497"/>
                    <a:gd name="connsiteX6" fmla="*/ 130181 w 559163"/>
                    <a:gd name="connsiteY6" fmla="*/ 157416 h 159497"/>
                    <a:gd name="connsiteX7" fmla="*/ 257181 w 559163"/>
                    <a:gd name="connsiteY7" fmla="*/ 84391 h 159497"/>
                    <a:gd name="connsiteX8" fmla="*/ 107956 w 559163"/>
                    <a:gd name="connsiteY8" fmla="*/ 5016 h 159497"/>
                    <a:gd name="connsiteX9" fmla="*/ 558806 w 559163"/>
                    <a:gd name="connsiteY9" fmla="*/ 14541 h 159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9163" h="159497">
                      <a:moveTo>
                        <a:pt x="558806" y="14541"/>
                      </a:moveTo>
                      <a:cubicBezTo>
                        <a:pt x="544518" y="20891"/>
                        <a:pt x="66152" y="38883"/>
                        <a:pt x="22231" y="43116"/>
                      </a:cubicBezTo>
                      <a:cubicBezTo>
                        <a:pt x="-21690" y="47349"/>
                        <a:pt x="297927" y="24066"/>
                        <a:pt x="295281" y="39941"/>
                      </a:cubicBezTo>
                      <a:cubicBezTo>
                        <a:pt x="292635" y="55816"/>
                        <a:pt x="33873" y="124079"/>
                        <a:pt x="6356" y="138366"/>
                      </a:cubicBezTo>
                      <a:cubicBezTo>
                        <a:pt x="-21161" y="152654"/>
                        <a:pt x="44456" y="125666"/>
                        <a:pt x="130181" y="125666"/>
                      </a:cubicBezTo>
                      <a:cubicBezTo>
                        <a:pt x="215906" y="125666"/>
                        <a:pt x="520706" y="133074"/>
                        <a:pt x="520706" y="138366"/>
                      </a:cubicBezTo>
                      <a:cubicBezTo>
                        <a:pt x="520706" y="143658"/>
                        <a:pt x="174102" y="166412"/>
                        <a:pt x="130181" y="157416"/>
                      </a:cubicBezTo>
                      <a:cubicBezTo>
                        <a:pt x="86260" y="148420"/>
                        <a:pt x="260885" y="109791"/>
                        <a:pt x="257181" y="84391"/>
                      </a:cubicBezTo>
                      <a:cubicBezTo>
                        <a:pt x="253477" y="58991"/>
                        <a:pt x="61389" y="18245"/>
                        <a:pt x="107956" y="5016"/>
                      </a:cubicBezTo>
                      <a:cubicBezTo>
                        <a:pt x="154523" y="-8213"/>
                        <a:pt x="573094" y="8191"/>
                        <a:pt x="558806" y="145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3" name="フリーフォーム 1792">
                  <a:extLst>
                    <a:ext uri="{FF2B5EF4-FFF2-40B4-BE49-F238E27FC236}">
                      <a16:creationId xmlns:a16="http://schemas.microsoft.com/office/drawing/2014/main" id="{DC45D332-33BC-E5F8-D4FA-67FC699EE42B}"/>
                    </a:ext>
                  </a:extLst>
                </p:cNvPr>
                <p:cNvSpPr/>
                <p:nvPr/>
              </p:nvSpPr>
              <p:spPr>
                <a:xfrm>
                  <a:off x="7531078" y="1892300"/>
                  <a:ext cx="333397" cy="20358"/>
                </a:xfrm>
                <a:custGeom>
                  <a:avLst/>
                  <a:gdLst>
                    <a:gd name="connsiteX0" fmla="*/ 333397 w 333397"/>
                    <a:gd name="connsiteY0" fmla="*/ 0 h 20358"/>
                    <a:gd name="connsiteX1" fmla="*/ 22 w 333397"/>
                    <a:gd name="connsiteY1" fmla="*/ 19050 h 20358"/>
                    <a:gd name="connsiteX2" fmla="*/ 333397 w 333397"/>
                    <a:gd name="connsiteY2" fmla="*/ 0 h 20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33397" h="20358">
                      <a:moveTo>
                        <a:pt x="333397" y="0"/>
                      </a:moveTo>
                      <a:cubicBezTo>
                        <a:pt x="333397" y="0"/>
                        <a:pt x="3197" y="11642"/>
                        <a:pt x="22" y="19050"/>
                      </a:cubicBezTo>
                      <a:cubicBezTo>
                        <a:pt x="-3153" y="26458"/>
                        <a:pt x="333397" y="0"/>
                        <a:pt x="33339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4" name="フリーフォーム 1793">
                  <a:extLst>
                    <a:ext uri="{FF2B5EF4-FFF2-40B4-BE49-F238E27FC236}">
                      <a16:creationId xmlns:a16="http://schemas.microsoft.com/office/drawing/2014/main" id="{D2AD3020-273E-E2FF-AC23-AFF41B21CE86}"/>
                    </a:ext>
                  </a:extLst>
                </p:cNvPr>
                <p:cNvSpPr/>
                <p:nvPr/>
              </p:nvSpPr>
              <p:spPr>
                <a:xfrm>
                  <a:off x="5655874" y="1822450"/>
                  <a:ext cx="1138626" cy="71481"/>
                </a:xfrm>
                <a:custGeom>
                  <a:avLst/>
                  <a:gdLst>
                    <a:gd name="connsiteX0" fmla="*/ 1976 w 1138626"/>
                    <a:gd name="connsiteY0" fmla="*/ 12700 h 71481"/>
                    <a:gd name="connsiteX1" fmla="*/ 319476 w 1138626"/>
                    <a:gd name="connsiteY1" fmla="*/ 57150 h 71481"/>
                    <a:gd name="connsiteX2" fmla="*/ 103576 w 1138626"/>
                    <a:gd name="connsiteY2" fmla="*/ 69850 h 71481"/>
                    <a:gd name="connsiteX3" fmla="*/ 506801 w 1138626"/>
                    <a:gd name="connsiteY3" fmla="*/ 25400 h 71481"/>
                    <a:gd name="connsiteX4" fmla="*/ 363926 w 1138626"/>
                    <a:gd name="connsiteY4" fmla="*/ 0 h 71481"/>
                    <a:gd name="connsiteX5" fmla="*/ 763976 w 1138626"/>
                    <a:gd name="connsiteY5" fmla="*/ 15875 h 71481"/>
                    <a:gd name="connsiteX6" fmla="*/ 1138626 w 1138626"/>
                    <a:gd name="connsiteY6" fmla="*/ 34925 h 71481"/>
                    <a:gd name="connsiteX7" fmla="*/ 548076 w 1138626"/>
                    <a:gd name="connsiteY7" fmla="*/ 28575 h 71481"/>
                    <a:gd name="connsiteX8" fmla="*/ 202001 w 1138626"/>
                    <a:gd name="connsiteY8" fmla="*/ 41275 h 71481"/>
                    <a:gd name="connsiteX9" fmla="*/ 1976 w 1138626"/>
                    <a:gd name="connsiteY9" fmla="*/ 12700 h 71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38626" h="71481">
                      <a:moveTo>
                        <a:pt x="1976" y="12700"/>
                      </a:moveTo>
                      <a:cubicBezTo>
                        <a:pt x="21555" y="15346"/>
                        <a:pt x="302543" y="47625"/>
                        <a:pt x="319476" y="57150"/>
                      </a:cubicBezTo>
                      <a:cubicBezTo>
                        <a:pt x="336409" y="66675"/>
                        <a:pt x="72355" y="75142"/>
                        <a:pt x="103576" y="69850"/>
                      </a:cubicBezTo>
                      <a:cubicBezTo>
                        <a:pt x="134797" y="64558"/>
                        <a:pt x="463409" y="37042"/>
                        <a:pt x="506801" y="25400"/>
                      </a:cubicBezTo>
                      <a:cubicBezTo>
                        <a:pt x="550193" y="13758"/>
                        <a:pt x="363926" y="0"/>
                        <a:pt x="363926" y="0"/>
                      </a:cubicBezTo>
                      <a:lnTo>
                        <a:pt x="763976" y="15875"/>
                      </a:lnTo>
                      <a:lnTo>
                        <a:pt x="1138626" y="34925"/>
                      </a:lnTo>
                      <a:cubicBezTo>
                        <a:pt x="1102643" y="37042"/>
                        <a:pt x="704180" y="27517"/>
                        <a:pt x="548076" y="28575"/>
                      </a:cubicBezTo>
                      <a:cubicBezTo>
                        <a:pt x="391972" y="29633"/>
                        <a:pt x="291430" y="44450"/>
                        <a:pt x="202001" y="41275"/>
                      </a:cubicBezTo>
                      <a:cubicBezTo>
                        <a:pt x="112572" y="38100"/>
                        <a:pt x="-17603" y="10054"/>
                        <a:pt x="1976" y="127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5" name="フリーフォーム 1794">
                  <a:extLst>
                    <a:ext uri="{FF2B5EF4-FFF2-40B4-BE49-F238E27FC236}">
                      <a16:creationId xmlns:a16="http://schemas.microsoft.com/office/drawing/2014/main" id="{4EC30919-19B1-EB36-3F2E-DF43556D5B44}"/>
                    </a:ext>
                  </a:extLst>
                </p:cNvPr>
                <p:cNvSpPr/>
                <p:nvPr/>
              </p:nvSpPr>
              <p:spPr>
                <a:xfrm>
                  <a:off x="5620949" y="1875955"/>
                  <a:ext cx="904455" cy="58151"/>
                </a:xfrm>
                <a:custGeom>
                  <a:avLst/>
                  <a:gdLst>
                    <a:gd name="connsiteX0" fmla="*/ 5151 w 904455"/>
                    <a:gd name="connsiteY0" fmla="*/ 32220 h 58151"/>
                    <a:gd name="connsiteX1" fmla="*/ 459176 w 904455"/>
                    <a:gd name="connsiteY1" fmla="*/ 13170 h 58151"/>
                    <a:gd name="connsiteX2" fmla="*/ 278201 w 904455"/>
                    <a:gd name="connsiteY2" fmla="*/ 25870 h 58151"/>
                    <a:gd name="connsiteX3" fmla="*/ 576651 w 904455"/>
                    <a:gd name="connsiteY3" fmla="*/ 16345 h 58151"/>
                    <a:gd name="connsiteX4" fmla="*/ 903676 w 904455"/>
                    <a:gd name="connsiteY4" fmla="*/ 6820 h 58151"/>
                    <a:gd name="connsiteX5" fmla="*/ 668726 w 904455"/>
                    <a:gd name="connsiteY5" fmla="*/ 470 h 58151"/>
                    <a:gd name="connsiteX6" fmla="*/ 697301 w 904455"/>
                    <a:gd name="connsiteY6" fmla="*/ 470 h 58151"/>
                    <a:gd name="connsiteX7" fmla="*/ 243276 w 904455"/>
                    <a:gd name="connsiteY7" fmla="*/ 57620 h 58151"/>
                    <a:gd name="connsiteX8" fmla="*/ 5151 w 904455"/>
                    <a:gd name="connsiteY8" fmla="*/ 32220 h 58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4455" h="58151">
                      <a:moveTo>
                        <a:pt x="5151" y="32220"/>
                      </a:moveTo>
                      <a:cubicBezTo>
                        <a:pt x="41134" y="24812"/>
                        <a:pt x="413668" y="14228"/>
                        <a:pt x="459176" y="13170"/>
                      </a:cubicBezTo>
                      <a:cubicBezTo>
                        <a:pt x="504684" y="12112"/>
                        <a:pt x="278201" y="25870"/>
                        <a:pt x="278201" y="25870"/>
                      </a:cubicBezTo>
                      <a:lnTo>
                        <a:pt x="576651" y="16345"/>
                      </a:lnTo>
                      <a:lnTo>
                        <a:pt x="903676" y="6820"/>
                      </a:lnTo>
                      <a:cubicBezTo>
                        <a:pt x="919022" y="4174"/>
                        <a:pt x="703122" y="1528"/>
                        <a:pt x="668726" y="470"/>
                      </a:cubicBezTo>
                      <a:cubicBezTo>
                        <a:pt x="634330" y="-588"/>
                        <a:pt x="697301" y="470"/>
                        <a:pt x="697301" y="470"/>
                      </a:cubicBezTo>
                      <a:cubicBezTo>
                        <a:pt x="626393" y="9995"/>
                        <a:pt x="357047" y="53387"/>
                        <a:pt x="243276" y="57620"/>
                      </a:cubicBezTo>
                      <a:cubicBezTo>
                        <a:pt x="129505" y="61853"/>
                        <a:pt x="-30832" y="39628"/>
                        <a:pt x="5151" y="322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6" name="フリーフォーム 1795">
                  <a:extLst>
                    <a:ext uri="{FF2B5EF4-FFF2-40B4-BE49-F238E27FC236}">
                      <a16:creationId xmlns:a16="http://schemas.microsoft.com/office/drawing/2014/main" id="{5BA83780-647D-40FB-64BC-794038CC73CA}"/>
                    </a:ext>
                  </a:extLst>
                </p:cNvPr>
                <p:cNvSpPr/>
                <p:nvPr/>
              </p:nvSpPr>
              <p:spPr>
                <a:xfrm>
                  <a:off x="6694243" y="1963078"/>
                  <a:ext cx="62161" cy="619885"/>
                </a:xfrm>
                <a:custGeom>
                  <a:avLst/>
                  <a:gdLst>
                    <a:gd name="connsiteX0" fmla="*/ 30407 w 62161"/>
                    <a:gd name="connsiteY0" fmla="*/ 2247 h 619885"/>
                    <a:gd name="connsiteX1" fmla="*/ 43107 w 62161"/>
                    <a:gd name="connsiteY1" fmla="*/ 389597 h 619885"/>
                    <a:gd name="connsiteX2" fmla="*/ 14532 w 62161"/>
                    <a:gd name="connsiteY2" fmla="*/ 272122 h 619885"/>
                    <a:gd name="connsiteX3" fmla="*/ 62157 w 62161"/>
                    <a:gd name="connsiteY3" fmla="*/ 618197 h 619885"/>
                    <a:gd name="connsiteX4" fmla="*/ 11357 w 62161"/>
                    <a:gd name="connsiteY4" fmla="*/ 392772 h 619885"/>
                    <a:gd name="connsiteX5" fmla="*/ 1832 w 62161"/>
                    <a:gd name="connsiteY5" fmla="*/ 132422 h 619885"/>
                    <a:gd name="connsiteX6" fmla="*/ 1832 w 62161"/>
                    <a:gd name="connsiteY6" fmla="*/ 224497 h 619885"/>
                    <a:gd name="connsiteX7" fmla="*/ 30407 w 62161"/>
                    <a:gd name="connsiteY7" fmla="*/ 2247 h 619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61" h="619885">
                      <a:moveTo>
                        <a:pt x="30407" y="2247"/>
                      </a:moveTo>
                      <a:cubicBezTo>
                        <a:pt x="37286" y="29764"/>
                        <a:pt x="45753" y="344618"/>
                        <a:pt x="43107" y="389597"/>
                      </a:cubicBezTo>
                      <a:cubicBezTo>
                        <a:pt x="40461" y="434576"/>
                        <a:pt x="11357" y="234022"/>
                        <a:pt x="14532" y="272122"/>
                      </a:cubicBezTo>
                      <a:cubicBezTo>
                        <a:pt x="17707" y="310222"/>
                        <a:pt x="62686" y="598089"/>
                        <a:pt x="62157" y="618197"/>
                      </a:cubicBezTo>
                      <a:cubicBezTo>
                        <a:pt x="61628" y="638305"/>
                        <a:pt x="21411" y="473735"/>
                        <a:pt x="11357" y="392772"/>
                      </a:cubicBezTo>
                      <a:cubicBezTo>
                        <a:pt x="1303" y="311810"/>
                        <a:pt x="3419" y="160468"/>
                        <a:pt x="1832" y="132422"/>
                      </a:cubicBezTo>
                      <a:cubicBezTo>
                        <a:pt x="245" y="104376"/>
                        <a:pt x="-1343" y="240372"/>
                        <a:pt x="1832" y="224497"/>
                      </a:cubicBezTo>
                      <a:cubicBezTo>
                        <a:pt x="5007" y="208622"/>
                        <a:pt x="23528" y="-25270"/>
                        <a:pt x="30407" y="22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7" name="フリーフォーム 1796">
                  <a:extLst>
                    <a:ext uri="{FF2B5EF4-FFF2-40B4-BE49-F238E27FC236}">
                      <a16:creationId xmlns:a16="http://schemas.microsoft.com/office/drawing/2014/main" id="{922862D2-3FE2-BA25-13DF-CBAABF41A3E8}"/>
                    </a:ext>
                  </a:extLst>
                </p:cNvPr>
                <p:cNvSpPr/>
                <p:nvPr/>
              </p:nvSpPr>
              <p:spPr>
                <a:xfrm>
                  <a:off x="6597027" y="1977503"/>
                  <a:ext cx="156206" cy="594290"/>
                </a:xfrm>
                <a:custGeom>
                  <a:avLst/>
                  <a:gdLst>
                    <a:gd name="connsiteX0" fmla="*/ 10148 w 156206"/>
                    <a:gd name="connsiteY0" fmla="*/ 3697 h 594290"/>
                    <a:gd name="connsiteX1" fmla="*/ 48248 w 156206"/>
                    <a:gd name="connsiteY1" fmla="*/ 321197 h 594290"/>
                    <a:gd name="connsiteX2" fmla="*/ 51423 w 156206"/>
                    <a:gd name="connsiteY2" fmla="*/ 248172 h 594290"/>
                    <a:gd name="connsiteX3" fmla="*/ 70473 w 156206"/>
                    <a:gd name="connsiteY3" fmla="*/ 333897 h 594290"/>
                    <a:gd name="connsiteX4" fmla="*/ 22848 w 156206"/>
                    <a:gd name="connsiteY4" fmla="*/ 302147 h 594290"/>
                    <a:gd name="connsiteX5" fmla="*/ 76823 w 156206"/>
                    <a:gd name="connsiteY5" fmla="*/ 397397 h 594290"/>
                    <a:gd name="connsiteX6" fmla="*/ 51423 w 156206"/>
                    <a:gd name="connsiteY6" fmla="*/ 445022 h 594290"/>
                    <a:gd name="connsiteX7" fmla="*/ 156198 w 156206"/>
                    <a:gd name="connsiteY7" fmla="*/ 594247 h 594290"/>
                    <a:gd name="connsiteX8" fmla="*/ 45073 w 156206"/>
                    <a:gd name="connsiteY8" fmla="*/ 429147 h 594290"/>
                    <a:gd name="connsiteX9" fmla="*/ 623 w 156206"/>
                    <a:gd name="connsiteY9" fmla="*/ 229122 h 594290"/>
                    <a:gd name="connsiteX10" fmla="*/ 73648 w 156206"/>
                    <a:gd name="connsiteY10" fmla="*/ 365647 h 594290"/>
                    <a:gd name="connsiteX11" fmla="*/ 67298 w 156206"/>
                    <a:gd name="connsiteY11" fmla="*/ 165622 h 594290"/>
                    <a:gd name="connsiteX12" fmla="*/ 41898 w 156206"/>
                    <a:gd name="connsiteY12" fmla="*/ 149747 h 594290"/>
                    <a:gd name="connsiteX13" fmla="*/ 10148 w 156206"/>
                    <a:gd name="connsiteY13" fmla="*/ 3697 h 59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6206" h="594290">
                      <a:moveTo>
                        <a:pt x="10148" y="3697"/>
                      </a:moveTo>
                      <a:cubicBezTo>
                        <a:pt x="11206" y="32272"/>
                        <a:pt x="41369" y="280451"/>
                        <a:pt x="48248" y="321197"/>
                      </a:cubicBezTo>
                      <a:cubicBezTo>
                        <a:pt x="55127" y="361943"/>
                        <a:pt x="47719" y="246055"/>
                        <a:pt x="51423" y="248172"/>
                      </a:cubicBezTo>
                      <a:cubicBezTo>
                        <a:pt x="55127" y="250289"/>
                        <a:pt x="75235" y="324901"/>
                        <a:pt x="70473" y="333897"/>
                      </a:cubicBezTo>
                      <a:cubicBezTo>
                        <a:pt x="65711" y="342893"/>
                        <a:pt x="21790" y="291564"/>
                        <a:pt x="22848" y="302147"/>
                      </a:cubicBezTo>
                      <a:cubicBezTo>
                        <a:pt x="23906" y="312730"/>
                        <a:pt x="72061" y="373585"/>
                        <a:pt x="76823" y="397397"/>
                      </a:cubicBezTo>
                      <a:cubicBezTo>
                        <a:pt x="81585" y="421209"/>
                        <a:pt x="38194" y="412214"/>
                        <a:pt x="51423" y="445022"/>
                      </a:cubicBezTo>
                      <a:cubicBezTo>
                        <a:pt x="64652" y="477830"/>
                        <a:pt x="157256" y="596893"/>
                        <a:pt x="156198" y="594247"/>
                      </a:cubicBezTo>
                      <a:cubicBezTo>
                        <a:pt x="155140" y="591601"/>
                        <a:pt x="71002" y="490001"/>
                        <a:pt x="45073" y="429147"/>
                      </a:cubicBezTo>
                      <a:cubicBezTo>
                        <a:pt x="19144" y="368293"/>
                        <a:pt x="-4140" y="239705"/>
                        <a:pt x="623" y="229122"/>
                      </a:cubicBezTo>
                      <a:cubicBezTo>
                        <a:pt x="5385" y="218539"/>
                        <a:pt x="62536" y="376230"/>
                        <a:pt x="73648" y="365647"/>
                      </a:cubicBezTo>
                      <a:cubicBezTo>
                        <a:pt x="84760" y="355064"/>
                        <a:pt x="72590" y="201605"/>
                        <a:pt x="67298" y="165622"/>
                      </a:cubicBezTo>
                      <a:cubicBezTo>
                        <a:pt x="62006" y="129639"/>
                        <a:pt x="51423" y="178851"/>
                        <a:pt x="41898" y="149747"/>
                      </a:cubicBezTo>
                      <a:cubicBezTo>
                        <a:pt x="32373" y="120643"/>
                        <a:pt x="9090" y="-24878"/>
                        <a:pt x="10148" y="369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8" name="フリーフォーム 1797">
                  <a:extLst>
                    <a:ext uri="{FF2B5EF4-FFF2-40B4-BE49-F238E27FC236}">
                      <a16:creationId xmlns:a16="http://schemas.microsoft.com/office/drawing/2014/main" id="{B353AD16-B99D-811A-55BA-659566F39E74}"/>
                    </a:ext>
                  </a:extLst>
                </p:cNvPr>
                <p:cNvSpPr/>
                <p:nvPr/>
              </p:nvSpPr>
              <p:spPr>
                <a:xfrm>
                  <a:off x="5113630" y="2778118"/>
                  <a:ext cx="973001" cy="51238"/>
                </a:xfrm>
                <a:custGeom>
                  <a:avLst/>
                  <a:gdLst>
                    <a:gd name="connsiteX0" fmla="*/ 45745 w 973001"/>
                    <a:gd name="connsiteY0" fmla="*/ 3182 h 51238"/>
                    <a:gd name="connsiteX1" fmla="*/ 131470 w 973001"/>
                    <a:gd name="connsiteY1" fmla="*/ 19057 h 51238"/>
                    <a:gd name="connsiteX2" fmla="*/ 950620 w 973001"/>
                    <a:gd name="connsiteY2" fmla="*/ 50807 h 51238"/>
                    <a:gd name="connsiteX3" fmla="*/ 709320 w 973001"/>
                    <a:gd name="connsiteY3" fmla="*/ 34932 h 51238"/>
                    <a:gd name="connsiteX4" fmla="*/ 363245 w 973001"/>
                    <a:gd name="connsiteY4" fmla="*/ 7 h 51238"/>
                    <a:gd name="connsiteX5" fmla="*/ 582320 w 973001"/>
                    <a:gd name="connsiteY5" fmla="*/ 38107 h 51238"/>
                    <a:gd name="connsiteX6" fmla="*/ 45745 w 973001"/>
                    <a:gd name="connsiteY6" fmla="*/ 3182 h 51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73001" h="51238">
                      <a:moveTo>
                        <a:pt x="45745" y="3182"/>
                      </a:moveTo>
                      <a:cubicBezTo>
                        <a:pt x="-29397" y="7"/>
                        <a:pt x="-19342" y="11120"/>
                        <a:pt x="131470" y="19057"/>
                      </a:cubicBezTo>
                      <a:cubicBezTo>
                        <a:pt x="282282" y="26994"/>
                        <a:pt x="854312" y="48161"/>
                        <a:pt x="950620" y="50807"/>
                      </a:cubicBezTo>
                      <a:cubicBezTo>
                        <a:pt x="1046928" y="53453"/>
                        <a:pt x="807216" y="43399"/>
                        <a:pt x="709320" y="34932"/>
                      </a:cubicBezTo>
                      <a:cubicBezTo>
                        <a:pt x="611424" y="26465"/>
                        <a:pt x="384412" y="-522"/>
                        <a:pt x="363245" y="7"/>
                      </a:cubicBezTo>
                      <a:cubicBezTo>
                        <a:pt x="342078" y="536"/>
                        <a:pt x="635237" y="39694"/>
                        <a:pt x="582320" y="38107"/>
                      </a:cubicBezTo>
                      <a:cubicBezTo>
                        <a:pt x="529403" y="36520"/>
                        <a:pt x="120887" y="6357"/>
                        <a:pt x="45745" y="31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9" name="フリーフォーム 1798">
                  <a:extLst>
                    <a:ext uri="{FF2B5EF4-FFF2-40B4-BE49-F238E27FC236}">
                      <a16:creationId xmlns:a16="http://schemas.microsoft.com/office/drawing/2014/main" id="{F2AB9A90-9E4D-B65C-0703-EFD25053495B}"/>
                    </a:ext>
                  </a:extLst>
                </p:cNvPr>
                <p:cNvSpPr/>
                <p:nvPr/>
              </p:nvSpPr>
              <p:spPr>
                <a:xfrm>
                  <a:off x="6170397" y="3492500"/>
                  <a:ext cx="136107" cy="774194"/>
                </a:xfrm>
                <a:custGeom>
                  <a:avLst/>
                  <a:gdLst>
                    <a:gd name="connsiteX0" fmla="*/ 11328 w 136107"/>
                    <a:gd name="connsiteY0" fmla="*/ 0 h 774194"/>
                    <a:gd name="connsiteX1" fmla="*/ 1803 w 136107"/>
                    <a:gd name="connsiteY1" fmla="*/ 727075 h 774194"/>
                    <a:gd name="connsiteX2" fmla="*/ 49428 w 136107"/>
                    <a:gd name="connsiteY2" fmla="*/ 571500 h 774194"/>
                    <a:gd name="connsiteX3" fmla="*/ 119278 w 136107"/>
                    <a:gd name="connsiteY3" fmla="*/ 742950 h 774194"/>
                    <a:gd name="connsiteX4" fmla="*/ 131978 w 136107"/>
                    <a:gd name="connsiteY4" fmla="*/ 488950 h 774194"/>
                    <a:gd name="connsiteX5" fmla="*/ 128803 w 136107"/>
                    <a:gd name="connsiteY5" fmla="*/ 768350 h 774194"/>
                    <a:gd name="connsiteX6" fmla="*/ 52603 w 136107"/>
                    <a:gd name="connsiteY6" fmla="*/ 682625 h 774194"/>
                    <a:gd name="connsiteX7" fmla="*/ 24028 w 136107"/>
                    <a:gd name="connsiteY7" fmla="*/ 730250 h 774194"/>
                    <a:gd name="connsiteX8" fmla="*/ 11328 w 136107"/>
                    <a:gd name="connsiteY8" fmla="*/ 0 h 77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107" h="774194">
                      <a:moveTo>
                        <a:pt x="11328" y="0"/>
                      </a:moveTo>
                      <a:cubicBezTo>
                        <a:pt x="7624" y="-529"/>
                        <a:pt x="-4547" y="631825"/>
                        <a:pt x="1803" y="727075"/>
                      </a:cubicBezTo>
                      <a:cubicBezTo>
                        <a:pt x="8153" y="822325"/>
                        <a:pt x="29849" y="568854"/>
                        <a:pt x="49428" y="571500"/>
                      </a:cubicBezTo>
                      <a:cubicBezTo>
                        <a:pt x="69007" y="574146"/>
                        <a:pt x="105520" y="756708"/>
                        <a:pt x="119278" y="742950"/>
                      </a:cubicBezTo>
                      <a:cubicBezTo>
                        <a:pt x="133036" y="729192"/>
                        <a:pt x="130391" y="484717"/>
                        <a:pt x="131978" y="488950"/>
                      </a:cubicBezTo>
                      <a:cubicBezTo>
                        <a:pt x="133565" y="493183"/>
                        <a:pt x="142032" y="736071"/>
                        <a:pt x="128803" y="768350"/>
                      </a:cubicBezTo>
                      <a:cubicBezTo>
                        <a:pt x="115574" y="800629"/>
                        <a:pt x="70065" y="688975"/>
                        <a:pt x="52603" y="682625"/>
                      </a:cubicBezTo>
                      <a:cubicBezTo>
                        <a:pt x="35141" y="676275"/>
                        <a:pt x="33024" y="838729"/>
                        <a:pt x="24028" y="730250"/>
                      </a:cubicBezTo>
                      <a:cubicBezTo>
                        <a:pt x="15032" y="621771"/>
                        <a:pt x="15032" y="529"/>
                        <a:pt x="1132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0" name="フリーフォーム 1799">
                  <a:extLst>
                    <a:ext uri="{FF2B5EF4-FFF2-40B4-BE49-F238E27FC236}">
                      <a16:creationId xmlns:a16="http://schemas.microsoft.com/office/drawing/2014/main" id="{6266D564-F0ED-1C05-B6F9-EE79E9174FFB}"/>
                    </a:ext>
                  </a:extLst>
                </p:cNvPr>
                <p:cNvSpPr/>
                <p:nvPr/>
              </p:nvSpPr>
              <p:spPr>
                <a:xfrm>
                  <a:off x="7530946" y="3406678"/>
                  <a:ext cx="22390" cy="383192"/>
                </a:xfrm>
                <a:custGeom>
                  <a:avLst/>
                  <a:gdLst>
                    <a:gd name="connsiteX0" fmla="*/ 154 w 22390"/>
                    <a:gd name="connsiteY0" fmla="*/ 97 h 383192"/>
                    <a:gd name="connsiteX1" fmla="*/ 22379 w 22390"/>
                    <a:gd name="connsiteY1" fmla="*/ 339822 h 383192"/>
                    <a:gd name="connsiteX2" fmla="*/ 3329 w 22390"/>
                    <a:gd name="connsiteY2" fmla="*/ 247747 h 383192"/>
                    <a:gd name="connsiteX3" fmla="*/ 12854 w 22390"/>
                    <a:gd name="connsiteY3" fmla="*/ 377922 h 383192"/>
                    <a:gd name="connsiteX4" fmla="*/ 154 w 22390"/>
                    <a:gd name="connsiteY4" fmla="*/ 97 h 383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390" h="383192">
                      <a:moveTo>
                        <a:pt x="154" y="97"/>
                      </a:moveTo>
                      <a:cubicBezTo>
                        <a:pt x="1742" y="-6253"/>
                        <a:pt x="21850" y="298547"/>
                        <a:pt x="22379" y="339822"/>
                      </a:cubicBezTo>
                      <a:cubicBezTo>
                        <a:pt x="22908" y="381097"/>
                        <a:pt x="4917" y="241397"/>
                        <a:pt x="3329" y="247747"/>
                      </a:cubicBezTo>
                      <a:cubicBezTo>
                        <a:pt x="1742" y="254097"/>
                        <a:pt x="16029" y="413905"/>
                        <a:pt x="12854" y="377922"/>
                      </a:cubicBezTo>
                      <a:cubicBezTo>
                        <a:pt x="9679" y="341939"/>
                        <a:pt x="-1434" y="6447"/>
                        <a:pt x="154" y="9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1" name="フリーフォーム 1800">
                  <a:extLst>
                    <a:ext uri="{FF2B5EF4-FFF2-40B4-BE49-F238E27FC236}">
                      <a16:creationId xmlns:a16="http://schemas.microsoft.com/office/drawing/2014/main" id="{804C0D19-2845-3700-0CFE-71CE096EDACE}"/>
                    </a:ext>
                  </a:extLst>
                </p:cNvPr>
                <p:cNvSpPr/>
                <p:nvPr/>
              </p:nvSpPr>
              <p:spPr>
                <a:xfrm>
                  <a:off x="7327170" y="3339739"/>
                  <a:ext cx="134953" cy="616117"/>
                </a:xfrm>
                <a:custGeom>
                  <a:avLst/>
                  <a:gdLst>
                    <a:gd name="connsiteX0" fmla="*/ 127730 w 134953"/>
                    <a:gd name="connsiteY0" fmla="*/ 361 h 616117"/>
                    <a:gd name="connsiteX1" fmla="*/ 130905 w 134953"/>
                    <a:gd name="connsiteY1" fmla="*/ 613136 h 616117"/>
                    <a:gd name="connsiteX2" fmla="*/ 67405 w 134953"/>
                    <a:gd name="connsiteY2" fmla="*/ 244836 h 616117"/>
                    <a:gd name="connsiteX3" fmla="*/ 61055 w 134953"/>
                    <a:gd name="connsiteY3" fmla="*/ 498836 h 616117"/>
                    <a:gd name="connsiteX4" fmla="*/ 42005 w 134953"/>
                    <a:gd name="connsiteY4" fmla="*/ 222611 h 616117"/>
                    <a:gd name="connsiteX5" fmla="*/ 29305 w 134953"/>
                    <a:gd name="connsiteY5" fmla="*/ 355961 h 616117"/>
                    <a:gd name="connsiteX6" fmla="*/ 3905 w 134953"/>
                    <a:gd name="connsiteY6" fmla="*/ 155936 h 616117"/>
                    <a:gd name="connsiteX7" fmla="*/ 121380 w 134953"/>
                    <a:gd name="connsiteY7" fmla="*/ 517886 h 616117"/>
                    <a:gd name="connsiteX8" fmla="*/ 127730 w 134953"/>
                    <a:gd name="connsiteY8" fmla="*/ 361 h 616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953" h="616117">
                      <a:moveTo>
                        <a:pt x="127730" y="361"/>
                      </a:moveTo>
                      <a:cubicBezTo>
                        <a:pt x="129318" y="16236"/>
                        <a:pt x="140959" y="572390"/>
                        <a:pt x="130905" y="613136"/>
                      </a:cubicBezTo>
                      <a:cubicBezTo>
                        <a:pt x="120851" y="653882"/>
                        <a:pt x="79047" y="263886"/>
                        <a:pt x="67405" y="244836"/>
                      </a:cubicBezTo>
                      <a:cubicBezTo>
                        <a:pt x="55763" y="225786"/>
                        <a:pt x="65288" y="502540"/>
                        <a:pt x="61055" y="498836"/>
                      </a:cubicBezTo>
                      <a:cubicBezTo>
                        <a:pt x="56822" y="495132"/>
                        <a:pt x="47297" y="246424"/>
                        <a:pt x="42005" y="222611"/>
                      </a:cubicBezTo>
                      <a:cubicBezTo>
                        <a:pt x="36713" y="198798"/>
                        <a:pt x="35655" y="367073"/>
                        <a:pt x="29305" y="355961"/>
                      </a:cubicBezTo>
                      <a:cubicBezTo>
                        <a:pt x="22955" y="344849"/>
                        <a:pt x="-11441" y="128949"/>
                        <a:pt x="3905" y="155936"/>
                      </a:cubicBezTo>
                      <a:cubicBezTo>
                        <a:pt x="19251" y="182923"/>
                        <a:pt x="102330" y="538523"/>
                        <a:pt x="121380" y="517886"/>
                      </a:cubicBezTo>
                      <a:cubicBezTo>
                        <a:pt x="140430" y="497249"/>
                        <a:pt x="126142" y="-15514"/>
                        <a:pt x="127730" y="3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2" name="フリーフォーム 1801">
                  <a:extLst>
                    <a:ext uri="{FF2B5EF4-FFF2-40B4-BE49-F238E27FC236}">
                      <a16:creationId xmlns:a16="http://schemas.microsoft.com/office/drawing/2014/main" id="{C7330A6E-F668-F7AD-BA80-DFF4699CA932}"/>
                    </a:ext>
                  </a:extLst>
                </p:cNvPr>
                <p:cNvSpPr/>
                <p:nvPr/>
              </p:nvSpPr>
              <p:spPr>
                <a:xfrm>
                  <a:off x="7403640" y="4411617"/>
                  <a:ext cx="117123" cy="575751"/>
                </a:xfrm>
                <a:custGeom>
                  <a:avLst/>
                  <a:gdLst>
                    <a:gd name="connsiteX0" fmla="*/ 460 w 117123"/>
                    <a:gd name="connsiteY0" fmla="*/ 4808 h 575751"/>
                    <a:gd name="connsiteX1" fmla="*/ 48085 w 117123"/>
                    <a:gd name="connsiteY1" fmla="*/ 182608 h 575751"/>
                    <a:gd name="connsiteX2" fmla="*/ 67135 w 117123"/>
                    <a:gd name="connsiteY2" fmla="*/ 569958 h 575751"/>
                    <a:gd name="connsiteX3" fmla="*/ 98885 w 117123"/>
                    <a:gd name="connsiteY3" fmla="*/ 414383 h 575751"/>
                    <a:gd name="connsiteX4" fmla="*/ 114760 w 117123"/>
                    <a:gd name="connsiteY4" fmla="*/ 401683 h 575751"/>
                    <a:gd name="connsiteX5" fmla="*/ 48085 w 117123"/>
                    <a:gd name="connsiteY5" fmla="*/ 296908 h 575751"/>
                    <a:gd name="connsiteX6" fmla="*/ 79835 w 117123"/>
                    <a:gd name="connsiteY6" fmla="*/ 360408 h 575751"/>
                    <a:gd name="connsiteX7" fmla="*/ 460 w 117123"/>
                    <a:gd name="connsiteY7" fmla="*/ 4808 h 575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7123" h="575751">
                      <a:moveTo>
                        <a:pt x="460" y="4808"/>
                      </a:moveTo>
                      <a:cubicBezTo>
                        <a:pt x="-4832" y="-24825"/>
                        <a:pt x="36973" y="88416"/>
                        <a:pt x="48085" y="182608"/>
                      </a:cubicBezTo>
                      <a:cubicBezTo>
                        <a:pt x="59197" y="276800"/>
                        <a:pt x="58668" y="531329"/>
                        <a:pt x="67135" y="569958"/>
                      </a:cubicBezTo>
                      <a:cubicBezTo>
                        <a:pt x="75602" y="608587"/>
                        <a:pt x="90948" y="442429"/>
                        <a:pt x="98885" y="414383"/>
                      </a:cubicBezTo>
                      <a:cubicBezTo>
                        <a:pt x="106823" y="386337"/>
                        <a:pt x="123227" y="421262"/>
                        <a:pt x="114760" y="401683"/>
                      </a:cubicBezTo>
                      <a:cubicBezTo>
                        <a:pt x="106293" y="382104"/>
                        <a:pt x="53906" y="303787"/>
                        <a:pt x="48085" y="296908"/>
                      </a:cubicBezTo>
                      <a:cubicBezTo>
                        <a:pt x="42264" y="290029"/>
                        <a:pt x="83539" y="413325"/>
                        <a:pt x="79835" y="360408"/>
                      </a:cubicBezTo>
                      <a:cubicBezTo>
                        <a:pt x="76131" y="307491"/>
                        <a:pt x="5752" y="34441"/>
                        <a:pt x="460" y="48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3" name="フリーフォーム 1802">
                  <a:extLst>
                    <a:ext uri="{FF2B5EF4-FFF2-40B4-BE49-F238E27FC236}">
                      <a16:creationId xmlns:a16="http://schemas.microsoft.com/office/drawing/2014/main" id="{640891F4-9F0A-7736-BEB6-1A43E7B34550}"/>
                    </a:ext>
                  </a:extLst>
                </p:cNvPr>
                <p:cNvSpPr/>
                <p:nvPr/>
              </p:nvSpPr>
              <p:spPr>
                <a:xfrm>
                  <a:off x="8136827" y="4739681"/>
                  <a:ext cx="92879" cy="686402"/>
                </a:xfrm>
                <a:custGeom>
                  <a:avLst/>
                  <a:gdLst>
                    <a:gd name="connsiteX0" fmla="*/ 38798 w 92879"/>
                    <a:gd name="connsiteY0" fmla="*/ 35519 h 686402"/>
                    <a:gd name="connsiteX1" fmla="*/ 22923 w 92879"/>
                    <a:gd name="connsiteY1" fmla="*/ 553044 h 686402"/>
                    <a:gd name="connsiteX2" fmla="*/ 45148 w 92879"/>
                    <a:gd name="connsiteY2" fmla="*/ 416519 h 686402"/>
                    <a:gd name="connsiteX3" fmla="*/ 92773 w 92879"/>
                    <a:gd name="connsiteY3" fmla="*/ 686394 h 686402"/>
                    <a:gd name="connsiteX4" fmla="*/ 57848 w 92879"/>
                    <a:gd name="connsiteY4" fmla="*/ 426044 h 686402"/>
                    <a:gd name="connsiteX5" fmla="*/ 51498 w 92879"/>
                    <a:gd name="connsiteY5" fmla="*/ 410169 h 686402"/>
                    <a:gd name="connsiteX6" fmla="*/ 13398 w 92879"/>
                    <a:gd name="connsiteY6" fmla="*/ 635594 h 686402"/>
                    <a:gd name="connsiteX7" fmla="*/ 3873 w 92879"/>
                    <a:gd name="connsiteY7" fmla="*/ 305394 h 686402"/>
                    <a:gd name="connsiteX8" fmla="*/ 698 w 92879"/>
                    <a:gd name="connsiteY8" fmla="*/ 511769 h 686402"/>
                    <a:gd name="connsiteX9" fmla="*/ 16573 w 92879"/>
                    <a:gd name="connsiteY9" fmla="*/ 95844 h 686402"/>
                    <a:gd name="connsiteX10" fmla="*/ 38798 w 92879"/>
                    <a:gd name="connsiteY10" fmla="*/ 35519 h 686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79" h="686402">
                      <a:moveTo>
                        <a:pt x="38798" y="35519"/>
                      </a:moveTo>
                      <a:cubicBezTo>
                        <a:pt x="39856" y="111719"/>
                        <a:pt x="21865" y="489544"/>
                        <a:pt x="22923" y="553044"/>
                      </a:cubicBezTo>
                      <a:cubicBezTo>
                        <a:pt x="23981" y="616544"/>
                        <a:pt x="33506" y="394294"/>
                        <a:pt x="45148" y="416519"/>
                      </a:cubicBezTo>
                      <a:cubicBezTo>
                        <a:pt x="56790" y="438744"/>
                        <a:pt x="90656" y="684806"/>
                        <a:pt x="92773" y="686394"/>
                      </a:cubicBezTo>
                      <a:cubicBezTo>
                        <a:pt x="94890" y="687982"/>
                        <a:pt x="64727" y="472082"/>
                        <a:pt x="57848" y="426044"/>
                      </a:cubicBezTo>
                      <a:cubicBezTo>
                        <a:pt x="50969" y="380007"/>
                        <a:pt x="58906" y="375244"/>
                        <a:pt x="51498" y="410169"/>
                      </a:cubicBezTo>
                      <a:cubicBezTo>
                        <a:pt x="44090" y="445094"/>
                        <a:pt x="21335" y="653056"/>
                        <a:pt x="13398" y="635594"/>
                      </a:cubicBezTo>
                      <a:cubicBezTo>
                        <a:pt x="5461" y="618132"/>
                        <a:pt x="5990" y="326031"/>
                        <a:pt x="3873" y="305394"/>
                      </a:cubicBezTo>
                      <a:cubicBezTo>
                        <a:pt x="1756" y="284757"/>
                        <a:pt x="-1419" y="546694"/>
                        <a:pt x="698" y="511769"/>
                      </a:cubicBezTo>
                      <a:cubicBezTo>
                        <a:pt x="2815" y="476844"/>
                        <a:pt x="8635" y="173632"/>
                        <a:pt x="16573" y="95844"/>
                      </a:cubicBezTo>
                      <a:cubicBezTo>
                        <a:pt x="24510" y="18056"/>
                        <a:pt x="37740" y="-40681"/>
                        <a:pt x="38798" y="355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4" name="フリーフォーム 1803">
                  <a:extLst>
                    <a:ext uri="{FF2B5EF4-FFF2-40B4-BE49-F238E27FC236}">
                      <a16:creationId xmlns:a16="http://schemas.microsoft.com/office/drawing/2014/main" id="{70B9C2F2-6BF2-8703-094E-AA5183003459}"/>
                    </a:ext>
                  </a:extLst>
                </p:cNvPr>
                <p:cNvSpPr/>
                <p:nvPr/>
              </p:nvSpPr>
              <p:spPr>
                <a:xfrm>
                  <a:off x="7959261" y="4896257"/>
                  <a:ext cx="60965" cy="759261"/>
                </a:xfrm>
                <a:custGeom>
                  <a:avLst/>
                  <a:gdLst>
                    <a:gd name="connsiteX0" fmla="*/ 60789 w 60965"/>
                    <a:gd name="connsiteY0" fmla="*/ 9118 h 759261"/>
                    <a:gd name="connsiteX1" fmla="*/ 35389 w 60965"/>
                    <a:gd name="connsiteY1" fmla="*/ 323443 h 759261"/>
                    <a:gd name="connsiteX2" fmla="*/ 60789 w 60965"/>
                    <a:gd name="connsiteY2" fmla="*/ 748893 h 759261"/>
                    <a:gd name="connsiteX3" fmla="*/ 41739 w 60965"/>
                    <a:gd name="connsiteY3" fmla="*/ 612368 h 759261"/>
                    <a:gd name="connsiteX4" fmla="*/ 464 w 60965"/>
                    <a:gd name="connsiteY4" fmla="*/ 434568 h 759261"/>
                    <a:gd name="connsiteX5" fmla="*/ 19514 w 60965"/>
                    <a:gd name="connsiteY5" fmla="*/ 415518 h 759261"/>
                    <a:gd name="connsiteX6" fmla="*/ 19514 w 60965"/>
                    <a:gd name="connsiteY6" fmla="*/ 110718 h 759261"/>
                    <a:gd name="connsiteX7" fmla="*/ 60789 w 60965"/>
                    <a:gd name="connsiteY7" fmla="*/ 9118 h 759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0965" h="759261">
                      <a:moveTo>
                        <a:pt x="60789" y="9118"/>
                      </a:moveTo>
                      <a:cubicBezTo>
                        <a:pt x="63435" y="44572"/>
                        <a:pt x="35389" y="200147"/>
                        <a:pt x="35389" y="323443"/>
                      </a:cubicBezTo>
                      <a:cubicBezTo>
                        <a:pt x="35389" y="446739"/>
                        <a:pt x="59731" y="700739"/>
                        <a:pt x="60789" y="748893"/>
                      </a:cubicBezTo>
                      <a:cubicBezTo>
                        <a:pt x="61847" y="797047"/>
                        <a:pt x="51793" y="664756"/>
                        <a:pt x="41739" y="612368"/>
                      </a:cubicBezTo>
                      <a:cubicBezTo>
                        <a:pt x="31685" y="559981"/>
                        <a:pt x="4168" y="467376"/>
                        <a:pt x="464" y="434568"/>
                      </a:cubicBezTo>
                      <a:cubicBezTo>
                        <a:pt x="-3240" y="401760"/>
                        <a:pt x="16339" y="469493"/>
                        <a:pt x="19514" y="415518"/>
                      </a:cubicBezTo>
                      <a:cubicBezTo>
                        <a:pt x="22689" y="361543"/>
                        <a:pt x="16339" y="172631"/>
                        <a:pt x="19514" y="110718"/>
                      </a:cubicBezTo>
                      <a:cubicBezTo>
                        <a:pt x="22689" y="48805"/>
                        <a:pt x="58143" y="-26336"/>
                        <a:pt x="60789" y="9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5" name="フリーフォーム 1804">
                  <a:extLst>
                    <a:ext uri="{FF2B5EF4-FFF2-40B4-BE49-F238E27FC236}">
                      <a16:creationId xmlns:a16="http://schemas.microsoft.com/office/drawing/2014/main" id="{DDEFC13E-4942-CBAA-D20A-027CB4038DFE}"/>
                    </a:ext>
                  </a:extLst>
                </p:cNvPr>
                <p:cNvSpPr/>
                <p:nvPr/>
              </p:nvSpPr>
              <p:spPr>
                <a:xfrm>
                  <a:off x="8146224" y="5348694"/>
                  <a:ext cx="102787" cy="522649"/>
                </a:xfrm>
                <a:custGeom>
                  <a:avLst/>
                  <a:gdLst>
                    <a:gd name="connsiteX0" fmla="*/ 102426 w 102787"/>
                    <a:gd name="connsiteY0" fmla="*/ 1181 h 522649"/>
                    <a:gd name="connsiteX1" fmla="*/ 77026 w 102787"/>
                    <a:gd name="connsiteY1" fmla="*/ 144056 h 522649"/>
                    <a:gd name="connsiteX2" fmla="*/ 83376 w 102787"/>
                    <a:gd name="connsiteY2" fmla="*/ 512356 h 522649"/>
                    <a:gd name="connsiteX3" fmla="*/ 51626 w 102787"/>
                    <a:gd name="connsiteY3" fmla="*/ 391706 h 522649"/>
                    <a:gd name="connsiteX4" fmla="*/ 826 w 102787"/>
                    <a:gd name="connsiteY4" fmla="*/ 90081 h 522649"/>
                    <a:gd name="connsiteX5" fmla="*/ 96076 w 102787"/>
                    <a:gd name="connsiteY5" fmla="*/ 337731 h 522649"/>
                    <a:gd name="connsiteX6" fmla="*/ 54801 w 102787"/>
                    <a:gd name="connsiteY6" fmla="*/ 210731 h 522649"/>
                    <a:gd name="connsiteX7" fmla="*/ 102426 w 102787"/>
                    <a:gd name="connsiteY7" fmla="*/ 1181 h 522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787" h="522649">
                      <a:moveTo>
                        <a:pt x="102426" y="1181"/>
                      </a:moveTo>
                      <a:cubicBezTo>
                        <a:pt x="106130" y="-9931"/>
                        <a:pt x="80201" y="58860"/>
                        <a:pt x="77026" y="144056"/>
                      </a:cubicBezTo>
                      <a:cubicBezTo>
                        <a:pt x="73851" y="229252"/>
                        <a:pt x="87609" y="471081"/>
                        <a:pt x="83376" y="512356"/>
                      </a:cubicBezTo>
                      <a:cubicBezTo>
                        <a:pt x="79143" y="553631"/>
                        <a:pt x="65384" y="462085"/>
                        <a:pt x="51626" y="391706"/>
                      </a:cubicBezTo>
                      <a:cubicBezTo>
                        <a:pt x="37868" y="321327"/>
                        <a:pt x="-6582" y="99077"/>
                        <a:pt x="826" y="90081"/>
                      </a:cubicBezTo>
                      <a:cubicBezTo>
                        <a:pt x="8234" y="81085"/>
                        <a:pt x="87080" y="317623"/>
                        <a:pt x="96076" y="337731"/>
                      </a:cubicBezTo>
                      <a:cubicBezTo>
                        <a:pt x="105072" y="357839"/>
                        <a:pt x="55859" y="259943"/>
                        <a:pt x="54801" y="210731"/>
                      </a:cubicBezTo>
                      <a:cubicBezTo>
                        <a:pt x="53743" y="161519"/>
                        <a:pt x="98722" y="12293"/>
                        <a:pt x="102426" y="11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6" name="フリーフォーム 1805">
                  <a:extLst>
                    <a:ext uri="{FF2B5EF4-FFF2-40B4-BE49-F238E27FC236}">
                      <a16:creationId xmlns:a16="http://schemas.microsoft.com/office/drawing/2014/main" id="{FA90F663-4D44-B533-74C0-C1C32674AB72}"/>
                    </a:ext>
                  </a:extLst>
                </p:cNvPr>
                <p:cNvSpPr/>
                <p:nvPr/>
              </p:nvSpPr>
              <p:spPr>
                <a:xfrm>
                  <a:off x="8108731" y="5530802"/>
                  <a:ext cx="108327" cy="623689"/>
                </a:xfrm>
                <a:custGeom>
                  <a:avLst/>
                  <a:gdLst>
                    <a:gd name="connsiteX0" fmla="*/ 219 w 108327"/>
                    <a:gd name="connsiteY0" fmla="*/ 48 h 623689"/>
                    <a:gd name="connsiteX1" fmla="*/ 85944 w 108327"/>
                    <a:gd name="connsiteY1" fmla="*/ 212773 h 623689"/>
                    <a:gd name="connsiteX2" fmla="*/ 54194 w 108327"/>
                    <a:gd name="connsiteY2" fmla="*/ 330248 h 623689"/>
                    <a:gd name="connsiteX3" fmla="*/ 108169 w 108327"/>
                    <a:gd name="connsiteY3" fmla="*/ 619173 h 623689"/>
                    <a:gd name="connsiteX4" fmla="*/ 70069 w 108327"/>
                    <a:gd name="connsiteY4" fmla="*/ 492173 h 623689"/>
                    <a:gd name="connsiteX5" fmla="*/ 51019 w 108327"/>
                    <a:gd name="connsiteY5" fmla="*/ 298498 h 623689"/>
                    <a:gd name="connsiteX6" fmla="*/ 60544 w 108327"/>
                    <a:gd name="connsiteY6" fmla="*/ 193723 h 623689"/>
                    <a:gd name="connsiteX7" fmla="*/ 219 w 108327"/>
                    <a:gd name="connsiteY7" fmla="*/ 48 h 623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8327" h="623689">
                      <a:moveTo>
                        <a:pt x="219" y="48"/>
                      </a:moveTo>
                      <a:cubicBezTo>
                        <a:pt x="4452" y="3223"/>
                        <a:pt x="76948" y="157740"/>
                        <a:pt x="85944" y="212773"/>
                      </a:cubicBezTo>
                      <a:cubicBezTo>
                        <a:pt x="94940" y="267806"/>
                        <a:pt x="50490" y="262515"/>
                        <a:pt x="54194" y="330248"/>
                      </a:cubicBezTo>
                      <a:cubicBezTo>
                        <a:pt x="57898" y="397981"/>
                        <a:pt x="105523" y="592186"/>
                        <a:pt x="108169" y="619173"/>
                      </a:cubicBezTo>
                      <a:cubicBezTo>
                        <a:pt x="110815" y="646161"/>
                        <a:pt x="79594" y="545619"/>
                        <a:pt x="70069" y="492173"/>
                      </a:cubicBezTo>
                      <a:cubicBezTo>
                        <a:pt x="60544" y="438727"/>
                        <a:pt x="52607" y="348240"/>
                        <a:pt x="51019" y="298498"/>
                      </a:cubicBezTo>
                      <a:cubicBezTo>
                        <a:pt x="49432" y="248756"/>
                        <a:pt x="66894" y="235527"/>
                        <a:pt x="60544" y="193723"/>
                      </a:cubicBezTo>
                      <a:cubicBezTo>
                        <a:pt x="54194" y="151919"/>
                        <a:pt x="-4014" y="-3127"/>
                        <a:pt x="219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7" name="フリーフォーム 1806">
                  <a:extLst>
                    <a:ext uri="{FF2B5EF4-FFF2-40B4-BE49-F238E27FC236}">
                      <a16:creationId xmlns:a16="http://schemas.microsoft.com/office/drawing/2014/main" id="{13AC89BF-F147-F47B-0CFA-4CE062088D6A}"/>
                    </a:ext>
                  </a:extLst>
                </p:cNvPr>
                <p:cNvSpPr/>
                <p:nvPr/>
              </p:nvSpPr>
              <p:spPr>
                <a:xfrm>
                  <a:off x="7934325" y="5739886"/>
                  <a:ext cx="83864" cy="1041829"/>
                </a:xfrm>
                <a:custGeom>
                  <a:avLst/>
                  <a:gdLst>
                    <a:gd name="connsiteX0" fmla="*/ 22225 w 83864"/>
                    <a:gd name="connsiteY0" fmla="*/ 514 h 1041829"/>
                    <a:gd name="connsiteX1" fmla="*/ 19050 w 83864"/>
                    <a:gd name="connsiteY1" fmla="*/ 403739 h 1041829"/>
                    <a:gd name="connsiteX2" fmla="*/ 82550 w 83864"/>
                    <a:gd name="connsiteY2" fmla="*/ 1003814 h 1041829"/>
                    <a:gd name="connsiteX3" fmla="*/ 57150 w 83864"/>
                    <a:gd name="connsiteY3" fmla="*/ 937139 h 1041829"/>
                    <a:gd name="connsiteX4" fmla="*/ 0 w 83864"/>
                    <a:gd name="connsiteY4" fmla="*/ 584714 h 1041829"/>
                    <a:gd name="connsiteX5" fmla="*/ 57150 w 83864"/>
                    <a:gd name="connsiteY5" fmla="*/ 816489 h 1041829"/>
                    <a:gd name="connsiteX6" fmla="*/ 34925 w 83864"/>
                    <a:gd name="connsiteY6" fmla="*/ 330714 h 1041829"/>
                    <a:gd name="connsiteX7" fmla="*/ 22225 w 83864"/>
                    <a:gd name="connsiteY7" fmla="*/ 514 h 1041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864" h="1041829">
                      <a:moveTo>
                        <a:pt x="22225" y="514"/>
                      </a:moveTo>
                      <a:cubicBezTo>
                        <a:pt x="19579" y="12685"/>
                        <a:pt x="8996" y="236522"/>
                        <a:pt x="19050" y="403739"/>
                      </a:cubicBezTo>
                      <a:cubicBezTo>
                        <a:pt x="29104" y="570956"/>
                        <a:pt x="76200" y="914914"/>
                        <a:pt x="82550" y="1003814"/>
                      </a:cubicBezTo>
                      <a:cubicBezTo>
                        <a:pt x="88900" y="1092714"/>
                        <a:pt x="70908" y="1006989"/>
                        <a:pt x="57150" y="937139"/>
                      </a:cubicBezTo>
                      <a:cubicBezTo>
                        <a:pt x="43392" y="867289"/>
                        <a:pt x="0" y="604822"/>
                        <a:pt x="0" y="584714"/>
                      </a:cubicBezTo>
                      <a:cubicBezTo>
                        <a:pt x="0" y="564606"/>
                        <a:pt x="51329" y="858822"/>
                        <a:pt x="57150" y="816489"/>
                      </a:cubicBezTo>
                      <a:cubicBezTo>
                        <a:pt x="62971" y="774156"/>
                        <a:pt x="46567" y="466710"/>
                        <a:pt x="34925" y="330714"/>
                      </a:cubicBezTo>
                      <a:cubicBezTo>
                        <a:pt x="23283" y="194718"/>
                        <a:pt x="24871" y="-11657"/>
                        <a:pt x="22225" y="5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8" name="フリーフォーム 1807">
                  <a:extLst>
                    <a:ext uri="{FF2B5EF4-FFF2-40B4-BE49-F238E27FC236}">
                      <a16:creationId xmlns:a16="http://schemas.microsoft.com/office/drawing/2014/main" id="{99D6A362-E0BA-9E99-0CBF-269BFC82C637}"/>
                    </a:ext>
                  </a:extLst>
                </p:cNvPr>
                <p:cNvSpPr/>
                <p:nvPr/>
              </p:nvSpPr>
              <p:spPr>
                <a:xfrm>
                  <a:off x="8141997" y="6179460"/>
                  <a:ext cx="95344" cy="567416"/>
                </a:xfrm>
                <a:custGeom>
                  <a:avLst/>
                  <a:gdLst>
                    <a:gd name="connsiteX0" fmla="*/ 5053 w 95344"/>
                    <a:gd name="connsiteY0" fmla="*/ 2265 h 567416"/>
                    <a:gd name="connsiteX1" fmla="*/ 33628 w 95344"/>
                    <a:gd name="connsiteY1" fmla="*/ 297540 h 567416"/>
                    <a:gd name="connsiteX2" fmla="*/ 30453 w 95344"/>
                    <a:gd name="connsiteY2" fmla="*/ 567415 h 567416"/>
                    <a:gd name="connsiteX3" fmla="*/ 1878 w 95344"/>
                    <a:gd name="connsiteY3" fmla="*/ 300715 h 567416"/>
                    <a:gd name="connsiteX4" fmla="*/ 90778 w 95344"/>
                    <a:gd name="connsiteY4" fmla="*/ 113390 h 567416"/>
                    <a:gd name="connsiteX5" fmla="*/ 78078 w 95344"/>
                    <a:gd name="connsiteY5" fmla="*/ 157840 h 567416"/>
                    <a:gd name="connsiteX6" fmla="*/ 5053 w 95344"/>
                    <a:gd name="connsiteY6" fmla="*/ 2265 h 567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344" h="567416">
                      <a:moveTo>
                        <a:pt x="5053" y="2265"/>
                      </a:moveTo>
                      <a:cubicBezTo>
                        <a:pt x="-2355" y="25548"/>
                        <a:pt x="29395" y="203348"/>
                        <a:pt x="33628" y="297540"/>
                      </a:cubicBezTo>
                      <a:cubicBezTo>
                        <a:pt x="37861" y="391732"/>
                        <a:pt x="35745" y="566886"/>
                        <a:pt x="30453" y="567415"/>
                      </a:cubicBezTo>
                      <a:cubicBezTo>
                        <a:pt x="25161" y="567944"/>
                        <a:pt x="-8176" y="376386"/>
                        <a:pt x="1878" y="300715"/>
                      </a:cubicBezTo>
                      <a:cubicBezTo>
                        <a:pt x="11932" y="225044"/>
                        <a:pt x="78078" y="137203"/>
                        <a:pt x="90778" y="113390"/>
                      </a:cubicBezTo>
                      <a:cubicBezTo>
                        <a:pt x="103478" y="89578"/>
                        <a:pt x="86545" y="173186"/>
                        <a:pt x="78078" y="157840"/>
                      </a:cubicBezTo>
                      <a:cubicBezTo>
                        <a:pt x="69611" y="142494"/>
                        <a:pt x="12461" y="-21018"/>
                        <a:pt x="5053" y="22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9" name="フリーフォーム 1808">
                  <a:extLst>
                    <a:ext uri="{FF2B5EF4-FFF2-40B4-BE49-F238E27FC236}">
                      <a16:creationId xmlns:a16="http://schemas.microsoft.com/office/drawing/2014/main" id="{23A505A0-B23F-8A26-567A-903F61AA2E04}"/>
                    </a:ext>
                  </a:extLst>
                </p:cNvPr>
                <p:cNvSpPr/>
                <p:nvPr/>
              </p:nvSpPr>
              <p:spPr>
                <a:xfrm>
                  <a:off x="7872865" y="1401088"/>
                  <a:ext cx="511867" cy="376761"/>
                </a:xfrm>
                <a:custGeom>
                  <a:avLst/>
                  <a:gdLst>
                    <a:gd name="connsiteX0" fmla="*/ 220210 w 511867"/>
                    <a:gd name="connsiteY0" fmla="*/ 43537 h 376761"/>
                    <a:gd name="connsiteX1" fmla="*/ 191635 w 511867"/>
                    <a:gd name="connsiteY1" fmla="*/ 119737 h 376761"/>
                    <a:gd name="connsiteX2" fmla="*/ 26535 w 511867"/>
                    <a:gd name="connsiteY2" fmla="*/ 151487 h 376761"/>
                    <a:gd name="connsiteX3" fmla="*/ 505960 w 511867"/>
                    <a:gd name="connsiteY3" fmla="*/ 373737 h 376761"/>
                    <a:gd name="connsiteX4" fmla="*/ 305935 w 511867"/>
                    <a:gd name="connsiteY4" fmla="*/ 284837 h 376761"/>
                    <a:gd name="connsiteX5" fmla="*/ 490085 w 511867"/>
                    <a:gd name="connsiteY5" fmla="*/ 351512 h 376761"/>
                    <a:gd name="connsiteX6" fmla="*/ 296410 w 511867"/>
                    <a:gd name="connsiteY6" fmla="*/ 243562 h 376761"/>
                    <a:gd name="connsiteX7" fmla="*/ 378960 w 511867"/>
                    <a:gd name="connsiteY7" fmla="*/ 316587 h 376761"/>
                    <a:gd name="connsiteX8" fmla="*/ 77335 w 511867"/>
                    <a:gd name="connsiteY8" fmla="*/ 176887 h 376761"/>
                    <a:gd name="connsiteX9" fmla="*/ 4310 w 511867"/>
                    <a:gd name="connsiteY9" fmla="*/ 183237 h 376761"/>
                    <a:gd name="connsiteX10" fmla="*/ 169410 w 511867"/>
                    <a:gd name="connsiteY10" fmla="*/ 205462 h 376761"/>
                    <a:gd name="connsiteX11" fmla="*/ 274185 w 511867"/>
                    <a:gd name="connsiteY11" fmla="*/ 8612 h 376761"/>
                    <a:gd name="connsiteX12" fmla="*/ 220210 w 511867"/>
                    <a:gd name="connsiteY12" fmla="*/ 43537 h 376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11867" h="376761">
                      <a:moveTo>
                        <a:pt x="220210" y="43537"/>
                      </a:moveTo>
                      <a:cubicBezTo>
                        <a:pt x="206452" y="62058"/>
                        <a:pt x="223914" y="101745"/>
                        <a:pt x="191635" y="119737"/>
                      </a:cubicBezTo>
                      <a:cubicBezTo>
                        <a:pt x="159356" y="137729"/>
                        <a:pt x="-25852" y="109154"/>
                        <a:pt x="26535" y="151487"/>
                      </a:cubicBezTo>
                      <a:cubicBezTo>
                        <a:pt x="78922" y="193820"/>
                        <a:pt x="459393" y="351512"/>
                        <a:pt x="505960" y="373737"/>
                      </a:cubicBezTo>
                      <a:cubicBezTo>
                        <a:pt x="552527" y="395962"/>
                        <a:pt x="308581" y="288541"/>
                        <a:pt x="305935" y="284837"/>
                      </a:cubicBezTo>
                      <a:cubicBezTo>
                        <a:pt x="303289" y="281133"/>
                        <a:pt x="491672" y="358391"/>
                        <a:pt x="490085" y="351512"/>
                      </a:cubicBezTo>
                      <a:cubicBezTo>
                        <a:pt x="488498" y="344633"/>
                        <a:pt x="314931" y="249383"/>
                        <a:pt x="296410" y="243562"/>
                      </a:cubicBezTo>
                      <a:cubicBezTo>
                        <a:pt x="277889" y="237741"/>
                        <a:pt x="415472" y="327699"/>
                        <a:pt x="378960" y="316587"/>
                      </a:cubicBezTo>
                      <a:cubicBezTo>
                        <a:pt x="342448" y="305475"/>
                        <a:pt x="139777" y="199112"/>
                        <a:pt x="77335" y="176887"/>
                      </a:cubicBezTo>
                      <a:cubicBezTo>
                        <a:pt x="14893" y="154662"/>
                        <a:pt x="-11036" y="178474"/>
                        <a:pt x="4310" y="183237"/>
                      </a:cubicBezTo>
                      <a:cubicBezTo>
                        <a:pt x="19656" y="188000"/>
                        <a:pt x="124431" y="234566"/>
                        <a:pt x="169410" y="205462"/>
                      </a:cubicBezTo>
                      <a:cubicBezTo>
                        <a:pt x="214389" y="176358"/>
                        <a:pt x="267835" y="35599"/>
                        <a:pt x="274185" y="8612"/>
                      </a:cubicBezTo>
                      <a:cubicBezTo>
                        <a:pt x="280535" y="-18375"/>
                        <a:pt x="233968" y="25016"/>
                        <a:pt x="220210" y="435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0" name="フリーフォーム 1809">
                  <a:extLst>
                    <a:ext uri="{FF2B5EF4-FFF2-40B4-BE49-F238E27FC236}">
                      <a16:creationId xmlns:a16="http://schemas.microsoft.com/office/drawing/2014/main" id="{BEC2784E-E68C-689B-974C-81266333393B}"/>
                    </a:ext>
                  </a:extLst>
                </p:cNvPr>
                <p:cNvSpPr/>
                <p:nvPr/>
              </p:nvSpPr>
              <p:spPr>
                <a:xfrm>
                  <a:off x="7851748" y="1492239"/>
                  <a:ext cx="169572" cy="314354"/>
                </a:xfrm>
                <a:custGeom>
                  <a:avLst/>
                  <a:gdLst>
                    <a:gd name="connsiteX0" fmla="*/ 27 w 169572"/>
                    <a:gd name="connsiteY0" fmla="*/ 11 h 314354"/>
                    <a:gd name="connsiteX1" fmla="*/ 146077 w 169572"/>
                    <a:gd name="connsiteY1" fmla="*/ 193686 h 314354"/>
                    <a:gd name="connsiteX2" fmla="*/ 165127 w 169572"/>
                    <a:gd name="connsiteY2" fmla="*/ 314336 h 314354"/>
                    <a:gd name="connsiteX3" fmla="*/ 130202 w 169572"/>
                    <a:gd name="connsiteY3" fmla="*/ 203211 h 314354"/>
                    <a:gd name="connsiteX4" fmla="*/ 142902 w 169572"/>
                    <a:gd name="connsiteY4" fmla="*/ 254011 h 314354"/>
                    <a:gd name="connsiteX5" fmla="*/ 161952 w 169572"/>
                    <a:gd name="connsiteY5" fmla="*/ 149236 h 314354"/>
                    <a:gd name="connsiteX6" fmla="*/ 158777 w 169572"/>
                    <a:gd name="connsiteY6" fmla="*/ 184161 h 314354"/>
                    <a:gd name="connsiteX7" fmla="*/ 27 w 169572"/>
                    <a:gd name="connsiteY7" fmla="*/ 11 h 31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9572" h="314354">
                      <a:moveTo>
                        <a:pt x="27" y="11"/>
                      </a:moveTo>
                      <a:cubicBezTo>
                        <a:pt x="-2090" y="1599"/>
                        <a:pt x="118560" y="141299"/>
                        <a:pt x="146077" y="193686"/>
                      </a:cubicBezTo>
                      <a:cubicBezTo>
                        <a:pt x="173594" y="246073"/>
                        <a:pt x="167773" y="312749"/>
                        <a:pt x="165127" y="314336"/>
                      </a:cubicBezTo>
                      <a:cubicBezTo>
                        <a:pt x="162481" y="315924"/>
                        <a:pt x="133906" y="213265"/>
                        <a:pt x="130202" y="203211"/>
                      </a:cubicBezTo>
                      <a:cubicBezTo>
                        <a:pt x="126498" y="193157"/>
                        <a:pt x="137610" y="263007"/>
                        <a:pt x="142902" y="254011"/>
                      </a:cubicBezTo>
                      <a:cubicBezTo>
                        <a:pt x="148194" y="245015"/>
                        <a:pt x="159306" y="160878"/>
                        <a:pt x="161952" y="149236"/>
                      </a:cubicBezTo>
                      <a:cubicBezTo>
                        <a:pt x="164598" y="137594"/>
                        <a:pt x="179415" y="211149"/>
                        <a:pt x="158777" y="184161"/>
                      </a:cubicBezTo>
                      <a:cubicBezTo>
                        <a:pt x="138139" y="157173"/>
                        <a:pt x="2144" y="-1577"/>
                        <a:pt x="2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1" name="フリーフォーム 1810">
                  <a:extLst>
                    <a:ext uri="{FF2B5EF4-FFF2-40B4-BE49-F238E27FC236}">
                      <a16:creationId xmlns:a16="http://schemas.microsoft.com/office/drawing/2014/main" id="{C27E155B-2988-D82E-D9DA-879C839F327E}"/>
                    </a:ext>
                  </a:extLst>
                </p:cNvPr>
                <p:cNvSpPr/>
                <p:nvPr/>
              </p:nvSpPr>
              <p:spPr>
                <a:xfrm>
                  <a:off x="6955046" y="1489055"/>
                  <a:ext cx="756728" cy="84337"/>
                </a:xfrm>
                <a:custGeom>
                  <a:avLst/>
                  <a:gdLst>
                    <a:gd name="connsiteX0" fmla="*/ 1379 w 756728"/>
                    <a:gd name="connsiteY0" fmla="*/ 9545 h 84337"/>
                    <a:gd name="connsiteX1" fmla="*/ 560179 w 756728"/>
                    <a:gd name="connsiteY1" fmla="*/ 82570 h 84337"/>
                    <a:gd name="connsiteX2" fmla="*/ 280779 w 756728"/>
                    <a:gd name="connsiteY2" fmla="*/ 57170 h 84337"/>
                    <a:gd name="connsiteX3" fmla="*/ 753854 w 756728"/>
                    <a:gd name="connsiteY3" fmla="*/ 6370 h 84337"/>
                    <a:gd name="connsiteX4" fmla="*/ 1379 w 756728"/>
                    <a:gd name="connsiteY4" fmla="*/ 9545 h 84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56728" h="84337">
                      <a:moveTo>
                        <a:pt x="1379" y="9545"/>
                      </a:moveTo>
                      <a:cubicBezTo>
                        <a:pt x="-30900" y="22245"/>
                        <a:pt x="513612" y="74633"/>
                        <a:pt x="560179" y="82570"/>
                      </a:cubicBezTo>
                      <a:cubicBezTo>
                        <a:pt x="606746" y="90507"/>
                        <a:pt x="248500" y="69870"/>
                        <a:pt x="280779" y="57170"/>
                      </a:cubicBezTo>
                      <a:cubicBezTo>
                        <a:pt x="313058" y="44470"/>
                        <a:pt x="798304" y="14837"/>
                        <a:pt x="753854" y="6370"/>
                      </a:cubicBezTo>
                      <a:cubicBezTo>
                        <a:pt x="709404" y="-2097"/>
                        <a:pt x="33658" y="-3155"/>
                        <a:pt x="1379" y="95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2" name="フリーフォーム 1811">
                  <a:extLst>
                    <a:ext uri="{FF2B5EF4-FFF2-40B4-BE49-F238E27FC236}">
                      <a16:creationId xmlns:a16="http://schemas.microsoft.com/office/drawing/2014/main" id="{F705459B-4218-96F5-B951-80C823CF8421}"/>
                    </a:ext>
                  </a:extLst>
                </p:cNvPr>
                <p:cNvSpPr/>
                <p:nvPr/>
              </p:nvSpPr>
              <p:spPr>
                <a:xfrm>
                  <a:off x="6993812" y="2070958"/>
                  <a:ext cx="35638" cy="517425"/>
                </a:xfrm>
                <a:custGeom>
                  <a:avLst/>
                  <a:gdLst>
                    <a:gd name="connsiteX0" fmla="*/ 35638 w 35638"/>
                    <a:gd name="connsiteY0" fmla="*/ 2317 h 517425"/>
                    <a:gd name="connsiteX1" fmla="*/ 22938 w 35638"/>
                    <a:gd name="connsiteY1" fmla="*/ 503967 h 517425"/>
                    <a:gd name="connsiteX2" fmla="*/ 7063 w 35638"/>
                    <a:gd name="connsiteY2" fmla="*/ 361092 h 517425"/>
                    <a:gd name="connsiteX3" fmla="*/ 713 w 35638"/>
                    <a:gd name="connsiteY3" fmla="*/ 224567 h 517425"/>
                    <a:gd name="connsiteX4" fmla="*/ 22938 w 35638"/>
                    <a:gd name="connsiteY4" fmla="*/ 313467 h 517425"/>
                    <a:gd name="connsiteX5" fmla="*/ 35638 w 35638"/>
                    <a:gd name="connsiteY5" fmla="*/ 2317 h 517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638" h="517425">
                      <a:moveTo>
                        <a:pt x="35638" y="2317"/>
                      </a:moveTo>
                      <a:cubicBezTo>
                        <a:pt x="35638" y="34067"/>
                        <a:pt x="27701" y="444171"/>
                        <a:pt x="22938" y="503967"/>
                      </a:cubicBezTo>
                      <a:cubicBezTo>
                        <a:pt x="18175" y="563763"/>
                        <a:pt x="10767" y="407659"/>
                        <a:pt x="7063" y="361092"/>
                      </a:cubicBezTo>
                      <a:cubicBezTo>
                        <a:pt x="3359" y="314525"/>
                        <a:pt x="-1933" y="232504"/>
                        <a:pt x="713" y="224567"/>
                      </a:cubicBezTo>
                      <a:cubicBezTo>
                        <a:pt x="3359" y="216630"/>
                        <a:pt x="19763" y="352096"/>
                        <a:pt x="22938" y="313467"/>
                      </a:cubicBezTo>
                      <a:cubicBezTo>
                        <a:pt x="26113" y="274838"/>
                        <a:pt x="35638" y="-29433"/>
                        <a:pt x="35638" y="23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3" name="フリーフォーム 1812">
                  <a:extLst>
                    <a:ext uri="{FF2B5EF4-FFF2-40B4-BE49-F238E27FC236}">
                      <a16:creationId xmlns:a16="http://schemas.microsoft.com/office/drawing/2014/main" id="{BBE3B5E1-5205-2CEE-D69E-3339990566D9}"/>
                    </a:ext>
                  </a:extLst>
                </p:cNvPr>
                <p:cNvSpPr/>
                <p:nvPr/>
              </p:nvSpPr>
              <p:spPr>
                <a:xfrm>
                  <a:off x="7153092" y="2078370"/>
                  <a:ext cx="22468" cy="546319"/>
                </a:xfrm>
                <a:custGeom>
                  <a:avLst/>
                  <a:gdLst>
                    <a:gd name="connsiteX0" fmla="*/ 22408 w 22468"/>
                    <a:gd name="connsiteY0" fmla="*/ 1255 h 546319"/>
                    <a:gd name="connsiteX1" fmla="*/ 6533 w 22468"/>
                    <a:gd name="connsiteY1" fmla="*/ 528305 h 546319"/>
                    <a:gd name="connsiteX2" fmla="*/ 183 w 22468"/>
                    <a:gd name="connsiteY2" fmla="*/ 385430 h 546319"/>
                    <a:gd name="connsiteX3" fmla="*/ 22408 w 22468"/>
                    <a:gd name="connsiteY3" fmla="*/ 1255 h 546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468" h="546319">
                      <a:moveTo>
                        <a:pt x="22408" y="1255"/>
                      </a:moveTo>
                      <a:cubicBezTo>
                        <a:pt x="23466" y="25067"/>
                        <a:pt x="10237" y="464276"/>
                        <a:pt x="6533" y="528305"/>
                      </a:cubicBezTo>
                      <a:cubicBezTo>
                        <a:pt x="2829" y="592334"/>
                        <a:pt x="-875" y="471684"/>
                        <a:pt x="183" y="385430"/>
                      </a:cubicBezTo>
                      <a:cubicBezTo>
                        <a:pt x="1241" y="299176"/>
                        <a:pt x="21350" y="-22557"/>
                        <a:pt x="22408" y="12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4" name="フリーフォーム 1813">
                  <a:extLst>
                    <a:ext uri="{FF2B5EF4-FFF2-40B4-BE49-F238E27FC236}">
                      <a16:creationId xmlns:a16="http://schemas.microsoft.com/office/drawing/2014/main" id="{507E4CAA-5556-FC4C-D796-94C0AC2E9D0D}"/>
                    </a:ext>
                  </a:extLst>
                </p:cNvPr>
                <p:cNvSpPr/>
                <p:nvPr/>
              </p:nvSpPr>
              <p:spPr>
                <a:xfrm>
                  <a:off x="7057759" y="2041181"/>
                  <a:ext cx="488373" cy="353018"/>
                </a:xfrm>
                <a:custGeom>
                  <a:avLst/>
                  <a:gdLst>
                    <a:gd name="connsiteX0" fmla="*/ 266 w 488373"/>
                    <a:gd name="connsiteY0" fmla="*/ 3519 h 353018"/>
                    <a:gd name="connsiteX1" fmla="*/ 184416 w 488373"/>
                    <a:gd name="connsiteY1" fmla="*/ 44794 h 353018"/>
                    <a:gd name="connsiteX2" fmla="*/ 120916 w 488373"/>
                    <a:gd name="connsiteY2" fmla="*/ 89244 h 353018"/>
                    <a:gd name="connsiteX3" fmla="*/ 162191 w 488373"/>
                    <a:gd name="connsiteY3" fmla="*/ 3519 h 353018"/>
                    <a:gd name="connsiteX4" fmla="*/ 425716 w 488373"/>
                    <a:gd name="connsiteY4" fmla="*/ 51144 h 353018"/>
                    <a:gd name="connsiteX5" fmla="*/ 486041 w 488373"/>
                    <a:gd name="connsiteY5" fmla="*/ 352769 h 353018"/>
                    <a:gd name="connsiteX6" fmla="*/ 451116 w 488373"/>
                    <a:gd name="connsiteY6" fmla="*/ 101944 h 353018"/>
                    <a:gd name="connsiteX7" fmla="*/ 232041 w 488373"/>
                    <a:gd name="connsiteY7" fmla="*/ 54319 h 353018"/>
                    <a:gd name="connsiteX8" fmla="*/ 266 w 488373"/>
                    <a:gd name="connsiteY8" fmla="*/ 3519 h 353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73" h="353018">
                      <a:moveTo>
                        <a:pt x="266" y="3519"/>
                      </a:moveTo>
                      <a:cubicBezTo>
                        <a:pt x="-7672" y="1931"/>
                        <a:pt x="164308" y="30507"/>
                        <a:pt x="184416" y="44794"/>
                      </a:cubicBezTo>
                      <a:cubicBezTo>
                        <a:pt x="204524" y="59081"/>
                        <a:pt x="124620" y="96123"/>
                        <a:pt x="120916" y="89244"/>
                      </a:cubicBezTo>
                      <a:cubicBezTo>
                        <a:pt x="117212" y="82365"/>
                        <a:pt x="111391" y="9869"/>
                        <a:pt x="162191" y="3519"/>
                      </a:cubicBezTo>
                      <a:cubicBezTo>
                        <a:pt x="212991" y="-2831"/>
                        <a:pt x="371741" y="-7064"/>
                        <a:pt x="425716" y="51144"/>
                      </a:cubicBezTo>
                      <a:cubicBezTo>
                        <a:pt x="479691" y="109352"/>
                        <a:pt x="481808" y="344302"/>
                        <a:pt x="486041" y="352769"/>
                      </a:cubicBezTo>
                      <a:cubicBezTo>
                        <a:pt x="490274" y="361236"/>
                        <a:pt x="493449" y="151685"/>
                        <a:pt x="451116" y="101944"/>
                      </a:cubicBezTo>
                      <a:cubicBezTo>
                        <a:pt x="408783" y="52203"/>
                        <a:pt x="309299" y="67019"/>
                        <a:pt x="232041" y="54319"/>
                      </a:cubicBezTo>
                      <a:cubicBezTo>
                        <a:pt x="154783" y="41619"/>
                        <a:pt x="8204" y="5107"/>
                        <a:pt x="266" y="35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5" name="フリーフォーム 1814">
                  <a:extLst>
                    <a:ext uri="{FF2B5EF4-FFF2-40B4-BE49-F238E27FC236}">
                      <a16:creationId xmlns:a16="http://schemas.microsoft.com/office/drawing/2014/main" id="{23180D7D-45B3-21A1-451A-3466BF76447D}"/>
                    </a:ext>
                  </a:extLst>
                </p:cNvPr>
                <p:cNvSpPr/>
                <p:nvPr/>
              </p:nvSpPr>
              <p:spPr>
                <a:xfrm>
                  <a:off x="7311416" y="2059504"/>
                  <a:ext cx="29432" cy="623230"/>
                </a:xfrm>
                <a:custGeom>
                  <a:avLst/>
                  <a:gdLst>
                    <a:gd name="connsiteX0" fmla="*/ 19659 w 29432"/>
                    <a:gd name="connsiteY0" fmla="*/ 20121 h 623230"/>
                    <a:gd name="connsiteX1" fmla="*/ 609 w 29432"/>
                    <a:gd name="connsiteY1" fmla="*/ 607496 h 623230"/>
                    <a:gd name="connsiteX2" fmla="*/ 6959 w 29432"/>
                    <a:gd name="connsiteY2" fmla="*/ 429696 h 623230"/>
                    <a:gd name="connsiteX3" fmla="*/ 29184 w 29432"/>
                    <a:gd name="connsiteY3" fmla="*/ 159821 h 623230"/>
                    <a:gd name="connsiteX4" fmla="*/ 19659 w 29432"/>
                    <a:gd name="connsiteY4" fmla="*/ 20121 h 623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32" h="623230">
                      <a:moveTo>
                        <a:pt x="19659" y="20121"/>
                      </a:moveTo>
                      <a:cubicBezTo>
                        <a:pt x="14896" y="94734"/>
                        <a:pt x="2726" y="539234"/>
                        <a:pt x="609" y="607496"/>
                      </a:cubicBezTo>
                      <a:cubicBezTo>
                        <a:pt x="-1508" y="675758"/>
                        <a:pt x="2196" y="504309"/>
                        <a:pt x="6959" y="429696"/>
                      </a:cubicBezTo>
                      <a:cubicBezTo>
                        <a:pt x="11721" y="355084"/>
                        <a:pt x="27597" y="221733"/>
                        <a:pt x="29184" y="159821"/>
                      </a:cubicBezTo>
                      <a:cubicBezTo>
                        <a:pt x="30771" y="97909"/>
                        <a:pt x="24422" y="-54492"/>
                        <a:pt x="19659" y="201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6" name="フリーフォーム 1815">
                  <a:extLst>
                    <a:ext uri="{FF2B5EF4-FFF2-40B4-BE49-F238E27FC236}">
                      <a16:creationId xmlns:a16="http://schemas.microsoft.com/office/drawing/2014/main" id="{7EAD10EB-63B7-9384-7BD6-F50E050B08A5}"/>
                    </a:ext>
                  </a:extLst>
                </p:cNvPr>
                <p:cNvSpPr/>
                <p:nvPr/>
              </p:nvSpPr>
              <p:spPr>
                <a:xfrm>
                  <a:off x="7562797" y="2072102"/>
                  <a:ext cx="127365" cy="578458"/>
                </a:xfrm>
                <a:custGeom>
                  <a:avLst/>
                  <a:gdLst>
                    <a:gd name="connsiteX0" fmla="*/ 53 w 127365"/>
                    <a:gd name="connsiteY0" fmla="*/ 1173 h 578458"/>
                    <a:gd name="connsiteX1" fmla="*/ 19103 w 127365"/>
                    <a:gd name="connsiteY1" fmla="*/ 185323 h 578458"/>
                    <a:gd name="connsiteX2" fmla="*/ 31803 w 127365"/>
                    <a:gd name="connsiteY2" fmla="*/ 144048 h 578458"/>
                    <a:gd name="connsiteX3" fmla="*/ 34978 w 127365"/>
                    <a:gd name="connsiteY3" fmla="*/ 340898 h 578458"/>
                    <a:gd name="connsiteX4" fmla="*/ 63553 w 127365"/>
                    <a:gd name="connsiteY4" fmla="*/ 296448 h 578458"/>
                    <a:gd name="connsiteX5" fmla="*/ 127053 w 127365"/>
                    <a:gd name="connsiteY5" fmla="*/ 575848 h 578458"/>
                    <a:gd name="connsiteX6" fmla="*/ 85778 w 127365"/>
                    <a:gd name="connsiteY6" fmla="*/ 420273 h 578458"/>
                    <a:gd name="connsiteX7" fmla="*/ 38153 w 127365"/>
                    <a:gd name="connsiteY7" fmla="*/ 156748 h 578458"/>
                    <a:gd name="connsiteX8" fmla="*/ 38153 w 127365"/>
                    <a:gd name="connsiteY8" fmla="*/ 226598 h 578458"/>
                    <a:gd name="connsiteX9" fmla="*/ 38153 w 127365"/>
                    <a:gd name="connsiteY9" fmla="*/ 93248 h 578458"/>
                    <a:gd name="connsiteX10" fmla="*/ 25453 w 127365"/>
                    <a:gd name="connsiteY10" fmla="*/ 105948 h 578458"/>
                    <a:gd name="connsiteX11" fmla="*/ 53 w 127365"/>
                    <a:gd name="connsiteY11" fmla="*/ 1173 h 578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7365" h="578458">
                      <a:moveTo>
                        <a:pt x="53" y="1173"/>
                      </a:moveTo>
                      <a:cubicBezTo>
                        <a:pt x="-1005" y="14402"/>
                        <a:pt x="13811" y="161510"/>
                        <a:pt x="19103" y="185323"/>
                      </a:cubicBezTo>
                      <a:cubicBezTo>
                        <a:pt x="24395" y="209136"/>
                        <a:pt x="29157" y="118119"/>
                        <a:pt x="31803" y="144048"/>
                      </a:cubicBezTo>
                      <a:cubicBezTo>
                        <a:pt x="34449" y="169977"/>
                        <a:pt x="29686" y="315498"/>
                        <a:pt x="34978" y="340898"/>
                      </a:cubicBezTo>
                      <a:cubicBezTo>
                        <a:pt x="40270" y="366298"/>
                        <a:pt x="48207" y="257290"/>
                        <a:pt x="63553" y="296448"/>
                      </a:cubicBezTo>
                      <a:cubicBezTo>
                        <a:pt x="78899" y="335606"/>
                        <a:pt x="123349" y="555210"/>
                        <a:pt x="127053" y="575848"/>
                      </a:cubicBezTo>
                      <a:cubicBezTo>
                        <a:pt x="130757" y="596486"/>
                        <a:pt x="100595" y="490123"/>
                        <a:pt x="85778" y="420273"/>
                      </a:cubicBezTo>
                      <a:cubicBezTo>
                        <a:pt x="70961" y="350423"/>
                        <a:pt x="46090" y="189027"/>
                        <a:pt x="38153" y="156748"/>
                      </a:cubicBezTo>
                      <a:cubicBezTo>
                        <a:pt x="30216" y="124469"/>
                        <a:pt x="38153" y="226598"/>
                        <a:pt x="38153" y="226598"/>
                      </a:cubicBezTo>
                      <a:cubicBezTo>
                        <a:pt x="38153" y="216015"/>
                        <a:pt x="40270" y="113356"/>
                        <a:pt x="38153" y="93248"/>
                      </a:cubicBezTo>
                      <a:cubicBezTo>
                        <a:pt x="36036" y="73140"/>
                        <a:pt x="29686" y="121294"/>
                        <a:pt x="25453" y="105948"/>
                      </a:cubicBezTo>
                      <a:cubicBezTo>
                        <a:pt x="21220" y="90602"/>
                        <a:pt x="1111" y="-12056"/>
                        <a:pt x="53" y="11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7" name="フリーフォーム 1816">
                  <a:extLst>
                    <a:ext uri="{FF2B5EF4-FFF2-40B4-BE49-F238E27FC236}">
                      <a16:creationId xmlns:a16="http://schemas.microsoft.com/office/drawing/2014/main" id="{E0B6DA93-411A-F3EB-640D-23FB97EE70D1}"/>
                    </a:ext>
                  </a:extLst>
                </p:cNvPr>
                <p:cNvSpPr/>
                <p:nvPr/>
              </p:nvSpPr>
              <p:spPr>
                <a:xfrm>
                  <a:off x="7565671" y="1992344"/>
                  <a:ext cx="167490" cy="605090"/>
                </a:xfrm>
                <a:custGeom>
                  <a:avLst/>
                  <a:gdLst>
                    <a:gd name="connsiteX0" fmla="*/ 354 w 167490"/>
                    <a:gd name="connsiteY0" fmla="*/ 1556 h 605090"/>
                    <a:gd name="connsiteX1" fmla="*/ 63854 w 167490"/>
                    <a:gd name="connsiteY1" fmla="*/ 150781 h 605090"/>
                    <a:gd name="connsiteX2" fmla="*/ 79729 w 167490"/>
                    <a:gd name="connsiteY2" fmla="*/ 144431 h 605090"/>
                    <a:gd name="connsiteX3" fmla="*/ 165454 w 167490"/>
                    <a:gd name="connsiteY3" fmla="*/ 249206 h 605090"/>
                    <a:gd name="connsiteX4" fmla="*/ 140054 w 167490"/>
                    <a:gd name="connsiteY4" fmla="*/ 214281 h 605090"/>
                    <a:gd name="connsiteX5" fmla="*/ 133704 w 167490"/>
                    <a:gd name="connsiteY5" fmla="*/ 322231 h 605090"/>
                    <a:gd name="connsiteX6" fmla="*/ 121004 w 167490"/>
                    <a:gd name="connsiteY6" fmla="*/ 604806 h 605090"/>
                    <a:gd name="connsiteX7" fmla="*/ 127354 w 167490"/>
                    <a:gd name="connsiteY7" fmla="*/ 373031 h 605090"/>
                    <a:gd name="connsiteX8" fmla="*/ 95604 w 167490"/>
                    <a:gd name="connsiteY8" fmla="*/ 258731 h 605090"/>
                    <a:gd name="connsiteX9" fmla="*/ 354 w 167490"/>
                    <a:gd name="connsiteY9" fmla="*/ 1556 h 605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7490" h="605090">
                      <a:moveTo>
                        <a:pt x="354" y="1556"/>
                      </a:moveTo>
                      <a:cubicBezTo>
                        <a:pt x="-4938" y="-16436"/>
                        <a:pt x="50625" y="126969"/>
                        <a:pt x="63854" y="150781"/>
                      </a:cubicBezTo>
                      <a:cubicBezTo>
                        <a:pt x="77083" y="174593"/>
                        <a:pt x="62796" y="128027"/>
                        <a:pt x="79729" y="144431"/>
                      </a:cubicBezTo>
                      <a:cubicBezTo>
                        <a:pt x="96662" y="160835"/>
                        <a:pt x="155400" y="237564"/>
                        <a:pt x="165454" y="249206"/>
                      </a:cubicBezTo>
                      <a:cubicBezTo>
                        <a:pt x="175508" y="260848"/>
                        <a:pt x="145346" y="202110"/>
                        <a:pt x="140054" y="214281"/>
                      </a:cubicBezTo>
                      <a:cubicBezTo>
                        <a:pt x="134762" y="226452"/>
                        <a:pt x="136879" y="257144"/>
                        <a:pt x="133704" y="322231"/>
                      </a:cubicBezTo>
                      <a:cubicBezTo>
                        <a:pt x="130529" y="387319"/>
                        <a:pt x="122062" y="596339"/>
                        <a:pt x="121004" y="604806"/>
                      </a:cubicBezTo>
                      <a:cubicBezTo>
                        <a:pt x="119946" y="613273"/>
                        <a:pt x="131587" y="430710"/>
                        <a:pt x="127354" y="373031"/>
                      </a:cubicBezTo>
                      <a:cubicBezTo>
                        <a:pt x="123121" y="315352"/>
                        <a:pt x="115712" y="321702"/>
                        <a:pt x="95604" y="258731"/>
                      </a:cubicBezTo>
                      <a:cubicBezTo>
                        <a:pt x="75496" y="195760"/>
                        <a:pt x="5646" y="19548"/>
                        <a:pt x="354" y="15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8" name="フリーフォーム 1817">
                  <a:extLst>
                    <a:ext uri="{FF2B5EF4-FFF2-40B4-BE49-F238E27FC236}">
                      <a16:creationId xmlns:a16="http://schemas.microsoft.com/office/drawing/2014/main" id="{34C3065D-2A02-DC36-A4E4-15C924FE192C}"/>
                    </a:ext>
                  </a:extLst>
                </p:cNvPr>
                <p:cNvSpPr/>
                <p:nvPr/>
              </p:nvSpPr>
              <p:spPr>
                <a:xfrm>
                  <a:off x="5145648" y="1862333"/>
                  <a:ext cx="595807" cy="45847"/>
                </a:xfrm>
                <a:custGeom>
                  <a:avLst/>
                  <a:gdLst>
                    <a:gd name="connsiteX0" fmla="*/ 1027 w 595807"/>
                    <a:gd name="connsiteY0" fmla="*/ 17267 h 45847"/>
                    <a:gd name="connsiteX1" fmla="*/ 356627 w 595807"/>
                    <a:gd name="connsiteY1" fmla="*/ 33142 h 45847"/>
                    <a:gd name="connsiteX2" fmla="*/ 261377 w 595807"/>
                    <a:gd name="connsiteY2" fmla="*/ 7742 h 45847"/>
                    <a:gd name="connsiteX3" fmla="*/ 594752 w 595807"/>
                    <a:gd name="connsiteY3" fmla="*/ 45842 h 45847"/>
                    <a:gd name="connsiteX4" fmla="*/ 362977 w 595807"/>
                    <a:gd name="connsiteY4" fmla="*/ 4567 h 45847"/>
                    <a:gd name="connsiteX5" fmla="*/ 251852 w 595807"/>
                    <a:gd name="connsiteY5" fmla="*/ 1392 h 45847"/>
                    <a:gd name="connsiteX6" fmla="*/ 1027 w 595807"/>
                    <a:gd name="connsiteY6" fmla="*/ 17267 h 45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5807" h="45847">
                      <a:moveTo>
                        <a:pt x="1027" y="17267"/>
                      </a:moveTo>
                      <a:cubicBezTo>
                        <a:pt x="18489" y="22559"/>
                        <a:pt x="313235" y="34730"/>
                        <a:pt x="356627" y="33142"/>
                      </a:cubicBezTo>
                      <a:cubicBezTo>
                        <a:pt x="400019" y="31555"/>
                        <a:pt x="221690" y="5625"/>
                        <a:pt x="261377" y="7742"/>
                      </a:cubicBezTo>
                      <a:cubicBezTo>
                        <a:pt x="301064" y="9859"/>
                        <a:pt x="577819" y="46371"/>
                        <a:pt x="594752" y="45842"/>
                      </a:cubicBezTo>
                      <a:cubicBezTo>
                        <a:pt x="611685" y="45313"/>
                        <a:pt x="420127" y="11975"/>
                        <a:pt x="362977" y="4567"/>
                      </a:cubicBezTo>
                      <a:cubicBezTo>
                        <a:pt x="305827" y="-2841"/>
                        <a:pt x="310060" y="863"/>
                        <a:pt x="251852" y="1392"/>
                      </a:cubicBezTo>
                      <a:cubicBezTo>
                        <a:pt x="193644" y="1921"/>
                        <a:pt x="-16435" y="11975"/>
                        <a:pt x="1027" y="172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9" name="フリーフォーム 1818">
                  <a:extLst>
                    <a:ext uri="{FF2B5EF4-FFF2-40B4-BE49-F238E27FC236}">
                      <a16:creationId xmlns:a16="http://schemas.microsoft.com/office/drawing/2014/main" id="{0E5D9331-F495-9F7F-8B4B-0E984867B7D2}"/>
                    </a:ext>
                  </a:extLst>
                </p:cNvPr>
                <p:cNvSpPr/>
                <p:nvPr/>
              </p:nvSpPr>
              <p:spPr>
                <a:xfrm>
                  <a:off x="5239093" y="2069389"/>
                  <a:ext cx="66338" cy="480148"/>
                </a:xfrm>
                <a:custGeom>
                  <a:avLst/>
                  <a:gdLst>
                    <a:gd name="connsiteX0" fmla="*/ 12357 w 66338"/>
                    <a:gd name="connsiteY0" fmla="*/ 711 h 480148"/>
                    <a:gd name="connsiteX1" fmla="*/ 31407 w 66338"/>
                    <a:gd name="connsiteY1" fmla="*/ 343611 h 480148"/>
                    <a:gd name="connsiteX2" fmla="*/ 31407 w 66338"/>
                    <a:gd name="connsiteY2" fmla="*/ 311861 h 480148"/>
                    <a:gd name="connsiteX3" fmla="*/ 28232 w 66338"/>
                    <a:gd name="connsiteY3" fmla="*/ 480136 h 480148"/>
                    <a:gd name="connsiteX4" fmla="*/ 66332 w 66338"/>
                    <a:gd name="connsiteY4" fmla="*/ 321386 h 480148"/>
                    <a:gd name="connsiteX5" fmla="*/ 25057 w 66338"/>
                    <a:gd name="connsiteY5" fmla="*/ 448386 h 480148"/>
                    <a:gd name="connsiteX6" fmla="*/ 31407 w 66338"/>
                    <a:gd name="connsiteY6" fmla="*/ 273761 h 480148"/>
                    <a:gd name="connsiteX7" fmla="*/ 2832 w 66338"/>
                    <a:gd name="connsiteY7" fmla="*/ 188036 h 480148"/>
                    <a:gd name="connsiteX8" fmla="*/ 2832 w 66338"/>
                    <a:gd name="connsiteY8" fmla="*/ 251536 h 480148"/>
                    <a:gd name="connsiteX9" fmla="*/ 12357 w 66338"/>
                    <a:gd name="connsiteY9" fmla="*/ 711 h 480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338" h="480148">
                      <a:moveTo>
                        <a:pt x="12357" y="711"/>
                      </a:moveTo>
                      <a:cubicBezTo>
                        <a:pt x="17120" y="16057"/>
                        <a:pt x="28232" y="291753"/>
                        <a:pt x="31407" y="343611"/>
                      </a:cubicBezTo>
                      <a:cubicBezTo>
                        <a:pt x="34582" y="395469"/>
                        <a:pt x="31936" y="289107"/>
                        <a:pt x="31407" y="311861"/>
                      </a:cubicBezTo>
                      <a:cubicBezTo>
                        <a:pt x="30878" y="334615"/>
                        <a:pt x="22411" y="478549"/>
                        <a:pt x="28232" y="480136"/>
                      </a:cubicBezTo>
                      <a:cubicBezTo>
                        <a:pt x="34053" y="481724"/>
                        <a:pt x="66861" y="326678"/>
                        <a:pt x="66332" y="321386"/>
                      </a:cubicBezTo>
                      <a:cubicBezTo>
                        <a:pt x="65803" y="316094"/>
                        <a:pt x="30878" y="456323"/>
                        <a:pt x="25057" y="448386"/>
                      </a:cubicBezTo>
                      <a:cubicBezTo>
                        <a:pt x="19236" y="440449"/>
                        <a:pt x="35111" y="317153"/>
                        <a:pt x="31407" y="273761"/>
                      </a:cubicBezTo>
                      <a:cubicBezTo>
                        <a:pt x="27703" y="230369"/>
                        <a:pt x="7594" y="191740"/>
                        <a:pt x="2832" y="188036"/>
                      </a:cubicBezTo>
                      <a:cubicBezTo>
                        <a:pt x="-1930" y="184332"/>
                        <a:pt x="186" y="280111"/>
                        <a:pt x="2832" y="251536"/>
                      </a:cubicBezTo>
                      <a:cubicBezTo>
                        <a:pt x="5478" y="222961"/>
                        <a:pt x="7594" y="-14635"/>
                        <a:pt x="12357" y="7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0" name="フリーフォーム 1819">
                  <a:extLst>
                    <a:ext uri="{FF2B5EF4-FFF2-40B4-BE49-F238E27FC236}">
                      <a16:creationId xmlns:a16="http://schemas.microsoft.com/office/drawing/2014/main" id="{1E1235C2-CDA5-6DDC-373F-B503F235459A}"/>
                    </a:ext>
                  </a:extLst>
                </p:cNvPr>
                <p:cNvSpPr/>
                <p:nvPr/>
              </p:nvSpPr>
              <p:spPr>
                <a:xfrm>
                  <a:off x="5511763" y="2093482"/>
                  <a:ext cx="16164" cy="406279"/>
                </a:xfrm>
                <a:custGeom>
                  <a:avLst/>
                  <a:gdLst>
                    <a:gd name="connsiteX0" fmla="*/ 15912 w 16164"/>
                    <a:gd name="connsiteY0" fmla="*/ 5193 h 406279"/>
                    <a:gd name="connsiteX1" fmla="*/ 9562 w 16164"/>
                    <a:gd name="connsiteY1" fmla="*/ 398893 h 406279"/>
                    <a:gd name="connsiteX2" fmla="*/ 6387 w 16164"/>
                    <a:gd name="connsiteY2" fmla="*/ 256018 h 406279"/>
                    <a:gd name="connsiteX3" fmla="*/ 37 w 16164"/>
                    <a:gd name="connsiteY3" fmla="*/ 176643 h 406279"/>
                    <a:gd name="connsiteX4" fmla="*/ 15912 w 16164"/>
                    <a:gd name="connsiteY4" fmla="*/ 5193 h 406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164" h="406279">
                      <a:moveTo>
                        <a:pt x="15912" y="5193"/>
                      </a:moveTo>
                      <a:cubicBezTo>
                        <a:pt x="17500" y="42235"/>
                        <a:pt x="11149" y="357089"/>
                        <a:pt x="9562" y="398893"/>
                      </a:cubicBezTo>
                      <a:cubicBezTo>
                        <a:pt x="7975" y="440697"/>
                        <a:pt x="7974" y="293060"/>
                        <a:pt x="6387" y="256018"/>
                      </a:cubicBezTo>
                      <a:cubicBezTo>
                        <a:pt x="4799" y="218976"/>
                        <a:pt x="-492" y="213155"/>
                        <a:pt x="37" y="176643"/>
                      </a:cubicBezTo>
                      <a:cubicBezTo>
                        <a:pt x="566" y="140131"/>
                        <a:pt x="14324" y="-31849"/>
                        <a:pt x="15912" y="51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1" name="フリーフォーム 1820">
                  <a:extLst>
                    <a:ext uri="{FF2B5EF4-FFF2-40B4-BE49-F238E27FC236}">
                      <a16:creationId xmlns:a16="http://schemas.microsoft.com/office/drawing/2014/main" id="{E9B2AAB5-B295-F45D-17C4-3F4D8C0F04F4}"/>
                    </a:ext>
                  </a:extLst>
                </p:cNvPr>
                <p:cNvSpPr/>
                <p:nvPr/>
              </p:nvSpPr>
              <p:spPr>
                <a:xfrm>
                  <a:off x="5615651" y="2084948"/>
                  <a:ext cx="81673" cy="497332"/>
                </a:xfrm>
                <a:custGeom>
                  <a:avLst/>
                  <a:gdLst>
                    <a:gd name="connsiteX0" fmla="*/ 924 w 81673"/>
                    <a:gd name="connsiteY0" fmla="*/ 7377 h 497332"/>
                    <a:gd name="connsiteX1" fmla="*/ 48549 w 81673"/>
                    <a:gd name="connsiteY1" fmla="*/ 324877 h 497332"/>
                    <a:gd name="connsiteX2" fmla="*/ 35849 w 81673"/>
                    <a:gd name="connsiteY2" fmla="*/ 286777 h 497332"/>
                    <a:gd name="connsiteX3" fmla="*/ 70774 w 81673"/>
                    <a:gd name="connsiteY3" fmla="*/ 496327 h 497332"/>
                    <a:gd name="connsiteX4" fmla="*/ 61249 w 81673"/>
                    <a:gd name="connsiteY4" fmla="*/ 350277 h 497332"/>
                    <a:gd name="connsiteX5" fmla="*/ 80299 w 81673"/>
                    <a:gd name="connsiteY5" fmla="*/ 4202 h 497332"/>
                    <a:gd name="connsiteX6" fmla="*/ 16799 w 81673"/>
                    <a:gd name="connsiteY6" fmla="*/ 394727 h 497332"/>
                    <a:gd name="connsiteX7" fmla="*/ 16799 w 81673"/>
                    <a:gd name="connsiteY7" fmla="*/ 124852 h 497332"/>
                    <a:gd name="connsiteX8" fmla="*/ 924 w 81673"/>
                    <a:gd name="connsiteY8" fmla="*/ 7377 h 497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673" h="497332">
                      <a:moveTo>
                        <a:pt x="924" y="7377"/>
                      </a:moveTo>
                      <a:cubicBezTo>
                        <a:pt x="6216" y="40714"/>
                        <a:pt x="42728" y="278310"/>
                        <a:pt x="48549" y="324877"/>
                      </a:cubicBezTo>
                      <a:cubicBezTo>
                        <a:pt x="54370" y="371444"/>
                        <a:pt x="32145" y="258202"/>
                        <a:pt x="35849" y="286777"/>
                      </a:cubicBezTo>
                      <a:cubicBezTo>
                        <a:pt x="39553" y="315352"/>
                        <a:pt x="66541" y="485744"/>
                        <a:pt x="70774" y="496327"/>
                      </a:cubicBezTo>
                      <a:cubicBezTo>
                        <a:pt x="75007" y="506910"/>
                        <a:pt x="59662" y="432298"/>
                        <a:pt x="61249" y="350277"/>
                      </a:cubicBezTo>
                      <a:cubicBezTo>
                        <a:pt x="62836" y="268256"/>
                        <a:pt x="87707" y="-3206"/>
                        <a:pt x="80299" y="4202"/>
                      </a:cubicBezTo>
                      <a:cubicBezTo>
                        <a:pt x="72891" y="11610"/>
                        <a:pt x="27382" y="374619"/>
                        <a:pt x="16799" y="394727"/>
                      </a:cubicBezTo>
                      <a:cubicBezTo>
                        <a:pt x="6216" y="414835"/>
                        <a:pt x="18916" y="188881"/>
                        <a:pt x="16799" y="124852"/>
                      </a:cubicBezTo>
                      <a:cubicBezTo>
                        <a:pt x="14682" y="60823"/>
                        <a:pt x="-4368" y="-25960"/>
                        <a:pt x="924" y="73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2" name="フリーフォーム 1821">
                  <a:extLst>
                    <a:ext uri="{FF2B5EF4-FFF2-40B4-BE49-F238E27FC236}">
                      <a16:creationId xmlns:a16="http://schemas.microsoft.com/office/drawing/2014/main" id="{767DBD78-1F85-390B-F5F5-9C644B6C37FB}"/>
                    </a:ext>
                  </a:extLst>
                </p:cNvPr>
                <p:cNvSpPr/>
                <p:nvPr/>
              </p:nvSpPr>
              <p:spPr>
                <a:xfrm>
                  <a:off x="5818869" y="2072888"/>
                  <a:ext cx="106561" cy="537841"/>
                </a:xfrm>
                <a:custGeom>
                  <a:avLst/>
                  <a:gdLst>
                    <a:gd name="connsiteX0" fmla="*/ 61231 w 106561"/>
                    <a:gd name="connsiteY0" fmla="*/ 387 h 537841"/>
                    <a:gd name="connsiteX1" fmla="*/ 48531 w 106561"/>
                    <a:gd name="connsiteY1" fmla="*/ 133737 h 537841"/>
                    <a:gd name="connsiteX2" fmla="*/ 42181 w 106561"/>
                    <a:gd name="connsiteY2" fmla="*/ 397262 h 537841"/>
                    <a:gd name="connsiteX3" fmla="*/ 42181 w 106561"/>
                    <a:gd name="connsiteY3" fmla="*/ 375037 h 537841"/>
                    <a:gd name="connsiteX4" fmla="*/ 105681 w 106561"/>
                    <a:gd name="connsiteY4" fmla="*/ 533787 h 537841"/>
                    <a:gd name="connsiteX5" fmla="*/ 73931 w 106561"/>
                    <a:gd name="connsiteY5" fmla="*/ 479812 h 537841"/>
                    <a:gd name="connsiteX6" fmla="*/ 906 w 106561"/>
                    <a:gd name="connsiteY6" fmla="*/ 362337 h 537841"/>
                    <a:gd name="connsiteX7" fmla="*/ 32656 w 106561"/>
                    <a:gd name="connsiteY7" fmla="*/ 349637 h 537841"/>
                    <a:gd name="connsiteX8" fmla="*/ 26306 w 106561"/>
                    <a:gd name="connsiteY8" fmla="*/ 101987 h 537841"/>
                    <a:gd name="connsiteX9" fmla="*/ 61231 w 106561"/>
                    <a:gd name="connsiteY9" fmla="*/ 387 h 537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6561" h="537841">
                      <a:moveTo>
                        <a:pt x="61231" y="387"/>
                      </a:moveTo>
                      <a:cubicBezTo>
                        <a:pt x="64935" y="5679"/>
                        <a:pt x="51706" y="67591"/>
                        <a:pt x="48531" y="133737"/>
                      </a:cubicBezTo>
                      <a:cubicBezTo>
                        <a:pt x="45356" y="199883"/>
                        <a:pt x="43239" y="357045"/>
                        <a:pt x="42181" y="397262"/>
                      </a:cubicBezTo>
                      <a:cubicBezTo>
                        <a:pt x="41123" y="437479"/>
                        <a:pt x="31598" y="352283"/>
                        <a:pt x="42181" y="375037"/>
                      </a:cubicBezTo>
                      <a:cubicBezTo>
                        <a:pt x="52764" y="397791"/>
                        <a:pt x="100389" y="516325"/>
                        <a:pt x="105681" y="533787"/>
                      </a:cubicBezTo>
                      <a:cubicBezTo>
                        <a:pt x="110973" y="551249"/>
                        <a:pt x="91393" y="508387"/>
                        <a:pt x="73931" y="479812"/>
                      </a:cubicBezTo>
                      <a:cubicBezTo>
                        <a:pt x="56469" y="451237"/>
                        <a:pt x="7785" y="384033"/>
                        <a:pt x="906" y="362337"/>
                      </a:cubicBezTo>
                      <a:cubicBezTo>
                        <a:pt x="-5973" y="340641"/>
                        <a:pt x="28423" y="393029"/>
                        <a:pt x="32656" y="349637"/>
                      </a:cubicBezTo>
                      <a:cubicBezTo>
                        <a:pt x="36889" y="306245"/>
                        <a:pt x="25248" y="159137"/>
                        <a:pt x="26306" y="101987"/>
                      </a:cubicBezTo>
                      <a:cubicBezTo>
                        <a:pt x="27364" y="44837"/>
                        <a:pt x="57527" y="-4905"/>
                        <a:pt x="61231" y="3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3" name="フリーフォーム 1822">
                  <a:extLst>
                    <a:ext uri="{FF2B5EF4-FFF2-40B4-BE49-F238E27FC236}">
                      <a16:creationId xmlns:a16="http://schemas.microsoft.com/office/drawing/2014/main" id="{CF117C5C-62BE-C8D3-ABB1-4BC97F048933}"/>
                    </a:ext>
                  </a:extLst>
                </p:cNvPr>
                <p:cNvSpPr/>
                <p:nvPr/>
              </p:nvSpPr>
              <p:spPr>
                <a:xfrm>
                  <a:off x="6286051" y="2019027"/>
                  <a:ext cx="54492" cy="216407"/>
                </a:xfrm>
                <a:custGeom>
                  <a:avLst/>
                  <a:gdLst>
                    <a:gd name="connsiteX0" fmla="*/ 54424 w 54492"/>
                    <a:gd name="connsiteY0" fmla="*/ 273 h 216407"/>
                    <a:gd name="connsiteX1" fmla="*/ 29024 w 54492"/>
                    <a:gd name="connsiteY1" fmla="*/ 130448 h 216407"/>
                    <a:gd name="connsiteX2" fmla="*/ 51249 w 54492"/>
                    <a:gd name="connsiteY2" fmla="*/ 216173 h 216407"/>
                    <a:gd name="connsiteX3" fmla="*/ 449 w 54492"/>
                    <a:gd name="connsiteY3" fmla="*/ 105048 h 216407"/>
                    <a:gd name="connsiteX4" fmla="*/ 25849 w 54492"/>
                    <a:gd name="connsiteY4" fmla="*/ 178073 h 216407"/>
                    <a:gd name="connsiteX5" fmla="*/ 16324 w 54492"/>
                    <a:gd name="connsiteY5" fmla="*/ 79648 h 216407"/>
                    <a:gd name="connsiteX6" fmla="*/ 19499 w 54492"/>
                    <a:gd name="connsiteY6" fmla="*/ 95523 h 216407"/>
                    <a:gd name="connsiteX7" fmla="*/ 54424 w 54492"/>
                    <a:gd name="connsiteY7" fmla="*/ 273 h 216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492" h="216407">
                      <a:moveTo>
                        <a:pt x="54424" y="273"/>
                      </a:moveTo>
                      <a:cubicBezTo>
                        <a:pt x="56012" y="6094"/>
                        <a:pt x="29553" y="94465"/>
                        <a:pt x="29024" y="130448"/>
                      </a:cubicBezTo>
                      <a:cubicBezTo>
                        <a:pt x="28495" y="166431"/>
                        <a:pt x="56011" y="220406"/>
                        <a:pt x="51249" y="216173"/>
                      </a:cubicBezTo>
                      <a:cubicBezTo>
                        <a:pt x="46487" y="211940"/>
                        <a:pt x="4682" y="111398"/>
                        <a:pt x="449" y="105048"/>
                      </a:cubicBezTo>
                      <a:cubicBezTo>
                        <a:pt x="-3784" y="98698"/>
                        <a:pt x="23203" y="182306"/>
                        <a:pt x="25849" y="178073"/>
                      </a:cubicBezTo>
                      <a:cubicBezTo>
                        <a:pt x="28495" y="173840"/>
                        <a:pt x="17382" y="93406"/>
                        <a:pt x="16324" y="79648"/>
                      </a:cubicBezTo>
                      <a:cubicBezTo>
                        <a:pt x="15266" y="65890"/>
                        <a:pt x="11562" y="107694"/>
                        <a:pt x="19499" y="95523"/>
                      </a:cubicBezTo>
                      <a:cubicBezTo>
                        <a:pt x="27436" y="83352"/>
                        <a:pt x="52836" y="-5548"/>
                        <a:pt x="54424" y="2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4" name="フリーフォーム 1823">
                  <a:extLst>
                    <a:ext uri="{FF2B5EF4-FFF2-40B4-BE49-F238E27FC236}">
                      <a16:creationId xmlns:a16="http://schemas.microsoft.com/office/drawing/2014/main" id="{E95D4197-1C4C-12F2-A233-0E8327F1A96D}"/>
                    </a:ext>
                  </a:extLst>
                </p:cNvPr>
                <p:cNvSpPr/>
                <p:nvPr/>
              </p:nvSpPr>
              <p:spPr>
                <a:xfrm>
                  <a:off x="6087277" y="2014676"/>
                  <a:ext cx="72792" cy="541014"/>
                </a:xfrm>
                <a:custGeom>
                  <a:avLst/>
                  <a:gdLst>
                    <a:gd name="connsiteX0" fmla="*/ 72223 w 72792"/>
                    <a:gd name="connsiteY0" fmla="*/ 1449 h 541014"/>
                    <a:gd name="connsiteX1" fmla="*/ 2373 w 72792"/>
                    <a:gd name="connsiteY1" fmla="*/ 290374 h 541014"/>
                    <a:gd name="connsiteX2" fmla="*/ 15073 w 72792"/>
                    <a:gd name="connsiteY2" fmla="*/ 210999 h 541014"/>
                    <a:gd name="connsiteX3" fmla="*/ 2373 w 72792"/>
                    <a:gd name="connsiteY3" fmla="*/ 538024 h 541014"/>
                    <a:gd name="connsiteX4" fmla="*/ 24598 w 72792"/>
                    <a:gd name="connsiteY4" fmla="*/ 360224 h 541014"/>
                    <a:gd name="connsiteX5" fmla="*/ 43648 w 72792"/>
                    <a:gd name="connsiteY5" fmla="*/ 141149 h 541014"/>
                    <a:gd name="connsiteX6" fmla="*/ 37298 w 72792"/>
                    <a:gd name="connsiteY6" fmla="*/ 176074 h 541014"/>
                    <a:gd name="connsiteX7" fmla="*/ 72223 w 72792"/>
                    <a:gd name="connsiteY7" fmla="*/ 1449 h 541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792" h="541014">
                      <a:moveTo>
                        <a:pt x="72223" y="1449"/>
                      </a:moveTo>
                      <a:cubicBezTo>
                        <a:pt x="66402" y="20499"/>
                        <a:pt x="11898" y="255449"/>
                        <a:pt x="2373" y="290374"/>
                      </a:cubicBezTo>
                      <a:cubicBezTo>
                        <a:pt x="-7152" y="325299"/>
                        <a:pt x="15073" y="169724"/>
                        <a:pt x="15073" y="210999"/>
                      </a:cubicBezTo>
                      <a:cubicBezTo>
                        <a:pt x="15073" y="252274"/>
                        <a:pt x="785" y="513153"/>
                        <a:pt x="2373" y="538024"/>
                      </a:cubicBezTo>
                      <a:cubicBezTo>
                        <a:pt x="3960" y="562895"/>
                        <a:pt x="17719" y="426370"/>
                        <a:pt x="24598" y="360224"/>
                      </a:cubicBezTo>
                      <a:cubicBezTo>
                        <a:pt x="31477" y="294078"/>
                        <a:pt x="41531" y="171841"/>
                        <a:pt x="43648" y="141149"/>
                      </a:cubicBezTo>
                      <a:cubicBezTo>
                        <a:pt x="45765" y="110457"/>
                        <a:pt x="37298" y="195124"/>
                        <a:pt x="37298" y="176074"/>
                      </a:cubicBezTo>
                      <a:cubicBezTo>
                        <a:pt x="37298" y="157024"/>
                        <a:pt x="78044" y="-17601"/>
                        <a:pt x="72223" y="14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5" name="フリーフォーム 1824">
                  <a:extLst>
                    <a:ext uri="{FF2B5EF4-FFF2-40B4-BE49-F238E27FC236}">
                      <a16:creationId xmlns:a16="http://schemas.microsoft.com/office/drawing/2014/main" id="{8751B0E0-B273-4D51-08A8-CAA4D737C431}"/>
                    </a:ext>
                  </a:extLst>
                </p:cNvPr>
                <p:cNvSpPr/>
                <p:nvPr/>
              </p:nvSpPr>
              <p:spPr>
                <a:xfrm>
                  <a:off x="6177985" y="2020017"/>
                  <a:ext cx="42647" cy="667142"/>
                </a:xfrm>
                <a:custGeom>
                  <a:avLst/>
                  <a:gdLst>
                    <a:gd name="connsiteX0" fmla="*/ 41840 w 42647"/>
                    <a:gd name="connsiteY0" fmla="*/ 2458 h 667142"/>
                    <a:gd name="connsiteX1" fmla="*/ 10090 w 42647"/>
                    <a:gd name="connsiteY1" fmla="*/ 440608 h 667142"/>
                    <a:gd name="connsiteX2" fmla="*/ 10090 w 42647"/>
                    <a:gd name="connsiteY2" fmla="*/ 339008 h 667142"/>
                    <a:gd name="connsiteX3" fmla="*/ 6915 w 42647"/>
                    <a:gd name="connsiteY3" fmla="*/ 653333 h 667142"/>
                    <a:gd name="connsiteX4" fmla="*/ 565 w 42647"/>
                    <a:gd name="connsiteY4" fmla="*/ 589833 h 667142"/>
                    <a:gd name="connsiteX5" fmla="*/ 22790 w 42647"/>
                    <a:gd name="connsiteY5" fmla="*/ 396158 h 667142"/>
                    <a:gd name="connsiteX6" fmla="*/ 32315 w 42647"/>
                    <a:gd name="connsiteY6" fmla="*/ 269158 h 667142"/>
                    <a:gd name="connsiteX7" fmla="*/ 41840 w 42647"/>
                    <a:gd name="connsiteY7" fmla="*/ 2458 h 667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647" h="667142">
                      <a:moveTo>
                        <a:pt x="41840" y="2458"/>
                      </a:moveTo>
                      <a:cubicBezTo>
                        <a:pt x="38136" y="31033"/>
                        <a:pt x="15382" y="384516"/>
                        <a:pt x="10090" y="440608"/>
                      </a:cubicBezTo>
                      <a:cubicBezTo>
                        <a:pt x="4798" y="496700"/>
                        <a:pt x="10619" y="303554"/>
                        <a:pt x="10090" y="339008"/>
                      </a:cubicBezTo>
                      <a:cubicBezTo>
                        <a:pt x="9561" y="374462"/>
                        <a:pt x="8502" y="611529"/>
                        <a:pt x="6915" y="653333"/>
                      </a:cubicBezTo>
                      <a:cubicBezTo>
                        <a:pt x="5328" y="695137"/>
                        <a:pt x="-2081" y="632695"/>
                        <a:pt x="565" y="589833"/>
                      </a:cubicBezTo>
                      <a:cubicBezTo>
                        <a:pt x="3211" y="546971"/>
                        <a:pt x="17498" y="449604"/>
                        <a:pt x="22790" y="396158"/>
                      </a:cubicBezTo>
                      <a:cubicBezTo>
                        <a:pt x="28082" y="342712"/>
                        <a:pt x="29140" y="335833"/>
                        <a:pt x="32315" y="269158"/>
                      </a:cubicBezTo>
                      <a:cubicBezTo>
                        <a:pt x="35490" y="202483"/>
                        <a:pt x="45544" y="-26117"/>
                        <a:pt x="41840" y="24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6" name="フリーフォーム 1825">
                  <a:extLst>
                    <a:ext uri="{FF2B5EF4-FFF2-40B4-BE49-F238E27FC236}">
                      <a16:creationId xmlns:a16="http://schemas.microsoft.com/office/drawing/2014/main" id="{58547960-EE1C-5D3A-E00B-14AFF021DC54}"/>
                    </a:ext>
                  </a:extLst>
                </p:cNvPr>
                <p:cNvSpPr/>
                <p:nvPr/>
              </p:nvSpPr>
              <p:spPr>
                <a:xfrm>
                  <a:off x="6403965" y="1993868"/>
                  <a:ext cx="146127" cy="644990"/>
                </a:xfrm>
                <a:custGeom>
                  <a:avLst/>
                  <a:gdLst>
                    <a:gd name="connsiteX0" fmla="*/ 10 w 146127"/>
                    <a:gd name="connsiteY0" fmla="*/ 19082 h 644990"/>
                    <a:gd name="connsiteX1" fmla="*/ 22235 w 146127"/>
                    <a:gd name="connsiteY1" fmla="*/ 215932 h 644990"/>
                    <a:gd name="connsiteX2" fmla="*/ 22235 w 146127"/>
                    <a:gd name="connsiteY2" fmla="*/ 184182 h 644990"/>
                    <a:gd name="connsiteX3" fmla="*/ 69860 w 146127"/>
                    <a:gd name="connsiteY3" fmla="*/ 635032 h 644990"/>
                    <a:gd name="connsiteX4" fmla="*/ 69860 w 146127"/>
                    <a:gd name="connsiteY4" fmla="*/ 504857 h 644990"/>
                    <a:gd name="connsiteX5" fmla="*/ 107960 w 146127"/>
                    <a:gd name="connsiteY5" fmla="*/ 606457 h 644990"/>
                    <a:gd name="connsiteX6" fmla="*/ 146060 w 146127"/>
                    <a:gd name="connsiteY6" fmla="*/ 32 h 644990"/>
                    <a:gd name="connsiteX7" fmla="*/ 98435 w 146127"/>
                    <a:gd name="connsiteY7" fmla="*/ 635032 h 644990"/>
                    <a:gd name="connsiteX8" fmla="*/ 117485 w 146127"/>
                    <a:gd name="connsiteY8" fmla="*/ 130207 h 644990"/>
                    <a:gd name="connsiteX9" fmla="*/ 114310 w 146127"/>
                    <a:gd name="connsiteY9" fmla="*/ 565182 h 644990"/>
                    <a:gd name="connsiteX10" fmla="*/ 50810 w 146127"/>
                    <a:gd name="connsiteY10" fmla="*/ 212757 h 644990"/>
                    <a:gd name="connsiteX11" fmla="*/ 25410 w 146127"/>
                    <a:gd name="connsiteY11" fmla="*/ 308007 h 644990"/>
                    <a:gd name="connsiteX12" fmla="*/ 10 w 146127"/>
                    <a:gd name="connsiteY12" fmla="*/ 19082 h 644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6127" h="644990">
                      <a:moveTo>
                        <a:pt x="10" y="19082"/>
                      </a:moveTo>
                      <a:cubicBezTo>
                        <a:pt x="-519" y="3736"/>
                        <a:pt x="18531" y="188415"/>
                        <a:pt x="22235" y="215932"/>
                      </a:cubicBezTo>
                      <a:cubicBezTo>
                        <a:pt x="25939" y="243449"/>
                        <a:pt x="14298" y="114332"/>
                        <a:pt x="22235" y="184182"/>
                      </a:cubicBezTo>
                      <a:cubicBezTo>
                        <a:pt x="30172" y="254032"/>
                        <a:pt x="61923" y="581586"/>
                        <a:pt x="69860" y="635032"/>
                      </a:cubicBezTo>
                      <a:cubicBezTo>
                        <a:pt x="77798" y="688478"/>
                        <a:pt x="63510" y="509619"/>
                        <a:pt x="69860" y="504857"/>
                      </a:cubicBezTo>
                      <a:cubicBezTo>
                        <a:pt x="76210" y="500095"/>
                        <a:pt x="95260" y="690594"/>
                        <a:pt x="107960" y="606457"/>
                      </a:cubicBezTo>
                      <a:cubicBezTo>
                        <a:pt x="120660" y="522320"/>
                        <a:pt x="147647" y="-4730"/>
                        <a:pt x="146060" y="32"/>
                      </a:cubicBezTo>
                      <a:cubicBezTo>
                        <a:pt x="144473" y="4794"/>
                        <a:pt x="103197" y="613336"/>
                        <a:pt x="98435" y="635032"/>
                      </a:cubicBezTo>
                      <a:cubicBezTo>
                        <a:pt x="93673" y="656728"/>
                        <a:pt x="114839" y="141849"/>
                        <a:pt x="117485" y="130207"/>
                      </a:cubicBezTo>
                      <a:cubicBezTo>
                        <a:pt x="120131" y="118565"/>
                        <a:pt x="125423" y="551424"/>
                        <a:pt x="114310" y="565182"/>
                      </a:cubicBezTo>
                      <a:cubicBezTo>
                        <a:pt x="103197" y="578940"/>
                        <a:pt x="65627" y="255619"/>
                        <a:pt x="50810" y="212757"/>
                      </a:cubicBezTo>
                      <a:cubicBezTo>
                        <a:pt x="35993" y="169895"/>
                        <a:pt x="36523" y="334465"/>
                        <a:pt x="25410" y="308007"/>
                      </a:cubicBezTo>
                      <a:cubicBezTo>
                        <a:pt x="14298" y="281549"/>
                        <a:pt x="539" y="34428"/>
                        <a:pt x="10" y="19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7" name="フリーフォーム 1826">
                  <a:extLst>
                    <a:ext uri="{FF2B5EF4-FFF2-40B4-BE49-F238E27FC236}">
                      <a16:creationId xmlns:a16="http://schemas.microsoft.com/office/drawing/2014/main" id="{2187E746-02E4-7C6D-3443-1347CF55D451}"/>
                    </a:ext>
                  </a:extLst>
                </p:cNvPr>
                <p:cNvSpPr/>
                <p:nvPr/>
              </p:nvSpPr>
              <p:spPr>
                <a:xfrm>
                  <a:off x="5114925" y="2900948"/>
                  <a:ext cx="794786" cy="86856"/>
                </a:xfrm>
                <a:custGeom>
                  <a:avLst/>
                  <a:gdLst>
                    <a:gd name="connsiteX0" fmla="*/ 0 w 794786"/>
                    <a:gd name="connsiteY0" fmla="*/ 7352 h 86856"/>
                    <a:gd name="connsiteX1" fmla="*/ 234950 w 794786"/>
                    <a:gd name="connsiteY1" fmla="*/ 7352 h 86856"/>
                    <a:gd name="connsiteX2" fmla="*/ 768350 w 794786"/>
                    <a:gd name="connsiteY2" fmla="*/ 1002 h 86856"/>
                    <a:gd name="connsiteX3" fmla="*/ 688975 w 794786"/>
                    <a:gd name="connsiteY3" fmla="*/ 1002 h 86856"/>
                    <a:gd name="connsiteX4" fmla="*/ 774700 w 794786"/>
                    <a:gd name="connsiteY4" fmla="*/ 10527 h 86856"/>
                    <a:gd name="connsiteX5" fmla="*/ 238125 w 794786"/>
                    <a:gd name="connsiteY5" fmla="*/ 16877 h 86856"/>
                    <a:gd name="connsiteX6" fmla="*/ 431800 w 794786"/>
                    <a:gd name="connsiteY6" fmla="*/ 42277 h 86856"/>
                    <a:gd name="connsiteX7" fmla="*/ 79375 w 794786"/>
                    <a:gd name="connsiteY7" fmla="*/ 86727 h 86856"/>
                    <a:gd name="connsiteX8" fmla="*/ 425450 w 794786"/>
                    <a:gd name="connsiteY8" fmla="*/ 54977 h 86856"/>
                    <a:gd name="connsiteX9" fmla="*/ 0 w 794786"/>
                    <a:gd name="connsiteY9" fmla="*/ 7352 h 86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94786" h="86856">
                      <a:moveTo>
                        <a:pt x="0" y="7352"/>
                      </a:moveTo>
                      <a:lnTo>
                        <a:pt x="234950" y="7352"/>
                      </a:lnTo>
                      <a:lnTo>
                        <a:pt x="768350" y="1002"/>
                      </a:lnTo>
                      <a:cubicBezTo>
                        <a:pt x="844021" y="-56"/>
                        <a:pt x="687917" y="-586"/>
                        <a:pt x="688975" y="1002"/>
                      </a:cubicBezTo>
                      <a:cubicBezTo>
                        <a:pt x="690033" y="2590"/>
                        <a:pt x="849842" y="7881"/>
                        <a:pt x="774700" y="10527"/>
                      </a:cubicBezTo>
                      <a:cubicBezTo>
                        <a:pt x="699558" y="13173"/>
                        <a:pt x="295275" y="11585"/>
                        <a:pt x="238125" y="16877"/>
                      </a:cubicBezTo>
                      <a:cubicBezTo>
                        <a:pt x="180975" y="22169"/>
                        <a:pt x="458258" y="30635"/>
                        <a:pt x="431800" y="42277"/>
                      </a:cubicBezTo>
                      <a:cubicBezTo>
                        <a:pt x="405342" y="53919"/>
                        <a:pt x="80433" y="84610"/>
                        <a:pt x="79375" y="86727"/>
                      </a:cubicBezTo>
                      <a:cubicBezTo>
                        <a:pt x="78317" y="88844"/>
                        <a:pt x="434975" y="64502"/>
                        <a:pt x="425450" y="54977"/>
                      </a:cubicBezTo>
                      <a:cubicBezTo>
                        <a:pt x="415925" y="45452"/>
                        <a:pt x="219075" y="37514"/>
                        <a:pt x="0" y="73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8" name="フリーフォーム 1827">
                  <a:extLst>
                    <a:ext uri="{FF2B5EF4-FFF2-40B4-BE49-F238E27FC236}">
                      <a16:creationId xmlns:a16="http://schemas.microsoft.com/office/drawing/2014/main" id="{BB81828B-E964-C4B1-B458-10FF68976A43}"/>
                    </a:ext>
                  </a:extLst>
                </p:cNvPr>
                <p:cNvSpPr/>
                <p:nvPr/>
              </p:nvSpPr>
              <p:spPr>
                <a:xfrm>
                  <a:off x="5298676" y="3352380"/>
                  <a:ext cx="92779" cy="808227"/>
                </a:xfrm>
                <a:custGeom>
                  <a:avLst/>
                  <a:gdLst>
                    <a:gd name="connsiteX0" fmla="*/ 86124 w 92779"/>
                    <a:gd name="connsiteY0" fmla="*/ 420 h 808227"/>
                    <a:gd name="connsiteX1" fmla="*/ 16274 w 92779"/>
                    <a:gd name="connsiteY1" fmla="*/ 276645 h 808227"/>
                    <a:gd name="connsiteX2" fmla="*/ 32149 w 92779"/>
                    <a:gd name="connsiteY2" fmla="*/ 267120 h 808227"/>
                    <a:gd name="connsiteX3" fmla="*/ 92474 w 92779"/>
                    <a:gd name="connsiteY3" fmla="*/ 806870 h 808227"/>
                    <a:gd name="connsiteX4" fmla="*/ 3574 w 92779"/>
                    <a:gd name="connsiteY4" fmla="*/ 86145 h 808227"/>
                    <a:gd name="connsiteX5" fmla="*/ 22624 w 92779"/>
                    <a:gd name="connsiteY5" fmla="*/ 209970 h 808227"/>
                    <a:gd name="connsiteX6" fmla="*/ 86124 w 92779"/>
                    <a:gd name="connsiteY6" fmla="*/ 420 h 808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2779" h="808227">
                      <a:moveTo>
                        <a:pt x="86124" y="420"/>
                      </a:moveTo>
                      <a:cubicBezTo>
                        <a:pt x="85066" y="11532"/>
                        <a:pt x="25270" y="232195"/>
                        <a:pt x="16274" y="276645"/>
                      </a:cubicBezTo>
                      <a:cubicBezTo>
                        <a:pt x="7278" y="321095"/>
                        <a:pt x="19449" y="178749"/>
                        <a:pt x="32149" y="267120"/>
                      </a:cubicBezTo>
                      <a:cubicBezTo>
                        <a:pt x="44849" y="355491"/>
                        <a:pt x="97237" y="837033"/>
                        <a:pt x="92474" y="806870"/>
                      </a:cubicBezTo>
                      <a:cubicBezTo>
                        <a:pt x="87712" y="776708"/>
                        <a:pt x="15216" y="185628"/>
                        <a:pt x="3574" y="86145"/>
                      </a:cubicBezTo>
                      <a:cubicBezTo>
                        <a:pt x="-8068" y="-13338"/>
                        <a:pt x="11511" y="217908"/>
                        <a:pt x="22624" y="209970"/>
                      </a:cubicBezTo>
                      <a:cubicBezTo>
                        <a:pt x="33736" y="202033"/>
                        <a:pt x="87182" y="-10692"/>
                        <a:pt x="86124" y="4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9" name="フリーフォーム 1828">
                  <a:extLst>
                    <a:ext uri="{FF2B5EF4-FFF2-40B4-BE49-F238E27FC236}">
                      <a16:creationId xmlns:a16="http://schemas.microsoft.com/office/drawing/2014/main" id="{80B6545F-93E8-D33F-522D-D47F391E4C2C}"/>
                    </a:ext>
                  </a:extLst>
                </p:cNvPr>
                <p:cNvSpPr/>
                <p:nvPr/>
              </p:nvSpPr>
              <p:spPr>
                <a:xfrm>
                  <a:off x="7924680" y="2860330"/>
                  <a:ext cx="149532" cy="525106"/>
                </a:xfrm>
                <a:custGeom>
                  <a:avLst/>
                  <a:gdLst>
                    <a:gd name="connsiteX0" fmla="*/ 149345 w 149532"/>
                    <a:gd name="connsiteY0" fmla="*/ 345 h 525106"/>
                    <a:gd name="connsiteX1" fmla="*/ 66795 w 149532"/>
                    <a:gd name="connsiteY1" fmla="*/ 324195 h 525106"/>
                    <a:gd name="connsiteX2" fmla="*/ 41395 w 149532"/>
                    <a:gd name="connsiteY2" fmla="*/ 517870 h 525106"/>
                    <a:gd name="connsiteX3" fmla="*/ 120 w 149532"/>
                    <a:gd name="connsiteY3" fmla="*/ 73370 h 525106"/>
                    <a:gd name="connsiteX4" fmla="*/ 28695 w 149532"/>
                    <a:gd name="connsiteY4" fmla="*/ 384520 h 525106"/>
                    <a:gd name="connsiteX5" fmla="*/ 25520 w 149532"/>
                    <a:gd name="connsiteY5" fmla="*/ 238470 h 525106"/>
                    <a:gd name="connsiteX6" fmla="*/ 41395 w 149532"/>
                    <a:gd name="connsiteY6" fmla="*/ 260695 h 525106"/>
                    <a:gd name="connsiteX7" fmla="*/ 149345 w 149532"/>
                    <a:gd name="connsiteY7" fmla="*/ 345 h 52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9532" h="525106">
                      <a:moveTo>
                        <a:pt x="149345" y="345"/>
                      </a:moveTo>
                      <a:cubicBezTo>
                        <a:pt x="153578" y="10928"/>
                        <a:pt x="84787" y="237941"/>
                        <a:pt x="66795" y="324195"/>
                      </a:cubicBezTo>
                      <a:cubicBezTo>
                        <a:pt x="48803" y="410449"/>
                        <a:pt x="52507" y="559674"/>
                        <a:pt x="41395" y="517870"/>
                      </a:cubicBezTo>
                      <a:cubicBezTo>
                        <a:pt x="30283" y="476066"/>
                        <a:pt x="2237" y="95595"/>
                        <a:pt x="120" y="73370"/>
                      </a:cubicBezTo>
                      <a:cubicBezTo>
                        <a:pt x="-1997" y="51145"/>
                        <a:pt x="24462" y="357003"/>
                        <a:pt x="28695" y="384520"/>
                      </a:cubicBezTo>
                      <a:cubicBezTo>
                        <a:pt x="32928" y="412037"/>
                        <a:pt x="23403" y="259107"/>
                        <a:pt x="25520" y="238470"/>
                      </a:cubicBezTo>
                      <a:cubicBezTo>
                        <a:pt x="27637" y="217833"/>
                        <a:pt x="22345" y="296149"/>
                        <a:pt x="41395" y="260695"/>
                      </a:cubicBezTo>
                      <a:cubicBezTo>
                        <a:pt x="60445" y="225241"/>
                        <a:pt x="145112" y="-10238"/>
                        <a:pt x="149345" y="3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0" name="フリーフォーム 1829">
                  <a:extLst>
                    <a:ext uri="{FF2B5EF4-FFF2-40B4-BE49-F238E27FC236}">
                      <a16:creationId xmlns:a16="http://schemas.microsoft.com/office/drawing/2014/main" id="{F5305FED-FB1C-40EA-0F7E-A6702B36B70B}"/>
                    </a:ext>
                  </a:extLst>
                </p:cNvPr>
                <p:cNvSpPr/>
                <p:nvPr/>
              </p:nvSpPr>
              <p:spPr>
                <a:xfrm>
                  <a:off x="8127993" y="2672206"/>
                  <a:ext cx="31846" cy="959771"/>
                </a:xfrm>
                <a:custGeom>
                  <a:avLst/>
                  <a:gdLst>
                    <a:gd name="connsiteX0" fmla="*/ 9532 w 31846"/>
                    <a:gd name="connsiteY0" fmla="*/ 58294 h 959771"/>
                    <a:gd name="connsiteX1" fmla="*/ 31757 w 31846"/>
                    <a:gd name="connsiteY1" fmla="*/ 928244 h 959771"/>
                    <a:gd name="connsiteX2" fmla="*/ 7 w 31846"/>
                    <a:gd name="connsiteY2" fmla="*/ 734569 h 959771"/>
                    <a:gd name="connsiteX3" fmla="*/ 28582 w 31846"/>
                    <a:gd name="connsiteY3" fmla="*/ 404369 h 959771"/>
                    <a:gd name="connsiteX4" fmla="*/ 9532 w 31846"/>
                    <a:gd name="connsiteY4" fmla="*/ 112269 h 959771"/>
                    <a:gd name="connsiteX5" fmla="*/ 9532 w 31846"/>
                    <a:gd name="connsiteY5" fmla="*/ 58294 h 959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846" h="959771">
                      <a:moveTo>
                        <a:pt x="9532" y="58294"/>
                      </a:moveTo>
                      <a:cubicBezTo>
                        <a:pt x="13236" y="194290"/>
                        <a:pt x="33344" y="815532"/>
                        <a:pt x="31757" y="928244"/>
                      </a:cubicBezTo>
                      <a:cubicBezTo>
                        <a:pt x="30170" y="1040956"/>
                        <a:pt x="536" y="821881"/>
                        <a:pt x="7" y="734569"/>
                      </a:cubicBezTo>
                      <a:cubicBezTo>
                        <a:pt x="-522" y="647257"/>
                        <a:pt x="26995" y="508086"/>
                        <a:pt x="28582" y="404369"/>
                      </a:cubicBezTo>
                      <a:cubicBezTo>
                        <a:pt x="30169" y="300652"/>
                        <a:pt x="13765" y="164656"/>
                        <a:pt x="9532" y="112269"/>
                      </a:cubicBezTo>
                      <a:cubicBezTo>
                        <a:pt x="5299" y="59882"/>
                        <a:pt x="5828" y="-77702"/>
                        <a:pt x="9532" y="582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1" name="フリーフォーム 1830">
                  <a:extLst>
                    <a:ext uri="{FF2B5EF4-FFF2-40B4-BE49-F238E27FC236}">
                      <a16:creationId xmlns:a16="http://schemas.microsoft.com/office/drawing/2014/main" id="{A53AEF27-48D1-36BA-E44E-CCA7E96FBAFF}"/>
                    </a:ext>
                  </a:extLst>
                </p:cNvPr>
                <p:cNvSpPr/>
                <p:nvPr/>
              </p:nvSpPr>
              <p:spPr>
                <a:xfrm>
                  <a:off x="7831971" y="1853178"/>
                  <a:ext cx="84692" cy="871393"/>
                </a:xfrm>
                <a:custGeom>
                  <a:avLst/>
                  <a:gdLst>
                    <a:gd name="connsiteX0" fmla="*/ 19804 w 84692"/>
                    <a:gd name="connsiteY0" fmla="*/ 1022 h 871393"/>
                    <a:gd name="connsiteX1" fmla="*/ 3929 w 84692"/>
                    <a:gd name="connsiteY1" fmla="*/ 216922 h 871393"/>
                    <a:gd name="connsiteX2" fmla="*/ 48379 w 84692"/>
                    <a:gd name="connsiteY2" fmla="*/ 280422 h 871393"/>
                    <a:gd name="connsiteX3" fmla="*/ 22979 w 84692"/>
                    <a:gd name="connsiteY3" fmla="*/ 289947 h 871393"/>
                    <a:gd name="connsiteX4" fmla="*/ 76954 w 84692"/>
                    <a:gd name="connsiteY4" fmla="*/ 378847 h 871393"/>
                    <a:gd name="connsiteX5" fmla="*/ 45204 w 84692"/>
                    <a:gd name="connsiteY5" fmla="*/ 439172 h 871393"/>
                    <a:gd name="connsiteX6" fmla="*/ 80129 w 84692"/>
                    <a:gd name="connsiteY6" fmla="*/ 470922 h 871393"/>
                    <a:gd name="connsiteX7" fmla="*/ 35679 w 84692"/>
                    <a:gd name="connsiteY7" fmla="*/ 521722 h 871393"/>
                    <a:gd name="connsiteX8" fmla="*/ 29329 w 84692"/>
                    <a:gd name="connsiteY8" fmla="*/ 782072 h 871393"/>
                    <a:gd name="connsiteX9" fmla="*/ 29329 w 84692"/>
                    <a:gd name="connsiteY9" fmla="*/ 693172 h 871393"/>
                    <a:gd name="connsiteX10" fmla="*/ 754 w 84692"/>
                    <a:gd name="connsiteY10" fmla="*/ 870972 h 871393"/>
                    <a:gd name="connsiteX11" fmla="*/ 64254 w 84692"/>
                    <a:gd name="connsiteY11" fmla="*/ 632847 h 871393"/>
                    <a:gd name="connsiteX12" fmla="*/ 83304 w 84692"/>
                    <a:gd name="connsiteY12" fmla="*/ 464572 h 871393"/>
                    <a:gd name="connsiteX13" fmla="*/ 32504 w 84692"/>
                    <a:gd name="connsiteY13" fmla="*/ 315347 h 871393"/>
                    <a:gd name="connsiteX14" fmla="*/ 19804 w 84692"/>
                    <a:gd name="connsiteY14" fmla="*/ 1022 h 871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4692" h="871393">
                      <a:moveTo>
                        <a:pt x="19804" y="1022"/>
                      </a:moveTo>
                      <a:cubicBezTo>
                        <a:pt x="15041" y="-15382"/>
                        <a:pt x="-833" y="170355"/>
                        <a:pt x="3929" y="216922"/>
                      </a:cubicBezTo>
                      <a:cubicBezTo>
                        <a:pt x="8691" y="263489"/>
                        <a:pt x="45204" y="268251"/>
                        <a:pt x="48379" y="280422"/>
                      </a:cubicBezTo>
                      <a:cubicBezTo>
                        <a:pt x="51554" y="292593"/>
                        <a:pt x="18216" y="273543"/>
                        <a:pt x="22979" y="289947"/>
                      </a:cubicBezTo>
                      <a:cubicBezTo>
                        <a:pt x="27742" y="306351"/>
                        <a:pt x="73250" y="353976"/>
                        <a:pt x="76954" y="378847"/>
                      </a:cubicBezTo>
                      <a:cubicBezTo>
                        <a:pt x="80658" y="403718"/>
                        <a:pt x="44675" y="423826"/>
                        <a:pt x="45204" y="439172"/>
                      </a:cubicBezTo>
                      <a:cubicBezTo>
                        <a:pt x="45733" y="454518"/>
                        <a:pt x="81716" y="457164"/>
                        <a:pt x="80129" y="470922"/>
                      </a:cubicBezTo>
                      <a:cubicBezTo>
                        <a:pt x="78542" y="484680"/>
                        <a:pt x="44146" y="469864"/>
                        <a:pt x="35679" y="521722"/>
                      </a:cubicBezTo>
                      <a:cubicBezTo>
                        <a:pt x="27212" y="573580"/>
                        <a:pt x="30387" y="753497"/>
                        <a:pt x="29329" y="782072"/>
                      </a:cubicBezTo>
                      <a:cubicBezTo>
                        <a:pt x="28271" y="810647"/>
                        <a:pt x="34092" y="678355"/>
                        <a:pt x="29329" y="693172"/>
                      </a:cubicBezTo>
                      <a:cubicBezTo>
                        <a:pt x="24566" y="707989"/>
                        <a:pt x="-5067" y="881026"/>
                        <a:pt x="754" y="870972"/>
                      </a:cubicBezTo>
                      <a:cubicBezTo>
                        <a:pt x="6575" y="860918"/>
                        <a:pt x="50496" y="700580"/>
                        <a:pt x="64254" y="632847"/>
                      </a:cubicBezTo>
                      <a:cubicBezTo>
                        <a:pt x="78012" y="565114"/>
                        <a:pt x="88596" y="517489"/>
                        <a:pt x="83304" y="464572"/>
                      </a:cubicBezTo>
                      <a:cubicBezTo>
                        <a:pt x="78012" y="411655"/>
                        <a:pt x="45204" y="386255"/>
                        <a:pt x="32504" y="315347"/>
                      </a:cubicBezTo>
                      <a:cubicBezTo>
                        <a:pt x="19804" y="244439"/>
                        <a:pt x="24567" y="17426"/>
                        <a:pt x="19804" y="10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2" name="フリーフォーム 1831">
                  <a:extLst>
                    <a:ext uri="{FF2B5EF4-FFF2-40B4-BE49-F238E27FC236}">
                      <a16:creationId xmlns:a16="http://schemas.microsoft.com/office/drawing/2014/main" id="{32D950E2-15AB-FD30-EA41-9FB74D58CDB3}"/>
                    </a:ext>
                  </a:extLst>
                </p:cNvPr>
                <p:cNvSpPr/>
                <p:nvPr/>
              </p:nvSpPr>
              <p:spPr>
                <a:xfrm>
                  <a:off x="7346622" y="2050891"/>
                  <a:ext cx="213450" cy="552016"/>
                </a:xfrm>
                <a:custGeom>
                  <a:avLst/>
                  <a:gdLst>
                    <a:gd name="connsiteX0" fmla="*/ 3503 w 213450"/>
                    <a:gd name="connsiteY0" fmla="*/ 16034 h 552016"/>
                    <a:gd name="connsiteX1" fmla="*/ 149553 w 213450"/>
                    <a:gd name="connsiteY1" fmla="*/ 108109 h 552016"/>
                    <a:gd name="connsiteX2" fmla="*/ 133678 w 213450"/>
                    <a:gd name="connsiteY2" fmla="*/ 355759 h 552016"/>
                    <a:gd name="connsiteX3" fmla="*/ 79703 w 213450"/>
                    <a:gd name="connsiteY3" fmla="*/ 549434 h 552016"/>
                    <a:gd name="connsiteX4" fmla="*/ 149553 w 213450"/>
                    <a:gd name="connsiteY4" fmla="*/ 451009 h 552016"/>
                    <a:gd name="connsiteX5" fmla="*/ 213053 w 213450"/>
                    <a:gd name="connsiteY5" fmla="*/ 225584 h 552016"/>
                    <a:gd name="connsiteX6" fmla="*/ 174953 w 213450"/>
                    <a:gd name="connsiteY6" fmla="*/ 384334 h 552016"/>
                    <a:gd name="connsiteX7" fmla="*/ 143203 w 213450"/>
                    <a:gd name="connsiteY7" fmla="*/ 397034 h 552016"/>
                    <a:gd name="connsiteX8" fmla="*/ 184478 w 213450"/>
                    <a:gd name="connsiteY8" fmla="*/ 263684 h 552016"/>
                    <a:gd name="connsiteX9" fmla="*/ 159078 w 213450"/>
                    <a:gd name="connsiteY9" fmla="*/ 260509 h 552016"/>
                    <a:gd name="connsiteX10" fmla="*/ 168603 w 213450"/>
                    <a:gd name="connsiteY10" fmla="*/ 139859 h 552016"/>
                    <a:gd name="connsiteX11" fmla="*/ 54303 w 213450"/>
                    <a:gd name="connsiteY11" fmla="*/ 12859 h 552016"/>
                    <a:gd name="connsiteX12" fmla="*/ 3503 w 213450"/>
                    <a:gd name="connsiteY12" fmla="*/ 16034 h 552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3450" h="552016">
                      <a:moveTo>
                        <a:pt x="3503" y="16034"/>
                      </a:moveTo>
                      <a:cubicBezTo>
                        <a:pt x="19378" y="31909"/>
                        <a:pt x="127857" y="51488"/>
                        <a:pt x="149553" y="108109"/>
                      </a:cubicBezTo>
                      <a:cubicBezTo>
                        <a:pt x="171249" y="164730"/>
                        <a:pt x="145320" y="282205"/>
                        <a:pt x="133678" y="355759"/>
                      </a:cubicBezTo>
                      <a:cubicBezTo>
                        <a:pt x="122036" y="429313"/>
                        <a:pt x="77057" y="533559"/>
                        <a:pt x="79703" y="549434"/>
                      </a:cubicBezTo>
                      <a:cubicBezTo>
                        <a:pt x="82349" y="565309"/>
                        <a:pt x="127328" y="504984"/>
                        <a:pt x="149553" y="451009"/>
                      </a:cubicBezTo>
                      <a:cubicBezTo>
                        <a:pt x="171778" y="397034"/>
                        <a:pt x="208820" y="236697"/>
                        <a:pt x="213053" y="225584"/>
                      </a:cubicBezTo>
                      <a:cubicBezTo>
                        <a:pt x="217286" y="214472"/>
                        <a:pt x="186595" y="355759"/>
                        <a:pt x="174953" y="384334"/>
                      </a:cubicBezTo>
                      <a:cubicBezTo>
                        <a:pt x="163311" y="412909"/>
                        <a:pt x="141616" y="417142"/>
                        <a:pt x="143203" y="397034"/>
                      </a:cubicBezTo>
                      <a:cubicBezTo>
                        <a:pt x="144791" y="376926"/>
                        <a:pt x="181832" y="286438"/>
                        <a:pt x="184478" y="263684"/>
                      </a:cubicBezTo>
                      <a:cubicBezTo>
                        <a:pt x="187124" y="240930"/>
                        <a:pt x="161724" y="281146"/>
                        <a:pt x="159078" y="260509"/>
                      </a:cubicBezTo>
                      <a:cubicBezTo>
                        <a:pt x="156432" y="239872"/>
                        <a:pt x="186066" y="181134"/>
                        <a:pt x="168603" y="139859"/>
                      </a:cubicBezTo>
                      <a:cubicBezTo>
                        <a:pt x="151141" y="98584"/>
                        <a:pt x="79174" y="34555"/>
                        <a:pt x="54303" y="12859"/>
                      </a:cubicBezTo>
                      <a:cubicBezTo>
                        <a:pt x="29432" y="-8837"/>
                        <a:pt x="-12372" y="159"/>
                        <a:pt x="3503" y="160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3" name="フリーフォーム 1832">
                  <a:extLst>
                    <a:ext uri="{FF2B5EF4-FFF2-40B4-BE49-F238E27FC236}">
                      <a16:creationId xmlns:a16="http://schemas.microsoft.com/office/drawing/2014/main" id="{21689B6A-9FC2-AB31-C7D1-B2A09A38276F}"/>
                    </a:ext>
                  </a:extLst>
                </p:cNvPr>
                <p:cNvSpPr/>
                <p:nvPr/>
              </p:nvSpPr>
              <p:spPr>
                <a:xfrm>
                  <a:off x="5104654" y="5199104"/>
                  <a:ext cx="520766" cy="22373"/>
                </a:xfrm>
                <a:custGeom>
                  <a:avLst/>
                  <a:gdLst>
                    <a:gd name="connsiteX0" fmla="*/ 3204 w 520766"/>
                    <a:gd name="connsiteY0" fmla="*/ 16909 h 22373"/>
                    <a:gd name="connsiteX1" fmla="*/ 445656 w 520766"/>
                    <a:gd name="connsiteY1" fmla="*/ 16909 h 22373"/>
                    <a:gd name="connsiteX2" fmla="*/ 140856 w 520766"/>
                    <a:gd name="connsiteY2" fmla="*/ 21825 h 22373"/>
                    <a:gd name="connsiteX3" fmla="*/ 519398 w 520766"/>
                    <a:gd name="connsiteY3" fmla="*/ 2161 h 22373"/>
                    <a:gd name="connsiteX4" fmla="*/ 258843 w 520766"/>
                    <a:gd name="connsiteY4" fmla="*/ 2161 h 22373"/>
                    <a:gd name="connsiteX5" fmla="*/ 3204 w 520766"/>
                    <a:gd name="connsiteY5" fmla="*/ 16909 h 22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0766" h="22373">
                      <a:moveTo>
                        <a:pt x="3204" y="16909"/>
                      </a:moveTo>
                      <a:cubicBezTo>
                        <a:pt x="34340" y="19367"/>
                        <a:pt x="422714" y="16090"/>
                        <a:pt x="445656" y="16909"/>
                      </a:cubicBezTo>
                      <a:cubicBezTo>
                        <a:pt x="468598" y="17728"/>
                        <a:pt x="128566" y="24283"/>
                        <a:pt x="140856" y="21825"/>
                      </a:cubicBezTo>
                      <a:cubicBezTo>
                        <a:pt x="153146" y="19367"/>
                        <a:pt x="499734" y="5438"/>
                        <a:pt x="519398" y="2161"/>
                      </a:cubicBezTo>
                      <a:cubicBezTo>
                        <a:pt x="539063" y="-1116"/>
                        <a:pt x="341598" y="-297"/>
                        <a:pt x="258843" y="2161"/>
                      </a:cubicBezTo>
                      <a:cubicBezTo>
                        <a:pt x="176088" y="4619"/>
                        <a:pt x="-27932" y="14451"/>
                        <a:pt x="3204" y="169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4" name="フリーフォーム 1833">
                  <a:extLst>
                    <a:ext uri="{FF2B5EF4-FFF2-40B4-BE49-F238E27FC236}">
                      <a16:creationId xmlns:a16="http://schemas.microsoft.com/office/drawing/2014/main" id="{D5B137F3-9A19-3A79-6B25-362BFF1B7D9E}"/>
                    </a:ext>
                  </a:extLst>
                </p:cNvPr>
                <p:cNvSpPr/>
                <p:nvPr/>
              </p:nvSpPr>
              <p:spPr>
                <a:xfrm>
                  <a:off x="5082653" y="5395869"/>
                  <a:ext cx="419541" cy="72557"/>
                </a:xfrm>
                <a:custGeom>
                  <a:avLst/>
                  <a:gdLst>
                    <a:gd name="connsiteX0" fmla="*/ 35037 w 419541"/>
                    <a:gd name="connsiteY0" fmla="*/ 2041 h 72557"/>
                    <a:gd name="connsiteX1" fmla="*/ 418495 w 419541"/>
                    <a:gd name="connsiteY1" fmla="*/ 16789 h 72557"/>
                    <a:gd name="connsiteX2" fmla="*/ 153024 w 419541"/>
                    <a:gd name="connsiteY2" fmla="*/ 26621 h 72557"/>
                    <a:gd name="connsiteX3" fmla="*/ 290676 w 419541"/>
                    <a:gd name="connsiteY3" fmla="*/ 51202 h 72557"/>
                    <a:gd name="connsiteX4" fmla="*/ 624 w 419541"/>
                    <a:gd name="connsiteY4" fmla="*/ 70866 h 72557"/>
                    <a:gd name="connsiteX5" fmla="*/ 384082 w 419541"/>
                    <a:gd name="connsiteY5" fmla="*/ 65950 h 72557"/>
                    <a:gd name="connsiteX6" fmla="*/ 35037 w 419541"/>
                    <a:gd name="connsiteY6" fmla="*/ 2041 h 72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9541" h="72557">
                      <a:moveTo>
                        <a:pt x="35037" y="2041"/>
                      </a:moveTo>
                      <a:cubicBezTo>
                        <a:pt x="40773" y="-6153"/>
                        <a:pt x="398831" y="12692"/>
                        <a:pt x="418495" y="16789"/>
                      </a:cubicBezTo>
                      <a:cubicBezTo>
                        <a:pt x="438160" y="20886"/>
                        <a:pt x="174327" y="20886"/>
                        <a:pt x="153024" y="26621"/>
                      </a:cubicBezTo>
                      <a:cubicBezTo>
                        <a:pt x="131721" y="32357"/>
                        <a:pt x="316076" y="43828"/>
                        <a:pt x="290676" y="51202"/>
                      </a:cubicBezTo>
                      <a:cubicBezTo>
                        <a:pt x="265276" y="58576"/>
                        <a:pt x="-14944" y="68408"/>
                        <a:pt x="624" y="70866"/>
                      </a:cubicBezTo>
                      <a:cubicBezTo>
                        <a:pt x="16192" y="73324"/>
                        <a:pt x="379985" y="74143"/>
                        <a:pt x="384082" y="65950"/>
                      </a:cubicBezTo>
                      <a:cubicBezTo>
                        <a:pt x="388179" y="57757"/>
                        <a:pt x="29301" y="10235"/>
                        <a:pt x="35037" y="20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5" name="フリーフォーム 1834">
                  <a:extLst>
                    <a:ext uri="{FF2B5EF4-FFF2-40B4-BE49-F238E27FC236}">
                      <a16:creationId xmlns:a16="http://schemas.microsoft.com/office/drawing/2014/main" id="{0D44DC42-0CA7-ED62-2890-9908A846ABC8}"/>
                    </a:ext>
                  </a:extLst>
                </p:cNvPr>
                <p:cNvSpPr/>
                <p:nvPr/>
              </p:nvSpPr>
              <p:spPr>
                <a:xfrm>
                  <a:off x="5086220" y="5545236"/>
                  <a:ext cx="538749" cy="83754"/>
                </a:xfrm>
                <a:custGeom>
                  <a:avLst/>
                  <a:gdLst>
                    <a:gd name="connsiteX0" fmla="*/ 1974 w 538749"/>
                    <a:gd name="connsiteY0" fmla="*/ 158 h 83754"/>
                    <a:gd name="connsiteX1" fmla="*/ 483754 w 538749"/>
                    <a:gd name="connsiteY1" fmla="*/ 14906 h 83754"/>
                    <a:gd name="connsiteX2" fmla="*/ 119961 w 538749"/>
                    <a:gd name="connsiteY2" fmla="*/ 29654 h 83754"/>
                    <a:gd name="connsiteX3" fmla="*/ 518167 w 538749"/>
                    <a:gd name="connsiteY3" fmla="*/ 54235 h 83754"/>
                    <a:gd name="connsiteX4" fmla="*/ 90464 w 538749"/>
                    <a:gd name="connsiteY4" fmla="*/ 83732 h 83754"/>
                    <a:gd name="connsiteX5" fmla="*/ 532915 w 538749"/>
                    <a:gd name="connsiteY5" fmla="*/ 49319 h 83754"/>
                    <a:gd name="connsiteX6" fmla="*/ 321522 w 538749"/>
                    <a:gd name="connsiteY6" fmla="*/ 24738 h 83754"/>
                    <a:gd name="connsiteX7" fmla="*/ 1974 w 538749"/>
                    <a:gd name="connsiteY7" fmla="*/ 158 h 83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8749" h="83754">
                      <a:moveTo>
                        <a:pt x="1974" y="158"/>
                      </a:moveTo>
                      <a:cubicBezTo>
                        <a:pt x="29013" y="-1481"/>
                        <a:pt x="464090" y="9990"/>
                        <a:pt x="483754" y="14906"/>
                      </a:cubicBezTo>
                      <a:cubicBezTo>
                        <a:pt x="503418" y="19822"/>
                        <a:pt x="114226" y="23099"/>
                        <a:pt x="119961" y="29654"/>
                      </a:cubicBezTo>
                      <a:cubicBezTo>
                        <a:pt x="125697" y="36209"/>
                        <a:pt x="523083" y="45222"/>
                        <a:pt x="518167" y="54235"/>
                      </a:cubicBezTo>
                      <a:cubicBezTo>
                        <a:pt x="513251" y="63248"/>
                        <a:pt x="88006" y="84551"/>
                        <a:pt x="90464" y="83732"/>
                      </a:cubicBezTo>
                      <a:cubicBezTo>
                        <a:pt x="92922" y="82913"/>
                        <a:pt x="494405" y="59151"/>
                        <a:pt x="532915" y="49319"/>
                      </a:cubicBezTo>
                      <a:cubicBezTo>
                        <a:pt x="571425" y="39487"/>
                        <a:pt x="410012" y="28835"/>
                        <a:pt x="321522" y="24738"/>
                      </a:cubicBezTo>
                      <a:cubicBezTo>
                        <a:pt x="233032" y="20641"/>
                        <a:pt x="-25065" y="1797"/>
                        <a:pt x="1974" y="1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177" name="グループ化 1176">
                <a:extLst>
                  <a:ext uri="{FF2B5EF4-FFF2-40B4-BE49-F238E27FC236}">
                    <a16:creationId xmlns:a16="http://schemas.microsoft.com/office/drawing/2014/main" id="{1FB6088A-2B28-E99F-390C-E982EC29F2F0}"/>
                  </a:ext>
                </a:extLst>
              </p:cNvPr>
              <p:cNvGrpSpPr/>
              <p:nvPr/>
            </p:nvGrpSpPr>
            <p:grpSpPr>
              <a:xfrm>
                <a:off x="4387430" y="2501900"/>
                <a:ext cx="4624519" cy="6339820"/>
                <a:chOff x="4387430" y="2501900"/>
                <a:chExt cx="4624519" cy="6339820"/>
              </a:xfrm>
            </p:grpSpPr>
            <p:sp>
              <p:nvSpPr>
                <p:cNvPr id="1340" name="フリーフォーム 1339">
                  <a:extLst>
                    <a:ext uri="{FF2B5EF4-FFF2-40B4-BE49-F238E27FC236}">
                      <a16:creationId xmlns:a16="http://schemas.microsoft.com/office/drawing/2014/main" id="{977D926F-3637-36BC-AADE-AA6C0DE4AEA1}"/>
                    </a:ext>
                  </a:extLst>
                </p:cNvPr>
                <p:cNvSpPr/>
                <p:nvPr/>
              </p:nvSpPr>
              <p:spPr>
                <a:xfrm>
                  <a:off x="6004273" y="2819394"/>
                  <a:ext cx="336244" cy="417284"/>
                </a:xfrm>
                <a:custGeom>
                  <a:avLst/>
                  <a:gdLst>
                    <a:gd name="connsiteX0" fmla="*/ 336202 w 336244"/>
                    <a:gd name="connsiteY0" fmla="*/ 6 h 417284"/>
                    <a:gd name="connsiteX1" fmla="*/ 53627 w 336244"/>
                    <a:gd name="connsiteY1" fmla="*/ 133356 h 417284"/>
                    <a:gd name="connsiteX2" fmla="*/ 69502 w 336244"/>
                    <a:gd name="connsiteY2" fmla="*/ 107956 h 417284"/>
                    <a:gd name="connsiteX3" fmla="*/ 2827 w 336244"/>
                    <a:gd name="connsiteY3" fmla="*/ 215906 h 417284"/>
                    <a:gd name="connsiteX4" fmla="*/ 12352 w 336244"/>
                    <a:gd name="connsiteY4" fmla="*/ 415931 h 417284"/>
                    <a:gd name="connsiteX5" fmla="*/ 12352 w 336244"/>
                    <a:gd name="connsiteY5" fmla="*/ 292106 h 417284"/>
                    <a:gd name="connsiteX6" fmla="*/ 113952 w 336244"/>
                    <a:gd name="connsiteY6" fmla="*/ 73031 h 417284"/>
                    <a:gd name="connsiteX7" fmla="*/ 31402 w 336244"/>
                    <a:gd name="connsiteY7" fmla="*/ 127006 h 417284"/>
                    <a:gd name="connsiteX8" fmla="*/ 336202 w 336244"/>
                    <a:gd name="connsiteY8" fmla="*/ 6 h 417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244" h="417284">
                      <a:moveTo>
                        <a:pt x="336202" y="6"/>
                      </a:moveTo>
                      <a:cubicBezTo>
                        <a:pt x="339906" y="1064"/>
                        <a:pt x="98077" y="115364"/>
                        <a:pt x="53627" y="133356"/>
                      </a:cubicBezTo>
                      <a:cubicBezTo>
                        <a:pt x="9177" y="151348"/>
                        <a:pt x="69502" y="107956"/>
                        <a:pt x="69502" y="107956"/>
                      </a:cubicBezTo>
                      <a:cubicBezTo>
                        <a:pt x="61035" y="121714"/>
                        <a:pt x="12352" y="164577"/>
                        <a:pt x="2827" y="215906"/>
                      </a:cubicBezTo>
                      <a:cubicBezTo>
                        <a:pt x="-6698" y="267235"/>
                        <a:pt x="10765" y="403231"/>
                        <a:pt x="12352" y="415931"/>
                      </a:cubicBezTo>
                      <a:cubicBezTo>
                        <a:pt x="13939" y="428631"/>
                        <a:pt x="-4581" y="349256"/>
                        <a:pt x="12352" y="292106"/>
                      </a:cubicBezTo>
                      <a:cubicBezTo>
                        <a:pt x="29285" y="234956"/>
                        <a:pt x="110777" y="100548"/>
                        <a:pt x="113952" y="73031"/>
                      </a:cubicBezTo>
                      <a:cubicBezTo>
                        <a:pt x="117127" y="45514"/>
                        <a:pt x="-4581" y="134944"/>
                        <a:pt x="31402" y="127006"/>
                      </a:cubicBezTo>
                      <a:cubicBezTo>
                        <a:pt x="67385" y="119069"/>
                        <a:pt x="332498" y="-1052"/>
                        <a:pt x="336202" y="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1" name="フリーフォーム 1340">
                  <a:extLst>
                    <a:ext uri="{FF2B5EF4-FFF2-40B4-BE49-F238E27FC236}">
                      <a16:creationId xmlns:a16="http://schemas.microsoft.com/office/drawing/2014/main" id="{7F95A74D-887C-5737-FA2C-EB5EDB148901}"/>
                    </a:ext>
                  </a:extLst>
                </p:cNvPr>
                <p:cNvSpPr/>
                <p:nvPr/>
              </p:nvSpPr>
              <p:spPr>
                <a:xfrm>
                  <a:off x="6062603" y="2808842"/>
                  <a:ext cx="260255" cy="96302"/>
                </a:xfrm>
                <a:custGeom>
                  <a:avLst/>
                  <a:gdLst>
                    <a:gd name="connsiteX0" fmla="*/ 252472 w 260255"/>
                    <a:gd name="connsiteY0" fmla="*/ 1033 h 96302"/>
                    <a:gd name="connsiteX1" fmla="*/ 36572 w 260255"/>
                    <a:gd name="connsiteY1" fmla="*/ 86758 h 96302"/>
                    <a:gd name="connsiteX2" fmla="*/ 11172 w 260255"/>
                    <a:gd name="connsiteY2" fmla="*/ 89933 h 96302"/>
                    <a:gd name="connsiteX3" fmla="*/ 154047 w 260255"/>
                    <a:gd name="connsiteY3" fmla="*/ 48658 h 96302"/>
                    <a:gd name="connsiteX4" fmla="*/ 208022 w 260255"/>
                    <a:gd name="connsiteY4" fmla="*/ 39133 h 96302"/>
                    <a:gd name="connsiteX5" fmla="*/ 252472 w 260255"/>
                    <a:gd name="connsiteY5" fmla="*/ 1033 h 96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0255" h="96302">
                      <a:moveTo>
                        <a:pt x="252472" y="1033"/>
                      </a:moveTo>
                      <a:cubicBezTo>
                        <a:pt x="223897" y="8971"/>
                        <a:pt x="76789" y="71941"/>
                        <a:pt x="36572" y="86758"/>
                      </a:cubicBezTo>
                      <a:cubicBezTo>
                        <a:pt x="-3645" y="101575"/>
                        <a:pt x="-8407" y="96283"/>
                        <a:pt x="11172" y="89933"/>
                      </a:cubicBezTo>
                      <a:cubicBezTo>
                        <a:pt x="30751" y="83583"/>
                        <a:pt x="121239" y="57125"/>
                        <a:pt x="154047" y="48658"/>
                      </a:cubicBezTo>
                      <a:cubicBezTo>
                        <a:pt x="186855" y="40191"/>
                        <a:pt x="193205" y="44954"/>
                        <a:pt x="208022" y="39133"/>
                      </a:cubicBezTo>
                      <a:cubicBezTo>
                        <a:pt x="222839" y="33312"/>
                        <a:pt x="281047" y="-6905"/>
                        <a:pt x="252472" y="10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2" name="フリーフォーム 1341">
                  <a:extLst>
                    <a:ext uri="{FF2B5EF4-FFF2-40B4-BE49-F238E27FC236}">
                      <a16:creationId xmlns:a16="http://schemas.microsoft.com/office/drawing/2014/main" id="{85DED963-32A2-F3E2-D1F2-FE5F4AF69597}"/>
                    </a:ext>
                  </a:extLst>
                </p:cNvPr>
                <p:cNvSpPr/>
                <p:nvPr/>
              </p:nvSpPr>
              <p:spPr>
                <a:xfrm>
                  <a:off x="6132731" y="2568575"/>
                  <a:ext cx="118856" cy="279901"/>
                </a:xfrm>
                <a:custGeom>
                  <a:avLst/>
                  <a:gdLst>
                    <a:gd name="connsiteX0" fmla="*/ 118844 w 118856"/>
                    <a:gd name="connsiteY0" fmla="*/ 279400 h 279901"/>
                    <a:gd name="connsiteX1" fmla="*/ 29944 w 118856"/>
                    <a:gd name="connsiteY1" fmla="*/ 234950 h 279901"/>
                    <a:gd name="connsiteX2" fmla="*/ 1369 w 118856"/>
                    <a:gd name="connsiteY2" fmla="*/ 209550 h 279901"/>
                    <a:gd name="connsiteX3" fmla="*/ 4544 w 118856"/>
                    <a:gd name="connsiteY3" fmla="*/ 69850 h 279901"/>
                    <a:gd name="connsiteX4" fmla="*/ 4544 w 118856"/>
                    <a:gd name="connsiteY4" fmla="*/ 88900 h 279901"/>
                    <a:gd name="connsiteX5" fmla="*/ 36294 w 118856"/>
                    <a:gd name="connsiteY5" fmla="*/ 0 h 279901"/>
                    <a:gd name="connsiteX6" fmla="*/ 7719 w 118856"/>
                    <a:gd name="connsiteY6" fmla="*/ 88900 h 279901"/>
                    <a:gd name="connsiteX7" fmla="*/ 36294 w 118856"/>
                    <a:gd name="connsiteY7" fmla="*/ 203200 h 279901"/>
                    <a:gd name="connsiteX8" fmla="*/ 118844 w 118856"/>
                    <a:gd name="connsiteY8" fmla="*/ 279400 h 279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856" h="279901">
                      <a:moveTo>
                        <a:pt x="118844" y="279400"/>
                      </a:moveTo>
                      <a:cubicBezTo>
                        <a:pt x="117786" y="284691"/>
                        <a:pt x="49523" y="246592"/>
                        <a:pt x="29944" y="234950"/>
                      </a:cubicBezTo>
                      <a:cubicBezTo>
                        <a:pt x="10365" y="223308"/>
                        <a:pt x="5602" y="237067"/>
                        <a:pt x="1369" y="209550"/>
                      </a:cubicBezTo>
                      <a:cubicBezTo>
                        <a:pt x="-2864" y="182033"/>
                        <a:pt x="4015" y="89958"/>
                        <a:pt x="4544" y="69850"/>
                      </a:cubicBezTo>
                      <a:cubicBezTo>
                        <a:pt x="5073" y="49742"/>
                        <a:pt x="-748" y="100542"/>
                        <a:pt x="4544" y="88900"/>
                      </a:cubicBezTo>
                      <a:cubicBezTo>
                        <a:pt x="9836" y="77258"/>
                        <a:pt x="35765" y="0"/>
                        <a:pt x="36294" y="0"/>
                      </a:cubicBezTo>
                      <a:cubicBezTo>
                        <a:pt x="36823" y="0"/>
                        <a:pt x="7719" y="55033"/>
                        <a:pt x="7719" y="88900"/>
                      </a:cubicBezTo>
                      <a:cubicBezTo>
                        <a:pt x="7719" y="122767"/>
                        <a:pt x="20419" y="169333"/>
                        <a:pt x="36294" y="203200"/>
                      </a:cubicBezTo>
                      <a:cubicBezTo>
                        <a:pt x="52169" y="237067"/>
                        <a:pt x="119902" y="274109"/>
                        <a:pt x="118844" y="27940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3" name="フリーフォーム 1342">
                  <a:extLst>
                    <a:ext uri="{FF2B5EF4-FFF2-40B4-BE49-F238E27FC236}">
                      <a16:creationId xmlns:a16="http://schemas.microsoft.com/office/drawing/2014/main" id="{29525659-8266-E2F5-C8A9-5E2BB1038AC4}"/>
                    </a:ext>
                  </a:extLst>
                </p:cNvPr>
                <p:cNvSpPr/>
                <p:nvPr/>
              </p:nvSpPr>
              <p:spPr>
                <a:xfrm>
                  <a:off x="6199833" y="2501900"/>
                  <a:ext cx="229542" cy="350047"/>
                </a:xfrm>
                <a:custGeom>
                  <a:avLst/>
                  <a:gdLst>
                    <a:gd name="connsiteX0" fmla="*/ 229542 w 229542"/>
                    <a:gd name="connsiteY0" fmla="*/ 0 h 350047"/>
                    <a:gd name="connsiteX1" fmla="*/ 32692 w 229542"/>
                    <a:gd name="connsiteY1" fmla="*/ 127000 h 350047"/>
                    <a:gd name="connsiteX2" fmla="*/ 19992 w 229542"/>
                    <a:gd name="connsiteY2" fmla="*/ 187325 h 350047"/>
                    <a:gd name="connsiteX3" fmla="*/ 42217 w 229542"/>
                    <a:gd name="connsiteY3" fmla="*/ 339725 h 350047"/>
                    <a:gd name="connsiteX4" fmla="*/ 10467 w 229542"/>
                    <a:gd name="connsiteY4" fmla="*/ 282575 h 350047"/>
                    <a:gd name="connsiteX5" fmla="*/ 4117 w 229542"/>
                    <a:gd name="connsiteY5" fmla="*/ 222250 h 350047"/>
                    <a:gd name="connsiteX6" fmla="*/ 4117 w 229542"/>
                    <a:gd name="connsiteY6" fmla="*/ 95250 h 350047"/>
                    <a:gd name="connsiteX7" fmla="*/ 942 w 229542"/>
                    <a:gd name="connsiteY7" fmla="*/ 161925 h 350047"/>
                    <a:gd name="connsiteX8" fmla="*/ 23167 w 229542"/>
                    <a:gd name="connsiteY8" fmla="*/ 346075 h 350047"/>
                    <a:gd name="connsiteX9" fmla="*/ 16817 w 229542"/>
                    <a:gd name="connsiteY9" fmla="*/ 279400 h 350047"/>
                    <a:gd name="connsiteX10" fmla="*/ 58092 w 229542"/>
                    <a:gd name="connsiteY10" fmla="*/ 174625 h 350047"/>
                    <a:gd name="connsiteX11" fmla="*/ 54917 w 229542"/>
                    <a:gd name="connsiteY11" fmla="*/ 273050 h 350047"/>
                    <a:gd name="connsiteX12" fmla="*/ 93017 w 229542"/>
                    <a:gd name="connsiteY12" fmla="*/ 98425 h 350047"/>
                    <a:gd name="connsiteX13" fmla="*/ 42217 w 229542"/>
                    <a:gd name="connsiteY13" fmla="*/ 133350 h 350047"/>
                    <a:gd name="connsiteX14" fmla="*/ 229542 w 229542"/>
                    <a:gd name="connsiteY14" fmla="*/ 0 h 350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9542" h="350047">
                      <a:moveTo>
                        <a:pt x="229542" y="0"/>
                      </a:moveTo>
                      <a:cubicBezTo>
                        <a:pt x="148579" y="47889"/>
                        <a:pt x="67617" y="95779"/>
                        <a:pt x="32692" y="127000"/>
                      </a:cubicBezTo>
                      <a:cubicBezTo>
                        <a:pt x="-2233" y="158221"/>
                        <a:pt x="18405" y="151871"/>
                        <a:pt x="19992" y="187325"/>
                      </a:cubicBezTo>
                      <a:cubicBezTo>
                        <a:pt x="21579" y="222779"/>
                        <a:pt x="43804" y="323850"/>
                        <a:pt x="42217" y="339725"/>
                      </a:cubicBezTo>
                      <a:cubicBezTo>
                        <a:pt x="40629" y="355600"/>
                        <a:pt x="16817" y="302154"/>
                        <a:pt x="10467" y="282575"/>
                      </a:cubicBezTo>
                      <a:cubicBezTo>
                        <a:pt x="4117" y="262996"/>
                        <a:pt x="5175" y="253471"/>
                        <a:pt x="4117" y="222250"/>
                      </a:cubicBezTo>
                      <a:cubicBezTo>
                        <a:pt x="3059" y="191029"/>
                        <a:pt x="4646" y="105304"/>
                        <a:pt x="4117" y="95250"/>
                      </a:cubicBezTo>
                      <a:cubicBezTo>
                        <a:pt x="3588" y="85196"/>
                        <a:pt x="-2233" y="120121"/>
                        <a:pt x="942" y="161925"/>
                      </a:cubicBezTo>
                      <a:cubicBezTo>
                        <a:pt x="4117" y="203729"/>
                        <a:pt x="20521" y="326496"/>
                        <a:pt x="23167" y="346075"/>
                      </a:cubicBezTo>
                      <a:cubicBezTo>
                        <a:pt x="25813" y="365654"/>
                        <a:pt x="10996" y="307975"/>
                        <a:pt x="16817" y="279400"/>
                      </a:cubicBezTo>
                      <a:cubicBezTo>
                        <a:pt x="22638" y="250825"/>
                        <a:pt x="51742" y="175683"/>
                        <a:pt x="58092" y="174625"/>
                      </a:cubicBezTo>
                      <a:cubicBezTo>
                        <a:pt x="64442" y="173567"/>
                        <a:pt x="49096" y="285750"/>
                        <a:pt x="54917" y="273050"/>
                      </a:cubicBezTo>
                      <a:cubicBezTo>
                        <a:pt x="60738" y="260350"/>
                        <a:pt x="95134" y="121708"/>
                        <a:pt x="93017" y="98425"/>
                      </a:cubicBezTo>
                      <a:cubicBezTo>
                        <a:pt x="90900" y="75142"/>
                        <a:pt x="42217" y="133350"/>
                        <a:pt x="42217" y="133350"/>
                      </a:cubicBezTo>
                      <a:lnTo>
                        <a:pt x="229542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4" name="フリーフォーム 1343">
                  <a:extLst>
                    <a:ext uri="{FF2B5EF4-FFF2-40B4-BE49-F238E27FC236}">
                      <a16:creationId xmlns:a16="http://schemas.microsoft.com/office/drawing/2014/main" id="{5838CA07-FB5D-9EE8-7D28-5E7BF321E616}"/>
                    </a:ext>
                  </a:extLst>
                </p:cNvPr>
                <p:cNvSpPr/>
                <p:nvPr/>
              </p:nvSpPr>
              <p:spPr>
                <a:xfrm>
                  <a:off x="6171961" y="2706118"/>
                  <a:ext cx="333964" cy="148306"/>
                </a:xfrm>
                <a:custGeom>
                  <a:avLst/>
                  <a:gdLst>
                    <a:gd name="connsiteX0" fmla="*/ 239 w 333964"/>
                    <a:gd name="connsiteY0" fmla="*/ 148207 h 148306"/>
                    <a:gd name="connsiteX1" fmla="*/ 162164 w 333964"/>
                    <a:gd name="connsiteY1" fmla="*/ 30732 h 148306"/>
                    <a:gd name="connsiteX2" fmla="*/ 168514 w 333964"/>
                    <a:gd name="connsiteY2" fmla="*/ 27557 h 148306"/>
                    <a:gd name="connsiteX3" fmla="*/ 333614 w 333964"/>
                    <a:gd name="connsiteY3" fmla="*/ 18032 h 148306"/>
                    <a:gd name="connsiteX4" fmla="*/ 209789 w 333964"/>
                    <a:gd name="connsiteY4" fmla="*/ 14857 h 148306"/>
                    <a:gd name="connsiteX5" fmla="*/ 127239 w 333964"/>
                    <a:gd name="connsiteY5" fmla="*/ 8507 h 148306"/>
                    <a:gd name="connsiteX6" fmla="*/ 239 w 333964"/>
                    <a:gd name="connsiteY6" fmla="*/ 148207 h 148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3964" h="148306">
                      <a:moveTo>
                        <a:pt x="239" y="148207"/>
                      </a:moveTo>
                      <a:cubicBezTo>
                        <a:pt x="6060" y="151911"/>
                        <a:pt x="134118" y="50840"/>
                        <a:pt x="162164" y="30732"/>
                      </a:cubicBezTo>
                      <a:cubicBezTo>
                        <a:pt x="190210" y="10624"/>
                        <a:pt x="139939" y="29674"/>
                        <a:pt x="168514" y="27557"/>
                      </a:cubicBezTo>
                      <a:cubicBezTo>
                        <a:pt x="197089" y="25440"/>
                        <a:pt x="326735" y="20149"/>
                        <a:pt x="333614" y="18032"/>
                      </a:cubicBezTo>
                      <a:cubicBezTo>
                        <a:pt x="340493" y="15915"/>
                        <a:pt x="244185" y="16444"/>
                        <a:pt x="209789" y="14857"/>
                      </a:cubicBezTo>
                      <a:cubicBezTo>
                        <a:pt x="175393" y="13269"/>
                        <a:pt x="157931" y="-13189"/>
                        <a:pt x="127239" y="8507"/>
                      </a:cubicBezTo>
                      <a:cubicBezTo>
                        <a:pt x="96547" y="30203"/>
                        <a:pt x="-5582" y="144503"/>
                        <a:pt x="239" y="1482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5" name="フリーフォーム 1344">
                  <a:extLst>
                    <a:ext uri="{FF2B5EF4-FFF2-40B4-BE49-F238E27FC236}">
                      <a16:creationId xmlns:a16="http://schemas.microsoft.com/office/drawing/2014/main" id="{5C24B882-1AA9-B490-9D94-B1C94700F5A5}"/>
                    </a:ext>
                  </a:extLst>
                </p:cNvPr>
                <p:cNvSpPr/>
                <p:nvPr/>
              </p:nvSpPr>
              <p:spPr>
                <a:xfrm>
                  <a:off x="6261100" y="2661363"/>
                  <a:ext cx="680398" cy="484423"/>
                </a:xfrm>
                <a:custGeom>
                  <a:avLst/>
                  <a:gdLst>
                    <a:gd name="connsiteX0" fmla="*/ 0 w 680398"/>
                    <a:gd name="connsiteY0" fmla="*/ 62787 h 484423"/>
                    <a:gd name="connsiteX1" fmla="*/ 244475 w 680398"/>
                    <a:gd name="connsiteY1" fmla="*/ 5637 h 484423"/>
                    <a:gd name="connsiteX2" fmla="*/ 292100 w 680398"/>
                    <a:gd name="connsiteY2" fmla="*/ 2462 h 484423"/>
                    <a:gd name="connsiteX3" fmla="*/ 279400 w 680398"/>
                    <a:gd name="connsiteY3" fmla="*/ 8812 h 484423"/>
                    <a:gd name="connsiteX4" fmla="*/ 396875 w 680398"/>
                    <a:gd name="connsiteY4" fmla="*/ 53262 h 484423"/>
                    <a:gd name="connsiteX5" fmla="*/ 428625 w 680398"/>
                    <a:gd name="connsiteY5" fmla="*/ 62787 h 484423"/>
                    <a:gd name="connsiteX6" fmla="*/ 476250 w 680398"/>
                    <a:gd name="connsiteY6" fmla="*/ 116762 h 484423"/>
                    <a:gd name="connsiteX7" fmla="*/ 498475 w 680398"/>
                    <a:gd name="connsiteY7" fmla="*/ 167562 h 484423"/>
                    <a:gd name="connsiteX8" fmla="*/ 679450 w 680398"/>
                    <a:gd name="connsiteY8" fmla="*/ 481887 h 484423"/>
                    <a:gd name="connsiteX9" fmla="*/ 561975 w 680398"/>
                    <a:gd name="connsiteY9" fmla="*/ 300912 h 484423"/>
                    <a:gd name="connsiteX10" fmla="*/ 393700 w 680398"/>
                    <a:gd name="connsiteY10" fmla="*/ 37387 h 484423"/>
                    <a:gd name="connsiteX11" fmla="*/ 311150 w 680398"/>
                    <a:gd name="connsiteY11" fmla="*/ 21512 h 484423"/>
                    <a:gd name="connsiteX12" fmla="*/ 0 w 680398"/>
                    <a:gd name="connsiteY12" fmla="*/ 62787 h 484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80398" h="484423">
                      <a:moveTo>
                        <a:pt x="0" y="62787"/>
                      </a:moveTo>
                      <a:lnTo>
                        <a:pt x="244475" y="5637"/>
                      </a:lnTo>
                      <a:cubicBezTo>
                        <a:pt x="293158" y="-4417"/>
                        <a:pt x="286279" y="1933"/>
                        <a:pt x="292100" y="2462"/>
                      </a:cubicBezTo>
                      <a:cubicBezTo>
                        <a:pt x="297921" y="2991"/>
                        <a:pt x="261938" y="345"/>
                        <a:pt x="279400" y="8812"/>
                      </a:cubicBezTo>
                      <a:cubicBezTo>
                        <a:pt x="296862" y="17279"/>
                        <a:pt x="372004" y="44266"/>
                        <a:pt x="396875" y="53262"/>
                      </a:cubicBezTo>
                      <a:cubicBezTo>
                        <a:pt x="421746" y="62258"/>
                        <a:pt x="415396" y="52204"/>
                        <a:pt x="428625" y="62787"/>
                      </a:cubicBezTo>
                      <a:cubicBezTo>
                        <a:pt x="441854" y="73370"/>
                        <a:pt x="464608" y="99300"/>
                        <a:pt x="476250" y="116762"/>
                      </a:cubicBezTo>
                      <a:cubicBezTo>
                        <a:pt x="487892" y="134224"/>
                        <a:pt x="464608" y="106708"/>
                        <a:pt x="498475" y="167562"/>
                      </a:cubicBezTo>
                      <a:cubicBezTo>
                        <a:pt x="532342" y="228416"/>
                        <a:pt x="668867" y="459662"/>
                        <a:pt x="679450" y="481887"/>
                      </a:cubicBezTo>
                      <a:cubicBezTo>
                        <a:pt x="690033" y="504112"/>
                        <a:pt x="609600" y="374995"/>
                        <a:pt x="561975" y="300912"/>
                      </a:cubicBezTo>
                      <a:cubicBezTo>
                        <a:pt x="514350" y="226829"/>
                        <a:pt x="435504" y="83954"/>
                        <a:pt x="393700" y="37387"/>
                      </a:cubicBezTo>
                      <a:cubicBezTo>
                        <a:pt x="351896" y="-9180"/>
                        <a:pt x="370417" y="19925"/>
                        <a:pt x="311150" y="21512"/>
                      </a:cubicBezTo>
                      <a:cubicBezTo>
                        <a:pt x="251883" y="23099"/>
                        <a:pt x="11113" y="65433"/>
                        <a:pt x="0" y="627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6" name="フリーフォーム 1345">
                  <a:extLst>
                    <a:ext uri="{FF2B5EF4-FFF2-40B4-BE49-F238E27FC236}">
                      <a16:creationId xmlns:a16="http://schemas.microsoft.com/office/drawing/2014/main" id="{950CF8E9-2142-3C4E-9AB2-502351EEC4DA}"/>
                    </a:ext>
                  </a:extLst>
                </p:cNvPr>
                <p:cNvSpPr/>
                <p:nvPr/>
              </p:nvSpPr>
              <p:spPr>
                <a:xfrm>
                  <a:off x="6530975" y="2651018"/>
                  <a:ext cx="682679" cy="259018"/>
                </a:xfrm>
                <a:custGeom>
                  <a:avLst/>
                  <a:gdLst>
                    <a:gd name="connsiteX0" fmla="*/ 0 w 682679"/>
                    <a:gd name="connsiteY0" fmla="*/ 25507 h 259018"/>
                    <a:gd name="connsiteX1" fmla="*/ 82550 w 682679"/>
                    <a:gd name="connsiteY1" fmla="*/ 19157 h 259018"/>
                    <a:gd name="connsiteX2" fmla="*/ 263525 w 682679"/>
                    <a:gd name="connsiteY2" fmla="*/ 107 h 259018"/>
                    <a:gd name="connsiteX3" fmla="*/ 266700 w 682679"/>
                    <a:gd name="connsiteY3" fmla="*/ 28682 h 259018"/>
                    <a:gd name="connsiteX4" fmla="*/ 419100 w 682679"/>
                    <a:gd name="connsiteY4" fmla="*/ 66782 h 259018"/>
                    <a:gd name="connsiteX5" fmla="*/ 511175 w 682679"/>
                    <a:gd name="connsiteY5" fmla="*/ 120757 h 259018"/>
                    <a:gd name="connsiteX6" fmla="*/ 676275 w 682679"/>
                    <a:gd name="connsiteY6" fmla="*/ 257282 h 259018"/>
                    <a:gd name="connsiteX7" fmla="*/ 622300 w 682679"/>
                    <a:gd name="connsiteY7" fmla="*/ 187432 h 259018"/>
                    <a:gd name="connsiteX8" fmla="*/ 377825 w 682679"/>
                    <a:gd name="connsiteY8" fmla="*/ 38207 h 259018"/>
                    <a:gd name="connsiteX9" fmla="*/ 250825 w 682679"/>
                    <a:gd name="connsiteY9" fmla="*/ 6457 h 259018"/>
                    <a:gd name="connsiteX10" fmla="*/ 0 w 682679"/>
                    <a:gd name="connsiteY10" fmla="*/ 25507 h 259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82679" h="259018">
                      <a:moveTo>
                        <a:pt x="0" y="25507"/>
                      </a:moveTo>
                      <a:lnTo>
                        <a:pt x="82550" y="19157"/>
                      </a:lnTo>
                      <a:cubicBezTo>
                        <a:pt x="126471" y="14924"/>
                        <a:pt x="232833" y="-1481"/>
                        <a:pt x="263525" y="107"/>
                      </a:cubicBezTo>
                      <a:cubicBezTo>
                        <a:pt x="294217" y="1694"/>
                        <a:pt x="240771" y="17569"/>
                        <a:pt x="266700" y="28682"/>
                      </a:cubicBezTo>
                      <a:cubicBezTo>
                        <a:pt x="292629" y="39795"/>
                        <a:pt x="378354" y="51436"/>
                        <a:pt x="419100" y="66782"/>
                      </a:cubicBezTo>
                      <a:cubicBezTo>
                        <a:pt x="459846" y="82128"/>
                        <a:pt x="468313" y="89007"/>
                        <a:pt x="511175" y="120757"/>
                      </a:cubicBezTo>
                      <a:cubicBezTo>
                        <a:pt x="554037" y="152507"/>
                        <a:pt x="657754" y="246170"/>
                        <a:pt x="676275" y="257282"/>
                      </a:cubicBezTo>
                      <a:cubicBezTo>
                        <a:pt x="694796" y="268395"/>
                        <a:pt x="672041" y="223944"/>
                        <a:pt x="622300" y="187432"/>
                      </a:cubicBezTo>
                      <a:cubicBezTo>
                        <a:pt x="572559" y="150920"/>
                        <a:pt x="439737" y="68369"/>
                        <a:pt x="377825" y="38207"/>
                      </a:cubicBezTo>
                      <a:cubicBezTo>
                        <a:pt x="315913" y="8045"/>
                        <a:pt x="309033" y="9103"/>
                        <a:pt x="250825" y="6457"/>
                      </a:cubicBezTo>
                      <a:cubicBezTo>
                        <a:pt x="192617" y="3811"/>
                        <a:pt x="28046" y="23390"/>
                        <a:pt x="0" y="255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7" name="フリーフォーム 1346">
                  <a:extLst>
                    <a:ext uri="{FF2B5EF4-FFF2-40B4-BE49-F238E27FC236}">
                      <a16:creationId xmlns:a16="http://schemas.microsoft.com/office/drawing/2014/main" id="{5FFE279F-BA1F-8C90-8F4D-BEE2938C3837}"/>
                    </a:ext>
                  </a:extLst>
                </p:cNvPr>
                <p:cNvSpPr/>
                <p:nvPr/>
              </p:nvSpPr>
              <p:spPr>
                <a:xfrm>
                  <a:off x="6035620" y="2860061"/>
                  <a:ext cx="187859" cy="555112"/>
                </a:xfrm>
                <a:custGeom>
                  <a:avLst/>
                  <a:gdLst>
                    <a:gd name="connsiteX0" fmla="*/ 187380 w 187859"/>
                    <a:gd name="connsiteY0" fmla="*/ 614 h 555112"/>
                    <a:gd name="connsiteX1" fmla="*/ 76255 w 187859"/>
                    <a:gd name="connsiteY1" fmla="*/ 165714 h 555112"/>
                    <a:gd name="connsiteX2" fmla="*/ 120705 w 187859"/>
                    <a:gd name="connsiteY2" fmla="*/ 121264 h 555112"/>
                    <a:gd name="connsiteX3" fmla="*/ 44505 w 187859"/>
                    <a:gd name="connsiteY3" fmla="*/ 219689 h 555112"/>
                    <a:gd name="connsiteX4" fmla="*/ 25455 w 187859"/>
                    <a:gd name="connsiteY4" fmla="*/ 324464 h 555112"/>
                    <a:gd name="connsiteX5" fmla="*/ 38155 w 187859"/>
                    <a:gd name="connsiteY5" fmla="*/ 283189 h 555112"/>
                    <a:gd name="connsiteX6" fmla="*/ 38155 w 187859"/>
                    <a:gd name="connsiteY6" fmla="*/ 387964 h 555112"/>
                    <a:gd name="connsiteX7" fmla="*/ 104830 w 187859"/>
                    <a:gd name="connsiteY7" fmla="*/ 553064 h 555112"/>
                    <a:gd name="connsiteX8" fmla="*/ 63555 w 187859"/>
                    <a:gd name="connsiteY8" fmla="*/ 467339 h 555112"/>
                    <a:gd name="connsiteX9" fmla="*/ 55 w 187859"/>
                    <a:gd name="connsiteY9" fmla="*/ 280014 h 555112"/>
                    <a:gd name="connsiteX10" fmla="*/ 54030 w 187859"/>
                    <a:gd name="connsiteY10" fmla="*/ 264139 h 555112"/>
                    <a:gd name="connsiteX11" fmla="*/ 136580 w 187859"/>
                    <a:gd name="connsiteY11" fmla="*/ 89514 h 555112"/>
                    <a:gd name="connsiteX12" fmla="*/ 117530 w 187859"/>
                    <a:gd name="connsiteY12" fmla="*/ 108564 h 555112"/>
                    <a:gd name="connsiteX13" fmla="*/ 187380 w 187859"/>
                    <a:gd name="connsiteY13" fmla="*/ 614 h 555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7859" h="555112">
                      <a:moveTo>
                        <a:pt x="187380" y="614"/>
                      </a:moveTo>
                      <a:cubicBezTo>
                        <a:pt x="180501" y="10139"/>
                        <a:pt x="87367" y="145606"/>
                        <a:pt x="76255" y="165714"/>
                      </a:cubicBezTo>
                      <a:cubicBezTo>
                        <a:pt x="65143" y="185822"/>
                        <a:pt x="125997" y="112268"/>
                        <a:pt x="120705" y="121264"/>
                      </a:cubicBezTo>
                      <a:cubicBezTo>
                        <a:pt x="115413" y="130260"/>
                        <a:pt x="60380" y="185822"/>
                        <a:pt x="44505" y="219689"/>
                      </a:cubicBezTo>
                      <a:cubicBezTo>
                        <a:pt x="28630" y="253556"/>
                        <a:pt x="26513" y="313881"/>
                        <a:pt x="25455" y="324464"/>
                      </a:cubicBezTo>
                      <a:cubicBezTo>
                        <a:pt x="24397" y="335047"/>
                        <a:pt x="36038" y="272606"/>
                        <a:pt x="38155" y="283189"/>
                      </a:cubicBezTo>
                      <a:cubicBezTo>
                        <a:pt x="40272" y="293772"/>
                        <a:pt x="27043" y="342985"/>
                        <a:pt x="38155" y="387964"/>
                      </a:cubicBezTo>
                      <a:cubicBezTo>
                        <a:pt x="49267" y="432943"/>
                        <a:pt x="100597" y="539835"/>
                        <a:pt x="104830" y="553064"/>
                      </a:cubicBezTo>
                      <a:cubicBezTo>
                        <a:pt x="109063" y="566293"/>
                        <a:pt x="81017" y="512847"/>
                        <a:pt x="63555" y="467339"/>
                      </a:cubicBezTo>
                      <a:cubicBezTo>
                        <a:pt x="46093" y="421831"/>
                        <a:pt x="1642" y="313881"/>
                        <a:pt x="55" y="280014"/>
                      </a:cubicBezTo>
                      <a:cubicBezTo>
                        <a:pt x="-1532" y="246147"/>
                        <a:pt x="31276" y="295889"/>
                        <a:pt x="54030" y="264139"/>
                      </a:cubicBezTo>
                      <a:cubicBezTo>
                        <a:pt x="76784" y="232389"/>
                        <a:pt x="125997" y="115443"/>
                        <a:pt x="136580" y="89514"/>
                      </a:cubicBezTo>
                      <a:cubicBezTo>
                        <a:pt x="147163" y="63585"/>
                        <a:pt x="110122" y="121793"/>
                        <a:pt x="117530" y="108564"/>
                      </a:cubicBezTo>
                      <a:cubicBezTo>
                        <a:pt x="124938" y="95335"/>
                        <a:pt x="194259" y="-8911"/>
                        <a:pt x="187380" y="6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8" name="フリーフォーム 1347">
                  <a:extLst>
                    <a:ext uri="{FF2B5EF4-FFF2-40B4-BE49-F238E27FC236}">
                      <a16:creationId xmlns:a16="http://schemas.microsoft.com/office/drawing/2014/main" id="{D96863F3-04CE-21D0-1F6B-A8F4E7C232E1}"/>
                    </a:ext>
                  </a:extLst>
                </p:cNvPr>
                <p:cNvSpPr/>
                <p:nvPr/>
              </p:nvSpPr>
              <p:spPr>
                <a:xfrm>
                  <a:off x="6110863" y="3110880"/>
                  <a:ext cx="114330" cy="318065"/>
                </a:xfrm>
                <a:custGeom>
                  <a:avLst/>
                  <a:gdLst>
                    <a:gd name="connsiteX0" fmla="*/ 35937 w 114330"/>
                    <a:gd name="connsiteY0" fmla="*/ 620 h 318065"/>
                    <a:gd name="connsiteX1" fmla="*/ 10537 w 114330"/>
                    <a:gd name="connsiteY1" fmla="*/ 105395 h 318065"/>
                    <a:gd name="connsiteX2" fmla="*/ 112137 w 114330"/>
                    <a:gd name="connsiteY2" fmla="*/ 311770 h 318065"/>
                    <a:gd name="connsiteX3" fmla="*/ 74037 w 114330"/>
                    <a:gd name="connsiteY3" fmla="*/ 254620 h 318065"/>
                    <a:gd name="connsiteX4" fmla="*/ 1012 w 114330"/>
                    <a:gd name="connsiteY4" fmla="*/ 149845 h 318065"/>
                    <a:gd name="connsiteX5" fmla="*/ 35937 w 114330"/>
                    <a:gd name="connsiteY5" fmla="*/ 620 h 318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330" h="318065">
                      <a:moveTo>
                        <a:pt x="35937" y="620"/>
                      </a:moveTo>
                      <a:cubicBezTo>
                        <a:pt x="37524" y="-6788"/>
                        <a:pt x="-2163" y="53537"/>
                        <a:pt x="10537" y="105395"/>
                      </a:cubicBezTo>
                      <a:cubicBezTo>
                        <a:pt x="23237" y="157253"/>
                        <a:pt x="101554" y="286899"/>
                        <a:pt x="112137" y="311770"/>
                      </a:cubicBezTo>
                      <a:cubicBezTo>
                        <a:pt x="122720" y="336641"/>
                        <a:pt x="92558" y="281607"/>
                        <a:pt x="74037" y="254620"/>
                      </a:cubicBezTo>
                      <a:cubicBezTo>
                        <a:pt x="55516" y="227633"/>
                        <a:pt x="8949" y="187945"/>
                        <a:pt x="1012" y="149845"/>
                      </a:cubicBezTo>
                      <a:cubicBezTo>
                        <a:pt x="-6925" y="111745"/>
                        <a:pt x="34350" y="8028"/>
                        <a:pt x="35937" y="6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9" name="フリーフォーム 1348">
                  <a:extLst>
                    <a:ext uri="{FF2B5EF4-FFF2-40B4-BE49-F238E27FC236}">
                      <a16:creationId xmlns:a16="http://schemas.microsoft.com/office/drawing/2014/main" id="{A6C0ED3F-E9DC-9CA4-E6D8-C4B307FC19A4}"/>
                    </a:ext>
                  </a:extLst>
                </p:cNvPr>
                <p:cNvSpPr/>
                <p:nvPr/>
              </p:nvSpPr>
              <p:spPr>
                <a:xfrm>
                  <a:off x="6079222" y="3081869"/>
                  <a:ext cx="64435" cy="324391"/>
                </a:xfrm>
                <a:custGeom>
                  <a:avLst/>
                  <a:gdLst>
                    <a:gd name="connsiteX0" fmla="*/ 58053 w 64435"/>
                    <a:gd name="connsiteY0" fmla="*/ 1056 h 324391"/>
                    <a:gd name="connsiteX1" fmla="*/ 23128 w 64435"/>
                    <a:gd name="connsiteY1" fmla="*/ 105831 h 324391"/>
                    <a:gd name="connsiteX2" fmla="*/ 23128 w 64435"/>
                    <a:gd name="connsiteY2" fmla="*/ 172506 h 324391"/>
                    <a:gd name="connsiteX3" fmla="*/ 64403 w 64435"/>
                    <a:gd name="connsiteY3" fmla="*/ 321731 h 324391"/>
                    <a:gd name="connsiteX4" fmla="*/ 29478 w 64435"/>
                    <a:gd name="connsiteY4" fmla="*/ 261406 h 324391"/>
                    <a:gd name="connsiteX5" fmla="*/ 903 w 64435"/>
                    <a:gd name="connsiteY5" fmla="*/ 175681 h 324391"/>
                    <a:gd name="connsiteX6" fmla="*/ 58053 w 64435"/>
                    <a:gd name="connsiteY6" fmla="*/ 1056 h 324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435" h="324391">
                      <a:moveTo>
                        <a:pt x="58053" y="1056"/>
                      </a:moveTo>
                      <a:cubicBezTo>
                        <a:pt x="61757" y="-10586"/>
                        <a:pt x="28949" y="77256"/>
                        <a:pt x="23128" y="105831"/>
                      </a:cubicBezTo>
                      <a:cubicBezTo>
                        <a:pt x="17307" y="134406"/>
                        <a:pt x="16249" y="136523"/>
                        <a:pt x="23128" y="172506"/>
                      </a:cubicBezTo>
                      <a:cubicBezTo>
                        <a:pt x="30007" y="208489"/>
                        <a:pt x="63345" y="306914"/>
                        <a:pt x="64403" y="321731"/>
                      </a:cubicBezTo>
                      <a:cubicBezTo>
                        <a:pt x="65461" y="336548"/>
                        <a:pt x="40061" y="285748"/>
                        <a:pt x="29478" y="261406"/>
                      </a:cubicBezTo>
                      <a:cubicBezTo>
                        <a:pt x="18895" y="237064"/>
                        <a:pt x="-4918" y="214839"/>
                        <a:pt x="903" y="175681"/>
                      </a:cubicBezTo>
                      <a:cubicBezTo>
                        <a:pt x="6724" y="136523"/>
                        <a:pt x="54349" y="12698"/>
                        <a:pt x="58053" y="105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0" name="フリーフォーム 1349">
                  <a:extLst>
                    <a:ext uri="{FF2B5EF4-FFF2-40B4-BE49-F238E27FC236}">
                      <a16:creationId xmlns:a16="http://schemas.microsoft.com/office/drawing/2014/main" id="{55CEBD48-1ED2-BE57-1BB3-5D195937BE3D}"/>
                    </a:ext>
                  </a:extLst>
                </p:cNvPr>
                <p:cNvSpPr/>
                <p:nvPr/>
              </p:nvSpPr>
              <p:spPr>
                <a:xfrm>
                  <a:off x="6145730" y="2872966"/>
                  <a:ext cx="169355" cy="585444"/>
                </a:xfrm>
                <a:custGeom>
                  <a:avLst/>
                  <a:gdLst>
                    <a:gd name="connsiteX0" fmla="*/ 169345 w 169355"/>
                    <a:gd name="connsiteY0" fmla="*/ 409 h 585444"/>
                    <a:gd name="connsiteX1" fmla="*/ 64570 w 169355"/>
                    <a:gd name="connsiteY1" fmla="*/ 209959 h 585444"/>
                    <a:gd name="connsiteX2" fmla="*/ 23295 w 169355"/>
                    <a:gd name="connsiteY2" fmla="*/ 352834 h 585444"/>
                    <a:gd name="connsiteX3" fmla="*/ 45520 w 169355"/>
                    <a:gd name="connsiteY3" fmla="*/ 438559 h 585444"/>
                    <a:gd name="connsiteX4" fmla="*/ 77270 w 169355"/>
                    <a:gd name="connsiteY4" fmla="*/ 581434 h 585444"/>
                    <a:gd name="connsiteX5" fmla="*/ 55045 w 169355"/>
                    <a:gd name="connsiteY5" fmla="*/ 530634 h 585444"/>
                    <a:gd name="connsiteX6" fmla="*/ 1070 w 169355"/>
                    <a:gd name="connsiteY6" fmla="*/ 371884 h 585444"/>
                    <a:gd name="connsiteX7" fmla="*/ 109020 w 169355"/>
                    <a:gd name="connsiteY7" fmla="*/ 54384 h 585444"/>
                    <a:gd name="connsiteX8" fmla="*/ 58220 w 169355"/>
                    <a:gd name="connsiteY8" fmla="*/ 152809 h 585444"/>
                    <a:gd name="connsiteX9" fmla="*/ 169345 w 169355"/>
                    <a:gd name="connsiteY9" fmla="*/ 409 h 585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9355" h="585444">
                      <a:moveTo>
                        <a:pt x="169345" y="409"/>
                      </a:moveTo>
                      <a:cubicBezTo>
                        <a:pt x="170403" y="9934"/>
                        <a:pt x="88912" y="151222"/>
                        <a:pt x="64570" y="209959"/>
                      </a:cubicBezTo>
                      <a:cubicBezTo>
                        <a:pt x="40228" y="268696"/>
                        <a:pt x="26470" y="314734"/>
                        <a:pt x="23295" y="352834"/>
                      </a:cubicBezTo>
                      <a:cubicBezTo>
                        <a:pt x="20120" y="390934"/>
                        <a:pt x="36524" y="400459"/>
                        <a:pt x="45520" y="438559"/>
                      </a:cubicBezTo>
                      <a:cubicBezTo>
                        <a:pt x="54516" y="476659"/>
                        <a:pt x="75682" y="566088"/>
                        <a:pt x="77270" y="581434"/>
                      </a:cubicBezTo>
                      <a:cubicBezTo>
                        <a:pt x="78857" y="596780"/>
                        <a:pt x="67745" y="565559"/>
                        <a:pt x="55045" y="530634"/>
                      </a:cubicBezTo>
                      <a:cubicBezTo>
                        <a:pt x="42345" y="495709"/>
                        <a:pt x="-7926" y="451259"/>
                        <a:pt x="1070" y="371884"/>
                      </a:cubicBezTo>
                      <a:cubicBezTo>
                        <a:pt x="10066" y="292509"/>
                        <a:pt x="99495" y="90896"/>
                        <a:pt x="109020" y="54384"/>
                      </a:cubicBezTo>
                      <a:cubicBezTo>
                        <a:pt x="118545" y="17872"/>
                        <a:pt x="51341" y="154926"/>
                        <a:pt x="58220" y="152809"/>
                      </a:cubicBezTo>
                      <a:cubicBezTo>
                        <a:pt x="65099" y="150692"/>
                        <a:pt x="168287" y="-9116"/>
                        <a:pt x="169345" y="4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1" name="フリーフォーム 1350">
                  <a:extLst>
                    <a:ext uri="{FF2B5EF4-FFF2-40B4-BE49-F238E27FC236}">
                      <a16:creationId xmlns:a16="http://schemas.microsoft.com/office/drawing/2014/main" id="{82A1F366-7AC3-777C-51D4-508E58723CD6}"/>
                    </a:ext>
                  </a:extLst>
                </p:cNvPr>
                <p:cNvSpPr/>
                <p:nvPr/>
              </p:nvSpPr>
              <p:spPr>
                <a:xfrm>
                  <a:off x="6238762" y="2901850"/>
                  <a:ext cx="180030" cy="407875"/>
                </a:xfrm>
                <a:custGeom>
                  <a:avLst/>
                  <a:gdLst>
                    <a:gd name="connsiteX0" fmla="*/ 44563 w 180030"/>
                    <a:gd name="connsiteY0" fmla="*/ 100 h 407875"/>
                    <a:gd name="connsiteX1" fmla="*/ 15988 w 180030"/>
                    <a:gd name="connsiteY1" fmla="*/ 123925 h 407875"/>
                    <a:gd name="connsiteX2" fmla="*/ 63613 w 180030"/>
                    <a:gd name="connsiteY2" fmla="*/ 222350 h 407875"/>
                    <a:gd name="connsiteX3" fmla="*/ 35038 w 180030"/>
                    <a:gd name="connsiteY3" fmla="*/ 149325 h 407875"/>
                    <a:gd name="connsiteX4" fmla="*/ 44563 w 180030"/>
                    <a:gd name="connsiteY4" fmla="*/ 222350 h 407875"/>
                    <a:gd name="connsiteX5" fmla="*/ 174738 w 180030"/>
                    <a:gd name="connsiteY5" fmla="*/ 403325 h 407875"/>
                    <a:gd name="connsiteX6" fmla="*/ 142988 w 180030"/>
                    <a:gd name="connsiteY6" fmla="*/ 343000 h 407875"/>
                    <a:gd name="connsiteX7" fmla="*/ 35038 w 180030"/>
                    <a:gd name="connsiteY7" fmla="*/ 228700 h 407875"/>
                    <a:gd name="connsiteX8" fmla="*/ 113 w 180030"/>
                    <a:gd name="connsiteY8" fmla="*/ 104875 h 407875"/>
                    <a:gd name="connsiteX9" fmla="*/ 44563 w 180030"/>
                    <a:gd name="connsiteY9" fmla="*/ 100 h 407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0030" h="407875">
                      <a:moveTo>
                        <a:pt x="44563" y="100"/>
                      </a:moveTo>
                      <a:cubicBezTo>
                        <a:pt x="47209" y="3275"/>
                        <a:pt x="12813" y="86883"/>
                        <a:pt x="15988" y="123925"/>
                      </a:cubicBezTo>
                      <a:cubicBezTo>
                        <a:pt x="19163" y="160967"/>
                        <a:pt x="60438" y="218117"/>
                        <a:pt x="63613" y="222350"/>
                      </a:cubicBezTo>
                      <a:cubicBezTo>
                        <a:pt x="66788" y="226583"/>
                        <a:pt x="38213" y="149325"/>
                        <a:pt x="35038" y="149325"/>
                      </a:cubicBezTo>
                      <a:cubicBezTo>
                        <a:pt x="31863" y="149325"/>
                        <a:pt x="21280" y="180017"/>
                        <a:pt x="44563" y="222350"/>
                      </a:cubicBezTo>
                      <a:cubicBezTo>
                        <a:pt x="67846" y="264683"/>
                        <a:pt x="158334" y="383217"/>
                        <a:pt x="174738" y="403325"/>
                      </a:cubicBezTo>
                      <a:cubicBezTo>
                        <a:pt x="191142" y="423433"/>
                        <a:pt x="166271" y="372104"/>
                        <a:pt x="142988" y="343000"/>
                      </a:cubicBezTo>
                      <a:cubicBezTo>
                        <a:pt x="119705" y="313896"/>
                        <a:pt x="58851" y="268388"/>
                        <a:pt x="35038" y="228700"/>
                      </a:cubicBezTo>
                      <a:cubicBezTo>
                        <a:pt x="11225" y="189013"/>
                        <a:pt x="2759" y="139800"/>
                        <a:pt x="113" y="104875"/>
                      </a:cubicBezTo>
                      <a:cubicBezTo>
                        <a:pt x="-2533" y="69950"/>
                        <a:pt x="41917" y="-3075"/>
                        <a:pt x="44563" y="10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2" name="フリーフォーム 1351">
                  <a:extLst>
                    <a:ext uri="{FF2B5EF4-FFF2-40B4-BE49-F238E27FC236}">
                      <a16:creationId xmlns:a16="http://schemas.microsoft.com/office/drawing/2014/main" id="{C78636E5-367D-9419-2D1F-66D16A6756EA}"/>
                    </a:ext>
                  </a:extLst>
                </p:cNvPr>
                <p:cNvSpPr/>
                <p:nvPr/>
              </p:nvSpPr>
              <p:spPr>
                <a:xfrm>
                  <a:off x="6276707" y="3025584"/>
                  <a:ext cx="219245" cy="260337"/>
                </a:xfrm>
                <a:custGeom>
                  <a:avLst/>
                  <a:gdLst>
                    <a:gd name="connsiteX0" fmla="*/ 268 w 219245"/>
                    <a:gd name="connsiteY0" fmla="*/ 191 h 260337"/>
                    <a:gd name="connsiteX1" fmla="*/ 79643 w 219245"/>
                    <a:gd name="connsiteY1" fmla="*/ 143066 h 260337"/>
                    <a:gd name="connsiteX2" fmla="*/ 216168 w 219245"/>
                    <a:gd name="connsiteY2" fmla="*/ 254191 h 260337"/>
                    <a:gd name="connsiteX3" fmla="*/ 165368 w 219245"/>
                    <a:gd name="connsiteY3" fmla="*/ 231966 h 260337"/>
                    <a:gd name="connsiteX4" fmla="*/ 57418 w 219245"/>
                    <a:gd name="connsiteY4" fmla="*/ 114491 h 260337"/>
                    <a:gd name="connsiteX5" fmla="*/ 268 w 219245"/>
                    <a:gd name="connsiteY5" fmla="*/ 191 h 260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9245" h="260337">
                      <a:moveTo>
                        <a:pt x="268" y="191"/>
                      </a:moveTo>
                      <a:cubicBezTo>
                        <a:pt x="3972" y="4953"/>
                        <a:pt x="43660" y="100733"/>
                        <a:pt x="79643" y="143066"/>
                      </a:cubicBezTo>
                      <a:cubicBezTo>
                        <a:pt x="115626" y="185399"/>
                        <a:pt x="201881" y="239374"/>
                        <a:pt x="216168" y="254191"/>
                      </a:cubicBezTo>
                      <a:cubicBezTo>
                        <a:pt x="230455" y="269008"/>
                        <a:pt x="191826" y="255249"/>
                        <a:pt x="165368" y="231966"/>
                      </a:cubicBezTo>
                      <a:cubicBezTo>
                        <a:pt x="138910" y="208683"/>
                        <a:pt x="82818" y="148358"/>
                        <a:pt x="57418" y="114491"/>
                      </a:cubicBezTo>
                      <a:cubicBezTo>
                        <a:pt x="32018" y="80624"/>
                        <a:pt x="-3436" y="-4571"/>
                        <a:pt x="268" y="1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3" name="フリーフォーム 1352">
                  <a:extLst>
                    <a:ext uri="{FF2B5EF4-FFF2-40B4-BE49-F238E27FC236}">
                      <a16:creationId xmlns:a16="http://schemas.microsoft.com/office/drawing/2014/main" id="{A04B59C9-FDFA-7165-74B5-A7265323B832}"/>
                    </a:ext>
                  </a:extLst>
                </p:cNvPr>
                <p:cNvSpPr/>
                <p:nvPr/>
              </p:nvSpPr>
              <p:spPr>
                <a:xfrm>
                  <a:off x="6295918" y="3022423"/>
                  <a:ext cx="247166" cy="262984"/>
                </a:xfrm>
                <a:custGeom>
                  <a:avLst/>
                  <a:gdLst>
                    <a:gd name="connsiteX0" fmla="*/ 107 w 247166"/>
                    <a:gd name="connsiteY0" fmla="*/ 177 h 262984"/>
                    <a:gd name="connsiteX1" fmla="*/ 54082 w 247166"/>
                    <a:gd name="connsiteY1" fmla="*/ 111302 h 262984"/>
                    <a:gd name="connsiteX2" fmla="*/ 238232 w 247166"/>
                    <a:gd name="connsiteY2" fmla="*/ 257352 h 262984"/>
                    <a:gd name="connsiteX3" fmla="*/ 200132 w 247166"/>
                    <a:gd name="connsiteY3" fmla="*/ 222427 h 262984"/>
                    <a:gd name="connsiteX4" fmla="*/ 41382 w 247166"/>
                    <a:gd name="connsiteY4" fmla="*/ 124002 h 262984"/>
                    <a:gd name="connsiteX5" fmla="*/ 63607 w 247166"/>
                    <a:gd name="connsiteY5" fmla="*/ 136702 h 262984"/>
                    <a:gd name="connsiteX6" fmla="*/ 107 w 247166"/>
                    <a:gd name="connsiteY6" fmla="*/ 177 h 262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166" h="262984">
                      <a:moveTo>
                        <a:pt x="107" y="177"/>
                      </a:moveTo>
                      <a:cubicBezTo>
                        <a:pt x="-1480" y="-4056"/>
                        <a:pt x="14395" y="68440"/>
                        <a:pt x="54082" y="111302"/>
                      </a:cubicBezTo>
                      <a:cubicBezTo>
                        <a:pt x="93769" y="154164"/>
                        <a:pt x="213890" y="238831"/>
                        <a:pt x="238232" y="257352"/>
                      </a:cubicBezTo>
                      <a:cubicBezTo>
                        <a:pt x="262574" y="275873"/>
                        <a:pt x="232940" y="244652"/>
                        <a:pt x="200132" y="222427"/>
                      </a:cubicBezTo>
                      <a:cubicBezTo>
                        <a:pt x="167324" y="200202"/>
                        <a:pt x="64136" y="138290"/>
                        <a:pt x="41382" y="124002"/>
                      </a:cubicBezTo>
                      <a:cubicBezTo>
                        <a:pt x="18628" y="109715"/>
                        <a:pt x="69428" y="153106"/>
                        <a:pt x="63607" y="136702"/>
                      </a:cubicBezTo>
                      <a:cubicBezTo>
                        <a:pt x="57786" y="120298"/>
                        <a:pt x="1694" y="4410"/>
                        <a:pt x="107" y="1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4" name="フリーフォーム 1353">
                  <a:extLst>
                    <a:ext uri="{FF2B5EF4-FFF2-40B4-BE49-F238E27FC236}">
                      <a16:creationId xmlns:a16="http://schemas.microsoft.com/office/drawing/2014/main" id="{223CBBB5-682F-1D47-4E03-A49347AE2D19}"/>
                    </a:ext>
                  </a:extLst>
                </p:cNvPr>
                <p:cNvSpPr/>
                <p:nvPr/>
              </p:nvSpPr>
              <p:spPr>
                <a:xfrm>
                  <a:off x="6408663" y="3000216"/>
                  <a:ext cx="147914" cy="274742"/>
                </a:xfrm>
                <a:custGeom>
                  <a:avLst/>
                  <a:gdLst>
                    <a:gd name="connsiteX0" fmla="*/ 1662 w 147914"/>
                    <a:gd name="connsiteY0" fmla="*/ 159 h 274742"/>
                    <a:gd name="connsiteX1" fmla="*/ 30237 w 147914"/>
                    <a:gd name="connsiteY1" fmla="*/ 108109 h 274742"/>
                    <a:gd name="connsiteX2" fmla="*/ 144537 w 147914"/>
                    <a:gd name="connsiteY2" fmla="*/ 270034 h 274742"/>
                    <a:gd name="connsiteX3" fmla="*/ 109612 w 147914"/>
                    <a:gd name="connsiteY3" fmla="*/ 222409 h 274742"/>
                    <a:gd name="connsiteX4" fmla="*/ 27062 w 147914"/>
                    <a:gd name="connsiteY4" fmla="*/ 130334 h 274742"/>
                    <a:gd name="connsiteX5" fmla="*/ 65162 w 147914"/>
                    <a:gd name="connsiteY5" fmla="*/ 181134 h 274742"/>
                    <a:gd name="connsiteX6" fmla="*/ 8012 w 147914"/>
                    <a:gd name="connsiteY6" fmla="*/ 85884 h 274742"/>
                    <a:gd name="connsiteX7" fmla="*/ 1662 w 147914"/>
                    <a:gd name="connsiteY7" fmla="*/ 159 h 27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7914" h="274742">
                      <a:moveTo>
                        <a:pt x="1662" y="159"/>
                      </a:moveTo>
                      <a:cubicBezTo>
                        <a:pt x="5366" y="3863"/>
                        <a:pt x="6425" y="63130"/>
                        <a:pt x="30237" y="108109"/>
                      </a:cubicBezTo>
                      <a:cubicBezTo>
                        <a:pt x="54050" y="153088"/>
                        <a:pt x="131308" y="250984"/>
                        <a:pt x="144537" y="270034"/>
                      </a:cubicBezTo>
                      <a:cubicBezTo>
                        <a:pt x="157766" y="289084"/>
                        <a:pt x="129191" y="245692"/>
                        <a:pt x="109612" y="222409"/>
                      </a:cubicBezTo>
                      <a:cubicBezTo>
                        <a:pt x="90033" y="199126"/>
                        <a:pt x="34470" y="137213"/>
                        <a:pt x="27062" y="130334"/>
                      </a:cubicBezTo>
                      <a:cubicBezTo>
                        <a:pt x="19654" y="123455"/>
                        <a:pt x="68337" y="188542"/>
                        <a:pt x="65162" y="181134"/>
                      </a:cubicBezTo>
                      <a:cubicBezTo>
                        <a:pt x="61987" y="173726"/>
                        <a:pt x="15420" y="113401"/>
                        <a:pt x="8012" y="85884"/>
                      </a:cubicBezTo>
                      <a:cubicBezTo>
                        <a:pt x="604" y="58367"/>
                        <a:pt x="-2042" y="-3545"/>
                        <a:pt x="1662" y="15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5" name="フリーフォーム 1354">
                  <a:extLst>
                    <a:ext uri="{FF2B5EF4-FFF2-40B4-BE49-F238E27FC236}">
                      <a16:creationId xmlns:a16="http://schemas.microsoft.com/office/drawing/2014/main" id="{F85752EB-D78D-BEE3-2809-9C4763A1BA0D}"/>
                    </a:ext>
                  </a:extLst>
                </p:cNvPr>
                <p:cNvSpPr/>
                <p:nvPr/>
              </p:nvSpPr>
              <p:spPr>
                <a:xfrm>
                  <a:off x="6384291" y="2962182"/>
                  <a:ext cx="325145" cy="292327"/>
                </a:xfrm>
                <a:custGeom>
                  <a:avLst/>
                  <a:gdLst>
                    <a:gd name="connsiteX0" fmla="*/ 634 w 325145"/>
                    <a:gd name="connsiteY0" fmla="*/ 93 h 292327"/>
                    <a:gd name="connsiteX1" fmla="*/ 67309 w 325145"/>
                    <a:gd name="connsiteY1" fmla="*/ 108043 h 292327"/>
                    <a:gd name="connsiteX2" fmla="*/ 137159 w 325145"/>
                    <a:gd name="connsiteY2" fmla="*/ 196943 h 292327"/>
                    <a:gd name="connsiteX3" fmla="*/ 95884 w 325145"/>
                    <a:gd name="connsiteY3" fmla="*/ 123918 h 292327"/>
                    <a:gd name="connsiteX4" fmla="*/ 159384 w 325145"/>
                    <a:gd name="connsiteY4" fmla="*/ 196943 h 292327"/>
                    <a:gd name="connsiteX5" fmla="*/ 222884 w 325145"/>
                    <a:gd name="connsiteY5" fmla="*/ 254093 h 292327"/>
                    <a:gd name="connsiteX6" fmla="*/ 324484 w 325145"/>
                    <a:gd name="connsiteY6" fmla="*/ 292193 h 292327"/>
                    <a:gd name="connsiteX7" fmla="*/ 260984 w 325145"/>
                    <a:gd name="connsiteY7" fmla="*/ 263618 h 292327"/>
                    <a:gd name="connsiteX8" fmla="*/ 149859 w 325145"/>
                    <a:gd name="connsiteY8" fmla="*/ 187418 h 292327"/>
                    <a:gd name="connsiteX9" fmla="*/ 108584 w 325145"/>
                    <a:gd name="connsiteY9" fmla="*/ 127093 h 292327"/>
                    <a:gd name="connsiteX10" fmla="*/ 634 w 325145"/>
                    <a:gd name="connsiteY10" fmla="*/ 93 h 29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5145" h="292327">
                      <a:moveTo>
                        <a:pt x="634" y="93"/>
                      </a:moveTo>
                      <a:cubicBezTo>
                        <a:pt x="-6245" y="-3082"/>
                        <a:pt x="44555" y="75235"/>
                        <a:pt x="67309" y="108043"/>
                      </a:cubicBezTo>
                      <a:cubicBezTo>
                        <a:pt x="90063" y="140851"/>
                        <a:pt x="132397" y="194297"/>
                        <a:pt x="137159" y="196943"/>
                      </a:cubicBezTo>
                      <a:cubicBezTo>
                        <a:pt x="141921" y="199589"/>
                        <a:pt x="92180" y="123918"/>
                        <a:pt x="95884" y="123918"/>
                      </a:cubicBezTo>
                      <a:cubicBezTo>
                        <a:pt x="99588" y="123918"/>
                        <a:pt x="138217" y="175247"/>
                        <a:pt x="159384" y="196943"/>
                      </a:cubicBezTo>
                      <a:cubicBezTo>
                        <a:pt x="180551" y="218639"/>
                        <a:pt x="195367" y="238218"/>
                        <a:pt x="222884" y="254093"/>
                      </a:cubicBezTo>
                      <a:cubicBezTo>
                        <a:pt x="250401" y="269968"/>
                        <a:pt x="318134" y="290606"/>
                        <a:pt x="324484" y="292193"/>
                      </a:cubicBezTo>
                      <a:cubicBezTo>
                        <a:pt x="330834" y="293781"/>
                        <a:pt x="290088" y="281081"/>
                        <a:pt x="260984" y="263618"/>
                      </a:cubicBezTo>
                      <a:cubicBezTo>
                        <a:pt x="231880" y="246155"/>
                        <a:pt x="175259" y="210172"/>
                        <a:pt x="149859" y="187418"/>
                      </a:cubicBezTo>
                      <a:cubicBezTo>
                        <a:pt x="124459" y="164664"/>
                        <a:pt x="131338" y="153551"/>
                        <a:pt x="108584" y="127093"/>
                      </a:cubicBezTo>
                      <a:cubicBezTo>
                        <a:pt x="85830" y="100635"/>
                        <a:pt x="7513" y="3268"/>
                        <a:pt x="634" y="9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6" name="フリーフォーム 1355">
                  <a:extLst>
                    <a:ext uri="{FF2B5EF4-FFF2-40B4-BE49-F238E27FC236}">
                      <a16:creationId xmlns:a16="http://schemas.microsoft.com/office/drawing/2014/main" id="{CFCC403C-B423-0D1C-28D9-0CAA06EA3A5A}"/>
                    </a:ext>
                  </a:extLst>
                </p:cNvPr>
                <p:cNvSpPr/>
                <p:nvPr/>
              </p:nvSpPr>
              <p:spPr>
                <a:xfrm>
                  <a:off x="6572120" y="3047968"/>
                  <a:ext cx="143525" cy="230372"/>
                </a:xfrm>
                <a:custGeom>
                  <a:avLst/>
                  <a:gdLst>
                    <a:gd name="connsiteX0" fmla="*/ 130 w 143525"/>
                    <a:gd name="connsiteY0" fmla="*/ 32 h 230372"/>
                    <a:gd name="connsiteX1" fmla="*/ 19180 w 143525"/>
                    <a:gd name="connsiteY1" fmla="*/ 76232 h 230372"/>
                    <a:gd name="connsiteX2" fmla="*/ 44580 w 143525"/>
                    <a:gd name="connsiteY2" fmla="*/ 123857 h 230372"/>
                    <a:gd name="connsiteX3" fmla="*/ 139830 w 143525"/>
                    <a:gd name="connsiteY3" fmla="*/ 228632 h 230372"/>
                    <a:gd name="connsiteX4" fmla="*/ 117605 w 143525"/>
                    <a:gd name="connsiteY4" fmla="*/ 184182 h 230372"/>
                    <a:gd name="connsiteX5" fmla="*/ 57280 w 143525"/>
                    <a:gd name="connsiteY5" fmla="*/ 117507 h 230372"/>
                    <a:gd name="connsiteX6" fmla="*/ 73155 w 143525"/>
                    <a:gd name="connsiteY6" fmla="*/ 146082 h 230372"/>
                    <a:gd name="connsiteX7" fmla="*/ 28705 w 143525"/>
                    <a:gd name="connsiteY7" fmla="*/ 85757 h 230372"/>
                    <a:gd name="connsiteX8" fmla="*/ 130 w 143525"/>
                    <a:gd name="connsiteY8" fmla="*/ 32 h 230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525" h="230372">
                      <a:moveTo>
                        <a:pt x="130" y="32"/>
                      </a:moveTo>
                      <a:cubicBezTo>
                        <a:pt x="-1457" y="-1555"/>
                        <a:pt x="11772" y="55595"/>
                        <a:pt x="19180" y="76232"/>
                      </a:cubicBezTo>
                      <a:cubicBezTo>
                        <a:pt x="26588" y="96869"/>
                        <a:pt x="24472" y="98457"/>
                        <a:pt x="44580" y="123857"/>
                      </a:cubicBezTo>
                      <a:cubicBezTo>
                        <a:pt x="64688" y="149257"/>
                        <a:pt x="127659" y="218578"/>
                        <a:pt x="139830" y="228632"/>
                      </a:cubicBezTo>
                      <a:cubicBezTo>
                        <a:pt x="152001" y="238686"/>
                        <a:pt x="131363" y="202703"/>
                        <a:pt x="117605" y="184182"/>
                      </a:cubicBezTo>
                      <a:cubicBezTo>
                        <a:pt x="103847" y="165661"/>
                        <a:pt x="64688" y="123857"/>
                        <a:pt x="57280" y="117507"/>
                      </a:cubicBezTo>
                      <a:cubicBezTo>
                        <a:pt x="49872" y="111157"/>
                        <a:pt x="77918" y="151374"/>
                        <a:pt x="73155" y="146082"/>
                      </a:cubicBezTo>
                      <a:cubicBezTo>
                        <a:pt x="68393" y="140790"/>
                        <a:pt x="37172" y="105336"/>
                        <a:pt x="28705" y="85757"/>
                      </a:cubicBezTo>
                      <a:cubicBezTo>
                        <a:pt x="20238" y="66178"/>
                        <a:pt x="1717" y="1619"/>
                        <a:pt x="130" y="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7" name="フリーフォーム 1356">
                  <a:extLst>
                    <a:ext uri="{FF2B5EF4-FFF2-40B4-BE49-F238E27FC236}">
                      <a16:creationId xmlns:a16="http://schemas.microsoft.com/office/drawing/2014/main" id="{38E1C895-DD9E-5C8F-2B44-A54028397AAD}"/>
                    </a:ext>
                  </a:extLst>
                </p:cNvPr>
                <p:cNvSpPr/>
                <p:nvPr/>
              </p:nvSpPr>
              <p:spPr>
                <a:xfrm>
                  <a:off x="6578281" y="3092366"/>
                  <a:ext cx="184672" cy="141738"/>
                </a:xfrm>
                <a:custGeom>
                  <a:avLst/>
                  <a:gdLst>
                    <a:gd name="connsiteX0" fmla="*/ 319 w 184672"/>
                    <a:gd name="connsiteY0" fmla="*/ 84 h 141738"/>
                    <a:gd name="connsiteX1" fmla="*/ 108269 w 184672"/>
                    <a:gd name="connsiteY1" fmla="*/ 79459 h 141738"/>
                    <a:gd name="connsiteX2" fmla="*/ 159069 w 184672"/>
                    <a:gd name="connsiteY2" fmla="*/ 130259 h 141738"/>
                    <a:gd name="connsiteX3" fmla="*/ 184469 w 184672"/>
                    <a:gd name="connsiteY3" fmla="*/ 139784 h 141738"/>
                    <a:gd name="connsiteX4" fmla="*/ 146369 w 184672"/>
                    <a:gd name="connsiteY4" fmla="*/ 101684 h 141738"/>
                    <a:gd name="connsiteX5" fmla="*/ 76519 w 184672"/>
                    <a:gd name="connsiteY5" fmla="*/ 95334 h 141738"/>
                    <a:gd name="connsiteX6" fmla="*/ 319 w 184672"/>
                    <a:gd name="connsiteY6" fmla="*/ 84 h 141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4672" h="141738">
                      <a:moveTo>
                        <a:pt x="319" y="84"/>
                      </a:moveTo>
                      <a:cubicBezTo>
                        <a:pt x="5611" y="-2562"/>
                        <a:pt x="81811" y="57763"/>
                        <a:pt x="108269" y="79459"/>
                      </a:cubicBezTo>
                      <a:cubicBezTo>
                        <a:pt x="134727" y="101155"/>
                        <a:pt x="146369" y="120205"/>
                        <a:pt x="159069" y="130259"/>
                      </a:cubicBezTo>
                      <a:cubicBezTo>
                        <a:pt x="171769" y="140313"/>
                        <a:pt x="186586" y="144546"/>
                        <a:pt x="184469" y="139784"/>
                      </a:cubicBezTo>
                      <a:cubicBezTo>
                        <a:pt x="182352" y="135022"/>
                        <a:pt x="164361" y="109092"/>
                        <a:pt x="146369" y="101684"/>
                      </a:cubicBezTo>
                      <a:cubicBezTo>
                        <a:pt x="128377" y="94276"/>
                        <a:pt x="96098" y="108563"/>
                        <a:pt x="76519" y="95334"/>
                      </a:cubicBezTo>
                      <a:cubicBezTo>
                        <a:pt x="56940" y="82105"/>
                        <a:pt x="-4973" y="2730"/>
                        <a:pt x="319" y="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8" name="フリーフォーム 1357">
                  <a:extLst>
                    <a:ext uri="{FF2B5EF4-FFF2-40B4-BE49-F238E27FC236}">
                      <a16:creationId xmlns:a16="http://schemas.microsoft.com/office/drawing/2014/main" id="{C54E0F09-B22F-6C76-484D-D36047DBFA05}"/>
                    </a:ext>
                  </a:extLst>
                </p:cNvPr>
                <p:cNvSpPr/>
                <p:nvPr/>
              </p:nvSpPr>
              <p:spPr>
                <a:xfrm>
                  <a:off x="6184885" y="3047981"/>
                  <a:ext cx="57195" cy="304926"/>
                </a:xfrm>
                <a:custGeom>
                  <a:avLst/>
                  <a:gdLst>
                    <a:gd name="connsiteX0" fmla="*/ 57165 w 57195"/>
                    <a:gd name="connsiteY0" fmla="*/ 19 h 304926"/>
                    <a:gd name="connsiteX1" fmla="*/ 25415 w 57195"/>
                    <a:gd name="connsiteY1" fmla="*/ 130194 h 304926"/>
                    <a:gd name="connsiteX2" fmla="*/ 19065 w 57195"/>
                    <a:gd name="connsiteY2" fmla="*/ 200044 h 304926"/>
                    <a:gd name="connsiteX3" fmla="*/ 25415 w 57195"/>
                    <a:gd name="connsiteY3" fmla="*/ 244494 h 304926"/>
                    <a:gd name="connsiteX4" fmla="*/ 31765 w 57195"/>
                    <a:gd name="connsiteY4" fmla="*/ 304819 h 304926"/>
                    <a:gd name="connsiteX5" fmla="*/ 22240 w 57195"/>
                    <a:gd name="connsiteY5" fmla="*/ 257194 h 304926"/>
                    <a:gd name="connsiteX6" fmla="*/ 15 w 57195"/>
                    <a:gd name="connsiteY6" fmla="*/ 184169 h 304926"/>
                    <a:gd name="connsiteX7" fmla="*/ 19065 w 57195"/>
                    <a:gd name="connsiteY7" fmla="*/ 120669 h 304926"/>
                    <a:gd name="connsiteX8" fmla="*/ 57165 w 57195"/>
                    <a:gd name="connsiteY8" fmla="*/ 19 h 30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195" h="304926">
                      <a:moveTo>
                        <a:pt x="57165" y="19"/>
                      </a:moveTo>
                      <a:cubicBezTo>
                        <a:pt x="58223" y="1607"/>
                        <a:pt x="31765" y="96857"/>
                        <a:pt x="25415" y="130194"/>
                      </a:cubicBezTo>
                      <a:cubicBezTo>
                        <a:pt x="19065" y="163532"/>
                        <a:pt x="19065" y="180994"/>
                        <a:pt x="19065" y="200044"/>
                      </a:cubicBezTo>
                      <a:cubicBezTo>
                        <a:pt x="19065" y="219094"/>
                        <a:pt x="23298" y="227032"/>
                        <a:pt x="25415" y="244494"/>
                      </a:cubicBezTo>
                      <a:cubicBezTo>
                        <a:pt x="27532" y="261956"/>
                        <a:pt x="32294" y="302702"/>
                        <a:pt x="31765" y="304819"/>
                      </a:cubicBezTo>
                      <a:cubicBezTo>
                        <a:pt x="31236" y="306936"/>
                        <a:pt x="27532" y="277302"/>
                        <a:pt x="22240" y="257194"/>
                      </a:cubicBezTo>
                      <a:cubicBezTo>
                        <a:pt x="16948" y="237086"/>
                        <a:pt x="544" y="206923"/>
                        <a:pt x="15" y="184169"/>
                      </a:cubicBezTo>
                      <a:cubicBezTo>
                        <a:pt x="-514" y="161415"/>
                        <a:pt x="12715" y="146069"/>
                        <a:pt x="19065" y="120669"/>
                      </a:cubicBezTo>
                      <a:cubicBezTo>
                        <a:pt x="25415" y="95269"/>
                        <a:pt x="56107" y="-1569"/>
                        <a:pt x="57165" y="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9" name="フリーフォーム 1358">
                  <a:extLst>
                    <a:ext uri="{FF2B5EF4-FFF2-40B4-BE49-F238E27FC236}">
                      <a16:creationId xmlns:a16="http://schemas.microsoft.com/office/drawing/2014/main" id="{ADDC63A3-01C6-9C3C-5DB2-67CC8E6D1FEB}"/>
                    </a:ext>
                  </a:extLst>
                </p:cNvPr>
                <p:cNvSpPr/>
                <p:nvPr/>
              </p:nvSpPr>
              <p:spPr>
                <a:xfrm>
                  <a:off x="6187957" y="3205506"/>
                  <a:ext cx="144101" cy="42525"/>
                </a:xfrm>
                <a:custGeom>
                  <a:avLst/>
                  <a:gdLst>
                    <a:gd name="connsiteX0" fmla="*/ 118 w 144101"/>
                    <a:gd name="connsiteY0" fmla="*/ 42519 h 42525"/>
                    <a:gd name="connsiteX1" fmla="*/ 63618 w 144101"/>
                    <a:gd name="connsiteY1" fmla="*/ 4419 h 42525"/>
                    <a:gd name="connsiteX2" fmla="*/ 142993 w 144101"/>
                    <a:gd name="connsiteY2" fmla="*/ 29819 h 42525"/>
                    <a:gd name="connsiteX3" fmla="*/ 108068 w 144101"/>
                    <a:gd name="connsiteY3" fmla="*/ 1244 h 42525"/>
                    <a:gd name="connsiteX4" fmla="*/ 79493 w 144101"/>
                    <a:gd name="connsiteY4" fmla="*/ 7594 h 42525"/>
                    <a:gd name="connsiteX5" fmla="*/ 118 w 144101"/>
                    <a:gd name="connsiteY5" fmla="*/ 42519 h 42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101" h="42525">
                      <a:moveTo>
                        <a:pt x="118" y="42519"/>
                      </a:moveTo>
                      <a:cubicBezTo>
                        <a:pt x="-2528" y="41990"/>
                        <a:pt x="39805" y="6536"/>
                        <a:pt x="63618" y="4419"/>
                      </a:cubicBezTo>
                      <a:cubicBezTo>
                        <a:pt x="87431" y="2302"/>
                        <a:pt x="135585" y="30348"/>
                        <a:pt x="142993" y="29819"/>
                      </a:cubicBezTo>
                      <a:cubicBezTo>
                        <a:pt x="150401" y="29290"/>
                        <a:pt x="118651" y="4948"/>
                        <a:pt x="108068" y="1244"/>
                      </a:cubicBezTo>
                      <a:cubicBezTo>
                        <a:pt x="97485" y="-2460"/>
                        <a:pt x="90605" y="2832"/>
                        <a:pt x="79493" y="7594"/>
                      </a:cubicBezTo>
                      <a:cubicBezTo>
                        <a:pt x="68381" y="12356"/>
                        <a:pt x="2764" y="43048"/>
                        <a:pt x="118" y="425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0" name="フリーフォーム 1359">
                  <a:extLst>
                    <a:ext uri="{FF2B5EF4-FFF2-40B4-BE49-F238E27FC236}">
                      <a16:creationId xmlns:a16="http://schemas.microsoft.com/office/drawing/2014/main" id="{02F7A3CA-29C2-0E7F-3E22-9C0F2DBDA55B}"/>
                    </a:ext>
                  </a:extLst>
                </p:cNvPr>
                <p:cNvSpPr/>
                <p:nvPr/>
              </p:nvSpPr>
              <p:spPr>
                <a:xfrm>
                  <a:off x="6200775" y="3219115"/>
                  <a:ext cx="112181" cy="44796"/>
                </a:xfrm>
                <a:custGeom>
                  <a:avLst/>
                  <a:gdLst>
                    <a:gd name="connsiteX0" fmla="*/ 0 w 112181"/>
                    <a:gd name="connsiteY0" fmla="*/ 44785 h 44796"/>
                    <a:gd name="connsiteX1" fmla="*/ 60325 w 112181"/>
                    <a:gd name="connsiteY1" fmla="*/ 19385 h 44796"/>
                    <a:gd name="connsiteX2" fmla="*/ 111125 w 112181"/>
                    <a:gd name="connsiteY2" fmla="*/ 9860 h 44796"/>
                    <a:gd name="connsiteX3" fmla="*/ 92075 w 112181"/>
                    <a:gd name="connsiteY3" fmla="*/ 335 h 44796"/>
                    <a:gd name="connsiteX4" fmla="*/ 60325 w 112181"/>
                    <a:gd name="connsiteY4" fmla="*/ 22560 h 44796"/>
                    <a:gd name="connsiteX5" fmla="*/ 0 w 112181"/>
                    <a:gd name="connsiteY5" fmla="*/ 44785 h 44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181" h="44796">
                      <a:moveTo>
                        <a:pt x="0" y="44785"/>
                      </a:moveTo>
                      <a:cubicBezTo>
                        <a:pt x="0" y="44256"/>
                        <a:pt x="41804" y="25206"/>
                        <a:pt x="60325" y="19385"/>
                      </a:cubicBezTo>
                      <a:cubicBezTo>
                        <a:pt x="78846" y="13564"/>
                        <a:pt x="111125" y="9860"/>
                        <a:pt x="111125" y="9860"/>
                      </a:cubicBezTo>
                      <a:cubicBezTo>
                        <a:pt x="116417" y="6685"/>
                        <a:pt x="100542" y="-1782"/>
                        <a:pt x="92075" y="335"/>
                      </a:cubicBezTo>
                      <a:cubicBezTo>
                        <a:pt x="83608" y="2452"/>
                        <a:pt x="70908" y="17797"/>
                        <a:pt x="60325" y="22560"/>
                      </a:cubicBezTo>
                      <a:cubicBezTo>
                        <a:pt x="49742" y="27322"/>
                        <a:pt x="0" y="45314"/>
                        <a:pt x="0" y="447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1" name="フリーフォーム 1360">
                  <a:extLst>
                    <a:ext uri="{FF2B5EF4-FFF2-40B4-BE49-F238E27FC236}">
                      <a16:creationId xmlns:a16="http://schemas.microsoft.com/office/drawing/2014/main" id="{33BCAEAF-51F5-8EFB-BE65-6180D867EBEE}"/>
                    </a:ext>
                  </a:extLst>
                </p:cNvPr>
                <p:cNvSpPr/>
                <p:nvPr/>
              </p:nvSpPr>
              <p:spPr>
                <a:xfrm>
                  <a:off x="6467355" y="3174967"/>
                  <a:ext cx="133763" cy="25456"/>
                </a:xfrm>
                <a:custGeom>
                  <a:avLst/>
                  <a:gdLst>
                    <a:gd name="connsiteX0" fmla="*/ 120 w 133763"/>
                    <a:gd name="connsiteY0" fmla="*/ 25433 h 25456"/>
                    <a:gd name="connsiteX1" fmla="*/ 79495 w 133763"/>
                    <a:gd name="connsiteY1" fmla="*/ 9558 h 25456"/>
                    <a:gd name="connsiteX2" fmla="*/ 133470 w 133763"/>
                    <a:gd name="connsiteY2" fmla="*/ 33 h 25456"/>
                    <a:gd name="connsiteX3" fmla="*/ 98545 w 133763"/>
                    <a:gd name="connsiteY3" fmla="*/ 12733 h 25456"/>
                    <a:gd name="connsiteX4" fmla="*/ 120 w 133763"/>
                    <a:gd name="connsiteY4" fmla="*/ 25433 h 2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763" h="25456">
                      <a:moveTo>
                        <a:pt x="120" y="25433"/>
                      </a:moveTo>
                      <a:cubicBezTo>
                        <a:pt x="-3055" y="24904"/>
                        <a:pt x="57270" y="13791"/>
                        <a:pt x="79495" y="9558"/>
                      </a:cubicBezTo>
                      <a:cubicBezTo>
                        <a:pt x="101720" y="5325"/>
                        <a:pt x="130295" y="-496"/>
                        <a:pt x="133470" y="33"/>
                      </a:cubicBezTo>
                      <a:cubicBezTo>
                        <a:pt x="136645" y="562"/>
                        <a:pt x="113362" y="7970"/>
                        <a:pt x="98545" y="12733"/>
                      </a:cubicBezTo>
                      <a:cubicBezTo>
                        <a:pt x="83728" y="17496"/>
                        <a:pt x="3295" y="25962"/>
                        <a:pt x="120" y="254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2" name="フリーフォーム 1361">
                  <a:extLst>
                    <a:ext uri="{FF2B5EF4-FFF2-40B4-BE49-F238E27FC236}">
                      <a16:creationId xmlns:a16="http://schemas.microsoft.com/office/drawing/2014/main" id="{A367B134-636A-185B-5FC2-0F314243300A}"/>
                    </a:ext>
                  </a:extLst>
                </p:cNvPr>
                <p:cNvSpPr/>
                <p:nvPr/>
              </p:nvSpPr>
              <p:spPr>
                <a:xfrm>
                  <a:off x="6454731" y="3165043"/>
                  <a:ext cx="139914" cy="13616"/>
                </a:xfrm>
                <a:custGeom>
                  <a:avLst/>
                  <a:gdLst>
                    <a:gd name="connsiteX0" fmla="*/ 44 w 139914"/>
                    <a:gd name="connsiteY0" fmla="*/ 13132 h 13616"/>
                    <a:gd name="connsiteX1" fmla="*/ 95294 w 139914"/>
                    <a:gd name="connsiteY1" fmla="*/ 432 h 13616"/>
                    <a:gd name="connsiteX2" fmla="*/ 139744 w 139914"/>
                    <a:gd name="connsiteY2" fmla="*/ 3607 h 13616"/>
                    <a:gd name="connsiteX3" fmla="*/ 107994 w 139914"/>
                    <a:gd name="connsiteY3" fmla="*/ 9957 h 13616"/>
                    <a:gd name="connsiteX4" fmla="*/ 44 w 139914"/>
                    <a:gd name="connsiteY4" fmla="*/ 13132 h 13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14" h="13616">
                      <a:moveTo>
                        <a:pt x="44" y="13132"/>
                      </a:moveTo>
                      <a:cubicBezTo>
                        <a:pt x="-2073" y="11544"/>
                        <a:pt x="72011" y="2019"/>
                        <a:pt x="95294" y="432"/>
                      </a:cubicBezTo>
                      <a:cubicBezTo>
                        <a:pt x="118577" y="-1156"/>
                        <a:pt x="137627" y="2019"/>
                        <a:pt x="139744" y="3607"/>
                      </a:cubicBezTo>
                      <a:cubicBezTo>
                        <a:pt x="141861" y="5195"/>
                        <a:pt x="123869" y="7840"/>
                        <a:pt x="107994" y="9957"/>
                      </a:cubicBezTo>
                      <a:cubicBezTo>
                        <a:pt x="92119" y="12074"/>
                        <a:pt x="2161" y="14720"/>
                        <a:pt x="44" y="131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3" name="フリーフォーム 1362">
                  <a:extLst>
                    <a:ext uri="{FF2B5EF4-FFF2-40B4-BE49-F238E27FC236}">
                      <a16:creationId xmlns:a16="http://schemas.microsoft.com/office/drawing/2014/main" id="{8E860F24-77FA-3DFE-61A1-158FE2091979}"/>
                    </a:ext>
                  </a:extLst>
                </p:cNvPr>
                <p:cNvSpPr/>
                <p:nvPr/>
              </p:nvSpPr>
              <p:spPr>
                <a:xfrm>
                  <a:off x="6276803" y="2784475"/>
                  <a:ext cx="480769" cy="322157"/>
                </a:xfrm>
                <a:custGeom>
                  <a:avLst/>
                  <a:gdLst>
                    <a:gd name="connsiteX0" fmla="*/ 172 w 480769"/>
                    <a:gd name="connsiteY0" fmla="*/ 19050 h 322157"/>
                    <a:gd name="connsiteX1" fmla="*/ 139872 w 480769"/>
                    <a:gd name="connsiteY1" fmla="*/ 19050 h 322157"/>
                    <a:gd name="connsiteX2" fmla="*/ 298622 w 480769"/>
                    <a:gd name="connsiteY2" fmla="*/ 139700 h 322157"/>
                    <a:gd name="connsiteX3" fmla="*/ 397047 w 480769"/>
                    <a:gd name="connsiteY3" fmla="*/ 212725 h 322157"/>
                    <a:gd name="connsiteX4" fmla="*/ 400222 w 480769"/>
                    <a:gd name="connsiteY4" fmla="*/ 254000 h 322157"/>
                    <a:gd name="connsiteX5" fmla="*/ 479597 w 480769"/>
                    <a:gd name="connsiteY5" fmla="*/ 320675 h 322157"/>
                    <a:gd name="connsiteX6" fmla="*/ 444672 w 480769"/>
                    <a:gd name="connsiteY6" fmla="*/ 295275 h 322157"/>
                    <a:gd name="connsiteX7" fmla="*/ 403397 w 480769"/>
                    <a:gd name="connsiteY7" fmla="*/ 238125 h 322157"/>
                    <a:gd name="connsiteX8" fmla="*/ 250997 w 480769"/>
                    <a:gd name="connsiteY8" fmla="*/ 73025 h 322157"/>
                    <a:gd name="connsiteX9" fmla="*/ 133522 w 480769"/>
                    <a:gd name="connsiteY9" fmla="*/ 0 h 322157"/>
                    <a:gd name="connsiteX10" fmla="*/ 238297 w 480769"/>
                    <a:gd name="connsiteY10" fmla="*/ 73025 h 322157"/>
                    <a:gd name="connsiteX11" fmla="*/ 168447 w 480769"/>
                    <a:gd name="connsiteY11" fmla="*/ 34925 h 322157"/>
                    <a:gd name="connsiteX12" fmla="*/ 172 w 480769"/>
                    <a:gd name="connsiteY12" fmla="*/ 19050 h 322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80769" h="322157">
                      <a:moveTo>
                        <a:pt x="172" y="19050"/>
                      </a:moveTo>
                      <a:cubicBezTo>
                        <a:pt x="-4590" y="16404"/>
                        <a:pt x="90130" y="-1058"/>
                        <a:pt x="139872" y="19050"/>
                      </a:cubicBezTo>
                      <a:cubicBezTo>
                        <a:pt x="189614" y="39158"/>
                        <a:pt x="255760" y="107421"/>
                        <a:pt x="298622" y="139700"/>
                      </a:cubicBezTo>
                      <a:cubicBezTo>
                        <a:pt x="341485" y="171979"/>
                        <a:pt x="380114" y="193675"/>
                        <a:pt x="397047" y="212725"/>
                      </a:cubicBezTo>
                      <a:cubicBezTo>
                        <a:pt x="413980" y="231775"/>
                        <a:pt x="386464" y="236008"/>
                        <a:pt x="400222" y="254000"/>
                      </a:cubicBezTo>
                      <a:cubicBezTo>
                        <a:pt x="413980" y="271992"/>
                        <a:pt x="472189" y="313796"/>
                        <a:pt x="479597" y="320675"/>
                      </a:cubicBezTo>
                      <a:cubicBezTo>
                        <a:pt x="487005" y="327554"/>
                        <a:pt x="457372" y="309033"/>
                        <a:pt x="444672" y="295275"/>
                      </a:cubicBezTo>
                      <a:cubicBezTo>
                        <a:pt x="431972" y="281517"/>
                        <a:pt x="435676" y="275167"/>
                        <a:pt x="403397" y="238125"/>
                      </a:cubicBezTo>
                      <a:cubicBezTo>
                        <a:pt x="371118" y="201083"/>
                        <a:pt x="295976" y="112712"/>
                        <a:pt x="250997" y="73025"/>
                      </a:cubicBezTo>
                      <a:cubicBezTo>
                        <a:pt x="206018" y="33338"/>
                        <a:pt x="135639" y="0"/>
                        <a:pt x="133522" y="0"/>
                      </a:cubicBezTo>
                      <a:cubicBezTo>
                        <a:pt x="131405" y="0"/>
                        <a:pt x="232476" y="67204"/>
                        <a:pt x="238297" y="73025"/>
                      </a:cubicBezTo>
                      <a:cubicBezTo>
                        <a:pt x="244118" y="78846"/>
                        <a:pt x="201785" y="44450"/>
                        <a:pt x="168447" y="34925"/>
                      </a:cubicBezTo>
                      <a:cubicBezTo>
                        <a:pt x="135110" y="25400"/>
                        <a:pt x="4934" y="21696"/>
                        <a:pt x="172" y="1905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4" name="フリーフォーム 1363">
                  <a:extLst>
                    <a:ext uri="{FF2B5EF4-FFF2-40B4-BE49-F238E27FC236}">
                      <a16:creationId xmlns:a16="http://schemas.microsoft.com/office/drawing/2014/main" id="{91B2C72F-3184-8747-466C-3A9FA5289929}"/>
                    </a:ext>
                  </a:extLst>
                </p:cNvPr>
                <p:cNvSpPr/>
                <p:nvPr/>
              </p:nvSpPr>
              <p:spPr>
                <a:xfrm>
                  <a:off x="6756022" y="3123008"/>
                  <a:ext cx="177104" cy="747905"/>
                </a:xfrm>
                <a:custGeom>
                  <a:avLst/>
                  <a:gdLst>
                    <a:gd name="connsiteX0" fmla="*/ 6728 w 177104"/>
                    <a:gd name="connsiteY0" fmla="*/ 1192 h 747905"/>
                    <a:gd name="connsiteX1" fmla="*/ 378 w 177104"/>
                    <a:gd name="connsiteY1" fmla="*/ 144067 h 747905"/>
                    <a:gd name="connsiteX2" fmla="*/ 19428 w 177104"/>
                    <a:gd name="connsiteY2" fmla="*/ 337742 h 747905"/>
                    <a:gd name="connsiteX3" fmla="*/ 19428 w 177104"/>
                    <a:gd name="connsiteY3" fmla="*/ 286942 h 747905"/>
                    <a:gd name="connsiteX4" fmla="*/ 16253 w 177104"/>
                    <a:gd name="connsiteY4" fmla="*/ 375842 h 747905"/>
                    <a:gd name="connsiteX5" fmla="*/ 44828 w 177104"/>
                    <a:gd name="connsiteY5" fmla="*/ 493317 h 747905"/>
                    <a:gd name="connsiteX6" fmla="*/ 22603 w 177104"/>
                    <a:gd name="connsiteY6" fmla="*/ 439342 h 747905"/>
                    <a:gd name="connsiteX7" fmla="*/ 73403 w 177104"/>
                    <a:gd name="connsiteY7" fmla="*/ 591742 h 747905"/>
                    <a:gd name="connsiteX8" fmla="*/ 175003 w 177104"/>
                    <a:gd name="connsiteY8" fmla="*/ 744142 h 747905"/>
                    <a:gd name="connsiteX9" fmla="*/ 133728 w 177104"/>
                    <a:gd name="connsiteY9" fmla="*/ 683817 h 747905"/>
                    <a:gd name="connsiteX10" fmla="*/ 35303 w 177104"/>
                    <a:gd name="connsiteY10" fmla="*/ 493317 h 747905"/>
                    <a:gd name="connsiteX11" fmla="*/ 3553 w 177104"/>
                    <a:gd name="connsiteY11" fmla="*/ 379017 h 747905"/>
                    <a:gd name="connsiteX12" fmla="*/ 6728 w 177104"/>
                    <a:gd name="connsiteY12" fmla="*/ 223442 h 747905"/>
                    <a:gd name="connsiteX13" fmla="*/ 6728 w 177104"/>
                    <a:gd name="connsiteY13" fmla="*/ 1192 h 74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7104" h="747905">
                      <a:moveTo>
                        <a:pt x="6728" y="1192"/>
                      </a:moveTo>
                      <a:cubicBezTo>
                        <a:pt x="5670" y="-12037"/>
                        <a:pt x="-1739" y="87975"/>
                        <a:pt x="378" y="144067"/>
                      </a:cubicBezTo>
                      <a:cubicBezTo>
                        <a:pt x="2495" y="200159"/>
                        <a:pt x="16253" y="313930"/>
                        <a:pt x="19428" y="337742"/>
                      </a:cubicBezTo>
                      <a:cubicBezTo>
                        <a:pt x="22603" y="361555"/>
                        <a:pt x="19957" y="280592"/>
                        <a:pt x="19428" y="286942"/>
                      </a:cubicBezTo>
                      <a:cubicBezTo>
                        <a:pt x="18899" y="293292"/>
                        <a:pt x="12020" y="341446"/>
                        <a:pt x="16253" y="375842"/>
                      </a:cubicBezTo>
                      <a:cubicBezTo>
                        <a:pt x="20486" y="410238"/>
                        <a:pt x="43770" y="482734"/>
                        <a:pt x="44828" y="493317"/>
                      </a:cubicBezTo>
                      <a:cubicBezTo>
                        <a:pt x="45886" y="503900"/>
                        <a:pt x="17840" y="422938"/>
                        <a:pt x="22603" y="439342"/>
                      </a:cubicBezTo>
                      <a:cubicBezTo>
                        <a:pt x="27366" y="455746"/>
                        <a:pt x="48003" y="540942"/>
                        <a:pt x="73403" y="591742"/>
                      </a:cubicBezTo>
                      <a:cubicBezTo>
                        <a:pt x="98803" y="642542"/>
                        <a:pt x="164949" y="728796"/>
                        <a:pt x="175003" y="744142"/>
                      </a:cubicBezTo>
                      <a:cubicBezTo>
                        <a:pt x="185057" y="759488"/>
                        <a:pt x="157011" y="725621"/>
                        <a:pt x="133728" y="683817"/>
                      </a:cubicBezTo>
                      <a:cubicBezTo>
                        <a:pt x="110445" y="642013"/>
                        <a:pt x="56999" y="544117"/>
                        <a:pt x="35303" y="493317"/>
                      </a:cubicBezTo>
                      <a:cubicBezTo>
                        <a:pt x="13607" y="442517"/>
                        <a:pt x="8315" y="423996"/>
                        <a:pt x="3553" y="379017"/>
                      </a:cubicBezTo>
                      <a:cubicBezTo>
                        <a:pt x="-1209" y="334038"/>
                        <a:pt x="5140" y="281650"/>
                        <a:pt x="6728" y="223442"/>
                      </a:cubicBezTo>
                      <a:cubicBezTo>
                        <a:pt x="8316" y="165234"/>
                        <a:pt x="7786" y="14421"/>
                        <a:pt x="6728" y="11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5" name="フリーフォーム 1364">
                  <a:extLst>
                    <a:ext uri="{FF2B5EF4-FFF2-40B4-BE49-F238E27FC236}">
                      <a16:creationId xmlns:a16="http://schemas.microsoft.com/office/drawing/2014/main" id="{8135B8DB-A1FA-D21A-3B60-ED03AC3EF2FC}"/>
                    </a:ext>
                  </a:extLst>
                </p:cNvPr>
                <p:cNvSpPr/>
                <p:nvPr/>
              </p:nvSpPr>
              <p:spPr>
                <a:xfrm>
                  <a:off x="6807047" y="3371636"/>
                  <a:ext cx="91291" cy="441997"/>
                </a:xfrm>
                <a:custGeom>
                  <a:avLst/>
                  <a:gdLst>
                    <a:gd name="connsiteX0" fmla="*/ 9678 w 91291"/>
                    <a:gd name="connsiteY0" fmla="*/ 214 h 441997"/>
                    <a:gd name="connsiteX1" fmla="*/ 16028 w 91291"/>
                    <a:gd name="connsiteY1" fmla="*/ 143089 h 441997"/>
                    <a:gd name="connsiteX2" fmla="*/ 25553 w 91291"/>
                    <a:gd name="connsiteY2" fmla="*/ 238339 h 441997"/>
                    <a:gd name="connsiteX3" fmla="*/ 89053 w 91291"/>
                    <a:gd name="connsiteY3" fmla="*/ 435189 h 441997"/>
                    <a:gd name="connsiteX4" fmla="*/ 70003 w 91291"/>
                    <a:gd name="connsiteY4" fmla="*/ 378039 h 441997"/>
                    <a:gd name="connsiteX5" fmla="*/ 3328 w 91291"/>
                    <a:gd name="connsiteY5" fmla="*/ 197064 h 441997"/>
                    <a:gd name="connsiteX6" fmla="*/ 9678 w 91291"/>
                    <a:gd name="connsiteY6" fmla="*/ 235164 h 441997"/>
                    <a:gd name="connsiteX7" fmla="*/ 6503 w 91291"/>
                    <a:gd name="connsiteY7" fmla="*/ 114514 h 441997"/>
                    <a:gd name="connsiteX8" fmla="*/ 9678 w 91291"/>
                    <a:gd name="connsiteY8" fmla="*/ 214 h 441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291" h="441997">
                      <a:moveTo>
                        <a:pt x="9678" y="214"/>
                      </a:moveTo>
                      <a:cubicBezTo>
                        <a:pt x="11265" y="4976"/>
                        <a:pt x="13382" y="103402"/>
                        <a:pt x="16028" y="143089"/>
                      </a:cubicBezTo>
                      <a:cubicBezTo>
                        <a:pt x="18674" y="182776"/>
                        <a:pt x="13382" y="189656"/>
                        <a:pt x="25553" y="238339"/>
                      </a:cubicBezTo>
                      <a:cubicBezTo>
                        <a:pt x="37724" y="287022"/>
                        <a:pt x="81645" y="411906"/>
                        <a:pt x="89053" y="435189"/>
                      </a:cubicBezTo>
                      <a:cubicBezTo>
                        <a:pt x="96461" y="458472"/>
                        <a:pt x="84290" y="417726"/>
                        <a:pt x="70003" y="378039"/>
                      </a:cubicBezTo>
                      <a:cubicBezTo>
                        <a:pt x="55716" y="338352"/>
                        <a:pt x="13382" y="220876"/>
                        <a:pt x="3328" y="197064"/>
                      </a:cubicBezTo>
                      <a:cubicBezTo>
                        <a:pt x="-6726" y="173252"/>
                        <a:pt x="9149" y="248922"/>
                        <a:pt x="9678" y="235164"/>
                      </a:cubicBezTo>
                      <a:cubicBezTo>
                        <a:pt x="10207" y="221406"/>
                        <a:pt x="4915" y="157906"/>
                        <a:pt x="6503" y="114514"/>
                      </a:cubicBezTo>
                      <a:cubicBezTo>
                        <a:pt x="8090" y="71122"/>
                        <a:pt x="8091" y="-4548"/>
                        <a:pt x="9678" y="2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6" name="フリーフォーム 1365">
                  <a:extLst>
                    <a:ext uri="{FF2B5EF4-FFF2-40B4-BE49-F238E27FC236}">
                      <a16:creationId xmlns:a16="http://schemas.microsoft.com/office/drawing/2014/main" id="{4EB83492-96B1-2FCC-30A0-59A66EDA9AB2}"/>
                    </a:ext>
                  </a:extLst>
                </p:cNvPr>
                <p:cNvSpPr/>
                <p:nvPr/>
              </p:nvSpPr>
              <p:spPr>
                <a:xfrm>
                  <a:off x="6701785" y="2748416"/>
                  <a:ext cx="381740" cy="102867"/>
                </a:xfrm>
                <a:custGeom>
                  <a:avLst/>
                  <a:gdLst>
                    <a:gd name="connsiteX0" fmla="*/ 640 w 381740"/>
                    <a:gd name="connsiteY0" fmla="*/ 20184 h 102867"/>
                    <a:gd name="connsiteX1" fmla="*/ 238765 w 381740"/>
                    <a:gd name="connsiteY1" fmla="*/ 20184 h 102867"/>
                    <a:gd name="connsiteX2" fmla="*/ 172090 w 381740"/>
                    <a:gd name="connsiteY2" fmla="*/ 13834 h 102867"/>
                    <a:gd name="connsiteX3" fmla="*/ 292740 w 381740"/>
                    <a:gd name="connsiteY3" fmla="*/ 51934 h 102867"/>
                    <a:gd name="connsiteX4" fmla="*/ 381640 w 381740"/>
                    <a:gd name="connsiteY4" fmla="*/ 102734 h 102867"/>
                    <a:gd name="connsiteX5" fmla="*/ 311790 w 381740"/>
                    <a:gd name="connsiteY5" fmla="*/ 67809 h 102867"/>
                    <a:gd name="connsiteX6" fmla="*/ 172090 w 381740"/>
                    <a:gd name="connsiteY6" fmla="*/ 1134 h 102867"/>
                    <a:gd name="connsiteX7" fmla="*/ 640 w 381740"/>
                    <a:gd name="connsiteY7" fmla="*/ 20184 h 10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1740" h="102867">
                      <a:moveTo>
                        <a:pt x="640" y="20184"/>
                      </a:moveTo>
                      <a:cubicBezTo>
                        <a:pt x="11753" y="23359"/>
                        <a:pt x="210190" y="21242"/>
                        <a:pt x="238765" y="20184"/>
                      </a:cubicBezTo>
                      <a:cubicBezTo>
                        <a:pt x="267340" y="19126"/>
                        <a:pt x="163094" y="8542"/>
                        <a:pt x="172090" y="13834"/>
                      </a:cubicBezTo>
                      <a:cubicBezTo>
                        <a:pt x="181086" y="19126"/>
                        <a:pt x="257815" y="37117"/>
                        <a:pt x="292740" y="51934"/>
                      </a:cubicBezTo>
                      <a:cubicBezTo>
                        <a:pt x="327665" y="66751"/>
                        <a:pt x="378465" y="100088"/>
                        <a:pt x="381640" y="102734"/>
                      </a:cubicBezTo>
                      <a:cubicBezTo>
                        <a:pt x="384815" y="105380"/>
                        <a:pt x="311790" y="67809"/>
                        <a:pt x="311790" y="67809"/>
                      </a:cubicBezTo>
                      <a:cubicBezTo>
                        <a:pt x="276865" y="50876"/>
                        <a:pt x="218128" y="7484"/>
                        <a:pt x="172090" y="1134"/>
                      </a:cubicBezTo>
                      <a:cubicBezTo>
                        <a:pt x="126052" y="-5216"/>
                        <a:pt x="-10473" y="17009"/>
                        <a:pt x="640" y="201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7" name="フリーフォーム 1366">
                  <a:extLst>
                    <a:ext uri="{FF2B5EF4-FFF2-40B4-BE49-F238E27FC236}">
                      <a16:creationId xmlns:a16="http://schemas.microsoft.com/office/drawing/2014/main" id="{E051A704-97B9-B3DD-9CF8-2F567A97B404}"/>
                    </a:ext>
                  </a:extLst>
                </p:cNvPr>
                <p:cNvSpPr/>
                <p:nvPr/>
              </p:nvSpPr>
              <p:spPr>
                <a:xfrm>
                  <a:off x="6789988" y="2840847"/>
                  <a:ext cx="200522" cy="70769"/>
                </a:xfrm>
                <a:custGeom>
                  <a:avLst/>
                  <a:gdLst>
                    <a:gd name="connsiteX0" fmla="*/ 1337 w 200522"/>
                    <a:gd name="connsiteY0" fmla="*/ 19828 h 70769"/>
                    <a:gd name="connsiteX1" fmla="*/ 83887 w 200522"/>
                    <a:gd name="connsiteY1" fmla="*/ 26178 h 70769"/>
                    <a:gd name="connsiteX2" fmla="*/ 198187 w 200522"/>
                    <a:gd name="connsiteY2" fmla="*/ 70628 h 70769"/>
                    <a:gd name="connsiteX3" fmla="*/ 156912 w 200522"/>
                    <a:gd name="connsiteY3" fmla="*/ 38878 h 70769"/>
                    <a:gd name="connsiteX4" fmla="*/ 109287 w 200522"/>
                    <a:gd name="connsiteY4" fmla="*/ 778 h 70769"/>
                    <a:gd name="connsiteX5" fmla="*/ 150562 w 200522"/>
                    <a:gd name="connsiteY5" fmla="*/ 13478 h 70769"/>
                    <a:gd name="connsiteX6" fmla="*/ 1337 w 200522"/>
                    <a:gd name="connsiteY6" fmla="*/ 19828 h 70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0522" h="70769">
                      <a:moveTo>
                        <a:pt x="1337" y="19828"/>
                      </a:moveTo>
                      <a:cubicBezTo>
                        <a:pt x="-9775" y="21945"/>
                        <a:pt x="51079" y="17711"/>
                        <a:pt x="83887" y="26178"/>
                      </a:cubicBezTo>
                      <a:cubicBezTo>
                        <a:pt x="116695" y="34645"/>
                        <a:pt x="186016" y="68511"/>
                        <a:pt x="198187" y="70628"/>
                      </a:cubicBezTo>
                      <a:cubicBezTo>
                        <a:pt x="210358" y="72745"/>
                        <a:pt x="171728" y="50520"/>
                        <a:pt x="156912" y="38878"/>
                      </a:cubicBezTo>
                      <a:cubicBezTo>
                        <a:pt x="142096" y="27236"/>
                        <a:pt x="110345" y="5011"/>
                        <a:pt x="109287" y="778"/>
                      </a:cubicBezTo>
                      <a:cubicBezTo>
                        <a:pt x="108229" y="-3455"/>
                        <a:pt x="162204" y="10832"/>
                        <a:pt x="150562" y="13478"/>
                      </a:cubicBezTo>
                      <a:cubicBezTo>
                        <a:pt x="138920" y="16124"/>
                        <a:pt x="12449" y="17711"/>
                        <a:pt x="1337" y="198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8" name="フリーフォーム 1367">
                  <a:extLst>
                    <a:ext uri="{FF2B5EF4-FFF2-40B4-BE49-F238E27FC236}">
                      <a16:creationId xmlns:a16="http://schemas.microsoft.com/office/drawing/2014/main" id="{1C3D3D7E-D526-8801-E34F-A85BC55F64DD}"/>
                    </a:ext>
                  </a:extLst>
                </p:cNvPr>
                <p:cNvSpPr/>
                <p:nvPr/>
              </p:nvSpPr>
              <p:spPr>
                <a:xfrm>
                  <a:off x="6829067" y="2962271"/>
                  <a:ext cx="416283" cy="79683"/>
                </a:xfrm>
                <a:custGeom>
                  <a:avLst/>
                  <a:gdLst>
                    <a:gd name="connsiteX0" fmla="*/ 358 w 416283"/>
                    <a:gd name="connsiteY0" fmla="*/ 4 h 79683"/>
                    <a:gd name="connsiteX1" fmla="*/ 121008 w 416283"/>
                    <a:gd name="connsiteY1" fmla="*/ 53979 h 79683"/>
                    <a:gd name="connsiteX2" fmla="*/ 286108 w 416283"/>
                    <a:gd name="connsiteY2" fmla="*/ 63504 h 79683"/>
                    <a:gd name="connsiteX3" fmla="*/ 178158 w 416283"/>
                    <a:gd name="connsiteY3" fmla="*/ 41279 h 79683"/>
                    <a:gd name="connsiteX4" fmla="*/ 273408 w 416283"/>
                    <a:gd name="connsiteY4" fmla="*/ 66679 h 79683"/>
                    <a:gd name="connsiteX5" fmla="*/ 416283 w 416283"/>
                    <a:gd name="connsiteY5" fmla="*/ 66679 h 79683"/>
                    <a:gd name="connsiteX6" fmla="*/ 321033 w 416283"/>
                    <a:gd name="connsiteY6" fmla="*/ 66679 h 79683"/>
                    <a:gd name="connsiteX7" fmla="*/ 178158 w 416283"/>
                    <a:gd name="connsiteY7" fmla="*/ 69854 h 79683"/>
                    <a:gd name="connsiteX8" fmla="*/ 251183 w 416283"/>
                    <a:gd name="connsiteY8" fmla="*/ 79379 h 79683"/>
                    <a:gd name="connsiteX9" fmla="*/ 159108 w 416283"/>
                    <a:gd name="connsiteY9" fmla="*/ 57154 h 79683"/>
                    <a:gd name="connsiteX10" fmla="*/ 358 w 416283"/>
                    <a:gd name="connsiteY10" fmla="*/ 4 h 79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6283" h="79683">
                      <a:moveTo>
                        <a:pt x="358" y="4"/>
                      </a:moveTo>
                      <a:cubicBezTo>
                        <a:pt x="-5992" y="-525"/>
                        <a:pt x="73383" y="43396"/>
                        <a:pt x="121008" y="53979"/>
                      </a:cubicBezTo>
                      <a:cubicBezTo>
                        <a:pt x="168633" y="64562"/>
                        <a:pt x="276583" y="65621"/>
                        <a:pt x="286108" y="63504"/>
                      </a:cubicBezTo>
                      <a:cubicBezTo>
                        <a:pt x="295633" y="61387"/>
                        <a:pt x="180275" y="40750"/>
                        <a:pt x="178158" y="41279"/>
                      </a:cubicBezTo>
                      <a:cubicBezTo>
                        <a:pt x="176041" y="41808"/>
                        <a:pt x="233720" y="62446"/>
                        <a:pt x="273408" y="66679"/>
                      </a:cubicBezTo>
                      <a:cubicBezTo>
                        <a:pt x="313096" y="70912"/>
                        <a:pt x="416283" y="66679"/>
                        <a:pt x="416283" y="66679"/>
                      </a:cubicBezTo>
                      <a:lnTo>
                        <a:pt x="321033" y="66679"/>
                      </a:lnTo>
                      <a:cubicBezTo>
                        <a:pt x="281346" y="67208"/>
                        <a:pt x="189800" y="67737"/>
                        <a:pt x="178158" y="69854"/>
                      </a:cubicBezTo>
                      <a:cubicBezTo>
                        <a:pt x="166516" y="71971"/>
                        <a:pt x="254358" y="81496"/>
                        <a:pt x="251183" y="79379"/>
                      </a:cubicBezTo>
                      <a:cubicBezTo>
                        <a:pt x="248008" y="77262"/>
                        <a:pt x="195091" y="68796"/>
                        <a:pt x="159108" y="57154"/>
                      </a:cubicBezTo>
                      <a:cubicBezTo>
                        <a:pt x="123125" y="45512"/>
                        <a:pt x="6708" y="533"/>
                        <a:pt x="358" y="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9" name="フリーフォーム 1368">
                  <a:extLst>
                    <a:ext uri="{FF2B5EF4-FFF2-40B4-BE49-F238E27FC236}">
                      <a16:creationId xmlns:a16="http://schemas.microsoft.com/office/drawing/2014/main" id="{4A219775-EB2A-C9E2-4BC8-F27859EC970F}"/>
                    </a:ext>
                  </a:extLst>
                </p:cNvPr>
                <p:cNvSpPr/>
                <p:nvPr/>
              </p:nvSpPr>
              <p:spPr>
                <a:xfrm>
                  <a:off x="6842125" y="3053762"/>
                  <a:ext cx="207728" cy="728328"/>
                </a:xfrm>
                <a:custGeom>
                  <a:avLst/>
                  <a:gdLst>
                    <a:gd name="connsiteX0" fmla="*/ 0 w 207728"/>
                    <a:gd name="connsiteY0" fmla="*/ 588 h 728328"/>
                    <a:gd name="connsiteX1" fmla="*/ 19050 w 207728"/>
                    <a:gd name="connsiteY1" fmla="*/ 143463 h 728328"/>
                    <a:gd name="connsiteX2" fmla="*/ 69850 w 207728"/>
                    <a:gd name="connsiteY2" fmla="*/ 333963 h 728328"/>
                    <a:gd name="connsiteX3" fmla="*/ 44450 w 207728"/>
                    <a:gd name="connsiteY3" fmla="*/ 241888 h 728328"/>
                    <a:gd name="connsiteX4" fmla="*/ 76200 w 207728"/>
                    <a:gd name="connsiteY4" fmla="*/ 406988 h 728328"/>
                    <a:gd name="connsiteX5" fmla="*/ 149225 w 207728"/>
                    <a:gd name="connsiteY5" fmla="*/ 553038 h 728328"/>
                    <a:gd name="connsiteX6" fmla="*/ 206375 w 207728"/>
                    <a:gd name="connsiteY6" fmla="*/ 721313 h 728328"/>
                    <a:gd name="connsiteX7" fmla="*/ 177800 w 207728"/>
                    <a:gd name="connsiteY7" fmla="*/ 654638 h 728328"/>
                    <a:gd name="connsiteX8" fmla="*/ 50800 w 207728"/>
                    <a:gd name="connsiteY8" fmla="*/ 283163 h 728328"/>
                    <a:gd name="connsiteX9" fmla="*/ 66675 w 207728"/>
                    <a:gd name="connsiteY9" fmla="*/ 359363 h 728328"/>
                    <a:gd name="connsiteX10" fmla="*/ 19050 w 207728"/>
                    <a:gd name="connsiteY10" fmla="*/ 197438 h 728328"/>
                    <a:gd name="connsiteX11" fmla="*/ 0 w 207728"/>
                    <a:gd name="connsiteY11" fmla="*/ 588 h 728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7728" h="728328">
                      <a:moveTo>
                        <a:pt x="0" y="588"/>
                      </a:moveTo>
                      <a:cubicBezTo>
                        <a:pt x="0" y="-8408"/>
                        <a:pt x="7408" y="87901"/>
                        <a:pt x="19050" y="143463"/>
                      </a:cubicBezTo>
                      <a:cubicBezTo>
                        <a:pt x="30692" y="199025"/>
                        <a:pt x="65617" y="317559"/>
                        <a:pt x="69850" y="333963"/>
                      </a:cubicBezTo>
                      <a:cubicBezTo>
                        <a:pt x="74083" y="350367"/>
                        <a:pt x="43392" y="229717"/>
                        <a:pt x="44450" y="241888"/>
                      </a:cubicBezTo>
                      <a:cubicBezTo>
                        <a:pt x="45508" y="254059"/>
                        <a:pt x="58738" y="355130"/>
                        <a:pt x="76200" y="406988"/>
                      </a:cubicBezTo>
                      <a:cubicBezTo>
                        <a:pt x="93663" y="458846"/>
                        <a:pt x="127529" y="500651"/>
                        <a:pt x="149225" y="553038"/>
                      </a:cubicBezTo>
                      <a:cubicBezTo>
                        <a:pt x="170921" y="605425"/>
                        <a:pt x="201613" y="704380"/>
                        <a:pt x="206375" y="721313"/>
                      </a:cubicBezTo>
                      <a:cubicBezTo>
                        <a:pt x="211137" y="738246"/>
                        <a:pt x="203729" y="727663"/>
                        <a:pt x="177800" y="654638"/>
                      </a:cubicBezTo>
                      <a:cubicBezTo>
                        <a:pt x="151871" y="581613"/>
                        <a:pt x="69321" y="332376"/>
                        <a:pt x="50800" y="283163"/>
                      </a:cubicBezTo>
                      <a:cubicBezTo>
                        <a:pt x="32279" y="233950"/>
                        <a:pt x="71967" y="373650"/>
                        <a:pt x="66675" y="359363"/>
                      </a:cubicBezTo>
                      <a:cubicBezTo>
                        <a:pt x="61383" y="345076"/>
                        <a:pt x="28575" y="253530"/>
                        <a:pt x="19050" y="197438"/>
                      </a:cubicBezTo>
                      <a:cubicBezTo>
                        <a:pt x="9525" y="141346"/>
                        <a:pt x="0" y="9584"/>
                        <a:pt x="0" y="5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0" name="フリーフォーム 1369">
                  <a:extLst>
                    <a:ext uri="{FF2B5EF4-FFF2-40B4-BE49-F238E27FC236}">
                      <a16:creationId xmlns:a16="http://schemas.microsoft.com/office/drawing/2014/main" id="{C08A7995-C01A-3F98-286A-0E828A13AD1D}"/>
                    </a:ext>
                  </a:extLst>
                </p:cNvPr>
                <p:cNvSpPr/>
                <p:nvPr/>
              </p:nvSpPr>
              <p:spPr>
                <a:xfrm>
                  <a:off x="6832506" y="3327400"/>
                  <a:ext cx="235336" cy="490124"/>
                </a:xfrm>
                <a:custGeom>
                  <a:avLst/>
                  <a:gdLst>
                    <a:gd name="connsiteX0" fmla="*/ 94 w 235336"/>
                    <a:gd name="connsiteY0" fmla="*/ 0 h 490124"/>
                    <a:gd name="connsiteX1" fmla="*/ 57244 w 235336"/>
                    <a:gd name="connsiteY1" fmla="*/ 174625 h 490124"/>
                    <a:gd name="connsiteX2" fmla="*/ 92169 w 235336"/>
                    <a:gd name="connsiteY2" fmla="*/ 257175 h 490124"/>
                    <a:gd name="connsiteX3" fmla="*/ 231869 w 235336"/>
                    <a:gd name="connsiteY3" fmla="*/ 482600 h 490124"/>
                    <a:gd name="connsiteX4" fmla="*/ 184244 w 235336"/>
                    <a:gd name="connsiteY4" fmla="*/ 419100 h 490124"/>
                    <a:gd name="connsiteX5" fmla="*/ 88994 w 235336"/>
                    <a:gd name="connsiteY5" fmla="*/ 247650 h 490124"/>
                    <a:gd name="connsiteX6" fmla="*/ 44544 w 235336"/>
                    <a:gd name="connsiteY6" fmla="*/ 174625 h 490124"/>
                    <a:gd name="connsiteX7" fmla="*/ 94 w 235336"/>
                    <a:gd name="connsiteY7" fmla="*/ 0 h 490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5336" h="490124">
                      <a:moveTo>
                        <a:pt x="94" y="0"/>
                      </a:moveTo>
                      <a:cubicBezTo>
                        <a:pt x="2211" y="0"/>
                        <a:pt x="41898" y="131762"/>
                        <a:pt x="57244" y="174625"/>
                      </a:cubicBezTo>
                      <a:cubicBezTo>
                        <a:pt x="72590" y="217488"/>
                        <a:pt x="63065" y="205846"/>
                        <a:pt x="92169" y="257175"/>
                      </a:cubicBezTo>
                      <a:cubicBezTo>
                        <a:pt x="121273" y="308504"/>
                        <a:pt x="216523" y="455613"/>
                        <a:pt x="231869" y="482600"/>
                      </a:cubicBezTo>
                      <a:cubicBezTo>
                        <a:pt x="247215" y="509587"/>
                        <a:pt x="208057" y="458258"/>
                        <a:pt x="184244" y="419100"/>
                      </a:cubicBezTo>
                      <a:cubicBezTo>
                        <a:pt x="160432" y="379942"/>
                        <a:pt x="112277" y="288396"/>
                        <a:pt x="88994" y="247650"/>
                      </a:cubicBezTo>
                      <a:cubicBezTo>
                        <a:pt x="65711" y="206904"/>
                        <a:pt x="57244" y="212196"/>
                        <a:pt x="44544" y="174625"/>
                      </a:cubicBezTo>
                      <a:cubicBezTo>
                        <a:pt x="31844" y="137054"/>
                        <a:pt x="-2023" y="0"/>
                        <a:pt x="94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1" name="フリーフォーム 1370">
                  <a:extLst>
                    <a:ext uri="{FF2B5EF4-FFF2-40B4-BE49-F238E27FC236}">
                      <a16:creationId xmlns:a16="http://schemas.microsoft.com/office/drawing/2014/main" id="{3C9FADB6-DDAC-9847-C3AB-E1EC787C3184}"/>
                    </a:ext>
                  </a:extLst>
                </p:cNvPr>
                <p:cNvSpPr/>
                <p:nvPr/>
              </p:nvSpPr>
              <p:spPr>
                <a:xfrm>
                  <a:off x="6813492" y="3469760"/>
                  <a:ext cx="246755" cy="673021"/>
                </a:xfrm>
                <a:custGeom>
                  <a:avLst/>
                  <a:gdLst>
                    <a:gd name="connsiteX0" fmla="*/ 58 w 246755"/>
                    <a:gd name="connsiteY0" fmla="*/ 515 h 673021"/>
                    <a:gd name="connsiteX1" fmla="*/ 123883 w 246755"/>
                    <a:gd name="connsiteY1" fmla="*/ 197365 h 673021"/>
                    <a:gd name="connsiteX2" fmla="*/ 222308 w 246755"/>
                    <a:gd name="connsiteY2" fmla="*/ 330715 h 673021"/>
                    <a:gd name="connsiteX3" fmla="*/ 244533 w 246755"/>
                    <a:gd name="connsiteY3" fmla="*/ 384690 h 673021"/>
                    <a:gd name="connsiteX4" fmla="*/ 244533 w 246755"/>
                    <a:gd name="connsiteY4" fmla="*/ 451365 h 673021"/>
                    <a:gd name="connsiteX5" fmla="*/ 231833 w 246755"/>
                    <a:gd name="connsiteY5" fmla="*/ 530740 h 673021"/>
                    <a:gd name="connsiteX6" fmla="*/ 158808 w 246755"/>
                    <a:gd name="connsiteY6" fmla="*/ 667265 h 673021"/>
                    <a:gd name="connsiteX7" fmla="*/ 181033 w 246755"/>
                    <a:gd name="connsiteY7" fmla="*/ 625990 h 673021"/>
                    <a:gd name="connsiteX8" fmla="*/ 231833 w 246755"/>
                    <a:gd name="connsiteY8" fmla="*/ 432315 h 673021"/>
                    <a:gd name="connsiteX9" fmla="*/ 212783 w 246755"/>
                    <a:gd name="connsiteY9" fmla="*/ 337065 h 673021"/>
                    <a:gd name="connsiteX10" fmla="*/ 174683 w 246755"/>
                    <a:gd name="connsiteY10" fmla="*/ 257690 h 673021"/>
                    <a:gd name="connsiteX11" fmla="*/ 120708 w 246755"/>
                    <a:gd name="connsiteY11" fmla="*/ 178315 h 673021"/>
                    <a:gd name="connsiteX12" fmla="*/ 171508 w 246755"/>
                    <a:gd name="connsiteY12" fmla="*/ 260865 h 673021"/>
                    <a:gd name="connsiteX13" fmla="*/ 108008 w 246755"/>
                    <a:gd name="connsiteY13" fmla="*/ 143390 h 673021"/>
                    <a:gd name="connsiteX14" fmla="*/ 58 w 246755"/>
                    <a:gd name="connsiteY14" fmla="*/ 515 h 67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46755" h="673021">
                      <a:moveTo>
                        <a:pt x="58" y="515"/>
                      </a:moveTo>
                      <a:cubicBezTo>
                        <a:pt x="2704" y="9511"/>
                        <a:pt x="86841" y="142332"/>
                        <a:pt x="123883" y="197365"/>
                      </a:cubicBezTo>
                      <a:cubicBezTo>
                        <a:pt x="160925" y="252398"/>
                        <a:pt x="202200" y="299494"/>
                        <a:pt x="222308" y="330715"/>
                      </a:cubicBezTo>
                      <a:cubicBezTo>
                        <a:pt x="242416" y="361936"/>
                        <a:pt x="240829" y="364582"/>
                        <a:pt x="244533" y="384690"/>
                      </a:cubicBezTo>
                      <a:cubicBezTo>
                        <a:pt x="248237" y="404798"/>
                        <a:pt x="246650" y="427023"/>
                        <a:pt x="244533" y="451365"/>
                      </a:cubicBezTo>
                      <a:cubicBezTo>
                        <a:pt x="242416" y="475707"/>
                        <a:pt x="246120" y="494757"/>
                        <a:pt x="231833" y="530740"/>
                      </a:cubicBezTo>
                      <a:cubicBezTo>
                        <a:pt x="217546" y="566723"/>
                        <a:pt x="167275" y="651390"/>
                        <a:pt x="158808" y="667265"/>
                      </a:cubicBezTo>
                      <a:cubicBezTo>
                        <a:pt x="150341" y="683140"/>
                        <a:pt x="168862" y="665148"/>
                        <a:pt x="181033" y="625990"/>
                      </a:cubicBezTo>
                      <a:cubicBezTo>
                        <a:pt x="193204" y="586832"/>
                        <a:pt x="226541" y="480469"/>
                        <a:pt x="231833" y="432315"/>
                      </a:cubicBezTo>
                      <a:cubicBezTo>
                        <a:pt x="237125" y="384161"/>
                        <a:pt x="222308" y="366169"/>
                        <a:pt x="212783" y="337065"/>
                      </a:cubicBezTo>
                      <a:cubicBezTo>
                        <a:pt x="203258" y="307961"/>
                        <a:pt x="190029" y="284148"/>
                        <a:pt x="174683" y="257690"/>
                      </a:cubicBezTo>
                      <a:cubicBezTo>
                        <a:pt x="159337" y="231232"/>
                        <a:pt x="121237" y="177786"/>
                        <a:pt x="120708" y="178315"/>
                      </a:cubicBezTo>
                      <a:cubicBezTo>
                        <a:pt x="120179" y="178844"/>
                        <a:pt x="173625" y="266686"/>
                        <a:pt x="171508" y="260865"/>
                      </a:cubicBezTo>
                      <a:cubicBezTo>
                        <a:pt x="169391" y="255044"/>
                        <a:pt x="131291" y="184136"/>
                        <a:pt x="108008" y="143390"/>
                      </a:cubicBezTo>
                      <a:cubicBezTo>
                        <a:pt x="84725" y="102644"/>
                        <a:pt x="-2588" y="-8481"/>
                        <a:pt x="58" y="5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2" name="フリーフォーム 1371">
                  <a:extLst>
                    <a:ext uri="{FF2B5EF4-FFF2-40B4-BE49-F238E27FC236}">
                      <a16:creationId xmlns:a16="http://schemas.microsoft.com/office/drawing/2014/main" id="{D9A1154B-E2BF-7AE6-ED9D-57A40B14A59D}"/>
                    </a:ext>
                  </a:extLst>
                </p:cNvPr>
                <p:cNvSpPr/>
                <p:nvPr/>
              </p:nvSpPr>
              <p:spPr>
                <a:xfrm>
                  <a:off x="6838166" y="3523717"/>
                  <a:ext cx="194385" cy="608892"/>
                </a:xfrm>
                <a:custGeom>
                  <a:avLst/>
                  <a:gdLst>
                    <a:gd name="connsiteX0" fmla="*/ 784 w 194385"/>
                    <a:gd name="connsiteY0" fmla="*/ 533 h 608892"/>
                    <a:gd name="connsiteX1" fmla="*/ 124609 w 194385"/>
                    <a:gd name="connsiteY1" fmla="*/ 203733 h 608892"/>
                    <a:gd name="connsiteX2" fmla="*/ 169059 w 194385"/>
                    <a:gd name="connsiteY2" fmla="*/ 352958 h 608892"/>
                    <a:gd name="connsiteX3" fmla="*/ 165884 w 194385"/>
                    <a:gd name="connsiteY3" fmla="*/ 448208 h 608892"/>
                    <a:gd name="connsiteX4" fmla="*/ 150009 w 194385"/>
                    <a:gd name="connsiteY4" fmla="*/ 603783 h 608892"/>
                    <a:gd name="connsiteX5" fmla="*/ 153184 w 194385"/>
                    <a:gd name="connsiteY5" fmla="*/ 549808 h 608892"/>
                    <a:gd name="connsiteX6" fmla="*/ 188109 w 194385"/>
                    <a:gd name="connsiteY6" fmla="*/ 340258 h 608892"/>
                    <a:gd name="connsiteX7" fmla="*/ 188109 w 194385"/>
                    <a:gd name="connsiteY7" fmla="*/ 400583 h 608892"/>
                    <a:gd name="connsiteX8" fmla="*/ 124609 w 194385"/>
                    <a:gd name="connsiteY8" fmla="*/ 248183 h 608892"/>
                    <a:gd name="connsiteX9" fmla="*/ 73809 w 194385"/>
                    <a:gd name="connsiteY9" fmla="*/ 146583 h 608892"/>
                    <a:gd name="connsiteX10" fmla="*/ 784 w 194385"/>
                    <a:gd name="connsiteY10" fmla="*/ 533 h 608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4385" h="608892">
                      <a:moveTo>
                        <a:pt x="784" y="533"/>
                      </a:moveTo>
                      <a:cubicBezTo>
                        <a:pt x="9251" y="10058"/>
                        <a:pt x="96563" y="144996"/>
                        <a:pt x="124609" y="203733"/>
                      </a:cubicBezTo>
                      <a:cubicBezTo>
                        <a:pt x="152655" y="262471"/>
                        <a:pt x="162180" y="312212"/>
                        <a:pt x="169059" y="352958"/>
                      </a:cubicBezTo>
                      <a:cubicBezTo>
                        <a:pt x="175938" y="393704"/>
                        <a:pt x="169059" y="406404"/>
                        <a:pt x="165884" y="448208"/>
                      </a:cubicBezTo>
                      <a:cubicBezTo>
                        <a:pt x="162709" y="490012"/>
                        <a:pt x="152126" y="586850"/>
                        <a:pt x="150009" y="603783"/>
                      </a:cubicBezTo>
                      <a:cubicBezTo>
                        <a:pt x="147892" y="620716"/>
                        <a:pt x="146834" y="593729"/>
                        <a:pt x="153184" y="549808"/>
                      </a:cubicBezTo>
                      <a:cubicBezTo>
                        <a:pt x="159534" y="505887"/>
                        <a:pt x="182288" y="365129"/>
                        <a:pt x="188109" y="340258"/>
                      </a:cubicBezTo>
                      <a:cubicBezTo>
                        <a:pt x="193930" y="315387"/>
                        <a:pt x="198692" y="415929"/>
                        <a:pt x="188109" y="400583"/>
                      </a:cubicBezTo>
                      <a:cubicBezTo>
                        <a:pt x="177526" y="385237"/>
                        <a:pt x="143659" y="290516"/>
                        <a:pt x="124609" y="248183"/>
                      </a:cubicBezTo>
                      <a:cubicBezTo>
                        <a:pt x="105559" y="205850"/>
                        <a:pt x="92859" y="181508"/>
                        <a:pt x="73809" y="146583"/>
                      </a:cubicBezTo>
                      <a:cubicBezTo>
                        <a:pt x="54759" y="111658"/>
                        <a:pt x="-7683" y="-8992"/>
                        <a:pt x="784" y="5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3" name="フリーフォーム 1372">
                  <a:extLst>
                    <a:ext uri="{FF2B5EF4-FFF2-40B4-BE49-F238E27FC236}">
                      <a16:creationId xmlns:a16="http://schemas.microsoft.com/office/drawing/2014/main" id="{7630712C-8F12-A197-8CD9-36690A659F6B}"/>
                    </a:ext>
                  </a:extLst>
                </p:cNvPr>
                <p:cNvSpPr/>
                <p:nvPr/>
              </p:nvSpPr>
              <p:spPr>
                <a:xfrm>
                  <a:off x="7184928" y="2908291"/>
                  <a:ext cx="95779" cy="228883"/>
                </a:xfrm>
                <a:custGeom>
                  <a:avLst/>
                  <a:gdLst>
                    <a:gd name="connsiteX0" fmla="*/ 97 w 95779"/>
                    <a:gd name="connsiteY0" fmla="*/ 9 h 228883"/>
                    <a:gd name="connsiteX1" fmla="*/ 63597 w 95779"/>
                    <a:gd name="connsiteY1" fmla="*/ 114309 h 228883"/>
                    <a:gd name="connsiteX2" fmla="*/ 85822 w 95779"/>
                    <a:gd name="connsiteY2" fmla="*/ 161934 h 228883"/>
                    <a:gd name="connsiteX3" fmla="*/ 92172 w 95779"/>
                    <a:gd name="connsiteY3" fmla="*/ 228609 h 228883"/>
                    <a:gd name="connsiteX4" fmla="*/ 95347 w 95779"/>
                    <a:gd name="connsiteY4" fmla="*/ 180984 h 228883"/>
                    <a:gd name="connsiteX5" fmla="*/ 82647 w 95779"/>
                    <a:gd name="connsiteY5" fmla="*/ 73034 h 228883"/>
                    <a:gd name="connsiteX6" fmla="*/ 79472 w 95779"/>
                    <a:gd name="connsiteY6" fmla="*/ 120659 h 228883"/>
                    <a:gd name="connsiteX7" fmla="*/ 97 w 95779"/>
                    <a:gd name="connsiteY7" fmla="*/ 9 h 228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779" h="228883">
                      <a:moveTo>
                        <a:pt x="97" y="9"/>
                      </a:moveTo>
                      <a:cubicBezTo>
                        <a:pt x="-2549" y="-1049"/>
                        <a:pt x="49310" y="87322"/>
                        <a:pt x="63597" y="114309"/>
                      </a:cubicBezTo>
                      <a:cubicBezTo>
                        <a:pt x="77885" y="141297"/>
                        <a:pt x="81060" y="142884"/>
                        <a:pt x="85822" y="161934"/>
                      </a:cubicBezTo>
                      <a:cubicBezTo>
                        <a:pt x="90584" y="180984"/>
                        <a:pt x="90585" y="225434"/>
                        <a:pt x="92172" y="228609"/>
                      </a:cubicBezTo>
                      <a:cubicBezTo>
                        <a:pt x="93759" y="231784"/>
                        <a:pt x="96935" y="206913"/>
                        <a:pt x="95347" y="180984"/>
                      </a:cubicBezTo>
                      <a:cubicBezTo>
                        <a:pt x="93760" y="155055"/>
                        <a:pt x="85293" y="83088"/>
                        <a:pt x="82647" y="73034"/>
                      </a:cubicBezTo>
                      <a:cubicBezTo>
                        <a:pt x="80001" y="62980"/>
                        <a:pt x="87410" y="129655"/>
                        <a:pt x="79472" y="120659"/>
                      </a:cubicBezTo>
                      <a:cubicBezTo>
                        <a:pt x="71535" y="111663"/>
                        <a:pt x="2743" y="1067"/>
                        <a:pt x="97" y="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4" name="フリーフォーム 1373">
                  <a:extLst>
                    <a:ext uri="{FF2B5EF4-FFF2-40B4-BE49-F238E27FC236}">
                      <a16:creationId xmlns:a16="http://schemas.microsoft.com/office/drawing/2014/main" id="{269CBD33-D680-EDB0-A082-7053C1683223}"/>
                    </a:ext>
                  </a:extLst>
                </p:cNvPr>
                <p:cNvSpPr/>
                <p:nvPr/>
              </p:nvSpPr>
              <p:spPr>
                <a:xfrm>
                  <a:off x="6825779" y="3136900"/>
                  <a:ext cx="452664" cy="115206"/>
                </a:xfrm>
                <a:custGeom>
                  <a:avLst/>
                  <a:gdLst>
                    <a:gd name="connsiteX0" fmla="*/ 471 w 452664"/>
                    <a:gd name="connsiteY0" fmla="*/ 0 h 115206"/>
                    <a:gd name="connsiteX1" fmla="*/ 92546 w 452664"/>
                    <a:gd name="connsiteY1" fmla="*/ 85725 h 115206"/>
                    <a:gd name="connsiteX2" fmla="*/ 235421 w 452664"/>
                    <a:gd name="connsiteY2" fmla="*/ 107950 h 115206"/>
                    <a:gd name="connsiteX3" fmla="*/ 267171 w 452664"/>
                    <a:gd name="connsiteY3" fmla="*/ 107950 h 115206"/>
                    <a:gd name="connsiteX4" fmla="*/ 448146 w 452664"/>
                    <a:gd name="connsiteY4" fmla="*/ 22225 h 115206"/>
                    <a:gd name="connsiteX5" fmla="*/ 387821 w 452664"/>
                    <a:gd name="connsiteY5" fmla="*/ 53975 h 115206"/>
                    <a:gd name="connsiteX6" fmla="*/ 276696 w 452664"/>
                    <a:gd name="connsiteY6" fmla="*/ 104775 h 115206"/>
                    <a:gd name="connsiteX7" fmla="*/ 241771 w 452664"/>
                    <a:gd name="connsiteY7" fmla="*/ 98425 h 115206"/>
                    <a:gd name="connsiteX8" fmla="*/ 130646 w 452664"/>
                    <a:gd name="connsiteY8" fmla="*/ 85725 h 115206"/>
                    <a:gd name="connsiteX9" fmla="*/ 471 w 452664"/>
                    <a:gd name="connsiteY9" fmla="*/ 0 h 115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52664" h="115206">
                      <a:moveTo>
                        <a:pt x="471" y="0"/>
                      </a:moveTo>
                      <a:cubicBezTo>
                        <a:pt x="-5879" y="0"/>
                        <a:pt x="53388" y="67733"/>
                        <a:pt x="92546" y="85725"/>
                      </a:cubicBezTo>
                      <a:cubicBezTo>
                        <a:pt x="131704" y="103717"/>
                        <a:pt x="206317" y="104246"/>
                        <a:pt x="235421" y="107950"/>
                      </a:cubicBezTo>
                      <a:cubicBezTo>
                        <a:pt x="264525" y="111654"/>
                        <a:pt x="231717" y="122238"/>
                        <a:pt x="267171" y="107950"/>
                      </a:cubicBezTo>
                      <a:cubicBezTo>
                        <a:pt x="302625" y="93663"/>
                        <a:pt x="428038" y="31221"/>
                        <a:pt x="448146" y="22225"/>
                      </a:cubicBezTo>
                      <a:cubicBezTo>
                        <a:pt x="468254" y="13229"/>
                        <a:pt x="416396" y="40217"/>
                        <a:pt x="387821" y="53975"/>
                      </a:cubicBezTo>
                      <a:cubicBezTo>
                        <a:pt x="359246" y="67733"/>
                        <a:pt x="301038" y="97367"/>
                        <a:pt x="276696" y="104775"/>
                      </a:cubicBezTo>
                      <a:cubicBezTo>
                        <a:pt x="252354" y="112183"/>
                        <a:pt x="266113" y="101600"/>
                        <a:pt x="241771" y="98425"/>
                      </a:cubicBezTo>
                      <a:cubicBezTo>
                        <a:pt x="217429" y="95250"/>
                        <a:pt x="166629" y="98425"/>
                        <a:pt x="130646" y="85725"/>
                      </a:cubicBezTo>
                      <a:cubicBezTo>
                        <a:pt x="94663" y="73025"/>
                        <a:pt x="6821" y="0"/>
                        <a:pt x="471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5" name="フリーフォーム 1374">
                  <a:extLst>
                    <a:ext uri="{FF2B5EF4-FFF2-40B4-BE49-F238E27FC236}">
                      <a16:creationId xmlns:a16="http://schemas.microsoft.com/office/drawing/2014/main" id="{523FDF88-7498-0AF8-2A4B-A8C78FDED1BF}"/>
                    </a:ext>
                  </a:extLst>
                </p:cNvPr>
                <p:cNvSpPr/>
                <p:nvPr/>
              </p:nvSpPr>
              <p:spPr>
                <a:xfrm>
                  <a:off x="6975217" y="3209142"/>
                  <a:ext cx="48315" cy="249493"/>
                </a:xfrm>
                <a:custGeom>
                  <a:avLst/>
                  <a:gdLst>
                    <a:gd name="connsiteX0" fmla="*/ 258 w 48315"/>
                    <a:gd name="connsiteY0" fmla="*/ 783 h 249493"/>
                    <a:gd name="connsiteX1" fmla="*/ 28833 w 48315"/>
                    <a:gd name="connsiteY1" fmla="*/ 86508 h 249493"/>
                    <a:gd name="connsiteX2" fmla="*/ 28833 w 48315"/>
                    <a:gd name="connsiteY2" fmla="*/ 143658 h 249493"/>
                    <a:gd name="connsiteX3" fmla="*/ 19308 w 48315"/>
                    <a:gd name="connsiteY3" fmla="*/ 248433 h 249493"/>
                    <a:gd name="connsiteX4" fmla="*/ 25658 w 48315"/>
                    <a:gd name="connsiteY4" fmla="*/ 194458 h 249493"/>
                    <a:gd name="connsiteX5" fmla="*/ 47883 w 48315"/>
                    <a:gd name="connsiteY5" fmla="*/ 140483 h 249493"/>
                    <a:gd name="connsiteX6" fmla="*/ 258 w 48315"/>
                    <a:gd name="connsiteY6" fmla="*/ 783 h 249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315" h="249493">
                      <a:moveTo>
                        <a:pt x="258" y="783"/>
                      </a:moveTo>
                      <a:cubicBezTo>
                        <a:pt x="-2917" y="-8213"/>
                        <a:pt x="24071" y="62696"/>
                        <a:pt x="28833" y="86508"/>
                      </a:cubicBezTo>
                      <a:cubicBezTo>
                        <a:pt x="33595" y="110320"/>
                        <a:pt x="30420" y="116671"/>
                        <a:pt x="28833" y="143658"/>
                      </a:cubicBezTo>
                      <a:cubicBezTo>
                        <a:pt x="27246" y="170645"/>
                        <a:pt x="19837" y="239966"/>
                        <a:pt x="19308" y="248433"/>
                      </a:cubicBezTo>
                      <a:cubicBezTo>
                        <a:pt x="18779" y="256900"/>
                        <a:pt x="20896" y="212450"/>
                        <a:pt x="25658" y="194458"/>
                      </a:cubicBezTo>
                      <a:cubicBezTo>
                        <a:pt x="30421" y="176466"/>
                        <a:pt x="51587" y="167470"/>
                        <a:pt x="47883" y="140483"/>
                      </a:cubicBezTo>
                      <a:cubicBezTo>
                        <a:pt x="44179" y="113496"/>
                        <a:pt x="3433" y="9779"/>
                        <a:pt x="258" y="7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6" name="フリーフォーム 1375">
                  <a:extLst>
                    <a:ext uri="{FF2B5EF4-FFF2-40B4-BE49-F238E27FC236}">
                      <a16:creationId xmlns:a16="http://schemas.microsoft.com/office/drawing/2014/main" id="{61E3397F-C872-B8B1-4F19-51CC98D60464}"/>
                    </a:ext>
                  </a:extLst>
                </p:cNvPr>
                <p:cNvSpPr/>
                <p:nvPr/>
              </p:nvSpPr>
              <p:spPr>
                <a:xfrm>
                  <a:off x="6991292" y="3222433"/>
                  <a:ext cx="60400" cy="231971"/>
                </a:xfrm>
                <a:custGeom>
                  <a:avLst/>
                  <a:gdLst>
                    <a:gd name="connsiteX0" fmla="*/ 47683 w 60400"/>
                    <a:gd name="connsiteY0" fmla="*/ 192 h 231971"/>
                    <a:gd name="connsiteX1" fmla="*/ 50858 w 60400"/>
                    <a:gd name="connsiteY1" fmla="*/ 73217 h 231971"/>
                    <a:gd name="connsiteX2" fmla="*/ 38158 w 60400"/>
                    <a:gd name="connsiteY2" fmla="*/ 155767 h 231971"/>
                    <a:gd name="connsiteX3" fmla="*/ 58 w 60400"/>
                    <a:gd name="connsiteY3" fmla="*/ 231967 h 231971"/>
                    <a:gd name="connsiteX4" fmla="*/ 47683 w 60400"/>
                    <a:gd name="connsiteY4" fmla="*/ 158942 h 231971"/>
                    <a:gd name="connsiteX5" fmla="*/ 60383 w 60400"/>
                    <a:gd name="connsiteY5" fmla="*/ 95442 h 231971"/>
                    <a:gd name="connsiteX6" fmla="*/ 47683 w 60400"/>
                    <a:gd name="connsiteY6" fmla="*/ 192 h 231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400" h="231971">
                      <a:moveTo>
                        <a:pt x="47683" y="192"/>
                      </a:moveTo>
                      <a:cubicBezTo>
                        <a:pt x="46096" y="-3512"/>
                        <a:pt x="52446" y="47288"/>
                        <a:pt x="50858" y="73217"/>
                      </a:cubicBezTo>
                      <a:cubicBezTo>
                        <a:pt x="49271" y="99146"/>
                        <a:pt x="46625" y="129309"/>
                        <a:pt x="38158" y="155767"/>
                      </a:cubicBezTo>
                      <a:cubicBezTo>
                        <a:pt x="29691" y="182225"/>
                        <a:pt x="-1529" y="231438"/>
                        <a:pt x="58" y="231967"/>
                      </a:cubicBezTo>
                      <a:cubicBezTo>
                        <a:pt x="1645" y="232496"/>
                        <a:pt x="37629" y="181696"/>
                        <a:pt x="47683" y="158942"/>
                      </a:cubicBezTo>
                      <a:cubicBezTo>
                        <a:pt x="57737" y="136188"/>
                        <a:pt x="59854" y="118725"/>
                        <a:pt x="60383" y="95442"/>
                      </a:cubicBezTo>
                      <a:cubicBezTo>
                        <a:pt x="60912" y="72159"/>
                        <a:pt x="49270" y="3896"/>
                        <a:pt x="47683" y="1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7" name="フリーフォーム 1376">
                  <a:extLst>
                    <a:ext uri="{FF2B5EF4-FFF2-40B4-BE49-F238E27FC236}">
                      <a16:creationId xmlns:a16="http://schemas.microsoft.com/office/drawing/2014/main" id="{E33E8402-AD80-7DC5-844C-4CE25F1D2DD9}"/>
                    </a:ext>
                  </a:extLst>
                </p:cNvPr>
                <p:cNvSpPr/>
                <p:nvPr/>
              </p:nvSpPr>
              <p:spPr>
                <a:xfrm>
                  <a:off x="7219814" y="3092447"/>
                  <a:ext cx="62030" cy="184638"/>
                </a:xfrm>
                <a:custGeom>
                  <a:avLst/>
                  <a:gdLst>
                    <a:gd name="connsiteX0" fmla="*/ 57286 w 62030"/>
                    <a:gd name="connsiteY0" fmla="*/ 3 h 184638"/>
                    <a:gd name="connsiteX1" fmla="*/ 57286 w 62030"/>
                    <a:gd name="connsiteY1" fmla="*/ 92078 h 184638"/>
                    <a:gd name="connsiteX2" fmla="*/ 136 w 62030"/>
                    <a:gd name="connsiteY2" fmla="*/ 184153 h 184638"/>
                    <a:gd name="connsiteX3" fmla="*/ 41411 w 62030"/>
                    <a:gd name="connsiteY3" fmla="*/ 127003 h 184638"/>
                    <a:gd name="connsiteX4" fmla="*/ 44586 w 62030"/>
                    <a:gd name="connsiteY4" fmla="*/ 95253 h 184638"/>
                    <a:gd name="connsiteX5" fmla="*/ 57286 w 62030"/>
                    <a:gd name="connsiteY5" fmla="*/ 3 h 184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030" h="184638">
                      <a:moveTo>
                        <a:pt x="57286" y="3"/>
                      </a:moveTo>
                      <a:cubicBezTo>
                        <a:pt x="59403" y="-526"/>
                        <a:pt x="66811" y="61386"/>
                        <a:pt x="57286" y="92078"/>
                      </a:cubicBezTo>
                      <a:cubicBezTo>
                        <a:pt x="47761" y="122770"/>
                        <a:pt x="2782" y="178332"/>
                        <a:pt x="136" y="184153"/>
                      </a:cubicBezTo>
                      <a:cubicBezTo>
                        <a:pt x="-2510" y="189974"/>
                        <a:pt x="34003" y="141820"/>
                        <a:pt x="41411" y="127003"/>
                      </a:cubicBezTo>
                      <a:cubicBezTo>
                        <a:pt x="48819" y="112186"/>
                        <a:pt x="40882" y="108482"/>
                        <a:pt x="44586" y="95253"/>
                      </a:cubicBezTo>
                      <a:cubicBezTo>
                        <a:pt x="48290" y="82024"/>
                        <a:pt x="55169" y="532"/>
                        <a:pt x="57286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8" name="フリーフォーム 1377">
                  <a:extLst>
                    <a:ext uri="{FF2B5EF4-FFF2-40B4-BE49-F238E27FC236}">
                      <a16:creationId xmlns:a16="http://schemas.microsoft.com/office/drawing/2014/main" id="{1F43CC8C-DEA6-83FA-7300-B05A20E0114F}"/>
                    </a:ext>
                  </a:extLst>
                </p:cNvPr>
                <p:cNvSpPr/>
                <p:nvPr/>
              </p:nvSpPr>
              <p:spPr>
                <a:xfrm>
                  <a:off x="7251313" y="3194050"/>
                  <a:ext cx="48204" cy="111125"/>
                </a:xfrm>
                <a:custGeom>
                  <a:avLst/>
                  <a:gdLst>
                    <a:gd name="connsiteX0" fmla="*/ 48012 w 48204"/>
                    <a:gd name="connsiteY0" fmla="*/ 0 h 111125"/>
                    <a:gd name="connsiteX1" fmla="*/ 13087 w 48204"/>
                    <a:gd name="connsiteY1" fmla="*/ 76200 h 111125"/>
                    <a:gd name="connsiteX2" fmla="*/ 387 w 48204"/>
                    <a:gd name="connsiteY2" fmla="*/ 111125 h 111125"/>
                    <a:gd name="connsiteX3" fmla="*/ 25787 w 48204"/>
                    <a:gd name="connsiteY3" fmla="*/ 76200 h 111125"/>
                    <a:gd name="connsiteX4" fmla="*/ 48012 w 48204"/>
                    <a:gd name="connsiteY4" fmla="*/ 0 h 11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204" h="111125">
                      <a:moveTo>
                        <a:pt x="48012" y="0"/>
                      </a:moveTo>
                      <a:cubicBezTo>
                        <a:pt x="45895" y="0"/>
                        <a:pt x="21024" y="57679"/>
                        <a:pt x="13087" y="76200"/>
                      </a:cubicBezTo>
                      <a:cubicBezTo>
                        <a:pt x="5150" y="94721"/>
                        <a:pt x="-1730" y="111125"/>
                        <a:pt x="387" y="111125"/>
                      </a:cubicBezTo>
                      <a:cubicBezTo>
                        <a:pt x="2504" y="111125"/>
                        <a:pt x="17320" y="90488"/>
                        <a:pt x="25787" y="76200"/>
                      </a:cubicBezTo>
                      <a:cubicBezTo>
                        <a:pt x="34254" y="61912"/>
                        <a:pt x="50129" y="0"/>
                        <a:pt x="48012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9" name="フリーフォーム 1378">
                  <a:extLst>
                    <a:ext uri="{FF2B5EF4-FFF2-40B4-BE49-F238E27FC236}">
                      <a16:creationId xmlns:a16="http://schemas.microsoft.com/office/drawing/2014/main" id="{3D9C23FD-D4F4-6C9D-4833-DCB4F016EE2E}"/>
                    </a:ext>
                  </a:extLst>
                </p:cNvPr>
                <p:cNvSpPr/>
                <p:nvPr/>
              </p:nvSpPr>
              <p:spPr>
                <a:xfrm>
                  <a:off x="7033089" y="3291852"/>
                  <a:ext cx="257377" cy="545753"/>
                </a:xfrm>
                <a:custGeom>
                  <a:avLst/>
                  <a:gdLst>
                    <a:gd name="connsiteX0" fmla="*/ 256711 w 257377"/>
                    <a:gd name="connsiteY0" fmla="*/ 623 h 545753"/>
                    <a:gd name="connsiteX1" fmla="*/ 234486 w 257377"/>
                    <a:gd name="connsiteY1" fmla="*/ 159373 h 545753"/>
                    <a:gd name="connsiteX2" fmla="*/ 199561 w 257377"/>
                    <a:gd name="connsiteY2" fmla="*/ 254623 h 545753"/>
                    <a:gd name="connsiteX3" fmla="*/ 129711 w 257377"/>
                    <a:gd name="connsiteY3" fmla="*/ 353048 h 545753"/>
                    <a:gd name="connsiteX4" fmla="*/ 28111 w 257377"/>
                    <a:gd name="connsiteY4" fmla="*/ 448298 h 545753"/>
                    <a:gd name="connsiteX5" fmla="*/ 15411 w 257377"/>
                    <a:gd name="connsiteY5" fmla="*/ 534023 h 545753"/>
                    <a:gd name="connsiteX6" fmla="*/ 12236 w 257377"/>
                    <a:gd name="connsiteY6" fmla="*/ 514973 h 545753"/>
                    <a:gd name="connsiteX7" fmla="*/ 183686 w 257377"/>
                    <a:gd name="connsiteY7" fmla="*/ 260973 h 545753"/>
                    <a:gd name="connsiteX8" fmla="*/ 117011 w 257377"/>
                    <a:gd name="connsiteY8" fmla="*/ 327648 h 545753"/>
                    <a:gd name="connsiteX9" fmla="*/ 209086 w 257377"/>
                    <a:gd name="connsiteY9" fmla="*/ 222873 h 545753"/>
                    <a:gd name="connsiteX10" fmla="*/ 256711 w 257377"/>
                    <a:gd name="connsiteY10" fmla="*/ 623 h 545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7377" h="545753">
                      <a:moveTo>
                        <a:pt x="256711" y="623"/>
                      </a:moveTo>
                      <a:cubicBezTo>
                        <a:pt x="260944" y="-9960"/>
                        <a:pt x="244011" y="117040"/>
                        <a:pt x="234486" y="159373"/>
                      </a:cubicBezTo>
                      <a:cubicBezTo>
                        <a:pt x="224961" y="201706"/>
                        <a:pt x="217023" y="222344"/>
                        <a:pt x="199561" y="254623"/>
                      </a:cubicBezTo>
                      <a:cubicBezTo>
                        <a:pt x="182099" y="286902"/>
                        <a:pt x="158286" y="320769"/>
                        <a:pt x="129711" y="353048"/>
                      </a:cubicBezTo>
                      <a:cubicBezTo>
                        <a:pt x="101136" y="385327"/>
                        <a:pt x="47161" y="418136"/>
                        <a:pt x="28111" y="448298"/>
                      </a:cubicBezTo>
                      <a:cubicBezTo>
                        <a:pt x="9061" y="478461"/>
                        <a:pt x="15411" y="534023"/>
                        <a:pt x="15411" y="534023"/>
                      </a:cubicBezTo>
                      <a:cubicBezTo>
                        <a:pt x="12765" y="545136"/>
                        <a:pt x="-15810" y="560481"/>
                        <a:pt x="12236" y="514973"/>
                      </a:cubicBezTo>
                      <a:cubicBezTo>
                        <a:pt x="40282" y="469465"/>
                        <a:pt x="166224" y="292194"/>
                        <a:pt x="183686" y="260973"/>
                      </a:cubicBezTo>
                      <a:cubicBezTo>
                        <a:pt x="201148" y="229752"/>
                        <a:pt x="112778" y="333998"/>
                        <a:pt x="117011" y="327648"/>
                      </a:cubicBezTo>
                      <a:cubicBezTo>
                        <a:pt x="121244" y="321298"/>
                        <a:pt x="186332" y="273673"/>
                        <a:pt x="209086" y="222873"/>
                      </a:cubicBezTo>
                      <a:cubicBezTo>
                        <a:pt x="231840" y="172073"/>
                        <a:pt x="252478" y="11206"/>
                        <a:pt x="256711" y="6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0" name="フリーフォーム 1379">
                  <a:extLst>
                    <a:ext uri="{FF2B5EF4-FFF2-40B4-BE49-F238E27FC236}">
                      <a16:creationId xmlns:a16="http://schemas.microsoft.com/office/drawing/2014/main" id="{A8179C75-31EF-2A5E-FB06-92ECCF69AEE4}"/>
                    </a:ext>
                  </a:extLst>
                </p:cNvPr>
                <p:cNvSpPr/>
                <p:nvPr/>
              </p:nvSpPr>
              <p:spPr>
                <a:xfrm>
                  <a:off x="7023089" y="3754955"/>
                  <a:ext cx="142940" cy="51870"/>
                </a:xfrm>
                <a:custGeom>
                  <a:avLst/>
                  <a:gdLst>
                    <a:gd name="connsiteX0" fmla="*/ 11 w 142940"/>
                    <a:gd name="connsiteY0" fmla="*/ 42345 h 51870"/>
                    <a:gd name="connsiteX1" fmla="*/ 92086 w 142940"/>
                    <a:gd name="connsiteY1" fmla="*/ 16945 h 51870"/>
                    <a:gd name="connsiteX2" fmla="*/ 142886 w 142940"/>
                    <a:gd name="connsiteY2" fmla="*/ 51870 h 51870"/>
                    <a:gd name="connsiteX3" fmla="*/ 101611 w 142940"/>
                    <a:gd name="connsiteY3" fmla="*/ 16945 h 51870"/>
                    <a:gd name="connsiteX4" fmla="*/ 85736 w 142940"/>
                    <a:gd name="connsiteY4" fmla="*/ 1070 h 51870"/>
                    <a:gd name="connsiteX5" fmla="*/ 11 w 142940"/>
                    <a:gd name="connsiteY5" fmla="*/ 42345 h 5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940" h="51870">
                      <a:moveTo>
                        <a:pt x="11" y="42345"/>
                      </a:moveTo>
                      <a:cubicBezTo>
                        <a:pt x="1069" y="44991"/>
                        <a:pt x="68273" y="15357"/>
                        <a:pt x="92086" y="16945"/>
                      </a:cubicBezTo>
                      <a:cubicBezTo>
                        <a:pt x="115899" y="18533"/>
                        <a:pt x="141299" y="51870"/>
                        <a:pt x="142886" y="51870"/>
                      </a:cubicBezTo>
                      <a:cubicBezTo>
                        <a:pt x="144473" y="51870"/>
                        <a:pt x="111136" y="25412"/>
                        <a:pt x="101611" y="16945"/>
                      </a:cubicBezTo>
                      <a:cubicBezTo>
                        <a:pt x="92086" y="8478"/>
                        <a:pt x="101611" y="-3692"/>
                        <a:pt x="85736" y="1070"/>
                      </a:cubicBezTo>
                      <a:cubicBezTo>
                        <a:pt x="69861" y="5832"/>
                        <a:pt x="-1047" y="39699"/>
                        <a:pt x="11" y="4234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1" name="フリーフォーム 1380">
                  <a:extLst>
                    <a:ext uri="{FF2B5EF4-FFF2-40B4-BE49-F238E27FC236}">
                      <a16:creationId xmlns:a16="http://schemas.microsoft.com/office/drawing/2014/main" id="{7CE4E30D-FCD4-EB2C-9E6B-604002A775F7}"/>
                    </a:ext>
                  </a:extLst>
                </p:cNvPr>
                <p:cNvSpPr/>
                <p:nvPr/>
              </p:nvSpPr>
              <p:spPr>
                <a:xfrm>
                  <a:off x="7019592" y="3802183"/>
                  <a:ext cx="124165" cy="46105"/>
                </a:xfrm>
                <a:custGeom>
                  <a:avLst/>
                  <a:gdLst>
                    <a:gd name="connsiteX0" fmla="*/ 333 w 124165"/>
                    <a:gd name="connsiteY0" fmla="*/ 10992 h 46105"/>
                    <a:gd name="connsiteX1" fmla="*/ 82883 w 124165"/>
                    <a:gd name="connsiteY1" fmla="*/ 1467 h 46105"/>
                    <a:gd name="connsiteX2" fmla="*/ 124158 w 124165"/>
                    <a:gd name="connsiteY2" fmla="*/ 45917 h 46105"/>
                    <a:gd name="connsiteX3" fmla="*/ 86058 w 124165"/>
                    <a:gd name="connsiteY3" fmla="*/ 17342 h 46105"/>
                    <a:gd name="connsiteX4" fmla="*/ 54308 w 124165"/>
                    <a:gd name="connsiteY4" fmla="*/ 14167 h 46105"/>
                    <a:gd name="connsiteX5" fmla="*/ 333 w 124165"/>
                    <a:gd name="connsiteY5" fmla="*/ 10992 h 46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165" h="46105">
                      <a:moveTo>
                        <a:pt x="333" y="10992"/>
                      </a:moveTo>
                      <a:cubicBezTo>
                        <a:pt x="5095" y="8875"/>
                        <a:pt x="62246" y="-4354"/>
                        <a:pt x="82883" y="1467"/>
                      </a:cubicBezTo>
                      <a:cubicBezTo>
                        <a:pt x="103520" y="7288"/>
                        <a:pt x="123629" y="43271"/>
                        <a:pt x="124158" y="45917"/>
                      </a:cubicBezTo>
                      <a:cubicBezTo>
                        <a:pt x="124687" y="48563"/>
                        <a:pt x="97700" y="22634"/>
                        <a:pt x="86058" y="17342"/>
                      </a:cubicBezTo>
                      <a:cubicBezTo>
                        <a:pt x="74416" y="12050"/>
                        <a:pt x="65420" y="14696"/>
                        <a:pt x="54308" y="14167"/>
                      </a:cubicBezTo>
                      <a:cubicBezTo>
                        <a:pt x="43196" y="13638"/>
                        <a:pt x="-4429" y="13109"/>
                        <a:pt x="333" y="109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2" name="フリーフォーム 1381">
                  <a:extLst>
                    <a:ext uri="{FF2B5EF4-FFF2-40B4-BE49-F238E27FC236}">
                      <a16:creationId xmlns:a16="http://schemas.microsoft.com/office/drawing/2014/main" id="{B0070757-BA60-3C65-B16C-D3AEED573CCB}"/>
                    </a:ext>
                  </a:extLst>
                </p:cNvPr>
                <p:cNvSpPr/>
                <p:nvPr/>
              </p:nvSpPr>
              <p:spPr>
                <a:xfrm>
                  <a:off x="7208894" y="2908697"/>
                  <a:ext cx="744809" cy="506068"/>
                </a:xfrm>
                <a:custGeom>
                  <a:avLst/>
                  <a:gdLst>
                    <a:gd name="connsiteX0" fmla="*/ 1531 w 744809"/>
                    <a:gd name="connsiteY0" fmla="*/ 126603 h 506068"/>
                    <a:gd name="connsiteX1" fmla="*/ 61856 w 744809"/>
                    <a:gd name="connsiteY1" fmla="*/ 94853 h 506068"/>
                    <a:gd name="connsiteX2" fmla="*/ 115831 w 744809"/>
                    <a:gd name="connsiteY2" fmla="*/ 31353 h 506068"/>
                    <a:gd name="connsiteX3" fmla="*/ 252356 w 744809"/>
                    <a:gd name="connsiteY3" fmla="*/ 18653 h 506068"/>
                    <a:gd name="connsiteX4" fmla="*/ 325381 w 744809"/>
                    <a:gd name="connsiteY4" fmla="*/ 18653 h 506068"/>
                    <a:gd name="connsiteX5" fmla="*/ 506356 w 744809"/>
                    <a:gd name="connsiteY5" fmla="*/ 94853 h 506068"/>
                    <a:gd name="connsiteX6" fmla="*/ 353956 w 744809"/>
                    <a:gd name="connsiteY6" fmla="*/ 12303 h 506068"/>
                    <a:gd name="connsiteX7" fmla="*/ 455556 w 744809"/>
                    <a:gd name="connsiteY7" fmla="*/ 63103 h 506068"/>
                    <a:gd name="connsiteX8" fmla="*/ 544456 w 744809"/>
                    <a:gd name="connsiteY8" fmla="*/ 120253 h 506068"/>
                    <a:gd name="connsiteX9" fmla="*/ 627006 w 744809"/>
                    <a:gd name="connsiteY9" fmla="*/ 209153 h 506068"/>
                    <a:gd name="connsiteX10" fmla="*/ 741306 w 744809"/>
                    <a:gd name="connsiteY10" fmla="*/ 498078 h 506068"/>
                    <a:gd name="connsiteX11" fmla="*/ 709556 w 744809"/>
                    <a:gd name="connsiteY11" fmla="*/ 406003 h 506068"/>
                    <a:gd name="connsiteX12" fmla="*/ 649231 w 744809"/>
                    <a:gd name="connsiteY12" fmla="*/ 202803 h 506068"/>
                    <a:gd name="connsiteX13" fmla="*/ 522231 w 744809"/>
                    <a:gd name="connsiteY13" fmla="*/ 129778 h 506068"/>
                    <a:gd name="connsiteX14" fmla="*/ 588906 w 744809"/>
                    <a:gd name="connsiteY14" fmla="*/ 196453 h 506068"/>
                    <a:gd name="connsiteX15" fmla="*/ 369831 w 744809"/>
                    <a:gd name="connsiteY15" fmla="*/ 25003 h 506068"/>
                    <a:gd name="connsiteX16" fmla="*/ 246006 w 744809"/>
                    <a:gd name="connsiteY16" fmla="*/ 2778 h 506068"/>
                    <a:gd name="connsiteX17" fmla="*/ 211081 w 744809"/>
                    <a:gd name="connsiteY17" fmla="*/ 2778 h 506068"/>
                    <a:gd name="connsiteX18" fmla="*/ 128531 w 744809"/>
                    <a:gd name="connsiteY18" fmla="*/ 25003 h 506068"/>
                    <a:gd name="connsiteX19" fmla="*/ 1531 w 744809"/>
                    <a:gd name="connsiteY19" fmla="*/ 126603 h 506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44809" h="506068">
                      <a:moveTo>
                        <a:pt x="1531" y="126603"/>
                      </a:moveTo>
                      <a:cubicBezTo>
                        <a:pt x="-9582" y="138245"/>
                        <a:pt x="42806" y="110728"/>
                        <a:pt x="61856" y="94853"/>
                      </a:cubicBezTo>
                      <a:cubicBezTo>
                        <a:pt x="80906" y="78978"/>
                        <a:pt x="84081" y="44053"/>
                        <a:pt x="115831" y="31353"/>
                      </a:cubicBezTo>
                      <a:cubicBezTo>
                        <a:pt x="147581" y="18653"/>
                        <a:pt x="217431" y="20770"/>
                        <a:pt x="252356" y="18653"/>
                      </a:cubicBezTo>
                      <a:cubicBezTo>
                        <a:pt x="287281" y="16536"/>
                        <a:pt x="283048" y="5953"/>
                        <a:pt x="325381" y="18653"/>
                      </a:cubicBezTo>
                      <a:cubicBezTo>
                        <a:pt x="367714" y="31353"/>
                        <a:pt x="501594" y="95911"/>
                        <a:pt x="506356" y="94853"/>
                      </a:cubicBezTo>
                      <a:cubicBezTo>
                        <a:pt x="511118" y="93795"/>
                        <a:pt x="362423" y="17595"/>
                        <a:pt x="353956" y="12303"/>
                      </a:cubicBezTo>
                      <a:cubicBezTo>
                        <a:pt x="345489" y="7011"/>
                        <a:pt x="423806" y="45111"/>
                        <a:pt x="455556" y="63103"/>
                      </a:cubicBezTo>
                      <a:cubicBezTo>
                        <a:pt x="487306" y="81095"/>
                        <a:pt x="515881" y="95911"/>
                        <a:pt x="544456" y="120253"/>
                      </a:cubicBezTo>
                      <a:cubicBezTo>
                        <a:pt x="573031" y="144595"/>
                        <a:pt x="594198" y="146182"/>
                        <a:pt x="627006" y="209153"/>
                      </a:cubicBezTo>
                      <a:cubicBezTo>
                        <a:pt x="659814" y="272124"/>
                        <a:pt x="727548" y="465270"/>
                        <a:pt x="741306" y="498078"/>
                      </a:cubicBezTo>
                      <a:cubicBezTo>
                        <a:pt x="755064" y="530886"/>
                        <a:pt x="724902" y="455216"/>
                        <a:pt x="709556" y="406003"/>
                      </a:cubicBezTo>
                      <a:cubicBezTo>
                        <a:pt x="694210" y="356790"/>
                        <a:pt x="680452" y="248840"/>
                        <a:pt x="649231" y="202803"/>
                      </a:cubicBezTo>
                      <a:cubicBezTo>
                        <a:pt x="618010" y="156766"/>
                        <a:pt x="532285" y="130836"/>
                        <a:pt x="522231" y="129778"/>
                      </a:cubicBezTo>
                      <a:cubicBezTo>
                        <a:pt x="512177" y="128720"/>
                        <a:pt x="614306" y="213916"/>
                        <a:pt x="588906" y="196453"/>
                      </a:cubicBezTo>
                      <a:cubicBezTo>
                        <a:pt x="563506" y="178990"/>
                        <a:pt x="426981" y="57282"/>
                        <a:pt x="369831" y="25003"/>
                      </a:cubicBezTo>
                      <a:cubicBezTo>
                        <a:pt x="312681" y="-7276"/>
                        <a:pt x="272464" y="6482"/>
                        <a:pt x="246006" y="2778"/>
                      </a:cubicBezTo>
                      <a:cubicBezTo>
                        <a:pt x="219548" y="-926"/>
                        <a:pt x="230660" y="-926"/>
                        <a:pt x="211081" y="2778"/>
                      </a:cubicBezTo>
                      <a:cubicBezTo>
                        <a:pt x="191502" y="6482"/>
                        <a:pt x="161869" y="6482"/>
                        <a:pt x="128531" y="25003"/>
                      </a:cubicBezTo>
                      <a:cubicBezTo>
                        <a:pt x="95194" y="43524"/>
                        <a:pt x="12644" y="114961"/>
                        <a:pt x="1531" y="12660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3" name="フリーフォーム 1382">
                  <a:extLst>
                    <a:ext uri="{FF2B5EF4-FFF2-40B4-BE49-F238E27FC236}">
                      <a16:creationId xmlns:a16="http://schemas.microsoft.com/office/drawing/2014/main" id="{69855BD7-ADAB-484D-B641-C7E4FE811090}"/>
                    </a:ext>
                  </a:extLst>
                </p:cNvPr>
                <p:cNvSpPr/>
                <p:nvPr/>
              </p:nvSpPr>
              <p:spPr>
                <a:xfrm>
                  <a:off x="7048249" y="3202624"/>
                  <a:ext cx="136861" cy="102604"/>
                </a:xfrm>
                <a:custGeom>
                  <a:avLst/>
                  <a:gdLst>
                    <a:gd name="connsiteX0" fmla="*/ 79626 w 136861"/>
                    <a:gd name="connsiteY0" fmla="*/ 951 h 102604"/>
                    <a:gd name="connsiteX1" fmla="*/ 251 w 136861"/>
                    <a:gd name="connsiteY1" fmla="*/ 99376 h 102604"/>
                    <a:gd name="connsiteX2" fmla="*/ 57401 w 136861"/>
                    <a:gd name="connsiteY2" fmla="*/ 64451 h 102604"/>
                    <a:gd name="connsiteX3" fmla="*/ 136776 w 136861"/>
                    <a:gd name="connsiteY3" fmla="*/ 48576 h 102604"/>
                    <a:gd name="connsiteX4" fmla="*/ 41526 w 136861"/>
                    <a:gd name="connsiteY4" fmla="*/ 61276 h 102604"/>
                    <a:gd name="connsiteX5" fmla="*/ 6601 w 136861"/>
                    <a:gd name="connsiteY5" fmla="*/ 102551 h 102604"/>
                    <a:gd name="connsiteX6" fmla="*/ 9776 w 136861"/>
                    <a:gd name="connsiteY6" fmla="*/ 51751 h 102604"/>
                    <a:gd name="connsiteX7" fmla="*/ 79626 w 136861"/>
                    <a:gd name="connsiteY7" fmla="*/ 951 h 102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861" h="102604">
                      <a:moveTo>
                        <a:pt x="79626" y="951"/>
                      </a:moveTo>
                      <a:cubicBezTo>
                        <a:pt x="78038" y="8889"/>
                        <a:pt x="3955" y="88793"/>
                        <a:pt x="251" y="99376"/>
                      </a:cubicBezTo>
                      <a:cubicBezTo>
                        <a:pt x="-3453" y="109959"/>
                        <a:pt x="34647" y="72918"/>
                        <a:pt x="57401" y="64451"/>
                      </a:cubicBezTo>
                      <a:cubicBezTo>
                        <a:pt x="80155" y="55984"/>
                        <a:pt x="139422" y="49105"/>
                        <a:pt x="136776" y="48576"/>
                      </a:cubicBezTo>
                      <a:cubicBezTo>
                        <a:pt x="134130" y="48047"/>
                        <a:pt x="63222" y="52280"/>
                        <a:pt x="41526" y="61276"/>
                      </a:cubicBezTo>
                      <a:cubicBezTo>
                        <a:pt x="19830" y="70272"/>
                        <a:pt x="11893" y="104138"/>
                        <a:pt x="6601" y="102551"/>
                      </a:cubicBezTo>
                      <a:cubicBezTo>
                        <a:pt x="1309" y="100964"/>
                        <a:pt x="1309" y="66568"/>
                        <a:pt x="9776" y="51751"/>
                      </a:cubicBezTo>
                      <a:cubicBezTo>
                        <a:pt x="18243" y="36934"/>
                        <a:pt x="81214" y="-6987"/>
                        <a:pt x="79626" y="9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4" name="フリーフォーム 1383">
                  <a:extLst>
                    <a:ext uri="{FF2B5EF4-FFF2-40B4-BE49-F238E27FC236}">
                      <a16:creationId xmlns:a16="http://schemas.microsoft.com/office/drawing/2014/main" id="{2DE01CD5-2DAA-D6E0-8CF6-76D123202C8D}"/>
                    </a:ext>
                  </a:extLst>
                </p:cNvPr>
                <p:cNvSpPr/>
                <p:nvPr/>
              </p:nvSpPr>
              <p:spPr>
                <a:xfrm>
                  <a:off x="7033429" y="3260477"/>
                  <a:ext cx="203423" cy="448209"/>
                </a:xfrm>
                <a:custGeom>
                  <a:avLst/>
                  <a:gdLst>
                    <a:gd name="connsiteX0" fmla="*/ 151596 w 203423"/>
                    <a:gd name="connsiteY0" fmla="*/ 248 h 448209"/>
                    <a:gd name="connsiteX1" fmla="*/ 186521 w 203423"/>
                    <a:gd name="connsiteY1" fmla="*/ 79623 h 448209"/>
                    <a:gd name="connsiteX2" fmla="*/ 189696 w 203423"/>
                    <a:gd name="connsiteY2" fmla="*/ 114548 h 448209"/>
                    <a:gd name="connsiteX3" fmla="*/ 192871 w 203423"/>
                    <a:gd name="connsiteY3" fmla="*/ 190748 h 448209"/>
                    <a:gd name="connsiteX4" fmla="*/ 135721 w 203423"/>
                    <a:gd name="connsiteY4" fmla="*/ 244723 h 448209"/>
                    <a:gd name="connsiteX5" fmla="*/ 126196 w 203423"/>
                    <a:gd name="connsiteY5" fmla="*/ 263773 h 448209"/>
                    <a:gd name="connsiteX6" fmla="*/ 110321 w 203423"/>
                    <a:gd name="connsiteY6" fmla="*/ 292348 h 448209"/>
                    <a:gd name="connsiteX7" fmla="*/ 15071 w 203423"/>
                    <a:gd name="connsiteY7" fmla="*/ 320923 h 448209"/>
                    <a:gd name="connsiteX8" fmla="*/ 8721 w 203423"/>
                    <a:gd name="connsiteY8" fmla="*/ 355848 h 448209"/>
                    <a:gd name="connsiteX9" fmla="*/ 2371 w 203423"/>
                    <a:gd name="connsiteY9" fmla="*/ 441573 h 448209"/>
                    <a:gd name="connsiteX10" fmla="*/ 2371 w 203423"/>
                    <a:gd name="connsiteY10" fmla="*/ 428873 h 448209"/>
                    <a:gd name="connsiteX11" fmla="*/ 30946 w 203423"/>
                    <a:gd name="connsiteY11" fmla="*/ 320923 h 448209"/>
                    <a:gd name="connsiteX12" fmla="*/ 34121 w 203423"/>
                    <a:gd name="connsiteY12" fmla="*/ 333623 h 448209"/>
                    <a:gd name="connsiteX13" fmla="*/ 110321 w 203423"/>
                    <a:gd name="connsiteY13" fmla="*/ 292348 h 448209"/>
                    <a:gd name="connsiteX14" fmla="*/ 100796 w 203423"/>
                    <a:gd name="connsiteY14" fmla="*/ 305048 h 448209"/>
                    <a:gd name="connsiteX15" fmla="*/ 176996 w 203423"/>
                    <a:gd name="connsiteY15" fmla="*/ 225673 h 448209"/>
                    <a:gd name="connsiteX16" fmla="*/ 202396 w 203423"/>
                    <a:gd name="connsiteY16" fmla="*/ 187573 h 448209"/>
                    <a:gd name="connsiteX17" fmla="*/ 196046 w 203423"/>
                    <a:gd name="connsiteY17" fmla="*/ 108198 h 448209"/>
                    <a:gd name="connsiteX18" fmla="*/ 151596 w 203423"/>
                    <a:gd name="connsiteY18" fmla="*/ 248 h 448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3423" h="448209">
                      <a:moveTo>
                        <a:pt x="151596" y="248"/>
                      </a:moveTo>
                      <a:cubicBezTo>
                        <a:pt x="150009" y="-4514"/>
                        <a:pt x="180171" y="60573"/>
                        <a:pt x="186521" y="79623"/>
                      </a:cubicBezTo>
                      <a:cubicBezTo>
                        <a:pt x="192871" y="98673"/>
                        <a:pt x="188638" y="96027"/>
                        <a:pt x="189696" y="114548"/>
                      </a:cubicBezTo>
                      <a:cubicBezTo>
                        <a:pt x="190754" y="133069"/>
                        <a:pt x="201867" y="169052"/>
                        <a:pt x="192871" y="190748"/>
                      </a:cubicBezTo>
                      <a:cubicBezTo>
                        <a:pt x="183875" y="212444"/>
                        <a:pt x="146834" y="232552"/>
                        <a:pt x="135721" y="244723"/>
                      </a:cubicBezTo>
                      <a:cubicBezTo>
                        <a:pt x="124608" y="256894"/>
                        <a:pt x="130429" y="255836"/>
                        <a:pt x="126196" y="263773"/>
                      </a:cubicBezTo>
                      <a:cubicBezTo>
                        <a:pt x="121963" y="271710"/>
                        <a:pt x="128842" y="282823"/>
                        <a:pt x="110321" y="292348"/>
                      </a:cubicBezTo>
                      <a:cubicBezTo>
                        <a:pt x="91800" y="301873"/>
                        <a:pt x="32004" y="310340"/>
                        <a:pt x="15071" y="320923"/>
                      </a:cubicBezTo>
                      <a:cubicBezTo>
                        <a:pt x="-1862" y="331506"/>
                        <a:pt x="10838" y="335740"/>
                        <a:pt x="8721" y="355848"/>
                      </a:cubicBezTo>
                      <a:cubicBezTo>
                        <a:pt x="6604" y="375956"/>
                        <a:pt x="2371" y="441573"/>
                        <a:pt x="2371" y="441573"/>
                      </a:cubicBezTo>
                      <a:cubicBezTo>
                        <a:pt x="1313" y="453744"/>
                        <a:pt x="-2391" y="448981"/>
                        <a:pt x="2371" y="428873"/>
                      </a:cubicBezTo>
                      <a:cubicBezTo>
                        <a:pt x="7133" y="408765"/>
                        <a:pt x="30946" y="320923"/>
                        <a:pt x="30946" y="320923"/>
                      </a:cubicBezTo>
                      <a:cubicBezTo>
                        <a:pt x="36238" y="305048"/>
                        <a:pt x="20892" y="338385"/>
                        <a:pt x="34121" y="333623"/>
                      </a:cubicBezTo>
                      <a:cubicBezTo>
                        <a:pt x="47350" y="328861"/>
                        <a:pt x="110321" y="292348"/>
                        <a:pt x="110321" y="292348"/>
                      </a:cubicBezTo>
                      <a:cubicBezTo>
                        <a:pt x="121433" y="287586"/>
                        <a:pt x="89684" y="316160"/>
                        <a:pt x="100796" y="305048"/>
                      </a:cubicBezTo>
                      <a:cubicBezTo>
                        <a:pt x="111908" y="293936"/>
                        <a:pt x="160063" y="245252"/>
                        <a:pt x="176996" y="225673"/>
                      </a:cubicBezTo>
                      <a:cubicBezTo>
                        <a:pt x="193929" y="206094"/>
                        <a:pt x="199221" y="207152"/>
                        <a:pt x="202396" y="187573"/>
                      </a:cubicBezTo>
                      <a:cubicBezTo>
                        <a:pt x="205571" y="167994"/>
                        <a:pt x="200808" y="137302"/>
                        <a:pt x="196046" y="108198"/>
                      </a:cubicBezTo>
                      <a:cubicBezTo>
                        <a:pt x="191284" y="79094"/>
                        <a:pt x="153183" y="5010"/>
                        <a:pt x="151596" y="2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5" name="フリーフォーム 1384">
                  <a:extLst>
                    <a:ext uri="{FF2B5EF4-FFF2-40B4-BE49-F238E27FC236}">
                      <a16:creationId xmlns:a16="http://schemas.microsoft.com/office/drawing/2014/main" id="{1887F95B-D5B9-9C2A-FFB1-D98F3BF9FADD}"/>
                    </a:ext>
                  </a:extLst>
                </p:cNvPr>
                <p:cNvSpPr/>
                <p:nvPr/>
              </p:nvSpPr>
              <p:spPr>
                <a:xfrm>
                  <a:off x="6219495" y="3479659"/>
                  <a:ext cx="193932" cy="521796"/>
                </a:xfrm>
                <a:custGeom>
                  <a:avLst/>
                  <a:gdLst>
                    <a:gd name="connsiteX0" fmla="*/ 330 w 193932"/>
                    <a:gd name="connsiteY0" fmla="*/ 141 h 521796"/>
                    <a:gd name="connsiteX1" fmla="*/ 16205 w 193932"/>
                    <a:gd name="connsiteY1" fmla="*/ 146191 h 521796"/>
                    <a:gd name="connsiteX2" fmla="*/ 3505 w 193932"/>
                    <a:gd name="connsiteY2" fmla="*/ 200166 h 521796"/>
                    <a:gd name="connsiteX3" fmla="*/ 92405 w 193932"/>
                    <a:gd name="connsiteY3" fmla="*/ 397016 h 521796"/>
                    <a:gd name="connsiteX4" fmla="*/ 190830 w 193932"/>
                    <a:gd name="connsiteY4" fmla="*/ 520841 h 521796"/>
                    <a:gd name="connsiteX5" fmla="*/ 159080 w 193932"/>
                    <a:gd name="connsiteY5" fmla="*/ 447816 h 521796"/>
                    <a:gd name="connsiteX6" fmla="*/ 57480 w 193932"/>
                    <a:gd name="connsiteY6" fmla="*/ 330341 h 521796"/>
                    <a:gd name="connsiteX7" fmla="*/ 22555 w 193932"/>
                    <a:gd name="connsiteY7" fmla="*/ 200166 h 521796"/>
                    <a:gd name="connsiteX8" fmla="*/ 32080 w 193932"/>
                    <a:gd name="connsiteY8" fmla="*/ 120791 h 521796"/>
                    <a:gd name="connsiteX9" fmla="*/ 330 w 193932"/>
                    <a:gd name="connsiteY9" fmla="*/ 141 h 521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3932" h="521796">
                      <a:moveTo>
                        <a:pt x="330" y="141"/>
                      </a:moveTo>
                      <a:cubicBezTo>
                        <a:pt x="-2316" y="4374"/>
                        <a:pt x="15676" y="112854"/>
                        <a:pt x="16205" y="146191"/>
                      </a:cubicBezTo>
                      <a:cubicBezTo>
                        <a:pt x="16734" y="179528"/>
                        <a:pt x="-9195" y="158362"/>
                        <a:pt x="3505" y="200166"/>
                      </a:cubicBezTo>
                      <a:cubicBezTo>
                        <a:pt x="16205" y="241970"/>
                        <a:pt x="61184" y="343570"/>
                        <a:pt x="92405" y="397016"/>
                      </a:cubicBezTo>
                      <a:cubicBezTo>
                        <a:pt x="123626" y="450462"/>
                        <a:pt x="179718" y="512374"/>
                        <a:pt x="190830" y="520841"/>
                      </a:cubicBezTo>
                      <a:cubicBezTo>
                        <a:pt x="201942" y="529308"/>
                        <a:pt x="181305" y="479566"/>
                        <a:pt x="159080" y="447816"/>
                      </a:cubicBezTo>
                      <a:cubicBezTo>
                        <a:pt x="136855" y="416066"/>
                        <a:pt x="80234" y="371616"/>
                        <a:pt x="57480" y="330341"/>
                      </a:cubicBezTo>
                      <a:cubicBezTo>
                        <a:pt x="34726" y="289066"/>
                        <a:pt x="26788" y="235091"/>
                        <a:pt x="22555" y="200166"/>
                      </a:cubicBezTo>
                      <a:cubicBezTo>
                        <a:pt x="18322" y="165241"/>
                        <a:pt x="32609" y="153599"/>
                        <a:pt x="32080" y="120791"/>
                      </a:cubicBezTo>
                      <a:cubicBezTo>
                        <a:pt x="31551" y="87983"/>
                        <a:pt x="2976" y="-4092"/>
                        <a:pt x="330" y="1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6" name="フリーフォーム 1385">
                  <a:extLst>
                    <a:ext uri="{FF2B5EF4-FFF2-40B4-BE49-F238E27FC236}">
                      <a16:creationId xmlns:a16="http://schemas.microsoft.com/office/drawing/2014/main" id="{332F4175-6B58-C7F8-F54E-487D3CC57A95}"/>
                    </a:ext>
                  </a:extLst>
                </p:cNvPr>
                <p:cNvSpPr/>
                <p:nvPr/>
              </p:nvSpPr>
              <p:spPr>
                <a:xfrm>
                  <a:off x="6422666" y="3836421"/>
                  <a:ext cx="408139" cy="189479"/>
                </a:xfrm>
                <a:custGeom>
                  <a:avLst/>
                  <a:gdLst>
                    <a:gd name="connsiteX0" fmla="*/ 359 w 408139"/>
                    <a:gd name="connsiteY0" fmla="*/ 189479 h 189479"/>
                    <a:gd name="connsiteX1" fmla="*/ 152759 w 408139"/>
                    <a:gd name="connsiteY1" fmla="*/ 132329 h 189479"/>
                    <a:gd name="connsiteX2" fmla="*/ 397234 w 408139"/>
                    <a:gd name="connsiteY2" fmla="*/ 5329 h 189479"/>
                    <a:gd name="connsiteX3" fmla="*/ 349609 w 408139"/>
                    <a:gd name="connsiteY3" fmla="*/ 33904 h 189479"/>
                    <a:gd name="connsiteX4" fmla="*/ 206734 w 408139"/>
                    <a:gd name="connsiteY4" fmla="*/ 125979 h 189479"/>
                    <a:gd name="connsiteX5" fmla="*/ 235309 w 408139"/>
                    <a:gd name="connsiteY5" fmla="*/ 110104 h 189479"/>
                    <a:gd name="connsiteX6" fmla="*/ 114659 w 408139"/>
                    <a:gd name="connsiteY6" fmla="*/ 132329 h 189479"/>
                    <a:gd name="connsiteX7" fmla="*/ 359 w 408139"/>
                    <a:gd name="connsiteY7" fmla="*/ 189479 h 189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08139" h="189479">
                      <a:moveTo>
                        <a:pt x="359" y="189479"/>
                      </a:moveTo>
                      <a:cubicBezTo>
                        <a:pt x="6709" y="189479"/>
                        <a:pt x="86613" y="163021"/>
                        <a:pt x="152759" y="132329"/>
                      </a:cubicBezTo>
                      <a:cubicBezTo>
                        <a:pt x="218905" y="101637"/>
                        <a:pt x="364426" y="21733"/>
                        <a:pt x="397234" y="5329"/>
                      </a:cubicBezTo>
                      <a:cubicBezTo>
                        <a:pt x="430042" y="-11075"/>
                        <a:pt x="381359" y="13796"/>
                        <a:pt x="349609" y="33904"/>
                      </a:cubicBezTo>
                      <a:cubicBezTo>
                        <a:pt x="317859" y="54012"/>
                        <a:pt x="225784" y="113279"/>
                        <a:pt x="206734" y="125979"/>
                      </a:cubicBezTo>
                      <a:cubicBezTo>
                        <a:pt x="187684" y="138679"/>
                        <a:pt x="250655" y="109046"/>
                        <a:pt x="235309" y="110104"/>
                      </a:cubicBezTo>
                      <a:cubicBezTo>
                        <a:pt x="219963" y="111162"/>
                        <a:pt x="155934" y="121217"/>
                        <a:pt x="114659" y="132329"/>
                      </a:cubicBezTo>
                      <a:cubicBezTo>
                        <a:pt x="73384" y="143441"/>
                        <a:pt x="-5991" y="189479"/>
                        <a:pt x="359" y="1894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7" name="フリーフォーム 1386">
                  <a:extLst>
                    <a:ext uri="{FF2B5EF4-FFF2-40B4-BE49-F238E27FC236}">
                      <a16:creationId xmlns:a16="http://schemas.microsoft.com/office/drawing/2014/main" id="{BE1207B5-4BD1-E322-F5E5-6D38451F09FE}"/>
                    </a:ext>
                  </a:extLst>
                </p:cNvPr>
                <p:cNvSpPr/>
                <p:nvPr/>
              </p:nvSpPr>
              <p:spPr>
                <a:xfrm>
                  <a:off x="6607103" y="3959208"/>
                  <a:ext cx="41381" cy="142909"/>
                </a:xfrm>
                <a:custGeom>
                  <a:avLst/>
                  <a:gdLst>
                    <a:gd name="connsiteX0" fmla="*/ 72 w 41381"/>
                    <a:gd name="connsiteY0" fmla="*/ 17 h 142909"/>
                    <a:gd name="connsiteX1" fmla="*/ 38172 w 41381"/>
                    <a:gd name="connsiteY1" fmla="*/ 73042 h 142909"/>
                    <a:gd name="connsiteX2" fmla="*/ 38172 w 41381"/>
                    <a:gd name="connsiteY2" fmla="*/ 142892 h 142909"/>
                    <a:gd name="connsiteX3" fmla="*/ 28647 w 41381"/>
                    <a:gd name="connsiteY3" fmla="*/ 66692 h 142909"/>
                    <a:gd name="connsiteX4" fmla="*/ 72 w 41381"/>
                    <a:gd name="connsiteY4" fmla="*/ 17 h 14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381" h="142909">
                      <a:moveTo>
                        <a:pt x="72" y="17"/>
                      </a:moveTo>
                      <a:cubicBezTo>
                        <a:pt x="1660" y="1075"/>
                        <a:pt x="31822" y="49230"/>
                        <a:pt x="38172" y="73042"/>
                      </a:cubicBezTo>
                      <a:cubicBezTo>
                        <a:pt x="44522" y="96854"/>
                        <a:pt x="39760" y="143950"/>
                        <a:pt x="38172" y="142892"/>
                      </a:cubicBezTo>
                      <a:cubicBezTo>
                        <a:pt x="36584" y="141834"/>
                        <a:pt x="33939" y="87329"/>
                        <a:pt x="28647" y="66692"/>
                      </a:cubicBezTo>
                      <a:cubicBezTo>
                        <a:pt x="23355" y="46055"/>
                        <a:pt x="-1516" y="-1041"/>
                        <a:pt x="72" y="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8" name="フリーフォーム 1387">
                  <a:extLst>
                    <a:ext uri="{FF2B5EF4-FFF2-40B4-BE49-F238E27FC236}">
                      <a16:creationId xmlns:a16="http://schemas.microsoft.com/office/drawing/2014/main" id="{4B20FF47-5125-CC94-08DF-BA8B8687A9E8}"/>
                    </a:ext>
                  </a:extLst>
                </p:cNvPr>
                <p:cNvSpPr/>
                <p:nvPr/>
              </p:nvSpPr>
              <p:spPr>
                <a:xfrm>
                  <a:off x="6225858" y="3285980"/>
                  <a:ext cx="159491" cy="89811"/>
                </a:xfrm>
                <a:custGeom>
                  <a:avLst/>
                  <a:gdLst>
                    <a:gd name="connsiteX0" fmla="*/ 317 w 159491"/>
                    <a:gd name="connsiteY0" fmla="*/ 22370 h 89811"/>
                    <a:gd name="connsiteX1" fmla="*/ 76517 w 159491"/>
                    <a:gd name="connsiteY1" fmla="*/ 16020 h 89811"/>
                    <a:gd name="connsiteX2" fmla="*/ 98742 w 159491"/>
                    <a:gd name="connsiteY2" fmla="*/ 25545 h 89811"/>
                    <a:gd name="connsiteX3" fmla="*/ 98742 w 159491"/>
                    <a:gd name="connsiteY3" fmla="*/ 19195 h 89811"/>
                    <a:gd name="connsiteX4" fmla="*/ 136842 w 159491"/>
                    <a:gd name="connsiteY4" fmla="*/ 63645 h 89811"/>
                    <a:gd name="connsiteX5" fmla="*/ 159067 w 159491"/>
                    <a:gd name="connsiteY5" fmla="*/ 89045 h 89811"/>
                    <a:gd name="connsiteX6" fmla="*/ 117792 w 159491"/>
                    <a:gd name="connsiteY6" fmla="*/ 35070 h 89811"/>
                    <a:gd name="connsiteX7" fmla="*/ 51117 w 159491"/>
                    <a:gd name="connsiteY7" fmla="*/ 145 h 89811"/>
                    <a:gd name="connsiteX8" fmla="*/ 317 w 159491"/>
                    <a:gd name="connsiteY8" fmla="*/ 22370 h 89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491" h="89811">
                      <a:moveTo>
                        <a:pt x="317" y="22370"/>
                      </a:moveTo>
                      <a:cubicBezTo>
                        <a:pt x="4550" y="25016"/>
                        <a:pt x="60113" y="15491"/>
                        <a:pt x="76517" y="16020"/>
                      </a:cubicBezTo>
                      <a:cubicBezTo>
                        <a:pt x="92921" y="16549"/>
                        <a:pt x="98742" y="25545"/>
                        <a:pt x="98742" y="25545"/>
                      </a:cubicBezTo>
                      <a:cubicBezTo>
                        <a:pt x="102446" y="26074"/>
                        <a:pt x="92392" y="12845"/>
                        <a:pt x="98742" y="19195"/>
                      </a:cubicBezTo>
                      <a:cubicBezTo>
                        <a:pt x="105092" y="25545"/>
                        <a:pt x="126788" y="52003"/>
                        <a:pt x="136842" y="63645"/>
                      </a:cubicBezTo>
                      <a:cubicBezTo>
                        <a:pt x="146896" y="75287"/>
                        <a:pt x="162242" y="93807"/>
                        <a:pt x="159067" y="89045"/>
                      </a:cubicBezTo>
                      <a:cubicBezTo>
                        <a:pt x="155892" y="84283"/>
                        <a:pt x="135784" y="49887"/>
                        <a:pt x="117792" y="35070"/>
                      </a:cubicBezTo>
                      <a:cubicBezTo>
                        <a:pt x="99800" y="20253"/>
                        <a:pt x="66992" y="2262"/>
                        <a:pt x="51117" y="145"/>
                      </a:cubicBezTo>
                      <a:cubicBezTo>
                        <a:pt x="35242" y="-1972"/>
                        <a:pt x="-3916" y="19724"/>
                        <a:pt x="317" y="223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9" name="フリーフォーム 1388">
                  <a:extLst>
                    <a:ext uri="{FF2B5EF4-FFF2-40B4-BE49-F238E27FC236}">
                      <a16:creationId xmlns:a16="http://schemas.microsoft.com/office/drawing/2014/main" id="{00FAB891-7B6A-9918-B3ED-C5C201658A06}"/>
                    </a:ext>
                  </a:extLst>
                </p:cNvPr>
                <p:cNvSpPr/>
                <p:nvPr/>
              </p:nvSpPr>
              <p:spPr>
                <a:xfrm>
                  <a:off x="6530329" y="3235142"/>
                  <a:ext cx="149899" cy="47814"/>
                </a:xfrm>
                <a:custGeom>
                  <a:avLst/>
                  <a:gdLst>
                    <a:gd name="connsiteX0" fmla="*/ 646 w 149899"/>
                    <a:gd name="connsiteY0" fmla="*/ 47808 h 47814"/>
                    <a:gd name="connsiteX1" fmla="*/ 57796 w 149899"/>
                    <a:gd name="connsiteY1" fmla="*/ 9708 h 47814"/>
                    <a:gd name="connsiteX2" fmla="*/ 149871 w 149899"/>
                    <a:gd name="connsiteY2" fmla="*/ 12883 h 47814"/>
                    <a:gd name="connsiteX3" fmla="*/ 67321 w 149899"/>
                    <a:gd name="connsiteY3" fmla="*/ 183 h 47814"/>
                    <a:gd name="connsiteX4" fmla="*/ 29221 w 149899"/>
                    <a:gd name="connsiteY4" fmla="*/ 6533 h 47814"/>
                    <a:gd name="connsiteX5" fmla="*/ 646 w 149899"/>
                    <a:gd name="connsiteY5" fmla="*/ 47808 h 47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899" h="47814">
                      <a:moveTo>
                        <a:pt x="646" y="47808"/>
                      </a:moveTo>
                      <a:cubicBezTo>
                        <a:pt x="5409" y="48337"/>
                        <a:pt x="32925" y="15529"/>
                        <a:pt x="57796" y="9708"/>
                      </a:cubicBezTo>
                      <a:cubicBezTo>
                        <a:pt x="82667" y="3887"/>
                        <a:pt x="148284" y="14470"/>
                        <a:pt x="149871" y="12883"/>
                      </a:cubicBezTo>
                      <a:cubicBezTo>
                        <a:pt x="151458" y="11296"/>
                        <a:pt x="87429" y="1241"/>
                        <a:pt x="67321" y="183"/>
                      </a:cubicBezTo>
                      <a:cubicBezTo>
                        <a:pt x="47213" y="-875"/>
                        <a:pt x="39804" y="2829"/>
                        <a:pt x="29221" y="6533"/>
                      </a:cubicBezTo>
                      <a:cubicBezTo>
                        <a:pt x="18638" y="10237"/>
                        <a:pt x="-4117" y="47279"/>
                        <a:pt x="646" y="478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0" name="フリーフォーム 1389">
                  <a:extLst>
                    <a:ext uri="{FF2B5EF4-FFF2-40B4-BE49-F238E27FC236}">
                      <a16:creationId xmlns:a16="http://schemas.microsoft.com/office/drawing/2014/main" id="{7EFC94B5-BA73-8202-6FF1-A6C28F0DA4B4}"/>
                    </a:ext>
                  </a:extLst>
                </p:cNvPr>
                <p:cNvSpPr/>
                <p:nvPr/>
              </p:nvSpPr>
              <p:spPr>
                <a:xfrm>
                  <a:off x="6203523" y="3307709"/>
                  <a:ext cx="168744" cy="118467"/>
                </a:xfrm>
                <a:custGeom>
                  <a:avLst/>
                  <a:gdLst>
                    <a:gd name="connsiteX0" fmla="*/ 427 w 168744"/>
                    <a:gd name="connsiteY0" fmla="*/ 57791 h 118467"/>
                    <a:gd name="connsiteX1" fmla="*/ 86152 w 168744"/>
                    <a:gd name="connsiteY1" fmla="*/ 13341 h 118467"/>
                    <a:gd name="connsiteX2" fmla="*/ 130602 w 168744"/>
                    <a:gd name="connsiteY2" fmla="*/ 29216 h 118467"/>
                    <a:gd name="connsiteX3" fmla="*/ 168702 w 168744"/>
                    <a:gd name="connsiteY3" fmla="*/ 102241 h 118467"/>
                    <a:gd name="connsiteX4" fmla="*/ 136952 w 168744"/>
                    <a:gd name="connsiteY4" fmla="*/ 51441 h 118467"/>
                    <a:gd name="connsiteX5" fmla="*/ 86152 w 168744"/>
                    <a:gd name="connsiteY5" fmla="*/ 641 h 118467"/>
                    <a:gd name="connsiteX6" fmla="*/ 57577 w 168744"/>
                    <a:gd name="connsiteY6" fmla="*/ 29216 h 118467"/>
                    <a:gd name="connsiteX7" fmla="*/ 13127 w 168744"/>
                    <a:gd name="connsiteY7" fmla="*/ 118116 h 118467"/>
                    <a:gd name="connsiteX8" fmla="*/ 51227 w 168744"/>
                    <a:gd name="connsiteY8" fmla="*/ 60966 h 118467"/>
                    <a:gd name="connsiteX9" fmla="*/ 427 w 168744"/>
                    <a:gd name="connsiteY9" fmla="*/ 57791 h 118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8744" h="118467">
                      <a:moveTo>
                        <a:pt x="427" y="57791"/>
                      </a:moveTo>
                      <a:cubicBezTo>
                        <a:pt x="6248" y="49854"/>
                        <a:pt x="64456" y="18103"/>
                        <a:pt x="86152" y="13341"/>
                      </a:cubicBezTo>
                      <a:cubicBezTo>
                        <a:pt x="107848" y="8579"/>
                        <a:pt x="116844" y="14399"/>
                        <a:pt x="130602" y="29216"/>
                      </a:cubicBezTo>
                      <a:cubicBezTo>
                        <a:pt x="144360" y="44033"/>
                        <a:pt x="167644" y="98537"/>
                        <a:pt x="168702" y="102241"/>
                      </a:cubicBezTo>
                      <a:cubicBezTo>
                        <a:pt x="169760" y="105945"/>
                        <a:pt x="150710" y="68374"/>
                        <a:pt x="136952" y="51441"/>
                      </a:cubicBezTo>
                      <a:cubicBezTo>
                        <a:pt x="123194" y="34508"/>
                        <a:pt x="99381" y="4345"/>
                        <a:pt x="86152" y="641"/>
                      </a:cubicBezTo>
                      <a:cubicBezTo>
                        <a:pt x="72923" y="-3063"/>
                        <a:pt x="69748" y="9637"/>
                        <a:pt x="57577" y="29216"/>
                      </a:cubicBezTo>
                      <a:cubicBezTo>
                        <a:pt x="45406" y="48795"/>
                        <a:pt x="14185" y="112825"/>
                        <a:pt x="13127" y="118116"/>
                      </a:cubicBezTo>
                      <a:cubicBezTo>
                        <a:pt x="12069" y="123407"/>
                        <a:pt x="52285" y="67316"/>
                        <a:pt x="51227" y="60966"/>
                      </a:cubicBezTo>
                      <a:cubicBezTo>
                        <a:pt x="50169" y="54616"/>
                        <a:pt x="-5394" y="65728"/>
                        <a:pt x="427" y="577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1" name="フリーフォーム 1390">
                  <a:extLst>
                    <a:ext uri="{FF2B5EF4-FFF2-40B4-BE49-F238E27FC236}">
                      <a16:creationId xmlns:a16="http://schemas.microsoft.com/office/drawing/2014/main" id="{D4F708A4-E029-3DD7-8678-7E50B4DD49A8}"/>
                    </a:ext>
                  </a:extLst>
                </p:cNvPr>
                <p:cNvSpPr/>
                <p:nvPr/>
              </p:nvSpPr>
              <p:spPr>
                <a:xfrm>
                  <a:off x="6203943" y="3330038"/>
                  <a:ext cx="44479" cy="130538"/>
                </a:xfrm>
                <a:custGeom>
                  <a:avLst/>
                  <a:gdLst>
                    <a:gd name="connsiteX0" fmla="*/ 7 w 44479"/>
                    <a:gd name="connsiteY0" fmla="*/ 537 h 130538"/>
                    <a:gd name="connsiteX1" fmla="*/ 28582 w 44479"/>
                    <a:gd name="connsiteY1" fmla="*/ 124362 h 130538"/>
                    <a:gd name="connsiteX2" fmla="*/ 28582 w 44479"/>
                    <a:gd name="connsiteY2" fmla="*/ 105312 h 130538"/>
                    <a:gd name="connsiteX3" fmla="*/ 44457 w 44479"/>
                    <a:gd name="connsiteY3" fmla="*/ 48162 h 130538"/>
                    <a:gd name="connsiteX4" fmla="*/ 31757 w 44479"/>
                    <a:gd name="connsiteY4" fmla="*/ 76737 h 130538"/>
                    <a:gd name="connsiteX5" fmla="*/ 7 w 44479"/>
                    <a:gd name="connsiteY5" fmla="*/ 537 h 130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479" h="130538">
                      <a:moveTo>
                        <a:pt x="7" y="537"/>
                      </a:moveTo>
                      <a:cubicBezTo>
                        <a:pt x="-522" y="8475"/>
                        <a:pt x="28582" y="124362"/>
                        <a:pt x="28582" y="124362"/>
                      </a:cubicBezTo>
                      <a:cubicBezTo>
                        <a:pt x="33345" y="141825"/>
                        <a:pt x="25936" y="118012"/>
                        <a:pt x="28582" y="105312"/>
                      </a:cubicBezTo>
                      <a:cubicBezTo>
                        <a:pt x="31228" y="92612"/>
                        <a:pt x="43928" y="52925"/>
                        <a:pt x="44457" y="48162"/>
                      </a:cubicBezTo>
                      <a:cubicBezTo>
                        <a:pt x="44986" y="43400"/>
                        <a:pt x="35990" y="78324"/>
                        <a:pt x="31757" y="76737"/>
                      </a:cubicBezTo>
                      <a:cubicBezTo>
                        <a:pt x="27524" y="75150"/>
                        <a:pt x="536" y="-7401"/>
                        <a:pt x="7" y="5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2" name="フリーフォーム 1391">
                  <a:extLst>
                    <a:ext uri="{FF2B5EF4-FFF2-40B4-BE49-F238E27FC236}">
                      <a16:creationId xmlns:a16="http://schemas.microsoft.com/office/drawing/2014/main" id="{8EB1FCAC-2A46-F349-31EB-059AB80F4E0D}"/>
                    </a:ext>
                  </a:extLst>
                </p:cNvPr>
                <p:cNvSpPr/>
                <p:nvPr/>
              </p:nvSpPr>
              <p:spPr>
                <a:xfrm>
                  <a:off x="6232509" y="3324926"/>
                  <a:ext cx="149256" cy="104343"/>
                </a:xfrm>
                <a:custGeom>
                  <a:avLst/>
                  <a:gdLst>
                    <a:gd name="connsiteX0" fmla="*/ 16 w 149256"/>
                    <a:gd name="connsiteY0" fmla="*/ 40574 h 104343"/>
                    <a:gd name="connsiteX1" fmla="*/ 66691 w 149256"/>
                    <a:gd name="connsiteY1" fmla="*/ 18349 h 104343"/>
                    <a:gd name="connsiteX2" fmla="*/ 98441 w 149256"/>
                    <a:gd name="connsiteY2" fmla="*/ 53274 h 104343"/>
                    <a:gd name="connsiteX3" fmla="*/ 88916 w 149256"/>
                    <a:gd name="connsiteY3" fmla="*/ 40574 h 104343"/>
                    <a:gd name="connsiteX4" fmla="*/ 149241 w 149256"/>
                    <a:gd name="connsiteY4" fmla="*/ 104074 h 104343"/>
                    <a:gd name="connsiteX5" fmla="*/ 82566 w 149256"/>
                    <a:gd name="connsiteY5" fmla="*/ 11999 h 104343"/>
                    <a:gd name="connsiteX6" fmla="*/ 60341 w 149256"/>
                    <a:gd name="connsiteY6" fmla="*/ 2474 h 104343"/>
                    <a:gd name="connsiteX7" fmla="*/ 16 w 149256"/>
                    <a:gd name="connsiteY7" fmla="*/ 40574 h 104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9256" h="104343">
                      <a:moveTo>
                        <a:pt x="16" y="40574"/>
                      </a:moveTo>
                      <a:cubicBezTo>
                        <a:pt x="1074" y="43220"/>
                        <a:pt x="50287" y="16232"/>
                        <a:pt x="66691" y="18349"/>
                      </a:cubicBezTo>
                      <a:cubicBezTo>
                        <a:pt x="83095" y="20466"/>
                        <a:pt x="98441" y="53274"/>
                        <a:pt x="98441" y="53274"/>
                      </a:cubicBezTo>
                      <a:cubicBezTo>
                        <a:pt x="102145" y="56978"/>
                        <a:pt x="80449" y="32107"/>
                        <a:pt x="88916" y="40574"/>
                      </a:cubicBezTo>
                      <a:cubicBezTo>
                        <a:pt x="97383" y="49041"/>
                        <a:pt x="150299" y="108836"/>
                        <a:pt x="149241" y="104074"/>
                      </a:cubicBezTo>
                      <a:cubicBezTo>
                        <a:pt x="148183" y="99312"/>
                        <a:pt x="97383" y="28932"/>
                        <a:pt x="82566" y="11999"/>
                      </a:cubicBezTo>
                      <a:cubicBezTo>
                        <a:pt x="67749" y="-4934"/>
                        <a:pt x="73041" y="357"/>
                        <a:pt x="60341" y="2474"/>
                      </a:cubicBezTo>
                      <a:cubicBezTo>
                        <a:pt x="47641" y="4591"/>
                        <a:pt x="-1042" y="37928"/>
                        <a:pt x="16" y="405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3" name="フリーフォーム 1392">
                  <a:extLst>
                    <a:ext uri="{FF2B5EF4-FFF2-40B4-BE49-F238E27FC236}">
                      <a16:creationId xmlns:a16="http://schemas.microsoft.com/office/drawing/2014/main" id="{61A15014-3679-D7FE-6861-B2F3247C4E91}"/>
                    </a:ext>
                  </a:extLst>
                </p:cNvPr>
                <p:cNvSpPr/>
                <p:nvPr/>
              </p:nvSpPr>
              <p:spPr>
                <a:xfrm>
                  <a:off x="6285380" y="3333371"/>
                  <a:ext cx="89263" cy="159198"/>
                </a:xfrm>
                <a:custGeom>
                  <a:avLst/>
                  <a:gdLst>
                    <a:gd name="connsiteX0" fmla="*/ 7470 w 89263"/>
                    <a:gd name="connsiteY0" fmla="*/ 379 h 159198"/>
                    <a:gd name="connsiteX1" fmla="*/ 4295 w 89263"/>
                    <a:gd name="connsiteY1" fmla="*/ 67054 h 159198"/>
                    <a:gd name="connsiteX2" fmla="*/ 20170 w 89263"/>
                    <a:gd name="connsiteY2" fmla="*/ 133729 h 159198"/>
                    <a:gd name="connsiteX3" fmla="*/ 36045 w 89263"/>
                    <a:gd name="connsiteY3" fmla="*/ 159129 h 159198"/>
                    <a:gd name="connsiteX4" fmla="*/ 77320 w 89263"/>
                    <a:gd name="connsiteY4" fmla="*/ 127379 h 159198"/>
                    <a:gd name="connsiteX5" fmla="*/ 86845 w 89263"/>
                    <a:gd name="connsiteY5" fmla="*/ 73404 h 159198"/>
                    <a:gd name="connsiteX6" fmla="*/ 83670 w 89263"/>
                    <a:gd name="connsiteY6" fmla="*/ 41654 h 159198"/>
                    <a:gd name="connsiteX7" fmla="*/ 7470 w 89263"/>
                    <a:gd name="connsiteY7" fmla="*/ 379 h 159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263" h="159198">
                      <a:moveTo>
                        <a:pt x="7470" y="379"/>
                      </a:moveTo>
                      <a:cubicBezTo>
                        <a:pt x="-5759" y="4612"/>
                        <a:pt x="2178" y="44829"/>
                        <a:pt x="4295" y="67054"/>
                      </a:cubicBezTo>
                      <a:cubicBezTo>
                        <a:pt x="6412" y="89279"/>
                        <a:pt x="14878" y="118383"/>
                        <a:pt x="20170" y="133729"/>
                      </a:cubicBezTo>
                      <a:cubicBezTo>
                        <a:pt x="25462" y="149075"/>
                        <a:pt x="26520" y="160187"/>
                        <a:pt x="36045" y="159129"/>
                      </a:cubicBezTo>
                      <a:cubicBezTo>
                        <a:pt x="45570" y="158071"/>
                        <a:pt x="68853" y="141667"/>
                        <a:pt x="77320" y="127379"/>
                      </a:cubicBezTo>
                      <a:cubicBezTo>
                        <a:pt x="85787" y="113091"/>
                        <a:pt x="85787" y="87691"/>
                        <a:pt x="86845" y="73404"/>
                      </a:cubicBezTo>
                      <a:cubicBezTo>
                        <a:pt x="87903" y="59117"/>
                        <a:pt x="93195" y="54883"/>
                        <a:pt x="83670" y="41654"/>
                      </a:cubicBezTo>
                      <a:cubicBezTo>
                        <a:pt x="74145" y="28425"/>
                        <a:pt x="20699" y="-3854"/>
                        <a:pt x="7470" y="3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4" name="円/楕円 1393">
                  <a:extLst>
                    <a:ext uri="{FF2B5EF4-FFF2-40B4-BE49-F238E27FC236}">
                      <a16:creationId xmlns:a16="http://schemas.microsoft.com/office/drawing/2014/main" id="{B4CF4AE1-5723-FBAC-D435-79657B963EA9}"/>
                    </a:ext>
                  </a:extLst>
                </p:cNvPr>
                <p:cNvSpPr/>
                <p:nvPr/>
              </p:nvSpPr>
              <p:spPr>
                <a:xfrm>
                  <a:off x="6283405" y="3366942"/>
                  <a:ext cx="58639" cy="5863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5" name="フリーフォーム 1394">
                  <a:extLst>
                    <a:ext uri="{FF2B5EF4-FFF2-40B4-BE49-F238E27FC236}">
                      <a16:creationId xmlns:a16="http://schemas.microsoft.com/office/drawing/2014/main" id="{BCFB5351-5BA3-5592-8E1F-164ECA5B2BCB}"/>
                    </a:ext>
                  </a:extLst>
                </p:cNvPr>
                <p:cNvSpPr/>
                <p:nvPr/>
              </p:nvSpPr>
              <p:spPr>
                <a:xfrm>
                  <a:off x="6230655" y="3457567"/>
                  <a:ext cx="157476" cy="66690"/>
                </a:xfrm>
                <a:custGeom>
                  <a:avLst/>
                  <a:gdLst>
                    <a:gd name="connsiteX0" fmla="*/ 1870 w 157476"/>
                    <a:gd name="connsiteY0" fmla="*/ 9533 h 66690"/>
                    <a:gd name="connsiteX1" fmla="*/ 71720 w 157476"/>
                    <a:gd name="connsiteY1" fmla="*/ 38108 h 66690"/>
                    <a:gd name="connsiteX2" fmla="*/ 157445 w 157476"/>
                    <a:gd name="connsiteY2" fmla="*/ 8 h 66690"/>
                    <a:gd name="connsiteX3" fmla="*/ 81245 w 157476"/>
                    <a:gd name="connsiteY3" fmla="*/ 34933 h 66690"/>
                    <a:gd name="connsiteX4" fmla="*/ 39970 w 157476"/>
                    <a:gd name="connsiteY4" fmla="*/ 66683 h 66690"/>
                    <a:gd name="connsiteX5" fmla="*/ 52670 w 157476"/>
                    <a:gd name="connsiteY5" fmla="*/ 38108 h 66690"/>
                    <a:gd name="connsiteX6" fmla="*/ 20920 w 157476"/>
                    <a:gd name="connsiteY6" fmla="*/ 57158 h 66690"/>
                    <a:gd name="connsiteX7" fmla="*/ 1870 w 157476"/>
                    <a:gd name="connsiteY7" fmla="*/ 9533 h 66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476" h="66690">
                      <a:moveTo>
                        <a:pt x="1870" y="9533"/>
                      </a:moveTo>
                      <a:cubicBezTo>
                        <a:pt x="10337" y="6358"/>
                        <a:pt x="45791" y="39696"/>
                        <a:pt x="71720" y="38108"/>
                      </a:cubicBezTo>
                      <a:cubicBezTo>
                        <a:pt x="97649" y="36521"/>
                        <a:pt x="155858" y="537"/>
                        <a:pt x="157445" y="8"/>
                      </a:cubicBezTo>
                      <a:cubicBezTo>
                        <a:pt x="159032" y="-521"/>
                        <a:pt x="100824" y="23821"/>
                        <a:pt x="81245" y="34933"/>
                      </a:cubicBezTo>
                      <a:cubicBezTo>
                        <a:pt x="61666" y="46045"/>
                        <a:pt x="44733" y="66154"/>
                        <a:pt x="39970" y="66683"/>
                      </a:cubicBezTo>
                      <a:cubicBezTo>
                        <a:pt x="35208" y="67212"/>
                        <a:pt x="55845" y="39695"/>
                        <a:pt x="52670" y="38108"/>
                      </a:cubicBezTo>
                      <a:cubicBezTo>
                        <a:pt x="49495" y="36521"/>
                        <a:pt x="20920" y="57158"/>
                        <a:pt x="20920" y="57158"/>
                      </a:cubicBezTo>
                      <a:cubicBezTo>
                        <a:pt x="16158" y="58745"/>
                        <a:pt x="-6597" y="12708"/>
                        <a:pt x="1870" y="95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6" name="フリーフォーム 1395">
                  <a:extLst>
                    <a:ext uri="{FF2B5EF4-FFF2-40B4-BE49-F238E27FC236}">
                      <a16:creationId xmlns:a16="http://schemas.microsoft.com/office/drawing/2014/main" id="{8C0CB91B-F8EF-1E59-AB09-E3E20170D025}"/>
                    </a:ext>
                  </a:extLst>
                </p:cNvPr>
                <p:cNvSpPr/>
                <p:nvPr/>
              </p:nvSpPr>
              <p:spPr>
                <a:xfrm>
                  <a:off x="6524622" y="3263420"/>
                  <a:ext cx="223348" cy="165613"/>
                </a:xfrm>
                <a:custGeom>
                  <a:avLst/>
                  <a:gdLst>
                    <a:gd name="connsiteX0" fmla="*/ 3 w 223348"/>
                    <a:gd name="connsiteY0" fmla="*/ 25880 h 165613"/>
                    <a:gd name="connsiteX1" fmla="*/ 66678 w 223348"/>
                    <a:gd name="connsiteY1" fmla="*/ 480 h 165613"/>
                    <a:gd name="connsiteX2" fmla="*/ 158753 w 223348"/>
                    <a:gd name="connsiteY2" fmla="*/ 10005 h 165613"/>
                    <a:gd name="connsiteX3" fmla="*/ 200028 w 223348"/>
                    <a:gd name="connsiteY3" fmla="*/ 19530 h 165613"/>
                    <a:gd name="connsiteX4" fmla="*/ 222253 w 223348"/>
                    <a:gd name="connsiteY4" fmla="*/ 121130 h 165613"/>
                    <a:gd name="connsiteX5" fmla="*/ 219078 w 223348"/>
                    <a:gd name="connsiteY5" fmla="*/ 165580 h 165613"/>
                    <a:gd name="connsiteX6" fmla="*/ 222253 w 223348"/>
                    <a:gd name="connsiteY6" fmla="*/ 127480 h 165613"/>
                    <a:gd name="connsiteX7" fmla="*/ 196853 w 223348"/>
                    <a:gd name="connsiteY7" fmla="*/ 76680 h 165613"/>
                    <a:gd name="connsiteX8" fmla="*/ 155578 w 223348"/>
                    <a:gd name="connsiteY8" fmla="*/ 29055 h 165613"/>
                    <a:gd name="connsiteX9" fmla="*/ 82553 w 223348"/>
                    <a:gd name="connsiteY9" fmla="*/ 19530 h 165613"/>
                    <a:gd name="connsiteX10" fmla="*/ 53978 w 223348"/>
                    <a:gd name="connsiteY10" fmla="*/ 54455 h 165613"/>
                    <a:gd name="connsiteX11" fmla="*/ 12703 w 223348"/>
                    <a:gd name="connsiteY11" fmla="*/ 89380 h 165613"/>
                    <a:gd name="connsiteX12" fmla="*/ 25403 w 223348"/>
                    <a:gd name="connsiteY12" fmla="*/ 76680 h 165613"/>
                    <a:gd name="connsiteX13" fmla="*/ 63503 w 223348"/>
                    <a:gd name="connsiteY13" fmla="*/ 29055 h 165613"/>
                    <a:gd name="connsiteX14" fmla="*/ 3 w 223348"/>
                    <a:gd name="connsiteY14" fmla="*/ 25880 h 165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3348" h="165613">
                      <a:moveTo>
                        <a:pt x="3" y="25880"/>
                      </a:moveTo>
                      <a:cubicBezTo>
                        <a:pt x="532" y="21117"/>
                        <a:pt x="40220" y="3126"/>
                        <a:pt x="66678" y="480"/>
                      </a:cubicBezTo>
                      <a:cubicBezTo>
                        <a:pt x="93136" y="-2166"/>
                        <a:pt x="136528" y="6830"/>
                        <a:pt x="158753" y="10005"/>
                      </a:cubicBezTo>
                      <a:cubicBezTo>
                        <a:pt x="180978" y="13180"/>
                        <a:pt x="189445" y="1009"/>
                        <a:pt x="200028" y="19530"/>
                      </a:cubicBezTo>
                      <a:cubicBezTo>
                        <a:pt x="210611" y="38051"/>
                        <a:pt x="219078" y="96788"/>
                        <a:pt x="222253" y="121130"/>
                      </a:cubicBezTo>
                      <a:cubicBezTo>
                        <a:pt x="225428" y="145472"/>
                        <a:pt x="219078" y="164522"/>
                        <a:pt x="219078" y="165580"/>
                      </a:cubicBezTo>
                      <a:cubicBezTo>
                        <a:pt x="219078" y="166638"/>
                        <a:pt x="225957" y="142297"/>
                        <a:pt x="222253" y="127480"/>
                      </a:cubicBezTo>
                      <a:cubicBezTo>
                        <a:pt x="218549" y="112663"/>
                        <a:pt x="207965" y="93084"/>
                        <a:pt x="196853" y="76680"/>
                      </a:cubicBezTo>
                      <a:cubicBezTo>
                        <a:pt x="185741" y="60276"/>
                        <a:pt x="174628" y="38580"/>
                        <a:pt x="155578" y="29055"/>
                      </a:cubicBezTo>
                      <a:cubicBezTo>
                        <a:pt x="136528" y="19530"/>
                        <a:pt x="99486" y="15297"/>
                        <a:pt x="82553" y="19530"/>
                      </a:cubicBezTo>
                      <a:cubicBezTo>
                        <a:pt x="65620" y="23763"/>
                        <a:pt x="65620" y="42813"/>
                        <a:pt x="53978" y="54455"/>
                      </a:cubicBezTo>
                      <a:cubicBezTo>
                        <a:pt x="42336" y="66097"/>
                        <a:pt x="12703" y="89380"/>
                        <a:pt x="12703" y="89380"/>
                      </a:cubicBezTo>
                      <a:cubicBezTo>
                        <a:pt x="7941" y="93084"/>
                        <a:pt x="16936" y="86734"/>
                        <a:pt x="25403" y="76680"/>
                      </a:cubicBezTo>
                      <a:cubicBezTo>
                        <a:pt x="33870" y="66626"/>
                        <a:pt x="62445" y="31701"/>
                        <a:pt x="63503" y="29055"/>
                      </a:cubicBezTo>
                      <a:cubicBezTo>
                        <a:pt x="64561" y="26409"/>
                        <a:pt x="-526" y="30643"/>
                        <a:pt x="3" y="258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7" name="フリーフォーム 1396">
                  <a:extLst>
                    <a:ext uri="{FF2B5EF4-FFF2-40B4-BE49-F238E27FC236}">
                      <a16:creationId xmlns:a16="http://schemas.microsoft.com/office/drawing/2014/main" id="{D5ECE3CB-8D77-FDBC-8F21-84EFB34BE8F6}"/>
                    </a:ext>
                  </a:extLst>
                </p:cNvPr>
                <p:cNvSpPr/>
                <p:nvPr/>
              </p:nvSpPr>
              <p:spPr>
                <a:xfrm>
                  <a:off x="6559500" y="3330551"/>
                  <a:ext cx="63586" cy="133523"/>
                </a:xfrm>
                <a:custGeom>
                  <a:avLst/>
                  <a:gdLst>
                    <a:gd name="connsiteX0" fmla="*/ 50 w 63586"/>
                    <a:gd name="connsiteY0" fmla="*/ 24 h 133523"/>
                    <a:gd name="connsiteX1" fmla="*/ 25450 w 63586"/>
                    <a:gd name="connsiteY1" fmla="*/ 101624 h 133523"/>
                    <a:gd name="connsiteX2" fmla="*/ 63550 w 63586"/>
                    <a:gd name="connsiteY2" fmla="*/ 133374 h 133523"/>
                    <a:gd name="connsiteX3" fmla="*/ 31800 w 63586"/>
                    <a:gd name="connsiteY3" fmla="*/ 92099 h 133523"/>
                    <a:gd name="connsiteX4" fmla="*/ 50 w 63586"/>
                    <a:gd name="connsiteY4" fmla="*/ 24 h 13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86" h="133523">
                      <a:moveTo>
                        <a:pt x="50" y="24"/>
                      </a:moveTo>
                      <a:cubicBezTo>
                        <a:pt x="-1008" y="1612"/>
                        <a:pt x="14867" y="79399"/>
                        <a:pt x="25450" y="101624"/>
                      </a:cubicBezTo>
                      <a:cubicBezTo>
                        <a:pt x="36033" y="123849"/>
                        <a:pt x="62492" y="134962"/>
                        <a:pt x="63550" y="133374"/>
                      </a:cubicBezTo>
                      <a:cubicBezTo>
                        <a:pt x="64608" y="131786"/>
                        <a:pt x="42383" y="109562"/>
                        <a:pt x="31800" y="92099"/>
                      </a:cubicBezTo>
                      <a:cubicBezTo>
                        <a:pt x="21217" y="74637"/>
                        <a:pt x="1108" y="-1564"/>
                        <a:pt x="50" y="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8" name="フリーフォーム 1397">
                  <a:extLst>
                    <a:ext uri="{FF2B5EF4-FFF2-40B4-BE49-F238E27FC236}">
                      <a16:creationId xmlns:a16="http://schemas.microsoft.com/office/drawing/2014/main" id="{95C56AD8-228F-D3D7-9925-7F3786D0F068}"/>
                    </a:ext>
                  </a:extLst>
                </p:cNvPr>
                <p:cNvSpPr/>
                <p:nvPr/>
              </p:nvSpPr>
              <p:spPr>
                <a:xfrm>
                  <a:off x="6632414" y="3277857"/>
                  <a:ext cx="115079" cy="174092"/>
                </a:xfrm>
                <a:custGeom>
                  <a:avLst/>
                  <a:gdLst>
                    <a:gd name="connsiteX0" fmla="*/ 12861 w 115079"/>
                    <a:gd name="connsiteY0" fmla="*/ 1918 h 174092"/>
                    <a:gd name="connsiteX1" fmla="*/ 161 w 115079"/>
                    <a:gd name="connsiteY1" fmla="*/ 71768 h 174092"/>
                    <a:gd name="connsiteX2" fmla="*/ 16036 w 115079"/>
                    <a:gd name="connsiteY2" fmla="*/ 138443 h 174092"/>
                    <a:gd name="connsiteX3" fmla="*/ 44611 w 115079"/>
                    <a:gd name="connsiteY3" fmla="*/ 167018 h 174092"/>
                    <a:gd name="connsiteX4" fmla="*/ 57311 w 115079"/>
                    <a:gd name="connsiteY4" fmla="*/ 173368 h 174092"/>
                    <a:gd name="connsiteX5" fmla="*/ 89061 w 115079"/>
                    <a:gd name="connsiteY5" fmla="*/ 154318 h 174092"/>
                    <a:gd name="connsiteX6" fmla="*/ 114461 w 115079"/>
                    <a:gd name="connsiteY6" fmla="*/ 103518 h 174092"/>
                    <a:gd name="connsiteX7" fmla="*/ 104936 w 115079"/>
                    <a:gd name="connsiteY7" fmla="*/ 65418 h 174092"/>
                    <a:gd name="connsiteX8" fmla="*/ 79536 w 115079"/>
                    <a:gd name="connsiteY8" fmla="*/ 24143 h 174092"/>
                    <a:gd name="connsiteX9" fmla="*/ 12861 w 115079"/>
                    <a:gd name="connsiteY9" fmla="*/ 1918 h 174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5079" h="174092">
                      <a:moveTo>
                        <a:pt x="12861" y="1918"/>
                      </a:moveTo>
                      <a:cubicBezTo>
                        <a:pt x="-368" y="9855"/>
                        <a:pt x="-368" y="49014"/>
                        <a:pt x="161" y="71768"/>
                      </a:cubicBezTo>
                      <a:cubicBezTo>
                        <a:pt x="690" y="94522"/>
                        <a:pt x="8628" y="122568"/>
                        <a:pt x="16036" y="138443"/>
                      </a:cubicBezTo>
                      <a:cubicBezTo>
                        <a:pt x="23444" y="154318"/>
                        <a:pt x="44611" y="167018"/>
                        <a:pt x="44611" y="167018"/>
                      </a:cubicBezTo>
                      <a:cubicBezTo>
                        <a:pt x="51490" y="172839"/>
                        <a:pt x="49903" y="175485"/>
                        <a:pt x="57311" y="173368"/>
                      </a:cubicBezTo>
                      <a:cubicBezTo>
                        <a:pt x="64719" y="171251"/>
                        <a:pt x="79536" y="165960"/>
                        <a:pt x="89061" y="154318"/>
                      </a:cubicBezTo>
                      <a:cubicBezTo>
                        <a:pt x="98586" y="142676"/>
                        <a:pt x="111815" y="118335"/>
                        <a:pt x="114461" y="103518"/>
                      </a:cubicBezTo>
                      <a:cubicBezTo>
                        <a:pt x="117107" y="88701"/>
                        <a:pt x="110757" y="78647"/>
                        <a:pt x="104936" y="65418"/>
                      </a:cubicBezTo>
                      <a:cubicBezTo>
                        <a:pt x="99115" y="52189"/>
                        <a:pt x="91178" y="35785"/>
                        <a:pt x="79536" y="24143"/>
                      </a:cubicBezTo>
                      <a:cubicBezTo>
                        <a:pt x="67894" y="12501"/>
                        <a:pt x="26090" y="-6019"/>
                        <a:pt x="12861" y="19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9" name="フリーフォーム 1398">
                  <a:extLst>
                    <a:ext uri="{FF2B5EF4-FFF2-40B4-BE49-F238E27FC236}">
                      <a16:creationId xmlns:a16="http://schemas.microsoft.com/office/drawing/2014/main" id="{D4EA45FB-46C1-3B93-C086-C1BA99621815}"/>
                    </a:ext>
                  </a:extLst>
                </p:cNvPr>
                <p:cNvSpPr/>
                <p:nvPr/>
              </p:nvSpPr>
              <p:spPr>
                <a:xfrm>
                  <a:off x="6549371" y="3261548"/>
                  <a:ext cx="179024" cy="75385"/>
                </a:xfrm>
                <a:custGeom>
                  <a:avLst/>
                  <a:gdLst>
                    <a:gd name="connsiteX0" fmla="*/ 178454 w 179024"/>
                    <a:gd name="connsiteY0" fmla="*/ 34102 h 75385"/>
                    <a:gd name="connsiteX1" fmla="*/ 105429 w 179024"/>
                    <a:gd name="connsiteY1" fmla="*/ 2352 h 75385"/>
                    <a:gd name="connsiteX2" fmla="*/ 41929 w 179024"/>
                    <a:gd name="connsiteY2" fmla="*/ 2352 h 75385"/>
                    <a:gd name="connsiteX3" fmla="*/ 35579 w 179024"/>
                    <a:gd name="connsiteY3" fmla="*/ 11877 h 75385"/>
                    <a:gd name="connsiteX4" fmla="*/ 19704 w 179024"/>
                    <a:gd name="connsiteY4" fmla="*/ 40452 h 75385"/>
                    <a:gd name="connsiteX5" fmla="*/ 654 w 179024"/>
                    <a:gd name="connsiteY5" fmla="*/ 75377 h 75385"/>
                    <a:gd name="connsiteX6" fmla="*/ 45104 w 179024"/>
                    <a:gd name="connsiteY6" fmla="*/ 37277 h 75385"/>
                    <a:gd name="connsiteX7" fmla="*/ 64154 w 179024"/>
                    <a:gd name="connsiteY7" fmla="*/ 24577 h 75385"/>
                    <a:gd name="connsiteX8" fmla="*/ 178454 w 179024"/>
                    <a:gd name="connsiteY8" fmla="*/ 34102 h 75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9024" h="75385">
                      <a:moveTo>
                        <a:pt x="178454" y="34102"/>
                      </a:moveTo>
                      <a:cubicBezTo>
                        <a:pt x="185333" y="30398"/>
                        <a:pt x="128183" y="7644"/>
                        <a:pt x="105429" y="2352"/>
                      </a:cubicBezTo>
                      <a:cubicBezTo>
                        <a:pt x="82675" y="-2940"/>
                        <a:pt x="41929" y="2352"/>
                        <a:pt x="41929" y="2352"/>
                      </a:cubicBezTo>
                      <a:cubicBezTo>
                        <a:pt x="30287" y="3939"/>
                        <a:pt x="39283" y="5527"/>
                        <a:pt x="35579" y="11877"/>
                      </a:cubicBezTo>
                      <a:cubicBezTo>
                        <a:pt x="31875" y="18227"/>
                        <a:pt x="25525" y="29869"/>
                        <a:pt x="19704" y="40452"/>
                      </a:cubicBezTo>
                      <a:cubicBezTo>
                        <a:pt x="13883" y="51035"/>
                        <a:pt x="-3579" y="75906"/>
                        <a:pt x="654" y="75377"/>
                      </a:cubicBezTo>
                      <a:cubicBezTo>
                        <a:pt x="4887" y="74848"/>
                        <a:pt x="45104" y="37277"/>
                        <a:pt x="45104" y="37277"/>
                      </a:cubicBezTo>
                      <a:cubicBezTo>
                        <a:pt x="55687" y="28810"/>
                        <a:pt x="49337" y="27223"/>
                        <a:pt x="64154" y="24577"/>
                      </a:cubicBezTo>
                      <a:cubicBezTo>
                        <a:pt x="78971" y="21931"/>
                        <a:pt x="171575" y="37806"/>
                        <a:pt x="178454" y="341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0" name="フリーフォーム 1399">
                  <a:extLst>
                    <a:ext uri="{FF2B5EF4-FFF2-40B4-BE49-F238E27FC236}">
                      <a16:creationId xmlns:a16="http://schemas.microsoft.com/office/drawing/2014/main" id="{E4A97228-94E9-B3D0-5360-7AD9E7642FC4}"/>
                    </a:ext>
                  </a:extLst>
                </p:cNvPr>
                <p:cNvSpPr/>
                <p:nvPr/>
              </p:nvSpPr>
              <p:spPr>
                <a:xfrm>
                  <a:off x="6517810" y="3277984"/>
                  <a:ext cx="141679" cy="26074"/>
                </a:xfrm>
                <a:custGeom>
                  <a:avLst/>
                  <a:gdLst>
                    <a:gd name="connsiteX0" fmla="*/ 465 w 141679"/>
                    <a:gd name="connsiteY0" fmla="*/ 24016 h 26074"/>
                    <a:gd name="connsiteX1" fmla="*/ 51265 w 141679"/>
                    <a:gd name="connsiteY1" fmla="*/ 24016 h 26074"/>
                    <a:gd name="connsiteX2" fmla="*/ 89365 w 141679"/>
                    <a:gd name="connsiteY2" fmla="*/ 14491 h 26074"/>
                    <a:gd name="connsiteX3" fmla="*/ 140165 w 141679"/>
                    <a:gd name="connsiteY3" fmla="*/ 14491 h 26074"/>
                    <a:gd name="connsiteX4" fmla="*/ 124290 w 141679"/>
                    <a:gd name="connsiteY4" fmla="*/ 1791 h 26074"/>
                    <a:gd name="connsiteX5" fmla="*/ 83015 w 141679"/>
                    <a:gd name="connsiteY5" fmla="*/ 1791 h 26074"/>
                    <a:gd name="connsiteX6" fmla="*/ 465 w 141679"/>
                    <a:gd name="connsiteY6" fmla="*/ 24016 h 2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1679" h="26074">
                      <a:moveTo>
                        <a:pt x="465" y="24016"/>
                      </a:moveTo>
                      <a:cubicBezTo>
                        <a:pt x="-4827" y="27720"/>
                        <a:pt x="36448" y="25603"/>
                        <a:pt x="51265" y="24016"/>
                      </a:cubicBezTo>
                      <a:cubicBezTo>
                        <a:pt x="66082" y="22429"/>
                        <a:pt x="74548" y="16078"/>
                        <a:pt x="89365" y="14491"/>
                      </a:cubicBezTo>
                      <a:cubicBezTo>
                        <a:pt x="104182" y="12904"/>
                        <a:pt x="140165" y="14491"/>
                        <a:pt x="140165" y="14491"/>
                      </a:cubicBezTo>
                      <a:cubicBezTo>
                        <a:pt x="145986" y="12374"/>
                        <a:pt x="133815" y="3908"/>
                        <a:pt x="124290" y="1791"/>
                      </a:cubicBezTo>
                      <a:cubicBezTo>
                        <a:pt x="114765" y="-326"/>
                        <a:pt x="98890" y="-855"/>
                        <a:pt x="83015" y="1791"/>
                      </a:cubicBezTo>
                      <a:cubicBezTo>
                        <a:pt x="67140" y="4437"/>
                        <a:pt x="5757" y="20312"/>
                        <a:pt x="465" y="240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1" name="フリーフォーム 1400">
                  <a:extLst>
                    <a:ext uri="{FF2B5EF4-FFF2-40B4-BE49-F238E27FC236}">
                      <a16:creationId xmlns:a16="http://schemas.microsoft.com/office/drawing/2014/main" id="{E1511101-54F2-52D2-F9EC-6920A2459C6A}"/>
                    </a:ext>
                  </a:extLst>
                </p:cNvPr>
                <p:cNvSpPr/>
                <p:nvPr/>
              </p:nvSpPr>
              <p:spPr>
                <a:xfrm>
                  <a:off x="6603971" y="3381375"/>
                  <a:ext cx="146079" cy="88929"/>
                </a:xfrm>
                <a:custGeom>
                  <a:avLst/>
                  <a:gdLst>
                    <a:gd name="connsiteX0" fmla="*/ 146079 w 146079"/>
                    <a:gd name="connsiteY0" fmla="*/ 0 h 88929"/>
                    <a:gd name="connsiteX1" fmla="*/ 107979 w 146079"/>
                    <a:gd name="connsiteY1" fmla="*/ 63500 h 88929"/>
                    <a:gd name="connsiteX2" fmla="*/ 44479 w 146079"/>
                    <a:gd name="connsiteY2" fmla="*/ 79375 h 88929"/>
                    <a:gd name="connsiteX3" fmla="*/ 29 w 146079"/>
                    <a:gd name="connsiteY3" fmla="*/ 88900 h 88929"/>
                    <a:gd name="connsiteX4" fmla="*/ 50829 w 146079"/>
                    <a:gd name="connsiteY4" fmla="*/ 82550 h 88929"/>
                    <a:gd name="connsiteX5" fmla="*/ 88929 w 146079"/>
                    <a:gd name="connsiteY5" fmla="*/ 88900 h 88929"/>
                    <a:gd name="connsiteX6" fmla="*/ 101629 w 146079"/>
                    <a:gd name="connsiteY6" fmla="*/ 76200 h 88929"/>
                    <a:gd name="connsiteX7" fmla="*/ 111154 w 146079"/>
                    <a:gd name="connsiteY7" fmla="*/ 76200 h 88929"/>
                    <a:gd name="connsiteX8" fmla="*/ 117504 w 146079"/>
                    <a:gd name="connsiteY8" fmla="*/ 66675 h 88929"/>
                    <a:gd name="connsiteX9" fmla="*/ 117504 w 146079"/>
                    <a:gd name="connsiteY9" fmla="*/ 66675 h 88929"/>
                    <a:gd name="connsiteX10" fmla="*/ 146079 w 146079"/>
                    <a:gd name="connsiteY10" fmla="*/ 0 h 88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6079" h="88929">
                      <a:moveTo>
                        <a:pt x="146079" y="0"/>
                      </a:moveTo>
                      <a:cubicBezTo>
                        <a:pt x="135495" y="25135"/>
                        <a:pt x="124912" y="50271"/>
                        <a:pt x="107979" y="63500"/>
                      </a:cubicBezTo>
                      <a:cubicBezTo>
                        <a:pt x="91046" y="76729"/>
                        <a:pt x="62471" y="75142"/>
                        <a:pt x="44479" y="79375"/>
                      </a:cubicBezTo>
                      <a:cubicBezTo>
                        <a:pt x="26487" y="83608"/>
                        <a:pt x="-1029" y="88371"/>
                        <a:pt x="29" y="88900"/>
                      </a:cubicBezTo>
                      <a:cubicBezTo>
                        <a:pt x="1087" y="89429"/>
                        <a:pt x="36012" y="82550"/>
                        <a:pt x="50829" y="82550"/>
                      </a:cubicBezTo>
                      <a:cubicBezTo>
                        <a:pt x="65646" y="82550"/>
                        <a:pt x="88929" y="88900"/>
                        <a:pt x="88929" y="88900"/>
                      </a:cubicBezTo>
                      <a:cubicBezTo>
                        <a:pt x="97396" y="87842"/>
                        <a:pt x="101629" y="76200"/>
                        <a:pt x="101629" y="76200"/>
                      </a:cubicBezTo>
                      <a:cubicBezTo>
                        <a:pt x="105333" y="74083"/>
                        <a:pt x="111154" y="76200"/>
                        <a:pt x="111154" y="76200"/>
                      </a:cubicBezTo>
                      <a:cubicBezTo>
                        <a:pt x="113800" y="74613"/>
                        <a:pt x="117504" y="66675"/>
                        <a:pt x="117504" y="66675"/>
                      </a:cubicBezTo>
                      <a:lnTo>
                        <a:pt x="117504" y="66675"/>
                      </a:lnTo>
                      <a:lnTo>
                        <a:pt x="146079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2" name="フリーフォーム 1401">
                  <a:extLst>
                    <a:ext uri="{FF2B5EF4-FFF2-40B4-BE49-F238E27FC236}">
                      <a16:creationId xmlns:a16="http://schemas.microsoft.com/office/drawing/2014/main" id="{66A84251-034F-E039-02D1-3FAFB6E3197A}"/>
                    </a:ext>
                  </a:extLst>
                </p:cNvPr>
                <p:cNvSpPr/>
                <p:nvPr/>
              </p:nvSpPr>
              <p:spPr>
                <a:xfrm>
                  <a:off x="6727146" y="3292366"/>
                  <a:ext cx="38785" cy="82726"/>
                </a:xfrm>
                <a:custGeom>
                  <a:avLst/>
                  <a:gdLst>
                    <a:gd name="connsiteX0" fmla="*/ 679 w 38785"/>
                    <a:gd name="connsiteY0" fmla="*/ 109 h 82726"/>
                    <a:gd name="connsiteX1" fmla="*/ 13379 w 38785"/>
                    <a:gd name="connsiteY1" fmla="*/ 63609 h 82726"/>
                    <a:gd name="connsiteX2" fmla="*/ 13379 w 38785"/>
                    <a:gd name="connsiteY2" fmla="*/ 54084 h 82726"/>
                    <a:gd name="connsiteX3" fmla="*/ 38779 w 38785"/>
                    <a:gd name="connsiteY3" fmla="*/ 82659 h 82726"/>
                    <a:gd name="connsiteX4" fmla="*/ 679 w 38785"/>
                    <a:gd name="connsiteY4" fmla="*/ 109 h 827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785" h="82726">
                      <a:moveTo>
                        <a:pt x="679" y="109"/>
                      </a:moveTo>
                      <a:cubicBezTo>
                        <a:pt x="-3554" y="-3066"/>
                        <a:pt x="13379" y="63609"/>
                        <a:pt x="13379" y="63609"/>
                      </a:cubicBezTo>
                      <a:cubicBezTo>
                        <a:pt x="15496" y="72605"/>
                        <a:pt x="9146" y="50909"/>
                        <a:pt x="13379" y="54084"/>
                      </a:cubicBezTo>
                      <a:cubicBezTo>
                        <a:pt x="17612" y="57259"/>
                        <a:pt x="38250" y="84246"/>
                        <a:pt x="38779" y="82659"/>
                      </a:cubicBezTo>
                      <a:cubicBezTo>
                        <a:pt x="39308" y="81072"/>
                        <a:pt x="4912" y="3284"/>
                        <a:pt x="679" y="1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3" name="フリーフォーム 1402">
                  <a:extLst>
                    <a:ext uri="{FF2B5EF4-FFF2-40B4-BE49-F238E27FC236}">
                      <a16:creationId xmlns:a16="http://schemas.microsoft.com/office/drawing/2014/main" id="{B2890622-F145-1152-0C63-5E9637502269}"/>
                    </a:ext>
                  </a:extLst>
                </p:cNvPr>
                <p:cNvSpPr/>
                <p:nvPr/>
              </p:nvSpPr>
              <p:spPr>
                <a:xfrm>
                  <a:off x="6660500" y="3273355"/>
                  <a:ext cx="113708" cy="44570"/>
                </a:xfrm>
                <a:custGeom>
                  <a:avLst/>
                  <a:gdLst>
                    <a:gd name="connsiteX0" fmla="*/ 650 w 113708"/>
                    <a:gd name="connsiteY0" fmla="*/ 44520 h 44570"/>
                    <a:gd name="connsiteX1" fmla="*/ 54625 w 113708"/>
                    <a:gd name="connsiteY1" fmla="*/ 22295 h 44570"/>
                    <a:gd name="connsiteX2" fmla="*/ 111775 w 113708"/>
                    <a:gd name="connsiteY2" fmla="*/ 70 h 44570"/>
                    <a:gd name="connsiteX3" fmla="*/ 92725 w 113708"/>
                    <a:gd name="connsiteY3" fmla="*/ 15945 h 44570"/>
                    <a:gd name="connsiteX4" fmla="*/ 650 w 113708"/>
                    <a:gd name="connsiteY4" fmla="*/ 44520 h 44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3708" h="44570">
                      <a:moveTo>
                        <a:pt x="650" y="44520"/>
                      </a:moveTo>
                      <a:cubicBezTo>
                        <a:pt x="-5700" y="45578"/>
                        <a:pt x="36104" y="29703"/>
                        <a:pt x="54625" y="22295"/>
                      </a:cubicBezTo>
                      <a:cubicBezTo>
                        <a:pt x="73146" y="14887"/>
                        <a:pt x="111775" y="70"/>
                        <a:pt x="111775" y="70"/>
                      </a:cubicBezTo>
                      <a:cubicBezTo>
                        <a:pt x="118125" y="-988"/>
                        <a:pt x="108071" y="10124"/>
                        <a:pt x="92725" y="15945"/>
                      </a:cubicBezTo>
                      <a:cubicBezTo>
                        <a:pt x="77379" y="21766"/>
                        <a:pt x="7000" y="43462"/>
                        <a:pt x="650" y="445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4" name="フリーフォーム 1403">
                  <a:extLst>
                    <a:ext uri="{FF2B5EF4-FFF2-40B4-BE49-F238E27FC236}">
                      <a16:creationId xmlns:a16="http://schemas.microsoft.com/office/drawing/2014/main" id="{595A9A5D-EA15-CB52-6463-D18ED2DB3A5C}"/>
                    </a:ext>
                  </a:extLst>
                </p:cNvPr>
                <p:cNvSpPr/>
                <p:nvPr/>
              </p:nvSpPr>
              <p:spPr>
                <a:xfrm>
                  <a:off x="6629006" y="3298053"/>
                  <a:ext cx="133850" cy="162867"/>
                </a:xfrm>
                <a:custGeom>
                  <a:avLst/>
                  <a:gdLst>
                    <a:gd name="connsiteX0" fmla="*/ 22619 w 133850"/>
                    <a:gd name="connsiteY0" fmla="*/ 772 h 162867"/>
                    <a:gd name="connsiteX1" fmla="*/ 394 w 133850"/>
                    <a:gd name="connsiteY1" fmla="*/ 70622 h 162867"/>
                    <a:gd name="connsiteX2" fmla="*/ 9919 w 133850"/>
                    <a:gd name="connsiteY2" fmla="*/ 102372 h 162867"/>
                    <a:gd name="connsiteX3" fmla="*/ 28969 w 133850"/>
                    <a:gd name="connsiteY3" fmla="*/ 140472 h 162867"/>
                    <a:gd name="connsiteX4" fmla="*/ 51194 w 133850"/>
                    <a:gd name="connsiteY4" fmla="*/ 162697 h 162867"/>
                    <a:gd name="connsiteX5" fmla="*/ 105169 w 133850"/>
                    <a:gd name="connsiteY5" fmla="*/ 146822 h 162867"/>
                    <a:gd name="connsiteX6" fmla="*/ 133744 w 133850"/>
                    <a:gd name="connsiteY6" fmla="*/ 83322 h 162867"/>
                    <a:gd name="connsiteX7" fmla="*/ 95644 w 133850"/>
                    <a:gd name="connsiteY7" fmla="*/ 35697 h 162867"/>
                    <a:gd name="connsiteX8" fmla="*/ 22619 w 133850"/>
                    <a:gd name="connsiteY8" fmla="*/ 772 h 16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850" h="162867">
                      <a:moveTo>
                        <a:pt x="22619" y="772"/>
                      </a:moveTo>
                      <a:cubicBezTo>
                        <a:pt x="6744" y="6593"/>
                        <a:pt x="2511" y="53689"/>
                        <a:pt x="394" y="70622"/>
                      </a:cubicBezTo>
                      <a:cubicBezTo>
                        <a:pt x="-1723" y="87555"/>
                        <a:pt x="5157" y="90730"/>
                        <a:pt x="9919" y="102372"/>
                      </a:cubicBezTo>
                      <a:cubicBezTo>
                        <a:pt x="14681" y="114014"/>
                        <a:pt x="22090" y="130418"/>
                        <a:pt x="28969" y="140472"/>
                      </a:cubicBezTo>
                      <a:cubicBezTo>
                        <a:pt x="35848" y="150526"/>
                        <a:pt x="38494" y="161639"/>
                        <a:pt x="51194" y="162697"/>
                      </a:cubicBezTo>
                      <a:cubicBezTo>
                        <a:pt x="63894" y="163755"/>
                        <a:pt x="91411" y="160051"/>
                        <a:pt x="105169" y="146822"/>
                      </a:cubicBezTo>
                      <a:cubicBezTo>
                        <a:pt x="118927" y="133593"/>
                        <a:pt x="135331" y="101843"/>
                        <a:pt x="133744" y="83322"/>
                      </a:cubicBezTo>
                      <a:cubicBezTo>
                        <a:pt x="132157" y="64801"/>
                        <a:pt x="108873" y="47868"/>
                        <a:pt x="95644" y="35697"/>
                      </a:cubicBezTo>
                      <a:cubicBezTo>
                        <a:pt x="82415" y="23526"/>
                        <a:pt x="38494" y="-5049"/>
                        <a:pt x="22619" y="7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5" name="円/楕円 1404">
                  <a:extLst>
                    <a:ext uri="{FF2B5EF4-FFF2-40B4-BE49-F238E27FC236}">
                      <a16:creationId xmlns:a16="http://schemas.microsoft.com/office/drawing/2014/main" id="{0AA24C8E-C689-C55C-31AA-FDC6F54CD396}"/>
                    </a:ext>
                  </a:extLst>
                </p:cNvPr>
                <p:cNvSpPr/>
                <p:nvPr/>
              </p:nvSpPr>
              <p:spPr>
                <a:xfrm>
                  <a:off x="6626626" y="3316402"/>
                  <a:ext cx="58639" cy="5863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6" name="フリーフォーム 1405">
                  <a:extLst>
                    <a:ext uri="{FF2B5EF4-FFF2-40B4-BE49-F238E27FC236}">
                      <a16:creationId xmlns:a16="http://schemas.microsoft.com/office/drawing/2014/main" id="{FD97A83B-E26B-5594-602A-6A451B9B9498}"/>
                    </a:ext>
                  </a:extLst>
                </p:cNvPr>
                <p:cNvSpPr/>
                <p:nvPr/>
              </p:nvSpPr>
              <p:spPr>
                <a:xfrm>
                  <a:off x="6311533" y="3470275"/>
                  <a:ext cx="64099" cy="79375"/>
                </a:xfrm>
                <a:custGeom>
                  <a:avLst/>
                  <a:gdLst>
                    <a:gd name="connsiteX0" fmla="*/ 63867 w 64099"/>
                    <a:gd name="connsiteY0" fmla="*/ 0 h 79375"/>
                    <a:gd name="connsiteX1" fmla="*/ 35292 w 64099"/>
                    <a:gd name="connsiteY1" fmla="*/ 57150 h 79375"/>
                    <a:gd name="connsiteX2" fmla="*/ 367 w 64099"/>
                    <a:gd name="connsiteY2" fmla="*/ 79375 h 79375"/>
                    <a:gd name="connsiteX3" fmla="*/ 19417 w 64099"/>
                    <a:gd name="connsiteY3" fmla="*/ 57150 h 79375"/>
                    <a:gd name="connsiteX4" fmla="*/ 63867 w 64099"/>
                    <a:gd name="connsiteY4" fmla="*/ 0 h 79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099" h="79375">
                      <a:moveTo>
                        <a:pt x="63867" y="0"/>
                      </a:moveTo>
                      <a:cubicBezTo>
                        <a:pt x="66513" y="0"/>
                        <a:pt x="45875" y="43921"/>
                        <a:pt x="35292" y="57150"/>
                      </a:cubicBezTo>
                      <a:cubicBezTo>
                        <a:pt x="24709" y="70379"/>
                        <a:pt x="3013" y="79375"/>
                        <a:pt x="367" y="79375"/>
                      </a:cubicBezTo>
                      <a:cubicBezTo>
                        <a:pt x="-2279" y="79375"/>
                        <a:pt x="9892" y="66675"/>
                        <a:pt x="19417" y="57150"/>
                      </a:cubicBezTo>
                      <a:cubicBezTo>
                        <a:pt x="28942" y="47625"/>
                        <a:pt x="61221" y="0"/>
                        <a:pt x="63867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7" name="フリーフォーム 1406">
                  <a:extLst>
                    <a:ext uri="{FF2B5EF4-FFF2-40B4-BE49-F238E27FC236}">
                      <a16:creationId xmlns:a16="http://schemas.microsoft.com/office/drawing/2014/main" id="{6DE88BBC-A0F7-0CD3-46CC-65B77E0E63B6}"/>
                    </a:ext>
                  </a:extLst>
                </p:cNvPr>
                <p:cNvSpPr/>
                <p:nvPr/>
              </p:nvSpPr>
              <p:spPr>
                <a:xfrm>
                  <a:off x="6311888" y="3562224"/>
                  <a:ext cx="53998" cy="67132"/>
                </a:xfrm>
                <a:custGeom>
                  <a:avLst/>
                  <a:gdLst>
                    <a:gd name="connsiteX0" fmla="*/ 12 w 53998"/>
                    <a:gd name="connsiteY0" fmla="*/ 126 h 67132"/>
                    <a:gd name="connsiteX1" fmla="*/ 25412 w 53998"/>
                    <a:gd name="connsiteY1" fmla="*/ 47751 h 67132"/>
                    <a:gd name="connsiteX2" fmla="*/ 53987 w 53998"/>
                    <a:gd name="connsiteY2" fmla="*/ 63626 h 67132"/>
                    <a:gd name="connsiteX3" fmla="*/ 28587 w 53998"/>
                    <a:gd name="connsiteY3" fmla="*/ 63626 h 67132"/>
                    <a:gd name="connsiteX4" fmla="*/ 12 w 53998"/>
                    <a:gd name="connsiteY4" fmla="*/ 126 h 67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998" h="67132">
                      <a:moveTo>
                        <a:pt x="12" y="126"/>
                      </a:moveTo>
                      <a:cubicBezTo>
                        <a:pt x="-517" y="-2520"/>
                        <a:pt x="16416" y="37168"/>
                        <a:pt x="25412" y="47751"/>
                      </a:cubicBezTo>
                      <a:cubicBezTo>
                        <a:pt x="34408" y="58334"/>
                        <a:pt x="53458" y="60980"/>
                        <a:pt x="53987" y="63626"/>
                      </a:cubicBezTo>
                      <a:cubicBezTo>
                        <a:pt x="54516" y="66272"/>
                        <a:pt x="36524" y="69976"/>
                        <a:pt x="28587" y="63626"/>
                      </a:cubicBezTo>
                      <a:cubicBezTo>
                        <a:pt x="20650" y="57276"/>
                        <a:pt x="541" y="2772"/>
                        <a:pt x="12" y="1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8" name="フリーフォーム 1407">
                  <a:extLst>
                    <a:ext uri="{FF2B5EF4-FFF2-40B4-BE49-F238E27FC236}">
                      <a16:creationId xmlns:a16="http://schemas.microsoft.com/office/drawing/2014/main" id="{61ADD510-8FDC-1CFC-523C-6B7A586B4BF1}"/>
                    </a:ext>
                  </a:extLst>
                </p:cNvPr>
                <p:cNvSpPr/>
                <p:nvPr/>
              </p:nvSpPr>
              <p:spPr>
                <a:xfrm>
                  <a:off x="6362597" y="3730545"/>
                  <a:ext cx="157173" cy="47901"/>
                </a:xfrm>
                <a:custGeom>
                  <a:avLst/>
                  <a:gdLst>
                    <a:gd name="connsiteX0" fmla="*/ 103 w 157173"/>
                    <a:gd name="connsiteY0" fmla="*/ 80 h 47901"/>
                    <a:gd name="connsiteX1" fmla="*/ 54078 w 157173"/>
                    <a:gd name="connsiteY1" fmla="*/ 28655 h 47901"/>
                    <a:gd name="connsiteX2" fmla="*/ 47728 w 157173"/>
                    <a:gd name="connsiteY2" fmla="*/ 47705 h 47901"/>
                    <a:gd name="connsiteX3" fmla="*/ 155678 w 157173"/>
                    <a:gd name="connsiteY3" fmla="*/ 38180 h 47901"/>
                    <a:gd name="connsiteX4" fmla="*/ 108053 w 157173"/>
                    <a:gd name="connsiteY4" fmla="*/ 31830 h 47901"/>
                    <a:gd name="connsiteX5" fmla="*/ 69953 w 157173"/>
                    <a:gd name="connsiteY5" fmla="*/ 38180 h 47901"/>
                    <a:gd name="connsiteX6" fmla="*/ 103 w 157173"/>
                    <a:gd name="connsiteY6" fmla="*/ 80 h 47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7173" h="47901">
                      <a:moveTo>
                        <a:pt x="103" y="80"/>
                      </a:moveTo>
                      <a:cubicBezTo>
                        <a:pt x="-2543" y="-1508"/>
                        <a:pt x="46141" y="20718"/>
                        <a:pt x="54078" y="28655"/>
                      </a:cubicBezTo>
                      <a:cubicBezTo>
                        <a:pt x="62015" y="36592"/>
                        <a:pt x="30795" y="46118"/>
                        <a:pt x="47728" y="47705"/>
                      </a:cubicBezTo>
                      <a:cubicBezTo>
                        <a:pt x="64661" y="49293"/>
                        <a:pt x="145624" y="40826"/>
                        <a:pt x="155678" y="38180"/>
                      </a:cubicBezTo>
                      <a:cubicBezTo>
                        <a:pt x="165732" y="35534"/>
                        <a:pt x="122340" y="31830"/>
                        <a:pt x="108053" y="31830"/>
                      </a:cubicBezTo>
                      <a:cubicBezTo>
                        <a:pt x="93766" y="31830"/>
                        <a:pt x="82653" y="41355"/>
                        <a:pt x="69953" y="38180"/>
                      </a:cubicBezTo>
                      <a:cubicBezTo>
                        <a:pt x="57253" y="35005"/>
                        <a:pt x="2749" y="1668"/>
                        <a:pt x="103" y="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9" name="フリーフォーム 1408">
                  <a:extLst>
                    <a:ext uri="{FF2B5EF4-FFF2-40B4-BE49-F238E27FC236}">
                      <a16:creationId xmlns:a16="http://schemas.microsoft.com/office/drawing/2014/main" id="{90EEFB06-3F86-CE4D-67B4-F30C393313B1}"/>
                    </a:ext>
                  </a:extLst>
                </p:cNvPr>
                <p:cNvSpPr/>
                <p:nvPr/>
              </p:nvSpPr>
              <p:spPr>
                <a:xfrm>
                  <a:off x="6371702" y="3731909"/>
                  <a:ext cx="149757" cy="40139"/>
                </a:xfrm>
                <a:custGeom>
                  <a:avLst/>
                  <a:gdLst>
                    <a:gd name="connsiteX0" fmla="*/ 523 w 149757"/>
                    <a:gd name="connsiteY0" fmla="*/ 1891 h 40139"/>
                    <a:gd name="connsiteX1" fmla="*/ 111648 w 149757"/>
                    <a:gd name="connsiteY1" fmla="*/ 14591 h 40139"/>
                    <a:gd name="connsiteX2" fmla="*/ 149748 w 149757"/>
                    <a:gd name="connsiteY2" fmla="*/ 39991 h 40139"/>
                    <a:gd name="connsiteX3" fmla="*/ 114823 w 149757"/>
                    <a:gd name="connsiteY3" fmla="*/ 1891 h 40139"/>
                    <a:gd name="connsiteX4" fmla="*/ 70373 w 149757"/>
                    <a:gd name="connsiteY4" fmla="*/ 5066 h 40139"/>
                    <a:gd name="connsiteX5" fmla="*/ 523 w 149757"/>
                    <a:gd name="connsiteY5" fmla="*/ 1891 h 40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757" h="40139">
                      <a:moveTo>
                        <a:pt x="523" y="1891"/>
                      </a:moveTo>
                      <a:cubicBezTo>
                        <a:pt x="7402" y="3478"/>
                        <a:pt x="86777" y="8241"/>
                        <a:pt x="111648" y="14591"/>
                      </a:cubicBezTo>
                      <a:cubicBezTo>
                        <a:pt x="136519" y="20941"/>
                        <a:pt x="149219" y="42108"/>
                        <a:pt x="149748" y="39991"/>
                      </a:cubicBezTo>
                      <a:cubicBezTo>
                        <a:pt x="150277" y="37874"/>
                        <a:pt x="128052" y="7712"/>
                        <a:pt x="114823" y="1891"/>
                      </a:cubicBezTo>
                      <a:cubicBezTo>
                        <a:pt x="101594" y="-3930"/>
                        <a:pt x="84131" y="5595"/>
                        <a:pt x="70373" y="5066"/>
                      </a:cubicBezTo>
                      <a:cubicBezTo>
                        <a:pt x="56615" y="4537"/>
                        <a:pt x="-6356" y="304"/>
                        <a:pt x="523" y="18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0" name="フリーフォーム 1409">
                  <a:extLst>
                    <a:ext uri="{FF2B5EF4-FFF2-40B4-BE49-F238E27FC236}">
                      <a16:creationId xmlns:a16="http://schemas.microsoft.com/office/drawing/2014/main" id="{9FFFF24F-D8F9-5FA2-29B0-A3C52DAAF420}"/>
                    </a:ext>
                  </a:extLst>
                </p:cNvPr>
                <p:cNvSpPr/>
                <p:nvPr/>
              </p:nvSpPr>
              <p:spPr>
                <a:xfrm>
                  <a:off x="6442767" y="4000500"/>
                  <a:ext cx="415233" cy="269882"/>
                </a:xfrm>
                <a:custGeom>
                  <a:avLst/>
                  <a:gdLst>
                    <a:gd name="connsiteX0" fmla="*/ 415233 w 415233"/>
                    <a:gd name="connsiteY0" fmla="*/ 0 h 269882"/>
                    <a:gd name="connsiteX1" fmla="*/ 291408 w 415233"/>
                    <a:gd name="connsiteY1" fmla="*/ 60325 h 269882"/>
                    <a:gd name="connsiteX2" fmla="*/ 88208 w 415233"/>
                    <a:gd name="connsiteY2" fmla="*/ 155575 h 269882"/>
                    <a:gd name="connsiteX3" fmla="*/ 5658 w 415233"/>
                    <a:gd name="connsiteY3" fmla="*/ 203200 h 269882"/>
                    <a:gd name="connsiteX4" fmla="*/ 8833 w 415233"/>
                    <a:gd name="connsiteY4" fmla="*/ 228600 h 269882"/>
                    <a:gd name="connsiteX5" fmla="*/ 21533 w 415233"/>
                    <a:gd name="connsiteY5" fmla="*/ 269875 h 269882"/>
                    <a:gd name="connsiteX6" fmla="*/ 21533 w 415233"/>
                    <a:gd name="connsiteY6" fmla="*/ 231775 h 269882"/>
                    <a:gd name="connsiteX7" fmla="*/ 15183 w 415233"/>
                    <a:gd name="connsiteY7" fmla="*/ 196850 h 269882"/>
                    <a:gd name="connsiteX8" fmla="*/ 234258 w 415233"/>
                    <a:gd name="connsiteY8" fmla="*/ 101600 h 269882"/>
                    <a:gd name="connsiteX9" fmla="*/ 212033 w 415233"/>
                    <a:gd name="connsiteY9" fmla="*/ 111125 h 269882"/>
                    <a:gd name="connsiteX10" fmla="*/ 415233 w 415233"/>
                    <a:gd name="connsiteY10" fmla="*/ 0 h 269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5233" h="269882">
                      <a:moveTo>
                        <a:pt x="415233" y="0"/>
                      </a:moveTo>
                      <a:lnTo>
                        <a:pt x="291408" y="60325"/>
                      </a:lnTo>
                      <a:lnTo>
                        <a:pt x="88208" y="155575"/>
                      </a:lnTo>
                      <a:cubicBezTo>
                        <a:pt x="40583" y="179388"/>
                        <a:pt x="18887" y="191029"/>
                        <a:pt x="5658" y="203200"/>
                      </a:cubicBezTo>
                      <a:cubicBezTo>
                        <a:pt x="-7571" y="215371"/>
                        <a:pt x="6187" y="217487"/>
                        <a:pt x="8833" y="228600"/>
                      </a:cubicBezTo>
                      <a:cubicBezTo>
                        <a:pt x="11479" y="239713"/>
                        <a:pt x="19416" y="269346"/>
                        <a:pt x="21533" y="269875"/>
                      </a:cubicBezTo>
                      <a:cubicBezTo>
                        <a:pt x="23650" y="270404"/>
                        <a:pt x="22591" y="243946"/>
                        <a:pt x="21533" y="231775"/>
                      </a:cubicBezTo>
                      <a:cubicBezTo>
                        <a:pt x="20475" y="219604"/>
                        <a:pt x="-20271" y="218546"/>
                        <a:pt x="15183" y="196850"/>
                      </a:cubicBezTo>
                      <a:cubicBezTo>
                        <a:pt x="50637" y="175154"/>
                        <a:pt x="201450" y="115888"/>
                        <a:pt x="234258" y="101600"/>
                      </a:cubicBezTo>
                      <a:lnTo>
                        <a:pt x="212033" y="111125"/>
                      </a:lnTo>
                      <a:lnTo>
                        <a:pt x="415233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1" name="フリーフォーム 1410">
                  <a:extLst>
                    <a:ext uri="{FF2B5EF4-FFF2-40B4-BE49-F238E27FC236}">
                      <a16:creationId xmlns:a16="http://schemas.microsoft.com/office/drawing/2014/main" id="{C4656B6C-3133-6CFA-B43D-7E6FB93DD82C}"/>
                    </a:ext>
                  </a:extLst>
                </p:cNvPr>
                <p:cNvSpPr/>
                <p:nvPr/>
              </p:nvSpPr>
              <p:spPr>
                <a:xfrm>
                  <a:off x="6781287" y="3968727"/>
                  <a:ext cx="358306" cy="73048"/>
                </a:xfrm>
                <a:custGeom>
                  <a:avLst/>
                  <a:gdLst>
                    <a:gd name="connsiteX0" fmla="*/ 513 w 358306"/>
                    <a:gd name="connsiteY0" fmla="*/ 73048 h 73048"/>
                    <a:gd name="connsiteX1" fmla="*/ 194188 w 358306"/>
                    <a:gd name="connsiteY1" fmla="*/ 15898 h 73048"/>
                    <a:gd name="connsiteX2" fmla="*/ 352938 w 358306"/>
                    <a:gd name="connsiteY2" fmla="*/ 28598 h 73048"/>
                    <a:gd name="connsiteX3" fmla="*/ 311663 w 358306"/>
                    <a:gd name="connsiteY3" fmla="*/ 12723 h 73048"/>
                    <a:gd name="connsiteX4" fmla="*/ 219588 w 358306"/>
                    <a:gd name="connsiteY4" fmla="*/ 23 h 73048"/>
                    <a:gd name="connsiteX5" fmla="*/ 140213 w 358306"/>
                    <a:gd name="connsiteY5" fmla="*/ 15898 h 73048"/>
                    <a:gd name="connsiteX6" fmla="*/ 513 w 358306"/>
                    <a:gd name="connsiteY6" fmla="*/ 73048 h 73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8306" h="73048">
                      <a:moveTo>
                        <a:pt x="513" y="73048"/>
                      </a:moveTo>
                      <a:cubicBezTo>
                        <a:pt x="9509" y="73048"/>
                        <a:pt x="135451" y="23306"/>
                        <a:pt x="194188" y="15898"/>
                      </a:cubicBezTo>
                      <a:cubicBezTo>
                        <a:pt x="252925" y="8490"/>
                        <a:pt x="333359" y="29127"/>
                        <a:pt x="352938" y="28598"/>
                      </a:cubicBezTo>
                      <a:cubicBezTo>
                        <a:pt x="372517" y="28069"/>
                        <a:pt x="333888" y="17485"/>
                        <a:pt x="311663" y="12723"/>
                      </a:cubicBezTo>
                      <a:cubicBezTo>
                        <a:pt x="289438" y="7960"/>
                        <a:pt x="248163" y="-506"/>
                        <a:pt x="219588" y="23"/>
                      </a:cubicBezTo>
                      <a:cubicBezTo>
                        <a:pt x="191013" y="552"/>
                        <a:pt x="177255" y="5315"/>
                        <a:pt x="140213" y="15898"/>
                      </a:cubicBezTo>
                      <a:cubicBezTo>
                        <a:pt x="103171" y="26481"/>
                        <a:pt x="-8483" y="73048"/>
                        <a:pt x="513" y="730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2" name="フリーフォーム 1411">
                  <a:extLst>
                    <a:ext uri="{FF2B5EF4-FFF2-40B4-BE49-F238E27FC236}">
                      <a16:creationId xmlns:a16="http://schemas.microsoft.com/office/drawing/2014/main" id="{B243962E-A9BC-25A2-0369-1CD4F967DB72}"/>
                    </a:ext>
                  </a:extLst>
                </p:cNvPr>
                <p:cNvSpPr/>
                <p:nvPr/>
              </p:nvSpPr>
              <p:spPr>
                <a:xfrm>
                  <a:off x="7118126" y="4009888"/>
                  <a:ext cx="54422" cy="221344"/>
                </a:xfrm>
                <a:custGeom>
                  <a:avLst/>
                  <a:gdLst>
                    <a:gd name="connsiteX0" fmla="*/ 31974 w 54422"/>
                    <a:gd name="connsiteY0" fmla="*/ 137 h 221344"/>
                    <a:gd name="connsiteX1" fmla="*/ 19274 w 54422"/>
                    <a:gd name="connsiteY1" fmla="*/ 69987 h 221344"/>
                    <a:gd name="connsiteX2" fmla="*/ 54199 w 54422"/>
                    <a:gd name="connsiteY2" fmla="*/ 219212 h 221344"/>
                    <a:gd name="connsiteX3" fmla="*/ 35149 w 54422"/>
                    <a:gd name="connsiteY3" fmla="*/ 162062 h 221344"/>
                    <a:gd name="connsiteX4" fmla="*/ 3399 w 54422"/>
                    <a:gd name="connsiteY4" fmla="*/ 66812 h 221344"/>
                    <a:gd name="connsiteX5" fmla="*/ 3399 w 54422"/>
                    <a:gd name="connsiteY5" fmla="*/ 85862 h 221344"/>
                    <a:gd name="connsiteX6" fmla="*/ 31974 w 54422"/>
                    <a:gd name="connsiteY6" fmla="*/ 137 h 221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422" h="221344">
                      <a:moveTo>
                        <a:pt x="31974" y="137"/>
                      </a:moveTo>
                      <a:cubicBezTo>
                        <a:pt x="34620" y="-2509"/>
                        <a:pt x="15570" y="33475"/>
                        <a:pt x="19274" y="69987"/>
                      </a:cubicBezTo>
                      <a:cubicBezTo>
                        <a:pt x="22978" y="106499"/>
                        <a:pt x="51553" y="203866"/>
                        <a:pt x="54199" y="219212"/>
                      </a:cubicBezTo>
                      <a:cubicBezTo>
                        <a:pt x="56845" y="234558"/>
                        <a:pt x="35149" y="162062"/>
                        <a:pt x="35149" y="162062"/>
                      </a:cubicBezTo>
                      <a:lnTo>
                        <a:pt x="3399" y="66812"/>
                      </a:lnTo>
                      <a:cubicBezTo>
                        <a:pt x="-1893" y="54112"/>
                        <a:pt x="-305" y="94329"/>
                        <a:pt x="3399" y="85862"/>
                      </a:cubicBezTo>
                      <a:cubicBezTo>
                        <a:pt x="7103" y="77395"/>
                        <a:pt x="29328" y="2783"/>
                        <a:pt x="31974" y="1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3" name="フリーフォーム 1412">
                  <a:extLst>
                    <a:ext uri="{FF2B5EF4-FFF2-40B4-BE49-F238E27FC236}">
                      <a16:creationId xmlns:a16="http://schemas.microsoft.com/office/drawing/2014/main" id="{DB776E22-D095-B184-CFFE-B1F8B99A9EA9}"/>
                    </a:ext>
                  </a:extLst>
                </p:cNvPr>
                <p:cNvSpPr/>
                <p:nvPr/>
              </p:nvSpPr>
              <p:spPr>
                <a:xfrm>
                  <a:off x="6378072" y="4202164"/>
                  <a:ext cx="461759" cy="246032"/>
                </a:xfrm>
                <a:custGeom>
                  <a:avLst/>
                  <a:gdLst>
                    <a:gd name="connsiteX0" fmla="*/ 503 w 461759"/>
                    <a:gd name="connsiteY0" fmla="*/ 246011 h 246032"/>
                    <a:gd name="connsiteX1" fmla="*/ 117978 w 461759"/>
                    <a:gd name="connsiteY1" fmla="*/ 49161 h 246032"/>
                    <a:gd name="connsiteX2" fmla="*/ 298953 w 461759"/>
                    <a:gd name="connsiteY2" fmla="*/ 20586 h 246032"/>
                    <a:gd name="connsiteX3" fmla="*/ 460878 w 461759"/>
                    <a:gd name="connsiteY3" fmla="*/ 1536 h 246032"/>
                    <a:gd name="connsiteX4" fmla="*/ 225928 w 461759"/>
                    <a:gd name="connsiteY4" fmla="*/ 1536 h 246032"/>
                    <a:gd name="connsiteX5" fmla="*/ 289428 w 461759"/>
                    <a:gd name="connsiteY5" fmla="*/ 4711 h 246032"/>
                    <a:gd name="connsiteX6" fmla="*/ 168778 w 461759"/>
                    <a:gd name="connsiteY6" fmla="*/ 4711 h 246032"/>
                    <a:gd name="connsiteX7" fmla="*/ 117978 w 461759"/>
                    <a:gd name="connsiteY7" fmla="*/ 39636 h 246032"/>
                    <a:gd name="connsiteX8" fmla="*/ 76703 w 461759"/>
                    <a:gd name="connsiteY8" fmla="*/ 61861 h 246032"/>
                    <a:gd name="connsiteX9" fmla="*/ 503 w 461759"/>
                    <a:gd name="connsiteY9" fmla="*/ 246011 h 246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61759" h="246032">
                      <a:moveTo>
                        <a:pt x="503" y="246011"/>
                      </a:moveTo>
                      <a:cubicBezTo>
                        <a:pt x="7382" y="243894"/>
                        <a:pt x="68236" y="86732"/>
                        <a:pt x="117978" y="49161"/>
                      </a:cubicBezTo>
                      <a:cubicBezTo>
                        <a:pt x="167720" y="11590"/>
                        <a:pt x="241803" y="28523"/>
                        <a:pt x="298953" y="20586"/>
                      </a:cubicBezTo>
                      <a:cubicBezTo>
                        <a:pt x="356103" y="12649"/>
                        <a:pt x="473049" y="4711"/>
                        <a:pt x="460878" y="1536"/>
                      </a:cubicBezTo>
                      <a:cubicBezTo>
                        <a:pt x="448707" y="-1639"/>
                        <a:pt x="254503" y="1007"/>
                        <a:pt x="225928" y="1536"/>
                      </a:cubicBezTo>
                      <a:cubicBezTo>
                        <a:pt x="197353" y="2065"/>
                        <a:pt x="298953" y="4182"/>
                        <a:pt x="289428" y="4711"/>
                      </a:cubicBezTo>
                      <a:cubicBezTo>
                        <a:pt x="279903" y="5240"/>
                        <a:pt x="197353" y="-1110"/>
                        <a:pt x="168778" y="4711"/>
                      </a:cubicBezTo>
                      <a:cubicBezTo>
                        <a:pt x="140203" y="10532"/>
                        <a:pt x="133324" y="30111"/>
                        <a:pt x="117978" y="39636"/>
                      </a:cubicBezTo>
                      <a:cubicBezTo>
                        <a:pt x="102632" y="49161"/>
                        <a:pt x="94166" y="32757"/>
                        <a:pt x="76703" y="61861"/>
                      </a:cubicBezTo>
                      <a:cubicBezTo>
                        <a:pt x="59240" y="90965"/>
                        <a:pt x="-6376" y="248128"/>
                        <a:pt x="503" y="2460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4" name="フリーフォーム 1413">
                  <a:extLst>
                    <a:ext uri="{FF2B5EF4-FFF2-40B4-BE49-F238E27FC236}">
                      <a16:creationId xmlns:a16="http://schemas.microsoft.com/office/drawing/2014/main" id="{7AB5585C-931F-86E2-F393-108867B98ED8}"/>
                    </a:ext>
                  </a:extLst>
                </p:cNvPr>
                <p:cNvSpPr/>
                <p:nvPr/>
              </p:nvSpPr>
              <p:spPr>
                <a:xfrm>
                  <a:off x="6889731" y="4190855"/>
                  <a:ext cx="308469" cy="155110"/>
                </a:xfrm>
                <a:custGeom>
                  <a:avLst/>
                  <a:gdLst>
                    <a:gd name="connsiteX0" fmla="*/ 19 w 308469"/>
                    <a:gd name="connsiteY0" fmla="*/ 22370 h 155110"/>
                    <a:gd name="connsiteX1" fmla="*/ 215919 w 308469"/>
                    <a:gd name="connsiteY1" fmla="*/ 16020 h 155110"/>
                    <a:gd name="connsiteX2" fmla="*/ 285769 w 308469"/>
                    <a:gd name="connsiteY2" fmla="*/ 73170 h 155110"/>
                    <a:gd name="connsiteX3" fmla="*/ 288944 w 308469"/>
                    <a:gd name="connsiteY3" fmla="*/ 57295 h 155110"/>
                    <a:gd name="connsiteX4" fmla="*/ 285769 w 308469"/>
                    <a:gd name="connsiteY4" fmla="*/ 146195 h 155110"/>
                    <a:gd name="connsiteX5" fmla="*/ 288944 w 308469"/>
                    <a:gd name="connsiteY5" fmla="*/ 143020 h 155110"/>
                    <a:gd name="connsiteX6" fmla="*/ 307994 w 308469"/>
                    <a:gd name="connsiteY6" fmla="*/ 66820 h 155110"/>
                    <a:gd name="connsiteX7" fmla="*/ 266719 w 308469"/>
                    <a:gd name="connsiteY7" fmla="*/ 22370 h 155110"/>
                    <a:gd name="connsiteX8" fmla="*/ 228619 w 308469"/>
                    <a:gd name="connsiteY8" fmla="*/ 145 h 155110"/>
                    <a:gd name="connsiteX9" fmla="*/ 19 w 308469"/>
                    <a:gd name="connsiteY9" fmla="*/ 22370 h 155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469" h="155110">
                      <a:moveTo>
                        <a:pt x="19" y="22370"/>
                      </a:moveTo>
                      <a:cubicBezTo>
                        <a:pt x="-2098" y="25016"/>
                        <a:pt x="168294" y="7553"/>
                        <a:pt x="215919" y="16020"/>
                      </a:cubicBezTo>
                      <a:cubicBezTo>
                        <a:pt x="263544" y="24487"/>
                        <a:pt x="285769" y="73170"/>
                        <a:pt x="285769" y="73170"/>
                      </a:cubicBezTo>
                      <a:cubicBezTo>
                        <a:pt x="297940" y="80049"/>
                        <a:pt x="288944" y="45124"/>
                        <a:pt x="288944" y="57295"/>
                      </a:cubicBezTo>
                      <a:cubicBezTo>
                        <a:pt x="288944" y="69466"/>
                        <a:pt x="285769" y="146195"/>
                        <a:pt x="285769" y="146195"/>
                      </a:cubicBezTo>
                      <a:cubicBezTo>
                        <a:pt x="285769" y="160482"/>
                        <a:pt x="285240" y="156249"/>
                        <a:pt x="288944" y="143020"/>
                      </a:cubicBezTo>
                      <a:cubicBezTo>
                        <a:pt x="292648" y="129791"/>
                        <a:pt x="311698" y="86928"/>
                        <a:pt x="307994" y="66820"/>
                      </a:cubicBezTo>
                      <a:cubicBezTo>
                        <a:pt x="304290" y="46712"/>
                        <a:pt x="279948" y="33482"/>
                        <a:pt x="266719" y="22370"/>
                      </a:cubicBezTo>
                      <a:cubicBezTo>
                        <a:pt x="253490" y="11258"/>
                        <a:pt x="270423" y="2262"/>
                        <a:pt x="228619" y="145"/>
                      </a:cubicBezTo>
                      <a:cubicBezTo>
                        <a:pt x="186815" y="-1972"/>
                        <a:pt x="2136" y="19724"/>
                        <a:pt x="19" y="223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5" name="フリーフォーム 1414">
                  <a:extLst>
                    <a:ext uri="{FF2B5EF4-FFF2-40B4-BE49-F238E27FC236}">
                      <a16:creationId xmlns:a16="http://schemas.microsoft.com/office/drawing/2014/main" id="{21974E51-8954-3FD4-29D1-6C2CB3637C1D}"/>
                    </a:ext>
                  </a:extLst>
                </p:cNvPr>
                <p:cNvSpPr/>
                <p:nvPr/>
              </p:nvSpPr>
              <p:spPr>
                <a:xfrm>
                  <a:off x="6093529" y="4444770"/>
                  <a:ext cx="288860" cy="461381"/>
                </a:xfrm>
                <a:custGeom>
                  <a:avLst/>
                  <a:gdLst>
                    <a:gd name="connsiteX0" fmla="*/ 288221 w 288860"/>
                    <a:gd name="connsiteY0" fmla="*/ 230 h 461381"/>
                    <a:gd name="connsiteX1" fmla="*/ 208846 w 288860"/>
                    <a:gd name="connsiteY1" fmla="*/ 152630 h 461381"/>
                    <a:gd name="connsiteX2" fmla="*/ 177096 w 288860"/>
                    <a:gd name="connsiteY2" fmla="*/ 197080 h 461381"/>
                    <a:gd name="connsiteX3" fmla="*/ 158046 w 288860"/>
                    <a:gd name="connsiteY3" fmla="*/ 254230 h 461381"/>
                    <a:gd name="connsiteX4" fmla="*/ 69146 w 288860"/>
                    <a:gd name="connsiteY4" fmla="*/ 368530 h 461381"/>
                    <a:gd name="connsiteX5" fmla="*/ 2471 w 288860"/>
                    <a:gd name="connsiteY5" fmla="*/ 457430 h 461381"/>
                    <a:gd name="connsiteX6" fmla="*/ 158046 w 288860"/>
                    <a:gd name="connsiteY6" fmla="*/ 235180 h 461381"/>
                    <a:gd name="connsiteX7" fmla="*/ 240596 w 288860"/>
                    <a:gd name="connsiteY7" fmla="*/ 120880 h 461381"/>
                    <a:gd name="connsiteX8" fmla="*/ 288221 w 288860"/>
                    <a:gd name="connsiteY8" fmla="*/ 230 h 461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860" h="461381">
                      <a:moveTo>
                        <a:pt x="288221" y="230"/>
                      </a:moveTo>
                      <a:cubicBezTo>
                        <a:pt x="282929" y="5522"/>
                        <a:pt x="227367" y="119822"/>
                        <a:pt x="208846" y="152630"/>
                      </a:cubicBezTo>
                      <a:cubicBezTo>
                        <a:pt x="190325" y="185438"/>
                        <a:pt x="185563" y="180147"/>
                        <a:pt x="177096" y="197080"/>
                      </a:cubicBezTo>
                      <a:cubicBezTo>
                        <a:pt x="168629" y="214013"/>
                        <a:pt x="176038" y="225655"/>
                        <a:pt x="158046" y="254230"/>
                      </a:cubicBezTo>
                      <a:cubicBezTo>
                        <a:pt x="140054" y="282805"/>
                        <a:pt x="95075" y="334663"/>
                        <a:pt x="69146" y="368530"/>
                      </a:cubicBezTo>
                      <a:cubicBezTo>
                        <a:pt x="43217" y="402397"/>
                        <a:pt x="-12346" y="479655"/>
                        <a:pt x="2471" y="457430"/>
                      </a:cubicBezTo>
                      <a:cubicBezTo>
                        <a:pt x="17288" y="435205"/>
                        <a:pt x="118359" y="291272"/>
                        <a:pt x="158046" y="235180"/>
                      </a:cubicBezTo>
                      <a:cubicBezTo>
                        <a:pt x="197733" y="179088"/>
                        <a:pt x="216254" y="159509"/>
                        <a:pt x="240596" y="120880"/>
                      </a:cubicBezTo>
                      <a:cubicBezTo>
                        <a:pt x="264938" y="82251"/>
                        <a:pt x="293513" y="-5062"/>
                        <a:pt x="288221" y="2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6" name="フリーフォーム 1415">
                  <a:extLst>
                    <a:ext uri="{FF2B5EF4-FFF2-40B4-BE49-F238E27FC236}">
                      <a16:creationId xmlns:a16="http://schemas.microsoft.com/office/drawing/2014/main" id="{7D4B97F0-B488-19C2-864A-2F4D500F3B03}"/>
                    </a:ext>
                  </a:extLst>
                </p:cNvPr>
                <p:cNvSpPr/>
                <p:nvPr/>
              </p:nvSpPr>
              <p:spPr>
                <a:xfrm>
                  <a:off x="7190584" y="4376012"/>
                  <a:ext cx="127795" cy="860644"/>
                </a:xfrm>
                <a:custGeom>
                  <a:avLst/>
                  <a:gdLst>
                    <a:gd name="connsiteX0" fmla="*/ 791 w 127795"/>
                    <a:gd name="connsiteY0" fmla="*/ 2313 h 860644"/>
                    <a:gd name="connsiteX1" fmla="*/ 111916 w 127795"/>
                    <a:gd name="connsiteY1" fmla="*/ 310288 h 860644"/>
                    <a:gd name="connsiteX2" fmla="*/ 83341 w 127795"/>
                    <a:gd name="connsiteY2" fmla="*/ 596038 h 860644"/>
                    <a:gd name="connsiteX3" fmla="*/ 48416 w 127795"/>
                    <a:gd name="connsiteY3" fmla="*/ 846863 h 860644"/>
                    <a:gd name="connsiteX4" fmla="*/ 61116 w 127795"/>
                    <a:gd name="connsiteY4" fmla="*/ 786538 h 860644"/>
                    <a:gd name="connsiteX5" fmla="*/ 127791 w 127795"/>
                    <a:gd name="connsiteY5" fmla="*/ 440463 h 860644"/>
                    <a:gd name="connsiteX6" fmla="*/ 64291 w 127795"/>
                    <a:gd name="connsiteY6" fmla="*/ 183288 h 860644"/>
                    <a:gd name="connsiteX7" fmla="*/ 791 w 127795"/>
                    <a:gd name="connsiteY7" fmla="*/ 2313 h 860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7795" h="860644">
                      <a:moveTo>
                        <a:pt x="791" y="2313"/>
                      </a:moveTo>
                      <a:cubicBezTo>
                        <a:pt x="8729" y="23480"/>
                        <a:pt x="98158" y="211334"/>
                        <a:pt x="111916" y="310288"/>
                      </a:cubicBezTo>
                      <a:cubicBezTo>
                        <a:pt x="125674" y="409242"/>
                        <a:pt x="93924" y="506609"/>
                        <a:pt x="83341" y="596038"/>
                      </a:cubicBezTo>
                      <a:cubicBezTo>
                        <a:pt x="72758" y="685467"/>
                        <a:pt x="52120" y="815113"/>
                        <a:pt x="48416" y="846863"/>
                      </a:cubicBezTo>
                      <a:cubicBezTo>
                        <a:pt x="44712" y="878613"/>
                        <a:pt x="47887" y="854271"/>
                        <a:pt x="61116" y="786538"/>
                      </a:cubicBezTo>
                      <a:cubicBezTo>
                        <a:pt x="74345" y="718805"/>
                        <a:pt x="127262" y="541005"/>
                        <a:pt x="127791" y="440463"/>
                      </a:cubicBezTo>
                      <a:cubicBezTo>
                        <a:pt x="128320" y="339921"/>
                        <a:pt x="81753" y="256313"/>
                        <a:pt x="64291" y="183288"/>
                      </a:cubicBezTo>
                      <a:cubicBezTo>
                        <a:pt x="46829" y="110263"/>
                        <a:pt x="-7147" y="-18854"/>
                        <a:pt x="791" y="23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7" name="フリーフォーム 1416">
                  <a:extLst>
                    <a:ext uri="{FF2B5EF4-FFF2-40B4-BE49-F238E27FC236}">
                      <a16:creationId xmlns:a16="http://schemas.microsoft.com/office/drawing/2014/main" id="{45BEB26A-EDE9-0FA9-2165-8067F6C5A83D}"/>
                    </a:ext>
                  </a:extLst>
                </p:cNvPr>
                <p:cNvSpPr/>
                <p:nvPr/>
              </p:nvSpPr>
              <p:spPr>
                <a:xfrm>
                  <a:off x="6250667" y="4508276"/>
                  <a:ext cx="171145" cy="741696"/>
                </a:xfrm>
                <a:custGeom>
                  <a:avLst/>
                  <a:gdLst>
                    <a:gd name="connsiteX0" fmla="*/ 169183 w 171145"/>
                    <a:gd name="connsiteY0" fmla="*/ 6574 h 741696"/>
                    <a:gd name="connsiteX1" fmla="*/ 92983 w 171145"/>
                    <a:gd name="connsiteY1" fmla="*/ 292324 h 741696"/>
                    <a:gd name="connsiteX2" fmla="*/ 32658 w 171145"/>
                    <a:gd name="connsiteY2" fmla="*/ 495524 h 741696"/>
                    <a:gd name="connsiteX3" fmla="*/ 13608 w 171145"/>
                    <a:gd name="connsiteY3" fmla="*/ 546324 h 741696"/>
                    <a:gd name="connsiteX4" fmla="*/ 908 w 171145"/>
                    <a:gd name="connsiteY4" fmla="*/ 739999 h 741696"/>
                    <a:gd name="connsiteX5" fmla="*/ 39008 w 171145"/>
                    <a:gd name="connsiteY5" fmla="*/ 422499 h 741696"/>
                    <a:gd name="connsiteX6" fmla="*/ 140608 w 171145"/>
                    <a:gd name="connsiteY6" fmla="*/ 117699 h 741696"/>
                    <a:gd name="connsiteX7" fmla="*/ 169183 w 171145"/>
                    <a:gd name="connsiteY7" fmla="*/ 6574 h 74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1145" h="741696">
                      <a:moveTo>
                        <a:pt x="169183" y="6574"/>
                      </a:moveTo>
                      <a:cubicBezTo>
                        <a:pt x="161246" y="35678"/>
                        <a:pt x="115737" y="210832"/>
                        <a:pt x="92983" y="292324"/>
                      </a:cubicBezTo>
                      <a:cubicBezTo>
                        <a:pt x="70229" y="373816"/>
                        <a:pt x="45887" y="453191"/>
                        <a:pt x="32658" y="495524"/>
                      </a:cubicBezTo>
                      <a:cubicBezTo>
                        <a:pt x="19429" y="537857"/>
                        <a:pt x="18900" y="505578"/>
                        <a:pt x="13608" y="546324"/>
                      </a:cubicBezTo>
                      <a:cubicBezTo>
                        <a:pt x="8316" y="587070"/>
                        <a:pt x="-3325" y="760636"/>
                        <a:pt x="908" y="739999"/>
                      </a:cubicBezTo>
                      <a:cubicBezTo>
                        <a:pt x="5141" y="719362"/>
                        <a:pt x="15725" y="526216"/>
                        <a:pt x="39008" y="422499"/>
                      </a:cubicBezTo>
                      <a:cubicBezTo>
                        <a:pt x="62291" y="318782"/>
                        <a:pt x="121558" y="184903"/>
                        <a:pt x="140608" y="117699"/>
                      </a:cubicBezTo>
                      <a:cubicBezTo>
                        <a:pt x="159658" y="50495"/>
                        <a:pt x="177120" y="-22530"/>
                        <a:pt x="169183" y="65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8" name="フリーフォーム 1417">
                  <a:extLst>
                    <a:ext uri="{FF2B5EF4-FFF2-40B4-BE49-F238E27FC236}">
                      <a16:creationId xmlns:a16="http://schemas.microsoft.com/office/drawing/2014/main" id="{AF738F94-6579-9808-0A62-547C3F1986E1}"/>
                    </a:ext>
                  </a:extLst>
                </p:cNvPr>
                <p:cNvSpPr/>
                <p:nvPr/>
              </p:nvSpPr>
              <p:spPr>
                <a:xfrm>
                  <a:off x="6331542" y="4565648"/>
                  <a:ext cx="29201" cy="197161"/>
                </a:xfrm>
                <a:custGeom>
                  <a:avLst/>
                  <a:gdLst>
                    <a:gd name="connsiteX0" fmla="*/ 27983 w 29201"/>
                    <a:gd name="connsiteY0" fmla="*/ 2 h 197161"/>
                    <a:gd name="connsiteX1" fmla="*/ 24808 w 29201"/>
                    <a:gd name="connsiteY1" fmla="*/ 92077 h 197161"/>
                    <a:gd name="connsiteX2" fmla="*/ 21633 w 29201"/>
                    <a:gd name="connsiteY2" fmla="*/ 196852 h 197161"/>
                    <a:gd name="connsiteX3" fmla="*/ 2583 w 29201"/>
                    <a:gd name="connsiteY3" fmla="*/ 57152 h 197161"/>
                    <a:gd name="connsiteX4" fmla="*/ 2583 w 29201"/>
                    <a:gd name="connsiteY4" fmla="*/ 88902 h 197161"/>
                    <a:gd name="connsiteX5" fmla="*/ 27983 w 29201"/>
                    <a:gd name="connsiteY5" fmla="*/ 2 h 197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201" h="197161">
                      <a:moveTo>
                        <a:pt x="27983" y="2"/>
                      </a:moveTo>
                      <a:cubicBezTo>
                        <a:pt x="31687" y="531"/>
                        <a:pt x="25866" y="59269"/>
                        <a:pt x="24808" y="92077"/>
                      </a:cubicBezTo>
                      <a:cubicBezTo>
                        <a:pt x="23750" y="124885"/>
                        <a:pt x="25337" y="202673"/>
                        <a:pt x="21633" y="196852"/>
                      </a:cubicBezTo>
                      <a:cubicBezTo>
                        <a:pt x="17929" y="191031"/>
                        <a:pt x="5758" y="75144"/>
                        <a:pt x="2583" y="57152"/>
                      </a:cubicBezTo>
                      <a:cubicBezTo>
                        <a:pt x="-592" y="39160"/>
                        <a:pt x="-1121" y="96310"/>
                        <a:pt x="2583" y="88902"/>
                      </a:cubicBezTo>
                      <a:cubicBezTo>
                        <a:pt x="6287" y="81494"/>
                        <a:pt x="24279" y="-527"/>
                        <a:pt x="27983" y="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9" name="フリーフォーム 1418">
                  <a:extLst>
                    <a:ext uri="{FF2B5EF4-FFF2-40B4-BE49-F238E27FC236}">
                      <a16:creationId xmlns:a16="http://schemas.microsoft.com/office/drawing/2014/main" id="{B7CC1837-C623-10E2-E2EC-5A1128B4F93A}"/>
                    </a:ext>
                  </a:extLst>
                </p:cNvPr>
                <p:cNvSpPr/>
                <p:nvPr/>
              </p:nvSpPr>
              <p:spPr>
                <a:xfrm>
                  <a:off x="6047287" y="4873087"/>
                  <a:ext cx="77938" cy="472312"/>
                </a:xfrm>
                <a:custGeom>
                  <a:avLst/>
                  <a:gdLst>
                    <a:gd name="connsiteX0" fmla="*/ 77288 w 77938"/>
                    <a:gd name="connsiteY0" fmla="*/ 538 h 472312"/>
                    <a:gd name="connsiteX1" fmla="*/ 39188 w 77938"/>
                    <a:gd name="connsiteY1" fmla="*/ 105313 h 472312"/>
                    <a:gd name="connsiteX2" fmla="*/ 23313 w 77938"/>
                    <a:gd name="connsiteY2" fmla="*/ 308513 h 472312"/>
                    <a:gd name="connsiteX3" fmla="*/ 42363 w 77938"/>
                    <a:gd name="connsiteY3" fmla="*/ 467263 h 472312"/>
                    <a:gd name="connsiteX4" fmla="*/ 10613 w 77938"/>
                    <a:gd name="connsiteY4" fmla="*/ 114838 h 472312"/>
                    <a:gd name="connsiteX5" fmla="*/ 4263 w 77938"/>
                    <a:gd name="connsiteY5" fmla="*/ 146588 h 472312"/>
                    <a:gd name="connsiteX6" fmla="*/ 77288 w 77938"/>
                    <a:gd name="connsiteY6" fmla="*/ 538 h 472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7938" h="472312">
                      <a:moveTo>
                        <a:pt x="77288" y="538"/>
                      </a:moveTo>
                      <a:cubicBezTo>
                        <a:pt x="83109" y="-6341"/>
                        <a:pt x="48184" y="53984"/>
                        <a:pt x="39188" y="105313"/>
                      </a:cubicBezTo>
                      <a:cubicBezTo>
                        <a:pt x="30192" y="156642"/>
                        <a:pt x="22784" y="248188"/>
                        <a:pt x="23313" y="308513"/>
                      </a:cubicBezTo>
                      <a:cubicBezTo>
                        <a:pt x="23842" y="368838"/>
                        <a:pt x="44480" y="499542"/>
                        <a:pt x="42363" y="467263"/>
                      </a:cubicBezTo>
                      <a:cubicBezTo>
                        <a:pt x="40246" y="434984"/>
                        <a:pt x="16963" y="168284"/>
                        <a:pt x="10613" y="114838"/>
                      </a:cubicBezTo>
                      <a:cubicBezTo>
                        <a:pt x="4263" y="61392"/>
                        <a:pt x="-5791" y="164050"/>
                        <a:pt x="4263" y="146588"/>
                      </a:cubicBezTo>
                      <a:cubicBezTo>
                        <a:pt x="14317" y="129126"/>
                        <a:pt x="71467" y="7417"/>
                        <a:pt x="77288" y="53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0" name="フリーフォーム 1419">
                  <a:extLst>
                    <a:ext uri="{FF2B5EF4-FFF2-40B4-BE49-F238E27FC236}">
                      <a16:creationId xmlns:a16="http://schemas.microsoft.com/office/drawing/2014/main" id="{A59823EB-CE2E-5CAE-55F7-D83EFA502E02}"/>
                    </a:ext>
                  </a:extLst>
                </p:cNvPr>
                <p:cNvSpPr/>
                <p:nvPr/>
              </p:nvSpPr>
              <p:spPr>
                <a:xfrm>
                  <a:off x="6083231" y="5302027"/>
                  <a:ext cx="38232" cy="246123"/>
                </a:xfrm>
                <a:custGeom>
                  <a:avLst/>
                  <a:gdLst>
                    <a:gd name="connsiteX0" fmla="*/ 69 w 38232"/>
                    <a:gd name="connsiteY0" fmla="*/ 3398 h 246123"/>
                    <a:gd name="connsiteX1" fmla="*/ 38169 w 38232"/>
                    <a:gd name="connsiteY1" fmla="*/ 244698 h 246123"/>
                    <a:gd name="connsiteX2" fmla="*/ 9594 w 38232"/>
                    <a:gd name="connsiteY2" fmla="*/ 104998 h 246123"/>
                    <a:gd name="connsiteX3" fmla="*/ 28644 w 38232"/>
                    <a:gd name="connsiteY3" fmla="*/ 139923 h 246123"/>
                    <a:gd name="connsiteX4" fmla="*/ 28644 w 38232"/>
                    <a:gd name="connsiteY4" fmla="*/ 104998 h 246123"/>
                    <a:gd name="connsiteX5" fmla="*/ 69 w 38232"/>
                    <a:gd name="connsiteY5" fmla="*/ 3398 h 24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232" h="246123">
                      <a:moveTo>
                        <a:pt x="69" y="3398"/>
                      </a:moveTo>
                      <a:cubicBezTo>
                        <a:pt x="1657" y="26681"/>
                        <a:pt x="36582" y="227765"/>
                        <a:pt x="38169" y="244698"/>
                      </a:cubicBezTo>
                      <a:cubicBezTo>
                        <a:pt x="39757" y="261631"/>
                        <a:pt x="11181" y="122460"/>
                        <a:pt x="9594" y="104998"/>
                      </a:cubicBezTo>
                      <a:cubicBezTo>
                        <a:pt x="8007" y="87536"/>
                        <a:pt x="25469" y="139923"/>
                        <a:pt x="28644" y="139923"/>
                      </a:cubicBezTo>
                      <a:cubicBezTo>
                        <a:pt x="31819" y="139923"/>
                        <a:pt x="32877" y="126694"/>
                        <a:pt x="28644" y="104998"/>
                      </a:cubicBezTo>
                      <a:cubicBezTo>
                        <a:pt x="24411" y="83302"/>
                        <a:pt x="-1519" y="-19885"/>
                        <a:pt x="69" y="33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1" name="フリーフォーム 1420">
                  <a:extLst>
                    <a:ext uri="{FF2B5EF4-FFF2-40B4-BE49-F238E27FC236}">
                      <a16:creationId xmlns:a16="http://schemas.microsoft.com/office/drawing/2014/main" id="{3636154B-C20C-CB93-7B2D-E4AC1F849453}"/>
                    </a:ext>
                  </a:extLst>
                </p:cNvPr>
                <p:cNvSpPr/>
                <p:nvPr/>
              </p:nvSpPr>
              <p:spPr>
                <a:xfrm>
                  <a:off x="6105358" y="5187949"/>
                  <a:ext cx="57689" cy="369399"/>
                </a:xfrm>
                <a:custGeom>
                  <a:avLst/>
                  <a:gdLst>
                    <a:gd name="connsiteX0" fmla="*/ 57317 w 57689"/>
                    <a:gd name="connsiteY0" fmla="*/ 1 h 369399"/>
                    <a:gd name="connsiteX1" fmla="*/ 47792 w 57689"/>
                    <a:gd name="connsiteY1" fmla="*/ 158751 h 369399"/>
                    <a:gd name="connsiteX2" fmla="*/ 31917 w 57689"/>
                    <a:gd name="connsiteY2" fmla="*/ 304801 h 369399"/>
                    <a:gd name="connsiteX3" fmla="*/ 35092 w 57689"/>
                    <a:gd name="connsiteY3" fmla="*/ 368301 h 369399"/>
                    <a:gd name="connsiteX4" fmla="*/ 167 w 57689"/>
                    <a:gd name="connsiteY4" fmla="*/ 257176 h 369399"/>
                    <a:gd name="connsiteX5" fmla="*/ 22392 w 57689"/>
                    <a:gd name="connsiteY5" fmla="*/ 292101 h 369399"/>
                    <a:gd name="connsiteX6" fmla="*/ 35092 w 57689"/>
                    <a:gd name="connsiteY6" fmla="*/ 155576 h 369399"/>
                    <a:gd name="connsiteX7" fmla="*/ 57317 w 57689"/>
                    <a:gd name="connsiteY7" fmla="*/ 1 h 369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689" h="369399">
                      <a:moveTo>
                        <a:pt x="57317" y="1"/>
                      </a:moveTo>
                      <a:cubicBezTo>
                        <a:pt x="59434" y="530"/>
                        <a:pt x="52025" y="107951"/>
                        <a:pt x="47792" y="158751"/>
                      </a:cubicBezTo>
                      <a:cubicBezTo>
                        <a:pt x="43559" y="209551"/>
                        <a:pt x="34034" y="269876"/>
                        <a:pt x="31917" y="304801"/>
                      </a:cubicBezTo>
                      <a:cubicBezTo>
                        <a:pt x="29800" y="339726"/>
                        <a:pt x="40384" y="376238"/>
                        <a:pt x="35092" y="368301"/>
                      </a:cubicBezTo>
                      <a:cubicBezTo>
                        <a:pt x="29800" y="360364"/>
                        <a:pt x="2284" y="269876"/>
                        <a:pt x="167" y="257176"/>
                      </a:cubicBezTo>
                      <a:cubicBezTo>
                        <a:pt x="-1950" y="244476"/>
                        <a:pt x="16571" y="309034"/>
                        <a:pt x="22392" y="292101"/>
                      </a:cubicBezTo>
                      <a:cubicBezTo>
                        <a:pt x="28213" y="275168"/>
                        <a:pt x="28742" y="200555"/>
                        <a:pt x="35092" y="155576"/>
                      </a:cubicBezTo>
                      <a:cubicBezTo>
                        <a:pt x="41442" y="110597"/>
                        <a:pt x="55200" y="-528"/>
                        <a:pt x="57317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2" name="フリーフォーム 1421">
                  <a:extLst>
                    <a:ext uri="{FF2B5EF4-FFF2-40B4-BE49-F238E27FC236}">
                      <a16:creationId xmlns:a16="http://schemas.microsoft.com/office/drawing/2014/main" id="{08C05434-4BCD-95A3-17DF-85945FF3CBF9}"/>
                    </a:ext>
                  </a:extLst>
                </p:cNvPr>
                <p:cNvSpPr/>
                <p:nvPr/>
              </p:nvSpPr>
              <p:spPr>
                <a:xfrm>
                  <a:off x="6883262" y="4342132"/>
                  <a:ext cx="57350" cy="293824"/>
                </a:xfrm>
                <a:custGeom>
                  <a:avLst/>
                  <a:gdLst>
                    <a:gd name="connsiteX0" fmla="*/ 138 w 57350"/>
                    <a:gd name="connsiteY0" fmla="*/ 1268 h 293824"/>
                    <a:gd name="connsiteX1" fmla="*/ 31888 w 57350"/>
                    <a:gd name="connsiteY1" fmla="*/ 80643 h 293824"/>
                    <a:gd name="connsiteX2" fmla="*/ 41413 w 57350"/>
                    <a:gd name="connsiteY2" fmla="*/ 191768 h 293824"/>
                    <a:gd name="connsiteX3" fmla="*/ 57288 w 57350"/>
                    <a:gd name="connsiteY3" fmla="*/ 293368 h 293824"/>
                    <a:gd name="connsiteX4" fmla="*/ 35063 w 57350"/>
                    <a:gd name="connsiteY4" fmla="*/ 223518 h 293824"/>
                    <a:gd name="connsiteX5" fmla="*/ 138 w 57350"/>
                    <a:gd name="connsiteY5" fmla="*/ 93343 h 293824"/>
                    <a:gd name="connsiteX6" fmla="*/ 22363 w 57350"/>
                    <a:gd name="connsiteY6" fmla="*/ 144143 h 293824"/>
                    <a:gd name="connsiteX7" fmla="*/ 138 w 57350"/>
                    <a:gd name="connsiteY7" fmla="*/ 1268 h 293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350" h="293824">
                      <a:moveTo>
                        <a:pt x="138" y="1268"/>
                      </a:moveTo>
                      <a:cubicBezTo>
                        <a:pt x="1726" y="-9315"/>
                        <a:pt x="25009" y="48893"/>
                        <a:pt x="31888" y="80643"/>
                      </a:cubicBezTo>
                      <a:cubicBezTo>
                        <a:pt x="38767" y="112393"/>
                        <a:pt x="37180" y="156314"/>
                        <a:pt x="41413" y="191768"/>
                      </a:cubicBezTo>
                      <a:cubicBezTo>
                        <a:pt x="45646" y="227222"/>
                        <a:pt x="58346" y="288077"/>
                        <a:pt x="57288" y="293368"/>
                      </a:cubicBezTo>
                      <a:cubicBezTo>
                        <a:pt x="56230" y="298659"/>
                        <a:pt x="44588" y="256856"/>
                        <a:pt x="35063" y="223518"/>
                      </a:cubicBezTo>
                      <a:cubicBezTo>
                        <a:pt x="25538" y="190181"/>
                        <a:pt x="2255" y="106572"/>
                        <a:pt x="138" y="93343"/>
                      </a:cubicBezTo>
                      <a:cubicBezTo>
                        <a:pt x="-1979" y="80114"/>
                        <a:pt x="20776" y="153668"/>
                        <a:pt x="22363" y="144143"/>
                      </a:cubicBezTo>
                      <a:cubicBezTo>
                        <a:pt x="23951" y="134618"/>
                        <a:pt x="-1450" y="11851"/>
                        <a:pt x="138" y="126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3" name="フリーフォーム 1422">
                  <a:extLst>
                    <a:ext uri="{FF2B5EF4-FFF2-40B4-BE49-F238E27FC236}">
                      <a16:creationId xmlns:a16="http://schemas.microsoft.com/office/drawing/2014/main" id="{4C621B60-3AF1-6953-6E41-5AFCCF4F9577}"/>
                    </a:ext>
                  </a:extLst>
                </p:cNvPr>
                <p:cNvSpPr/>
                <p:nvPr/>
              </p:nvSpPr>
              <p:spPr>
                <a:xfrm>
                  <a:off x="6597561" y="4241320"/>
                  <a:ext cx="82826" cy="26002"/>
                </a:xfrm>
                <a:custGeom>
                  <a:avLst/>
                  <a:gdLst>
                    <a:gd name="connsiteX0" fmla="*/ 89 w 82826"/>
                    <a:gd name="connsiteY0" fmla="*/ 480 h 26002"/>
                    <a:gd name="connsiteX1" fmla="*/ 79464 w 82826"/>
                    <a:gd name="connsiteY1" fmla="*/ 25880 h 26002"/>
                    <a:gd name="connsiteX2" fmla="*/ 63589 w 82826"/>
                    <a:gd name="connsiteY2" fmla="*/ 10005 h 26002"/>
                    <a:gd name="connsiteX3" fmla="*/ 89 w 82826"/>
                    <a:gd name="connsiteY3" fmla="*/ 480 h 26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826" h="26002">
                      <a:moveTo>
                        <a:pt x="89" y="480"/>
                      </a:moveTo>
                      <a:cubicBezTo>
                        <a:pt x="2735" y="3126"/>
                        <a:pt x="79464" y="25880"/>
                        <a:pt x="79464" y="25880"/>
                      </a:cubicBezTo>
                      <a:cubicBezTo>
                        <a:pt x="90047" y="27468"/>
                        <a:pt x="73114" y="13180"/>
                        <a:pt x="63589" y="10005"/>
                      </a:cubicBezTo>
                      <a:cubicBezTo>
                        <a:pt x="54064" y="6830"/>
                        <a:pt x="-2557" y="-2166"/>
                        <a:pt x="89" y="4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4" name="フリーフォーム 1423">
                  <a:extLst>
                    <a:ext uri="{FF2B5EF4-FFF2-40B4-BE49-F238E27FC236}">
                      <a16:creationId xmlns:a16="http://schemas.microsoft.com/office/drawing/2014/main" id="{7E7DF431-858E-EB74-6238-FFDE1C0BFB9C}"/>
                    </a:ext>
                  </a:extLst>
                </p:cNvPr>
                <p:cNvSpPr/>
                <p:nvPr/>
              </p:nvSpPr>
              <p:spPr>
                <a:xfrm>
                  <a:off x="6711567" y="4266995"/>
                  <a:ext cx="222645" cy="362211"/>
                </a:xfrm>
                <a:custGeom>
                  <a:avLst/>
                  <a:gdLst>
                    <a:gd name="connsiteX0" fmla="*/ 383 w 222645"/>
                    <a:gd name="connsiteY0" fmla="*/ 205 h 362211"/>
                    <a:gd name="connsiteX1" fmla="*/ 105158 w 222645"/>
                    <a:gd name="connsiteY1" fmla="*/ 104980 h 362211"/>
                    <a:gd name="connsiteX2" fmla="*/ 190883 w 222645"/>
                    <a:gd name="connsiteY2" fmla="*/ 247855 h 362211"/>
                    <a:gd name="connsiteX3" fmla="*/ 108333 w 222645"/>
                    <a:gd name="connsiteY3" fmla="*/ 124030 h 362211"/>
                    <a:gd name="connsiteX4" fmla="*/ 178183 w 222645"/>
                    <a:gd name="connsiteY4" fmla="*/ 266905 h 362211"/>
                    <a:gd name="connsiteX5" fmla="*/ 222633 w 222645"/>
                    <a:gd name="connsiteY5" fmla="*/ 362155 h 362211"/>
                    <a:gd name="connsiteX6" fmla="*/ 181358 w 222645"/>
                    <a:gd name="connsiteY6" fmla="*/ 254205 h 362211"/>
                    <a:gd name="connsiteX7" fmla="*/ 73408 w 222645"/>
                    <a:gd name="connsiteY7" fmla="*/ 82755 h 362211"/>
                    <a:gd name="connsiteX8" fmla="*/ 383 w 222645"/>
                    <a:gd name="connsiteY8" fmla="*/ 205 h 362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645" h="362211">
                      <a:moveTo>
                        <a:pt x="383" y="205"/>
                      </a:moveTo>
                      <a:cubicBezTo>
                        <a:pt x="5675" y="3909"/>
                        <a:pt x="73408" y="63705"/>
                        <a:pt x="105158" y="104980"/>
                      </a:cubicBezTo>
                      <a:cubicBezTo>
                        <a:pt x="136908" y="146255"/>
                        <a:pt x="190354" y="244680"/>
                        <a:pt x="190883" y="247855"/>
                      </a:cubicBezTo>
                      <a:cubicBezTo>
                        <a:pt x="191412" y="251030"/>
                        <a:pt x="110450" y="120855"/>
                        <a:pt x="108333" y="124030"/>
                      </a:cubicBezTo>
                      <a:cubicBezTo>
                        <a:pt x="106216" y="127205"/>
                        <a:pt x="159133" y="227217"/>
                        <a:pt x="178183" y="266905"/>
                      </a:cubicBezTo>
                      <a:cubicBezTo>
                        <a:pt x="197233" y="306593"/>
                        <a:pt x="222104" y="364272"/>
                        <a:pt x="222633" y="362155"/>
                      </a:cubicBezTo>
                      <a:cubicBezTo>
                        <a:pt x="223162" y="360038"/>
                        <a:pt x="206229" y="300772"/>
                        <a:pt x="181358" y="254205"/>
                      </a:cubicBezTo>
                      <a:cubicBezTo>
                        <a:pt x="156487" y="207638"/>
                        <a:pt x="100925" y="121913"/>
                        <a:pt x="73408" y="82755"/>
                      </a:cubicBezTo>
                      <a:cubicBezTo>
                        <a:pt x="45891" y="43597"/>
                        <a:pt x="-4909" y="-3499"/>
                        <a:pt x="383" y="2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5" name="フリーフォーム 1424">
                  <a:extLst>
                    <a:ext uri="{FF2B5EF4-FFF2-40B4-BE49-F238E27FC236}">
                      <a16:creationId xmlns:a16="http://schemas.microsoft.com/office/drawing/2014/main" id="{4C311F5D-3496-7BA7-25F1-1E3552480C51}"/>
                    </a:ext>
                  </a:extLst>
                </p:cNvPr>
                <p:cNvSpPr/>
                <p:nvPr/>
              </p:nvSpPr>
              <p:spPr>
                <a:xfrm>
                  <a:off x="6704063" y="4510422"/>
                  <a:ext cx="65586" cy="369335"/>
                </a:xfrm>
                <a:custGeom>
                  <a:avLst/>
                  <a:gdLst>
                    <a:gd name="connsiteX0" fmla="*/ 4712 w 65586"/>
                    <a:gd name="connsiteY0" fmla="*/ 4428 h 369335"/>
                    <a:gd name="connsiteX1" fmla="*/ 4712 w 65586"/>
                    <a:gd name="connsiteY1" fmla="*/ 90153 h 369335"/>
                    <a:gd name="connsiteX2" fmla="*/ 65037 w 65586"/>
                    <a:gd name="connsiteY2" fmla="*/ 363203 h 369335"/>
                    <a:gd name="connsiteX3" fmla="*/ 33287 w 65586"/>
                    <a:gd name="connsiteY3" fmla="*/ 274303 h 369335"/>
                    <a:gd name="connsiteX4" fmla="*/ 11062 w 65586"/>
                    <a:gd name="connsiteY4" fmla="*/ 204453 h 369335"/>
                    <a:gd name="connsiteX5" fmla="*/ 4712 w 65586"/>
                    <a:gd name="connsiteY5" fmla="*/ 4428 h 369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586" h="369335">
                      <a:moveTo>
                        <a:pt x="4712" y="4428"/>
                      </a:moveTo>
                      <a:cubicBezTo>
                        <a:pt x="3654" y="-14622"/>
                        <a:pt x="-5342" y="30357"/>
                        <a:pt x="4712" y="90153"/>
                      </a:cubicBezTo>
                      <a:cubicBezTo>
                        <a:pt x="14766" y="149949"/>
                        <a:pt x="60275" y="332512"/>
                        <a:pt x="65037" y="363203"/>
                      </a:cubicBezTo>
                      <a:cubicBezTo>
                        <a:pt x="69799" y="393894"/>
                        <a:pt x="42283" y="300761"/>
                        <a:pt x="33287" y="274303"/>
                      </a:cubicBezTo>
                      <a:cubicBezTo>
                        <a:pt x="24291" y="247845"/>
                        <a:pt x="16354" y="244670"/>
                        <a:pt x="11062" y="204453"/>
                      </a:cubicBezTo>
                      <a:cubicBezTo>
                        <a:pt x="5770" y="164236"/>
                        <a:pt x="5770" y="23478"/>
                        <a:pt x="4712" y="44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6" name="フリーフォーム 1425">
                  <a:extLst>
                    <a:ext uri="{FF2B5EF4-FFF2-40B4-BE49-F238E27FC236}">
                      <a16:creationId xmlns:a16="http://schemas.microsoft.com/office/drawing/2014/main" id="{0D9BE433-EC39-458D-1A21-D0F8CE9EF66A}"/>
                    </a:ext>
                  </a:extLst>
                </p:cNvPr>
                <p:cNvSpPr/>
                <p:nvPr/>
              </p:nvSpPr>
              <p:spPr>
                <a:xfrm>
                  <a:off x="6833984" y="4803578"/>
                  <a:ext cx="81552" cy="238709"/>
                </a:xfrm>
                <a:custGeom>
                  <a:avLst/>
                  <a:gdLst>
                    <a:gd name="connsiteX0" fmla="*/ 81166 w 81552"/>
                    <a:gd name="connsiteY0" fmla="*/ 197 h 238709"/>
                    <a:gd name="connsiteX1" fmla="*/ 43066 w 81552"/>
                    <a:gd name="connsiteY1" fmla="*/ 70047 h 238709"/>
                    <a:gd name="connsiteX2" fmla="*/ 17666 w 81552"/>
                    <a:gd name="connsiteY2" fmla="*/ 146247 h 238709"/>
                    <a:gd name="connsiteX3" fmla="*/ 1791 w 81552"/>
                    <a:gd name="connsiteY3" fmla="*/ 238322 h 238709"/>
                    <a:gd name="connsiteX4" fmla="*/ 1791 w 81552"/>
                    <a:gd name="connsiteY4" fmla="*/ 174822 h 238709"/>
                    <a:gd name="connsiteX5" fmla="*/ 14491 w 81552"/>
                    <a:gd name="connsiteY5" fmla="*/ 70047 h 238709"/>
                    <a:gd name="connsiteX6" fmla="*/ 17666 w 81552"/>
                    <a:gd name="connsiteY6" fmla="*/ 92272 h 238709"/>
                    <a:gd name="connsiteX7" fmla="*/ 81166 w 81552"/>
                    <a:gd name="connsiteY7" fmla="*/ 197 h 238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552" h="238709">
                      <a:moveTo>
                        <a:pt x="81166" y="197"/>
                      </a:moveTo>
                      <a:cubicBezTo>
                        <a:pt x="85399" y="-3507"/>
                        <a:pt x="53649" y="45705"/>
                        <a:pt x="43066" y="70047"/>
                      </a:cubicBezTo>
                      <a:cubicBezTo>
                        <a:pt x="32483" y="94389"/>
                        <a:pt x="24545" y="118201"/>
                        <a:pt x="17666" y="146247"/>
                      </a:cubicBezTo>
                      <a:cubicBezTo>
                        <a:pt x="10787" y="174293"/>
                        <a:pt x="4437" y="233560"/>
                        <a:pt x="1791" y="238322"/>
                      </a:cubicBezTo>
                      <a:cubicBezTo>
                        <a:pt x="-855" y="243084"/>
                        <a:pt x="-326" y="202868"/>
                        <a:pt x="1791" y="174822"/>
                      </a:cubicBezTo>
                      <a:cubicBezTo>
                        <a:pt x="3908" y="146776"/>
                        <a:pt x="11845" y="83805"/>
                        <a:pt x="14491" y="70047"/>
                      </a:cubicBezTo>
                      <a:cubicBezTo>
                        <a:pt x="17137" y="56289"/>
                        <a:pt x="9199" y="101797"/>
                        <a:pt x="17666" y="92272"/>
                      </a:cubicBezTo>
                      <a:cubicBezTo>
                        <a:pt x="26133" y="82747"/>
                        <a:pt x="76933" y="3901"/>
                        <a:pt x="81166" y="1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7" name="フリーフォーム 1426">
                  <a:extLst>
                    <a:ext uri="{FF2B5EF4-FFF2-40B4-BE49-F238E27FC236}">
                      <a16:creationId xmlns:a16="http://schemas.microsoft.com/office/drawing/2014/main" id="{96D09C1E-629C-66AD-62CD-5781378BBC80}"/>
                    </a:ext>
                  </a:extLst>
                </p:cNvPr>
                <p:cNvSpPr/>
                <p:nvPr/>
              </p:nvSpPr>
              <p:spPr>
                <a:xfrm>
                  <a:off x="6762746" y="4940185"/>
                  <a:ext cx="76917" cy="403970"/>
                </a:xfrm>
                <a:custGeom>
                  <a:avLst/>
                  <a:gdLst>
                    <a:gd name="connsiteX0" fmla="*/ 31754 w 76917"/>
                    <a:gd name="connsiteY0" fmla="*/ 115 h 403970"/>
                    <a:gd name="connsiteX1" fmla="*/ 76204 w 76917"/>
                    <a:gd name="connsiteY1" fmla="*/ 130290 h 403970"/>
                    <a:gd name="connsiteX2" fmla="*/ 60329 w 76917"/>
                    <a:gd name="connsiteY2" fmla="*/ 187440 h 403970"/>
                    <a:gd name="connsiteX3" fmla="*/ 4 w 76917"/>
                    <a:gd name="connsiteY3" fmla="*/ 403340 h 403970"/>
                    <a:gd name="connsiteX4" fmla="*/ 63504 w 76917"/>
                    <a:gd name="connsiteY4" fmla="*/ 254115 h 403970"/>
                    <a:gd name="connsiteX5" fmla="*/ 28579 w 76917"/>
                    <a:gd name="connsiteY5" fmla="*/ 276340 h 403970"/>
                    <a:gd name="connsiteX6" fmla="*/ 44454 w 76917"/>
                    <a:gd name="connsiteY6" fmla="*/ 174740 h 403970"/>
                    <a:gd name="connsiteX7" fmla="*/ 73029 w 76917"/>
                    <a:gd name="connsiteY7" fmla="*/ 108065 h 403970"/>
                    <a:gd name="connsiteX8" fmla="*/ 31754 w 76917"/>
                    <a:gd name="connsiteY8" fmla="*/ 115 h 403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7" h="403970">
                      <a:moveTo>
                        <a:pt x="31754" y="115"/>
                      </a:moveTo>
                      <a:cubicBezTo>
                        <a:pt x="32283" y="3819"/>
                        <a:pt x="71442" y="99069"/>
                        <a:pt x="76204" y="130290"/>
                      </a:cubicBezTo>
                      <a:cubicBezTo>
                        <a:pt x="80966" y="161511"/>
                        <a:pt x="60329" y="187440"/>
                        <a:pt x="60329" y="187440"/>
                      </a:cubicBezTo>
                      <a:cubicBezTo>
                        <a:pt x="47629" y="232948"/>
                        <a:pt x="-525" y="392228"/>
                        <a:pt x="4" y="403340"/>
                      </a:cubicBezTo>
                      <a:cubicBezTo>
                        <a:pt x="533" y="414452"/>
                        <a:pt x="58742" y="275282"/>
                        <a:pt x="63504" y="254115"/>
                      </a:cubicBezTo>
                      <a:cubicBezTo>
                        <a:pt x="68266" y="232948"/>
                        <a:pt x="31754" y="289569"/>
                        <a:pt x="28579" y="276340"/>
                      </a:cubicBezTo>
                      <a:cubicBezTo>
                        <a:pt x="25404" y="263111"/>
                        <a:pt x="37046" y="202786"/>
                        <a:pt x="44454" y="174740"/>
                      </a:cubicBezTo>
                      <a:cubicBezTo>
                        <a:pt x="51862" y="146694"/>
                        <a:pt x="72500" y="133465"/>
                        <a:pt x="73029" y="108065"/>
                      </a:cubicBezTo>
                      <a:cubicBezTo>
                        <a:pt x="73558" y="82665"/>
                        <a:pt x="31225" y="-3589"/>
                        <a:pt x="31754" y="1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8" name="フリーフォーム 1427">
                  <a:extLst>
                    <a:ext uri="{FF2B5EF4-FFF2-40B4-BE49-F238E27FC236}">
                      <a16:creationId xmlns:a16="http://schemas.microsoft.com/office/drawing/2014/main" id="{8F430FCC-B55D-71DC-6F5E-F7B6FB1775AD}"/>
                    </a:ext>
                  </a:extLst>
                </p:cNvPr>
                <p:cNvSpPr/>
                <p:nvPr/>
              </p:nvSpPr>
              <p:spPr>
                <a:xfrm>
                  <a:off x="6260071" y="5208628"/>
                  <a:ext cx="496382" cy="126789"/>
                </a:xfrm>
                <a:custGeom>
                  <a:avLst/>
                  <a:gdLst>
                    <a:gd name="connsiteX0" fmla="*/ 1029 w 496382"/>
                    <a:gd name="connsiteY0" fmla="*/ 30122 h 126789"/>
                    <a:gd name="connsiteX1" fmla="*/ 147079 w 496382"/>
                    <a:gd name="connsiteY1" fmla="*/ 14247 h 126789"/>
                    <a:gd name="connsiteX2" fmla="*/ 261379 w 496382"/>
                    <a:gd name="connsiteY2" fmla="*/ 58697 h 126789"/>
                    <a:gd name="connsiteX3" fmla="*/ 337579 w 496382"/>
                    <a:gd name="connsiteY3" fmla="*/ 96797 h 126789"/>
                    <a:gd name="connsiteX4" fmla="*/ 410604 w 496382"/>
                    <a:gd name="connsiteY4" fmla="*/ 122197 h 126789"/>
                    <a:gd name="connsiteX5" fmla="*/ 496329 w 496382"/>
                    <a:gd name="connsiteY5" fmla="*/ 125372 h 126789"/>
                    <a:gd name="connsiteX6" fmla="*/ 397904 w 496382"/>
                    <a:gd name="connsiteY6" fmla="*/ 106322 h 126789"/>
                    <a:gd name="connsiteX7" fmla="*/ 216929 w 496382"/>
                    <a:gd name="connsiteY7" fmla="*/ 20597 h 126789"/>
                    <a:gd name="connsiteX8" fmla="*/ 166129 w 496382"/>
                    <a:gd name="connsiteY8" fmla="*/ 4722 h 126789"/>
                    <a:gd name="connsiteX9" fmla="*/ 86754 w 496382"/>
                    <a:gd name="connsiteY9" fmla="*/ 1547 h 126789"/>
                    <a:gd name="connsiteX10" fmla="*/ 1029 w 496382"/>
                    <a:gd name="connsiteY10" fmla="*/ 30122 h 126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96382" h="126789">
                      <a:moveTo>
                        <a:pt x="1029" y="30122"/>
                      </a:moveTo>
                      <a:cubicBezTo>
                        <a:pt x="11083" y="32239"/>
                        <a:pt x="103687" y="9484"/>
                        <a:pt x="147079" y="14247"/>
                      </a:cubicBezTo>
                      <a:cubicBezTo>
                        <a:pt x="190471" y="19009"/>
                        <a:pt x="229629" y="44939"/>
                        <a:pt x="261379" y="58697"/>
                      </a:cubicBezTo>
                      <a:cubicBezTo>
                        <a:pt x="293129" y="72455"/>
                        <a:pt x="312708" y="86214"/>
                        <a:pt x="337579" y="96797"/>
                      </a:cubicBezTo>
                      <a:cubicBezTo>
                        <a:pt x="362450" y="107380"/>
                        <a:pt x="384146" y="117435"/>
                        <a:pt x="410604" y="122197"/>
                      </a:cubicBezTo>
                      <a:cubicBezTo>
                        <a:pt x="437062" y="126959"/>
                        <a:pt x="498446" y="128018"/>
                        <a:pt x="496329" y="125372"/>
                      </a:cubicBezTo>
                      <a:cubicBezTo>
                        <a:pt x="494212" y="122726"/>
                        <a:pt x="444471" y="123785"/>
                        <a:pt x="397904" y="106322"/>
                      </a:cubicBezTo>
                      <a:cubicBezTo>
                        <a:pt x="351337" y="88859"/>
                        <a:pt x="255558" y="37530"/>
                        <a:pt x="216929" y="20597"/>
                      </a:cubicBezTo>
                      <a:cubicBezTo>
                        <a:pt x="178300" y="3664"/>
                        <a:pt x="187825" y="7897"/>
                        <a:pt x="166129" y="4722"/>
                      </a:cubicBezTo>
                      <a:cubicBezTo>
                        <a:pt x="144433" y="1547"/>
                        <a:pt x="116387" y="-2157"/>
                        <a:pt x="86754" y="1547"/>
                      </a:cubicBezTo>
                      <a:cubicBezTo>
                        <a:pt x="57121" y="5251"/>
                        <a:pt x="-9025" y="28005"/>
                        <a:pt x="1029" y="30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9" name="フリーフォーム 1428">
                  <a:extLst>
                    <a:ext uri="{FF2B5EF4-FFF2-40B4-BE49-F238E27FC236}">
                      <a16:creationId xmlns:a16="http://schemas.microsoft.com/office/drawing/2014/main" id="{A193767C-D605-1063-8571-9F99C172EF74}"/>
                    </a:ext>
                  </a:extLst>
                </p:cNvPr>
                <p:cNvSpPr/>
                <p:nvPr/>
              </p:nvSpPr>
              <p:spPr>
                <a:xfrm>
                  <a:off x="6264260" y="5231863"/>
                  <a:ext cx="95265" cy="246107"/>
                </a:xfrm>
                <a:custGeom>
                  <a:avLst/>
                  <a:gdLst>
                    <a:gd name="connsiteX0" fmla="*/ 95265 w 95265"/>
                    <a:gd name="connsiteY0" fmla="*/ 537 h 246107"/>
                    <a:gd name="connsiteX1" fmla="*/ 76215 w 95265"/>
                    <a:gd name="connsiteY1" fmla="*/ 92612 h 246107"/>
                    <a:gd name="connsiteX2" fmla="*/ 66690 w 95265"/>
                    <a:gd name="connsiteY2" fmla="*/ 245012 h 246107"/>
                    <a:gd name="connsiteX3" fmla="*/ 66690 w 95265"/>
                    <a:gd name="connsiteY3" fmla="*/ 156112 h 246107"/>
                    <a:gd name="connsiteX4" fmla="*/ 63515 w 95265"/>
                    <a:gd name="connsiteY4" fmla="*/ 60862 h 246107"/>
                    <a:gd name="connsiteX5" fmla="*/ 15 w 95265"/>
                    <a:gd name="connsiteY5" fmla="*/ 3712 h 246107"/>
                    <a:gd name="connsiteX6" fmla="*/ 69865 w 95265"/>
                    <a:gd name="connsiteY6" fmla="*/ 70387 h 246107"/>
                    <a:gd name="connsiteX7" fmla="*/ 76215 w 95265"/>
                    <a:gd name="connsiteY7" fmla="*/ 54512 h 246107"/>
                    <a:gd name="connsiteX8" fmla="*/ 95265 w 95265"/>
                    <a:gd name="connsiteY8" fmla="*/ 537 h 246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265" h="246107">
                      <a:moveTo>
                        <a:pt x="95265" y="537"/>
                      </a:moveTo>
                      <a:cubicBezTo>
                        <a:pt x="95265" y="6887"/>
                        <a:pt x="80977" y="51866"/>
                        <a:pt x="76215" y="92612"/>
                      </a:cubicBezTo>
                      <a:cubicBezTo>
                        <a:pt x="71453" y="133358"/>
                        <a:pt x="68277" y="234429"/>
                        <a:pt x="66690" y="245012"/>
                      </a:cubicBezTo>
                      <a:cubicBezTo>
                        <a:pt x="65102" y="255595"/>
                        <a:pt x="67219" y="186804"/>
                        <a:pt x="66690" y="156112"/>
                      </a:cubicBezTo>
                      <a:cubicBezTo>
                        <a:pt x="66161" y="125420"/>
                        <a:pt x="74627" y="86262"/>
                        <a:pt x="63515" y="60862"/>
                      </a:cubicBezTo>
                      <a:cubicBezTo>
                        <a:pt x="52403" y="35462"/>
                        <a:pt x="-1043" y="2124"/>
                        <a:pt x="15" y="3712"/>
                      </a:cubicBezTo>
                      <a:cubicBezTo>
                        <a:pt x="1073" y="5300"/>
                        <a:pt x="57165" y="61920"/>
                        <a:pt x="69865" y="70387"/>
                      </a:cubicBezTo>
                      <a:cubicBezTo>
                        <a:pt x="82565" y="78854"/>
                        <a:pt x="74628" y="62979"/>
                        <a:pt x="76215" y="54512"/>
                      </a:cubicBezTo>
                      <a:cubicBezTo>
                        <a:pt x="77802" y="46045"/>
                        <a:pt x="95265" y="-5813"/>
                        <a:pt x="95265" y="5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0" name="フリーフォーム 1429">
                  <a:extLst>
                    <a:ext uri="{FF2B5EF4-FFF2-40B4-BE49-F238E27FC236}">
                      <a16:creationId xmlns:a16="http://schemas.microsoft.com/office/drawing/2014/main" id="{CCE40BA9-18C9-D72A-5A2C-6FF06433710A}"/>
                    </a:ext>
                  </a:extLst>
                </p:cNvPr>
                <p:cNvSpPr/>
                <p:nvPr/>
              </p:nvSpPr>
              <p:spPr>
                <a:xfrm>
                  <a:off x="6492814" y="5359066"/>
                  <a:ext cx="223026" cy="448432"/>
                </a:xfrm>
                <a:custGeom>
                  <a:avLst/>
                  <a:gdLst>
                    <a:gd name="connsiteX0" fmla="*/ 222311 w 223026"/>
                    <a:gd name="connsiteY0" fmla="*/ 334 h 448432"/>
                    <a:gd name="connsiteX1" fmla="*/ 190561 w 223026"/>
                    <a:gd name="connsiteY1" fmla="*/ 114634 h 448432"/>
                    <a:gd name="connsiteX2" fmla="*/ 152461 w 223026"/>
                    <a:gd name="connsiteY2" fmla="*/ 209884 h 448432"/>
                    <a:gd name="connsiteX3" fmla="*/ 127061 w 223026"/>
                    <a:gd name="connsiteY3" fmla="*/ 279734 h 448432"/>
                    <a:gd name="connsiteX4" fmla="*/ 101661 w 223026"/>
                    <a:gd name="connsiteY4" fmla="*/ 413084 h 448432"/>
                    <a:gd name="connsiteX5" fmla="*/ 61 w 223026"/>
                    <a:gd name="connsiteY5" fmla="*/ 448009 h 448432"/>
                    <a:gd name="connsiteX6" fmla="*/ 117536 w 223026"/>
                    <a:gd name="connsiteY6" fmla="*/ 397209 h 448432"/>
                    <a:gd name="connsiteX7" fmla="*/ 146111 w 223026"/>
                    <a:gd name="connsiteY7" fmla="*/ 247984 h 448432"/>
                    <a:gd name="connsiteX8" fmla="*/ 158811 w 223026"/>
                    <a:gd name="connsiteY8" fmla="*/ 152734 h 448432"/>
                    <a:gd name="connsiteX9" fmla="*/ 222311 w 223026"/>
                    <a:gd name="connsiteY9" fmla="*/ 334 h 448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3026" h="448432">
                      <a:moveTo>
                        <a:pt x="222311" y="334"/>
                      </a:moveTo>
                      <a:cubicBezTo>
                        <a:pt x="227603" y="-6016"/>
                        <a:pt x="202203" y="79709"/>
                        <a:pt x="190561" y="114634"/>
                      </a:cubicBezTo>
                      <a:cubicBezTo>
                        <a:pt x="178919" y="149559"/>
                        <a:pt x="163044" y="182367"/>
                        <a:pt x="152461" y="209884"/>
                      </a:cubicBezTo>
                      <a:cubicBezTo>
                        <a:pt x="141878" y="237401"/>
                        <a:pt x="135528" y="245867"/>
                        <a:pt x="127061" y="279734"/>
                      </a:cubicBezTo>
                      <a:cubicBezTo>
                        <a:pt x="118594" y="313601"/>
                        <a:pt x="122828" y="385038"/>
                        <a:pt x="101661" y="413084"/>
                      </a:cubicBezTo>
                      <a:cubicBezTo>
                        <a:pt x="80494" y="441130"/>
                        <a:pt x="-2585" y="450655"/>
                        <a:pt x="61" y="448009"/>
                      </a:cubicBezTo>
                      <a:cubicBezTo>
                        <a:pt x="2707" y="445363"/>
                        <a:pt x="93194" y="430547"/>
                        <a:pt x="117536" y="397209"/>
                      </a:cubicBezTo>
                      <a:cubicBezTo>
                        <a:pt x="141878" y="363871"/>
                        <a:pt x="139232" y="288730"/>
                        <a:pt x="146111" y="247984"/>
                      </a:cubicBezTo>
                      <a:cubicBezTo>
                        <a:pt x="152990" y="207238"/>
                        <a:pt x="149815" y="188717"/>
                        <a:pt x="158811" y="152734"/>
                      </a:cubicBezTo>
                      <a:cubicBezTo>
                        <a:pt x="167807" y="116751"/>
                        <a:pt x="217019" y="6684"/>
                        <a:pt x="222311" y="3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1" name="フリーフォーム 1430">
                  <a:extLst>
                    <a:ext uri="{FF2B5EF4-FFF2-40B4-BE49-F238E27FC236}">
                      <a16:creationId xmlns:a16="http://schemas.microsoft.com/office/drawing/2014/main" id="{D6CCA7E3-64AA-866C-D7E5-87A4F7C4E0D3}"/>
                    </a:ext>
                  </a:extLst>
                </p:cNvPr>
                <p:cNvSpPr/>
                <p:nvPr/>
              </p:nvSpPr>
              <p:spPr>
                <a:xfrm>
                  <a:off x="6473390" y="5610225"/>
                  <a:ext cx="64042" cy="92075"/>
                </a:xfrm>
                <a:custGeom>
                  <a:avLst/>
                  <a:gdLst>
                    <a:gd name="connsiteX0" fmla="*/ 63935 w 64042"/>
                    <a:gd name="connsiteY0" fmla="*/ 0 h 92075"/>
                    <a:gd name="connsiteX1" fmla="*/ 25835 w 64042"/>
                    <a:gd name="connsiteY1" fmla="*/ 50800 h 92075"/>
                    <a:gd name="connsiteX2" fmla="*/ 435 w 64042"/>
                    <a:gd name="connsiteY2" fmla="*/ 92075 h 92075"/>
                    <a:gd name="connsiteX3" fmla="*/ 13135 w 64042"/>
                    <a:gd name="connsiteY3" fmla="*/ 50800 h 92075"/>
                    <a:gd name="connsiteX4" fmla="*/ 63935 w 64042"/>
                    <a:gd name="connsiteY4" fmla="*/ 0 h 92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042" h="92075">
                      <a:moveTo>
                        <a:pt x="63935" y="0"/>
                      </a:moveTo>
                      <a:cubicBezTo>
                        <a:pt x="66052" y="0"/>
                        <a:pt x="36418" y="35454"/>
                        <a:pt x="25835" y="50800"/>
                      </a:cubicBezTo>
                      <a:cubicBezTo>
                        <a:pt x="15252" y="66146"/>
                        <a:pt x="2552" y="92075"/>
                        <a:pt x="435" y="92075"/>
                      </a:cubicBezTo>
                      <a:cubicBezTo>
                        <a:pt x="-1682" y="92075"/>
                        <a:pt x="4139" y="63500"/>
                        <a:pt x="13135" y="50800"/>
                      </a:cubicBezTo>
                      <a:cubicBezTo>
                        <a:pt x="22131" y="38100"/>
                        <a:pt x="61818" y="0"/>
                        <a:pt x="63935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2" name="フリーフォーム 1431">
                  <a:extLst>
                    <a:ext uri="{FF2B5EF4-FFF2-40B4-BE49-F238E27FC236}">
                      <a16:creationId xmlns:a16="http://schemas.microsoft.com/office/drawing/2014/main" id="{5645594E-2EEE-6D12-36ED-889F43B3FCAE}"/>
                    </a:ext>
                  </a:extLst>
                </p:cNvPr>
                <p:cNvSpPr/>
                <p:nvPr/>
              </p:nvSpPr>
              <p:spPr>
                <a:xfrm>
                  <a:off x="5592959" y="5457639"/>
                  <a:ext cx="752121" cy="312247"/>
                </a:xfrm>
                <a:custGeom>
                  <a:avLst/>
                  <a:gdLst>
                    <a:gd name="connsiteX0" fmla="*/ 1391 w 752121"/>
                    <a:gd name="connsiteY0" fmla="*/ 311336 h 312247"/>
                    <a:gd name="connsiteX1" fmla="*/ 233166 w 752121"/>
                    <a:gd name="connsiteY1" fmla="*/ 254186 h 312247"/>
                    <a:gd name="connsiteX2" fmla="*/ 534791 w 752121"/>
                    <a:gd name="connsiteY2" fmla="*/ 127186 h 312247"/>
                    <a:gd name="connsiteX3" fmla="*/ 598291 w 752121"/>
                    <a:gd name="connsiteY3" fmla="*/ 66861 h 312247"/>
                    <a:gd name="connsiteX4" fmla="*/ 725291 w 752121"/>
                    <a:gd name="connsiteY4" fmla="*/ 25586 h 312247"/>
                    <a:gd name="connsiteX5" fmla="*/ 750691 w 752121"/>
                    <a:gd name="connsiteY5" fmla="*/ 186 h 312247"/>
                    <a:gd name="connsiteX6" fmla="*/ 699891 w 752121"/>
                    <a:gd name="connsiteY6" fmla="*/ 38286 h 312247"/>
                    <a:gd name="connsiteX7" fmla="*/ 534791 w 752121"/>
                    <a:gd name="connsiteY7" fmla="*/ 104961 h 312247"/>
                    <a:gd name="connsiteX8" fmla="*/ 557016 w 752121"/>
                    <a:gd name="connsiteY8" fmla="*/ 92261 h 312247"/>
                    <a:gd name="connsiteX9" fmla="*/ 420491 w 752121"/>
                    <a:gd name="connsiteY9" fmla="*/ 181161 h 312247"/>
                    <a:gd name="connsiteX10" fmla="*/ 471291 w 752121"/>
                    <a:gd name="connsiteY10" fmla="*/ 149411 h 312247"/>
                    <a:gd name="connsiteX11" fmla="*/ 341116 w 752121"/>
                    <a:gd name="connsiteY11" fmla="*/ 212911 h 312247"/>
                    <a:gd name="connsiteX12" fmla="*/ 1391 w 752121"/>
                    <a:gd name="connsiteY12" fmla="*/ 311336 h 312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52121" h="312247">
                      <a:moveTo>
                        <a:pt x="1391" y="311336"/>
                      </a:moveTo>
                      <a:cubicBezTo>
                        <a:pt x="-16601" y="318215"/>
                        <a:pt x="144266" y="284878"/>
                        <a:pt x="233166" y="254186"/>
                      </a:cubicBezTo>
                      <a:cubicBezTo>
                        <a:pt x="322066" y="223494"/>
                        <a:pt x="473937" y="158407"/>
                        <a:pt x="534791" y="127186"/>
                      </a:cubicBezTo>
                      <a:cubicBezTo>
                        <a:pt x="595645" y="95965"/>
                        <a:pt x="566541" y="83794"/>
                        <a:pt x="598291" y="66861"/>
                      </a:cubicBezTo>
                      <a:cubicBezTo>
                        <a:pt x="630041" y="49928"/>
                        <a:pt x="699891" y="36698"/>
                        <a:pt x="725291" y="25586"/>
                      </a:cubicBezTo>
                      <a:cubicBezTo>
                        <a:pt x="750691" y="14474"/>
                        <a:pt x="754924" y="-1931"/>
                        <a:pt x="750691" y="186"/>
                      </a:cubicBezTo>
                      <a:cubicBezTo>
                        <a:pt x="746458" y="2303"/>
                        <a:pt x="735874" y="20824"/>
                        <a:pt x="699891" y="38286"/>
                      </a:cubicBezTo>
                      <a:cubicBezTo>
                        <a:pt x="663908" y="55748"/>
                        <a:pt x="558603" y="95965"/>
                        <a:pt x="534791" y="104961"/>
                      </a:cubicBezTo>
                      <a:cubicBezTo>
                        <a:pt x="510979" y="113957"/>
                        <a:pt x="576066" y="79561"/>
                        <a:pt x="557016" y="92261"/>
                      </a:cubicBezTo>
                      <a:cubicBezTo>
                        <a:pt x="537966" y="104961"/>
                        <a:pt x="434778" y="171636"/>
                        <a:pt x="420491" y="181161"/>
                      </a:cubicBezTo>
                      <a:cubicBezTo>
                        <a:pt x="406204" y="190686"/>
                        <a:pt x="484520" y="144119"/>
                        <a:pt x="471291" y="149411"/>
                      </a:cubicBezTo>
                      <a:cubicBezTo>
                        <a:pt x="458062" y="154703"/>
                        <a:pt x="421020" y="186982"/>
                        <a:pt x="341116" y="212911"/>
                      </a:cubicBezTo>
                      <a:cubicBezTo>
                        <a:pt x="261212" y="238840"/>
                        <a:pt x="19383" y="304457"/>
                        <a:pt x="1391" y="3113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3" name="フリーフォーム 1432">
                  <a:extLst>
                    <a:ext uri="{FF2B5EF4-FFF2-40B4-BE49-F238E27FC236}">
                      <a16:creationId xmlns:a16="http://schemas.microsoft.com/office/drawing/2014/main" id="{5892652D-D943-D9C3-ADE7-7E23B0232823}"/>
                    </a:ext>
                  </a:extLst>
                </p:cNvPr>
                <p:cNvSpPr/>
                <p:nvPr/>
              </p:nvSpPr>
              <p:spPr>
                <a:xfrm>
                  <a:off x="5675779" y="5787990"/>
                  <a:ext cx="912649" cy="181074"/>
                </a:xfrm>
                <a:custGeom>
                  <a:avLst/>
                  <a:gdLst>
                    <a:gd name="connsiteX0" fmla="*/ 1121 w 912649"/>
                    <a:gd name="connsiteY0" fmla="*/ 181010 h 181074"/>
                    <a:gd name="connsiteX1" fmla="*/ 464671 w 912649"/>
                    <a:gd name="connsiteY1" fmla="*/ 111160 h 181074"/>
                    <a:gd name="connsiteX2" fmla="*/ 766296 w 912649"/>
                    <a:gd name="connsiteY2" fmla="*/ 38135 h 181074"/>
                    <a:gd name="connsiteX3" fmla="*/ 912346 w 912649"/>
                    <a:gd name="connsiteY3" fmla="*/ 35 h 181074"/>
                    <a:gd name="connsiteX4" fmla="*/ 801221 w 912649"/>
                    <a:gd name="connsiteY4" fmla="*/ 31785 h 181074"/>
                    <a:gd name="connsiteX5" fmla="*/ 686921 w 912649"/>
                    <a:gd name="connsiteY5" fmla="*/ 60360 h 181074"/>
                    <a:gd name="connsiteX6" fmla="*/ 451971 w 912649"/>
                    <a:gd name="connsiteY6" fmla="*/ 123860 h 181074"/>
                    <a:gd name="connsiteX7" fmla="*/ 337671 w 912649"/>
                    <a:gd name="connsiteY7" fmla="*/ 123860 h 181074"/>
                    <a:gd name="connsiteX8" fmla="*/ 1121 w 912649"/>
                    <a:gd name="connsiteY8" fmla="*/ 181010 h 181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2649" h="181074">
                      <a:moveTo>
                        <a:pt x="1121" y="181010"/>
                      </a:moveTo>
                      <a:cubicBezTo>
                        <a:pt x="22288" y="178893"/>
                        <a:pt x="337142" y="134972"/>
                        <a:pt x="464671" y="111160"/>
                      </a:cubicBezTo>
                      <a:cubicBezTo>
                        <a:pt x="592200" y="87348"/>
                        <a:pt x="691684" y="56656"/>
                        <a:pt x="766296" y="38135"/>
                      </a:cubicBezTo>
                      <a:cubicBezTo>
                        <a:pt x="840909" y="19614"/>
                        <a:pt x="906525" y="1093"/>
                        <a:pt x="912346" y="35"/>
                      </a:cubicBezTo>
                      <a:cubicBezTo>
                        <a:pt x="918167" y="-1023"/>
                        <a:pt x="838792" y="21731"/>
                        <a:pt x="801221" y="31785"/>
                      </a:cubicBezTo>
                      <a:cubicBezTo>
                        <a:pt x="763650" y="41839"/>
                        <a:pt x="686921" y="60360"/>
                        <a:pt x="686921" y="60360"/>
                      </a:cubicBezTo>
                      <a:cubicBezTo>
                        <a:pt x="628713" y="75706"/>
                        <a:pt x="510179" y="113277"/>
                        <a:pt x="451971" y="123860"/>
                      </a:cubicBezTo>
                      <a:cubicBezTo>
                        <a:pt x="393763" y="134443"/>
                        <a:pt x="410696" y="114864"/>
                        <a:pt x="337671" y="123860"/>
                      </a:cubicBezTo>
                      <a:cubicBezTo>
                        <a:pt x="264646" y="132856"/>
                        <a:pt x="-20046" y="183127"/>
                        <a:pt x="1121" y="1810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4" name="フリーフォーム 1433">
                  <a:extLst>
                    <a:ext uri="{FF2B5EF4-FFF2-40B4-BE49-F238E27FC236}">
                      <a16:creationId xmlns:a16="http://schemas.microsoft.com/office/drawing/2014/main" id="{EE8FE6A0-0C40-A278-55D6-BF9F7FAAEBA1}"/>
                    </a:ext>
                  </a:extLst>
                </p:cNvPr>
                <p:cNvSpPr/>
                <p:nvPr/>
              </p:nvSpPr>
              <p:spPr>
                <a:xfrm>
                  <a:off x="5559706" y="5753100"/>
                  <a:ext cx="161737" cy="222075"/>
                </a:xfrm>
                <a:custGeom>
                  <a:avLst/>
                  <a:gdLst>
                    <a:gd name="connsiteX0" fmla="*/ 21944 w 161737"/>
                    <a:gd name="connsiteY0" fmla="*/ 0 h 222075"/>
                    <a:gd name="connsiteX1" fmla="*/ 25119 w 161737"/>
                    <a:gd name="connsiteY1" fmla="*/ 73025 h 222075"/>
                    <a:gd name="connsiteX2" fmla="*/ 40994 w 161737"/>
                    <a:gd name="connsiteY2" fmla="*/ 120650 h 222075"/>
                    <a:gd name="connsiteX3" fmla="*/ 72744 w 161737"/>
                    <a:gd name="connsiteY3" fmla="*/ 177800 h 222075"/>
                    <a:gd name="connsiteX4" fmla="*/ 94969 w 161737"/>
                    <a:gd name="connsiteY4" fmla="*/ 212725 h 222075"/>
                    <a:gd name="connsiteX5" fmla="*/ 161644 w 161737"/>
                    <a:gd name="connsiteY5" fmla="*/ 209550 h 222075"/>
                    <a:gd name="connsiteX6" fmla="*/ 79094 w 161737"/>
                    <a:gd name="connsiteY6" fmla="*/ 212725 h 222075"/>
                    <a:gd name="connsiteX7" fmla="*/ 2894 w 161737"/>
                    <a:gd name="connsiteY7" fmla="*/ 73025 h 222075"/>
                    <a:gd name="connsiteX8" fmla="*/ 21944 w 161737"/>
                    <a:gd name="connsiteY8" fmla="*/ 0 h 222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737" h="222075">
                      <a:moveTo>
                        <a:pt x="21944" y="0"/>
                      </a:moveTo>
                      <a:cubicBezTo>
                        <a:pt x="25648" y="0"/>
                        <a:pt x="21944" y="52917"/>
                        <a:pt x="25119" y="73025"/>
                      </a:cubicBezTo>
                      <a:cubicBezTo>
                        <a:pt x="28294" y="93133"/>
                        <a:pt x="33057" y="103188"/>
                        <a:pt x="40994" y="120650"/>
                      </a:cubicBezTo>
                      <a:cubicBezTo>
                        <a:pt x="48931" y="138112"/>
                        <a:pt x="63748" y="162454"/>
                        <a:pt x="72744" y="177800"/>
                      </a:cubicBezTo>
                      <a:cubicBezTo>
                        <a:pt x="81740" y="193146"/>
                        <a:pt x="80152" y="207433"/>
                        <a:pt x="94969" y="212725"/>
                      </a:cubicBezTo>
                      <a:cubicBezTo>
                        <a:pt x="109786" y="218017"/>
                        <a:pt x="164290" y="209550"/>
                        <a:pt x="161644" y="209550"/>
                      </a:cubicBezTo>
                      <a:cubicBezTo>
                        <a:pt x="158998" y="209550"/>
                        <a:pt x="105552" y="235479"/>
                        <a:pt x="79094" y="212725"/>
                      </a:cubicBezTo>
                      <a:cubicBezTo>
                        <a:pt x="52636" y="189971"/>
                        <a:pt x="14536" y="105833"/>
                        <a:pt x="2894" y="73025"/>
                      </a:cubicBezTo>
                      <a:cubicBezTo>
                        <a:pt x="-8748" y="40217"/>
                        <a:pt x="18240" y="0"/>
                        <a:pt x="21944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5" name="フリーフォーム 1434">
                  <a:extLst>
                    <a:ext uri="{FF2B5EF4-FFF2-40B4-BE49-F238E27FC236}">
                      <a16:creationId xmlns:a16="http://schemas.microsoft.com/office/drawing/2014/main" id="{F8A50251-D43E-9F31-84AC-E9611F7F0F10}"/>
                    </a:ext>
                  </a:extLst>
                </p:cNvPr>
                <p:cNvSpPr/>
                <p:nvPr/>
              </p:nvSpPr>
              <p:spPr>
                <a:xfrm>
                  <a:off x="5527668" y="5743571"/>
                  <a:ext cx="165228" cy="254643"/>
                </a:xfrm>
                <a:custGeom>
                  <a:avLst/>
                  <a:gdLst>
                    <a:gd name="connsiteX0" fmla="*/ 28582 w 165228"/>
                    <a:gd name="connsiteY0" fmla="*/ 4 h 254643"/>
                    <a:gd name="connsiteX1" fmla="*/ 9532 w 165228"/>
                    <a:gd name="connsiteY1" fmla="*/ 66679 h 254643"/>
                    <a:gd name="connsiteX2" fmla="*/ 25407 w 165228"/>
                    <a:gd name="connsiteY2" fmla="*/ 117479 h 254643"/>
                    <a:gd name="connsiteX3" fmla="*/ 57157 w 165228"/>
                    <a:gd name="connsiteY3" fmla="*/ 196854 h 254643"/>
                    <a:gd name="connsiteX4" fmla="*/ 88907 w 165228"/>
                    <a:gd name="connsiteY4" fmla="*/ 241304 h 254643"/>
                    <a:gd name="connsiteX5" fmla="*/ 139707 w 165228"/>
                    <a:gd name="connsiteY5" fmla="*/ 254004 h 254643"/>
                    <a:gd name="connsiteX6" fmla="*/ 165107 w 165228"/>
                    <a:gd name="connsiteY6" fmla="*/ 225429 h 254643"/>
                    <a:gd name="connsiteX7" fmla="*/ 130182 w 165228"/>
                    <a:gd name="connsiteY7" fmla="*/ 247654 h 254643"/>
                    <a:gd name="connsiteX8" fmla="*/ 92082 w 165228"/>
                    <a:gd name="connsiteY8" fmla="*/ 219079 h 254643"/>
                    <a:gd name="connsiteX9" fmla="*/ 38107 w 165228"/>
                    <a:gd name="connsiteY9" fmla="*/ 114304 h 254643"/>
                    <a:gd name="connsiteX10" fmla="*/ 7 w 165228"/>
                    <a:gd name="connsiteY10" fmla="*/ 63504 h 254643"/>
                    <a:gd name="connsiteX11" fmla="*/ 28582 w 165228"/>
                    <a:gd name="connsiteY11" fmla="*/ 4 h 254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228" h="254643">
                      <a:moveTo>
                        <a:pt x="28582" y="4"/>
                      </a:moveTo>
                      <a:cubicBezTo>
                        <a:pt x="30169" y="533"/>
                        <a:pt x="10061" y="47100"/>
                        <a:pt x="9532" y="66679"/>
                      </a:cubicBezTo>
                      <a:cubicBezTo>
                        <a:pt x="9003" y="86258"/>
                        <a:pt x="17470" y="95783"/>
                        <a:pt x="25407" y="117479"/>
                      </a:cubicBezTo>
                      <a:cubicBezTo>
                        <a:pt x="33344" y="139175"/>
                        <a:pt x="46574" y="176217"/>
                        <a:pt x="57157" y="196854"/>
                      </a:cubicBezTo>
                      <a:cubicBezTo>
                        <a:pt x="67740" y="217492"/>
                        <a:pt x="75149" y="231779"/>
                        <a:pt x="88907" y="241304"/>
                      </a:cubicBezTo>
                      <a:cubicBezTo>
                        <a:pt x="102665" y="250829"/>
                        <a:pt x="127007" y="256650"/>
                        <a:pt x="139707" y="254004"/>
                      </a:cubicBezTo>
                      <a:cubicBezTo>
                        <a:pt x="152407" y="251358"/>
                        <a:pt x="166695" y="226487"/>
                        <a:pt x="165107" y="225429"/>
                      </a:cubicBezTo>
                      <a:cubicBezTo>
                        <a:pt x="163519" y="224371"/>
                        <a:pt x="142353" y="248712"/>
                        <a:pt x="130182" y="247654"/>
                      </a:cubicBezTo>
                      <a:cubicBezTo>
                        <a:pt x="118011" y="246596"/>
                        <a:pt x="107428" y="241304"/>
                        <a:pt x="92082" y="219079"/>
                      </a:cubicBezTo>
                      <a:cubicBezTo>
                        <a:pt x="76736" y="196854"/>
                        <a:pt x="53453" y="140233"/>
                        <a:pt x="38107" y="114304"/>
                      </a:cubicBezTo>
                      <a:cubicBezTo>
                        <a:pt x="22761" y="88375"/>
                        <a:pt x="536" y="79908"/>
                        <a:pt x="7" y="63504"/>
                      </a:cubicBezTo>
                      <a:cubicBezTo>
                        <a:pt x="-522" y="47100"/>
                        <a:pt x="26995" y="-525"/>
                        <a:pt x="28582" y="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6" name="フリーフォーム 1435">
                  <a:extLst>
                    <a:ext uri="{FF2B5EF4-FFF2-40B4-BE49-F238E27FC236}">
                      <a16:creationId xmlns:a16="http://schemas.microsoft.com/office/drawing/2014/main" id="{B306AD68-C45C-A87D-E274-D7BC4D839695}"/>
                    </a:ext>
                  </a:extLst>
                </p:cNvPr>
                <p:cNvSpPr/>
                <p:nvPr/>
              </p:nvSpPr>
              <p:spPr>
                <a:xfrm>
                  <a:off x="5475683" y="5743472"/>
                  <a:ext cx="150417" cy="280562"/>
                </a:xfrm>
                <a:custGeom>
                  <a:avLst/>
                  <a:gdLst>
                    <a:gd name="connsiteX0" fmla="*/ 55167 w 150417"/>
                    <a:gd name="connsiteY0" fmla="*/ 103 h 280562"/>
                    <a:gd name="connsiteX1" fmla="*/ 17067 w 150417"/>
                    <a:gd name="connsiteY1" fmla="*/ 66778 h 280562"/>
                    <a:gd name="connsiteX2" fmla="*/ 10717 w 150417"/>
                    <a:gd name="connsiteY2" fmla="*/ 123928 h 280562"/>
                    <a:gd name="connsiteX3" fmla="*/ 13892 w 150417"/>
                    <a:gd name="connsiteY3" fmla="*/ 190603 h 280562"/>
                    <a:gd name="connsiteX4" fmla="*/ 83742 w 150417"/>
                    <a:gd name="connsiteY4" fmla="*/ 269978 h 280562"/>
                    <a:gd name="connsiteX5" fmla="*/ 109142 w 150417"/>
                    <a:gd name="connsiteY5" fmla="*/ 276328 h 280562"/>
                    <a:gd name="connsiteX6" fmla="*/ 150417 w 150417"/>
                    <a:gd name="connsiteY6" fmla="*/ 238228 h 280562"/>
                    <a:gd name="connsiteX7" fmla="*/ 109142 w 150417"/>
                    <a:gd name="connsiteY7" fmla="*/ 263628 h 280562"/>
                    <a:gd name="connsiteX8" fmla="*/ 13892 w 150417"/>
                    <a:gd name="connsiteY8" fmla="*/ 165203 h 280562"/>
                    <a:gd name="connsiteX9" fmla="*/ 1192 w 150417"/>
                    <a:gd name="connsiteY9" fmla="*/ 82653 h 280562"/>
                    <a:gd name="connsiteX10" fmla="*/ 55167 w 150417"/>
                    <a:gd name="connsiteY10" fmla="*/ 103 h 280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0417" h="280562">
                      <a:moveTo>
                        <a:pt x="55167" y="103"/>
                      </a:moveTo>
                      <a:cubicBezTo>
                        <a:pt x="57813" y="-2543"/>
                        <a:pt x="24475" y="46141"/>
                        <a:pt x="17067" y="66778"/>
                      </a:cubicBezTo>
                      <a:cubicBezTo>
                        <a:pt x="9659" y="87415"/>
                        <a:pt x="11246" y="103291"/>
                        <a:pt x="10717" y="123928"/>
                      </a:cubicBezTo>
                      <a:cubicBezTo>
                        <a:pt x="10188" y="144565"/>
                        <a:pt x="1721" y="166261"/>
                        <a:pt x="13892" y="190603"/>
                      </a:cubicBezTo>
                      <a:cubicBezTo>
                        <a:pt x="26063" y="214945"/>
                        <a:pt x="67867" y="255691"/>
                        <a:pt x="83742" y="269978"/>
                      </a:cubicBezTo>
                      <a:cubicBezTo>
                        <a:pt x="99617" y="284266"/>
                        <a:pt x="98030" y="281620"/>
                        <a:pt x="109142" y="276328"/>
                      </a:cubicBezTo>
                      <a:cubicBezTo>
                        <a:pt x="120255" y="271036"/>
                        <a:pt x="150417" y="240345"/>
                        <a:pt x="150417" y="238228"/>
                      </a:cubicBezTo>
                      <a:cubicBezTo>
                        <a:pt x="150417" y="236111"/>
                        <a:pt x="131896" y="275799"/>
                        <a:pt x="109142" y="263628"/>
                      </a:cubicBezTo>
                      <a:cubicBezTo>
                        <a:pt x="86388" y="251457"/>
                        <a:pt x="31884" y="195365"/>
                        <a:pt x="13892" y="165203"/>
                      </a:cubicBezTo>
                      <a:cubicBezTo>
                        <a:pt x="-4100" y="135041"/>
                        <a:pt x="134" y="108582"/>
                        <a:pt x="1192" y="82653"/>
                      </a:cubicBezTo>
                      <a:cubicBezTo>
                        <a:pt x="2250" y="56724"/>
                        <a:pt x="52521" y="2749"/>
                        <a:pt x="55167" y="10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7" name="フリーフォーム 1436">
                  <a:extLst>
                    <a:ext uri="{FF2B5EF4-FFF2-40B4-BE49-F238E27FC236}">
                      <a16:creationId xmlns:a16="http://schemas.microsoft.com/office/drawing/2014/main" id="{ADFEA376-1FEF-DCA6-81BC-F068FB0868C3}"/>
                    </a:ext>
                  </a:extLst>
                </p:cNvPr>
                <p:cNvSpPr/>
                <p:nvPr/>
              </p:nvSpPr>
              <p:spPr>
                <a:xfrm>
                  <a:off x="5508748" y="5746721"/>
                  <a:ext cx="83067" cy="255333"/>
                </a:xfrm>
                <a:custGeom>
                  <a:avLst/>
                  <a:gdLst>
                    <a:gd name="connsiteX0" fmla="*/ 44327 w 83067"/>
                    <a:gd name="connsiteY0" fmla="*/ 29 h 255333"/>
                    <a:gd name="connsiteX1" fmla="*/ 12577 w 83067"/>
                    <a:gd name="connsiteY1" fmla="*/ 85754 h 255333"/>
                    <a:gd name="connsiteX2" fmla="*/ 3052 w 83067"/>
                    <a:gd name="connsiteY2" fmla="*/ 142904 h 255333"/>
                    <a:gd name="connsiteX3" fmla="*/ 63377 w 83067"/>
                    <a:gd name="connsiteY3" fmla="*/ 231804 h 255333"/>
                    <a:gd name="connsiteX4" fmla="*/ 82427 w 83067"/>
                    <a:gd name="connsiteY4" fmla="*/ 254029 h 255333"/>
                    <a:gd name="connsiteX5" fmla="*/ 44327 w 83067"/>
                    <a:gd name="connsiteY5" fmla="*/ 203229 h 255333"/>
                    <a:gd name="connsiteX6" fmla="*/ 15752 w 83067"/>
                    <a:gd name="connsiteY6" fmla="*/ 142904 h 255333"/>
                    <a:gd name="connsiteX7" fmla="*/ 15752 w 83067"/>
                    <a:gd name="connsiteY7" fmla="*/ 95279 h 255333"/>
                    <a:gd name="connsiteX8" fmla="*/ 44327 w 83067"/>
                    <a:gd name="connsiteY8" fmla="*/ 29 h 25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067" h="255333">
                      <a:moveTo>
                        <a:pt x="44327" y="29"/>
                      </a:moveTo>
                      <a:cubicBezTo>
                        <a:pt x="43798" y="-1558"/>
                        <a:pt x="19456" y="61942"/>
                        <a:pt x="12577" y="85754"/>
                      </a:cubicBezTo>
                      <a:cubicBezTo>
                        <a:pt x="5698" y="109566"/>
                        <a:pt x="-5415" y="118562"/>
                        <a:pt x="3052" y="142904"/>
                      </a:cubicBezTo>
                      <a:cubicBezTo>
                        <a:pt x="11519" y="167246"/>
                        <a:pt x="50148" y="213283"/>
                        <a:pt x="63377" y="231804"/>
                      </a:cubicBezTo>
                      <a:cubicBezTo>
                        <a:pt x="76606" y="250325"/>
                        <a:pt x="85602" y="258791"/>
                        <a:pt x="82427" y="254029"/>
                      </a:cubicBezTo>
                      <a:cubicBezTo>
                        <a:pt x="79252" y="249267"/>
                        <a:pt x="55440" y="221750"/>
                        <a:pt x="44327" y="203229"/>
                      </a:cubicBezTo>
                      <a:cubicBezTo>
                        <a:pt x="33214" y="184708"/>
                        <a:pt x="20514" y="160896"/>
                        <a:pt x="15752" y="142904"/>
                      </a:cubicBezTo>
                      <a:cubicBezTo>
                        <a:pt x="10989" y="124912"/>
                        <a:pt x="12048" y="117504"/>
                        <a:pt x="15752" y="95279"/>
                      </a:cubicBezTo>
                      <a:cubicBezTo>
                        <a:pt x="19456" y="73054"/>
                        <a:pt x="44856" y="1616"/>
                        <a:pt x="44327" y="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8" name="フリーフォーム 1437">
                  <a:extLst>
                    <a:ext uri="{FF2B5EF4-FFF2-40B4-BE49-F238E27FC236}">
                      <a16:creationId xmlns:a16="http://schemas.microsoft.com/office/drawing/2014/main" id="{5AAD201D-FC7E-4C47-27CC-C38DE5E5D924}"/>
                    </a:ext>
                  </a:extLst>
                </p:cNvPr>
                <p:cNvSpPr/>
                <p:nvPr/>
              </p:nvSpPr>
              <p:spPr>
                <a:xfrm>
                  <a:off x="5152384" y="5774968"/>
                  <a:ext cx="355530" cy="59364"/>
                </a:xfrm>
                <a:custGeom>
                  <a:avLst/>
                  <a:gdLst>
                    <a:gd name="connsiteX0" fmla="*/ 641 w 355530"/>
                    <a:gd name="connsiteY0" fmla="*/ 57507 h 59364"/>
                    <a:gd name="connsiteX1" fmla="*/ 187966 w 355530"/>
                    <a:gd name="connsiteY1" fmla="*/ 47982 h 59364"/>
                    <a:gd name="connsiteX2" fmla="*/ 121291 w 355530"/>
                    <a:gd name="connsiteY2" fmla="*/ 44807 h 59364"/>
                    <a:gd name="connsiteX3" fmla="*/ 311791 w 355530"/>
                    <a:gd name="connsiteY3" fmla="*/ 13057 h 59364"/>
                    <a:gd name="connsiteX4" fmla="*/ 353066 w 355530"/>
                    <a:gd name="connsiteY4" fmla="*/ 357 h 59364"/>
                    <a:gd name="connsiteX5" fmla="*/ 264166 w 355530"/>
                    <a:gd name="connsiteY5" fmla="*/ 6707 h 59364"/>
                    <a:gd name="connsiteX6" fmla="*/ 641 w 355530"/>
                    <a:gd name="connsiteY6" fmla="*/ 57507 h 59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530" h="59364">
                      <a:moveTo>
                        <a:pt x="641" y="57507"/>
                      </a:moveTo>
                      <a:cubicBezTo>
                        <a:pt x="-12059" y="64386"/>
                        <a:pt x="167858" y="50099"/>
                        <a:pt x="187966" y="47982"/>
                      </a:cubicBezTo>
                      <a:cubicBezTo>
                        <a:pt x="208074" y="45865"/>
                        <a:pt x="100654" y="50628"/>
                        <a:pt x="121291" y="44807"/>
                      </a:cubicBezTo>
                      <a:cubicBezTo>
                        <a:pt x="141928" y="38986"/>
                        <a:pt x="273162" y="20465"/>
                        <a:pt x="311791" y="13057"/>
                      </a:cubicBezTo>
                      <a:cubicBezTo>
                        <a:pt x="350420" y="5649"/>
                        <a:pt x="361003" y="1415"/>
                        <a:pt x="353066" y="357"/>
                      </a:cubicBezTo>
                      <a:cubicBezTo>
                        <a:pt x="345129" y="-701"/>
                        <a:pt x="318141" y="357"/>
                        <a:pt x="264166" y="6707"/>
                      </a:cubicBezTo>
                      <a:cubicBezTo>
                        <a:pt x="210191" y="13057"/>
                        <a:pt x="13341" y="50628"/>
                        <a:pt x="641" y="575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9" name="フリーフォーム 1438">
                  <a:extLst>
                    <a:ext uri="{FF2B5EF4-FFF2-40B4-BE49-F238E27FC236}">
                      <a16:creationId xmlns:a16="http://schemas.microsoft.com/office/drawing/2014/main" id="{F16FC9FC-ED30-A8DF-5492-6999708B9774}"/>
                    </a:ext>
                  </a:extLst>
                </p:cNvPr>
                <p:cNvSpPr/>
                <p:nvPr/>
              </p:nvSpPr>
              <p:spPr>
                <a:xfrm>
                  <a:off x="5200475" y="5993152"/>
                  <a:ext cx="333715" cy="258630"/>
                </a:xfrm>
                <a:custGeom>
                  <a:avLst/>
                  <a:gdLst>
                    <a:gd name="connsiteX0" fmla="*/ 333550 w 333715"/>
                    <a:gd name="connsiteY0" fmla="*/ 1248 h 258630"/>
                    <a:gd name="connsiteX1" fmla="*/ 279575 w 333715"/>
                    <a:gd name="connsiteY1" fmla="*/ 26648 h 258630"/>
                    <a:gd name="connsiteX2" fmla="*/ 171625 w 333715"/>
                    <a:gd name="connsiteY2" fmla="*/ 166348 h 258630"/>
                    <a:gd name="connsiteX3" fmla="*/ 104950 w 333715"/>
                    <a:gd name="connsiteY3" fmla="*/ 191748 h 258630"/>
                    <a:gd name="connsiteX4" fmla="*/ 70025 w 333715"/>
                    <a:gd name="connsiteY4" fmla="*/ 226673 h 258630"/>
                    <a:gd name="connsiteX5" fmla="*/ 175 w 333715"/>
                    <a:gd name="connsiteY5" fmla="*/ 258423 h 258630"/>
                    <a:gd name="connsiteX6" fmla="*/ 92250 w 333715"/>
                    <a:gd name="connsiteY6" fmla="*/ 210798 h 258630"/>
                    <a:gd name="connsiteX7" fmla="*/ 165275 w 333715"/>
                    <a:gd name="connsiteY7" fmla="*/ 147298 h 258630"/>
                    <a:gd name="connsiteX8" fmla="*/ 263700 w 333715"/>
                    <a:gd name="connsiteY8" fmla="*/ 45698 h 258630"/>
                    <a:gd name="connsiteX9" fmla="*/ 333550 w 333715"/>
                    <a:gd name="connsiteY9" fmla="*/ 1248 h 258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3715" h="258630">
                      <a:moveTo>
                        <a:pt x="333550" y="1248"/>
                      </a:moveTo>
                      <a:cubicBezTo>
                        <a:pt x="336196" y="-1927"/>
                        <a:pt x="306562" y="-869"/>
                        <a:pt x="279575" y="26648"/>
                      </a:cubicBezTo>
                      <a:cubicBezTo>
                        <a:pt x="252587" y="54165"/>
                        <a:pt x="200729" y="138831"/>
                        <a:pt x="171625" y="166348"/>
                      </a:cubicBezTo>
                      <a:cubicBezTo>
                        <a:pt x="142521" y="193865"/>
                        <a:pt x="121883" y="181694"/>
                        <a:pt x="104950" y="191748"/>
                      </a:cubicBezTo>
                      <a:cubicBezTo>
                        <a:pt x="88017" y="201802"/>
                        <a:pt x="87487" y="215561"/>
                        <a:pt x="70025" y="226673"/>
                      </a:cubicBezTo>
                      <a:cubicBezTo>
                        <a:pt x="52563" y="237785"/>
                        <a:pt x="-3529" y="261069"/>
                        <a:pt x="175" y="258423"/>
                      </a:cubicBezTo>
                      <a:cubicBezTo>
                        <a:pt x="3879" y="255777"/>
                        <a:pt x="64733" y="229319"/>
                        <a:pt x="92250" y="210798"/>
                      </a:cubicBezTo>
                      <a:cubicBezTo>
                        <a:pt x="119767" y="192277"/>
                        <a:pt x="136700" y="174815"/>
                        <a:pt x="165275" y="147298"/>
                      </a:cubicBezTo>
                      <a:cubicBezTo>
                        <a:pt x="193850" y="119781"/>
                        <a:pt x="238300" y="68981"/>
                        <a:pt x="263700" y="45698"/>
                      </a:cubicBezTo>
                      <a:cubicBezTo>
                        <a:pt x="289100" y="22415"/>
                        <a:pt x="330904" y="4423"/>
                        <a:pt x="333550" y="12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0" name="フリーフォーム 1439">
                  <a:extLst>
                    <a:ext uri="{FF2B5EF4-FFF2-40B4-BE49-F238E27FC236}">
                      <a16:creationId xmlns:a16="http://schemas.microsoft.com/office/drawing/2014/main" id="{CFBA86AF-E472-518E-0474-B093E2FFC343}"/>
                    </a:ext>
                  </a:extLst>
                </p:cNvPr>
                <p:cNvSpPr/>
                <p:nvPr/>
              </p:nvSpPr>
              <p:spPr>
                <a:xfrm>
                  <a:off x="4968660" y="5812830"/>
                  <a:ext cx="270368" cy="121524"/>
                </a:xfrm>
                <a:custGeom>
                  <a:avLst/>
                  <a:gdLst>
                    <a:gd name="connsiteX0" fmla="*/ 215 w 270368"/>
                    <a:gd name="connsiteY0" fmla="*/ 121245 h 121524"/>
                    <a:gd name="connsiteX1" fmla="*/ 158965 w 270368"/>
                    <a:gd name="connsiteY1" fmla="*/ 35520 h 121524"/>
                    <a:gd name="connsiteX2" fmla="*/ 270090 w 270368"/>
                    <a:gd name="connsiteY2" fmla="*/ 595 h 121524"/>
                    <a:gd name="connsiteX3" fmla="*/ 127215 w 270368"/>
                    <a:gd name="connsiteY3" fmla="*/ 60920 h 121524"/>
                    <a:gd name="connsiteX4" fmla="*/ 215 w 270368"/>
                    <a:gd name="connsiteY4" fmla="*/ 121245 h 121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0368" h="121524">
                      <a:moveTo>
                        <a:pt x="215" y="121245"/>
                      </a:moveTo>
                      <a:cubicBezTo>
                        <a:pt x="5507" y="117012"/>
                        <a:pt x="113986" y="55628"/>
                        <a:pt x="158965" y="35520"/>
                      </a:cubicBezTo>
                      <a:cubicBezTo>
                        <a:pt x="203944" y="15412"/>
                        <a:pt x="275382" y="-3638"/>
                        <a:pt x="270090" y="595"/>
                      </a:cubicBezTo>
                      <a:cubicBezTo>
                        <a:pt x="264798" y="4828"/>
                        <a:pt x="165844" y="41341"/>
                        <a:pt x="127215" y="60920"/>
                      </a:cubicBezTo>
                      <a:cubicBezTo>
                        <a:pt x="88586" y="80499"/>
                        <a:pt x="-5077" y="125478"/>
                        <a:pt x="215" y="12124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1" name="フリーフォーム 1440">
                  <a:extLst>
                    <a:ext uri="{FF2B5EF4-FFF2-40B4-BE49-F238E27FC236}">
                      <a16:creationId xmlns:a16="http://schemas.microsoft.com/office/drawing/2014/main" id="{857FA679-0B75-DFF2-A86A-A0383E293B9B}"/>
                    </a:ext>
                  </a:extLst>
                </p:cNvPr>
                <p:cNvSpPr/>
                <p:nvPr/>
              </p:nvSpPr>
              <p:spPr>
                <a:xfrm>
                  <a:off x="4991033" y="5873677"/>
                  <a:ext cx="158896" cy="203426"/>
                </a:xfrm>
                <a:custGeom>
                  <a:avLst/>
                  <a:gdLst>
                    <a:gd name="connsiteX0" fmla="*/ 158817 w 158896"/>
                    <a:gd name="connsiteY0" fmla="*/ 73 h 203426"/>
                    <a:gd name="connsiteX1" fmla="*/ 82617 w 158896"/>
                    <a:gd name="connsiteY1" fmla="*/ 73098 h 203426"/>
                    <a:gd name="connsiteX2" fmla="*/ 69917 w 158896"/>
                    <a:gd name="connsiteY2" fmla="*/ 120723 h 203426"/>
                    <a:gd name="connsiteX3" fmla="*/ 67 w 158896"/>
                    <a:gd name="connsiteY3" fmla="*/ 203273 h 203426"/>
                    <a:gd name="connsiteX4" fmla="*/ 57217 w 158896"/>
                    <a:gd name="connsiteY4" fmla="*/ 98498 h 203426"/>
                    <a:gd name="connsiteX5" fmla="*/ 66742 w 158896"/>
                    <a:gd name="connsiteY5" fmla="*/ 60398 h 203426"/>
                    <a:gd name="connsiteX6" fmla="*/ 158817 w 158896"/>
                    <a:gd name="connsiteY6" fmla="*/ 73 h 203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8896" h="203426">
                      <a:moveTo>
                        <a:pt x="158817" y="73"/>
                      </a:moveTo>
                      <a:cubicBezTo>
                        <a:pt x="161463" y="2190"/>
                        <a:pt x="97434" y="52990"/>
                        <a:pt x="82617" y="73098"/>
                      </a:cubicBezTo>
                      <a:cubicBezTo>
                        <a:pt x="67800" y="93206"/>
                        <a:pt x="83675" y="99027"/>
                        <a:pt x="69917" y="120723"/>
                      </a:cubicBezTo>
                      <a:cubicBezTo>
                        <a:pt x="56159" y="142419"/>
                        <a:pt x="2184" y="206977"/>
                        <a:pt x="67" y="203273"/>
                      </a:cubicBezTo>
                      <a:cubicBezTo>
                        <a:pt x="-2050" y="199569"/>
                        <a:pt x="46104" y="122311"/>
                        <a:pt x="57217" y="98498"/>
                      </a:cubicBezTo>
                      <a:cubicBezTo>
                        <a:pt x="68329" y="74686"/>
                        <a:pt x="51925" y="78919"/>
                        <a:pt x="66742" y="60398"/>
                      </a:cubicBezTo>
                      <a:cubicBezTo>
                        <a:pt x="81559" y="41877"/>
                        <a:pt x="156171" y="-2044"/>
                        <a:pt x="158817" y="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2" name="フリーフォーム 1441">
                  <a:extLst>
                    <a:ext uri="{FF2B5EF4-FFF2-40B4-BE49-F238E27FC236}">
                      <a16:creationId xmlns:a16="http://schemas.microsoft.com/office/drawing/2014/main" id="{382E2962-A758-BC25-BB62-8952408D909B}"/>
                    </a:ext>
                  </a:extLst>
                </p:cNvPr>
                <p:cNvSpPr/>
                <p:nvPr/>
              </p:nvSpPr>
              <p:spPr>
                <a:xfrm>
                  <a:off x="4990083" y="6080099"/>
                  <a:ext cx="96546" cy="158883"/>
                </a:xfrm>
                <a:custGeom>
                  <a:avLst/>
                  <a:gdLst>
                    <a:gd name="connsiteX0" fmla="*/ 1017 w 96546"/>
                    <a:gd name="connsiteY0" fmla="*/ 26 h 158883"/>
                    <a:gd name="connsiteX1" fmla="*/ 7367 w 96546"/>
                    <a:gd name="connsiteY1" fmla="*/ 88926 h 158883"/>
                    <a:gd name="connsiteX2" fmla="*/ 16892 w 96546"/>
                    <a:gd name="connsiteY2" fmla="*/ 117501 h 158883"/>
                    <a:gd name="connsiteX3" fmla="*/ 42292 w 96546"/>
                    <a:gd name="connsiteY3" fmla="*/ 136551 h 158883"/>
                    <a:gd name="connsiteX4" fmla="*/ 96267 w 96546"/>
                    <a:gd name="connsiteY4" fmla="*/ 158776 h 158883"/>
                    <a:gd name="connsiteX5" fmla="*/ 16892 w 96546"/>
                    <a:gd name="connsiteY5" fmla="*/ 142901 h 158883"/>
                    <a:gd name="connsiteX6" fmla="*/ 29592 w 96546"/>
                    <a:gd name="connsiteY6" fmla="*/ 98451 h 158883"/>
                    <a:gd name="connsiteX7" fmla="*/ 1017 w 96546"/>
                    <a:gd name="connsiteY7" fmla="*/ 26 h 158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6546" h="158883">
                      <a:moveTo>
                        <a:pt x="1017" y="26"/>
                      </a:moveTo>
                      <a:cubicBezTo>
                        <a:pt x="-2687" y="-1561"/>
                        <a:pt x="4721" y="69347"/>
                        <a:pt x="7367" y="88926"/>
                      </a:cubicBezTo>
                      <a:cubicBezTo>
                        <a:pt x="10013" y="108505"/>
                        <a:pt x="11071" y="109564"/>
                        <a:pt x="16892" y="117501"/>
                      </a:cubicBezTo>
                      <a:cubicBezTo>
                        <a:pt x="22713" y="125438"/>
                        <a:pt x="29063" y="129672"/>
                        <a:pt x="42292" y="136551"/>
                      </a:cubicBezTo>
                      <a:cubicBezTo>
                        <a:pt x="55521" y="143430"/>
                        <a:pt x="100500" y="157718"/>
                        <a:pt x="96267" y="158776"/>
                      </a:cubicBezTo>
                      <a:cubicBezTo>
                        <a:pt x="92034" y="159834"/>
                        <a:pt x="28004" y="152955"/>
                        <a:pt x="16892" y="142901"/>
                      </a:cubicBezTo>
                      <a:cubicBezTo>
                        <a:pt x="5780" y="132847"/>
                        <a:pt x="30650" y="119618"/>
                        <a:pt x="29592" y="98451"/>
                      </a:cubicBezTo>
                      <a:cubicBezTo>
                        <a:pt x="28534" y="77284"/>
                        <a:pt x="4721" y="1613"/>
                        <a:pt x="1017" y="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3" name="フリーフォーム 1442">
                  <a:extLst>
                    <a:ext uri="{FF2B5EF4-FFF2-40B4-BE49-F238E27FC236}">
                      <a16:creationId xmlns:a16="http://schemas.microsoft.com/office/drawing/2014/main" id="{B999D4A1-964D-D701-84BC-4DA1CD491465}"/>
                    </a:ext>
                  </a:extLst>
                </p:cNvPr>
                <p:cNvSpPr/>
                <p:nvPr/>
              </p:nvSpPr>
              <p:spPr>
                <a:xfrm>
                  <a:off x="5050828" y="6010259"/>
                  <a:ext cx="43604" cy="229718"/>
                </a:xfrm>
                <a:custGeom>
                  <a:avLst/>
                  <a:gdLst>
                    <a:gd name="connsiteX0" fmla="*/ 35522 w 43604"/>
                    <a:gd name="connsiteY0" fmla="*/ 16 h 229718"/>
                    <a:gd name="connsiteX1" fmla="*/ 32347 w 43604"/>
                    <a:gd name="connsiteY1" fmla="*/ 69866 h 229718"/>
                    <a:gd name="connsiteX2" fmla="*/ 3772 w 43604"/>
                    <a:gd name="connsiteY2" fmla="*/ 117491 h 229718"/>
                    <a:gd name="connsiteX3" fmla="*/ 3772 w 43604"/>
                    <a:gd name="connsiteY3" fmla="*/ 152416 h 229718"/>
                    <a:gd name="connsiteX4" fmla="*/ 35522 w 43604"/>
                    <a:gd name="connsiteY4" fmla="*/ 228616 h 229718"/>
                    <a:gd name="connsiteX5" fmla="*/ 13297 w 43604"/>
                    <a:gd name="connsiteY5" fmla="*/ 193691 h 229718"/>
                    <a:gd name="connsiteX6" fmla="*/ 16472 w 43604"/>
                    <a:gd name="connsiteY6" fmla="*/ 139716 h 229718"/>
                    <a:gd name="connsiteX7" fmla="*/ 41872 w 43604"/>
                    <a:gd name="connsiteY7" fmla="*/ 76216 h 229718"/>
                    <a:gd name="connsiteX8" fmla="*/ 35522 w 43604"/>
                    <a:gd name="connsiteY8" fmla="*/ 16 h 22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604" h="229718">
                      <a:moveTo>
                        <a:pt x="35522" y="16"/>
                      </a:moveTo>
                      <a:cubicBezTo>
                        <a:pt x="33934" y="-1042"/>
                        <a:pt x="37639" y="50287"/>
                        <a:pt x="32347" y="69866"/>
                      </a:cubicBezTo>
                      <a:cubicBezTo>
                        <a:pt x="27055" y="89445"/>
                        <a:pt x="8534" y="103733"/>
                        <a:pt x="3772" y="117491"/>
                      </a:cubicBezTo>
                      <a:cubicBezTo>
                        <a:pt x="-990" y="131249"/>
                        <a:pt x="-1520" y="133895"/>
                        <a:pt x="3772" y="152416"/>
                      </a:cubicBezTo>
                      <a:cubicBezTo>
                        <a:pt x="9064" y="170937"/>
                        <a:pt x="33935" y="221737"/>
                        <a:pt x="35522" y="228616"/>
                      </a:cubicBezTo>
                      <a:cubicBezTo>
                        <a:pt x="37109" y="235495"/>
                        <a:pt x="16472" y="208508"/>
                        <a:pt x="13297" y="193691"/>
                      </a:cubicBezTo>
                      <a:cubicBezTo>
                        <a:pt x="10122" y="178874"/>
                        <a:pt x="11710" y="159295"/>
                        <a:pt x="16472" y="139716"/>
                      </a:cubicBezTo>
                      <a:cubicBezTo>
                        <a:pt x="21234" y="120137"/>
                        <a:pt x="36051" y="98441"/>
                        <a:pt x="41872" y="76216"/>
                      </a:cubicBezTo>
                      <a:cubicBezTo>
                        <a:pt x="47693" y="53991"/>
                        <a:pt x="37110" y="1074"/>
                        <a:pt x="35522" y="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4" name="フリーフォーム 1443">
                  <a:extLst>
                    <a:ext uri="{FF2B5EF4-FFF2-40B4-BE49-F238E27FC236}">
                      <a16:creationId xmlns:a16="http://schemas.microsoft.com/office/drawing/2014/main" id="{A00BFC7C-1368-CCFA-1F76-DF913FF81015}"/>
                    </a:ext>
                  </a:extLst>
                </p:cNvPr>
                <p:cNvSpPr/>
                <p:nvPr/>
              </p:nvSpPr>
              <p:spPr>
                <a:xfrm>
                  <a:off x="5095875" y="6107999"/>
                  <a:ext cx="88900" cy="138462"/>
                </a:xfrm>
                <a:custGeom>
                  <a:avLst/>
                  <a:gdLst>
                    <a:gd name="connsiteX0" fmla="*/ 88900 w 88900"/>
                    <a:gd name="connsiteY0" fmla="*/ 701 h 138462"/>
                    <a:gd name="connsiteX1" fmla="*/ 44450 w 88900"/>
                    <a:gd name="connsiteY1" fmla="*/ 67376 h 138462"/>
                    <a:gd name="connsiteX2" fmla="*/ 25400 w 88900"/>
                    <a:gd name="connsiteY2" fmla="*/ 118176 h 138462"/>
                    <a:gd name="connsiteX3" fmla="*/ 0 w 88900"/>
                    <a:gd name="connsiteY3" fmla="*/ 137226 h 138462"/>
                    <a:gd name="connsiteX4" fmla="*/ 25400 w 88900"/>
                    <a:gd name="connsiteY4" fmla="*/ 86426 h 138462"/>
                    <a:gd name="connsiteX5" fmla="*/ 44450 w 88900"/>
                    <a:gd name="connsiteY5" fmla="*/ 35626 h 138462"/>
                    <a:gd name="connsiteX6" fmla="*/ 88900 w 88900"/>
                    <a:gd name="connsiteY6" fmla="*/ 701 h 138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8900" h="138462">
                      <a:moveTo>
                        <a:pt x="88900" y="701"/>
                      </a:moveTo>
                      <a:cubicBezTo>
                        <a:pt x="88900" y="5993"/>
                        <a:pt x="55033" y="47797"/>
                        <a:pt x="44450" y="67376"/>
                      </a:cubicBezTo>
                      <a:cubicBezTo>
                        <a:pt x="33867" y="86955"/>
                        <a:pt x="32808" y="106534"/>
                        <a:pt x="25400" y="118176"/>
                      </a:cubicBezTo>
                      <a:cubicBezTo>
                        <a:pt x="17992" y="129818"/>
                        <a:pt x="0" y="142518"/>
                        <a:pt x="0" y="137226"/>
                      </a:cubicBezTo>
                      <a:cubicBezTo>
                        <a:pt x="0" y="131934"/>
                        <a:pt x="17992" y="103359"/>
                        <a:pt x="25400" y="86426"/>
                      </a:cubicBezTo>
                      <a:cubicBezTo>
                        <a:pt x="32808" y="69493"/>
                        <a:pt x="39158" y="49913"/>
                        <a:pt x="44450" y="35626"/>
                      </a:cubicBezTo>
                      <a:cubicBezTo>
                        <a:pt x="49742" y="21339"/>
                        <a:pt x="88900" y="-4591"/>
                        <a:pt x="88900" y="7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5" name="フリーフォーム 1444">
                  <a:extLst>
                    <a:ext uri="{FF2B5EF4-FFF2-40B4-BE49-F238E27FC236}">
                      <a16:creationId xmlns:a16="http://schemas.microsoft.com/office/drawing/2014/main" id="{ABA19B5F-E6BF-5318-A8AC-49B78421F363}"/>
                    </a:ext>
                  </a:extLst>
                </p:cNvPr>
                <p:cNvSpPr/>
                <p:nvPr/>
              </p:nvSpPr>
              <p:spPr>
                <a:xfrm>
                  <a:off x="5118094" y="6136993"/>
                  <a:ext cx="137456" cy="110113"/>
                </a:xfrm>
                <a:custGeom>
                  <a:avLst/>
                  <a:gdLst>
                    <a:gd name="connsiteX0" fmla="*/ 136531 w 137456"/>
                    <a:gd name="connsiteY0" fmla="*/ 282 h 110113"/>
                    <a:gd name="connsiteX1" fmla="*/ 104781 w 137456"/>
                    <a:gd name="connsiteY1" fmla="*/ 57432 h 110113"/>
                    <a:gd name="connsiteX2" fmla="*/ 76206 w 137456"/>
                    <a:gd name="connsiteY2" fmla="*/ 101882 h 110113"/>
                    <a:gd name="connsiteX3" fmla="*/ 44456 w 137456"/>
                    <a:gd name="connsiteY3" fmla="*/ 108232 h 110113"/>
                    <a:gd name="connsiteX4" fmla="*/ 6 w 137456"/>
                    <a:gd name="connsiteY4" fmla="*/ 79657 h 110113"/>
                    <a:gd name="connsiteX5" fmla="*/ 47631 w 137456"/>
                    <a:gd name="connsiteY5" fmla="*/ 95532 h 110113"/>
                    <a:gd name="connsiteX6" fmla="*/ 66681 w 137456"/>
                    <a:gd name="connsiteY6" fmla="*/ 82832 h 110113"/>
                    <a:gd name="connsiteX7" fmla="*/ 136531 w 137456"/>
                    <a:gd name="connsiteY7" fmla="*/ 282 h 110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456" h="110113">
                      <a:moveTo>
                        <a:pt x="136531" y="282"/>
                      </a:moveTo>
                      <a:cubicBezTo>
                        <a:pt x="142881" y="-3951"/>
                        <a:pt x="114835" y="40499"/>
                        <a:pt x="104781" y="57432"/>
                      </a:cubicBezTo>
                      <a:cubicBezTo>
                        <a:pt x="94727" y="74365"/>
                        <a:pt x="86260" y="93415"/>
                        <a:pt x="76206" y="101882"/>
                      </a:cubicBezTo>
                      <a:cubicBezTo>
                        <a:pt x="66152" y="110349"/>
                        <a:pt x="57156" y="111936"/>
                        <a:pt x="44456" y="108232"/>
                      </a:cubicBezTo>
                      <a:cubicBezTo>
                        <a:pt x="31756" y="104528"/>
                        <a:pt x="-523" y="81774"/>
                        <a:pt x="6" y="79657"/>
                      </a:cubicBezTo>
                      <a:cubicBezTo>
                        <a:pt x="535" y="77540"/>
                        <a:pt x="47631" y="95532"/>
                        <a:pt x="47631" y="95532"/>
                      </a:cubicBezTo>
                      <a:cubicBezTo>
                        <a:pt x="58743" y="96061"/>
                        <a:pt x="53452" y="96061"/>
                        <a:pt x="66681" y="82832"/>
                      </a:cubicBezTo>
                      <a:cubicBezTo>
                        <a:pt x="79910" y="69603"/>
                        <a:pt x="130181" y="4515"/>
                        <a:pt x="136531" y="2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6" name="フリーフォーム 1445">
                  <a:extLst>
                    <a:ext uri="{FF2B5EF4-FFF2-40B4-BE49-F238E27FC236}">
                      <a16:creationId xmlns:a16="http://schemas.microsoft.com/office/drawing/2014/main" id="{A421DC3B-D0B7-68F3-0C17-9A668EE7C925}"/>
                    </a:ext>
                  </a:extLst>
                </p:cNvPr>
                <p:cNvSpPr/>
                <p:nvPr/>
              </p:nvSpPr>
              <p:spPr>
                <a:xfrm>
                  <a:off x="5213350" y="6184837"/>
                  <a:ext cx="104775" cy="66919"/>
                </a:xfrm>
                <a:custGeom>
                  <a:avLst/>
                  <a:gdLst>
                    <a:gd name="connsiteX0" fmla="*/ 0 w 104775"/>
                    <a:gd name="connsiteY0" fmla="*/ 66738 h 66919"/>
                    <a:gd name="connsiteX1" fmla="*/ 57150 w 104775"/>
                    <a:gd name="connsiteY1" fmla="*/ 38163 h 66919"/>
                    <a:gd name="connsiteX2" fmla="*/ 104775 w 104775"/>
                    <a:gd name="connsiteY2" fmla="*/ 63 h 66919"/>
                    <a:gd name="connsiteX3" fmla="*/ 57150 w 104775"/>
                    <a:gd name="connsiteY3" fmla="*/ 47688 h 66919"/>
                    <a:gd name="connsiteX4" fmla="*/ 0 w 104775"/>
                    <a:gd name="connsiteY4" fmla="*/ 66738 h 66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775" h="66919">
                      <a:moveTo>
                        <a:pt x="0" y="66738"/>
                      </a:moveTo>
                      <a:cubicBezTo>
                        <a:pt x="0" y="65151"/>
                        <a:pt x="39688" y="49275"/>
                        <a:pt x="57150" y="38163"/>
                      </a:cubicBezTo>
                      <a:cubicBezTo>
                        <a:pt x="74612" y="27051"/>
                        <a:pt x="104775" y="-1524"/>
                        <a:pt x="104775" y="63"/>
                      </a:cubicBezTo>
                      <a:cubicBezTo>
                        <a:pt x="104775" y="1650"/>
                        <a:pt x="77258" y="36046"/>
                        <a:pt x="57150" y="47688"/>
                      </a:cubicBezTo>
                      <a:cubicBezTo>
                        <a:pt x="37042" y="59330"/>
                        <a:pt x="0" y="68325"/>
                        <a:pt x="0" y="6673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7" name="フリーフォーム 1446">
                  <a:extLst>
                    <a:ext uri="{FF2B5EF4-FFF2-40B4-BE49-F238E27FC236}">
                      <a16:creationId xmlns:a16="http://schemas.microsoft.com/office/drawing/2014/main" id="{0AC6DE91-26C3-4FA5-908E-20C0D44385E4}"/>
                    </a:ext>
                  </a:extLst>
                </p:cNvPr>
                <p:cNvSpPr/>
                <p:nvPr/>
              </p:nvSpPr>
              <p:spPr>
                <a:xfrm>
                  <a:off x="7292793" y="4919673"/>
                  <a:ext cx="90669" cy="783361"/>
                </a:xfrm>
                <a:custGeom>
                  <a:avLst/>
                  <a:gdLst>
                    <a:gd name="connsiteX0" fmla="*/ 25582 w 90669"/>
                    <a:gd name="connsiteY0" fmla="*/ 1577 h 783361"/>
                    <a:gd name="connsiteX1" fmla="*/ 16057 w 90669"/>
                    <a:gd name="connsiteY1" fmla="*/ 131752 h 783361"/>
                    <a:gd name="connsiteX2" fmla="*/ 19232 w 90669"/>
                    <a:gd name="connsiteY2" fmla="*/ 312727 h 783361"/>
                    <a:gd name="connsiteX3" fmla="*/ 16057 w 90669"/>
                    <a:gd name="connsiteY3" fmla="*/ 277802 h 783361"/>
                    <a:gd name="connsiteX4" fmla="*/ 44632 w 90669"/>
                    <a:gd name="connsiteY4" fmla="*/ 373052 h 783361"/>
                    <a:gd name="connsiteX5" fmla="*/ 82732 w 90669"/>
                    <a:gd name="connsiteY5" fmla="*/ 630227 h 783361"/>
                    <a:gd name="connsiteX6" fmla="*/ 89082 w 90669"/>
                    <a:gd name="connsiteY6" fmla="*/ 700077 h 783361"/>
                    <a:gd name="connsiteX7" fmla="*/ 82732 w 90669"/>
                    <a:gd name="connsiteY7" fmla="*/ 731827 h 783361"/>
                    <a:gd name="connsiteX8" fmla="*/ 12882 w 90669"/>
                    <a:gd name="connsiteY8" fmla="*/ 782627 h 783361"/>
                    <a:gd name="connsiteX9" fmla="*/ 35107 w 90669"/>
                    <a:gd name="connsiteY9" fmla="*/ 757227 h 783361"/>
                    <a:gd name="connsiteX10" fmla="*/ 79557 w 90669"/>
                    <a:gd name="connsiteY10" fmla="*/ 693727 h 783361"/>
                    <a:gd name="connsiteX11" fmla="*/ 25582 w 90669"/>
                    <a:gd name="connsiteY11" fmla="*/ 338127 h 783361"/>
                    <a:gd name="connsiteX12" fmla="*/ 19232 w 90669"/>
                    <a:gd name="connsiteY12" fmla="*/ 322252 h 783361"/>
                    <a:gd name="connsiteX13" fmla="*/ 182 w 90669"/>
                    <a:gd name="connsiteY13" fmla="*/ 220652 h 783361"/>
                    <a:gd name="connsiteX14" fmla="*/ 25582 w 90669"/>
                    <a:gd name="connsiteY14" fmla="*/ 1577 h 783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0669" h="783361">
                      <a:moveTo>
                        <a:pt x="25582" y="1577"/>
                      </a:moveTo>
                      <a:cubicBezTo>
                        <a:pt x="28228" y="-13240"/>
                        <a:pt x="17115" y="79894"/>
                        <a:pt x="16057" y="131752"/>
                      </a:cubicBezTo>
                      <a:cubicBezTo>
                        <a:pt x="14999" y="183610"/>
                        <a:pt x="19232" y="288385"/>
                        <a:pt x="19232" y="312727"/>
                      </a:cubicBezTo>
                      <a:cubicBezTo>
                        <a:pt x="19232" y="337069"/>
                        <a:pt x="11824" y="267748"/>
                        <a:pt x="16057" y="277802"/>
                      </a:cubicBezTo>
                      <a:cubicBezTo>
                        <a:pt x="20290" y="287856"/>
                        <a:pt x="33520" y="314315"/>
                        <a:pt x="44632" y="373052"/>
                      </a:cubicBezTo>
                      <a:cubicBezTo>
                        <a:pt x="55744" y="431789"/>
                        <a:pt x="75324" y="575723"/>
                        <a:pt x="82732" y="630227"/>
                      </a:cubicBezTo>
                      <a:cubicBezTo>
                        <a:pt x="90140" y="684731"/>
                        <a:pt x="89082" y="683144"/>
                        <a:pt x="89082" y="700077"/>
                      </a:cubicBezTo>
                      <a:cubicBezTo>
                        <a:pt x="89082" y="717010"/>
                        <a:pt x="95432" y="718069"/>
                        <a:pt x="82732" y="731827"/>
                      </a:cubicBezTo>
                      <a:cubicBezTo>
                        <a:pt x="70032" y="745585"/>
                        <a:pt x="20819" y="778394"/>
                        <a:pt x="12882" y="782627"/>
                      </a:cubicBezTo>
                      <a:cubicBezTo>
                        <a:pt x="4945" y="786860"/>
                        <a:pt x="23995" y="772043"/>
                        <a:pt x="35107" y="757227"/>
                      </a:cubicBezTo>
                      <a:cubicBezTo>
                        <a:pt x="46219" y="742411"/>
                        <a:pt x="81145" y="763577"/>
                        <a:pt x="79557" y="693727"/>
                      </a:cubicBezTo>
                      <a:cubicBezTo>
                        <a:pt x="77970" y="623877"/>
                        <a:pt x="35636" y="400040"/>
                        <a:pt x="25582" y="338127"/>
                      </a:cubicBezTo>
                      <a:cubicBezTo>
                        <a:pt x="15528" y="276215"/>
                        <a:pt x="23465" y="341831"/>
                        <a:pt x="19232" y="322252"/>
                      </a:cubicBezTo>
                      <a:cubicBezTo>
                        <a:pt x="14999" y="302673"/>
                        <a:pt x="-1935" y="270394"/>
                        <a:pt x="182" y="220652"/>
                      </a:cubicBezTo>
                      <a:cubicBezTo>
                        <a:pt x="2299" y="170910"/>
                        <a:pt x="22936" y="16394"/>
                        <a:pt x="25582" y="15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8" name="フリーフォーム 1447">
                  <a:extLst>
                    <a:ext uri="{FF2B5EF4-FFF2-40B4-BE49-F238E27FC236}">
                      <a16:creationId xmlns:a16="http://schemas.microsoft.com/office/drawing/2014/main" id="{CE9FEE09-EE99-F371-C657-E305D8B4F688}"/>
                    </a:ext>
                  </a:extLst>
                </p:cNvPr>
                <p:cNvSpPr/>
                <p:nvPr/>
              </p:nvSpPr>
              <p:spPr>
                <a:xfrm>
                  <a:off x="7107641" y="5645012"/>
                  <a:ext cx="252299" cy="50938"/>
                </a:xfrm>
                <a:custGeom>
                  <a:avLst/>
                  <a:gdLst>
                    <a:gd name="connsiteX0" fmla="*/ 1184 w 252299"/>
                    <a:gd name="connsiteY0" fmla="*/ 50938 h 50938"/>
                    <a:gd name="connsiteX1" fmla="*/ 147234 w 252299"/>
                    <a:gd name="connsiteY1" fmla="*/ 12838 h 50938"/>
                    <a:gd name="connsiteX2" fmla="*/ 252009 w 252299"/>
                    <a:gd name="connsiteY2" fmla="*/ 138 h 50938"/>
                    <a:gd name="connsiteX3" fmla="*/ 115484 w 252299"/>
                    <a:gd name="connsiteY3" fmla="*/ 6488 h 50938"/>
                    <a:gd name="connsiteX4" fmla="*/ 51984 w 252299"/>
                    <a:gd name="connsiteY4" fmla="*/ 12838 h 50938"/>
                    <a:gd name="connsiteX5" fmla="*/ 77384 w 252299"/>
                    <a:gd name="connsiteY5" fmla="*/ 12838 h 50938"/>
                    <a:gd name="connsiteX6" fmla="*/ 1184 w 252299"/>
                    <a:gd name="connsiteY6" fmla="*/ 50938 h 50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2299" h="50938">
                      <a:moveTo>
                        <a:pt x="1184" y="50938"/>
                      </a:moveTo>
                      <a:cubicBezTo>
                        <a:pt x="12826" y="50938"/>
                        <a:pt x="105430" y="21305"/>
                        <a:pt x="147234" y="12838"/>
                      </a:cubicBezTo>
                      <a:cubicBezTo>
                        <a:pt x="189038" y="4371"/>
                        <a:pt x="257300" y="1196"/>
                        <a:pt x="252009" y="138"/>
                      </a:cubicBezTo>
                      <a:cubicBezTo>
                        <a:pt x="246718" y="-920"/>
                        <a:pt x="148821" y="4371"/>
                        <a:pt x="115484" y="6488"/>
                      </a:cubicBezTo>
                      <a:cubicBezTo>
                        <a:pt x="82147" y="8605"/>
                        <a:pt x="58334" y="11780"/>
                        <a:pt x="51984" y="12838"/>
                      </a:cubicBezTo>
                      <a:cubicBezTo>
                        <a:pt x="45634" y="13896"/>
                        <a:pt x="87438" y="7017"/>
                        <a:pt x="77384" y="12838"/>
                      </a:cubicBezTo>
                      <a:cubicBezTo>
                        <a:pt x="67330" y="18659"/>
                        <a:pt x="-10458" y="50938"/>
                        <a:pt x="1184" y="5093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9" name="フリーフォーム 1448">
                  <a:extLst>
                    <a:ext uri="{FF2B5EF4-FFF2-40B4-BE49-F238E27FC236}">
                      <a16:creationId xmlns:a16="http://schemas.microsoft.com/office/drawing/2014/main" id="{82566D77-F565-CB5D-CF90-291E32E2D6B2}"/>
                    </a:ext>
                  </a:extLst>
                </p:cNvPr>
                <p:cNvSpPr/>
                <p:nvPr/>
              </p:nvSpPr>
              <p:spPr>
                <a:xfrm>
                  <a:off x="7285697" y="5651370"/>
                  <a:ext cx="42861" cy="317666"/>
                </a:xfrm>
                <a:custGeom>
                  <a:avLst/>
                  <a:gdLst>
                    <a:gd name="connsiteX0" fmla="*/ 42203 w 42861"/>
                    <a:gd name="connsiteY0" fmla="*/ 130 h 317666"/>
                    <a:gd name="connsiteX1" fmla="*/ 26328 w 42861"/>
                    <a:gd name="connsiteY1" fmla="*/ 98555 h 317666"/>
                    <a:gd name="connsiteX2" fmla="*/ 26328 w 42861"/>
                    <a:gd name="connsiteY2" fmla="*/ 260480 h 317666"/>
                    <a:gd name="connsiteX3" fmla="*/ 16803 w 42861"/>
                    <a:gd name="connsiteY3" fmla="*/ 317630 h 317666"/>
                    <a:gd name="connsiteX4" fmla="*/ 10453 w 42861"/>
                    <a:gd name="connsiteY4" fmla="*/ 254130 h 317666"/>
                    <a:gd name="connsiteX5" fmla="*/ 7278 w 42861"/>
                    <a:gd name="connsiteY5" fmla="*/ 41405 h 317666"/>
                    <a:gd name="connsiteX6" fmla="*/ 928 w 42861"/>
                    <a:gd name="connsiteY6" fmla="*/ 76330 h 317666"/>
                    <a:gd name="connsiteX7" fmla="*/ 42203 w 42861"/>
                    <a:gd name="connsiteY7" fmla="*/ 130 h 317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861" h="317666">
                      <a:moveTo>
                        <a:pt x="42203" y="130"/>
                      </a:moveTo>
                      <a:cubicBezTo>
                        <a:pt x="46436" y="3834"/>
                        <a:pt x="28974" y="55163"/>
                        <a:pt x="26328" y="98555"/>
                      </a:cubicBezTo>
                      <a:cubicBezTo>
                        <a:pt x="23682" y="141947"/>
                        <a:pt x="27915" y="223968"/>
                        <a:pt x="26328" y="260480"/>
                      </a:cubicBezTo>
                      <a:cubicBezTo>
                        <a:pt x="24741" y="296992"/>
                        <a:pt x="19449" y="318688"/>
                        <a:pt x="16803" y="317630"/>
                      </a:cubicBezTo>
                      <a:cubicBezTo>
                        <a:pt x="14157" y="316572"/>
                        <a:pt x="12040" y="300167"/>
                        <a:pt x="10453" y="254130"/>
                      </a:cubicBezTo>
                      <a:cubicBezTo>
                        <a:pt x="8866" y="208093"/>
                        <a:pt x="8865" y="71038"/>
                        <a:pt x="7278" y="41405"/>
                      </a:cubicBezTo>
                      <a:cubicBezTo>
                        <a:pt x="5691" y="11772"/>
                        <a:pt x="-2776" y="80034"/>
                        <a:pt x="928" y="76330"/>
                      </a:cubicBezTo>
                      <a:cubicBezTo>
                        <a:pt x="4632" y="72626"/>
                        <a:pt x="37970" y="-3574"/>
                        <a:pt x="42203" y="1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0" name="フリーフォーム 1449">
                  <a:extLst>
                    <a:ext uri="{FF2B5EF4-FFF2-40B4-BE49-F238E27FC236}">
                      <a16:creationId xmlns:a16="http://schemas.microsoft.com/office/drawing/2014/main" id="{92E22718-3F45-A380-72C0-90F00166163C}"/>
                    </a:ext>
                  </a:extLst>
                </p:cNvPr>
                <p:cNvSpPr/>
                <p:nvPr/>
              </p:nvSpPr>
              <p:spPr>
                <a:xfrm>
                  <a:off x="6930907" y="5952051"/>
                  <a:ext cx="372262" cy="156872"/>
                </a:xfrm>
                <a:custGeom>
                  <a:avLst/>
                  <a:gdLst>
                    <a:gd name="connsiteX0" fmla="*/ 118 w 372262"/>
                    <a:gd name="connsiteY0" fmla="*/ 156649 h 156872"/>
                    <a:gd name="connsiteX1" fmla="*/ 168393 w 372262"/>
                    <a:gd name="connsiteY1" fmla="*/ 102674 h 156872"/>
                    <a:gd name="connsiteX2" fmla="*/ 371593 w 372262"/>
                    <a:gd name="connsiteY2" fmla="*/ 1074 h 156872"/>
                    <a:gd name="connsiteX3" fmla="*/ 235068 w 372262"/>
                    <a:gd name="connsiteY3" fmla="*/ 48699 h 156872"/>
                    <a:gd name="connsiteX4" fmla="*/ 269993 w 372262"/>
                    <a:gd name="connsiteY4" fmla="*/ 39174 h 156872"/>
                    <a:gd name="connsiteX5" fmla="*/ 193793 w 372262"/>
                    <a:gd name="connsiteY5" fmla="*/ 83624 h 156872"/>
                    <a:gd name="connsiteX6" fmla="*/ 118 w 372262"/>
                    <a:gd name="connsiteY6" fmla="*/ 156649 h 156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2262" h="156872">
                      <a:moveTo>
                        <a:pt x="118" y="156649"/>
                      </a:moveTo>
                      <a:cubicBezTo>
                        <a:pt x="-4115" y="159824"/>
                        <a:pt x="106481" y="128603"/>
                        <a:pt x="168393" y="102674"/>
                      </a:cubicBezTo>
                      <a:cubicBezTo>
                        <a:pt x="230305" y="76745"/>
                        <a:pt x="360481" y="10070"/>
                        <a:pt x="371593" y="1074"/>
                      </a:cubicBezTo>
                      <a:cubicBezTo>
                        <a:pt x="382705" y="-7922"/>
                        <a:pt x="252001" y="42349"/>
                        <a:pt x="235068" y="48699"/>
                      </a:cubicBezTo>
                      <a:cubicBezTo>
                        <a:pt x="218135" y="55049"/>
                        <a:pt x="276872" y="33353"/>
                        <a:pt x="269993" y="39174"/>
                      </a:cubicBezTo>
                      <a:cubicBezTo>
                        <a:pt x="263114" y="44995"/>
                        <a:pt x="243006" y="64045"/>
                        <a:pt x="193793" y="83624"/>
                      </a:cubicBezTo>
                      <a:cubicBezTo>
                        <a:pt x="144580" y="103203"/>
                        <a:pt x="4351" y="153474"/>
                        <a:pt x="118" y="15664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1" name="フリーフォーム 1450">
                  <a:extLst>
                    <a:ext uri="{FF2B5EF4-FFF2-40B4-BE49-F238E27FC236}">
                      <a16:creationId xmlns:a16="http://schemas.microsoft.com/office/drawing/2014/main" id="{54E86E05-17C3-5AA2-230B-6599BBEB49D8}"/>
                    </a:ext>
                  </a:extLst>
                </p:cNvPr>
                <p:cNvSpPr/>
                <p:nvPr/>
              </p:nvSpPr>
              <p:spPr>
                <a:xfrm>
                  <a:off x="6835764" y="4867136"/>
                  <a:ext cx="152641" cy="184368"/>
                </a:xfrm>
                <a:custGeom>
                  <a:avLst/>
                  <a:gdLst>
                    <a:gd name="connsiteX0" fmla="*/ 152411 w 152641"/>
                    <a:gd name="connsiteY0" fmla="*/ 139 h 184368"/>
                    <a:gd name="connsiteX1" fmla="*/ 88911 w 152641"/>
                    <a:gd name="connsiteY1" fmla="*/ 63639 h 184368"/>
                    <a:gd name="connsiteX2" fmla="*/ 11 w 152641"/>
                    <a:gd name="connsiteY2" fmla="*/ 184289 h 184368"/>
                    <a:gd name="connsiteX3" fmla="*/ 82561 w 152641"/>
                    <a:gd name="connsiteY3" fmla="*/ 44589 h 184368"/>
                    <a:gd name="connsiteX4" fmla="*/ 66686 w 152641"/>
                    <a:gd name="connsiteY4" fmla="*/ 79514 h 184368"/>
                    <a:gd name="connsiteX5" fmla="*/ 152411 w 152641"/>
                    <a:gd name="connsiteY5" fmla="*/ 139 h 184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2641" h="184368">
                      <a:moveTo>
                        <a:pt x="152411" y="139"/>
                      </a:moveTo>
                      <a:cubicBezTo>
                        <a:pt x="156115" y="-2507"/>
                        <a:pt x="114311" y="32947"/>
                        <a:pt x="88911" y="63639"/>
                      </a:cubicBezTo>
                      <a:cubicBezTo>
                        <a:pt x="63511" y="94331"/>
                        <a:pt x="1069" y="187464"/>
                        <a:pt x="11" y="184289"/>
                      </a:cubicBezTo>
                      <a:cubicBezTo>
                        <a:pt x="-1047" y="181114"/>
                        <a:pt x="71449" y="62051"/>
                        <a:pt x="82561" y="44589"/>
                      </a:cubicBezTo>
                      <a:cubicBezTo>
                        <a:pt x="93673" y="27127"/>
                        <a:pt x="60865" y="84276"/>
                        <a:pt x="66686" y="79514"/>
                      </a:cubicBezTo>
                      <a:cubicBezTo>
                        <a:pt x="72507" y="74752"/>
                        <a:pt x="148707" y="2785"/>
                        <a:pt x="152411" y="1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2" name="フリーフォーム 1451">
                  <a:extLst>
                    <a:ext uri="{FF2B5EF4-FFF2-40B4-BE49-F238E27FC236}">
                      <a16:creationId xmlns:a16="http://schemas.microsoft.com/office/drawing/2014/main" id="{57E8891D-F0F5-3032-4840-946F173B0573}"/>
                    </a:ext>
                  </a:extLst>
                </p:cNvPr>
                <p:cNvSpPr/>
                <p:nvPr/>
              </p:nvSpPr>
              <p:spPr>
                <a:xfrm>
                  <a:off x="7003682" y="4260830"/>
                  <a:ext cx="119125" cy="105373"/>
                </a:xfrm>
                <a:custGeom>
                  <a:avLst/>
                  <a:gdLst>
                    <a:gd name="connsiteX0" fmla="*/ 368 w 119125"/>
                    <a:gd name="connsiteY0" fmla="*/ 20 h 105373"/>
                    <a:gd name="connsiteX1" fmla="*/ 117843 w 119125"/>
                    <a:gd name="connsiteY1" fmla="*/ 104795 h 105373"/>
                    <a:gd name="connsiteX2" fmla="*/ 63868 w 119125"/>
                    <a:gd name="connsiteY2" fmla="*/ 44470 h 105373"/>
                    <a:gd name="connsiteX3" fmla="*/ 79743 w 119125"/>
                    <a:gd name="connsiteY3" fmla="*/ 95270 h 105373"/>
                    <a:gd name="connsiteX4" fmla="*/ 368 w 119125"/>
                    <a:gd name="connsiteY4" fmla="*/ 20 h 105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9125" h="105373">
                      <a:moveTo>
                        <a:pt x="368" y="20"/>
                      </a:moveTo>
                      <a:cubicBezTo>
                        <a:pt x="6718" y="1608"/>
                        <a:pt x="107260" y="97387"/>
                        <a:pt x="117843" y="104795"/>
                      </a:cubicBezTo>
                      <a:cubicBezTo>
                        <a:pt x="128426" y="112203"/>
                        <a:pt x="70218" y="46058"/>
                        <a:pt x="63868" y="44470"/>
                      </a:cubicBezTo>
                      <a:cubicBezTo>
                        <a:pt x="57518" y="42883"/>
                        <a:pt x="87680" y="99503"/>
                        <a:pt x="79743" y="95270"/>
                      </a:cubicBezTo>
                      <a:cubicBezTo>
                        <a:pt x="71806" y="91037"/>
                        <a:pt x="-5982" y="-1568"/>
                        <a:pt x="368" y="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3" name="フリーフォーム 1452">
                  <a:extLst>
                    <a:ext uri="{FF2B5EF4-FFF2-40B4-BE49-F238E27FC236}">
                      <a16:creationId xmlns:a16="http://schemas.microsoft.com/office/drawing/2014/main" id="{D0F4C660-8791-9D78-2CE9-B1617F526253}"/>
                    </a:ext>
                  </a:extLst>
                </p:cNvPr>
                <p:cNvSpPr/>
                <p:nvPr/>
              </p:nvSpPr>
              <p:spPr>
                <a:xfrm>
                  <a:off x="6965863" y="4464046"/>
                  <a:ext cx="289012" cy="123829"/>
                </a:xfrm>
                <a:custGeom>
                  <a:avLst/>
                  <a:gdLst>
                    <a:gd name="connsiteX0" fmla="*/ 87 w 289012"/>
                    <a:gd name="connsiteY0" fmla="*/ 4 h 123829"/>
                    <a:gd name="connsiteX1" fmla="*/ 162012 w 289012"/>
                    <a:gd name="connsiteY1" fmla="*/ 63504 h 123829"/>
                    <a:gd name="connsiteX2" fmla="*/ 95337 w 289012"/>
                    <a:gd name="connsiteY2" fmla="*/ 47629 h 123829"/>
                    <a:gd name="connsiteX3" fmla="*/ 212812 w 289012"/>
                    <a:gd name="connsiteY3" fmla="*/ 76204 h 123829"/>
                    <a:gd name="connsiteX4" fmla="*/ 289012 w 289012"/>
                    <a:gd name="connsiteY4" fmla="*/ 123829 h 123829"/>
                    <a:gd name="connsiteX5" fmla="*/ 187412 w 289012"/>
                    <a:gd name="connsiteY5" fmla="*/ 60329 h 123829"/>
                    <a:gd name="connsiteX6" fmla="*/ 87 w 289012"/>
                    <a:gd name="connsiteY6" fmla="*/ 4 h 123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9012" h="123829">
                      <a:moveTo>
                        <a:pt x="87" y="4"/>
                      </a:moveTo>
                      <a:cubicBezTo>
                        <a:pt x="-4146" y="533"/>
                        <a:pt x="146137" y="55567"/>
                        <a:pt x="162012" y="63504"/>
                      </a:cubicBezTo>
                      <a:cubicBezTo>
                        <a:pt x="177887" y="71441"/>
                        <a:pt x="95337" y="47629"/>
                        <a:pt x="95337" y="47629"/>
                      </a:cubicBezTo>
                      <a:cubicBezTo>
                        <a:pt x="103804" y="49746"/>
                        <a:pt x="180533" y="63504"/>
                        <a:pt x="212812" y="76204"/>
                      </a:cubicBezTo>
                      <a:cubicBezTo>
                        <a:pt x="245091" y="88904"/>
                        <a:pt x="289012" y="123829"/>
                        <a:pt x="289012" y="123829"/>
                      </a:cubicBezTo>
                      <a:cubicBezTo>
                        <a:pt x="284779" y="121183"/>
                        <a:pt x="230275" y="78850"/>
                        <a:pt x="187412" y="60329"/>
                      </a:cubicBezTo>
                      <a:cubicBezTo>
                        <a:pt x="144550" y="41808"/>
                        <a:pt x="4320" y="-525"/>
                        <a:pt x="87" y="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4" name="フリーフォーム 1453">
                  <a:extLst>
                    <a:ext uri="{FF2B5EF4-FFF2-40B4-BE49-F238E27FC236}">
                      <a16:creationId xmlns:a16="http://schemas.microsoft.com/office/drawing/2014/main" id="{9BD5EEDB-B4C4-E65D-97A4-D977D96860C7}"/>
                    </a:ext>
                  </a:extLst>
                </p:cNvPr>
                <p:cNvSpPr/>
                <p:nvPr/>
              </p:nvSpPr>
              <p:spPr>
                <a:xfrm>
                  <a:off x="6918229" y="5380551"/>
                  <a:ext cx="283551" cy="664677"/>
                </a:xfrm>
                <a:custGeom>
                  <a:avLst/>
                  <a:gdLst>
                    <a:gd name="connsiteX0" fmla="*/ 282671 w 283551"/>
                    <a:gd name="connsiteY0" fmla="*/ 1074 h 664677"/>
                    <a:gd name="connsiteX1" fmla="*/ 231871 w 283551"/>
                    <a:gd name="connsiteY1" fmla="*/ 131249 h 664677"/>
                    <a:gd name="connsiteX2" fmla="*/ 181071 w 283551"/>
                    <a:gd name="connsiteY2" fmla="*/ 289999 h 664677"/>
                    <a:gd name="connsiteX3" fmla="*/ 190596 w 283551"/>
                    <a:gd name="connsiteY3" fmla="*/ 188399 h 664677"/>
                    <a:gd name="connsiteX4" fmla="*/ 158846 w 283551"/>
                    <a:gd name="connsiteY4" fmla="*/ 397949 h 664677"/>
                    <a:gd name="connsiteX5" fmla="*/ 152496 w 283551"/>
                    <a:gd name="connsiteY5" fmla="*/ 515424 h 664677"/>
                    <a:gd name="connsiteX6" fmla="*/ 149321 w 283551"/>
                    <a:gd name="connsiteY6" fmla="*/ 575749 h 664677"/>
                    <a:gd name="connsiteX7" fmla="*/ 96 w 283551"/>
                    <a:gd name="connsiteY7" fmla="*/ 664649 h 664677"/>
                    <a:gd name="connsiteX8" fmla="*/ 127096 w 283551"/>
                    <a:gd name="connsiteY8" fmla="*/ 566224 h 664677"/>
                    <a:gd name="connsiteX9" fmla="*/ 162021 w 283551"/>
                    <a:gd name="connsiteY9" fmla="*/ 448749 h 664677"/>
                    <a:gd name="connsiteX10" fmla="*/ 196946 w 283551"/>
                    <a:gd name="connsiteY10" fmla="*/ 169349 h 664677"/>
                    <a:gd name="connsiteX11" fmla="*/ 187421 w 283551"/>
                    <a:gd name="connsiteY11" fmla="*/ 204274 h 664677"/>
                    <a:gd name="connsiteX12" fmla="*/ 282671 w 283551"/>
                    <a:gd name="connsiteY12" fmla="*/ 1074 h 664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3551" h="664677">
                      <a:moveTo>
                        <a:pt x="282671" y="1074"/>
                      </a:moveTo>
                      <a:cubicBezTo>
                        <a:pt x="290079" y="-11097"/>
                        <a:pt x="248804" y="83095"/>
                        <a:pt x="231871" y="131249"/>
                      </a:cubicBezTo>
                      <a:cubicBezTo>
                        <a:pt x="214938" y="179403"/>
                        <a:pt x="187950" y="280474"/>
                        <a:pt x="181071" y="289999"/>
                      </a:cubicBezTo>
                      <a:cubicBezTo>
                        <a:pt x="174192" y="299524"/>
                        <a:pt x="194300" y="170407"/>
                        <a:pt x="190596" y="188399"/>
                      </a:cubicBezTo>
                      <a:cubicBezTo>
                        <a:pt x="186892" y="206391"/>
                        <a:pt x="165196" y="343445"/>
                        <a:pt x="158846" y="397949"/>
                      </a:cubicBezTo>
                      <a:cubicBezTo>
                        <a:pt x="152496" y="452453"/>
                        <a:pt x="154083" y="485791"/>
                        <a:pt x="152496" y="515424"/>
                      </a:cubicBezTo>
                      <a:cubicBezTo>
                        <a:pt x="150909" y="545057"/>
                        <a:pt x="174721" y="550878"/>
                        <a:pt x="149321" y="575749"/>
                      </a:cubicBezTo>
                      <a:cubicBezTo>
                        <a:pt x="123921" y="600620"/>
                        <a:pt x="3800" y="666236"/>
                        <a:pt x="96" y="664649"/>
                      </a:cubicBezTo>
                      <a:cubicBezTo>
                        <a:pt x="-3608" y="663062"/>
                        <a:pt x="100109" y="602207"/>
                        <a:pt x="127096" y="566224"/>
                      </a:cubicBezTo>
                      <a:cubicBezTo>
                        <a:pt x="154083" y="530241"/>
                        <a:pt x="150379" y="514895"/>
                        <a:pt x="162021" y="448749"/>
                      </a:cubicBezTo>
                      <a:cubicBezTo>
                        <a:pt x="173663" y="382603"/>
                        <a:pt x="192713" y="210095"/>
                        <a:pt x="196946" y="169349"/>
                      </a:cubicBezTo>
                      <a:cubicBezTo>
                        <a:pt x="201179" y="128603"/>
                        <a:pt x="175779" y="228087"/>
                        <a:pt x="187421" y="204274"/>
                      </a:cubicBezTo>
                      <a:cubicBezTo>
                        <a:pt x="199063" y="180461"/>
                        <a:pt x="275263" y="13245"/>
                        <a:pt x="282671" y="10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5" name="フリーフォーム 1454">
                  <a:extLst>
                    <a:ext uri="{FF2B5EF4-FFF2-40B4-BE49-F238E27FC236}">
                      <a16:creationId xmlns:a16="http://schemas.microsoft.com/office/drawing/2014/main" id="{A2346BAE-55F3-5506-BBBB-C0C12611B780}"/>
                    </a:ext>
                  </a:extLst>
                </p:cNvPr>
                <p:cNvSpPr/>
                <p:nvPr/>
              </p:nvSpPr>
              <p:spPr>
                <a:xfrm>
                  <a:off x="6060321" y="5911335"/>
                  <a:ext cx="72132" cy="261600"/>
                </a:xfrm>
                <a:custGeom>
                  <a:avLst/>
                  <a:gdLst>
                    <a:gd name="connsiteX0" fmla="*/ 45204 w 72132"/>
                    <a:gd name="connsiteY0" fmla="*/ 515 h 261600"/>
                    <a:gd name="connsiteX1" fmla="*/ 32504 w 72132"/>
                    <a:gd name="connsiteY1" fmla="*/ 73540 h 261600"/>
                    <a:gd name="connsiteX2" fmla="*/ 67429 w 72132"/>
                    <a:gd name="connsiteY2" fmla="*/ 152915 h 261600"/>
                    <a:gd name="connsiteX3" fmla="*/ 67429 w 72132"/>
                    <a:gd name="connsiteY3" fmla="*/ 260865 h 261600"/>
                    <a:gd name="connsiteX4" fmla="*/ 67429 w 72132"/>
                    <a:gd name="connsiteY4" fmla="*/ 194190 h 261600"/>
                    <a:gd name="connsiteX5" fmla="*/ 3929 w 72132"/>
                    <a:gd name="connsiteY5" fmla="*/ 76715 h 261600"/>
                    <a:gd name="connsiteX6" fmla="*/ 10279 w 72132"/>
                    <a:gd name="connsiteY6" fmla="*/ 111640 h 261600"/>
                    <a:gd name="connsiteX7" fmla="*/ 45204 w 72132"/>
                    <a:gd name="connsiteY7" fmla="*/ 515 h 261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132" h="261600">
                      <a:moveTo>
                        <a:pt x="45204" y="515"/>
                      </a:moveTo>
                      <a:cubicBezTo>
                        <a:pt x="48908" y="-5835"/>
                        <a:pt x="28800" y="48140"/>
                        <a:pt x="32504" y="73540"/>
                      </a:cubicBezTo>
                      <a:cubicBezTo>
                        <a:pt x="36208" y="98940"/>
                        <a:pt x="61608" y="121694"/>
                        <a:pt x="67429" y="152915"/>
                      </a:cubicBezTo>
                      <a:cubicBezTo>
                        <a:pt x="73250" y="184136"/>
                        <a:pt x="67429" y="260865"/>
                        <a:pt x="67429" y="260865"/>
                      </a:cubicBezTo>
                      <a:cubicBezTo>
                        <a:pt x="67429" y="267744"/>
                        <a:pt x="78012" y="224882"/>
                        <a:pt x="67429" y="194190"/>
                      </a:cubicBezTo>
                      <a:cubicBezTo>
                        <a:pt x="56846" y="163498"/>
                        <a:pt x="13454" y="90473"/>
                        <a:pt x="3929" y="76715"/>
                      </a:cubicBezTo>
                      <a:cubicBezTo>
                        <a:pt x="-5596" y="62957"/>
                        <a:pt x="4458" y="121165"/>
                        <a:pt x="10279" y="111640"/>
                      </a:cubicBezTo>
                      <a:cubicBezTo>
                        <a:pt x="16100" y="102115"/>
                        <a:pt x="41500" y="6865"/>
                        <a:pt x="45204" y="5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6" name="フリーフォーム 1455">
                  <a:extLst>
                    <a:ext uri="{FF2B5EF4-FFF2-40B4-BE49-F238E27FC236}">
                      <a16:creationId xmlns:a16="http://schemas.microsoft.com/office/drawing/2014/main" id="{85AEC28B-3646-DAAF-0CFD-AA073817B3C7}"/>
                    </a:ext>
                  </a:extLst>
                </p:cNvPr>
                <p:cNvSpPr/>
                <p:nvPr/>
              </p:nvSpPr>
              <p:spPr>
                <a:xfrm>
                  <a:off x="6216605" y="5838167"/>
                  <a:ext cx="178765" cy="200748"/>
                </a:xfrm>
                <a:custGeom>
                  <a:avLst/>
                  <a:gdLst>
                    <a:gd name="connsiteX0" fmla="*/ 177845 w 178765"/>
                    <a:gd name="connsiteY0" fmla="*/ 658 h 200748"/>
                    <a:gd name="connsiteX1" fmla="*/ 92120 w 178765"/>
                    <a:gd name="connsiteY1" fmla="*/ 67333 h 200748"/>
                    <a:gd name="connsiteX2" fmla="*/ 54020 w 178765"/>
                    <a:gd name="connsiteY2" fmla="*/ 102258 h 200748"/>
                    <a:gd name="connsiteX3" fmla="*/ 45 w 178765"/>
                    <a:gd name="connsiteY3" fmla="*/ 200683 h 200748"/>
                    <a:gd name="connsiteX4" fmla="*/ 44495 w 178765"/>
                    <a:gd name="connsiteY4" fmla="*/ 86383 h 200748"/>
                    <a:gd name="connsiteX5" fmla="*/ 31795 w 178765"/>
                    <a:gd name="connsiteY5" fmla="*/ 111783 h 200748"/>
                    <a:gd name="connsiteX6" fmla="*/ 177845 w 178765"/>
                    <a:gd name="connsiteY6" fmla="*/ 658 h 200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8765" h="200748">
                      <a:moveTo>
                        <a:pt x="177845" y="658"/>
                      </a:moveTo>
                      <a:cubicBezTo>
                        <a:pt x="187899" y="-6750"/>
                        <a:pt x="112757" y="50400"/>
                        <a:pt x="92120" y="67333"/>
                      </a:cubicBezTo>
                      <a:cubicBezTo>
                        <a:pt x="71482" y="84266"/>
                        <a:pt x="69366" y="80033"/>
                        <a:pt x="54020" y="102258"/>
                      </a:cubicBezTo>
                      <a:cubicBezTo>
                        <a:pt x="38674" y="124483"/>
                        <a:pt x="1632" y="203329"/>
                        <a:pt x="45" y="200683"/>
                      </a:cubicBezTo>
                      <a:cubicBezTo>
                        <a:pt x="-1543" y="198037"/>
                        <a:pt x="39203" y="101200"/>
                        <a:pt x="44495" y="86383"/>
                      </a:cubicBezTo>
                      <a:cubicBezTo>
                        <a:pt x="49787" y="71566"/>
                        <a:pt x="14862" y="121308"/>
                        <a:pt x="31795" y="111783"/>
                      </a:cubicBezTo>
                      <a:cubicBezTo>
                        <a:pt x="48728" y="102258"/>
                        <a:pt x="167791" y="8066"/>
                        <a:pt x="177845" y="6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7" name="フリーフォーム 1456">
                  <a:extLst>
                    <a:ext uri="{FF2B5EF4-FFF2-40B4-BE49-F238E27FC236}">
                      <a16:creationId xmlns:a16="http://schemas.microsoft.com/office/drawing/2014/main" id="{221B24EC-D97D-1DB2-7BD9-3BBF840DBC61}"/>
                    </a:ext>
                  </a:extLst>
                </p:cNvPr>
                <p:cNvSpPr/>
                <p:nvPr/>
              </p:nvSpPr>
              <p:spPr>
                <a:xfrm>
                  <a:off x="6725113" y="5410486"/>
                  <a:ext cx="380337" cy="400118"/>
                </a:xfrm>
                <a:custGeom>
                  <a:avLst/>
                  <a:gdLst>
                    <a:gd name="connsiteX0" fmla="*/ 377362 w 380337"/>
                    <a:gd name="connsiteY0" fmla="*/ 2889 h 400118"/>
                    <a:gd name="connsiteX1" fmla="*/ 104312 w 380337"/>
                    <a:gd name="connsiteY1" fmla="*/ 285464 h 400118"/>
                    <a:gd name="connsiteX2" fmla="*/ 53512 w 380337"/>
                    <a:gd name="connsiteY2" fmla="*/ 333089 h 400118"/>
                    <a:gd name="connsiteX3" fmla="*/ 5887 w 380337"/>
                    <a:gd name="connsiteY3" fmla="*/ 393414 h 400118"/>
                    <a:gd name="connsiteX4" fmla="*/ 196387 w 380337"/>
                    <a:gd name="connsiteY4" fmla="*/ 161639 h 400118"/>
                    <a:gd name="connsiteX5" fmla="*/ 126537 w 380337"/>
                    <a:gd name="connsiteY5" fmla="*/ 221964 h 400118"/>
                    <a:gd name="connsiteX6" fmla="*/ 240837 w 380337"/>
                    <a:gd name="connsiteY6" fmla="*/ 145764 h 400118"/>
                    <a:gd name="connsiteX7" fmla="*/ 377362 w 380337"/>
                    <a:gd name="connsiteY7" fmla="*/ 2889 h 400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0337" h="400118">
                      <a:moveTo>
                        <a:pt x="377362" y="2889"/>
                      </a:moveTo>
                      <a:cubicBezTo>
                        <a:pt x="354608" y="26172"/>
                        <a:pt x="158287" y="230431"/>
                        <a:pt x="104312" y="285464"/>
                      </a:cubicBezTo>
                      <a:cubicBezTo>
                        <a:pt x="50337" y="340497"/>
                        <a:pt x="69916" y="315097"/>
                        <a:pt x="53512" y="333089"/>
                      </a:cubicBezTo>
                      <a:cubicBezTo>
                        <a:pt x="37108" y="351081"/>
                        <a:pt x="-17925" y="421989"/>
                        <a:pt x="5887" y="393414"/>
                      </a:cubicBezTo>
                      <a:cubicBezTo>
                        <a:pt x="29699" y="364839"/>
                        <a:pt x="176279" y="190214"/>
                        <a:pt x="196387" y="161639"/>
                      </a:cubicBezTo>
                      <a:cubicBezTo>
                        <a:pt x="216495" y="133064"/>
                        <a:pt x="119129" y="224610"/>
                        <a:pt x="126537" y="221964"/>
                      </a:cubicBezTo>
                      <a:cubicBezTo>
                        <a:pt x="133945" y="219318"/>
                        <a:pt x="195329" y="188097"/>
                        <a:pt x="240837" y="145764"/>
                      </a:cubicBezTo>
                      <a:cubicBezTo>
                        <a:pt x="286345" y="103431"/>
                        <a:pt x="400116" y="-20394"/>
                        <a:pt x="377362" y="28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8" name="フリーフォーム 1457">
                  <a:extLst>
                    <a:ext uri="{FF2B5EF4-FFF2-40B4-BE49-F238E27FC236}">
                      <a16:creationId xmlns:a16="http://schemas.microsoft.com/office/drawing/2014/main" id="{0E6D46F4-7AD0-A99D-6739-88E58F8C8B5D}"/>
                    </a:ext>
                  </a:extLst>
                </p:cNvPr>
                <p:cNvSpPr/>
                <p:nvPr/>
              </p:nvSpPr>
              <p:spPr>
                <a:xfrm>
                  <a:off x="6470607" y="5791159"/>
                  <a:ext cx="266743" cy="219301"/>
                </a:xfrm>
                <a:custGeom>
                  <a:avLst/>
                  <a:gdLst>
                    <a:gd name="connsiteX0" fmla="*/ 266743 w 266743"/>
                    <a:gd name="connsiteY0" fmla="*/ 41 h 219301"/>
                    <a:gd name="connsiteX1" fmla="*/ 117518 w 266743"/>
                    <a:gd name="connsiteY1" fmla="*/ 117516 h 219301"/>
                    <a:gd name="connsiteX2" fmla="*/ 43 w 266743"/>
                    <a:gd name="connsiteY2" fmla="*/ 219116 h 219301"/>
                    <a:gd name="connsiteX3" fmla="*/ 130218 w 266743"/>
                    <a:gd name="connsiteY3" fmla="*/ 92116 h 219301"/>
                    <a:gd name="connsiteX4" fmla="*/ 41318 w 266743"/>
                    <a:gd name="connsiteY4" fmla="*/ 158791 h 219301"/>
                    <a:gd name="connsiteX5" fmla="*/ 117518 w 266743"/>
                    <a:gd name="connsiteY5" fmla="*/ 104816 h 219301"/>
                    <a:gd name="connsiteX6" fmla="*/ 266743 w 266743"/>
                    <a:gd name="connsiteY6" fmla="*/ 41 h 219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6743" h="219301">
                      <a:moveTo>
                        <a:pt x="266743" y="41"/>
                      </a:moveTo>
                      <a:cubicBezTo>
                        <a:pt x="266743" y="2158"/>
                        <a:pt x="161968" y="81004"/>
                        <a:pt x="117518" y="117516"/>
                      </a:cubicBezTo>
                      <a:cubicBezTo>
                        <a:pt x="73068" y="154028"/>
                        <a:pt x="-2074" y="223349"/>
                        <a:pt x="43" y="219116"/>
                      </a:cubicBezTo>
                      <a:cubicBezTo>
                        <a:pt x="2160" y="214883"/>
                        <a:pt x="123339" y="102170"/>
                        <a:pt x="130218" y="92116"/>
                      </a:cubicBezTo>
                      <a:cubicBezTo>
                        <a:pt x="137097" y="82062"/>
                        <a:pt x="43435" y="156674"/>
                        <a:pt x="41318" y="158791"/>
                      </a:cubicBezTo>
                      <a:cubicBezTo>
                        <a:pt x="39201" y="160908"/>
                        <a:pt x="76243" y="132333"/>
                        <a:pt x="117518" y="104816"/>
                      </a:cubicBezTo>
                      <a:cubicBezTo>
                        <a:pt x="158793" y="77299"/>
                        <a:pt x="266743" y="-2076"/>
                        <a:pt x="266743" y="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9" name="フリーフォーム 1458">
                  <a:extLst>
                    <a:ext uri="{FF2B5EF4-FFF2-40B4-BE49-F238E27FC236}">
                      <a16:creationId xmlns:a16="http://schemas.microsoft.com/office/drawing/2014/main" id="{7F6763A9-3ED9-16D7-6F32-E44127147E88}"/>
                    </a:ext>
                  </a:extLst>
                </p:cNvPr>
                <p:cNvSpPr/>
                <p:nvPr/>
              </p:nvSpPr>
              <p:spPr>
                <a:xfrm>
                  <a:off x="6794354" y="5670045"/>
                  <a:ext cx="220086" cy="327535"/>
                </a:xfrm>
                <a:custGeom>
                  <a:avLst/>
                  <a:gdLst>
                    <a:gd name="connsiteX0" fmla="*/ 219221 w 220086"/>
                    <a:gd name="connsiteY0" fmla="*/ 505 h 327535"/>
                    <a:gd name="connsiteX1" fmla="*/ 120796 w 220086"/>
                    <a:gd name="connsiteY1" fmla="*/ 159255 h 327535"/>
                    <a:gd name="connsiteX2" fmla="*/ 146 w 220086"/>
                    <a:gd name="connsiteY2" fmla="*/ 327530 h 327535"/>
                    <a:gd name="connsiteX3" fmla="*/ 95396 w 220086"/>
                    <a:gd name="connsiteY3" fmla="*/ 165605 h 327535"/>
                    <a:gd name="connsiteX4" fmla="*/ 63646 w 220086"/>
                    <a:gd name="connsiteY4" fmla="*/ 213230 h 327535"/>
                    <a:gd name="connsiteX5" fmla="*/ 219221 w 220086"/>
                    <a:gd name="connsiteY5" fmla="*/ 505 h 327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0086" h="327535">
                      <a:moveTo>
                        <a:pt x="219221" y="505"/>
                      </a:moveTo>
                      <a:cubicBezTo>
                        <a:pt x="228746" y="-8491"/>
                        <a:pt x="157308" y="104751"/>
                        <a:pt x="120796" y="159255"/>
                      </a:cubicBezTo>
                      <a:cubicBezTo>
                        <a:pt x="84283" y="213759"/>
                        <a:pt x="4379" y="326472"/>
                        <a:pt x="146" y="327530"/>
                      </a:cubicBezTo>
                      <a:cubicBezTo>
                        <a:pt x="-4087" y="328588"/>
                        <a:pt x="84813" y="184655"/>
                        <a:pt x="95396" y="165605"/>
                      </a:cubicBezTo>
                      <a:cubicBezTo>
                        <a:pt x="105979" y="146555"/>
                        <a:pt x="45125" y="237042"/>
                        <a:pt x="63646" y="213230"/>
                      </a:cubicBezTo>
                      <a:cubicBezTo>
                        <a:pt x="82167" y="189418"/>
                        <a:pt x="209696" y="9501"/>
                        <a:pt x="219221" y="5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0" name="フリーフォーム 1459">
                  <a:extLst>
                    <a:ext uri="{FF2B5EF4-FFF2-40B4-BE49-F238E27FC236}">
                      <a16:creationId xmlns:a16="http://schemas.microsoft.com/office/drawing/2014/main" id="{10278AD7-BA20-7717-8DA9-64078A6A0212}"/>
                    </a:ext>
                  </a:extLst>
                </p:cNvPr>
                <p:cNvSpPr/>
                <p:nvPr/>
              </p:nvSpPr>
              <p:spPr>
                <a:xfrm>
                  <a:off x="6837176" y="5860463"/>
                  <a:ext cx="160641" cy="149318"/>
                </a:xfrm>
                <a:custGeom>
                  <a:avLst/>
                  <a:gdLst>
                    <a:gd name="connsiteX0" fmla="*/ 160524 w 160641"/>
                    <a:gd name="connsiteY0" fmla="*/ 587 h 149318"/>
                    <a:gd name="connsiteX1" fmla="*/ 49399 w 160641"/>
                    <a:gd name="connsiteY1" fmla="*/ 105362 h 149318"/>
                    <a:gd name="connsiteX2" fmla="*/ 1774 w 160641"/>
                    <a:gd name="connsiteY2" fmla="*/ 146637 h 149318"/>
                    <a:gd name="connsiteX3" fmla="*/ 106549 w 160641"/>
                    <a:gd name="connsiteY3" fmla="*/ 35512 h 149318"/>
                    <a:gd name="connsiteX4" fmla="*/ 71624 w 160641"/>
                    <a:gd name="connsiteY4" fmla="*/ 60912 h 149318"/>
                    <a:gd name="connsiteX5" fmla="*/ 160524 w 160641"/>
                    <a:gd name="connsiteY5" fmla="*/ 587 h 149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641" h="149318">
                      <a:moveTo>
                        <a:pt x="160524" y="587"/>
                      </a:moveTo>
                      <a:cubicBezTo>
                        <a:pt x="156820" y="7995"/>
                        <a:pt x="75857" y="81020"/>
                        <a:pt x="49399" y="105362"/>
                      </a:cubicBezTo>
                      <a:cubicBezTo>
                        <a:pt x="22941" y="129704"/>
                        <a:pt x="-7751" y="158279"/>
                        <a:pt x="1774" y="146637"/>
                      </a:cubicBezTo>
                      <a:cubicBezTo>
                        <a:pt x="11299" y="134995"/>
                        <a:pt x="94907" y="49799"/>
                        <a:pt x="106549" y="35512"/>
                      </a:cubicBezTo>
                      <a:cubicBezTo>
                        <a:pt x="118191" y="21225"/>
                        <a:pt x="64216" y="63558"/>
                        <a:pt x="71624" y="60912"/>
                      </a:cubicBezTo>
                      <a:cubicBezTo>
                        <a:pt x="79032" y="58266"/>
                        <a:pt x="164228" y="-6821"/>
                        <a:pt x="160524" y="5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1" name="フリーフォーム 1460">
                  <a:extLst>
                    <a:ext uri="{FF2B5EF4-FFF2-40B4-BE49-F238E27FC236}">
                      <a16:creationId xmlns:a16="http://schemas.microsoft.com/office/drawing/2014/main" id="{154F3A29-F313-8F7C-07C9-769D8D581DF2}"/>
                    </a:ext>
                  </a:extLst>
                </p:cNvPr>
                <p:cNvSpPr/>
                <p:nvPr/>
              </p:nvSpPr>
              <p:spPr>
                <a:xfrm>
                  <a:off x="6130925" y="5997375"/>
                  <a:ext cx="814325" cy="54204"/>
                </a:xfrm>
                <a:custGeom>
                  <a:avLst/>
                  <a:gdLst>
                    <a:gd name="connsiteX0" fmla="*/ 0 w 814325"/>
                    <a:gd name="connsiteY0" fmla="*/ 54175 h 54204"/>
                    <a:gd name="connsiteX1" fmla="*/ 479425 w 814325"/>
                    <a:gd name="connsiteY1" fmla="*/ 22425 h 54204"/>
                    <a:gd name="connsiteX2" fmla="*/ 682625 w 814325"/>
                    <a:gd name="connsiteY2" fmla="*/ 25600 h 54204"/>
                    <a:gd name="connsiteX3" fmla="*/ 650875 w 814325"/>
                    <a:gd name="connsiteY3" fmla="*/ 200 h 54204"/>
                    <a:gd name="connsiteX4" fmla="*/ 812800 w 814325"/>
                    <a:gd name="connsiteY4" fmla="*/ 41475 h 54204"/>
                    <a:gd name="connsiteX5" fmla="*/ 701675 w 814325"/>
                    <a:gd name="connsiteY5" fmla="*/ 3375 h 54204"/>
                    <a:gd name="connsiteX6" fmla="*/ 247650 w 814325"/>
                    <a:gd name="connsiteY6" fmla="*/ 12900 h 54204"/>
                    <a:gd name="connsiteX7" fmla="*/ 365125 w 814325"/>
                    <a:gd name="connsiteY7" fmla="*/ 16075 h 54204"/>
                    <a:gd name="connsiteX8" fmla="*/ 0 w 814325"/>
                    <a:gd name="connsiteY8" fmla="*/ 54175 h 54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4325" h="54204">
                      <a:moveTo>
                        <a:pt x="0" y="54175"/>
                      </a:moveTo>
                      <a:cubicBezTo>
                        <a:pt x="19050" y="55233"/>
                        <a:pt x="365654" y="27187"/>
                        <a:pt x="479425" y="22425"/>
                      </a:cubicBezTo>
                      <a:cubicBezTo>
                        <a:pt x="593196" y="17663"/>
                        <a:pt x="654050" y="29304"/>
                        <a:pt x="682625" y="25600"/>
                      </a:cubicBezTo>
                      <a:cubicBezTo>
                        <a:pt x="711200" y="21896"/>
                        <a:pt x="629179" y="-2446"/>
                        <a:pt x="650875" y="200"/>
                      </a:cubicBezTo>
                      <a:cubicBezTo>
                        <a:pt x="672571" y="2846"/>
                        <a:pt x="804333" y="40946"/>
                        <a:pt x="812800" y="41475"/>
                      </a:cubicBezTo>
                      <a:cubicBezTo>
                        <a:pt x="821267" y="42004"/>
                        <a:pt x="795867" y="8137"/>
                        <a:pt x="701675" y="3375"/>
                      </a:cubicBezTo>
                      <a:cubicBezTo>
                        <a:pt x="607483" y="-1387"/>
                        <a:pt x="303742" y="10783"/>
                        <a:pt x="247650" y="12900"/>
                      </a:cubicBezTo>
                      <a:cubicBezTo>
                        <a:pt x="191558" y="15017"/>
                        <a:pt x="404283" y="11842"/>
                        <a:pt x="365125" y="16075"/>
                      </a:cubicBezTo>
                      <a:lnTo>
                        <a:pt x="0" y="54175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2" name="フリーフォーム 1461">
                  <a:extLst>
                    <a:ext uri="{FF2B5EF4-FFF2-40B4-BE49-F238E27FC236}">
                      <a16:creationId xmlns:a16="http://schemas.microsoft.com/office/drawing/2014/main" id="{FE3171C3-9BC8-977F-686F-6D6A10BD9551}"/>
                    </a:ext>
                  </a:extLst>
                </p:cNvPr>
                <p:cNvSpPr/>
                <p:nvPr/>
              </p:nvSpPr>
              <p:spPr>
                <a:xfrm>
                  <a:off x="6138243" y="6178338"/>
                  <a:ext cx="783738" cy="28895"/>
                </a:xfrm>
                <a:custGeom>
                  <a:avLst/>
                  <a:gdLst>
                    <a:gd name="connsiteX0" fmla="*/ 24432 w 783738"/>
                    <a:gd name="connsiteY0" fmla="*/ 16087 h 28895"/>
                    <a:gd name="connsiteX1" fmla="*/ 84757 w 783738"/>
                    <a:gd name="connsiteY1" fmla="*/ 28787 h 28895"/>
                    <a:gd name="connsiteX2" fmla="*/ 719757 w 783738"/>
                    <a:gd name="connsiteY2" fmla="*/ 9737 h 28895"/>
                    <a:gd name="connsiteX3" fmla="*/ 319707 w 783738"/>
                    <a:gd name="connsiteY3" fmla="*/ 6562 h 28895"/>
                    <a:gd name="connsiteX4" fmla="*/ 770557 w 783738"/>
                    <a:gd name="connsiteY4" fmla="*/ 3387 h 28895"/>
                    <a:gd name="connsiteX5" fmla="*/ 637207 w 783738"/>
                    <a:gd name="connsiteY5" fmla="*/ 212 h 28895"/>
                    <a:gd name="connsiteX6" fmla="*/ 367332 w 783738"/>
                    <a:gd name="connsiteY6" fmla="*/ 9737 h 28895"/>
                    <a:gd name="connsiteX7" fmla="*/ 24432 w 783738"/>
                    <a:gd name="connsiteY7" fmla="*/ 16087 h 28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83738" h="28895">
                      <a:moveTo>
                        <a:pt x="24432" y="16087"/>
                      </a:moveTo>
                      <a:cubicBezTo>
                        <a:pt x="-3349" y="22966"/>
                        <a:pt x="-31130" y="29845"/>
                        <a:pt x="84757" y="28787"/>
                      </a:cubicBezTo>
                      <a:cubicBezTo>
                        <a:pt x="200644" y="27729"/>
                        <a:pt x="680599" y="13441"/>
                        <a:pt x="719757" y="9737"/>
                      </a:cubicBezTo>
                      <a:cubicBezTo>
                        <a:pt x="758915" y="6033"/>
                        <a:pt x="311240" y="7620"/>
                        <a:pt x="319707" y="6562"/>
                      </a:cubicBezTo>
                      <a:cubicBezTo>
                        <a:pt x="328174" y="5504"/>
                        <a:pt x="717640" y="4445"/>
                        <a:pt x="770557" y="3387"/>
                      </a:cubicBezTo>
                      <a:cubicBezTo>
                        <a:pt x="823474" y="2329"/>
                        <a:pt x="704411" y="-846"/>
                        <a:pt x="637207" y="212"/>
                      </a:cubicBezTo>
                      <a:cubicBezTo>
                        <a:pt x="570003" y="1270"/>
                        <a:pt x="367332" y="9737"/>
                        <a:pt x="367332" y="9737"/>
                      </a:cubicBezTo>
                      <a:lnTo>
                        <a:pt x="24432" y="16087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3" name="フリーフォーム 1462">
                  <a:extLst>
                    <a:ext uri="{FF2B5EF4-FFF2-40B4-BE49-F238E27FC236}">
                      <a16:creationId xmlns:a16="http://schemas.microsoft.com/office/drawing/2014/main" id="{67259C49-FB8A-862B-C428-4859F7203FE3}"/>
                    </a:ext>
                  </a:extLst>
                </p:cNvPr>
                <p:cNvSpPr/>
                <p:nvPr/>
              </p:nvSpPr>
              <p:spPr>
                <a:xfrm>
                  <a:off x="6891514" y="6026147"/>
                  <a:ext cx="90422" cy="216694"/>
                </a:xfrm>
                <a:custGeom>
                  <a:avLst/>
                  <a:gdLst>
                    <a:gd name="connsiteX0" fmla="*/ 52211 w 90422"/>
                    <a:gd name="connsiteY0" fmla="*/ 3 h 216694"/>
                    <a:gd name="connsiteX1" fmla="*/ 33161 w 90422"/>
                    <a:gd name="connsiteY1" fmla="*/ 85728 h 216694"/>
                    <a:gd name="connsiteX2" fmla="*/ 36336 w 90422"/>
                    <a:gd name="connsiteY2" fmla="*/ 130178 h 216694"/>
                    <a:gd name="connsiteX3" fmla="*/ 90311 w 90422"/>
                    <a:gd name="connsiteY3" fmla="*/ 215903 h 216694"/>
                    <a:gd name="connsiteX4" fmla="*/ 49036 w 90422"/>
                    <a:gd name="connsiteY4" fmla="*/ 168278 h 216694"/>
                    <a:gd name="connsiteX5" fmla="*/ 1411 w 90422"/>
                    <a:gd name="connsiteY5" fmla="*/ 92078 h 216694"/>
                    <a:gd name="connsiteX6" fmla="*/ 14111 w 90422"/>
                    <a:gd name="connsiteY6" fmla="*/ 139703 h 216694"/>
                    <a:gd name="connsiteX7" fmla="*/ 29986 w 90422"/>
                    <a:gd name="connsiteY7" fmla="*/ 47628 h 216694"/>
                    <a:gd name="connsiteX8" fmla="*/ 10936 w 90422"/>
                    <a:gd name="connsiteY8" fmla="*/ 88903 h 216694"/>
                    <a:gd name="connsiteX9" fmla="*/ 52211 w 90422"/>
                    <a:gd name="connsiteY9" fmla="*/ 3 h 216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0422" h="216694">
                      <a:moveTo>
                        <a:pt x="52211" y="3"/>
                      </a:moveTo>
                      <a:cubicBezTo>
                        <a:pt x="55915" y="-526"/>
                        <a:pt x="35807" y="64032"/>
                        <a:pt x="33161" y="85728"/>
                      </a:cubicBezTo>
                      <a:cubicBezTo>
                        <a:pt x="30515" y="107424"/>
                        <a:pt x="26811" y="108482"/>
                        <a:pt x="36336" y="130178"/>
                      </a:cubicBezTo>
                      <a:cubicBezTo>
                        <a:pt x="45861" y="151874"/>
                        <a:pt x="88194" y="209553"/>
                        <a:pt x="90311" y="215903"/>
                      </a:cubicBezTo>
                      <a:cubicBezTo>
                        <a:pt x="92428" y="222253"/>
                        <a:pt x="63853" y="188915"/>
                        <a:pt x="49036" y="168278"/>
                      </a:cubicBezTo>
                      <a:cubicBezTo>
                        <a:pt x="34219" y="147641"/>
                        <a:pt x="7232" y="96840"/>
                        <a:pt x="1411" y="92078"/>
                      </a:cubicBezTo>
                      <a:cubicBezTo>
                        <a:pt x="-4410" y="87316"/>
                        <a:pt x="9348" y="147111"/>
                        <a:pt x="14111" y="139703"/>
                      </a:cubicBezTo>
                      <a:cubicBezTo>
                        <a:pt x="18873" y="132295"/>
                        <a:pt x="30515" y="56095"/>
                        <a:pt x="29986" y="47628"/>
                      </a:cubicBezTo>
                      <a:cubicBezTo>
                        <a:pt x="29457" y="39161"/>
                        <a:pt x="8290" y="92607"/>
                        <a:pt x="10936" y="88903"/>
                      </a:cubicBezTo>
                      <a:cubicBezTo>
                        <a:pt x="13582" y="85199"/>
                        <a:pt x="48507" y="532"/>
                        <a:pt x="52211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4" name="フリーフォーム 1463">
                  <a:extLst>
                    <a:ext uri="{FF2B5EF4-FFF2-40B4-BE49-F238E27FC236}">
                      <a16:creationId xmlns:a16="http://schemas.microsoft.com/office/drawing/2014/main" id="{CC20BC12-70E8-AE07-B854-2CDEFEC6D916}"/>
                    </a:ext>
                  </a:extLst>
                </p:cNvPr>
                <p:cNvSpPr/>
                <p:nvPr/>
              </p:nvSpPr>
              <p:spPr>
                <a:xfrm>
                  <a:off x="6939113" y="6169513"/>
                  <a:ext cx="515985" cy="961362"/>
                </a:xfrm>
                <a:custGeom>
                  <a:avLst/>
                  <a:gdLst>
                    <a:gd name="connsiteX0" fmla="*/ 14137 w 515985"/>
                    <a:gd name="connsiteY0" fmla="*/ 15387 h 961362"/>
                    <a:gd name="connsiteX1" fmla="*/ 357037 w 515985"/>
                    <a:gd name="connsiteY1" fmla="*/ 548787 h 961362"/>
                    <a:gd name="connsiteX2" fmla="*/ 258612 w 515985"/>
                    <a:gd name="connsiteY2" fmla="*/ 415437 h 961362"/>
                    <a:gd name="connsiteX3" fmla="*/ 125262 w 515985"/>
                    <a:gd name="connsiteY3" fmla="*/ 234462 h 961362"/>
                    <a:gd name="connsiteX4" fmla="*/ 395137 w 515985"/>
                    <a:gd name="connsiteY4" fmla="*/ 590062 h 961362"/>
                    <a:gd name="connsiteX5" fmla="*/ 499912 w 515985"/>
                    <a:gd name="connsiteY5" fmla="*/ 942487 h 961362"/>
                    <a:gd name="connsiteX6" fmla="*/ 474512 w 515985"/>
                    <a:gd name="connsiteY6" fmla="*/ 837712 h 961362"/>
                    <a:gd name="connsiteX7" fmla="*/ 118912 w 515985"/>
                    <a:gd name="connsiteY7" fmla="*/ 202712 h 961362"/>
                    <a:gd name="connsiteX8" fmla="*/ 68112 w 515985"/>
                    <a:gd name="connsiteY8" fmla="*/ 132862 h 961362"/>
                    <a:gd name="connsiteX9" fmla="*/ 64937 w 515985"/>
                    <a:gd name="connsiteY9" fmla="*/ 142387 h 961362"/>
                    <a:gd name="connsiteX10" fmla="*/ 14137 w 515985"/>
                    <a:gd name="connsiteY10" fmla="*/ 15387 h 961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15985" h="961362">
                      <a:moveTo>
                        <a:pt x="14137" y="15387"/>
                      </a:moveTo>
                      <a:cubicBezTo>
                        <a:pt x="62820" y="83120"/>
                        <a:pt x="316291" y="482112"/>
                        <a:pt x="357037" y="548787"/>
                      </a:cubicBezTo>
                      <a:cubicBezTo>
                        <a:pt x="397783" y="615462"/>
                        <a:pt x="258612" y="415437"/>
                        <a:pt x="258612" y="415437"/>
                      </a:cubicBezTo>
                      <a:cubicBezTo>
                        <a:pt x="219983" y="363050"/>
                        <a:pt x="102508" y="205358"/>
                        <a:pt x="125262" y="234462"/>
                      </a:cubicBezTo>
                      <a:cubicBezTo>
                        <a:pt x="148016" y="263566"/>
                        <a:pt x="332695" y="472058"/>
                        <a:pt x="395137" y="590062"/>
                      </a:cubicBezTo>
                      <a:cubicBezTo>
                        <a:pt x="457579" y="708066"/>
                        <a:pt x="486683" y="901212"/>
                        <a:pt x="499912" y="942487"/>
                      </a:cubicBezTo>
                      <a:cubicBezTo>
                        <a:pt x="513141" y="983762"/>
                        <a:pt x="538012" y="961008"/>
                        <a:pt x="474512" y="837712"/>
                      </a:cubicBezTo>
                      <a:cubicBezTo>
                        <a:pt x="411012" y="714416"/>
                        <a:pt x="186645" y="320187"/>
                        <a:pt x="118912" y="202712"/>
                      </a:cubicBezTo>
                      <a:cubicBezTo>
                        <a:pt x="51179" y="85237"/>
                        <a:pt x="68112" y="132862"/>
                        <a:pt x="68112" y="132862"/>
                      </a:cubicBezTo>
                      <a:cubicBezTo>
                        <a:pt x="59116" y="122808"/>
                        <a:pt x="72345" y="160379"/>
                        <a:pt x="64937" y="142387"/>
                      </a:cubicBezTo>
                      <a:cubicBezTo>
                        <a:pt x="57529" y="124395"/>
                        <a:pt x="-34546" y="-52346"/>
                        <a:pt x="14137" y="153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5" name="フリーフォーム 1464">
                  <a:extLst>
                    <a:ext uri="{FF2B5EF4-FFF2-40B4-BE49-F238E27FC236}">
                      <a16:creationId xmlns:a16="http://schemas.microsoft.com/office/drawing/2014/main" id="{32853E57-71AE-23B4-B155-BE664EAA4029}"/>
                    </a:ext>
                  </a:extLst>
                </p:cNvPr>
                <p:cNvSpPr/>
                <p:nvPr/>
              </p:nvSpPr>
              <p:spPr>
                <a:xfrm>
                  <a:off x="5984696" y="6143565"/>
                  <a:ext cx="162250" cy="717651"/>
                </a:xfrm>
                <a:custGeom>
                  <a:avLst/>
                  <a:gdLst>
                    <a:gd name="connsiteX0" fmla="*/ 162104 w 162250"/>
                    <a:gd name="connsiteY0" fmla="*/ 60 h 717651"/>
                    <a:gd name="connsiteX1" fmla="*/ 63679 w 162250"/>
                    <a:gd name="connsiteY1" fmla="*/ 282635 h 717651"/>
                    <a:gd name="connsiteX2" fmla="*/ 179 w 162250"/>
                    <a:gd name="connsiteY2" fmla="*/ 717610 h 717651"/>
                    <a:gd name="connsiteX3" fmla="*/ 82729 w 162250"/>
                    <a:gd name="connsiteY3" fmla="*/ 257235 h 717651"/>
                    <a:gd name="connsiteX4" fmla="*/ 85904 w 162250"/>
                    <a:gd name="connsiteY4" fmla="*/ 304860 h 717651"/>
                    <a:gd name="connsiteX5" fmla="*/ 162104 w 162250"/>
                    <a:gd name="connsiteY5" fmla="*/ 60 h 717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2250" h="717651">
                      <a:moveTo>
                        <a:pt x="162104" y="60"/>
                      </a:moveTo>
                      <a:cubicBezTo>
                        <a:pt x="158400" y="-3644"/>
                        <a:pt x="90666" y="163043"/>
                        <a:pt x="63679" y="282635"/>
                      </a:cubicBezTo>
                      <a:cubicBezTo>
                        <a:pt x="36691" y="402227"/>
                        <a:pt x="-2996" y="721843"/>
                        <a:pt x="179" y="717610"/>
                      </a:cubicBezTo>
                      <a:cubicBezTo>
                        <a:pt x="3354" y="713377"/>
                        <a:pt x="68441" y="326027"/>
                        <a:pt x="82729" y="257235"/>
                      </a:cubicBezTo>
                      <a:cubicBezTo>
                        <a:pt x="97016" y="188443"/>
                        <a:pt x="73733" y="344018"/>
                        <a:pt x="85904" y="304860"/>
                      </a:cubicBezTo>
                      <a:cubicBezTo>
                        <a:pt x="98075" y="265702"/>
                        <a:pt x="165808" y="3764"/>
                        <a:pt x="162104" y="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6" name="フリーフォーム 1465">
                  <a:extLst>
                    <a:ext uri="{FF2B5EF4-FFF2-40B4-BE49-F238E27FC236}">
                      <a16:creationId xmlns:a16="http://schemas.microsoft.com/office/drawing/2014/main" id="{71F3A13F-3D8E-AC61-9518-6179B7107131}"/>
                    </a:ext>
                  </a:extLst>
                </p:cNvPr>
                <p:cNvSpPr/>
                <p:nvPr/>
              </p:nvSpPr>
              <p:spPr>
                <a:xfrm>
                  <a:off x="5937244" y="6810179"/>
                  <a:ext cx="79416" cy="884110"/>
                </a:xfrm>
                <a:custGeom>
                  <a:avLst/>
                  <a:gdLst>
                    <a:gd name="connsiteX0" fmla="*/ 79381 w 79416"/>
                    <a:gd name="connsiteY0" fmla="*/ 196 h 884110"/>
                    <a:gd name="connsiteX1" fmla="*/ 44456 w 79416"/>
                    <a:gd name="connsiteY1" fmla="*/ 247846 h 884110"/>
                    <a:gd name="connsiteX2" fmla="*/ 6 w 79416"/>
                    <a:gd name="connsiteY2" fmla="*/ 882846 h 884110"/>
                    <a:gd name="connsiteX3" fmla="*/ 47631 w 79416"/>
                    <a:gd name="connsiteY3" fmla="*/ 66871 h 884110"/>
                    <a:gd name="connsiteX4" fmla="*/ 38106 w 79416"/>
                    <a:gd name="connsiteY4" fmla="*/ 203396 h 884110"/>
                    <a:gd name="connsiteX5" fmla="*/ 79381 w 79416"/>
                    <a:gd name="connsiteY5" fmla="*/ 196 h 884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416" h="884110">
                      <a:moveTo>
                        <a:pt x="79381" y="196"/>
                      </a:moveTo>
                      <a:cubicBezTo>
                        <a:pt x="80439" y="7604"/>
                        <a:pt x="57685" y="100738"/>
                        <a:pt x="44456" y="247846"/>
                      </a:cubicBezTo>
                      <a:cubicBezTo>
                        <a:pt x="31227" y="394954"/>
                        <a:pt x="-523" y="913009"/>
                        <a:pt x="6" y="882846"/>
                      </a:cubicBezTo>
                      <a:cubicBezTo>
                        <a:pt x="535" y="852684"/>
                        <a:pt x="41281" y="180113"/>
                        <a:pt x="47631" y="66871"/>
                      </a:cubicBezTo>
                      <a:cubicBezTo>
                        <a:pt x="53981" y="-46371"/>
                        <a:pt x="30698" y="209217"/>
                        <a:pt x="38106" y="203396"/>
                      </a:cubicBezTo>
                      <a:cubicBezTo>
                        <a:pt x="45514" y="197575"/>
                        <a:pt x="78323" y="-7212"/>
                        <a:pt x="79381" y="19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7" name="フリーフォーム 1466">
                  <a:extLst>
                    <a:ext uri="{FF2B5EF4-FFF2-40B4-BE49-F238E27FC236}">
                      <a16:creationId xmlns:a16="http://schemas.microsoft.com/office/drawing/2014/main" id="{841C797A-DBAE-0E9F-59BF-D2637111BC4C}"/>
                    </a:ext>
                  </a:extLst>
                </p:cNvPr>
                <p:cNvSpPr/>
                <p:nvPr/>
              </p:nvSpPr>
              <p:spPr>
                <a:xfrm>
                  <a:off x="5927716" y="7605346"/>
                  <a:ext cx="51052" cy="1236374"/>
                </a:xfrm>
                <a:custGeom>
                  <a:avLst/>
                  <a:gdLst>
                    <a:gd name="connsiteX0" fmla="*/ 50809 w 51052"/>
                    <a:gd name="connsiteY0" fmla="*/ 1954 h 1236374"/>
                    <a:gd name="connsiteX1" fmla="*/ 25409 w 51052"/>
                    <a:gd name="connsiteY1" fmla="*/ 208329 h 1236374"/>
                    <a:gd name="connsiteX2" fmla="*/ 9 w 51052"/>
                    <a:gd name="connsiteY2" fmla="*/ 617904 h 1236374"/>
                    <a:gd name="connsiteX3" fmla="*/ 22234 w 51052"/>
                    <a:gd name="connsiteY3" fmla="*/ 522654 h 1236374"/>
                    <a:gd name="connsiteX4" fmla="*/ 9534 w 51052"/>
                    <a:gd name="connsiteY4" fmla="*/ 754429 h 1236374"/>
                    <a:gd name="connsiteX5" fmla="*/ 25409 w 51052"/>
                    <a:gd name="connsiteY5" fmla="*/ 1075104 h 1236374"/>
                    <a:gd name="connsiteX6" fmla="*/ 41284 w 51052"/>
                    <a:gd name="connsiteY6" fmla="*/ 1233854 h 1236374"/>
                    <a:gd name="connsiteX7" fmla="*/ 38109 w 51052"/>
                    <a:gd name="connsiteY7" fmla="*/ 957629 h 1236374"/>
                    <a:gd name="connsiteX8" fmla="*/ 9534 w 51052"/>
                    <a:gd name="connsiteY8" fmla="*/ 160704 h 1236374"/>
                    <a:gd name="connsiteX9" fmla="*/ 50809 w 51052"/>
                    <a:gd name="connsiteY9" fmla="*/ 1954 h 12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052" h="1236374">
                      <a:moveTo>
                        <a:pt x="50809" y="1954"/>
                      </a:moveTo>
                      <a:cubicBezTo>
                        <a:pt x="53455" y="9891"/>
                        <a:pt x="33876" y="105671"/>
                        <a:pt x="25409" y="208329"/>
                      </a:cubicBezTo>
                      <a:cubicBezTo>
                        <a:pt x="16942" y="310987"/>
                        <a:pt x="538" y="565517"/>
                        <a:pt x="9" y="617904"/>
                      </a:cubicBezTo>
                      <a:cubicBezTo>
                        <a:pt x="-520" y="670291"/>
                        <a:pt x="20647" y="499900"/>
                        <a:pt x="22234" y="522654"/>
                      </a:cubicBezTo>
                      <a:cubicBezTo>
                        <a:pt x="23821" y="545408"/>
                        <a:pt x="9005" y="662354"/>
                        <a:pt x="9534" y="754429"/>
                      </a:cubicBezTo>
                      <a:cubicBezTo>
                        <a:pt x="10063" y="846504"/>
                        <a:pt x="20117" y="995200"/>
                        <a:pt x="25409" y="1075104"/>
                      </a:cubicBezTo>
                      <a:cubicBezTo>
                        <a:pt x="30701" y="1155008"/>
                        <a:pt x="39167" y="1253433"/>
                        <a:pt x="41284" y="1233854"/>
                      </a:cubicBezTo>
                      <a:cubicBezTo>
                        <a:pt x="43401" y="1214275"/>
                        <a:pt x="43401" y="1136487"/>
                        <a:pt x="38109" y="957629"/>
                      </a:cubicBezTo>
                      <a:cubicBezTo>
                        <a:pt x="32817" y="778771"/>
                        <a:pt x="7947" y="317866"/>
                        <a:pt x="9534" y="160704"/>
                      </a:cubicBezTo>
                      <a:cubicBezTo>
                        <a:pt x="11121" y="3542"/>
                        <a:pt x="48163" y="-5983"/>
                        <a:pt x="50809" y="19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8" name="フリーフォーム 1467">
                  <a:extLst>
                    <a:ext uri="{FF2B5EF4-FFF2-40B4-BE49-F238E27FC236}">
                      <a16:creationId xmlns:a16="http://schemas.microsoft.com/office/drawing/2014/main" id="{773C0BC6-52A0-6363-2B0E-7FCCA57DED91}"/>
                    </a:ext>
                  </a:extLst>
                </p:cNvPr>
                <p:cNvSpPr/>
                <p:nvPr/>
              </p:nvSpPr>
              <p:spPr>
                <a:xfrm>
                  <a:off x="6082935" y="6257900"/>
                  <a:ext cx="115016" cy="829274"/>
                </a:xfrm>
                <a:custGeom>
                  <a:avLst/>
                  <a:gdLst>
                    <a:gd name="connsiteX0" fmla="*/ 114665 w 115016"/>
                    <a:gd name="connsiteY0" fmla="*/ 25 h 829274"/>
                    <a:gd name="connsiteX1" fmla="*/ 76565 w 115016"/>
                    <a:gd name="connsiteY1" fmla="*/ 203225 h 829274"/>
                    <a:gd name="connsiteX2" fmla="*/ 22590 w 115016"/>
                    <a:gd name="connsiteY2" fmla="*/ 463575 h 829274"/>
                    <a:gd name="connsiteX3" fmla="*/ 365 w 115016"/>
                    <a:gd name="connsiteY3" fmla="*/ 828700 h 829274"/>
                    <a:gd name="connsiteX4" fmla="*/ 38465 w 115016"/>
                    <a:gd name="connsiteY4" fmla="*/ 374675 h 829274"/>
                    <a:gd name="connsiteX5" fmla="*/ 54340 w 115016"/>
                    <a:gd name="connsiteY5" fmla="*/ 215925 h 829274"/>
                    <a:gd name="connsiteX6" fmla="*/ 114665 w 115016"/>
                    <a:gd name="connsiteY6" fmla="*/ 25 h 829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5016" h="829274">
                      <a:moveTo>
                        <a:pt x="114665" y="25"/>
                      </a:moveTo>
                      <a:cubicBezTo>
                        <a:pt x="118369" y="-2092"/>
                        <a:pt x="91911" y="125967"/>
                        <a:pt x="76565" y="203225"/>
                      </a:cubicBezTo>
                      <a:cubicBezTo>
                        <a:pt x="61219" y="280483"/>
                        <a:pt x="35290" y="359329"/>
                        <a:pt x="22590" y="463575"/>
                      </a:cubicBezTo>
                      <a:cubicBezTo>
                        <a:pt x="9890" y="567821"/>
                        <a:pt x="-2281" y="843517"/>
                        <a:pt x="365" y="828700"/>
                      </a:cubicBezTo>
                      <a:cubicBezTo>
                        <a:pt x="3011" y="813883"/>
                        <a:pt x="29469" y="476804"/>
                        <a:pt x="38465" y="374675"/>
                      </a:cubicBezTo>
                      <a:cubicBezTo>
                        <a:pt x="47461" y="272546"/>
                        <a:pt x="43757" y="274133"/>
                        <a:pt x="54340" y="215925"/>
                      </a:cubicBezTo>
                      <a:cubicBezTo>
                        <a:pt x="64923" y="157717"/>
                        <a:pt x="110961" y="2142"/>
                        <a:pt x="114665" y="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9" name="フリーフォーム 1468">
                  <a:extLst>
                    <a:ext uri="{FF2B5EF4-FFF2-40B4-BE49-F238E27FC236}">
                      <a16:creationId xmlns:a16="http://schemas.microsoft.com/office/drawing/2014/main" id="{2238D0B2-84F7-299A-887E-4EB30AD798E3}"/>
                    </a:ext>
                  </a:extLst>
                </p:cNvPr>
                <p:cNvSpPr/>
                <p:nvPr/>
              </p:nvSpPr>
              <p:spPr>
                <a:xfrm>
                  <a:off x="6066268" y="7151826"/>
                  <a:ext cx="131832" cy="913788"/>
                </a:xfrm>
                <a:custGeom>
                  <a:avLst/>
                  <a:gdLst>
                    <a:gd name="connsiteX0" fmla="*/ 1157 w 131832"/>
                    <a:gd name="connsiteY0" fmla="*/ 4624 h 913788"/>
                    <a:gd name="connsiteX1" fmla="*/ 77357 w 131832"/>
                    <a:gd name="connsiteY1" fmla="*/ 541199 h 913788"/>
                    <a:gd name="connsiteX2" fmla="*/ 131332 w 131832"/>
                    <a:gd name="connsiteY2" fmla="*/ 912674 h 913788"/>
                    <a:gd name="connsiteX3" fmla="*/ 99582 w 131832"/>
                    <a:gd name="connsiteY3" fmla="*/ 639624 h 913788"/>
                    <a:gd name="connsiteX4" fmla="*/ 23382 w 131832"/>
                    <a:gd name="connsiteY4" fmla="*/ 185599 h 913788"/>
                    <a:gd name="connsiteX5" fmla="*/ 29732 w 131832"/>
                    <a:gd name="connsiteY5" fmla="*/ 274499 h 913788"/>
                    <a:gd name="connsiteX6" fmla="*/ 1157 w 131832"/>
                    <a:gd name="connsiteY6" fmla="*/ 4624 h 91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832" h="913788">
                      <a:moveTo>
                        <a:pt x="1157" y="4624"/>
                      </a:moveTo>
                      <a:cubicBezTo>
                        <a:pt x="9094" y="49074"/>
                        <a:pt x="55661" y="389857"/>
                        <a:pt x="77357" y="541199"/>
                      </a:cubicBezTo>
                      <a:cubicBezTo>
                        <a:pt x="99053" y="692541"/>
                        <a:pt x="127628" y="896270"/>
                        <a:pt x="131332" y="912674"/>
                      </a:cubicBezTo>
                      <a:cubicBezTo>
                        <a:pt x="135036" y="929078"/>
                        <a:pt x="117574" y="760803"/>
                        <a:pt x="99582" y="639624"/>
                      </a:cubicBezTo>
                      <a:cubicBezTo>
                        <a:pt x="81590" y="518445"/>
                        <a:pt x="35024" y="246453"/>
                        <a:pt x="23382" y="185599"/>
                      </a:cubicBezTo>
                      <a:cubicBezTo>
                        <a:pt x="11740" y="124745"/>
                        <a:pt x="30790" y="298841"/>
                        <a:pt x="29732" y="274499"/>
                      </a:cubicBezTo>
                      <a:cubicBezTo>
                        <a:pt x="28674" y="250157"/>
                        <a:pt x="-6780" y="-39826"/>
                        <a:pt x="1157" y="46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0" name="フリーフォーム 1469">
                  <a:extLst>
                    <a:ext uri="{FF2B5EF4-FFF2-40B4-BE49-F238E27FC236}">
                      <a16:creationId xmlns:a16="http://schemas.microsoft.com/office/drawing/2014/main" id="{EE13BE48-0D34-D693-4F79-440A0752F695}"/>
                    </a:ext>
                  </a:extLst>
                </p:cNvPr>
                <p:cNvSpPr/>
                <p:nvPr/>
              </p:nvSpPr>
              <p:spPr>
                <a:xfrm>
                  <a:off x="6114904" y="7714414"/>
                  <a:ext cx="153142" cy="1106765"/>
                </a:xfrm>
                <a:custGeom>
                  <a:avLst/>
                  <a:gdLst>
                    <a:gd name="connsiteX0" fmla="*/ 146 w 153142"/>
                    <a:gd name="connsiteY0" fmla="*/ 4011 h 1106765"/>
                    <a:gd name="connsiteX1" fmla="*/ 57296 w 153142"/>
                    <a:gd name="connsiteY1" fmla="*/ 264361 h 1106765"/>
                    <a:gd name="connsiteX2" fmla="*/ 66821 w 153142"/>
                    <a:gd name="connsiteY2" fmla="*/ 448511 h 1106765"/>
                    <a:gd name="connsiteX3" fmla="*/ 79521 w 153142"/>
                    <a:gd name="connsiteY3" fmla="*/ 673936 h 1106765"/>
                    <a:gd name="connsiteX4" fmla="*/ 152546 w 153142"/>
                    <a:gd name="connsiteY4" fmla="*/ 1089861 h 1106765"/>
                    <a:gd name="connsiteX5" fmla="*/ 111271 w 153142"/>
                    <a:gd name="connsiteY5" fmla="*/ 985086 h 1106765"/>
                    <a:gd name="connsiteX6" fmla="*/ 60471 w 153142"/>
                    <a:gd name="connsiteY6" fmla="*/ 610436 h 1106765"/>
                    <a:gd name="connsiteX7" fmla="*/ 63646 w 153142"/>
                    <a:gd name="connsiteY7" fmla="*/ 489786 h 1106765"/>
                    <a:gd name="connsiteX8" fmla="*/ 76346 w 153142"/>
                    <a:gd name="connsiteY8" fmla="*/ 483436 h 1106765"/>
                    <a:gd name="connsiteX9" fmla="*/ 146 w 153142"/>
                    <a:gd name="connsiteY9" fmla="*/ 4011 h 1106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3142" h="1106765">
                      <a:moveTo>
                        <a:pt x="146" y="4011"/>
                      </a:moveTo>
                      <a:cubicBezTo>
                        <a:pt x="-3029" y="-32501"/>
                        <a:pt x="46183" y="190278"/>
                        <a:pt x="57296" y="264361"/>
                      </a:cubicBezTo>
                      <a:cubicBezTo>
                        <a:pt x="68409" y="338444"/>
                        <a:pt x="63117" y="380249"/>
                        <a:pt x="66821" y="448511"/>
                      </a:cubicBezTo>
                      <a:cubicBezTo>
                        <a:pt x="70525" y="516773"/>
                        <a:pt x="65234" y="567044"/>
                        <a:pt x="79521" y="673936"/>
                      </a:cubicBezTo>
                      <a:cubicBezTo>
                        <a:pt x="93808" y="780828"/>
                        <a:pt x="147254" y="1038003"/>
                        <a:pt x="152546" y="1089861"/>
                      </a:cubicBezTo>
                      <a:cubicBezTo>
                        <a:pt x="157838" y="1141719"/>
                        <a:pt x="126617" y="1064990"/>
                        <a:pt x="111271" y="985086"/>
                      </a:cubicBezTo>
                      <a:cubicBezTo>
                        <a:pt x="95925" y="905182"/>
                        <a:pt x="68409" y="692986"/>
                        <a:pt x="60471" y="610436"/>
                      </a:cubicBezTo>
                      <a:cubicBezTo>
                        <a:pt x="52534" y="527886"/>
                        <a:pt x="61000" y="510953"/>
                        <a:pt x="63646" y="489786"/>
                      </a:cubicBezTo>
                      <a:cubicBezTo>
                        <a:pt x="66292" y="468619"/>
                        <a:pt x="83225" y="563869"/>
                        <a:pt x="76346" y="483436"/>
                      </a:cubicBezTo>
                      <a:cubicBezTo>
                        <a:pt x="69467" y="403003"/>
                        <a:pt x="3321" y="40523"/>
                        <a:pt x="146" y="40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1" name="フリーフォーム 1470">
                  <a:extLst>
                    <a:ext uri="{FF2B5EF4-FFF2-40B4-BE49-F238E27FC236}">
                      <a16:creationId xmlns:a16="http://schemas.microsoft.com/office/drawing/2014/main" id="{7F66DB0E-F51A-019E-AFB7-3590072C51BA}"/>
                    </a:ext>
                  </a:extLst>
                </p:cNvPr>
                <p:cNvSpPr/>
                <p:nvPr/>
              </p:nvSpPr>
              <p:spPr>
                <a:xfrm>
                  <a:off x="6345626" y="6259784"/>
                  <a:ext cx="99697" cy="893716"/>
                </a:xfrm>
                <a:custGeom>
                  <a:avLst/>
                  <a:gdLst>
                    <a:gd name="connsiteX0" fmla="*/ 26599 w 99697"/>
                    <a:gd name="connsiteY0" fmla="*/ 4491 h 893716"/>
                    <a:gd name="connsiteX1" fmla="*/ 17074 w 99697"/>
                    <a:gd name="connsiteY1" fmla="*/ 445816 h 893716"/>
                    <a:gd name="connsiteX2" fmla="*/ 4374 w 99697"/>
                    <a:gd name="connsiteY2" fmla="*/ 522016 h 893716"/>
                    <a:gd name="connsiteX3" fmla="*/ 99624 w 99697"/>
                    <a:gd name="connsiteY3" fmla="*/ 893491 h 893716"/>
                    <a:gd name="connsiteX4" fmla="*/ 20249 w 99697"/>
                    <a:gd name="connsiteY4" fmla="*/ 575991 h 893716"/>
                    <a:gd name="connsiteX5" fmla="*/ 26599 w 99697"/>
                    <a:gd name="connsiteY5" fmla="*/ 512491 h 893716"/>
                    <a:gd name="connsiteX6" fmla="*/ 7549 w 99697"/>
                    <a:gd name="connsiteY6" fmla="*/ 233091 h 893716"/>
                    <a:gd name="connsiteX7" fmla="*/ 26599 w 99697"/>
                    <a:gd name="connsiteY7" fmla="*/ 4491 h 893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9697" h="893716">
                      <a:moveTo>
                        <a:pt x="26599" y="4491"/>
                      </a:moveTo>
                      <a:cubicBezTo>
                        <a:pt x="28186" y="39945"/>
                        <a:pt x="20778" y="359562"/>
                        <a:pt x="17074" y="445816"/>
                      </a:cubicBezTo>
                      <a:cubicBezTo>
                        <a:pt x="13370" y="532070"/>
                        <a:pt x="-9384" y="447404"/>
                        <a:pt x="4374" y="522016"/>
                      </a:cubicBezTo>
                      <a:cubicBezTo>
                        <a:pt x="18132" y="596629"/>
                        <a:pt x="96978" y="884495"/>
                        <a:pt x="99624" y="893491"/>
                      </a:cubicBezTo>
                      <a:cubicBezTo>
                        <a:pt x="102270" y="902487"/>
                        <a:pt x="32420" y="639491"/>
                        <a:pt x="20249" y="575991"/>
                      </a:cubicBezTo>
                      <a:cubicBezTo>
                        <a:pt x="8078" y="512491"/>
                        <a:pt x="28716" y="569641"/>
                        <a:pt x="26599" y="512491"/>
                      </a:cubicBezTo>
                      <a:cubicBezTo>
                        <a:pt x="24482" y="455341"/>
                        <a:pt x="10195" y="313524"/>
                        <a:pt x="7549" y="233091"/>
                      </a:cubicBezTo>
                      <a:cubicBezTo>
                        <a:pt x="4903" y="152658"/>
                        <a:pt x="25012" y="-30963"/>
                        <a:pt x="26599" y="44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2" name="フリーフォーム 1471">
                  <a:extLst>
                    <a:ext uri="{FF2B5EF4-FFF2-40B4-BE49-F238E27FC236}">
                      <a16:creationId xmlns:a16="http://schemas.microsoft.com/office/drawing/2014/main" id="{77548BD4-FC93-FDB3-C2F1-0B2CBAF02C42}"/>
                    </a:ext>
                  </a:extLst>
                </p:cNvPr>
                <p:cNvSpPr/>
                <p:nvPr/>
              </p:nvSpPr>
              <p:spPr>
                <a:xfrm>
                  <a:off x="6357025" y="6888839"/>
                  <a:ext cx="315897" cy="1276113"/>
                </a:xfrm>
                <a:custGeom>
                  <a:avLst/>
                  <a:gdLst>
                    <a:gd name="connsiteX0" fmla="*/ 8850 w 315897"/>
                    <a:gd name="connsiteY0" fmla="*/ 4086 h 1276113"/>
                    <a:gd name="connsiteX1" fmla="*/ 27900 w 315897"/>
                    <a:gd name="connsiteY1" fmla="*/ 175536 h 1276113"/>
                    <a:gd name="connsiteX2" fmla="*/ 78700 w 315897"/>
                    <a:gd name="connsiteY2" fmla="*/ 493036 h 1276113"/>
                    <a:gd name="connsiteX3" fmla="*/ 304125 w 315897"/>
                    <a:gd name="connsiteY3" fmla="*/ 1251861 h 1276113"/>
                    <a:gd name="connsiteX4" fmla="*/ 256500 w 315897"/>
                    <a:gd name="connsiteY4" fmla="*/ 1020086 h 1276113"/>
                    <a:gd name="connsiteX5" fmla="*/ 21550 w 315897"/>
                    <a:gd name="connsiteY5" fmla="*/ 340636 h 1276113"/>
                    <a:gd name="connsiteX6" fmla="*/ 8850 w 315897"/>
                    <a:gd name="connsiteY6" fmla="*/ 4086 h 127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5897" h="1276113">
                      <a:moveTo>
                        <a:pt x="8850" y="4086"/>
                      </a:moveTo>
                      <a:cubicBezTo>
                        <a:pt x="9908" y="-23431"/>
                        <a:pt x="16258" y="94044"/>
                        <a:pt x="27900" y="175536"/>
                      </a:cubicBezTo>
                      <a:cubicBezTo>
                        <a:pt x="39542" y="257028"/>
                        <a:pt x="32663" y="313649"/>
                        <a:pt x="78700" y="493036"/>
                      </a:cubicBezTo>
                      <a:cubicBezTo>
                        <a:pt x="124738" y="672424"/>
                        <a:pt x="274492" y="1164019"/>
                        <a:pt x="304125" y="1251861"/>
                      </a:cubicBezTo>
                      <a:cubicBezTo>
                        <a:pt x="333758" y="1339703"/>
                        <a:pt x="303596" y="1171957"/>
                        <a:pt x="256500" y="1020086"/>
                      </a:cubicBezTo>
                      <a:cubicBezTo>
                        <a:pt x="209404" y="868215"/>
                        <a:pt x="60179" y="515261"/>
                        <a:pt x="21550" y="340636"/>
                      </a:cubicBezTo>
                      <a:cubicBezTo>
                        <a:pt x="-17079" y="166011"/>
                        <a:pt x="7792" y="31603"/>
                        <a:pt x="8850" y="40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3" name="フリーフォーム 1472">
                  <a:extLst>
                    <a:ext uri="{FF2B5EF4-FFF2-40B4-BE49-F238E27FC236}">
                      <a16:creationId xmlns:a16="http://schemas.microsoft.com/office/drawing/2014/main" id="{F269644A-EB1B-48E4-05EB-7C6A9ABF2C96}"/>
                    </a:ext>
                  </a:extLst>
                </p:cNvPr>
                <p:cNvSpPr/>
                <p:nvPr/>
              </p:nvSpPr>
              <p:spPr>
                <a:xfrm>
                  <a:off x="6657973" y="8178420"/>
                  <a:ext cx="197593" cy="627589"/>
                </a:xfrm>
                <a:custGeom>
                  <a:avLst/>
                  <a:gdLst>
                    <a:gd name="connsiteX0" fmla="*/ 2 w 197593"/>
                    <a:gd name="connsiteY0" fmla="*/ 380 h 627589"/>
                    <a:gd name="connsiteX1" fmla="*/ 104777 w 197593"/>
                    <a:gd name="connsiteY1" fmla="*/ 314705 h 627589"/>
                    <a:gd name="connsiteX2" fmla="*/ 196852 w 197593"/>
                    <a:gd name="connsiteY2" fmla="*/ 625855 h 627589"/>
                    <a:gd name="connsiteX3" fmla="*/ 146052 w 197593"/>
                    <a:gd name="connsiteY3" fmla="*/ 432180 h 627589"/>
                    <a:gd name="connsiteX4" fmla="*/ 107952 w 197593"/>
                    <a:gd name="connsiteY4" fmla="*/ 254380 h 627589"/>
                    <a:gd name="connsiteX5" fmla="*/ 2 w 197593"/>
                    <a:gd name="connsiteY5" fmla="*/ 380 h 627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7593" h="627589">
                      <a:moveTo>
                        <a:pt x="2" y="380"/>
                      </a:moveTo>
                      <a:cubicBezTo>
                        <a:pt x="-527" y="10434"/>
                        <a:pt x="71969" y="210459"/>
                        <a:pt x="104777" y="314705"/>
                      </a:cubicBezTo>
                      <a:cubicBezTo>
                        <a:pt x="137585" y="418951"/>
                        <a:pt x="189973" y="606276"/>
                        <a:pt x="196852" y="625855"/>
                      </a:cubicBezTo>
                      <a:cubicBezTo>
                        <a:pt x="203731" y="645434"/>
                        <a:pt x="160869" y="494092"/>
                        <a:pt x="146052" y="432180"/>
                      </a:cubicBezTo>
                      <a:cubicBezTo>
                        <a:pt x="131235" y="370268"/>
                        <a:pt x="134410" y="326347"/>
                        <a:pt x="107952" y="254380"/>
                      </a:cubicBezTo>
                      <a:cubicBezTo>
                        <a:pt x="81494" y="182413"/>
                        <a:pt x="531" y="-9674"/>
                        <a:pt x="2" y="3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4" name="フリーフォーム 1473">
                  <a:extLst>
                    <a:ext uri="{FF2B5EF4-FFF2-40B4-BE49-F238E27FC236}">
                      <a16:creationId xmlns:a16="http://schemas.microsoft.com/office/drawing/2014/main" id="{19BAD464-5F83-EC10-4CB8-1DFEE763717C}"/>
                    </a:ext>
                  </a:extLst>
                </p:cNvPr>
                <p:cNvSpPr/>
                <p:nvPr/>
              </p:nvSpPr>
              <p:spPr>
                <a:xfrm>
                  <a:off x="6459727" y="7186759"/>
                  <a:ext cx="271331" cy="611055"/>
                </a:xfrm>
                <a:custGeom>
                  <a:avLst/>
                  <a:gdLst>
                    <a:gd name="connsiteX0" fmla="*/ 1398 w 271331"/>
                    <a:gd name="connsiteY0" fmla="*/ 1441 h 611055"/>
                    <a:gd name="connsiteX1" fmla="*/ 102998 w 271331"/>
                    <a:gd name="connsiteY1" fmla="*/ 287191 h 611055"/>
                    <a:gd name="connsiteX2" fmla="*/ 271273 w 271331"/>
                    <a:gd name="connsiteY2" fmla="*/ 611041 h 611055"/>
                    <a:gd name="connsiteX3" fmla="*/ 83948 w 271331"/>
                    <a:gd name="connsiteY3" fmla="*/ 274491 h 611055"/>
                    <a:gd name="connsiteX4" fmla="*/ 45848 w 271331"/>
                    <a:gd name="connsiteY4" fmla="*/ 179241 h 611055"/>
                    <a:gd name="connsiteX5" fmla="*/ 1398 w 271331"/>
                    <a:gd name="connsiteY5" fmla="*/ 1441 h 611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1331" h="611055">
                      <a:moveTo>
                        <a:pt x="1398" y="1441"/>
                      </a:moveTo>
                      <a:cubicBezTo>
                        <a:pt x="10923" y="19433"/>
                        <a:pt x="58019" y="185591"/>
                        <a:pt x="102998" y="287191"/>
                      </a:cubicBezTo>
                      <a:cubicBezTo>
                        <a:pt x="147977" y="388791"/>
                        <a:pt x="274448" y="613158"/>
                        <a:pt x="271273" y="611041"/>
                      </a:cubicBezTo>
                      <a:cubicBezTo>
                        <a:pt x="268098" y="608924"/>
                        <a:pt x="121519" y="346458"/>
                        <a:pt x="83948" y="274491"/>
                      </a:cubicBezTo>
                      <a:cubicBezTo>
                        <a:pt x="46377" y="202524"/>
                        <a:pt x="58019" y="219458"/>
                        <a:pt x="45848" y="179241"/>
                      </a:cubicBezTo>
                      <a:cubicBezTo>
                        <a:pt x="33677" y="139024"/>
                        <a:pt x="-8127" y="-16551"/>
                        <a:pt x="1398" y="14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5" name="フリーフォーム 1474">
                  <a:extLst>
                    <a:ext uri="{FF2B5EF4-FFF2-40B4-BE49-F238E27FC236}">
                      <a16:creationId xmlns:a16="http://schemas.microsoft.com/office/drawing/2014/main" id="{BF2663B9-4FD9-9348-7A62-D0B30FA14A5F}"/>
                    </a:ext>
                  </a:extLst>
                </p:cNvPr>
                <p:cNvSpPr/>
                <p:nvPr/>
              </p:nvSpPr>
              <p:spPr>
                <a:xfrm>
                  <a:off x="6752777" y="7838592"/>
                  <a:ext cx="535731" cy="1002076"/>
                </a:xfrm>
                <a:custGeom>
                  <a:avLst/>
                  <a:gdLst>
                    <a:gd name="connsiteX0" fmla="*/ 448 w 535731"/>
                    <a:gd name="connsiteY0" fmla="*/ 483 h 1002076"/>
                    <a:gd name="connsiteX1" fmla="*/ 381448 w 535731"/>
                    <a:gd name="connsiteY1" fmla="*/ 727558 h 1002076"/>
                    <a:gd name="connsiteX2" fmla="*/ 527498 w 535731"/>
                    <a:gd name="connsiteY2" fmla="*/ 994258 h 1002076"/>
                    <a:gd name="connsiteX3" fmla="*/ 463998 w 535731"/>
                    <a:gd name="connsiteY3" fmla="*/ 845033 h 1002076"/>
                    <a:gd name="connsiteX4" fmla="*/ 448 w 535731"/>
                    <a:gd name="connsiteY4" fmla="*/ 483 h 1002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5731" h="1002076">
                      <a:moveTo>
                        <a:pt x="448" y="483"/>
                      </a:moveTo>
                      <a:cubicBezTo>
                        <a:pt x="-13310" y="-19096"/>
                        <a:pt x="293606" y="561929"/>
                        <a:pt x="381448" y="727558"/>
                      </a:cubicBezTo>
                      <a:cubicBezTo>
                        <a:pt x="469290" y="893187"/>
                        <a:pt x="513740" y="974679"/>
                        <a:pt x="527498" y="994258"/>
                      </a:cubicBezTo>
                      <a:cubicBezTo>
                        <a:pt x="541256" y="1013837"/>
                        <a:pt x="547606" y="1007487"/>
                        <a:pt x="463998" y="845033"/>
                      </a:cubicBezTo>
                      <a:cubicBezTo>
                        <a:pt x="380390" y="682579"/>
                        <a:pt x="14206" y="20062"/>
                        <a:pt x="448" y="4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6" name="フリーフォーム 1475">
                  <a:extLst>
                    <a:ext uri="{FF2B5EF4-FFF2-40B4-BE49-F238E27FC236}">
                      <a16:creationId xmlns:a16="http://schemas.microsoft.com/office/drawing/2014/main" id="{FEBBC425-0FCB-AA94-BACF-7483B1D97584}"/>
                    </a:ext>
                  </a:extLst>
                </p:cNvPr>
                <p:cNvSpPr/>
                <p:nvPr/>
              </p:nvSpPr>
              <p:spPr>
                <a:xfrm>
                  <a:off x="7343245" y="8423181"/>
                  <a:ext cx="302234" cy="401232"/>
                </a:xfrm>
                <a:custGeom>
                  <a:avLst/>
                  <a:gdLst>
                    <a:gd name="connsiteX0" fmla="*/ 302155 w 302234"/>
                    <a:gd name="connsiteY0" fmla="*/ 94 h 401232"/>
                    <a:gd name="connsiteX1" fmla="*/ 162455 w 302234"/>
                    <a:gd name="connsiteY1" fmla="*/ 165194 h 401232"/>
                    <a:gd name="connsiteX2" fmla="*/ 530 w 302234"/>
                    <a:gd name="connsiteY2" fmla="*/ 400144 h 401232"/>
                    <a:gd name="connsiteX3" fmla="*/ 219605 w 302234"/>
                    <a:gd name="connsiteY3" fmla="*/ 63594 h 401232"/>
                    <a:gd name="connsiteX4" fmla="*/ 143405 w 302234"/>
                    <a:gd name="connsiteY4" fmla="*/ 139794 h 401232"/>
                    <a:gd name="connsiteX5" fmla="*/ 302155 w 302234"/>
                    <a:gd name="connsiteY5" fmla="*/ 94 h 401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2234" h="401232">
                      <a:moveTo>
                        <a:pt x="302155" y="94"/>
                      </a:moveTo>
                      <a:cubicBezTo>
                        <a:pt x="305330" y="4327"/>
                        <a:pt x="212726" y="98519"/>
                        <a:pt x="162455" y="165194"/>
                      </a:cubicBezTo>
                      <a:cubicBezTo>
                        <a:pt x="112184" y="231869"/>
                        <a:pt x="-8995" y="417077"/>
                        <a:pt x="530" y="400144"/>
                      </a:cubicBezTo>
                      <a:cubicBezTo>
                        <a:pt x="10055" y="383211"/>
                        <a:pt x="195792" y="106986"/>
                        <a:pt x="219605" y="63594"/>
                      </a:cubicBezTo>
                      <a:cubicBezTo>
                        <a:pt x="243418" y="20202"/>
                        <a:pt x="132822" y="145086"/>
                        <a:pt x="143405" y="139794"/>
                      </a:cubicBezTo>
                      <a:cubicBezTo>
                        <a:pt x="153988" y="134502"/>
                        <a:pt x="298980" y="-4139"/>
                        <a:pt x="302155" y="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7" name="フリーフォーム 1476">
                  <a:extLst>
                    <a:ext uri="{FF2B5EF4-FFF2-40B4-BE49-F238E27FC236}">
                      <a16:creationId xmlns:a16="http://schemas.microsoft.com/office/drawing/2014/main" id="{F14A61C3-5CEA-21FA-9C50-D5A3AEEF65C1}"/>
                    </a:ext>
                  </a:extLst>
                </p:cNvPr>
                <p:cNvSpPr/>
                <p:nvPr/>
              </p:nvSpPr>
              <p:spPr>
                <a:xfrm>
                  <a:off x="6605462" y="6221003"/>
                  <a:ext cx="244880" cy="982917"/>
                </a:xfrm>
                <a:custGeom>
                  <a:avLst/>
                  <a:gdLst>
                    <a:gd name="connsiteX0" fmla="*/ 1713 w 244880"/>
                    <a:gd name="connsiteY0" fmla="*/ 5172 h 982917"/>
                    <a:gd name="connsiteX1" fmla="*/ 55688 w 244880"/>
                    <a:gd name="connsiteY1" fmla="*/ 268697 h 982917"/>
                    <a:gd name="connsiteX2" fmla="*/ 96963 w 244880"/>
                    <a:gd name="connsiteY2" fmla="*/ 509997 h 982917"/>
                    <a:gd name="connsiteX3" fmla="*/ 239838 w 244880"/>
                    <a:gd name="connsiteY3" fmla="*/ 960847 h 982917"/>
                    <a:gd name="connsiteX4" fmla="*/ 195388 w 244880"/>
                    <a:gd name="connsiteY4" fmla="*/ 833847 h 982917"/>
                    <a:gd name="connsiteX5" fmla="*/ 30288 w 244880"/>
                    <a:gd name="connsiteY5" fmla="*/ 151222 h 982917"/>
                    <a:gd name="connsiteX6" fmla="*/ 1713 w 244880"/>
                    <a:gd name="connsiteY6" fmla="*/ 5172 h 98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4880" h="982917">
                      <a:moveTo>
                        <a:pt x="1713" y="5172"/>
                      </a:moveTo>
                      <a:cubicBezTo>
                        <a:pt x="5946" y="24751"/>
                        <a:pt x="39813" y="184560"/>
                        <a:pt x="55688" y="268697"/>
                      </a:cubicBezTo>
                      <a:cubicBezTo>
                        <a:pt x="71563" y="352834"/>
                        <a:pt x="66271" y="394639"/>
                        <a:pt x="96963" y="509997"/>
                      </a:cubicBezTo>
                      <a:cubicBezTo>
                        <a:pt x="127655" y="625355"/>
                        <a:pt x="223434" y="906872"/>
                        <a:pt x="239838" y="960847"/>
                      </a:cubicBezTo>
                      <a:cubicBezTo>
                        <a:pt x="256242" y="1014822"/>
                        <a:pt x="230313" y="968784"/>
                        <a:pt x="195388" y="833847"/>
                      </a:cubicBezTo>
                      <a:cubicBezTo>
                        <a:pt x="160463" y="698910"/>
                        <a:pt x="61509" y="283514"/>
                        <a:pt x="30288" y="151222"/>
                      </a:cubicBezTo>
                      <a:cubicBezTo>
                        <a:pt x="-933" y="18930"/>
                        <a:pt x="-2520" y="-14407"/>
                        <a:pt x="1713" y="51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8" name="フリーフォーム 1477">
                  <a:extLst>
                    <a:ext uri="{FF2B5EF4-FFF2-40B4-BE49-F238E27FC236}">
                      <a16:creationId xmlns:a16="http://schemas.microsoft.com/office/drawing/2014/main" id="{79E444B3-FC2A-6C9A-9B17-C62CD0371997}"/>
                    </a:ext>
                  </a:extLst>
                </p:cNvPr>
                <p:cNvSpPr/>
                <p:nvPr/>
              </p:nvSpPr>
              <p:spPr>
                <a:xfrm>
                  <a:off x="6910437" y="7308106"/>
                  <a:ext cx="734985" cy="1141519"/>
                </a:xfrm>
                <a:custGeom>
                  <a:avLst/>
                  <a:gdLst>
                    <a:gd name="connsiteX0" fmla="*/ 11063 w 734985"/>
                    <a:gd name="connsiteY0" fmla="*/ 19794 h 1141519"/>
                    <a:gd name="connsiteX1" fmla="*/ 439688 w 734985"/>
                    <a:gd name="connsiteY1" fmla="*/ 689719 h 1141519"/>
                    <a:gd name="connsiteX2" fmla="*/ 414288 w 734985"/>
                    <a:gd name="connsiteY2" fmla="*/ 670669 h 1141519"/>
                    <a:gd name="connsiteX3" fmla="*/ 712738 w 734985"/>
                    <a:gd name="connsiteY3" fmla="*/ 1105644 h 1141519"/>
                    <a:gd name="connsiteX4" fmla="*/ 652413 w 734985"/>
                    <a:gd name="connsiteY4" fmla="*/ 1019919 h 1141519"/>
                    <a:gd name="connsiteX5" fmla="*/ 169813 w 734985"/>
                    <a:gd name="connsiteY5" fmla="*/ 254744 h 1141519"/>
                    <a:gd name="connsiteX6" fmla="*/ 11063 w 734985"/>
                    <a:gd name="connsiteY6" fmla="*/ 19794 h 1141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34985" h="1141519">
                      <a:moveTo>
                        <a:pt x="11063" y="19794"/>
                      </a:moveTo>
                      <a:cubicBezTo>
                        <a:pt x="56042" y="92290"/>
                        <a:pt x="372484" y="581240"/>
                        <a:pt x="439688" y="689719"/>
                      </a:cubicBezTo>
                      <a:cubicBezTo>
                        <a:pt x="506892" y="798198"/>
                        <a:pt x="368780" y="601348"/>
                        <a:pt x="414288" y="670669"/>
                      </a:cubicBezTo>
                      <a:cubicBezTo>
                        <a:pt x="459796" y="739990"/>
                        <a:pt x="673051" y="1047436"/>
                        <a:pt x="712738" y="1105644"/>
                      </a:cubicBezTo>
                      <a:cubicBezTo>
                        <a:pt x="752425" y="1163852"/>
                        <a:pt x="742900" y="1161736"/>
                        <a:pt x="652413" y="1019919"/>
                      </a:cubicBezTo>
                      <a:cubicBezTo>
                        <a:pt x="561926" y="878102"/>
                        <a:pt x="273530" y="424606"/>
                        <a:pt x="169813" y="254744"/>
                      </a:cubicBezTo>
                      <a:cubicBezTo>
                        <a:pt x="66096" y="84882"/>
                        <a:pt x="-33916" y="-52702"/>
                        <a:pt x="11063" y="197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9" name="フリーフォーム 1478">
                  <a:extLst>
                    <a:ext uri="{FF2B5EF4-FFF2-40B4-BE49-F238E27FC236}">
                      <a16:creationId xmlns:a16="http://schemas.microsoft.com/office/drawing/2014/main" id="{95F996DC-D048-2963-84F7-7F196E12F831}"/>
                    </a:ext>
                  </a:extLst>
                </p:cNvPr>
                <p:cNvSpPr/>
                <p:nvPr/>
              </p:nvSpPr>
              <p:spPr>
                <a:xfrm>
                  <a:off x="7438938" y="8747112"/>
                  <a:ext cx="390655" cy="67167"/>
                </a:xfrm>
                <a:custGeom>
                  <a:avLst/>
                  <a:gdLst>
                    <a:gd name="connsiteX0" fmla="*/ 87 w 390655"/>
                    <a:gd name="connsiteY0" fmla="*/ 66688 h 67167"/>
                    <a:gd name="connsiteX1" fmla="*/ 158837 w 390655"/>
                    <a:gd name="connsiteY1" fmla="*/ 31763 h 67167"/>
                    <a:gd name="connsiteX2" fmla="*/ 390612 w 390655"/>
                    <a:gd name="connsiteY2" fmla="*/ 66688 h 67167"/>
                    <a:gd name="connsiteX3" fmla="*/ 139787 w 390655"/>
                    <a:gd name="connsiteY3" fmla="*/ 13 h 67167"/>
                    <a:gd name="connsiteX4" fmla="*/ 87 w 390655"/>
                    <a:gd name="connsiteY4" fmla="*/ 66688 h 67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0655" h="67167">
                      <a:moveTo>
                        <a:pt x="87" y="66688"/>
                      </a:moveTo>
                      <a:cubicBezTo>
                        <a:pt x="3262" y="71980"/>
                        <a:pt x="93750" y="31763"/>
                        <a:pt x="158837" y="31763"/>
                      </a:cubicBezTo>
                      <a:cubicBezTo>
                        <a:pt x="223924" y="31763"/>
                        <a:pt x="393787" y="71980"/>
                        <a:pt x="390612" y="66688"/>
                      </a:cubicBezTo>
                      <a:cubicBezTo>
                        <a:pt x="387437" y="61396"/>
                        <a:pt x="198524" y="1071"/>
                        <a:pt x="139787" y="13"/>
                      </a:cubicBezTo>
                      <a:cubicBezTo>
                        <a:pt x="81050" y="-1045"/>
                        <a:pt x="-3088" y="61396"/>
                        <a:pt x="87" y="666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0" name="フリーフォーム 1479">
                  <a:extLst>
                    <a:ext uri="{FF2B5EF4-FFF2-40B4-BE49-F238E27FC236}">
                      <a16:creationId xmlns:a16="http://schemas.microsoft.com/office/drawing/2014/main" id="{9255B969-CE9F-04B4-8B3D-1C01F43F7BF3}"/>
                    </a:ext>
                  </a:extLst>
                </p:cNvPr>
                <p:cNvSpPr/>
                <p:nvPr/>
              </p:nvSpPr>
              <p:spPr>
                <a:xfrm>
                  <a:off x="7912097" y="8470190"/>
                  <a:ext cx="610156" cy="362716"/>
                </a:xfrm>
                <a:custGeom>
                  <a:avLst/>
                  <a:gdLst>
                    <a:gd name="connsiteX0" fmla="*/ 609603 w 610156"/>
                    <a:gd name="connsiteY0" fmla="*/ 710 h 362716"/>
                    <a:gd name="connsiteX1" fmla="*/ 393703 w 610156"/>
                    <a:gd name="connsiteY1" fmla="*/ 54685 h 362716"/>
                    <a:gd name="connsiteX2" fmla="*/ 307978 w 610156"/>
                    <a:gd name="connsiteY2" fmla="*/ 134060 h 362716"/>
                    <a:gd name="connsiteX3" fmla="*/ 3 w 610156"/>
                    <a:gd name="connsiteY3" fmla="*/ 362660 h 362716"/>
                    <a:gd name="connsiteX4" fmla="*/ 314328 w 610156"/>
                    <a:gd name="connsiteY4" fmla="*/ 111835 h 362716"/>
                    <a:gd name="connsiteX5" fmla="*/ 450853 w 610156"/>
                    <a:gd name="connsiteY5" fmla="*/ 29285 h 362716"/>
                    <a:gd name="connsiteX6" fmla="*/ 609603 w 610156"/>
                    <a:gd name="connsiteY6" fmla="*/ 710 h 362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0156" h="362716">
                      <a:moveTo>
                        <a:pt x="609603" y="710"/>
                      </a:moveTo>
                      <a:cubicBezTo>
                        <a:pt x="600078" y="4943"/>
                        <a:pt x="443974" y="32460"/>
                        <a:pt x="393703" y="54685"/>
                      </a:cubicBezTo>
                      <a:cubicBezTo>
                        <a:pt x="343432" y="76910"/>
                        <a:pt x="373595" y="82731"/>
                        <a:pt x="307978" y="134060"/>
                      </a:cubicBezTo>
                      <a:cubicBezTo>
                        <a:pt x="242361" y="185389"/>
                        <a:pt x="-1055" y="366364"/>
                        <a:pt x="3" y="362660"/>
                      </a:cubicBezTo>
                      <a:cubicBezTo>
                        <a:pt x="1061" y="358956"/>
                        <a:pt x="239186" y="167397"/>
                        <a:pt x="314328" y="111835"/>
                      </a:cubicBezTo>
                      <a:cubicBezTo>
                        <a:pt x="389470" y="56273"/>
                        <a:pt x="398466" y="46747"/>
                        <a:pt x="450853" y="29285"/>
                      </a:cubicBezTo>
                      <a:cubicBezTo>
                        <a:pt x="503240" y="11823"/>
                        <a:pt x="619128" y="-3523"/>
                        <a:pt x="609603" y="7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1" name="フリーフォーム 1480">
                  <a:extLst>
                    <a:ext uri="{FF2B5EF4-FFF2-40B4-BE49-F238E27FC236}">
                      <a16:creationId xmlns:a16="http://schemas.microsoft.com/office/drawing/2014/main" id="{88F8FE4F-E344-20DF-C621-4F25DA1709BA}"/>
                    </a:ext>
                  </a:extLst>
                </p:cNvPr>
                <p:cNvSpPr/>
                <p:nvPr/>
              </p:nvSpPr>
              <p:spPr>
                <a:xfrm>
                  <a:off x="6835753" y="6232043"/>
                  <a:ext cx="211228" cy="436972"/>
                </a:xfrm>
                <a:custGeom>
                  <a:avLst/>
                  <a:gdLst>
                    <a:gd name="connsiteX0" fmla="*/ 22 w 211228"/>
                    <a:gd name="connsiteY0" fmla="*/ 482 h 436972"/>
                    <a:gd name="connsiteX1" fmla="*/ 123847 w 211228"/>
                    <a:gd name="connsiteY1" fmla="*/ 251307 h 436972"/>
                    <a:gd name="connsiteX2" fmla="*/ 190522 w 211228"/>
                    <a:gd name="connsiteY2" fmla="*/ 384657 h 436972"/>
                    <a:gd name="connsiteX3" fmla="*/ 206397 w 211228"/>
                    <a:gd name="connsiteY3" fmla="*/ 425932 h 436972"/>
                    <a:gd name="connsiteX4" fmla="*/ 114322 w 211228"/>
                    <a:gd name="connsiteY4" fmla="*/ 194157 h 436972"/>
                    <a:gd name="connsiteX5" fmla="*/ 22 w 211228"/>
                    <a:gd name="connsiteY5" fmla="*/ 482 h 436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1228" h="436972">
                      <a:moveTo>
                        <a:pt x="22" y="482"/>
                      </a:moveTo>
                      <a:cubicBezTo>
                        <a:pt x="1610" y="10007"/>
                        <a:pt x="92097" y="187278"/>
                        <a:pt x="123847" y="251307"/>
                      </a:cubicBezTo>
                      <a:cubicBezTo>
                        <a:pt x="155597" y="315336"/>
                        <a:pt x="176764" y="355553"/>
                        <a:pt x="190522" y="384657"/>
                      </a:cubicBezTo>
                      <a:cubicBezTo>
                        <a:pt x="204280" y="413761"/>
                        <a:pt x="219097" y="457682"/>
                        <a:pt x="206397" y="425932"/>
                      </a:cubicBezTo>
                      <a:cubicBezTo>
                        <a:pt x="193697" y="394182"/>
                        <a:pt x="148718" y="263478"/>
                        <a:pt x="114322" y="194157"/>
                      </a:cubicBezTo>
                      <a:cubicBezTo>
                        <a:pt x="79926" y="124836"/>
                        <a:pt x="-1566" y="-9043"/>
                        <a:pt x="22" y="4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2" name="フリーフォーム 1481">
                  <a:extLst>
                    <a:ext uri="{FF2B5EF4-FFF2-40B4-BE49-F238E27FC236}">
                      <a16:creationId xmlns:a16="http://schemas.microsoft.com/office/drawing/2014/main" id="{26DCDDFA-696D-1C98-5E2D-EF05FF978068}"/>
                    </a:ext>
                  </a:extLst>
                </p:cNvPr>
                <p:cNvSpPr/>
                <p:nvPr/>
              </p:nvSpPr>
              <p:spPr>
                <a:xfrm>
                  <a:off x="6784826" y="6832437"/>
                  <a:ext cx="353151" cy="630297"/>
                </a:xfrm>
                <a:custGeom>
                  <a:avLst/>
                  <a:gdLst>
                    <a:gd name="connsiteX0" fmla="*/ 149 w 353151"/>
                    <a:gd name="connsiteY0" fmla="*/ 163 h 630297"/>
                    <a:gd name="connsiteX1" fmla="*/ 76349 w 353151"/>
                    <a:gd name="connsiteY1" fmla="*/ 222413 h 630297"/>
                    <a:gd name="connsiteX2" fmla="*/ 349399 w 353151"/>
                    <a:gd name="connsiteY2" fmla="*/ 622463 h 630297"/>
                    <a:gd name="connsiteX3" fmla="*/ 225574 w 353151"/>
                    <a:gd name="connsiteY3" fmla="*/ 470063 h 630297"/>
                    <a:gd name="connsiteX4" fmla="*/ 89049 w 353151"/>
                    <a:gd name="connsiteY4" fmla="*/ 254163 h 630297"/>
                    <a:gd name="connsiteX5" fmla="*/ 149 w 353151"/>
                    <a:gd name="connsiteY5" fmla="*/ 163 h 630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3151" h="630297">
                      <a:moveTo>
                        <a:pt x="149" y="163"/>
                      </a:moveTo>
                      <a:cubicBezTo>
                        <a:pt x="-1968" y="-5129"/>
                        <a:pt x="18141" y="118696"/>
                        <a:pt x="76349" y="222413"/>
                      </a:cubicBezTo>
                      <a:cubicBezTo>
                        <a:pt x="134557" y="326130"/>
                        <a:pt x="324528" y="581188"/>
                        <a:pt x="349399" y="622463"/>
                      </a:cubicBezTo>
                      <a:cubicBezTo>
                        <a:pt x="374270" y="663738"/>
                        <a:pt x="268966" y="531446"/>
                        <a:pt x="225574" y="470063"/>
                      </a:cubicBezTo>
                      <a:cubicBezTo>
                        <a:pt x="182182" y="408680"/>
                        <a:pt x="123445" y="328246"/>
                        <a:pt x="89049" y="254163"/>
                      </a:cubicBezTo>
                      <a:cubicBezTo>
                        <a:pt x="54653" y="180080"/>
                        <a:pt x="2266" y="5455"/>
                        <a:pt x="149" y="16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3" name="フリーフォーム 1482">
                  <a:extLst>
                    <a:ext uri="{FF2B5EF4-FFF2-40B4-BE49-F238E27FC236}">
                      <a16:creationId xmlns:a16="http://schemas.microsoft.com/office/drawing/2014/main" id="{E3CB24FD-4D2A-80AD-2647-21F691C7E9BC}"/>
                    </a:ext>
                  </a:extLst>
                </p:cNvPr>
                <p:cNvSpPr/>
                <p:nvPr/>
              </p:nvSpPr>
              <p:spPr>
                <a:xfrm>
                  <a:off x="7146925" y="7473950"/>
                  <a:ext cx="807667" cy="1015316"/>
                </a:xfrm>
                <a:custGeom>
                  <a:avLst/>
                  <a:gdLst>
                    <a:gd name="connsiteX0" fmla="*/ 0 w 807667"/>
                    <a:gd name="connsiteY0" fmla="*/ 0 h 1015316"/>
                    <a:gd name="connsiteX1" fmla="*/ 412750 w 807667"/>
                    <a:gd name="connsiteY1" fmla="*/ 517525 h 1015316"/>
                    <a:gd name="connsiteX2" fmla="*/ 752475 w 807667"/>
                    <a:gd name="connsiteY2" fmla="*/ 952500 h 1015316"/>
                    <a:gd name="connsiteX3" fmla="*/ 793750 w 807667"/>
                    <a:gd name="connsiteY3" fmla="*/ 990600 h 1015316"/>
                    <a:gd name="connsiteX4" fmla="*/ 612775 w 807667"/>
                    <a:gd name="connsiteY4" fmla="*/ 739775 h 1015316"/>
                    <a:gd name="connsiteX5" fmla="*/ 247650 w 807667"/>
                    <a:gd name="connsiteY5" fmla="*/ 282575 h 1015316"/>
                    <a:gd name="connsiteX6" fmla="*/ 0 w 807667"/>
                    <a:gd name="connsiteY6" fmla="*/ 0 h 101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7667" h="1015316">
                      <a:moveTo>
                        <a:pt x="0" y="0"/>
                      </a:moveTo>
                      <a:lnTo>
                        <a:pt x="412750" y="517525"/>
                      </a:lnTo>
                      <a:cubicBezTo>
                        <a:pt x="538163" y="676275"/>
                        <a:pt x="688975" y="873654"/>
                        <a:pt x="752475" y="952500"/>
                      </a:cubicBezTo>
                      <a:cubicBezTo>
                        <a:pt x="815975" y="1031346"/>
                        <a:pt x="817033" y="1026054"/>
                        <a:pt x="793750" y="990600"/>
                      </a:cubicBezTo>
                      <a:cubicBezTo>
                        <a:pt x="770467" y="955146"/>
                        <a:pt x="703792" y="857779"/>
                        <a:pt x="612775" y="739775"/>
                      </a:cubicBezTo>
                      <a:cubicBezTo>
                        <a:pt x="521758" y="621771"/>
                        <a:pt x="247650" y="282575"/>
                        <a:pt x="247650" y="2825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4" name="フリーフォーム 1483">
                  <a:extLst>
                    <a:ext uri="{FF2B5EF4-FFF2-40B4-BE49-F238E27FC236}">
                      <a16:creationId xmlns:a16="http://schemas.microsoft.com/office/drawing/2014/main" id="{F9D37684-FE7B-09EA-7AB8-AA940E701D2D}"/>
                    </a:ext>
                  </a:extLst>
                </p:cNvPr>
                <p:cNvSpPr/>
                <p:nvPr/>
              </p:nvSpPr>
              <p:spPr>
                <a:xfrm>
                  <a:off x="7631601" y="8416361"/>
                  <a:ext cx="323434" cy="74749"/>
                </a:xfrm>
                <a:custGeom>
                  <a:avLst/>
                  <a:gdLst>
                    <a:gd name="connsiteX0" fmla="*/ 1099 w 323434"/>
                    <a:gd name="connsiteY0" fmla="*/ 564 h 74749"/>
                    <a:gd name="connsiteX1" fmla="*/ 315424 w 323434"/>
                    <a:gd name="connsiteY1" fmla="*/ 73589 h 74749"/>
                    <a:gd name="connsiteX2" fmla="*/ 213824 w 323434"/>
                    <a:gd name="connsiteY2" fmla="*/ 41839 h 74749"/>
                    <a:gd name="connsiteX3" fmla="*/ 1099 w 323434"/>
                    <a:gd name="connsiteY3" fmla="*/ 564 h 74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434" h="74749">
                      <a:moveTo>
                        <a:pt x="1099" y="564"/>
                      </a:moveTo>
                      <a:cubicBezTo>
                        <a:pt x="18032" y="5856"/>
                        <a:pt x="279970" y="66710"/>
                        <a:pt x="315424" y="73589"/>
                      </a:cubicBezTo>
                      <a:cubicBezTo>
                        <a:pt x="350878" y="80468"/>
                        <a:pt x="259862" y="55068"/>
                        <a:pt x="213824" y="41839"/>
                      </a:cubicBezTo>
                      <a:cubicBezTo>
                        <a:pt x="167786" y="28610"/>
                        <a:pt x="-15834" y="-4728"/>
                        <a:pt x="1099" y="5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5" name="フリーフォーム 1484">
                  <a:extLst>
                    <a:ext uri="{FF2B5EF4-FFF2-40B4-BE49-F238E27FC236}">
                      <a16:creationId xmlns:a16="http://schemas.microsoft.com/office/drawing/2014/main" id="{969F41D9-6B81-FAF0-1A45-BF3C7B427E2E}"/>
                    </a:ext>
                  </a:extLst>
                </p:cNvPr>
                <p:cNvSpPr/>
                <p:nvPr/>
              </p:nvSpPr>
              <p:spPr>
                <a:xfrm>
                  <a:off x="7943624" y="8093043"/>
                  <a:ext cx="429167" cy="377866"/>
                </a:xfrm>
                <a:custGeom>
                  <a:avLst/>
                  <a:gdLst>
                    <a:gd name="connsiteX0" fmla="*/ 428851 w 429167"/>
                    <a:gd name="connsiteY0" fmla="*/ 32 h 377866"/>
                    <a:gd name="connsiteX1" fmla="*/ 257401 w 429167"/>
                    <a:gd name="connsiteY1" fmla="*/ 117507 h 377866"/>
                    <a:gd name="connsiteX2" fmla="*/ 226 w 429167"/>
                    <a:gd name="connsiteY2" fmla="*/ 377857 h 377866"/>
                    <a:gd name="connsiteX3" fmla="*/ 216126 w 429167"/>
                    <a:gd name="connsiteY3" fmla="*/ 127032 h 377866"/>
                    <a:gd name="connsiteX4" fmla="*/ 428851 w 429167"/>
                    <a:gd name="connsiteY4" fmla="*/ 32 h 377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9167" h="377866">
                      <a:moveTo>
                        <a:pt x="428851" y="32"/>
                      </a:moveTo>
                      <a:cubicBezTo>
                        <a:pt x="435730" y="-1555"/>
                        <a:pt x="328839" y="54536"/>
                        <a:pt x="257401" y="117507"/>
                      </a:cubicBezTo>
                      <a:cubicBezTo>
                        <a:pt x="185963" y="180478"/>
                        <a:pt x="7105" y="376270"/>
                        <a:pt x="226" y="377857"/>
                      </a:cubicBezTo>
                      <a:cubicBezTo>
                        <a:pt x="-6653" y="379444"/>
                        <a:pt x="144689" y="185769"/>
                        <a:pt x="216126" y="127032"/>
                      </a:cubicBezTo>
                      <a:cubicBezTo>
                        <a:pt x="287563" y="68295"/>
                        <a:pt x="421972" y="1619"/>
                        <a:pt x="428851" y="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6" name="フリーフォーム 1485">
                  <a:extLst>
                    <a:ext uri="{FF2B5EF4-FFF2-40B4-BE49-F238E27FC236}">
                      <a16:creationId xmlns:a16="http://schemas.microsoft.com/office/drawing/2014/main" id="{7C9A1EA5-C1BD-8803-DF60-A234ADE1D5B2}"/>
                    </a:ext>
                  </a:extLst>
                </p:cNvPr>
                <p:cNvSpPr/>
                <p:nvPr/>
              </p:nvSpPr>
              <p:spPr>
                <a:xfrm>
                  <a:off x="7044139" y="6659433"/>
                  <a:ext cx="197296" cy="559934"/>
                </a:xfrm>
                <a:custGeom>
                  <a:avLst/>
                  <a:gdLst>
                    <a:gd name="connsiteX0" fmla="*/ 1186 w 197296"/>
                    <a:gd name="connsiteY0" fmla="*/ 1717 h 559934"/>
                    <a:gd name="connsiteX1" fmla="*/ 134536 w 197296"/>
                    <a:gd name="connsiteY1" fmla="*/ 366842 h 559934"/>
                    <a:gd name="connsiteX2" fmla="*/ 191686 w 197296"/>
                    <a:gd name="connsiteY2" fmla="*/ 554167 h 559934"/>
                    <a:gd name="connsiteX3" fmla="*/ 178986 w 197296"/>
                    <a:gd name="connsiteY3" fmla="*/ 481142 h 559934"/>
                    <a:gd name="connsiteX4" fmla="*/ 48811 w 197296"/>
                    <a:gd name="connsiteY4" fmla="*/ 176342 h 559934"/>
                    <a:gd name="connsiteX5" fmla="*/ 67861 w 197296"/>
                    <a:gd name="connsiteY5" fmla="*/ 227142 h 559934"/>
                    <a:gd name="connsiteX6" fmla="*/ 1186 w 197296"/>
                    <a:gd name="connsiteY6" fmla="*/ 1717 h 559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7296" h="559934">
                      <a:moveTo>
                        <a:pt x="1186" y="1717"/>
                      </a:moveTo>
                      <a:cubicBezTo>
                        <a:pt x="12298" y="25000"/>
                        <a:pt x="102786" y="274767"/>
                        <a:pt x="134536" y="366842"/>
                      </a:cubicBezTo>
                      <a:cubicBezTo>
                        <a:pt x="166286" y="458917"/>
                        <a:pt x="184278" y="535117"/>
                        <a:pt x="191686" y="554167"/>
                      </a:cubicBezTo>
                      <a:cubicBezTo>
                        <a:pt x="199094" y="573217"/>
                        <a:pt x="202798" y="544113"/>
                        <a:pt x="178986" y="481142"/>
                      </a:cubicBezTo>
                      <a:cubicBezTo>
                        <a:pt x="155174" y="418171"/>
                        <a:pt x="67332" y="218675"/>
                        <a:pt x="48811" y="176342"/>
                      </a:cubicBezTo>
                      <a:cubicBezTo>
                        <a:pt x="30290" y="134009"/>
                        <a:pt x="75269" y="255188"/>
                        <a:pt x="67861" y="227142"/>
                      </a:cubicBezTo>
                      <a:cubicBezTo>
                        <a:pt x="60453" y="199096"/>
                        <a:pt x="-9926" y="-21566"/>
                        <a:pt x="1186" y="17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7" name="フリーフォーム 1486">
                  <a:extLst>
                    <a:ext uri="{FF2B5EF4-FFF2-40B4-BE49-F238E27FC236}">
                      <a16:creationId xmlns:a16="http://schemas.microsoft.com/office/drawing/2014/main" id="{38EFDEEC-FE57-FF91-B3C4-1D90A5F56C05}"/>
                    </a:ext>
                  </a:extLst>
                </p:cNvPr>
                <p:cNvSpPr/>
                <p:nvPr/>
              </p:nvSpPr>
              <p:spPr>
                <a:xfrm>
                  <a:off x="7016740" y="7083351"/>
                  <a:ext cx="784913" cy="607466"/>
                </a:xfrm>
                <a:custGeom>
                  <a:avLst/>
                  <a:gdLst>
                    <a:gd name="connsiteX0" fmla="*/ 10 w 784913"/>
                    <a:gd name="connsiteY0" fmla="*/ 74 h 607466"/>
                    <a:gd name="connsiteX1" fmla="*/ 263535 w 784913"/>
                    <a:gd name="connsiteY1" fmla="*/ 139774 h 607466"/>
                    <a:gd name="connsiteX2" fmla="*/ 527060 w 784913"/>
                    <a:gd name="connsiteY2" fmla="*/ 444574 h 607466"/>
                    <a:gd name="connsiteX3" fmla="*/ 784235 w 784913"/>
                    <a:gd name="connsiteY3" fmla="*/ 606499 h 607466"/>
                    <a:gd name="connsiteX4" fmla="*/ 447685 w 784913"/>
                    <a:gd name="connsiteY4" fmla="*/ 374724 h 607466"/>
                    <a:gd name="connsiteX5" fmla="*/ 254010 w 784913"/>
                    <a:gd name="connsiteY5" fmla="*/ 155649 h 607466"/>
                    <a:gd name="connsiteX6" fmla="*/ 10 w 784913"/>
                    <a:gd name="connsiteY6" fmla="*/ 74 h 607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4913" h="607466">
                      <a:moveTo>
                        <a:pt x="10" y="74"/>
                      </a:moveTo>
                      <a:cubicBezTo>
                        <a:pt x="1598" y="-2572"/>
                        <a:pt x="175693" y="65691"/>
                        <a:pt x="263535" y="139774"/>
                      </a:cubicBezTo>
                      <a:cubicBezTo>
                        <a:pt x="351377" y="213857"/>
                        <a:pt x="440277" y="366787"/>
                        <a:pt x="527060" y="444574"/>
                      </a:cubicBezTo>
                      <a:cubicBezTo>
                        <a:pt x="613843" y="522362"/>
                        <a:pt x="797464" y="618141"/>
                        <a:pt x="784235" y="606499"/>
                      </a:cubicBezTo>
                      <a:cubicBezTo>
                        <a:pt x="771006" y="594857"/>
                        <a:pt x="536056" y="449866"/>
                        <a:pt x="447685" y="374724"/>
                      </a:cubicBezTo>
                      <a:cubicBezTo>
                        <a:pt x="359314" y="299582"/>
                        <a:pt x="324918" y="215445"/>
                        <a:pt x="254010" y="155649"/>
                      </a:cubicBezTo>
                      <a:cubicBezTo>
                        <a:pt x="183102" y="95853"/>
                        <a:pt x="-1578" y="2720"/>
                        <a:pt x="10" y="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8" name="フリーフォーム 1487">
                  <a:extLst>
                    <a:ext uri="{FF2B5EF4-FFF2-40B4-BE49-F238E27FC236}">
                      <a16:creationId xmlns:a16="http://schemas.microsoft.com/office/drawing/2014/main" id="{E4FEEFB8-CFFB-8D7C-B0F8-D0DC033D5528}"/>
                    </a:ext>
                  </a:extLst>
                </p:cNvPr>
                <p:cNvSpPr/>
                <p:nvPr/>
              </p:nvSpPr>
              <p:spPr>
                <a:xfrm>
                  <a:off x="7054703" y="3368206"/>
                  <a:ext cx="63647" cy="44919"/>
                </a:xfrm>
                <a:custGeom>
                  <a:avLst/>
                  <a:gdLst>
                    <a:gd name="connsiteX0" fmla="*/ 63647 w 63647"/>
                    <a:gd name="connsiteY0" fmla="*/ 44919 h 44919"/>
                    <a:gd name="connsiteX1" fmla="*/ 147 w 63647"/>
                    <a:gd name="connsiteY1" fmla="*/ 469 h 44919"/>
                    <a:gd name="connsiteX2" fmla="*/ 63647 w 63647"/>
                    <a:gd name="connsiteY2" fmla="*/ 44919 h 44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647" h="44919">
                      <a:moveTo>
                        <a:pt x="63647" y="44919"/>
                      </a:moveTo>
                      <a:cubicBezTo>
                        <a:pt x="63647" y="44919"/>
                        <a:pt x="3851" y="6290"/>
                        <a:pt x="147" y="469"/>
                      </a:cubicBezTo>
                      <a:cubicBezTo>
                        <a:pt x="-3557" y="-5352"/>
                        <a:pt x="63647" y="44919"/>
                        <a:pt x="63647" y="449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9" name="フリーフォーム 1488">
                  <a:extLst>
                    <a:ext uri="{FF2B5EF4-FFF2-40B4-BE49-F238E27FC236}">
                      <a16:creationId xmlns:a16="http://schemas.microsoft.com/office/drawing/2014/main" id="{B7B6DBDB-76F4-2D8C-C633-BD534BBB1F9E}"/>
                    </a:ext>
                  </a:extLst>
                </p:cNvPr>
                <p:cNvSpPr/>
                <p:nvPr/>
              </p:nvSpPr>
              <p:spPr>
                <a:xfrm>
                  <a:off x="7060116" y="3289022"/>
                  <a:ext cx="153697" cy="108302"/>
                </a:xfrm>
                <a:custGeom>
                  <a:avLst/>
                  <a:gdLst>
                    <a:gd name="connsiteX0" fmla="*/ 48709 w 153697"/>
                    <a:gd name="connsiteY0" fmla="*/ 108228 h 108302"/>
                    <a:gd name="connsiteX1" fmla="*/ 10609 w 153697"/>
                    <a:gd name="connsiteY1" fmla="*/ 44728 h 108302"/>
                    <a:gd name="connsiteX2" fmla="*/ 74109 w 153697"/>
                    <a:gd name="connsiteY2" fmla="*/ 6628 h 108302"/>
                    <a:gd name="connsiteX3" fmla="*/ 102684 w 153697"/>
                    <a:gd name="connsiteY3" fmla="*/ 32028 h 108302"/>
                    <a:gd name="connsiteX4" fmla="*/ 102684 w 153697"/>
                    <a:gd name="connsiteY4" fmla="*/ 54253 h 108302"/>
                    <a:gd name="connsiteX5" fmla="*/ 105859 w 153697"/>
                    <a:gd name="connsiteY5" fmla="*/ 25678 h 108302"/>
                    <a:gd name="connsiteX6" fmla="*/ 153484 w 153697"/>
                    <a:gd name="connsiteY6" fmla="*/ 66953 h 108302"/>
                    <a:gd name="connsiteX7" fmla="*/ 118559 w 153697"/>
                    <a:gd name="connsiteY7" fmla="*/ 278 h 108302"/>
                    <a:gd name="connsiteX8" fmla="*/ 13784 w 153697"/>
                    <a:gd name="connsiteY8" fmla="*/ 41553 h 108302"/>
                    <a:gd name="connsiteX9" fmla="*/ 4259 w 153697"/>
                    <a:gd name="connsiteY9" fmla="*/ 57428 h 108302"/>
                    <a:gd name="connsiteX10" fmla="*/ 48709 w 153697"/>
                    <a:gd name="connsiteY10" fmla="*/ 108228 h 108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3697" h="108302">
                      <a:moveTo>
                        <a:pt x="48709" y="108228"/>
                      </a:moveTo>
                      <a:cubicBezTo>
                        <a:pt x="49767" y="106111"/>
                        <a:pt x="6376" y="61661"/>
                        <a:pt x="10609" y="44728"/>
                      </a:cubicBezTo>
                      <a:cubicBezTo>
                        <a:pt x="14842" y="27795"/>
                        <a:pt x="58763" y="8745"/>
                        <a:pt x="74109" y="6628"/>
                      </a:cubicBezTo>
                      <a:cubicBezTo>
                        <a:pt x="89455" y="4511"/>
                        <a:pt x="97922" y="24090"/>
                        <a:pt x="102684" y="32028"/>
                      </a:cubicBezTo>
                      <a:cubicBezTo>
                        <a:pt x="107447" y="39965"/>
                        <a:pt x="102155" y="55311"/>
                        <a:pt x="102684" y="54253"/>
                      </a:cubicBezTo>
                      <a:cubicBezTo>
                        <a:pt x="103213" y="53195"/>
                        <a:pt x="97392" y="23561"/>
                        <a:pt x="105859" y="25678"/>
                      </a:cubicBezTo>
                      <a:cubicBezTo>
                        <a:pt x="114326" y="27795"/>
                        <a:pt x="151367" y="71186"/>
                        <a:pt x="153484" y="66953"/>
                      </a:cubicBezTo>
                      <a:cubicBezTo>
                        <a:pt x="155601" y="62720"/>
                        <a:pt x="141842" y="4511"/>
                        <a:pt x="118559" y="278"/>
                      </a:cubicBezTo>
                      <a:cubicBezTo>
                        <a:pt x="95276" y="-3955"/>
                        <a:pt x="13784" y="41553"/>
                        <a:pt x="13784" y="41553"/>
                      </a:cubicBezTo>
                      <a:cubicBezTo>
                        <a:pt x="-5266" y="51078"/>
                        <a:pt x="-503" y="48432"/>
                        <a:pt x="4259" y="57428"/>
                      </a:cubicBezTo>
                      <a:cubicBezTo>
                        <a:pt x="9021" y="66424"/>
                        <a:pt x="47651" y="110345"/>
                        <a:pt x="48709" y="1082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0" name="フリーフォーム 1489">
                  <a:extLst>
                    <a:ext uri="{FF2B5EF4-FFF2-40B4-BE49-F238E27FC236}">
                      <a16:creationId xmlns:a16="http://schemas.microsoft.com/office/drawing/2014/main" id="{CD40F363-F6F9-C749-D846-C98B1F0A0B36}"/>
                    </a:ext>
                  </a:extLst>
                </p:cNvPr>
                <p:cNvSpPr/>
                <p:nvPr/>
              </p:nvSpPr>
              <p:spPr>
                <a:xfrm>
                  <a:off x="7048382" y="3352800"/>
                  <a:ext cx="177920" cy="180980"/>
                </a:xfrm>
                <a:custGeom>
                  <a:avLst/>
                  <a:gdLst>
                    <a:gd name="connsiteX0" fmla="*/ 177918 w 177920"/>
                    <a:gd name="connsiteY0" fmla="*/ 47625 h 180980"/>
                    <a:gd name="connsiteX1" fmla="*/ 92193 w 177920"/>
                    <a:gd name="connsiteY1" fmla="*/ 0 h 180980"/>
                    <a:gd name="connsiteX2" fmla="*/ 120768 w 177920"/>
                    <a:gd name="connsiteY2" fmla="*/ 47625 h 180980"/>
                    <a:gd name="connsiteX3" fmla="*/ 120768 w 177920"/>
                    <a:gd name="connsiteY3" fmla="*/ 101600 h 180980"/>
                    <a:gd name="connsiteX4" fmla="*/ 54093 w 177920"/>
                    <a:gd name="connsiteY4" fmla="*/ 127000 h 180980"/>
                    <a:gd name="connsiteX5" fmla="*/ 22343 w 177920"/>
                    <a:gd name="connsiteY5" fmla="*/ 180975 h 180980"/>
                    <a:gd name="connsiteX6" fmla="*/ 22343 w 177920"/>
                    <a:gd name="connsiteY6" fmla="*/ 130175 h 180980"/>
                    <a:gd name="connsiteX7" fmla="*/ 28693 w 177920"/>
                    <a:gd name="connsiteY7" fmla="*/ 95250 h 180980"/>
                    <a:gd name="connsiteX8" fmla="*/ 118 w 177920"/>
                    <a:gd name="connsiteY8" fmla="*/ 44450 h 180980"/>
                    <a:gd name="connsiteX9" fmla="*/ 41393 w 177920"/>
                    <a:gd name="connsiteY9" fmla="*/ 82550 h 180980"/>
                    <a:gd name="connsiteX10" fmla="*/ 66793 w 177920"/>
                    <a:gd name="connsiteY10" fmla="*/ 92075 h 180980"/>
                    <a:gd name="connsiteX11" fmla="*/ 50918 w 177920"/>
                    <a:gd name="connsiteY11" fmla="*/ 63500 h 180980"/>
                    <a:gd name="connsiteX12" fmla="*/ 19168 w 177920"/>
                    <a:gd name="connsiteY12" fmla="*/ 31750 h 180980"/>
                    <a:gd name="connsiteX13" fmla="*/ 79493 w 177920"/>
                    <a:gd name="connsiteY13" fmla="*/ 66675 h 180980"/>
                    <a:gd name="connsiteX14" fmla="*/ 38218 w 177920"/>
                    <a:gd name="connsiteY14" fmla="*/ 92075 h 180980"/>
                    <a:gd name="connsiteX15" fmla="*/ 6468 w 177920"/>
                    <a:gd name="connsiteY15" fmla="*/ 142875 h 180980"/>
                    <a:gd name="connsiteX16" fmla="*/ 136643 w 177920"/>
                    <a:gd name="connsiteY16" fmla="*/ 104775 h 180980"/>
                    <a:gd name="connsiteX17" fmla="*/ 95368 w 177920"/>
                    <a:gd name="connsiteY17" fmla="*/ 9525 h 180980"/>
                    <a:gd name="connsiteX18" fmla="*/ 177918 w 177920"/>
                    <a:gd name="connsiteY18" fmla="*/ 47625 h 180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7920" h="180980">
                      <a:moveTo>
                        <a:pt x="177918" y="47625"/>
                      </a:moveTo>
                      <a:cubicBezTo>
                        <a:pt x="177389" y="46038"/>
                        <a:pt x="101718" y="0"/>
                        <a:pt x="92193" y="0"/>
                      </a:cubicBezTo>
                      <a:cubicBezTo>
                        <a:pt x="82668" y="0"/>
                        <a:pt x="116006" y="30692"/>
                        <a:pt x="120768" y="47625"/>
                      </a:cubicBezTo>
                      <a:cubicBezTo>
                        <a:pt x="125530" y="64558"/>
                        <a:pt x="131880" y="88371"/>
                        <a:pt x="120768" y="101600"/>
                      </a:cubicBezTo>
                      <a:cubicBezTo>
                        <a:pt x="109656" y="114829"/>
                        <a:pt x="70497" y="113771"/>
                        <a:pt x="54093" y="127000"/>
                      </a:cubicBezTo>
                      <a:cubicBezTo>
                        <a:pt x="37689" y="140229"/>
                        <a:pt x="27635" y="180446"/>
                        <a:pt x="22343" y="180975"/>
                      </a:cubicBezTo>
                      <a:cubicBezTo>
                        <a:pt x="17051" y="181504"/>
                        <a:pt x="21285" y="144462"/>
                        <a:pt x="22343" y="130175"/>
                      </a:cubicBezTo>
                      <a:cubicBezTo>
                        <a:pt x="23401" y="115888"/>
                        <a:pt x="32397" y="109537"/>
                        <a:pt x="28693" y="95250"/>
                      </a:cubicBezTo>
                      <a:cubicBezTo>
                        <a:pt x="24989" y="80963"/>
                        <a:pt x="-1999" y="46567"/>
                        <a:pt x="118" y="44450"/>
                      </a:cubicBezTo>
                      <a:cubicBezTo>
                        <a:pt x="2235" y="42333"/>
                        <a:pt x="30280" y="74613"/>
                        <a:pt x="41393" y="82550"/>
                      </a:cubicBezTo>
                      <a:cubicBezTo>
                        <a:pt x="52505" y="90488"/>
                        <a:pt x="66793" y="92075"/>
                        <a:pt x="66793" y="92075"/>
                      </a:cubicBezTo>
                      <a:cubicBezTo>
                        <a:pt x="68380" y="88900"/>
                        <a:pt x="58855" y="73554"/>
                        <a:pt x="50918" y="63500"/>
                      </a:cubicBezTo>
                      <a:cubicBezTo>
                        <a:pt x="42981" y="53446"/>
                        <a:pt x="14405" y="31221"/>
                        <a:pt x="19168" y="31750"/>
                      </a:cubicBezTo>
                      <a:cubicBezTo>
                        <a:pt x="23930" y="32279"/>
                        <a:pt x="76318" y="56621"/>
                        <a:pt x="79493" y="66675"/>
                      </a:cubicBezTo>
                      <a:cubicBezTo>
                        <a:pt x="82668" y="76729"/>
                        <a:pt x="50389" y="79375"/>
                        <a:pt x="38218" y="92075"/>
                      </a:cubicBezTo>
                      <a:cubicBezTo>
                        <a:pt x="26047" y="104775"/>
                        <a:pt x="-9936" y="140758"/>
                        <a:pt x="6468" y="142875"/>
                      </a:cubicBezTo>
                      <a:cubicBezTo>
                        <a:pt x="22872" y="144992"/>
                        <a:pt x="121826" y="127000"/>
                        <a:pt x="136643" y="104775"/>
                      </a:cubicBezTo>
                      <a:cubicBezTo>
                        <a:pt x="151460" y="82550"/>
                        <a:pt x="94310" y="19579"/>
                        <a:pt x="95368" y="9525"/>
                      </a:cubicBezTo>
                      <a:cubicBezTo>
                        <a:pt x="96426" y="-529"/>
                        <a:pt x="178447" y="49212"/>
                        <a:pt x="177918" y="476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1" name="フリーフォーム 1490">
                  <a:extLst>
                    <a:ext uri="{FF2B5EF4-FFF2-40B4-BE49-F238E27FC236}">
                      <a16:creationId xmlns:a16="http://schemas.microsoft.com/office/drawing/2014/main" id="{92D53E47-5F97-ED49-350E-03EF5BB9DEAD}"/>
                    </a:ext>
                  </a:extLst>
                </p:cNvPr>
                <p:cNvSpPr/>
                <p:nvPr/>
              </p:nvSpPr>
              <p:spPr>
                <a:xfrm>
                  <a:off x="7952185" y="3399390"/>
                  <a:ext cx="738235" cy="386027"/>
                </a:xfrm>
                <a:custGeom>
                  <a:avLst/>
                  <a:gdLst>
                    <a:gd name="connsiteX0" fmla="*/ 4365 w 738235"/>
                    <a:gd name="connsiteY0" fmla="*/ 1035 h 386027"/>
                    <a:gd name="connsiteX1" fmla="*/ 23415 w 738235"/>
                    <a:gd name="connsiteY1" fmla="*/ 156610 h 386027"/>
                    <a:gd name="connsiteX2" fmla="*/ 166290 w 738235"/>
                    <a:gd name="connsiteY2" fmla="*/ 312185 h 386027"/>
                    <a:gd name="connsiteX3" fmla="*/ 131365 w 738235"/>
                    <a:gd name="connsiteY3" fmla="*/ 289960 h 386027"/>
                    <a:gd name="connsiteX4" fmla="*/ 366315 w 738235"/>
                    <a:gd name="connsiteY4" fmla="*/ 382035 h 386027"/>
                    <a:gd name="connsiteX5" fmla="*/ 540940 w 738235"/>
                    <a:gd name="connsiteY5" fmla="*/ 328060 h 386027"/>
                    <a:gd name="connsiteX6" fmla="*/ 677465 w 738235"/>
                    <a:gd name="connsiteY6" fmla="*/ 274085 h 386027"/>
                    <a:gd name="connsiteX7" fmla="*/ 737790 w 738235"/>
                    <a:gd name="connsiteY7" fmla="*/ 188360 h 386027"/>
                    <a:gd name="connsiteX8" fmla="*/ 706040 w 738235"/>
                    <a:gd name="connsiteY8" fmla="*/ 13735 h 386027"/>
                    <a:gd name="connsiteX9" fmla="*/ 728265 w 738235"/>
                    <a:gd name="connsiteY9" fmla="*/ 89935 h 386027"/>
                    <a:gd name="connsiteX10" fmla="*/ 715565 w 738235"/>
                    <a:gd name="connsiteY10" fmla="*/ 201060 h 386027"/>
                    <a:gd name="connsiteX11" fmla="*/ 537765 w 738235"/>
                    <a:gd name="connsiteY11" fmla="*/ 369335 h 386027"/>
                    <a:gd name="connsiteX12" fmla="*/ 394890 w 738235"/>
                    <a:gd name="connsiteY12" fmla="*/ 378860 h 386027"/>
                    <a:gd name="connsiteX13" fmla="*/ 293290 w 738235"/>
                    <a:gd name="connsiteY13" fmla="*/ 359810 h 386027"/>
                    <a:gd name="connsiteX14" fmla="*/ 144065 w 738235"/>
                    <a:gd name="connsiteY14" fmla="*/ 261385 h 386027"/>
                    <a:gd name="connsiteX15" fmla="*/ 156765 w 738235"/>
                    <a:gd name="connsiteY15" fmla="*/ 270910 h 386027"/>
                    <a:gd name="connsiteX16" fmla="*/ 67865 w 738235"/>
                    <a:gd name="connsiteY16" fmla="*/ 235985 h 386027"/>
                    <a:gd name="connsiteX17" fmla="*/ 4365 w 738235"/>
                    <a:gd name="connsiteY17" fmla="*/ 1035 h 386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235" h="386027">
                      <a:moveTo>
                        <a:pt x="4365" y="1035"/>
                      </a:moveTo>
                      <a:cubicBezTo>
                        <a:pt x="-3043" y="-12194"/>
                        <a:pt x="-3572" y="104752"/>
                        <a:pt x="23415" y="156610"/>
                      </a:cubicBezTo>
                      <a:cubicBezTo>
                        <a:pt x="50402" y="208468"/>
                        <a:pt x="148298" y="289960"/>
                        <a:pt x="166290" y="312185"/>
                      </a:cubicBezTo>
                      <a:cubicBezTo>
                        <a:pt x="184282" y="334410"/>
                        <a:pt x="98028" y="278318"/>
                        <a:pt x="131365" y="289960"/>
                      </a:cubicBezTo>
                      <a:cubicBezTo>
                        <a:pt x="164702" y="301602"/>
                        <a:pt x="298053" y="375685"/>
                        <a:pt x="366315" y="382035"/>
                      </a:cubicBezTo>
                      <a:cubicBezTo>
                        <a:pt x="434578" y="388385"/>
                        <a:pt x="489082" y="346052"/>
                        <a:pt x="540940" y="328060"/>
                      </a:cubicBezTo>
                      <a:cubicBezTo>
                        <a:pt x="592798" y="310068"/>
                        <a:pt x="644657" y="297368"/>
                        <a:pt x="677465" y="274085"/>
                      </a:cubicBezTo>
                      <a:cubicBezTo>
                        <a:pt x="710273" y="250802"/>
                        <a:pt x="733028" y="231752"/>
                        <a:pt x="737790" y="188360"/>
                      </a:cubicBezTo>
                      <a:cubicBezTo>
                        <a:pt x="742553" y="144968"/>
                        <a:pt x="707627" y="30139"/>
                        <a:pt x="706040" y="13735"/>
                      </a:cubicBezTo>
                      <a:cubicBezTo>
                        <a:pt x="704453" y="-2669"/>
                        <a:pt x="726678" y="58714"/>
                        <a:pt x="728265" y="89935"/>
                      </a:cubicBezTo>
                      <a:cubicBezTo>
                        <a:pt x="729852" y="121156"/>
                        <a:pt x="747315" y="154493"/>
                        <a:pt x="715565" y="201060"/>
                      </a:cubicBezTo>
                      <a:cubicBezTo>
                        <a:pt x="683815" y="247627"/>
                        <a:pt x="591211" y="339702"/>
                        <a:pt x="537765" y="369335"/>
                      </a:cubicBezTo>
                      <a:cubicBezTo>
                        <a:pt x="484319" y="398968"/>
                        <a:pt x="435636" y="380447"/>
                        <a:pt x="394890" y="378860"/>
                      </a:cubicBezTo>
                      <a:cubicBezTo>
                        <a:pt x="354144" y="377273"/>
                        <a:pt x="335094" y="379389"/>
                        <a:pt x="293290" y="359810"/>
                      </a:cubicBezTo>
                      <a:cubicBezTo>
                        <a:pt x="251486" y="340231"/>
                        <a:pt x="166819" y="276202"/>
                        <a:pt x="144065" y="261385"/>
                      </a:cubicBezTo>
                      <a:cubicBezTo>
                        <a:pt x="121311" y="246568"/>
                        <a:pt x="169465" y="275143"/>
                        <a:pt x="156765" y="270910"/>
                      </a:cubicBezTo>
                      <a:cubicBezTo>
                        <a:pt x="144065" y="266677"/>
                        <a:pt x="92736" y="277260"/>
                        <a:pt x="67865" y="235985"/>
                      </a:cubicBezTo>
                      <a:cubicBezTo>
                        <a:pt x="42994" y="194710"/>
                        <a:pt x="11773" y="14264"/>
                        <a:pt x="4365" y="10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2" name="フリーフォーム 1491">
                  <a:extLst>
                    <a:ext uri="{FF2B5EF4-FFF2-40B4-BE49-F238E27FC236}">
                      <a16:creationId xmlns:a16="http://schemas.microsoft.com/office/drawing/2014/main" id="{4E0146C1-2F99-D031-3B00-3A9F76385433}"/>
                    </a:ext>
                  </a:extLst>
                </p:cNvPr>
                <p:cNvSpPr/>
                <p:nvPr/>
              </p:nvSpPr>
              <p:spPr>
                <a:xfrm>
                  <a:off x="7292974" y="3076568"/>
                  <a:ext cx="516242" cy="968734"/>
                </a:xfrm>
                <a:custGeom>
                  <a:avLst/>
                  <a:gdLst>
                    <a:gd name="connsiteX0" fmla="*/ 1 w 516242"/>
                    <a:gd name="connsiteY0" fmla="*/ 7 h 968734"/>
                    <a:gd name="connsiteX1" fmla="*/ 263526 w 516242"/>
                    <a:gd name="connsiteY1" fmla="*/ 47632 h 968734"/>
                    <a:gd name="connsiteX2" fmla="*/ 387351 w 516242"/>
                    <a:gd name="connsiteY2" fmla="*/ 234957 h 968734"/>
                    <a:gd name="connsiteX3" fmla="*/ 384176 w 516242"/>
                    <a:gd name="connsiteY3" fmla="*/ 184157 h 968734"/>
                    <a:gd name="connsiteX4" fmla="*/ 438151 w 516242"/>
                    <a:gd name="connsiteY4" fmla="*/ 314332 h 968734"/>
                    <a:gd name="connsiteX5" fmla="*/ 473076 w 516242"/>
                    <a:gd name="connsiteY5" fmla="*/ 593732 h 968734"/>
                    <a:gd name="connsiteX6" fmla="*/ 498476 w 516242"/>
                    <a:gd name="connsiteY6" fmla="*/ 749307 h 968734"/>
                    <a:gd name="connsiteX7" fmla="*/ 514351 w 516242"/>
                    <a:gd name="connsiteY7" fmla="*/ 968382 h 968734"/>
                    <a:gd name="connsiteX8" fmla="*/ 501651 w 516242"/>
                    <a:gd name="connsiteY8" fmla="*/ 695332 h 968734"/>
                    <a:gd name="connsiteX9" fmla="*/ 387351 w 516242"/>
                    <a:gd name="connsiteY9" fmla="*/ 215907 h 968734"/>
                    <a:gd name="connsiteX10" fmla="*/ 320676 w 516242"/>
                    <a:gd name="connsiteY10" fmla="*/ 107957 h 968734"/>
                    <a:gd name="connsiteX11" fmla="*/ 260351 w 516242"/>
                    <a:gd name="connsiteY11" fmla="*/ 44457 h 968734"/>
                    <a:gd name="connsiteX12" fmla="*/ 1 w 516242"/>
                    <a:gd name="connsiteY12" fmla="*/ 7 h 968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16242" h="968734">
                      <a:moveTo>
                        <a:pt x="1" y="7"/>
                      </a:moveTo>
                      <a:cubicBezTo>
                        <a:pt x="530" y="536"/>
                        <a:pt x="198968" y="8474"/>
                        <a:pt x="263526" y="47632"/>
                      </a:cubicBezTo>
                      <a:cubicBezTo>
                        <a:pt x="328084" y="86790"/>
                        <a:pt x="367243" y="212203"/>
                        <a:pt x="387351" y="234957"/>
                      </a:cubicBezTo>
                      <a:cubicBezTo>
                        <a:pt x="407459" y="257711"/>
                        <a:pt x="375709" y="170928"/>
                        <a:pt x="384176" y="184157"/>
                      </a:cubicBezTo>
                      <a:cubicBezTo>
                        <a:pt x="392643" y="197386"/>
                        <a:pt x="423334" y="246070"/>
                        <a:pt x="438151" y="314332"/>
                      </a:cubicBezTo>
                      <a:cubicBezTo>
                        <a:pt x="452968" y="382595"/>
                        <a:pt x="463022" y="521236"/>
                        <a:pt x="473076" y="593732"/>
                      </a:cubicBezTo>
                      <a:cubicBezTo>
                        <a:pt x="483130" y="666228"/>
                        <a:pt x="491597" y="686865"/>
                        <a:pt x="498476" y="749307"/>
                      </a:cubicBezTo>
                      <a:cubicBezTo>
                        <a:pt x="505355" y="811749"/>
                        <a:pt x="513822" y="977378"/>
                        <a:pt x="514351" y="968382"/>
                      </a:cubicBezTo>
                      <a:cubicBezTo>
                        <a:pt x="514880" y="959386"/>
                        <a:pt x="522818" y="820744"/>
                        <a:pt x="501651" y="695332"/>
                      </a:cubicBezTo>
                      <a:cubicBezTo>
                        <a:pt x="480484" y="569920"/>
                        <a:pt x="417513" y="313803"/>
                        <a:pt x="387351" y="215907"/>
                      </a:cubicBezTo>
                      <a:cubicBezTo>
                        <a:pt x="357189" y="118011"/>
                        <a:pt x="341843" y="136532"/>
                        <a:pt x="320676" y="107957"/>
                      </a:cubicBezTo>
                      <a:cubicBezTo>
                        <a:pt x="299509" y="79382"/>
                        <a:pt x="312209" y="62978"/>
                        <a:pt x="260351" y="44457"/>
                      </a:cubicBezTo>
                      <a:cubicBezTo>
                        <a:pt x="208493" y="25936"/>
                        <a:pt x="-528" y="-522"/>
                        <a:pt x="1" y="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3" name="フリーフォーム 1492">
                  <a:extLst>
                    <a:ext uri="{FF2B5EF4-FFF2-40B4-BE49-F238E27FC236}">
                      <a16:creationId xmlns:a16="http://schemas.microsoft.com/office/drawing/2014/main" id="{5FB5C9A9-D9EA-18DF-EC6F-EA2E389F7302}"/>
                    </a:ext>
                  </a:extLst>
                </p:cNvPr>
                <p:cNvSpPr/>
                <p:nvPr/>
              </p:nvSpPr>
              <p:spPr>
                <a:xfrm>
                  <a:off x="7257589" y="3069974"/>
                  <a:ext cx="404950" cy="1474699"/>
                </a:xfrm>
                <a:custGeom>
                  <a:avLst/>
                  <a:gdLst>
                    <a:gd name="connsiteX0" fmla="*/ 6811 w 404950"/>
                    <a:gd name="connsiteY0" fmla="*/ 3426 h 1474699"/>
                    <a:gd name="connsiteX1" fmla="*/ 63961 w 404950"/>
                    <a:gd name="connsiteY1" fmla="*/ 22476 h 1474699"/>
                    <a:gd name="connsiteX2" fmla="*/ 292561 w 404950"/>
                    <a:gd name="connsiteY2" fmla="*/ 146301 h 1474699"/>
                    <a:gd name="connsiteX3" fmla="*/ 273511 w 404950"/>
                    <a:gd name="connsiteY3" fmla="*/ 130426 h 1474699"/>
                    <a:gd name="connsiteX4" fmla="*/ 368761 w 404950"/>
                    <a:gd name="connsiteY4" fmla="*/ 311401 h 1474699"/>
                    <a:gd name="connsiteX5" fmla="*/ 387811 w 404950"/>
                    <a:gd name="connsiteY5" fmla="*/ 546351 h 1474699"/>
                    <a:gd name="connsiteX6" fmla="*/ 368761 w 404950"/>
                    <a:gd name="connsiteY6" fmla="*/ 692401 h 1474699"/>
                    <a:gd name="connsiteX7" fmla="*/ 260811 w 404950"/>
                    <a:gd name="connsiteY7" fmla="*/ 911476 h 1474699"/>
                    <a:gd name="connsiteX8" fmla="*/ 178261 w 404950"/>
                    <a:gd name="connsiteY8" fmla="*/ 1092451 h 1474699"/>
                    <a:gd name="connsiteX9" fmla="*/ 152861 w 404950"/>
                    <a:gd name="connsiteY9" fmla="*/ 1203576 h 1474699"/>
                    <a:gd name="connsiteX10" fmla="*/ 254461 w 404950"/>
                    <a:gd name="connsiteY10" fmla="*/ 1463926 h 1474699"/>
                    <a:gd name="connsiteX11" fmla="*/ 194136 w 404950"/>
                    <a:gd name="connsiteY11" fmla="*/ 1403601 h 1474699"/>
                    <a:gd name="connsiteX12" fmla="*/ 140161 w 404950"/>
                    <a:gd name="connsiteY12" fmla="*/ 1206751 h 1474699"/>
                    <a:gd name="connsiteX13" fmla="*/ 317961 w 404950"/>
                    <a:gd name="connsiteY13" fmla="*/ 800351 h 1474699"/>
                    <a:gd name="connsiteX14" fmla="*/ 403686 w 404950"/>
                    <a:gd name="connsiteY14" fmla="*/ 444751 h 1474699"/>
                    <a:gd name="connsiteX15" fmla="*/ 257636 w 404950"/>
                    <a:gd name="connsiteY15" fmla="*/ 111376 h 1474699"/>
                    <a:gd name="connsiteX16" fmla="*/ 190961 w 404950"/>
                    <a:gd name="connsiteY16" fmla="*/ 63751 h 1474699"/>
                    <a:gd name="connsiteX17" fmla="*/ 6811 w 404950"/>
                    <a:gd name="connsiteY17" fmla="*/ 3426 h 1474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04950" h="1474699">
                      <a:moveTo>
                        <a:pt x="6811" y="3426"/>
                      </a:moveTo>
                      <a:cubicBezTo>
                        <a:pt x="-14355" y="-3453"/>
                        <a:pt x="16336" y="-1337"/>
                        <a:pt x="63961" y="22476"/>
                      </a:cubicBezTo>
                      <a:cubicBezTo>
                        <a:pt x="111586" y="46289"/>
                        <a:pt x="257636" y="128309"/>
                        <a:pt x="292561" y="146301"/>
                      </a:cubicBezTo>
                      <a:cubicBezTo>
                        <a:pt x="327486" y="164293"/>
                        <a:pt x="260811" y="102909"/>
                        <a:pt x="273511" y="130426"/>
                      </a:cubicBezTo>
                      <a:cubicBezTo>
                        <a:pt x="286211" y="157943"/>
                        <a:pt x="349711" y="242080"/>
                        <a:pt x="368761" y="311401"/>
                      </a:cubicBezTo>
                      <a:cubicBezTo>
                        <a:pt x="387811" y="380722"/>
                        <a:pt x="387811" y="482851"/>
                        <a:pt x="387811" y="546351"/>
                      </a:cubicBezTo>
                      <a:cubicBezTo>
                        <a:pt x="387811" y="609851"/>
                        <a:pt x="389928" y="631547"/>
                        <a:pt x="368761" y="692401"/>
                      </a:cubicBezTo>
                      <a:cubicBezTo>
                        <a:pt x="347594" y="753255"/>
                        <a:pt x="292561" y="844801"/>
                        <a:pt x="260811" y="911476"/>
                      </a:cubicBezTo>
                      <a:cubicBezTo>
                        <a:pt x="229061" y="978151"/>
                        <a:pt x="196253" y="1043768"/>
                        <a:pt x="178261" y="1092451"/>
                      </a:cubicBezTo>
                      <a:cubicBezTo>
                        <a:pt x="160269" y="1141134"/>
                        <a:pt x="140161" y="1141664"/>
                        <a:pt x="152861" y="1203576"/>
                      </a:cubicBezTo>
                      <a:cubicBezTo>
                        <a:pt x="165561" y="1265489"/>
                        <a:pt x="247582" y="1430588"/>
                        <a:pt x="254461" y="1463926"/>
                      </a:cubicBezTo>
                      <a:cubicBezTo>
                        <a:pt x="261340" y="1497264"/>
                        <a:pt x="213186" y="1446464"/>
                        <a:pt x="194136" y="1403601"/>
                      </a:cubicBezTo>
                      <a:cubicBezTo>
                        <a:pt x="175086" y="1360739"/>
                        <a:pt x="119524" y="1307293"/>
                        <a:pt x="140161" y="1206751"/>
                      </a:cubicBezTo>
                      <a:cubicBezTo>
                        <a:pt x="160799" y="1106209"/>
                        <a:pt x="274040" y="927351"/>
                        <a:pt x="317961" y="800351"/>
                      </a:cubicBezTo>
                      <a:cubicBezTo>
                        <a:pt x="361882" y="673351"/>
                        <a:pt x="413740" y="559580"/>
                        <a:pt x="403686" y="444751"/>
                      </a:cubicBezTo>
                      <a:cubicBezTo>
                        <a:pt x="393632" y="329922"/>
                        <a:pt x="293090" y="174876"/>
                        <a:pt x="257636" y="111376"/>
                      </a:cubicBezTo>
                      <a:cubicBezTo>
                        <a:pt x="222182" y="47876"/>
                        <a:pt x="228532" y="80155"/>
                        <a:pt x="190961" y="63751"/>
                      </a:cubicBezTo>
                      <a:cubicBezTo>
                        <a:pt x="153390" y="47347"/>
                        <a:pt x="27977" y="10305"/>
                        <a:pt x="6811" y="34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4" name="フリーフォーム 1493">
                  <a:extLst>
                    <a:ext uri="{FF2B5EF4-FFF2-40B4-BE49-F238E27FC236}">
                      <a16:creationId xmlns:a16="http://schemas.microsoft.com/office/drawing/2014/main" id="{DE36408D-F844-18F1-8CFD-E67D6CEF1EAF}"/>
                    </a:ext>
                  </a:extLst>
                </p:cNvPr>
                <p:cNvSpPr/>
                <p:nvPr/>
              </p:nvSpPr>
              <p:spPr>
                <a:xfrm>
                  <a:off x="7381848" y="3091616"/>
                  <a:ext cx="226360" cy="357474"/>
                </a:xfrm>
                <a:custGeom>
                  <a:avLst/>
                  <a:gdLst>
                    <a:gd name="connsiteX0" fmla="*/ 27 w 226360"/>
                    <a:gd name="connsiteY0" fmla="*/ 834 h 357474"/>
                    <a:gd name="connsiteX1" fmla="*/ 168302 w 226360"/>
                    <a:gd name="connsiteY1" fmla="*/ 226259 h 357474"/>
                    <a:gd name="connsiteX2" fmla="*/ 225452 w 226360"/>
                    <a:gd name="connsiteY2" fmla="*/ 356434 h 357474"/>
                    <a:gd name="connsiteX3" fmla="*/ 200052 w 226360"/>
                    <a:gd name="connsiteY3" fmla="*/ 280234 h 357474"/>
                    <a:gd name="connsiteX4" fmla="*/ 155602 w 226360"/>
                    <a:gd name="connsiteY4" fmla="*/ 153234 h 357474"/>
                    <a:gd name="connsiteX5" fmla="*/ 27 w 226360"/>
                    <a:gd name="connsiteY5" fmla="*/ 834 h 357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6360" h="357474">
                      <a:moveTo>
                        <a:pt x="27" y="834"/>
                      </a:moveTo>
                      <a:cubicBezTo>
                        <a:pt x="2144" y="13005"/>
                        <a:pt x="130731" y="166992"/>
                        <a:pt x="168302" y="226259"/>
                      </a:cubicBezTo>
                      <a:cubicBezTo>
                        <a:pt x="205873" y="285526"/>
                        <a:pt x="220160" y="347438"/>
                        <a:pt x="225452" y="356434"/>
                      </a:cubicBezTo>
                      <a:cubicBezTo>
                        <a:pt x="230744" y="365430"/>
                        <a:pt x="211694" y="314101"/>
                        <a:pt x="200052" y="280234"/>
                      </a:cubicBezTo>
                      <a:cubicBezTo>
                        <a:pt x="188410" y="246367"/>
                        <a:pt x="190527" y="193451"/>
                        <a:pt x="155602" y="153234"/>
                      </a:cubicBezTo>
                      <a:cubicBezTo>
                        <a:pt x="120677" y="113017"/>
                        <a:pt x="-2090" y="-11337"/>
                        <a:pt x="27" y="8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5" name="フリーフォーム 1494">
                  <a:extLst>
                    <a:ext uri="{FF2B5EF4-FFF2-40B4-BE49-F238E27FC236}">
                      <a16:creationId xmlns:a16="http://schemas.microsoft.com/office/drawing/2014/main" id="{8AE3F7C8-2516-C63E-CDAF-9D50D4CF5890}"/>
                    </a:ext>
                  </a:extLst>
                </p:cNvPr>
                <p:cNvSpPr/>
                <p:nvPr/>
              </p:nvSpPr>
              <p:spPr>
                <a:xfrm>
                  <a:off x="8009579" y="3682751"/>
                  <a:ext cx="981208" cy="287371"/>
                </a:xfrm>
                <a:custGeom>
                  <a:avLst/>
                  <a:gdLst>
                    <a:gd name="connsiteX0" fmla="*/ 946 w 981208"/>
                    <a:gd name="connsiteY0" fmla="*/ 249 h 287371"/>
                    <a:gd name="connsiteX1" fmla="*/ 248596 w 981208"/>
                    <a:gd name="connsiteY1" fmla="*/ 127249 h 287371"/>
                    <a:gd name="connsiteX2" fmla="*/ 543871 w 981208"/>
                    <a:gd name="connsiteY2" fmla="*/ 105024 h 287371"/>
                    <a:gd name="connsiteX3" fmla="*/ 400996 w 981208"/>
                    <a:gd name="connsiteY3" fmla="*/ 133599 h 287371"/>
                    <a:gd name="connsiteX4" fmla="*/ 762946 w 981208"/>
                    <a:gd name="connsiteY4" fmla="*/ 70099 h 287371"/>
                    <a:gd name="connsiteX5" fmla="*/ 839146 w 981208"/>
                    <a:gd name="connsiteY5" fmla="*/ 70099 h 287371"/>
                    <a:gd name="connsiteX6" fmla="*/ 975671 w 981208"/>
                    <a:gd name="connsiteY6" fmla="*/ 158999 h 287371"/>
                    <a:gd name="connsiteX7" fmla="*/ 956621 w 981208"/>
                    <a:gd name="connsiteY7" fmla="*/ 285999 h 287371"/>
                    <a:gd name="connsiteX8" fmla="*/ 966146 w 981208"/>
                    <a:gd name="connsiteY8" fmla="*/ 222499 h 287371"/>
                    <a:gd name="connsiteX9" fmla="*/ 956621 w 981208"/>
                    <a:gd name="connsiteY9" fmla="*/ 162174 h 287371"/>
                    <a:gd name="connsiteX10" fmla="*/ 877246 w 981208"/>
                    <a:gd name="connsiteY10" fmla="*/ 136774 h 287371"/>
                    <a:gd name="connsiteX11" fmla="*/ 712146 w 981208"/>
                    <a:gd name="connsiteY11" fmla="*/ 111374 h 287371"/>
                    <a:gd name="connsiteX12" fmla="*/ 921696 w 981208"/>
                    <a:gd name="connsiteY12" fmla="*/ 133599 h 287371"/>
                    <a:gd name="connsiteX13" fmla="*/ 940746 w 981208"/>
                    <a:gd name="connsiteY13" fmla="*/ 130424 h 287371"/>
                    <a:gd name="connsiteX14" fmla="*/ 661346 w 981208"/>
                    <a:gd name="connsiteY14" fmla="*/ 89149 h 287371"/>
                    <a:gd name="connsiteX15" fmla="*/ 388296 w 981208"/>
                    <a:gd name="connsiteY15" fmla="*/ 117724 h 287371"/>
                    <a:gd name="connsiteX16" fmla="*/ 239071 w 981208"/>
                    <a:gd name="connsiteY16" fmla="*/ 114549 h 287371"/>
                    <a:gd name="connsiteX17" fmla="*/ 166046 w 981208"/>
                    <a:gd name="connsiteY17" fmla="*/ 95499 h 287371"/>
                    <a:gd name="connsiteX18" fmla="*/ 946 w 981208"/>
                    <a:gd name="connsiteY18" fmla="*/ 249 h 287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81208" h="287371">
                      <a:moveTo>
                        <a:pt x="946" y="249"/>
                      </a:moveTo>
                      <a:cubicBezTo>
                        <a:pt x="14704" y="5541"/>
                        <a:pt x="158109" y="109787"/>
                        <a:pt x="248596" y="127249"/>
                      </a:cubicBezTo>
                      <a:cubicBezTo>
                        <a:pt x="339084" y="144712"/>
                        <a:pt x="518471" y="103966"/>
                        <a:pt x="543871" y="105024"/>
                      </a:cubicBezTo>
                      <a:cubicBezTo>
                        <a:pt x="569271" y="106082"/>
                        <a:pt x="364484" y="139420"/>
                        <a:pt x="400996" y="133599"/>
                      </a:cubicBezTo>
                      <a:cubicBezTo>
                        <a:pt x="437508" y="127778"/>
                        <a:pt x="689921" y="80682"/>
                        <a:pt x="762946" y="70099"/>
                      </a:cubicBezTo>
                      <a:cubicBezTo>
                        <a:pt x="835971" y="59516"/>
                        <a:pt x="803692" y="55282"/>
                        <a:pt x="839146" y="70099"/>
                      </a:cubicBezTo>
                      <a:cubicBezTo>
                        <a:pt x="874600" y="84916"/>
                        <a:pt x="956092" y="123016"/>
                        <a:pt x="975671" y="158999"/>
                      </a:cubicBezTo>
                      <a:cubicBezTo>
                        <a:pt x="995250" y="194982"/>
                        <a:pt x="956621" y="285999"/>
                        <a:pt x="956621" y="285999"/>
                      </a:cubicBezTo>
                      <a:cubicBezTo>
                        <a:pt x="955034" y="296582"/>
                        <a:pt x="966146" y="243136"/>
                        <a:pt x="966146" y="222499"/>
                      </a:cubicBezTo>
                      <a:cubicBezTo>
                        <a:pt x="966146" y="201862"/>
                        <a:pt x="971438" y="176461"/>
                        <a:pt x="956621" y="162174"/>
                      </a:cubicBezTo>
                      <a:cubicBezTo>
                        <a:pt x="941804" y="147887"/>
                        <a:pt x="917992" y="145241"/>
                        <a:pt x="877246" y="136774"/>
                      </a:cubicBezTo>
                      <a:cubicBezTo>
                        <a:pt x="836500" y="128307"/>
                        <a:pt x="704738" y="111903"/>
                        <a:pt x="712146" y="111374"/>
                      </a:cubicBezTo>
                      <a:cubicBezTo>
                        <a:pt x="719554" y="110845"/>
                        <a:pt x="883596" y="130424"/>
                        <a:pt x="921696" y="133599"/>
                      </a:cubicBezTo>
                      <a:cubicBezTo>
                        <a:pt x="959796" y="136774"/>
                        <a:pt x="984138" y="137832"/>
                        <a:pt x="940746" y="130424"/>
                      </a:cubicBezTo>
                      <a:cubicBezTo>
                        <a:pt x="897354" y="123016"/>
                        <a:pt x="753421" y="91266"/>
                        <a:pt x="661346" y="89149"/>
                      </a:cubicBezTo>
                      <a:cubicBezTo>
                        <a:pt x="569271" y="87032"/>
                        <a:pt x="458675" y="113491"/>
                        <a:pt x="388296" y="117724"/>
                      </a:cubicBezTo>
                      <a:cubicBezTo>
                        <a:pt x="317917" y="121957"/>
                        <a:pt x="276113" y="118253"/>
                        <a:pt x="239071" y="114549"/>
                      </a:cubicBezTo>
                      <a:cubicBezTo>
                        <a:pt x="202029" y="110845"/>
                        <a:pt x="204675" y="115607"/>
                        <a:pt x="166046" y="95499"/>
                      </a:cubicBezTo>
                      <a:cubicBezTo>
                        <a:pt x="127417" y="75391"/>
                        <a:pt x="-12812" y="-5043"/>
                        <a:pt x="946" y="24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6" name="フリーフォーム 1495">
                  <a:extLst>
                    <a:ext uri="{FF2B5EF4-FFF2-40B4-BE49-F238E27FC236}">
                      <a16:creationId xmlns:a16="http://schemas.microsoft.com/office/drawing/2014/main" id="{F29D5BF3-EDE6-A9E0-8308-4F6B1B117262}"/>
                    </a:ext>
                  </a:extLst>
                </p:cNvPr>
                <p:cNvSpPr/>
                <p:nvPr/>
              </p:nvSpPr>
              <p:spPr>
                <a:xfrm>
                  <a:off x="8507901" y="3357153"/>
                  <a:ext cx="504048" cy="504316"/>
                </a:xfrm>
                <a:custGeom>
                  <a:avLst/>
                  <a:gdLst>
                    <a:gd name="connsiteX0" fmla="*/ 153499 w 504048"/>
                    <a:gd name="connsiteY0" fmla="*/ 1997 h 504316"/>
                    <a:gd name="connsiteX1" fmla="*/ 226524 w 504048"/>
                    <a:gd name="connsiteY1" fmla="*/ 182972 h 504316"/>
                    <a:gd name="connsiteX2" fmla="*/ 118574 w 504048"/>
                    <a:gd name="connsiteY2" fmla="*/ 389347 h 504316"/>
                    <a:gd name="connsiteX3" fmla="*/ 1099 w 504048"/>
                    <a:gd name="connsiteY3" fmla="*/ 402047 h 504316"/>
                    <a:gd name="connsiteX4" fmla="*/ 191599 w 504048"/>
                    <a:gd name="connsiteY4" fmla="*/ 363947 h 504316"/>
                    <a:gd name="connsiteX5" fmla="*/ 309074 w 504048"/>
                    <a:gd name="connsiteY5" fmla="*/ 360772 h 504316"/>
                    <a:gd name="connsiteX6" fmla="*/ 391624 w 504048"/>
                    <a:gd name="connsiteY6" fmla="*/ 389347 h 504316"/>
                    <a:gd name="connsiteX7" fmla="*/ 502749 w 504048"/>
                    <a:gd name="connsiteY7" fmla="*/ 503647 h 504316"/>
                    <a:gd name="connsiteX8" fmla="*/ 442424 w 504048"/>
                    <a:gd name="connsiteY8" fmla="*/ 433797 h 504316"/>
                    <a:gd name="connsiteX9" fmla="*/ 296374 w 504048"/>
                    <a:gd name="connsiteY9" fmla="*/ 376647 h 504316"/>
                    <a:gd name="connsiteX10" fmla="*/ 55074 w 504048"/>
                    <a:gd name="connsiteY10" fmla="*/ 389347 h 504316"/>
                    <a:gd name="connsiteX11" fmla="*/ 156674 w 504048"/>
                    <a:gd name="connsiteY11" fmla="*/ 351247 h 504316"/>
                    <a:gd name="connsiteX12" fmla="*/ 194774 w 504048"/>
                    <a:gd name="connsiteY12" fmla="*/ 265522 h 504316"/>
                    <a:gd name="connsiteX13" fmla="*/ 213824 w 504048"/>
                    <a:gd name="connsiteY13" fmla="*/ 176622 h 504316"/>
                    <a:gd name="connsiteX14" fmla="*/ 229699 w 504048"/>
                    <a:gd name="connsiteY14" fmla="*/ 208372 h 504316"/>
                    <a:gd name="connsiteX15" fmla="*/ 163024 w 504048"/>
                    <a:gd name="connsiteY15" fmla="*/ 97247 h 504316"/>
                    <a:gd name="connsiteX16" fmla="*/ 223349 w 504048"/>
                    <a:gd name="connsiteY16" fmla="*/ 173447 h 504316"/>
                    <a:gd name="connsiteX17" fmla="*/ 207474 w 504048"/>
                    <a:gd name="connsiteY17" fmla="*/ 90897 h 504316"/>
                    <a:gd name="connsiteX18" fmla="*/ 153499 w 504048"/>
                    <a:gd name="connsiteY18" fmla="*/ 1997 h 504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04048" h="504316">
                      <a:moveTo>
                        <a:pt x="153499" y="1997"/>
                      </a:moveTo>
                      <a:cubicBezTo>
                        <a:pt x="156674" y="17343"/>
                        <a:pt x="232345" y="118414"/>
                        <a:pt x="226524" y="182972"/>
                      </a:cubicBezTo>
                      <a:cubicBezTo>
                        <a:pt x="220703" y="247530"/>
                        <a:pt x="156145" y="352835"/>
                        <a:pt x="118574" y="389347"/>
                      </a:cubicBezTo>
                      <a:cubicBezTo>
                        <a:pt x="81003" y="425860"/>
                        <a:pt x="-11072" y="406280"/>
                        <a:pt x="1099" y="402047"/>
                      </a:cubicBezTo>
                      <a:cubicBezTo>
                        <a:pt x="13270" y="397814"/>
                        <a:pt x="140270" y="370826"/>
                        <a:pt x="191599" y="363947"/>
                      </a:cubicBezTo>
                      <a:cubicBezTo>
                        <a:pt x="242928" y="357068"/>
                        <a:pt x="275736" y="356539"/>
                        <a:pt x="309074" y="360772"/>
                      </a:cubicBezTo>
                      <a:cubicBezTo>
                        <a:pt x="342412" y="365005"/>
                        <a:pt x="359345" y="365535"/>
                        <a:pt x="391624" y="389347"/>
                      </a:cubicBezTo>
                      <a:cubicBezTo>
                        <a:pt x="423903" y="413160"/>
                        <a:pt x="494282" y="496239"/>
                        <a:pt x="502749" y="503647"/>
                      </a:cubicBezTo>
                      <a:cubicBezTo>
                        <a:pt x="511216" y="511055"/>
                        <a:pt x="476820" y="454964"/>
                        <a:pt x="442424" y="433797"/>
                      </a:cubicBezTo>
                      <a:cubicBezTo>
                        <a:pt x="408028" y="412630"/>
                        <a:pt x="360932" y="384055"/>
                        <a:pt x="296374" y="376647"/>
                      </a:cubicBezTo>
                      <a:cubicBezTo>
                        <a:pt x="231816" y="369239"/>
                        <a:pt x="78357" y="393580"/>
                        <a:pt x="55074" y="389347"/>
                      </a:cubicBezTo>
                      <a:cubicBezTo>
                        <a:pt x="31791" y="385114"/>
                        <a:pt x="133391" y="371884"/>
                        <a:pt x="156674" y="351247"/>
                      </a:cubicBezTo>
                      <a:cubicBezTo>
                        <a:pt x="179957" y="330610"/>
                        <a:pt x="185249" y="294626"/>
                        <a:pt x="194774" y="265522"/>
                      </a:cubicBezTo>
                      <a:cubicBezTo>
                        <a:pt x="204299" y="236418"/>
                        <a:pt x="208003" y="186147"/>
                        <a:pt x="213824" y="176622"/>
                      </a:cubicBezTo>
                      <a:cubicBezTo>
                        <a:pt x="219645" y="167097"/>
                        <a:pt x="238166" y="221601"/>
                        <a:pt x="229699" y="208372"/>
                      </a:cubicBezTo>
                      <a:cubicBezTo>
                        <a:pt x="221232" y="195143"/>
                        <a:pt x="164082" y="103068"/>
                        <a:pt x="163024" y="97247"/>
                      </a:cubicBezTo>
                      <a:cubicBezTo>
                        <a:pt x="161966" y="91426"/>
                        <a:pt x="215941" y="174505"/>
                        <a:pt x="223349" y="173447"/>
                      </a:cubicBezTo>
                      <a:cubicBezTo>
                        <a:pt x="230757" y="172389"/>
                        <a:pt x="218057" y="117884"/>
                        <a:pt x="207474" y="90897"/>
                      </a:cubicBezTo>
                      <a:cubicBezTo>
                        <a:pt x="196891" y="63910"/>
                        <a:pt x="150324" y="-13349"/>
                        <a:pt x="153499" y="19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7" name="フリーフォーム 1496">
                  <a:extLst>
                    <a:ext uri="{FF2B5EF4-FFF2-40B4-BE49-F238E27FC236}">
                      <a16:creationId xmlns:a16="http://schemas.microsoft.com/office/drawing/2014/main" id="{A736B573-3F0F-B9CC-0E5B-36C766DDE3C6}"/>
                    </a:ext>
                  </a:extLst>
                </p:cNvPr>
                <p:cNvSpPr/>
                <p:nvPr/>
              </p:nvSpPr>
              <p:spPr>
                <a:xfrm>
                  <a:off x="7857999" y="3336695"/>
                  <a:ext cx="477101" cy="495608"/>
                </a:xfrm>
                <a:custGeom>
                  <a:avLst/>
                  <a:gdLst>
                    <a:gd name="connsiteX0" fmla="*/ 126 w 477101"/>
                    <a:gd name="connsiteY0" fmla="*/ 230 h 495608"/>
                    <a:gd name="connsiteX1" fmla="*/ 155701 w 477101"/>
                    <a:gd name="connsiteY1" fmla="*/ 327255 h 495608"/>
                    <a:gd name="connsiteX2" fmla="*/ 339851 w 477101"/>
                    <a:gd name="connsiteY2" fmla="*/ 473305 h 495608"/>
                    <a:gd name="connsiteX3" fmla="*/ 266826 w 477101"/>
                    <a:gd name="connsiteY3" fmla="*/ 400280 h 495608"/>
                    <a:gd name="connsiteX4" fmla="*/ 476376 w 477101"/>
                    <a:gd name="connsiteY4" fmla="*/ 495530 h 495608"/>
                    <a:gd name="connsiteX5" fmla="*/ 181101 w 477101"/>
                    <a:gd name="connsiteY5" fmla="*/ 381230 h 495608"/>
                    <a:gd name="connsiteX6" fmla="*/ 126 w 477101"/>
                    <a:gd name="connsiteY6" fmla="*/ 230 h 495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7101" h="495608">
                      <a:moveTo>
                        <a:pt x="126" y="230"/>
                      </a:moveTo>
                      <a:cubicBezTo>
                        <a:pt x="-4107" y="-8766"/>
                        <a:pt x="99080" y="248409"/>
                        <a:pt x="155701" y="327255"/>
                      </a:cubicBezTo>
                      <a:cubicBezTo>
                        <a:pt x="212322" y="406101"/>
                        <a:pt x="321330" y="461134"/>
                        <a:pt x="339851" y="473305"/>
                      </a:cubicBezTo>
                      <a:cubicBezTo>
                        <a:pt x="358372" y="485476"/>
                        <a:pt x="244072" y="396576"/>
                        <a:pt x="266826" y="400280"/>
                      </a:cubicBezTo>
                      <a:cubicBezTo>
                        <a:pt x="289580" y="403984"/>
                        <a:pt x="490663" y="498705"/>
                        <a:pt x="476376" y="495530"/>
                      </a:cubicBezTo>
                      <a:cubicBezTo>
                        <a:pt x="462089" y="492355"/>
                        <a:pt x="261534" y="461663"/>
                        <a:pt x="181101" y="381230"/>
                      </a:cubicBezTo>
                      <a:cubicBezTo>
                        <a:pt x="100668" y="300797"/>
                        <a:pt x="4359" y="9226"/>
                        <a:pt x="126" y="2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8" name="フリーフォーム 1497">
                  <a:extLst>
                    <a:ext uri="{FF2B5EF4-FFF2-40B4-BE49-F238E27FC236}">
                      <a16:creationId xmlns:a16="http://schemas.microsoft.com/office/drawing/2014/main" id="{D2A37673-583A-D5B4-84D7-C62E9EB4EE4C}"/>
                    </a:ext>
                  </a:extLst>
                </p:cNvPr>
                <p:cNvSpPr/>
                <p:nvPr/>
              </p:nvSpPr>
              <p:spPr>
                <a:xfrm>
                  <a:off x="7438503" y="3752516"/>
                  <a:ext cx="245007" cy="658449"/>
                </a:xfrm>
                <a:custGeom>
                  <a:avLst/>
                  <a:gdLst>
                    <a:gd name="connsiteX0" fmla="*/ 244997 w 245007"/>
                    <a:gd name="connsiteY0" fmla="*/ 334 h 658449"/>
                    <a:gd name="connsiteX1" fmla="*/ 140222 w 245007"/>
                    <a:gd name="connsiteY1" fmla="*/ 178134 h 658449"/>
                    <a:gd name="connsiteX2" fmla="*/ 83072 w 245007"/>
                    <a:gd name="connsiteY2" fmla="*/ 301959 h 658449"/>
                    <a:gd name="connsiteX3" fmla="*/ 175147 w 245007"/>
                    <a:gd name="connsiteY3" fmla="*/ 190834 h 658449"/>
                    <a:gd name="connsiteX4" fmla="*/ 51322 w 245007"/>
                    <a:gd name="connsiteY4" fmla="*/ 362284 h 658449"/>
                    <a:gd name="connsiteX5" fmla="*/ 22747 w 245007"/>
                    <a:gd name="connsiteY5" fmla="*/ 444834 h 658449"/>
                    <a:gd name="connsiteX6" fmla="*/ 22747 w 245007"/>
                    <a:gd name="connsiteY6" fmla="*/ 654384 h 658449"/>
                    <a:gd name="connsiteX7" fmla="*/ 6872 w 245007"/>
                    <a:gd name="connsiteY7" fmla="*/ 568659 h 658449"/>
                    <a:gd name="connsiteX8" fmla="*/ 522 w 245007"/>
                    <a:gd name="connsiteY8" fmla="*/ 390859 h 658449"/>
                    <a:gd name="connsiteX9" fmla="*/ 19572 w 245007"/>
                    <a:gd name="connsiteY9" fmla="*/ 422609 h 658449"/>
                    <a:gd name="connsiteX10" fmla="*/ 165622 w 245007"/>
                    <a:gd name="connsiteY10" fmla="*/ 197184 h 658449"/>
                    <a:gd name="connsiteX11" fmla="*/ 133872 w 245007"/>
                    <a:gd name="connsiteY11" fmla="*/ 225759 h 658449"/>
                    <a:gd name="connsiteX12" fmla="*/ 244997 w 245007"/>
                    <a:gd name="connsiteY12" fmla="*/ 334 h 658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5007" h="658449">
                      <a:moveTo>
                        <a:pt x="244997" y="334"/>
                      </a:moveTo>
                      <a:cubicBezTo>
                        <a:pt x="246055" y="-7603"/>
                        <a:pt x="167210" y="127863"/>
                        <a:pt x="140222" y="178134"/>
                      </a:cubicBezTo>
                      <a:cubicBezTo>
                        <a:pt x="113234" y="228405"/>
                        <a:pt x="77251" y="299842"/>
                        <a:pt x="83072" y="301959"/>
                      </a:cubicBezTo>
                      <a:cubicBezTo>
                        <a:pt x="88893" y="304076"/>
                        <a:pt x="180439" y="180780"/>
                        <a:pt x="175147" y="190834"/>
                      </a:cubicBezTo>
                      <a:cubicBezTo>
                        <a:pt x="169855" y="200888"/>
                        <a:pt x="76722" y="319951"/>
                        <a:pt x="51322" y="362284"/>
                      </a:cubicBezTo>
                      <a:cubicBezTo>
                        <a:pt x="25922" y="404617"/>
                        <a:pt x="27509" y="396151"/>
                        <a:pt x="22747" y="444834"/>
                      </a:cubicBezTo>
                      <a:cubicBezTo>
                        <a:pt x="17984" y="493517"/>
                        <a:pt x="25393" y="633747"/>
                        <a:pt x="22747" y="654384"/>
                      </a:cubicBezTo>
                      <a:cubicBezTo>
                        <a:pt x="20101" y="675021"/>
                        <a:pt x="10576" y="612580"/>
                        <a:pt x="6872" y="568659"/>
                      </a:cubicBezTo>
                      <a:cubicBezTo>
                        <a:pt x="3168" y="524738"/>
                        <a:pt x="-1595" y="415201"/>
                        <a:pt x="522" y="390859"/>
                      </a:cubicBezTo>
                      <a:cubicBezTo>
                        <a:pt x="2639" y="366517"/>
                        <a:pt x="-7945" y="454888"/>
                        <a:pt x="19572" y="422609"/>
                      </a:cubicBezTo>
                      <a:cubicBezTo>
                        <a:pt x="47089" y="390330"/>
                        <a:pt x="146572" y="229992"/>
                        <a:pt x="165622" y="197184"/>
                      </a:cubicBezTo>
                      <a:cubicBezTo>
                        <a:pt x="184672" y="164376"/>
                        <a:pt x="122230" y="255392"/>
                        <a:pt x="133872" y="225759"/>
                      </a:cubicBezTo>
                      <a:cubicBezTo>
                        <a:pt x="145514" y="196126"/>
                        <a:pt x="243939" y="8271"/>
                        <a:pt x="244997" y="3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9" name="フリーフォーム 1498">
                  <a:extLst>
                    <a:ext uri="{FF2B5EF4-FFF2-40B4-BE49-F238E27FC236}">
                      <a16:creationId xmlns:a16="http://schemas.microsoft.com/office/drawing/2014/main" id="{F7B9B728-89AF-1378-3633-A3DF02C0A3B3}"/>
                    </a:ext>
                  </a:extLst>
                </p:cNvPr>
                <p:cNvSpPr/>
                <p:nvPr/>
              </p:nvSpPr>
              <p:spPr>
                <a:xfrm>
                  <a:off x="7600177" y="3686167"/>
                  <a:ext cx="382481" cy="934910"/>
                </a:xfrm>
                <a:custGeom>
                  <a:avLst/>
                  <a:gdLst>
                    <a:gd name="connsiteX0" fmla="*/ 124598 w 382481"/>
                    <a:gd name="connsiteY0" fmla="*/ 8 h 934910"/>
                    <a:gd name="connsiteX1" fmla="*/ 16648 w 382481"/>
                    <a:gd name="connsiteY1" fmla="*/ 298458 h 934910"/>
                    <a:gd name="connsiteX2" fmla="*/ 7123 w 382481"/>
                    <a:gd name="connsiteY2" fmla="*/ 431808 h 934910"/>
                    <a:gd name="connsiteX3" fmla="*/ 22998 w 382481"/>
                    <a:gd name="connsiteY3" fmla="*/ 365133 h 934910"/>
                    <a:gd name="connsiteX4" fmla="*/ 773 w 382481"/>
                    <a:gd name="connsiteY4" fmla="*/ 476258 h 934910"/>
                    <a:gd name="connsiteX5" fmla="*/ 13473 w 382481"/>
                    <a:gd name="connsiteY5" fmla="*/ 641358 h 934910"/>
                    <a:gd name="connsiteX6" fmla="*/ 89673 w 382481"/>
                    <a:gd name="connsiteY6" fmla="*/ 749308 h 934910"/>
                    <a:gd name="connsiteX7" fmla="*/ 19823 w 382481"/>
                    <a:gd name="connsiteY7" fmla="*/ 695333 h 934910"/>
                    <a:gd name="connsiteX8" fmla="*/ 134123 w 382481"/>
                    <a:gd name="connsiteY8" fmla="*/ 854083 h 934910"/>
                    <a:gd name="connsiteX9" fmla="*/ 270648 w 382481"/>
                    <a:gd name="connsiteY9" fmla="*/ 917583 h 934910"/>
                    <a:gd name="connsiteX10" fmla="*/ 381773 w 382481"/>
                    <a:gd name="connsiteY10" fmla="*/ 933458 h 934910"/>
                    <a:gd name="connsiteX11" fmla="*/ 216673 w 382481"/>
                    <a:gd name="connsiteY11" fmla="*/ 914408 h 934910"/>
                    <a:gd name="connsiteX12" fmla="*/ 48398 w 382481"/>
                    <a:gd name="connsiteY12" fmla="*/ 758833 h 934910"/>
                    <a:gd name="connsiteX13" fmla="*/ 16648 w 382481"/>
                    <a:gd name="connsiteY13" fmla="*/ 358783 h 934910"/>
                    <a:gd name="connsiteX14" fmla="*/ 26173 w 382481"/>
                    <a:gd name="connsiteY14" fmla="*/ 307983 h 934910"/>
                    <a:gd name="connsiteX15" fmla="*/ 124598 w 382481"/>
                    <a:gd name="connsiteY15" fmla="*/ 8 h 934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82481" h="934910">
                      <a:moveTo>
                        <a:pt x="124598" y="8"/>
                      </a:moveTo>
                      <a:cubicBezTo>
                        <a:pt x="123011" y="-1579"/>
                        <a:pt x="36227" y="226491"/>
                        <a:pt x="16648" y="298458"/>
                      </a:cubicBezTo>
                      <a:cubicBezTo>
                        <a:pt x="-2931" y="370425"/>
                        <a:pt x="6065" y="420696"/>
                        <a:pt x="7123" y="431808"/>
                      </a:cubicBezTo>
                      <a:cubicBezTo>
                        <a:pt x="8181" y="442920"/>
                        <a:pt x="24056" y="357725"/>
                        <a:pt x="22998" y="365133"/>
                      </a:cubicBezTo>
                      <a:cubicBezTo>
                        <a:pt x="21940" y="372541"/>
                        <a:pt x="2360" y="430221"/>
                        <a:pt x="773" y="476258"/>
                      </a:cubicBezTo>
                      <a:cubicBezTo>
                        <a:pt x="-814" y="522295"/>
                        <a:pt x="-1344" y="595850"/>
                        <a:pt x="13473" y="641358"/>
                      </a:cubicBezTo>
                      <a:cubicBezTo>
                        <a:pt x="28290" y="686866"/>
                        <a:pt x="88615" y="740312"/>
                        <a:pt x="89673" y="749308"/>
                      </a:cubicBezTo>
                      <a:cubicBezTo>
                        <a:pt x="90731" y="758304"/>
                        <a:pt x="12415" y="677871"/>
                        <a:pt x="19823" y="695333"/>
                      </a:cubicBezTo>
                      <a:cubicBezTo>
                        <a:pt x="27231" y="712795"/>
                        <a:pt x="92319" y="817041"/>
                        <a:pt x="134123" y="854083"/>
                      </a:cubicBezTo>
                      <a:cubicBezTo>
                        <a:pt x="175927" y="891125"/>
                        <a:pt x="229373" y="904354"/>
                        <a:pt x="270648" y="917583"/>
                      </a:cubicBezTo>
                      <a:cubicBezTo>
                        <a:pt x="311923" y="930812"/>
                        <a:pt x="390769" y="933987"/>
                        <a:pt x="381773" y="933458"/>
                      </a:cubicBezTo>
                      <a:cubicBezTo>
                        <a:pt x="372777" y="932929"/>
                        <a:pt x="272236" y="943512"/>
                        <a:pt x="216673" y="914408"/>
                      </a:cubicBezTo>
                      <a:cubicBezTo>
                        <a:pt x="161111" y="885304"/>
                        <a:pt x="81735" y="851437"/>
                        <a:pt x="48398" y="758833"/>
                      </a:cubicBezTo>
                      <a:cubicBezTo>
                        <a:pt x="15061" y="666229"/>
                        <a:pt x="20352" y="433925"/>
                        <a:pt x="16648" y="358783"/>
                      </a:cubicBezTo>
                      <a:cubicBezTo>
                        <a:pt x="12944" y="283641"/>
                        <a:pt x="9240" y="364604"/>
                        <a:pt x="26173" y="307983"/>
                      </a:cubicBezTo>
                      <a:cubicBezTo>
                        <a:pt x="43106" y="251362"/>
                        <a:pt x="126185" y="1595"/>
                        <a:pt x="124598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0" name="フリーフォーム 1499">
                  <a:extLst>
                    <a:ext uri="{FF2B5EF4-FFF2-40B4-BE49-F238E27FC236}">
                      <a16:creationId xmlns:a16="http://schemas.microsoft.com/office/drawing/2014/main" id="{BBCA1496-0012-1E89-2CDF-7AE671E87A39}"/>
                    </a:ext>
                  </a:extLst>
                </p:cNvPr>
                <p:cNvSpPr/>
                <p:nvPr/>
              </p:nvSpPr>
              <p:spPr>
                <a:xfrm>
                  <a:off x="8223247" y="3784519"/>
                  <a:ext cx="523880" cy="251047"/>
                </a:xfrm>
                <a:custGeom>
                  <a:avLst/>
                  <a:gdLst>
                    <a:gd name="connsiteX0" fmla="*/ 523878 w 523880"/>
                    <a:gd name="connsiteY0" fmla="*/ 81 h 251047"/>
                    <a:gd name="connsiteX1" fmla="*/ 419103 w 523880"/>
                    <a:gd name="connsiteY1" fmla="*/ 63581 h 251047"/>
                    <a:gd name="connsiteX2" fmla="*/ 269878 w 523880"/>
                    <a:gd name="connsiteY2" fmla="*/ 187406 h 251047"/>
                    <a:gd name="connsiteX3" fmla="*/ 101603 w 523880"/>
                    <a:gd name="connsiteY3" fmla="*/ 250906 h 251047"/>
                    <a:gd name="connsiteX4" fmla="*/ 3 w 523880"/>
                    <a:gd name="connsiteY4" fmla="*/ 171531 h 251047"/>
                    <a:gd name="connsiteX5" fmla="*/ 98428 w 523880"/>
                    <a:gd name="connsiteY5" fmla="*/ 231856 h 251047"/>
                    <a:gd name="connsiteX6" fmla="*/ 263528 w 523880"/>
                    <a:gd name="connsiteY6" fmla="*/ 171531 h 251047"/>
                    <a:gd name="connsiteX7" fmla="*/ 174628 w 523880"/>
                    <a:gd name="connsiteY7" fmla="*/ 200106 h 251047"/>
                    <a:gd name="connsiteX8" fmla="*/ 298453 w 523880"/>
                    <a:gd name="connsiteY8" fmla="*/ 155656 h 251047"/>
                    <a:gd name="connsiteX9" fmla="*/ 409578 w 523880"/>
                    <a:gd name="connsiteY9" fmla="*/ 73106 h 251047"/>
                    <a:gd name="connsiteX10" fmla="*/ 422278 w 523880"/>
                    <a:gd name="connsiteY10" fmla="*/ 50881 h 251047"/>
                    <a:gd name="connsiteX11" fmla="*/ 523878 w 523880"/>
                    <a:gd name="connsiteY11" fmla="*/ 81 h 251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3880" h="251047">
                      <a:moveTo>
                        <a:pt x="523878" y="81"/>
                      </a:moveTo>
                      <a:cubicBezTo>
                        <a:pt x="523349" y="2198"/>
                        <a:pt x="461436" y="32360"/>
                        <a:pt x="419103" y="63581"/>
                      </a:cubicBezTo>
                      <a:cubicBezTo>
                        <a:pt x="376770" y="94802"/>
                        <a:pt x="322794" y="156185"/>
                        <a:pt x="269878" y="187406"/>
                      </a:cubicBezTo>
                      <a:cubicBezTo>
                        <a:pt x="216962" y="218627"/>
                        <a:pt x="146582" y="253552"/>
                        <a:pt x="101603" y="250906"/>
                      </a:cubicBezTo>
                      <a:cubicBezTo>
                        <a:pt x="56624" y="248260"/>
                        <a:pt x="532" y="174706"/>
                        <a:pt x="3" y="171531"/>
                      </a:cubicBezTo>
                      <a:cubicBezTo>
                        <a:pt x="-526" y="168356"/>
                        <a:pt x="54507" y="231856"/>
                        <a:pt x="98428" y="231856"/>
                      </a:cubicBezTo>
                      <a:cubicBezTo>
                        <a:pt x="142349" y="231856"/>
                        <a:pt x="250828" y="176823"/>
                        <a:pt x="263528" y="171531"/>
                      </a:cubicBezTo>
                      <a:cubicBezTo>
                        <a:pt x="276228" y="166239"/>
                        <a:pt x="168807" y="202752"/>
                        <a:pt x="174628" y="200106"/>
                      </a:cubicBezTo>
                      <a:cubicBezTo>
                        <a:pt x="180449" y="197460"/>
                        <a:pt x="259295" y="176823"/>
                        <a:pt x="298453" y="155656"/>
                      </a:cubicBezTo>
                      <a:cubicBezTo>
                        <a:pt x="337611" y="134489"/>
                        <a:pt x="388941" y="90568"/>
                        <a:pt x="409578" y="73106"/>
                      </a:cubicBezTo>
                      <a:cubicBezTo>
                        <a:pt x="430215" y="55644"/>
                        <a:pt x="402170" y="64110"/>
                        <a:pt x="422278" y="50881"/>
                      </a:cubicBezTo>
                      <a:cubicBezTo>
                        <a:pt x="442386" y="37652"/>
                        <a:pt x="524407" y="-2036"/>
                        <a:pt x="523878" y="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1" name="フリーフォーム 1500">
                  <a:extLst>
                    <a:ext uri="{FF2B5EF4-FFF2-40B4-BE49-F238E27FC236}">
                      <a16:creationId xmlns:a16="http://schemas.microsoft.com/office/drawing/2014/main" id="{46B8DFB7-8B05-DED7-CF43-DA585CE93573}"/>
                    </a:ext>
                  </a:extLst>
                </p:cNvPr>
                <p:cNvSpPr/>
                <p:nvPr/>
              </p:nvSpPr>
              <p:spPr>
                <a:xfrm>
                  <a:off x="8085679" y="3808960"/>
                  <a:ext cx="512238" cy="108512"/>
                </a:xfrm>
                <a:custGeom>
                  <a:avLst/>
                  <a:gdLst>
                    <a:gd name="connsiteX0" fmla="*/ 512221 w 512238"/>
                    <a:gd name="connsiteY0" fmla="*/ 39140 h 108512"/>
                    <a:gd name="connsiteX1" fmla="*/ 280446 w 512238"/>
                    <a:gd name="connsiteY1" fmla="*/ 96290 h 108512"/>
                    <a:gd name="connsiteX2" fmla="*/ 226471 w 512238"/>
                    <a:gd name="connsiteY2" fmla="*/ 102640 h 108512"/>
                    <a:gd name="connsiteX3" fmla="*/ 80421 w 512238"/>
                    <a:gd name="connsiteY3" fmla="*/ 55015 h 108512"/>
                    <a:gd name="connsiteX4" fmla="*/ 4221 w 512238"/>
                    <a:gd name="connsiteY4" fmla="*/ 1040 h 108512"/>
                    <a:gd name="connsiteX5" fmla="*/ 204246 w 512238"/>
                    <a:gd name="connsiteY5" fmla="*/ 105815 h 108512"/>
                    <a:gd name="connsiteX6" fmla="*/ 347121 w 512238"/>
                    <a:gd name="connsiteY6" fmla="*/ 77240 h 108512"/>
                    <a:gd name="connsiteX7" fmla="*/ 293146 w 512238"/>
                    <a:gd name="connsiteY7" fmla="*/ 74065 h 108512"/>
                    <a:gd name="connsiteX8" fmla="*/ 512221 w 512238"/>
                    <a:gd name="connsiteY8" fmla="*/ 39140 h 108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2238" h="108512">
                      <a:moveTo>
                        <a:pt x="512221" y="39140"/>
                      </a:moveTo>
                      <a:cubicBezTo>
                        <a:pt x="510104" y="42844"/>
                        <a:pt x="328071" y="85707"/>
                        <a:pt x="280446" y="96290"/>
                      </a:cubicBezTo>
                      <a:cubicBezTo>
                        <a:pt x="232821" y="106873"/>
                        <a:pt x="259809" y="109519"/>
                        <a:pt x="226471" y="102640"/>
                      </a:cubicBezTo>
                      <a:cubicBezTo>
                        <a:pt x="193133" y="95761"/>
                        <a:pt x="117463" y="71948"/>
                        <a:pt x="80421" y="55015"/>
                      </a:cubicBezTo>
                      <a:cubicBezTo>
                        <a:pt x="43379" y="38082"/>
                        <a:pt x="-16417" y="-7427"/>
                        <a:pt x="4221" y="1040"/>
                      </a:cubicBezTo>
                      <a:cubicBezTo>
                        <a:pt x="24859" y="9507"/>
                        <a:pt x="147096" y="93115"/>
                        <a:pt x="204246" y="105815"/>
                      </a:cubicBezTo>
                      <a:cubicBezTo>
                        <a:pt x="261396" y="118515"/>
                        <a:pt x="332304" y="82532"/>
                        <a:pt x="347121" y="77240"/>
                      </a:cubicBezTo>
                      <a:cubicBezTo>
                        <a:pt x="361938" y="71948"/>
                        <a:pt x="264042" y="82532"/>
                        <a:pt x="293146" y="74065"/>
                      </a:cubicBezTo>
                      <a:cubicBezTo>
                        <a:pt x="322250" y="65598"/>
                        <a:pt x="514338" y="35436"/>
                        <a:pt x="512221" y="391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2" name="フリーフォーム 1501">
                  <a:extLst>
                    <a:ext uri="{FF2B5EF4-FFF2-40B4-BE49-F238E27FC236}">
                      <a16:creationId xmlns:a16="http://schemas.microsoft.com/office/drawing/2014/main" id="{688837BA-FDC9-3FF0-9A85-6B32AD97600A}"/>
                    </a:ext>
                  </a:extLst>
                </p:cNvPr>
                <p:cNvSpPr/>
                <p:nvPr/>
              </p:nvSpPr>
              <p:spPr>
                <a:xfrm>
                  <a:off x="8047337" y="3863823"/>
                  <a:ext cx="283914" cy="162258"/>
                </a:xfrm>
                <a:custGeom>
                  <a:avLst/>
                  <a:gdLst>
                    <a:gd name="connsiteX0" fmla="*/ 1288 w 283914"/>
                    <a:gd name="connsiteY0" fmla="*/ 152 h 162258"/>
                    <a:gd name="connsiteX1" fmla="*/ 179088 w 283914"/>
                    <a:gd name="connsiteY1" fmla="*/ 123977 h 162258"/>
                    <a:gd name="connsiteX2" fmla="*/ 283863 w 283914"/>
                    <a:gd name="connsiteY2" fmla="*/ 162077 h 162258"/>
                    <a:gd name="connsiteX3" fmla="*/ 191788 w 283914"/>
                    <a:gd name="connsiteY3" fmla="*/ 136677 h 162258"/>
                    <a:gd name="connsiteX4" fmla="*/ 102888 w 283914"/>
                    <a:gd name="connsiteY4" fmla="*/ 98577 h 162258"/>
                    <a:gd name="connsiteX5" fmla="*/ 1288 w 283914"/>
                    <a:gd name="connsiteY5" fmla="*/ 152 h 162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3914" h="162258">
                      <a:moveTo>
                        <a:pt x="1288" y="152"/>
                      </a:moveTo>
                      <a:cubicBezTo>
                        <a:pt x="13988" y="4385"/>
                        <a:pt x="131992" y="96990"/>
                        <a:pt x="179088" y="123977"/>
                      </a:cubicBezTo>
                      <a:cubicBezTo>
                        <a:pt x="226184" y="150964"/>
                        <a:pt x="281746" y="159960"/>
                        <a:pt x="283863" y="162077"/>
                      </a:cubicBezTo>
                      <a:cubicBezTo>
                        <a:pt x="285980" y="164194"/>
                        <a:pt x="221951" y="147260"/>
                        <a:pt x="191788" y="136677"/>
                      </a:cubicBezTo>
                      <a:cubicBezTo>
                        <a:pt x="161626" y="126094"/>
                        <a:pt x="132521" y="116039"/>
                        <a:pt x="102888" y="98577"/>
                      </a:cubicBezTo>
                      <a:cubicBezTo>
                        <a:pt x="73255" y="81115"/>
                        <a:pt x="-11412" y="-4081"/>
                        <a:pt x="1288" y="15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3" name="フリーフォーム 1502">
                  <a:extLst>
                    <a:ext uri="{FF2B5EF4-FFF2-40B4-BE49-F238E27FC236}">
                      <a16:creationId xmlns:a16="http://schemas.microsoft.com/office/drawing/2014/main" id="{2E3595F2-23F9-AF8F-A3AD-4E85520C9CCB}"/>
                    </a:ext>
                  </a:extLst>
                </p:cNvPr>
                <p:cNvSpPr/>
                <p:nvPr/>
              </p:nvSpPr>
              <p:spPr>
                <a:xfrm>
                  <a:off x="8142867" y="3808454"/>
                  <a:ext cx="503105" cy="160304"/>
                </a:xfrm>
                <a:custGeom>
                  <a:avLst/>
                  <a:gdLst>
                    <a:gd name="connsiteX0" fmla="*/ 1008 w 503105"/>
                    <a:gd name="connsiteY0" fmla="*/ 52346 h 160304"/>
                    <a:gd name="connsiteX1" fmla="*/ 223258 w 503105"/>
                    <a:gd name="connsiteY1" fmla="*/ 141246 h 160304"/>
                    <a:gd name="connsiteX2" fmla="*/ 302633 w 503105"/>
                    <a:gd name="connsiteY2" fmla="*/ 119021 h 160304"/>
                    <a:gd name="connsiteX3" fmla="*/ 499483 w 503105"/>
                    <a:gd name="connsiteY3" fmla="*/ 1546 h 160304"/>
                    <a:gd name="connsiteX4" fmla="*/ 420108 w 503105"/>
                    <a:gd name="connsiteY4" fmla="*/ 58696 h 160304"/>
                    <a:gd name="connsiteX5" fmla="*/ 293108 w 503105"/>
                    <a:gd name="connsiteY5" fmla="*/ 157121 h 160304"/>
                    <a:gd name="connsiteX6" fmla="*/ 204208 w 503105"/>
                    <a:gd name="connsiteY6" fmla="*/ 138071 h 160304"/>
                    <a:gd name="connsiteX7" fmla="*/ 321683 w 503105"/>
                    <a:gd name="connsiteY7" fmla="*/ 157121 h 160304"/>
                    <a:gd name="connsiteX8" fmla="*/ 1008 w 503105"/>
                    <a:gd name="connsiteY8" fmla="*/ 52346 h 160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3105" h="160304">
                      <a:moveTo>
                        <a:pt x="1008" y="52346"/>
                      </a:moveTo>
                      <a:cubicBezTo>
                        <a:pt x="-15396" y="49700"/>
                        <a:pt x="172987" y="130134"/>
                        <a:pt x="223258" y="141246"/>
                      </a:cubicBezTo>
                      <a:cubicBezTo>
                        <a:pt x="273529" y="152358"/>
                        <a:pt x="256596" y="142304"/>
                        <a:pt x="302633" y="119021"/>
                      </a:cubicBezTo>
                      <a:cubicBezTo>
                        <a:pt x="348671" y="95738"/>
                        <a:pt x="479904" y="11600"/>
                        <a:pt x="499483" y="1546"/>
                      </a:cubicBezTo>
                      <a:cubicBezTo>
                        <a:pt x="519062" y="-8508"/>
                        <a:pt x="454504" y="32767"/>
                        <a:pt x="420108" y="58696"/>
                      </a:cubicBezTo>
                      <a:cubicBezTo>
                        <a:pt x="385712" y="84625"/>
                        <a:pt x="329091" y="143892"/>
                        <a:pt x="293108" y="157121"/>
                      </a:cubicBezTo>
                      <a:cubicBezTo>
                        <a:pt x="257125" y="170350"/>
                        <a:pt x="199446" y="138071"/>
                        <a:pt x="204208" y="138071"/>
                      </a:cubicBezTo>
                      <a:cubicBezTo>
                        <a:pt x="208970" y="138071"/>
                        <a:pt x="352904" y="169821"/>
                        <a:pt x="321683" y="157121"/>
                      </a:cubicBezTo>
                      <a:cubicBezTo>
                        <a:pt x="290462" y="144421"/>
                        <a:pt x="17412" y="54992"/>
                        <a:pt x="1008" y="523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4" name="フリーフォーム 1503">
                  <a:extLst>
                    <a:ext uri="{FF2B5EF4-FFF2-40B4-BE49-F238E27FC236}">
                      <a16:creationId xmlns:a16="http://schemas.microsoft.com/office/drawing/2014/main" id="{601252DB-4E26-39A6-F102-BC3E68F4A2ED}"/>
                    </a:ext>
                  </a:extLst>
                </p:cNvPr>
                <p:cNvSpPr/>
                <p:nvPr/>
              </p:nvSpPr>
              <p:spPr>
                <a:xfrm>
                  <a:off x="8024135" y="3843097"/>
                  <a:ext cx="765808" cy="260766"/>
                </a:xfrm>
                <a:custGeom>
                  <a:avLst/>
                  <a:gdLst>
                    <a:gd name="connsiteX0" fmla="*/ 764265 w 765808"/>
                    <a:gd name="connsiteY0" fmla="*/ 5003 h 260766"/>
                    <a:gd name="connsiteX1" fmla="*/ 681715 w 765808"/>
                    <a:gd name="connsiteY1" fmla="*/ 46278 h 260766"/>
                    <a:gd name="connsiteX2" fmla="*/ 719815 w 765808"/>
                    <a:gd name="connsiteY2" fmla="*/ 33578 h 260766"/>
                    <a:gd name="connsiteX3" fmla="*/ 672190 w 765808"/>
                    <a:gd name="connsiteY3" fmla="*/ 112953 h 260766"/>
                    <a:gd name="connsiteX4" fmla="*/ 551540 w 765808"/>
                    <a:gd name="connsiteY4" fmla="*/ 201853 h 260766"/>
                    <a:gd name="connsiteX5" fmla="*/ 367390 w 765808"/>
                    <a:gd name="connsiteY5" fmla="*/ 236778 h 260766"/>
                    <a:gd name="connsiteX6" fmla="*/ 249915 w 765808"/>
                    <a:gd name="connsiteY6" fmla="*/ 198678 h 260766"/>
                    <a:gd name="connsiteX7" fmla="*/ 2265 w 765808"/>
                    <a:gd name="connsiteY7" fmla="*/ 46278 h 260766"/>
                    <a:gd name="connsiteX8" fmla="*/ 138790 w 765808"/>
                    <a:gd name="connsiteY8" fmla="*/ 122478 h 260766"/>
                    <a:gd name="connsiteX9" fmla="*/ 335640 w 765808"/>
                    <a:gd name="connsiteY9" fmla="*/ 227253 h 260766"/>
                    <a:gd name="connsiteX10" fmla="*/ 453115 w 765808"/>
                    <a:gd name="connsiteY10" fmla="*/ 255828 h 260766"/>
                    <a:gd name="connsiteX11" fmla="*/ 640440 w 765808"/>
                    <a:gd name="connsiteY11" fmla="*/ 138353 h 260766"/>
                    <a:gd name="connsiteX12" fmla="*/ 595990 w 765808"/>
                    <a:gd name="connsiteY12" fmla="*/ 179628 h 260766"/>
                    <a:gd name="connsiteX13" fmla="*/ 764265 w 765808"/>
                    <a:gd name="connsiteY13" fmla="*/ 5003 h 260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65808" h="260766">
                      <a:moveTo>
                        <a:pt x="764265" y="5003"/>
                      </a:moveTo>
                      <a:cubicBezTo>
                        <a:pt x="778553" y="-17222"/>
                        <a:pt x="689123" y="41516"/>
                        <a:pt x="681715" y="46278"/>
                      </a:cubicBezTo>
                      <a:cubicBezTo>
                        <a:pt x="674307" y="51041"/>
                        <a:pt x="721402" y="22466"/>
                        <a:pt x="719815" y="33578"/>
                      </a:cubicBezTo>
                      <a:cubicBezTo>
                        <a:pt x="718228" y="44690"/>
                        <a:pt x="700236" y="84907"/>
                        <a:pt x="672190" y="112953"/>
                      </a:cubicBezTo>
                      <a:cubicBezTo>
                        <a:pt x="644144" y="140999"/>
                        <a:pt x="602340" y="181216"/>
                        <a:pt x="551540" y="201853"/>
                      </a:cubicBezTo>
                      <a:cubicBezTo>
                        <a:pt x="500740" y="222490"/>
                        <a:pt x="417661" y="237307"/>
                        <a:pt x="367390" y="236778"/>
                      </a:cubicBezTo>
                      <a:cubicBezTo>
                        <a:pt x="317119" y="236249"/>
                        <a:pt x="310769" y="230428"/>
                        <a:pt x="249915" y="198678"/>
                      </a:cubicBezTo>
                      <a:cubicBezTo>
                        <a:pt x="189061" y="166928"/>
                        <a:pt x="20786" y="58978"/>
                        <a:pt x="2265" y="46278"/>
                      </a:cubicBezTo>
                      <a:cubicBezTo>
                        <a:pt x="-16256" y="33578"/>
                        <a:pt x="83228" y="92316"/>
                        <a:pt x="138790" y="122478"/>
                      </a:cubicBezTo>
                      <a:cubicBezTo>
                        <a:pt x="194352" y="152640"/>
                        <a:pt x="283253" y="205028"/>
                        <a:pt x="335640" y="227253"/>
                      </a:cubicBezTo>
                      <a:cubicBezTo>
                        <a:pt x="388027" y="249478"/>
                        <a:pt x="402315" y="270645"/>
                        <a:pt x="453115" y="255828"/>
                      </a:cubicBezTo>
                      <a:cubicBezTo>
                        <a:pt x="503915" y="241011"/>
                        <a:pt x="616627" y="151053"/>
                        <a:pt x="640440" y="138353"/>
                      </a:cubicBezTo>
                      <a:cubicBezTo>
                        <a:pt x="664252" y="125653"/>
                        <a:pt x="577469" y="198678"/>
                        <a:pt x="595990" y="179628"/>
                      </a:cubicBezTo>
                      <a:cubicBezTo>
                        <a:pt x="614511" y="160578"/>
                        <a:pt x="749977" y="27228"/>
                        <a:pt x="764265" y="500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5" name="フリーフォーム 1504">
                  <a:extLst>
                    <a:ext uri="{FF2B5EF4-FFF2-40B4-BE49-F238E27FC236}">
                      <a16:creationId xmlns:a16="http://schemas.microsoft.com/office/drawing/2014/main" id="{7DD2562A-1072-865B-6417-5B89CDB7E686}"/>
                    </a:ext>
                  </a:extLst>
                </p:cNvPr>
                <p:cNvSpPr/>
                <p:nvPr/>
              </p:nvSpPr>
              <p:spPr>
                <a:xfrm>
                  <a:off x="8042125" y="3946523"/>
                  <a:ext cx="625271" cy="187373"/>
                </a:xfrm>
                <a:custGeom>
                  <a:avLst/>
                  <a:gdLst>
                    <a:gd name="connsiteX0" fmla="*/ 150 w 625271"/>
                    <a:gd name="connsiteY0" fmla="*/ 2 h 187373"/>
                    <a:gd name="connsiteX1" fmla="*/ 193825 w 625271"/>
                    <a:gd name="connsiteY1" fmla="*/ 120652 h 187373"/>
                    <a:gd name="connsiteX2" fmla="*/ 381150 w 625271"/>
                    <a:gd name="connsiteY2" fmla="*/ 187327 h 187373"/>
                    <a:gd name="connsiteX3" fmla="*/ 514500 w 625271"/>
                    <a:gd name="connsiteY3" fmla="*/ 130177 h 187373"/>
                    <a:gd name="connsiteX4" fmla="*/ 622450 w 625271"/>
                    <a:gd name="connsiteY4" fmla="*/ 73027 h 187373"/>
                    <a:gd name="connsiteX5" fmla="*/ 397025 w 625271"/>
                    <a:gd name="connsiteY5" fmla="*/ 171452 h 187373"/>
                    <a:gd name="connsiteX6" fmla="*/ 308125 w 625271"/>
                    <a:gd name="connsiteY6" fmla="*/ 165102 h 187373"/>
                    <a:gd name="connsiteX7" fmla="*/ 225575 w 625271"/>
                    <a:gd name="connsiteY7" fmla="*/ 123827 h 187373"/>
                    <a:gd name="connsiteX8" fmla="*/ 150 w 625271"/>
                    <a:gd name="connsiteY8" fmla="*/ 2 h 187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5271" h="187373">
                      <a:moveTo>
                        <a:pt x="150" y="2"/>
                      </a:moveTo>
                      <a:cubicBezTo>
                        <a:pt x="-5142" y="-527"/>
                        <a:pt x="130325" y="89431"/>
                        <a:pt x="193825" y="120652"/>
                      </a:cubicBezTo>
                      <a:cubicBezTo>
                        <a:pt x="257325" y="151873"/>
                        <a:pt x="327704" y="185740"/>
                        <a:pt x="381150" y="187327"/>
                      </a:cubicBezTo>
                      <a:cubicBezTo>
                        <a:pt x="434596" y="188914"/>
                        <a:pt x="474283" y="149227"/>
                        <a:pt x="514500" y="130177"/>
                      </a:cubicBezTo>
                      <a:cubicBezTo>
                        <a:pt x="554717" y="111127"/>
                        <a:pt x="642029" y="66148"/>
                        <a:pt x="622450" y="73027"/>
                      </a:cubicBezTo>
                      <a:cubicBezTo>
                        <a:pt x="602871" y="79906"/>
                        <a:pt x="449413" y="156106"/>
                        <a:pt x="397025" y="171452"/>
                      </a:cubicBezTo>
                      <a:cubicBezTo>
                        <a:pt x="344638" y="186798"/>
                        <a:pt x="336700" y="173040"/>
                        <a:pt x="308125" y="165102"/>
                      </a:cubicBezTo>
                      <a:cubicBezTo>
                        <a:pt x="279550" y="157164"/>
                        <a:pt x="277962" y="145523"/>
                        <a:pt x="225575" y="123827"/>
                      </a:cubicBezTo>
                      <a:cubicBezTo>
                        <a:pt x="173188" y="102131"/>
                        <a:pt x="5442" y="531"/>
                        <a:pt x="150" y="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6" name="フリーフォーム 1505">
                  <a:extLst>
                    <a:ext uri="{FF2B5EF4-FFF2-40B4-BE49-F238E27FC236}">
                      <a16:creationId xmlns:a16="http://schemas.microsoft.com/office/drawing/2014/main" id="{B30A5236-0760-19AE-6191-F42486FB6DC2}"/>
                    </a:ext>
                  </a:extLst>
                </p:cNvPr>
                <p:cNvSpPr/>
                <p:nvPr/>
              </p:nvSpPr>
              <p:spPr>
                <a:xfrm>
                  <a:off x="5751323" y="4812861"/>
                  <a:ext cx="371217" cy="77012"/>
                </a:xfrm>
                <a:custGeom>
                  <a:avLst/>
                  <a:gdLst>
                    <a:gd name="connsiteX0" fmla="*/ 370077 w 371217"/>
                    <a:gd name="connsiteY0" fmla="*/ 76639 h 77012"/>
                    <a:gd name="connsiteX1" fmla="*/ 252602 w 371217"/>
                    <a:gd name="connsiteY1" fmla="*/ 48064 h 77012"/>
                    <a:gd name="connsiteX2" fmla="*/ 170052 w 371217"/>
                    <a:gd name="connsiteY2" fmla="*/ 32189 h 77012"/>
                    <a:gd name="connsiteX3" fmla="*/ 65277 w 371217"/>
                    <a:gd name="connsiteY3" fmla="*/ 22664 h 77012"/>
                    <a:gd name="connsiteX4" fmla="*/ 1777 w 371217"/>
                    <a:gd name="connsiteY4" fmla="*/ 60764 h 77012"/>
                    <a:gd name="connsiteX5" fmla="*/ 24002 w 371217"/>
                    <a:gd name="connsiteY5" fmla="*/ 25839 h 77012"/>
                    <a:gd name="connsiteX6" fmla="*/ 90677 w 371217"/>
                    <a:gd name="connsiteY6" fmla="*/ 3614 h 77012"/>
                    <a:gd name="connsiteX7" fmla="*/ 62102 w 371217"/>
                    <a:gd name="connsiteY7" fmla="*/ 3614 h 77012"/>
                    <a:gd name="connsiteX8" fmla="*/ 214502 w 371217"/>
                    <a:gd name="connsiteY8" fmla="*/ 38539 h 77012"/>
                    <a:gd name="connsiteX9" fmla="*/ 176402 w 371217"/>
                    <a:gd name="connsiteY9" fmla="*/ 25839 h 77012"/>
                    <a:gd name="connsiteX10" fmla="*/ 370077 w 371217"/>
                    <a:gd name="connsiteY10" fmla="*/ 76639 h 77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1217" h="77012">
                      <a:moveTo>
                        <a:pt x="370077" y="76639"/>
                      </a:moveTo>
                      <a:cubicBezTo>
                        <a:pt x="382777" y="80343"/>
                        <a:pt x="285939" y="55472"/>
                        <a:pt x="252602" y="48064"/>
                      </a:cubicBezTo>
                      <a:cubicBezTo>
                        <a:pt x="219265" y="40656"/>
                        <a:pt x="201273" y="36422"/>
                        <a:pt x="170052" y="32189"/>
                      </a:cubicBezTo>
                      <a:cubicBezTo>
                        <a:pt x="138831" y="27956"/>
                        <a:pt x="93323" y="17902"/>
                        <a:pt x="65277" y="22664"/>
                      </a:cubicBezTo>
                      <a:cubicBezTo>
                        <a:pt x="37231" y="27426"/>
                        <a:pt x="8656" y="60235"/>
                        <a:pt x="1777" y="60764"/>
                      </a:cubicBezTo>
                      <a:cubicBezTo>
                        <a:pt x="-5102" y="61293"/>
                        <a:pt x="9185" y="35364"/>
                        <a:pt x="24002" y="25839"/>
                      </a:cubicBezTo>
                      <a:cubicBezTo>
                        <a:pt x="38819" y="16314"/>
                        <a:pt x="84327" y="7318"/>
                        <a:pt x="90677" y="3614"/>
                      </a:cubicBezTo>
                      <a:cubicBezTo>
                        <a:pt x="97027" y="-90"/>
                        <a:pt x="41465" y="-2207"/>
                        <a:pt x="62102" y="3614"/>
                      </a:cubicBezTo>
                      <a:cubicBezTo>
                        <a:pt x="82739" y="9435"/>
                        <a:pt x="195452" y="34835"/>
                        <a:pt x="214502" y="38539"/>
                      </a:cubicBezTo>
                      <a:cubicBezTo>
                        <a:pt x="233552" y="42243"/>
                        <a:pt x="152589" y="22135"/>
                        <a:pt x="176402" y="25839"/>
                      </a:cubicBezTo>
                      <a:cubicBezTo>
                        <a:pt x="200214" y="29543"/>
                        <a:pt x="357377" y="72935"/>
                        <a:pt x="370077" y="766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7" name="フリーフォーム 1506">
                  <a:extLst>
                    <a:ext uri="{FF2B5EF4-FFF2-40B4-BE49-F238E27FC236}">
                      <a16:creationId xmlns:a16="http://schemas.microsoft.com/office/drawing/2014/main" id="{B65F4291-F498-D41B-218A-02BA8F25F98F}"/>
                    </a:ext>
                  </a:extLst>
                </p:cNvPr>
                <p:cNvSpPr/>
                <p:nvPr/>
              </p:nvSpPr>
              <p:spPr>
                <a:xfrm>
                  <a:off x="5619598" y="4886030"/>
                  <a:ext cx="152694" cy="832027"/>
                </a:xfrm>
                <a:custGeom>
                  <a:avLst/>
                  <a:gdLst>
                    <a:gd name="connsiteX0" fmla="*/ 152552 w 152694"/>
                    <a:gd name="connsiteY0" fmla="*/ 295 h 832027"/>
                    <a:gd name="connsiteX1" fmla="*/ 114452 w 152694"/>
                    <a:gd name="connsiteY1" fmla="*/ 124120 h 832027"/>
                    <a:gd name="connsiteX2" fmla="*/ 117627 w 152694"/>
                    <a:gd name="connsiteY2" fmla="*/ 92370 h 832027"/>
                    <a:gd name="connsiteX3" fmla="*/ 104927 w 152694"/>
                    <a:gd name="connsiteY3" fmla="*/ 244770 h 832027"/>
                    <a:gd name="connsiteX4" fmla="*/ 66827 w 152694"/>
                    <a:gd name="connsiteY4" fmla="*/ 349545 h 832027"/>
                    <a:gd name="connsiteX5" fmla="*/ 50952 w 152694"/>
                    <a:gd name="connsiteY5" fmla="*/ 505120 h 832027"/>
                    <a:gd name="connsiteX6" fmla="*/ 60477 w 152694"/>
                    <a:gd name="connsiteY6" fmla="*/ 451145 h 832027"/>
                    <a:gd name="connsiteX7" fmla="*/ 25552 w 152694"/>
                    <a:gd name="connsiteY7" fmla="*/ 619420 h 832027"/>
                    <a:gd name="connsiteX8" fmla="*/ 152 w 152694"/>
                    <a:gd name="connsiteY8" fmla="*/ 828970 h 832027"/>
                    <a:gd name="connsiteX9" fmla="*/ 19202 w 152694"/>
                    <a:gd name="connsiteY9" fmla="*/ 714670 h 832027"/>
                    <a:gd name="connsiteX10" fmla="*/ 95402 w 152694"/>
                    <a:gd name="connsiteY10" fmla="*/ 330495 h 832027"/>
                    <a:gd name="connsiteX11" fmla="*/ 101752 w 152694"/>
                    <a:gd name="connsiteY11" fmla="*/ 124120 h 832027"/>
                    <a:gd name="connsiteX12" fmla="*/ 98577 w 152694"/>
                    <a:gd name="connsiteY12" fmla="*/ 165395 h 832027"/>
                    <a:gd name="connsiteX13" fmla="*/ 152552 w 152694"/>
                    <a:gd name="connsiteY13" fmla="*/ 295 h 832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2694" h="832027">
                      <a:moveTo>
                        <a:pt x="152552" y="295"/>
                      </a:moveTo>
                      <a:cubicBezTo>
                        <a:pt x="155198" y="-6584"/>
                        <a:pt x="120273" y="108774"/>
                        <a:pt x="114452" y="124120"/>
                      </a:cubicBezTo>
                      <a:cubicBezTo>
                        <a:pt x="108631" y="139466"/>
                        <a:pt x="119214" y="72262"/>
                        <a:pt x="117627" y="92370"/>
                      </a:cubicBezTo>
                      <a:cubicBezTo>
                        <a:pt x="116039" y="112478"/>
                        <a:pt x="113394" y="201908"/>
                        <a:pt x="104927" y="244770"/>
                      </a:cubicBezTo>
                      <a:cubicBezTo>
                        <a:pt x="96460" y="287632"/>
                        <a:pt x="75823" y="306153"/>
                        <a:pt x="66827" y="349545"/>
                      </a:cubicBezTo>
                      <a:cubicBezTo>
                        <a:pt x="57831" y="392937"/>
                        <a:pt x="52010" y="488187"/>
                        <a:pt x="50952" y="505120"/>
                      </a:cubicBezTo>
                      <a:cubicBezTo>
                        <a:pt x="49894" y="522053"/>
                        <a:pt x="64710" y="432095"/>
                        <a:pt x="60477" y="451145"/>
                      </a:cubicBezTo>
                      <a:cubicBezTo>
                        <a:pt x="56244" y="470195"/>
                        <a:pt x="35606" y="556449"/>
                        <a:pt x="25552" y="619420"/>
                      </a:cubicBezTo>
                      <a:cubicBezTo>
                        <a:pt x="15498" y="682391"/>
                        <a:pt x="1210" y="813095"/>
                        <a:pt x="152" y="828970"/>
                      </a:cubicBezTo>
                      <a:cubicBezTo>
                        <a:pt x="-906" y="844845"/>
                        <a:pt x="3327" y="797749"/>
                        <a:pt x="19202" y="714670"/>
                      </a:cubicBezTo>
                      <a:cubicBezTo>
                        <a:pt x="35077" y="631591"/>
                        <a:pt x="81644" y="428920"/>
                        <a:pt x="95402" y="330495"/>
                      </a:cubicBezTo>
                      <a:cubicBezTo>
                        <a:pt x="109160" y="232070"/>
                        <a:pt x="101223" y="151637"/>
                        <a:pt x="101752" y="124120"/>
                      </a:cubicBezTo>
                      <a:cubicBezTo>
                        <a:pt x="102281" y="96603"/>
                        <a:pt x="94873" y="189737"/>
                        <a:pt x="98577" y="165395"/>
                      </a:cubicBezTo>
                      <a:cubicBezTo>
                        <a:pt x="102281" y="141053"/>
                        <a:pt x="149906" y="7174"/>
                        <a:pt x="152552" y="2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8" name="フリーフォーム 1507">
                  <a:extLst>
                    <a:ext uri="{FF2B5EF4-FFF2-40B4-BE49-F238E27FC236}">
                      <a16:creationId xmlns:a16="http://schemas.microsoft.com/office/drawing/2014/main" id="{0C132246-46ED-F28C-FB66-C2BD8F5A66BC}"/>
                    </a:ext>
                  </a:extLst>
                </p:cNvPr>
                <p:cNvSpPr/>
                <p:nvPr/>
              </p:nvSpPr>
              <p:spPr>
                <a:xfrm>
                  <a:off x="5805488" y="4857712"/>
                  <a:ext cx="204789" cy="894167"/>
                </a:xfrm>
                <a:custGeom>
                  <a:avLst/>
                  <a:gdLst>
                    <a:gd name="connsiteX0" fmla="*/ 204787 w 204789"/>
                    <a:gd name="connsiteY0" fmla="*/ 38 h 894167"/>
                    <a:gd name="connsiteX1" fmla="*/ 128587 w 204789"/>
                    <a:gd name="connsiteY1" fmla="*/ 34963 h 894167"/>
                    <a:gd name="connsiteX2" fmla="*/ 138112 w 204789"/>
                    <a:gd name="connsiteY2" fmla="*/ 88938 h 894167"/>
                    <a:gd name="connsiteX3" fmla="*/ 96837 w 204789"/>
                    <a:gd name="connsiteY3" fmla="*/ 266738 h 894167"/>
                    <a:gd name="connsiteX4" fmla="*/ 11112 w 204789"/>
                    <a:gd name="connsiteY4" fmla="*/ 847763 h 894167"/>
                    <a:gd name="connsiteX5" fmla="*/ 14287 w 204789"/>
                    <a:gd name="connsiteY5" fmla="*/ 787438 h 894167"/>
                    <a:gd name="connsiteX6" fmla="*/ 131762 w 204789"/>
                    <a:gd name="connsiteY6" fmla="*/ 225463 h 894167"/>
                    <a:gd name="connsiteX7" fmla="*/ 163512 w 204789"/>
                    <a:gd name="connsiteY7" fmla="*/ 142913 h 894167"/>
                    <a:gd name="connsiteX8" fmla="*/ 150812 w 204789"/>
                    <a:gd name="connsiteY8" fmla="*/ 181013 h 894167"/>
                    <a:gd name="connsiteX9" fmla="*/ 131762 w 204789"/>
                    <a:gd name="connsiteY9" fmla="*/ 41313 h 894167"/>
                    <a:gd name="connsiteX10" fmla="*/ 204787 w 204789"/>
                    <a:gd name="connsiteY10" fmla="*/ 38 h 894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4789" h="894167">
                      <a:moveTo>
                        <a:pt x="204787" y="38"/>
                      </a:moveTo>
                      <a:cubicBezTo>
                        <a:pt x="204258" y="-1020"/>
                        <a:pt x="139699" y="20147"/>
                        <a:pt x="128587" y="34963"/>
                      </a:cubicBezTo>
                      <a:cubicBezTo>
                        <a:pt x="117475" y="49779"/>
                        <a:pt x="143404" y="50309"/>
                        <a:pt x="138112" y="88938"/>
                      </a:cubicBezTo>
                      <a:cubicBezTo>
                        <a:pt x="132820" y="127567"/>
                        <a:pt x="118004" y="140267"/>
                        <a:pt x="96837" y="266738"/>
                      </a:cubicBezTo>
                      <a:cubicBezTo>
                        <a:pt x="75670" y="393209"/>
                        <a:pt x="24870" y="760980"/>
                        <a:pt x="11112" y="847763"/>
                      </a:cubicBezTo>
                      <a:cubicBezTo>
                        <a:pt x="-2646" y="934546"/>
                        <a:pt x="-5821" y="891155"/>
                        <a:pt x="14287" y="787438"/>
                      </a:cubicBezTo>
                      <a:cubicBezTo>
                        <a:pt x="34395" y="683721"/>
                        <a:pt x="106891" y="332884"/>
                        <a:pt x="131762" y="225463"/>
                      </a:cubicBezTo>
                      <a:cubicBezTo>
                        <a:pt x="156633" y="118042"/>
                        <a:pt x="160337" y="150321"/>
                        <a:pt x="163512" y="142913"/>
                      </a:cubicBezTo>
                      <a:cubicBezTo>
                        <a:pt x="166687" y="135505"/>
                        <a:pt x="156104" y="197946"/>
                        <a:pt x="150812" y="181013"/>
                      </a:cubicBezTo>
                      <a:cubicBezTo>
                        <a:pt x="145520" y="164080"/>
                        <a:pt x="128587" y="67771"/>
                        <a:pt x="131762" y="41313"/>
                      </a:cubicBezTo>
                      <a:cubicBezTo>
                        <a:pt x="134937" y="14855"/>
                        <a:pt x="205316" y="1096"/>
                        <a:pt x="204787" y="3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9" name="フリーフォーム 1508">
                  <a:extLst>
                    <a:ext uri="{FF2B5EF4-FFF2-40B4-BE49-F238E27FC236}">
                      <a16:creationId xmlns:a16="http://schemas.microsoft.com/office/drawing/2014/main" id="{C5FB53C1-0899-E26B-F99B-3C63DC02C8F8}"/>
                    </a:ext>
                  </a:extLst>
                </p:cNvPr>
                <p:cNvSpPr/>
                <p:nvPr/>
              </p:nvSpPr>
              <p:spPr>
                <a:xfrm>
                  <a:off x="4406897" y="5845123"/>
                  <a:ext cx="650878" cy="120702"/>
                </a:xfrm>
                <a:custGeom>
                  <a:avLst/>
                  <a:gdLst>
                    <a:gd name="connsiteX0" fmla="*/ 650878 w 650878"/>
                    <a:gd name="connsiteY0" fmla="*/ 120702 h 120702"/>
                    <a:gd name="connsiteX1" fmla="*/ 409578 w 650878"/>
                    <a:gd name="connsiteY1" fmla="*/ 76252 h 120702"/>
                    <a:gd name="connsiteX2" fmla="*/ 139703 w 650878"/>
                    <a:gd name="connsiteY2" fmla="*/ 31802 h 120702"/>
                    <a:gd name="connsiteX3" fmla="*/ 161928 w 650878"/>
                    <a:gd name="connsiteY3" fmla="*/ 34977 h 120702"/>
                    <a:gd name="connsiteX4" fmla="*/ 101603 w 650878"/>
                    <a:gd name="connsiteY4" fmla="*/ 41327 h 120702"/>
                    <a:gd name="connsiteX5" fmla="*/ 69853 w 650878"/>
                    <a:gd name="connsiteY5" fmla="*/ 95302 h 120702"/>
                    <a:gd name="connsiteX6" fmla="*/ 3 w 650878"/>
                    <a:gd name="connsiteY6" fmla="*/ 108002 h 120702"/>
                    <a:gd name="connsiteX7" fmla="*/ 66678 w 650878"/>
                    <a:gd name="connsiteY7" fmla="*/ 66727 h 120702"/>
                    <a:gd name="connsiteX8" fmla="*/ 66678 w 650878"/>
                    <a:gd name="connsiteY8" fmla="*/ 28627 h 120702"/>
                    <a:gd name="connsiteX9" fmla="*/ 215903 w 650878"/>
                    <a:gd name="connsiteY9" fmla="*/ 38152 h 120702"/>
                    <a:gd name="connsiteX10" fmla="*/ 171453 w 650878"/>
                    <a:gd name="connsiteY10" fmla="*/ 52 h 120702"/>
                    <a:gd name="connsiteX11" fmla="*/ 327028 w 650878"/>
                    <a:gd name="connsiteY11" fmla="*/ 47677 h 120702"/>
                    <a:gd name="connsiteX12" fmla="*/ 650878 w 650878"/>
                    <a:gd name="connsiteY12" fmla="*/ 120702 h 120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50878" h="120702">
                      <a:moveTo>
                        <a:pt x="650878" y="120702"/>
                      </a:moveTo>
                      <a:lnTo>
                        <a:pt x="409578" y="76252"/>
                      </a:lnTo>
                      <a:lnTo>
                        <a:pt x="139703" y="31802"/>
                      </a:lnTo>
                      <a:cubicBezTo>
                        <a:pt x="98428" y="24923"/>
                        <a:pt x="168278" y="33389"/>
                        <a:pt x="161928" y="34977"/>
                      </a:cubicBezTo>
                      <a:cubicBezTo>
                        <a:pt x="155578" y="36564"/>
                        <a:pt x="116949" y="31273"/>
                        <a:pt x="101603" y="41327"/>
                      </a:cubicBezTo>
                      <a:cubicBezTo>
                        <a:pt x="86257" y="51381"/>
                        <a:pt x="86786" y="84190"/>
                        <a:pt x="69853" y="95302"/>
                      </a:cubicBezTo>
                      <a:cubicBezTo>
                        <a:pt x="52920" y="106414"/>
                        <a:pt x="532" y="112764"/>
                        <a:pt x="3" y="108002"/>
                      </a:cubicBezTo>
                      <a:cubicBezTo>
                        <a:pt x="-526" y="103239"/>
                        <a:pt x="55566" y="79956"/>
                        <a:pt x="66678" y="66727"/>
                      </a:cubicBezTo>
                      <a:cubicBezTo>
                        <a:pt x="77790" y="53498"/>
                        <a:pt x="41807" y="33389"/>
                        <a:pt x="66678" y="28627"/>
                      </a:cubicBezTo>
                      <a:cubicBezTo>
                        <a:pt x="91549" y="23865"/>
                        <a:pt x="198440" y="42915"/>
                        <a:pt x="215903" y="38152"/>
                      </a:cubicBezTo>
                      <a:cubicBezTo>
                        <a:pt x="233366" y="33389"/>
                        <a:pt x="152932" y="-1535"/>
                        <a:pt x="171453" y="52"/>
                      </a:cubicBezTo>
                      <a:cubicBezTo>
                        <a:pt x="189974" y="1639"/>
                        <a:pt x="245007" y="29685"/>
                        <a:pt x="327028" y="47677"/>
                      </a:cubicBezTo>
                      <a:cubicBezTo>
                        <a:pt x="409049" y="65669"/>
                        <a:pt x="536313" y="86835"/>
                        <a:pt x="650878" y="1207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0" name="フリーフォーム 1509">
                  <a:extLst>
                    <a:ext uri="{FF2B5EF4-FFF2-40B4-BE49-F238E27FC236}">
                      <a16:creationId xmlns:a16="http://schemas.microsoft.com/office/drawing/2014/main" id="{40B6F570-EF4C-5D16-0092-1A363ED04D9F}"/>
                    </a:ext>
                  </a:extLst>
                </p:cNvPr>
                <p:cNvSpPr/>
                <p:nvPr/>
              </p:nvSpPr>
              <p:spPr>
                <a:xfrm>
                  <a:off x="5883258" y="4900778"/>
                  <a:ext cx="216746" cy="773483"/>
                </a:xfrm>
                <a:custGeom>
                  <a:avLst/>
                  <a:gdLst>
                    <a:gd name="connsiteX0" fmla="*/ 215917 w 216746"/>
                    <a:gd name="connsiteY0" fmla="*/ 1422 h 773483"/>
                    <a:gd name="connsiteX1" fmla="*/ 149242 w 216746"/>
                    <a:gd name="connsiteY1" fmla="*/ 29997 h 773483"/>
                    <a:gd name="connsiteX2" fmla="*/ 117492 w 216746"/>
                    <a:gd name="connsiteY2" fmla="*/ 115722 h 773483"/>
                    <a:gd name="connsiteX3" fmla="*/ 130192 w 216746"/>
                    <a:gd name="connsiteY3" fmla="*/ 115722 h 773483"/>
                    <a:gd name="connsiteX4" fmla="*/ 63517 w 216746"/>
                    <a:gd name="connsiteY4" fmla="*/ 172872 h 773483"/>
                    <a:gd name="connsiteX5" fmla="*/ 31767 w 216746"/>
                    <a:gd name="connsiteY5" fmla="*/ 322097 h 773483"/>
                    <a:gd name="connsiteX6" fmla="*/ 44467 w 216746"/>
                    <a:gd name="connsiteY6" fmla="*/ 261772 h 773483"/>
                    <a:gd name="connsiteX7" fmla="*/ 6367 w 216746"/>
                    <a:gd name="connsiteY7" fmla="*/ 515772 h 773483"/>
                    <a:gd name="connsiteX8" fmla="*/ 19067 w 216746"/>
                    <a:gd name="connsiteY8" fmla="*/ 557047 h 773483"/>
                    <a:gd name="connsiteX9" fmla="*/ 17 w 216746"/>
                    <a:gd name="connsiteY9" fmla="*/ 769772 h 773483"/>
                    <a:gd name="connsiteX10" fmla="*/ 15892 w 216746"/>
                    <a:gd name="connsiteY10" fmla="*/ 680872 h 773483"/>
                    <a:gd name="connsiteX11" fmla="*/ 28592 w 216746"/>
                    <a:gd name="connsiteY11" fmla="*/ 534822 h 773483"/>
                    <a:gd name="connsiteX12" fmla="*/ 31767 w 216746"/>
                    <a:gd name="connsiteY12" fmla="*/ 299872 h 773483"/>
                    <a:gd name="connsiteX13" fmla="*/ 31767 w 216746"/>
                    <a:gd name="connsiteY13" fmla="*/ 306222 h 773483"/>
                    <a:gd name="connsiteX14" fmla="*/ 111142 w 216746"/>
                    <a:gd name="connsiteY14" fmla="*/ 33172 h 773483"/>
                    <a:gd name="connsiteX15" fmla="*/ 98442 w 216746"/>
                    <a:gd name="connsiteY15" fmla="*/ 68097 h 773483"/>
                    <a:gd name="connsiteX16" fmla="*/ 215917 w 216746"/>
                    <a:gd name="connsiteY16" fmla="*/ 1422 h 773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6746" h="773483">
                      <a:moveTo>
                        <a:pt x="215917" y="1422"/>
                      </a:moveTo>
                      <a:cubicBezTo>
                        <a:pt x="224384" y="-4928"/>
                        <a:pt x="165646" y="10947"/>
                        <a:pt x="149242" y="29997"/>
                      </a:cubicBezTo>
                      <a:cubicBezTo>
                        <a:pt x="132838" y="49047"/>
                        <a:pt x="117492" y="115722"/>
                        <a:pt x="117492" y="115722"/>
                      </a:cubicBezTo>
                      <a:cubicBezTo>
                        <a:pt x="114317" y="130009"/>
                        <a:pt x="139188" y="106197"/>
                        <a:pt x="130192" y="115722"/>
                      </a:cubicBezTo>
                      <a:cubicBezTo>
                        <a:pt x="121196" y="125247"/>
                        <a:pt x="79921" y="138476"/>
                        <a:pt x="63517" y="172872"/>
                      </a:cubicBezTo>
                      <a:cubicBezTo>
                        <a:pt x="47113" y="207268"/>
                        <a:pt x="34942" y="307280"/>
                        <a:pt x="31767" y="322097"/>
                      </a:cubicBezTo>
                      <a:cubicBezTo>
                        <a:pt x="28592" y="336914"/>
                        <a:pt x="48700" y="229493"/>
                        <a:pt x="44467" y="261772"/>
                      </a:cubicBezTo>
                      <a:cubicBezTo>
                        <a:pt x="40234" y="294051"/>
                        <a:pt x="10600" y="466560"/>
                        <a:pt x="6367" y="515772"/>
                      </a:cubicBezTo>
                      <a:cubicBezTo>
                        <a:pt x="2134" y="564985"/>
                        <a:pt x="20125" y="514714"/>
                        <a:pt x="19067" y="557047"/>
                      </a:cubicBezTo>
                      <a:cubicBezTo>
                        <a:pt x="18009" y="599380"/>
                        <a:pt x="546" y="749135"/>
                        <a:pt x="17" y="769772"/>
                      </a:cubicBezTo>
                      <a:cubicBezTo>
                        <a:pt x="-512" y="790409"/>
                        <a:pt x="11129" y="720030"/>
                        <a:pt x="15892" y="680872"/>
                      </a:cubicBezTo>
                      <a:cubicBezTo>
                        <a:pt x="20654" y="641714"/>
                        <a:pt x="25946" y="598322"/>
                        <a:pt x="28592" y="534822"/>
                      </a:cubicBezTo>
                      <a:cubicBezTo>
                        <a:pt x="31238" y="471322"/>
                        <a:pt x="31238" y="337972"/>
                        <a:pt x="31767" y="299872"/>
                      </a:cubicBezTo>
                      <a:cubicBezTo>
                        <a:pt x="32296" y="261772"/>
                        <a:pt x="18538" y="350672"/>
                        <a:pt x="31767" y="306222"/>
                      </a:cubicBezTo>
                      <a:cubicBezTo>
                        <a:pt x="44996" y="261772"/>
                        <a:pt x="100029" y="72860"/>
                        <a:pt x="111142" y="33172"/>
                      </a:cubicBezTo>
                      <a:cubicBezTo>
                        <a:pt x="122254" y="-6516"/>
                        <a:pt x="86800" y="71272"/>
                        <a:pt x="98442" y="68097"/>
                      </a:cubicBezTo>
                      <a:cubicBezTo>
                        <a:pt x="110084" y="64922"/>
                        <a:pt x="207450" y="7772"/>
                        <a:pt x="215917" y="14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1" name="フリーフォーム 1510">
                  <a:extLst>
                    <a:ext uri="{FF2B5EF4-FFF2-40B4-BE49-F238E27FC236}">
                      <a16:creationId xmlns:a16="http://schemas.microsoft.com/office/drawing/2014/main" id="{C839153A-F637-2C7C-A99F-17F46169B00C}"/>
                    </a:ext>
                  </a:extLst>
                </p:cNvPr>
                <p:cNvSpPr/>
                <p:nvPr/>
              </p:nvSpPr>
              <p:spPr>
                <a:xfrm>
                  <a:off x="5756705" y="4871885"/>
                  <a:ext cx="212618" cy="249351"/>
                </a:xfrm>
                <a:custGeom>
                  <a:avLst/>
                  <a:gdLst>
                    <a:gd name="connsiteX0" fmla="*/ 212295 w 212618"/>
                    <a:gd name="connsiteY0" fmla="*/ 1740 h 249351"/>
                    <a:gd name="connsiteX1" fmla="*/ 44020 w 212618"/>
                    <a:gd name="connsiteY1" fmla="*/ 17615 h 249351"/>
                    <a:gd name="connsiteX2" fmla="*/ 148795 w 212618"/>
                    <a:gd name="connsiteY2" fmla="*/ 8090 h 249351"/>
                    <a:gd name="connsiteX3" fmla="*/ 34495 w 212618"/>
                    <a:gd name="connsiteY3" fmla="*/ 43015 h 249351"/>
                    <a:gd name="connsiteX4" fmla="*/ 2745 w 212618"/>
                    <a:gd name="connsiteY4" fmla="*/ 246215 h 249351"/>
                    <a:gd name="connsiteX5" fmla="*/ 2745 w 212618"/>
                    <a:gd name="connsiteY5" fmla="*/ 157315 h 249351"/>
                    <a:gd name="connsiteX6" fmla="*/ 12270 w 212618"/>
                    <a:gd name="connsiteY6" fmla="*/ 33490 h 249351"/>
                    <a:gd name="connsiteX7" fmla="*/ 120220 w 212618"/>
                    <a:gd name="connsiteY7" fmla="*/ 1740 h 249351"/>
                    <a:gd name="connsiteX8" fmla="*/ 88470 w 212618"/>
                    <a:gd name="connsiteY8" fmla="*/ 4915 h 249351"/>
                    <a:gd name="connsiteX9" fmla="*/ 212295 w 212618"/>
                    <a:gd name="connsiteY9" fmla="*/ 1740 h 249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618" h="249351">
                      <a:moveTo>
                        <a:pt x="212295" y="1740"/>
                      </a:moveTo>
                      <a:cubicBezTo>
                        <a:pt x="204887" y="3857"/>
                        <a:pt x="44020" y="17615"/>
                        <a:pt x="44020" y="17615"/>
                      </a:cubicBezTo>
                      <a:cubicBezTo>
                        <a:pt x="33437" y="18673"/>
                        <a:pt x="150382" y="3857"/>
                        <a:pt x="148795" y="8090"/>
                      </a:cubicBezTo>
                      <a:cubicBezTo>
                        <a:pt x="147208" y="12323"/>
                        <a:pt x="58837" y="3328"/>
                        <a:pt x="34495" y="43015"/>
                      </a:cubicBezTo>
                      <a:cubicBezTo>
                        <a:pt x="10153" y="82703"/>
                        <a:pt x="8037" y="227165"/>
                        <a:pt x="2745" y="246215"/>
                      </a:cubicBezTo>
                      <a:cubicBezTo>
                        <a:pt x="-2547" y="265265"/>
                        <a:pt x="1158" y="192769"/>
                        <a:pt x="2745" y="157315"/>
                      </a:cubicBezTo>
                      <a:cubicBezTo>
                        <a:pt x="4332" y="121861"/>
                        <a:pt x="-7309" y="59419"/>
                        <a:pt x="12270" y="33490"/>
                      </a:cubicBezTo>
                      <a:cubicBezTo>
                        <a:pt x="31849" y="7561"/>
                        <a:pt x="107520" y="6503"/>
                        <a:pt x="120220" y="1740"/>
                      </a:cubicBezTo>
                      <a:cubicBezTo>
                        <a:pt x="132920" y="-3023"/>
                        <a:pt x="79474" y="3328"/>
                        <a:pt x="88470" y="4915"/>
                      </a:cubicBezTo>
                      <a:cubicBezTo>
                        <a:pt x="97466" y="6502"/>
                        <a:pt x="219703" y="-377"/>
                        <a:pt x="212295" y="17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2" name="フリーフォーム 1511">
                  <a:extLst>
                    <a:ext uri="{FF2B5EF4-FFF2-40B4-BE49-F238E27FC236}">
                      <a16:creationId xmlns:a16="http://schemas.microsoft.com/office/drawing/2014/main" id="{7E7C6427-BDC8-9CD1-F68B-E92027081102}"/>
                    </a:ext>
                  </a:extLst>
                </p:cNvPr>
                <p:cNvSpPr/>
                <p:nvPr/>
              </p:nvSpPr>
              <p:spPr>
                <a:xfrm>
                  <a:off x="5795429" y="4901516"/>
                  <a:ext cx="61403" cy="302995"/>
                </a:xfrm>
                <a:custGeom>
                  <a:avLst/>
                  <a:gdLst>
                    <a:gd name="connsiteX0" fmla="*/ 59271 w 61403"/>
                    <a:gd name="connsiteY0" fmla="*/ 684 h 302995"/>
                    <a:gd name="connsiteX1" fmla="*/ 52921 w 61403"/>
                    <a:gd name="connsiteY1" fmla="*/ 83234 h 302995"/>
                    <a:gd name="connsiteX2" fmla="*/ 2121 w 61403"/>
                    <a:gd name="connsiteY2" fmla="*/ 302309 h 302995"/>
                    <a:gd name="connsiteX3" fmla="*/ 11646 w 61403"/>
                    <a:gd name="connsiteY3" fmla="*/ 149909 h 302995"/>
                    <a:gd name="connsiteX4" fmla="*/ 30696 w 61403"/>
                    <a:gd name="connsiteY4" fmla="*/ 83234 h 302995"/>
                    <a:gd name="connsiteX5" fmla="*/ 30696 w 61403"/>
                    <a:gd name="connsiteY5" fmla="*/ 121334 h 302995"/>
                    <a:gd name="connsiteX6" fmla="*/ 59271 w 61403"/>
                    <a:gd name="connsiteY6" fmla="*/ 684 h 302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403" h="302995">
                      <a:moveTo>
                        <a:pt x="59271" y="684"/>
                      </a:moveTo>
                      <a:cubicBezTo>
                        <a:pt x="62975" y="-5666"/>
                        <a:pt x="62446" y="32963"/>
                        <a:pt x="52921" y="83234"/>
                      </a:cubicBezTo>
                      <a:cubicBezTo>
                        <a:pt x="43396" y="133505"/>
                        <a:pt x="9000" y="291197"/>
                        <a:pt x="2121" y="302309"/>
                      </a:cubicBezTo>
                      <a:cubicBezTo>
                        <a:pt x="-4758" y="313421"/>
                        <a:pt x="6883" y="186422"/>
                        <a:pt x="11646" y="149909"/>
                      </a:cubicBezTo>
                      <a:cubicBezTo>
                        <a:pt x="16408" y="113397"/>
                        <a:pt x="27521" y="87996"/>
                        <a:pt x="30696" y="83234"/>
                      </a:cubicBezTo>
                      <a:cubicBezTo>
                        <a:pt x="33871" y="78472"/>
                        <a:pt x="26463" y="136151"/>
                        <a:pt x="30696" y="121334"/>
                      </a:cubicBezTo>
                      <a:cubicBezTo>
                        <a:pt x="34929" y="106517"/>
                        <a:pt x="55567" y="7034"/>
                        <a:pt x="59271" y="6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3" name="フリーフォーム 1512">
                  <a:extLst>
                    <a:ext uri="{FF2B5EF4-FFF2-40B4-BE49-F238E27FC236}">
                      <a16:creationId xmlns:a16="http://schemas.microsoft.com/office/drawing/2014/main" id="{BD01DFCE-8B17-4162-F429-51F73FEA3B3E}"/>
                    </a:ext>
                  </a:extLst>
                </p:cNvPr>
                <p:cNvSpPr/>
                <p:nvPr/>
              </p:nvSpPr>
              <p:spPr>
                <a:xfrm>
                  <a:off x="7447855" y="7124010"/>
                  <a:ext cx="473679" cy="467297"/>
                </a:xfrm>
                <a:custGeom>
                  <a:avLst/>
                  <a:gdLst>
                    <a:gd name="connsiteX0" fmla="*/ 695 w 473679"/>
                    <a:gd name="connsiteY0" fmla="*/ 690 h 467297"/>
                    <a:gd name="connsiteX1" fmla="*/ 334070 w 473679"/>
                    <a:gd name="connsiteY1" fmla="*/ 283265 h 467297"/>
                    <a:gd name="connsiteX2" fmla="*/ 175320 w 473679"/>
                    <a:gd name="connsiteY2" fmla="*/ 156265 h 467297"/>
                    <a:gd name="connsiteX3" fmla="*/ 410270 w 473679"/>
                    <a:gd name="connsiteY3" fmla="*/ 330890 h 467297"/>
                    <a:gd name="connsiteX4" fmla="*/ 470595 w 473679"/>
                    <a:gd name="connsiteY4" fmla="*/ 464240 h 467297"/>
                    <a:gd name="connsiteX5" fmla="*/ 445195 w 473679"/>
                    <a:gd name="connsiteY5" fmla="*/ 413440 h 467297"/>
                    <a:gd name="connsiteX6" fmla="*/ 280095 w 473679"/>
                    <a:gd name="connsiteY6" fmla="*/ 289615 h 467297"/>
                    <a:gd name="connsiteX7" fmla="*/ 349945 w 473679"/>
                    <a:gd name="connsiteY7" fmla="*/ 337240 h 467297"/>
                    <a:gd name="connsiteX8" fmla="*/ 248345 w 473679"/>
                    <a:gd name="connsiteY8" fmla="*/ 207065 h 467297"/>
                    <a:gd name="connsiteX9" fmla="*/ 695 w 473679"/>
                    <a:gd name="connsiteY9" fmla="*/ 690 h 467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3679" h="467297">
                      <a:moveTo>
                        <a:pt x="695" y="690"/>
                      </a:moveTo>
                      <a:cubicBezTo>
                        <a:pt x="14983" y="13390"/>
                        <a:pt x="304966" y="257336"/>
                        <a:pt x="334070" y="283265"/>
                      </a:cubicBezTo>
                      <a:cubicBezTo>
                        <a:pt x="363174" y="309194"/>
                        <a:pt x="162620" y="148328"/>
                        <a:pt x="175320" y="156265"/>
                      </a:cubicBezTo>
                      <a:cubicBezTo>
                        <a:pt x="188020" y="164202"/>
                        <a:pt x="361058" y="279561"/>
                        <a:pt x="410270" y="330890"/>
                      </a:cubicBezTo>
                      <a:cubicBezTo>
                        <a:pt x="459482" y="382219"/>
                        <a:pt x="464774" y="450482"/>
                        <a:pt x="470595" y="464240"/>
                      </a:cubicBezTo>
                      <a:cubicBezTo>
                        <a:pt x="476416" y="477998"/>
                        <a:pt x="476945" y="442544"/>
                        <a:pt x="445195" y="413440"/>
                      </a:cubicBezTo>
                      <a:cubicBezTo>
                        <a:pt x="413445" y="384336"/>
                        <a:pt x="295970" y="302315"/>
                        <a:pt x="280095" y="289615"/>
                      </a:cubicBezTo>
                      <a:cubicBezTo>
                        <a:pt x="264220" y="276915"/>
                        <a:pt x="355237" y="350998"/>
                        <a:pt x="349945" y="337240"/>
                      </a:cubicBezTo>
                      <a:cubicBezTo>
                        <a:pt x="344653" y="323482"/>
                        <a:pt x="300203" y="259982"/>
                        <a:pt x="248345" y="207065"/>
                      </a:cubicBezTo>
                      <a:cubicBezTo>
                        <a:pt x="196487" y="154148"/>
                        <a:pt x="-13593" y="-12010"/>
                        <a:pt x="695" y="69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4" name="フリーフォーム 1513">
                  <a:extLst>
                    <a:ext uri="{FF2B5EF4-FFF2-40B4-BE49-F238E27FC236}">
                      <a16:creationId xmlns:a16="http://schemas.microsoft.com/office/drawing/2014/main" id="{43B3E7CF-5472-6F65-B1CF-FEE7E32F600D}"/>
                    </a:ext>
                  </a:extLst>
                </p:cNvPr>
                <p:cNvSpPr/>
                <p:nvPr/>
              </p:nvSpPr>
              <p:spPr>
                <a:xfrm>
                  <a:off x="8038298" y="7684440"/>
                  <a:ext cx="347729" cy="389615"/>
                </a:xfrm>
                <a:custGeom>
                  <a:avLst/>
                  <a:gdLst>
                    <a:gd name="connsiteX0" fmla="*/ 802 w 347729"/>
                    <a:gd name="connsiteY0" fmla="*/ 2235 h 389615"/>
                    <a:gd name="connsiteX1" fmla="*/ 159552 w 347729"/>
                    <a:gd name="connsiteY1" fmla="*/ 208610 h 389615"/>
                    <a:gd name="connsiteX2" fmla="*/ 232577 w 347729"/>
                    <a:gd name="connsiteY2" fmla="*/ 297510 h 389615"/>
                    <a:gd name="connsiteX3" fmla="*/ 346877 w 347729"/>
                    <a:gd name="connsiteY3" fmla="*/ 389585 h 389615"/>
                    <a:gd name="connsiteX4" fmla="*/ 277027 w 347729"/>
                    <a:gd name="connsiteY4" fmla="*/ 307035 h 389615"/>
                    <a:gd name="connsiteX5" fmla="*/ 137327 w 347729"/>
                    <a:gd name="connsiteY5" fmla="*/ 243535 h 389615"/>
                    <a:gd name="connsiteX6" fmla="*/ 165902 w 347729"/>
                    <a:gd name="connsiteY6" fmla="*/ 246710 h 389615"/>
                    <a:gd name="connsiteX7" fmla="*/ 99227 w 347729"/>
                    <a:gd name="connsiteY7" fmla="*/ 107010 h 389615"/>
                    <a:gd name="connsiteX8" fmla="*/ 802 w 347729"/>
                    <a:gd name="connsiteY8" fmla="*/ 2235 h 389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7729" h="389615">
                      <a:moveTo>
                        <a:pt x="802" y="2235"/>
                      </a:moveTo>
                      <a:cubicBezTo>
                        <a:pt x="10856" y="19168"/>
                        <a:pt x="120923" y="159398"/>
                        <a:pt x="159552" y="208610"/>
                      </a:cubicBezTo>
                      <a:cubicBezTo>
                        <a:pt x="198181" y="257823"/>
                        <a:pt x="201356" y="267348"/>
                        <a:pt x="232577" y="297510"/>
                      </a:cubicBezTo>
                      <a:cubicBezTo>
                        <a:pt x="263798" y="327672"/>
                        <a:pt x="339469" y="387998"/>
                        <a:pt x="346877" y="389585"/>
                      </a:cubicBezTo>
                      <a:cubicBezTo>
                        <a:pt x="354285" y="391172"/>
                        <a:pt x="311952" y="331377"/>
                        <a:pt x="277027" y="307035"/>
                      </a:cubicBezTo>
                      <a:cubicBezTo>
                        <a:pt x="242102" y="282693"/>
                        <a:pt x="155848" y="253589"/>
                        <a:pt x="137327" y="243535"/>
                      </a:cubicBezTo>
                      <a:cubicBezTo>
                        <a:pt x="118806" y="233481"/>
                        <a:pt x="172252" y="269464"/>
                        <a:pt x="165902" y="246710"/>
                      </a:cubicBezTo>
                      <a:cubicBezTo>
                        <a:pt x="159552" y="223956"/>
                        <a:pt x="120394" y="145110"/>
                        <a:pt x="99227" y="107010"/>
                      </a:cubicBezTo>
                      <a:cubicBezTo>
                        <a:pt x="78060" y="68910"/>
                        <a:pt x="-9252" y="-14698"/>
                        <a:pt x="802" y="22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5" name="フリーフォーム 1514">
                  <a:extLst>
                    <a:ext uri="{FF2B5EF4-FFF2-40B4-BE49-F238E27FC236}">
                      <a16:creationId xmlns:a16="http://schemas.microsoft.com/office/drawing/2014/main" id="{4DF98E76-BF34-A7E3-8F54-FB36848DF4B9}"/>
                    </a:ext>
                  </a:extLst>
                </p:cNvPr>
                <p:cNvSpPr/>
                <p:nvPr/>
              </p:nvSpPr>
              <p:spPr>
                <a:xfrm>
                  <a:off x="7890729" y="7746075"/>
                  <a:ext cx="476767" cy="353354"/>
                </a:xfrm>
                <a:custGeom>
                  <a:avLst/>
                  <a:gdLst>
                    <a:gd name="connsiteX0" fmla="*/ 2321 w 476767"/>
                    <a:gd name="connsiteY0" fmla="*/ 925 h 353354"/>
                    <a:gd name="connsiteX1" fmla="*/ 243621 w 476767"/>
                    <a:gd name="connsiteY1" fmla="*/ 175550 h 353354"/>
                    <a:gd name="connsiteX2" fmla="*/ 437296 w 476767"/>
                    <a:gd name="connsiteY2" fmla="*/ 280325 h 353354"/>
                    <a:gd name="connsiteX3" fmla="*/ 475396 w 476767"/>
                    <a:gd name="connsiteY3" fmla="*/ 353350 h 353354"/>
                    <a:gd name="connsiteX4" fmla="*/ 411896 w 476767"/>
                    <a:gd name="connsiteY4" fmla="*/ 277150 h 353354"/>
                    <a:gd name="connsiteX5" fmla="*/ 275371 w 476767"/>
                    <a:gd name="connsiteY5" fmla="*/ 181900 h 353354"/>
                    <a:gd name="connsiteX6" fmla="*/ 129321 w 476767"/>
                    <a:gd name="connsiteY6" fmla="*/ 108875 h 353354"/>
                    <a:gd name="connsiteX7" fmla="*/ 2321 w 476767"/>
                    <a:gd name="connsiteY7" fmla="*/ 925 h 353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6767" h="353354">
                      <a:moveTo>
                        <a:pt x="2321" y="925"/>
                      </a:moveTo>
                      <a:cubicBezTo>
                        <a:pt x="21371" y="12037"/>
                        <a:pt x="171125" y="128983"/>
                        <a:pt x="243621" y="175550"/>
                      </a:cubicBezTo>
                      <a:cubicBezTo>
                        <a:pt x="316117" y="222117"/>
                        <a:pt x="398667" y="250692"/>
                        <a:pt x="437296" y="280325"/>
                      </a:cubicBezTo>
                      <a:cubicBezTo>
                        <a:pt x="475925" y="309958"/>
                        <a:pt x="479629" y="353879"/>
                        <a:pt x="475396" y="353350"/>
                      </a:cubicBezTo>
                      <a:cubicBezTo>
                        <a:pt x="471163" y="352821"/>
                        <a:pt x="445234" y="305725"/>
                        <a:pt x="411896" y="277150"/>
                      </a:cubicBezTo>
                      <a:cubicBezTo>
                        <a:pt x="378559" y="248575"/>
                        <a:pt x="322467" y="209946"/>
                        <a:pt x="275371" y="181900"/>
                      </a:cubicBezTo>
                      <a:cubicBezTo>
                        <a:pt x="228275" y="153854"/>
                        <a:pt x="172183" y="135862"/>
                        <a:pt x="129321" y="108875"/>
                      </a:cubicBezTo>
                      <a:cubicBezTo>
                        <a:pt x="86459" y="81888"/>
                        <a:pt x="-16729" y="-10187"/>
                        <a:pt x="2321" y="9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6" name="フリーフォーム 1515">
                  <a:extLst>
                    <a:ext uri="{FF2B5EF4-FFF2-40B4-BE49-F238E27FC236}">
                      <a16:creationId xmlns:a16="http://schemas.microsoft.com/office/drawing/2014/main" id="{CAADA42C-7705-1B01-660F-3B7D1C7E94F5}"/>
                    </a:ext>
                  </a:extLst>
                </p:cNvPr>
                <p:cNvSpPr/>
                <p:nvPr/>
              </p:nvSpPr>
              <p:spPr>
                <a:xfrm>
                  <a:off x="8308124" y="8074349"/>
                  <a:ext cx="95514" cy="268413"/>
                </a:xfrm>
                <a:custGeom>
                  <a:avLst/>
                  <a:gdLst>
                    <a:gd name="connsiteX0" fmla="*/ 70701 w 95514"/>
                    <a:gd name="connsiteY0" fmla="*/ 6026 h 268413"/>
                    <a:gd name="connsiteX1" fmla="*/ 4026 w 95514"/>
                    <a:gd name="connsiteY1" fmla="*/ 260026 h 268413"/>
                    <a:gd name="connsiteX2" fmla="*/ 16726 w 95514"/>
                    <a:gd name="connsiteY2" fmla="*/ 193351 h 268413"/>
                    <a:gd name="connsiteX3" fmla="*/ 92926 w 95514"/>
                    <a:gd name="connsiteY3" fmla="*/ 53651 h 268413"/>
                    <a:gd name="connsiteX4" fmla="*/ 77051 w 95514"/>
                    <a:gd name="connsiteY4" fmla="*/ 75876 h 268413"/>
                    <a:gd name="connsiteX5" fmla="*/ 70701 w 95514"/>
                    <a:gd name="connsiteY5" fmla="*/ 6026 h 268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514" h="268413">
                      <a:moveTo>
                        <a:pt x="70701" y="6026"/>
                      </a:moveTo>
                      <a:cubicBezTo>
                        <a:pt x="58530" y="36718"/>
                        <a:pt x="13022" y="228805"/>
                        <a:pt x="4026" y="260026"/>
                      </a:cubicBezTo>
                      <a:cubicBezTo>
                        <a:pt x="-4970" y="291247"/>
                        <a:pt x="1909" y="227747"/>
                        <a:pt x="16726" y="193351"/>
                      </a:cubicBezTo>
                      <a:cubicBezTo>
                        <a:pt x="31543" y="158955"/>
                        <a:pt x="82872" y="73230"/>
                        <a:pt x="92926" y="53651"/>
                      </a:cubicBezTo>
                      <a:cubicBezTo>
                        <a:pt x="102980" y="34072"/>
                        <a:pt x="80755" y="80109"/>
                        <a:pt x="77051" y="75876"/>
                      </a:cubicBezTo>
                      <a:cubicBezTo>
                        <a:pt x="73347" y="71643"/>
                        <a:pt x="82872" y="-24666"/>
                        <a:pt x="70701" y="60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7" name="フリーフォーム 1516">
                  <a:extLst>
                    <a:ext uri="{FF2B5EF4-FFF2-40B4-BE49-F238E27FC236}">
                      <a16:creationId xmlns:a16="http://schemas.microsoft.com/office/drawing/2014/main" id="{C030425E-6463-B934-197A-F5F8533E843B}"/>
                    </a:ext>
                  </a:extLst>
                </p:cNvPr>
                <p:cNvSpPr/>
                <p:nvPr/>
              </p:nvSpPr>
              <p:spPr>
                <a:xfrm>
                  <a:off x="8378811" y="8175619"/>
                  <a:ext cx="143484" cy="268272"/>
                </a:xfrm>
                <a:custGeom>
                  <a:avLst/>
                  <a:gdLst>
                    <a:gd name="connsiteX0" fmla="*/ 14 w 143484"/>
                    <a:gd name="connsiteY0" fmla="*/ 6 h 268272"/>
                    <a:gd name="connsiteX1" fmla="*/ 66689 w 143484"/>
                    <a:gd name="connsiteY1" fmla="*/ 152406 h 268272"/>
                    <a:gd name="connsiteX2" fmla="*/ 142889 w 143484"/>
                    <a:gd name="connsiteY2" fmla="*/ 266706 h 268272"/>
                    <a:gd name="connsiteX3" fmla="*/ 98439 w 143484"/>
                    <a:gd name="connsiteY3" fmla="*/ 212731 h 268272"/>
                    <a:gd name="connsiteX4" fmla="*/ 31764 w 143484"/>
                    <a:gd name="connsiteY4" fmla="*/ 127006 h 268272"/>
                    <a:gd name="connsiteX5" fmla="*/ 60339 w 143484"/>
                    <a:gd name="connsiteY5" fmla="*/ 146056 h 268272"/>
                    <a:gd name="connsiteX6" fmla="*/ 14 w 143484"/>
                    <a:gd name="connsiteY6" fmla="*/ 6 h 268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3484" h="268272">
                      <a:moveTo>
                        <a:pt x="14" y="6"/>
                      </a:moveTo>
                      <a:cubicBezTo>
                        <a:pt x="1072" y="1064"/>
                        <a:pt x="42877" y="107956"/>
                        <a:pt x="66689" y="152406"/>
                      </a:cubicBezTo>
                      <a:cubicBezTo>
                        <a:pt x="90501" y="196856"/>
                        <a:pt x="137597" y="256652"/>
                        <a:pt x="142889" y="266706"/>
                      </a:cubicBezTo>
                      <a:cubicBezTo>
                        <a:pt x="148181" y="276760"/>
                        <a:pt x="116960" y="236014"/>
                        <a:pt x="98439" y="212731"/>
                      </a:cubicBezTo>
                      <a:cubicBezTo>
                        <a:pt x="79918" y="189448"/>
                        <a:pt x="38114" y="138118"/>
                        <a:pt x="31764" y="127006"/>
                      </a:cubicBezTo>
                      <a:cubicBezTo>
                        <a:pt x="25414" y="115894"/>
                        <a:pt x="65631" y="159285"/>
                        <a:pt x="60339" y="146056"/>
                      </a:cubicBezTo>
                      <a:cubicBezTo>
                        <a:pt x="55047" y="132827"/>
                        <a:pt x="-1044" y="-1052"/>
                        <a:pt x="14" y="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8" name="フリーフォーム 1517">
                  <a:extLst>
                    <a:ext uri="{FF2B5EF4-FFF2-40B4-BE49-F238E27FC236}">
                      <a16:creationId xmlns:a16="http://schemas.microsoft.com/office/drawing/2014/main" id="{AC86ABF8-6FDD-335A-E81B-003319A5A3DD}"/>
                    </a:ext>
                  </a:extLst>
                </p:cNvPr>
                <p:cNvSpPr/>
                <p:nvPr/>
              </p:nvSpPr>
              <p:spPr>
                <a:xfrm>
                  <a:off x="8155790" y="8260971"/>
                  <a:ext cx="340720" cy="197229"/>
                </a:xfrm>
                <a:custGeom>
                  <a:avLst/>
                  <a:gdLst>
                    <a:gd name="connsiteX0" fmla="*/ 785 w 340720"/>
                    <a:gd name="connsiteY0" fmla="*/ 379 h 197229"/>
                    <a:gd name="connsiteX1" fmla="*/ 134135 w 340720"/>
                    <a:gd name="connsiteY1" fmla="*/ 101979 h 197229"/>
                    <a:gd name="connsiteX2" fmla="*/ 159535 w 340720"/>
                    <a:gd name="connsiteY2" fmla="*/ 146429 h 197229"/>
                    <a:gd name="connsiteX3" fmla="*/ 108735 w 340720"/>
                    <a:gd name="connsiteY3" fmla="*/ 76579 h 197229"/>
                    <a:gd name="connsiteX4" fmla="*/ 159535 w 340720"/>
                    <a:gd name="connsiteY4" fmla="*/ 143254 h 197229"/>
                    <a:gd name="connsiteX5" fmla="*/ 280185 w 340720"/>
                    <a:gd name="connsiteY5" fmla="*/ 159129 h 197229"/>
                    <a:gd name="connsiteX6" fmla="*/ 340510 w 340720"/>
                    <a:gd name="connsiteY6" fmla="*/ 197229 h 197229"/>
                    <a:gd name="connsiteX7" fmla="*/ 261135 w 340720"/>
                    <a:gd name="connsiteY7" fmla="*/ 159129 h 197229"/>
                    <a:gd name="connsiteX8" fmla="*/ 172235 w 340720"/>
                    <a:gd name="connsiteY8" fmla="*/ 130554 h 197229"/>
                    <a:gd name="connsiteX9" fmla="*/ 121435 w 340720"/>
                    <a:gd name="connsiteY9" fmla="*/ 86104 h 197229"/>
                    <a:gd name="connsiteX10" fmla="*/ 80160 w 340720"/>
                    <a:gd name="connsiteY10" fmla="*/ 67054 h 197229"/>
                    <a:gd name="connsiteX11" fmla="*/ 785 w 340720"/>
                    <a:gd name="connsiteY11" fmla="*/ 379 h 197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0720" h="197229">
                      <a:moveTo>
                        <a:pt x="785" y="379"/>
                      </a:moveTo>
                      <a:cubicBezTo>
                        <a:pt x="9781" y="6200"/>
                        <a:pt x="107677" y="77637"/>
                        <a:pt x="134135" y="101979"/>
                      </a:cubicBezTo>
                      <a:cubicBezTo>
                        <a:pt x="160593" y="126321"/>
                        <a:pt x="163768" y="150662"/>
                        <a:pt x="159535" y="146429"/>
                      </a:cubicBezTo>
                      <a:cubicBezTo>
                        <a:pt x="155302" y="142196"/>
                        <a:pt x="108735" y="77108"/>
                        <a:pt x="108735" y="76579"/>
                      </a:cubicBezTo>
                      <a:cubicBezTo>
                        <a:pt x="108735" y="76050"/>
                        <a:pt x="130960" y="129496"/>
                        <a:pt x="159535" y="143254"/>
                      </a:cubicBezTo>
                      <a:cubicBezTo>
                        <a:pt x="188110" y="157012"/>
                        <a:pt x="250023" y="150133"/>
                        <a:pt x="280185" y="159129"/>
                      </a:cubicBezTo>
                      <a:cubicBezTo>
                        <a:pt x="310348" y="168125"/>
                        <a:pt x="343685" y="197229"/>
                        <a:pt x="340510" y="197229"/>
                      </a:cubicBezTo>
                      <a:cubicBezTo>
                        <a:pt x="337335" y="197229"/>
                        <a:pt x="289181" y="170242"/>
                        <a:pt x="261135" y="159129"/>
                      </a:cubicBezTo>
                      <a:cubicBezTo>
                        <a:pt x="233089" y="148017"/>
                        <a:pt x="195518" y="142725"/>
                        <a:pt x="172235" y="130554"/>
                      </a:cubicBezTo>
                      <a:cubicBezTo>
                        <a:pt x="148952" y="118383"/>
                        <a:pt x="136781" y="96687"/>
                        <a:pt x="121435" y="86104"/>
                      </a:cubicBezTo>
                      <a:cubicBezTo>
                        <a:pt x="106089" y="75521"/>
                        <a:pt x="97623" y="76579"/>
                        <a:pt x="80160" y="67054"/>
                      </a:cubicBezTo>
                      <a:cubicBezTo>
                        <a:pt x="62698" y="57529"/>
                        <a:pt x="-8211" y="-5442"/>
                        <a:pt x="785" y="3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9" name="フリーフォーム 1518">
                  <a:extLst>
                    <a:ext uri="{FF2B5EF4-FFF2-40B4-BE49-F238E27FC236}">
                      <a16:creationId xmlns:a16="http://schemas.microsoft.com/office/drawing/2014/main" id="{C35DC0E1-9D1F-3AB7-6BD9-A9763699DB47}"/>
                    </a:ext>
                  </a:extLst>
                </p:cNvPr>
                <p:cNvSpPr/>
                <p:nvPr/>
              </p:nvSpPr>
              <p:spPr>
                <a:xfrm>
                  <a:off x="8092606" y="8337297"/>
                  <a:ext cx="241800" cy="199771"/>
                </a:xfrm>
                <a:custGeom>
                  <a:avLst/>
                  <a:gdLst>
                    <a:gd name="connsiteX0" fmla="*/ 469 w 241800"/>
                    <a:gd name="connsiteY0" fmla="*/ 253 h 199771"/>
                    <a:gd name="connsiteX1" fmla="*/ 102069 w 241800"/>
                    <a:gd name="connsiteY1" fmla="*/ 111378 h 199771"/>
                    <a:gd name="connsiteX2" fmla="*/ 146519 w 241800"/>
                    <a:gd name="connsiteY2" fmla="*/ 197103 h 199771"/>
                    <a:gd name="connsiteX3" fmla="*/ 241769 w 241800"/>
                    <a:gd name="connsiteY3" fmla="*/ 178053 h 199771"/>
                    <a:gd name="connsiteX4" fmla="*/ 156044 w 241800"/>
                    <a:gd name="connsiteY4" fmla="*/ 178053 h 199771"/>
                    <a:gd name="connsiteX5" fmla="*/ 67144 w 241800"/>
                    <a:gd name="connsiteY5" fmla="*/ 82803 h 199771"/>
                    <a:gd name="connsiteX6" fmla="*/ 469 w 241800"/>
                    <a:gd name="connsiteY6" fmla="*/ 253 h 199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1800" h="199771">
                      <a:moveTo>
                        <a:pt x="469" y="253"/>
                      </a:moveTo>
                      <a:cubicBezTo>
                        <a:pt x="6290" y="5015"/>
                        <a:pt x="77727" y="78570"/>
                        <a:pt x="102069" y="111378"/>
                      </a:cubicBezTo>
                      <a:cubicBezTo>
                        <a:pt x="126411" y="144186"/>
                        <a:pt x="123236" y="185991"/>
                        <a:pt x="146519" y="197103"/>
                      </a:cubicBezTo>
                      <a:cubicBezTo>
                        <a:pt x="169802" y="208215"/>
                        <a:pt x="240182" y="181228"/>
                        <a:pt x="241769" y="178053"/>
                      </a:cubicBezTo>
                      <a:cubicBezTo>
                        <a:pt x="243356" y="174878"/>
                        <a:pt x="185148" y="193928"/>
                        <a:pt x="156044" y="178053"/>
                      </a:cubicBezTo>
                      <a:cubicBezTo>
                        <a:pt x="126940" y="162178"/>
                        <a:pt x="89898" y="106615"/>
                        <a:pt x="67144" y="82803"/>
                      </a:cubicBezTo>
                      <a:cubicBezTo>
                        <a:pt x="44390" y="58991"/>
                        <a:pt x="-5352" y="-4509"/>
                        <a:pt x="469" y="2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0" name="フリーフォーム 1519">
                  <a:extLst>
                    <a:ext uri="{FF2B5EF4-FFF2-40B4-BE49-F238E27FC236}">
                      <a16:creationId xmlns:a16="http://schemas.microsoft.com/office/drawing/2014/main" id="{07898614-7062-83BC-FA5D-2F9011419688}"/>
                    </a:ext>
                  </a:extLst>
                </p:cNvPr>
                <p:cNvSpPr/>
                <p:nvPr/>
              </p:nvSpPr>
              <p:spPr>
                <a:xfrm>
                  <a:off x="7229442" y="6696048"/>
                  <a:ext cx="225918" cy="447085"/>
                </a:xfrm>
                <a:custGeom>
                  <a:avLst/>
                  <a:gdLst>
                    <a:gd name="connsiteX0" fmla="*/ 25433 w 225918"/>
                    <a:gd name="connsiteY0" fmla="*/ 27 h 447085"/>
                    <a:gd name="connsiteX1" fmla="*/ 57183 w 225918"/>
                    <a:gd name="connsiteY1" fmla="*/ 165127 h 447085"/>
                    <a:gd name="connsiteX2" fmla="*/ 95283 w 225918"/>
                    <a:gd name="connsiteY2" fmla="*/ 285777 h 447085"/>
                    <a:gd name="connsiteX3" fmla="*/ 225458 w 225918"/>
                    <a:gd name="connsiteY3" fmla="*/ 444527 h 447085"/>
                    <a:gd name="connsiteX4" fmla="*/ 133383 w 225918"/>
                    <a:gd name="connsiteY4" fmla="*/ 377852 h 447085"/>
                    <a:gd name="connsiteX5" fmla="*/ 33 w 225918"/>
                    <a:gd name="connsiteY5" fmla="*/ 298477 h 447085"/>
                    <a:gd name="connsiteX6" fmla="*/ 146083 w 225918"/>
                    <a:gd name="connsiteY6" fmla="*/ 355627 h 447085"/>
                    <a:gd name="connsiteX7" fmla="*/ 41308 w 225918"/>
                    <a:gd name="connsiteY7" fmla="*/ 177827 h 447085"/>
                    <a:gd name="connsiteX8" fmla="*/ 25433 w 225918"/>
                    <a:gd name="connsiteY8" fmla="*/ 27 h 44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918" h="447085">
                      <a:moveTo>
                        <a:pt x="25433" y="27"/>
                      </a:moveTo>
                      <a:cubicBezTo>
                        <a:pt x="28079" y="-2090"/>
                        <a:pt x="45541" y="117502"/>
                        <a:pt x="57183" y="165127"/>
                      </a:cubicBezTo>
                      <a:cubicBezTo>
                        <a:pt x="68825" y="212752"/>
                        <a:pt x="67237" y="239210"/>
                        <a:pt x="95283" y="285777"/>
                      </a:cubicBezTo>
                      <a:cubicBezTo>
                        <a:pt x="123329" y="332344"/>
                        <a:pt x="219108" y="429181"/>
                        <a:pt x="225458" y="444527"/>
                      </a:cubicBezTo>
                      <a:cubicBezTo>
                        <a:pt x="231808" y="459873"/>
                        <a:pt x="170954" y="402194"/>
                        <a:pt x="133383" y="377852"/>
                      </a:cubicBezTo>
                      <a:cubicBezTo>
                        <a:pt x="95812" y="353510"/>
                        <a:pt x="-2084" y="302181"/>
                        <a:pt x="33" y="298477"/>
                      </a:cubicBezTo>
                      <a:cubicBezTo>
                        <a:pt x="2150" y="294773"/>
                        <a:pt x="139204" y="375735"/>
                        <a:pt x="146083" y="355627"/>
                      </a:cubicBezTo>
                      <a:cubicBezTo>
                        <a:pt x="152962" y="335519"/>
                        <a:pt x="57183" y="231273"/>
                        <a:pt x="41308" y="177827"/>
                      </a:cubicBezTo>
                      <a:cubicBezTo>
                        <a:pt x="25433" y="124381"/>
                        <a:pt x="22787" y="2144"/>
                        <a:pt x="25433" y="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1" name="フリーフォーム 1520">
                  <a:extLst>
                    <a:ext uri="{FF2B5EF4-FFF2-40B4-BE49-F238E27FC236}">
                      <a16:creationId xmlns:a16="http://schemas.microsoft.com/office/drawing/2014/main" id="{4BAEE395-8CD9-E02B-11F8-E2E6E8E1E66D}"/>
                    </a:ext>
                  </a:extLst>
                </p:cNvPr>
                <p:cNvSpPr/>
                <p:nvPr/>
              </p:nvSpPr>
              <p:spPr>
                <a:xfrm>
                  <a:off x="5819775" y="5949307"/>
                  <a:ext cx="28575" cy="105782"/>
                </a:xfrm>
                <a:custGeom>
                  <a:avLst/>
                  <a:gdLst>
                    <a:gd name="connsiteX0" fmla="*/ 12700 w 28575"/>
                    <a:gd name="connsiteY0" fmla="*/ 643 h 105782"/>
                    <a:gd name="connsiteX1" fmla="*/ 28575 w 28575"/>
                    <a:gd name="connsiteY1" fmla="*/ 99068 h 105782"/>
                    <a:gd name="connsiteX2" fmla="*/ 12700 w 28575"/>
                    <a:gd name="connsiteY2" fmla="*/ 92718 h 105782"/>
                    <a:gd name="connsiteX3" fmla="*/ 0 w 28575"/>
                    <a:gd name="connsiteY3" fmla="*/ 57793 h 105782"/>
                    <a:gd name="connsiteX4" fmla="*/ 12700 w 28575"/>
                    <a:gd name="connsiteY4" fmla="*/ 643 h 10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75" h="105782">
                      <a:moveTo>
                        <a:pt x="12700" y="643"/>
                      </a:moveTo>
                      <a:cubicBezTo>
                        <a:pt x="17462" y="7522"/>
                        <a:pt x="28575" y="99068"/>
                        <a:pt x="28575" y="99068"/>
                      </a:cubicBezTo>
                      <a:cubicBezTo>
                        <a:pt x="28575" y="114414"/>
                        <a:pt x="17462" y="99597"/>
                        <a:pt x="12700" y="92718"/>
                      </a:cubicBezTo>
                      <a:cubicBezTo>
                        <a:pt x="7938" y="85839"/>
                        <a:pt x="0" y="71551"/>
                        <a:pt x="0" y="57793"/>
                      </a:cubicBezTo>
                      <a:cubicBezTo>
                        <a:pt x="0" y="44035"/>
                        <a:pt x="7938" y="-6236"/>
                        <a:pt x="12700" y="6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2" name="フリーフォーム 1521">
                  <a:extLst>
                    <a:ext uri="{FF2B5EF4-FFF2-40B4-BE49-F238E27FC236}">
                      <a16:creationId xmlns:a16="http://schemas.microsoft.com/office/drawing/2014/main" id="{9957E26A-1EDF-0D0F-B055-70E49D7081CC}"/>
                    </a:ext>
                  </a:extLst>
                </p:cNvPr>
                <p:cNvSpPr/>
                <p:nvPr/>
              </p:nvSpPr>
              <p:spPr>
                <a:xfrm>
                  <a:off x="6000042" y="5918037"/>
                  <a:ext cx="61175" cy="180172"/>
                </a:xfrm>
                <a:custGeom>
                  <a:avLst/>
                  <a:gdLst>
                    <a:gd name="connsiteX0" fmla="*/ 61033 w 61175"/>
                    <a:gd name="connsiteY0" fmla="*/ 163 h 180172"/>
                    <a:gd name="connsiteX1" fmla="*/ 19758 w 61175"/>
                    <a:gd name="connsiteY1" fmla="*/ 101763 h 180172"/>
                    <a:gd name="connsiteX2" fmla="*/ 7058 w 61175"/>
                    <a:gd name="connsiteY2" fmla="*/ 177963 h 180172"/>
                    <a:gd name="connsiteX3" fmla="*/ 3883 w 61175"/>
                    <a:gd name="connsiteY3" fmla="*/ 152563 h 180172"/>
                    <a:gd name="connsiteX4" fmla="*/ 3883 w 61175"/>
                    <a:gd name="connsiteY4" fmla="*/ 79538 h 180172"/>
                    <a:gd name="connsiteX5" fmla="*/ 61033 w 61175"/>
                    <a:gd name="connsiteY5" fmla="*/ 163 h 180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175" h="180172">
                      <a:moveTo>
                        <a:pt x="61033" y="163"/>
                      </a:moveTo>
                      <a:cubicBezTo>
                        <a:pt x="63679" y="3867"/>
                        <a:pt x="28754" y="72130"/>
                        <a:pt x="19758" y="101763"/>
                      </a:cubicBezTo>
                      <a:cubicBezTo>
                        <a:pt x="10762" y="131396"/>
                        <a:pt x="9704" y="169496"/>
                        <a:pt x="7058" y="177963"/>
                      </a:cubicBezTo>
                      <a:cubicBezTo>
                        <a:pt x="4412" y="186430"/>
                        <a:pt x="4412" y="168967"/>
                        <a:pt x="3883" y="152563"/>
                      </a:cubicBezTo>
                      <a:cubicBezTo>
                        <a:pt x="3354" y="136159"/>
                        <a:pt x="-4584" y="102292"/>
                        <a:pt x="3883" y="79538"/>
                      </a:cubicBezTo>
                      <a:cubicBezTo>
                        <a:pt x="12350" y="56784"/>
                        <a:pt x="58387" y="-3541"/>
                        <a:pt x="61033" y="16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3" name="フリーフォーム 1522">
                  <a:extLst>
                    <a:ext uri="{FF2B5EF4-FFF2-40B4-BE49-F238E27FC236}">
                      <a16:creationId xmlns:a16="http://schemas.microsoft.com/office/drawing/2014/main" id="{B9A957A2-21CE-8D66-BD2A-79A8C4160F22}"/>
                    </a:ext>
                  </a:extLst>
                </p:cNvPr>
                <p:cNvSpPr/>
                <p:nvPr/>
              </p:nvSpPr>
              <p:spPr>
                <a:xfrm>
                  <a:off x="5914930" y="5929160"/>
                  <a:ext cx="171968" cy="33667"/>
                </a:xfrm>
                <a:custGeom>
                  <a:avLst/>
                  <a:gdLst>
                    <a:gd name="connsiteX0" fmla="*/ 95 w 171968"/>
                    <a:gd name="connsiteY0" fmla="*/ 4915 h 33667"/>
                    <a:gd name="connsiteX1" fmla="*/ 108045 w 171968"/>
                    <a:gd name="connsiteY1" fmla="*/ 1740 h 33667"/>
                    <a:gd name="connsiteX2" fmla="*/ 171545 w 171968"/>
                    <a:gd name="connsiteY2" fmla="*/ 33490 h 33667"/>
                    <a:gd name="connsiteX3" fmla="*/ 133445 w 171968"/>
                    <a:gd name="connsiteY3" fmla="*/ 14440 h 33667"/>
                    <a:gd name="connsiteX4" fmla="*/ 88995 w 171968"/>
                    <a:gd name="connsiteY4" fmla="*/ 11265 h 33667"/>
                    <a:gd name="connsiteX5" fmla="*/ 95 w 171968"/>
                    <a:gd name="connsiteY5" fmla="*/ 4915 h 33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1968" h="33667">
                      <a:moveTo>
                        <a:pt x="95" y="4915"/>
                      </a:moveTo>
                      <a:cubicBezTo>
                        <a:pt x="3270" y="3328"/>
                        <a:pt x="79470" y="-3022"/>
                        <a:pt x="108045" y="1740"/>
                      </a:cubicBezTo>
                      <a:cubicBezTo>
                        <a:pt x="136620" y="6502"/>
                        <a:pt x="171545" y="33490"/>
                        <a:pt x="171545" y="33490"/>
                      </a:cubicBezTo>
                      <a:cubicBezTo>
                        <a:pt x="175778" y="35607"/>
                        <a:pt x="147203" y="18144"/>
                        <a:pt x="133445" y="14440"/>
                      </a:cubicBezTo>
                      <a:cubicBezTo>
                        <a:pt x="119687" y="10736"/>
                        <a:pt x="103812" y="11794"/>
                        <a:pt x="88995" y="11265"/>
                      </a:cubicBezTo>
                      <a:cubicBezTo>
                        <a:pt x="74178" y="10736"/>
                        <a:pt x="-3080" y="6502"/>
                        <a:pt x="95" y="49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4" name="フリーフォーム 1523">
                  <a:extLst>
                    <a:ext uri="{FF2B5EF4-FFF2-40B4-BE49-F238E27FC236}">
                      <a16:creationId xmlns:a16="http://schemas.microsoft.com/office/drawing/2014/main" id="{8055764E-A119-FC4E-6DEC-DA4743E2D1CB}"/>
                    </a:ext>
                  </a:extLst>
                </p:cNvPr>
                <p:cNvSpPr/>
                <p:nvPr/>
              </p:nvSpPr>
              <p:spPr>
                <a:xfrm>
                  <a:off x="5490270" y="6007060"/>
                  <a:ext cx="631842" cy="136584"/>
                </a:xfrm>
                <a:custGeom>
                  <a:avLst/>
                  <a:gdLst>
                    <a:gd name="connsiteX0" fmla="*/ 2480 w 631842"/>
                    <a:gd name="connsiteY0" fmla="*/ 12740 h 136584"/>
                    <a:gd name="connsiteX1" fmla="*/ 110430 w 631842"/>
                    <a:gd name="connsiteY1" fmla="*/ 19090 h 136584"/>
                    <a:gd name="connsiteX2" fmla="*/ 281880 w 631842"/>
                    <a:gd name="connsiteY2" fmla="*/ 47665 h 136584"/>
                    <a:gd name="connsiteX3" fmla="*/ 237430 w 631842"/>
                    <a:gd name="connsiteY3" fmla="*/ 25440 h 136584"/>
                    <a:gd name="connsiteX4" fmla="*/ 364430 w 631842"/>
                    <a:gd name="connsiteY4" fmla="*/ 60365 h 136584"/>
                    <a:gd name="connsiteX5" fmla="*/ 539055 w 631842"/>
                    <a:gd name="connsiteY5" fmla="*/ 114340 h 136584"/>
                    <a:gd name="connsiteX6" fmla="*/ 631130 w 631842"/>
                    <a:gd name="connsiteY6" fmla="*/ 136565 h 136584"/>
                    <a:gd name="connsiteX7" fmla="*/ 577155 w 631842"/>
                    <a:gd name="connsiteY7" fmla="*/ 111165 h 136584"/>
                    <a:gd name="connsiteX8" fmla="*/ 494605 w 631842"/>
                    <a:gd name="connsiteY8" fmla="*/ 76240 h 136584"/>
                    <a:gd name="connsiteX9" fmla="*/ 329505 w 631842"/>
                    <a:gd name="connsiteY9" fmla="*/ 31790 h 136584"/>
                    <a:gd name="connsiteX10" fmla="*/ 199330 w 631842"/>
                    <a:gd name="connsiteY10" fmla="*/ 40 h 136584"/>
                    <a:gd name="connsiteX11" fmla="*/ 300930 w 631842"/>
                    <a:gd name="connsiteY11" fmla="*/ 38140 h 136584"/>
                    <a:gd name="connsiteX12" fmla="*/ 215205 w 631842"/>
                    <a:gd name="connsiteY12" fmla="*/ 6390 h 136584"/>
                    <a:gd name="connsiteX13" fmla="*/ 2480 w 631842"/>
                    <a:gd name="connsiteY13" fmla="*/ 12740 h 13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31842" h="136584">
                      <a:moveTo>
                        <a:pt x="2480" y="12740"/>
                      </a:moveTo>
                      <a:cubicBezTo>
                        <a:pt x="-14982" y="14857"/>
                        <a:pt x="63863" y="13269"/>
                        <a:pt x="110430" y="19090"/>
                      </a:cubicBezTo>
                      <a:cubicBezTo>
                        <a:pt x="156997" y="24911"/>
                        <a:pt x="260713" y="46607"/>
                        <a:pt x="281880" y="47665"/>
                      </a:cubicBezTo>
                      <a:cubicBezTo>
                        <a:pt x="303047" y="48723"/>
                        <a:pt x="223672" y="23323"/>
                        <a:pt x="237430" y="25440"/>
                      </a:cubicBezTo>
                      <a:cubicBezTo>
                        <a:pt x="251188" y="27557"/>
                        <a:pt x="314159" y="45548"/>
                        <a:pt x="364430" y="60365"/>
                      </a:cubicBezTo>
                      <a:cubicBezTo>
                        <a:pt x="414701" y="75182"/>
                        <a:pt x="494605" y="101640"/>
                        <a:pt x="539055" y="114340"/>
                      </a:cubicBezTo>
                      <a:cubicBezTo>
                        <a:pt x="583505" y="127040"/>
                        <a:pt x="624780" y="137094"/>
                        <a:pt x="631130" y="136565"/>
                      </a:cubicBezTo>
                      <a:cubicBezTo>
                        <a:pt x="637480" y="136036"/>
                        <a:pt x="599909" y="121219"/>
                        <a:pt x="577155" y="111165"/>
                      </a:cubicBezTo>
                      <a:cubicBezTo>
                        <a:pt x="554401" y="101111"/>
                        <a:pt x="535880" y="89469"/>
                        <a:pt x="494605" y="76240"/>
                      </a:cubicBezTo>
                      <a:cubicBezTo>
                        <a:pt x="453330" y="63011"/>
                        <a:pt x="378717" y="44490"/>
                        <a:pt x="329505" y="31790"/>
                      </a:cubicBezTo>
                      <a:cubicBezTo>
                        <a:pt x="280293" y="19090"/>
                        <a:pt x="204092" y="-1018"/>
                        <a:pt x="199330" y="40"/>
                      </a:cubicBezTo>
                      <a:cubicBezTo>
                        <a:pt x="194568" y="1098"/>
                        <a:pt x="298284" y="37082"/>
                        <a:pt x="300930" y="38140"/>
                      </a:cubicBezTo>
                      <a:cubicBezTo>
                        <a:pt x="303576" y="39198"/>
                        <a:pt x="265476" y="10623"/>
                        <a:pt x="215205" y="6390"/>
                      </a:cubicBezTo>
                      <a:cubicBezTo>
                        <a:pt x="164934" y="2157"/>
                        <a:pt x="19942" y="10623"/>
                        <a:pt x="2480" y="127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5" name="フリーフォーム 1524">
                  <a:extLst>
                    <a:ext uri="{FF2B5EF4-FFF2-40B4-BE49-F238E27FC236}">
                      <a16:creationId xmlns:a16="http://schemas.microsoft.com/office/drawing/2014/main" id="{6C6089DD-EDE2-09ED-9F94-5EE60696F966}"/>
                    </a:ext>
                  </a:extLst>
                </p:cNvPr>
                <p:cNvSpPr/>
                <p:nvPr/>
              </p:nvSpPr>
              <p:spPr>
                <a:xfrm>
                  <a:off x="4387430" y="5905443"/>
                  <a:ext cx="64011" cy="231895"/>
                </a:xfrm>
                <a:custGeom>
                  <a:avLst/>
                  <a:gdLst>
                    <a:gd name="connsiteX0" fmla="*/ 25820 w 64011"/>
                    <a:gd name="connsiteY0" fmla="*/ 57 h 231895"/>
                    <a:gd name="connsiteX1" fmla="*/ 44870 w 64011"/>
                    <a:gd name="connsiteY1" fmla="*/ 73082 h 231895"/>
                    <a:gd name="connsiteX2" fmla="*/ 19470 w 64011"/>
                    <a:gd name="connsiteY2" fmla="*/ 108007 h 231895"/>
                    <a:gd name="connsiteX3" fmla="*/ 38520 w 64011"/>
                    <a:gd name="connsiteY3" fmla="*/ 184207 h 231895"/>
                    <a:gd name="connsiteX4" fmla="*/ 63920 w 64011"/>
                    <a:gd name="connsiteY4" fmla="*/ 231832 h 231895"/>
                    <a:gd name="connsiteX5" fmla="*/ 28995 w 64011"/>
                    <a:gd name="connsiteY5" fmla="*/ 193732 h 231895"/>
                    <a:gd name="connsiteX6" fmla="*/ 420 w 64011"/>
                    <a:gd name="connsiteY6" fmla="*/ 165157 h 231895"/>
                    <a:gd name="connsiteX7" fmla="*/ 51220 w 64011"/>
                    <a:gd name="connsiteY7" fmla="*/ 85782 h 231895"/>
                    <a:gd name="connsiteX8" fmla="*/ 25820 w 64011"/>
                    <a:gd name="connsiteY8" fmla="*/ 57 h 231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011" h="231895">
                      <a:moveTo>
                        <a:pt x="25820" y="57"/>
                      </a:moveTo>
                      <a:cubicBezTo>
                        <a:pt x="24762" y="-2060"/>
                        <a:pt x="45928" y="55091"/>
                        <a:pt x="44870" y="73082"/>
                      </a:cubicBezTo>
                      <a:cubicBezTo>
                        <a:pt x="43812" y="91073"/>
                        <a:pt x="20528" y="89486"/>
                        <a:pt x="19470" y="108007"/>
                      </a:cubicBezTo>
                      <a:cubicBezTo>
                        <a:pt x="18412" y="126528"/>
                        <a:pt x="31112" y="163570"/>
                        <a:pt x="38520" y="184207"/>
                      </a:cubicBezTo>
                      <a:cubicBezTo>
                        <a:pt x="45928" y="204844"/>
                        <a:pt x="65507" y="230245"/>
                        <a:pt x="63920" y="231832"/>
                      </a:cubicBezTo>
                      <a:cubicBezTo>
                        <a:pt x="62333" y="233419"/>
                        <a:pt x="39578" y="204844"/>
                        <a:pt x="28995" y="193732"/>
                      </a:cubicBezTo>
                      <a:cubicBezTo>
                        <a:pt x="18412" y="182620"/>
                        <a:pt x="-3284" y="183149"/>
                        <a:pt x="420" y="165157"/>
                      </a:cubicBezTo>
                      <a:cubicBezTo>
                        <a:pt x="4124" y="147165"/>
                        <a:pt x="45399" y="108007"/>
                        <a:pt x="51220" y="85782"/>
                      </a:cubicBezTo>
                      <a:cubicBezTo>
                        <a:pt x="57041" y="63557"/>
                        <a:pt x="26878" y="2174"/>
                        <a:pt x="25820" y="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6" name="フリーフォーム 1525">
                  <a:extLst>
                    <a:ext uri="{FF2B5EF4-FFF2-40B4-BE49-F238E27FC236}">
                      <a16:creationId xmlns:a16="http://schemas.microsoft.com/office/drawing/2014/main" id="{5A96F904-ECE8-B0EC-DD8A-8A6304DA4BAD}"/>
                    </a:ext>
                  </a:extLst>
                </p:cNvPr>
                <p:cNvSpPr/>
                <p:nvPr/>
              </p:nvSpPr>
              <p:spPr>
                <a:xfrm>
                  <a:off x="5721322" y="6029238"/>
                  <a:ext cx="36937" cy="204343"/>
                </a:xfrm>
                <a:custGeom>
                  <a:avLst/>
                  <a:gdLst>
                    <a:gd name="connsiteX0" fmla="*/ 34953 w 36937"/>
                    <a:gd name="connsiteY0" fmla="*/ 87 h 204343"/>
                    <a:gd name="connsiteX1" fmla="*/ 34953 w 36937"/>
                    <a:gd name="connsiteY1" fmla="*/ 114387 h 204343"/>
                    <a:gd name="connsiteX2" fmla="*/ 19078 w 36937"/>
                    <a:gd name="connsiteY2" fmla="*/ 203287 h 204343"/>
                    <a:gd name="connsiteX3" fmla="*/ 12728 w 36937"/>
                    <a:gd name="connsiteY3" fmla="*/ 158837 h 204343"/>
                    <a:gd name="connsiteX4" fmla="*/ 28 w 36937"/>
                    <a:gd name="connsiteY4" fmla="*/ 92162 h 204343"/>
                    <a:gd name="connsiteX5" fmla="*/ 9553 w 36937"/>
                    <a:gd name="connsiteY5" fmla="*/ 123912 h 204343"/>
                    <a:gd name="connsiteX6" fmla="*/ 19078 w 36937"/>
                    <a:gd name="connsiteY6" fmla="*/ 95337 h 204343"/>
                    <a:gd name="connsiteX7" fmla="*/ 34953 w 36937"/>
                    <a:gd name="connsiteY7" fmla="*/ 87 h 204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937" h="204343">
                      <a:moveTo>
                        <a:pt x="34953" y="87"/>
                      </a:moveTo>
                      <a:cubicBezTo>
                        <a:pt x="37599" y="3262"/>
                        <a:pt x="37599" y="80520"/>
                        <a:pt x="34953" y="114387"/>
                      </a:cubicBezTo>
                      <a:cubicBezTo>
                        <a:pt x="32307" y="148254"/>
                        <a:pt x="22782" y="195879"/>
                        <a:pt x="19078" y="203287"/>
                      </a:cubicBezTo>
                      <a:cubicBezTo>
                        <a:pt x="15374" y="210695"/>
                        <a:pt x="15903" y="177358"/>
                        <a:pt x="12728" y="158837"/>
                      </a:cubicBezTo>
                      <a:cubicBezTo>
                        <a:pt x="9553" y="140316"/>
                        <a:pt x="557" y="97983"/>
                        <a:pt x="28" y="92162"/>
                      </a:cubicBezTo>
                      <a:cubicBezTo>
                        <a:pt x="-501" y="86341"/>
                        <a:pt x="6378" y="123383"/>
                        <a:pt x="9553" y="123912"/>
                      </a:cubicBezTo>
                      <a:cubicBezTo>
                        <a:pt x="12728" y="124441"/>
                        <a:pt x="16432" y="109624"/>
                        <a:pt x="19078" y="95337"/>
                      </a:cubicBezTo>
                      <a:cubicBezTo>
                        <a:pt x="21724" y="81050"/>
                        <a:pt x="32307" y="-3088"/>
                        <a:pt x="34953" y="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7" name="フリーフォーム 1526">
                  <a:extLst>
                    <a:ext uri="{FF2B5EF4-FFF2-40B4-BE49-F238E27FC236}">
                      <a16:creationId xmlns:a16="http://schemas.microsoft.com/office/drawing/2014/main" id="{F6C96A5F-CBD2-9B2B-CB2F-24AF7B3E2FB8}"/>
                    </a:ext>
                  </a:extLst>
                </p:cNvPr>
                <p:cNvSpPr/>
                <p:nvPr/>
              </p:nvSpPr>
              <p:spPr>
                <a:xfrm>
                  <a:off x="4413024" y="6000622"/>
                  <a:ext cx="569099" cy="131279"/>
                </a:xfrm>
                <a:custGeom>
                  <a:avLst/>
                  <a:gdLst>
                    <a:gd name="connsiteX0" fmla="*/ 226 w 569099"/>
                    <a:gd name="connsiteY0" fmla="*/ 128 h 131279"/>
                    <a:gd name="connsiteX1" fmla="*/ 63726 w 569099"/>
                    <a:gd name="connsiteY1" fmla="*/ 60453 h 131279"/>
                    <a:gd name="connsiteX2" fmla="*/ 19276 w 569099"/>
                    <a:gd name="connsiteY2" fmla="*/ 73153 h 131279"/>
                    <a:gd name="connsiteX3" fmla="*/ 117701 w 569099"/>
                    <a:gd name="connsiteY3" fmla="*/ 76328 h 131279"/>
                    <a:gd name="connsiteX4" fmla="*/ 362176 w 569099"/>
                    <a:gd name="connsiteY4" fmla="*/ 104903 h 131279"/>
                    <a:gd name="connsiteX5" fmla="*/ 285976 w 569099"/>
                    <a:gd name="connsiteY5" fmla="*/ 76328 h 131279"/>
                    <a:gd name="connsiteX6" fmla="*/ 565376 w 569099"/>
                    <a:gd name="connsiteY6" fmla="*/ 130303 h 131279"/>
                    <a:gd name="connsiteX7" fmla="*/ 422501 w 569099"/>
                    <a:gd name="connsiteY7" fmla="*/ 108078 h 131279"/>
                    <a:gd name="connsiteX8" fmla="*/ 85951 w 569099"/>
                    <a:gd name="connsiteY8" fmla="*/ 69978 h 131279"/>
                    <a:gd name="connsiteX9" fmla="*/ 28801 w 569099"/>
                    <a:gd name="connsiteY9" fmla="*/ 66803 h 131279"/>
                    <a:gd name="connsiteX10" fmla="*/ 41501 w 569099"/>
                    <a:gd name="connsiteY10" fmla="*/ 44578 h 131279"/>
                    <a:gd name="connsiteX11" fmla="*/ 226 w 569099"/>
                    <a:gd name="connsiteY11" fmla="*/ 128 h 131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69099" h="131279">
                      <a:moveTo>
                        <a:pt x="226" y="128"/>
                      </a:moveTo>
                      <a:cubicBezTo>
                        <a:pt x="3930" y="2774"/>
                        <a:pt x="60551" y="48282"/>
                        <a:pt x="63726" y="60453"/>
                      </a:cubicBezTo>
                      <a:cubicBezTo>
                        <a:pt x="66901" y="72624"/>
                        <a:pt x="10280" y="70507"/>
                        <a:pt x="19276" y="73153"/>
                      </a:cubicBezTo>
                      <a:cubicBezTo>
                        <a:pt x="28272" y="75799"/>
                        <a:pt x="60551" y="71036"/>
                        <a:pt x="117701" y="76328"/>
                      </a:cubicBezTo>
                      <a:cubicBezTo>
                        <a:pt x="174851" y="81620"/>
                        <a:pt x="334130" y="104903"/>
                        <a:pt x="362176" y="104903"/>
                      </a:cubicBezTo>
                      <a:cubicBezTo>
                        <a:pt x="390222" y="104903"/>
                        <a:pt x="252109" y="72095"/>
                        <a:pt x="285976" y="76328"/>
                      </a:cubicBezTo>
                      <a:cubicBezTo>
                        <a:pt x="319843" y="80561"/>
                        <a:pt x="542622" y="125011"/>
                        <a:pt x="565376" y="130303"/>
                      </a:cubicBezTo>
                      <a:cubicBezTo>
                        <a:pt x="588130" y="135595"/>
                        <a:pt x="502405" y="118132"/>
                        <a:pt x="422501" y="108078"/>
                      </a:cubicBezTo>
                      <a:cubicBezTo>
                        <a:pt x="342597" y="98024"/>
                        <a:pt x="151568" y="76857"/>
                        <a:pt x="85951" y="69978"/>
                      </a:cubicBezTo>
                      <a:cubicBezTo>
                        <a:pt x="20334" y="63099"/>
                        <a:pt x="28801" y="66803"/>
                        <a:pt x="28801" y="66803"/>
                      </a:cubicBezTo>
                      <a:cubicBezTo>
                        <a:pt x="21393" y="62570"/>
                        <a:pt x="43618" y="52515"/>
                        <a:pt x="41501" y="44578"/>
                      </a:cubicBezTo>
                      <a:cubicBezTo>
                        <a:pt x="39384" y="36641"/>
                        <a:pt x="-3478" y="-2518"/>
                        <a:pt x="226" y="1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8" name="フリーフォーム 1527">
                  <a:extLst>
                    <a:ext uri="{FF2B5EF4-FFF2-40B4-BE49-F238E27FC236}">
                      <a16:creationId xmlns:a16="http://schemas.microsoft.com/office/drawing/2014/main" id="{110AB238-58A1-5A1B-611D-0088BC3D3E47}"/>
                    </a:ext>
                  </a:extLst>
                </p:cNvPr>
                <p:cNvSpPr/>
                <p:nvPr/>
              </p:nvSpPr>
              <p:spPr>
                <a:xfrm>
                  <a:off x="5336519" y="6196871"/>
                  <a:ext cx="724347" cy="147030"/>
                </a:xfrm>
                <a:custGeom>
                  <a:avLst/>
                  <a:gdLst>
                    <a:gd name="connsiteX0" fmla="*/ 656 w 724347"/>
                    <a:gd name="connsiteY0" fmla="*/ 729 h 147030"/>
                    <a:gd name="connsiteX1" fmla="*/ 267356 w 724347"/>
                    <a:gd name="connsiteY1" fmla="*/ 29304 h 147030"/>
                    <a:gd name="connsiteX2" fmla="*/ 445156 w 724347"/>
                    <a:gd name="connsiteY2" fmla="*/ 45179 h 147030"/>
                    <a:gd name="connsiteX3" fmla="*/ 359431 w 724347"/>
                    <a:gd name="connsiteY3" fmla="*/ 38829 h 147030"/>
                    <a:gd name="connsiteX4" fmla="*/ 515006 w 724347"/>
                    <a:gd name="connsiteY4" fmla="*/ 70579 h 147030"/>
                    <a:gd name="connsiteX5" fmla="*/ 721381 w 724347"/>
                    <a:gd name="connsiteY5" fmla="*/ 146779 h 147030"/>
                    <a:gd name="connsiteX6" fmla="*/ 622956 w 724347"/>
                    <a:gd name="connsiteY6" fmla="*/ 92804 h 147030"/>
                    <a:gd name="connsiteX7" fmla="*/ 429281 w 724347"/>
                    <a:gd name="connsiteY7" fmla="*/ 29304 h 147030"/>
                    <a:gd name="connsiteX8" fmla="*/ 349906 w 724347"/>
                    <a:gd name="connsiteY8" fmla="*/ 10254 h 147030"/>
                    <a:gd name="connsiteX9" fmla="*/ 656 w 724347"/>
                    <a:gd name="connsiteY9" fmla="*/ 729 h 147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4347" h="147030">
                      <a:moveTo>
                        <a:pt x="656" y="729"/>
                      </a:moveTo>
                      <a:cubicBezTo>
                        <a:pt x="-13102" y="3904"/>
                        <a:pt x="193273" y="21896"/>
                        <a:pt x="267356" y="29304"/>
                      </a:cubicBezTo>
                      <a:cubicBezTo>
                        <a:pt x="341439" y="36712"/>
                        <a:pt x="429810" y="43592"/>
                        <a:pt x="445156" y="45179"/>
                      </a:cubicBezTo>
                      <a:cubicBezTo>
                        <a:pt x="460502" y="46767"/>
                        <a:pt x="347789" y="34596"/>
                        <a:pt x="359431" y="38829"/>
                      </a:cubicBezTo>
                      <a:cubicBezTo>
                        <a:pt x="371073" y="43062"/>
                        <a:pt x="454681" y="52587"/>
                        <a:pt x="515006" y="70579"/>
                      </a:cubicBezTo>
                      <a:cubicBezTo>
                        <a:pt x="575331" y="88571"/>
                        <a:pt x="703389" y="143075"/>
                        <a:pt x="721381" y="146779"/>
                      </a:cubicBezTo>
                      <a:cubicBezTo>
                        <a:pt x="739373" y="150483"/>
                        <a:pt x="671639" y="112383"/>
                        <a:pt x="622956" y="92804"/>
                      </a:cubicBezTo>
                      <a:cubicBezTo>
                        <a:pt x="574273" y="73225"/>
                        <a:pt x="474789" y="43062"/>
                        <a:pt x="429281" y="29304"/>
                      </a:cubicBezTo>
                      <a:cubicBezTo>
                        <a:pt x="383773" y="15546"/>
                        <a:pt x="416581" y="15017"/>
                        <a:pt x="349906" y="10254"/>
                      </a:cubicBezTo>
                      <a:cubicBezTo>
                        <a:pt x="283231" y="5492"/>
                        <a:pt x="14414" y="-2446"/>
                        <a:pt x="656" y="7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9" name="フリーフォーム 1528">
                  <a:extLst>
                    <a:ext uri="{FF2B5EF4-FFF2-40B4-BE49-F238E27FC236}">
                      <a16:creationId xmlns:a16="http://schemas.microsoft.com/office/drawing/2014/main" id="{D76CEDE7-2C1C-A85A-F71B-7889CEDB6BF5}"/>
                    </a:ext>
                  </a:extLst>
                </p:cNvPr>
                <p:cNvSpPr/>
                <p:nvPr/>
              </p:nvSpPr>
              <p:spPr>
                <a:xfrm>
                  <a:off x="4440102" y="6136518"/>
                  <a:ext cx="591837" cy="176617"/>
                </a:xfrm>
                <a:custGeom>
                  <a:avLst/>
                  <a:gdLst>
                    <a:gd name="connsiteX0" fmla="*/ 1723 w 591837"/>
                    <a:gd name="connsiteY0" fmla="*/ 757 h 176617"/>
                    <a:gd name="connsiteX1" fmla="*/ 443048 w 591837"/>
                    <a:gd name="connsiteY1" fmla="*/ 153157 h 176617"/>
                    <a:gd name="connsiteX2" fmla="*/ 589098 w 591837"/>
                    <a:gd name="connsiteY2" fmla="*/ 172207 h 176617"/>
                    <a:gd name="connsiteX3" fmla="*/ 516073 w 591837"/>
                    <a:gd name="connsiteY3" fmla="*/ 165857 h 176617"/>
                    <a:gd name="connsiteX4" fmla="*/ 252548 w 591837"/>
                    <a:gd name="connsiteY4" fmla="*/ 64257 h 176617"/>
                    <a:gd name="connsiteX5" fmla="*/ 287473 w 591837"/>
                    <a:gd name="connsiteY5" fmla="*/ 92832 h 176617"/>
                    <a:gd name="connsiteX6" fmla="*/ 1723 w 591837"/>
                    <a:gd name="connsiteY6" fmla="*/ 757 h 176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1837" h="176617">
                      <a:moveTo>
                        <a:pt x="1723" y="757"/>
                      </a:moveTo>
                      <a:cubicBezTo>
                        <a:pt x="27652" y="10811"/>
                        <a:pt x="345152" y="124582"/>
                        <a:pt x="443048" y="153157"/>
                      </a:cubicBezTo>
                      <a:cubicBezTo>
                        <a:pt x="540944" y="181732"/>
                        <a:pt x="576927" y="170090"/>
                        <a:pt x="589098" y="172207"/>
                      </a:cubicBezTo>
                      <a:cubicBezTo>
                        <a:pt x="601269" y="174324"/>
                        <a:pt x="572165" y="183849"/>
                        <a:pt x="516073" y="165857"/>
                      </a:cubicBezTo>
                      <a:cubicBezTo>
                        <a:pt x="459981" y="147865"/>
                        <a:pt x="290648" y="76428"/>
                        <a:pt x="252548" y="64257"/>
                      </a:cubicBezTo>
                      <a:cubicBezTo>
                        <a:pt x="214448" y="52086"/>
                        <a:pt x="324515" y="101828"/>
                        <a:pt x="287473" y="92832"/>
                      </a:cubicBezTo>
                      <a:cubicBezTo>
                        <a:pt x="250431" y="83836"/>
                        <a:pt x="-24206" y="-9297"/>
                        <a:pt x="1723" y="7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0" name="フリーフォーム 1529">
                  <a:extLst>
                    <a:ext uri="{FF2B5EF4-FFF2-40B4-BE49-F238E27FC236}">
                      <a16:creationId xmlns:a16="http://schemas.microsoft.com/office/drawing/2014/main" id="{A22CC82E-87C0-EB1F-F7DA-1FE9CC336182}"/>
                    </a:ext>
                  </a:extLst>
                </p:cNvPr>
                <p:cNvSpPr/>
                <p:nvPr/>
              </p:nvSpPr>
              <p:spPr>
                <a:xfrm>
                  <a:off x="5180664" y="6372217"/>
                  <a:ext cx="313114" cy="51497"/>
                </a:xfrm>
                <a:custGeom>
                  <a:avLst/>
                  <a:gdLst>
                    <a:gd name="connsiteX0" fmla="*/ 936 w 313114"/>
                    <a:gd name="connsiteY0" fmla="*/ 8 h 51497"/>
                    <a:gd name="connsiteX1" fmla="*/ 162861 w 313114"/>
                    <a:gd name="connsiteY1" fmla="*/ 31758 h 51497"/>
                    <a:gd name="connsiteX2" fmla="*/ 312086 w 313114"/>
                    <a:gd name="connsiteY2" fmla="*/ 50808 h 51497"/>
                    <a:gd name="connsiteX3" fmla="*/ 232711 w 313114"/>
                    <a:gd name="connsiteY3" fmla="*/ 47633 h 51497"/>
                    <a:gd name="connsiteX4" fmla="*/ 146986 w 313114"/>
                    <a:gd name="connsiteY4" fmla="*/ 44458 h 51497"/>
                    <a:gd name="connsiteX5" fmla="*/ 223186 w 313114"/>
                    <a:gd name="connsiteY5" fmla="*/ 47633 h 51497"/>
                    <a:gd name="connsiteX6" fmla="*/ 169211 w 313114"/>
                    <a:gd name="connsiteY6" fmla="*/ 9533 h 51497"/>
                    <a:gd name="connsiteX7" fmla="*/ 178736 w 313114"/>
                    <a:gd name="connsiteY7" fmla="*/ 34933 h 51497"/>
                    <a:gd name="connsiteX8" fmla="*/ 99361 w 313114"/>
                    <a:gd name="connsiteY8" fmla="*/ 34933 h 51497"/>
                    <a:gd name="connsiteX9" fmla="*/ 936 w 313114"/>
                    <a:gd name="connsiteY9" fmla="*/ 8 h 51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3114" h="51497">
                      <a:moveTo>
                        <a:pt x="936" y="8"/>
                      </a:moveTo>
                      <a:cubicBezTo>
                        <a:pt x="11519" y="-521"/>
                        <a:pt x="111003" y="23291"/>
                        <a:pt x="162861" y="31758"/>
                      </a:cubicBezTo>
                      <a:cubicBezTo>
                        <a:pt x="214719" y="40225"/>
                        <a:pt x="300444" y="48162"/>
                        <a:pt x="312086" y="50808"/>
                      </a:cubicBezTo>
                      <a:cubicBezTo>
                        <a:pt x="323728" y="53454"/>
                        <a:pt x="232711" y="47633"/>
                        <a:pt x="232711" y="47633"/>
                      </a:cubicBezTo>
                      <a:lnTo>
                        <a:pt x="146986" y="44458"/>
                      </a:lnTo>
                      <a:cubicBezTo>
                        <a:pt x="145399" y="44458"/>
                        <a:pt x="219482" y="53454"/>
                        <a:pt x="223186" y="47633"/>
                      </a:cubicBezTo>
                      <a:cubicBezTo>
                        <a:pt x="226890" y="41812"/>
                        <a:pt x="176619" y="11650"/>
                        <a:pt x="169211" y="9533"/>
                      </a:cubicBezTo>
                      <a:cubicBezTo>
                        <a:pt x="161803" y="7416"/>
                        <a:pt x="190378" y="30700"/>
                        <a:pt x="178736" y="34933"/>
                      </a:cubicBezTo>
                      <a:cubicBezTo>
                        <a:pt x="167094" y="39166"/>
                        <a:pt x="126349" y="38108"/>
                        <a:pt x="99361" y="34933"/>
                      </a:cubicBezTo>
                      <a:cubicBezTo>
                        <a:pt x="72373" y="31758"/>
                        <a:pt x="-9647" y="537"/>
                        <a:pt x="936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1" name="フリーフォーム 1530">
                  <a:extLst>
                    <a:ext uri="{FF2B5EF4-FFF2-40B4-BE49-F238E27FC236}">
                      <a16:creationId xmlns:a16="http://schemas.microsoft.com/office/drawing/2014/main" id="{EEAF39F6-1D49-6442-BE47-AA6256551825}"/>
                    </a:ext>
                  </a:extLst>
                </p:cNvPr>
                <p:cNvSpPr/>
                <p:nvPr/>
              </p:nvSpPr>
              <p:spPr>
                <a:xfrm>
                  <a:off x="5762370" y="6403722"/>
                  <a:ext cx="238413" cy="395588"/>
                </a:xfrm>
                <a:custGeom>
                  <a:avLst/>
                  <a:gdLst>
                    <a:gd name="connsiteX0" fmla="*/ 255 w 238413"/>
                    <a:gd name="connsiteY0" fmla="*/ 73278 h 395588"/>
                    <a:gd name="connsiteX1" fmla="*/ 133605 w 238413"/>
                    <a:gd name="connsiteY1" fmla="*/ 82803 h 395588"/>
                    <a:gd name="connsiteX2" fmla="*/ 209805 w 238413"/>
                    <a:gd name="connsiteY2" fmla="*/ 89153 h 395588"/>
                    <a:gd name="connsiteX3" fmla="*/ 212980 w 238413"/>
                    <a:gd name="connsiteY3" fmla="*/ 19303 h 395588"/>
                    <a:gd name="connsiteX4" fmla="*/ 216155 w 238413"/>
                    <a:gd name="connsiteY4" fmla="*/ 253 h 395588"/>
                    <a:gd name="connsiteX5" fmla="*/ 222505 w 238413"/>
                    <a:gd name="connsiteY5" fmla="*/ 28828 h 395588"/>
                    <a:gd name="connsiteX6" fmla="*/ 232030 w 238413"/>
                    <a:gd name="connsiteY6" fmla="*/ 111378 h 395588"/>
                    <a:gd name="connsiteX7" fmla="*/ 232030 w 238413"/>
                    <a:gd name="connsiteY7" fmla="*/ 247903 h 395588"/>
                    <a:gd name="connsiteX8" fmla="*/ 238380 w 238413"/>
                    <a:gd name="connsiteY8" fmla="*/ 393953 h 395588"/>
                    <a:gd name="connsiteX9" fmla="*/ 228855 w 238413"/>
                    <a:gd name="connsiteY9" fmla="*/ 314578 h 395588"/>
                    <a:gd name="connsiteX10" fmla="*/ 212980 w 238413"/>
                    <a:gd name="connsiteY10" fmla="*/ 136778 h 395588"/>
                    <a:gd name="connsiteX11" fmla="*/ 209805 w 238413"/>
                    <a:gd name="connsiteY11" fmla="*/ 92328 h 395588"/>
                    <a:gd name="connsiteX12" fmla="*/ 174880 w 238413"/>
                    <a:gd name="connsiteY12" fmla="*/ 73278 h 395588"/>
                    <a:gd name="connsiteX13" fmla="*/ 101855 w 238413"/>
                    <a:gd name="connsiteY13" fmla="*/ 57403 h 395588"/>
                    <a:gd name="connsiteX14" fmla="*/ 255 w 238413"/>
                    <a:gd name="connsiteY14" fmla="*/ 73278 h 395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38413" h="395588">
                      <a:moveTo>
                        <a:pt x="255" y="73278"/>
                      </a:moveTo>
                      <a:cubicBezTo>
                        <a:pt x="5547" y="77511"/>
                        <a:pt x="133605" y="82803"/>
                        <a:pt x="133605" y="82803"/>
                      </a:cubicBezTo>
                      <a:cubicBezTo>
                        <a:pt x="168530" y="85449"/>
                        <a:pt x="196576" y="99736"/>
                        <a:pt x="209805" y="89153"/>
                      </a:cubicBezTo>
                      <a:cubicBezTo>
                        <a:pt x="223034" y="78570"/>
                        <a:pt x="212980" y="19303"/>
                        <a:pt x="212980" y="19303"/>
                      </a:cubicBezTo>
                      <a:cubicBezTo>
                        <a:pt x="214038" y="4486"/>
                        <a:pt x="214568" y="-1334"/>
                        <a:pt x="216155" y="253"/>
                      </a:cubicBezTo>
                      <a:cubicBezTo>
                        <a:pt x="217742" y="1840"/>
                        <a:pt x="219859" y="10307"/>
                        <a:pt x="222505" y="28828"/>
                      </a:cubicBezTo>
                      <a:cubicBezTo>
                        <a:pt x="225151" y="47349"/>
                        <a:pt x="230443" y="74866"/>
                        <a:pt x="232030" y="111378"/>
                      </a:cubicBezTo>
                      <a:cubicBezTo>
                        <a:pt x="233617" y="147890"/>
                        <a:pt x="230972" y="200807"/>
                        <a:pt x="232030" y="247903"/>
                      </a:cubicBezTo>
                      <a:cubicBezTo>
                        <a:pt x="233088" y="294999"/>
                        <a:pt x="238909" y="382841"/>
                        <a:pt x="238380" y="393953"/>
                      </a:cubicBezTo>
                      <a:cubicBezTo>
                        <a:pt x="237851" y="405065"/>
                        <a:pt x="233088" y="357441"/>
                        <a:pt x="228855" y="314578"/>
                      </a:cubicBezTo>
                      <a:cubicBezTo>
                        <a:pt x="224622" y="271716"/>
                        <a:pt x="216155" y="173820"/>
                        <a:pt x="212980" y="136778"/>
                      </a:cubicBezTo>
                      <a:cubicBezTo>
                        <a:pt x="209805" y="99736"/>
                        <a:pt x="216155" y="102911"/>
                        <a:pt x="209805" y="92328"/>
                      </a:cubicBezTo>
                      <a:cubicBezTo>
                        <a:pt x="203455" y="81745"/>
                        <a:pt x="192872" y="79099"/>
                        <a:pt x="174880" y="73278"/>
                      </a:cubicBezTo>
                      <a:cubicBezTo>
                        <a:pt x="156888" y="67457"/>
                        <a:pt x="130430" y="55286"/>
                        <a:pt x="101855" y="57403"/>
                      </a:cubicBezTo>
                      <a:cubicBezTo>
                        <a:pt x="73280" y="59520"/>
                        <a:pt x="-5037" y="69045"/>
                        <a:pt x="255" y="732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2" name="フリーフォーム 1531">
                  <a:extLst>
                    <a:ext uri="{FF2B5EF4-FFF2-40B4-BE49-F238E27FC236}">
                      <a16:creationId xmlns:a16="http://schemas.microsoft.com/office/drawing/2014/main" id="{130AB324-94C7-6329-452F-30E6361CCD2D}"/>
                    </a:ext>
                  </a:extLst>
                </p:cNvPr>
                <p:cNvSpPr/>
                <p:nvPr/>
              </p:nvSpPr>
              <p:spPr>
                <a:xfrm>
                  <a:off x="4685748" y="6305107"/>
                  <a:ext cx="286331" cy="996192"/>
                </a:xfrm>
                <a:custGeom>
                  <a:avLst/>
                  <a:gdLst>
                    <a:gd name="connsiteX0" fmla="*/ 286302 w 286331"/>
                    <a:gd name="connsiteY0" fmla="*/ 443 h 996192"/>
                    <a:gd name="connsiteX1" fmla="*/ 206927 w 286331"/>
                    <a:gd name="connsiteY1" fmla="*/ 225868 h 996192"/>
                    <a:gd name="connsiteX2" fmla="*/ 219627 w 286331"/>
                    <a:gd name="connsiteY2" fmla="*/ 200468 h 996192"/>
                    <a:gd name="connsiteX3" fmla="*/ 162477 w 286331"/>
                    <a:gd name="connsiteY3" fmla="*/ 390968 h 996192"/>
                    <a:gd name="connsiteX4" fmla="*/ 108502 w 286331"/>
                    <a:gd name="connsiteY4" fmla="*/ 549718 h 996192"/>
                    <a:gd name="connsiteX5" fmla="*/ 73577 w 286331"/>
                    <a:gd name="connsiteY5" fmla="*/ 721168 h 996192"/>
                    <a:gd name="connsiteX6" fmla="*/ 89452 w 286331"/>
                    <a:gd name="connsiteY6" fmla="*/ 657668 h 996192"/>
                    <a:gd name="connsiteX7" fmla="*/ 51352 w 286331"/>
                    <a:gd name="connsiteY7" fmla="*/ 771968 h 996192"/>
                    <a:gd name="connsiteX8" fmla="*/ 10077 w 286331"/>
                    <a:gd name="connsiteY8" fmla="*/ 975168 h 996192"/>
                    <a:gd name="connsiteX9" fmla="*/ 13252 w 286331"/>
                    <a:gd name="connsiteY9" fmla="*/ 921193 h 996192"/>
                    <a:gd name="connsiteX10" fmla="*/ 152952 w 286331"/>
                    <a:gd name="connsiteY10" fmla="*/ 368743 h 996192"/>
                    <a:gd name="connsiteX11" fmla="*/ 229152 w 286331"/>
                    <a:gd name="connsiteY11" fmla="*/ 73468 h 996192"/>
                    <a:gd name="connsiteX12" fmla="*/ 216452 w 286331"/>
                    <a:gd name="connsiteY12" fmla="*/ 165543 h 996192"/>
                    <a:gd name="connsiteX13" fmla="*/ 286302 w 286331"/>
                    <a:gd name="connsiteY13" fmla="*/ 443 h 99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6331" h="996192">
                      <a:moveTo>
                        <a:pt x="286302" y="443"/>
                      </a:moveTo>
                      <a:cubicBezTo>
                        <a:pt x="284715" y="10497"/>
                        <a:pt x="218039" y="192531"/>
                        <a:pt x="206927" y="225868"/>
                      </a:cubicBezTo>
                      <a:cubicBezTo>
                        <a:pt x="195815" y="259205"/>
                        <a:pt x="227035" y="172951"/>
                        <a:pt x="219627" y="200468"/>
                      </a:cubicBezTo>
                      <a:cubicBezTo>
                        <a:pt x="212219" y="227985"/>
                        <a:pt x="180998" y="332760"/>
                        <a:pt x="162477" y="390968"/>
                      </a:cubicBezTo>
                      <a:cubicBezTo>
                        <a:pt x="143956" y="449176"/>
                        <a:pt x="123319" y="494685"/>
                        <a:pt x="108502" y="549718"/>
                      </a:cubicBezTo>
                      <a:cubicBezTo>
                        <a:pt x="93685" y="604751"/>
                        <a:pt x="76752" y="703176"/>
                        <a:pt x="73577" y="721168"/>
                      </a:cubicBezTo>
                      <a:cubicBezTo>
                        <a:pt x="70402" y="739160"/>
                        <a:pt x="93156" y="649201"/>
                        <a:pt x="89452" y="657668"/>
                      </a:cubicBezTo>
                      <a:cubicBezTo>
                        <a:pt x="85748" y="666135"/>
                        <a:pt x="64581" y="719051"/>
                        <a:pt x="51352" y="771968"/>
                      </a:cubicBezTo>
                      <a:cubicBezTo>
                        <a:pt x="38123" y="824885"/>
                        <a:pt x="16427" y="950297"/>
                        <a:pt x="10077" y="975168"/>
                      </a:cubicBezTo>
                      <a:cubicBezTo>
                        <a:pt x="3727" y="1000039"/>
                        <a:pt x="-10560" y="1022264"/>
                        <a:pt x="13252" y="921193"/>
                      </a:cubicBezTo>
                      <a:cubicBezTo>
                        <a:pt x="37064" y="820122"/>
                        <a:pt x="116969" y="510030"/>
                        <a:pt x="152952" y="368743"/>
                      </a:cubicBezTo>
                      <a:cubicBezTo>
                        <a:pt x="188935" y="227456"/>
                        <a:pt x="218569" y="107335"/>
                        <a:pt x="229152" y="73468"/>
                      </a:cubicBezTo>
                      <a:cubicBezTo>
                        <a:pt x="239735" y="39601"/>
                        <a:pt x="209044" y="176656"/>
                        <a:pt x="216452" y="165543"/>
                      </a:cubicBezTo>
                      <a:cubicBezTo>
                        <a:pt x="223860" y="154431"/>
                        <a:pt x="287889" y="-9611"/>
                        <a:pt x="286302" y="4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3" name="フリーフォーム 1532">
                  <a:extLst>
                    <a:ext uri="{FF2B5EF4-FFF2-40B4-BE49-F238E27FC236}">
                      <a16:creationId xmlns:a16="http://schemas.microsoft.com/office/drawing/2014/main" id="{1B0084E0-9473-23FA-994C-171D162E592A}"/>
                    </a:ext>
                  </a:extLst>
                </p:cNvPr>
                <p:cNvSpPr/>
                <p:nvPr/>
              </p:nvSpPr>
              <p:spPr>
                <a:xfrm>
                  <a:off x="4813971" y="6366810"/>
                  <a:ext cx="375689" cy="979047"/>
                </a:xfrm>
                <a:custGeom>
                  <a:avLst/>
                  <a:gdLst>
                    <a:gd name="connsiteX0" fmla="*/ 373979 w 375689"/>
                    <a:gd name="connsiteY0" fmla="*/ 2240 h 979047"/>
                    <a:gd name="connsiteX1" fmla="*/ 262854 w 375689"/>
                    <a:gd name="connsiteY1" fmla="*/ 307040 h 979047"/>
                    <a:gd name="connsiteX2" fmla="*/ 129504 w 375689"/>
                    <a:gd name="connsiteY2" fmla="*/ 703915 h 979047"/>
                    <a:gd name="connsiteX3" fmla="*/ 8854 w 375689"/>
                    <a:gd name="connsiteY3" fmla="*/ 954740 h 979047"/>
                    <a:gd name="connsiteX4" fmla="*/ 31079 w 375689"/>
                    <a:gd name="connsiteY4" fmla="*/ 907115 h 979047"/>
                    <a:gd name="connsiteX5" fmla="*/ 205704 w 375689"/>
                    <a:gd name="connsiteY5" fmla="*/ 405465 h 979047"/>
                    <a:gd name="connsiteX6" fmla="*/ 173954 w 375689"/>
                    <a:gd name="connsiteY6" fmla="*/ 465790 h 979047"/>
                    <a:gd name="connsiteX7" fmla="*/ 373979 w 375689"/>
                    <a:gd name="connsiteY7" fmla="*/ 2240 h 979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5689" h="979047">
                      <a:moveTo>
                        <a:pt x="373979" y="2240"/>
                      </a:moveTo>
                      <a:cubicBezTo>
                        <a:pt x="388796" y="-24218"/>
                        <a:pt x="303600" y="190094"/>
                        <a:pt x="262854" y="307040"/>
                      </a:cubicBezTo>
                      <a:cubicBezTo>
                        <a:pt x="222108" y="423986"/>
                        <a:pt x="171837" y="595965"/>
                        <a:pt x="129504" y="703915"/>
                      </a:cubicBezTo>
                      <a:cubicBezTo>
                        <a:pt x="87171" y="811865"/>
                        <a:pt x="25258" y="920873"/>
                        <a:pt x="8854" y="954740"/>
                      </a:cubicBezTo>
                      <a:cubicBezTo>
                        <a:pt x="-7550" y="988607"/>
                        <a:pt x="-1729" y="998661"/>
                        <a:pt x="31079" y="907115"/>
                      </a:cubicBezTo>
                      <a:cubicBezTo>
                        <a:pt x="63887" y="815569"/>
                        <a:pt x="181892" y="479019"/>
                        <a:pt x="205704" y="405465"/>
                      </a:cubicBezTo>
                      <a:cubicBezTo>
                        <a:pt x="229516" y="331911"/>
                        <a:pt x="147496" y="532994"/>
                        <a:pt x="173954" y="465790"/>
                      </a:cubicBezTo>
                      <a:cubicBezTo>
                        <a:pt x="200412" y="398586"/>
                        <a:pt x="359162" y="28698"/>
                        <a:pt x="373979" y="22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4" name="フリーフォーム 1533">
                  <a:extLst>
                    <a:ext uri="{FF2B5EF4-FFF2-40B4-BE49-F238E27FC236}">
                      <a16:creationId xmlns:a16="http://schemas.microsoft.com/office/drawing/2014/main" id="{9943908B-B9F9-85B2-D978-ECA810C50F39}"/>
                    </a:ext>
                  </a:extLst>
                </p:cNvPr>
                <p:cNvSpPr/>
                <p:nvPr/>
              </p:nvSpPr>
              <p:spPr>
                <a:xfrm>
                  <a:off x="4936894" y="6303169"/>
                  <a:ext cx="260130" cy="85033"/>
                </a:xfrm>
                <a:custGeom>
                  <a:avLst/>
                  <a:gdLst>
                    <a:gd name="connsiteX0" fmla="*/ 231 w 260130"/>
                    <a:gd name="connsiteY0" fmla="*/ 2381 h 85033"/>
                    <a:gd name="connsiteX1" fmla="*/ 108181 w 260130"/>
                    <a:gd name="connsiteY1" fmla="*/ 8731 h 85033"/>
                    <a:gd name="connsiteX2" fmla="*/ 257406 w 260130"/>
                    <a:gd name="connsiteY2" fmla="*/ 84931 h 85033"/>
                    <a:gd name="connsiteX3" fmla="*/ 193906 w 260130"/>
                    <a:gd name="connsiteY3" fmla="*/ 24606 h 85033"/>
                    <a:gd name="connsiteX4" fmla="*/ 60556 w 260130"/>
                    <a:gd name="connsiteY4" fmla="*/ 2381 h 85033"/>
                    <a:gd name="connsiteX5" fmla="*/ 219306 w 260130"/>
                    <a:gd name="connsiteY5" fmla="*/ 65881 h 85033"/>
                    <a:gd name="connsiteX6" fmla="*/ 136756 w 260130"/>
                    <a:gd name="connsiteY6" fmla="*/ 15081 h 85033"/>
                    <a:gd name="connsiteX7" fmla="*/ 231 w 260130"/>
                    <a:gd name="connsiteY7" fmla="*/ 2381 h 85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0130" h="85033">
                      <a:moveTo>
                        <a:pt x="231" y="2381"/>
                      </a:moveTo>
                      <a:cubicBezTo>
                        <a:pt x="-4531" y="1323"/>
                        <a:pt x="65319" y="-5027"/>
                        <a:pt x="108181" y="8731"/>
                      </a:cubicBezTo>
                      <a:cubicBezTo>
                        <a:pt x="151043" y="22489"/>
                        <a:pt x="243119" y="82285"/>
                        <a:pt x="257406" y="84931"/>
                      </a:cubicBezTo>
                      <a:cubicBezTo>
                        <a:pt x="271693" y="87577"/>
                        <a:pt x="226714" y="38364"/>
                        <a:pt x="193906" y="24606"/>
                      </a:cubicBezTo>
                      <a:cubicBezTo>
                        <a:pt x="161098" y="10848"/>
                        <a:pt x="56323" y="-4498"/>
                        <a:pt x="60556" y="2381"/>
                      </a:cubicBezTo>
                      <a:cubicBezTo>
                        <a:pt x="64789" y="9260"/>
                        <a:pt x="206606" y="63764"/>
                        <a:pt x="219306" y="65881"/>
                      </a:cubicBezTo>
                      <a:cubicBezTo>
                        <a:pt x="232006" y="67998"/>
                        <a:pt x="172739" y="25135"/>
                        <a:pt x="136756" y="15081"/>
                      </a:cubicBezTo>
                      <a:cubicBezTo>
                        <a:pt x="100773" y="5027"/>
                        <a:pt x="4993" y="3439"/>
                        <a:pt x="231" y="23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5" name="フリーフォーム 1534">
                  <a:extLst>
                    <a:ext uri="{FF2B5EF4-FFF2-40B4-BE49-F238E27FC236}">
                      <a16:creationId xmlns:a16="http://schemas.microsoft.com/office/drawing/2014/main" id="{A808F95C-3866-692B-8DBD-582DB7A41186}"/>
                    </a:ext>
                  </a:extLst>
                </p:cNvPr>
                <p:cNvSpPr/>
                <p:nvPr/>
              </p:nvSpPr>
              <p:spPr>
                <a:xfrm>
                  <a:off x="4752729" y="6338958"/>
                  <a:ext cx="312942" cy="1006250"/>
                </a:xfrm>
                <a:custGeom>
                  <a:avLst/>
                  <a:gdLst>
                    <a:gd name="connsiteX0" fmla="*/ 311396 w 312942"/>
                    <a:gd name="connsiteY0" fmla="*/ 1517 h 1006250"/>
                    <a:gd name="connsiteX1" fmla="*/ 165346 w 312942"/>
                    <a:gd name="connsiteY1" fmla="*/ 446017 h 1006250"/>
                    <a:gd name="connsiteX2" fmla="*/ 235196 w 312942"/>
                    <a:gd name="connsiteY2" fmla="*/ 309492 h 1006250"/>
                    <a:gd name="connsiteX3" fmla="*/ 174871 w 312942"/>
                    <a:gd name="connsiteY3" fmla="*/ 487292 h 1006250"/>
                    <a:gd name="connsiteX4" fmla="*/ 60571 w 312942"/>
                    <a:gd name="connsiteY4" fmla="*/ 747642 h 1006250"/>
                    <a:gd name="connsiteX5" fmla="*/ 9771 w 312942"/>
                    <a:gd name="connsiteY5" fmla="*/ 988942 h 1006250"/>
                    <a:gd name="connsiteX6" fmla="*/ 22471 w 312942"/>
                    <a:gd name="connsiteY6" fmla="*/ 912742 h 1006250"/>
                    <a:gd name="connsiteX7" fmla="*/ 228846 w 312942"/>
                    <a:gd name="connsiteY7" fmla="*/ 322192 h 1006250"/>
                    <a:gd name="connsiteX8" fmla="*/ 311396 w 312942"/>
                    <a:gd name="connsiteY8" fmla="*/ 1517 h 1006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942" h="1006250">
                      <a:moveTo>
                        <a:pt x="311396" y="1517"/>
                      </a:moveTo>
                      <a:cubicBezTo>
                        <a:pt x="300813" y="22155"/>
                        <a:pt x="178046" y="394688"/>
                        <a:pt x="165346" y="446017"/>
                      </a:cubicBezTo>
                      <a:cubicBezTo>
                        <a:pt x="152646" y="497346"/>
                        <a:pt x="233609" y="302613"/>
                        <a:pt x="235196" y="309492"/>
                      </a:cubicBezTo>
                      <a:cubicBezTo>
                        <a:pt x="236783" y="316371"/>
                        <a:pt x="203975" y="414267"/>
                        <a:pt x="174871" y="487292"/>
                      </a:cubicBezTo>
                      <a:cubicBezTo>
                        <a:pt x="145767" y="560317"/>
                        <a:pt x="88088" y="664034"/>
                        <a:pt x="60571" y="747642"/>
                      </a:cubicBezTo>
                      <a:cubicBezTo>
                        <a:pt x="33054" y="831250"/>
                        <a:pt x="16121" y="961425"/>
                        <a:pt x="9771" y="988942"/>
                      </a:cubicBezTo>
                      <a:cubicBezTo>
                        <a:pt x="3421" y="1016459"/>
                        <a:pt x="-14041" y="1023867"/>
                        <a:pt x="22471" y="912742"/>
                      </a:cubicBezTo>
                      <a:cubicBezTo>
                        <a:pt x="58983" y="801617"/>
                        <a:pt x="181221" y="469300"/>
                        <a:pt x="228846" y="322192"/>
                      </a:cubicBezTo>
                      <a:cubicBezTo>
                        <a:pt x="276471" y="175084"/>
                        <a:pt x="321979" y="-19121"/>
                        <a:pt x="311396" y="15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6" name="フリーフォーム 1535">
                  <a:extLst>
                    <a:ext uri="{FF2B5EF4-FFF2-40B4-BE49-F238E27FC236}">
                      <a16:creationId xmlns:a16="http://schemas.microsoft.com/office/drawing/2014/main" id="{BE0198A4-AC48-6853-8F12-A3386A318313}"/>
                    </a:ext>
                  </a:extLst>
                </p:cNvPr>
                <p:cNvSpPr/>
                <p:nvPr/>
              </p:nvSpPr>
              <p:spPr>
                <a:xfrm>
                  <a:off x="4673338" y="7260816"/>
                  <a:ext cx="156407" cy="75797"/>
                </a:xfrm>
                <a:custGeom>
                  <a:avLst/>
                  <a:gdLst>
                    <a:gd name="connsiteX0" fmla="*/ 262 w 156407"/>
                    <a:gd name="connsiteY0" fmla="*/ 409 h 75797"/>
                    <a:gd name="connsiteX1" fmla="*/ 82812 w 156407"/>
                    <a:gd name="connsiteY1" fmla="*/ 44859 h 75797"/>
                    <a:gd name="connsiteX2" fmla="*/ 155837 w 156407"/>
                    <a:gd name="connsiteY2" fmla="*/ 67084 h 75797"/>
                    <a:gd name="connsiteX3" fmla="*/ 111387 w 156407"/>
                    <a:gd name="connsiteY3" fmla="*/ 73434 h 75797"/>
                    <a:gd name="connsiteX4" fmla="*/ 262 w 156407"/>
                    <a:gd name="connsiteY4" fmla="*/ 409 h 75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407" h="75797">
                      <a:moveTo>
                        <a:pt x="262" y="409"/>
                      </a:moveTo>
                      <a:cubicBezTo>
                        <a:pt x="-4500" y="-4353"/>
                        <a:pt x="56883" y="33747"/>
                        <a:pt x="82812" y="44859"/>
                      </a:cubicBezTo>
                      <a:cubicBezTo>
                        <a:pt x="108741" y="55972"/>
                        <a:pt x="151075" y="62322"/>
                        <a:pt x="155837" y="67084"/>
                      </a:cubicBezTo>
                      <a:cubicBezTo>
                        <a:pt x="160599" y="71846"/>
                        <a:pt x="134670" y="79784"/>
                        <a:pt x="111387" y="73434"/>
                      </a:cubicBezTo>
                      <a:cubicBezTo>
                        <a:pt x="88104" y="67084"/>
                        <a:pt x="5024" y="5171"/>
                        <a:pt x="262" y="4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7" name="フリーフォーム 1536">
                  <a:extLst>
                    <a:ext uri="{FF2B5EF4-FFF2-40B4-BE49-F238E27FC236}">
                      <a16:creationId xmlns:a16="http://schemas.microsoft.com/office/drawing/2014/main" id="{62188553-A391-9F4F-2836-C45939EED193}"/>
                    </a:ext>
                  </a:extLst>
                </p:cNvPr>
                <p:cNvSpPr/>
                <p:nvPr/>
              </p:nvSpPr>
              <p:spPr>
                <a:xfrm>
                  <a:off x="5513081" y="6232862"/>
                  <a:ext cx="233719" cy="44422"/>
                </a:xfrm>
                <a:custGeom>
                  <a:avLst/>
                  <a:gdLst>
                    <a:gd name="connsiteX0" fmla="*/ 233669 w 233719"/>
                    <a:gd name="connsiteY0" fmla="*/ 44113 h 44422"/>
                    <a:gd name="connsiteX1" fmla="*/ 160644 w 233719"/>
                    <a:gd name="connsiteY1" fmla="*/ 21888 h 44422"/>
                    <a:gd name="connsiteX2" fmla="*/ 1894 w 233719"/>
                    <a:gd name="connsiteY2" fmla="*/ 25063 h 44422"/>
                    <a:gd name="connsiteX3" fmla="*/ 71744 w 233719"/>
                    <a:gd name="connsiteY3" fmla="*/ 9188 h 44422"/>
                    <a:gd name="connsiteX4" fmla="*/ 49519 w 233719"/>
                    <a:gd name="connsiteY4" fmla="*/ 2838 h 44422"/>
                    <a:gd name="connsiteX5" fmla="*/ 151119 w 233719"/>
                    <a:gd name="connsiteY5" fmla="*/ 2838 h 44422"/>
                    <a:gd name="connsiteX6" fmla="*/ 233669 w 233719"/>
                    <a:gd name="connsiteY6" fmla="*/ 44113 h 44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3719" h="44422">
                      <a:moveTo>
                        <a:pt x="233669" y="44113"/>
                      </a:moveTo>
                      <a:cubicBezTo>
                        <a:pt x="235256" y="47288"/>
                        <a:pt x="199273" y="25063"/>
                        <a:pt x="160644" y="21888"/>
                      </a:cubicBezTo>
                      <a:cubicBezTo>
                        <a:pt x="122015" y="18713"/>
                        <a:pt x="16711" y="27180"/>
                        <a:pt x="1894" y="25063"/>
                      </a:cubicBezTo>
                      <a:cubicBezTo>
                        <a:pt x="-12923" y="22946"/>
                        <a:pt x="63807" y="12892"/>
                        <a:pt x="71744" y="9188"/>
                      </a:cubicBezTo>
                      <a:cubicBezTo>
                        <a:pt x="79681" y="5484"/>
                        <a:pt x="36290" y="3896"/>
                        <a:pt x="49519" y="2838"/>
                      </a:cubicBezTo>
                      <a:cubicBezTo>
                        <a:pt x="62748" y="1780"/>
                        <a:pt x="122015" y="-2983"/>
                        <a:pt x="151119" y="2838"/>
                      </a:cubicBezTo>
                      <a:cubicBezTo>
                        <a:pt x="180223" y="8659"/>
                        <a:pt x="232082" y="40938"/>
                        <a:pt x="233669" y="441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8" name="フリーフォーム 1537">
                  <a:extLst>
                    <a:ext uri="{FF2B5EF4-FFF2-40B4-BE49-F238E27FC236}">
                      <a16:creationId xmlns:a16="http://schemas.microsoft.com/office/drawing/2014/main" id="{96D59EF6-EF38-6E1E-5918-EB27055AEC77}"/>
                    </a:ext>
                  </a:extLst>
                </p:cNvPr>
                <p:cNvSpPr/>
                <p:nvPr/>
              </p:nvSpPr>
              <p:spPr>
                <a:xfrm>
                  <a:off x="5467337" y="6256937"/>
                  <a:ext cx="48906" cy="1124071"/>
                </a:xfrm>
                <a:custGeom>
                  <a:avLst/>
                  <a:gdLst>
                    <a:gd name="connsiteX0" fmla="*/ 47638 w 48906"/>
                    <a:gd name="connsiteY0" fmla="*/ 988 h 1124071"/>
                    <a:gd name="connsiteX1" fmla="*/ 19063 w 48906"/>
                    <a:gd name="connsiteY1" fmla="*/ 381988 h 1124071"/>
                    <a:gd name="connsiteX2" fmla="*/ 13 w 48906"/>
                    <a:gd name="connsiteY2" fmla="*/ 747113 h 1124071"/>
                    <a:gd name="connsiteX3" fmla="*/ 15888 w 48906"/>
                    <a:gd name="connsiteY3" fmla="*/ 674088 h 1124071"/>
                    <a:gd name="connsiteX4" fmla="*/ 6363 w 48906"/>
                    <a:gd name="connsiteY4" fmla="*/ 1102713 h 1124071"/>
                    <a:gd name="connsiteX5" fmla="*/ 6363 w 48906"/>
                    <a:gd name="connsiteY5" fmla="*/ 1001113 h 1124071"/>
                    <a:gd name="connsiteX6" fmla="*/ 38113 w 48906"/>
                    <a:gd name="connsiteY6" fmla="*/ 499463 h 1124071"/>
                    <a:gd name="connsiteX7" fmla="*/ 47638 w 48906"/>
                    <a:gd name="connsiteY7" fmla="*/ 988 h 1124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906" h="1124071">
                      <a:moveTo>
                        <a:pt x="47638" y="988"/>
                      </a:moveTo>
                      <a:cubicBezTo>
                        <a:pt x="44463" y="-18591"/>
                        <a:pt x="27000" y="257634"/>
                        <a:pt x="19063" y="381988"/>
                      </a:cubicBezTo>
                      <a:cubicBezTo>
                        <a:pt x="11125" y="506342"/>
                        <a:pt x="542" y="698430"/>
                        <a:pt x="13" y="747113"/>
                      </a:cubicBezTo>
                      <a:cubicBezTo>
                        <a:pt x="-516" y="795796"/>
                        <a:pt x="14830" y="614821"/>
                        <a:pt x="15888" y="674088"/>
                      </a:cubicBezTo>
                      <a:cubicBezTo>
                        <a:pt x="16946" y="733355"/>
                        <a:pt x="7950" y="1048209"/>
                        <a:pt x="6363" y="1102713"/>
                      </a:cubicBezTo>
                      <a:cubicBezTo>
                        <a:pt x="4776" y="1157217"/>
                        <a:pt x="1071" y="1101655"/>
                        <a:pt x="6363" y="1001113"/>
                      </a:cubicBezTo>
                      <a:cubicBezTo>
                        <a:pt x="11655" y="900571"/>
                        <a:pt x="28059" y="662975"/>
                        <a:pt x="38113" y="499463"/>
                      </a:cubicBezTo>
                      <a:cubicBezTo>
                        <a:pt x="48167" y="335951"/>
                        <a:pt x="50813" y="20567"/>
                        <a:pt x="47638" y="9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9" name="フリーフォーム 1538">
                  <a:extLst>
                    <a:ext uri="{FF2B5EF4-FFF2-40B4-BE49-F238E27FC236}">
                      <a16:creationId xmlns:a16="http://schemas.microsoft.com/office/drawing/2014/main" id="{278A11D3-9C3D-C09C-4206-3C23D16A9CDF}"/>
                    </a:ext>
                  </a:extLst>
                </p:cNvPr>
                <p:cNvSpPr/>
                <p:nvPr/>
              </p:nvSpPr>
              <p:spPr>
                <a:xfrm>
                  <a:off x="5463477" y="6276468"/>
                  <a:ext cx="306697" cy="1177488"/>
                </a:xfrm>
                <a:custGeom>
                  <a:avLst/>
                  <a:gdLst>
                    <a:gd name="connsiteX0" fmla="*/ 698 w 306697"/>
                    <a:gd name="connsiteY0" fmla="*/ 1092707 h 1177488"/>
                    <a:gd name="connsiteX1" fmla="*/ 48323 w 306697"/>
                    <a:gd name="connsiteY1" fmla="*/ 1153032 h 1177488"/>
                    <a:gd name="connsiteX2" fmla="*/ 92773 w 306697"/>
                    <a:gd name="connsiteY2" fmla="*/ 1162557 h 1177488"/>
                    <a:gd name="connsiteX3" fmla="*/ 165798 w 306697"/>
                    <a:gd name="connsiteY3" fmla="*/ 1143507 h 1177488"/>
                    <a:gd name="connsiteX4" fmla="*/ 188023 w 306697"/>
                    <a:gd name="connsiteY4" fmla="*/ 994282 h 1177488"/>
                    <a:gd name="connsiteX5" fmla="*/ 191198 w 306697"/>
                    <a:gd name="connsiteY5" fmla="*/ 1032382 h 1177488"/>
                    <a:gd name="connsiteX6" fmla="*/ 257873 w 306697"/>
                    <a:gd name="connsiteY6" fmla="*/ 422782 h 1177488"/>
                    <a:gd name="connsiteX7" fmla="*/ 248348 w 306697"/>
                    <a:gd name="connsiteY7" fmla="*/ 451357 h 1177488"/>
                    <a:gd name="connsiteX8" fmla="*/ 302323 w 306697"/>
                    <a:gd name="connsiteY8" fmla="*/ 19557 h 1177488"/>
                    <a:gd name="connsiteX9" fmla="*/ 302323 w 306697"/>
                    <a:gd name="connsiteY9" fmla="*/ 86232 h 1177488"/>
                    <a:gd name="connsiteX10" fmla="*/ 292798 w 306697"/>
                    <a:gd name="connsiteY10" fmla="*/ 197357 h 1177488"/>
                    <a:gd name="connsiteX11" fmla="*/ 267398 w 306697"/>
                    <a:gd name="connsiteY11" fmla="*/ 362457 h 1177488"/>
                    <a:gd name="connsiteX12" fmla="*/ 251523 w 306697"/>
                    <a:gd name="connsiteY12" fmla="*/ 591057 h 1177488"/>
                    <a:gd name="connsiteX13" fmla="*/ 194373 w 306697"/>
                    <a:gd name="connsiteY13" fmla="*/ 1127632 h 1177488"/>
                    <a:gd name="connsiteX14" fmla="*/ 140398 w 306697"/>
                    <a:gd name="connsiteY14" fmla="*/ 1156207 h 1177488"/>
                    <a:gd name="connsiteX15" fmla="*/ 73723 w 306697"/>
                    <a:gd name="connsiteY15" fmla="*/ 1146682 h 1177488"/>
                    <a:gd name="connsiteX16" fmla="*/ 86423 w 306697"/>
                    <a:gd name="connsiteY16" fmla="*/ 1159382 h 1177488"/>
                    <a:gd name="connsiteX17" fmla="*/ 698 w 306697"/>
                    <a:gd name="connsiteY17" fmla="*/ 1092707 h 1177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6697" h="1177488">
                      <a:moveTo>
                        <a:pt x="698" y="1092707"/>
                      </a:moveTo>
                      <a:cubicBezTo>
                        <a:pt x="-5652" y="1091649"/>
                        <a:pt x="32977" y="1141390"/>
                        <a:pt x="48323" y="1153032"/>
                      </a:cubicBezTo>
                      <a:cubicBezTo>
                        <a:pt x="63669" y="1164674"/>
                        <a:pt x="73194" y="1164144"/>
                        <a:pt x="92773" y="1162557"/>
                      </a:cubicBezTo>
                      <a:cubicBezTo>
                        <a:pt x="112352" y="1160970"/>
                        <a:pt x="149923" y="1171553"/>
                        <a:pt x="165798" y="1143507"/>
                      </a:cubicBezTo>
                      <a:cubicBezTo>
                        <a:pt x="181673" y="1115461"/>
                        <a:pt x="183790" y="1012803"/>
                        <a:pt x="188023" y="994282"/>
                      </a:cubicBezTo>
                      <a:cubicBezTo>
                        <a:pt x="192256" y="975761"/>
                        <a:pt x="179556" y="1127632"/>
                        <a:pt x="191198" y="1032382"/>
                      </a:cubicBezTo>
                      <a:cubicBezTo>
                        <a:pt x="202840" y="937132"/>
                        <a:pt x="248348" y="519620"/>
                        <a:pt x="257873" y="422782"/>
                      </a:cubicBezTo>
                      <a:cubicBezTo>
                        <a:pt x="267398" y="325944"/>
                        <a:pt x="240940" y="518561"/>
                        <a:pt x="248348" y="451357"/>
                      </a:cubicBezTo>
                      <a:cubicBezTo>
                        <a:pt x="255756" y="384153"/>
                        <a:pt x="293327" y="80411"/>
                        <a:pt x="302323" y="19557"/>
                      </a:cubicBezTo>
                      <a:cubicBezTo>
                        <a:pt x="311319" y="-41297"/>
                        <a:pt x="303910" y="56599"/>
                        <a:pt x="302323" y="86232"/>
                      </a:cubicBezTo>
                      <a:cubicBezTo>
                        <a:pt x="300736" y="115865"/>
                        <a:pt x="298619" y="151320"/>
                        <a:pt x="292798" y="197357"/>
                      </a:cubicBezTo>
                      <a:cubicBezTo>
                        <a:pt x="286977" y="243394"/>
                        <a:pt x="274277" y="296840"/>
                        <a:pt x="267398" y="362457"/>
                      </a:cubicBezTo>
                      <a:cubicBezTo>
                        <a:pt x="260519" y="428074"/>
                        <a:pt x="263694" y="463528"/>
                        <a:pt x="251523" y="591057"/>
                      </a:cubicBezTo>
                      <a:cubicBezTo>
                        <a:pt x="239352" y="718586"/>
                        <a:pt x="212894" y="1033440"/>
                        <a:pt x="194373" y="1127632"/>
                      </a:cubicBezTo>
                      <a:cubicBezTo>
                        <a:pt x="175852" y="1221824"/>
                        <a:pt x="160506" y="1153032"/>
                        <a:pt x="140398" y="1156207"/>
                      </a:cubicBezTo>
                      <a:cubicBezTo>
                        <a:pt x="120290" y="1159382"/>
                        <a:pt x="82719" y="1146153"/>
                        <a:pt x="73723" y="1146682"/>
                      </a:cubicBezTo>
                      <a:cubicBezTo>
                        <a:pt x="64727" y="1147211"/>
                        <a:pt x="96477" y="1163615"/>
                        <a:pt x="86423" y="1159382"/>
                      </a:cubicBezTo>
                      <a:cubicBezTo>
                        <a:pt x="76369" y="1155149"/>
                        <a:pt x="7048" y="1093765"/>
                        <a:pt x="698" y="10927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0" name="フリーフォーム 1539">
                  <a:extLst>
                    <a:ext uri="{FF2B5EF4-FFF2-40B4-BE49-F238E27FC236}">
                      <a16:creationId xmlns:a16="http://schemas.microsoft.com/office/drawing/2014/main" id="{E4B70E44-27D6-165B-DEFA-4F630EC8BD9E}"/>
                    </a:ext>
                  </a:extLst>
                </p:cNvPr>
                <p:cNvSpPr/>
                <p:nvPr/>
              </p:nvSpPr>
              <p:spPr>
                <a:xfrm>
                  <a:off x="5470519" y="6258033"/>
                  <a:ext cx="207071" cy="1121740"/>
                </a:xfrm>
                <a:custGeom>
                  <a:avLst/>
                  <a:gdLst>
                    <a:gd name="connsiteX0" fmla="*/ 206381 w 207071"/>
                    <a:gd name="connsiteY0" fmla="*/ 12592 h 1121740"/>
                    <a:gd name="connsiteX1" fmla="*/ 117481 w 207071"/>
                    <a:gd name="connsiteY1" fmla="*/ 707917 h 1121740"/>
                    <a:gd name="connsiteX2" fmla="*/ 117481 w 207071"/>
                    <a:gd name="connsiteY2" fmla="*/ 669817 h 1121740"/>
                    <a:gd name="connsiteX3" fmla="*/ 73031 w 207071"/>
                    <a:gd name="connsiteY3" fmla="*/ 1015892 h 1121740"/>
                    <a:gd name="connsiteX4" fmla="*/ 73031 w 207071"/>
                    <a:gd name="connsiteY4" fmla="*/ 1082567 h 1121740"/>
                    <a:gd name="connsiteX5" fmla="*/ 41281 w 207071"/>
                    <a:gd name="connsiteY5" fmla="*/ 1101617 h 1121740"/>
                    <a:gd name="connsiteX6" fmla="*/ 6 w 207071"/>
                    <a:gd name="connsiteY6" fmla="*/ 1120667 h 1121740"/>
                    <a:gd name="connsiteX7" fmla="*/ 44456 w 207071"/>
                    <a:gd name="connsiteY7" fmla="*/ 1104792 h 1121740"/>
                    <a:gd name="connsiteX8" fmla="*/ 63506 w 207071"/>
                    <a:gd name="connsiteY8" fmla="*/ 987317 h 1121740"/>
                    <a:gd name="connsiteX9" fmla="*/ 168281 w 207071"/>
                    <a:gd name="connsiteY9" fmla="*/ 136417 h 1121740"/>
                    <a:gd name="connsiteX10" fmla="*/ 158756 w 207071"/>
                    <a:gd name="connsiteY10" fmla="*/ 247542 h 1121740"/>
                    <a:gd name="connsiteX11" fmla="*/ 206381 w 207071"/>
                    <a:gd name="connsiteY11" fmla="*/ 12592 h 1121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7071" h="1121740">
                      <a:moveTo>
                        <a:pt x="206381" y="12592"/>
                      </a:moveTo>
                      <a:cubicBezTo>
                        <a:pt x="199502" y="89321"/>
                        <a:pt x="132298" y="598380"/>
                        <a:pt x="117481" y="707917"/>
                      </a:cubicBezTo>
                      <a:cubicBezTo>
                        <a:pt x="102664" y="817455"/>
                        <a:pt x="124889" y="618488"/>
                        <a:pt x="117481" y="669817"/>
                      </a:cubicBezTo>
                      <a:cubicBezTo>
                        <a:pt x="110073" y="721146"/>
                        <a:pt x="80439" y="947100"/>
                        <a:pt x="73031" y="1015892"/>
                      </a:cubicBezTo>
                      <a:cubicBezTo>
                        <a:pt x="65623" y="1084684"/>
                        <a:pt x="78323" y="1068280"/>
                        <a:pt x="73031" y="1082567"/>
                      </a:cubicBezTo>
                      <a:cubicBezTo>
                        <a:pt x="67739" y="1096854"/>
                        <a:pt x="53452" y="1095267"/>
                        <a:pt x="41281" y="1101617"/>
                      </a:cubicBezTo>
                      <a:cubicBezTo>
                        <a:pt x="29110" y="1107967"/>
                        <a:pt x="-523" y="1120138"/>
                        <a:pt x="6" y="1120667"/>
                      </a:cubicBezTo>
                      <a:cubicBezTo>
                        <a:pt x="535" y="1121196"/>
                        <a:pt x="33873" y="1127017"/>
                        <a:pt x="44456" y="1104792"/>
                      </a:cubicBezTo>
                      <a:cubicBezTo>
                        <a:pt x="55039" y="1082567"/>
                        <a:pt x="42868" y="1148713"/>
                        <a:pt x="63506" y="987317"/>
                      </a:cubicBezTo>
                      <a:cubicBezTo>
                        <a:pt x="84143" y="825921"/>
                        <a:pt x="152406" y="259713"/>
                        <a:pt x="168281" y="136417"/>
                      </a:cubicBezTo>
                      <a:cubicBezTo>
                        <a:pt x="184156" y="13121"/>
                        <a:pt x="150819" y="260771"/>
                        <a:pt x="158756" y="247542"/>
                      </a:cubicBezTo>
                      <a:cubicBezTo>
                        <a:pt x="166693" y="234313"/>
                        <a:pt x="213260" y="-64137"/>
                        <a:pt x="206381" y="125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178" name="グループ化 1177">
                <a:extLst>
                  <a:ext uri="{FF2B5EF4-FFF2-40B4-BE49-F238E27FC236}">
                    <a16:creationId xmlns:a16="http://schemas.microsoft.com/office/drawing/2014/main" id="{71404365-C673-7FF2-4F24-C7BBB88D9215}"/>
                  </a:ext>
                </a:extLst>
              </p:cNvPr>
              <p:cNvGrpSpPr/>
              <p:nvPr/>
            </p:nvGrpSpPr>
            <p:grpSpPr>
              <a:xfrm>
                <a:off x="3865147" y="1450619"/>
                <a:ext cx="5047516" cy="7465381"/>
                <a:chOff x="3865147" y="1450619"/>
                <a:chExt cx="5047516" cy="7465381"/>
              </a:xfrm>
            </p:grpSpPr>
            <p:sp>
              <p:nvSpPr>
                <p:cNvPr id="1306" name="フリーフォーム 1305">
                  <a:extLst>
                    <a:ext uri="{FF2B5EF4-FFF2-40B4-BE49-F238E27FC236}">
                      <a16:creationId xmlns:a16="http://schemas.microsoft.com/office/drawing/2014/main" id="{2FF34529-5AC6-379D-F308-6E47F9CEFF16}"/>
                    </a:ext>
                  </a:extLst>
                </p:cNvPr>
                <p:cNvSpPr/>
                <p:nvPr/>
              </p:nvSpPr>
              <p:spPr>
                <a:xfrm>
                  <a:off x="4097806" y="6105520"/>
                  <a:ext cx="127465" cy="182513"/>
                </a:xfrm>
                <a:custGeom>
                  <a:avLst/>
                  <a:gdLst>
                    <a:gd name="connsiteX0" fmla="*/ 58269 w 127465"/>
                    <a:gd name="connsiteY0" fmla="*/ 5 h 182513"/>
                    <a:gd name="connsiteX1" fmla="*/ 20169 w 127465"/>
                    <a:gd name="connsiteY1" fmla="*/ 69855 h 182513"/>
                    <a:gd name="connsiteX2" fmla="*/ 26519 w 127465"/>
                    <a:gd name="connsiteY2" fmla="*/ 174630 h 182513"/>
                    <a:gd name="connsiteX3" fmla="*/ 32869 w 127465"/>
                    <a:gd name="connsiteY3" fmla="*/ 149230 h 182513"/>
                    <a:gd name="connsiteX4" fmla="*/ 32869 w 127465"/>
                    <a:gd name="connsiteY4" fmla="*/ 177805 h 182513"/>
                    <a:gd name="connsiteX5" fmla="*/ 83669 w 127465"/>
                    <a:gd name="connsiteY5" fmla="*/ 171455 h 182513"/>
                    <a:gd name="connsiteX6" fmla="*/ 124944 w 127465"/>
                    <a:gd name="connsiteY6" fmla="*/ 111130 h 182513"/>
                    <a:gd name="connsiteX7" fmla="*/ 7469 w 127465"/>
                    <a:gd name="connsiteY7" fmla="*/ 180980 h 182513"/>
                    <a:gd name="connsiteX8" fmla="*/ 26519 w 127465"/>
                    <a:gd name="connsiteY8" fmla="*/ 152405 h 182513"/>
                    <a:gd name="connsiteX9" fmla="*/ 1119 w 127465"/>
                    <a:gd name="connsiteY9" fmla="*/ 73030 h 182513"/>
                    <a:gd name="connsiteX10" fmla="*/ 58269 w 127465"/>
                    <a:gd name="connsiteY10" fmla="*/ 5 h 182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7465" h="182513">
                      <a:moveTo>
                        <a:pt x="58269" y="5"/>
                      </a:moveTo>
                      <a:cubicBezTo>
                        <a:pt x="61444" y="-524"/>
                        <a:pt x="25461" y="40751"/>
                        <a:pt x="20169" y="69855"/>
                      </a:cubicBezTo>
                      <a:cubicBezTo>
                        <a:pt x="14877" y="98959"/>
                        <a:pt x="24402" y="161401"/>
                        <a:pt x="26519" y="174630"/>
                      </a:cubicBezTo>
                      <a:cubicBezTo>
                        <a:pt x="28636" y="187859"/>
                        <a:pt x="31811" y="148701"/>
                        <a:pt x="32869" y="149230"/>
                      </a:cubicBezTo>
                      <a:cubicBezTo>
                        <a:pt x="33927" y="149759"/>
                        <a:pt x="24402" y="174101"/>
                        <a:pt x="32869" y="177805"/>
                      </a:cubicBezTo>
                      <a:cubicBezTo>
                        <a:pt x="41336" y="181509"/>
                        <a:pt x="68323" y="182567"/>
                        <a:pt x="83669" y="171455"/>
                      </a:cubicBezTo>
                      <a:cubicBezTo>
                        <a:pt x="99015" y="160343"/>
                        <a:pt x="137644" y="109543"/>
                        <a:pt x="124944" y="111130"/>
                      </a:cubicBezTo>
                      <a:cubicBezTo>
                        <a:pt x="112244" y="112717"/>
                        <a:pt x="23873" y="174101"/>
                        <a:pt x="7469" y="180980"/>
                      </a:cubicBezTo>
                      <a:cubicBezTo>
                        <a:pt x="-8935" y="187859"/>
                        <a:pt x="27577" y="170396"/>
                        <a:pt x="26519" y="152405"/>
                      </a:cubicBezTo>
                      <a:cubicBezTo>
                        <a:pt x="25461" y="134414"/>
                        <a:pt x="-6289" y="92080"/>
                        <a:pt x="1119" y="73030"/>
                      </a:cubicBezTo>
                      <a:cubicBezTo>
                        <a:pt x="8527" y="53980"/>
                        <a:pt x="55094" y="534"/>
                        <a:pt x="58269" y="5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7" name="フリーフォーム 1306">
                  <a:extLst>
                    <a:ext uri="{FF2B5EF4-FFF2-40B4-BE49-F238E27FC236}">
                      <a16:creationId xmlns:a16="http://schemas.microsoft.com/office/drawing/2014/main" id="{88920874-926A-FCE1-BDA2-DA5A8E7F2FF4}"/>
                    </a:ext>
                  </a:extLst>
                </p:cNvPr>
                <p:cNvSpPr/>
                <p:nvPr/>
              </p:nvSpPr>
              <p:spPr>
                <a:xfrm>
                  <a:off x="4100753" y="6149969"/>
                  <a:ext cx="160684" cy="139708"/>
                </a:xfrm>
                <a:custGeom>
                  <a:avLst/>
                  <a:gdLst>
                    <a:gd name="connsiteX0" fmla="*/ 1347 w 160684"/>
                    <a:gd name="connsiteY0" fmla="*/ 60331 h 139708"/>
                    <a:gd name="connsiteX1" fmla="*/ 64847 w 160684"/>
                    <a:gd name="connsiteY1" fmla="*/ 22231 h 139708"/>
                    <a:gd name="connsiteX2" fmla="*/ 83897 w 160684"/>
                    <a:gd name="connsiteY2" fmla="*/ 34931 h 139708"/>
                    <a:gd name="connsiteX3" fmla="*/ 160097 w 160684"/>
                    <a:gd name="connsiteY3" fmla="*/ 6 h 139708"/>
                    <a:gd name="connsiteX4" fmla="*/ 118822 w 160684"/>
                    <a:gd name="connsiteY4" fmla="*/ 38106 h 139708"/>
                    <a:gd name="connsiteX5" fmla="*/ 112472 w 160684"/>
                    <a:gd name="connsiteY5" fmla="*/ 139706 h 139708"/>
                    <a:gd name="connsiteX6" fmla="*/ 131522 w 160684"/>
                    <a:gd name="connsiteY6" fmla="*/ 34931 h 139708"/>
                    <a:gd name="connsiteX7" fmla="*/ 1347 w 160684"/>
                    <a:gd name="connsiteY7" fmla="*/ 60331 h 139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84" h="139708">
                      <a:moveTo>
                        <a:pt x="1347" y="60331"/>
                      </a:moveTo>
                      <a:cubicBezTo>
                        <a:pt x="-9765" y="58214"/>
                        <a:pt x="51089" y="26464"/>
                        <a:pt x="64847" y="22231"/>
                      </a:cubicBezTo>
                      <a:cubicBezTo>
                        <a:pt x="78605" y="17998"/>
                        <a:pt x="68022" y="38635"/>
                        <a:pt x="83897" y="34931"/>
                      </a:cubicBezTo>
                      <a:cubicBezTo>
                        <a:pt x="99772" y="31227"/>
                        <a:pt x="154276" y="-523"/>
                        <a:pt x="160097" y="6"/>
                      </a:cubicBezTo>
                      <a:cubicBezTo>
                        <a:pt x="165918" y="535"/>
                        <a:pt x="126760" y="14823"/>
                        <a:pt x="118822" y="38106"/>
                      </a:cubicBezTo>
                      <a:cubicBezTo>
                        <a:pt x="110885" y="61389"/>
                        <a:pt x="110355" y="140235"/>
                        <a:pt x="112472" y="139706"/>
                      </a:cubicBezTo>
                      <a:cubicBezTo>
                        <a:pt x="114589" y="139177"/>
                        <a:pt x="144751" y="51335"/>
                        <a:pt x="131522" y="34931"/>
                      </a:cubicBezTo>
                      <a:cubicBezTo>
                        <a:pt x="118293" y="18527"/>
                        <a:pt x="12459" y="62448"/>
                        <a:pt x="1347" y="6033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8" name="フリーフォーム 1307">
                  <a:extLst>
                    <a:ext uri="{FF2B5EF4-FFF2-40B4-BE49-F238E27FC236}">
                      <a16:creationId xmlns:a16="http://schemas.microsoft.com/office/drawing/2014/main" id="{B57325B0-AC62-91C4-8161-26B5081507F2}"/>
                    </a:ext>
                  </a:extLst>
                </p:cNvPr>
                <p:cNvSpPr/>
                <p:nvPr/>
              </p:nvSpPr>
              <p:spPr>
                <a:xfrm>
                  <a:off x="4133180" y="6270611"/>
                  <a:ext cx="216291" cy="149355"/>
                </a:xfrm>
                <a:custGeom>
                  <a:avLst/>
                  <a:gdLst>
                    <a:gd name="connsiteX0" fmla="*/ 670 w 216291"/>
                    <a:gd name="connsiteY0" fmla="*/ 28589 h 149355"/>
                    <a:gd name="connsiteX1" fmla="*/ 124495 w 216291"/>
                    <a:gd name="connsiteY1" fmla="*/ 25414 h 149355"/>
                    <a:gd name="connsiteX2" fmla="*/ 99095 w 216291"/>
                    <a:gd name="connsiteY2" fmla="*/ 14 h 149355"/>
                    <a:gd name="connsiteX3" fmla="*/ 210220 w 216291"/>
                    <a:gd name="connsiteY3" fmla="*/ 22239 h 149355"/>
                    <a:gd name="connsiteX4" fmla="*/ 197520 w 216291"/>
                    <a:gd name="connsiteY4" fmla="*/ 53989 h 149355"/>
                    <a:gd name="connsiteX5" fmla="*/ 162595 w 216291"/>
                    <a:gd name="connsiteY5" fmla="*/ 114314 h 149355"/>
                    <a:gd name="connsiteX6" fmla="*/ 159420 w 216291"/>
                    <a:gd name="connsiteY6" fmla="*/ 146064 h 149355"/>
                    <a:gd name="connsiteX7" fmla="*/ 114970 w 216291"/>
                    <a:gd name="connsiteY7" fmla="*/ 107964 h 149355"/>
                    <a:gd name="connsiteX8" fmla="*/ 80045 w 216291"/>
                    <a:gd name="connsiteY8" fmla="*/ 149239 h 149355"/>
                    <a:gd name="connsiteX9" fmla="*/ 32420 w 216291"/>
                    <a:gd name="connsiteY9" fmla="*/ 92089 h 149355"/>
                    <a:gd name="connsiteX10" fmla="*/ 194345 w 216291"/>
                    <a:gd name="connsiteY10" fmla="*/ 133364 h 149355"/>
                    <a:gd name="connsiteX11" fmla="*/ 172120 w 216291"/>
                    <a:gd name="connsiteY11" fmla="*/ 76214 h 149355"/>
                    <a:gd name="connsiteX12" fmla="*/ 187995 w 216291"/>
                    <a:gd name="connsiteY12" fmla="*/ 38114 h 149355"/>
                    <a:gd name="connsiteX13" fmla="*/ 670 w 216291"/>
                    <a:gd name="connsiteY13" fmla="*/ 28589 h 149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6291" h="149355">
                      <a:moveTo>
                        <a:pt x="670" y="28589"/>
                      </a:moveTo>
                      <a:cubicBezTo>
                        <a:pt x="-9913" y="26472"/>
                        <a:pt x="108091" y="30177"/>
                        <a:pt x="124495" y="25414"/>
                      </a:cubicBezTo>
                      <a:cubicBezTo>
                        <a:pt x="140899" y="20651"/>
                        <a:pt x="84808" y="543"/>
                        <a:pt x="99095" y="14"/>
                      </a:cubicBezTo>
                      <a:cubicBezTo>
                        <a:pt x="113383" y="-515"/>
                        <a:pt x="193816" y="13243"/>
                        <a:pt x="210220" y="22239"/>
                      </a:cubicBezTo>
                      <a:cubicBezTo>
                        <a:pt x="226624" y="31235"/>
                        <a:pt x="205457" y="38643"/>
                        <a:pt x="197520" y="53989"/>
                      </a:cubicBezTo>
                      <a:cubicBezTo>
                        <a:pt x="189583" y="69335"/>
                        <a:pt x="168945" y="98968"/>
                        <a:pt x="162595" y="114314"/>
                      </a:cubicBezTo>
                      <a:cubicBezTo>
                        <a:pt x="156245" y="129660"/>
                        <a:pt x="167357" y="147122"/>
                        <a:pt x="159420" y="146064"/>
                      </a:cubicBezTo>
                      <a:cubicBezTo>
                        <a:pt x="151483" y="145006"/>
                        <a:pt x="128199" y="107435"/>
                        <a:pt x="114970" y="107964"/>
                      </a:cubicBezTo>
                      <a:cubicBezTo>
                        <a:pt x="101741" y="108493"/>
                        <a:pt x="93803" y="151885"/>
                        <a:pt x="80045" y="149239"/>
                      </a:cubicBezTo>
                      <a:cubicBezTo>
                        <a:pt x="66287" y="146593"/>
                        <a:pt x="13370" y="94735"/>
                        <a:pt x="32420" y="92089"/>
                      </a:cubicBezTo>
                      <a:cubicBezTo>
                        <a:pt x="51470" y="89443"/>
                        <a:pt x="171062" y="136010"/>
                        <a:pt x="194345" y="133364"/>
                      </a:cubicBezTo>
                      <a:cubicBezTo>
                        <a:pt x="217628" y="130718"/>
                        <a:pt x="173178" y="92089"/>
                        <a:pt x="172120" y="76214"/>
                      </a:cubicBezTo>
                      <a:cubicBezTo>
                        <a:pt x="171062" y="60339"/>
                        <a:pt x="216570" y="49226"/>
                        <a:pt x="187995" y="38114"/>
                      </a:cubicBezTo>
                      <a:cubicBezTo>
                        <a:pt x="159420" y="27002"/>
                        <a:pt x="11253" y="30706"/>
                        <a:pt x="670" y="2858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9" name="フリーフォーム 1308">
                  <a:extLst>
                    <a:ext uri="{FF2B5EF4-FFF2-40B4-BE49-F238E27FC236}">
                      <a16:creationId xmlns:a16="http://schemas.microsoft.com/office/drawing/2014/main" id="{06FA9B76-7905-648A-FF43-F8860A2E87D1}"/>
                    </a:ext>
                  </a:extLst>
                </p:cNvPr>
                <p:cNvSpPr/>
                <p:nvPr/>
              </p:nvSpPr>
              <p:spPr>
                <a:xfrm>
                  <a:off x="4032139" y="6397527"/>
                  <a:ext cx="390880" cy="222348"/>
                </a:xfrm>
                <a:custGeom>
                  <a:avLst/>
                  <a:gdLst>
                    <a:gd name="connsiteX0" fmla="*/ 111 w 390880"/>
                    <a:gd name="connsiteY0" fmla="*/ 85823 h 222348"/>
                    <a:gd name="connsiteX1" fmla="*/ 57261 w 390880"/>
                    <a:gd name="connsiteY1" fmla="*/ 35023 h 222348"/>
                    <a:gd name="connsiteX2" fmla="*/ 142986 w 390880"/>
                    <a:gd name="connsiteY2" fmla="*/ 22323 h 222348"/>
                    <a:gd name="connsiteX3" fmla="*/ 117586 w 390880"/>
                    <a:gd name="connsiteY3" fmla="*/ 98 h 222348"/>
                    <a:gd name="connsiteX4" fmla="*/ 177911 w 390880"/>
                    <a:gd name="connsiteY4" fmla="*/ 31848 h 222348"/>
                    <a:gd name="connsiteX5" fmla="*/ 216011 w 390880"/>
                    <a:gd name="connsiteY5" fmla="*/ 12798 h 222348"/>
                    <a:gd name="connsiteX6" fmla="*/ 285861 w 390880"/>
                    <a:gd name="connsiteY6" fmla="*/ 63598 h 222348"/>
                    <a:gd name="connsiteX7" fmla="*/ 301736 w 390880"/>
                    <a:gd name="connsiteY7" fmla="*/ 50898 h 222348"/>
                    <a:gd name="connsiteX8" fmla="*/ 381111 w 390880"/>
                    <a:gd name="connsiteY8" fmla="*/ 50898 h 222348"/>
                    <a:gd name="connsiteX9" fmla="*/ 352536 w 390880"/>
                    <a:gd name="connsiteY9" fmla="*/ 85823 h 222348"/>
                    <a:gd name="connsiteX10" fmla="*/ 390636 w 390880"/>
                    <a:gd name="connsiteY10" fmla="*/ 222348 h 222348"/>
                    <a:gd name="connsiteX11" fmla="*/ 368411 w 390880"/>
                    <a:gd name="connsiteY11" fmla="*/ 85823 h 222348"/>
                    <a:gd name="connsiteX12" fmla="*/ 358886 w 390880"/>
                    <a:gd name="connsiteY12" fmla="*/ 63598 h 222348"/>
                    <a:gd name="connsiteX13" fmla="*/ 127111 w 390880"/>
                    <a:gd name="connsiteY13" fmla="*/ 22323 h 222348"/>
                    <a:gd name="connsiteX14" fmla="*/ 44561 w 390880"/>
                    <a:gd name="connsiteY14" fmla="*/ 28673 h 222348"/>
                    <a:gd name="connsiteX15" fmla="*/ 111 w 390880"/>
                    <a:gd name="connsiteY15" fmla="*/ 85823 h 222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0880" h="222348">
                      <a:moveTo>
                        <a:pt x="111" y="85823"/>
                      </a:moveTo>
                      <a:cubicBezTo>
                        <a:pt x="2228" y="86881"/>
                        <a:pt x="33449" y="45606"/>
                        <a:pt x="57261" y="35023"/>
                      </a:cubicBezTo>
                      <a:cubicBezTo>
                        <a:pt x="81073" y="24440"/>
                        <a:pt x="132932" y="28144"/>
                        <a:pt x="142986" y="22323"/>
                      </a:cubicBezTo>
                      <a:cubicBezTo>
                        <a:pt x="153040" y="16502"/>
                        <a:pt x="111765" y="-1490"/>
                        <a:pt x="117586" y="98"/>
                      </a:cubicBezTo>
                      <a:cubicBezTo>
                        <a:pt x="123407" y="1685"/>
                        <a:pt x="161507" y="29731"/>
                        <a:pt x="177911" y="31848"/>
                      </a:cubicBezTo>
                      <a:cubicBezTo>
                        <a:pt x="194315" y="33965"/>
                        <a:pt x="198019" y="7506"/>
                        <a:pt x="216011" y="12798"/>
                      </a:cubicBezTo>
                      <a:cubicBezTo>
                        <a:pt x="234003" y="18090"/>
                        <a:pt x="285861" y="63598"/>
                        <a:pt x="285861" y="63598"/>
                      </a:cubicBezTo>
                      <a:cubicBezTo>
                        <a:pt x="300149" y="69948"/>
                        <a:pt x="285861" y="53015"/>
                        <a:pt x="301736" y="50898"/>
                      </a:cubicBezTo>
                      <a:cubicBezTo>
                        <a:pt x="317611" y="48781"/>
                        <a:pt x="372644" y="45077"/>
                        <a:pt x="381111" y="50898"/>
                      </a:cubicBezTo>
                      <a:cubicBezTo>
                        <a:pt x="389578" y="56719"/>
                        <a:pt x="350949" y="57248"/>
                        <a:pt x="352536" y="85823"/>
                      </a:cubicBezTo>
                      <a:cubicBezTo>
                        <a:pt x="354124" y="114398"/>
                        <a:pt x="387990" y="222348"/>
                        <a:pt x="390636" y="222348"/>
                      </a:cubicBezTo>
                      <a:cubicBezTo>
                        <a:pt x="393282" y="222348"/>
                        <a:pt x="373703" y="112281"/>
                        <a:pt x="368411" y="85823"/>
                      </a:cubicBezTo>
                      <a:cubicBezTo>
                        <a:pt x="363119" y="59365"/>
                        <a:pt x="399103" y="74181"/>
                        <a:pt x="358886" y="63598"/>
                      </a:cubicBezTo>
                      <a:cubicBezTo>
                        <a:pt x="318669" y="53015"/>
                        <a:pt x="179498" y="28144"/>
                        <a:pt x="127111" y="22323"/>
                      </a:cubicBezTo>
                      <a:cubicBezTo>
                        <a:pt x="74724" y="16502"/>
                        <a:pt x="62553" y="22852"/>
                        <a:pt x="44561" y="28673"/>
                      </a:cubicBezTo>
                      <a:cubicBezTo>
                        <a:pt x="26569" y="34494"/>
                        <a:pt x="-2006" y="84765"/>
                        <a:pt x="111" y="85823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0" name="フリーフォーム 1309">
                  <a:extLst>
                    <a:ext uri="{FF2B5EF4-FFF2-40B4-BE49-F238E27FC236}">
                      <a16:creationId xmlns:a16="http://schemas.microsoft.com/office/drawing/2014/main" id="{5A5462A9-EFBF-BFD7-AA71-A6DCE3134836}"/>
                    </a:ext>
                  </a:extLst>
                </p:cNvPr>
                <p:cNvSpPr/>
                <p:nvPr/>
              </p:nvSpPr>
              <p:spPr>
                <a:xfrm>
                  <a:off x="3950251" y="6375318"/>
                  <a:ext cx="291599" cy="177925"/>
                </a:xfrm>
                <a:custGeom>
                  <a:avLst/>
                  <a:gdLst>
                    <a:gd name="connsiteX0" fmla="*/ 5799 w 291599"/>
                    <a:gd name="connsiteY0" fmla="*/ 66757 h 177925"/>
                    <a:gd name="connsiteX1" fmla="*/ 196299 w 291599"/>
                    <a:gd name="connsiteY1" fmla="*/ 149307 h 177925"/>
                    <a:gd name="connsiteX2" fmla="*/ 224874 w 291599"/>
                    <a:gd name="connsiteY2" fmla="*/ 177882 h 177925"/>
                    <a:gd name="connsiteX3" fmla="*/ 208999 w 291599"/>
                    <a:gd name="connsiteY3" fmla="*/ 146132 h 177925"/>
                    <a:gd name="connsiteX4" fmla="*/ 269324 w 291599"/>
                    <a:gd name="connsiteY4" fmla="*/ 95332 h 177925"/>
                    <a:gd name="connsiteX5" fmla="*/ 224874 w 291599"/>
                    <a:gd name="connsiteY5" fmla="*/ 82 h 177925"/>
                    <a:gd name="connsiteX6" fmla="*/ 291549 w 291599"/>
                    <a:gd name="connsiteY6" fmla="*/ 79457 h 177925"/>
                    <a:gd name="connsiteX7" fmla="*/ 212174 w 291599"/>
                    <a:gd name="connsiteY7" fmla="*/ 120732 h 177925"/>
                    <a:gd name="connsiteX8" fmla="*/ 202649 w 291599"/>
                    <a:gd name="connsiteY8" fmla="*/ 177882 h 177925"/>
                    <a:gd name="connsiteX9" fmla="*/ 196299 w 291599"/>
                    <a:gd name="connsiteY9" fmla="*/ 111207 h 177925"/>
                    <a:gd name="connsiteX10" fmla="*/ 272499 w 291599"/>
                    <a:gd name="connsiteY10" fmla="*/ 92157 h 177925"/>
                    <a:gd name="connsiteX11" fmla="*/ 272499 w 291599"/>
                    <a:gd name="connsiteY11" fmla="*/ 66757 h 177925"/>
                    <a:gd name="connsiteX12" fmla="*/ 59774 w 291599"/>
                    <a:gd name="connsiteY12" fmla="*/ 95332 h 177925"/>
                    <a:gd name="connsiteX13" fmla="*/ 47074 w 291599"/>
                    <a:gd name="connsiteY13" fmla="*/ 95332 h 177925"/>
                    <a:gd name="connsiteX14" fmla="*/ 5799 w 291599"/>
                    <a:gd name="connsiteY14" fmla="*/ 66757 h 177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599" h="177925">
                      <a:moveTo>
                        <a:pt x="5799" y="66757"/>
                      </a:moveTo>
                      <a:cubicBezTo>
                        <a:pt x="30670" y="75753"/>
                        <a:pt x="159787" y="130786"/>
                        <a:pt x="196299" y="149307"/>
                      </a:cubicBezTo>
                      <a:cubicBezTo>
                        <a:pt x="232812" y="167828"/>
                        <a:pt x="222757" y="178411"/>
                        <a:pt x="224874" y="177882"/>
                      </a:cubicBezTo>
                      <a:cubicBezTo>
                        <a:pt x="226991" y="177353"/>
                        <a:pt x="201591" y="159890"/>
                        <a:pt x="208999" y="146132"/>
                      </a:cubicBezTo>
                      <a:cubicBezTo>
                        <a:pt x="216407" y="132374"/>
                        <a:pt x="266678" y="119674"/>
                        <a:pt x="269324" y="95332"/>
                      </a:cubicBezTo>
                      <a:cubicBezTo>
                        <a:pt x="271970" y="70990"/>
                        <a:pt x="221170" y="2728"/>
                        <a:pt x="224874" y="82"/>
                      </a:cubicBezTo>
                      <a:cubicBezTo>
                        <a:pt x="228578" y="-2564"/>
                        <a:pt x="293666" y="59349"/>
                        <a:pt x="291549" y="79457"/>
                      </a:cubicBezTo>
                      <a:cubicBezTo>
                        <a:pt x="289432" y="99565"/>
                        <a:pt x="226991" y="104328"/>
                        <a:pt x="212174" y="120732"/>
                      </a:cubicBezTo>
                      <a:cubicBezTo>
                        <a:pt x="197357" y="137136"/>
                        <a:pt x="205295" y="179470"/>
                        <a:pt x="202649" y="177882"/>
                      </a:cubicBezTo>
                      <a:cubicBezTo>
                        <a:pt x="200003" y="176295"/>
                        <a:pt x="184657" y="125494"/>
                        <a:pt x="196299" y="111207"/>
                      </a:cubicBezTo>
                      <a:cubicBezTo>
                        <a:pt x="207941" y="96920"/>
                        <a:pt x="259799" y="99565"/>
                        <a:pt x="272499" y="92157"/>
                      </a:cubicBezTo>
                      <a:cubicBezTo>
                        <a:pt x="285199" y="84749"/>
                        <a:pt x="307953" y="66228"/>
                        <a:pt x="272499" y="66757"/>
                      </a:cubicBezTo>
                      <a:cubicBezTo>
                        <a:pt x="237045" y="67286"/>
                        <a:pt x="97345" y="90570"/>
                        <a:pt x="59774" y="95332"/>
                      </a:cubicBezTo>
                      <a:cubicBezTo>
                        <a:pt x="22203" y="100094"/>
                        <a:pt x="47074" y="95332"/>
                        <a:pt x="47074" y="95332"/>
                      </a:cubicBezTo>
                      <a:cubicBezTo>
                        <a:pt x="43899" y="93215"/>
                        <a:pt x="-19072" y="57761"/>
                        <a:pt x="5799" y="66757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1" name="フリーフォーム 1310">
                  <a:extLst>
                    <a:ext uri="{FF2B5EF4-FFF2-40B4-BE49-F238E27FC236}">
                      <a16:creationId xmlns:a16="http://schemas.microsoft.com/office/drawing/2014/main" id="{4E179AA2-AD93-E91E-BC6D-52534BDC256D}"/>
                    </a:ext>
                  </a:extLst>
                </p:cNvPr>
                <p:cNvSpPr/>
                <p:nvPr/>
              </p:nvSpPr>
              <p:spPr>
                <a:xfrm>
                  <a:off x="4202232" y="6456134"/>
                  <a:ext cx="352675" cy="249584"/>
                </a:xfrm>
                <a:custGeom>
                  <a:avLst/>
                  <a:gdLst>
                    <a:gd name="connsiteX0" fmla="*/ 1468 w 352675"/>
                    <a:gd name="connsiteY0" fmla="*/ 1816 h 249584"/>
                    <a:gd name="connsiteX1" fmla="*/ 153868 w 352675"/>
                    <a:gd name="connsiteY1" fmla="*/ 93891 h 249584"/>
                    <a:gd name="connsiteX2" fmla="*/ 211018 w 352675"/>
                    <a:gd name="connsiteY2" fmla="*/ 163741 h 249584"/>
                    <a:gd name="connsiteX3" fmla="*/ 99893 w 352675"/>
                    <a:gd name="connsiteY3" fmla="*/ 179616 h 249584"/>
                    <a:gd name="connsiteX4" fmla="*/ 264993 w 352675"/>
                    <a:gd name="connsiteY4" fmla="*/ 214541 h 249584"/>
                    <a:gd name="connsiteX5" fmla="*/ 112593 w 352675"/>
                    <a:gd name="connsiteY5" fmla="*/ 230416 h 249584"/>
                    <a:gd name="connsiteX6" fmla="*/ 315793 w 352675"/>
                    <a:gd name="connsiteY6" fmla="*/ 249466 h 249584"/>
                    <a:gd name="connsiteX7" fmla="*/ 328493 w 352675"/>
                    <a:gd name="connsiteY7" fmla="*/ 220891 h 249584"/>
                    <a:gd name="connsiteX8" fmla="*/ 61793 w 352675"/>
                    <a:gd name="connsiteY8" fmla="*/ 211366 h 249584"/>
                    <a:gd name="connsiteX9" fmla="*/ 163393 w 352675"/>
                    <a:gd name="connsiteY9" fmla="*/ 198666 h 249584"/>
                    <a:gd name="connsiteX10" fmla="*/ 52268 w 352675"/>
                    <a:gd name="connsiteY10" fmla="*/ 30391 h 249584"/>
                    <a:gd name="connsiteX11" fmla="*/ 255468 w 352675"/>
                    <a:gd name="connsiteY11" fmla="*/ 182791 h 249584"/>
                    <a:gd name="connsiteX12" fmla="*/ 1468 w 352675"/>
                    <a:gd name="connsiteY12" fmla="*/ 1816 h 24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2675" h="249584">
                      <a:moveTo>
                        <a:pt x="1468" y="1816"/>
                      </a:moveTo>
                      <a:cubicBezTo>
                        <a:pt x="-15465" y="-13001"/>
                        <a:pt x="118943" y="66904"/>
                        <a:pt x="153868" y="93891"/>
                      </a:cubicBezTo>
                      <a:cubicBezTo>
                        <a:pt x="188793" y="120879"/>
                        <a:pt x="220014" y="149454"/>
                        <a:pt x="211018" y="163741"/>
                      </a:cubicBezTo>
                      <a:cubicBezTo>
                        <a:pt x="202022" y="178028"/>
                        <a:pt x="90897" y="171149"/>
                        <a:pt x="99893" y="179616"/>
                      </a:cubicBezTo>
                      <a:cubicBezTo>
                        <a:pt x="108889" y="188083"/>
                        <a:pt x="262876" y="206074"/>
                        <a:pt x="264993" y="214541"/>
                      </a:cubicBezTo>
                      <a:cubicBezTo>
                        <a:pt x="267110" y="223008"/>
                        <a:pt x="104126" y="224595"/>
                        <a:pt x="112593" y="230416"/>
                      </a:cubicBezTo>
                      <a:cubicBezTo>
                        <a:pt x="121060" y="236237"/>
                        <a:pt x="279810" y="251054"/>
                        <a:pt x="315793" y="249466"/>
                      </a:cubicBezTo>
                      <a:cubicBezTo>
                        <a:pt x="351776" y="247879"/>
                        <a:pt x="370826" y="227241"/>
                        <a:pt x="328493" y="220891"/>
                      </a:cubicBezTo>
                      <a:cubicBezTo>
                        <a:pt x="286160" y="214541"/>
                        <a:pt x="89310" y="215070"/>
                        <a:pt x="61793" y="211366"/>
                      </a:cubicBezTo>
                      <a:cubicBezTo>
                        <a:pt x="34276" y="207662"/>
                        <a:pt x="164980" y="228828"/>
                        <a:pt x="163393" y="198666"/>
                      </a:cubicBezTo>
                      <a:cubicBezTo>
                        <a:pt x="161806" y="168504"/>
                        <a:pt x="36922" y="33037"/>
                        <a:pt x="52268" y="30391"/>
                      </a:cubicBezTo>
                      <a:cubicBezTo>
                        <a:pt x="67614" y="27745"/>
                        <a:pt x="257585" y="185966"/>
                        <a:pt x="255468" y="182791"/>
                      </a:cubicBezTo>
                      <a:cubicBezTo>
                        <a:pt x="253351" y="179616"/>
                        <a:pt x="18401" y="16633"/>
                        <a:pt x="1468" y="1816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2" name="フリーフォーム 1311">
                  <a:extLst>
                    <a:ext uri="{FF2B5EF4-FFF2-40B4-BE49-F238E27FC236}">
                      <a16:creationId xmlns:a16="http://schemas.microsoft.com/office/drawing/2014/main" id="{3B7E1DA5-ECBA-D832-496B-2F429B0352B5}"/>
                    </a:ext>
                  </a:extLst>
                </p:cNvPr>
                <p:cNvSpPr/>
                <p:nvPr/>
              </p:nvSpPr>
              <p:spPr>
                <a:xfrm>
                  <a:off x="3978238" y="6509439"/>
                  <a:ext cx="232041" cy="199715"/>
                </a:xfrm>
                <a:custGeom>
                  <a:avLst/>
                  <a:gdLst>
                    <a:gd name="connsiteX0" fmla="*/ 231812 w 232041"/>
                    <a:gd name="connsiteY0" fmla="*/ 40586 h 199715"/>
                    <a:gd name="connsiteX1" fmla="*/ 63537 w 232041"/>
                    <a:gd name="connsiteY1" fmla="*/ 2486 h 199715"/>
                    <a:gd name="connsiteX2" fmla="*/ 37 w 232041"/>
                    <a:gd name="connsiteY2" fmla="*/ 123136 h 199715"/>
                    <a:gd name="connsiteX3" fmla="*/ 54012 w 232041"/>
                    <a:gd name="connsiteY3" fmla="*/ 65986 h 199715"/>
                    <a:gd name="connsiteX4" fmla="*/ 38137 w 232041"/>
                    <a:gd name="connsiteY4" fmla="*/ 177111 h 199715"/>
                    <a:gd name="connsiteX5" fmla="*/ 69887 w 232041"/>
                    <a:gd name="connsiteY5" fmla="*/ 104086 h 199715"/>
                    <a:gd name="connsiteX6" fmla="*/ 196887 w 232041"/>
                    <a:gd name="connsiteY6" fmla="*/ 199336 h 199715"/>
                    <a:gd name="connsiteX7" fmla="*/ 155612 w 232041"/>
                    <a:gd name="connsiteY7" fmla="*/ 139011 h 199715"/>
                    <a:gd name="connsiteX8" fmla="*/ 171487 w 232041"/>
                    <a:gd name="connsiteY8" fmla="*/ 180286 h 199715"/>
                    <a:gd name="connsiteX9" fmla="*/ 165137 w 232041"/>
                    <a:gd name="connsiteY9" fmla="*/ 94561 h 199715"/>
                    <a:gd name="connsiteX10" fmla="*/ 22262 w 232041"/>
                    <a:gd name="connsiteY10" fmla="*/ 126311 h 199715"/>
                    <a:gd name="connsiteX11" fmla="*/ 15912 w 232041"/>
                    <a:gd name="connsiteY11" fmla="*/ 110436 h 199715"/>
                    <a:gd name="connsiteX12" fmla="*/ 98462 w 232041"/>
                    <a:gd name="connsiteY12" fmla="*/ 27886 h 199715"/>
                    <a:gd name="connsiteX13" fmla="*/ 231812 w 232041"/>
                    <a:gd name="connsiteY13" fmla="*/ 40586 h 199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2041" h="199715">
                      <a:moveTo>
                        <a:pt x="231812" y="40586"/>
                      </a:moveTo>
                      <a:cubicBezTo>
                        <a:pt x="225991" y="36353"/>
                        <a:pt x="102166" y="-11272"/>
                        <a:pt x="63537" y="2486"/>
                      </a:cubicBezTo>
                      <a:cubicBezTo>
                        <a:pt x="24908" y="16244"/>
                        <a:pt x="1624" y="112553"/>
                        <a:pt x="37" y="123136"/>
                      </a:cubicBezTo>
                      <a:cubicBezTo>
                        <a:pt x="-1551" y="133719"/>
                        <a:pt x="47662" y="56990"/>
                        <a:pt x="54012" y="65986"/>
                      </a:cubicBezTo>
                      <a:cubicBezTo>
                        <a:pt x="60362" y="74982"/>
                        <a:pt x="35491" y="170761"/>
                        <a:pt x="38137" y="177111"/>
                      </a:cubicBezTo>
                      <a:cubicBezTo>
                        <a:pt x="40783" y="183461"/>
                        <a:pt x="43429" y="100382"/>
                        <a:pt x="69887" y="104086"/>
                      </a:cubicBezTo>
                      <a:cubicBezTo>
                        <a:pt x="96345" y="107790"/>
                        <a:pt x="182600" y="193515"/>
                        <a:pt x="196887" y="199336"/>
                      </a:cubicBezTo>
                      <a:cubicBezTo>
                        <a:pt x="211174" y="205157"/>
                        <a:pt x="159845" y="142186"/>
                        <a:pt x="155612" y="139011"/>
                      </a:cubicBezTo>
                      <a:cubicBezTo>
                        <a:pt x="151379" y="135836"/>
                        <a:pt x="169900" y="187694"/>
                        <a:pt x="171487" y="180286"/>
                      </a:cubicBezTo>
                      <a:cubicBezTo>
                        <a:pt x="173074" y="172878"/>
                        <a:pt x="190008" y="103557"/>
                        <a:pt x="165137" y="94561"/>
                      </a:cubicBezTo>
                      <a:cubicBezTo>
                        <a:pt x="140266" y="85565"/>
                        <a:pt x="47133" y="123665"/>
                        <a:pt x="22262" y="126311"/>
                      </a:cubicBezTo>
                      <a:cubicBezTo>
                        <a:pt x="-2609" y="128957"/>
                        <a:pt x="3212" y="126840"/>
                        <a:pt x="15912" y="110436"/>
                      </a:cubicBezTo>
                      <a:cubicBezTo>
                        <a:pt x="28612" y="94032"/>
                        <a:pt x="65654" y="38998"/>
                        <a:pt x="98462" y="27886"/>
                      </a:cubicBezTo>
                      <a:cubicBezTo>
                        <a:pt x="131270" y="16773"/>
                        <a:pt x="237633" y="44819"/>
                        <a:pt x="231812" y="40586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3" name="フリーフォーム 1312">
                  <a:extLst>
                    <a:ext uri="{FF2B5EF4-FFF2-40B4-BE49-F238E27FC236}">
                      <a16:creationId xmlns:a16="http://schemas.microsoft.com/office/drawing/2014/main" id="{6D758C16-5094-02A1-B0D9-450A9FE1ECDA}"/>
                    </a:ext>
                  </a:extLst>
                </p:cNvPr>
                <p:cNvSpPr/>
                <p:nvPr/>
              </p:nvSpPr>
              <p:spPr>
                <a:xfrm>
                  <a:off x="4070350" y="6451236"/>
                  <a:ext cx="349346" cy="337779"/>
                </a:xfrm>
                <a:custGeom>
                  <a:avLst/>
                  <a:gdLst>
                    <a:gd name="connsiteX0" fmla="*/ 349250 w 349346"/>
                    <a:gd name="connsiteY0" fmla="*/ 178164 h 337779"/>
                    <a:gd name="connsiteX1" fmla="*/ 247650 w 349346"/>
                    <a:gd name="connsiteY1" fmla="*/ 248014 h 337779"/>
                    <a:gd name="connsiteX2" fmla="*/ 174625 w 349346"/>
                    <a:gd name="connsiteY2" fmla="*/ 336914 h 337779"/>
                    <a:gd name="connsiteX3" fmla="*/ 206375 w 349346"/>
                    <a:gd name="connsiteY3" fmla="*/ 292464 h 337779"/>
                    <a:gd name="connsiteX4" fmla="*/ 165100 w 349346"/>
                    <a:gd name="connsiteY4" fmla="*/ 279764 h 337779"/>
                    <a:gd name="connsiteX5" fmla="*/ 50800 w 349346"/>
                    <a:gd name="connsiteY5" fmla="*/ 305164 h 337779"/>
                    <a:gd name="connsiteX6" fmla="*/ 31750 w 349346"/>
                    <a:gd name="connsiteY6" fmla="*/ 308339 h 337779"/>
                    <a:gd name="connsiteX7" fmla="*/ 98425 w 349346"/>
                    <a:gd name="connsiteY7" fmla="*/ 178164 h 337779"/>
                    <a:gd name="connsiteX8" fmla="*/ 60325 w 349346"/>
                    <a:gd name="connsiteY8" fmla="*/ 235314 h 337779"/>
                    <a:gd name="connsiteX9" fmla="*/ 120650 w 349346"/>
                    <a:gd name="connsiteY9" fmla="*/ 190864 h 337779"/>
                    <a:gd name="connsiteX10" fmla="*/ 136525 w 349346"/>
                    <a:gd name="connsiteY10" fmla="*/ 364 h 337779"/>
                    <a:gd name="connsiteX11" fmla="*/ 104775 w 349346"/>
                    <a:gd name="connsiteY11" fmla="*/ 244839 h 337779"/>
                    <a:gd name="connsiteX12" fmla="*/ 88900 w 349346"/>
                    <a:gd name="connsiteY12" fmla="*/ 260714 h 337779"/>
                    <a:gd name="connsiteX13" fmla="*/ 0 w 349346"/>
                    <a:gd name="connsiteY13" fmla="*/ 289289 h 337779"/>
                    <a:gd name="connsiteX14" fmla="*/ 0 w 349346"/>
                    <a:gd name="connsiteY14" fmla="*/ 289289 h 337779"/>
                    <a:gd name="connsiteX15" fmla="*/ 209550 w 349346"/>
                    <a:gd name="connsiteY15" fmla="*/ 286114 h 337779"/>
                    <a:gd name="connsiteX16" fmla="*/ 228600 w 349346"/>
                    <a:gd name="connsiteY16" fmla="*/ 244839 h 337779"/>
                    <a:gd name="connsiteX17" fmla="*/ 349250 w 349346"/>
                    <a:gd name="connsiteY17" fmla="*/ 178164 h 337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9346" h="337779">
                      <a:moveTo>
                        <a:pt x="349250" y="178164"/>
                      </a:moveTo>
                      <a:cubicBezTo>
                        <a:pt x="352425" y="178693"/>
                        <a:pt x="276754" y="221556"/>
                        <a:pt x="247650" y="248014"/>
                      </a:cubicBezTo>
                      <a:cubicBezTo>
                        <a:pt x="218546" y="274472"/>
                        <a:pt x="181504" y="329506"/>
                        <a:pt x="174625" y="336914"/>
                      </a:cubicBezTo>
                      <a:cubicBezTo>
                        <a:pt x="167746" y="344322"/>
                        <a:pt x="207962" y="301989"/>
                        <a:pt x="206375" y="292464"/>
                      </a:cubicBezTo>
                      <a:cubicBezTo>
                        <a:pt x="204787" y="282939"/>
                        <a:pt x="191029" y="277647"/>
                        <a:pt x="165100" y="279764"/>
                      </a:cubicBezTo>
                      <a:cubicBezTo>
                        <a:pt x="139171" y="281881"/>
                        <a:pt x="73025" y="300402"/>
                        <a:pt x="50800" y="305164"/>
                      </a:cubicBezTo>
                      <a:cubicBezTo>
                        <a:pt x="28575" y="309927"/>
                        <a:pt x="23812" y="329506"/>
                        <a:pt x="31750" y="308339"/>
                      </a:cubicBezTo>
                      <a:cubicBezTo>
                        <a:pt x="39687" y="287172"/>
                        <a:pt x="93663" y="190335"/>
                        <a:pt x="98425" y="178164"/>
                      </a:cubicBezTo>
                      <a:cubicBezTo>
                        <a:pt x="103187" y="165993"/>
                        <a:pt x="56621" y="233197"/>
                        <a:pt x="60325" y="235314"/>
                      </a:cubicBezTo>
                      <a:cubicBezTo>
                        <a:pt x="64029" y="237431"/>
                        <a:pt x="107950" y="230022"/>
                        <a:pt x="120650" y="190864"/>
                      </a:cubicBezTo>
                      <a:cubicBezTo>
                        <a:pt x="133350" y="151706"/>
                        <a:pt x="139171" y="-8632"/>
                        <a:pt x="136525" y="364"/>
                      </a:cubicBezTo>
                      <a:cubicBezTo>
                        <a:pt x="133879" y="9360"/>
                        <a:pt x="112713" y="201447"/>
                        <a:pt x="104775" y="244839"/>
                      </a:cubicBezTo>
                      <a:cubicBezTo>
                        <a:pt x="96837" y="288231"/>
                        <a:pt x="106362" y="253306"/>
                        <a:pt x="88900" y="260714"/>
                      </a:cubicBezTo>
                      <a:cubicBezTo>
                        <a:pt x="71438" y="268122"/>
                        <a:pt x="0" y="289289"/>
                        <a:pt x="0" y="289289"/>
                      </a:cubicBezTo>
                      <a:lnTo>
                        <a:pt x="0" y="289289"/>
                      </a:lnTo>
                      <a:lnTo>
                        <a:pt x="209550" y="286114"/>
                      </a:lnTo>
                      <a:cubicBezTo>
                        <a:pt x="247650" y="278706"/>
                        <a:pt x="210079" y="261243"/>
                        <a:pt x="228600" y="244839"/>
                      </a:cubicBezTo>
                      <a:cubicBezTo>
                        <a:pt x="247121" y="228435"/>
                        <a:pt x="346075" y="177635"/>
                        <a:pt x="349250" y="178164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4" name="フリーフォーム 1313">
                  <a:extLst>
                    <a:ext uri="{FF2B5EF4-FFF2-40B4-BE49-F238E27FC236}">
                      <a16:creationId xmlns:a16="http://schemas.microsoft.com/office/drawing/2014/main" id="{814E3022-3D2C-C7D5-D6EE-D004BE4CC105}"/>
                    </a:ext>
                  </a:extLst>
                </p:cNvPr>
                <p:cNvSpPr/>
                <p:nvPr/>
              </p:nvSpPr>
              <p:spPr>
                <a:xfrm>
                  <a:off x="4019931" y="6753004"/>
                  <a:ext cx="282246" cy="267705"/>
                </a:xfrm>
                <a:custGeom>
                  <a:avLst/>
                  <a:gdLst>
                    <a:gd name="connsiteX0" fmla="*/ 282194 w 282246"/>
                    <a:gd name="connsiteY0" fmla="*/ 57371 h 267705"/>
                    <a:gd name="connsiteX1" fmla="*/ 117094 w 282246"/>
                    <a:gd name="connsiteY1" fmla="*/ 22446 h 267705"/>
                    <a:gd name="connsiteX2" fmla="*/ 126619 w 282246"/>
                    <a:gd name="connsiteY2" fmla="*/ 89121 h 267705"/>
                    <a:gd name="connsiteX3" fmla="*/ 18669 w 282246"/>
                    <a:gd name="connsiteY3" fmla="*/ 9746 h 267705"/>
                    <a:gd name="connsiteX4" fmla="*/ 12319 w 282246"/>
                    <a:gd name="connsiteY4" fmla="*/ 79596 h 267705"/>
                    <a:gd name="connsiteX5" fmla="*/ 47244 w 282246"/>
                    <a:gd name="connsiteY5" fmla="*/ 152621 h 267705"/>
                    <a:gd name="connsiteX6" fmla="*/ 31369 w 282246"/>
                    <a:gd name="connsiteY6" fmla="*/ 130396 h 267705"/>
                    <a:gd name="connsiteX7" fmla="*/ 78994 w 282246"/>
                    <a:gd name="connsiteY7" fmla="*/ 181196 h 267705"/>
                    <a:gd name="connsiteX8" fmla="*/ 72644 w 282246"/>
                    <a:gd name="connsiteY8" fmla="*/ 181196 h 267705"/>
                    <a:gd name="connsiteX9" fmla="*/ 18669 w 282246"/>
                    <a:gd name="connsiteY9" fmla="*/ 266921 h 267705"/>
                    <a:gd name="connsiteX10" fmla="*/ 123444 w 282246"/>
                    <a:gd name="connsiteY10" fmla="*/ 216121 h 267705"/>
                    <a:gd name="connsiteX11" fmla="*/ 9144 w 282246"/>
                    <a:gd name="connsiteY11" fmla="*/ 92296 h 267705"/>
                    <a:gd name="connsiteX12" fmla="*/ 21844 w 282246"/>
                    <a:gd name="connsiteY12" fmla="*/ 221 h 267705"/>
                    <a:gd name="connsiteX13" fmla="*/ 139319 w 282246"/>
                    <a:gd name="connsiteY13" fmla="*/ 98646 h 267705"/>
                    <a:gd name="connsiteX14" fmla="*/ 98044 w 282246"/>
                    <a:gd name="connsiteY14" fmla="*/ 221 h 267705"/>
                    <a:gd name="connsiteX15" fmla="*/ 282194 w 282246"/>
                    <a:gd name="connsiteY15" fmla="*/ 57371 h 267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2246" h="267705">
                      <a:moveTo>
                        <a:pt x="282194" y="57371"/>
                      </a:moveTo>
                      <a:cubicBezTo>
                        <a:pt x="285369" y="61075"/>
                        <a:pt x="143023" y="17154"/>
                        <a:pt x="117094" y="22446"/>
                      </a:cubicBezTo>
                      <a:cubicBezTo>
                        <a:pt x="91165" y="27738"/>
                        <a:pt x="143023" y="91238"/>
                        <a:pt x="126619" y="89121"/>
                      </a:cubicBezTo>
                      <a:cubicBezTo>
                        <a:pt x="110215" y="87004"/>
                        <a:pt x="37719" y="11333"/>
                        <a:pt x="18669" y="9746"/>
                      </a:cubicBezTo>
                      <a:cubicBezTo>
                        <a:pt x="-381" y="8159"/>
                        <a:pt x="7557" y="55784"/>
                        <a:pt x="12319" y="79596"/>
                      </a:cubicBezTo>
                      <a:cubicBezTo>
                        <a:pt x="17081" y="103408"/>
                        <a:pt x="44069" y="144154"/>
                        <a:pt x="47244" y="152621"/>
                      </a:cubicBezTo>
                      <a:cubicBezTo>
                        <a:pt x="50419" y="161088"/>
                        <a:pt x="26077" y="125634"/>
                        <a:pt x="31369" y="130396"/>
                      </a:cubicBezTo>
                      <a:cubicBezTo>
                        <a:pt x="36661" y="135159"/>
                        <a:pt x="72115" y="172729"/>
                        <a:pt x="78994" y="181196"/>
                      </a:cubicBezTo>
                      <a:cubicBezTo>
                        <a:pt x="85873" y="189663"/>
                        <a:pt x="82698" y="166909"/>
                        <a:pt x="72644" y="181196"/>
                      </a:cubicBezTo>
                      <a:cubicBezTo>
                        <a:pt x="62590" y="195483"/>
                        <a:pt x="10202" y="261100"/>
                        <a:pt x="18669" y="266921"/>
                      </a:cubicBezTo>
                      <a:cubicBezTo>
                        <a:pt x="27136" y="272742"/>
                        <a:pt x="125031" y="245225"/>
                        <a:pt x="123444" y="216121"/>
                      </a:cubicBezTo>
                      <a:cubicBezTo>
                        <a:pt x="121857" y="187017"/>
                        <a:pt x="26077" y="128279"/>
                        <a:pt x="9144" y="92296"/>
                      </a:cubicBezTo>
                      <a:cubicBezTo>
                        <a:pt x="-7789" y="56313"/>
                        <a:pt x="148" y="-837"/>
                        <a:pt x="21844" y="221"/>
                      </a:cubicBezTo>
                      <a:cubicBezTo>
                        <a:pt x="43540" y="1279"/>
                        <a:pt x="126619" y="98646"/>
                        <a:pt x="139319" y="98646"/>
                      </a:cubicBezTo>
                      <a:cubicBezTo>
                        <a:pt x="152019" y="98646"/>
                        <a:pt x="79523" y="4454"/>
                        <a:pt x="98044" y="221"/>
                      </a:cubicBezTo>
                      <a:cubicBezTo>
                        <a:pt x="116565" y="-4012"/>
                        <a:pt x="279019" y="53667"/>
                        <a:pt x="282194" y="5737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5" name="フリーフォーム 1314">
                  <a:extLst>
                    <a:ext uri="{FF2B5EF4-FFF2-40B4-BE49-F238E27FC236}">
                      <a16:creationId xmlns:a16="http://schemas.microsoft.com/office/drawing/2014/main" id="{823B0B63-492C-E1B5-2184-8B55C0C1D70F}"/>
                    </a:ext>
                  </a:extLst>
                </p:cNvPr>
                <p:cNvSpPr/>
                <p:nvPr/>
              </p:nvSpPr>
              <p:spPr>
                <a:xfrm>
                  <a:off x="4108441" y="6649867"/>
                  <a:ext cx="133665" cy="294612"/>
                </a:xfrm>
                <a:custGeom>
                  <a:avLst/>
                  <a:gdLst>
                    <a:gd name="connsiteX0" fmla="*/ 9 w 133665"/>
                    <a:gd name="connsiteY0" fmla="*/ 1758 h 294612"/>
                    <a:gd name="connsiteX1" fmla="*/ 111134 w 133665"/>
                    <a:gd name="connsiteY1" fmla="*/ 189083 h 294612"/>
                    <a:gd name="connsiteX2" fmla="*/ 82559 w 133665"/>
                    <a:gd name="connsiteY2" fmla="*/ 293858 h 294612"/>
                    <a:gd name="connsiteX3" fmla="*/ 123834 w 133665"/>
                    <a:gd name="connsiteY3" fmla="*/ 138283 h 294612"/>
                    <a:gd name="connsiteX4" fmla="*/ 133359 w 133665"/>
                    <a:gd name="connsiteY4" fmla="*/ 77958 h 294612"/>
                    <a:gd name="connsiteX5" fmla="*/ 120659 w 133665"/>
                    <a:gd name="connsiteY5" fmla="*/ 100183 h 294612"/>
                    <a:gd name="connsiteX6" fmla="*/ 133359 w 133665"/>
                    <a:gd name="connsiteY6" fmla="*/ 23983 h 294612"/>
                    <a:gd name="connsiteX7" fmla="*/ 104784 w 133665"/>
                    <a:gd name="connsiteY7" fmla="*/ 90658 h 294612"/>
                    <a:gd name="connsiteX8" fmla="*/ 9 w 133665"/>
                    <a:gd name="connsiteY8" fmla="*/ 1758 h 294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665" h="294612">
                      <a:moveTo>
                        <a:pt x="9" y="1758"/>
                      </a:moveTo>
                      <a:cubicBezTo>
                        <a:pt x="1067" y="18162"/>
                        <a:pt x="97376" y="140400"/>
                        <a:pt x="111134" y="189083"/>
                      </a:cubicBezTo>
                      <a:cubicBezTo>
                        <a:pt x="124892" y="237766"/>
                        <a:pt x="80442" y="302325"/>
                        <a:pt x="82559" y="293858"/>
                      </a:cubicBezTo>
                      <a:cubicBezTo>
                        <a:pt x="84676" y="285391"/>
                        <a:pt x="115367" y="174266"/>
                        <a:pt x="123834" y="138283"/>
                      </a:cubicBezTo>
                      <a:cubicBezTo>
                        <a:pt x="132301" y="102300"/>
                        <a:pt x="133888" y="84308"/>
                        <a:pt x="133359" y="77958"/>
                      </a:cubicBezTo>
                      <a:cubicBezTo>
                        <a:pt x="132830" y="71608"/>
                        <a:pt x="120659" y="109179"/>
                        <a:pt x="120659" y="100183"/>
                      </a:cubicBezTo>
                      <a:cubicBezTo>
                        <a:pt x="120659" y="91187"/>
                        <a:pt x="136005" y="25571"/>
                        <a:pt x="133359" y="23983"/>
                      </a:cubicBezTo>
                      <a:cubicBezTo>
                        <a:pt x="130713" y="22396"/>
                        <a:pt x="121188" y="92245"/>
                        <a:pt x="104784" y="90658"/>
                      </a:cubicBezTo>
                      <a:cubicBezTo>
                        <a:pt x="88380" y="89071"/>
                        <a:pt x="-1049" y="-14646"/>
                        <a:pt x="9" y="175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6" name="フリーフォーム 1315">
                  <a:extLst>
                    <a:ext uri="{FF2B5EF4-FFF2-40B4-BE49-F238E27FC236}">
                      <a16:creationId xmlns:a16="http://schemas.microsoft.com/office/drawing/2014/main" id="{C8AEC574-F05D-41F8-1838-88B9A4BAA150}"/>
                    </a:ext>
                  </a:extLst>
                </p:cNvPr>
                <p:cNvSpPr/>
                <p:nvPr/>
              </p:nvSpPr>
              <p:spPr>
                <a:xfrm>
                  <a:off x="4099120" y="6679959"/>
                  <a:ext cx="269715" cy="463826"/>
                </a:xfrm>
                <a:custGeom>
                  <a:avLst/>
                  <a:gdLst>
                    <a:gd name="connsiteX0" fmla="*/ 44255 w 269715"/>
                    <a:gd name="connsiteY0" fmla="*/ 222491 h 463826"/>
                    <a:gd name="connsiteX1" fmla="*/ 196655 w 269715"/>
                    <a:gd name="connsiteY1" fmla="*/ 228841 h 463826"/>
                    <a:gd name="connsiteX2" fmla="*/ 174430 w 269715"/>
                    <a:gd name="connsiteY2" fmla="*/ 241 h 463826"/>
                    <a:gd name="connsiteX3" fmla="*/ 161730 w 269715"/>
                    <a:gd name="connsiteY3" fmla="*/ 187566 h 463826"/>
                    <a:gd name="connsiteX4" fmla="*/ 269680 w 269715"/>
                    <a:gd name="connsiteY4" fmla="*/ 314566 h 463826"/>
                    <a:gd name="connsiteX5" fmla="*/ 149030 w 269715"/>
                    <a:gd name="connsiteY5" fmla="*/ 336791 h 463826"/>
                    <a:gd name="connsiteX6" fmla="*/ 180780 w 269715"/>
                    <a:gd name="connsiteY6" fmla="*/ 463791 h 463826"/>
                    <a:gd name="connsiteX7" fmla="*/ 63305 w 269715"/>
                    <a:gd name="connsiteY7" fmla="*/ 349491 h 463826"/>
                    <a:gd name="connsiteX8" fmla="*/ 9330 w 269715"/>
                    <a:gd name="connsiteY8" fmla="*/ 327266 h 463826"/>
                    <a:gd name="connsiteX9" fmla="*/ 253805 w 269715"/>
                    <a:gd name="connsiteY9" fmla="*/ 378066 h 463826"/>
                    <a:gd name="connsiteX10" fmla="*/ 133155 w 269715"/>
                    <a:gd name="connsiteY10" fmla="*/ 333616 h 463826"/>
                    <a:gd name="connsiteX11" fmla="*/ 260155 w 269715"/>
                    <a:gd name="connsiteY11" fmla="*/ 320916 h 463826"/>
                    <a:gd name="connsiteX12" fmla="*/ 209355 w 269715"/>
                    <a:gd name="connsiteY12" fmla="*/ 270116 h 463826"/>
                    <a:gd name="connsiteX13" fmla="*/ 161730 w 269715"/>
                    <a:gd name="connsiteY13" fmla="*/ 51041 h 463826"/>
                    <a:gd name="connsiteX14" fmla="*/ 152205 w 269715"/>
                    <a:gd name="connsiteY14" fmla="*/ 225666 h 463826"/>
                    <a:gd name="connsiteX15" fmla="*/ 95055 w 269715"/>
                    <a:gd name="connsiteY15" fmla="*/ 232016 h 463826"/>
                    <a:gd name="connsiteX16" fmla="*/ 44255 w 269715"/>
                    <a:gd name="connsiteY16" fmla="*/ 222491 h 463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69715" h="463826">
                      <a:moveTo>
                        <a:pt x="44255" y="222491"/>
                      </a:moveTo>
                      <a:cubicBezTo>
                        <a:pt x="61188" y="221962"/>
                        <a:pt x="174959" y="265883"/>
                        <a:pt x="196655" y="228841"/>
                      </a:cubicBezTo>
                      <a:cubicBezTo>
                        <a:pt x="218351" y="191799"/>
                        <a:pt x="180251" y="7120"/>
                        <a:pt x="174430" y="241"/>
                      </a:cubicBezTo>
                      <a:cubicBezTo>
                        <a:pt x="168609" y="-6638"/>
                        <a:pt x="145855" y="135179"/>
                        <a:pt x="161730" y="187566"/>
                      </a:cubicBezTo>
                      <a:cubicBezTo>
                        <a:pt x="177605" y="239953"/>
                        <a:pt x="271797" y="289695"/>
                        <a:pt x="269680" y="314566"/>
                      </a:cubicBezTo>
                      <a:cubicBezTo>
                        <a:pt x="267563" y="339437"/>
                        <a:pt x="163847" y="311920"/>
                        <a:pt x="149030" y="336791"/>
                      </a:cubicBezTo>
                      <a:cubicBezTo>
                        <a:pt x="134213" y="361662"/>
                        <a:pt x="195068" y="461674"/>
                        <a:pt x="180780" y="463791"/>
                      </a:cubicBezTo>
                      <a:cubicBezTo>
                        <a:pt x="166493" y="465908"/>
                        <a:pt x="91880" y="372245"/>
                        <a:pt x="63305" y="349491"/>
                      </a:cubicBezTo>
                      <a:cubicBezTo>
                        <a:pt x="34730" y="326737"/>
                        <a:pt x="-22420" y="322504"/>
                        <a:pt x="9330" y="327266"/>
                      </a:cubicBezTo>
                      <a:cubicBezTo>
                        <a:pt x="41080" y="332028"/>
                        <a:pt x="233168" y="377008"/>
                        <a:pt x="253805" y="378066"/>
                      </a:cubicBezTo>
                      <a:cubicBezTo>
                        <a:pt x="274442" y="379124"/>
                        <a:pt x="132097" y="343141"/>
                        <a:pt x="133155" y="333616"/>
                      </a:cubicBezTo>
                      <a:cubicBezTo>
                        <a:pt x="134213" y="324091"/>
                        <a:pt x="247455" y="331499"/>
                        <a:pt x="260155" y="320916"/>
                      </a:cubicBezTo>
                      <a:cubicBezTo>
                        <a:pt x="272855" y="310333"/>
                        <a:pt x="225759" y="315095"/>
                        <a:pt x="209355" y="270116"/>
                      </a:cubicBezTo>
                      <a:cubicBezTo>
                        <a:pt x="192951" y="225137"/>
                        <a:pt x="171255" y="58449"/>
                        <a:pt x="161730" y="51041"/>
                      </a:cubicBezTo>
                      <a:cubicBezTo>
                        <a:pt x="152205" y="43633"/>
                        <a:pt x="163317" y="195504"/>
                        <a:pt x="152205" y="225666"/>
                      </a:cubicBezTo>
                      <a:cubicBezTo>
                        <a:pt x="141093" y="255828"/>
                        <a:pt x="109872" y="232016"/>
                        <a:pt x="95055" y="232016"/>
                      </a:cubicBezTo>
                      <a:cubicBezTo>
                        <a:pt x="80238" y="232016"/>
                        <a:pt x="27322" y="223020"/>
                        <a:pt x="44255" y="22249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7" name="フリーフォーム 1316">
                  <a:extLst>
                    <a:ext uri="{FF2B5EF4-FFF2-40B4-BE49-F238E27FC236}">
                      <a16:creationId xmlns:a16="http://schemas.microsoft.com/office/drawing/2014/main" id="{97CE6599-604E-99B1-12E7-9AB292D98250}"/>
                    </a:ext>
                  </a:extLst>
                </p:cNvPr>
                <p:cNvSpPr/>
                <p:nvPr/>
              </p:nvSpPr>
              <p:spPr>
                <a:xfrm>
                  <a:off x="4060363" y="6648273"/>
                  <a:ext cx="171348" cy="403723"/>
                </a:xfrm>
                <a:custGeom>
                  <a:avLst/>
                  <a:gdLst>
                    <a:gd name="connsiteX0" fmla="*/ 127462 w 171348"/>
                    <a:gd name="connsiteY0" fmla="*/ 177 h 403723"/>
                    <a:gd name="connsiteX1" fmla="*/ 168737 w 171348"/>
                    <a:gd name="connsiteY1" fmla="*/ 155752 h 403723"/>
                    <a:gd name="connsiteX2" fmla="*/ 38562 w 171348"/>
                    <a:gd name="connsiteY2" fmla="*/ 279577 h 403723"/>
                    <a:gd name="connsiteX3" fmla="*/ 462 w 171348"/>
                    <a:gd name="connsiteY3" fmla="*/ 403402 h 403723"/>
                    <a:gd name="connsiteX4" fmla="*/ 57612 w 171348"/>
                    <a:gd name="connsiteY4" fmla="*/ 311327 h 403723"/>
                    <a:gd name="connsiteX5" fmla="*/ 149687 w 171348"/>
                    <a:gd name="connsiteY5" fmla="*/ 187502 h 403723"/>
                    <a:gd name="connsiteX6" fmla="*/ 127462 w 171348"/>
                    <a:gd name="connsiteY6" fmla="*/ 177 h 403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348" h="403723">
                      <a:moveTo>
                        <a:pt x="127462" y="177"/>
                      </a:moveTo>
                      <a:cubicBezTo>
                        <a:pt x="130637" y="-5115"/>
                        <a:pt x="183554" y="109185"/>
                        <a:pt x="168737" y="155752"/>
                      </a:cubicBezTo>
                      <a:cubicBezTo>
                        <a:pt x="153920" y="202319"/>
                        <a:pt x="66608" y="238302"/>
                        <a:pt x="38562" y="279577"/>
                      </a:cubicBezTo>
                      <a:cubicBezTo>
                        <a:pt x="10516" y="320852"/>
                        <a:pt x="-2713" y="398110"/>
                        <a:pt x="462" y="403402"/>
                      </a:cubicBezTo>
                      <a:cubicBezTo>
                        <a:pt x="3637" y="408694"/>
                        <a:pt x="32741" y="347310"/>
                        <a:pt x="57612" y="311327"/>
                      </a:cubicBezTo>
                      <a:cubicBezTo>
                        <a:pt x="82483" y="275344"/>
                        <a:pt x="135400" y="239360"/>
                        <a:pt x="149687" y="187502"/>
                      </a:cubicBezTo>
                      <a:cubicBezTo>
                        <a:pt x="163974" y="135644"/>
                        <a:pt x="124287" y="5469"/>
                        <a:pt x="127462" y="177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8" name="フリーフォーム 1317">
                  <a:extLst>
                    <a:ext uri="{FF2B5EF4-FFF2-40B4-BE49-F238E27FC236}">
                      <a16:creationId xmlns:a16="http://schemas.microsoft.com/office/drawing/2014/main" id="{7C247DDA-02D8-EEAA-DEC9-4818D31A5768}"/>
                    </a:ext>
                  </a:extLst>
                </p:cNvPr>
                <p:cNvSpPr/>
                <p:nvPr/>
              </p:nvSpPr>
              <p:spPr>
                <a:xfrm>
                  <a:off x="4088867" y="6921278"/>
                  <a:ext cx="384463" cy="677688"/>
                </a:xfrm>
                <a:custGeom>
                  <a:avLst/>
                  <a:gdLst>
                    <a:gd name="connsiteX0" fmla="*/ 3708 w 384463"/>
                    <a:gd name="connsiteY0" fmla="*/ 3397 h 677688"/>
                    <a:gd name="connsiteX1" fmla="*/ 219608 w 384463"/>
                    <a:gd name="connsiteY1" fmla="*/ 273272 h 677688"/>
                    <a:gd name="connsiteX2" fmla="*/ 241833 w 384463"/>
                    <a:gd name="connsiteY2" fmla="*/ 241522 h 677688"/>
                    <a:gd name="connsiteX3" fmla="*/ 149758 w 384463"/>
                    <a:gd name="connsiteY3" fmla="*/ 292322 h 677688"/>
                    <a:gd name="connsiteX4" fmla="*/ 260883 w 384463"/>
                    <a:gd name="connsiteY4" fmla="*/ 273272 h 677688"/>
                    <a:gd name="connsiteX5" fmla="*/ 264058 w 384463"/>
                    <a:gd name="connsiteY5" fmla="*/ 346297 h 677688"/>
                    <a:gd name="connsiteX6" fmla="*/ 349783 w 384463"/>
                    <a:gd name="connsiteY6" fmla="*/ 435197 h 677688"/>
                    <a:gd name="connsiteX7" fmla="*/ 206908 w 384463"/>
                    <a:gd name="connsiteY7" fmla="*/ 435197 h 677688"/>
                    <a:gd name="connsiteX8" fmla="*/ 248183 w 384463"/>
                    <a:gd name="connsiteY8" fmla="*/ 533622 h 677688"/>
                    <a:gd name="connsiteX9" fmla="*/ 356133 w 384463"/>
                    <a:gd name="connsiteY9" fmla="*/ 622522 h 677688"/>
                    <a:gd name="connsiteX10" fmla="*/ 378358 w 384463"/>
                    <a:gd name="connsiteY10" fmla="*/ 676497 h 677688"/>
                    <a:gd name="connsiteX11" fmla="*/ 264058 w 384463"/>
                    <a:gd name="connsiteY11" fmla="*/ 571722 h 677688"/>
                    <a:gd name="connsiteX12" fmla="*/ 111658 w 384463"/>
                    <a:gd name="connsiteY12" fmla="*/ 571722 h 677688"/>
                    <a:gd name="connsiteX13" fmla="*/ 289458 w 384463"/>
                    <a:gd name="connsiteY13" fmla="*/ 473297 h 677688"/>
                    <a:gd name="connsiteX14" fmla="*/ 200558 w 384463"/>
                    <a:gd name="connsiteY14" fmla="*/ 244697 h 677688"/>
                    <a:gd name="connsiteX15" fmla="*/ 89433 w 384463"/>
                    <a:gd name="connsiteY15" fmla="*/ 127222 h 677688"/>
                    <a:gd name="connsiteX16" fmla="*/ 3708 w 384463"/>
                    <a:gd name="connsiteY16" fmla="*/ 3397 h 67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4463" h="677688">
                      <a:moveTo>
                        <a:pt x="3708" y="3397"/>
                      </a:moveTo>
                      <a:cubicBezTo>
                        <a:pt x="25404" y="27738"/>
                        <a:pt x="179921" y="233585"/>
                        <a:pt x="219608" y="273272"/>
                      </a:cubicBezTo>
                      <a:cubicBezTo>
                        <a:pt x="259295" y="312959"/>
                        <a:pt x="253475" y="238347"/>
                        <a:pt x="241833" y="241522"/>
                      </a:cubicBezTo>
                      <a:cubicBezTo>
                        <a:pt x="230191" y="244697"/>
                        <a:pt x="146583" y="287030"/>
                        <a:pt x="149758" y="292322"/>
                      </a:cubicBezTo>
                      <a:cubicBezTo>
                        <a:pt x="152933" y="297614"/>
                        <a:pt x="241833" y="264276"/>
                        <a:pt x="260883" y="273272"/>
                      </a:cubicBezTo>
                      <a:cubicBezTo>
                        <a:pt x="279933" y="282268"/>
                        <a:pt x="249241" y="319309"/>
                        <a:pt x="264058" y="346297"/>
                      </a:cubicBezTo>
                      <a:cubicBezTo>
                        <a:pt x="278875" y="373285"/>
                        <a:pt x="359308" y="420380"/>
                        <a:pt x="349783" y="435197"/>
                      </a:cubicBezTo>
                      <a:cubicBezTo>
                        <a:pt x="340258" y="450014"/>
                        <a:pt x="223841" y="418793"/>
                        <a:pt x="206908" y="435197"/>
                      </a:cubicBezTo>
                      <a:cubicBezTo>
                        <a:pt x="189975" y="451601"/>
                        <a:pt x="223312" y="502401"/>
                        <a:pt x="248183" y="533622"/>
                      </a:cubicBezTo>
                      <a:cubicBezTo>
                        <a:pt x="273054" y="564843"/>
                        <a:pt x="334437" y="598709"/>
                        <a:pt x="356133" y="622522"/>
                      </a:cubicBezTo>
                      <a:cubicBezTo>
                        <a:pt x="377829" y="646335"/>
                        <a:pt x="393704" y="684964"/>
                        <a:pt x="378358" y="676497"/>
                      </a:cubicBezTo>
                      <a:cubicBezTo>
                        <a:pt x="363012" y="668030"/>
                        <a:pt x="308508" y="589184"/>
                        <a:pt x="264058" y="571722"/>
                      </a:cubicBezTo>
                      <a:cubicBezTo>
                        <a:pt x="219608" y="554260"/>
                        <a:pt x="107425" y="588126"/>
                        <a:pt x="111658" y="571722"/>
                      </a:cubicBezTo>
                      <a:cubicBezTo>
                        <a:pt x="115891" y="555318"/>
                        <a:pt x="274641" y="527801"/>
                        <a:pt x="289458" y="473297"/>
                      </a:cubicBezTo>
                      <a:cubicBezTo>
                        <a:pt x="304275" y="418793"/>
                        <a:pt x="233895" y="302376"/>
                        <a:pt x="200558" y="244697"/>
                      </a:cubicBezTo>
                      <a:cubicBezTo>
                        <a:pt x="167221" y="187018"/>
                        <a:pt x="117479" y="162147"/>
                        <a:pt x="89433" y="127222"/>
                      </a:cubicBezTo>
                      <a:cubicBezTo>
                        <a:pt x="61387" y="92297"/>
                        <a:pt x="-17988" y="-20944"/>
                        <a:pt x="3708" y="3397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9" name="フリーフォーム 1318">
                  <a:extLst>
                    <a:ext uri="{FF2B5EF4-FFF2-40B4-BE49-F238E27FC236}">
                      <a16:creationId xmlns:a16="http://schemas.microsoft.com/office/drawing/2014/main" id="{FDB99049-CC63-1174-A69D-E10CBBACF3D8}"/>
                    </a:ext>
                  </a:extLst>
                </p:cNvPr>
                <p:cNvSpPr/>
                <p:nvPr/>
              </p:nvSpPr>
              <p:spPr>
                <a:xfrm>
                  <a:off x="3989994" y="6959517"/>
                  <a:ext cx="273436" cy="613272"/>
                </a:xfrm>
                <a:custGeom>
                  <a:avLst/>
                  <a:gdLst>
                    <a:gd name="connsiteX0" fmla="*/ 220056 w 273436"/>
                    <a:gd name="connsiteY0" fmla="*/ 85808 h 613272"/>
                    <a:gd name="connsiteX1" fmla="*/ 7331 w 273436"/>
                    <a:gd name="connsiteY1" fmla="*/ 187408 h 613272"/>
                    <a:gd name="connsiteX2" fmla="*/ 137506 w 273436"/>
                    <a:gd name="connsiteY2" fmla="*/ 196933 h 613272"/>
                    <a:gd name="connsiteX3" fmla="*/ 153381 w 273436"/>
                    <a:gd name="connsiteY3" fmla="*/ 254083 h 613272"/>
                    <a:gd name="connsiteX4" fmla="*/ 143856 w 273436"/>
                    <a:gd name="connsiteY4" fmla="*/ 308058 h 613272"/>
                    <a:gd name="connsiteX5" fmla="*/ 48606 w 273436"/>
                    <a:gd name="connsiteY5" fmla="*/ 320758 h 613272"/>
                    <a:gd name="connsiteX6" fmla="*/ 981 w 273436"/>
                    <a:gd name="connsiteY6" fmla="*/ 454108 h 613272"/>
                    <a:gd name="connsiteX7" fmla="*/ 89881 w 273436"/>
                    <a:gd name="connsiteY7" fmla="*/ 412833 h 613272"/>
                    <a:gd name="connsiteX8" fmla="*/ 134331 w 273436"/>
                    <a:gd name="connsiteY8" fmla="*/ 612858 h 613272"/>
                    <a:gd name="connsiteX9" fmla="*/ 159731 w 273436"/>
                    <a:gd name="connsiteY9" fmla="*/ 460458 h 613272"/>
                    <a:gd name="connsiteX10" fmla="*/ 216881 w 273436"/>
                    <a:gd name="connsiteY10" fmla="*/ 298533 h 613272"/>
                    <a:gd name="connsiteX11" fmla="*/ 267681 w 273436"/>
                    <a:gd name="connsiteY11" fmla="*/ 428708 h 613272"/>
                    <a:gd name="connsiteX12" fmla="*/ 74006 w 273436"/>
                    <a:gd name="connsiteY12" fmla="*/ 209633 h 613272"/>
                    <a:gd name="connsiteX13" fmla="*/ 35906 w 273436"/>
                    <a:gd name="connsiteY13" fmla="*/ 193758 h 613272"/>
                    <a:gd name="connsiteX14" fmla="*/ 121631 w 273436"/>
                    <a:gd name="connsiteY14" fmla="*/ 83 h 613272"/>
                    <a:gd name="connsiteX15" fmla="*/ 54956 w 273436"/>
                    <a:gd name="connsiteY15" fmla="*/ 168358 h 613272"/>
                    <a:gd name="connsiteX16" fmla="*/ 220056 w 273436"/>
                    <a:gd name="connsiteY16" fmla="*/ 85808 h 613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73436" h="613272">
                      <a:moveTo>
                        <a:pt x="220056" y="85808"/>
                      </a:moveTo>
                      <a:cubicBezTo>
                        <a:pt x="212118" y="88983"/>
                        <a:pt x="21089" y="168887"/>
                        <a:pt x="7331" y="187408"/>
                      </a:cubicBezTo>
                      <a:cubicBezTo>
                        <a:pt x="-6427" y="205929"/>
                        <a:pt x="113164" y="185821"/>
                        <a:pt x="137506" y="196933"/>
                      </a:cubicBezTo>
                      <a:cubicBezTo>
                        <a:pt x="161848" y="208045"/>
                        <a:pt x="152323" y="235562"/>
                        <a:pt x="153381" y="254083"/>
                      </a:cubicBezTo>
                      <a:cubicBezTo>
                        <a:pt x="154439" y="272604"/>
                        <a:pt x="161318" y="296946"/>
                        <a:pt x="143856" y="308058"/>
                      </a:cubicBezTo>
                      <a:cubicBezTo>
                        <a:pt x="126394" y="319170"/>
                        <a:pt x="72418" y="296416"/>
                        <a:pt x="48606" y="320758"/>
                      </a:cubicBezTo>
                      <a:cubicBezTo>
                        <a:pt x="24793" y="345100"/>
                        <a:pt x="-5898" y="438762"/>
                        <a:pt x="981" y="454108"/>
                      </a:cubicBezTo>
                      <a:cubicBezTo>
                        <a:pt x="7860" y="469454"/>
                        <a:pt x="67656" y="386375"/>
                        <a:pt x="89881" y="412833"/>
                      </a:cubicBezTo>
                      <a:cubicBezTo>
                        <a:pt x="112106" y="439291"/>
                        <a:pt x="122689" y="604921"/>
                        <a:pt x="134331" y="612858"/>
                      </a:cubicBezTo>
                      <a:cubicBezTo>
                        <a:pt x="145973" y="620796"/>
                        <a:pt x="145973" y="512845"/>
                        <a:pt x="159731" y="460458"/>
                      </a:cubicBezTo>
                      <a:cubicBezTo>
                        <a:pt x="173489" y="408071"/>
                        <a:pt x="198889" y="303825"/>
                        <a:pt x="216881" y="298533"/>
                      </a:cubicBezTo>
                      <a:cubicBezTo>
                        <a:pt x="234873" y="293241"/>
                        <a:pt x="291493" y="443525"/>
                        <a:pt x="267681" y="428708"/>
                      </a:cubicBezTo>
                      <a:cubicBezTo>
                        <a:pt x="243869" y="413891"/>
                        <a:pt x="112635" y="248791"/>
                        <a:pt x="74006" y="209633"/>
                      </a:cubicBezTo>
                      <a:cubicBezTo>
                        <a:pt x="35377" y="170475"/>
                        <a:pt x="27969" y="228683"/>
                        <a:pt x="35906" y="193758"/>
                      </a:cubicBezTo>
                      <a:cubicBezTo>
                        <a:pt x="43843" y="158833"/>
                        <a:pt x="118456" y="4316"/>
                        <a:pt x="121631" y="83"/>
                      </a:cubicBezTo>
                      <a:cubicBezTo>
                        <a:pt x="124806" y="-4150"/>
                        <a:pt x="36964" y="154070"/>
                        <a:pt x="54956" y="168358"/>
                      </a:cubicBezTo>
                      <a:cubicBezTo>
                        <a:pt x="72948" y="182646"/>
                        <a:pt x="227994" y="82633"/>
                        <a:pt x="220056" y="8580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0" name="フリーフォーム 1319">
                  <a:extLst>
                    <a:ext uri="{FF2B5EF4-FFF2-40B4-BE49-F238E27FC236}">
                      <a16:creationId xmlns:a16="http://schemas.microsoft.com/office/drawing/2014/main" id="{715D5B2D-29C5-4C98-537E-03069998B1E3}"/>
                    </a:ext>
                  </a:extLst>
                </p:cNvPr>
                <p:cNvSpPr/>
                <p:nvPr/>
              </p:nvSpPr>
              <p:spPr>
                <a:xfrm>
                  <a:off x="3886195" y="7394549"/>
                  <a:ext cx="302538" cy="565956"/>
                </a:xfrm>
                <a:custGeom>
                  <a:avLst/>
                  <a:gdLst>
                    <a:gd name="connsiteX0" fmla="*/ 260355 w 302538"/>
                    <a:gd name="connsiteY0" fmla="*/ 26 h 565956"/>
                    <a:gd name="connsiteX1" fmla="*/ 298455 w 302538"/>
                    <a:gd name="connsiteY1" fmla="*/ 168301 h 565956"/>
                    <a:gd name="connsiteX2" fmla="*/ 142880 w 302538"/>
                    <a:gd name="connsiteY2" fmla="*/ 266726 h 565956"/>
                    <a:gd name="connsiteX3" fmla="*/ 215905 w 302538"/>
                    <a:gd name="connsiteY3" fmla="*/ 444526 h 565956"/>
                    <a:gd name="connsiteX4" fmla="*/ 203205 w 302538"/>
                    <a:gd name="connsiteY4" fmla="*/ 320701 h 565956"/>
                    <a:gd name="connsiteX5" fmla="*/ 142880 w 302538"/>
                    <a:gd name="connsiteY5" fmla="*/ 435001 h 565956"/>
                    <a:gd name="connsiteX6" fmla="*/ 187330 w 302538"/>
                    <a:gd name="connsiteY6" fmla="*/ 409601 h 565956"/>
                    <a:gd name="connsiteX7" fmla="*/ 5 w 302538"/>
                    <a:gd name="connsiteY7" fmla="*/ 555651 h 565956"/>
                    <a:gd name="connsiteX8" fmla="*/ 193680 w 302538"/>
                    <a:gd name="connsiteY8" fmla="*/ 463576 h 565956"/>
                    <a:gd name="connsiteX9" fmla="*/ 161930 w 302538"/>
                    <a:gd name="connsiteY9" fmla="*/ 565176 h 565956"/>
                    <a:gd name="connsiteX10" fmla="*/ 184155 w 302538"/>
                    <a:gd name="connsiteY10" fmla="*/ 396901 h 565956"/>
                    <a:gd name="connsiteX11" fmla="*/ 282580 w 302538"/>
                    <a:gd name="connsiteY11" fmla="*/ 219101 h 565956"/>
                    <a:gd name="connsiteX12" fmla="*/ 263530 w 302538"/>
                    <a:gd name="connsiteY12" fmla="*/ 206401 h 565956"/>
                    <a:gd name="connsiteX13" fmla="*/ 273055 w 302538"/>
                    <a:gd name="connsiteY13" fmla="*/ 244501 h 565956"/>
                    <a:gd name="connsiteX14" fmla="*/ 295280 w 302538"/>
                    <a:gd name="connsiteY14" fmla="*/ 181001 h 565956"/>
                    <a:gd name="connsiteX15" fmla="*/ 260355 w 302538"/>
                    <a:gd name="connsiteY15" fmla="*/ 26 h 565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2538" h="565956">
                      <a:moveTo>
                        <a:pt x="260355" y="26"/>
                      </a:moveTo>
                      <a:cubicBezTo>
                        <a:pt x="260884" y="-2091"/>
                        <a:pt x="318034" y="123851"/>
                        <a:pt x="298455" y="168301"/>
                      </a:cubicBezTo>
                      <a:cubicBezTo>
                        <a:pt x="278876" y="212751"/>
                        <a:pt x="156638" y="220689"/>
                        <a:pt x="142880" y="266726"/>
                      </a:cubicBezTo>
                      <a:cubicBezTo>
                        <a:pt x="129122" y="312764"/>
                        <a:pt x="205851" y="435530"/>
                        <a:pt x="215905" y="444526"/>
                      </a:cubicBezTo>
                      <a:cubicBezTo>
                        <a:pt x="225959" y="453522"/>
                        <a:pt x="215376" y="322288"/>
                        <a:pt x="203205" y="320701"/>
                      </a:cubicBezTo>
                      <a:cubicBezTo>
                        <a:pt x="191034" y="319114"/>
                        <a:pt x="145526" y="420184"/>
                        <a:pt x="142880" y="435001"/>
                      </a:cubicBezTo>
                      <a:cubicBezTo>
                        <a:pt x="140234" y="449818"/>
                        <a:pt x="211142" y="389493"/>
                        <a:pt x="187330" y="409601"/>
                      </a:cubicBezTo>
                      <a:cubicBezTo>
                        <a:pt x="163518" y="429709"/>
                        <a:pt x="-1053" y="546655"/>
                        <a:pt x="5" y="555651"/>
                      </a:cubicBezTo>
                      <a:cubicBezTo>
                        <a:pt x="1063" y="564647"/>
                        <a:pt x="166693" y="461989"/>
                        <a:pt x="193680" y="463576"/>
                      </a:cubicBezTo>
                      <a:cubicBezTo>
                        <a:pt x="220667" y="465163"/>
                        <a:pt x="163517" y="576288"/>
                        <a:pt x="161930" y="565176"/>
                      </a:cubicBezTo>
                      <a:cubicBezTo>
                        <a:pt x="160343" y="554064"/>
                        <a:pt x="164047" y="454580"/>
                        <a:pt x="184155" y="396901"/>
                      </a:cubicBezTo>
                      <a:cubicBezTo>
                        <a:pt x="204263" y="339222"/>
                        <a:pt x="269351" y="250851"/>
                        <a:pt x="282580" y="219101"/>
                      </a:cubicBezTo>
                      <a:cubicBezTo>
                        <a:pt x="295809" y="187351"/>
                        <a:pt x="265117" y="202168"/>
                        <a:pt x="263530" y="206401"/>
                      </a:cubicBezTo>
                      <a:cubicBezTo>
                        <a:pt x="261943" y="210634"/>
                        <a:pt x="267763" y="248734"/>
                        <a:pt x="273055" y="244501"/>
                      </a:cubicBezTo>
                      <a:cubicBezTo>
                        <a:pt x="278347" y="240268"/>
                        <a:pt x="293693" y="216984"/>
                        <a:pt x="295280" y="181001"/>
                      </a:cubicBezTo>
                      <a:cubicBezTo>
                        <a:pt x="296868" y="145018"/>
                        <a:pt x="259826" y="2143"/>
                        <a:pt x="260355" y="26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1" name="フリーフォーム 1320">
                  <a:extLst>
                    <a:ext uri="{FF2B5EF4-FFF2-40B4-BE49-F238E27FC236}">
                      <a16:creationId xmlns:a16="http://schemas.microsoft.com/office/drawing/2014/main" id="{C2668AAB-A2F4-8D19-CD3F-CBFCF6D1344D}"/>
                    </a:ext>
                  </a:extLst>
                </p:cNvPr>
                <p:cNvSpPr/>
                <p:nvPr/>
              </p:nvSpPr>
              <p:spPr>
                <a:xfrm>
                  <a:off x="4120848" y="7215826"/>
                  <a:ext cx="538657" cy="892099"/>
                </a:xfrm>
                <a:custGeom>
                  <a:avLst/>
                  <a:gdLst>
                    <a:gd name="connsiteX0" fmla="*/ 82852 w 538657"/>
                    <a:gd name="connsiteY0" fmla="*/ 949 h 892099"/>
                    <a:gd name="connsiteX1" fmla="*/ 346377 w 538657"/>
                    <a:gd name="connsiteY1" fmla="*/ 308924 h 892099"/>
                    <a:gd name="connsiteX2" fmla="*/ 419402 w 538657"/>
                    <a:gd name="connsiteY2" fmla="*/ 318449 h 892099"/>
                    <a:gd name="connsiteX3" fmla="*/ 149527 w 538657"/>
                    <a:gd name="connsiteY3" fmla="*/ 359724 h 892099"/>
                    <a:gd name="connsiteX4" fmla="*/ 425752 w 538657"/>
                    <a:gd name="connsiteY4" fmla="*/ 420049 h 892099"/>
                    <a:gd name="connsiteX5" fmla="*/ 289227 w 538657"/>
                    <a:gd name="connsiteY5" fmla="*/ 486724 h 892099"/>
                    <a:gd name="connsiteX6" fmla="*/ 536877 w 538657"/>
                    <a:gd name="connsiteY6" fmla="*/ 502599 h 892099"/>
                    <a:gd name="connsiteX7" fmla="*/ 136827 w 538657"/>
                    <a:gd name="connsiteY7" fmla="*/ 489899 h 892099"/>
                    <a:gd name="connsiteX8" fmla="*/ 390827 w 538657"/>
                    <a:gd name="connsiteY8" fmla="*/ 594674 h 892099"/>
                    <a:gd name="connsiteX9" fmla="*/ 270177 w 538657"/>
                    <a:gd name="connsiteY9" fmla="*/ 658174 h 892099"/>
                    <a:gd name="connsiteX10" fmla="*/ 130477 w 538657"/>
                    <a:gd name="connsiteY10" fmla="*/ 702624 h 892099"/>
                    <a:gd name="connsiteX11" fmla="*/ 159052 w 538657"/>
                    <a:gd name="connsiteY11" fmla="*/ 708974 h 892099"/>
                    <a:gd name="connsiteX12" fmla="*/ 235252 w 538657"/>
                    <a:gd name="connsiteY12" fmla="*/ 715324 h 892099"/>
                    <a:gd name="connsiteX13" fmla="*/ 460677 w 538657"/>
                    <a:gd name="connsiteY13" fmla="*/ 889949 h 892099"/>
                    <a:gd name="connsiteX14" fmla="*/ 343202 w 538657"/>
                    <a:gd name="connsiteY14" fmla="*/ 807399 h 892099"/>
                    <a:gd name="connsiteX15" fmla="*/ 302 w 538657"/>
                    <a:gd name="connsiteY15" fmla="*/ 728024 h 892099"/>
                    <a:gd name="connsiteX16" fmla="*/ 282877 w 538657"/>
                    <a:gd name="connsiteY16" fmla="*/ 645474 h 892099"/>
                    <a:gd name="connsiteX17" fmla="*/ 295577 w 538657"/>
                    <a:gd name="connsiteY17" fmla="*/ 597849 h 892099"/>
                    <a:gd name="connsiteX18" fmla="*/ 428927 w 538657"/>
                    <a:gd name="connsiteY18" fmla="*/ 540699 h 892099"/>
                    <a:gd name="connsiteX19" fmla="*/ 279702 w 538657"/>
                    <a:gd name="connsiteY19" fmla="*/ 223199 h 892099"/>
                    <a:gd name="connsiteX20" fmla="*/ 82852 w 538657"/>
                    <a:gd name="connsiteY20" fmla="*/ 949 h 892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38657" h="892099">
                      <a:moveTo>
                        <a:pt x="82852" y="949"/>
                      </a:moveTo>
                      <a:cubicBezTo>
                        <a:pt x="93965" y="15237"/>
                        <a:pt x="290285" y="256007"/>
                        <a:pt x="346377" y="308924"/>
                      </a:cubicBezTo>
                      <a:cubicBezTo>
                        <a:pt x="402469" y="361841"/>
                        <a:pt x="452210" y="309982"/>
                        <a:pt x="419402" y="318449"/>
                      </a:cubicBezTo>
                      <a:cubicBezTo>
                        <a:pt x="386594" y="326916"/>
                        <a:pt x="148469" y="342791"/>
                        <a:pt x="149527" y="359724"/>
                      </a:cubicBezTo>
                      <a:cubicBezTo>
                        <a:pt x="150585" y="376657"/>
                        <a:pt x="402469" y="398882"/>
                        <a:pt x="425752" y="420049"/>
                      </a:cubicBezTo>
                      <a:cubicBezTo>
                        <a:pt x="449035" y="441216"/>
                        <a:pt x="270706" y="472966"/>
                        <a:pt x="289227" y="486724"/>
                      </a:cubicBezTo>
                      <a:cubicBezTo>
                        <a:pt x="307748" y="500482"/>
                        <a:pt x="562277" y="502070"/>
                        <a:pt x="536877" y="502599"/>
                      </a:cubicBezTo>
                      <a:cubicBezTo>
                        <a:pt x="511477" y="503128"/>
                        <a:pt x="161169" y="474553"/>
                        <a:pt x="136827" y="489899"/>
                      </a:cubicBezTo>
                      <a:cubicBezTo>
                        <a:pt x="112485" y="505245"/>
                        <a:pt x="368602" y="566628"/>
                        <a:pt x="390827" y="594674"/>
                      </a:cubicBezTo>
                      <a:cubicBezTo>
                        <a:pt x="413052" y="622720"/>
                        <a:pt x="313569" y="640182"/>
                        <a:pt x="270177" y="658174"/>
                      </a:cubicBezTo>
                      <a:cubicBezTo>
                        <a:pt x="226785" y="676166"/>
                        <a:pt x="148998" y="694157"/>
                        <a:pt x="130477" y="702624"/>
                      </a:cubicBezTo>
                      <a:cubicBezTo>
                        <a:pt x="111956" y="711091"/>
                        <a:pt x="141590" y="706857"/>
                        <a:pt x="159052" y="708974"/>
                      </a:cubicBezTo>
                      <a:cubicBezTo>
                        <a:pt x="176514" y="711091"/>
                        <a:pt x="184981" y="685162"/>
                        <a:pt x="235252" y="715324"/>
                      </a:cubicBezTo>
                      <a:cubicBezTo>
                        <a:pt x="285523" y="745487"/>
                        <a:pt x="442685" y="874603"/>
                        <a:pt x="460677" y="889949"/>
                      </a:cubicBezTo>
                      <a:cubicBezTo>
                        <a:pt x="478669" y="905295"/>
                        <a:pt x="419931" y="834386"/>
                        <a:pt x="343202" y="807399"/>
                      </a:cubicBezTo>
                      <a:cubicBezTo>
                        <a:pt x="266473" y="780412"/>
                        <a:pt x="10356" y="755012"/>
                        <a:pt x="302" y="728024"/>
                      </a:cubicBezTo>
                      <a:cubicBezTo>
                        <a:pt x="-9752" y="701037"/>
                        <a:pt x="233665" y="667170"/>
                        <a:pt x="282877" y="645474"/>
                      </a:cubicBezTo>
                      <a:cubicBezTo>
                        <a:pt x="332089" y="623778"/>
                        <a:pt x="271235" y="615312"/>
                        <a:pt x="295577" y="597849"/>
                      </a:cubicBezTo>
                      <a:cubicBezTo>
                        <a:pt x="319919" y="580386"/>
                        <a:pt x="431573" y="603141"/>
                        <a:pt x="428927" y="540699"/>
                      </a:cubicBezTo>
                      <a:cubicBezTo>
                        <a:pt x="426281" y="478257"/>
                        <a:pt x="333148" y="309453"/>
                        <a:pt x="279702" y="223199"/>
                      </a:cubicBezTo>
                      <a:cubicBezTo>
                        <a:pt x="226256" y="136945"/>
                        <a:pt x="71739" y="-13339"/>
                        <a:pt x="82852" y="94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2" name="フリーフォーム 1321">
                  <a:extLst>
                    <a:ext uri="{FF2B5EF4-FFF2-40B4-BE49-F238E27FC236}">
                      <a16:creationId xmlns:a16="http://schemas.microsoft.com/office/drawing/2014/main" id="{DD5491A4-D394-D344-8A1A-F15D8C76CB05}"/>
                    </a:ext>
                  </a:extLst>
                </p:cNvPr>
                <p:cNvSpPr/>
                <p:nvPr/>
              </p:nvSpPr>
              <p:spPr>
                <a:xfrm>
                  <a:off x="3941460" y="7804070"/>
                  <a:ext cx="601925" cy="334216"/>
                </a:xfrm>
                <a:custGeom>
                  <a:avLst/>
                  <a:gdLst>
                    <a:gd name="connsiteX0" fmla="*/ 303515 w 601925"/>
                    <a:gd name="connsiteY0" fmla="*/ 80 h 334216"/>
                    <a:gd name="connsiteX1" fmla="*/ 71740 w 601925"/>
                    <a:gd name="connsiteY1" fmla="*/ 139780 h 334216"/>
                    <a:gd name="connsiteX2" fmla="*/ 24115 w 601925"/>
                    <a:gd name="connsiteY2" fmla="*/ 263605 h 334216"/>
                    <a:gd name="connsiteX3" fmla="*/ 128890 w 601925"/>
                    <a:gd name="connsiteY3" fmla="*/ 206455 h 334216"/>
                    <a:gd name="connsiteX4" fmla="*/ 14590 w 601925"/>
                    <a:gd name="connsiteY4" fmla="*/ 333455 h 334216"/>
                    <a:gd name="connsiteX5" fmla="*/ 201915 w 601925"/>
                    <a:gd name="connsiteY5" fmla="*/ 260430 h 334216"/>
                    <a:gd name="connsiteX6" fmla="*/ 163815 w 601925"/>
                    <a:gd name="connsiteY6" fmla="*/ 282655 h 334216"/>
                    <a:gd name="connsiteX7" fmla="*/ 351140 w 601925"/>
                    <a:gd name="connsiteY7" fmla="*/ 200105 h 334216"/>
                    <a:gd name="connsiteX8" fmla="*/ 595615 w 601925"/>
                    <a:gd name="connsiteY8" fmla="*/ 158830 h 334216"/>
                    <a:gd name="connsiteX9" fmla="*/ 74915 w 601925"/>
                    <a:gd name="connsiteY9" fmla="*/ 301705 h 334216"/>
                    <a:gd name="connsiteX10" fmla="*/ 1890 w 601925"/>
                    <a:gd name="connsiteY10" fmla="*/ 323930 h 334216"/>
                    <a:gd name="connsiteX11" fmla="*/ 59040 w 601925"/>
                    <a:gd name="connsiteY11" fmla="*/ 212805 h 334216"/>
                    <a:gd name="connsiteX12" fmla="*/ 90790 w 601925"/>
                    <a:gd name="connsiteY12" fmla="*/ 120730 h 334216"/>
                    <a:gd name="connsiteX13" fmla="*/ 303515 w 601925"/>
                    <a:gd name="connsiteY13" fmla="*/ 80 h 33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01925" h="334216">
                      <a:moveTo>
                        <a:pt x="303515" y="80"/>
                      </a:moveTo>
                      <a:cubicBezTo>
                        <a:pt x="300340" y="3255"/>
                        <a:pt x="118307" y="95859"/>
                        <a:pt x="71740" y="139780"/>
                      </a:cubicBezTo>
                      <a:cubicBezTo>
                        <a:pt x="25173" y="183701"/>
                        <a:pt x="14590" y="252493"/>
                        <a:pt x="24115" y="263605"/>
                      </a:cubicBezTo>
                      <a:cubicBezTo>
                        <a:pt x="33640" y="274718"/>
                        <a:pt x="130477" y="194813"/>
                        <a:pt x="128890" y="206455"/>
                      </a:cubicBezTo>
                      <a:cubicBezTo>
                        <a:pt x="127303" y="218097"/>
                        <a:pt x="2419" y="324459"/>
                        <a:pt x="14590" y="333455"/>
                      </a:cubicBezTo>
                      <a:cubicBezTo>
                        <a:pt x="26761" y="342451"/>
                        <a:pt x="177044" y="268897"/>
                        <a:pt x="201915" y="260430"/>
                      </a:cubicBezTo>
                      <a:cubicBezTo>
                        <a:pt x="226786" y="251963"/>
                        <a:pt x="138944" y="292709"/>
                        <a:pt x="163815" y="282655"/>
                      </a:cubicBezTo>
                      <a:cubicBezTo>
                        <a:pt x="188686" y="272601"/>
                        <a:pt x="279173" y="220742"/>
                        <a:pt x="351140" y="200105"/>
                      </a:cubicBezTo>
                      <a:cubicBezTo>
                        <a:pt x="423107" y="179468"/>
                        <a:pt x="641652" y="141897"/>
                        <a:pt x="595615" y="158830"/>
                      </a:cubicBezTo>
                      <a:cubicBezTo>
                        <a:pt x="549578" y="175763"/>
                        <a:pt x="173869" y="274188"/>
                        <a:pt x="74915" y="301705"/>
                      </a:cubicBezTo>
                      <a:cubicBezTo>
                        <a:pt x="-24039" y="329222"/>
                        <a:pt x="4536" y="338747"/>
                        <a:pt x="1890" y="323930"/>
                      </a:cubicBezTo>
                      <a:cubicBezTo>
                        <a:pt x="-756" y="309113"/>
                        <a:pt x="44223" y="246672"/>
                        <a:pt x="59040" y="212805"/>
                      </a:cubicBezTo>
                      <a:cubicBezTo>
                        <a:pt x="73857" y="178938"/>
                        <a:pt x="47927" y="153009"/>
                        <a:pt x="90790" y="120730"/>
                      </a:cubicBezTo>
                      <a:cubicBezTo>
                        <a:pt x="133652" y="88451"/>
                        <a:pt x="306690" y="-3095"/>
                        <a:pt x="303515" y="8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3" name="フリーフォーム 1322">
                  <a:extLst>
                    <a:ext uri="{FF2B5EF4-FFF2-40B4-BE49-F238E27FC236}">
                      <a16:creationId xmlns:a16="http://schemas.microsoft.com/office/drawing/2014/main" id="{917F488C-ED68-5461-A5AB-96E2DB476853}"/>
                    </a:ext>
                  </a:extLst>
                </p:cNvPr>
                <p:cNvSpPr/>
                <p:nvPr/>
              </p:nvSpPr>
              <p:spPr>
                <a:xfrm>
                  <a:off x="4100443" y="7939116"/>
                  <a:ext cx="397473" cy="538594"/>
                </a:xfrm>
                <a:custGeom>
                  <a:avLst/>
                  <a:gdLst>
                    <a:gd name="connsiteX0" fmla="*/ 1657 w 397473"/>
                    <a:gd name="connsiteY0" fmla="*/ 1559 h 538594"/>
                    <a:gd name="connsiteX1" fmla="*/ 385832 w 397473"/>
                    <a:gd name="connsiteY1" fmla="*/ 274609 h 538594"/>
                    <a:gd name="connsiteX2" fmla="*/ 296932 w 397473"/>
                    <a:gd name="connsiteY2" fmla="*/ 369859 h 538594"/>
                    <a:gd name="connsiteX3" fmla="*/ 287407 w 397473"/>
                    <a:gd name="connsiteY3" fmla="*/ 534959 h 538594"/>
                    <a:gd name="connsiteX4" fmla="*/ 281057 w 397473"/>
                    <a:gd name="connsiteY4" fmla="*/ 461934 h 538594"/>
                    <a:gd name="connsiteX5" fmla="*/ 201682 w 397473"/>
                    <a:gd name="connsiteY5" fmla="*/ 214284 h 538594"/>
                    <a:gd name="connsiteX6" fmla="*/ 262007 w 397473"/>
                    <a:gd name="connsiteY6" fmla="*/ 474634 h 538594"/>
                    <a:gd name="connsiteX7" fmla="*/ 376307 w 397473"/>
                    <a:gd name="connsiteY7" fmla="*/ 309534 h 538594"/>
                    <a:gd name="connsiteX8" fmla="*/ 252482 w 397473"/>
                    <a:gd name="connsiteY8" fmla="*/ 169834 h 538594"/>
                    <a:gd name="connsiteX9" fmla="*/ 1657 w 397473"/>
                    <a:gd name="connsiteY9" fmla="*/ 1559 h 538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97473" h="538594">
                      <a:moveTo>
                        <a:pt x="1657" y="1559"/>
                      </a:moveTo>
                      <a:cubicBezTo>
                        <a:pt x="23882" y="19021"/>
                        <a:pt x="336620" y="213226"/>
                        <a:pt x="385832" y="274609"/>
                      </a:cubicBezTo>
                      <a:cubicBezTo>
                        <a:pt x="435045" y="335992"/>
                        <a:pt x="313336" y="326467"/>
                        <a:pt x="296932" y="369859"/>
                      </a:cubicBezTo>
                      <a:cubicBezTo>
                        <a:pt x="280528" y="413251"/>
                        <a:pt x="290053" y="519613"/>
                        <a:pt x="287407" y="534959"/>
                      </a:cubicBezTo>
                      <a:cubicBezTo>
                        <a:pt x="284761" y="550305"/>
                        <a:pt x="295344" y="515380"/>
                        <a:pt x="281057" y="461934"/>
                      </a:cubicBezTo>
                      <a:cubicBezTo>
                        <a:pt x="266770" y="408488"/>
                        <a:pt x="204857" y="212167"/>
                        <a:pt x="201682" y="214284"/>
                      </a:cubicBezTo>
                      <a:cubicBezTo>
                        <a:pt x="198507" y="216401"/>
                        <a:pt x="232903" y="458759"/>
                        <a:pt x="262007" y="474634"/>
                      </a:cubicBezTo>
                      <a:cubicBezTo>
                        <a:pt x="291111" y="490509"/>
                        <a:pt x="377895" y="360334"/>
                        <a:pt x="376307" y="309534"/>
                      </a:cubicBezTo>
                      <a:cubicBezTo>
                        <a:pt x="374720" y="258734"/>
                        <a:pt x="318099" y="221692"/>
                        <a:pt x="252482" y="169834"/>
                      </a:cubicBezTo>
                      <a:cubicBezTo>
                        <a:pt x="186865" y="117976"/>
                        <a:pt x="-20568" y="-15903"/>
                        <a:pt x="1657" y="155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4" name="フリーフォーム 1323">
                  <a:extLst>
                    <a:ext uri="{FF2B5EF4-FFF2-40B4-BE49-F238E27FC236}">
                      <a16:creationId xmlns:a16="http://schemas.microsoft.com/office/drawing/2014/main" id="{D9FF73CE-750A-4267-4CE2-E1D72B2BE3B3}"/>
                    </a:ext>
                  </a:extLst>
                </p:cNvPr>
                <p:cNvSpPr/>
                <p:nvPr/>
              </p:nvSpPr>
              <p:spPr>
                <a:xfrm>
                  <a:off x="3936431" y="8020000"/>
                  <a:ext cx="356459" cy="541864"/>
                </a:xfrm>
                <a:custGeom>
                  <a:avLst/>
                  <a:gdLst>
                    <a:gd name="connsiteX0" fmla="*/ 216469 w 356459"/>
                    <a:gd name="connsiteY0" fmla="*/ 50 h 541864"/>
                    <a:gd name="connsiteX1" fmla="*/ 203769 w 356459"/>
                    <a:gd name="connsiteY1" fmla="*/ 146100 h 541864"/>
                    <a:gd name="connsiteX2" fmla="*/ 356169 w 356459"/>
                    <a:gd name="connsiteY2" fmla="*/ 276275 h 541864"/>
                    <a:gd name="connsiteX3" fmla="*/ 241869 w 356459"/>
                    <a:gd name="connsiteY3" fmla="*/ 295325 h 541864"/>
                    <a:gd name="connsiteX4" fmla="*/ 229169 w 356459"/>
                    <a:gd name="connsiteY4" fmla="*/ 371525 h 541864"/>
                    <a:gd name="connsiteX5" fmla="*/ 29144 w 356459"/>
                    <a:gd name="connsiteY5" fmla="*/ 517575 h 541864"/>
                    <a:gd name="connsiteX6" fmla="*/ 25969 w 356459"/>
                    <a:gd name="connsiteY6" fmla="*/ 523925 h 541864"/>
                    <a:gd name="connsiteX7" fmla="*/ 264094 w 356459"/>
                    <a:gd name="connsiteY7" fmla="*/ 339775 h 541864"/>
                    <a:gd name="connsiteX8" fmla="*/ 299019 w 356459"/>
                    <a:gd name="connsiteY8" fmla="*/ 254050 h 541864"/>
                    <a:gd name="connsiteX9" fmla="*/ 222819 w 356459"/>
                    <a:gd name="connsiteY9" fmla="*/ 161975 h 541864"/>
                    <a:gd name="connsiteX10" fmla="*/ 216469 w 356459"/>
                    <a:gd name="connsiteY10" fmla="*/ 50 h 541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6459" h="541864">
                      <a:moveTo>
                        <a:pt x="216469" y="50"/>
                      </a:moveTo>
                      <a:cubicBezTo>
                        <a:pt x="213294" y="-2596"/>
                        <a:pt x="180486" y="100063"/>
                        <a:pt x="203769" y="146100"/>
                      </a:cubicBezTo>
                      <a:cubicBezTo>
                        <a:pt x="227052" y="192138"/>
                        <a:pt x="349819" y="251404"/>
                        <a:pt x="356169" y="276275"/>
                      </a:cubicBezTo>
                      <a:cubicBezTo>
                        <a:pt x="362519" y="301146"/>
                        <a:pt x="263036" y="279450"/>
                        <a:pt x="241869" y="295325"/>
                      </a:cubicBezTo>
                      <a:cubicBezTo>
                        <a:pt x="220702" y="311200"/>
                        <a:pt x="264623" y="334483"/>
                        <a:pt x="229169" y="371525"/>
                      </a:cubicBezTo>
                      <a:cubicBezTo>
                        <a:pt x="193715" y="408567"/>
                        <a:pt x="63011" y="492175"/>
                        <a:pt x="29144" y="517575"/>
                      </a:cubicBezTo>
                      <a:cubicBezTo>
                        <a:pt x="-4723" y="542975"/>
                        <a:pt x="-13189" y="553558"/>
                        <a:pt x="25969" y="523925"/>
                      </a:cubicBezTo>
                      <a:cubicBezTo>
                        <a:pt x="65127" y="494292"/>
                        <a:pt x="218586" y="384754"/>
                        <a:pt x="264094" y="339775"/>
                      </a:cubicBezTo>
                      <a:cubicBezTo>
                        <a:pt x="309602" y="294796"/>
                        <a:pt x="305898" y="283683"/>
                        <a:pt x="299019" y="254050"/>
                      </a:cubicBezTo>
                      <a:cubicBezTo>
                        <a:pt x="292140" y="224417"/>
                        <a:pt x="238165" y="204308"/>
                        <a:pt x="222819" y="161975"/>
                      </a:cubicBezTo>
                      <a:cubicBezTo>
                        <a:pt x="207473" y="119642"/>
                        <a:pt x="219644" y="2696"/>
                        <a:pt x="216469" y="5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5" name="フリーフォーム 1324">
                  <a:extLst>
                    <a:ext uri="{FF2B5EF4-FFF2-40B4-BE49-F238E27FC236}">
                      <a16:creationId xmlns:a16="http://schemas.microsoft.com/office/drawing/2014/main" id="{114C9F8C-67E1-4C34-2FDB-6CDBEAED3BA9}"/>
                    </a:ext>
                  </a:extLst>
                </p:cNvPr>
                <p:cNvSpPr/>
                <p:nvPr/>
              </p:nvSpPr>
              <p:spPr>
                <a:xfrm>
                  <a:off x="3935105" y="8099412"/>
                  <a:ext cx="380035" cy="363510"/>
                </a:xfrm>
                <a:custGeom>
                  <a:avLst/>
                  <a:gdLst>
                    <a:gd name="connsiteX0" fmla="*/ 379720 w 380035"/>
                    <a:gd name="connsiteY0" fmla="*/ 13 h 363510"/>
                    <a:gd name="connsiteX1" fmla="*/ 71745 w 380035"/>
                    <a:gd name="connsiteY1" fmla="*/ 82563 h 363510"/>
                    <a:gd name="connsiteX2" fmla="*/ 182870 w 380035"/>
                    <a:gd name="connsiteY2" fmla="*/ 142888 h 363510"/>
                    <a:gd name="connsiteX3" fmla="*/ 78095 w 380035"/>
                    <a:gd name="connsiteY3" fmla="*/ 314338 h 363510"/>
                    <a:gd name="connsiteX4" fmla="*/ 97145 w 380035"/>
                    <a:gd name="connsiteY4" fmla="*/ 269888 h 363510"/>
                    <a:gd name="connsiteX5" fmla="*/ 103495 w 380035"/>
                    <a:gd name="connsiteY5" fmla="*/ 174638 h 363510"/>
                    <a:gd name="connsiteX6" fmla="*/ 24120 w 380035"/>
                    <a:gd name="connsiteY6" fmla="*/ 282588 h 363510"/>
                    <a:gd name="connsiteX7" fmla="*/ 8245 w 380035"/>
                    <a:gd name="connsiteY7" fmla="*/ 358788 h 363510"/>
                    <a:gd name="connsiteX8" fmla="*/ 106670 w 380035"/>
                    <a:gd name="connsiteY8" fmla="*/ 142888 h 363510"/>
                    <a:gd name="connsiteX9" fmla="*/ 141595 w 380035"/>
                    <a:gd name="connsiteY9" fmla="*/ 206388 h 363510"/>
                    <a:gd name="connsiteX10" fmla="*/ 125720 w 380035"/>
                    <a:gd name="connsiteY10" fmla="*/ 273063 h 363510"/>
                    <a:gd name="connsiteX11" fmla="*/ 160645 w 380035"/>
                    <a:gd name="connsiteY11" fmla="*/ 63513 h 363510"/>
                    <a:gd name="connsiteX12" fmla="*/ 5070 w 380035"/>
                    <a:gd name="connsiteY12" fmla="*/ 88913 h 363510"/>
                    <a:gd name="connsiteX13" fmla="*/ 379720 w 380035"/>
                    <a:gd name="connsiteY13" fmla="*/ 13 h 363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0035" h="363510">
                      <a:moveTo>
                        <a:pt x="379720" y="13"/>
                      </a:moveTo>
                      <a:cubicBezTo>
                        <a:pt x="390832" y="-1045"/>
                        <a:pt x="104553" y="58750"/>
                        <a:pt x="71745" y="82563"/>
                      </a:cubicBezTo>
                      <a:cubicBezTo>
                        <a:pt x="38937" y="106376"/>
                        <a:pt x="181812" y="104259"/>
                        <a:pt x="182870" y="142888"/>
                      </a:cubicBezTo>
                      <a:cubicBezTo>
                        <a:pt x="183928" y="181517"/>
                        <a:pt x="92382" y="293171"/>
                        <a:pt x="78095" y="314338"/>
                      </a:cubicBezTo>
                      <a:cubicBezTo>
                        <a:pt x="63807" y="335505"/>
                        <a:pt x="92912" y="293171"/>
                        <a:pt x="97145" y="269888"/>
                      </a:cubicBezTo>
                      <a:cubicBezTo>
                        <a:pt x="101378" y="246605"/>
                        <a:pt x="115666" y="172521"/>
                        <a:pt x="103495" y="174638"/>
                      </a:cubicBezTo>
                      <a:cubicBezTo>
                        <a:pt x="91324" y="176755"/>
                        <a:pt x="39995" y="251896"/>
                        <a:pt x="24120" y="282588"/>
                      </a:cubicBezTo>
                      <a:cubicBezTo>
                        <a:pt x="8245" y="313280"/>
                        <a:pt x="-5513" y="382071"/>
                        <a:pt x="8245" y="358788"/>
                      </a:cubicBezTo>
                      <a:cubicBezTo>
                        <a:pt x="22003" y="335505"/>
                        <a:pt x="84445" y="168288"/>
                        <a:pt x="106670" y="142888"/>
                      </a:cubicBezTo>
                      <a:cubicBezTo>
                        <a:pt x="128895" y="117488"/>
                        <a:pt x="138420" y="184692"/>
                        <a:pt x="141595" y="206388"/>
                      </a:cubicBezTo>
                      <a:cubicBezTo>
                        <a:pt x="144770" y="228084"/>
                        <a:pt x="122545" y="296876"/>
                        <a:pt x="125720" y="273063"/>
                      </a:cubicBezTo>
                      <a:cubicBezTo>
                        <a:pt x="128895" y="249251"/>
                        <a:pt x="180753" y="94205"/>
                        <a:pt x="160645" y="63513"/>
                      </a:cubicBezTo>
                      <a:cubicBezTo>
                        <a:pt x="140537" y="32821"/>
                        <a:pt x="-31442" y="100025"/>
                        <a:pt x="5070" y="88913"/>
                      </a:cubicBezTo>
                      <a:cubicBezTo>
                        <a:pt x="41582" y="77801"/>
                        <a:pt x="368608" y="1071"/>
                        <a:pt x="379720" y="13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6" name="フリーフォーム 1325">
                  <a:extLst>
                    <a:ext uri="{FF2B5EF4-FFF2-40B4-BE49-F238E27FC236}">
                      <a16:creationId xmlns:a16="http://schemas.microsoft.com/office/drawing/2014/main" id="{8FC2AC05-2C6E-25E0-2F47-59440F24590C}"/>
                    </a:ext>
                  </a:extLst>
                </p:cNvPr>
                <p:cNvSpPr/>
                <p:nvPr/>
              </p:nvSpPr>
              <p:spPr>
                <a:xfrm>
                  <a:off x="3865147" y="8337535"/>
                  <a:ext cx="717483" cy="578465"/>
                </a:xfrm>
                <a:custGeom>
                  <a:avLst/>
                  <a:gdLst>
                    <a:gd name="connsiteX0" fmla="*/ 541753 w 717483"/>
                    <a:gd name="connsiteY0" fmla="*/ 15 h 578465"/>
                    <a:gd name="connsiteX1" fmla="*/ 249653 w 717483"/>
                    <a:gd name="connsiteY1" fmla="*/ 155590 h 578465"/>
                    <a:gd name="connsiteX2" fmla="*/ 576678 w 717483"/>
                    <a:gd name="connsiteY2" fmla="*/ 238140 h 578465"/>
                    <a:gd name="connsiteX3" fmla="*/ 309978 w 717483"/>
                    <a:gd name="connsiteY3" fmla="*/ 352440 h 578465"/>
                    <a:gd name="connsiteX4" fmla="*/ 287753 w 717483"/>
                    <a:gd name="connsiteY4" fmla="*/ 381015 h 578465"/>
                    <a:gd name="connsiteX5" fmla="*/ 490953 w 717483"/>
                    <a:gd name="connsiteY5" fmla="*/ 358790 h 578465"/>
                    <a:gd name="connsiteX6" fmla="*/ 716378 w 717483"/>
                    <a:gd name="connsiteY6" fmla="*/ 577865 h 578465"/>
                    <a:gd name="connsiteX7" fmla="*/ 392528 w 717483"/>
                    <a:gd name="connsiteY7" fmla="*/ 425465 h 578465"/>
                    <a:gd name="connsiteX8" fmla="*/ 309978 w 717483"/>
                    <a:gd name="connsiteY8" fmla="*/ 476265 h 578465"/>
                    <a:gd name="connsiteX9" fmla="*/ 157578 w 717483"/>
                    <a:gd name="connsiteY9" fmla="*/ 393715 h 578465"/>
                    <a:gd name="connsiteX10" fmla="*/ 78203 w 717483"/>
                    <a:gd name="connsiteY10" fmla="*/ 441340 h 578465"/>
                    <a:gd name="connsiteX11" fmla="*/ 154403 w 717483"/>
                    <a:gd name="connsiteY11" fmla="*/ 257190 h 578465"/>
                    <a:gd name="connsiteX12" fmla="*/ 2003 w 717483"/>
                    <a:gd name="connsiteY12" fmla="*/ 241315 h 578465"/>
                    <a:gd name="connsiteX13" fmla="*/ 284578 w 717483"/>
                    <a:gd name="connsiteY13" fmla="*/ 133365 h 578465"/>
                    <a:gd name="connsiteX14" fmla="*/ 297278 w 717483"/>
                    <a:gd name="connsiteY14" fmla="*/ 28590 h 578465"/>
                    <a:gd name="connsiteX15" fmla="*/ 503653 w 717483"/>
                    <a:gd name="connsiteY15" fmla="*/ 263540 h 578465"/>
                    <a:gd name="connsiteX16" fmla="*/ 389353 w 717483"/>
                    <a:gd name="connsiteY16" fmla="*/ 209565 h 578465"/>
                    <a:gd name="connsiteX17" fmla="*/ 300453 w 717483"/>
                    <a:gd name="connsiteY17" fmla="*/ 28590 h 578465"/>
                    <a:gd name="connsiteX18" fmla="*/ 630653 w 717483"/>
                    <a:gd name="connsiteY18" fmla="*/ 285765 h 578465"/>
                    <a:gd name="connsiteX19" fmla="*/ 440153 w 717483"/>
                    <a:gd name="connsiteY19" fmla="*/ 111140 h 578465"/>
                    <a:gd name="connsiteX20" fmla="*/ 548103 w 717483"/>
                    <a:gd name="connsiteY20" fmla="*/ 358790 h 578465"/>
                    <a:gd name="connsiteX21" fmla="*/ 414753 w 717483"/>
                    <a:gd name="connsiteY21" fmla="*/ 269890 h 578465"/>
                    <a:gd name="connsiteX22" fmla="*/ 465553 w 717483"/>
                    <a:gd name="connsiteY22" fmla="*/ 184165 h 578465"/>
                    <a:gd name="connsiteX23" fmla="*/ 367128 w 717483"/>
                    <a:gd name="connsiteY23" fmla="*/ 165115 h 578465"/>
                    <a:gd name="connsiteX24" fmla="*/ 541753 w 717483"/>
                    <a:gd name="connsiteY24" fmla="*/ 15 h 578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17483" h="578465">
                      <a:moveTo>
                        <a:pt x="541753" y="15"/>
                      </a:moveTo>
                      <a:cubicBezTo>
                        <a:pt x="522174" y="-1572"/>
                        <a:pt x="243832" y="115903"/>
                        <a:pt x="249653" y="155590"/>
                      </a:cubicBezTo>
                      <a:cubicBezTo>
                        <a:pt x="255474" y="195277"/>
                        <a:pt x="566624" y="205332"/>
                        <a:pt x="576678" y="238140"/>
                      </a:cubicBezTo>
                      <a:cubicBezTo>
                        <a:pt x="586732" y="270948"/>
                        <a:pt x="358132" y="328628"/>
                        <a:pt x="309978" y="352440"/>
                      </a:cubicBezTo>
                      <a:cubicBezTo>
                        <a:pt x="261824" y="376252"/>
                        <a:pt x="257591" y="379957"/>
                        <a:pt x="287753" y="381015"/>
                      </a:cubicBezTo>
                      <a:cubicBezTo>
                        <a:pt x="317915" y="382073"/>
                        <a:pt x="419515" y="325982"/>
                        <a:pt x="490953" y="358790"/>
                      </a:cubicBezTo>
                      <a:cubicBezTo>
                        <a:pt x="562391" y="391598"/>
                        <a:pt x="732782" y="566753"/>
                        <a:pt x="716378" y="577865"/>
                      </a:cubicBezTo>
                      <a:cubicBezTo>
                        <a:pt x="699974" y="588977"/>
                        <a:pt x="460261" y="442398"/>
                        <a:pt x="392528" y="425465"/>
                      </a:cubicBezTo>
                      <a:cubicBezTo>
                        <a:pt x="324795" y="408532"/>
                        <a:pt x="349136" y="481557"/>
                        <a:pt x="309978" y="476265"/>
                      </a:cubicBezTo>
                      <a:cubicBezTo>
                        <a:pt x="270820" y="470973"/>
                        <a:pt x="196207" y="399536"/>
                        <a:pt x="157578" y="393715"/>
                      </a:cubicBezTo>
                      <a:cubicBezTo>
                        <a:pt x="118949" y="387894"/>
                        <a:pt x="78732" y="464094"/>
                        <a:pt x="78203" y="441340"/>
                      </a:cubicBezTo>
                      <a:cubicBezTo>
                        <a:pt x="77674" y="418586"/>
                        <a:pt x="167103" y="290528"/>
                        <a:pt x="154403" y="257190"/>
                      </a:cubicBezTo>
                      <a:cubicBezTo>
                        <a:pt x="141703" y="223853"/>
                        <a:pt x="-19693" y="261953"/>
                        <a:pt x="2003" y="241315"/>
                      </a:cubicBezTo>
                      <a:cubicBezTo>
                        <a:pt x="23699" y="220678"/>
                        <a:pt x="235365" y="168819"/>
                        <a:pt x="284578" y="133365"/>
                      </a:cubicBezTo>
                      <a:cubicBezTo>
                        <a:pt x="333791" y="97911"/>
                        <a:pt x="260766" y="6894"/>
                        <a:pt x="297278" y="28590"/>
                      </a:cubicBezTo>
                      <a:cubicBezTo>
                        <a:pt x="333790" y="50286"/>
                        <a:pt x="488307" y="233378"/>
                        <a:pt x="503653" y="263540"/>
                      </a:cubicBezTo>
                      <a:cubicBezTo>
                        <a:pt x="518999" y="293703"/>
                        <a:pt x="423220" y="248723"/>
                        <a:pt x="389353" y="209565"/>
                      </a:cubicBezTo>
                      <a:cubicBezTo>
                        <a:pt x="355486" y="170407"/>
                        <a:pt x="260236" y="15890"/>
                        <a:pt x="300453" y="28590"/>
                      </a:cubicBezTo>
                      <a:cubicBezTo>
                        <a:pt x="340670" y="41290"/>
                        <a:pt x="607370" y="272007"/>
                        <a:pt x="630653" y="285765"/>
                      </a:cubicBezTo>
                      <a:cubicBezTo>
                        <a:pt x="653936" y="299523"/>
                        <a:pt x="453911" y="98969"/>
                        <a:pt x="440153" y="111140"/>
                      </a:cubicBezTo>
                      <a:cubicBezTo>
                        <a:pt x="426395" y="123311"/>
                        <a:pt x="552336" y="332332"/>
                        <a:pt x="548103" y="358790"/>
                      </a:cubicBezTo>
                      <a:cubicBezTo>
                        <a:pt x="543870" y="385248"/>
                        <a:pt x="428511" y="298994"/>
                        <a:pt x="414753" y="269890"/>
                      </a:cubicBezTo>
                      <a:cubicBezTo>
                        <a:pt x="400995" y="240786"/>
                        <a:pt x="473490" y="201627"/>
                        <a:pt x="465553" y="184165"/>
                      </a:cubicBezTo>
                      <a:cubicBezTo>
                        <a:pt x="457616" y="166703"/>
                        <a:pt x="358661" y="192632"/>
                        <a:pt x="367128" y="165115"/>
                      </a:cubicBezTo>
                      <a:cubicBezTo>
                        <a:pt x="375595" y="137598"/>
                        <a:pt x="561332" y="1602"/>
                        <a:pt x="541753" y="15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7" name="フリーフォーム 1326">
                  <a:extLst>
                    <a:ext uri="{FF2B5EF4-FFF2-40B4-BE49-F238E27FC236}">
                      <a16:creationId xmlns:a16="http://schemas.microsoft.com/office/drawing/2014/main" id="{BAD4B38C-F33E-D84B-3D7D-E3BB38704E0E}"/>
                    </a:ext>
                  </a:extLst>
                </p:cNvPr>
                <p:cNvSpPr/>
                <p:nvPr/>
              </p:nvSpPr>
              <p:spPr>
                <a:xfrm>
                  <a:off x="8214052" y="1450619"/>
                  <a:ext cx="428304" cy="943478"/>
                </a:xfrm>
                <a:custGeom>
                  <a:avLst/>
                  <a:gdLst>
                    <a:gd name="connsiteX0" fmla="*/ 218748 w 428304"/>
                    <a:gd name="connsiteY0" fmla="*/ 356 h 943478"/>
                    <a:gd name="connsiteX1" fmla="*/ 164773 w 428304"/>
                    <a:gd name="connsiteY1" fmla="*/ 121006 h 943478"/>
                    <a:gd name="connsiteX2" fmla="*/ 218748 w 428304"/>
                    <a:gd name="connsiteY2" fmla="*/ 143231 h 943478"/>
                    <a:gd name="connsiteX3" fmla="*/ 72698 w 428304"/>
                    <a:gd name="connsiteY3" fmla="*/ 162281 h 943478"/>
                    <a:gd name="connsiteX4" fmla="*/ 37773 w 428304"/>
                    <a:gd name="connsiteY4" fmla="*/ 92431 h 943478"/>
                    <a:gd name="connsiteX5" fmla="*/ 221923 w 428304"/>
                    <a:gd name="connsiteY5" fmla="*/ 222606 h 943478"/>
                    <a:gd name="connsiteX6" fmla="*/ 240973 w 428304"/>
                    <a:gd name="connsiteY6" fmla="*/ 216256 h 943478"/>
                    <a:gd name="connsiteX7" fmla="*/ 317173 w 428304"/>
                    <a:gd name="connsiteY7" fmla="*/ 149581 h 943478"/>
                    <a:gd name="connsiteX8" fmla="*/ 209223 w 428304"/>
                    <a:gd name="connsiteY8" fmla="*/ 238481 h 943478"/>
                    <a:gd name="connsiteX9" fmla="*/ 240973 w 428304"/>
                    <a:gd name="connsiteY9" fmla="*/ 305156 h 943478"/>
                    <a:gd name="connsiteX10" fmla="*/ 263198 w 428304"/>
                    <a:gd name="connsiteY10" fmla="*/ 298806 h 943478"/>
                    <a:gd name="connsiteX11" fmla="*/ 428298 w 428304"/>
                    <a:gd name="connsiteY11" fmla="*/ 295631 h 943478"/>
                    <a:gd name="connsiteX12" fmla="*/ 256848 w 428304"/>
                    <a:gd name="connsiteY12" fmla="*/ 400406 h 943478"/>
                    <a:gd name="connsiteX13" fmla="*/ 421948 w 428304"/>
                    <a:gd name="connsiteY13" fmla="*/ 444856 h 943478"/>
                    <a:gd name="connsiteX14" fmla="*/ 215573 w 428304"/>
                    <a:gd name="connsiteY14" fmla="*/ 651231 h 943478"/>
                    <a:gd name="connsiteX15" fmla="*/ 425123 w 428304"/>
                    <a:gd name="connsiteY15" fmla="*/ 584556 h 943478"/>
                    <a:gd name="connsiteX16" fmla="*/ 193348 w 428304"/>
                    <a:gd name="connsiteY16" fmla="*/ 813156 h 943478"/>
                    <a:gd name="connsiteX17" fmla="*/ 202873 w 428304"/>
                    <a:gd name="connsiteY17" fmla="*/ 940156 h 943478"/>
                    <a:gd name="connsiteX18" fmla="*/ 253673 w 428304"/>
                    <a:gd name="connsiteY18" fmla="*/ 682981 h 943478"/>
                    <a:gd name="connsiteX19" fmla="*/ 364798 w 428304"/>
                    <a:gd name="connsiteY19" fmla="*/ 413106 h 943478"/>
                    <a:gd name="connsiteX20" fmla="*/ 34598 w 428304"/>
                    <a:gd name="connsiteY20" fmla="*/ 127356 h 943478"/>
                    <a:gd name="connsiteX21" fmla="*/ 387023 w 428304"/>
                    <a:gd name="connsiteY21" fmla="*/ 209906 h 943478"/>
                    <a:gd name="connsiteX22" fmla="*/ 2848 w 428304"/>
                    <a:gd name="connsiteY22" fmla="*/ 92431 h 943478"/>
                    <a:gd name="connsiteX23" fmla="*/ 212398 w 428304"/>
                    <a:gd name="connsiteY23" fmla="*/ 82906 h 943478"/>
                    <a:gd name="connsiteX24" fmla="*/ 218748 w 428304"/>
                    <a:gd name="connsiteY24" fmla="*/ 356 h 943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28304" h="943478">
                      <a:moveTo>
                        <a:pt x="218748" y="356"/>
                      </a:moveTo>
                      <a:cubicBezTo>
                        <a:pt x="210811" y="6706"/>
                        <a:pt x="164773" y="97194"/>
                        <a:pt x="164773" y="121006"/>
                      </a:cubicBezTo>
                      <a:cubicBezTo>
                        <a:pt x="164773" y="144818"/>
                        <a:pt x="234094" y="136352"/>
                        <a:pt x="218748" y="143231"/>
                      </a:cubicBezTo>
                      <a:cubicBezTo>
                        <a:pt x="203402" y="150110"/>
                        <a:pt x="102860" y="170748"/>
                        <a:pt x="72698" y="162281"/>
                      </a:cubicBezTo>
                      <a:cubicBezTo>
                        <a:pt x="42535" y="153814"/>
                        <a:pt x="12902" y="82377"/>
                        <a:pt x="37773" y="92431"/>
                      </a:cubicBezTo>
                      <a:cubicBezTo>
                        <a:pt x="62644" y="102485"/>
                        <a:pt x="188056" y="201969"/>
                        <a:pt x="221923" y="222606"/>
                      </a:cubicBezTo>
                      <a:cubicBezTo>
                        <a:pt x="255790" y="243244"/>
                        <a:pt x="225098" y="228427"/>
                        <a:pt x="240973" y="216256"/>
                      </a:cubicBezTo>
                      <a:cubicBezTo>
                        <a:pt x="256848" y="204085"/>
                        <a:pt x="322465" y="145877"/>
                        <a:pt x="317173" y="149581"/>
                      </a:cubicBezTo>
                      <a:cubicBezTo>
                        <a:pt x="311881" y="153285"/>
                        <a:pt x="221923" y="212552"/>
                        <a:pt x="209223" y="238481"/>
                      </a:cubicBezTo>
                      <a:cubicBezTo>
                        <a:pt x="196523" y="264410"/>
                        <a:pt x="231977" y="295102"/>
                        <a:pt x="240973" y="305156"/>
                      </a:cubicBezTo>
                      <a:cubicBezTo>
                        <a:pt x="249969" y="315210"/>
                        <a:pt x="231977" y="300393"/>
                        <a:pt x="263198" y="298806"/>
                      </a:cubicBezTo>
                      <a:cubicBezTo>
                        <a:pt x="294419" y="297219"/>
                        <a:pt x="429356" y="278698"/>
                        <a:pt x="428298" y="295631"/>
                      </a:cubicBezTo>
                      <a:cubicBezTo>
                        <a:pt x="427240" y="312564"/>
                        <a:pt x="257906" y="375535"/>
                        <a:pt x="256848" y="400406"/>
                      </a:cubicBezTo>
                      <a:cubicBezTo>
                        <a:pt x="255790" y="425277"/>
                        <a:pt x="428827" y="403052"/>
                        <a:pt x="421948" y="444856"/>
                      </a:cubicBezTo>
                      <a:cubicBezTo>
                        <a:pt x="415069" y="486660"/>
                        <a:pt x="215044" y="627948"/>
                        <a:pt x="215573" y="651231"/>
                      </a:cubicBezTo>
                      <a:cubicBezTo>
                        <a:pt x="216102" y="674514"/>
                        <a:pt x="428827" y="557569"/>
                        <a:pt x="425123" y="584556"/>
                      </a:cubicBezTo>
                      <a:cubicBezTo>
                        <a:pt x="421419" y="611543"/>
                        <a:pt x="230390" y="753889"/>
                        <a:pt x="193348" y="813156"/>
                      </a:cubicBezTo>
                      <a:cubicBezTo>
                        <a:pt x="156306" y="872423"/>
                        <a:pt x="192819" y="961852"/>
                        <a:pt x="202873" y="940156"/>
                      </a:cubicBezTo>
                      <a:cubicBezTo>
                        <a:pt x="212927" y="918460"/>
                        <a:pt x="226686" y="770823"/>
                        <a:pt x="253673" y="682981"/>
                      </a:cubicBezTo>
                      <a:cubicBezTo>
                        <a:pt x="280660" y="595139"/>
                        <a:pt x="401310" y="505710"/>
                        <a:pt x="364798" y="413106"/>
                      </a:cubicBezTo>
                      <a:cubicBezTo>
                        <a:pt x="328286" y="320502"/>
                        <a:pt x="30894" y="161223"/>
                        <a:pt x="34598" y="127356"/>
                      </a:cubicBezTo>
                      <a:cubicBezTo>
                        <a:pt x="38302" y="93489"/>
                        <a:pt x="392315" y="215727"/>
                        <a:pt x="387023" y="209906"/>
                      </a:cubicBezTo>
                      <a:cubicBezTo>
                        <a:pt x="381731" y="204085"/>
                        <a:pt x="31952" y="113598"/>
                        <a:pt x="2848" y="92431"/>
                      </a:cubicBezTo>
                      <a:cubicBezTo>
                        <a:pt x="-26256" y="71264"/>
                        <a:pt x="176415" y="91373"/>
                        <a:pt x="212398" y="82906"/>
                      </a:cubicBezTo>
                      <a:cubicBezTo>
                        <a:pt x="248381" y="74439"/>
                        <a:pt x="226685" y="-5994"/>
                        <a:pt x="218748" y="356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8" name="フリーフォーム 1327">
                  <a:extLst>
                    <a:ext uri="{FF2B5EF4-FFF2-40B4-BE49-F238E27FC236}">
                      <a16:creationId xmlns:a16="http://schemas.microsoft.com/office/drawing/2014/main" id="{FD1B5DB8-6E5F-D461-27CA-D0B37C7C9E47}"/>
                    </a:ext>
                  </a:extLst>
                </p:cNvPr>
                <p:cNvSpPr/>
                <p:nvPr/>
              </p:nvSpPr>
              <p:spPr>
                <a:xfrm>
                  <a:off x="8233839" y="1499913"/>
                  <a:ext cx="634279" cy="256676"/>
                </a:xfrm>
                <a:custGeom>
                  <a:avLst/>
                  <a:gdLst>
                    <a:gd name="connsiteX0" fmla="*/ 5286 w 634279"/>
                    <a:gd name="connsiteY0" fmla="*/ 157437 h 256676"/>
                    <a:gd name="connsiteX1" fmla="*/ 183086 w 634279"/>
                    <a:gd name="connsiteY1" fmla="*/ 128862 h 256676"/>
                    <a:gd name="connsiteX2" fmla="*/ 398986 w 634279"/>
                    <a:gd name="connsiteY2" fmla="*/ 20912 h 256676"/>
                    <a:gd name="connsiteX3" fmla="*/ 465661 w 634279"/>
                    <a:gd name="connsiteY3" fmla="*/ 90762 h 256676"/>
                    <a:gd name="connsiteX4" fmla="*/ 291036 w 634279"/>
                    <a:gd name="connsiteY4" fmla="*/ 255862 h 256676"/>
                    <a:gd name="connsiteX5" fmla="*/ 452961 w 634279"/>
                    <a:gd name="connsiteY5" fmla="*/ 154262 h 256676"/>
                    <a:gd name="connsiteX6" fmla="*/ 633936 w 634279"/>
                    <a:gd name="connsiteY6" fmla="*/ 157437 h 256676"/>
                    <a:gd name="connsiteX7" fmla="*/ 405336 w 634279"/>
                    <a:gd name="connsiteY7" fmla="*/ 36787 h 256676"/>
                    <a:gd name="connsiteX8" fmla="*/ 392636 w 634279"/>
                    <a:gd name="connsiteY8" fmla="*/ 8212 h 256676"/>
                    <a:gd name="connsiteX9" fmla="*/ 5286 w 634279"/>
                    <a:gd name="connsiteY9" fmla="*/ 157437 h 256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4279" h="256676">
                      <a:moveTo>
                        <a:pt x="5286" y="157437"/>
                      </a:moveTo>
                      <a:cubicBezTo>
                        <a:pt x="-29639" y="177545"/>
                        <a:pt x="117469" y="151616"/>
                        <a:pt x="183086" y="128862"/>
                      </a:cubicBezTo>
                      <a:cubicBezTo>
                        <a:pt x="248703" y="106108"/>
                        <a:pt x="351890" y="27262"/>
                        <a:pt x="398986" y="20912"/>
                      </a:cubicBezTo>
                      <a:cubicBezTo>
                        <a:pt x="446082" y="14562"/>
                        <a:pt x="483653" y="51604"/>
                        <a:pt x="465661" y="90762"/>
                      </a:cubicBezTo>
                      <a:cubicBezTo>
                        <a:pt x="447669" y="129920"/>
                        <a:pt x="293153" y="245279"/>
                        <a:pt x="291036" y="255862"/>
                      </a:cubicBezTo>
                      <a:cubicBezTo>
                        <a:pt x="288919" y="266445"/>
                        <a:pt x="395811" y="170666"/>
                        <a:pt x="452961" y="154262"/>
                      </a:cubicBezTo>
                      <a:cubicBezTo>
                        <a:pt x="510111" y="137858"/>
                        <a:pt x="641874" y="177016"/>
                        <a:pt x="633936" y="157437"/>
                      </a:cubicBezTo>
                      <a:cubicBezTo>
                        <a:pt x="625998" y="137858"/>
                        <a:pt x="445553" y="61658"/>
                        <a:pt x="405336" y="36787"/>
                      </a:cubicBezTo>
                      <a:cubicBezTo>
                        <a:pt x="365119" y="11916"/>
                        <a:pt x="456136" y="-13484"/>
                        <a:pt x="392636" y="8212"/>
                      </a:cubicBezTo>
                      <a:cubicBezTo>
                        <a:pt x="329136" y="29908"/>
                        <a:pt x="40211" y="137329"/>
                        <a:pt x="5286" y="157437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9" name="フリーフォーム 1328">
                  <a:extLst>
                    <a:ext uri="{FF2B5EF4-FFF2-40B4-BE49-F238E27FC236}">
                      <a16:creationId xmlns:a16="http://schemas.microsoft.com/office/drawing/2014/main" id="{91EDBE9D-1520-6C16-8119-F94545C45EB4}"/>
                    </a:ext>
                  </a:extLst>
                </p:cNvPr>
                <p:cNvSpPr/>
                <p:nvPr/>
              </p:nvSpPr>
              <p:spPr>
                <a:xfrm>
                  <a:off x="8518510" y="1555621"/>
                  <a:ext cx="146432" cy="121187"/>
                </a:xfrm>
                <a:custGeom>
                  <a:avLst/>
                  <a:gdLst>
                    <a:gd name="connsiteX0" fmla="*/ 85740 w 146432"/>
                    <a:gd name="connsiteY0" fmla="*/ 129 h 121187"/>
                    <a:gd name="connsiteX1" fmla="*/ 133365 w 146432"/>
                    <a:gd name="connsiteY1" fmla="*/ 73154 h 121187"/>
                    <a:gd name="connsiteX2" fmla="*/ 15 w 146432"/>
                    <a:gd name="connsiteY2" fmla="*/ 120779 h 121187"/>
                    <a:gd name="connsiteX3" fmla="*/ 142890 w 146432"/>
                    <a:gd name="connsiteY3" fmla="*/ 92204 h 121187"/>
                    <a:gd name="connsiteX4" fmla="*/ 85740 w 146432"/>
                    <a:gd name="connsiteY4" fmla="*/ 129 h 121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432" h="121187">
                      <a:moveTo>
                        <a:pt x="85740" y="129"/>
                      </a:moveTo>
                      <a:cubicBezTo>
                        <a:pt x="84153" y="-3046"/>
                        <a:pt x="147652" y="53046"/>
                        <a:pt x="133365" y="73154"/>
                      </a:cubicBezTo>
                      <a:cubicBezTo>
                        <a:pt x="119078" y="93262"/>
                        <a:pt x="-1572" y="117604"/>
                        <a:pt x="15" y="120779"/>
                      </a:cubicBezTo>
                      <a:cubicBezTo>
                        <a:pt x="1602" y="123954"/>
                        <a:pt x="122253" y="108079"/>
                        <a:pt x="142890" y="92204"/>
                      </a:cubicBezTo>
                      <a:cubicBezTo>
                        <a:pt x="163528" y="76329"/>
                        <a:pt x="87327" y="3304"/>
                        <a:pt x="85740" y="12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0" name="フリーフォーム 1329">
                  <a:extLst>
                    <a:ext uri="{FF2B5EF4-FFF2-40B4-BE49-F238E27FC236}">
                      <a16:creationId xmlns:a16="http://schemas.microsoft.com/office/drawing/2014/main" id="{6CAFFF2D-CEA3-DADF-4372-5FDF4B8E5879}"/>
                    </a:ext>
                  </a:extLst>
                </p:cNvPr>
                <p:cNvSpPr/>
                <p:nvPr/>
              </p:nvSpPr>
              <p:spPr>
                <a:xfrm>
                  <a:off x="8415609" y="1609425"/>
                  <a:ext cx="360122" cy="165839"/>
                </a:xfrm>
                <a:custGeom>
                  <a:avLst/>
                  <a:gdLst>
                    <a:gd name="connsiteX0" fmla="*/ 1316 w 360122"/>
                    <a:gd name="connsiteY0" fmla="*/ 300 h 165839"/>
                    <a:gd name="connsiteX1" fmla="*/ 150541 w 360122"/>
                    <a:gd name="connsiteY1" fmla="*/ 108250 h 165839"/>
                    <a:gd name="connsiteX2" fmla="*/ 268016 w 360122"/>
                    <a:gd name="connsiteY2" fmla="*/ 108250 h 165839"/>
                    <a:gd name="connsiteX3" fmla="*/ 360091 w 360122"/>
                    <a:gd name="connsiteY3" fmla="*/ 165400 h 165839"/>
                    <a:gd name="connsiteX4" fmla="*/ 258491 w 360122"/>
                    <a:gd name="connsiteY4" fmla="*/ 133650 h 165839"/>
                    <a:gd name="connsiteX5" fmla="*/ 163241 w 360122"/>
                    <a:gd name="connsiteY5" fmla="*/ 114600 h 165839"/>
                    <a:gd name="connsiteX6" fmla="*/ 80691 w 360122"/>
                    <a:gd name="connsiteY6" fmla="*/ 76500 h 165839"/>
                    <a:gd name="connsiteX7" fmla="*/ 1316 w 360122"/>
                    <a:gd name="connsiteY7" fmla="*/ 300 h 165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0122" h="165839">
                      <a:moveTo>
                        <a:pt x="1316" y="300"/>
                      </a:moveTo>
                      <a:cubicBezTo>
                        <a:pt x="12958" y="5592"/>
                        <a:pt x="106091" y="90258"/>
                        <a:pt x="150541" y="108250"/>
                      </a:cubicBezTo>
                      <a:cubicBezTo>
                        <a:pt x="194991" y="126242"/>
                        <a:pt x="233091" y="98725"/>
                        <a:pt x="268016" y="108250"/>
                      </a:cubicBezTo>
                      <a:cubicBezTo>
                        <a:pt x="302941" y="117775"/>
                        <a:pt x="361678" y="161167"/>
                        <a:pt x="360091" y="165400"/>
                      </a:cubicBezTo>
                      <a:cubicBezTo>
                        <a:pt x="358504" y="169633"/>
                        <a:pt x="291299" y="142117"/>
                        <a:pt x="258491" y="133650"/>
                      </a:cubicBezTo>
                      <a:cubicBezTo>
                        <a:pt x="225683" y="125183"/>
                        <a:pt x="192874" y="124125"/>
                        <a:pt x="163241" y="114600"/>
                      </a:cubicBezTo>
                      <a:cubicBezTo>
                        <a:pt x="133608" y="105075"/>
                        <a:pt x="102916" y="91846"/>
                        <a:pt x="80691" y="76500"/>
                      </a:cubicBezTo>
                      <a:cubicBezTo>
                        <a:pt x="58466" y="61154"/>
                        <a:pt x="-10326" y="-4992"/>
                        <a:pt x="1316" y="30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1" name="フリーフォーム 1330">
                  <a:extLst>
                    <a:ext uri="{FF2B5EF4-FFF2-40B4-BE49-F238E27FC236}">
                      <a16:creationId xmlns:a16="http://schemas.microsoft.com/office/drawing/2014/main" id="{DDA80180-C662-56B3-7E2D-865F860CA75E}"/>
                    </a:ext>
                  </a:extLst>
                </p:cNvPr>
                <p:cNvSpPr/>
                <p:nvPr/>
              </p:nvSpPr>
              <p:spPr>
                <a:xfrm>
                  <a:off x="8512136" y="1614398"/>
                  <a:ext cx="281210" cy="269442"/>
                </a:xfrm>
                <a:custGeom>
                  <a:avLst/>
                  <a:gdLst>
                    <a:gd name="connsiteX0" fmla="*/ 39 w 281210"/>
                    <a:gd name="connsiteY0" fmla="*/ 62002 h 269442"/>
                    <a:gd name="connsiteX1" fmla="*/ 127039 w 281210"/>
                    <a:gd name="connsiteY1" fmla="*/ 176302 h 269442"/>
                    <a:gd name="connsiteX2" fmla="*/ 279439 w 281210"/>
                    <a:gd name="connsiteY2" fmla="*/ 268377 h 269442"/>
                    <a:gd name="connsiteX3" fmla="*/ 203239 w 281210"/>
                    <a:gd name="connsiteY3" fmla="*/ 217577 h 269442"/>
                    <a:gd name="connsiteX4" fmla="*/ 98464 w 281210"/>
                    <a:gd name="connsiteY4" fmla="*/ 87402 h 269442"/>
                    <a:gd name="connsiteX5" fmla="*/ 76239 w 281210"/>
                    <a:gd name="connsiteY5" fmla="*/ 1677 h 269442"/>
                    <a:gd name="connsiteX6" fmla="*/ 139739 w 281210"/>
                    <a:gd name="connsiteY6" fmla="*/ 163602 h 269442"/>
                    <a:gd name="connsiteX7" fmla="*/ 39 w 281210"/>
                    <a:gd name="connsiteY7" fmla="*/ 62002 h 269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1210" h="269442">
                      <a:moveTo>
                        <a:pt x="39" y="62002"/>
                      </a:moveTo>
                      <a:cubicBezTo>
                        <a:pt x="-2078" y="64119"/>
                        <a:pt x="80472" y="141906"/>
                        <a:pt x="127039" y="176302"/>
                      </a:cubicBezTo>
                      <a:cubicBezTo>
                        <a:pt x="173606" y="210698"/>
                        <a:pt x="266739" y="261498"/>
                        <a:pt x="279439" y="268377"/>
                      </a:cubicBezTo>
                      <a:cubicBezTo>
                        <a:pt x="292139" y="275256"/>
                        <a:pt x="233401" y="247739"/>
                        <a:pt x="203239" y="217577"/>
                      </a:cubicBezTo>
                      <a:cubicBezTo>
                        <a:pt x="173077" y="187415"/>
                        <a:pt x="119631" y="123385"/>
                        <a:pt x="98464" y="87402"/>
                      </a:cubicBezTo>
                      <a:cubicBezTo>
                        <a:pt x="77297" y="51419"/>
                        <a:pt x="69360" y="-11023"/>
                        <a:pt x="76239" y="1677"/>
                      </a:cubicBezTo>
                      <a:cubicBezTo>
                        <a:pt x="83118" y="14377"/>
                        <a:pt x="153497" y="151431"/>
                        <a:pt x="139739" y="163602"/>
                      </a:cubicBezTo>
                      <a:cubicBezTo>
                        <a:pt x="125981" y="175773"/>
                        <a:pt x="2156" y="59885"/>
                        <a:pt x="39" y="62002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2" name="フリーフォーム 1331">
                  <a:extLst>
                    <a:ext uri="{FF2B5EF4-FFF2-40B4-BE49-F238E27FC236}">
                      <a16:creationId xmlns:a16="http://schemas.microsoft.com/office/drawing/2014/main" id="{DA6A4F5F-D91B-C91F-4694-B07199A0375C}"/>
                    </a:ext>
                  </a:extLst>
                </p:cNvPr>
                <p:cNvSpPr/>
                <p:nvPr/>
              </p:nvSpPr>
              <p:spPr>
                <a:xfrm>
                  <a:off x="8321789" y="1816077"/>
                  <a:ext cx="590874" cy="73243"/>
                </a:xfrm>
                <a:custGeom>
                  <a:avLst/>
                  <a:gdLst>
                    <a:gd name="connsiteX0" fmla="*/ 111011 w 590874"/>
                    <a:gd name="connsiteY0" fmla="*/ 34948 h 73243"/>
                    <a:gd name="connsiteX1" fmla="*/ 345961 w 590874"/>
                    <a:gd name="connsiteY1" fmla="*/ 15898 h 73243"/>
                    <a:gd name="connsiteX2" fmla="*/ 590436 w 590874"/>
                    <a:gd name="connsiteY2" fmla="*/ 73048 h 73243"/>
                    <a:gd name="connsiteX3" fmla="*/ 403111 w 590874"/>
                    <a:gd name="connsiteY3" fmla="*/ 34948 h 73243"/>
                    <a:gd name="connsiteX4" fmla="*/ 298336 w 590874"/>
                    <a:gd name="connsiteY4" fmla="*/ 44473 h 73243"/>
                    <a:gd name="connsiteX5" fmla="*/ 377711 w 590874"/>
                    <a:gd name="connsiteY5" fmla="*/ 23 h 73243"/>
                    <a:gd name="connsiteX6" fmla="*/ 12586 w 590874"/>
                    <a:gd name="connsiteY6" fmla="*/ 38123 h 73243"/>
                    <a:gd name="connsiteX7" fmla="*/ 111011 w 590874"/>
                    <a:gd name="connsiteY7" fmla="*/ 34948 h 7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0874" h="73243">
                      <a:moveTo>
                        <a:pt x="111011" y="34948"/>
                      </a:moveTo>
                      <a:cubicBezTo>
                        <a:pt x="166573" y="31244"/>
                        <a:pt x="266057" y="9548"/>
                        <a:pt x="345961" y="15898"/>
                      </a:cubicBezTo>
                      <a:cubicBezTo>
                        <a:pt x="425865" y="22248"/>
                        <a:pt x="580911" y="69873"/>
                        <a:pt x="590436" y="73048"/>
                      </a:cubicBezTo>
                      <a:cubicBezTo>
                        <a:pt x="599961" y="76223"/>
                        <a:pt x="451794" y="39711"/>
                        <a:pt x="403111" y="34948"/>
                      </a:cubicBezTo>
                      <a:cubicBezTo>
                        <a:pt x="354428" y="30185"/>
                        <a:pt x="302569" y="50294"/>
                        <a:pt x="298336" y="44473"/>
                      </a:cubicBezTo>
                      <a:cubicBezTo>
                        <a:pt x="294103" y="38652"/>
                        <a:pt x="425336" y="1081"/>
                        <a:pt x="377711" y="23"/>
                      </a:cubicBezTo>
                      <a:cubicBezTo>
                        <a:pt x="330086" y="-1035"/>
                        <a:pt x="58094" y="34419"/>
                        <a:pt x="12586" y="38123"/>
                      </a:cubicBezTo>
                      <a:cubicBezTo>
                        <a:pt x="-32922" y="41827"/>
                        <a:pt x="55449" y="38652"/>
                        <a:pt x="111011" y="3494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3" name="フリーフォーム 1332">
                  <a:extLst>
                    <a:ext uri="{FF2B5EF4-FFF2-40B4-BE49-F238E27FC236}">
                      <a16:creationId xmlns:a16="http://schemas.microsoft.com/office/drawing/2014/main" id="{8D34997D-170B-888E-AFCE-355D99CFA24F}"/>
                    </a:ext>
                  </a:extLst>
                </p:cNvPr>
                <p:cNvSpPr/>
                <p:nvPr/>
              </p:nvSpPr>
              <p:spPr>
                <a:xfrm>
                  <a:off x="8442303" y="1673224"/>
                  <a:ext cx="295682" cy="481179"/>
                </a:xfrm>
                <a:custGeom>
                  <a:avLst/>
                  <a:gdLst>
                    <a:gd name="connsiteX0" fmla="*/ 22 w 295682"/>
                    <a:gd name="connsiteY0" fmla="*/ 1 h 481179"/>
                    <a:gd name="connsiteX1" fmla="*/ 269897 w 295682"/>
                    <a:gd name="connsiteY1" fmla="*/ 228601 h 481179"/>
                    <a:gd name="connsiteX2" fmla="*/ 247672 w 295682"/>
                    <a:gd name="connsiteY2" fmla="*/ 336551 h 481179"/>
                    <a:gd name="connsiteX3" fmla="*/ 133372 w 295682"/>
                    <a:gd name="connsiteY3" fmla="*/ 479426 h 481179"/>
                    <a:gd name="connsiteX4" fmla="*/ 200047 w 295682"/>
                    <a:gd name="connsiteY4" fmla="*/ 412751 h 481179"/>
                    <a:gd name="connsiteX5" fmla="*/ 231797 w 295682"/>
                    <a:gd name="connsiteY5" fmla="*/ 361951 h 481179"/>
                    <a:gd name="connsiteX6" fmla="*/ 203222 w 295682"/>
                    <a:gd name="connsiteY6" fmla="*/ 273051 h 481179"/>
                    <a:gd name="connsiteX7" fmla="*/ 241322 w 295682"/>
                    <a:gd name="connsiteY7" fmla="*/ 346076 h 481179"/>
                    <a:gd name="connsiteX8" fmla="*/ 285772 w 295682"/>
                    <a:gd name="connsiteY8" fmla="*/ 231776 h 481179"/>
                    <a:gd name="connsiteX9" fmla="*/ 22 w 295682"/>
                    <a:gd name="connsiteY9" fmla="*/ 1 h 481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5682" h="481179">
                      <a:moveTo>
                        <a:pt x="22" y="1"/>
                      </a:moveTo>
                      <a:cubicBezTo>
                        <a:pt x="-2624" y="-528"/>
                        <a:pt x="228622" y="172509"/>
                        <a:pt x="269897" y="228601"/>
                      </a:cubicBezTo>
                      <a:cubicBezTo>
                        <a:pt x="311172" y="284693"/>
                        <a:pt x="270426" y="294747"/>
                        <a:pt x="247672" y="336551"/>
                      </a:cubicBezTo>
                      <a:cubicBezTo>
                        <a:pt x="224918" y="378355"/>
                        <a:pt x="141309" y="466726"/>
                        <a:pt x="133372" y="479426"/>
                      </a:cubicBezTo>
                      <a:cubicBezTo>
                        <a:pt x="125435" y="492126"/>
                        <a:pt x="183643" y="432330"/>
                        <a:pt x="200047" y="412751"/>
                      </a:cubicBezTo>
                      <a:cubicBezTo>
                        <a:pt x="216451" y="393172"/>
                        <a:pt x="231268" y="385234"/>
                        <a:pt x="231797" y="361951"/>
                      </a:cubicBezTo>
                      <a:cubicBezTo>
                        <a:pt x="232326" y="338668"/>
                        <a:pt x="201635" y="275697"/>
                        <a:pt x="203222" y="273051"/>
                      </a:cubicBezTo>
                      <a:cubicBezTo>
                        <a:pt x="204810" y="270405"/>
                        <a:pt x="227564" y="352955"/>
                        <a:pt x="241322" y="346076"/>
                      </a:cubicBezTo>
                      <a:cubicBezTo>
                        <a:pt x="255080" y="339197"/>
                        <a:pt x="320168" y="286809"/>
                        <a:pt x="285772" y="231776"/>
                      </a:cubicBezTo>
                      <a:cubicBezTo>
                        <a:pt x="251376" y="176743"/>
                        <a:pt x="2668" y="530"/>
                        <a:pt x="2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4" name="フリーフォーム 1333">
                  <a:extLst>
                    <a:ext uri="{FF2B5EF4-FFF2-40B4-BE49-F238E27FC236}">
                      <a16:creationId xmlns:a16="http://schemas.microsoft.com/office/drawing/2014/main" id="{A2CEB7F1-E6B0-6E02-C6C5-C03A666FD140}"/>
                    </a:ext>
                  </a:extLst>
                </p:cNvPr>
                <p:cNvSpPr/>
                <p:nvPr/>
              </p:nvSpPr>
              <p:spPr>
                <a:xfrm>
                  <a:off x="8432383" y="1790385"/>
                  <a:ext cx="334534" cy="713303"/>
                </a:xfrm>
                <a:custGeom>
                  <a:avLst/>
                  <a:gdLst>
                    <a:gd name="connsiteX0" fmla="*/ 417 w 334534"/>
                    <a:gd name="connsiteY0" fmla="*/ 315 h 713303"/>
                    <a:gd name="connsiteX1" fmla="*/ 168692 w 334534"/>
                    <a:gd name="connsiteY1" fmla="*/ 263840 h 713303"/>
                    <a:gd name="connsiteX2" fmla="*/ 121067 w 334534"/>
                    <a:gd name="connsiteY2" fmla="*/ 355915 h 713303"/>
                    <a:gd name="connsiteX3" fmla="*/ 200442 w 334534"/>
                    <a:gd name="connsiteY3" fmla="*/ 263840 h 713303"/>
                    <a:gd name="connsiteX4" fmla="*/ 181392 w 334534"/>
                    <a:gd name="connsiteY4" fmla="*/ 432115 h 713303"/>
                    <a:gd name="connsiteX5" fmla="*/ 216317 w 334534"/>
                    <a:gd name="connsiteY5" fmla="*/ 501965 h 713303"/>
                    <a:gd name="connsiteX6" fmla="*/ 165517 w 334534"/>
                    <a:gd name="connsiteY6" fmla="*/ 565465 h 713303"/>
                    <a:gd name="connsiteX7" fmla="*/ 282992 w 334534"/>
                    <a:gd name="connsiteY7" fmla="*/ 441640 h 713303"/>
                    <a:gd name="connsiteX8" fmla="*/ 152817 w 334534"/>
                    <a:gd name="connsiteY8" fmla="*/ 711515 h 713303"/>
                    <a:gd name="connsiteX9" fmla="*/ 279817 w 334534"/>
                    <a:gd name="connsiteY9" fmla="*/ 555940 h 713303"/>
                    <a:gd name="connsiteX10" fmla="*/ 143292 w 334534"/>
                    <a:gd name="connsiteY10" fmla="*/ 495615 h 713303"/>
                    <a:gd name="connsiteX11" fmla="*/ 333792 w 334534"/>
                    <a:gd name="connsiteY11" fmla="*/ 390840 h 713303"/>
                    <a:gd name="connsiteX12" fmla="*/ 209967 w 334534"/>
                    <a:gd name="connsiteY12" fmla="*/ 305115 h 713303"/>
                    <a:gd name="connsiteX13" fmla="*/ 225842 w 334534"/>
                    <a:gd name="connsiteY13" fmla="*/ 479740 h 713303"/>
                    <a:gd name="connsiteX14" fmla="*/ 124242 w 334534"/>
                    <a:gd name="connsiteY14" fmla="*/ 216215 h 713303"/>
                    <a:gd name="connsiteX15" fmla="*/ 417 w 334534"/>
                    <a:gd name="connsiteY15" fmla="*/ 315 h 713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4534" h="713303">
                      <a:moveTo>
                        <a:pt x="417" y="315"/>
                      </a:moveTo>
                      <a:cubicBezTo>
                        <a:pt x="7825" y="8253"/>
                        <a:pt x="148584" y="204573"/>
                        <a:pt x="168692" y="263840"/>
                      </a:cubicBezTo>
                      <a:cubicBezTo>
                        <a:pt x="188800" y="323107"/>
                        <a:pt x="115775" y="355915"/>
                        <a:pt x="121067" y="355915"/>
                      </a:cubicBezTo>
                      <a:cubicBezTo>
                        <a:pt x="126359" y="355915"/>
                        <a:pt x="190388" y="251140"/>
                        <a:pt x="200442" y="263840"/>
                      </a:cubicBezTo>
                      <a:cubicBezTo>
                        <a:pt x="210496" y="276540"/>
                        <a:pt x="178746" y="392428"/>
                        <a:pt x="181392" y="432115"/>
                      </a:cubicBezTo>
                      <a:cubicBezTo>
                        <a:pt x="184038" y="471802"/>
                        <a:pt x="218963" y="479740"/>
                        <a:pt x="216317" y="501965"/>
                      </a:cubicBezTo>
                      <a:cubicBezTo>
                        <a:pt x="213671" y="524190"/>
                        <a:pt x="154405" y="575519"/>
                        <a:pt x="165517" y="565465"/>
                      </a:cubicBezTo>
                      <a:cubicBezTo>
                        <a:pt x="176629" y="555411"/>
                        <a:pt x="285109" y="417298"/>
                        <a:pt x="282992" y="441640"/>
                      </a:cubicBezTo>
                      <a:cubicBezTo>
                        <a:pt x="280875" y="465982"/>
                        <a:pt x="153346" y="692465"/>
                        <a:pt x="152817" y="711515"/>
                      </a:cubicBezTo>
                      <a:cubicBezTo>
                        <a:pt x="152288" y="730565"/>
                        <a:pt x="281405" y="591923"/>
                        <a:pt x="279817" y="555940"/>
                      </a:cubicBezTo>
                      <a:cubicBezTo>
                        <a:pt x="278230" y="519957"/>
                        <a:pt x="134296" y="523132"/>
                        <a:pt x="143292" y="495615"/>
                      </a:cubicBezTo>
                      <a:cubicBezTo>
                        <a:pt x="152288" y="468098"/>
                        <a:pt x="322680" y="422590"/>
                        <a:pt x="333792" y="390840"/>
                      </a:cubicBezTo>
                      <a:cubicBezTo>
                        <a:pt x="344904" y="359090"/>
                        <a:pt x="227959" y="290298"/>
                        <a:pt x="209967" y="305115"/>
                      </a:cubicBezTo>
                      <a:cubicBezTo>
                        <a:pt x="191975" y="319932"/>
                        <a:pt x="240129" y="494557"/>
                        <a:pt x="225842" y="479740"/>
                      </a:cubicBezTo>
                      <a:cubicBezTo>
                        <a:pt x="211555" y="464923"/>
                        <a:pt x="162342" y="296119"/>
                        <a:pt x="124242" y="216215"/>
                      </a:cubicBezTo>
                      <a:cubicBezTo>
                        <a:pt x="86142" y="136311"/>
                        <a:pt x="-6991" y="-7623"/>
                        <a:pt x="417" y="315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5" name="フリーフォーム 1334">
                  <a:extLst>
                    <a:ext uri="{FF2B5EF4-FFF2-40B4-BE49-F238E27FC236}">
                      <a16:creationId xmlns:a16="http://schemas.microsoft.com/office/drawing/2014/main" id="{F0BC6EDA-799F-67CB-DC7D-52A53A505748}"/>
                    </a:ext>
                  </a:extLst>
                </p:cNvPr>
                <p:cNvSpPr/>
                <p:nvPr/>
              </p:nvSpPr>
              <p:spPr>
                <a:xfrm>
                  <a:off x="8440289" y="1876425"/>
                  <a:ext cx="262387" cy="639379"/>
                </a:xfrm>
                <a:custGeom>
                  <a:avLst/>
                  <a:gdLst>
                    <a:gd name="connsiteX0" fmla="*/ 262386 w 262387"/>
                    <a:gd name="connsiteY0" fmla="*/ 0 h 639379"/>
                    <a:gd name="connsiteX1" fmla="*/ 109986 w 262387"/>
                    <a:gd name="connsiteY1" fmla="*/ 238125 h 639379"/>
                    <a:gd name="connsiteX2" fmla="*/ 65536 w 262387"/>
                    <a:gd name="connsiteY2" fmla="*/ 498475 h 639379"/>
                    <a:gd name="connsiteX3" fmla="*/ 2036 w 262387"/>
                    <a:gd name="connsiteY3" fmla="*/ 327025 h 639379"/>
                    <a:gd name="connsiteX4" fmla="*/ 14736 w 262387"/>
                    <a:gd name="connsiteY4" fmla="*/ 549275 h 639379"/>
                    <a:gd name="connsiteX5" fmla="*/ 5211 w 262387"/>
                    <a:gd name="connsiteY5" fmla="*/ 130175 h 639379"/>
                    <a:gd name="connsiteX6" fmla="*/ 103636 w 262387"/>
                    <a:gd name="connsiteY6" fmla="*/ 638175 h 639379"/>
                    <a:gd name="connsiteX7" fmla="*/ 62361 w 262387"/>
                    <a:gd name="connsiteY7" fmla="*/ 269875 h 639379"/>
                    <a:gd name="connsiteX8" fmla="*/ 116336 w 262387"/>
                    <a:gd name="connsiteY8" fmla="*/ 215900 h 639379"/>
                    <a:gd name="connsiteX9" fmla="*/ 106811 w 262387"/>
                    <a:gd name="connsiteY9" fmla="*/ 238125 h 639379"/>
                    <a:gd name="connsiteX10" fmla="*/ 262386 w 262387"/>
                    <a:gd name="connsiteY10" fmla="*/ 0 h 639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2387" h="639379">
                      <a:moveTo>
                        <a:pt x="262386" y="0"/>
                      </a:moveTo>
                      <a:cubicBezTo>
                        <a:pt x="262915" y="0"/>
                        <a:pt x="142794" y="155046"/>
                        <a:pt x="109986" y="238125"/>
                      </a:cubicBezTo>
                      <a:cubicBezTo>
                        <a:pt x="77178" y="321204"/>
                        <a:pt x="83528" y="483658"/>
                        <a:pt x="65536" y="498475"/>
                      </a:cubicBezTo>
                      <a:cubicBezTo>
                        <a:pt x="47544" y="513292"/>
                        <a:pt x="10503" y="318558"/>
                        <a:pt x="2036" y="327025"/>
                      </a:cubicBezTo>
                      <a:cubicBezTo>
                        <a:pt x="-6431" y="335492"/>
                        <a:pt x="14207" y="582083"/>
                        <a:pt x="14736" y="549275"/>
                      </a:cubicBezTo>
                      <a:cubicBezTo>
                        <a:pt x="15265" y="516467"/>
                        <a:pt x="-9606" y="115358"/>
                        <a:pt x="5211" y="130175"/>
                      </a:cubicBezTo>
                      <a:cubicBezTo>
                        <a:pt x="20028" y="144992"/>
                        <a:pt x="94111" y="614892"/>
                        <a:pt x="103636" y="638175"/>
                      </a:cubicBezTo>
                      <a:cubicBezTo>
                        <a:pt x="113161" y="661458"/>
                        <a:pt x="60244" y="340254"/>
                        <a:pt x="62361" y="269875"/>
                      </a:cubicBezTo>
                      <a:cubicBezTo>
                        <a:pt x="64478" y="199496"/>
                        <a:pt x="108928" y="221192"/>
                        <a:pt x="116336" y="215900"/>
                      </a:cubicBezTo>
                      <a:cubicBezTo>
                        <a:pt x="123744" y="210608"/>
                        <a:pt x="86703" y="269346"/>
                        <a:pt x="106811" y="238125"/>
                      </a:cubicBezTo>
                      <a:cubicBezTo>
                        <a:pt x="126919" y="206904"/>
                        <a:pt x="261857" y="0"/>
                        <a:pt x="26238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6" name="フリーフォーム 1335">
                  <a:extLst>
                    <a:ext uri="{FF2B5EF4-FFF2-40B4-BE49-F238E27FC236}">
                      <a16:creationId xmlns:a16="http://schemas.microsoft.com/office/drawing/2014/main" id="{F432ACEC-994F-AA0B-5CE7-0C90CFD793A9}"/>
                    </a:ext>
                  </a:extLst>
                </p:cNvPr>
                <p:cNvSpPr/>
                <p:nvPr/>
              </p:nvSpPr>
              <p:spPr>
                <a:xfrm>
                  <a:off x="8508841" y="2364782"/>
                  <a:ext cx="394063" cy="118130"/>
                </a:xfrm>
                <a:custGeom>
                  <a:avLst/>
                  <a:gdLst>
                    <a:gd name="connsiteX0" fmla="*/ 159 w 394063"/>
                    <a:gd name="connsiteY0" fmla="*/ 118068 h 118130"/>
                    <a:gd name="connsiteX1" fmla="*/ 162084 w 394063"/>
                    <a:gd name="connsiteY1" fmla="*/ 29168 h 118130"/>
                    <a:gd name="connsiteX2" fmla="*/ 393859 w 394063"/>
                    <a:gd name="connsiteY2" fmla="*/ 60918 h 118130"/>
                    <a:gd name="connsiteX3" fmla="*/ 200184 w 394063"/>
                    <a:gd name="connsiteY3" fmla="*/ 13293 h 118130"/>
                    <a:gd name="connsiteX4" fmla="*/ 54134 w 394063"/>
                    <a:gd name="connsiteY4" fmla="*/ 593 h 118130"/>
                    <a:gd name="connsiteX5" fmla="*/ 130334 w 394063"/>
                    <a:gd name="connsiteY5" fmla="*/ 13293 h 118130"/>
                    <a:gd name="connsiteX6" fmla="*/ 159 w 394063"/>
                    <a:gd name="connsiteY6" fmla="*/ 118068 h 118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4063" h="118130">
                      <a:moveTo>
                        <a:pt x="159" y="118068"/>
                      </a:moveTo>
                      <a:cubicBezTo>
                        <a:pt x="5451" y="120714"/>
                        <a:pt x="96467" y="38693"/>
                        <a:pt x="162084" y="29168"/>
                      </a:cubicBezTo>
                      <a:cubicBezTo>
                        <a:pt x="227701" y="19643"/>
                        <a:pt x="387509" y="63564"/>
                        <a:pt x="393859" y="60918"/>
                      </a:cubicBezTo>
                      <a:cubicBezTo>
                        <a:pt x="400209" y="58272"/>
                        <a:pt x="256805" y="23347"/>
                        <a:pt x="200184" y="13293"/>
                      </a:cubicBezTo>
                      <a:cubicBezTo>
                        <a:pt x="143563" y="3239"/>
                        <a:pt x="65776" y="593"/>
                        <a:pt x="54134" y="593"/>
                      </a:cubicBezTo>
                      <a:cubicBezTo>
                        <a:pt x="42492" y="593"/>
                        <a:pt x="137742" y="-4169"/>
                        <a:pt x="130334" y="13293"/>
                      </a:cubicBezTo>
                      <a:cubicBezTo>
                        <a:pt x="122926" y="30755"/>
                        <a:pt x="-5133" y="115422"/>
                        <a:pt x="159" y="11806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7" name="フリーフォーム 1336">
                  <a:extLst>
                    <a:ext uri="{FF2B5EF4-FFF2-40B4-BE49-F238E27FC236}">
                      <a16:creationId xmlns:a16="http://schemas.microsoft.com/office/drawing/2014/main" id="{5FA506F5-00CB-3E5F-18C9-6773ADBF613B}"/>
                    </a:ext>
                  </a:extLst>
                </p:cNvPr>
                <p:cNvSpPr/>
                <p:nvPr/>
              </p:nvSpPr>
              <p:spPr>
                <a:xfrm>
                  <a:off x="8291648" y="2545776"/>
                  <a:ext cx="528506" cy="559660"/>
                </a:xfrm>
                <a:custGeom>
                  <a:avLst/>
                  <a:gdLst>
                    <a:gd name="connsiteX0" fmla="*/ 10977 w 528506"/>
                    <a:gd name="connsiteY0" fmla="*/ 92649 h 559660"/>
                    <a:gd name="connsiteX1" fmla="*/ 223702 w 528506"/>
                    <a:gd name="connsiteY1" fmla="*/ 574 h 559660"/>
                    <a:gd name="connsiteX2" fmla="*/ 426902 w 528506"/>
                    <a:gd name="connsiteY2" fmla="*/ 51374 h 559660"/>
                    <a:gd name="connsiteX3" fmla="*/ 299902 w 528506"/>
                    <a:gd name="connsiteY3" fmla="*/ 3749 h 559660"/>
                    <a:gd name="connsiteX4" fmla="*/ 325302 w 528506"/>
                    <a:gd name="connsiteY4" fmla="*/ 162499 h 559660"/>
                    <a:gd name="connsiteX5" fmla="*/ 395152 w 528506"/>
                    <a:gd name="connsiteY5" fmla="*/ 121224 h 559660"/>
                    <a:gd name="connsiteX6" fmla="*/ 458652 w 528506"/>
                    <a:gd name="connsiteY6" fmla="*/ 108524 h 559660"/>
                    <a:gd name="connsiteX7" fmla="*/ 477702 w 528506"/>
                    <a:gd name="connsiteY7" fmla="*/ 318074 h 559660"/>
                    <a:gd name="connsiteX8" fmla="*/ 417377 w 528506"/>
                    <a:gd name="connsiteY8" fmla="*/ 194249 h 559660"/>
                    <a:gd name="connsiteX9" fmla="*/ 401502 w 528506"/>
                    <a:gd name="connsiteY9" fmla="*/ 295849 h 559660"/>
                    <a:gd name="connsiteX10" fmla="*/ 458652 w 528506"/>
                    <a:gd name="connsiteY10" fmla="*/ 302199 h 559660"/>
                    <a:gd name="connsiteX11" fmla="*/ 528502 w 528506"/>
                    <a:gd name="connsiteY11" fmla="*/ 394274 h 559660"/>
                    <a:gd name="connsiteX12" fmla="*/ 455477 w 528506"/>
                    <a:gd name="connsiteY12" fmla="*/ 333949 h 559660"/>
                    <a:gd name="connsiteX13" fmla="*/ 426902 w 528506"/>
                    <a:gd name="connsiteY13" fmla="*/ 445074 h 559660"/>
                    <a:gd name="connsiteX14" fmla="*/ 391977 w 528506"/>
                    <a:gd name="connsiteY14" fmla="*/ 422849 h 559660"/>
                    <a:gd name="connsiteX15" fmla="*/ 382452 w 528506"/>
                    <a:gd name="connsiteY15" fmla="*/ 454599 h 559660"/>
                    <a:gd name="connsiteX16" fmla="*/ 360227 w 528506"/>
                    <a:gd name="connsiteY16" fmla="*/ 479999 h 559660"/>
                    <a:gd name="connsiteX17" fmla="*/ 385627 w 528506"/>
                    <a:gd name="connsiteY17" fmla="*/ 394274 h 559660"/>
                    <a:gd name="connsiteX18" fmla="*/ 503102 w 528506"/>
                    <a:gd name="connsiteY18" fmla="*/ 559374 h 559660"/>
                    <a:gd name="connsiteX19" fmla="*/ 404677 w 528506"/>
                    <a:gd name="connsiteY19" fmla="*/ 346649 h 559660"/>
                    <a:gd name="connsiteX20" fmla="*/ 452302 w 528506"/>
                    <a:gd name="connsiteY20" fmla="*/ 70424 h 559660"/>
                    <a:gd name="connsiteX21" fmla="*/ 334827 w 528506"/>
                    <a:gd name="connsiteY21" fmla="*/ 6924 h 559660"/>
                    <a:gd name="connsiteX22" fmla="*/ 268152 w 528506"/>
                    <a:gd name="connsiteY22" fmla="*/ 25974 h 559660"/>
                    <a:gd name="connsiteX23" fmla="*/ 55427 w 528506"/>
                    <a:gd name="connsiteY23" fmla="*/ 51374 h 559660"/>
                    <a:gd name="connsiteX24" fmla="*/ 10977 w 528506"/>
                    <a:gd name="connsiteY24" fmla="*/ 92649 h 559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28506" h="559660">
                      <a:moveTo>
                        <a:pt x="10977" y="92649"/>
                      </a:moveTo>
                      <a:cubicBezTo>
                        <a:pt x="39023" y="84182"/>
                        <a:pt x="154381" y="7453"/>
                        <a:pt x="223702" y="574"/>
                      </a:cubicBezTo>
                      <a:cubicBezTo>
                        <a:pt x="293023" y="-6305"/>
                        <a:pt x="414202" y="50845"/>
                        <a:pt x="426902" y="51374"/>
                      </a:cubicBezTo>
                      <a:cubicBezTo>
                        <a:pt x="439602" y="51903"/>
                        <a:pt x="316835" y="-14772"/>
                        <a:pt x="299902" y="3749"/>
                      </a:cubicBezTo>
                      <a:cubicBezTo>
                        <a:pt x="282969" y="22270"/>
                        <a:pt x="309427" y="142920"/>
                        <a:pt x="325302" y="162499"/>
                      </a:cubicBezTo>
                      <a:cubicBezTo>
                        <a:pt x="341177" y="182078"/>
                        <a:pt x="372927" y="130220"/>
                        <a:pt x="395152" y="121224"/>
                      </a:cubicBezTo>
                      <a:cubicBezTo>
                        <a:pt x="417377" y="112228"/>
                        <a:pt x="444894" y="75716"/>
                        <a:pt x="458652" y="108524"/>
                      </a:cubicBezTo>
                      <a:cubicBezTo>
                        <a:pt x="472410" y="141332"/>
                        <a:pt x="484581" y="303787"/>
                        <a:pt x="477702" y="318074"/>
                      </a:cubicBezTo>
                      <a:cubicBezTo>
                        <a:pt x="470823" y="332362"/>
                        <a:pt x="430077" y="197953"/>
                        <a:pt x="417377" y="194249"/>
                      </a:cubicBezTo>
                      <a:cubicBezTo>
                        <a:pt x="404677" y="190545"/>
                        <a:pt x="394623" y="277857"/>
                        <a:pt x="401502" y="295849"/>
                      </a:cubicBezTo>
                      <a:cubicBezTo>
                        <a:pt x="408381" y="313841"/>
                        <a:pt x="437485" y="285795"/>
                        <a:pt x="458652" y="302199"/>
                      </a:cubicBezTo>
                      <a:cubicBezTo>
                        <a:pt x="479819" y="318603"/>
                        <a:pt x="529031" y="388982"/>
                        <a:pt x="528502" y="394274"/>
                      </a:cubicBezTo>
                      <a:cubicBezTo>
                        <a:pt x="527973" y="399566"/>
                        <a:pt x="472410" y="325482"/>
                        <a:pt x="455477" y="333949"/>
                      </a:cubicBezTo>
                      <a:cubicBezTo>
                        <a:pt x="438544" y="342416"/>
                        <a:pt x="437485" y="430257"/>
                        <a:pt x="426902" y="445074"/>
                      </a:cubicBezTo>
                      <a:cubicBezTo>
                        <a:pt x="416319" y="459891"/>
                        <a:pt x="399385" y="421262"/>
                        <a:pt x="391977" y="422849"/>
                      </a:cubicBezTo>
                      <a:cubicBezTo>
                        <a:pt x="384569" y="424436"/>
                        <a:pt x="387744" y="445074"/>
                        <a:pt x="382452" y="454599"/>
                      </a:cubicBezTo>
                      <a:cubicBezTo>
                        <a:pt x="377160" y="464124"/>
                        <a:pt x="359698" y="490053"/>
                        <a:pt x="360227" y="479999"/>
                      </a:cubicBezTo>
                      <a:cubicBezTo>
                        <a:pt x="360756" y="469945"/>
                        <a:pt x="361815" y="381045"/>
                        <a:pt x="385627" y="394274"/>
                      </a:cubicBezTo>
                      <a:cubicBezTo>
                        <a:pt x="409439" y="407503"/>
                        <a:pt x="499927" y="567312"/>
                        <a:pt x="503102" y="559374"/>
                      </a:cubicBezTo>
                      <a:cubicBezTo>
                        <a:pt x="506277" y="551436"/>
                        <a:pt x="413144" y="428141"/>
                        <a:pt x="404677" y="346649"/>
                      </a:cubicBezTo>
                      <a:cubicBezTo>
                        <a:pt x="396210" y="265157"/>
                        <a:pt x="463944" y="127045"/>
                        <a:pt x="452302" y="70424"/>
                      </a:cubicBezTo>
                      <a:cubicBezTo>
                        <a:pt x="440660" y="13803"/>
                        <a:pt x="365519" y="14332"/>
                        <a:pt x="334827" y="6924"/>
                      </a:cubicBezTo>
                      <a:cubicBezTo>
                        <a:pt x="304135" y="-484"/>
                        <a:pt x="314719" y="18566"/>
                        <a:pt x="268152" y="25974"/>
                      </a:cubicBezTo>
                      <a:cubicBezTo>
                        <a:pt x="221585" y="33382"/>
                        <a:pt x="98289" y="43437"/>
                        <a:pt x="55427" y="51374"/>
                      </a:cubicBezTo>
                      <a:cubicBezTo>
                        <a:pt x="12565" y="59311"/>
                        <a:pt x="-17069" y="101116"/>
                        <a:pt x="10977" y="9264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8" name="フリーフォーム 1337">
                  <a:extLst>
                    <a:ext uri="{FF2B5EF4-FFF2-40B4-BE49-F238E27FC236}">
                      <a16:creationId xmlns:a16="http://schemas.microsoft.com/office/drawing/2014/main" id="{A7197A20-4BCE-6133-ECDE-25F186CF0978}"/>
                    </a:ext>
                  </a:extLst>
                </p:cNvPr>
                <p:cNvSpPr/>
                <p:nvPr/>
              </p:nvSpPr>
              <p:spPr>
                <a:xfrm>
                  <a:off x="8392336" y="2225145"/>
                  <a:ext cx="286889" cy="627183"/>
                </a:xfrm>
                <a:custGeom>
                  <a:avLst/>
                  <a:gdLst>
                    <a:gd name="connsiteX0" fmla="*/ 27764 w 286889"/>
                    <a:gd name="connsiteY0" fmla="*/ 530 h 627183"/>
                    <a:gd name="connsiteX1" fmla="*/ 170639 w 286889"/>
                    <a:gd name="connsiteY1" fmla="*/ 270405 h 627183"/>
                    <a:gd name="connsiteX2" fmla="*/ 5539 w 286889"/>
                    <a:gd name="connsiteY2" fmla="*/ 381530 h 627183"/>
                    <a:gd name="connsiteX3" fmla="*/ 49989 w 286889"/>
                    <a:gd name="connsiteY3" fmla="*/ 381530 h 627183"/>
                    <a:gd name="connsiteX4" fmla="*/ 21414 w 286889"/>
                    <a:gd name="connsiteY4" fmla="*/ 448205 h 627183"/>
                    <a:gd name="connsiteX5" fmla="*/ 119839 w 286889"/>
                    <a:gd name="connsiteY5" fmla="*/ 626005 h 627183"/>
                    <a:gd name="connsiteX6" fmla="*/ 91264 w 286889"/>
                    <a:gd name="connsiteY6" fmla="*/ 524405 h 627183"/>
                    <a:gd name="connsiteX7" fmla="*/ 103964 w 286889"/>
                    <a:gd name="connsiteY7" fmla="*/ 502180 h 627183"/>
                    <a:gd name="connsiteX8" fmla="*/ 126189 w 286889"/>
                    <a:gd name="connsiteY8" fmla="*/ 495830 h 627183"/>
                    <a:gd name="connsiteX9" fmla="*/ 284939 w 286889"/>
                    <a:gd name="connsiteY9" fmla="*/ 372005 h 627183"/>
                    <a:gd name="connsiteX10" fmla="*/ 2364 w 286889"/>
                    <a:gd name="connsiteY10" fmla="*/ 502180 h 627183"/>
                    <a:gd name="connsiteX11" fmla="*/ 145239 w 286889"/>
                    <a:gd name="connsiteY11" fmla="*/ 346605 h 627183"/>
                    <a:gd name="connsiteX12" fmla="*/ 27764 w 286889"/>
                    <a:gd name="connsiteY12" fmla="*/ 530 h 627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6889" h="627183">
                      <a:moveTo>
                        <a:pt x="27764" y="530"/>
                      </a:moveTo>
                      <a:cubicBezTo>
                        <a:pt x="31997" y="-12170"/>
                        <a:pt x="174343" y="206905"/>
                        <a:pt x="170639" y="270405"/>
                      </a:cubicBezTo>
                      <a:cubicBezTo>
                        <a:pt x="166935" y="333905"/>
                        <a:pt x="25647" y="363009"/>
                        <a:pt x="5539" y="381530"/>
                      </a:cubicBezTo>
                      <a:cubicBezTo>
                        <a:pt x="-14569" y="400051"/>
                        <a:pt x="47343" y="370417"/>
                        <a:pt x="49989" y="381530"/>
                      </a:cubicBezTo>
                      <a:cubicBezTo>
                        <a:pt x="52635" y="392643"/>
                        <a:pt x="9772" y="407459"/>
                        <a:pt x="21414" y="448205"/>
                      </a:cubicBezTo>
                      <a:cubicBezTo>
                        <a:pt x="33056" y="488951"/>
                        <a:pt x="108197" y="613305"/>
                        <a:pt x="119839" y="626005"/>
                      </a:cubicBezTo>
                      <a:cubicBezTo>
                        <a:pt x="131481" y="638705"/>
                        <a:pt x="93910" y="545042"/>
                        <a:pt x="91264" y="524405"/>
                      </a:cubicBezTo>
                      <a:cubicBezTo>
                        <a:pt x="88618" y="503768"/>
                        <a:pt x="98143" y="506942"/>
                        <a:pt x="103964" y="502180"/>
                      </a:cubicBezTo>
                      <a:cubicBezTo>
                        <a:pt x="109785" y="497418"/>
                        <a:pt x="96027" y="517526"/>
                        <a:pt x="126189" y="495830"/>
                      </a:cubicBezTo>
                      <a:cubicBezTo>
                        <a:pt x="156351" y="474134"/>
                        <a:pt x="305576" y="370947"/>
                        <a:pt x="284939" y="372005"/>
                      </a:cubicBezTo>
                      <a:cubicBezTo>
                        <a:pt x="264302" y="373063"/>
                        <a:pt x="25647" y="506413"/>
                        <a:pt x="2364" y="502180"/>
                      </a:cubicBezTo>
                      <a:cubicBezTo>
                        <a:pt x="-20919" y="497947"/>
                        <a:pt x="135185" y="435505"/>
                        <a:pt x="145239" y="346605"/>
                      </a:cubicBezTo>
                      <a:cubicBezTo>
                        <a:pt x="155293" y="257705"/>
                        <a:pt x="23531" y="13230"/>
                        <a:pt x="27764" y="53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9" name="フリーフォーム 1338">
                  <a:extLst>
                    <a:ext uri="{FF2B5EF4-FFF2-40B4-BE49-F238E27FC236}">
                      <a16:creationId xmlns:a16="http://schemas.microsoft.com/office/drawing/2014/main" id="{B5D217E2-01C9-91A4-B4AF-5BFE51017DC9}"/>
                    </a:ext>
                  </a:extLst>
                </p:cNvPr>
                <p:cNvSpPr/>
                <p:nvPr/>
              </p:nvSpPr>
              <p:spPr>
                <a:xfrm>
                  <a:off x="8522977" y="2562611"/>
                  <a:ext cx="299995" cy="679069"/>
                </a:xfrm>
                <a:custGeom>
                  <a:avLst/>
                  <a:gdLst>
                    <a:gd name="connsiteX0" fmla="*/ 24123 w 299995"/>
                    <a:gd name="connsiteY0" fmla="*/ 5964 h 679069"/>
                    <a:gd name="connsiteX1" fmla="*/ 30473 w 299995"/>
                    <a:gd name="connsiteY1" fmla="*/ 196464 h 679069"/>
                    <a:gd name="connsiteX2" fmla="*/ 151123 w 299995"/>
                    <a:gd name="connsiteY2" fmla="*/ 307589 h 679069"/>
                    <a:gd name="connsiteX3" fmla="*/ 113023 w 299995"/>
                    <a:gd name="connsiteY3" fmla="*/ 250439 h 679069"/>
                    <a:gd name="connsiteX4" fmla="*/ 160648 w 299995"/>
                    <a:gd name="connsiteY4" fmla="*/ 272664 h 679069"/>
                    <a:gd name="connsiteX5" fmla="*/ 106673 w 299995"/>
                    <a:gd name="connsiteY5" fmla="*/ 352039 h 679069"/>
                    <a:gd name="connsiteX6" fmla="*/ 173348 w 299995"/>
                    <a:gd name="connsiteY6" fmla="*/ 418714 h 679069"/>
                    <a:gd name="connsiteX7" fmla="*/ 14598 w 299995"/>
                    <a:gd name="connsiteY7" fmla="*/ 485389 h 679069"/>
                    <a:gd name="connsiteX8" fmla="*/ 141598 w 299995"/>
                    <a:gd name="connsiteY8" fmla="*/ 498089 h 679069"/>
                    <a:gd name="connsiteX9" fmla="*/ 87623 w 299995"/>
                    <a:gd name="connsiteY9" fmla="*/ 679064 h 679069"/>
                    <a:gd name="connsiteX10" fmla="*/ 233673 w 299995"/>
                    <a:gd name="connsiteY10" fmla="*/ 504439 h 679069"/>
                    <a:gd name="connsiteX11" fmla="*/ 297173 w 299995"/>
                    <a:gd name="connsiteY11" fmla="*/ 517139 h 679069"/>
                    <a:gd name="connsiteX12" fmla="*/ 147948 w 299995"/>
                    <a:gd name="connsiteY12" fmla="*/ 491739 h 679069"/>
                    <a:gd name="connsiteX13" fmla="*/ 74923 w 299995"/>
                    <a:gd name="connsiteY13" fmla="*/ 247264 h 679069"/>
                    <a:gd name="connsiteX14" fmla="*/ 59048 w 299995"/>
                    <a:gd name="connsiteY14" fmla="*/ 301239 h 679069"/>
                    <a:gd name="connsiteX15" fmla="*/ 1898 w 299995"/>
                    <a:gd name="connsiteY15" fmla="*/ 145664 h 679069"/>
                    <a:gd name="connsiteX16" fmla="*/ 14598 w 299995"/>
                    <a:gd name="connsiteY16" fmla="*/ 56764 h 679069"/>
                    <a:gd name="connsiteX17" fmla="*/ 24123 w 299995"/>
                    <a:gd name="connsiteY17" fmla="*/ 5964 h 67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9995" h="679069">
                      <a:moveTo>
                        <a:pt x="24123" y="5964"/>
                      </a:moveTo>
                      <a:cubicBezTo>
                        <a:pt x="26769" y="29247"/>
                        <a:pt x="9306" y="146193"/>
                        <a:pt x="30473" y="196464"/>
                      </a:cubicBezTo>
                      <a:cubicBezTo>
                        <a:pt x="51640" y="246735"/>
                        <a:pt x="137365" y="298593"/>
                        <a:pt x="151123" y="307589"/>
                      </a:cubicBezTo>
                      <a:cubicBezTo>
                        <a:pt x="164881" y="316585"/>
                        <a:pt x="111436" y="256260"/>
                        <a:pt x="113023" y="250439"/>
                      </a:cubicBezTo>
                      <a:cubicBezTo>
                        <a:pt x="114611" y="244618"/>
                        <a:pt x="161706" y="255731"/>
                        <a:pt x="160648" y="272664"/>
                      </a:cubicBezTo>
                      <a:cubicBezTo>
                        <a:pt x="159590" y="289597"/>
                        <a:pt x="104556" y="327697"/>
                        <a:pt x="106673" y="352039"/>
                      </a:cubicBezTo>
                      <a:cubicBezTo>
                        <a:pt x="108790" y="376381"/>
                        <a:pt x="188694" y="396489"/>
                        <a:pt x="173348" y="418714"/>
                      </a:cubicBezTo>
                      <a:cubicBezTo>
                        <a:pt x="158002" y="440939"/>
                        <a:pt x="19890" y="472160"/>
                        <a:pt x="14598" y="485389"/>
                      </a:cubicBezTo>
                      <a:cubicBezTo>
                        <a:pt x="9306" y="498618"/>
                        <a:pt x="129427" y="465810"/>
                        <a:pt x="141598" y="498089"/>
                      </a:cubicBezTo>
                      <a:cubicBezTo>
                        <a:pt x="153769" y="530368"/>
                        <a:pt x="72277" y="678006"/>
                        <a:pt x="87623" y="679064"/>
                      </a:cubicBezTo>
                      <a:cubicBezTo>
                        <a:pt x="102969" y="680122"/>
                        <a:pt x="198748" y="531427"/>
                        <a:pt x="233673" y="504439"/>
                      </a:cubicBezTo>
                      <a:cubicBezTo>
                        <a:pt x="268598" y="477452"/>
                        <a:pt x="311461" y="519256"/>
                        <a:pt x="297173" y="517139"/>
                      </a:cubicBezTo>
                      <a:cubicBezTo>
                        <a:pt x="282886" y="515022"/>
                        <a:pt x="184990" y="536718"/>
                        <a:pt x="147948" y="491739"/>
                      </a:cubicBezTo>
                      <a:cubicBezTo>
                        <a:pt x="110906" y="446760"/>
                        <a:pt x="89740" y="279014"/>
                        <a:pt x="74923" y="247264"/>
                      </a:cubicBezTo>
                      <a:cubicBezTo>
                        <a:pt x="60106" y="215514"/>
                        <a:pt x="71219" y="318172"/>
                        <a:pt x="59048" y="301239"/>
                      </a:cubicBezTo>
                      <a:cubicBezTo>
                        <a:pt x="46877" y="284306"/>
                        <a:pt x="9306" y="186410"/>
                        <a:pt x="1898" y="145664"/>
                      </a:cubicBezTo>
                      <a:cubicBezTo>
                        <a:pt x="-5510" y="104918"/>
                        <a:pt x="10894" y="80047"/>
                        <a:pt x="14598" y="56764"/>
                      </a:cubicBezTo>
                      <a:cubicBezTo>
                        <a:pt x="18302" y="33481"/>
                        <a:pt x="21477" y="-17319"/>
                        <a:pt x="24123" y="5964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179" name="フリーフォーム 1178">
                <a:extLst>
                  <a:ext uri="{FF2B5EF4-FFF2-40B4-BE49-F238E27FC236}">
                    <a16:creationId xmlns:a16="http://schemas.microsoft.com/office/drawing/2014/main" id="{BE473A70-72C4-3E3F-9C87-11FD4E486DEF}"/>
                  </a:ext>
                </a:extLst>
              </p:cNvPr>
              <p:cNvSpPr/>
              <p:nvPr/>
            </p:nvSpPr>
            <p:spPr>
              <a:xfrm>
                <a:off x="6619072" y="2774248"/>
                <a:ext cx="96229" cy="169759"/>
              </a:xfrm>
              <a:custGeom>
                <a:avLst/>
                <a:gdLst>
                  <a:gd name="connsiteX0" fmla="*/ 96053 w 96229"/>
                  <a:gd name="connsiteY0" fmla="*/ 702 h 169759"/>
                  <a:gd name="connsiteX1" fmla="*/ 3978 w 96229"/>
                  <a:gd name="connsiteY1" fmla="*/ 165802 h 169759"/>
                  <a:gd name="connsiteX2" fmla="*/ 26203 w 96229"/>
                  <a:gd name="connsiteY2" fmla="*/ 108652 h 169759"/>
                  <a:gd name="connsiteX3" fmla="*/ 96053 w 96229"/>
                  <a:gd name="connsiteY3" fmla="*/ 702 h 169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229" h="169759">
                    <a:moveTo>
                      <a:pt x="96053" y="702"/>
                    </a:moveTo>
                    <a:cubicBezTo>
                      <a:pt x="92349" y="10227"/>
                      <a:pt x="15620" y="147810"/>
                      <a:pt x="3978" y="165802"/>
                    </a:cubicBezTo>
                    <a:cubicBezTo>
                      <a:pt x="-7664" y="183794"/>
                      <a:pt x="8211" y="136169"/>
                      <a:pt x="26203" y="108652"/>
                    </a:cubicBezTo>
                    <a:cubicBezTo>
                      <a:pt x="44195" y="81135"/>
                      <a:pt x="99757" y="-8823"/>
                      <a:pt x="96053" y="702"/>
                    </a:cubicBezTo>
                    <a:close/>
                  </a:path>
                </a:pathLst>
              </a:custGeom>
              <a:solidFill>
                <a:srgbClr val="FF8AD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0" name="フリーフォーム 1179">
                <a:extLst>
                  <a:ext uri="{FF2B5EF4-FFF2-40B4-BE49-F238E27FC236}">
                    <a16:creationId xmlns:a16="http://schemas.microsoft.com/office/drawing/2014/main" id="{9D72C7D0-7D87-7E90-AC3B-4C3A64059799}"/>
                  </a:ext>
                </a:extLst>
              </p:cNvPr>
              <p:cNvSpPr/>
              <p:nvPr/>
            </p:nvSpPr>
            <p:spPr>
              <a:xfrm>
                <a:off x="6654292" y="2803516"/>
                <a:ext cx="83096" cy="158800"/>
              </a:xfrm>
              <a:custGeom>
                <a:avLst/>
                <a:gdLst>
                  <a:gd name="connsiteX0" fmla="*/ 83058 w 83096"/>
                  <a:gd name="connsiteY0" fmla="*/ 9 h 158800"/>
                  <a:gd name="connsiteX1" fmla="*/ 22733 w 83096"/>
                  <a:gd name="connsiteY1" fmla="*/ 114309 h 158800"/>
                  <a:gd name="connsiteX2" fmla="*/ 508 w 83096"/>
                  <a:gd name="connsiteY2" fmla="*/ 158759 h 158800"/>
                  <a:gd name="connsiteX3" fmla="*/ 13208 w 83096"/>
                  <a:gd name="connsiteY3" fmla="*/ 107959 h 158800"/>
                  <a:gd name="connsiteX4" fmla="*/ 83058 w 83096"/>
                  <a:gd name="connsiteY4" fmla="*/ 9 h 15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096" h="158800">
                    <a:moveTo>
                      <a:pt x="83058" y="9"/>
                    </a:moveTo>
                    <a:cubicBezTo>
                      <a:pt x="84646" y="1067"/>
                      <a:pt x="36491" y="87851"/>
                      <a:pt x="22733" y="114309"/>
                    </a:cubicBezTo>
                    <a:cubicBezTo>
                      <a:pt x="8975" y="140767"/>
                      <a:pt x="2096" y="159817"/>
                      <a:pt x="508" y="158759"/>
                    </a:cubicBezTo>
                    <a:cubicBezTo>
                      <a:pt x="-1080" y="157701"/>
                      <a:pt x="508" y="129655"/>
                      <a:pt x="13208" y="107959"/>
                    </a:cubicBezTo>
                    <a:cubicBezTo>
                      <a:pt x="25908" y="86263"/>
                      <a:pt x="81470" y="-1049"/>
                      <a:pt x="83058" y="9"/>
                    </a:cubicBezTo>
                    <a:close/>
                  </a:path>
                </a:pathLst>
              </a:custGeom>
              <a:solidFill>
                <a:srgbClr val="FF8AD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1" name="フリーフォーム 1180">
                <a:extLst>
                  <a:ext uri="{FF2B5EF4-FFF2-40B4-BE49-F238E27FC236}">
                    <a16:creationId xmlns:a16="http://schemas.microsoft.com/office/drawing/2014/main" id="{8DEA5069-5582-1F9B-15E8-2DC4B6FF9F4F}"/>
                  </a:ext>
                </a:extLst>
              </p:cNvPr>
              <p:cNvSpPr/>
              <p:nvPr/>
            </p:nvSpPr>
            <p:spPr>
              <a:xfrm>
                <a:off x="6553464" y="2854299"/>
                <a:ext cx="211669" cy="22321"/>
              </a:xfrm>
              <a:custGeom>
                <a:avLst/>
                <a:gdLst>
                  <a:gd name="connsiteX0" fmla="*/ 2911 w 211669"/>
                  <a:gd name="connsiteY0" fmla="*/ 6376 h 22321"/>
                  <a:gd name="connsiteX1" fmla="*/ 190236 w 211669"/>
                  <a:gd name="connsiteY1" fmla="*/ 9551 h 22321"/>
                  <a:gd name="connsiteX2" fmla="*/ 202936 w 211669"/>
                  <a:gd name="connsiteY2" fmla="*/ 22251 h 22321"/>
                  <a:gd name="connsiteX3" fmla="*/ 148961 w 211669"/>
                  <a:gd name="connsiteY3" fmla="*/ 3201 h 22321"/>
                  <a:gd name="connsiteX4" fmla="*/ 79111 w 211669"/>
                  <a:gd name="connsiteY4" fmla="*/ 26 h 22321"/>
                  <a:gd name="connsiteX5" fmla="*/ 2911 w 211669"/>
                  <a:gd name="connsiteY5" fmla="*/ 6376 h 22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669" h="22321">
                    <a:moveTo>
                      <a:pt x="2911" y="6376"/>
                    </a:moveTo>
                    <a:cubicBezTo>
                      <a:pt x="21432" y="7963"/>
                      <a:pt x="190236" y="9551"/>
                      <a:pt x="190236" y="9551"/>
                    </a:cubicBezTo>
                    <a:cubicBezTo>
                      <a:pt x="223574" y="12197"/>
                      <a:pt x="209815" y="23309"/>
                      <a:pt x="202936" y="22251"/>
                    </a:cubicBezTo>
                    <a:cubicBezTo>
                      <a:pt x="196057" y="21193"/>
                      <a:pt x="169599" y="6905"/>
                      <a:pt x="148961" y="3201"/>
                    </a:cubicBezTo>
                    <a:cubicBezTo>
                      <a:pt x="128323" y="-503"/>
                      <a:pt x="98690" y="26"/>
                      <a:pt x="79111" y="26"/>
                    </a:cubicBezTo>
                    <a:cubicBezTo>
                      <a:pt x="59532" y="26"/>
                      <a:pt x="-15610" y="4789"/>
                      <a:pt x="2911" y="6376"/>
                    </a:cubicBezTo>
                    <a:close/>
                  </a:path>
                </a:pathLst>
              </a:custGeom>
              <a:solidFill>
                <a:srgbClr val="FF8AD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2" name="フリーフォーム 1181">
                <a:extLst>
                  <a:ext uri="{FF2B5EF4-FFF2-40B4-BE49-F238E27FC236}">
                    <a16:creationId xmlns:a16="http://schemas.microsoft.com/office/drawing/2014/main" id="{8EA0A366-332C-6EBA-4F12-33FDB680798A}"/>
                  </a:ext>
                </a:extLst>
              </p:cNvPr>
              <p:cNvSpPr/>
              <p:nvPr/>
            </p:nvSpPr>
            <p:spPr>
              <a:xfrm>
                <a:off x="6551856" y="2873357"/>
                <a:ext cx="234605" cy="14305"/>
              </a:xfrm>
              <a:custGeom>
                <a:avLst/>
                <a:gdLst>
                  <a:gd name="connsiteX0" fmla="*/ 1344 w 234605"/>
                  <a:gd name="connsiteY0" fmla="*/ 12718 h 14305"/>
                  <a:gd name="connsiteX1" fmla="*/ 229944 w 234605"/>
                  <a:gd name="connsiteY1" fmla="*/ 12718 h 14305"/>
                  <a:gd name="connsiteX2" fmla="*/ 141044 w 234605"/>
                  <a:gd name="connsiteY2" fmla="*/ 18 h 14305"/>
                  <a:gd name="connsiteX3" fmla="*/ 1344 w 234605"/>
                  <a:gd name="connsiteY3" fmla="*/ 12718 h 1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4605" h="14305">
                    <a:moveTo>
                      <a:pt x="1344" y="12718"/>
                    </a:moveTo>
                    <a:cubicBezTo>
                      <a:pt x="16161" y="14835"/>
                      <a:pt x="206661" y="14835"/>
                      <a:pt x="229944" y="12718"/>
                    </a:cubicBezTo>
                    <a:cubicBezTo>
                      <a:pt x="253227" y="10601"/>
                      <a:pt x="183906" y="-511"/>
                      <a:pt x="141044" y="18"/>
                    </a:cubicBezTo>
                    <a:cubicBezTo>
                      <a:pt x="98182" y="547"/>
                      <a:pt x="-13473" y="10601"/>
                      <a:pt x="1344" y="12718"/>
                    </a:cubicBezTo>
                    <a:close/>
                  </a:path>
                </a:pathLst>
              </a:custGeom>
              <a:solidFill>
                <a:srgbClr val="FF8AD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3" name="フリーフォーム 1182">
                <a:extLst>
                  <a:ext uri="{FF2B5EF4-FFF2-40B4-BE49-F238E27FC236}">
                    <a16:creationId xmlns:a16="http://schemas.microsoft.com/office/drawing/2014/main" id="{8E204177-5479-C9E3-07E9-8A4941440087}"/>
                  </a:ext>
                </a:extLst>
              </p:cNvPr>
              <p:cNvSpPr/>
              <p:nvPr/>
            </p:nvSpPr>
            <p:spPr>
              <a:xfrm>
                <a:off x="6114730" y="4308225"/>
                <a:ext cx="293957" cy="246059"/>
              </a:xfrm>
              <a:custGeom>
                <a:avLst/>
                <a:gdLst>
                  <a:gd name="connsiteX0" fmla="*/ 292420 w 293957"/>
                  <a:gd name="connsiteY0" fmla="*/ 38350 h 246059"/>
                  <a:gd name="connsiteX1" fmla="*/ 219395 w 293957"/>
                  <a:gd name="connsiteY1" fmla="*/ 3425 h 246059"/>
                  <a:gd name="connsiteX2" fmla="*/ 13020 w 293957"/>
                  <a:gd name="connsiteY2" fmla="*/ 139950 h 246059"/>
                  <a:gd name="connsiteX3" fmla="*/ 38420 w 293957"/>
                  <a:gd name="connsiteY3" fmla="*/ 187575 h 246059"/>
                  <a:gd name="connsiteX4" fmla="*/ 178120 w 293957"/>
                  <a:gd name="connsiteY4" fmla="*/ 244725 h 246059"/>
                  <a:gd name="connsiteX5" fmla="*/ 41595 w 293957"/>
                  <a:gd name="connsiteY5" fmla="*/ 222500 h 246059"/>
                  <a:gd name="connsiteX6" fmla="*/ 22545 w 293957"/>
                  <a:gd name="connsiteY6" fmla="*/ 162175 h 246059"/>
                  <a:gd name="connsiteX7" fmla="*/ 108270 w 293957"/>
                  <a:gd name="connsiteY7" fmla="*/ 57400 h 246059"/>
                  <a:gd name="connsiteX8" fmla="*/ 162245 w 293957"/>
                  <a:gd name="connsiteY8" fmla="*/ 6600 h 246059"/>
                  <a:gd name="connsiteX9" fmla="*/ 292420 w 293957"/>
                  <a:gd name="connsiteY9" fmla="*/ 38350 h 246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3957" h="246059">
                    <a:moveTo>
                      <a:pt x="292420" y="38350"/>
                    </a:moveTo>
                    <a:cubicBezTo>
                      <a:pt x="301945" y="37821"/>
                      <a:pt x="265962" y="-13508"/>
                      <a:pt x="219395" y="3425"/>
                    </a:cubicBezTo>
                    <a:cubicBezTo>
                      <a:pt x="172828" y="20358"/>
                      <a:pt x="43182" y="109258"/>
                      <a:pt x="13020" y="139950"/>
                    </a:cubicBezTo>
                    <a:cubicBezTo>
                      <a:pt x="-17142" y="170642"/>
                      <a:pt x="10903" y="170113"/>
                      <a:pt x="38420" y="187575"/>
                    </a:cubicBezTo>
                    <a:cubicBezTo>
                      <a:pt x="65937" y="205038"/>
                      <a:pt x="177591" y="238904"/>
                      <a:pt x="178120" y="244725"/>
                    </a:cubicBezTo>
                    <a:cubicBezTo>
                      <a:pt x="178649" y="250546"/>
                      <a:pt x="67524" y="236258"/>
                      <a:pt x="41595" y="222500"/>
                    </a:cubicBezTo>
                    <a:cubicBezTo>
                      <a:pt x="15666" y="208742"/>
                      <a:pt x="11433" y="189692"/>
                      <a:pt x="22545" y="162175"/>
                    </a:cubicBezTo>
                    <a:cubicBezTo>
                      <a:pt x="33657" y="134658"/>
                      <a:pt x="84987" y="83329"/>
                      <a:pt x="108270" y="57400"/>
                    </a:cubicBezTo>
                    <a:cubicBezTo>
                      <a:pt x="131553" y="31471"/>
                      <a:pt x="132082" y="11362"/>
                      <a:pt x="162245" y="6600"/>
                    </a:cubicBezTo>
                    <a:cubicBezTo>
                      <a:pt x="192407" y="1837"/>
                      <a:pt x="282895" y="38879"/>
                      <a:pt x="292420" y="38350"/>
                    </a:cubicBezTo>
                    <a:close/>
                  </a:path>
                </a:pathLst>
              </a:custGeom>
              <a:solidFill>
                <a:srgbClr val="FF8AD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4" name="フリーフォーム 1183">
                <a:extLst>
                  <a:ext uri="{FF2B5EF4-FFF2-40B4-BE49-F238E27FC236}">
                    <a16:creationId xmlns:a16="http://schemas.microsoft.com/office/drawing/2014/main" id="{359FA550-3267-C707-C4C9-B521EB4936C4}"/>
                  </a:ext>
                </a:extLst>
              </p:cNvPr>
              <p:cNvSpPr/>
              <p:nvPr/>
            </p:nvSpPr>
            <p:spPr>
              <a:xfrm>
                <a:off x="6186170" y="4356258"/>
                <a:ext cx="218036" cy="149721"/>
              </a:xfrm>
              <a:custGeom>
                <a:avLst/>
                <a:gdLst>
                  <a:gd name="connsiteX0" fmla="*/ 217805 w 218036"/>
                  <a:gd name="connsiteY0" fmla="*/ 34767 h 149721"/>
                  <a:gd name="connsiteX1" fmla="*/ 119380 w 218036"/>
                  <a:gd name="connsiteY1" fmla="*/ 3017 h 149721"/>
                  <a:gd name="connsiteX2" fmla="*/ 17780 w 218036"/>
                  <a:gd name="connsiteY2" fmla="*/ 123667 h 149721"/>
                  <a:gd name="connsiteX3" fmla="*/ 1905 w 218036"/>
                  <a:gd name="connsiteY3" fmla="*/ 104617 h 149721"/>
                  <a:gd name="connsiteX4" fmla="*/ 40005 w 218036"/>
                  <a:gd name="connsiteY4" fmla="*/ 149067 h 149721"/>
                  <a:gd name="connsiteX5" fmla="*/ 173355 w 218036"/>
                  <a:gd name="connsiteY5" fmla="*/ 130017 h 149721"/>
                  <a:gd name="connsiteX6" fmla="*/ 14605 w 218036"/>
                  <a:gd name="connsiteY6" fmla="*/ 114142 h 149721"/>
                  <a:gd name="connsiteX7" fmla="*/ 90805 w 218036"/>
                  <a:gd name="connsiteY7" fmla="*/ 15717 h 149721"/>
                  <a:gd name="connsiteX8" fmla="*/ 217805 w 218036"/>
                  <a:gd name="connsiteY8" fmla="*/ 34767 h 1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8036" h="149721">
                    <a:moveTo>
                      <a:pt x="217805" y="34767"/>
                    </a:moveTo>
                    <a:cubicBezTo>
                      <a:pt x="222567" y="32650"/>
                      <a:pt x="152717" y="-11800"/>
                      <a:pt x="119380" y="3017"/>
                    </a:cubicBezTo>
                    <a:cubicBezTo>
                      <a:pt x="86042" y="17834"/>
                      <a:pt x="37359" y="106734"/>
                      <a:pt x="17780" y="123667"/>
                    </a:cubicBezTo>
                    <a:cubicBezTo>
                      <a:pt x="-1799" y="140600"/>
                      <a:pt x="-1799" y="100384"/>
                      <a:pt x="1905" y="104617"/>
                    </a:cubicBezTo>
                    <a:cubicBezTo>
                      <a:pt x="5609" y="108850"/>
                      <a:pt x="11430" y="144834"/>
                      <a:pt x="40005" y="149067"/>
                    </a:cubicBezTo>
                    <a:cubicBezTo>
                      <a:pt x="68580" y="153300"/>
                      <a:pt x="177588" y="135838"/>
                      <a:pt x="173355" y="130017"/>
                    </a:cubicBezTo>
                    <a:cubicBezTo>
                      <a:pt x="169122" y="124196"/>
                      <a:pt x="28363" y="133192"/>
                      <a:pt x="14605" y="114142"/>
                    </a:cubicBezTo>
                    <a:cubicBezTo>
                      <a:pt x="847" y="95092"/>
                      <a:pt x="60643" y="31592"/>
                      <a:pt x="90805" y="15717"/>
                    </a:cubicBezTo>
                    <a:cubicBezTo>
                      <a:pt x="120967" y="-158"/>
                      <a:pt x="213043" y="36884"/>
                      <a:pt x="217805" y="34767"/>
                    </a:cubicBezTo>
                    <a:close/>
                  </a:path>
                </a:pathLst>
              </a:custGeom>
              <a:solidFill>
                <a:srgbClr val="FF8AD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5" name="フリーフォーム 1184">
                <a:extLst>
                  <a:ext uri="{FF2B5EF4-FFF2-40B4-BE49-F238E27FC236}">
                    <a16:creationId xmlns:a16="http://schemas.microsoft.com/office/drawing/2014/main" id="{DB5EDA16-F07E-F73B-4FF2-BBF5C03FEBEE}"/>
                  </a:ext>
                </a:extLst>
              </p:cNvPr>
              <p:cNvSpPr/>
              <p:nvPr/>
            </p:nvSpPr>
            <p:spPr>
              <a:xfrm>
                <a:off x="5898631" y="4511571"/>
                <a:ext cx="417336" cy="92183"/>
              </a:xfrm>
              <a:custGeom>
                <a:avLst/>
                <a:gdLst>
                  <a:gd name="connsiteX0" fmla="*/ 519 w 417336"/>
                  <a:gd name="connsiteY0" fmla="*/ 104 h 92183"/>
                  <a:gd name="connsiteX1" fmla="*/ 213244 w 417336"/>
                  <a:gd name="connsiteY1" fmla="*/ 73129 h 92183"/>
                  <a:gd name="connsiteX2" fmla="*/ 416444 w 417336"/>
                  <a:gd name="connsiteY2" fmla="*/ 38204 h 92183"/>
                  <a:gd name="connsiteX3" fmla="*/ 276744 w 417336"/>
                  <a:gd name="connsiteY3" fmla="*/ 92179 h 92183"/>
                  <a:gd name="connsiteX4" fmla="*/ 519 w 417336"/>
                  <a:gd name="connsiteY4" fmla="*/ 104 h 9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7336" h="92183">
                    <a:moveTo>
                      <a:pt x="519" y="104"/>
                    </a:moveTo>
                    <a:cubicBezTo>
                      <a:pt x="-10064" y="-3071"/>
                      <a:pt x="143923" y="66779"/>
                      <a:pt x="213244" y="73129"/>
                    </a:cubicBezTo>
                    <a:cubicBezTo>
                      <a:pt x="282565" y="79479"/>
                      <a:pt x="405861" y="35029"/>
                      <a:pt x="416444" y="38204"/>
                    </a:cubicBezTo>
                    <a:cubicBezTo>
                      <a:pt x="427027" y="41379"/>
                      <a:pt x="341302" y="92708"/>
                      <a:pt x="276744" y="92179"/>
                    </a:cubicBezTo>
                    <a:cubicBezTo>
                      <a:pt x="212186" y="91650"/>
                      <a:pt x="11102" y="3279"/>
                      <a:pt x="519" y="104"/>
                    </a:cubicBezTo>
                    <a:close/>
                  </a:path>
                </a:pathLst>
              </a:custGeom>
              <a:solidFill>
                <a:srgbClr val="FF8AD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6" name="フリーフォーム 1185">
                <a:extLst>
                  <a:ext uri="{FF2B5EF4-FFF2-40B4-BE49-F238E27FC236}">
                    <a16:creationId xmlns:a16="http://schemas.microsoft.com/office/drawing/2014/main" id="{1DC0EF50-CA38-61DD-A825-74DD472C4C15}"/>
                  </a:ext>
                </a:extLst>
              </p:cNvPr>
              <p:cNvSpPr/>
              <p:nvPr/>
            </p:nvSpPr>
            <p:spPr>
              <a:xfrm>
                <a:off x="5898301" y="4556111"/>
                <a:ext cx="369985" cy="77783"/>
              </a:xfrm>
              <a:custGeom>
                <a:avLst/>
                <a:gdLst>
                  <a:gd name="connsiteX0" fmla="*/ 849 w 369985"/>
                  <a:gd name="connsiteY0" fmla="*/ 14 h 77783"/>
                  <a:gd name="connsiteX1" fmla="*/ 216749 w 369985"/>
                  <a:gd name="connsiteY1" fmla="*/ 66689 h 77783"/>
                  <a:gd name="connsiteX2" fmla="*/ 369149 w 369985"/>
                  <a:gd name="connsiteY2" fmla="*/ 66689 h 77783"/>
                  <a:gd name="connsiteX3" fmla="*/ 150074 w 369985"/>
                  <a:gd name="connsiteY3" fmla="*/ 73039 h 77783"/>
                  <a:gd name="connsiteX4" fmla="*/ 849 w 369985"/>
                  <a:gd name="connsiteY4" fmla="*/ 14 h 77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9985" h="77783">
                    <a:moveTo>
                      <a:pt x="849" y="14"/>
                    </a:moveTo>
                    <a:cubicBezTo>
                      <a:pt x="11961" y="-1044"/>
                      <a:pt x="155366" y="55577"/>
                      <a:pt x="216749" y="66689"/>
                    </a:cubicBezTo>
                    <a:cubicBezTo>
                      <a:pt x="278132" y="77801"/>
                      <a:pt x="380261" y="65631"/>
                      <a:pt x="369149" y="66689"/>
                    </a:cubicBezTo>
                    <a:cubicBezTo>
                      <a:pt x="358037" y="67747"/>
                      <a:pt x="209870" y="86268"/>
                      <a:pt x="150074" y="73039"/>
                    </a:cubicBezTo>
                    <a:cubicBezTo>
                      <a:pt x="90278" y="59810"/>
                      <a:pt x="-10263" y="1072"/>
                      <a:pt x="849" y="14"/>
                    </a:cubicBezTo>
                    <a:close/>
                  </a:path>
                </a:pathLst>
              </a:custGeom>
              <a:solidFill>
                <a:srgbClr val="FF8AD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7" name="フリーフォーム 1186">
                <a:extLst>
                  <a:ext uri="{FF2B5EF4-FFF2-40B4-BE49-F238E27FC236}">
                    <a16:creationId xmlns:a16="http://schemas.microsoft.com/office/drawing/2014/main" id="{0FD5B306-29CF-ECDF-7083-F6364C2E2AA8}"/>
                  </a:ext>
                </a:extLst>
              </p:cNvPr>
              <p:cNvSpPr/>
              <p:nvPr/>
            </p:nvSpPr>
            <p:spPr>
              <a:xfrm>
                <a:off x="5940290" y="4579997"/>
                <a:ext cx="389224" cy="176707"/>
              </a:xfrm>
              <a:custGeom>
                <a:avLst/>
                <a:gdLst>
                  <a:gd name="connsiteX0" fmla="*/ 381135 w 389224"/>
                  <a:gd name="connsiteY0" fmla="*/ 1528 h 176707"/>
                  <a:gd name="connsiteX1" fmla="*/ 292235 w 389224"/>
                  <a:gd name="connsiteY1" fmla="*/ 93603 h 176707"/>
                  <a:gd name="connsiteX2" fmla="*/ 82685 w 389224"/>
                  <a:gd name="connsiteY2" fmla="*/ 176153 h 176707"/>
                  <a:gd name="connsiteX3" fmla="*/ 135 w 389224"/>
                  <a:gd name="connsiteY3" fmla="*/ 131703 h 176707"/>
                  <a:gd name="connsiteX4" fmla="*/ 98560 w 389224"/>
                  <a:gd name="connsiteY4" fmla="*/ 172978 h 176707"/>
                  <a:gd name="connsiteX5" fmla="*/ 381135 w 389224"/>
                  <a:gd name="connsiteY5" fmla="*/ 1528 h 17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9224" h="176707">
                    <a:moveTo>
                      <a:pt x="381135" y="1528"/>
                    </a:moveTo>
                    <a:cubicBezTo>
                      <a:pt x="413414" y="-11701"/>
                      <a:pt x="341977" y="64499"/>
                      <a:pt x="292235" y="93603"/>
                    </a:cubicBezTo>
                    <a:cubicBezTo>
                      <a:pt x="242493" y="122707"/>
                      <a:pt x="131368" y="169803"/>
                      <a:pt x="82685" y="176153"/>
                    </a:cubicBezTo>
                    <a:cubicBezTo>
                      <a:pt x="34002" y="182503"/>
                      <a:pt x="-2511" y="132232"/>
                      <a:pt x="135" y="131703"/>
                    </a:cubicBezTo>
                    <a:cubicBezTo>
                      <a:pt x="2781" y="131174"/>
                      <a:pt x="35589" y="189382"/>
                      <a:pt x="98560" y="172978"/>
                    </a:cubicBezTo>
                    <a:cubicBezTo>
                      <a:pt x="161531" y="156574"/>
                      <a:pt x="348856" y="14757"/>
                      <a:pt x="381135" y="1528"/>
                    </a:cubicBezTo>
                    <a:close/>
                  </a:path>
                </a:pathLst>
              </a:custGeom>
              <a:solidFill>
                <a:srgbClr val="FF8AD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8" name="フリーフォーム 1187">
                <a:extLst>
                  <a:ext uri="{FF2B5EF4-FFF2-40B4-BE49-F238E27FC236}">
                    <a16:creationId xmlns:a16="http://schemas.microsoft.com/office/drawing/2014/main" id="{C1D97B66-CAE5-34FD-BD55-F35564993ECF}"/>
                  </a:ext>
                </a:extLst>
              </p:cNvPr>
              <p:cNvSpPr/>
              <p:nvPr/>
            </p:nvSpPr>
            <p:spPr>
              <a:xfrm>
                <a:off x="5911528" y="4584558"/>
                <a:ext cx="368920" cy="141788"/>
              </a:xfrm>
              <a:custGeom>
                <a:avLst/>
                <a:gdLst>
                  <a:gd name="connsiteX0" fmla="*/ 368622 w 368920"/>
                  <a:gd name="connsiteY0" fmla="*/ 142 h 141788"/>
                  <a:gd name="connsiteX1" fmla="*/ 200347 w 368920"/>
                  <a:gd name="connsiteY1" fmla="*/ 108092 h 141788"/>
                  <a:gd name="connsiteX2" fmla="*/ 322 w 368920"/>
                  <a:gd name="connsiteY2" fmla="*/ 127142 h 141788"/>
                  <a:gd name="connsiteX3" fmla="*/ 159072 w 368920"/>
                  <a:gd name="connsiteY3" fmla="*/ 133492 h 141788"/>
                  <a:gd name="connsiteX4" fmla="*/ 368622 w 368920"/>
                  <a:gd name="connsiteY4" fmla="*/ 142 h 14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20" h="141788">
                    <a:moveTo>
                      <a:pt x="368622" y="142"/>
                    </a:moveTo>
                    <a:cubicBezTo>
                      <a:pt x="375501" y="-4091"/>
                      <a:pt x="261730" y="86925"/>
                      <a:pt x="200347" y="108092"/>
                    </a:cubicBezTo>
                    <a:cubicBezTo>
                      <a:pt x="138964" y="129259"/>
                      <a:pt x="7201" y="122909"/>
                      <a:pt x="322" y="127142"/>
                    </a:cubicBezTo>
                    <a:cubicBezTo>
                      <a:pt x="-6557" y="131375"/>
                      <a:pt x="98218" y="153600"/>
                      <a:pt x="159072" y="133492"/>
                    </a:cubicBezTo>
                    <a:cubicBezTo>
                      <a:pt x="219926" y="113384"/>
                      <a:pt x="361743" y="4375"/>
                      <a:pt x="368622" y="142"/>
                    </a:cubicBezTo>
                    <a:close/>
                  </a:path>
                </a:pathLst>
              </a:custGeom>
              <a:solidFill>
                <a:srgbClr val="FF8AD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9" name="フリーフォーム 1188">
                <a:extLst>
                  <a:ext uri="{FF2B5EF4-FFF2-40B4-BE49-F238E27FC236}">
                    <a16:creationId xmlns:a16="http://schemas.microsoft.com/office/drawing/2014/main" id="{FAD385E6-3C7A-D226-8892-E8725091B0A7}"/>
                  </a:ext>
                </a:extLst>
              </p:cNvPr>
              <p:cNvSpPr/>
              <p:nvPr/>
            </p:nvSpPr>
            <p:spPr>
              <a:xfrm>
                <a:off x="8073857" y="3990955"/>
                <a:ext cx="740475" cy="355685"/>
              </a:xfrm>
              <a:custGeom>
                <a:avLst/>
                <a:gdLst>
                  <a:gd name="connsiteX0" fmla="*/ 168 w 740475"/>
                  <a:gd name="connsiteY0" fmla="*/ 20 h 355685"/>
                  <a:gd name="connsiteX1" fmla="*/ 203368 w 740475"/>
                  <a:gd name="connsiteY1" fmla="*/ 215920 h 355685"/>
                  <a:gd name="connsiteX2" fmla="*/ 527218 w 740475"/>
                  <a:gd name="connsiteY2" fmla="*/ 317520 h 355685"/>
                  <a:gd name="connsiteX3" fmla="*/ 578018 w 740475"/>
                  <a:gd name="connsiteY3" fmla="*/ 317520 h 355685"/>
                  <a:gd name="connsiteX4" fmla="*/ 739943 w 740475"/>
                  <a:gd name="connsiteY4" fmla="*/ 142895 h 355685"/>
                  <a:gd name="connsiteX5" fmla="*/ 622468 w 740475"/>
                  <a:gd name="connsiteY5" fmla="*/ 244495 h 355685"/>
                  <a:gd name="connsiteX6" fmla="*/ 419268 w 740475"/>
                  <a:gd name="connsiteY6" fmla="*/ 355620 h 355685"/>
                  <a:gd name="connsiteX7" fmla="*/ 235118 w 740475"/>
                  <a:gd name="connsiteY7" fmla="*/ 228620 h 355685"/>
                  <a:gd name="connsiteX8" fmla="*/ 168 w 740475"/>
                  <a:gd name="connsiteY8" fmla="*/ 20 h 355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0475" h="355685">
                    <a:moveTo>
                      <a:pt x="168" y="20"/>
                    </a:moveTo>
                    <a:cubicBezTo>
                      <a:pt x="-5124" y="-2097"/>
                      <a:pt x="115526" y="163003"/>
                      <a:pt x="203368" y="215920"/>
                    </a:cubicBezTo>
                    <a:cubicBezTo>
                      <a:pt x="291210" y="268837"/>
                      <a:pt x="464776" y="300587"/>
                      <a:pt x="527218" y="317520"/>
                    </a:cubicBezTo>
                    <a:cubicBezTo>
                      <a:pt x="589660" y="334453"/>
                      <a:pt x="542564" y="346624"/>
                      <a:pt x="578018" y="317520"/>
                    </a:cubicBezTo>
                    <a:cubicBezTo>
                      <a:pt x="613472" y="288416"/>
                      <a:pt x="732535" y="155066"/>
                      <a:pt x="739943" y="142895"/>
                    </a:cubicBezTo>
                    <a:cubicBezTo>
                      <a:pt x="747351" y="130724"/>
                      <a:pt x="675914" y="209041"/>
                      <a:pt x="622468" y="244495"/>
                    </a:cubicBezTo>
                    <a:cubicBezTo>
                      <a:pt x="569022" y="279949"/>
                      <a:pt x="483826" y="358266"/>
                      <a:pt x="419268" y="355620"/>
                    </a:cubicBezTo>
                    <a:cubicBezTo>
                      <a:pt x="354710" y="352974"/>
                      <a:pt x="299676" y="283653"/>
                      <a:pt x="235118" y="228620"/>
                    </a:cubicBezTo>
                    <a:cubicBezTo>
                      <a:pt x="170560" y="173587"/>
                      <a:pt x="5460" y="2137"/>
                      <a:pt x="168" y="2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0" name="フリーフォーム 1189">
                <a:extLst>
                  <a:ext uri="{FF2B5EF4-FFF2-40B4-BE49-F238E27FC236}">
                    <a16:creationId xmlns:a16="http://schemas.microsoft.com/office/drawing/2014/main" id="{D0F06A9D-BEA7-54C3-E6E3-CEF9A3A2AA48}"/>
                  </a:ext>
                </a:extLst>
              </p:cNvPr>
              <p:cNvSpPr/>
              <p:nvPr/>
            </p:nvSpPr>
            <p:spPr>
              <a:xfrm>
                <a:off x="8657924" y="4117943"/>
                <a:ext cx="153159" cy="219187"/>
              </a:xfrm>
              <a:custGeom>
                <a:avLst/>
                <a:gdLst>
                  <a:gd name="connsiteX0" fmla="*/ 152701 w 153159"/>
                  <a:gd name="connsiteY0" fmla="*/ 32 h 219187"/>
                  <a:gd name="connsiteX1" fmla="*/ 98726 w 153159"/>
                  <a:gd name="connsiteY1" fmla="*/ 136557 h 219187"/>
                  <a:gd name="connsiteX2" fmla="*/ 301 w 153159"/>
                  <a:gd name="connsiteY2" fmla="*/ 219107 h 219187"/>
                  <a:gd name="connsiteX3" fmla="*/ 70151 w 153159"/>
                  <a:gd name="connsiteY3" fmla="*/ 149257 h 219187"/>
                  <a:gd name="connsiteX4" fmla="*/ 152701 w 153159"/>
                  <a:gd name="connsiteY4" fmla="*/ 32 h 219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159" h="219187">
                    <a:moveTo>
                      <a:pt x="152701" y="32"/>
                    </a:moveTo>
                    <a:cubicBezTo>
                      <a:pt x="157463" y="-2085"/>
                      <a:pt x="124126" y="100045"/>
                      <a:pt x="98726" y="136557"/>
                    </a:cubicBezTo>
                    <a:cubicBezTo>
                      <a:pt x="73326" y="173069"/>
                      <a:pt x="5063" y="216990"/>
                      <a:pt x="301" y="219107"/>
                    </a:cubicBezTo>
                    <a:cubicBezTo>
                      <a:pt x="-4461" y="221224"/>
                      <a:pt x="48455" y="181007"/>
                      <a:pt x="70151" y="149257"/>
                    </a:cubicBezTo>
                    <a:cubicBezTo>
                      <a:pt x="91847" y="117507"/>
                      <a:pt x="147939" y="2149"/>
                      <a:pt x="152701" y="3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1" name="フリーフォーム 1190">
                <a:extLst>
                  <a:ext uri="{FF2B5EF4-FFF2-40B4-BE49-F238E27FC236}">
                    <a16:creationId xmlns:a16="http://schemas.microsoft.com/office/drawing/2014/main" id="{54BDFEB6-DE7C-39B3-92DA-EDE901EE7274}"/>
                  </a:ext>
                </a:extLst>
              </p:cNvPr>
              <p:cNvSpPr/>
              <p:nvPr/>
            </p:nvSpPr>
            <p:spPr>
              <a:xfrm>
                <a:off x="7800234" y="4000391"/>
                <a:ext cx="553191" cy="656676"/>
              </a:xfrm>
              <a:custGeom>
                <a:avLst/>
                <a:gdLst>
                  <a:gd name="connsiteX0" fmla="*/ 741 w 553191"/>
                  <a:gd name="connsiteY0" fmla="*/ 109 h 656676"/>
                  <a:gd name="connsiteX1" fmla="*/ 102341 w 553191"/>
                  <a:gd name="connsiteY1" fmla="*/ 358884 h 656676"/>
                  <a:gd name="connsiteX2" fmla="*/ 229341 w 553191"/>
                  <a:gd name="connsiteY2" fmla="*/ 543034 h 656676"/>
                  <a:gd name="connsiteX3" fmla="*/ 403966 w 553191"/>
                  <a:gd name="connsiteY3" fmla="*/ 641459 h 656676"/>
                  <a:gd name="connsiteX4" fmla="*/ 553191 w 553191"/>
                  <a:gd name="connsiteY4" fmla="*/ 609709 h 656676"/>
                  <a:gd name="connsiteX5" fmla="*/ 365866 w 553191"/>
                  <a:gd name="connsiteY5" fmla="*/ 641459 h 656676"/>
                  <a:gd name="connsiteX6" fmla="*/ 73766 w 553191"/>
                  <a:gd name="connsiteY6" fmla="*/ 323959 h 656676"/>
                  <a:gd name="connsiteX7" fmla="*/ 741 w 553191"/>
                  <a:gd name="connsiteY7" fmla="*/ 109 h 656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191" h="656676">
                    <a:moveTo>
                      <a:pt x="741" y="109"/>
                    </a:moveTo>
                    <a:cubicBezTo>
                      <a:pt x="5503" y="5930"/>
                      <a:pt x="64241" y="268397"/>
                      <a:pt x="102341" y="358884"/>
                    </a:cubicBezTo>
                    <a:cubicBezTo>
                      <a:pt x="140441" y="449371"/>
                      <a:pt x="179070" y="495938"/>
                      <a:pt x="229341" y="543034"/>
                    </a:cubicBezTo>
                    <a:cubicBezTo>
                      <a:pt x="279612" y="590130"/>
                      <a:pt x="349991" y="630347"/>
                      <a:pt x="403966" y="641459"/>
                    </a:cubicBezTo>
                    <a:lnTo>
                      <a:pt x="553191" y="609709"/>
                    </a:lnTo>
                    <a:cubicBezTo>
                      <a:pt x="546841" y="609709"/>
                      <a:pt x="445770" y="689084"/>
                      <a:pt x="365866" y="641459"/>
                    </a:cubicBezTo>
                    <a:cubicBezTo>
                      <a:pt x="285962" y="593834"/>
                      <a:pt x="134091" y="425559"/>
                      <a:pt x="73766" y="323959"/>
                    </a:cubicBezTo>
                    <a:cubicBezTo>
                      <a:pt x="13441" y="222359"/>
                      <a:pt x="-4021" y="-5712"/>
                      <a:pt x="741" y="109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2" name="フリーフォーム 1191">
                <a:extLst>
                  <a:ext uri="{FF2B5EF4-FFF2-40B4-BE49-F238E27FC236}">
                    <a16:creationId xmlns:a16="http://schemas.microsoft.com/office/drawing/2014/main" id="{313CEBD8-0CB4-AF2B-9A3B-4C6DA36DDE2C}"/>
                  </a:ext>
                </a:extLst>
              </p:cNvPr>
              <p:cNvSpPr/>
              <p:nvPr/>
            </p:nvSpPr>
            <p:spPr>
              <a:xfrm>
                <a:off x="7704620" y="4052554"/>
                <a:ext cx="271195" cy="554509"/>
              </a:xfrm>
              <a:custGeom>
                <a:avLst/>
                <a:gdLst>
                  <a:gd name="connsiteX0" fmla="*/ 4280 w 271195"/>
                  <a:gd name="connsiteY0" fmla="*/ 5096 h 554509"/>
                  <a:gd name="connsiteX1" fmla="*/ 23330 w 271195"/>
                  <a:gd name="connsiteY1" fmla="*/ 176546 h 554509"/>
                  <a:gd name="connsiteX2" fmla="*/ 121755 w 271195"/>
                  <a:gd name="connsiteY2" fmla="*/ 401971 h 554509"/>
                  <a:gd name="connsiteX3" fmla="*/ 270980 w 271195"/>
                  <a:gd name="connsiteY3" fmla="*/ 554371 h 554509"/>
                  <a:gd name="connsiteX4" fmla="*/ 86830 w 271195"/>
                  <a:gd name="connsiteY4" fmla="*/ 376571 h 554509"/>
                  <a:gd name="connsiteX5" fmla="*/ 4280 w 271195"/>
                  <a:gd name="connsiteY5" fmla="*/ 5096 h 554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195" h="554509">
                    <a:moveTo>
                      <a:pt x="4280" y="5096"/>
                    </a:moveTo>
                    <a:cubicBezTo>
                      <a:pt x="-6303" y="-28242"/>
                      <a:pt x="3751" y="110400"/>
                      <a:pt x="23330" y="176546"/>
                    </a:cubicBezTo>
                    <a:cubicBezTo>
                      <a:pt x="42909" y="242692"/>
                      <a:pt x="80480" y="339000"/>
                      <a:pt x="121755" y="401971"/>
                    </a:cubicBezTo>
                    <a:cubicBezTo>
                      <a:pt x="163030" y="464942"/>
                      <a:pt x="276801" y="558604"/>
                      <a:pt x="270980" y="554371"/>
                    </a:cubicBezTo>
                    <a:cubicBezTo>
                      <a:pt x="265159" y="550138"/>
                      <a:pt x="132338" y="461767"/>
                      <a:pt x="86830" y="376571"/>
                    </a:cubicBezTo>
                    <a:cubicBezTo>
                      <a:pt x="41322" y="291375"/>
                      <a:pt x="14863" y="38434"/>
                      <a:pt x="4280" y="509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3" name="フリーフォーム 1192">
                <a:extLst>
                  <a:ext uri="{FF2B5EF4-FFF2-40B4-BE49-F238E27FC236}">
                    <a16:creationId xmlns:a16="http://schemas.microsoft.com/office/drawing/2014/main" id="{C1863C8C-73DB-CE30-8702-12727E2D8A14}"/>
                  </a:ext>
                </a:extLst>
              </p:cNvPr>
              <p:cNvSpPr/>
              <p:nvPr/>
            </p:nvSpPr>
            <p:spPr>
              <a:xfrm>
                <a:off x="7654093" y="3982772"/>
                <a:ext cx="294933" cy="613084"/>
              </a:xfrm>
              <a:custGeom>
                <a:avLst/>
                <a:gdLst>
                  <a:gd name="connsiteX0" fmla="*/ 89732 w 294933"/>
                  <a:gd name="connsiteY0" fmla="*/ 1853 h 613084"/>
                  <a:gd name="connsiteX1" fmla="*/ 35757 w 294933"/>
                  <a:gd name="connsiteY1" fmla="*/ 217753 h 613084"/>
                  <a:gd name="connsiteX2" fmla="*/ 38932 w 294933"/>
                  <a:gd name="connsiteY2" fmla="*/ 430478 h 613084"/>
                  <a:gd name="connsiteX3" fmla="*/ 73857 w 294933"/>
                  <a:gd name="connsiteY3" fmla="*/ 500328 h 613084"/>
                  <a:gd name="connsiteX4" fmla="*/ 292932 w 294933"/>
                  <a:gd name="connsiteY4" fmla="*/ 605103 h 613084"/>
                  <a:gd name="connsiteX5" fmla="*/ 172282 w 294933"/>
                  <a:gd name="connsiteY5" fmla="*/ 576528 h 613084"/>
                  <a:gd name="connsiteX6" fmla="*/ 832 w 294933"/>
                  <a:gd name="connsiteY6" fmla="*/ 344753 h 613084"/>
                  <a:gd name="connsiteX7" fmla="*/ 89732 w 294933"/>
                  <a:gd name="connsiteY7" fmla="*/ 1853 h 613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4933" h="613084">
                    <a:moveTo>
                      <a:pt x="89732" y="1853"/>
                    </a:moveTo>
                    <a:cubicBezTo>
                      <a:pt x="95553" y="-19314"/>
                      <a:pt x="44224" y="146316"/>
                      <a:pt x="35757" y="217753"/>
                    </a:cubicBezTo>
                    <a:cubicBezTo>
                      <a:pt x="27290" y="289190"/>
                      <a:pt x="32582" y="383382"/>
                      <a:pt x="38932" y="430478"/>
                    </a:cubicBezTo>
                    <a:cubicBezTo>
                      <a:pt x="45282" y="477574"/>
                      <a:pt x="31524" y="471224"/>
                      <a:pt x="73857" y="500328"/>
                    </a:cubicBezTo>
                    <a:cubicBezTo>
                      <a:pt x="116190" y="529432"/>
                      <a:pt x="276528" y="592403"/>
                      <a:pt x="292932" y="605103"/>
                    </a:cubicBezTo>
                    <a:cubicBezTo>
                      <a:pt x="309336" y="617803"/>
                      <a:pt x="220965" y="619920"/>
                      <a:pt x="172282" y="576528"/>
                    </a:cubicBezTo>
                    <a:cubicBezTo>
                      <a:pt x="123599" y="533136"/>
                      <a:pt x="11415" y="435770"/>
                      <a:pt x="832" y="344753"/>
                    </a:cubicBezTo>
                    <a:cubicBezTo>
                      <a:pt x="-9751" y="253736"/>
                      <a:pt x="83911" y="23020"/>
                      <a:pt x="89732" y="18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4" name="フリーフォーム 1193">
                <a:extLst>
                  <a:ext uri="{FF2B5EF4-FFF2-40B4-BE49-F238E27FC236}">
                    <a16:creationId xmlns:a16="http://schemas.microsoft.com/office/drawing/2014/main" id="{B2FD96ED-C78A-982B-A8AB-FC0BCA9416A7}"/>
                  </a:ext>
                </a:extLst>
              </p:cNvPr>
              <p:cNvSpPr/>
              <p:nvPr/>
            </p:nvSpPr>
            <p:spPr>
              <a:xfrm>
                <a:off x="8289924" y="4327413"/>
                <a:ext cx="270127" cy="560055"/>
              </a:xfrm>
              <a:custGeom>
                <a:avLst/>
                <a:gdLst>
                  <a:gd name="connsiteX0" fmla="*/ 1 w 270127"/>
                  <a:gd name="connsiteY0" fmla="*/ 112 h 560055"/>
                  <a:gd name="connsiteX1" fmla="*/ 238126 w 270127"/>
                  <a:gd name="connsiteY1" fmla="*/ 317612 h 560055"/>
                  <a:gd name="connsiteX2" fmla="*/ 260351 w 270127"/>
                  <a:gd name="connsiteY2" fmla="*/ 374762 h 560055"/>
                  <a:gd name="connsiteX3" fmla="*/ 228601 w 270127"/>
                  <a:gd name="connsiteY3" fmla="*/ 479537 h 560055"/>
                  <a:gd name="connsiteX4" fmla="*/ 136526 w 270127"/>
                  <a:gd name="connsiteY4" fmla="*/ 558912 h 560055"/>
                  <a:gd name="connsiteX5" fmla="*/ 260351 w 270127"/>
                  <a:gd name="connsiteY5" fmla="*/ 419212 h 560055"/>
                  <a:gd name="connsiteX6" fmla="*/ 234951 w 270127"/>
                  <a:gd name="connsiteY6" fmla="*/ 282687 h 560055"/>
                  <a:gd name="connsiteX7" fmla="*/ 1 w 270127"/>
                  <a:gd name="connsiteY7" fmla="*/ 112 h 560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0127" h="560055">
                    <a:moveTo>
                      <a:pt x="1" y="112"/>
                    </a:moveTo>
                    <a:cubicBezTo>
                      <a:pt x="530" y="5933"/>
                      <a:pt x="194734" y="255170"/>
                      <a:pt x="238126" y="317612"/>
                    </a:cubicBezTo>
                    <a:cubicBezTo>
                      <a:pt x="281518" y="380054"/>
                      <a:pt x="261938" y="347775"/>
                      <a:pt x="260351" y="374762"/>
                    </a:cubicBezTo>
                    <a:cubicBezTo>
                      <a:pt x="258764" y="401749"/>
                      <a:pt x="249238" y="448845"/>
                      <a:pt x="228601" y="479537"/>
                    </a:cubicBezTo>
                    <a:cubicBezTo>
                      <a:pt x="207964" y="510229"/>
                      <a:pt x="131234" y="568966"/>
                      <a:pt x="136526" y="558912"/>
                    </a:cubicBezTo>
                    <a:cubicBezTo>
                      <a:pt x="141818" y="548858"/>
                      <a:pt x="243947" y="465250"/>
                      <a:pt x="260351" y="419212"/>
                    </a:cubicBezTo>
                    <a:cubicBezTo>
                      <a:pt x="276755" y="373174"/>
                      <a:pt x="275168" y="348833"/>
                      <a:pt x="234951" y="282687"/>
                    </a:cubicBezTo>
                    <a:cubicBezTo>
                      <a:pt x="194734" y="216541"/>
                      <a:pt x="-528" y="-5709"/>
                      <a:pt x="1" y="1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5" name="フリーフォーム 1194">
                <a:extLst>
                  <a:ext uri="{FF2B5EF4-FFF2-40B4-BE49-F238E27FC236}">
                    <a16:creationId xmlns:a16="http://schemas.microsoft.com/office/drawing/2014/main" id="{F8FE7262-3F2B-1CDE-9165-B40CFFF9C697}"/>
                  </a:ext>
                </a:extLst>
              </p:cNvPr>
              <p:cNvSpPr/>
              <p:nvPr/>
            </p:nvSpPr>
            <p:spPr>
              <a:xfrm>
                <a:off x="7884926" y="4289364"/>
                <a:ext cx="498276" cy="256880"/>
              </a:xfrm>
              <a:custGeom>
                <a:avLst/>
                <a:gdLst>
                  <a:gd name="connsiteX0" fmla="*/ 1774 w 498276"/>
                  <a:gd name="connsiteY0" fmla="*/ 61 h 256880"/>
                  <a:gd name="connsiteX1" fmla="*/ 211324 w 498276"/>
                  <a:gd name="connsiteY1" fmla="*/ 203261 h 256880"/>
                  <a:gd name="connsiteX2" fmla="*/ 493899 w 498276"/>
                  <a:gd name="connsiteY2" fmla="*/ 254061 h 256880"/>
                  <a:gd name="connsiteX3" fmla="*/ 379599 w 498276"/>
                  <a:gd name="connsiteY3" fmla="*/ 247711 h 256880"/>
                  <a:gd name="connsiteX4" fmla="*/ 328799 w 498276"/>
                  <a:gd name="connsiteY4" fmla="*/ 225486 h 256880"/>
                  <a:gd name="connsiteX5" fmla="*/ 1774 w 498276"/>
                  <a:gd name="connsiteY5" fmla="*/ 61 h 25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8276" h="256880">
                    <a:moveTo>
                      <a:pt x="1774" y="61"/>
                    </a:moveTo>
                    <a:cubicBezTo>
                      <a:pt x="-17805" y="-3643"/>
                      <a:pt x="129303" y="160928"/>
                      <a:pt x="211324" y="203261"/>
                    </a:cubicBezTo>
                    <a:cubicBezTo>
                      <a:pt x="293345" y="245594"/>
                      <a:pt x="465853" y="246653"/>
                      <a:pt x="493899" y="254061"/>
                    </a:cubicBezTo>
                    <a:cubicBezTo>
                      <a:pt x="521945" y="261469"/>
                      <a:pt x="407116" y="252473"/>
                      <a:pt x="379599" y="247711"/>
                    </a:cubicBezTo>
                    <a:cubicBezTo>
                      <a:pt x="352082" y="242949"/>
                      <a:pt x="388066" y="260940"/>
                      <a:pt x="328799" y="225486"/>
                    </a:cubicBezTo>
                    <a:cubicBezTo>
                      <a:pt x="269532" y="190032"/>
                      <a:pt x="21353" y="3765"/>
                      <a:pt x="1774" y="61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6" name="フリーフォーム 1195">
                <a:extLst>
                  <a:ext uri="{FF2B5EF4-FFF2-40B4-BE49-F238E27FC236}">
                    <a16:creationId xmlns:a16="http://schemas.microsoft.com/office/drawing/2014/main" id="{8884C5DF-A0FD-F402-27A0-7D55774E81E9}"/>
                  </a:ext>
                </a:extLst>
              </p:cNvPr>
              <p:cNvSpPr/>
              <p:nvPr/>
            </p:nvSpPr>
            <p:spPr>
              <a:xfrm>
                <a:off x="8584665" y="4019373"/>
                <a:ext cx="253218" cy="324085"/>
              </a:xfrm>
              <a:custGeom>
                <a:avLst/>
                <a:gdLst>
                  <a:gd name="connsiteX0" fmla="*/ 219610 w 253218"/>
                  <a:gd name="connsiteY0" fmla="*/ 177 h 324085"/>
                  <a:gd name="connsiteX1" fmla="*/ 251360 w 253218"/>
                  <a:gd name="connsiteY1" fmla="*/ 177977 h 324085"/>
                  <a:gd name="connsiteX2" fmla="*/ 152935 w 253218"/>
                  <a:gd name="connsiteY2" fmla="*/ 270052 h 324085"/>
                  <a:gd name="connsiteX3" fmla="*/ 535 w 253218"/>
                  <a:gd name="connsiteY3" fmla="*/ 324027 h 324085"/>
                  <a:gd name="connsiteX4" fmla="*/ 210085 w 253218"/>
                  <a:gd name="connsiteY4" fmla="*/ 260527 h 324085"/>
                  <a:gd name="connsiteX5" fmla="*/ 248185 w 253218"/>
                  <a:gd name="connsiteY5" fmla="*/ 212902 h 324085"/>
                  <a:gd name="connsiteX6" fmla="*/ 219610 w 253218"/>
                  <a:gd name="connsiteY6" fmla="*/ 177 h 324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218" h="324085">
                    <a:moveTo>
                      <a:pt x="219610" y="177"/>
                    </a:moveTo>
                    <a:cubicBezTo>
                      <a:pt x="220139" y="-5644"/>
                      <a:pt x="262472" y="132998"/>
                      <a:pt x="251360" y="177977"/>
                    </a:cubicBezTo>
                    <a:cubicBezTo>
                      <a:pt x="240248" y="222956"/>
                      <a:pt x="194739" y="245710"/>
                      <a:pt x="152935" y="270052"/>
                    </a:cubicBezTo>
                    <a:cubicBezTo>
                      <a:pt x="111131" y="294394"/>
                      <a:pt x="-8990" y="325615"/>
                      <a:pt x="535" y="324027"/>
                    </a:cubicBezTo>
                    <a:cubicBezTo>
                      <a:pt x="10060" y="322440"/>
                      <a:pt x="168810" y="279048"/>
                      <a:pt x="210085" y="260527"/>
                    </a:cubicBezTo>
                    <a:cubicBezTo>
                      <a:pt x="251360" y="242006"/>
                      <a:pt x="244481" y="255235"/>
                      <a:pt x="248185" y="212902"/>
                    </a:cubicBezTo>
                    <a:cubicBezTo>
                      <a:pt x="251889" y="170569"/>
                      <a:pt x="219081" y="5998"/>
                      <a:pt x="219610" y="177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7" name="フリーフォーム 1196">
                <a:extLst>
                  <a:ext uri="{FF2B5EF4-FFF2-40B4-BE49-F238E27FC236}">
                    <a16:creationId xmlns:a16="http://schemas.microsoft.com/office/drawing/2014/main" id="{4A7E1C9C-0C34-2CA2-62B8-55A36854E79F}"/>
                  </a:ext>
                </a:extLst>
              </p:cNvPr>
              <p:cNvSpPr/>
              <p:nvPr/>
            </p:nvSpPr>
            <p:spPr>
              <a:xfrm>
                <a:off x="8426186" y="4393842"/>
                <a:ext cx="546710" cy="89931"/>
              </a:xfrm>
              <a:custGeom>
                <a:avLst/>
                <a:gdLst>
                  <a:gd name="connsiteX0" fmla="*/ 264 w 546710"/>
                  <a:gd name="connsiteY0" fmla="*/ 82908 h 89931"/>
                  <a:gd name="connsiteX1" fmla="*/ 197114 w 546710"/>
                  <a:gd name="connsiteY1" fmla="*/ 82908 h 89931"/>
                  <a:gd name="connsiteX2" fmla="*/ 447939 w 546710"/>
                  <a:gd name="connsiteY2" fmla="*/ 358 h 89931"/>
                  <a:gd name="connsiteX3" fmla="*/ 546364 w 546710"/>
                  <a:gd name="connsiteY3" fmla="*/ 51158 h 89931"/>
                  <a:gd name="connsiteX4" fmla="*/ 419364 w 546710"/>
                  <a:gd name="connsiteY4" fmla="*/ 6708 h 89931"/>
                  <a:gd name="connsiteX5" fmla="*/ 238389 w 546710"/>
                  <a:gd name="connsiteY5" fmla="*/ 60683 h 89931"/>
                  <a:gd name="connsiteX6" fmla="*/ 264 w 546710"/>
                  <a:gd name="connsiteY6" fmla="*/ 82908 h 8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6710" h="89931">
                    <a:moveTo>
                      <a:pt x="264" y="82908"/>
                    </a:moveTo>
                    <a:cubicBezTo>
                      <a:pt x="-6615" y="86612"/>
                      <a:pt x="122502" y="96666"/>
                      <a:pt x="197114" y="82908"/>
                    </a:cubicBezTo>
                    <a:cubicBezTo>
                      <a:pt x="271727" y="69150"/>
                      <a:pt x="389731" y="5650"/>
                      <a:pt x="447939" y="358"/>
                    </a:cubicBezTo>
                    <a:cubicBezTo>
                      <a:pt x="506147" y="-4934"/>
                      <a:pt x="551126" y="50100"/>
                      <a:pt x="546364" y="51158"/>
                    </a:cubicBezTo>
                    <a:cubicBezTo>
                      <a:pt x="541602" y="52216"/>
                      <a:pt x="470693" y="5121"/>
                      <a:pt x="419364" y="6708"/>
                    </a:cubicBezTo>
                    <a:cubicBezTo>
                      <a:pt x="368035" y="8295"/>
                      <a:pt x="310885" y="45866"/>
                      <a:pt x="238389" y="60683"/>
                    </a:cubicBezTo>
                    <a:cubicBezTo>
                      <a:pt x="165893" y="75500"/>
                      <a:pt x="7143" y="79204"/>
                      <a:pt x="264" y="8290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8" name="フリーフォーム 1197">
                <a:extLst>
                  <a:ext uri="{FF2B5EF4-FFF2-40B4-BE49-F238E27FC236}">
                    <a16:creationId xmlns:a16="http://schemas.microsoft.com/office/drawing/2014/main" id="{A691E680-0B6D-80FF-40E4-B79B31395F2D}"/>
                  </a:ext>
                </a:extLst>
              </p:cNvPr>
              <p:cNvSpPr/>
              <p:nvPr/>
            </p:nvSpPr>
            <p:spPr>
              <a:xfrm>
                <a:off x="8620118" y="4111624"/>
                <a:ext cx="327206" cy="289299"/>
              </a:xfrm>
              <a:custGeom>
                <a:avLst/>
                <a:gdLst>
                  <a:gd name="connsiteX0" fmla="*/ 7 w 327206"/>
                  <a:gd name="connsiteY0" fmla="*/ 288926 h 289299"/>
                  <a:gd name="connsiteX1" fmla="*/ 171457 w 327206"/>
                  <a:gd name="connsiteY1" fmla="*/ 247651 h 289299"/>
                  <a:gd name="connsiteX2" fmla="*/ 327032 w 327206"/>
                  <a:gd name="connsiteY2" fmla="*/ 266701 h 289299"/>
                  <a:gd name="connsiteX3" fmla="*/ 203207 w 327206"/>
                  <a:gd name="connsiteY3" fmla="*/ 225426 h 289299"/>
                  <a:gd name="connsiteX4" fmla="*/ 254007 w 327206"/>
                  <a:gd name="connsiteY4" fmla="*/ 146051 h 289299"/>
                  <a:gd name="connsiteX5" fmla="*/ 225432 w 327206"/>
                  <a:gd name="connsiteY5" fmla="*/ 1 h 289299"/>
                  <a:gd name="connsiteX6" fmla="*/ 250832 w 327206"/>
                  <a:gd name="connsiteY6" fmla="*/ 142876 h 289299"/>
                  <a:gd name="connsiteX7" fmla="*/ 165107 w 327206"/>
                  <a:gd name="connsiteY7" fmla="*/ 219076 h 289299"/>
                  <a:gd name="connsiteX8" fmla="*/ 7 w 327206"/>
                  <a:gd name="connsiteY8" fmla="*/ 288926 h 289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7206" h="289299">
                    <a:moveTo>
                      <a:pt x="7" y="288926"/>
                    </a:moveTo>
                    <a:cubicBezTo>
                      <a:pt x="1065" y="293688"/>
                      <a:pt x="116953" y="251355"/>
                      <a:pt x="171457" y="247651"/>
                    </a:cubicBezTo>
                    <a:cubicBezTo>
                      <a:pt x="225961" y="243947"/>
                      <a:pt x="321740" y="270405"/>
                      <a:pt x="327032" y="266701"/>
                    </a:cubicBezTo>
                    <a:cubicBezTo>
                      <a:pt x="332324" y="262997"/>
                      <a:pt x="215378" y="245534"/>
                      <a:pt x="203207" y="225426"/>
                    </a:cubicBezTo>
                    <a:cubicBezTo>
                      <a:pt x="191036" y="205318"/>
                      <a:pt x="250303" y="183622"/>
                      <a:pt x="254007" y="146051"/>
                    </a:cubicBezTo>
                    <a:cubicBezTo>
                      <a:pt x="257711" y="108480"/>
                      <a:pt x="225961" y="530"/>
                      <a:pt x="225432" y="1"/>
                    </a:cubicBezTo>
                    <a:cubicBezTo>
                      <a:pt x="224903" y="-528"/>
                      <a:pt x="260886" y="106364"/>
                      <a:pt x="250832" y="142876"/>
                    </a:cubicBezTo>
                    <a:cubicBezTo>
                      <a:pt x="240778" y="179388"/>
                      <a:pt x="213790" y="194205"/>
                      <a:pt x="165107" y="219076"/>
                    </a:cubicBezTo>
                    <a:cubicBezTo>
                      <a:pt x="116424" y="243947"/>
                      <a:pt x="-1051" y="284164"/>
                      <a:pt x="7" y="28892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9" name="フリーフォーム 1198">
                <a:extLst>
                  <a:ext uri="{FF2B5EF4-FFF2-40B4-BE49-F238E27FC236}">
                    <a16:creationId xmlns:a16="http://schemas.microsoft.com/office/drawing/2014/main" id="{691AADD3-5845-4233-B128-D2F55639FA50}"/>
                  </a:ext>
                </a:extLst>
              </p:cNvPr>
              <p:cNvSpPr/>
              <p:nvPr/>
            </p:nvSpPr>
            <p:spPr>
              <a:xfrm>
                <a:off x="8785014" y="4009992"/>
                <a:ext cx="105258" cy="317640"/>
              </a:xfrm>
              <a:custGeom>
                <a:avLst/>
                <a:gdLst>
                  <a:gd name="connsiteX0" fmla="*/ 211 w 105258"/>
                  <a:gd name="connsiteY0" fmla="*/ 33 h 317640"/>
                  <a:gd name="connsiteX1" fmla="*/ 104986 w 105258"/>
                  <a:gd name="connsiteY1" fmla="*/ 206408 h 317640"/>
                  <a:gd name="connsiteX2" fmla="*/ 31961 w 105258"/>
                  <a:gd name="connsiteY2" fmla="*/ 317533 h 317640"/>
                  <a:gd name="connsiteX3" fmla="*/ 76411 w 105258"/>
                  <a:gd name="connsiteY3" fmla="*/ 222283 h 317640"/>
                  <a:gd name="connsiteX4" fmla="*/ 211 w 105258"/>
                  <a:gd name="connsiteY4" fmla="*/ 33 h 31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258" h="317640">
                    <a:moveTo>
                      <a:pt x="211" y="33"/>
                    </a:moveTo>
                    <a:cubicBezTo>
                      <a:pt x="4973" y="-2613"/>
                      <a:pt x="99694" y="153491"/>
                      <a:pt x="104986" y="206408"/>
                    </a:cubicBezTo>
                    <a:cubicBezTo>
                      <a:pt x="110278" y="259325"/>
                      <a:pt x="36723" y="314887"/>
                      <a:pt x="31961" y="317533"/>
                    </a:cubicBezTo>
                    <a:cubicBezTo>
                      <a:pt x="27199" y="320179"/>
                      <a:pt x="80115" y="273612"/>
                      <a:pt x="76411" y="222283"/>
                    </a:cubicBezTo>
                    <a:cubicBezTo>
                      <a:pt x="72707" y="170954"/>
                      <a:pt x="-4551" y="2679"/>
                      <a:pt x="211" y="3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0" name="フリーフォーム 1199">
                <a:extLst>
                  <a:ext uri="{FF2B5EF4-FFF2-40B4-BE49-F238E27FC236}">
                    <a16:creationId xmlns:a16="http://schemas.microsoft.com/office/drawing/2014/main" id="{C080EA3C-B2FD-3DFB-2283-D0495CB08708}"/>
                  </a:ext>
                </a:extLst>
              </p:cNvPr>
              <p:cNvSpPr/>
              <p:nvPr/>
            </p:nvSpPr>
            <p:spPr>
              <a:xfrm>
                <a:off x="4454921" y="1406013"/>
                <a:ext cx="225813" cy="2016351"/>
              </a:xfrm>
              <a:custGeom>
                <a:avLst/>
                <a:gdLst>
                  <a:gd name="connsiteX0" fmla="*/ 4008 w 225813"/>
                  <a:gd name="connsiteY0" fmla="*/ 103239 h 2016351"/>
                  <a:gd name="connsiteX1" fmla="*/ 13840 w 225813"/>
                  <a:gd name="connsiteY1" fmla="*/ 1445342 h 2016351"/>
                  <a:gd name="connsiteX2" fmla="*/ 18756 w 225813"/>
                  <a:gd name="connsiteY2" fmla="*/ 1224116 h 2016351"/>
                  <a:gd name="connsiteX3" fmla="*/ 23673 w 225813"/>
                  <a:gd name="connsiteY3" fmla="*/ 1961535 h 2016351"/>
                  <a:gd name="connsiteX4" fmla="*/ 28589 w 225813"/>
                  <a:gd name="connsiteY4" fmla="*/ 1853381 h 2016351"/>
                  <a:gd name="connsiteX5" fmla="*/ 82666 w 225813"/>
                  <a:gd name="connsiteY5" fmla="*/ 988142 h 2016351"/>
                  <a:gd name="connsiteX6" fmla="*/ 112163 w 225813"/>
                  <a:gd name="connsiteY6" fmla="*/ 1494503 h 2016351"/>
                  <a:gd name="connsiteX7" fmla="*/ 220318 w 225813"/>
                  <a:gd name="connsiteY7" fmla="*/ 1263445 h 2016351"/>
                  <a:gd name="connsiteX8" fmla="*/ 210485 w 225813"/>
                  <a:gd name="connsiteY8" fmla="*/ 462116 h 2016351"/>
                  <a:gd name="connsiteX9" fmla="*/ 215402 w 225813"/>
                  <a:gd name="connsiteY9" fmla="*/ 481781 h 2016351"/>
                  <a:gd name="connsiteX10" fmla="*/ 176073 w 225813"/>
                  <a:gd name="connsiteY10" fmla="*/ 68826 h 2016351"/>
                  <a:gd name="connsiteX11" fmla="*/ 151492 w 225813"/>
                  <a:gd name="connsiteY11" fmla="*/ 181897 h 2016351"/>
                  <a:gd name="connsiteX12" fmla="*/ 97414 w 225813"/>
                  <a:gd name="connsiteY12" fmla="*/ 0 h 2016351"/>
                  <a:gd name="connsiteX13" fmla="*/ 87582 w 225813"/>
                  <a:gd name="connsiteY13" fmla="*/ 181897 h 2016351"/>
                  <a:gd name="connsiteX14" fmla="*/ 4008 w 225813"/>
                  <a:gd name="connsiteY14" fmla="*/ 103239 h 2016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5813" h="2016351">
                    <a:moveTo>
                      <a:pt x="4008" y="103239"/>
                    </a:moveTo>
                    <a:cubicBezTo>
                      <a:pt x="-8282" y="313813"/>
                      <a:pt x="11382" y="1258529"/>
                      <a:pt x="13840" y="1445342"/>
                    </a:cubicBezTo>
                    <a:cubicBezTo>
                      <a:pt x="16298" y="1632155"/>
                      <a:pt x="17117" y="1138084"/>
                      <a:pt x="18756" y="1224116"/>
                    </a:cubicBezTo>
                    <a:cubicBezTo>
                      <a:pt x="20395" y="1310148"/>
                      <a:pt x="22034" y="1856658"/>
                      <a:pt x="23673" y="1961535"/>
                    </a:cubicBezTo>
                    <a:cubicBezTo>
                      <a:pt x="25312" y="2066413"/>
                      <a:pt x="18757" y="2015613"/>
                      <a:pt x="28589" y="1853381"/>
                    </a:cubicBezTo>
                    <a:cubicBezTo>
                      <a:pt x="38421" y="1691149"/>
                      <a:pt x="68737" y="1047955"/>
                      <a:pt x="82666" y="988142"/>
                    </a:cubicBezTo>
                    <a:cubicBezTo>
                      <a:pt x="96595" y="928329"/>
                      <a:pt x="89221" y="1448619"/>
                      <a:pt x="112163" y="1494503"/>
                    </a:cubicBezTo>
                    <a:cubicBezTo>
                      <a:pt x="135105" y="1540387"/>
                      <a:pt x="203931" y="1435510"/>
                      <a:pt x="220318" y="1263445"/>
                    </a:cubicBezTo>
                    <a:cubicBezTo>
                      <a:pt x="236705" y="1091381"/>
                      <a:pt x="211304" y="592393"/>
                      <a:pt x="210485" y="462116"/>
                    </a:cubicBezTo>
                    <a:cubicBezTo>
                      <a:pt x="209666" y="331839"/>
                      <a:pt x="221137" y="547329"/>
                      <a:pt x="215402" y="481781"/>
                    </a:cubicBezTo>
                    <a:cubicBezTo>
                      <a:pt x="209667" y="416233"/>
                      <a:pt x="186725" y="118807"/>
                      <a:pt x="176073" y="68826"/>
                    </a:cubicBezTo>
                    <a:cubicBezTo>
                      <a:pt x="165421" y="18845"/>
                      <a:pt x="164602" y="193368"/>
                      <a:pt x="151492" y="181897"/>
                    </a:cubicBezTo>
                    <a:cubicBezTo>
                      <a:pt x="138382" y="170426"/>
                      <a:pt x="108066" y="0"/>
                      <a:pt x="97414" y="0"/>
                    </a:cubicBezTo>
                    <a:cubicBezTo>
                      <a:pt x="86762" y="0"/>
                      <a:pt x="99872" y="163052"/>
                      <a:pt x="87582" y="181897"/>
                    </a:cubicBezTo>
                    <a:cubicBezTo>
                      <a:pt x="75292" y="200742"/>
                      <a:pt x="16298" y="-107335"/>
                      <a:pt x="4008" y="103239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1" name="フリーフォーム 1200">
                <a:extLst>
                  <a:ext uri="{FF2B5EF4-FFF2-40B4-BE49-F238E27FC236}">
                    <a16:creationId xmlns:a16="http://schemas.microsoft.com/office/drawing/2014/main" id="{B6A4767A-D51A-22C6-80F8-6671A6552214}"/>
                  </a:ext>
                </a:extLst>
              </p:cNvPr>
              <p:cNvSpPr/>
              <p:nvPr/>
            </p:nvSpPr>
            <p:spPr>
              <a:xfrm>
                <a:off x="4669478" y="1475154"/>
                <a:ext cx="149211" cy="2001837"/>
              </a:xfrm>
              <a:custGeom>
                <a:avLst/>
                <a:gdLst>
                  <a:gd name="connsiteX0" fmla="*/ 148328 w 149211"/>
                  <a:gd name="connsiteY0" fmla="*/ 14433 h 2001837"/>
                  <a:gd name="connsiteX1" fmla="*/ 118832 w 149211"/>
                  <a:gd name="connsiteY1" fmla="*/ 609285 h 2001837"/>
                  <a:gd name="connsiteX2" fmla="*/ 123748 w 149211"/>
                  <a:gd name="connsiteY2" fmla="*/ 417556 h 2001837"/>
                  <a:gd name="connsiteX3" fmla="*/ 89335 w 149211"/>
                  <a:gd name="connsiteY3" fmla="*/ 1287711 h 2001837"/>
                  <a:gd name="connsiteX4" fmla="*/ 99167 w 149211"/>
                  <a:gd name="connsiteY4" fmla="*/ 1091065 h 2001837"/>
                  <a:gd name="connsiteX5" fmla="*/ 113916 w 149211"/>
                  <a:gd name="connsiteY5" fmla="*/ 1912059 h 2001837"/>
                  <a:gd name="connsiteX6" fmla="*/ 123748 w 149211"/>
                  <a:gd name="connsiteY6" fmla="*/ 1779323 h 2001837"/>
                  <a:gd name="connsiteX7" fmla="*/ 40174 w 149211"/>
                  <a:gd name="connsiteY7" fmla="*/ 127504 h 2001837"/>
                  <a:gd name="connsiteX8" fmla="*/ 845 w 149211"/>
                  <a:gd name="connsiteY8" fmla="*/ 378227 h 2001837"/>
                  <a:gd name="connsiteX9" fmla="*/ 74587 w 149211"/>
                  <a:gd name="connsiteY9" fmla="*/ 4601 h 2001837"/>
                  <a:gd name="connsiteX10" fmla="*/ 79503 w 149211"/>
                  <a:gd name="connsiteY10" fmla="*/ 171749 h 2001837"/>
                  <a:gd name="connsiteX11" fmla="*/ 148328 w 149211"/>
                  <a:gd name="connsiteY11" fmla="*/ 14433 h 2001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9211" h="2001837">
                    <a:moveTo>
                      <a:pt x="148328" y="14433"/>
                    </a:moveTo>
                    <a:cubicBezTo>
                      <a:pt x="154883" y="87356"/>
                      <a:pt x="122929" y="542098"/>
                      <a:pt x="118832" y="609285"/>
                    </a:cubicBezTo>
                    <a:cubicBezTo>
                      <a:pt x="114735" y="676472"/>
                      <a:pt x="128664" y="304485"/>
                      <a:pt x="123748" y="417556"/>
                    </a:cubicBezTo>
                    <a:cubicBezTo>
                      <a:pt x="118832" y="530627"/>
                      <a:pt x="93432" y="1175460"/>
                      <a:pt x="89335" y="1287711"/>
                    </a:cubicBezTo>
                    <a:cubicBezTo>
                      <a:pt x="85238" y="1399962"/>
                      <a:pt x="95070" y="987007"/>
                      <a:pt x="99167" y="1091065"/>
                    </a:cubicBezTo>
                    <a:cubicBezTo>
                      <a:pt x="103264" y="1195123"/>
                      <a:pt x="109819" y="1797350"/>
                      <a:pt x="113916" y="1912059"/>
                    </a:cubicBezTo>
                    <a:cubicBezTo>
                      <a:pt x="118013" y="2026768"/>
                      <a:pt x="136038" y="2076749"/>
                      <a:pt x="123748" y="1779323"/>
                    </a:cubicBezTo>
                    <a:cubicBezTo>
                      <a:pt x="111458" y="1481897"/>
                      <a:pt x="60658" y="361020"/>
                      <a:pt x="40174" y="127504"/>
                    </a:cubicBezTo>
                    <a:cubicBezTo>
                      <a:pt x="19690" y="-106012"/>
                      <a:pt x="-4891" y="398711"/>
                      <a:pt x="845" y="378227"/>
                    </a:cubicBezTo>
                    <a:cubicBezTo>
                      <a:pt x="6581" y="357743"/>
                      <a:pt x="61477" y="39014"/>
                      <a:pt x="74587" y="4601"/>
                    </a:cubicBezTo>
                    <a:cubicBezTo>
                      <a:pt x="87697" y="-29812"/>
                      <a:pt x="68851" y="175027"/>
                      <a:pt x="79503" y="171749"/>
                    </a:cubicBezTo>
                    <a:cubicBezTo>
                      <a:pt x="90155" y="168471"/>
                      <a:pt x="141773" y="-58490"/>
                      <a:pt x="148328" y="14433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2" name="フリーフォーム 1201">
                <a:extLst>
                  <a:ext uri="{FF2B5EF4-FFF2-40B4-BE49-F238E27FC236}">
                    <a16:creationId xmlns:a16="http://schemas.microsoft.com/office/drawing/2014/main" id="{9A5A1754-F404-6209-5E02-74E85796F68A}"/>
                  </a:ext>
                </a:extLst>
              </p:cNvPr>
              <p:cNvSpPr/>
              <p:nvPr/>
            </p:nvSpPr>
            <p:spPr>
              <a:xfrm>
                <a:off x="4460678" y="2306811"/>
                <a:ext cx="270292" cy="2449074"/>
              </a:xfrm>
              <a:custGeom>
                <a:avLst/>
                <a:gdLst>
                  <a:gd name="connsiteX0" fmla="*/ 209645 w 270292"/>
                  <a:gd name="connsiteY0" fmla="*/ 392144 h 2449074"/>
                  <a:gd name="connsiteX1" fmla="*/ 126070 w 270292"/>
                  <a:gd name="connsiteY1" fmla="*/ 1247550 h 2449074"/>
                  <a:gd name="connsiteX2" fmla="*/ 180148 w 270292"/>
                  <a:gd name="connsiteY2" fmla="*/ 1188557 h 2449074"/>
                  <a:gd name="connsiteX3" fmla="*/ 150651 w 270292"/>
                  <a:gd name="connsiteY3" fmla="*/ 1375370 h 2449074"/>
                  <a:gd name="connsiteX4" fmla="*/ 268638 w 270292"/>
                  <a:gd name="connsiteY4" fmla="*/ 1163976 h 2449074"/>
                  <a:gd name="connsiteX5" fmla="*/ 219477 w 270292"/>
                  <a:gd name="connsiteY5" fmla="*/ 1955473 h 2449074"/>
                  <a:gd name="connsiteX6" fmla="*/ 214561 w 270292"/>
                  <a:gd name="connsiteY6" fmla="*/ 1911228 h 2449074"/>
                  <a:gd name="connsiteX7" fmla="*/ 175232 w 270292"/>
                  <a:gd name="connsiteY7" fmla="*/ 2265189 h 2449074"/>
                  <a:gd name="connsiteX8" fmla="*/ 135903 w 270292"/>
                  <a:gd name="connsiteY8" fmla="*/ 1439279 h 2449074"/>
                  <a:gd name="connsiteX9" fmla="*/ 17916 w 270292"/>
                  <a:gd name="connsiteY9" fmla="*/ 2447086 h 2449074"/>
                  <a:gd name="connsiteX10" fmla="*/ 101490 w 270292"/>
                  <a:gd name="connsiteY10" fmla="*/ 1670337 h 2449074"/>
                  <a:gd name="connsiteX11" fmla="*/ 17916 w 270292"/>
                  <a:gd name="connsiteY11" fmla="*/ 736273 h 2449074"/>
                  <a:gd name="connsiteX12" fmla="*/ 3167 w 270292"/>
                  <a:gd name="connsiteY12" fmla="*/ 3770 h 2449074"/>
                  <a:gd name="connsiteX13" fmla="*/ 62161 w 270292"/>
                  <a:gd name="connsiteY13" fmla="*/ 1050905 h 2449074"/>
                  <a:gd name="connsiteX14" fmla="*/ 86741 w 270292"/>
                  <a:gd name="connsiteY14" fmla="*/ 1055821 h 2449074"/>
                  <a:gd name="connsiteX15" fmla="*/ 96574 w 270292"/>
                  <a:gd name="connsiteY15" fmla="*/ 490466 h 2449074"/>
                  <a:gd name="connsiteX16" fmla="*/ 101490 w 270292"/>
                  <a:gd name="connsiteY16" fmla="*/ 57847 h 2449074"/>
                  <a:gd name="connsiteX17" fmla="*/ 111322 w 270292"/>
                  <a:gd name="connsiteY17" fmla="*/ 593705 h 2449074"/>
                  <a:gd name="connsiteX18" fmla="*/ 209645 w 270292"/>
                  <a:gd name="connsiteY18" fmla="*/ 392144 h 2449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0292" h="2449074">
                    <a:moveTo>
                      <a:pt x="209645" y="392144"/>
                    </a:moveTo>
                    <a:cubicBezTo>
                      <a:pt x="212103" y="501118"/>
                      <a:pt x="130986" y="1114815"/>
                      <a:pt x="126070" y="1247550"/>
                    </a:cubicBezTo>
                    <a:cubicBezTo>
                      <a:pt x="121154" y="1380285"/>
                      <a:pt x="176051" y="1167254"/>
                      <a:pt x="180148" y="1188557"/>
                    </a:cubicBezTo>
                    <a:cubicBezTo>
                      <a:pt x="184245" y="1209860"/>
                      <a:pt x="135903" y="1379467"/>
                      <a:pt x="150651" y="1375370"/>
                    </a:cubicBezTo>
                    <a:cubicBezTo>
                      <a:pt x="165399" y="1371273"/>
                      <a:pt x="257167" y="1067292"/>
                      <a:pt x="268638" y="1163976"/>
                    </a:cubicBezTo>
                    <a:cubicBezTo>
                      <a:pt x="280109" y="1260660"/>
                      <a:pt x="228490" y="1830931"/>
                      <a:pt x="219477" y="1955473"/>
                    </a:cubicBezTo>
                    <a:cubicBezTo>
                      <a:pt x="210464" y="2080015"/>
                      <a:pt x="221935" y="1859609"/>
                      <a:pt x="214561" y="1911228"/>
                    </a:cubicBezTo>
                    <a:cubicBezTo>
                      <a:pt x="207187" y="1962847"/>
                      <a:pt x="188342" y="2343847"/>
                      <a:pt x="175232" y="2265189"/>
                    </a:cubicBezTo>
                    <a:cubicBezTo>
                      <a:pt x="162122" y="2186531"/>
                      <a:pt x="162122" y="1408963"/>
                      <a:pt x="135903" y="1439279"/>
                    </a:cubicBezTo>
                    <a:cubicBezTo>
                      <a:pt x="109684" y="1469595"/>
                      <a:pt x="23651" y="2408576"/>
                      <a:pt x="17916" y="2447086"/>
                    </a:cubicBezTo>
                    <a:cubicBezTo>
                      <a:pt x="12180" y="2485596"/>
                      <a:pt x="101490" y="1955472"/>
                      <a:pt x="101490" y="1670337"/>
                    </a:cubicBezTo>
                    <a:cubicBezTo>
                      <a:pt x="101490" y="1385202"/>
                      <a:pt x="34303" y="1014034"/>
                      <a:pt x="17916" y="736273"/>
                    </a:cubicBezTo>
                    <a:cubicBezTo>
                      <a:pt x="1529" y="458512"/>
                      <a:pt x="-4207" y="-48668"/>
                      <a:pt x="3167" y="3770"/>
                    </a:cubicBezTo>
                    <a:cubicBezTo>
                      <a:pt x="10541" y="56208"/>
                      <a:pt x="62161" y="1050905"/>
                      <a:pt x="62161" y="1050905"/>
                    </a:cubicBezTo>
                    <a:cubicBezTo>
                      <a:pt x="76090" y="1226247"/>
                      <a:pt x="81005" y="1149228"/>
                      <a:pt x="86741" y="1055821"/>
                    </a:cubicBezTo>
                    <a:cubicBezTo>
                      <a:pt x="92476" y="962415"/>
                      <a:pt x="94116" y="656795"/>
                      <a:pt x="96574" y="490466"/>
                    </a:cubicBezTo>
                    <a:cubicBezTo>
                      <a:pt x="99032" y="324137"/>
                      <a:pt x="99032" y="40640"/>
                      <a:pt x="101490" y="57847"/>
                    </a:cubicBezTo>
                    <a:cubicBezTo>
                      <a:pt x="103948" y="75054"/>
                      <a:pt x="93296" y="533892"/>
                      <a:pt x="111322" y="593705"/>
                    </a:cubicBezTo>
                    <a:cubicBezTo>
                      <a:pt x="129348" y="653518"/>
                      <a:pt x="207187" y="283170"/>
                      <a:pt x="209645" y="392144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3" name="フリーフォーム 1202">
                <a:extLst>
                  <a:ext uri="{FF2B5EF4-FFF2-40B4-BE49-F238E27FC236}">
                    <a16:creationId xmlns:a16="http://schemas.microsoft.com/office/drawing/2014/main" id="{A941F37D-413E-86EA-3CA2-DEBC9E751C06}"/>
                  </a:ext>
                </a:extLst>
              </p:cNvPr>
              <p:cNvSpPr/>
              <p:nvPr/>
            </p:nvSpPr>
            <p:spPr>
              <a:xfrm>
                <a:off x="4458268" y="3419895"/>
                <a:ext cx="297245" cy="2461358"/>
              </a:xfrm>
              <a:custGeom>
                <a:avLst/>
                <a:gdLst>
                  <a:gd name="connsiteX0" fmla="*/ 295629 w 297245"/>
                  <a:gd name="connsiteY0" fmla="*/ 26311 h 2461358"/>
                  <a:gd name="connsiteX1" fmla="*/ 216971 w 297245"/>
                  <a:gd name="connsiteY1" fmla="*/ 768647 h 2461358"/>
                  <a:gd name="connsiteX2" fmla="*/ 221887 w 297245"/>
                  <a:gd name="connsiteY2" fmla="*/ 1171770 h 2461358"/>
                  <a:gd name="connsiteX3" fmla="*/ 241551 w 297245"/>
                  <a:gd name="connsiteY3" fmla="*/ 1098028 h 2461358"/>
                  <a:gd name="connsiteX4" fmla="*/ 295629 w 297245"/>
                  <a:gd name="connsiteY4" fmla="*/ 1914105 h 2461358"/>
                  <a:gd name="connsiteX5" fmla="*/ 226803 w 297245"/>
                  <a:gd name="connsiteY5" fmla="*/ 1683047 h 2461358"/>
                  <a:gd name="connsiteX6" fmla="*/ 202222 w 297245"/>
                  <a:gd name="connsiteY6" fmla="*/ 2007511 h 2461358"/>
                  <a:gd name="connsiteX7" fmla="*/ 167809 w 297245"/>
                  <a:gd name="connsiteY7" fmla="*/ 2125499 h 2461358"/>
                  <a:gd name="connsiteX8" fmla="*/ 182558 w 297245"/>
                  <a:gd name="connsiteY8" fmla="*/ 1958350 h 2461358"/>
                  <a:gd name="connsiteX9" fmla="*/ 49822 w 297245"/>
                  <a:gd name="connsiteY9" fmla="*/ 2238570 h 2461358"/>
                  <a:gd name="connsiteX10" fmla="*/ 167809 w 297245"/>
                  <a:gd name="connsiteY10" fmla="*/ 2415550 h 2461358"/>
                  <a:gd name="connsiteX11" fmla="*/ 39990 w 297245"/>
                  <a:gd name="connsiteY11" fmla="*/ 2459795 h 2461358"/>
                  <a:gd name="connsiteX12" fmla="*/ 157977 w 297245"/>
                  <a:gd name="connsiteY12" fmla="*/ 2376221 h 2461358"/>
                  <a:gd name="connsiteX13" fmla="*/ 79319 w 297245"/>
                  <a:gd name="connsiteY13" fmla="*/ 2204157 h 2461358"/>
                  <a:gd name="connsiteX14" fmla="*/ 59655 w 297245"/>
                  <a:gd name="connsiteY14" fmla="*/ 2297563 h 2461358"/>
                  <a:gd name="connsiteX15" fmla="*/ 661 w 297245"/>
                  <a:gd name="connsiteY15" fmla="*/ 586750 h 2461358"/>
                  <a:gd name="connsiteX16" fmla="*/ 30158 w 297245"/>
                  <a:gd name="connsiteY16" fmla="*/ 616247 h 2461358"/>
                  <a:gd name="connsiteX17" fmla="*/ 64571 w 297245"/>
                  <a:gd name="connsiteY17" fmla="*/ 1731 h 2461358"/>
                  <a:gd name="connsiteX18" fmla="*/ 133397 w 297245"/>
                  <a:gd name="connsiteY18" fmla="*/ 419602 h 2461358"/>
                  <a:gd name="connsiteX19" fmla="*/ 295629 w 297245"/>
                  <a:gd name="connsiteY19" fmla="*/ 26311 h 2461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7245" h="2461358">
                    <a:moveTo>
                      <a:pt x="295629" y="26311"/>
                    </a:moveTo>
                    <a:cubicBezTo>
                      <a:pt x="309558" y="84485"/>
                      <a:pt x="229261" y="577737"/>
                      <a:pt x="216971" y="768647"/>
                    </a:cubicBezTo>
                    <a:cubicBezTo>
                      <a:pt x="204681" y="959557"/>
                      <a:pt x="217790" y="1116873"/>
                      <a:pt x="221887" y="1171770"/>
                    </a:cubicBezTo>
                    <a:cubicBezTo>
                      <a:pt x="225984" y="1226667"/>
                      <a:pt x="229261" y="974306"/>
                      <a:pt x="241551" y="1098028"/>
                    </a:cubicBezTo>
                    <a:cubicBezTo>
                      <a:pt x="253841" y="1221751"/>
                      <a:pt x="298087" y="1816602"/>
                      <a:pt x="295629" y="1914105"/>
                    </a:cubicBezTo>
                    <a:cubicBezTo>
                      <a:pt x="293171" y="2011608"/>
                      <a:pt x="242371" y="1667479"/>
                      <a:pt x="226803" y="1683047"/>
                    </a:cubicBezTo>
                    <a:cubicBezTo>
                      <a:pt x="211235" y="1698615"/>
                      <a:pt x="212054" y="1933769"/>
                      <a:pt x="202222" y="2007511"/>
                    </a:cubicBezTo>
                    <a:cubicBezTo>
                      <a:pt x="192390" y="2081253"/>
                      <a:pt x="171086" y="2133692"/>
                      <a:pt x="167809" y="2125499"/>
                    </a:cubicBezTo>
                    <a:cubicBezTo>
                      <a:pt x="164532" y="2117306"/>
                      <a:pt x="202223" y="1939505"/>
                      <a:pt x="182558" y="1958350"/>
                    </a:cubicBezTo>
                    <a:cubicBezTo>
                      <a:pt x="162893" y="1977195"/>
                      <a:pt x="52280" y="2162370"/>
                      <a:pt x="49822" y="2238570"/>
                    </a:cubicBezTo>
                    <a:cubicBezTo>
                      <a:pt x="47364" y="2314770"/>
                      <a:pt x="169448" y="2378679"/>
                      <a:pt x="167809" y="2415550"/>
                    </a:cubicBezTo>
                    <a:cubicBezTo>
                      <a:pt x="166170" y="2452421"/>
                      <a:pt x="41629" y="2466350"/>
                      <a:pt x="39990" y="2459795"/>
                    </a:cubicBezTo>
                    <a:cubicBezTo>
                      <a:pt x="38351" y="2453240"/>
                      <a:pt x="151422" y="2418827"/>
                      <a:pt x="157977" y="2376221"/>
                    </a:cubicBezTo>
                    <a:cubicBezTo>
                      <a:pt x="164532" y="2333615"/>
                      <a:pt x="95706" y="2217267"/>
                      <a:pt x="79319" y="2204157"/>
                    </a:cubicBezTo>
                    <a:cubicBezTo>
                      <a:pt x="62932" y="2191047"/>
                      <a:pt x="72765" y="2567131"/>
                      <a:pt x="59655" y="2297563"/>
                    </a:cubicBezTo>
                    <a:cubicBezTo>
                      <a:pt x="46545" y="2027995"/>
                      <a:pt x="5577" y="866969"/>
                      <a:pt x="661" y="586750"/>
                    </a:cubicBezTo>
                    <a:cubicBezTo>
                      <a:pt x="-4255" y="306531"/>
                      <a:pt x="19506" y="713750"/>
                      <a:pt x="30158" y="616247"/>
                    </a:cubicBezTo>
                    <a:cubicBezTo>
                      <a:pt x="40810" y="518744"/>
                      <a:pt x="47364" y="34505"/>
                      <a:pt x="64571" y="1731"/>
                    </a:cubicBezTo>
                    <a:cubicBezTo>
                      <a:pt x="81777" y="-31043"/>
                      <a:pt x="96526" y="412228"/>
                      <a:pt x="133397" y="419602"/>
                    </a:cubicBezTo>
                    <a:cubicBezTo>
                      <a:pt x="170268" y="426976"/>
                      <a:pt x="281700" y="-31863"/>
                      <a:pt x="295629" y="26311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4" name="フリーフォーム 1203">
                <a:extLst>
                  <a:ext uri="{FF2B5EF4-FFF2-40B4-BE49-F238E27FC236}">
                    <a16:creationId xmlns:a16="http://schemas.microsoft.com/office/drawing/2014/main" id="{3FCF8445-5BA8-1204-23E6-03E0A67FA0FC}"/>
                  </a:ext>
                </a:extLst>
              </p:cNvPr>
              <p:cNvSpPr/>
              <p:nvPr/>
            </p:nvSpPr>
            <p:spPr>
              <a:xfrm>
                <a:off x="4710779" y="2509082"/>
                <a:ext cx="121794" cy="2211269"/>
              </a:xfrm>
              <a:custGeom>
                <a:avLst/>
                <a:gdLst>
                  <a:gd name="connsiteX0" fmla="*/ 67698 w 121794"/>
                  <a:gd name="connsiteY0" fmla="*/ 17808 h 2211269"/>
                  <a:gd name="connsiteX1" fmla="*/ 87363 w 121794"/>
                  <a:gd name="connsiteY1" fmla="*/ 1212428 h 2211269"/>
                  <a:gd name="connsiteX2" fmla="*/ 121776 w 121794"/>
                  <a:gd name="connsiteY2" fmla="*/ 1158350 h 2211269"/>
                  <a:gd name="connsiteX3" fmla="*/ 82447 w 121794"/>
                  <a:gd name="connsiteY3" fmla="*/ 2033421 h 2211269"/>
                  <a:gd name="connsiteX4" fmla="*/ 102111 w 121794"/>
                  <a:gd name="connsiteY4" fmla="*/ 2205486 h 2211269"/>
                  <a:gd name="connsiteX5" fmla="*/ 92279 w 121794"/>
                  <a:gd name="connsiteY5" fmla="*/ 1925266 h 2211269"/>
                  <a:gd name="connsiteX6" fmla="*/ 52950 w 121794"/>
                  <a:gd name="connsiteY6" fmla="*/ 961705 h 2211269"/>
                  <a:gd name="connsiteX7" fmla="*/ 13621 w 121794"/>
                  <a:gd name="connsiteY7" fmla="*/ 298028 h 2211269"/>
                  <a:gd name="connsiteX8" fmla="*/ 3789 w 121794"/>
                  <a:gd name="connsiteY8" fmla="*/ 484841 h 2211269"/>
                  <a:gd name="connsiteX9" fmla="*/ 67698 w 121794"/>
                  <a:gd name="connsiteY9" fmla="*/ 17808 h 2211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1794" h="2211269">
                    <a:moveTo>
                      <a:pt x="67698" y="17808"/>
                    </a:moveTo>
                    <a:cubicBezTo>
                      <a:pt x="81627" y="139072"/>
                      <a:pt x="78350" y="1022338"/>
                      <a:pt x="87363" y="1212428"/>
                    </a:cubicBezTo>
                    <a:cubicBezTo>
                      <a:pt x="96376" y="1402518"/>
                      <a:pt x="122595" y="1021518"/>
                      <a:pt x="121776" y="1158350"/>
                    </a:cubicBezTo>
                    <a:cubicBezTo>
                      <a:pt x="120957" y="1295182"/>
                      <a:pt x="85725" y="1858898"/>
                      <a:pt x="82447" y="2033421"/>
                    </a:cubicBezTo>
                    <a:cubicBezTo>
                      <a:pt x="79170" y="2207944"/>
                      <a:pt x="100472" y="2223512"/>
                      <a:pt x="102111" y="2205486"/>
                    </a:cubicBezTo>
                    <a:cubicBezTo>
                      <a:pt x="103750" y="2187460"/>
                      <a:pt x="100473" y="2132563"/>
                      <a:pt x="92279" y="1925266"/>
                    </a:cubicBezTo>
                    <a:cubicBezTo>
                      <a:pt x="84085" y="1717969"/>
                      <a:pt x="66060" y="1232911"/>
                      <a:pt x="52950" y="961705"/>
                    </a:cubicBezTo>
                    <a:cubicBezTo>
                      <a:pt x="39840" y="690499"/>
                      <a:pt x="21814" y="377505"/>
                      <a:pt x="13621" y="298028"/>
                    </a:cubicBezTo>
                    <a:cubicBezTo>
                      <a:pt x="5428" y="218551"/>
                      <a:pt x="-6043" y="537280"/>
                      <a:pt x="3789" y="484841"/>
                    </a:cubicBezTo>
                    <a:cubicBezTo>
                      <a:pt x="13621" y="432402"/>
                      <a:pt x="53769" y="-103456"/>
                      <a:pt x="67698" y="17808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5" name="フリーフォーム 1204">
                <a:extLst>
                  <a:ext uri="{FF2B5EF4-FFF2-40B4-BE49-F238E27FC236}">
                    <a16:creationId xmlns:a16="http://schemas.microsoft.com/office/drawing/2014/main" id="{38FBE7BD-A307-75FA-A361-47F20169932C}"/>
                  </a:ext>
                </a:extLst>
              </p:cNvPr>
              <p:cNvSpPr/>
              <p:nvPr/>
            </p:nvSpPr>
            <p:spPr>
              <a:xfrm>
                <a:off x="4919125" y="1921072"/>
                <a:ext cx="1246359" cy="763575"/>
              </a:xfrm>
              <a:custGeom>
                <a:avLst/>
                <a:gdLst>
                  <a:gd name="connsiteX0" fmla="*/ 65830 w 1246359"/>
                  <a:gd name="connsiteY0" fmla="*/ 35547 h 763575"/>
                  <a:gd name="connsiteX1" fmla="*/ 1127714 w 1246359"/>
                  <a:gd name="connsiteY1" fmla="*/ 40463 h 763575"/>
                  <a:gd name="connsiteX2" fmla="*/ 1211288 w 1246359"/>
                  <a:gd name="connsiteY2" fmla="*/ 35547 h 763575"/>
                  <a:gd name="connsiteX3" fmla="*/ 1044140 w 1246359"/>
                  <a:gd name="connsiteY3" fmla="*/ 84709 h 763575"/>
                  <a:gd name="connsiteX4" fmla="*/ 449288 w 1246359"/>
                  <a:gd name="connsiteY4" fmla="*/ 69960 h 763575"/>
                  <a:gd name="connsiteX5" fmla="*/ 287056 w 1246359"/>
                  <a:gd name="connsiteY5" fmla="*/ 69960 h 763575"/>
                  <a:gd name="connsiteX6" fmla="*/ 164152 w 1246359"/>
                  <a:gd name="connsiteY6" fmla="*/ 99457 h 763575"/>
                  <a:gd name="connsiteX7" fmla="*/ 129740 w 1246359"/>
                  <a:gd name="connsiteY7" fmla="*/ 212528 h 763575"/>
                  <a:gd name="connsiteX8" fmla="*/ 169069 w 1246359"/>
                  <a:gd name="connsiteY8" fmla="*/ 153534 h 763575"/>
                  <a:gd name="connsiteX9" fmla="*/ 159236 w 1246359"/>
                  <a:gd name="connsiteY9" fmla="*/ 423922 h 763575"/>
                  <a:gd name="connsiteX10" fmla="*/ 169069 w 1246359"/>
                  <a:gd name="connsiteY10" fmla="*/ 650063 h 763575"/>
                  <a:gd name="connsiteX11" fmla="*/ 400127 w 1246359"/>
                  <a:gd name="connsiteY11" fmla="*/ 704141 h 763575"/>
                  <a:gd name="connsiteX12" fmla="*/ 980230 w 1246359"/>
                  <a:gd name="connsiteY12" fmla="*/ 699225 h 763575"/>
                  <a:gd name="connsiteX13" fmla="*/ 1142462 w 1246359"/>
                  <a:gd name="connsiteY13" fmla="*/ 763134 h 763575"/>
                  <a:gd name="connsiteX14" fmla="*/ 641017 w 1246359"/>
                  <a:gd name="connsiteY14" fmla="*/ 728722 h 763575"/>
                  <a:gd name="connsiteX15" fmla="*/ 95327 w 1246359"/>
                  <a:gd name="connsiteY15" fmla="*/ 753302 h 763575"/>
                  <a:gd name="connsiteX16" fmla="*/ 110075 w 1246359"/>
                  <a:gd name="connsiteY16" fmla="*/ 536993 h 763575"/>
                  <a:gd name="connsiteX17" fmla="*/ 65830 w 1246359"/>
                  <a:gd name="connsiteY17" fmla="*/ 35547 h 763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46359" h="763575">
                    <a:moveTo>
                      <a:pt x="65830" y="35547"/>
                    </a:moveTo>
                    <a:cubicBezTo>
                      <a:pt x="235436" y="-47208"/>
                      <a:pt x="936804" y="40463"/>
                      <a:pt x="1127714" y="40463"/>
                    </a:cubicBezTo>
                    <a:cubicBezTo>
                      <a:pt x="1318624" y="40463"/>
                      <a:pt x="1225217" y="28173"/>
                      <a:pt x="1211288" y="35547"/>
                    </a:cubicBezTo>
                    <a:cubicBezTo>
                      <a:pt x="1197359" y="42921"/>
                      <a:pt x="1171140" y="78974"/>
                      <a:pt x="1044140" y="84709"/>
                    </a:cubicBezTo>
                    <a:cubicBezTo>
                      <a:pt x="917140" y="90444"/>
                      <a:pt x="575469" y="72418"/>
                      <a:pt x="449288" y="69960"/>
                    </a:cubicBezTo>
                    <a:cubicBezTo>
                      <a:pt x="323107" y="67502"/>
                      <a:pt x="334579" y="65044"/>
                      <a:pt x="287056" y="69960"/>
                    </a:cubicBezTo>
                    <a:cubicBezTo>
                      <a:pt x="239533" y="74876"/>
                      <a:pt x="190371" y="75696"/>
                      <a:pt x="164152" y="99457"/>
                    </a:cubicBezTo>
                    <a:cubicBezTo>
                      <a:pt x="137933" y="123218"/>
                      <a:pt x="128921" y="203515"/>
                      <a:pt x="129740" y="212528"/>
                    </a:cubicBezTo>
                    <a:cubicBezTo>
                      <a:pt x="130559" y="221541"/>
                      <a:pt x="164153" y="118302"/>
                      <a:pt x="169069" y="153534"/>
                    </a:cubicBezTo>
                    <a:cubicBezTo>
                      <a:pt x="173985" y="188766"/>
                      <a:pt x="159236" y="341167"/>
                      <a:pt x="159236" y="423922"/>
                    </a:cubicBezTo>
                    <a:cubicBezTo>
                      <a:pt x="159236" y="506677"/>
                      <a:pt x="128921" y="603360"/>
                      <a:pt x="169069" y="650063"/>
                    </a:cubicBezTo>
                    <a:cubicBezTo>
                      <a:pt x="209217" y="696766"/>
                      <a:pt x="264934" y="695947"/>
                      <a:pt x="400127" y="704141"/>
                    </a:cubicBezTo>
                    <a:cubicBezTo>
                      <a:pt x="535321" y="712335"/>
                      <a:pt x="856508" y="689393"/>
                      <a:pt x="980230" y="699225"/>
                    </a:cubicBezTo>
                    <a:cubicBezTo>
                      <a:pt x="1103952" y="709057"/>
                      <a:pt x="1198997" y="758218"/>
                      <a:pt x="1142462" y="763134"/>
                    </a:cubicBezTo>
                    <a:cubicBezTo>
                      <a:pt x="1085927" y="768050"/>
                      <a:pt x="815539" y="730361"/>
                      <a:pt x="641017" y="728722"/>
                    </a:cubicBezTo>
                    <a:cubicBezTo>
                      <a:pt x="466495" y="727083"/>
                      <a:pt x="183817" y="785257"/>
                      <a:pt x="95327" y="753302"/>
                    </a:cubicBezTo>
                    <a:cubicBezTo>
                      <a:pt x="6837" y="721347"/>
                      <a:pt x="112533" y="656619"/>
                      <a:pt x="110075" y="536993"/>
                    </a:cubicBezTo>
                    <a:cubicBezTo>
                      <a:pt x="107617" y="417367"/>
                      <a:pt x="-103776" y="118302"/>
                      <a:pt x="65830" y="35547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6" name="フリーフォーム 1205">
                <a:extLst>
                  <a:ext uri="{FF2B5EF4-FFF2-40B4-BE49-F238E27FC236}">
                    <a16:creationId xmlns:a16="http://schemas.microsoft.com/office/drawing/2014/main" id="{4DFE7377-C640-59E1-FF0B-F78FAAFC6165}"/>
                  </a:ext>
                </a:extLst>
              </p:cNvPr>
              <p:cNvSpPr/>
              <p:nvPr/>
            </p:nvSpPr>
            <p:spPr>
              <a:xfrm>
                <a:off x="5942096" y="1942487"/>
                <a:ext cx="136743" cy="786619"/>
              </a:xfrm>
              <a:custGeom>
                <a:avLst/>
                <a:gdLst>
                  <a:gd name="connsiteX0" fmla="*/ 119491 w 136743"/>
                  <a:gd name="connsiteY0" fmla="*/ 23965 h 786619"/>
                  <a:gd name="connsiteX1" fmla="*/ 119491 w 136743"/>
                  <a:gd name="connsiteY1" fmla="*/ 677810 h 786619"/>
                  <a:gd name="connsiteX2" fmla="*/ 134239 w 136743"/>
                  <a:gd name="connsiteY2" fmla="*/ 785965 h 786619"/>
                  <a:gd name="connsiteX3" fmla="*/ 60498 w 136743"/>
                  <a:gd name="connsiteY3" fmla="*/ 682726 h 786619"/>
                  <a:gd name="connsiteX4" fmla="*/ 1504 w 136743"/>
                  <a:gd name="connsiteY4" fmla="*/ 392674 h 786619"/>
                  <a:gd name="connsiteX5" fmla="*/ 16252 w 136743"/>
                  <a:gd name="connsiteY5" fmla="*/ 132119 h 786619"/>
                  <a:gd name="connsiteX6" fmla="*/ 55581 w 136743"/>
                  <a:gd name="connsiteY6" fmla="*/ 141952 h 786619"/>
                  <a:gd name="connsiteX7" fmla="*/ 119491 w 136743"/>
                  <a:gd name="connsiteY7" fmla="*/ 23965 h 786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743" h="786619">
                    <a:moveTo>
                      <a:pt x="119491" y="23965"/>
                    </a:moveTo>
                    <a:cubicBezTo>
                      <a:pt x="130143" y="113275"/>
                      <a:pt x="117033" y="550810"/>
                      <a:pt x="119491" y="677810"/>
                    </a:cubicBezTo>
                    <a:cubicBezTo>
                      <a:pt x="121949" y="804810"/>
                      <a:pt x="144071" y="785146"/>
                      <a:pt x="134239" y="785965"/>
                    </a:cubicBezTo>
                    <a:cubicBezTo>
                      <a:pt x="124407" y="786784"/>
                      <a:pt x="82620" y="748274"/>
                      <a:pt x="60498" y="682726"/>
                    </a:cubicBezTo>
                    <a:cubicBezTo>
                      <a:pt x="38376" y="617178"/>
                      <a:pt x="8878" y="484442"/>
                      <a:pt x="1504" y="392674"/>
                    </a:cubicBezTo>
                    <a:cubicBezTo>
                      <a:pt x="-5870" y="300906"/>
                      <a:pt x="16252" y="132119"/>
                      <a:pt x="16252" y="132119"/>
                    </a:cubicBezTo>
                    <a:cubicBezTo>
                      <a:pt x="25265" y="90332"/>
                      <a:pt x="37555" y="161617"/>
                      <a:pt x="55581" y="141952"/>
                    </a:cubicBezTo>
                    <a:cubicBezTo>
                      <a:pt x="73607" y="122288"/>
                      <a:pt x="108839" y="-65345"/>
                      <a:pt x="119491" y="23965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7" name="フリーフォーム 1206">
                <a:extLst>
                  <a:ext uri="{FF2B5EF4-FFF2-40B4-BE49-F238E27FC236}">
                    <a16:creationId xmlns:a16="http://schemas.microsoft.com/office/drawing/2014/main" id="{C1738867-1B92-1B74-2BA5-18A15E52BE13}"/>
                  </a:ext>
                </a:extLst>
              </p:cNvPr>
              <p:cNvSpPr/>
              <p:nvPr/>
            </p:nvSpPr>
            <p:spPr>
              <a:xfrm>
                <a:off x="4954183" y="3189604"/>
                <a:ext cx="964355" cy="31557"/>
              </a:xfrm>
              <a:custGeom>
                <a:avLst/>
                <a:gdLst>
                  <a:gd name="connsiteX0" fmla="*/ 79933 w 964355"/>
                  <a:gd name="connsiteY0" fmla="*/ 5880 h 31557"/>
                  <a:gd name="connsiteX1" fmla="*/ 955004 w 964355"/>
                  <a:gd name="connsiteY1" fmla="*/ 964 h 31557"/>
                  <a:gd name="connsiteX2" fmla="*/ 561714 w 964355"/>
                  <a:gd name="connsiteY2" fmla="*/ 20628 h 31557"/>
                  <a:gd name="connsiteX3" fmla="*/ 891094 w 964355"/>
                  <a:gd name="connsiteY3" fmla="*/ 20628 h 31557"/>
                  <a:gd name="connsiteX4" fmla="*/ 129094 w 964355"/>
                  <a:gd name="connsiteY4" fmla="*/ 30461 h 31557"/>
                  <a:gd name="connsiteX5" fmla="*/ 79933 w 964355"/>
                  <a:gd name="connsiteY5" fmla="*/ 5880 h 3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4355" h="31557">
                    <a:moveTo>
                      <a:pt x="79933" y="5880"/>
                    </a:moveTo>
                    <a:cubicBezTo>
                      <a:pt x="217585" y="964"/>
                      <a:pt x="874707" y="-1494"/>
                      <a:pt x="955004" y="964"/>
                    </a:cubicBezTo>
                    <a:cubicBezTo>
                      <a:pt x="1035301" y="3422"/>
                      <a:pt x="572366" y="17351"/>
                      <a:pt x="561714" y="20628"/>
                    </a:cubicBezTo>
                    <a:cubicBezTo>
                      <a:pt x="551062" y="23905"/>
                      <a:pt x="891094" y="20628"/>
                      <a:pt x="891094" y="20628"/>
                    </a:cubicBezTo>
                    <a:cubicBezTo>
                      <a:pt x="818991" y="22267"/>
                      <a:pt x="260190" y="35377"/>
                      <a:pt x="129094" y="30461"/>
                    </a:cubicBezTo>
                    <a:cubicBezTo>
                      <a:pt x="-2002" y="25545"/>
                      <a:pt x="-57719" y="10796"/>
                      <a:pt x="79933" y="5880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8" name="フリーフォーム 1207">
                <a:extLst>
                  <a:ext uri="{FF2B5EF4-FFF2-40B4-BE49-F238E27FC236}">
                    <a16:creationId xmlns:a16="http://schemas.microsoft.com/office/drawing/2014/main" id="{93776C89-C2A0-2BB4-0FBC-80390793C118}"/>
                  </a:ext>
                </a:extLst>
              </p:cNvPr>
              <p:cNvSpPr/>
              <p:nvPr/>
            </p:nvSpPr>
            <p:spPr>
              <a:xfrm>
                <a:off x="4989852" y="3143024"/>
                <a:ext cx="79229" cy="1993876"/>
              </a:xfrm>
              <a:custGeom>
                <a:avLst/>
                <a:gdLst>
                  <a:gd name="connsiteX0" fmla="*/ 34432 w 79229"/>
                  <a:gd name="connsiteY0" fmla="*/ 42628 h 1993876"/>
                  <a:gd name="connsiteX1" fmla="*/ 59013 w 79229"/>
                  <a:gd name="connsiteY1" fmla="*/ 499828 h 1993876"/>
                  <a:gd name="connsiteX2" fmla="*/ 68845 w 79229"/>
                  <a:gd name="connsiteY2" fmla="*/ 465415 h 1993876"/>
                  <a:gd name="connsiteX3" fmla="*/ 68845 w 79229"/>
                  <a:gd name="connsiteY3" fmla="*/ 952111 h 1993876"/>
                  <a:gd name="connsiteX4" fmla="*/ 54096 w 79229"/>
                  <a:gd name="connsiteY4" fmla="*/ 912782 h 1993876"/>
                  <a:gd name="connsiteX5" fmla="*/ 78677 w 79229"/>
                  <a:gd name="connsiteY5" fmla="*/ 1188086 h 1993876"/>
                  <a:gd name="connsiteX6" fmla="*/ 54096 w 79229"/>
                  <a:gd name="connsiteY6" fmla="*/ 1389647 h 1993876"/>
                  <a:gd name="connsiteX7" fmla="*/ 78677 w 79229"/>
                  <a:gd name="connsiteY7" fmla="*/ 1487970 h 1993876"/>
                  <a:gd name="connsiteX8" fmla="*/ 24600 w 79229"/>
                  <a:gd name="connsiteY8" fmla="*/ 1969750 h 1993876"/>
                  <a:gd name="connsiteX9" fmla="*/ 19 w 79229"/>
                  <a:gd name="connsiteY9" fmla="*/ 1723944 h 1993876"/>
                  <a:gd name="connsiteX10" fmla="*/ 34432 w 79229"/>
                  <a:gd name="connsiteY10" fmla="*/ 42628 h 1993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9229" h="1993876">
                    <a:moveTo>
                      <a:pt x="34432" y="42628"/>
                    </a:moveTo>
                    <a:cubicBezTo>
                      <a:pt x="44264" y="-161391"/>
                      <a:pt x="53278" y="429364"/>
                      <a:pt x="59013" y="499828"/>
                    </a:cubicBezTo>
                    <a:cubicBezTo>
                      <a:pt x="64749" y="570293"/>
                      <a:pt x="67206" y="390035"/>
                      <a:pt x="68845" y="465415"/>
                    </a:cubicBezTo>
                    <a:cubicBezTo>
                      <a:pt x="70484" y="540796"/>
                      <a:pt x="71303" y="877550"/>
                      <a:pt x="68845" y="952111"/>
                    </a:cubicBezTo>
                    <a:cubicBezTo>
                      <a:pt x="66387" y="1026672"/>
                      <a:pt x="52457" y="873453"/>
                      <a:pt x="54096" y="912782"/>
                    </a:cubicBezTo>
                    <a:cubicBezTo>
                      <a:pt x="55735" y="952111"/>
                      <a:pt x="78677" y="1108609"/>
                      <a:pt x="78677" y="1188086"/>
                    </a:cubicBezTo>
                    <a:cubicBezTo>
                      <a:pt x="78677" y="1267563"/>
                      <a:pt x="54096" y="1339666"/>
                      <a:pt x="54096" y="1389647"/>
                    </a:cubicBezTo>
                    <a:cubicBezTo>
                      <a:pt x="54096" y="1439628"/>
                      <a:pt x="83593" y="1391286"/>
                      <a:pt x="78677" y="1487970"/>
                    </a:cubicBezTo>
                    <a:cubicBezTo>
                      <a:pt x="73761" y="1584654"/>
                      <a:pt x="37710" y="1930421"/>
                      <a:pt x="24600" y="1969750"/>
                    </a:cubicBezTo>
                    <a:cubicBezTo>
                      <a:pt x="11490" y="2009079"/>
                      <a:pt x="838" y="2040215"/>
                      <a:pt x="19" y="1723944"/>
                    </a:cubicBezTo>
                    <a:cubicBezTo>
                      <a:pt x="-801" y="1407673"/>
                      <a:pt x="24600" y="246647"/>
                      <a:pt x="34432" y="42628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9" name="フリーフォーム 1208">
                <a:extLst>
                  <a:ext uri="{FF2B5EF4-FFF2-40B4-BE49-F238E27FC236}">
                    <a16:creationId xmlns:a16="http://schemas.microsoft.com/office/drawing/2014/main" id="{13E81CA8-6F9A-8D09-432D-102A59510787}"/>
                  </a:ext>
                </a:extLst>
              </p:cNvPr>
              <p:cNvSpPr/>
              <p:nvPr/>
            </p:nvSpPr>
            <p:spPr>
              <a:xfrm>
                <a:off x="5943133" y="3159484"/>
                <a:ext cx="110409" cy="1413602"/>
              </a:xfrm>
              <a:custGeom>
                <a:avLst/>
                <a:gdLst>
                  <a:gd name="connsiteX0" fmla="*/ 103706 w 110409"/>
                  <a:gd name="connsiteY0" fmla="*/ 65497 h 1413602"/>
                  <a:gd name="connsiteX1" fmla="*/ 103706 w 110409"/>
                  <a:gd name="connsiteY1" fmla="*/ 1284697 h 1413602"/>
                  <a:gd name="connsiteX2" fmla="*/ 108622 w 110409"/>
                  <a:gd name="connsiteY2" fmla="*/ 1373187 h 1413602"/>
                  <a:gd name="connsiteX3" fmla="*/ 69293 w 110409"/>
                  <a:gd name="connsiteY3" fmla="*/ 1245368 h 1413602"/>
                  <a:gd name="connsiteX4" fmla="*/ 467 w 110409"/>
                  <a:gd name="connsiteY4" fmla="*/ 488284 h 1413602"/>
                  <a:gd name="connsiteX5" fmla="*/ 39796 w 110409"/>
                  <a:gd name="connsiteY5" fmla="*/ 104826 h 1413602"/>
                  <a:gd name="connsiteX6" fmla="*/ 54544 w 110409"/>
                  <a:gd name="connsiteY6" fmla="*/ 158903 h 1413602"/>
                  <a:gd name="connsiteX7" fmla="*/ 103706 w 110409"/>
                  <a:gd name="connsiteY7" fmla="*/ 65497 h 1413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409" h="1413602">
                    <a:moveTo>
                      <a:pt x="103706" y="65497"/>
                    </a:moveTo>
                    <a:cubicBezTo>
                      <a:pt x="111900" y="253129"/>
                      <a:pt x="102887" y="1066749"/>
                      <a:pt x="103706" y="1284697"/>
                    </a:cubicBezTo>
                    <a:cubicBezTo>
                      <a:pt x="104525" y="1502645"/>
                      <a:pt x="114358" y="1379742"/>
                      <a:pt x="108622" y="1373187"/>
                    </a:cubicBezTo>
                    <a:cubicBezTo>
                      <a:pt x="102886" y="1366632"/>
                      <a:pt x="87319" y="1392852"/>
                      <a:pt x="69293" y="1245368"/>
                    </a:cubicBezTo>
                    <a:cubicBezTo>
                      <a:pt x="51267" y="1097884"/>
                      <a:pt x="5383" y="678374"/>
                      <a:pt x="467" y="488284"/>
                    </a:cubicBezTo>
                    <a:cubicBezTo>
                      <a:pt x="-4449" y="298194"/>
                      <a:pt x="30783" y="159723"/>
                      <a:pt x="39796" y="104826"/>
                    </a:cubicBezTo>
                    <a:cubicBezTo>
                      <a:pt x="48809" y="49929"/>
                      <a:pt x="45531" y="165458"/>
                      <a:pt x="54544" y="158903"/>
                    </a:cubicBezTo>
                    <a:cubicBezTo>
                      <a:pt x="63557" y="152348"/>
                      <a:pt x="95512" y="-122135"/>
                      <a:pt x="103706" y="65497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0" name="フリーフォーム 1209">
                <a:extLst>
                  <a:ext uri="{FF2B5EF4-FFF2-40B4-BE49-F238E27FC236}">
                    <a16:creationId xmlns:a16="http://schemas.microsoft.com/office/drawing/2014/main" id="{2EE67B0E-ED89-C9E3-7931-D454CE760D51}"/>
                  </a:ext>
                </a:extLst>
              </p:cNvPr>
              <p:cNvSpPr/>
              <p:nvPr/>
            </p:nvSpPr>
            <p:spPr>
              <a:xfrm>
                <a:off x="4983772" y="5015656"/>
                <a:ext cx="689523" cy="101595"/>
              </a:xfrm>
              <a:custGeom>
                <a:avLst/>
                <a:gdLst>
                  <a:gd name="connsiteX0" fmla="*/ 11015 w 689523"/>
                  <a:gd name="connsiteY0" fmla="*/ 97118 h 101595"/>
                  <a:gd name="connsiteX1" fmla="*/ 512460 w 689523"/>
                  <a:gd name="connsiteY1" fmla="*/ 87286 h 101595"/>
                  <a:gd name="connsiteX2" fmla="*/ 689441 w 689523"/>
                  <a:gd name="connsiteY2" fmla="*/ 92202 h 101595"/>
                  <a:gd name="connsiteX3" fmla="*/ 537041 w 689523"/>
                  <a:gd name="connsiteY3" fmla="*/ 52873 h 101595"/>
                  <a:gd name="connsiteX4" fmla="*/ 655028 w 689523"/>
                  <a:gd name="connsiteY4" fmla="*/ 18460 h 101595"/>
                  <a:gd name="connsiteX5" fmla="*/ 202744 w 689523"/>
                  <a:gd name="connsiteY5" fmla="*/ 3712 h 101595"/>
                  <a:gd name="connsiteX6" fmla="*/ 11015 w 689523"/>
                  <a:gd name="connsiteY6" fmla="*/ 97118 h 101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9523" h="101595">
                    <a:moveTo>
                      <a:pt x="11015" y="97118"/>
                    </a:moveTo>
                    <a:cubicBezTo>
                      <a:pt x="62634" y="111047"/>
                      <a:pt x="399389" y="88105"/>
                      <a:pt x="512460" y="87286"/>
                    </a:cubicBezTo>
                    <a:cubicBezTo>
                      <a:pt x="625531" y="86467"/>
                      <a:pt x="685344" y="97937"/>
                      <a:pt x="689441" y="92202"/>
                    </a:cubicBezTo>
                    <a:cubicBezTo>
                      <a:pt x="693538" y="86467"/>
                      <a:pt x="542776" y="65163"/>
                      <a:pt x="537041" y="52873"/>
                    </a:cubicBezTo>
                    <a:cubicBezTo>
                      <a:pt x="531306" y="40583"/>
                      <a:pt x="710744" y="26653"/>
                      <a:pt x="655028" y="18460"/>
                    </a:cubicBezTo>
                    <a:cubicBezTo>
                      <a:pt x="599312" y="10266"/>
                      <a:pt x="305163" y="-7759"/>
                      <a:pt x="202744" y="3712"/>
                    </a:cubicBezTo>
                    <a:cubicBezTo>
                      <a:pt x="100325" y="15183"/>
                      <a:pt x="-40604" y="83189"/>
                      <a:pt x="11015" y="97118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1" name="フリーフォーム 1210">
                <a:extLst>
                  <a:ext uri="{FF2B5EF4-FFF2-40B4-BE49-F238E27FC236}">
                    <a16:creationId xmlns:a16="http://schemas.microsoft.com/office/drawing/2014/main" id="{08A99EAD-9B42-4755-F75D-8257E1FF64E9}"/>
                  </a:ext>
                </a:extLst>
              </p:cNvPr>
              <p:cNvSpPr/>
              <p:nvPr/>
            </p:nvSpPr>
            <p:spPr>
              <a:xfrm>
                <a:off x="4874079" y="5502833"/>
                <a:ext cx="593060" cy="411830"/>
              </a:xfrm>
              <a:custGeom>
                <a:avLst/>
                <a:gdLst>
                  <a:gd name="connsiteX0" fmla="*/ 12714 w 593060"/>
                  <a:gd name="connsiteY0" fmla="*/ 2305 h 411830"/>
                  <a:gd name="connsiteX1" fmla="*/ 16462 w 593060"/>
                  <a:gd name="connsiteY1" fmla="*/ 392049 h 411830"/>
                  <a:gd name="connsiteX2" fmla="*/ 102655 w 593060"/>
                  <a:gd name="connsiteY2" fmla="*/ 358321 h 411830"/>
                  <a:gd name="connsiteX3" fmla="*/ 87665 w 593060"/>
                  <a:gd name="connsiteY3" fmla="*/ 392049 h 411830"/>
                  <a:gd name="connsiteX4" fmla="*/ 582341 w 593060"/>
                  <a:gd name="connsiteY4" fmla="*/ 275875 h 411830"/>
                  <a:gd name="connsiteX5" fmla="*/ 402459 w 593060"/>
                  <a:gd name="connsiteY5" fmla="*/ 242147 h 411830"/>
                  <a:gd name="connsiteX6" fmla="*/ 106403 w 593060"/>
                  <a:gd name="connsiteY6" fmla="*/ 43528 h 411830"/>
                  <a:gd name="connsiteX7" fmla="*/ 151373 w 593060"/>
                  <a:gd name="connsiteY7" fmla="*/ 223410 h 411830"/>
                  <a:gd name="connsiteX8" fmla="*/ 12714 w 593060"/>
                  <a:gd name="connsiteY8" fmla="*/ 2305 h 41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3060" h="411830">
                    <a:moveTo>
                      <a:pt x="12714" y="2305"/>
                    </a:moveTo>
                    <a:cubicBezTo>
                      <a:pt x="-9771" y="30412"/>
                      <a:pt x="1472" y="332713"/>
                      <a:pt x="16462" y="392049"/>
                    </a:cubicBezTo>
                    <a:cubicBezTo>
                      <a:pt x="31452" y="451385"/>
                      <a:pt x="90788" y="358321"/>
                      <a:pt x="102655" y="358321"/>
                    </a:cubicBezTo>
                    <a:cubicBezTo>
                      <a:pt x="114522" y="358321"/>
                      <a:pt x="7717" y="405790"/>
                      <a:pt x="87665" y="392049"/>
                    </a:cubicBezTo>
                    <a:cubicBezTo>
                      <a:pt x="167613" y="378308"/>
                      <a:pt x="529875" y="300859"/>
                      <a:pt x="582341" y="275875"/>
                    </a:cubicBezTo>
                    <a:cubicBezTo>
                      <a:pt x="634807" y="250891"/>
                      <a:pt x="481782" y="280872"/>
                      <a:pt x="402459" y="242147"/>
                    </a:cubicBezTo>
                    <a:cubicBezTo>
                      <a:pt x="323136" y="203422"/>
                      <a:pt x="148251" y="46651"/>
                      <a:pt x="106403" y="43528"/>
                    </a:cubicBezTo>
                    <a:cubicBezTo>
                      <a:pt x="64555" y="40405"/>
                      <a:pt x="165114" y="234653"/>
                      <a:pt x="151373" y="223410"/>
                    </a:cubicBezTo>
                    <a:cubicBezTo>
                      <a:pt x="137632" y="212167"/>
                      <a:pt x="35199" y="-25802"/>
                      <a:pt x="12714" y="2305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2" name="フリーフォーム 1211">
                <a:extLst>
                  <a:ext uri="{FF2B5EF4-FFF2-40B4-BE49-F238E27FC236}">
                    <a16:creationId xmlns:a16="http://schemas.microsoft.com/office/drawing/2014/main" id="{FA96D95E-367E-DFF5-43AA-A8589B71FAD1}"/>
                  </a:ext>
                </a:extLst>
              </p:cNvPr>
              <p:cNvSpPr/>
              <p:nvPr/>
            </p:nvSpPr>
            <p:spPr>
              <a:xfrm>
                <a:off x="5006657" y="6248110"/>
                <a:ext cx="494740" cy="203823"/>
              </a:xfrm>
              <a:custGeom>
                <a:avLst/>
                <a:gdLst>
                  <a:gd name="connsiteX0" fmla="*/ 58 w 494740"/>
                  <a:gd name="connsiteY0" fmla="*/ 2788 h 203823"/>
                  <a:gd name="connsiteX1" fmla="*/ 464753 w 494740"/>
                  <a:gd name="connsiteY1" fmla="*/ 29021 h 203823"/>
                  <a:gd name="connsiteX2" fmla="*/ 453510 w 494740"/>
                  <a:gd name="connsiteY2" fmla="*/ 73992 h 203823"/>
                  <a:gd name="connsiteX3" fmla="*/ 494733 w 494740"/>
                  <a:gd name="connsiteY3" fmla="*/ 201408 h 203823"/>
                  <a:gd name="connsiteX4" fmla="*/ 449763 w 494740"/>
                  <a:gd name="connsiteY4" fmla="*/ 152690 h 203823"/>
                  <a:gd name="connsiteX5" fmla="*/ 221163 w 494740"/>
                  <a:gd name="connsiteY5" fmla="*/ 92729 h 203823"/>
                  <a:gd name="connsiteX6" fmla="*/ 431025 w 494740"/>
                  <a:gd name="connsiteY6" fmla="*/ 96477 h 203823"/>
                  <a:gd name="connsiteX7" fmla="*/ 58 w 494740"/>
                  <a:gd name="connsiteY7" fmla="*/ 2788 h 203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4740" h="203823">
                    <a:moveTo>
                      <a:pt x="58" y="2788"/>
                    </a:moveTo>
                    <a:cubicBezTo>
                      <a:pt x="5679" y="-8455"/>
                      <a:pt x="389178" y="17154"/>
                      <a:pt x="464753" y="29021"/>
                    </a:cubicBezTo>
                    <a:cubicBezTo>
                      <a:pt x="540328" y="40888"/>
                      <a:pt x="448513" y="45261"/>
                      <a:pt x="453510" y="73992"/>
                    </a:cubicBezTo>
                    <a:cubicBezTo>
                      <a:pt x="458507" y="102723"/>
                      <a:pt x="495357" y="188292"/>
                      <a:pt x="494733" y="201408"/>
                    </a:cubicBezTo>
                    <a:cubicBezTo>
                      <a:pt x="494109" y="214524"/>
                      <a:pt x="495358" y="170803"/>
                      <a:pt x="449763" y="152690"/>
                    </a:cubicBezTo>
                    <a:cubicBezTo>
                      <a:pt x="404168" y="134577"/>
                      <a:pt x="224286" y="102098"/>
                      <a:pt x="221163" y="92729"/>
                    </a:cubicBezTo>
                    <a:cubicBezTo>
                      <a:pt x="218040" y="83360"/>
                      <a:pt x="462879" y="110218"/>
                      <a:pt x="431025" y="96477"/>
                    </a:cubicBezTo>
                    <a:cubicBezTo>
                      <a:pt x="399171" y="82736"/>
                      <a:pt x="-5563" y="14031"/>
                      <a:pt x="58" y="2788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3" name="フリーフォーム 1212">
                <a:extLst>
                  <a:ext uri="{FF2B5EF4-FFF2-40B4-BE49-F238E27FC236}">
                    <a16:creationId xmlns:a16="http://schemas.microsoft.com/office/drawing/2014/main" id="{DAA3CF54-5917-AA0F-7141-2D0D68E4E166}"/>
                  </a:ext>
                </a:extLst>
              </p:cNvPr>
              <p:cNvSpPr/>
              <p:nvPr/>
            </p:nvSpPr>
            <p:spPr>
              <a:xfrm>
                <a:off x="5083214" y="6445428"/>
                <a:ext cx="119633" cy="1248495"/>
              </a:xfrm>
              <a:custGeom>
                <a:avLst/>
                <a:gdLst>
                  <a:gd name="connsiteX0" fmla="*/ 114625 w 119633"/>
                  <a:gd name="connsiteY0" fmla="*/ 15333 h 1248495"/>
                  <a:gd name="connsiteX1" fmla="*/ 5947 w 119633"/>
                  <a:gd name="connsiteY1" fmla="*/ 311388 h 1248495"/>
                  <a:gd name="connsiteX2" fmla="*/ 13442 w 119633"/>
                  <a:gd name="connsiteY2" fmla="*/ 277661 h 1248495"/>
                  <a:gd name="connsiteX3" fmla="*/ 5947 w 119633"/>
                  <a:gd name="connsiteY3" fmla="*/ 877267 h 1248495"/>
                  <a:gd name="connsiteX4" fmla="*/ 69655 w 119633"/>
                  <a:gd name="connsiteY4" fmla="*/ 1244526 h 1248495"/>
                  <a:gd name="connsiteX5" fmla="*/ 9694 w 119633"/>
                  <a:gd name="connsiteY5" fmla="*/ 1012179 h 1248495"/>
                  <a:gd name="connsiteX6" fmla="*/ 92140 w 119633"/>
                  <a:gd name="connsiteY6" fmla="*/ 150244 h 1248495"/>
                  <a:gd name="connsiteX7" fmla="*/ 114625 w 119633"/>
                  <a:gd name="connsiteY7" fmla="*/ 15333 h 1248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633" h="1248495">
                    <a:moveTo>
                      <a:pt x="114625" y="15333"/>
                    </a:moveTo>
                    <a:cubicBezTo>
                      <a:pt x="100259" y="42190"/>
                      <a:pt x="22811" y="267667"/>
                      <a:pt x="5947" y="311388"/>
                    </a:cubicBezTo>
                    <a:cubicBezTo>
                      <a:pt x="-10917" y="355109"/>
                      <a:pt x="13442" y="183348"/>
                      <a:pt x="13442" y="277661"/>
                    </a:cubicBezTo>
                    <a:cubicBezTo>
                      <a:pt x="13442" y="371974"/>
                      <a:pt x="-3422" y="716123"/>
                      <a:pt x="5947" y="877267"/>
                    </a:cubicBezTo>
                    <a:cubicBezTo>
                      <a:pt x="15316" y="1038411"/>
                      <a:pt x="69030" y="1222041"/>
                      <a:pt x="69655" y="1244526"/>
                    </a:cubicBezTo>
                    <a:cubicBezTo>
                      <a:pt x="70279" y="1267011"/>
                      <a:pt x="5947" y="1194559"/>
                      <a:pt x="9694" y="1012179"/>
                    </a:cubicBezTo>
                    <a:cubicBezTo>
                      <a:pt x="13441" y="829799"/>
                      <a:pt x="74651" y="322631"/>
                      <a:pt x="92140" y="150244"/>
                    </a:cubicBezTo>
                    <a:cubicBezTo>
                      <a:pt x="109628" y="-22143"/>
                      <a:pt x="128991" y="-11524"/>
                      <a:pt x="114625" y="15333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4" name="フリーフォーム 1213">
                <a:extLst>
                  <a:ext uri="{FF2B5EF4-FFF2-40B4-BE49-F238E27FC236}">
                    <a16:creationId xmlns:a16="http://schemas.microsoft.com/office/drawing/2014/main" id="{4DE2E52C-BFA0-CC15-98DD-DE33A7E1DC97}"/>
                  </a:ext>
                </a:extLst>
              </p:cNvPr>
              <p:cNvSpPr/>
              <p:nvPr/>
            </p:nvSpPr>
            <p:spPr>
              <a:xfrm>
                <a:off x="5231795" y="6428607"/>
                <a:ext cx="177491" cy="1787939"/>
              </a:xfrm>
              <a:custGeom>
                <a:avLst/>
                <a:gdLst>
                  <a:gd name="connsiteX0" fmla="*/ 3520 w 177491"/>
                  <a:gd name="connsiteY0" fmla="*/ 39649 h 1787939"/>
                  <a:gd name="connsiteX1" fmla="*/ 18510 w 177491"/>
                  <a:gd name="connsiteY1" fmla="*/ 811642 h 1787939"/>
                  <a:gd name="connsiteX2" fmla="*/ 7267 w 177491"/>
                  <a:gd name="connsiteY2" fmla="*/ 1070223 h 1787939"/>
                  <a:gd name="connsiteX3" fmla="*/ 3520 w 177491"/>
                  <a:gd name="connsiteY3" fmla="*/ 1414996 h 1787939"/>
                  <a:gd name="connsiteX4" fmla="*/ 59733 w 177491"/>
                  <a:gd name="connsiteY4" fmla="*/ 1212629 h 1787939"/>
                  <a:gd name="connsiteX5" fmla="*/ 175907 w 177491"/>
                  <a:gd name="connsiteY5" fmla="*/ 1786003 h 1787939"/>
                  <a:gd name="connsiteX6" fmla="*/ 123441 w 177491"/>
                  <a:gd name="connsiteY6" fmla="*/ 1355036 h 1787939"/>
                  <a:gd name="connsiteX7" fmla="*/ 70975 w 177491"/>
                  <a:gd name="connsiteY7" fmla="*/ 242016 h 1787939"/>
                  <a:gd name="connsiteX8" fmla="*/ 3520 w 177491"/>
                  <a:gd name="connsiteY8" fmla="*/ 39649 h 1787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491" h="1787939">
                    <a:moveTo>
                      <a:pt x="3520" y="39649"/>
                    </a:moveTo>
                    <a:cubicBezTo>
                      <a:pt x="-5224" y="134587"/>
                      <a:pt x="17886" y="639880"/>
                      <a:pt x="18510" y="811642"/>
                    </a:cubicBezTo>
                    <a:cubicBezTo>
                      <a:pt x="19135" y="983404"/>
                      <a:pt x="9765" y="969664"/>
                      <a:pt x="7267" y="1070223"/>
                    </a:cubicBezTo>
                    <a:cubicBezTo>
                      <a:pt x="4769" y="1170782"/>
                      <a:pt x="-5224" y="1391262"/>
                      <a:pt x="3520" y="1414996"/>
                    </a:cubicBezTo>
                    <a:cubicBezTo>
                      <a:pt x="12264" y="1438730"/>
                      <a:pt x="31002" y="1150795"/>
                      <a:pt x="59733" y="1212629"/>
                    </a:cubicBezTo>
                    <a:cubicBezTo>
                      <a:pt x="88464" y="1274463"/>
                      <a:pt x="165289" y="1762269"/>
                      <a:pt x="175907" y="1786003"/>
                    </a:cubicBezTo>
                    <a:cubicBezTo>
                      <a:pt x="186525" y="1809738"/>
                      <a:pt x="140930" y="1612367"/>
                      <a:pt x="123441" y="1355036"/>
                    </a:cubicBezTo>
                    <a:cubicBezTo>
                      <a:pt x="105952" y="1097705"/>
                      <a:pt x="86590" y="460623"/>
                      <a:pt x="70975" y="242016"/>
                    </a:cubicBezTo>
                    <a:cubicBezTo>
                      <a:pt x="55360" y="23409"/>
                      <a:pt x="12264" y="-55289"/>
                      <a:pt x="3520" y="39649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5" name="フリーフォーム 1214">
                <a:extLst>
                  <a:ext uri="{FF2B5EF4-FFF2-40B4-BE49-F238E27FC236}">
                    <a16:creationId xmlns:a16="http://schemas.microsoft.com/office/drawing/2014/main" id="{817A122B-9AAB-79A0-3F28-BB46E21D156D}"/>
                  </a:ext>
                </a:extLst>
              </p:cNvPr>
              <p:cNvSpPr/>
              <p:nvPr/>
            </p:nvSpPr>
            <p:spPr>
              <a:xfrm>
                <a:off x="5367144" y="6445762"/>
                <a:ext cx="171967" cy="1805662"/>
              </a:xfrm>
              <a:custGeom>
                <a:avLst/>
                <a:gdLst>
                  <a:gd name="connsiteX0" fmla="*/ 111761 w 171967"/>
                  <a:gd name="connsiteY0" fmla="*/ 22494 h 1805662"/>
                  <a:gd name="connsiteX1" fmla="*/ 85528 w 171967"/>
                  <a:gd name="connsiteY1" fmla="*/ 745769 h 1805662"/>
                  <a:gd name="connsiteX2" fmla="*/ 171722 w 171967"/>
                  <a:gd name="connsiteY2" fmla="*/ 1761353 h 1805662"/>
                  <a:gd name="connsiteX3" fmla="*/ 108013 w 171967"/>
                  <a:gd name="connsiteY3" fmla="*/ 1487782 h 1805662"/>
                  <a:gd name="connsiteX4" fmla="*/ 6830 w 171967"/>
                  <a:gd name="connsiteY4" fmla="*/ 273579 h 1805662"/>
                  <a:gd name="connsiteX5" fmla="*/ 10577 w 171967"/>
                  <a:gd name="connsiteY5" fmla="*/ 112435 h 1805662"/>
                  <a:gd name="connsiteX6" fmla="*/ 21820 w 171967"/>
                  <a:gd name="connsiteY6" fmla="*/ 176143 h 1805662"/>
                  <a:gd name="connsiteX7" fmla="*/ 111761 w 171967"/>
                  <a:gd name="connsiteY7" fmla="*/ 22494 h 1805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967" h="1805662">
                    <a:moveTo>
                      <a:pt x="111761" y="22494"/>
                    </a:moveTo>
                    <a:cubicBezTo>
                      <a:pt x="122379" y="117432"/>
                      <a:pt x="75534" y="455959"/>
                      <a:pt x="85528" y="745769"/>
                    </a:cubicBezTo>
                    <a:cubicBezTo>
                      <a:pt x="95521" y="1035579"/>
                      <a:pt x="167975" y="1637684"/>
                      <a:pt x="171722" y="1761353"/>
                    </a:cubicBezTo>
                    <a:cubicBezTo>
                      <a:pt x="175469" y="1885022"/>
                      <a:pt x="135495" y="1735744"/>
                      <a:pt x="108013" y="1487782"/>
                    </a:cubicBezTo>
                    <a:cubicBezTo>
                      <a:pt x="80531" y="1239820"/>
                      <a:pt x="23069" y="502804"/>
                      <a:pt x="6830" y="273579"/>
                    </a:cubicBezTo>
                    <a:cubicBezTo>
                      <a:pt x="-9409" y="44354"/>
                      <a:pt x="8079" y="128674"/>
                      <a:pt x="10577" y="112435"/>
                    </a:cubicBezTo>
                    <a:cubicBezTo>
                      <a:pt x="13075" y="96196"/>
                      <a:pt x="9953" y="189259"/>
                      <a:pt x="21820" y="176143"/>
                    </a:cubicBezTo>
                    <a:cubicBezTo>
                      <a:pt x="33687" y="163027"/>
                      <a:pt x="101143" y="-72444"/>
                      <a:pt x="111761" y="22494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6" name="フリーフォーム 1215">
                <a:extLst>
                  <a:ext uri="{FF2B5EF4-FFF2-40B4-BE49-F238E27FC236}">
                    <a16:creationId xmlns:a16="http://schemas.microsoft.com/office/drawing/2014/main" id="{6665F213-102E-2900-BF95-AA8A605F8738}"/>
                  </a:ext>
                </a:extLst>
              </p:cNvPr>
              <p:cNvSpPr/>
              <p:nvPr/>
            </p:nvSpPr>
            <p:spPr>
              <a:xfrm>
                <a:off x="5642445" y="6520678"/>
                <a:ext cx="166486" cy="1666317"/>
              </a:xfrm>
              <a:custGeom>
                <a:avLst/>
                <a:gdLst>
                  <a:gd name="connsiteX0" fmla="*/ 155001 w 166486"/>
                  <a:gd name="connsiteY0" fmla="*/ 43 h 1666317"/>
                  <a:gd name="connsiteX1" fmla="*/ 12594 w 166486"/>
                  <a:gd name="connsiteY1" fmla="*/ 1083083 h 1666317"/>
                  <a:gd name="connsiteX2" fmla="*/ 12594 w 166486"/>
                  <a:gd name="connsiteY2" fmla="*/ 1656456 h 1666317"/>
                  <a:gd name="connsiteX3" fmla="*/ 61312 w 166486"/>
                  <a:gd name="connsiteY3" fmla="*/ 1416614 h 1666317"/>
                  <a:gd name="connsiteX4" fmla="*/ 143758 w 166486"/>
                  <a:gd name="connsiteY4" fmla="*/ 1041860 h 1666317"/>
                  <a:gd name="connsiteX5" fmla="*/ 155001 w 166486"/>
                  <a:gd name="connsiteY5" fmla="*/ 43 h 1666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6486" h="1666317">
                    <a:moveTo>
                      <a:pt x="155001" y="43"/>
                    </a:moveTo>
                    <a:cubicBezTo>
                      <a:pt x="133140" y="6913"/>
                      <a:pt x="36328" y="807014"/>
                      <a:pt x="12594" y="1083083"/>
                    </a:cubicBezTo>
                    <a:cubicBezTo>
                      <a:pt x="-11141" y="1359152"/>
                      <a:pt x="4474" y="1600868"/>
                      <a:pt x="12594" y="1656456"/>
                    </a:cubicBezTo>
                    <a:cubicBezTo>
                      <a:pt x="20714" y="1712045"/>
                      <a:pt x="39451" y="1519047"/>
                      <a:pt x="61312" y="1416614"/>
                    </a:cubicBezTo>
                    <a:cubicBezTo>
                      <a:pt x="83173" y="1314181"/>
                      <a:pt x="123146" y="1275457"/>
                      <a:pt x="143758" y="1041860"/>
                    </a:cubicBezTo>
                    <a:cubicBezTo>
                      <a:pt x="164370" y="808263"/>
                      <a:pt x="176862" y="-6827"/>
                      <a:pt x="155001" y="43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7" name="フリーフォーム 1216">
                <a:extLst>
                  <a:ext uri="{FF2B5EF4-FFF2-40B4-BE49-F238E27FC236}">
                    <a16:creationId xmlns:a16="http://schemas.microsoft.com/office/drawing/2014/main" id="{BB434D69-9240-63A1-C4A9-485984EBE6E8}"/>
                  </a:ext>
                </a:extLst>
              </p:cNvPr>
              <p:cNvSpPr/>
              <p:nvPr/>
            </p:nvSpPr>
            <p:spPr>
              <a:xfrm>
                <a:off x="5838396" y="6501870"/>
                <a:ext cx="97295" cy="1818875"/>
              </a:xfrm>
              <a:custGeom>
                <a:avLst/>
                <a:gdLst>
                  <a:gd name="connsiteX0" fmla="*/ 82719 w 97295"/>
                  <a:gd name="connsiteY0" fmla="*/ 114 h 1818875"/>
                  <a:gd name="connsiteX1" fmla="*/ 93961 w 97295"/>
                  <a:gd name="connsiteY1" fmla="*/ 1105638 h 1818875"/>
                  <a:gd name="connsiteX2" fmla="*/ 45243 w 97295"/>
                  <a:gd name="connsiteY2" fmla="*/ 1783943 h 1818875"/>
                  <a:gd name="connsiteX3" fmla="*/ 52738 w 97295"/>
                  <a:gd name="connsiteY3" fmla="*/ 1664022 h 1818875"/>
                  <a:gd name="connsiteX4" fmla="*/ 273 w 97295"/>
                  <a:gd name="connsiteY4" fmla="*/ 1173094 h 1818875"/>
                  <a:gd name="connsiteX5" fmla="*/ 82719 w 97295"/>
                  <a:gd name="connsiteY5" fmla="*/ 114 h 1818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295" h="1818875">
                    <a:moveTo>
                      <a:pt x="82719" y="114"/>
                    </a:moveTo>
                    <a:cubicBezTo>
                      <a:pt x="98334" y="-11129"/>
                      <a:pt x="100207" y="808333"/>
                      <a:pt x="93961" y="1105638"/>
                    </a:cubicBezTo>
                    <a:cubicBezTo>
                      <a:pt x="87715" y="1402943"/>
                      <a:pt x="52113" y="1690879"/>
                      <a:pt x="45243" y="1783943"/>
                    </a:cubicBezTo>
                    <a:cubicBezTo>
                      <a:pt x="38373" y="1877007"/>
                      <a:pt x="60233" y="1765830"/>
                      <a:pt x="52738" y="1664022"/>
                    </a:cubicBezTo>
                    <a:cubicBezTo>
                      <a:pt x="45243" y="1562214"/>
                      <a:pt x="-4099" y="1451661"/>
                      <a:pt x="273" y="1173094"/>
                    </a:cubicBezTo>
                    <a:cubicBezTo>
                      <a:pt x="4645" y="894527"/>
                      <a:pt x="67104" y="11357"/>
                      <a:pt x="82719" y="114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8" name="フリーフォーム 1217">
                <a:extLst>
                  <a:ext uri="{FF2B5EF4-FFF2-40B4-BE49-F238E27FC236}">
                    <a16:creationId xmlns:a16="http://schemas.microsoft.com/office/drawing/2014/main" id="{2F9157A2-FB05-B128-9DDD-E5B8EAB621FC}"/>
                  </a:ext>
                </a:extLst>
              </p:cNvPr>
              <p:cNvSpPr/>
              <p:nvPr/>
            </p:nvSpPr>
            <p:spPr>
              <a:xfrm>
                <a:off x="4241149" y="1478448"/>
                <a:ext cx="53650" cy="1122603"/>
              </a:xfrm>
              <a:custGeom>
                <a:avLst/>
                <a:gdLst>
                  <a:gd name="connsiteX0" fmla="*/ 53533 w 53650"/>
                  <a:gd name="connsiteY0" fmla="*/ 1831 h 1122603"/>
                  <a:gd name="connsiteX1" fmla="*/ 16058 w 53650"/>
                  <a:gd name="connsiteY1" fmla="*/ 331614 h 1122603"/>
                  <a:gd name="connsiteX2" fmla="*/ 42290 w 53650"/>
                  <a:gd name="connsiteY2" fmla="*/ 249168 h 1122603"/>
                  <a:gd name="connsiteX3" fmla="*/ 16058 w 53650"/>
                  <a:gd name="connsiteY3" fmla="*/ 462778 h 1122603"/>
                  <a:gd name="connsiteX4" fmla="*/ 23553 w 53650"/>
                  <a:gd name="connsiteY4" fmla="*/ 747591 h 1122603"/>
                  <a:gd name="connsiteX5" fmla="*/ 42290 w 53650"/>
                  <a:gd name="connsiteY5" fmla="*/ 934968 h 1122603"/>
                  <a:gd name="connsiteX6" fmla="*/ 16058 w 53650"/>
                  <a:gd name="connsiteY6" fmla="*/ 1122345 h 1122603"/>
                  <a:gd name="connsiteX7" fmla="*/ 12310 w 53650"/>
                  <a:gd name="connsiteY7" fmla="*/ 893745 h 1122603"/>
                  <a:gd name="connsiteX8" fmla="*/ 19805 w 53650"/>
                  <a:gd name="connsiteY8" fmla="*/ 95519 h 1122603"/>
                  <a:gd name="connsiteX9" fmla="*/ 1067 w 53650"/>
                  <a:gd name="connsiteY9" fmla="*/ 192955 h 1122603"/>
                  <a:gd name="connsiteX10" fmla="*/ 53533 w 53650"/>
                  <a:gd name="connsiteY10" fmla="*/ 1831 h 112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650" h="1122603">
                    <a:moveTo>
                      <a:pt x="53533" y="1831"/>
                    </a:moveTo>
                    <a:cubicBezTo>
                      <a:pt x="56031" y="24941"/>
                      <a:pt x="17932" y="290391"/>
                      <a:pt x="16058" y="331614"/>
                    </a:cubicBezTo>
                    <a:cubicBezTo>
                      <a:pt x="14184" y="372837"/>
                      <a:pt x="42290" y="227307"/>
                      <a:pt x="42290" y="249168"/>
                    </a:cubicBezTo>
                    <a:cubicBezTo>
                      <a:pt x="42290" y="271029"/>
                      <a:pt x="19181" y="379708"/>
                      <a:pt x="16058" y="462778"/>
                    </a:cubicBezTo>
                    <a:cubicBezTo>
                      <a:pt x="12935" y="545848"/>
                      <a:pt x="19181" y="668893"/>
                      <a:pt x="23553" y="747591"/>
                    </a:cubicBezTo>
                    <a:cubicBezTo>
                      <a:pt x="27925" y="826289"/>
                      <a:pt x="43539" y="872509"/>
                      <a:pt x="42290" y="934968"/>
                    </a:cubicBezTo>
                    <a:cubicBezTo>
                      <a:pt x="41041" y="997427"/>
                      <a:pt x="21055" y="1129216"/>
                      <a:pt x="16058" y="1122345"/>
                    </a:cubicBezTo>
                    <a:cubicBezTo>
                      <a:pt x="11061" y="1115475"/>
                      <a:pt x="11685" y="1064883"/>
                      <a:pt x="12310" y="893745"/>
                    </a:cubicBezTo>
                    <a:cubicBezTo>
                      <a:pt x="12934" y="722607"/>
                      <a:pt x="21679" y="212317"/>
                      <a:pt x="19805" y="95519"/>
                    </a:cubicBezTo>
                    <a:cubicBezTo>
                      <a:pt x="17931" y="-21279"/>
                      <a:pt x="-5179" y="204198"/>
                      <a:pt x="1067" y="192955"/>
                    </a:cubicBezTo>
                    <a:cubicBezTo>
                      <a:pt x="7313" y="181712"/>
                      <a:pt x="51035" y="-21279"/>
                      <a:pt x="53533" y="183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9" name="フリーフォーム 1218">
                <a:extLst>
                  <a:ext uri="{FF2B5EF4-FFF2-40B4-BE49-F238E27FC236}">
                    <a16:creationId xmlns:a16="http://schemas.microsoft.com/office/drawing/2014/main" id="{2DC97BD3-F3C4-1D7A-F258-FBC210D9294E}"/>
                  </a:ext>
                </a:extLst>
              </p:cNvPr>
              <p:cNvSpPr/>
              <p:nvPr/>
            </p:nvSpPr>
            <p:spPr>
              <a:xfrm>
                <a:off x="4971931" y="1491513"/>
                <a:ext cx="316139" cy="499763"/>
              </a:xfrm>
              <a:custGeom>
                <a:avLst/>
                <a:gdLst>
                  <a:gd name="connsiteX0" fmla="*/ 315849 w 316139"/>
                  <a:gd name="connsiteY0" fmla="*/ 52474 h 499763"/>
                  <a:gd name="connsiteX1" fmla="*/ 34784 w 316139"/>
                  <a:gd name="connsiteY1" fmla="*/ 67464 h 499763"/>
                  <a:gd name="connsiteX2" fmla="*/ 139715 w 316139"/>
                  <a:gd name="connsiteY2" fmla="*/ 67464 h 499763"/>
                  <a:gd name="connsiteX3" fmla="*/ 57269 w 316139"/>
                  <a:gd name="connsiteY3" fmla="*/ 164900 h 499763"/>
                  <a:gd name="connsiteX4" fmla="*/ 61017 w 316139"/>
                  <a:gd name="connsiteY4" fmla="*/ 382257 h 499763"/>
                  <a:gd name="connsiteX5" fmla="*/ 90997 w 316139"/>
                  <a:gd name="connsiteY5" fmla="*/ 359772 h 499763"/>
                  <a:gd name="connsiteX6" fmla="*/ 282121 w 316139"/>
                  <a:gd name="connsiteY6" fmla="*/ 378510 h 499763"/>
                  <a:gd name="connsiteX7" fmla="*/ 76007 w 316139"/>
                  <a:gd name="connsiteY7" fmla="*/ 419733 h 499763"/>
                  <a:gd name="connsiteX8" fmla="*/ 252141 w 316139"/>
                  <a:gd name="connsiteY8" fmla="*/ 445966 h 499763"/>
                  <a:gd name="connsiteX9" fmla="*/ 12299 w 316139"/>
                  <a:gd name="connsiteY9" fmla="*/ 494684 h 499763"/>
                  <a:gd name="connsiteX10" fmla="*/ 34784 w 316139"/>
                  <a:gd name="connsiteY10" fmla="*/ 311054 h 499763"/>
                  <a:gd name="connsiteX11" fmla="*/ 34784 w 316139"/>
                  <a:gd name="connsiteY11" fmla="*/ 44979 h 499763"/>
                  <a:gd name="connsiteX12" fmla="*/ 31036 w 316139"/>
                  <a:gd name="connsiteY12" fmla="*/ 123677 h 499763"/>
                  <a:gd name="connsiteX13" fmla="*/ 16046 w 316139"/>
                  <a:gd name="connsiteY13" fmla="*/ 41231 h 499763"/>
                  <a:gd name="connsiteX14" fmla="*/ 76007 w 316139"/>
                  <a:gd name="connsiteY14" fmla="*/ 8 h 499763"/>
                  <a:gd name="connsiteX15" fmla="*/ 87249 w 316139"/>
                  <a:gd name="connsiteY15" fmla="*/ 37484 h 499763"/>
                  <a:gd name="connsiteX16" fmla="*/ 315849 w 316139"/>
                  <a:gd name="connsiteY16" fmla="*/ 52474 h 49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16139" h="499763">
                    <a:moveTo>
                      <a:pt x="315849" y="52474"/>
                    </a:moveTo>
                    <a:cubicBezTo>
                      <a:pt x="307105" y="57471"/>
                      <a:pt x="64140" y="64966"/>
                      <a:pt x="34784" y="67464"/>
                    </a:cubicBezTo>
                    <a:cubicBezTo>
                      <a:pt x="5428" y="69962"/>
                      <a:pt x="135968" y="51225"/>
                      <a:pt x="139715" y="67464"/>
                    </a:cubicBezTo>
                    <a:cubicBezTo>
                      <a:pt x="143462" y="83703"/>
                      <a:pt x="70385" y="112435"/>
                      <a:pt x="57269" y="164900"/>
                    </a:cubicBezTo>
                    <a:cubicBezTo>
                      <a:pt x="44153" y="217365"/>
                      <a:pt x="55396" y="349778"/>
                      <a:pt x="61017" y="382257"/>
                    </a:cubicBezTo>
                    <a:cubicBezTo>
                      <a:pt x="66638" y="414736"/>
                      <a:pt x="54146" y="360396"/>
                      <a:pt x="90997" y="359772"/>
                    </a:cubicBezTo>
                    <a:cubicBezTo>
                      <a:pt x="127848" y="359148"/>
                      <a:pt x="284619" y="368517"/>
                      <a:pt x="282121" y="378510"/>
                    </a:cubicBezTo>
                    <a:cubicBezTo>
                      <a:pt x="279623" y="388504"/>
                      <a:pt x="81004" y="408490"/>
                      <a:pt x="76007" y="419733"/>
                    </a:cubicBezTo>
                    <a:cubicBezTo>
                      <a:pt x="71010" y="430976"/>
                      <a:pt x="262759" y="433474"/>
                      <a:pt x="252141" y="445966"/>
                    </a:cubicBezTo>
                    <a:cubicBezTo>
                      <a:pt x="241523" y="458458"/>
                      <a:pt x="48525" y="517169"/>
                      <a:pt x="12299" y="494684"/>
                    </a:cubicBezTo>
                    <a:cubicBezTo>
                      <a:pt x="-23927" y="472199"/>
                      <a:pt x="31037" y="386005"/>
                      <a:pt x="34784" y="311054"/>
                    </a:cubicBezTo>
                    <a:cubicBezTo>
                      <a:pt x="38531" y="236103"/>
                      <a:pt x="35409" y="76208"/>
                      <a:pt x="34784" y="44979"/>
                    </a:cubicBezTo>
                    <a:cubicBezTo>
                      <a:pt x="34159" y="13750"/>
                      <a:pt x="34159" y="124302"/>
                      <a:pt x="31036" y="123677"/>
                    </a:cubicBezTo>
                    <a:cubicBezTo>
                      <a:pt x="27913" y="123052"/>
                      <a:pt x="8551" y="61842"/>
                      <a:pt x="16046" y="41231"/>
                    </a:cubicBezTo>
                    <a:cubicBezTo>
                      <a:pt x="23541" y="20620"/>
                      <a:pt x="64140" y="632"/>
                      <a:pt x="76007" y="8"/>
                    </a:cubicBezTo>
                    <a:cubicBezTo>
                      <a:pt x="87874" y="-616"/>
                      <a:pt x="41029" y="31863"/>
                      <a:pt x="87249" y="37484"/>
                    </a:cubicBezTo>
                    <a:cubicBezTo>
                      <a:pt x="133469" y="43105"/>
                      <a:pt x="324593" y="47477"/>
                      <a:pt x="315849" y="5247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0" name="フリーフォーム 1219">
                <a:extLst>
                  <a:ext uri="{FF2B5EF4-FFF2-40B4-BE49-F238E27FC236}">
                    <a16:creationId xmlns:a16="http://schemas.microsoft.com/office/drawing/2014/main" id="{A5E99F31-C14D-F5EA-3226-8162DE63BE0E}"/>
                  </a:ext>
                </a:extLst>
              </p:cNvPr>
              <p:cNvSpPr/>
              <p:nvPr/>
            </p:nvSpPr>
            <p:spPr>
              <a:xfrm>
                <a:off x="5712130" y="1578867"/>
                <a:ext cx="1317756" cy="115284"/>
              </a:xfrm>
              <a:custGeom>
                <a:avLst/>
                <a:gdLst>
                  <a:gd name="connsiteX0" fmla="*/ 2870 w 1317756"/>
                  <a:gd name="connsiteY0" fmla="*/ 62556 h 115284"/>
                  <a:gd name="connsiteX1" fmla="*/ 415100 w 1317756"/>
                  <a:gd name="connsiteY1" fmla="*/ 6343 h 115284"/>
                  <a:gd name="connsiteX2" fmla="*/ 358886 w 1317756"/>
                  <a:gd name="connsiteY2" fmla="*/ 6343 h 115284"/>
                  <a:gd name="connsiteX3" fmla="*/ 812339 w 1317756"/>
                  <a:gd name="connsiteY3" fmla="*/ 51313 h 115284"/>
                  <a:gd name="connsiteX4" fmla="*/ 696165 w 1317756"/>
                  <a:gd name="connsiteY4" fmla="*/ 6343 h 115284"/>
                  <a:gd name="connsiteX5" fmla="*/ 1085909 w 1317756"/>
                  <a:gd name="connsiteY5" fmla="*/ 88789 h 115284"/>
                  <a:gd name="connsiteX6" fmla="*/ 1314509 w 1317756"/>
                  <a:gd name="connsiteY6" fmla="*/ 73799 h 115284"/>
                  <a:gd name="connsiteX7" fmla="*/ 921018 w 1317756"/>
                  <a:gd name="connsiteY7" fmla="*/ 81294 h 115284"/>
                  <a:gd name="connsiteX8" fmla="*/ 1153365 w 1317756"/>
                  <a:gd name="connsiteY8" fmla="*/ 96284 h 115284"/>
                  <a:gd name="connsiteX9" fmla="*/ 797349 w 1317756"/>
                  <a:gd name="connsiteY9" fmla="*/ 96284 h 115284"/>
                  <a:gd name="connsiteX10" fmla="*/ 272693 w 1317756"/>
                  <a:gd name="connsiteY10" fmla="*/ 100031 h 115284"/>
                  <a:gd name="connsiteX11" fmla="*/ 317663 w 1317756"/>
                  <a:gd name="connsiteY11" fmla="*/ 96284 h 115284"/>
                  <a:gd name="connsiteX12" fmla="*/ 89063 w 1317756"/>
                  <a:gd name="connsiteY12" fmla="*/ 115022 h 115284"/>
                  <a:gd name="connsiteX13" fmla="*/ 223975 w 1317756"/>
                  <a:gd name="connsiteY13" fmla="*/ 103779 h 115284"/>
                  <a:gd name="connsiteX14" fmla="*/ 2870 w 1317756"/>
                  <a:gd name="connsiteY14" fmla="*/ 62556 h 115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17756" h="115284">
                    <a:moveTo>
                      <a:pt x="2870" y="62556"/>
                    </a:moveTo>
                    <a:cubicBezTo>
                      <a:pt x="34724" y="46317"/>
                      <a:pt x="355764" y="15712"/>
                      <a:pt x="415100" y="6343"/>
                    </a:cubicBezTo>
                    <a:cubicBezTo>
                      <a:pt x="474436" y="-3026"/>
                      <a:pt x="292680" y="-1152"/>
                      <a:pt x="358886" y="6343"/>
                    </a:cubicBezTo>
                    <a:cubicBezTo>
                      <a:pt x="425092" y="13838"/>
                      <a:pt x="756126" y="51313"/>
                      <a:pt x="812339" y="51313"/>
                    </a:cubicBezTo>
                    <a:cubicBezTo>
                      <a:pt x="868552" y="51313"/>
                      <a:pt x="650570" y="97"/>
                      <a:pt x="696165" y="6343"/>
                    </a:cubicBezTo>
                    <a:cubicBezTo>
                      <a:pt x="741760" y="12589"/>
                      <a:pt x="982852" y="77546"/>
                      <a:pt x="1085909" y="88789"/>
                    </a:cubicBezTo>
                    <a:cubicBezTo>
                      <a:pt x="1188966" y="100032"/>
                      <a:pt x="1341991" y="75048"/>
                      <a:pt x="1314509" y="73799"/>
                    </a:cubicBezTo>
                    <a:cubicBezTo>
                      <a:pt x="1287027" y="72550"/>
                      <a:pt x="947875" y="77547"/>
                      <a:pt x="921018" y="81294"/>
                    </a:cubicBezTo>
                    <a:cubicBezTo>
                      <a:pt x="894161" y="85041"/>
                      <a:pt x="1173977" y="93786"/>
                      <a:pt x="1153365" y="96284"/>
                    </a:cubicBezTo>
                    <a:cubicBezTo>
                      <a:pt x="1132753" y="98782"/>
                      <a:pt x="797349" y="96284"/>
                      <a:pt x="797349" y="96284"/>
                    </a:cubicBezTo>
                    <a:lnTo>
                      <a:pt x="272693" y="100031"/>
                    </a:lnTo>
                    <a:cubicBezTo>
                      <a:pt x="192745" y="100031"/>
                      <a:pt x="317663" y="96284"/>
                      <a:pt x="317663" y="96284"/>
                    </a:cubicBezTo>
                    <a:lnTo>
                      <a:pt x="89063" y="115022"/>
                    </a:lnTo>
                    <a:cubicBezTo>
                      <a:pt x="73448" y="116271"/>
                      <a:pt x="233344" y="113148"/>
                      <a:pt x="223975" y="103779"/>
                    </a:cubicBezTo>
                    <a:cubicBezTo>
                      <a:pt x="214606" y="94410"/>
                      <a:pt x="-28984" y="78795"/>
                      <a:pt x="2870" y="6255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1" name="フリーフォーム 1220">
                <a:extLst>
                  <a:ext uri="{FF2B5EF4-FFF2-40B4-BE49-F238E27FC236}">
                    <a16:creationId xmlns:a16="http://schemas.microsoft.com/office/drawing/2014/main" id="{978E4094-E189-E02C-43D2-F14C82ED9FDF}"/>
                  </a:ext>
                </a:extLst>
              </p:cNvPr>
              <p:cNvSpPr/>
              <p:nvPr/>
            </p:nvSpPr>
            <p:spPr>
              <a:xfrm>
                <a:off x="5636302" y="1846096"/>
                <a:ext cx="880077" cy="97712"/>
              </a:xfrm>
              <a:custGeom>
                <a:avLst/>
                <a:gdLst>
                  <a:gd name="connsiteX0" fmla="*/ 0 w 880077"/>
                  <a:gd name="connsiteY0" fmla="*/ 5189 h 97712"/>
                  <a:gd name="connsiteX1" fmla="*/ 509665 w 880077"/>
                  <a:gd name="connsiteY1" fmla="*/ 8937 h 97712"/>
                  <a:gd name="connsiteX2" fmla="*/ 367259 w 880077"/>
                  <a:gd name="connsiteY2" fmla="*/ 1442 h 97712"/>
                  <a:gd name="connsiteX3" fmla="*/ 873177 w 880077"/>
                  <a:gd name="connsiteY3" fmla="*/ 1442 h 97712"/>
                  <a:gd name="connsiteX4" fmla="*/ 633334 w 880077"/>
                  <a:gd name="connsiteY4" fmla="*/ 16432 h 97712"/>
                  <a:gd name="connsiteX5" fmla="*/ 247337 w 880077"/>
                  <a:gd name="connsiteY5" fmla="*/ 95130 h 97712"/>
                  <a:gd name="connsiteX6" fmla="*/ 509665 w 880077"/>
                  <a:gd name="connsiteY6" fmla="*/ 72645 h 97712"/>
                  <a:gd name="connsiteX7" fmla="*/ 0 w 880077"/>
                  <a:gd name="connsiteY7" fmla="*/ 5189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077" h="97712">
                    <a:moveTo>
                      <a:pt x="0" y="5189"/>
                    </a:moveTo>
                    <a:cubicBezTo>
                      <a:pt x="0" y="-5429"/>
                      <a:pt x="448455" y="9561"/>
                      <a:pt x="509665" y="8937"/>
                    </a:cubicBezTo>
                    <a:cubicBezTo>
                      <a:pt x="570875" y="8313"/>
                      <a:pt x="306674" y="2691"/>
                      <a:pt x="367259" y="1442"/>
                    </a:cubicBezTo>
                    <a:cubicBezTo>
                      <a:pt x="427844" y="193"/>
                      <a:pt x="828831" y="-1056"/>
                      <a:pt x="873177" y="1442"/>
                    </a:cubicBezTo>
                    <a:cubicBezTo>
                      <a:pt x="917523" y="3940"/>
                      <a:pt x="737641" y="817"/>
                      <a:pt x="633334" y="16432"/>
                    </a:cubicBezTo>
                    <a:cubicBezTo>
                      <a:pt x="529027" y="32047"/>
                      <a:pt x="267948" y="85761"/>
                      <a:pt x="247337" y="95130"/>
                    </a:cubicBezTo>
                    <a:cubicBezTo>
                      <a:pt x="226726" y="104499"/>
                      <a:pt x="547140" y="86386"/>
                      <a:pt x="509665" y="72645"/>
                    </a:cubicBezTo>
                    <a:cubicBezTo>
                      <a:pt x="472190" y="58904"/>
                      <a:pt x="0" y="15807"/>
                      <a:pt x="0" y="5189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2" name="フリーフォーム 1221">
                <a:extLst>
                  <a:ext uri="{FF2B5EF4-FFF2-40B4-BE49-F238E27FC236}">
                    <a16:creationId xmlns:a16="http://schemas.microsoft.com/office/drawing/2014/main" id="{CE550D6A-529F-6561-E10E-E745AB304C88}"/>
                  </a:ext>
                </a:extLst>
              </p:cNvPr>
              <p:cNvSpPr/>
              <p:nvPr/>
            </p:nvSpPr>
            <p:spPr>
              <a:xfrm>
                <a:off x="7039171" y="1502758"/>
                <a:ext cx="827150" cy="149921"/>
              </a:xfrm>
              <a:custGeom>
                <a:avLst/>
                <a:gdLst>
                  <a:gd name="connsiteX0" fmla="*/ 28691 w 827150"/>
                  <a:gd name="connsiteY0" fmla="*/ 56219 h 149921"/>
                  <a:gd name="connsiteX1" fmla="*/ 84904 w 827150"/>
                  <a:gd name="connsiteY1" fmla="*/ 59967 h 149921"/>
                  <a:gd name="connsiteX2" fmla="*/ 677016 w 827150"/>
                  <a:gd name="connsiteY2" fmla="*/ 6 h 149921"/>
                  <a:gd name="connsiteX3" fmla="*/ 287272 w 827150"/>
                  <a:gd name="connsiteY3" fmla="*/ 56219 h 149921"/>
                  <a:gd name="connsiteX4" fmla="*/ 530862 w 827150"/>
                  <a:gd name="connsiteY4" fmla="*/ 56219 h 149921"/>
                  <a:gd name="connsiteX5" fmla="*/ 238554 w 827150"/>
                  <a:gd name="connsiteY5" fmla="*/ 86199 h 149921"/>
                  <a:gd name="connsiteX6" fmla="*/ 748219 w 827150"/>
                  <a:gd name="connsiteY6" fmla="*/ 93694 h 149921"/>
                  <a:gd name="connsiteX7" fmla="*/ 793190 w 827150"/>
                  <a:gd name="connsiteY7" fmla="*/ 101190 h 149921"/>
                  <a:gd name="connsiteX8" fmla="*/ 751967 w 827150"/>
                  <a:gd name="connsiteY8" fmla="*/ 112432 h 149921"/>
                  <a:gd name="connsiteX9" fmla="*/ 823170 w 827150"/>
                  <a:gd name="connsiteY9" fmla="*/ 146160 h 149921"/>
                  <a:gd name="connsiteX10" fmla="*/ 609560 w 827150"/>
                  <a:gd name="connsiteY10" fmla="*/ 146160 h 149921"/>
                  <a:gd name="connsiteX11" fmla="*/ 264786 w 827150"/>
                  <a:gd name="connsiteY11" fmla="*/ 119927 h 149921"/>
                  <a:gd name="connsiteX12" fmla="*/ 126127 w 827150"/>
                  <a:gd name="connsiteY12" fmla="*/ 134917 h 149921"/>
                  <a:gd name="connsiteX13" fmla="*/ 324747 w 827150"/>
                  <a:gd name="connsiteY13" fmla="*/ 104937 h 149921"/>
                  <a:gd name="connsiteX14" fmla="*/ 28691 w 827150"/>
                  <a:gd name="connsiteY14" fmla="*/ 56219 h 149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27150" h="149921">
                    <a:moveTo>
                      <a:pt x="28691" y="56219"/>
                    </a:moveTo>
                    <a:cubicBezTo>
                      <a:pt x="-11283" y="48724"/>
                      <a:pt x="-23150" y="69336"/>
                      <a:pt x="84904" y="59967"/>
                    </a:cubicBezTo>
                    <a:cubicBezTo>
                      <a:pt x="192958" y="50598"/>
                      <a:pt x="643288" y="631"/>
                      <a:pt x="677016" y="6"/>
                    </a:cubicBezTo>
                    <a:cubicBezTo>
                      <a:pt x="710744" y="-619"/>
                      <a:pt x="311631" y="46850"/>
                      <a:pt x="287272" y="56219"/>
                    </a:cubicBezTo>
                    <a:cubicBezTo>
                      <a:pt x="262913" y="65588"/>
                      <a:pt x="538982" y="51222"/>
                      <a:pt x="530862" y="56219"/>
                    </a:cubicBezTo>
                    <a:cubicBezTo>
                      <a:pt x="522742" y="61216"/>
                      <a:pt x="202328" y="79953"/>
                      <a:pt x="238554" y="86199"/>
                    </a:cubicBezTo>
                    <a:cubicBezTo>
                      <a:pt x="274780" y="92445"/>
                      <a:pt x="655780" y="91196"/>
                      <a:pt x="748219" y="93694"/>
                    </a:cubicBezTo>
                    <a:cubicBezTo>
                      <a:pt x="840658" y="96193"/>
                      <a:pt x="792565" y="98067"/>
                      <a:pt x="793190" y="101190"/>
                    </a:cubicBezTo>
                    <a:cubicBezTo>
                      <a:pt x="793815" y="104313"/>
                      <a:pt x="746970" y="104937"/>
                      <a:pt x="751967" y="112432"/>
                    </a:cubicBezTo>
                    <a:cubicBezTo>
                      <a:pt x="756964" y="119927"/>
                      <a:pt x="846904" y="140539"/>
                      <a:pt x="823170" y="146160"/>
                    </a:cubicBezTo>
                    <a:cubicBezTo>
                      <a:pt x="799436" y="151781"/>
                      <a:pt x="702624" y="150532"/>
                      <a:pt x="609560" y="146160"/>
                    </a:cubicBezTo>
                    <a:cubicBezTo>
                      <a:pt x="516496" y="141788"/>
                      <a:pt x="345358" y="121801"/>
                      <a:pt x="264786" y="119927"/>
                    </a:cubicBezTo>
                    <a:cubicBezTo>
                      <a:pt x="184214" y="118053"/>
                      <a:pt x="116134" y="137415"/>
                      <a:pt x="126127" y="134917"/>
                    </a:cubicBezTo>
                    <a:cubicBezTo>
                      <a:pt x="136121" y="132419"/>
                      <a:pt x="338488" y="118053"/>
                      <a:pt x="324747" y="104937"/>
                    </a:cubicBezTo>
                    <a:cubicBezTo>
                      <a:pt x="311006" y="91821"/>
                      <a:pt x="68665" y="63714"/>
                      <a:pt x="28691" y="56219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3" name="フリーフォーム 1222">
                <a:extLst>
                  <a:ext uri="{FF2B5EF4-FFF2-40B4-BE49-F238E27FC236}">
                    <a16:creationId xmlns:a16="http://schemas.microsoft.com/office/drawing/2014/main" id="{E314650D-1E0B-78B8-4704-0DE76682EAD0}"/>
                  </a:ext>
                </a:extLst>
              </p:cNvPr>
              <p:cNvSpPr/>
              <p:nvPr/>
            </p:nvSpPr>
            <p:spPr>
              <a:xfrm>
                <a:off x="7682458" y="1656214"/>
                <a:ext cx="180926" cy="164153"/>
              </a:xfrm>
              <a:custGeom>
                <a:avLst/>
                <a:gdLst>
                  <a:gd name="connsiteX0" fmla="*/ 168640 w 180926"/>
                  <a:gd name="connsiteY0" fmla="*/ 199 h 164153"/>
                  <a:gd name="connsiteX1" fmla="*/ 1 w 180926"/>
                  <a:gd name="connsiteY1" fmla="*/ 60160 h 164153"/>
                  <a:gd name="connsiteX2" fmla="*/ 172388 w 180926"/>
                  <a:gd name="connsiteY2" fmla="*/ 71402 h 164153"/>
                  <a:gd name="connsiteX3" fmla="*/ 29981 w 180926"/>
                  <a:gd name="connsiteY3" fmla="*/ 116373 h 164153"/>
                  <a:gd name="connsiteX4" fmla="*/ 41224 w 180926"/>
                  <a:gd name="connsiteY4" fmla="*/ 161343 h 164153"/>
                  <a:gd name="connsiteX5" fmla="*/ 123670 w 180926"/>
                  <a:gd name="connsiteY5" fmla="*/ 157596 h 164153"/>
                  <a:gd name="connsiteX6" fmla="*/ 179883 w 180926"/>
                  <a:gd name="connsiteY6" fmla="*/ 142606 h 164153"/>
                  <a:gd name="connsiteX7" fmla="*/ 74952 w 180926"/>
                  <a:gd name="connsiteY7" fmla="*/ 67655 h 164153"/>
                  <a:gd name="connsiteX8" fmla="*/ 11244 w 180926"/>
                  <a:gd name="connsiteY8" fmla="*/ 41422 h 164153"/>
                  <a:gd name="connsiteX9" fmla="*/ 168640 w 180926"/>
                  <a:gd name="connsiteY9" fmla="*/ 199 h 164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0926" h="164153">
                    <a:moveTo>
                      <a:pt x="168640" y="199"/>
                    </a:moveTo>
                    <a:cubicBezTo>
                      <a:pt x="166766" y="3322"/>
                      <a:pt x="-624" y="48293"/>
                      <a:pt x="1" y="60160"/>
                    </a:cubicBezTo>
                    <a:cubicBezTo>
                      <a:pt x="626" y="72027"/>
                      <a:pt x="167391" y="62033"/>
                      <a:pt x="172388" y="71402"/>
                    </a:cubicBezTo>
                    <a:cubicBezTo>
                      <a:pt x="177385" y="80771"/>
                      <a:pt x="51842" y="101383"/>
                      <a:pt x="29981" y="116373"/>
                    </a:cubicBezTo>
                    <a:cubicBezTo>
                      <a:pt x="8120" y="131363"/>
                      <a:pt x="25609" y="154473"/>
                      <a:pt x="41224" y="161343"/>
                    </a:cubicBezTo>
                    <a:cubicBezTo>
                      <a:pt x="56839" y="168213"/>
                      <a:pt x="100560" y="160719"/>
                      <a:pt x="123670" y="157596"/>
                    </a:cubicBezTo>
                    <a:cubicBezTo>
                      <a:pt x="146780" y="154473"/>
                      <a:pt x="188003" y="157596"/>
                      <a:pt x="179883" y="142606"/>
                    </a:cubicBezTo>
                    <a:cubicBezTo>
                      <a:pt x="171763" y="127616"/>
                      <a:pt x="103058" y="84519"/>
                      <a:pt x="74952" y="67655"/>
                    </a:cubicBezTo>
                    <a:cubicBezTo>
                      <a:pt x="46846" y="50791"/>
                      <a:pt x="626" y="51415"/>
                      <a:pt x="11244" y="41422"/>
                    </a:cubicBezTo>
                    <a:cubicBezTo>
                      <a:pt x="21862" y="31429"/>
                      <a:pt x="170514" y="-2924"/>
                      <a:pt x="168640" y="199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4" name="フリーフォーム 1223">
                <a:extLst>
                  <a:ext uri="{FF2B5EF4-FFF2-40B4-BE49-F238E27FC236}">
                    <a16:creationId xmlns:a16="http://schemas.microsoft.com/office/drawing/2014/main" id="{25198852-30F0-9A8D-A571-E23FF26033D9}"/>
                  </a:ext>
                </a:extLst>
              </p:cNvPr>
              <p:cNvSpPr/>
              <p:nvPr/>
            </p:nvSpPr>
            <p:spPr>
              <a:xfrm>
                <a:off x="7284980" y="1853564"/>
                <a:ext cx="604531" cy="118174"/>
              </a:xfrm>
              <a:custGeom>
                <a:avLst/>
                <a:gdLst>
                  <a:gd name="connsiteX0" fmla="*/ 603594 w 604531"/>
                  <a:gd name="connsiteY0" fmla="*/ 1469 h 118174"/>
                  <a:gd name="connsiteX1" fmla="*/ 292548 w 604531"/>
                  <a:gd name="connsiteY1" fmla="*/ 50187 h 118174"/>
                  <a:gd name="connsiteX2" fmla="*/ 240 w 604531"/>
                  <a:gd name="connsiteY2" fmla="*/ 23954 h 118174"/>
                  <a:gd name="connsiteX3" fmla="*/ 341266 w 604531"/>
                  <a:gd name="connsiteY3" fmla="*/ 31449 h 118174"/>
                  <a:gd name="connsiteX4" fmla="*/ 213850 w 604531"/>
                  <a:gd name="connsiteY4" fmla="*/ 95157 h 118174"/>
                  <a:gd name="connsiteX5" fmla="*/ 558623 w 604531"/>
                  <a:gd name="connsiteY5" fmla="*/ 113895 h 118174"/>
                  <a:gd name="connsiteX6" fmla="*/ 393731 w 604531"/>
                  <a:gd name="connsiteY6" fmla="*/ 20206 h 118174"/>
                  <a:gd name="connsiteX7" fmla="*/ 603594 w 604531"/>
                  <a:gd name="connsiteY7" fmla="*/ 1469 h 118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4531" h="118174">
                    <a:moveTo>
                      <a:pt x="603594" y="1469"/>
                    </a:moveTo>
                    <a:cubicBezTo>
                      <a:pt x="586730" y="6466"/>
                      <a:pt x="393107" y="46440"/>
                      <a:pt x="292548" y="50187"/>
                    </a:cubicBezTo>
                    <a:cubicBezTo>
                      <a:pt x="191989" y="53934"/>
                      <a:pt x="-7880" y="27077"/>
                      <a:pt x="240" y="23954"/>
                    </a:cubicBezTo>
                    <a:cubicBezTo>
                      <a:pt x="8360" y="20831"/>
                      <a:pt x="305664" y="19582"/>
                      <a:pt x="341266" y="31449"/>
                    </a:cubicBezTo>
                    <a:cubicBezTo>
                      <a:pt x="376868" y="43316"/>
                      <a:pt x="177624" y="81416"/>
                      <a:pt x="213850" y="95157"/>
                    </a:cubicBezTo>
                    <a:cubicBezTo>
                      <a:pt x="250076" y="108898"/>
                      <a:pt x="528643" y="126387"/>
                      <a:pt x="558623" y="113895"/>
                    </a:cubicBezTo>
                    <a:cubicBezTo>
                      <a:pt x="588603" y="101403"/>
                      <a:pt x="383113" y="35821"/>
                      <a:pt x="393731" y="20206"/>
                    </a:cubicBezTo>
                    <a:cubicBezTo>
                      <a:pt x="404349" y="4591"/>
                      <a:pt x="620458" y="-3528"/>
                      <a:pt x="603594" y="1469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5" name="フリーフォーム 1224">
                <a:extLst>
                  <a:ext uri="{FF2B5EF4-FFF2-40B4-BE49-F238E27FC236}">
                    <a16:creationId xmlns:a16="http://schemas.microsoft.com/office/drawing/2014/main" id="{9ECC619F-B4D1-C463-3AAE-B5AC892AA54B}"/>
                  </a:ext>
                </a:extLst>
              </p:cNvPr>
              <p:cNvSpPr/>
              <p:nvPr/>
            </p:nvSpPr>
            <p:spPr>
              <a:xfrm>
                <a:off x="8373872" y="1722132"/>
                <a:ext cx="90899" cy="433045"/>
              </a:xfrm>
              <a:custGeom>
                <a:avLst/>
                <a:gdLst>
                  <a:gd name="connsiteX0" fmla="*/ 5630 w 90899"/>
                  <a:gd name="connsiteY0" fmla="*/ 1737 h 433045"/>
                  <a:gd name="connsiteX1" fmla="*/ 5630 w 90899"/>
                  <a:gd name="connsiteY1" fmla="*/ 425209 h 433045"/>
                  <a:gd name="connsiteX2" fmla="*/ 46853 w 90899"/>
                  <a:gd name="connsiteY2" fmla="*/ 282802 h 433045"/>
                  <a:gd name="connsiteX3" fmla="*/ 84328 w 90899"/>
                  <a:gd name="connsiteY3" fmla="*/ 357753 h 433045"/>
                  <a:gd name="connsiteX4" fmla="*/ 88076 w 90899"/>
                  <a:gd name="connsiteY4" fmla="*/ 204104 h 433045"/>
                  <a:gd name="connsiteX5" fmla="*/ 54348 w 90899"/>
                  <a:gd name="connsiteY5" fmla="*/ 271560 h 433045"/>
                  <a:gd name="connsiteX6" fmla="*/ 5630 w 90899"/>
                  <a:gd name="connsiteY6" fmla="*/ 1737 h 433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899" h="433045">
                    <a:moveTo>
                      <a:pt x="5630" y="1737"/>
                    </a:moveTo>
                    <a:cubicBezTo>
                      <a:pt x="-2490" y="27345"/>
                      <a:pt x="-1240" y="378365"/>
                      <a:pt x="5630" y="425209"/>
                    </a:cubicBezTo>
                    <a:cubicBezTo>
                      <a:pt x="12500" y="472053"/>
                      <a:pt x="33737" y="294045"/>
                      <a:pt x="46853" y="282802"/>
                    </a:cubicBezTo>
                    <a:cubicBezTo>
                      <a:pt x="59969" y="271559"/>
                      <a:pt x="77458" y="370869"/>
                      <a:pt x="84328" y="357753"/>
                    </a:cubicBezTo>
                    <a:cubicBezTo>
                      <a:pt x="91199" y="344637"/>
                      <a:pt x="93073" y="218469"/>
                      <a:pt x="88076" y="204104"/>
                    </a:cubicBezTo>
                    <a:cubicBezTo>
                      <a:pt x="83079" y="189739"/>
                      <a:pt x="66215" y="301540"/>
                      <a:pt x="54348" y="271560"/>
                    </a:cubicBezTo>
                    <a:cubicBezTo>
                      <a:pt x="42481" y="241580"/>
                      <a:pt x="13750" y="-23871"/>
                      <a:pt x="5630" y="173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6" name="フリーフォーム 1225">
                <a:extLst>
                  <a:ext uri="{FF2B5EF4-FFF2-40B4-BE49-F238E27FC236}">
                    <a16:creationId xmlns:a16="http://schemas.microsoft.com/office/drawing/2014/main" id="{7D505CF1-FBAE-B067-3F26-49AB2971D5AF}"/>
                  </a:ext>
                </a:extLst>
              </p:cNvPr>
              <p:cNvSpPr/>
              <p:nvPr/>
            </p:nvSpPr>
            <p:spPr>
              <a:xfrm>
                <a:off x="7813550" y="2029632"/>
                <a:ext cx="84290" cy="554929"/>
              </a:xfrm>
              <a:custGeom>
                <a:avLst/>
                <a:gdLst>
                  <a:gd name="connsiteX0" fmla="*/ 15063 w 84290"/>
                  <a:gd name="connsiteY0" fmla="*/ 1535 h 554929"/>
                  <a:gd name="connsiteX1" fmla="*/ 78771 w 84290"/>
                  <a:gd name="connsiteY1" fmla="*/ 278853 h 554929"/>
                  <a:gd name="connsiteX2" fmla="*/ 75024 w 84290"/>
                  <a:gd name="connsiteY2" fmla="*/ 256368 h 554929"/>
                  <a:gd name="connsiteX3" fmla="*/ 26306 w 84290"/>
                  <a:gd name="connsiteY3" fmla="*/ 548676 h 554929"/>
                  <a:gd name="connsiteX4" fmla="*/ 73 w 84290"/>
                  <a:gd name="connsiteY4" fmla="*/ 421260 h 554929"/>
                  <a:gd name="connsiteX5" fmla="*/ 15063 w 84290"/>
                  <a:gd name="connsiteY5" fmla="*/ 1535 h 554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290" h="554929">
                    <a:moveTo>
                      <a:pt x="15063" y="1535"/>
                    </a:moveTo>
                    <a:cubicBezTo>
                      <a:pt x="28179" y="-22199"/>
                      <a:pt x="68778" y="236381"/>
                      <a:pt x="78771" y="278853"/>
                    </a:cubicBezTo>
                    <a:cubicBezTo>
                      <a:pt x="88765" y="321325"/>
                      <a:pt x="83768" y="211398"/>
                      <a:pt x="75024" y="256368"/>
                    </a:cubicBezTo>
                    <a:cubicBezTo>
                      <a:pt x="66280" y="301339"/>
                      <a:pt x="38798" y="521194"/>
                      <a:pt x="26306" y="548676"/>
                    </a:cubicBezTo>
                    <a:cubicBezTo>
                      <a:pt x="13814" y="576158"/>
                      <a:pt x="-1176" y="509327"/>
                      <a:pt x="73" y="421260"/>
                    </a:cubicBezTo>
                    <a:cubicBezTo>
                      <a:pt x="1322" y="333193"/>
                      <a:pt x="1947" y="25269"/>
                      <a:pt x="15063" y="153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7" name="フリーフォーム 1226">
                <a:extLst>
                  <a:ext uri="{FF2B5EF4-FFF2-40B4-BE49-F238E27FC236}">
                    <a16:creationId xmlns:a16="http://schemas.microsoft.com/office/drawing/2014/main" id="{264CA150-94EA-2643-6F87-22C01D5A211F}"/>
                  </a:ext>
                </a:extLst>
              </p:cNvPr>
              <p:cNvSpPr/>
              <p:nvPr/>
            </p:nvSpPr>
            <p:spPr>
              <a:xfrm>
                <a:off x="7401304" y="2032125"/>
                <a:ext cx="319348" cy="587952"/>
              </a:xfrm>
              <a:custGeom>
                <a:avLst/>
                <a:gdLst>
                  <a:gd name="connsiteX0" fmla="*/ 89 w 319348"/>
                  <a:gd name="connsiteY0" fmla="*/ 2790 h 587952"/>
                  <a:gd name="connsiteX1" fmla="*/ 258670 w 319348"/>
                  <a:gd name="connsiteY1" fmla="*/ 10285 h 587952"/>
                  <a:gd name="connsiteX2" fmla="*/ 228689 w 319348"/>
                  <a:gd name="connsiteY2" fmla="*/ 55255 h 587952"/>
                  <a:gd name="connsiteX3" fmla="*/ 318630 w 319348"/>
                  <a:gd name="connsiteY3" fmla="*/ 268865 h 587952"/>
                  <a:gd name="connsiteX4" fmla="*/ 269912 w 319348"/>
                  <a:gd name="connsiteY4" fmla="*/ 583659 h 587952"/>
                  <a:gd name="connsiteX5" fmla="*/ 251175 w 319348"/>
                  <a:gd name="connsiteY5" fmla="*/ 430009 h 587952"/>
                  <a:gd name="connsiteX6" fmla="*/ 209952 w 319348"/>
                  <a:gd name="connsiteY6" fmla="*/ 130206 h 587952"/>
                  <a:gd name="connsiteX7" fmla="*/ 228689 w 319348"/>
                  <a:gd name="connsiteY7" fmla="*/ 47760 h 587952"/>
                  <a:gd name="connsiteX8" fmla="*/ 89 w 319348"/>
                  <a:gd name="connsiteY8" fmla="*/ 2790 h 58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9348" h="587952">
                    <a:moveTo>
                      <a:pt x="89" y="2790"/>
                    </a:moveTo>
                    <a:cubicBezTo>
                      <a:pt x="5086" y="-3456"/>
                      <a:pt x="220570" y="1541"/>
                      <a:pt x="258670" y="10285"/>
                    </a:cubicBezTo>
                    <a:cubicBezTo>
                      <a:pt x="296770" y="19029"/>
                      <a:pt x="218696" y="12158"/>
                      <a:pt x="228689" y="55255"/>
                    </a:cubicBezTo>
                    <a:cubicBezTo>
                      <a:pt x="238682" y="98352"/>
                      <a:pt x="311760" y="180798"/>
                      <a:pt x="318630" y="268865"/>
                    </a:cubicBezTo>
                    <a:cubicBezTo>
                      <a:pt x="325500" y="356932"/>
                      <a:pt x="281154" y="556802"/>
                      <a:pt x="269912" y="583659"/>
                    </a:cubicBezTo>
                    <a:cubicBezTo>
                      <a:pt x="258670" y="610516"/>
                      <a:pt x="261168" y="505585"/>
                      <a:pt x="251175" y="430009"/>
                    </a:cubicBezTo>
                    <a:cubicBezTo>
                      <a:pt x="241182" y="354434"/>
                      <a:pt x="213700" y="193914"/>
                      <a:pt x="209952" y="130206"/>
                    </a:cubicBezTo>
                    <a:cubicBezTo>
                      <a:pt x="206204" y="66498"/>
                      <a:pt x="257420" y="68996"/>
                      <a:pt x="228689" y="47760"/>
                    </a:cubicBezTo>
                    <a:cubicBezTo>
                      <a:pt x="199958" y="26524"/>
                      <a:pt x="-4908" y="9036"/>
                      <a:pt x="89" y="279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8" name="フリーフォーム 1227">
                <a:extLst>
                  <a:ext uri="{FF2B5EF4-FFF2-40B4-BE49-F238E27FC236}">
                    <a16:creationId xmlns:a16="http://schemas.microsoft.com/office/drawing/2014/main" id="{92AC68BB-3202-628B-4D13-BD700973BCA3}"/>
                  </a:ext>
                </a:extLst>
              </p:cNvPr>
              <p:cNvSpPr/>
              <p:nvPr/>
            </p:nvSpPr>
            <p:spPr>
              <a:xfrm>
                <a:off x="6612966" y="1924378"/>
                <a:ext cx="170097" cy="637200"/>
              </a:xfrm>
              <a:custGeom>
                <a:avLst/>
                <a:gdLst>
                  <a:gd name="connsiteX0" fmla="*/ 125113 w 170097"/>
                  <a:gd name="connsiteY0" fmla="*/ 20596 h 637200"/>
                  <a:gd name="connsiteX1" fmla="*/ 155093 w 170097"/>
                  <a:gd name="connsiteY1" fmla="*/ 444068 h 637200"/>
                  <a:gd name="connsiteX2" fmla="*/ 102627 w 170097"/>
                  <a:gd name="connsiteY2" fmla="*/ 151760 h 637200"/>
                  <a:gd name="connsiteX3" fmla="*/ 57657 w 170097"/>
                  <a:gd name="connsiteY3" fmla="*/ 331642 h 637200"/>
                  <a:gd name="connsiteX4" fmla="*/ 170083 w 170097"/>
                  <a:gd name="connsiteY4" fmla="*/ 635192 h 637200"/>
                  <a:gd name="connsiteX5" fmla="*/ 65152 w 170097"/>
                  <a:gd name="connsiteY5" fmla="*/ 444068 h 637200"/>
                  <a:gd name="connsiteX6" fmla="*/ 1444 w 170097"/>
                  <a:gd name="connsiteY6" fmla="*/ 73061 h 637200"/>
                  <a:gd name="connsiteX7" fmla="*/ 27677 w 170097"/>
                  <a:gd name="connsiteY7" fmla="*/ 204225 h 637200"/>
                  <a:gd name="connsiteX8" fmla="*/ 106375 w 170097"/>
                  <a:gd name="connsiteY8" fmla="*/ 80556 h 637200"/>
                  <a:gd name="connsiteX9" fmla="*/ 125113 w 170097"/>
                  <a:gd name="connsiteY9" fmla="*/ 20596 h 63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097" h="637200">
                    <a:moveTo>
                      <a:pt x="125113" y="20596"/>
                    </a:moveTo>
                    <a:cubicBezTo>
                      <a:pt x="133233" y="81181"/>
                      <a:pt x="158841" y="422207"/>
                      <a:pt x="155093" y="444068"/>
                    </a:cubicBezTo>
                    <a:cubicBezTo>
                      <a:pt x="151345" y="465929"/>
                      <a:pt x="118866" y="170498"/>
                      <a:pt x="102627" y="151760"/>
                    </a:cubicBezTo>
                    <a:cubicBezTo>
                      <a:pt x="86388" y="133022"/>
                      <a:pt x="46414" y="251070"/>
                      <a:pt x="57657" y="331642"/>
                    </a:cubicBezTo>
                    <a:cubicBezTo>
                      <a:pt x="68900" y="412214"/>
                      <a:pt x="168834" y="616454"/>
                      <a:pt x="170083" y="635192"/>
                    </a:cubicBezTo>
                    <a:cubicBezTo>
                      <a:pt x="171332" y="653930"/>
                      <a:pt x="93258" y="537756"/>
                      <a:pt x="65152" y="444068"/>
                    </a:cubicBezTo>
                    <a:cubicBezTo>
                      <a:pt x="37046" y="350380"/>
                      <a:pt x="7690" y="113035"/>
                      <a:pt x="1444" y="73061"/>
                    </a:cubicBezTo>
                    <a:cubicBezTo>
                      <a:pt x="-4802" y="33087"/>
                      <a:pt x="10188" y="202976"/>
                      <a:pt x="27677" y="204225"/>
                    </a:cubicBezTo>
                    <a:cubicBezTo>
                      <a:pt x="45165" y="205474"/>
                      <a:pt x="88886" y="111786"/>
                      <a:pt x="106375" y="80556"/>
                    </a:cubicBezTo>
                    <a:cubicBezTo>
                      <a:pt x="123863" y="49327"/>
                      <a:pt x="116993" y="-39989"/>
                      <a:pt x="125113" y="2059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9" name="フリーフォーム 1228">
                <a:extLst>
                  <a:ext uri="{FF2B5EF4-FFF2-40B4-BE49-F238E27FC236}">
                    <a16:creationId xmlns:a16="http://schemas.microsoft.com/office/drawing/2014/main" id="{9C1908B5-E922-9292-A189-0C1E833A3687}"/>
                  </a:ext>
                </a:extLst>
              </p:cNvPr>
              <p:cNvSpPr/>
              <p:nvPr/>
            </p:nvSpPr>
            <p:spPr>
              <a:xfrm>
                <a:off x="8390489" y="2942322"/>
                <a:ext cx="64388" cy="439503"/>
              </a:xfrm>
              <a:custGeom>
                <a:avLst/>
                <a:gdLst>
                  <a:gd name="connsiteX0" fmla="*/ 63963 w 64388"/>
                  <a:gd name="connsiteY0" fmla="*/ 3245 h 439503"/>
                  <a:gd name="connsiteX1" fmla="*/ 48973 w 64388"/>
                  <a:gd name="connsiteY1" fmla="*/ 381747 h 439503"/>
                  <a:gd name="connsiteX2" fmla="*/ 45226 w 64388"/>
                  <a:gd name="connsiteY2" fmla="*/ 404232 h 439503"/>
                  <a:gd name="connsiteX3" fmla="*/ 255 w 64388"/>
                  <a:gd name="connsiteY3" fmla="*/ 51963 h 439503"/>
                  <a:gd name="connsiteX4" fmla="*/ 30236 w 64388"/>
                  <a:gd name="connsiteY4" fmla="*/ 190622 h 439503"/>
                  <a:gd name="connsiteX5" fmla="*/ 63963 w 64388"/>
                  <a:gd name="connsiteY5" fmla="*/ 3245 h 439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388" h="439503">
                    <a:moveTo>
                      <a:pt x="63963" y="3245"/>
                    </a:moveTo>
                    <a:cubicBezTo>
                      <a:pt x="67086" y="35099"/>
                      <a:pt x="52096" y="314916"/>
                      <a:pt x="48973" y="381747"/>
                    </a:cubicBezTo>
                    <a:cubicBezTo>
                      <a:pt x="45850" y="448578"/>
                      <a:pt x="53346" y="459196"/>
                      <a:pt x="45226" y="404232"/>
                    </a:cubicBezTo>
                    <a:cubicBezTo>
                      <a:pt x="37106" y="349268"/>
                      <a:pt x="2753" y="87565"/>
                      <a:pt x="255" y="51963"/>
                    </a:cubicBezTo>
                    <a:cubicBezTo>
                      <a:pt x="-2243" y="16361"/>
                      <a:pt x="13997" y="196868"/>
                      <a:pt x="30236" y="190622"/>
                    </a:cubicBezTo>
                    <a:cubicBezTo>
                      <a:pt x="46475" y="184376"/>
                      <a:pt x="60840" y="-28609"/>
                      <a:pt x="63963" y="32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0" name="フリーフォーム 1229">
                <a:extLst>
                  <a:ext uri="{FF2B5EF4-FFF2-40B4-BE49-F238E27FC236}">
                    <a16:creationId xmlns:a16="http://schemas.microsoft.com/office/drawing/2014/main" id="{070B4298-1611-4B10-8465-5FAFD0DDBA0D}"/>
                  </a:ext>
                </a:extLst>
              </p:cNvPr>
              <p:cNvSpPr/>
              <p:nvPr/>
            </p:nvSpPr>
            <p:spPr>
              <a:xfrm>
                <a:off x="8240843" y="3140439"/>
                <a:ext cx="134911" cy="146154"/>
              </a:xfrm>
              <a:custGeom>
                <a:avLst/>
                <a:gdLst>
                  <a:gd name="connsiteX0" fmla="*/ 134911 w 134911"/>
                  <a:gd name="connsiteY0" fmla="*/ 0 h 146154"/>
                  <a:gd name="connsiteX1" fmla="*/ 0 w 134911"/>
                  <a:gd name="connsiteY1" fmla="*/ 146154 h 14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911" h="146154">
                    <a:moveTo>
                      <a:pt x="134911" y="0"/>
                    </a:moveTo>
                    <a:lnTo>
                      <a:pt x="0" y="146154"/>
                    </a:lnTo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1" name="フリーフォーム 1230">
                <a:extLst>
                  <a:ext uri="{FF2B5EF4-FFF2-40B4-BE49-F238E27FC236}">
                    <a16:creationId xmlns:a16="http://schemas.microsoft.com/office/drawing/2014/main" id="{1F2AE50D-3778-B8B0-5B17-D50429782F85}"/>
                  </a:ext>
                </a:extLst>
              </p:cNvPr>
              <p:cNvSpPr/>
              <p:nvPr/>
            </p:nvSpPr>
            <p:spPr>
              <a:xfrm>
                <a:off x="8283492" y="3162623"/>
                <a:ext cx="125586" cy="382358"/>
              </a:xfrm>
              <a:custGeom>
                <a:avLst/>
                <a:gdLst>
                  <a:gd name="connsiteX0" fmla="*/ 122242 w 125586"/>
                  <a:gd name="connsiteY0" fmla="*/ 7797 h 382358"/>
                  <a:gd name="connsiteX1" fmla="*/ 2321 w 125586"/>
                  <a:gd name="connsiteY1" fmla="*/ 97738 h 382358"/>
                  <a:gd name="connsiteX2" fmla="*/ 47292 w 125586"/>
                  <a:gd name="connsiteY2" fmla="*/ 183931 h 382358"/>
                  <a:gd name="connsiteX3" fmla="*/ 99757 w 125586"/>
                  <a:gd name="connsiteY3" fmla="*/ 375056 h 382358"/>
                  <a:gd name="connsiteX4" fmla="*/ 92262 w 125586"/>
                  <a:gd name="connsiteY4" fmla="*/ 311347 h 382358"/>
                  <a:gd name="connsiteX5" fmla="*/ 122242 w 125586"/>
                  <a:gd name="connsiteY5" fmla="*/ 7797 h 38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586" h="382358">
                    <a:moveTo>
                      <a:pt x="122242" y="7797"/>
                    </a:moveTo>
                    <a:cubicBezTo>
                      <a:pt x="107252" y="-27804"/>
                      <a:pt x="14813" y="68382"/>
                      <a:pt x="2321" y="97738"/>
                    </a:cubicBezTo>
                    <a:cubicBezTo>
                      <a:pt x="-10171" y="127094"/>
                      <a:pt x="31053" y="137711"/>
                      <a:pt x="47292" y="183931"/>
                    </a:cubicBezTo>
                    <a:cubicBezTo>
                      <a:pt x="63531" y="230151"/>
                      <a:pt x="92262" y="353820"/>
                      <a:pt x="99757" y="375056"/>
                    </a:cubicBezTo>
                    <a:cubicBezTo>
                      <a:pt x="107252" y="396292"/>
                      <a:pt x="87265" y="370059"/>
                      <a:pt x="92262" y="311347"/>
                    </a:cubicBezTo>
                    <a:cubicBezTo>
                      <a:pt x="97259" y="252636"/>
                      <a:pt x="137232" y="43398"/>
                      <a:pt x="122242" y="779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2" name="フリーフォーム 1231">
                <a:extLst>
                  <a:ext uri="{FF2B5EF4-FFF2-40B4-BE49-F238E27FC236}">
                    <a16:creationId xmlns:a16="http://schemas.microsoft.com/office/drawing/2014/main" id="{6BDB8B00-3903-0B06-083F-197513845A04}"/>
                  </a:ext>
                </a:extLst>
              </p:cNvPr>
              <p:cNvSpPr/>
              <p:nvPr/>
            </p:nvSpPr>
            <p:spPr>
              <a:xfrm>
                <a:off x="8212316" y="3334748"/>
                <a:ext cx="158307" cy="515442"/>
              </a:xfrm>
              <a:custGeom>
                <a:avLst/>
                <a:gdLst>
                  <a:gd name="connsiteX0" fmla="*/ 36022 w 158307"/>
                  <a:gd name="connsiteY0" fmla="*/ 563 h 515442"/>
                  <a:gd name="connsiteX1" fmla="*/ 144700 w 158307"/>
                  <a:gd name="connsiteY1" fmla="*/ 221668 h 515442"/>
                  <a:gd name="connsiteX2" fmla="*/ 152195 w 158307"/>
                  <a:gd name="connsiteY2" fmla="*/ 513977 h 515442"/>
                  <a:gd name="connsiteX3" fmla="*/ 103477 w 158307"/>
                  <a:gd name="connsiteY3" fmla="*/ 337842 h 515442"/>
                  <a:gd name="connsiteX4" fmla="*/ 2294 w 158307"/>
                  <a:gd name="connsiteY4" fmla="*/ 412793 h 515442"/>
                  <a:gd name="connsiteX5" fmla="*/ 36022 w 158307"/>
                  <a:gd name="connsiteY5" fmla="*/ 285377 h 515442"/>
                  <a:gd name="connsiteX6" fmla="*/ 73497 w 158307"/>
                  <a:gd name="connsiteY6" fmla="*/ 161708 h 515442"/>
                  <a:gd name="connsiteX7" fmla="*/ 36022 w 158307"/>
                  <a:gd name="connsiteY7" fmla="*/ 563 h 515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307" h="515442">
                    <a:moveTo>
                      <a:pt x="36022" y="563"/>
                    </a:moveTo>
                    <a:cubicBezTo>
                      <a:pt x="47889" y="10556"/>
                      <a:pt x="125338" y="136099"/>
                      <a:pt x="144700" y="221668"/>
                    </a:cubicBezTo>
                    <a:cubicBezTo>
                      <a:pt x="164062" y="307237"/>
                      <a:pt x="159065" y="494615"/>
                      <a:pt x="152195" y="513977"/>
                    </a:cubicBezTo>
                    <a:cubicBezTo>
                      <a:pt x="145325" y="533339"/>
                      <a:pt x="128460" y="354706"/>
                      <a:pt x="103477" y="337842"/>
                    </a:cubicBezTo>
                    <a:cubicBezTo>
                      <a:pt x="78494" y="320978"/>
                      <a:pt x="13536" y="421537"/>
                      <a:pt x="2294" y="412793"/>
                    </a:cubicBezTo>
                    <a:cubicBezTo>
                      <a:pt x="-8948" y="404049"/>
                      <a:pt x="24155" y="327224"/>
                      <a:pt x="36022" y="285377"/>
                    </a:cubicBezTo>
                    <a:cubicBezTo>
                      <a:pt x="47889" y="243530"/>
                      <a:pt x="70374" y="207303"/>
                      <a:pt x="73497" y="161708"/>
                    </a:cubicBezTo>
                    <a:cubicBezTo>
                      <a:pt x="76620" y="116113"/>
                      <a:pt x="24155" y="-9430"/>
                      <a:pt x="36022" y="56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3" name="フリーフォーム 1232">
                <a:extLst>
                  <a:ext uri="{FF2B5EF4-FFF2-40B4-BE49-F238E27FC236}">
                    <a16:creationId xmlns:a16="http://schemas.microsoft.com/office/drawing/2014/main" id="{FD32171B-35AD-10D9-0E04-FBBF6DC3D67D}"/>
                  </a:ext>
                </a:extLst>
              </p:cNvPr>
              <p:cNvSpPr/>
              <p:nvPr/>
            </p:nvSpPr>
            <p:spPr>
              <a:xfrm>
                <a:off x="8495635" y="4796108"/>
                <a:ext cx="33816" cy="912820"/>
              </a:xfrm>
              <a:custGeom>
                <a:avLst/>
                <a:gdLst>
                  <a:gd name="connsiteX0" fmla="*/ 33768 w 33816"/>
                  <a:gd name="connsiteY0" fmla="*/ 8240 h 912820"/>
                  <a:gd name="connsiteX1" fmla="*/ 7535 w 33816"/>
                  <a:gd name="connsiteY1" fmla="*/ 484177 h 912820"/>
                  <a:gd name="connsiteX2" fmla="*/ 7535 w 33816"/>
                  <a:gd name="connsiteY2" fmla="*/ 911397 h 912820"/>
                  <a:gd name="connsiteX3" fmla="*/ 40 w 33816"/>
                  <a:gd name="connsiteY3" fmla="*/ 604099 h 912820"/>
                  <a:gd name="connsiteX4" fmla="*/ 11283 w 33816"/>
                  <a:gd name="connsiteY4" fmla="*/ 116918 h 912820"/>
                  <a:gd name="connsiteX5" fmla="*/ 40 w 33816"/>
                  <a:gd name="connsiteY5" fmla="*/ 176879 h 912820"/>
                  <a:gd name="connsiteX6" fmla="*/ 33768 w 33816"/>
                  <a:gd name="connsiteY6" fmla="*/ 8240 h 912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16" h="912820">
                    <a:moveTo>
                      <a:pt x="33768" y="8240"/>
                    </a:moveTo>
                    <a:cubicBezTo>
                      <a:pt x="35017" y="59456"/>
                      <a:pt x="11907" y="333651"/>
                      <a:pt x="7535" y="484177"/>
                    </a:cubicBezTo>
                    <a:cubicBezTo>
                      <a:pt x="3163" y="634703"/>
                      <a:pt x="8784" y="891410"/>
                      <a:pt x="7535" y="911397"/>
                    </a:cubicBezTo>
                    <a:cubicBezTo>
                      <a:pt x="6286" y="931384"/>
                      <a:pt x="-585" y="736512"/>
                      <a:pt x="40" y="604099"/>
                    </a:cubicBezTo>
                    <a:cubicBezTo>
                      <a:pt x="665" y="471686"/>
                      <a:pt x="11283" y="188121"/>
                      <a:pt x="11283" y="116918"/>
                    </a:cubicBezTo>
                    <a:cubicBezTo>
                      <a:pt x="11283" y="45715"/>
                      <a:pt x="-585" y="193118"/>
                      <a:pt x="40" y="176879"/>
                    </a:cubicBezTo>
                    <a:cubicBezTo>
                      <a:pt x="665" y="160640"/>
                      <a:pt x="32519" y="-42976"/>
                      <a:pt x="33768" y="824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4" name="フリーフォーム 1233">
                <a:extLst>
                  <a:ext uri="{FF2B5EF4-FFF2-40B4-BE49-F238E27FC236}">
                    <a16:creationId xmlns:a16="http://schemas.microsoft.com/office/drawing/2014/main" id="{031D1433-2584-E325-6AEC-EFAFB8BA2493}"/>
                  </a:ext>
                </a:extLst>
              </p:cNvPr>
              <p:cNvSpPr/>
              <p:nvPr/>
            </p:nvSpPr>
            <p:spPr>
              <a:xfrm>
                <a:off x="8396592" y="4806512"/>
                <a:ext cx="50375" cy="402584"/>
              </a:xfrm>
              <a:custGeom>
                <a:avLst/>
                <a:gdLst>
                  <a:gd name="connsiteX0" fmla="*/ 50365 w 50375"/>
                  <a:gd name="connsiteY0" fmla="*/ 1583 h 402584"/>
                  <a:gd name="connsiteX1" fmla="*/ 16638 w 50375"/>
                  <a:gd name="connsiteY1" fmla="*/ 256416 h 402584"/>
                  <a:gd name="connsiteX2" fmla="*/ 1647 w 50375"/>
                  <a:gd name="connsiteY2" fmla="*/ 402570 h 402584"/>
                  <a:gd name="connsiteX3" fmla="*/ 1647 w 50375"/>
                  <a:gd name="connsiteY3" fmla="*/ 248921 h 402584"/>
                  <a:gd name="connsiteX4" fmla="*/ 12890 w 50375"/>
                  <a:gd name="connsiteY4" fmla="*/ 151485 h 402584"/>
                  <a:gd name="connsiteX5" fmla="*/ 50365 w 50375"/>
                  <a:gd name="connsiteY5" fmla="*/ 1583 h 40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375" h="402584">
                    <a:moveTo>
                      <a:pt x="50365" y="1583"/>
                    </a:moveTo>
                    <a:cubicBezTo>
                      <a:pt x="50990" y="19071"/>
                      <a:pt x="24758" y="189585"/>
                      <a:pt x="16638" y="256416"/>
                    </a:cubicBezTo>
                    <a:cubicBezTo>
                      <a:pt x="8518" y="323247"/>
                      <a:pt x="4145" y="403819"/>
                      <a:pt x="1647" y="402570"/>
                    </a:cubicBezTo>
                    <a:cubicBezTo>
                      <a:pt x="-851" y="401321"/>
                      <a:pt x="-227" y="290768"/>
                      <a:pt x="1647" y="248921"/>
                    </a:cubicBezTo>
                    <a:cubicBezTo>
                      <a:pt x="3521" y="207074"/>
                      <a:pt x="3521" y="186462"/>
                      <a:pt x="12890" y="151485"/>
                    </a:cubicBezTo>
                    <a:cubicBezTo>
                      <a:pt x="22259" y="116508"/>
                      <a:pt x="49740" y="-15905"/>
                      <a:pt x="50365" y="158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5" name="フリーフォーム 1234">
                <a:extLst>
                  <a:ext uri="{FF2B5EF4-FFF2-40B4-BE49-F238E27FC236}">
                    <a16:creationId xmlns:a16="http://schemas.microsoft.com/office/drawing/2014/main" id="{391914B3-14E5-4B20-BB1B-4DCF022E7547}"/>
                  </a:ext>
                </a:extLst>
              </p:cNvPr>
              <p:cNvSpPr/>
              <p:nvPr/>
            </p:nvSpPr>
            <p:spPr>
              <a:xfrm>
                <a:off x="8483579" y="5161748"/>
                <a:ext cx="53913" cy="1236818"/>
              </a:xfrm>
              <a:custGeom>
                <a:avLst/>
                <a:gdLst>
                  <a:gd name="connsiteX0" fmla="*/ 8349 w 53913"/>
                  <a:gd name="connsiteY0" fmla="*/ 6111 h 1236818"/>
                  <a:gd name="connsiteX1" fmla="*/ 854 w 53913"/>
                  <a:gd name="connsiteY1" fmla="*/ 766862 h 1236818"/>
                  <a:gd name="connsiteX2" fmla="*/ 23339 w 53913"/>
                  <a:gd name="connsiteY2" fmla="*/ 1224062 h 1236818"/>
                  <a:gd name="connsiteX3" fmla="*/ 23339 w 53913"/>
                  <a:gd name="connsiteY3" fmla="*/ 1032937 h 1236818"/>
                  <a:gd name="connsiteX4" fmla="*/ 53319 w 53913"/>
                  <a:gd name="connsiteY4" fmla="*/ 249701 h 1236818"/>
                  <a:gd name="connsiteX5" fmla="*/ 42077 w 53913"/>
                  <a:gd name="connsiteY5" fmla="*/ 399603 h 1236818"/>
                  <a:gd name="connsiteX6" fmla="*/ 8349 w 53913"/>
                  <a:gd name="connsiteY6" fmla="*/ 6111 h 1236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913" h="1236818">
                    <a:moveTo>
                      <a:pt x="8349" y="6111"/>
                    </a:moveTo>
                    <a:cubicBezTo>
                      <a:pt x="1479" y="67321"/>
                      <a:pt x="-1644" y="563870"/>
                      <a:pt x="854" y="766862"/>
                    </a:cubicBezTo>
                    <a:cubicBezTo>
                      <a:pt x="3352" y="969854"/>
                      <a:pt x="19592" y="1179716"/>
                      <a:pt x="23339" y="1224062"/>
                    </a:cubicBezTo>
                    <a:cubicBezTo>
                      <a:pt x="27086" y="1268408"/>
                      <a:pt x="18342" y="1195330"/>
                      <a:pt x="23339" y="1032937"/>
                    </a:cubicBezTo>
                    <a:cubicBezTo>
                      <a:pt x="28336" y="870544"/>
                      <a:pt x="50196" y="355257"/>
                      <a:pt x="53319" y="249701"/>
                    </a:cubicBezTo>
                    <a:cubicBezTo>
                      <a:pt x="56442" y="144145"/>
                      <a:pt x="46449" y="436454"/>
                      <a:pt x="42077" y="399603"/>
                    </a:cubicBezTo>
                    <a:cubicBezTo>
                      <a:pt x="37705" y="362752"/>
                      <a:pt x="15219" y="-55099"/>
                      <a:pt x="8349" y="611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6" name="フリーフォーム 1235">
                <a:extLst>
                  <a:ext uri="{FF2B5EF4-FFF2-40B4-BE49-F238E27FC236}">
                    <a16:creationId xmlns:a16="http://schemas.microsoft.com/office/drawing/2014/main" id="{3E80107C-CFE9-500F-A86F-043CA5DB3079}"/>
                  </a:ext>
                </a:extLst>
              </p:cNvPr>
              <p:cNvSpPr/>
              <p:nvPr/>
            </p:nvSpPr>
            <p:spPr>
              <a:xfrm>
                <a:off x="7423339" y="5330233"/>
                <a:ext cx="506224" cy="213837"/>
              </a:xfrm>
              <a:custGeom>
                <a:avLst/>
                <a:gdLst>
                  <a:gd name="connsiteX0" fmla="*/ 468982 w 506224"/>
                  <a:gd name="connsiteY0" fmla="*/ 6265 h 213837"/>
                  <a:gd name="connsiteX1" fmla="*/ 120461 w 506224"/>
                  <a:gd name="connsiteY1" fmla="*/ 21256 h 213837"/>
                  <a:gd name="connsiteX2" fmla="*/ 341566 w 506224"/>
                  <a:gd name="connsiteY2" fmla="*/ 47488 h 213837"/>
                  <a:gd name="connsiteX3" fmla="*/ 199159 w 506224"/>
                  <a:gd name="connsiteY3" fmla="*/ 54983 h 213837"/>
                  <a:gd name="connsiteX4" fmla="*/ 277858 w 506224"/>
                  <a:gd name="connsiteY4" fmla="*/ 92459 h 213837"/>
                  <a:gd name="connsiteX5" fmla="*/ 540 w 506224"/>
                  <a:gd name="connsiteY5" fmla="*/ 103701 h 213837"/>
                  <a:gd name="connsiteX6" fmla="*/ 202907 w 506224"/>
                  <a:gd name="connsiteY6" fmla="*/ 126187 h 213837"/>
                  <a:gd name="connsiteX7" fmla="*/ 41763 w 506224"/>
                  <a:gd name="connsiteY7" fmla="*/ 148672 h 213837"/>
                  <a:gd name="connsiteX8" fmla="*/ 356556 w 506224"/>
                  <a:gd name="connsiteY8" fmla="*/ 144924 h 213837"/>
                  <a:gd name="connsiteX9" fmla="*/ 97976 w 506224"/>
                  <a:gd name="connsiteY9" fmla="*/ 208633 h 213837"/>
                  <a:gd name="connsiteX10" fmla="*/ 498963 w 506224"/>
                  <a:gd name="connsiteY10" fmla="*/ 201137 h 213837"/>
                  <a:gd name="connsiteX11" fmla="*/ 364051 w 506224"/>
                  <a:gd name="connsiteY11" fmla="*/ 129934 h 213837"/>
                  <a:gd name="connsiteX12" fmla="*/ 468982 w 506224"/>
                  <a:gd name="connsiteY12" fmla="*/ 6265 h 213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6224" h="213837">
                    <a:moveTo>
                      <a:pt x="468982" y="6265"/>
                    </a:moveTo>
                    <a:cubicBezTo>
                      <a:pt x="428384" y="-11848"/>
                      <a:pt x="141697" y="14385"/>
                      <a:pt x="120461" y="21256"/>
                    </a:cubicBezTo>
                    <a:cubicBezTo>
                      <a:pt x="99225" y="28127"/>
                      <a:pt x="328450" y="41867"/>
                      <a:pt x="341566" y="47488"/>
                    </a:cubicBezTo>
                    <a:cubicBezTo>
                      <a:pt x="354682" y="53109"/>
                      <a:pt x="209777" y="47488"/>
                      <a:pt x="199159" y="54983"/>
                    </a:cubicBezTo>
                    <a:cubicBezTo>
                      <a:pt x="188541" y="62478"/>
                      <a:pt x="310961" y="84339"/>
                      <a:pt x="277858" y="92459"/>
                    </a:cubicBezTo>
                    <a:cubicBezTo>
                      <a:pt x="244755" y="100579"/>
                      <a:pt x="13032" y="98080"/>
                      <a:pt x="540" y="103701"/>
                    </a:cubicBezTo>
                    <a:cubicBezTo>
                      <a:pt x="-11952" y="109322"/>
                      <a:pt x="196037" y="118692"/>
                      <a:pt x="202907" y="126187"/>
                    </a:cubicBezTo>
                    <a:cubicBezTo>
                      <a:pt x="209777" y="133682"/>
                      <a:pt x="16155" y="145549"/>
                      <a:pt x="41763" y="148672"/>
                    </a:cubicBezTo>
                    <a:cubicBezTo>
                      <a:pt x="67371" y="151795"/>
                      <a:pt x="347187" y="134931"/>
                      <a:pt x="356556" y="144924"/>
                    </a:cubicBezTo>
                    <a:cubicBezTo>
                      <a:pt x="365925" y="154917"/>
                      <a:pt x="74241" y="199264"/>
                      <a:pt x="97976" y="208633"/>
                    </a:cubicBezTo>
                    <a:cubicBezTo>
                      <a:pt x="121711" y="218002"/>
                      <a:pt x="454617" y="214254"/>
                      <a:pt x="498963" y="201137"/>
                    </a:cubicBezTo>
                    <a:cubicBezTo>
                      <a:pt x="543309" y="188020"/>
                      <a:pt x="370297" y="161163"/>
                      <a:pt x="364051" y="129934"/>
                    </a:cubicBezTo>
                    <a:cubicBezTo>
                      <a:pt x="357805" y="98705"/>
                      <a:pt x="509580" y="24378"/>
                      <a:pt x="468982" y="626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7" name="フリーフォーム 1236">
                <a:extLst>
                  <a:ext uri="{FF2B5EF4-FFF2-40B4-BE49-F238E27FC236}">
                    <a16:creationId xmlns:a16="http://schemas.microsoft.com/office/drawing/2014/main" id="{6736AE84-ED67-127D-60C9-1BB879EF5BC3}"/>
                  </a:ext>
                </a:extLst>
              </p:cNvPr>
              <p:cNvSpPr/>
              <p:nvPr/>
            </p:nvSpPr>
            <p:spPr>
              <a:xfrm>
                <a:off x="7418986" y="5519858"/>
                <a:ext cx="495595" cy="293544"/>
              </a:xfrm>
              <a:custGeom>
                <a:avLst/>
                <a:gdLst>
                  <a:gd name="connsiteX0" fmla="*/ 98581 w 495595"/>
                  <a:gd name="connsiteY0" fmla="*/ 4017 h 293544"/>
                  <a:gd name="connsiteX1" fmla="*/ 402132 w 495595"/>
                  <a:gd name="connsiteY1" fmla="*/ 11512 h 293544"/>
                  <a:gd name="connsiteX2" fmla="*/ 439607 w 495595"/>
                  <a:gd name="connsiteY2" fmla="*/ 86463 h 293544"/>
                  <a:gd name="connsiteX3" fmla="*/ 492073 w 495595"/>
                  <a:gd name="connsiteY3" fmla="*/ 288831 h 293544"/>
                  <a:gd name="connsiteX4" fmla="*/ 435860 w 495595"/>
                  <a:gd name="connsiteY4" fmla="*/ 228870 h 293544"/>
                  <a:gd name="connsiteX5" fmla="*/ 1145 w 495595"/>
                  <a:gd name="connsiteY5" fmla="*/ 225122 h 293544"/>
                  <a:gd name="connsiteX6" fmla="*/ 304696 w 495595"/>
                  <a:gd name="connsiteY6" fmla="*/ 206385 h 293544"/>
                  <a:gd name="connsiteX7" fmla="*/ 166037 w 495595"/>
                  <a:gd name="connsiteY7" fmla="*/ 176404 h 293544"/>
                  <a:gd name="connsiteX8" fmla="*/ 330929 w 495595"/>
                  <a:gd name="connsiteY8" fmla="*/ 142676 h 293544"/>
                  <a:gd name="connsiteX9" fmla="*/ 319686 w 495595"/>
                  <a:gd name="connsiteY9" fmla="*/ 48988 h 293544"/>
                  <a:gd name="connsiteX10" fmla="*/ 154794 w 495595"/>
                  <a:gd name="connsiteY10" fmla="*/ 123939 h 293544"/>
                  <a:gd name="connsiteX11" fmla="*/ 57358 w 495595"/>
                  <a:gd name="connsiteY11" fmla="*/ 82716 h 293544"/>
                  <a:gd name="connsiteX12" fmla="*/ 225998 w 495595"/>
                  <a:gd name="connsiteY12" fmla="*/ 48988 h 293544"/>
                  <a:gd name="connsiteX13" fmla="*/ 98581 w 495595"/>
                  <a:gd name="connsiteY13" fmla="*/ 4017 h 29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95595" h="293544">
                    <a:moveTo>
                      <a:pt x="98581" y="4017"/>
                    </a:moveTo>
                    <a:cubicBezTo>
                      <a:pt x="127936" y="-2229"/>
                      <a:pt x="345294" y="-2229"/>
                      <a:pt x="402132" y="11512"/>
                    </a:cubicBezTo>
                    <a:cubicBezTo>
                      <a:pt x="458970" y="25253"/>
                      <a:pt x="424617" y="40243"/>
                      <a:pt x="439607" y="86463"/>
                    </a:cubicBezTo>
                    <a:cubicBezTo>
                      <a:pt x="454597" y="132683"/>
                      <a:pt x="492697" y="265097"/>
                      <a:pt x="492073" y="288831"/>
                    </a:cubicBezTo>
                    <a:cubicBezTo>
                      <a:pt x="491449" y="312565"/>
                      <a:pt x="517681" y="239488"/>
                      <a:pt x="435860" y="228870"/>
                    </a:cubicBezTo>
                    <a:cubicBezTo>
                      <a:pt x="354039" y="218252"/>
                      <a:pt x="23006" y="228869"/>
                      <a:pt x="1145" y="225122"/>
                    </a:cubicBezTo>
                    <a:cubicBezTo>
                      <a:pt x="-20716" y="221375"/>
                      <a:pt x="277214" y="214505"/>
                      <a:pt x="304696" y="206385"/>
                    </a:cubicBezTo>
                    <a:cubicBezTo>
                      <a:pt x="332178" y="198265"/>
                      <a:pt x="161665" y="187022"/>
                      <a:pt x="166037" y="176404"/>
                    </a:cubicBezTo>
                    <a:cubicBezTo>
                      <a:pt x="170409" y="165786"/>
                      <a:pt x="305321" y="163912"/>
                      <a:pt x="330929" y="142676"/>
                    </a:cubicBezTo>
                    <a:cubicBezTo>
                      <a:pt x="356537" y="121440"/>
                      <a:pt x="349042" y="52111"/>
                      <a:pt x="319686" y="48988"/>
                    </a:cubicBezTo>
                    <a:cubicBezTo>
                      <a:pt x="290330" y="45865"/>
                      <a:pt x="198515" y="118318"/>
                      <a:pt x="154794" y="123939"/>
                    </a:cubicBezTo>
                    <a:cubicBezTo>
                      <a:pt x="111073" y="129560"/>
                      <a:pt x="45491" y="95208"/>
                      <a:pt x="57358" y="82716"/>
                    </a:cubicBezTo>
                    <a:cubicBezTo>
                      <a:pt x="69225" y="70224"/>
                      <a:pt x="219127" y="54609"/>
                      <a:pt x="225998" y="48988"/>
                    </a:cubicBezTo>
                    <a:cubicBezTo>
                      <a:pt x="232869" y="43367"/>
                      <a:pt x="69226" y="10263"/>
                      <a:pt x="98581" y="401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8" name="フリーフォーム 1237">
                <a:extLst>
                  <a:ext uri="{FF2B5EF4-FFF2-40B4-BE49-F238E27FC236}">
                    <a16:creationId xmlns:a16="http://schemas.microsoft.com/office/drawing/2014/main" id="{4282B3AF-A29A-D032-E631-6AB267D9B3C9}"/>
                  </a:ext>
                </a:extLst>
              </p:cNvPr>
              <p:cNvSpPr/>
              <p:nvPr/>
            </p:nvSpPr>
            <p:spPr>
              <a:xfrm>
                <a:off x="7286061" y="5737485"/>
                <a:ext cx="674074" cy="304591"/>
              </a:xfrm>
              <a:custGeom>
                <a:avLst/>
                <a:gdLst>
                  <a:gd name="connsiteX0" fmla="*/ 602513 w 674074"/>
                  <a:gd name="connsiteY0" fmla="*/ 0 h 304591"/>
                  <a:gd name="connsiteX1" fmla="*/ 340185 w 674074"/>
                  <a:gd name="connsiteY1" fmla="*/ 71204 h 304591"/>
                  <a:gd name="connsiteX2" fmla="*/ 512572 w 674074"/>
                  <a:gd name="connsiteY2" fmla="*/ 108679 h 304591"/>
                  <a:gd name="connsiteX3" fmla="*/ 565037 w 674074"/>
                  <a:gd name="connsiteY3" fmla="*/ 168640 h 304591"/>
                  <a:gd name="connsiteX4" fmla="*/ 550047 w 674074"/>
                  <a:gd name="connsiteY4" fmla="*/ 221105 h 304591"/>
                  <a:gd name="connsiteX5" fmla="*/ 576280 w 674074"/>
                  <a:gd name="connsiteY5" fmla="*/ 239843 h 304591"/>
                  <a:gd name="connsiteX6" fmla="*/ 456359 w 674074"/>
                  <a:gd name="connsiteY6" fmla="*/ 224853 h 304591"/>
                  <a:gd name="connsiteX7" fmla="*/ 343932 w 674074"/>
                  <a:gd name="connsiteY7" fmla="*/ 269823 h 304591"/>
                  <a:gd name="connsiteX8" fmla="*/ 10401 w 674074"/>
                  <a:gd name="connsiteY8" fmla="*/ 258581 h 304591"/>
                  <a:gd name="connsiteX9" fmla="*/ 77857 w 674074"/>
                  <a:gd name="connsiteY9" fmla="*/ 262328 h 304591"/>
                  <a:gd name="connsiteX10" fmla="*/ 598765 w 674074"/>
                  <a:gd name="connsiteY10" fmla="*/ 303551 h 304591"/>
                  <a:gd name="connsiteX11" fmla="*/ 628746 w 674074"/>
                  <a:gd name="connsiteY11" fmla="*/ 213610 h 304591"/>
                  <a:gd name="connsiteX12" fmla="*/ 673716 w 674074"/>
                  <a:gd name="connsiteY12" fmla="*/ 236095 h 304591"/>
                  <a:gd name="connsiteX13" fmla="*/ 602513 w 674074"/>
                  <a:gd name="connsiteY13" fmla="*/ 56213 h 304591"/>
                  <a:gd name="connsiteX14" fmla="*/ 542552 w 674074"/>
                  <a:gd name="connsiteY14" fmla="*/ 157397 h 304591"/>
                  <a:gd name="connsiteX15" fmla="*/ 550047 w 674074"/>
                  <a:gd name="connsiteY15" fmla="*/ 71204 h 304591"/>
                  <a:gd name="connsiteX16" fmla="*/ 602513 w 674074"/>
                  <a:gd name="connsiteY16" fmla="*/ 0 h 304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4074" h="304591">
                    <a:moveTo>
                      <a:pt x="602513" y="0"/>
                    </a:moveTo>
                    <a:cubicBezTo>
                      <a:pt x="567536" y="0"/>
                      <a:pt x="355175" y="53091"/>
                      <a:pt x="340185" y="71204"/>
                    </a:cubicBezTo>
                    <a:cubicBezTo>
                      <a:pt x="325195" y="89317"/>
                      <a:pt x="475097" y="92440"/>
                      <a:pt x="512572" y="108679"/>
                    </a:cubicBezTo>
                    <a:cubicBezTo>
                      <a:pt x="550047" y="124918"/>
                      <a:pt x="558791" y="149902"/>
                      <a:pt x="565037" y="168640"/>
                    </a:cubicBezTo>
                    <a:cubicBezTo>
                      <a:pt x="571283" y="187378"/>
                      <a:pt x="548173" y="209238"/>
                      <a:pt x="550047" y="221105"/>
                    </a:cubicBezTo>
                    <a:cubicBezTo>
                      <a:pt x="551921" y="232972"/>
                      <a:pt x="591895" y="239218"/>
                      <a:pt x="576280" y="239843"/>
                    </a:cubicBezTo>
                    <a:cubicBezTo>
                      <a:pt x="560665" y="240468"/>
                      <a:pt x="495084" y="219856"/>
                      <a:pt x="456359" y="224853"/>
                    </a:cubicBezTo>
                    <a:cubicBezTo>
                      <a:pt x="417634" y="229850"/>
                      <a:pt x="418258" y="264202"/>
                      <a:pt x="343932" y="269823"/>
                    </a:cubicBezTo>
                    <a:cubicBezTo>
                      <a:pt x="269606" y="275444"/>
                      <a:pt x="54747" y="259830"/>
                      <a:pt x="10401" y="258581"/>
                    </a:cubicBezTo>
                    <a:cubicBezTo>
                      <a:pt x="-33945" y="257332"/>
                      <a:pt x="77857" y="262328"/>
                      <a:pt x="77857" y="262328"/>
                    </a:cubicBezTo>
                    <a:cubicBezTo>
                      <a:pt x="175918" y="269823"/>
                      <a:pt x="506950" y="311671"/>
                      <a:pt x="598765" y="303551"/>
                    </a:cubicBezTo>
                    <a:cubicBezTo>
                      <a:pt x="690580" y="295431"/>
                      <a:pt x="616254" y="224853"/>
                      <a:pt x="628746" y="213610"/>
                    </a:cubicBezTo>
                    <a:cubicBezTo>
                      <a:pt x="641238" y="202367"/>
                      <a:pt x="678088" y="262328"/>
                      <a:pt x="673716" y="236095"/>
                    </a:cubicBezTo>
                    <a:cubicBezTo>
                      <a:pt x="669344" y="209862"/>
                      <a:pt x="624374" y="69329"/>
                      <a:pt x="602513" y="56213"/>
                    </a:cubicBezTo>
                    <a:cubicBezTo>
                      <a:pt x="580652" y="43097"/>
                      <a:pt x="551296" y="154899"/>
                      <a:pt x="542552" y="157397"/>
                    </a:cubicBezTo>
                    <a:cubicBezTo>
                      <a:pt x="533808" y="159895"/>
                      <a:pt x="545050" y="96188"/>
                      <a:pt x="550047" y="71204"/>
                    </a:cubicBezTo>
                    <a:cubicBezTo>
                      <a:pt x="555044" y="46220"/>
                      <a:pt x="637490" y="0"/>
                      <a:pt x="602513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9" name="フリーフォーム 1238">
                <a:extLst>
                  <a:ext uri="{FF2B5EF4-FFF2-40B4-BE49-F238E27FC236}">
                    <a16:creationId xmlns:a16="http://schemas.microsoft.com/office/drawing/2014/main" id="{1A7FC4FE-A91A-F3AD-F0BD-839B78EDA408}"/>
                  </a:ext>
                </a:extLst>
              </p:cNvPr>
              <p:cNvSpPr/>
              <p:nvPr/>
            </p:nvSpPr>
            <p:spPr>
              <a:xfrm>
                <a:off x="7491241" y="6145821"/>
                <a:ext cx="121073" cy="315186"/>
              </a:xfrm>
              <a:custGeom>
                <a:avLst/>
                <a:gdLst>
                  <a:gd name="connsiteX0" fmla="*/ 93 w 121073"/>
                  <a:gd name="connsiteY0" fmla="*/ 138805 h 315186"/>
                  <a:gd name="connsiteX1" fmla="*/ 78792 w 121073"/>
                  <a:gd name="connsiteY1" fmla="*/ 67602 h 315186"/>
                  <a:gd name="connsiteX2" fmla="*/ 120015 w 121073"/>
                  <a:gd name="connsiteY2" fmla="*/ 314940 h 315186"/>
                  <a:gd name="connsiteX3" fmla="*/ 105025 w 121073"/>
                  <a:gd name="connsiteY3" fmla="*/ 15136 h 315186"/>
                  <a:gd name="connsiteX4" fmla="*/ 63802 w 121073"/>
                  <a:gd name="connsiteY4" fmla="*/ 52612 h 315186"/>
                  <a:gd name="connsiteX5" fmla="*/ 93 w 121073"/>
                  <a:gd name="connsiteY5" fmla="*/ 138805 h 31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073" h="315186">
                    <a:moveTo>
                      <a:pt x="93" y="138805"/>
                    </a:moveTo>
                    <a:cubicBezTo>
                      <a:pt x="2591" y="141303"/>
                      <a:pt x="58805" y="38246"/>
                      <a:pt x="78792" y="67602"/>
                    </a:cubicBezTo>
                    <a:cubicBezTo>
                      <a:pt x="98779" y="96958"/>
                      <a:pt x="115643" y="323684"/>
                      <a:pt x="120015" y="314940"/>
                    </a:cubicBezTo>
                    <a:cubicBezTo>
                      <a:pt x="124387" y="306196"/>
                      <a:pt x="114394" y="58857"/>
                      <a:pt x="105025" y="15136"/>
                    </a:cubicBezTo>
                    <a:cubicBezTo>
                      <a:pt x="95656" y="-28585"/>
                      <a:pt x="81915" y="34499"/>
                      <a:pt x="63802" y="52612"/>
                    </a:cubicBezTo>
                    <a:cubicBezTo>
                      <a:pt x="45689" y="70725"/>
                      <a:pt x="-2405" y="136307"/>
                      <a:pt x="93" y="13880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0" name="フリーフォーム 1239">
                <a:extLst>
                  <a:ext uri="{FF2B5EF4-FFF2-40B4-BE49-F238E27FC236}">
                    <a16:creationId xmlns:a16="http://schemas.microsoft.com/office/drawing/2014/main" id="{3786E575-BCF2-FB7F-7844-C936B706BE90}"/>
                  </a:ext>
                </a:extLst>
              </p:cNvPr>
              <p:cNvSpPr/>
              <p:nvPr/>
            </p:nvSpPr>
            <p:spPr>
              <a:xfrm>
                <a:off x="8308080" y="5966074"/>
                <a:ext cx="72518" cy="1053110"/>
              </a:xfrm>
              <a:custGeom>
                <a:avLst/>
                <a:gdLst>
                  <a:gd name="connsiteX0" fmla="*/ 26451 w 72518"/>
                  <a:gd name="connsiteY0" fmla="*/ 11 h 1053110"/>
                  <a:gd name="connsiteX1" fmla="*/ 218 w 72518"/>
                  <a:gd name="connsiteY1" fmla="*/ 483444 h 1053110"/>
                  <a:gd name="connsiteX2" fmla="*/ 15209 w 72518"/>
                  <a:gd name="connsiteY2" fmla="*/ 453464 h 1053110"/>
                  <a:gd name="connsiteX3" fmla="*/ 37694 w 72518"/>
                  <a:gd name="connsiteY3" fmla="*/ 843208 h 1053110"/>
                  <a:gd name="connsiteX4" fmla="*/ 60179 w 72518"/>
                  <a:gd name="connsiteY4" fmla="*/ 1053070 h 1053110"/>
                  <a:gd name="connsiteX5" fmla="*/ 63927 w 72518"/>
                  <a:gd name="connsiteY5" fmla="*/ 828218 h 1053110"/>
                  <a:gd name="connsiteX6" fmla="*/ 71422 w 72518"/>
                  <a:gd name="connsiteY6" fmla="*/ 269834 h 1053110"/>
                  <a:gd name="connsiteX7" fmla="*/ 37694 w 72518"/>
                  <a:gd name="connsiteY7" fmla="*/ 498434 h 1053110"/>
                  <a:gd name="connsiteX8" fmla="*/ 26451 w 72518"/>
                  <a:gd name="connsiteY8" fmla="*/ 11 h 1053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518" h="1053110">
                    <a:moveTo>
                      <a:pt x="26451" y="11"/>
                    </a:moveTo>
                    <a:cubicBezTo>
                      <a:pt x="20205" y="-2487"/>
                      <a:pt x="2092" y="407869"/>
                      <a:pt x="218" y="483444"/>
                    </a:cubicBezTo>
                    <a:cubicBezTo>
                      <a:pt x="-1656" y="559019"/>
                      <a:pt x="8963" y="393503"/>
                      <a:pt x="15209" y="453464"/>
                    </a:cubicBezTo>
                    <a:cubicBezTo>
                      <a:pt x="21455" y="513425"/>
                      <a:pt x="30199" y="743274"/>
                      <a:pt x="37694" y="843208"/>
                    </a:cubicBezTo>
                    <a:cubicBezTo>
                      <a:pt x="45189" y="943142"/>
                      <a:pt x="55807" y="1055568"/>
                      <a:pt x="60179" y="1053070"/>
                    </a:cubicBezTo>
                    <a:cubicBezTo>
                      <a:pt x="64551" y="1050572"/>
                      <a:pt x="62053" y="958757"/>
                      <a:pt x="63927" y="828218"/>
                    </a:cubicBezTo>
                    <a:cubicBezTo>
                      <a:pt x="65801" y="697679"/>
                      <a:pt x="75794" y="324798"/>
                      <a:pt x="71422" y="269834"/>
                    </a:cubicBezTo>
                    <a:cubicBezTo>
                      <a:pt x="67050" y="214870"/>
                      <a:pt x="45814" y="537783"/>
                      <a:pt x="37694" y="498434"/>
                    </a:cubicBezTo>
                    <a:cubicBezTo>
                      <a:pt x="29574" y="459085"/>
                      <a:pt x="32697" y="2509"/>
                      <a:pt x="26451" y="1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1" name="フリーフォーム 1240">
                <a:extLst>
                  <a:ext uri="{FF2B5EF4-FFF2-40B4-BE49-F238E27FC236}">
                    <a16:creationId xmlns:a16="http://schemas.microsoft.com/office/drawing/2014/main" id="{557B9B03-2AC7-29EF-371F-999AE18DCE47}"/>
                  </a:ext>
                </a:extLst>
              </p:cNvPr>
              <p:cNvSpPr/>
              <p:nvPr/>
            </p:nvSpPr>
            <p:spPr>
              <a:xfrm>
                <a:off x="8389259" y="6283165"/>
                <a:ext cx="166399" cy="1370324"/>
              </a:xfrm>
              <a:custGeom>
                <a:avLst/>
                <a:gdLst>
                  <a:gd name="connsiteX0" fmla="*/ 110164 w 166399"/>
                  <a:gd name="connsiteY0" fmla="*/ 1461 h 1370324"/>
                  <a:gd name="connsiteX1" fmla="*/ 68941 w 166399"/>
                  <a:gd name="connsiteY1" fmla="*/ 436176 h 1370324"/>
                  <a:gd name="connsiteX2" fmla="*/ 151387 w 166399"/>
                  <a:gd name="connsiteY2" fmla="*/ 758465 h 1370324"/>
                  <a:gd name="connsiteX3" fmla="*/ 140144 w 166399"/>
                  <a:gd name="connsiteY3" fmla="*/ 646038 h 1370324"/>
                  <a:gd name="connsiteX4" fmla="*/ 136397 w 166399"/>
                  <a:gd name="connsiteY4" fmla="*/ 878386 h 1370324"/>
                  <a:gd name="connsiteX5" fmla="*/ 166377 w 166399"/>
                  <a:gd name="connsiteY5" fmla="*/ 1133219 h 1370324"/>
                  <a:gd name="connsiteX6" fmla="*/ 140144 w 166399"/>
                  <a:gd name="connsiteY6" fmla="*/ 1369314 h 1370324"/>
                  <a:gd name="connsiteX7" fmla="*/ 80184 w 166399"/>
                  <a:gd name="connsiteY7" fmla="*/ 1204422 h 1370324"/>
                  <a:gd name="connsiteX8" fmla="*/ 1485 w 166399"/>
                  <a:gd name="connsiteY8" fmla="*/ 878386 h 1370324"/>
                  <a:gd name="connsiteX9" fmla="*/ 35213 w 166399"/>
                  <a:gd name="connsiteY9" fmla="*/ 155110 h 1370324"/>
                  <a:gd name="connsiteX10" fmla="*/ 1485 w 166399"/>
                  <a:gd name="connsiteY10" fmla="*/ 290022 h 1370324"/>
                  <a:gd name="connsiteX11" fmla="*/ 110164 w 166399"/>
                  <a:gd name="connsiteY11" fmla="*/ 1461 h 1370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6399" h="1370324">
                    <a:moveTo>
                      <a:pt x="110164" y="1461"/>
                    </a:moveTo>
                    <a:cubicBezTo>
                      <a:pt x="121407" y="25820"/>
                      <a:pt x="62070" y="310009"/>
                      <a:pt x="68941" y="436176"/>
                    </a:cubicBezTo>
                    <a:cubicBezTo>
                      <a:pt x="75811" y="562343"/>
                      <a:pt x="139520" y="723488"/>
                      <a:pt x="151387" y="758465"/>
                    </a:cubicBezTo>
                    <a:cubicBezTo>
                      <a:pt x="163254" y="793442"/>
                      <a:pt x="142642" y="626051"/>
                      <a:pt x="140144" y="646038"/>
                    </a:cubicBezTo>
                    <a:cubicBezTo>
                      <a:pt x="137646" y="666025"/>
                      <a:pt x="132025" y="797189"/>
                      <a:pt x="136397" y="878386"/>
                    </a:cubicBezTo>
                    <a:cubicBezTo>
                      <a:pt x="140769" y="959583"/>
                      <a:pt x="165753" y="1051398"/>
                      <a:pt x="166377" y="1133219"/>
                    </a:cubicBezTo>
                    <a:cubicBezTo>
                      <a:pt x="167002" y="1215040"/>
                      <a:pt x="154510" y="1357447"/>
                      <a:pt x="140144" y="1369314"/>
                    </a:cubicBezTo>
                    <a:cubicBezTo>
                      <a:pt x="125779" y="1381181"/>
                      <a:pt x="103294" y="1286243"/>
                      <a:pt x="80184" y="1204422"/>
                    </a:cubicBezTo>
                    <a:cubicBezTo>
                      <a:pt x="57074" y="1122601"/>
                      <a:pt x="8980" y="1053271"/>
                      <a:pt x="1485" y="878386"/>
                    </a:cubicBezTo>
                    <a:cubicBezTo>
                      <a:pt x="-6010" y="703501"/>
                      <a:pt x="35213" y="253171"/>
                      <a:pt x="35213" y="155110"/>
                    </a:cubicBezTo>
                    <a:cubicBezTo>
                      <a:pt x="35213" y="57049"/>
                      <a:pt x="-8509" y="315006"/>
                      <a:pt x="1485" y="290022"/>
                    </a:cubicBezTo>
                    <a:cubicBezTo>
                      <a:pt x="11478" y="265039"/>
                      <a:pt x="98921" y="-22898"/>
                      <a:pt x="110164" y="146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2" name="フリーフォーム 1241">
                <a:extLst>
                  <a:ext uri="{FF2B5EF4-FFF2-40B4-BE49-F238E27FC236}">
                    <a16:creationId xmlns:a16="http://schemas.microsoft.com/office/drawing/2014/main" id="{5E3778D1-744C-F306-B8CB-8D87B36F29EF}"/>
                  </a:ext>
                </a:extLst>
              </p:cNvPr>
              <p:cNvSpPr/>
              <p:nvPr/>
            </p:nvSpPr>
            <p:spPr>
              <a:xfrm>
                <a:off x="8112017" y="6859621"/>
                <a:ext cx="286234" cy="1020216"/>
              </a:xfrm>
              <a:custGeom>
                <a:avLst/>
                <a:gdLst>
                  <a:gd name="connsiteX0" fmla="*/ 110088 w 286234"/>
                  <a:gd name="connsiteY0" fmla="*/ 2127 h 1020216"/>
                  <a:gd name="connsiteX1" fmla="*/ 244999 w 286234"/>
                  <a:gd name="connsiteY1" fmla="*/ 523035 h 1020216"/>
                  <a:gd name="connsiteX2" fmla="*/ 248747 w 286234"/>
                  <a:gd name="connsiteY2" fmla="*/ 406861 h 1020216"/>
                  <a:gd name="connsiteX3" fmla="*/ 286222 w 286234"/>
                  <a:gd name="connsiteY3" fmla="*/ 927769 h 1020216"/>
                  <a:gd name="connsiteX4" fmla="*/ 252494 w 286234"/>
                  <a:gd name="connsiteY4" fmla="*/ 792858 h 1020216"/>
                  <a:gd name="connsiteX5" fmla="*/ 222514 w 286234"/>
                  <a:gd name="connsiteY5" fmla="*/ 1017710 h 1020216"/>
                  <a:gd name="connsiteX6" fmla="*/ 185039 w 286234"/>
                  <a:gd name="connsiteY6" fmla="*/ 916527 h 1020216"/>
                  <a:gd name="connsiteX7" fmla="*/ 155058 w 286234"/>
                  <a:gd name="connsiteY7" fmla="*/ 965245 h 1020216"/>
                  <a:gd name="connsiteX8" fmla="*/ 113835 w 286234"/>
                  <a:gd name="connsiteY8" fmla="*/ 856566 h 1020216"/>
                  <a:gd name="connsiteX9" fmla="*/ 31390 w 286234"/>
                  <a:gd name="connsiteY9" fmla="*/ 912779 h 1020216"/>
                  <a:gd name="connsiteX10" fmla="*/ 16399 w 286234"/>
                  <a:gd name="connsiteY10" fmla="*/ 665441 h 1020216"/>
                  <a:gd name="connsiteX11" fmla="*/ 1409 w 286234"/>
                  <a:gd name="connsiteY11" fmla="*/ 268202 h 1020216"/>
                  <a:gd name="connsiteX12" fmla="*/ 53875 w 286234"/>
                  <a:gd name="connsiteY12" fmla="*/ 406861 h 1020216"/>
                  <a:gd name="connsiteX13" fmla="*/ 113835 w 286234"/>
                  <a:gd name="connsiteY13" fmla="*/ 174513 h 1020216"/>
                  <a:gd name="connsiteX14" fmla="*/ 185039 w 286234"/>
                  <a:gd name="connsiteY14" fmla="*/ 331910 h 1020216"/>
                  <a:gd name="connsiteX15" fmla="*/ 110088 w 286234"/>
                  <a:gd name="connsiteY15" fmla="*/ 2127 h 102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6234" h="1020216">
                    <a:moveTo>
                      <a:pt x="110088" y="2127"/>
                    </a:moveTo>
                    <a:cubicBezTo>
                      <a:pt x="120081" y="33981"/>
                      <a:pt x="221889" y="455579"/>
                      <a:pt x="244999" y="523035"/>
                    </a:cubicBezTo>
                    <a:cubicBezTo>
                      <a:pt x="268109" y="590491"/>
                      <a:pt x="241877" y="339405"/>
                      <a:pt x="248747" y="406861"/>
                    </a:cubicBezTo>
                    <a:cubicBezTo>
                      <a:pt x="255617" y="474317"/>
                      <a:pt x="285598" y="863436"/>
                      <a:pt x="286222" y="927769"/>
                    </a:cubicBezTo>
                    <a:cubicBezTo>
                      <a:pt x="286846" y="992102"/>
                      <a:pt x="263112" y="777868"/>
                      <a:pt x="252494" y="792858"/>
                    </a:cubicBezTo>
                    <a:cubicBezTo>
                      <a:pt x="241876" y="807848"/>
                      <a:pt x="233757" y="997098"/>
                      <a:pt x="222514" y="1017710"/>
                    </a:cubicBezTo>
                    <a:cubicBezTo>
                      <a:pt x="211271" y="1038322"/>
                      <a:pt x="196282" y="925271"/>
                      <a:pt x="185039" y="916527"/>
                    </a:cubicBezTo>
                    <a:cubicBezTo>
                      <a:pt x="173796" y="907783"/>
                      <a:pt x="166925" y="975239"/>
                      <a:pt x="155058" y="965245"/>
                    </a:cubicBezTo>
                    <a:cubicBezTo>
                      <a:pt x="143191" y="955252"/>
                      <a:pt x="134446" y="865310"/>
                      <a:pt x="113835" y="856566"/>
                    </a:cubicBezTo>
                    <a:cubicBezTo>
                      <a:pt x="93224" y="847822"/>
                      <a:pt x="47629" y="944633"/>
                      <a:pt x="31390" y="912779"/>
                    </a:cubicBezTo>
                    <a:cubicBezTo>
                      <a:pt x="15151" y="880925"/>
                      <a:pt x="21396" y="772870"/>
                      <a:pt x="16399" y="665441"/>
                    </a:cubicBezTo>
                    <a:cubicBezTo>
                      <a:pt x="11402" y="558012"/>
                      <a:pt x="-4837" y="311299"/>
                      <a:pt x="1409" y="268202"/>
                    </a:cubicBezTo>
                    <a:cubicBezTo>
                      <a:pt x="7655" y="225105"/>
                      <a:pt x="35137" y="422476"/>
                      <a:pt x="53875" y="406861"/>
                    </a:cubicBezTo>
                    <a:cubicBezTo>
                      <a:pt x="72613" y="391246"/>
                      <a:pt x="91974" y="187005"/>
                      <a:pt x="113835" y="174513"/>
                    </a:cubicBezTo>
                    <a:cubicBezTo>
                      <a:pt x="135696" y="162021"/>
                      <a:pt x="183790" y="357518"/>
                      <a:pt x="185039" y="331910"/>
                    </a:cubicBezTo>
                    <a:cubicBezTo>
                      <a:pt x="186288" y="306302"/>
                      <a:pt x="100095" y="-29727"/>
                      <a:pt x="110088" y="212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3" name="フリーフォーム 1242">
                <a:extLst>
                  <a:ext uri="{FF2B5EF4-FFF2-40B4-BE49-F238E27FC236}">
                    <a16:creationId xmlns:a16="http://schemas.microsoft.com/office/drawing/2014/main" id="{B2F7B424-2E0A-E525-D7CD-8407D24C69CD}"/>
                  </a:ext>
                </a:extLst>
              </p:cNvPr>
              <p:cNvSpPr/>
              <p:nvPr/>
            </p:nvSpPr>
            <p:spPr>
              <a:xfrm>
                <a:off x="7845276" y="6704235"/>
                <a:ext cx="272213" cy="755793"/>
              </a:xfrm>
              <a:custGeom>
                <a:avLst/>
                <a:gdLst>
                  <a:gd name="connsiteX0" fmla="*/ 107006 w 272213"/>
                  <a:gd name="connsiteY0" fmla="*/ 116 h 755793"/>
                  <a:gd name="connsiteX1" fmla="*/ 9570 w 272213"/>
                  <a:gd name="connsiteY1" fmla="*/ 359880 h 755793"/>
                  <a:gd name="connsiteX2" fmla="*/ 9570 w 272213"/>
                  <a:gd name="connsiteY2" fmla="*/ 393608 h 755793"/>
                  <a:gd name="connsiteX3" fmla="*/ 62035 w 272213"/>
                  <a:gd name="connsiteY3" fmla="*/ 344890 h 755793"/>
                  <a:gd name="connsiteX4" fmla="*/ 118249 w 272213"/>
                  <a:gd name="connsiteY4" fmla="*/ 659683 h 755793"/>
                  <a:gd name="connsiteX5" fmla="*/ 151976 w 272213"/>
                  <a:gd name="connsiteY5" fmla="*/ 558499 h 755793"/>
                  <a:gd name="connsiteX6" fmla="*/ 185704 w 272213"/>
                  <a:gd name="connsiteY6" fmla="*/ 633450 h 755793"/>
                  <a:gd name="connsiteX7" fmla="*/ 230675 w 272213"/>
                  <a:gd name="connsiteY7" fmla="*/ 640945 h 755793"/>
                  <a:gd name="connsiteX8" fmla="*/ 271898 w 272213"/>
                  <a:gd name="connsiteY8" fmla="*/ 749624 h 755793"/>
                  <a:gd name="connsiteX9" fmla="*/ 208190 w 272213"/>
                  <a:gd name="connsiteY9" fmla="*/ 431083 h 755793"/>
                  <a:gd name="connsiteX10" fmla="*/ 136986 w 272213"/>
                  <a:gd name="connsiteY10" fmla="*/ 487296 h 755793"/>
                  <a:gd name="connsiteX11" fmla="*/ 95763 w 272213"/>
                  <a:gd name="connsiteY11" fmla="*/ 322404 h 755793"/>
                  <a:gd name="connsiteX12" fmla="*/ 107006 w 272213"/>
                  <a:gd name="connsiteY12" fmla="*/ 116 h 755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2213" h="755793">
                    <a:moveTo>
                      <a:pt x="107006" y="116"/>
                    </a:moveTo>
                    <a:cubicBezTo>
                      <a:pt x="92641" y="6362"/>
                      <a:pt x="25809" y="294298"/>
                      <a:pt x="9570" y="359880"/>
                    </a:cubicBezTo>
                    <a:cubicBezTo>
                      <a:pt x="-6669" y="425462"/>
                      <a:pt x="826" y="396106"/>
                      <a:pt x="9570" y="393608"/>
                    </a:cubicBezTo>
                    <a:cubicBezTo>
                      <a:pt x="18314" y="391110"/>
                      <a:pt x="43922" y="300544"/>
                      <a:pt x="62035" y="344890"/>
                    </a:cubicBezTo>
                    <a:cubicBezTo>
                      <a:pt x="80148" y="389236"/>
                      <a:pt x="103259" y="624082"/>
                      <a:pt x="118249" y="659683"/>
                    </a:cubicBezTo>
                    <a:cubicBezTo>
                      <a:pt x="133239" y="695284"/>
                      <a:pt x="140734" y="562871"/>
                      <a:pt x="151976" y="558499"/>
                    </a:cubicBezTo>
                    <a:cubicBezTo>
                      <a:pt x="163218" y="554127"/>
                      <a:pt x="172588" y="619709"/>
                      <a:pt x="185704" y="633450"/>
                    </a:cubicBezTo>
                    <a:cubicBezTo>
                      <a:pt x="198820" y="647191"/>
                      <a:pt x="216309" y="621583"/>
                      <a:pt x="230675" y="640945"/>
                    </a:cubicBezTo>
                    <a:cubicBezTo>
                      <a:pt x="245041" y="660307"/>
                      <a:pt x="275645" y="784601"/>
                      <a:pt x="271898" y="749624"/>
                    </a:cubicBezTo>
                    <a:cubicBezTo>
                      <a:pt x="268151" y="714647"/>
                      <a:pt x="230675" y="474804"/>
                      <a:pt x="208190" y="431083"/>
                    </a:cubicBezTo>
                    <a:cubicBezTo>
                      <a:pt x="185705" y="387362"/>
                      <a:pt x="155724" y="505409"/>
                      <a:pt x="136986" y="487296"/>
                    </a:cubicBezTo>
                    <a:cubicBezTo>
                      <a:pt x="118248" y="469183"/>
                      <a:pt x="101384" y="404225"/>
                      <a:pt x="95763" y="322404"/>
                    </a:cubicBezTo>
                    <a:cubicBezTo>
                      <a:pt x="90142" y="240583"/>
                      <a:pt x="121371" y="-6130"/>
                      <a:pt x="107006" y="11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4" name="フリーフォーム 1243">
                <a:extLst>
                  <a:ext uri="{FF2B5EF4-FFF2-40B4-BE49-F238E27FC236}">
                    <a16:creationId xmlns:a16="http://schemas.microsoft.com/office/drawing/2014/main" id="{091010DF-7659-F94A-00A5-1EADFD1F19BD}"/>
                  </a:ext>
                </a:extLst>
              </p:cNvPr>
              <p:cNvSpPr/>
              <p:nvPr/>
            </p:nvSpPr>
            <p:spPr>
              <a:xfrm>
                <a:off x="7877331" y="6333334"/>
                <a:ext cx="48987" cy="510272"/>
              </a:xfrm>
              <a:custGeom>
                <a:avLst/>
                <a:gdLst>
                  <a:gd name="connsiteX0" fmla="*/ 22485 w 48987"/>
                  <a:gd name="connsiteY0" fmla="*/ 161155 h 510272"/>
                  <a:gd name="connsiteX1" fmla="*/ 22485 w 48987"/>
                  <a:gd name="connsiteY1" fmla="*/ 299814 h 510272"/>
                  <a:gd name="connsiteX2" fmla="*/ 11243 w 48987"/>
                  <a:gd name="connsiteY2" fmla="*/ 502181 h 510272"/>
                  <a:gd name="connsiteX3" fmla="*/ 0 w 48987"/>
                  <a:gd name="connsiteY3" fmla="*/ 10 h 510272"/>
                  <a:gd name="connsiteX4" fmla="*/ 11243 w 48987"/>
                  <a:gd name="connsiteY4" fmla="*/ 487191 h 510272"/>
                  <a:gd name="connsiteX5" fmla="*/ 48718 w 48987"/>
                  <a:gd name="connsiteY5" fmla="*/ 322299 h 510272"/>
                  <a:gd name="connsiteX6" fmla="*/ 22485 w 48987"/>
                  <a:gd name="connsiteY6" fmla="*/ 161155 h 510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987" h="510272">
                    <a:moveTo>
                      <a:pt x="22485" y="161155"/>
                    </a:moveTo>
                    <a:cubicBezTo>
                      <a:pt x="18113" y="157408"/>
                      <a:pt x="24359" y="242976"/>
                      <a:pt x="22485" y="299814"/>
                    </a:cubicBezTo>
                    <a:cubicBezTo>
                      <a:pt x="20611" y="356652"/>
                      <a:pt x="14990" y="552148"/>
                      <a:pt x="11243" y="502181"/>
                    </a:cubicBezTo>
                    <a:cubicBezTo>
                      <a:pt x="7496" y="452214"/>
                      <a:pt x="0" y="2508"/>
                      <a:pt x="0" y="10"/>
                    </a:cubicBezTo>
                    <a:cubicBezTo>
                      <a:pt x="0" y="-2488"/>
                      <a:pt x="3123" y="433476"/>
                      <a:pt x="11243" y="487191"/>
                    </a:cubicBezTo>
                    <a:cubicBezTo>
                      <a:pt x="19363" y="540906"/>
                      <a:pt x="45595" y="372891"/>
                      <a:pt x="48718" y="322299"/>
                    </a:cubicBezTo>
                    <a:cubicBezTo>
                      <a:pt x="51841" y="271707"/>
                      <a:pt x="26857" y="164902"/>
                      <a:pt x="22485" y="16115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5" name="フリーフォーム 1244">
                <a:extLst>
                  <a:ext uri="{FF2B5EF4-FFF2-40B4-BE49-F238E27FC236}">
                    <a16:creationId xmlns:a16="http://schemas.microsoft.com/office/drawing/2014/main" id="{394501CC-CC2A-E441-D6AA-7B27DC3D15E6}"/>
                  </a:ext>
                </a:extLst>
              </p:cNvPr>
              <p:cNvSpPr/>
              <p:nvPr/>
            </p:nvSpPr>
            <p:spPr>
              <a:xfrm>
                <a:off x="7535528" y="6672852"/>
                <a:ext cx="161348" cy="434978"/>
              </a:xfrm>
              <a:custGeom>
                <a:avLst/>
                <a:gdLst>
                  <a:gd name="connsiteX0" fmla="*/ 86970 w 161348"/>
                  <a:gd name="connsiteY0" fmla="*/ 9014 h 434978"/>
                  <a:gd name="connsiteX1" fmla="*/ 49495 w 161348"/>
                  <a:gd name="connsiteY1" fmla="*/ 387515 h 434978"/>
                  <a:gd name="connsiteX2" fmla="*/ 101961 w 161348"/>
                  <a:gd name="connsiteY2" fmla="*/ 421243 h 434978"/>
                  <a:gd name="connsiteX3" fmla="*/ 158174 w 161348"/>
                  <a:gd name="connsiteY3" fmla="*/ 312564 h 434978"/>
                  <a:gd name="connsiteX4" fmla="*/ 777 w 161348"/>
                  <a:gd name="connsiteY4" fmla="*/ 241361 h 434978"/>
                  <a:gd name="connsiteX5" fmla="*/ 98213 w 161348"/>
                  <a:gd name="connsiteY5" fmla="*/ 177653 h 434978"/>
                  <a:gd name="connsiteX6" fmla="*/ 109456 w 161348"/>
                  <a:gd name="connsiteY6" fmla="*/ 121440 h 434978"/>
                  <a:gd name="connsiteX7" fmla="*/ 86970 w 161348"/>
                  <a:gd name="connsiteY7" fmla="*/ 9014 h 43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1348" h="434978">
                    <a:moveTo>
                      <a:pt x="86970" y="9014"/>
                    </a:moveTo>
                    <a:cubicBezTo>
                      <a:pt x="76977" y="53360"/>
                      <a:pt x="46997" y="318810"/>
                      <a:pt x="49495" y="387515"/>
                    </a:cubicBezTo>
                    <a:cubicBezTo>
                      <a:pt x="51993" y="456220"/>
                      <a:pt x="83848" y="433735"/>
                      <a:pt x="101961" y="421243"/>
                    </a:cubicBezTo>
                    <a:cubicBezTo>
                      <a:pt x="120074" y="408751"/>
                      <a:pt x="175038" y="342544"/>
                      <a:pt x="158174" y="312564"/>
                    </a:cubicBezTo>
                    <a:cubicBezTo>
                      <a:pt x="141310" y="282584"/>
                      <a:pt x="10770" y="263846"/>
                      <a:pt x="777" y="241361"/>
                    </a:cubicBezTo>
                    <a:cubicBezTo>
                      <a:pt x="-9216" y="218876"/>
                      <a:pt x="80100" y="197640"/>
                      <a:pt x="98213" y="177653"/>
                    </a:cubicBezTo>
                    <a:cubicBezTo>
                      <a:pt x="116326" y="157666"/>
                      <a:pt x="109456" y="145799"/>
                      <a:pt x="109456" y="121440"/>
                    </a:cubicBezTo>
                    <a:cubicBezTo>
                      <a:pt x="109456" y="97081"/>
                      <a:pt x="96963" y="-35332"/>
                      <a:pt x="86970" y="901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6" name="フリーフォーム 1245">
                <a:extLst>
                  <a:ext uri="{FF2B5EF4-FFF2-40B4-BE49-F238E27FC236}">
                    <a16:creationId xmlns:a16="http://schemas.microsoft.com/office/drawing/2014/main" id="{A7753174-01CF-E2E5-0772-5F74E8AB5C6E}"/>
                  </a:ext>
                </a:extLst>
              </p:cNvPr>
              <p:cNvSpPr/>
              <p:nvPr/>
            </p:nvSpPr>
            <p:spPr>
              <a:xfrm>
                <a:off x="4970841" y="3010719"/>
                <a:ext cx="1057562" cy="167599"/>
              </a:xfrm>
              <a:custGeom>
                <a:avLst/>
                <a:gdLst>
                  <a:gd name="connsiteX0" fmla="*/ 1057097 w 1057562"/>
                  <a:gd name="connsiteY0" fmla="*/ 7689 h 167599"/>
                  <a:gd name="connsiteX1" fmla="*/ 506681 w 1057562"/>
                  <a:gd name="connsiteY1" fmla="*/ 16566 h 167599"/>
                  <a:gd name="connsiteX2" fmla="*/ 654 w 1057562"/>
                  <a:gd name="connsiteY2" fmla="*/ 43199 h 167599"/>
                  <a:gd name="connsiteX3" fmla="*/ 613213 w 1057562"/>
                  <a:gd name="connsiteY3" fmla="*/ 78710 h 167599"/>
                  <a:gd name="connsiteX4" fmla="*/ 27287 w 1057562"/>
                  <a:gd name="connsiteY4" fmla="*/ 140854 h 167599"/>
                  <a:gd name="connsiteX5" fmla="*/ 746378 w 1057562"/>
                  <a:gd name="connsiteY5" fmla="*/ 167487 h 167599"/>
                  <a:gd name="connsiteX6" fmla="*/ 604336 w 1057562"/>
                  <a:gd name="connsiteY6" fmla="*/ 131976 h 167599"/>
                  <a:gd name="connsiteX7" fmla="*/ 1057097 w 1057562"/>
                  <a:gd name="connsiteY7" fmla="*/ 7689 h 167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7562" h="167599">
                    <a:moveTo>
                      <a:pt x="1057097" y="7689"/>
                    </a:moveTo>
                    <a:cubicBezTo>
                      <a:pt x="1040821" y="-11546"/>
                      <a:pt x="682755" y="10648"/>
                      <a:pt x="506681" y="16566"/>
                    </a:cubicBezTo>
                    <a:cubicBezTo>
                      <a:pt x="330607" y="22484"/>
                      <a:pt x="-17101" y="32842"/>
                      <a:pt x="654" y="43199"/>
                    </a:cubicBezTo>
                    <a:cubicBezTo>
                      <a:pt x="18409" y="53556"/>
                      <a:pt x="608774" y="62434"/>
                      <a:pt x="613213" y="78710"/>
                    </a:cubicBezTo>
                    <a:cubicBezTo>
                      <a:pt x="617652" y="94986"/>
                      <a:pt x="5093" y="126058"/>
                      <a:pt x="27287" y="140854"/>
                    </a:cubicBezTo>
                    <a:cubicBezTo>
                      <a:pt x="49481" y="155650"/>
                      <a:pt x="650203" y="168967"/>
                      <a:pt x="746378" y="167487"/>
                    </a:cubicBezTo>
                    <a:cubicBezTo>
                      <a:pt x="842553" y="166007"/>
                      <a:pt x="551070" y="160089"/>
                      <a:pt x="604336" y="131976"/>
                    </a:cubicBezTo>
                    <a:cubicBezTo>
                      <a:pt x="657602" y="103863"/>
                      <a:pt x="1073373" y="26924"/>
                      <a:pt x="1057097" y="7689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7" name="フリーフォーム 1246">
                <a:extLst>
                  <a:ext uri="{FF2B5EF4-FFF2-40B4-BE49-F238E27FC236}">
                    <a16:creationId xmlns:a16="http://schemas.microsoft.com/office/drawing/2014/main" id="{996D7DC1-A34B-B0FF-C22E-929C9549BBA1}"/>
                  </a:ext>
                </a:extLst>
              </p:cNvPr>
              <p:cNvSpPr/>
              <p:nvPr/>
            </p:nvSpPr>
            <p:spPr>
              <a:xfrm>
                <a:off x="5039443" y="3212437"/>
                <a:ext cx="580772" cy="1801043"/>
              </a:xfrm>
              <a:custGeom>
                <a:avLst/>
                <a:gdLst>
                  <a:gd name="connsiteX0" fmla="*/ 145116 w 580772"/>
                  <a:gd name="connsiteY0" fmla="*/ 826903 h 1801043"/>
                  <a:gd name="connsiteX1" fmla="*/ 171749 w 580772"/>
                  <a:gd name="connsiteY1" fmla="*/ 871291 h 1801043"/>
                  <a:gd name="connsiteX2" fmla="*/ 216138 w 580772"/>
                  <a:gd name="connsiteY2" fmla="*/ 1190887 h 1801043"/>
                  <a:gd name="connsiteX3" fmla="*/ 216138 w 580772"/>
                  <a:gd name="connsiteY3" fmla="*/ 1466095 h 1801043"/>
                  <a:gd name="connsiteX4" fmla="*/ 420324 w 580772"/>
                  <a:gd name="connsiteY4" fmla="*/ 1785691 h 1801043"/>
                  <a:gd name="connsiteX5" fmla="*/ 11951 w 580772"/>
                  <a:gd name="connsiteY5" fmla="*/ 1741303 h 1801043"/>
                  <a:gd name="connsiteX6" fmla="*/ 100728 w 580772"/>
                  <a:gd name="connsiteY6" fmla="*/ 1661404 h 1801043"/>
                  <a:gd name="connsiteX7" fmla="*/ 11951 w 580772"/>
                  <a:gd name="connsiteY7" fmla="*/ 1412829 h 1801043"/>
                  <a:gd name="connsiteX8" fmla="*/ 74095 w 580772"/>
                  <a:gd name="connsiteY8" fmla="*/ 116689 h 1801043"/>
                  <a:gd name="connsiteX9" fmla="*/ 162872 w 580772"/>
                  <a:gd name="connsiteY9" fmla="*/ 54546 h 1801043"/>
                  <a:gd name="connsiteX10" fmla="*/ 580122 w 580772"/>
                  <a:gd name="connsiteY10" fmla="*/ 54546 h 1801043"/>
                  <a:gd name="connsiteX11" fmla="*/ 56340 w 580772"/>
                  <a:gd name="connsiteY11" fmla="*/ 107812 h 1801043"/>
                  <a:gd name="connsiteX12" fmla="*/ 65217 w 580772"/>
                  <a:gd name="connsiteY12" fmla="*/ 365264 h 1801043"/>
                  <a:gd name="connsiteX13" fmla="*/ 82973 w 580772"/>
                  <a:gd name="connsiteY13" fmla="*/ 1217520 h 1801043"/>
                  <a:gd name="connsiteX14" fmla="*/ 296037 w 580772"/>
                  <a:gd name="connsiteY14" fmla="*/ 1661404 h 1801043"/>
                  <a:gd name="connsiteX15" fmla="*/ 269404 w 580772"/>
                  <a:gd name="connsiteY15" fmla="*/ 1332930 h 1801043"/>
                  <a:gd name="connsiteX16" fmla="*/ 145116 w 580772"/>
                  <a:gd name="connsiteY16" fmla="*/ 826903 h 1801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0772" h="1801043">
                    <a:moveTo>
                      <a:pt x="145116" y="826903"/>
                    </a:moveTo>
                    <a:cubicBezTo>
                      <a:pt x="128840" y="749963"/>
                      <a:pt x="159912" y="810627"/>
                      <a:pt x="171749" y="871291"/>
                    </a:cubicBezTo>
                    <a:cubicBezTo>
                      <a:pt x="183586" y="931955"/>
                      <a:pt x="208740" y="1091753"/>
                      <a:pt x="216138" y="1190887"/>
                    </a:cubicBezTo>
                    <a:cubicBezTo>
                      <a:pt x="223536" y="1290021"/>
                      <a:pt x="182107" y="1366961"/>
                      <a:pt x="216138" y="1466095"/>
                    </a:cubicBezTo>
                    <a:cubicBezTo>
                      <a:pt x="250169" y="1565229"/>
                      <a:pt x="454355" y="1739823"/>
                      <a:pt x="420324" y="1785691"/>
                    </a:cubicBezTo>
                    <a:cubicBezTo>
                      <a:pt x="386293" y="1831559"/>
                      <a:pt x="65217" y="1762018"/>
                      <a:pt x="11951" y="1741303"/>
                    </a:cubicBezTo>
                    <a:cubicBezTo>
                      <a:pt x="-41315" y="1720589"/>
                      <a:pt x="100728" y="1716150"/>
                      <a:pt x="100728" y="1661404"/>
                    </a:cubicBezTo>
                    <a:cubicBezTo>
                      <a:pt x="100728" y="1606658"/>
                      <a:pt x="16390" y="1670281"/>
                      <a:pt x="11951" y="1412829"/>
                    </a:cubicBezTo>
                    <a:cubicBezTo>
                      <a:pt x="7512" y="1155377"/>
                      <a:pt x="48942" y="343069"/>
                      <a:pt x="74095" y="116689"/>
                    </a:cubicBezTo>
                    <a:cubicBezTo>
                      <a:pt x="99248" y="-109691"/>
                      <a:pt x="78534" y="64903"/>
                      <a:pt x="162872" y="54546"/>
                    </a:cubicBezTo>
                    <a:cubicBezTo>
                      <a:pt x="247210" y="44189"/>
                      <a:pt x="597877" y="45668"/>
                      <a:pt x="580122" y="54546"/>
                    </a:cubicBezTo>
                    <a:cubicBezTo>
                      <a:pt x="562367" y="63424"/>
                      <a:pt x="142157" y="56026"/>
                      <a:pt x="56340" y="107812"/>
                    </a:cubicBezTo>
                    <a:cubicBezTo>
                      <a:pt x="-29477" y="159598"/>
                      <a:pt x="60778" y="180313"/>
                      <a:pt x="65217" y="365264"/>
                    </a:cubicBezTo>
                    <a:cubicBezTo>
                      <a:pt x="69656" y="550215"/>
                      <a:pt x="44503" y="1001497"/>
                      <a:pt x="82973" y="1217520"/>
                    </a:cubicBezTo>
                    <a:cubicBezTo>
                      <a:pt x="121443" y="1433543"/>
                      <a:pt x="264965" y="1642169"/>
                      <a:pt x="296037" y="1661404"/>
                    </a:cubicBezTo>
                    <a:cubicBezTo>
                      <a:pt x="327109" y="1680639"/>
                      <a:pt x="290119" y="1473493"/>
                      <a:pt x="269404" y="1332930"/>
                    </a:cubicBezTo>
                    <a:cubicBezTo>
                      <a:pt x="248689" y="1192367"/>
                      <a:pt x="161392" y="903843"/>
                      <a:pt x="145116" y="82690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8" name="フリーフォーム 1247">
                <a:extLst>
                  <a:ext uri="{FF2B5EF4-FFF2-40B4-BE49-F238E27FC236}">
                    <a16:creationId xmlns:a16="http://schemas.microsoft.com/office/drawing/2014/main" id="{1C1ECC6A-701D-865E-EB88-65E4E9C2EFCE}"/>
                  </a:ext>
                </a:extLst>
              </p:cNvPr>
              <p:cNvSpPr/>
              <p:nvPr/>
            </p:nvSpPr>
            <p:spPr>
              <a:xfrm>
                <a:off x="5717276" y="4219055"/>
                <a:ext cx="197649" cy="288846"/>
              </a:xfrm>
              <a:custGeom>
                <a:avLst/>
                <a:gdLst>
                  <a:gd name="connsiteX0" fmla="*/ 17699 w 197649"/>
                  <a:gd name="connsiteY0" fmla="*/ 6716 h 288846"/>
                  <a:gd name="connsiteX1" fmla="*/ 79842 w 197649"/>
                  <a:gd name="connsiteY1" fmla="*/ 228658 h 288846"/>
                  <a:gd name="connsiteX2" fmla="*/ 44332 w 197649"/>
                  <a:gd name="connsiteY2" fmla="*/ 281924 h 288846"/>
                  <a:gd name="connsiteX3" fmla="*/ 115353 w 197649"/>
                  <a:gd name="connsiteY3" fmla="*/ 104370 h 288846"/>
                  <a:gd name="connsiteX4" fmla="*/ 195252 w 197649"/>
                  <a:gd name="connsiteY4" fmla="*/ 202025 h 288846"/>
                  <a:gd name="connsiteX5" fmla="*/ 17699 w 197649"/>
                  <a:gd name="connsiteY5" fmla="*/ 68860 h 288846"/>
                  <a:gd name="connsiteX6" fmla="*/ 17699 w 197649"/>
                  <a:gd name="connsiteY6" fmla="*/ 6716 h 288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7649" h="288846">
                    <a:moveTo>
                      <a:pt x="17699" y="6716"/>
                    </a:moveTo>
                    <a:cubicBezTo>
                      <a:pt x="28056" y="33349"/>
                      <a:pt x="75403" y="182790"/>
                      <a:pt x="79842" y="228658"/>
                    </a:cubicBezTo>
                    <a:cubicBezTo>
                      <a:pt x="84281" y="274526"/>
                      <a:pt x="38414" y="302639"/>
                      <a:pt x="44332" y="281924"/>
                    </a:cubicBezTo>
                    <a:cubicBezTo>
                      <a:pt x="50250" y="261209"/>
                      <a:pt x="90200" y="117687"/>
                      <a:pt x="115353" y="104370"/>
                    </a:cubicBezTo>
                    <a:cubicBezTo>
                      <a:pt x="140506" y="91053"/>
                      <a:pt x="211528" y="207943"/>
                      <a:pt x="195252" y="202025"/>
                    </a:cubicBezTo>
                    <a:cubicBezTo>
                      <a:pt x="178976" y="196107"/>
                      <a:pt x="17699" y="68860"/>
                      <a:pt x="17699" y="68860"/>
                    </a:cubicBezTo>
                    <a:cubicBezTo>
                      <a:pt x="-16332" y="39268"/>
                      <a:pt x="7342" y="-19917"/>
                      <a:pt x="17699" y="671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9" name="フリーフォーム 1248">
                <a:extLst>
                  <a:ext uri="{FF2B5EF4-FFF2-40B4-BE49-F238E27FC236}">
                    <a16:creationId xmlns:a16="http://schemas.microsoft.com/office/drawing/2014/main" id="{8CD38E39-C0B1-0C1E-1125-907D5CBACF03}"/>
                  </a:ext>
                </a:extLst>
              </p:cNvPr>
              <p:cNvSpPr/>
              <p:nvPr/>
            </p:nvSpPr>
            <p:spPr>
              <a:xfrm>
                <a:off x="5129535" y="6647335"/>
                <a:ext cx="108640" cy="1069007"/>
              </a:xfrm>
              <a:custGeom>
                <a:avLst/>
                <a:gdLst>
                  <a:gd name="connsiteX0" fmla="*/ 108290 w 108640"/>
                  <a:gd name="connsiteY0" fmla="*/ 2040 h 1069007"/>
                  <a:gd name="connsiteX1" fmla="*/ 37269 w 108640"/>
                  <a:gd name="connsiteY1" fmla="*/ 579088 h 1069007"/>
                  <a:gd name="connsiteX2" fmla="*/ 72780 w 108640"/>
                  <a:gd name="connsiteY2" fmla="*/ 543578 h 1069007"/>
                  <a:gd name="connsiteX3" fmla="*/ 72780 w 108640"/>
                  <a:gd name="connsiteY3" fmla="*/ 1067360 h 1069007"/>
                  <a:gd name="connsiteX4" fmla="*/ 46147 w 108640"/>
                  <a:gd name="connsiteY4" fmla="*/ 694498 h 1069007"/>
                  <a:gd name="connsiteX5" fmla="*/ 37269 w 108640"/>
                  <a:gd name="connsiteY5" fmla="*/ 295003 h 1069007"/>
                  <a:gd name="connsiteX6" fmla="*/ 1758 w 108640"/>
                  <a:gd name="connsiteY6" fmla="*/ 383780 h 1069007"/>
                  <a:gd name="connsiteX7" fmla="*/ 108290 w 108640"/>
                  <a:gd name="connsiteY7" fmla="*/ 2040 h 1069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640" h="1069007">
                    <a:moveTo>
                      <a:pt x="108290" y="2040"/>
                    </a:moveTo>
                    <a:cubicBezTo>
                      <a:pt x="114209" y="34591"/>
                      <a:pt x="43187" y="488832"/>
                      <a:pt x="37269" y="579088"/>
                    </a:cubicBezTo>
                    <a:cubicBezTo>
                      <a:pt x="31351" y="669344"/>
                      <a:pt x="66862" y="462199"/>
                      <a:pt x="72780" y="543578"/>
                    </a:cubicBezTo>
                    <a:cubicBezTo>
                      <a:pt x="78698" y="624957"/>
                      <a:pt x="77219" y="1042207"/>
                      <a:pt x="72780" y="1067360"/>
                    </a:cubicBezTo>
                    <a:cubicBezTo>
                      <a:pt x="68341" y="1092513"/>
                      <a:pt x="52065" y="823224"/>
                      <a:pt x="46147" y="694498"/>
                    </a:cubicBezTo>
                    <a:cubicBezTo>
                      <a:pt x="40229" y="565772"/>
                      <a:pt x="44667" y="346789"/>
                      <a:pt x="37269" y="295003"/>
                    </a:cubicBezTo>
                    <a:cubicBezTo>
                      <a:pt x="29871" y="243217"/>
                      <a:pt x="-8599" y="431128"/>
                      <a:pt x="1758" y="383780"/>
                    </a:cubicBezTo>
                    <a:cubicBezTo>
                      <a:pt x="12115" y="336432"/>
                      <a:pt x="102371" y="-30511"/>
                      <a:pt x="108290" y="204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0" name="フリーフォーム 1249">
                <a:extLst>
                  <a:ext uri="{FF2B5EF4-FFF2-40B4-BE49-F238E27FC236}">
                    <a16:creationId xmlns:a16="http://schemas.microsoft.com/office/drawing/2014/main" id="{879CBF45-7673-3C89-C721-A673FC741CB6}"/>
                  </a:ext>
                </a:extLst>
              </p:cNvPr>
              <p:cNvSpPr/>
              <p:nvPr/>
            </p:nvSpPr>
            <p:spPr>
              <a:xfrm>
                <a:off x="4989059" y="7901037"/>
                <a:ext cx="108198" cy="715212"/>
              </a:xfrm>
              <a:custGeom>
                <a:avLst/>
                <a:gdLst>
                  <a:gd name="connsiteX0" fmla="*/ 80091 w 108198"/>
                  <a:gd name="connsiteY0" fmla="*/ 89 h 715212"/>
                  <a:gd name="connsiteX1" fmla="*/ 191 w 108198"/>
                  <a:gd name="connsiteY1" fmla="*/ 275297 h 715212"/>
                  <a:gd name="connsiteX2" fmla="*/ 106724 w 108198"/>
                  <a:gd name="connsiteY2" fmla="*/ 710303 h 715212"/>
                  <a:gd name="connsiteX3" fmla="*/ 62335 w 108198"/>
                  <a:gd name="connsiteY3" fmla="*/ 497239 h 715212"/>
                  <a:gd name="connsiteX4" fmla="*/ 62335 w 108198"/>
                  <a:gd name="connsiteY4" fmla="*/ 301930 h 715212"/>
                  <a:gd name="connsiteX5" fmla="*/ 80091 w 108198"/>
                  <a:gd name="connsiteY5" fmla="*/ 89 h 71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198" h="715212">
                    <a:moveTo>
                      <a:pt x="80091" y="89"/>
                    </a:moveTo>
                    <a:cubicBezTo>
                      <a:pt x="69734" y="-4350"/>
                      <a:pt x="-4248" y="156928"/>
                      <a:pt x="191" y="275297"/>
                    </a:cubicBezTo>
                    <a:cubicBezTo>
                      <a:pt x="4630" y="393666"/>
                      <a:pt x="96367" y="673313"/>
                      <a:pt x="106724" y="710303"/>
                    </a:cubicBezTo>
                    <a:cubicBezTo>
                      <a:pt x="117081" y="747293"/>
                      <a:pt x="69733" y="565301"/>
                      <a:pt x="62335" y="497239"/>
                    </a:cubicBezTo>
                    <a:cubicBezTo>
                      <a:pt x="54937" y="429177"/>
                      <a:pt x="57896" y="377390"/>
                      <a:pt x="62335" y="301930"/>
                    </a:cubicBezTo>
                    <a:cubicBezTo>
                      <a:pt x="66774" y="226470"/>
                      <a:pt x="90448" y="4528"/>
                      <a:pt x="80091" y="89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1" name="フリーフォーム 1250">
                <a:extLst>
                  <a:ext uri="{FF2B5EF4-FFF2-40B4-BE49-F238E27FC236}">
                    <a16:creationId xmlns:a16="http://schemas.microsoft.com/office/drawing/2014/main" id="{A52AD4C7-13F5-18BF-DD1B-D3CE20216AD9}"/>
                  </a:ext>
                </a:extLst>
              </p:cNvPr>
              <p:cNvSpPr/>
              <p:nvPr/>
            </p:nvSpPr>
            <p:spPr>
              <a:xfrm>
                <a:off x="5138417" y="7998654"/>
                <a:ext cx="156612" cy="534383"/>
              </a:xfrm>
              <a:custGeom>
                <a:avLst/>
                <a:gdLst>
                  <a:gd name="connsiteX0" fmla="*/ 1754 w 156612"/>
                  <a:gd name="connsiteY0" fmla="*/ 127 h 534383"/>
                  <a:gd name="connsiteX1" fmla="*/ 63898 w 156612"/>
                  <a:gd name="connsiteY1" fmla="*/ 293090 h 534383"/>
                  <a:gd name="connsiteX2" fmla="*/ 55020 w 156612"/>
                  <a:gd name="connsiteY2" fmla="*/ 532787 h 534383"/>
                  <a:gd name="connsiteX3" fmla="*/ 143797 w 156612"/>
                  <a:gd name="connsiteY3" fmla="*/ 390744 h 534383"/>
                  <a:gd name="connsiteX4" fmla="*/ 143797 w 156612"/>
                  <a:gd name="connsiteY4" fmla="*/ 257579 h 534383"/>
                  <a:gd name="connsiteX5" fmla="*/ 1754 w 156612"/>
                  <a:gd name="connsiteY5" fmla="*/ 127 h 534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612" h="534383">
                    <a:moveTo>
                      <a:pt x="1754" y="127"/>
                    </a:moveTo>
                    <a:cubicBezTo>
                      <a:pt x="-11562" y="6045"/>
                      <a:pt x="55020" y="204313"/>
                      <a:pt x="63898" y="293090"/>
                    </a:cubicBezTo>
                    <a:cubicBezTo>
                      <a:pt x="72776" y="381867"/>
                      <a:pt x="41704" y="516511"/>
                      <a:pt x="55020" y="532787"/>
                    </a:cubicBezTo>
                    <a:cubicBezTo>
                      <a:pt x="68336" y="549063"/>
                      <a:pt x="129001" y="436612"/>
                      <a:pt x="143797" y="390744"/>
                    </a:cubicBezTo>
                    <a:cubicBezTo>
                      <a:pt x="158593" y="344876"/>
                      <a:pt x="163032" y="319722"/>
                      <a:pt x="143797" y="257579"/>
                    </a:cubicBezTo>
                    <a:cubicBezTo>
                      <a:pt x="124562" y="195436"/>
                      <a:pt x="15070" y="-5791"/>
                      <a:pt x="1754" y="12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2" name="フリーフォーム 1251">
                <a:extLst>
                  <a:ext uri="{FF2B5EF4-FFF2-40B4-BE49-F238E27FC236}">
                    <a16:creationId xmlns:a16="http://schemas.microsoft.com/office/drawing/2014/main" id="{955ED808-187B-3D5B-EAB9-A62164B84321}"/>
                  </a:ext>
                </a:extLst>
              </p:cNvPr>
              <p:cNvSpPr/>
              <p:nvPr/>
            </p:nvSpPr>
            <p:spPr>
              <a:xfrm>
                <a:off x="5618471" y="8025190"/>
                <a:ext cx="314793" cy="353098"/>
              </a:xfrm>
              <a:custGeom>
                <a:avLst/>
                <a:gdLst>
                  <a:gd name="connsiteX0" fmla="*/ 187525 w 314793"/>
                  <a:gd name="connsiteY0" fmla="*/ 224 h 353098"/>
                  <a:gd name="connsiteX1" fmla="*/ 196403 w 314793"/>
                  <a:gd name="connsiteY1" fmla="*/ 160022 h 353098"/>
                  <a:gd name="connsiteX2" fmla="*/ 36605 w 314793"/>
                  <a:gd name="connsiteY2" fmla="*/ 319820 h 353098"/>
                  <a:gd name="connsiteX3" fmla="*/ 134259 w 314793"/>
                  <a:gd name="connsiteY3" fmla="*/ 346453 h 353098"/>
                  <a:gd name="connsiteX4" fmla="*/ 134259 w 314793"/>
                  <a:gd name="connsiteY4" fmla="*/ 231043 h 353098"/>
                  <a:gd name="connsiteX5" fmla="*/ 302935 w 314793"/>
                  <a:gd name="connsiteY5" fmla="*/ 275431 h 353098"/>
                  <a:gd name="connsiteX6" fmla="*/ 267424 w 314793"/>
                  <a:gd name="connsiteY6" fmla="*/ 186655 h 353098"/>
                  <a:gd name="connsiteX7" fmla="*/ 1094 w 314793"/>
                  <a:gd name="connsiteY7" fmla="*/ 195532 h 353098"/>
                  <a:gd name="connsiteX8" fmla="*/ 187525 w 314793"/>
                  <a:gd name="connsiteY8" fmla="*/ 224 h 353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4793" h="353098">
                    <a:moveTo>
                      <a:pt x="187525" y="224"/>
                    </a:moveTo>
                    <a:cubicBezTo>
                      <a:pt x="220076" y="-5694"/>
                      <a:pt x="221556" y="106756"/>
                      <a:pt x="196403" y="160022"/>
                    </a:cubicBezTo>
                    <a:cubicBezTo>
                      <a:pt x="171250" y="213288"/>
                      <a:pt x="46962" y="288748"/>
                      <a:pt x="36605" y="319820"/>
                    </a:cubicBezTo>
                    <a:cubicBezTo>
                      <a:pt x="26248" y="350892"/>
                      <a:pt x="117983" y="361249"/>
                      <a:pt x="134259" y="346453"/>
                    </a:cubicBezTo>
                    <a:cubicBezTo>
                      <a:pt x="150535" y="331657"/>
                      <a:pt x="106146" y="242880"/>
                      <a:pt x="134259" y="231043"/>
                    </a:cubicBezTo>
                    <a:cubicBezTo>
                      <a:pt x="162372" y="219206"/>
                      <a:pt x="280741" y="282829"/>
                      <a:pt x="302935" y="275431"/>
                    </a:cubicBezTo>
                    <a:cubicBezTo>
                      <a:pt x="325129" y="268033"/>
                      <a:pt x="317731" y="199971"/>
                      <a:pt x="267424" y="186655"/>
                    </a:cubicBezTo>
                    <a:cubicBezTo>
                      <a:pt x="217117" y="173339"/>
                      <a:pt x="17370" y="222165"/>
                      <a:pt x="1094" y="195532"/>
                    </a:cubicBezTo>
                    <a:cubicBezTo>
                      <a:pt x="-15182" y="168899"/>
                      <a:pt x="154974" y="6142"/>
                      <a:pt x="187525" y="22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3" name="フリーフォーム 1252">
                <a:extLst>
                  <a:ext uri="{FF2B5EF4-FFF2-40B4-BE49-F238E27FC236}">
                    <a16:creationId xmlns:a16="http://schemas.microsoft.com/office/drawing/2014/main" id="{8ABB3669-F425-55BD-B7C8-15F57C8F6DC3}"/>
                  </a:ext>
                </a:extLst>
              </p:cNvPr>
              <p:cNvSpPr/>
              <p:nvPr/>
            </p:nvSpPr>
            <p:spPr>
              <a:xfrm>
                <a:off x="8218693" y="8637762"/>
                <a:ext cx="262391" cy="251406"/>
              </a:xfrm>
              <a:custGeom>
                <a:avLst/>
                <a:gdLst>
                  <a:gd name="connsiteX0" fmla="*/ 2029 w 262391"/>
                  <a:gd name="connsiteY0" fmla="*/ 204397 h 251406"/>
                  <a:gd name="connsiteX1" fmla="*/ 99684 w 262391"/>
                  <a:gd name="connsiteY1" fmla="*/ 211 h 251406"/>
                  <a:gd name="connsiteX2" fmla="*/ 259482 w 262391"/>
                  <a:gd name="connsiteY2" fmla="*/ 248786 h 251406"/>
                  <a:gd name="connsiteX3" fmla="*/ 188460 w 262391"/>
                  <a:gd name="connsiteY3" fmla="*/ 133376 h 251406"/>
                  <a:gd name="connsiteX4" fmla="*/ 2029 w 262391"/>
                  <a:gd name="connsiteY4" fmla="*/ 204397 h 251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391" h="251406">
                    <a:moveTo>
                      <a:pt x="2029" y="204397"/>
                    </a:moveTo>
                    <a:cubicBezTo>
                      <a:pt x="-12767" y="182203"/>
                      <a:pt x="56775" y="-7187"/>
                      <a:pt x="99684" y="211"/>
                    </a:cubicBezTo>
                    <a:cubicBezTo>
                      <a:pt x="142593" y="7609"/>
                      <a:pt x="244686" y="226592"/>
                      <a:pt x="259482" y="248786"/>
                    </a:cubicBezTo>
                    <a:cubicBezTo>
                      <a:pt x="274278" y="270980"/>
                      <a:pt x="229889" y="145213"/>
                      <a:pt x="188460" y="133376"/>
                    </a:cubicBezTo>
                    <a:cubicBezTo>
                      <a:pt x="147031" y="121539"/>
                      <a:pt x="16825" y="226591"/>
                      <a:pt x="2029" y="20439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4" name="フリーフォーム 1253">
                <a:extLst>
                  <a:ext uri="{FF2B5EF4-FFF2-40B4-BE49-F238E27FC236}">
                    <a16:creationId xmlns:a16="http://schemas.microsoft.com/office/drawing/2014/main" id="{35EBCA63-D98A-048F-5423-84789FBB173E}"/>
                  </a:ext>
                </a:extLst>
              </p:cNvPr>
              <p:cNvSpPr/>
              <p:nvPr/>
            </p:nvSpPr>
            <p:spPr>
              <a:xfrm>
                <a:off x="8629058" y="8388179"/>
                <a:ext cx="72045" cy="721000"/>
              </a:xfrm>
              <a:custGeom>
                <a:avLst/>
                <a:gdLst>
                  <a:gd name="connsiteX0" fmla="*/ 53303 w 72045"/>
                  <a:gd name="connsiteY0" fmla="*/ 10097 h 721000"/>
                  <a:gd name="connsiteX1" fmla="*/ 71059 w 72045"/>
                  <a:gd name="connsiteY1" fmla="*/ 711433 h 721000"/>
                  <a:gd name="connsiteX2" fmla="*/ 62181 w 72045"/>
                  <a:gd name="connsiteY2" fmla="*/ 409592 h 721000"/>
                  <a:gd name="connsiteX3" fmla="*/ 37 w 72045"/>
                  <a:gd name="connsiteY3" fmla="*/ 303060 h 721000"/>
                  <a:gd name="connsiteX4" fmla="*/ 53303 w 72045"/>
                  <a:gd name="connsiteY4" fmla="*/ 10097 h 72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45" h="721000">
                    <a:moveTo>
                      <a:pt x="53303" y="10097"/>
                    </a:moveTo>
                    <a:cubicBezTo>
                      <a:pt x="65140" y="78159"/>
                      <a:pt x="69579" y="644851"/>
                      <a:pt x="71059" y="711433"/>
                    </a:cubicBezTo>
                    <a:cubicBezTo>
                      <a:pt x="72539" y="778015"/>
                      <a:pt x="74018" y="477654"/>
                      <a:pt x="62181" y="409592"/>
                    </a:cubicBezTo>
                    <a:cubicBezTo>
                      <a:pt x="50344" y="341530"/>
                      <a:pt x="1517" y="368163"/>
                      <a:pt x="37" y="303060"/>
                    </a:cubicBezTo>
                    <a:cubicBezTo>
                      <a:pt x="-1443" y="237957"/>
                      <a:pt x="41466" y="-57965"/>
                      <a:pt x="53303" y="1009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5" name="フリーフォーム 1254">
                <a:extLst>
                  <a:ext uri="{FF2B5EF4-FFF2-40B4-BE49-F238E27FC236}">
                    <a16:creationId xmlns:a16="http://schemas.microsoft.com/office/drawing/2014/main" id="{44A81D75-6DFD-08C0-EBDA-B1C79985B186}"/>
                  </a:ext>
                </a:extLst>
              </p:cNvPr>
              <p:cNvSpPr/>
              <p:nvPr/>
            </p:nvSpPr>
            <p:spPr>
              <a:xfrm>
                <a:off x="6769813" y="1899538"/>
                <a:ext cx="1128595" cy="824267"/>
              </a:xfrm>
              <a:custGeom>
                <a:avLst/>
                <a:gdLst>
                  <a:gd name="connsiteX0" fmla="*/ 989270 w 1128595"/>
                  <a:gd name="connsiteY0" fmla="*/ 89060 h 824267"/>
                  <a:gd name="connsiteX1" fmla="*/ 83748 w 1128595"/>
                  <a:gd name="connsiteY1" fmla="*/ 133448 h 824267"/>
                  <a:gd name="connsiteX2" fmla="*/ 110381 w 1128595"/>
                  <a:gd name="connsiteY2" fmla="*/ 275491 h 824267"/>
                  <a:gd name="connsiteX3" fmla="*/ 101504 w 1128595"/>
                  <a:gd name="connsiteY3" fmla="*/ 657231 h 824267"/>
                  <a:gd name="connsiteX4" fmla="*/ 385589 w 1128595"/>
                  <a:gd name="connsiteY4" fmla="*/ 719375 h 824267"/>
                  <a:gd name="connsiteX5" fmla="*/ 927127 w 1128595"/>
                  <a:gd name="connsiteY5" fmla="*/ 692742 h 824267"/>
                  <a:gd name="connsiteX6" fmla="*/ 953760 w 1128595"/>
                  <a:gd name="connsiteY6" fmla="*/ 506311 h 824267"/>
                  <a:gd name="connsiteX7" fmla="*/ 1042537 w 1128595"/>
                  <a:gd name="connsiteY7" fmla="*/ 186714 h 824267"/>
                  <a:gd name="connsiteX8" fmla="*/ 1086925 w 1128595"/>
                  <a:gd name="connsiteY8" fmla="*/ 737130 h 824267"/>
                  <a:gd name="connsiteX9" fmla="*/ 403344 w 1128595"/>
                  <a:gd name="connsiteY9" fmla="*/ 817029 h 824267"/>
                  <a:gd name="connsiteX10" fmla="*/ 83748 w 1128595"/>
                  <a:gd name="connsiteY10" fmla="*/ 674986 h 824267"/>
                  <a:gd name="connsiteX11" fmla="*/ 3849 w 1128595"/>
                  <a:gd name="connsiteY11" fmla="*/ 35794 h 824267"/>
                  <a:gd name="connsiteX12" fmla="*/ 172525 w 1128595"/>
                  <a:gd name="connsiteY12" fmla="*/ 80182 h 824267"/>
                  <a:gd name="connsiteX13" fmla="*/ 625286 w 1128595"/>
                  <a:gd name="connsiteY13" fmla="*/ 71305 h 824267"/>
                  <a:gd name="connsiteX14" fmla="*/ 243546 w 1128595"/>
                  <a:gd name="connsiteY14" fmla="*/ 106815 h 824267"/>
                  <a:gd name="connsiteX15" fmla="*/ 989270 w 1128595"/>
                  <a:gd name="connsiteY15" fmla="*/ 89060 h 824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28595" h="824267">
                    <a:moveTo>
                      <a:pt x="989270" y="89060"/>
                    </a:moveTo>
                    <a:cubicBezTo>
                      <a:pt x="962637" y="93499"/>
                      <a:pt x="230229" y="102376"/>
                      <a:pt x="83748" y="133448"/>
                    </a:cubicBezTo>
                    <a:cubicBezTo>
                      <a:pt x="-62733" y="164520"/>
                      <a:pt x="107422" y="188194"/>
                      <a:pt x="110381" y="275491"/>
                    </a:cubicBezTo>
                    <a:cubicBezTo>
                      <a:pt x="113340" y="362788"/>
                      <a:pt x="55636" y="583250"/>
                      <a:pt x="101504" y="657231"/>
                    </a:cubicBezTo>
                    <a:cubicBezTo>
                      <a:pt x="147372" y="731212"/>
                      <a:pt x="247985" y="713457"/>
                      <a:pt x="385589" y="719375"/>
                    </a:cubicBezTo>
                    <a:cubicBezTo>
                      <a:pt x="523193" y="725294"/>
                      <a:pt x="832432" y="728253"/>
                      <a:pt x="927127" y="692742"/>
                    </a:cubicBezTo>
                    <a:cubicBezTo>
                      <a:pt x="1021822" y="657231"/>
                      <a:pt x="934525" y="590649"/>
                      <a:pt x="953760" y="506311"/>
                    </a:cubicBezTo>
                    <a:cubicBezTo>
                      <a:pt x="972995" y="421973"/>
                      <a:pt x="1020343" y="148244"/>
                      <a:pt x="1042537" y="186714"/>
                    </a:cubicBezTo>
                    <a:cubicBezTo>
                      <a:pt x="1064731" y="225184"/>
                      <a:pt x="1193457" y="632077"/>
                      <a:pt x="1086925" y="737130"/>
                    </a:cubicBezTo>
                    <a:cubicBezTo>
                      <a:pt x="980393" y="842183"/>
                      <a:pt x="570540" y="827386"/>
                      <a:pt x="403344" y="817029"/>
                    </a:cubicBezTo>
                    <a:cubicBezTo>
                      <a:pt x="236148" y="806672"/>
                      <a:pt x="150330" y="805192"/>
                      <a:pt x="83748" y="674986"/>
                    </a:cubicBezTo>
                    <a:cubicBezTo>
                      <a:pt x="17166" y="544780"/>
                      <a:pt x="-10947" y="134928"/>
                      <a:pt x="3849" y="35794"/>
                    </a:cubicBezTo>
                    <a:cubicBezTo>
                      <a:pt x="18645" y="-63340"/>
                      <a:pt x="68952" y="74264"/>
                      <a:pt x="172525" y="80182"/>
                    </a:cubicBezTo>
                    <a:cubicBezTo>
                      <a:pt x="276098" y="86100"/>
                      <a:pt x="613449" y="66866"/>
                      <a:pt x="625286" y="71305"/>
                    </a:cubicBezTo>
                    <a:cubicBezTo>
                      <a:pt x="637123" y="75744"/>
                      <a:pt x="182882" y="97937"/>
                      <a:pt x="243546" y="106815"/>
                    </a:cubicBezTo>
                    <a:cubicBezTo>
                      <a:pt x="304210" y="115693"/>
                      <a:pt x="1015903" y="84621"/>
                      <a:pt x="989270" y="89060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6" name="フリーフォーム 1255">
                <a:extLst>
                  <a:ext uri="{FF2B5EF4-FFF2-40B4-BE49-F238E27FC236}">
                    <a16:creationId xmlns:a16="http://schemas.microsoft.com/office/drawing/2014/main" id="{3A3B03A4-2A16-491C-DF35-44314C3BE8B2}"/>
                  </a:ext>
                </a:extLst>
              </p:cNvPr>
              <p:cNvSpPr/>
              <p:nvPr/>
            </p:nvSpPr>
            <p:spPr>
              <a:xfrm>
                <a:off x="4449329" y="6135109"/>
                <a:ext cx="187144" cy="1363403"/>
              </a:xfrm>
              <a:custGeom>
                <a:avLst/>
                <a:gdLst>
                  <a:gd name="connsiteX0" fmla="*/ 47909 w 187144"/>
                  <a:gd name="connsiteY0" fmla="*/ 35653 h 1363403"/>
                  <a:gd name="connsiteX1" fmla="*/ 180180 w 187144"/>
                  <a:gd name="connsiteY1" fmla="*/ 150672 h 1363403"/>
                  <a:gd name="connsiteX2" fmla="*/ 168679 w 187144"/>
                  <a:gd name="connsiteY2" fmla="*/ 311699 h 1363403"/>
                  <a:gd name="connsiteX3" fmla="*/ 168679 w 187144"/>
                  <a:gd name="connsiteY3" fmla="*/ 1306612 h 1363403"/>
                  <a:gd name="connsiteX4" fmla="*/ 145675 w 187144"/>
                  <a:gd name="connsiteY4" fmla="*/ 1191593 h 1363403"/>
                  <a:gd name="connsiteX5" fmla="*/ 82414 w 187144"/>
                  <a:gd name="connsiteY5" fmla="*/ 777525 h 1363403"/>
                  <a:gd name="connsiteX6" fmla="*/ 7652 w 187144"/>
                  <a:gd name="connsiteY6" fmla="*/ 1231849 h 1363403"/>
                  <a:gd name="connsiteX7" fmla="*/ 7652 w 187144"/>
                  <a:gd name="connsiteY7" fmla="*/ 817782 h 1363403"/>
                  <a:gd name="connsiteX8" fmla="*/ 47909 w 187144"/>
                  <a:gd name="connsiteY8" fmla="*/ 35653 h 136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7144" h="1363403">
                    <a:moveTo>
                      <a:pt x="47909" y="35653"/>
                    </a:moveTo>
                    <a:cubicBezTo>
                      <a:pt x="76664" y="-75532"/>
                      <a:pt x="160052" y="104664"/>
                      <a:pt x="180180" y="150672"/>
                    </a:cubicBezTo>
                    <a:cubicBezTo>
                      <a:pt x="200308" y="196680"/>
                      <a:pt x="170596" y="119042"/>
                      <a:pt x="168679" y="311699"/>
                    </a:cubicBezTo>
                    <a:cubicBezTo>
                      <a:pt x="166762" y="504356"/>
                      <a:pt x="172513" y="1159963"/>
                      <a:pt x="168679" y="1306612"/>
                    </a:cubicBezTo>
                    <a:cubicBezTo>
                      <a:pt x="164845" y="1453261"/>
                      <a:pt x="160053" y="1279774"/>
                      <a:pt x="145675" y="1191593"/>
                    </a:cubicBezTo>
                    <a:cubicBezTo>
                      <a:pt x="131297" y="1103412"/>
                      <a:pt x="105418" y="770816"/>
                      <a:pt x="82414" y="777525"/>
                    </a:cubicBezTo>
                    <a:cubicBezTo>
                      <a:pt x="59410" y="784234"/>
                      <a:pt x="20112" y="1225140"/>
                      <a:pt x="7652" y="1231849"/>
                    </a:cubicBezTo>
                    <a:cubicBezTo>
                      <a:pt x="-4808" y="1238559"/>
                      <a:pt x="-16" y="1012356"/>
                      <a:pt x="7652" y="817782"/>
                    </a:cubicBezTo>
                    <a:cubicBezTo>
                      <a:pt x="15320" y="623208"/>
                      <a:pt x="19154" y="146838"/>
                      <a:pt x="47909" y="35653"/>
                    </a:cubicBezTo>
                    <a:close/>
                  </a:path>
                </a:pathLst>
              </a:custGeom>
              <a:solidFill>
                <a:srgbClr val="295B6B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7" name="フリーフォーム 1256">
                <a:extLst>
                  <a:ext uri="{FF2B5EF4-FFF2-40B4-BE49-F238E27FC236}">
                    <a16:creationId xmlns:a16="http://schemas.microsoft.com/office/drawing/2014/main" id="{414DCD74-0B41-2D4C-1FB6-4972FEC00E8F}"/>
                  </a:ext>
                </a:extLst>
              </p:cNvPr>
              <p:cNvSpPr/>
              <p:nvPr/>
            </p:nvSpPr>
            <p:spPr>
              <a:xfrm>
                <a:off x="4593971" y="6611022"/>
                <a:ext cx="246826" cy="767491"/>
              </a:xfrm>
              <a:custGeom>
                <a:avLst/>
                <a:gdLst>
                  <a:gd name="connsiteX0" fmla="*/ 242572 w 246826"/>
                  <a:gd name="connsiteY0" fmla="*/ 19816 h 767491"/>
                  <a:gd name="connsiteX1" fmla="*/ 167810 w 246826"/>
                  <a:gd name="connsiteY1" fmla="*/ 169340 h 767491"/>
                  <a:gd name="connsiteX2" fmla="*/ 167810 w 246826"/>
                  <a:gd name="connsiteY2" fmla="*/ 157838 h 767491"/>
                  <a:gd name="connsiteX3" fmla="*/ 116052 w 246826"/>
                  <a:gd name="connsiteY3" fmla="*/ 318865 h 767491"/>
                  <a:gd name="connsiteX4" fmla="*/ 133304 w 246826"/>
                  <a:gd name="connsiteY4" fmla="*/ 382125 h 767491"/>
                  <a:gd name="connsiteX5" fmla="*/ 104550 w 246826"/>
                  <a:gd name="connsiteY5" fmla="*/ 520148 h 767491"/>
                  <a:gd name="connsiteX6" fmla="*/ 52791 w 246826"/>
                  <a:gd name="connsiteY6" fmla="*/ 767438 h 767491"/>
                  <a:gd name="connsiteX7" fmla="*/ 47040 w 246826"/>
                  <a:gd name="connsiteY7" fmla="*/ 537401 h 767491"/>
                  <a:gd name="connsiteX8" fmla="*/ 6784 w 246826"/>
                  <a:gd name="connsiteY8" fmla="*/ 54321 h 767491"/>
                  <a:gd name="connsiteX9" fmla="*/ 29787 w 246826"/>
                  <a:gd name="connsiteY9" fmla="*/ 146336 h 767491"/>
                  <a:gd name="connsiteX10" fmla="*/ 12535 w 246826"/>
                  <a:gd name="connsiteY10" fmla="*/ 14065 h 767491"/>
                  <a:gd name="connsiteX11" fmla="*/ 242572 w 246826"/>
                  <a:gd name="connsiteY11" fmla="*/ 19816 h 767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6826" h="767491">
                    <a:moveTo>
                      <a:pt x="242572" y="19816"/>
                    </a:moveTo>
                    <a:cubicBezTo>
                      <a:pt x="268451" y="45695"/>
                      <a:pt x="167810" y="169340"/>
                      <a:pt x="167810" y="169340"/>
                    </a:cubicBezTo>
                    <a:cubicBezTo>
                      <a:pt x="155350" y="192344"/>
                      <a:pt x="176436" y="132917"/>
                      <a:pt x="167810" y="157838"/>
                    </a:cubicBezTo>
                    <a:cubicBezTo>
                      <a:pt x="159184" y="182759"/>
                      <a:pt x="121803" y="281484"/>
                      <a:pt x="116052" y="318865"/>
                    </a:cubicBezTo>
                    <a:cubicBezTo>
                      <a:pt x="110301" y="356246"/>
                      <a:pt x="135221" y="348578"/>
                      <a:pt x="133304" y="382125"/>
                    </a:cubicBezTo>
                    <a:cubicBezTo>
                      <a:pt x="131387" y="415672"/>
                      <a:pt x="104550" y="520148"/>
                      <a:pt x="104550" y="520148"/>
                    </a:cubicBezTo>
                    <a:cubicBezTo>
                      <a:pt x="91131" y="584367"/>
                      <a:pt x="62376" y="764563"/>
                      <a:pt x="52791" y="767438"/>
                    </a:cubicBezTo>
                    <a:cubicBezTo>
                      <a:pt x="43206" y="770313"/>
                      <a:pt x="54708" y="656254"/>
                      <a:pt x="47040" y="537401"/>
                    </a:cubicBezTo>
                    <a:cubicBezTo>
                      <a:pt x="39372" y="418548"/>
                      <a:pt x="9659" y="119498"/>
                      <a:pt x="6784" y="54321"/>
                    </a:cubicBezTo>
                    <a:cubicBezTo>
                      <a:pt x="3909" y="-10856"/>
                      <a:pt x="28829" y="153045"/>
                      <a:pt x="29787" y="146336"/>
                    </a:cubicBezTo>
                    <a:cubicBezTo>
                      <a:pt x="30745" y="139627"/>
                      <a:pt x="-23888" y="33235"/>
                      <a:pt x="12535" y="14065"/>
                    </a:cubicBezTo>
                    <a:cubicBezTo>
                      <a:pt x="48958" y="-5105"/>
                      <a:pt x="216693" y="-6063"/>
                      <a:pt x="242572" y="19816"/>
                    </a:cubicBezTo>
                    <a:close/>
                  </a:path>
                </a:pathLst>
              </a:custGeom>
              <a:solidFill>
                <a:srgbClr val="295B6B">
                  <a:alpha val="7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8" name="フリーフォーム 1257">
                <a:extLst>
                  <a:ext uri="{FF2B5EF4-FFF2-40B4-BE49-F238E27FC236}">
                    <a16:creationId xmlns:a16="http://schemas.microsoft.com/office/drawing/2014/main" id="{5E098539-20FA-755B-39BD-3A0F83AB6118}"/>
                  </a:ext>
                </a:extLst>
              </p:cNvPr>
              <p:cNvSpPr/>
              <p:nvPr/>
            </p:nvSpPr>
            <p:spPr>
              <a:xfrm>
                <a:off x="4470331" y="6516976"/>
                <a:ext cx="498502" cy="1804643"/>
              </a:xfrm>
              <a:custGeom>
                <a:avLst/>
                <a:gdLst>
                  <a:gd name="connsiteX0" fmla="*/ 130424 w 498502"/>
                  <a:gd name="connsiteY0" fmla="*/ 211628 h 1804643"/>
                  <a:gd name="connsiteX1" fmla="*/ 124673 w 498502"/>
                  <a:gd name="connsiteY1" fmla="*/ 539432 h 1804643"/>
                  <a:gd name="connsiteX2" fmla="*/ 498484 w 498502"/>
                  <a:gd name="connsiteY2" fmla="*/ 1028262 h 1804643"/>
                  <a:gd name="connsiteX3" fmla="*/ 141926 w 498502"/>
                  <a:gd name="connsiteY3" fmla="*/ 803975 h 1804643"/>
                  <a:gd name="connsiteX4" fmla="*/ 371963 w 498502"/>
                  <a:gd name="connsiteY4" fmla="*/ 1103024 h 1804643"/>
                  <a:gd name="connsiteX5" fmla="*/ 383465 w 498502"/>
                  <a:gd name="connsiteY5" fmla="*/ 1137530 h 1804643"/>
                  <a:gd name="connsiteX6" fmla="*/ 233941 w 498502"/>
                  <a:gd name="connsiteY6" fmla="*/ 1137530 h 1804643"/>
                  <a:gd name="connsiteX7" fmla="*/ 274197 w 498502"/>
                  <a:gd name="connsiteY7" fmla="*/ 1327311 h 1804643"/>
                  <a:gd name="connsiteX8" fmla="*/ 216688 w 498502"/>
                  <a:gd name="connsiteY8" fmla="*/ 1258299 h 1804643"/>
                  <a:gd name="connsiteX9" fmla="*/ 337458 w 498502"/>
                  <a:gd name="connsiteY9" fmla="*/ 1591854 h 1804643"/>
                  <a:gd name="connsiteX10" fmla="*/ 256944 w 498502"/>
                  <a:gd name="connsiteY10" fmla="*/ 1580352 h 1804643"/>
                  <a:gd name="connsiteX11" fmla="*/ 383465 w 498502"/>
                  <a:gd name="connsiteY11" fmla="*/ 1804639 h 1804643"/>
                  <a:gd name="connsiteX12" fmla="*/ 159178 w 498502"/>
                  <a:gd name="connsiteY12" fmla="*/ 1586103 h 1804643"/>
                  <a:gd name="connsiteX13" fmla="*/ 9654 w 498502"/>
                  <a:gd name="connsiteY13" fmla="*/ 1419326 h 1804643"/>
                  <a:gd name="connsiteX14" fmla="*/ 21156 w 498502"/>
                  <a:gd name="connsiteY14" fmla="*/ 39099 h 1804643"/>
                  <a:gd name="connsiteX15" fmla="*/ 72914 w 498502"/>
                  <a:gd name="connsiteY15" fmla="*/ 366903 h 1804643"/>
                  <a:gd name="connsiteX16" fmla="*/ 130424 w 498502"/>
                  <a:gd name="connsiteY16" fmla="*/ 211628 h 1804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8502" h="1804643">
                    <a:moveTo>
                      <a:pt x="130424" y="211628"/>
                    </a:moveTo>
                    <a:cubicBezTo>
                      <a:pt x="139050" y="240383"/>
                      <a:pt x="63330" y="403326"/>
                      <a:pt x="124673" y="539432"/>
                    </a:cubicBezTo>
                    <a:cubicBezTo>
                      <a:pt x="186016" y="675538"/>
                      <a:pt x="495609" y="984172"/>
                      <a:pt x="498484" y="1028262"/>
                    </a:cubicBezTo>
                    <a:cubicBezTo>
                      <a:pt x="501359" y="1072352"/>
                      <a:pt x="163013" y="791515"/>
                      <a:pt x="141926" y="803975"/>
                    </a:cubicBezTo>
                    <a:cubicBezTo>
                      <a:pt x="120839" y="816435"/>
                      <a:pt x="331707" y="1047432"/>
                      <a:pt x="371963" y="1103024"/>
                    </a:cubicBezTo>
                    <a:cubicBezTo>
                      <a:pt x="412219" y="1158616"/>
                      <a:pt x="406469" y="1131779"/>
                      <a:pt x="383465" y="1137530"/>
                    </a:cubicBezTo>
                    <a:cubicBezTo>
                      <a:pt x="360461" y="1143281"/>
                      <a:pt x="252152" y="1105900"/>
                      <a:pt x="233941" y="1137530"/>
                    </a:cubicBezTo>
                    <a:cubicBezTo>
                      <a:pt x="215730" y="1169160"/>
                      <a:pt x="277073" y="1307183"/>
                      <a:pt x="274197" y="1327311"/>
                    </a:cubicBezTo>
                    <a:cubicBezTo>
                      <a:pt x="271322" y="1347439"/>
                      <a:pt x="206145" y="1214209"/>
                      <a:pt x="216688" y="1258299"/>
                    </a:cubicBezTo>
                    <a:cubicBezTo>
                      <a:pt x="227231" y="1302389"/>
                      <a:pt x="330749" y="1538179"/>
                      <a:pt x="337458" y="1591854"/>
                    </a:cubicBezTo>
                    <a:cubicBezTo>
                      <a:pt x="344167" y="1645529"/>
                      <a:pt x="249276" y="1544888"/>
                      <a:pt x="256944" y="1580352"/>
                    </a:cubicBezTo>
                    <a:cubicBezTo>
                      <a:pt x="264612" y="1615816"/>
                      <a:pt x="399759" y="1803681"/>
                      <a:pt x="383465" y="1804639"/>
                    </a:cubicBezTo>
                    <a:cubicBezTo>
                      <a:pt x="367171" y="1805597"/>
                      <a:pt x="221480" y="1650322"/>
                      <a:pt x="159178" y="1586103"/>
                    </a:cubicBezTo>
                    <a:cubicBezTo>
                      <a:pt x="96876" y="1521884"/>
                      <a:pt x="32658" y="1677160"/>
                      <a:pt x="9654" y="1419326"/>
                    </a:cubicBezTo>
                    <a:cubicBezTo>
                      <a:pt x="-13350" y="1161492"/>
                      <a:pt x="10613" y="214503"/>
                      <a:pt x="21156" y="39099"/>
                    </a:cubicBezTo>
                    <a:cubicBezTo>
                      <a:pt x="31699" y="-136305"/>
                      <a:pt x="51827" y="333356"/>
                      <a:pt x="72914" y="366903"/>
                    </a:cubicBezTo>
                    <a:cubicBezTo>
                      <a:pt x="94001" y="400450"/>
                      <a:pt x="121798" y="182873"/>
                      <a:pt x="130424" y="211628"/>
                    </a:cubicBezTo>
                    <a:close/>
                  </a:path>
                </a:pathLst>
              </a:custGeom>
              <a:solidFill>
                <a:srgbClr val="295B6B">
                  <a:alpha val="7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9" name="フリーフォーム 1258">
                <a:extLst>
                  <a:ext uri="{FF2B5EF4-FFF2-40B4-BE49-F238E27FC236}">
                    <a16:creationId xmlns:a16="http://schemas.microsoft.com/office/drawing/2014/main" id="{87D109C7-3017-3F4F-AB8E-097DA93FEAC3}"/>
                  </a:ext>
                </a:extLst>
              </p:cNvPr>
              <p:cNvSpPr/>
              <p:nvPr/>
            </p:nvSpPr>
            <p:spPr>
              <a:xfrm>
                <a:off x="4450030" y="7783495"/>
                <a:ext cx="1209605" cy="1029440"/>
              </a:xfrm>
              <a:custGeom>
                <a:avLst/>
                <a:gdLst>
                  <a:gd name="connsiteX0" fmla="*/ 524536 w 1209605"/>
                  <a:gd name="connsiteY0" fmla="*/ 451856 h 1029440"/>
                  <a:gd name="connsiteX1" fmla="*/ 127721 w 1209605"/>
                  <a:gd name="connsiteY1" fmla="*/ 3282 h 1029440"/>
                  <a:gd name="connsiteX2" fmla="*/ 110468 w 1209605"/>
                  <a:gd name="connsiteY2" fmla="*/ 279328 h 1029440"/>
                  <a:gd name="connsiteX3" fmla="*/ 35706 w 1209605"/>
                  <a:gd name="connsiteY3" fmla="*/ 837169 h 1029440"/>
                  <a:gd name="connsiteX4" fmla="*/ 110468 w 1209605"/>
                  <a:gd name="connsiteY4" fmla="*/ 917682 h 1029440"/>
                  <a:gd name="connsiteX5" fmla="*/ 1191645 w 1209605"/>
                  <a:gd name="connsiteY5" fmla="*/ 1026950 h 1029440"/>
                  <a:gd name="connsiteX6" fmla="*/ 737321 w 1209605"/>
                  <a:gd name="connsiteY6" fmla="*/ 802663 h 1029440"/>
                  <a:gd name="connsiteX7" fmla="*/ 104717 w 1209605"/>
                  <a:gd name="connsiteY7" fmla="*/ 244822 h 1029440"/>
                  <a:gd name="connsiteX8" fmla="*/ 524536 w 1209605"/>
                  <a:gd name="connsiteY8" fmla="*/ 451856 h 1029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9605" h="1029440">
                    <a:moveTo>
                      <a:pt x="524536" y="451856"/>
                    </a:moveTo>
                    <a:cubicBezTo>
                      <a:pt x="528370" y="411599"/>
                      <a:pt x="196732" y="32037"/>
                      <a:pt x="127721" y="3282"/>
                    </a:cubicBezTo>
                    <a:cubicBezTo>
                      <a:pt x="58710" y="-25473"/>
                      <a:pt x="125804" y="140347"/>
                      <a:pt x="110468" y="279328"/>
                    </a:cubicBezTo>
                    <a:cubicBezTo>
                      <a:pt x="95132" y="418309"/>
                      <a:pt x="35706" y="730777"/>
                      <a:pt x="35706" y="837169"/>
                    </a:cubicBezTo>
                    <a:cubicBezTo>
                      <a:pt x="35706" y="943561"/>
                      <a:pt x="-82189" y="886052"/>
                      <a:pt x="110468" y="917682"/>
                    </a:cubicBezTo>
                    <a:cubicBezTo>
                      <a:pt x="303124" y="949312"/>
                      <a:pt x="1087170" y="1046120"/>
                      <a:pt x="1191645" y="1026950"/>
                    </a:cubicBezTo>
                    <a:cubicBezTo>
                      <a:pt x="1296120" y="1007780"/>
                      <a:pt x="918476" y="933018"/>
                      <a:pt x="737321" y="802663"/>
                    </a:cubicBezTo>
                    <a:cubicBezTo>
                      <a:pt x="556166" y="672308"/>
                      <a:pt x="135389" y="305207"/>
                      <a:pt x="104717" y="244822"/>
                    </a:cubicBezTo>
                    <a:cubicBezTo>
                      <a:pt x="74045" y="184437"/>
                      <a:pt x="520702" y="492113"/>
                      <a:pt x="524536" y="451856"/>
                    </a:cubicBezTo>
                    <a:close/>
                  </a:path>
                </a:pathLst>
              </a:custGeom>
              <a:solidFill>
                <a:srgbClr val="295B6B">
                  <a:alpha val="7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0" name="フリーフォーム 1259">
                <a:extLst>
                  <a:ext uri="{FF2B5EF4-FFF2-40B4-BE49-F238E27FC236}">
                    <a16:creationId xmlns:a16="http://schemas.microsoft.com/office/drawing/2014/main" id="{98294B93-5471-ED79-6875-EF2BA5534E55}"/>
                  </a:ext>
                </a:extLst>
              </p:cNvPr>
              <p:cNvSpPr/>
              <p:nvPr/>
            </p:nvSpPr>
            <p:spPr>
              <a:xfrm>
                <a:off x="6175717" y="2648172"/>
                <a:ext cx="1011161" cy="213862"/>
              </a:xfrm>
              <a:custGeom>
                <a:avLst/>
                <a:gdLst>
                  <a:gd name="connsiteX0" fmla="*/ 9183 w 1011161"/>
                  <a:gd name="connsiteY0" fmla="*/ 149003 h 213862"/>
                  <a:gd name="connsiteX1" fmla="*/ 371133 w 1011161"/>
                  <a:gd name="connsiteY1" fmla="*/ 18828 h 213862"/>
                  <a:gd name="connsiteX2" fmla="*/ 291758 w 1011161"/>
                  <a:gd name="connsiteY2" fmla="*/ 9303 h 213862"/>
                  <a:gd name="connsiteX3" fmla="*/ 663233 w 1011161"/>
                  <a:gd name="connsiteY3" fmla="*/ 15653 h 213862"/>
                  <a:gd name="connsiteX4" fmla="*/ 1009308 w 1011161"/>
                  <a:gd name="connsiteY4" fmla="*/ 193453 h 213862"/>
                  <a:gd name="connsiteX5" fmla="*/ 774358 w 1011161"/>
                  <a:gd name="connsiteY5" fmla="*/ 104553 h 213862"/>
                  <a:gd name="connsiteX6" fmla="*/ 228258 w 1011161"/>
                  <a:gd name="connsiteY6" fmla="*/ 117253 h 213862"/>
                  <a:gd name="connsiteX7" fmla="*/ 304458 w 1011161"/>
                  <a:gd name="connsiteY7" fmla="*/ 114078 h 213862"/>
                  <a:gd name="connsiteX8" fmla="*/ 15533 w 1011161"/>
                  <a:gd name="connsiteY8" fmla="*/ 212503 h 213862"/>
                  <a:gd name="connsiteX9" fmla="*/ 98083 w 1011161"/>
                  <a:gd name="connsiteY9" fmla="*/ 171228 h 213862"/>
                  <a:gd name="connsiteX10" fmla="*/ 9183 w 1011161"/>
                  <a:gd name="connsiteY10" fmla="*/ 149003 h 213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11161" h="213862">
                    <a:moveTo>
                      <a:pt x="9183" y="149003"/>
                    </a:moveTo>
                    <a:cubicBezTo>
                      <a:pt x="54691" y="123603"/>
                      <a:pt x="324037" y="42111"/>
                      <a:pt x="371133" y="18828"/>
                    </a:cubicBezTo>
                    <a:cubicBezTo>
                      <a:pt x="418229" y="-4455"/>
                      <a:pt x="291758" y="9303"/>
                      <a:pt x="291758" y="9303"/>
                    </a:cubicBezTo>
                    <a:cubicBezTo>
                      <a:pt x="340441" y="8774"/>
                      <a:pt x="543641" y="-15039"/>
                      <a:pt x="663233" y="15653"/>
                    </a:cubicBezTo>
                    <a:cubicBezTo>
                      <a:pt x="782825" y="46345"/>
                      <a:pt x="990787" y="178636"/>
                      <a:pt x="1009308" y="193453"/>
                    </a:cubicBezTo>
                    <a:cubicBezTo>
                      <a:pt x="1027829" y="208270"/>
                      <a:pt x="904533" y="117253"/>
                      <a:pt x="774358" y="104553"/>
                    </a:cubicBezTo>
                    <a:cubicBezTo>
                      <a:pt x="644183" y="91853"/>
                      <a:pt x="306575" y="115665"/>
                      <a:pt x="228258" y="117253"/>
                    </a:cubicBezTo>
                    <a:cubicBezTo>
                      <a:pt x="149941" y="118840"/>
                      <a:pt x="339912" y="98203"/>
                      <a:pt x="304458" y="114078"/>
                    </a:cubicBezTo>
                    <a:cubicBezTo>
                      <a:pt x="269004" y="129953"/>
                      <a:pt x="49929" y="202978"/>
                      <a:pt x="15533" y="212503"/>
                    </a:cubicBezTo>
                    <a:cubicBezTo>
                      <a:pt x="-18863" y="222028"/>
                      <a:pt x="93850" y="178636"/>
                      <a:pt x="98083" y="171228"/>
                    </a:cubicBezTo>
                    <a:cubicBezTo>
                      <a:pt x="102316" y="163820"/>
                      <a:pt x="-36325" y="174403"/>
                      <a:pt x="9183" y="149003"/>
                    </a:cubicBezTo>
                    <a:close/>
                  </a:path>
                </a:pathLst>
              </a:custGeom>
              <a:solidFill>
                <a:srgbClr val="FFC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1" name="フリーフォーム 1260">
                <a:extLst>
                  <a:ext uri="{FF2B5EF4-FFF2-40B4-BE49-F238E27FC236}">
                    <a16:creationId xmlns:a16="http://schemas.microsoft.com/office/drawing/2014/main" id="{4CE28573-CAE1-31F8-0124-54C66C4E8936}"/>
                  </a:ext>
                </a:extLst>
              </p:cNvPr>
              <p:cNvSpPr/>
              <p:nvPr/>
            </p:nvSpPr>
            <p:spPr>
              <a:xfrm>
                <a:off x="6228347" y="2700857"/>
                <a:ext cx="1069454" cy="1413637"/>
              </a:xfrm>
              <a:custGeom>
                <a:avLst/>
                <a:gdLst>
                  <a:gd name="connsiteX0" fmla="*/ 712203 w 1069454"/>
                  <a:gd name="connsiteY0" fmla="*/ 1068 h 1413637"/>
                  <a:gd name="connsiteX1" fmla="*/ 988428 w 1069454"/>
                  <a:gd name="connsiteY1" fmla="*/ 267768 h 1413637"/>
                  <a:gd name="connsiteX2" fmla="*/ 1051928 w 1069454"/>
                  <a:gd name="connsiteY2" fmla="*/ 458268 h 1413637"/>
                  <a:gd name="connsiteX3" fmla="*/ 1048753 w 1069454"/>
                  <a:gd name="connsiteY3" fmla="*/ 788468 h 1413637"/>
                  <a:gd name="connsiteX4" fmla="*/ 820153 w 1069454"/>
                  <a:gd name="connsiteY4" fmla="*/ 1086918 h 1413637"/>
                  <a:gd name="connsiteX5" fmla="*/ 813803 w 1069454"/>
                  <a:gd name="connsiteY5" fmla="*/ 1036118 h 1413637"/>
                  <a:gd name="connsiteX6" fmla="*/ 810628 w 1069454"/>
                  <a:gd name="connsiteY6" fmla="*/ 912293 h 1413637"/>
                  <a:gd name="connsiteX7" fmla="*/ 963028 w 1069454"/>
                  <a:gd name="connsiteY7" fmla="*/ 829743 h 1413637"/>
                  <a:gd name="connsiteX8" fmla="*/ 1020178 w 1069454"/>
                  <a:gd name="connsiteY8" fmla="*/ 744018 h 1413637"/>
                  <a:gd name="connsiteX9" fmla="*/ 972553 w 1069454"/>
                  <a:gd name="connsiteY9" fmla="*/ 543993 h 1413637"/>
                  <a:gd name="connsiteX10" fmla="*/ 890003 w 1069454"/>
                  <a:gd name="connsiteY10" fmla="*/ 537643 h 1413637"/>
                  <a:gd name="connsiteX11" fmla="*/ 816978 w 1069454"/>
                  <a:gd name="connsiteY11" fmla="*/ 639243 h 1413637"/>
                  <a:gd name="connsiteX12" fmla="*/ 763003 w 1069454"/>
                  <a:gd name="connsiteY12" fmla="*/ 766243 h 1413637"/>
                  <a:gd name="connsiteX13" fmla="*/ 753478 w 1069454"/>
                  <a:gd name="connsiteY13" fmla="*/ 623368 h 1413637"/>
                  <a:gd name="connsiteX14" fmla="*/ 623303 w 1069454"/>
                  <a:gd name="connsiteY14" fmla="*/ 391593 h 1413637"/>
                  <a:gd name="connsiteX15" fmla="*/ 645528 w 1069454"/>
                  <a:gd name="connsiteY15" fmla="*/ 569393 h 1413637"/>
                  <a:gd name="connsiteX16" fmla="*/ 794753 w 1069454"/>
                  <a:gd name="connsiteY16" fmla="*/ 937693 h 1413637"/>
                  <a:gd name="connsiteX17" fmla="*/ 794753 w 1069454"/>
                  <a:gd name="connsiteY17" fmla="*/ 1388543 h 1413637"/>
                  <a:gd name="connsiteX18" fmla="*/ 791578 w 1069454"/>
                  <a:gd name="connsiteY18" fmla="*/ 1280593 h 1413637"/>
                  <a:gd name="connsiteX19" fmla="*/ 585203 w 1069454"/>
                  <a:gd name="connsiteY19" fmla="*/ 651943 h 1413637"/>
                  <a:gd name="connsiteX20" fmla="*/ 588378 w 1069454"/>
                  <a:gd name="connsiteY20" fmla="*/ 883718 h 1413637"/>
                  <a:gd name="connsiteX21" fmla="*/ 674103 w 1069454"/>
                  <a:gd name="connsiteY21" fmla="*/ 1159943 h 1413637"/>
                  <a:gd name="connsiteX22" fmla="*/ 547103 w 1069454"/>
                  <a:gd name="connsiteY22" fmla="*/ 871018 h 1413637"/>
                  <a:gd name="connsiteX23" fmla="*/ 572503 w 1069454"/>
                  <a:gd name="connsiteY23" fmla="*/ 569393 h 1413637"/>
                  <a:gd name="connsiteX24" fmla="*/ 362953 w 1069454"/>
                  <a:gd name="connsiteY24" fmla="*/ 366193 h 1413637"/>
                  <a:gd name="connsiteX25" fmla="*/ 448678 w 1069454"/>
                  <a:gd name="connsiteY25" fmla="*/ 585268 h 1413637"/>
                  <a:gd name="connsiteX26" fmla="*/ 150228 w 1069454"/>
                  <a:gd name="connsiteY26" fmla="*/ 270943 h 1413637"/>
                  <a:gd name="connsiteX27" fmla="*/ 296278 w 1069454"/>
                  <a:gd name="connsiteY27" fmla="*/ 566218 h 1413637"/>
                  <a:gd name="connsiteX28" fmla="*/ 93078 w 1069454"/>
                  <a:gd name="connsiteY28" fmla="*/ 397943 h 1413637"/>
                  <a:gd name="connsiteX29" fmla="*/ 143878 w 1069454"/>
                  <a:gd name="connsiteY29" fmla="*/ 591618 h 1413637"/>
                  <a:gd name="connsiteX30" fmla="*/ 10528 w 1069454"/>
                  <a:gd name="connsiteY30" fmla="*/ 391593 h 1413637"/>
                  <a:gd name="connsiteX31" fmla="*/ 20053 w 1069454"/>
                  <a:gd name="connsiteY31" fmla="*/ 166168 h 1413637"/>
                  <a:gd name="connsiteX32" fmla="*/ 112128 w 1069454"/>
                  <a:gd name="connsiteY32" fmla="*/ 356668 h 1413637"/>
                  <a:gd name="connsiteX33" fmla="*/ 137528 w 1069454"/>
                  <a:gd name="connsiteY33" fmla="*/ 277293 h 1413637"/>
                  <a:gd name="connsiteX34" fmla="*/ 204203 w 1069454"/>
                  <a:gd name="connsiteY34" fmla="*/ 70918 h 1413637"/>
                  <a:gd name="connsiteX35" fmla="*/ 410578 w 1069454"/>
                  <a:gd name="connsiteY35" fmla="*/ 70918 h 1413637"/>
                  <a:gd name="connsiteX36" fmla="*/ 248653 w 1069454"/>
                  <a:gd name="connsiteY36" fmla="*/ 70918 h 1413637"/>
                  <a:gd name="connsiteX37" fmla="*/ 607428 w 1069454"/>
                  <a:gd name="connsiteY37" fmla="*/ 83618 h 1413637"/>
                  <a:gd name="connsiteX38" fmla="*/ 591553 w 1069454"/>
                  <a:gd name="connsiteY38" fmla="*/ 55043 h 1413637"/>
                  <a:gd name="connsiteX39" fmla="*/ 785228 w 1069454"/>
                  <a:gd name="connsiteY39" fmla="*/ 169343 h 1413637"/>
                  <a:gd name="connsiteX40" fmla="*/ 712203 w 1069454"/>
                  <a:gd name="connsiteY40" fmla="*/ 1068 h 141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069454" h="1413637">
                    <a:moveTo>
                      <a:pt x="712203" y="1068"/>
                    </a:moveTo>
                    <a:cubicBezTo>
                      <a:pt x="746070" y="17472"/>
                      <a:pt x="931807" y="191568"/>
                      <a:pt x="988428" y="267768"/>
                    </a:cubicBezTo>
                    <a:cubicBezTo>
                      <a:pt x="1045049" y="343968"/>
                      <a:pt x="1041874" y="371485"/>
                      <a:pt x="1051928" y="458268"/>
                    </a:cubicBezTo>
                    <a:cubicBezTo>
                      <a:pt x="1061982" y="545051"/>
                      <a:pt x="1087382" y="683693"/>
                      <a:pt x="1048753" y="788468"/>
                    </a:cubicBezTo>
                    <a:cubicBezTo>
                      <a:pt x="1010124" y="893243"/>
                      <a:pt x="859311" y="1045643"/>
                      <a:pt x="820153" y="1086918"/>
                    </a:cubicBezTo>
                    <a:cubicBezTo>
                      <a:pt x="780995" y="1128193"/>
                      <a:pt x="815390" y="1065222"/>
                      <a:pt x="813803" y="1036118"/>
                    </a:cubicBezTo>
                    <a:cubicBezTo>
                      <a:pt x="812216" y="1007014"/>
                      <a:pt x="785757" y="946689"/>
                      <a:pt x="810628" y="912293"/>
                    </a:cubicBezTo>
                    <a:cubicBezTo>
                      <a:pt x="835499" y="877897"/>
                      <a:pt x="928103" y="857789"/>
                      <a:pt x="963028" y="829743"/>
                    </a:cubicBezTo>
                    <a:cubicBezTo>
                      <a:pt x="997953" y="801697"/>
                      <a:pt x="1018591" y="791643"/>
                      <a:pt x="1020178" y="744018"/>
                    </a:cubicBezTo>
                    <a:cubicBezTo>
                      <a:pt x="1021765" y="696393"/>
                      <a:pt x="994249" y="578389"/>
                      <a:pt x="972553" y="543993"/>
                    </a:cubicBezTo>
                    <a:cubicBezTo>
                      <a:pt x="950857" y="509597"/>
                      <a:pt x="915932" y="521768"/>
                      <a:pt x="890003" y="537643"/>
                    </a:cubicBezTo>
                    <a:cubicBezTo>
                      <a:pt x="864074" y="553518"/>
                      <a:pt x="838145" y="601143"/>
                      <a:pt x="816978" y="639243"/>
                    </a:cubicBezTo>
                    <a:cubicBezTo>
                      <a:pt x="795811" y="677343"/>
                      <a:pt x="773586" y="768889"/>
                      <a:pt x="763003" y="766243"/>
                    </a:cubicBezTo>
                    <a:cubicBezTo>
                      <a:pt x="752420" y="763597"/>
                      <a:pt x="776761" y="685810"/>
                      <a:pt x="753478" y="623368"/>
                    </a:cubicBezTo>
                    <a:cubicBezTo>
                      <a:pt x="730195" y="560926"/>
                      <a:pt x="641295" y="400589"/>
                      <a:pt x="623303" y="391593"/>
                    </a:cubicBezTo>
                    <a:cubicBezTo>
                      <a:pt x="605311" y="382597"/>
                      <a:pt x="616953" y="478376"/>
                      <a:pt x="645528" y="569393"/>
                    </a:cubicBezTo>
                    <a:cubicBezTo>
                      <a:pt x="674103" y="660410"/>
                      <a:pt x="769882" y="801168"/>
                      <a:pt x="794753" y="937693"/>
                    </a:cubicBezTo>
                    <a:cubicBezTo>
                      <a:pt x="819624" y="1074218"/>
                      <a:pt x="795282" y="1331393"/>
                      <a:pt x="794753" y="1388543"/>
                    </a:cubicBezTo>
                    <a:cubicBezTo>
                      <a:pt x="794224" y="1445693"/>
                      <a:pt x="826503" y="1403360"/>
                      <a:pt x="791578" y="1280593"/>
                    </a:cubicBezTo>
                    <a:cubicBezTo>
                      <a:pt x="756653" y="1157826"/>
                      <a:pt x="619070" y="718089"/>
                      <a:pt x="585203" y="651943"/>
                    </a:cubicBezTo>
                    <a:cubicBezTo>
                      <a:pt x="551336" y="585797"/>
                      <a:pt x="573561" y="799051"/>
                      <a:pt x="588378" y="883718"/>
                    </a:cubicBezTo>
                    <a:cubicBezTo>
                      <a:pt x="603195" y="968385"/>
                      <a:pt x="680982" y="1162060"/>
                      <a:pt x="674103" y="1159943"/>
                    </a:cubicBezTo>
                    <a:cubicBezTo>
                      <a:pt x="667224" y="1157826"/>
                      <a:pt x="564036" y="969443"/>
                      <a:pt x="547103" y="871018"/>
                    </a:cubicBezTo>
                    <a:cubicBezTo>
                      <a:pt x="530170" y="772593"/>
                      <a:pt x="603195" y="653530"/>
                      <a:pt x="572503" y="569393"/>
                    </a:cubicBezTo>
                    <a:cubicBezTo>
                      <a:pt x="541811" y="485256"/>
                      <a:pt x="383590" y="363547"/>
                      <a:pt x="362953" y="366193"/>
                    </a:cubicBezTo>
                    <a:cubicBezTo>
                      <a:pt x="342316" y="368839"/>
                      <a:pt x="484132" y="601143"/>
                      <a:pt x="448678" y="585268"/>
                    </a:cubicBezTo>
                    <a:cubicBezTo>
                      <a:pt x="413224" y="569393"/>
                      <a:pt x="175628" y="274118"/>
                      <a:pt x="150228" y="270943"/>
                    </a:cubicBezTo>
                    <a:cubicBezTo>
                      <a:pt x="124828" y="267768"/>
                      <a:pt x="305803" y="545051"/>
                      <a:pt x="296278" y="566218"/>
                    </a:cubicBezTo>
                    <a:cubicBezTo>
                      <a:pt x="286753" y="587385"/>
                      <a:pt x="118478" y="393710"/>
                      <a:pt x="93078" y="397943"/>
                    </a:cubicBezTo>
                    <a:cubicBezTo>
                      <a:pt x="67678" y="402176"/>
                      <a:pt x="157636" y="592676"/>
                      <a:pt x="143878" y="591618"/>
                    </a:cubicBezTo>
                    <a:cubicBezTo>
                      <a:pt x="130120" y="590560"/>
                      <a:pt x="31165" y="462501"/>
                      <a:pt x="10528" y="391593"/>
                    </a:cubicBezTo>
                    <a:cubicBezTo>
                      <a:pt x="-10109" y="320685"/>
                      <a:pt x="3120" y="171989"/>
                      <a:pt x="20053" y="166168"/>
                    </a:cubicBezTo>
                    <a:cubicBezTo>
                      <a:pt x="36986" y="160347"/>
                      <a:pt x="92549" y="338147"/>
                      <a:pt x="112128" y="356668"/>
                    </a:cubicBezTo>
                    <a:cubicBezTo>
                      <a:pt x="131707" y="375189"/>
                      <a:pt x="137528" y="277293"/>
                      <a:pt x="137528" y="277293"/>
                    </a:cubicBezTo>
                    <a:cubicBezTo>
                      <a:pt x="152874" y="229668"/>
                      <a:pt x="158695" y="105314"/>
                      <a:pt x="204203" y="70918"/>
                    </a:cubicBezTo>
                    <a:cubicBezTo>
                      <a:pt x="249711" y="36522"/>
                      <a:pt x="410578" y="70918"/>
                      <a:pt x="410578" y="70918"/>
                    </a:cubicBezTo>
                    <a:cubicBezTo>
                      <a:pt x="417986" y="70918"/>
                      <a:pt x="215845" y="68801"/>
                      <a:pt x="248653" y="70918"/>
                    </a:cubicBezTo>
                    <a:cubicBezTo>
                      <a:pt x="281461" y="73035"/>
                      <a:pt x="550278" y="86264"/>
                      <a:pt x="607428" y="83618"/>
                    </a:cubicBezTo>
                    <a:cubicBezTo>
                      <a:pt x="664578" y="80972"/>
                      <a:pt x="561920" y="40755"/>
                      <a:pt x="591553" y="55043"/>
                    </a:cubicBezTo>
                    <a:cubicBezTo>
                      <a:pt x="621186" y="69331"/>
                      <a:pt x="760886" y="176222"/>
                      <a:pt x="785228" y="169343"/>
                    </a:cubicBezTo>
                    <a:cubicBezTo>
                      <a:pt x="809570" y="162464"/>
                      <a:pt x="678336" y="-15336"/>
                      <a:pt x="712203" y="1068"/>
                    </a:cubicBezTo>
                    <a:close/>
                  </a:path>
                </a:pathLst>
              </a:custGeom>
              <a:solidFill>
                <a:srgbClr val="FFC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2" name="フリーフォーム 1261">
                <a:extLst>
                  <a:ext uri="{FF2B5EF4-FFF2-40B4-BE49-F238E27FC236}">
                    <a16:creationId xmlns:a16="http://schemas.microsoft.com/office/drawing/2014/main" id="{9A7A33E2-A965-3FBF-A594-02C7B3B631A1}"/>
                  </a:ext>
                </a:extLst>
              </p:cNvPr>
              <p:cNvSpPr/>
              <p:nvPr/>
            </p:nvSpPr>
            <p:spPr>
              <a:xfrm>
                <a:off x="6193378" y="2663230"/>
                <a:ext cx="1069454" cy="1413637"/>
              </a:xfrm>
              <a:custGeom>
                <a:avLst/>
                <a:gdLst>
                  <a:gd name="connsiteX0" fmla="*/ 712203 w 1069454"/>
                  <a:gd name="connsiteY0" fmla="*/ 1068 h 1413637"/>
                  <a:gd name="connsiteX1" fmla="*/ 988428 w 1069454"/>
                  <a:gd name="connsiteY1" fmla="*/ 267768 h 1413637"/>
                  <a:gd name="connsiteX2" fmla="*/ 1051928 w 1069454"/>
                  <a:gd name="connsiteY2" fmla="*/ 458268 h 1413637"/>
                  <a:gd name="connsiteX3" fmla="*/ 1048753 w 1069454"/>
                  <a:gd name="connsiteY3" fmla="*/ 788468 h 1413637"/>
                  <a:gd name="connsiteX4" fmla="*/ 820153 w 1069454"/>
                  <a:gd name="connsiteY4" fmla="*/ 1086918 h 1413637"/>
                  <a:gd name="connsiteX5" fmla="*/ 813803 w 1069454"/>
                  <a:gd name="connsiteY5" fmla="*/ 1036118 h 1413637"/>
                  <a:gd name="connsiteX6" fmla="*/ 810628 w 1069454"/>
                  <a:gd name="connsiteY6" fmla="*/ 912293 h 1413637"/>
                  <a:gd name="connsiteX7" fmla="*/ 963028 w 1069454"/>
                  <a:gd name="connsiteY7" fmla="*/ 829743 h 1413637"/>
                  <a:gd name="connsiteX8" fmla="*/ 1020178 w 1069454"/>
                  <a:gd name="connsiteY8" fmla="*/ 744018 h 1413637"/>
                  <a:gd name="connsiteX9" fmla="*/ 972553 w 1069454"/>
                  <a:gd name="connsiteY9" fmla="*/ 543993 h 1413637"/>
                  <a:gd name="connsiteX10" fmla="*/ 890003 w 1069454"/>
                  <a:gd name="connsiteY10" fmla="*/ 537643 h 1413637"/>
                  <a:gd name="connsiteX11" fmla="*/ 816978 w 1069454"/>
                  <a:gd name="connsiteY11" fmla="*/ 639243 h 1413637"/>
                  <a:gd name="connsiteX12" fmla="*/ 763003 w 1069454"/>
                  <a:gd name="connsiteY12" fmla="*/ 766243 h 1413637"/>
                  <a:gd name="connsiteX13" fmla="*/ 753478 w 1069454"/>
                  <a:gd name="connsiteY13" fmla="*/ 623368 h 1413637"/>
                  <a:gd name="connsiteX14" fmla="*/ 623303 w 1069454"/>
                  <a:gd name="connsiteY14" fmla="*/ 391593 h 1413637"/>
                  <a:gd name="connsiteX15" fmla="*/ 645528 w 1069454"/>
                  <a:gd name="connsiteY15" fmla="*/ 569393 h 1413637"/>
                  <a:gd name="connsiteX16" fmla="*/ 794753 w 1069454"/>
                  <a:gd name="connsiteY16" fmla="*/ 937693 h 1413637"/>
                  <a:gd name="connsiteX17" fmla="*/ 794753 w 1069454"/>
                  <a:gd name="connsiteY17" fmla="*/ 1388543 h 1413637"/>
                  <a:gd name="connsiteX18" fmla="*/ 791578 w 1069454"/>
                  <a:gd name="connsiteY18" fmla="*/ 1280593 h 1413637"/>
                  <a:gd name="connsiteX19" fmla="*/ 585203 w 1069454"/>
                  <a:gd name="connsiteY19" fmla="*/ 651943 h 1413637"/>
                  <a:gd name="connsiteX20" fmla="*/ 588378 w 1069454"/>
                  <a:gd name="connsiteY20" fmla="*/ 883718 h 1413637"/>
                  <a:gd name="connsiteX21" fmla="*/ 674103 w 1069454"/>
                  <a:gd name="connsiteY21" fmla="*/ 1159943 h 1413637"/>
                  <a:gd name="connsiteX22" fmla="*/ 547103 w 1069454"/>
                  <a:gd name="connsiteY22" fmla="*/ 871018 h 1413637"/>
                  <a:gd name="connsiteX23" fmla="*/ 572503 w 1069454"/>
                  <a:gd name="connsiteY23" fmla="*/ 569393 h 1413637"/>
                  <a:gd name="connsiteX24" fmla="*/ 362953 w 1069454"/>
                  <a:gd name="connsiteY24" fmla="*/ 366193 h 1413637"/>
                  <a:gd name="connsiteX25" fmla="*/ 448678 w 1069454"/>
                  <a:gd name="connsiteY25" fmla="*/ 585268 h 1413637"/>
                  <a:gd name="connsiteX26" fmla="*/ 150228 w 1069454"/>
                  <a:gd name="connsiteY26" fmla="*/ 270943 h 1413637"/>
                  <a:gd name="connsiteX27" fmla="*/ 296278 w 1069454"/>
                  <a:gd name="connsiteY27" fmla="*/ 566218 h 1413637"/>
                  <a:gd name="connsiteX28" fmla="*/ 93078 w 1069454"/>
                  <a:gd name="connsiteY28" fmla="*/ 397943 h 1413637"/>
                  <a:gd name="connsiteX29" fmla="*/ 143878 w 1069454"/>
                  <a:gd name="connsiteY29" fmla="*/ 591618 h 1413637"/>
                  <a:gd name="connsiteX30" fmla="*/ 10528 w 1069454"/>
                  <a:gd name="connsiteY30" fmla="*/ 391593 h 1413637"/>
                  <a:gd name="connsiteX31" fmla="*/ 20053 w 1069454"/>
                  <a:gd name="connsiteY31" fmla="*/ 166168 h 1413637"/>
                  <a:gd name="connsiteX32" fmla="*/ 112128 w 1069454"/>
                  <a:gd name="connsiteY32" fmla="*/ 356668 h 1413637"/>
                  <a:gd name="connsiteX33" fmla="*/ 137528 w 1069454"/>
                  <a:gd name="connsiteY33" fmla="*/ 277293 h 1413637"/>
                  <a:gd name="connsiteX34" fmla="*/ 204203 w 1069454"/>
                  <a:gd name="connsiteY34" fmla="*/ 70918 h 1413637"/>
                  <a:gd name="connsiteX35" fmla="*/ 410578 w 1069454"/>
                  <a:gd name="connsiteY35" fmla="*/ 70918 h 1413637"/>
                  <a:gd name="connsiteX36" fmla="*/ 248653 w 1069454"/>
                  <a:gd name="connsiteY36" fmla="*/ 70918 h 1413637"/>
                  <a:gd name="connsiteX37" fmla="*/ 607428 w 1069454"/>
                  <a:gd name="connsiteY37" fmla="*/ 83618 h 1413637"/>
                  <a:gd name="connsiteX38" fmla="*/ 591553 w 1069454"/>
                  <a:gd name="connsiteY38" fmla="*/ 55043 h 1413637"/>
                  <a:gd name="connsiteX39" fmla="*/ 785228 w 1069454"/>
                  <a:gd name="connsiteY39" fmla="*/ 169343 h 1413637"/>
                  <a:gd name="connsiteX40" fmla="*/ 712203 w 1069454"/>
                  <a:gd name="connsiteY40" fmla="*/ 1068 h 141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069454" h="1413637">
                    <a:moveTo>
                      <a:pt x="712203" y="1068"/>
                    </a:moveTo>
                    <a:cubicBezTo>
                      <a:pt x="746070" y="17472"/>
                      <a:pt x="931807" y="191568"/>
                      <a:pt x="988428" y="267768"/>
                    </a:cubicBezTo>
                    <a:cubicBezTo>
                      <a:pt x="1045049" y="343968"/>
                      <a:pt x="1041874" y="371485"/>
                      <a:pt x="1051928" y="458268"/>
                    </a:cubicBezTo>
                    <a:cubicBezTo>
                      <a:pt x="1061982" y="545051"/>
                      <a:pt x="1087382" y="683693"/>
                      <a:pt x="1048753" y="788468"/>
                    </a:cubicBezTo>
                    <a:cubicBezTo>
                      <a:pt x="1010124" y="893243"/>
                      <a:pt x="859311" y="1045643"/>
                      <a:pt x="820153" y="1086918"/>
                    </a:cubicBezTo>
                    <a:cubicBezTo>
                      <a:pt x="780995" y="1128193"/>
                      <a:pt x="815390" y="1065222"/>
                      <a:pt x="813803" y="1036118"/>
                    </a:cubicBezTo>
                    <a:cubicBezTo>
                      <a:pt x="812216" y="1007014"/>
                      <a:pt x="785757" y="946689"/>
                      <a:pt x="810628" y="912293"/>
                    </a:cubicBezTo>
                    <a:cubicBezTo>
                      <a:pt x="835499" y="877897"/>
                      <a:pt x="928103" y="857789"/>
                      <a:pt x="963028" y="829743"/>
                    </a:cubicBezTo>
                    <a:cubicBezTo>
                      <a:pt x="997953" y="801697"/>
                      <a:pt x="1018591" y="791643"/>
                      <a:pt x="1020178" y="744018"/>
                    </a:cubicBezTo>
                    <a:cubicBezTo>
                      <a:pt x="1021765" y="696393"/>
                      <a:pt x="994249" y="578389"/>
                      <a:pt x="972553" y="543993"/>
                    </a:cubicBezTo>
                    <a:cubicBezTo>
                      <a:pt x="950857" y="509597"/>
                      <a:pt x="915932" y="521768"/>
                      <a:pt x="890003" y="537643"/>
                    </a:cubicBezTo>
                    <a:cubicBezTo>
                      <a:pt x="864074" y="553518"/>
                      <a:pt x="838145" y="601143"/>
                      <a:pt x="816978" y="639243"/>
                    </a:cubicBezTo>
                    <a:cubicBezTo>
                      <a:pt x="795811" y="677343"/>
                      <a:pt x="773586" y="768889"/>
                      <a:pt x="763003" y="766243"/>
                    </a:cubicBezTo>
                    <a:cubicBezTo>
                      <a:pt x="752420" y="763597"/>
                      <a:pt x="776761" y="685810"/>
                      <a:pt x="753478" y="623368"/>
                    </a:cubicBezTo>
                    <a:cubicBezTo>
                      <a:pt x="730195" y="560926"/>
                      <a:pt x="641295" y="400589"/>
                      <a:pt x="623303" y="391593"/>
                    </a:cubicBezTo>
                    <a:cubicBezTo>
                      <a:pt x="605311" y="382597"/>
                      <a:pt x="616953" y="478376"/>
                      <a:pt x="645528" y="569393"/>
                    </a:cubicBezTo>
                    <a:cubicBezTo>
                      <a:pt x="674103" y="660410"/>
                      <a:pt x="769882" y="801168"/>
                      <a:pt x="794753" y="937693"/>
                    </a:cubicBezTo>
                    <a:cubicBezTo>
                      <a:pt x="819624" y="1074218"/>
                      <a:pt x="795282" y="1331393"/>
                      <a:pt x="794753" y="1388543"/>
                    </a:cubicBezTo>
                    <a:cubicBezTo>
                      <a:pt x="794224" y="1445693"/>
                      <a:pt x="826503" y="1403360"/>
                      <a:pt x="791578" y="1280593"/>
                    </a:cubicBezTo>
                    <a:cubicBezTo>
                      <a:pt x="756653" y="1157826"/>
                      <a:pt x="619070" y="718089"/>
                      <a:pt x="585203" y="651943"/>
                    </a:cubicBezTo>
                    <a:cubicBezTo>
                      <a:pt x="551336" y="585797"/>
                      <a:pt x="573561" y="799051"/>
                      <a:pt x="588378" y="883718"/>
                    </a:cubicBezTo>
                    <a:cubicBezTo>
                      <a:pt x="603195" y="968385"/>
                      <a:pt x="680982" y="1162060"/>
                      <a:pt x="674103" y="1159943"/>
                    </a:cubicBezTo>
                    <a:cubicBezTo>
                      <a:pt x="667224" y="1157826"/>
                      <a:pt x="564036" y="969443"/>
                      <a:pt x="547103" y="871018"/>
                    </a:cubicBezTo>
                    <a:cubicBezTo>
                      <a:pt x="530170" y="772593"/>
                      <a:pt x="603195" y="653530"/>
                      <a:pt x="572503" y="569393"/>
                    </a:cubicBezTo>
                    <a:cubicBezTo>
                      <a:pt x="541811" y="485256"/>
                      <a:pt x="383590" y="363547"/>
                      <a:pt x="362953" y="366193"/>
                    </a:cubicBezTo>
                    <a:cubicBezTo>
                      <a:pt x="342316" y="368839"/>
                      <a:pt x="484132" y="601143"/>
                      <a:pt x="448678" y="585268"/>
                    </a:cubicBezTo>
                    <a:cubicBezTo>
                      <a:pt x="413224" y="569393"/>
                      <a:pt x="175628" y="274118"/>
                      <a:pt x="150228" y="270943"/>
                    </a:cubicBezTo>
                    <a:cubicBezTo>
                      <a:pt x="124828" y="267768"/>
                      <a:pt x="305803" y="545051"/>
                      <a:pt x="296278" y="566218"/>
                    </a:cubicBezTo>
                    <a:cubicBezTo>
                      <a:pt x="286753" y="587385"/>
                      <a:pt x="118478" y="393710"/>
                      <a:pt x="93078" y="397943"/>
                    </a:cubicBezTo>
                    <a:cubicBezTo>
                      <a:pt x="67678" y="402176"/>
                      <a:pt x="157636" y="592676"/>
                      <a:pt x="143878" y="591618"/>
                    </a:cubicBezTo>
                    <a:cubicBezTo>
                      <a:pt x="130120" y="590560"/>
                      <a:pt x="31165" y="462501"/>
                      <a:pt x="10528" y="391593"/>
                    </a:cubicBezTo>
                    <a:cubicBezTo>
                      <a:pt x="-10109" y="320685"/>
                      <a:pt x="3120" y="171989"/>
                      <a:pt x="20053" y="166168"/>
                    </a:cubicBezTo>
                    <a:cubicBezTo>
                      <a:pt x="36986" y="160347"/>
                      <a:pt x="92549" y="338147"/>
                      <a:pt x="112128" y="356668"/>
                    </a:cubicBezTo>
                    <a:cubicBezTo>
                      <a:pt x="131707" y="375189"/>
                      <a:pt x="137528" y="277293"/>
                      <a:pt x="137528" y="277293"/>
                    </a:cubicBezTo>
                    <a:cubicBezTo>
                      <a:pt x="152874" y="229668"/>
                      <a:pt x="158695" y="105314"/>
                      <a:pt x="204203" y="70918"/>
                    </a:cubicBezTo>
                    <a:cubicBezTo>
                      <a:pt x="249711" y="36522"/>
                      <a:pt x="410578" y="70918"/>
                      <a:pt x="410578" y="70918"/>
                    </a:cubicBezTo>
                    <a:cubicBezTo>
                      <a:pt x="417986" y="70918"/>
                      <a:pt x="215845" y="68801"/>
                      <a:pt x="248653" y="70918"/>
                    </a:cubicBezTo>
                    <a:cubicBezTo>
                      <a:pt x="281461" y="73035"/>
                      <a:pt x="550278" y="86264"/>
                      <a:pt x="607428" y="83618"/>
                    </a:cubicBezTo>
                    <a:cubicBezTo>
                      <a:pt x="664578" y="80972"/>
                      <a:pt x="561920" y="40755"/>
                      <a:pt x="591553" y="55043"/>
                    </a:cubicBezTo>
                    <a:cubicBezTo>
                      <a:pt x="621186" y="69331"/>
                      <a:pt x="760886" y="176222"/>
                      <a:pt x="785228" y="169343"/>
                    </a:cubicBezTo>
                    <a:cubicBezTo>
                      <a:pt x="809570" y="162464"/>
                      <a:pt x="678336" y="-15336"/>
                      <a:pt x="712203" y="1068"/>
                    </a:cubicBezTo>
                    <a:close/>
                  </a:path>
                </a:pathLst>
              </a:custGeom>
              <a:solidFill>
                <a:srgbClr val="FFC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3" name="フリーフォーム 1262">
                <a:extLst>
                  <a:ext uri="{FF2B5EF4-FFF2-40B4-BE49-F238E27FC236}">
                    <a16:creationId xmlns:a16="http://schemas.microsoft.com/office/drawing/2014/main" id="{D396847F-DA52-0A9B-7FEE-88764530C344}"/>
                  </a:ext>
                </a:extLst>
              </p:cNvPr>
              <p:cNvSpPr/>
              <p:nvPr/>
            </p:nvSpPr>
            <p:spPr>
              <a:xfrm>
                <a:off x="6037834" y="2539732"/>
                <a:ext cx="966228" cy="917909"/>
              </a:xfrm>
              <a:custGeom>
                <a:avLst/>
                <a:gdLst>
                  <a:gd name="connsiteX0" fmla="*/ 966216 w 966228"/>
                  <a:gd name="connsiteY0" fmla="*/ 178068 h 917909"/>
                  <a:gd name="connsiteX1" fmla="*/ 477266 w 966228"/>
                  <a:gd name="connsiteY1" fmla="*/ 235218 h 917909"/>
                  <a:gd name="connsiteX2" fmla="*/ 375666 w 966228"/>
                  <a:gd name="connsiteY2" fmla="*/ 257443 h 917909"/>
                  <a:gd name="connsiteX3" fmla="*/ 308991 w 966228"/>
                  <a:gd name="connsiteY3" fmla="*/ 432068 h 917909"/>
                  <a:gd name="connsiteX4" fmla="*/ 267716 w 966228"/>
                  <a:gd name="connsiteY4" fmla="*/ 343168 h 917909"/>
                  <a:gd name="connsiteX5" fmla="*/ 353441 w 966228"/>
                  <a:gd name="connsiteY5" fmla="*/ 552718 h 917909"/>
                  <a:gd name="connsiteX6" fmla="*/ 251841 w 966228"/>
                  <a:gd name="connsiteY6" fmla="*/ 400318 h 917909"/>
                  <a:gd name="connsiteX7" fmla="*/ 131191 w 966228"/>
                  <a:gd name="connsiteY7" fmla="*/ 632093 h 917909"/>
                  <a:gd name="connsiteX8" fmla="*/ 143891 w 966228"/>
                  <a:gd name="connsiteY8" fmla="*/ 917843 h 917909"/>
                  <a:gd name="connsiteX9" fmla="*/ 45466 w 966228"/>
                  <a:gd name="connsiteY9" fmla="*/ 657493 h 917909"/>
                  <a:gd name="connsiteX10" fmla="*/ 64516 w 966228"/>
                  <a:gd name="connsiteY10" fmla="*/ 533668 h 917909"/>
                  <a:gd name="connsiteX11" fmla="*/ 118491 w 966228"/>
                  <a:gd name="connsiteY11" fmla="*/ 413018 h 917909"/>
                  <a:gd name="connsiteX12" fmla="*/ 1016 w 966228"/>
                  <a:gd name="connsiteY12" fmla="*/ 479693 h 917909"/>
                  <a:gd name="connsiteX13" fmla="*/ 197866 w 966228"/>
                  <a:gd name="connsiteY13" fmla="*/ 292368 h 917909"/>
                  <a:gd name="connsiteX14" fmla="*/ 86741 w 966228"/>
                  <a:gd name="connsiteY14" fmla="*/ 117743 h 917909"/>
                  <a:gd name="connsiteX15" fmla="*/ 372491 w 966228"/>
                  <a:gd name="connsiteY15" fmla="*/ 268 h 917909"/>
                  <a:gd name="connsiteX16" fmla="*/ 197866 w 966228"/>
                  <a:gd name="connsiteY16" fmla="*/ 149493 h 917909"/>
                  <a:gd name="connsiteX17" fmla="*/ 521716 w 966228"/>
                  <a:gd name="connsiteY17" fmla="*/ 130443 h 917909"/>
                  <a:gd name="connsiteX18" fmla="*/ 493141 w 966228"/>
                  <a:gd name="connsiteY18" fmla="*/ 105043 h 917909"/>
                  <a:gd name="connsiteX19" fmla="*/ 966216 w 966228"/>
                  <a:gd name="connsiteY19" fmla="*/ 178068 h 917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66228" h="917909">
                    <a:moveTo>
                      <a:pt x="966216" y="178068"/>
                    </a:moveTo>
                    <a:cubicBezTo>
                      <a:pt x="963570" y="199764"/>
                      <a:pt x="575691" y="221989"/>
                      <a:pt x="477266" y="235218"/>
                    </a:cubicBezTo>
                    <a:cubicBezTo>
                      <a:pt x="378841" y="248447"/>
                      <a:pt x="403712" y="224635"/>
                      <a:pt x="375666" y="257443"/>
                    </a:cubicBezTo>
                    <a:cubicBezTo>
                      <a:pt x="347620" y="290251"/>
                      <a:pt x="326983" y="417780"/>
                      <a:pt x="308991" y="432068"/>
                    </a:cubicBezTo>
                    <a:cubicBezTo>
                      <a:pt x="290999" y="446356"/>
                      <a:pt x="260308" y="323060"/>
                      <a:pt x="267716" y="343168"/>
                    </a:cubicBezTo>
                    <a:cubicBezTo>
                      <a:pt x="275124" y="363276"/>
                      <a:pt x="356087" y="543193"/>
                      <a:pt x="353441" y="552718"/>
                    </a:cubicBezTo>
                    <a:cubicBezTo>
                      <a:pt x="350795" y="562243"/>
                      <a:pt x="288883" y="387089"/>
                      <a:pt x="251841" y="400318"/>
                    </a:cubicBezTo>
                    <a:cubicBezTo>
                      <a:pt x="214799" y="413547"/>
                      <a:pt x="149183" y="545839"/>
                      <a:pt x="131191" y="632093"/>
                    </a:cubicBezTo>
                    <a:cubicBezTo>
                      <a:pt x="113199" y="718347"/>
                      <a:pt x="158178" y="913610"/>
                      <a:pt x="143891" y="917843"/>
                    </a:cubicBezTo>
                    <a:cubicBezTo>
                      <a:pt x="129604" y="922076"/>
                      <a:pt x="58695" y="721522"/>
                      <a:pt x="45466" y="657493"/>
                    </a:cubicBezTo>
                    <a:cubicBezTo>
                      <a:pt x="32237" y="593464"/>
                      <a:pt x="52345" y="574414"/>
                      <a:pt x="64516" y="533668"/>
                    </a:cubicBezTo>
                    <a:cubicBezTo>
                      <a:pt x="76687" y="492922"/>
                      <a:pt x="129074" y="422014"/>
                      <a:pt x="118491" y="413018"/>
                    </a:cubicBezTo>
                    <a:cubicBezTo>
                      <a:pt x="107908" y="404022"/>
                      <a:pt x="-12213" y="499801"/>
                      <a:pt x="1016" y="479693"/>
                    </a:cubicBezTo>
                    <a:cubicBezTo>
                      <a:pt x="14245" y="459585"/>
                      <a:pt x="183579" y="352693"/>
                      <a:pt x="197866" y="292368"/>
                    </a:cubicBezTo>
                    <a:cubicBezTo>
                      <a:pt x="212153" y="232043"/>
                      <a:pt x="57637" y="166426"/>
                      <a:pt x="86741" y="117743"/>
                    </a:cubicBezTo>
                    <a:cubicBezTo>
                      <a:pt x="115845" y="69060"/>
                      <a:pt x="353970" y="-5024"/>
                      <a:pt x="372491" y="268"/>
                    </a:cubicBezTo>
                    <a:cubicBezTo>
                      <a:pt x="391012" y="5560"/>
                      <a:pt x="172995" y="127797"/>
                      <a:pt x="197866" y="149493"/>
                    </a:cubicBezTo>
                    <a:cubicBezTo>
                      <a:pt x="222737" y="171189"/>
                      <a:pt x="472504" y="137851"/>
                      <a:pt x="521716" y="130443"/>
                    </a:cubicBezTo>
                    <a:cubicBezTo>
                      <a:pt x="570928" y="123035"/>
                      <a:pt x="424879" y="98164"/>
                      <a:pt x="493141" y="105043"/>
                    </a:cubicBezTo>
                    <a:cubicBezTo>
                      <a:pt x="561403" y="111922"/>
                      <a:pt x="968862" y="156372"/>
                      <a:pt x="966216" y="178068"/>
                    </a:cubicBezTo>
                    <a:close/>
                  </a:path>
                </a:pathLst>
              </a:custGeom>
              <a:solidFill>
                <a:srgbClr val="FFC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4" name="フリーフォーム 1263">
                <a:extLst>
                  <a:ext uri="{FF2B5EF4-FFF2-40B4-BE49-F238E27FC236}">
                    <a16:creationId xmlns:a16="http://schemas.microsoft.com/office/drawing/2014/main" id="{D7B69664-F510-BCC6-38E0-0C6DED43489C}"/>
                  </a:ext>
                </a:extLst>
              </p:cNvPr>
              <p:cNvSpPr/>
              <p:nvPr/>
            </p:nvSpPr>
            <p:spPr>
              <a:xfrm>
                <a:off x="7160260" y="2958472"/>
                <a:ext cx="1976289" cy="1903491"/>
              </a:xfrm>
              <a:custGeom>
                <a:avLst/>
                <a:gdLst>
                  <a:gd name="connsiteX0" fmla="*/ 2540 w 1976289"/>
                  <a:gd name="connsiteY0" fmla="*/ 13328 h 1903491"/>
                  <a:gd name="connsiteX1" fmla="*/ 403860 w 1976289"/>
                  <a:gd name="connsiteY1" fmla="*/ 23488 h 1903491"/>
                  <a:gd name="connsiteX2" fmla="*/ 434340 w 1976289"/>
                  <a:gd name="connsiteY2" fmla="*/ 43808 h 1903491"/>
                  <a:gd name="connsiteX3" fmla="*/ 439420 w 1976289"/>
                  <a:gd name="connsiteY3" fmla="*/ 89528 h 1903491"/>
                  <a:gd name="connsiteX4" fmla="*/ 637540 w 1976289"/>
                  <a:gd name="connsiteY4" fmla="*/ 140328 h 1903491"/>
                  <a:gd name="connsiteX5" fmla="*/ 896620 w 1976289"/>
                  <a:gd name="connsiteY5" fmla="*/ 643248 h 1903491"/>
                  <a:gd name="connsiteX6" fmla="*/ 1074420 w 1976289"/>
                  <a:gd name="connsiteY6" fmla="*/ 821048 h 1903491"/>
                  <a:gd name="connsiteX7" fmla="*/ 1363980 w 1976289"/>
                  <a:gd name="connsiteY7" fmla="*/ 790568 h 1903491"/>
                  <a:gd name="connsiteX8" fmla="*/ 1577340 w 1976289"/>
                  <a:gd name="connsiteY8" fmla="*/ 612768 h 1903491"/>
                  <a:gd name="connsiteX9" fmla="*/ 1384300 w 1976289"/>
                  <a:gd name="connsiteY9" fmla="*/ 795648 h 1903491"/>
                  <a:gd name="connsiteX10" fmla="*/ 1465580 w 1976289"/>
                  <a:gd name="connsiteY10" fmla="*/ 805808 h 1903491"/>
                  <a:gd name="connsiteX11" fmla="*/ 1765300 w 1976289"/>
                  <a:gd name="connsiteY11" fmla="*/ 815968 h 1903491"/>
                  <a:gd name="connsiteX12" fmla="*/ 1973580 w 1976289"/>
                  <a:gd name="connsiteY12" fmla="*/ 1009008 h 1903491"/>
                  <a:gd name="connsiteX13" fmla="*/ 1617980 w 1976289"/>
                  <a:gd name="connsiteY13" fmla="*/ 826128 h 1903491"/>
                  <a:gd name="connsiteX14" fmla="*/ 947420 w 1976289"/>
                  <a:gd name="connsiteY14" fmla="*/ 902328 h 1903491"/>
                  <a:gd name="connsiteX15" fmla="*/ 1414780 w 1976289"/>
                  <a:gd name="connsiteY15" fmla="*/ 851528 h 1903491"/>
                  <a:gd name="connsiteX16" fmla="*/ 952500 w 1976289"/>
                  <a:gd name="connsiteY16" fmla="*/ 963288 h 1903491"/>
                  <a:gd name="connsiteX17" fmla="*/ 1333500 w 1976289"/>
                  <a:gd name="connsiteY17" fmla="*/ 1085208 h 1903491"/>
                  <a:gd name="connsiteX18" fmla="*/ 1653540 w 1976289"/>
                  <a:gd name="connsiteY18" fmla="*/ 978528 h 1903491"/>
                  <a:gd name="connsiteX19" fmla="*/ 962660 w 1976289"/>
                  <a:gd name="connsiteY19" fmla="*/ 1085208 h 1903491"/>
                  <a:gd name="connsiteX20" fmla="*/ 1424940 w 1976289"/>
                  <a:gd name="connsiteY20" fmla="*/ 1374768 h 1903491"/>
                  <a:gd name="connsiteX21" fmla="*/ 1709420 w 1976289"/>
                  <a:gd name="connsiteY21" fmla="*/ 1181728 h 1903491"/>
                  <a:gd name="connsiteX22" fmla="*/ 1557020 w 1976289"/>
                  <a:gd name="connsiteY22" fmla="*/ 1349368 h 1903491"/>
                  <a:gd name="connsiteX23" fmla="*/ 1684020 w 1976289"/>
                  <a:gd name="connsiteY23" fmla="*/ 1405248 h 1903491"/>
                  <a:gd name="connsiteX24" fmla="*/ 1816100 w 1976289"/>
                  <a:gd name="connsiteY24" fmla="*/ 1456048 h 1903491"/>
                  <a:gd name="connsiteX25" fmla="*/ 1297940 w 1976289"/>
                  <a:gd name="connsiteY25" fmla="*/ 1532248 h 1903491"/>
                  <a:gd name="connsiteX26" fmla="*/ 1186180 w 1976289"/>
                  <a:gd name="connsiteY26" fmla="*/ 1395088 h 1903491"/>
                  <a:gd name="connsiteX27" fmla="*/ 1394460 w 1976289"/>
                  <a:gd name="connsiteY27" fmla="*/ 1745608 h 1903491"/>
                  <a:gd name="connsiteX28" fmla="*/ 1287780 w 1976289"/>
                  <a:gd name="connsiteY28" fmla="*/ 1903088 h 1903491"/>
                  <a:gd name="connsiteX29" fmla="*/ 1303020 w 1976289"/>
                  <a:gd name="connsiteY29" fmla="*/ 1704968 h 1903491"/>
                  <a:gd name="connsiteX30" fmla="*/ 967740 w 1976289"/>
                  <a:gd name="connsiteY30" fmla="*/ 1522088 h 1903491"/>
                  <a:gd name="connsiteX31" fmla="*/ 632460 w 1976289"/>
                  <a:gd name="connsiteY31" fmla="*/ 1278248 h 1903491"/>
                  <a:gd name="connsiteX32" fmla="*/ 891540 w 1976289"/>
                  <a:gd name="connsiteY32" fmla="*/ 1583048 h 1903491"/>
                  <a:gd name="connsiteX33" fmla="*/ 1211580 w 1976289"/>
                  <a:gd name="connsiteY33" fmla="*/ 1679568 h 1903491"/>
                  <a:gd name="connsiteX34" fmla="*/ 1033780 w 1976289"/>
                  <a:gd name="connsiteY34" fmla="*/ 1710048 h 1903491"/>
                  <a:gd name="connsiteX35" fmla="*/ 769620 w 1976289"/>
                  <a:gd name="connsiteY35" fmla="*/ 1684648 h 1903491"/>
                  <a:gd name="connsiteX36" fmla="*/ 459740 w 1976289"/>
                  <a:gd name="connsiteY36" fmla="*/ 1080128 h 1903491"/>
                  <a:gd name="connsiteX37" fmla="*/ 561340 w 1976289"/>
                  <a:gd name="connsiteY37" fmla="*/ 739768 h 1903491"/>
                  <a:gd name="connsiteX38" fmla="*/ 408940 w 1976289"/>
                  <a:gd name="connsiteY38" fmla="*/ 1003928 h 1903491"/>
                  <a:gd name="connsiteX39" fmla="*/ 312420 w 1976289"/>
                  <a:gd name="connsiteY39" fmla="*/ 1273168 h 1903491"/>
                  <a:gd name="connsiteX40" fmla="*/ 287020 w 1976289"/>
                  <a:gd name="connsiteY40" fmla="*/ 1450968 h 1903491"/>
                  <a:gd name="connsiteX41" fmla="*/ 363220 w 1976289"/>
                  <a:gd name="connsiteY41" fmla="*/ 1054728 h 1903491"/>
                  <a:gd name="connsiteX42" fmla="*/ 485140 w 1976289"/>
                  <a:gd name="connsiteY42" fmla="*/ 658488 h 1903491"/>
                  <a:gd name="connsiteX43" fmla="*/ 383540 w 1976289"/>
                  <a:gd name="connsiteY43" fmla="*/ 302888 h 1903491"/>
                  <a:gd name="connsiteX44" fmla="*/ 210820 w 1976289"/>
                  <a:gd name="connsiteY44" fmla="*/ 130168 h 1903491"/>
                  <a:gd name="connsiteX45" fmla="*/ 622300 w 1976289"/>
                  <a:gd name="connsiteY45" fmla="*/ 221608 h 1903491"/>
                  <a:gd name="connsiteX46" fmla="*/ 2540 w 1976289"/>
                  <a:gd name="connsiteY46" fmla="*/ 13328 h 1903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976289" h="1903491">
                    <a:moveTo>
                      <a:pt x="2540" y="13328"/>
                    </a:moveTo>
                    <a:cubicBezTo>
                      <a:pt x="-33867" y="-19692"/>
                      <a:pt x="331893" y="18408"/>
                      <a:pt x="403860" y="23488"/>
                    </a:cubicBezTo>
                    <a:cubicBezTo>
                      <a:pt x="475827" y="28568"/>
                      <a:pt x="428413" y="32801"/>
                      <a:pt x="434340" y="43808"/>
                    </a:cubicBezTo>
                    <a:cubicBezTo>
                      <a:pt x="440267" y="54815"/>
                      <a:pt x="405553" y="73441"/>
                      <a:pt x="439420" y="89528"/>
                    </a:cubicBezTo>
                    <a:cubicBezTo>
                      <a:pt x="473287" y="105615"/>
                      <a:pt x="561340" y="48041"/>
                      <a:pt x="637540" y="140328"/>
                    </a:cubicBezTo>
                    <a:cubicBezTo>
                      <a:pt x="713740" y="232615"/>
                      <a:pt x="823807" y="529795"/>
                      <a:pt x="896620" y="643248"/>
                    </a:cubicBezTo>
                    <a:cubicBezTo>
                      <a:pt x="969433" y="756701"/>
                      <a:pt x="996527" y="796495"/>
                      <a:pt x="1074420" y="821048"/>
                    </a:cubicBezTo>
                    <a:cubicBezTo>
                      <a:pt x="1152313" y="845601"/>
                      <a:pt x="1280160" y="825281"/>
                      <a:pt x="1363980" y="790568"/>
                    </a:cubicBezTo>
                    <a:cubicBezTo>
                      <a:pt x="1447800" y="755855"/>
                      <a:pt x="1573953" y="611921"/>
                      <a:pt x="1577340" y="612768"/>
                    </a:cubicBezTo>
                    <a:cubicBezTo>
                      <a:pt x="1580727" y="613615"/>
                      <a:pt x="1402927" y="763475"/>
                      <a:pt x="1384300" y="795648"/>
                    </a:cubicBezTo>
                    <a:cubicBezTo>
                      <a:pt x="1365673" y="827821"/>
                      <a:pt x="1402080" y="802421"/>
                      <a:pt x="1465580" y="805808"/>
                    </a:cubicBezTo>
                    <a:cubicBezTo>
                      <a:pt x="1529080" y="809195"/>
                      <a:pt x="1680633" y="782101"/>
                      <a:pt x="1765300" y="815968"/>
                    </a:cubicBezTo>
                    <a:cubicBezTo>
                      <a:pt x="1849967" y="849835"/>
                      <a:pt x="1998133" y="1007315"/>
                      <a:pt x="1973580" y="1009008"/>
                    </a:cubicBezTo>
                    <a:cubicBezTo>
                      <a:pt x="1949027" y="1010701"/>
                      <a:pt x="1789006" y="843908"/>
                      <a:pt x="1617980" y="826128"/>
                    </a:cubicBezTo>
                    <a:lnTo>
                      <a:pt x="947420" y="902328"/>
                    </a:lnTo>
                    <a:cubicBezTo>
                      <a:pt x="913553" y="906561"/>
                      <a:pt x="1413933" y="841368"/>
                      <a:pt x="1414780" y="851528"/>
                    </a:cubicBezTo>
                    <a:cubicBezTo>
                      <a:pt x="1415627" y="861688"/>
                      <a:pt x="966047" y="924341"/>
                      <a:pt x="952500" y="963288"/>
                    </a:cubicBezTo>
                    <a:cubicBezTo>
                      <a:pt x="938953" y="1002235"/>
                      <a:pt x="1216660" y="1082668"/>
                      <a:pt x="1333500" y="1085208"/>
                    </a:cubicBezTo>
                    <a:cubicBezTo>
                      <a:pt x="1450340" y="1087748"/>
                      <a:pt x="1715347" y="978528"/>
                      <a:pt x="1653540" y="978528"/>
                    </a:cubicBezTo>
                    <a:cubicBezTo>
                      <a:pt x="1591733" y="978528"/>
                      <a:pt x="1000760" y="1019168"/>
                      <a:pt x="962660" y="1085208"/>
                    </a:cubicBezTo>
                    <a:cubicBezTo>
                      <a:pt x="924560" y="1151248"/>
                      <a:pt x="1300480" y="1358681"/>
                      <a:pt x="1424940" y="1374768"/>
                    </a:cubicBezTo>
                    <a:cubicBezTo>
                      <a:pt x="1549400" y="1390855"/>
                      <a:pt x="1687407" y="1185961"/>
                      <a:pt x="1709420" y="1181728"/>
                    </a:cubicBezTo>
                    <a:cubicBezTo>
                      <a:pt x="1731433" y="1177495"/>
                      <a:pt x="1561253" y="1312115"/>
                      <a:pt x="1557020" y="1349368"/>
                    </a:cubicBezTo>
                    <a:cubicBezTo>
                      <a:pt x="1552787" y="1386621"/>
                      <a:pt x="1640840" y="1387468"/>
                      <a:pt x="1684020" y="1405248"/>
                    </a:cubicBezTo>
                    <a:cubicBezTo>
                      <a:pt x="1727200" y="1423028"/>
                      <a:pt x="1880447" y="1434881"/>
                      <a:pt x="1816100" y="1456048"/>
                    </a:cubicBezTo>
                    <a:cubicBezTo>
                      <a:pt x="1751753" y="1477215"/>
                      <a:pt x="1402927" y="1542408"/>
                      <a:pt x="1297940" y="1532248"/>
                    </a:cubicBezTo>
                    <a:cubicBezTo>
                      <a:pt x="1192953" y="1522088"/>
                      <a:pt x="1170093" y="1359528"/>
                      <a:pt x="1186180" y="1395088"/>
                    </a:cubicBezTo>
                    <a:cubicBezTo>
                      <a:pt x="1202267" y="1430648"/>
                      <a:pt x="1377527" y="1660941"/>
                      <a:pt x="1394460" y="1745608"/>
                    </a:cubicBezTo>
                    <a:cubicBezTo>
                      <a:pt x="1411393" y="1830275"/>
                      <a:pt x="1303020" y="1909861"/>
                      <a:pt x="1287780" y="1903088"/>
                    </a:cubicBezTo>
                    <a:cubicBezTo>
                      <a:pt x="1272540" y="1896315"/>
                      <a:pt x="1356360" y="1768468"/>
                      <a:pt x="1303020" y="1704968"/>
                    </a:cubicBezTo>
                    <a:cubicBezTo>
                      <a:pt x="1249680" y="1641468"/>
                      <a:pt x="1079500" y="1593208"/>
                      <a:pt x="967740" y="1522088"/>
                    </a:cubicBezTo>
                    <a:cubicBezTo>
                      <a:pt x="855980" y="1450968"/>
                      <a:pt x="645160" y="1268088"/>
                      <a:pt x="632460" y="1278248"/>
                    </a:cubicBezTo>
                    <a:cubicBezTo>
                      <a:pt x="619760" y="1288408"/>
                      <a:pt x="795020" y="1516161"/>
                      <a:pt x="891540" y="1583048"/>
                    </a:cubicBezTo>
                    <a:cubicBezTo>
                      <a:pt x="988060" y="1649935"/>
                      <a:pt x="1187873" y="1658401"/>
                      <a:pt x="1211580" y="1679568"/>
                    </a:cubicBezTo>
                    <a:cubicBezTo>
                      <a:pt x="1235287" y="1700735"/>
                      <a:pt x="1107440" y="1709201"/>
                      <a:pt x="1033780" y="1710048"/>
                    </a:cubicBezTo>
                    <a:cubicBezTo>
                      <a:pt x="960120" y="1710895"/>
                      <a:pt x="865293" y="1789635"/>
                      <a:pt x="769620" y="1684648"/>
                    </a:cubicBezTo>
                    <a:cubicBezTo>
                      <a:pt x="673947" y="1579661"/>
                      <a:pt x="494453" y="1237608"/>
                      <a:pt x="459740" y="1080128"/>
                    </a:cubicBezTo>
                    <a:cubicBezTo>
                      <a:pt x="425027" y="922648"/>
                      <a:pt x="569807" y="752468"/>
                      <a:pt x="561340" y="739768"/>
                    </a:cubicBezTo>
                    <a:cubicBezTo>
                      <a:pt x="552873" y="727068"/>
                      <a:pt x="450427" y="915028"/>
                      <a:pt x="408940" y="1003928"/>
                    </a:cubicBezTo>
                    <a:cubicBezTo>
                      <a:pt x="367453" y="1092828"/>
                      <a:pt x="332740" y="1198661"/>
                      <a:pt x="312420" y="1273168"/>
                    </a:cubicBezTo>
                    <a:cubicBezTo>
                      <a:pt x="292100" y="1347675"/>
                      <a:pt x="278553" y="1487375"/>
                      <a:pt x="287020" y="1450968"/>
                    </a:cubicBezTo>
                    <a:cubicBezTo>
                      <a:pt x="295487" y="1414561"/>
                      <a:pt x="330200" y="1186808"/>
                      <a:pt x="363220" y="1054728"/>
                    </a:cubicBezTo>
                    <a:cubicBezTo>
                      <a:pt x="396240" y="922648"/>
                      <a:pt x="481753" y="783795"/>
                      <a:pt x="485140" y="658488"/>
                    </a:cubicBezTo>
                    <a:cubicBezTo>
                      <a:pt x="488527" y="533181"/>
                      <a:pt x="429260" y="390941"/>
                      <a:pt x="383540" y="302888"/>
                    </a:cubicBezTo>
                    <a:cubicBezTo>
                      <a:pt x="337820" y="214835"/>
                      <a:pt x="171027" y="143715"/>
                      <a:pt x="210820" y="130168"/>
                    </a:cubicBezTo>
                    <a:cubicBezTo>
                      <a:pt x="250613" y="116621"/>
                      <a:pt x="653627" y="244468"/>
                      <a:pt x="622300" y="221608"/>
                    </a:cubicBezTo>
                    <a:cubicBezTo>
                      <a:pt x="590973" y="198748"/>
                      <a:pt x="38947" y="46348"/>
                      <a:pt x="2540" y="13328"/>
                    </a:cubicBezTo>
                    <a:close/>
                  </a:path>
                </a:pathLst>
              </a:custGeom>
              <a:solidFill>
                <a:srgbClr val="FFC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5" name="フリーフォーム 1264">
                <a:extLst>
                  <a:ext uri="{FF2B5EF4-FFF2-40B4-BE49-F238E27FC236}">
                    <a16:creationId xmlns:a16="http://schemas.microsoft.com/office/drawing/2014/main" id="{1A9BA4A8-778A-E9C6-E3CA-22C106631228}"/>
                  </a:ext>
                </a:extLst>
              </p:cNvPr>
              <p:cNvSpPr/>
              <p:nvPr/>
            </p:nvSpPr>
            <p:spPr>
              <a:xfrm>
                <a:off x="7315107" y="2914537"/>
                <a:ext cx="1583946" cy="1926594"/>
              </a:xfrm>
              <a:custGeom>
                <a:avLst/>
                <a:gdLst>
                  <a:gd name="connsiteX0" fmla="*/ 61053 w 1583946"/>
                  <a:gd name="connsiteY0" fmla="*/ 1383 h 1926594"/>
                  <a:gd name="connsiteX1" fmla="*/ 330293 w 1583946"/>
                  <a:gd name="connsiteY1" fmla="*/ 128383 h 1926594"/>
                  <a:gd name="connsiteX2" fmla="*/ 294733 w 1583946"/>
                  <a:gd name="connsiteY2" fmla="*/ 163943 h 1926594"/>
                  <a:gd name="connsiteX3" fmla="*/ 579213 w 1583946"/>
                  <a:gd name="connsiteY3" fmla="*/ 448423 h 1926594"/>
                  <a:gd name="connsiteX4" fmla="*/ 503013 w 1583946"/>
                  <a:gd name="connsiteY4" fmla="*/ 326503 h 1926594"/>
                  <a:gd name="connsiteX5" fmla="*/ 736693 w 1583946"/>
                  <a:gd name="connsiteY5" fmla="*/ 763383 h 1926594"/>
                  <a:gd name="connsiteX6" fmla="*/ 701133 w 1583946"/>
                  <a:gd name="connsiteY6" fmla="*/ 743063 h 1926594"/>
                  <a:gd name="connsiteX7" fmla="*/ 1107533 w 1583946"/>
                  <a:gd name="connsiteY7" fmla="*/ 956423 h 1926594"/>
                  <a:gd name="connsiteX8" fmla="*/ 1458053 w 1583946"/>
                  <a:gd name="connsiteY8" fmla="*/ 895463 h 1926594"/>
                  <a:gd name="connsiteX9" fmla="*/ 924653 w 1583946"/>
                  <a:gd name="connsiteY9" fmla="*/ 976743 h 1926594"/>
                  <a:gd name="connsiteX10" fmla="*/ 1173573 w 1583946"/>
                  <a:gd name="connsiteY10" fmla="*/ 981823 h 1926594"/>
                  <a:gd name="connsiteX11" fmla="*/ 706213 w 1583946"/>
                  <a:gd name="connsiteY11" fmla="*/ 1042783 h 1926594"/>
                  <a:gd name="connsiteX12" fmla="*/ 1051653 w 1583946"/>
                  <a:gd name="connsiteY12" fmla="*/ 1367903 h 1926594"/>
                  <a:gd name="connsiteX13" fmla="*/ 1559653 w 1583946"/>
                  <a:gd name="connsiteY13" fmla="*/ 1357743 h 1926594"/>
                  <a:gd name="connsiteX14" fmla="*/ 1452973 w 1583946"/>
                  <a:gd name="connsiteY14" fmla="*/ 1459343 h 1926594"/>
                  <a:gd name="connsiteX15" fmla="*/ 1016093 w 1583946"/>
                  <a:gd name="connsiteY15" fmla="*/ 1489823 h 1926594"/>
                  <a:gd name="connsiteX16" fmla="*/ 1265013 w 1583946"/>
                  <a:gd name="connsiteY16" fmla="*/ 1835263 h 1926594"/>
                  <a:gd name="connsiteX17" fmla="*/ 1183733 w 1583946"/>
                  <a:gd name="connsiteY17" fmla="*/ 1911463 h 1926594"/>
                  <a:gd name="connsiteX18" fmla="*/ 1051653 w 1583946"/>
                  <a:gd name="connsiteY18" fmla="*/ 1591423 h 1926594"/>
                  <a:gd name="connsiteX19" fmla="*/ 513173 w 1583946"/>
                  <a:gd name="connsiteY19" fmla="*/ 1301863 h 1926594"/>
                  <a:gd name="connsiteX20" fmla="*/ 792573 w 1583946"/>
                  <a:gd name="connsiteY20" fmla="*/ 1789543 h 1926594"/>
                  <a:gd name="connsiteX21" fmla="*/ 523333 w 1583946"/>
                  <a:gd name="connsiteY21" fmla="*/ 661783 h 1926594"/>
                  <a:gd name="connsiteX22" fmla="*/ 350613 w 1583946"/>
                  <a:gd name="connsiteY22" fmla="*/ 1144383 h 1926594"/>
                  <a:gd name="connsiteX23" fmla="*/ 370933 w 1583946"/>
                  <a:gd name="connsiteY23" fmla="*/ 1621903 h 1926594"/>
                  <a:gd name="connsiteX24" fmla="*/ 320133 w 1583946"/>
                  <a:gd name="connsiteY24" fmla="*/ 885303 h 1926594"/>
                  <a:gd name="connsiteX25" fmla="*/ 30573 w 1583946"/>
                  <a:gd name="connsiteY25" fmla="*/ 1444103 h 1926594"/>
                  <a:gd name="connsiteX26" fmla="*/ 304893 w 1583946"/>
                  <a:gd name="connsiteY26" fmla="*/ 870063 h 1926594"/>
                  <a:gd name="connsiteX27" fmla="*/ 249013 w 1583946"/>
                  <a:gd name="connsiteY27" fmla="*/ 499223 h 1926594"/>
                  <a:gd name="connsiteX28" fmla="*/ 93 w 1583946"/>
                  <a:gd name="connsiteY28" fmla="*/ 128383 h 1926594"/>
                  <a:gd name="connsiteX29" fmla="*/ 279493 w 1583946"/>
                  <a:gd name="connsiteY29" fmla="*/ 301103 h 1926594"/>
                  <a:gd name="connsiteX30" fmla="*/ 76293 w 1583946"/>
                  <a:gd name="connsiteY30" fmla="*/ 128383 h 1926594"/>
                  <a:gd name="connsiteX31" fmla="*/ 299813 w 1583946"/>
                  <a:gd name="connsiteY31" fmla="*/ 219823 h 1926594"/>
                  <a:gd name="connsiteX32" fmla="*/ 61053 w 1583946"/>
                  <a:gd name="connsiteY32" fmla="*/ 1383 h 1926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3946" h="1926594">
                    <a:moveTo>
                      <a:pt x="61053" y="1383"/>
                    </a:moveTo>
                    <a:cubicBezTo>
                      <a:pt x="66133" y="-13857"/>
                      <a:pt x="291346" y="101290"/>
                      <a:pt x="330293" y="128383"/>
                    </a:cubicBezTo>
                    <a:cubicBezTo>
                      <a:pt x="369240" y="155476"/>
                      <a:pt x="253246" y="110603"/>
                      <a:pt x="294733" y="163943"/>
                    </a:cubicBezTo>
                    <a:cubicBezTo>
                      <a:pt x="336220" y="217283"/>
                      <a:pt x="544500" y="421330"/>
                      <a:pt x="579213" y="448423"/>
                    </a:cubicBezTo>
                    <a:cubicBezTo>
                      <a:pt x="613926" y="475516"/>
                      <a:pt x="476766" y="274010"/>
                      <a:pt x="503013" y="326503"/>
                    </a:cubicBezTo>
                    <a:cubicBezTo>
                      <a:pt x="529260" y="378996"/>
                      <a:pt x="703673" y="693956"/>
                      <a:pt x="736693" y="763383"/>
                    </a:cubicBezTo>
                    <a:cubicBezTo>
                      <a:pt x="769713" y="832810"/>
                      <a:pt x="701133" y="743063"/>
                      <a:pt x="701133" y="743063"/>
                    </a:cubicBezTo>
                    <a:cubicBezTo>
                      <a:pt x="762940" y="775236"/>
                      <a:pt x="981380" y="931023"/>
                      <a:pt x="1107533" y="956423"/>
                    </a:cubicBezTo>
                    <a:cubicBezTo>
                      <a:pt x="1233686" y="981823"/>
                      <a:pt x="1488533" y="892076"/>
                      <a:pt x="1458053" y="895463"/>
                    </a:cubicBezTo>
                    <a:cubicBezTo>
                      <a:pt x="1427573" y="898850"/>
                      <a:pt x="972066" y="962350"/>
                      <a:pt x="924653" y="976743"/>
                    </a:cubicBezTo>
                    <a:cubicBezTo>
                      <a:pt x="877240" y="991136"/>
                      <a:pt x="1209979" y="970816"/>
                      <a:pt x="1173573" y="981823"/>
                    </a:cubicBezTo>
                    <a:cubicBezTo>
                      <a:pt x="1137167" y="992830"/>
                      <a:pt x="726533" y="978436"/>
                      <a:pt x="706213" y="1042783"/>
                    </a:cubicBezTo>
                    <a:cubicBezTo>
                      <a:pt x="685893" y="1107130"/>
                      <a:pt x="909413" y="1315410"/>
                      <a:pt x="1051653" y="1367903"/>
                    </a:cubicBezTo>
                    <a:cubicBezTo>
                      <a:pt x="1193893" y="1420396"/>
                      <a:pt x="1492766" y="1342503"/>
                      <a:pt x="1559653" y="1357743"/>
                    </a:cubicBezTo>
                    <a:cubicBezTo>
                      <a:pt x="1626540" y="1372983"/>
                      <a:pt x="1543566" y="1437330"/>
                      <a:pt x="1452973" y="1459343"/>
                    </a:cubicBezTo>
                    <a:cubicBezTo>
                      <a:pt x="1362380" y="1481356"/>
                      <a:pt x="1047420" y="1427170"/>
                      <a:pt x="1016093" y="1489823"/>
                    </a:cubicBezTo>
                    <a:cubicBezTo>
                      <a:pt x="984766" y="1552476"/>
                      <a:pt x="1237073" y="1764990"/>
                      <a:pt x="1265013" y="1835263"/>
                    </a:cubicBezTo>
                    <a:cubicBezTo>
                      <a:pt x="1292953" y="1905536"/>
                      <a:pt x="1219293" y="1952103"/>
                      <a:pt x="1183733" y="1911463"/>
                    </a:cubicBezTo>
                    <a:cubicBezTo>
                      <a:pt x="1148173" y="1870823"/>
                      <a:pt x="1163413" y="1693023"/>
                      <a:pt x="1051653" y="1591423"/>
                    </a:cubicBezTo>
                    <a:cubicBezTo>
                      <a:pt x="939893" y="1489823"/>
                      <a:pt x="556353" y="1268843"/>
                      <a:pt x="513173" y="1301863"/>
                    </a:cubicBezTo>
                    <a:cubicBezTo>
                      <a:pt x="469993" y="1334883"/>
                      <a:pt x="790880" y="1896223"/>
                      <a:pt x="792573" y="1789543"/>
                    </a:cubicBezTo>
                    <a:cubicBezTo>
                      <a:pt x="794266" y="1682863"/>
                      <a:pt x="596993" y="769310"/>
                      <a:pt x="523333" y="661783"/>
                    </a:cubicBezTo>
                    <a:cubicBezTo>
                      <a:pt x="449673" y="554256"/>
                      <a:pt x="376013" y="984363"/>
                      <a:pt x="350613" y="1144383"/>
                    </a:cubicBezTo>
                    <a:cubicBezTo>
                      <a:pt x="325213" y="1304403"/>
                      <a:pt x="376013" y="1665083"/>
                      <a:pt x="370933" y="1621903"/>
                    </a:cubicBezTo>
                    <a:cubicBezTo>
                      <a:pt x="365853" y="1578723"/>
                      <a:pt x="376860" y="914936"/>
                      <a:pt x="320133" y="885303"/>
                    </a:cubicBezTo>
                    <a:cubicBezTo>
                      <a:pt x="263406" y="855670"/>
                      <a:pt x="33113" y="1446643"/>
                      <a:pt x="30573" y="1444103"/>
                    </a:cubicBezTo>
                    <a:cubicBezTo>
                      <a:pt x="28033" y="1441563"/>
                      <a:pt x="268486" y="1027543"/>
                      <a:pt x="304893" y="870063"/>
                    </a:cubicBezTo>
                    <a:cubicBezTo>
                      <a:pt x="341300" y="712583"/>
                      <a:pt x="299813" y="622836"/>
                      <a:pt x="249013" y="499223"/>
                    </a:cubicBezTo>
                    <a:cubicBezTo>
                      <a:pt x="198213" y="375610"/>
                      <a:pt x="-4987" y="161403"/>
                      <a:pt x="93" y="128383"/>
                    </a:cubicBezTo>
                    <a:cubicBezTo>
                      <a:pt x="5173" y="95363"/>
                      <a:pt x="266793" y="301103"/>
                      <a:pt x="279493" y="301103"/>
                    </a:cubicBezTo>
                    <a:cubicBezTo>
                      <a:pt x="292193" y="301103"/>
                      <a:pt x="72906" y="141930"/>
                      <a:pt x="76293" y="128383"/>
                    </a:cubicBezTo>
                    <a:cubicBezTo>
                      <a:pt x="79680" y="114836"/>
                      <a:pt x="300660" y="239296"/>
                      <a:pt x="299813" y="219823"/>
                    </a:cubicBezTo>
                    <a:cubicBezTo>
                      <a:pt x="298966" y="200350"/>
                      <a:pt x="55973" y="16623"/>
                      <a:pt x="61053" y="1383"/>
                    </a:cubicBezTo>
                    <a:close/>
                  </a:path>
                </a:pathLst>
              </a:custGeom>
              <a:solidFill>
                <a:srgbClr val="FFC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6" name="フリーフォーム 1265">
                <a:extLst>
                  <a:ext uri="{FF2B5EF4-FFF2-40B4-BE49-F238E27FC236}">
                    <a16:creationId xmlns:a16="http://schemas.microsoft.com/office/drawing/2014/main" id="{6F87025C-18AB-0C00-01F3-377345DD4302}"/>
                  </a:ext>
                </a:extLst>
              </p:cNvPr>
              <p:cNvSpPr/>
              <p:nvPr/>
            </p:nvSpPr>
            <p:spPr>
              <a:xfrm>
                <a:off x="6249125" y="3099350"/>
                <a:ext cx="793928" cy="931047"/>
              </a:xfrm>
              <a:custGeom>
                <a:avLst/>
                <a:gdLst>
                  <a:gd name="connsiteX0" fmla="*/ 4355 w 793928"/>
                  <a:gd name="connsiteY0" fmla="*/ 14690 h 931047"/>
                  <a:gd name="connsiteX1" fmla="*/ 243115 w 793928"/>
                  <a:gd name="connsiteY1" fmla="*/ 476970 h 931047"/>
                  <a:gd name="connsiteX2" fmla="*/ 141515 w 793928"/>
                  <a:gd name="connsiteY2" fmla="*/ 497290 h 931047"/>
                  <a:gd name="connsiteX3" fmla="*/ 248195 w 793928"/>
                  <a:gd name="connsiteY3" fmla="*/ 588730 h 931047"/>
                  <a:gd name="connsiteX4" fmla="*/ 304075 w 793928"/>
                  <a:gd name="connsiteY4" fmla="*/ 746210 h 931047"/>
                  <a:gd name="connsiteX5" fmla="*/ 166915 w 793928"/>
                  <a:gd name="connsiteY5" fmla="*/ 781770 h 931047"/>
                  <a:gd name="connsiteX6" fmla="*/ 563155 w 793928"/>
                  <a:gd name="connsiteY6" fmla="*/ 766530 h 931047"/>
                  <a:gd name="connsiteX7" fmla="*/ 380275 w 793928"/>
                  <a:gd name="connsiteY7" fmla="*/ 857970 h 931047"/>
                  <a:gd name="connsiteX8" fmla="*/ 593635 w 793928"/>
                  <a:gd name="connsiteY8" fmla="*/ 802090 h 931047"/>
                  <a:gd name="connsiteX9" fmla="*/ 522515 w 793928"/>
                  <a:gd name="connsiteY9" fmla="*/ 929090 h 931047"/>
                  <a:gd name="connsiteX10" fmla="*/ 791755 w 793928"/>
                  <a:gd name="connsiteY10" fmla="*/ 863050 h 931047"/>
                  <a:gd name="connsiteX11" fmla="*/ 644435 w 793928"/>
                  <a:gd name="connsiteY11" fmla="*/ 654770 h 931047"/>
                  <a:gd name="connsiteX12" fmla="*/ 552995 w 793928"/>
                  <a:gd name="connsiteY12" fmla="*/ 268690 h 931047"/>
                  <a:gd name="connsiteX13" fmla="*/ 486955 w 793928"/>
                  <a:gd name="connsiteY13" fmla="*/ 131530 h 931047"/>
                  <a:gd name="connsiteX14" fmla="*/ 4355 w 793928"/>
                  <a:gd name="connsiteY14" fmla="*/ 14690 h 931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3928" h="931047">
                    <a:moveTo>
                      <a:pt x="4355" y="14690"/>
                    </a:moveTo>
                    <a:cubicBezTo>
                      <a:pt x="-36285" y="72263"/>
                      <a:pt x="220255" y="396537"/>
                      <a:pt x="243115" y="476970"/>
                    </a:cubicBezTo>
                    <a:cubicBezTo>
                      <a:pt x="265975" y="557403"/>
                      <a:pt x="140668" y="478663"/>
                      <a:pt x="141515" y="497290"/>
                    </a:cubicBezTo>
                    <a:cubicBezTo>
                      <a:pt x="142362" y="515917"/>
                      <a:pt x="221102" y="547243"/>
                      <a:pt x="248195" y="588730"/>
                    </a:cubicBezTo>
                    <a:cubicBezTo>
                      <a:pt x="275288" y="630217"/>
                      <a:pt x="317622" y="714037"/>
                      <a:pt x="304075" y="746210"/>
                    </a:cubicBezTo>
                    <a:cubicBezTo>
                      <a:pt x="290528" y="778383"/>
                      <a:pt x="123735" y="778383"/>
                      <a:pt x="166915" y="781770"/>
                    </a:cubicBezTo>
                    <a:cubicBezTo>
                      <a:pt x="210095" y="785157"/>
                      <a:pt x="527595" y="753830"/>
                      <a:pt x="563155" y="766530"/>
                    </a:cubicBezTo>
                    <a:cubicBezTo>
                      <a:pt x="598715" y="779230"/>
                      <a:pt x="375195" y="852043"/>
                      <a:pt x="380275" y="857970"/>
                    </a:cubicBezTo>
                    <a:cubicBezTo>
                      <a:pt x="385355" y="863897"/>
                      <a:pt x="569928" y="790237"/>
                      <a:pt x="593635" y="802090"/>
                    </a:cubicBezTo>
                    <a:cubicBezTo>
                      <a:pt x="617342" y="813943"/>
                      <a:pt x="489495" y="918930"/>
                      <a:pt x="522515" y="929090"/>
                    </a:cubicBezTo>
                    <a:cubicBezTo>
                      <a:pt x="555535" y="939250"/>
                      <a:pt x="771435" y="908770"/>
                      <a:pt x="791755" y="863050"/>
                    </a:cubicBezTo>
                    <a:cubicBezTo>
                      <a:pt x="812075" y="817330"/>
                      <a:pt x="684228" y="753830"/>
                      <a:pt x="644435" y="654770"/>
                    </a:cubicBezTo>
                    <a:cubicBezTo>
                      <a:pt x="604642" y="555710"/>
                      <a:pt x="579242" y="355897"/>
                      <a:pt x="552995" y="268690"/>
                    </a:cubicBezTo>
                    <a:cubicBezTo>
                      <a:pt x="526748" y="181483"/>
                      <a:pt x="575008" y="178943"/>
                      <a:pt x="486955" y="131530"/>
                    </a:cubicBezTo>
                    <a:cubicBezTo>
                      <a:pt x="398902" y="84117"/>
                      <a:pt x="44995" y="-42883"/>
                      <a:pt x="4355" y="1469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  <a:alpha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7" name="フリーフォーム 1266">
                <a:extLst>
                  <a:ext uri="{FF2B5EF4-FFF2-40B4-BE49-F238E27FC236}">
                    <a16:creationId xmlns:a16="http://schemas.microsoft.com/office/drawing/2014/main" id="{54FC8B17-6EB1-2D6E-E7B0-1BF5665E1838}"/>
                  </a:ext>
                </a:extLst>
              </p:cNvPr>
              <p:cNvSpPr/>
              <p:nvPr/>
            </p:nvSpPr>
            <p:spPr>
              <a:xfrm>
                <a:off x="5874985" y="3958075"/>
                <a:ext cx="1531802" cy="2186252"/>
              </a:xfrm>
              <a:custGeom>
                <a:avLst/>
                <a:gdLst>
                  <a:gd name="connsiteX0" fmla="*/ 759495 w 1531802"/>
                  <a:gd name="connsiteY0" fmla="*/ 156725 h 2186252"/>
                  <a:gd name="connsiteX1" fmla="*/ 1221775 w 1531802"/>
                  <a:gd name="connsiteY1" fmla="*/ 4325 h 2186252"/>
                  <a:gd name="connsiteX2" fmla="*/ 1272575 w 1531802"/>
                  <a:gd name="connsiteY2" fmla="*/ 100845 h 2186252"/>
                  <a:gd name="connsiteX3" fmla="*/ 1404655 w 1531802"/>
                  <a:gd name="connsiteY3" fmla="*/ 664725 h 2186252"/>
                  <a:gd name="connsiteX4" fmla="*/ 1531655 w 1531802"/>
                  <a:gd name="connsiteY4" fmla="*/ 1701045 h 2186252"/>
                  <a:gd name="connsiteX5" fmla="*/ 1379255 w 1531802"/>
                  <a:gd name="connsiteY5" fmla="*/ 2087125 h 2186252"/>
                  <a:gd name="connsiteX6" fmla="*/ 1013495 w 1531802"/>
                  <a:gd name="connsiteY6" fmla="*/ 2183645 h 2186252"/>
                  <a:gd name="connsiteX7" fmla="*/ 1125255 w 1531802"/>
                  <a:gd name="connsiteY7" fmla="*/ 2016005 h 2186252"/>
                  <a:gd name="connsiteX8" fmla="*/ 231175 w 1531802"/>
                  <a:gd name="connsiteY8" fmla="*/ 2066805 h 2186252"/>
                  <a:gd name="connsiteX9" fmla="*/ 27975 w 1531802"/>
                  <a:gd name="connsiteY9" fmla="*/ 2036325 h 2186252"/>
                  <a:gd name="connsiteX10" fmla="*/ 713775 w 1531802"/>
                  <a:gd name="connsiteY10" fmla="*/ 1833125 h 2186252"/>
                  <a:gd name="connsiteX11" fmla="*/ 805215 w 1531802"/>
                  <a:gd name="connsiteY11" fmla="*/ 1406405 h 2186252"/>
                  <a:gd name="connsiteX12" fmla="*/ 576615 w 1531802"/>
                  <a:gd name="connsiteY12" fmla="*/ 1223525 h 2186252"/>
                  <a:gd name="connsiteX13" fmla="*/ 668055 w 1531802"/>
                  <a:gd name="connsiteY13" fmla="*/ 756165 h 2186252"/>
                  <a:gd name="connsiteX14" fmla="*/ 469935 w 1531802"/>
                  <a:gd name="connsiteY14" fmla="*/ 1203205 h 2186252"/>
                  <a:gd name="connsiteX15" fmla="*/ 530895 w 1531802"/>
                  <a:gd name="connsiteY15" fmla="*/ 547885 h 2186252"/>
                  <a:gd name="connsiteX16" fmla="*/ 464855 w 1531802"/>
                  <a:gd name="connsiteY16" fmla="*/ 746005 h 2186252"/>
                  <a:gd name="connsiteX17" fmla="*/ 779815 w 1531802"/>
                  <a:gd name="connsiteY17" fmla="*/ 989845 h 2186252"/>
                  <a:gd name="connsiteX18" fmla="*/ 830615 w 1531802"/>
                  <a:gd name="connsiteY18" fmla="*/ 527565 h 2186252"/>
                  <a:gd name="connsiteX19" fmla="*/ 993175 w 1531802"/>
                  <a:gd name="connsiteY19" fmla="*/ 933965 h 2186252"/>
                  <a:gd name="connsiteX20" fmla="*/ 1049055 w 1531802"/>
                  <a:gd name="connsiteY20" fmla="*/ 502165 h 2186252"/>
                  <a:gd name="connsiteX21" fmla="*/ 977935 w 1531802"/>
                  <a:gd name="connsiteY21" fmla="*/ 329445 h 2186252"/>
                  <a:gd name="connsiteX22" fmla="*/ 1003335 w 1531802"/>
                  <a:gd name="connsiteY22" fmla="*/ 288805 h 2186252"/>
                  <a:gd name="connsiteX23" fmla="*/ 1074455 w 1531802"/>
                  <a:gd name="connsiteY23" fmla="*/ 273565 h 2186252"/>
                  <a:gd name="connsiteX24" fmla="*/ 983015 w 1531802"/>
                  <a:gd name="connsiteY24" fmla="*/ 166885 h 2186252"/>
                  <a:gd name="connsiteX25" fmla="*/ 759495 w 1531802"/>
                  <a:gd name="connsiteY25" fmla="*/ 156725 h 218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31802" h="2186252">
                    <a:moveTo>
                      <a:pt x="759495" y="156725"/>
                    </a:moveTo>
                    <a:cubicBezTo>
                      <a:pt x="799288" y="129632"/>
                      <a:pt x="1136262" y="13638"/>
                      <a:pt x="1221775" y="4325"/>
                    </a:cubicBezTo>
                    <a:cubicBezTo>
                      <a:pt x="1307288" y="-4988"/>
                      <a:pt x="1242095" y="-9222"/>
                      <a:pt x="1272575" y="100845"/>
                    </a:cubicBezTo>
                    <a:cubicBezTo>
                      <a:pt x="1303055" y="210912"/>
                      <a:pt x="1361475" y="398025"/>
                      <a:pt x="1404655" y="664725"/>
                    </a:cubicBezTo>
                    <a:cubicBezTo>
                      <a:pt x="1447835" y="931425"/>
                      <a:pt x="1535888" y="1463978"/>
                      <a:pt x="1531655" y="1701045"/>
                    </a:cubicBezTo>
                    <a:cubicBezTo>
                      <a:pt x="1527422" y="1938112"/>
                      <a:pt x="1465615" y="2006692"/>
                      <a:pt x="1379255" y="2087125"/>
                    </a:cubicBezTo>
                    <a:cubicBezTo>
                      <a:pt x="1292895" y="2167558"/>
                      <a:pt x="1055828" y="2195498"/>
                      <a:pt x="1013495" y="2183645"/>
                    </a:cubicBezTo>
                    <a:cubicBezTo>
                      <a:pt x="971162" y="2171792"/>
                      <a:pt x="1255642" y="2035478"/>
                      <a:pt x="1125255" y="2016005"/>
                    </a:cubicBezTo>
                    <a:cubicBezTo>
                      <a:pt x="994868" y="1996532"/>
                      <a:pt x="414055" y="2063418"/>
                      <a:pt x="231175" y="2066805"/>
                    </a:cubicBezTo>
                    <a:cubicBezTo>
                      <a:pt x="48295" y="2070192"/>
                      <a:pt x="-52458" y="2075272"/>
                      <a:pt x="27975" y="2036325"/>
                    </a:cubicBezTo>
                    <a:cubicBezTo>
                      <a:pt x="108408" y="1997378"/>
                      <a:pt x="584235" y="1938112"/>
                      <a:pt x="713775" y="1833125"/>
                    </a:cubicBezTo>
                    <a:cubicBezTo>
                      <a:pt x="843315" y="1728138"/>
                      <a:pt x="828075" y="1508005"/>
                      <a:pt x="805215" y="1406405"/>
                    </a:cubicBezTo>
                    <a:cubicBezTo>
                      <a:pt x="782355" y="1304805"/>
                      <a:pt x="599475" y="1331898"/>
                      <a:pt x="576615" y="1223525"/>
                    </a:cubicBezTo>
                    <a:cubicBezTo>
                      <a:pt x="553755" y="1115152"/>
                      <a:pt x="685835" y="759552"/>
                      <a:pt x="668055" y="756165"/>
                    </a:cubicBezTo>
                    <a:cubicBezTo>
                      <a:pt x="650275" y="752778"/>
                      <a:pt x="492795" y="1237918"/>
                      <a:pt x="469935" y="1203205"/>
                    </a:cubicBezTo>
                    <a:cubicBezTo>
                      <a:pt x="447075" y="1168492"/>
                      <a:pt x="531742" y="624085"/>
                      <a:pt x="530895" y="547885"/>
                    </a:cubicBezTo>
                    <a:cubicBezTo>
                      <a:pt x="530048" y="471685"/>
                      <a:pt x="423368" y="672345"/>
                      <a:pt x="464855" y="746005"/>
                    </a:cubicBezTo>
                    <a:cubicBezTo>
                      <a:pt x="506342" y="819665"/>
                      <a:pt x="718855" y="1026252"/>
                      <a:pt x="779815" y="989845"/>
                    </a:cubicBezTo>
                    <a:cubicBezTo>
                      <a:pt x="840775" y="953438"/>
                      <a:pt x="795055" y="536878"/>
                      <a:pt x="830615" y="527565"/>
                    </a:cubicBezTo>
                    <a:cubicBezTo>
                      <a:pt x="866175" y="518252"/>
                      <a:pt x="956768" y="938198"/>
                      <a:pt x="993175" y="933965"/>
                    </a:cubicBezTo>
                    <a:cubicBezTo>
                      <a:pt x="1029582" y="929732"/>
                      <a:pt x="1051595" y="602918"/>
                      <a:pt x="1049055" y="502165"/>
                    </a:cubicBezTo>
                    <a:cubicBezTo>
                      <a:pt x="1046515" y="401412"/>
                      <a:pt x="985555" y="365005"/>
                      <a:pt x="977935" y="329445"/>
                    </a:cubicBezTo>
                    <a:cubicBezTo>
                      <a:pt x="970315" y="293885"/>
                      <a:pt x="987248" y="298118"/>
                      <a:pt x="1003335" y="288805"/>
                    </a:cubicBezTo>
                    <a:cubicBezTo>
                      <a:pt x="1019422" y="279492"/>
                      <a:pt x="1077842" y="293885"/>
                      <a:pt x="1074455" y="273565"/>
                    </a:cubicBezTo>
                    <a:cubicBezTo>
                      <a:pt x="1071068" y="253245"/>
                      <a:pt x="1028735" y="190592"/>
                      <a:pt x="983015" y="166885"/>
                    </a:cubicBezTo>
                    <a:cubicBezTo>
                      <a:pt x="937295" y="143178"/>
                      <a:pt x="719702" y="183818"/>
                      <a:pt x="759495" y="156725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  <a:alpha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8" name="フリーフォーム 1267">
                <a:extLst>
                  <a:ext uri="{FF2B5EF4-FFF2-40B4-BE49-F238E27FC236}">
                    <a16:creationId xmlns:a16="http://schemas.microsoft.com/office/drawing/2014/main" id="{0BA404FE-E3CA-3AFB-E65D-862B53F02279}"/>
                  </a:ext>
                </a:extLst>
              </p:cNvPr>
              <p:cNvSpPr/>
              <p:nvPr/>
            </p:nvSpPr>
            <p:spPr>
              <a:xfrm>
                <a:off x="6032001" y="5047037"/>
                <a:ext cx="354066" cy="505626"/>
              </a:xfrm>
              <a:custGeom>
                <a:avLst/>
                <a:gdLst>
                  <a:gd name="connsiteX0" fmla="*/ 3039 w 354066"/>
                  <a:gd name="connsiteY0" fmla="*/ 342843 h 505626"/>
                  <a:gd name="connsiteX1" fmla="*/ 328159 w 354066"/>
                  <a:gd name="connsiteY1" fmla="*/ 205683 h 505626"/>
                  <a:gd name="connsiteX2" fmla="*/ 317999 w 354066"/>
                  <a:gd name="connsiteY2" fmla="*/ 312363 h 505626"/>
                  <a:gd name="connsiteX3" fmla="*/ 190999 w 354066"/>
                  <a:gd name="connsiteY3" fmla="*/ 439363 h 505626"/>
                  <a:gd name="connsiteX4" fmla="*/ 130039 w 354066"/>
                  <a:gd name="connsiteY4" fmla="*/ 500323 h 505626"/>
                  <a:gd name="connsiteX5" fmla="*/ 69079 w 354066"/>
                  <a:gd name="connsiteY5" fmla="*/ 307283 h 505626"/>
                  <a:gd name="connsiteX6" fmla="*/ 13199 w 354066"/>
                  <a:gd name="connsiteY6" fmla="*/ 2483 h 505626"/>
                  <a:gd name="connsiteX7" fmla="*/ 43679 w 354066"/>
                  <a:gd name="connsiteY7" fmla="*/ 154883 h 505626"/>
                  <a:gd name="connsiteX8" fmla="*/ 104639 w 354066"/>
                  <a:gd name="connsiteY8" fmla="*/ 2483 h 505626"/>
                  <a:gd name="connsiteX9" fmla="*/ 160519 w 354066"/>
                  <a:gd name="connsiteY9" fmla="*/ 159963 h 505626"/>
                  <a:gd name="connsiteX10" fmla="*/ 3039 w 354066"/>
                  <a:gd name="connsiteY10" fmla="*/ 342843 h 50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4066" h="505626">
                    <a:moveTo>
                      <a:pt x="3039" y="342843"/>
                    </a:moveTo>
                    <a:cubicBezTo>
                      <a:pt x="30979" y="350463"/>
                      <a:pt x="275666" y="210763"/>
                      <a:pt x="328159" y="205683"/>
                    </a:cubicBezTo>
                    <a:cubicBezTo>
                      <a:pt x="380652" y="200603"/>
                      <a:pt x="340859" y="273416"/>
                      <a:pt x="317999" y="312363"/>
                    </a:cubicBezTo>
                    <a:cubicBezTo>
                      <a:pt x="295139" y="351310"/>
                      <a:pt x="190999" y="439363"/>
                      <a:pt x="190999" y="439363"/>
                    </a:cubicBezTo>
                    <a:cubicBezTo>
                      <a:pt x="159672" y="470690"/>
                      <a:pt x="150359" y="522336"/>
                      <a:pt x="130039" y="500323"/>
                    </a:cubicBezTo>
                    <a:cubicBezTo>
                      <a:pt x="109719" y="478310"/>
                      <a:pt x="88552" y="390256"/>
                      <a:pt x="69079" y="307283"/>
                    </a:cubicBezTo>
                    <a:cubicBezTo>
                      <a:pt x="49606" y="224310"/>
                      <a:pt x="17432" y="27883"/>
                      <a:pt x="13199" y="2483"/>
                    </a:cubicBezTo>
                    <a:cubicBezTo>
                      <a:pt x="8966" y="-22917"/>
                      <a:pt x="28439" y="154883"/>
                      <a:pt x="43679" y="154883"/>
                    </a:cubicBezTo>
                    <a:cubicBezTo>
                      <a:pt x="58919" y="154883"/>
                      <a:pt x="85166" y="1636"/>
                      <a:pt x="104639" y="2483"/>
                    </a:cubicBezTo>
                    <a:cubicBezTo>
                      <a:pt x="124112" y="3330"/>
                      <a:pt x="172372" y="106623"/>
                      <a:pt x="160519" y="159963"/>
                    </a:cubicBezTo>
                    <a:cubicBezTo>
                      <a:pt x="148666" y="213303"/>
                      <a:pt x="-24901" y="335223"/>
                      <a:pt x="3039" y="342843"/>
                    </a:cubicBezTo>
                    <a:close/>
                  </a:path>
                </a:pathLst>
              </a:custGeom>
              <a:solidFill>
                <a:srgbClr val="295B6B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9" name="フリーフォーム 1268">
                <a:extLst>
                  <a:ext uri="{FF2B5EF4-FFF2-40B4-BE49-F238E27FC236}">
                    <a16:creationId xmlns:a16="http://schemas.microsoft.com/office/drawing/2014/main" id="{B57ADCFD-BE27-06D0-2A04-C8049259EB5E}"/>
                  </a:ext>
                </a:extLst>
              </p:cNvPr>
              <p:cNvSpPr/>
              <p:nvPr/>
            </p:nvSpPr>
            <p:spPr>
              <a:xfrm>
                <a:off x="5932822" y="6001583"/>
                <a:ext cx="2490370" cy="2172867"/>
              </a:xfrm>
              <a:custGeom>
                <a:avLst/>
                <a:gdLst>
                  <a:gd name="connsiteX0" fmla="*/ 132698 w 2490370"/>
                  <a:gd name="connsiteY0" fmla="*/ 48697 h 2172867"/>
                  <a:gd name="connsiteX1" fmla="*/ 1026778 w 2490370"/>
                  <a:gd name="connsiteY1" fmla="*/ 23297 h 2172867"/>
                  <a:gd name="connsiteX2" fmla="*/ 1042018 w 2490370"/>
                  <a:gd name="connsiteY2" fmla="*/ 216337 h 2172867"/>
                  <a:gd name="connsiteX3" fmla="*/ 1605898 w 2490370"/>
                  <a:gd name="connsiteY3" fmla="*/ 1283137 h 2172867"/>
                  <a:gd name="connsiteX4" fmla="*/ 1671938 w 2490370"/>
                  <a:gd name="connsiteY4" fmla="*/ 1262817 h 2172867"/>
                  <a:gd name="connsiteX5" fmla="*/ 2489818 w 2490370"/>
                  <a:gd name="connsiteY5" fmla="*/ 2161977 h 2172867"/>
                  <a:gd name="connsiteX6" fmla="*/ 1534778 w 2490370"/>
                  <a:gd name="connsiteY6" fmla="*/ 1775897 h 2172867"/>
                  <a:gd name="connsiteX7" fmla="*/ 1473818 w 2490370"/>
                  <a:gd name="connsiteY7" fmla="*/ 2004497 h 2172867"/>
                  <a:gd name="connsiteX8" fmla="*/ 975978 w 2490370"/>
                  <a:gd name="connsiteY8" fmla="*/ 1526977 h 2172867"/>
                  <a:gd name="connsiteX9" fmla="*/ 81898 w 2490370"/>
                  <a:gd name="connsiteY9" fmla="*/ 1145977 h 2172867"/>
                  <a:gd name="connsiteX10" fmla="*/ 46338 w 2490370"/>
                  <a:gd name="connsiteY10" fmla="*/ 1085017 h 2172867"/>
                  <a:gd name="connsiteX11" fmla="*/ 132698 w 2490370"/>
                  <a:gd name="connsiteY11" fmla="*/ 277297 h 2172867"/>
                  <a:gd name="connsiteX12" fmla="*/ 163178 w 2490370"/>
                  <a:gd name="connsiteY12" fmla="*/ 429697 h 2172867"/>
                  <a:gd name="connsiteX13" fmla="*/ 132698 w 2490370"/>
                  <a:gd name="connsiteY13" fmla="*/ 48697 h 217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90370" h="2172867">
                    <a:moveTo>
                      <a:pt x="132698" y="48697"/>
                    </a:moveTo>
                    <a:cubicBezTo>
                      <a:pt x="276631" y="-19036"/>
                      <a:pt x="875225" y="-4643"/>
                      <a:pt x="1026778" y="23297"/>
                    </a:cubicBezTo>
                    <a:cubicBezTo>
                      <a:pt x="1178331" y="51237"/>
                      <a:pt x="945498" y="6364"/>
                      <a:pt x="1042018" y="216337"/>
                    </a:cubicBezTo>
                    <a:cubicBezTo>
                      <a:pt x="1138538" y="426310"/>
                      <a:pt x="1500911" y="1108724"/>
                      <a:pt x="1605898" y="1283137"/>
                    </a:cubicBezTo>
                    <a:cubicBezTo>
                      <a:pt x="1710885" y="1457550"/>
                      <a:pt x="1524618" y="1116344"/>
                      <a:pt x="1671938" y="1262817"/>
                    </a:cubicBezTo>
                    <a:cubicBezTo>
                      <a:pt x="1819258" y="1409290"/>
                      <a:pt x="2512678" y="2076464"/>
                      <a:pt x="2489818" y="2161977"/>
                    </a:cubicBezTo>
                    <a:cubicBezTo>
                      <a:pt x="2466958" y="2247490"/>
                      <a:pt x="1704111" y="1802144"/>
                      <a:pt x="1534778" y="1775897"/>
                    </a:cubicBezTo>
                    <a:cubicBezTo>
                      <a:pt x="1365445" y="1749650"/>
                      <a:pt x="1566951" y="2045984"/>
                      <a:pt x="1473818" y="2004497"/>
                    </a:cubicBezTo>
                    <a:cubicBezTo>
                      <a:pt x="1380685" y="1963010"/>
                      <a:pt x="1207965" y="1670064"/>
                      <a:pt x="975978" y="1526977"/>
                    </a:cubicBezTo>
                    <a:cubicBezTo>
                      <a:pt x="743991" y="1383890"/>
                      <a:pt x="236838" y="1219637"/>
                      <a:pt x="81898" y="1145977"/>
                    </a:cubicBezTo>
                    <a:cubicBezTo>
                      <a:pt x="-73042" y="1072317"/>
                      <a:pt x="37871" y="1229797"/>
                      <a:pt x="46338" y="1085017"/>
                    </a:cubicBezTo>
                    <a:cubicBezTo>
                      <a:pt x="54805" y="940237"/>
                      <a:pt x="113225" y="386517"/>
                      <a:pt x="132698" y="277297"/>
                    </a:cubicBezTo>
                    <a:cubicBezTo>
                      <a:pt x="152171" y="168077"/>
                      <a:pt x="156405" y="466104"/>
                      <a:pt x="163178" y="429697"/>
                    </a:cubicBezTo>
                    <a:cubicBezTo>
                      <a:pt x="169951" y="393290"/>
                      <a:pt x="-11235" y="116430"/>
                      <a:pt x="132698" y="48697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  <a:alpha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0" name="フリーフォーム 1269">
                <a:extLst>
                  <a:ext uri="{FF2B5EF4-FFF2-40B4-BE49-F238E27FC236}">
                    <a16:creationId xmlns:a16="http://schemas.microsoft.com/office/drawing/2014/main" id="{FCAC489F-099D-19CE-DE94-17E2D05A360D}"/>
                  </a:ext>
                </a:extLst>
              </p:cNvPr>
              <p:cNvSpPr/>
              <p:nvPr/>
            </p:nvSpPr>
            <p:spPr>
              <a:xfrm>
                <a:off x="6243082" y="4952166"/>
                <a:ext cx="577979" cy="240726"/>
              </a:xfrm>
              <a:custGeom>
                <a:avLst/>
                <a:gdLst>
                  <a:gd name="connsiteX0" fmla="*/ 14843 w 577979"/>
                  <a:gd name="connsiteY0" fmla="*/ 48459 h 240726"/>
                  <a:gd name="connsiteX1" fmla="*/ 205343 w 577979"/>
                  <a:gd name="connsiteY1" fmla="*/ 13534 h 240726"/>
                  <a:gd name="connsiteX2" fmla="*/ 208518 w 577979"/>
                  <a:gd name="connsiteY2" fmla="*/ 7184 h 240726"/>
                  <a:gd name="connsiteX3" fmla="*/ 516493 w 577979"/>
                  <a:gd name="connsiteY3" fmla="*/ 111959 h 240726"/>
                  <a:gd name="connsiteX4" fmla="*/ 576818 w 577979"/>
                  <a:gd name="connsiteY4" fmla="*/ 134184 h 240726"/>
                  <a:gd name="connsiteX5" fmla="*/ 557768 w 577979"/>
                  <a:gd name="connsiteY5" fmla="*/ 235784 h 240726"/>
                  <a:gd name="connsiteX6" fmla="*/ 532368 w 577979"/>
                  <a:gd name="connsiteY6" fmla="*/ 213559 h 240726"/>
                  <a:gd name="connsiteX7" fmla="*/ 186293 w 577979"/>
                  <a:gd name="connsiteY7" fmla="*/ 115134 h 240726"/>
                  <a:gd name="connsiteX8" fmla="*/ 91043 w 577979"/>
                  <a:gd name="connsiteY8" fmla="*/ 118309 h 240726"/>
                  <a:gd name="connsiteX9" fmla="*/ 40243 w 577979"/>
                  <a:gd name="connsiteY9" fmla="*/ 134184 h 240726"/>
                  <a:gd name="connsiteX10" fmla="*/ 14843 w 577979"/>
                  <a:gd name="connsiteY10" fmla="*/ 159584 h 240726"/>
                  <a:gd name="connsiteX11" fmla="*/ 14843 w 577979"/>
                  <a:gd name="connsiteY11" fmla="*/ 48459 h 240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7979" h="240726">
                    <a:moveTo>
                      <a:pt x="14843" y="48459"/>
                    </a:moveTo>
                    <a:cubicBezTo>
                      <a:pt x="46593" y="24117"/>
                      <a:pt x="205343" y="13534"/>
                      <a:pt x="205343" y="13534"/>
                    </a:cubicBezTo>
                    <a:cubicBezTo>
                      <a:pt x="237622" y="6655"/>
                      <a:pt x="156660" y="-9220"/>
                      <a:pt x="208518" y="7184"/>
                    </a:cubicBezTo>
                    <a:cubicBezTo>
                      <a:pt x="260376" y="23588"/>
                      <a:pt x="455110" y="90792"/>
                      <a:pt x="516493" y="111959"/>
                    </a:cubicBezTo>
                    <a:cubicBezTo>
                      <a:pt x="577876" y="133126"/>
                      <a:pt x="569939" y="113547"/>
                      <a:pt x="576818" y="134184"/>
                    </a:cubicBezTo>
                    <a:cubicBezTo>
                      <a:pt x="583697" y="154821"/>
                      <a:pt x="557768" y="235784"/>
                      <a:pt x="557768" y="235784"/>
                    </a:cubicBezTo>
                    <a:cubicBezTo>
                      <a:pt x="550360" y="249013"/>
                      <a:pt x="594280" y="233667"/>
                      <a:pt x="532368" y="213559"/>
                    </a:cubicBezTo>
                    <a:cubicBezTo>
                      <a:pt x="470456" y="193451"/>
                      <a:pt x="259847" y="131009"/>
                      <a:pt x="186293" y="115134"/>
                    </a:cubicBezTo>
                    <a:cubicBezTo>
                      <a:pt x="112739" y="99259"/>
                      <a:pt x="115385" y="115134"/>
                      <a:pt x="91043" y="118309"/>
                    </a:cubicBezTo>
                    <a:cubicBezTo>
                      <a:pt x="66701" y="121484"/>
                      <a:pt x="52943" y="127305"/>
                      <a:pt x="40243" y="134184"/>
                    </a:cubicBezTo>
                    <a:cubicBezTo>
                      <a:pt x="27543" y="141063"/>
                      <a:pt x="18018" y="169638"/>
                      <a:pt x="14843" y="159584"/>
                    </a:cubicBezTo>
                    <a:cubicBezTo>
                      <a:pt x="11668" y="149530"/>
                      <a:pt x="-16907" y="72801"/>
                      <a:pt x="14843" y="4845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1" name="フリーフォーム 1270">
                <a:extLst>
                  <a:ext uri="{FF2B5EF4-FFF2-40B4-BE49-F238E27FC236}">
                    <a16:creationId xmlns:a16="http://schemas.microsoft.com/office/drawing/2014/main" id="{CF55FD51-61BA-0E2F-2983-CD6B78F453F2}"/>
                  </a:ext>
                </a:extLst>
              </p:cNvPr>
              <p:cNvSpPr/>
              <p:nvPr/>
            </p:nvSpPr>
            <p:spPr>
              <a:xfrm>
                <a:off x="6223958" y="5134035"/>
                <a:ext cx="573889" cy="207576"/>
              </a:xfrm>
              <a:custGeom>
                <a:avLst/>
                <a:gdLst>
                  <a:gd name="connsiteX0" fmla="*/ 18092 w 573889"/>
                  <a:gd name="connsiteY0" fmla="*/ 9465 h 207576"/>
                  <a:gd name="connsiteX1" fmla="*/ 237167 w 573889"/>
                  <a:gd name="connsiteY1" fmla="*/ 12640 h 207576"/>
                  <a:gd name="connsiteX2" fmla="*/ 364167 w 573889"/>
                  <a:gd name="connsiteY2" fmla="*/ 57090 h 207576"/>
                  <a:gd name="connsiteX3" fmla="*/ 554667 w 573889"/>
                  <a:gd name="connsiteY3" fmla="*/ 120590 h 207576"/>
                  <a:gd name="connsiteX4" fmla="*/ 548317 w 573889"/>
                  <a:gd name="connsiteY4" fmla="*/ 199965 h 207576"/>
                  <a:gd name="connsiteX5" fmla="*/ 386392 w 573889"/>
                  <a:gd name="connsiteY5" fmla="*/ 193615 h 207576"/>
                  <a:gd name="connsiteX6" fmla="*/ 208592 w 573889"/>
                  <a:gd name="connsiteY6" fmla="*/ 104715 h 207576"/>
                  <a:gd name="connsiteX7" fmla="*/ 33967 w 573889"/>
                  <a:gd name="connsiteY7" fmla="*/ 126940 h 207576"/>
                  <a:gd name="connsiteX8" fmla="*/ 18092 w 573889"/>
                  <a:gd name="connsiteY8" fmla="*/ 9465 h 20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3889" h="207576">
                    <a:moveTo>
                      <a:pt x="18092" y="9465"/>
                    </a:moveTo>
                    <a:cubicBezTo>
                      <a:pt x="51959" y="-9585"/>
                      <a:pt x="179488" y="4702"/>
                      <a:pt x="237167" y="12640"/>
                    </a:cubicBezTo>
                    <a:cubicBezTo>
                      <a:pt x="294846" y="20578"/>
                      <a:pt x="364167" y="57090"/>
                      <a:pt x="364167" y="57090"/>
                    </a:cubicBezTo>
                    <a:cubicBezTo>
                      <a:pt x="417084" y="75082"/>
                      <a:pt x="523975" y="96778"/>
                      <a:pt x="554667" y="120590"/>
                    </a:cubicBezTo>
                    <a:cubicBezTo>
                      <a:pt x="585359" y="144402"/>
                      <a:pt x="576363" y="187794"/>
                      <a:pt x="548317" y="199965"/>
                    </a:cubicBezTo>
                    <a:cubicBezTo>
                      <a:pt x="520271" y="212136"/>
                      <a:pt x="443013" y="209490"/>
                      <a:pt x="386392" y="193615"/>
                    </a:cubicBezTo>
                    <a:cubicBezTo>
                      <a:pt x="329771" y="177740"/>
                      <a:pt x="267329" y="115827"/>
                      <a:pt x="208592" y="104715"/>
                    </a:cubicBezTo>
                    <a:cubicBezTo>
                      <a:pt x="149855" y="93603"/>
                      <a:pt x="65188" y="137523"/>
                      <a:pt x="33967" y="126940"/>
                    </a:cubicBezTo>
                    <a:cubicBezTo>
                      <a:pt x="2746" y="116357"/>
                      <a:pt x="-15775" y="28515"/>
                      <a:pt x="18092" y="9465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2" name="フリーフォーム 1271">
                <a:extLst>
                  <a:ext uri="{FF2B5EF4-FFF2-40B4-BE49-F238E27FC236}">
                    <a16:creationId xmlns:a16="http://schemas.microsoft.com/office/drawing/2014/main" id="{E373AE2D-1230-4739-F4B0-1838CBD39438}"/>
                  </a:ext>
                </a:extLst>
              </p:cNvPr>
              <p:cNvSpPr/>
              <p:nvPr/>
            </p:nvSpPr>
            <p:spPr>
              <a:xfrm>
                <a:off x="7131253" y="5414783"/>
                <a:ext cx="244305" cy="123332"/>
              </a:xfrm>
              <a:custGeom>
                <a:avLst/>
                <a:gdLst>
                  <a:gd name="connsiteX0" fmla="*/ 25197 w 244305"/>
                  <a:gd name="connsiteY0" fmla="*/ 33517 h 123332"/>
                  <a:gd name="connsiteX1" fmla="*/ 193472 w 244305"/>
                  <a:gd name="connsiteY1" fmla="*/ 1767 h 123332"/>
                  <a:gd name="connsiteX2" fmla="*/ 212522 w 244305"/>
                  <a:gd name="connsiteY2" fmla="*/ 14467 h 123332"/>
                  <a:gd name="connsiteX3" fmla="*/ 244272 w 244305"/>
                  <a:gd name="connsiteY3" fmla="*/ 100192 h 123332"/>
                  <a:gd name="connsiteX4" fmla="*/ 206172 w 244305"/>
                  <a:gd name="connsiteY4" fmla="*/ 74792 h 123332"/>
                  <a:gd name="connsiteX5" fmla="*/ 47422 w 244305"/>
                  <a:gd name="connsiteY5" fmla="*/ 87492 h 123332"/>
                  <a:gd name="connsiteX6" fmla="*/ 2972 w 244305"/>
                  <a:gd name="connsiteY6" fmla="*/ 122417 h 123332"/>
                  <a:gd name="connsiteX7" fmla="*/ 25197 w 244305"/>
                  <a:gd name="connsiteY7" fmla="*/ 33517 h 123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4305" h="123332">
                    <a:moveTo>
                      <a:pt x="25197" y="33517"/>
                    </a:moveTo>
                    <a:cubicBezTo>
                      <a:pt x="56947" y="13409"/>
                      <a:pt x="193472" y="1767"/>
                      <a:pt x="193472" y="1767"/>
                    </a:cubicBezTo>
                    <a:cubicBezTo>
                      <a:pt x="224693" y="-1408"/>
                      <a:pt x="204055" y="-1937"/>
                      <a:pt x="212522" y="14467"/>
                    </a:cubicBezTo>
                    <a:cubicBezTo>
                      <a:pt x="220989" y="30871"/>
                      <a:pt x="245330" y="90138"/>
                      <a:pt x="244272" y="100192"/>
                    </a:cubicBezTo>
                    <a:cubicBezTo>
                      <a:pt x="243214" y="110246"/>
                      <a:pt x="238980" y="76909"/>
                      <a:pt x="206172" y="74792"/>
                    </a:cubicBezTo>
                    <a:cubicBezTo>
                      <a:pt x="173364" y="72675"/>
                      <a:pt x="81289" y="79555"/>
                      <a:pt x="47422" y="87492"/>
                    </a:cubicBezTo>
                    <a:cubicBezTo>
                      <a:pt x="13555" y="95430"/>
                      <a:pt x="6676" y="129296"/>
                      <a:pt x="2972" y="122417"/>
                    </a:cubicBezTo>
                    <a:cubicBezTo>
                      <a:pt x="-732" y="115538"/>
                      <a:pt x="-6553" y="53625"/>
                      <a:pt x="25197" y="3351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3" name="フリーフォーム 1272">
                <a:extLst>
                  <a:ext uri="{FF2B5EF4-FFF2-40B4-BE49-F238E27FC236}">
                    <a16:creationId xmlns:a16="http://schemas.microsoft.com/office/drawing/2014/main" id="{891E3010-974B-973E-8AB5-E6469A8FDB2F}"/>
                  </a:ext>
                </a:extLst>
              </p:cNvPr>
              <p:cNvSpPr/>
              <p:nvPr/>
            </p:nvSpPr>
            <p:spPr>
              <a:xfrm>
                <a:off x="7077967" y="5575818"/>
                <a:ext cx="308767" cy="92232"/>
              </a:xfrm>
              <a:custGeom>
                <a:avLst/>
                <a:gdLst>
                  <a:gd name="connsiteX0" fmla="*/ 2283 w 308767"/>
                  <a:gd name="connsiteY0" fmla="*/ 88382 h 92232"/>
                  <a:gd name="connsiteX1" fmla="*/ 78483 w 308767"/>
                  <a:gd name="connsiteY1" fmla="*/ 21707 h 92232"/>
                  <a:gd name="connsiteX2" fmla="*/ 281683 w 308767"/>
                  <a:gd name="connsiteY2" fmla="*/ 2657 h 92232"/>
                  <a:gd name="connsiteX3" fmla="*/ 303908 w 308767"/>
                  <a:gd name="connsiteY3" fmla="*/ 72507 h 92232"/>
                  <a:gd name="connsiteX4" fmla="*/ 256283 w 308767"/>
                  <a:gd name="connsiteY4" fmla="*/ 66157 h 92232"/>
                  <a:gd name="connsiteX5" fmla="*/ 154683 w 308767"/>
                  <a:gd name="connsiteY5" fmla="*/ 78857 h 92232"/>
                  <a:gd name="connsiteX6" fmla="*/ 2283 w 308767"/>
                  <a:gd name="connsiteY6" fmla="*/ 88382 h 9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8767" h="92232">
                    <a:moveTo>
                      <a:pt x="2283" y="88382"/>
                    </a:moveTo>
                    <a:cubicBezTo>
                      <a:pt x="-10417" y="78857"/>
                      <a:pt x="31916" y="35994"/>
                      <a:pt x="78483" y="21707"/>
                    </a:cubicBezTo>
                    <a:cubicBezTo>
                      <a:pt x="125050" y="7419"/>
                      <a:pt x="244112" y="-5810"/>
                      <a:pt x="281683" y="2657"/>
                    </a:cubicBezTo>
                    <a:cubicBezTo>
                      <a:pt x="319254" y="11124"/>
                      <a:pt x="308141" y="61924"/>
                      <a:pt x="303908" y="72507"/>
                    </a:cubicBezTo>
                    <a:cubicBezTo>
                      <a:pt x="299675" y="83090"/>
                      <a:pt x="281154" y="65099"/>
                      <a:pt x="256283" y="66157"/>
                    </a:cubicBezTo>
                    <a:cubicBezTo>
                      <a:pt x="231412" y="67215"/>
                      <a:pt x="193841" y="69861"/>
                      <a:pt x="154683" y="78857"/>
                    </a:cubicBezTo>
                    <a:cubicBezTo>
                      <a:pt x="115525" y="87853"/>
                      <a:pt x="14983" y="97907"/>
                      <a:pt x="2283" y="8838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4" name="フリーフォーム 1273">
                <a:extLst>
                  <a:ext uri="{FF2B5EF4-FFF2-40B4-BE49-F238E27FC236}">
                    <a16:creationId xmlns:a16="http://schemas.microsoft.com/office/drawing/2014/main" id="{347E2E80-D0CF-B068-3353-AF4FA4A49866}"/>
                  </a:ext>
                </a:extLst>
              </p:cNvPr>
              <p:cNvSpPr/>
              <p:nvPr/>
            </p:nvSpPr>
            <p:spPr>
              <a:xfrm>
                <a:off x="6051918" y="5947155"/>
                <a:ext cx="918141" cy="323867"/>
              </a:xfrm>
              <a:custGeom>
                <a:avLst/>
                <a:gdLst>
                  <a:gd name="connsiteX0" fmla="*/ 47257 w 918141"/>
                  <a:gd name="connsiteY0" fmla="*/ 78995 h 323867"/>
                  <a:gd name="connsiteX1" fmla="*/ 110757 w 918141"/>
                  <a:gd name="connsiteY1" fmla="*/ 174245 h 323867"/>
                  <a:gd name="connsiteX2" fmla="*/ 21857 w 918141"/>
                  <a:gd name="connsiteY2" fmla="*/ 320295 h 323867"/>
                  <a:gd name="connsiteX3" fmla="*/ 590182 w 918141"/>
                  <a:gd name="connsiteY3" fmla="*/ 279020 h 323867"/>
                  <a:gd name="connsiteX4" fmla="*/ 504457 w 918141"/>
                  <a:gd name="connsiteY4" fmla="*/ 279020 h 323867"/>
                  <a:gd name="connsiteX5" fmla="*/ 891807 w 918141"/>
                  <a:gd name="connsiteY5" fmla="*/ 285370 h 323867"/>
                  <a:gd name="connsiteX6" fmla="*/ 882282 w 918141"/>
                  <a:gd name="connsiteY6" fmla="*/ 158370 h 323867"/>
                  <a:gd name="connsiteX7" fmla="*/ 872757 w 918141"/>
                  <a:gd name="connsiteY7" fmla="*/ 82170 h 323867"/>
                  <a:gd name="connsiteX8" fmla="*/ 517157 w 918141"/>
                  <a:gd name="connsiteY8" fmla="*/ 2795 h 323867"/>
                  <a:gd name="connsiteX9" fmla="*/ 593357 w 918141"/>
                  <a:gd name="connsiteY9" fmla="*/ 21845 h 323867"/>
                  <a:gd name="connsiteX10" fmla="*/ 304432 w 918141"/>
                  <a:gd name="connsiteY10" fmla="*/ 59945 h 323867"/>
                  <a:gd name="connsiteX11" fmla="*/ 47257 w 918141"/>
                  <a:gd name="connsiteY11" fmla="*/ 78995 h 323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18141" h="323867">
                    <a:moveTo>
                      <a:pt x="47257" y="78995"/>
                    </a:moveTo>
                    <a:cubicBezTo>
                      <a:pt x="14978" y="98045"/>
                      <a:pt x="114990" y="134028"/>
                      <a:pt x="110757" y="174245"/>
                    </a:cubicBezTo>
                    <a:cubicBezTo>
                      <a:pt x="106524" y="214462"/>
                      <a:pt x="-58047" y="302833"/>
                      <a:pt x="21857" y="320295"/>
                    </a:cubicBezTo>
                    <a:cubicBezTo>
                      <a:pt x="101761" y="337757"/>
                      <a:pt x="509749" y="285899"/>
                      <a:pt x="590182" y="279020"/>
                    </a:cubicBezTo>
                    <a:cubicBezTo>
                      <a:pt x="670615" y="272141"/>
                      <a:pt x="504457" y="279020"/>
                      <a:pt x="504457" y="279020"/>
                    </a:cubicBezTo>
                    <a:cubicBezTo>
                      <a:pt x="554728" y="280078"/>
                      <a:pt x="828836" y="305478"/>
                      <a:pt x="891807" y="285370"/>
                    </a:cubicBezTo>
                    <a:cubicBezTo>
                      <a:pt x="954778" y="265262"/>
                      <a:pt x="885457" y="192237"/>
                      <a:pt x="882282" y="158370"/>
                    </a:cubicBezTo>
                    <a:cubicBezTo>
                      <a:pt x="879107" y="124503"/>
                      <a:pt x="933611" y="108099"/>
                      <a:pt x="872757" y="82170"/>
                    </a:cubicBezTo>
                    <a:cubicBezTo>
                      <a:pt x="811903" y="56241"/>
                      <a:pt x="563724" y="12849"/>
                      <a:pt x="517157" y="2795"/>
                    </a:cubicBezTo>
                    <a:cubicBezTo>
                      <a:pt x="470590" y="-7259"/>
                      <a:pt x="628811" y="12320"/>
                      <a:pt x="593357" y="21845"/>
                    </a:cubicBezTo>
                    <a:cubicBezTo>
                      <a:pt x="557903" y="31370"/>
                      <a:pt x="394919" y="46716"/>
                      <a:pt x="304432" y="59945"/>
                    </a:cubicBezTo>
                    <a:cubicBezTo>
                      <a:pt x="213945" y="73174"/>
                      <a:pt x="79536" y="59945"/>
                      <a:pt x="47257" y="78995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5" name="フリーフォーム 1274">
                <a:extLst>
                  <a:ext uri="{FF2B5EF4-FFF2-40B4-BE49-F238E27FC236}">
                    <a16:creationId xmlns:a16="http://schemas.microsoft.com/office/drawing/2014/main" id="{37F2A393-521F-6B1E-AEBF-FD50345F5D65}"/>
                  </a:ext>
                </a:extLst>
              </p:cNvPr>
              <p:cNvSpPr/>
              <p:nvPr/>
            </p:nvSpPr>
            <p:spPr>
              <a:xfrm>
                <a:off x="5978483" y="6218863"/>
                <a:ext cx="267578" cy="1340549"/>
              </a:xfrm>
              <a:custGeom>
                <a:avLst/>
                <a:gdLst>
                  <a:gd name="connsiteX0" fmla="*/ 266742 w 267578"/>
                  <a:gd name="connsiteY0" fmla="*/ 7312 h 1340549"/>
                  <a:gd name="connsiteX1" fmla="*/ 130217 w 267578"/>
                  <a:gd name="connsiteY1" fmla="*/ 407362 h 1340549"/>
                  <a:gd name="connsiteX2" fmla="*/ 120692 w 267578"/>
                  <a:gd name="connsiteY2" fmla="*/ 1274137 h 1340549"/>
                  <a:gd name="connsiteX3" fmla="*/ 95292 w 267578"/>
                  <a:gd name="connsiteY3" fmla="*/ 1210637 h 1340549"/>
                  <a:gd name="connsiteX4" fmla="*/ 42 w 267578"/>
                  <a:gd name="connsiteY4" fmla="*/ 648662 h 1340549"/>
                  <a:gd name="connsiteX5" fmla="*/ 107992 w 267578"/>
                  <a:gd name="connsiteY5" fmla="*/ 42237 h 1340549"/>
                  <a:gd name="connsiteX6" fmla="*/ 57192 w 267578"/>
                  <a:gd name="connsiteY6" fmla="*/ 140662 h 1340549"/>
                  <a:gd name="connsiteX7" fmla="*/ 266742 w 267578"/>
                  <a:gd name="connsiteY7" fmla="*/ 7312 h 134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7578" h="1340549">
                    <a:moveTo>
                      <a:pt x="266742" y="7312"/>
                    </a:moveTo>
                    <a:cubicBezTo>
                      <a:pt x="278913" y="51762"/>
                      <a:pt x="154559" y="196225"/>
                      <a:pt x="130217" y="407362"/>
                    </a:cubicBezTo>
                    <a:cubicBezTo>
                      <a:pt x="105875" y="618499"/>
                      <a:pt x="126513" y="1140258"/>
                      <a:pt x="120692" y="1274137"/>
                    </a:cubicBezTo>
                    <a:cubicBezTo>
                      <a:pt x="114871" y="1408016"/>
                      <a:pt x="115400" y="1314883"/>
                      <a:pt x="95292" y="1210637"/>
                    </a:cubicBezTo>
                    <a:cubicBezTo>
                      <a:pt x="75184" y="1106391"/>
                      <a:pt x="-2075" y="843395"/>
                      <a:pt x="42" y="648662"/>
                    </a:cubicBezTo>
                    <a:cubicBezTo>
                      <a:pt x="2159" y="453929"/>
                      <a:pt x="98467" y="126904"/>
                      <a:pt x="107992" y="42237"/>
                    </a:cubicBezTo>
                    <a:cubicBezTo>
                      <a:pt x="117517" y="-42430"/>
                      <a:pt x="29146" y="145954"/>
                      <a:pt x="57192" y="140662"/>
                    </a:cubicBezTo>
                    <a:cubicBezTo>
                      <a:pt x="85238" y="135370"/>
                      <a:pt x="254571" y="-37138"/>
                      <a:pt x="266742" y="73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6" name="フリーフォーム 1275">
                <a:extLst>
                  <a:ext uri="{FF2B5EF4-FFF2-40B4-BE49-F238E27FC236}">
                    <a16:creationId xmlns:a16="http://schemas.microsoft.com/office/drawing/2014/main" id="{A622D95F-2028-7DB2-C237-89B36945E542}"/>
                  </a:ext>
                </a:extLst>
              </p:cNvPr>
              <p:cNvSpPr/>
              <p:nvPr/>
            </p:nvSpPr>
            <p:spPr>
              <a:xfrm>
                <a:off x="5907907" y="6960857"/>
                <a:ext cx="302519" cy="1133266"/>
              </a:xfrm>
              <a:custGeom>
                <a:avLst/>
                <a:gdLst>
                  <a:gd name="connsiteX0" fmla="*/ 197618 w 302519"/>
                  <a:gd name="connsiteY0" fmla="*/ 154318 h 1133266"/>
                  <a:gd name="connsiteX1" fmla="*/ 251593 w 302519"/>
                  <a:gd name="connsiteY1" fmla="*/ 935368 h 1133266"/>
                  <a:gd name="connsiteX2" fmla="*/ 302393 w 302519"/>
                  <a:gd name="connsiteY2" fmla="*/ 1132218 h 1133266"/>
                  <a:gd name="connsiteX3" fmla="*/ 254768 w 302519"/>
                  <a:gd name="connsiteY3" fmla="*/ 992518 h 1133266"/>
                  <a:gd name="connsiteX4" fmla="*/ 7118 w 302519"/>
                  <a:gd name="connsiteY4" fmla="*/ 573418 h 1133266"/>
                  <a:gd name="connsiteX5" fmla="*/ 67443 w 302519"/>
                  <a:gd name="connsiteY5" fmla="*/ 8268 h 1133266"/>
                  <a:gd name="connsiteX6" fmla="*/ 70618 w 302519"/>
                  <a:gd name="connsiteY6" fmla="*/ 227343 h 1133266"/>
                  <a:gd name="connsiteX7" fmla="*/ 121418 w 302519"/>
                  <a:gd name="connsiteY7" fmla="*/ 93993 h 1133266"/>
                  <a:gd name="connsiteX8" fmla="*/ 175393 w 302519"/>
                  <a:gd name="connsiteY8" fmla="*/ 265443 h 1133266"/>
                  <a:gd name="connsiteX9" fmla="*/ 197618 w 302519"/>
                  <a:gd name="connsiteY9" fmla="*/ 154318 h 1133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519" h="1133266">
                    <a:moveTo>
                      <a:pt x="197618" y="154318"/>
                    </a:moveTo>
                    <a:cubicBezTo>
                      <a:pt x="210318" y="265972"/>
                      <a:pt x="234131" y="772385"/>
                      <a:pt x="251593" y="935368"/>
                    </a:cubicBezTo>
                    <a:cubicBezTo>
                      <a:pt x="269055" y="1098351"/>
                      <a:pt x="301864" y="1122693"/>
                      <a:pt x="302393" y="1132218"/>
                    </a:cubicBezTo>
                    <a:cubicBezTo>
                      <a:pt x="302922" y="1141743"/>
                      <a:pt x="303980" y="1085651"/>
                      <a:pt x="254768" y="992518"/>
                    </a:cubicBezTo>
                    <a:cubicBezTo>
                      <a:pt x="205556" y="899385"/>
                      <a:pt x="38339" y="737460"/>
                      <a:pt x="7118" y="573418"/>
                    </a:cubicBezTo>
                    <a:cubicBezTo>
                      <a:pt x="-24103" y="409376"/>
                      <a:pt x="56860" y="65947"/>
                      <a:pt x="67443" y="8268"/>
                    </a:cubicBezTo>
                    <a:cubicBezTo>
                      <a:pt x="78026" y="-49411"/>
                      <a:pt x="61622" y="213056"/>
                      <a:pt x="70618" y="227343"/>
                    </a:cubicBezTo>
                    <a:cubicBezTo>
                      <a:pt x="79614" y="241630"/>
                      <a:pt x="103956" y="87643"/>
                      <a:pt x="121418" y="93993"/>
                    </a:cubicBezTo>
                    <a:cubicBezTo>
                      <a:pt x="138880" y="100343"/>
                      <a:pt x="162693" y="251156"/>
                      <a:pt x="175393" y="265443"/>
                    </a:cubicBezTo>
                    <a:cubicBezTo>
                      <a:pt x="188093" y="279731"/>
                      <a:pt x="184918" y="42664"/>
                      <a:pt x="197618" y="15431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7" name="フリーフォーム 1276">
                <a:extLst>
                  <a:ext uri="{FF2B5EF4-FFF2-40B4-BE49-F238E27FC236}">
                    <a16:creationId xmlns:a16="http://schemas.microsoft.com/office/drawing/2014/main" id="{F74964B0-4720-5083-91EB-2B0D173BF3CF}"/>
                  </a:ext>
                </a:extLst>
              </p:cNvPr>
              <p:cNvSpPr/>
              <p:nvPr/>
            </p:nvSpPr>
            <p:spPr>
              <a:xfrm>
                <a:off x="5931365" y="7552615"/>
                <a:ext cx="1039263" cy="1301824"/>
              </a:xfrm>
              <a:custGeom>
                <a:avLst/>
                <a:gdLst>
                  <a:gd name="connsiteX0" fmla="*/ 34460 w 1039263"/>
                  <a:gd name="connsiteY0" fmla="*/ 3885 h 1301824"/>
                  <a:gd name="connsiteX1" fmla="*/ 9060 w 1039263"/>
                  <a:gd name="connsiteY1" fmla="*/ 499185 h 1301824"/>
                  <a:gd name="connsiteX2" fmla="*/ 9060 w 1039263"/>
                  <a:gd name="connsiteY2" fmla="*/ 962735 h 1301824"/>
                  <a:gd name="connsiteX3" fmla="*/ 53510 w 1039263"/>
                  <a:gd name="connsiteY3" fmla="*/ 1283410 h 1301824"/>
                  <a:gd name="connsiteX4" fmla="*/ 72560 w 1039263"/>
                  <a:gd name="connsiteY4" fmla="*/ 1261185 h 1301824"/>
                  <a:gd name="connsiteX5" fmla="*/ 996485 w 1039263"/>
                  <a:gd name="connsiteY5" fmla="*/ 1248485 h 1301824"/>
                  <a:gd name="connsiteX6" fmla="*/ 863135 w 1039263"/>
                  <a:gd name="connsiteY6" fmla="*/ 1083385 h 1301824"/>
                  <a:gd name="connsiteX7" fmla="*/ 663110 w 1039263"/>
                  <a:gd name="connsiteY7" fmla="*/ 499185 h 1301824"/>
                  <a:gd name="connsiteX8" fmla="*/ 723435 w 1039263"/>
                  <a:gd name="connsiteY8" fmla="*/ 696035 h 1301824"/>
                  <a:gd name="connsiteX9" fmla="*/ 174160 w 1039263"/>
                  <a:gd name="connsiteY9" fmla="*/ 289635 h 1301824"/>
                  <a:gd name="connsiteX10" fmla="*/ 34460 w 1039263"/>
                  <a:gd name="connsiteY10" fmla="*/ 3885 h 130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39263" h="1301824">
                    <a:moveTo>
                      <a:pt x="34460" y="3885"/>
                    </a:moveTo>
                    <a:cubicBezTo>
                      <a:pt x="6943" y="38810"/>
                      <a:pt x="13293" y="339377"/>
                      <a:pt x="9060" y="499185"/>
                    </a:cubicBezTo>
                    <a:cubicBezTo>
                      <a:pt x="4827" y="658993"/>
                      <a:pt x="1652" y="832031"/>
                      <a:pt x="9060" y="962735"/>
                    </a:cubicBezTo>
                    <a:cubicBezTo>
                      <a:pt x="16468" y="1093439"/>
                      <a:pt x="42927" y="1233668"/>
                      <a:pt x="53510" y="1283410"/>
                    </a:cubicBezTo>
                    <a:cubicBezTo>
                      <a:pt x="64093" y="1333152"/>
                      <a:pt x="-84602" y="1267006"/>
                      <a:pt x="72560" y="1261185"/>
                    </a:cubicBezTo>
                    <a:cubicBezTo>
                      <a:pt x="229722" y="1255364"/>
                      <a:pt x="864723" y="1278118"/>
                      <a:pt x="996485" y="1248485"/>
                    </a:cubicBezTo>
                    <a:cubicBezTo>
                      <a:pt x="1128247" y="1218852"/>
                      <a:pt x="918697" y="1208268"/>
                      <a:pt x="863135" y="1083385"/>
                    </a:cubicBezTo>
                    <a:cubicBezTo>
                      <a:pt x="807573" y="958502"/>
                      <a:pt x="686393" y="563743"/>
                      <a:pt x="663110" y="499185"/>
                    </a:cubicBezTo>
                    <a:cubicBezTo>
                      <a:pt x="639827" y="434627"/>
                      <a:pt x="804927" y="730960"/>
                      <a:pt x="723435" y="696035"/>
                    </a:cubicBezTo>
                    <a:cubicBezTo>
                      <a:pt x="641943" y="661110"/>
                      <a:pt x="291106" y="401289"/>
                      <a:pt x="174160" y="289635"/>
                    </a:cubicBezTo>
                    <a:cubicBezTo>
                      <a:pt x="57214" y="177981"/>
                      <a:pt x="61977" y="-31040"/>
                      <a:pt x="34460" y="3885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8" name="フリーフォーム 1277">
                <a:extLst>
                  <a:ext uri="{FF2B5EF4-FFF2-40B4-BE49-F238E27FC236}">
                    <a16:creationId xmlns:a16="http://schemas.microsoft.com/office/drawing/2014/main" id="{5BD2CF1D-8863-2BA1-929E-919EA14F0112}"/>
                  </a:ext>
                </a:extLst>
              </p:cNvPr>
              <p:cNvSpPr/>
              <p:nvPr/>
            </p:nvSpPr>
            <p:spPr>
              <a:xfrm>
                <a:off x="6034051" y="6210527"/>
                <a:ext cx="436855" cy="1360879"/>
              </a:xfrm>
              <a:custGeom>
                <a:avLst/>
                <a:gdLst>
                  <a:gd name="connsiteX0" fmla="*/ 357224 w 436855"/>
                  <a:gd name="connsiteY0" fmla="*/ 41048 h 1360879"/>
                  <a:gd name="connsiteX1" fmla="*/ 309599 w 436855"/>
                  <a:gd name="connsiteY1" fmla="*/ 672873 h 1360879"/>
                  <a:gd name="connsiteX2" fmla="*/ 436599 w 436855"/>
                  <a:gd name="connsiteY2" fmla="*/ 1339623 h 1360879"/>
                  <a:gd name="connsiteX3" fmla="*/ 331824 w 436855"/>
                  <a:gd name="connsiteY3" fmla="*/ 1164998 h 1360879"/>
                  <a:gd name="connsiteX4" fmla="*/ 4799 w 436855"/>
                  <a:gd name="connsiteY4" fmla="*/ 857023 h 1360879"/>
                  <a:gd name="connsiteX5" fmla="*/ 134974 w 436855"/>
                  <a:gd name="connsiteY5" fmla="*/ 104548 h 1360879"/>
                  <a:gd name="connsiteX6" fmla="*/ 109574 w 436855"/>
                  <a:gd name="connsiteY6" fmla="*/ 158523 h 1360879"/>
                  <a:gd name="connsiteX7" fmla="*/ 154024 w 436855"/>
                  <a:gd name="connsiteY7" fmla="*/ 72798 h 1360879"/>
                  <a:gd name="connsiteX8" fmla="*/ 357224 w 436855"/>
                  <a:gd name="connsiteY8" fmla="*/ 41048 h 1360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6855" h="1360879">
                    <a:moveTo>
                      <a:pt x="357224" y="41048"/>
                    </a:moveTo>
                    <a:cubicBezTo>
                      <a:pt x="383153" y="141060"/>
                      <a:pt x="296370" y="456444"/>
                      <a:pt x="309599" y="672873"/>
                    </a:cubicBezTo>
                    <a:cubicBezTo>
                      <a:pt x="322828" y="889302"/>
                      <a:pt x="432895" y="1257602"/>
                      <a:pt x="436599" y="1339623"/>
                    </a:cubicBezTo>
                    <a:cubicBezTo>
                      <a:pt x="440303" y="1421644"/>
                      <a:pt x="403791" y="1245431"/>
                      <a:pt x="331824" y="1164998"/>
                    </a:cubicBezTo>
                    <a:cubicBezTo>
                      <a:pt x="259857" y="1084565"/>
                      <a:pt x="37607" y="1033765"/>
                      <a:pt x="4799" y="857023"/>
                    </a:cubicBezTo>
                    <a:cubicBezTo>
                      <a:pt x="-28009" y="680281"/>
                      <a:pt x="117512" y="220965"/>
                      <a:pt x="134974" y="104548"/>
                    </a:cubicBezTo>
                    <a:cubicBezTo>
                      <a:pt x="152436" y="-11869"/>
                      <a:pt x="106399" y="163815"/>
                      <a:pt x="109574" y="158523"/>
                    </a:cubicBezTo>
                    <a:cubicBezTo>
                      <a:pt x="112749" y="153231"/>
                      <a:pt x="108516" y="92906"/>
                      <a:pt x="154024" y="72798"/>
                    </a:cubicBezTo>
                    <a:cubicBezTo>
                      <a:pt x="199532" y="52690"/>
                      <a:pt x="331295" y="-58964"/>
                      <a:pt x="357224" y="4104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9" name="フリーフォーム 1278">
                <a:extLst>
                  <a:ext uri="{FF2B5EF4-FFF2-40B4-BE49-F238E27FC236}">
                    <a16:creationId xmlns:a16="http://schemas.microsoft.com/office/drawing/2014/main" id="{7E32AD99-D012-32B2-3FE7-D1DA665B8BB8}"/>
                  </a:ext>
                </a:extLst>
              </p:cNvPr>
              <p:cNvSpPr/>
              <p:nvPr/>
            </p:nvSpPr>
            <p:spPr>
              <a:xfrm>
                <a:off x="6048014" y="7156847"/>
                <a:ext cx="775410" cy="1359639"/>
              </a:xfrm>
              <a:custGeom>
                <a:avLst/>
                <a:gdLst>
                  <a:gd name="connsiteX0" fmla="*/ 19411 w 775410"/>
                  <a:gd name="connsiteY0" fmla="*/ 21828 h 1359639"/>
                  <a:gd name="connsiteX1" fmla="*/ 28936 w 775410"/>
                  <a:gd name="connsiteY1" fmla="*/ 78978 h 1359639"/>
                  <a:gd name="connsiteX2" fmla="*/ 108311 w 775410"/>
                  <a:gd name="connsiteY2" fmla="*/ 767953 h 1359639"/>
                  <a:gd name="connsiteX3" fmla="*/ 419461 w 775410"/>
                  <a:gd name="connsiteY3" fmla="*/ 1060053 h 1359639"/>
                  <a:gd name="connsiteX4" fmla="*/ 765536 w 775410"/>
                  <a:gd name="connsiteY4" fmla="*/ 1358503 h 1359639"/>
                  <a:gd name="connsiteX5" fmla="*/ 657586 w 775410"/>
                  <a:gd name="connsiteY5" fmla="*/ 1126728 h 1359639"/>
                  <a:gd name="connsiteX6" fmla="*/ 413111 w 775410"/>
                  <a:gd name="connsiteY6" fmla="*/ 320278 h 1359639"/>
                  <a:gd name="connsiteX7" fmla="*/ 279761 w 775410"/>
                  <a:gd name="connsiteY7" fmla="*/ 139303 h 1359639"/>
                  <a:gd name="connsiteX8" fmla="*/ 19411 w 775410"/>
                  <a:gd name="connsiteY8" fmla="*/ 21828 h 1359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5410" h="1359639">
                    <a:moveTo>
                      <a:pt x="19411" y="21828"/>
                    </a:moveTo>
                    <a:cubicBezTo>
                      <a:pt x="-22393" y="11774"/>
                      <a:pt x="14119" y="-45376"/>
                      <a:pt x="28936" y="78978"/>
                    </a:cubicBezTo>
                    <a:cubicBezTo>
                      <a:pt x="43753" y="203332"/>
                      <a:pt x="43223" y="604440"/>
                      <a:pt x="108311" y="767953"/>
                    </a:cubicBezTo>
                    <a:cubicBezTo>
                      <a:pt x="173399" y="931466"/>
                      <a:pt x="309924" y="961628"/>
                      <a:pt x="419461" y="1060053"/>
                    </a:cubicBezTo>
                    <a:cubicBezTo>
                      <a:pt x="528998" y="1158478"/>
                      <a:pt x="725849" y="1347391"/>
                      <a:pt x="765536" y="1358503"/>
                    </a:cubicBezTo>
                    <a:cubicBezTo>
                      <a:pt x="805224" y="1369616"/>
                      <a:pt x="716323" y="1299765"/>
                      <a:pt x="657586" y="1126728"/>
                    </a:cubicBezTo>
                    <a:cubicBezTo>
                      <a:pt x="598849" y="953691"/>
                      <a:pt x="476082" y="484849"/>
                      <a:pt x="413111" y="320278"/>
                    </a:cubicBezTo>
                    <a:cubicBezTo>
                      <a:pt x="350140" y="155707"/>
                      <a:pt x="342203" y="194866"/>
                      <a:pt x="279761" y="139303"/>
                    </a:cubicBezTo>
                    <a:cubicBezTo>
                      <a:pt x="217319" y="83740"/>
                      <a:pt x="61215" y="31882"/>
                      <a:pt x="19411" y="2182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0" name="フリーフォーム 1279">
                <a:extLst>
                  <a:ext uri="{FF2B5EF4-FFF2-40B4-BE49-F238E27FC236}">
                    <a16:creationId xmlns:a16="http://schemas.microsoft.com/office/drawing/2014/main" id="{3F4EF731-EFA5-0BC9-9104-A833390A1BD1}"/>
                  </a:ext>
                </a:extLst>
              </p:cNvPr>
              <p:cNvSpPr/>
              <p:nvPr/>
            </p:nvSpPr>
            <p:spPr>
              <a:xfrm>
                <a:off x="6287285" y="6670581"/>
                <a:ext cx="694604" cy="1641911"/>
              </a:xfrm>
              <a:custGeom>
                <a:avLst/>
                <a:gdLst>
                  <a:gd name="connsiteX0" fmla="*/ 116690 w 694604"/>
                  <a:gd name="connsiteY0" fmla="*/ 22319 h 1641911"/>
                  <a:gd name="connsiteX1" fmla="*/ 256390 w 694604"/>
                  <a:gd name="connsiteY1" fmla="*/ 806544 h 1641911"/>
                  <a:gd name="connsiteX2" fmla="*/ 656440 w 694604"/>
                  <a:gd name="connsiteY2" fmla="*/ 1587594 h 1641911"/>
                  <a:gd name="connsiteX3" fmla="*/ 675490 w 694604"/>
                  <a:gd name="connsiteY3" fmla="*/ 1568544 h 1641911"/>
                  <a:gd name="connsiteX4" fmla="*/ 631040 w 694604"/>
                  <a:gd name="connsiteY4" fmla="*/ 1514569 h 1641911"/>
                  <a:gd name="connsiteX5" fmla="*/ 399265 w 694604"/>
                  <a:gd name="connsiteY5" fmla="*/ 1257394 h 1641911"/>
                  <a:gd name="connsiteX6" fmla="*/ 30965 w 694604"/>
                  <a:gd name="connsiteY6" fmla="*/ 327119 h 1641911"/>
                  <a:gd name="connsiteX7" fmla="*/ 21440 w 694604"/>
                  <a:gd name="connsiteY7" fmla="*/ 384269 h 1641911"/>
                  <a:gd name="connsiteX8" fmla="*/ 37315 w 694604"/>
                  <a:gd name="connsiteY8" fmla="*/ 47719 h 1641911"/>
                  <a:gd name="connsiteX9" fmla="*/ 50015 w 694604"/>
                  <a:gd name="connsiteY9" fmla="*/ 196944 h 1641911"/>
                  <a:gd name="connsiteX10" fmla="*/ 116690 w 694604"/>
                  <a:gd name="connsiteY10" fmla="*/ 22319 h 1641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94604" h="1641911">
                    <a:moveTo>
                      <a:pt x="116690" y="22319"/>
                    </a:moveTo>
                    <a:cubicBezTo>
                      <a:pt x="151086" y="123919"/>
                      <a:pt x="166432" y="545665"/>
                      <a:pt x="256390" y="806544"/>
                    </a:cubicBezTo>
                    <a:cubicBezTo>
                      <a:pt x="346348" y="1067423"/>
                      <a:pt x="586590" y="1460594"/>
                      <a:pt x="656440" y="1587594"/>
                    </a:cubicBezTo>
                    <a:cubicBezTo>
                      <a:pt x="726290" y="1714594"/>
                      <a:pt x="679723" y="1580715"/>
                      <a:pt x="675490" y="1568544"/>
                    </a:cubicBezTo>
                    <a:cubicBezTo>
                      <a:pt x="671257" y="1556373"/>
                      <a:pt x="677078" y="1566427"/>
                      <a:pt x="631040" y="1514569"/>
                    </a:cubicBezTo>
                    <a:cubicBezTo>
                      <a:pt x="585003" y="1462711"/>
                      <a:pt x="499277" y="1455302"/>
                      <a:pt x="399265" y="1257394"/>
                    </a:cubicBezTo>
                    <a:cubicBezTo>
                      <a:pt x="299253" y="1059486"/>
                      <a:pt x="93936" y="472640"/>
                      <a:pt x="30965" y="327119"/>
                    </a:cubicBezTo>
                    <a:cubicBezTo>
                      <a:pt x="-32006" y="181598"/>
                      <a:pt x="20382" y="430836"/>
                      <a:pt x="21440" y="384269"/>
                    </a:cubicBezTo>
                    <a:cubicBezTo>
                      <a:pt x="22498" y="337702"/>
                      <a:pt x="32553" y="78940"/>
                      <a:pt x="37315" y="47719"/>
                    </a:cubicBezTo>
                    <a:cubicBezTo>
                      <a:pt x="42077" y="16498"/>
                      <a:pt x="37844" y="194827"/>
                      <a:pt x="50015" y="196944"/>
                    </a:cubicBezTo>
                    <a:cubicBezTo>
                      <a:pt x="62186" y="199061"/>
                      <a:pt x="82294" y="-79281"/>
                      <a:pt x="116690" y="2231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1" name="フリーフォーム 1280">
                <a:extLst>
                  <a:ext uri="{FF2B5EF4-FFF2-40B4-BE49-F238E27FC236}">
                    <a16:creationId xmlns:a16="http://schemas.microsoft.com/office/drawing/2014/main" id="{2FAEA15C-16F4-7FDE-D196-41DD3B97A1C3}"/>
                  </a:ext>
                </a:extLst>
              </p:cNvPr>
              <p:cNvSpPr/>
              <p:nvPr/>
            </p:nvSpPr>
            <p:spPr>
              <a:xfrm>
                <a:off x="6434552" y="7391876"/>
                <a:ext cx="912064" cy="1583275"/>
              </a:xfrm>
              <a:custGeom>
                <a:avLst/>
                <a:gdLst>
                  <a:gd name="connsiteX0" fmla="*/ 134523 w 912064"/>
                  <a:gd name="connsiteY0" fmla="*/ 75724 h 1583275"/>
                  <a:gd name="connsiteX1" fmla="*/ 877473 w 912064"/>
                  <a:gd name="connsiteY1" fmla="*/ 1488599 h 1583275"/>
                  <a:gd name="connsiteX2" fmla="*/ 798098 w 912064"/>
                  <a:gd name="connsiteY2" fmla="*/ 1456849 h 1583275"/>
                  <a:gd name="connsiteX3" fmla="*/ 353598 w 912064"/>
                  <a:gd name="connsiteY3" fmla="*/ 1266349 h 1583275"/>
                  <a:gd name="connsiteX4" fmla="*/ 150398 w 912064"/>
                  <a:gd name="connsiteY4" fmla="*/ 777399 h 1583275"/>
                  <a:gd name="connsiteX5" fmla="*/ 1173 w 912064"/>
                  <a:gd name="connsiteY5" fmla="*/ 18574 h 1583275"/>
                  <a:gd name="connsiteX6" fmla="*/ 83723 w 912064"/>
                  <a:gd name="connsiteY6" fmla="*/ 221774 h 1583275"/>
                  <a:gd name="connsiteX7" fmla="*/ 134523 w 912064"/>
                  <a:gd name="connsiteY7" fmla="*/ 75724 h 1583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2064" h="1583275">
                    <a:moveTo>
                      <a:pt x="134523" y="75724"/>
                    </a:moveTo>
                    <a:cubicBezTo>
                      <a:pt x="266815" y="286862"/>
                      <a:pt x="766877" y="1258412"/>
                      <a:pt x="877473" y="1488599"/>
                    </a:cubicBezTo>
                    <a:cubicBezTo>
                      <a:pt x="988069" y="1718786"/>
                      <a:pt x="798098" y="1456849"/>
                      <a:pt x="798098" y="1456849"/>
                    </a:cubicBezTo>
                    <a:cubicBezTo>
                      <a:pt x="710785" y="1419807"/>
                      <a:pt x="461548" y="1379591"/>
                      <a:pt x="353598" y="1266349"/>
                    </a:cubicBezTo>
                    <a:cubicBezTo>
                      <a:pt x="245648" y="1153107"/>
                      <a:pt x="209135" y="985361"/>
                      <a:pt x="150398" y="777399"/>
                    </a:cubicBezTo>
                    <a:cubicBezTo>
                      <a:pt x="91661" y="569437"/>
                      <a:pt x="12285" y="111178"/>
                      <a:pt x="1173" y="18574"/>
                    </a:cubicBezTo>
                    <a:cubicBezTo>
                      <a:pt x="-9940" y="-74030"/>
                      <a:pt x="60969" y="209074"/>
                      <a:pt x="83723" y="221774"/>
                    </a:cubicBezTo>
                    <a:cubicBezTo>
                      <a:pt x="106477" y="234474"/>
                      <a:pt x="2231" y="-135414"/>
                      <a:pt x="134523" y="75724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2" name="フリーフォーム 1281">
                <a:extLst>
                  <a:ext uri="{FF2B5EF4-FFF2-40B4-BE49-F238E27FC236}">
                    <a16:creationId xmlns:a16="http://schemas.microsoft.com/office/drawing/2014/main" id="{7463269C-2D36-DFBF-F5A5-A9ED621698BC}"/>
                  </a:ext>
                </a:extLst>
              </p:cNvPr>
              <p:cNvSpPr/>
              <p:nvPr/>
            </p:nvSpPr>
            <p:spPr>
              <a:xfrm>
                <a:off x="6321250" y="6123163"/>
                <a:ext cx="761300" cy="1488935"/>
              </a:xfrm>
              <a:custGeom>
                <a:avLst/>
                <a:gdLst>
                  <a:gd name="connsiteX0" fmla="*/ 247825 w 761300"/>
                  <a:gd name="connsiteY0" fmla="*/ 26812 h 1488935"/>
                  <a:gd name="connsiteX1" fmla="*/ 495475 w 761300"/>
                  <a:gd name="connsiteY1" fmla="*/ 906287 h 1488935"/>
                  <a:gd name="connsiteX2" fmla="*/ 724075 w 761300"/>
                  <a:gd name="connsiteY2" fmla="*/ 1446037 h 1488935"/>
                  <a:gd name="connsiteX3" fmla="*/ 695500 w 761300"/>
                  <a:gd name="connsiteY3" fmla="*/ 1398412 h 1488935"/>
                  <a:gd name="connsiteX4" fmla="*/ 101775 w 761300"/>
                  <a:gd name="connsiteY4" fmla="*/ 947562 h 1488935"/>
                  <a:gd name="connsiteX5" fmla="*/ 41450 w 761300"/>
                  <a:gd name="connsiteY5" fmla="*/ 664987 h 1488935"/>
                  <a:gd name="connsiteX6" fmla="*/ 47800 w 761300"/>
                  <a:gd name="connsiteY6" fmla="*/ 68087 h 1488935"/>
                  <a:gd name="connsiteX7" fmla="*/ 60500 w 761300"/>
                  <a:gd name="connsiteY7" fmla="*/ 312562 h 1488935"/>
                  <a:gd name="connsiteX8" fmla="*/ 175 w 761300"/>
                  <a:gd name="connsiteY8" fmla="*/ 160162 h 1488935"/>
                  <a:gd name="connsiteX9" fmla="*/ 82725 w 761300"/>
                  <a:gd name="connsiteY9" fmla="*/ 39512 h 1488935"/>
                  <a:gd name="connsiteX10" fmla="*/ 228775 w 761300"/>
                  <a:gd name="connsiteY10" fmla="*/ 207787 h 1488935"/>
                  <a:gd name="connsiteX11" fmla="*/ 247825 w 761300"/>
                  <a:gd name="connsiteY11" fmla="*/ 26812 h 148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1300" h="1488935">
                    <a:moveTo>
                      <a:pt x="247825" y="26812"/>
                    </a:moveTo>
                    <a:cubicBezTo>
                      <a:pt x="292275" y="143229"/>
                      <a:pt x="416100" y="669750"/>
                      <a:pt x="495475" y="906287"/>
                    </a:cubicBezTo>
                    <a:cubicBezTo>
                      <a:pt x="574850" y="1142824"/>
                      <a:pt x="690738" y="1364016"/>
                      <a:pt x="724075" y="1446037"/>
                    </a:cubicBezTo>
                    <a:cubicBezTo>
                      <a:pt x="757413" y="1528058"/>
                      <a:pt x="799217" y="1481491"/>
                      <a:pt x="695500" y="1398412"/>
                    </a:cubicBezTo>
                    <a:cubicBezTo>
                      <a:pt x="591783" y="1315333"/>
                      <a:pt x="210783" y="1069800"/>
                      <a:pt x="101775" y="947562"/>
                    </a:cubicBezTo>
                    <a:cubicBezTo>
                      <a:pt x="-7233" y="825325"/>
                      <a:pt x="50446" y="811566"/>
                      <a:pt x="41450" y="664987"/>
                    </a:cubicBezTo>
                    <a:cubicBezTo>
                      <a:pt x="32454" y="518408"/>
                      <a:pt x="44625" y="126825"/>
                      <a:pt x="47800" y="68087"/>
                    </a:cubicBezTo>
                    <a:cubicBezTo>
                      <a:pt x="50975" y="9349"/>
                      <a:pt x="68437" y="297216"/>
                      <a:pt x="60500" y="312562"/>
                    </a:cubicBezTo>
                    <a:cubicBezTo>
                      <a:pt x="52563" y="327908"/>
                      <a:pt x="-3529" y="205670"/>
                      <a:pt x="175" y="160162"/>
                    </a:cubicBezTo>
                    <a:cubicBezTo>
                      <a:pt x="3879" y="114654"/>
                      <a:pt x="44625" y="31575"/>
                      <a:pt x="82725" y="39512"/>
                    </a:cubicBezTo>
                    <a:cubicBezTo>
                      <a:pt x="120825" y="47449"/>
                      <a:pt x="198612" y="204612"/>
                      <a:pt x="228775" y="207787"/>
                    </a:cubicBezTo>
                    <a:cubicBezTo>
                      <a:pt x="258938" y="210962"/>
                      <a:pt x="203375" y="-89605"/>
                      <a:pt x="247825" y="268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3" name="フリーフォーム 1282">
                <a:extLst>
                  <a:ext uri="{FF2B5EF4-FFF2-40B4-BE49-F238E27FC236}">
                    <a16:creationId xmlns:a16="http://schemas.microsoft.com/office/drawing/2014/main" id="{F943AC59-52FD-D483-596F-5C0FF7C680D1}"/>
                  </a:ext>
                </a:extLst>
              </p:cNvPr>
              <p:cNvSpPr/>
              <p:nvPr/>
            </p:nvSpPr>
            <p:spPr>
              <a:xfrm>
                <a:off x="6226438" y="6930056"/>
                <a:ext cx="1332512" cy="1408691"/>
              </a:xfrm>
              <a:custGeom>
                <a:avLst/>
                <a:gdLst>
                  <a:gd name="connsiteX0" fmla="*/ 571237 w 1332512"/>
                  <a:gd name="connsiteY0" fmla="*/ 83519 h 1408691"/>
                  <a:gd name="connsiteX1" fmla="*/ 1291962 w 1332512"/>
                  <a:gd name="connsiteY1" fmla="*/ 1328119 h 1408691"/>
                  <a:gd name="connsiteX2" fmla="*/ 1180837 w 1332512"/>
                  <a:gd name="connsiteY2" fmla="*/ 1242394 h 1408691"/>
                  <a:gd name="connsiteX3" fmla="*/ 669662 w 1332512"/>
                  <a:gd name="connsiteY3" fmla="*/ 886794 h 1408691"/>
                  <a:gd name="connsiteX4" fmla="*/ 18787 w 1332512"/>
                  <a:gd name="connsiteY4" fmla="*/ 48594 h 1408691"/>
                  <a:gd name="connsiteX5" fmla="*/ 174362 w 1332512"/>
                  <a:gd name="connsiteY5" fmla="*/ 216869 h 1408691"/>
                  <a:gd name="connsiteX6" fmla="*/ 158487 w 1332512"/>
                  <a:gd name="connsiteY6" fmla="*/ 4144 h 1408691"/>
                  <a:gd name="connsiteX7" fmla="*/ 602987 w 1332512"/>
                  <a:gd name="connsiteY7" fmla="*/ 448644 h 1408691"/>
                  <a:gd name="connsiteX8" fmla="*/ 571237 w 1332512"/>
                  <a:gd name="connsiteY8" fmla="*/ 83519 h 140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512" h="1408691">
                    <a:moveTo>
                      <a:pt x="571237" y="83519"/>
                    </a:moveTo>
                    <a:cubicBezTo>
                      <a:pt x="686066" y="230098"/>
                      <a:pt x="1190362" y="1134973"/>
                      <a:pt x="1291962" y="1328119"/>
                    </a:cubicBezTo>
                    <a:cubicBezTo>
                      <a:pt x="1393562" y="1521265"/>
                      <a:pt x="1284554" y="1315948"/>
                      <a:pt x="1180837" y="1242394"/>
                    </a:cubicBezTo>
                    <a:cubicBezTo>
                      <a:pt x="1077120" y="1168840"/>
                      <a:pt x="863337" y="1085761"/>
                      <a:pt x="669662" y="886794"/>
                    </a:cubicBezTo>
                    <a:cubicBezTo>
                      <a:pt x="475987" y="687827"/>
                      <a:pt x="101337" y="160248"/>
                      <a:pt x="18787" y="48594"/>
                    </a:cubicBezTo>
                    <a:cubicBezTo>
                      <a:pt x="-63763" y="-63060"/>
                      <a:pt x="151079" y="224277"/>
                      <a:pt x="174362" y="216869"/>
                    </a:cubicBezTo>
                    <a:cubicBezTo>
                      <a:pt x="197645" y="209461"/>
                      <a:pt x="87050" y="-34485"/>
                      <a:pt x="158487" y="4144"/>
                    </a:cubicBezTo>
                    <a:cubicBezTo>
                      <a:pt x="229924" y="42773"/>
                      <a:pt x="537900" y="430652"/>
                      <a:pt x="602987" y="448644"/>
                    </a:cubicBezTo>
                    <a:cubicBezTo>
                      <a:pt x="668074" y="466636"/>
                      <a:pt x="456408" y="-63060"/>
                      <a:pt x="571237" y="8351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4" name="フリーフォーム 1283">
                <a:extLst>
                  <a:ext uri="{FF2B5EF4-FFF2-40B4-BE49-F238E27FC236}">
                    <a16:creationId xmlns:a16="http://schemas.microsoft.com/office/drawing/2014/main" id="{93C06CCE-DA17-7B6C-4492-CEF3793D8E64}"/>
                  </a:ext>
                </a:extLst>
              </p:cNvPr>
              <p:cNvSpPr/>
              <p:nvPr/>
            </p:nvSpPr>
            <p:spPr>
              <a:xfrm>
                <a:off x="6418998" y="7289461"/>
                <a:ext cx="1288912" cy="1464035"/>
              </a:xfrm>
              <a:custGeom>
                <a:avLst/>
                <a:gdLst>
                  <a:gd name="connsiteX0" fmla="*/ 826352 w 1288912"/>
                  <a:gd name="connsiteY0" fmla="*/ 552789 h 1464035"/>
                  <a:gd name="connsiteX1" fmla="*/ 1248627 w 1288912"/>
                  <a:gd name="connsiteY1" fmla="*/ 1210014 h 1464035"/>
                  <a:gd name="connsiteX2" fmla="*/ 1223227 w 1288912"/>
                  <a:gd name="connsiteY2" fmla="*/ 1181439 h 1464035"/>
                  <a:gd name="connsiteX3" fmla="*/ 820002 w 1288912"/>
                  <a:gd name="connsiteY3" fmla="*/ 1464014 h 1464035"/>
                  <a:gd name="connsiteX4" fmla="*/ 645377 w 1288912"/>
                  <a:gd name="connsiteY4" fmla="*/ 1165564 h 1464035"/>
                  <a:gd name="connsiteX5" fmla="*/ 137377 w 1288912"/>
                  <a:gd name="connsiteY5" fmla="*/ 336889 h 1464035"/>
                  <a:gd name="connsiteX6" fmla="*/ 16727 w 1288912"/>
                  <a:gd name="connsiteY6" fmla="*/ 339 h 1464035"/>
                  <a:gd name="connsiteX7" fmla="*/ 432652 w 1288912"/>
                  <a:gd name="connsiteY7" fmla="*/ 387689 h 1464035"/>
                  <a:gd name="connsiteX8" fmla="*/ 245327 w 1288912"/>
                  <a:gd name="connsiteY8" fmla="*/ 140039 h 1464035"/>
                  <a:gd name="connsiteX9" fmla="*/ 813652 w 1288912"/>
                  <a:gd name="connsiteY9" fmla="*/ 692489 h 1464035"/>
                  <a:gd name="connsiteX10" fmla="*/ 826352 w 1288912"/>
                  <a:gd name="connsiteY10" fmla="*/ 552789 h 1464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8912" h="1464035">
                    <a:moveTo>
                      <a:pt x="826352" y="552789"/>
                    </a:moveTo>
                    <a:cubicBezTo>
                      <a:pt x="898848" y="639043"/>
                      <a:pt x="1182481" y="1105239"/>
                      <a:pt x="1248627" y="1210014"/>
                    </a:cubicBezTo>
                    <a:cubicBezTo>
                      <a:pt x="1314773" y="1314789"/>
                      <a:pt x="1294664" y="1139106"/>
                      <a:pt x="1223227" y="1181439"/>
                    </a:cubicBezTo>
                    <a:cubicBezTo>
                      <a:pt x="1151790" y="1223772"/>
                      <a:pt x="916310" y="1466660"/>
                      <a:pt x="820002" y="1464014"/>
                    </a:cubicBezTo>
                    <a:cubicBezTo>
                      <a:pt x="723694" y="1461368"/>
                      <a:pt x="759148" y="1353418"/>
                      <a:pt x="645377" y="1165564"/>
                    </a:cubicBezTo>
                    <a:cubicBezTo>
                      <a:pt x="531606" y="977710"/>
                      <a:pt x="242152" y="531093"/>
                      <a:pt x="137377" y="336889"/>
                    </a:cubicBezTo>
                    <a:cubicBezTo>
                      <a:pt x="32602" y="142685"/>
                      <a:pt x="-32486" y="-8128"/>
                      <a:pt x="16727" y="339"/>
                    </a:cubicBezTo>
                    <a:cubicBezTo>
                      <a:pt x="65940" y="8806"/>
                      <a:pt x="394552" y="364406"/>
                      <a:pt x="432652" y="387689"/>
                    </a:cubicBezTo>
                    <a:cubicBezTo>
                      <a:pt x="470752" y="410972"/>
                      <a:pt x="181827" y="89239"/>
                      <a:pt x="245327" y="140039"/>
                    </a:cubicBezTo>
                    <a:cubicBezTo>
                      <a:pt x="308827" y="190839"/>
                      <a:pt x="720519" y="624226"/>
                      <a:pt x="813652" y="692489"/>
                    </a:cubicBezTo>
                    <a:cubicBezTo>
                      <a:pt x="906785" y="760752"/>
                      <a:pt x="753856" y="466535"/>
                      <a:pt x="826352" y="55278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5" name="フリーフォーム 1284">
                <a:extLst>
                  <a:ext uri="{FF2B5EF4-FFF2-40B4-BE49-F238E27FC236}">
                    <a16:creationId xmlns:a16="http://schemas.microsoft.com/office/drawing/2014/main" id="{B28E956E-467F-BDAF-9BBF-A465F088A9F8}"/>
                  </a:ext>
                </a:extLst>
              </p:cNvPr>
              <p:cNvSpPr/>
              <p:nvPr/>
            </p:nvSpPr>
            <p:spPr>
              <a:xfrm>
                <a:off x="6695788" y="6784804"/>
                <a:ext cx="1180935" cy="1480865"/>
              </a:xfrm>
              <a:custGeom>
                <a:avLst/>
                <a:gdLst>
                  <a:gd name="connsiteX0" fmla="*/ 92362 w 1180935"/>
                  <a:gd name="connsiteY0" fmla="*/ 47796 h 1480865"/>
                  <a:gd name="connsiteX1" fmla="*/ 714662 w 1180935"/>
                  <a:gd name="connsiteY1" fmla="*/ 1079671 h 1480865"/>
                  <a:gd name="connsiteX2" fmla="*/ 1165512 w 1180935"/>
                  <a:gd name="connsiteY2" fmla="*/ 1460671 h 1480865"/>
                  <a:gd name="connsiteX3" fmla="*/ 1009937 w 1180935"/>
                  <a:gd name="connsiteY3" fmla="*/ 1355896 h 1480865"/>
                  <a:gd name="connsiteX4" fmla="*/ 374937 w 1180935"/>
                  <a:gd name="connsiteY4" fmla="*/ 746296 h 1480865"/>
                  <a:gd name="connsiteX5" fmla="*/ 63787 w 1180935"/>
                  <a:gd name="connsiteY5" fmla="*/ 285921 h 1480865"/>
                  <a:gd name="connsiteX6" fmla="*/ 6637 w 1180935"/>
                  <a:gd name="connsiteY6" fmla="*/ 171 h 1480865"/>
                  <a:gd name="connsiteX7" fmla="*/ 162212 w 1180935"/>
                  <a:gd name="connsiteY7" fmla="*/ 241471 h 1480865"/>
                  <a:gd name="connsiteX8" fmla="*/ 92362 w 1180935"/>
                  <a:gd name="connsiteY8" fmla="*/ 47796 h 1480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80935" h="1480865">
                    <a:moveTo>
                      <a:pt x="92362" y="47796"/>
                    </a:moveTo>
                    <a:cubicBezTo>
                      <a:pt x="184437" y="187496"/>
                      <a:pt x="535804" y="844192"/>
                      <a:pt x="714662" y="1079671"/>
                    </a:cubicBezTo>
                    <a:cubicBezTo>
                      <a:pt x="893520" y="1315150"/>
                      <a:pt x="1116299" y="1414633"/>
                      <a:pt x="1165512" y="1460671"/>
                    </a:cubicBezTo>
                    <a:cubicBezTo>
                      <a:pt x="1214725" y="1506709"/>
                      <a:pt x="1141699" y="1474958"/>
                      <a:pt x="1009937" y="1355896"/>
                    </a:cubicBezTo>
                    <a:cubicBezTo>
                      <a:pt x="878175" y="1236834"/>
                      <a:pt x="532629" y="924625"/>
                      <a:pt x="374937" y="746296"/>
                    </a:cubicBezTo>
                    <a:cubicBezTo>
                      <a:pt x="217245" y="567967"/>
                      <a:pt x="125170" y="410275"/>
                      <a:pt x="63787" y="285921"/>
                    </a:cubicBezTo>
                    <a:cubicBezTo>
                      <a:pt x="2404" y="161567"/>
                      <a:pt x="-9767" y="7579"/>
                      <a:pt x="6637" y="171"/>
                    </a:cubicBezTo>
                    <a:cubicBezTo>
                      <a:pt x="23041" y="-7237"/>
                      <a:pt x="145279" y="227184"/>
                      <a:pt x="162212" y="241471"/>
                    </a:cubicBezTo>
                    <a:cubicBezTo>
                      <a:pt x="179145" y="255758"/>
                      <a:pt x="287" y="-91904"/>
                      <a:pt x="92362" y="4779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6" name="フリーフォーム 1285">
                <a:extLst>
                  <a:ext uri="{FF2B5EF4-FFF2-40B4-BE49-F238E27FC236}">
                    <a16:creationId xmlns:a16="http://schemas.microsoft.com/office/drawing/2014/main" id="{04533762-5FFE-FCAF-1204-EEF958CFA8A4}"/>
                  </a:ext>
                </a:extLst>
              </p:cNvPr>
              <p:cNvSpPr/>
              <p:nvPr/>
            </p:nvSpPr>
            <p:spPr>
              <a:xfrm>
                <a:off x="6951525" y="7373551"/>
                <a:ext cx="1046250" cy="1213507"/>
              </a:xfrm>
              <a:custGeom>
                <a:avLst/>
                <a:gdLst>
                  <a:gd name="connsiteX0" fmla="*/ 303350 w 1046250"/>
                  <a:gd name="connsiteY0" fmla="*/ 214699 h 1213507"/>
                  <a:gd name="connsiteX1" fmla="*/ 1017725 w 1046250"/>
                  <a:gd name="connsiteY1" fmla="*/ 1154499 h 1213507"/>
                  <a:gd name="connsiteX2" fmla="*/ 868500 w 1046250"/>
                  <a:gd name="connsiteY2" fmla="*/ 1090999 h 1213507"/>
                  <a:gd name="connsiteX3" fmla="*/ 531950 w 1046250"/>
                  <a:gd name="connsiteY3" fmla="*/ 890974 h 1213507"/>
                  <a:gd name="connsiteX4" fmla="*/ 1725 w 1046250"/>
                  <a:gd name="connsiteY4" fmla="*/ 11499 h 1213507"/>
                  <a:gd name="connsiteX5" fmla="*/ 360500 w 1046250"/>
                  <a:gd name="connsiteY5" fmla="*/ 379799 h 1213507"/>
                  <a:gd name="connsiteX6" fmla="*/ 303350 w 1046250"/>
                  <a:gd name="connsiteY6" fmla="*/ 214699 h 1213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6250" h="1213507">
                    <a:moveTo>
                      <a:pt x="303350" y="214699"/>
                    </a:moveTo>
                    <a:cubicBezTo>
                      <a:pt x="412888" y="343816"/>
                      <a:pt x="923533" y="1008449"/>
                      <a:pt x="1017725" y="1154499"/>
                    </a:cubicBezTo>
                    <a:cubicBezTo>
                      <a:pt x="1111917" y="1300549"/>
                      <a:pt x="949462" y="1134920"/>
                      <a:pt x="868500" y="1090999"/>
                    </a:cubicBezTo>
                    <a:cubicBezTo>
                      <a:pt x="787538" y="1047078"/>
                      <a:pt x="676413" y="1070891"/>
                      <a:pt x="531950" y="890974"/>
                    </a:cubicBezTo>
                    <a:cubicBezTo>
                      <a:pt x="387487" y="711057"/>
                      <a:pt x="30300" y="96695"/>
                      <a:pt x="1725" y="11499"/>
                    </a:cubicBezTo>
                    <a:cubicBezTo>
                      <a:pt x="-26850" y="-73697"/>
                      <a:pt x="308113" y="341170"/>
                      <a:pt x="360500" y="379799"/>
                    </a:cubicBezTo>
                    <a:cubicBezTo>
                      <a:pt x="412887" y="418428"/>
                      <a:pt x="193812" y="85582"/>
                      <a:pt x="303350" y="21469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7" name="フリーフォーム 1286">
                <a:extLst>
                  <a:ext uri="{FF2B5EF4-FFF2-40B4-BE49-F238E27FC236}">
                    <a16:creationId xmlns:a16="http://schemas.microsoft.com/office/drawing/2014/main" id="{1C9FB3CF-947D-1C64-DB23-8880A893AD4B}"/>
                  </a:ext>
                </a:extLst>
              </p:cNvPr>
              <p:cNvSpPr/>
              <p:nvPr/>
            </p:nvSpPr>
            <p:spPr>
              <a:xfrm>
                <a:off x="6584592" y="6161072"/>
                <a:ext cx="839922" cy="1276731"/>
              </a:xfrm>
              <a:custGeom>
                <a:avLst/>
                <a:gdLst>
                  <a:gd name="connsiteX0" fmla="*/ 228958 w 839922"/>
                  <a:gd name="connsiteY0" fmla="*/ 4778 h 1276731"/>
                  <a:gd name="connsiteX1" fmla="*/ 559158 w 839922"/>
                  <a:gd name="connsiteY1" fmla="*/ 747728 h 1276731"/>
                  <a:gd name="connsiteX2" fmla="*/ 838558 w 839922"/>
                  <a:gd name="connsiteY2" fmla="*/ 1265253 h 1276731"/>
                  <a:gd name="connsiteX3" fmla="*/ 641708 w 839922"/>
                  <a:gd name="connsiteY3" fmla="*/ 1077928 h 1276731"/>
                  <a:gd name="connsiteX4" fmla="*/ 127358 w 839922"/>
                  <a:gd name="connsiteY4" fmla="*/ 747728 h 1276731"/>
                  <a:gd name="connsiteX5" fmla="*/ 358 w 839922"/>
                  <a:gd name="connsiteY5" fmla="*/ 61928 h 1276731"/>
                  <a:gd name="connsiteX6" fmla="*/ 149583 w 839922"/>
                  <a:gd name="connsiteY6" fmla="*/ 411178 h 1276731"/>
                  <a:gd name="connsiteX7" fmla="*/ 228958 w 839922"/>
                  <a:gd name="connsiteY7" fmla="*/ 4778 h 1276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9922" h="1276731">
                    <a:moveTo>
                      <a:pt x="228958" y="4778"/>
                    </a:moveTo>
                    <a:cubicBezTo>
                      <a:pt x="297221" y="60870"/>
                      <a:pt x="457558" y="537649"/>
                      <a:pt x="559158" y="747728"/>
                    </a:cubicBezTo>
                    <a:cubicBezTo>
                      <a:pt x="660758" y="957807"/>
                      <a:pt x="824800" y="1210220"/>
                      <a:pt x="838558" y="1265253"/>
                    </a:cubicBezTo>
                    <a:cubicBezTo>
                      <a:pt x="852316" y="1320286"/>
                      <a:pt x="760241" y="1164182"/>
                      <a:pt x="641708" y="1077928"/>
                    </a:cubicBezTo>
                    <a:cubicBezTo>
                      <a:pt x="523175" y="991674"/>
                      <a:pt x="234250" y="917061"/>
                      <a:pt x="127358" y="747728"/>
                    </a:cubicBezTo>
                    <a:cubicBezTo>
                      <a:pt x="20466" y="578395"/>
                      <a:pt x="-3346" y="118020"/>
                      <a:pt x="358" y="61928"/>
                    </a:cubicBezTo>
                    <a:cubicBezTo>
                      <a:pt x="4062" y="5836"/>
                      <a:pt x="112012" y="417528"/>
                      <a:pt x="149583" y="411178"/>
                    </a:cubicBezTo>
                    <a:cubicBezTo>
                      <a:pt x="187154" y="404828"/>
                      <a:pt x="160695" y="-51314"/>
                      <a:pt x="228958" y="477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8" name="フリーフォーム 1287">
                <a:extLst>
                  <a:ext uri="{FF2B5EF4-FFF2-40B4-BE49-F238E27FC236}">
                    <a16:creationId xmlns:a16="http://schemas.microsoft.com/office/drawing/2014/main" id="{0D05CFC8-353E-5F37-41E9-A1B3724A69D3}"/>
                  </a:ext>
                </a:extLst>
              </p:cNvPr>
              <p:cNvSpPr/>
              <p:nvPr/>
            </p:nvSpPr>
            <p:spPr>
              <a:xfrm>
                <a:off x="6327431" y="6165453"/>
                <a:ext cx="1246222" cy="1095775"/>
              </a:xfrm>
              <a:custGeom>
                <a:avLst/>
                <a:gdLst>
                  <a:gd name="connsiteX0" fmla="*/ 105119 w 1246222"/>
                  <a:gd name="connsiteY0" fmla="*/ 19447 h 1095775"/>
                  <a:gd name="connsiteX1" fmla="*/ 638519 w 1246222"/>
                  <a:gd name="connsiteY1" fmla="*/ 70247 h 1095775"/>
                  <a:gd name="connsiteX2" fmla="*/ 689319 w 1246222"/>
                  <a:gd name="connsiteY2" fmla="*/ 111522 h 1095775"/>
                  <a:gd name="connsiteX3" fmla="*/ 819494 w 1246222"/>
                  <a:gd name="connsiteY3" fmla="*/ 279797 h 1095775"/>
                  <a:gd name="connsiteX4" fmla="*/ 1051269 w 1246222"/>
                  <a:gd name="connsiteY4" fmla="*/ 686197 h 1095775"/>
                  <a:gd name="connsiteX5" fmla="*/ 1165569 w 1246222"/>
                  <a:gd name="connsiteY5" fmla="*/ 971947 h 1095775"/>
                  <a:gd name="connsiteX6" fmla="*/ 1244944 w 1246222"/>
                  <a:gd name="connsiteY6" fmla="*/ 1095772 h 1095775"/>
                  <a:gd name="connsiteX7" fmla="*/ 1102069 w 1246222"/>
                  <a:gd name="connsiteY7" fmla="*/ 968772 h 1095775"/>
                  <a:gd name="connsiteX8" fmla="*/ 724244 w 1246222"/>
                  <a:gd name="connsiteY8" fmla="*/ 673497 h 1095775"/>
                  <a:gd name="connsiteX9" fmla="*/ 536919 w 1246222"/>
                  <a:gd name="connsiteY9" fmla="*/ 228997 h 1095775"/>
                  <a:gd name="connsiteX10" fmla="*/ 457544 w 1246222"/>
                  <a:gd name="connsiteY10" fmla="*/ 702072 h 1095775"/>
                  <a:gd name="connsiteX11" fmla="*/ 187669 w 1246222"/>
                  <a:gd name="connsiteY11" fmla="*/ 289322 h 1095775"/>
                  <a:gd name="connsiteX12" fmla="*/ 344 w 1246222"/>
                  <a:gd name="connsiteY12" fmla="*/ 3572 h 1095775"/>
                  <a:gd name="connsiteX13" fmla="*/ 140044 w 1246222"/>
                  <a:gd name="connsiteY13" fmla="*/ 124222 h 1095775"/>
                  <a:gd name="connsiteX14" fmla="*/ 105119 w 1246222"/>
                  <a:gd name="connsiteY14" fmla="*/ 19447 h 109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46222" h="1095775">
                    <a:moveTo>
                      <a:pt x="105119" y="19447"/>
                    </a:moveTo>
                    <a:cubicBezTo>
                      <a:pt x="188198" y="10451"/>
                      <a:pt x="541152" y="54901"/>
                      <a:pt x="638519" y="70247"/>
                    </a:cubicBezTo>
                    <a:cubicBezTo>
                      <a:pt x="735886" y="85593"/>
                      <a:pt x="659157" y="76597"/>
                      <a:pt x="689319" y="111522"/>
                    </a:cubicBezTo>
                    <a:cubicBezTo>
                      <a:pt x="719482" y="146447"/>
                      <a:pt x="759169" y="184018"/>
                      <a:pt x="819494" y="279797"/>
                    </a:cubicBezTo>
                    <a:cubicBezTo>
                      <a:pt x="879819" y="375576"/>
                      <a:pt x="993590" y="570839"/>
                      <a:pt x="1051269" y="686197"/>
                    </a:cubicBezTo>
                    <a:cubicBezTo>
                      <a:pt x="1108948" y="801555"/>
                      <a:pt x="1133290" y="903685"/>
                      <a:pt x="1165569" y="971947"/>
                    </a:cubicBezTo>
                    <a:cubicBezTo>
                      <a:pt x="1197848" y="1040209"/>
                      <a:pt x="1255527" y="1096301"/>
                      <a:pt x="1244944" y="1095772"/>
                    </a:cubicBezTo>
                    <a:cubicBezTo>
                      <a:pt x="1234361" y="1095243"/>
                      <a:pt x="1188852" y="1039151"/>
                      <a:pt x="1102069" y="968772"/>
                    </a:cubicBezTo>
                    <a:cubicBezTo>
                      <a:pt x="1015286" y="898393"/>
                      <a:pt x="818436" y="796793"/>
                      <a:pt x="724244" y="673497"/>
                    </a:cubicBezTo>
                    <a:cubicBezTo>
                      <a:pt x="630052" y="550201"/>
                      <a:pt x="581369" y="224235"/>
                      <a:pt x="536919" y="228997"/>
                    </a:cubicBezTo>
                    <a:cubicBezTo>
                      <a:pt x="492469" y="233760"/>
                      <a:pt x="515752" y="692018"/>
                      <a:pt x="457544" y="702072"/>
                    </a:cubicBezTo>
                    <a:cubicBezTo>
                      <a:pt x="399336" y="712126"/>
                      <a:pt x="187669" y="289322"/>
                      <a:pt x="187669" y="289322"/>
                    </a:cubicBezTo>
                    <a:cubicBezTo>
                      <a:pt x="111469" y="172905"/>
                      <a:pt x="8281" y="31088"/>
                      <a:pt x="344" y="3572"/>
                    </a:cubicBezTo>
                    <a:cubicBezTo>
                      <a:pt x="-7593" y="-23944"/>
                      <a:pt x="124169" y="116285"/>
                      <a:pt x="140044" y="124222"/>
                    </a:cubicBezTo>
                    <a:cubicBezTo>
                      <a:pt x="155919" y="132159"/>
                      <a:pt x="22040" y="28443"/>
                      <a:pt x="105119" y="1944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9" name="フリーフォーム 1288">
                <a:extLst>
                  <a:ext uri="{FF2B5EF4-FFF2-40B4-BE49-F238E27FC236}">
                    <a16:creationId xmlns:a16="http://schemas.microsoft.com/office/drawing/2014/main" id="{C2800622-A418-F606-E6B4-2B5478E78B58}"/>
                  </a:ext>
                </a:extLst>
              </p:cNvPr>
              <p:cNvSpPr/>
              <p:nvPr/>
            </p:nvSpPr>
            <p:spPr>
              <a:xfrm>
                <a:off x="6699765" y="6912756"/>
                <a:ext cx="1674504" cy="1568898"/>
              </a:xfrm>
              <a:custGeom>
                <a:avLst/>
                <a:gdLst>
                  <a:gd name="connsiteX0" fmla="*/ 523360 w 1674504"/>
                  <a:gd name="connsiteY0" fmla="*/ 199244 h 1568898"/>
                  <a:gd name="connsiteX1" fmla="*/ 1101210 w 1674504"/>
                  <a:gd name="connsiteY1" fmla="*/ 818369 h 1568898"/>
                  <a:gd name="connsiteX2" fmla="*/ 1282185 w 1674504"/>
                  <a:gd name="connsiteY2" fmla="*/ 888219 h 1568898"/>
                  <a:gd name="connsiteX3" fmla="*/ 1307585 w 1674504"/>
                  <a:gd name="connsiteY3" fmla="*/ 907269 h 1568898"/>
                  <a:gd name="connsiteX4" fmla="*/ 1660010 w 1674504"/>
                  <a:gd name="connsiteY4" fmla="*/ 1177144 h 1568898"/>
                  <a:gd name="connsiteX5" fmla="*/ 1571110 w 1674504"/>
                  <a:gd name="connsiteY5" fmla="*/ 1218419 h 1568898"/>
                  <a:gd name="connsiteX6" fmla="*/ 1244085 w 1674504"/>
                  <a:gd name="connsiteY6" fmla="*/ 1567669 h 1568898"/>
                  <a:gd name="connsiteX7" fmla="*/ 1069460 w 1674504"/>
                  <a:gd name="connsiteY7" fmla="*/ 1342244 h 1568898"/>
                  <a:gd name="connsiteX8" fmla="*/ 24885 w 1674504"/>
                  <a:gd name="connsiteY8" fmla="*/ 37319 h 1568898"/>
                  <a:gd name="connsiteX9" fmla="*/ 323335 w 1674504"/>
                  <a:gd name="connsiteY9" fmla="*/ 338944 h 1568898"/>
                  <a:gd name="connsiteX10" fmla="*/ 282060 w 1674504"/>
                  <a:gd name="connsiteY10" fmla="*/ 164319 h 1568898"/>
                  <a:gd name="connsiteX11" fmla="*/ 536060 w 1674504"/>
                  <a:gd name="connsiteY11" fmla="*/ 335769 h 1568898"/>
                  <a:gd name="connsiteX12" fmla="*/ 523360 w 1674504"/>
                  <a:gd name="connsiteY12" fmla="*/ 199244 h 1568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4504" h="1568898">
                    <a:moveTo>
                      <a:pt x="523360" y="199244"/>
                    </a:moveTo>
                    <a:cubicBezTo>
                      <a:pt x="617552" y="279677"/>
                      <a:pt x="974739" y="703540"/>
                      <a:pt x="1101210" y="818369"/>
                    </a:cubicBezTo>
                    <a:cubicBezTo>
                      <a:pt x="1227681" y="933198"/>
                      <a:pt x="1247789" y="873402"/>
                      <a:pt x="1282185" y="888219"/>
                    </a:cubicBezTo>
                    <a:cubicBezTo>
                      <a:pt x="1316581" y="903036"/>
                      <a:pt x="1307585" y="907269"/>
                      <a:pt x="1307585" y="907269"/>
                    </a:cubicBezTo>
                    <a:cubicBezTo>
                      <a:pt x="1370556" y="955423"/>
                      <a:pt x="1616089" y="1125286"/>
                      <a:pt x="1660010" y="1177144"/>
                    </a:cubicBezTo>
                    <a:cubicBezTo>
                      <a:pt x="1703931" y="1229002"/>
                      <a:pt x="1640431" y="1153331"/>
                      <a:pt x="1571110" y="1218419"/>
                    </a:cubicBezTo>
                    <a:cubicBezTo>
                      <a:pt x="1501789" y="1283507"/>
                      <a:pt x="1327693" y="1547032"/>
                      <a:pt x="1244085" y="1567669"/>
                    </a:cubicBezTo>
                    <a:cubicBezTo>
                      <a:pt x="1160477" y="1588306"/>
                      <a:pt x="1069460" y="1342244"/>
                      <a:pt x="1069460" y="1342244"/>
                    </a:cubicBezTo>
                    <a:cubicBezTo>
                      <a:pt x="866260" y="1087186"/>
                      <a:pt x="149239" y="204536"/>
                      <a:pt x="24885" y="37319"/>
                    </a:cubicBezTo>
                    <a:cubicBezTo>
                      <a:pt x="-99469" y="-129898"/>
                      <a:pt x="280472" y="317777"/>
                      <a:pt x="323335" y="338944"/>
                    </a:cubicBezTo>
                    <a:cubicBezTo>
                      <a:pt x="366197" y="360111"/>
                      <a:pt x="246606" y="164848"/>
                      <a:pt x="282060" y="164319"/>
                    </a:cubicBezTo>
                    <a:cubicBezTo>
                      <a:pt x="317514" y="163790"/>
                      <a:pt x="496372" y="325186"/>
                      <a:pt x="536060" y="335769"/>
                    </a:cubicBezTo>
                    <a:cubicBezTo>
                      <a:pt x="575748" y="346352"/>
                      <a:pt x="429168" y="118811"/>
                      <a:pt x="523360" y="199244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0" name="フリーフォーム 1289">
                <a:extLst>
                  <a:ext uri="{FF2B5EF4-FFF2-40B4-BE49-F238E27FC236}">
                    <a16:creationId xmlns:a16="http://schemas.microsoft.com/office/drawing/2014/main" id="{BBE54445-AF00-AFDC-9BC6-F2618B3F9C75}"/>
                  </a:ext>
                </a:extLst>
              </p:cNvPr>
              <p:cNvSpPr/>
              <p:nvPr/>
            </p:nvSpPr>
            <p:spPr>
              <a:xfrm>
                <a:off x="7069659" y="6893982"/>
                <a:ext cx="1293690" cy="1200829"/>
              </a:xfrm>
              <a:custGeom>
                <a:avLst/>
                <a:gdLst>
                  <a:gd name="connsiteX0" fmla="*/ 226491 w 1293690"/>
                  <a:gd name="connsiteY0" fmla="*/ 33868 h 1200829"/>
                  <a:gd name="connsiteX1" fmla="*/ 709091 w 1293690"/>
                  <a:gd name="connsiteY1" fmla="*/ 510118 h 1200829"/>
                  <a:gd name="connsiteX2" fmla="*/ 985316 w 1293690"/>
                  <a:gd name="connsiteY2" fmla="*/ 814918 h 1200829"/>
                  <a:gd name="connsiteX3" fmla="*/ 1293291 w 1293690"/>
                  <a:gd name="connsiteY3" fmla="*/ 1189568 h 1200829"/>
                  <a:gd name="connsiteX4" fmla="*/ 1036116 w 1293690"/>
                  <a:gd name="connsiteY4" fmla="*/ 1065743 h 1200829"/>
                  <a:gd name="connsiteX5" fmla="*/ 464616 w 1293690"/>
                  <a:gd name="connsiteY5" fmla="*/ 687918 h 1200829"/>
                  <a:gd name="connsiteX6" fmla="*/ 10591 w 1293690"/>
                  <a:gd name="connsiteY6" fmla="*/ 24343 h 1200829"/>
                  <a:gd name="connsiteX7" fmla="*/ 143941 w 1293690"/>
                  <a:gd name="connsiteY7" fmla="*/ 135468 h 1200829"/>
                  <a:gd name="connsiteX8" fmla="*/ 140766 w 1293690"/>
                  <a:gd name="connsiteY8" fmla="*/ 52918 h 1200829"/>
                  <a:gd name="connsiteX9" fmla="*/ 305866 w 1293690"/>
                  <a:gd name="connsiteY9" fmla="*/ 138643 h 1200829"/>
                  <a:gd name="connsiteX10" fmla="*/ 226491 w 1293690"/>
                  <a:gd name="connsiteY10" fmla="*/ 33868 h 1200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93690" h="1200829">
                    <a:moveTo>
                      <a:pt x="226491" y="33868"/>
                    </a:moveTo>
                    <a:cubicBezTo>
                      <a:pt x="293695" y="95780"/>
                      <a:pt x="582620" y="379943"/>
                      <a:pt x="709091" y="510118"/>
                    </a:cubicBezTo>
                    <a:cubicBezTo>
                      <a:pt x="835562" y="640293"/>
                      <a:pt x="887949" y="701676"/>
                      <a:pt x="985316" y="814918"/>
                    </a:cubicBezTo>
                    <a:cubicBezTo>
                      <a:pt x="1082683" y="928160"/>
                      <a:pt x="1284824" y="1147764"/>
                      <a:pt x="1293291" y="1189568"/>
                    </a:cubicBezTo>
                    <a:cubicBezTo>
                      <a:pt x="1301758" y="1231372"/>
                      <a:pt x="1174229" y="1149351"/>
                      <a:pt x="1036116" y="1065743"/>
                    </a:cubicBezTo>
                    <a:cubicBezTo>
                      <a:pt x="898004" y="982135"/>
                      <a:pt x="635537" y="861485"/>
                      <a:pt x="464616" y="687918"/>
                    </a:cubicBezTo>
                    <a:cubicBezTo>
                      <a:pt x="293695" y="514351"/>
                      <a:pt x="64037" y="116418"/>
                      <a:pt x="10591" y="24343"/>
                    </a:cubicBezTo>
                    <a:cubicBezTo>
                      <a:pt x="-42855" y="-67732"/>
                      <a:pt x="122245" y="130706"/>
                      <a:pt x="143941" y="135468"/>
                    </a:cubicBezTo>
                    <a:cubicBezTo>
                      <a:pt x="165637" y="140230"/>
                      <a:pt x="113779" y="52389"/>
                      <a:pt x="140766" y="52918"/>
                    </a:cubicBezTo>
                    <a:cubicBezTo>
                      <a:pt x="167753" y="53447"/>
                      <a:pt x="293166" y="137585"/>
                      <a:pt x="305866" y="138643"/>
                    </a:cubicBezTo>
                    <a:cubicBezTo>
                      <a:pt x="318566" y="139701"/>
                      <a:pt x="159287" y="-28044"/>
                      <a:pt x="226491" y="3386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1" name="フリーフォーム 1290">
                <a:extLst>
                  <a:ext uri="{FF2B5EF4-FFF2-40B4-BE49-F238E27FC236}">
                    <a16:creationId xmlns:a16="http://schemas.microsoft.com/office/drawing/2014/main" id="{EB9E47C4-E728-9A65-191B-658138F14884}"/>
                  </a:ext>
                </a:extLst>
              </p:cNvPr>
              <p:cNvSpPr/>
              <p:nvPr/>
            </p:nvSpPr>
            <p:spPr>
              <a:xfrm>
                <a:off x="7219507" y="8008193"/>
                <a:ext cx="1402826" cy="908595"/>
              </a:xfrm>
              <a:custGeom>
                <a:avLst/>
                <a:gdLst>
                  <a:gd name="connsiteX0" fmla="*/ 443 w 1402826"/>
                  <a:gd name="connsiteY0" fmla="*/ 850057 h 908595"/>
                  <a:gd name="connsiteX1" fmla="*/ 486218 w 1402826"/>
                  <a:gd name="connsiteY1" fmla="*/ 326182 h 908595"/>
                  <a:gd name="connsiteX2" fmla="*/ 422718 w 1402826"/>
                  <a:gd name="connsiteY2" fmla="*/ 376982 h 908595"/>
                  <a:gd name="connsiteX3" fmla="*/ 724343 w 1402826"/>
                  <a:gd name="connsiteY3" fmla="*/ 357932 h 908595"/>
                  <a:gd name="connsiteX4" fmla="*/ 1194243 w 1402826"/>
                  <a:gd name="connsiteY4" fmla="*/ 15032 h 908595"/>
                  <a:gd name="connsiteX5" fmla="*/ 1162493 w 1402826"/>
                  <a:gd name="connsiteY5" fmla="*/ 110282 h 908595"/>
                  <a:gd name="connsiteX6" fmla="*/ 1400618 w 1402826"/>
                  <a:gd name="connsiteY6" fmla="*/ 548432 h 908595"/>
                  <a:gd name="connsiteX7" fmla="*/ 1260918 w 1402826"/>
                  <a:gd name="connsiteY7" fmla="*/ 424607 h 908595"/>
                  <a:gd name="connsiteX8" fmla="*/ 930718 w 1402826"/>
                  <a:gd name="connsiteY8" fmla="*/ 624632 h 908595"/>
                  <a:gd name="connsiteX9" fmla="*/ 651318 w 1402826"/>
                  <a:gd name="connsiteY9" fmla="*/ 904032 h 908595"/>
                  <a:gd name="connsiteX10" fmla="*/ 695768 w 1402826"/>
                  <a:gd name="connsiteY10" fmla="*/ 799257 h 908595"/>
                  <a:gd name="connsiteX11" fmla="*/ 140143 w 1402826"/>
                  <a:gd name="connsiteY11" fmla="*/ 815132 h 908595"/>
                  <a:gd name="connsiteX12" fmla="*/ 394143 w 1402826"/>
                  <a:gd name="connsiteY12" fmla="*/ 650032 h 908595"/>
                  <a:gd name="connsiteX13" fmla="*/ 443 w 1402826"/>
                  <a:gd name="connsiteY13" fmla="*/ 850057 h 90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02826" h="908595">
                    <a:moveTo>
                      <a:pt x="443" y="850057"/>
                    </a:moveTo>
                    <a:cubicBezTo>
                      <a:pt x="15789" y="796082"/>
                      <a:pt x="415839" y="405028"/>
                      <a:pt x="486218" y="326182"/>
                    </a:cubicBezTo>
                    <a:cubicBezTo>
                      <a:pt x="556597" y="247336"/>
                      <a:pt x="383031" y="371690"/>
                      <a:pt x="422718" y="376982"/>
                    </a:cubicBezTo>
                    <a:cubicBezTo>
                      <a:pt x="462406" y="382274"/>
                      <a:pt x="595756" y="418257"/>
                      <a:pt x="724343" y="357932"/>
                    </a:cubicBezTo>
                    <a:cubicBezTo>
                      <a:pt x="852931" y="297607"/>
                      <a:pt x="1121218" y="56307"/>
                      <a:pt x="1194243" y="15032"/>
                    </a:cubicBezTo>
                    <a:cubicBezTo>
                      <a:pt x="1267268" y="-26243"/>
                      <a:pt x="1128097" y="21382"/>
                      <a:pt x="1162493" y="110282"/>
                    </a:cubicBezTo>
                    <a:cubicBezTo>
                      <a:pt x="1196889" y="199182"/>
                      <a:pt x="1384214" y="496044"/>
                      <a:pt x="1400618" y="548432"/>
                    </a:cubicBezTo>
                    <a:cubicBezTo>
                      <a:pt x="1417022" y="600820"/>
                      <a:pt x="1339235" y="411907"/>
                      <a:pt x="1260918" y="424607"/>
                    </a:cubicBezTo>
                    <a:cubicBezTo>
                      <a:pt x="1182601" y="437307"/>
                      <a:pt x="1032318" y="544728"/>
                      <a:pt x="930718" y="624632"/>
                    </a:cubicBezTo>
                    <a:cubicBezTo>
                      <a:pt x="829118" y="704536"/>
                      <a:pt x="690476" y="874928"/>
                      <a:pt x="651318" y="904032"/>
                    </a:cubicBezTo>
                    <a:cubicBezTo>
                      <a:pt x="612160" y="933136"/>
                      <a:pt x="780964" y="814074"/>
                      <a:pt x="695768" y="799257"/>
                    </a:cubicBezTo>
                    <a:cubicBezTo>
                      <a:pt x="610572" y="784440"/>
                      <a:pt x="190414" y="840003"/>
                      <a:pt x="140143" y="815132"/>
                    </a:cubicBezTo>
                    <a:cubicBezTo>
                      <a:pt x="89872" y="790261"/>
                      <a:pt x="415310" y="647915"/>
                      <a:pt x="394143" y="650032"/>
                    </a:cubicBezTo>
                    <a:cubicBezTo>
                      <a:pt x="372976" y="652149"/>
                      <a:pt x="-14903" y="904032"/>
                      <a:pt x="443" y="85005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2" name="フリーフォーム 1291">
                <a:extLst>
                  <a:ext uri="{FF2B5EF4-FFF2-40B4-BE49-F238E27FC236}">
                    <a16:creationId xmlns:a16="http://schemas.microsoft.com/office/drawing/2014/main" id="{07D1D1AD-CCC1-DA37-401D-31598A85371E}"/>
                  </a:ext>
                </a:extLst>
              </p:cNvPr>
              <p:cNvSpPr/>
              <p:nvPr/>
            </p:nvSpPr>
            <p:spPr>
              <a:xfrm>
                <a:off x="8159902" y="1476756"/>
                <a:ext cx="655000" cy="1840248"/>
              </a:xfrm>
              <a:custGeom>
                <a:avLst/>
                <a:gdLst>
                  <a:gd name="connsiteX0" fmla="*/ 1118 w 655000"/>
                  <a:gd name="connsiteY0" fmla="*/ 59436 h 1840248"/>
                  <a:gd name="connsiteX1" fmla="*/ 490322 w 655000"/>
                  <a:gd name="connsiteY1" fmla="*/ 0 h 1840248"/>
                  <a:gd name="connsiteX2" fmla="*/ 508610 w 655000"/>
                  <a:gd name="connsiteY2" fmla="*/ 59436 h 1840248"/>
                  <a:gd name="connsiteX3" fmla="*/ 654914 w 655000"/>
                  <a:gd name="connsiteY3" fmla="*/ 155448 h 1840248"/>
                  <a:gd name="connsiteX4" fmla="*/ 485750 w 655000"/>
                  <a:gd name="connsiteY4" fmla="*/ 292608 h 1840248"/>
                  <a:gd name="connsiteX5" fmla="*/ 568046 w 655000"/>
                  <a:gd name="connsiteY5" fmla="*/ 480060 h 1840248"/>
                  <a:gd name="connsiteX6" fmla="*/ 485750 w 655000"/>
                  <a:gd name="connsiteY6" fmla="*/ 690372 h 1840248"/>
                  <a:gd name="connsiteX7" fmla="*/ 540614 w 655000"/>
                  <a:gd name="connsiteY7" fmla="*/ 781812 h 1840248"/>
                  <a:gd name="connsiteX8" fmla="*/ 426314 w 655000"/>
                  <a:gd name="connsiteY8" fmla="*/ 1074420 h 1840248"/>
                  <a:gd name="connsiteX9" fmla="*/ 568046 w 655000"/>
                  <a:gd name="connsiteY9" fmla="*/ 1143000 h 1840248"/>
                  <a:gd name="connsiteX10" fmla="*/ 632054 w 655000"/>
                  <a:gd name="connsiteY10" fmla="*/ 1513332 h 1840248"/>
                  <a:gd name="connsiteX11" fmla="*/ 499466 w 655000"/>
                  <a:gd name="connsiteY11" fmla="*/ 1837944 h 1840248"/>
                  <a:gd name="connsiteX12" fmla="*/ 490322 w 655000"/>
                  <a:gd name="connsiteY12" fmla="*/ 1632204 h 1840248"/>
                  <a:gd name="connsiteX13" fmla="*/ 170282 w 655000"/>
                  <a:gd name="connsiteY13" fmla="*/ 1152144 h 1840248"/>
                  <a:gd name="connsiteX14" fmla="*/ 257150 w 655000"/>
                  <a:gd name="connsiteY14" fmla="*/ 1293876 h 1840248"/>
                  <a:gd name="connsiteX15" fmla="*/ 234290 w 655000"/>
                  <a:gd name="connsiteY15" fmla="*/ 603504 h 1840248"/>
                  <a:gd name="connsiteX16" fmla="*/ 330302 w 655000"/>
                  <a:gd name="connsiteY16" fmla="*/ 909828 h 1840248"/>
                  <a:gd name="connsiteX17" fmla="*/ 366878 w 655000"/>
                  <a:gd name="connsiteY17" fmla="*/ 288036 h 1840248"/>
                  <a:gd name="connsiteX18" fmla="*/ 206858 w 655000"/>
                  <a:gd name="connsiteY18" fmla="*/ 342900 h 1840248"/>
                  <a:gd name="connsiteX19" fmla="*/ 462890 w 655000"/>
                  <a:gd name="connsiteY19" fmla="*/ 269748 h 1840248"/>
                  <a:gd name="connsiteX20" fmla="*/ 115418 w 655000"/>
                  <a:gd name="connsiteY20" fmla="*/ 141732 h 1840248"/>
                  <a:gd name="connsiteX21" fmla="*/ 348590 w 655000"/>
                  <a:gd name="connsiteY21" fmla="*/ 150876 h 1840248"/>
                  <a:gd name="connsiteX22" fmla="*/ 1118 w 655000"/>
                  <a:gd name="connsiteY22" fmla="*/ 59436 h 184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55000" h="1840248">
                    <a:moveTo>
                      <a:pt x="1118" y="59436"/>
                    </a:moveTo>
                    <a:cubicBezTo>
                      <a:pt x="24740" y="34290"/>
                      <a:pt x="405740" y="0"/>
                      <a:pt x="490322" y="0"/>
                    </a:cubicBezTo>
                    <a:cubicBezTo>
                      <a:pt x="574904" y="0"/>
                      <a:pt x="481178" y="33528"/>
                      <a:pt x="508610" y="59436"/>
                    </a:cubicBezTo>
                    <a:cubicBezTo>
                      <a:pt x="536042" y="85344"/>
                      <a:pt x="658724" y="116586"/>
                      <a:pt x="654914" y="155448"/>
                    </a:cubicBezTo>
                    <a:cubicBezTo>
                      <a:pt x="651104" y="194310"/>
                      <a:pt x="500228" y="238506"/>
                      <a:pt x="485750" y="292608"/>
                    </a:cubicBezTo>
                    <a:cubicBezTo>
                      <a:pt x="471272" y="346710"/>
                      <a:pt x="568046" y="413766"/>
                      <a:pt x="568046" y="480060"/>
                    </a:cubicBezTo>
                    <a:cubicBezTo>
                      <a:pt x="568046" y="546354"/>
                      <a:pt x="490322" y="640080"/>
                      <a:pt x="485750" y="690372"/>
                    </a:cubicBezTo>
                    <a:cubicBezTo>
                      <a:pt x="481178" y="740664"/>
                      <a:pt x="550520" y="717804"/>
                      <a:pt x="540614" y="781812"/>
                    </a:cubicBezTo>
                    <a:cubicBezTo>
                      <a:pt x="530708" y="845820"/>
                      <a:pt x="421742" y="1014222"/>
                      <a:pt x="426314" y="1074420"/>
                    </a:cubicBezTo>
                    <a:cubicBezTo>
                      <a:pt x="430886" y="1134618"/>
                      <a:pt x="533756" y="1069848"/>
                      <a:pt x="568046" y="1143000"/>
                    </a:cubicBezTo>
                    <a:cubicBezTo>
                      <a:pt x="602336" y="1216152"/>
                      <a:pt x="643484" y="1397508"/>
                      <a:pt x="632054" y="1513332"/>
                    </a:cubicBezTo>
                    <a:cubicBezTo>
                      <a:pt x="620624" y="1629156"/>
                      <a:pt x="523088" y="1818132"/>
                      <a:pt x="499466" y="1837944"/>
                    </a:cubicBezTo>
                    <a:cubicBezTo>
                      <a:pt x="475844" y="1857756"/>
                      <a:pt x="545186" y="1746504"/>
                      <a:pt x="490322" y="1632204"/>
                    </a:cubicBezTo>
                    <a:cubicBezTo>
                      <a:pt x="435458" y="1517904"/>
                      <a:pt x="209144" y="1208532"/>
                      <a:pt x="170282" y="1152144"/>
                    </a:cubicBezTo>
                    <a:cubicBezTo>
                      <a:pt x="131420" y="1095756"/>
                      <a:pt x="246482" y="1385316"/>
                      <a:pt x="257150" y="1293876"/>
                    </a:cubicBezTo>
                    <a:cubicBezTo>
                      <a:pt x="267818" y="1202436"/>
                      <a:pt x="222098" y="667512"/>
                      <a:pt x="234290" y="603504"/>
                    </a:cubicBezTo>
                    <a:cubicBezTo>
                      <a:pt x="246482" y="539496"/>
                      <a:pt x="308204" y="962406"/>
                      <a:pt x="330302" y="909828"/>
                    </a:cubicBezTo>
                    <a:cubicBezTo>
                      <a:pt x="352400" y="857250"/>
                      <a:pt x="387452" y="382524"/>
                      <a:pt x="366878" y="288036"/>
                    </a:cubicBezTo>
                    <a:cubicBezTo>
                      <a:pt x="346304" y="193548"/>
                      <a:pt x="190856" y="345948"/>
                      <a:pt x="206858" y="342900"/>
                    </a:cubicBezTo>
                    <a:cubicBezTo>
                      <a:pt x="222860" y="339852"/>
                      <a:pt x="478130" y="303276"/>
                      <a:pt x="462890" y="269748"/>
                    </a:cubicBezTo>
                    <a:cubicBezTo>
                      <a:pt x="447650" y="236220"/>
                      <a:pt x="134468" y="161544"/>
                      <a:pt x="115418" y="141732"/>
                    </a:cubicBezTo>
                    <a:cubicBezTo>
                      <a:pt x="96368" y="121920"/>
                      <a:pt x="361544" y="164592"/>
                      <a:pt x="348590" y="150876"/>
                    </a:cubicBezTo>
                    <a:cubicBezTo>
                      <a:pt x="335636" y="137160"/>
                      <a:pt x="-22504" y="84582"/>
                      <a:pt x="1118" y="5943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3" name="フリーフォーム 1292">
                <a:extLst>
                  <a:ext uri="{FF2B5EF4-FFF2-40B4-BE49-F238E27FC236}">
                    <a16:creationId xmlns:a16="http://schemas.microsoft.com/office/drawing/2014/main" id="{A77F9197-9C35-86C8-0E34-44B051CEB181}"/>
                  </a:ext>
                </a:extLst>
              </p:cNvPr>
              <p:cNvSpPr/>
              <p:nvPr/>
            </p:nvSpPr>
            <p:spPr>
              <a:xfrm>
                <a:off x="3831576" y="6072611"/>
                <a:ext cx="846054" cy="2519876"/>
              </a:xfrm>
              <a:custGeom>
                <a:avLst/>
                <a:gdLst>
                  <a:gd name="connsiteX0" fmla="*/ 246648 w 846054"/>
                  <a:gd name="connsiteY0" fmla="*/ 3577 h 2519876"/>
                  <a:gd name="connsiteX1" fmla="*/ 571260 w 846054"/>
                  <a:gd name="connsiteY1" fmla="*/ 282469 h 2519876"/>
                  <a:gd name="connsiteX2" fmla="*/ 470676 w 846054"/>
                  <a:gd name="connsiteY2" fmla="*/ 369337 h 2519876"/>
                  <a:gd name="connsiteX3" fmla="*/ 845580 w 846054"/>
                  <a:gd name="connsiteY3" fmla="*/ 657373 h 2519876"/>
                  <a:gd name="connsiteX4" fmla="*/ 548400 w 846054"/>
                  <a:gd name="connsiteY4" fmla="*/ 643657 h 2519876"/>
                  <a:gd name="connsiteX5" fmla="*/ 520968 w 846054"/>
                  <a:gd name="connsiteY5" fmla="*/ 986557 h 2519876"/>
                  <a:gd name="connsiteX6" fmla="*/ 456960 w 846054"/>
                  <a:gd name="connsiteY6" fmla="*/ 1146577 h 2519876"/>
                  <a:gd name="connsiteX7" fmla="*/ 671844 w 846054"/>
                  <a:gd name="connsiteY7" fmla="*/ 1512337 h 2519876"/>
                  <a:gd name="connsiteX8" fmla="*/ 712992 w 846054"/>
                  <a:gd name="connsiteY8" fmla="*/ 1695217 h 2519876"/>
                  <a:gd name="connsiteX9" fmla="*/ 543828 w 846054"/>
                  <a:gd name="connsiteY9" fmla="*/ 1791229 h 2519876"/>
                  <a:gd name="connsiteX10" fmla="*/ 658128 w 846054"/>
                  <a:gd name="connsiteY10" fmla="*/ 1942105 h 2519876"/>
                  <a:gd name="connsiteX11" fmla="*/ 749568 w 846054"/>
                  <a:gd name="connsiteY11" fmla="*/ 2051833 h 2519876"/>
                  <a:gd name="connsiteX12" fmla="*/ 603264 w 846054"/>
                  <a:gd name="connsiteY12" fmla="*/ 2038117 h 2519876"/>
                  <a:gd name="connsiteX13" fmla="*/ 749568 w 846054"/>
                  <a:gd name="connsiteY13" fmla="*/ 2220997 h 2519876"/>
                  <a:gd name="connsiteX14" fmla="*/ 447816 w 846054"/>
                  <a:gd name="connsiteY14" fmla="*/ 2390161 h 2519876"/>
                  <a:gd name="connsiteX15" fmla="*/ 8904 w 846054"/>
                  <a:gd name="connsiteY15" fmla="*/ 2513605 h 2519876"/>
                  <a:gd name="connsiteX16" fmla="*/ 155208 w 846054"/>
                  <a:gd name="connsiteY16" fmla="*/ 2445025 h 2519876"/>
                  <a:gd name="connsiteX17" fmla="*/ 182640 w 846054"/>
                  <a:gd name="connsiteY17" fmla="*/ 1974109 h 2519876"/>
                  <a:gd name="connsiteX18" fmla="*/ 214644 w 846054"/>
                  <a:gd name="connsiteY18" fmla="*/ 1174009 h 2519876"/>
                  <a:gd name="connsiteX19" fmla="*/ 365520 w 846054"/>
                  <a:gd name="connsiteY19" fmla="*/ 1654069 h 2519876"/>
                  <a:gd name="connsiteX20" fmla="*/ 196356 w 846054"/>
                  <a:gd name="connsiteY20" fmla="*/ 693949 h 2519876"/>
                  <a:gd name="connsiteX21" fmla="*/ 306084 w 846054"/>
                  <a:gd name="connsiteY21" fmla="*/ 1004845 h 2519876"/>
                  <a:gd name="connsiteX22" fmla="*/ 159780 w 846054"/>
                  <a:gd name="connsiteY22" fmla="*/ 346477 h 2519876"/>
                  <a:gd name="connsiteX23" fmla="*/ 392952 w 846054"/>
                  <a:gd name="connsiteY23" fmla="*/ 575077 h 2519876"/>
                  <a:gd name="connsiteX24" fmla="*/ 319800 w 846054"/>
                  <a:gd name="connsiteY24" fmla="*/ 236749 h 2519876"/>
                  <a:gd name="connsiteX25" fmla="*/ 315228 w 846054"/>
                  <a:gd name="connsiteY25" fmla="*/ 131593 h 2519876"/>
                  <a:gd name="connsiteX26" fmla="*/ 246648 w 846054"/>
                  <a:gd name="connsiteY26" fmla="*/ 3577 h 2519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846054" h="2519876">
                    <a:moveTo>
                      <a:pt x="246648" y="3577"/>
                    </a:moveTo>
                    <a:cubicBezTo>
                      <a:pt x="289320" y="28723"/>
                      <a:pt x="533922" y="221509"/>
                      <a:pt x="571260" y="282469"/>
                    </a:cubicBezTo>
                    <a:cubicBezTo>
                      <a:pt x="608598" y="343429"/>
                      <a:pt x="424956" y="306853"/>
                      <a:pt x="470676" y="369337"/>
                    </a:cubicBezTo>
                    <a:cubicBezTo>
                      <a:pt x="516396" y="431821"/>
                      <a:pt x="832626" y="611653"/>
                      <a:pt x="845580" y="657373"/>
                    </a:cubicBezTo>
                    <a:cubicBezTo>
                      <a:pt x="858534" y="703093"/>
                      <a:pt x="602502" y="588793"/>
                      <a:pt x="548400" y="643657"/>
                    </a:cubicBezTo>
                    <a:cubicBezTo>
                      <a:pt x="494298" y="698521"/>
                      <a:pt x="536208" y="902737"/>
                      <a:pt x="520968" y="986557"/>
                    </a:cubicBezTo>
                    <a:cubicBezTo>
                      <a:pt x="505728" y="1070377"/>
                      <a:pt x="431814" y="1058947"/>
                      <a:pt x="456960" y="1146577"/>
                    </a:cubicBezTo>
                    <a:cubicBezTo>
                      <a:pt x="482106" y="1234207"/>
                      <a:pt x="629172" y="1420897"/>
                      <a:pt x="671844" y="1512337"/>
                    </a:cubicBezTo>
                    <a:cubicBezTo>
                      <a:pt x="714516" y="1603777"/>
                      <a:pt x="734328" y="1648735"/>
                      <a:pt x="712992" y="1695217"/>
                    </a:cubicBezTo>
                    <a:cubicBezTo>
                      <a:pt x="691656" y="1741699"/>
                      <a:pt x="552972" y="1750081"/>
                      <a:pt x="543828" y="1791229"/>
                    </a:cubicBezTo>
                    <a:cubicBezTo>
                      <a:pt x="534684" y="1832377"/>
                      <a:pt x="623838" y="1898671"/>
                      <a:pt x="658128" y="1942105"/>
                    </a:cubicBezTo>
                    <a:cubicBezTo>
                      <a:pt x="692418" y="1985539"/>
                      <a:pt x="758712" y="2035831"/>
                      <a:pt x="749568" y="2051833"/>
                    </a:cubicBezTo>
                    <a:cubicBezTo>
                      <a:pt x="740424" y="2067835"/>
                      <a:pt x="603264" y="2009923"/>
                      <a:pt x="603264" y="2038117"/>
                    </a:cubicBezTo>
                    <a:cubicBezTo>
                      <a:pt x="603264" y="2066311"/>
                      <a:pt x="775476" y="2162323"/>
                      <a:pt x="749568" y="2220997"/>
                    </a:cubicBezTo>
                    <a:cubicBezTo>
                      <a:pt x="723660" y="2279671"/>
                      <a:pt x="571260" y="2341393"/>
                      <a:pt x="447816" y="2390161"/>
                    </a:cubicBezTo>
                    <a:cubicBezTo>
                      <a:pt x="324372" y="2438929"/>
                      <a:pt x="57672" y="2504461"/>
                      <a:pt x="8904" y="2513605"/>
                    </a:cubicBezTo>
                    <a:cubicBezTo>
                      <a:pt x="-39864" y="2522749"/>
                      <a:pt x="126252" y="2534941"/>
                      <a:pt x="155208" y="2445025"/>
                    </a:cubicBezTo>
                    <a:cubicBezTo>
                      <a:pt x="184164" y="2355109"/>
                      <a:pt x="172734" y="2185945"/>
                      <a:pt x="182640" y="1974109"/>
                    </a:cubicBezTo>
                    <a:cubicBezTo>
                      <a:pt x="192546" y="1762273"/>
                      <a:pt x="184164" y="1227349"/>
                      <a:pt x="214644" y="1174009"/>
                    </a:cubicBezTo>
                    <a:cubicBezTo>
                      <a:pt x="245124" y="1120669"/>
                      <a:pt x="368568" y="1734079"/>
                      <a:pt x="365520" y="1654069"/>
                    </a:cubicBezTo>
                    <a:cubicBezTo>
                      <a:pt x="362472" y="1574059"/>
                      <a:pt x="206262" y="802153"/>
                      <a:pt x="196356" y="693949"/>
                    </a:cubicBezTo>
                    <a:cubicBezTo>
                      <a:pt x="186450" y="585745"/>
                      <a:pt x="312180" y="1062757"/>
                      <a:pt x="306084" y="1004845"/>
                    </a:cubicBezTo>
                    <a:cubicBezTo>
                      <a:pt x="299988" y="946933"/>
                      <a:pt x="145302" y="418105"/>
                      <a:pt x="159780" y="346477"/>
                    </a:cubicBezTo>
                    <a:cubicBezTo>
                      <a:pt x="174258" y="274849"/>
                      <a:pt x="366282" y="593365"/>
                      <a:pt x="392952" y="575077"/>
                    </a:cubicBezTo>
                    <a:cubicBezTo>
                      <a:pt x="419622" y="556789"/>
                      <a:pt x="332754" y="310663"/>
                      <a:pt x="319800" y="236749"/>
                    </a:cubicBezTo>
                    <a:cubicBezTo>
                      <a:pt x="306846" y="162835"/>
                      <a:pt x="328944" y="170455"/>
                      <a:pt x="315228" y="131593"/>
                    </a:cubicBezTo>
                    <a:cubicBezTo>
                      <a:pt x="301512" y="92731"/>
                      <a:pt x="203976" y="-21569"/>
                      <a:pt x="246648" y="3577"/>
                    </a:cubicBezTo>
                    <a:close/>
                  </a:path>
                </a:pathLst>
              </a:custGeom>
              <a:solidFill>
                <a:srgbClr val="92D05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4" name="フリーフォーム 1293">
                <a:extLst>
                  <a:ext uri="{FF2B5EF4-FFF2-40B4-BE49-F238E27FC236}">
                    <a16:creationId xmlns:a16="http://schemas.microsoft.com/office/drawing/2014/main" id="{7D62286D-E702-45C0-45FB-9A43B77DF89B}"/>
                  </a:ext>
                </a:extLst>
              </p:cNvPr>
              <p:cNvSpPr/>
              <p:nvPr/>
            </p:nvSpPr>
            <p:spPr>
              <a:xfrm>
                <a:off x="5612344" y="4780351"/>
                <a:ext cx="575009" cy="1053826"/>
              </a:xfrm>
              <a:custGeom>
                <a:avLst/>
                <a:gdLst>
                  <a:gd name="connsiteX0" fmla="*/ 540149 w 575009"/>
                  <a:gd name="connsiteY0" fmla="*/ 110901 h 1053826"/>
                  <a:gd name="connsiteX1" fmla="*/ 169659 w 575009"/>
                  <a:gd name="connsiteY1" fmla="*/ 59663 h 1053826"/>
                  <a:gd name="connsiteX2" fmla="*/ 180 w 575009"/>
                  <a:gd name="connsiteY2" fmla="*/ 993770 h 1053826"/>
                  <a:gd name="connsiteX3" fmla="*/ 197249 w 575009"/>
                  <a:gd name="connsiteY3" fmla="*/ 946473 h 1053826"/>
                  <a:gd name="connsiteX4" fmla="*/ 567739 w 575009"/>
                  <a:gd name="connsiteY4" fmla="*/ 832173 h 1053826"/>
                  <a:gd name="connsiteX5" fmla="*/ 449497 w 575009"/>
                  <a:gd name="connsiteY5" fmla="*/ 244908 h 1053826"/>
                  <a:gd name="connsiteX6" fmla="*/ 540149 w 575009"/>
                  <a:gd name="connsiteY6" fmla="*/ 110901 h 1053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5009" h="1053826">
                    <a:moveTo>
                      <a:pt x="540149" y="110901"/>
                    </a:moveTo>
                    <a:cubicBezTo>
                      <a:pt x="493509" y="80027"/>
                      <a:pt x="259654" y="-87482"/>
                      <a:pt x="169659" y="59663"/>
                    </a:cubicBezTo>
                    <a:cubicBezTo>
                      <a:pt x="79664" y="206808"/>
                      <a:pt x="-4418" y="845968"/>
                      <a:pt x="180" y="993770"/>
                    </a:cubicBezTo>
                    <a:cubicBezTo>
                      <a:pt x="4778" y="1141572"/>
                      <a:pt x="102656" y="973406"/>
                      <a:pt x="197249" y="946473"/>
                    </a:cubicBezTo>
                    <a:cubicBezTo>
                      <a:pt x="291842" y="919540"/>
                      <a:pt x="525698" y="949100"/>
                      <a:pt x="567739" y="832173"/>
                    </a:cubicBezTo>
                    <a:cubicBezTo>
                      <a:pt x="609780" y="715246"/>
                      <a:pt x="456066" y="361835"/>
                      <a:pt x="449497" y="244908"/>
                    </a:cubicBezTo>
                    <a:cubicBezTo>
                      <a:pt x="442928" y="127981"/>
                      <a:pt x="586789" y="141775"/>
                      <a:pt x="540149" y="110901"/>
                    </a:cubicBezTo>
                    <a:close/>
                  </a:path>
                </a:pathLst>
              </a:cu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5" name="フリーフォーム 1294">
                <a:extLst>
                  <a:ext uri="{FF2B5EF4-FFF2-40B4-BE49-F238E27FC236}">
                    <a16:creationId xmlns:a16="http://schemas.microsoft.com/office/drawing/2014/main" id="{E41B272A-0056-B409-B996-C99573423E13}"/>
                  </a:ext>
                </a:extLst>
              </p:cNvPr>
              <p:cNvSpPr/>
              <p:nvPr/>
            </p:nvSpPr>
            <p:spPr>
              <a:xfrm>
                <a:off x="4399416" y="5883939"/>
                <a:ext cx="1172390" cy="573054"/>
              </a:xfrm>
              <a:custGeom>
                <a:avLst/>
                <a:gdLst>
                  <a:gd name="connsiteX0" fmla="*/ 657374 w 1172390"/>
                  <a:gd name="connsiteY0" fmla="*/ 67544 h 573054"/>
                  <a:gd name="connsiteX1" fmla="*/ 125287 w 1172390"/>
                  <a:gd name="connsiteY1" fmla="*/ 540 h 573054"/>
                  <a:gd name="connsiteX2" fmla="*/ 7046 w 1172390"/>
                  <a:gd name="connsiteY2" fmla="*/ 95133 h 573054"/>
                  <a:gd name="connsiteX3" fmla="*/ 77991 w 1172390"/>
                  <a:gd name="connsiteY3" fmla="*/ 256730 h 573054"/>
                  <a:gd name="connsiteX4" fmla="*/ 598253 w 1172390"/>
                  <a:gd name="connsiteY4" fmla="*/ 426209 h 573054"/>
                  <a:gd name="connsiteX5" fmla="*/ 1134281 w 1172390"/>
                  <a:gd name="connsiteY5" fmla="*/ 572040 h 573054"/>
                  <a:gd name="connsiteX6" fmla="*/ 1110632 w 1172390"/>
                  <a:gd name="connsiteY6" fmla="*/ 351323 h 573054"/>
                  <a:gd name="connsiteX7" fmla="*/ 964801 w 1172390"/>
                  <a:gd name="connsiteY7" fmla="*/ 378913 h 573054"/>
                  <a:gd name="connsiteX8" fmla="*/ 550956 w 1172390"/>
                  <a:gd name="connsiteY8" fmla="*/ 426209 h 573054"/>
                  <a:gd name="connsiteX9" fmla="*/ 535191 w 1172390"/>
                  <a:gd name="connsiteY9" fmla="*/ 280378 h 573054"/>
                  <a:gd name="connsiteX10" fmla="*/ 657374 w 1172390"/>
                  <a:gd name="connsiteY10" fmla="*/ 67544 h 5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72390" h="573054">
                    <a:moveTo>
                      <a:pt x="657374" y="67544"/>
                    </a:moveTo>
                    <a:cubicBezTo>
                      <a:pt x="589057" y="20904"/>
                      <a:pt x="233675" y="-4058"/>
                      <a:pt x="125287" y="540"/>
                    </a:cubicBezTo>
                    <a:cubicBezTo>
                      <a:pt x="16899" y="5138"/>
                      <a:pt x="14929" y="52435"/>
                      <a:pt x="7046" y="95133"/>
                    </a:cubicBezTo>
                    <a:cubicBezTo>
                      <a:pt x="-837" y="137831"/>
                      <a:pt x="-20543" y="201551"/>
                      <a:pt x="77991" y="256730"/>
                    </a:cubicBezTo>
                    <a:cubicBezTo>
                      <a:pt x="176525" y="311909"/>
                      <a:pt x="422205" y="373657"/>
                      <a:pt x="598253" y="426209"/>
                    </a:cubicBezTo>
                    <a:cubicBezTo>
                      <a:pt x="774301" y="478761"/>
                      <a:pt x="1048885" y="584521"/>
                      <a:pt x="1134281" y="572040"/>
                    </a:cubicBezTo>
                    <a:cubicBezTo>
                      <a:pt x="1219678" y="559559"/>
                      <a:pt x="1138879" y="383511"/>
                      <a:pt x="1110632" y="351323"/>
                    </a:cubicBezTo>
                    <a:cubicBezTo>
                      <a:pt x="1082385" y="319135"/>
                      <a:pt x="1058080" y="366432"/>
                      <a:pt x="964801" y="378913"/>
                    </a:cubicBezTo>
                    <a:cubicBezTo>
                      <a:pt x="871522" y="391394"/>
                      <a:pt x="622558" y="442632"/>
                      <a:pt x="550956" y="426209"/>
                    </a:cubicBezTo>
                    <a:cubicBezTo>
                      <a:pt x="479354" y="409786"/>
                      <a:pt x="518112" y="334243"/>
                      <a:pt x="535191" y="280378"/>
                    </a:cubicBezTo>
                    <a:cubicBezTo>
                      <a:pt x="552270" y="226513"/>
                      <a:pt x="725691" y="114184"/>
                      <a:pt x="657374" y="67544"/>
                    </a:cubicBezTo>
                    <a:close/>
                  </a:path>
                </a:pathLst>
              </a:cu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6" name="フリーフォーム 1295">
                <a:extLst>
                  <a:ext uri="{FF2B5EF4-FFF2-40B4-BE49-F238E27FC236}">
                    <a16:creationId xmlns:a16="http://schemas.microsoft.com/office/drawing/2014/main" id="{EB293AE2-426D-FAE3-FD71-ECE0BDD70A59}"/>
                  </a:ext>
                </a:extLst>
              </p:cNvPr>
              <p:cNvSpPr/>
              <p:nvPr/>
            </p:nvSpPr>
            <p:spPr>
              <a:xfrm>
                <a:off x="5334846" y="5919787"/>
                <a:ext cx="806344" cy="749650"/>
              </a:xfrm>
              <a:custGeom>
                <a:avLst/>
                <a:gdLst>
                  <a:gd name="connsiteX0" fmla="*/ 518102 w 806344"/>
                  <a:gd name="connsiteY0" fmla="*/ 8047 h 749650"/>
                  <a:gd name="connsiteX1" fmla="*/ 573282 w 806344"/>
                  <a:gd name="connsiteY1" fmla="*/ 8047 h 749650"/>
                  <a:gd name="connsiteX2" fmla="*/ 738820 w 806344"/>
                  <a:gd name="connsiteY2" fmla="*/ 19872 h 749650"/>
                  <a:gd name="connsiteX3" fmla="*/ 797940 w 806344"/>
                  <a:gd name="connsiteY3" fmla="*/ 122347 h 749650"/>
                  <a:gd name="connsiteX4" fmla="*/ 797940 w 806344"/>
                  <a:gd name="connsiteY4" fmla="*/ 252413 h 749650"/>
                  <a:gd name="connsiteX5" fmla="*/ 723054 w 806344"/>
                  <a:gd name="connsiteY5" fmla="*/ 469189 h 749650"/>
                  <a:gd name="connsiteX6" fmla="*/ 663933 w 806344"/>
                  <a:gd name="connsiteY6" fmla="*/ 745085 h 749650"/>
                  <a:gd name="connsiteX7" fmla="*/ 640285 w 806344"/>
                  <a:gd name="connsiteY7" fmla="*/ 634727 h 749650"/>
                  <a:gd name="connsiteX8" fmla="*/ 462923 w 806344"/>
                  <a:gd name="connsiteY8" fmla="*/ 548016 h 749650"/>
                  <a:gd name="connsiteX9" fmla="*/ 360447 w 806344"/>
                  <a:gd name="connsiteY9" fmla="*/ 528310 h 749650"/>
                  <a:gd name="connsiteX10" fmla="*/ 415626 w 806344"/>
                  <a:gd name="connsiteY10" fmla="*/ 433716 h 749650"/>
                  <a:gd name="connsiteX11" fmla="*/ 321033 w 806344"/>
                  <a:gd name="connsiteY11" fmla="*/ 319416 h 749650"/>
                  <a:gd name="connsiteX12" fmla="*/ 1782 w 806344"/>
                  <a:gd name="connsiteY12" fmla="*/ 272120 h 749650"/>
                  <a:gd name="connsiteX13" fmla="*/ 198851 w 806344"/>
                  <a:gd name="connsiteY13" fmla="*/ 138113 h 749650"/>
                  <a:gd name="connsiteX14" fmla="*/ 348623 w 806344"/>
                  <a:gd name="connsiteY14" fmla="*/ 110523 h 749650"/>
                  <a:gd name="connsiteX15" fmla="*/ 506278 w 806344"/>
                  <a:gd name="connsiteY15" fmla="*/ 110523 h 749650"/>
                  <a:gd name="connsiteX16" fmla="*/ 518102 w 806344"/>
                  <a:gd name="connsiteY16" fmla="*/ 8047 h 749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06344" h="749650">
                    <a:moveTo>
                      <a:pt x="518102" y="8047"/>
                    </a:moveTo>
                    <a:cubicBezTo>
                      <a:pt x="529269" y="-9032"/>
                      <a:pt x="536496" y="6076"/>
                      <a:pt x="573282" y="8047"/>
                    </a:cubicBezTo>
                    <a:cubicBezTo>
                      <a:pt x="610068" y="10018"/>
                      <a:pt x="701377" y="822"/>
                      <a:pt x="738820" y="19872"/>
                    </a:cubicBezTo>
                    <a:cubicBezTo>
                      <a:pt x="776263" y="38922"/>
                      <a:pt x="788087" y="83590"/>
                      <a:pt x="797940" y="122347"/>
                    </a:cubicBezTo>
                    <a:cubicBezTo>
                      <a:pt x="807793" y="161104"/>
                      <a:pt x="810421" y="194606"/>
                      <a:pt x="797940" y="252413"/>
                    </a:cubicBezTo>
                    <a:cubicBezTo>
                      <a:pt x="785459" y="310220"/>
                      <a:pt x="745388" y="387077"/>
                      <a:pt x="723054" y="469189"/>
                    </a:cubicBezTo>
                    <a:cubicBezTo>
                      <a:pt x="700720" y="551301"/>
                      <a:pt x="677728" y="717495"/>
                      <a:pt x="663933" y="745085"/>
                    </a:cubicBezTo>
                    <a:cubicBezTo>
                      <a:pt x="650138" y="772675"/>
                      <a:pt x="673787" y="667572"/>
                      <a:pt x="640285" y="634727"/>
                    </a:cubicBezTo>
                    <a:cubicBezTo>
                      <a:pt x="606783" y="601882"/>
                      <a:pt x="509563" y="565752"/>
                      <a:pt x="462923" y="548016"/>
                    </a:cubicBezTo>
                    <a:cubicBezTo>
                      <a:pt x="416283" y="530280"/>
                      <a:pt x="368330" y="547360"/>
                      <a:pt x="360447" y="528310"/>
                    </a:cubicBezTo>
                    <a:cubicBezTo>
                      <a:pt x="352564" y="509260"/>
                      <a:pt x="422195" y="468532"/>
                      <a:pt x="415626" y="433716"/>
                    </a:cubicBezTo>
                    <a:cubicBezTo>
                      <a:pt x="409057" y="398900"/>
                      <a:pt x="390007" y="346349"/>
                      <a:pt x="321033" y="319416"/>
                    </a:cubicBezTo>
                    <a:cubicBezTo>
                      <a:pt x="252059" y="292483"/>
                      <a:pt x="22146" y="302337"/>
                      <a:pt x="1782" y="272120"/>
                    </a:cubicBezTo>
                    <a:cubicBezTo>
                      <a:pt x="-18582" y="241903"/>
                      <a:pt x="141044" y="165046"/>
                      <a:pt x="198851" y="138113"/>
                    </a:cubicBezTo>
                    <a:cubicBezTo>
                      <a:pt x="256658" y="111180"/>
                      <a:pt x="297385" y="115121"/>
                      <a:pt x="348623" y="110523"/>
                    </a:cubicBezTo>
                    <a:cubicBezTo>
                      <a:pt x="399861" y="105925"/>
                      <a:pt x="478688" y="123004"/>
                      <a:pt x="506278" y="110523"/>
                    </a:cubicBezTo>
                    <a:cubicBezTo>
                      <a:pt x="533868" y="98042"/>
                      <a:pt x="506935" y="25126"/>
                      <a:pt x="518102" y="8047"/>
                    </a:cubicBezTo>
                    <a:close/>
                  </a:path>
                </a:pathLst>
              </a:cu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7" name="フリーフォーム 1296">
                <a:extLst>
                  <a:ext uri="{FF2B5EF4-FFF2-40B4-BE49-F238E27FC236}">
                    <a16:creationId xmlns:a16="http://schemas.microsoft.com/office/drawing/2014/main" id="{2C9D4028-3D66-C296-D537-24D0008FA6BC}"/>
                  </a:ext>
                </a:extLst>
              </p:cNvPr>
              <p:cNvSpPr/>
              <p:nvPr/>
            </p:nvSpPr>
            <p:spPr>
              <a:xfrm>
                <a:off x="4723286" y="6076304"/>
                <a:ext cx="579242" cy="1267607"/>
              </a:xfrm>
              <a:custGeom>
                <a:avLst/>
                <a:gdLst>
                  <a:gd name="connsiteX0" fmla="*/ 160083 w 579242"/>
                  <a:gd name="connsiteY0" fmla="*/ 1303 h 1267607"/>
                  <a:gd name="connsiteX1" fmla="*/ 231028 w 579242"/>
                  <a:gd name="connsiteY1" fmla="*/ 218079 h 1267607"/>
                  <a:gd name="connsiteX2" fmla="*/ 231028 w 579242"/>
                  <a:gd name="connsiteY2" fmla="*/ 285082 h 1267607"/>
                  <a:gd name="connsiteX3" fmla="*/ 89138 w 579242"/>
                  <a:gd name="connsiteY3" fmla="*/ 631924 h 1267607"/>
                  <a:gd name="connsiteX4" fmla="*/ 2428 w 579242"/>
                  <a:gd name="connsiteY4" fmla="*/ 1100948 h 1267607"/>
                  <a:gd name="connsiteX5" fmla="*/ 30017 w 579242"/>
                  <a:gd name="connsiteY5" fmla="*/ 1156127 h 1267607"/>
                  <a:gd name="connsiteX6" fmla="*/ 93080 w 579242"/>
                  <a:gd name="connsiteY6" fmla="*/ 1266486 h 1267607"/>
                  <a:gd name="connsiteX7" fmla="*/ 148259 w 579242"/>
                  <a:gd name="connsiteY7" fmla="*/ 1081241 h 1267607"/>
                  <a:gd name="connsiteX8" fmla="*/ 566045 w 579242"/>
                  <a:gd name="connsiteY8" fmla="*/ 210196 h 1267607"/>
                  <a:gd name="connsiteX9" fmla="*/ 459628 w 579242"/>
                  <a:gd name="connsiteY9" fmla="*/ 198372 h 1267607"/>
                  <a:gd name="connsiteX10" fmla="*/ 305914 w 579242"/>
                  <a:gd name="connsiteY10" fmla="*/ 131368 h 1267607"/>
                  <a:gd name="connsiteX11" fmla="*/ 160083 w 579242"/>
                  <a:gd name="connsiteY11" fmla="*/ 1303 h 1267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9242" h="1267607">
                    <a:moveTo>
                      <a:pt x="160083" y="1303"/>
                    </a:moveTo>
                    <a:cubicBezTo>
                      <a:pt x="147602" y="15755"/>
                      <a:pt x="219204" y="170783"/>
                      <a:pt x="231028" y="218079"/>
                    </a:cubicBezTo>
                    <a:cubicBezTo>
                      <a:pt x="242852" y="265375"/>
                      <a:pt x="254676" y="216108"/>
                      <a:pt x="231028" y="285082"/>
                    </a:cubicBezTo>
                    <a:cubicBezTo>
                      <a:pt x="207380" y="354056"/>
                      <a:pt x="127238" y="495946"/>
                      <a:pt x="89138" y="631924"/>
                    </a:cubicBezTo>
                    <a:cubicBezTo>
                      <a:pt x="51038" y="767902"/>
                      <a:pt x="12281" y="1013581"/>
                      <a:pt x="2428" y="1100948"/>
                    </a:cubicBezTo>
                    <a:cubicBezTo>
                      <a:pt x="-7426" y="1188315"/>
                      <a:pt x="14908" y="1128537"/>
                      <a:pt x="30017" y="1156127"/>
                    </a:cubicBezTo>
                    <a:cubicBezTo>
                      <a:pt x="45126" y="1183717"/>
                      <a:pt x="73373" y="1278967"/>
                      <a:pt x="93080" y="1266486"/>
                    </a:cubicBezTo>
                    <a:cubicBezTo>
                      <a:pt x="112787" y="1254005"/>
                      <a:pt x="69432" y="1257289"/>
                      <a:pt x="148259" y="1081241"/>
                    </a:cubicBezTo>
                    <a:cubicBezTo>
                      <a:pt x="227086" y="905193"/>
                      <a:pt x="514150" y="357341"/>
                      <a:pt x="566045" y="210196"/>
                    </a:cubicBezTo>
                    <a:cubicBezTo>
                      <a:pt x="617940" y="63051"/>
                      <a:pt x="502983" y="211510"/>
                      <a:pt x="459628" y="198372"/>
                    </a:cubicBezTo>
                    <a:cubicBezTo>
                      <a:pt x="416273" y="185234"/>
                      <a:pt x="355181" y="166184"/>
                      <a:pt x="305914" y="131368"/>
                    </a:cubicBezTo>
                    <a:cubicBezTo>
                      <a:pt x="256647" y="96552"/>
                      <a:pt x="172564" y="-13149"/>
                      <a:pt x="160083" y="1303"/>
                    </a:cubicBezTo>
                    <a:close/>
                  </a:path>
                </a:pathLst>
              </a:cu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8" name="フリーフォーム 1297">
                <a:extLst>
                  <a:ext uri="{FF2B5EF4-FFF2-40B4-BE49-F238E27FC236}">
                    <a16:creationId xmlns:a16="http://schemas.microsoft.com/office/drawing/2014/main" id="{D907D428-3AC9-E557-EBD9-F8DF2AF804E7}"/>
                  </a:ext>
                </a:extLst>
              </p:cNvPr>
              <p:cNvSpPr/>
              <p:nvPr/>
            </p:nvSpPr>
            <p:spPr>
              <a:xfrm>
                <a:off x="5204719" y="6142895"/>
                <a:ext cx="599968" cy="1344325"/>
              </a:xfrm>
              <a:custGeom>
                <a:avLst/>
                <a:gdLst>
                  <a:gd name="connsiteX0" fmla="*/ 1843 w 599968"/>
                  <a:gd name="connsiteY0" fmla="*/ 131781 h 1344325"/>
                  <a:gd name="connsiteX1" fmla="*/ 384157 w 599968"/>
                  <a:gd name="connsiteY1" fmla="*/ 5657 h 1344325"/>
                  <a:gd name="connsiteX2" fmla="*/ 459043 w 599968"/>
                  <a:gd name="connsiteY2" fmla="*/ 29305 h 1344325"/>
                  <a:gd name="connsiteX3" fmla="*/ 573343 w 599968"/>
                  <a:gd name="connsiteY3" fmla="*/ 96308 h 1344325"/>
                  <a:gd name="connsiteX4" fmla="*/ 593050 w 599968"/>
                  <a:gd name="connsiteY4" fmla="*/ 230315 h 1344325"/>
                  <a:gd name="connsiteX5" fmla="*/ 478750 w 599968"/>
                  <a:gd name="connsiteY5" fmla="*/ 967353 h 1344325"/>
                  <a:gd name="connsiteX6" fmla="*/ 462984 w 599968"/>
                  <a:gd name="connsiteY6" fmla="*/ 1306312 h 1344325"/>
                  <a:gd name="connsiteX7" fmla="*/ 242267 w 599968"/>
                  <a:gd name="connsiteY7" fmla="*/ 1278722 h 1344325"/>
                  <a:gd name="connsiteX8" fmla="*/ 277740 w 599968"/>
                  <a:gd name="connsiteY8" fmla="*/ 793933 h 1344325"/>
                  <a:gd name="connsiteX9" fmla="*/ 273798 w 599968"/>
                  <a:gd name="connsiteY9" fmla="*/ 155429 h 1344325"/>
                  <a:gd name="connsiteX10" fmla="*/ 135850 w 599968"/>
                  <a:gd name="connsiteY10" fmla="*/ 179077 h 1344325"/>
                  <a:gd name="connsiteX11" fmla="*/ 234384 w 599968"/>
                  <a:gd name="connsiteY11" fmla="*/ 131781 h 1344325"/>
                  <a:gd name="connsiteX12" fmla="*/ 1843 w 599968"/>
                  <a:gd name="connsiteY12" fmla="*/ 131781 h 134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9968" h="1344325">
                    <a:moveTo>
                      <a:pt x="1843" y="131781"/>
                    </a:moveTo>
                    <a:cubicBezTo>
                      <a:pt x="26805" y="110760"/>
                      <a:pt x="307957" y="22736"/>
                      <a:pt x="384157" y="5657"/>
                    </a:cubicBezTo>
                    <a:cubicBezTo>
                      <a:pt x="460357" y="-11422"/>
                      <a:pt x="427512" y="14196"/>
                      <a:pt x="459043" y="29305"/>
                    </a:cubicBezTo>
                    <a:cubicBezTo>
                      <a:pt x="490574" y="44414"/>
                      <a:pt x="551009" y="62806"/>
                      <a:pt x="573343" y="96308"/>
                    </a:cubicBezTo>
                    <a:cubicBezTo>
                      <a:pt x="595677" y="129810"/>
                      <a:pt x="608816" y="85141"/>
                      <a:pt x="593050" y="230315"/>
                    </a:cubicBezTo>
                    <a:cubicBezTo>
                      <a:pt x="577285" y="375489"/>
                      <a:pt x="500428" y="788020"/>
                      <a:pt x="478750" y="967353"/>
                    </a:cubicBezTo>
                    <a:cubicBezTo>
                      <a:pt x="457072" y="1146686"/>
                      <a:pt x="502398" y="1254417"/>
                      <a:pt x="462984" y="1306312"/>
                    </a:cubicBezTo>
                    <a:cubicBezTo>
                      <a:pt x="423570" y="1358207"/>
                      <a:pt x="273141" y="1364119"/>
                      <a:pt x="242267" y="1278722"/>
                    </a:cubicBezTo>
                    <a:cubicBezTo>
                      <a:pt x="211393" y="1193326"/>
                      <a:pt x="272485" y="981148"/>
                      <a:pt x="277740" y="793933"/>
                    </a:cubicBezTo>
                    <a:cubicBezTo>
                      <a:pt x="282995" y="606718"/>
                      <a:pt x="297446" y="257905"/>
                      <a:pt x="273798" y="155429"/>
                    </a:cubicBezTo>
                    <a:cubicBezTo>
                      <a:pt x="250150" y="52953"/>
                      <a:pt x="142419" y="183018"/>
                      <a:pt x="135850" y="179077"/>
                    </a:cubicBezTo>
                    <a:cubicBezTo>
                      <a:pt x="129281" y="175136"/>
                      <a:pt x="255405" y="137693"/>
                      <a:pt x="234384" y="131781"/>
                    </a:cubicBezTo>
                    <a:cubicBezTo>
                      <a:pt x="213363" y="125869"/>
                      <a:pt x="-23119" y="152802"/>
                      <a:pt x="1843" y="131781"/>
                    </a:cubicBezTo>
                    <a:close/>
                  </a:path>
                </a:pathLst>
              </a:cu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9" name="フリーフォーム 1298">
                <a:extLst>
                  <a:ext uri="{FF2B5EF4-FFF2-40B4-BE49-F238E27FC236}">
                    <a16:creationId xmlns:a16="http://schemas.microsoft.com/office/drawing/2014/main" id="{3D94BC88-69B5-CFF1-C3CB-D12B2683E969}"/>
                  </a:ext>
                </a:extLst>
              </p:cNvPr>
              <p:cNvSpPr/>
              <p:nvPr/>
            </p:nvSpPr>
            <p:spPr>
              <a:xfrm>
                <a:off x="4549346" y="5428725"/>
                <a:ext cx="388054" cy="516120"/>
              </a:xfrm>
              <a:custGeom>
                <a:avLst/>
                <a:gdLst>
                  <a:gd name="connsiteX0" fmla="*/ 5594 w 388054"/>
                  <a:gd name="connsiteY0" fmla="*/ 3084 h 516120"/>
                  <a:gd name="connsiteX1" fmla="*/ 367260 w 388054"/>
                  <a:gd name="connsiteY1" fmla="*/ 23556 h 516120"/>
                  <a:gd name="connsiteX2" fmla="*/ 339964 w 388054"/>
                  <a:gd name="connsiteY2" fmla="*/ 95206 h 516120"/>
                  <a:gd name="connsiteX3" fmla="*/ 305845 w 388054"/>
                  <a:gd name="connsiteY3" fmla="*/ 490991 h 516120"/>
                  <a:gd name="connsiteX4" fmla="*/ 104541 w 388054"/>
                  <a:gd name="connsiteY4" fmla="*/ 473932 h 516120"/>
                  <a:gd name="connsiteX5" fmla="*/ 53361 w 388054"/>
                  <a:gd name="connsiteY5" fmla="*/ 460284 h 516120"/>
                  <a:gd name="connsiteX6" fmla="*/ 63597 w 388054"/>
                  <a:gd name="connsiteY6" fmla="*/ 409105 h 516120"/>
                  <a:gd name="connsiteX7" fmla="*/ 15830 w 388054"/>
                  <a:gd name="connsiteY7" fmla="*/ 289687 h 516120"/>
                  <a:gd name="connsiteX8" fmla="*/ 49950 w 388054"/>
                  <a:gd name="connsiteY8" fmla="*/ 146385 h 516120"/>
                  <a:gd name="connsiteX9" fmla="*/ 138660 w 388054"/>
                  <a:gd name="connsiteY9" fmla="*/ 81559 h 516120"/>
                  <a:gd name="connsiteX10" fmla="*/ 5594 w 388054"/>
                  <a:gd name="connsiteY10" fmla="*/ 3084 h 516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8054" h="516120">
                    <a:moveTo>
                      <a:pt x="5594" y="3084"/>
                    </a:moveTo>
                    <a:cubicBezTo>
                      <a:pt x="43694" y="-6583"/>
                      <a:pt x="311532" y="8202"/>
                      <a:pt x="367260" y="23556"/>
                    </a:cubicBezTo>
                    <a:cubicBezTo>
                      <a:pt x="422988" y="38910"/>
                      <a:pt x="350200" y="17300"/>
                      <a:pt x="339964" y="95206"/>
                    </a:cubicBezTo>
                    <a:cubicBezTo>
                      <a:pt x="329728" y="173112"/>
                      <a:pt x="345082" y="427870"/>
                      <a:pt x="305845" y="490991"/>
                    </a:cubicBezTo>
                    <a:cubicBezTo>
                      <a:pt x="266608" y="554112"/>
                      <a:pt x="146622" y="479050"/>
                      <a:pt x="104541" y="473932"/>
                    </a:cubicBezTo>
                    <a:cubicBezTo>
                      <a:pt x="62460" y="468814"/>
                      <a:pt x="60185" y="471089"/>
                      <a:pt x="53361" y="460284"/>
                    </a:cubicBezTo>
                    <a:cubicBezTo>
                      <a:pt x="46537" y="449479"/>
                      <a:pt x="69852" y="437538"/>
                      <a:pt x="63597" y="409105"/>
                    </a:cubicBezTo>
                    <a:cubicBezTo>
                      <a:pt x="57342" y="380672"/>
                      <a:pt x="18105" y="333474"/>
                      <a:pt x="15830" y="289687"/>
                    </a:cubicBezTo>
                    <a:cubicBezTo>
                      <a:pt x="13556" y="245900"/>
                      <a:pt x="29478" y="181073"/>
                      <a:pt x="49950" y="146385"/>
                    </a:cubicBezTo>
                    <a:cubicBezTo>
                      <a:pt x="70422" y="111697"/>
                      <a:pt x="140935" y="104305"/>
                      <a:pt x="138660" y="81559"/>
                    </a:cubicBezTo>
                    <a:cubicBezTo>
                      <a:pt x="136385" y="58813"/>
                      <a:pt x="-32506" y="12751"/>
                      <a:pt x="5594" y="308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0" name="フリーフォーム 1299">
                <a:extLst>
                  <a:ext uri="{FF2B5EF4-FFF2-40B4-BE49-F238E27FC236}">
                    <a16:creationId xmlns:a16="http://schemas.microsoft.com/office/drawing/2014/main" id="{02E1EA96-2D8E-D1A0-FED2-05D75DE00C0D}"/>
                  </a:ext>
                </a:extLst>
              </p:cNvPr>
              <p:cNvSpPr/>
              <p:nvPr/>
            </p:nvSpPr>
            <p:spPr>
              <a:xfrm>
                <a:off x="4546664" y="5499517"/>
                <a:ext cx="330595" cy="303421"/>
              </a:xfrm>
              <a:custGeom>
                <a:avLst/>
                <a:gdLst>
                  <a:gd name="connsiteX0" fmla="*/ 8276 w 330595"/>
                  <a:gd name="connsiteY0" fmla="*/ 82417 h 303421"/>
                  <a:gd name="connsiteX1" fmla="*/ 151578 w 330595"/>
                  <a:gd name="connsiteY1" fmla="*/ 531 h 303421"/>
                  <a:gd name="connsiteX2" fmla="*/ 291467 w 330595"/>
                  <a:gd name="connsiteY2" fmla="*/ 51710 h 303421"/>
                  <a:gd name="connsiteX3" fmla="*/ 325587 w 330595"/>
                  <a:gd name="connsiteY3" fmla="*/ 140420 h 303421"/>
                  <a:gd name="connsiteX4" fmla="*/ 202757 w 330595"/>
                  <a:gd name="connsiteY4" fmla="*/ 293958 h 303421"/>
                  <a:gd name="connsiteX5" fmla="*/ 114046 w 330595"/>
                  <a:gd name="connsiteY5" fmla="*/ 276898 h 303421"/>
                  <a:gd name="connsiteX6" fmla="*/ 28748 w 330595"/>
                  <a:gd name="connsiteY6" fmla="*/ 195011 h 303421"/>
                  <a:gd name="connsiteX7" fmla="*/ 8276 w 330595"/>
                  <a:gd name="connsiteY7" fmla="*/ 82417 h 303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0595" h="303421">
                    <a:moveTo>
                      <a:pt x="8276" y="82417"/>
                    </a:moveTo>
                    <a:cubicBezTo>
                      <a:pt x="28748" y="50004"/>
                      <a:pt x="104380" y="5649"/>
                      <a:pt x="151578" y="531"/>
                    </a:cubicBezTo>
                    <a:cubicBezTo>
                      <a:pt x="198776" y="-4587"/>
                      <a:pt x="262466" y="28395"/>
                      <a:pt x="291467" y="51710"/>
                    </a:cubicBezTo>
                    <a:cubicBezTo>
                      <a:pt x="320468" y="75025"/>
                      <a:pt x="340372" y="100045"/>
                      <a:pt x="325587" y="140420"/>
                    </a:cubicBezTo>
                    <a:cubicBezTo>
                      <a:pt x="310802" y="180795"/>
                      <a:pt x="238014" y="271212"/>
                      <a:pt x="202757" y="293958"/>
                    </a:cubicBezTo>
                    <a:cubicBezTo>
                      <a:pt x="167500" y="316704"/>
                      <a:pt x="143047" y="293389"/>
                      <a:pt x="114046" y="276898"/>
                    </a:cubicBezTo>
                    <a:cubicBezTo>
                      <a:pt x="85045" y="260407"/>
                      <a:pt x="48082" y="224013"/>
                      <a:pt x="28748" y="195011"/>
                    </a:cubicBezTo>
                    <a:cubicBezTo>
                      <a:pt x="9414" y="166010"/>
                      <a:pt x="-12196" y="114830"/>
                      <a:pt x="8276" y="82417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1" name="フリーフォーム 1300">
                <a:extLst>
                  <a:ext uri="{FF2B5EF4-FFF2-40B4-BE49-F238E27FC236}">
                    <a16:creationId xmlns:a16="http://schemas.microsoft.com/office/drawing/2014/main" id="{2B578948-9EF1-DFCF-F3E9-29F33D70FD37}"/>
                  </a:ext>
                </a:extLst>
              </p:cNvPr>
              <p:cNvSpPr/>
              <p:nvPr/>
            </p:nvSpPr>
            <p:spPr>
              <a:xfrm>
                <a:off x="5830537" y="4286944"/>
                <a:ext cx="613402" cy="465373"/>
              </a:xfrm>
              <a:custGeom>
                <a:avLst/>
                <a:gdLst>
                  <a:gd name="connsiteX0" fmla="*/ 607794 w 613402"/>
                  <a:gd name="connsiteY0" fmla="*/ 42808 h 465373"/>
                  <a:gd name="connsiteX1" fmla="*/ 464493 w 613402"/>
                  <a:gd name="connsiteY1" fmla="*/ 5277 h 465373"/>
                  <a:gd name="connsiteX2" fmla="*/ 280248 w 613402"/>
                  <a:gd name="connsiteY2" fmla="*/ 158814 h 465373"/>
                  <a:gd name="connsiteX3" fmla="*/ 426962 w 613402"/>
                  <a:gd name="connsiteY3" fmla="*/ 264584 h 465373"/>
                  <a:gd name="connsiteX4" fmla="*/ 276836 w 613402"/>
                  <a:gd name="connsiteY4" fmla="*/ 305528 h 465373"/>
                  <a:gd name="connsiteX5" fmla="*/ 147182 w 613402"/>
                  <a:gd name="connsiteY5" fmla="*/ 247525 h 465373"/>
                  <a:gd name="connsiteX6" fmla="*/ 65296 w 613402"/>
                  <a:gd name="connsiteY6" fmla="*/ 199757 h 465373"/>
                  <a:gd name="connsiteX7" fmla="*/ 126711 w 613402"/>
                  <a:gd name="connsiteY7" fmla="*/ 257760 h 465373"/>
                  <a:gd name="connsiteX8" fmla="*/ 372370 w 613402"/>
                  <a:gd name="connsiteY8" fmla="*/ 339647 h 465373"/>
                  <a:gd name="connsiteX9" fmla="*/ 38000 w 613402"/>
                  <a:gd name="connsiteY9" fmla="*/ 288468 h 465373"/>
                  <a:gd name="connsiteX10" fmla="*/ 396254 w 613402"/>
                  <a:gd name="connsiteY10" fmla="*/ 363531 h 465373"/>
                  <a:gd name="connsiteX11" fmla="*/ 167654 w 613402"/>
                  <a:gd name="connsiteY11" fmla="*/ 418122 h 465373"/>
                  <a:gd name="connsiteX12" fmla="*/ 469 w 613402"/>
                  <a:gd name="connsiteY12" fmla="*/ 424946 h 465373"/>
                  <a:gd name="connsiteX13" fmla="*/ 218833 w 613402"/>
                  <a:gd name="connsiteY13" fmla="*/ 462477 h 465373"/>
                  <a:gd name="connsiteX14" fmla="*/ 375782 w 613402"/>
                  <a:gd name="connsiteY14" fmla="*/ 438593 h 465373"/>
                  <a:gd name="connsiteX15" fmla="*/ 515672 w 613402"/>
                  <a:gd name="connsiteY15" fmla="*/ 247525 h 465373"/>
                  <a:gd name="connsiteX16" fmla="*/ 409902 w 613402"/>
                  <a:gd name="connsiteY16" fmla="*/ 230465 h 465373"/>
                  <a:gd name="connsiteX17" fmla="*/ 420138 w 613402"/>
                  <a:gd name="connsiteY17" fmla="*/ 162226 h 465373"/>
                  <a:gd name="connsiteX18" fmla="*/ 498612 w 613402"/>
                  <a:gd name="connsiteY18" fmla="*/ 42808 h 465373"/>
                  <a:gd name="connsiteX19" fmla="*/ 577087 w 613402"/>
                  <a:gd name="connsiteY19" fmla="*/ 114459 h 465373"/>
                  <a:gd name="connsiteX20" fmla="*/ 607794 w 613402"/>
                  <a:gd name="connsiteY20" fmla="*/ 42808 h 465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3402" h="465373">
                    <a:moveTo>
                      <a:pt x="607794" y="42808"/>
                    </a:moveTo>
                    <a:cubicBezTo>
                      <a:pt x="589028" y="24611"/>
                      <a:pt x="519084" y="-14057"/>
                      <a:pt x="464493" y="5277"/>
                    </a:cubicBezTo>
                    <a:cubicBezTo>
                      <a:pt x="409902" y="24611"/>
                      <a:pt x="286503" y="115596"/>
                      <a:pt x="280248" y="158814"/>
                    </a:cubicBezTo>
                    <a:cubicBezTo>
                      <a:pt x="273993" y="202032"/>
                      <a:pt x="427531" y="240132"/>
                      <a:pt x="426962" y="264584"/>
                    </a:cubicBezTo>
                    <a:cubicBezTo>
                      <a:pt x="426393" y="289036"/>
                      <a:pt x="323466" y="308371"/>
                      <a:pt x="276836" y="305528"/>
                    </a:cubicBezTo>
                    <a:cubicBezTo>
                      <a:pt x="230206" y="302685"/>
                      <a:pt x="182439" y="265153"/>
                      <a:pt x="147182" y="247525"/>
                    </a:cubicBezTo>
                    <a:cubicBezTo>
                      <a:pt x="111925" y="229897"/>
                      <a:pt x="68708" y="198051"/>
                      <a:pt x="65296" y="199757"/>
                    </a:cubicBezTo>
                    <a:cubicBezTo>
                      <a:pt x="61884" y="201463"/>
                      <a:pt x="75532" y="234445"/>
                      <a:pt x="126711" y="257760"/>
                    </a:cubicBezTo>
                    <a:cubicBezTo>
                      <a:pt x="177890" y="281075"/>
                      <a:pt x="387155" y="334529"/>
                      <a:pt x="372370" y="339647"/>
                    </a:cubicBezTo>
                    <a:cubicBezTo>
                      <a:pt x="357585" y="344765"/>
                      <a:pt x="34019" y="284487"/>
                      <a:pt x="38000" y="288468"/>
                    </a:cubicBezTo>
                    <a:cubicBezTo>
                      <a:pt x="41981" y="292449"/>
                      <a:pt x="374645" y="341922"/>
                      <a:pt x="396254" y="363531"/>
                    </a:cubicBezTo>
                    <a:cubicBezTo>
                      <a:pt x="417863" y="385140"/>
                      <a:pt x="233618" y="407886"/>
                      <a:pt x="167654" y="418122"/>
                    </a:cubicBezTo>
                    <a:cubicBezTo>
                      <a:pt x="101690" y="428358"/>
                      <a:pt x="-8061" y="417554"/>
                      <a:pt x="469" y="424946"/>
                    </a:cubicBezTo>
                    <a:cubicBezTo>
                      <a:pt x="8999" y="432339"/>
                      <a:pt x="156281" y="460203"/>
                      <a:pt x="218833" y="462477"/>
                    </a:cubicBezTo>
                    <a:cubicBezTo>
                      <a:pt x="281385" y="464751"/>
                      <a:pt x="326309" y="474418"/>
                      <a:pt x="375782" y="438593"/>
                    </a:cubicBezTo>
                    <a:cubicBezTo>
                      <a:pt x="425255" y="402768"/>
                      <a:pt x="509985" y="282213"/>
                      <a:pt x="515672" y="247525"/>
                    </a:cubicBezTo>
                    <a:cubicBezTo>
                      <a:pt x="521359" y="212837"/>
                      <a:pt x="425824" y="244681"/>
                      <a:pt x="409902" y="230465"/>
                    </a:cubicBezTo>
                    <a:cubicBezTo>
                      <a:pt x="393980" y="216249"/>
                      <a:pt x="405353" y="193502"/>
                      <a:pt x="420138" y="162226"/>
                    </a:cubicBezTo>
                    <a:cubicBezTo>
                      <a:pt x="434923" y="130950"/>
                      <a:pt x="472454" y="50769"/>
                      <a:pt x="498612" y="42808"/>
                    </a:cubicBezTo>
                    <a:cubicBezTo>
                      <a:pt x="524770" y="34847"/>
                      <a:pt x="560596" y="110478"/>
                      <a:pt x="577087" y="114459"/>
                    </a:cubicBezTo>
                    <a:cubicBezTo>
                      <a:pt x="593578" y="118440"/>
                      <a:pt x="626560" y="61005"/>
                      <a:pt x="607794" y="42808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2" name="フリーフォーム 1301">
                <a:extLst>
                  <a:ext uri="{FF2B5EF4-FFF2-40B4-BE49-F238E27FC236}">
                    <a16:creationId xmlns:a16="http://schemas.microsoft.com/office/drawing/2014/main" id="{FA932A25-C968-9698-9A55-E77DE6F4D5BF}"/>
                  </a:ext>
                </a:extLst>
              </p:cNvPr>
              <p:cNvSpPr/>
              <p:nvPr/>
            </p:nvSpPr>
            <p:spPr>
              <a:xfrm>
                <a:off x="6474991" y="2758370"/>
                <a:ext cx="325970" cy="251043"/>
              </a:xfrm>
              <a:custGeom>
                <a:avLst/>
                <a:gdLst>
                  <a:gd name="connsiteX0" fmla="*/ 872 w 325970"/>
                  <a:gd name="connsiteY0" fmla="*/ 90600 h 251043"/>
                  <a:gd name="connsiteX1" fmla="*/ 195352 w 325970"/>
                  <a:gd name="connsiteY1" fmla="*/ 90600 h 251043"/>
                  <a:gd name="connsiteX2" fmla="*/ 137349 w 325970"/>
                  <a:gd name="connsiteY2" fmla="*/ 97424 h 251043"/>
                  <a:gd name="connsiteX3" fmla="*/ 277239 w 325970"/>
                  <a:gd name="connsiteY3" fmla="*/ 5302 h 251043"/>
                  <a:gd name="connsiteX4" fmla="*/ 256767 w 325970"/>
                  <a:gd name="connsiteY4" fmla="*/ 18949 h 251043"/>
                  <a:gd name="connsiteX5" fmla="*/ 270415 w 325970"/>
                  <a:gd name="connsiteY5" fmla="*/ 83776 h 251043"/>
                  <a:gd name="connsiteX6" fmla="*/ 273827 w 325970"/>
                  <a:gd name="connsiteY6" fmla="*/ 97424 h 251043"/>
                  <a:gd name="connsiteX7" fmla="*/ 325006 w 325970"/>
                  <a:gd name="connsiteY7" fmla="*/ 107660 h 251043"/>
                  <a:gd name="connsiteX8" fmla="*/ 222648 w 325970"/>
                  <a:gd name="connsiteY8" fmla="*/ 145191 h 251043"/>
                  <a:gd name="connsiteX9" fmla="*/ 174881 w 325970"/>
                  <a:gd name="connsiteY9" fmla="*/ 250961 h 251043"/>
                  <a:gd name="connsiteX10" fmla="*/ 150997 w 325970"/>
                  <a:gd name="connsiteY10" fmla="*/ 162251 h 251043"/>
                  <a:gd name="connsiteX11" fmla="*/ 123702 w 325970"/>
                  <a:gd name="connsiteY11" fmla="*/ 131543 h 251043"/>
                  <a:gd name="connsiteX12" fmla="*/ 872 w 325970"/>
                  <a:gd name="connsiteY12" fmla="*/ 90600 h 251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5970" h="251043">
                    <a:moveTo>
                      <a:pt x="872" y="90600"/>
                    </a:moveTo>
                    <a:cubicBezTo>
                      <a:pt x="12814" y="83776"/>
                      <a:pt x="172606" y="89463"/>
                      <a:pt x="195352" y="90600"/>
                    </a:cubicBezTo>
                    <a:cubicBezTo>
                      <a:pt x="218098" y="91737"/>
                      <a:pt x="123701" y="111640"/>
                      <a:pt x="137349" y="97424"/>
                    </a:cubicBezTo>
                    <a:cubicBezTo>
                      <a:pt x="150997" y="83208"/>
                      <a:pt x="277239" y="5302"/>
                      <a:pt x="277239" y="5302"/>
                    </a:cubicBezTo>
                    <a:cubicBezTo>
                      <a:pt x="297142" y="-7777"/>
                      <a:pt x="257904" y="5870"/>
                      <a:pt x="256767" y="18949"/>
                    </a:cubicBezTo>
                    <a:cubicBezTo>
                      <a:pt x="255630" y="32028"/>
                      <a:pt x="267572" y="70697"/>
                      <a:pt x="270415" y="83776"/>
                    </a:cubicBezTo>
                    <a:cubicBezTo>
                      <a:pt x="273258" y="96855"/>
                      <a:pt x="264729" y="93443"/>
                      <a:pt x="273827" y="97424"/>
                    </a:cubicBezTo>
                    <a:cubicBezTo>
                      <a:pt x="282926" y="101405"/>
                      <a:pt x="333536" y="99699"/>
                      <a:pt x="325006" y="107660"/>
                    </a:cubicBezTo>
                    <a:cubicBezTo>
                      <a:pt x="316476" y="115621"/>
                      <a:pt x="247669" y="121308"/>
                      <a:pt x="222648" y="145191"/>
                    </a:cubicBezTo>
                    <a:cubicBezTo>
                      <a:pt x="197627" y="169074"/>
                      <a:pt x="186823" y="248118"/>
                      <a:pt x="174881" y="250961"/>
                    </a:cubicBezTo>
                    <a:cubicBezTo>
                      <a:pt x="162939" y="253804"/>
                      <a:pt x="159527" y="182154"/>
                      <a:pt x="150997" y="162251"/>
                    </a:cubicBezTo>
                    <a:cubicBezTo>
                      <a:pt x="142467" y="142348"/>
                      <a:pt x="144174" y="141210"/>
                      <a:pt x="123702" y="131543"/>
                    </a:cubicBezTo>
                    <a:cubicBezTo>
                      <a:pt x="103230" y="121876"/>
                      <a:pt x="-11070" y="97424"/>
                      <a:pt x="872" y="90600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3" name="フリーフォーム 1302">
                <a:extLst>
                  <a:ext uri="{FF2B5EF4-FFF2-40B4-BE49-F238E27FC236}">
                    <a16:creationId xmlns:a16="http://schemas.microsoft.com/office/drawing/2014/main" id="{893F115B-EEDC-E40F-21F3-EFE33849DA69}"/>
                  </a:ext>
                </a:extLst>
              </p:cNvPr>
              <p:cNvSpPr/>
              <p:nvPr/>
            </p:nvSpPr>
            <p:spPr>
              <a:xfrm>
                <a:off x="5452029" y="5688404"/>
                <a:ext cx="206059" cy="332050"/>
              </a:xfrm>
              <a:custGeom>
                <a:avLst/>
                <a:gdLst>
                  <a:gd name="connsiteX0" fmla="*/ 126493 w 206059"/>
                  <a:gd name="connsiteY0" fmla="*/ 2712 h 332050"/>
                  <a:gd name="connsiteX1" fmla="*/ 68490 w 206059"/>
                  <a:gd name="connsiteY1" fmla="*/ 135778 h 332050"/>
                  <a:gd name="connsiteX2" fmla="*/ 85550 w 206059"/>
                  <a:gd name="connsiteY2" fmla="*/ 234724 h 332050"/>
                  <a:gd name="connsiteX3" fmla="*/ 204968 w 206059"/>
                  <a:gd name="connsiteY3" fmla="*/ 326847 h 332050"/>
                  <a:gd name="connsiteX4" fmla="*/ 136729 w 206059"/>
                  <a:gd name="connsiteY4" fmla="*/ 313199 h 332050"/>
                  <a:gd name="connsiteX5" fmla="*/ 3664 w 206059"/>
                  <a:gd name="connsiteY5" fmla="*/ 251784 h 332050"/>
                  <a:gd name="connsiteX6" fmla="*/ 41195 w 206059"/>
                  <a:gd name="connsiteY6" fmla="*/ 265432 h 332050"/>
                  <a:gd name="connsiteX7" fmla="*/ 252 w 206059"/>
                  <a:gd name="connsiteY7" fmla="*/ 125542 h 332050"/>
                  <a:gd name="connsiteX8" fmla="*/ 65078 w 206059"/>
                  <a:gd name="connsiteY8" fmla="*/ 50480 h 332050"/>
                  <a:gd name="connsiteX9" fmla="*/ 126493 w 206059"/>
                  <a:gd name="connsiteY9" fmla="*/ 2712 h 33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6059" h="332050">
                    <a:moveTo>
                      <a:pt x="126493" y="2712"/>
                    </a:moveTo>
                    <a:cubicBezTo>
                      <a:pt x="127062" y="16928"/>
                      <a:pt x="75314" y="97109"/>
                      <a:pt x="68490" y="135778"/>
                    </a:cubicBezTo>
                    <a:cubicBezTo>
                      <a:pt x="61666" y="174447"/>
                      <a:pt x="62804" y="202879"/>
                      <a:pt x="85550" y="234724"/>
                    </a:cubicBezTo>
                    <a:cubicBezTo>
                      <a:pt x="108296" y="266569"/>
                      <a:pt x="196438" y="313768"/>
                      <a:pt x="204968" y="326847"/>
                    </a:cubicBezTo>
                    <a:cubicBezTo>
                      <a:pt x="213498" y="339926"/>
                      <a:pt x="170280" y="325709"/>
                      <a:pt x="136729" y="313199"/>
                    </a:cubicBezTo>
                    <a:cubicBezTo>
                      <a:pt x="103178" y="300689"/>
                      <a:pt x="19586" y="259745"/>
                      <a:pt x="3664" y="251784"/>
                    </a:cubicBezTo>
                    <a:cubicBezTo>
                      <a:pt x="-12258" y="243823"/>
                      <a:pt x="41764" y="286472"/>
                      <a:pt x="41195" y="265432"/>
                    </a:cubicBezTo>
                    <a:cubicBezTo>
                      <a:pt x="40626" y="244392"/>
                      <a:pt x="-3728" y="161367"/>
                      <a:pt x="252" y="125542"/>
                    </a:cubicBezTo>
                    <a:cubicBezTo>
                      <a:pt x="4232" y="89717"/>
                      <a:pt x="46312" y="66971"/>
                      <a:pt x="65078" y="50480"/>
                    </a:cubicBezTo>
                    <a:cubicBezTo>
                      <a:pt x="83844" y="33989"/>
                      <a:pt x="125924" y="-11504"/>
                      <a:pt x="126493" y="2712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4" name="フリーフォーム 1303">
                <a:extLst>
                  <a:ext uri="{FF2B5EF4-FFF2-40B4-BE49-F238E27FC236}">
                    <a16:creationId xmlns:a16="http://schemas.microsoft.com/office/drawing/2014/main" id="{3F65E4B0-0EAC-9C2C-3A09-37C4B02722B5}"/>
                  </a:ext>
                </a:extLst>
              </p:cNvPr>
              <p:cNvSpPr/>
              <p:nvPr/>
            </p:nvSpPr>
            <p:spPr>
              <a:xfrm>
                <a:off x="5505771" y="5674055"/>
                <a:ext cx="106901" cy="255975"/>
              </a:xfrm>
              <a:custGeom>
                <a:avLst/>
                <a:gdLst>
                  <a:gd name="connsiteX0" fmla="*/ 79575 w 106901"/>
                  <a:gd name="connsiteY0" fmla="*/ 2 h 255975"/>
                  <a:gd name="connsiteX1" fmla="*/ 7925 w 106901"/>
                  <a:gd name="connsiteY1" fmla="*/ 119420 h 255975"/>
                  <a:gd name="connsiteX2" fmla="*/ 7925 w 106901"/>
                  <a:gd name="connsiteY2" fmla="*/ 163775 h 255975"/>
                  <a:gd name="connsiteX3" fmla="*/ 62516 w 106901"/>
                  <a:gd name="connsiteY3" fmla="*/ 255897 h 255975"/>
                  <a:gd name="connsiteX4" fmla="*/ 65928 w 106901"/>
                  <a:gd name="connsiteY4" fmla="*/ 180835 h 255975"/>
                  <a:gd name="connsiteX5" fmla="*/ 106871 w 106901"/>
                  <a:gd name="connsiteY5" fmla="*/ 238838 h 255975"/>
                  <a:gd name="connsiteX6" fmla="*/ 72751 w 106901"/>
                  <a:gd name="connsiteY6" fmla="*/ 116008 h 255975"/>
                  <a:gd name="connsiteX7" fmla="*/ 79575 w 106901"/>
                  <a:gd name="connsiteY7" fmla="*/ 2 h 255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901" h="255975">
                    <a:moveTo>
                      <a:pt x="79575" y="2"/>
                    </a:moveTo>
                    <a:cubicBezTo>
                      <a:pt x="68771" y="571"/>
                      <a:pt x="19867" y="92125"/>
                      <a:pt x="7925" y="119420"/>
                    </a:cubicBezTo>
                    <a:cubicBezTo>
                      <a:pt x="-4017" y="146715"/>
                      <a:pt x="-1173" y="141029"/>
                      <a:pt x="7925" y="163775"/>
                    </a:cubicBezTo>
                    <a:cubicBezTo>
                      <a:pt x="17023" y="186521"/>
                      <a:pt x="52849" y="253054"/>
                      <a:pt x="62516" y="255897"/>
                    </a:cubicBezTo>
                    <a:cubicBezTo>
                      <a:pt x="72183" y="258740"/>
                      <a:pt x="58535" y="183678"/>
                      <a:pt x="65928" y="180835"/>
                    </a:cubicBezTo>
                    <a:cubicBezTo>
                      <a:pt x="73320" y="177992"/>
                      <a:pt x="105734" y="249642"/>
                      <a:pt x="106871" y="238838"/>
                    </a:cubicBezTo>
                    <a:cubicBezTo>
                      <a:pt x="108008" y="228034"/>
                      <a:pt x="76732" y="148990"/>
                      <a:pt x="72751" y="116008"/>
                    </a:cubicBezTo>
                    <a:cubicBezTo>
                      <a:pt x="68770" y="83026"/>
                      <a:pt x="90379" y="-567"/>
                      <a:pt x="79575" y="2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5" name="フリーフォーム 1304">
                <a:extLst>
                  <a:ext uri="{FF2B5EF4-FFF2-40B4-BE49-F238E27FC236}">
                    <a16:creationId xmlns:a16="http://schemas.microsoft.com/office/drawing/2014/main" id="{89CEAD55-3844-D0E2-77FA-AF6F57C67661}"/>
                  </a:ext>
                </a:extLst>
              </p:cNvPr>
              <p:cNvSpPr/>
              <p:nvPr/>
            </p:nvSpPr>
            <p:spPr>
              <a:xfrm>
                <a:off x="4991963" y="5179267"/>
                <a:ext cx="1770235" cy="1100387"/>
              </a:xfrm>
              <a:custGeom>
                <a:avLst/>
                <a:gdLst>
                  <a:gd name="connsiteX0" fmla="*/ 1333774 w 1770235"/>
                  <a:gd name="connsiteY0" fmla="*/ 58 h 1100387"/>
                  <a:gd name="connsiteX1" fmla="*/ 1756855 w 1770235"/>
                  <a:gd name="connsiteY1" fmla="*/ 163832 h 1100387"/>
                  <a:gd name="connsiteX2" fmla="*/ 1654497 w 1770235"/>
                  <a:gd name="connsiteY2" fmla="*/ 279837 h 1100387"/>
                  <a:gd name="connsiteX3" fmla="*/ 1552138 w 1770235"/>
                  <a:gd name="connsiteY3" fmla="*/ 614208 h 1100387"/>
                  <a:gd name="connsiteX4" fmla="*/ 794688 w 1770235"/>
                  <a:gd name="connsiteY4" fmla="*/ 743861 h 1100387"/>
                  <a:gd name="connsiteX5" fmla="*/ 439846 w 1770235"/>
                  <a:gd name="connsiteY5" fmla="*/ 866691 h 1100387"/>
                  <a:gd name="connsiteX6" fmla="*/ 214658 w 1770235"/>
                  <a:gd name="connsiteY6" fmla="*/ 1057760 h 1100387"/>
                  <a:gd name="connsiteX7" fmla="*/ 16765 w 1770235"/>
                  <a:gd name="connsiteY7" fmla="*/ 1091879 h 1100387"/>
                  <a:gd name="connsiteX8" fmla="*/ 20177 w 1770235"/>
                  <a:gd name="connsiteY8" fmla="*/ 938342 h 1100387"/>
                  <a:gd name="connsiteX9" fmla="*/ 98652 w 1770235"/>
                  <a:gd name="connsiteY9" fmla="*/ 835984 h 1100387"/>
                  <a:gd name="connsiteX10" fmla="*/ 119124 w 1770235"/>
                  <a:gd name="connsiteY10" fmla="*/ 829160 h 1100387"/>
                  <a:gd name="connsiteX11" fmla="*/ 286309 w 1770235"/>
                  <a:gd name="connsiteY11" fmla="*/ 822336 h 1100387"/>
                  <a:gd name="connsiteX12" fmla="*/ 494437 w 1770235"/>
                  <a:gd name="connsiteY12" fmla="*/ 702918 h 1100387"/>
                  <a:gd name="connsiteX13" fmla="*/ 542204 w 1770235"/>
                  <a:gd name="connsiteY13" fmla="*/ 685858 h 1100387"/>
                  <a:gd name="connsiteX14" fmla="*/ 1415661 w 1770235"/>
                  <a:gd name="connsiteY14" fmla="*/ 528909 h 1100387"/>
                  <a:gd name="connsiteX15" fmla="*/ 1419073 w 1770235"/>
                  <a:gd name="connsiteY15" fmla="*/ 245718 h 1100387"/>
                  <a:gd name="connsiteX16" fmla="*/ 1367894 w 1770235"/>
                  <a:gd name="connsiteY16" fmla="*/ 300309 h 1100387"/>
                  <a:gd name="connsiteX17" fmla="*/ 1313303 w 1770235"/>
                  <a:gd name="connsiteY17" fmla="*/ 313957 h 1100387"/>
                  <a:gd name="connsiteX18" fmla="*/ 1344010 w 1770235"/>
                  <a:gd name="connsiteY18" fmla="*/ 146772 h 1100387"/>
                  <a:gd name="connsiteX19" fmla="*/ 1333774 w 1770235"/>
                  <a:gd name="connsiteY19" fmla="*/ 58 h 1100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70235" h="1100387">
                    <a:moveTo>
                      <a:pt x="1333774" y="58"/>
                    </a:moveTo>
                    <a:cubicBezTo>
                      <a:pt x="1402581" y="2901"/>
                      <a:pt x="1703401" y="117202"/>
                      <a:pt x="1756855" y="163832"/>
                    </a:cubicBezTo>
                    <a:cubicBezTo>
                      <a:pt x="1810309" y="210462"/>
                      <a:pt x="1688617" y="204774"/>
                      <a:pt x="1654497" y="279837"/>
                    </a:cubicBezTo>
                    <a:cubicBezTo>
                      <a:pt x="1620378" y="354900"/>
                      <a:pt x="1695439" y="536871"/>
                      <a:pt x="1552138" y="614208"/>
                    </a:cubicBezTo>
                    <a:cubicBezTo>
                      <a:pt x="1408837" y="691545"/>
                      <a:pt x="980070" y="701780"/>
                      <a:pt x="794688" y="743861"/>
                    </a:cubicBezTo>
                    <a:cubicBezTo>
                      <a:pt x="609306" y="785942"/>
                      <a:pt x="536518" y="814375"/>
                      <a:pt x="439846" y="866691"/>
                    </a:cubicBezTo>
                    <a:cubicBezTo>
                      <a:pt x="343174" y="919008"/>
                      <a:pt x="285171" y="1020229"/>
                      <a:pt x="214658" y="1057760"/>
                    </a:cubicBezTo>
                    <a:cubicBezTo>
                      <a:pt x="144145" y="1095291"/>
                      <a:pt x="49178" y="1111782"/>
                      <a:pt x="16765" y="1091879"/>
                    </a:cubicBezTo>
                    <a:cubicBezTo>
                      <a:pt x="-15648" y="1071976"/>
                      <a:pt x="6529" y="980991"/>
                      <a:pt x="20177" y="938342"/>
                    </a:cubicBezTo>
                    <a:cubicBezTo>
                      <a:pt x="33825" y="895693"/>
                      <a:pt x="82161" y="854181"/>
                      <a:pt x="98652" y="835984"/>
                    </a:cubicBezTo>
                    <a:cubicBezTo>
                      <a:pt x="115143" y="817787"/>
                      <a:pt x="87848" y="831435"/>
                      <a:pt x="119124" y="829160"/>
                    </a:cubicBezTo>
                    <a:cubicBezTo>
                      <a:pt x="150400" y="826885"/>
                      <a:pt x="223757" y="843376"/>
                      <a:pt x="286309" y="822336"/>
                    </a:cubicBezTo>
                    <a:cubicBezTo>
                      <a:pt x="348861" y="801296"/>
                      <a:pt x="451788" y="725664"/>
                      <a:pt x="494437" y="702918"/>
                    </a:cubicBezTo>
                    <a:cubicBezTo>
                      <a:pt x="537086" y="680172"/>
                      <a:pt x="542204" y="685858"/>
                      <a:pt x="542204" y="685858"/>
                    </a:cubicBezTo>
                    <a:cubicBezTo>
                      <a:pt x="695741" y="656857"/>
                      <a:pt x="1269516" y="602266"/>
                      <a:pt x="1415661" y="528909"/>
                    </a:cubicBezTo>
                    <a:cubicBezTo>
                      <a:pt x="1561806" y="455552"/>
                      <a:pt x="1427034" y="283818"/>
                      <a:pt x="1419073" y="245718"/>
                    </a:cubicBezTo>
                    <a:cubicBezTo>
                      <a:pt x="1411112" y="207618"/>
                      <a:pt x="1385522" y="288936"/>
                      <a:pt x="1367894" y="300309"/>
                    </a:cubicBezTo>
                    <a:cubicBezTo>
                      <a:pt x="1350266" y="311682"/>
                      <a:pt x="1317284" y="339546"/>
                      <a:pt x="1313303" y="313957"/>
                    </a:cubicBezTo>
                    <a:cubicBezTo>
                      <a:pt x="1309322" y="288368"/>
                      <a:pt x="1337755" y="194539"/>
                      <a:pt x="1344010" y="146772"/>
                    </a:cubicBezTo>
                    <a:cubicBezTo>
                      <a:pt x="1350265" y="99005"/>
                      <a:pt x="1264967" y="-2785"/>
                      <a:pt x="1333774" y="5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  <a:alpha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26" name="フリーフォーム 2225">
              <a:extLst>
                <a:ext uri="{FF2B5EF4-FFF2-40B4-BE49-F238E27FC236}">
                  <a16:creationId xmlns:a16="http://schemas.microsoft.com/office/drawing/2014/main" id="{A495B5C0-7B2D-0794-C15D-3B8D3F8EADEB}"/>
                </a:ext>
              </a:extLst>
            </p:cNvPr>
            <p:cNvSpPr/>
            <p:nvPr/>
          </p:nvSpPr>
          <p:spPr>
            <a:xfrm>
              <a:off x="-126009" y="4116618"/>
              <a:ext cx="896276" cy="488398"/>
            </a:xfrm>
            <a:custGeom>
              <a:avLst/>
              <a:gdLst>
                <a:gd name="connsiteX0" fmla="*/ 67767 w 896276"/>
                <a:gd name="connsiteY0" fmla="*/ 53512 h 488398"/>
                <a:gd name="connsiteX1" fmla="*/ 294911 w 896276"/>
                <a:gd name="connsiteY1" fmla="*/ 6918 h 488398"/>
                <a:gd name="connsiteX2" fmla="*/ 487110 w 896276"/>
                <a:gd name="connsiteY2" fmla="*/ 105930 h 488398"/>
                <a:gd name="connsiteX3" fmla="*/ 527879 w 896276"/>
                <a:gd name="connsiteY3" fmla="*/ 1094 h 488398"/>
                <a:gd name="connsiteX4" fmla="*/ 632715 w 896276"/>
                <a:gd name="connsiteY4" fmla="*/ 187469 h 488398"/>
                <a:gd name="connsiteX5" fmla="*/ 737550 w 896276"/>
                <a:gd name="connsiteY5" fmla="*/ 30215 h 488398"/>
                <a:gd name="connsiteX6" fmla="*/ 819089 w 896276"/>
                <a:gd name="connsiteY6" fmla="*/ 362195 h 488398"/>
                <a:gd name="connsiteX7" fmla="*/ 842386 w 896276"/>
                <a:gd name="connsiteY7" fmla="*/ 292304 h 488398"/>
                <a:gd name="connsiteX8" fmla="*/ 894804 w 896276"/>
                <a:gd name="connsiteY8" fmla="*/ 484503 h 488398"/>
                <a:gd name="connsiteX9" fmla="*/ 778320 w 896276"/>
                <a:gd name="connsiteY9" fmla="*/ 414613 h 488398"/>
                <a:gd name="connsiteX10" fmla="*/ 230845 w 896276"/>
                <a:gd name="connsiteY10" fmla="*/ 333074 h 488398"/>
                <a:gd name="connsiteX11" fmla="*/ 510406 w 896276"/>
                <a:gd name="connsiteY11" fmla="*/ 338898 h 488398"/>
                <a:gd name="connsiteX12" fmla="*/ 277438 w 896276"/>
                <a:gd name="connsiteY12" fmla="*/ 234062 h 488398"/>
                <a:gd name="connsiteX13" fmla="*/ 277438 w 896276"/>
                <a:gd name="connsiteY13" fmla="*/ 309777 h 488398"/>
                <a:gd name="connsiteX14" fmla="*/ 254141 w 896276"/>
                <a:gd name="connsiteY14" fmla="*/ 222414 h 488398"/>
                <a:gd name="connsiteX15" fmla="*/ 3701 w 896276"/>
                <a:gd name="connsiteY15" fmla="*/ 461206 h 488398"/>
                <a:gd name="connsiteX16" fmla="*/ 102712 w 896276"/>
                <a:gd name="connsiteY16" fmla="*/ 251535 h 488398"/>
                <a:gd name="connsiteX17" fmla="*/ 67767 w 896276"/>
                <a:gd name="connsiteY17" fmla="*/ 53512 h 488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6276" h="488398">
                  <a:moveTo>
                    <a:pt x="67767" y="53512"/>
                  </a:moveTo>
                  <a:cubicBezTo>
                    <a:pt x="99800" y="12743"/>
                    <a:pt x="225021" y="-1818"/>
                    <a:pt x="294911" y="6918"/>
                  </a:cubicBezTo>
                  <a:cubicBezTo>
                    <a:pt x="364801" y="15654"/>
                    <a:pt x="448282" y="106901"/>
                    <a:pt x="487110" y="105930"/>
                  </a:cubicBezTo>
                  <a:cubicBezTo>
                    <a:pt x="525938" y="104959"/>
                    <a:pt x="503612" y="-12496"/>
                    <a:pt x="527879" y="1094"/>
                  </a:cubicBezTo>
                  <a:cubicBezTo>
                    <a:pt x="552146" y="14684"/>
                    <a:pt x="597770" y="182616"/>
                    <a:pt x="632715" y="187469"/>
                  </a:cubicBezTo>
                  <a:cubicBezTo>
                    <a:pt x="667660" y="192322"/>
                    <a:pt x="706488" y="1094"/>
                    <a:pt x="737550" y="30215"/>
                  </a:cubicBezTo>
                  <a:cubicBezTo>
                    <a:pt x="768612" y="59336"/>
                    <a:pt x="801616" y="318514"/>
                    <a:pt x="819089" y="362195"/>
                  </a:cubicBezTo>
                  <a:cubicBezTo>
                    <a:pt x="836562" y="405876"/>
                    <a:pt x="829767" y="271919"/>
                    <a:pt x="842386" y="292304"/>
                  </a:cubicBezTo>
                  <a:cubicBezTo>
                    <a:pt x="855005" y="312689"/>
                    <a:pt x="905482" y="464118"/>
                    <a:pt x="894804" y="484503"/>
                  </a:cubicBezTo>
                  <a:cubicBezTo>
                    <a:pt x="884126" y="504888"/>
                    <a:pt x="888980" y="439851"/>
                    <a:pt x="778320" y="414613"/>
                  </a:cubicBezTo>
                  <a:cubicBezTo>
                    <a:pt x="667660" y="389375"/>
                    <a:pt x="275497" y="345693"/>
                    <a:pt x="230845" y="333074"/>
                  </a:cubicBezTo>
                  <a:cubicBezTo>
                    <a:pt x="186193" y="320455"/>
                    <a:pt x="502641" y="355400"/>
                    <a:pt x="510406" y="338898"/>
                  </a:cubicBezTo>
                  <a:cubicBezTo>
                    <a:pt x="518172" y="322396"/>
                    <a:pt x="316266" y="238916"/>
                    <a:pt x="277438" y="234062"/>
                  </a:cubicBezTo>
                  <a:cubicBezTo>
                    <a:pt x="238610" y="229209"/>
                    <a:pt x="281321" y="311718"/>
                    <a:pt x="277438" y="309777"/>
                  </a:cubicBezTo>
                  <a:cubicBezTo>
                    <a:pt x="273555" y="307836"/>
                    <a:pt x="299764" y="197176"/>
                    <a:pt x="254141" y="222414"/>
                  </a:cubicBezTo>
                  <a:cubicBezTo>
                    <a:pt x="208518" y="247652"/>
                    <a:pt x="28939" y="456353"/>
                    <a:pt x="3701" y="461206"/>
                  </a:cubicBezTo>
                  <a:cubicBezTo>
                    <a:pt x="-21537" y="466059"/>
                    <a:pt x="90093" y="313660"/>
                    <a:pt x="102712" y="251535"/>
                  </a:cubicBezTo>
                  <a:cubicBezTo>
                    <a:pt x="115331" y="189410"/>
                    <a:pt x="35734" y="94281"/>
                    <a:pt x="67767" y="53512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7" name="フリーフォーム 2226">
              <a:extLst>
                <a:ext uri="{FF2B5EF4-FFF2-40B4-BE49-F238E27FC236}">
                  <a16:creationId xmlns:a16="http://schemas.microsoft.com/office/drawing/2014/main" id="{5FF95925-796A-7FA2-D7EE-412C09BBFE19}"/>
                </a:ext>
              </a:extLst>
            </p:cNvPr>
            <p:cNvSpPr/>
            <p:nvPr/>
          </p:nvSpPr>
          <p:spPr>
            <a:xfrm>
              <a:off x="1292471" y="4408249"/>
              <a:ext cx="600411" cy="229379"/>
            </a:xfrm>
            <a:custGeom>
              <a:avLst/>
              <a:gdLst>
                <a:gd name="connsiteX0" fmla="*/ 76217 w 600411"/>
                <a:gd name="connsiteY0" fmla="*/ 673 h 229379"/>
                <a:gd name="connsiteX1" fmla="*/ 367427 w 600411"/>
                <a:gd name="connsiteY1" fmla="*/ 152103 h 229379"/>
                <a:gd name="connsiteX2" fmla="*/ 355779 w 600411"/>
                <a:gd name="connsiteY2" fmla="*/ 105509 h 229379"/>
                <a:gd name="connsiteX3" fmla="*/ 565450 w 600411"/>
                <a:gd name="connsiteY3" fmla="*/ 157927 h 229379"/>
                <a:gd name="connsiteX4" fmla="*/ 454790 w 600411"/>
                <a:gd name="connsiteY4" fmla="*/ 157927 h 229379"/>
                <a:gd name="connsiteX5" fmla="*/ 600395 w 600411"/>
                <a:gd name="connsiteY5" fmla="*/ 227817 h 229379"/>
                <a:gd name="connsiteX6" fmla="*/ 460614 w 600411"/>
                <a:gd name="connsiteY6" fmla="*/ 204520 h 229379"/>
                <a:gd name="connsiteX7" fmla="*/ 502 w 600411"/>
                <a:gd name="connsiteY7" fmla="*/ 181224 h 229379"/>
                <a:gd name="connsiteX8" fmla="*/ 367427 w 600411"/>
                <a:gd name="connsiteY8" fmla="*/ 192872 h 229379"/>
                <a:gd name="connsiteX9" fmla="*/ 198525 w 600411"/>
                <a:gd name="connsiteY9" fmla="*/ 99685 h 229379"/>
                <a:gd name="connsiteX10" fmla="*/ 76217 w 600411"/>
                <a:gd name="connsiteY10" fmla="*/ 673 h 22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11" h="229379">
                  <a:moveTo>
                    <a:pt x="76217" y="673"/>
                  </a:moveTo>
                  <a:cubicBezTo>
                    <a:pt x="104367" y="9409"/>
                    <a:pt x="320833" y="134630"/>
                    <a:pt x="367427" y="152103"/>
                  </a:cubicBezTo>
                  <a:cubicBezTo>
                    <a:pt x="414021" y="169576"/>
                    <a:pt x="322775" y="104538"/>
                    <a:pt x="355779" y="105509"/>
                  </a:cubicBezTo>
                  <a:cubicBezTo>
                    <a:pt x="388783" y="106480"/>
                    <a:pt x="548948" y="149191"/>
                    <a:pt x="565450" y="157927"/>
                  </a:cubicBezTo>
                  <a:cubicBezTo>
                    <a:pt x="581952" y="166663"/>
                    <a:pt x="448966" y="146279"/>
                    <a:pt x="454790" y="157927"/>
                  </a:cubicBezTo>
                  <a:cubicBezTo>
                    <a:pt x="460614" y="169575"/>
                    <a:pt x="599424" y="220052"/>
                    <a:pt x="600395" y="227817"/>
                  </a:cubicBezTo>
                  <a:cubicBezTo>
                    <a:pt x="601366" y="235582"/>
                    <a:pt x="560596" y="212285"/>
                    <a:pt x="460614" y="204520"/>
                  </a:cubicBezTo>
                  <a:cubicBezTo>
                    <a:pt x="360632" y="196755"/>
                    <a:pt x="16033" y="183165"/>
                    <a:pt x="502" y="181224"/>
                  </a:cubicBezTo>
                  <a:cubicBezTo>
                    <a:pt x="-15029" y="179283"/>
                    <a:pt x="334423" y="206462"/>
                    <a:pt x="367427" y="192872"/>
                  </a:cubicBezTo>
                  <a:cubicBezTo>
                    <a:pt x="400431" y="179282"/>
                    <a:pt x="247060" y="128806"/>
                    <a:pt x="198525" y="99685"/>
                  </a:cubicBezTo>
                  <a:cubicBezTo>
                    <a:pt x="149990" y="70564"/>
                    <a:pt x="48067" y="-8063"/>
                    <a:pt x="76217" y="673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8" name="フリーフォーム 2227">
              <a:extLst>
                <a:ext uri="{FF2B5EF4-FFF2-40B4-BE49-F238E27FC236}">
                  <a16:creationId xmlns:a16="http://schemas.microsoft.com/office/drawing/2014/main" id="{F9EAB453-ADA6-4B7A-E552-C33910110A25}"/>
                </a:ext>
              </a:extLst>
            </p:cNvPr>
            <p:cNvSpPr/>
            <p:nvPr/>
          </p:nvSpPr>
          <p:spPr>
            <a:xfrm>
              <a:off x="-18539" y="5375168"/>
              <a:ext cx="1867602" cy="374267"/>
            </a:xfrm>
            <a:custGeom>
              <a:avLst/>
              <a:gdLst>
                <a:gd name="connsiteX0" fmla="*/ 1066 w 1867602"/>
                <a:gd name="connsiteY0" fmla="*/ 367497 h 374267"/>
                <a:gd name="connsiteX1" fmla="*/ 135023 w 1867602"/>
                <a:gd name="connsiteY1" fmla="*/ 297607 h 374267"/>
                <a:gd name="connsiteX2" fmla="*/ 59308 w 1867602"/>
                <a:gd name="connsiteY2" fmla="*/ 169474 h 374267"/>
                <a:gd name="connsiteX3" fmla="*/ 59308 w 1867602"/>
                <a:gd name="connsiteY3" fmla="*/ 122880 h 374267"/>
                <a:gd name="connsiteX4" fmla="*/ 239859 w 1867602"/>
                <a:gd name="connsiteY4" fmla="*/ 140353 h 374267"/>
                <a:gd name="connsiteX5" fmla="*/ 309749 w 1867602"/>
                <a:gd name="connsiteY5" fmla="*/ 373321 h 374267"/>
                <a:gd name="connsiteX6" fmla="*/ 397112 w 1867602"/>
                <a:gd name="connsiteY6" fmla="*/ 221892 h 374267"/>
                <a:gd name="connsiteX7" fmla="*/ 665026 w 1867602"/>
                <a:gd name="connsiteY7" fmla="*/ 204419 h 374267"/>
                <a:gd name="connsiteX8" fmla="*/ 1270743 w 1867602"/>
                <a:gd name="connsiteY8" fmla="*/ 216068 h 374267"/>
                <a:gd name="connsiteX9" fmla="*/ 1084368 w 1867602"/>
                <a:gd name="connsiteY9" fmla="*/ 227716 h 374267"/>
                <a:gd name="connsiteX10" fmla="*/ 1427996 w 1867602"/>
                <a:gd name="connsiteY10" fmla="*/ 367497 h 374267"/>
                <a:gd name="connsiteX11" fmla="*/ 1614371 w 1867602"/>
                <a:gd name="connsiteY11" fmla="*/ 251013 h 374267"/>
                <a:gd name="connsiteX12" fmla="*/ 1864812 w 1867602"/>
                <a:gd name="connsiteY12" fmla="*/ 239364 h 374267"/>
                <a:gd name="connsiteX13" fmla="*/ 1439645 w 1867602"/>
                <a:gd name="connsiteY13" fmla="*/ 181122 h 374267"/>
                <a:gd name="connsiteX14" fmla="*/ 583487 w 1867602"/>
                <a:gd name="connsiteY14" fmla="*/ 23869 h 374267"/>
                <a:gd name="connsiteX15" fmla="*/ 746564 w 1867602"/>
                <a:gd name="connsiteY15" fmla="*/ 117056 h 374267"/>
                <a:gd name="connsiteX16" fmla="*/ 123375 w 1867602"/>
                <a:gd name="connsiteY16" fmla="*/ 572 h 374267"/>
                <a:gd name="connsiteX17" fmla="*/ 53484 w 1867602"/>
                <a:gd name="connsiteY17" fmla="*/ 70463 h 374267"/>
                <a:gd name="connsiteX18" fmla="*/ 82605 w 1867602"/>
                <a:gd name="connsiteY18" fmla="*/ 23869 h 374267"/>
                <a:gd name="connsiteX19" fmla="*/ 53484 w 1867602"/>
                <a:gd name="connsiteY19" fmla="*/ 198595 h 374267"/>
                <a:gd name="connsiteX20" fmla="*/ 70957 w 1867602"/>
                <a:gd name="connsiteY20" fmla="*/ 326728 h 374267"/>
                <a:gd name="connsiteX21" fmla="*/ 1066 w 1867602"/>
                <a:gd name="connsiteY21" fmla="*/ 367497 h 37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67602" h="374267">
                  <a:moveTo>
                    <a:pt x="1066" y="367497"/>
                  </a:moveTo>
                  <a:cubicBezTo>
                    <a:pt x="11744" y="362643"/>
                    <a:pt x="125316" y="330611"/>
                    <a:pt x="135023" y="297607"/>
                  </a:cubicBezTo>
                  <a:cubicBezTo>
                    <a:pt x="144730" y="264603"/>
                    <a:pt x="71927" y="198595"/>
                    <a:pt x="59308" y="169474"/>
                  </a:cubicBezTo>
                  <a:cubicBezTo>
                    <a:pt x="46689" y="140353"/>
                    <a:pt x="29216" y="127734"/>
                    <a:pt x="59308" y="122880"/>
                  </a:cubicBezTo>
                  <a:cubicBezTo>
                    <a:pt x="89400" y="118026"/>
                    <a:pt x="198119" y="98613"/>
                    <a:pt x="239859" y="140353"/>
                  </a:cubicBezTo>
                  <a:cubicBezTo>
                    <a:pt x="281599" y="182093"/>
                    <a:pt x="283540" y="359731"/>
                    <a:pt x="309749" y="373321"/>
                  </a:cubicBezTo>
                  <a:cubicBezTo>
                    <a:pt x="335958" y="386911"/>
                    <a:pt x="337899" y="250042"/>
                    <a:pt x="397112" y="221892"/>
                  </a:cubicBezTo>
                  <a:cubicBezTo>
                    <a:pt x="456325" y="193742"/>
                    <a:pt x="519421" y="205390"/>
                    <a:pt x="665026" y="204419"/>
                  </a:cubicBezTo>
                  <a:cubicBezTo>
                    <a:pt x="810631" y="203448"/>
                    <a:pt x="1200853" y="212185"/>
                    <a:pt x="1270743" y="216068"/>
                  </a:cubicBezTo>
                  <a:lnTo>
                    <a:pt x="1084368" y="227716"/>
                  </a:lnTo>
                  <a:cubicBezTo>
                    <a:pt x="1110577" y="252954"/>
                    <a:pt x="1339662" y="363614"/>
                    <a:pt x="1427996" y="367497"/>
                  </a:cubicBezTo>
                  <a:cubicBezTo>
                    <a:pt x="1516330" y="371380"/>
                    <a:pt x="1541568" y="272368"/>
                    <a:pt x="1614371" y="251013"/>
                  </a:cubicBezTo>
                  <a:cubicBezTo>
                    <a:pt x="1687174" y="229658"/>
                    <a:pt x="1893933" y="251012"/>
                    <a:pt x="1864812" y="239364"/>
                  </a:cubicBezTo>
                  <a:cubicBezTo>
                    <a:pt x="1835691" y="227716"/>
                    <a:pt x="1653199" y="217038"/>
                    <a:pt x="1439645" y="181122"/>
                  </a:cubicBezTo>
                  <a:cubicBezTo>
                    <a:pt x="1226091" y="145206"/>
                    <a:pt x="699000" y="34547"/>
                    <a:pt x="583487" y="23869"/>
                  </a:cubicBezTo>
                  <a:cubicBezTo>
                    <a:pt x="467974" y="13191"/>
                    <a:pt x="823249" y="120939"/>
                    <a:pt x="746564" y="117056"/>
                  </a:cubicBezTo>
                  <a:cubicBezTo>
                    <a:pt x="669879" y="113173"/>
                    <a:pt x="238888" y="8337"/>
                    <a:pt x="123375" y="572"/>
                  </a:cubicBezTo>
                  <a:cubicBezTo>
                    <a:pt x="7862" y="-7194"/>
                    <a:pt x="60279" y="66580"/>
                    <a:pt x="53484" y="70463"/>
                  </a:cubicBezTo>
                  <a:cubicBezTo>
                    <a:pt x="46689" y="74346"/>
                    <a:pt x="82605" y="2514"/>
                    <a:pt x="82605" y="23869"/>
                  </a:cubicBezTo>
                  <a:cubicBezTo>
                    <a:pt x="82605" y="45224"/>
                    <a:pt x="55425" y="148119"/>
                    <a:pt x="53484" y="198595"/>
                  </a:cubicBezTo>
                  <a:cubicBezTo>
                    <a:pt x="51543" y="249071"/>
                    <a:pt x="78723" y="296636"/>
                    <a:pt x="70957" y="326728"/>
                  </a:cubicBezTo>
                  <a:cubicBezTo>
                    <a:pt x="63191" y="356820"/>
                    <a:pt x="-9612" y="372351"/>
                    <a:pt x="1066" y="367497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9" name="フリーフォーム 2228">
              <a:extLst>
                <a:ext uri="{FF2B5EF4-FFF2-40B4-BE49-F238E27FC236}">
                  <a16:creationId xmlns:a16="http://schemas.microsoft.com/office/drawing/2014/main" id="{E235ABB5-944E-674B-FA8C-1A9C8960C56A}"/>
                </a:ext>
              </a:extLst>
            </p:cNvPr>
            <p:cNvSpPr/>
            <p:nvPr/>
          </p:nvSpPr>
          <p:spPr>
            <a:xfrm>
              <a:off x="1700533" y="5501818"/>
              <a:ext cx="615958" cy="1356749"/>
            </a:xfrm>
            <a:custGeom>
              <a:avLst/>
              <a:gdLst>
                <a:gd name="connsiteX0" fmla="*/ 135 w 615958"/>
                <a:gd name="connsiteY0" fmla="*/ 2055 h 1356749"/>
                <a:gd name="connsiteX1" fmla="*/ 495192 w 615958"/>
                <a:gd name="connsiteY1" fmla="*/ 71945 h 1356749"/>
                <a:gd name="connsiteX2" fmla="*/ 530137 w 615958"/>
                <a:gd name="connsiteY2" fmla="*/ 159308 h 1356749"/>
                <a:gd name="connsiteX3" fmla="*/ 559258 w 615958"/>
                <a:gd name="connsiteY3" fmla="*/ 95242 h 1356749"/>
                <a:gd name="connsiteX4" fmla="*/ 594203 w 615958"/>
                <a:gd name="connsiteY4" fmla="*/ 287441 h 1356749"/>
                <a:gd name="connsiteX5" fmla="*/ 611676 w 615958"/>
                <a:gd name="connsiteY5" fmla="*/ 584475 h 1356749"/>
                <a:gd name="connsiteX6" fmla="*/ 512664 w 615958"/>
                <a:gd name="connsiteY6" fmla="*/ 427221 h 1356749"/>
                <a:gd name="connsiteX7" fmla="*/ 355411 w 615958"/>
                <a:gd name="connsiteY7" fmla="*/ 514585 h 1356749"/>
                <a:gd name="connsiteX8" fmla="*/ 524313 w 615958"/>
                <a:gd name="connsiteY8" fmla="*/ 654365 h 1356749"/>
                <a:gd name="connsiteX9" fmla="*/ 530137 w 615958"/>
                <a:gd name="connsiteY9" fmla="*/ 904806 h 1356749"/>
                <a:gd name="connsiteX10" fmla="*/ 600028 w 615958"/>
                <a:gd name="connsiteY10" fmla="*/ 1079532 h 1356749"/>
                <a:gd name="connsiteX11" fmla="*/ 343763 w 615958"/>
                <a:gd name="connsiteY11" fmla="*/ 1265907 h 1356749"/>
                <a:gd name="connsiteX12" fmla="*/ 343763 w 615958"/>
                <a:gd name="connsiteY12" fmla="*/ 1353270 h 1356749"/>
                <a:gd name="connsiteX13" fmla="*/ 576731 w 615958"/>
                <a:gd name="connsiteY13" fmla="*/ 1312500 h 1356749"/>
                <a:gd name="connsiteX14" fmla="*/ 605852 w 615958"/>
                <a:gd name="connsiteY14" fmla="*/ 1073708 h 1356749"/>
                <a:gd name="connsiteX15" fmla="*/ 588379 w 615958"/>
                <a:gd name="connsiteY15" fmla="*/ 351507 h 1356749"/>
                <a:gd name="connsiteX16" fmla="*/ 355411 w 615958"/>
                <a:gd name="connsiteY16" fmla="*/ 188429 h 1356749"/>
                <a:gd name="connsiteX17" fmla="*/ 547610 w 615958"/>
                <a:gd name="connsiteY17" fmla="*/ 153484 h 1356749"/>
                <a:gd name="connsiteX18" fmla="*/ 135 w 615958"/>
                <a:gd name="connsiteY18" fmla="*/ 2055 h 135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5958" h="1356749">
                  <a:moveTo>
                    <a:pt x="135" y="2055"/>
                  </a:moveTo>
                  <a:cubicBezTo>
                    <a:pt x="-8601" y="-11535"/>
                    <a:pt x="406858" y="45736"/>
                    <a:pt x="495192" y="71945"/>
                  </a:cubicBezTo>
                  <a:cubicBezTo>
                    <a:pt x="583526" y="98154"/>
                    <a:pt x="519459" y="155425"/>
                    <a:pt x="530137" y="159308"/>
                  </a:cubicBezTo>
                  <a:cubicBezTo>
                    <a:pt x="540815" y="163191"/>
                    <a:pt x="548580" y="73887"/>
                    <a:pt x="559258" y="95242"/>
                  </a:cubicBezTo>
                  <a:cubicBezTo>
                    <a:pt x="569936" y="116598"/>
                    <a:pt x="585467" y="205902"/>
                    <a:pt x="594203" y="287441"/>
                  </a:cubicBezTo>
                  <a:cubicBezTo>
                    <a:pt x="602939" y="368980"/>
                    <a:pt x="625266" y="561178"/>
                    <a:pt x="611676" y="584475"/>
                  </a:cubicBezTo>
                  <a:cubicBezTo>
                    <a:pt x="598086" y="607772"/>
                    <a:pt x="555375" y="438869"/>
                    <a:pt x="512664" y="427221"/>
                  </a:cubicBezTo>
                  <a:cubicBezTo>
                    <a:pt x="469953" y="415573"/>
                    <a:pt x="353470" y="476728"/>
                    <a:pt x="355411" y="514585"/>
                  </a:cubicBezTo>
                  <a:cubicBezTo>
                    <a:pt x="357353" y="552442"/>
                    <a:pt x="495192" y="589328"/>
                    <a:pt x="524313" y="654365"/>
                  </a:cubicBezTo>
                  <a:cubicBezTo>
                    <a:pt x="553434" y="719402"/>
                    <a:pt x="517518" y="833945"/>
                    <a:pt x="530137" y="904806"/>
                  </a:cubicBezTo>
                  <a:cubicBezTo>
                    <a:pt x="542756" y="975667"/>
                    <a:pt x="631090" y="1019349"/>
                    <a:pt x="600028" y="1079532"/>
                  </a:cubicBezTo>
                  <a:cubicBezTo>
                    <a:pt x="568966" y="1139715"/>
                    <a:pt x="386474" y="1220284"/>
                    <a:pt x="343763" y="1265907"/>
                  </a:cubicBezTo>
                  <a:cubicBezTo>
                    <a:pt x="301052" y="1311530"/>
                    <a:pt x="304935" y="1345505"/>
                    <a:pt x="343763" y="1353270"/>
                  </a:cubicBezTo>
                  <a:cubicBezTo>
                    <a:pt x="382591" y="1361035"/>
                    <a:pt x="533049" y="1359094"/>
                    <a:pt x="576731" y="1312500"/>
                  </a:cubicBezTo>
                  <a:cubicBezTo>
                    <a:pt x="620413" y="1265906"/>
                    <a:pt x="603911" y="1233873"/>
                    <a:pt x="605852" y="1073708"/>
                  </a:cubicBezTo>
                  <a:cubicBezTo>
                    <a:pt x="607793" y="913543"/>
                    <a:pt x="630119" y="499053"/>
                    <a:pt x="588379" y="351507"/>
                  </a:cubicBezTo>
                  <a:cubicBezTo>
                    <a:pt x="546639" y="203961"/>
                    <a:pt x="362206" y="221433"/>
                    <a:pt x="355411" y="188429"/>
                  </a:cubicBezTo>
                  <a:cubicBezTo>
                    <a:pt x="348616" y="155425"/>
                    <a:pt x="599057" y="183576"/>
                    <a:pt x="547610" y="153484"/>
                  </a:cubicBezTo>
                  <a:cubicBezTo>
                    <a:pt x="496163" y="123392"/>
                    <a:pt x="8871" y="15645"/>
                    <a:pt x="135" y="2055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0" name="フリーフォーム 2229">
              <a:extLst>
                <a:ext uri="{FF2B5EF4-FFF2-40B4-BE49-F238E27FC236}">
                  <a16:creationId xmlns:a16="http://schemas.microsoft.com/office/drawing/2014/main" id="{CC98416C-9029-A3DC-9963-78AF3F429EFB}"/>
                </a:ext>
              </a:extLst>
            </p:cNvPr>
            <p:cNvSpPr/>
            <p:nvPr/>
          </p:nvSpPr>
          <p:spPr>
            <a:xfrm>
              <a:off x="1655737" y="5882422"/>
              <a:ext cx="2533739" cy="1343458"/>
            </a:xfrm>
            <a:custGeom>
              <a:avLst/>
              <a:gdLst>
                <a:gd name="connsiteX0" fmla="*/ 1052518 w 2533739"/>
                <a:gd name="connsiteY0" fmla="*/ 297058 h 1343458"/>
                <a:gd name="connsiteX1" fmla="*/ 982627 w 2533739"/>
                <a:gd name="connsiteY1" fmla="*/ 652335 h 1343458"/>
                <a:gd name="connsiteX2" fmla="*/ 1035045 w 2533739"/>
                <a:gd name="connsiteY2" fmla="*/ 634862 h 1343458"/>
                <a:gd name="connsiteX3" fmla="*/ 994276 w 2533739"/>
                <a:gd name="connsiteY3" fmla="*/ 914424 h 1343458"/>
                <a:gd name="connsiteX4" fmla="*/ 1157353 w 2533739"/>
                <a:gd name="connsiteY4" fmla="*/ 1164865 h 1343458"/>
                <a:gd name="connsiteX5" fmla="*/ 1320431 w 2533739"/>
                <a:gd name="connsiteY5" fmla="*/ 1281349 h 1343458"/>
                <a:gd name="connsiteX6" fmla="*/ 1349552 w 2533739"/>
                <a:gd name="connsiteY6" fmla="*/ 1316294 h 1343458"/>
                <a:gd name="connsiteX7" fmla="*/ 2083402 w 2533739"/>
                <a:gd name="connsiteY7" fmla="*/ 1339591 h 1343458"/>
                <a:gd name="connsiteX8" fmla="*/ 2095050 w 2533739"/>
                <a:gd name="connsiteY8" fmla="*/ 1246403 h 1343458"/>
                <a:gd name="connsiteX9" fmla="*/ 2030984 w 2533739"/>
                <a:gd name="connsiteY9" fmla="*/ 920248 h 1343458"/>
                <a:gd name="connsiteX10" fmla="*/ 1966918 w 2533739"/>
                <a:gd name="connsiteY10" fmla="*/ 582444 h 1343458"/>
                <a:gd name="connsiteX11" fmla="*/ 1972742 w 2533739"/>
                <a:gd name="connsiteY11" fmla="*/ 291234 h 1343458"/>
                <a:gd name="connsiteX12" fmla="*/ 1955269 w 2533739"/>
                <a:gd name="connsiteY12" fmla="*/ 24 h 1343458"/>
                <a:gd name="connsiteX13" fmla="*/ 2030984 w 2533739"/>
                <a:gd name="connsiteY13" fmla="*/ 273761 h 1343458"/>
                <a:gd name="connsiteX14" fmla="*/ 2048457 w 2533739"/>
                <a:gd name="connsiteY14" fmla="*/ 139805 h 1343458"/>
                <a:gd name="connsiteX15" fmla="*/ 2071753 w 2533739"/>
                <a:gd name="connsiteY15" fmla="*/ 413542 h 1343458"/>
                <a:gd name="connsiteX16" fmla="*/ 2240655 w 2533739"/>
                <a:gd name="connsiteY16" fmla="*/ 815412 h 1343458"/>
                <a:gd name="connsiteX17" fmla="*/ 2491096 w 2533739"/>
                <a:gd name="connsiteY17" fmla="*/ 1176513 h 1343458"/>
                <a:gd name="connsiteX18" fmla="*/ 2508569 w 2533739"/>
                <a:gd name="connsiteY18" fmla="*/ 1240579 h 1343458"/>
                <a:gd name="connsiteX19" fmla="*/ 2234831 w 2533739"/>
                <a:gd name="connsiteY19" fmla="*/ 1310470 h 1343458"/>
                <a:gd name="connsiteX20" fmla="*/ 2287249 w 2533739"/>
                <a:gd name="connsiteY20" fmla="*/ 1322118 h 1343458"/>
                <a:gd name="connsiteX21" fmla="*/ 1314607 w 2533739"/>
                <a:gd name="connsiteY21" fmla="*/ 1339591 h 1343458"/>
                <a:gd name="connsiteX22" fmla="*/ 15809 w 2533739"/>
                <a:gd name="connsiteY22" fmla="*/ 1240579 h 1343458"/>
                <a:gd name="connsiteX23" fmla="*/ 586581 w 2533739"/>
                <a:gd name="connsiteY23" fmla="*/ 1025084 h 1343458"/>
                <a:gd name="connsiteX24" fmla="*/ 481746 w 2533739"/>
                <a:gd name="connsiteY24" fmla="*/ 955193 h 1343458"/>
                <a:gd name="connsiteX25" fmla="*/ 848671 w 2533739"/>
                <a:gd name="connsiteY25" fmla="*/ 780467 h 1343458"/>
                <a:gd name="connsiteX26" fmla="*/ 877792 w 2533739"/>
                <a:gd name="connsiteY26" fmla="*/ 588268 h 1343458"/>
                <a:gd name="connsiteX27" fmla="*/ 947682 w 2533739"/>
                <a:gd name="connsiteY27" fmla="*/ 751346 h 1343458"/>
                <a:gd name="connsiteX28" fmla="*/ 924385 w 2533739"/>
                <a:gd name="connsiteY28" fmla="*/ 337828 h 1343458"/>
                <a:gd name="connsiteX29" fmla="*/ 912737 w 2533739"/>
                <a:gd name="connsiteY29" fmla="*/ 203871 h 1343458"/>
                <a:gd name="connsiteX30" fmla="*/ 988452 w 2533739"/>
                <a:gd name="connsiteY30" fmla="*/ 477609 h 1343458"/>
                <a:gd name="connsiteX31" fmla="*/ 1052518 w 2533739"/>
                <a:gd name="connsiteY31" fmla="*/ 361124 h 1343458"/>
                <a:gd name="connsiteX32" fmla="*/ 1052518 w 2533739"/>
                <a:gd name="connsiteY32" fmla="*/ 297058 h 134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33739" h="1343458">
                  <a:moveTo>
                    <a:pt x="1052518" y="297058"/>
                  </a:moveTo>
                  <a:cubicBezTo>
                    <a:pt x="1040870" y="345593"/>
                    <a:pt x="985539" y="596034"/>
                    <a:pt x="982627" y="652335"/>
                  </a:cubicBezTo>
                  <a:cubicBezTo>
                    <a:pt x="979715" y="708636"/>
                    <a:pt x="1033104" y="591181"/>
                    <a:pt x="1035045" y="634862"/>
                  </a:cubicBezTo>
                  <a:cubicBezTo>
                    <a:pt x="1036986" y="678543"/>
                    <a:pt x="973891" y="826090"/>
                    <a:pt x="994276" y="914424"/>
                  </a:cubicBezTo>
                  <a:cubicBezTo>
                    <a:pt x="1014661" y="1002758"/>
                    <a:pt x="1102994" y="1103711"/>
                    <a:pt x="1157353" y="1164865"/>
                  </a:cubicBezTo>
                  <a:cubicBezTo>
                    <a:pt x="1211712" y="1226019"/>
                    <a:pt x="1288398" y="1256111"/>
                    <a:pt x="1320431" y="1281349"/>
                  </a:cubicBezTo>
                  <a:cubicBezTo>
                    <a:pt x="1352464" y="1306587"/>
                    <a:pt x="1222390" y="1306587"/>
                    <a:pt x="1349552" y="1316294"/>
                  </a:cubicBezTo>
                  <a:cubicBezTo>
                    <a:pt x="1476714" y="1326001"/>
                    <a:pt x="1959152" y="1351240"/>
                    <a:pt x="2083402" y="1339591"/>
                  </a:cubicBezTo>
                  <a:cubicBezTo>
                    <a:pt x="2207652" y="1327942"/>
                    <a:pt x="2103786" y="1316293"/>
                    <a:pt x="2095050" y="1246403"/>
                  </a:cubicBezTo>
                  <a:cubicBezTo>
                    <a:pt x="2086314" y="1176513"/>
                    <a:pt x="2052339" y="1030908"/>
                    <a:pt x="2030984" y="920248"/>
                  </a:cubicBezTo>
                  <a:cubicBezTo>
                    <a:pt x="2009629" y="809588"/>
                    <a:pt x="1976625" y="687280"/>
                    <a:pt x="1966918" y="582444"/>
                  </a:cubicBezTo>
                  <a:cubicBezTo>
                    <a:pt x="1957211" y="477608"/>
                    <a:pt x="1974684" y="388304"/>
                    <a:pt x="1972742" y="291234"/>
                  </a:cubicBezTo>
                  <a:cubicBezTo>
                    <a:pt x="1970801" y="194164"/>
                    <a:pt x="1945562" y="2936"/>
                    <a:pt x="1955269" y="24"/>
                  </a:cubicBezTo>
                  <a:cubicBezTo>
                    <a:pt x="1964976" y="-2888"/>
                    <a:pt x="2015453" y="250464"/>
                    <a:pt x="2030984" y="273761"/>
                  </a:cubicBezTo>
                  <a:cubicBezTo>
                    <a:pt x="2046515" y="297058"/>
                    <a:pt x="2041662" y="116508"/>
                    <a:pt x="2048457" y="139805"/>
                  </a:cubicBezTo>
                  <a:cubicBezTo>
                    <a:pt x="2055252" y="163102"/>
                    <a:pt x="2039720" y="300941"/>
                    <a:pt x="2071753" y="413542"/>
                  </a:cubicBezTo>
                  <a:cubicBezTo>
                    <a:pt x="2103786" y="526143"/>
                    <a:pt x="2170765" y="688250"/>
                    <a:pt x="2240655" y="815412"/>
                  </a:cubicBezTo>
                  <a:cubicBezTo>
                    <a:pt x="2310545" y="942574"/>
                    <a:pt x="2446444" y="1105652"/>
                    <a:pt x="2491096" y="1176513"/>
                  </a:cubicBezTo>
                  <a:cubicBezTo>
                    <a:pt x="2535748" y="1247374"/>
                    <a:pt x="2551280" y="1218253"/>
                    <a:pt x="2508569" y="1240579"/>
                  </a:cubicBezTo>
                  <a:cubicBezTo>
                    <a:pt x="2465858" y="1262905"/>
                    <a:pt x="2271718" y="1296880"/>
                    <a:pt x="2234831" y="1310470"/>
                  </a:cubicBezTo>
                  <a:cubicBezTo>
                    <a:pt x="2197944" y="1324060"/>
                    <a:pt x="2440620" y="1317265"/>
                    <a:pt x="2287249" y="1322118"/>
                  </a:cubicBezTo>
                  <a:cubicBezTo>
                    <a:pt x="2133878" y="1326971"/>
                    <a:pt x="1693180" y="1353181"/>
                    <a:pt x="1314607" y="1339591"/>
                  </a:cubicBezTo>
                  <a:cubicBezTo>
                    <a:pt x="936034" y="1326001"/>
                    <a:pt x="137147" y="1292997"/>
                    <a:pt x="15809" y="1240579"/>
                  </a:cubicBezTo>
                  <a:cubicBezTo>
                    <a:pt x="-105529" y="1188161"/>
                    <a:pt x="508925" y="1072648"/>
                    <a:pt x="586581" y="1025084"/>
                  </a:cubicBezTo>
                  <a:cubicBezTo>
                    <a:pt x="664237" y="977520"/>
                    <a:pt x="438064" y="995962"/>
                    <a:pt x="481746" y="955193"/>
                  </a:cubicBezTo>
                  <a:cubicBezTo>
                    <a:pt x="525428" y="914424"/>
                    <a:pt x="782663" y="841621"/>
                    <a:pt x="848671" y="780467"/>
                  </a:cubicBezTo>
                  <a:cubicBezTo>
                    <a:pt x="914679" y="719313"/>
                    <a:pt x="861290" y="593121"/>
                    <a:pt x="877792" y="588268"/>
                  </a:cubicBezTo>
                  <a:cubicBezTo>
                    <a:pt x="894294" y="583415"/>
                    <a:pt x="939916" y="793086"/>
                    <a:pt x="947682" y="751346"/>
                  </a:cubicBezTo>
                  <a:cubicBezTo>
                    <a:pt x="955447" y="709606"/>
                    <a:pt x="930209" y="429074"/>
                    <a:pt x="924385" y="337828"/>
                  </a:cubicBezTo>
                  <a:cubicBezTo>
                    <a:pt x="918561" y="246582"/>
                    <a:pt x="902059" y="180574"/>
                    <a:pt x="912737" y="203871"/>
                  </a:cubicBezTo>
                  <a:cubicBezTo>
                    <a:pt x="923415" y="227168"/>
                    <a:pt x="965155" y="451400"/>
                    <a:pt x="988452" y="477609"/>
                  </a:cubicBezTo>
                  <a:cubicBezTo>
                    <a:pt x="1011749" y="503818"/>
                    <a:pt x="1034075" y="389274"/>
                    <a:pt x="1052518" y="361124"/>
                  </a:cubicBezTo>
                  <a:cubicBezTo>
                    <a:pt x="1070961" y="332974"/>
                    <a:pt x="1064166" y="248523"/>
                    <a:pt x="1052518" y="297058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1" name="フリーフォーム 2230">
              <a:extLst>
                <a:ext uri="{FF2B5EF4-FFF2-40B4-BE49-F238E27FC236}">
                  <a16:creationId xmlns:a16="http://schemas.microsoft.com/office/drawing/2014/main" id="{6D5F36CC-7655-07D2-6234-A8D64177B14E}"/>
                </a:ext>
              </a:extLst>
            </p:cNvPr>
            <p:cNvSpPr/>
            <p:nvPr/>
          </p:nvSpPr>
          <p:spPr>
            <a:xfrm>
              <a:off x="3254134" y="5125295"/>
              <a:ext cx="502858" cy="361490"/>
            </a:xfrm>
            <a:custGeom>
              <a:avLst/>
              <a:gdLst>
                <a:gd name="connsiteX0" fmla="*/ 1596 w 502858"/>
                <a:gd name="connsiteY0" fmla="*/ 4 h 361490"/>
                <a:gd name="connsiteX1" fmla="*/ 118080 w 502858"/>
                <a:gd name="connsiteY1" fmla="*/ 221324 h 361490"/>
                <a:gd name="connsiteX2" fmla="*/ 100607 w 502858"/>
                <a:gd name="connsiteY2" fmla="*/ 349457 h 361490"/>
                <a:gd name="connsiteX3" fmla="*/ 362697 w 502858"/>
                <a:gd name="connsiteY3" fmla="*/ 349457 h 361490"/>
                <a:gd name="connsiteX4" fmla="*/ 502477 w 502858"/>
                <a:gd name="connsiteY4" fmla="*/ 291215 h 361490"/>
                <a:gd name="connsiteX5" fmla="*/ 397642 w 502858"/>
                <a:gd name="connsiteY5" fmla="*/ 256269 h 361490"/>
                <a:gd name="connsiteX6" fmla="*/ 211267 w 502858"/>
                <a:gd name="connsiteY6" fmla="*/ 163082 h 361490"/>
                <a:gd name="connsiteX7" fmla="*/ 217091 w 502858"/>
                <a:gd name="connsiteY7" fmla="*/ 227148 h 361490"/>
                <a:gd name="connsiteX8" fmla="*/ 1596 w 502858"/>
                <a:gd name="connsiteY8" fmla="*/ 4 h 36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2858" h="361490">
                  <a:moveTo>
                    <a:pt x="1596" y="4"/>
                  </a:moveTo>
                  <a:cubicBezTo>
                    <a:pt x="-14906" y="-967"/>
                    <a:pt x="101578" y="163082"/>
                    <a:pt x="118080" y="221324"/>
                  </a:cubicBezTo>
                  <a:cubicBezTo>
                    <a:pt x="134582" y="279566"/>
                    <a:pt x="59838" y="328102"/>
                    <a:pt x="100607" y="349457"/>
                  </a:cubicBezTo>
                  <a:cubicBezTo>
                    <a:pt x="141377" y="370813"/>
                    <a:pt x="295719" y="359164"/>
                    <a:pt x="362697" y="349457"/>
                  </a:cubicBezTo>
                  <a:cubicBezTo>
                    <a:pt x="429675" y="339750"/>
                    <a:pt x="496653" y="306746"/>
                    <a:pt x="502477" y="291215"/>
                  </a:cubicBezTo>
                  <a:cubicBezTo>
                    <a:pt x="508301" y="275684"/>
                    <a:pt x="446177" y="277624"/>
                    <a:pt x="397642" y="256269"/>
                  </a:cubicBezTo>
                  <a:cubicBezTo>
                    <a:pt x="349107" y="234914"/>
                    <a:pt x="241359" y="167936"/>
                    <a:pt x="211267" y="163082"/>
                  </a:cubicBezTo>
                  <a:cubicBezTo>
                    <a:pt x="181175" y="158228"/>
                    <a:pt x="249124" y="248503"/>
                    <a:pt x="217091" y="227148"/>
                  </a:cubicBezTo>
                  <a:cubicBezTo>
                    <a:pt x="185058" y="205793"/>
                    <a:pt x="18098" y="975"/>
                    <a:pt x="1596" y="4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2" name="フリーフォーム 2231">
              <a:extLst>
                <a:ext uri="{FF2B5EF4-FFF2-40B4-BE49-F238E27FC236}">
                  <a16:creationId xmlns:a16="http://schemas.microsoft.com/office/drawing/2014/main" id="{93162F8C-43A1-BB2E-2990-3F30940154FF}"/>
                </a:ext>
              </a:extLst>
            </p:cNvPr>
            <p:cNvSpPr/>
            <p:nvPr/>
          </p:nvSpPr>
          <p:spPr>
            <a:xfrm>
              <a:off x="3337888" y="4819905"/>
              <a:ext cx="898161" cy="365473"/>
            </a:xfrm>
            <a:custGeom>
              <a:avLst/>
              <a:gdLst>
                <a:gd name="connsiteX0" fmla="*/ 11029 w 898161"/>
                <a:gd name="connsiteY0" fmla="*/ 8360 h 365473"/>
                <a:gd name="connsiteX1" fmla="*/ 69271 w 898161"/>
                <a:gd name="connsiteY1" fmla="*/ 43305 h 365473"/>
                <a:gd name="connsiteX2" fmla="*/ 407075 w 898161"/>
                <a:gd name="connsiteY2" fmla="*/ 142317 h 365473"/>
                <a:gd name="connsiteX3" fmla="*/ 366306 w 898161"/>
                <a:gd name="connsiteY3" fmla="*/ 101547 h 365473"/>
                <a:gd name="connsiteX4" fmla="*/ 674988 w 898161"/>
                <a:gd name="connsiteY4" fmla="*/ 252977 h 365473"/>
                <a:gd name="connsiteX5" fmla="*/ 896308 w 898161"/>
                <a:gd name="connsiteY5" fmla="*/ 270449 h 365473"/>
                <a:gd name="connsiteX6" fmla="*/ 774000 w 898161"/>
                <a:gd name="connsiteY6" fmla="*/ 305394 h 365473"/>
                <a:gd name="connsiteX7" fmla="*/ 651692 w 898161"/>
                <a:gd name="connsiteY7" fmla="*/ 351988 h 365473"/>
                <a:gd name="connsiteX8" fmla="*/ 278943 w 898161"/>
                <a:gd name="connsiteY8" fmla="*/ 357812 h 365473"/>
                <a:gd name="connsiteX9" fmla="*/ 11029 w 898161"/>
                <a:gd name="connsiteY9" fmla="*/ 363636 h 365473"/>
                <a:gd name="connsiteX10" fmla="*/ 57623 w 898161"/>
                <a:gd name="connsiteY10" fmla="*/ 322867 h 365473"/>
                <a:gd name="connsiteX11" fmla="*/ 115865 w 898161"/>
                <a:gd name="connsiteY11" fmla="*/ 194734 h 365473"/>
                <a:gd name="connsiteX12" fmla="*/ 11029 w 898161"/>
                <a:gd name="connsiteY12" fmla="*/ 8360 h 36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8161" h="365473">
                  <a:moveTo>
                    <a:pt x="11029" y="8360"/>
                  </a:moveTo>
                  <a:cubicBezTo>
                    <a:pt x="3263" y="-16878"/>
                    <a:pt x="3263" y="20979"/>
                    <a:pt x="69271" y="43305"/>
                  </a:cubicBezTo>
                  <a:cubicBezTo>
                    <a:pt x="135279" y="65631"/>
                    <a:pt x="357569" y="132610"/>
                    <a:pt x="407075" y="142317"/>
                  </a:cubicBezTo>
                  <a:cubicBezTo>
                    <a:pt x="456581" y="152024"/>
                    <a:pt x="321654" y="83104"/>
                    <a:pt x="366306" y="101547"/>
                  </a:cubicBezTo>
                  <a:cubicBezTo>
                    <a:pt x="410958" y="119990"/>
                    <a:pt x="586654" y="224827"/>
                    <a:pt x="674988" y="252977"/>
                  </a:cubicBezTo>
                  <a:cubicBezTo>
                    <a:pt x="763322" y="281127"/>
                    <a:pt x="879806" y="261713"/>
                    <a:pt x="896308" y="270449"/>
                  </a:cubicBezTo>
                  <a:cubicBezTo>
                    <a:pt x="912810" y="279185"/>
                    <a:pt x="814769" y="291804"/>
                    <a:pt x="774000" y="305394"/>
                  </a:cubicBezTo>
                  <a:cubicBezTo>
                    <a:pt x="733231" y="318984"/>
                    <a:pt x="734201" y="343252"/>
                    <a:pt x="651692" y="351988"/>
                  </a:cubicBezTo>
                  <a:cubicBezTo>
                    <a:pt x="569183" y="360724"/>
                    <a:pt x="278943" y="357812"/>
                    <a:pt x="278943" y="357812"/>
                  </a:cubicBezTo>
                  <a:cubicBezTo>
                    <a:pt x="172166" y="359753"/>
                    <a:pt x="47916" y="369460"/>
                    <a:pt x="11029" y="363636"/>
                  </a:cubicBezTo>
                  <a:cubicBezTo>
                    <a:pt x="-25858" y="357812"/>
                    <a:pt x="40150" y="351017"/>
                    <a:pt x="57623" y="322867"/>
                  </a:cubicBezTo>
                  <a:cubicBezTo>
                    <a:pt x="75096" y="294717"/>
                    <a:pt x="124601" y="241328"/>
                    <a:pt x="115865" y="194734"/>
                  </a:cubicBezTo>
                  <a:cubicBezTo>
                    <a:pt x="107129" y="148140"/>
                    <a:pt x="18795" y="33598"/>
                    <a:pt x="11029" y="8360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3" name="フリーフォーム 2232">
              <a:extLst>
                <a:ext uri="{FF2B5EF4-FFF2-40B4-BE49-F238E27FC236}">
                  <a16:creationId xmlns:a16="http://schemas.microsoft.com/office/drawing/2014/main" id="{5BE906C2-2EDA-0FDA-C572-99BAACCEF4C0}"/>
                </a:ext>
              </a:extLst>
            </p:cNvPr>
            <p:cNvSpPr/>
            <p:nvPr/>
          </p:nvSpPr>
          <p:spPr>
            <a:xfrm>
              <a:off x="8801856" y="5725132"/>
              <a:ext cx="3836678" cy="1573099"/>
            </a:xfrm>
            <a:custGeom>
              <a:avLst/>
              <a:gdLst>
                <a:gd name="connsiteX0" fmla="*/ 80055 w 3836678"/>
                <a:gd name="connsiteY0" fmla="*/ 60 h 1573099"/>
                <a:gd name="connsiteX1" fmla="*/ 132473 w 3836678"/>
                <a:gd name="connsiteY1" fmla="*/ 687316 h 1573099"/>
                <a:gd name="connsiteX2" fmla="*/ 132473 w 3836678"/>
                <a:gd name="connsiteY2" fmla="*/ 623250 h 1573099"/>
                <a:gd name="connsiteX3" fmla="*/ 371265 w 3836678"/>
                <a:gd name="connsiteY3" fmla="*/ 1159077 h 1573099"/>
                <a:gd name="connsiteX4" fmla="*/ 429507 w 3836678"/>
                <a:gd name="connsiteY4" fmla="*/ 1089186 h 1573099"/>
                <a:gd name="connsiteX5" fmla="*/ 703245 w 3836678"/>
                <a:gd name="connsiteY5" fmla="*/ 1403693 h 1573099"/>
                <a:gd name="connsiteX6" fmla="*/ 604233 w 3836678"/>
                <a:gd name="connsiteY6" fmla="*/ 1333803 h 1573099"/>
                <a:gd name="connsiteX7" fmla="*/ 540167 w 3836678"/>
                <a:gd name="connsiteY7" fmla="*/ 1421166 h 1573099"/>
                <a:gd name="connsiteX8" fmla="*/ 773135 w 3836678"/>
                <a:gd name="connsiteY8" fmla="*/ 1374572 h 1573099"/>
                <a:gd name="connsiteX9" fmla="*/ 907092 w 3836678"/>
                <a:gd name="connsiteY9" fmla="*/ 1246440 h 1573099"/>
                <a:gd name="connsiteX10" fmla="*/ 1006103 w 3836678"/>
                <a:gd name="connsiteY10" fmla="*/ 896988 h 1573099"/>
                <a:gd name="connsiteX11" fmla="*/ 883795 w 3836678"/>
                <a:gd name="connsiteY11" fmla="*/ 477645 h 1573099"/>
                <a:gd name="connsiteX12" fmla="*/ 1029400 w 3836678"/>
                <a:gd name="connsiteY12" fmla="*/ 908636 h 1573099"/>
                <a:gd name="connsiteX13" fmla="*/ 1227423 w 3836678"/>
                <a:gd name="connsiteY13" fmla="*/ 1240616 h 1573099"/>
                <a:gd name="connsiteX14" fmla="*/ 1705008 w 3836678"/>
                <a:gd name="connsiteY14" fmla="*/ 1194022 h 1573099"/>
                <a:gd name="connsiteX15" fmla="*/ 1914679 w 3836678"/>
                <a:gd name="connsiteY15" fmla="*/ 1199846 h 1573099"/>
                <a:gd name="connsiteX16" fmla="*/ 1652590 w 3836678"/>
                <a:gd name="connsiteY16" fmla="*/ 1089186 h 1573099"/>
                <a:gd name="connsiteX17" fmla="*/ 2176768 w 3836678"/>
                <a:gd name="connsiteY17" fmla="*/ 1211495 h 1573099"/>
                <a:gd name="connsiteX18" fmla="*/ 2240834 w 3836678"/>
                <a:gd name="connsiteY18" fmla="*/ 1415342 h 1573099"/>
                <a:gd name="connsiteX19" fmla="*/ 2438857 w 3836678"/>
                <a:gd name="connsiteY19" fmla="*/ 1397869 h 1573099"/>
                <a:gd name="connsiteX20" fmla="*/ 2456330 w 3836678"/>
                <a:gd name="connsiteY20" fmla="*/ 1444463 h 1573099"/>
                <a:gd name="connsiteX21" fmla="*/ 2514572 w 3836678"/>
                <a:gd name="connsiteY21" fmla="*/ 1392045 h 1573099"/>
                <a:gd name="connsiteX22" fmla="*/ 2636880 w 3836678"/>
                <a:gd name="connsiteY22" fmla="*/ 1549299 h 1573099"/>
                <a:gd name="connsiteX23" fmla="*/ 2613583 w 3836678"/>
                <a:gd name="connsiteY23" fmla="*/ 1316330 h 1573099"/>
                <a:gd name="connsiteX24" fmla="*/ 2980508 w 3836678"/>
                <a:gd name="connsiteY24" fmla="*/ 1403693 h 1573099"/>
                <a:gd name="connsiteX25" fmla="*/ 3021278 w 3836678"/>
                <a:gd name="connsiteY25" fmla="*/ 1426990 h 1573099"/>
                <a:gd name="connsiteX26" fmla="*/ 3359082 w 3836678"/>
                <a:gd name="connsiteY26" fmla="*/ 1432814 h 1573099"/>
                <a:gd name="connsiteX27" fmla="*/ 3434796 w 3836678"/>
                <a:gd name="connsiteY27" fmla="*/ 1199846 h 1573099"/>
                <a:gd name="connsiteX28" fmla="*/ 3597874 w 3836678"/>
                <a:gd name="connsiteY28" fmla="*/ 1392045 h 1573099"/>
                <a:gd name="connsiteX29" fmla="*/ 3836666 w 3836678"/>
                <a:gd name="connsiteY29" fmla="*/ 1444463 h 1573099"/>
                <a:gd name="connsiteX30" fmla="*/ 3609522 w 3836678"/>
                <a:gd name="connsiteY30" fmla="*/ 1461936 h 1573099"/>
                <a:gd name="connsiteX31" fmla="*/ 1431270 w 3836678"/>
                <a:gd name="connsiteY31" fmla="*/ 1543474 h 1573099"/>
                <a:gd name="connsiteX32" fmla="*/ 33461 w 3836678"/>
                <a:gd name="connsiteY32" fmla="*/ 1531826 h 1573099"/>
                <a:gd name="connsiteX33" fmla="*/ 423683 w 3836678"/>
                <a:gd name="connsiteY33" fmla="*/ 1537650 h 1573099"/>
                <a:gd name="connsiteX34" fmla="*/ 155769 w 3836678"/>
                <a:gd name="connsiteY34" fmla="*/ 1030944 h 1573099"/>
                <a:gd name="connsiteX35" fmla="*/ 161594 w 3836678"/>
                <a:gd name="connsiteY35" fmla="*/ 1054241 h 1573099"/>
                <a:gd name="connsiteX36" fmla="*/ 10164 w 3836678"/>
                <a:gd name="connsiteY36" fmla="*/ 553360 h 1573099"/>
                <a:gd name="connsiteX37" fmla="*/ 21813 w 3836678"/>
                <a:gd name="connsiteY37" fmla="*/ 646547 h 1573099"/>
                <a:gd name="connsiteX38" fmla="*/ 80055 w 3836678"/>
                <a:gd name="connsiteY38" fmla="*/ 60 h 1573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836678" h="1573099">
                  <a:moveTo>
                    <a:pt x="80055" y="60"/>
                  </a:moveTo>
                  <a:cubicBezTo>
                    <a:pt x="98498" y="6855"/>
                    <a:pt x="123737" y="583451"/>
                    <a:pt x="132473" y="687316"/>
                  </a:cubicBezTo>
                  <a:cubicBezTo>
                    <a:pt x="141209" y="791181"/>
                    <a:pt x="92674" y="544623"/>
                    <a:pt x="132473" y="623250"/>
                  </a:cubicBezTo>
                  <a:cubicBezTo>
                    <a:pt x="172272" y="701877"/>
                    <a:pt x="321759" y="1081421"/>
                    <a:pt x="371265" y="1159077"/>
                  </a:cubicBezTo>
                  <a:cubicBezTo>
                    <a:pt x="420771" y="1236733"/>
                    <a:pt x="374177" y="1048417"/>
                    <a:pt x="429507" y="1089186"/>
                  </a:cubicBezTo>
                  <a:cubicBezTo>
                    <a:pt x="484837" y="1129955"/>
                    <a:pt x="674124" y="1362924"/>
                    <a:pt x="703245" y="1403693"/>
                  </a:cubicBezTo>
                  <a:cubicBezTo>
                    <a:pt x="732366" y="1444463"/>
                    <a:pt x="631413" y="1330891"/>
                    <a:pt x="604233" y="1333803"/>
                  </a:cubicBezTo>
                  <a:cubicBezTo>
                    <a:pt x="577053" y="1336715"/>
                    <a:pt x="512017" y="1414371"/>
                    <a:pt x="540167" y="1421166"/>
                  </a:cubicBezTo>
                  <a:cubicBezTo>
                    <a:pt x="568317" y="1427961"/>
                    <a:pt x="711981" y="1403693"/>
                    <a:pt x="773135" y="1374572"/>
                  </a:cubicBezTo>
                  <a:cubicBezTo>
                    <a:pt x="834289" y="1345451"/>
                    <a:pt x="868264" y="1326037"/>
                    <a:pt x="907092" y="1246440"/>
                  </a:cubicBezTo>
                  <a:cubicBezTo>
                    <a:pt x="945920" y="1166843"/>
                    <a:pt x="1009986" y="1025120"/>
                    <a:pt x="1006103" y="896988"/>
                  </a:cubicBezTo>
                  <a:cubicBezTo>
                    <a:pt x="1002220" y="768856"/>
                    <a:pt x="879912" y="475704"/>
                    <a:pt x="883795" y="477645"/>
                  </a:cubicBezTo>
                  <a:cubicBezTo>
                    <a:pt x="887678" y="479586"/>
                    <a:pt x="972129" y="781474"/>
                    <a:pt x="1029400" y="908636"/>
                  </a:cubicBezTo>
                  <a:cubicBezTo>
                    <a:pt x="1086671" y="1035798"/>
                    <a:pt x="1114822" y="1193052"/>
                    <a:pt x="1227423" y="1240616"/>
                  </a:cubicBezTo>
                  <a:cubicBezTo>
                    <a:pt x="1340024" y="1288180"/>
                    <a:pt x="1590465" y="1200817"/>
                    <a:pt x="1705008" y="1194022"/>
                  </a:cubicBezTo>
                  <a:cubicBezTo>
                    <a:pt x="1819551" y="1187227"/>
                    <a:pt x="1923415" y="1217319"/>
                    <a:pt x="1914679" y="1199846"/>
                  </a:cubicBezTo>
                  <a:cubicBezTo>
                    <a:pt x="1905943" y="1182373"/>
                    <a:pt x="1608909" y="1087245"/>
                    <a:pt x="1652590" y="1089186"/>
                  </a:cubicBezTo>
                  <a:cubicBezTo>
                    <a:pt x="1696271" y="1091127"/>
                    <a:pt x="2078727" y="1157136"/>
                    <a:pt x="2176768" y="1211495"/>
                  </a:cubicBezTo>
                  <a:cubicBezTo>
                    <a:pt x="2274809" y="1265854"/>
                    <a:pt x="2197153" y="1384280"/>
                    <a:pt x="2240834" y="1415342"/>
                  </a:cubicBezTo>
                  <a:cubicBezTo>
                    <a:pt x="2284516" y="1446404"/>
                    <a:pt x="2402941" y="1393016"/>
                    <a:pt x="2438857" y="1397869"/>
                  </a:cubicBezTo>
                  <a:cubicBezTo>
                    <a:pt x="2474773" y="1402723"/>
                    <a:pt x="2443711" y="1445434"/>
                    <a:pt x="2456330" y="1444463"/>
                  </a:cubicBezTo>
                  <a:cubicBezTo>
                    <a:pt x="2468949" y="1443492"/>
                    <a:pt x="2484480" y="1374572"/>
                    <a:pt x="2514572" y="1392045"/>
                  </a:cubicBezTo>
                  <a:cubicBezTo>
                    <a:pt x="2544664" y="1409518"/>
                    <a:pt x="2620378" y="1561918"/>
                    <a:pt x="2636880" y="1549299"/>
                  </a:cubicBezTo>
                  <a:cubicBezTo>
                    <a:pt x="2653382" y="1536680"/>
                    <a:pt x="2556312" y="1340598"/>
                    <a:pt x="2613583" y="1316330"/>
                  </a:cubicBezTo>
                  <a:cubicBezTo>
                    <a:pt x="2670854" y="1292062"/>
                    <a:pt x="2912559" y="1385250"/>
                    <a:pt x="2980508" y="1403693"/>
                  </a:cubicBezTo>
                  <a:cubicBezTo>
                    <a:pt x="3048457" y="1422136"/>
                    <a:pt x="2958182" y="1422137"/>
                    <a:pt x="3021278" y="1426990"/>
                  </a:cubicBezTo>
                  <a:cubicBezTo>
                    <a:pt x="3084374" y="1431843"/>
                    <a:pt x="3290162" y="1470671"/>
                    <a:pt x="3359082" y="1432814"/>
                  </a:cubicBezTo>
                  <a:cubicBezTo>
                    <a:pt x="3428002" y="1394957"/>
                    <a:pt x="3394997" y="1206641"/>
                    <a:pt x="3434796" y="1199846"/>
                  </a:cubicBezTo>
                  <a:cubicBezTo>
                    <a:pt x="3474595" y="1193051"/>
                    <a:pt x="3530896" y="1351276"/>
                    <a:pt x="3597874" y="1392045"/>
                  </a:cubicBezTo>
                  <a:cubicBezTo>
                    <a:pt x="3664852" y="1432814"/>
                    <a:pt x="3834725" y="1432815"/>
                    <a:pt x="3836666" y="1444463"/>
                  </a:cubicBezTo>
                  <a:cubicBezTo>
                    <a:pt x="3838607" y="1456111"/>
                    <a:pt x="3609522" y="1461936"/>
                    <a:pt x="3609522" y="1461936"/>
                  </a:cubicBezTo>
                  <a:lnTo>
                    <a:pt x="1431270" y="1543474"/>
                  </a:lnTo>
                  <a:cubicBezTo>
                    <a:pt x="835260" y="1555122"/>
                    <a:pt x="33461" y="1531826"/>
                    <a:pt x="33461" y="1531826"/>
                  </a:cubicBezTo>
                  <a:cubicBezTo>
                    <a:pt x="-134470" y="1530855"/>
                    <a:pt x="403298" y="1621130"/>
                    <a:pt x="423683" y="1537650"/>
                  </a:cubicBezTo>
                  <a:cubicBezTo>
                    <a:pt x="444068" y="1454170"/>
                    <a:pt x="199451" y="1111512"/>
                    <a:pt x="155769" y="1030944"/>
                  </a:cubicBezTo>
                  <a:cubicBezTo>
                    <a:pt x="112088" y="950376"/>
                    <a:pt x="185862" y="1133838"/>
                    <a:pt x="161594" y="1054241"/>
                  </a:cubicBezTo>
                  <a:cubicBezTo>
                    <a:pt x="137327" y="974644"/>
                    <a:pt x="33461" y="621309"/>
                    <a:pt x="10164" y="553360"/>
                  </a:cubicBezTo>
                  <a:cubicBezTo>
                    <a:pt x="-13133" y="485411"/>
                    <a:pt x="9194" y="732939"/>
                    <a:pt x="21813" y="646547"/>
                  </a:cubicBezTo>
                  <a:cubicBezTo>
                    <a:pt x="34432" y="560155"/>
                    <a:pt x="61612" y="-6735"/>
                    <a:pt x="80055" y="60"/>
                  </a:cubicBezTo>
                  <a:close/>
                </a:path>
              </a:pathLst>
            </a:custGeom>
            <a:solidFill>
              <a:srgbClr val="92D050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4" name="フリーフォーム 2233">
              <a:extLst>
                <a:ext uri="{FF2B5EF4-FFF2-40B4-BE49-F238E27FC236}">
                  <a16:creationId xmlns:a16="http://schemas.microsoft.com/office/drawing/2014/main" id="{6EB50EF4-8D5D-4080-3BDD-6D79FC4FDF00}"/>
                </a:ext>
              </a:extLst>
            </p:cNvPr>
            <p:cNvSpPr/>
            <p:nvPr/>
          </p:nvSpPr>
          <p:spPr>
            <a:xfrm>
              <a:off x="8753754" y="5079912"/>
              <a:ext cx="2436005" cy="418616"/>
            </a:xfrm>
            <a:custGeom>
              <a:avLst/>
              <a:gdLst>
                <a:gd name="connsiteX0" fmla="*/ 489257 w 2436005"/>
                <a:gd name="connsiteY0" fmla="*/ 4618 h 418616"/>
                <a:gd name="connsiteX1" fmla="*/ 547500 w 2436005"/>
                <a:gd name="connsiteY1" fmla="*/ 10442 h 418616"/>
                <a:gd name="connsiteX2" fmla="*/ 40794 w 2436005"/>
                <a:gd name="connsiteY2" fmla="*/ 27915 h 418616"/>
                <a:gd name="connsiteX3" fmla="*/ 157278 w 2436005"/>
                <a:gd name="connsiteY3" fmla="*/ 161871 h 418616"/>
                <a:gd name="connsiteX4" fmla="*/ 99036 w 2436005"/>
                <a:gd name="connsiteY4" fmla="*/ 307477 h 418616"/>
                <a:gd name="connsiteX5" fmla="*/ 262114 w 2436005"/>
                <a:gd name="connsiteY5" fmla="*/ 383191 h 418616"/>
                <a:gd name="connsiteX6" fmla="*/ 308707 w 2436005"/>
                <a:gd name="connsiteY6" fmla="*/ 418136 h 418616"/>
                <a:gd name="connsiteX7" fmla="*/ 949370 w 2436005"/>
                <a:gd name="connsiteY7" fmla="*/ 359894 h 418616"/>
                <a:gd name="connsiteX8" fmla="*/ 966842 w 2436005"/>
                <a:gd name="connsiteY8" fmla="*/ 371543 h 418616"/>
                <a:gd name="connsiteX9" fmla="*/ 1438603 w 2436005"/>
                <a:gd name="connsiteY9" fmla="*/ 342422 h 418616"/>
                <a:gd name="connsiteX10" fmla="*/ 1758934 w 2436005"/>
                <a:gd name="connsiteY10" fmla="*/ 266707 h 418616"/>
                <a:gd name="connsiteX11" fmla="*/ 2044320 w 2436005"/>
                <a:gd name="connsiteY11" fmla="*/ 243410 h 418616"/>
                <a:gd name="connsiteX12" fmla="*/ 2335530 w 2436005"/>
                <a:gd name="connsiteY12" fmla="*/ 260883 h 418616"/>
                <a:gd name="connsiteX13" fmla="*/ 2417069 w 2436005"/>
                <a:gd name="connsiteY13" fmla="*/ 208465 h 418616"/>
                <a:gd name="connsiteX14" fmla="*/ 2009375 w 2436005"/>
                <a:gd name="connsiteY14" fmla="*/ 225938 h 418616"/>
                <a:gd name="connsiteX15" fmla="*/ 1712340 w 2436005"/>
                <a:gd name="connsiteY15" fmla="*/ 237586 h 418616"/>
                <a:gd name="connsiteX16" fmla="*/ 1333767 w 2436005"/>
                <a:gd name="connsiteY16" fmla="*/ 313301 h 418616"/>
                <a:gd name="connsiteX17" fmla="*/ 762995 w 2436005"/>
                <a:gd name="connsiteY17" fmla="*/ 412312 h 418616"/>
                <a:gd name="connsiteX18" fmla="*/ 617390 w 2436005"/>
                <a:gd name="connsiteY18" fmla="*/ 324949 h 418616"/>
                <a:gd name="connsiteX19" fmla="*/ 81563 w 2436005"/>
                <a:gd name="connsiteY19" fmla="*/ 383191 h 418616"/>
                <a:gd name="connsiteX20" fmla="*/ 267938 w 2436005"/>
                <a:gd name="connsiteY20" fmla="*/ 255059 h 418616"/>
                <a:gd name="connsiteX21" fmla="*/ 24 w 2436005"/>
                <a:gd name="connsiteY21" fmla="*/ 126926 h 418616"/>
                <a:gd name="connsiteX22" fmla="*/ 285410 w 2436005"/>
                <a:gd name="connsiteY22" fmla="*/ 80333 h 418616"/>
                <a:gd name="connsiteX23" fmla="*/ 489257 w 2436005"/>
                <a:gd name="connsiteY23" fmla="*/ 4618 h 418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36005" h="418616">
                  <a:moveTo>
                    <a:pt x="489257" y="4618"/>
                  </a:moveTo>
                  <a:cubicBezTo>
                    <a:pt x="532939" y="-7030"/>
                    <a:pt x="622244" y="6559"/>
                    <a:pt x="547500" y="10442"/>
                  </a:cubicBezTo>
                  <a:cubicBezTo>
                    <a:pt x="472756" y="14325"/>
                    <a:pt x="105831" y="2677"/>
                    <a:pt x="40794" y="27915"/>
                  </a:cubicBezTo>
                  <a:cubicBezTo>
                    <a:pt x="-24243" y="53153"/>
                    <a:pt x="147571" y="115277"/>
                    <a:pt x="157278" y="161871"/>
                  </a:cubicBezTo>
                  <a:cubicBezTo>
                    <a:pt x="166985" y="208465"/>
                    <a:pt x="81563" y="270590"/>
                    <a:pt x="99036" y="307477"/>
                  </a:cubicBezTo>
                  <a:cubicBezTo>
                    <a:pt x="116509" y="344364"/>
                    <a:pt x="227169" y="364748"/>
                    <a:pt x="262114" y="383191"/>
                  </a:cubicBezTo>
                  <a:cubicBezTo>
                    <a:pt x="297059" y="401634"/>
                    <a:pt x="194164" y="422019"/>
                    <a:pt x="308707" y="418136"/>
                  </a:cubicBezTo>
                  <a:cubicBezTo>
                    <a:pt x="423250" y="414253"/>
                    <a:pt x="839681" y="367659"/>
                    <a:pt x="949370" y="359894"/>
                  </a:cubicBezTo>
                  <a:cubicBezTo>
                    <a:pt x="1059059" y="352129"/>
                    <a:pt x="885303" y="374455"/>
                    <a:pt x="966842" y="371543"/>
                  </a:cubicBezTo>
                  <a:cubicBezTo>
                    <a:pt x="1048381" y="368631"/>
                    <a:pt x="1306588" y="359895"/>
                    <a:pt x="1438603" y="342422"/>
                  </a:cubicBezTo>
                  <a:cubicBezTo>
                    <a:pt x="1570618" y="324949"/>
                    <a:pt x="1657981" y="283209"/>
                    <a:pt x="1758934" y="266707"/>
                  </a:cubicBezTo>
                  <a:cubicBezTo>
                    <a:pt x="1859887" y="250205"/>
                    <a:pt x="1948221" y="244381"/>
                    <a:pt x="2044320" y="243410"/>
                  </a:cubicBezTo>
                  <a:cubicBezTo>
                    <a:pt x="2140419" y="242439"/>
                    <a:pt x="2273405" y="266707"/>
                    <a:pt x="2335530" y="260883"/>
                  </a:cubicBezTo>
                  <a:cubicBezTo>
                    <a:pt x="2397655" y="255059"/>
                    <a:pt x="2471428" y="214289"/>
                    <a:pt x="2417069" y="208465"/>
                  </a:cubicBezTo>
                  <a:cubicBezTo>
                    <a:pt x="2362710" y="202641"/>
                    <a:pt x="2009375" y="225938"/>
                    <a:pt x="2009375" y="225938"/>
                  </a:cubicBezTo>
                  <a:cubicBezTo>
                    <a:pt x="1891920" y="230792"/>
                    <a:pt x="1824941" y="223026"/>
                    <a:pt x="1712340" y="237586"/>
                  </a:cubicBezTo>
                  <a:cubicBezTo>
                    <a:pt x="1599739" y="252146"/>
                    <a:pt x="1491991" y="284180"/>
                    <a:pt x="1333767" y="313301"/>
                  </a:cubicBezTo>
                  <a:cubicBezTo>
                    <a:pt x="1175543" y="342422"/>
                    <a:pt x="882391" y="410371"/>
                    <a:pt x="762995" y="412312"/>
                  </a:cubicBezTo>
                  <a:cubicBezTo>
                    <a:pt x="643599" y="414253"/>
                    <a:pt x="730962" y="329802"/>
                    <a:pt x="617390" y="324949"/>
                  </a:cubicBezTo>
                  <a:cubicBezTo>
                    <a:pt x="503818" y="320096"/>
                    <a:pt x="139805" y="394839"/>
                    <a:pt x="81563" y="383191"/>
                  </a:cubicBezTo>
                  <a:cubicBezTo>
                    <a:pt x="23321" y="371543"/>
                    <a:pt x="281528" y="297770"/>
                    <a:pt x="267938" y="255059"/>
                  </a:cubicBezTo>
                  <a:cubicBezTo>
                    <a:pt x="254348" y="212348"/>
                    <a:pt x="-2888" y="156047"/>
                    <a:pt x="24" y="126926"/>
                  </a:cubicBezTo>
                  <a:cubicBezTo>
                    <a:pt x="2936" y="97805"/>
                    <a:pt x="198047" y="95864"/>
                    <a:pt x="285410" y="80333"/>
                  </a:cubicBezTo>
                  <a:cubicBezTo>
                    <a:pt x="372773" y="64802"/>
                    <a:pt x="445575" y="16266"/>
                    <a:pt x="489257" y="4618"/>
                  </a:cubicBezTo>
                  <a:close/>
                </a:path>
              </a:pathLst>
            </a:custGeom>
            <a:solidFill>
              <a:srgbClr val="92D050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5" name="フリーフォーム 2234">
              <a:extLst>
                <a:ext uri="{FF2B5EF4-FFF2-40B4-BE49-F238E27FC236}">
                  <a16:creationId xmlns:a16="http://schemas.microsoft.com/office/drawing/2014/main" id="{DCBFA50D-B5A4-1861-4214-05940A0A2C4E}"/>
                </a:ext>
              </a:extLst>
            </p:cNvPr>
            <p:cNvSpPr/>
            <p:nvPr/>
          </p:nvSpPr>
          <p:spPr>
            <a:xfrm>
              <a:off x="9331145" y="5648385"/>
              <a:ext cx="1835112" cy="111504"/>
            </a:xfrm>
            <a:custGeom>
              <a:avLst/>
              <a:gdLst>
                <a:gd name="connsiteX0" fmla="*/ 1812571 w 1835112"/>
                <a:gd name="connsiteY0" fmla="*/ 4658 h 111504"/>
                <a:gd name="connsiteX1" fmla="*/ 1761296 w 1835112"/>
                <a:gd name="connsiteY1" fmla="*/ 17477 h 111504"/>
                <a:gd name="connsiteX2" fmla="*/ 641797 w 1835112"/>
                <a:gd name="connsiteY2" fmla="*/ 43114 h 111504"/>
                <a:gd name="connsiteX3" fmla="*/ 1051995 w 1835112"/>
                <a:gd name="connsiteY3" fmla="*/ 26022 h 111504"/>
                <a:gd name="connsiteX4" fmla="*/ 1222911 w 1835112"/>
                <a:gd name="connsiteY4" fmla="*/ 102935 h 111504"/>
                <a:gd name="connsiteX5" fmla="*/ 987902 w 1835112"/>
                <a:gd name="connsiteY5" fmla="*/ 38841 h 111504"/>
                <a:gd name="connsiteX6" fmla="*/ 244418 w 1835112"/>
                <a:gd name="connsiteY6" fmla="*/ 30295 h 111504"/>
                <a:gd name="connsiteX7" fmla="*/ 94866 w 1835112"/>
                <a:gd name="connsiteY7" fmla="*/ 111480 h 111504"/>
                <a:gd name="connsiteX8" fmla="*/ 137595 w 1835112"/>
                <a:gd name="connsiteY8" fmla="*/ 38841 h 111504"/>
                <a:gd name="connsiteX9" fmla="*/ 9408 w 1835112"/>
                <a:gd name="connsiteY9" fmla="*/ 34568 h 111504"/>
                <a:gd name="connsiteX10" fmla="*/ 436698 w 1835112"/>
                <a:gd name="connsiteY10" fmla="*/ 34568 h 111504"/>
                <a:gd name="connsiteX11" fmla="*/ 440971 w 1835112"/>
                <a:gd name="connsiteY11" fmla="*/ 13204 h 111504"/>
                <a:gd name="connsiteX12" fmla="*/ 1145999 w 1835112"/>
                <a:gd name="connsiteY12" fmla="*/ 47387 h 111504"/>
                <a:gd name="connsiteX13" fmla="*/ 1218638 w 1835112"/>
                <a:gd name="connsiteY13" fmla="*/ 77297 h 111504"/>
                <a:gd name="connsiteX14" fmla="*/ 1210092 w 1835112"/>
                <a:gd name="connsiteY14" fmla="*/ 13204 h 111504"/>
                <a:gd name="connsiteX15" fmla="*/ 1470739 w 1835112"/>
                <a:gd name="connsiteY15" fmla="*/ 26022 h 111504"/>
                <a:gd name="connsiteX16" fmla="*/ 1193001 w 1835112"/>
                <a:gd name="connsiteY16" fmla="*/ 385 h 111504"/>
                <a:gd name="connsiteX17" fmla="*/ 1812571 w 1835112"/>
                <a:gd name="connsiteY17" fmla="*/ 4658 h 11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5112" h="111504">
                  <a:moveTo>
                    <a:pt x="1812571" y="4658"/>
                  </a:moveTo>
                  <a:cubicBezTo>
                    <a:pt x="1884498" y="7863"/>
                    <a:pt x="1761296" y="17477"/>
                    <a:pt x="1761296" y="17477"/>
                  </a:cubicBezTo>
                  <a:lnTo>
                    <a:pt x="641797" y="43114"/>
                  </a:lnTo>
                  <a:cubicBezTo>
                    <a:pt x="523580" y="44538"/>
                    <a:pt x="955143" y="16052"/>
                    <a:pt x="1051995" y="26022"/>
                  </a:cubicBezTo>
                  <a:cubicBezTo>
                    <a:pt x="1148847" y="35992"/>
                    <a:pt x="1233593" y="100799"/>
                    <a:pt x="1222911" y="102935"/>
                  </a:cubicBezTo>
                  <a:cubicBezTo>
                    <a:pt x="1212229" y="105072"/>
                    <a:pt x="1150984" y="50948"/>
                    <a:pt x="987902" y="38841"/>
                  </a:cubicBezTo>
                  <a:cubicBezTo>
                    <a:pt x="824820" y="26734"/>
                    <a:pt x="393257" y="18189"/>
                    <a:pt x="244418" y="30295"/>
                  </a:cubicBezTo>
                  <a:cubicBezTo>
                    <a:pt x="95579" y="42402"/>
                    <a:pt x="112670" y="110056"/>
                    <a:pt x="94866" y="111480"/>
                  </a:cubicBezTo>
                  <a:cubicBezTo>
                    <a:pt x="77062" y="112904"/>
                    <a:pt x="151838" y="51660"/>
                    <a:pt x="137595" y="38841"/>
                  </a:cubicBezTo>
                  <a:cubicBezTo>
                    <a:pt x="123352" y="26022"/>
                    <a:pt x="-40442" y="35280"/>
                    <a:pt x="9408" y="34568"/>
                  </a:cubicBezTo>
                  <a:cubicBezTo>
                    <a:pt x="59258" y="33856"/>
                    <a:pt x="364771" y="38129"/>
                    <a:pt x="436698" y="34568"/>
                  </a:cubicBezTo>
                  <a:cubicBezTo>
                    <a:pt x="508625" y="31007"/>
                    <a:pt x="322754" y="11068"/>
                    <a:pt x="440971" y="13204"/>
                  </a:cubicBezTo>
                  <a:cubicBezTo>
                    <a:pt x="559188" y="15341"/>
                    <a:pt x="1016388" y="36705"/>
                    <a:pt x="1145999" y="47387"/>
                  </a:cubicBezTo>
                  <a:cubicBezTo>
                    <a:pt x="1275610" y="58069"/>
                    <a:pt x="1207956" y="82994"/>
                    <a:pt x="1218638" y="77297"/>
                  </a:cubicBezTo>
                  <a:cubicBezTo>
                    <a:pt x="1229320" y="71600"/>
                    <a:pt x="1168075" y="21750"/>
                    <a:pt x="1210092" y="13204"/>
                  </a:cubicBezTo>
                  <a:cubicBezTo>
                    <a:pt x="1252109" y="4658"/>
                    <a:pt x="1473587" y="28158"/>
                    <a:pt x="1470739" y="26022"/>
                  </a:cubicBezTo>
                  <a:cubicBezTo>
                    <a:pt x="1467891" y="23886"/>
                    <a:pt x="1133893" y="2521"/>
                    <a:pt x="1193001" y="385"/>
                  </a:cubicBezTo>
                  <a:cubicBezTo>
                    <a:pt x="1252109" y="-1751"/>
                    <a:pt x="1538749" y="5726"/>
                    <a:pt x="1812571" y="4658"/>
                  </a:cubicBezTo>
                  <a:close/>
                </a:path>
              </a:pathLst>
            </a:custGeom>
            <a:solidFill>
              <a:srgbClr val="92D050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6" name="フリーフォーム 2235">
              <a:extLst>
                <a:ext uri="{FF2B5EF4-FFF2-40B4-BE49-F238E27FC236}">
                  <a16:creationId xmlns:a16="http://schemas.microsoft.com/office/drawing/2014/main" id="{C44CCE11-6B6E-D57A-D2CF-9A4F7F185FD4}"/>
                </a:ext>
              </a:extLst>
            </p:cNvPr>
            <p:cNvSpPr/>
            <p:nvPr/>
          </p:nvSpPr>
          <p:spPr>
            <a:xfrm>
              <a:off x="8655041" y="5614472"/>
              <a:ext cx="301782" cy="1425829"/>
            </a:xfrm>
            <a:custGeom>
              <a:avLst/>
              <a:gdLst>
                <a:gd name="connsiteX0" fmla="*/ 1849 w 301782"/>
                <a:gd name="connsiteY0" fmla="*/ 115 h 1425829"/>
                <a:gd name="connsiteX1" fmla="*/ 134309 w 301782"/>
                <a:gd name="connsiteY1" fmla="*/ 64208 h 1425829"/>
                <a:gd name="connsiteX2" fmla="*/ 151400 w 301782"/>
                <a:gd name="connsiteY2" fmla="*/ 218033 h 1425829"/>
                <a:gd name="connsiteX3" fmla="*/ 198402 w 301782"/>
                <a:gd name="connsiteY3" fmla="*/ 102664 h 1425829"/>
                <a:gd name="connsiteX4" fmla="*/ 147127 w 301782"/>
                <a:gd name="connsiteY4" fmla="*/ 393221 h 1425829"/>
                <a:gd name="connsiteX5" fmla="*/ 151400 w 301782"/>
                <a:gd name="connsiteY5" fmla="*/ 641049 h 1425829"/>
                <a:gd name="connsiteX6" fmla="*/ 36032 w 301782"/>
                <a:gd name="connsiteY6" fmla="*/ 500044 h 1425829"/>
                <a:gd name="connsiteX7" fmla="*/ 121490 w 301782"/>
                <a:gd name="connsiteY7" fmla="*/ 688051 h 1425829"/>
                <a:gd name="connsiteX8" fmla="*/ 202675 w 301782"/>
                <a:gd name="connsiteY8" fmla="*/ 974335 h 1425829"/>
                <a:gd name="connsiteX9" fmla="*/ 271041 w 301782"/>
                <a:gd name="connsiteY9" fmla="*/ 1422990 h 1425829"/>
                <a:gd name="connsiteX10" fmla="*/ 228312 w 301782"/>
                <a:gd name="connsiteY10" fmla="*/ 1123887 h 1425829"/>
                <a:gd name="connsiteX11" fmla="*/ 168492 w 301782"/>
                <a:gd name="connsiteY11" fmla="*/ 333401 h 1425829"/>
                <a:gd name="connsiteX12" fmla="*/ 159946 w 301782"/>
                <a:gd name="connsiteY12" fmla="*/ 423132 h 1425829"/>
                <a:gd name="connsiteX13" fmla="*/ 228312 w 301782"/>
                <a:gd name="connsiteY13" fmla="*/ 81300 h 1425829"/>
                <a:gd name="connsiteX14" fmla="*/ 300952 w 301782"/>
                <a:gd name="connsiteY14" fmla="*/ 12934 h 1425829"/>
                <a:gd name="connsiteX15" fmla="*/ 245404 w 301782"/>
                <a:gd name="connsiteY15" fmla="*/ 47117 h 1425829"/>
                <a:gd name="connsiteX16" fmla="*/ 1849 w 301782"/>
                <a:gd name="connsiteY16" fmla="*/ 115 h 142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1782" h="1425829">
                  <a:moveTo>
                    <a:pt x="1849" y="115"/>
                  </a:moveTo>
                  <a:cubicBezTo>
                    <a:pt x="-16667" y="2963"/>
                    <a:pt x="109384" y="27888"/>
                    <a:pt x="134309" y="64208"/>
                  </a:cubicBezTo>
                  <a:cubicBezTo>
                    <a:pt x="159234" y="100528"/>
                    <a:pt x="140718" y="211624"/>
                    <a:pt x="151400" y="218033"/>
                  </a:cubicBezTo>
                  <a:cubicBezTo>
                    <a:pt x="162082" y="224442"/>
                    <a:pt x="199114" y="73466"/>
                    <a:pt x="198402" y="102664"/>
                  </a:cubicBezTo>
                  <a:cubicBezTo>
                    <a:pt x="197690" y="131862"/>
                    <a:pt x="154961" y="303490"/>
                    <a:pt x="147127" y="393221"/>
                  </a:cubicBezTo>
                  <a:cubicBezTo>
                    <a:pt x="139293" y="482952"/>
                    <a:pt x="169916" y="623245"/>
                    <a:pt x="151400" y="641049"/>
                  </a:cubicBezTo>
                  <a:cubicBezTo>
                    <a:pt x="132884" y="658853"/>
                    <a:pt x="41017" y="492210"/>
                    <a:pt x="36032" y="500044"/>
                  </a:cubicBezTo>
                  <a:cubicBezTo>
                    <a:pt x="31047" y="507878"/>
                    <a:pt x="93716" y="609003"/>
                    <a:pt x="121490" y="688051"/>
                  </a:cubicBezTo>
                  <a:cubicBezTo>
                    <a:pt x="149264" y="767099"/>
                    <a:pt x="177750" y="851845"/>
                    <a:pt x="202675" y="974335"/>
                  </a:cubicBezTo>
                  <a:cubicBezTo>
                    <a:pt x="227600" y="1096825"/>
                    <a:pt x="266768" y="1398065"/>
                    <a:pt x="271041" y="1422990"/>
                  </a:cubicBezTo>
                  <a:cubicBezTo>
                    <a:pt x="275314" y="1447915"/>
                    <a:pt x="245403" y="1305485"/>
                    <a:pt x="228312" y="1123887"/>
                  </a:cubicBezTo>
                  <a:cubicBezTo>
                    <a:pt x="211221" y="942289"/>
                    <a:pt x="179886" y="450193"/>
                    <a:pt x="168492" y="333401"/>
                  </a:cubicBezTo>
                  <a:cubicBezTo>
                    <a:pt x="157098" y="216609"/>
                    <a:pt x="149976" y="465149"/>
                    <a:pt x="159946" y="423132"/>
                  </a:cubicBezTo>
                  <a:cubicBezTo>
                    <a:pt x="169916" y="381115"/>
                    <a:pt x="204811" y="149666"/>
                    <a:pt x="228312" y="81300"/>
                  </a:cubicBezTo>
                  <a:cubicBezTo>
                    <a:pt x="251813" y="12934"/>
                    <a:pt x="298103" y="18631"/>
                    <a:pt x="300952" y="12934"/>
                  </a:cubicBezTo>
                  <a:cubicBezTo>
                    <a:pt x="303801" y="7237"/>
                    <a:pt x="302376" y="46405"/>
                    <a:pt x="245404" y="47117"/>
                  </a:cubicBezTo>
                  <a:cubicBezTo>
                    <a:pt x="188432" y="47829"/>
                    <a:pt x="20365" y="-2733"/>
                    <a:pt x="1849" y="115"/>
                  </a:cubicBezTo>
                  <a:close/>
                </a:path>
              </a:pathLst>
            </a:custGeom>
            <a:solidFill>
              <a:srgbClr val="92D050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6577350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図 5" descr="屋外, 水, フロント, 若い が含まれている画像&#10;&#10;自動的に生成された説明" hidden="1">
            <a:extLst>
              <a:ext uri="{FF2B5EF4-FFF2-40B4-BE49-F238E27FC236}">
                <a16:creationId xmlns:a16="http://schemas.microsoft.com/office/drawing/2014/main" id="{0E2130EF-7B14-D29C-5CFB-6281CC7966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02178"/>
            <a:ext cx="12794950" cy="7996844"/>
          </a:xfrm>
          <a:prstGeom prst="rect">
            <a:avLst/>
          </a:prstGeom>
        </p:spPr>
      </p:pic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DB5A38E8-DF23-BF37-49C4-6BE4278D7017}"/>
              </a:ext>
            </a:extLst>
          </p:cNvPr>
          <p:cNvGrpSpPr/>
          <p:nvPr/>
        </p:nvGrpSpPr>
        <p:grpSpPr>
          <a:xfrm>
            <a:off x="4199886" y="1401088"/>
            <a:ext cx="4499683" cy="7492277"/>
            <a:chOff x="4199886" y="1401088"/>
            <a:chExt cx="4499683" cy="7492277"/>
          </a:xfrm>
        </p:grpSpPr>
        <p:sp>
          <p:nvSpPr>
            <p:cNvPr id="204" name="フリーフォーム 203">
              <a:extLst>
                <a:ext uri="{FF2B5EF4-FFF2-40B4-BE49-F238E27FC236}">
                  <a16:creationId xmlns:a16="http://schemas.microsoft.com/office/drawing/2014/main" id="{54D29ACB-6D0B-6AD5-DA47-6B2147E73BE0}"/>
                </a:ext>
              </a:extLst>
            </p:cNvPr>
            <p:cNvSpPr/>
            <p:nvPr/>
          </p:nvSpPr>
          <p:spPr>
            <a:xfrm>
              <a:off x="4227653" y="1505048"/>
              <a:ext cx="17340" cy="1514519"/>
            </a:xfrm>
            <a:custGeom>
              <a:avLst/>
              <a:gdLst>
                <a:gd name="connsiteX0" fmla="*/ 1447 w 17340"/>
                <a:gd name="connsiteY0" fmla="*/ 6252 h 1514519"/>
                <a:gd name="connsiteX1" fmla="*/ 1447 w 17340"/>
                <a:gd name="connsiteY1" fmla="*/ 676177 h 1514519"/>
                <a:gd name="connsiteX2" fmla="*/ 17322 w 17340"/>
                <a:gd name="connsiteY2" fmla="*/ 606327 h 1514519"/>
                <a:gd name="connsiteX3" fmla="*/ 4622 w 17340"/>
                <a:gd name="connsiteY3" fmla="*/ 917477 h 1514519"/>
                <a:gd name="connsiteX4" fmla="*/ 4622 w 17340"/>
                <a:gd name="connsiteY4" fmla="*/ 1450877 h 1514519"/>
                <a:gd name="connsiteX5" fmla="*/ 4622 w 17340"/>
                <a:gd name="connsiteY5" fmla="*/ 1387377 h 1514519"/>
                <a:gd name="connsiteX6" fmla="*/ 7797 w 17340"/>
                <a:gd name="connsiteY6" fmla="*/ 399952 h 1514519"/>
                <a:gd name="connsiteX7" fmla="*/ 1447 w 17340"/>
                <a:gd name="connsiteY7" fmla="*/ 6252 h 151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40" h="1514519">
                  <a:moveTo>
                    <a:pt x="1447" y="6252"/>
                  </a:moveTo>
                  <a:cubicBezTo>
                    <a:pt x="389" y="52289"/>
                    <a:pt x="-1199" y="576165"/>
                    <a:pt x="1447" y="676177"/>
                  </a:cubicBezTo>
                  <a:cubicBezTo>
                    <a:pt x="4093" y="776189"/>
                    <a:pt x="16793" y="566110"/>
                    <a:pt x="17322" y="606327"/>
                  </a:cubicBezTo>
                  <a:cubicBezTo>
                    <a:pt x="17851" y="646544"/>
                    <a:pt x="6739" y="776719"/>
                    <a:pt x="4622" y="917477"/>
                  </a:cubicBezTo>
                  <a:cubicBezTo>
                    <a:pt x="2505" y="1058235"/>
                    <a:pt x="4622" y="1450877"/>
                    <a:pt x="4622" y="1450877"/>
                  </a:cubicBezTo>
                  <a:cubicBezTo>
                    <a:pt x="4622" y="1529194"/>
                    <a:pt x="4093" y="1562531"/>
                    <a:pt x="4622" y="1387377"/>
                  </a:cubicBezTo>
                  <a:cubicBezTo>
                    <a:pt x="5151" y="1212223"/>
                    <a:pt x="5151" y="623790"/>
                    <a:pt x="7797" y="399952"/>
                  </a:cubicBezTo>
                  <a:cubicBezTo>
                    <a:pt x="10443" y="176115"/>
                    <a:pt x="2505" y="-39785"/>
                    <a:pt x="1447" y="625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" name="フリーフォーム 204">
              <a:extLst>
                <a:ext uri="{FF2B5EF4-FFF2-40B4-BE49-F238E27FC236}">
                  <a16:creationId xmlns:a16="http://schemas.microsoft.com/office/drawing/2014/main" id="{C176E00B-A75A-DE8C-5849-D12F89F5C15F}"/>
                </a:ext>
              </a:extLst>
            </p:cNvPr>
            <p:cNvSpPr/>
            <p:nvPr/>
          </p:nvSpPr>
          <p:spPr>
            <a:xfrm>
              <a:off x="4222150" y="2346168"/>
              <a:ext cx="26012" cy="956664"/>
            </a:xfrm>
            <a:custGeom>
              <a:avLst/>
              <a:gdLst>
                <a:gd name="connsiteX0" fmla="*/ 26000 w 26012"/>
                <a:gd name="connsiteY0" fmla="*/ 12857 h 956664"/>
                <a:gd name="connsiteX1" fmla="*/ 6950 w 26012"/>
                <a:gd name="connsiteY1" fmla="*/ 495457 h 956664"/>
                <a:gd name="connsiteX2" fmla="*/ 3775 w 26012"/>
                <a:gd name="connsiteY2" fmla="*/ 927257 h 956664"/>
                <a:gd name="connsiteX3" fmla="*/ 600 w 26012"/>
                <a:gd name="connsiteY3" fmla="*/ 838357 h 956664"/>
                <a:gd name="connsiteX4" fmla="*/ 3775 w 26012"/>
                <a:gd name="connsiteY4" fmla="*/ 197007 h 956664"/>
                <a:gd name="connsiteX5" fmla="*/ 26000 w 26012"/>
                <a:gd name="connsiteY5" fmla="*/ 12857 h 956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12" h="956664">
                  <a:moveTo>
                    <a:pt x="26000" y="12857"/>
                  </a:moveTo>
                  <a:cubicBezTo>
                    <a:pt x="26529" y="62599"/>
                    <a:pt x="10654" y="343057"/>
                    <a:pt x="6950" y="495457"/>
                  </a:cubicBezTo>
                  <a:cubicBezTo>
                    <a:pt x="3246" y="647857"/>
                    <a:pt x="4833" y="870107"/>
                    <a:pt x="3775" y="927257"/>
                  </a:cubicBezTo>
                  <a:cubicBezTo>
                    <a:pt x="2717" y="984407"/>
                    <a:pt x="600" y="960065"/>
                    <a:pt x="600" y="838357"/>
                  </a:cubicBezTo>
                  <a:cubicBezTo>
                    <a:pt x="600" y="716649"/>
                    <a:pt x="-2046" y="329299"/>
                    <a:pt x="3775" y="197007"/>
                  </a:cubicBezTo>
                  <a:cubicBezTo>
                    <a:pt x="9596" y="64715"/>
                    <a:pt x="25471" y="-36885"/>
                    <a:pt x="26000" y="1285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" name="フリーフォーム 205">
              <a:extLst>
                <a:ext uri="{FF2B5EF4-FFF2-40B4-BE49-F238E27FC236}">
                  <a16:creationId xmlns:a16="http://schemas.microsoft.com/office/drawing/2014/main" id="{2E628742-AF57-9019-2574-4C75400BB99C}"/>
                </a:ext>
              </a:extLst>
            </p:cNvPr>
            <p:cNvSpPr/>
            <p:nvPr/>
          </p:nvSpPr>
          <p:spPr>
            <a:xfrm>
              <a:off x="4220843" y="3228914"/>
              <a:ext cx="26190" cy="1465744"/>
            </a:xfrm>
            <a:custGeom>
              <a:avLst/>
              <a:gdLst>
                <a:gd name="connsiteX0" fmla="*/ 8257 w 26190"/>
                <a:gd name="connsiteY0" fmla="*/ 61 h 1465744"/>
                <a:gd name="connsiteX1" fmla="*/ 1907 w 26190"/>
                <a:gd name="connsiteY1" fmla="*/ 511236 h 1465744"/>
                <a:gd name="connsiteX2" fmla="*/ 1907 w 26190"/>
                <a:gd name="connsiteY2" fmla="*/ 1060511 h 1465744"/>
                <a:gd name="connsiteX3" fmla="*/ 24132 w 26190"/>
                <a:gd name="connsiteY3" fmla="*/ 1428811 h 1465744"/>
                <a:gd name="connsiteX4" fmla="*/ 24132 w 26190"/>
                <a:gd name="connsiteY4" fmla="*/ 1352611 h 1465744"/>
                <a:gd name="connsiteX5" fmla="*/ 14607 w 26190"/>
                <a:gd name="connsiteY5" fmla="*/ 542986 h 1465744"/>
                <a:gd name="connsiteX6" fmla="*/ 8257 w 26190"/>
                <a:gd name="connsiteY6" fmla="*/ 61 h 146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90" h="1465744">
                  <a:moveTo>
                    <a:pt x="8257" y="61"/>
                  </a:moveTo>
                  <a:cubicBezTo>
                    <a:pt x="6140" y="-5231"/>
                    <a:pt x="2965" y="334494"/>
                    <a:pt x="1907" y="511236"/>
                  </a:cubicBezTo>
                  <a:cubicBezTo>
                    <a:pt x="849" y="687978"/>
                    <a:pt x="-1797" y="907582"/>
                    <a:pt x="1907" y="1060511"/>
                  </a:cubicBezTo>
                  <a:cubicBezTo>
                    <a:pt x="5611" y="1213440"/>
                    <a:pt x="20428" y="1380128"/>
                    <a:pt x="24132" y="1428811"/>
                  </a:cubicBezTo>
                  <a:cubicBezTo>
                    <a:pt x="27836" y="1477494"/>
                    <a:pt x="25719" y="1500248"/>
                    <a:pt x="24132" y="1352611"/>
                  </a:cubicBezTo>
                  <a:cubicBezTo>
                    <a:pt x="22545" y="1204974"/>
                    <a:pt x="15136" y="775819"/>
                    <a:pt x="14607" y="542986"/>
                  </a:cubicBezTo>
                  <a:cubicBezTo>
                    <a:pt x="14078" y="310153"/>
                    <a:pt x="10374" y="5353"/>
                    <a:pt x="8257" y="6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" name="フリーフォーム 206">
              <a:extLst>
                <a:ext uri="{FF2B5EF4-FFF2-40B4-BE49-F238E27FC236}">
                  <a16:creationId xmlns:a16="http://schemas.microsoft.com/office/drawing/2014/main" id="{A23B533C-DECC-64B5-A873-A8286CA7B001}"/>
                </a:ext>
              </a:extLst>
            </p:cNvPr>
            <p:cNvSpPr/>
            <p:nvPr/>
          </p:nvSpPr>
          <p:spPr>
            <a:xfrm>
              <a:off x="4215429" y="4400087"/>
              <a:ext cx="20159" cy="1274750"/>
            </a:xfrm>
            <a:custGeom>
              <a:avLst/>
              <a:gdLst>
                <a:gd name="connsiteX0" fmla="*/ 7321 w 20159"/>
                <a:gd name="connsiteY0" fmla="*/ 19513 h 1274750"/>
                <a:gd name="connsiteX1" fmla="*/ 20021 w 20159"/>
                <a:gd name="connsiteY1" fmla="*/ 1130763 h 1274750"/>
                <a:gd name="connsiteX2" fmla="*/ 13671 w 20159"/>
                <a:gd name="connsiteY2" fmla="*/ 1238713 h 1274750"/>
                <a:gd name="connsiteX3" fmla="*/ 7321 w 20159"/>
                <a:gd name="connsiteY3" fmla="*/ 924388 h 1274750"/>
                <a:gd name="connsiteX4" fmla="*/ 971 w 20159"/>
                <a:gd name="connsiteY4" fmla="*/ 457663 h 1274750"/>
                <a:gd name="connsiteX5" fmla="*/ 7321 w 20159"/>
                <a:gd name="connsiteY5" fmla="*/ 19513 h 127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59" h="1274750">
                  <a:moveTo>
                    <a:pt x="7321" y="19513"/>
                  </a:moveTo>
                  <a:cubicBezTo>
                    <a:pt x="10496" y="131696"/>
                    <a:pt x="18963" y="927563"/>
                    <a:pt x="20021" y="1130763"/>
                  </a:cubicBezTo>
                  <a:cubicBezTo>
                    <a:pt x="21079" y="1333963"/>
                    <a:pt x="15788" y="1273109"/>
                    <a:pt x="13671" y="1238713"/>
                  </a:cubicBezTo>
                  <a:cubicBezTo>
                    <a:pt x="11554" y="1204317"/>
                    <a:pt x="9438" y="1054563"/>
                    <a:pt x="7321" y="924388"/>
                  </a:cubicBezTo>
                  <a:cubicBezTo>
                    <a:pt x="5204" y="794213"/>
                    <a:pt x="-2733" y="606359"/>
                    <a:pt x="971" y="457663"/>
                  </a:cubicBezTo>
                  <a:cubicBezTo>
                    <a:pt x="4675" y="308967"/>
                    <a:pt x="4146" y="-92670"/>
                    <a:pt x="7321" y="1951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" name="フリーフォーム 207">
              <a:extLst>
                <a:ext uri="{FF2B5EF4-FFF2-40B4-BE49-F238E27FC236}">
                  <a16:creationId xmlns:a16="http://schemas.microsoft.com/office/drawing/2014/main" id="{5B0A195E-160D-2D88-8CFD-25CC1DC3CEE7}"/>
                </a:ext>
              </a:extLst>
            </p:cNvPr>
            <p:cNvSpPr/>
            <p:nvPr/>
          </p:nvSpPr>
          <p:spPr>
            <a:xfrm>
              <a:off x="4199886" y="5686421"/>
              <a:ext cx="32433" cy="1220288"/>
            </a:xfrm>
            <a:custGeom>
              <a:avLst/>
              <a:gdLst>
                <a:gd name="connsiteX0" fmla="*/ 19689 w 32433"/>
                <a:gd name="connsiteY0" fmla="*/ 4 h 1220288"/>
                <a:gd name="connsiteX1" fmla="*/ 13339 w 32433"/>
                <a:gd name="connsiteY1" fmla="*/ 371479 h 1220288"/>
                <a:gd name="connsiteX2" fmla="*/ 32389 w 32433"/>
                <a:gd name="connsiteY2" fmla="*/ 482604 h 1220288"/>
                <a:gd name="connsiteX3" fmla="*/ 6989 w 32433"/>
                <a:gd name="connsiteY3" fmla="*/ 889004 h 1220288"/>
                <a:gd name="connsiteX4" fmla="*/ 19689 w 32433"/>
                <a:gd name="connsiteY4" fmla="*/ 1219204 h 1220288"/>
                <a:gd name="connsiteX5" fmla="*/ 10164 w 32433"/>
                <a:gd name="connsiteY5" fmla="*/ 971554 h 1220288"/>
                <a:gd name="connsiteX6" fmla="*/ 639 w 32433"/>
                <a:gd name="connsiteY6" fmla="*/ 365129 h 1220288"/>
                <a:gd name="connsiteX7" fmla="*/ 19689 w 32433"/>
                <a:gd name="connsiteY7" fmla="*/ 4 h 122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433" h="1220288">
                  <a:moveTo>
                    <a:pt x="19689" y="4"/>
                  </a:moveTo>
                  <a:cubicBezTo>
                    <a:pt x="21806" y="1062"/>
                    <a:pt x="11222" y="291046"/>
                    <a:pt x="13339" y="371479"/>
                  </a:cubicBezTo>
                  <a:cubicBezTo>
                    <a:pt x="15456" y="451912"/>
                    <a:pt x="33447" y="396350"/>
                    <a:pt x="32389" y="482604"/>
                  </a:cubicBezTo>
                  <a:cubicBezTo>
                    <a:pt x="31331" y="568858"/>
                    <a:pt x="9106" y="766237"/>
                    <a:pt x="6989" y="889004"/>
                  </a:cubicBezTo>
                  <a:cubicBezTo>
                    <a:pt x="4872" y="1011771"/>
                    <a:pt x="19689" y="1219204"/>
                    <a:pt x="19689" y="1219204"/>
                  </a:cubicBezTo>
                  <a:cubicBezTo>
                    <a:pt x="20218" y="1232962"/>
                    <a:pt x="13339" y="1113900"/>
                    <a:pt x="10164" y="971554"/>
                  </a:cubicBezTo>
                  <a:cubicBezTo>
                    <a:pt x="6989" y="829208"/>
                    <a:pt x="-2536" y="522821"/>
                    <a:pt x="639" y="365129"/>
                  </a:cubicBezTo>
                  <a:cubicBezTo>
                    <a:pt x="3814" y="207437"/>
                    <a:pt x="17572" y="-1054"/>
                    <a:pt x="19689" y="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" name="フリーフォーム 208">
              <a:extLst>
                <a:ext uri="{FF2B5EF4-FFF2-40B4-BE49-F238E27FC236}">
                  <a16:creationId xmlns:a16="http://schemas.microsoft.com/office/drawing/2014/main" id="{1424DFDC-28A6-6692-50F1-B9AA44C07335}"/>
                </a:ext>
              </a:extLst>
            </p:cNvPr>
            <p:cNvSpPr/>
            <p:nvPr/>
          </p:nvSpPr>
          <p:spPr>
            <a:xfrm>
              <a:off x="4231920" y="1504786"/>
              <a:ext cx="60857" cy="978413"/>
            </a:xfrm>
            <a:custGeom>
              <a:avLst/>
              <a:gdLst>
                <a:gd name="connsiteX0" fmla="*/ 35280 w 60857"/>
                <a:gd name="connsiteY0" fmla="*/ 164 h 978413"/>
                <a:gd name="connsiteX1" fmla="*/ 22580 w 60857"/>
                <a:gd name="connsiteY1" fmla="*/ 260514 h 978413"/>
                <a:gd name="connsiteX2" fmla="*/ 22580 w 60857"/>
                <a:gd name="connsiteY2" fmla="*/ 225589 h 978413"/>
                <a:gd name="connsiteX3" fmla="*/ 35280 w 60857"/>
                <a:gd name="connsiteY3" fmla="*/ 466889 h 978413"/>
                <a:gd name="connsiteX4" fmla="*/ 47980 w 60857"/>
                <a:gd name="connsiteY4" fmla="*/ 355764 h 978413"/>
                <a:gd name="connsiteX5" fmla="*/ 19405 w 60857"/>
                <a:gd name="connsiteY5" fmla="*/ 692314 h 978413"/>
                <a:gd name="connsiteX6" fmla="*/ 32105 w 60857"/>
                <a:gd name="connsiteY6" fmla="*/ 584364 h 978413"/>
                <a:gd name="connsiteX7" fmla="*/ 6705 w 60857"/>
                <a:gd name="connsiteY7" fmla="*/ 971714 h 978413"/>
                <a:gd name="connsiteX8" fmla="*/ 3530 w 60857"/>
                <a:gd name="connsiteY8" fmla="*/ 800264 h 978413"/>
                <a:gd name="connsiteX9" fmla="*/ 51155 w 60857"/>
                <a:gd name="connsiteY9" fmla="*/ 425614 h 978413"/>
                <a:gd name="connsiteX10" fmla="*/ 51155 w 60857"/>
                <a:gd name="connsiteY10" fmla="*/ 495464 h 978413"/>
                <a:gd name="connsiteX11" fmla="*/ 60680 w 60857"/>
                <a:gd name="connsiteY11" fmla="*/ 343064 h 978413"/>
                <a:gd name="connsiteX12" fmla="*/ 41630 w 60857"/>
                <a:gd name="connsiteY12" fmla="*/ 358939 h 978413"/>
                <a:gd name="connsiteX13" fmla="*/ 3530 w 60857"/>
                <a:gd name="connsiteY13" fmla="*/ 127164 h 978413"/>
                <a:gd name="connsiteX14" fmla="*/ 28930 w 60857"/>
                <a:gd name="connsiteY14" fmla="*/ 219239 h 978413"/>
                <a:gd name="connsiteX15" fmla="*/ 35280 w 60857"/>
                <a:gd name="connsiteY15" fmla="*/ 164 h 978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857" h="978413">
                  <a:moveTo>
                    <a:pt x="35280" y="164"/>
                  </a:moveTo>
                  <a:cubicBezTo>
                    <a:pt x="34222" y="7043"/>
                    <a:pt x="24697" y="222943"/>
                    <a:pt x="22580" y="260514"/>
                  </a:cubicBezTo>
                  <a:cubicBezTo>
                    <a:pt x="20463" y="298085"/>
                    <a:pt x="20463" y="191193"/>
                    <a:pt x="22580" y="225589"/>
                  </a:cubicBezTo>
                  <a:cubicBezTo>
                    <a:pt x="24697" y="259985"/>
                    <a:pt x="31047" y="445193"/>
                    <a:pt x="35280" y="466889"/>
                  </a:cubicBezTo>
                  <a:cubicBezTo>
                    <a:pt x="39513" y="488585"/>
                    <a:pt x="50626" y="318193"/>
                    <a:pt x="47980" y="355764"/>
                  </a:cubicBezTo>
                  <a:cubicBezTo>
                    <a:pt x="45334" y="393335"/>
                    <a:pt x="22051" y="654214"/>
                    <a:pt x="19405" y="692314"/>
                  </a:cubicBezTo>
                  <a:cubicBezTo>
                    <a:pt x="16759" y="730414"/>
                    <a:pt x="34222" y="537797"/>
                    <a:pt x="32105" y="584364"/>
                  </a:cubicBezTo>
                  <a:cubicBezTo>
                    <a:pt x="29988" y="630931"/>
                    <a:pt x="11467" y="935731"/>
                    <a:pt x="6705" y="971714"/>
                  </a:cubicBezTo>
                  <a:cubicBezTo>
                    <a:pt x="1943" y="1007697"/>
                    <a:pt x="-3878" y="891281"/>
                    <a:pt x="3530" y="800264"/>
                  </a:cubicBezTo>
                  <a:cubicBezTo>
                    <a:pt x="10938" y="709247"/>
                    <a:pt x="43217" y="476414"/>
                    <a:pt x="51155" y="425614"/>
                  </a:cubicBezTo>
                  <a:cubicBezTo>
                    <a:pt x="59093" y="374814"/>
                    <a:pt x="49568" y="509222"/>
                    <a:pt x="51155" y="495464"/>
                  </a:cubicBezTo>
                  <a:cubicBezTo>
                    <a:pt x="52742" y="481706"/>
                    <a:pt x="62267" y="365818"/>
                    <a:pt x="60680" y="343064"/>
                  </a:cubicBezTo>
                  <a:cubicBezTo>
                    <a:pt x="59093" y="320310"/>
                    <a:pt x="51155" y="394922"/>
                    <a:pt x="41630" y="358939"/>
                  </a:cubicBezTo>
                  <a:cubicBezTo>
                    <a:pt x="32105" y="322956"/>
                    <a:pt x="5647" y="150447"/>
                    <a:pt x="3530" y="127164"/>
                  </a:cubicBezTo>
                  <a:cubicBezTo>
                    <a:pt x="1413" y="103881"/>
                    <a:pt x="24167" y="234056"/>
                    <a:pt x="28930" y="219239"/>
                  </a:cubicBezTo>
                  <a:cubicBezTo>
                    <a:pt x="33693" y="204422"/>
                    <a:pt x="36338" y="-6715"/>
                    <a:pt x="35280" y="16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" name="フリーフォーム 209">
              <a:extLst>
                <a:ext uri="{FF2B5EF4-FFF2-40B4-BE49-F238E27FC236}">
                  <a16:creationId xmlns:a16="http://schemas.microsoft.com/office/drawing/2014/main" id="{01EBF527-0ED8-2A20-E764-C8C43763A612}"/>
                </a:ext>
              </a:extLst>
            </p:cNvPr>
            <p:cNvSpPr/>
            <p:nvPr/>
          </p:nvSpPr>
          <p:spPr>
            <a:xfrm>
              <a:off x="4292368" y="1787420"/>
              <a:ext cx="85965" cy="565871"/>
            </a:xfrm>
            <a:custGeom>
              <a:avLst/>
              <a:gdLst>
                <a:gd name="connsiteX0" fmla="*/ 60557 w 85965"/>
                <a:gd name="connsiteY0" fmla="*/ 6455 h 565871"/>
                <a:gd name="connsiteX1" fmla="*/ 51032 w 85965"/>
                <a:gd name="connsiteY1" fmla="*/ 108055 h 565871"/>
                <a:gd name="connsiteX2" fmla="*/ 85957 w 85965"/>
                <a:gd name="connsiteY2" fmla="*/ 562080 h 565871"/>
                <a:gd name="connsiteX3" fmla="*/ 54207 w 85965"/>
                <a:gd name="connsiteY3" fmla="*/ 314430 h 565871"/>
                <a:gd name="connsiteX4" fmla="*/ 44682 w 85965"/>
                <a:gd name="connsiteY4" fmla="*/ 123930 h 565871"/>
                <a:gd name="connsiteX5" fmla="*/ 25632 w 85965"/>
                <a:gd name="connsiteY5" fmla="*/ 225530 h 565871"/>
                <a:gd name="connsiteX6" fmla="*/ 232 w 85965"/>
                <a:gd name="connsiteY6" fmla="*/ 105 h 565871"/>
                <a:gd name="connsiteX7" fmla="*/ 41507 w 85965"/>
                <a:gd name="connsiteY7" fmla="*/ 193780 h 565871"/>
                <a:gd name="connsiteX8" fmla="*/ 60557 w 85965"/>
                <a:gd name="connsiteY8" fmla="*/ 6455 h 565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965" h="565871">
                  <a:moveTo>
                    <a:pt x="60557" y="6455"/>
                  </a:moveTo>
                  <a:cubicBezTo>
                    <a:pt x="62144" y="-7832"/>
                    <a:pt x="46799" y="15451"/>
                    <a:pt x="51032" y="108055"/>
                  </a:cubicBezTo>
                  <a:cubicBezTo>
                    <a:pt x="55265" y="200659"/>
                    <a:pt x="85428" y="527684"/>
                    <a:pt x="85957" y="562080"/>
                  </a:cubicBezTo>
                  <a:cubicBezTo>
                    <a:pt x="86486" y="596476"/>
                    <a:pt x="61086" y="387455"/>
                    <a:pt x="54207" y="314430"/>
                  </a:cubicBezTo>
                  <a:cubicBezTo>
                    <a:pt x="47328" y="241405"/>
                    <a:pt x="49445" y="138747"/>
                    <a:pt x="44682" y="123930"/>
                  </a:cubicBezTo>
                  <a:cubicBezTo>
                    <a:pt x="39919" y="109113"/>
                    <a:pt x="33040" y="246167"/>
                    <a:pt x="25632" y="225530"/>
                  </a:cubicBezTo>
                  <a:cubicBezTo>
                    <a:pt x="18224" y="204893"/>
                    <a:pt x="-2414" y="5397"/>
                    <a:pt x="232" y="105"/>
                  </a:cubicBezTo>
                  <a:cubicBezTo>
                    <a:pt x="2878" y="-5187"/>
                    <a:pt x="31982" y="190605"/>
                    <a:pt x="41507" y="193780"/>
                  </a:cubicBezTo>
                  <a:cubicBezTo>
                    <a:pt x="51032" y="196955"/>
                    <a:pt x="58970" y="20742"/>
                    <a:pt x="60557" y="645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" name="フリーフォーム 210">
              <a:extLst>
                <a:ext uri="{FF2B5EF4-FFF2-40B4-BE49-F238E27FC236}">
                  <a16:creationId xmlns:a16="http://schemas.microsoft.com/office/drawing/2014/main" id="{4EF6259C-3EBA-03AD-804B-FB607D9E0859}"/>
                </a:ext>
              </a:extLst>
            </p:cNvPr>
            <p:cNvSpPr/>
            <p:nvPr/>
          </p:nvSpPr>
          <p:spPr>
            <a:xfrm>
              <a:off x="4283075" y="1514163"/>
              <a:ext cx="22277" cy="314801"/>
            </a:xfrm>
            <a:custGeom>
              <a:avLst/>
              <a:gdLst>
                <a:gd name="connsiteX0" fmla="*/ 22225 w 22277"/>
                <a:gd name="connsiteY0" fmla="*/ 3487 h 314801"/>
                <a:gd name="connsiteX1" fmla="*/ 6350 w 22277"/>
                <a:gd name="connsiteY1" fmla="*/ 60637 h 314801"/>
                <a:gd name="connsiteX2" fmla="*/ 12700 w 22277"/>
                <a:gd name="connsiteY2" fmla="*/ 225737 h 314801"/>
                <a:gd name="connsiteX3" fmla="*/ 3175 w 22277"/>
                <a:gd name="connsiteY3" fmla="*/ 181287 h 314801"/>
                <a:gd name="connsiteX4" fmla="*/ 9525 w 22277"/>
                <a:gd name="connsiteY4" fmla="*/ 314637 h 314801"/>
                <a:gd name="connsiteX5" fmla="*/ 0 w 22277"/>
                <a:gd name="connsiteY5" fmla="*/ 149537 h 314801"/>
                <a:gd name="connsiteX6" fmla="*/ 22225 w 22277"/>
                <a:gd name="connsiteY6" fmla="*/ 3487 h 31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77" h="314801">
                  <a:moveTo>
                    <a:pt x="22225" y="3487"/>
                  </a:moveTo>
                  <a:cubicBezTo>
                    <a:pt x="23283" y="-11330"/>
                    <a:pt x="7937" y="23595"/>
                    <a:pt x="6350" y="60637"/>
                  </a:cubicBezTo>
                  <a:cubicBezTo>
                    <a:pt x="4762" y="97679"/>
                    <a:pt x="13229" y="205629"/>
                    <a:pt x="12700" y="225737"/>
                  </a:cubicBezTo>
                  <a:cubicBezTo>
                    <a:pt x="12171" y="245845"/>
                    <a:pt x="3704" y="166470"/>
                    <a:pt x="3175" y="181287"/>
                  </a:cubicBezTo>
                  <a:cubicBezTo>
                    <a:pt x="2646" y="196104"/>
                    <a:pt x="10054" y="319929"/>
                    <a:pt x="9525" y="314637"/>
                  </a:cubicBezTo>
                  <a:cubicBezTo>
                    <a:pt x="8996" y="309345"/>
                    <a:pt x="0" y="195574"/>
                    <a:pt x="0" y="149537"/>
                  </a:cubicBezTo>
                  <a:cubicBezTo>
                    <a:pt x="0" y="103500"/>
                    <a:pt x="21167" y="18304"/>
                    <a:pt x="22225" y="348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" name="フリーフォーム 211">
              <a:extLst>
                <a:ext uri="{FF2B5EF4-FFF2-40B4-BE49-F238E27FC236}">
                  <a16:creationId xmlns:a16="http://schemas.microsoft.com/office/drawing/2014/main" id="{465C17BB-BBA2-940D-D8C0-27C98015CF80}"/>
                </a:ext>
              </a:extLst>
            </p:cNvPr>
            <p:cNvSpPr/>
            <p:nvPr/>
          </p:nvSpPr>
          <p:spPr>
            <a:xfrm>
              <a:off x="4429061" y="1461925"/>
              <a:ext cx="28662" cy="1541997"/>
            </a:xfrm>
            <a:custGeom>
              <a:avLst/>
              <a:gdLst>
                <a:gd name="connsiteX0" fmla="*/ 15939 w 28662"/>
                <a:gd name="connsiteY0" fmla="*/ 65250 h 1541997"/>
                <a:gd name="connsiteX1" fmla="*/ 28639 w 28662"/>
                <a:gd name="connsiteY1" fmla="*/ 1455900 h 1541997"/>
                <a:gd name="connsiteX2" fmla="*/ 12764 w 28662"/>
                <a:gd name="connsiteY2" fmla="*/ 1303500 h 1541997"/>
                <a:gd name="connsiteX3" fmla="*/ 9589 w 28662"/>
                <a:gd name="connsiteY3" fmla="*/ 566900 h 1541997"/>
                <a:gd name="connsiteX4" fmla="*/ 64 w 28662"/>
                <a:gd name="connsiteY4" fmla="*/ 262100 h 1541997"/>
                <a:gd name="connsiteX5" fmla="*/ 15939 w 28662"/>
                <a:gd name="connsiteY5" fmla="*/ 65250 h 154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662" h="1541997">
                  <a:moveTo>
                    <a:pt x="15939" y="65250"/>
                  </a:moveTo>
                  <a:cubicBezTo>
                    <a:pt x="20702" y="264217"/>
                    <a:pt x="29168" y="1249525"/>
                    <a:pt x="28639" y="1455900"/>
                  </a:cubicBezTo>
                  <a:cubicBezTo>
                    <a:pt x="28110" y="1662275"/>
                    <a:pt x="15939" y="1451667"/>
                    <a:pt x="12764" y="1303500"/>
                  </a:cubicBezTo>
                  <a:cubicBezTo>
                    <a:pt x="9589" y="1155333"/>
                    <a:pt x="11706" y="740467"/>
                    <a:pt x="9589" y="566900"/>
                  </a:cubicBezTo>
                  <a:cubicBezTo>
                    <a:pt x="7472" y="393333"/>
                    <a:pt x="1122" y="346237"/>
                    <a:pt x="64" y="262100"/>
                  </a:cubicBezTo>
                  <a:cubicBezTo>
                    <a:pt x="-994" y="177963"/>
                    <a:pt x="11176" y="-133717"/>
                    <a:pt x="15939" y="6525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" name="フリーフォーム 212">
              <a:extLst>
                <a:ext uri="{FF2B5EF4-FFF2-40B4-BE49-F238E27FC236}">
                  <a16:creationId xmlns:a16="http://schemas.microsoft.com/office/drawing/2014/main" id="{BBD4FEFB-7E02-D6B0-3FF6-0C564B6DD0DD}"/>
                </a:ext>
              </a:extLst>
            </p:cNvPr>
            <p:cNvSpPr/>
            <p:nvPr/>
          </p:nvSpPr>
          <p:spPr>
            <a:xfrm>
              <a:off x="4429903" y="2982253"/>
              <a:ext cx="34283" cy="1252709"/>
            </a:xfrm>
            <a:custGeom>
              <a:avLst/>
              <a:gdLst>
                <a:gd name="connsiteX0" fmla="*/ 34147 w 34283"/>
                <a:gd name="connsiteY0" fmla="*/ 33997 h 1252709"/>
                <a:gd name="connsiteX1" fmla="*/ 18272 w 34283"/>
                <a:gd name="connsiteY1" fmla="*/ 1189697 h 1252709"/>
                <a:gd name="connsiteX2" fmla="*/ 2397 w 34283"/>
                <a:gd name="connsiteY2" fmla="*/ 999197 h 1252709"/>
                <a:gd name="connsiteX3" fmla="*/ 2397 w 34283"/>
                <a:gd name="connsiteY3" fmla="*/ 148297 h 1252709"/>
                <a:gd name="connsiteX4" fmla="*/ 24622 w 34283"/>
                <a:gd name="connsiteY4" fmla="*/ 291172 h 1252709"/>
                <a:gd name="connsiteX5" fmla="*/ 34147 w 34283"/>
                <a:gd name="connsiteY5" fmla="*/ 33997 h 125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283" h="1252709">
                  <a:moveTo>
                    <a:pt x="34147" y="33997"/>
                  </a:moveTo>
                  <a:cubicBezTo>
                    <a:pt x="33089" y="183751"/>
                    <a:pt x="23564" y="1028830"/>
                    <a:pt x="18272" y="1189697"/>
                  </a:cubicBezTo>
                  <a:cubicBezTo>
                    <a:pt x="12980" y="1350564"/>
                    <a:pt x="5043" y="1172764"/>
                    <a:pt x="2397" y="999197"/>
                  </a:cubicBezTo>
                  <a:cubicBezTo>
                    <a:pt x="-249" y="825630"/>
                    <a:pt x="-1307" y="266301"/>
                    <a:pt x="2397" y="148297"/>
                  </a:cubicBezTo>
                  <a:cubicBezTo>
                    <a:pt x="6101" y="30293"/>
                    <a:pt x="19330" y="305459"/>
                    <a:pt x="24622" y="291172"/>
                  </a:cubicBezTo>
                  <a:cubicBezTo>
                    <a:pt x="29914" y="276885"/>
                    <a:pt x="35205" y="-115757"/>
                    <a:pt x="34147" y="3399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" name="フリーフォーム 213">
              <a:extLst>
                <a:ext uri="{FF2B5EF4-FFF2-40B4-BE49-F238E27FC236}">
                  <a16:creationId xmlns:a16="http://schemas.microsoft.com/office/drawing/2014/main" id="{C4CF6484-3CCC-2013-F35F-9B8DA2418926}"/>
                </a:ext>
              </a:extLst>
            </p:cNvPr>
            <p:cNvSpPr/>
            <p:nvPr/>
          </p:nvSpPr>
          <p:spPr>
            <a:xfrm>
              <a:off x="4409574" y="4207834"/>
              <a:ext cx="48295" cy="1354021"/>
            </a:xfrm>
            <a:custGeom>
              <a:avLst/>
              <a:gdLst>
                <a:gd name="connsiteX0" fmla="*/ 41776 w 48295"/>
                <a:gd name="connsiteY0" fmla="*/ 27616 h 1354021"/>
                <a:gd name="connsiteX1" fmla="*/ 38601 w 48295"/>
                <a:gd name="connsiteY1" fmla="*/ 894391 h 1354021"/>
                <a:gd name="connsiteX2" fmla="*/ 48126 w 48295"/>
                <a:gd name="connsiteY2" fmla="*/ 1338891 h 1354021"/>
                <a:gd name="connsiteX3" fmla="*/ 29076 w 48295"/>
                <a:gd name="connsiteY3" fmla="*/ 1167441 h 1354021"/>
                <a:gd name="connsiteX4" fmla="*/ 16376 w 48295"/>
                <a:gd name="connsiteY4" fmla="*/ 380041 h 1354021"/>
                <a:gd name="connsiteX5" fmla="*/ 10026 w 48295"/>
                <a:gd name="connsiteY5" fmla="*/ 408616 h 1354021"/>
                <a:gd name="connsiteX6" fmla="*/ 16376 w 48295"/>
                <a:gd name="connsiteY6" fmla="*/ 164141 h 1354021"/>
                <a:gd name="connsiteX7" fmla="*/ 501 w 48295"/>
                <a:gd name="connsiteY7" fmla="*/ 208591 h 1354021"/>
                <a:gd name="connsiteX8" fmla="*/ 41776 w 48295"/>
                <a:gd name="connsiteY8" fmla="*/ 27616 h 135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95" h="1354021">
                  <a:moveTo>
                    <a:pt x="41776" y="27616"/>
                  </a:moveTo>
                  <a:cubicBezTo>
                    <a:pt x="48126" y="141916"/>
                    <a:pt x="37543" y="675845"/>
                    <a:pt x="38601" y="894391"/>
                  </a:cubicBezTo>
                  <a:cubicBezTo>
                    <a:pt x="39659" y="1112937"/>
                    <a:pt x="49714" y="1293383"/>
                    <a:pt x="48126" y="1338891"/>
                  </a:cubicBezTo>
                  <a:cubicBezTo>
                    <a:pt x="46539" y="1384399"/>
                    <a:pt x="34368" y="1327249"/>
                    <a:pt x="29076" y="1167441"/>
                  </a:cubicBezTo>
                  <a:cubicBezTo>
                    <a:pt x="23784" y="1007633"/>
                    <a:pt x="19551" y="506512"/>
                    <a:pt x="16376" y="380041"/>
                  </a:cubicBezTo>
                  <a:cubicBezTo>
                    <a:pt x="13201" y="253570"/>
                    <a:pt x="10026" y="444599"/>
                    <a:pt x="10026" y="408616"/>
                  </a:cubicBezTo>
                  <a:cubicBezTo>
                    <a:pt x="10026" y="372633"/>
                    <a:pt x="17963" y="197478"/>
                    <a:pt x="16376" y="164141"/>
                  </a:cubicBezTo>
                  <a:cubicBezTo>
                    <a:pt x="14789" y="130804"/>
                    <a:pt x="-3203" y="227641"/>
                    <a:pt x="501" y="208591"/>
                  </a:cubicBezTo>
                  <a:cubicBezTo>
                    <a:pt x="4205" y="189541"/>
                    <a:pt x="35426" y="-86684"/>
                    <a:pt x="41776" y="2761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" name="フリーフォーム 214">
              <a:extLst>
                <a:ext uri="{FF2B5EF4-FFF2-40B4-BE49-F238E27FC236}">
                  <a16:creationId xmlns:a16="http://schemas.microsoft.com/office/drawing/2014/main" id="{2F214F61-5371-5F04-2D55-A038F043D111}"/>
                </a:ext>
              </a:extLst>
            </p:cNvPr>
            <p:cNvSpPr/>
            <p:nvPr/>
          </p:nvSpPr>
          <p:spPr>
            <a:xfrm>
              <a:off x="4422379" y="5521139"/>
              <a:ext cx="14492" cy="1124116"/>
            </a:xfrm>
            <a:custGeom>
              <a:avLst/>
              <a:gdLst>
                <a:gd name="connsiteX0" fmla="*/ 13096 w 14492"/>
                <a:gd name="connsiteY0" fmla="*/ 22411 h 1124116"/>
                <a:gd name="connsiteX1" fmla="*/ 13096 w 14492"/>
                <a:gd name="connsiteY1" fmla="*/ 736786 h 1124116"/>
                <a:gd name="connsiteX2" fmla="*/ 3571 w 14492"/>
                <a:gd name="connsiteY2" fmla="*/ 1098736 h 1124116"/>
                <a:gd name="connsiteX3" fmla="*/ 396 w 14492"/>
                <a:gd name="connsiteY3" fmla="*/ 1000311 h 1124116"/>
                <a:gd name="connsiteX4" fmla="*/ 396 w 14492"/>
                <a:gd name="connsiteY4" fmla="*/ 254186 h 1124116"/>
                <a:gd name="connsiteX5" fmla="*/ 13096 w 14492"/>
                <a:gd name="connsiteY5" fmla="*/ 22411 h 1124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92" h="1124116">
                  <a:moveTo>
                    <a:pt x="13096" y="22411"/>
                  </a:moveTo>
                  <a:cubicBezTo>
                    <a:pt x="15213" y="102844"/>
                    <a:pt x="14683" y="557399"/>
                    <a:pt x="13096" y="736786"/>
                  </a:cubicBezTo>
                  <a:cubicBezTo>
                    <a:pt x="11509" y="916173"/>
                    <a:pt x="5688" y="1054815"/>
                    <a:pt x="3571" y="1098736"/>
                  </a:cubicBezTo>
                  <a:cubicBezTo>
                    <a:pt x="1454" y="1142657"/>
                    <a:pt x="925" y="1141069"/>
                    <a:pt x="396" y="1000311"/>
                  </a:cubicBezTo>
                  <a:cubicBezTo>
                    <a:pt x="-133" y="859553"/>
                    <a:pt x="-133" y="416640"/>
                    <a:pt x="396" y="254186"/>
                  </a:cubicBezTo>
                  <a:cubicBezTo>
                    <a:pt x="925" y="91732"/>
                    <a:pt x="10979" y="-58022"/>
                    <a:pt x="13096" y="2241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" name="フリーフォーム 215">
              <a:extLst>
                <a:ext uri="{FF2B5EF4-FFF2-40B4-BE49-F238E27FC236}">
                  <a16:creationId xmlns:a16="http://schemas.microsoft.com/office/drawing/2014/main" id="{650FC46B-3F3A-AAB7-8ACF-63BC07C193E7}"/>
                </a:ext>
              </a:extLst>
            </p:cNvPr>
            <p:cNvSpPr/>
            <p:nvPr/>
          </p:nvSpPr>
          <p:spPr>
            <a:xfrm>
              <a:off x="4406672" y="6695892"/>
              <a:ext cx="24223" cy="772072"/>
            </a:xfrm>
            <a:custGeom>
              <a:avLst/>
              <a:gdLst>
                <a:gd name="connsiteX0" fmla="*/ 22453 w 24223"/>
                <a:gd name="connsiteY0" fmla="*/ 22408 h 772072"/>
                <a:gd name="connsiteX1" fmla="*/ 22453 w 24223"/>
                <a:gd name="connsiteY1" fmla="*/ 730433 h 772072"/>
                <a:gd name="connsiteX2" fmla="*/ 19278 w 24223"/>
                <a:gd name="connsiteY2" fmla="*/ 638358 h 772072"/>
                <a:gd name="connsiteX3" fmla="*/ 228 w 24223"/>
                <a:gd name="connsiteY3" fmla="*/ 216083 h 772072"/>
                <a:gd name="connsiteX4" fmla="*/ 22453 w 24223"/>
                <a:gd name="connsiteY4" fmla="*/ 22408 h 77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23" h="772072">
                  <a:moveTo>
                    <a:pt x="22453" y="22408"/>
                  </a:moveTo>
                  <a:cubicBezTo>
                    <a:pt x="26157" y="108133"/>
                    <a:pt x="22982" y="627775"/>
                    <a:pt x="22453" y="730433"/>
                  </a:cubicBezTo>
                  <a:cubicBezTo>
                    <a:pt x="21924" y="833091"/>
                    <a:pt x="22982" y="724083"/>
                    <a:pt x="19278" y="638358"/>
                  </a:cubicBezTo>
                  <a:cubicBezTo>
                    <a:pt x="15574" y="552633"/>
                    <a:pt x="2874" y="314508"/>
                    <a:pt x="228" y="216083"/>
                  </a:cubicBezTo>
                  <a:cubicBezTo>
                    <a:pt x="-2418" y="117658"/>
                    <a:pt x="18749" y="-63317"/>
                    <a:pt x="22453" y="2240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" name="フリーフォーム 216">
              <a:extLst>
                <a:ext uri="{FF2B5EF4-FFF2-40B4-BE49-F238E27FC236}">
                  <a16:creationId xmlns:a16="http://schemas.microsoft.com/office/drawing/2014/main" id="{8F4E3CFF-CAEC-3F09-7A91-483364E1DD7A}"/>
                </a:ext>
              </a:extLst>
            </p:cNvPr>
            <p:cNvSpPr/>
            <p:nvPr/>
          </p:nvSpPr>
          <p:spPr>
            <a:xfrm>
              <a:off x="4435463" y="7319992"/>
              <a:ext cx="22747" cy="1564059"/>
            </a:xfrm>
            <a:custGeom>
              <a:avLst/>
              <a:gdLst>
                <a:gd name="connsiteX0" fmla="*/ 12 w 22747"/>
                <a:gd name="connsiteY0" fmla="*/ 84108 h 1564059"/>
                <a:gd name="connsiteX1" fmla="*/ 22237 w 22747"/>
                <a:gd name="connsiteY1" fmla="*/ 1477933 h 1564059"/>
                <a:gd name="connsiteX2" fmla="*/ 15887 w 22747"/>
                <a:gd name="connsiteY2" fmla="*/ 1290608 h 1564059"/>
                <a:gd name="connsiteX3" fmla="*/ 19062 w 22747"/>
                <a:gd name="connsiteY3" fmla="*/ 274608 h 1564059"/>
                <a:gd name="connsiteX4" fmla="*/ 12 w 22747"/>
                <a:gd name="connsiteY4" fmla="*/ 84108 h 156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47" h="1564059">
                  <a:moveTo>
                    <a:pt x="12" y="84108"/>
                  </a:moveTo>
                  <a:cubicBezTo>
                    <a:pt x="541" y="284662"/>
                    <a:pt x="19591" y="1276850"/>
                    <a:pt x="22237" y="1477933"/>
                  </a:cubicBezTo>
                  <a:cubicBezTo>
                    <a:pt x="24883" y="1679016"/>
                    <a:pt x="16416" y="1491162"/>
                    <a:pt x="15887" y="1290608"/>
                  </a:cubicBezTo>
                  <a:cubicBezTo>
                    <a:pt x="15358" y="1090054"/>
                    <a:pt x="22766" y="469341"/>
                    <a:pt x="19062" y="274608"/>
                  </a:cubicBezTo>
                  <a:cubicBezTo>
                    <a:pt x="15358" y="79875"/>
                    <a:pt x="-517" y="-116446"/>
                    <a:pt x="12" y="8410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" name="フリーフォーム 217">
              <a:extLst>
                <a:ext uri="{FF2B5EF4-FFF2-40B4-BE49-F238E27FC236}">
                  <a16:creationId xmlns:a16="http://schemas.microsoft.com/office/drawing/2014/main" id="{F0F17D4B-9450-F378-B326-B00EDFCF2098}"/>
                </a:ext>
              </a:extLst>
            </p:cNvPr>
            <p:cNvSpPr/>
            <p:nvPr/>
          </p:nvSpPr>
          <p:spPr>
            <a:xfrm>
              <a:off x="4254133" y="2022308"/>
              <a:ext cx="67821" cy="962204"/>
            </a:xfrm>
            <a:custGeom>
              <a:avLst/>
              <a:gdLst>
                <a:gd name="connsiteX0" fmla="*/ 35292 w 67821"/>
                <a:gd name="connsiteY0" fmla="*/ 167 h 962204"/>
                <a:gd name="connsiteX1" fmla="*/ 22592 w 67821"/>
                <a:gd name="connsiteY1" fmla="*/ 222417 h 962204"/>
                <a:gd name="connsiteX2" fmla="*/ 67042 w 67821"/>
                <a:gd name="connsiteY2" fmla="*/ 485942 h 962204"/>
                <a:gd name="connsiteX3" fmla="*/ 51167 w 67821"/>
                <a:gd name="connsiteY3" fmla="*/ 406567 h 962204"/>
                <a:gd name="connsiteX4" fmla="*/ 54342 w 67821"/>
                <a:gd name="connsiteY4" fmla="*/ 587542 h 962204"/>
                <a:gd name="connsiteX5" fmla="*/ 51167 w 67821"/>
                <a:gd name="connsiteY5" fmla="*/ 832017 h 962204"/>
                <a:gd name="connsiteX6" fmla="*/ 28942 w 67821"/>
                <a:gd name="connsiteY6" fmla="*/ 911392 h 962204"/>
                <a:gd name="connsiteX7" fmla="*/ 25767 w 67821"/>
                <a:gd name="connsiteY7" fmla="*/ 809792 h 962204"/>
                <a:gd name="connsiteX8" fmla="*/ 367 w 67821"/>
                <a:gd name="connsiteY8" fmla="*/ 962192 h 962204"/>
                <a:gd name="connsiteX9" fmla="*/ 13067 w 67821"/>
                <a:gd name="connsiteY9" fmla="*/ 800267 h 962204"/>
                <a:gd name="connsiteX10" fmla="*/ 44817 w 67821"/>
                <a:gd name="connsiteY10" fmla="*/ 466892 h 962204"/>
                <a:gd name="connsiteX11" fmla="*/ 19417 w 67821"/>
                <a:gd name="connsiteY11" fmla="*/ 257342 h 962204"/>
                <a:gd name="connsiteX12" fmla="*/ 35292 w 67821"/>
                <a:gd name="connsiteY12" fmla="*/ 167 h 96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1" h="962204">
                  <a:moveTo>
                    <a:pt x="35292" y="167"/>
                  </a:moveTo>
                  <a:cubicBezTo>
                    <a:pt x="35821" y="-5654"/>
                    <a:pt x="17300" y="141455"/>
                    <a:pt x="22592" y="222417"/>
                  </a:cubicBezTo>
                  <a:cubicBezTo>
                    <a:pt x="27884" y="303379"/>
                    <a:pt x="62280" y="455251"/>
                    <a:pt x="67042" y="485942"/>
                  </a:cubicBezTo>
                  <a:cubicBezTo>
                    <a:pt x="71804" y="516633"/>
                    <a:pt x="53284" y="389634"/>
                    <a:pt x="51167" y="406567"/>
                  </a:cubicBezTo>
                  <a:cubicBezTo>
                    <a:pt x="49050" y="423500"/>
                    <a:pt x="54342" y="516634"/>
                    <a:pt x="54342" y="587542"/>
                  </a:cubicBezTo>
                  <a:cubicBezTo>
                    <a:pt x="54342" y="658450"/>
                    <a:pt x="55400" y="778042"/>
                    <a:pt x="51167" y="832017"/>
                  </a:cubicBezTo>
                  <a:cubicBezTo>
                    <a:pt x="46934" y="885992"/>
                    <a:pt x="33175" y="915096"/>
                    <a:pt x="28942" y="911392"/>
                  </a:cubicBezTo>
                  <a:cubicBezTo>
                    <a:pt x="24709" y="907688"/>
                    <a:pt x="30530" y="801325"/>
                    <a:pt x="25767" y="809792"/>
                  </a:cubicBezTo>
                  <a:cubicBezTo>
                    <a:pt x="21004" y="818259"/>
                    <a:pt x="2484" y="963780"/>
                    <a:pt x="367" y="962192"/>
                  </a:cubicBezTo>
                  <a:cubicBezTo>
                    <a:pt x="-1750" y="960604"/>
                    <a:pt x="5659" y="882817"/>
                    <a:pt x="13067" y="800267"/>
                  </a:cubicBezTo>
                  <a:cubicBezTo>
                    <a:pt x="20475" y="717717"/>
                    <a:pt x="43759" y="557379"/>
                    <a:pt x="44817" y="466892"/>
                  </a:cubicBezTo>
                  <a:cubicBezTo>
                    <a:pt x="45875" y="376405"/>
                    <a:pt x="20475" y="334600"/>
                    <a:pt x="19417" y="257342"/>
                  </a:cubicBezTo>
                  <a:cubicBezTo>
                    <a:pt x="18359" y="180084"/>
                    <a:pt x="34763" y="5988"/>
                    <a:pt x="35292" y="16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" name="フリーフォーム 218">
              <a:extLst>
                <a:ext uri="{FF2B5EF4-FFF2-40B4-BE49-F238E27FC236}">
                  <a16:creationId xmlns:a16="http://schemas.microsoft.com/office/drawing/2014/main" id="{7C0F8474-2433-5ED1-6AF1-2B5B6E82F782}"/>
                </a:ext>
              </a:extLst>
            </p:cNvPr>
            <p:cNvSpPr/>
            <p:nvPr/>
          </p:nvSpPr>
          <p:spPr>
            <a:xfrm>
              <a:off x="4360416" y="2558773"/>
              <a:ext cx="40205" cy="1132224"/>
            </a:xfrm>
            <a:custGeom>
              <a:avLst/>
              <a:gdLst>
                <a:gd name="connsiteX0" fmla="*/ 5209 w 40205"/>
                <a:gd name="connsiteY0" fmla="*/ 3452 h 1132224"/>
                <a:gd name="connsiteX1" fmla="*/ 2034 w 40205"/>
                <a:gd name="connsiteY1" fmla="*/ 289202 h 1132224"/>
                <a:gd name="connsiteX2" fmla="*/ 40134 w 40205"/>
                <a:gd name="connsiteY2" fmla="*/ 165377 h 1132224"/>
                <a:gd name="connsiteX3" fmla="*/ 11559 w 40205"/>
                <a:gd name="connsiteY3" fmla="*/ 257452 h 1132224"/>
                <a:gd name="connsiteX4" fmla="*/ 11559 w 40205"/>
                <a:gd name="connsiteY4" fmla="*/ 413027 h 1132224"/>
                <a:gd name="connsiteX5" fmla="*/ 5209 w 40205"/>
                <a:gd name="connsiteY5" fmla="*/ 1086127 h 1132224"/>
                <a:gd name="connsiteX6" fmla="*/ 2034 w 40205"/>
                <a:gd name="connsiteY6" fmla="*/ 975002 h 1132224"/>
                <a:gd name="connsiteX7" fmla="*/ 5209 w 40205"/>
                <a:gd name="connsiteY7" fmla="*/ 187602 h 1132224"/>
                <a:gd name="connsiteX8" fmla="*/ 5209 w 40205"/>
                <a:gd name="connsiteY8" fmla="*/ 3452 h 1132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205" h="1132224">
                  <a:moveTo>
                    <a:pt x="5209" y="3452"/>
                  </a:moveTo>
                  <a:cubicBezTo>
                    <a:pt x="4680" y="20385"/>
                    <a:pt x="-3787" y="262214"/>
                    <a:pt x="2034" y="289202"/>
                  </a:cubicBezTo>
                  <a:cubicBezTo>
                    <a:pt x="7855" y="316190"/>
                    <a:pt x="38547" y="170669"/>
                    <a:pt x="40134" y="165377"/>
                  </a:cubicBezTo>
                  <a:cubicBezTo>
                    <a:pt x="41721" y="160085"/>
                    <a:pt x="16321" y="216177"/>
                    <a:pt x="11559" y="257452"/>
                  </a:cubicBezTo>
                  <a:cubicBezTo>
                    <a:pt x="6797" y="298727"/>
                    <a:pt x="12617" y="274915"/>
                    <a:pt x="11559" y="413027"/>
                  </a:cubicBezTo>
                  <a:cubicBezTo>
                    <a:pt x="10501" y="551139"/>
                    <a:pt x="6796" y="992465"/>
                    <a:pt x="5209" y="1086127"/>
                  </a:cubicBezTo>
                  <a:cubicBezTo>
                    <a:pt x="3622" y="1179789"/>
                    <a:pt x="2034" y="1124756"/>
                    <a:pt x="2034" y="975002"/>
                  </a:cubicBezTo>
                  <a:cubicBezTo>
                    <a:pt x="2034" y="825248"/>
                    <a:pt x="3621" y="345823"/>
                    <a:pt x="5209" y="187602"/>
                  </a:cubicBezTo>
                  <a:cubicBezTo>
                    <a:pt x="6797" y="29381"/>
                    <a:pt x="5738" y="-13481"/>
                    <a:pt x="5209" y="345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" name="フリーフォーム 219">
              <a:extLst>
                <a:ext uri="{FF2B5EF4-FFF2-40B4-BE49-F238E27FC236}">
                  <a16:creationId xmlns:a16="http://schemas.microsoft.com/office/drawing/2014/main" id="{AB2131E2-06C0-15DD-9552-BD8E782CDCB0}"/>
                </a:ext>
              </a:extLst>
            </p:cNvPr>
            <p:cNvSpPr/>
            <p:nvPr/>
          </p:nvSpPr>
          <p:spPr>
            <a:xfrm>
              <a:off x="4304159" y="2853947"/>
              <a:ext cx="23931" cy="563853"/>
            </a:xfrm>
            <a:custGeom>
              <a:avLst/>
              <a:gdLst>
                <a:gd name="connsiteX0" fmla="*/ 23366 w 23931"/>
                <a:gd name="connsiteY0" fmla="*/ 378 h 563853"/>
                <a:gd name="connsiteX1" fmla="*/ 1141 w 23931"/>
                <a:gd name="connsiteY1" fmla="*/ 292478 h 563853"/>
                <a:gd name="connsiteX2" fmla="*/ 4316 w 23931"/>
                <a:gd name="connsiteY2" fmla="*/ 260728 h 563853"/>
                <a:gd name="connsiteX3" fmla="*/ 13841 w 23931"/>
                <a:gd name="connsiteY3" fmla="*/ 562353 h 563853"/>
                <a:gd name="connsiteX4" fmla="*/ 17016 w 23931"/>
                <a:gd name="connsiteY4" fmla="*/ 362328 h 563853"/>
                <a:gd name="connsiteX5" fmla="*/ 23366 w 23931"/>
                <a:gd name="connsiteY5" fmla="*/ 378 h 56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31" h="563853">
                  <a:moveTo>
                    <a:pt x="23366" y="378"/>
                  </a:moveTo>
                  <a:cubicBezTo>
                    <a:pt x="20720" y="-11264"/>
                    <a:pt x="4316" y="249086"/>
                    <a:pt x="1141" y="292478"/>
                  </a:cubicBezTo>
                  <a:cubicBezTo>
                    <a:pt x="-2034" y="335870"/>
                    <a:pt x="2199" y="215749"/>
                    <a:pt x="4316" y="260728"/>
                  </a:cubicBezTo>
                  <a:cubicBezTo>
                    <a:pt x="6433" y="305707"/>
                    <a:pt x="11724" y="545420"/>
                    <a:pt x="13841" y="562353"/>
                  </a:cubicBezTo>
                  <a:cubicBezTo>
                    <a:pt x="15958" y="579286"/>
                    <a:pt x="15429" y="449111"/>
                    <a:pt x="17016" y="362328"/>
                  </a:cubicBezTo>
                  <a:cubicBezTo>
                    <a:pt x="18603" y="275545"/>
                    <a:pt x="26012" y="12020"/>
                    <a:pt x="23366" y="37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" name="フリーフォーム 220">
              <a:extLst>
                <a:ext uri="{FF2B5EF4-FFF2-40B4-BE49-F238E27FC236}">
                  <a16:creationId xmlns:a16="http://schemas.microsoft.com/office/drawing/2014/main" id="{A3B246C2-B9D3-7027-F7F1-39FE15EF3A81}"/>
                </a:ext>
              </a:extLst>
            </p:cNvPr>
            <p:cNvSpPr/>
            <p:nvPr/>
          </p:nvSpPr>
          <p:spPr>
            <a:xfrm>
              <a:off x="4238145" y="3009093"/>
              <a:ext cx="19719" cy="550214"/>
            </a:xfrm>
            <a:custGeom>
              <a:avLst/>
              <a:gdLst>
                <a:gd name="connsiteX0" fmla="*/ 16355 w 19719"/>
                <a:gd name="connsiteY0" fmla="*/ 7157 h 550214"/>
                <a:gd name="connsiteX1" fmla="*/ 16355 w 19719"/>
                <a:gd name="connsiteY1" fmla="*/ 365932 h 550214"/>
                <a:gd name="connsiteX2" fmla="*/ 19530 w 19719"/>
                <a:gd name="connsiteY2" fmla="*/ 550082 h 550214"/>
                <a:gd name="connsiteX3" fmla="*/ 10005 w 19719"/>
                <a:gd name="connsiteY3" fmla="*/ 340532 h 550214"/>
                <a:gd name="connsiteX4" fmla="*/ 480 w 19719"/>
                <a:gd name="connsiteY4" fmla="*/ 140507 h 550214"/>
                <a:gd name="connsiteX5" fmla="*/ 16355 w 19719"/>
                <a:gd name="connsiteY5" fmla="*/ 7157 h 55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19" h="550214">
                  <a:moveTo>
                    <a:pt x="16355" y="7157"/>
                  </a:moveTo>
                  <a:cubicBezTo>
                    <a:pt x="19001" y="44728"/>
                    <a:pt x="15826" y="275445"/>
                    <a:pt x="16355" y="365932"/>
                  </a:cubicBezTo>
                  <a:cubicBezTo>
                    <a:pt x="16884" y="456419"/>
                    <a:pt x="20588" y="554315"/>
                    <a:pt x="19530" y="550082"/>
                  </a:cubicBezTo>
                  <a:cubicBezTo>
                    <a:pt x="18472" y="545849"/>
                    <a:pt x="13180" y="408794"/>
                    <a:pt x="10005" y="340532"/>
                  </a:cubicBezTo>
                  <a:cubicBezTo>
                    <a:pt x="6830" y="272270"/>
                    <a:pt x="-2166" y="191307"/>
                    <a:pt x="480" y="140507"/>
                  </a:cubicBezTo>
                  <a:cubicBezTo>
                    <a:pt x="3126" y="89707"/>
                    <a:pt x="13709" y="-30414"/>
                    <a:pt x="16355" y="715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" name="フリーフォーム 221">
              <a:extLst>
                <a:ext uri="{FF2B5EF4-FFF2-40B4-BE49-F238E27FC236}">
                  <a16:creationId xmlns:a16="http://schemas.microsoft.com/office/drawing/2014/main" id="{13213BF9-93FE-D0BE-0D7D-9A6F124ABC22}"/>
                </a:ext>
              </a:extLst>
            </p:cNvPr>
            <p:cNvSpPr/>
            <p:nvPr/>
          </p:nvSpPr>
          <p:spPr>
            <a:xfrm>
              <a:off x="4276725" y="3622362"/>
              <a:ext cx="31783" cy="714184"/>
            </a:xfrm>
            <a:custGeom>
              <a:avLst/>
              <a:gdLst>
                <a:gd name="connsiteX0" fmla="*/ 31750 w 31783"/>
                <a:gd name="connsiteY0" fmla="*/ 313 h 714184"/>
                <a:gd name="connsiteX1" fmla="*/ 6350 w 31783"/>
                <a:gd name="connsiteY1" fmla="*/ 254313 h 714184"/>
                <a:gd name="connsiteX2" fmla="*/ 19050 w 31783"/>
                <a:gd name="connsiteY2" fmla="*/ 711513 h 714184"/>
                <a:gd name="connsiteX3" fmla="*/ 19050 w 31783"/>
                <a:gd name="connsiteY3" fmla="*/ 432113 h 714184"/>
                <a:gd name="connsiteX4" fmla="*/ 0 w 31783"/>
                <a:gd name="connsiteY4" fmla="*/ 206688 h 714184"/>
                <a:gd name="connsiteX5" fmla="*/ 31750 w 31783"/>
                <a:gd name="connsiteY5" fmla="*/ 313 h 7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3" h="714184">
                  <a:moveTo>
                    <a:pt x="31750" y="313"/>
                  </a:moveTo>
                  <a:cubicBezTo>
                    <a:pt x="32808" y="8250"/>
                    <a:pt x="8467" y="135780"/>
                    <a:pt x="6350" y="254313"/>
                  </a:cubicBezTo>
                  <a:cubicBezTo>
                    <a:pt x="4233" y="372846"/>
                    <a:pt x="16933" y="681880"/>
                    <a:pt x="19050" y="711513"/>
                  </a:cubicBezTo>
                  <a:cubicBezTo>
                    <a:pt x="21167" y="741146"/>
                    <a:pt x="22225" y="516250"/>
                    <a:pt x="19050" y="432113"/>
                  </a:cubicBezTo>
                  <a:cubicBezTo>
                    <a:pt x="15875" y="347976"/>
                    <a:pt x="0" y="276009"/>
                    <a:pt x="0" y="206688"/>
                  </a:cubicBezTo>
                  <a:cubicBezTo>
                    <a:pt x="0" y="137367"/>
                    <a:pt x="30692" y="-7624"/>
                    <a:pt x="31750" y="31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" name="フリーフォーム 222">
              <a:extLst>
                <a:ext uri="{FF2B5EF4-FFF2-40B4-BE49-F238E27FC236}">
                  <a16:creationId xmlns:a16="http://schemas.microsoft.com/office/drawing/2014/main" id="{A9CD1F32-9FF4-EB0B-2A35-84EDE65831D4}"/>
                </a:ext>
              </a:extLst>
            </p:cNvPr>
            <p:cNvSpPr/>
            <p:nvPr/>
          </p:nvSpPr>
          <p:spPr>
            <a:xfrm>
              <a:off x="4355082" y="3648073"/>
              <a:ext cx="40779" cy="933458"/>
            </a:xfrm>
            <a:custGeom>
              <a:avLst/>
              <a:gdLst>
                <a:gd name="connsiteX0" fmla="*/ 10543 w 40779"/>
                <a:gd name="connsiteY0" fmla="*/ 2 h 933458"/>
                <a:gd name="connsiteX1" fmla="*/ 32768 w 40779"/>
                <a:gd name="connsiteY1" fmla="*/ 460377 h 933458"/>
                <a:gd name="connsiteX2" fmla="*/ 35943 w 40779"/>
                <a:gd name="connsiteY2" fmla="*/ 428627 h 933458"/>
                <a:gd name="connsiteX3" fmla="*/ 39118 w 40779"/>
                <a:gd name="connsiteY3" fmla="*/ 815977 h 933458"/>
                <a:gd name="connsiteX4" fmla="*/ 7368 w 40779"/>
                <a:gd name="connsiteY4" fmla="*/ 933452 h 933458"/>
                <a:gd name="connsiteX5" fmla="*/ 1018 w 40779"/>
                <a:gd name="connsiteY5" fmla="*/ 812802 h 933458"/>
                <a:gd name="connsiteX6" fmla="*/ 23243 w 40779"/>
                <a:gd name="connsiteY6" fmla="*/ 466727 h 933458"/>
                <a:gd name="connsiteX7" fmla="*/ 10543 w 40779"/>
                <a:gd name="connsiteY7" fmla="*/ 2 h 93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779" h="933458">
                  <a:moveTo>
                    <a:pt x="10543" y="2"/>
                  </a:moveTo>
                  <a:cubicBezTo>
                    <a:pt x="12131" y="-1056"/>
                    <a:pt x="28535" y="388940"/>
                    <a:pt x="32768" y="460377"/>
                  </a:cubicBezTo>
                  <a:cubicBezTo>
                    <a:pt x="37001" y="531814"/>
                    <a:pt x="34885" y="369360"/>
                    <a:pt x="35943" y="428627"/>
                  </a:cubicBezTo>
                  <a:cubicBezTo>
                    <a:pt x="37001" y="487894"/>
                    <a:pt x="43880" y="731840"/>
                    <a:pt x="39118" y="815977"/>
                  </a:cubicBezTo>
                  <a:cubicBezTo>
                    <a:pt x="34356" y="900114"/>
                    <a:pt x="13718" y="933981"/>
                    <a:pt x="7368" y="933452"/>
                  </a:cubicBezTo>
                  <a:cubicBezTo>
                    <a:pt x="1018" y="932923"/>
                    <a:pt x="-1628" y="890589"/>
                    <a:pt x="1018" y="812802"/>
                  </a:cubicBezTo>
                  <a:cubicBezTo>
                    <a:pt x="3664" y="735015"/>
                    <a:pt x="20597" y="596373"/>
                    <a:pt x="23243" y="466727"/>
                  </a:cubicBezTo>
                  <a:cubicBezTo>
                    <a:pt x="25889" y="337081"/>
                    <a:pt x="8955" y="1060"/>
                    <a:pt x="10543" y="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" name="フリーフォーム 223">
              <a:extLst>
                <a:ext uri="{FF2B5EF4-FFF2-40B4-BE49-F238E27FC236}">
                  <a16:creationId xmlns:a16="http://schemas.microsoft.com/office/drawing/2014/main" id="{86C4A4D6-5881-2A84-4E49-87A31CC94FFD}"/>
                </a:ext>
              </a:extLst>
            </p:cNvPr>
            <p:cNvSpPr/>
            <p:nvPr/>
          </p:nvSpPr>
          <p:spPr>
            <a:xfrm>
              <a:off x="4263934" y="4041221"/>
              <a:ext cx="47809" cy="1241165"/>
            </a:xfrm>
            <a:custGeom>
              <a:avLst/>
              <a:gdLst>
                <a:gd name="connsiteX0" fmla="*/ 91 w 47809"/>
                <a:gd name="connsiteY0" fmla="*/ 6904 h 1241165"/>
                <a:gd name="connsiteX1" fmla="*/ 12791 w 47809"/>
                <a:gd name="connsiteY1" fmla="*/ 610154 h 1241165"/>
                <a:gd name="connsiteX2" fmla="*/ 12791 w 47809"/>
                <a:gd name="connsiteY2" fmla="*/ 540304 h 1241165"/>
                <a:gd name="connsiteX3" fmla="*/ 15966 w 47809"/>
                <a:gd name="connsiteY3" fmla="*/ 943529 h 1241165"/>
                <a:gd name="connsiteX4" fmla="*/ 47716 w 47809"/>
                <a:gd name="connsiteY4" fmla="*/ 645079 h 1241165"/>
                <a:gd name="connsiteX5" fmla="*/ 25491 w 47809"/>
                <a:gd name="connsiteY5" fmla="*/ 1235629 h 1241165"/>
                <a:gd name="connsiteX6" fmla="*/ 19141 w 47809"/>
                <a:gd name="connsiteY6" fmla="*/ 905429 h 1241165"/>
                <a:gd name="connsiteX7" fmla="*/ 6441 w 47809"/>
                <a:gd name="connsiteY7" fmla="*/ 321229 h 1241165"/>
                <a:gd name="connsiteX8" fmla="*/ 91 w 47809"/>
                <a:gd name="connsiteY8" fmla="*/ 6904 h 1241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809" h="1241165">
                  <a:moveTo>
                    <a:pt x="91" y="6904"/>
                  </a:moveTo>
                  <a:cubicBezTo>
                    <a:pt x="1149" y="55058"/>
                    <a:pt x="10674" y="521254"/>
                    <a:pt x="12791" y="610154"/>
                  </a:cubicBezTo>
                  <a:cubicBezTo>
                    <a:pt x="14908" y="699054"/>
                    <a:pt x="12262" y="484742"/>
                    <a:pt x="12791" y="540304"/>
                  </a:cubicBezTo>
                  <a:cubicBezTo>
                    <a:pt x="13320" y="595866"/>
                    <a:pt x="10145" y="926067"/>
                    <a:pt x="15966" y="943529"/>
                  </a:cubicBezTo>
                  <a:cubicBezTo>
                    <a:pt x="21787" y="960991"/>
                    <a:pt x="46129" y="596396"/>
                    <a:pt x="47716" y="645079"/>
                  </a:cubicBezTo>
                  <a:cubicBezTo>
                    <a:pt x="49303" y="693762"/>
                    <a:pt x="30254" y="1192237"/>
                    <a:pt x="25491" y="1235629"/>
                  </a:cubicBezTo>
                  <a:cubicBezTo>
                    <a:pt x="20729" y="1279021"/>
                    <a:pt x="22316" y="1057829"/>
                    <a:pt x="19141" y="905429"/>
                  </a:cubicBezTo>
                  <a:cubicBezTo>
                    <a:pt x="15966" y="753029"/>
                    <a:pt x="5383" y="469396"/>
                    <a:pt x="6441" y="321229"/>
                  </a:cubicBezTo>
                  <a:cubicBezTo>
                    <a:pt x="7499" y="173062"/>
                    <a:pt x="-967" y="-41250"/>
                    <a:pt x="91" y="690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" name="フリーフォーム 224">
              <a:extLst>
                <a:ext uri="{FF2B5EF4-FFF2-40B4-BE49-F238E27FC236}">
                  <a16:creationId xmlns:a16="http://schemas.microsoft.com/office/drawing/2014/main" id="{B641D6BA-CA47-9295-6E0A-FC4771FCFFA1}"/>
                </a:ext>
              </a:extLst>
            </p:cNvPr>
            <p:cNvSpPr/>
            <p:nvPr/>
          </p:nvSpPr>
          <p:spPr>
            <a:xfrm>
              <a:off x="4359171" y="4559011"/>
              <a:ext cx="31923" cy="827160"/>
            </a:xfrm>
            <a:custGeom>
              <a:avLst/>
              <a:gdLst>
                <a:gd name="connsiteX0" fmla="*/ 104 w 31923"/>
                <a:gd name="connsiteY0" fmla="*/ 289 h 827160"/>
                <a:gd name="connsiteX1" fmla="*/ 25504 w 31923"/>
                <a:gd name="connsiteY1" fmla="*/ 349539 h 827160"/>
                <a:gd name="connsiteX2" fmla="*/ 31854 w 31923"/>
                <a:gd name="connsiteY2" fmla="*/ 320964 h 827160"/>
                <a:gd name="connsiteX3" fmla="*/ 28679 w 31923"/>
                <a:gd name="connsiteY3" fmla="*/ 520989 h 827160"/>
                <a:gd name="connsiteX4" fmla="*/ 25504 w 31923"/>
                <a:gd name="connsiteY4" fmla="*/ 825789 h 827160"/>
                <a:gd name="connsiteX5" fmla="*/ 9629 w 31923"/>
                <a:gd name="connsiteY5" fmla="*/ 619414 h 827160"/>
                <a:gd name="connsiteX6" fmla="*/ 15979 w 31923"/>
                <a:gd name="connsiteY6" fmla="*/ 295564 h 827160"/>
                <a:gd name="connsiteX7" fmla="*/ 104 w 31923"/>
                <a:gd name="connsiteY7" fmla="*/ 289 h 82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23" h="827160">
                  <a:moveTo>
                    <a:pt x="104" y="289"/>
                  </a:moveTo>
                  <a:cubicBezTo>
                    <a:pt x="1691" y="9285"/>
                    <a:pt x="20212" y="296093"/>
                    <a:pt x="25504" y="349539"/>
                  </a:cubicBezTo>
                  <a:cubicBezTo>
                    <a:pt x="30796" y="402985"/>
                    <a:pt x="31325" y="292389"/>
                    <a:pt x="31854" y="320964"/>
                  </a:cubicBezTo>
                  <a:cubicBezTo>
                    <a:pt x="32383" y="349539"/>
                    <a:pt x="29737" y="436852"/>
                    <a:pt x="28679" y="520989"/>
                  </a:cubicBezTo>
                  <a:cubicBezTo>
                    <a:pt x="27621" y="605126"/>
                    <a:pt x="28679" y="809385"/>
                    <a:pt x="25504" y="825789"/>
                  </a:cubicBezTo>
                  <a:cubicBezTo>
                    <a:pt x="22329" y="842193"/>
                    <a:pt x="11216" y="707785"/>
                    <a:pt x="9629" y="619414"/>
                  </a:cubicBezTo>
                  <a:cubicBezTo>
                    <a:pt x="8042" y="531043"/>
                    <a:pt x="16508" y="396635"/>
                    <a:pt x="15979" y="295564"/>
                  </a:cubicBezTo>
                  <a:cubicBezTo>
                    <a:pt x="15450" y="194493"/>
                    <a:pt x="-1483" y="-8707"/>
                    <a:pt x="104" y="28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" name="フリーフォーム 225">
              <a:extLst>
                <a:ext uri="{FF2B5EF4-FFF2-40B4-BE49-F238E27FC236}">
                  <a16:creationId xmlns:a16="http://schemas.microsoft.com/office/drawing/2014/main" id="{3FE60004-58CA-9D2C-4BC0-42CAE808F925}"/>
                </a:ext>
              </a:extLst>
            </p:cNvPr>
            <p:cNvSpPr/>
            <p:nvPr/>
          </p:nvSpPr>
          <p:spPr>
            <a:xfrm>
              <a:off x="4371602" y="4500415"/>
              <a:ext cx="48452" cy="521422"/>
            </a:xfrm>
            <a:custGeom>
              <a:avLst/>
              <a:gdLst>
                <a:gd name="connsiteX0" fmla="*/ 28948 w 48452"/>
                <a:gd name="connsiteY0" fmla="*/ 14435 h 521422"/>
                <a:gd name="connsiteX1" fmla="*/ 47998 w 48452"/>
                <a:gd name="connsiteY1" fmla="*/ 503385 h 521422"/>
                <a:gd name="connsiteX2" fmla="*/ 41648 w 48452"/>
                <a:gd name="connsiteY2" fmla="*/ 389085 h 521422"/>
                <a:gd name="connsiteX3" fmla="*/ 32123 w 48452"/>
                <a:gd name="connsiteY3" fmla="*/ 131910 h 521422"/>
                <a:gd name="connsiteX4" fmla="*/ 19423 w 48452"/>
                <a:gd name="connsiteY4" fmla="*/ 170010 h 521422"/>
                <a:gd name="connsiteX5" fmla="*/ 13073 w 48452"/>
                <a:gd name="connsiteY5" fmla="*/ 119210 h 521422"/>
                <a:gd name="connsiteX6" fmla="*/ 373 w 48452"/>
                <a:gd name="connsiteY6" fmla="*/ 128735 h 521422"/>
                <a:gd name="connsiteX7" fmla="*/ 28948 w 48452"/>
                <a:gd name="connsiteY7" fmla="*/ 14435 h 52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452" h="521422">
                  <a:moveTo>
                    <a:pt x="28948" y="14435"/>
                  </a:moveTo>
                  <a:cubicBezTo>
                    <a:pt x="36885" y="76877"/>
                    <a:pt x="45881" y="440943"/>
                    <a:pt x="47998" y="503385"/>
                  </a:cubicBezTo>
                  <a:cubicBezTo>
                    <a:pt x="50115" y="565827"/>
                    <a:pt x="44294" y="450997"/>
                    <a:pt x="41648" y="389085"/>
                  </a:cubicBezTo>
                  <a:cubicBezTo>
                    <a:pt x="39002" y="327173"/>
                    <a:pt x="35827" y="168422"/>
                    <a:pt x="32123" y="131910"/>
                  </a:cubicBezTo>
                  <a:cubicBezTo>
                    <a:pt x="28419" y="95398"/>
                    <a:pt x="22598" y="172127"/>
                    <a:pt x="19423" y="170010"/>
                  </a:cubicBezTo>
                  <a:cubicBezTo>
                    <a:pt x="16248" y="167893"/>
                    <a:pt x="16248" y="126089"/>
                    <a:pt x="13073" y="119210"/>
                  </a:cubicBezTo>
                  <a:cubicBezTo>
                    <a:pt x="9898" y="112331"/>
                    <a:pt x="-2273" y="146198"/>
                    <a:pt x="373" y="128735"/>
                  </a:cubicBezTo>
                  <a:cubicBezTo>
                    <a:pt x="3019" y="111272"/>
                    <a:pt x="21011" y="-48007"/>
                    <a:pt x="28948" y="1443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" name="フリーフォーム 226">
              <a:extLst>
                <a:ext uri="{FF2B5EF4-FFF2-40B4-BE49-F238E27FC236}">
                  <a16:creationId xmlns:a16="http://schemas.microsoft.com/office/drawing/2014/main" id="{982BEF4F-44E2-E437-31EF-E98405F02082}"/>
                </a:ext>
              </a:extLst>
            </p:cNvPr>
            <p:cNvSpPr/>
            <p:nvPr/>
          </p:nvSpPr>
          <p:spPr>
            <a:xfrm>
              <a:off x="4251325" y="4978399"/>
              <a:ext cx="16307" cy="322779"/>
            </a:xfrm>
            <a:custGeom>
              <a:avLst/>
              <a:gdLst>
                <a:gd name="connsiteX0" fmla="*/ 3175 w 16307"/>
                <a:gd name="connsiteY0" fmla="*/ 1 h 322779"/>
                <a:gd name="connsiteX1" fmla="*/ 12700 w 16307"/>
                <a:gd name="connsiteY1" fmla="*/ 152401 h 322779"/>
                <a:gd name="connsiteX2" fmla="*/ 0 w 16307"/>
                <a:gd name="connsiteY2" fmla="*/ 317501 h 322779"/>
                <a:gd name="connsiteX3" fmla="*/ 12700 w 16307"/>
                <a:gd name="connsiteY3" fmla="*/ 269876 h 322779"/>
                <a:gd name="connsiteX4" fmla="*/ 15875 w 16307"/>
                <a:gd name="connsiteY4" fmla="*/ 149226 h 322779"/>
                <a:gd name="connsiteX5" fmla="*/ 3175 w 16307"/>
                <a:gd name="connsiteY5" fmla="*/ 1 h 32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07" h="322779">
                  <a:moveTo>
                    <a:pt x="3175" y="1"/>
                  </a:moveTo>
                  <a:cubicBezTo>
                    <a:pt x="2646" y="530"/>
                    <a:pt x="13229" y="99484"/>
                    <a:pt x="12700" y="152401"/>
                  </a:cubicBezTo>
                  <a:cubicBezTo>
                    <a:pt x="12171" y="205318"/>
                    <a:pt x="0" y="297922"/>
                    <a:pt x="0" y="317501"/>
                  </a:cubicBezTo>
                  <a:cubicBezTo>
                    <a:pt x="0" y="337080"/>
                    <a:pt x="10054" y="297922"/>
                    <a:pt x="12700" y="269876"/>
                  </a:cubicBezTo>
                  <a:cubicBezTo>
                    <a:pt x="15346" y="241830"/>
                    <a:pt x="12700" y="188384"/>
                    <a:pt x="15875" y="149226"/>
                  </a:cubicBezTo>
                  <a:cubicBezTo>
                    <a:pt x="19050" y="110068"/>
                    <a:pt x="3704" y="-528"/>
                    <a:pt x="3175" y="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" name="フリーフォーム 227">
              <a:extLst>
                <a:ext uri="{FF2B5EF4-FFF2-40B4-BE49-F238E27FC236}">
                  <a16:creationId xmlns:a16="http://schemas.microsoft.com/office/drawing/2014/main" id="{F8403EEA-7B0F-B5A9-56A9-3F2101265DB1}"/>
                </a:ext>
              </a:extLst>
            </p:cNvPr>
            <p:cNvSpPr/>
            <p:nvPr/>
          </p:nvSpPr>
          <p:spPr>
            <a:xfrm>
              <a:off x="4238299" y="4980925"/>
              <a:ext cx="20065" cy="350558"/>
            </a:xfrm>
            <a:custGeom>
              <a:avLst/>
              <a:gdLst>
                <a:gd name="connsiteX0" fmla="*/ 13026 w 20065"/>
                <a:gd name="connsiteY0" fmla="*/ 650 h 350558"/>
                <a:gd name="connsiteX1" fmla="*/ 6676 w 20065"/>
                <a:gd name="connsiteY1" fmla="*/ 162575 h 350558"/>
                <a:gd name="connsiteX2" fmla="*/ 19376 w 20065"/>
                <a:gd name="connsiteY2" fmla="*/ 349900 h 350558"/>
                <a:gd name="connsiteX3" fmla="*/ 16201 w 20065"/>
                <a:gd name="connsiteY3" fmla="*/ 222900 h 350558"/>
                <a:gd name="connsiteX4" fmla="*/ 19376 w 20065"/>
                <a:gd name="connsiteY4" fmla="*/ 175275 h 350558"/>
                <a:gd name="connsiteX5" fmla="*/ 326 w 20065"/>
                <a:gd name="connsiteY5" fmla="*/ 108600 h 350558"/>
                <a:gd name="connsiteX6" fmla="*/ 13026 w 20065"/>
                <a:gd name="connsiteY6" fmla="*/ 650 h 35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65" h="350558">
                  <a:moveTo>
                    <a:pt x="13026" y="650"/>
                  </a:moveTo>
                  <a:cubicBezTo>
                    <a:pt x="14084" y="9646"/>
                    <a:pt x="5618" y="104367"/>
                    <a:pt x="6676" y="162575"/>
                  </a:cubicBezTo>
                  <a:cubicBezTo>
                    <a:pt x="7734" y="220783"/>
                    <a:pt x="17789" y="339846"/>
                    <a:pt x="19376" y="349900"/>
                  </a:cubicBezTo>
                  <a:cubicBezTo>
                    <a:pt x="20963" y="359954"/>
                    <a:pt x="16201" y="252004"/>
                    <a:pt x="16201" y="222900"/>
                  </a:cubicBezTo>
                  <a:cubicBezTo>
                    <a:pt x="16201" y="193796"/>
                    <a:pt x="22022" y="194325"/>
                    <a:pt x="19376" y="175275"/>
                  </a:cubicBezTo>
                  <a:cubicBezTo>
                    <a:pt x="16730" y="156225"/>
                    <a:pt x="2972" y="138762"/>
                    <a:pt x="326" y="108600"/>
                  </a:cubicBezTo>
                  <a:cubicBezTo>
                    <a:pt x="-2320" y="78438"/>
                    <a:pt x="11968" y="-8346"/>
                    <a:pt x="13026" y="65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" name="フリーフォーム 228">
              <a:extLst>
                <a:ext uri="{FF2B5EF4-FFF2-40B4-BE49-F238E27FC236}">
                  <a16:creationId xmlns:a16="http://schemas.microsoft.com/office/drawing/2014/main" id="{01A6F49B-0075-AC2E-17E0-E52788F03F29}"/>
                </a:ext>
              </a:extLst>
            </p:cNvPr>
            <p:cNvSpPr/>
            <p:nvPr/>
          </p:nvSpPr>
          <p:spPr>
            <a:xfrm>
              <a:off x="4279900" y="5235240"/>
              <a:ext cx="19050" cy="491394"/>
            </a:xfrm>
            <a:custGeom>
              <a:avLst/>
              <a:gdLst>
                <a:gd name="connsiteX0" fmla="*/ 6350 w 19050"/>
                <a:gd name="connsiteY0" fmla="*/ 335 h 491394"/>
                <a:gd name="connsiteX1" fmla="*/ 0 w 19050"/>
                <a:gd name="connsiteY1" fmla="*/ 216235 h 491394"/>
                <a:gd name="connsiteX2" fmla="*/ 6350 w 19050"/>
                <a:gd name="connsiteY2" fmla="*/ 486110 h 491394"/>
                <a:gd name="connsiteX3" fmla="*/ 3175 w 19050"/>
                <a:gd name="connsiteY3" fmla="*/ 378160 h 491394"/>
                <a:gd name="connsiteX4" fmla="*/ 19050 w 19050"/>
                <a:gd name="connsiteY4" fmla="*/ 171785 h 491394"/>
                <a:gd name="connsiteX5" fmla="*/ 6350 w 19050"/>
                <a:gd name="connsiteY5" fmla="*/ 335 h 49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491394">
                  <a:moveTo>
                    <a:pt x="6350" y="335"/>
                  </a:moveTo>
                  <a:cubicBezTo>
                    <a:pt x="3175" y="7743"/>
                    <a:pt x="0" y="135273"/>
                    <a:pt x="0" y="216235"/>
                  </a:cubicBezTo>
                  <a:cubicBezTo>
                    <a:pt x="0" y="297197"/>
                    <a:pt x="5821" y="459123"/>
                    <a:pt x="6350" y="486110"/>
                  </a:cubicBezTo>
                  <a:cubicBezTo>
                    <a:pt x="6879" y="513097"/>
                    <a:pt x="1058" y="430547"/>
                    <a:pt x="3175" y="378160"/>
                  </a:cubicBezTo>
                  <a:cubicBezTo>
                    <a:pt x="5292" y="325773"/>
                    <a:pt x="19050" y="233697"/>
                    <a:pt x="19050" y="171785"/>
                  </a:cubicBezTo>
                  <a:cubicBezTo>
                    <a:pt x="19050" y="109873"/>
                    <a:pt x="9525" y="-7073"/>
                    <a:pt x="6350" y="33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" name="フリーフォーム 229">
              <a:extLst>
                <a:ext uri="{FF2B5EF4-FFF2-40B4-BE49-F238E27FC236}">
                  <a16:creationId xmlns:a16="http://schemas.microsoft.com/office/drawing/2014/main" id="{9C513CB8-CEE7-D5B2-02DD-D2EC5D392112}"/>
                </a:ext>
              </a:extLst>
            </p:cNvPr>
            <p:cNvSpPr/>
            <p:nvPr/>
          </p:nvSpPr>
          <p:spPr>
            <a:xfrm>
              <a:off x="4391025" y="4937121"/>
              <a:ext cx="22225" cy="501660"/>
            </a:xfrm>
            <a:custGeom>
              <a:avLst/>
              <a:gdLst>
                <a:gd name="connsiteX0" fmla="*/ 12700 w 22225"/>
                <a:gd name="connsiteY0" fmla="*/ 4 h 501660"/>
                <a:gd name="connsiteX1" fmla="*/ 22225 w 22225"/>
                <a:gd name="connsiteY1" fmla="*/ 288929 h 501660"/>
                <a:gd name="connsiteX2" fmla="*/ 12700 w 22225"/>
                <a:gd name="connsiteY2" fmla="*/ 501654 h 501660"/>
                <a:gd name="connsiteX3" fmla="*/ 0 w 22225"/>
                <a:gd name="connsiteY3" fmla="*/ 295279 h 501660"/>
                <a:gd name="connsiteX4" fmla="*/ 12700 w 22225"/>
                <a:gd name="connsiteY4" fmla="*/ 4 h 501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25" h="501660">
                  <a:moveTo>
                    <a:pt x="12700" y="4"/>
                  </a:moveTo>
                  <a:cubicBezTo>
                    <a:pt x="16404" y="-1054"/>
                    <a:pt x="22225" y="205321"/>
                    <a:pt x="22225" y="288929"/>
                  </a:cubicBezTo>
                  <a:cubicBezTo>
                    <a:pt x="22225" y="372537"/>
                    <a:pt x="16404" y="500596"/>
                    <a:pt x="12700" y="501654"/>
                  </a:cubicBezTo>
                  <a:cubicBezTo>
                    <a:pt x="8996" y="502712"/>
                    <a:pt x="0" y="374125"/>
                    <a:pt x="0" y="295279"/>
                  </a:cubicBezTo>
                  <a:cubicBezTo>
                    <a:pt x="0" y="216433"/>
                    <a:pt x="8996" y="1062"/>
                    <a:pt x="12700" y="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" name="フリーフォーム 230">
              <a:extLst>
                <a:ext uri="{FF2B5EF4-FFF2-40B4-BE49-F238E27FC236}">
                  <a16:creationId xmlns:a16="http://schemas.microsoft.com/office/drawing/2014/main" id="{669FB104-5B7E-B799-BA1B-BD640AACBD69}"/>
                </a:ext>
              </a:extLst>
            </p:cNvPr>
            <p:cNvSpPr/>
            <p:nvPr/>
          </p:nvSpPr>
          <p:spPr>
            <a:xfrm>
              <a:off x="4389379" y="5467338"/>
              <a:ext cx="24078" cy="498142"/>
            </a:xfrm>
            <a:custGeom>
              <a:avLst/>
              <a:gdLst>
                <a:gd name="connsiteX0" fmla="*/ 11171 w 24078"/>
                <a:gd name="connsiteY0" fmla="*/ 12 h 498142"/>
                <a:gd name="connsiteX1" fmla="*/ 23871 w 24078"/>
                <a:gd name="connsiteY1" fmla="*/ 168287 h 498142"/>
                <a:gd name="connsiteX2" fmla="*/ 1646 w 24078"/>
                <a:gd name="connsiteY2" fmla="*/ 142887 h 498142"/>
                <a:gd name="connsiteX3" fmla="*/ 1646 w 24078"/>
                <a:gd name="connsiteY3" fmla="*/ 250837 h 498142"/>
                <a:gd name="connsiteX4" fmla="*/ 1646 w 24078"/>
                <a:gd name="connsiteY4" fmla="*/ 225437 h 498142"/>
                <a:gd name="connsiteX5" fmla="*/ 14346 w 24078"/>
                <a:gd name="connsiteY5" fmla="*/ 495312 h 498142"/>
                <a:gd name="connsiteX6" fmla="*/ 7996 w 24078"/>
                <a:gd name="connsiteY6" fmla="*/ 355612 h 498142"/>
                <a:gd name="connsiteX7" fmla="*/ 23871 w 24078"/>
                <a:gd name="connsiteY7" fmla="*/ 177812 h 498142"/>
                <a:gd name="connsiteX8" fmla="*/ 11171 w 24078"/>
                <a:gd name="connsiteY8" fmla="*/ 12 h 49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78" h="498142">
                  <a:moveTo>
                    <a:pt x="11171" y="12"/>
                  </a:moveTo>
                  <a:cubicBezTo>
                    <a:pt x="11171" y="-1575"/>
                    <a:pt x="25459" y="144474"/>
                    <a:pt x="23871" y="168287"/>
                  </a:cubicBezTo>
                  <a:cubicBezTo>
                    <a:pt x="22283" y="192100"/>
                    <a:pt x="5350" y="129129"/>
                    <a:pt x="1646" y="142887"/>
                  </a:cubicBezTo>
                  <a:cubicBezTo>
                    <a:pt x="-2058" y="156645"/>
                    <a:pt x="1646" y="250837"/>
                    <a:pt x="1646" y="250837"/>
                  </a:cubicBezTo>
                  <a:cubicBezTo>
                    <a:pt x="1646" y="264595"/>
                    <a:pt x="-471" y="184691"/>
                    <a:pt x="1646" y="225437"/>
                  </a:cubicBezTo>
                  <a:cubicBezTo>
                    <a:pt x="3763" y="266183"/>
                    <a:pt x="13288" y="473616"/>
                    <a:pt x="14346" y="495312"/>
                  </a:cubicBezTo>
                  <a:cubicBezTo>
                    <a:pt x="15404" y="517008"/>
                    <a:pt x="6409" y="408529"/>
                    <a:pt x="7996" y="355612"/>
                  </a:cubicBezTo>
                  <a:cubicBezTo>
                    <a:pt x="9583" y="302695"/>
                    <a:pt x="21754" y="232845"/>
                    <a:pt x="23871" y="177812"/>
                  </a:cubicBezTo>
                  <a:cubicBezTo>
                    <a:pt x="25988" y="122779"/>
                    <a:pt x="11171" y="1599"/>
                    <a:pt x="11171" y="1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" name="フリーフォーム 231">
              <a:extLst>
                <a:ext uri="{FF2B5EF4-FFF2-40B4-BE49-F238E27FC236}">
                  <a16:creationId xmlns:a16="http://schemas.microsoft.com/office/drawing/2014/main" id="{A3359639-EE2C-76CC-A905-28043EB7EDF1}"/>
                </a:ext>
              </a:extLst>
            </p:cNvPr>
            <p:cNvSpPr/>
            <p:nvPr/>
          </p:nvSpPr>
          <p:spPr>
            <a:xfrm>
              <a:off x="4333862" y="5444959"/>
              <a:ext cx="71612" cy="527265"/>
            </a:xfrm>
            <a:custGeom>
              <a:avLst/>
              <a:gdLst>
                <a:gd name="connsiteX0" fmla="*/ 57163 w 71612"/>
                <a:gd name="connsiteY0" fmla="*/ 166 h 527265"/>
                <a:gd name="connsiteX1" fmla="*/ 44463 w 71612"/>
                <a:gd name="connsiteY1" fmla="*/ 158916 h 527265"/>
                <a:gd name="connsiteX2" fmla="*/ 34938 w 71612"/>
                <a:gd name="connsiteY2" fmla="*/ 155741 h 527265"/>
                <a:gd name="connsiteX3" fmla="*/ 12713 w 71612"/>
                <a:gd name="connsiteY3" fmla="*/ 187491 h 527265"/>
                <a:gd name="connsiteX4" fmla="*/ 6363 w 71612"/>
                <a:gd name="connsiteY4" fmla="*/ 228766 h 527265"/>
                <a:gd name="connsiteX5" fmla="*/ 15888 w 71612"/>
                <a:gd name="connsiteY5" fmla="*/ 425616 h 527265"/>
                <a:gd name="connsiteX6" fmla="*/ 15888 w 71612"/>
                <a:gd name="connsiteY6" fmla="*/ 377991 h 527265"/>
                <a:gd name="connsiteX7" fmla="*/ 63513 w 71612"/>
                <a:gd name="connsiteY7" fmla="*/ 524041 h 527265"/>
                <a:gd name="connsiteX8" fmla="*/ 13 w 71612"/>
                <a:gd name="connsiteY8" fmla="*/ 212891 h 527265"/>
                <a:gd name="connsiteX9" fmla="*/ 69863 w 71612"/>
                <a:gd name="connsiteY9" fmla="*/ 85891 h 527265"/>
                <a:gd name="connsiteX10" fmla="*/ 50813 w 71612"/>
                <a:gd name="connsiteY10" fmla="*/ 127166 h 527265"/>
                <a:gd name="connsiteX11" fmla="*/ 57163 w 71612"/>
                <a:gd name="connsiteY11" fmla="*/ 166 h 52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612" h="527265">
                  <a:moveTo>
                    <a:pt x="57163" y="166"/>
                  </a:moveTo>
                  <a:cubicBezTo>
                    <a:pt x="56105" y="5457"/>
                    <a:pt x="48167" y="132987"/>
                    <a:pt x="44463" y="158916"/>
                  </a:cubicBezTo>
                  <a:cubicBezTo>
                    <a:pt x="40759" y="184845"/>
                    <a:pt x="40230" y="150979"/>
                    <a:pt x="34938" y="155741"/>
                  </a:cubicBezTo>
                  <a:cubicBezTo>
                    <a:pt x="29646" y="160504"/>
                    <a:pt x="17475" y="175320"/>
                    <a:pt x="12713" y="187491"/>
                  </a:cubicBezTo>
                  <a:cubicBezTo>
                    <a:pt x="7951" y="199662"/>
                    <a:pt x="5834" y="189079"/>
                    <a:pt x="6363" y="228766"/>
                  </a:cubicBezTo>
                  <a:cubicBezTo>
                    <a:pt x="6892" y="268453"/>
                    <a:pt x="14300" y="400745"/>
                    <a:pt x="15888" y="425616"/>
                  </a:cubicBezTo>
                  <a:cubicBezTo>
                    <a:pt x="17475" y="450487"/>
                    <a:pt x="7950" y="361587"/>
                    <a:pt x="15888" y="377991"/>
                  </a:cubicBezTo>
                  <a:cubicBezTo>
                    <a:pt x="23825" y="394395"/>
                    <a:pt x="66159" y="551558"/>
                    <a:pt x="63513" y="524041"/>
                  </a:cubicBezTo>
                  <a:cubicBezTo>
                    <a:pt x="60867" y="496524"/>
                    <a:pt x="-1045" y="285916"/>
                    <a:pt x="13" y="212891"/>
                  </a:cubicBezTo>
                  <a:cubicBezTo>
                    <a:pt x="1071" y="139866"/>
                    <a:pt x="61396" y="100179"/>
                    <a:pt x="69863" y="85891"/>
                  </a:cubicBezTo>
                  <a:cubicBezTo>
                    <a:pt x="78330" y="71603"/>
                    <a:pt x="53459" y="136691"/>
                    <a:pt x="50813" y="127166"/>
                  </a:cubicBezTo>
                  <a:cubicBezTo>
                    <a:pt x="48167" y="117641"/>
                    <a:pt x="58221" y="-5125"/>
                    <a:pt x="57163" y="16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" name="フリーフォーム 232">
              <a:extLst>
                <a:ext uri="{FF2B5EF4-FFF2-40B4-BE49-F238E27FC236}">
                  <a16:creationId xmlns:a16="http://schemas.microsoft.com/office/drawing/2014/main" id="{CABE7317-11B7-4049-E8E5-E7ADC941E15A}"/>
                </a:ext>
              </a:extLst>
            </p:cNvPr>
            <p:cNvSpPr/>
            <p:nvPr/>
          </p:nvSpPr>
          <p:spPr>
            <a:xfrm>
              <a:off x="4228896" y="5686425"/>
              <a:ext cx="43697" cy="316345"/>
            </a:xfrm>
            <a:custGeom>
              <a:avLst/>
              <a:gdLst>
                <a:gd name="connsiteX0" fmla="*/ 9729 w 43697"/>
                <a:gd name="connsiteY0" fmla="*/ 0 h 316345"/>
                <a:gd name="connsiteX1" fmla="*/ 35129 w 43697"/>
                <a:gd name="connsiteY1" fmla="*/ 146050 h 316345"/>
                <a:gd name="connsiteX2" fmla="*/ 41479 w 43697"/>
                <a:gd name="connsiteY2" fmla="*/ 133350 h 316345"/>
                <a:gd name="connsiteX3" fmla="*/ 204 w 43697"/>
                <a:gd name="connsiteY3" fmla="*/ 314325 h 316345"/>
                <a:gd name="connsiteX4" fmla="*/ 25604 w 43697"/>
                <a:gd name="connsiteY4" fmla="*/ 225425 h 316345"/>
                <a:gd name="connsiteX5" fmla="*/ 25604 w 43697"/>
                <a:gd name="connsiteY5" fmla="*/ 146050 h 316345"/>
                <a:gd name="connsiteX6" fmla="*/ 9729 w 43697"/>
                <a:gd name="connsiteY6" fmla="*/ 0 h 316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697" h="316345">
                  <a:moveTo>
                    <a:pt x="9729" y="0"/>
                  </a:moveTo>
                  <a:cubicBezTo>
                    <a:pt x="11316" y="0"/>
                    <a:pt x="29837" y="123825"/>
                    <a:pt x="35129" y="146050"/>
                  </a:cubicBezTo>
                  <a:cubicBezTo>
                    <a:pt x="40421" y="168275"/>
                    <a:pt x="47300" y="105304"/>
                    <a:pt x="41479" y="133350"/>
                  </a:cubicBezTo>
                  <a:cubicBezTo>
                    <a:pt x="35658" y="161396"/>
                    <a:pt x="2850" y="298979"/>
                    <a:pt x="204" y="314325"/>
                  </a:cubicBezTo>
                  <a:cubicBezTo>
                    <a:pt x="-2442" y="329671"/>
                    <a:pt x="21371" y="253471"/>
                    <a:pt x="25604" y="225425"/>
                  </a:cubicBezTo>
                  <a:cubicBezTo>
                    <a:pt x="29837" y="197379"/>
                    <a:pt x="28250" y="182562"/>
                    <a:pt x="25604" y="146050"/>
                  </a:cubicBezTo>
                  <a:cubicBezTo>
                    <a:pt x="22958" y="109538"/>
                    <a:pt x="8142" y="0"/>
                    <a:pt x="9729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" name="フリーフォーム 233">
              <a:extLst>
                <a:ext uri="{FF2B5EF4-FFF2-40B4-BE49-F238E27FC236}">
                  <a16:creationId xmlns:a16="http://schemas.microsoft.com/office/drawing/2014/main" id="{A2F4020E-14DC-9C3F-4A70-378EFC8FB4B8}"/>
                </a:ext>
              </a:extLst>
            </p:cNvPr>
            <p:cNvSpPr/>
            <p:nvPr/>
          </p:nvSpPr>
          <p:spPr>
            <a:xfrm>
              <a:off x="4283869" y="5986957"/>
              <a:ext cx="21443" cy="351931"/>
            </a:xfrm>
            <a:custGeom>
              <a:avLst/>
              <a:gdLst>
                <a:gd name="connsiteX0" fmla="*/ 2381 w 21443"/>
                <a:gd name="connsiteY0" fmla="*/ 7443 h 351931"/>
                <a:gd name="connsiteX1" fmla="*/ 2381 w 21443"/>
                <a:gd name="connsiteY1" fmla="*/ 350343 h 351931"/>
                <a:gd name="connsiteX2" fmla="*/ 21431 w 21443"/>
                <a:gd name="connsiteY2" fmla="*/ 131268 h 351931"/>
                <a:gd name="connsiteX3" fmla="*/ 2381 w 21443"/>
                <a:gd name="connsiteY3" fmla="*/ 7443 h 35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43" h="351931">
                  <a:moveTo>
                    <a:pt x="2381" y="7443"/>
                  </a:moveTo>
                  <a:cubicBezTo>
                    <a:pt x="-794" y="43955"/>
                    <a:pt x="-794" y="329706"/>
                    <a:pt x="2381" y="350343"/>
                  </a:cubicBezTo>
                  <a:cubicBezTo>
                    <a:pt x="5556" y="370981"/>
                    <a:pt x="20902" y="184714"/>
                    <a:pt x="21431" y="131268"/>
                  </a:cubicBezTo>
                  <a:cubicBezTo>
                    <a:pt x="21960" y="77822"/>
                    <a:pt x="5556" y="-29069"/>
                    <a:pt x="2381" y="744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" name="フリーフォーム 234">
              <a:extLst>
                <a:ext uri="{FF2B5EF4-FFF2-40B4-BE49-F238E27FC236}">
                  <a16:creationId xmlns:a16="http://schemas.microsoft.com/office/drawing/2014/main" id="{F5060F3F-EC76-346A-DE8D-9A0187B22DEA}"/>
                </a:ext>
              </a:extLst>
            </p:cNvPr>
            <p:cNvSpPr/>
            <p:nvPr/>
          </p:nvSpPr>
          <p:spPr>
            <a:xfrm>
              <a:off x="4330063" y="5881900"/>
              <a:ext cx="23204" cy="650751"/>
            </a:xfrm>
            <a:custGeom>
              <a:avLst/>
              <a:gdLst>
                <a:gd name="connsiteX0" fmla="*/ 16512 w 23204"/>
                <a:gd name="connsiteY0" fmla="*/ 36300 h 650751"/>
                <a:gd name="connsiteX1" fmla="*/ 637 w 23204"/>
                <a:gd name="connsiteY1" fmla="*/ 636375 h 650751"/>
                <a:gd name="connsiteX2" fmla="*/ 3812 w 23204"/>
                <a:gd name="connsiteY2" fmla="*/ 452225 h 650751"/>
                <a:gd name="connsiteX3" fmla="*/ 10162 w 23204"/>
                <a:gd name="connsiteY3" fmla="*/ 322050 h 650751"/>
                <a:gd name="connsiteX4" fmla="*/ 22862 w 23204"/>
                <a:gd name="connsiteY4" fmla="*/ 93450 h 650751"/>
                <a:gd name="connsiteX5" fmla="*/ 16512 w 23204"/>
                <a:gd name="connsiteY5" fmla="*/ 36300 h 650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04" h="650751">
                  <a:moveTo>
                    <a:pt x="16512" y="36300"/>
                  </a:moveTo>
                  <a:cubicBezTo>
                    <a:pt x="12808" y="126787"/>
                    <a:pt x="2754" y="567054"/>
                    <a:pt x="637" y="636375"/>
                  </a:cubicBezTo>
                  <a:cubicBezTo>
                    <a:pt x="-1480" y="705696"/>
                    <a:pt x="2225" y="504612"/>
                    <a:pt x="3812" y="452225"/>
                  </a:cubicBezTo>
                  <a:cubicBezTo>
                    <a:pt x="5399" y="399838"/>
                    <a:pt x="6987" y="381846"/>
                    <a:pt x="10162" y="322050"/>
                  </a:cubicBezTo>
                  <a:cubicBezTo>
                    <a:pt x="13337" y="262254"/>
                    <a:pt x="21275" y="139487"/>
                    <a:pt x="22862" y="93450"/>
                  </a:cubicBezTo>
                  <a:cubicBezTo>
                    <a:pt x="24449" y="47413"/>
                    <a:pt x="20216" y="-54187"/>
                    <a:pt x="16512" y="363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" name="フリーフォーム 235">
              <a:extLst>
                <a:ext uri="{FF2B5EF4-FFF2-40B4-BE49-F238E27FC236}">
                  <a16:creationId xmlns:a16="http://schemas.microsoft.com/office/drawing/2014/main" id="{0F616A8A-36AF-D3CE-E5AF-11FA2A8013D9}"/>
                </a:ext>
              </a:extLst>
            </p:cNvPr>
            <p:cNvSpPr/>
            <p:nvPr/>
          </p:nvSpPr>
          <p:spPr>
            <a:xfrm>
              <a:off x="4355579" y="5923748"/>
              <a:ext cx="11236" cy="617675"/>
            </a:xfrm>
            <a:custGeom>
              <a:avLst/>
              <a:gdLst>
                <a:gd name="connsiteX0" fmla="*/ 521 w 11236"/>
                <a:gd name="connsiteY0" fmla="*/ 7152 h 617675"/>
                <a:gd name="connsiteX1" fmla="*/ 10046 w 11236"/>
                <a:gd name="connsiteY1" fmla="*/ 610402 h 617675"/>
                <a:gd name="connsiteX2" fmla="*/ 10046 w 11236"/>
                <a:gd name="connsiteY2" fmla="*/ 337352 h 617675"/>
                <a:gd name="connsiteX3" fmla="*/ 521 w 11236"/>
                <a:gd name="connsiteY3" fmla="*/ 283377 h 617675"/>
                <a:gd name="connsiteX4" fmla="*/ 521 w 11236"/>
                <a:gd name="connsiteY4" fmla="*/ 7152 h 61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36" h="617675">
                  <a:moveTo>
                    <a:pt x="521" y="7152"/>
                  </a:moveTo>
                  <a:cubicBezTo>
                    <a:pt x="2108" y="61656"/>
                    <a:pt x="8459" y="555369"/>
                    <a:pt x="10046" y="610402"/>
                  </a:cubicBezTo>
                  <a:cubicBezTo>
                    <a:pt x="11633" y="665435"/>
                    <a:pt x="11633" y="391856"/>
                    <a:pt x="10046" y="337352"/>
                  </a:cubicBezTo>
                  <a:cubicBezTo>
                    <a:pt x="8459" y="282848"/>
                    <a:pt x="-537" y="341056"/>
                    <a:pt x="521" y="283377"/>
                  </a:cubicBezTo>
                  <a:cubicBezTo>
                    <a:pt x="1579" y="225698"/>
                    <a:pt x="-1066" y="-47352"/>
                    <a:pt x="521" y="715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" name="フリーフォーム 236">
              <a:extLst>
                <a:ext uri="{FF2B5EF4-FFF2-40B4-BE49-F238E27FC236}">
                  <a16:creationId xmlns:a16="http://schemas.microsoft.com/office/drawing/2014/main" id="{D36640AE-FDBC-65FA-9CC2-DFA32465391C}"/>
                </a:ext>
              </a:extLst>
            </p:cNvPr>
            <p:cNvSpPr/>
            <p:nvPr/>
          </p:nvSpPr>
          <p:spPr>
            <a:xfrm>
              <a:off x="4473130" y="1480861"/>
              <a:ext cx="19721" cy="1626040"/>
            </a:xfrm>
            <a:custGeom>
              <a:avLst/>
              <a:gdLst>
                <a:gd name="connsiteX0" fmla="*/ 1379 w 19721"/>
                <a:gd name="connsiteY0" fmla="*/ 5039 h 1626040"/>
                <a:gd name="connsiteX1" fmla="*/ 18188 w 19721"/>
                <a:gd name="connsiteY1" fmla="*/ 892545 h 1626040"/>
                <a:gd name="connsiteX2" fmla="*/ 18188 w 19721"/>
                <a:gd name="connsiteY2" fmla="*/ 838757 h 1626040"/>
                <a:gd name="connsiteX3" fmla="*/ 11464 w 19721"/>
                <a:gd name="connsiteY3" fmla="*/ 1591792 h 1626040"/>
                <a:gd name="connsiteX4" fmla="*/ 11464 w 19721"/>
                <a:gd name="connsiteY4" fmla="*/ 1403533 h 1626040"/>
                <a:gd name="connsiteX5" fmla="*/ 1379 w 19721"/>
                <a:gd name="connsiteY5" fmla="*/ 569815 h 1626040"/>
                <a:gd name="connsiteX6" fmla="*/ 1379 w 19721"/>
                <a:gd name="connsiteY6" fmla="*/ 5039 h 162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21" h="1626040">
                  <a:moveTo>
                    <a:pt x="1379" y="5039"/>
                  </a:moveTo>
                  <a:cubicBezTo>
                    <a:pt x="4181" y="58827"/>
                    <a:pt x="15387" y="753592"/>
                    <a:pt x="18188" y="892545"/>
                  </a:cubicBezTo>
                  <a:cubicBezTo>
                    <a:pt x="20989" y="1031498"/>
                    <a:pt x="19309" y="722216"/>
                    <a:pt x="18188" y="838757"/>
                  </a:cubicBezTo>
                  <a:cubicBezTo>
                    <a:pt x="17067" y="955298"/>
                    <a:pt x="12585" y="1497663"/>
                    <a:pt x="11464" y="1591792"/>
                  </a:cubicBezTo>
                  <a:cubicBezTo>
                    <a:pt x="10343" y="1685921"/>
                    <a:pt x="13145" y="1573863"/>
                    <a:pt x="11464" y="1403533"/>
                  </a:cubicBezTo>
                  <a:cubicBezTo>
                    <a:pt x="9783" y="1233204"/>
                    <a:pt x="1939" y="798975"/>
                    <a:pt x="1379" y="569815"/>
                  </a:cubicBezTo>
                  <a:cubicBezTo>
                    <a:pt x="819" y="340655"/>
                    <a:pt x="-1423" y="-48749"/>
                    <a:pt x="1379" y="503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フリーフォーム 237">
              <a:extLst>
                <a:ext uri="{FF2B5EF4-FFF2-40B4-BE49-F238E27FC236}">
                  <a16:creationId xmlns:a16="http://schemas.microsoft.com/office/drawing/2014/main" id="{F024A9C4-43B3-449E-773F-591371C03265}"/>
                </a:ext>
              </a:extLst>
            </p:cNvPr>
            <p:cNvSpPr/>
            <p:nvPr/>
          </p:nvSpPr>
          <p:spPr>
            <a:xfrm>
              <a:off x="4473793" y="2977455"/>
              <a:ext cx="27619" cy="1347475"/>
            </a:xfrm>
            <a:custGeom>
              <a:avLst/>
              <a:gdLst>
                <a:gd name="connsiteX0" fmla="*/ 14163 w 27619"/>
                <a:gd name="connsiteY0" fmla="*/ 24601 h 1347475"/>
                <a:gd name="connsiteX1" fmla="*/ 4078 w 27619"/>
                <a:gd name="connsiteY1" fmla="*/ 999513 h 1347475"/>
                <a:gd name="connsiteX2" fmla="*/ 7439 w 27619"/>
                <a:gd name="connsiteY2" fmla="*/ 1318880 h 1347475"/>
                <a:gd name="connsiteX3" fmla="*/ 716 w 27619"/>
                <a:gd name="connsiteY3" fmla="*/ 1224751 h 1347475"/>
                <a:gd name="connsiteX4" fmla="*/ 27610 w 27619"/>
                <a:gd name="connsiteY4" fmla="*/ 370863 h 1347475"/>
                <a:gd name="connsiteX5" fmla="*/ 14163 w 27619"/>
                <a:gd name="connsiteY5" fmla="*/ 24601 h 134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19" h="1347475">
                  <a:moveTo>
                    <a:pt x="14163" y="24601"/>
                  </a:moveTo>
                  <a:cubicBezTo>
                    <a:pt x="10241" y="129376"/>
                    <a:pt x="5199" y="783800"/>
                    <a:pt x="4078" y="999513"/>
                  </a:cubicBezTo>
                  <a:cubicBezTo>
                    <a:pt x="2957" y="1215226"/>
                    <a:pt x="7999" y="1281340"/>
                    <a:pt x="7439" y="1318880"/>
                  </a:cubicBezTo>
                  <a:cubicBezTo>
                    <a:pt x="6879" y="1356420"/>
                    <a:pt x="-2646" y="1382754"/>
                    <a:pt x="716" y="1224751"/>
                  </a:cubicBezTo>
                  <a:cubicBezTo>
                    <a:pt x="4078" y="1066748"/>
                    <a:pt x="28170" y="570328"/>
                    <a:pt x="27610" y="370863"/>
                  </a:cubicBezTo>
                  <a:cubicBezTo>
                    <a:pt x="27050" y="171398"/>
                    <a:pt x="18085" y="-80174"/>
                    <a:pt x="14163" y="2460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" name="フリーフォーム 238">
              <a:extLst>
                <a:ext uri="{FF2B5EF4-FFF2-40B4-BE49-F238E27FC236}">
                  <a16:creationId xmlns:a16="http://schemas.microsoft.com/office/drawing/2014/main" id="{9477B67F-1782-8CED-CD7A-5A2418F254FE}"/>
                </a:ext>
              </a:extLst>
            </p:cNvPr>
            <p:cNvSpPr/>
            <p:nvPr/>
          </p:nvSpPr>
          <p:spPr>
            <a:xfrm>
              <a:off x="4474243" y="4366932"/>
              <a:ext cx="11098" cy="1284258"/>
            </a:xfrm>
            <a:custGeom>
              <a:avLst/>
              <a:gdLst>
                <a:gd name="connsiteX0" fmla="*/ 10351 w 11098"/>
                <a:gd name="connsiteY0" fmla="*/ 0 h 1284258"/>
                <a:gd name="connsiteX1" fmla="*/ 10351 w 11098"/>
                <a:gd name="connsiteY1" fmla="*/ 779930 h 1284258"/>
                <a:gd name="connsiteX2" fmla="*/ 10351 w 11098"/>
                <a:gd name="connsiteY2" fmla="*/ 1233768 h 1284258"/>
                <a:gd name="connsiteX3" fmla="*/ 10351 w 11098"/>
                <a:gd name="connsiteY3" fmla="*/ 1169894 h 1284258"/>
                <a:gd name="connsiteX4" fmla="*/ 266 w 11098"/>
                <a:gd name="connsiteY4" fmla="*/ 316006 h 1284258"/>
                <a:gd name="connsiteX5" fmla="*/ 10351 w 11098"/>
                <a:gd name="connsiteY5" fmla="*/ 0 h 1284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98" h="1284258">
                  <a:moveTo>
                    <a:pt x="10351" y="0"/>
                  </a:moveTo>
                  <a:lnTo>
                    <a:pt x="10351" y="779930"/>
                  </a:lnTo>
                  <a:lnTo>
                    <a:pt x="10351" y="1233768"/>
                  </a:lnTo>
                  <a:cubicBezTo>
                    <a:pt x="10351" y="1298762"/>
                    <a:pt x="12032" y="1322854"/>
                    <a:pt x="10351" y="1169894"/>
                  </a:cubicBezTo>
                  <a:cubicBezTo>
                    <a:pt x="8670" y="1016934"/>
                    <a:pt x="1386" y="507626"/>
                    <a:pt x="266" y="316006"/>
                  </a:cubicBezTo>
                  <a:cubicBezTo>
                    <a:pt x="-854" y="124386"/>
                    <a:pt x="1387" y="72278"/>
                    <a:pt x="10351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" name="フリーフォーム 239">
              <a:extLst>
                <a:ext uri="{FF2B5EF4-FFF2-40B4-BE49-F238E27FC236}">
                  <a16:creationId xmlns:a16="http://schemas.microsoft.com/office/drawing/2014/main" id="{F8D3BA6E-1D60-FFF7-0A60-F4270B65DD3E}"/>
                </a:ext>
              </a:extLst>
            </p:cNvPr>
            <p:cNvSpPr/>
            <p:nvPr/>
          </p:nvSpPr>
          <p:spPr>
            <a:xfrm>
              <a:off x="4467730" y="5526137"/>
              <a:ext cx="17172" cy="288708"/>
            </a:xfrm>
            <a:custGeom>
              <a:avLst/>
              <a:gdLst>
                <a:gd name="connsiteX0" fmla="*/ 16864 w 17172"/>
                <a:gd name="connsiteY0" fmla="*/ 131713 h 288708"/>
                <a:gd name="connsiteX1" fmla="*/ 10141 w 17172"/>
                <a:gd name="connsiteY1" fmla="*/ 286354 h 288708"/>
                <a:gd name="connsiteX2" fmla="*/ 55 w 17172"/>
                <a:gd name="connsiteY2" fmla="*/ 3966 h 288708"/>
                <a:gd name="connsiteX3" fmla="*/ 16864 w 17172"/>
                <a:gd name="connsiteY3" fmla="*/ 131713 h 288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72" h="288708">
                  <a:moveTo>
                    <a:pt x="16864" y="131713"/>
                  </a:moveTo>
                  <a:cubicBezTo>
                    <a:pt x="18545" y="178778"/>
                    <a:pt x="12942" y="307645"/>
                    <a:pt x="10141" y="286354"/>
                  </a:cubicBezTo>
                  <a:cubicBezTo>
                    <a:pt x="7340" y="265063"/>
                    <a:pt x="1176" y="29739"/>
                    <a:pt x="55" y="3966"/>
                  </a:cubicBezTo>
                  <a:cubicBezTo>
                    <a:pt x="-1066" y="-21807"/>
                    <a:pt x="15183" y="84648"/>
                    <a:pt x="16864" y="13171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" name="フリーフォーム 240">
              <a:extLst>
                <a:ext uri="{FF2B5EF4-FFF2-40B4-BE49-F238E27FC236}">
                  <a16:creationId xmlns:a16="http://schemas.microsoft.com/office/drawing/2014/main" id="{C741D6A2-6313-24A1-68A4-603A5C49D9AD}"/>
                </a:ext>
              </a:extLst>
            </p:cNvPr>
            <p:cNvSpPr/>
            <p:nvPr/>
          </p:nvSpPr>
          <p:spPr>
            <a:xfrm>
              <a:off x="4471039" y="5812703"/>
              <a:ext cx="20438" cy="1846297"/>
            </a:xfrm>
            <a:custGeom>
              <a:avLst/>
              <a:gdLst>
                <a:gd name="connsiteX0" fmla="*/ 13555 w 20438"/>
                <a:gd name="connsiteY0" fmla="*/ 30044 h 1846297"/>
                <a:gd name="connsiteX1" fmla="*/ 3470 w 20438"/>
                <a:gd name="connsiteY1" fmla="*/ 1183129 h 1846297"/>
                <a:gd name="connsiteX2" fmla="*/ 108 w 20438"/>
                <a:gd name="connsiteY2" fmla="*/ 1788247 h 1846297"/>
                <a:gd name="connsiteX3" fmla="*/ 6832 w 20438"/>
                <a:gd name="connsiteY3" fmla="*/ 1670585 h 1846297"/>
                <a:gd name="connsiteX4" fmla="*/ 20279 w 20438"/>
                <a:gd name="connsiteY4" fmla="*/ 450265 h 1846297"/>
                <a:gd name="connsiteX5" fmla="*/ 13555 w 20438"/>
                <a:gd name="connsiteY5" fmla="*/ 30044 h 184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38" h="1846297">
                  <a:moveTo>
                    <a:pt x="13555" y="30044"/>
                  </a:moveTo>
                  <a:cubicBezTo>
                    <a:pt x="10754" y="152188"/>
                    <a:pt x="5711" y="890095"/>
                    <a:pt x="3470" y="1183129"/>
                  </a:cubicBezTo>
                  <a:cubicBezTo>
                    <a:pt x="1229" y="1476163"/>
                    <a:pt x="-452" y="1707004"/>
                    <a:pt x="108" y="1788247"/>
                  </a:cubicBezTo>
                  <a:cubicBezTo>
                    <a:pt x="668" y="1869490"/>
                    <a:pt x="3470" y="1893582"/>
                    <a:pt x="6832" y="1670585"/>
                  </a:cubicBezTo>
                  <a:cubicBezTo>
                    <a:pt x="10194" y="1447588"/>
                    <a:pt x="19159" y="720327"/>
                    <a:pt x="20279" y="450265"/>
                  </a:cubicBezTo>
                  <a:cubicBezTo>
                    <a:pt x="21400" y="180203"/>
                    <a:pt x="16356" y="-92100"/>
                    <a:pt x="13555" y="3004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フリーフォーム 241">
              <a:extLst>
                <a:ext uri="{FF2B5EF4-FFF2-40B4-BE49-F238E27FC236}">
                  <a16:creationId xmlns:a16="http://schemas.microsoft.com/office/drawing/2014/main" id="{2A8E6484-1C0F-D7F6-8E56-A513213DB2FB}"/>
                </a:ext>
              </a:extLst>
            </p:cNvPr>
            <p:cNvSpPr/>
            <p:nvPr/>
          </p:nvSpPr>
          <p:spPr>
            <a:xfrm>
              <a:off x="4450378" y="5896295"/>
              <a:ext cx="24143" cy="1700743"/>
            </a:xfrm>
            <a:custGeom>
              <a:avLst/>
              <a:gdLst>
                <a:gd name="connsiteX0" fmla="*/ 14046 w 24143"/>
                <a:gd name="connsiteY0" fmla="*/ 60752 h 1700743"/>
                <a:gd name="connsiteX1" fmla="*/ 3960 w 24143"/>
                <a:gd name="connsiteY1" fmla="*/ 1018855 h 1700743"/>
                <a:gd name="connsiteX2" fmla="*/ 24131 w 24143"/>
                <a:gd name="connsiteY2" fmla="*/ 1674399 h 1700743"/>
                <a:gd name="connsiteX3" fmla="*/ 598 w 24143"/>
                <a:gd name="connsiteY3" fmla="*/ 1439076 h 1700743"/>
                <a:gd name="connsiteX4" fmla="*/ 7322 w 24143"/>
                <a:gd name="connsiteY4" fmla="*/ 242287 h 1700743"/>
                <a:gd name="connsiteX5" fmla="*/ 14046 w 24143"/>
                <a:gd name="connsiteY5" fmla="*/ 60752 h 170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43" h="1700743">
                  <a:moveTo>
                    <a:pt x="14046" y="60752"/>
                  </a:moveTo>
                  <a:cubicBezTo>
                    <a:pt x="13486" y="190180"/>
                    <a:pt x="2279" y="749914"/>
                    <a:pt x="3960" y="1018855"/>
                  </a:cubicBezTo>
                  <a:cubicBezTo>
                    <a:pt x="5641" y="1287796"/>
                    <a:pt x="24691" y="1604362"/>
                    <a:pt x="24131" y="1674399"/>
                  </a:cubicBezTo>
                  <a:cubicBezTo>
                    <a:pt x="23571" y="1744436"/>
                    <a:pt x="3399" y="1677761"/>
                    <a:pt x="598" y="1439076"/>
                  </a:cubicBezTo>
                  <a:cubicBezTo>
                    <a:pt x="-2204" y="1200391"/>
                    <a:pt x="5641" y="468086"/>
                    <a:pt x="7322" y="242287"/>
                  </a:cubicBezTo>
                  <a:cubicBezTo>
                    <a:pt x="9003" y="16488"/>
                    <a:pt x="14606" y="-68676"/>
                    <a:pt x="14046" y="6075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" name="フリーフォーム 242">
              <a:extLst>
                <a:ext uri="{FF2B5EF4-FFF2-40B4-BE49-F238E27FC236}">
                  <a16:creationId xmlns:a16="http://schemas.microsoft.com/office/drawing/2014/main" id="{E0DEE16B-044A-FF15-7691-BEFA7603E76B}"/>
                </a:ext>
              </a:extLst>
            </p:cNvPr>
            <p:cNvSpPr/>
            <p:nvPr/>
          </p:nvSpPr>
          <p:spPr>
            <a:xfrm>
              <a:off x="4762807" y="1489176"/>
              <a:ext cx="61633" cy="685185"/>
            </a:xfrm>
            <a:custGeom>
              <a:avLst/>
              <a:gdLst>
                <a:gd name="connsiteX0" fmla="*/ 4175 w 61633"/>
                <a:gd name="connsiteY0" fmla="*/ 86 h 685185"/>
                <a:gd name="connsiteX1" fmla="*/ 814 w 61633"/>
                <a:gd name="connsiteY1" fmla="*/ 208515 h 685185"/>
                <a:gd name="connsiteX2" fmla="*/ 17622 w 61633"/>
                <a:gd name="connsiteY2" fmla="*/ 77406 h 685185"/>
                <a:gd name="connsiteX3" fmla="*/ 44517 w 61633"/>
                <a:gd name="connsiteY3" fmla="*/ 282474 h 685185"/>
                <a:gd name="connsiteX4" fmla="*/ 44517 w 61633"/>
                <a:gd name="connsiteY4" fmla="*/ 679162 h 685185"/>
                <a:gd name="connsiteX5" fmla="*/ 54602 w 61633"/>
                <a:gd name="connsiteY5" fmla="*/ 487542 h 685185"/>
                <a:gd name="connsiteX6" fmla="*/ 61325 w 61633"/>
                <a:gd name="connsiteY6" fmla="*/ 30342 h 685185"/>
                <a:gd name="connsiteX7" fmla="*/ 44517 w 61633"/>
                <a:gd name="connsiteY7" fmla="*/ 178259 h 685185"/>
                <a:gd name="connsiteX8" fmla="*/ 41155 w 61633"/>
                <a:gd name="connsiteY8" fmla="*/ 121109 h 685185"/>
                <a:gd name="connsiteX9" fmla="*/ 17622 w 61633"/>
                <a:gd name="connsiteY9" fmla="*/ 181621 h 685185"/>
                <a:gd name="connsiteX10" fmla="*/ 4175 w 61633"/>
                <a:gd name="connsiteY10" fmla="*/ 86 h 685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33" h="685185">
                  <a:moveTo>
                    <a:pt x="4175" y="86"/>
                  </a:moveTo>
                  <a:cubicBezTo>
                    <a:pt x="1374" y="4568"/>
                    <a:pt x="-1427" y="195628"/>
                    <a:pt x="814" y="208515"/>
                  </a:cubicBezTo>
                  <a:cubicBezTo>
                    <a:pt x="3055" y="221402"/>
                    <a:pt x="10338" y="65080"/>
                    <a:pt x="17622" y="77406"/>
                  </a:cubicBezTo>
                  <a:cubicBezTo>
                    <a:pt x="24906" y="89732"/>
                    <a:pt x="40035" y="182181"/>
                    <a:pt x="44517" y="282474"/>
                  </a:cubicBezTo>
                  <a:cubicBezTo>
                    <a:pt x="48999" y="382767"/>
                    <a:pt x="42836" y="644984"/>
                    <a:pt x="44517" y="679162"/>
                  </a:cubicBezTo>
                  <a:cubicBezTo>
                    <a:pt x="46198" y="713340"/>
                    <a:pt x="51801" y="595679"/>
                    <a:pt x="54602" y="487542"/>
                  </a:cubicBezTo>
                  <a:cubicBezTo>
                    <a:pt x="57403" y="379405"/>
                    <a:pt x="63006" y="81889"/>
                    <a:pt x="61325" y="30342"/>
                  </a:cubicBezTo>
                  <a:cubicBezTo>
                    <a:pt x="59644" y="-21205"/>
                    <a:pt x="47879" y="163131"/>
                    <a:pt x="44517" y="178259"/>
                  </a:cubicBezTo>
                  <a:cubicBezTo>
                    <a:pt x="41155" y="193387"/>
                    <a:pt x="45638" y="120549"/>
                    <a:pt x="41155" y="121109"/>
                  </a:cubicBezTo>
                  <a:cubicBezTo>
                    <a:pt x="36673" y="121669"/>
                    <a:pt x="20423" y="196189"/>
                    <a:pt x="17622" y="181621"/>
                  </a:cubicBezTo>
                  <a:cubicBezTo>
                    <a:pt x="14821" y="167053"/>
                    <a:pt x="6976" y="-4396"/>
                    <a:pt x="4175" y="8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フリーフォーム 243">
              <a:extLst>
                <a:ext uri="{FF2B5EF4-FFF2-40B4-BE49-F238E27FC236}">
                  <a16:creationId xmlns:a16="http://schemas.microsoft.com/office/drawing/2014/main" id="{F055BFB7-1F28-E414-59A6-95B5DF756F03}"/>
                </a:ext>
              </a:extLst>
            </p:cNvPr>
            <p:cNvSpPr/>
            <p:nvPr/>
          </p:nvSpPr>
          <p:spPr>
            <a:xfrm>
              <a:off x="4539901" y="1621068"/>
              <a:ext cx="35560" cy="1446563"/>
            </a:xfrm>
            <a:custGeom>
              <a:avLst/>
              <a:gdLst>
                <a:gd name="connsiteX0" fmla="*/ 11928 w 35560"/>
                <a:gd name="connsiteY0" fmla="*/ 59814 h 1446563"/>
                <a:gd name="connsiteX1" fmla="*/ 5205 w 35560"/>
                <a:gd name="connsiteY1" fmla="*/ 1377626 h 1446563"/>
                <a:gd name="connsiteX2" fmla="*/ 1843 w 35560"/>
                <a:gd name="connsiteY2" fmla="*/ 1162473 h 1446563"/>
                <a:gd name="connsiteX3" fmla="*/ 35461 w 35560"/>
                <a:gd name="connsiteY3" fmla="*/ 318670 h 1446563"/>
                <a:gd name="connsiteX4" fmla="*/ 11928 w 35560"/>
                <a:gd name="connsiteY4" fmla="*/ 59814 h 144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60" h="1446563">
                  <a:moveTo>
                    <a:pt x="11928" y="59814"/>
                  </a:moveTo>
                  <a:cubicBezTo>
                    <a:pt x="6885" y="236307"/>
                    <a:pt x="6886" y="1193850"/>
                    <a:pt x="5205" y="1377626"/>
                  </a:cubicBezTo>
                  <a:cubicBezTo>
                    <a:pt x="3524" y="1561402"/>
                    <a:pt x="-3200" y="1338966"/>
                    <a:pt x="1843" y="1162473"/>
                  </a:cubicBezTo>
                  <a:cubicBezTo>
                    <a:pt x="6886" y="985980"/>
                    <a:pt x="33780" y="501326"/>
                    <a:pt x="35461" y="318670"/>
                  </a:cubicBezTo>
                  <a:cubicBezTo>
                    <a:pt x="37142" y="136014"/>
                    <a:pt x="16971" y="-116679"/>
                    <a:pt x="11928" y="5981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" name="フリーフォーム 244">
              <a:extLst>
                <a:ext uri="{FF2B5EF4-FFF2-40B4-BE49-F238E27FC236}">
                  <a16:creationId xmlns:a16="http://schemas.microsoft.com/office/drawing/2014/main" id="{247BF0B6-EA67-ECB6-41FD-B99C2CC7B66D}"/>
                </a:ext>
              </a:extLst>
            </p:cNvPr>
            <p:cNvSpPr/>
            <p:nvPr/>
          </p:nvSpPr>
          <p:spPr>
            <a:xfrm>
              <a:off x="4981312" y="1475067"/>
              <a:ext cx="24988" cy="1416186"/>
            </a:xfrm>
            <a:custGeom>
              <a:avLst/>
              <a:gdLst>
                <a:gd name="connsiteX0" fmla="*/ 10909 w 24988"/>
                <a:gd name="connsiteY0" fmla="*/ 27642 h 1416186"/>
                <a:gd name="connsiteX1" fmla="*/ 17632 w 24988"/>
                <a:gd name="connsiteY1" fmla="*/ 1325283 h 1416186"/>
                <a:gd name="connsiteX2" fmla="*/ 24356 w 24988"/>
                <a:gd name="connsiteY2" fmla="*/ 1217707 h 1416186"/>
                <a:gd name="connsiteX3" fmla="*/ 823 w 24988"/>
                <a:gd name="connsiteY3" fmla="*/ 498289 h 1416186"/>
                <a:gd name="connsiteX4" fmla="*/ 10909 w 24988"/>
                <a:gd name="connsiteY4" fmla="*/ 27642 h 1416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88" h="1416186">
                  <a:moveTo>
                    <a:pt x="10909" y="27642"/>
                  </a:moveTo>
                  <a:cubicBezTo>
                    <a:pt x="13711" y="165474"/>
                    <a:pt x="15391" y="1126939"/>
                    <a:pt x="17632" y="1325283"/>
                  </a:cubicBezTo>
                  <a:cubicBezTo>
                    <a:pt x="19873" y="1523627"/>
                    <a:pt x="27158" y="1355539"/>
                    <a:pt x="24356" y="1217707"/>
                  </a:cubicBezTo>
                  <a:cubicBezTo>
                    <a:pt x="21555" y="1079875"/>
                    <a:pt x="4745" y="694392"/>
                    <a:pt x="823" y="498289"/>
                  </a:cubicBezTo>
                  <a:cubicBezTo>
                    <a:pt x="-3099" y="302186"/>
                    <a:pt x="8107" y="-110190"/>
                    <a:pt x="10909" y="2764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フリーフォーム 245">
              <a:extLst>
                <a:ext uri="{FF2B5EF4-FFF2-40B4-BE49-F238E27FC236}">
                  <a16:creationId xmlns:a16="http://schemas.microsoft.com/office/drawing/2014/main" id="{0DCCF52B-06CA-90C7-28ED-894388A6CF44}"/>
                </a:ext>
              </a:extLst>
            </p:cNvPr>
            <p:cNvSpPr/>
            <p:nvPr/>
          </p:nvSpPr>
          <p:spPr>
            <a:xfrm>
              <a:off x="4978759" y="2870615"/>
              <a:ext cx="24115" cy="1179483"/>
            </a:xfrm>
            <a:custGeom>
              <a:avLst/>
              <a:gdLst>
                <a:gd name="connsiteX0" fmla="*/ 23547 w 24115"/>
                <a:gd name="connsiteY0" fmla="*/ 17141 h 1179483"/>
                <a:gd name="connsiteX1" fmla="*/ 16823 w 24115"/>
                <a:gd name="connsiteY1" fmla="*/ 1099629 h 1179483"/>
                <a:gd name="connsiteX2" fmla="*/ 16823 w 24115"/>
                <a:gd name="connsiteY2" fmla="*/ 1029032 h 1179483"/>
                <a:gd name="connsiteX3" fmla="*/ 15 w 24115"/>
                <a:gd name="connsiteY3" fmla="*/ 474341 h 1179483"/>
                <a:gd name="connsiteX4" fmla="*/ 23547 w 24115"/>
                <a:gd name="connsiteY4" fmla="*/ 17141 h 117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5" h="1179483">
                  <a:moveTo>
                    <a:pt x="23547" y="17141"/>
                  </a:moveTo>
                  <a:cubicBezTo>
                    <a:pt x="26348" y="121356"/>
                    <a:pt x="17944" y="930981"/>
                    <a:pt x="16823" y="1099629"/>
                  </a:cubicBezTo>
                  <a:cubicBezTo>
                    <a:pt x="15702" y="1268277"/>
                    <a:pt x="19624" y="1133247"/>
                    <a:pt x="16823" y="1029032"/>
                  </a:cubicBezTo>
                  <a:cubicBezTo>
                    <a:pt x="14022" y="924817"/>
                    <a:pt x="-545" y="637387"/>
                    <a:pt x="15" y="474341"/>
                  </a:cubicBezTo>
                  <a:cubicBezTo>
                    <a:pt x="575" y="311296"/>
                    <a:pt x="20746" y="-87074"/>
                    <a:pt x="23547" y="1714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" name="フリーフォーム 246">
              <a:extLst>
                <a:ext uri="{FF2B5EF4-FFF2-40B4-BE49-F238E27FC236}">
                  <a16:creationId xmlns:a16="http://schemas.microsoft.com/office/drawing/2014/main" id="{A1DA026A-828B-D3D2-A47D-59CAD5FD0F53}"/>
                </a:ext>
              </a:extLst>
            </p:cNvPr>
            <p:cNvSpPr/>
            <p:nvPr/>
          </p:nvSpPr>
          <p:spPr>
            <a:xfrm>
              <a:off x="4951739" y="4001483"/>
              <a:ext cx="45537" cy="1251659"/>
            </a:xfrm>
            <a:custGeom>
              <a:avLst/>
              <a:gdLst>
                <a:gd name="connsiteX0" fmla="*/ 43843 w 45537"/>
                <a:gd name="connsiteY0" fmla="*/ 32635 h 1251659"/>
                <a:gd name="connsiteX1" fmla="*/ 40482 w 45537"/>
                <a:gd name="connsiteY1" fmla="*/ 698264 h 1251659"/>
                <a:gd name="connsiteX2" fmla="*/ 140 w 45537"/>
                <a:gd name="connsiteY2" fmla="*/ 721796 h 1251659"/>
                <a:gd name="connsiteX3" fmla="*/ 27035 w 45537"/>
                <a:gd name="connsiteY3" fmla="*/ 755414 h 1251659"/>
                <a:gd name="connsiteX4" fmla="*/ 23673 w 45537"/>
                <a:gd name="connsiteY4" fmla="*/ 842820 h 1251659"/>
                <a:gd name="connsiteX5" fmla="*/ 37120 w 45537"/>
                <a:gd name="connsiteY5" fmla="*/ 1209252 h 1251659"/>
                <a:gd name="connsiteX6" fmla="*/ 37120 w 45537"/>
                <a:gd name="connsiteY6" fmla="*/ 1131932 h 1251659"/>
                <a:gd name="connsiteX7" fmla="*/ 30396 w 45537"/>
                <a:gd name="connsiteY7" fmla="*/ 210808 h 1251659"/>
                <a:gd name="connsiteX8" fmla="*/ 43843 w 45537"/>
                <a:gd name="connsiteY8" fmla="*/ 32635 h 125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37" h="1251659">
                  <a:moveTo>
                    <a:pt x="43843" y="32635"/>
                  </a:moveTo>
                  <a:cubicBezTo>
                    <a:pt x="45524" y="113878"/>
                    <a:pt x="47766" y="583404"/>
                    <a:pt x="40482" y="698264"/>
                  </a:cubicBezTo>
                  <a:cubicBezTo>
                    <a:pt x="33198" y="813124"/>
                    <a:pt x="2381" y="712271"/>
                    <a:pt x="140" y="721796"/>
                  </a:cubicBezTo>
                  <a:cubicBezTo>
                    <a:pt x="-2101" y="731321"/>
                    <a:pt x="23113" y="735243"/>
                    <a:pt x="27035" y="755414"/>
                  </a:cubicBezTo>
                  <a:cubicBezTo>
                    <a:pt x="30957" y="775585"/>
                    <a:pt x="21992" y="767180"/>
                    <a:pt x="23673" y="842820"/>
                  </a:cubicBezTo>
                  <a:cubicBezTo>
                    <a:pt x="25354" y="918460"/>
                    <a:pt x="34879" y="1161067"/>
                    <a:pt x="37120" y="1209252"/>
                  </a:cubicBezTo>
                  <a:cubicBezTo>
                    <a:pt x="39361" y="1257437"/>
                    <a:pt x="38241" y="1298339"/>
                    <a:pt x="37120" y="1131932"/>
                  </a:cubicBezTo>
                  <a:cubicBezTo>
                    <a:pt x="35999" y="965525"/>
                    <a:pt x="28155" y="395705"/>
                    <a:pt x="30396" y="210808"/>
                  </a:cubicBezTo>
                  <a:cubicBezTo>
                    <a:pt x="32637" y="25911"/>
                    <a:pt x="42162" y="-48608"/>
                    <a:pt x="43843" y="3263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" name="フリーフォーム 247">
              <a:extLst>
                <a:ext uri="{FF2B5EF4-FFF2-40B4-BE49-F238E27FC236}">
                  <a16:creationId xmlns:a16="http://schemas.microsoft.com/office/drawing/2014/main" id="{735C7F6C-D01B-22D4-64A3-D692CBA5C852}"/>
                </a:ext>
              </a:extLst>
            </p:cNvPr>
            <p:cNvSpPr/>
            <p:nvPr/>
          </p:nvSpPr>
          <p:spPr>
            <a:xfrm>
              <a:off x="4641743" y="5463902"/>
              <a:ext cx="259436" cy="130520"/>
            </a:xfrm>
            <a:custGeom>
              <a:avLst/>
              <a:gdLst>
                <a:gd name="connsiteX0" fmla="*/ 107 w 259436"/>
                <a:gd name="connsiteY0" fmla="*/ 273 h 130520"/>
                <a:gd name="connsiteX1" fmla="*/ 247757 w 259436"/>
                <a:gd name="connsiteY1" fmla="*/ 9798 h 130520"/>
                <a:gd name="connsiteX2" fmla="*/ 219182 w 259436"/>
                <a:gd name="connsiteY2" fmla="*/ 25673 h 130520"/>
                <a:gd name="connsiteX3" fmla="*/ 219182 w 259436"/>
                <a:gd name="connsiteY3" fmla="*/ 130448 h 130520"/>
                <a:gd name="connsiteX4" fmla="*/ 216007 w 259436"/>
                <a:gd name="connsiteY4" fmla="*/ 41548 h 130520"/>
                <a:gd name="connsiteX5" fmla="*/ 216007 w 259436"/>
                <a:gd name="connsiteY5" fmla="*/ 6623 h 130520"/>
                <a:gd name="connsiteX6" fmla="*/ 107 w 259436"/>
                <a:gd name="connsiteY6" fmla="*/ 273 h 13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436" h="130520">
                  <a:moveTo>
                    <a:pt x="107" y="273"/>
                  </a:moveTo>
                  <a:cubicBezTo>
                    <a:pt x="5399" y="802"/>
                    <a:pt x="211245" y="5565"/>
                    <a:pt x="247757" y="9798"/>
                  </a:cubicBezTo>
                  <a:cubicBezTo>
                    <a:pt x="284270" y="14031"/>
                    <a:pt x="223944" y="5565"/>
                    <a:pt x="219182" y="25673"/>
                  </a:cubicBezTo>
                  <a:cubicBezTo>
                    <a:pt x="214420" y="45781"/>
                    <a:pt x="219711" y="127802"/>
                    <a:pt x="219182" y="130448"/>
                  </a:cubicBezTo>
                  <a:cubicBezTo>
                    <a:pt x="218653" y="133094"/>
                    <a:pt x="216536" y="62185"/>
                    <a:pt x="216007" y="41548"/>
                  </a:cubicBezTo>
                  <a:cubicBezTo>
                    <a:pt x="215478" y="20911"/>
                    <a:pt x="246169" y="14031"/>
                    <a:pt x="216007" y="6623"/>
                  </a:cubicBezTo>
                  <a:cubicBezTo>
                    <a:pt x="185845" y="-785"/>
                    <a:pt x="-5185" y="-256"/>
                    <a:pt x="107" y="27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" name="フリーフォーム 248">
              <a:extLst>
                <a:ext uri="{FF2B5EF4-FFF2-40B4-BE49-F238E27FC236}">
                  <a16:creationId xmlns:a16="http://schemas.microsoft.com/office/drawing/2014/main" id="{F8226B16-A3EF-9C34-7D82-6E015EFCBFBC}"/>
                </a:ext>
              </a:extLst>
            </p:cNvPr>
            <p:cNvSpPr/>
            <p:nvPr/>
          </p:nvSpPr>
          <p:spPr>
            <a:xfrm>
              <a:off x="4624886" y="5467308"/>
              <a:ext cx="228160" cy="137044"/>
            </a:xfrm>
            <a:custGeom>
              <a:avLst/>
              <a:gdLst>
                <a:gd name="connsiteX0" fmla="*/ 1089 w 228160"/>
                <a:gd name="connsiteY0" fmla="*/ 42 h 137044"/>
                <a:gd name="connsiteX1" fmla="*/ 74114 w 228160"/>
                <a:gd name="connsiteY1" fmla="*/ 25442 h 137044"/>
                <a:gd name="connsiteX2" fmla="*/ 201114 w 228160"/>
                <a:gd name="connsiteY2" fmla="*/ 31792 h 137044"/>
                <a:gd name="connsiteX3" fmla="*/ 210639 w 228160"/>
                <a:gd name="connsiteY3" fmla="*/ 66717 h 137044"/>
                <a:gd name="connsiteX4" fmla="*/ 213814 w 228160"/>
                <a:gd name="connsiteY4" fmla="*/ 136567 h 137044"/>
                <a:gd name="connsiteX5" fmla="*/ 226514 w 228160"/>
                <a:gd name="connsiteY5" fmla="*/ 28617 h 137044"/>
                <a:gd name="connsiteX6" fmla="*/ 216989 w 228160"/>
                <a:gd name="connsiteY6" fmla="*/ 19092 h 137044"/>
                <a:gd name="connsiteX7" fmla="*/ 128089 w 228160"/>
                <a:gd name="connsiteY7" fmla="*/ 19092 h 137044"/>
                <a:gd name="connsiteX8" fmla="*/ 1089 w 228160"/>
                <a:gd name="connsiteY8" fmla="*/ 42 h 13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160" h="137044">
                  <a:moveTo>
                    <a:pt x="1089" y="42"/>
                  </a:moveTo>
                  <a:cubicBezTo>
                    <a:pt x="-7907" y="1100"/>
                    <a:pt x="40777" y="20150"/>
                    <a:pt x="74114" y="25442"/>
                  </a:cubicBezTo>
                  <a:cubicBezTo>
                    <a:pt x="107451" y="30734"/>
                    <a:pt x="178360" y="24913"/>
                    <a:pt x="201114" y="31792"/>
                  </a:cubicBezTo>
                  <a:cubicBezTo>
                    <a:pt x="223868" y="38671"/>
                    <a:pt x="208522" y="49255"/>
                    <a:pt x="210639" y="66717"/>
                  </a:cubicBezTo>
                  <a:cubicBezTo>
                    <a:pt x="212756" y="84179"/>
                    <a:pt x="211168" y="142917"/>
                    <a:pt x="213814" y="136567"/>
                  </a:cubicBezTo>
                  <a:cubicBezTo>
                    <a:pt x="216460" y="130217"/>
                    <a:pt x="226514" y="28617"/>
                    <a:pt x="226514" y="28617"/>
                  </a:cubicBezTo>
                  <a:cubicBezTo>
                    <a:pt x="227043" y="9038"/>
                    <a:pt x="233393" y="20679"/>
                    <a:pt x="216989" y="19092"/>
                  </a:cubicBezTo>
                  <a:cubicBezTo>
                    <a:pt x="200585" y="17505"/>
                    <a:pt x="159310" y="20150"/>
                    <a:pt x="128089" y="19092"/>
                  </a:cubicBezTo>
                  <a:cubicBezTo>
                    <a:pt x="96868" y="18034"/>
                    <a:pt x="10085" y="-1016"/>
                    <a:pt x="1089" y="4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" name="フリーフォーム 249">
              <a:extLst>
                <a:ext uri="{FF2B5EF4-FFF2-40B4-BE49-F238E27FC236}">
                  <a16:creationId xmlns:a16="http://schemas.microsoft.com/office/drawing/2014/main" id="{A7F8A92A-70C3-6745-A23F-8A53B6F52C18}"/>
                </a:ext>
              </a:extLst>
            </p:cNvPr>
            <p:cNvSpPr/>
            <p:nvPr/>
          </p:nvSpPr>
          <p:spPr>
            <a:xfrm>
              <a:off x="4863911" y="5482955"/>
              <a:ext cx="10552" cy="421874"/>
            </a:xfrm>
            <a:custGeom>
              <a:avLst/>
              <a:gdLst>
                <a:gd name="connsiteX0" fmla="*/ 9714 w 10552"/>
                <a:gd name="connsiteY0" fmla="*/ 270 h 421874"/>
                <a:gd name="connsiteX1" fmla="*/ 189 w 10552"/>
                <a:gd name="connsiteY1" fmla="*/ 232045 h 421874"/>
                <a:gd name="connsiteX2" fmla="*/ 3364 w 10552"/>
                <a:gd name="connsiteY2" fmla="*/ 416195 h 421874"/>
                <a:gd name="connsiteX3" fmla="*/ 3364 w 10552"/>
                <a:gd name="connsiteY3" fmla="*/ 355870 h 421874"/>
                <a:gd name="connsiteX4" fmla="*/ 9714 w 10552"/>
                <a:gd name="connsiteY4" fmla="*/ 165370 h 421874"/>
                <a:gd name="connsiteX5" fmla="*/ 9714 w 10552"/>
                <a:gd name="connsiteY5" fmla="*/ 184420 h 421874"/>
                <a:gd name="connsiteX6" fmla="*/ 9714 w 10552"/>
                <a:gd name="connsiteY6" fmla="*/ 270 h 42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2" h="421874">
                  <a:moveTo>
                    <a:pt x="9714" y="270"/>
                  </a:moveTo>
                  <a:cubicBezTo>
                    <a:pt x="8126" y="8208"/>
                    <a:pt x="1247" y="162724"/>
                    <a:pt x="189" y="232045"/>
                  </a:cubicBezTo>
                  <a:cubicBezTo>
                    <a:pt x="-869" y="301366"/>
                    <a:pt x="2835" y="395558"/>
                    <a:pt x="3364" y="416195"/>
                  </a:cubicBezTo>
                  <a:cubicBezTo>
                    <a:pt x="3893" y="436832"/>
                    <a:pt x="2306" y="397674"/>
                    <a:pt x="3364" y="355870"/>
                  </a:cubicBezTo>
                  <a:cubicBezTo>
                    <a:pt x="4422" y="314066"/>
                    <a:pt x="8656" y="193945"/>
                    <a:pt x="9714" y="165370"/>
                  </a:cubicBezTo>
                  <a:cubicBezTo>
                    <a:pt x="10772" y="136795"/>
                    <a:pt x="9185" y="207174"/>
                    <a:pt x="9714" y="184420"/>
                  </a:cubicBezTo>
                  <a:cubicBezTo>
                    <a:pt x="10243" y="161666"/>
                    <a:pt x="11302" y="-7668"/>
                    <a:pt x="9714" y="27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" name="フリーフォーム 250">
              <a:extLst>
                <a:ext uri="{FF2B5EF4-FFF2-40B4-BE49-F238E27FC236}">
                  <a16:creationId xmlns:a16="http://schemas.microsoft.com/office/drawing/2014/main" id="{BEE8BDC4-6FA9-A056-557D-A4B9C48B186E}"/>
                </a:ext>
              </a:extLst>
            </p:cNvPr>
            <p:cNvSpPr/>
            <p:nvPr/>
          </p:nvSpPr>
          <p:spPr>
            <a:xfrm>
              <a:off x="4838568" y="5740398"/>
              <a:ext cx="6541" cy="168287"/>
            </a:xfrm>
            <a:custGeom>
              <a:avLst/>
              <a:gdLst>
                <a:gd name="connsiteX0" fmla="*/ 3307 w 6541"/>
                <a:gd name="connsiteY0" fmla="*/ 2 h 168287"/>
                <a:gd name="connsiteX1" fmla="*/ 6482 w 6541"/>
                <a:gd name="connsiteY1" fmla="*/ 123827 h 168287"/>
                <a:gd name="connsiteX2" fmla="*/ 132 w 6541"/>
                <a:gd name="connsiteY2" fmla="*/ 168277 h 168287"/>
                <a:gd name="connsiteX3" fmla="*/ 3307 w 6541"/>
                <a:gd name="connsiteY3" fmla="*/ 127002 h 168287"/>
                <a:gd name="connsiteX4" fmla="*/ 3307 w 6541"/>
                <a:gd name="connsiteY4" fmla="*/ 2 h 16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1" h="168287">
                  <a:moveTo>
                    <a:pt x="3307" y="2"/>
                  </a:moveTo>
                  <a:cubicBezTo>
                    <a:pt x="3836" y="-527"/>
                    <a:pt x="7011" y="95781"/>
                    <a:pt x="6482" y="123827"/>
                  </a:cubicBezTo>
                  <a:cubicBezTo>
                    <a:pt x="5953" y="151873"/>
                    <a:pt x="661" y="167748"/>
                    <a:pt x="132" y="168277"/>
                  </a:cubicBezTo>
                  <a:cubicBezTo>
                    <a:pt x="-397" y="168806"/>
                    <a:pt x="661" y="148698"/>
                    <a:pt x="3307" y="127002"/>
                  </a:cubicBezTo>
                  <a:cubicBezTo>
                    <a:pt x="5953" y="105306"/>
                    <a:pt x="2778" y="531"/>
                    <a:pt x="3307" y="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フリーフォーム 251">
              <a:extLst>
                <a:ext uri="{FF2B5EF4-FFF2-40B4-BE49-F238E27FC236}">
                  <a16:creationId xmlns:a16="http://schemas.microsoft.com/office/drawing/2014/main" id="{E5FAF6F1-CB4F-4740-6071-D0223D32188E}"/>
                </a:ext>
              </a:extLst>
            </p:cNvPr>
            <p:cNvSpPr/>
            <p:nvPr/>
          </p:nvSpPr>
          <p:spPr>
            <a:xfrm>
              <a:off x="4619166" y="5775153"/>
              <a:ext cx="16625" cy="115573"/>
            </a:xfrm>
            <a:custGeom>
              <a:avLst/>
              <a:gdLst>
                <a:gd name="connsiteX0" fmla="*/ 9984 w 16625"/>
                <a:gd name="connsiteY0" fmla="*/ 172 h 115573"/>
                <a:gd name="connsiteX1" fmla="*/ 16334 w 16625"/>
                <a:gd name="connsiteY1" fmla="*/ 111297 h 115573"/>
                <a:gd name="connsiteX2" fmla="*/ 459 w 16625"/>
                <a:gd name="connsiteY2" fmla="*/ 85897 h 115573"/>
                <a:gd name="connsiteX3" fmla="*/ 9984 w 16625"/>
                <a:gd name="connsiteY3" fmla="*/ 172 h 11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25" h="115573">
                  <a:moveTo>
                    <a:pt x="9984" y="172"/>
                  </a:moveTo>
                  <a:cubicBezTo>
                    <a:pt x="12630" y="4405"/>
                    <a:pt x="17921" y="97010"/>
                    <a:pt x="16334" y="111297"/>
                  </a:cubicBezTo>
                  <a:cubicBezTo>
                    <a:pt x="14747" y="125584"/>
                    <a:pt x="3105" y="100714"/>
                    <a:pt x="459" y="85897"/>
                  </a:cubicBezTo>
                  <a:cubicBezTo>
                    <a:pt x="-2187" y="71080"/>
                    <a:pt x="7338" y="-4061"/>
                    <a:pt x="9984" y="17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" name="フリーフォーム 252">
              <a:extLst>
                <a:ext uri="{FF2B5EF4-FFF2-40B4-BE49-F238E27FC236}">
                  <a16:creationId xmlns:a16="http://schemas.microsoft.com/office/drawing/2014/main" id="{D72F7E4B-EA89-BA80-8976-03A4A2A73F51}"/>
                </a:ext>
              </a:extLst>
            </p:cNvPr>
            <p:cNvSpPr/>
            <p:nvPr/>
          </p:nvSpPr>
          <p:spPr>
            <a:xfrm>
              <a:off x="4576337" y="5504011"/>
              <a:ext cx="155501" cy="259384"/>
            </a:xfrm>
            <a:custGeom>
              <a:avLst/>
              <a:gdLst>
                <a:gd name="connsiteX0" fmla="*/ 154413 w 155501"/>
                <a:gd name="connsiteY0" fmla="*/ 1439 h 259384"/>
                <a:gd name="connsiteX1" fmla="*/ 43288 w 155501"/>
                <a:gd name="connsiteY1" fmla="*/ 36364 h 259384"/>
                <a:gd name="connsiteX2" fmla="*/ 2013 w 155501"/>
                <a:gd name="connsiteY2" fmla="*/ 128439 h 259384"/>
                <a:gd name="connsiteX3" fmla="*/ 11538 w 155501"/>
                <a:gd name="connsiteY3" fmla="*/ 185589 h 259384"/>
                <a:gd name="connsiteX4" fmla="*/ 55988 w 155501"/>
                <a:gd name="connsiteY4" fmla="*/ 258614 h 259384"/>
                <a:gd name="connsiteX5" fmla="*/ 33763 w 155501"/>
                <a:gd name="connsiteY5" fmla="*/ 220514 h 259384"/>
                <a:gd name="connsiteX6" fmla="*/ 14713 w 155501"/>
                <a:gd name="connsiteY6" fmla="*/ 166539 h 259384"/>
                <a:gd name="connsiteX7" fmla="*/ 8363 w 155501"/>
                <a:gd name="connsiteY7" fmla="*/ 122089 h 259384"/>
                <a:gd name="connsiteX8" fmla="*/ 27413 w 155501"/>
                <a:gd name="connsiteY8" fmla="*/ 77639 h 259384"/>
                <a:gd name="connsiteX9" fmla="*/ 97263 w 155501"/>
                <a:gd name="connsiteY9" fmla="*/ 14139 h 259384"/>
                <a:gd name="connsiteX10" fmla="*/ 154413 w 155501"/>
                <a:gd name="connsiteY10" fmla="*/ 1439 h 259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501" h="259384">
                  <a:moveTo>
                    <a:pt x="154413" y="1439"/>
                  </a:moveTo>
                  <a:cubicBezTo>
                    <a:pt x="145417" y="5143"/>
                    <a:pt x="68688" y="15197"/>
                    <a:pt x="43288" y="36364"/>
                  </a:cubicBezTo>
                  <a:cubicBezTo>
                    <a:pt x="17888" y="57531"/>
                    <a:pt x="7305" y="103568"/>
                    <a:pt x="2013" y="128439"/>
                  </a:cubicBezTo>
                  <a:cubicBezTo>
                    <a:pt x="-3279" y="153310"/>
                    <a:pt x="2542" y="163893"/>
                    <a:pt x="11538" y="185589"/>
                  </a:cubicBezTo>
                  <a:cubicBezTo>
                    <a:pt x="20534" y="207285"/>
                    <a:pt x="52284" y="252793"/>
                    <a:pt x="55988" y="258614"/>
                  </a:cubicBezTo>
                  <a:cubicBezTo>
                    <a:pt x="59692" y="264435"/>
                    <a:pt x="40642" y="235860"/>
                    <a:pt x="33763" y="220514"/>
                  </a:cubicBezTo>
                  <a:cubicBezTo>
                    <a:pt x="26884" y="205168"/>
                    <a:pt x="18946" y="182943"/>
                    <a:pt x="14713" y="166539"/>
                  </a:cubicBezTo>
                  <a:cubicBezTo>
                    <a:pt x="10480" y="150135"/>
                    <a:pt x="6246" y="136906"/>
                    <a:pt x="8363" y="122089"/>
                  </a:cubicBezTo>
                  <a:cubicBezTo>
                    <a:pt x="10480" y="107272"/>
                    <a:pt x="12596" y="95631"/>
                    <a:pt x="27413" y="77639"/>
                  </a:cubicBezTo>
                  <a:cubicBezTo>
                    <a:pt x="42230" y="59647"/>
                    <a:pt x="80330" y="27368"/>
                    <a:pt x="97263" y="14139"/>
                  </a:cubicBezTo>
                  <a:cubicBezTo>
                    <a:pt x="114196" y="910"/>
                    <a:pt x="163409" y="-2265"/>
                    <a:pt x="154413" y="143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4" name="フリーフォーム 253">
              <a:extLst>
                <a:ext uri="{FF2B5EF4-FFF2-40B4-BE49-F238E27FC236}">
                  <a16:creationId xmlns:a16="http://schemas.microsoft.com/office/drawing/2014/main" id="{2DED158A-194C-83E1-54FA-64347E5AADAF}"/>
                </a:ext>
              </a:extLst>
            </p:cNvPr>
            <p:cNvSpPr/>
            <p:nvPr/>
          </p:nvSpPr>
          <p:spPr>
            <a:xfrm>
              <a:off x="4689261" y="5527670"/>
              <a:ext cx="160375" cy="254030"/>
            </a:xfrm>
            <a:custGeom>
              <a:avLst/>
              <a:gdLst>
                <a:gd name="connsiteX0" fmla="*/ 57364 w 160375"/>
                <a:gd name="connsiteY0" fmla="*/ 5 h 254030"/>
                <a:gd name="connsiteX1" fmla="*/ 146264 w 160375"/>
                <a:gd name="connsiteY1" fmla="*/ 57155 h 254030"/>
                <a:gd name="connsiteX2" fmla="*/ 158964 w 160375"/>
                <a:gd name="connsiteY2" fmla="*/ 123830 h 254030"/>
                <a:gd name="connsiteX3" fmla="*/ 133564 w 160375"/>
                <a:gd name="connsiteY3" fmla="*/ 203205 h 254030"/>
                <a:gd name="connsiteX4" fmla="*/ 63714 w 160375"/>
                <a:gd name="connsiteY4" fmla="*/ 238130 h 254030"/>
                <a:gd name="connsiteX5" fmla="*/ 214 w 160375"/>
                <a:gd name="connsiteY5" fmla="*/ 254005 h 254030"/>
                <a:gd name="connsiteX6" fmla="*/ 44664 w 160375"/>
                <a:gd name="connsiteY6" fmla="*/ 241305 h 254030"/>
                <a:gd name="connsiteX7" fmla="*/ 89114 w 160375"/>
                <a:gd name="connsiteY7" fmla="*/ 222255 h 254030"/>
                <a:gd name="connsiteX8" fmla="*/ 133564 w 160375"/>
                <a:gd name="connsiteY8" fmla="*/ 190505 h 254030"/>
                <a:gd name="connsiteX9" fmla="*/ 136739 w 160375"/>
                <a:gd name="connsiteY9" fmla="*/ 117480 h 254030"/>
                <a:gd name="connsiteX10" fmla="*/ 130389 w 160375"/>
                <a:gd name="connsiteY10" fmla="*/ 60330 h 254030"/>
                <a:gd name="connsiteX11" fmla="*/ 57364 w 160375"/>
                <a:gd name="connsiteY11" fmla="*/ 5 h 25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0375" h="254030">
                  <a:moveTo>
                    <a:pt x="57364" y="5"/>
                  </a:moveTo>
                  <a:cubicBezTo>
                    <a:pt x="60010" y="-524"/>
                    <a:pt x="129331" y="36518"/>
                    <a:pt x="146264" y="57155"/>
                  </a:cubicBezTo>
                  <a:cubicBezTo>
                    <a:pt x="163197" y="77793"/>
                    <a:pt x="161081" y="99488"/>
                    <a:pt x="158964" y="123830"/>
                  </a:cubicBezTo>
                  <a:cubicBezTo>
                    <a:pt x="156847" y="148172"/>
                    <a:pt x="149439" y="184155"/>
                    <a:pt x="133564" y="203205"/>
                  </a:cubicBezTo>
                  <a:cubicBezTo>
                    <a:pt x="117689" y="222255"/>
                    <a:pt x="85939" y="229663"/>
                    <a:pt x="63714" y="238130"/>
                  </a:cubicBezTo>
                  <a:cubicBezTo>
                    <a:pt x="41489" y="246597"/>
                    <a:pt x="3389" y="253476"/>
                    <a:pt x="214" y="254005"/>
                  </a:cubicBezTo>
                  <a:cubicBezTo>
                    <a:pt x="-2961" y="254534"/>
                    <a:pt x="29847" y="246597"/>
                    <a:pt x="44664" y="241305"/>
                  </a:cubicBezTo>
                  <a:cubicBezTo>
                    <a:pt x="59481" y="236013"/>
                    <a:pt x="74297" y="230722"/>
                    <a:pt x="89114" y="222255"/>
                  </a:cubicBezTo>
                  <a:cubicBezTo>
                    <a:pt x="103931" y="213788"/>
                    <a:pt x="125627" y="207967"/>
                    <a:pt x="133564" y="190505"/>
                  </a:cubicBezTo>
                  <a:cubicBezTo>
                    <a:pt x="141501" y="173043"/>
                    <a:pt x="137268" y="139176"/>
                    <a:pt x="136739" y="117480"/>
                  </a:cubicBezTo>
                  <a:cubicBezTo>
                    <a:pt x="136210" y="95784"/>
                    <a:pt x="139914" y="79380"/>
                    <a:pt x="130389" y="60330"/>
                  </a:cubicBezTo>
                  <a:cubicBezTo>
                    <a:pt x="120864" y="41280"/>
                    <a:pt x="54718" y="534"/>
                    <a:pt x="57364" y="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5" name="フリーフォーム 254">
              <a:extLst>
                <a:ext uri="{FF2B5EF4-FFF2-40B4-BE49-F238E27FC236}">
                  <a16:creationId xmlns:a16="http://schemas.microsoft.com/office/drawing/2014/main" id="{327342D2-1006-C317-5607-B69D8DE4EC80}"/>
                </a:ext>
              </a:extLst>
            </p:cNvPr>
            <p:cNvSpPr/>
            <p:nvPr/>
          </p:nvSpPr>
          <p:spPr>
            <a:xfrm>
              <a:off x="4561328" y="5533480"/>
              <a:ext cx="87318" cy="250624"/>
            </a:xfrm>
            <a:custGeom>
              <a:avLst/>
              <a:gdLst>
                <a:gd name="connsiteX0" fmla="*/ 48772 w 87318"/>
                <a:gd name="connsiteY0" fmla="*/ 545 h 250624"/>
                <a:gd name="connsiteX1" fmla="*/ 7497 w 87318"/>
                <a:gd name="connsiteY1" fmla="*/ 108495 h 250624"/>
                <a:gd name="connsiteX2" fmla="*/ 7497 w 87318"/>
                <a:gd name="connsiteY2" fmla="*/ 143420 h 250624"/>
                <a:gd name="connsiteX3" fmla="*/ 83697 w 87318"/>
                <a:gd name="connsiteY3" fmla="*/ 245020 h 250624"/>
                <a:gd name="connsiteX4" fmla="*/ 67822 w 87318"/>
                <a:gd name="connsiteY4" fmla="*/ 229145 h 250624"/>
                <a:gd name="connsiteX5" fmla="*/ 4322 w 87318"/>
                <a:gd name="connsiteY5" fmla="*/ 159295 h 250624"/>
                <a:gd name="connsiteX6" fmla="*/ 48772 w 87318"/>
                <a:gd name="connsiteY6" fmla="*/ 545 h 25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318" h="250624">
                  <a:moveTo>
                    <a:pt x="48772" y="545"/>
                  </a:moveTo>
                  <a:cubicBezTo>
                    <a:pt x="49301" y="-7922"/>
                    <a:pt x="14376" y="84683"/>
                    <a:pt x="7497" y="108495"/>
                  </a:cubicBezTo>
                  <a:cubicBezTo>
                    <a:pt x="618" y="132307"/>
                    <a:pt x="-5203" y="120666"/>
                    <a:pt x="7497" y="143420"/>
                  </a:cubicBezTo>
                  <a:cubicBezTo>
                    <a:pt x="20197" y="166174"/>
                    <a:pt x="83697" y="245020"/>
                    <a:pt x="83697" y="245020"/>
                  </a:cubicBezTo>
                  <a:cubicBezTo>
                    <a:pt x="93751" y="259307"/>
                    <a:pt x="81051" y="243433"/>
                    <a:pt x="67822" y="229145"/>
                  </a:cubicBezTo>
                  <a:cubicBezTo>
                    <a:pt x="54593" y="214858"/>
                    <a:pt x="9084" y="189986"/>
                    <a:pt x="4322" y="159295"/>
                  </a:cubicBezTo>
                  <a:cubicBezTo>
                    <a:pt x="-440" y="128604"/>
                    <a:pt x="48243" y="9012"/>
                    <a:pt x="48772" y="54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6" name="フリーフォーム 255">
              <a:extLst>
                <a:ext uri="{FF2B5EF4-FFF2-40B4-BE49-F238E27FC236}">
                  <a16:creationId xmlns:a16="http://schemas.microsoft.com/office/drawing/2014/main" id="{A8676A93-B243-EE99-0997-EFF09C7E77B2}"/>
                </a:ext>
              </a:extLst>
            </p:cNvPr>
            <p:cNvSpPr/>
            <p:nvPr/>
          </p:nvSpPr>
          <p:spPr>
            <a:xfrm>
              <a:off x="4676741" y="5517982"/>
              <a:ext cx="182647" cy="282800"/>
            </a:xfrm>
            <a:custGeom>
              <a:avLst/>
              <a:gdLst>
                <a:gd name="connsiteX0" fmla="*/ 114334 w 182647"/>
                <a:gd name="connsiteY0" fmla="*/ 168 h 282800"/>
                <a:gd name="connsiteX1" fmla="*/ 168309 w 182647"/>
                <a:gd name="connsiteY1" fmla="*/ 82718 h 282800"/>
                <a:gd name="connsiteX2" fmla="*/ 181009 w 182647"/>
                <a:gd name="connsiteY2" fmla="*/ 168443 h 282800"/>
                <a:gd name="connsiteX3" fmla="*/ 155609 w 182647"/>
                <a:gd name="connsiteY3" fmla="*/ 222418 h 282800"/>
                <a:gd name="connsiteX4" fmla="*/ 120684 w 182647"/>
                <a:gd name="connsiteY4" fmla="*/ 260518 h 282800"/>
                <a:gd name="connsiteX5" fmla="*/ 82584 w 182647"/>
                <a:gd name="connsiteY5" fmla="*/ 276393 h 282800"/>
                <a:gd name="connsiteX6" fmla="*/ 34 w 182647"/>
                <a:gd name="connsiteY6" fmla="*/ 282743 h 282800"/>
                <a:gd name="connsiteX7" fmla="*/ 73059 w 182647"/>
                <a:gd name="connsiteY7" fmla="*/ 273218 h 282800"/>
                <a:gd name="connsiteX8" fmla="*/ 123859 w 182647"/>
                <a:gd name="connsiteY8" fmla="*/ 263693 h 282800"/>
                <a:gd name="connsiteX9" fmla="*/ 161959 w 182647"/>
                <a:gd name="connsiteY9" fmla="*/ 200193 h 282800"/>
                <a:gd name="connsiteX10" fmla="*/ 181009 w 182647"/>
                <a:gd name="connsiteY10" fmla="*/ 104943 h 282800"/>
                <a:gd name="connsiteX11" fmla="*/ 114334 w 182647"/>
                <a:gd name="connsiteY11" fmla="*/ 168 h 28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47" h="282800">
                  <a:moveTo>
                    <a:pt x="114334" y="168"/>
                  </a:moveTo>
                  <a:cubicBezTo>
                    <a:pt x="112217" y="-3536"/>
                    <a:pt x="157197" y="54672"/>
                    <a:pt x="168309" y="82718"/>
                  </a:cubicBezTo>
                  <a:cubicBezTo>
                    <a:pt x="179422" y="110764"/>
                    <a:pt x="183126" y="145160"/>
                    <a:pt x="181009" y="168443"/>
                  </a:cubicBezTo>
                  <a:cubicBezTo>
                    <a:pt x="178892" y="191726"/>
                    <a:pt x="165663" y="207072"/>
                    <a:pt x="155609" y="222418"/>
                  </a:cubicBezTo>
                  <a:cubicBezTo>
                    <a:pt x="145555" y="237764"/>
                    <a:pt x="132855" y="251522"/>
                    <a:pt x="120684" y="260518"/>
                  </a:cubicBezTo>
                  <a:cubicBezTo>
                    <a:pt x="108513" y="269514"/>
                    <a:pt x="102692" y="272689"/>
                    <a:pt x="82584" y="276393"/>
                  </a:cubicBezTo>
                  <a:cubicBezTo>
                    <a:pt x="62476" y="280097"/>
                    <a:pt x="1621" y="283272"/>
                    <a:pt x="34" y="282743"/>
                  </a:cubicBezTo>
                  <a:cubicBezTo>
                    <a:pt x="-1553" y="282214"/>
                    <a:pt x="52421" y="276393"/>
                    <a:pt x="73059" y="273218"/>
                  </a:cubicBezTo>
                  <a:cubicBezTo>
                    <a:pt x="93696" y="270043"/>
                    <a:pt x="109042" y="275864"/>
                    <a:pt x="123859" y="263693"/>
                  </a:cubicBezTo>
                  <a:cubicBezTo>
                    <a:pt x="138676" y="251522"/>
                    <a:pt x="152434" y="226651"/>
                    <a:pt x="161959" y="200193"/>
                  </a:cubicBezTo>
                  <a:cubicBezTo>
                    <a:pt x="171484" y="173735"/>
                    <a:pt x="187888" y="135105"/>
                    <a:pt x="181009" y="104943"/>
                  </a:cubicBezTo>
                  <a:cubicBezTo>
                    <a:pt x="174130" y="74781"/>
                    <a:pt x="116451" y="3872"/>
                    <a:pt x="114334" y="16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7" name="フリーフォーム 256">
              <a:extLst>
                <a:ext uri="{FF2B5EF4-FFF2-40B4-BE49-F238E27FC236}">
                  <a16:creationId xmlns:a16="http://schemas.microsoft.com/office/drawing/2014/main" id="{0FB7DF16-0C6D-C84C-DB14-0CCDC0A1D6BF}"/>
                </a:ext>
              </a:extLst>
            </p:cNvPr>
            <p:cNvSpPr/>
            <p:nvPr/>
          </p:nvSpPr>
          <p:spPr>
            <a:xfrm>
              <a:off x="4702175" y="5540193"/>
              <a:ext cx="50800" cy="175368"/>
            </a:xfrm>
            <a:custGeom>
              <a:avLst/>
              <a:gdLst>
                <a:gd name="connsiteX0" fmla="*/ 15875 w 50800"/>
                <a:gd name="connsiteY0" fmla="*/ 182 h 175368"/>
                <a:gd name="connsiteX1" fmla="*/ 34925 w 50800"/>
                <a:gd name="connsiteY1" fmla="*/ 114482 h 175368"/>
                <a:gd name="connsiteX2" fmla="*/ 0 w 50800"/>
                <a:gd name="connsiteY2" fmla="*/ 174807 h 175368"/>
                <a:gd name="connsiteX3" fmla="*/ 34925 w 50800"/>
                <a:gd name="connsiteY3" fmla="*/ 146232 h 175368"/>
                <a:gd name="connsiteX4" fmla="*/ 50800 w 50800"/>
                <a:gd name="connsiteY4" fmla="*/ 143057 h 175368"/>
                <a:gd name="connsiteX5" fmla="*/ 15875 w 50800"/>
                <a:gd name="connsiteY5" fmla="*/ 182 h 17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00" h="175368">
                  <a:moveTo>
                    <a:pt x="15875" y="182"/>
                  </a:moveTo>
                  <a:cubicBezTo>
                    <a:pt x="13229" y="-4580"/>
                    <a:pt x="37571" y="85378"/>
                    <a:pt x="34925" y="114482"/>
                  </a:cubicBezTo>
                  <a:cubicBezTo>
                    <a:pt x="32279" y="143586"/>
                    <a:pt x="0" y="169515"/>
                    <a:pt x="0" y="174807"/>
                  </a:cubicBezTo>
                  <a:cubicBezTo>
                    <a:pt x="0" y="180099"/>
                    <a:pt x="34925" y="146232"/>
                    <a:pt x="34925" y="146232"/>
                  </a:cubicBezTo>
                  <a:cubicBezTo>
                    <a:pt x="43392" y="140940"/>
                    <a:pt x="50800" y="161578"/>
                    <a:pt x="50800" y="143057"/>
                  </a:cubicBezTo>
                  <a:cubicBezTo>
                    <a:pt x="50800" y="124536"/>
                    <a:pt x="18521" y="4944"/>
                    <a:pt x="15875" y="18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" name="フリーフォーム 257">
              <a:extLst>
                <a:ext uri="{FF2B5EF4-FFF2-40B4-BE49-F238E27FC236}">
                  <a16:creationId xmlns:a16="http://schemas.microsoft.com/office/drawing/2014/main" id="{32C8CB86-3CC7-1A61-9440-3C947C36A74E}"/>
                </a:ext>
              </a:extLst>
            </p:cNvPr>
            <p:cNvSpPr/>
            <p:nvPr/>
          </p:nvSpPr>
          <p:spPr>
            <a:xfrm>
              <a:off x="4996016" y="1943949"/>
              <a:ext cx="1084485" cy="32335"/>
            </a:xfrm>
            <a:custGeom>
              <a:avLst/>
              <a:gdLst>
                <a:gd name="connsiteX0" fmla="*/ 0 w 1084485"/>
                <a:gd name="connsiteY0" fmla="*/ 17586 h 32335"/>
                <a:gd name="connsiteX1" fmla="*/ 914400 w 1084485"/>
                <a:gd name="connsiteY1" fmla="*/ 2838 h 32335"/>
                <a:gd name="connsiteX2" fmla="*/ 1084007 w 1084485"/>
                <a:gd name="connsiteY2" fmla="*/ 2838 h 32335"/>
                <a:gd name="connsiteX3" fmla="*/ 907026 w 1084485"/>
                <a:gd name="connsiteY3" fmla="*/ 32335 h 32335"/>
                <a:gd name="connsiteX4" fmla="*/ 0 w 1084485"/>
                <a:gd name="connsiteY4" fmla="*/ 17586 h 3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4485" h="32335">
                  <a:moveTo>
                    <a:pt x="0" y="17586"/>
                  </a:moveTo>
                  <a:lnTo>
                    <a:pt x="914400" y="2838"/>
                  </a:lnTo>
                  <a:cubicBezTo>
                    <a:pt x="1095068" y="380"/>
                    <a:pt x="1085236" y="-2078"/>
                    <a:pt x="1084007" y="2838"/>
                  </a:cubicBezTo>
                  <a:cubicBezTo>
                    <a:pt x="1082778" y="7754"/>
                    <a:pt x="907026" y="32335"/>
                    <a:pt x="907026" y="32335"/>
                  </a:cubicBezTo>
                  <a:lnTo>
                    <a:pt x="0" y="175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" name="フリーフォーム 258">
              <a:extLst>
                <a:ext uri="{FF2B5EF4-FFF2-40B4-BE49-F238E27FC236}">
                  <a16:creationId xmlns:a16="http://schemas.microsoft.com/office/drawing/2014/main" id="{F2AD6777-4C16-68B3-12C8-3EA3BC2A1D7C}"/>
                </a:ext>
              </a:extLst>
            </p:cNvPr>
            <p:cNvSpPr/>
            <p:nvPr/>
          </p:nvSpPr>
          <p:spPr>
            <a:xfrm>
              <a:off x="4980444" y="1965110"/>
              <a:ext cx="170430" cy="745399"/>
            </a:xfrm>
            <a:custGeom>
              <a:avLst/>
              <a:gdLst>
                <a:gd name="connsiteX0" fmla="*/ 19259 w 170430"/>
                <a:gd name="connsiteY0" fmla="*/ 113 h 745399"/>
                <a:gd name="connsiteX1" fmla="*/ 129872 w 170430"/>
                <a:gd name="connsiteY1" fmla="*/ 84916 h 745399"/>
                <a:gd name="connsiteX2" fmla="*/ 126185 w 170430"/>
                <a:gd name="connsiteY2" fmla="*/ 166032 h 745399"/>
                <a:gd name="connsiteX3" fmla="*/ 126185 w 170430"/>
                <a:gd name="connsiteY3" fmla="*/ 110725 h 745399"/>
                <a:gd name="connsiteX4" fmla="*/ 144621 w 170430"/>
                <a:gd name="connsiteY4" fmla="*/ 453625 h 745399"/>
                <a:gd name="connsiteX5" fmla="*/ 140933 w 170430"/>
                <a:gd name="connsiteY5" fmla="*/ 350387 h 745399"/>
                <a:gd name="connsiteX6" fmla="*/ 137246 w 170430"/>
                <a:gd name="connsiteY6" fmla="*/ 623232 h 745399"/>
                <a:gd name="connsiteX7" fmla="*/ 824 w 170430"/>
                <a:gd name="connsiteY7" fmla="*/ 744906 h 745399"/>
                <a:gd name="connsiteX8" fmla="*/ 81940 w 170430"/>
                <a:gd name="connsiteY8" fmla="*/ 663790 h 745399"/>
                <a:gd name="connsiteX9" fmla="*/ 118811 w 170430"/>
                <a:gd name="connsiteY9" fmla="*/ 604796 h 745399"/>
                <a:gd name="connsiteX10" fmla="*/ 137246 w 170430"/>
                <a:gd name="connsiteY10" fmla="*/ 151284 h 745399"/>
                <a:gd name="connsiteX11" fmla="*/ 148308 w 170430"/>
                <a:gd name="connsiteY11" fmla="*/ 232400 h 745399"/>
                <a:gd name="connsiteX12" fmla="*/ 163056 w 170430"/>
                <a:gd name="connsiteY12" fmla="*/ 103351 h 745399"/>
                <a:gd name="connsiteX13" fmla="*/ 19259 w 170430"/>
                <a:gd name="connsiteY13" fmla="*/ 113 h 74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0430" h="745399">
                  <a:moveTo>
                    <a:pt x="19259" y="113"/>
                  </a:moveTo>
                  <a:cubicBezTo>
                    <a:pt x="13728" y="-2960"/>
                    <a:pt x="112051" y="57263"/>
                    <a:pt x="129872" y="84916"/>
                  </a:cubicBezTo>
                  <a:cubicBezTo>
                    <a:pt x="147693" y="112569"/>
                    <a:pt x="126799" y="161731"/>
                    <a:pt x="126185" y="166032"/>
                  </a:cubicBezTo>
                  <a:cubicBezTo>
                    <a:pt x="125571" y="170333"/>
                    <a:pt x="123112" y="62793"/>
                    <a:pt x="126185" y="110725"/>
                  </a:cubicBezTo>
                  <a:cubicBezTo>
                    <a:pt x="129258" y="158657"/>
                    <a:pt x="142163" y="413681"/>
                    <a:pt x="144621" y="453625"/>
                  </a:cubicBezTo>
                  <a:cubicBezTo>
                    <a:pt x="147079" y="493569"/>
                    <a:pt x="142162" y="322119"/>
                    <a:pt x="140933" y="350387"/>
                  </a:cubicBezTo>
                  <a:cubicBezTo>
                    <a:pt x="139704" y="378655"/>
                    <a:pt x="160597" y="557479"/>
                    <a:pt x="137246" y="623232"/>
                  </a:cubicBezTo>
                  <a:cubicBezTo>
                    <a:pt x="113895" y="688985"/>
                    <a:pt x="10042" y="738146"/>
                    <a:pt x="824" y="744906"/>
                  </a:cubicBezTo>
                  <a:cubicBezTo>
                    <a:pt x="-8394" y="751666"/>
                    <a:pt x="62276" y="687142"/>
                    <a:pt x="81940" y="663790"/>
                  </a:cubicBezTo>
                  <a:cubicBezTo>
                    <a:pt x="101605" y="640438"/>
                    <a:pt x="109593" y="690214"/>
                    <a:pt x="118811" y="604796"/>
                  </a:cubicBezTo>
                  <a:cubicBezTo>
                    <a:pt x="128029" y="519378"/>
                    <a:pt x="132330" y="213350"/>
                    <a:pt x="137246" y="151284"/>
                  </a:cubicBezTo>
                  <a:cubicBezTo>
                    <a:pt x="142162" y="89218"/>
                    <a:pt x="144006" y="240389"/>
                    <a:pt x="148308" y="232400"/>
                  </a:cubicBezTo>
                  <a:cubicBezTo>
                    <a:pt x="152610" y="224411"/>
                    <a:pt x="184564" y="140837"/>
                    <a:pt x="163056" y="103351"/>
                  </a:cubicBezTo>
                  <a:cubicBezTo>
                    <a:pt x="141548" y="65865"/>
                    <a:pt x="24790" y="3186"/>
                    <a:pt x="19259" y="11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" name="フリーフォーム 259">
              <a:extLst>
                <a:ext uri="{FF2B5EF4-FFF2-40B4-BE49-F238E27FC236}">
                  <a16:creationId xmlns:a16="http://schemas.microsoft.com/office/drawing/2014/main" id="{F64FACEC-10AA-ABDC-D3E5-4D392B04E38C}"/>
                </a:ext>
              </a:extLst>
            </p:cNvPr>
            <p:cNvSpPr/>
            <p:nvPr/>
          </p:nvSpPr>
          <p:spPr>
            <a:xfrm>
              <a:off x="5121356" y="1957432"/>
              <a:ext cx="936675" cy="111447"/>
            </a:xfrm>
            <a:custGeom>
              <a:avLst/>
              <a:gdLst>
                <a:gd name="connsiteX0" fmla="*/ 21 w 936675"/>
                <a:gd name="connsiteY0" fmla="*/ 92594 h 111447"/>
                <a:gd name="connsiteX1" fmla="*/ 693196 w 936675"/>
                <a:gd name="connsiteY1" fmla="*/ 85220 h 111447"/>
                <a:gd name="connsiteX2" fmla="*/ 320799 w 936675"/>
                <a:gd name="connsiteY2" fmla="*/ 92594 h 111447"/>
                <a:gd name="connsiteX3" fmla="*/ 825931 w 936675"/>
                <a:gd name="connsiteY3" fmla="*/ 96281 h 111447"/>
                <a:gd name="connsiteX4" fmla="*/ 733754 w 936675"/>
                <a:gd name="connsiteY4" fmla="*/ 111029 h 111447"/>
                <a:gd name="connsiteX5" fmla="*/ 833305 w 936675"/>
                <a:gd name="connsiteY5" fmla="*/ 77845 h 111447"/>
                <a:gd name="connsiteX6" fmla="*/ 936544 w 936675"/>
                <a:gd name="connsiteY6" fmla="*/ 416 h 111447"/>
                <a:gd name="connsiteX7" fmla="*/ 851741 w 936675"/>
                <a:gd name="connsiteY7" fmla="*/ 48349 h 111447"/>
                <a:gd name="connsiteX8" fmla="*/ 719005 w 936675"/>
                <a:gd name="connsiteY8" fmla="*/ 77845 h 111447"/>
                <a:gd name="connsiteX9" fmla="*/ 21 w 936675"/>
                <a:gd name="connsiteY9" fmla="*/ 92594 h 11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6675" h="111447">
                  <a:moveTo>
                    <a:pt x="21" y="92594"/>
                  </a:moveTo>
                  <a:cubicBezTo>
                    <a:pt x="-4280" y="93823"/>
                    <a:pt x="639733" y="85220"/>
                    <a:pt x="693196" y="85220"/>
                  </a:cubicBezTo>
                  <a:cubicBezTo>
                    <a:pt x="746659" y="85220"/>
                    <a:pt x="298677" y="90751"/>
                    <a:pt x="320799" y="92594"/>
                  </a:cubicBezTo>
                  <a:cubicBezTo>
                    <a:pt x="342921" y="94437"/>
                    <a:pt x="757105" y="93209"/>
                    <a:pt x="825931" y="96281"/>
                  </a:cubicBezTo>
                  <a:cubicBezTo>
                    <a:pt x="894757" y="99353"/>
                    <a:pt x="732525" y="114102"/>
                    <a:pt x="733754" y="111029"/>
                  </a:cubicBezTo>
                  <a:cubicBezTo>
                    <a:pt x="734983" y="107956"/>
                    <a:pt x="799507" y="96280"/>
                    <a:pt x="833305" y="77845"/>
                  </a:cubicBezTo>
                  <a:cubicBezTo>
                    <a:pt x="867103" y="59410"/>
                    <a:pt x="933471" y="5332"/>
                    <a:pt x="936544" y="416"/>
                  </a:cubicBezTo>
                  <a:cubicBezTo>
                    <a:pt x="939617" y="-4500"/>
                    <a:pt x="887998" y="35444"/>
                    <a:pt x="851741" y="48349"/>
                  </a:cubicBezTo>
                  <a:cubicBezTo>
                    <a:pt x="815484" y="61254"/>
                    <a:pt x="863416" y="71085"/>
                    <a:pt x="719005" y="77845"/>
                  </a:cubicBezTo>
                  <a:cubicBezTo>
                    <a:pt x="574594" y="84605"/>
                    <a:pt x="4322" y="91365"/>
                    <a:pt x="21" y="9259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" name="フリーフォーム 260">
              <a:extLst>
                <a:ext uri="{FF2B5EF4-FFF2-40B4-BE49-F238E27FC236}">
                  <a16:creationId xmlns:a16="http://schemas.microsoft.com/office/drawing/2014/main" id="{51EF0061-E053-9A2B-8014-024ACCF8C84E}"/>
                </a:ext>
              </a:extLst>
            </p:cNvPr>
            <p:cNvSpPr/>
            <p:nvPr/>
          </p:nvSpPr>
          <p:spPr>
            <a:xfrm>
              <a:off x="6053802" y="1956461"/>
              <a:ext cx="33891" cy="766164"/>
            </a:xfrm>
            <a:custGeom>
              <a:avLst/>
              <a:gdLst>
                <a:gd name="connsiteX0" fmla="*/ 11472 w 33891"/>
                <a:gd name="connsiteY0" fmla="*/ 1387 h 766164"/>
                <a:gd name="connsiteX1" fmla="*/ 18846 w 33891"/>
                <a:gd name="connsiteY1" fmla="*/ 517581 h 766164"/>
                <a:gd name="connsiteX2" fmla="*/ 33595 w 33891"/>
                <a:gd name="connsiteY2" fmla="*/ 757242 h 766164"/>
                <a:gd name="connsiteX3" fmla="*/ 4098 w 33891"/>
                <a:gd name="connsiteY3" fmla="*/ 676126 h 766164"/>
                <a:gd name="connsiteX4" fmla="*/ 4098 w 33891"/>
                <a:gd name="connsiteY4" fmla="*/ 314791 h 766164"/>
                <a:gd name="connsiteX5" fmla="*/ 411 w 33891"/>
                <a:gd name="connsiteY5" fmla="*/ 362723 h 766164"/>
                <a:gd name="connsiteX6" fmla="*/ 11472 w 33891"/>
                <a:gd name="connsiteY6" fmla="*/ 1387 h 766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1" h="766164">
                  <a:moveTo>
                    <a:pt x="11472" y="1387"/>
                  </a:moveTo>
                  <a:cubicBezTo>
                    <a:pt x="14544" y="27197"/>
                    <a:pt x="15159" y="391605"/>
                    <a:pt x="18846" y="517581"/>
                  </a:cubicBezTo>
                  <a:cubicBezTo>
                    <a:pt x="22533" y="643557"/>
                    <a:pt x="36053" y="730818"/>
                    <a:pt x="33595" y="757242"/>
                  </a:cubicBezTo>
                  <a:cubicBezTo>
                    <a:pt x="31137" y="783666"/>
                    <a:pt x="9014" y="749868"/>
                    <a:pt x="4098" y="676126"/>
                  </a:cubicBezTo>
                  <a:cubicBezTo>
                    <a:pt x="-818" y="602384"/>
                    <a:pt x="4712" y="367025"/>
                    <a:pt x="4098" y="314791"/>
                  </a:cubicBezTo>
                  <a:cubicBezTo>
                    <a:pt x="3484" y="262557"/>
                    <a:pt x="-1432" y="407583"/>
                    <a:pt x="411" y="362723"/>
                  </a:cubicBezTo>
                  <a:cubicBezTo>
                    <a:pt x="2254" y="317863"/>
                    <a:pt x="8400" y="-24423"/>
                    <a:pt x="11472" y="138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" name="フリーフォーム 261">
              <a:extLst>
                <a:ext uri="{FF2B5EF4-FFF2-40B4-BE49-F238E27FC236}">
                  <a16:creationId xmlns:a16="http://schemas.microsoft.com/office/drawing/2014/main" id="{743D9F34-2EA5-1AF4-D4DE-5B305A8BE4BF}"/>
                </a:ext>
              </a:extLst>
            </p:cNvPr>
            <p:cNvSpPr/>
            <p:nvPr/>
          </p:nvSpPr>
          <p:spPr>
            <a:xfrm>
              <a:off x="5935986" y="2036190"/>
              <a:ext cx="23104" cy="587675"/>
            </a:xfrm>
            <a:custGeom>
              <a:avLst/>
              <a:gdLst>
                <a:gd name="connsiteX0" fmla="*/ 11301 w 23104"/>
                <a:gd name="connsiteY0" fmla="*/ 6462 h 587675"/>
                <a:gd name="connsiteX1" fmla="*/ 240 w 23104"/>
                <a:gd name="connsiteY1" fmla="*/ 581649 h 587675"/>
                <a:gd name="connsiteX2" fmla="*/ 22362 w 23104"/>
                <a:gd name="connsiteY2" fmla="*/ 290368 h 587675"/>
                <a:gd name="connsiteX3" fmla="*/ 11301 w 23104"/>
                <a:gd name="connsiteY3" fmla="*/ 6462 h 58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04" h="587675">
                  <a:moveTo>
                    <a:pt x="11301" y="6462"/>
                  </a:moveTo>
                  <a:cubicBezTo>
                    <a:pt x="7614" y="55009"/>
                    <a:pt x="-1603" y="534331"/>
                    <a:pt x="240" y="581649"/>
                  </a:cubicBezTo>
                  <a:cubicBezTo>
                    <a:pt x="2083" y="628967"/>
                    <a:pt x="18675" y="385003"/>
                    <a:pt x="22362" y="290368"/>
                  </a:cubicBezTo>
                  <a:cubicBezTo>
                    <a:pt x="26049" y="195733"/>
                    <a:pt x="14988" y="-42085"/>
                    <a:pt x="11301" y="646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" name="フリーフォーム 262">
              <a:extLst>
                <a:ext uri="{FF2B5EF4-FFF2-40B4-BE49-F238E27FC236}">
                  <a16:creationId xmlns:a16="http://schemas.microsoft.com/office/drawing/2014/main" id="{03603DE6-A42F-4C09-1965-B89E407C3ACA}"/>
                </a:ext>
              </a:extLst>
            </p:cNvPr>
            <p:cNvSpPr/>
            <p:nvPr/>
          </p:nvSpPr>
          <p:spPr>
            <a:xfrm>
              <a:off x="5088194" y="2580968"/>
              <a:ext cx="848032" cy="29497"/>
            </a:xfrm>
            <a:custGeom>
              <a:avLst/>
              <a:gdLst>
                <a:gd name="connsiteX0" fmla="*/ 0 w 848032"/>
                <a:gd name="connsiteY0" fmla="*/ 29497 h 29497"/>
                <a:gd name="connsiteX1" fmla="*/ 733732 w 848032"/>
                <a:gd name="connsiteY1" fmla="*/ 29497 h 29497"/>
                <a:gd name="connsiteX2" fmla="*/ 331838 w 848032"/>
                <a:gd name="connsiteY2" fmla="*/ 7374 h 29497"/>
                <a:gd name="connsiteX3" fmla="*/ 848032 w 848032"/>
                <a:gd name="connsiteY3" fmla="*/ 18435 h 29497"/>
                <a:gd name="connsiteX4" fmla="*/ 494071 w 848032"/>
                <a:gd name="connsiteY4" fmla="*/ 0 h 29497"/>
                <a:gd name="connsiteX5" fmla="*/ 298654 w 848032"/>
                <a:gd name="connsiteY5" fmla="*/ 3687 h 29497"/>
                <a:gd name="connsiteX6" fmla="*/ 0 w 848032"/>
                <a:gd name="connsiteY6" fmla="*/ 29497 h 2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032" h="29497">
                  <a:moveTo>
                    <a:pt x="0" y="29497"/>
                  </a:moveTo>
                  <a:lnTo>
                    <a:pt x="733732" y="29497"/>
                  </a:lnTo>
                  <a:cubicBezTo>
                    <a:pt x="789038" y="25810"/>
                    <a:pt x="312788" y="9218"/>
                    <a:pt x="331838" y="7374"/>
                  </a:cubicBezTo>
                  <a:cubicBezTo>
                    <a:pt x="350888" y="5530"/>
                    <a:pt x="848032" y="18435"/>
                    <a:pt x="848032" y="18435"/>
                  </a:cubicBezTo>
                  <a:lnTo>
                    <a:pt x="494071" y="0"/>
                  </a:lnTo>
                  <a:lnTo>
                    <a:pt x="298654" y="3687"/>
                  </a:lnTo>
                  <a:lnTo>
                    <a:pt x="0" y="2949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" name="フリーフォーム 263">
              <a:extLst>
                <a:ext uri="{FF2B5EF4-FFF2-40B4-BE49-F238E27FC236}">
                  <a16:creationId xmlns:a16="http://schemas.microsoft.com/office/drawing/2014/main" id="{ACBFBC4B-3D10-2E79-BBD5-97FCF66AB235}"/>
                </a:ext>
              </a:extLst>
            </p:cNvPr>
            <p:cNvSpPr/>
            <p:nvPr/>
          </p:nvSpPr>
          <p:spPr>
            <a:xfrm>
              <a:off x="5018139" y="2583354"/>
              <a:ext cx="1104758" cy="137739"/>
            </a:xfrm>
            <a:custGeom>
              <a:avLst/>
              <a:gdLst>
                <a:gd name="connsiteX0" fmla="*/ 0 w 1104758"/>
                <a:gd name="connsiteY0" fmla="*/ 130349 h 137739"/>
                <a:gd name="connsiteX1" fmla="*/ 907026 w 1104758"/>
                <a:gd name="connsiteY1" fmla="*/ 122975 h 137739"/>
                <a:gd name="connsiteX2" fmla="*/ 608371 w 1104758"/>
                <a:gd name="connsiteY2" fmla="*/ 119288 h 137739"/>
                <a:gd name="connsiteX3" fmla="*/ 1084006 w 1104758"/>
                <a:gd name="connsiteY3" fmla="*/ 137723 h 137739"/>
                <a:gd name="connsiteX4" fmla="*/ 1010264 w 1104758"/>
                <a:gd name="connsiteY4" fmla="*/ 115601 h 137739"/>
                <a:gd name="connsiteX5" fmla="*/ 925461 w 1104758"/>
                <a:gd name="connsiteY5" fmla="*/ 1301 h 137739"/>
                <a:gd name="connsiteX6" fmla="*/ 984455 w 1104758"/>
                <a:gd name="connsiteY6" fmla="*/ 56607 h 137739"/>
                <a:gd name="connsiteX7" fmla="*/ 1047135 w 1104758"/>
                <a:gd name="connsiteY7" fmla="*/ 100852 h 137739"/>
                <a:gd name="connsiteX8" fmla="*/ 822222 w 1104758"/>
                <a:gd name="connsiteY8" fmla="*/ 104540 h 137739"/>
                <a:gd name="connsiteX9" fmla="*/ 184355 w 1104758"/>
                <a:gd name="connsiteY9" fmla="*/ 111914 h 137739"/>
                <a:gd name="connsiteX10" fmla="*/ 424016 w 1104758"/>
                <a:gd name="connsiteY10" fmla="*/ 108227 h 137739"/>
                <a:gd name="connsiteX11" fmla="*/ 0 w 1104758"/>
                <a:gd name="connsiteY11" fmla="*/ 130349 h 13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4758" h="137739">
                  <a:moveTo>
                    <a:pt x="0" y="130349"/>
                  </a:moveTo>
                  <a:lnTo>
                    <a:pt x="907026" y="122975"/>
                  </a:lnTo>
                  <a:lnTo>
                    <a:pt x="608371" y="119288"/>
                  </a:lnTo>
                  <a:cubicBezTo>
                    <a:pt x="637868" y="121746"/>
                    <a:pt x="1017024" y="138337"/>
                    <a:pt x="1084006" y="137723"/>
                  </a:cubicBezTo>
                  <a:cubicBezTo>
                    <a:pt x="1150988" y="137109"/>
                    <a:pt x="1036688" y="138338"/>
                    <a:pt x="1010264" y="115601"/>
                  </a:cubicBezTo>
                  <a:cubicBezTo>
                    <a:pt x="983840" y="92864"/>
                    <a:pt x="929762" y="11133"/>
                    <a:pt x="925461" y="1301"/>
                  </a:cubicBezTo>
                  <a:cubicBezTo>
                    <a:pt x="921160" y="-8531"/>
                    <a:pt x="964176" y="40015"/>
                    <a:pt x="984455" y="56607"/>
                  </a:cubicBezTo>
                  <a:cubicBezTo>
                    <a:pt x="1004734" y="73199"/>
                    <a:pt x="1074174" y="92863"/>
                    <a:pt x="1047135" y="100852"/>
                  </a:cubicBezTo>
                  <a:cubicBezTo>
                    <a:pt x="1020096" y="108841"/>
                    <a:pt x="822222" y="104540"/>
                    <a:pt x="822222" y="104540"/>
                  </a:cubicBezTo>
                  <a:lnTo>
                    <a:pt x="184355" y="111914"/>
                  </a:lnTo>
                  <a:lnTo>
                    <a:pt x="424016" y="108227"/>
                  </a:lnTo>
                  <a:cubicBezTo>
                    <a:pt x="389603" y="109456"/>
                    <a:pt x="183740" y="114372"/>
                    <a:pt x="0" y="13034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" name="フリーフォーム 264">
              <a:extLst>
                <a:ext uri="{FF2B5EF4-FFF2-40B4-BE49-F238E27FC236}">
                  <a16:creationId xmlns:a16="http://schemas.microsoft.com/office/drawing/2014/main" id="{4EC017AB-8685-D1F5-CA0B-E18EF4840A6F}"/>
                </a:ext>
              </a:extLst>
            </p:cNvPr>
            <p:cNvSpPr/>
            <p:nvPr/>
          </p:nvSpPr>
          <p:spPr>
            <a:xfrm>
              <a:off x="5143500" y="2009468"/>
              <a:ext cx="772714" cy="7374"/>
            </a:xfrm>
            <a:custGeom>
              <a:avLst/>
              <a:gdLst>
                <a:gd name="connsiteX0" fmla="*/ 0 w 772714"/>
                <a:gd name="connsiteY0" fmla="*/ 7374 h 7374"/>
                <a:gd name="connsiteX1" fmla="*/ 442452 w 772714"/>
                <a:gd name="connsiteY1" fmla="*/ 7374 h 7374"/>
                <a:gd name="connsiteX2" fmla="*/ 766916 w 772714"/>
                <a:gd name="connsiteY2" fmla="*/ 3687 h 7374"/>
                <a:gd name="connsiteX3" fmla="*/ 637868 w 772714"/>
                <a:gd name="connsiteY3" fmla="*/ 3687 h 7374"/>
                <a:gd name="connsiteX4" fmla="*/ 475635 w 772714"/>
                <a:gd name="connsiteY4" fmla="*/ 0 h 7374"/>
                <a:gd name="connsiteX5" fmla="*/ 0 w 772714"/>
                <a:gd name="connsiteY5" fmla="*/ 7374 h 7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714" h="7374">
                  <a:moveTo>
                    <a:pt x="0" y="7374"/>
                  </a:moveTo>
                  <a:lnTo>
                    <a:pt x="442452" y="7374"/>
                  </a:lnTo>
                  <a:lnTo>
                    <a:pt x="766916" y="3687"/>
                  </a:lnTo>
                  <a:cubicBezTo>
                    <a:pt x="799485" y="3072"/>
                    <a:pt x="686415" y="4301"/>
                    <a:pt x="637868" y="3687"/>
                  </a:cubicBezTo>
                  <a:cubicBezTo>
                    <a:pt x="589321" y="3073"/>
                    <a:pt x="475635" y="0"/>
                    <a:pt x="475635" y="0"/>
                  </a:cubicBezTo>
                  <a:lnTo>
                    <a:pt x="0" y="737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" name="フリーフォーム 265">
              <a:extLst>
                <a:ext uri="{FF2B5EF4-FFF2-40B4-BE49-F238E27FC236}">
                  <a16:creationId xmlns:a16="http://schemas.microsoft.com/office/drawing/2014/main" id="{036FE4D8-DFC7-68EB-A9B6-EB8E051975ED}"/>
                </a:ext>
              </a:extLst>
            </p:cNvPr>
            <p:cNvSpPr/>
            <p:nvPr/>
          </p:nvSpPr>
          <p:spPr>
            <a:xfrm>
              <a:off x="5047156" y="2033760"/>
              <a:ext cx="38354" cy="586916"/>
            </a:xfrm>
            <a:custGeom>
              <a:avLst/>
              <a:gdLst>
                <a:gd name="connsiteX0" fmla="*/ 479 w 38354"/>
                <a:gd name="connsiteY0" fmla="*/ 5205 h 586916"/>
                <a:gd name="connsiteX1" fmla="*/ 18915 w 38354"/>
                <a:gd name="connsiteY1" fmla="*/ 403411 h 586916"/>
                <a:gd name="connsiteX2" fmla="*/ 15228 w 38354"/>
                <a:gd name="connsiteY2" fmla="*/ 351792 h 586916"/>
                <a:gd name="connsiteX3" fmla="*/ 29976 w 38354"/>
                <a:gd name="connsiteY3" fmla="*/ 584079 h 586916"/>
                <a:gd name="connsiteX4" fmla="*/ 37350 w 38354"/>
                <a:gd name="connsiteY4" fmla="*/ 462405 h 586916"/>
                <a:gd name="connsiteX5" fmla="*/ 7854 w 38354"/>
                <a:gd name="connsiteY5" fmla="*/ 193246 h 586916"/>
                <a:gd name="connsiteX6" fmla="*/ 479 w 38354"/>
                <a:gd name="connsiteY6" fmla="*/ 5205 h 58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354" h="586916">
                  <a:moveTo>
                    <a:pt x="479" y="5205"/>
                  </a:moveTo>
                  <a:cubicBezTo>
                    <a:pt x="2322" y="40232"/>
                    <a:pt x="16457" y="345647"/>
                    <a:pt x="18915" y="403411"/>
                  </a:cubicBezTo>
                  <a:cubicBezTo>
                    <a:pt x="21373" y="461175"/>
                    <a:pt x="13385" y="321681"/>
                    <a:pt x="15228" y="351792"/>
                  </a:cubicBezTo>
                  <a:cubicBezTo>
                    <a:pt x="17072" y="381903"/>
                    <a:pt x="26289" y="565644"/>
                    <a:pt x="29976" y="584079"/>
                  </a:cubicBezTo>
                  <a:cubicBezTo>
                    <a:pt x="33663" y="602515"/>
                    <a:pt x="41037" y="527544"/>
                    <a:pt x="37350" y="462405"/>
                  </a:cubicBezTo>
                  <a:cubicBezTo>
                    <a:pt x="33663" y="397266"/>
                    <a:pt x="13384" y="265759"/>
                    <a:pt x="7854" y="193246"/>
                  </a:cubicBezTo>
                  <a:cubicBezTo>
                    <a:pt x="2324" y="120733"/>
                    <a:pt x="-1364" y="-29822"/>
                    <a:pt x="479" y="520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" name="フリーフォーム 266">
              <a:extLst>
                <a:ext uri="{FF2B5EF4-FFF2-40B4-BE49-F238E27FC236}">
                  <a16:creationId xmlns:a16="http://schemas.microsoft.com/office/drawing/2014/main" id="{1B094F23-E167-76A6-62C6-500DA6F0B62B}"/>
                </a:ext>
              </a:extLst>
            </p:cNvPr>
            <p:cNvSpPr/>
            <p:nvPr/>
          </p:nvSpPr>
          <p:spPr>
            <a:xfrm>
              <a:off x="5081512" y="2650563"/>
              <a:ext cx="868624" cy="23321"/>
            </a:xfrm>
            <a:custGeom>
              <a:avLst/>
              <a:gdLst>
                <a:gd name="connsiteX0" fmla="*/ 43553 w 868624"/>
                <a:gd name="connsiteY0" fmla="*/ 18895 h 23321"/>
                <a:gd name="connsiteX1" fmla="*/ 865775 w 868624"/>
                <a:gd name="connsiteY1" fmla="*/ 22582 h 23321"/>
                <a:gd name="connsiteX2" fmla="*/ 320085 w 868624"/>
                <a:gd name="connsiteY2" fmla="*/ 4147 h 23321"/>
                <a:gd name="connsiteX3" fmla="*/ 478630 w 868624"/>
                <a:gd name="connsiteY3" fmla="*/ 460 h 23321"/>
                <a:gd name="connsiteX4" fmla="*/ 154165 w 868624"/>
                <a:gd name="connsiteY4" fmla="*/ 11521 h 23321"/>
                <a:gd name="connsiteX5" fmla="*/ 43553 w 868624"/>
                <a:gd name="connsiteY5" fmla="*/ 18895 h 23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8624" h="23321">
                  <a:moveTo>
                    <a:pt x="43553" y="18895"/>
                  </a:moveTo>
                  <a:cubicBezTo>
                    <a:pt x="162155" y="20739"/>
                    <a:pt x="819686" y="25040"/>
                    <a:pt x="865775" y="22582"/>
                  </a:cubicBezTo>
                  <a:cubicBezTo>
                    <a:pt x="911864" y="20124"/>
                    <a:pt x="384609" y="7834"/>
                    <a:pt x="320085" y="4147"/>
                  </a:cubicBezTo>
                  <a:cubicBezTo>
                    <a:pt x="255561" y="460"/>
                    <a:pt x="506283" y="-769"/>
                    <a:pt x="478630" y="460"/>
                  </a:cubicBezTo>
                  <a:cubicBezTo>
                    <a:pt x="450977" y="1689"/>
                    <a:pt x="230365" y="9677"/>
                    <a:pt x="154165" y="11521"/>
                  </a:cubicBezTo>
                  <a:cubicBezTo>
                    <a:pt x="77965" y="13365"/>
                    <a:pt x="-75049" y="17051"/>
                    <a:pt x="43553" y="1889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" name="フリーフォーム 267">
              <a:extLst>
                <a:ext uri="{FF2B5EF4-FFF2-40B4-BE49-F238E27FC236}">
                  <a16:creationId xmlns:a16="http://schemas.microsoft.com/office/drawing/2014/main" id="{6772E252-DDFB-FBE5-2654-00565ED7CBBF}"/>
                </a:ext>
              </a:extLst>
            </p:cNvPr>
            <p:cNvSpPr/>
            <p:nvPr/>
          </p:nvSpPr>
          <p:spPr>
            <a:xfrm>
              <a:off x="5972251" y="2034848"/>
              <a:ext cx="43019" cy="575575"/>
            </a:xfrm>
            <a:custGeom>
              <a:avLst/>
              <a:gdLst>
                <a:gd name="connsiteX0" fmla="*/ 846 w 43019"/>
                <a:gd name="connsiteY0" fmla="*/ 429 h 575575"/>
                <a:gd name="connsiteX1" fmla="*/ 34030 w 43019"/>
                <a:gd name="connsiteY1" fmla="*/ 361765 h 575575"/>
                <a:gd name="connsiteX2" fmla="*/ 41404 w 43019"/>
                <a:gd name="connsiteY2" fmla="*/ 313833 h 575575"/>
                <a:gd name="connsiteX3" fmla="*/ 8220 w 43019"/>
                <a:gd name="connsiteY3" fmla="*/ 571929 h 575575"/>
                <a:gd name="connsiteX4" fmla="*/ 15594 w 43019"/>
                <a:gd name="connsiteY4" fmla="*/ 453942 h 575575"/>
                <a:gd name="connsiteX5" fmla="*/ 11907 w 43019"/>
                <a:gd name="connsiteY5" fmla="*/ 291710 h 575575"/>
                <a:gd name="connsiteX6" fmla="*/ 846 w 43019"/>
                <a:gd name="connsiteY6" fmla="*/ 429 h 57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19" h="575575">
                  <a:moveTo>
                    <a:pt x="846" y="429"/>
                  </a:moveTo>
                  <a:cubicBezTo>
                    <a:pt x="4533" y="12105"/>
                    <a:pt x="27270" y="309531"/>
                    <a:pt x="34030" y="361765"/>
                  </a:cubicBezTo>
                  <a:cubicBezTo>
                    <a:pt x="40790" y="413999"/>
                    <a:pt x="45706" y="278806"/>
                    <a:pt x="41404" y="313833"/>
                  </a:cubicBezTo>
                  <a:cubicBezTo>
                    <a:pt x="37102" y="348860"/>
                    <a:pt x="12522" y="548578"/>
                    <a:pt x="8220" y="571929"/>
                  </a:cubicBezTo>
                  <a:cubicBezTo>
                    <a:pt x="3918" y="595280"/>
                    <a:pt x="14980" y="500645"/>
                    <a:pt x="15594" y="453942"/>
                  </a:cubicBezTo>
                  <a:cubicBezTo>
                    <a:pt x="16208" y="407239"/>
                    <a:pt x="17438" y="364837"/>
                    <a:pt x="11907" y="291710"/>
                  </a:cubicBezTo>
                  <a:cubicBezTo>
                    <a:pt x="6376" y="218583"/>
                    <a:pt x="-2841" y="-11247"/>
                    <a:pt x="846" y="42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" name="フリーフォーム 268">
              <a:extLst>
                <a:ext uri="{FF2B5EF4-FFF2-40B4-BE49-F238E27FC236}">
                  <a16:creationId xmlns:a16="http://schemas.microsoft.com/office/drawing/2014/main" id="{F66901FB-FCCB-D50F-2608-1A79616FC87B}"/>
                </a:ext>
              </a:extLst>
            </p:cNvPr>
            <p:cNvSpPr/>
            <p:nvPr/>
          </p:nvSpPr>
          <p:spPr>
            <a:xfrm>
              <a:off x="6013227" y="1946232"/>
              <a:ext cx="863102" cy="44631"/>
            </a:xfrm>
            <a:custGeom>
              <a:avLst/>
              <a:gdLst>
                <a:gd name="connsiteX0" fmla="*/ 223 w 863102"/>
                <a:gd name="connsiteY0" fmla="*/ 38143 h 44631"/>
                <a:gd name="connsiteX1" fmla="*/ 339948 w 863102"/>
                <a:gd name="connsiteY1" fmla="*/ 31793 h 44631"/>
                <a:gd name="connsiteX2" fmla="*/ 216123 w 863102"/>
                <a:gd name="connsiteY2" fmla="*/ 44493 h 44631"/>
                <a:gd name="connsiteX3" fmla="*/ 527273 w 863102"/>
                <a:gd name="connsiteY3" fmla="*/ 38143 h 44631"/>
                <a:gd name="connsiteX4" fmla="*/ 441548 w 863102"/>
                <a:gd name="connsiteY4" fmla="*/ 31793 h 44631"/>
                <a:gd name="connsiteX5" fmla="*/ 682848 w 863102"/>
                <a:gd name="connsiteY5" fmla="*/ 31793 h 44631"/>
                <a:gd name="connsiteX6" fmla="*/ 555848 w 863102"/>
                <a:gd name="connsiteY6" fmla="*/ 31793 h 44631"/>
                <a:gd name="connsiteX7" fmla="*/ 860648 w 863102"/>
                <a:gd name="connsiteY7" fmla="*/ 22268 h 44631"/>
                <a:gd name="connsiteX8" fmla="*/ 679673 w 863102"/>
                <a:gd name="connsiteY8" fmla="*/ 25443 h 44631"/>
                <a:gd name="connsiteX9" fmla="*/ 333598 w 863102"/>
                <a:gd name="connsiteY9" fmla="*/ 43 h 44631"/>
                <a:gd name="connsiteX10" fmla="*/ 466948 w 863102"/>
                <a:gd name="connsiteY10" fmla="*/ 19093 h 44631"/>
                <a:gd name="connsiteX11" fmla="*/ 216123 w 863102"/>
                <a:gd name="connsiteY11" fmla="*/ 9568 h 44631"/>
                <a:gd name="connsiteX12" fmla="*/ 285973 w 863102"/>
                <a:gd name="connsiteY12" fmla="*/ 15918 h 44631"/>
                <a:gd name="connsiteX13" fmla="*/ 223 w 863102"/>
                <a:gd name="connsiteY13" fmla="*/ 38143 h 44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3102" h="44631">
                  <a:moveTo>
                    <a:pt x="223" y="38143"/>
                  </a:moveTo>
                  <a:cubicBezTo>
                    <a:pt x="9219" y="40789"/>
                    <a:pt x="303965" y="30735"/>
                    <a:pt x="339948" y="31793"/>
                  </a:cubicBezTo>
                  <a:cubicBezTo>
                    <a:pt x="375931" y="32851"/>
                    <a:pt x="184902" y="43435"/>
                    <a:pt x="216123" y="44493"/>
                  </a:cubicBezTo>
                  <a:cubicBezTo>
                    <a:pt x="247344" y="45551"/>
                    <a:pt x="489702" y="40260"/>
                    <a:pt x="527273" y="38143"/>
                  </a:cubicBezTo>
                  <a:cubicBezTo>
                    <a:pt x="564844" y="36026"/>
                    <a:pt x="415619" y="32851"/>
                    <a:pt x="441548" y="31793"/>
                  </a:cubicBezTo>
                  <a:cubicBezTo>
                    <a:pt x="467477" y="30735"/>
                    <a:pt x="682848" y="31793"/>
                    <a:pt x="682848" y="31793"/>
                  </a:cubicBezTo>
                  <a:cubicBezTo>
                    <a:pt x="701898" y="31793"/>
                    <a:pt x="526215" y="33380"/>
                    <a:pt x="555848" y="31793"/>
                  </a:cubicBezTo>
                  <a:cubicBezTo>
                    <a:pt x="585481" y="30206"/>
                    <a:pt x="840011" y="23326"/>
                    <a:pt x="860648" y="22268"/>
                  </a:cubicBezTo>
                  <a:cubicBezTo>
                    <a:pt x="881285" y="21210"/>
                    <a:pt x="767515" y="29147"/>
                    <a:pt x="679673" y="25443"/>
                  </a:cubicBezTo>
                  <a:cubicBezTo>
                    <a:pt x="591831" y="21739"/>
                    <a:pt x="369052" y="1101"/>
                    <a:pt x="333598" y="43"/>
                  </a:cubicBezTo>
                  <a:cubicBezTo>
                    <a:pt x="298144" y="-1015"/>
                    <a:pt x="486527" y="17506"/>
                    <a:pt x="466948" y="19093"/>
                  </a:cubicBezTo>
                  <a:cubicBezTo>
                    <a:pt x="447369" y="20680"/>
                    <a:pt x="246286" y="10097"/>
                    <a:pt x="216123" y="9568"/>
                  </a:cubicBezTo>
                  <a:cubicBezTo>
                    <a:pt x="185961" y="9039"/>
                    <a:pt x="315606" y="11685"/>
                    <a:pt x="285973" y="15918"/>
                  </a:cubicBezTo>
                  <a:cubicBezTo>
                    <a:pt x="256340" y="20151"/>
                    <a:pt x="-8773" y="35497"/>
                    <a:pt x="223" y="3814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" name="フリーフォーム 269">
              <a:extLst>
                <a:ext uri="{FF2B5EF4-FFF2-40B4-BE49-F238E27FC236}">
                  <a16:creationId xmlns:a16="http://schemas.microsoft.com/office/drawing/2014/main" id="{7E64A636-CD89-5CE5-374B-97F0A386F71B}"/>
                </a:ext>
              </a:extLst>
            </p:cNvPr>
            <p:cNvSpPr/>
            <p:nvPr/>
          </p:nvSpPr>
          <p:spPr>
            <a:xfrm>
              <a:off x="6750050" y="1971026"/>
              <a:ext cx="47715" cy="669198"/>
            </a:xfrm>
            <a:custGeom>
              <a:avLst/>
              <a:gdLst>
                <a:gd name="connsiteX0" fmla="*/ 15875 w 47715"/>
                <a:gd name="connsiteY0" fmla="*/ 6999 h 669198"/>
                <a:gd name="connsiteX1" fmla="*/ 0 w 47715"/>
                <a:gd name="connsiteY1" fmla="*/ 464199 h 669198"/>
                <a:gd name="connsiteX2" fmla="*/ 15875 w 47715"/>
                <a:gd name="connsiteY2" fmla="*/ 381649 h 669198"/>
                <a:gd name="connsiteX3" fmla="*/ 15875 w 47715"/>
                <a:gd name="connsiteY3" fmla="*/ 661049 h 669198"/>
                <a:gd name="connsiteX4" fmla="*/ 34925 w 47715"/>
                <a:gd name="connsiteY4" fmla="*/ 562624 h 669198"/>
                <a:gd name="connsiteX5" fmla="*/ 47625 w 47715"/>
                <a:gd name="connsiteY5" fmla="*/ 238774 h 669198"/>
                <a:gd name="connsiteX6" fmla="*/ 28575 w 47715"/>
                <a:gd name="connsiteY6" fmla="*/ 311799 h 669198"/>
                <a:gd name="connsiteX7" fmla="*/ 31750 w 47715"/>
                <a:gd name="connsiteY7" fmla="*/ 194324 h 669198"/>
                <a:gd name="connsiteX8" fmla="*/ 15875 w 47715"/>
                <a:gd name="connsiteY8" fmla="*/ 6999 h 669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715" h="669198">
                  <a:moveTo>
                    <a:pt x="15875" y="6999"/>
                  </a:moveTo>
                  <a:cubicBezTo>
                    <a:pt x="10583" y="51978"/>
                    <a:pt x="0" y="401757"/>
                    <a:pt x="0" y="464199"/>
                  </a:cubicBezTo>
                  <a:cubicBezTo>
                    <a:pt x="0" y="526641"/>
                    <a:pt x="13229" y="348841"/>
                    <a:pt x="15875" y="381649"/>
                  </a:cubicBezTo>
                  <a:cubicBezTo>
                    <a:pt x="18521" y="414457"/>
                    <a:pt x="12700" y="630886"/>
                    <a:pt x="15875" y="661049"/>
                  </a:cubicBezTo>
                  <a:cubicBezTo>
                    <a:pt x="19050" y="691212"/>
                    <a:pt x="29633" y="633003"/>
                    <a:pt x="34925" y="562624"/>
                  </a:cubicBezTo>
                  <a:cubicBezTo>
                    <a:pt x="40217" y="492245"/>
                    <a:pt x="48683" y="280578"/>
                    <a:pt x="47625" y="238774"/>
                  </a:cubicBezTo>
                  <a:cubicBezTo>
                    <a:pt x="46567" y="196970"/>
                    <a:pt x="31221" y="319207"/>
                    <a:pt x="28575" y="311799"/>
                  </a:cubicBezTo>
                  <a:cubicBezTo>
                    <a:pt x="25929" y="304391"/>
                    <a:pt x="33337" y="241949"/>
                    <a:pt x="31750" y="194324"/>
                  </a:cubicBezTo>
                  <a:cubicBezTo>
                    <a:pt x="30163" y="146699"/>
                    <a:pt x="21167" y="-37980"/>
                    <a:pt x="15875" y="699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" name="フリーフォーム 270">
              <a:extLst>
                <a:ext uri="{FF2B5EF4-FFF2-40B4-BE49-F238E27FC236}">
                  <a16:creationId xmlns:a16="http://schemas.microsoft.com/office/drawing/2014/main" id="{E9B70DEC-BCAE-F45A-532D-A383BEFDEE7A}"/>
                </a:ext>
              </a:extLst>
            </p:cNvPr>
            <p:cNvSpPr/>
            <p:nvPr/>
          </p:nvSpPr>
          <p:spPr>
            <a:xfrm>
              <a:off x="6714517" y="1949450"/>
              <a:ext cx="1099237" cy="22352"/>
            </a:xfrm>
            <a:custGeom>
              <a:avLst/>
              <a:gdLst>
                <a:gd name="connsiteX0" fmla="*/ 10133 w 1099237"/>
                <a:gd name="connsiteY0" fmla="*/ 0 h 22352"/>
                <a:gd name="connsiteX1" fmla="*/ 829283 w 1099237"/>
                <a:gd name="connsiteY1" fmla="*/ 12700 h 22352"/>
                <a:gd name="connsiteX2" fmla="*/ 584808 w 1099237"/>
                <a:gd name="connsiteY2" fmla="*/ 15875 h 22352"/>
                <a:gd name="connsiteX3" fmla="*/ 1095983 w 1099237"/>
                <a:gd name="connsiteY3" fmla="*/ 22225 h 22352"/>
                <a:gd name="connsiteX4" fmla="*/ 816583 w 1099237"/>
                <a:gd name="connsiteY4" fmla="*/ 9525 h 22352"/>
                <a:gd name="connsiteX5" fmla="*/ 400658 w 1099237"/>
                <a:gd name="connsiteY5" fmla="*/ 15875 h 22352"/>
                <a:gd name="connsiteX6" fmla="*/ 10133 w 1099237"/>
                <a:gd name="connsiteY6" fmla="*/ 0 h 2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237" h="22352">
                  <a:moveTo>
                    <a:pt x="10133" y="0"/>
                  </a:moveTo>
                  <a:lnTo>
                    <a:pt x="829283" y="12700"/>
                  </a:lnTo>
                  <a:cubicBezTo>
                    <a:pt x="925062" y="15346"/>
                    <a:pt x="540358" y="14288"/>
                    <a:pt x="584808" y="15875"/>
                  </a:cubicBezTo>
                  <a:cubicBezTo>
                    <a:pt x="629258" y="17463"/>
                    <a:pt x="1057354" y="23283"/>
                    <a:pt x="1095983" y="22225"/>
                  </a:cubicBezTo>
                  <a:cubicBezTo>
                    <a:pt x="1134612" y="21167"/>
                    <a:pt x="816583" y="9525"/>
                    <a:pt x="816583" y="9525"/>
                  </a:cubicBezTo>
                  <a:lnTo>
                    <a:pt x="400658" y="15875"/>
                  </a:lnTo>
                  <a:cubicBezTo>
                    <a:pt x="263604" y="15346"/>
                    <a:pt x="-61305" y="529"/>
                    <a:pt x="10133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" name="フリーフォーム 271">
              <a:extLst>
                <a:ext uri="{FF2B5EF4-FFF2-40B4-BE49-F238E27FC236}">
                  <a16:creationId xmlns:a16="http://schemas.microsoft.com/office/drawing/2014/main" id="{9868AF98-74F7-61B7-3914-72B8455712CF}"/>
                </a:ext>
              </a:extLst>
            </p:cNvPr>
            <p:cNvSpPr/>
            <p:nvPr/>
          </p:nvSpPr>
          <p:spPr>
            <a:xfrm>
              <a:off x="7827547" y="1952412"/>
              <a:ext cx="19180" cy="727413"/>
            </a:xfrm>
            <a:custGeom>
              <a:avLst/>
              <a:gdLst>
                <a:gd name="connsiteX0" fmla="*/ 2003 w 19180"/>
                <a:gd name="connsiteY0" fmla="*/ 213 h 727413"/>
                <a:gd name="connsiteX1" fmla="*/ 14703 w 19180"/>
                <a:gd name="connsiteY1" fmla="*/ 422488 h 727413"/>
                <a:gd name="connsiteX2" fmla="*/ 17878 w 19180"/>
                <a:gd name="connsiteY2" fmla="*/ 720938 h 727413"/>
                <a:gd name="connsiteX3" fmla="*/ 17878 w 19180"/>
                <a:gd name="connsiteY3" fmla="*/ 616163 h 727413"/>
                <a:gd name="connsiteX4" fmla="*/ 2003 w 19180"/>
                <a:gd name="connsiteY4" fmla="*/ 479638 h 727413"/>
                <a:gd name="connsiteX5" fmla="*/ 2003 w 19180"/>
                <a:gd name="connsiteY5" fmla="*/ 213 h 72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80" h="727413">
                  <a:moveTo>
                    <a:pt x="2003" y="213"/>
                  </a:moveTo>
                  <a:cubicBezTo>
                    <a:pt x="4120" y="-9312"/>
                    <a:pt x="12057" y="302367"/>
                    <a:pt x="14703" y="422488"/>
                  </a:cubicBezTo>
                  <a:cubicBezTo>
                    <a:pt x="17349" y="542609"/>
                    <a:pt x="17349" y="688659"/>
                    <a:pt x="17878" y="720938"/>
                  </a:cubicBezTo>
                  <a:cubicBezTo>
                    <a:pt x="18407" y="753217"/>
                    <a:pt x="20524" y="656380"/>
                    <a:pt x="17878" y="616163"/>
                  </a:cubicBezTo>
                  <a:cubicBezTo>
                    <a:pt x="15232" y="575946"/>
                    <a:pt x="5178" y="574888"/>
                    <a:pt x="2003" y="479638"/>
                  </a:cubicBezTo>
                  <a:cubicBezTo>
                    <a:pt x="-1172" y="384388"/>
                    <a:pt x="-114" y="9738"/>
                    <a:pt x="2003" y="21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" name="フリーフォーム 272">
              <a:extLst>
                <a:ext uri="{FF2B5EF4-FFF2-40B4-BE49-F238E27FC236}">
                  <a16:creationId xmlns:a16="http://schemas.microsoft.com/office/drawing/2014/main" id="{4EE81453-06FF-D2D0-753D-16E435AA5480}"/>
                </a:ext>
              </a:extLst>
            </p:cNvPr>
            <p:cNvSpPr/>
            <p:nvPr/>
          </p:nvSpPr>
          <p:spPr>
            <a:xfrm>
              <a:off x="7041503" y="2689982"/>
              <a:ext cx="240180" cy="59867"/>
            </a:xfrm>
            <a:custGeom>
              <a:avLst/>
              <a:gdLst>
                <a:gd name="connsiteX0" fmla="*/ 647 w 240180"/>
                <a:gd name="connsiteY0" fmla="*/ 11943 h 59867"/>
                <a:gd name="connsiteX1" fmla="*/ 207022 w 240180"/>
                <a:gd name="connsiteY1" fmla="*/ 2418 h 59867"/>
                <a:gd name="connsiteX2" fmla="*/ 229247 w 240180"/>
                <a:gd name="connsiteY2" fmla="*/ 5593 h 59867"/>
                <a:gd name="connsiteX3" fmla="*/ 99072 w 240180"/>
                <a:gd name="connsiteY3" fmla="*/ 59568 h 59867"/>
                <a:gd name="connsiteX4" fmla="*/ 140347 w 240180"/>
                <a:gd name="connsiteY4" fmla="*/ 27818 h 59867"/>
                <a:gd name="connsiteX5" fmla="*/ 647 w 240180"/>
                <a:gd name="connsiteY5" fmla="*/ 11943 h 59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180" h="59867">
                  <a:moveTo>
                    <a:pt x="647" y="11943"/>
                  </a:moveTo>
                  <a:cubicBezTo>
                    <a:pt x="11760" y="7710"/>
                    <a:pt x="168922" y="3476"/>
                    <a:pt x="207022" y="2418"/>
                  </a:cubicBezTo>
                  <a:cubicBezTo>
                    <a:pt x="245122" y="1360"/>
                    <a:pt x="247239" y="-3932"/>
                    <a:pt x="229247" y="5593"/>
                  </a:cubicBezTo>
                  <a:cubicBezTo>
                    <a:pt x="211255" y="15118"/>
                    <a:pt x="113889" y="55864"/>
                    <a:pt x="99072" y="59568"/>
                  </a:cubicBezTo>
                  <a:cubicBezTo>
                    <a:pt x="84255" y="63272"/>
                    <a:pt x="155693" y="31522"/>
                    <a:pt x="140347" y="27818"/>
                  </a:cubicBezTo>
                  <a:cubicBezTo>
                    <a:pt x="125001" y="24114"/>
                    <a:pt x="-10466" y="16176"/>
                    <a:pt x="647" y="1194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" name="フリーフォーム 273">
              <a:extLst>
                <a:ext uri="{FF2B5EF4-FFF2-40B4-BE49-F238E27FC236}">
                  <a16:creationId xmlns:a16="http://schemas.microsoft.com/office/drawing/2014/main" id="{879297DE-3896-F60A-3690-A5F11186E71A}"/>
                </a:ext>
              </a:extLst>
            </p:cNvPr>
            <p:cNvSpPr/>
            <p:nvPr/>
          </p:nvSpPr>
          <p:spPr>
            <a:xfrm>
              <a:off x="7200098" y="2682630"/>
              <a:ext cx="610415" cy="23006"/>
            </a:xfrm>
            <a:custGeom>
              <a:avLst/>
              <a:gdLst>
                <a:gd name="connsiteX0" fmla="*/ 802 w 610415"/>
                <a:gd name="connsiteY0" fmla="*/ 22470 h 23006"/>
                <a:gd name="connsiteX1" fmla="*/ 505627 w 610415"/>
                <a:gd name="connsiteY1" fmla="*/ 16120 h 23006"/>
                <a:gd name="connsiteX2" fmla="*/ 610402 w 610415"/>
                <a:gd name="connsiteY2" fmla="*/ 16120 h 23006"/>
                <a:gd name="connsiteX3" fmla="*/ 511977 w 610415"/>
                <a:gd name="connsiteY3" fmla="*/ 12945 h 23006"/>
                <a:gd name="connsiteX4" fmla="*/ 391327 w 610415"/>
                <a:gd name="connsiteY4" fmla="*/ 245 h 23006"/>
                <a:gd name="connsiteX5" fmla="*/ 802 w 610415"/>
                <a:gd name="connsiteY5" fmla="*/ 22470 h 2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415" h="23006">
                  <a:moveTo>
                    <a:pt x="802" y="22470"/>
                  </a:moveTo>
                  <a:cubicBezTo>
                    <a:pt x="19852" y="25116"/>
                    <a:pt x="404027" y="17178"/>
                    <a:pt x="505627" y="16120"/>
                  </a:cubicBezTo>
                  <a:cubicBezTo>
                    <a:pt x="607227" y="15062"/>
                    <a:pt x="609344" y="16649"/>
                    <a:pt x="610402" y="16120"/>
                  </a:cubicBezTo>
                  <a:cubicBezTo>
                    <a:pt x="611460" y="15591"/>
                    <a:pt x="548489" y="15591"/>
                    <a:pt x="511977" y="12945"/>
                  </a:cubicBezTo>
                  <a:cubicBezTo>
                    <a:pt x="475465" y="10299"/>
                    <a:pt x="475464" y="-1872"/>
                    <a:pt x="391327" y="245"/>
                  </a:cubicBezTo>
                  <a:cubicBezTo>
                    <a:pt x="307190" y="2362"/>
                    <a:pt x="-18248" y="19824"/>
                    <a:pt x="802" y="2247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" name="フリーフォーム 274">
              <a:extLst>
                <a:ext uri="{FF2B5EF4-FFF2-40B4-BE49-F238E27FC236}">
                  <a16:creationId xmlns:a16="http://schemas.microsoft.com/office/drawing/2014/main" id="{9893DD20-6CE0-0CAA-DEBE-6416FC283566}"/>
                </a:ext>
              </a:extLst>
            </p:cNvPr>
            <p:cNvSpPr/>
            <p:nvPr/>
          </p:nvSpPr>
          <p:spPr>
            <a:xfrm>
              <a:off x="7001893" y="2708157"/>
              <a:ext cx="887988" cy="25775"/>
            </a:xfrm>
            <a:custGeom>
              <a:avLst/>
              <a:gdLst>
                <a:gd name="connsiteX0" fmla="*/ 11682 w 887988"/>
                <a:gd name="connsiteY0" fmla="*/ 6468 h 25775"/>
                <a:gd name="connsiteX1" fmla="*/ 567307 w 887988"/>
                <a:gd name="connsiteY1" fmla="*/ 6468 h 25775"/>
                <a:gd name="connsiteX2" fmla="*/ 887982 w 887988"/>
                <a:gd name="connsiteY2" fmla="*/ 118 h 25775"/>
                <a:gd name="connsiteX3" fmla="*/ 576832 w 887988"/>
                <a:gd name="connsiteY3" fmla="*/ 12818 h 25775"/>
                <a:gd name="connsiteX4" fmla="*/ 218057 w 887988"/>
                <a:gd name="connsiteY4" fmla="*/ 25518 h 25775"/>
                <a:gd name="connsiteX5" fmla="*/ 11682 w 887988"/>
                <a:gd name="connsiteY5" fmla="*/ 6468 h 2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7988" h="25775">
                  <a:moveTo>
                    <a:pt x="11682" y="6468"/>
                  </a:moveTo>
                  <a:cubicBezTo>
                    <a:pt x="69890" y="3293"/>
                    <a:pt x="421257" y="7526"/>
                    <a:pt x="567307" y="6468"/>
                  </a:cubicBezTo>
                  <a:cubicBezTo>
                    <a:pt x="713357" y="5410"/>
                    <a:pt x="886394" y="-940"/>
                    <a:pt x="887982" y="118"/>
                  </a:cubicBezTo>
                  <a:cubicBezTo>
                    <a:pt x="889570" y="1176"/>
                    <a:pt x="576832" y="12818"/>
                    <a:pt x="576832" y="12818"/>
                  </a:cubicBezTo>
                  <a:lnTo>
                    <a:pt x="218057" y="25518"/>
                  </a:lnTo>
                  <a:cubicBezTo>
                    <a:pt x="127040" y="28164"/>
                    <a:pt x="-46526" y="9643"/>
                    <a:pt x="11682" y="646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" name="フリーフォーム 275">
              <a:extLst>
                <a:ext uri="{FF2B5EF4-FFF2-40B4-BE49-F238E27FC236}">
                  <a16:creationId xmlns:a16="http://schemas.microsoft.com/office/drawing/2014/main" id="{C3D76EB7-03B6-8E8C-6328-A70085565189}"/>
                </a:ext>
              </a:extLst>
            </p:cNvPr>
            <p:cNvSpPr/>
            <p:nvPr/>
          </p:nvSpPr>
          <p:spPr>
            <a:xfrm>
              <a:off x="7821202" y="1492037"/>
              <a:ext cx="34166" cy="461745"/>
            </a:xfrm>
            <a:custGeom>
              <a:avLst/>
              <a:gdLst>
                <a:gd name="connsiteX0" fmla="*/ 24223 w 34166"/>
                <a:gd name="connsiteY0" fmla="*/ 213 h 461745"/>
                <a:gd name="connsiteX1" fmla="*/ 30573 w 34166"/>
                <a:gd name="connsiteY1" fmla="*/ 247863 h 461745"/>
                <a:gd name="connsiteX2" fmla="*/ 33748 w 34166"/>
                <a:gd name="connsiteY2" fmla="*/ 457413 h 461745"/>
                <a:gd name="connsiteX3" fmla="*/ 30573 w 34166"/>
                <a:gd name="connsiteY3" fmla="*/ 371688 h 461745"/>
                <a:gd name="connsiteX4" fmla="*/ 1998 w 34166"/>
                <a:gd name="connsiteY4" fmla="*/ 162138 h 461745"/>
                <a:gd name="connsiteX5" fmla="*/ 5173 w 34166"/>
                <a:gd name="connsiteY5" fmla="*/ 203413 h 461745"/>
                <a:gd name="connsiteX6" fmla="*/ 24223 w 34166"/>
                <a:gd name="connsiteY6" fmla="*/ 213 h 46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166" h="461745">
                  <a:moveTo>
                    <a:pt x="24223" y="213"/>
                  </a:moveTo>
                  <a:cubicBezTo>
                    <a:pt x="28456" y="7621"/>
                    <a:pt x="28986" y="171663"/>
                    <a:pt x="30573" y="247863"/>
                  </a:cubicBezTo>
                  <a:cubicBezTo>
                    <a:pt x="32160" y="324063"/>
                    <a:pt x="33748" y="436776"/>
                    <a:pt x="33748" y="457413"/>
                  </a:cubicBezTo>
                  <a:cubicBezTo>
                    <a:pt x="33748" y="478050"/>
                    <a:pt x="35865" y="420900"/>
                    <a:pt x="30573" y="371688"/>
                  </a:cubicBezTo>
                  <a:cubicBezTo>
                    <a:pt x="25281" y="322476"/>
                    <a:pt x="6231" y="190184"/>
                    <a:pt x="1998" y="162138"/>
                  </a:cubicBezTo>
                  <a:cubicBezTo>
                    <a:pt x="-2235" y="134092"/>
                    <a:pt x="940" y="226167"/>
                    <a:pt x="5173" y="203413"/>
                  </a:cubicBezTo>
                  <a:cubicBezTo>
                    <a:pt x="9406" y="180659"/>
                    <a:pt x="19990" y="-7195"/>
                    <a:pt x="24223" y="21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" name="フリーフォーム 276">
              <a:extLst>
                <a:ext uri="{FF2B5EF4-FFF2-40B4-BE49-F238E27FC236}">
                  <a16:creationId xmlns:a16="http://schemas.microsoft.com/office/drawing/2014/main" id="{594ADBAD-D437-AD9E-A2EE-DCEE40812E5B}"/>
                </a:ext>
              </a:extLst>
            </p:cNvPr>
            <p:cNvSpPr/>
            <p:nvPr/>
          </p:nvSpPr>
          <p:spPr>
            <a:xfrm>
              <a:off x="7835852" y="2709681"/>
              <a:ext cx="24043" cy="408553"/>
            </a:xfrm>
            <a:custGeom>
              <a:avLst/>
              <a:gdLst>
                <a:gd name="connsiteX0" fmla="*/ 19098 w 24043"/>
                <a:gd name="connsiteY0" fmla="*/ 1769 h 408553"/>
                <a:gd name="connsiteX1" fmla="*/ 22273 w 24043"/>
                <a:gd name="connsiteY1" fmla="*/ 385944 h 408553"/>
                <a:gd name="connsiteX2" fmla="*/ 22273 w 24043"/>
                <a:gd name="connsiteY2" fmla="*/ 351019 h 408553"/>
                <a:gd name="connsiteX3" fmla="*/ 48 w 24043"/>
                <a:gd name="connsiteY3" fmla="*/ 246244 h 408553"/>
                <a:gd name="connsiteX4" fmla="*/ 19098 w 24043"/>
                <a:gd name="connsiteY4" fmla="*/ 1769 h 40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43" h="408553">
                  <a:moveTo>
                    <a:pt x="19098" y="1769"/>
                  </a:moveTo>
                  <a:cubicBezTo>
                    <a:pt x="22802" y="25052"/>
                    <a:pt x="21744" y="327736"/>
                    <a:pt x="22273" y="385944"/>
                  </a:cubicBezTo>
                  <a:cubicBezTo>
                    <a:pt x="22802" y="444152"/>
                    <a:pt x="25977" y="374302"/>
                    <a:pt x="22273" y="351019"/>
                  </a:cubicBezTo>
                  <a:cubicBezTo>
                    <a:pt x="18569" y="327736"/>
                    <a:pt x="1106" y="300748"/>
                    <a:pt x="48" y="246244"/>
                  </a:cubicBezTo>
                  <a:cubicBezTo>
                    <a:pt x="-1010" y="191740"/>
                    <a:pt x="15394" y="-21514"/>
                    <a:pt x="19098" y="176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" name="フリーフォーム 277">
              <a:extLst>
                <a:ext uri="{FF2B5EF4-FFF2-40B4-BE49-F238E27FC236}">
                  <a16:creationId xmlns:a16="http://schemas.microsoft.com/office/drawing/2014/main" id="{1EC29215-D65F-39AD-0E9E-D79E27783C85}"/>
                </a:ext>
              </a:extLst>
            </p:cNvPr>
            <p:cNvSpPr/>
            <p:nvPr/>
          </p:nvSpPr>
          <p:spPr>
            <a:xfrm>
              <a:off x="7290361" y="3162300"/>
              <a:ext cx="202059" cy="17322"/>
            </a:xfrm>
            <a:custGeom>
              <a:avLst/>
              <a:gdLst>
                <a:gd name="connsiteX0" fmla="*/ 2614 w 202059"/>
                <a:gd name="connsiteY0" fmla="*/ 15875 h 17322"/>
                <a:gd name="connsiteX1" fmla="*/ 196289 w 202059"/>
                <a:gd name="connsiteY1" fmla="*/ 15875 h 17322"/>
                <a:gd name="connsiteX2" fmla="*/ 155014 w 202059"/>
                <a:gd name="connsiteY2" fmla="*/ 9525 h 17322"/>
                <a:gd name="connsiteX3" fmla="*/ 88339 w 202059"/>
                <a:gd name="connsiteY3" fmla="*/ 0 h 17322"/>
                <a:gd name="connsiteX4" fmla="*/ 2614 w 202059"/>
                <a:gd name="connsiteY4" fmla="*/ 15875 h 1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059" h="17322">
                  <a:moveTo>
                    <a:pt x="2614" y="15875"/>
                  </a:moveTo>
                  <a:cubicBezTo>
                    <a:pt x="20606" y="18521"/>
                    <a:pt x="170889" y="16933"/>
                    <a:pt x="196289" y="15875"/>
                  </a:cubicBezTo>
                  <a:cubicBezTo>
                    <a:pt x="221689" y="14817"/>
                    <a:pt x="155014" y="9525"/>
                    <a:pt x="155014" y="9525"/>
                  </a:cubicBezTo>
                  <a:cubicBezTo>
                    <a:pt x="137022" y="6879"/>
                    <a:pt x="112151" y="0"/>
                    <a:pt x="88339" y="0"/>
                  </a:cubicBezTo>
                  <a:cubicBezTo>
                    <a:pt x="64527" y="0"/>
                    <a:pt x="-15378" y="13229"/>
                    <a:pt x="2614" y="1587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" name="フリーフォーム 278">
              <a:extLst>
                <a:ext uri="{FF2B5EF4-FFF2-40B4-BE49-F238E27FC236}">
                  <a16:creationId xmlns:a16="http://schemas.microsoft.com/office/drawing/2014/main" id="{AAE1AF9A-4C9B-670E-B63D-BFC9E4D02AE8}"/>
                </a:ext>
              </a:extLst>
            </p:cNvPr>
            <p:cNvSpPr/>
            <p:nvPr/>
          </p:nvSpPr>
          <p:spPr>
            <a:xfrm>
              <a:off x="7279422" y="3245838"/>
              <a:ext cx="291373" cy="21237"/>
            </a:xfrm>
            <a:custGeom>
              <a:avLst/>
              <a:gdLst>
                <a:gd name="connsiteX0" fmla="*/ 853 w 291373"/>
                <a:gd name="connsiteY0" fmla="*/ 2187 h 21237"/>
                <a:gd name="connsiteX1" fmla="*/ 283428 w 291373"/>
                <a:gd name="connsiteY1" fmla="*/ 21237 h 21237"/>
                <a:gd name="connsiteX2" fmla="*/ 197703 w 291373"/>
                <a:gd name="connsiteY2" fmla="*/ 2187 h 21237"/>
                <a:gd name="connsiteX3" fmla="*/ 853 w 291373"/>
                <a:gd name="connsiteY3" fmla="*/ 2187 h 2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373" h="21237">
                  <a:moveTo>
                    <a:pt x="853" y="2187"/>
                  </a:moveTo>
                  <a:cubicBezTo>
                    <a:pt x="15140" y="5362"/>
                    <a:pt x="250620" y="21237"/>
                    <a:pt x="283428" y="21237"/>
                  </a:cubicBezTo>
                  <a:cubicBezTo>
                    <a:pt x="316236" y="21237"/>
                    <a:pt x="239507" y="4833"/>
                    <a:pt x="197703" y="2187"/>
                  </a:cubicBezTo>
                  <a:cubicBezTo>
                    <a:pt x="155899" y="-459"/>
                    <a:pt x="-13434" y="-988"/>
                    <a:pt x="853" y="218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" name="フリーフォーム 279">
              <a:extLst>
                <a:ext uri="{FF2B5EF4-FFF2-40B4-BE49-F238E27FC236}">
                  <a16:creationId xmlns:a16="http://schemas.microsoft.com/office/drawing/2014/main" id="{30F67F9E-FCAC-C575-9353-61574C74311C}"/>
                </a:ext>
              </a:extLst>
            </p:cNvPr>
            <p:cNvSpPr/>
            <p:nvPr/>
          </p:nvSpPr>
          <p:spPr>
            <a:xfrm>
              <a:off x="5027998" y="3158336"/>
              <a:ext cx="1043952" cy="26951"/>
            </a:xfrm>
            <a:custGeom>
              <a:avLst/>
              <a:gdLst>
                <a:gd name="connsiteX0" fmla="*/ 10727 w 1043952"/>
                <a:gd name="connsiteY0" fmla="*/ 26189 h 26951"/>
                <a:gd name="connsiteX1" fmla="*/ 855277 w 1043952"/>
                <a:gd name="connsiteY1" fmla="*/ 19839 h 26951"/>
                <a:gd name="connsiteX2" fmla="*/ 550477 w 1043952"/>
                <a:gd name="connsiteY2" fmla="*/ 789 h 26951"/>
                <a:gd name="connsiteX3" fmla="*/ 1042602 w 1043952"/>
                <a:gd name="connsiteY3" fmla="*/ 3964 h 26951"/>
                <a:gd name="connsiteX4" fmla="*/ 687002 w 1043952"/>
                <a:gd name="connsiteY4" fmla="*/ 7139 h 26951"/>
                <a:gd name="connsiteX5" fmla="*/ 398077 w 1043952"/>
                <a:gd name="connsiteY5" fmla="*/ 3964 h 26951"/>
                <a:gd name="connsiteX6" fmla="*/ 10727 w 1043952"/>
                <a:gd name="connsiteY6" fmla="*/ 26189 h 2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3952" h="26951">
                  <a:moveTo>
                    <a:pt x="10727" y="26189"/>
                  </a:moveTo>
                  <a:cubicBezTo>
                    <a:pt x="86927" y="28835"/>
                    <a:pt x="765319" y="24072"/>
                    <a:pt x="855277" y="19839"/>
                  </a:cubicBezTo>
                  <a:cubicBezTo>
                    <a:pt x="945235" y="15606"/>
                    <a:pt x="519256" y="3435"/>
                    <a:pt x="550477" y="789"/>
                  </a:cubicBezTo>
                  <a:cubicBezTo>
                    <a:pt x="581698" y="-1857"/>
                    <a:pt x="1019848" y="2906"/>
                    <a:pt x="1042602" y="3964"/>
                  </a:cubicBezTo>
                  <a:cubicBezTo>
                    <a:pt x="1065356" y="5022"/>
                    <a:pt x="794423" y="7139"/>
                    <a:pt x="687002" y="7139"/>
                  </a:cubicBezTo>
                  <a:cubicBezTo>
                    <a:pt x="579581" y="7139"/>
                    <a:pt x="510790" y="2906"/>
                    <a:pt x="398077" y="3964"/>
                  </a:cubicBezTo>
                  <a:cubicBezTo>
                    <a:pt x="285365" y="5022"/>
                    <a:pt x="-65473" y="23543"/>
                    <a:pt x="10727" y="2618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 280">
              <a:extLst>
                <a:ext uri="{FF2B5EF4-FFF2-40B4-BE49-F238E27FC236}">
                  <a16:creationId xmlns:a16="http://schemas.microsoft.com/office/drawing/2014/main" id="{8C63007E-287C-788B-93D4-6E7B1919447C}"/>
                </a:ext>
              </a:extLst>
            </p:cNvPr>
            <p:cNvSpPr/>
            <p:nvPr/>
          </p:nvSpPr>
          <p:spPr>
            <a:xfrm>
              <a:off x="6759591" y="1949319"/>
              <a:ext cx="1061088" cy="113041"/>
            </a:xfrm>
            <a:custGeom>
              <a:avLst/>
              <a:gdLst>
                <a:gd name="connsiteX0" fmla="*/ 3159 w 1061088"/>
                <a:gd name="connsiteY0" fmla="*/ 3306 h 113041"/>
                <a:gd name="connsiteX1" fmla="*/ 142859 w 1061088"/>
                <a:gd name="connsiteY1" fmla="*/ 108081 h 113041"/>
                <a:gd name="connsiteX2" fmla="*/ 92059 w 1061088"/>
                <a:gd name="connsiteY2" fmla="*/ 95381 h 113041"/>
                <a:gd name="connsiteX3" fmla="*/ 400034 w 1061088"/>
                <a:gd name="connsiteY3" fmla="*/ 89031 h 113041"/>
                <a:gd name="connsiteX4" fmla="*/ 946134 w 1061088"/>
                <a:gd name="connsiteY4" fmla="*/ 98556 h 113041"/>
                <a:gd name="connsiteX5" fmla="*/ 911209 w 1061088"/>
                <a:gd name="connsiteY5" fmla="*/ 101731 h 113041"/>
                <a:gd name="connsiteX6" fmla="*/ 971534 w 1061088"/>
                <a:gd name="connsiteY6" fmla="*/ 85856 h 113041"/>
                <a:gd name="connsiteX7" fmla="*/ 1060434 w 1061088"/>
                <a:gd name="connsiteY7" fmla="*/ 28706 h 113041"/>
                <a:gd name="connsiteX8" fmla="*/ 1003284 w 1061088"/>
                <a:gd name="connsiteY8" fmla="*/ 54106 h 113041"/>
                <a:gd name="connsiteX9" fmla="*/ 850884 w 1061088"/>
                <a:gd name="connsiteY9" fmla="*/ 79506 h 113041"/>
                <a:gd name="connsiteX10" fmla="*/ 507984 w 1061088"/>
                <a:gd name="connsiteY10" fmla="*/ 101731 h 113041"/>
                <a:gd name="connsiteX11" fmla="*/ 180959 w 1061088"/>
                <a:gd name="connsiteY11" fmla="*/ 98556 h 113041"/>
                <a:gd name="connsiteX12" fmla="*/ 53959 w 1061088"/>
                <a:gd name="connsiteY12" fmla="*/ 31881 h 113041"/>
                <a:gd name="connsiteX13" fmla="*/ 3159 w 1061088"/>
                <a:gd name="connsiteY13" fmla="*/ 3306 h 113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1088" h="113041">
                  <a:moveTo>
                    <a:pt x="3159" y="3306"/>
                  </a:moveTo>
                  <a:cubicBezTo>
                    <a:pt x="17976" y="16006"/>
                    <a:pt x="128042" y="92735"/>
                    <a:pt x="142859" y="108081"/>
                  </a:cubicBezTo>
                  <a:cubicBezTo>
                    <a:pt x="157676" y="123427"/>
                    <a:pt x="49197" y="98556"/>
                    <a:pt x="92059" y="95381"/>
                  </a:cubicBezTo>
                  <a:cubicBezTo>
                    <a:pt x="134921" y="92206"/>
                    <a:pt x="257688" y="88502"/>
                    <a:pt x="400034" y="89031"/>
                  </a:cubicBezTo>
                  <a:cubicBezTo>
                    <a:pt x="542380" y="89560"/>
                    <a:pt x="860938" y="96439"/>
                    <a:pt x="946134" y="98556"/>
                  </a:cubicBezTo>
                  <a:cubicBezTo>
                    <a:pt x="1031330" y="100673"/>
                    <a:pt x="906976" y="103848"/>
                    <a:pt x="911209" y="101731"/>
                  </a:cubicBezTo>
                  <a:cubicBezTo>
                    <a:pt x="915442" y="99614"/>
                    <a:pt x="946663" y="98027"/>
                    <a:pt x="971534" y="85856"/>
                  </a:cubicBezTo>
                  <a:cubicBezTo>
                    <a:pt x="996405" y="73685"/>
                    <a:pt x="1055142" y="33998"/>
                    <a:pt x="1060434" y="28706"/>
                  </a:cubicBezTo>
                  <a:cubicBezTo>
                    <a:pt x="1065726" y="23414"/>
                    <a:pt x="1038209" y="45639"/>
                    <a:pt x="1003284" y="54106"/>
                  </a:cubicBezTo>
                  <a:cubicBezTo>
                    <a:pt x="968359" y="62573"/>
                    <a:pt x="933434" y="71569"/>
                    <a:pt x="850884" y="79506"/>
                  </a:cubicBezTo>
                  <a:cubicBezTo>
                    <a:pt x="768334" y="87444"/>
                    <a:pt x="619638" y="98556"/>
                    <a:pt x="507984" y="101731"/>
                  </a:cubicBezTo>
                  <a:cubicBezTo>
                    <a:pt x="396330" y="104906"/>
                    <a:pt x="256630" y="110198"/>
                    <a:pt x="180959" y="98556"/>
                  </a:cubicBezTo>
                  <a:cubicBezTo>
                    <a:pt x="105288" y="86914"/>
                    <a:pt x="78830" y="46169"/>
                    <a:pt x="53959" y="31881"/>
                  </a:cubicBezTo>
                  <a:cubicBezTo>
                    <a:pt x="29088" y="17594"/>
                    <a:pt x="-11658" y="-9394"/>
                    <a:pt x="3159" y="330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" name="フリーフォーム 281">
              <a:extLst>
                <a:ext uri="{FF2B5EF4-FFF2-40B4-BE49-F238E27FC236}">
                  <a16:creationId xmlns:a16="http://schemas.microsoft.com/office/drawing/2014/main" id="{118A1019-6A34-FB35-228D-5E773B6FA91F}"/>
                </a:ext>
              </a:extLst>
            </p:cNvPr>
            <p:cNvSpPr/>
            <p:nvPr/>
          </p:nvSpPr>
          <p:spPr>
            <a:xfrm>
              <a:off x="6889654" y="2032967"/>
              <a:ext cx="22390" cy="572276"/>
            </a:xfrm>
            <a:custGeom>
              <a:avLst/>
              <a:gdLst>
                <a:gd name="connsiteX0" fmla="*/ 96 w 22390"/>
                <a:gd name="connsiteY0" fmla="*/ 18083 h 572276"/>
                <a:gd name="connsiteX1" fmla="*/ 9621 w 22390"/>
                <a:gd name="connsiteY1" fmla="*/ 446708 h 572276"/>
                <a:gd name="connsiteX2" fmla="*/ 15971 w 22390"/>
                <a:gd name="connsiteY2" fmla="*/ 370508 h 572276"/>
                <a:gd name="connsiteX3" fmla="*/ 19146 w 22390"/>
                <a:gd name="connsiteY3" fmla="*/ 567358 h 572276"/>
                <a:gd name="connsiteX4" fmla="*/ 22321 w 22390"/>
                <a:gd name="connsiteY4" fmla="*/ 478458 h 572276"/>
                <a:gd name="connsiteX5" fmla="*/ 15971 w 22390"/>
                <a:gd name="connsiteY5" fmla="*/ 116508 h 572276"/>
                <a:gd name="connsiteX6" fmla="*/ 96 w 22390"/>
                <a:gd name="connsiteY6" fmla="*/ 18083 h 57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390" h="572276">
                  <a:moveTo>
                    <a:pt x="96" y="18083"/>
                  </a:moveTo>
                  <a:cubicBezTo>
                    <a:pt x="-962" y="73116"/>
                    <a:pt x="6975" y="387971"/>
                    <a:pt x="9621" y="446708"/>
                  </a:cubicBezTo>
                  <a:cubicBezTo>
                    <a:pt x="12267" y="505445"/>
                    <a:pt x="14384" y="350400"/>
                    <a:pt x="15971" y="370508"/>
                  </a:cubicBezTo>
                  <a:cubicBezTo>
                    <a:pt x="17559" y="390616"/>
                    <a:pt x="18088" y="549367"/>
                    <a:pt x="19146" y="567358"/>
                  </a:cubicBezTo>
                  <a:cubicBezTo>
                    <a:pt x="20204" y="585349"/>
                    <a:pt x="22850" y="553600"/>
                    <a:pt x="22321" y="478458"/>
                  </a:cubicBezTo>
                  <a:cubicBezTo>
                    <a:pt x="21792" y="403316"/>
                    <a:pt x="17558" y="188475"/>
                    <a:pt x="15971" y="116508"/>
                  </a:cubicBezTo>
                  <a:cubicBezTo>
                    <a:pt x="14384" y="44541"/>
                    <a:pt x="1154" y="-36950"/>
                    <a:pt x="96" y="1808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" name="フリーフォーム 282">
              <a:extLst>
                <a:ext uri="{FF2B5EF4-FFF2-40B4-BE49-F238E27FC236}">
                  <a16:creationId xmlns:a16="http://schemas.microsoft.com/office/drawing/2014/main" id="{54B0E538-8D20-A520-D2D9-A336FCE5D2BA}"/>
                </a:ext>
              </a:extLst>
            </p:cNvPr>
            <p:cNvSpPr/>
            <p:nvPr/>
          </p:nvSpPr>
          <p:spPr>
            <a:xfrm>
              <a:off x="6821953" y="2603968"/>
              <a:ext cx="152337" cy="56702"/>
            </a:xfrm>
            <a:custGeom>
              <a:avLst/>
              <a:gdLst>
                <a:gd name="connsiteX0" fmla="*/ 1122 w 152337"/>
                <a:gd name="connsiteY0" fmla="*/ 56682 h 56702"/>
                <a:gd name="connsiteX1" fmla="*/ 150347 w 152337"/>
                <a:gd name="connsiteY1" fmla="*/ 9057 h 56702"/>
                <a:gd name="connsiteX2" fmla="*/ 83672 w 152337"/>
                <a:gd name="connsiteY2" fmla="*/ 2707 h 56702"/>
                <a:gd name="connsiteX3" fmla="*/ 1122 w 152337"/>
                <a:gd name="connsiteY3" fmla="*/ 56682 h 56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37" h="56702">
                  <a:moveTo>
                    <a:pt x="1122" y="56682"/>
                  </a:moveTo>
                  <a:cubicBezTo>
                    <a:pt x="12234" y="57740"/>
                    <a:pt x="136589" y="18053"/>
                    <a:pt x="150347" y="9057"/>
                  </a:cubicBezTo>
                  <a:cubicBezTo>
                    <a:pt x="164105" y="61"/>
                    <a:pt x="102722" y="-2585"/>
                    <a:pt x="83672" y="2707"/>
                  </a:cubicBezTo>
                  <a:cubicBezTo>
                    <a:pt x="64622" y="7999"/>
                    <a:pt x="-9990" y="55624"/>
                    <a:pt x="1122" y="5668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" name="フリーフォーム 283">
              <a:extLst>
                <a:ext uri="{FF2B5EF4-FFF2-40B4-BE49-F238E27FC236}">
                  <a16:creationId xmlns:a16="http://schemas.microsoft.com/office/drawing/2014/main" id="{6BC2C441-C4E8-9A55-98BE-70C999127AF7}"/>
                </a:ext>
              </a:extLst>
            </p:cNvPr>
            <p:cNvSpPr/>
            <p:nvPr/>
          </p:nvSpPr>
          <p:spPr>
            <a:xfrm>
              <a:off x="6924675" y="2597150"/>
              <a:ext cx="814282" cy="25565"/>
            </a:xfrm>
            <a:custGeom>
              <a:avLst/>
              <a:gdLst>
                <a:gd name="connsiteX0" fmla="*/ 0 w 814282"/>
                <a:gd name="connsiteY0" fmla="*/ 12700 h 25565"/>
                <a:gd name="connsiteX1" fmla="*/ 771525 w 814282"/>
                <a:gd name="connsiteY1" fmla="*/ 25400 h 25565"/>
                <a:gd name="connsiteX2" fmla="*/ 558800 w 814282"/>
                <a:gd name="connsiteY2" fmla="*/ 19050 h 25565"/>
                <a:gd name="connsiteX3" fmla="*/ 812800 w 814282"/>
                <a:gd name="connsiteY3" fmla="*/ 6350 h 25565"/>
                <a:gd name="connsiteX4" fmla="*/ 415925 w 814282"/>
                <a:gd name="connsiteY4" fmla="*/ 0 h 25565"/>
                <a:gd name="connsiteX5" fmla="*/ 0 w 814282"/>
                <a:gd name="connsiteY5" fmla="*/ 12700 h 2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282" h="25565">
                  <a:moveTo>
                    <a:pt x="0" y="12700"/>
                  </a:moveTo>
                  <a:lnTo>
                    <a:pt x="771525" y="25400"/>
                  </a:lnTo>
                  <a:cubicBezTo>
                    <a:pt x="864658" y="26458"/>
                    <a:pt x="551921" y="22225"/>
                    <a:pt x="558800" y="19050"/>
                  </a:cubicBezTo>
                  <a:cubicBezTo>
                    <a:pt x="565679" y="15875"/>
                    <a:pt x="836613" y="9525"/>
                    <a:pt x="812800" y="6350"/>
                  </a:cubicBezTo>
                  <a:cubicBezTo>
                    <a:pt x="788988" y="3175"/>
                    <a:pt x="415925" y="0"/>
                    <a:pt x="415925" y="0"/>
                  </a:cubicBezTo>
                  <a:lnTo>
                    <a:pt x="0" y="12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" name="フリーフォーム 284">
              <a:extLst>
                <a:ext uri="{FF2B5EF4-FFF2-40B4-BE49-F238E27FC236}">
                  <a16:creationId xmlns:a16="http://schemas.microsoft.com/office/drawing/2014/main" id="{4ACF97AE-7CF7-E0DE-36F0-9A7A5D805546}"/>
                </a:ext>
              </a:extLst>
            </p:cNvPr>
            <p:cNvSpPr/>
            <p:nvPr/>
          </p:nvSpPr>
          <p:spPr>
            <a:xfrm>
              <a:off x="7708900" y="2054146"/>
              <a:ext cx="145385" cy="654932"/>
            </a:xfrm>
            <a:custGeom>
              <a:avLst/>
              <a:gdLst>
                <a:gd name="connsiteX0" fmla="*/ 9525 w 145385"/>
                <a:gd name="connsiteY0" fmla="*/ 79 h 654932"/>
                <a:gd name="connsiteX1" fmla="*/ 25400 w 145385"/>
                <a:gd name="connsiteY1" fmla="*/ 323929 h 654932"/>
                <a:gd name="connsiteX2" fmla="*/ 31750 w 145385"/>
                <a:gd name="connsiteY2" fmla="*/ 260429 h 654932"/>
                <a:gd name="connsiteX3" fmla="*/ 31750 w 145385"/>
                <a:gd name="connsiteY3" fmla="*/ 552529 h 654932"/>
                <a:gd name="connsiteX4" fmla="*/ 28575 w 145385"/>
                <a:gd name="connsiteY4" fmla="*/ 530304 h 654932"/>
                <a:gd name="connsiteX5" fmla="*/ 34925 w 145385"/>
                <a:gd name="connsiteY5" fmla="*/ 562054 h 654932"/>
                <a:gd name="connsiteX6" fmla="*/ 0 w 145385"/>
                <a:gd name="connsiteY6" fmla="*/ 533479 h 654932"/>
                <a:gd name="connsiteX7" fmla="*/ 142875 w 145385"/>
                <a:gd name="connsiteY7" fmla="*/ 654129 h 654932"/>
                <a:gd name="connsiteX8" fmla="*/ 88900 w 145385"/>
                <a:gd name="connsiteY8" fmla="*/ 584279 h 654932"/>
                <a:gd name="connsiteX9" fmla="*/ 60325 w 145385"/>
                <a:gd name="connsiteY9" fmla="*/ 549354 h 654932"/>
                <a:gd name="connsiteX10" fmla="*/ 28575 w 145385"/>
                <a:gd name="connsiteY10" fmla="*/ 295354 h 654932"/>
                <a:gd name="connsiteX11" fmla="*/ 9525 w 145385"/>
                <a:gd name="connsiteY11" fmla="*/ 79 h 65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385" h="654932">
                  <a:moveTo>
                    <a:pt x="9525" y="79"/>
                  </a:moveTo>
                  <a:cubicBezTo>
                    <a:pt x="8996" y="4842"/>
                    <a:pt x="21696" y="280537"/>
                    <a:pt x="25400" y="323929"/>
                  </a:cubicBezTo>
                  <a:cubicBezTo>
                    <a:pt x="29104" y="367321"/>
                    <a:pt x="30692" y="222329"/>
                    <a:pt x="31750" y="260429"/>
                  </a:cubicBezTo>
                  <a:cubicBezTo>
                    <a:pt x="32808" y="298529"/>
                    <a:pt x="32279" y="507550"/>
                    <a:pt x="31750" y="552529"/>
                  </a:cubicBezTo>
                  <a:cubicBezTo>
                    <a:pt x="31221" y="597508"/>
                    <a:pt x="28046" y="528717"/>
                    <a:pt x="28575" y="530304"/>
                  </a:cubicBezTo>
                  <a:cubicBezTo>
                    <a:pt x="29104" y="531891"/>
                    <a:pt x="39688" y="561525"/>
                    <a:pt x="34925" y="562054"/>
                  </a:cubicBezTo>
                  <a:cubicBezTo>
                    <a:pt x="30163" y="562583"/>
                    <a:pt x="0" y="533479"/>
                    <a:pt x="0" y="533479"/>
                  </a:cubicBezTo>
                  <a:cubicBezTo>
                    <a:pt x="17992" y="548825"/>
                    <a:pt x="128058" y="645662"/>
                    <a:pt x="142875" y="654129"/>
                  </a:cubicBezTo>
                  <a:cubicBezTo>
                    <a:pt x="157692" y="662596"/>
                    <a:pt x="102658" y="601741"/>
                    <a:pt x="88900" y="584279"/>
                  </a:cubicBezTo>
                  <a:cubicBezTo>
                    <a:pt x="75142" y="566817"/>
                    <a:pt x="70379" y="597508"/>
                    <a:pt x="60325" y="549354"/>
                  </a:cubicBezTo>
                  <a:cubicBezTo>
                    <a:pt x="50271" y="501200"/>
                    <a:pt x="33338" y="384254"/>
                    <a:pt x="28575" y="295354"/>
                  </a:cubicBezTo>
                  <a:cubicBezTo>
                    <a:pt x="23813" y="206454"/>
                    <a:pt x="10054" y="-4684"/>
                    <a:pt x="9525" y="7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" name="フリーフォーム 285">
              <a:extLst>
                <a:ext uri="{FF2B5EF4-FFF2-40B4-BE49-F238E27FC236}">
                  <a16:creationId xmlns:a16="http://schemas.microsoft.com/office/drawing/2014/main" id="{0D019915-6362-3917-AAA2-2FE757E69D35}"/>
                </a:ext>
              </a:extLst>
            </p:cNvPr>
            <p:cNvSpPr/>
            <p:nvPr/>
          </p:nvSpPr>
          <p:spPr>
            <a:xfrm>
              <a:off x="8626205" y="2832697"/>
              <a:ext cx="16306" cy="775686"/>
            </a:xfrm>
            <a:custGeom>
              <a:avLst/>
              <a:gdLst>
                <a:gd name="connsiteX0" fmla="*/ 270 w 16306"/>
                <a:gd name="connsiteY0" fmla="*/ 5753 h 775686"/>
                <a:gd name="connsiteX1" fmla="*/ 6620 w 16306"/>
                <a:gd name="connsiteY1" fmla="*/ 526453 h 775686"/>
                <a:gd name="connsiteX2" fmla="*/ 12970 w 16306"/>
                <a:gd name="connsiteY2" fmla="*/ 767753 h 775686"/>
                <a:gd name="connsiteX3" fmla="*/ 6620 w 16306"/>
                <a:gd name="connsiteY3" fmla="*/ 675678 h 775686"/>
                <a:gd name="connsiteX4" fmla="*/ 16145 w 16306"/>
                <a:gd name="connsiteY4" fmla="*/ 272453 h 775686"/>
                <a:gd name="connsiteX5" fmla="*/ 270 w 16306"/>
                <a:gd name="connsiteY5" fmla="*/ 5753 h 775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06" h="775686">
                  <a:moveTo>
                    <a:pt x="270" y="5753"/>
                  </a:moveTo>
                  <a:cubicBezTo>
                    <a:pt x="-1318" y="48086"/>
                    <a:pt x="4503" y="399453"/>
                    <a:pt x="6620" y="526453"/>
                  </a:cubicBezTo>
                  <a:cubicBezTo>
                    <a:pt x="8737" y="653453"/>
                    <a:pt x="12970" y="742882"/>
                    <a:pt x="12970" y="767753"/>
                  </a:cubicBezTo>
                  <a:cubicBezTo>
                    <a:pt x="12970" y="792624"/>
                    <a:pt x="6091" y="758228"/>
                    <a:pt x="6620" y="675678"/>
                  </a:cubicBezTo>
                  <a:cubicBezTo>
                    <a:pt x="7149" y="593128"/>
                    <a:pt x="17732" y="379874"/>
                    <a:pt x="16145" y="272453"/>
                  </a:cubicBezTo>
                  <a:cubicBezTo>
                    <a:pt x="14558" y="165032"/>
                    <a:pt x="1858" y="-36580"/>
                    <a:pt x="270" y="575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" name="フリーフォーム 286">
              <a:extLst>
                <a:ext uri="{FF2B5EF4-FFF2-40B4-BE49-F238E27FC236}">
                  <a16:creationId xmlns:a16="http://schemas.microsoft.com/office/drawing/2014/main" id="{A58807F4-E45A-7A1B-3671-66B6EAAAFF88}"/>
                </a:ext>
              </a:extLst>
            </p:cNvPr>
            <p:cNvSpPr/>
            <p:nvPr/>
          </p:nvSpPr>
          <p:spPr>
            <a:xfrm>
              <a:off x="8337748" y="1559476"/>
              <a:ext cx="19143" cy="1026968"/>
            </a:xfrm>
            <a:custGeom>
              <a:avLst/>
              <a:gdLst>
                <a:gd name="connsiteX0" fmla="*/ 18852 w 19143"/>
                <a:gd name="connsiteY0" fmla="*/ 28024 h 1026968"/>
                <a:gd name="connsiteX1" fmla="*/ 12502 w 19143"/>
                <a:gd name="connsiteY1" fmla="*/ 977349 h 1026968"/>
                <a:gd name="connsiteX2" fmla="*/ 2977 w 19143"/>
                <a:gd name="connsiteY2" fmla="*/ 831299 h 1026968"/>
                <a:gd name="connsiteX3" fmla="*/ 2977 w 19143"/>
                <a:gd name="connsiteY3" fmla="*/ 301074 h 1026968"/>
                <a:gd name="connsiteX4" fmla="*/ 18852 w 19143"/>
                <a:gd name="connsiteY4" fmla="*/ 28024 h 102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43" h="1026968">
                  <a:moveTo>
                    <a:pt x="18852" y="28024"/>
                  </a:moveTo>
                  <a:cubicBezTo>
                    <a:pt x="20439" y="140736"/>
                    <a:pt x="15148" y="843470"/>
                    <a:pt x="12502" y="977349"/>
                  </a:cubicBezTo>
                  <a:cubicBezTo>
                    <a:pt x="9856" y="1111228"/>
                    <a:pt x="4564" y="944011"/>
                    <a:pt x="2977" y="831299"/>
                  </a:cubicBezTo>
                  <a:cubicBezTo>
                    <a:pt x="1390" y="718587"/>
                    <a:pt x="-2844" y="431778"/>
                    <a:pt x="2977" y="301074"/>
                  </a:cubicBezTo>
                  <a:cubicBezTo>
                    <a:pt x="8798" y="170370"/>
                    <a:pt x="17265" y="-84688"/>
                    <a:pt x="18852" y="2802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" name="フリーフォーム 287">
              <a:extLst>
                <a:ext uri="{FF2B5EF4-FFF2-40B4-BE49-F238E27FC236}">
                  <a16:creationId xmlns:a16="http://schemas.microsoft.com/office/drawing/2014/main" id="{D253025E-8FC7-6591-4D6B-965F7C9563E8}"/>
                </a:ext>
              </a:extLst>
            </p:cNvPr>
            <p:cNvSpPr/>
            <p:nvPr/>
          </p:nvSpPr>
          <p:spPr>
            <a:xfrm>
              <a:off x="8351634" y="2588566"/>
              <a:ext cx="18303" cy="1166833"/>
            </a:xfrm>
            <a:custGeom>
              <a:avLst/>
              <a:gdLst>
                <a:gd name="connsiteX0" fmla="*/ 1791 w 18303"/>
                <a:gd name="connsiteY0" fmla="*/ 2234 h 1166833"/>
                <a:gd name="connsiteX1" fmla="*/ 1791 w 18303"/>
                <a:gd name="connsiteY1" fmla="*/ 735659 h 1166833"/>
                <a:gd name="connsiteX2" fmla="*/ 17666 w 18303"/>
                <a:gd name="connsiteY2" fmla="*/ 1145234 h 1166833"/>
                <a:gd name="connsiteX3" fmla="*/ 14491 w 18303"/>
                <a:gd name="connsiteY3" fmla="*/ 992834 h 1166833"/>
                <a:gd name="connsiteX4" fmla="*/ 1791 w 18303"/>
                <a:gd name="connsiteY4" fmla="*/ 2234 h 116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03" h="1166833">
                  <a:moveTo>
                    <a:pt x="1791" y="2234"/>
                  </a:moveTo>
                  <a:cubicBezTo>
                    <a:pt x="-326" y="-40628"/>
                    <a:pt x="-855" y="545159"/>
                    <a:pt x="1791" y="735659"/>
                  </a:cubicBezTo>
                  <a:cubicBezTo>
                    <a:pt x="4437" y="926159"/>
                    <a:pt x="15549" y="1102372"/>
                    <a:pt x="17666" y="1145234"/>
                  </a:cubicBezTo>
                  <a:cubicBezTo>
                    <a:pt x="19783" y="1188096"/>
                    <a:pt x="16079" y="1181217"/>
                    <a:pt x="14491" y="992834"/>
                  </a:cubicBezTo>
                  <a:cubicBezTo>
                    <a:pt x="12904" y="804451"/>
                    <a:pt x="3908" y="45096"/>
                    <a:pt x="1791" y="223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" name="フリーフォーム 288">
              <a:extLst>
                <a:ext uri="{FF2B5EF4-FFF2-40B4-BE49-F238E27FC236}">
                  <a16:creationId xmlns:a16="http://schemas.microsoft.com/office/drawing/2014/main" id="{4CE88A78-CFD9-172A-0BC3-DFC165D0EB10}"/>
                </a:ext>
              </a:extLst>
            </p:cNvPr>
            <p:cNvSpPr/>
            <p:nvPr/>
          </p:nvSpPr>
          <p:spPr>
            <a:xfrm>
              <a:off x="8407388" y="1605792"/>
              <a:ext cx="50841" cy="550725"/>
            </a:xfrm>
            <a:custGeom>
              <a:avLst/>
              <a:gdLst>
                <a:gd name="connsiteX0" fmla="*/ 15887 w 50841"/>
                <a:gd name="connsiteY0" fmla="*/ 758 h 550725"/>
                <a:gd name="connsiteX1" fmla="*/ 12712 w 50841"/>
                <a:gd name="connsiteY1" fmla="*/ 467483 h 550725"/>
                <a:gd name="connsiteX2" fmla="*/ 50812 w 50841"/>
                <a:gd name="connsiteY2" fmla="*/ 283333 h 550725"/>
                <a:gd name="connsiteX3" fmla="*/ 19062 w 50841"/>
                <a:gd name="connsiteY3" fmla="*/ 543683 h 550725"/>
                <a:gd name="connsiteX4" fmla="*/ 19062 w 50841"/>
                <a:gd name="connsiteY4" fmla="*/ 451608 h 550725"/>
                <a:gd name="connsiteX5" fmla="*/ 12 w 50841"/>
                <a:gd name="connsiteY5" fmla="*/ 188083 h 550725"/>
                <a:gd name="connsiteX6" fmla="*/ 22237 w 50841"/>
                <a:gd name="connsiteY6" fmla="*/ 353183 h 550725"/>
                <a:gd name="connsiteX7" fmla="*/ 15887 w 50841"/>
                <a:gd name="connsiteY7" fmla="*/ 758 h 55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841" h="550725">
                  <a:moveTo>
                    <a:pt x="15887" y="758"/>
                  </a:moveTo>
                  <a:cubicBezTo>
                    <a:pt x="14300" y="19808"/>
                    <a:pt x="6891" y="420387"/>
                    <a:pt x="12712" y="467483"/>
                  </a:cubicBezTo>
                  <a:cubicBezTo>
                    <a:pt x="18533" y="514579"/>
                    <a:pt x="49754" y="270633"/>
                    <a:pt x="50812" y="283333"/>
                  </a:cubicBezTo>
                  <a:cubicBezTo>
                    <a:pt x="51870" y="296033"/>
                    <a:pt x="24354" y="515637"/>
                    <a:pt x="19062" y="543683"/>
                  </a:cubicBezTo>
                  <a:cubicBezTo>
                    <a:pt x="13770" y="571729"/>
                    <a:pt x="22237" y="510875"/>
                    <a:pt x="19062" y="451608"/>
                  </a:cubicBezTo>
                  <a:cubicBezTo>
                    <a:pt x="15887" y="392341"/>
                    <a:pt x="-517" y="204487"/>
                    <a:pt x="12" y="188083"/>
                  </a:cubicBezTo>
                  <a:cubicBezTo>
                    <a:pt x="541" y="171679"/>
                    <a:pt x="18533" y="378583"/>
                    <a:pt x="22237" y="353183"/>
                  </a:cubicBezTo>
                  <a:cubicBezTo>
                    <a:pt x="25941" y="327783"/>
                    <a:pt x="17474" y="-18292"/>
                    <a:pt x="15887" y="75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" name="フリーフォーム 289">
              <a:extLst>
                <a:ext uri="{FF2B5EF4-FFF2-40B4-BE49-F238E27FC236}">
                  <a16:creationId xmlns:a16="http://schemas.microsoft.com/office/drawing/2014/main" id="{8953F8C4-EB92-4D86-A835-CAA942BD2B7A}"/>
                </a:ext>
              </a:extLst>
            </p:cNvPr>
            <p:cNvSpPr/>
            <p:nvPr/>
          </p:nvSpPr>
          <p:spPr>
            <a:xfrm>
              <a:off x="8362893" y="1565324"/>
              <a:ext cx="40160" cy="1471911"/>
            </a:xfrm>
            <a:custGeom>
              <a:avLst/>
              <a:gdLst>
                <a:gd name="connsiteX0" fmla="*/ 57 w 40160"/>
                <a:gd name="connsiteY0" fmla="*/ 3126 h 1471911"/>
                <a:gd name="connsiteX1" fmla="*/ 19107 w 40160"/>
                <a:gd name="connsiteY1" fmla="*/ 774651 h 1471911"/>
                <a:gd name="connsiteX2" fmla="*/ 38157 w 40160"/>
                <a:gd name="connsiteY2" fmla="*/ 1425526 h 1471911"/>
                <a:gd name="connsiteX3" fmla="*/ 38157 w 40160"/>
                <a:gd name="connsiteY3" fmla="*/ 1320751 h 1471911"/>
                <a:gd name="connsiteX4" fmla="*/ 25457 w 40160"/>
                <a:gd name="connsiteY4" fmla="*/ 533351 h 1471911"/>
                <a:gd name="connsiteX5" fmla="*/ 57 w 40160"/>
                <a:gd name="connsiteY5" fmla="*/ 3126 h 147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60" h="1471911">
                  <a:moveTo>
                    <a:pt x="57" y="3126"/>
                  </a:moveTo>
                  <a:cubicBezTo>
                    <a:pt x="-1001" y="43343"/>
                    <a:pt x="12757" y="537584"/>
                    <a:pt x="19107" y="774651"/>
                  </a:cubicBezTo>
                  <a:cubicBezTo>
                    <a:pt x="25457" y="1011718"/>
                    <a:pt x="34982" y="1334509"/>
                    <a:pt x="38157" y="1425526"/>
                  </a:cubicBezTo>
                  <a:cubicBezTo>
                    <a:pt x="41332" y="1516543"/>
                    <a:pt x="40274" y="1469447"/>
                    <a:pt x="38157" y="1320751"/>
                  </a:cubicBezTo>
                  <a:cubicBezTo>
                    <a:pt x="36040" y="1172055"/>
                    <a:pt x="29161" y="746605"/>
                    <a:pt x="25457" y="533351"/>
                  </a:cubicBezTo>
                  <a:cubicBezTo>
                    <a:pt x="21753" y="320097"/>
                    <a:pt x="1115" y="-37091"/>
                    <a:pt x="57" y="312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" name="フリーフォーム 291">
              <a:extLst>
                <a:ext uri="{FF2B5EF4-FFF2-40B4-BE49-F238E27FC236}">
                  <a16:creationId xmlns:a16="http://schemas.microsoft.com/office/drawing/2014/main" id="{2D513DD5-DED5-1652-A0F8-5EAFED7410E7}"/>
                </a:ext>
              </a:extLst>
            </p:cNvPr>
            <p:cNvSpPr/>
            <p:nvPr/>
          </p:nvSpPr>
          <p:spPr>
            <a:xfrm>
              <a:off x="8492947" y="2704774"/>
              <a:ext cx="87810" cy="486109"/>
            </a:xfrm>
            <a:custGeom>
              <a:avLst/>
              <a:gdLst>
                <a:gd name="connsiteX0" fmla="*/ 178 w 87810"/>
                <a:gd name="connsiteY0" fmla="*/ 47951 h 486109"/>
                <a:gd name="connsiteX1" fmla="*/ 31928 w 87810"/>
                <a:gd name="connsiteY1" fmla="*/ 270201 h 486109"/>
                <a:gd name="connsiteX2" fmla="*/ 41453 w 87810"/>
                <a:gd name="connsiteY2" fmla="*/ 155901 h 486109"/>
                <a:gd name="connsiteX3" fmla="*/ 47803 w 87810"/>
                <a:gd name="connsiteY3" fmla="*/ 438476 h 486109"/>
                <a:gd name="connsiteX4" fmla="*/ 47803 w 87810"/>
                <a:gd name="connsiteY4" fmla="*/ 279726 h 486109"/>
                <a:gd name="connsiteX5" fmla="*/ 63678 w 87810"/>
                <a:gd name="connsiteY5" fmla="*/ 105101 h 486109"/>
                <a:gd name="connsiteX6" fmla="*/ 85903 w 87810"/>
                <a:gd name="connsiteY6" fmla="*/ 203526 h 486109"/>
                <a:gd name="connsiteX7" fmla="*/ 85903 w 87810"/>
                <a:gd name="connsiteY7" fmla="*/ 486101 h 486109"/>
                <a:gd name="connsiteX8" fmla="*/ 79553 w 87810"/>
                <a:gd name="connsiteY8" fmla="*/ 194001 h 486109"/>
                <a:gd name="connsiteX9" fmla="*/ 38278 w 87810"/>
                <a:gd name="connsiteY9" fmla="*/ 326 h 486109"/>
                <a:gd name="connsiteX10" fmla="*/ 47803 w 87810"/>
                <a:gd name="connsiteY10" fmla="*/ 238451 h 486109"/>
                <a:gd name="connsiteX11" fmla="*/ 47803 w 87810"/>
                <a:gd name="connsiteY11" fmla="*/ 371801 h 486109"/>
                <a:gd name="connsiteX12" fmla="*/ 178 w 87810"/>
                <a:gd name="connsiteY12" fmla="*/ 47951 h 48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810" h="486109">
                  <a:moveTo>
                    <a:pt x="178" y="47951"/>
                  </a:moveTo>
                  <a:cubicBezTo>
                    <a:pt x="-2468" y="31018"/>
                    <a:pt x="25049" y="252209"/>
                    <a:pt x="31928" y="270201"/>
                  </a:cubicBezTo>
                  <a:cubicBezTo>
                    <a:pt x="38807" y="288193"/>
                    <a:pt x="38807" y="127855"/>
                    <a:pt x="41453" y="155901"/>
                  </a:cubicBezTo>
                  <a:cubicBezTo>
                    <a:pt x="44099" y="183947"/>
                    <a:pt x="46745" y="417839"/>
                    <a:pt x="47803" y="438476"/>
                  </a:cubicBezTo>
                  <a:cubicBezTo>
                    <a:pt x="48861" y="459113"/>
                    <a:pt x="45157" y="335288"/>
                    <a:pt x="47803" y="279726"/>
                  </a:cubicBezTo>
                  <a:cubicBezTo>
                    <a:pt x="50449" y="224164"/>
                    <a:pt x="57328" y="117801"/>
                    <a:pt x="63678" y="105101"/>
                  </a:cubicBezTo>
                  <a:cubicBezTo>
                    <a:pt x="70028" y="92401"/>
                    <a:pt x="82199" y="140026"/>
                    <a:pt x="85903" y="203526"/>
                  </a:cubicBezTo>
                  <a:cubicBezTo>
                    <a:pt x="89607" y="267026"/>
                    <a:pt x="86961" y="487689"/>
                    <a:pt x="85903" y="486101"/>
                  </a:cubicBezTo>
                  <a:cubicBezTo>
                    <a:pt x="84845" y="484513"/>
                    <a:pt x="87490" y="274963"/>
                    <a:pt x="79553" y="194001"/>
                  </a:cubicBezTo>
                  <a:cubicBezTo>
                    <a:pt x="71616" y="113039"/>
                    <a:pt x="43570" y="-7082"/>
                    <a:pt x="38278" y="326"/>
                  </a:cubicBezTo>
                  <a:cubicBezTo>
                    <a:pt x="32986" y="7734"/>
                    <a:pt x="46216" y="176539"/>
                    <a:pt x="47803" y="238451"/>
                  </a:cubicBezTo>
                  <a:cubicBezTo>
                    <a:pt x="49390" y="300363"/>
                    <a:pt x="54682" y="397730"/>
                    <a:pt x="47803" y="371801"/>
                  </a:cubicBezTo>
                  <a:cubicBezTo>
                    <a:pt x="40924" y="345872"/>
                    <a:pt x="2824" y="64884"/>
                    <a:pt x="178" y="4795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" name="フリーフォーム 292">
              <a:extLst>
                <a:ext uri="{FF2B5EF4-FFF2-40B4-BE49-F238E27FC236}">
                  <a16:creationId xmlns:a16="http://schemas.microsoft.com/office/drawing/2014/main" id="{97DBA3AE-E182-9E8F-4E32-F9DB74E3C49B}"/>
                </a:ext>
              </a:extLst>
            </p:cNvPr>
            <p:cNvSpPr/>
            <p:nvPr/>
          </p:nvSpPr>
          <p:spPr>
            <a:xfrm>
              <a:off x="8422581" y="2739261"/>
              <a:ext cx="53145" cy="968316"/>
            </a:xfrm>
            <a:custGeom>
              <a:avLst/>
              <a:gdLst>
                <a:gd name="connsiteX0" fmla="*/ 32444 w 53145"/>
                <a:gd name="connsiteY0" fmla="*/ 764 h 968316"/>
                <a:gd name="connsiteX1" fmla="*/ 32444 w 53145"/>
                <a:gd name="connsiteY1" fmla="*/ 308739 h 968316"/>
                <a:gd name="connsiteX2" fmla="*/ 38794 w 53145"/>
                <a:gd name="connsiteY2" fmla="*/ 594489 h 968316"/>
                <a:gd name="connsiteX3" fmla="*/ 41969 w 53145"/>
                <a:gd name="connsiteY3" fmla="*/ 543689 h 968316"/>
                <a:gd name="connsiteX4" fmla="*/ 10219 w 53145"/>
                <a:gd name="connsiteY4" fmla="*/ 680214 h 968316"/>
                <a:gd name="connsiteX5" fmla="*/ 694 w 53145"/>
                <a:gd name="connsiteY5" fmla="*/ 762764 h 968316"/>
                <a:gd name="connsiteX6" fmla="*/ 26094 w 53145"/>
                <a:gd name="connsiteY6" fmla="*/ 667514 h 968316"/>
                <a:gd name="connsiteX7" fmla="*/ 51494 w 53145"/>
                <a:gd name="connsiteY7" fmla="*/ 965964 h 968316"/>
                <a:gd name="connsiteX8" fmla="*/ 48319 w 53145"/>
                <a:gd name="connsiteY8" fmla="*/ 775464 h 968316"/>
                <a:gd name="connsiteX9" fmla="*/ 29269 w 53145"/>
                <a:gd name="connsiteY9" fmla="*/ 238889 h 968316"/>
                <a:gd name="connsiteX10" fmla="*/ 32444 w 53145"/>
                <a:gd name="connsiteY10" fmla="*/ 764 h 96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145" h="968316">
                  <a:moveTo>
                    <a:pt x="32444" y="764"/>
                  </a:moveTo>
                  <a:cubicBezTo>
                    <a:pt x="32973" y="12406"/>
                    <a:pt x="31386" y="209785"/>
                    <a:pt x="32444" y="308739"/>
                  </a:cubicBezTo>
                  <a:cubicBezTo>
                    <a:pt x="33502" y="407693"/>
                    <a:pt x="37207" y="555331"/>
                    <a:pt x="38794" y="594489"/>
                  </a:cubicBezTo>
                  <a:cubicBezTo>
                    <a:pt x="40381" y="633647"/>
                    <a:pt x="46732" y="529401"/>
                    <a:pt x="41969" y="543689"/>
                  </a:cubicBezTo>
                  <a:cubicBezTo>
                    <a:pt x="37206" y="557977"/>
                    <a:pt x="17098" y="643702"/>
                    <a:pt x="10219" y="680214"/>
                  </a:cubicBezTo>
                  <a:cubicBezTo>
                    <a:pt x="3340" y="716726"/>
                    <a:pt x="-1952" y="764881"/>
                    <a:pt x="694" y="762764"/>
                  </a:cubicBezTo>
                  <a:cubicBezTo>
                    <a:pt x="3340" y="760647"/>
                    <a:pt x="17627" y="633647"/>
                    <a:pt x="26094" y="667514"/>
                  </a:cubicBezTo>
                  <a:cubicBezTo>
                    <a:pt x="34561" y="701381"/>
                    <a:pt x="47790" y="947972"/>
                    <a:pt x="51494" y="965964"/>
                  </a:cubicBezTo>
                  <a:cubicBezTo>
                    <a:pt x="55198" y="983956"/>
                    <a:pt x="52023" y="896643"/>
                    <a:pt x="48319" y="775464"/>
                  </a:cubicBezTo>
                  <a:cubicBezTo>
                    <a:pt x="44615" y="654285"/>
                    <a:pt x="29269" y="365360"/>
                    <a:pt x="29269" y="238889"/>
                  </a:cubicBezTo>
                  <a:cubicBezTo>
                    <a:pt x="29269" y="112418"/>
                    <a:pt x="31915" y="-10878"/>
                    <a:pt x="32444" y="76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" name="フリーフォーム 293">
              <a:extLst>
                <a:ext uri="{FF2B5EF4-FFF2-40B4-BE49-F238E27FC236}">
                  <a16:creationId xmlns:a16="http://schemas.microsoft.com/office/drawing/2014/main" id="{E5646115-CDF6-6CF9-5417-F4D5600A94BB}"/>
                </a:ext>
              </a:extLst>
            </p:cNvPr>
            <p:cNvSpPr/>
            <p:nvPr/>
          </p:nvSpPr>
          <p:spPr>
            <a:xfrm>
              <a:off x="8400713" y="2735548"/>
              <a:ext cx="44918" cy="556928"/>
            </a:xfrm>
            <a:custGeom>
              <a:avLst/>
              <a:gdLst>
                <a:gd name="connsiteX0" fmla="*/ 32087 w 44918"/>
                <a:gd name="connsiteY0" fmla="*/ 1302 h 556928"/>
                <a:gd name="connsiteX1" fmla="*/ 22562 w 44918"/>
                <a:gd name="connsiteY1" fmla="*/ 337852 h 556928"/>
                <a:gd name="connsiteX2" fmla="*/ 337 w 44918"/>
                <a:gd name="connsiteY2" fmla="*/ 239427 h 556928"/>
                <a:gd name="connsiteX3" fmla="*/ 41612 w 44918"/>
                <a:gd name="connsiteY3" fmla="*/ 382302 h 556928"/>
                <a:gd name="connsiteX4" fmla="*/ 41612 w 44918"/>
                <a:gd name="connsiteY4" fmla="*/ 556927 h 556928"/>
                <a:gd name="connsiteX5" fmla="*/ 35262 w 44918"/>
                <a:gd name="connsiteY5" fmla="*/ 385477 h 556928"/>
                <a:gd name="connsiteX6" fmla="*/ 22562 w 44918"/>
                <a:gd name="connsiteY6" fmla="*/ 226727 h 556928"/>
                <a:gd name="connsiteX7" fmla="*/ 32087 w 44918"/>
                <a:gd name="connsiteY7" fmla="*/ 1302 h 55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8" h="556928">
                  <a:moveTo>
                    <a:pt x="32087" y="1302"/>
                  </a:moveTo>
                  <a:cubicBezTo>
                    <a:pt x="32087" y="19823"/>
                    <a:pt x="27854" y="298165"/>
                    <a:pt x="22562" y="337852"/>
                  </a:cubicBezTo>
                  <a:cubicBezTo>
                    <a:pt x="17270" y="377540"/>
                    <a:pt x="-2838" y="232019"/>
                    <a:pt x="337" y="239427"/>
                  </a:cubicBezTo>
                  <a:cubicBezTo>
                    <a:pt x="3512" y="246835"/>
                    <a:pt x="34733" y="329386"/>
                    <a:pt x="41612" y="382302"/>
                  </a:cubicBezTo>
                  <a:cubicBezTo>
                    <a:pt x="48491" y="435218"/>
                    <a:pt x="42670" y="556398"/>
                    <a:pt x="41612" y="556927"/>
                  </a:cubicBezTo>
                  <a:cubicBezTo>
                    <a:pt x="40554" y="557456"/>
                    <a:pt x="38437" y="440510"/>
                    <a:pt x="35262" y="385477"/>
                  </a:cubicBezTo>
                  <a:cubicBezTo>
                    <a:pt x="32087" y="330444"/>
                    <a:pt x="24679" y="286523"/>
                    <a:pt x="22562" y="226727"/>
                  </a:cubicBezTo>
                  <a:cubicBezTo>
                    <a:pt x="20445" y="166931"/>
                    <a:pt x="32087" y="-17219"/>
                    <a:pt x="32087" y="130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" name="フリーフォーム 294">
              <a:extLst>
                <a:ext uri="{FF2B5EF4-FFF2-40B4-BE49-F238E27FC236}">
                  <a16:creationId xmlns:a16="http://schemas.microsoft.com/office/drawing/2014/main" id="{B97A187F-4C87-1838-B9A9-4BC96B47CFAA}"/>
                </a:ext>
              </a:extLst>
            </p:cNvPr>
            <p:cNvSpPr/>
            <p:nvPr/>
          </p:nvSpPr>
          <p:spPr>
            <a:xfrm>
              <a:off x="8381745" y="2951718"/>
              <a:ext cx="29082" cy="799503"/>
            </a:xfrm>
            <a:custGeom>
              <a:avLst/>
              <a:gdLst>
                <a:gd name="connsiteX0" fmla="*/ 12955 w 29082"/>
                <a:gd name="connsiteY0" fmla="*/ 1032 h 799503"/>
                <a:gd name="connsiteX1" fmla="*/ 28830 w 29082"/>
                <a:gd name="connsiteY1" fmla="*/ 248682 h 799503"/>
                <a:gd name="connsiteX2" fmla="*/ 22480 w 29082"/>
                <a:gd name="connsiteY2" fmla="*/ 309007 h 799503"/>
                <a:gd name="connsiteX3" fmla="*/ 19305 w 29082"/>
                <a:gd name="connsiteY3" fmla="*/ 477282 h 799503"/>
                <a:gd name="connsiteX4" fmla="*/ 12955 w 29082"/>
                <a:gd name="connsiteY4" fmla="*/ 397907 h 799503"/>
                <a:gd name="connsiteX5" fmla="*/ 255 w 29082"/>
                <a:gd name="connsiteY5" fmla="*/ 594757 h 799503"/>
                <a:gd name="connsiteX6" fmla="*/ 25655 w 29082"/>
                <a:gd name="connsiteY6" fmla="*/ 797957 h 799503"/>
                <a:gd name="connsiteX7" fmla="*/ 9780 w 29082"/>
                <a:gd name="connsiteY7" fmla="*/ 664607 h 799503"/>
                <a:gd name="connsiteX8" fmla="*/ 16130 w 29082"/>
                <a:gd name="connsiteY8" fmla="*/ 258207 h 799503"/>
                <a:gd name="connsiteX9" fmla="*/ 19305 w 29082"/>
                <a:gd name="connsiteY9" fmla="*/ 162957 h 799503"/>
                <a:gd name="connsiteX10" fmla="*/ 12955 w 29082"/>
                <a:gd name="connsiteY10" fmla="*/ 1032 h 799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082" h="799503">
                  <a:moveTo>
                    <a:pt x="12955" y="1032"/>
                  </a:moveTo>
                  <a:cubicBezTo>
                    <a:pt x="14542" y="15319"/>
                    <a:pt x="27243" y="197353"/>
                    <a:pt x="28830" y="248682"/>
                  </a:cubicBezTo>
                  <a:cubicBezTo>
                    <a:pt x="30417" y="300011"/>
                    <a:pt x="24068" y="270907"/>
                    <a:pt x="22480" y="309007"/>
                  </a:cubicBezTo>
                  <a:cubicBezTo>
                    <a:pt x="20892" y="347107"/>
                    <a:pt x="20892" y="462465"/>
                    <a:pt x="19305" y="477282"/>
                  </a:cubicBezTo>
                  <a:cubicBezTo>
                    <a:pt x="17718" y="492099"/>
                    <a:pt x="16130" y="378328"/>
                    <a:pt x="12955" y="397907"/>
                  </a:cubicBezTo>
                  <a:cubicBezTo>
                    <a:pt x="9780" y="417486"/>
                    <a:pt x="-1862" y="528082"/>
                    <a:pt x="255" y="594757"/>
                  </a:cubicBezTo>
                  <a:cubicBezTo>
                    <a:pt x="2372" y="661432"/>
                    <a:pt x="24068" y="786315"/>
                    <a:pt x="25655" y="797957"/>
                  </a:cubicBezTo>
                  <a:cubicBezTo>
                    <a:pt x="27242" y="809599"/>
                    <a:pt x="11367" y="754565"/>
                    <a:pt x="9780" y="664607"/>
                  </a:cubicBezTo>
                  <a:cubicBezTo>
                    <a:pt x="8192" y="574649"/>
                    <a:pt x="14543" y="341815"/>
                    <a:pt x="16130" y="258207"/>
                  </a:cubicBezTo>
                  <a:cubicBezTo>
                    <a:pt x="17718" y="174599"/>
                    <a:pt x="19834" y="201057"/>
                    <a:pt x="19305" y="162957"/>
                  </a:cubicBezTo>
                  <a:cubicBezTo>
                    <a:pt x="18776" y="124857"/>
                    <a:pt x="11368" y="-13255"/>
                    <a:pt x="12955" y="103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" name="フリーフォーム 295">
              <a:extLst>
                <a:ext uri="{FF2B5EF4-FFF2-40B4-BE49-F238E27FC236}">
                  <a16:creationId xmlns:a16="http://schemas.microsoft.com/office/drawing/2014/main" id="{ABAFDF38-EC3F-59DC-3930-0533C7DD5ED7}"/>
                </a:ext>
              </a:extLst>
            </p:cNvPr>
            <p:cNvSpPr/>
            <p:nvPr/>
          </p:nvSpPr>
          <p:spPr>
            <a:xfrm>
              <a:off x="8491717" y="3044206"/>
              <a:ext cx="97575" cy="610419"/>
            </a:xfrm>
            <a:custGeom>
              <a:avLst/>
              <a:gdLst>
                <a:gd name="connsiteX0" fmla="*/ 1408 w 97575"/>
                <a:gd name="connsiteY0" fmla="*/ 3794 h 610419"/>
                <a:gd name="connsiteX1" fmla="*/ 96658 w 97575"/>
                <a:gd name="connsiteY1" fmla="*/ 276844 h 610419"/>
                <a:gd name="connsiteX2" fmla="*/ 52208 w 97575"/>
                <a:gd name="connsiteY2" fmla="*/ 206994 h 610419"/>
                <a:gd name="connsiteX3" fmla="*/ 96658 w 97575"/>
                <a:gd name="connsiteY3" fmla="*/ 607044 h 610419"/>
                <a:gd name="connsiteX4" fmla="*/ 74433 w 97575"/>
                <a:gd name="connsiteY4" fmla="*/ 384794 h 610419"/>
                <a:gd name="connsiteX5" fmla="*/ 42683 w 97575"/>
                <a:gd name="connsiteY5" fmla="*/ 133969 h 610419"/>
                <a:gd name="connsiteX6" fmla="*/ 1408 w 97575"/>
                <a:gd name="connsiteY6" fmla="*/ 3794 h 610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575" h="610419">
                  <a:moveTo>
                    <a:pt x="1408" y="3794"/>
                  </a:moveTo>
                  <a:cubicBezTo>
                    <a:pt x="10404" y="27606"/>
                    <a:pt x="88191" y="242977"/>
                    <a:pt x="96658" y="276844"/>
                  </a:cubicBezTo>
                  <a:cubicBezTo>
                    <a:pt x="105125" y="310711"/>
                    <a:pt x="52208" y="151961"/>
                    <a:pt x="52208" y="206994"/>
                  </a:cubicBezTo>
                  <a:cubicBezTo>
                    <a:pt x="52208" y="262027"/>
                    <a:pt x="92954" y="577411"/>
                    <a:pt x="96658" y="607044"/>
                  </a:cubicBezTo>
                  <a:cubicBezTo>
                    <a:pt x="100362" y="636677"/>
                    <a:pt x="83429" y="463640"/>
                    <a:pt x="74433" y="384794"/>
                  </a:cubicBezTo>
                  <a:cubicBezTo>
                    <a:pt x="65437" y="305948"/>
                    <a:pt x="56441" y="194294"/>
                    <a:pt x="42683" y="133969"/>
                  </a:cubicBezTo>
                  <a:cubicBezTo>
                    <a:pt x="28925" y="73644"/>
                    <a:pt x="-7588" y="-20018"/>
                    <a:pt x="1408" y="379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" name="フリーフォーム 296">
              <a:extLst>
                <a:ext uri="{FF2B5EF4-FFF2-40B4-BE49-F238E27FC236}">
                  <a16:creationId xmlns:a16="http://schemas.microsoft.com/office/drawing/2014/main" id="{C5758454-F82D-5A65-0590-552222CEC8D6}"/>
                </a:ext>
              </a:extLst>
            </p:cNvPr>
            <p:cNvSpPr/>
            <p:nvPr/>
          </p:nvSpPr>
          <p:spPr>
            <a:xfrm>
              <a:off x="7946804" y="2785136"/>
              <a:ext cx="25629" cy="501212"/>
            </a:xfrm>
            <a:custGeom>
              <a:avLst/>
              <a:gdLst>
                <a:gd name="connsiteX0" fmla="*/ 221 w 25629"/>
                <a:gd name="connsiteY0" fmla="*/ 2514 h 501212"/>
                <a:gd name="connsiteX1" fmla="*/ 12921 w 25629"/>
                <a:gd name="connsiteY1" fmla="*/ 497814 h 501212"/>
                <a:gd name="connsiteX2" fmla="*/ 6571 w 25629"/>
                <a:gd name="connsiteY2" fmla="*/ 224764 h 501212"/>
                <a:gd name="connsiteX3" fmla="*/ 25621 w 25629"/>
                <a:gd name="connsiteY3" fmla="*/ 300964 h 501212"/>
                <a:gd name="connsiteX4" fmla="*/ 221 w 25629"/>
                <a:gd name="connsiteY4" fmla="*/ 2514 h 50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29" h="501212">
                  <a:moveTo>
                    <a:pt x="221" y="2514"/>
                  </a:moveTo>
                  <a:cubicBezTo>
                    <a:pt x="-1896" y="35322"/>
                    <a:pt x="11863" y="460772"/>
                    <a:pt x="12921" y="497814"/>
                  </a:cubicBezTo>
                  <a:cubicBezTo>
                    <a:pt x="13979" y="534856"/>
                    <a:pt x="4454" y="257572"/>
                    <a:pt x="6571" y="224764"/>
                  </a:cubicBezTo>
                  <a:cubicBezTo>
                    <a:pt x="8688" y="191956"/>
                    <a:pt x="25092" y="333772"/>
                    <a:pt x="25621" y="300964"/>
                  </a:cubicBezTo>
                  <a:cubicBezTo>
                    <a:pt x="26150" y="268156"/>
                    <a:pt x="2338" y="-30294"/>
                    <a:pt x="221" y="251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" name="フリーフォーム 297">
              <a:extLst>
                <a:ext uri="{FF2B5EF4-FFF2-40B4-BE49-F238E27FC236}">
                  <a16:creationId xmlns:a16="http://schemas.microsoft.com/office/drawing/2014/main" id="{70AC101C-7A46-144C-A480-F2345ECFBE26}"/>
                </a:ext>
              </a:extLst>
            </p:cNvPr>
            <p:cNvSpPr/>
            <p:nvPr/>
          </p:nvSpPr>
          <p:spPr>
            <a:xfrm>
              <a:off x="8636000" y="3860026"/>
              <a:ext cx="6419" cy="1043981"/>
            </a:xfrm>
            <a:custGeom>
              <a:avLst/>
              <a:gdLst>
                <a:gd name="connsiteX0" fmla="*/ 6350 w 6419"/>
                <a:gd name="connsiteY0" fmla="*/ 3949 h 1043981"/>
                <a:gd name="connsiteX1" fmla="*/ 0 w 6419"/>
                <a:gd name="connsiteY1" fmla="*/ 575449 h 1043981"/>
                <a:gd name="connsiteX2" fmla="*/ 6350 w 6419"/>
                <a:gd name="connsiteY2" fmla="*/ 1019949 h 1043981"/>
                <a:gd name="connsiteX3" fmla="*/ 3175 w 6419"/>
                <a:gd name="connsiteY3" fmla="*/ 880249 h 1043981"/>
                <a:gd name="connsiteX4" fmla="*/ 6350 w 6419"/>
                <a:gd name="connsiteY4" fmla="*/ 3949 h 104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19" h="1043981">
                  <a:moveTo>
                    <a:pt x="6350" y="3949"/>
                  </a:moveTo>
                  <a:cubicBezTo>
                    <a:pt x="5821" y="-46851"/>
                    <a:pt x="0" y="406116"/>
                    <a:pt x="0" y="575449"/>
                  </a:cubicBezTo>
                  <a:cubicBezTo>
                    <a:pt x="0" y="744782"/>
                    <a:pt x="5821" y="969149"/>
                    <a:pt x="6350" y="1019949"/>
                  </a:cubicBezTo>
                  <a:cubicBezTo>
                    <a:pt x="6879" y="1070749"/>
                    <a:pt x="2117" y="1048524"/>
                    <a:pt x="3175" y="880249"/>
                  </a:cubicBezTo>
                  <a:cubicBezTo>
                    <a:pt x="4233" y="711974"/>
                    <a:pt x="6879" y="54749"/>
                    <a:pt x="6350" y="394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" name="フリーフォーム 298">
              <a:extLst>
                <a:ext uri="{FF2B5EF4-FFF2-40B4-BE49-F238E27FC236}">
                  <a16:creationId xmlns:a16="http://schemas.microsoft.com/office/drawing/2014/main" id="{37E1AA31-F924-57C4-E553-21F0FAEE3D71}"/>
                </a:ext>
              </a:extLst>
            </p:cNvPr>
            <p:cNvSpPr/>
            <p:nvPr/>
          </p:nvSpPr>
          <p:spPr>
            <a:xfrm>
              <a:off x="8616463" y="3818325"/>
              <a:ext cx="22712" cy="1133493"/>
            </a:xfrm>
            <a:custGeom>
              <a:avLst/>
              <a:gdLst>
                <a:gd name="connsiteX0" fmla="*/ 10012 w 22712"/>
                <a:gd name="connsiteY0" fmla="*/ 42475 h 1133493"/>
                <a:gd name="connsiteX1" fmla="*/ 487 w 22712"/>
                <a:gd name="connsiteY1" fmla="*/ 890200 h 1133493"/>
                <a:gd name="connsiteX2" fmla="*/ 22712 w 22712"/>
                <a:gd name="connsiteY2" fmla="*/ 1131500 h 1133493"/>
                <a:gd name="connsiteX3" fmla="*/ 487 w 22712"/>
                <a:gd name="connsiteY3" fmla="*/ 956875 h 1133493"/>
                <a:gd name="connsiteX4" fmla="*/ 6837 w 22712"/>
                <a:gd name="connsiteY4" fmla="*/ 210750 h 1133493"/>
                <a:gd name="connsiteX5" fmla="*/ 10012 w 22712"/>
                <a:gd name="connsiteY5" fmla="*/ 42475 h 113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12" h="1133493">
                  <a:moveTo>
                    <a:pt x="10012" y="42475"/>
                  </a:moveTo>
                  <a:cubicBezTo>
                    <a:pt x="8954" y="155717"/>
                    <a:pt x="-1630" y="708696"/>
                    <a:pt x="487" y="890200"/>
                  </a:cubicBezTo>
                  <a:cubicBezTo>
                    <a:pt x="2604" y="1071704"/>
                    <a:pt x="22712" y="1120388"/>
                    <a:pt x="22712" y="1131500"/>
                  </a:cubicBezTo>
                  <a:cubicBezTo>
                    <a:pt x="22712" y="1142612"/>
                    <a:pt x="3133" y="1110333"/>
                    <a:pt x="487" y="956875"/>
                  </a:cubicBezTo>
                  <a:cubicBezTo>
                    <a:pt x="-2159" y="803417"/>
                    <a:pt x="6837" y="359446"/>
                    <a:pt x="6837" y="210750"/>
                  </a:cubicBezTo>
                  <a:cubicBezTo>
                    <a:pt x="6837" y="62054"/>
                    <a:pt x="11070" y="-70767"/>
                    <a:pt x="10012" y="4247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" name="フリーフォーム 299">
              <a:extLst>
                <a:ext uri="{FF2B5EF4-FFF2-40B4-BE49-F238E27FC236}">
                  <a16:creationId xmlns:a16="http://schemas.microsoft.com/office/drawing/2014/main" id="{9C41CC2F-83F7-6B79-C9AA-4FFCC8E511E4}"/>
                </a:ext>
              </a:extLst>
            </p:cNvPr>
            <p:cNvSpPr/>
            <p:nvPr/>
          </p:nvSpPr>
          <p:spPr>
            <a:xfrm>
              <a:off x="8613762" y="3814030"/>
              <a:ext cx="16124" cy="1228937"/>
            </a:xfrm>
            <a:custGeom>
              <a:avLst/>
              <a:gdLst>
                <a:gd name="connsiteX0" fmla="*/ 15888 w 16124"/>
                <a:gd name="connsiteY0" fmla="*/ 40420 h 1228937"/>
                <a:gd name="connsiteX1" fmla="*/ 9538 w 16124"/>
                <a:gd name="connsiteY1" fmla="*/ 1151670 h 1228937"/>
                <a:gd name="connsiteX2" fmla="*/ 9538 w 16124"/>
                <a:gd name="connsiteY2" fmla="*/ 1043720 h 1228937"/>
                <a:gd name="connsiteX3" fmla="*/ 13 w 16124"/>
                <a:gd name="connsiteY3" fmla="*/ 316645 h 1228937"/>
                <a:gd name="connsiteX4" fmla="*/ 15888 w 16124"/>
                <a:gd name="connsiteY4" fmla="*/ 40420 h 122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24" h="1228937">
                  <a:moveTo>
                    <a:pt x="15888" y="40420"/>
                  </a:moveTo>
                  <a:cubicBezTo>
                    <a:pt x="17475" y="179591"/>
                    <a:pt x="10596" y="984453"/>
                    <a:pt x="9538" y="1151670"/>
                  </a:cubicBezTo>
                  <a:cubicBezTo>
                    <a:pt x="8480" y="1318887"/>
                    <a:pt x="11125" y="1182891"/>
                    <a:pt x="9538" y="1043720"/>
                  </a:cubicBezTo>
                  <a:cubicBezTo>
                    <a:pt x="7951" y="904549"/>
                    <a:pt x="542" y="480157"/>
                    <a:pt x="13" y="316645"/>
                  </a:cubicBezTo>
                  <a:cubicBezTo>
                    <a:pt x="-516" y="153133"/>
                    <a:pt x="14301" y="-98751"/>
                    <a:pt x="15888" y="4042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" name="フリーフォーム 300">
              <a:extLst>
                <a:ext uri="{FF2B5EF4-FFF2-40B4-BE49-F238E27FC236}">
                  <a16:creationId xmlns:a16="http://schemas.microsoft.com/office/drawing/2014/main" id="{D8E83B14-97A2-CB94-CD19-F1A2A4DA4A1F}"/>
                </a:ext>
              </a:extLst>
            </p:cNvPr>
            <p:cNvSpPr/>
            <p:nvPr/>
          </p:nvSpPr>
          <p:spPr>
            <a:xfrm>
              <a:off x="8626433" y="4932438"/>
              <a:ext cx="32357" cy="1164060"/>
            </a:xfrm>
            <a:custGeom>
              <a:avLst/>
              <a:gdLst>
                <a:gd name="connsiteX0" fmla="*/ 9567 w 32357"/>
                <a:gd name="connsiteY0" fmla="*/ 14212 h 1164060"/>
                <a:gd name="connsiteX1" fmla="*/ 31792 w 32357"/>
                <a:gd name="connsiteY1" fmla="*/ 763512 h 1164060"/>
                <a:gd name="connsiteX2" fmla="*/ 25442 w 32357"/>
                <a:gd name="connsiteY2" fmla="*/ 1154037 h 1164060"/>
                <a:gd name="connsiteX3" fmla="*/ 22267 w 32357"/>
                <a:gd name="connsiteY3" fmla="*/ 985762 h 1164060"/>
                <a:gd name="connsiteX4" fmla="*/ 42 w 32357"/>
                <a:gd name="connsiteY4" fmla="*/ 328537 h 1164060"/>
                <a:gd name="connsiteX5" fmla="*/ 9567 w 32357"/>
                <a:gd name="connsiteY5" fmla="*/ 14212 h 11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7" h="1164060">
                  <a:moveTo>
                    <a:pt x="9567" y="14212"/>
                  </a:moveTo>
                  <a:cubicBezTo>
                    <a:pt x="14859" y="86708"/>
                    <a:pt x="29146" y="573541"/>
                    <a:pt x="31792" y="763512"/>
                  </a:cubicBezTo>
                  <a:cubicBezTo>
                    <a:pt x="34438" y="953483"/>
                    <a:pt x="27030" y="1116995"/>
                    <a:pt x="25442" y="1154037"/>
                  </a:cubicBezTo>
                  <a:cubicBezTo>
                    <a:pt x="23855" y="1191079"/>
                    <a:pt x="26500" y="1123345"/>
                    <a:pt x="22267" y="985762"/>
                  </a:cubicBezTo>
                  <a:cubicBezTo>
                    <a:pt x="18034" y="848179"/>
                    <a:pt x="-1016" y="495224"/>
                    <a:pt x="42" y="328537"/>
                  </a:cubicBezTo>
                  <a:cubicBezTo>
                    <a:pt x="1100" y="161850"/>
                    <a:pt x="4275" y="-58284"/>
                    <a:pt x="9567" y="1421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" name="フリーフォーム 301">
              <a:extLst>
                <a:ext uri="{FF2B5EF4-FFF2-40B4-BE49-F238E27FC236}">
                  <a16:creationId xmlns:a16="http://schemas.microsoft.com/office/drawing/2014/main" id="{35F259C1-664D-C253-617B-CEF0243F3275}"/>
                </a:ext>
              </a:extLst>
            </p:cNvPr>
            <p:cNvSpPr/>
            <p:nvPr/>
          </p:nvSpPr>
          <p:spPr>
            <a:xfrm>
              <a:off x="8644109" y="6008631"/>
              <a:ext cx="26038" cy="1237313"/>
            </a:xfrm>
            <a:custGeom>
              <a:avLst/>
              <a:gdLst>
                <a:gd name="connsiteX0" fmla="*/ 4591 w 26038"/>
                <a:gd name="connsiteY0" fmla="*/ 4819 h 1237313"/>
                <a:gd name="connsiteX1" fmla="*/ 1416 w 26038"/>
                <a:gd name="connsiteY1" fmla="*/ 693794 h 1237313"/>
                <a:gd name="connsiteX2" fmla="*/ 23641 w 26038"/>
                <a:gd name="connsiteY2" fmla="*/ 1201794 h 1237313"/>
                <a:gd name="connsiteX3" fmla="*/ 23641 w 26038"/>
                <a:gd name="connsiteY3" fmla="*/ 1065269 h 1237313"/>
                <a:gd name="connsiteX4" fmla="*/ 4591 w 26038"/>
                <a:gd name="connsiteY4" fmla="*/ 4819 h 123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38" h="1237313">
                  <a:moveTo>
                    <a:pt x="4591" y="4819"/>
                  </a:moveTo>
                  <a:cubicBezTo>
                    <a:pt x="887" y="-57093"/>
                    <a:pt x="-1759" y="494298"/>
                    <a:pt x="1416" y="693794"/>
                  </a:cubicBezTo>
                  <a:cubicBezTo>
                    <a:pt x="4591" y="893290"/>
                    <a:pt x="19937" y="1139882"/>
                    <a:pt x="23641" y="1201794"/>
                  </a:cubicBezTo>
                  <a:cubicBezTo>
                    <a:pt x="27345" y="1263706"/>
                    <a:pt x="26287" y="1260002"/>
                    <a:pt x="23641" y="1065269"/>
                  </a:cubicBezTo>
                  <a:cubicBezTo>
                    <a:pt x="20995" y="870536"/>
                    <a:pt x="8295" y="66731"/>
                    <a:pt x="4591" y="481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" name="フリーフォーム 302">
              <a:extLst>
                <a:ext uri="{FF2B5EF4-FFF2-40B4-BE49-F238E27FC236}">
                  <a16:creationId xmlns:a16="http://schemas.microsoft.com/office/drawing/2014/main" id="{5E8BB2B3-9AE7-2E0B-222D-9EF3062ED5C2}"/>
                </a:ext>
              </a:extLst>
            </p:cNvPr>
            <p:cNvSpPr/>
            <p:nvPr/>
          </p:nvSpPr>
          <p:spPr>
            <a:xfrm>
              <a:off x="8667693" y="7202567"/>
              <a:ext cx="16144" cy="1202364"/>
            </a:xfrm>
            <a:custGeom>
              <a:avLst/>
              <a:gdLst>
                <a:gd name="connsiteX0" fmla="*/ 57 w 16144"/>
                <a:gd name="connsiteY0" fmla="*/ 26908 h 1202364"/>
                <a:gd name="connsiteX1" fmla="*/ 9582 w 16144"/>
                <a:gd name="connsiteY1" fmla="*/ 836533 h 1202364"/>
                <a:gd name="connsiteX2" fmla="*/ 12757 w 16144"/>
                <a:gd name="connsiteY2" fmla="*/ 1198483 h 1202364"/>
                <a:gd name="connsiteX3" fmla="*/ 15932 w 16144"/>
                <a:gd name="connsiteY3" fmla="*/ 979408 h 1202364"/>
                <a:gd name="connsiteX4" fmla="*/ 6407 w 16144"/>
                <a:gd name="connsiteY4" fmla="*/ 265033 h 1202364"/>
                <a:gd name="connsiteX5" fmla="*/ 57 w 16144"/>
                <a:gd name="connsiteY5" fmla="*/ 26908 h 120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44" h="1202364">
                  <a:moveTo>
                    <a:pt x="57" y="26908"/>
                  </a:moveTo>
                  <a:cubicBezTo>
                    <a:pt x="586" y="122158"/>
                    <a:pt x="7465" y="641271"/>
                    <a:pt x="9582" y="836533"/>
                  </a:cubicBezTo>
                  <a:cubicBezTo>
                    <a:pt x="11699" y="1031796"/>
                    <a:pt x="11699" y="1174671"/>
                    <a:pt x="12757" y="1198483"/>
                  </a:cubicBezTo>
                  <a:cubicBezTo>
                    <a:pt x="13815" y="1222295"/>
                    <a:pt x="16990" y="1134983"/>
                    <a:pt x="15932" y="979408"/>
                  </a:cubicBezTo>
                  <a:cubicBezTo>
                    <a:pt x="14874" y="823833"/>
                    <a:pt x="10111" y="422195"/>
                    <a:pt x="6407" y="265033"/>
                  </a:cubicBezTo>
                  <a:cubicBezTo>
                    <a:pt x="2703" y="107871"/>
                    <a:pt x="-472" y="-68342"/>
                    <a:pt x="57" y="2690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" name="フリーフォーム 303">
              <a:extLst>
                <a:ext uri="{FF2B5EF4-FFF2-40B4-BE49-F238E27FC236}">
                  <a16:creationId xmlns:a16="http://schemas.microsoft.com/office/drawing/2014/main" id="{DA121A01-31EE-BC69-9A20-B4F745C067FE}"/>
                </a:ext>
              </a:extLst>
            </p:cNvPr>
            <p:cNvSpPr/>
            <p:nvPr/>
          </p:nvSpPr>
          <p:spPr>
            <a:xfrm>
              <a:off x="8674069" y="8401199"/>
              <a:ext cx="22277" cy="434064"/>
            </a:xfrm>
            <a:custGeom>
              <a:avLst/>
              <a:gdLst>
                <a:gd name="connsiteX0" fmla="*/ 9556 w 22277"/>
                <a:gd name="connsiteY0" fmla="*/ 9376 h 434064"/>
                <a:gd name="connsiteX1" fmla="*/ 22256 w 22277"/>
                <a:gd name="connsiteY1" fmla="*/ 418951 h 434064"/>
                <a:gd name="connsiteX2" fmla="*/ 6381 w 22277"/>
                <a:gd name="connsiteY2" fmla="*/ 326876 h 434064"/>
                <a:gd name="connsiteX3" fmla="*/ 31 w 22277"/>
                <a:gd name="connsiteY3" fmla="*/ 145901 h 434064"/>
                <a:gd name="connsiteX4" fmla="*/ 9556 w 22277"/>
                <a:gd name="connsiteY4" fmla="*/ 9376 h 43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77" h="434064">
                  <a:moveTo>
                    <a:pt x="9556" y="9376"/>
                  </a:moveTo>
                  <a:cubicBezTo>
                    <a:pt x="13260" y="54884"/>
                    <a:pt x="22785" y="366034"/>
                    <a:pt x="22256" y="418951"/>
                  </a:cubicBezTo>
                  <a:cubicBezTo>
                    <a:pt x="21727" y="471868"/>
                    <a:pt x="10085" y="372384"/>
                    <a:pt x="6381" y="326876"/>
                  </a:cubicBezTo>
                  <a:cubicBezTo>
                    <a:pt x="2677" y="281368"/>
                    <a:pt x="560" y="195643"/>
                    <a:pt x="31" y="145901"/>
                  </a:cubicBezTo>
                  <a:cubicBezTo>
                    <a:pt x="-498" y="96159"/>
                    <a:pt x="5852" y="-36132"/>
                    <a:pt x="9556" y="937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" name="フリーフォーム 304">
              <a:extLst>
                <a:ext uri="{FF2B5EF4-FFF2-40B4-BE49-F238E27FC236}">
                  <a16:creationId xmlns:a16="http://schemas.microsoft.com/office/drawing/2014/main" id="{8D5B30F0-1C8B-1FED-F5E6-6ED0004DA7AE}"/>
                </a:ext>
              </a:extLst>
            </p:cNvPr>
            <p:cNvSpPr/>
            <p:nvPr/>
          </p:nvSpPr>
          <p:spPr>
            <a:xfrm>
              <a:off x="8616823" y="5416432"/>
              <a:ext cx="38629" cy="917002"/>
            </a:xfrm>
            <a:custGeom>
              <a:avLst/>
              <a:gdLst>
                <a:gd name="connsiteX0" fmla="*/ 38227 w 38629"/>
                <a:gd name="connsiteY0" fmla="*/ 35043 h 917002"/>
                <a:gd name="connsiteX1" fmla="*/ 9652 w 38629"/>
                <a:gd name="connsiteY1" fmla="*/ 581143 h 917002"/>
                <a:gd name="connsiteX2" fmla="*/ 22352 w 38629"/>
                <a:gd name="connsiteY2" fmla="*/ 914518 h 917002"/>
                <a:gd name="connsiteX3" fmla="*/ 16002 w 38629"/>
                <a:gd name="connsiteY3" fmla="*/ 714493 h 917002"/>
                <a:gd name="connsiteX4" fmla="*/ 127 w 38629"/>
                <a:gd name="connsiteY4" fmla="*/ 371593 h 917002"/>
                <a:gd name="connsiteX5" fmla="*/ 25527 w 38629"/>
                <a:gd name="connsiteY5" fmla="*/ 85843 h 917002"/>
                <a:gd name="connsiteX6" fmla="*/ 38227 w 38629"/>
                <a:gd name="connsiteY6" fmla="*/ 35043 h 917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629" h="917002">
                  <a:moveTo>
                    <a:pt x="38227" y="35043"/>
                  </a:moveTo>
                  <a:cubicBezTo>
                    <a:pt x="35581" y="117593"/>
                    <a:pt x="12298" y="434564"/>
                    <a:pt x="9652" y="581143"/>
                  </a:cubicBezTo>
                  <a:cubicBezTo>
                    <a:pt x="7006" y="727722"/>
                    <a:pt x="21294" y="892293"/>
                    <a:pt x="22352" y="914518"/>
                  </a:cubicBezTo>
                  <a:cubicBezTo>
                    <a:pt x="23410" y="936743"/>
                    <a:pt x="19706" y="804980"/>
                    <a:pt x="16002" y="714493"/>
                  </a:cubicBezTo>
                  <a:cubicBezTo>
                    <a:pt x="12298" y="624006"/>
                    <a:pt x="-1461" y="476368"/>
                    <a:pt x="127" y="371593"/>
                  </a:cubicBezTo>
                  <a:cubicBezTo>
                    <a:pt x="1714" y="266818"/>
                    <a:pt x="21294" y="136643"/>
                    <a:pt x="25527" y="85843"/>
                  </a:cubicBezTo>
                  <a:cubicBezTo>
                    <a:pt x="29760" y="35043"/>
                    <a:pt x="40873" y="-47507"/>
                    <a:pt x="38227" y="3504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" name="フリーフォーム 305">
              <a:extLst>
                <a:ext uri="{FF2B5EF4-FFF2-40B4-BE49-F238E27FC236}">
                  <a16:creationId xmlns:a16="http://schemas.microsoft.com/office/drawing/2014/main" id="{2D7E5A6A-727C-136A-A3F9-15C4716631F8}"/>
                </a:ext>
              </a:extLst>
            </p:cNvPr>
            <p:cNvSpPr/>
            <p:nvPr/>
          </p:nvSpPr>
          <p:spPr>
            <a:xfrm>
              <a:off x="8635926" y="6487435"/>
              <a:ext cx="21263" cy="1246109"/>
            </a:xfrm>
            <a:custGeom>
              <a:avLst/>
              <a:gdLst>
                <a:gd name="connsiteX0" fmla="*/ 74 w 21263"/>
                <a:gd name="connsiteY0" fmla="*/ 2265 h 1246109"/>
                <a:gd name="connsiteX1" fmla="*/ 12774 w 21263"/>
                <a:gd name="connsiteY1" fmla="*/ 811890 h 1246109"/>
                <a:gd name="connsiteX2" fmla="*/ 19124 w 21263"/>
                <a:gd name="connsiteY2" fmla="*/ 1215115 h 1246109"/>
                <a:gd name="connsiteX3" fmla="*/ 19124 w 21263"/>
                <a:gd name="connsiteY3" fmla="*/ 1084940 h 1246109"/>
                <a:gd name="connsiteX4" fmla="*/ 74 w 21263"/>
                <a:gd name="connsiteY4" fmla="*/ 2265 h 124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63" h="1246109">
                  <a:moveTo>
                    <a:pt x="74" y="2265"/>
                  </a:moveTo>
                  <a:cubicBezTo>
                    <a:pt x="-984" y="-43243"/>
                    <a:pt x="9599" y="609748"/>
                    <a:pt x="12774" y="811890"/>
                  </a:cubicBezTo>
                  <a:cubicBezTo>
                    <a:pt x="15949" y="1014032"/>
                    <a:pt x="18066" y="1169607"/>
                    <a:pt x="19124" y="1215115"/>
                  </a:cubicBezTo>
                  <a:cubicBezTo>
                    <a:pt x="20182" y="1260623"/>
                    <a:pt x="23357" y="1282848"/>
                    <a:pt x="19124" y="1084940"/>
                  </a:cubicBezTo>
                  <a:cubicBezTo>
                    <a:pt x="14891" y="887032"/>
                    <a:pt x="1132" y="47773"/>
                    <a:pt x="74" y="226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" name="フリーフォーム 306">
              <a:extLst>
                <a:ext uri="{FF2B5EF4-FFF2-40B4-BE49-F238E27FC236}">
                  <a16:creationId xmlns:a16="http://schemas.microsoft.com/office/drawing/2014/main" id="{8E84D3A8-ADF0-BC5E-976D-F8FD0EEA6979}"/>
                </a:ext>
              </a:extLst>
            </p:cNvPr>
            <p:cNvSpPr/>
            <p:nvPr/>
          </p:nvSpPr>
          <p:spPr>
            <a:xfrm>
              <a:off x="8625050" y="6559774"/>
              <a:ext cx="42115" cy="1218086"/>
            </a:xfrm>
            <a:custGeom>
              <a:avLst/>
              <a:gdLst>
                <a:gd name="connsiteX0" fmla="*/ 17300 w 42115"/>
                <a:gd name="connsiteY0" fmla="*/ 9301 h 1218086"/>
                <a:gd name="connsiteX1" fmla="*/ 17300 w 42115"/>
                <a:gd name="connsiteY1" fmla="*/ 745901 h 1218086"/>
                <a:gd name="connsiteX2" fmla="*/ 36350 w 42115"/>
                <a:gd name="connsiteY2" fmla="*/ 1187226 h 1218086"/>
                <a:gd name="connsiteX3" fmla="*/ 39525 w 42115"/>
                <a:gd name="connsiteY3" fmla="*/ 1091976 h 1218086"/>
                <a:gd name="connsiteX4" fmla="*/ 1425 w 42115"/>
                <a:gd name="connsiteY4" fmla="*/ 380776 h 1218086"/>
                <a:gd name="connsiteX5" fmla="*/ 17300 w 42115"/>
                <a:gd name="connsiteY5" fmla="*/ 9301 h 121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15" h="1218086">
                  <a:moveTo>
                    <a:pt x="17300" y="9301"/>
                  </a:moveTo>
                  <a:cubicBezTo>
                    <a:pt x="19946" y="70155"/>
                    <a:pt x="14125" y="549580"/>
                    <a:pt x="17300" y="745901"/>
                  </a:cubicBezTo>
                  <a:cubicBezTo>
                    <a:pt x="20475" y="942222"/>
                    <a:pt x="32646" y="1129547"/>
                    <a:pt x="36350" y="1187226"/>
                  </a:cubicBezTo>
                  <a:cubicBezTo>
                    <a:pt x="40054" y="1244905"/>
                    <a:pt x="45346" y="1226384"/>
                    <a:pt x="39525" y="1091976"/>
                  </a:cubicBezTo>
                  <a:cubicBezTo>
                    <a:pt x="33704" y="957568"/>
                    <a:pt x="8304" y="562280"/>
                    <a:pt x="1425" y="380776"/>
                  </a:cubicBezTo>
                  <a:cubicBezTo>
                    <a:pt x="-5454" y="199272"/>
                    <a:pt x="14654" y="-51553"/>
                    <a:pt x="17300" y="930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" name="フリーフォーム 307">
              <a:extLst>
                <a:ext uri="{FF2B5EF4-FFF2-40B4-BE49-F238E27FC236}">
                  <a16:creationId xmlns:a16="http://schemas.microsoft.com/office/drawing/2014/main" id="{11B37E27-716C-5AB0-08F0-B97934B65317}"/>
                </a:ext>
              </a:extLst>
            </p:cNvPr>
            <p:cNvSpPr/>
            <p:nvPr/>
          </p:nvSpPr>
          <p:spPr>
            <a:xfrm>
              <a:off x="8562973" y="7622348"/>
              <a:ext cx="114452" cy="671007"/>
            </a:xfrm>
            <a:custGeom>
              <a:avLst/>
              <a:gdLst>
                <a:gd name="connsiteX0" fmla="*/ 50802 w 114452"/>
                <a:gd name="connsiteY0" fmla="*/ 827 h 671007"/>
                <a:gd name="connsiteX1" fmla="*/ 76202 w 114452"/>
                <a:gd name="connsiteY1" fmla="*/ 324677 h 671007"/>
                <a:gd name="connsiteX2" fmla="*/ 66677 w 114452"/>
                <a:gd name="connsiteY2" fmla="*/ 273877 h 671007"/>
                <a:gd name="connsiteX3" fmla="*/ 85727 w 114452"/>
                <a:gd name="connsiteY3" fmla="*/ 546927 h 671007"/>
                <a:gd name="connsiteX4" fmla="*/ 114302 w 114452"/>
                <a:gd name="connsiteY4" fmla="*/ 670752 h 671007"/>
                <a:gd name="connsiteX5" fmla="*/ 92077 w 114452"/>
                <a:gd name="connsiteY5" fmla="*/ 518352 h 671007"/>
                <a:gd name="connsiteX6" fmla="*/ 2 w 114452"/>
                <a:gd name="connsiteY6" fmla="*/ 292927 h 671007"/>
                <a:gd name="connsiteX7" fmla="*/ 88902 w 114452"/>
                <a:gd name="connsiteY7" fmla="*/ 400877 h 671007"/>
                <a:gd name="connsiteX8" fmla="*/ 69852 w 114452"/>
                <a:gd name="connsiteY8" fmla="*/ 235777 h 671007"/>
                <a:gd name="connsiteX9" fmla="*/ 50802 w 114452"/>
                <a:gd name="connsiteY9" fmla="*/ 827 h 67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452" h="671007">
                  <a:moveTo>
                    <a:pt x="50802" y="827"/>
                  </a:moveTo>
                  <a:cubicBezTo>
                    <a:pt x="51860" y="15644"/>
                    <a:pt x="73556" y="279169"/>
                    <a:pt x="76202" y="324677"/>
                  </a:cubicBezTo>
                  <a:cubicBezTo>
                    <a:pt x="78848" y="370185"/>
                    <a:pt x="65090" y="236835"/>
                    <a:pt x="66677" y="273877"/>
                  </a:cubicBezTo>
                  <a:cubicBezTo>
                    <a:pt x="68265" y="310919"/>
                    <a:pt x="77790" y="480781"/>
                    <a:pt x="85727" y="546927"/>
                  </a:cubicBezTo>
                  <a:cubicBezTo>
                    <a:pt x="93664" y="613073"/>
                    <a:pt x="113244" y="675514"/>
                    <a:pt x="114302" y="670752"/>
                  </a:cubicBezTo>
                  <a:cubicBezTo>
                    <a:pt x="115360" y="665990"/>
                    <a:pt x="111127" y="581323"/>
                    <a:pt x="92077" y="518352"/>
                  </a:cubicBezTo>
                  <a:cubicBezTo>
                    <a:pt x="73027" y="455381"/>
                    <a:pt x="531" y="312506"/>
                    <a:pt x="2" y="292927"/>
                  </a:cubicBezTo>
                  <a:cubicBezTo>
                    <a:pt x="-527" y="273348"/>
                    <a:pt x="77260" y="410402"/>
                    <a:pt x="88902" y="400877"/>
                  </a:cubicBezTo>
                  <a:cubicBezTo>
                    <a:pt x="100544" y="391352"/>
                    <a:pt x="74614" y="297160"/>
                    <a:pt x="69852" y="235777"/>
                  </a:cubicBezTo>
                  <a:cubicBezTo>
                    <a:pt x="65090" y="174394"/>
                    <a:pt x="49744" y="-13990"/>
                    <a:pt x="50802" y="82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" name="フリーフォーム 308">
              <a:extLst>
                <a:ext uri="{FF2B5EF4-FFF2-40B4-BE49-F238E27FC236}">
                  <a16:creationId xmlns:a16="http://schemas.microsoft.com/office/drawing/2014/main" id="{79A82E35-B63F-DCDC-49BC-9A55A1216B9E}"/>
                </a:ext>
              </a:extLst>
            </p:cNvPr>
            <p:cNvSpPr/>
            <p:nvPr/>
          </p:nvSpPr>
          <p:spPr>
            <a:xfrm>
              <a:off x="8595905" y="7532608"/>
              <a:ext cx="53887" cy="369969"/>
            </a:xfrm>
            <a:custGeom>
              <a:avLst/>
              <a:gdLst>
                <a:gd name="connsiteX0" fmla="*/ 11520 w 53887"/>
                <a:gd name="connsiteY0" fmla="*/ 1667 h 369969"/>
                <a:gd name="connsiteX1" fmla="*/ 1995 w 53887"/>
                <a:gd name="connsiteY1" fmla="*/ 357267 h 369969"/>
                <a:gd name="connsiteX2" fmla="*/ 5170 w 53887"/>
                <a:gd name="connsiteY2" fmla="*/ 274717 h 369969"/>
                <a:gd name="connsiteX3" fmla="*/ 52795 w 53887"/>
                <a:gd name="connsiteY3" fmla="*/ 369967 h 369969"/>
                <a:gd name="connsiteX4" fmla="*/ 36920 w 53887"/>
                <a:gd name="connsiteY4" fmla="*/ 271542 h 369969"/>
                <a:gd name="connsiteX5" fmla="*/ 17870 w 53887"/>
                <a:gd name="connsiteY5" fmla="*/ 335042 h 369969"/>
                <a:gd name="connsiteX6" fmla="*/ 21045 w 53887"/>
                <a:gd name="connsiteY6" fmla="*/ 227092 h 369969"/>
                <a:gd name="connsiteX7" fmla="*/ 11520 w 53887"/>
                <a:gd name="connsiteY7" fmla="*/ 1667 h 369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887" h="369969">
                  <a:moveTo>
                    <a:pt x="11520" y="1667"/>
                  </a:moveTo>
                  <a:cubicBezTo>
                    <a:pt x="8345" y="23363"/>
                    <a:pt x="3053" y="311759"/>
                    <a:pt x="1995" y="357267"/>
                  </a:cubicBezTo>
                  <a:cubicBezTo>
                    <a:pt x="937" y="402775"/>
                    <a:pt x="-3297" y="272600"/>
                    <a:pt x="5170" y="274717"/>
                  </a:cubicBezTo>
                  <a:cubicBezTo>
                    <a:pt x="13637" y="276834"/>
                    <a:pt x="47503" y="370496"/>
                    <a:pt x="52795" y="369967"/>
                  </a:cubicBezTo>
                  <a:cubicBezTo>
                    <a:pt x="58087" y="369438"/>
                    <a:pt x="42741" y="277363"/>
                    <a:pt x="36920" y="271542"/>
                  </a:cubicBezTo>
                  <a:cubicBezTo>
                    <a:pt x="31099" y="265721"/>
                    <a:pt x="20516" y="342450"/>
                    <a:pt x="17870" y="335042"/>
                  </a:cubicBezTo>
                  <a:cubicBezTo>
                    <a:pt x="15224" y="327634"/>
                    <a:pt x="22103" y="277892"/>
                    <a:pt x="21045" y="227092"/>
                  </a:cubicBezTo>
                  <a:cubicBezTo>
                    <a:pt x="19987" y="176292"/>
                    <a:pt x="14695" y="-20029"/>
                    <a:pt x="11520" y="166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フリーフォーム 309">
              <a:extLst>
                <a:ext uri="{FF2B5EF4-FFF2-40B4-BE49-F238E27FC236}">
                  <a16:creationId xmlns:a16="http://schemas.microsoft.com/office/drawing/2014/main" id="{5E535A5E-1787-A284-7113-F726CD873DA5}"/>
                </a:ext>
              </a:extLst>
            </p:cNvPr>
            <p:cNvSpPr/>
            <p:nvPr/>
          </p:nvSpPr>
          <p:spPr>
            <a:xfrm>
              <a:off x="8632149" y="8578226"/>
              <a:ext cx="67420" cy="264470"/>
            </a:xfrm>
            <a:custGeom>
              <a:avLst/>
              <a:gdLst>
                <a:gd name="connsiteX0" fmla="*/ 67351 w 67420"/>
                <a:gd name="connsiteY0" fmla="*/ 73649 h 264470"/>
                <a:gd name="connsiteX1" fmla="*/ 13376 w 67420"/>
                <a:gd name="connsiteY1" fmla="*/ 6974 h 264470"/>
                <a:gd name="connsiteX2" fmla="*/ 10201 w 67420"/>
                <a:gd name="connsiteY2" fmla="*/ 99049 h 264470"/>
                <a:gd name="connsiteX3" fmla="*/ 3851 w 67420"/>
                <a:gd name="connsiteY3" fmla="*/ 264149 h 264470"/>
                <a:gd name="connsiteX4" fmla="*/ 7026 w 67420"/>
                <a:gd name="connsiteY4" fmla="*/ 137149 h 264470"/>
                <a:gd name="connsiteX5" fmla="*/ 676 w 67420"/>
                <a:gd name="connsiteY5" fmla="*/ 624 h 264470"/>
                <a:gd name="connsiteX6" fmla="*/ 67351 w 67420"/>
                <a:gd name="connsiteY6" fmla="*/ 73649 h 26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20" h="264470">
                  <a:moveTo>
                    <a:pt x="67351" y="73649"/>
                  </a:moveTo>
                  <a:cubicBezTo>
                    <a:pt x="69468" y="74707"/>
                    <a:pt x="22901" y="2741"/>
                    <a:pt x="13376" y="6974"/>
                  </a:cubicBezTo>
                  <a:cubicBezTo>
                    <a:pt x="3851" y="11207"/>
                    <a:pt x="11788" y="56187"/>
                    <a:pt x="10201" y="99049"/>
                  </a:cubicBezTo>
                  <a:cubicBezTo>
                    <a:pt x="8614" y="141911"/>
                    <a:pt x="4380" y="257799"/>
                    <a:pt x="3851" y="264149"/>
                  </a:cubicBezTo>
                  <a:cubicBezTo>
                    <a:pt x="3322" y="270499"/>
                    <a:pt x="7555" y="181070"/>
                    <a:pt x="7026" y="137149"/>
                  </a:cubicBezTo>
                  <a:cubicBezTo>
                    <a:pt x="6497" y="93228"/>
                    <a:pt x="-2499" y="9091"/>
                    <a:pt x="676" y="624"/>
                  </a:cubicBezTo>
                  <a:cubicBezTo>
                    <a:pt x="3851" y="-7843"/>
                    <a:pt x="65234" y="72591"/>
                    <a:pt x="67351" y="7364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" name="フリーフォーム 310">
              <a:extLst>
                <a:ext uri="{FF2B5EF4-FFF2-40B4-BE49-F238E27FC236}">
                  <a16:creationId xmlns:a16="http://schemas.microsoft.com/office/drawing/2014/main" id="{E894E9D4-A113-F732-29CA-2B1F5D43FB10}"/>
                </a:ext>
              </a:extLst>
            </p:cNvPr>
            <p:cNvSpPr/>
            <p:nvPr/>
          </p:nvSpPr>
          <p:spPr>
            <a:xfrm>
              <a:off x="8296844" y="1455184"/>
              <a:ext cx="18147" cy="350543"/>
            </a:xfrm>
            <a:custGeom>
              <a:avLst/>
              <a:gdLst>
                <a:gd name="connsiteX0" fmla="*/ 11031 w 18147"/>
                <a:gd name="connsiteY0" fmla="*/ 3586 h 350543"/>
                <a:gd name="connsiteX1" fmla="*/ 18147 w 18147"/>
                <a:gd name="connsiteY1" fmla="*/ 341594 h 350543"/>
                <a:gd name="connsiteX2" fmla="*/ 11031 w 18147"/>
                <a:gd name="connsiteY2" fmla="*/ 245529 h 350543"/>
                <a:gd name="connsiteX3" fmla="*/ 358 w 18147"/>
                <a:gd name="connsiteY3" fmla="*/ 167253 h 350543"/>
                <a:gd name="connsiteX4" fmla="*/ 11031 w 18147"/>
                <a:gd name="connsiteY4" fmla="*/ 3586 h 35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47" h="350543">
                  <a:moveTo>
                    <a:pt x="11031" y="3586"/>
                  </a:moveTo>
                  <a:cubicBezTo>
                    <a:pt x="13996" y="32643"/>
                    <a:pt x="18147" y="301270"/>
                    <a:pt x="18147" y="341594"/>
                  </a:cubicBezTo>
                  <a:cubicBezTo>
                    <a:pt x="18147" y="381918"/>
                    <a:pt x="13996" y="274586"/>
                    <a:pt x="11031" y="245529"/>
                  </a:cubicBezTo>
                  <a:cubicBezTo>
                    <a:pt x="8066" y="216472"/>
                    <a:pt x="-2014" y="204019"/>
                    <a:pt x="358" y="167253"/>
                  </a:cubicBezTo>
                  <a:cubicBezTo>
                    <a:pt x="2730" y="130487"/>
                    <a:pt x="8066" y="-25471"/>
                    <a:pt x="11031" y="358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" name="フリーフォーム 311">
              <a:extLst>
                <a:ext uri="{FF2B5EF4-FFF2-40B4-BE49-F238E27FC236}">
                  <a16:creationId xmlns:a16="http://schemas.microsoft.com/office/drawing/2014/main" id="{8F500619-CC7E-EF8B-9704-5EF9037B64A9}"/>
                </a:ext>
              </a:extLst>
            </p:cNvPr>
            <p:cNvSpPr/>
            <p:nvPr/>
          </p:nvSpPr>
          <p:spPr>
            <a:xfrm>
              <a:off x="8229425" y="1468442"/>
              <a:ext cx="58412" cy="576593"/>
            </a:xfrm>
            <a:custGeom>
              <a:avLst/>
              <a:gdLst>
                <a:gd name="connsiteX0" fmla="*/ 25081 w 58412"/>
                <a:gd name="connsiteY0" fmla="*/ 1002 h 576593"/>
                <a:gd name="connsiteX1" fmla="*/ 17965 w 58412"/>
                <a:gd name="connsiteY1" fmla="*/ 189575 h 576593"/>
                <a:gd name="connsiteX2" fmla="*/ 28639 w 58412"/>
                <a:gd name="connsiteY2" fmla="*/ 143321 h 576593"/>
                <a:gd name="connsiteX3" fmla="*/ 32197 w 58412"/>
                <a:gd name="connsiteY3" fmla="*/ 242945 h 576593"/>
                <a:gd name="connsiteX4" fmla="*/ 53545 w 58412"/>
                <a:gd name="connsiteY4" fmla="*/ 570279 h 576593"/>
                <a:gd name="connsiteX5" fmla="*/ 53545 w 58412"/>
                <a:gd name="connsiteY5" fmla="*/ 435076 h 576593"/>
                <a:gd name="connsiteX6" fmla="*/ 175 w 58412"/>
                <a:gd name="connsiteY6" fmla="*/ 146879 h 576593"/>
                <a:gd name="connsiteX7" fmla="*/ 35755 w 58412"/>
                <a:gd name="connsiteY7" fmla="*/ 232271 h 576593"/>
                <a:gd name="connsiteX8" fmla="*/ 17965 w 58412"/>
                <a:gd name="connsiteY8" fmla="*/ 118416 h 576593"/>
                <a:gd name="connsiteX9" fmla="*/ 25081 w 58412"/>
                <a:gd name="connsiteY9" fmla="*/ 1002 h 576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12" h="576593">
                  <a:moveTo>
                    <a:pt x="25081" y="1002"/>
                  </a:moveTo>
                  <a:cubicBezTo>
                    <a:pt x="25081" y="12862"/>
                    <a:pt x="17372" y="165855"/>
                    <a:pt x="17965" y="189575"/>
                  </a:cubicBezTo>
                  <a:cubicBezTo>
                    <a:pt x="18558" y="213295"/>
                    <a:pt x="26267" y="134426"/>
                    <a:pt x="28639" y="143321"/>
                  </a:cubicBezTo>
                  <a:cubicBezTo>
                    <a:pt x="31011" y="152216"/>
                    <a:pt x="28046" y="171785"/>
                    <a:pt x="32197" y="242945"/>
                  </a:cubicBezTo>
                  <a:cubicBezTo>
                    <a:pt x="36348" y="314105"/>
                    <a:pt x="49987" y="538257"/>
                    <a:pt x="53545" y="570279"/>
                  </a:cubicBezTo>
                  <a:cubicBezTo>
                    <a:pt x="57103" y="602301"/>
                    <a:pt x="62440" y="505643"/>
                    <a:pt x="53545" y="435076"/>
                  </a:cubicBezTo>
                  <a:cubicBezTo>
                    <a:pt x="44650" y="364509"/>
                    <a:pt x="3140" y="180680"/>
                    <a:pt x="175" y="146879"/>
                  </a:cubicBezTo>
                  <a:cubicBezTo>
                    <a:pt x="-2790" y="113078"/>
                    <a:pt x="32790" y="237015"/>
                    <a:pt x="35755" y="232271"/>
                  </a:cubicBezTo>
                  <a:cubicBezTo>
                    <a:pt x="38720" y="227527"/>
                    <a:pt x="18558" y="151031"/>
                    <a:pt x="17965" y="118416"/>
                  </a:cubicBezTo>
                  <a:cubicBezTo>
                    <a:pt x="17372" y="85801"/>
                    <a:pt x="25081" y="-10858"/>
                    <a:pt x="25081" y="100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" name="フリーフォーム 312">
              <a:extLst>
                <a:ext uri="{FF2B5EF4-FFF2-40B4-BE49-F238E27FC236}">
                  <a16:creationId xmlns:a16="http://schemas.microsoft.com/office/drawing/2014/main" id="{27336019-0987-3157-361A-2694D24DEBA8}"/>
                </a:ext>
              </a:extLst>
            </p:cNvPr>
            <p:cNvSpPr/>
            <p:nvPr/>
          </p:nvSpPr>
          <p:spPr>
            <a:xfrm>
              <a:off x="8033881" y="1542204"/>
              <a:ext cx="17968" cy="856492"/>
            </a:xfrm>
            <a:custGeom>
              <a:avLst/>
              <a:gdLst>
                <a:gd name="connsiteX0" fmla="*/ 17820 w 17968"/>
                <a:gd name="connsiteY0" fmla="*/ 16190 h 856492"/>
                <a:gd name="connsiteX1" fmla="*/ 14262 w 17968"/>
                <a:gd name="connsiteY1" fmla="*/ 834524 h 856492"/>
                <a:gd name="connsiteX2" fmla="*/ 30 w 17968"/>
                <a:gd name="connsiteY2" fmla="*/ 596140 h 856492"/>
                <a:gd name="connsiteX3" fmla="*/ 10704 w 17968"/>
                <a:gd name="connsiteY3" fmla="*/ 315060 h 856492"/>
                <a:gd name="connsiteX4" fmla="*/ 17820 w 17968"/>
                <a:gd name="connsiteY4" fmla="*/ 16190 h 856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68" h="856492">
                  <a:moveTo>
                    <a:pt x="17820" y="16190"/>
                  </a:moveTo>
                  <a:cubicBezTo>
                    <a:pt x="18413" y="102767"/>
                    <a:pt x="17227" y="737866"/>
                    <a:pt x="14262" y="834524"/>
                  </a:cubicBezTo>
                  <a:cubicBezTo>
                    <a:pt x="11297" y="931182"/>
                    <a:pt x="623" y="682717"/>
                    <a:pt x="30" y="596140"/>
                  </a:cubicBezTo>
                  <a:cubicBezTo>
                    <a:pt x="-563" y="509563"/>
                    <a:pt x="7739" y="416462"/>
                    <a:pt x="10704" y="315060"/>
                  </a:cubicBezTo>
                  <a:cubicBezTo>
                    <a:pt x="13669" y="213658"/>
                    <a:pt x="17227" y="-70387"/>
                    <a:pt x="17820" y="1619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" name="フリーフォーム 313">
              <a:extLst>
                <a:ext uri="{FF2B5EF4-FFF2-40B4-BE49-F238E27FC236}">
                  <a16:creationId xmlns:a16="http://schemas.microsoft.com/office/drawing/2014/main" id="{9C029120-D1A9-11DB-C455-55558C6D8202}"/>
                </a:ext>
              </a:extLst>
            </p:cNvPr>
            <p:cNvSpPr/>
            <p:nvPr/>
          </p:nvSpPr>
          <p:spPr>
            <a:xfrm>
              <a:off x="8185528" y="1504997"/>
              <a:ext cx="41798" cy="1084123"/>
            </a:xfrm>
            <a:custGeom>
              <a:avLst/>
              <a:gdLst>
                <a:gd name="connsiteX0" fmla="*/ 1376 w 41798"/>
                <a:gd name="connsiteY0" fmla="*/ 17817 h 1084123"/>
                <a:gd name="connsiteX1" fmla="*/ 40514 w 41798"/>
                <a:gd name="connsiteY1" fmla="*/ 715180 h 1084123"/>
                <a:gd name="connsiteX2" fmla="*/ 29840 w 41798"/>
                <a:gd name="connsiteY2" fmla="*/ 565745 h 1084123"/>
                <a:gd name="connsiteX3" fmla="*/ 4934 w 41798"/>
                <a:gd name="connsiteY3" fmla="*/ 259759 h 1084123"/>
                <a:gd name="connsiteX4" fmla="*/ 29840 w 41798"/>
                <a:gd name="connsiteY4" fmla="*/ 1063862 h 1084123"/>
                <a:gd name="connsiteX5" fmla="*/ 4934 w 41798"/>
                <a:gd name="connsiteY5" fmla="*/ 793456 h 1084123"/>
                <a:gd name="connsiteX6" fmla="*/ 8492 w 41798"/>
                <a:gd name="connsiteY6" fmla="*/ 256201 h 1084123"/>
                <a:gd name="connsiteX7" fmla="*/ 1376 w 41798"/>
                <a:gd name="connsiteY7" fmla="*/ 17817 h 108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98" h="1084123">
                  <a:moveTo>
                    <a:pt x="1376" y="17817"/>
                  </a:moveTo>
                  <a:cubicBezTo>
                    <a:pt x="6713" y="94314"/>
                    <a:pt x="35770" y="623859"/>
                    <a:pt x="40514" y="715180"/>
                  </a:cubicBezTo>
                  <a:cubicBezTo>
                    <a:pt x="45258" y="806501"/>
                    <a:pt x="35770" y="641649"/>
                    <a:pt x="29840" y="565745"/>
                  </a:cubicBezTo>
                  <a:cubicBezTo>
                    <a:pt x="23910" y="489842"/>
                    <a:pt x="4934" y="176740"/>
                    <a:pt x="4934" y="259759"/>
                  </a:cubicBezTo>
                  <a:cubicBezTo>
                    <a:pt x="4934" y="342778"/>
                    <a:pt x="29840" y="974913"/>
                    <a:pt x="29840" y="1063862"/>
                  </a:cubicBezTo>
                  <a:cubicBezTo>
                    <a:pt x="29840" y="1152811"/>
                    <a:pt x="8492" y="928066"/>
                    <a:pt x="4934" y="793456"/>
                  </a:cubicBezTo>
                  <a:cubicBezTo>
                    <a:pt x="1376" y="658846"/>
                    <a:pt x="9085" y="384288"/>
                    <a:pt x="8492" y="256201"/>
                  </a:cubicBezTo>
                  <a:cubicBezTo>
                    <a:pt x="7899" y="128114"/>
                    <a:pt x="-3961" y="-58680"/>
                    <a:pt x="1376" y="1781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" name="フリーフォーム 315">
              <a:extLst>
                <a:ext uri="{FF2B5EF4-FFF2-40B4-BE49-F238E27FC236}">
                  <a16:creationId xmlns:a16="http://schemas.microsoft.com/office/drawing/2014/main" id="{ECCA6D02-39A1-7CE6-C212-BA8D682B9384}"/>
                </a:ext>
              </a:extLst>
            </p:cNvPr>
            <p:cNvSpPr/>
            <p:nvPr/>
          </p:nvSpPr>
          <p:spPr>
            <a:xfrm>
              <a:off x="8167780" y="2202688"/>
              <a:ext cx="119326" cy="108749"/>
            </a:xfrm>
            <a:custGeom>
              <a:avLst/>
              <a:gdLst>
                <a:gd name="connsiteX0" fmla="*/ 1495 w 119326"/>
                <a:gd name="connsiteY0" fmla="*/ 76962 h 108749"/>
                <a:gd name="connsiteX1" fmla="*/ 109445 w 119326"/>
                <a:gd name="connsiteY1" fmla="*/ 16637 h 108749"/>
                <a:gd name="connsiteX2" fmla="*/ 77695 w 119326"/>
                <a:gd name="connsiteY2" fmla="*/ 108712 h 108749"/>
                <a:gd name="connsiteX3" fmla="*/ 118970 w 119326"/>
                <a:gd name="connsiteY3" fmla="*/ 3937 h 108749"/>
                <a:gd name="connsiteX4" fmla="*/ 49120 w 119326"/>
                <a:gd name="connsiteY4" fmla="*/ 26162 h 108749"/>
                <a:gd name="connsiteX5" fmla="*/ 1495 w 119326"/>
                <a:gd name="connsiteY5" fmla="*/ 76962 h 108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326" h="108749">
                  <a:moveTo>
                    <a:pt x="1495" y="76962"/>
                  </a:moveTo>
                  <a:cubicBezTo>
                    <a:pt x="11549" y="75375"/>
                    <a:pt x="96745" y="11345"/>
                    <a:pt x="109445" y="16637"/>
                  </a:cubicBezTo>
                  <a:cubicBezTo>
                    <a:pt x="122145" y="21929"/>
                    <a:pt x="76107" y="110829"/>
                    <a:pt x="77695" y="108712"/>
                  </a:cubicBezTo>
                  <a:cubicBezTo>
                    <a:pt x="79283" y="106595"/>
                    <a:pt x="123732" y="17695"/>
                    <a:pt x="118970" y="3937"/>
                  </a:cubicBezTo>
                  <a:cubicBezTo>
                    <a:pt x="114208" y="-9821"/>
                    <a:pt x="63407" y="16108"/>
                    <a:pt x="49120" y="26162"/>
                  </a:cubicBezTo>
                  <a:cubicBezTo>
                    <a:pt x="34833" y="36216"/>
                    <a:pt x="-8559" y="78549"/>
                    <a:pt x="1495" y="7696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" name="フリーフォーム 316">
              <a:extLst>
                <a:ext uri="{FF2B5EF4-FFF2-40B4-BE49-F238E27FC236}">
                  <a16:creationId xmlns:a16="http://schemas.microsoft.com/office/drawing/2014/main" id="{C80EE970-524B-FEEB-790C-80D7F8D5AB1D}"/>
                </a:ext>
              </a:extLst>
            </p:cNvPr>
            <p:cNvSpPr/>
            <p:nvPr/>
          </p:nvSpPr>
          <p:spPr>
            <a:xfrm>
              <a:off x="8295245" y="2700859"/>
              <a:ext cx="39159" cy="552553"/>
            </a:xfrm>
            <a:custGeom>
              <a:avLst/>
              <a:gdLst>
                <a:gd name="connsiteX0" fmla="*/ 39130 w 39159"/>
                <a:gd name="connsiteY0" fmla="*/ 7416 h 552553"/>
                <a:gd name="connsiteX1" fmla="*/ 1030 w 39159"/>
                <a:gd name="connsiteY1" fmla="*/ 537641 h 552553"/>
                <a:gd name="connsiteX2" fmla="*/ 10555 w 39159"/>
                <a:gd name="connsiteY2" fmla="*/ 391591 h 552553"/>
                <a:gd name="connsiteX3" fmla="*/ 7380 w 39159"/>
                <a:gd name="connsiteY3" fmla="*/ 236016 h 552553"/>
                <a:gd name="connsiteX4" fmla="*/ 39130 w 39159"/>
                <a:gd name="connsiteY4" fmla="*/ 7416 h 55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9" h="552553">
                  <a:moveTo>
                    <a:pt x="39130" y="7416"/>
                  </a:moveTo>
                  <a:cubicBezTo>
                    <a:pt x="38072" y="57687"/>
                    <a:pt x="5793" y="473612"/>
                    <a:pt x="1030" y="537641"/>
                  </a:cubicBezTo>
                  <a:cubicBezTo>
                    <a:pt x="-3733" y="601670"/>
                    <a:pt x="9497" y="441862"/>
                    <a:pt x="10555" y="391591"/>
                  </a:cubicBezTo>
                  <a:cubicBezTo>
                    <a:pt x="11613" y="341320"/>
                    <a:pt x="2088" y="295283"/>
                    <a:pt x="7380" y="236016"/>
                  </a:cubicBezTo>
                  <a:cubicBezTo>
                    <a:pt x="12672" y="176749"/>
                    <a:pt x="40188" y="-42855"/>
                    <a:pt x="39130" y="741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" name="フリーフォーム 318">
              <a:extLst>
                <a:ext uri="{FF2B5EF4-FFF2-40B4-BE49-F238E27FC236}">
                  <a16:creationId xmlns:a16="http://schemas.microsoft.com/office/drawing/2014/main" id="{6B6400D9-44FB-1BFE-F535-028EA8254BF8}"/>
                </a:ext>
              </a:extLst>
            </p:cNvPr>
            <p:cNvSpPr/>
            <p:nvPr/>
          </p:nvSpPr>
          <p:spPr>
            <a:xfrm>
              <a:off x="8278153" y="3200200"/>
              <a:ext cx="97602" cy="298650"/>
            </a:xfrm>
            <a:custGeom>
              <a:avLst/>
              <a:gdLst>
                <a:gd name="connsiteX0" fmla="*/ 97497 w 97602"/>
                <a:gd name="connsiteY0" fmla="*/ 200 h 298650"/>
                <a:gd name="connsiteX1" fmla="*/ 21297 w 97602"/>
                <a:gd name="connsiteY1" fmla="*/ 60525 h 298650"/>
                <a:gd name="connsiteX2" fmla="*/ 37172 w 97602"/>
                <a:gd name="connsiteY2" fmla="*/ 92275 h 298650"/>
                <a:gd name="connsiteX3" fmla="*/ 65747 w 97602"/>
                <a:gd name="connsiteY3" fmla="*/ 149425 h 298650"/>
                <a:gd name="connsiteX4" fmla="*/ 43522 w 97602"/>
                <a:gd name="connsiteY4" fmla="*/ 178000 h 298650"/>
                <a:gd name="connsiteX5" fmla="*/ 78447 w 97602"/>
                <a:gd name="connsiteY5" fmla="*/ 298650 h 298650"/>
                <a:gd name="connsiteX6" fmla="*/ 78447 w 97602"/>
                <a:gd name="connsiteY6" fmla="*/ 298650 h 298650"/>
                <a:gd name="connsiteX7" fmla="*/ 62572 w 97602"/>
                <a:gd name="connsiteY7" fmla="*/ 187525 h 298650"/>
                <a:gd name="connsiteX8" fmla="*/ 21297 w 97602"/>
                <a:gd name="connsiteY8" fmla="*/ 95450 h 298650"/>
                <a:gd name="connsiteX9" fmla="*/ 2247 w 97602"/>
                <a:gd name="connsiteY9" fmla="*/ 82750 h 298650"/>
                <a:gd name="connsiteX10" fmla="*/ 97497 w 97602"/>
                <a:gd name="connsiteY10" fmla="*/ 200 h 29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602" h="298650">
                  <a:moveTo>
                    <a:pt x="97497" y="200"/>
                  </a:moveTo>
                  <a:cubicBezTo>
                    <a:pt x="100672" y="-3504"/>
                    <a:pt x="31351" y="45179"/>
                    <a:pt x="21297" y="60525"/>
                  </a:cubicBezTo>
                  <a:cubicBezTo>
                    <a:pt x="11243" y="75871"/>
                    <a:pt x="37172" y="92275"/>
                    <a:pt x="37172" y="92275"/>
                  </a:cubicBezTo>
                  <a:cubicBezTo>
                    <a:pt x="44580" y="107092"/>
                    <a:pt x="64689" y="135138"/>
                    <a:pt x="65747" y="149425"/>
                  </a:cubicBezTo>
                  <a:cubicBezTo>
                    <a:pt x="66805" y="163712"/>
                    <a:pt x="41405" y="153129"/>
                    <a:pt x="43522" y="178000"/>
                  </a:cubicBezTo>
                  <a:cubicBezTo>
                    <a:pt x="45639" y="202871"/>
                    <a:pt x="78447" y="298650"/>
                    <a:pt x="78447" y="298650"/>
                  </a:cubicBezTo>
                  <a:lnTo>
                    <a:pt x="78447" y="298650"/>
                  </a:lnTo>
                  <a:cubicBezTo>
                    <a:pt x="75801" y="280129"/>
                    <a:pt x="72097" y="221392"/>
                    <a:pt x="62572" y="187525"/>
                  </a:cubicBezTo>
                  <a:cubicBezTo>
                    <a:pt x="53047" y="153658"/>
                    <a:pt x="21297" y="95450"/>
                    <a:pt x="21297" y="95450"/>
                  </a:cubicBezTo>
                  <a:cubicBezTo>
                    <a:pt x="11243" y="77988"/>
                    <a:pt x="-6220" y="98096"/>
                    <a:pt x="2247" y="82750"/>
                  </a:cubicBezTo>
                  <a:cubicBezTo>
                    <a:pt x="10714" y="67404"/>
                    <a:pt x="94322" y="3904"/>
                    <a:pt x="97497" y="2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" name="フリーフォーム 319">
              <a:extLst>
                <a:ext uri="{FF2B5EF4-FFF2-40B4-BE49-F238E27FC236}">
                  <a16:creationId xmlns:a16="http://schemas.microsoft.com/office/drawing/2014/main" id="{D6957985-4DCB-0172-FC62-E88346CE74CE}"/>
                </a:ext>
              </a:extLst>
            </p:cNvPr>
            <p:cNvSpPr/>
            <p:nvPr/>
          </p:nvSpPr>
          <p:spPr>
            <a:xfrm>
              <a:off x="8289630" y="3374952"/>
              <a:ext cx="76495" cy="174698"/>
            </a:xfrm>
            <a:custGeom>
              <a:avLst/>
              <a:gdLst>
                <a:gd name="connsiteX0" fmla="*/ 76495 w 76495"/>
                <a:gd name="connsiteY0" fmla="*/ 174698 h 174698"/>
                <a:gd name="connsiteX1" fmla="*/ 295 w 76495"/>
                <a:gd name="connsiteY1" fmla="*/ 73 h 174698"/>
                <a:gd name="connsiteX2" fmla="*/ 76495 w 76495"/>
                <a:gd name="connsiteY2" fmla="*/ 174698 h 17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495" h="174698">
                  <a:moveTo>
                    <a:pt x="76495" y="174698"/>
                  </a:moveTo>
                  <a:cubicBezTo>
                    <a:pt x="76495" y="174698"/>
                    <a:pt x="6116" y="4306"/>
                    <a:pt x="295" y="73"/>
                  </a:cubicBezTo>
                  <a:cubicBezTo>
                    <a:pt x="-5526" y="-4160"/>
                    <a:pt x="76495" y="174698"/>
                    <a:pt x="76495" y="17469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" name="フリーフォーム 320">
              <a:extLst>
                <a:ext uri="{FF2B5EF4-FFF2-40B4-BE49-F238E27FC236}">
                  <a16:creationId xmlns:a16="http://schemas.microsoft.com/office/drawing/2014/main" id="{0E1734CA-C1E3-EF89-C968-7622DC25AC4C}"/>
                </a:ext>
              </a:extLst>
            </p:cNvPr>
            <p:cNvSpPr/>
            <p:nvPr/>
          </p:nvSpPr>
          <p:spPr>
            <a:xfrm>
              <a:off x="8229600" y="3399773"/>
              <a:ext cx="147885" cy="398262"/>
            </a:xfrm>
            <a:custGeom>
              <a:avLst/>
              <a:gdLst>
                <a:gd name="connsiteX0" fmla="*/ 136525 w 147885"/>
                <a:gd name="connsiteY0" fmla="*/ 137177 h 398262"/>
                <a:gd name="connsiteX1" fmla="*/ 76200 w 147885"/>
                <a:gd name="connsiteY1" fmla="*/ 80027 h 398262"/>
                <a:gd name="connsiteX2" fmla="*/ 66675 w 147885"/>
                <a:gd name="connsiteY2" fmla="*/ 67327 h 398262"/>
                <a:gd name="connsiteX3" fmla="*/ 63500 w 147885"/>
                <a:gd name="connsiteY3" fmla="*/ 146702 h 398262"/>
                <a:gd name="connsiteX4" fmla="*/ 15875 w 147885"/>
                <a:gd name="connsiteY4" fmla="*/ 181627 h 398262"/>
                <a:gd name="connsiteX5" fmla="*/ 0 w 147885"/>
                <a:gd name="connsiteY5" fmla="*/ 283227 h 398262"/>
                <a:gd name="connsiteX6" fmla="*/ 15875 w 147885"/>
                <a:gd name="connsiteY6" fmla="*/ 222902 h 398262"/>
                <a:gd name="connsiteX7" fmla="*/ 57150 w 147885"/>
                <a:gd name="connsiteY7" fmla="*/ 305452 h 398262"/>
                <a:gd name="connsiteX8" fmla="*/ 69850 w 147885"/>
                <a:gd name="connsiteY8" fmla="*/ 245127 h 398262"/>
                <a:gd name="connsiteX9" fmla="*/ 117475 w 147885"/>
                <a:gd name="connsiteY9" fmla="*/ 362602 h 398262"/>
                <a:gd name="connsiteX10" fmla="*/ 139700 w 147885"/>
                <a:gd name="connsiteY10" fmla="*/ 191152 h 398262"/>
                <a:gd name="connsiteX11" fmla="*/ 139700 w 147885"/>
                <a:gd name="connsiteY11" fmla="*/ 397527 h 398262"/>
                <a:gd name="connsiteX12" fmla="*/ 41275 w 147885"/>
                <a:gd name="connsiteY12" fmla="*/ 257827 h 398262"/>
                <a:gd name="connsiteX13" fmla="*/ 28575 w 147885"/>
                <a:gd name="connsiteY13" fmla="*/ 200677 h 398262"/>
                <a:gd name="connsiteX14" fmla="*/ 69850 w 147885"/>
                <a:gd name="connsiteY14" fmla="*/ 652 h 398262"/>
                <a:gd name="connsiteX15" fmla="*/ 136525 w 147885"/>
                <a:gd name="connsiteY15" fmla="*/ 137177 h 39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885" h="398262">
                  <a:moveTo>
                    <a:pt x="136525" y="137177"/>
                  </a:moveTo>
                  <a:cubicBezTo>
                    <a:pt x="137583" y="150406"/>
                    <a:pt x="76200" y="80027"/>
                    <a:pt x="76200" y="80027"/>
                  </a:cubicBezTo>
                  <a:cubicBezTo>
                    <a:pt x="64558" y="68385"/>
                    <a:pt x="68792" y="56215"/>
                    <a:pt x="66675" y="67327"/>
                  </a:cubicBezTo>
                  <a:cubicBezTo>
                    <a:pt x="64558" y="78439"/>
                    <a:pt x="71967" y="127652"/>
                    <a:pt x="63500" y="146702"/>
                  </a:cubicBezTo>
                  <a:cubicBezTo>
                    <a:pt x="55033" y="165752"/>
                    <a:pt x="26458" y="158873"/>
                    <a:pt x="15875" y="181627"/>
                  </a:cubicBezTo>
                  <a:cubicBezTo>
                    <a:pt x="5292" y="204381"/>
                    <a:pt x="0" y="276348"/>
                    <a:pt x="0" y="283227"/>
                  </a:cubicBezTo>
                  <a:cubicBezTo>
                    <a:pt x="0" y="290106"/>
                    <a:pt x="6350" y="219198"/>
                    <a:pt x="15875" y="222902"/>
                  </a:cubicBezTo>
                  <a:cubicBezTo>
                    <a:pt x="25400" y="226606"/>
                    <a:pt x="48154" y="301748"/>
                    <a:pt x="57150" y="305452"/>
                  </a:cubicBezTo>
                  <a:cubicBezTo>
                    <a:pt x="66146" y="309156"/>
                    <a:pt x="59796" y="235602"/>
                    <a:pt x="69850" y="245127"/>
                  </a:cubicBezTo>
                  <a:cubicBezTo>
                    <a:pt x="79904" y="254652"/>
                    <a:pt x="105833" y="371598"/>
                    <a:pt x="117475" y="362602"/>
                  </a:cubicBezTo>
                  <a:cubicBezTo>
                    <a:pt x="129117" y="353606"/>
                    <a:pt x="135996" y="185331"/>
                    <a:pt x="139700" y="191152"/>
                  </a:cubicBezTo>
                  <a:cubicBezTo>
                    <a:pt x="143404" y="196973"/>
                    <a:pt x="156104" y="386415"/>
                    <a:pt x="139700" y="397527"/>
                  </a:cubicBezTo>
                  <a:cubicBezTo>
                    <a:pt x="123296" y="408639"/>
                    <a:pt x="59796" y="290635"/>
                    <a:pt x="41275" y="257827"/>
                  </a:cubicBezTo>
                  <a:cubicBezTo>
                    <a:pt x="22754" y="225019"/>
                    <a:pt x="23812" y="243540"/>
                    <a:pt x="28575" y="200677"/>
                  </a:cubicBezTo>
                  <a:cubicBezTo>
                    <a:pt x="33337" y="157815"/>
                    <a:pt x="53975" y="11764"/>
                    <a:pt x="69850" y="652"/>
                  </a:cubicBezTo>
                  <a:cubicBezTo>
                    <a:pt x="85725" y="-10461"/>
                    <a:pt x="135467" y="123948"/>
                    <a:pt x="136525" y="13717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" name="フリーフォーム 321">
              <a:extLst>
                <a:ext uri="{FF2B5EF4-FFF2-40B4-BE49-F238E27FC236}">
                  <a16:creationId xmlns:a16="http://schemas.microsoft.com/office/drawing/2014/main" id="{ED246608-FA43-C097-1729-E6A8636AD065}"/>
                </a:ext>
              </a:extLst>
            </p:cNvPr>
            <p:cNvSpPr/>
            <p:nvPr/>
          </p:nvSpPr>
          <p:spPr>
            <a:xfrm>
              <a:off x="8384905" y="3495148"/>
              <a:ext cx="16158" cy="925592"/>
            </a:xfrm>
            <a:custGeom>
              <a:avLst/>
              <a:gdLst>
                <a:gd name="connsiteX0" fmla="*/ 270 w 16158"/>
                <a:gd name="connsiteY0" fmla="*/ 19577 h 925592"/>
                <a:gd name="connsiteX1" fmla="*/ 6620 w 16158"/>
                <a:gd name="connsiteY1" fmla="*/ 886352 h 925592"/>
                <a:gd name="connsiteX2" fmla="*/ 12970 w 16158"/>
                <a:gd name="connsiteY2" fmla="*/ 730777 h 925592"/>
                <a:gd name="connsiteX3" fmla="*/ 16145 w 16158"/>
                <a:gd name="connsiteY3" fmla="*/ 314852 h 925592"/>
                <a:gd name="connsiteX4" fmla="*/ 270 w 16158"/>
                <a:gd name="connsiteY4" fmla="*/ 19577 h 92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8" h="925592">
                  <a:moveTo>
                    <a:pt x="270" y="19577"/>
                  </a:moveTo>
                  <a:cubicBezTo>
                    <a:pt x="-1317" y="114827"/>
                    <a:pt x="4503" y="767819"/>
                    <a:pt x="6620" y="886352"/>
                  </a:cubicBezTo>
                  <a:cubicBezTo>
                    <a:pt x="8737" y="1004885"/>
                    <a:pt x="11383" y="826027"/>
                    <a:pt x="12970" y="730777"/>
                  </a:cubicBezTo>
                  <a:cubicBezTo>
                    <a:pt x="14557" y="635527"/>
                    <a:pt x="15616" y="428094"/>
                    <a:pt x="16145" y="314852"/>
                  </a:cubicBezTo>
                  <a:cubicBezTo>
                    <a:pt x="16674" y="201610"/>
                    <a:pt x="1857" y="-75673"/>
                    <a:pt x="270" y="1957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" name="フリーフォーム 322">
              <a:extLst>
                <a:ext uri="{FF2B5EF4-FFF2-40B4-BE49-F238E27FC236}">
                  <a16:creationId xmlns:a16="http://schemas.microsoft.com/office/drawing/2014/main" id="{75482136-4FAD-A424-7A2A-A979A37F3DB2}"/>
                </a:ext>
              </a:extLst>
            </p:cNvPr>
            <p:cNvSpPr/>
            <p:nvPr/>
          </p:nvSpPr>
          <p:spPr>
            <a:xfrm>
              <a:off x="8349279" y="3916753"/>
              <a:ext cx="29555" cy="1165419"/>
            </a:xfrm>
            <a:custGeom>
              <a:avLst/>
              <a:gdLst>
                <a:gd name="connsiteX0" fmla="*/ 7321 w 29555"/>
                <a:gd name="connsiteY0" fmla="*/ 13897 h 1165419"/>
                <a:gd name="connsiteX1" fmla="*/ 4146 w 29555"/>
                <a:gd name="connsiteY1" fmla="*/ 493322 h 1165419"/>
                <a:gd name="connsiteX2" fmla="*/ 4146 w 29555"/>
                <a:gd name="connsiteY2" fmla="*/ 423472 h 1165419"/>
                <a:gd name="connsiteX3" fmla="*/ 29546 w 29555"/>
                <a:gd name="connsiteY3" fmla="*/ 1121972 h 1165419"/>
                <a:gd name="connsiteX4" fmla="*/ 971 w 29555"/>
                <a:gd name="connsiteY4" fmla="*/ 994972 h 1165419"/>
                <a:gd name="connsiteX5" fmla="*/ 7321 w 29555"/>
                <a:gd name="connsiteY5" fmla="*/ 207572 h 1165419"/>
                <a:gd name="connsiteX6" fmla="*/ 7321 w 29555"/>
                <a:gd name="connsiteY6" fmla="*/ 13897 h 116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55" h="1165419">
                  <a:moveTo>
                    <a:pt x="7321" y="13897"/>
                  </a:moveTo>
                  <a:cubicBezTo>
                    <a:pt x="6792" y="61522"/>
                    <a:pt x="4675" y="425060"/>
                    <a:pt x="4146" y="493322"/>
                  </a:cubicBezTo>
                  <a:cubicBezTo>
                    <a:pt x="3617" y="561584"/>
                    <a:pt x="-87" y="318697"/>
                    <a:pt x="4146" y="423472"/>
                  </a:cubicBezTo>
                  <a:cubicBezTo>
                    <a:pt x="8379" y="528247"/>
                    <a:pt x="30075" y="1026722"/>
                    <a:pt x="29546" y="1121972"/>
                  </a:cubicBezTo>
                  <a:cubicBezTo>
                    <a:pt x="29017" y="1217222"/>
                    <a:pt x="4675" y="1147372"/>
                    <a:pt x="971" y="994972"/>
                  </a:cubicBezTo>
                  <a:cubicBezTo>
                    <a:pt x="-2733" y="842572"/>
                    <a:pt x="5204" y="371614"/>
                    <a:pt x="7321" y="207572"/>
                  </a:cubicBezTo>
                  <a:cubicBezTo>
                    <a:pt x="9438" y="43530"/>
                    <a:pt x="7850" y="-33728"/>
                    <a:pt x="7321" y="1389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" name="フリーフォーム 323">
              <a:extLst>
                <a:ext uri="{FF2B5EF4-FFF2-40B4-BE49-F238E27FC236}">
                  <a16:creationId xmlns:a16="http://schemas.microsoft.com/office/drawing/2014/main" id="{86CB2F36-884F-B480-323D-DDE008CD54AE}"/>
                </a:ext>
              </a:extLst>
            </p:cNvPr>
            <p:cNvSpPr/>
            <p:nvPr/>
          </p:nvSpPr>
          <p:spPr>
            <a:xfrm>
              <a:off x="8439083" y="3815548"/>
              <a:ext cx="68922" cy="541059"/>
            </a:xfrm>
            <a:custGeom>
              <a:avLst/>
              <a:gdLst>
                <a:gd name="connsiteX0" fmla="*/ 67 w 68922"/>
                <a:gd name="connsiteY0" fmla="*/ 802 h 541059"/>
                <a:gd name="connsiteX1" fmla="*/ 66742 w 68922"/>
                <a:gd name="connsiteY1" fmla="*/ 235752 h 541059"/>
                <a:gd name="connsiteX2" fmla="*/ 50867 w 68922"/>
                <a:gd name="connsiteY2" fmla="*/ 232577 h 541059"/>
                <a:gd name="connsiteX3" fmla="*/ 31817 w 68922"/>
                <a:gd name="connsiteY3" fmla="*/ 375452 h 541059"/>
                <a:gd name="connsiteX4" fmla="*/ 41342 w 68922"/>
                <a:gd name="connsiteY4" fmla="*/ 397677 h 541059"/>
                <a:gd name="connsiteX5" fmla="*/ 54042 w 68922"/>
                <a:gd name="connsiteY5" fmla="*/ 369102 h 541059"/>
                <a:gd name="connsiteX6" fmla="*/ 38167 w 68922"/>
                <a:gd name="connsiteY6" fmla="*/ 540552 h 541059"/>
                <a:gd name="connsiteX7" fmla="*/ 44517 w 68922"/>
                <a:gd name="connsiteY7" fmla="*/ 305602 h 541059"/>
                <a:gd name="connsiteX8" fmla="*/ 54042 w 68922"/>
                <a:gd name="connsiteY8" fmla="*/ 162727 h 541059"/>
                <a:gd name="connsiteX9" fmla="*/ 67 w 68922"/>
                <a:gd name="connsiteY9" fmla="*/ 802 h 54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922" h="541059">
                  <a:moveTo>
                    <a:pt x="67" y="802"/>
                  </a:moveTo>
                  <a:cubicBezTo>
                    <a:pt x="2184" y="12973"/>
                    <a:pt x="58275" y="197123"/>
                    <a:pt x="66742" y="235752"/>
                  </a:cubicBezTo>
                  <a:cubicBezTo>
                    <a:pt x="75209" y="274381"/>
                    <a:pt x="56688" y="209294"/>
                    <a:pt x="50867" y="232577"/>
                  </a:cubicBezTo>
                  <a:cubicBezTo>
                    <a:pt x="45046" y="255860"/>
                    <a:pt x="33404" y="347935"/>
                    <a:pt x="31817" y="375452"/>
                  </a:cubicBezTo>
                  <a:cubicBezTo>
                    <a:pt x="30230" y="402969"/>
                    <a:pt x="37638" y="398735"/>
                    <a:pt x="41342" y="397677"/>
                  </a:cubicBezTo>
                  <a:cubicBezTo>
                    <a:pt x="45046" y="396619"/>
                    <a:pt x="54571" y="345290"/>
                    <a:pt x="54042" y="369102"/>
                  </a:cubicBezTo>
                  <a:cubicBezTo>
                    <a:pt x="53513" y="392914"/>
                    <a:pt x="39755" y="551135"/>
                    <a:pt x="38167" y="540552"/>
                  </a:cubicBezTo>
                  <a:cubicBezTo>
                    <a:pt x="36580" y="529969"/>
                    <a:pt x="41871" y="368573"/>
                    <a:pt x="44517" y="305602"/>
                  </a:cubicBezTo>
                  <a:cubicBezTo>
                    <a:pt x="47163" y="242631"/>
                    <a:pt x="61979" y="207177"/>
                    <a:pt x="54042" y="162727"/>
                  </a:cubicBezTo>
                  <a:cubicBezTo>
                    <a:pt x="46105" y="118277"/>
                    <a:pt x="-2050" y="-11369"/>
                    <a:pt x="67" y="80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" name="フリーフォーム 324">
              <a:extLst>
                <a:ext uri="{FF2B5EF4-FFF2-40B4-BE49-F238E27FC236}">
                  <a16:creationId xmlns:a16="http://schemas.microsoft.com/office/drawing/2014/main" id="{73F87F53-6C8C-E607-A83C-C46B8896DF94}"/>
                </a:ext>
              </a:extLst>
            </p:cNvPr>
            <p:cNvSpPr/>
            <p:nvPr/>
          </p:nvSpPr>
          <p:spPr>
            <a:xfrm>
              <a:off x="8569264" y="3990929"/>
              <a:ext cx="46479" cy="460541"/>
            </a:xfrm>
            <a:custGeom>
              <a:avLst/>
              <a:gdLst>
                <a:gd name="connsiteX0" fmla="*/ 61 w 46479"/>
                <a:gd name="connsiteY0" fmla="*/ 46 h 460541"/>
                <a:gd name="connsiteX1" fmla="*/ 34986 w 46479"/>
                <a:gd name="connsiteY1" fmla="*/ 304846 h 460541"/>
                <a:gd name="connsiteX2" fmla="*/ 41336 w 46479"/>
                <a:gd name="connsiteY2" fmla="*/ 460421 h 460541"/>
                <a:gd name="connsiteX3" fmla="*/ 44511 w 46479"/>
                <a:gd name="connsiteY3" fmla="*/ 282621 h 460541"/>
                <a:gd name="connsiteX4" fmla="*/ 61 w 46479"/>
                <a:gd name="connsiteY4" fmla="*/ 46 h 46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79" h="460541">
                  <a:moveTo>
                    <a:pt x="61" y="46"/>
                  </a:moveTo>
                  <a:cubicBezTo>
                    <a:pt x="-1526" y="3750"/>
                    <a:pt x="28107" y="228117"/>
                    <a:pt x="34986" y="304846"/>
                  </a:cubicBezTo>
                  <a:cubicBezTo>
                    <a:pt x="41865" y="381575"/>
                    <a:pt x="39749" y="464125"/>
                    <a:pt x="41336" y="460421"/>
                  </a:cubicBezTo>
                  <a:cubicBezTo>
                    <a:pt x="42923" y="456717"/>
                    <a:pt x="49803" y="352471"/>
                    <a:pt x="44511" y="282621"/>
                  </a:cubicBezTo>
                  <a:cubicBezTo>
                    <a:pt x="39219" y="212771"/>
                    <a:pt x="1648" y="-3658"/>
                    <a:pt x="61" y="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" name="フリーフォーム 325">
              <a:extLst>
                <a:ext uri="{FF2B5EF4-FFF2-40B4-BE49-F238E27FC236}">
                  <a16:creationId xmlns:a16="http://schemas.microsoft.com/office/drawing/2014/main" id="{6410675E-8D82-1CF7-4336-33A86137AC28}"/>
                </a:ext>
              </a:extLst>
            </p:cNvPr>
            <p:cNvSpPr/>
            <p:nvPr/>
          </p:nvSpPr>
          <p:spPr>
            <a:xfrm>
              <a:off x="8501786" y="4169473"/>
              <a:ext cx="39269" cy="1006179"/>
            </a:xfrm>
            <a:custGeom>
              <a:avLst/>
              <a:gdLst>
                <a:gd name="connsiteX0" fmla="*/ 26264 w 39269"/>
                <a:gd name="connsiteY0" fmla="*/ 2477 h 1006179"/>
                <a:gd name="connsiteX1" fmla="*/ 26264 w 39269"/>
                <a:gd name="connsiteY1" fmla="*/ 573977 h 1006179"/>
                <a:gd name="connsiteX2" fmla="*/ 38964 w 39269"/>
                <a:gd name="connsiteY2" fmla="*/ 996252 h 1006179"/>
                <a:gd name="connsiteX3" fmla="*/ 32614 w 39269"/>
                <a:gd name="connsiteY3" fmla="*/ 827977 h 1006179"/>
                <a:gd name="connsiteX4" fmla="*/ 4039 w 39269"/>
                <a:gd name="connsiteY4" fmla="*/ 332677 h 1006179"/>
                <a:gd name="connsiteX5" fmla="*/ 864 w 39269"/>
                <a:gd name="connsiteY5" fmla="*/ 364427 h 1006179"/>
                <a:gd name="connsiteX6" fmla="*/ 26264 w 39269"/>
                <a:gd name="connsiteY6" fmla="*/ 2477 h 100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69" h="1006179">
                  <a:moveTo>
                    <a:pt x="26264" y="2477"/>
                  </a:moveTo>
                  <a:cubicBezTo>
                    <a:pt x="30497" y="37402"/>
                    <a:pt x="24147" y="408348"/>
                    <a:pt x="26264" y="573977"/>
                  </a:cubicBezTo>
                  <a:cubicBezTo>
                    <a:pt x="28381" y="739606"/>
                    <a:pt x="37906" y="953919"/>
                    <a:pt x="38964" y="996252"/>
                  </a:cubicBezTo>
                  <a:cubicBezTo>
                    <a:pt x="40022" y="1038585"/>
                    <a:pt x="38435" y="938573"/>
                    <a:pt x="32614" y="827977"/>
                  </a:cubicBezTo>
                  <a:cubicBezTo>
                    <a:pt x="26793" y="717381"/>
                    <a:pt x="9331" y="409935"/>
                    <a:pt x="4039" y="332677"/>
                  </a:cubicBezTo>
                  <a:cubicBezTo>
                    <a:pt x="-1253" y="255419"/>
                    <a:pt x="-194" y="416285"/>
                    <a:pt x="864" y="364427"/>
                  </a:cubicBezTo>
                  <a:cubicBezTo>
                    <a:pt x="1922" y="312569"/>
                    <a:pt x="22031" y="-32448"/>
                    <a:pt x="26264" y="247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" name="フリーフォーム 326">
              <a:extLst>
                <a:ext uri="{FF2B5EF4-FFF2-40B4-BE49-F238E27FC236}">
                  <a16:creationId xmlns:a16="http://schemas.microsoft.com/office/drawing/2014/main" id="{3F278BB6-9AA6-439F-3166-C4C42905C263}"/>
                </a:ext>
              </a:extLst>
            </p:cNvPr>
            <p:cNvSpPr/>
            <p:nvPr/>
          </p:nvSpPr>
          <p:spPr>
            <a:xfrm>
              <a:off x="8559517" y="4488330"/>
              <a:ext cx="58401" cy="699621"/>
            </a:xfrm>
            <a:custGeom>
              <a:avLst/>
              <a:gdLst>
                <a:gd name="connsiteX0" fmla="*/ 44733 w 58401"/>
                <a:gd name="connsiteY0" fmla="*/ 7470 h 699621"/>
                <a:gd name="connsiteX1" fmla="*/ 32033 w 58401"/>
                <a:gd name="connsiteY1" fmla="*/ 474195 h 699621"/>
                <a:gd name="connsiteX2" fmla="*/ 57433 w 58401"/>
                <a:gd name="connsiteY2" fmla="*/ 699620 h 699621"/>
                <a:gd name="connsiteX3" fmla="*/ 47908 w 58401"/>
                <a:gd name="connsiteY3" fmla="*/ 471020 h 699621"/>
                <a:gd name="connsiteX4" fmla="*/ 283 w 58401"/>
                <a:gd name="connsiteY4" fmla="*/ 61445 h 699621"/>
                <a:gd name="connsiteX5" fmla="*/ 28858 w 58401"/>
                <a:gd name="connsiteY5" fmla="*/ 175745 h 699621"/>
                <a:gd name="connsiteX6" fmla="*/ 44733 w 58401"/>
                <a:gd name="connsiteY6" fmla="*/ 7470 h 69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1" h="699621">
                  <a:moveTo>
                    <a:pt x="44733" y="7470"/>
                  </a:moveTo>
                  <a:cubicBezTo>
                    <a:pt x="45262" y="57212"/>
                    <a:pt x="29916" y="358837"/>
                    <a:pt x="32033" y="474195"/>
                  </a:cubicBezTo>
                  <a:cubicBezTo>
                    <a:pt x="34150" y="589553"/>
                    <a:pt x="54787" y="700149"/>
                    <a:pt x="57433" y="699620"/>
                  </a:cubicBezTo>
                  <a:cubicBezTo>
                    <a:pt x="60079" y="699091"/>
                    <a:pt x="57433" y="577382"/>
                    <a:pt x="47908" y="471020"/>
                  </a:cubicBezTo>
                  <a:cubicBezTo>
                    <a:pt x="38383" y="364658"/>
                    <a:pt x="3458" y="110657"/>
                    <a:pt x="283" y="61445"/>
                  </a:cubicBezTo>
                  <a:cubicBezTo>
                    <a:pt x="-2892" y="12233"/>
                    <a:pt x="21450" y="178920"/>
                    <a:pt x="28858" y="175745"/>
                  </a:cubicBezTo>
                  <a:cubicBezTo>
                    <a:pt x="36266" y="172570"/>
                    <a:pt x="44204" y="-42272"/>
                    <a:pt x="44733" y="747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" name="フリーフォーム 327">
              <a:extLst>
                <a:ext uri="{FF2B5EF4-FFF2-40B4-BE49-F238E27FC236}">
                  <a16:creationId xmlns:a16="http://schemas.microsoft.com/office/drawing/2014/main" id="{A05066A9-31FB-B777-06A4-1DC6026B4F65}"/>
                </a:ext>
              </a:extLst>
            </p:cNvPr>
            <p:cNvSpPr/>
            <p:nvPr/>
          </p:nvSpPr>
          <p:spPr>
            <a:xfrm>
              <a:off x="8578841" y="5096022"/>
              <a:ext cx="39811" cy="822303"/>
            </a:xfrm>
            <a:custGeom>
              <a:avLst/>
              <a:gdLst>
                <a:gd name="connsiteX0" fmla="*/ 3184 w 39811"/>
                <a:gd name="connsiteY0" fmla="*/ 3028 h 822303"/>
                <a:gd name="connsiteX1" fmla="*/ 34934 w 39811"/>
                <a:gd name="connsiteY1" fmla="*/ 457053 h 822303"/>
                <a:gd name="connsiteX2" fmla="*/ 38109 w 39811"/>
                <a:gd name="connsiteY2" fmla="*/ 399903 h 822303"/>
                <a:gd name="connsiteX3" fmla="*/ 19059 w 39811"/>
                <a:gd name="connsiteY3" fmla="*/ 812653 h 822303"/>
                <a:gd name="connsiteX4" fmla="*/ 25409 w 39811"/>
                <a:gd name="connsiteY4" fmla="*/ 647553 h 822303"/>
                <a:gd name="connsiteX5" fmla="*/ 9 w 39811"/>
                <a:gd name="connsiteY5" fmla="*/ 161778 h 822303"/>
                <a:gd name="connsiteX6" fmla="*/ 22234 w 39811"/>
                <a:gd name="connsiteY6" fmla="*/ 253853 h 822303"/>
                <a:gd name="connsiteX7" fmla="*/ 3184 w 39811"/>
                <a:gd name="connsiteY7" fmla="*/ 3028 h 82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811" h="822303">
                  <a:moveTo>
                    <a:pt x="3184" y="3028"/>
                  </a:moveTo>
                  <a:cubicBezTo>
                    <a:pt x="5301" y="36895"/>
                    <a:pt x="29113" y="390907"/>
                    <a:pt x="34934" y="457053"/>
                  </a:cubicBezTo>
                  <a:cubicBezTo>
                    <a:pt x="40755" y="523199"/>
                    <a:pt x="40755" y="340636"/>
                    <a:pt x="38109" y="399903"/>
                  </a:cubicBezTo>
                  <a:cubicBezTo>
                    <a:pt x="35463" y="459170"/>
                    <a:pt x="21176" y="771378"/>
                    <a:pt x="19059" y="812653"/>
                  </a:cubicBezTo>
                  <a:cubicBezTo>
                    <a:pt x="16942" y="853928"/>
                    <a:pt x="28584" y="756032"/>
                    <a:pt x="25409" y="647553"/>
                  </a:cubicBezTo>
                  <a:cubicBezTo>
                    <a:pt x="22234" y="539074"/>
                    <a:pt x="538" y="227395"/>
                    <a:pt x="9" y="161778"/>
                  </a:cubicBezTo>
                  <a:cubicBezTo>
                    <a:pt x="-520" y="96161"/>
                    <a:pt x="20646" y="277666"/>
                    <a:pt x="22234" y="253853"/>
                  </a:cubicBezTo>
                  <a:cubicBezTo>
                    <a:pt x="23822" y="230040"/>
                    <a:pt x="1067" y="-30839"/>
                    <a:pt x="3184" y="302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" name="フリーフォーム 329">
              <a:extLst>
                <a:ext uri="{FF2B5EF4-FFF2-40B4-BE49-F238E27FC236}">
                  <a16:creationId xmlns:a16="http://schemas.microsoft.com/office/drawing/2014/main" id="{00F79C77-AF01-3AE1-74E3-B958E87E375E}"/>
                </a:ext>
              </a:extLst>
            </p:cNvPr>
            <p:cNvSpPr/>
            <p:nvPr/>
          </p:nvSpPr>
          <p:spPr>
            <a:xfrm>
              <a:off x="8497269" y="5066295"/>
              <a:ext cx="65967" cy="863030"/>
            </a:xfrm>
            <a:custGeom>
              <a:avLst/>
              <a:gdLst>
                <a:gd name="connsiteX0" fmla="*/ 43481 w 65967"/>
                <a:gd name="connsiteY0" fmla="*/ 4180 h 863030"/>
                <a:gd name="connsiteX1" fmla="*/ 8556 w 65967"/>
                <a:gd name="connsiteY1" fmla="*/ 372480 h 863030"/>
                <a:gd name="connsiteX2" fmla="*/ 40306 w 65967"/>
                <a:gd name="connsiteY2" fmla="*/ 286755 h 863030"/>
                <a:gd name="connsiteX3" fmla="*/ 21256 w 65967"/>
                <a:gd name="connsiteY3" fmla="*/ 423280 h 863030"/>
                <a:gd name="connsiteX4" fmla="*/ 27606 w 65967"/>
                <a:gd name="connsiteY4" fmla="*/ 740780 h 863030"/>
                <a:gd name="connsiteX5" fmla="*/ 33956 w 65967"/>
                <a:gd name="connsiteY5" fmla="*/ 728080 h 863030"/>
                <a:gd name="connsiteX6" fmla="*/ 65706 w 65967"/>
                <a:gd name="connsiteY6" fmla="*/ 861430 h 863030"/>
                <a:gd name="connsiteX7" fmla="*/ 46656 w 65967"/>
                <a:gd name="connsiteY7" fmla="*/ 623305 h 863030"/>
                <a:gd name="connsiteX8" fmla="*/ 5381 w 65967"/>
                <a:gd name="connsiteY8" fmla="*/ 99430 h 863030"/>
                <a:gd name="connsiteX9" fmla="*/ 2206 w 65967"/>
                <a:gd name="connsiteY9" fmla="*/ 169280 h 863030"/>
                <a:gd name="connsiteX10" fmla="*/ 43481 w 65967"/>
                <a:gd name="connsiteY10" fmla="*/ 4180 h 8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967" h="863030">
                  <a:moveTo>
                    <a:pt x="43481" y="4180"/>
                  </a:moveTo>
                  <a:cubicBezTo>
                    <a:pt x="44539" y="38047"/>
                    <a:pt x="9085" y="325384"/>
                    <a:pt x="8556" y="372480"/>
                  </a:cubicBezTo>
                  <a:cubicBezTo>
                    <a:pt x="8027" y="419576"/>
                    <a:pt x="38189" y="278288"/>
                    <a:pt x="40306" y="286755"/>
                  </a:cubicBezTo>
                  <a:cubicBezTo>
                    <a:pt x="42423" y="295222"/>
                    <a:pt x="23373" y="347609"/>
                    <a:pt x="21256" y="423280"/>
                  </a:cubicBezTo>
                  <a:cubicBezTo>
                    <a:pt x="19139" y="498951"/>
                    <a:pt x="25489" y="689980"/>
                    <a:pt x="27606" y="740780"/>
                  </a:cubicBezTo>
                  <a:cubicBezTo>
                    <a:pt x="29723" y="791580"/>
                    <a:pt x="27606" y="707972"/>
                    <a:pt x="33956" y="728080"/>
                  </a:cubicBezTo>
                  <a:cubicBezTo>
                    <a:pt x="40306" y="748188"/>
                    <a:pt x="63589" y="878892"/>
                    <a:pt x="65706" y="861430"/>
                  </a:cubicBezTo>
                  <a:cubicBezTo>
                    <a:pt x="67823" y="843968"/>
                    <a:pt x="56710" y="750305"/>
                    <a:pt x="46656" y="623305"/>
                  </a:cubicBezTo>
                  <a:cubicBezTo>
                    <a:pt x="36602" y="496305"/>
                    <a:pt x="12789" y="175101"/>
                    <a:pt x="5381" y="99430"/>
                  </a:cubicBezTo>
                  <a:cubicBezTo>
                    <a:pt x="-2027" y="23759"/>
                    <a:pt x="-440" y="185684"/>
                    <a:pt x="2206" y="169280"/>
                  </a:cubicBezTo>
                  <a:cubicBezTo>
                    <a:pt x="4852" y="152876"/>
                    <a:pt x="42423" y="-29687"/>
                    <a:pt x="43481" y="418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" name="フリーフォーム 330">
              <a:extLst>
                <a:ext uri="{FF2B5EF4-FFF2-40B4-BE49-F238E27FC236}">
                  <a16:creationId xmlns:a16="http://schemas.microsoft.com/office/drawing/2014/main" id="{48DB5F3D-67ED-960C-9B08-96276B169628}"/>
                </a:ext>
              </a:extLst>
            </p:cNvPr>
            <p:cNvSpPr/>
            <p:nvPr/>
          </p:nvSpPr>
          <p:spPr>
            <a:xfrm>
              <a:off x="8480160" y="5144540"/>
              <a:ext cx="36440" cy="1363641"/>
            </a:xfrm>
            <a:custGeom>
              <a:avLst/>
              <a:gdLst>
                <a:gd name="connsiteX0" fmla="*/ 25665 w 36440"/>
                <a:gd name="connsiteY0" fmla="*/ 8485 h 1363641"/>
                <a:gd name="connsiteX1" fmla="*/ 3440 w 36440"/>
                <a:gd name="connsiteY1" fmla="*/ 653010 h 1363641"/>
                <a:gd name="connsiteX2" fmla="*/ 9790 w 36440"/>
                <a:gd name="connsiteY2" fmla="*/ 557760 h 1363641"/>
                <a:gd name="connsiteX3" fmla="*/ 22490 w 36440"/>
                <a:gd name="connsiteY3" fmla="*/ 862560 h 1363641"/>
                <a:gd name="connsiteX4" fmla="*/ 35190 w 36440"/>
                <a:gd name="connsiteY4" fmla="*/ 1348335 h 1363641"/>
                <a:gd name="connsiteX5" fmla="*/ 32015 w 36440"/>
                <a:gd name="connsiteY5" fmla="*/ 1141960 h 1363641"/>
                <a:gd name="connsiteX6" fmla="*/ 265 w 36440"/>
                <a:gd name="connsiteY6" fmla="*/ 173585 h 1363641"/>
                <a:gd name="connsiteX7" fmla="*/ 16140 w 36440"/>
                <a:gd name="connsiteY7" fmla="*/ 278360 h 1363641"/>
                <a:gd name="connsiteX8" fmla="*/ 25665 w 36440"/>
                <a:gd name="connsiteY8" fmla="*/ 8485 h 136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440" h="1363641">
                  <a:moveTo>
                    <a:pt x="25665" y="8485"/>
                  </a:moveTo>
                  <a:cubicBezTo>
                    <a:pt x="23548" y="70927"/>
                    <a:pt x="6086" y="561464"/>
                    <a:pt x="3440" y="653010"/>
                  </a:cubicBezTo>
                  <a:cubicBezTo>
                    <a:pt x="794" y="744556"/>
                    <a:pt x="6615" y="522835"/>
                    <a:pt x="9790" y="557760"/>
                  </a:cubicBezTo>
                  <a:cubicBezTo>
                    <a:pt x="12965" y="592685"/>
                    <a:pt x="18257" y="730798"/>
                    <a:pt x="22490" y="862560"/>
                  </a:cubicBezTo>
                  <a:cubicBezTo>
                    <a:pt x="26723" y="994322"/>
                    <a:pt x="33603" y="1301768"/>
                    <a:pt x="35190" y="1348335"/>
                  </a:cubicBezTo>
                  <a:cubicBezTo>
                    <a:pt x="36778" y="1394902"/>
                    <a:pt x="37836" y="1337752"/>
                    <a:pt x="32015" y="1141960"/>
                  </a:cubicBezTo>
                  <a:cubicBezTo>
                    <a:pt x="26194" y="946168"/>
                    <a:pt x="2911" y="317518"/>
                    <a:pt x="265" y="173585"/>
                  </a:cubicBezTo>
                  <a:cubicBezTo>
                    <a:pt x="-2381" y="29652"/>
                    <a:pt x="15611" y="309052"/>
                    <a:pt x="16140" y="278360"/>
                  </a:cubicBezTo>
                  <a:cubicBezTo>
                    <a:pt x="16669" y="247668"/>
                    <a:pt x="27782" y="-53957"/>
                    <a:pt x="25665" y="848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" name="フリーフォーム 331">
              <a:extLst>
                <a:ext uri="{FF2B5EF4-FFF2-40B4-BE49-F238E27FC236}">
                  <a16:creationId xmlns:a16="http://schemas.microsoft.com/office/drawing/2014/main" id="{C7321488-C282-9FDE-DC9F-2B01899B6389}"/>
                </a:ext>
              </a:extLst>
            </p:cNvPr>
            <p:cNvSpPr/>
            <p:nvPr/>
          </p:nvSpPr>
          <p:spPr>
            <a:xfrm>
              <a:off x="8501863" y="5656888"/>
              <a:ext cx="48625" cy="881448"/>
            </a:xfrm>
            <a:custGeom>
              <a:avLst/>
              <a:gdLst>
                <a:gd name="connsiteX0" fmla="*/ 10312 w 48625"/>
                <a:gd name="connsiteY0" fmla="*/ 20012 h 881448"/>
                <a:gd name="connsiteX1" fmla="*/ 48412 w 48625"/>
                <a:gd name="connsiteY1" fmla="*/ 670887 h 881448"/>
                <a:gd name="connsiteX2" fmla="*/ 26187 w 48625"/>
                <a:gd name="connsiteY2" fmla="*/ 880437 h 881448"/>
                <a:gd name="connsiteX3" fmla="*/ 35712 w 48625"/>
                <a:gd name="connsiteY3" fmla="*/ 737562 h 881448"/>
                <a:gd name="connsiteX4" fmla="*/ 29362 w 48625"/>
                <a:gd name="connsiteY4" fmla="*/ 451812 h 881448"/>
                <a:gd name="connsiteX5" fmla="*/ 787 w 48625"/>
                <a:gd name="connsiteY5" fmla="*/ 191462 h 881448"/>
                <a:gd name="connsiteX6" fmla="*/ 10312 w 48625"/>
                <a:gd name="connsiteY6" fmla="*/ 20012 h 88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25" h="881448">
                  <a:moveTo>
                    <a:pt x="10312" y="20012"/>
                  </a:moveTo>
                  <a:cubicBezTo>
                    <a:pt x="18250" y="99916"/>
                    <a:pt x="45766" y="527483"/>
                    <a:pt x="48412" y="670887"/>
                  </a:cubicBezTo>
                  <a:cubicBezTo>
                    <a:pt x="51058" y="814291"/>
                    <a:pt x="28304" y="869325"/>
                    <a:pt x="26187" y="880437"/>
                  </a:cubicBezTo>
                  <a:cubicBezTo>
                    <a:pt x="24070" y="891549"/>
                    <a:pt x="35183" y="809000"/>
                    <a:pt x="35712" y="737562"/>
                  </a:cubicBezTo>
                  <a:cubicBezTo>
                    <a:pt x="36241" y="666125"/>
                    <a:pt x="35183" y="542828"/>
                    <a:pt x="29362" y="451812"/>
                  </a:cubicBezTo>
                  <a:cubicBezTo>
                    <a:pt x="23541" y="360796"/>
                    <a:pt x="3433" y="262370"/>
                    <a:pt x="787" y="191462"/>
                  </a:cubicBezTo>
                  <a:cubicBezTo>
                    <a:pt x="-1859" y="120554"/>
                    <a:pt x="2374" y="-59892"/>
                    <a:pt x="10312" y="2001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" name="フリーフォーム 332">
              <a:extLst>
                <a:ext uri="{FF2B5EF4-FFF2-40B4-BE49-F238E27FC236}">
                  <a16:creationId xmlns:a16="http://schemas.microsoft.com/office/drawing/2014/main" id="{D0832186-B121-8AFC-2283-3CF935153A96}"/>
                </a:ext>
              </a:extLst>
            </p:cNvPr>
            <p:cNvSpPr/>
            <p:nvPr/>
          </p:nvSpPr>
          <p:spPr>
            <a:xfrm>
              <a:off x="8378590" y="4527417"/>
              <a:ext cx="51162" cy="393285"/>
            </a:xfrm>
            <a:custGeom>
              <a:avLst/>
              <a:gdLst>
                <a:gd name="connsiteX0" fmla="*/ 6585 w 51162"/>
                <a:gd name="connsiteY0" fmla="*/ 3308 h 393285"/>
                <a:gd name="connsiteX1" fmla="*/ 235 w 51162"/>
                <a:gd name="connsiteY1" fmla="*/ 387483 h 393285"/>
                <a:gd name="connsiteX2" fmla="*/ 6585 w 51162"/>
                <a:gd name="connsiteY2" fmla="*/ 222383 h 393285"/>
                <a:gd name="connsiteX3" fmla="*/ 51035 w 51162"/>
                <a:gd name="connsiteY3" fmla="*/ 50933 h 393285"/>
                <a:gd name="connsiteX4" fmla="*/ 19285 w 51162"/>
                <a:gd name="connsiteY4" fmla="*/ 193808 h 393285"/>
                <a:gd name="connsiteX5" fmla="*/ 6585 w 51162"/>
                <a:gd name="connsiteY5" fmla="*/ 3308 h 39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62" h="393285">
                  <a:moveTo>
                    <a:pt x="6585" y="3308"/>
                  </a:moveTo>
                  <a:cubicBezTo>
                    <a:pt x="3410" y="35587"/>
                    <a:pt x="235" y="350971"/>
                    <a:pt x="235" y="387483"/>
                  </a:cubicBezTo>
                  <a:cubicBezTo>
                    <a:pt x="235" y="423995"/>
                    <a:pt x="-1882" y="278475"/>
                    <a:pt x="6585" y="222383"/>
                  </a:cubicBezTo>
                  <a:cubicBezTo>
                    <a:pt x="15052" y="166291"/>
                    <a:pt x="48918" y="55695"/>
                    <a:pt x="51035" y="50933"/>
                  </a:cubicBezTo>
                  <a:cubicBezTo>
                    <a:pt x="53152" y="46171"/>
                    <a:pt x="28281" y="202275"/>
                    <a:pt x="19285" y="193808"/>
                  </a:cubicBezTo>
                  <a:cubicBezTo>
                    <a:pt x="10289" y="185341"/>
                    <a:pt x="9760" y="-28971"/>
                    <a:pt x="6585" y="330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4" name="フリーフォーム 333">
              <a:extLst>
                <a:ext uri="{FF2B5EF4-FFF2-40B4-BE49-F238E27FC236}">
                  <a16:creationId xmlns:a16="http://schemas.microsoft.com/office/drawing/2014/main" id="{D67564F9-CE95-378A-9EFE-837FFCF0EC6D}"/>
                </a:ext>
              </a:extLst>
            </p:cNvPr>
            <p:cNvSpPr/>
            <p:nvPr/>
          </p:nvSpPr>
          <p:spPr>
            <a:xfrm>
              <a:off x="8353420" y="4937049"/>
              <a:ext cx="111149" cy="1148617"/>
            </a:xfrm>
            <a:custGeom>
              <a:avLst/>
              <a:gdLst>
                <a:gd name="connsiteX0" fmla="*/ 111130 w 111149"/>
                <a:gd name="connsiteY0" fmla="*/ 76 h 1148617"/>
                <a:gd name="connsiteX1" fmla="*/ 57155 w 111149"/>
                <a:gd name="connsiteY1" fmla="*/ 219151 h 1148617"/>
                <a:gd name="connsiteX2" fmla="*/ 41280 w 111149"/>
                <a:gd name="connsiteY2" fmla="*/ 549351 h 1148617"/>
                <a:gd name="connsiteX3" fmla="*/ 41280 w 111149"/>
                <a:gd name="connsiteY3" fmla="*/ 479501 h 1148617"/>
                <a:gd name="connsiteX4" fmla="*/ 63505 w 111149"/>
                <a:gd name="connsiteY4" fmla="*/ 1127201 h 1148617"/>
                <a:gd name="connsiteX5" fmla="*/ 50805 w 111149"/>
                <a:gd name="connsiteY5" fmla="*/ 914476 h 1148617"/>
                <a:gd name="connsiteX6" fmla="*/ 5 w 111149"/>
                <a:gd name="connsiteY6" fmla="*/ 146126 h 1148617"/>
                <a:gd name="connsiteX7" fmla="*/ 53980 w 111149"/>
                <a:gd name="connsiteY7" fmla="*/ 435051 h 1148617"/>
                <a:gd name="connsiteX8" fmla="*/ 50805 w 111149"/>
                <a:gd name="connsiteY8" fmla="*/ 241376 h 1148617"/>
                <a:gd name="connsiteX9" fmla="*/ 111130 w 111149"/>
                <a:gd name="connsiteY9" fmla="*/ 76 h 1148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149" h="1148617">
                  <a:moveTo>
                    <a:pt x="111130" y="76"/>
                  </a:moveTo>
                  <a:cubicBezTo>
                    <a:pt x="112188" y="-3628"/>
                    <a:pt x="68797" y="127605"/>
                    <a:pt x="57155" y="219151"/>
                  </a:cubicBezTo>
                  <a:cubicBezTo>
                    <a:pt x="45513" y="310697"/>
                    <a:pt x="43926" y="505959"/>
                    <a:pt x="41280" y="549351"/>
                  </a:cubicBezTo>
                  <a:cubicBezTo>
                    <a:pt x="38634" y="592743"/>
                    <a:pt x="37576" y="383193"/>
                    <a:pt x="41280" y="479501"/>
                  </a:cubicBezTo>
                  <a:cubicBezTo>
                    <a:pt x="44984" y="575809"/>
                    <a:pt x="61918" y="1054705"/>
                    <a:pt x="63505" y="1127201"/>
                  </a:cubicBezTo>
                  <a:cubicBezTo>
                    <a:pt x="65092" y="1199697"/>
                    <a:pt x="61388" y="1077988"/>
                    <a:pt x="50805" y="914476"/>
                  </a:cubicBezTo>
                  <a:cubicBezTo>
                    <a:pt x="40222" y="750964"/>
                    <a:pt x="-524" y="226030"/>
                    <a:pt x="5" y="146126"/>
                  </a:cubicBezTo>
                  <a:cubicBezTo>
                    <a:pt x="534" y="66222"/>
                    <a:pt x="45513" y="419176"/>
                    <a:pt x="53980" y="435051"/>
                  </a:cubicBezTo>
                  <a:cubicBezTo>
                    <a:pt x="62447" y="450926"/>
                    <a:pt x="41280" y="311755"/>
                    <a:pt x="50805" y="241376"/>
                  </a:cubicBezTo>
                  <a:cubicBezTo>
                    <a:pt x="60330" y="170997"/>
                    <a:pt x="110072" y="3780"/>
                    <a:pt x="111130" y="7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5" name="フリーフォーム 334">
              <a:extLst>
                <a:ext uri="{FF2B5EF4-FFF2-40B4-BE49-F238E27FC236}">
                  <a16:creationId xmlns:a16="http://schemas.microsoft.com/office/drawing/2014/main" id="{9BD14334-8391-6212-1FCB-D14B05623687}"/>
                </a:ext>
              </a:extLst>
            </p:cNvPr>
            <p:cNvSpPr/>
            <p:nvPr/>
          </p:nvSpPr>
          <p:spPr>
            <a:xfrm>
              <a:off x="7861067" y="4527376"/>
              <a:ext cx="32776" cy="671197"/>
            </a:xfrm>
            <a:custGeom>
              <a:avLst/>
              <a:gdLst>
                <a:gd name="connsiteX0" fmla="*/ 12933 w 32776"/>
                <a:gd name="connsiteY0" fmla="*/ 174 h 671197"/>
                <a:gd name="connsiteX1" fmla="*/ 19283 w 32776"/>
                <a:gd name="connsiteY1" fmla="*/ 260524 h 671197"/>
                <a:gd name="connsiteX2" fmla="*/ 233 w 32776"/>
                <a:gd name="connsiteY2" fmla="*/ 416099 h 671197"/>
                <a:gd name="connsiteX3" fmla="*/ 9758 w 32776"/>
                <a:gd name="connsiteY3" fmla="*/ 508174 h 671197"/>
                <a:gd name="connsiteX4" fmla="*/ 25633 w 32776"/>
                <a:gd name="connsiteY4" fmla="*/ 666924 h 671197"/>
                <a:gd name="connsiteX5" fmla="*/ 31983 w 32776"/>
                <a:gd name="connsiteY5" fmla="*/ 597074 h 671197"/>
                <a:gd name="connsiteX6" fmla="*/ 31983 w 32776"/>
                <a:gd name="connsiteY6" fmla="*/ 301799 h 671197"/>
                <a:gd name="connsiteX7" fmla="*/ 12933 w 32776"/>
                <a:gd name="connsiteY7" fmla="*/ 174 h 67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76" h="671197">
                  <a:moveTo>
                    <a:pt x="12933" y="174"/>
                  </a:moveTo>
                  <a:cubicBezTo>
                    <a:pt x="10816" y="-6705"/>
                    <a:pt x="21400" y="191203"/>
                    <a:pt x="19283" y="260524"/>
                  </a:cubicBezTo>
                  <a:cubicBezTo>
                    <a:pt x="17166" y="329845"/>
                    <a:pt x="1820" y="374824"/>
                    <a:pt x="233" y="416099"/>
                  </a:cubicBezTo>
                  <a:cubicBezTo>
                    <a:pt x="-1354" y="457374"/>
                    <a:pt x="5525" y="466370"/>
                    <a:pt x="9758" y="508174"/>
                  </a:cubicBezTo>
                  <a:cubicBezTo>
                    <a:pt x="13991" y="549978"/>
                    <a:pt x="21929" y="652107"/>
                    <a:pt x="25633" y="666924"/>
                  </a:cubicBezTo>
                  <a:cubicBezTo>
                    <a:pt x="29337" y="681741"/>
                    <a:pt x="30925" y="657928"/>
                    <a:pt x="31983" y="597074"/>
                  </a:cubicBezTo>
                  <a:cubicBezTo>
                    <a:pt x="33041" y="536220"/>
                    <a:pt x="33041" y="399695"/>
                    <a:pt x="31983" y="301799"/>
                  </a:cubicBezTo>
                  <a:cubicBezTo>
                    <a:pt x="30925" y="203903"/>
                    <a:pt x="15050" y="7053"/>
                    <a:pt x="12933" y="17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6" name="フリーフォーム 335">
              <a:extLst>
                <a:ext uri="{FF2B5EF4-FFF2-40B4-BE49-F238E27FC236}">
                  <a16:creationId xmlns:a16="http://schemas.microsoft.com/office/drawing/2014/main" id="{8F396F45-07FA-5191-730A-02B88BFFAC90}"/>
                </a:ext>
              </a:extLst>
            </p:cNvPr>
            <p:cNvSpPr/>
            <p:nvPr/>
          </p:nvSpPr>
          <p:spPr>
            <a:xfrm>
              <a:off x="7823189" y="4454072"/>
              <a:ext cx="47778" cy="719955"/>
            </a:xfrm>
            <a:custGeom>
              <a:avLst/>
              <a:gdLst>
                <a:gd name="connsiteX0" fmla="*/ 25411 w 47778"/>
                <a:gd name="connsiteY0" fmla="*/ 13153 h 719955"/>
                <a:gd name="connsiteX1" fmla="*/ 34936 w 47778"/>
                <a:gd name="connsiteY1" fmla="*/ 273503 h 719955"/>
                <a:gd name="connsiteX2" fmla="*/ 34936 w 47778"/>
                <a:gd name="connsiteY2" fmla="*/ 365578 h 719955"/>
                <a:gd name="connsiteX3" fmla="*/ 34936 w 47778"/>
                <a:gd name="connsiteY3" fmla="*/ 432253 h 719955"/>
                <a:gd name="connsiteX4" fmla="*/ 34936 w 47778"/>
                <a:gd name="connsiteY4" fmla="*/ 556078 h 719955"/>
                <a:gd name="connsiteX5" fmla="*/ 47636 w 47778"/>
                <a:gd name="connsiteY5" fmla="*/ 718003 h 719955"/>
                <a:gd name="connsiteX6" fmla="*/ 25411 w 47778"/>
                <a:gd name="connsiteY6" fmla="*/ 629103 h 719955"/>
                <a:gd name="connsiteX7" fmla="*/ 11 w 47778"/>
                <a:gd name="connsiteY7" fmla="*/ 390978 h 719955"/>
                <a:gd name="connsiteX8" fmla="*/ 28586 w 47778"/>
                <a:gd name="connsiteY8" fmla="*/ 527503 h 719955"/>
                <a:gd name="connsiteX9" fmla="*/ 31761 w 47778"/>
                <a:gd name="connsiteY9" fmla="*/ 302078 h 719955"/>
                <a:gd name="connsiteX10" fmla="*/ 25411 w 47778"/>
                <a:gd name="connsiteY10" fmla="*/ 63953 h 719955"/>
                <a:gd name="connsiteX11" fmla="*/ 25411 w 47778"/>
                <a:gd name="connsiteY11" fmla="*/ 13153 h 719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78" h="719955">
                  <a:moveTo>
                    <a:pt x="25411" y="13153"/>
                  </a:moveTo>
                  <a:cubicBezTo>
                    <a:pt x="26999" y="48078"/>
                    <a:pt x="33349" y="214766"/>
                    <a:pt x="34936" y="273503"/>
                  </a:cubicBezTo>
                  <a:cubicBezTo>
                    <a:pt x="36523" y="332240"/>
                    <a:pt x="34936" y="365578"/>
                    <a:pt x="34936" y="365578"/>
                  </a:cubicBezTo>
                  <a:lnTo>
                    <a:pt x="34936" y="432253"/>
                  </a:lnTo>
                  <a:cubicBezTo>
                    <a:pt x="34936" y="464003"/>
                    <a:pt x="32819" y="508453"/>
                    <a:pt x="34936" y="556078"/>
                  </a:cubicBezTo>
                  <a:cubicBezTo>
                    <a:pt x="37053" y="603703"/>
                    <a:pt x="49223" y="705832"/>
                    <a:pt x="47636" y="718003"/>
                  </a:cubicBezTo>
                  <a:cubicBezTo>
                    <a:pt x="46049" y="730174"/>
                    <a:pt x="33348" y="683607"/>
                    <a:pt x="25411" y="629103"/>
                  </a:cubicBezTo>
                  <a:cubicBezTo>
                    <a:pt x="17474" y="574599"/>
                    <a:pt x="-518" y="407911"/>
                    <a:pt x="11" y="390978"/>
                  </a:cubicBezTo>
                  <a:cubicBezTo>
                    <a:pt x="540" y="374045"/>
                    <a:pt x="23294" y="542320"/>
                    <a:pt x="28586" y="527503"/>
                  </a:cubicBezTo>
                  <a:cubicBezTo>
                    <a:pt x="33878" y="512686"/>
                    <a:pt x="32290" y="379336"/>
                    <a:pt x="31761" y="302078"/>
                  </a:cubicBezTo>
                  <a:cubicBezTo>
                    <a:pt x="31232" y="224820"/>
                    <a:pt x="25940" y="108932"/>
                    <a:pt x="25411" y="63953"/>
                  </a:cubicBezTo>
                  <a:cubicBezTo>
                    <a:pt x="24882" y="18974"/>
                    <a:pt x="23823" y="-21772"/>
                    <a:pt x="25411" y="1315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7" name="フリーフォーム 336">
              <a:extLst>
                <a:ext uri="{FF2B5EF4-FFF2-40B4-BE49-F238E27FC236}">
                  <a16:creationId xmlns:a16="http://schemas.microsoft.com/office/drawing/2014/main" id="{811E5D42-874A-98FD-68DB-747B662754E7}"/>
                </a:ext>
              </a:extLst>
            </p:cNvPr>
            <p:cNvSpPr/>
            <p:nvPr/>
          </p:nvSpPr>
          <p:spPr>
            <a:xfrm>
              <a:off x="7731061" y="4345893"/>
              <a:ext cx="29071" cy="679862"/>
            </a:xfrm>
            <a:custGeom>
              <a:avLst/>
              <a:gdLst>
                <a:gd name="connsiteX0" fmla="*/ 19114 w 29071"/>
                <a:gd name="connsiteY0" fmla="*/ 682 h 679862"/>
                <a:gd name="connsiteX1" fmla="*/ 25464 w 29071"/>
                <a:gd name="connsiteY1" fmla="*/ 302307 h 679862"/>
                <a:gd name="connsiteX2" fmla="*/ 28639 w 29071"/>
                <a:gd name="connsiteY2" fmla="*/ 670607 h 679862"/>
                <a:gd name="connsiteX3" fmla="*/ 15939 w 29071"/>
                <a:gd name="connsiteY3" fmla="*/ 540432 h 679862"/>
                <a:gd name="connsiteX4" fmla="*/ 64 w 29071"/>
                <a:gd name="connsiteY4" fmla="*/ 229282 h 679862"/>
                <a:gd name="connsiteX5" fmla="*/ 19114 w 29071"/>
                <a:gd name="connsiteY5" fmla="*/ 682 h 679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71" h="679862">
                  <a:moveTo>
                    <a:pt x="19114" y="682"/>
                  </a:moveTo>
                  <a:cubicBezTo>
                    <a:pt x="23347" y="12853"/>
                    <a:pt x="23877" y="190653"/>
                    <a:pt x="25464" y="302307"/>
                  </a:cubicBezTo>
                  <a:cubicBezTo>
                    <a:pt x="27051" y="413961"/>
                    <a:pt x="30226" y="630920"/>
                    <a:pt x="28639" y="670607"/>
                  </a:cubicBezTo>
                  <a:cubicBezTo>
                    <a:pt x="27052" y="710294"/>
                    <a:pt x="20701" y="613986"/>
                    <a:pt x="15939" y="540432"/>
                  </a:cubicBezTo>
                  <a:cubicBezTo>
                    <a:pt x="11177" y="466878"/>
                    <a:pt x="-994" y="316594"/>
                    <a:pt x="64" y="229282"/>
                  </a:cubicBezTo>
                  <a:cubicBezTo>
                    <a:pt x="1122" y="141970"/>
                    <a:pt x="14881" y="-11489"/>
                    <a:pt x="19114" y="68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8" name="フリーフォーム 337">
              <a:extLst>
                <a:ext uri="{FF2B5EF4-FFF2-40B4-BE49-F238E27FC236}">
                  <a16:creationId xmlns:a16="http://schemas.microsoft.com/office/drawing/2014/main" id="{6E611B33-9801-F337-BBCE-090960DFEAC2}"/>
                </a:ext>
              </a:extLst>
            </p:cNvPr>
            <p:cNvSpPr/>
            <p:nvPr/>
          </p:nvSpPr>
          <p:spPr>
            <a:xfrm>
              <a:off x="7288200" y="4993736"/>
              <a:ext cx="455939" cy="16414"/>
            </a:xfrm>
            <a:custGeom>
              <a:avLst/>
              <a:gdLst>
                <a:gd name="connsiteX0" fmla="*/ 4775 w 455939"/>
                <a:gd name="connsiteY0" fmla="*/ 3714 h 16414"/>
                <a:gd name="connsiteX1" fmla="*/ 436575 w 455939"/>
                <a:gd name="connsiteY1" fmla="*/ 16414 h 16414"/>
                <a:gd name="connsiteX2" fmla="*/ 274650 w 455939"/>
                <a:gd name="connsiteY2" fmla="*/ 3714 h 16414"/>
                <a:gd name="connsiteX3" fmla="*/ 455625 w 455939"/>
                <a:gd name="connsiteY3" fmla="*/ 3714 h 16414"/>
                <a:gd name="connsiteX4" fmla="*/ 220675 w 455939"/>
                <a:gd name="connsiteY4" fmla="*/ 539 h 16414"/>
                <a:gd name="connsiteX5" fmla="*/ 4775 w 455939"/>
                <a:gd name="connsiteY5" fmla="*/ 3714 h 16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5939" h="16414">
                  <a:moveTo>
                    <a:pt x="4775" y="3714"/>
                  </a:moveTo>
                  <a:cubicBezTo>
                    <a:pt x="40758" y="6360"/>
                    <a:pt x="391596" y="16414"/>
                    <a:pt x="436575" y="16414"/>
                  </a:cubicBezTo>
                  <a:cubicBezTo>
                    <a:pt x="481554" y="16414"/>
                    <a:pt x="271475" y="5831"/>
                    <a:pt x="274650" y="3714"/>
                  </a:cubicBezTo>
                  <a:cubicBezTo>
                    <a:pt x="277825" y="1597"/>
                    <a:pt x="464621" y="4243"/>
                    <a:pt x="455625" y="3714"/>
                  </a:cubicBezTo>
                  <a:cubicBezTo>
                    <a:pt x="446629" y="3185"/>
                    <a:pt x="295817" y="-1578"/>
                    <a:pt x="220675" y="539"/>
                  </a:cubicBezTo>
                  <a:cubicBezTo>
                    <a:pt x="145533" y="2656"/>
                    <a:pt x="-31208" y="1068"/>
                    <a:pt x="4775" y="371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9" name="フリーフォーム 338">
              <a:extLst>
                <a:ext uri="{FF2B5EF4-FFF2-40B4-BE49-F238E27FC236}">
                  <a16:creationId xmlns:a16="http://schemas.microsoft.com/office/drawing/2014/main" id="{ACA39A4A-955D-D01C-0587-D0CCF4284996}"/>
                </a:ext>
              </a:extLst>
            </p:cNvPr>
            <p:cNvSpPr/>
            <p:nvPr/>
          </p:nvSpPr>
          <p:spPr>
            <a:xfrm>
              <a:off x="7300134" y="5095570"/>
              <a:ext cx="609719" cy="35617"/>
            </a:xfrm>
            <a:custGeom>
              <a:avLst/>
              <a:gdLst>
                <a:gd name="connsiteX0" fmla="*/ 2366 w 609719"/>
                <a:gd name="connsiteY0" fmla="*/ 22530 h 35617"/>
                <a:gd name="connsiteX1" fmla="*/ 586566 w 609719"/>
                <a:gd name="connsiteY1" fmla="*/ 35230 h 35617"/>
                <a:gd name="connsiteX2" fmla="*/ 472266 w 609719"/>
                <a:gd name="connsiteY2" fmla="*/ 6655 h 35617"/>
                <a:gd name="connsiteX3" fmla="*/ 278591 w 609719"/>
                <a:gd name="connsiteY3" fmla="*/ 305 h 35617"/>
                <a:gd name="connsiteX4" fmla="*/ 377016 w 609719"/>
                <a:gd name="connsiteY4" fmla="*/ 13005 h 35617"/>
                <a:gd name="connsiteX5" fmla="*/ 2366 w 609719"/>
                <a:gd name="connsiteY5" fmla="*/ 22530 h 3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719" h="35617">
                  <a:moveTo>
                    <a:pt x="2366" y="22530"/>
                  </a:moveTo>
                  <a:cubicBezTo>
                    <a:pt x="37291" y="26234"/>
                    <a:pt x="508249" y="37876"/>
                    <a:pt x="586566" y="35230"/>
                  </a:cubicBezTo>
                  <a:cubicBezTo>
                    <a:pt x="664883" y="32584"/>
                    <a:pt x="523595" y="12476"/>
                    <a:pt x="472266" y="6655"/>
                  </a:cubicBezTo>
                  <a:cubicBezTo>
                    <a:pt x="420937" y="834"/>
                    <a:pt x="294466" y="-753"/>
                    <a:pt x="278591" y="305"/>
                  </a:cubicBezTo>
                  <a:cubicBezTo>
                    <a:pt x="262716" y="1363"/>
                    <a:pt x="424112" y="9830"/>
                    <a:pt x="377016" y="13005"/>
                  </a:cubicBezTo>
                  <a:cubicBezTo>
                    <a:pt x="329920" y="16180"/>
                    <a:pt x="-32559" y="18826"/>
                    <a:pt x="2366" y="2253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0" name="フリーフォーム 339">
              <a:extLst>
                <a:ext uri="{FF2B5EF4-FFF2-40B4-BE49-F238E27FC236}">
                  <a16:creationId xmlns:a16="http://schemas.microsoft.com/office/drawing/2014/main" id="{0925CFF4-7E20-8FD3-C885-F768A77D3FFF}"/>
                </a:ext>
              </a:extLst>
            </p:cNvPr>
            <p:cNvSpPr/>
            <p:nvPr/>
          </p:nvSpPr>
          <p:spPr>
            <a:xfrm>
              <a:off x="7360263" y="5026020"/>
              <a:ext cx="462072" cy="54023"/>
            </a:xfrm>
            <a:custGeom>
              <a:avLst/>
              <a:gdLst>
                <a:gd name="connsiteX0" fmla="*/ 2562 w 462072"/>
                <a:gd name="connsiteY0" fmla="*/ 53980 h 54023"/>
                <a:gd name="connsiteX1" fmla="*/ 221637 w 462072"/>
                <a:gd name="connsiteY1" fmla="*/ 28580 h 54023"/>
                <a:gd name="connsiteX2" fmla="*/ 224812 w 462072"/>
                <a:gd name="connsiteY2" fmla="*/ 38105 h 54023"/>
                <a:gd name="connsiteX3" fmla="*/ 437537 w 462072"/>
                <a:gd name="connsiteY3" fmla="*/ 50805 h 54023"/>
                <a:gd name="connsiteX4" fmla="*/ 396262 w 462072"/>
                <a:gd name="connsiteY4" fmla="*/ 5 h 54023"/>
                <a:gd name="connsiteX5" fmla="*/ 459762 w 462072"/>
                <a:gd name="connsiteY5" fmla="*/ 47630 h 54023"/>
                <a:gd name="connsiteX6" fmla="*/ 297837 w 462072"/>
                <a:gd name="connsiteY6" fmla="*/ 44455 h 54023"/>
                <a:gd name="connsiteX7" fmla="*/ 113687 w 462072"/>
                <a:gd name="connsiteY7" fmla="*/ 34930 h 54023"/>
                <a:gd name="connsiteX8" fmla="*/ 2562 w 462072"/>
                <a:gd name="connsiteY8" fmla="*/ 53980 h 5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2072" h="54023">
                  <a:moveTo>
                    <a:pt x="2562" y="53980"/>
                  </a:moveTo>
                  <a:cubicBezTo>
                    <a:pt x="20553" y="52922"/>
                    <a:pt x="184595" y="31226"/>
                    <a:pt x="221637" y="28580"/>
                  </a:cubicBezTo>
                  <a:cubicBezTo>
                    <a:pt x="258679" y="25934"/>
                    <a:pt x="188829" y="34401"/>
                    <a:pt x="224812" y="38105"/>
                  </a:cubicBezTo>
                  <a:cubicBezTo>
                    <a:pt x="260795" y="41809"/>
                    <a:pt x="408962" y="57155"/>
                    <a:pt x="437537" y="50805"/>
                  </a:cubicBezTo>
                  <a:cubicBezTo>
                    <a:pt x="466112" y="44455"/>
                    <a:pt x="392558" y="534"/>
                    <a:pt x="396262" y="5"/>
                  </a:cubicBezTo>
                  <a:cubicBezTo>
                    <a:pt x="399966" y="-524"/>
                    <a:pt x="476166" y="40222"/>
                    <a:pt x="459762" y="47630"/>
                  </a:cubicBezTo>
                  <a:cubicBezTo>
                    <a:pt x="443358" y="55038"/>
                    <a:pt x="355516" y="46572"/>
                    <a:pt x="297837" y="44455"/>
                  </a:cubicBezTo>
                  <a:cubicBezTo>
                    <a:pt x="240158" y="42338"/>
                    <a:pt x="161841" y="33343"/>
                    <a:pt x="113687" y="34930"/>
                  </a:cubicBezTo>
                  <a:cubicBezTo>
                    <a:pt x="65533" y="36517"/>
                    <a:pt x="-15429" y="55038"/>
                    <a:pt x="2562" y="5398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1" name="フリーフォーム 340">
              <a:extLst>
                <a:ext uri="{FF2B5EF4-FFF2-40B4-BE49-F238E27FC236}">
                  <a16:creationId xmlns:a16="http://schemas.microsoft.com/office/drawing/2014/main" id="{55F019AD-5205-61BE-17B8-6821F992AEEE}"/>
                </a:ext>
              </a:extLst>
            </p:cNvPr>
            <p:cNvSpPr/>
            <p:nvPr/>
          </p:nvSpPr>
          <p:spPr>
            <a:xfrm>
              <a:off x="7841279" y="5176435"/>
              <a:ext cx="46968" cy="894114"/>
            </a:xfrm>
            <a:custGeom>
              <a:avLst/>
              <a:gdLst>
                <a:gd name="connsiteX0" fmla="*/ 20021 w 46968"/>
                <a:gd name="connsiteY0" fmla="*/ 1990 h 894114"/>
                <a:gd name="connsiteX1" fmla="*/ 45421 w 46968"/>
                <a:gd name="connsiteY1" fmla="*/ 462365 h 894114"/>
                <a:gd name="connsiteX2" fmla="*/ 42246 w 46968"/>
                <a:gd name="connsiteY2" fmla="*/ 338540 h 894114"/>
                <a:gd name="connsiteX3" fmla="*/ 26371 w 46968"/>
                <a:gd name="connsiteY3" fmla="*/ 694140 h 894114"/>
                <a:gd name="connsiteX4" fmla="*/ 35896 w 46968"/>
                <a:gd name="connsiteY4" fmla="*/ 890990 h 894114"/>
                <a:gd name="connsiteX5" fmla="*/ 29546 w 46968"/>
                <a:gd name="connsiteY5" fmla="*/ 770340 h 894114"/>
                <a:gd name="connsiteX6" fmla="*/ 971 w 46968"/>
                <a:gd name="connsiteY6" fmla="*/ 230590 h 894114"/>
                <a:gd name="connsiteX7" fmla="*/ 7321 w 46968"/>
                <a:gd name="connsiteY7" fmla="*/ 389340 h 894114"/>
                <a:gd name="connsiteX8" fmla="*/ 13671 w 46968"/>
                <a:gd name="connsiteY8" fmla="*/ 103590 h 894114"/>
                <a:gd name="connsiteX9" fmla="*/ 16846 w 46968"/>
                <a:gd name="connsiteY9" fmla="*/ 287740 h 894114"/>
                <a:gd name="connsiteX10" fmla="*/ 20021 w 46968"/>
                <a:gd name="connsiteY10" fmla="*/ 1990 h 89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8" h="894114">
                  <a:moveTo>
                    <a:pt x="20021" y="1990"/>
                  </a:moveTo>
                  <a:cubicBezTo>
                    <a:pt x="24783" y="31094"/>
                    <a:pt x="41717" y="406273"/>
                    <a:pt x="45421" y="462365"/>
                  </a:cubicBezTo>
                  <a:cubicBezTo>
                    <a:pt x="49125" y="518457"/>
                    <a:pt x="45421" y="299911"/>
                    <a:pt x="42246" y="338540"/>
                  </a:cubicBezTo>
                  <a:cubicBezTo>
                    <a:pt x="39071" y="377169"/>
                    <a:pt x="27429" y="602065"/>
                    <a:pt x="26371" y="694140"/>
                  </a:cubicBezTo>
                  <a:cubicBezTo>
                    <a:pt x="25313" y="786215"/>
                    <a:pt x="35367" y="878290"/>
                    <a:pt x="35896" y="890990"/>
                  </a:cubicBezTo>
                  <a:cubicBezTo>
                    <a:pt x="36425" y="903690"/>
                    <a:pt x="35367" y="880407"/>
                    <a:pt x="29546" y="770340"/>
                  </a:cubicBezTo>
                  <a:cubicBezTo>
                    <a:pt x="23725" y="660273"/>
                    <a:pt x="4675" y="294090"/>
                    <a:pt x="971" y="230590"/>
                  </a:cubicBezTo>
                  <a:cubicBezTo>
                    <a:pt x="-2733" y="167090"/>
                    <a:pt x="5204" y="410507"/>
                    <a:pt x="7321" y="389340"/>
                  </a:cubicBezTo>
                  <a:cubicBezTo>
                    <a:pt x="9438" y="368173"/>
                    <a:pt x="12083" y="120523"/>
                    <a:pt x="13671" y="103590"/>
                  </a:cubicBezTo>
                  <a:cubicBezTo>
                    <a:pt x="15258" y="86657"/>
                    <a:pt x="17904" y="303086"/>
                    <a:pt x="16846" y="287740"/>
                  </a:cubicBezTo>
                  <a:cubicBezTo>
                    <a:pt x="15788" y="272394"/>
                    <a:pt x="15259" y="-27114"/>
                    <a:pt x="20021" y="199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2" name="フリーフォーム 341">
              <a:extLst>
                <a:ext uri="{FF2B5EF4-FFF2-40B4-BE49-F238E27FC236}">
                  <a16:creationId xmlns:a16="http://schemas.microsoft.com/office/drawing/2014/main" id="{DAAC050E-47C9-679B-69A3-08496979B5F1}"/>
                </a:ext>
              </a:extLst>
            </p:cNvPr>
            <p:cNvSpPr/>
            <p:nvPr/>
          </p:nvSpPr>
          <p:spPr>
            <a:xfrm>
              <a:off x="7381565" y="5324269"/>
              <a:ext cx="490735" cy="149081"/>
            </a:xfrm>
            <a:custGeom>
              <a:avLst/>
              <a:gdLst>
                <a:gd name="connsiteX0" fmla="*/ 482910 w 490735"/>
                <a:gd name="connsiteY0" fmla="*/ 206 h 149081"/>
                <a:gd name="connsiteX1" fmla="*/ 365435 w 490735"/>
                <a:gd name="connsiteY1" fmla="*/ 38306 h 149081"/>
                <a:gd name="connsiteX2" fmla="*/ 89210 w 490735"/>
                <a:gd name="connsiteY2" fmla="*/ 41481 h 149081"/>
                <a:gd name="connsiteX3" fmla="*/ 336860 w 490735"/>
                <a:gd name="connsiteY3" fmla="*/ 76406 h 149081"/>
                <a:gd name="connsiteX4" fmla="*/ 276535 w 490735"/>
                <a:gd name="connsiteY4" fmla="*/ 104981 h 149081"/>
                <a:gd name="connsiteX5" fmla="*/ 298760 w 490735"/>
                <a:gd name="connsiteY5" fmla="*/ 146256 h 149081"/>
                <a:gd name="connsiteX6" fmla="*/ 310 w 490735"/>
                <a:gd name="connsiteY6" fmla="*/ 143081 h 149081"/>
                <a:gd name="connsiteX7" fmla="*/ 362260 w 490735"/>
                <a:gd name="connsiteY7" fmla="*/ 124031 h 149081"/>
                <a:gd name="connsiteX8" fmla="*/ 159060 w 490735"/>
                <a:gd name="connsiteY8" fmla="*/ 57356 h 149081"/>
                <a:gd name="connsiteX9" fmla="*/ 482910 w 490735"/>
                <a:gd name="connsiteY9" fmla="*/ 206 h 14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0735" h="149081">
                  <a:moveTo>
                    <a:pt x="482910" y="206"/>
                  </a:moveTo>
                  <a:cubicBezTo>
                    <a:pt x="517306" y="-2969"/>
                    <a:pt x="431052" y="31427"/>
                    <a:pt x="365435" y="38306"/>
                  </a:cubicBezTo>
                  <a:cubicBezTo>
                    <a:pt x="299818" y="45185"/>
                    <a:pt x="93972" y="35131"/>
                    <a:pt x="89210" y="41481"/>
                  </a:cubicBezTo>
                  <a:cubicBezTo>
                    <a:pt x="84448" y="47831"/>
                    <a:pt x="305639" y="65823"/>
                    <a:pt x="336860" y="76406"/>
                  </a:cubicBezTo>
                  <a:cubicBezTo>
                    <a:pt x="368081" y="86989"/>
                    <a:pt x="282885" y="93339"/>
                    <a:pt x="276535" y="104981"/>
                  </a:cubicBezTo>
                  <a:cubicBezTo>
                    <a:pt x="270185" y="116623"/>
                    <a:pt x="344798" y="139906"/>
                    <a:pt x="298760" y="146256"/>
                  </a:cubicBezTo>
                  <a:cubicBezTo>
                    <a:pt x="252722" y="152606"/>
                    <a:pt x="-10273" y="146785"/>
                    <a:pt x="310" y="143081"/>
                  </a:cubicBezTo>
                  <a:cubicBezTo>
                    <a:pt x="10893" y="139377"/>
                    <a:pt x="335802" y="138318"/>
                    <a:pt x="362260" y="124031"/>
                  </a:cubicBezTo>
                  <a:cubicBezTo>
                    <a:pt x="388718" y="109744"/>
                    <a:pt x="142656" y="73231"/>
                    <a:pt x="159060" y="57356"/>
                  </a:cubicBezTo>
                  <a:cubicBezTo>
                    <a:pt x="175464" y="41481"/>
                    <a:pt x="448514" y="3381"/>
                    <a:pt x="482910" y="20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3" name="フリーフォーム 342">
              <a:extLst>
                <a:ext uri="{FF2B5EF4-FFF2-40B4-BE49-F238E27FC236}">
                  <a16:creationId xmlns:a16="http://schemas.microsoft.com/office/drawing/2014/main" id="{B772D060-3483-2DC8-FF82-706728B3FADE}"/>
                </a:ext>
              </a:extLst>
            </p:cNvPr>
            <p:cNvSpPr/>
            <p:nvPr/>
          </p:nvSpPr>
          <p:spPr>
            <a:xfrm>
              <a:off x="7486650" y="5365676"/>
              <a:ext cx="387584" cy="175492"/>
            </a:xfrm>
            <a:custGeom>
              <a:avLst/>
              <a:gdLst>
                <a:gd name="connsiteX0" fmla="*/ 368300 w 387584"/>
                <a:gd name="connsiteY0" fmla="*/ 74 h 175492"/>
                <a:gd name="connsiteX1" fmla="*/ 304800 w 387584"/>
                <a:gd name="connsiteY1" fmla="*/ 85799 h 175492"/>
                <a:gd name="connsiteX2" fmla="*/ 327025 w 387584"/>
                <a:gd name="connsiteY2" fmla="*/ 120724 h 175492"/>
                <a:gd name="connsiteX3" fmla="*/ 177800 w 387584"/>
                <a:gd name="connsiteY3" fmla="*/ 123899 h 175492"/>
                <a:gd name="connsiteX4" fmla="*/ 355600 w 387584"/>
                <a:gd name="connsiteY4" fmla="*/ 136599 h 175492"/>
                <a:gd name="connsiteX5" fmla="*/ 79375 w 387584"/>
                <a:gd name="connsiteY5" fmla="*/ 171524 h 175492"/>
                <a:gd name="connsiteX6" fmla="*/ 0 w 387584"/>
                <a:gd name="connsiteY6" fmla="*/ 174699 h 175492"/>
                <a:gd name="connsiteX7" fmla="*/ 374650 w 387584"/>
                <a:gd name="connsiteY7" fmla="*/ 155649 h 175492"/>
                <a:gd name="connsiteX8" fmla="*/ 307975 w 387584"/>
                <a:gd name="connsiteY8" fmla="*/ 101674 h 175492"/>
                <a:gd name="connsiteX9" fmla="*/ 368300 w 387584"/>
                <a:gd name="connsiteY9" fmla="*/ 74 h 1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584" h="175492">
                  <a:moveTo>
                    <a:pt x="368300" y="74"/>
                  </a:moveTo>
                  <a:cubicBezTo>
                    <a:pt x="367771" y="-2572"/>
                    <a:pt x="311679" y="65691"/>
                    <a:pt x="304800" y="85799"/>
                  </a:cubicBezTo>
                  <a:cubicBezTo>
                    <a:pt x="297921" y="105907"/>
                    <a:pt x="348192" y="114374"/>
                    <a:pt x="327025" y="120724"/>
                  </a:cubicBezTo>
                  <a:cubicBezTo>
                    <a:pt x="305858" y="127074"/>
                    <a:pt x="173038" y="121253"/>
                    <a:pt x="177800" y="123899"/>
                  </a:cubicBezTo>
                  <a:cubicBezTo>
                    <a:pt x="182562" y="126545"/>
                    <a:pt x="372004" y="128662"/>
                    <a:pt x="355600" y="136599"/>
                  </a:cubicBezTo>
                  <a:cubicBezTo>
                    <a:pt x="339196" y="144537"/>
                    <a:pt x="138642" y="165174"/>
                    <a:pt x="79375" y="171524"/>
                  </a:cubicBezTo>
                  <a:cubicBezTo>
                    <a:pt x="20108" y="177874"/>
                    <a:pt x="0" y="174699"/>
                    <a:pt x="0" y="174699"/>
                  </a:cubicBezTo>
                  <a:cubicBezTo>
                    <a:pt x="49212" y="172053"/>
                    <a:pt x="323321" y="167820"/>
                    <a:pt x="374650" y="155649"/>
                  </a:cubicBezTo>
                  <a:cubicBezTo>
                    <a:pt x="425979" y="143478"/>
                    <a:pt x="307975" y="126016"/>
                    <a:pt x="307975" y="101674"/>
                  </a:cubicBezTo>
                  <a:cubicBezTo>
                    <a:pt x="307975" y="77332"/>
                    <a:pt x="368829" y="2720"/>
                    <a:pt x="368300" y="7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4" name="フリーフォーム 343">
              <a:extLst>
                <a:ext uri="{FF2B5EF4-FFF2-40B4-BE49-F238E27FC236}">
                  <a16:creationId xmlns:a16="http://schemas.microsoft.com/office/drawing/2014/main" id="{359395CA-DA78-C82D-7B10-319E186AE582}"/>
                </a:ext>
              </a:extLst>
            </p:cNvPr>
            <p:cNvSpPr/>
            <p:nvPr/>
          </p:nvSpPr>
          <p:spPr>
            <a:xfrm>
              <a:off x="7366000" y="5494891"/>
              <a:ext cx="475115" cy="257973"/>
            </a:xfrm>
            <a:custGeom>
              <a:avLst/>
              <a:gdLst>
                <a:gd name="connsiteX0" fmla="*/ 460375 w 475115"/>
                <a:gd name="connsiteY0" fmla="*/ 1034 h 257973"/>
                <a:gd name="connsiteX1" fmla="*/ 454025 w 475115"/>
                <a:gd name="connsiteY1" fmla="*/ 86759 h 257973"/>
                <a:gd name="connsiteX2" fmla="*/ 463550 w 475115"/>
                <a:gd name="connsiteY2" fmla="*/ 137559 h 257973"/>
                <a:gd name="connsiteX3" fmla="*/ 444500 w 475115"/>
                <a:gd name="connsiteY3" fmla="*/ 169309 h 257973"/>
                <a:gd name="connsiteX4" fmla="*/ 469900 w 475115"/>
                <a:gd name="connsiteY4" fmla="*/ 251859 h 257973"/>
                <a:gd name="connsiteX5" fmla="*/ 323850 w 475115"/>
                <a:gd name="connsiteY5" fmla="*/ 251859 h 257973"/>
                <a:gd name="connsiteX6" fmla="*/ 0 w 475115"/>
                <a:gd name="connsiteY6" fmla="*/ 248684 h 257973"/>
                <a:gd name="connsiteX7" fmla="*/ 377825 w 475115"/>
                <a:gd name="connsiteY7" fmla="*/ 248684 h 257973"/>
                <a:gd name="connsiteX8" fmla="*/ 168275 w 475115"/>
                <a:gd name="connsiteY8" fmla="*/ 245509 h 257973"/>
                <a:gd name="connsiteX9" fmla="*/ 457200 w 475115"/>
                <a:gd name="connsiteY9" fmla="*/ 229634 h 257973"/>
                <a:gd name="connsiteX10" fmla="*/ 431800 w 475115"/>
                <a:gd name="connsiteY10" fmla="*/ 175659 h 257973"/>
                <a:gd name="connsiteX11" fmla="*/ 422275 w 475115"/>
                <a:gd name="connsiteY11" fmla="*/ 150259 h 257973"/>
                <a:gd name="connsiteX12" fmla="*/ 460375 w 475115"/>
                <a:gd name="connsiteY12" fmla="*/ 1034 h 257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5115" h="257973">
                  <a:moveTo>
                    <a:pt x="460375" y="1034"/>
                  </a:moveTo>
                  <a:cubicBezTo>
                    <a:pt x="465667" y="-9549"/>
                    <a:pt x="453496" y="64005"/>
                    <a:pt x="454025" y="86759"/>
                  </a:cubicBezTo>
                  <a:cubicBezTo>
                    <a:pt x="454554" y="109513"/>
                    <a:pt x="465137" y="123801"/>
                    <a:pt x="463550" y="137559"/>
                  </a:cubicBezTo>
                  <a:cubicBezTo>
                    <a:pt x="461963" y="151317"/>
                    <a:pt x="443442" y="150259"/>
                    <a:pt x="444500" y="169309"/>
                  </a:cubicBezTo>
                  <a:cubicBezTo>
                    <a:pt x="445558" y="188359"/>
                    <a:pt x="490008" y="238101"/>
                    <a:pt x="469900" y="251859"/>
                  </a:cubicBezTo>
                  <a:cubicBezTo>
                    <a:pt x="449792" y="265617"/>
                    <a:pt x="323850" y="251859"/>
                    <a:pt x="323850" y="251859"/>
                  </a:cubicBezTo>
                  <a:lnTo>
                    <a:pt x="0" y="248684"/>
                  </a:lnTo>
                  <a:cubicBezTo>
                    <a:pt x="8996" y="248155"/>
                    <a:pt x="377825" y="248684"/>
                    <a:pt x="377825" y="248684"/>
                  </a:cubicBezTo>
                  <a:cubicBezTo>
                    <a:pt x="405871" y="248155"/>
                    <a:pt x="155046" y="248684"/>
                    <a:pt x="168275" y="245509"/>
                  </a:cubicBezTo>
                  <a:cubicBezTo>
                    <a:pt x="181504" y="242334"/>
                    <a:pt x="413279" y="241276"/>
                    <a:pt x="457200" y="229634"/>
                  </a:cubicBezTo>
                  <a:cubicBezTo>
                    <a:pt x="501121" y="217992"/>
                    <a:pt x="437621" y="188888"/>
                    <a:pt x="431800" y="175659"/>
                  </a:cubicBezTo>
                  <a:cubicBezTo>
                    <a:pt x="425979" y="162430"/>
                    <a:pt x="417512" y="172484"/>
                    <a:pt x="422275" y="150259"/>
                  </a:cubicBezTo>
                  <a:cubicBezTo>
                    <a:pt x="427037" y="128034"/>
                    <a:pt x="455083" y="11617"/>
                    <a:pt x="460375" y="103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5" name="フリーフォーム 344">
              <a:extLst>
                <a:ext uri="{FF2B5EF4-FFF2-40B4-BE49-F238E27FC236}">
                  <a16:creationId xmlns:a16="http://schemas.microsoft.com/office/drawing/2014/main" id="{01F6053C-419B-CC91-196E-3AD4C46FAF35}"/>
                </a:ext>
              </a:extLst>
            </p:cNvPr>
            <p:cNvSpPr/>
            <p:nvPr/>
          </p:nvSpPr>
          <p:spPr>
            <a:xfrm>
              <a:off x="7471322" y="5546602"/>
              <a:ext cx="320128" cy="100486"/>
            </a:xfrm>
            <a:custGeom>
              <a:avLst/>
              <a:gdLst>
                <a:gd name="connsiteX0" fmla="*/ 320128 w 320128"/>
                <a:gd name="connsiteY0" fmla="*/ 12823 h 100486"/>
                <a:gd name="connsiteX1" fmla="*/ 5803 w 320128"/>
                <a:gd name="connsiteY1" fmla="*/ 123 h 100486"/>
                <a:gd name="connsiteX2" fmla="*/ 110578 w 320128"/>
                <a:gd name="connsiteY2" fmla="*/ 22348 h 100486"/>
                <a:gd name="connsiteX3" fmla="*/ 40728 w 320128"/>
                <a:gd name="connsiteY3" fmla="*/ 60448 h 100486"/>
                <a:gd name="connsiteX4" fmla="*/ 113753 w 320128"/>
                <a:gd name="connsiteY4" fmla="*/ 76323 h 100486"/>
                <a:gd name="connsiteX5" fmla="*/ 148678 w 320128"/>
                <a:gd name="connsiteY5" fmla="*/ 98548 h 100486"/>
                <a:gd name="connsiteX6" fmla="*/ 72478 w 320128"/>
                <a:gd name="connsiteY6" fmla="*/ 22348 h 100486"/>
                <a:gd name="connsiteX7" fmla="*/ 47078 w 320128"/>
                <a:gd name="connsiteY7" fmla="*/ 123 h 100486"/>
                <a:gd name="connsiteX8" fmla="*/ 320128 w 320128"/>
                <a:gd name="connsiteY8" fmla="*/ 12823 h 10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128" h="100486">
                  <a:moveTo>
                    <a:pt x="320128" y="12823"/>
                  </a:moveTo>
                  <a:cubicBezTo>
                    <a:pt x="313249" y="12823"/>
                    <a:pt x="40728" y="-1465"/>
                    <a:pt x="5803" y="123"/>
                  </a:cubicBezTo>
                  <a:cubicBezTo>
                    <a:pt x="-29122" y="1711"/>
                    <a:pt x="104757" y="12294"/>
                    <a:pt x="110578" y="22348"/>
                  </a:cubicBezTo>
                  <a:cubicBezTo>
                    <a:pt x="116399" y="32402"/>
                    <a:pt x="40199" y="51452"/>
                    <a:pt x="40728" y="60448"/>
                  </a:cubicBezTo>
                  <a:cubicBezTo>
                    <a:pt x="41257" y="69444"/>
                    <a:pt x="95761" y="69973"/>
                    <a:pt x="113753" y="76323"/>
                  </a:cubicBezTo>
                  <a:cubicBezTo>
                    <a:pt x="131745" y="82673"/>
                    <a:pt x="155557" y="107544"/>
                    <a:pt x="148678" y="98548"/>
                  </a:cubicBezTo>
                  <a:cubicBezTo>
                    <a:pt x="141799" y="89552"/>
                    <a:pt x="89411" y="38752"/>
                    <a:pt x="72478" y="22348"/>
                  </a:cubicBezTo>
                  <a:cubicBezTo>
                    <a:pt x="55545" y="5944"/>
                    <a:pt x="6861" y="1711"/>
                    <a:pt x="47078" y="123"/>
                  </a:cubicBezTo>
                  <a:lnTo>
                    <a:pt x="320128" y="128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6" name="フリーフォーム 345">
              <a:extLst>
                <a:ext uri="{FF2B5EF4-FFF2-40B4-BE49-F238E27FC236}">
                  <a16:creationId xmlns:a16="http://schemas.microsoft.com/office/drawing/2014/main" id="{CCA3A20C-F619-A89E-0A3A-6532C74FF2DD}"/>
                </a:ext>
              </a:extLst>
            </p:cNvPr>
            <p:cNvSpPr/>
            <p:nvPr/>
          </p:nvSpPr>
          <p:spPr>
            <a:xfrm>
              <a:off x="7444414" y="5565675"/>
              <a:ext cx="332180" cy="148991"/>
            </a:xfrm>
            <a:custGeom>
              <a:avLst/>
              <a:gdLst>
                <a:gd name="connsiteX0" fmla="*/ 248611 w 332180"/>
                <a:gd name="connsiteY0" fmla="*/ 100 h 148991"/>
                <a:gd name="connsiteX1" fmla="*/ 315286 w 332180"/>
                <a:gd name="connsiteY1" fmla="*/ 63600 h 148991"/>
                <a:gd name="connsiteX2" fmla="*/ 327986 w 332180"/>
                <a:gd name="connsiteY2" fmla="*/ 95350 h 148991"/>
                <a:gd name="connsiteX3" fmla="*/ 254961 w 332180"/>
                <a:gd name="connsiteY3" fmla="*/ 120750 h 148991"/>
                <a:gd name="connsiteX4" fmla="*/ 112086 w 332180"/>
                <a:gd name="connsiteY4" fmla="*/ 139800 h 148991"/>
                <a:gd name="connsiteX5" fmla="*/ 961 w 332180"/>
                <a:gd name="connsiteY5" fmla="*/ 95350 h 148991"/>
                <a:gd name="connsiteX6" fmla="*/ 175586 w 332180"/>
                <a:gd name="connsiteY6" fmla="*/ 136625 h 148991"/>
                <a:gd name="connsiteX7" fmla="*/ 293061 w 332180"/>
                <a:gd name="connsiteY7" fmla="*/ 146150 h 148991"/>
                <a:gd name="connsiteX8" fmla="*/ 270836 w 332180"/>
                <a:gd name="connsiteY8" fmla="*/ 92175 h 148991"/>
                <a:gd name="connsiteX9" fmla="*/ 315286 w 332180"/>
                <a:gd name="connsiteY9" fmla="*/ 79475 h 148991"/>
                <a:gd name="connsiteX10" fmla="*/ 248611 w 332180"/>
                <a:gd name="connsiteY10" fmla="*/ 100 h 14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2180" h="148991">
                  <a:moveTo>
                    <a:pt x="248611" y="100"/>
                  </a:moveTo>
                  <a:cubicBezTo>
                    <a:pt x="248611" y="-2546"/>
                    <a:pt x="302057" y="47725"/>
                    <a:pt x="315286" y="63600"/>
                  </a:cubicBezTo>
                  <a:cubicBezTo>
                    <a:pt x="328515" y="79475"/>
                    <a:pt x="338040" y="85825"/>
                    <a:pt x="327986" y="95350"/>
                  </a:cubicBezTo>
                  <a:cubicBezTo>
                    <a:pt x="317932" y="104875"/>
                    <a:pt x="290944" y="113342"/>
                    <a:pt x="254961" y="120750"/>
                  </a:cubicBezTo>
                  <a:cubicBezTo>
                    <a:pt x="218978" y="128158"/>
                    <a:pt x="154419" y="144033"/>
                    <a:pt x="112086" y="139800"/>
                  </a:cubicBezTo>
                  <a:cubicBezTo>
                    <a:pt x="69753" y="135567"/>
                    <a:pt x="-9622" y="95879"/>
                    <a:pt x="961" y="95350"/>
                  </a:cubicBezTo>
                  <a:cubicBezTo>
                    <a:pt x="11544" y="94821"/>
                    <a:pt x="126903" y="128158"/>
                    <a:pt x="175586" y="136625"/>
                  </a:cubicBezTo>
                  <a:cubicBezTo>
                    <a:pt x="224269" y="145092"/>
                    <a:pt x="277186" y="153558"/>
                    <a:pt x="293061" y="146150"/>
                  </a:cubicBezTo>
                  <a:cubicBezTo>
                    <a:pt x="308936" y="138742"/>
                    <a:pt x="267132" y="103287"/>
                    <a:pt x="270836" y="92175"/>
                  </a:cubicBezTo>
                  <a:cubicBezTo>
                    <a:pt x="274540" y="81063"/>
                    <a:pt x="315815" y="91646"/>
                    <a:pt x="315286" y="79475"/>
                  </a:cubicBezTo>
                  <a:cubicBezTo>
                    <a:pt x="314757" y="67304"/>
                    <a:pt x="248611" y="2746"/>
                    <a:pt x="248611" y="1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7" name="フリーフォーム 346">
              <a:extLst>
                <a:ext uri="{FF2B5EF4-FFF2-40B4-BE49-F238E27FC236}">
                  <a16:creationId xmlns:a16="http://schemas.microsoft.com/office/drawing/2014/main" id="{C898D256-084A-239C-CF85-0D5A07712F4D}"/>
                </a:ext>
              </a:extLst>
            </p:cNvPr>
            <p:cNvSpPr/>
            <p:nvPr/>
          </p:nvSpPr>
          <p:spPr>
            <a:xfrm>
              <a:off x="7312433" y="5749236"/>
              <a:ext cx="526644" cy="19837"/>
            </a:xfrm>
            <a:custGeom>
              <a:avLst/>
              <a:gdLst>
                <a:gd name="connsiteX0" fmla="*/ 2767 w 526644"/>
                <a:gd name="connsiteY0" fmla="*/ 689 h 19837"/>
                <a:gd name="connsiteX1" fmla="*/ 377417 w 526644"/>
                <a:gd name="connsiteY1" fmla="*/ 3864 h 19837"/>
                <a:gd name="connsiteX2" fmla="*/ 526642 w 526644"/>
                <a:gd name="connsiteY2" fmla="*/ 689 h 19837"/>
                <a:gd name="connsiteX3" fmla="*/ 380592 w 526644"/>
                <a:gd name="connsiteY3" fmla="*/ 7039 h 19837"/>
                <a:gd name="connsiteX4" fmla="*/ 215492 w 526644"/>
                <a:gd name="connsiteY4" fmla="*/ 19739 h 19837"/>
                <a:gd name="connsiteX5" fmla="*/ 2767 w 526644"/>
                <a:gd name="connsiteY5" fmla="*/ 689 h 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4" h="19837">
                  <a:moveTo>
                    <a:pt x="2767" y="689"/>
                  </a:moveTo>
                  <a:cubicBezTo>
                    <a:pt x="29755" y="-1957"/>
                    <a:pt x="290105" y="3864"/>
                    <a:pt x="377417" y="3864"/>
                  </a:cubicBezTo>
                  <a:cubicBezTo>
                    <a:pt x="464729" y="3864"/>
                    <a:pt x="526113" y="160"/>
                    <a:pt x="526642" y="689"/>
                  </a:cubicBezTo>
                  <a:cubicBezTo>
                    <a:pt x="527171" y="1218"/>
                    <a:pt x="432450" y="3864"/>
                    <a:pt x="380592" y="7039"/>
                  </a:cubicBezTo>
                  <a:cubicBezTo>
                    <a:pt x="328734" y="10214"/>
                    <a:pt x="277404" y="18152"/>
                    <a:pt x="215492" y="19739"/>
                  </a:cubicBezTo>
                  <a:cubicBezTo>
                    <a:pt x="153580" y="21326"/>
                    <a:pt x="-24221" y="3335"/>
                    <a:pt x="2767" y="68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8" name="フリーフォーム 347">
              <a:extLst>
                <a:ext uri="{FF2B5EF4-FFF2-40B4-BE49-F238E27FC236}">
                  <a16:creationId xmlns:a16="http://schemas.microsoft.com/office/drawing/2014/main" id="{9DC905D6-9BE4-898A-F4F0-DA6205E95E96}"/>
                </a:ext>
              </a:extLst>
            </p:cNvPr>
            <p:cNvSpPr/>
            <p:nvPr/>
          </p:nvSpPr>
          <p:spPr>
            <a:xfrm>
              <a:off x="7327900" y="5784850"/>
              <a:ext cx="320738" cy="3175"/>
            </a:xfrm>
            <a:custGeom>
              <a:avLst/>
              <a:gdLst>
                <a:gd name="connsiteX0" fmla="*/ 0 w 320738"/>
                <a:gd name="connsiteY0" fmla="*/ 3175 h 3175"/>
                <a:gd name="connsiteX1" fmla="*/ 320675 w 320738"/>
                <a:gd name="connsiteY1" fmla="*/ 0 h 3175"/>
                <a:gd name="connsiteX2" fmla="*/ 0 w 320738"/>
                <a:gd name="connsiteY2" fmla="*/ 3175 h 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738" h="3175">
                  <a:moveTo>
                    <a:pt x="0" y="3175"/>
                  </a:moveTo>
                  <a:lnTo>
                    <a:pt x="320675" y="0"/>
                  </a:lnTo>
                  <a:cubicBezTo>
                    <a:pt x="325967" y="2646"/>
                    <a:pt x="0" y="3175"/>
                    <a:pt x="0" y="317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9" name="フリーフォーム 348">
              <a:extLst>
                <a:ext uri="{FF2B5EF4-FFF2-40B4-BE49-F238E27FC236}">
                  <a16:creationId xmlns:a16="http://schemas.microsoft.com/office/drawing/2014/main" id="{0DBCF105-F579-E64F-199B-A8296A4984EA}"/>
                </a:ext>
              </a:extLst>
            </p:cNvPr>
            <p:cNvSpPr/>
            <p:nvPr/>
          </p:nvSpPr>
          <p:spPr>
            <a:xfrm>
              <a:off x="7594479" y="5743475"/>
              <a:ext cx="254465" cy="174792"/>
            </a:xfrm>
            <a:custGeom>
              <a:avLst/>
              <a:gdLst>
                <a:gd name="connsiteX0" fmla="*/ 254121 w 254465"/>
                <a:gd name="connsiteY0" fmla="*/ 100 h 174792"/>
                <a:gd name="connsiteX1" fmla="*/ 120771 w 254465"/>
                <a:gd name="connsiteY1" fmla="*/ 57250 h 174792"/>
                <a:gd name="connsiteX2" fmla="*/ 121 w 254465"/>
                <a:gd name="connsiteY2" fmla="*/ 57250 h 174792"/>
                <a:gd name="connsiteX3" fmla="*/ 142996 w 254465"/>
                <a:gd name="connsiteY3" fmla="*/ 69950 h 174792"/>
                <a:gd name="connsiteX4" fmla="*/ 171571 w 254465"/>
                <a:gd name="connsiteY4" fmla="*/ 111225 h 174792"/>
                <a:gd name="connsiteX5" fmla="*/ 158871 w 254465"/>
                <a:gd name="connsiteY5" fmla="*/ 174725 h 174792"/>
                <a:gd name="connsiteX6" fmla="*/ 190621 w 254465"/>
                <a:gd name="connsiteY6" fmla="*/ 98525 h 174792"/>
                <a:gd name="connsiteX7" fmla="*/ 247771 w 254465"/>
                <a:gd name="connsiteY7" fmla="*/ 152500 h 174792"/>
                <a:gd name="connsiteX8" fmla="*/ 177921 w 254465"/>
                <a:gd name="connsiteY8" fmla="*/ 92175 h 174792"/>
                <a:gd name="connsiteX9" fmla="*/ 79496 w 254465"/>
                <a:gd name="connsiteY9" fmla="*/ 73125 h 174792"/>
                <a:gd name="connsiteX10" fmla="*/ 254121 w 254465"/>
                <a:gd name="connsiteY10" fmla="*/ 100 h 17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465" h="174792">
                  <a:moveTo>
                    <a:pt x="254121" y="100"/>
                  </a:moveTo>
                  <a:cubicBezTo>
                    <a:pt x="261000" y="-2546"/>
                    <a:pt x="163104" y="47725"/>
                    <a:pt x="120771" y="57250"/>
                  </a:cubicBezTo>
                  <a:cubicBezTo>
                    <a:pt x="78438" y="66775"/>
                    <a:pt x="-3583" y="55133"/>
                    <a:pt x="121" y="57250"/>
                  </a:cubicBezTo>
                  <a:cubicBezTo>
                    <a:pt x="3825" y="59367"/>
                    <a:pt x="114421" y="60954"/>
                    <a:pt x="142996" y="69950"/>
                  </a:cubicBezTo>
                  <a:cubicBezTo>
                    <a:pt x="171571" y="78946"/>
                    <a:pt x="168925" y="93762"/>
                    <a:pt x="171571" y="111225"/>
                  </a:cubicBezTo>
                  <a:cubicBezTo>
                    <a:pt x="174217" y="128688"/>
                    <a:pt x="155696" y="176842"/>
                    <a:pt x="158871" y="174725"/>
                  </a:cubicBezTo>
                  <a:cubicBezTo>
                    <a:pt x="162046" y="172608"/>
                    <a:pt x="175804" y="102229"/>
                    <a:pt x="190621" y="98525"/>
                  </a:cubicBezTo>
                  <a:cubicBezTo>
                    <a:pt x="205438" y="94821"/>
                    <a:pt x="249888" y="153558"/>
                    <a:pt x="247771" y="152500"/>
                  </a:cubicBezTo>
                  <a:cubicBezTo>
                    <a:pt x="245654" y="151442"/>
                    <a:pt x="205967" y="105404"/>
                    <a:pt x="177921" y="92175"/>
                  </a:cubicBezTo>
                  <a:cubicBezTo>
                    <a:pt x="149875" y="78946"/>
                    <a:pt x="71029" y="87942"/>
                    <a:pt x="79496" y="73125"/>
                  </a:cubicBezTo>
                  <a:cubicBezTo>
                    <a:pt x="87963" y="58308"/>
                    <a:pt x="247242" y="2746"/>
                    <a:pt x="254121" y="1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0" name="フリーフォーム 349">
              <a:extLst>
                <a:ext uri="{FF2B5EF4-FFF2-40B4-BE49-F238E27FC236}">
                  <a16:creationId xmlns:a16="http://schemas.microsoft.com/office/drawing/2014/main" id="{782E2451-C558-14E6-59F1-3A55DFB4AB57}"/>
                </a:ext>
              </a:extLst>
            </p:cNvPr>
            <p:cNvSpPr/>
            <p:nvPr/>
          </p:nvSpPr>
          <p:spPr>
            <a:xfrm>
              <a:off x="7112346" y="6022975"/>
              <a:ext cx="747202" cy="19215"/>
            </a:xfrm>
            <a:custGeom>
              <a:avLst/>
              <a:gdLst>
                <a:gd name="connsiteX0" fmla="*/ 21879 w 747202"/>
                <a:gd name="connsiteY0" fmla="*/ 12700 h 19215"/>
                <a:gd name="connsiteX1" fmla="*/ 739429 w 747202"/>
                <a:gd name="connsiteY1" fmla="*/ 19050 h 19215"/>
                <a:gd name="connsiteX2" fmla="*/ 421929 w 747202"/>
                <a:gd name="connsiteY2" fmla="*/ 6350 h 19215"/>
                <a:gd name="connsiteX3" fmla="*/ 206029 w 747202"/>
                <a:gd name="connsiteY3" fmla="*/ 0 h 19215"/>
                <a:gd name="connsiteX4" fmla="*/ 21879 w 747202"/>
                <a:gd name="connsiteY4" fmla="*/ 12700 h 19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7202" h="19215">
                  <a:moveTo>
                    <a:pt x="21879" y="12700"/>
                  </a:moveTo>
                  <a:cubicBezTo>
                    <a:pt x="110779" y="15875"/>
                    <a:pt x="672754" y="20108"/>
                    <a:pt x="739429" y="19050"/>
                  </a:cubicBezTo>
                  <a:cubicBezTo>
                    <a:pt x="806104" y="17992"/>
                    <a:pt x="421929" y="6350"/>
                    <a:pt x="421929" y="6350"/>
                  </a:cubicBezTo>
                  <a:cubicBezTo>
                    <a:pt x="333029" y="3175"/>
                    <a:pt x="272704" y="0"/>
                    <a:pt x="206029" y="0"/>
                  </a:cubicBezTo>
                  <a:cubicBezTo>
                    <a:pt x="139354" y="0"/>
                    <a:pt x="-67021" y="9525"/>
                    <a:pt x="21879" y="127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1" name="フリーフォーム 350">
              <a:extLst>
                <a:ext uri="{FF2B5EF4-FFF2-40B4-BE49-F238E27FC236}">
                  <a16:creationId xmlns:a16="http://schemas.microsoft.com/office/drawing/2014/main" id="{E55F0948-95E2-0297-7311-8BEF3285207B}"/>
                </a:ext>
              </a:extLst>
            </p:cNvPr>
            <p:cNvSpPr/>
            <p:nvPr/>
          </p:nvSpPr>
          <p:spPr>
            <a:xfrm>
              <a:off x="7389109" y="5926491"/>
              <a:ext cx="211859" cy="42629"/>
            </a:xfrm>
            <a:custGeom>
              <a:avLst/>
              <a:gdLst>
                <a:gd name="connsiteX0" fmla="*/ 211841 w 211859"/>
                <a:gd name="connsiteY0" fmla="*/ 17109 h 42629"/>
                <a:gd name="connsiteX1" fmla="*/ 5466 w 211859"/>
                <a:gd name="connsiteY1" fmla="*/ 13934 h 42629"/>
                <a:gd name="connsiteX2" fmla="*/ 56266 w 211859"/>
                <a:gd name="connsiteY2" fmla="*/ 42509 h 42629"/>
                <a:gd name="connsiteX3" fmla="*/ 18166 w 211859"/>
                <a:gd name="connsiteY3" fmla="*/ 1234 h 42629"/>
                <a:gd name="connsiteX4" fmla="*/ 211841 w 211859"/>
                <a:gd name="connsiteY4" fmla="*/ 17109 h 4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859" h="42629">
                  <a:moveTo>
                    <a:pt x="211841" y="17109"/>
                  </a:moveTo>
                  <a:cubicBezTo>
                    <a:pt x="209724" y="19226"/>
                    <a:pt x="31395" y="9701"/>
                    <a:pt x="5466" y="13934"/>
                  </a:cubicBezTo>
                  <a:cubicBezTo>
                    <a:pt x="-20463" y="18167"/>
                    <a:pt x="54149" y="44626"/>
                    <a:pt x="56266" y="42509"/>
                  </a:cubicBezTo>
                  <a:cubicBezTo>
                    <a:pt x="58383" y="40392"/>
                    <a:pt x="-1413" y="7584"/>
                    <a:pt x="18166" y="1234"/>
                  </a:cubicBezTo>
                  <a:cubicBezTo>
                    <a:pt x="37745" y="-5116"/>
                    <a:pt x="213958" y="14992"/>
                    <a:pt x="211841" y="1710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2" name="フリーフォーム 351">
              <a:extLst>
                <a:ext uri="{FF2B5EF4-FFF2-40B4-BE49-F238E27FC236}">
                  <a16:creationId xmlns:a16="http://schemas.microsoft.com/office/drawing/2014/main" id="{FCE58D1C-3D8F-A51D-C908-9A257DC3CEFE}"/>
                </a:ext>
              </a:extLst>
            </p:cNvPr>
            <p:cNvSpPr/>
            <p:nvPr/>
          </p:nvSpPr>
          <p:spPr>
            <a:xfrm>
              <a:off x="7258045" y="5952905"/>
              <a:ext cx="588673" cy="104452"/>
            </a:xfrm>
            <a:custGeom>
              <a:avLst/>
              <a:gdLst>
                <a:gd name="connsiteX0" fmla="*/ 5 w 588673"/>
                <a:gd name="connsiteY0" fmla="*/ 31970 h 104452"/>
                <a:gd name="connsiteX1" fmla="*/ 241305 w 588673"/>
                <a:gd name="connsiteY1" fmla="*/ 57370 h 104452"/>
                <a:gd name="connsiteX2" fmla="*/ 276230 w 588673"/>
                <a:gd name="connsiteY2" fmla="*/ 35145 h 104452"/>
                <a:gd name="connsiteX3" fmla="*/ 381005 w 588673"/>
                <a:gd name="connsiteY3" fmla="*/ 51020 h 104452"/>
                <a:gd name="connsiteX4" fmla="*/ 444505 w 588673"/>
                <a:gd name="connsiteY4" fmla="*/ 220 h 104452"/>
                <a:gd name="connsiteX5" fmla="*/ 533405 w 588673"/>
                <a:gd name="connsiteY5" fmla="*/ 35145 h 104452"/>
                <a:gd name="connsiteX6" fmla="*/ 587380 w 588673"/>
                <a:gd name="connsiteY6" fmla="*/ 95470 h 104452"/>
                <a:gd name="connsiteX7" fmla="*/ 565155 w 588673"/>
                <a:gd name="connsiteY7" fmla="*/ 95470 h 104452"/>
                <a:gd name="connsiteX8" fmla="*/ 492130 w 588673"/>
                <a:gd name="connsiteY8" fmla="*/ 12920 h 104452"/>
                <a:gd name="connsiteX9" fmla="*/ 234955 w 588673"/>
                <a:gd name="connsiteY9" fmla="*/ 82770 h 104452"/>
                <a:gd name="connsiteX10" fmla="*/ 5 w 588673"/>
                <a:gd name="connsiteY10" fmla="*/ 31970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673" h="104452">
                  <a:moveTo>
                    <a:pt x="5" y="31970"/>
                  </a:moveTo>
                  <a:cubicBezTo>
                    <a:pt x="1063" y="27737"/>
                    <a:pt x="195268" y="56841"/>
                    <a:pt x="241305" y="57370"/>
                  </a:cubicBezTo>
                  <a:cubicBezTo>
                    <a:pt x="287342" y="57899"/>
                    <a:pt x="252947" y="36203"/>
                    <a:pt x="276230" y="35145"/>
                  </a:cubicBezTo>
                  <a:cubicBezTo>
                    <a:pt x="299513" y="34087"/>
                    <a:pt x="352959" y="56841"/>
                    <a:pt x="381005" y="51020"/>
                  </a:cubicBezTo>
                  <a:cubicBezTo>
                    <a:pt x="409051" y="45199"/>
                    <a:pt x="419105" y="2866"/>
                    <a:pt x="444505" y="220"/>
                  </a:cubicBezTo>
                  <a:cubicBezTo>
                    <a:pt x="469905" y="-2426"/>
                    <a:pt x="509593" y="19270"/>
                    <a:pt x="533405" y="35145"/>
                  </a:cubicBezTo>
                  <a:cubicBezTo>
                    <a:pt x="557218" y="51020"/>
                    <a:pt x="582088" y="85416"/>
                    <a:pt x="587380" y="95470"/>
                  </a:cubicBezTo>
                  <a:cubicBezTo>
                    <a:pt x="592672" y="105524"/>
                    <a:pt x="581030" y="109228"/>
                    <a:pt x="565155" y="95470"/>
                  </a:cubicBezTo>
                  <a:cubicBezTo>
                    <a:pt x="549280" y="81712"/>
                    <a:pt x="547163" y="15037"/>
                    <a:pt x="492130" y="12920"/>
                  </a:cubicBezTo>
                  <a:cubicBezTo>
                    <a:pt x="437097" y="10803"/>
                    <a:pt x="317505" y="77478"/>
                    <a:pt x="234955" y="82770"/>
                  </a:cubicBezTo>
                  <a:cubicBezTo>
                    <a:pt x="152405" y="88062"/>
                    <a:pt x="-1053" y="36203"/>
                    <a:pt x="5" y="3197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3" name="フリーフォーム 352">
              <a:extLst>
                <a:ext uri="{FF2B5EF4-FFF2-40B4-BE49-F238E27FC236}">
                  <a16:creationId xmlns:a16="http://schemas.microsoft.com/office/drawing/2014/main" id="{8357736A-4807-2D8B-E16E-4F161466878C}"/>
                </a:ext>
              </a:extLst>
            </p:cNvPr>
            <p:cNvSpPr/>
            <p:nvPr/>
          </p:nvSpPr>
          <p:spPr>
            <a:xfrm>
              <a:off x="7759461" y="5685850"/>
              <a:ext cx="174854" cy="681368"/>
            </a:xfrm>
            <a:custGeom>
              <a:avLst/>
              <a:gdLst>
                <a:gd name="connsiteX0" fmla="*/ 239 w 174854"/>
                <a:gd name="connsiteY0" fmla="*/ 575 h 681368"/>
                <a:gd name="connsiteX1" fmla="*/ 73264 w 174854"/>
                <a:gd name="connsiteY1" fmla="*/ 83125 h 681368"/>
                <a:gd name="connsiteX2" fmla="*/ 60564 w 174854"/>
                <a:gd name="connsiteY2" fmla="*/ 143450 h 681368"/>
                <a:gd name="connsiteX3" fmla="*/ 168514 w 174854"/>
                <a:gd name="connsiteY3" fmla="*/ 102175 h 681368"/>
                <a:gd name="connsiteX4" fmla="*/ 162164 w 174854"/>
                <a:gd name="connsiteY4" fmla="*/ 140275 h 681368"/>
                <a:gd name="connsiteX5" fmla="*/ 162164 w 174854"/>
                <a:gd name="connsiteY5" fmla="*/ 308550 h 681368"/>
                <a:gd name="connsiteX6" fmla="*/ 162164 w 174854"/>
                <a:gd name="connsiteY6" fmla="*/ 676850 h 681368"/>
                <a:gd name="connsiteX7" fmla="*/ 133589 w 174854"/>
                <a:gd name="connsiteY7" fmla="*/ 514925 h 681368"/>
                <a:gd name="connsiteX8" fmla="*/ 127239 w 174854"/>
                <a:gd name="connsiteY8" fmla="*/ 533975 h 681368"/>
                <a:gd name="connsiteX9" fmla="*/ 130414 w 174854"/>
                <a:gd name="connsiteY9" fmla="*/ 400625 h 681368"/>
                <a:gd name="connsiteX10" fmla="*/ 127239 w 174854"/>
                <a:gd name="connsiteY10" fmla="*/ 197425 h 681368"/>
                <a:gd name="connsiteX11" fmla="*/ 146289 w 174854"/>
                <a:gd name="connsiteY11" fmla="*/ 384750 h 681368"/>
                <a:gd name="connsiteX12" fmla="*/ 143114 w 174854"/>
                <a:gd name="connsiteY12" fmla="*/ 137100 h 681368"/>
                <a:gd name="connsiteX13" fmla="*/ 101839 w 174854"/>
                <a:gd name="connsiteY13" fmla="*/ 127575 h 681368"/>
                <a:gd name="connsiteX14" fmla="*/ 239 w 174854"/>
                <a:gd name="connsiteY14" fmla="*/ 575 h 681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54" h="681368">
                  <a:moveTo>
                    <a:pt x="239" y="575"/>
                  </a:moveTo>
                  <a:cubicBezTo>
                    <a:pt x="-4524" y="-6833"/>
                    <a:pt x="63210" y="59313"/>
                    <a:pt x="73264" y="83125"/>
                  </a:cubicBezTo>
                  <a:cubicBezTo>
                    <a:pt x="83318" y="106937"/>
                    <a:pt x="44689" y="140275"/>
                    <a:pt x="60564" y="143450"/>
                  </a:cubicBezTo>
                  <a:cubicBezTo>
                    <a:pt x="76439" y="146625"/>
                    <a:pt x="151581" y="102704"/>
                    <a:pt x="168514" y="102175"/>
                  </a:cubicBezTo>
                  <a:cubicBezTo>
                    <a:pt x="185447" y="101646"/>
                    <a:pt x="163222" y="105879"/>
                    <a:pt x="162164" y="140275"/>
                  </a:cubicBezTo>
                  <a:cubicBezTo>
                    <a:pt x="161106" y="174671"/>
                    <a:pt x="162164" y="308550"/>
                    <a:pt x="162164" y="308550"/>
                  </a:cubicBezTo>
                  <a:cubicBezTo>
                    <a:pt x="162164" y="397979"/>
                    <a:pt x="166926" y="642454"/>
                    <a:pt x="162164" y="676850"/>
                  </a:cubicBezTo>
                  <a:cubicBezTo>
                    <a:pt x="157402" y="711246"/>
                    <a:pt x="139410" y="538738"/>
                    <a:pt x="133589" y="514925"/>
                  </a:cubicBezTo>
                  <a:cubicBezTo>
                    <a:pt x="127768" y="491112"/>
                    <a:pt x="127768" y="553025"/>
                    <a:pt x="127239" y="533975"/>
                  </a:cubicBezTo>
                  <a:cubicBezTo>
                    <a:pt x="126710" y="514925"/>
                    <a:pt x="130414" y="456717"/>
                    <a:pt x="130414" y="400625"/>
                  </a:cubicBezTo>
                  <a:cubicBezTo>
                    <a:pt x="130414" y="344533"/>
                    <a:pt x="124593" y="200071"/>
                    <a:pt x="127239" y="197425"/>
                  </a:cubicBezTo>
                  <a:cubicBezTo>
                    <a:pt x="129885" y="194779"/>
                    <a:pt x="143643" y="394804"/>
                    <a:pt x="146289" y="384750"/>
                  </a:cubicBezTo>
                  <a:cubicBezTo>
                    <a:pt x="148935" y="374696"/>
                    <a:pt x="150522" y="179962"/>
                    <a:pt x="143114" y="137100"/>
                  </a:cubicBezTo>
                  <a:cubicBezTo>
                    <a:pt x="135706" y="94238"/>
                    <a:pt x="124593" y="149271"/>
                    <a:pt x="101839" y="127575"/>
                  </a:cubicBezTo>
                  <a:cubicBezTo>
                    <a:pt x="79085" y="105879"/>
                    <a:pt x="5002" y="7983"/>
                    <a:pt x="239" y="57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4" name="フリーフォーム 353">
              <a:extLst>
                <a:ext uri="{FF2B5EF4-FFF2-40B4-BE49-F238E27FC236}">
                  <a16:creationId xmlns:a16="http://schemas.microsoft.com/office/drawing/2014/main" id="{E7D315BE-B9AC-5C01-0286-395D08D95A56}"/>
                </a:ext>
              </a:extLst>
            </p:cNvPr>
            <p:cNvSpPr/>
            <p:nvPr/>
          </p:nvSpPr>
          <p:spPr>
            <a:xfrm>
              <a:off x="6992226" y="6045125"/>
              <a:ext cx="854411" cy="58636"/>
            </a:xfrm>
            <a:custGeom>
              <a:avLst/>
              <a:gdLst>
                <a:gd name="connsiteX0" fmla="*/ 5474 w 854411"/>
                <a:gd name="connsiteY0" fmla="*/ 57225 h 58636"/>
                <a:gd name="connsiteX1" fmla="*/ 688099 w 854411"/>
                <a:gd name="connsiteY1" fmla="*/ 57225 h 58636"/>
                <a:gd name="connsiteX2" fmla="*/ 688099 w 854411"/>
                <a:gd name="connsiteY2" fmla="*/ 41350 h 58636"/>
                <a:gd name="connsiteX3" fmla="*/ 783349 w 854411"/>
                <a:gd name="connsiteY3" fmla="*/ 41350 h 58636"/>
                <a:gd name="connsiteX4" fmla="*/ 843674 w 854411"/>
                <a:gd name="connsiteY4" fmla="*/ 75 h 58636"/>
                <a:gd name="connsiteX5" fmla="*/ 805574 w 854411"/>
                <a:gd name="connsiteY5" fmla="*/ 31825 h 58636"/>
                <a:gd name="connsiteX6" fmla="*/ 389649 w 854411"/>
                <a:gd name="connsiteY6" fmla="*/ 57225 h 58636"/>
                <a:gd name="connsiteX7" fmla="*/ 5474 w 854411"/>
                <a:gd name="connsiteY7" fmla="*/ 57225 h 5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4411" h="58636">
                  <a:moveTo>
                    <a:pt x="5474" y="57225"/>
                  </a:moveTo>
                  <a:lnTo>
                    <a:pt x="688099" y="57225"/>
                  </a:lnTo>
                  <a:cubicBezTo>
                    <a:pt x="801870" y="54579"/>
                    <a:pt x="672224" y="43996"/>
                    <a:pt x="688099" y="41350"/>
                  </a:cubicBezTo>
                  <a:cubicBezTo>
                    <a:pt x="703974" y="38704"/>
                    <a:pt x="757420" y="48229"/>
                    <a:pt x="783349" y="41350"/>
                  </a:cubicBezTo>
                  <a:cubicBezTo>
                    <a:pt x="809278" y="34471"/>
                    <a:pt x="839970" y="1662"/>
                    <a:pt x="843674" y="75"/>
                  </a:cubicBezTo>
                  <a:cubicBezTo>
                    <a:pt x="847378" y="-1512"/>
                    <a:pt x="881245" y="22300"/>
                    <a:pt x="805574" y="31825"/>
                  </a:cubicBezTo>
                  <a:cubicBezTo>
                    <a:pt x="729903" y="41350"/>
                    <a:pt x="521411" y="54050"/>
                    <a:pt x="389649" y="57225"/>
                  </a:cubicBezTo>
                  <a:cubicBezTo>
                    <a:pt x="257887" y="60400"/>
                    <a:pt x="-44268" y="57225"/>
                    <a:pt x="5474" y="5722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5" name="フリーフォーム 354">
              <a:extLst>
                <a:ext uri="{FF2B5EF4-FFF2-40B4-BE49-F238E27FC236}">
                  <a16:creationId xmlns:a16="http://schemas.microsoft.com/office/drawing/2014/main" id="{7314AE33-65BF-D808-0E75-91F7F080078F}"/>
                </a:ext>
              </a:extLst>
            </p:cNvPr>
            <p:cNvSpPr/>
            <p:nvPr/>
          </p:nvSpPr>
          <p:spPr>
            <a:xfrm>
              <a:off x="6931025" y="6028220"/>
              <a:ext cx="956567" cy="102705"/>
            </a:xfrm>
            <a:custGeom>
              <a:avLst/>
              <a:gdLst>
                <a:gd name="connsiteX0" fmla="*/ 0 w 956567"/>
                <a:gd name="connsiteY0" fmla="*/ 96355 h 102705"/>
                <a:gd name="connsiteX1" fmla="*/ 822325 w 956567"/>
                <a:gd name="connsiteY1" fmla="*/ 102705 h 102705"/>
                <a:gd name="connsiteX2" fmla="*/ 733425 w 956567"/>
                <a:gd name="connsiteY2" fmla="*/ 96355 h 102705"/>
                <a:gd name="connsiteX3" fmla="*/ 863600 w 956567"/>
                <a:gd name="connsiteY3" fmla="*/ 83655 h 102705"/>
                <a:gd name="connsiteX4" fmla="*/ 955675 w 956567"/>
                <a:gd name="connsiteY4" fmla="*/ 1105 h 102705"/>
                <a:gd name="connsiteX5" fmla="*/ 895350 w 956567"/>
                <a:gd name="connsiteY5" fmla="*/ 39205 h 102705"/>
                <a:gd name="connsiteX6" fmla="*/ 669925 w 956567"/>
                <a:gd name="connsiteY6" fmla="*/ 83655 h 102705"/>
                <a:gd name="connsiteX7" fmla="*/ 177800 w 956567"/>
                <a:gd name="connsiteY7" fmla="*/ 93180 h 102705"/>
                <a:gd name="connsiteX8" fmla="*/ 288925 w 956567"/>
                <a:gd name="connsiteY8" fmla="*/ 96355 h 102705"/>
                <a:gd name="connsiteX9" fmla="*/ 0 w 956567"/>
                <a:gd name="connsiteY9" fmla="*/ 96355 h 10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6567" h="102705">
                  <a:moveTo>
                    <a:pt x="0" y="96355"/>
                  </a:moveTo>
                  <a:lnTo>
                    <a:pt x="822325" y="102705"/>
                  </a:lnTo>
                  <a:cubicBezTo>
                    <a:pt x="944562" y="102705"/>
                    <a:pt x="726546" y="99530"/>
                    <a:pt x="733425" y="96355"/>
                  </a:cubicBezTo>
                  <a:cubicBezTo>
                    <a:pt x="740304" y="93180"/>
                    <a:pt x="826558" y="99530"/>
                    <a:pt x="863600" y="83655"/>
                  </a:cubicBezTo>
                  <a:cubicBezTo>
                    <a:pt x="900642" y="67780"/>
                    <a:pt x="950383" y="8513"/>
                    <a:pt x="955675" y="1105"/>
                  </a:cubicBezTo>
                  <a:cubicBezTo>
                    <a:pt x="960967" y="-6303"/>
                    <a:pt x="942975" y="25447"/>
                    <a:pt x="895350" y="39205"/>
                  </a:cubicBezTo>
                  <a:cubicBezTo>
                    <a:pt x="847725" y="52963"/>
                    <a:pt x="789517" y="74659"/>
                    <a:pt x="669925" y="83655"/>
                  </a:cubicBezTo>
                  <a:cubicBezTo>
                    <a:pt x="550333" y="92651"/>
                    <a:pt x="241300" y="91063"/>
                    <a:pt x="177800" y="93180"/>
                  </a:cubicBezTo>
                  <a:lnTo>
                    <a:pt x="288925" y="96355"/>
                  </a:lnTo>
                  <a:lnTo>
                    <a:pt x="0" y="963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6" name="フリーフォーム 355">
              <a:extLst>
                <a:ext uri="{FF2B5EF4-FFF2-40B4-BE49-F238E27FC236}">
                  <a16:creationId xmlns:a16="http://schemas.microsoft.com/office/drawing/2014/main" id="{A9479243-E502-CF3E-FF6E-321AC3DFA402}"/>
                </a:ext>
              </a:extLst>
            </p:cNvPr>
            <p:cNvSpPr/>
            <p:nvPr/>
          </p:nvSpPr>
          <p:spPr>
            <a:xfrm>
              <a:off x="7000875" y="6096000"/>
              <a:ext cx="625475" cy="14170"/>
            </a:xfrm>
            <a:custGeom>
              <a:avLst/>
              <a:gdLst>
                <a:gd name="connsiteX0" fmla="*/ 0 w 625475"/>
                <a:gd name="connsiteY0" fmla="*/ 3175 h 14170"/>
                <a:gd name="connsiteX1" fmla="*/ 625475 w 625475"/>
                <a:gd name="connsiteY1" fmla="*/ 0 h 14170"/>
                <a:gd name="connsiteX2" fmla="*/ 298450 w 625475"/>
                <a:gd name="connsiteY2" fmla="*/ 12700 h 14170"/>
                <a:gd name="connsiteX3" fmla="*/ 0 w 625475"/>
                <a:gd name="connsiteY3" fmla="*/ 3175 h 1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5475" h="14170">
                  <a:moveTo>
                    <a:pt x="0" y="3175"/>
                  </a:moveTo>
                  <a:lnTo>
                    <a:pt x="625475" y="0"/>
                  </a:lnTo>
                  <a:lnTo>
                    <a:pt x="298450" y="12700"/>
                  </a:lnTo>
                  <a:cubicBezTo>
                    <a:pt x="190500" y="15346"/>
                    <a:pt x="84137" y="15610"/>
                    <a:pt x="0" y="317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7" name="フリーフォーム 356">
              <a:extLst>
                <a:ext uri="{FF2B5EF4-FFF2-40B4-BE49-F238E27FC236}">
                  <a16:creationId xmlns:a16="http://schemas.microsoft.com/office/drawing/2014/main" id="{F4C0E5D3-2BFA-D289-F6A2-A60D6EB4A7AB}"/>
                </a:ext>
              </a:extLst>
            </p:cNvPr>
            <p:cNvSpPr/>
            <p:nvPr/>
          </p:nvSpPr>
          <p:spPr>
            <a:xfrm>
              <a:off x="7854705" y="6045999"/>
              <a:ext cx="35182" cy="1529321"/>
            </a:xfrm>
            <a:custGeom>
              <a:avLst/>
              <a:gdLst>
                <a:gd name="connsiteX0" fmla="*/ 16120 w 35182"/>
                <a:gd name="connsiteY0" fmla="*/ 27776 h 1529321"/>
                <a:gd name="connsiteX1" fmla="*/ 12945 w 35182"/>
                <a:gd name="connsiteY1" fmla="*/ 961226 h 1529321"/>
                <a:gd name="connsiteX2" fmla="*/ 245 w 35182"/>
                <a:gd name="connsiteY2" fmla="*/ 773901 h 1529321"/>
                <a:gd name="connsiteX3" fmla="*/ 25645 w 35182"/>
                <a:gd name="connsiteY3" fmla="*/ 1466051 h 1529321"/>
                <a:gd name="connsiteX4" fmla="*/ 22470 w 35182"/>
                <a:gd name="connsiteY4" fmla="*/ 1370801 h 1529321"/>
                <a:gd name="connsiteX5" fmla="*/ 35170 w 35182"/>
                <a:gd name="connsiteY5" fmla="*/ 345276 h 1529321"/>
                <a:gd name="connsiteX6" fmla="*/ 16120 w 35182"/>
                <a:gd name="connsiteY6" fmla="*/ 27776 h 152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82" h="1529321">
                  <a:moveTo>
                    <a:pt x="16120" y="27776"/>
                  </a:moveTo>
                  <a:cubicBezTo>
                    <a:pt x="12416" y="130434"/>
                    <a:pt x="15591" y="836872"/>
                    <a:pt x="12945" y="961226"/>
                  </a:cubicBezTo>
                  <a:cubicBezTo>
                    <a:pt x="10299" y="1085580"/>
                    <a:pt x="-1872" y="689764"/>
                    <a:pt x="245" y="773901"/>
                  </a:cubicBezTo>
                  <a:cubicBezTo>
                    <a:pt x="2362" y="858038"/>
                    <a:pt x="21941" y="1366568"/>
                    <a:pt x="25645" y="1466051"/>
                  </a:cubicBezTo>
                  <a:cubicBezTo>
                    <a:pt x="29349" y="1565534"/>
                    <a:pt x="20883" y="1557597"/>
                    <a:pt x="22470" y="1370801"/>
                  </a:cubicBezTo>
                  <a:cubicBezTo>
                    <a:pt x="24057" y="1184005"/>
                    <a:pt x="34641" y="566468"/>
                    <a:pt x="35170" y="345276"/>
                  </a:cubicBezTo>
                  <a:cubicBezTo>
                    <a:pt x="35699" y="124084"/>
                    <a:pt x="19824" y="-74882"/>
                    <a:pt x="16120" y="2777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8" name="フリーフォーム 357">
              <a:extLst>
                <a:ext uri="{FF2B5EF4-FFF2-40B4-BE49-F238E27FC236}">
                  <a16:creationId xmlns:a16="http://schemas.microsoft.com/office/drawing/2014/main" id="{088566EF-0A13-2D11-CDF1-A65AD5036C48}"/>
                </a:ext>
              </a:extLst>
            </p:cNvPr>
            <p:cNvSpPr/>
            <p:nvPr/>
          </p:nvSpPr>
          <p:spPr>
            <a:xfrm>
              <a:off x="7787599" y="6123158"/>
              <a:ext cx="26089" cy="1292188"/>
            </a:xfrm>
            <a:custGeom>
              <a:avLst/>
              <a:gdLst>
                <a:gd name="connsiteX0" fmla="*/ 7026 w 26089"/>
                <a:gd name="connsiteY0" fmla="*/ 17292 h 1292188"/>
                <a:gd name="connsiteX1" fmla="*/ 676 w 26089"/>
                <a:gd name="connsiteY1" fmla="*/ 995192 h 1292188"/>
                <a:gd name="connsiteX2" fmla="*/ 3851 w 26089"/>
                <a:gd name="connsiteY2" fmla="*/ 950742 h 1292188"/>
                <a:gd name="connsiteX3" fmla="*/ 7026 w 26089"/>
                <a:gd name="connsiteY3" fmla="*/ 1290467 h 1292188"/>
                <a:gd name="connsiteX4" fmla="*/ 676 w 26089"/>
                <a:gd name="connsiteY4" fmla="*/ 1052342 h 1292188"/>
                <a:gd name="connsiteX5" fmla="*/ 26076 w 26089"/>
                <a:gd name="connsiteY5" fmla="*/ 420517 h 1292188"/>
                <a:gd name="connsiteX6" fmla="*/ 7026 w 26089"/>
                <a:gd name="connsiteY6" fmla="*/ 17292 h 129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89" h="1292188">
                  <a:moveTo>
                    <a:pt x="7026" y="17292"/>
                  </a:moveTo>
                  <a:cubicBezTo>
                    <a:pt x="2793" y="113071"/>
                    <a:pt x="1205" y="839617"/>
                    <a:pt x="676" y="995192"/>
                  </a:cubicBezTo>
                  <a:cubicBezTo>
                    <a:pt x="147" y="1150767"/>
                    <a:pt x="2793" y="901530"/>
                    <a:pt x="3851" y="950742"/>
                  </a:cubicBezTo>
                  <a:cubicBezTo>
                    <a:pt x="4909" y="999954"/>
                    <a:pt x="7555" y="1273534"/>
                    <a:pt x="7026" y="1290467"/>
                  </a:cubicBezTo>
                  <a:cubicBezTo>
                    <a:pt x="6497" y="1307400"/>
                    <a:pt x="-2499" y="1197334"/>
                    <a:pt x="676" y="1052342"/>
                  </a:cubicBezTo>
                  <a:cubicBezTo>
                    <a:pt x="3851" y="907350"/>
                    <a:pt x="25547" y="594084"/>
                    <a:pt x="26076" y="420517"/>
                  </a:cubicBezTo>
                  <a:cubicBezTo>
                    <a:pt x="26605" y="246950"/>
                    <a:pt x="11259" y="-78487"/>
                    <a:pt x="7026" y="1729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9" name="フリーフォーム 358">
              <a:extLst>
                <a:ext uri="{FF2B5EF4-FFF2-40B4-BE49-F238E27FC236}">
                  <a16:creationId xmlns:a16="http://schemas.microsoft.com/office/drawing/2014/main" id="{C23ED45B-7857-C35A-6941-1F351F5802A2}"/>
                </a:ext>
              </a:extLst>
            </p:cNvPr>
            <p:cNvSpPr/>
            <p:nvPr/>
          </p:nvSpPr>
          <p:spPr>
            <a:xfrm>
              <a:off x="7753259" y="6123666"/>
              <a:ext cx="13401" cy="1277669"/>
            </a:xfrm>
            <a:custGeom>
              <a:avLst/>
              <a:gdLst>
                <a:gd name="connsiteX0" fmla="*/ 6441 w 13401"/>
                <a:gd name="connsiteY0" fmla="*/ 26309 h 1277669"/>
                <a:gd name="connsiteX1" fmla="*/ 12791 w 13401"/>
                <a:gd name="connsiteY1" fmla="*/ 969284 h 1277669"/>
                <a:gd name="connsiteX2" fmla="*/ 12791 w 13401"/>
                <a:gd name="connsiteY2" fmla="*/ 1277259 h 1277669"/>
                <a:gd name="connsiteX3" fmla="*/ 9616 w 13401"/>
                <a:gd name="connsiteY3" fmla="*/ 921659 h 1277669"/>
                <a:gd name="connsiteX4" fmla="*/ 91 w 13401"/>
                <a:gd name="connsiteY4" fmla="*/ 321584 h 1277669"/>
                <a:gd name="connsiteX5" fmla="*/ 6441 w 13401"/>
                <a:gd name="connsiteY5" fmla="*/ 26309 h 127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01" h="1277669">
                  <a:moveTo>
                    <a:pt x="6441" y="26309"/>
                  </a:moveTo>
                  <a:cubicBezTo>
                    <a:pt x="8558" y="134259"/>
                    <a:pt x="11733" y="760792"/>
                    <a:pt x="12791" y="969284"/>
                  </a:cubicBezTo>
                  <a:cubicBezTo>
                    <a:pt x="13849" y="1177776"/>
                    <a:pt x="13320" y="1285197"/>
                    <a:pt x="12791" y="1277259"/>
                  </a:cubicBezTo>
                  <a:cubicBezTo>
                    <a:pt x="12262" y="1269322"/>
                    <a:pt x="11733" y="1080938"/>
                    <a:pt x="9616" y="921659"/>
                  </a:cubicBezTo>
                  <a:cubicBezTo>
                    <a:pt x="7499" y="762380"/>
                    <a:pt x="-967" y="475572"/>
                    <a:pt x="91" y="321584"/>
                  </a:cubicBezTo>
                  <a:cubicBezTo>
                    <a:pt x="1149" y="167597"/>
                    <a:pt x="4324" y="-81641"/>
                    <a:pt x="6441" y="2630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0" name="フリーフォーム 359">
              <a:extLst>
                <a:ext uri="{FF2B5EF4-FFF2-40B4-BE49-F238E27FC236}">
                  <a16:creationId xmlns:a16="http://schemas.microsoft.com/office/drawing/2014/main" id="{D18D1F87-C7CB-59F9-3516-2DE8F9932C6F}"/>
                </a:ext>
              </a:extLst>
            </p:cNvPr>
            <p:cNvSpPr/>
            <p:nvPr/>
          </p:nvSpPr>
          <p:spPr>
            <a:xfrm>
              <a:off x="7405364" y="6172156"/>
              <a:ext cx="59876" cy="360198"/>
            </a:xfrm>
            <a:custGeom>
              <a:avLst/>
              <a:gdLst>
                <a:gd name="connsiteX0" fmla="*/ 40011 w 59876"/>
                <a:gd name="connsiteY0" fmla="*/ 44 h 360198"/>
                <a:gd name="connsiteX1" fmla="*/ 14611 w 59876"/>
                <a:gd name="connsiteY1" fmla="*/ 130219 h 360198"/>
                <a:gd name="connsiteX2" fmla="*/ 55886 w 59876"/>
                <a:gd name="connsiteY2" fmla="*/ 355644 h 360198"/>
                <a:gd name="connsiteX3" fmla="*/ 36836 w 59876"/>
                <a:gd name="connsiteY3" fmla="*/ 285794 h 360198"/>
                <a:gd name="connsiteX4" fmla="*/ 59061 w 59876"/>
                <a:gd name="connsiteY4" fmla="*/ 339769 h 360198"/>
                <a:gd name="connsiteX5" fmla="*/ 52711 w 59876"/>
                <a:gd name="connsiteY5" fmla="*/ 200069 h 360198"/>
                <a:gd name="connsiteX6" fmla="*/ 30486 w 59876"/>
                <a:gd name="connsiteY6" fmla="*/ 336594 h 360198"/>
                <a:gd name="connsiteX7" fmla="*/ 8261 w 59876"/>
                <a:gd name="connsiteY7" fmla="*/ 111169 h 360198"/>
                <a:gd name="connsiteX8" fmla="*/ 1911 w 59876"/>
                <a:gd name="connsiteY8" fmla="*/ 142919 h 360198"/>
                <a:gd name="connsiteX9" fmla="*/ 40011 w 59876"/>
                <a:gd name="connsiteY9" fmla="*/ 44 h 36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876" h="360198">
                  <a:moveTo>
                    <a:pt x="40011" y="44"/>
                  </a:moveTo>
                  <a:cubicBezTo>
                    <a:pt x="42128" y="-2073"/>
                    <a:pt x="11965" y="70952"/>
                    <a:pt x="14611" y="130219"/>
                  </a:cubicBezTo>
                  <a:cubicBezTo>
                    <a:pt x="17257" y="189486"/>
                    <a:pt x="52182" y="329715"/>
                    <a:pt x="55886" y="355644"/>
                  </a:cubicBezTo>
                  <a:cubicBezTo>
                    <a:pt x="59590" y="381573"/>
                    <a:pt x="36307" y="288440"/>
                    <a:pt x="36836" y="285794"/>
                  </a:cubicBezTo>
                  <a:cubicBezTo>
                    <a:pt x="37365" y="283148"/>
                    <a:pt x="56415" y="354056"/>
                    <a:pt x="59061" y="339769"/>
                  </a:cubicBezTo>
                  <a:cubicBezTo>
                    <a:pt x="61707" y="325482"/>
                    <a:pt x="57474" y="200598"/>
                    <a:pt x="52711" y="200069"/>
                  </a:cubicBezTo>
                  <a:cubicBezTo>
                    <a:pt x="47949" y="199540"/>
                    <a:pt x="37894" y="351411"/>
                    <a:pt x="30486" y="336594"/>
                  </a:cubicBezTo>
                  <a:cubicBezTo>
                    <a:pt x="23078" y="321777"/>
                    <a:pt x="13023" y="143448"/>
                    <a:pt x="8261" y="111169"/>
                  </a:cubicBezTo>
                  <a:cubicBezTo>
                    <a:pt x="3498" y="78890"/>
                    <a:pt x="-3381" y="153502"/>
                    <a:pt x="1911" y="142919"/>
                  </a:cubicBezTo>
                  <a:cubicBezTo>
                    <a:pt x="7203" y="132336"/>
                    <a:pt x="37894" y="2161"/>
                    <a:pt x="40011" y="4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1" name="フリーフォーム 360">
              <a:extLst>
                <a:ext uri="{FF2B5EF4-FFF2-40B4-BE49-F238E27FC236}">
                  <a16:creationId xmlns:a16="http://schemas.microsoft.com/office/drawing/2014/main" id="{7A81F1EC-B280-AF5F-8CD5-BA0F7E02F6E1}"/>
                </a:ext>
              </a:extLst>
            </p:cNvPr>
            <p:cNvSpPr/>
            <p:nvPr/>
          </p:nvSpPr>
          <p:spPr>
            <a:xfrm>
              <a:off x="7517554" y="6176638"/>
              <a:ext cx="92921" cy="316265"/>
            </a:xfrm>
            <a:custGeom>
              <a:avLst/>
              <a:gdLst>
                <a:gd name="connsiteX0" fmla="*/ 4021 w 92921"/>
                <a:gd name="connsiteY0" fmla="*/ 122562 h 316265"/>
                <a:gd name="connsiteX1" fmla="*/ 7196 w 92921"/>
                <a:gd name="connsiteY1" fmla="*/ 71762 h 316265"/>
                <a:gd name="connsiteX2" fmla="*/ 38946 w 92921"/>
                <a:gd name="connsiteY2" fmla="*/ 1912 h 316265"/>
                <a:gd name="connsiteX3" fmla="*/ 73871 w 92921"/>
                <a:gd name="connsiteY3" fmla="*/ 30487 h 316265"/>
                <a:gd name="connsiteX4" fmla="*/ 61171 w 92921"/>
                <a:gd name="connsiteY4" fmla="*/ 141612 h 316265"/>
                <a:gd name="connsiteX5" fmla="*/ 92921 w 92921"/>
                <a:gd name="connsiteY5" fmla="*/ 316237 h 316265"/>
                <a:gd name="connsiteX6" fmla="*/ 61171 w 92921"/>
                <a:gd name="connsiteY6" fmla="*/ 154312 h 316265"/>
                <a:gd name="connsiteX7" fmla="*/ 54821 w 92921"/>
                <a:gd name="connsiteY7" fmla="*/ 40012 h 316265"/>
                <a:gd name="connsiteX8" fmla="*/ 4021 w 92921"/>
                <a:gd name="connsiteY8" fmla="*/ 122562 h 31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921" h="316265">
                  <a:moveTo>
                    <a:pt x="4021" y="122562"/>
                  </a:moveTo>
                  <a:cubicBezTo>
                    <a:pt x="-3916" y="127854"/>
                    <a:pt x="1375" y="91870"/>
                    <a:pt x="7196" y="71762"/>
                  </a:cubicBezTo>
                  <a:cubicBezTo>
                    <a:pt x="13017" y="51654"/>
                    <a:pt x="27834" y="8791"/>
                    <a:pt x="38946" y="1912"/>
                  </a:cubicBezTo>
                  <a:cubicBezTo>
                    <a:pt x="50058" y="-4967"/>
                    <a:pt x="70167" y="7204"/>
                    <a:pt x="73871" y="30487"/>
                  </a:cubicBezTo>
                  <a:cubicBezTo>
                    <a:pt x="77575" y="53770"/>
                    <a:pt x="57996" y="93987"/>
                    <a:pt x="61171" y="141612"/>
                  </a:cubicBezTo>
                  <a:cubicBezTo>
                    <a:pt x="64346" y="189237"/>
                    <a:pt x="92921" y="314120"/>
                    <a:pt x="92921" y="316237"/>
                  </a:cubicBezTo>
                  <a:cubicBezTo>
                    <a:pt x="92921" y="318354"/>
                    <a:pt x="67521" y="200350"/>
                    <a:pt x="61171" y="154312"/>
                  </a:cubicBezTo>
                  <a:cubicBezTo>
                    <a:pt x="54821" y="108274"/>
                    <a:pt x="63288" y="50066"/>
                    <a:pt x="54821" y="40012"/>
                  </a:cubicBezTo>
                  <a:cubicBezTo>
                    <a:pt x="46354" y="29958"/>
                    <a:pt x="11958" y="117270"/>
                    <a:pt x="4021" y="12256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2" name="フリーフォーム 361">
              <a:extLst>
                <a:ext uri="{FF2B5EF4-FFF2-40B4-BE49-F238E27FC236}">
                  <a16:creationId xmlns:a16="http://schemas.microsoft.com/office/drawing/2014/main" id="{594F68D8-6A84-83BD-0324-26C4D6CCB7AE}"/>
                </a:ext>
              </a:extLst>
            </p:cNvPr>
            <p:cNvSpPr/>
            <p:nvPr/>
          </p:nvSpPr>
          <p:spPr>
            <a:xfrm>
              <a:off x="7511932" y="6524478"/>
              <a:ext cx="64319" cy="165330"/>
            </a:xfrm>
            <a:custGeom>
              <a:avLst/>
              <a:gdLst>
                <a:gd name="connsiteX0" fmla="*/ 118 w 64319"/>
                <a:gd name="connsiteY0" fmla="*/ 147 h 165330"/>
                <a:gd name="connsiteX1" fmla="*/ 63618 w 64319"/>
                <a:gd name="connsiteY1" fmla="*/ 101747 h 165330"/>
                <a:gd name="connsiteX2" fmla="*/ 35043 w 64319"/>
                <a:gd name="connsiteY2" fmla="*/ 165247 h 165330"/>
                <a:gd name="connsiteX3" fmla="*/ 50918 w 64319"/>
                <a:gd name="connsiteY3" fmla="*/ 114447 h 165330"/>
                <a:gd name="connsiteX4" fmla="*/ 47743 w 64319"/>
                <a:gd name="connsiteY4" fmla="*/ 79522 h 165330"/>
                <a:gd name="connsiteX5" fmla="*/ 118 w 64319"/>
                <a:gd name="connsiteY5" fmla="*/ 147 h 165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319" h="165330">
                  <a:moveTo>
                    <a:pt x="118" y="147"/>
                  </a:moveTo>
                  <a:cubicBezTo>
                    <a:pt x="2764" y="3851"/>
                    <a:pt x="57797" y="74230"/>
                    <a:pt x="63618" y="101747"/>
                  </a:cubicBezTo>
                  <a:cubicBezTo>
                    <a:pt x="69439" y="129264"/>
                    <a:pt x="37160" y="163130"/>
                    <a:pt x="35043" y="165247"/>
                  </a:cubicBezTo>
                  <a:cubicBezTo>
                    <a:pt x="32926" y="167364"/>
                    <a:pt x="48801" y="128735"/>
                    <a:pt x="50918" y="114447"/>
                  </a:cubicBezTo>
                  <a:cubicBezTo>
                    <a:pt x="53035" y="100160"/>
                    <a:pt x="55680" y="95397"/>
                    <a:pt x="47743" y="79522"/>
                  </a:cubicBezTo>
                  <a:cubicBezTo>
                    <a:pt x="39806" y="63647"/>
                    <a:pt x="-2528" y="-3557"/>
                    <a:pt x="118" y="14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3" name="フリーフォーム 362">
              <a:extLst>
                <a:ext uri="{FF2B5EF4-FFF2-40B4-BE49-F238E27FC236}">
                  <a16:creationId xmlns:a16="http://schemas.microsoft.com/office/drawing/2014/main" id="{50FB60AF-DA7F-0270-106E-B49C480CB05D}"/>
                </a:ext>
              </a:extLst>
            </p:cNvPr>
            <p:cNvSpPr/>
            <p:nvPr/>
          </p:nvSpPr>
          <p:spPr>
            <a:xfrm>
              <a:off x="7569137" y="6673848"/>
              <a:ext cx="51498" cy="207883"/>
            </a:xfrm>
            <a:custGeom>
              <a:avLst/>
              <a:gdLst>
                <a:gd name="connsiteX0" fmla="*/ 50863 w 51498"/>
                <a:gd name="connsiteY0" fmla="*/ 2 h 207883"/>
                <a:gd name="connsiteX1" fmla="*/ 41338 w 51498"/>
                <a:gd name="connsiteY1" fmla="*/ 120652 h 207883"/>
                <a:gd name="connsiteX2" fmla="*/ 63 w 51498"/>
                <a:gd name="connsiteY2" fmla="*/ 203202 h 207883"/>
                <a:gd name="connsiteX3" fmla="*/ 31813 w 51498"/>
                <a:gd name="connsiteY3" fmla="*/ 196852 h 207883"/>
                <a:gd name="connsiteX4" fmla="*/ 28638 w 51498"/>
                <a:gd name="connsiteY4" fmla="*/ 190502 h 207883"/>
                <a:gd name="connsiteX5" fmla="*/ 28638 w 51498"/>
                <a:gd name="connsiteY5" fmla="*/ 117477 h 207883"/>
                <a:gd name="connsiteX6" fmla="*/ 50863 w 51498"/>
                <a:gd name="connsiteY6" fmla="*/ 2 h 20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498" h="207883">
                  <a:moveTo>
                    <a:pt x="50863" y="2"/>
                  </a:moveTo>
                  <a:cubicBezTo>
                    <a:pt x="52980" y="531"/>
                    <a:pt x="49805" y="86785"/>
                    <a:pt x="41338" y="120652"/>
                  </a:cubicBezTo>
                  <a:cubicBezTo>
                    <a:pt x="32871" y="154519"/>
                    <a:pt x="1650" y="190502"/>
                    <a:pt x="63" y="203202"/>
                  </a:cubicBezTo>
                  <a:cubicBezTo>
                    <a:pt x="-1524" y="215902"/>
                    <a:pt x="27051" y="198969"/>
                    <a:pt x="31813" y="196852"/>
                  </a:cubicBezTo>
                  <a:cubicBezTo>
                    <a:pt x="36575" y="194735"/>
                    <a:pt x="29167" y="203731"/>
                    <a:pt x="28638" y="190502"/>
                  </a:cubicBezTo>
                  <a:cubicBezTo>
                    <a:pt x="28109" y="177273"/>
                    <a:pt x="27580" y="148698"/>
                    <a:pt x="28638" y="117477"/>
                  </a:cubicBezTo>
                  <a:cubicBezTo>
                    <a:pt x="29696" y="86256"/>
                    <a:pt x="48746" y="-527"/>
                    <a:pt x="50863" y="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4" name="フリーフォーム 363">
              <a:extLst>
                <a:ext uri="{FF2B5EF4-FFF2-40B4-BE49-F238E27FC236}">
                  <a16:creationId xmlns:a16="http://schemas.microsoft.com/office/drawing/2014/main" id="{DD8D4CB5-133C-0FD6-F370-B5510F948474}"/>
                </a:ext>
              </a:extLst>
            </p:cNvPr>
            <p:cNvSpPr/>
            <p:nvPr/>
          </p:nvSpPr>
          <p:spPr>
            <a:xfrm>
              <a:off x="7584971" y="6930930"/>
              <a:ext cx="89328" cy="165570"/>
            </a:xfrm>
            <a:custGeom>
              <a:avLst/>
              <a:gdLst>
                <a:gd name="connsiteX0" fmla="*/ 19154 w 89328"/>
                <a:gd name="connsiteY0" fmla="*/ 95 h 165570"/>
                <a:gd name="connsiteX1" fmla="*/ 104 w 89328"/>
                <a:gd name="connsiteY1" fmla="*/ 146145 h 165570"/>
                <a:gd name="connsiteX2" fmla="*/ 28679 w 89328"/>
                <a:gd name="connsiteY2" fmla="*/ 123920 h 165570"/>
                <a:gd name="connsiteX3" fmla="*/ 76304 w 89328"/>
                <a:gd name="connsiteY3" fmla="*/ 146145 h 165570"/>
                <a:gd name="connsiteX4" fmla="*/ 89004 w 89328"/>
                <a:gd name="connsiteY4" fmla="*/ 41370 h 165570"/>
                <a:gd name="connsiteX5" fmla="*/ 66779 w 89328"/>
                <a:gd name="connsiteY5" fmla="*/ 162020 h 165570"/>
                <a:gd name="connsiteX6" fmla="*/ 22329 w 89328"/>
                <a:gd name="connsiteY6" fmla="*/ 123920 h 165570"/>
                <a:gd name="connsiteX7" fmla="*/ 19154 w 89328"/>
                <a:gd name="connsiteY7" fmla="*/ 95 h 16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328" h="165570">
                  <a:moveTo>
                    <a:pt x="19154" y="95"/>
                  </a:moveTo>
                  <a:cubicBezTo>
                    <a:pt x="15450" y="3799"/>
                    <a:pt x="-1483" y="125508"/>
                    <a:pt x="104" y="146145"/>
                  </a:cubicBezTo>
                  <a:cubicBezTo>
                    <a:pt x="1691" y="166782"/>
                    <a:pt x="15979" y="123920"/>
                    <a:pt x="28679" y="123920"/>
                  </a:cubicBezTo>
                  <a:cubicBezTo>
                    <a:pt x="41379" y="123920"/>
                    <a:pt x="66250" y="159903"/>
                    <a:pt x="76304" y="146145"/>
                  </a:cubicBezTo>
                  <a:cubicBezTo>
                    <a:pt x="86358" y="132387"/>
                    <a:pt x="90592" y="38724"/>
                    <a:pt x="89004" y="41370"/>
                  </a:cubicBezTo>
                  <a:cubicBezTo>
                    <a:pt x="87417" y="44016"/>
                    <a:pt x="77892" y="148262"/>
                    <a:pt x="66779" y="162020"/>
                  </a:cubicBezTo>
                  <a:cubicBezTo>
                    <a:pt x="55666" y="175778"/>
                    <a:pt x="29737" y="146674"/>
                    <a:pt x="22329" y="123920"/>
                  </a:cubicBezTo>
                  <a:cubicBezTo>
                    <a:pt x="14921" y="101166"/>
                    <a:pt x="22858" y="-3609"/>
                    <a:pt x="19154" y="9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5" name="フリーフォーム 364">
              <a:extLst>
                <a:ext uri="{FF2B5EF4-FFF2-40B4-BE49-F238E27FC236}">
                  <a16:creationId xmlns:a16="http://schemas.microsoft.com/office/drawing/2014/main" id="{7CC8698C-57F3-75A1-7E35-EBAFE1DE734E}"/>
                </a:ext>
              </a:extLst>
            </p:cNvPr>
            <p:cNvSpPr/>
            <p:nvPr/>
          </p:nvSpPr>
          <p:spPr>
            <a:xfrm>
              <a:off x="7451687" y="6179381"/>
              <a:ext cx="32881" cy="256048"/>
            </a:xfrm>
            <a:custGeom>
              <a:avLst/>
              <a:gdLst>
                <a:gd name="connsiteX0" fmla="*/ 38 w 32881"/>
                <a:gd name="connsiteY0" fmla="*/ 2344 h 256048"/>
                <a:gd name="connsiteX1" fmla="*/ 25438 w 32881"/>
                <a:gd name="connsiteY1" fmla="*/ 253169 h 256048"/>
                <a:gd name="connsiteX2" fmla="*/ 31788 w 32881"/>
                <a:gd name="connsiteY2" fmla="*/ 132519 h 256048"/>
                <a:gd name="connsiteX3" fmla="*/ 38 w 32881"/>
                <a:gd name="connsiteY3" fmla="*/ 2344 h 256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881" h="256048">
                  <a:moveTo>
                    <a:pt x="38" y="2344"/>
                  </a:moveTo>
                  <a:cubicBezTo>
                    <a:pt x="-1020" y="22452"/>
                    <a:pt x="20146" y="231473"/>
                    <a:pt x="25438" y="253169"/>
                  </a:cubicBezTo>
                  <a:cubicBezTo>
                    <a:pt x="30730" y="274865"/>
                    <a:pt x="34963" y="167973"/>
                    <a:pt x="31788" y="132519"/>
                  </a:cubicBezTo>
                  <a:cubicBezTo>
                    <a:pt x="28613" y="97065"/>
                    <a:pt x="1096" y="-17764"/>
                    <a:pt x="38" y="234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6" name="フリーフォーム 365">
              <a:extLst>
                <a:ext uri="{FF2B5EF4-FFF2-40B4-BE49-F238E27FC236}">
                  <a16:creationId xmlns:a16="http://schemas.microsoft.com/office/drawing/2014/main" id="{11E7DEB9-DC3B-BB02-F3FC-E955B746DC81}"/>
                </a:ext>
              </a:extLst>
            </p:cNvPr>
            <p:cNvSpPr/>
            <p:nvPr/>
          </p:nvSpPr>
          <p:spPr>
            <a:xfrm>
              <a:off x="7533643" y="6489685"/>
              <a:ext cx="23148" cy="231845"/>
            </a:xfrm>
            <a:custGeom>
              <a:avLst/>
              <a:gdLst>
                <a:gd name="connsiteX0" fmla="*/ 632 w 23148"/>
                <a:gd name="connsiteY0" fmla="*/ 15 h 231845"/>
                <a:gd name="connsiteX1" fmla="*/ 6982 w 23148"/>
                <a:gd name="connsiteY1" fmla="*/ 158765 h 231845"/>
                <a:gd name="connsiteX2" fmla="*/ 16507 w 23148"/>
                <a:gd name="connsiteY2" fmla="*/ 231790 h 231845"/>
                <a:gd name="connsiteX3" fmla="*/ 22857 w 23148"/>
                <a:gd name="connsiteY3" fmla="*/ 168290 h 231845"/>
                <a:gd name="connsiteX4" fmla="*/ 632 w 23148"/>
                <a:gd name="connsiteY4" fmla="*/ 15 h 23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48" h="231845">
                  <a:moveTo>
                    <a:pt x="632" y="15"/>
                  </a:moveTo>
                  <a:cubicBezTo>
                    <a:pt x="-2014" y="-1573"/>
                    <a:pt x="4336" y="120136"/>
                    <a:pt x="6982" y="158765"/>
                  </a:cubicBezTo>
                  <a:cubicBezTo>
                    <a:pt x="9628" y="197394"/>
                    <a:pt x="13861" y="230203"/>
                    <a:pt x="16507" y="231790"/>
                  </a:cubicBezTo>
                  <a:cubicBezTo>
                    <a:pt x="19153" y="233378"/>
                    <a:pt x="24444" y="200569"/>
                    <a:pt x="22857" y="168290"/>
                  </a:cubicBezTo>
                  <a:cubicBezTo>
                    <a:pt x="21270" y="136011"/>
                    <a:pt x="3278" y="1603"/>
                    <a:pt x="632" y="1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7" name="フリーフォーム 366">
              <a:extLst>
                <a:ext uri="{FF2B5EF4-FFF2-40B4-BE49-F238E27FC236}">
                  <a16:creationId xmlns:a16="http://schemas.microsoft.com/office/drawing/2014/main" id="{931F3F4B-7C61-DB35-92D7-867CA6090D3E}"/>
                </a:ext>
              </a:extLst>
            </p:cNvPr>
            <p:cNvSpPr/>
            <p:nvPr/>
          </p:nvSpPr>
          <p:spPr>
            <a:xfrm>
              <a:off x="7559522" y="6714800"/>
              <a:ext cx="95708" cy="176491"/>
            </a:xfrm>
            <a:custGeom>
              <a:avLst/>
              <a:gdLst>
                <a:gd name="connsiteX0" fmla="*/ 31903 w 95708"/>
                <a:gd name="connsiteY0" fmla="*/ 325 h 176491"/>
                <a:gd name="connsiteX1" fmla="*/ 95403 w 95708"/>
                <a:gd name="connsiteY1" fmla="*/ 73350 h 176491"/>
                <a:gd name="connsiteX2" fmla="*/ 153 w 95708"/>
                <a:gd name="connsiteY2" fmla="*/ 171775 h 176491"/>
                <a:gd name="connsiteX3" fmla="*/ 73178 w 95708"/>
                <a:gd name="connsiteY3" fmla="*/ 149550 h 176491"/>
                <a:gd name="connsiteX4" fmla="*/ 73178 w 95708"/>
                <a:gd name="connsiteY4" fmla="*/ 51125 h 176491"/>
                <a:gd name="connsiteX5" fmla="*/ 31903 w 95708"/>
                <a:gd name="connsiteY5" fmla="*/ 325 h 17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708" h="176491">
                  <a:moveTo>
                    <a:pt x="31903" y="325"/>
                  </a:moveTo>
                  <a:cubicBezTo>
                    <a:pt x="35607" y="4029"/>
                    <a:pt x="100695" y="44775"/>
                    <a:pt x="95403" y="73350"/>
                  </a:cubicBezTo>
                  <a:cubicBezTo>
                    <a:pt x="90111" y="101925"/>
                    <a:pt x="3857" y="159075"/>
                    <a:pt x="153" y="171775"/>
                  </a:cubicBezTo>
                  <a:cubicBezTo>
                    <a:pt x="-3551" y="184475"/>
                    <a:pt x="61007" y="169658"/>
                    <a:pt x="73178" y="149550"/>
                  </a:cubicBezTo>
                  <a:cubicBezTo>
                    <a:pt x="85349" y="129442"/>
                    <a:pt x="77411" y="77054"/>
                    <a:pt x="73178" y="51125"/>
                  </a:cubicBezTo>
                  <a:cubicBezTo>
                    <a:pt x="68945" y="25196"/>
                    <a:pt x="28199" y="-3379"/>
                    <a:pt x="31903" y="32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8" name="フリーフォーム 367">
              <a:extLst>
                <a:ext uri="{FF2B5EF4-FFF2-40B4-BE49-F238E27FC236}">
                  <a16:creationId xmlns:a16="http://schemas.microsoft.com/office/drawing/2014/main" id="{4B91AF1C-4BED-A7AD-32DF-AD52A9CE2736}"/>
                </a:ext>
              </a:extLst>
            </p:cNvPr>
            <p:cNvSpPr/>
            <p:nvPr/>
          </p:nvSpPr>
          <p:spPr>
            <a:xfrm>
              <a:off x="7568917" y="6880182"/>
              <a:ext cx="129863" cy="161998"/>
            </a:xfrm>
            <a:custGeom>
              <a:avLst/>
              <a:gdLst>
                <a:gd name="connsiteX0" fmla="*/ 283 w 129863"/>
                <a:gd name="connsiteY0" fmla="*/ 43 h 161998"/>
                <a:gd name="connsiteX1" fmla="*/ 86008 w 129863"/>
                <a:gd name="connsiteY1" fmla="*/ 76243 h 161998"/>
                <a:gd name="connsiteX2" fmla="*/ 124108 w 129863"/>
                <a:gd name="connsiteY2" fmla="*/ 161968 h 161998"/>
                <a:gd name="connsiteX3" fmla="*/ 117758 w 129863"/>
                <a:gd name="connsiteY3" fmla="*/ 66718 h 161998"/>
                <a:gd name="connsiteX4" fmla="*/ 283 w 129863"/>
                <a:gd name="connsiteY4" fmla="*/ 43 h 161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63" h="161998">
                  <a:moveTo>
                    <a:pt x="283" y="43"/>
                  </a:moveTo>
                  <a:cubicBezTo>
                    <a:pt x="-5009" y="1630"/>
                    <a:pt x="65370" y="49255"/>
                    <a:pt x="86008" y="76243"/>
                  </a:cubicBezTo>
                  <a:cubicBezTo>
                    <a:pt x="106646" y="103231"/>
                    <a:pt x="118816" y="163555"/>
                    <a:pt x="124108" y="161968"/>
                  </a:cubicBezTo>
                  <a:cubicBezTo>
                    <a:pt x="129400" y="160381"/>
                    <a:pt x="136279" y="93176"/>
                    <a:pt x="117758" y="66718"/>
                  </a:cubicBezTo>
                  <a:cubicBezTo>
                    <a:pt x="99237" y="40260"/>
                    <a:pt x="5575" y="-1544"/>
                    <a:pt x="283" y="4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9" name="フリーフォーム 368">
              <a:extLst>
                <a:ext uri="{FF2B5EF4-FFF2-40B4-BE49-F238E27FC236}">
                  <a16:creationId xmlns:a16="http://schemas.microsoft.com/office/drawing/2014/main" id="{AAF24B76-58D6-4FE4-3E2E-28BA7579ED2F}"/>
                </a:ext>
              </a:extLst>
            </p:cNvPr>
            <p:cNvSpPr/>
            <p:nvPr/>
          </p:nvSpPr>
          <p:spPr>
            <a:xfrm>
              <a:off x="7458064" y="6803394"/>
              <a:ext cx="26233" cy="259457"/>
            </a:xfrm>
            <a:custGeom>
              <a:avLst/>
              <a:gdLst>
                <a:gd name="connsiteX0" fmla="*/ 22236 w 26233"/>
                <a:gd name="connsiteY0" fmla="*/ 631 h 259457"/>
                <a:gd name="connsiteX1" fmla="*/ 11 w 26233"/>
                <a:gd name="connsiteY1" fmla="*/ 108581 h 259457"/>
                <a:gd name="connsiteX2" fmla="*/ 25411 w 26233"/>
                <a:gd name="connsiteY2" fmla="*/ 254631 h 259457"/>
                <a:gd name="connsiteX3" fmla="*/ 19061 w 26233"/>
                <a:gd name="connsiteY3" fmla="*/ 210181 h 259457"/>
                <a:gd name="connsiteX4" fmla="*/ 25411 w 26233"/>
                <a:gd name="connsiteY4" fmla="*/ 70481 h 259457"/>
                <a:gd name="connsiteX5" fmla="*/ 22236 w 26233"/>
                <a:gd name="connsiteY5" fmla="*/ 631 h 259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3" h="259457">
                  <a:moveTo>
                    <a:pt x="22236" y="631"/>
                  </a:moveTo>
                  <a:cubicBezTo>
                    <a:pt x="18003" y="6981"/>
                    <a:pt x="-518" y="66248"/>
                    <a:pt x="11" y="108581"/>
                  </a:cubicBezTo>
                  <a:cubicBezTo>
                    <a:pt x="540" y="150914"/>
                    <a:pt x="22236" y="237698"/>
                    <a:pt x="25411" y="254631"/>
                  </a:cubicBezTo>
                  <a:cubicBezTo>
                    <a:pt x="28586" y="271564"/>
                    <a:pt x="19061" y="240873"/>
                    <a:pt x="19061" y="210181"/>
                  </a:cubicBezTo>
                  <a:cubicBezTo>
                    <a:pt x="19061" y="179489"/>
                    <a:pt x="23824" y="103818"/>
                    <a:pt x="25411" y="70481"/>
                  </a:cubicBezTo>
                  <a:cubicBezTo>
                    <a:pt x="26998" y="37144"/>
                    <a:pt x="26469" y="-5719"/>
                    <a:pt x="22236" y="63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0" name="フリーフォーム 369">
              <a:extLst>
                <a:ext uri="{FF2B5EF4-FFF2-40B4-BE49-F238E27FC236}">
                  <a16:creationId xmlns:a16="http://schemas.microsoft.com/office/drawing/2014/main" id="{5DCD22D7-52D5-EE08-CD32-99119E2BADEE}"/>
                </a:ext>
              </a:extLst>
            </p:cNvPr>
            <p:cNvSpPr/>
            <p:nvPr/>
          </p:nvSpPr>
          <p:spPr>
            <a:xfrm>
              <a:off x="7435850" y="6787358"/>
              <a:ext cx="28639" cy="226281"/>
            </a:xfrm>
            <a:custGeom>
              <a:avLst/>
              <a:gdLst>
                <a:gd name="connsiteX0" fmla="*/ 28575 w 28639"/>
                <a:gd name="connsiteY0" fmla="*/ 792 h 226281"/>
                <a:gd name="connsiteX1" fmla="*/ 6350 w 28639"/>
                <a:gd name="connsiteY1" fmla="*/ 64292 h 226281"/>
                <a:gd name="connsiteX2" fmla="*/ 28575 w 28639"/>
                <a:gd name="connsiteY2" fmla="*/ 223042 h 226281"/>
                <a:gd name="connsiteX3" fmla="*/ 12700 w 28639"/>
                <a:gd name="connsiteY3" fmla="*/ 165892 h 226281"/>
                <a:gd name="connsiteX4" fmla="*/ 0 w 28639"/>
                <a:gd name="connsiteY4" fmla="*/ 102392 h 226281"/>
                <a:gd name="connsiteX5" fmla="*/ 28575 w 28639"/>
                <a:gd name="connsiteY5" fmla="*/ 792 h 2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639" h="226281">
                  <a:moveTo>
                    <a:pt x="28575" y="792"/>
                  </a:moveTo>
                  <a:cubicBezTo>
                    <a:pt x="29633" y="-5558"/>
                    <a:pt x="6350" y="27250"/>
                    <a:pt x="6350" y="64292"/>
                  </a:cubicBezTo>
                  <a:cubicBezTo>
                    <a:pt x="6350" y="101334"/>
                    <a:pt x="27517" y="206109"/>
                    <a:pt x="28575" y="223042"/>
                  </a:cubicBezTo>
                  <a:cubicBezTo>
                    <a:pt x="29633" y="239975"/>
                    <a:pt x="17462" y="186000"/>
                    <a:pt x="12700" y="165892"/>
                  </a:cubicBezTo>
                  <a:cubicBezTo>
                    <a:pt x="7938" y="145784"/>
                    <a:pt x="0" y="124617"/>
                    <a:pt x="0" y="102392"/>
                  </a:cubicBezTo>
                  <a:cubicBezTo>
                    <a:pt x="0" y="80167"/>
                    <a:pt x="27517" y="7142"/>
                    <a:pt x="28575" y="79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1" name="フリーフォーム 370">
              <a:extLst>
                <a:ext uri="{FF2B5EF4-FFF2-40B4-BE49-F238E27FC236}">
                  <a16:creationId xmlns:a16="http://schemas.microsoft.com/office/drawing/2014/main" id="{17284BBE-FC78-629D-27BA-54E8BACC2DC7}"/>
                </a:ext>
              </a:extLst>
            </p:cNvPr>
            <p:cNvSpPr/>
            <p:nvPr/>
          </p:nvSpPr>
          <p:spPr>
            <a:xfrm>
              <a:off x="4987846" y="3159071"/>
              <a:ext cx="1086560" cy="123896"/>
            </a:xfrm>
            <a:custGeom>
              <a:avLst/>
              <a:gdLst>
                <a:gd name="connsiteX0" fmla="*/ 79 w 1086560"/>
                <a:gd name="connsiteY0" fmla="*/ 54 h 123896"/>
                <a:gd name="connsiteX1" fmla="*/ 139779 w 1086560"/>
                <a:gd name="connsiteY1" fmla="*/ 120704 h 123896"/>
                <a:gd name="connsiteX2" fmla="*/ 95329 w 1086560"/>
                <a:gd name="connsiteY2" fmla="*/ 88954 h 123896"/>
                <a:gd name="connsiteX3" fmla="*/ 539829 w 1086560"/>
                <a:gd name="connsiteY3" fmla="*/ 88954 h 123896"/>
                <a:gd name="connsiteX4" fmla="*/ 447754 w 1086560"/>
                <a:gd name="connsiteY4" fmla="*/ 88954 h 123896"/>
                <a:gd name="connsiteX5" fmla="*/ 904954 w 1086560"/>
                <a:gd name="connsiteY5" fmla="*/ 98479 h 123896"/>
                <a:gd name="connsiteX6" fmla="*/ 946229 w 1086560"/>
                <a:gd name="connsiteY6" fmla="*/ 92129 h 123896"/>
                <a:gd name="connsiteX7" fmla="*/ 1085929 w 1086560"/>
                <a:gd name="connsiteY7" fmla="*/ 22279 h 123896"/>
                <a:gd name="connsiteX8" fmla="*/ 981154 w 1086560"/>
                <a:gd name="connsiteY8" fmla="*/ 79429 h 123896"/>
                <a:gd name="connsiteX9" fmla="*/ 628729 w 1086560"/>
                <a:gd name="connsiteY9" fmla="*/ 108004 h 123896"/>
                <a:gd name="connsiteX10" fmla="*/ 171529 w 1086560"/>
                <a:gd name="connsiteY10" fmla="*/ 104829 h 123896"/>
                <a:gd name="connsiteX11" fmla="*/ 162004 w 1086560"/>
                <a:gd name="connsiteY11" fmla="*/ 104829 h 123896"/>
                <a:gd name="connsiteX12" fmla="*/ 79 w 1086560"/>
                <a:gd name="connsiteY12" fmla="*/ 54 h 12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6560" h="123896">
                  <a:moveTo>
                    <a:pt x="79" y="54"/>
                  </a:moveTo>
                  <a:cubicBezTo>
                    <a:pt x="-3625" y="2700"/>
                    <a:pt x="123904" y="105887"/>
                    <a:pt x="139779" y="120704"/>
                  </a:cubicBezTo>
                  <a:cubicBezTo>
                    <a:pt x="155654" y="135521"/>
                    <a:pt x="28654" y="94246"/>
                    <a:pt x="95329" y="88954"/>
                  </a:cubicBezTo>
                  <a:cubicBezTo>
                    <a:pt x="162004" y="83662"/>
                    <a:pt x="539829" y="88954"/>
                    <a:pt x="539829" y="88954"/>
                  </a:cubicBezTo>
                  <a:lnTo>
                    <a:pt x="447754" y="88954"/>
                  </a:lnTo>
                  <a:lnTo>
                    <a:pt x="904954" y="98479"/>
                  </a:lnTo>
                  <a:cubicBezTo>
                    <a:pt x="988033" y="99008"/>
                    <a:pt x="916067" y="104829"/>
                    <a:pt x="946229" y="92129"/>
                  </a:cubicBezTo>
                  <a:cubicBezTo>
                    <a:pt x="976392" y="79429"/>
                    <a:pt x="1080108" y="24396"/>
                    <a:pt x="1085929" y="22279"/>
                  </a:cubicBezTo>
                  <a:cubicBezTo>
                    <a:pt x="1091750" y="20162"/>
                    <a:pt x="1057354" y="65142"/>
                    <a:pt x="981154" y="79429"/>
                  </a:cubicBezTo>
                  <a:cubicBezTo>
                    <a:pt x="904954" y="93717"/>
                    <a:pt x="763666" y="103771"/>
                    <a:pt x="628729" y="108004"/>
                  </a:cubicBezTo>
                  <a:cubicBezTo>
                    <a:pt x="493792" y="112237"/>
                    <a:pt x="171529" y="104829"/>
                    <a:pt x="171529" y="104829"/>
                  </a:cubicBezTo>
                  <a:cubicBezTo>
                    <a:pt x="93742" y="104300"/>
                    <a:pt x="187933" y="118587"/>
                    <a:pt x="162004" y="104829"/>
                  </a:cubicBezTo>
                  <a:cubicBezTo>
                    <a:pt x="136075" y="91071"/>
                    <a:pt x="3783" y="-2592"/>
                    <a:pt x="79" y="5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2" name="フリーフォーム 371">
              <a:extLst>
                <a:ext uri="{FF2B5EF4-FFF2-40B4-BE49-F238E27FC236}">
                  <a16:creationId xmlns:a16="http://schemas.microsoft.com/office/drawing/2014/main" id="{B1B8252A-C079-C9FC-9A66-638E03E8B869}"/>
                </a:ext>
              </a:extLst>
            </p:cNvPr>
            <p:cNvSpPr/>
            <p:nvPr/>
          </p:nvSpPr>
          <p:spPr>
            <a:xfrm>
              <a:off x="5051342" y="3235902"/>
              <a:ext cx="31029" cy="1048821"/>
            </a:xfrm>
            <a:custGeom>
              <a:avLst/>
              <a:gdLst>
                <a:gd name="connsiteX0" fmla="*/ 83 w 31029"/>
                <a:gd name="connsiteY0" fmla="*/ 2598 h 1048821"/>
                <a:gd name="connsiteX1" fmla="*/ 28658 w 31029"/>
                <a:gd name="connsiteY1" fmla="*/ 193098 h 1048821"/>
                <a:gd name="connsiteX2" fmla="*/ 28658 w 31029"/>
                <a:gd name="connsiteY2" fmla="*/ 764598 h 1048821"/>
                <a:gd name="connsiteX3" fmla="*/ 22308 w 31029"/>
                <a:gd name="connsiteY3" fmla="*/ 650298 h 1048821"/>
                <a:gd name="connsiteX4" fmla="*/ 3258 w 31029"/>
                <a:gd name="connsiteY4" fmla="*/ 1047173 h 1048821"/>
                <a:gd name="connsiteX5" fmla="*/ 12783 w 31029"/>
                <a:gd name="connsiteY5" fmla="*/ 764598 h 1048821"/>
                <a:gd name="connsiteX6" fmla="*/ 19133 w 31029"/>
                <a:gd name="connsiteY6" fmla="*/ 132773 h 1048821"/>
                <a:gd name="connsiteX7" fmla="*/ 83 w 31029"/>
                <a:gd name="connsiteY7" fmla="*/ 2598 h 104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29" h="1048821">
                  <a:moveTo>
                    <a:pt x="83" y="2598"/>
                  </a:moveTo>
                  <a:cubicBezTo>
                    <a:pt x="1670" y="12652"/>
                    <a:pt x="23896" y="66098"/>
                    <a:pt x="28658" y="193098"/>
                  </a:cubicBezTo>
                  <a:cubicBezTo>
                    <a:pt x="33420" y="320098"/>
                    <a:pt x="29716" y="688398"/>
                    <a:pt x="28658" y="764598"/>
                  </a:cubicBezTo>
                  <a:cubicBezTo>
                    <a:pt x="27600" y="840798"/>
                    <a:pt x="26541" y="603202"/>
                    <a:pt x="22308" y="650298"/>
                  </a:cubicBezTo>
                  <a:cubicBezTo>
                    <a:pt x="18075" y="697394"/>
                    <a:pt x="4845" y="1028123"/>
                    <a:pt x="3258" y="1047173"/>
                  </a:cubicBezTo>
                  <a:cubicBezTo>
                    <a:pt x="1671" y="1066223"/>
                    <a:pt x="10137" y="916998"/>
                    <a:pt x="12783" y="764598"/>
                  </a:cubicBezTo>
                  <a:cubicBezTo>
                    <a:pt x="15429" y="612198"/>
                    <a:pt x="18075" y="258715"/>
                    <a:pt x="19133" y="132773"/>
                  </a:cubicBezTo>
                  <a:cubicBezTo>
                    <a:pt x="20191" y="6831"/>
                    <a:pt x="-1504" y="-7456"/>
                    <a:pt x="83" y="259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 1">
              <a:extLst>
                <a:ext uri="{FF2B5EF4-FFF2-40B4-BE49-F238E27FC236}">
                  <a16:creationId xmlns:a16="http://schemas.microsoft.com/office/drawing/2014/main" id="{698C2FA3-AC60-4B31-A5BA-0148D668A62A}"/>
                </a:ext>
              </a:extLst>
            </p:cNvPr>
            <p:cNvSpPr/>
            <p:nvPr/>
          </p:nvSpPr>
          <p:spPr>
            <a:xfrm>
              <a:off x="8329145" y="5268644"/>
              <a:ext cx="50067" cy="1015602"/>
            </a:xfrm>
            <a:custGeom>
              <a:avLst/>
              <a:gdLst>
                <a:gd name="connsiteX0" fmla="*/ 14755 w 50067"/>
                <a:gd name="connsiteY0" fmla="*/ 1856 h 1015602"/>
                <a:gd name="connsiteX1" fmla="*/ 5230 w 50067"/>
                <a:gd name="connsiteY1" fmla="*/ 989281 h 1015602"/>
                <a:gd name="connsiteX2" fmla="*/ 2055 w 50067"/>
                <a:gd name="connsiteY2" fmla="*/ 747981 h 1015602"/>
                <a:gd name="connsiteX3" fmla="*/ 36980 w 50067"/>
                <a:gd name="connsiteY3" fmla="*/ 932131 h 1015602"/>
                <a:gd name="connsiteX4" fmla="*/ 49680 w 50067"/>
                <a:gd name="connsiteY4" fmla="*/ 401906 h 1015602"/>
                <a:gd name="connsiteX5" fmla="*/ 24280 w 50067"/>
                <a:gd name="connsiteY5" fmla="*/ 732106 h 1015602"/>
                <a:gd name="connsiteX6" fmla="*/ 14755 w 50067"/>
                <a:gd name="connsiteY6" fmla="*/ 1856 h 1015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067" h="1015602">
                  <a:moveTo>
                    <a:pt x="14755" y="1856"/>
                  </a:moveTo>
                  <a:cubicBezTo>
                    <a:pt x="11580" y="44718"/>
                    <a:pt x="7347" y="864927"/>
                    <a:pt x="5230" y="989281"/>
                  </a:cubicBezTo>
                  <a:cubicBezTo>
                    <a:pt x="3113" y="1113635"/>
                    <a:pt x="-3237" y="757506"/>
                    <a:pt x="2055" y="747981"/>
                  </a:cubicBezTo>
                  <a:cubicBezTo>
                    <a:pt x="7347" y="738456"/>
                    <a:pt x="29043" y="989810"/>
                    <a:pt x="36980" y="932131"/>
                  </a:cubicBezTo>
                  <a:cubicBezTo>
                    <a:pt x="44918" y="874452"/>
                    <a:pt x="51797" y="435243"/>
                    <a:pt x="49680" y="401906"/>
                  </a:cubicBezTo>
                  <a:cubicBezTo>
                    <a:pt x="47563" y="368569"/>
                    <a:pt x="31159" y="792431"/>
                    <a:pt x="24280" y="732106"/>
                  </a:cubicBezTo>
                  <a:cubicBezTo>
                    <a:pt x="17401" y="671781"/>
                    <a:pt x="17930" y="-41006"/>
                    <a:pt x="14755" y="185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95A43B23-4E71-F55C-5083-53440FE6E39C}"/>
                </a:ext>
              </a:extLst>
            </p:cNvPr>
            <p:cNvSpPr/>
            <p:nvPr/>
          </p:nvSpPr>
          <p:spPr>
            <a:xfrm>
              <a:off x="8397805" y="5991914"/>
              <a:ext cx="35014" cy="1463557"/>
            </a:xfrm>
            <a:custGeom>
              <a:avLst/>
              <a:gdLst>
                <a:gd name="connsiteX0" fmla="*/ 19120 w 35014"/>
                <a:gd name="connsiteY0" fmla="*/ 5661 h 1463557"/>
                <a:gd name="connsiteX1" fmla="*/ 15945 w 35014"/>
                <a:gd name="connsiteY1" fmla="*/ 735911 h 1463557"/>
                <a:gd name="connsiteX2" fmla="*/ 34995 w 35014"/>
                <a:gd name="connsiteY2" fmla="*/ 418411 h 1463557"/>
                <a:gd name="connsiteX3" fmla="*/ 19120 w 35014"/>
                <a:gd name="connsiteY3" fmla="*/ 862911 h 1463557"/>
                <a:gd name="connsiteX4" fmla="*/ 70 w 35014"/>
                <a:gd name="connsiteY4" fmla="*/ 1456636 h 1463557"/>
                <a:gd name="connsiteX5" fmla="*/ 12770 w 35014"/>
                <a:gd name="connsiteY5" fmla="*/ 1129611 h 1463557"/>
                <a:gd name="connsiteX6" fmla="*/ 15945 w 35014"/>
                <a:gd name="connsiteY6" fmla="*/ 288236 h 1463557"/>
                <a:gd name="connsiteX7" fmla="*/ 3245 w 35014"/>
                <a:gd name="connsiteY7" fmla="*/ 389836 h 1463557"/>
                <a:gd name="connsiteX8" fmla="*/ 19120 w 35014"/>
                <a:gd name="connsiteY8" fmla="*/ 5661 h 146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014" h="1463557">
                  <a:moveTo>
                    <a:pt x="19120" y="5661"/>
                  </a:moveTo>
                  <a:cubicBezTo>
                    <a:pt x="21237" y="63340"/>
                    <a:pt x="13299" y="667119"/>
                    <a:pt x="15945" y="735911"/>
                  </a:cubicBezTo>
                  <a:cubicBezTo>
                    <a:pt x="18591" y="804703"/>
                    <a:pt x="34466" y="397244"/>
                    <a:pt x="34995" y="418411"/>
                  </a:cubicBezTo>
                  <a:cubicBezTo>
                    <a:pt x="35524" y="439578"/>
                    <a:pt x="24941" y="689874"/>
                    <a:pt x="19120" y="862911"/>
                  </a:cubicBezTo>
                  <a:cubicBezTo>
                    <a:pt x="13299" y="1035948"/>
                    <a:pt x="1128" y="1412186"/>
                    <a:pt x="70" y="1456636"/>
                  </a:cubicBezTo>
                  <a:cubicBezTo>
                    <a:pt x="-988" y="1501086"/>
                    <a:pt x="10124" y="1324344"/>
                    <a:pt x="12770" y="1129611"/>
                  </a:cubicBezTo>
                  <a:cubicBezTo>
                    <a:pt x="15416" y="934878"/>
                    <a:pt x="17532" y="411532"/>
                    <a:pt x="15945" y="288236"/>
                  </a:cubicBezTo>
                  <a:cubicBezTo>
                    <a:pt x="14358" y="164940"/>
                    <a:pt x="3245" y="430582"/>
                    <a:pt x="3245" y="389836"/>
                  </a:cubicBezTo>
                  <a:cubicBezTo>
                    <a:pt x="3245" y="349090"/>
                    <a:pt x="17003" y="-52018"/>
                    <a:pt x="19120" y="566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6367C239-8CD5-A69B-69AA-5AE4D8CA5F8C}"/>
                </a:ext>
              </a:extLst>
            </p:cNvPr>
            <p:cNvSpPr/>
            <p:nvPr/>
          </p:nvSpPr>
          <p:spPr>
            <a:xfrm>
              <a:off x="8407383" y="6063228"/>
              <a:ext cx="57236" cy="286788"/>
            </a:xfrm>
            <a:custGeom>
              <a:avLst/>
              <a:gdLst>
                <a:gd name="connsiteX0" fmla="*/ 57167 w 57236"/>
                <a:gd name="connsiteY0" fmla="*/ 1022 h 286788"/>
                <a:gd name="connsiteX1" fmla="*/ 17 w 57236"/>
                <a:gd name="connsiteY1" fmla="*/ 178822 h 286788"/>
                <a:gd name="connsiteX2" fmla="*/ 50817 w 57236"/>
                <a:gd name="connsiteY2" fmla="*/ 128022 h 286788"/>
                <a:gd name="connsiteX3" fmla="*/ 34942 w 57236"/>
                <a:gd name="connsiteY3" fmla="*/ 210572 h 286788"/>
                <a:gd name="connsiteX4" fmla="*/ 34942 w 57236"/>
                <a:gd name="connsiteY4" fmla="*/ 286772 h 286788"/>
                <a:gd name="connsiteX5" fmla="*/ 44467 w 57236"/>
                <a:gd name="connsiteY5" fmla="*/ 204222 h 286788"/>
                <a:gd name="connsiteX6" fmla="*/ 12717 w 57236"/>
                <a:gd name="connsiteY6" fmla="*/ 108972 h 286788"/>
                <a:gd name="connsiteX7" fmla="*/ 57167 w 57236"/>
                <a:gd name="connsiteY7" fmla="*/ 1022 h 28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236" h="286788">
                  <a:moveTo>
                    <a:pt x="57167" y="1022"/>
                  </a:moveTo>
                  <a:cubicBezTo>
                    <a:pt x="55050" y="12664"/>
                    <a:pt x="1075" y="157655"/>
                    <a:pt x="17" y="178822"/>
                  </a:cubicBezTo>
                  <a:cubicBezTo>
                    <a:pt x="-1041" y="199989"/>
                    <a:pt x="44996" y="122730"/>
                    <a:pt x="50817" y="128022"/>
                  </a:cubicBezTo>
                  <a:cubicBezTo>
                    <a:pt x="56638" y="133314"/>
                    <a:pt x="37588" y="184114"/>
                    <a:pt x="34942" y="210572"/>
                  </a:cubicBezTo>
                  <a:cubicBezTo>
                    <a:pt x="32296" y="237030"/>
                    <a:pt x="33354" y="287830"/>
                    <a:pt x="34942" y="286772"/>
                  </a:cubicBezTo>
                  <a:cubicBezTo>
                    <a:pt x="36530" y="285714"/>
                    <a:pt x="48171" y="233855"/>
                    <a:pt x="44467" y="204222"/>
                  </a:cubicBezTo>
                  <a:cubicBezTo>
                    <a:pt x="40763" y="174589"/>
                    <a:pt x="13246" y="137547"/>
                    <a:pt x="12717" y="108972"/>
                  </a:cubicBezTo>
                  <a:cubicBezTo>
                    <a:pt x="12188" y="80397"/>
                    <a:pt x="59284" y="-10620"/>
                    <a:pt x="57167" y="102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28CC52BD-C2E8-EF18-6778-92AFD2D6AE72}"/>
                </a:ext>
              </a:extLst>
            </p:cNvPr>
            <p:cNvSpPr/>
            <p:nvPr/>
          </p:nvSpPr>
          <p:spPr>
            <a:xfrm>
              <a:off x="8448390" y="6384895"/>
              <a:ext cx="116006" cy="1057049"/>
            </a:xfrm>
            <a:custGeom>
              <a:avLst/>
              <a:gdLst>
                <a:gd name="connsiteX0" fmla="*/ 19335 w 116006"/>
                <a:gd name="connsiteY0" fmla="*/ 30 h 1057049"/>
                <a:gd name="connsiteX1" fmla="*/ 285 w 116006"/>
                <a:gd name="connsiteY1" fmla="*/ 485805 h 1057049"/>
                <a:gd name="connsiteX2" fmla="*/ 9810 w 116006"/>
                <a:gd name="connsiteY2" fmla="*/ 498505 h 1057049"/>
                <a:gd name="connsiteX3" fmla="*/ 35210 w 116006"/>
                <a:gd name="connsiteY3" fmla="*/ 565180 h 1057049"/>
                <a:gd name="connsiteX4" fmla="*/ 51085 w 116006"/>
                <a:gd name="connsiteY4" fmla="*/ 536605 h 1057049"/>
                <a:gd name="connsiteX5" fmla="*/ 35210 w 116006"/>
                <a:gd name="connsiteY5" fmla="*/ 638205 h 1057049"/>
                <a:gd name="connsiteX6" fmla="*/ 32035 w 116006"/>
                <a:gd name="connsiteY6" fmla="*/ 733455 h 1057049"/>
                <a:gd name="connsiteX7" fmla="*/ 28860 w 116006"/>
                <a:gd name="connsiteY7" fmla="*/ 663605 h 1057049"/>
                <a:gd name="connsiteX8" fmla="*/ 32035 w 116006"/>
                <a:gd name="connsiteY8" fmla="*/ 784255 h 1057049"/>
                <a:gd name="connsiteX9" fmla="*/ 54260 w 116006"/>
                <a:gd name="connsiteY9" fmla="*/ 787430 h 1057049"/>
                <a:gd name="connsiteX10" fmla="*/ 79660 w 116006"/>
                <a:gd name="connsiteY10" fmla="*/ 803305 h 1057049"/>
                <a:gd name="connsiteX11" fmla="*/ 79660 w 116006"/>
                <a:gd name="connsiteY11" fmla="*/ 892205 h 1057049"/>
                <a:gd name="connsiteX12" fmla="*/ 114585 w 116006"/>
                <a:gd name="connsiteY12" fmla="*/ 1050955 h 1057049"/>
                <a:gd name="connsiteX13" fmla="*/ 105060 w 116006"/>
                <a:gd name="connsiteY13" fmla="*/ 1003330 h 1057049"/>
                <a:gd name="connsiteX14" fmla="*/ 66960 w 116006"/>
                <a:gd name="connsiteY14" fmla="*/ 809655 h 1057049"/>
                <a:gd name="connsiteX15" fmla="*/ 3460 w 116006"/>
                <a:gd name="connsiteY15" fmla="*/ 463580 h 1057049"/>
                <a:gd name="connsiteX16" fmla="*/ 19335 w 116006"/>
                <a:gd name="connsiteY16" fmla="*/ 30 h 105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006" h="1057049">
                  <a:moveTo>
                    <a:pt x="19335" y="30"/>
                  </a:moveTo>
                  <a:cubicBezTo>
                    <a:pt x="18806" y="3734"/>
                    <a:pt x="285" y="485805"/>
                    <a:pt x="285" y="485805"/>
                  </a:cubicBezTo>
                  <a:cubicBezTo>
                    <a:pt x="-1302" y="568884"/>
                    <a:pt x="3989" y="485276"/>
                    <a:pt x="9810" y="498505"/>
                  </a:cubicBezTo>
                  <a:cubicBezTo>
                    <a:pt x="15631" y="511734"/>
                    <a:pt x="28331" y="558830"/>
                    <a:pt x="35210" y="565180"/>
                  </a:cubicBezTo>
                  <a:cubicBezTo>
                    <a:pt x="42089" y="571530"/>
                    <a:pt x="51085" y="524434"/>
                    <a:pt x="51085" y="536605"/>
                  </a:cubicBezTo>
                  <a:cubicBezTo>
                    <a:pt x="51085" y="548776"/>
                    <a:pt x="38385" y="605397"/>
                    <a:pt x="35210" y="638205"/>
                  </a:cubicBezTo>
                  <a:cubicBezTo>
                    <a:pt x="32035" y="671013"/>
                    <a:pt x="33093" y="729222"/>
                    <a:pt x="32035" y="733455"/>
                  </a:cubicBezTo>
                  <a:cubicBezTo>
                    <a:pt x="30977" y="737688"/>
                    <a:pt x="28860" y="655138"/>
                    <a:pt x="28860" y="663605"/>
                  </a:cubicBezTo>
                  <a:cubicBezTo>
                    <a:pt x="28860" y="672072"/>
                    <a:pt x="27802" y="763618"/>
                    <a:pt x="32035" y="784255"/>
                  </a:cubicBezTo>
                  <a:cubicBezTo>
                    <a:pt x="36268" y="804892"/>
                    <a:pt x="46322" y="784255"/>
                    <a:pt x="54260" y="787430"/>
                  </a:cubicBezTo>
                  <a:cubicBezTo>
                    <a:pt x="62198" y="790605"/>
                    <a:pt x="75427" y="785843"/>
                    <a:pt x="79660" y="803305"/>
                  </a:cubicBezTo>
                  <a:cubicBezTo>
                    <a:pt x="83893" y="820767"/>
                    <a:pt x="73839" y="850930"/>
                    <a:pt x="79660" y="892205"/>
                  </a:cubicBezTo>
                  <a:cubicBezTo>
                    <a:pt x="85481" y="933480"/>
                    <a:pt x="110352" y="1032434"/>
                    <a:pt x="114585" y="1050955"/>
                  </a:cubicBezTo>
                  <a:cubicBezTo>
                    <a:pt x="118818" y="1069476"/>
                    <a:pt x="112998" y="1043547"/>
                    <a:pt x="105060" y="1003330"/>
                  </a:cubicBezTo>
                  <a:cubicBezTo>
                    <a:pt x="97122" y="963113"/>
                    <a:pt x="83893" y="899613"/>
                    <a:pt x="66960" y="809655"/>
                  </a:cubicBezTo>
                  <a:cubicBezTo>
                    <a:pt x="50027" y="719697"/>
                    <a:pt x="14043" y="594284"/>
                    <a:pt x="3460" y="463580"/>
                  </a:cubicBezTo>
                  <a:cubicBezTo>
                    <a:pt x="-7123" y="332876"/>
                    <a:pt x="19864" y="-3674"/>
                    <a:pt x="19335" y="3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EF16AE8-130F-5D3F-CD8E-312ED633DB40}"/>
                </a:ext>
              </a:extLst>
            </p:cNvPr>
            <p:cNvSpPr/>
            <p:nvPr/>
          </p:nvSpPr>
          <p:spPr>
            <a:xfrm>
              <a:off x="8274044" y="6264205"/>
              <a:ext cx="86045" cy="593796"/>
            </a:xfrm>
            <a:custGeom>
              <a:avLst/>
              <a:gdLst>
                <a:gd name="connsiteX0" fmla="*/ 50806 w 86045"/>
                <a:gd name="connsiteY0" fmla="*/ 70 h 593796"/>
                <a:gd name="connsiteX1" fmla="*/ 76206 w 86045"/>
                <a:gd name="connsiteY1" fmla="*/ 355670 h 593796"/>
                <a:gd name="connsiteX2" fmla="*/ 60331 w 86045"/>
                <a:gd name="connsiteY2" fmla="*/ 323920 h 593796"/>
                <a:gd name="connsiteX3" fmla="*/ 6356 w 86045"/>
                <a:gd name="connsiteY3" fmla="*/ 330270 h 593796"/>
                <a:gd name="connsiteX4" fmla="*/ 6356 w 86045"/>
                <a:gd name="connsiteY4" fmla="*/ 368370 h 593796"/>
                <a:gd name="connsiteX5" fmla="*/ 53981 w 86045"/>
                <a:gd name="connsiteY5" fmla="*/ 323920 h 593796"/>
                <a:gd name="connsiteX6" fmla="*/ 85731 w 86045"/>
                <a:gd name="connsiteY6" fmla="*/ 593795 h 593796"/>
                <a:gd name="connsiteX7" fmla="*/ 69856 w 86045"/>
                <a:gd name="connsiteY7" fmla="*/ 327095 h 593796"/>
                <a:gd name="connsiteX8" fmla="*/ 50806 w 86045"/>
                <a:gd name="connsiteY8" fmla="*/ 70 h 59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045" h="593796">
                  <a:moveTo>
                    <a:pt x="50806" y="70"/>
                  </a:moveTo>
                  <a:cubicBezTo>
                    <a:pt x="51864" y="4832"/>
                    <a:pt x="74619" y="301695"/>
                    <a:pt x="76206" y="355670"/>
                  </a:cubicBezTo>
                  <a:cubicBezTo>
                    <a:pt x="77794" y="409645"/>
                    <a:pt x="71973" y="328153"/>
                    <a:pt x="60331" y="323920"/>
                  </a:cubicBezTo>
                  <a:cubicBezTo>
                    <a:pt x="48689" y="319687"/>
                    <a:pt x="15352" y="322862"/>
                    <a:pt x="6356" y="330270"/>
                  </a:cubicBezTo>
                  <a:cubicBezTo>
                    <a:pt x="-2640" y="337678"/>
                    <a:pt x="-1581" y="369428"/>
                    <a:pt x="6356" y="368370"/>
                  </a:cubicBezTo>
                  <a:cubicBezTo>
                    <a:pt x="14293" y="367312"/>
                    <a:pt x="40752" y="286349"/>
                    <a:pt x="53981" y="323920"/>
                  </a:cubicBezTo>
                  <a:cubicBezTo>
                    <a:pt x="67210" y="361491"/>
                    <a:pt x="83085" y="593266"/>
                    <a:pt x="85731" y="593795"/>
                  </a:cubicBezTo>
                  <a:cubicBezTo>
                    <a:pt x="88377" y="594324"/>
                    <a:pt x="73560" y="421816"/>
                    <a:pt x="69856" y="327095"/>
                  </a:cubicBezTo>
                  <a:cubicBezTo>
                    <a:pt x="66152" y="232374"/>
                    <a:pt x="49748" y="-4692"/>
                    <a:pt x="50806" y="7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9E8E42C-7B49-5769-C423-D7FAA31C56E8}"/>
                </a:ext>
              </a:extLst>
            </p:cNvPr>
            <p:cNvSpPr/>
            <p:nvPr/>
          </p:nvSpPr>
          <p:spPr>
            <a:xfrm>
              <a:off x="8483196" y="7302428"/>
              <a:ext cx="84075" cy="333481"/>
            </a:xfrm>
            <a:custGeom>
              <a:avLst/>
              <a:gdLst>
                <a:gd name="connsiteX0" fmla="*/ 76604 w 84075"/>
                <a:gd name="connsiteY0" fmla="*/ 72 h 333481"/>
                <a:gd name="connsiteX1" fmla="*/ 82954 w 84075"/>
                <a:gd name="connsiteY1" fmla="*/ 92147 h 333481"/>
                <a:gd name="connsiteX2" fmla="*/ 51204 w 84075"/>
                <a:gd name="connsiteY2" fmla="*/ 142947 h 333481"/>
                <a:gd name="connsiteX3" fmla="*/ 73429 w 84075"/>
                <a:gd name="connsiteY3" fmla="*/ 120722 h 333481"/>
                <a:gd name="connsiteX4" fmla="*/ 44854 w 84075"/>
                <a:gd name="connsiteY4" fmla="*/ 187397 h 333481"/>
                <a:gd name="connsiteX5" fmla="*/ 57554 w 84075"/>
                <a:gd name="connsiteY5" fmla="*/ 235022 h 333481"/>
                <a:gd name="connsiteX6" fmla="*/ 54379 w 84075"/>
                <a:gd name="connsiteY6" fmla="*/ 209622 h 333481"/>
                <a:gd name="connsiteX7" fmla="*/ 35329 w 84075"/>
                <a:gd name="connsiteY7" fmla="*/ 282647 h 333481"/>
                <a:gd name="connsiteX8" fmla="*/ 404 w 84075"/>
                <a:gd name="connsiteY8" fmla="*/ 333447 h 333481"/>
                <a:gd name="connsiteX9" fmla="*/ 60729 w 84075"/>
                <a:gd name="connsiteY9" fmla="*/ 288997 h 333481"/>
                <a:gd name="connsiteX10" fmla="*/ 32154 w 84075"/>
                <a:gd name="connsiteY10" fmla="*/ 200097 h 333481"/>
                <a:gd name="connsiteX11" fmla="*/ 73429 w 84075"/>
                <a:gd name="connsiteY11" fmla="*/ 108022 h 333481"/>
                <a:gd name="connsiteX12" fmla="*/ 76604 w 84075"/>
                <a:gd name="connsiteY12" fmla="*/ 72 h 33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075" h="333481">
                  <a:moveTo>
                    <a:pt x="76604" y="72"/>
                  </a:moveTo>
                  <a:cubicBezTo>
                    <a:pt x="78192" y="-2574"/>
                    <a:pt x="87187" y="68335"/>
                    <a:pt x="82954" y="92147"/>
                  </a:cubicBezTo>
                  <a:cubicBezTo>
                    <a:pt x="78721" y="115959"/>
                    <a:pt x="52791" y="138185"/>
                    <a:pt x="51204" y="142947"/>
                  </a:cubicBezTo>
                  <a:cubicBezTo>
                    <a:pt x="49617" y="147709"/>
                    <a:pt x="74487" y="113314"/>
                    <a:pt x="73429" y="120722"/>
                  </a:cubicBezTo>
                  <a:cubicBezTo>
                    <a:pt x="72371" y="128130"/>
                    <a:pt x="47500" y="168347"/>
                    <a:pt x="44854" y="187397"/>
                  </a:cubicBezTo>
                  <a:cubicBezTo>
                    <a:pt x="42208" y="206447"/>
                    <a:pt x="55967" y="231318"/>
                    <a:pt x="57554" y="235022"/>
                  </a:cubicBezTo>
                  <a:cubicBezTo>
                    <a:pt x="59141" y="238726"/>
                    <a:pt x="58083" y="201685"/>
                    <a:pt x="54379" y="209622"/>
                  </a:cubicBezTo>
                  <a:cubicBezTo>
                    <a:pt x="50675" y="217559"/>
                    <a:pt x="44325" y="262010"/>
                    <a:pt x="35329" y="282647"/>
                  </a:cubicBezTo>
                  <a:cubicBezTo>
                    <a:pt x="26333" y="303285"/>
                    <a:pt x="-3829" y="332389"/>
                    <a:pt x="404" y="333447"/>
                  </a:cubicBezTo>
                  <a:cubicBezTo>
                    <a:pt x="4637" y="334505"/>
                    <a:pt x="55437" y="311222"/>
                    <a:pt x="60729" y="288997"/>
                  </a:cubicBezTo>
                  <a:cubicBezTo>
                    <a:pt x="66021" y="266772"/>
                    <a:pt x="30037" y="230259"/>
                    <a:pt x="32154" y="200097"/>
                  </a:cubicBezTo>
                  <a:cubicBezTo>
                    <a:pt x="34271" y="169935"/>
                    <a:pt x="66550" y="141360"/>
                    <a:pt x="73429" y="108022"/>
                  </a:cubicBezTo>
                  <a:cubicBezTo>
                    <a:pt x="80308" y="74684"/>
                    <a:pt x="75016" y="2718"/>
                    <a:pt x="76604" y="7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8FB7413-21B9-B853-8F80-0717B049D3EB}"/>
                </a:ext>
              </a:extLst>
            </p:cNvPr>
            <p:cNvSpPr/>
            <p:nvPr/>
          </p:nvSpPr>
          <p:spPr>
            <a:xfrm>
              <a:off x="8419950" y="6962546"/>
              <a:ext cx="68565" cy="623172"/>
            </a:xfrm>
            <a:custGeom>
              <a:avLst/>
              <a:gdLst>
                <a:gd name="connsiteX0" fmla="*/ 9675 w 68565"/>
                <a:gd name="connsiteY0" fmla="*/ 6579 h 623172"/>
                <a:gd name="connsiteX1" fmla="*/ 6500 w 68565"/>
                <a:gd name="connsiteY1" fmla="*/ 498704 h 623172"/>
                <a:gd name="connsiteX2" fmla="*/ 31900 w 68565"/>
                <a:gd name="connsiteY2" fmla="*/ 371704 h 623172"/>
                <a:gd name="connsiteX3" fmla="*/ 66825 w 68565"/>
                <a:gd name="connsiteY3" fmla="*/ 514579 h 623172"/>
                <a:gd name="connsiteX4" fmla="*/ 63650 w 68565"/>
                <a:gd name="connsiteY4" fmla="*/ 390754 h 623172"/>
                <a:gd name="connsiteX5" fmla="*/ 66825 w 68565"/>
                <a:gd name="connsiteY5" fmla="*/ 622529 h 623172"/>
                <a:gd name="connsiteX6" fmla="*/ 38250 w 68565"/>
                <a:gd name="connsiteY6" fmla="*/ 305029 h 623172"/>
                <a:gd name="connsiteX7" fmla="*/ 22375 w 68565"/>
                <a:gd name="connsiteY7" fmla="*/ 441554 h 623172"/>
                <a:gd name="connsiteX8" fmla="*/ 12850 w 68565"/>
                <a:gd name="connsiteY8" fmla="*/ 333604 h 623172"/>
                <a:gd name="connsiteX9" fmla="*/ 150 w 68565"/>
                <a:gd name="connsiteY9" fmla="*/ 120879 h 623172"/>
                <a:gd name="connsiteX10" fmla="*/ 6500 w 68565"/>
                <a:gd name="connsiteY10" fmla="*/ 206604 h 623172"/>
                <a:gd name="connsiteX11" fmla="*/ 9675 w 68565"/>
                <a:gd name="connsiteY11" fmla="*/ 6579 h 62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65" h="623172">
                  <a:moveTo>
                    <a:pt x="9675" y="6579"/>
                  </a:moveTo>
                  <a:cubicBezTo>
                    <a:pt x="9675" y="55262"/>
                    <a:pt x="2796" y="437850"/>
                    <a:pt x="6500" y="498704"/>
                  </a:cubicBezTo>
                  <a:cubicBezTo>
                    <a:pt x="10204" y="559558"/>
                    <a:pt x="21846" y="369058"/>
                    <a:pt x="31900" y="371704"/>
                  </a:cubicBezTo>
                  <a:cubicBezTo>
                    <a:pt x="41954" y="374350"/>
                    <a:pt x="61533" y="511404"/>
                    <a:pt x="66825" y="514579"/>
                  </a:cubicBezTo>
                  <a:cubicBezTo>
                    <a:pt x="72117" y="517754"/>
                    <a:pt x="63650" y="372762"/>
                    <a:pt x="63650" y="390754"/>
                  </a:cubicBezTo>
                  <a:cubicBezTo>
                    <a:pt x="63650" y="408746"/>
                    <a:pt x="71058" y="636816"/>
                    <a:pt x="66825" y="622529"/>
                  </a:cubicBezTo>
                  <a:cubicBezTo>
                    <a:pt x="62592" y="608242"/>
                    <a:pt x="45658" y="335191"/>
                    <a:pt x="38250" y="305029"/>
                  </a:cubicBezTo>
                  <a:cubicBezTo>
                    <a:pt x="30842" y="274867"/>
                    <a:pt x="26608" y="436792"/>
                    <a:pt x="22375" y="441554"/>
                  </a:cubicBezTo>
                  <a:cubicBezTo>
                    <a:pt x="18142" y="446316"/>
                    <a:pt x="16554" y="387050"/>
                    <a:pt x="12850" y="333604"/>
                  </a:cubicBezTo>
                  <a:cubicBezTo>
                    <a:pt x="9146" y="280158"/>
                    <a:pt x="1208" y="142046"/>
                    <a:pt x="150" y="120879"/>
                  </a:cubicBezTo>
                  <a:cubicBezTo>
                    <a:pt x="-908" y="99712"/>
                    <a:pt x="3854" y="218246"/>
                    <a:pt x="6500" y="206604"/>
                  </a:cubicBezTo>
                  <a:cubicBezTo>
                    <a:pt x="9146" y="194962"/>
                    <a:pt x="9675" y="-42104"/>
                    <a:pt x="9675" y="657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0291534-B456-0560-70BD-D8779950D4D3}"/>
                </a:ext>
              </a:extLst>
            </p:cNvPr>
            <p:cNvSpPr/>
            <p:nvPr/>
          </p:nvSpPr>
          <p:spPr>
            <a:xfrm>
              <a:off x="8118317" y="6885899"/>
              <a:ext cx="244778" cy="418909"/>
            </a:xfrm>
            <a:custGeom>
              <a:avLst/>
              <a:gdLst>
                <a:gd name="connsiteX0" fmla="*/ 225583 w 244778"/>
                <a:gd name="connsiteY0" fmla="*/ 676 h 418909"/>
                <a:gd name="connsiteX1" fmla="*/ 216058 w 244778"/>
                <a:gd name="connsiteY1" fmla="*/ 330876 h 418909"/>
                <a:gd name="connsiteX2" fmla="*/ 225583 w 244778"/>
                <a:gd name="connsiteY2" fmla="*/ 251501 h 418909"/>
                <a:gd name="connsiteX3" fmla="*/ 244633 w 244778"/>
                <a:gd name="connsiteY3" fmla="*/ 365801 h 418909"/>
                <a:gd name="connsiteX4" fmla="*/ 231933 w 244778"/>
                <a:gd name="connsiteY4" fmla="*/ 343576 h 418909"/>
                <a:gd name="connsiteX5" fmla="*/ 190658 w 244778"/>
                <a:gd name="connsiteY5" fmla="*/ 416601 h 418909"/>
                <a:gd name="connsiteX6" fmla="*/ 209708 w 244778"/>
                <a:gd name="connsiteY6" fmla="*/ 241976 h 418909"/>
                <a:gd name="connsiteX7" fmla="*/ 152558 w 244778"/>
                <a:gd name="connsiteY7" fmla="*/ 191176 h 418909"/>
                <a:gd name="connsiteX8" fmla="*/ 73183 w 244778"/>
                <a:gd name="connsiteY8" fmla="*/ 191176 h 418909"/>
                <a:gd name="connsiteX9" fmla="*/ 165258 w 244778"/>
                <a:gd name="connsiteY9" fmla="*/ 149901 h 418909"/>
                <a:gd name="connsiteX10" fmla="*/ 187483 w 244778"/>
                <a:gd name="connsiteY10" fmla="*/ 54651 h 418909"/>
                <a:gd name="connsiteX11" fmla="*/ 85883 w 244778"/>
                <a:gd name="connsiteY11" fmla="*/ 172126 h 418909"/>
                <a:gd name="connsiteX12" fmla="*/ 89058 w 244778"/>
                <a:gd name="connsiteY12" fmla="*/ 238801 h 418909"/>
                <a:gd name="connsiteX13" fmla="*/ 25558 w 244778"/>
                <a:gd name="connsiteY13" fmla="*/ 362626 h 418909"/>
                <a:gd name="connsiteX14" fmla="*/ 3333 w 244778"/>
                <a:gd name="connsiteY14" fmla="*/ 343576 h 418909"/>
                <a:gd name="connsiteX15" fmla="*/ 92233 w 244778"/>
                <a:gd name="connsiteY15" fmla="*/ 299126 h 418909"/>
                <a:gd name="connsiteX16" fmla="*/ 165258 w 244778"/>
                <a:gd name="connsiteY16" fmla="*/ 70526 h 418909"/>
                <a:gd name="connsiteX17" fmla="*/ 162083 w 244778"/>
                <a:gd name="connsiteY17" fmla="*/ 200701 h 418909"/>
                <a:gd name="connsiteX18" fmla="*/ 190658 w 244778"/>
                <a:gd name="connsiteY18" fmla="*/ 391201 h 418909"/>
                <a:gd name="connsiteX19" fmla="*/ 222408 w 244778"/>
                <a:gd name="connsiteY19" fmla="*/ 248326 h 418909"/>
                <a:gd name="connsiteX20" fmla="*/ 225583 w 244778"/>
                <a:gd name="connsiteY20" fmla="*/ 676 h 41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778" h="418909">
                  <a:moveTo>
                    <a:pt x="225583" y="676"/>
                  </a:moveTo>
                  <a:cubicBezTo>
                    <a:pt x="224525" y="14434"/>
                    <a:pt x="216058" y="289072"/>
                    <a:pt x="216058" y="330876"/>
                  </a:cubicBezTo>
                  <a:cubicBezTo>
                    <a:pt x="216058" y="372680"/>
                    <a:pt x="220821" y="245680"/>
                    <a:pt x="225583" y="251501"/>
                  </a:cubicBezTo>
                  <a:cubicBezTo>
                    <a:pt x="230345" y="257322"/>
                    <a:pt x="243575" y="350455"/>
                    <a:pt x="244633" y="365801"/>
                  </a:cubicBezTo>
                  <a:cubicBezTo>
                    <a:pt x="245691" y="381147"/>
                    <a:pt x="240929" y="335109"/>
                    <a:pt x="231933" y="343576"/>
                  </a:cubicBezTo>
                  <a:cubicBezTo>
                    <a:pt x="222937" y="352043"/>
                    <a:pt x="194362" y="433534"/>
                    <a:pt x="190658" y="416601"/>
                  </a:cubicBezTo>
                  <a:cubicBezTo>
                    <a:pt x="186954" y="399668"/>
                    <a:pt x="216058" y="279547"/>
                    <a:pt x="209708" y="241976"/>
                  </a:cubicBezTo>
                  <a:cubicBezTo>
                    <a:pt x="203358" y="204405"/>
                    <a:pt x="175312" y="199643"/>
                    <a:pt x="152558" y="191176"/>
                  </a:cubicBezTo>
                  <a:cubicBezTo>
                    <a:pt x="129804" y="182709"/>
                    <a:pt x="71066" y="198055"/>
                    <a:pt x="73183" y="191176"/>
                  </a:cubicBezTo>
                  <a:cubicBezTo>
                    <a:pt x="75300" y="184297"/>
                    <a:pt x="146208" y="172655"/>
                    <a:pt x="165258" y="149901"/>
                  </a:cubicBezTo>
                  <a:cubicBezTo>
                    <a:pt x="184308" y="127147"/>
                    <a:pt x="200712" y="50947"/>
                    <a:pt x="187483" y="54651"/>
                  </a:cubicBezTo>
                  <a:cubicBezTo>
                    <a:pt x="174254" y="58355"/>
                    <a:pt x="102287" y="141434"/>
                    <a:pt x="85883" y="172126"/>
                  </a:cubicBezTo>
                  <a:cubicBezTo>
                    <a:pt x="69479" y="202818"/>
                    <a:pt x="99112" y="207051"/>
                    <a:pt x="89058" y="238801"/>
                  </a:cubicBezTo>
                  <a:cubicBezTo>
                    <a:pt x="79004" y="270551"/>
                    <a:pt x="39845" y="345164"/>
                    <a:pt x="25558" y="362626"/>
                  </a:cubicBezTo>
                  <a:cubicBezTo>
                    <a:pt x="11271" y="380088"/>
                    <a:pt x="-7779" y="354159"/>
                    <a:pt x="3333" y="343576"/>
                  </a:cubicBezTo>
                  <a:cubicBezTo>
                    <a:pt x="14445" y="332993"/>
                    <a:pt x="65245" y="344634"/>
                    <a:pt x="92233" y="299126"/>
                  </a:cubicBezTo>
                  <a:cubicBezTo>
                    <a:pt x="119221" y="253618"/>
                    <a:pt x="153616" y="86930"/>
                    <a:pt x="165258" y="70526"/>
                  </a:cubicBezTo>
                  <a:cubicBezTo>
                    <a:pt x="176900" y="54122"/>
                    <a:pt x="157850" y="147255"/>
                    <a:pt x="162083" y="200701"/>
                  </a:cubicBezTo>
                  <a:cubicBezTo>
                    <a:pt x="166316" y="254147"/>
                    <a:pt x="180604" y="383264"/>
                    <a:pt x="190658" y="391201"/>
                  </a:cubicBezTo>
                  <a:cubicBezTo>
                    <a:pt x="200712" y="399138"/>
                    <a:pt x="213941" y="309709"/>
                    <a:pt x="222408" y="248326"/>
                  </a:cubicBezTo>
                  <a:cubicBezTo>
                    <a:pt x="230875" y="186943"/>
                    <a:pt x="226641" y="-13082"/>
                    <a:pt x="225583" y="67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DFA6A49-C989-078B-4AD4-F82A076284EA}"/>
                </a:ext>
              </a:extLst>
            </p:cNvPr>
            <p:cNvSpPr/>
            <p:nvPr/>
          </p:nvSpPr>
          <p:spPr>
            <a:xfrm>
              <a:off x="7864344" y="6797255"/>
              <a:ext cx="63631" cy="410036"/>
            </a:xfrm>
            <a:custGeom>
              <a:avLst/>
              <a:gdLst>
                <a:gd name="connsiteX0" fmla="*/ 131 w 63631"/>
                <a:gd name="connsiteY0" fmla="*/ 409995 h 410036"/>
                <a:gd name="connsiteX1" fmla="*/ 25531 w 63631"/>
                <a:gd name="connsiteY1" fmla="*/ 213145 h 410036"/>
                <a:gd name="connsiteX2" fmla="*/ 28706 w 63631"/>
                <a:gd name="connsiteY2" fmla="*/ 286170 h 410036"/>
                <a:gd name="connsiteX3" fmla="*/ 28706 w 63631"/>
                <a:gd name="connsiteY3" fmla="*/ 200445 h 410036"/>
                <a:gd name="connsiteX4" fmla="*/ 50931 w 63631"/>
                <a:gd name="connsiteY4" fmla="*/ 381420 h 410036"/>
                <a:gd name="connsiteX5" fmla="*/ 44581 w 63631"/>
                <a:gd name="connsiteY5" fmla="*/ 219495 h 410036"/>
                <a:gd name="connsiteX6" fmla="*/ 44581 w 63631"/>
                <a:gd name="connsiteY6" fmla="*/ 146470 h 410036"/>
                <a:gd name="connsiteX7" fmla="*/ 63631 w 63631"/>
                <a:gd name="connsiteY7" fmla="*/ 420 h 410036"/>
                <a:gd name="connsiteX8" fmla="*/ 44581 w 63631"/>
                <a:gd name="connsiteY8" fmla="*/ 105195 h 410036"/>
                <a:gd name="connsiteX9" fmla="*/ 16006 w 63631"/>
                <a:gd name="connsiteY9" fmla="*/ 194095 h 410036"/>
                <a:gd name="connsiteX10" fmla="*/ 131 w 63631"/>
                <a:gd name="connsiteY10" fmla="*/ 409995 h 410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631" h="410036">
                  <a:moveTo>
                    <a:pt x="131" y="409995"/>
                  </a:moveTo>
                  <a:cubicBezTo>
                    <a:pt x="1718" y="413170"/>
                    <a:pt x="20769" y="233782"/>
                    <a:pt x="25531" y="213145"/>
                  </a:cubicBezTo>
                  <a:cubicBezTo>
                    <a:pt x="30293" y="192508"/>
                    <a:pt x="28177" y="288287"/>
                    <a:pt x="28706" y="286170"/>
                  </a:cubicBezTo>
                  <a:cubicBezTo>
                    <a:pt x="29235" y="284053"/>
                    <a:pt x="25002" y="184570"/>
                    <a:pt x="28706" y="200445"/>
                  </a:cubicBezTo>
                  <a:cubicBezTo>
                    <a:pt x="32410" y="216320"/>
                    <a:pt x="48285" y="378245"/>
                    <a:pt x="50931" y="381420"/>
                  </a:cubicBezTo>
                  <a:cubicBezTo>
                    <a:pt x="53577" y="384595"/>
                    <a:pt x="45639" y="258653"/>
                    <a:pt x="44581" y="219495"/>
                  </a:cubicBezTo>
                  <a:cubicBezTo>
                    <a:pt x="43523" y="180337"/>
                    <a:pt x="41406" y="182982"/>
                    <a:pt x="44581" y="146470"/>
                  </a:cubicBezTo>
                  <a:cubicBezTo>
                    <a:pt x="47756" y="109958"/>
                    <a:pt x="63631" y="7299"/>
                    <a:pt x="63631" y="420"/>
                  </a:cubicBezTo>
                  <a:cubicBezTo>
                    <a:pt x="63631" y="-6459"/>
                    <a:pt x="52518" y="72916"/>
                    <a:pt x="44581" y="105195"/>
                  </a:cubicBezTo>
                  <a:cubicBezTo>
                    <a:pt x="36644" y="137474"/>
                    <a:pt x="20239" y="143295"/>
                    <a:pt x="16006" y="194095"/>
                  </a:cubicBezTo>
                  <a:cubicBezTo>
                    <a:pt x="11773" y="244895"/>
                    <a:pt x="-1456" y="406820"/>
                    <a:pt x="131" y="40999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66D1F58-BA49-9900-4E58-BFCFFDB893EC}"/>
                </a:ext>
              </a:extLst>
            </p:cNvPr>
            <p:cNvSpPr/>
            <p:nvPr/>
          </p:nvSpPr>
          <p:spPr>
            <a:xfrm>
              <a:off x="7931069" y="6774471"/>
              <a:ext cx="55592" cy="633254"/>
            </a:xfrm>
            <a:custGeom>
              <a:avLst/>
              <a:gdLst>
                <a:gd name="connsiteX0" fmla="*/ 6431 w 55592"/>
                <a:gd name="connsiteY0" fmla="*/ 4154 h 633254"/>
                <a:gd name="connsiteX1" fmla="*/ 6431 w 55592"/>
                <a:gd name="connsiteY1" fmla="*/ 334354 h 633254"/>
                <a:gd name="connsiteX2" fmla="*/ 9606 w 55592"/>
                <a:gd name="connsiteY2" fmla="*/ 312129 h 633254"/>
                <a:gd name="connsiteX3" fmla="*/ 81 w 55592"/>
                <a:gd name="connsiteY3" fmla="*/ 426429 h 633254"/>
                <a:gd name="connsiteX4" fmla="*/ 15956 w 55592"/>
                <a:gd name="connsiteY4" fmla="*/ 369279 h 633254"/>
                <a:gd name="connsiteX5" fmla="*/ 50881 w 55592"/>
                <a:gd name="connsiteY5" fmla="*/ 407379 h 633254"/>
                <a:gd name="connsiteX6" fmla="*/ 44531 w 55592"/>
                <a:gd name="connsiteY6" fmla="*/ 632804 h 633254"/>
                <a:gd name="connsiteX7" fmla="*/ 54056 w 55592"/>
                <a:gd name="connsiteY7" fmla="*/ 461354 h 633254"/>
                <a:gd name="connsiteX8" fmla="*/ 6431 w 55592"/>
                <a:gd name="connsiteY8" fmla="*/ 318479 h 633254"/>
                <a:gd name="connsiteX9" fmla="*/ 19131 w 55592"/>
                <a:gd name="connsiteY9" fmla="*/ 156554 h 633254"/>
                <a:gd name="connsiteX10" fmla="*/ 6431 w 55592"/>
                <a:gd name="connsiteY10" fmla="*/ 4154 h 63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592" h="633254">
                  <a:moveTo>
                    <a:pt x="6431" y="4154"/>
                  </a:moveTo>
                  <a:cubicBezTo>
                    <a:pt x="4314" y="33787"/>
                    <a:pt x="5902" y="283025"/>
                    <a:pt x="6431" y="334354"/>
                  </a:cubicBezTo>
                  <a:cubicBezTo>
                    <a:pt x="6960" y="385683"/>
                    <a:pt x="10664" y="296783"/>
                    <a:pt x="9606" y="312129"/>
                  </a:cubicBezTo>
                  <a:cubicBezTo>
                    <a:pt x="8548" y="327475"/>
                    <a:pt x="-977" y="416904"/>
                    <a:pt x="81" y="426429"/>
                  </a:cubicBezTo>
                  <a:cubicBezTo>
                    <a:pt x="1139" y="435954"/>
                    <a:pt x="7489" y="372454"/>
                    <a:pt x="15956" y="369279"/>
                  </a:cubicBezTo>
                  <a:cubicBezTo>
                    <a:pt x="24423" y="366104"/>
                    <a:pt x="46119" y="363458"/>
                    <a:pt x="50881" y="407379"/>
                  </a:cubicBezTo>
                  <a:cubicBezTo>
                    <a:pt x="55643" y="451300"/>
                    <a:pt x="44002" y="623808"/>
                    <a:pt x="44531" y="632804"/>
                  </a:cubicBezTo>
                  <a:cubicBezTo>
                    <a:pt x="45060" y="641800"/>
                    <a:pt x="60406" y="513741"/>
                    <a:pt x="54056" y="461354"/>
                  </a:cubicBezTo>
                  <a:cubicBezTo>
                    <a:pt x="47706" y="408967"/>
                    <a:pt x="12252" y="369279"/>
                    <a:pt x="6431" y="318479"/>
                  </a:cubicBezTo>
                  <a:cubicBezTo>
                    <a:pt x="610" y="267679"/>
                    <a:pt x="17014" y="201533"/>
                    <a:pt x="19131" y="156554"/>
                  </a:cubicBezTo>
                  <a:cubicBezTo>
                    <a:pt x="21248" y="111575"/>
                    <a:pt x="8548" y="-25479"/>
                    <a:pt x="6431" y="415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C1F1BE9-A00C-B3A9-FF44-564C81A10408}"/>
                </a:ext>
              </a:extLst>
            </p:cNvPr>
            <p:cNvSpPr/>
            <p:nvPr/>
          </p:nvSpPr>
          <p:spPr>
            <a:xfrm>
              <a:off x="7908148" y="6997688"/>
              <a:ext cx="94316" cy="477647"/>
            </a:xfrm>
            <a:custGeom>
              <a:avLst/>
              <a:gdLst>
                <a:gd name="connsiteX0" fmla="*/ 777 w 94316"/>
                <a:gd name="connsiteY0" fmla="*/ 12 h 477647"/>
                <a:gd name="connsiteX1" fmla="*/ 10302 w 94316"/>
                <a:gd name="connsiteY1" fmla="*/ 333387 h 477647"/>
                <a:gd name="connsiteX2" fmla="*/ 16652 w 94316"/>
                <a:gd name="connsiteY2" fmla="*/ 288937 h 477647"/>
                <a:gd name="connsiteX3" fmla="*/ 92852 w 94316"/>
                <a:gd name="connsiteY3" fmla="*/ 476262 h 477647"/>
                <a:gd name="connsiteX4" fmla="*/ 64277 w 94316"/>
                <a:gd name="connsiteY4" fmla="*/ 371487 h 477647"/>
                <a:gd name="connsiteX5" fmla="*/ 32527 w 94316"/>
                <a:gd name="connsiteY5" fmla="*/ 320687 h 477647"/>
                <a:gd name="connsiteX6" fmla="*/ 777 w 94316"/>
                <a:gd name="connsiteY6" fmla="*/ 12 h 47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316" h="477647">
                  <a:moveTo>
                    <a:pt x="777" y="12"/>
                  </a:moveTo>
                  <a:cubicBezTo>
                    <a:pt x="-2927" y="2129"/>
                    <a:pt x="7656" y="285233"/>
                    <a:pt x="10302" y="333387"/>
                  </a:cubicBezTo>
                  <a:cubicBezTo>
                    <a:pt x="12948" y="381541"/>
                    <a:pt x="2894" y="265125"/>
                    <a:pt x="16652" y="288937"/>
                  </a:cubicBezTo>
                  <a:cubicBezTo>
                    <a:pt x="30410" y="312749"/>
                    <a:pt x="84915" y="462504"/>
                    <a:pt x="92852" y="476262"/>
                  </a:cubicBezTo>
                  <a:cubicBezTo>
                    <a:pt x="100790" y="490020"/>
                    <a:pt x="74331" y="397416"/>
                    <a:pt x="64277" y="371487"/>
                  </a:cubicBezTo>
                  <a:cubicBezTo>
                    <a:pt x="54223" y="345558"/>
                    <a:pt x="41523" y="379954"/>
                    <a:pt x="32527" y="320687"/>
                  </a:cubicBezTo>
                  <a:cubicBezTo>
                    <a:pt x="23531" y="261420"/>
                    <a:pt x="4481" y="-2105"/>
                    <a:pt x="777" y="1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2C9F72B-CD91-C491-665F-EAA9568F3B5E}"/>
                </a:ext>
              </a:extLst>
            </p:cNvPr>
            <p:cNvSpPr/>
            <p:nvPr/>
          </p:nvSpPr>
          <p:spPr>
            <a:xfrm>
              <a:off x="8016875" y="7156450"/>
              <a:ext cx="63855" cy="273297"/>
            </a:xfrm>
            <a:custGeom>
              <a:avLst/>
              <a:gdLst>
                <a:gd name="connsiteX0" fmla="*/ 0 w 63855"/>
                <a:gd name="connsiteY0" fmla="*/ 0 h 273297"/>
                <a:gd name="connsiteX1" fmla="*/ 19050 w 63855"/>
                <a:gd name="connsiteY1" fmla="*/ 98425 h 273297"/>
                <a:gd name="connsiteX2" fmla="*/ 53975 w 63855"/>
                <a:gd name="connsiteY2" fmla="*/ 47625 h 273297"/>
                <a:gd name="connsiteX3" fmla="*/ 41275 w 63855"/>
                <a:gd name="connsiteY3" fmla="*/ 114300 h 273297"/>
                <a:gd name="connsiteX4" fmla="*/ 31750 w 63855"/>
                <a:gd name="connsiteY4" fmla="*/ 231775 h 273297"/>
                <a:gd name="connsiteX5" fmla="*/ 57150 w 63855"/>
                <a:gd name="connsiteY5" fmla="*/ 269875 h 273297"/>
                <a:gd name="connsiteX6" fmla="*/ 60325 w 63855"/>
                <a:gd name="connsiteY6" fmla="*/ 155575 h 273297"/>
                <a:gd name="connsiteX7" fmla="*/ 12700 w 63855"/>
                <a:gd name="connsiteY7" fmla="*/ 60325 h 273297"/>
                <a:gd name="connsiteX8" fmla="*/ 0 w 63855"/>
                <a:gd name="connsiteY8" fmla="*/ 0 h 273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55" h="273297">
                  <a:moveTo>
                    <a:pt x="0" y="0"/>
                  </a:moveTo>
                  <a:cubicBezTo>
                    <a:pt x="5027" y="45244"/>
                    <a:pt x="10054" y="90488"/>
                    <a:pt x="19050" y="98425"/>
                  </a:cubicBezTo>
                  <a:cubicBezTo>
                    <a:pt x="28046" y="106363"/>
                    <a:pt x="50271" y="44979"/>
                    <a:pt x="53975" y="47625"/>
                  </a:cubicBezTo>
                  <a:cubicBezTo>
                    <a:pt x="57679" y="50271"/>
                    <a:pt x="44979" y="83608"/>
                    <a:pt x="41275" y="114300"/>
                  </a:cubicBezTo>
                  <a:cubicBezTo>
                    <a:pt x="37571" y="144992"/>
                    <a:pt x="29104" y="205846"/>
                    <a:pt x="31750" y="231775"/>
                  </a:cubicBezTo>
                  <a:cubicBezTo>
                    <a:pt x="34396" y="257704"/>
                    <a:pt x="52387" y="282575"/>
                    <a:pt x="57150" y="269875"/>
                  </a:cubicBezTo>
                  <a:cubicBezTo>
                    <a:pt x="61913" y="257175"/>
                    <a:pt x="67733" y="190500"/>
                    <a:pt x="60325" y="155575"/>
                  </a:cubicBezTo>
                  <a:cubicBezTo>
                    <a:pt x="52917" y="120650"/>
                    <a:pt x="12700" y="60325"/>
                    <a:pt x="12700" y="603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1C792352-8247-38CE-2593-BDADBD5EFAE9}"/>
                </a:ext>
              </a:extLst>
            </p:cNvPr>
            <p:cNvSpPr/>
            <p:nvPr/>
          </p:nvSpPr>
          <p:spPr>
            <a:xfrm>
              <a:off x="8000610" y="7099249"/>
              <a:ext cx="35463" cy="357352"/>
            </a:xfrm>
            <a:custGeom>
              <a:avLst/>
              <a:gdLst>
                <a:gd name="connsiteX0" fmla="*/ 3565 w 35463"/>
                <a:gd name="connsiteY0" fmla="*/ 51 h 357352"/>
                <a:gd name="connsiteX1" fmla="*/ 19440 w 35463"/>
                <a:gd name="connsiteY1" fmla="*/ 174676 h 357352"/>
                <a:gd name="connsiteX2" fmla="*/ 35315 w 35463"/>
                <a:gd name="connsiteY2" fmla="*/ 355651 h 357352"/>
                <a:gd name="connsiteX3" fmla="*/ 25790 w 35463"/>
                <a:gd name="connsiteY3" fmla="*/ 257226 h 357352"/>
                <a:gd name="connsiteX4" fmla="*/ 390 w 35463"/>
                <a:gd name="connsiteY4" fmla="*/ 120701 h 357352"/>
                <a:gd name="connsiteX5" fmla="*/ 9915 w 35463"/>
                <a:gd name="connsiteY5" fmla="*/ 155626 h 357352"/>
                <a:gd name="connsiteX6" fmla="*/ 3565 w 35463"/>
                <a:gd name="connsiteY6" fmla="*/ 51 h 3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63" h="357352">
                  <a:moveTo>
                    <a:pt x="3565" y="51"/>
                  </a:moveTo>
                  <a:cubicBezTo>
                    <a:pt x="5152" y="3226"/>
                    <a:pt x="14148" y="115409"/>
                    <a:pt x="19440" y="174676"/>
                  </a:cubicBezTo>
                  <a:cubicBezTo>
                    <a:pt x="24732" y="233943"/>
                    <a:pt x="34257" y="341893"/>
                    <a:pt x="35315" y="355651"/>
                  </a:cubicBezTo>
                  <a:cubicBezTo>
                    <a:pt x="36373" y="369409"/>
                    <a:pt x="31611" y="296384"/>
                    <a:pt x="25790" y="257226"/>
                  </a:cubicBezTo>
                  <a:cubicBezTo>
                    <a:pt x="19969" y="218068"/>
                    <a:pt x="3036" y="137634"/>
                    <a:pt x="390" y="120701"/>
                  </a:cubicBezTo>
                  <a:cubicBezTo>
                    <a:pt x="-2256" y="103768"/>
                    <a:pt x="9386" y="170443"/>
                    <a:pt x="9915" y="155626"/>
                  </a:cubicBezTo>
                  <a:cubicBezTo>
                    <a:pt x="10444" y="140809"/>
                    <a:pt x="1978" y="-3124"/>
                    <a:pt x="3565" y="5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B82F7BFD-3F27-976A-2DD5-EBB6AF9ACFBF}"/>
                </a:ext>
              </a:extLst>
            </p:cNvPr>
            <p:cNvSpPr/>
            <p:nvPr/>
          </p:nvSpPr>
          <p:spPr>
            <a:xfrm>
              <a:off x="8099058" y="7210421"/>
              <a:ext cx="57652" cy="604373"/>
            </a:xfrm>
            <a:custGeom>
              <a:avLst/>
              <a:gdLst>
                <a:gd name="connsiteX0" fmla="*/ 367 w 57652"/>
                <a:gd name="connsiteY0" fmla="*/ 4 h 604373"/>
                <a:gd name="connsiteX1" fmla="*/ 19417 w 57652"/>
                <a:gd name="connsiteY1" fmla="*/ 231779 h 604373"/>
                <a:gd name="connsiteX2" fmla="*/ 57517 w 57652"/>
                <a:gd name="connsiteY2" fmla="*/ 165104 h 604373"/>
                <a:gd name="connsiteX3" fmla="*/ 32117 w 57652"/>
                <a:gd name="connsiteY3" fmla="*/ 244479 h 604373"/>
                <a:gd name="connsiteX4" fmla="*/ 32117 w 57652"/>
                <a:gd name="connsiteY4" fmla="*/ 396879 h 604373"/>
                <a:gd name="connsiteX5" fmla="*/ 25767 w 57652"/>
                <a:gd name="connsiteY5" fmla="*/ 603254 h 604373"/>
                <a:gd name="connsiteX6" fmla="*/ 32117 w 57652"/>
                <a:gd name="connsiteY6" fmla="*/ 466729 h 604373"/>
                <a:gd name="connsiteX7" fmla="*/ 38467 w 57652"/>
                <a:gd name="connsiteY7" fmla="*/ 203204 h 604373"/>
                <a:gd name="connsiteX8" fmla="*/ 35292 w 57652"/>
                <a:gd name="connsiteY8" fmla="*/ 238129 h 604373"/>
                <a:gd name="connsiteX9" fmla="*/ 367 w 57652"/>
                <a:gd name="connsiteY9" fmla="*/ 4 h 604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652" h="604373">
                  <a:moveTo>
                    <a:pt x="367" y="4"/>
                  </a:moveTo>
                  <a:cubicBezTo>
                    <a:pt x="-2279" y="-1054"/>
                    <a:pt x="9892" y="204262"/>
                    <a:pt x="19417" y="231779"/>
                  </a:cubicBezTo>
                  <a:cubicBezTo>
                    <a:pt x="28942" y="259296"/>
                    <a:pt x="55400" y="162987"/>
                    <a:pt x="57517" y="165104"/>
                  </a:cubicBezTo>
                  <a:cubicBezTo>
                    <a:pt x="59634" y="167221"/>
                    <a:pt x="36350" y="205850"/>
                    <a:pt x="32117" y="244479"/>
                  </a:cubicBezTo>
                  <a:cubicBezTo>
                    <a:pt x="27884" y="283108"/>
                    <a:pt x="33175" y="337083"/>
                    <a:pt x="32117" y="396879"/>
                  </a:cubicBezTo>
                  <a:cubicBezTo>
                    <a:pt x="31059" y="456675"/>
                    <a:pt x="25767" y="591612"/>
                    <a:pt x="25767" y="603254"/>
                  </a:cubicBezTo>
                  <a:cubicBezTo>
                    <a:pt x="25767" y="614896"/>
                    <a:pt x="30000" y="533404"/>
                    <a:pt x="32117" y="466729"/>
                  </a:cubicBezTo>
                  <a:cubicBezTo>
                    <a:pt x="34234" y="400054"/>
                    <a:pt x="37938" y="241304"/>
                    <a:pt x="38467" y="203204"/>
                  </a:cubicBezTo>
                  <a:cubicBezTo>
                    <a:pt x="38996" y="165104"/>
                    <a:pt x="38467" y="266704"/>
                    <a:pt x="35292" y="238129"/>
                  </a:cubicBezTo>
                  <a:cubicBezTo>
                    <a:pt x="32117" y="209554"/>
                    <a:pt x="3013" y="1062"/>
                    <a:pt x="367" y="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38506982-E4D1-720C-3D4D-4466FD5E0575}"/>
                </a:ext>
              </a:extLst>
            </p:cNvPr>
            <p:cNvSpPr/>
            <p:nvPr/>
          </p:nvSpPr>
          <p:spPr>
            <a:xfrm>
              <a:off x="8387652" y="7323638"/>
              <a:ext cx="29292" cy="696107"/>
            </a:xfrm>
            <a:custGeom>
              <a:avLst/>
              <a:gdLst>
                <a:gd name="connsiteX0" fmla="*/ 698 w 29292"/>
                <a:gd name="connsiteY0" fmla="*/ 4262 h 696107"/>
                <a:gd name="connsiteX1" fmla="*/ 3873 w 29292"/>
                <a:gd name="connsiteY1" fmla="*/ 667837 h 696107"/>
                <a:gd name="connsiteX2" fmla="*/ 13398 w 29292"/>
                <a:gd name="connsiteY2" fmla="*/ 540837 h 696107"/>
                <a:gd name="connsiteX3" fmla="*/ 29273 w 29292"/>
                <a:gd name="connsiteY3" fmla="*/ 239212 h 696107"/>
                <a:gd name="connsiteX4" fmla="*/ 16573 w 29292"/>
                <a:gd name="connsiteY4" fmla="*/ 375737 h 696107"/>
                <a:gd name="connsiteX5" fmla="*/ 698 w 29292"/>
                <a:gd name="connsiteY5" fmla="*/ 4262 h 69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92" h="696107">
                  <a:moveTo>
                    <a:pt x="698" y="4262"/>
                  </a:moveTo>
                  <a:cubicBezTo>
                    <a:pt x="-1419" y="52945"/>
                    <a:pt x="1756" y="578408"/>
                    <a:pt x="3873" y="667837"/>
                  </a:cubicBezTo>
                  <a:cubicBezTo>
                    <a:pt x="5990" y="757266"/>
                    <a:pt x="9165" y="612274"/>
                    <a:pt x="13398" y="540837"/>
                  </a:cubicBezTo>
                  <a:cubicBezTo>
                    <a:pt x="17631" y="469400"/>
                    <a:pt x="28744" y="266729"/>
                    <a:pt x="29273" y="239212"/>
                  </a:cubicBezTo>
                  <a:cubicBezTo>
                    <a:pt x="29802" y="211695"/>
                    <a:pt x="19219" y="412249"/>
                    <a:pt x="16573" y="375737"/>
                  </a:cubicBezTo>
                  <a:cubicBezTo>
                    <a:pt x="13927" y="339225"/>
                    <a:pt x="2815" y="-44421"/>
                    <a:pt x="698" y="426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E88A408D-D27D-65BE-8889-BEF5764ECDAA}"/>
                </a:ext>
              </a:extLst>
            </p:cNvPr>
            <p:cNvSpPr/>
            <p:nvPr/>
          </p:nvSpPr>
          <p:spPr>
            <a:xfrm>
              <a:off x="8115299" y="7512050"/>
              <a:ext cx="276398" cy="562109"/>
            </a:xfrm>
            <a:custGeom>
              <a:avLst/>
              <a:gdLst>
                <a:gd name="connsiteX0" fmla="*/ 1 w 276398"/>
                <a:gd name="connsiteY0" fmla="*/ 292100 h 562109"/>
                <a:gd name="connsiteX1" fmla="*/ 152401 w 276398"/>
                <a:gd name="connsiteY1" fmla="*/ 107950 h 562109"/>
                <a:gd name="connsiteX2" fmla="*/ 171451 w 276398"/>
                <a:gd name="connsiteY2" fmla="*/ 355600 h 562109"/>
                <a:gd name="connsiteX3" fmla="*/ 209551 w 276398"/>
                <a:gd name="connsiteY3" fmla="*/ 146050 h 562109"/>
                <a:gd name="connsiteX4" fmla="*/ 234951 w 276398"/>
                <a:gd name="connsiteY4" fmla="*/ 0 h 562109"/>
                <a:gd name="connsiteX5" fmla="*/ 238126 w 276398"/>
                <a:gd name="connsiteY5" fmla="*/ 146050 h 562109"/>
                <a:gd name="connsiteX6" fmla="*/ 254001 w 276398"/>
                <a:gd name="connsiteY6" fmla="*/ 558800 h 562109"/>
                <a:gd name="connsiteX7" fmla="*/ 276226 w 276398"/>
                <a:gd name="connsiteY7" fmla="*/ 323850 h 562109"/>
                <a:gd name="connsiteX8" fmla="*/ 241301 w 276398"/>
                <a:gd name="connsiteY8" fmla="*/ 31750 h 562109"/>
                <a:gd name="connsiteX9" fmla="*/ 117476 w 276398"/>
                <a:gd name="connsiteY9" fmla="*/ 342900 h 562109"/>
                <a:gd name="connsiteX10" fmla="*/ 120651 w 276398"/>
                <a:gd name="connsiteY10" fmla="*/ 263525 h 562109"/>
                <a:gd name="connsiteX11" fmla="*/ 98426 w 276398"/>
                <a:gd name="connsiteY11" fmla="*/ 260350 h 562109"/>
                <a:gd name="connsiteX12" fmla="*/ 155576 w 276398"/>
                <a:gd name="connsiteY12" fmla="*/ 101600 h 562109"/>
                <a:gd name="connsiteX13" fmla="*/ 1 w 276398"/>
                <a:gd name="connsiteY13" fmla="*/ 292100 h 562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6398" h="562109">
                  <a:moveTo>
                    <a:pt x="1" y="292100"/>
                  </a:moveTo>
                  <a:cubicBezTo>
                    <a:pt x="-528" y="293158"/>
                    <a:pt x="123826" y="97367"/>
                    <a:pt x="152401" y="107950"/>
                  </a:cubicBezTo>
                  <a:cubicBezTo>
                    <a:pt x="180976" y="118533"/>
                    <a:pt x="161926" y="349250"/>
                    <a:pt x="171451" y="355600"/>
                  </a:cubicBezTo>
                  <a:cubicBezTo>
                    <a:pt x="180976" y="361950"/>
                    <a:pt x="198968" y="205317"/>
                    <a:pt x="209551" y="146050"/>
                  </a:cubicBezTo>
                  <a:cubicBezTo>
                    <a:pt x="220134" y="86783"/>
                    <a:pt x="230189" y="0"/>
                    <a:pt x="234951" y="0"/>
                  </a:cubicBezTo>
                  <a:cubicBezTo>
                    <a:pt x="239713" y="0"/>
                    <a:pt x="234951" y="52917"/>
                    <a:pt x="238126" y="146050"/>
                  </a:cubicBezTo>
                  <a:cubicBezTo>
                    <a:pt x="241301" y="239183"/>
                    <a:pt x="247651" y="529167"/>
                    <a:pt x="254001" y="558800"/>
                  </a:cubicBezTo>
                  <a:cubicBezTo>
                    <a:pt x="260351" y="588433"/>
                    <a:pt x="278343" y="411692"/>
                    <a:pt x="276226" y="323850"/>
                  </a:cubicBezTo>
                  <a:cubicBezTo>
                    <a:pt x="274109" y="236008"/>
                    <a:pt x="267759" y="28575"/>
                    <a:pt x="241301" y="31750"/>
                  </a:cubicBezTo>
                  <a:cubicBezTo>
                    <a:pt x="214843" y="34925"/>
                    <a:pt x="137584" y="304271"/>
                    <a:pt x="117476" y="342900"/>
                  </a:cubicBezTo>
                  <a:cubicBezTo>
                    <a:pt x="97368" y="381529"/>
                    <a:pt x="123826" y="277283"/>
                    <a:pt x="120651" y="263525"/>
                  </a:cubicBezTo>
                  <a:cubicBezTo>
                    <a:pt x="117476" y="249767"/>
                    <a:pt x="92605" y="287338"/>
                    <a:pt x="98426" y="260350"/>
                  </a:cubicBezTo>
                  <a:cubicBezTo>
                    <a:pt x="104247" y="233362"/>
                    <a:pt x="169863" y="100013"/>
                    <a:pt x="155576" y="101600"/>
                  </a:cubicBezTo>
                  <a:cubicBezTo>
                    <a:pt x="141289" y="103187"/>
                    <a:pt x="530" y="291042"/>
                    <a:pt x="1" y="2921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FBE5E69-D0A4-3622-6984-F4FD55FC61AC}"/>
                </a:ext>
              </a:extLst>
            </p:cNvPr>
            <p:cNvSpPr/>
            <p:nvPr/>
          </p:nvSpPr>
          <p:spPr>
            <a:xfrm>
              <a:off x="8406993" y="7365378"/>
              <a:ext cx="76632" cy="296595"/>
            </a:xfrm>
            <a:custGeom>
              <a:avLst/>
              <a:gdLst>
                <a:gd name="connsiteX0" fmla="*/ 76607 w 76632"/>
                <a:gd name="connsiteY0" fmla="*/ 622 h 296595"/>
                <a:gd name="connsiteX1" fmla="*/ 28982 w 76632"/>
                <a:gd name="connsiteY1" fmla="*/ 121272 h 296595"/>
                <a:gd name="connsiteX2" fmla="*/ 3582 w 76632"/>
                <a:gd name="connsiteY2" fmla="*/ 295897 h 296595"/>
                <a:gd name="connsiteX3" fmla="*/ 3582 w 76632"/>
                <a:gd name="connsiteY3" fmla="*/ 51422 h 296595"/>
                <a:gd name="connsiteX4" fmla="*/ 35332 w 76632"/>
                <a:gd name="connsiteY4" fmla="*/ 172072 h 296595"/>
                <a:gd name="connsiteX5" fmla="*/ 76607 w 76632"/>
                <a:gd name="connsiteY5" fmla="*/ 622 h 29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632" h="296595">
                  <a:moveTo>
                    <a:pt x="76607" y="622"/>
                  </a:moveTo>
                  <a:cubicBezTo>
                    <a:pt x="75549" y="-7845"/>
                    <a:pt x="41153" y="72060"/>
                    <a:pt x="28982" y="121272"/>
                  </a:cubicBezTo>
                  <a:cubicBezTo>
                    <a:pt x="16811" y="170485"/>
                    <a:pt x="7815" y="307539"/>
                    <a:pt x="3582" y="295897"/>
                  </a:cubicBezTo>
                  <a:cubicBezTo>
                    <a:pt x="-651" y="284255"/>
                    <a:pt x="-1710" y="72059"/>
                    <a:pt x="3582" y="51422"/>
                  </a:cubicBezTo>
                  <a:cubicBezTo>
                    <a:pt x="8874" y="30785"/>
                    <a:pt x="25807" y="173660"/>
                    <a:pt x="35332" y="172072"/>
                  </a:cubicBezTo>
                  <a:cubicBezTo>
                    <a:pt x="44857" y="170485"/>
                    <a:pt x="77665" y="9089"/>
                    <a:pt x="76607" y="62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20">
              <a:extLst>
                <a:ext uri="{FF2B5EF4-FFF2-40B4-BE49-F238E27FC236}">
                  <a16:creationId xmlns:a16="http://schemas.microsoft.com/office/drawing/2014/main" id="{5596BF66-4EC1-4EA6-2C28-7CED63B97206}"/>
                </a:ext>
              </a:extLst>
            </p:cNvPr>
            <p:cNvSpPr/>
            <p:nvPr/>
          </p:nvSpPr>
          <p:spPr>
            <a:xfrm>
              <a:off x="8413630" y="7552203"/>
              <a:ext cx="54115" cy="1295110"/>
            </a:xfrm>
            <a:custGeom>
              <a:avLst/>
              <a:gdLst>
                <a:gd name="connsiteX0" fmla="*/ 54095 w 54115"/>
                <a:gd name="connsiteY0" fmla="*/ 1122 h 1295110"/>
                <a:gd name="connsiteX1" fmla="*/ 12820 w 54115"/>
                <a:gd name="connsiteY1" fmla="*/ 128122 h 1295110"/>
                <a:gd name="connsiteX2" fmla="*/ 38220 w 54115"/>
                <a:gd name="connsiteY2" fmla="*/ 248772 h 1295110"/>
                <a:gd name="connsiteX3" fmla="*/ 6470 w 54115"/>
                <a:gd name="connsiteY3" fmla="*/ 274172 h 1295110"/>
                <a:gd name="connsiteX4" fmla="*/ 25520 w 54115"/>
                <a:gd name="connsiteY4" fmla="*/ 334497 h 1295110"/>
                <a:gd name="connsiteX5" fmla="*/ 6470 w 54115"/>
                <a:gd name="connsiteY5" fmla="*/ 404347 h 1295110"/>
                <a:gd name="connsiteX6" fmla="*/ 3295 w 54115"/>
                <a:gd name="connsiteY6" fmla="*/ 563097 h 1295110"/>
                <a:gd name="connsiteX7" fmla="*/ 50920 w 54115"/>
                <a:gd name="connsiteY7" fmla="*/ 725022 h 1295110"/>
                <a:gd name="connsiteX8" fmla="*/ 19170 w 54115"/>
                <a:gd name="connsiteY8" fmla="*/ 674222 h 1295110"/>
                <a:gd name="connsiteX9" fmla="*/ 28695 w 54115"/>
                <a:gd name="connsiteY9" fmla="*/ 1029822 h 1295110"/>
                <a:gd name="connsiteX10" fmla="*/ 9645 w 54115"/>
                <a:gd name="connsiteY10" fmla="*/ 1293347 h 1295110"/>
                <a:gd name="connsiteX11" fmla="*/ 31870 w 54115"/>
                <a:gd name="connsiteY11" fmla="*/ 1099672 h 1295110"/>
                <a:gd name="connsiteX12" fmla="*/ 22345 w 54115"/>
                <a:gd name="connsiteY12" fmla="*/ 324972 h 1295110"/>
                <a:gd name="connsiteX13" fmla="*/ 12820 w 54115"/>
                <a:gd name="connsiteY13" fmla="*/ 70972 h 1295110"/>
                <a:gd name="connsiteX14" fmla="*/ 6470 w 54115"/>
                <a:gd name="connsiteY14" fmla="*/ 204322 h 1295110"/>
                <a:gd name="connsiteX15" fmla="*/ 54095 w 54115"/>
                <a:gd name="connsiteY15" fmla="*/ 1122 h 129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115" h="1295110">
                  <a:moveTo>
                    <a:pt x="54095" y="1122"/>
                  </a:moveTo>
                  <a:cubicBezTo>
                    <a:pt x="55153" y="-11578"/>
                    <a:pt x="15466" y="86847"/>
                    <a:pt x="12820" y="128122"/>
                  </a:cubicBezTo>
                  <a:cubicBezTo>
                    <a:pt x="10174" y="169397"/>
                    <a:pt x="39278" y="224430"/>
                    <a:pt x="38220" y="248772"/>
                  </a:cubicBezTo>
                  <a:cubicBezTo>
                    <a:pt x="37162" y="273114"/>
                    <a:pt x="8587" y="259885"/>
                    <a:pt x="6470" y="274172"/>
                  </a:cubicBezTo>
                  <a:cubicBezTo>
                    <a:pt x="4353" y="288460"/>
                    <a:pt x="25520" y="312801"/>
                    <a:pt x="25520" y="334497"/>
                  </a:cubicBezTo>
                  <a:cubicBezTo>
                    <a:pt x="25520" y="356193"/>
                    <a:pt x="10174" y="366247"/>
                    <a:pt x="6470" y="404347"/>
                  </a:cubicBezTo>
                  <a:cubicBezTo>
                    <a:pt x="2766" y="442447"/>
                    <a:pt x="-4113" y="509651"/>
                    <a:pt x="3295" y="563097"/>
                  </a:cubicBezTo>
                  <a:cubicBezTo>
                    <a:pt x="10703" y="616543"/>
                    <a:pt x="48274" y="706501"/>
                    <a:pt x="50920" y="725022"/>
                  </a:cubicBezTo>
                  <a:cubicBezTo>
                    <a:pt x="53566" y="743543"/>
                    <a:pt x="22874" y="623422"/>
                    <a:pt x="19170" y="674222"/>
                  </a:cubicBezTo>
                  <a:cubicBezTo>
                    <a:pt x="15466" y="725022"/>
                    <a:pt x="30282" y="926635"/>
                    <a:pt x="28695" y="1029822"/>
                  </a:cubicBezTo>
                  <a:cubicBezTo>
                    <a:pt x="27108" y="1133009"/>
                    <a:pt x="9116" y="1281705"/>
                    <a:pt x="9645" y="1293347"/>
                  </a:cubicBezTo>
                  <a:cubicBezTo>
                    <a:pt x="10174" y="1304989"/>
                    <a:pt x="29753" y="1261068"/>
                    <a:pt x="31870" y="1099672"/>
                  </a:cubicBezTo>
                  <a:cubicBezTo>
                    <a:pt x="33987" y="938276"/>
                    <a:pt x="25520" y="496422"/>
                    <a:pt x="22345" y="324972"/>
                  </a:cubicBezTo>
                  <a:cubicBezTo>
                    <a:pt x="19170" y="153522"/>
                    <a:pt x="15466" y="91080"/>
                    <a:pt x="12820" y="70972"/>
                  </a:cubicBezTo>
                  <a:cubicBezTo>
                    <a:pt x="10174" y="50864"/>
                    <a:pt x="2237" y="212789"/>
                    <a:pt x="6470" y="204322"/>
                  </a:cubicBezTo>
                  <a:cubicBezTo>
                    <a:pt x="10703" y="195855"/>
                    <a:pt x="53037" y="13822"/>
                    <a:pt x="54095" y="112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72F11606-C4C8-B2A5-5D98-961832B7583D}"/>
                </a:ext>
              </a:extLst>
            </p:cNvPr>
            <p:cNvSpPr/>
            <p:nvPr/>
          </p:nvSpPr>
          <p:spPr>
            <a:xfrm>
              <a:off x="8281400" y="7834436"/>
              <a:ext cx="138730" cy="1058929"/>
            </a:xfrm>
            <a:custGeom>
              <a:avLst/>
              <a:gdLst>
                <a:gd name="connsiteX0" fmla="*/ 138700 w 138730"/>
                <a:gd name="connsiteY0" fmla="*/ 1464 h 1058929"/>
                <a:gd name="connsiteX1" fmla="*/ 100600 w 138730"/>
                <a:gd name="connsiteY1" fmla="*/ 385639 h 1058929"/>
                <a:gd name="connsiteX2" fmla="*/ 116475 w 138730"/>
                <a:gd name="connsiteY2" fmla="*/ 325314 h 1058929"/>
                <a:gd name="connsiteX3" fmla="*/ 113300 w 138730"/>
                <a:gd name="connsiteY3" fmla="*/ 601539 h 1058929"/>
                <a:gd name="connsiteX4" fmla="*/ 129175 w 138730"/>
                <a:gd name="connsiteY4" fmla="*/ 528514 h 1058929"/>
                <a:gd name="connsiteX5" fmla="*/ 135525 w 138730"/>
                <a:gd name="connsiteY5" fmla="*/ 842839 h 1058929"/>
                <a:gd name="connsiteX6" fmla="*/ 126000 w 138730"/>
                <a:gd name="connsiteY6" fmla="*/ 779339 h 1058929"/>
                <a:gd name="connsiteX7" fmla="*/ 126000 w 138730"/>
                <a:gd name="connsiteY7" fmla="*/ 823789 h 1058929"/>
                <a:gd name="connsiteX8" fmla="*/ 49800 w 138730"/>
                <a:gd name="connsiteY8" fmla="*/ 836489 h 1058929"/>
                <a:gd name="connsiteX9" fmla="*/ 43450 w 138730"/>
                <a:gd name="connsiteY9" fmla="*/ 836489 h 1058929"/>
                <a:gd name="connsiteX10" fmla="*/ 81550 w 138730"/>
                <a:gd name="connsiteY10" fmla="*/ 839664 h 1058929"/>
                <a:gd name="connsiteX11" fmla="*/ 30750 w 138730"/>
                <a:gd name="connsiteY11" fmla="*/ 944439 h 1058929"/>
                <a:gd name="connsiteX12" fmla="*/ 27575 w 138730"/>
                <a:gd name="connsiteY12" fmla="*/ 814264 h 1058929"/>
                <a:gd name="connsiteX13" fmla="*/ 2175 w 138730"/>
                <a:gd name="connsiteY13" fmla="*/ 1058739 h 1058929"/>
                <a:gd name="connsiteX14" fmla="*/ 91075 w 138730"/>
                <a:gd name="connsiteY14" fmla="*/ 849189 h 1058929"/>
                <a:gd name="connsiteX15" fmla="*/ 110125 w 138730"/>
                <a:gd name="connsiteY15" fmla="*/ 541214 h 1058929"/>
                <a:gd name="connsiteX16" fmla="*/ 113300 w 138730"/>
                <a:gd name="connsiteY16" fmla="*/ 230064 h 1058929"/>
                <a:gd name="connsiteX17" fmla="*/ 106950 w 138730"/>
                <a:gd name="connsiteY17" fmla="*/ 252289 h 1058929"/>
                <a:gd name="connsiteX18" fmla="*/ 138700 w 138730"/>
                <a:gd name="connsiteY18" fmla="*/ 1464 h 105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8730" h="1058929">
                  <a:moveTo>
                    <a:pt x="138700" y="1464"/>
                  </a:moveTo>
                  <a:cubicBezTo>
                    <a:pt x="137642" y="23689"/>
                    <a:pt x="104304" y="331664"/>
                    <a:pt x="100600" y="385639"/>
                  </a:cubicBezTo>
                  <a:cubicBezTo>
                    <a:pt x="96896" y="439614"/>
                    <a:pt x="114358" y="289331"/>
                    <a:pt x="116475" y="325314"/>
                  </a:cubicBezTo>
                  <a:cubicBezTo>
                    <a:pt x="118592" y="361297"/>
                    <a:pt x="111183" y="567672"/>
                    <a:pt x="113300" y="601539"/>
                  </a:cubicBezTo>
                  <a:cubicBezTo>
                    <a:pt x="115417" y="635406"/>
                    <a:pt x="125471" y="488297"/>
                    <a:pt x="129175" y="528514"/>
                  </a:cubicBezTo>
                  <a:cubicBezTo>
                    <a:pt x="132879" y="568731"/>
                    <a:pt x="136054" y="801035"/>
                    <a:pt x="135525" y="842839"/>
                  </a:cubicBezTo>
                  <a:cubicBezTo>
                    <a:pt x="134996" y="884643"/>
                    <a:pt x="127587" y="782514"/>
                    <a:pt x="126000" y="779339"/>
                  </a:cubicBezTo>
                  <a:cubicBezTo>
                    <a:pt x="124413" y="776164"/>
                    <a:pt x="138700" y="814264"/>
                    <a:pt x="126000" y="823789"/>
                  </a:cubicBezTo>
                  <a:cubicBezTo>
                    <a:pt x="113300" y="833314"/>
                    <a:pt x="63558" y="834372"/>
                    <a:pt x="49800" y="836489"/>
                  </a:cubicBezTo>
                  <a:cubicBezTo>
                    <a:pt x="36042" y="838606"/>
                    <a:pt x="38158" y="835960"/>
                    <a:pt x="43450" y="836489"/>
                  </a:cubicBezTo>
                  <a:cubicBezTo>
                    <a:pt x="48742" y="837018"/>
                    <a:pt x="83667" y="821672"/>
                    <a:pt x="81550" y="839664"/>
                  </a:cubicBezTo>
                  <a:cubicBezTo>
                    <a:pt x="79433" y="857656"/>
                    <a:pt x="39746" y="948672"/>
                    <a:pt x="30750" y="944439"/>
                  </a:cubicBezTo>
                  <a:cubicBezTo>
                    <a:pt x="21754" y="940206"/>
                    <a:pt x="32337" y="795214"/>
                    <a:pt x="27575" y="814264"/>
                  </a:cubicBezTo>
                  <a:cubicBezTo>
                    <a:pt x="22813" y="833314"/>
                    <a:pt x="-8408" y="1052918"/>
                    <a:pt x="2175" y="1058739"/>
                  </a:cubicBezTo>
                  <a:cubicBezTo>
                    <a:pt x="12758" y="1064560"/>
                    <a:pt x="73083" y="935443"/>
                    <a:pt x="91075" y="849189"/>
                  </a:cubicBezTo>
                  <a:cubicBezTo>
                    <a:pt x="109067" y="762935"/>
                    <a:pt x="106421" y="644401"/>
                    <a:pt x="110125" y="541214"/>
                  </a:cubicBezTo>
                  <a:cubicBezTo>
                    <a:pt x="113829" y="438027"/>
                    <a:pt x="113829" y="278218"/>
                    <a:pt x="113300" y="230064"/>
                  </a:cubicBezTo>
                  <a:cubicBezTo>
                    <a:pt x="112771" y="181910"/>
                    <a:pt x="101129" y="287743"/>
                    <a:pt x="106950" y="252289"/>
                  </a:cubicBezTo>
                  <a:cubicBezTo>
                    <a:pt x="112771" y="216835"/>
                    <a:pt x="139758" y="-20761"/>
                    <a:pt x="138700" y="146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9E9F1D0-FF88-DC76-10C5-15BB2E69B16C}"/>
                </a:ext>
              </a:extLst>
            </p:cNvPr>
            <p:cNvSpPr/>
            <p:nvPr/>
          </p:nvSpPr>
          <p:spPr>
            <a:xfrm>
              <a:off x="6054477" y="3244559"/>
              <a:ext cx="29000" cy="1347489"/>
            </a:xfrm>
            <a:custGeom>
              <a:avLst/>
              <a:gdLst>
                <a:gd name="connsiteX0" fmla="*/ 28823 w 29000"/>
                <a:gd name="connsiteY0" fmla="*/ 291 h 1347489"/>
                <a:gd name="connsiteX1" fmla="*/ 3423 w 29000"/>
                <a:gd name="connsiteY1" fmla="*/ 282866 h 1347489"/>
                <a:gd name="connsiteX2" fmla="*/ 22473 w 29000"/>
                <a:gd name="connsiteY2" fmla="*/ 235241 h 1347489"/>
                <a:gd name="connsiteX3" fmla="*/ 12948 w 29000"/>
                <a:gd name="connsiteY3" fmla="*/ 540041 h 1347489"/>
                <a:gd name="connsiteX4" fmla="*/ 19298 w 29000"/>
                <a:gd name="connsiteY4" fmla="*/ 486066 h 1347489"/>
                <a:gd name="connsiteX5" fmla="*/ 19298 w 29000"/>
                <a:gd name="connsiteY5" fmla="*/ 1295691 h 1347489"/>
                <a:gd name="connsiteX6" fmla="*/ 28823 w 29000"/>
                <a:gd name="connsiteY6" fmla="*/ 1136941 h 1347489"/>
                <a:gd name="connsiteX7" fmla="*/ 9773 w 29000"/>
                <a:gd name="connsiteY7" fmla="*/ 89191 h 1347489"/>
                <a:gd name="connsiteX8" fmla="*/ 248 w 29000"/>
                <a:gd name="connsiteY8" fmla="*/ 343191 h 1347489"/>
                <a:gd name="connsiteX9" fmla="*/ 28823 w 29000"/>
                <a:gd name="connsiteY9" fmla="*/ 291 h 1347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00" h="1347489">
                  <a:moveTo>
                    <a:pt x="28823" y="291"/>
                  </a:moveTo>
                  <a:cubicBezTo>
                    <a:pt x="29352" y="-9763"/>
                    <a:pt x="4481" y="243708"/>
                    <a:pt x="3423" y="282866"/>
                  </a:cubicBezTo>
                  <a:cubicBezTo>
                    <a:pt x="2365" y="322024"/>
                    <a:pt x="20886" y="192379"/>
                    <a:pt x="22473" y="235241"/>
                  </a:cubicBezTo>
                  <a:cubicBezTo>
                    <a:pt x="24060" y="278103"/>
                    <a:pt x="13477" y="498237"/>
                    <a:pt x="12948" y="540041"/>
                  </a:cubicBezTo>
                  <a:cubicBezTo>
                    <a:pt x="12419" y="581845"/>
                    <a:pt x="18240" y="360124"/>
                    <a:pt x="19298" y="486066"/>
                  </a:cubicBezTo>
                  <a:cubicBezTo>
                    <a:pt x="20356" y="612008"/>
                    <a:pt x="17711" y="1187212"/>
                    <a:pt x="19298" y="1295691"/>
                  </a:cubicBezTo>
                  <a:cubicBezTo>
                    <a:pt x="20885" y="1404170"/>
                    <a:pt x="30410" y="1338024"/>
                    <a:pt x="28823" y="1136941"/>
                  </a:cubicBezTo>
                  <a:cubicBezTo>
                    <a:pt x="27236" y="935858"/>
                    <a:pt x="14535" y="221483"/>
                    <a:pt x="9773" y="89191"/>
                  </a:cubicBezTo>
                  <a:cubicBezTo>
                    <a:pt x="5010" y="-43101"/>
                    <a:pt x="-1339" y="353245"/>
                    <a:pt x="248" y="343191"/>
                  </a:cubicBezTo>
                  <a:cubicBezTo>
                    <a:pt x="1835" y="333137"/>
                    <a:pt x="28294" y="10345"/>
                    <a:pt x="28823" y="29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6F60493D-6825-E0D8-1569-BC6B3269D517}"/>
                </a:ext>
              </a:extLst>
            </p:cNvPr>
            <p:cNvSpPr/>
            <p:nvPr/>
          </p:nvSpPr>
          <p:spPr>
            <a:xfrm>
              <a:off x="5571700" y="3222569"/>
              <a:ext cx="465882" cy="1298724"/>
            </a:xfrm>
            <a:custGeom>
              <a:avLst/>
              <a:gdLst>
                <a:gd name="connsiteX0" fmla="*/ 463975 w 465882"/>
                <a:gd name="connsiteY0" fmla="*/ 56 h 1298724"/>
                <a:gd name="connsiteX1" fmla="*/ 352850 w 465882"/>
                <a:gd name="connsiteY1" fmla="*/ 47681 h 1298724"/>
                <a:gd name="connsiteX2" fmla="*/ 378250 w 465882"/>
                <a:gd name="connsiteY2" fmla="*/ 76256 h 1298724"/>
                <a:gd name="connsiteX3" fmla="*/ 381425 w 465882"/>
                <a:gd name="connsiteY3" fmla="*/ 228656 h 1298724"/>
                <a:gd name="connsiteX4" fmla="*/ 387775 w 465882"/>
                <a:gd name="connsiteY4" fmla="*/ 314381 h 1298724"/>
                <a:gd name="connsiteX5" fmla="*/ 387775 w 465882"/>
                <a:gd name="connsiteY5" fmla="*/ 269931 h 1298724"/>
                <a:gd name="connsiteX6" fmla="*/ 387775 w 465882"/>
                <a:gd name="connsiteY6" fmla="*/ 758881 h 1298724"/>
                <a:gd name="connsiteX7" fmla="*/ 387775 w 465882"/>
                <a:gd name="connsiteY7" fmla="*/ 650931 h 1298724"/>
                <a:gd name="connsiteX8" fmla="*/ 375075 w 465882"/>
                <a:gd name="connsiteY8" fmla="*/ 943031 h 1298724"/>
                <a:gd name="connsiteX9" fmla="*/ 378250 w 465882"/>
                <a:gd name="connsiteY9" fmla="*/ 1295456 h 1298724"/>
                <a:gd name="connsiteX10" fmla="*/ 356025 w 465882"/>
                <a:gd name="connsiteY10" fmla="*/ 1082731 h 1298724"/>
                <a:gd name="connsiteX11" fmla="*/ 362375 w 465882"/>
                <a:gd name="connsiteY11" fmla="*/ 504881 h 1298724"/>
                <a:gd name="connsiteX12" fmla="*/ 368725 w 465882"/>
                <a:gd name="connsiteY12" fmla="*/ 108006 h 1298724"/>
                <a:gd name="connsiteX13" fmla="*/ 349675 w 465882"/>
                <a:gd name="connsiteY13" fmla="*/ 34981 h 1298724"/>
                <a:gd name="connsiteX14" fmla="*/ 425 w 465882"/>
                <a:gd name="connsiteY14" fmla="*/ 66731 h 1298724"/>
                <a:gd name="connsiteX15" fmla="*/ 279825 w 465882"/>
                <a:gd name="connsiteY15" fmla="*/ 63556 h 1298724"/>
                <a:gd name="connsiteX16" fmla="*/ 362375 w 465882"/>
                <a:gd name="connsiteY16" fmla="*/ 44506 h 1298724"/>
                <a:gd name="connsiteX17" fmla="*/ 244900 w 465882"/>
                <a:gd name="connsiteY17" fmla="*/ 38156 h 1298724"/>
                <a:gd name="connsiteX18" fmla="*/ 463975 w 465882"/>
                <a:gd name="connsiteY18" fmla="*/ 56 h 129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882" h="1298724">
                  <a:moveTo>
                    <a:pt x="463975" y="56"/>
                  </a:moveTo>
                  <a:cubicBezTo>
                    <a:pt x="481967" y="1644"/>
                    <a:pt x="367137" y="34981"/>
                    <a:pt x="352850" y="47681"/>
                  </a:cubicBezTo>
                  <a:cubicBezTo>
                    <a:pt x="338562" y="60381"/>
                    <a:pt x="373487" y="46094"/>
                    <a:pt x="378250" y="76256"/>
                  </a:cubicBezTo>
                  <a:cubicBezTo>
                    <a:pt x="383012" y="106419"/>
                    <a:pt x="379838" y="188969"/>
                    <a:pt x="381425" y="228656"/>
                  </a:cubicBezTo>
                  <a:cubicBezTo>
                    <a:pt x="383012" y="268343"/>
                    <a:pt x="386717" y="307502"/>
                    <a:pt x="387775" y="314381"/>
                  </a:cubicBezTo>
                  <a:cubicBezTo>
                    <a:pt x="388833" y="321260"/>
                    <a:pt x="387775" y="269931"/>
                    <a:pt x="387775" y="269931"/>
                  </a:cubicBezTo>
                  <a:lnTo>
                    <a:pt x="387775" y="758881"/>
                  </a:lnTo>
                  <a:cubicBezTo>
                    <a:pt x="387775" y="822381"/>
                    <a:pt x="389892" y="620239"/>
                    <a:pt x="387775" y="650931"/>
                  </a:cubicBezTo>
                  <a:cubicBezTo>
                    <a:pt x="385658" y="681623"/>
                    <a:pt x="376662" y="835610"/>
                    <a:pt x="375075" y="943031"/>
                  </a:cubicBezTo>
                  <a:cubicBezTo>
                    <a:pt x="373488" y="1050452"/>
                    <a:pt x="381425" y="1272173"/>
                    <a:pt x="378250" y="1295456"/>
                  </a:cubicBezTo>
                  <a:cubicBezTo>
                    <a:pt x="375075" y="1318739"/>
                    <a:pt x="358671" y="1214493"/>
                    <a:pt x="356025" y="1082731"/>
                  </a:cubicBezTo>
                  <a:cubicBezTo>
                    <a:pt x="353379" y="950969"/>
                    <a:pt x="360258" y="667335"/>
                    <a:pt x="362375" y="504881"/>
                  </a:cubicBezTo>
                  <a:cubicBezTo>
                    <a:pt x="364492" y="342427"/>
                    <a:pt x="370842" y="186323"/>
                    <a:pt x="368725" y="108006"/>
                  </a:cubicBezTo>
                  <a:cubicBezTo>
                    <a:pt x="366608" y="29689"/>
                    <a:pt x="411058" y="41860"/>
                    <a:pt x="349675" y="34981"/>
                  </a:cubicBezTo>
                  <a:cubicBezTo>
                    <a:pt x="288292" y="28102"/>
                    <a:pt x="12067" y="61969"/>
                    <a:pt x="425" y="66731"/>
                  </a:cubicBezTo>
                  <a:cubicBezTo>
                    <a:pt x="-11217" y="71493"/>
                    <a:pt x="219500" y="67260"/>
                    <a:pt x="279825" y="63556"/>
                  </a:cubicBezTo>
                  <a:cubicBezTo>
                    <a:pt x="340150" y="59852"/>
                    <a:pt x="368196" y="48739"/>
                    <a:pt x="362375" y="44506"/>
                  </a:cubicBezTo>
                  <a:cubicBezTo>
                    <a:pt x="356554" y="40273"/>
                    <a:pt x="228496" y="45564"/>
                    <a:pt x="244900" y="38156"/>
                  </a:cubicBezTo>
                  <a:cubicBezTo>
                    <a:pt x="261304" y="30748"/>
                    <a:pt x="445983" y="-1532"/>
                    <a:pt x="463975" y="5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0E441D81-5E43-F167-4B04-91D8F0D2BE12}"/>
                </a:ext>
              </a:extLst>
            </p:cNvPr>
            <p:cNvSpPr/>
            <p:nvPr/>
          </p:nvSpPr>
          <p:spPr>
            <a:xfrm>
              <a:off x="5044974" y="2800341"/>
              <a:ext cx="76327" cy="165245"/>
            </a:xfrm>
            <a:custGeom>
              <a:avLst/>
              <a:gdLst>
                <a:gd name="connsiteX0" fmla="*/ 3276 w 76327"/>
                <a:gd name="connsiteY0" fmla="*/ 9 h 165245"/>
                <a:gd name="connsiteX1" fmla="*/ 47726 w 76327"/>
                <a:gd name="connsiteY1" fmla="*/ 111134 h 165245"/>
                <a:gd name="connsiteX2" fmla="*/ 101 w 76327"/>
                <a:gd name="connsiteY2" fmla="*/ 165109 h 165245"/>
                <a:gd name="connsiteX3" fmla="*/ 63601 w 76327"/>
                <a:gd name="connsiteY3" fmla="*/ 127009 h 165245"/>
                <a:gd name="connsiteX4" fmla="*/ 101 w 76327"/>
                <a:gd name="connsiteY4" fmla="*/ 139709 h 165245"/>
                <a:gd name="connsiteX5" fmla="*/ 76301 w 76327"/>
                <a:gd name="connsiteY5" fmla="*/ 104784 h 165245"/>
                <a:gd name="connsiteX6" fmla="*/ 3276 w 76327"/>
                <a:gd name="connsiteY6" fmla="*/ 9 h 16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327" h="165245">
                  <a:moveTo>
                    <a:pt x="3276" y="9"/>
                  </a:moveTo>
                  <a:cubicBezTo>
                    <a:pt x="-1486" y="1067"/>
                    <a:pt x="48255" y="83617"/>
                    <a:pt x="47726" y="111134"/>
                  </a:cubicBezTo>
                  <a:cubicBezTo>
                    <a:pt x="47197" y="138651"/>
                    <a:pt x="-2545" y="162463"/>
                    <a:pt x="101" y="165109"/>
                  </a:cubicBezTo>
                  <a:cubicBezTo>
                    <a:pt x="2747" y="167755"/>
                    <a:pt x="63601" y="131242"/>
                    <a:pt x="63601" y="127009"/>
                  </a:cubicBezTo>
                  <a:cubicBezTo>
                    <a:pt x="63601" y="122776"/>
                    <a:pt x="-2016" y="143413"/>
                    <a:pt x="101" y="139709"/>
                  </a:cubicBezTo>
                  <a:cubicBezTo>
                    <a:pt x="2218" y="136005"/>
                    <a:pt x="74714" y="127009"/>
                    <a:pt x="76301" y="104784"/>
                  </a:cubicBezTo>
                  <a:cubicBezTo>
                    <a:pt x="77888" y="82559"/>
                    <a:pt x="8038" y="-1049"/>
                    <a:pt x="3276" y="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660A9A3B-4362-C48D-8AFB-00434E1776CD}"/>
                </a:ext>
              </a:extLst>
            </p:cNvPr>
            <p:cNvSpPr/>
            <p:nvPr/>
          </p:nvSpPr>
          <p:spPr>
            <a:xfrm>
              <a:off x="5333708" y="2955913"/>
              <a:ext cx="775622" cy="74828"/>
            </a:xfrm>
            <a:custGeom>
              <a:avLst/>
              <a:gdLst>
                <a:gd name="connsiteX0" fmla="*/ 774992 w 775622"/>
                <a:gd name="connsiteY0" fmla="*/ 66687 h 74828"/>
                <a:gd name="connsiteX1" fmla="*/ 244767 w 775622"/>
                <a:gd name="connsiteY1" fmla="*/ 9537 h 74828"/>
                <a:gd name="connsiteX2" fmla="*/ 362242 w 775622"/>
                <a:gd name="connsiteY2" fmla="*/ 47637 h 74828"/>
                <a:gd name="connsiteX3" fmla="*/ 38392 w 775622"/>
                <a:gd name="connsiteY3" fmla="*/ 57162 h 74828"/>
                <a:gd name="connsiteX4" fmla="*/ 603542 w 775622"/>
                <a:gd name="connsiteY4" fmla="*/ 73037 h 74828"/>
                <a:gd name="connsiteX5" fmla="*/ 292 w 775622"/>
                <a:gd name="connsiteY5" fmla="*/ 73037 h 74828"/>
                <a:gd name="connsiteX6" fmla="*/ 520992 w 775622"/>
                <a:gd name="connsiteY6" fmla="*/ 60337 h 74828"/>
                <a:gd name="connsiteX7" fmla="*/ 355892 w 775622"/>
                <a:gd name="connsiteY7" fmla="*/ 12 h 74828"/>
                <a:gd name="connsiteX8" fmla="*/ 774992 w 775622"/>
                <a:gd name="connsiteY8" fmla="*/ 66687 h 7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5622" h="74828">
                  <a:moveTo>
                    <a:pt x="774992" y="66687"/>
                  </a:moveTo>
                  <a:cubicBezTo>
                    <a:pt x="756471" y="68274"/>
                    <a:pt x="313559" y="12712"/>
                    <a:pt x="244767" y="9537"/>
                  </a:cubicBezTo>
                  <a:cubicBezTo>
                    <a:pt x="175975" y="6362"/>
                    <a:pt x="396638" y="39700"/>
                    <a:pt x="362242" y="47637"/>
                  </a:cubicBezTo>
                  <a:cubicBezTo>
                    <a:pt x="327846" y="55574"/>
                    <a:pt x="-1825" y="52929"/>
                    <a:pt x="38392" y="57162"/>
                  </a:cubicBezTo>
                  <a:cubicBezTo>
                    <a:pt x="78609" y="61395"/>
                    <a:pt x="609892" y="70391"/>
                    <a:pt x="603542" y="73037"/>
                  </a:cubicBezTo>
                  <a:cubicBezTo>
                    <a:pt x="597192" y="75683"/>
                    <a:pt x="14050" y="75154"/>
                    <a:pt x="292" y="73037"/>
                  </a:cubicBezTo>
                  <a:cubicBezTo>
                    <a:pt x="-13466" y="70920"/>
                    <a:pt x="461725" y="72508"/>
                    <a:pt x="520992" y="60337"/>
                  </a:cubicBezTo>
                  <a:cubicBezTo>
                    <a:pt x="580259" y="48166"/>
                    <a:pt x="313559" y="1070"/>
                    <a:pt x="355892" y="12"/>
                  </a:cubicBezTo>
                  <a:cubicBezTo>
                    <a:pt x="398225" y="-1046"/>
                    <a:pt x="793513" y="65100"/>
                    <a:pt x="774992" y="6668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9CAB0888-E2D2-8C1C-E513-2619E6953572}"/>
                </a:ext>
              </a:extLst>
            </p:cNvPr>
            <p:cNvSpPr/>
            <p:nvPr/>
          </p:nvSpPr>
          <p:spPr>
            <a:xfrm>
              <a:off x="5276263" y="3038475"/>
              <a:ext cx="791456" cy="43414"/>
            </a:xfrm>
            <a:custGeom>
              <a:avLst/>
              <a:gdLst>
                <a:gd name="connsiteX0" fmla="*/ 791162 w 791456"/>
                <a:gd name="connsiteY0" fmla="*/ 0 h 43414"/>
                <a:gd name="connsiteX1" fmla="*/ 451437 w 791456"/>
                <a:gd name="connsiteY1" fmla="*/ 15875 h 43414"/>
                <a:gd name="connsiteX2" fmla="*/ 524462 w 791456"/>
                <a:gd name="connsiteY2" fmla="*/ 34925 h 43414"/>
                <a:gd name="connsiteX3" fmla="*/ 248237 w 791456"/>
                <a:gd name="connsiteY3" fmla="*/ 41275 h 43414"/>
                <a:gd name="connsiteX4" fmla="*/ 587 w 791456"/>
                <a:gd name="connsiteY4" fmla="*/ 31750 h 43414"/>
                <a:gd name="connsiteX5" fmla="*/ 178387 w 791456"/>
                <a:gd name="connsiteY5" fmla="*/ 34925 h 43414"/>
                <a:gd name="connsiteX6" fmla="*/ 146637 w 791456"/>
                <a:gd name="connsiteY6" fmla="*/ 41275 h 43414"/>
                <a:gd name="connsiteX7" fmla="*/ 543512 w 791456"/>
                <a:gd name="connsiteY7" fmla="*/ 41275 h 43414"/>
                <a:gd name="connsiteX8" fmla="*/ 384762 w 791456"/>
                <a:gd name="connsiteY8" fmla="*/ 15875 h 43414"/>
                <a:gd name="connsiteX9" fmla="*/ 791162 w 791456"/>
                <a:gd name="connsiteY9" fmla="*/ 0 h 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1456" h="43414">
                  <a:moveTo>
                    <a:pt x="791162" y="0"/>
                  </a:moveTo>
                  <a:cubicBezTo>
                    <a:pt x="802274" y="0"/>
                    <a:pt x="495887" y="10054"/>
                    <a:pt x="451437" y="15875"/>
                  </a:cubicBezTo>
                  <a:cubicBezTo>
                    <a:pt x="406987" y="21696"/>
                    <a:pt x="558329" y="30692"/>
                    <a:pt x="524462" y="34925"/>
                  </a:cubicBezTo>
                  <a:cubicBezTo>
                    <a:pt x="490595" y="39158"/>
                    <a:pt x="335549" y="41804"/>
                    <a:pt x="248237" y="41275"/>
                  </a:cubicBezTo>
                  <a:cubicBezTo>
                    <a:pt x="160925" y="40746"/>
                    <a:pt x="12229" y="32808"/>
                    <a:pt x="587" y="31750"/>
                  </a:cubicBezTo>
                  <a:cubicBezTo>
                    <a:pt x="-11055" y="30692"/>
                    <a:pt x="154045" y="33338"/>
                    <a:pt x="178387" y="34925"/>
                  </a:cubicBezTo>
                  <a:cubicBezTo>
                    <a:pt x="202729" y="36513"/>
                    <a:pt x="85783" y="40217"/>
                    <a:pt x="146637" y="41275"/>
                  </a:cubicBezTo>
                  <a:cubicBezTo>
                    <a:pt x="207491" y="42333"/>
                    <a:pt x="503824" y="45508"/>
                    <a:pt x="543512" y="41275"/>
                  </a:cubicBezTo>
                  <a:cubicBezTo>
                    <a:pt x="583200" y="37042"/>
                    <a:pt x="348779" y="20637"/>
                    <a:pt x="384762" y="15875"/>
                  </a:cubicBezTo>
                  <a:cubicBezTo>
                    <a:pt x="420745" y="11113"/>
                    <a:pt x="780050" y="0"/>
                    <a:pt x="791162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F2707EBA-F49D-4FD4-13CC-CEEE29814F25}"/>
                </a:ext>
              </a:extLst>
            </p:cNvPr>
            <p:cNvSpPr/>
            <p:nvPr/>
          </p:nvSpPr>
          <p:spPr>
            <a:xfrm>
              <a:off x="4991039" y="3013018"/>
              <a:ext cx="365260" cy="86347"/>
            </a:xfrm>
            <a:custGeom>
              <a:avLst/>
              <a:gdLst>
                <a:gd name="connsiteX0" fmla="*/ 61 w 365260"/>
                <a:gd name="connsiteY0" fmla="*/ 57 h 86347"/>
                <a:gd name="connsiteX1" fmla="*/ 111186 w 365260"/>
                <a:gd name="connsiteY1" fmla="*/ 76257 h 86347"/>
                <a:gd name="connsiteX2" fmla="*/ 177861 w 365260"/>
                <a:gd name="connsiteY2" fmla="*/ 76257 h 86347"/>
                <a:gd name="connsiteX3" fmla="*/ 171511 w 365260"/>
                <a:gd name="connsiteY3" fmla="*/ 79432 h 86347"/>
                <a:gd name="connsiteX4" fmla="*/ 365186 w 365260"/>
                <a:gd name="connsiteY4" fmla="*/ 85782 h 86347"/>
                <a:gd name="connsiteX5" fmla="*/ 193736 w 365260"/>
                <a:gd name="connsiteY5" fmla="*/ 63557 h 86347"/>
                <a:gd name="connsiteX6" fmla="*/ 127061 w 365260"/>
                <a:gd name="connsiteY6" fmla="*/ 63557 h 86347"/>
                <a:gd name="connsiteX7" fmla="*/ 61 w 365260"/>
                <a:gd name="connsiteY7" fmla="*/ 57 h 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260" h="86347">
                  <a:moveTo>
                    <a:pt x="61" y="57"/>
                  </a:moveTo>
                  <a:cubicBezTo>
                    <a:pt x="-2585" y="2174"/>
                    <a:pt x="81553" y="63557"/>
                    <a:pt x="111186" y="76257"/>
                  </a:cubicBezTo>
                  <a:cubicBezTo>
                    <a:pt x="140819" y="88957"/>
                    <a:pt x="167807" y="75728"/>
                    <a:pt x="177861" y="76257"/>
                  </a:cubicBezTo>
                  <a:cubicBezTo>
                    <a:pt x="187915" y="76786"/>
                    <a:pt x="140290" y="77845"/>
                    <a:pt x="171511" y="79432"/>
                  </a:cubicBezTo>
                  <a:cubicBezTo>
                    <a:pt x="202732" y="81019"/>
                    <a:pt x="361482" y="88428"/>
                    <a:pt x="365186" y="85782"/>
                  </a:cubicBezTo>
                  <a:cubicBezTo>
                    <a:pt x="368890" y="83136"/>
                    <a:pt x="233423" y="67261"/>
                    <a:pt x="193736" y="63557"/>
                  </a:cubicBezTo>
                  <a:cubicBezTo>
                    <a:pt x="154049" y="59853"/>
                    <a:pt x="155107" y="72553"/>
                    <a:pt x="127061" y="63557"/>
                  </a:cubicBezTo>
                  <a:cubicBezTo>
                    <a:pt x="99015" y="54561"/>
                    <a:pt x="2707" y="-2060"/>
                    <a:pt x="61" y="5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0150B066-0E44-2C78-08A5-D979E352FF2D}"/>
                </a:ext>
              </a:extLst>
            </p:cNvPr>
            <p:cNvSpPr/>
            <p:nvPr/>
          </p:nvSpPr>
          <p:spPr>
            <a:xfrm>
              <a:off x="5008850" y="3098495"/>
              <a:ext cx="280901" cy="70707"/>
            </a:xfrm>
            <a:custGeom>
              <a:avLst/>
              <a:gdLst>
                <a:gd name="connsiteX0" fmla="*/ 188625 w 280901"/>
                <a:gd name="connsiteY0" fmla="*/ 305 h 70707"/>
                <a:gd name="connsiteX1" fmla="*/ 45750 w 280901"/>
                <a:gd name="connsiteY1" fmla="*/ 6655 h 70707"/>
                <a:gd name="connsiteX2" fmla="*/ 64800 w 280901"/>
                <a:gd name="connsiteY2" fmla="*/ 35230 h 70707"/>
                <a:gd name="connsiteX3" fmla="*/ 14000 w 280901"/>
                <a:gd name="connsiteY3" fmla="*/ 44755 h 70707"/>
                <a:gd name="connsiteX4" fmla="*/ 141000 w 280901"/>
                <a:gd name="connsiteY4" fmla="*/ 16180 h 70707"/>
                <a:gd name="connsiteX5" fmla="*/ 280700 w 280901"/>
                <a:gd name="connsiteY5" fmla="*/ 70155 h 70707"/>
                <a:gd name="connsiteX6" fmla="*/ 109250 w 280901"/>
                <a:gd name="connsiteY6" fmla="*/ 44755 h 70707"/>
                <a:gd name="connsiteX7" fmla="*/ 1300 w 280901"/>
                <a:gd name="connsiteY7" fmla="*/ 54280 h 70707"/>
                <a:gd name="connsiteX8" fmla="*/ 48925 w 280901"/>
                <a:gd name="connsiteY8" fmla="*/ 19355 h 70707"/>
                <a:gd name="connsiteX9" fmla="*/ 39400 w 280901"/>
                <a:gd name="connsiteY9" fmla="*/ 13005 h 70707"/>
                <a:gd name="connsiteX10" fmla="*/ 188625 w 280901"/>
                <a:gd name="connsiteY10" fmla="*/ 305 h 7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0901" h="70707">
                  <a:moveTo>
                    <a:pt x="188625" y="305"/>
                  </a:moveTo>
                  <a:cubicBezTo>
                    <a:pt x="189683" y="-753"/>
                    <a:pt x="66387" y="834"/>
                    <a:pt x="45750" y="6655"/>
                  </a:cubicBezTo>
                  <a:cubicBezTo>
                    <a:pt x="25113" y="12476"/>
                    <a:pt x="70092" y="28880"/>
                    <a:pt x="64800" y="35230"/>
                  </a:cubicBezTo>
                  <a:cubicBezTo>
                    <a:pt x="59508" y="41580"/>
                    <a:pt x="1300" y="47930"/>
                    <a:pt x="14000" y="44755"/>
                  </a:cubicBezTo>
                  <a:cubicBezTo>
                    <a:pt x="26700" y="41580"/>
                    <a:pt x="96550" y="11947"/>
                    <a:pt x="141000" y="16180"/>
                  </a:cubicBezTo>
                  <a:cubicBezTo>
                    <a:pt x="185450" y="20413"/>
                    <a:pt x="285992" y="65393"/>
                    <a:pt x="280700" y="70155"/>
                  </a:cubicBezTo>
                  <a:cubicBezTo>
                    <a:pt x="275408" y="74918"/>
                    <a:pt x="155817" y="47401"/>
                    <a:pt x="109250" y="44755"/>
                  </a:cubicBezTo>
                  <a:cubicBezTo>
                    <a:pt x="62683" y="42109"/>
                    <a:pt x="11354" y="58513"/>
                    <a:pt x="1300" y="54280"/>
                  </a:cubicBezTo>
                  <a:cubicBezTo>
                    <a:pt x="-8754" y="50047"/>
                    <a:pt x="42575" y="26234"/>
                    <a:pt x="48925" y="19355"/>
                  </a:cubicBezTo>
                  <a:cubicBezTo>
                    <a:pt x="55275" y="12476"/>
                    <a:pt x="19821" y="18297"/>
                    <a:pt x="39400" y="13005"/>
                  </a:cubicBezTo>
                  <a:cubicBezTo>
                    <a:pt x="58979" y="7713"/>
                    <a:pt x="187567" y="1363"/>
                    <a:pt x="188625" y="30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9663FFF6-7EC8-0131-64CC-4BEA068A11AC}"/>
                </a:ext>
              </a:extLst>
            </p:cNvPr>
            <p:cNvSpPr/>
            <p:nvPr/>
          </p:nvSpPr>
          <p:spPr>
            <a:xfrm>
              <a:off x="5276196" y="3053626"/>
              <a:ext cx="719921" cy="122192"/>
            </a:xfrm>
            <a:custGeom>
              <a:avLst/>
              <a:gdLst>
                <a:gd name="connsiteX0" fmla="*/ 654 w 719921"/>
                <a:gd name="connsiteY0" fmla="*/ 48349 h 122192"/>
                <a:gd name="connsiteX1" fmla="*/ 251479 w 719921"/>
                <a:gd name="connsiteY1" fmla="*/ 67399 h 122192"/>
                <a:gd name="connsiteX2" fmla="*/ 248304 w 719921"/>
                <a:gd name="connsiteY2" fmla="*/ 76924 h 122192"/>
                <a:gd name="connsiteX3" fmla="*/ 388004 w 719921"/>
                <a:gd name="connsiteY3" fmla="*/ 41999 h 122192"/>
                <a:gd name="connsiteX4" fmla="*/ 353079 w 719921"/>
                <a:gd name="connsiteY4" fmla="*/ 95974 h 122192"/>
                <a:gd name="connsiteX5" fmla="*/ 524529 w 719921"/>
                <a:gd name="connsiteY5" fmla="*/ 80099 h 122192"/>
                <a:gd name="connsiteX6" fmla="*/ 435629 w 719921"/>
                <a:gd name="connsiteY6" fmla="*/ 86449 h 122192"/>
                <a:gd name="connsiteX7" fmla="*/ 718204 w 719921"/>
                <a:gd name="connsiteY7" fmla="*/ 64224 h 122192"/>
                <a:gd name="connsiteX8" fmla="*/ 559454 w 719921"/>
                <a:gd name="connsiteY8" fmla="*/ 3899 h 122192"/>
                <a:gd name="connsiteX9" fmla="*/ 673754 w 719921"/>
                <a:gd name="connsiteY9" fmla="*/ 10249 h 122192"/>
                <a:gd name="connsiteX10" fmla="*/ 543579 w 719921"/>
                <a:gd name="connsiteY10" fmla="*/ 45174 h 122192"/>
                <a:gd name="connsiteX11" fmla="*/ 705504 w 719921"/>
                <a:gd name="connsiteY11" fmla="*/ 35649 h 122192"/>
                <a:gd name="connsiteX12" fmla="*/ 286404 w 719921"/>
                <a:gd name="connsiteY12" fmla="*/ 118199 h 122192"/>
                <a:gd name="connsiteX13" fmla="*/ 337204 w 719921"/>
                <a:gd name="connsiteY13" fmla="*/ 102324 h 122192"/>
                <a:gd name="connsiteX14" fmla="*/ 654 w 719921"/>
                <a:gd name="connsiteY14" fmla="*/ 48349 h 122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9921" h="122192">
                  <a:moveTo>
                    <a:pt x="654" y="48349"/>
                  </a:moveTo>
                  <a:cubicBezTo>
                    <a:pt x="-13633" y="42528"/>
                    <a:pt x="210204" y="62637"/>
                    <a:pt x="251479" y="67399"/>
                  </a:cubicBezTo>
                  <a:cubicBezTo>
                    <a:pt x="292754" y="72161"/>
                    <a:pt x="225550" y="81157"/>
                    <a:pt x="248304" y="76924"/>
                  </a:cubicBezTo>
                  <a:cubicBezTo>
                    <a:pt x="271058" y="72691"/>
                    <a:pt x="370542" y="38824"/>
                    <a:pt x="388004" y="41999"/>
                  </a:cubicBezTo>
                  <a:cubicBezTo>
                    <a:pt x="405467" y="45174"/>
                    <a:pt x="330325" y="89624"/>
                    <a:pt x="353079" y="95974"/>
                  </a:cubicBezTo>
                  <a:cubicBezTo>
                    <a:pt x="375833" y="102324"/>
                    <a:pt x="510771" y="81686"/>
                    <a:pt x="524529" y="80099"/>
                  </a:cubicBezTo>
                  <a:cubicBezTo>
                    <a:pt x="538287" y="78512"/>
                    <a:pt x="435629" y="86449"/>
                    <a:pt x="435629" y="86449"/>
                  </a:cubicBezTo>
                  <a:cubicBezTo>
                    <a:pt x="467908" y="83803"/>
                    <a:pt x="697566" y="77982"/>
                    <a:pt x="718204" y="64224"/>
                  </a:cubicBezTo>
                  <a:cubicBezTo>
                    <a:pt x="738842" y="50466"/>
                    <a:pt x="566862" y="12895"/>
                    <a:pt x="559454" y="3899"/>
                  </a:cubicBezTo>
                  <a:cubicBezTo>
                    <a:pt x="552046" y="-5097"/>
                    <a:pt x="676400" y="3370"/>
                    <a:pt x="673754" y="10249"/>
                  </a:cubicBezTo>
                  <a:cubicBezTo>
                    <a:pt x="671108" y="17128"/>
                    <a:pt x="538287" y="40941"/>
                    <a:pt x="543579" y="45174"/>
                  </a:cubicBezTo>
                  <a:cubicBezTo>
                    <a:pt x="548871" y="49407"/>
                    <a:pt x="748366" y="23478"/>
                    <a:pt x="705504" y="35649"/>
                  </a:cubicBezTo>
                  <a:cubicBezTo>
                    <a:pt x="662642" y="47820"/>
                    <a:pt x="347787" y="107087"/>
                    <a:pt x="286404" y="118199"/>
                  </a:cubicBezTo>
                  <a:cubicBezTo>
                    <a:pt x="225021" y="129311"/>
                    <a:pt x="379008" y="115024"/>
                    <a:pt x="337204" y="102324"/>
                  </a:cubicBezTo>
                  <a:cubicBezTo>
                    <a:pt x="295400" y="89624"/>
                    <a:pt x="14941" y="54170"/>
                    <a:pt x="654" y="4834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D1309C10-BE77-BF89-E2FD-3B9213FFA38B}"/>
                </a:ext>
              </a:extLst>
            </p:cNvPr>
            <p:cNvSpPr/>
            <p:nvPr/>
          </p:nvSpPr>
          <p:spPr>
            <a:xfrm>
              <a:off x="5106204" y="3263897"/>
              <a:ext cx="53192" cy="228603"/>
            </a:xfrm>
            <a:custGeom>
              <a:avLst/>
              <a:gdLst>
                <a:gd name="connsiteX0" fmla="*/ 53171 w 53192"/>
                <a:gd name="connsiteY0" fmla="*/ 3 h 228603"/>
                <a:gd name="connsiteX1" fmla="*/ 8721 w 53192"/>
                <a:gd name="connsiteY1" fmla="*/ 88903 h 228603"/>
                <a:gd name="connsiteX2" fmla="*/ 8721 w 53192"/>
                <a:gd name="connsiteY2" fmla="*/ 149228 h 228603"/>
                <a:gd name="connsiteX3" fmla="*/ 11896 w 53192"/>
                <a:gd name="connsiteY3" fmla="*/ 228603 h 228603"/>
                <a:gd name="connsiteX4" fmla="*/ 8721 w 53192"/>
                <a:gd name="connsiteY4" fmla="*/ 149228 h 228603"/>
                <a:gd name="connsiteX5" fmla="*/ 2371 w 53192"/>
                <a:gd name="connsiteY5" fmla="*/ 92078 h 228603"/>
                <a:gd name="connsiteX6" fmla="*/ 53171 w 53192"/>
                <a:gd name="connsiteY6" fmla="*/ 3 h 22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192" h="228603">
                  <a:moveTo>
                    <a:pt x="53171" y="3"/>
                  </a:moveTo>
                  <a:cubicBezTo>
                    <a:pt x="54229" y="-526"/>
                    <a:pt x="16129" y="64032"/>
                    <a:pt x="8721" y="88903"/>
                  </a:cubicBezTo>
                  <a:cubicBezTo>
                    <a:pt x="1313" y="113774"/>
                    <a:pt x="8192" y="125945"/>
                    <a:pt x="8721" y="149228"/>
                  </a:cubicBezTo>
                  <a:cubicBezTo>
                    <a:pt x="9250" y="172511"/>
                    <a:pt x="11896" y="228603"/>
                    <a:pt x="11896" y="228603"/>
                  </a:cubicBezTo>
                  <a:cubicBezTo>
                    <a:pt x="11896" y="228603"/>
                    <a:pt x="10308" y="171982"/>
                    <a:pt x="8721" y="149228"/>
                  </a:cubicBezTo>
                  <a:cubicBezTo>
                    <a:pt x="7134" y="126474"/>
                    <a:pt x="-5037" y="111128"/>
                    <a:pt x="2371" y="92078"/>
                  </a:cubicBezTo>
                  <a:cubicBezTo>
                    <a:pt x="9779" y="73028"/>
                    <a:pt x="52113" y="532"/>
                    <a:pt x="53171" y="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BEA12F36-871D-5542-3B54-69155AF65983}"/>
                </a:ext>
              </a:extLst>
            </p:cNvPr>
            <p:cNvSpPr/>
            <p:nvPr/>
          </p:nvSpPr>
          <p:spPr>
            <a:xfrm>
              <a:off x="5082901" y="3230708"/>
              <a:ext cx="59850" cy="687587"/>
            </a:xfrm>
            <a:custGeom>
              <a:avLst/>
              <a:gdLst>
                <a:gd name="connsiteX0" fmla="*/ 44724 w 59850"/>
                <a:gd name="connsiteY0" fmla="*/ 1442 h 687587"/>
                <a:gd name="connsiteX1" fmla="*/ 16149 w 59850"/>
                <a:gd name="connsiteY1" fmla="*/ 83992 h 687587"/>
                <a:gd name="connsiteX2" fmla="*/ 19324 w 59850"/>
                <a:gd name="connsiteY2" fmla="*/ 230042 h 687587"/>
                <a:gd name="connsiteX3" fmla="*/ 19324 w 59850"/>
                <a:gd name="connsiteY3" fmla="*/ 157017 h 687587"/>
                <a:gd name="connsiteX4" fmla="*/ 32024 w 59850"/>
                <a:gd name="connsiteY4" fmla="*/ 309417 h 687587"/>
                <a:gd name="connsiteX5" fmla="*/ 22499 w 59850"/>
                <a:gd name="connsiteY5" fmla="*/ 417367 h 687587"/>
                <a:gd name="connsiteX6" fmla="*/ 32024 w 59850"/>
                <a:gd name="connsiteY6" fmla="*/ 518967 h 687587"/>
                <a:gd name="connsiteX7" fmla="*/ 35199 w 59850"/>
                <a:gd name="connsiteY7" fmla="*/ 687242 h 687587"/>
                <a:gd name="connsiteX8" fmla="*/ 47899 w 59850"/>
                <a:gd name="connsiteY8" fmla="*/ 553892 h 687587"/>
                <a:gd name="connsiteX9" fmla="*/ 57424 w 59850"/>
                <a:gd name="connsiteY9" fmla="*/ 264967 h 687587"/>
                <a:gd name="connsiteX10" fmla="*/ 274 w 59850"/>
                <a:gd name="connsiteY10" fmla="*/ 150667 h 687587"/>
                <a:gd name="connsiteX11" fmla="*/ 44724 w 59850"/>
                <a:gd name="connsiteY11" fmla="*/ 1442 h 68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850" h="687587">
                  <a:moveTo>
                    <a:pt x="44724" y="1442"/>
                  </a:moveTo>
                  <a:cubicBezTo>
                    <a:pt x="47370" y="-9671"/>
                    <a:pt x="20382" y="45892"/>
                    <a:pt x="16149" y="83992"/>
                  </a:cubicBezTo>
                  <a:cubicBezTo>
                    <a:pt x="11916" y="122092"/>
                    <a:pt x="18795" y="217871"/>
                    <a:pt x="19324" y="230042"/>
                  </a:cubicBezTo>
                  <a:cubicBezTo>
                    <a:pt x="19853" y="242213"/>
                    <a:pt x="17207" y="143788"/>
                    <a:pt x="19324" y="157017"/>
                  </a:cubicBezTo>
                  <a:cubicBezTo>
                    <a:pt x="21441" y="170246"/>
                    <a:pt x="31495" y="266025"/>
                    <a:pt x="32024" y="309417"/>
                  </a:cubicBezTo>
                  <a:cubicBezTo>
                    <a:pt x="32553" y="352809"/>
                    <a:pt x="22499" y="382442"/>
                    <a:pt x="22499" y="417367"/>
                  </a:cubicBezTo>
                  <a:cubicBezTo>
                    <a:pt x="22499" y="452292"/>
                    <a:pt x="29907" y="473988"/>
                    <a:pt x="32024" y="518967"/>
                  </a:cubicBezTo>
                  <a:cubicBezTo>
                    <a:pt x="34141" y="563946"/>
                    <a:pt x="32553" y="681421"/>
                    <a:pt x="35199" y="687242"/>
                  </a:cubicBezTo>
                  <a:cubicBezTo>
                    <a:pt x="37845" y="693063"/>
                    <a:pt x="44195" y="624271"/>
                    <a:pt x="47899" y="553892"/>
                  </a:cubicBezTo>
                  <a:cubicBezTo>
                    <a:pt x="51603" y="483513"/>
                    <a:pt x="65361" y="332171"/>
                    <a:pt x="57424" y="264967"/>
                  </a:cubicBezTo>
                  <a:cubicBezTo>
                    <a:pt x="49487" y="197763"/>
                    <a:pt x="4507" y="188238"/>
                    <a:pt x="274" y="150667"/>
                  </a:cubicBezTo>
                  <a:cubicBezTo>
                    <a:pt x="-3959" y="113096"/>
                    <a:pt x="42078" y="12555"/>
                    <a:pt x="44724" y="144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2820EB9C-DF09-3BC1-F8AB-787914EF024D}"/>
                </a:ext>
              </a:extLst>
            </p:cNvPr>
            <p:cNvSpPr/>
            <p:nvPr/>
          </p:nvSpPr>
          <p:spPr>
            <a:xfrm>
              <a:off x="5184775" y="3250937"/>
              <a:ext cx="28828" cy="293765"/>
            </a:xfrm>
            <a:custGeom>
              <a:avLst/>
              <a:gdLst>
                <a:gd name="connsiteX0" fmla="*/ 19050 w 28828"/>
                <a:gd name="connsiteY0" fmla="*/ 3438 h 293765"/>
                <a:gd name="connsiteX1" fmla="*/ 25400 w 28828"/>
                <a:gd name="connsiteY1" fmla="*/ 76463 h 293765"/>
                <a:gd name="connsiteX2" fmla="*/ 0 w 28828"/>
                <a:gd name="connsiteY2" fmla="*/ 165363 h 293765"/>
                <a:gd name="connsiteX3" fmla="*/ 25400 w 28828"/>
                <a:gd name="connsiteY3" fmla="*/ 117738 h 293765"/>
                <a:gd name="connsiteX4" fmla="*/ 28575 w 28828"/>
                <a:gd name="connsiteY4" fmla="*/ 292363 h 293765"/>
                <a:gd name="connsiteX5" fmla="*/ 25400 w 28828"/>
                <a:gd name="connsiteY5" fmla="*/ 190763 h 293765"/>
                <a:gd name="connsiteX6" fmla="*/ 19050 w 28828"/>
                <a:gd name="connsiteY6" fmla="*/ 3438 h 29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28" h="293765">
                  <a:moveTo>
                    <a:pt x="19050" y="3438"/>
                  </a:moveTo>
                  <a:cubicBezTo>
                    <a:pt x="19050" y="-15612"/>
                    <a:pt x="28575" y="49475"/>
                    <a:pt x="25400" y="76463"/>
                  </a:cubicBezTo>
                  <a:cubicBezTo>
                    <a:pt x="22225" y="103451"/>
                    <a:pt x="0" y="158484"/>
                    <a:pt x="0" y="165363"/>
                  </a:cubicBezTo>
                  <a:cubicBezTo>
                    <a:pt x="0" y="172242"/>
                    <a:pt x="20638" y="96571"/>
                    <a:pt x="25400" y="117738"/>
                  </a:cubicBezTo>
                  <a:cubicBezTo>
                    <a:pt x="30162" y="138905"/>
                    <a:pt x="28575" y="280192"/>
                    <a:pt x="28575" y="292363"/>
                  </a:cubicBezTo>
                  <a:cubicBezTo>
                    <a:pt x="28575" y="304534"/>
                    <a:pt x="28046" y="234684"/>
                    <a:pt x="25400" y="190763"/>
                  </a:cubicBezTo>
                  <a:cubicBezTo>
                    <a:pt x="22754" y="146842"/>
                    <a:pt x="19050" y="22488"/>
                    <a:pt x="19050" y="343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CCE356CA-F69E-96D7-D3BA-F722AB277C73}"/>
                </a:ext>
              </a:extLst>
            </p:cNvPr>
            <p:cNvSpPr/>
            <p:nvPr/>
          </p:nvSpPr>
          <p:spPr>
            <a:xfrm>
              <a:off x="5181500" y="3237276"/>
              <a:ext cx="73131" cy="326256"/>
            </a:xfrm>
            <a:custGeom>
              <a:avLst/>
              <a:gdLst>
                <a:gd name="connsiteX0" fmla="*/ 100 w 73131"/>
                <a:gd name="connsiteY0" fmla="*/ 1224 h 326256"/>
                <a:gd name="connsiteX1" fmla="*/ 66775 w 73131"/>
                <a:gd name="connsiteY1" fmla="*/ 55199 h 326256"/>
                <a:gd name="connsiteX2" fmla="*/ 66775 w 73131"/>
                <a:gd name="connsiteY2" fmla="*/ 121874 h 326256"/>
                <a:gd name="connsiteX3" fmla="*/ 38200 w 73131"/>
                <a:gd name="connsiteY3" fmla="*/ 175849 h 326256"/>
                <a:gd name="connsiteX4" fmla="*/ 73125 w 73131"/>
                <a:gd name="connsiteY4" fmla="*/ 153624 h 326256"/>
                <a:gd name="connsiteX5" fmla="*/ 35025 w 73131"/>
                <a:gd name="connsiteY5" fmla="*/ 325074 h 326256"/>
                <a:gd name="connsiteX6" fmla="*/ 50900 w 73131"/>
                <a:gd name="connsiteY6" fmla="*/ 223474 h 326256"/>
                <a:gd name="connsiteX7" fmla="*/ 50900 w 73131"/>
                <a:gd name="connsiteY7" fmla="*/ 109174 h 326256"/>
                <a:gd name="connsiteX8" fmla="*/ 100 w 73131"/>
                <a:gd name="connsiteY8" fmla="*/ 1224 h 3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131" h="326256">
                  <a:moveTo>
                    <a:pt x="100" y="1224"/>
                  </a:moveTo>
                  <a:cubicBezTo>
                    <a:pt x="2746" y="-7772"/>
                    <a:pt x="55663" y="35091"/>
                    <a:pt x="66775" y="55199"/>
                  </a:cubicBezTo>
                  <a:cubicBezTo>
                    <a:pt x="77887" y="75307"/>
                    <a:pt x="71537" y="101766"/>
                    <a:pt x="66775" y="121874"/>
                  </a:cubicBezTo>
                  <a:cubicBezTo>
                    <a:pt x="62013" y="141982"/>
                    <a:pt x="37142" y="170558"/>
                    <a:pt x="38200" y="175849"/>
                  </a:cubicBezTo>
                  <a:cubicBezTo>
                    <a:pt x="39258" y="181140"/>
                    <a:pt x="73654" y="128753"/>
                    <a:pt x="73125" y="153624"/>
                  </a:cubicBezTo>
                  <a:cubicBezTo>
                    <a:pt x="72596" y="178495"/>
                    <a:pt x="38729" y="313432"/>
                    <a:pt x="35025" y="325074"/>
                  </a:cubicBezTo>
                  <a:cubicBezTo>
                    <a:pt x="31321" y="336716"/>
                    <a:pt x="48254" y="259457"/>
                    <a:pt x="50900" y="223474"/>
                  </a:cubicBezTo>
                  <a:cubicBezTo>
                    <a:pt x="53546" y="187491"/>
                    <a:pt x="54075" y="139866"/>
                    <a:pt x="50900" y="109174"/>
                  </a:cubicBezTo>
                  <a:cubicBezTo>
                    <a:pt x="47725" y="78482"/>
                    <a:pt x="-2546" y="10220"/>
                    <a:pt x="100" y="122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49C45235-CA4A-48EC-8BA6-31CCB06C7AD4}"/>
                </a:ext>
              </a:extLst>
            </p:cNvPr>
            <p:cNvSpPr/>
            <p:nvPr/>
          </p:nvSpPr>
          <p:spPr>
            <a:xfrm>
              <a:off x="5156196" y="3288606"/>
              <a:ext cx="457319" cy="64595"/>
            </a:xfrm>
            <a:custGeom>
              <a:avLst/>
              <a:gdLst>
                <a:gd name="connsiteX0" fmla="*/ 4 w 457319"/>
                <a:gd name="connsiteY0" fmla="*/ 694 h 64595"/>
                <a:gd name="connsiteX1" fmla="*/ 203204 w 457319"/>
                <a:gd name="connsiteY1" fmla="*/ 10219 h 64595"/>
                <a:gd name="connsiteX2" fmla="*/ 165104 w 457319"/>
                <a:gd name="connsiteY2" fmla="*/ 41969 h 64595"/>
                <a:gd name="connsiteX3" fmla="*/ 333379 w 457319"/>
                <a:gd name="connsiteY3" fmla="*/ 64194 h 64595"/>
                <a:gd name="connsiteX4" fmla="*/ 327029 w 457319"/>
                <a:gd name="connsiteY4" fmla="*/ 22919 h 64595"/>
                <a:gd name="connsiteX5" fmla="*/ 457204 w 457319"/>
                <a:gd name="connsiteY5" fmla="*/ 13394 h 64595"/>
                <a:gd name="connsiteX6" fmla="*/ 301629 w 457319"/>
                <a:gd name="connsiteY6" fmla="*/ 45144 h 64595"/>
                <a:gd name="connsiteX7" fmla="*/ 206379 w 457319"/>
                <a:gd name="connsiteY7" fmla="*/ 61019 h 64595"/>
                <a:gd name="connsiteX8" fmla="*/ 209554 w 457319"/>
                <a:gd name="connsiteY8" fmla="*/ 26094 h 64595"/>
                <a:gd name="connsiteX9" fmla="*/ 4 w 457319"/>
                <a:gd name="connsiteY9" fmla="*/ 694 h 6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19" h="64595">
                  <a:moveTo>
                    <a:pt x="4" y="694"/>
                  </a:moveTo>
                  <a:cubicBezTo>
                    <a:pt x="-1054" y="-1952"/>
                    <a:pt x="175687" y="3340"/>
                    <a:pt x="203204" y="10219"/>
                  </a:cubicBezTo>
                  <a:cubicBezTo>
                    <a:pt x="230721" y="17098"/>
                    <a:pt x="143408" y="32973"/>
                    <a:pt x="165104" y="41969"/>
                  </a:cubicBezTo>
                  <a:cubicBezTo>
                    <a:pt x="186800" y="50965"/>
                    <a:pt x="306391" y="67369"/>
                    <a:pt x="333379" y="64194"/>
                  </a:cubicBezTo>
                  <a:cubicBezTo>
                    <a:pt x="360367" y="61019"/>
                    <a:pt x="306391" y="31386"/>
                    <a:pt x="327029" y="22919"/>
                  </a:cubicBezTo>
                  <a:cubicBezTo>
                    <a:pt x="347667" y="14452"/>
                    <a:pt x="461437" y="9690"/>
                    <a:pt x="457204" y="13394"/>
                  </a:cubicBezTo>
                  <a:cubicBezTo>
                    <a:pt x="452971" y="17098"/>
                    <a:pt x="343433" y="37207"/>
                    <a:pt x="301629" y="45144"/>
                  </a:cubicBezTo>
                  <a:cubicBezTo>
                    <a:pt x="259825" y="53081"/>
                    <a:pt x="221725" y="64194"/>
                    <a:pt x="206379" y="61019"/>
                  </a:cubicBezTo>
                  <a:cubicBezTo>
                    <a:pt x="191033" y="57844"/>
                    <a:pt x="247654" y="35619"/>
                    <a:pt x="209554" y="26094"/>
                  </a:cubicBezTo>
                  <a:cubicBezTo>
                    <a:pt x="171454" y="16569"/>
                    <a:pt x="1062" y="3340"/>
                    <a:pt x="4" y="69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07A4890B-E2BC-A22C-9B5A-32730EC735CD}"/>
                </a:ext>
              </a:extLst>
            </p:cNvPr>
            <p:cNvSpPr/>
            <p:nvPr/>
          </p:nvSpPr>
          <p:spPr>
            <a:xfrm>
              <a:off x="5088776" y="3635271"/>
              <a:ext cx="37376" cy="568513"/>
            </a:xfrm>
            <a:custGeom>
              <a:avLst/>
              <a:gdLst>
                <a:gd name="connsiteX0" fmla="*/ 7099 w 37376"/>
                <a:gd name="connsiteY0" fmla="*/ 104 h 568513"/>
                <a:gd name="connsiteX1" fmla="*/ 13449 w 37376"/>
                <a:gd name="connsiteY1" fmla="*/ 355704 h 568513"/>
                <a:gd name="connsiteX2" fmla="*/ 10274 w 37376"/>
                <a:gd name="connsiteY2" fmla="*/ 238229 h 568513"/>
                <a:gd name="connsiteX3" fmla="*/ 749 w 37376"/>
                <a:gd name="connsiteY3" fmla="*/ 441429 h 568513"/>
                <a:gd name="connsiteX4" fmla="*/ 32499 w 37376"/>
                <a:gd name="connsiteY4" fmla="*/ 568429 h 568513"/>
                <a:gd name="connsiteX5" fmla="*/ 35674 w 37376"/>
                <a:gd name="connsiteY5" fmla="*/ 457304 h 568513"/>
                <a:gd name="connsiteX6" fmla="*/ 16624 w 37376"/>
                <a:gd name="connsiteY6" fmla="*/ 244579 h 568513"/>
                <a:gd name="connsiteX7" fmla="*/ 19799 w 37376"/>
                <a:gd name="connsiteY7" fmla="*/ 317604 h 568513"/>
                <a:gd name="connsiteX8" fmla="*/ 7099 w 37376"/>
                <a:gd name="connsiteY8" fmla="*/ 104 h 56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376" h="568513">
                  <a:moveTo>
                    <a:pt x="7099" y="104"/>
                  </a:moveTo>
                  <a:cubicBezTo>
                    <a:pt x="6041" y="6454"/>
                    <a:pt x="12920" y="316017"/>
                    <a:pt x="13449" y="355704"/>
                  </a:cubicBezTo>
                  <a:cubicBezTo>
                    <a:pt x="13978" y="395391"/>
                    <a:pt x="12391" y="223942"/>
                    <a:pt x="10274" y="238229"/>
                  </a:cubicBezTo>
                  <a:cubicBezTo>
                    <a:pt x="8157" y="252517"/>
                    <a:pt x="-2955" y="386396"/>
                    <a:pt x="749" y="441429"/>
                  </a:cubicBezTo>
                  <a:cubicBezTo>
                    <a:pt x="4453" y="496462"/>
                    <a:pt x="26678" y="565783"/>
                    <a:pt x="32499" y="568429"/>
                  </a:cubicBezTo>
                  <a:cubicBezTo>
                    <a:pt x="38320" y="571075"/>
                    <a:pt x="38320" y="511279"/>
                    <a:pt x="35674" y="457304"/>
                  </a:cubicBezTo>
                  <a:cubicBezTo>
                    <a:pt x="33028" y="403329"/>
                    <a:pt x="19270" y="267862"/>
                    <a:pt x="16624" y="244579"/>
                  </a:cubicBezTo>
                  <a:cubicBezTo>
                    <a:pt x="13978" y="221296"/>
                    <a:pt x="20857" y="356762"/>
                    <a:pt x="19799" y="317604"/>
                  </a:cubicBezTo>
                  <a:cubicBezTo>
                    <a:pt x="18741" y="278446"/>
                    <a:pt x="8157" y="-6246"/>
                    <a:pt x="7099" y="10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F7C48404-EECE-9D78-2182-786578CA59E1}"/>
                </a:ext>
              </a:extLst>
            </p:cNvPr>
            <p:cNvSpPr/>
            <p:nvPr/>
          </p:nvSpPr>
          <p:spPr>
            <a:xfrm>
              <a:off x="4997447" y="4117790"/>
              <a:ext cx="149666" cy="990804"/>
            </a:xfrm>
            <a:custGeom>
              <a:avLst/>
              <a:gdLst>
                <a:gd name="connsiteX0" fmla="*/ 73028 w 149666"/>
                <a:gd name="connsiteY0" fmla="*/ 185 h 990804"/>
                <a:gd name="connsiteX1" fmla="*/ 69853 w 149666"/>
                <a:gd name="connsiteY1" fmla="*/ 244660 h 990804"/>
                <a:gd name="connsiteX2" fmla="*/ 73028 w 149666"/>
                <a:gd name="connsiteY2" fmla="*/ 212910 h 990804"/>
                <a:gd name="connsiteX3" fmla="*/ 50803 w 149666"/>
                <a:gd name="connsiteY3" fmla="*/ 254185 h 990804"/>
                <a:gd name="connsiteX4" fmla="*/ 28578 w 149666"/>
                <a:gd name="connsiteY4" fmla="*/ 447860 h 990804"/>
                <a:gd name="connsiteX5" fmla="*/ 28578 w 149666"/>
                <a:gd name="connsiteY5" fmla="*/ 466910 h 990804"/>
                <a:gd name="connsiteX6" fmla="*/ 66678 w 149666"/>
                <a:gd name="connsiteY6" fmla="*/ 378010 h 990804"/>
                <a:gd name="connsiteX7" fmla="*/ 101603 w 149666"/>
                <a:gd name="connsiteY7" fmla="*/ 476435 h 990804"/>
                <a:gd name="connsiteX8" fmla="*/ 88903 w 149666"/>
                <a:gd name="connsiteY8" fmla="*/ 705035 h 990804"/>
                <a:gd name="connsiteX9" fmla="*/ 92078 w 149666"/>
                <a:gd name="connsiteY9" fmla="*/ 663760 h 990804"/>
                <a:gd name="connsiteX10" fmla="*/ 88903 w 149666"/>
                <a:gd name="connsiteY10" fmla="*/ 895535 h 990804"/>
                <a:gd name="connsiteX11" fmla="*/ 3 w 149666"/>
                <a:gd name="connsiteY11" fmla="*/ 990785 h 990804"/>
                <a:gd name="connsiteX12" fmla="*/ 85728 w 149666"/>
                <a:gd name="connsiteY12" fmla="*/ 889185 h 990804"/>
                <a:gd name="connsiteX13" fmla="*/ 149228 w 149666"/>
                <a:gd name="connsiteY13" fmla="*/ 673285 h 990804"/>
                <a:gd name="connsiteX14" fmla="*/ 53978 w 149666"/>
                <a:gd name="connsiteY14" fmla="*/ 451035 h 990804"/>
                <a:gd name="connsiteX15" fmla="*/ 34928 w 149666"/>
                <a:gd name="connsiteY15" fmla="*/ 505010 h 990804"/>
                <a:gd name="connsiteX16" fmla="*/ 66678 w 149666"/>
                <a:gd name="connsiteY16" fmla="*/ 241485 h 990804"/>
                <a:gd name="connsiteX17" fmla="*/ 60328 w 149666"/>
                <a:gd name="connsiteY17" fmla="*/ 289110 h 990804"/>
                <a:gd name="connsiteX18" fmla="*/ 73028 w 149666"/>
                <a:gd name="connsiteY18" fmla="*/ 185 h 99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9666" h="990804">
                  <a:moveTo>
                    <a:pt x="73028" y="185"/>
                  </a:moveTo>
                  <a:cubicBezTo>
                    <a:pt x="74615" y="-7223"/>
                    <a:pt x="69853" y="209206"/>
                    <a:pt x="69853" y="244660"/>
                  </a:cubicBezTo>
                  <a:cubicBezTo>
                    <a:pt x="69853" y="280114"/>
                    <a:pt x="76203" y="211323"/>
                    <a:pt x="73028" y="212910"/>
                  </a:cubicBezTo>
                  <a:cubicBezTo>
                    <a:pt x="69853" y="214497"/>
                    <a:pt x="58211" y="215027"/>
                    <a:pt x="50803" y="254185"/>
                  </a:cubicBezTo>
                  <a:cubicBezTo>
                    <a:pt x="43395" y="293343"/>
                    <a:pt x="32282" y="412406"/>
                    <a:pt x="28578" y="447860"/>
                  </a:cubicBezTo>
                  <a:cubicBezTo>
                    <a:pt x="24874" y="483314"/>
                    <a:pt x="22228" y="478552"/>
                    <a:pt x="28578" y="466910"/>
                  </a:cubicBezTo>
                  <a:cubicBezTo>
                    <a:pt x="34928" y="455268"/>
                    <a:pt x="54507" y="376423"/>
                    <a:pt x="66678" y="378010"/>
                  </a:cubicBezTo>
                  <a:cubicBezTo>
                    <a:pt x="78849" y="379597"/>
                    <a:pt x="97899" y="421931"/>
                    <a:pt x="101603" y="476435"/>
                  </a:cubicBezTo>
                  <a:cubicBezTo>
                    <a:pt x="105307" y="530939"/>
                    <a:pt x="90490" y="673814"/>
                    <a:pt x="88903" y="705035"/>
                  </a:cubicBezTo>
                  <a:cubicBezTo>
                    <a:pt x="87316" y="736256"/>
                    <a:pt x="92078" y="632010"/>
                    <a:pt x="92078" y="663760"/>
                  </a:cubicBezTo>
                  <a:cubicBezTo>
                    <a:pt x="92078" y="695510"/>
                    <a:pt x="104249" y="841031"/>
                    <a:pt x="88903" y="895535"/>
                  </a:cubicBezTo>
                  <a:cubicBezTo>
                    <a:pt x="73557" y="950039"/>
                    <a:pt x="532" y="991843"/>
                    <a:pt x="3" y="990785"/>
                  </a:cubicBezTo>
                  <a:cubicBezTo>
                    <a:pt x="-526" y="989727"/>
                    <a:pt x="60857" y="942102"/>
                    <a:pt x="85728" y="889185"/>
                  </a:cubicBezTo>
                  <a:cubicBezTo>
                    <a:pt x="110599" y="836268"/>
                    <a:pt x="154520" y="746310"/>
                    <a:pt x="149228" y="673285"/>
                  </a:cubicBezTo>
                  <a:cubicBezTo>
                    <a:pt x="143936" y="600260"/>
                    <a:pt x="73028" y="479081"/>
                    <a:pt x="53978" y="451035"/>
                  </a:cubicBezTo>
                  <a:cubicBezTo>
                    <a:pt x="34928" y="422989"/>
                    <a:pt x="32811" y="539935"/>
                    <a:pt x="34928" y="505010"/>
                  </a:cubicBezTo>
                  <a:cubicBezTo>
                    <a:pt x="37045" y="470085"/>
                    <a:pt x="62445" y="277468"/>
                    <a:pt x="66678" y="241485"/>
                  </a:cubicBezTo>
                  <a:cubicBezTo>
                    <a:pt x="70911" y="205502"/>
                    <a:pt x="58740" y="327210"/>
                    <a:pt x="60328" y="289110"/>
                  </a:cubicBezTo>
                  <a:cubicBezTo>
                    <a:pt x="61916" y="251010"/>
                    <a:pt x="71441" y="7593"/>
                    <a:pt x="73028" y="18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20CA2440-09D9-273D-8FC8-86B133A7C4DD}"/>
                </a:ext>
              </a:extLst>
            </p:cNvPr>
            <p:cNvSpPr/>
            <p:nvPr/>
          </p:nvSpPr>
          <p:spPr>
            <a:xfrm>
              <a:off x="5044763" y="4081279"/>
              <a:ext cx="175058" cy="624114"/>
            </a:xfrm>
            <a:custGeom>
              <a:avLst/>
              <a:gdLst>
                <a:gd name="connsiteX0" fmla="*/ 312 w 175058"/>
                <a:gd name="connsiteY0" fmla="*/ 1771 h 624114"/>
                <a:gd name="connsiteX1" fmla="*/ 101912 w 175058"/>
                <a:gd name="connsiteY1" fmla="*/ 414521 h 624114"/>
                <a:gd name="connsiteX2" fmla="*/ 89212 w 175058"/>
                <a:gd name="connsiteY2" fmla="*/ 277996 h 624114"/>
                <a:gd name="connsiteX3" fmla="*/ 101912 w 175058"/>
                <a:gd name="connsiteY3" fmla="*/ 484371 h 624114"/>
                <a:gd name="connsiteX4" fmla="*/ 105087 w 175058"/>
                <a:gd name="connsiteY4" fmla="*/ 544696 h 624114"/>
                <a:gd name="connsiteX5" fmla="*/ 174937 w 175058"/>
                <a:gd name="connsiteY5" fmla="*/ 624071 h 624114"/>
                <a:gd name="connsiteX6" fmla="*/ 120962 w 175058"/>
                <a:gd name="connsiteY6" fmla="*/ 551046 h 624114"/>
                <a:gd name="connsiteX7" fmla="*/ 82862 w 175058"/>
                <a:gd name="connsiteY7" fmla="*/ 287521 h 624114"/>
                <a:gd name="connsiteX8" fmla="*/ 70162 w 175058"/>
                <a:gd name="connsiteY8" fmla="*/ 265296 h 624114"/>
                <a:gd name="connsiteX9" fmla="*/ 312 w 175058"/>
                <a:gd name="connsiteY9" fmla="*/ 1771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058" h="624114">
                  <a:moveTo>
                    <a:pt x="312" y="1771"/>
                  </a:moveTo>
                  <a:cubicBezTo>
                    <a:pt x="5604" y="26642"/>
                    <a:pt x="87095" y="368484"/>
                    <a:pt x="101912" y="414521"/>
                  </a:cubicBezTo>
                  <a:cubicBezTo>
                    <a:pt x="116729" y="460558"/>
                    <a:pt x="89212" y="266354"/>
                    <a:pt x="89212" y="277996"/>
                  </a:cubicBezTo>
                  <a:cubicBezTo>
                    <a:pt x="89212" y="289638"/>
                    <a:pt x="99266" y="439921"/>
                    <a:pt x="101912" y="484371"/>
                  </a:cubicBezTo>
                  <a:cubicBezTo>
                    <a:pt x="104558" y="528821"/>
                    <a:pt x="92916" y="521413"/>
                    <a:pt x="105087" y="544696"/>
                  </a:cubicBezTo>
                  <a:cubicBezTo>
                    <a:pt x="117258" y="567979"/>
                    <a:pt x="172291" y="623013"/>
                    <a:pt x="174937" y="624071"/>
                  </a:cubicBezTo>
                  <a:cubicBezTo>
                    <a:pt x="177583" y="625129"/>
                    <a:pt x="136308" y="607138"/>
                    <a:pt x="120962" y="551046"/>
                  </a:cubicBezTo>
                  <a:cubicBezTo>
                    <a:pt x="105616" y="494954"/>
                    <a:pt x="91329" y="335146"/>
                    <a:pt x="82862" y="287521"/>
                  </a:cubicBezTo>
                  <a:cubicBezTo>
                    <a:pt x="74395" y="239896"/>
                    <a:pt x="81804" y="309217"/>
                    <a:pt x="70162" y="265296"/>
                  </a:cubicBezTo>
                  <a:cubicBezTo>
                    <a:pt x="58520" y="221375"/>
                    <a:pt x="-4980" y="-23100"/>
                    <a:pt x="312" y="177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0F155A27-203B-0861-D72B-A1D523F22B7E}"/>
                </a:ext>
              </a:extLst>
            </p:cNvPr>
            <p:cNvSpPr/>
            <p:nvPr/>
          </p:nvSpPr>
          <p:spPr>
            <a:xfrm>
              <a:off x="5046941" y="4832349"/>
              <a:ext cx="583285" cy="196877"/>
            </a:xfrm>
            <a:custGeom>
              <a:avLst/>
              <a:gdLst>
                <a:gd name="connsiteX0" fmla="*/ 14009 w 583285"/>
                <a:gd name="connsiteY0" fmla="*/ 161926 h 196877"/>
                <a:gd name="connsiteX1" fmla="*/ 360084 w 583285"/>
                <a:gd name="connsiteY1" fmla="*/ 165101 h 196877"/>
                <a:gd name="connsiteX2" fmla="*/ 302934 w 583285"/>
                <a:gd name="connsiteY2" fmla="*/ 165101 h 196877"/>
                <a:gd name="connsiteX3" fmla="*/ 388659 w 583285"/>
                <a:gd name="connsiteY3" fmla="*/ 152401 h 196877"/>
                <a:gd name="connsiteX4" fmla="*/ 309284 w 583285"/>
                <a:gd name="connsiteY4" fmla="*/ 1 h 196877"/>
                <a:gd name="connsiteX5" fmla="*/ 417234 w 583285"/>
                <a:gd name="connsiteY5" fmla="*/ 155576 h 196877"/>
                <a:gd name="connsiteX6" fmla="*/ 321984 w 583285"/>
                <a:gd name="connsiteY6" fmla="*/ 180976 h 196877"/>
                <a:gd name="connsiteX7" fmla="*/ 487084 w 583285"/>
                <a:gd name="connsiteY7" fmla="*/ 165101 h 196877"/>
                <a:gd name="connsiteX8" fmla="*/ 429934 w 583285"/>
                <a:gd name="connsiteY8" fmla="*/ 139701 h 196877"/>
                <a:gd name="connsiteX9" fmla="*/ 537884 w 583285"/>
                <a:gd name="connsiteY9" fmla="*/ 174626 h 196877"/>
                <a:gd name="connsiteX10" fmla="*/ 550584 w 583285"/>
                <a:gd name="connsiteY10" fmla="*/ 184151 h 196877"/>
                <a:gd name="connsiteX11" fmla="*/ 112434 w 583285"/>
                <a:gd name="connsiteY11" fmla="*/ 196851 h 196877"/>
                <a:gd name="connsiteX12" fmla="*/ 14009 w 583285"/>
                <a:gd name="connsiteY12" fmla="*/ 161926 h 19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3285" h="196877">
                  <a:moveTo>
                    <a:pt x="14009" y="161926"/>
                  </a:moveTo>
                  <a:cubicBezTo>
                    <a:pt x="55284" y="156634"/>
                    <a:pt x="311930" y="164572"/>
                    <a:pt x="360084" y="165101"/>
                  </a:cubicBezTo>
                  <a:cubicBezTo>
                    <a:pt x="408238" y="165630"/>
                    <a:pt x="298172" y="167218"/>
                    <a:pt x="302934" y="165101"/>
                  </a:cubicBezTo>
                  <a:cubicBezTo>
                    <a:pt x="307696" y="162984"/>
                    <a:pt x="387601" y="179918"/>
                    <a:pt x="388659" y="152401"/>
                  </a:cubicBezTo>
                  <a:cubicBezTo>
                    <a:pt x="389717" y="124884"/>
                    <a:pt x="304522" y="-528"/>
                    <a:pt x="309284" y="1"/>
                  </a:cubicBezTo>
                  <a:cubicBezTo>
                    <a:pt x="314047" y="530"/>
                    <a:pt x="415117" y="125414"/>
                    <a:pt x="417234" y="155576"/>
                  </a:cubicBezTo>
                  <a:cubicBezTo>
                    <a:pt x="419351" y="185738"/>
                    <a:pt x="310342" y="179389"/>
                    <a:pt x="321984" y="180976"/>
                  </a:cubicBezTo>
                  <a:cubicBezTo>
                    <a:pt x="333626" y="182563"/>
                    <a:pt x="469092" y="171980"/>
                    <a:pt x="487084" y="165101"/>
                  </a:cubicBezTo>
                  <a:cubicBezTo>
                    <a:pt x="505076" y="158222"/>
                    <a:pt x="421467" y="138114"/>
                    <a:pt x="429934" y="139701"/>
                  </a:cubicBezTo>
                  <a:cubicBezTo>
                    <a:pt x="438401" y="141288"/>
                    <a:pt x="517776" y="167218"/>
                    <a:pt x="537884" y="174626"/>
                  </a:cubicBezTo>
                  <a:cubicBezTo>
                    <a:pt x="557992" y="182034"/>
                    <a:pt x="621492" y="180447"/>
                    <a:pt x="550584" y="184151"/>
                  </a:cubicBezTo>
                  <a:cubicBezTo>
                    <a:pt x="479676" y="187855"/>
                    <a:pt x="197101" y="195793"/>
                    <a:pt x="112434" y="196851"/>
                  </a:cubicBezTo>
                  <a:cubicBezTo>
                    <a:pt x="27767" y="197909"/>
                    <a:pt x="-27266" y="167218"/>
                    <a:pt x="14009" y="16192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F6052389-F884-CB6C-A5CB-63C366998BB9}"/>
                </a:ext>
              </a:extLst>
            </p:cNvPr>
            <p:cNvSpPr/>
            <p:nvPr/>
          </p:nvSpPr>
          <p:spPr>
            <a:xfrm>
              <a:off x="5158803" y="4216265"/>
              <a:ext cx="106243" cy="524043"/>
            </a:xfrm>
            <a:custGeom>
              <a:avLst/>
              <a:gdLst>
                <a:gd name="connsiteX0" fmla="*/ 10097 w 106243"/>
                <a:gd name="connsiteY0" fmla="*/ 135 h 524043"/>
                <a:gd name="connsiteX1" fmla="*/ 67247 w 106243"/>
                <a:gd name="connsiteY1" fmla="*/ 146185 h 524043"/>
                <a:gd name="connsiteX2" fmla="*/ 54547 w 106243"/>
                <a:gd name="connsiteY2" fmla="*/ 181110 h 524043"/>
                <a:gd name="connsiteX3" fmla="*/ 86297 w 106243"/>
                <a:gd name="connsiteY3" fmla="*/ 241435 h 524043"/>
                <a:gd name="connsiteX4" fmla="*/ 60897 w 106243"/>
                <a:gd name="connsiteY4" fmla="*/ 339860 h 524043"/>
                <a:gd name="connsiteX5" fmla="*/ 60897 w 106243"/>
                <a:gd name="connsiteY5" fmla="*/ 479560 h 524043"/>
                <a:gd name="connsiteX6" fmla="*/ 572 w 106243"/>
                <a:gd name="connsiteY6" fmla="*/ 365260 h 524043"/>
                <a:gd name="connsiteX7" fmla="*/ 102172 w 106243"/>
                <a:gd name="connsiteY7" fmla="*/ 524010 h 524043"/>
                <a:gd name="connsiteX8" fmla="*/ 83122 w 106243"/>
                <a:gd name="connsiteY8" fmla="*/ 349385 h 524043"/>
                <a:gd name="connsiteX9" fmla="*/ 54547 w 106243"/>
                <a:gd name="connsiteY9" fmla="*/ 244610 h 524043"/>
                <a:gd name="connsiteX10" fmla="*/ 54547 w 106243"/>
                <a:gd name="connsiteY10" fmla="*/ 177935 h 524043"/>
                <a:gd name="connsiteX11" fmla="*/ 10097 w 106243"/>
                <a:gd name="connsiteY11" fmla="*/ 135 h 52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6243" h="524043">
                  <a:moveTo>
                    <a:pt x="10097" y="135"/>
                  </a:moveTo>
                  <a:cubicBezTo>
                    <a:pt x="12214" y="-5157"/>
                    <a:pt x="67247" y="146185"/>
                    <a:pt x="67247" y="146185"/>
                  </a:cubicBezTo>
                  <a:cubicBezTo>
                    <a:pt x="74655" y="176347"/>
                    <a:pt x="51372" y="165235"/>
                    <a:pt x="54547" y="181110"/>
                  </a:cubicBezTo>
                  <a:cubicBezTo>
                    <a:pt x="57722" y="196985"/>
                    <a:pt x="85239" y="214977"/>
                    <a:pt x="86297" y="241435"/>
                  </a:cubicBezTo>
                  <a:cubicBezTo>
                    <a:pt x="87355" y="267893"/>
                    <a:pt x="65130" y="300172"/>
                    <a:pt x="60897" y="339860"/>
                  </a:cubicBezTo>
                  <a:cubicBezTo>
                    <a:pt x="56664" y="379548"/>
                    <a:pt x="70951" y="475327"/>
                    <a:pt x="60897" y="479560"/>
                  </a:cubicBezTo>
                  <a:cubicBezTo>
                    <a:pt x="50843" y="483793"/>
                    <a:pt x="-6307" y="357852"/>
                    <a:pt x="572" y="365260"/>
                  </a:cubicBezTo>
                  <a:cubicBezTo>
                    <a:pt x="7451" y="372668"/>
                    <a:pt x="88414" y="526656"/>
                    <a:pt x="102172" y="524010"/>
                  </a:cubicBezTo>
                  <a:cubicBezTo>
                    <a:pt x="115930" y="521364"/>
                    <a:pt x="91059" y="395952"/>
                    <a:pt x="83122" y="349385"/>
                  </a:cubicBezTo>
                  <a:cubicBezTo>
                    <a:pt x="75185" y="302818"/>
                    <a:pt x="59309" y="273185"/>
                    <a:pt x="54547" y="244610"/>
                  </a:cubicBezTo>
                  <a:cubicBezTo>
                    <a:pt x="49785" y="216035"/>
                    <a:pt x="63014" y="213389"/>
                    <a:pt x="54547" y="177935"/>
                  </a:cubicBezTo>
                  <a:cubicBezTo>
                    <a:pt x="46080" y="142481"/>
                    <a:pt x="7980" y="5427"/>
                    <a:pt x="10097" y="13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9D12FC73-107F-6C55-21BB-E6E45B43EE59}"/>
                </a:ext>
              </a:extLst>
            </p:cNvPr>
            <p:cNvSpPr/>
            <p:nvPr/>
          </p:nvSpPr>
          <p:spPr>
            <a:xfrm>
              <a:off x="5118081" y="4289396"/>
              <a:ext cx="234388" cy="391762"/>
            </a:xfrm>
            <a:custGeom>
              <a:avLst/>
              <a:gdLst>
                <a:gd name="connsiteX0" fmla="*/ 19 w 234388"/>
                <a:gd name="connsiteY0" fmla="*/ 29 h 391762"/>
                <a:gd name="connsiteX1" fmla="*/ 215919 w 234388"/>
                <a:gd name="connsiteY1" fmla="*/ 114329 h 391762"/>
                <a:gd name="connsiteX2" fmla="*/ 215919 w 234388"/>
                <a:gd name="connsiteY2" fmla="*/ 146079 h 391762"/>
                <a:gd name="connsiteX3" fmla="*/ 155594 w 234388"/>
                <a:gd name="connsiteY3" fmla="*/ 209579 h 391762"/>
                <a:gd name="connsiteX4" fmla="*/ 158769 w 234388"/>
                <a:gd name="connsiteY4" fmla="*/ 390554 h 391762"/>
                <a:gd name="connsiteX5" fmla="*/ 177819 w 234388"/>
                <a:gd name="connsiteY5" fmla="*/ 279429 h 391762"/>
                <a:gd name="connsiteX6" fmla="*/ 203219 w 234388"/>
                <a:gd name="connsiteY6" fmla="*/ 104804 h 391762"/>
                <a:gd name="connsiteX7" fmla="*/ 19 w 234388"/>
                <a:gd name="connsiteY7" fmla="*/ 29 h 39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388" h="391762">
                  <a:moveTo>
                    <a:pt x="19" y="29"/>
                  </a:moveTo>
                  <a:cubicBezTo>
                    <a:pt x="2136" y="1617"/>
                    <a:pt x="179936" y="89987"/>
                    <a:pt x="215919" y="114329"/>
                  </a:cubicBezTo>
                  <a:cubicBezTo>
                    <a:pt x="251902" y="138671"/>
                    <a:pt x="225973" y="130204"/>
                    <a:pt x="215919" y="146079"/>
                  </a:cubicBezTo>
                  <a:cubicBezTo>
                    <a:pt x="205865" y="161954"/>
                    <a:pt x="165119" y="168833"/>
                    <a:pt x="155594" y="209579"/>
                  </a:cubicBezTo>
                  <a:cubicBezTo>
                    <a:pt x="146069" y="250325"/>
                    <a:pt x="155065" y="378912"/>
                    <a:pt x="158769" y="390554"/>
                  </a:cubicBezTo>
                  <a:cubicBezTo>
                    <a:pt x="162473" y="402196"/>
                    <a:pt x="170411" y="327054"/>
                    <a:pt x="177819" y="279429"/>
                  </a:cubicBezTo>
                  <a:cubicBezTo>
                    <a:pt x="185227" y="231804"/>
                    <a:pt x="236557" y="148725"/>
                    <a:pt x="203219" y="104804"/>
                  </a:cubicBezTo>
                  <a:cubicBezTo>
                    <a:pt x="169882" y="60883"/>
                    <a:pt x="-2098" y="-1559"/>
                    <a:pt x="19" y="2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BADA540A-9F12-2FDF-E0D3-A0A6094CA44A}"/>
                </a:ext>
              </a:extLst>
            </p:cNvPr>
            <p:cNvSpPr/>
            <p:nvPr/>
          </p:nvSpPr>
          <p:spPr>
            <a:xfrm>
              <a:off x="5095807" y="4696726"/>
              <a:ext cx="149293" cy="321406"/>
            </a:xfrm>
            <a:custGeom>
              <a:avLst/>
              <a:gdLst>
                <a:gd name="connsiteX0" fmla="*/ 101668 w 149293"/>
                <a:gd name="connsiteY0" fmla="*/ 5449 h 321406"/>
                <a:gd name="connsiteX1" fmla="*/ 108018 w 149293"/>
                <a:gd name="connsiteY1" fmla="*/ 272149 h 321406"/>
                <a:gd name="connsiteX2" fmla="*/ 120718 w 149293"/>
                <a:gd name="connsiteY2" fmla="*/ 138799 h 321406"/>
                <a:gd name="connsiteX3" fmla="*/ 149293 w 149293"/>
                <a:gd name="connsiteY3" fmla="*/ 319774 h 321406"/>
                <a:gd name="connsiteX4" fmla="*/ 120718 w 149293"/>
                <a:gd name="connsiteY4" fmla="*/ 221349 h 321406"/>
                <a:gd name="connsiteX5" fmla="*/ 108018 w 149293"/>
                <a:gd name="connsiteY5" fmla="*/ 107049 h 321406"/>
                <a:gd name="connsiteX6" fmla="*/ 76268 w 149293"/>
                <a:gd name="connsiteY6" fmla="*/ 141974 h 321406"/>
                <a:gd name="connsiteX7" fmla="*/ 73093 w 149293"/>
                <a:gd name="connsiteY7" fmla="*/ 84824 h 321406"/>
                <a:gd name="connsiteX8" fmla="*/ 68 w 149293"/>
                <a:gd name="connsiteY8" fmla="*/ 138799 h 321406"/>
                <a:gd name="connsiteX9" fmla="*/ 60393 w 149293"/>
                <a:gd name="connsiteY9" fmla="*/ 94349 h 321406"/>
                <a:gd name="connsiteX10" fmla="*/ 101668 w 149293"/>
                <a:gd name="connsiteY10" fmla="*/ 5449 h 32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293" h="321406">
                  <a:moveTo>
                    <a:pt x="101668" y="5449"/>
                  </a:moveTo>
                  <a:cubicBezTo>
                    <a:pt x="109605" y="35082"/>
                    <a:pt x="104843" y="249924"/>
                    <a:pt x="108018" y="272149"/>
                  </a:cubicBezTo>
                  <a:cubicBezTo>
                    <a:pt x="111193" y="294374"/>
                    <a:pt x="113839" y="130861"/>
                    <a:pt x="120718" y="138799"/>
                  </a:cubicBezTo>
                  <a:cubicBezTo>
                    <a:pt x="127597" y="146737"/>
                    <a:pt x="149293" y="306016"/>
                    <a:pt x="149293" y="319774"/>
                  </a:cubicBezTo>
                  <a:cubicBezTo>
                    <a:pt x="149293" y="333532"/>
                    <a:pt x="127597" y="256803"/>
                    <a:pt x="120718" y="221349"/>
                  </a:cubicBezTo>
                  <a:cubicBezTo>
                    <a:pt x="113839" y="185895"/>
                    <a:pt x="115426" y="120278"/>
                    <a:pt x="108018" y="107049"/>
                  </a:cubicBezTo>
                  <a:cubicBezTo>
                    <a:pt x="100610" y="93820"/>
                    <a:pt x="82089" y="145678"/>
                    <a:pt x="76268" y="141974"/>
                  </a:cubicBezTo>
                  <a:cubicBezTo>
                    <a:pt x="70447" y="138270"/>
                    <a:pt x="85793" y="85353"/>
                    <a:pt x="73093" y="84824"/>
                  </a:cubicBezTo>
                  <a:cubicBezTo>
                    <a:pt x="60393" y="84295"/>
                    <a:pt x="2185" y="137211"/>
                    <a:pt x="68" y="138799"/>
                  </a:cubicBezTo>
                  <a:cubicBezTo>
                    <a:pt x="-2049" y="140387"/>
                    <a:pt x="45576" y="112870"/>
                    <a:pt x="60393" y="94349"/>
                  </a:cubicBezTo>
                  <a:cubicBezTo>
                    <a:pt x="75210" y="75828"/>
                    <a:pt x="93731" y="-24184"/>
                    <a:pt x="101668" y="544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F0A34424-C4BA-E436-C996-25CE1461E4BF}"/>
                </a:ext>
              </a:extLst>
            </p:cNvPr>
            <p:cNvSpPr/>
            <p:nvPr/>
          </p:nvSpPr>
          <p:spPr>
            <a:xfrm>
              <a:off x="5197291" y="4623526"/>
              <a:ext cx="149668" cy="418703"/>
            </a:xfrm>
            <a:custGeom>
              <a:avLst/>
              <a:gdLst>
                <a:gd name="connsiteX0" fmla="*/ 117659 w 149668"/>
                <a:gd name="connsiteY0" fmla="*/ 2449 h 418703"/>
                <a:gd name="connsiteX1" fmla="*/ 120834 w 149668"/>
                <a:gd name="connsiteY1" fmla="*/ 148499 h 418703"/>
                <a:gd name="connsiteX2" fmla="*/ 139884 w 149668"/>
                <a:gd name="connsiteY2" fmla="*/ 275499 h 418703"/>
                <a:gd name="connsiteX3" fmla="*/ 124009 w 149668"/>
                <a:gd name="connsiteY3" fmla="*/ 313599 h 418703"/>
                <a:gd name="connsiteX4" fmla="*/ 149409 w 149668"/>
                <a:gd name="connsiteY4" fmla="*/ 418374 h 418703"/>
                <a:gd name="connsiteX5" fmla="*/ 104959 w 149668"/>
                <a:gd name="connsiteY5" fmla="*/ 275499 h 418703"/>
                <a:gd name="connsiteX6" fmla="*/ 114484 w 149668"/>
                <a:gd name="connsiteY6" fmla="*/ 405674 h 418703"/>
                <a:gd name="connsiteX7" fmla="*/ 63684 w 149668"/>
                <a:gd name="connsiteY7" fmla="*/ 208824 h 418703"/>
                <a:gd name="connsiteX8" fmla="*/ 66859 w 149668"/>
                <a:gd name="connsiteY8" fmla="*/ 367574 h 418703"/>
                <a:gd name="connsiteX9" fmla="*/ 184 w 149668"/>
                <a:gd name="connsiteY9" fmla="*/ 142149 h 418703"/>
                <a:gd name="connsiteX10" fmla="*/ 47809 w 149668"/>
                <a:gd name="connsiteY10" fmla="*/ 329474 h 418703"/>
                <a:gd name="connsiteX11" fmla="*/ 73209 w 149668"/>
                <a:gd name="connsiteY11" fmla="*/ 218349 h 418703"/>
                <a:gd name="connsiteX12" fmla="*/ 79559 w 149668"/>
                <a:gd name="connsiteY12" fmla="*/ 275499 h 418703"/>
                <a:gd name="connsiteX13" fmla="*/ 117659 w 149668"/>
                <a:gd name="connsiteY13" fmla="*/ 2449 h 41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668" h="418703">
                  <a:moveTo>
                    <a:pt x="117659" y="2449"/>
                  </a:moveTo>
                  <a:cubicBezTo>
                    <a:pt x="124538" y="-18717"/>
                    <a:pt x="117130" y="102991"/>
                    <a:pt x="120834" y="148499"/>
                  </a:cubicBezTo>
                  <a:cubicBezTo>
                    <a:pt x="124538" y="194007"/>
                    <a:pt x="139355" y="247982"/>
                    <a:pt x="139884" y="275499"/>
                  </a:cubicBezTo>
                  <a:cubicBezTo>
                    <a:pt x="140413" y="303016"/>
                    <a:pt x="122421" y="289786"/>
                    <a:pt x="124009" y="313599"/>
                  </a:cubicBezTo>
                  <a:cubicBezTo>
                    <a:pt x="125597" y="337412"/>
                    <a:pt x="152584" y="424724"/>
                    <a:pt x="149409" y="418374"/>
                  </a:cubicBezTo>
                  <a:cubicBezTo>
                    <a:pt x="146234" y="412024"/>
                    <a:pt x="110780" y="277616"/>
                    <a:pt x="104959" y="275499"/>
                  </a:cubicBezTo>
                  <a:cubicBezTo>
                    <a:pt x="99138" y="273382"/>
                    <a:pt x="121363" y="416786"/>
                    <a:pt x="114484" y="405674"/>
                  </a:cubicBezTo>
                  <a:cubicBezTo>
                    <a:pt x="107605" y="394562"/>
                    <a:pt x="71621" y="215174"/>
                    <a:pt x="63684" y="208824"/>
                  </a:cubicBezTo>
                  <a:cubicBezTo>
                    <a:pt x="55747" y="202474"/>
                    <a:pt x="77442" y="378686"/>
                    <a:pt x="66859" y="367574"/>
                  </a:cubicBezTo>
                  <a:cubicBezTo>
                    <a:pt x="56276" y="356462"/>
                    <a:pt x="3359" y="148499"/>
                    <a:pt x="184" y="142149"/>
                  </a:cubicBezTo>
                  <a:cubicBezTo>
                    <a:pt x="-2991" y="135799"/>
                    <a:pt x="35638" y="316774"/>
                    <a:pt x="47809" y="329474"/>
                  </a:cubicBezTo>
                  <a:cubicBezTo>
                    <a:pt x="59980" y="342174"/>
                    <a:pt x="67917" y="227345"/>
                    <a:pt x="73209" y="218349"/>
                  </a:cubicBezTo>
                  <a:cubicBezTo>
                    <a:pt x="78501" y="209353"/>
                    <a:pt x="73209" y="303545"/>
                    <a:pt x="79559" y="275499"/>
                  </a:cubicBezTo>
                  <a:cubicBezTo>
                    <a:pt x="85909" y="247453"/>
                    <a:pt x="110780" y="23615"/>
                    <a:pt x="117659" y="244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DFAF8F00-B04F-4EFC-D0A7-870EC36F5B08}"/>
                </a:ext>
              </a:extLst>
            </p:cNvPr>
            <p:cNvSpPr/>
            <p:nvPr/>
          </p:nvSpPr>
          <p:spPr>
            <a:xfrm>
              <a:off x="5863510" y="3340072"/>
              <a:ext cx="37078" cy="1004619"/>
            </a:xfrm>
            <a:custGeom>
              <a:avLst/>
              <a:gdLst>
                <a:gd name="connsiteX0" fmla="*/ 29290 w 37078"/>
                <a:gd name="connsiteY0" fmla="*/ 28 h 1004619"/>
                <a:gd name="connsiteX1" fmla="*/ 16590 w 37078"/>
                <a:gd name="connsiteY1" fmla="*/ 409603 h 1004619"/>
                <a:gd name="connsiteX2" fmla="*/ 35640 w 37078"/>
                <a:gd name="connsiteY2" fmla="*/ 342928 h 1004619"/>
                <a:gd name="connsiteX3" fmla="*/ 715 w 37078"/>
                <a:gd name="connsiteY3" fmla="*/ 520728 h 1004619"/>
                <a:gd name="connsiteX4" fmla="*/ 13415 w 37078"/>
                <a:gd name="connsiteY4" fmla="*/ 473103 h 1004619"/>
                <a:gd name="connsiteX5" fmla="*/ 29290 w 37078"/>
                <a:gd name="connsiteY5" fmla="*/ 984278 h 1004619"/>
                <a:gd name="connsiteX6" fmla="*/ 32465 w 37078"/>
                <a:gd name="connsiteY6" fmla="*/ 835053 h 1004619"/>
                <a:gd name="connsiteX7" fmla="*/ 35640 w 37078"/>
                <a:gd name="connsiteY7" fmla="*/ 212753 h 1004619"/>
                <a:gd name="connsiteX8" fmla="*/ 7065 w 37078"/>
                <a:gd name="connsiteY8" fmla="*/ 387378 h 1004619"/>
                <a:gd name="connsiteX9" fmla="*/ 29290 w 37078"/>
                <a:gd name="connsiteY9" fmla="*/ 28 h 100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078" h="1004619">
                  <a:moveTo>
                    <a:pt x="29290" y="28"/>
                  </a:moveTo>
                  <a:cubicBezTo>
                    <a:pt x="30877" y="3732"/>
                    <a:pt x="15532" y="352453"/>
                    <a:pt x="16590" y="409603"/>
                  </a:cubicBezTo>
                  <a:cubicBezTo>
                    <a:pt x="17648" y="466753"/>
                    <a:pt x="38286" y="324407"/>
                    <a:pt x="35640" y="342928"/>
                  </a:cubicBezTo>
                  <a:cubicBezTo>
                    <a:pt x="32994" y="361449"/>
                    <a:pt x="4419" y="499032"/>
                    <a:pt x="715" y="520728"/>
                  </a:cubicBezTo>
                  <a:cubicBezTo>
                    <a:pt x="-2989" y="542424"/>
                    <a:pt x="8652" y="395845"/>
                    <a:pt x="13415" y="473103"/>
                  </a:cubicBezTo>
                  <a:cubicBezTo>
                    <a:pt x="18178" y="550361"/>
                    <a:pt x="26115" y="923953"/>
                    <a:pt x="29290" y="984278"/>
                  </a:cubicBezTo>
                  <a:cubicBezTo>
                    <a:pt x="32465" y="1044603"/>
                    <a:pt x="31407" y="963640"/>
                    <a:pt x="32465" y="835053"/>
                  </a:cubicBezTo>
                  <a:cubicBezTo>
                    <a:pt x="33523" y="706466"/>
                    <a:pt x="39873" y="287365"/>
                    <a:pt x="35640" y="212753"/>
                  </a:cubicBezTo>
                  <a:cubicBezTo>
                    <a:pt x="31407" y="138141"/>
                    <a:pt x="8123" y="417540"/>
                    <a:pt x="7065" y="387378"/>
                  </a:cubicBezTo>
                  <a:cubicBezTo>
                    <a:pt x="6007" y="357216"/>
                    <a:pt x="27703" y="-3676"/>
                    <a:pt x="29290" y="2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E3EA89F9-E897-A704-0F60-3C5F18CF931D}"/>
                </a:ext>
              </a:extLst>
            </p:cNvPr>
            <p:cNvSpPr/>
            <p:nvPr/>
          </p:nvSpPr>
          <p:spPr>
            <a:xfrm>
              <a:off x="5787736" y="3307339"/>
              <a:ext cx="48763" cy="265779"/>
            </a:xfrm>
            <a:custGeom>
              <a:avLst/>
              <a:gdLst>
                <a:gd name="connsiteX0" fmla="*/ 47914 w 48763"/>
                <a:gd name="connsiteY0" fmla="*/ 39111 h 265779"/>
                <a:gd name="connsiteX1" fmla="*/ 32039 w 48763"/>
                <a:gd name="connsiteY1" fmla="*/ 264536 h 265779"/>
                <a:gd name="connsiteX2" fmla="*/ 47914 w 48763"/>
                <a:gd name="connsiteY2" fmla="*/ 134361 h 265779"/>
                <a:gd name="connsiteX3" fmla="*/ 28864 w 48763"/>
                <a:gd name="connsiteY3" fmla="*/ 235961 h 265779"/>
                <a:gd name="connsiteX4" fmla="*/ 289 w 48763"/>
                <a:gd name="connsiteY4" fmla="*/ 16886 h 265779"/>
                <a:gd name="connsiteX5" fmla="*/ 47914 w 48763"/>
                <a:gd name="connsiteY5" fmla="*/ 39111 h 26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63" h="265779">
                  <a:moveTo>
                    <a:pt x="47914" y="39111"/>
                  </a:moveTo>
                  <a:cubicBezTo>
                    <a:pt x="53206" y="80386"/>
                    <a:pt x="32039" y="248661"/>
                    <a:pt x="32039" y="264536"/>
                  </a:cubicBezTo>
                  <a:cubicBezTo>
                    <a:pt x="32039" y="280411"/>
                    <a:pt x="48443" y="139124"/>
                    <a:pt x="47914" y="134361"/>
                  </a:cubicBezTo>
                  <a:cubicBezTo>
                    <a:pt x="47385" y="129599"/>
                    <a:pt x="36802" y="255540"/>
                    <a:pt x="28864" y="235961"/>
                  </a:cubicBezTo>
                  <a:cubicBezTo>
                    <a:pt x="20926" y="216382"/>
                    <a:pt x="-2886" y="46519"/>
                    <a:pt x="289" y="16886"/>
                  </a:cubicBezTo>
                  <a:cubicBezTo>
                    <a:pt x="3464" y="-12747"/>
                    <a:pt x="42622" y="-2164"/>
                    <a:pt x="47914" y="3911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B4915910-7827-FDB5-5181-9EB3F91F9738}"/>
                </a:ext>
              </a:extLst>
            </p:cNvPr>
            <p:cNvSpPr/>
            <p:nvPr/>
          </p:nvSpPr>
          <p:spPr>
            <a:xfrm>
              <a:off x="5651469" y="3321033"/>
              <a:ext cx="96677" cy="371965"/>
            </a:xfrm>
            <a:custGeom>
              <a:avLst/>
              <a:gdLst>
                <a:gd name="connsiteX0" fmla="*/ 95281 w 96677"/>
                <a:gd name="connsiteY0" fmla="*/ 17 h 371965"/>
                <a:gd name="connsiteX1" fmla="*/ 95281 w 96677"/>
                <a:gd name="connsiteY1" fmla="*/ 222267 h 371965"/>
                <a:gd name="connsiteX2" fmla="*/ 82581 w 96677"/>
                <a:gd name="connsiteY2" fmla="*/ 69867 h 371965"/>
                <a:gd name="connsiteX3" fmla="*/ 3206 w 96677"/>
                <a:gd name="connsiteY3" fmla="*/ 311167 h 371965"/>
                <a:gd name="connsiteX4" fmla="*/ 25431 w 96677"/>
                <a:gd name="connsiteY4" fmla="*/ 127017 h 371965"/>
                <a:gd name="connsiteX5" fmla="*/ 31 w 96677"/>
                <a:gd name="connsiteY5" fmla="*/ 371492 h 371965"/>
                <a:gd name="connsiteX6" fmla="*/ 31781 w 96677"/>
                <a:gd name="connsiteY6" fmla="*/ 50817 h 371965"/>
                <a:gd name="connsiteX7" fmla="*/ 60356 w 96677"/>
                <a:gd name="connsiteY7" fmla="*/ 257192 h 371965"/>
                <a:gd name="connsiteX8" fmla="*/ 63531 w 96677"/>
                <a:gd name="connsiteY8" fmla="*/ 149242 h 371965"/>
                <a:gd name="connsiteX9" fmla="*/ 85756 w 96677"/>
                <a:gd name="connsiteY9" fmla="*/ 209567 h 371965"/>
                <a:gd name="connsiteX10" fmla="*/ 95281 w 96677"/>
                <a:gd name="connsiteY10" fmla="*/ 17 h 37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677" h="371965">
                  <a:moveTo>
                    <a:pt x="95281" y="17"/>
                  </a:moveTo>
                  <a:cubicBezTo>
                    <a:pt x="96869" y="2134"/>
                    <a:pt x="97398" y="210625"/>
                    <a:pt x="95281" y="222267"/>
                  </a:cubicBezTo>
                  <a:cubicBezTo>
                    <a:pt x="93164" y="233909"/>
                    <a:pt x="97927" y="55050"/>
                    <a:pt x="82581" y="69867"/>
                  </a:cubicBezTo>
                  <a:cubicBezTo>
                    <a:pt x="67235" y="84684"/>
                    <a:pt x="12731" y="301642"/>
                    <a:pt x="3206" y="311167"/>
                  </a:cubicBezTo>
                  <a:cubicBezTo>
                    <a:pt x="-6319" y="320692"/>
                    <a:pt x="25960" y="116963"/>
                    <a:pt x="25431" y="127017"/>
                  </a:cubicBezTo>
                  <a:cubicBezTo>
                    <a:pt x="24902" y="137071"/>
                    <a:pt x="-1027" y="384192"/>
                    <a:pt x="31" y="371492"/>
                  </a:cubicBezTo>
                  <a:cubicBezTo>
                    <a:pt x="1089" y="358792"/>
                    <a:pt x="21727" y="69867"/>
                    <a:pt x="31781" y="50817"/>
                  </a:cubicBezTo>
                  <a:cubicBezTo>
                    <a:pt x="41835" y="31767"/>
                    <a:pt x="55064" y="240788"/>
                    <a:pt x="60356" y="257192"/>
                  </a:cubicBezTo>
                  <a:cubicBezTo>
                    <a:pt x="65648" y="273596"/>
                    <a:pt x="59298" y="157179"/>
                    <a:pt x="63531" y="149242"/>
                  </a:cubicBezTo>
                  <a:cubicBezTo>
                    <a:pt x="67764" y="141305"/>
                    <a:pt x="79935" y="231263"/>
                    <a:pt x="85756" y="209567"/>
                  </a:cubicBezTo>
                  <a:cubicBezTo>
                    <a:pt x="91577" y="187871"/>
                    <a:pt x="93693" y="-2100"/>
                    <a:pt x="95281" y="1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33919924-26C6-F8EF-DBBD-5E5055B3AE03}"/>
                </a:ext>
              </a:extLst>
            </p:cNvPr>
            <p:cNvSpPr/>
            <p:nvPr/>
          </p:nvSpPr>
          <p:spPr>
            <a:xfrm>
              <a:off x="5549610" y="3386099"/>
              <a:ext cx="58561" cy="585846"/>
            </a:xfrm>
            <a:custGeom>
              <a:avLst/>
              <a:gdLst>
                <a:gd name="connsiteX0" fmla="*/ 57440 w 58561"/>
                <a:gd name="connsiteY0" fmla="*/ 1626 h 585846"/>
                <a:gd name="connsiteX1" fmla="*/ 51090 w 58561"/>
                <a:gd name="connsiteY1" fmla="*/ 115926 h 585846"/>
                <a:gd name="connsiteX2" fmla="*/ 35215 w 58561"/>
                <a:gd name="connsiteY2" fmla="*/ 579476 h 585846"/>
                <a:gd name="connsiteX3" fmla="*/ 44740 w 58561"/>
                <a:gd name="connsiteY3" fmla="*/ 366751 h 585846"/>
                <a:gd name="connsiteX4" fmla="*/ 290 w 58561"/>
                <a:gd name="connsiteY4" fmla="*/ 100051 h 585846"/>
                <a:gd name="connsiteX5" fmla="*/ 25690 w 58561"/>
                <a:gd name="connsiteY5" fmla="*/ 427076 h 585846"/>
                <a:gd name="connsiteX6" fmla="*/ 28865 w 58561"/>
                <a:gd name="connsiteY6" fmla="*/ 169901 h 585846"/>
                <a:gd name="connsiteX7" fmla="*/ 57440 w 58561"/>
                <a:gd name="connsiteY7" fmla="*/ 1626 h 58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561" h="585846">
                  <a:moveTo>
                    <a:pt x="57440" y="1626"/>
                  </a:moveTo>
                  <a:cubicBezTo>
                    <a:pt x="61144" y="-7370"/>
                    <a:pt x="54794" y="19618"/>
                    <a:pt x="51090" y="115926"/>
                  </a:cubicBezTo>
                  <a:cubicBezTo>
                    <a:pt x="47386" y="212234"/>
                    <a:pt x="36273" y="537672"/>
                    <a:pt x="35215" y="579476"/>
                  </a:cubicBezTo>
                  <a:cubicBezTo>
                    <a:pt x="34157" y="621280"/>
                    <a:pt x="50561" y="446655"/>
                    <a:pt x="44740" y="366751"/>
                  </a:cubicBezTo>
                  <a:cubicBezTo>
                    <a:pt x="38919" y="286847"/>
                    <a:pt x="3465" y="89997"/>
                    <a:pt x="290" y="100051"/>
                  </a:cubicBezTo>
                  <a:cubicBezTo>
                    <a:pt x="-2885" y="110105"/>
                    <a:pt x="20928" y="415434"/>
                    <a:pt x="25690" y="427076"/>
                  </a:cubicBezTo>
                  <a:cubicBezTo>
                    <a:pt x="30452" y="438718"/>
                    <a:pt x="25161" y="235518"/>
                    <a:pt x="28865" y="169901"/>
                  </a:cubicBezTo>
                  <a:cubicBezTo>
                    <a:pt x="32569" y="104284"/>
                    <a:pt x="53736" y="10622"/>
                    <a:pt x="57440" y="162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466B6430-83B0-C47E-80DF-28DF6BC4AE48}"/>
                </a:ext>
              </a:extLst>
            </p:cNvPr>
            <p:cNvSpPr/>
            <p:nvPr/>
          </p:nvSpPr>
          <p:spPr>
            <a:xfrm>
              <a:off x="5492669" y="3889364"/>
              <a:ext cx="96055" cy="682170"/>
            </a:xfrm>
            <a:custGeom>
              <a:avLst/>
              <a:gdLst>
                <a:gd name="connsiteX0" fmla="*/ 81 w 96055"/>
                <a:gd name="connsiteY0" fmla="*/ 11 h 682170"/>
                <a:gd name="connsiteX1" fmla="*/ 82631 w 96055"/>
                <a:gd name="connsiteY1" fmla="*/ 190511 h 682170"/>
                <a:gd name="connsiteX2" fmla="*/ 76281 w 96055"/>
                <a:gd name="connsiteY2" fmla="*/ 120661 h 682170"/>
                <a:gd name="connsiteX3" fmla="*/ 95331 w 96055"/>
                <a:gd name="connsiteY3" fmla="*/ 673111 h 682170"/>
                <a:gd name="connsiteX4" fmla="*/ 88981 w 96055"/>
                <a:gd name="connsiteY4" fmla="*/ 438161 h 682170"/>
                <a:gd name="connsiteX5" fmla="*/ 60406 w 96055"/>
                <a:gd name="connsiteY5" fmla="*/ 98436 h 682170"/>
                <a:gd name="connsiteX6" fmla="*/ 66756 w 96055"/>
                <a:gd name="connsiteY6" fmla="*/ 180986 h 682170"/>
                <a:gd name="connsiteX7" fmla="*/ 81 w 96055"/>
                <a:gd name="connsiteY7" fmla="*/ 11 h 682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055" h="682170">
                  <a:moveTo>
                    <a:pt x="81" y="11"/>
                  </a:moveTo>
                  <a:cubicBezTo>
                    <a:pt x="2727" y="1599"/>
                    <a:pt x="69931" y="170403"/>
                    <a:pt x="82631" y="190511"/>
                  </a:cubicBezTo>
                  <a:cubicBezTo>
                    <a:pt x="95331" y="210619"/>
                    <a:pt x="74164" y="40228"/>
                    <a:pt x="76281" y="120661"/>
                  </a:cubicBezTo>
                  <a:cubicBezTo>
                    <a:pt x="78398" y="201094"/>
                    <a:pt x="93214" y="620194"/>
                    <a:pt x="95331" y="673111"/>
                  </a:cubicBezTo>
                  <a:cubicBezTo>
                    <a:pt x="97448" y="726028"/>
                    <a:pt x="94802" y="533940"/>
                    <a:pt x="88981" y="438161"/>
                  </a:cubicBezTo>
                  <a:cubicBezTo>
                    <a:pt x="83160" y="342382"/>
                    <a:pt x="64110" y="141299"/>
                    <a:pt x="60406" y="98436"/>
                  </a:cubicBezTo>
                  <a:cubicBezTo>
                    <a:pt x="56702" y="55573"/>
                    <a:pt x="73106" y="197390"/>
                    <a:pt x="66756" y="180986"/>
                  </a:cubicBezTo>
                  <a:cubicBezTo>
                    <a:pt x="60406" y="164582"/>
                    <a:pt x="-2565" y="-1577"/>
                    <a:pt x="81" y="1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B02DE9E1-068D-007E-BD5E-4CAE4F1BDC4A}"/>
                </a:ext>
              </a:extLst>
            </p:cNvPr>
            <p:cNvSpPr/>
            <p:nvPr/>
          </p:nvSpPr>
          <p:spPr>
            <a:xfrm>
              <a:off x="5243391" y="3733777"/>
              <a:ext cx="84261" cy="620416"/>
            </a:xfrm>
            <a:custGeom>
              <a:avLst/>
              <a:gdLst>
                <a:gd name="connsiteX0" fmla="*/ 84259 w 84261"/>
                <a:gd name="connsiteY0" fmla="*/ 23 h 620416"/>
                <a:gd name="connsiteX1" fmla="*/ 8059 w 84261"/>
                <a:gd name="connsiteY1" fmla="*/ 361973 h 620416"/>
                <a:gd name="connsiteX2" fmla="*/ 46159 w 84261"/>
                <a:gd name="connsiteY2" fmla="*/ 263548 h 620416"/>
                <a:gd name="connsiteX3" fmla="*/ 62034 w 84261"/>
                <a:gd name="connsiteY3" fmla="*/ 615973 h 620416"/>
                <a:gd name="connsiteX4" fmla="*/ 20759 w 84261"/>
                <a:gd name="connsiteY4" fmla="*/ 444523 h 620416"/>
                <a:gd name="connsiteX5" fmla="*/ 4884 w 84261"/>
                <a:gd name="connsiteY5" fmla="*/ 190523 h 620416"/>
                <a:gd name="connsiteX6" fmla="*/ 4884 w 84261"/>
                <a:gd name="connsiteY6" fmla="*/ 381023 h 620416"/>
                <a:gd name="connsiteX7" fmla="*/ 84259 w 84261"/>
                <a:gd name="connsiteY7" fmla="*/ 23 h 62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261" h="620416">
                  <a:moveTo>
                    <a:pt x="84259" y="23"/>
                  </a:moveTo>
                  <a:cubicBezTo>
                    <a:pt x="84788" y="-3152"/>
                    <a:pt x="14409" y="318052"/>
                    <a:pt x="8059" y="361973"/>
                  </a:cubicBezTo>
                  <a:cubicBezTo>
                    <a:pt x="1709" y="405894"/>
                    <a:pt x="37163" y="221215"/>
                    <a:pt x="46159" y="263548"/>
                  </a:cubicBezTo>
                  <a:cubicBezTo>
                    <a:pt x="55155" y="305881"/>
                    <a:pt x="66267" y="585811"/>
                    <a:pt x="62034" y="615973"/>
                  </a:cubicBezTo>
                  <a:cubicBezTo>
                    <a:pt x="57801" y="646135"/>
                    <a:pt x="30284" y="515431"/>
                    <a:pt x="20759" y="444523"/>
                  </a:cubicBezTo>
                  <a:cubicBezTo>
                    <a:pt x="11234" y="373615"/>
                    <a:pt x="7530" y="201106"/>
                    <a:pt x="4884" y="190523"/>
                  </a:cubicBezTo>
                  <a:cubicBezTo>
                    <a:pt x="2238" y="179940"/>
                    <a:pt x="-4641" y="410656"/>
                    <a:pt x="4884" y="381023"/>
                  </a:cubicBezTo>
                  <a:cubicBezTo>
                    <a:pt x="14409" y="351390"/>
                    <a:pt x="83730" y="3198"/>
                    <a:pt x="84259" y="2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957668EF-80D6-3786-877B-C20D6702F5B0}"/>
                </a:ext>
              </a:extLst>
            </p:cNvPr>
            <p:cNvSpPr/>
            <p:nvPr/>
          </p:nvSpPr>
          <p:spPr>
            <a:xfrm>
              <a:off x="5406167" y="4042726"/>
              <a:ext cx="124443" cy="754034"/>
            </a:xfrm>
            <a:custGeom>
              <a:avLst/>
              <a:gdLst>
                <a:gd name="connsiteX0" fmla="*/ 118333 w 124443"/>
                <a:gd name="connsiteY0" fmla="*/ 5399 h 754034"/>
                <a:gd name="connsiteX1" fmla="*/ 86583 w 124443"/>
                <a:gd name="connsiteY1" fmla="*/ 665799 h 754034"/>
                <a:gd name="connsiteX2" fmla="*/ 80233 w 124443"/>
                <a:gd name="connsiteY2" fmla="*/ 376874 h 754034"/>
                <a:gd name="connsiteX3" fmla="*/ 67533 w 124443"/>
                <a:gd name="connsiteY3" fmla="*/ 627699 h 754034"/>
                <a:gd name="connsiteX4" fmla="*/ 67533 w 124443"/>
                <a:gd name="connsiteY4" fmla="*/ 383224 h 754034"/>
                <a:gd name="connsiteX5" fmla="*/ 73883 w 124443"/>
                <a:gd name="connsiteY5" fmla="*/ 751524 h 754034"/>
                <a:gd name="connsiteX6" fmla="*/ 42133 w 124443"/>
                <a:gd name="connsiteY6" fmla="*/ 551499 h 754034"/>
                <a:gd name="connsiteX7" fmla="*/ 4033 w 124443"/>
                <a:gd name="connsiteY7" fmla="*/ 678499 h 754034"/>
                <a:gd name="connsiteX8" fmla="*/ 7208 w 124443"/>
                <a:gd name="connsiteY8" fmla="*/ 345124 h 754034"/>
                <a:gd name="connsiteX9" fmla="*/ 58008 w 124443"/>
                <a:gd name="connsiteY9" fmla="*/ 599124 h 754034"/>
                <a:gd name="connsiteX10" fmla="*/ 118333 w 124443"/>
                <a:gd name="connsiteY10" fmla="*/ 364174 h 754034"/>
                <a:gd name="connsiteX11" fmla="*/ 118333 w 124443"/>
                <a:gd name="connsiteY11" fmla="*/ 5399 h 754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443" h="754034">
                  <a:moveTo>
                    <a:pt x="118333" y="5399"/>
                  </a:moveTo>
                  <a:cubicBezTo>
                    <a:pt x="113041" y="55670"/>
                    <a:pt x="92933" y="603887"/>
                    <a:pt x="86583" y="665799"/>
                  </a:cubicBezTo>
                  <a:cubicBezTo>
                    <a:pt x="80233" y="727712"/>
                    <a:pt x="83408" y="383224"/>
                    <a:pt x="80233" y="376874"/>
                  </a:cubicBezTo>
                  <a:cubicBezTo>
                    <a:pt x="77058" y="370524"/>
                    <a:pt x="69650" y="626641"/>
                    <a:pt x="67533" y="627699"/>
                  </a:cubicBezTo>
                  <a:cubicBezTo>
                    <a:pt x="65416" y="628757"/>
                    <a:pt x="66475" y="362587"/>
                    <a:pt x="67533" y="383224"/>
                  </a:cubicBezTo>
                  <a:cubicBezTo>
                    <a:pt x="68591" y="403861"/>
                    <a:pt x="78116" y="723478"/>
                    <a:pt x="73883" y="751524"/>
                  </a:cubicBezTo>
                  <a:cubicBezTo>
                    <a:pt x="69650" y="779570"/>
                    <a:pt x="53775" y="563670"/>
                    <a:pt x="42133" y="551499"/>
                  </a:cubicBezTo>
                  <a:cubicBezTo>
                    <a:pt x="30491" y="539328"/>
                    <a:pt x="9854" y="712895"/>
                    <a:pt x="4033" y="678499"/>
                  </a:cubicBezTo>
                  <a:cubicBezTo>
                    <a:pt x="-1788" y="644103"/>
                    <a:pt x="-1788" y="358353"/>
                    <a:pt x="7208" y="345124"/>
                  </a:cubicBezTo>
                  <a:cubicBezTo>
                    <a:pt x="16204" y="331895"/>
                    <a:pt x="39487" y="595949"/>
                    <a:pt x="58008" y="599124"/>
                  </a:cubicBezTo>
                  <a:cubicBezTo>
                    <a:pt x="76529" y="602299"/>
                    <a:pt x="107750" y="458366"/>
                    <a:pt x="118333" y="364174"/>
                  </a:cubicBezTo>
                  <a:cubicBezTo>
                    <a:pt x="128916" y="269982"/>
                    <a:pt x="123625" y="-44872"/>
                    <a:pt x="118333" y="539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55355AC6-4EE0-14DB-D4A7-85420DC4824C}"/>
                </a:ext>
              </a:extLst>
            </p:cNvPr>
            <p:cNvSpPr/>
            <p:nvPr/>
          </p:nvSpPr>
          <p:spPr>
            <a:xfrm>
              <a:off x="5625615" y="4451327"/>
              <a:ext cx="46946" cy="521363"/>
            </a:xfrm>
            <a:custGeom>
              <a:avLst/>
              <a:gdLst>
                <a:gd name="connsiteX0" fmla="*/ 485 w 46946"/>
                <a:gd name="connsiteY0" fmla="*/ 23 h 521363"/>
                <a:gd name="connsiteX1" fmla="*/ 35410 w 46946"/>
                <a:gd name="connsiteY1" fmla="*/ 431823 h 521363"/>
                <a:gd name="connsiteX2" fmla="*/ 44935 w 46946"/>
                <a:gd name="connsiteY2" fmla="*/ 320698 h 521363"/>
                <a:gd name="connsiteX3" fmla="*/ 485 w 46946"/>
                <a:gd name="connsiteY3" fmla="*/ 517548 h 521363"/>
                <a:gd name="connsiteX4" fmla="*/ 19535 w 46946"/>
                <a:gd name="connsiteY4" fmla="*/ 412773 h 521363"/>
                <a:gd name="connsiteX5" fmla="*/ 485 w 46946"/>
                <a:gd name="connsiteY5" fmla="*/ 23 h 52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46" h="521363">
                  <a:moveTo>
                    <a:pt x="485" y="23"/>
                  </a:moveTo>
                  <a:cubicBezTo>
                    <a:pt x="3131" y="3198"/>
                    <a:pt x="28002" y="378377"/>
                    <a:pt x="35410" y="431823"/>
                  </a:cubicBezTo>
                  <a:cubicBezTo>
                    <a:pt x="42818" y="485269"/>
                    <a:pt x="50756" y="306411"/>
                    <a:pt x="44935" y="320698"/>
                  </a:cubicBezTo>
                  <a:cubicBezTo>
                    <a:pt x="39114" y="334985"/>
                    <a:pt x="4718" y="502202"/>
                    <a:pt x="485" y="517548"/>
                  </a:cubicBezTo>
                  <a:cubicBezTo>
                    <a:pt x="-3748" y="532894"/>
                    <a:pt x="21123" y="502731"/>
                    <a:pt x="19535" y="412773"/>
                  </a:cubicBezTo>
                  <a:cubicBezTo>
                    <a:pt x="17948" y="322815"/>
                    <a:pt x="-2161" y="-3152"/>
                    <a:pt x="485" y="2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14D40C5F-F1BD-8D1A-7879-F6507D25C185}"/>
                </a:ext>
              </a:extLst>
            </p:cNvPr>
            <p:cNvSpPr/>
            <p:nvPr/>
          </p:nvSpPr>
          <p:spPr>
            <a:xfrm>
              <a:off x="5930619" y="4386676"/>
              <a:ext cx="13006" cy="443089"/>
            </a:xfrm>
            <a:custGeom>
              <a:avLst/>
              <a:gdLst>
                <a:gd name="connsiteX0" fmla="*/ 281 w 13006"/>
                <a:gd name="connsiteY0" fmla="*/ 13874 h 443089"/>
                <a:gd name="connsiteX1" fmla="*/ 12981 w 13006"/>
                <a:gd name="connsiteY1" fmla="*/ 432974 h 443089"/>
                <a:gd name="connsiteX2" fmla="*/ 3456 w 13006"/>
                <a:gd name="connsiteY2" fmla="*/ 318674 h 443089"/>
                <a:gd name="connsiteX3" fmla="*/ 281 w 13006"/>
                <a:gd name="connsiteY3" fmla="*/ 382174 h 443089"/>
                <a:gd name="connsiteX4" fmla="*/ 9806 w 13006"/>
                <a:gd name="connsiteY4" fmla="*/ 121824 h 443089"/>
                <a:gd name="connsiteX5" fmla="*/ 281 w 13006"/>
                <a:gd name="connsiteY5" fmla="*/ 13874 h 44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06" h="443089">
                  <a:moveTo>
                    <a:pt x="281" y="13874"/>
                  </a:moveTo>
                  <a:cubicBezTo>
                    <a:pt x="810" y="65732"/>
                    <a:pt x="12452" y="382174"/>
                    <a:pt x="12981" y="432974"/>
                  </a:cubicBezTo>
                  <a:cubicBezTo>
                    <a:pt x="13510" y="483774"/>
                    <a:pt x="5573" y="327141"/>
                    <a:pt x="3456" y="318674"/>
                  </a:cubicBezTo>
                  <a:cubicBezTo>
                    <a:pt x="1339" y="310207"/>
                    <a:pt x="-777" y="414982"/>
                    <a:pt x="281" y="382174"/>
                  </a:cubicBezTo>
                  <a:cubicBezTo>
                    <a:pt x="1339" y="349366"/>
                    <a:pt x="10864" y="175270"/>
                    <a:pt x="9806" y="121824"/>
                  </a:cubicBezTo>
                  <a:cubicBezTo>
                    <a:pt x="8748" y="68378"/>
                    <a:pt x="-248" y="-37984"/>
                    <a:pt x="281" y="1387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F97699D7-77D3-3135-9A0B-A4A97B0406E6}"/>
                </a:ext>
              </a:extLst>
            </p:cNvPr>
            <p:cNvSpPr/>
            <p:nvPr/>
          </p:nvSpPr>
          <p:spPr>
            <a:xfrm>
              <a:off x="5005126" y="5100936"/>
              <a:ext cx="739869" cy="42827"/>
            </a:xfrm>
            <a:custGeom>
              <a:avLst/>
              <a:gdLst>
                <a:gd name="connsiteX0" fmla="*/ 5024 w 739869"/>
                <a:gd name="connsiteY0" fmla="*/ 10814 h 42827"/>
                <a:gd name="connsiteX1" fmla="*/ 728924 w 739869"/>
                <a:gd name="connsiteY1" fmla="*/ 4464 h 42827"/>
                <a:gd name="connsiteX2" fmla="*/ 459049 w 739869"/>
                <a:gd name="connsiteY2" fmla="*/ 1289 h 42827"/>
                <a:gd name="connsiteX3" fmla="*/ 703524 w 739869"/>
                <a:gd name="connsiteY3" fmla="*/ 26689 h 42827"/>
                <a:gd name="connsiteX4" fmla="*/ 566999 w 739869"/>
                <a:gd name="connsiteY4" fmla="*/ 42564 h 42827"/>
                <a:gd name="connsiteX5" fmla="*/ 293949 w 739869"/>
                <a:gd name="connsiteY5" fmla="*/ 13989 h 42827"/>
                <a:gd name="connsiteX6" fmla="*/ 116149 w 739869"/>
                <a:gd name="connsiteY6" fmla="*/ 23514 h 42827"/>
                <a:gd name="connsiteX7" fmla="*/ 392374 w 739869"/>
                <a:gd name="connsiteY7" fmla="*/ 36214 h 42827"/>
                <a:gd name="connsiteX8" fmla="*/ 5024 w 739869"/>
                <a:gd name="connsiteY8" fmla="*/ 10814 h 4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9869" h="42827">
                  <a:moveTo>
                    <a:pt x="5024" y="10814"/>
                  </a:moveTo>
                  <a:cubicBezTo>
                    <a:pt x="61116" y="5522"/>
                    <a:pt x="653253" y="6051"/>
                    <a:pt x="728924" y="4464"/>
                  </a:cubicBezTo>
                  <a:cubicBezTo>
                    <a:pt x="804595" y="2877"/>
                    <a:pt x="463282" y="-2415"/>
                    <a:pt x="459049" y="1289"/>
                  </a:cubicBezTo>
                  <a:cubicBezTo>
                    <a:pt x="454816" y="4993"/>
                    <a:pt x="685532" y="19810"/>
                    <a:pt x="703524" y="26689"/>
                  </a:cubicBezTo>
                  <a:cubicBezTo>
                    <a:pt x="721516" y="33568"/>
                    <a:pt x="635261" y="44681"/>
                    <a:pt x="566999" y="42564"/>
                  </a:cubicBezTo>
                  <a:cubicBezTo>
                    <a:pt x="498737" y="40447"/>
                    <a:pt x="369091" y="17164"/>
                    <a:pt x="293949" y="13989"/>
                  </a:cubicBezTo>
                  <a:cubicBezTo>
                    <a:pt x="218807" y="10814"/>
                    <a:pt x="99745" y="19810"/>
                    <a:pt x="116149" y="23514"/>
                  </a:cubicBezTo>
                  <a:cubicBezTo>
                    <a:pt x="132553" y="27218"/>
                    <a:pt x="404016" y="35156"/>
                    <a:pt x="392374" y="36214"/>
                  </a:cubicBezTo>
                  <a:cubicBezTo>
                    <a:pt x="380732" y="37272"/>
                    <a:pt x="-51068" y="16106"/>
                    <a:pt x="5024" y="1081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4FDAD6E1-C074-069B-E6DA-74AE9CD9CCA2}"/>
                </a:ext>
              </a:extLst>
            </p:cNvPr>
            <p:cNvSpPr/>
            <p:nvPr/>
          </p:nvSpPr>
          <p:spPr>
            <a:xfrm>
              <a:off x="4905193" y="4707495"/>
              <a:ext cx="156518" cy="568147"/>
            </a:xfrm>
            <a:custGeom>
              <a:avLst/>
              <a:gdLst>
                <a:gd name="connsiteX0" fmla="*/ 182 w 156518"/>
                <a:gd name="connsiteY0" fmla="*/ 1030 h 568147"/>
                <a:gd name="connsiteX1" fmla="*/ 19232 w 156518"/>
                <a:gd name="connsiteY1" fmla="*/ 394730 h 568147"/>
                <a:gd name="connsiteX2" fmla="*/ 25582 w 156518"/>
                <a:gd name="connsiteY2" fmla="*/ 372505 h 568147"/>
                <a:gd name="connsiteX3" fmla="*/ 152582 w 156518"/>
                <a:gd name="connsiteY3" fmla="*/ 563005 h 568147"/>
                <a:gd name="connsiteX4" fmla="*/ 114482 w 156518"/>
                <a:gd name="connsiteY4" fmla="*/ 505855 h 568147"/>
                <a:gd name="connsiteX5" fmla="*/ 16057 w 156518"/>
                <a:gd name="connsiteY5" fmla="*/ 420130 h 568147"/>
                <a:gd name="connsiteX6" fmla="*/ 25582 w 156518"/>
                <a:gd name="connsiteY6" fmla="*/ 432830 h 568147"/>
                <a:gd name="connsiteX7" fmla="*/ 28757 w 156518"/>
                <a:gd name="connsiteY7" fmla="*/ 293130 h 568147"/>
                <a:gd name="connsiteX8" fmla="*/ 35107 w 156518"/>
                <a:gd name="connsiteY8" fmla="*/ 213755 h 568147"/>
                <a:gd name="connsiteX9" fmla="*/ 31932 w 156518"/>
                <a:gd name="connsiteY9" fmla="*/ 277255 h 568147"/>
                <a:gd name="connsiteX10" fmla="*/ 182 w 156518"/>
                <a:gd name="connsiteY10" fmla="*/ 1030 h 56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6518" h="568147">
                  <a:moveTo>
                    <a:pt x="182" y="1030"/>
                  </a:moveTo>
                  <a:cubicBezTo>
                    <a:pt x="-1935" y="20609"/>
                    <a:pt x="14999" y="332817"/>
                    <a:pt x="19232" y="394730"/>
                  </a:cubicBezTo>
                  <a:cubicBezTo>
                    <a:pt x="23465" y="456643"/>
                    <a:pt x="3357" y="344459"/>
                    <a:pt x="25582" y="372505"/>
                  </a:cubicBezTo>
                  <a:cubicBezTo>
                    <a:pt x="47807" y="400551"/>
                    <a:pt x="152582" y="563005"/>
                    <a:pt x="152582" y="563005"/>
                  </a:cubicBezTo>
                  <a:cubicBezTo>
                    <a:pt x="167399" y="585230"/>
                    <a:pt x="137236" y="529667"/>
                    <a:pt x="114482" y="505855"/>
                  </a:cubicBezTo>
                  <a:cubicBezTo>
                    <a:pt x="91728" y="482043"/>
                    <a:pt x="30874" y="432301"/>
                    <a:pt x="16057" y="420130"/>
                  </a:cubicBezTo>
                  <a:cubicBezTo>
                    <a:pt x="1240" y="407959"/>
                    <a:pt x="23465" y="453997"/>
                    <a:pt x="25582" y="432830"/>
                  </a:cubicBezTo>
                  <a:cubicBezTo>
                    <a:pt x="27699" y="411663"/>
                    <a:pt x="27170" y="329642"/>
                    <a:pt x="28757" y="293130"/>
                  </a:cubicBezTo>
                  <a:cubicBezTo>
                    <a:pt x="30344" y="256618"/>
                    <a:pt x="34578" y="216401"/>
                    <a:pt x="35107" y="213755"/>
                  </a:cubicBezTo>
                  <a:cubicBezTo>
                    <a:pt x="35636" y="211109"/>
                    <a:pt x="35107" y="307418"/>
                    <a:pt x="31932" y="277255"/>
                  </a:cubicBezTo>
                  <a:cubicBezTo>
                    <a:pt x="28757" y="247092"/>
                    <a:pt x="2299" y="-18549"/>
                    <a:pt x="182" y="103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214BEEEE-FF58-81AF-ADAD-3D7C8966E593}"/>
                </a:ext>
              </a:extLst>
            </p:cNvPr>
            <p:cNvSpPr/>
            <p:nvPr/>
          </p:nvSpPr>
          <p:spPr>
            <a:xfrm>
              <a:off x="4685439" y="1705122"/>
              <a:ext cx="47544" cy="1503960"/>
            </a:xfrm>
            <a:custGeom>
              <a:avLst/>
              <a:gdLst>
                <a:gd name="connsiteX0" fmla="*/ 19911 w 47544"/>
                <a:gd name="connsiteY0" fmla="*/ 12553 h 1503960"/>
                <a:gd name="connsiteX1" fmla="*/ 42136 w 47544"/>
                <a:gd name="connsiteY1" fmla="*/ 1469878 h 1503960"/>
                <a:gd name="connsiteX2" fmla="*/ 45311 w 47544"/>
                <a:gd name="connsiteY2" fmla="*/ 1006328 h 1503960"/>
                <a:gd name="connsiteX3" fmla="*/ 13561 w 47544"/>
                <a:gd name="connsiteY3" fmla="*/ 599928 h 1503960"/>
                <a:gd name="connsiteX4" fmla="*/ 861 w 47544"/>
                <a:gd name="connsiteY4" fmla="*/ 755503 h 1503960"/>
                <a:gd name="connsiteX5" fmla="*/ 19911 w 47544"/>
                <a:gd name="connsiteY5" fmla="*/ 12553 h 15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544" h="1503960">
                  <a:moveTo>
                    <a:pt x="19911" y="12553"/>
                  </a:moveTo>
                  <a:cubicBezTo>
                    <a:pt x="26790" y="131616"/>
                    <a:pt x="37903" y="1304249"/>
                    <a:pt x="42136" y="1469878"/>
                  </a:cubicBezTo>
                  <a:cubicBezTo>
                    <a:pt x="46369" y="1635507"/>
                    <a:pt x="50073" y="1151320"/>
                    <a:pt x="45311" y="1006328"/>
                  </a:cubicBezTo>
                  <a:cubicBezTo>
                    <a:pt x="40549" y="861336"/>
                    <a:pt x="20969" y="641732"/>
                    <a:pt x="13561" y="599928"/>
                  </a:cubicBezTo>
                  <a:cubicBezTo>
                    <a:pt x="6153" y="558124"/>
                    <a:pt x="-2843" y="852869"/>
                    <a:pt x="861" y="755503"/>
                  </a:cubicBezTo>
                  <a:cubicBezTo>
                    <a:pt x="4565" y="658137"/>
                    <a:pt x="13032" y="-106510"/>
                    <a:pt x="19911" y="1255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7A5AEBB3-0C19-3A66-57DF-FF749DB816D5}"/>
                </a:ext>
              </a:extLst>
            </p:cNvPr>
            <p:cNvSpPr/>
            <p:nvPr/>
          </p:nvSpPr>
          <p:spPr>
            <a:xfrm>
              <a:off x="4616106" y="2920440"/>
              <a:ext cx="93498" cy="1276765"/>
            </a:xfrm>
            <a:custGeom>
              <a:avLst/>
              <a:gdLst>
                <a:gd name="connsiteX0" fmla="*/ 51144 w 93498"/>
                <a:gd name="connsiteY0" fmla="*/ 10085 h 1276765"/>
                <a:gd name="connsiteX1" fmla="*/ 57494 w 93498"/>
                <a:gd name="connsiteY1" fmla="*/ 1232460 h 1276765"/>
                <a:gd name="connsiteX2" fmla="*/ 51144 w 93498"/>
                <a:gd name="connsiteY2" fmla="*/ 959410 h 1276765"/>
                <a:gd name="connsiteX3" fmla="*/ 92419 w 93498"/>
                <a:gd name="connsiteY3" fmla="*/ 486335 h 1276765"/>
                <a:gd name="connsiteX4" fmla="*/ 344 w 93498"/>
                <a:gd name="connsiteY4" fmla="*/ 641910 h 1276765"/>
                <a:gd name="connsiteX5" fmla="*/ 51144 w 93498"/>
                <a:gd name="connsiteY5" fmla="*/ 10085 h 127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498" h="1276765">
                  <a:moveTo>
                    <a:pt x="51144" y="10085"/>
                  </a:moveTo>
                  <a:cubicBezTo>
                    <a:pt x="60669" y="108510"/>
                    <a:pt x="57494" y="1074239"/>
                    <a:pt x="57494" y="1232460"/>
                  </a:cubicBezTo>
                  <a:cubicBezTo>
                    <a:pt x="57494" y="1390681"/>
                    <a:pt x="45323" y="1083764"/>
                    <a:pt x="51144" y="959410"/>
                  </a:cubicBezTo>
                  <a:cubicBezTo>
                    <a:pt x="56965" y="835056"/>
                    <a:pt x="100886" y="539252"/>
                    <a:pt x="92419" y="486335"/>
                  </a:cubicBezTo>
                  <a:cubicBezTo>
                    <a:pt x="83952" y="433418"/>
                    <a:pt x="5106" y="719697"/>
                    <a:pt x="344" y="641910"/>
                  </a:cubicBezTo>
                  <a:cubicBezTo>
                    <a:pt x="-4418" y="564123"/>
                    <a:pt x="41619" y="-88340"/>
                    <a:pt x="51144" y="1008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F6BCAEB5-F575-78CE-7E92-6FAB4C748701}"/>
                </a:ext>
              </a:extLst>
            </p:cNvPr>
            <p:cNvSpPr/>
            <p:nvPr/>
          </p:nvSpPr>
          <p:spPr>
            <a:xfrm>
              <a:off x="4666053" y="4005008"/>
              <a:ext cx="72284" cy="848635"/>
            </a:xfrm>
            <a:custGeom>
              <a:avLst/>
              <a:gdLst>
                <a:gd name="connsiteX0" fmla="*/ 71047 w 72284"/>
                <a:gd name="connsiteY0" fmla="*/ 8192 h 848635"/>
                <a:gd name="connsiteX1" fmla="*/ 48822 w 72284"/>
                <a:gd name="connsiteY1" fmla="*/ 814642 h 848635"/>
                <a:gd name="connsiteX2" fmla="*/ 39297 w 72284"/>
                <a:gd name="connsiteY2" fmla="*/ 659067 h 848635"/>
                <a:gd name="connsiteX3" fmla="*/ 4372 w 72284"/>
                <a:gd name="connsiteY3" fmla="*/ 300292 h 848635"/>
                <a:gd name="connsiteX4" fmla="*/ 7547 w 72284"/>
                <a:gd name="connsiteY4" fmla="*/ 392367 h 848635"/>
                <a:gd name="connsiteX5" fmla="*/ 71047 w 72284"/>
                <a:gd name="connsiteY5" fmla="*/ 8192 h 84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284" h="848635">
                  <a:moveTo>
                    <a:pt x="71047" y="8192"/>
                  </a:moveTo>
                  <a:cubicBezTo>
                    <a:pt x="77926" y="78571"/>
                    <a:pt x="54114" y="706163"/>
                    <a:pt x="48822" y="814642"/>
                  </a:cubicBezTo>
                  <a:cubicBezTo>
                    <a:pt x="43530" y="923121"/>
                    <a:pt x="46705" y="744792"/>
                    <a:pt x="39297" y="659067"/>
                  </a:cubicBezTo>
                  <a:cubicBezTo>
                    <a:pt x="31889" y="573342"/>
                    <a:pt x="9664" y="344742"/>
                    <a:pt x="4372" y="300292"/>
                  </a:cubicBezTo>
                  <a:cubicBezTo>
                    <a:pt x="-920" y="255842"/>
                    <a:pt x="-3036" y="442109"/>
                    <a:pt x="7547" y="392367"/>
                  </a:cubicBezTo>
                  <a:cubicBezTo>
                    <a:pt x="18130" y="342625"/>
                    <a:pt x="64168" y="-62187"/>
                    <a:pt x="71047" y="819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3ADE8865-A551-1351-85B8-71280540D4E4}"/>
                </a:ext>
              </a:extLst>
            </p:cNvPr>
            <p:cNvSpPr/>
            <p:nvPr/>
          </p:nvSpPr>
          <p:spPr>
            <a:xfrm>
              <a:off x="4517987" y="5161859"/>
              <a:ext cx="180546" cy="205708"/>
            </a:xfrm>
            <a:custGeom>
              <a:avLst/>
              <a:gdLst>
                <a:gd name="connsiteX0" fmla="*/ 6388 w 180546"/>
                <a:gd name="connsiteY0" fmla="*/ 57841 h 205708"/>
                <a:gd name="connsiteX1" fmla="*/ 168313 w 180546"/>
                <a:gd name="connsiteY1" fmla="*/ 13391 h 205708"/>
                <a:gd name="connsiteX2" fmla="*/ 133388 w 180546"/>
                <a:gd name="connsiteY2" fmla="*/ 41966 h 205708"/>
                <a:gd name="connsiteX3" fmla="*/ 174663 w 180546"/>
                <a:gd name="connsiteY3" fmla="*/ 203891 h 205708"/>
                <a:gd name="connsiteX4" fmla="*/ 168313 w 180546"/>
                <a:gd name="connsiteY4" fmla="*/ 130866 h 205708"/>
                <a:gd name="connsiteX5" fmla="*/ 168313 w 180546"/>
                <a:gd name="connsiteY5" fmla="*/ 159441 h 205708"/>
                <a:gd name="connsiteX6" fmla="*/ 38 w 180546"/>
                <a:gd name="connsiteY6" fmla="*/ 143566 h 205708"/>
                <a:gd name="connsiteX7" fmla="*/ 152438 w 180546"/>
                <a:gd name="connsiteY7" fmla="*/ 194366 h 205708"/>
                <a:gd name="connsiteX8" fmla="*/ 127038 w 180546"/>
                <a:gd name="connsiteY8" fmla="*/ 83241 h 205708"/>
                <a:gd name="connsiteX9" fmla="*/ 120688 w 180546"/>
                <a:gd name="connsiteY9" fmla="*/ 691 h 205708"/>
                <a:gd name="connsiteX10" fmla="*/ 6388 w 180546"/>
                <a:gd name="connsiteY10" fmla="*/ 57841 h 205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0546" h="205708">
                  <a:moveTo>
                    <a:pt x="6388" y="57841"/>
                  </a:moveTo>
                  <a:cubicBezTo>
                    <a:pt x="14325" y="59958"/>
                    <a:pt x="147146" y="16037"/>
                    <a:pt x="168313" y="13391"/>
                  </a:cubicBezTo>
                  <a:cubicBezTo>
                    <a:pt x="189480" y="10745"/>
                    <a:pt x="132330" y="10216"/>
                    <a:pt x="133388" y="41966"/>
                  </a:cubicBezTo>
                  <a:cubicBezTo>
                    <a:pt x="134446" y="73716"/>
                    <a:pt x="168842" y="189074"/>
                    <a:pt x="174663" y="203891"/>
                  </a:cubicBezTo>
                  <a:cubicBezTo>
                    <a:pt x="180484" y="218708"/>
                    <a:pt x="169371" y="138274"/>
                    <a:pt x="168313" y="130866"/>
                  </a:cubicBezTo>
                  <a:cubicBezTo>
                    <a:pt x="167255" y="123458"/>
                    <a:pt x="196359" y="157324"/>
                    <a:pt x="168313" y="159441"/>
                  </a:cubicBezTo>
                  <a:cubicBezTo>
                    <a:pt x="140267" y="161558"/>
                    <a:pt x="2684" y="137745"/>
                    <a:pt x="38" y="143566"/>
                  </a:cubicBezTo>
                  <a:cubicBezTo>
                    <a:pt x="-2608" y="149387"/>
                    <a:pt x="131271" y="204420"/>
                    <a:pt x="152438" y="194366"/>
                  </a:cubicBezTo>
                  <a:cubicBezTo>
                    <a:pt x="173605" y="184312"/>
                    <a:pt x="132330" y="115520"/>
                    <a:pt x="127038" y="83241"/>
                  </a:cubicBezTo>
                  <a:cubicBezTo>
                    <a:pt x="121746" y="50962"/>
                    <a:pt x="142384" y="8628"/>
                    <a:pt x="120688" y="691"/>
                  </a:cubicBezTo>
                  <a:cubicBezTo>
                    <a:pt x="98992" y="-7246"/>
                    <a:pt x="-1549" y="55724"/>
                    <a:pt x="6388" y="5784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D7B40992-1340-4EF3-2D96-AF73ABFEF793}"/>
                </a:ext>
              </a:extLst>
            </p:cNvPr>
            <p:cNvSpPr/>
            <p:nvPr/>
          </p:nvSpPr>
          <p:spPr>
            <a:xfrm>
              <a:off x="4701863" y="4927488"/>
              <a:ext cx="283793" cy="553074"/>
            </a:xfrm>
            <a:custGeom>
              <a:avLst/>
              <a:gdLst>
                <a:gd name="connsiteX0" fmla="*/ 101912 w 283793"/>
                <a:gd name="connsiteY0" fmla="*/ 112 h 553074"/>
                <a:gd name="connsiteX1" fmla="*/ 54287 w 283793"/>
                <a:gd name="connsiteY1" fmla="*/ 231887 h 553074"/>
                <a:gd name="connsiteX2" fmla="*/ 70162 w 283793"/>
                <a:gd name="connsiteY2" fmla="*/ 412862 h 553074"/>
                <a:gd name="connsiteX3" fmla="*/ 79687 w 283793"/>
                <a:gd name="connsiteY3" fmla="*/ 514462 h 553074"/>
                <a:gd name="connsiteX4" fmla="*/ 114612 w 283793"/>
                <a:gd name="connsiteY4" fmla="*/ 485887 h 553074"/>
                <a:gd name="connsiteX5" fmla="*/ 101912 w 283793"/>
                <a:gd name="connsiteY5" fmla="*/ 336662 h 553074"/>
                <a:gd name="connsiteX6" fmla="*/ 282887 w 283793"/>
                <a:gd name="connsiteY6" fmla="*/ 355712 h 553074"/>
                <a:gd name="connsiteX7" fmla="*/ 168587 w 283793"/>
                <a:gd name="connsiteY7" fmla="*/ 381112 h 553074"/>
                <a:gd name="connsiteX8" fmla="*/ 95562 w 283793"/>
                <a:gd name="connsiteY8" fmla="*/ 527162 h 553074"/>
                <a:gd name="connsiteX9" fmla="*/ 89212 w 283793"/>
                <a:gd name="connsiteY9" fmla="*/ 539862 h 553074"/>
                <a:gd name="connsiteX10" fmla="*/ 6662 w 283793"/>
                <a:gd name="connsiteY10" fmla="*/ 387462 h 553074"/>
                <a:gd name="connsiteX11" fmla="*/ 47937 w 283793"/>
                <a:gd name="connsiteY11" fmla="*/ 536687 h 553074"/>
                <a:gd name="connsiteX12" fmla="*/ 312 w 283793"/>
                <a:gd name="connsiteY12" fmla="*/ 279512 h 553074"/>
                <a:gd name="connsiteX13" fmla="*/ 76512 w 283793"/>
                <a:gd name="connsiteY13" fmla="*/ 396987 h 553074"/>
                <a:gd name="connsiteX14" fmla="*/ 28887 w 283793"/>
                <a:gd name="connsiteY14" fmla="*/ 203312 h 553074"/>
                <a:gd name="connsiteX15" fmla="*/ 101912 w 283793"/>
                <a:gd name="connsiteY15" fmla="*/ 112 h 553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3793" h="553074">
                  <a:moveTo>
                    <a:pt x="101912" y="112"/>
                  </a:moveTo>
                  <a:cubicBezTo>
                    <a:pt x="106145" y="4874"/>
                    <a:pt x="59579" y="163095"/>
                    <a:pt x="54287" y="231887"/>
                  </a:cubicBezTo>
                  <a:cubicBezTo>
                    <a:pt x="48995" y="300679"/>
                    <a:pt x="65929" y="365766"/>
                    <a:pt x="70162" y="412862"/>
                  </a:cubicBezTo>
                  <a:cubicBezTo>
                    <a:pt x="74395" y="459958"/>
                    <a:pt x="72279" y="502291"/>
                    <a:pt x="79687" y="514462"/>
                  </a:cubicBezTo>
                  <a:cubicBezTo>
                    <a:pt x="87095" y="526633"/>
                    <a:pt x="110908" y="515520"/>
                    <a:pt x="114612" y="485887"/>
                  </a:cubicBezTo>
                  <a:cubicBezTo>
                    <a:pt x="118316" y="456254"/>
                    <a:pt x="73866" y="358358"/>
                    <a:pt x="101912" y="336662"/>
                  </a:cubicBezTo>
                  <a:cubicBezTo>
                    <a:pt x="129958" y="314966"/>
                    <a:pt x="271775" y="348304"/>
                    <a:pt x="282887" y="355712"/>
                  </a:cubicBezTo>
                  <a:cubicBezTo>
                    <a:pt x="294000" y="363120"/>
                    <a:pt x="199808" y="352537"/>
                    <a:pt x="168587" y="381112"/>
                  </a:cubicBezTo>
                  <a:cubicBezTo>
                    <a:pt x="137366" y="409687"/>
                    <a:pt x="95562" y="527162"/>
                    <a:pt x="95562" y="527162"/>
                  </a:cubicBezTo>
                  <a:cubicBezTo>
                    <a:pt x="82333" y="553620"/>
                    <a:pt x="104029" y="563145"/>
                    <a:pt x="89212" y="539862"/>
                  </a:cubicBezTo>
                  <a:cubicBezTo>
                    <a:pt x="74395" y="516579"/>
                    <a:pt x="13541" y="387991"/>
                    <a:pt x="6662" y="387462"/>
                  </a:cubicBezTo>
                  <a:cubicBezTo>
                    <a:pt x="-217" y="386933"/>
                    <a:pt x="48995" y="554678"/>
                    <a:pt x="47937" y="536687"/>
                  </a:cubicBezTo>
                  <a:cubicBezTo>
                    <a:pt x="46879" y="518696"/>
                    <a:pt x="-4451" y="302795"/>
                    <a:pt x="312" y="279512"/>
                  </a:cubicBezTo>
                  <a:cubicBezTo>
                    <a:pt x="5074" y="256229"/>
                    <a:pt x="71749" y="409687"/>
                    <a:pt x="76512" y="396987"/>
                  </a:cubicBezTo>
                  <a:cubicBezTo>
                    <a:pt x="81275" y="384287"/>
                    <a:pt x="23066" y="263637"/>
                    <a:pt x="28887" y="203312"/>
                  </a:cubicBezTo>
                  <a:cubicBezTo>
                    <a:pt x="34708" y="142987"/>
                    <a:pt x="97679" y="-4650"/>
                    <a:pt x="101912" y="11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9F3A9ECF-FED9-63EC-C63B-9F5CC142F55D}"/>
                </a:ext>
              </a:extLst>
            </p:cNvPr>
            <p:cNvSpPr/>
            <p:nvPr/>
          </p:nvSpPr>
          <p:spPr>
            <a:xfrm>
              <a:off x="4895847" y="4983894"/>
              <a:ext cx="66870" cy="851848"/>
            </a:xfrm>
            <a:custGeom>
              <a:avLst/>
              <a:gdLst>
                <a:gd name="connsiteX0" fmla="*/ 3 w 66870"/>
                <a:gd name="connsiteY0" fmla="*/ 856 h 851848"/>
                <a:gd name="connsiteX1" fmla="*/ 60328 w 66870"/>
                <a:gd name="connsiteY1" fmla="*/ 407256 h 851848"/>
                <a:gd name="connsiteX2" fmla="*/ 31753 w 66870"/>
                <a:gd name="connsiteY2" fmla="*/ 353281 h 851848"/>
                <a:gd name="connsiteX3" fmla="*/ 66678 w 66870"/>
                <a:gd name="connsiteY3" fmla="*/ 839056 h 851848"/>
                <a:gd name="connsiteX4" fmla="*/ 44453 w 66870"/>
                <a:gd name="connsiteY4" fmla="*/ 664431 h 851848"/>
                <a:gd name="connsiteX5" fmla="*/ 15878 w 66870"/>
                <a:gd name="connsiteY5" fmla="*/ 172306 h 851848"/>
                <a:gd name="connsiteX6" fmla="*/ 63503 w 66870"/>
                <a:gd name="connsiteY6" fmla="*/ 296131 h 851848"/>
                <a:gd name="connsiteX7" fmla="*/ 3 w 66870"/>
                <a:gd name="connsiteY7" fmla="*/ 856 h 8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70" h="851848">
                  <a:moveTo>
                    <a:pt x="3" y="856"/>
                  </a:moveTo>
                  <a:cubicBezTo>
                    <a:pt x="-526" y="19377"/>
                    <a:pt x="55036" y="348519"/>
                    <a:pt x="60328" y="407256"/>
                  </a:cubicBezTo>
                  <a:cubicBezTo>
                    <a:pt x="65620" y="465993"/>
                    <a:pt x="30695" y="281314"/>
                    <a:pt x="31753" y="353281"/>
                  </a:cubicBezTo>
                  <a:cubicBezTo>
                    <a:pt x="32811" y="425248"/>
                    <a:pt x="64561" y="787198"/>
                    <a:pt x="66678" y="839056"/>
                  </a:cubicBezTo>
                  <a:cubicBezTo>
                    <a:pt x="68795" y="890914"/>
                    <a:pt x="52920" y="775556"/>
                    <a:pt x="44453" y="664431"/>
                  </a:cubicBezTo>
                  <a:cubicBezTo>
                    <a:pt x="35986" y="553306"/>
                    <a:pt x="12703" y="233689"/>
                    <a:pt x="15878" y="172306"/>
                  </a:cubicBezTo>
                  <a:cubicBezTo>
                    <a:pt x="19053" y="110923"/>
                    <a:pt x="63503" y="322060"/>
                    <a:pt x="63503" y="296131"/>
                  </a:cubicBezTo>
                  <a:cubicBezTo>
                    <a:pt x="63503" y="270202"/>
                    <a:pt x="532" y="-17665"/>
                    <a:pt x="3" y="85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482C43AB-279B-3C03-09E5-A3A9D0022942}"/>
                </a:ext>
              </a:extLst>
            </p:cNvPr>
            <p:cNvSpPr/>
            <p:nvPr/>
          </p:nvSpPr>
          <p:spPr>
            <a:xfrm>
              <a:off x="4895841" y="5184358"/>
              <a:ext cx="115352" cy="727548"/>
            </a:xfrm>
            <a:custGeom>
              <a:avLst/>
              <a:gdLst>
                <a:gd name="connsiteX0" fmla="*/ 9 w 115352"/>
                <a:gd name="connsiteY0" fmla="*/ 417 h 727548"/>
                <a:gd name="connsiteX1" fmla="*/ 111134 w 115352"/>
                <a:gd name="connsiteY1" fmla="*/ 136942 h 727548"/>
                <a:gd name="connsiteX2" fmla="*/ 92084 w 115352"/>
                <a:gd name="connsiteY2" fmla="*/ 222667 h 727548"/>
                <a:gd name="connsiteX3" fmla="*/ 92084 w 115352"/>
                <a:gd name="connsiteY3" fmla="*/ 168692 h 727548"/>
                <a:gd name="connsiteX4" fmla="*/ 104784 w 115352"/>
                <a:gd name="connsiteY4" fmla="*/ 397292 h 727548"/>
                <a:gd name="connsiteX5" fmla="*/ 73034 w 115352"/>
                <a:gd name="connsiteY5" fmla="*/ 340142 h 727548"/>
                <a:gd name="connsiteX6" fmla="*/ 98434 w 115352"/>
                <a:gd name="connsiteY6" fmla="*/ 568742 h 727548"/>
                <a:gd name="connsiteX7" fmla="*/ 107959 w 115352"/>
                <a:gd name="connsiteY7" fmla="*/ 727492 h 727548"/>
                <a:gd name="connsiteX8" fmla="*/ 85734 w 115352"/>
                <a:gd name="connsiteY8" fmla="*/ 581442 h 727548"/>
                <a:gd name="connsiteX9" fmla="*/ 104784 w 115352"/>
                <a:gd name="connsiteY9" fmla="*/ 184567 h 727548"/>
                <a:gd name="connsiteX10" fmla="*/ 9 w 115352"/>
                <a:gd name="connsiteY10" fmla="*/ 417 h 72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352" h="727548">
                  <a:moveTo>
                    <a:pt x="9" y="417"/>
                  </a:moveTo>
                  <a:cubicBezTo>
                    <a:pt x="1067" y="-7520"/>
                    <a:pt x="95788" y="99900"/>
                    <a:pt x="111134" y="136942"/>
                  </a:cubicBezTo>
                  <a:cubicBezTo>
                    <a:pt x="126480" y="173984"/>
                    <a:pt x="95259" y="217375"/>
                    <a:pt x="92084" y="222667"/>
                  </a:cubicBezTo>
                  <a:cubicBezTo>
                    <a:pt x="88909" y="227959"/>
                    <a:pt x="89967" y="139588"/>
                    <a:pt x="92084" y="168692"/>
                  </a:cubicBezTo>
                  <a:cubicBezTo>
                    <a:pt x="94201" y="197796"/>
                    <a:pt x="107959" y="368717"/>
                    <a:pt x="104784" y="397292"/>
                  </a:cubicBezTo>
                  <a:cubicBezTo>
                    <a:pt x="101609" y="425867"/>
                    <a:pt x="74092" y="311567"/>
                    <a:pt x="73034" y="340142"/>
                  </a:cubicBezTo>
                  <a:cubicBezTo>
                    <a:pt x="71976" y="368717"/>
                    <a:pt x="92613" y="504184"/>
                    <a:pt x="98434" y="568742"/>
                  </a:cubicBezTo>
                  <a:cubicBezTo>
                    <a:pt x="104255" y="633300"/>
                    <a:pt x="110076" y="725375"/>
                    <a:pt x="107959" y="727492"/>
                  </a:cubicBezTo>
                  <a:cubicBezTo>
                    <a:pt x="105842" y="729609"/>
                    <a:pt x="86263" y="671929"/>
                    <a:pt x="85734" y="581442"/>
                  </a:cubicBezTo>
                  <a:cubicBezTo>
                    <a:pt x="85205" y="490955"/>
                    <a:pt x="120130" y="277700"/>
                    <a:pt x="104784" y="184567"/>
                  </a:cubicBezTo>
                  <a:cubicBezTo>
                    <a:pt x="89438" y="91434"/>
                    <a:pt x="-1049" y="8354"/>
                    <a:pt x="9" y="41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053E6DB1-E0C5-C6AB-B9F1-B6CFABB1A240}"/>
                </a:ext>
              </a:extLst>
            </p:cNvPr>
            <p:cNvSpPr/>
            <p:nvPr/>
          </p:nvSpPr>
          <p:spPr>
            <a:xfrm>
              <a:off x="4635500" y="6229930"/>
              <a:ext cx="47625" cy="337527"/>
            </a:xfrm>
            <a:custGeom>
              <a:avLst/>
              <a:gdLst>
                <a:gd name="connsiteX0" fmla="*/ 47625 w 47625"/>
                <a:gd name="connsiteY0" fmla="*/ 2595 h 337527"/>
                <a:gd name="connsiteX1" fmla="*/ 25400 w 47625"/>
                <a:gd name="connsiteY1" fmla="*/ 335970 h 337527"/>
                <a:gd name="connsiteX2" fmla="*/ 0 w 47625"/>
                <a:gd name="connsiteY2" fmla="*/ 129595 h 337527"/>
                <a:gd name="connsiteX3" fmla="*/ 25400 w 47625"/>
                <a:gd name="connsiteY3" fmla="*/ 177220 h 337527"/>
                <a:gd name="connsiteX4" fmla="*/ 47625 w 47625"/>
                <a:gd name="connsiteY4" fmla="*/ 2595 h 337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337527">
                  <a:moveTo>
                    <a:pt x="47625" y="2595"/>
                  </a:moveTo>
                  <a:cubicBezTo>
                    <a:pt x="47625" y="29053"/>
                    <a:pt x="33337" y="314803"/>
                    <a:pt x="25400" y="335970"/>
                  </a:cubicBezTo>
                  <a:cubicBezTo>
                    <a:pt x="17462" y="357137"/>
                    <a:pt x="0" y="156053"/>
                    <a:pt x="0" y="129595"/>
                  </a:cubicBezTo>
                  <a:cubicBezTo>
                    <a:pt x="0" y="103137"/>
                    <a:pt x="20638" y="194153"/>
                    <a:pt x="25400" y="177220"/>
                  </a:cubicBezTo>
                  <a:cubicBezTo>
                    <a:pt x="30162" y="160287"/>
                    <a:pt x="47625" y="-23863"/>
                    <a:pt x="47625" y="259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9EE5BF37-D71F-1A26-829D-F5CB915A10F6}"/>
                </a:ext>
              </a:extLst>
            </p:cNvPr>
            <p:cNvSpPr/>
            <p:nvPr/>
          </p:nvSpPr>
          <p:spPr>
            <a:xfrm>
              <a:off x="5930884" y="6476003"/>
              <a:ext cx="63664" cy="1337189"/>
            </a:xfrm>
            <a:custGeom>
              <a:avLst/>
              <a:gdLst>
                <a:gd name="connsiteX0" fmla="*/ 16 w 63664"/>
                <a:gd name="connsiteY0" fmla="*/ 29572 h 1337189"/>
                <a:gd name="connsiteX1" fmla="*/ 22241 w 63664"/>
                <a:gd name="connsiteY1" fmla="*/ 1264647 h 1337189"/>
                <a:gd name="connsiteX2" fmla="*/ 63516 w 63664"/>
                <a:gd name="connsiteY2" fmla="*/ 1083672 h 1337189"/>
                <a:gd name="connsiteX3" fmla="*/ 6366 w 63664"/>
                <a:gd name="connsiteY3" fmla="*/ 181972 h 1337189"/>
                <a:gd name="connsiteX4" fmla="*/ 25416 w 63664"/>
                <a:gd name="connsiteY4" fmla="*/ 366122 h 1337189"/>
                <a:gd name="connsiteX5" fmla="*/ 16 w 63664"/>
                <a:gd name="connsiteY5" fmla="*/ 29572 h 1337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64" h="1337189">
                  <a:moveTo>
                    <a:pt x="16" y="29572"/>
                  </a:moveTo>
                  <a:cubicBezTo>
                    <a:pt x="-513" y="179326"/>
                    <a:pt x="11658" y="1088964"/>
                    <a:pt x="22241" y="1264647"/>
                  </a:cubicBezTo>
                  <a:cubicBezTo>
                    <a:pt x="32824" y="1440330"/>
                    <a:pt x="66162" y="1264118"/>
                    <a:pt x="63516" y="1083672"/>
                  </a:cubicBezTo>
                  <a:cubicBezTo>
                    <a:pt x="60870" y="903226"/>
                    <a:pt x="12716" y="301564"/>
                    <a:pt x="6366" y="181972"/>
                  </a:cubicBezTo>
                  <a:cubicBezTo>
                    <a:pt x="16" y="62380"/>
                    <a:pt x="28591" y="385701"/>
                    <a:pt x="25416" y="366122"/>
                  </a:cubicBezTo>
                  <a:cubicBezTo>
                    <a:pt x="22241" y="346543"/>
                    <a:pt x="545" y="-120182"/>
                    <a:pt x="16" y="2957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 191">
              <a:extLst>
                <a:ext uri="{FF2B5EF4-FFF2-40B4-BE49-F238E27FC236}">
                  <a16:creationId xmlns:a16="http://schemas.microsoft.com/office/drawing/2014/main" id="{37AAA6BF-7C69-512E-4187-AB9F9A99C94C}"/>
                </a:ext>
              </a:extLst>
            </p:cNvPr>
            <p:cNvSpPr/>
            <p:nvPr/>
          </p:nvSpPr>
          <p:spPr>
            <a:xfrm>
              <a:off x="5314897" y="6449872"/>
              <a:ext cx="53466" cy="1197440"/>
            </a:xfrm>
            <a:custGeom>
              <a:avLst/>
              <a:gdLst>
                <a:gd name="connsiteX0" fmla="*/ 53 w 53466"/>
                <a:gd name="connsiteY0" fmla="*/ 1728 h 1197440"/>
                <a:gd name="connsiteX1" fmla="*/ 41328 w 53466"/>
                <a:gd name="connsiteY1" fmla="*/ 1147903 h 1197440"/>
                <a:gd name="connsiteX2" fmla="*/ 50853 w 53466"/>
                <a:gd name="connsiteY2" fmla="*/ 893903 h 1197440"/>
                <a:gd name="connsiteX3" fmla="*/ 53 w 53466"/>
                <a:gd name="connsiteY3" fmla="*/ 1728 h 119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66" h="1197440">
                  <a:moveTo>
                    <a:pt x="53" y="1728"/>
                  </a:moveTo>
                  <a:cubicBezTo>
                    <a:pt x="-1535" y="44061"/>
                    <a:pt x="32861" y="999207"/>
                    <a:pt x="41328" y="1147903"/>
                  </a:cubicBezTo>
                  <a:cubicBezTo>
                    <a:pt x="49795" y="1296599"/>
                    <a:pt x="57732" y="1080699"/>
                    <a:pt x="50853" y="893903"/>
                  </a:cubicBezTo>
                  <a:cubicBezTo>
                    <a:pt x="43974" y="707107"/>
                    <a:pt x="1641" y="-40605"/>
                    <a:pt x="53" y="172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" name="フリーフォーム 192">
              <a:extLst>
                <a:ext uri="{FF2B5EF4-FFF2-40B4-BE49-F238E27FC236}">
                  <a16:creationId xmlns:a16="http://schemas.microsoft.com/office/drawing/2014/main" id="{FEB3D075-CA84-3432-8C93-35D9FF66A178}"/>
                </a:ext>
              </a:extLst>
            </p:cNvPr>
            <p:cNvSpPr/>
            <p:nvPr/>
          </p:nvSpPr>
          <p:spPr>
            <a:xfrm>
              <a:off x="5813372" y="6484464"/>
              <a:ext cx="53694" cy="1259681"/>
            </a:xfrm>
            <a:custGeom>
              <a:avLst/>
              <a:gdLst>
                <a:gd name="connsiteX0" fmla="*/ 41328 w 53694"/>
                <a:gd name="connsiteY0" fmla="*/ 36986 h 1259681"/>
                <a:gd name="connsiteX1" fmla="*/ 53 w 53694"/>
                <a:gd name="connsiteY1" fmla="*/ 1256186 h 1259681"/>
                <a:gd name="connsiteX2" fmla="*/ 50853 w 53694"/>
                <a:gd name="connsiteY2" fmla="*/ 395761 h 1259681"/>
                <a:gd name="connsiteX3" fmla="*/ 41328 w 53694"/>
                <a:gd name="connsiteY3" fmla="*/ 36986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694" h="1259681">
                  <a:moveTo>
                    <a:pt x="41328" y="36986"/>
                  </a:moveTo>
                  <a:cubicBezTo>
                    <a:pt x="32861" y="180390"/>
                    <a:pt x="-1534" y="1196390"/>
                    <a:pt x="53" y="1256186"/>
                  </a:cubicBezTo>
                  <a:cubicBezTo>
                    <a:pt x="1640" y="1315982"/>
                    <a:pt x="43445" y="591553"/>
                    <a:pt x="50853" y="395761"/>
                  </a:cubicBezTo>
                  <a:cubicBezTo>
                    <a:pt x="58261" y="199969"/>
                    <a:pt x="49795" y="-106418"/>
                    <a:pt x="41328" y="3698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 193">
              <a:extLst>
                <a:ext uri="{FF2B5EF4-FFF2-40B4-BE49-F238E27FC236}">
                  <a16:creationId xmlns:a16="http://schemas.microsoft.com/office/drawing/2014/main" id="{B7BA8E9E-3282-C0FD-1471-0FDD18C45818}"/>
                </a:ext>
              </a:extLst>
            </p:cNvPr>
            <p:cNvSpPr/>
            <p:nvPr/>
          </p:nvSpPr>
          <p:spPr>
            <a:xfrm>
              <a:off x="4622095" y="6532757"/>
              <a:ext cx="54685" cy="1601026"/>
            </a:xfrm>
            <a:custGeom>
              <a:avLst/>
              <a:gdLst>
                <a:gd name="connsiteX0" fmla="*/ 54680 w 54685"/>
                <a:gd name="connsiteY0" fmla="*/ 83943 h 1601026"/>
                <a:gd name="connsiteX1" fmla="*/ 13405 w 54685"/>
                <a:gd name="connsiteY1" fmla="*/ 693543 h 1601026"/>
                <a:gd name="connsiteX2" fmla="*/ 13405 w 54685"/>
                <a:gd name="connsiteY2" fmla="*/ 591943 h 1601026"/>
                <a:gd name="connsiteX3" fmla="*/ 7055 w 54685"/>
                <a:gd name="connsiteY3" fmla="*/ 1268218 h 1601026"/>
                <a:gd name="connsiteX4" fmla="*/ 705 w 54685"/>
                <a:gd name="connsiteY4" fmla="*/ 1141218 h 1601026"/>
                <a:gd name="connsiteX5" fmla="*/ 705 w 54685"/>
                <a:gd name="connsiteY5" fmla="*/ 1598418 h 1601026"/>
                <a:gd name="connsiteX6" fmla="*/ 705 w 54685"/>
                <a:gd name="connsiteY6" fmla="*/ 1268218 h 1601026"/>
                <a:gd name="connsiteX7" fmla="*/ 10230 w 54685"/>
                <a:gd name="connsiteY7" fmla="*/ 134743 h 1601026"/>
                <a:gd name="connsiteX8" fmla="*/ 54680 w 54685"/>
                <a:gd name="connsiteY8" fmla="*/ 83943 h 160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85" h="1601026">
                  <a:moveTo>
                    <a:pt x="54680" y="83943"/>
                  </a:moveTo>
                  <a:cubicBezTo>
                    <a:pt x="55209" y="177076"/>
                    <a:pt x="20284" y="608876"/>
                    <a:pt x="13405" y="693543"/>
                  </a:cubicBezTo>
                  <a:cubicBezTo>
                    <a:pt x="6526" y="778210"/>
                    <a:pt x="14463" y="496164"/>
                    <a:pt x="13405" y="591943"/>
                  </a:cubicBezTo>
                  <a:cubicBezTo>
                    <a:pt x="12347" y="687722"/>
                    <a:pt x="9172" y="1176672"/>
                    <a:pt x="7055" y="1268218"/>
                  </a:cubicBezTo>
                  <a:cubicBezTo>
                    <a:pt x="4938" y="1359764"/>
                    <a:pt x="1763" y="1086185"/>
                    <a:pt x="705" y="1141218"/>
                  </a:cubicBezTo>
                  <a:cubicBezTo>
                    <a:pt x="-353" y="1196251"/>
                    <a:pt x="705" y="1598418"/>
                    <a:pt x="705" y="1598418"/>
                  </a:cubicBezTo>
                  <a:cubicBezTo>
                    <a:pt x="705" y="1619585"/>
                    <a:pt x="-882" y="1512164"/>
                    <a:pt x="705" y="1268218"/>
                  </a:cubicBezTo>
                  <a:cubicBezTo>
                    <a:pt x="2292" y="1024272"/>
                    <a:pt x="-353" y="333180"/>
                    <a:pt x="10230" y="134743"/>
                  </a:cubicBezTo>
                  <a:cubicBezTo>
                    <a:pt x="20813" y="-63694"/>
                    <a:pt x="54151" y="-9190"/>
                    <a:pt x="54680" y="8394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" name="フリーフォーム 194">
              <a:extLst>
                <a:ext uri="{FF2B5EF4-FFF2-40B4-BE49-F238E27FC236}">
                  <a16:creationId xmlns:a16="http://schemas.microsoft.com/office/drawing/2014/main" id="{9509A472-48E1-1726-ED17-D9CD58674362}"/>
                </a:ext>
              </a:extLst>
            </p:cNvPr>
            <p:cNvSpPr/>
            <p:nvPr/>
          </p:nvSpPr>
          <p:spPr>
            <a:xfrm>
              <a:off x="4587601" y="6587742"/>
              <a:ext cx="254434" cy="48795"/>
            </a:xfrm>
            <a:custGeom>
              <a:avLst/>
              <a:gdLst>
                <a:gd name="connsiteX0" fmla="*/ 274 w 254434"/>
                <a:gd name="connsiteY0" fmla="*/ 9908 h 48795"/>
                <a:gd name="connsiteX1" fmla="*/ 206649 w 254434"/>
                <a:gd name="connsiteY1" fmla="*/ 22608 h 48795"/>
                <a:gd name="connsiteX2" fmla="*/ 146324 w 254434"/>
                <a:gd name="connsiteY2" fmla="*/ 383 h 48795"/>
                <a:gd name="connsiteX3" fmla="*/ 254274 w 254434"/>
                <a:gd name="connsiteY3" fmla="*/ 44833 h 48795"/>
                <a:gd name="connsiteX4" fmla="*/ 165374 w 254434"/>
                <a:gd name="connsiteY4" fmla="*/ 44833 h 48795"/>
                <a:gd name="connsiteX5" fmla="*/ 274 w 254434"/>
                <a:gd name="connsiteY5" fmla="*/ 9908 h 4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434" h="48795">
                  <a:moveTo>
                    <a:pt x="274" y="9908"/>
                  </a:moveTo>
                  <a:cubicBezTo>
                    <a:pt x="7153" y="6204"/>
                    <a:pt x="182307" y="24196"/>
                    <a:pt x="206649" y="22608"/>
                  </a:cubicBezTo>
                  <a:cubicBezTo>
                    <a:pt x="230991" y="21021"/>
                    <a:pt x="138387" y="-3321"/>
                    <a:pt x="146324" y="383"/>
                  </a:cubicBezTo>
                  <a:cubicBezTo>
                    <a:pt x="154261" y="4087"/>
                    <a:pt x="251099" y="37425"/>
                    <a:pt x="254274" y="44833"/>
                  </a:cubicBezTo>
                  <a:cubicBezTo>
                    <a:pt x="257449" y="52241"/>
                    <a:pt x="212999" y="47479"/>
                    <a:pt x="165374" y="44833"/>
                  </a:cubicBezTo>
                  <a:cubicBezTo>
                    <a:pt x="117749" y="42187"/>
                    <a:pt x="-6605" y="13612"/>
                    <a:pt x="274" y="990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" name="フリーフォーム 195">
              <a:extLst>
                <a:ext uri="{FF2B5EF4-FFF2-40B4-BE49-F238E27FC236}">
                  <a16:creationId xmlns:a16="http://schemas.microsoft.com/office/drawing/2014/main" id="{131BD241-8A6C-EC90-FF4E-5CDB3A649471}"/>
                </a:ext>
              </a:extLst>
            </p:cNvPr>
            <p:cNvSpPr/>
            <p:nvPr/>
          </p:nvSpPr>
          <p:spPr>
            <a:xfrm>
              <a:off x="4594612" y="7318566"/>
              <a:ext cx="489332" cy="924634"/>
            </a:xfrm>
            <a:custGeom>
              <a:avLst/>
              <a:gdLst>
                <a:gd name="connsiteX0" fmla="*/ 2788 w 489332"/>
                <a:gd name="connsiteY0" fmla="*/ 2984 h 924634"/>
                <a:gd name="connsiteX1" fmla="*/ 352038 w 489332"/>
                <a:gd name="connsiteY1" fmla="*/ 253809 h 924634"/>
                <a:gd name="connsiteX2" fmla="*/ 291713 w 489332"/>
                <a:gd name="connsiteY2" fmla="*/ 228409 h 924634"/>
                <a:gd name="connsiteX3" fmla="*/ 98038 w 489332"/>
                <a:gd name="connsiteY3" fmla="*/ 104584 h 924634"/>
                <a:gd name="connsiteX4" fmla="*/ 301238 w 489332"/>
                <a:gd name="connsiteY4" fmla="*/ 330009 h 924634"/>
                <a:gd name="connsiteX5" fmla="*/ 415538 w 489332"/>
                <a:gd name="connsiteY5" fmla="*/ 431609 h 924634"/>
                <a:gd name="connsiteX6" fmla="*/ 202813 w 489332"/>
                <a:gd name="connsiteY6" fmla="*/ 396684 h 924634"/>
                <a:gd name="connsiteX7" fmla="*/ 371088 w 489332"/>
                <a:gd name="connsiteY7" fmla="*/ 584009 h 924634"/>
                <a:gd name="connsiteX8" fmla="*/ 101213 w 489332"/>
                <a:gd name="connsiteY8" fmla="*/ 434784 h 924634"/>
                <a:gd name="connsiteX9" fmla="*/ 488563 w 489332"/>
                <a:gd name="connsiteY9" fmla="*/ 917384 h 924634"/>
                <a:gd name="connsiteX10" fmla="*/ 199638 w 489332"/>
                <a:gd name="connsiteY10" fmla="*/ 717359 h 924634"/>
                <a:gd name="connsiteX11" fmla="*/ 161538 w 489332"/>
                <a:gd name="connsiteY11" fmla="*/ 609409 h 924634"/>
                <a:gd name="connsiteX12" fmla="*/ 396488 w 489332"/>
                <a:gd name="connsiteY12" fmla="*/ 609409 h 924634"/>
                <a:gd name="connsiteX13" fmla="*/ 196463 w 489332"/>
                <a:gd name="connsiteY13" fmla="*/ 412559 h 924634"/>
                <a:gd name="connsiteX14" fmla="*/ 386963 w 489332"/>
                <a:gd name="connsiteY14" fmla="*/ 412559 h 924634"/>
                <a:gd name="connsiteX15" fmla="*/ 196463 w 489332"/>
                <a:gd name="connsiteY15" fmla="*/ 133159 h 924634"/>
                <a:gd name="connsiteX16" fmla="*/ 2788 w 489332"/>
                <a:gd name="connsiteY16" fmla="*/ 2984 h 9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9332" h="924634">
                  <a:moveTo>
                    <a:pt x="2788" y="2984"/>
                  </a:moveTo>
                  <a:cubicBezTo>
                    <a:pt x="28717" y="23092"/>
                    <a:pt x="303884" y="216238"/>
                    <a:pt x="352038" y="253809"/>
                  </a:cubicBezTo>
                  <a:cubicBezTo>
                    <a:pt x="400192" y="291380"/>
                    <a:pt x="334046" y="253280"/>
                    <a:pt x="291713" y="228409"/>
                  </a:cubicBezTo>
                  <a:cubicBezTo>
                    <a:pt x="249380" y="203538"/>
                    <a:pt x="96451" y="87651"/>
                    <a:pt x="98038" y="104584"/>
                  </a:cubicBezTo>
                  <a:cubicBezTo>
                    <a:pt x="99626" y="121517"/>
                    <a:pt x="248321" y="275505"/>
                    <a:pt x="301238" y="330009"/>
                  </a:cubicBezTo>
                  <a:cubicBezTo>
                    <a:pt x="354155" y="384513"/>
                    <a:pt x="431942" y="420497"/>
                    <a:pt x="415538" y="431609"/>
                  </a:cubicBezTo>
                  <a:cubicBezTo>
                    <a:pt x="399134" y="442721"/>
                    <a:pt x="210221" y="371284"/>
                    <a:pt x="202813" y="396684"/>
                  </a:cubicBezTo>
                  <a:cubicBezTo>
                    <a:pt x="195405" y="422084"/>
                    <a:pt x="388021" y="577659"/>
                    <a:pt x="371088" y="584009"/>
                  </a:cubicBezTo>
                  <a:cubicBezTo>
                    <a:pt x="354155" y="590359"/>
                    <a:pt x="81634" y="379222"/>
                    <a:pt x="101213" y="434784"/>
                  </a:cubicBezTo>
                  <a:cubicBezTo>
                    <a:pt x="120792" y="490347"/>
                    <a:pt x="472159" y="870288"/>
                    <a:pt x="488563" y="917384"/>
                  </a:cubicBezTo>
                  <a:cubicBezTo>
                    <a:pt x="504967" y="964480"/>
                    <a:pt x="254142" y="768688"/>
                    <a:pt x="199638" y="717359"/>
                  </a:cubicBezTo>
                  <a:cubicBezTo>
                    <a:pt x="145134" y="666030"/>
                    <a:pt x="128730" y="627401"/>
                    <a:pt x="161538" y="609409"/>
                  </a:cubicBezTo>
                  <a:cubicBezTo>
                    <a:pt x="194346" y="591417"/>
                    <a:pt x="390667" y="642217"/>
                    <a:pt x="396488" y="609409"/>
                  </a:cubicBezTo>
                  <a:cubicBezTo>
                    <a:pt x="402309" y="576601"/>
                    <a:pt x="198051" y="445367"/>
                    <a:pt x="196463" y="412559"/>
                  </a:cubicBezTo>
                  <a:cubicBezTo>
                    <a:pt x="194876" y="379751"/>
                    <a:pt x="386963" y="459126"/>
                    <a:pt x="386963" y="412559"/>
                  </a:cubicBezTo>
                  <a:cubicBezTo>
                    <a:pt x="386963" y="365992"/>
                    <a:pt x="254142" y="197717"/>
                    <a:pt x="196463" y="133159"/>
                  </a:cubicBezTo>
                  <a:cubicBezTo>
                    <a:pt x="138784" y="68601"/>
                    <a:pt x="-23141" y="-17124"/>
                    <a:pt x="2788" y="298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" name="フリーフォーム 196">
              <a:extLst>
                <a:ext uri="{FF2B5EF4-FFF2-40B4-BE49-F238E27FC236}">
                  <a16:creationId xmlns:a16="http://schemas.microsoft.com/office/drawing/2014/main" id="{BC89E4D8-BC35-A086-3D04-F5EBF2052289}"/>
                </a:ext>
              </a:extLst>
            </p:cNvPr>
            <p:cNvSpPr/>
            <p:nvPr/>
          </p:nvSpPr>
          <p:spPr>
            <a:xfrm>
              <a:off x="5075580" y="6610576"/>
              <a:ext cx="43118" cy="1223581"/>
            </a:xfrm>
            <a:custGeom>
              <a:avLst/>
              <a:gdLst>
                <a:gd name="connsiteX0" fmla="*/ 42520 w 43118"/>
                <a:gd name="connsiteY0" fmla="*/ 25174 h 1223581"/>
                <a:gd name="connsiteX1" fmla="*/ 26645 w 43118"/>
                <a:gd name="connsiteY1" fmla="*/ 1123724 h 1223581"/>
                <a:gd name="connsiteX2" fmla="*/ 39345 w 43118"/>
                <a:gd name="connsiteY2" fmla="*/ 1082449 h 1223581"/>
                <a:gd name="connsiteX3" fmla="*/ 7595 w 43118"/>
                <a:gd name="connsiteY3" fmla="*/ 326799 h 1223581"/>
                <a:gd name="connsiteX4" fmla="*/ 1245 w 43118"/>
                <a:gd name="connsiteY4" fmla="*/ 352199 h 1223581"/>
                <a:gd name="connsiteX5" fmla="*/ 42520 w 43118"/>
                <a:gd name="connsiteY5" fmla="*/ 25174 h 122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18" h="1223581">
                  <a:moveTo>
                    <a:pt x="42520" y="25174"/>
                  </a:moveTo>
                  <a:cubicBezTo>
                    <a:pt x="46753" y="153761"/>
                    <a:pt x="27174" y="947512"/>
                    <a:pt x="26645" y="1123724"/>
                  </a:cubicBezTo>
                  <a:cubicBezTo>
                    <a:pt x="26116" y="1299937"/>
                    <a:pt x="42520" y="1215270"/>
                    <a:pt x="39345" y="1082449"/>
                  </a:cubicBezTo>
                  <a:cubicBezTo>
                    <a:pt x="36170" y="949628"/>
                    <a:pt x="13945" y="448507"/>
                    <a:pt x="7595" y="326799"/>
                  </a:cubicBezTo>
                  <a:cubicBezTo>
                    <a:pt x="1245" y="205091"/>
                    <a:pt x="-1930" y="404586"/>
                    <a:pt x="1245" y="352199"/>
                  </a:cubicBezTo>
                  <a:cubicBezTo>
                    <a:pt x="4420" y="299812"/>
                    <a:pt x="38287" y="-103413"/>
                    <a:pt x="42520" y="2517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" name="フリーフォーム 197">
              <a:extLst>
                <a:ext uri="{FF2B5EF4-FFF2-40B4-BE49-F238E27FC236}">
                  <a16:creationId xmlns:a16="http://schemas.microsoft.com/office/drawing/2014/main" id="{DB18948A-7E5F-B153-25B4-57E131020AF8}"/>
                </a:ext>
              </a:extLst>
            </p:cNvPr>
            <p:cNvSpPr/>
            <p:nvPr/>
          </p:nvSpPr>
          <p:spPr>
            <a:xfrm>
              <a:off x="4968859" y="6997547"/>
              <a:ext cx="22252" cy="879849"/>
            </a:xfrm>
            <a:custGeom>
              <a:avLst/>
              <a:gdLst>
                <a:gd name="connsiteX0" fmla="*/ 22241 w 22252"/>
                <a:gd name="connsiteY0" fmla="*/ 9678 h 879849"/>
                <a:gd name="connsiteX1" fmla="*/ 3191 w 22252"/>
                <a:gd name="connsiteY1" fmla="*/ 682778 h 879849"/>
                <a:gd name="connsiteX2" fmla="*/ 15891 w 22252"/>
                <a:gd name="connsiteY2" fmla="*/ 879628 h 879849"/>
                <a:gd name="connsiteX3" fmla="*/ 16 w 22252"/>
                <a:gd name="connsiteY3" fmla="*/ 657378 h 879849"/>
                <a:gd name="connsiteX4" fmla="*/ 12716 w 22252"/>
                <a:gd name="connsiteY4" fmla="*/ 82703 h 879849"/>
                <a:gd name="connsiteX5" fmla="*/ 6366 w 22252"/>
                <a:gd name="connsiteY5" fmla="*/ 270028 h 879849"/>
                <a:gd name="connsiteX6" fmla="*/ 22241 w 22252"/>
                <a:gd name="connsiteY6" fmla="*/ 9678 h 87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2" h="879849">
                  <a:moveTo>
                    <a:pt x="22241" y="9678"/>
                  </a:moveTo>
                  <a:cubicBezTo>
                    <a:pt x="21712" y="78470"/>
                    <a:pt x="4249" y="537786"/>
                    <a:pt x="3191" y="682778"/>
                  </a:cubicBezTo>
                  <a:cubicBezTo>
                    <a:pt x="2133" y="827770"/>
                    <a:pt x="16420" y="883861"/>
                    <a:pt x="15891" y="879628"/>
                  </a:cubicBezTo>
                  <a:cubicBezTo>
                    <a:pt x="15362" y="875395"/>
                    <a:pt x="545" y="790199"/>
                    <a:pt x="16" y="657378"/>
                  </a:cubicBezTo>
                  <a:cubicBezTo>
                    <a:pt x="-513" y="524557"/>
                    <a:pt x="11658" y="147261"/>
                    <a:pt x="12716" y="82703"/>
                  </a:cubicBezTo>
                  <a:cubicBezTo>
                    <a:pt x="13774" y="18145"/>
                    <a:pt x="8483" y="279024"/>
                    <a:pt x="6366" y="270028"/>
                  </a:cubicBezTo>
                  <a:cubicBezTo>
                    <a:pt x="4249" y="261032"/>
                    <a:pt x="22770" y="-59114"/>
                    <a:pt x="22241" y="967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" name="フリーフォーム 198">
              <a:extLst>
                <a:ext uri="{FF2B5EF4-FFF2-40B4-BE49-F238E27FC236}">
                  <a16:creationId xmlns:a16="http://schemas.microsoft.com/office/drawing/2014/main" id="{ECF16FE2-EB3D-D966-B8D2-717BAAF8E99E}"/>
                </a:ext>
              </a:extLst>
            </p:cNvPr>
            <p:cNvSpPr/>
            <p:nvPr/>
          </p:nvSpPr>
          <p:spPr>
            <a:xfrm>
              <a:off x="4922497" y="7768196"/>
              <a:ext cx="101087" cy="1031366"/>
            </a:xfrm>
            <a:custGeom>
              <a:avLst/>
              <a:gdLst>
                <a:gd name="connsiteX0" fmla="*/ 52728 w 101087"/>
                <a:gd name="connsiteY0" fmla="*/ 1029 h 1031366"/>
                <a:gd name="connsiteX1" fmla="*/ 59078 w 101087"/>
                <a:gd name="connsiteY1" fmla="*/ 334404 h 1031366"/>
                <a:gd name="connsiteX2" fmla="*/ 36853 w 101087"/>
                <a:gd name="connsiteY2" fmla="*/ 613804 h 1031366"/>
                <a:gd name="connsiteX3" fmla="*/ 1928 w 101087"/>
                <a:gd name="connsiteY3" fmla="*/ 397904 h 1031366"/>
                <a:gd name="connsiteX4" fmla="*/ 100353 w 101087"/>
                <a:gd name="connsiteY4" fmla="*/ 823354 h 1031366"/>
                <a:gd name="connsiteX5" fmla="*/ 46378 w 101087"/>
                <a:gd name="connsiteY5" fmla="*/ 496329 h 1031366"/>
                <a:gd name="connsiteX6" fmla="*/ 36853 w 101087"/>
                <a:gd name="connsiteY6" fmla="*/ 1007504 h 1031366"/>
                <a:gd name="connsiteX7" fmla="*/ 43203 w 101087"/>
                <a:gd name="connsiteY7" fmla="*/ 896379 h 1031366"/>
                <a:gd name="connsiteX8" fmla="*/ 71778 w 101087"/>
                <a:gd name="connsiteY8" fmla="*/ 448704 h 1031366"/>
                <a:gd name="connsiteX9" fmla="*/ 52728 w 101087"/>
                <a:gd name="connsiteY9" fmla="*/ 1029 h 103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087" h="1031366">
                  <a:moveTo>
                    <a:pt x="52728" y="1029"/>
                  </a:moveTo>
                  <a:cubicBezTo>
                    <a:pt x="50611" y="-18021"/>
                    <a:pt x="61724" y="232275"/>
                    <a:pt x="59078" y="334404"/>
                  </a:cubicBezTo>
                  <a:cubicBezTo>
                    <a:pt x="56432" y="436533"/>
                    <a:pt x="46378" y="603221"/>
                    <a:pt x="36853" y="613804"/>
                  </a:cubicBezTo>
                  <a:cubicBezTo>
                    <a:pt x="27328" y="624387"/>
                    <a:pt x="-8655" y="362979"/>
                    <a:pt x="1928" y="397904"/>
                  </a:cubicBezTo>
                  <a:cubicBezTo>
                    <a:pt x="12511" y="432829"/>
                    <a:pt x="92945" y="806950"/>
                    <a:pt x="100353" y="823354"/>
                  </a:cubicBezTo>
                  <a:cubicBezTo>
                    <a:pt x="107761" y="839758"/>
                    <a:pt x="56961" y="465637"/>
                    <a:pt x="46378" y="496329"/>
                  </a:cubicBezTo>
                  <a:cubicBezTo>
                    <a:pt x="35795" y="527021"/>
                    <a:pt x="37382" y="940829"/>
                    <a:pt x="36853" y="1007504"/>
                  </a:cubicBezTo>
                  <a:cubicBezTo>
                    <a:pt x="36324" y="1074179"/>
                    <a:pt x="37382" y="989512"/>
                    <a:pt x="43203" y="896379"/>
                  </a:cubicBezTo>
                  <a:cubicBezTo>
                    <a:pt x="49024" y="803246"/>
                    <a:pt x="71778" y="602691"/>
                    <a:pt x="71778" y="448704"/>
                  </a:cubicBezTo>
                  <a:cubicBezTo>
                    <a:pt x="71778" y="294717"/>
                    <a:pt x="54845" y="20079"/>
                    <a:pt x="52728" y="102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" name="フリーフォーム 199">
              <a:extLst>
                <a:ext uri="{FF2B5EF4-FFF2-40B4-BE49-F238E27FC236}">
                  <a16:creationId xmlns:a16="http://schemas.microsoft.com/office/drawing/2014/main" id="{013EC338-4FC9-E185-79FC-D72F25F9C927}"/>
                </a:ext>
              </a:extLst>
            </p:cNvPr>
            <p:cNvSpPr/>
            <p:nvPr/>
          </p:nvSpPr>
          <p:spPr>
            <a:xfrm>
              <a:off x="5035062" y="6797818"/>
              <a:ext cx="43062" cy="1661299"/>
            </a:xfrm>
            <a:custGeom>
              <a:avLst/>
              <a:gdLst>
                <a:gd name="connsiteX0" fmla="*/ 41763 w 43062"/>
                <a:gd name="connsiteY0" fmla="*/ 3032 h 1661299"/>
                <a:gd name="connsiteX1" fmla="*/ 32238 w 43062"/>
                <a:gd name="connsiteY1" fmla="*/ 425307 h 1661299"/>
                <a:gd name="connsiteX2" fmla="*/ 488 w 43062"/>
                <a:gd name="connsiteY2" fmla="*/ 298307 h 1661299"/>
                <a:gd name="connsiteX3" fmla="*/ 13188 w 43062"/>
                <a:gd name="connsiteY3" fmla="*/ 1447657 h 1661299"/>
                <a:gd name="connsiteX4" fmla="*/ 16363 w 43062"/>
                <a:gd name="connsiteY4" fmla="*/ 1390507 h 1661299"/>
                <a:gd name="connsiteX5" fmla="*/ 488 w 43062"/>
                <a:gd name="connsiteY5" fmla="*/ 1657207 h 1661299"/>
                <a:gd name="connsiteX6" fmla="*/ 19538 w 43062"/>
                <a:gd name="connsiteY6" fmla="*/ 1450832 h 1661299"/>
                <a:gd name="connsiteX7" fmla="*/ 6838 w 43062"/>
                <a:gd name="connsiteY7" fmla="*/ 301482 h 1661299"/>
                <a:gd name="connsiteX8" fmla="*/ 41763 w 43062"/>
                <a:gd name="connsiteY8" fmla="*/ 3032 h 166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62" h="1661299">
                  <a:moveTo>
                    <a:pt x="41763" y="3032"/>
                  </a:moveTo>
                  <a:cubicBezTo>
                    <a:pt x="45996" y="23669"/>
                    <a:pt x="39117" y="376095"/>
                    <a:pt x="32238" y="425307"/>
                  </a:cubicBezTo>
                  <a:cubicBezTo>
                    <a:pt x="25359" y="474519"/>
                    <a:pt x="3663" y="127915"/>
                    <a:pt x="488" y="298307"/>
                  </a:cubicBezTo>
                  <a:cubicBezTo>
                    <a:pt x="-2687" y="468699"/>
                    <a:pt x="10542" y="1265624"/>
                    <a:pt x="13188" y="1447657"/>
                  </a:cubicBezTo>
                  <a:cubicBezTo>
                    <a:pt x="15834" y="1629690"/>
                    <a:pt x="18480" y="1355582"/>
                    <a:pt x="16363" y="1390507"/>
                  </a:cubicBezTo>
                  <a:cubicBezTo>
                    <a:pt x="14246" y="1425432"/>
                    <a:pt x="-41" y="1647153"/>
                    <a:pt x="488" y="1657207"/>
                  </a:cubicBezTo>
                  <a:cubicBezTo>
                    <a:pt x="1017" y="1667261"/>
                    <a:pt x="18480" y="1676786"/>
                    <a:pt x="19538" y="1450832"/>
                  </a:cubicBezTo>
                  <a:cubicBezTo>
                    <a:pt x="20596" y="1224878"/>
                    <a:pt x="2075" y="537490"/>
                    <a:pt x="6838" y="301482"/>
                  </a:cubicBezTo>
                  <a:cubicBezTo>
                    <a:pt x="11600" y="65474"/>
                    <a:pt x="37530" y="-17605"/>
                    <a:pt x="41763" y="303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" name="フリーフォーム 200">
              <a:extLst>
                <a:ext uri="{FF2B5EF4-FFF2-40B4-BE49-F238E27FC236}">
                  <a16:creationId xmlns:a16="http://schemas.microsoft.com/office/drawing/2014/main" id="{836DD4B4-BD48-E0F6-C290-F50FE9DFB024}"/>
                </a:ext>
              </a:extLst>
            </p:cNvPr>
            <p:cNvSpPr/>
            <p:nvPr/>
          </p:nvSpPr>
          <p:spPr>
            <a:xfrm>
              <a:off x="4936652" y="7829695"/>
              <a:ext cx="207180" cy="857615"/>
            </a:xfrm>
            <a:custGeom>
              <a:avLst/>
              <a:gdLst>
                <a:gd name="connsiteX0" fmla="*/ 473 w 207180"/>
                <a:gd name="connsiteY0" fmla="*/ 857105 h 857615"/>
                <a:gd name="connsiteX1" fmla="*/ 206848 w 207180"/>
                <a:gd name="connsiteY1" fmla="*/ 742805 h 857615"/>
                <a:gd name="connsiteX2" fmla="*/ 51273 w 207180"/>
                <a:gd name="connsiteY2" fmla="*/ 793605 h 857615"/>
                <a:gd name="connsiteX3" fmla="*/ 159223 w 207180"/>
                <a:gd name="connsiteY3" fmla="*/ 761855 h 857615"/>
                <a:gd name="connsiteX4" fmla="*/ 178273 w 207180"/>
                <a:gd name="connsiteY4" fmla="*/ 12555 h 857615"/>
                <a:gd name="connsiteX5" fmla="*/ 156048 w 207180"/>
                <a:gd name="connsiteY5" fmla="*/ 320530 h 857615"/>
                <a:gd name="connsiteX6" fmla="*/ 149698 w 207180"/>
                <a:gd name="connsiteY6" fmla="*/ 688830 h 857615"/>
                <a:gd name="connsiteX7" fmla="*/ 473 w 207180"/>
                <a:gd name="connsiteY7" fmla="*/ 857105 h 857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7180" h="857615">
                  <a:moveTo>
                    <a:pt x="473" y="857105"/>
                  </a:moveTo>
                  <a:cubicBezTo>
                    <a:pt x="9998" y="866101"/>
                    <a:pt x="198381" y="753388"/>
                    <a:pt x="206848" y="742805"/>
                  </a:cubicBezTo>
                  <a:cubicBezTo>
                    <a:pt x="215315" y="732222"/>
                    <a:pt x="59211" y="790430"/>
                    <a:pt x="51273" y="793605"/>
                  </a:cubicBezTo>
                  <a:cubicBezTo>
                    <a:pt x="43335" y="796780"/>
                    <a:pt x="138056" y="892030"/>
                    <a:pt x="159223" y="761855"/>
                  </a:cubicBezTo>
                  <a:cubicBezTo>
                    <a:pt x="180390" y="631680"/>
                    <a:pt x="178802" y="86109"/>
                    <a:pt x="178273" y="12555"/>
                  </a:cubicBezTo>
                  <a:cubicBezTo>
                    <a:pt x="177744" y="-60999"/>
                    <a:pt x="160811" y="207817"/>
                    <a:pt x="156048" y="320530"/>
                  </a:cubicBezTo>
                  <a:cubicBezTo>
                    <a:pt x="151286" y="433242"/>
                    <a:pt x="171394" y="603105"/>
                    <a:pt x="149698" y="688830"/>
                  </a:cubicBezTo>
                  <a:cubicBezTo>
                    <a:pt x="128002" y="774555"/>
                    <a:pt x="-9052" y="848109"/>
                    <a:pt x="473" y="85710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" name="フリーフォーム 201">
              <a:extLst>
                <a:ext uri="{FF2B5EF4-FFF2-40B4-BE49-F238E27FC236}">
                  <a16:creationId xmlns:a16="http://schemas.microsoft.com/office/drawing/2014/main" id="{90845C1A-E583-C996-DF07-3FBC136611C0}"/>
                </a:ext>
              </a:extLst>
            </p:cNvPr>
            <p:cNvSpPr/>
            <p:nvPr/>
          </p:nvSpPr>
          <p:spPr>
            <a:xfrm>
              <a:off x="4997361" y="8534114"/>
              <a:ext cx="962164" cy="45098"/>
            </a:xfrm>
            <a:custGeom>
              <a:avLst/>
              <a:gdLst>
                <a:gd name="connsiteX0" fmla="*/ 89 w 962164"/>
                <a:gd name="connsiteY0" fmla="*/ 35211 h 45098"/>
                <a:gd name="connsiteX1" fmla="*/ 543014 w 962164"/>
                <a:gd name="connsiteY1" fmla="*/ 44736 h 45098"/>
                <a:gd name="connsiteX2" fmla="*/ 435064 w 962164"/>
                <a:gd name="connsiteY2" fmla="*/ 25686 h 45098"/>
                <a:gd name="connsiteX3" fmla="*/ 955764 w 962164"/>
                <a:gd name="connsiteY3" fmla="*/ 32036 h 45098"/>
                <a:gd name="connsiteX4" fmla="*/ 711289 w 962164"/>
                <a:gd name="connsiteY4" fmla="*/ 19336 h 45098"/>
                <a:gd name="connsiteX5" fmla="*/ 501739 w 962164"/>
                <a:gd name="connsiteY5" fmla="*/ 286 h 45098"/>
                <a:gd name="connsiteX6" fmla="*/ 89 w 962164"/>
                <a:gd name="connsiteY6" fmla="*/ 35211 h 4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2164" h="45098">
                  <a:moveTo>
                    <a:pt x="89" y="35211"/>
                  </a:moveTo>
                  <a:cubicBezTo>
                    <a:pt x="6968" y="42619"/>
                    <a:pt x="470518" y="46323"/>
                    <a:pt x="543014" y="44736"/>
                  </a:cubicBezTo>
                  <a:cubicBezTo>
                    <a:pt x="615510" y="43149"/>
                    <a:pt x="366272" y="27803"/>
                    <a:pt x="435064" y="25686"/>
                  </a:cubicBezTo>
                  <a:cubicBezTo>
                    <a:pt x="503856" y="23569"/>
                    <a:pt x="909727" y="33094"/>
                    <a:pt x="955764" y="32036"/>
                  </a:cubicBezTo>
                  <a:cubicBezTo>
                    <a:pt x="1001801" y="30978"/>
                    <a:pt x="786960" y="24628"/>
                    <a:pt x="711289" y="19336"/>
                  </a:cubicBezTo>
                  <a:cubicBezTo>
                    <a:pt x="635618" y="14044"/>
                    <a:pt x="618156" y="-2360"/>
                    <a:pt x="501739" y="286"/>
                  </a:cubicBezTo>
                  <a:cubicBezTo>
                    <a:pt x="385322" y="2932"/>
                    <a:pt x="-6790" y="27803"/>
                    <a:pt x="89" y="3521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" name="フリーフォーム 202">
              <a:extLst>
                <a:ext uri="{FF2B5EF4-FFF2-40B4-BE49-F238E27FC236}">
                  <a16:creationId xmlns:a16="http://schemas.microsoft.com/office/drawing/2014/main" id="{EBAEC146-4DCD-B115-5817-88D69E9B005B}"/>
                </a:ext>
              </a:extLst>
            </p:cNvPr>
            <p:cNvSpPr/>
            <p:nvPr/>
          </p:nvSpPr>
          <p:spPr>
            <a:xfrm>
              <a:off x="4781294" y="8646937"/>
              <a:ext cx="1178644" cy="30925"/>
            </a:xfrm>
            <a:custGeom>
              <a:avLst/>
              <a:gdLst>
                <a:gd name="connsiteX0" fmla="*/ 105031 w 1178644"/>
                <a:gd name="connsiteY0" fmla="*/ 23988 h 30925"/>
                <a:gd name="connsiteX1" fmla="*/ 1108331 w 1178644"/>
                <a:gd name="connsiteY1" fmla="*/ 20813 h 30925"/>
                <a:gd name="connsiteX2" fmla="*/ 943231 w 1178644"/>
                <a:gd name="connsiteY2" fmla="*/ 30338 h 30925"/>
                <a:gd name="connsiteX3" fmla="*/ 1175006 w 1178644"/>
                <a:gd name="connsiteY3" fmla="*/ 27163 h 30925"/>
                <a:gd name="connsiteX4" fmla="*/ 720981 w 1178644"/>
                <a:gd name="connsiteY4" fmla="*/ 4938 h 30925"/>
                <a:gd name="connsiteX5" fmla="*/ 349506 w 1178644"/>
                <a:gd name="connsiteY5" fmla="*/ 1763 h 30925"/>
                <a:gd name="connsiteX6" fmla="*/ 54231 w 1178644"/>
                <a:gd name="connsiteY6" fmla="*/ 27163 h 30925"/>
                <a:gd name="connsiteX7" fmla="*/ 105031 w 1178644"/>
                <a:gd name="connsiteY7" fmla="*/ 23988 h 3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8644" h="30925">
                  <a:moveTo>
                    <a:pt x="105031" y="23988"/>
                  </a:moveTo>
                  <a:lnTo>
                    <a:pt x="1108331" y="20813"/>
                  </a:lnTo>
                  <a:cubicBezTo>
                    <a:pt x="1248031" y="21871"/>
                    <a:pt x="932119" y="29280"/>
                    <a:pt x="943231" y="30338"/>
                  </a:cubicBezTo>
                  <a:cubicBezTo>
                    <a:pt x="954343" y="31396"/>
                    <a:pt x="1212048" y="31396"/>
                    <a:pt x="1175006" y="27163"/>
                  </a:cubicBezTo>
                  <a:cubicBezTo>
                    <a:pt x="1137964" y="22930"/>
                    <a:pt x="858564" y="9171"/>
                    <a:pt x="720981" y="4938"/>
                  </a:cubicBezTo>
                  <a:cubicBezTo>
                    <a:pt x="583398" y="705"/>
                    <a:pt x="460631" y="-1941"/>
                    <a:pt x="349506" y="1763"/>
                  </a:cubicBezTo>
                  <a:cubicBezTo>
                    <a:pt x="238381" y="5467"/>
                    <a:pt x="89156" y="21871"/>
                    <a:pt x="54231" y="27163"/>
                  </a:cubicBezTo>
                  <a:cubicBezTo>
                    <a:pt x="19306" y="32455"/>
                    <a:pt x="-70652" y="25046"/>
                    <a:pt x="105031" y="2398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" name="フリーフォーム 290">
              <a:extLst>
                <a:ext uri="{FF2B5EF4-FFF2-40B4-BE49-F238E27FC236}">
                  <a16:creationId xmlns:a16="http://schemas.microsoft.com/office/drawing/2014/main" id="{4B194A38-0CB1-1E25-1057-93496020D5CB}"/>
                </a:ext>
              </a:extLst>
            </p:cNvPr>
            <p:cNvSpPr/>
            <p:nvPr/>
          </p:nvSpPr>
          <p:spPr>
            <a:xfrm>
              <a:off x="5049612" y="8601031"/>
              <a:ext cx="776513" cy="55120"/>
            </a:xfrm>
            <a:custGeom>
              <a:avLst/>
              <a:gdLst>
                <a:gd name="connsiteX0" fmla="*/ 20863 w 776513"/>
                <a:gd name="connsiteY0" fmla="*/ 38144 h 55120"/>
                <a:gd name="connsiteX1" fmla="*/ 84363 w 776513"/>
                <a:gd name="connsiteY1" fmla="*/ 41319 h 55120"/>
                <a:gd name="connsiteX2" fmla="*/ 678088 w 776513"/>
                <a:gd name="connsiteY2" fmla="*/ 54019 h 55120"/>
                <a:gd name="connsiteX3" fmla="*/ 598713 w 776513"/>
                <a:gd name="connsiteY3" fmla="*/ 9569 h 55120"/>
                <a:gd name="connsiteX4" fmla="*/ 776513 w 776513"/>
                <a:gd name="connsiteY4" fmla="*/ 12744 h 55120"/>
                <a:gd name="connsiteX5" fmla="*/ 65313 w 776513"/>
                <a:gd name="connsiteY5" fmla="*/ 44 h 55120"/>
                <a:gd name="connsiteX6" fmla="*/ 512988 w 776513"/>
                <a:gd name="connsiteY6" fmla="*/ 9569 h 55120"/>
                <a:gd name="connsiteX7" fmla="*/ 20863 w 776513"/>
                <a:gd name="connsiteY7" fmla="*/ 38144 h 5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6513" h="55120">
                  <a:moveTo>
                    <a:pt x="20863" y="38144"/>
                  </a:moveTo>
                  <a:cubicBezTo>
                    <a:pt x="-50574" y="43436"/>
                    <a:pt x="84363" y="41319"/>
                    <a:pt x="84363" y="41319"/>
                  </a:cubicBezTo>
                  <a:cubicBezTo>
                    <a:pt x="193900" y="43965"/>
                    <a:pt x="592363" y="59311"/>
                    <a:pt x="678088" y="54019"/>
                  </a:cubicBezTo>
                  <a:cubicBezTo>
                    <a:pt x="763813" y="48727"/>
                    <a:pt x="582309" y="16448"/>
                    <a:pt x="598713" y="9569"/>
                  </a:cubicBezTo>
                  <a:cubicBezTo>
                    <a:pt x="615117" y="2690"/>
                    <a:pt x="776513" y="12744"/>
                    <a:pt x="776513" y="12744"/>
                  </a:cubicBezTo>
                  <a:lnTo>
                    <a:pt x="65313" y="44"/>
                  </a:lnTo>
                  <a:cubicBezTo>
                    <a:pt x="21392" y="-485"/>
                    <a:pt x="524100" y="3748"/>
                    <a:pt x="512988" y="9569"/>
                  </a:cubicBezTo>
                  <a:cubicBezTo>
                    <a:pt x="501876" y="15390"/>
                    <a:pt x="92300" y="32852"/>
                    <a:pt x="20863" y="3814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" name="フリーフォーム 314">
              <a:extLst>
                <a:ext uri="{FF2B5EF4-FFF2-40B4-BE49-F238E27FC236}">
                  <a16:creationId xmlns:a16="http://schemas.microsoft.com/office/drawing/2014/main" id="{1F531193-882A-DB17-417A-12219D534B2F}"/>
                </a:ext>
              </a:extLst>
            </p:cNvPr>
            <p:cNvSpPr/>
            <p:nvPr/>
          </p:nvSpPr>
          <p:spPr>
            <a:xfrm>
              <a:off x="4994204" y="1475776"/>
              <a:ext cx="295600" cy="191123"/>
            </a:xfrm>
            <a:custGeom>
              <a:avLst/>
              <a:gdLst>
                <a:gd name="connsiteX0" fmla="*/ 71 w 295600"/>
                <a:gd name="connsiteY0" fmla="*/ 599 h 191123"/>
                <a:gd name="connsiteX1" fmla="*/ 250896 w 295600"/>
                <a:gd name="connsiteY1" fmla="*/ 48224 h 191123"/>
                <a:gd name="connsiteX2" fmla="*/ 133421 w 295600"/>
                <a:gd name="connsiteY2" fmla="*/ 92674 h 191123"/>
                <a:gd name="connsiteX3" fmla="*/ 292171 w 295600"/>
                <a:gd name="connsiteY3" fmla="*/ 191099 h 191123"/>
                <a:gd name="connsiteX4" fmla="*/ 225496 w 295600"/>
                <a:gd name="connsiteY4" fmla="*/ 83149 h 191123"/>
                <a:gd name="connsiteX5" fmla="*/ 71 w 295600"/>
                <a:gd name="connsiteY5" fmla="*/ 599 h 191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600" h="191123">
                  <a:moveTo>
                    <a:pt x="71" y="599"/>
                  </a:moveTo>
                  <a:cubicBezTo>
                    <a:pt x="4304" y="-5222"/>
                    <a:pt x="228671" y="32878"/>
                    <a:pt x="250896" y="48224"/>
                  </a:cubicBezTo>
                  <a:cubicBezTo>
                    <a:pt x="273121" y="63570"/>
                    <a:pt x="126542" y="68862"/>
                    <a:pt x="133421" y="92674"/>
                  </a:cubicBezTo>
                  <a:cubicBezTo>
                    <a:pt x="140300" y="116486"/>
                    <a:pt x="276825" y="192687"/>
                    <a:pt x="292171" y="191099"/>
                  </a:cubicBezTo>
                  <a:cubicBezTo>
                    <a:pt x="307517" y="189512"/>
                    <a:pt x="268888" y="114899"/>
                    <a:pt x="225496" y="83149"/>
                  </a:cubicBezTo>
                  <a:cubicBezTo>
                    <a:pt x="182104" y="51399"/>
                    <a:pt x="-4162" y="6420"/>
                    <a:pt x="71" y="59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" name="フリーフォーム 317">
              <a:extLst>
                <a:ext uri="{FF2B5EF4-FFF2-40B4-BE49-F238E27FC236}">
                  <a16:creationId xmlns:a16="http://schemas.microsoft.com/office/drawing/2014/main" id="{3AA7D904-3269-D924-6B84-FAD64D72D319}"/>
                </a:ext>
              </a:extLst>
            </p:cNvPr>
            <p:cNvSpPr/>
            <p:nvPr/>
          </p:nvSpPr>
          <p:spPr>
            <a:xfrm>
              <a:off x="5022559" y="1533525"/>
              <a:ext cx="60616" cy="292100"/>
            </a:xfrm>
            <a:custGeom>
              <a:avLst/>
              <a:gdLst>
                <a:gd name="connsiteX0" fmla="*/ 60616 w 60616"/>
                <a:gd name="connsiteY0" fmla="*/ 0 h 292100"/>
                <a:gd name="connsiteX1" fmla="*/ 25691 w 60616"/>
                <a:gd name="connsiteY1" fmla="*/ 73025 h 292100"/>
                <a:gd name="connsiteX2" fmla="*/ 22516 w 60616"/>
                <a:gd name="connsiteY2" fmla="*/ 41275 h 292100"/>
                <a:gd name="connsiteX3" fmla="*/ 9816 w 60616"/>
                <a:gd name="connsiteY3" fmla="*/ 206375 h 292100"/>
                <a:gd name="connsiteX4" fmla="*/ 9816 w 60616"/>
                <a:gd name="connsiteY4" fmla="*/ 158750 h 292100"/>
                <a:gd name="connsiteX5" fmla="*/ 291 w 60616"/>
                <a:gd name="connsiteY5" fmla="*/ 260350 h 292100"/>
                <a:gd name="connsiteX6" fmla="*/ 22516 w 60616"/>
                <a:gd name="connsiteY6" fmla="*/ 292100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616" h="292100">
                  <a:moveTo>
                    <a:pt x="60616" y="0"/>
                  </a:moveTo>
                  <a:cubicBezTo>
                    <a:pt x="46328" y="33073"/>
                    <a:pt x="32041" y="66146"/>
                    <a:pt x="25691" y="73025"/>
                  </a:cubicBezTo>
                  <a:cubicBezTo>
                    <a:pt x="19341" y="79904"/>
                    <a:pt x="25162" y="19050"/>
                    <a:pt x="22516" y="41275"/>
                  </a:cubicBezTo>
                  <a:cubicBezTo>
                    <a:pt x="19870" y="63500"/>
                    <a:pt x="11933" y="186796"/>
                    <a:pt x="9816" y="206375"/>
                  </a:cubicBezTo>
                  <a:cubicBezTo>
                    <a:pt x="7699" y="225954"/>
                    <a:pt x="11403" y="149754"/>
                    <a:pt x="9816" y="158750"/>
                  </a:cubicBezTo>
                  <a:cubicBezTo>
                    <a:pt x="8229" y="167746"/>
                    <a:pt x="-1826" y="238125"/>
                    <a:pt x="291" y="260350"/>
                  </a:cubicBezTo>
                  <a:cubicBezTo>
                    <a:pt x="2408" y="282575"/>
                    <a:pt x="12462" y="287337"/>
                    <a:pt x="22516" y="292100"/>
                  </a:cubicBezTo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" name="フリーフォーム 328">
              <a:extLst>
                <a:ext uri="{FF2B5EF4-FFF2-40B4-BE49-F238E27FC236}">
                  <a16:creationId xmlns:a16="http://schemas.microsoft.com/office/drawing/2014/main" id="{74295815-A21F-4237-F71C-76AC47FEF43B}"/>
                </a:ext>
              </a:extLst>
            </p:cNvPr>
            <p:cNvSpPr/>
            <p:nvPr/>
          </p:nvSpPr>
          <p:spPr>
            <a:xfrm>
              <a:off x="4987849" y="1488898"/>
              <a:ext cx="571576" cy="454613"/>
            </a:xfrm>
            <a:custGeom>
              <a:avLst/>
              <a:gdLst>
                <a:gd name="connsiteX0" fmla="*/ 63576 w 571576"/>
                <a:gd name="connsiteY0" fmla="*/ 177 h 454613"/>
                <a:gd name="connsiteX1" fmla="*/ 19126 w 571576"/>
                <a:gd name="connsiteY1" fmla="*/ 124002 h 454613"/>
                <a:gd name="connsiteX2" fmla="*/ 44526 w 571576"/>
                <a:gd name="connsiteY2" fmla="*/ 225602 h 454613"/>
                <a:gd name="connsiteX3" fmla="*/ 54051 w 571576"/>
                <a:gd name="connsiteY3" fmla="*/ 139877 h 454613"/>
                <a:gd name="connsiteX4" fmla="*/ 22301 w 571576"/>
                <a:gd name="connsiteY4" fmla="*/ 314502 h 454613"/>
                <a:gd name="connsiteX5" fmla="*/ 66751 w 571576"/>
                <a:gd name="connsiteY5" fmla="*/ 333552 h 454613"/>
                <a:gd name="connsiteX6" fmla="*/ 57226 w 571576"/>
                <a:gd name="connsiteY6" fmla="*/ 368477 h 454613"/>
                <a:gd name="connsiteX7" fmla="*/ 235026 w 571576"/>
                <a:gd name="connsiteY7" fmla="*/ 381177 h 454613"/>
                <a:gd name="connsiteX8" fmla="*/ 101676 w 571576"/>
                <a:gd name="connsiteY8" fmla="*/ 381177 h 454613"/>
                <a:gd name="connsiteX9" fmla="*/ 571576 w 571576"/>
                <a:gd name="connsiteY9" fmla="*/ 384352 h 454613"/>
                <a:gd name="connsiteX10" fmla="*/ 146126 w 571576"/>
                <a:gd name="connsiteY10" fmla="*/ 381177 h 454613"/>
                <a:gd name="connsiteX11" fmla="*/ 127076 w 571576"/>
                <a:gd name="connsiteY11" fmla="*/ 387527 h 454613"/>
                <a:gd name="connsiteX12" fmla="*/ 127076 w 571576"/>
                <a:gd name="connsiteY12" fmla="*/ 406577 h 454613"/>
                <a:gd name="connsiteX13" fmla="*/ 117551 w 571576"/>
                <a:gd name="connsiteY13" fmla="*/ 416102 h 454613"/>
                <a:gd name="connsiteX14" fmla="*/ 187401 w 571576"/>
                <a:gd name="connsiteY14" fmla="*/ 435152 h 454613"/>
                <a:gd name="connsiteX15" fmla="*/ 171526 w 571576"/>
                <a:gd name="connsiteY15" fmla="*/ 428802 h 454613"/>
                <a:gd name="connsiteX16" fmla="*/ 76276 w 571576"/>
                <a:gd name="connsiteY16" fmla="*/ 438327 h 454613"/>
                <a:gd name="connsiteX17" fmla="*/ 35001 w 571576"/>
                <a:gd name="connsiteY17" fmla="*/ 435152 h 454613"/>
                <a:gd name="connsiteX18" fmla="*/ 25476 w 571576"/>
                <a:gd name="connsiteY18" fmla="*/ 190677 h 454613"/>
                <a:gd name="connsiteX19" fmla="*/ 76 w 571576"/>
                <a:gd name="connsiteY19" fmla="*/ 324027 h 454613"/>
                <a:gd name="connsiteX20" fmla="*/ 19126 w 571576"/>
                <a:gd name="connsiteY20" fmla="*/ 101777 h 454613"/>
                <a:gd name="connsiteX21" fmla="*/ 63576 w 571576"/>
                <a:gd name="connsiteY21" fmla="*/ 177 h 45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1576" h="454613">
                  <a:moveTo>
                    <a:pt x="63576" y="177"/>
                  </a:moveTo>
                  <a:cubicBezTo>
                    <a:pt x="63576" y="3881"/>
                    <a:pt x="22301" y="86431"/>
                    <a:pt x="19126" y="124002"/>
                  </a:cubicBezTo>
                  <a:cubicBezTo>
                    <a:pt x="15951" y="161573"/>
                    <a:pt x="38705" y="222956"/>
                    <a:pt x="44526" y="225602"/>
                  </a:cubicBezTo>
                  <a:cubicBezTo>
                    <a:pt x="50347" y="228248"/>
                    <a:pt x="57755" y="125060"/>
                    <a:pt x="54051" y="139877"/>
                  </a:cubicBezTo>
                  <a:cubicBezTo>
                    <a:pt x="50347" y="154694"/>
                    <a:pt x="20184" y="282223"/>
                    <a:pt x="22301" y="314502"/>
                  </a:cubicBezTo>
                  <a:cubicBezTo>
                    <a:pt x="24418" y="346781"/>
                    <a:pt x="60930" y="324556"/>
                    <a:pt x="66751" y="333552"/>
                  </a:cubicBezTo>
                  <a:cubicBezTo>
                    <a:pt x="72572" y="342548"/>
                    <a:pt x="29180" y="360540"/>
                    <a:pt x="57226" y="368477"/>
                  </a:cubicBezTo>
                  <a:cubicBezTo>
                    <a:pt x="85272" y="376415"/>
                    <a:pt x="227618" y="379060"/>
                    <a:pt x="235026" y="381177"/>
                  </a:cubicBezTo>
                  <a:cubicBezTo>
                    <a:pt x="242434" y="383294"/>
                    <a:pt x="101676" y="381177"/>
                    <a:pt x="101676" y="381177"/>
                  </a:cubicBezTo>
                  <a:lnTo>
                    <a:pt x="571576" y="384352"/>
                  </a:lnTo>
                  <a:lnTo>
                    <a:pt x="146126" y="381177"/>
                  </a:lnTo>
                  <a:cubicBezTo>
                    <a:pt x="72043" y="381706"/>
                    <a:pt x="130251" y="383294"/>
                    <a:pt x="127076" y="387527"/>
                  </a:cubicBezTo>
                  <a:cubicBezTo>
                    <a:pt x="123901" y="391760"/>
                    <a:pt x="128663" y="401815"/>
                    <a:pt x="127076" y="406577"/>
                  </a:cubicBezTo>
                  <a:cubicBezTo>
                    <a:pt x="125489" y="411339"/>
                    <a:pt x="107497" y="411340"/>
                    <a:pt x="117551" y="416102"/>
                  </a:cubicBezTo>
                  <a:cubicBezTo>
                    <a:pt x="127605" y="420865"/>
                    <a:pt x="178405" y="433035"/>
                    <a:pt x="187401" y="435152"/>
                  </a:cubicBezTo>
                  <a:cubicBezTo>
                    <a:pt x="196397" y="437269"/>
                    <a:pt x="190047" y="428273"/>
                    <a:pt x="171526" y="428802"/>
                  </a:cubicBezTo>
                  <a:cubicBezTo>
                    <a:pt x="153005" y="429331"/>
                    <a:pt x="99030" y="437269"/>
                    <a:pt x="76276" y="438327"/>
                  </a:cubicBezTo>
                  <a:cubicBezTo>
                    <a:pt x="53522" y="439385"/>
                    <a:pt x="43468" y="476427"/>
                    <a:pt x="35001" y="435152"/>
                  </a:cubicBezTo>
                  <a:cubicBezTo>
                    <a:pt x="26534" y="393877"/>
                    <a:pt x="31297" y="209198"/>
                    <a:pt x="25476" y="190677"/>
                  </a:cubicBezTo>
                  <a:cubicBezTo>
                    <a:pt x="19655" y="172156"/>
                    <a:pt x="1134" y="338844"/>
                    <a:pt x="76" y="324027"/>
                  </a:cubicBezTo>
                  <a:cubicBezTo>
                    <a:pt x="-982" y="309210"/>
                    <a:pt x="9072" y="152048"/>
                    <a:pt x="19126" y="101777"/>
                  </a:cubicBezTo>
                  <a:cubicBezTo>
                    <a:pt x="29180" y="51506"/>
                    <a:pt x="63576" y="-3527"/>
                    <a:pt x="63576" y="17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3" name="フリーフォーム 372">
              <a:extLst>
                <a:ext uri="{FF2B5EF4-FFF2-40B4-BE49-F238E27FC236}">
                  <a16:creationId xmlns:a16="http://schemas.microsoft.com/office/drawing/2014/main" id="{7281D42A-11E5-545E-7DE4-D9DD09055853}"/>
                </a:ext>
              </a:extLst>
            </p:cNvPr>
            <p:cNvSpPr/>
            <p:nvPr/>
          </p:nvSpPr>
          <p:spPr>
            <a:xfrm>
              <a:off x="5333893" y="1533451"/>
              <a:ext cx="165564" cy="275431"/>
            </a:xfrm>
            <a:custGeom>
              <a:avLst/>
              <a:gdLst>
                <a:gd name="connsiteX0" fmla="*/ 107 w 165564"/>
                <a:gd name="connsiteY0" fmla="*/ 74 h 275431"/>
                <a:gd name="connsiteX1" fmla="*/ 114407 w 165564"/>
                <a:gd name="connsiteY1" fmla="*/ 114374 h 275431"/>
                <a:gd name="connsiteX2" fmla="*/ 92182 w 165564"/>
                <a:gd name="connsiteY2" fmla="*/ 108024 h 275431"/>
                <a:gd name="connsiteX3" fmla="*/ 165207 w 165564"/>
                <a:gd name="connsiteY3" fmla="*/ 273124 h 275431"/>
                <a:gd name="connsiteX4" fmla="*/ 117582 w 165564"/>
                <a:gd name="connsiteY4" fmla="*/ 206449 h 275431"/>
                <a:gd name="connsiteX5" fmla="*/ 60432 w 165564"/>
                <a:gd name="connsiteY5" fmla="*/ 231849 h 275431"/>
                <a:gd name="connsiteX6" fmla="*/ 101707 w 165564"/>
                <a:gd name="connsiteY6" fmla="*/ 206449 h 275431"/>
                <a:gd name="connsiteX7" fmla="*/ 28682 w 165564"/>
                <a:gd name="connsiteY7" fmla="*/ 127074 h 275431"/>
                <a:gd name="connsiteX8" fmla="*/ 47732 w 165564"/>
                <a:gd name="connsiteY8" fmla="*/ 174699 h 275431"/>
                <a:gd name="connsiteX9" fmla="*/ 28682 w 165564"/>
                <a:gd name="connsiteY9" fmla="*/ 41349 h 275431"/>
                <a:gd name="connsiteX10" fmla="*/ 92182 w 165564"/>
                <a:gd name="connsiteY10" fmla="*/ 133424 h 275431"/>
                <a:gd name="connsiteX11" fmla="*/ 107 w 165564"/>
                <a:gd name="connsiteY11" fmla="*/ 74 h 27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64" h="275431">
                  <a:moveTo>
                    <a:pt x="107" y="74"/>
                  </a:moveTo>
                  <a:cubicBezTo>
                    <a:pt x="3811" y="-3101"/>
                    <a:pt x="99061" y="96382"/>
                    <a:pt x="114407" y="114374"/>
                  </a:cubicBezTo>
                  <a:cubicBezTo>
                    <a:pt x="129753" y="132366"/>
                    <a:pt x="83715" y="81566"/>
                    <a:pt x="92182" y="108024"/>
                  </a:cubicBezTo>
                  <a:cubicBezTo>
                    <a:pt x="100649" y="134482"/>
                    <a:pt x="160974" y="256720"/>
                    <a:pt x="165207" y="273124"/>
                  </a:cubicBezTo>
                  <a:cubicBezTo>
                    <a:pt x="169440" y="289528"/>
                    <a:pt x="135044" y="213328"/>
                    <a:pt x="117582" y="206449"/>
                  </a:cubicBezTo>
                  <a:cubicBezTo>
                    <a:pt x="100120" y="199570"/>
                    <a:pt x="63078" y="231849"/>
                    <a:pt x="60432" y="231849"/>
                  </a:cubicBezTo>
                  <a:cubicBezTo>
                    <a:pt x="57786" y="231849"/>
                    <a:pt x="106999" y="223911"/>
                    <a:pt x="101707" y="206449"/>
                  </a:cubicBezTo>
                  <a:cubicBezTo>
                    <a:pt x="96415" y="188987"/>
                    <a:pt x="37678" y="132366"/>
                    <a:pt x="28682" y="127074"/>
                  </a:cubicBezTo>
                  <a:cubicBezTo>
                    <a:pt x="19686" y="121782"/>
                    <a:pt x="47732" y="188986"/>
                    <a:pt x="47732" y="174699"/>
                  </a:cubicBezTo>
                  <a:cubicBezTo>
                    <a:pt x="47732" y="160412"/>
                    <a:pt x="21274" y="48228"/>
                    <a:pt x="28682" y="41349"/>
                  </a:cubicBezTo>
                  <a:cubicBezTo>
                    <a:pt x="36090" y="34470"/>
                    <a:pt x="94299" y="136070"/>
                    <a:pt x="92182" y="133424"/>
                  </a:cubicBezTo>
                  <a:cubicBezTo>
                    <a:pt x="90065" y="130778"/>
                    <a:pt x="-3597" y="3249"/>
                    <a:pt x="107" y="7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4" name="フリーフォーム 373">
              <a:extLst>
                <a:ext uri="{FF2B5EF4-FFF2-40B4-BE49-F238E27FC236}">
                  <a16:creationId xmlns:a16="http://schemas.microsoft.com/office/drawing/2014/main" id="{C87098EA-6A89-EBB4-7016-09D504A824E8}"/>
                </a:ext>
              </a:extLst>
            </p:cNvPr>
            <p:cNvSpPr/>
            <p:nvPr/>
          </p:nvSpPr>
          <p:spPr>
            <a:xfrm>
              <a:off x="5738437" y="1596929"/>
              <a:ext cx="267617" cy="66783"/>
            </a:xfrm>
            <a:custGeom>
              <a:avLst/>
              <a:gdLst>
                <a:gd name="connsiteX0" fmla="*/ 8313 w 267617"/>
                <a:gd name="connsiteY0" fmla="*/ 66771 h 66783"/>
                <a:gd name="connsiteX1" fmla="*/ 265488 w 267617"/>
                <a:gd name="connsiteY1" fmla="*/ 38196 h 66783"/>
                <a:gd name="connsiteX2" fmla="*/ 135313 w 267617"/>
                <a:gd name="connsiteY2" fmla="*/ 19146 h 66783"/>
                <a:gd name="connsiteX3" fmla="*/ 217863 w 267617"/>
                <a:gd name="connsiteY3" fmla="*/ 54071 h 66783"/>
                <a:gd name="connsiteX4" fmla="*/ 157538 w 267617"/>
                <a:gd name="connsiteY4" fmla="*/ 96 h 66783"/>
                <a:gd name="connsiteX5" fmla="*/ 68638 w 267617"/>
                <a:gd name="connsiteY5" fmla="*/ 41371 h 66783"/>
                <a:gd name="connsiteX6" fmla="*/ 8313 w 267617"/>
                <a:gd name="connsiteY6" fmla="*/ 66771 h 66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617" h="66783">
                  <a:moveTo>
                    <a:pt x="8313" y="66771"/>
                  </a:moveTo>
                  <a:cubicBezTo>
                    <a:pt x="41121" y="66242"/>
                    <a:pt x="244321" y="46133"/>
                    <a:pt x="265488" y="38196"/>
                  </a:cubicBezTo>
                  <a:cubicBezTo>
                    <a:pt x="286655" y="30258"/>
                    <a:pt x="143250" y="16500"/>
                    <a:pt x="135313" y="19146"/>
                  </a:cubicBezTo>
                  <a:cubicBezTo>
                    <a:pt x="127376" y="21792"/>
                    <a:pt x="214159" y="57246"/>
                    <a:pt x="217863" y="54071"/>
                  </a:cubicBezTo>
                  <a:cubicBezTo>
                    <a:pt x="221567" y="50896"/>
                    <a:pt x="182409" y="2213"/>
                    <a:pt x="157538" y="96"/>
                  </a:cubicBezTo>
                  <a:cubicBezTo>
                    <a:pt x="132667" y="-2021"/>
                    <a:pt x="88217" y="31317"/>
                    <a:pt x="68638" y="41371"/>
                  </a:cubicBezTo>
                  <a:cubicBezTo>
                    <a:pt x="49059" y="51425"/>
                    <a:pt x="-24495" y="67300"/>
                    <a:pt x="8313" y="6677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5" name="フリーフォーム 374">
              <a:extLst>
                <a:ext uri="{FF2B5EF4-FFF2-40B4-BE49-F238E27FC236}">
                  <a16:creationId xmlns:a16="http://schemas.microsoft.com/office/drawing/2014/main" id="{3819F59C-1E92-3255-98E2-AAFA10323FE0}"/>
                </a:ext>
              </a:extLst>
            </p:cNvPr>
            <p:cNvSpPr/>
            <p:nvPr/>
          </p:nvSpPr>
          <p:spPr>
            <a:xfrm>
              <a:off x="5930455" y="1564430"/>
              <a:ext cx="422793" cy="83618"/>
            </a:xfrm>
            <a:custGeom>
              <a:avLst/>
              <a:gdLst>
                <a:gd name="connsiteX0" fmla="*/ 445 w 422793"/>
                <a:gd name="connsiteY0" fmla="*/ 67520 h 83618"/>
                <a:gd name="connsiteX1" fmla="*/ 175070 w 422793"/>
                <a:gd name="connsiteY1" fmla="*/ 42120 h 83618"/>
                <a:gd name="connsiteX2" fmla="*/ 105220 w 422793"/>
                <a:gd name="connsiteY2" fmla="*/ 845 h 83618"/>
                <a:gd name="connsiteX3" fmla="*/ 422720 w 422793"/>
                <a:gd name="connsiteY3" fmla="*/ 83395 h 83618"/>
                <a:gd name="connsiteX4" fmla="*/ 133795 w 422793"/>
                <a:gd name="connsiteY4" fmla="*/ 26245 h 83618"/>
                <a:gd name="connsiteX5" fmla="*/ 445 w 422793"/>
                <a:gd name="connsiteY5" fmla="*/ 67520 h 83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2793" h="83618">
                  <a:moveTo>
                    <a:pt x="445" y="67520"/>
                  </a:moveTo>
                  <a:cubicBezTo>
                    <a:pt x="7324" y="70166"/>
                    <a:pt x="157608" y="53232"/>
                    <a:pt x="175070" y="42120"/>
                  </a:cubicBezTo>
                  <a:cubicBezTo>
                    <a:pt x="192532" y="31008"/>
                    <a:pt x="63945" y="-6034"/>
                    <a:pt x="105220" y="845"/>
                  </a:cubicBezTo>
                  <a:cubicBezTo>
                    <a:pt x="146495" y="7724"/>
                    <a:pt x="417958" y="79162"/>
                    <a:pt x="422720" y="83395"/>
                  </a:cubicBezTo>
                  <a:cubicBezTo>
                    <a:pt x="427482" y="87628"/>
                    <a:pt x="199941" y="30478"/>
                    <a:pt x="133795" y="26245"/>
                  </a:cubicBezTo>
                  <a:cubicBezTo>
                    <a:pt x="67649" y="22012"/>
                    <a:pt x="-6434" y="64874"/>
                    <a:pt x="445" y="6752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6" name="フリーフォーム 375">
              <a:extLst>
                <a:ext uri="{FF2B5EF4-FFF2-40B4-BE49-F238E27FC236}">
                  <a16:creationId xmlns:a16="http://schemas.microsoft.com/office/drawing/2014/main" id="{63FD8E85-8B81-EF2C-AA7D-66CD6A320A9B}"/>
                </a:ext>
              </a:extLst>
            </p:cNvPr>
            <p:cNvSpPr/>
            <p:nvPr/>
          </p:nvSpPr>
          <p:spPr>
            <a:xfrm>
              <a:off x="5746717" y="1612855"/>
              <a:ext cx="550676" cy="89891"/>
            </a:xfrm>
            <a:custGeom>
              <a:avLst/>
              <a:gdLst>
                <a:gd name="connsiteX0" fmla="*/ 33 w 550676"/>
                <a:gd name="connsiteY0" fmla="*/ 45 h 89891"/>
                <a:gd name="connsiteX1" fmla="*/ 127033 w 550676"/>
                <a:gd name="connsiteY1" fmla="*/ 88945 h 89891"/>
                <a:gd name="connsiteX2" fmla="*/ 181008 w 550676"/>
                <a:gd name="connsiteY2" fmla="*/ 47670 h 89891"/>
                <a:gd name="connsiteX3" fmla="*/ 400083 w 550676"/>
                <a:gd name="connsiteY3" fmla="*/ 60370 h 89891"/>
                <a:gd name="connsiteX4" fmla="*/ 330233 w 550676"/>
                <a:gd name="connsiteY4" fmla="*/ 47670 h 89891"/>
                <a:gd name="connsiteX5" fmla="*/ 476283 w 550676"/>
                <a:gd name="connsiteY5" fmla="*/ 41320 h 89891"/>
                <a:gd name="connsiteX6" fmla="*/ 536608 w 550676"/>
                <a:gd name="connsiteY6" fmla="*/ 19095 h 89891"/>
                <a:gd name="connsiteX7" fmla="*/ 212758 w 550676"/>
                <a:gd name="connsiteY7" fmla="*/ 60370 h 89891"/>
                <a:gd name="connsiteX8" fmla="*/ 139733 w 550676"/>
                <a:gd name="connsiteY8" fmla="*/ 76245 h 89891"/>
                <a:gd name="connsiteX9" fmla="*/ 33 w 550676"/>
                <a:gd name="connsiteY9" fmla="*/ 45 h 89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0676" h="89891">
                  <a:moveTo>
                    <a:pt x="33" y="45"/>
                  </a:moveTo>
                  <a:cubicBezTo>
                    <a:pt x="-2084" y="2162"/>
                    <a:pt x="96870" y="81007"/>
                    <a:pt x="127033" y="88945"/>
                  </a:cubicBezTo>
                  <a:cubicBezTo>
                    <a:pt x="157196" y="96883"/>
                    <a:pt x="135500" y="52432"/>
                    <a:pt x="181008" y="47670"/>
                  </a:cubicBezTo>
                  <a:cubicBezTo>
                    <a:pt x="226516" y="42908"/>
                    <a:pt x="375212" y="60370"/>
                    <a:pt x="400083" y="60370"/>
                  </a:cubicBezTo>
                  <a:cubicBezTo>
                    <a:pt x="424954" y="60370"/>
                    <a:pt x="317533" y="50845"/>
                    <a:pt x="330233" y="47670"/>
                  </a:cubicBezTo>
                  <a:cubicBezTo>
                    <a:pt x="342933" y="44495"/>
                    <a:pt x="441887" y="46082"/>
                    <a:pt x="476283" y="41320"/>
                  </a:cubicBezTo>
                  <a:cubicBezTo>
                    <a:pt x="510679" y="36558"/>
                    <a:pt x="580529" y="15920"/>
                    <a:pt x="536608" y="19095"/>
                  </a:cubicBezTo>
                  <a:cubicBezTo>
                    <a:pt x="492687" y="22270"/>
                    <a:pt x="278904" y="50845"/>
                    <a:pt x="212758" y="60370"/>
                  </a:cubicBezTo>
                  <a:cubicBezTo>
                    <a:pt x="146612" y="69895"/>
                    <a:pt x="170425" y="82595"/>
                    <a:pt x="139733" y="76245"/>
                  </a:cubicBezTo>
                  <a:cubicBezTo>
                    <a:pt x="109041" y="69895"/>
                    <a:pt x="2150" y="-2072"/>
                    <a:pt x="33" y="4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7" name="フリーフォーム 376">
              <a:extLst>
                <a:ext uri="{FF2B5EF4-FFF2-40B4-BE49-F238E27FC236}">
                  <a16:creationId xmlns:a16="http://schemas.microsoft.com/office/drawing/2014/main" id="{CE3998EF-C641-8679-92BB-3F473DF1C107}"/>
                </a:ext>
              </a:extLst>
            </p:cNvPr>
            <p:cNvSpPr/>
            <p:nvPr/>
          </p:nvSpPr>
          <p:spPr>
            <a:xfrm>
              <a:off x="6127740" y="1589267"/>
              <a:ext cx="828919" cy="82690"/>
            </a:xfrm>
            <a:custGeom>
              <a:avLst/>
              <a:gdLst>
                <a:gd name="connsiteX0" fmla="*/ 10 w 828919"/>
                <a:gd name="connsiteY0" fmla="*/ 29983 h 82690"/>
                <a:gd name="connsiteX1" fmla="*/ 365135 w 828919"/>
                <a:gd name="connsiteY1" fmla="*/ 29983 h 82690"/>
                <a:gd name="connsiteX2" fmla="*/ 276235 w 828919"/>
                <a:gd name="connsiteY2" fmla="*/ 1408 h 82690"/>
                <a:gd name="connsiteX3" fmla="*/ 549285 w 828919"/>
                <a:gd name="connsiteY3" fmla="*/ 80783 h 82690"/>
                <a:gd name="connsiteX4" fmla="*/ 828685 w 828919"/>
                <a:gd name="connsiteY4" fmla="*/ 58558 h 82690"/>
                <a:gd name="connsiteX5" fmla="*/ 501660 w 828919"/>
                <a:gd name="connsiteY5" fmla="*/ 64908 h 82690"/>
                <a:gd name="connsiteX6" fmla="*/ 171460 w 828919"/>
                <a:gd name="connsiteY6" fmla="*/ 49033 h 82690"/>
                <a:gd name="connsiteX7" fmla="*/ 377835 w 828919"/>
                <a:gd name="connsiteY7" fmla="*/ 68083 h 82690"/>
                <a:gd name="connsiteX8" fmla="*/ 10 w 828919"/>
                <a:gd name="connsiteY8" fmla="*/ 29983 h 8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8919" h="82690">
                  <a:moveTo>
                    <a:pt x="10" y="29983"/>
                  </a:moveTo>
                  <a:cubicBezTo>
                    <a:pt x="-2107" y="23633"/>
                    <a:pt x="319098" y="34746"/>
                    <a:pt x="365135" y="29983"/>
                  </a:cubicBezTo>
                  <a:cubicBezTo>
                    <a:pt x="411173" y="25220"/>
                    <a:pt x="245543" y="-7059"/>
                    <a:pt x="276235" y="1408"/>
                  </a:cubicBezTo>
                  <a:cubicBezTo>
                    <a:pt x="306927" y="9875"/>
                    <a:pt x="457210" y="71258"/>
                    <a:pt x="549285" y="80783"/>
                  </a:cubicBezTo>
                  <a:cubicBezTo>
                    <a:pt x="641360" y="90308"/>
                    <a:pt x="836622" y="61204"/>
                    <a:pt x="828685" y="58558"/>
                  </a:cubicBezTo>
                  <a:cubicBezTo>
                    <a:pt x="820748" y="55912"/>
                    <a:pt x="611197" y="66495"/>
                    <a:pt x="501660" y="64908"/>
                  </a:cubicBezTo>
                  <a:cubicBezTo>
                    <a:pt x="392123" y="63321"/>
                    <a:pt x="192097" y="48504"/>
                    <a:pt x="171460" y="49033"/>
                  </a:cubicBezTo>
                  <a:cubicBezTo>
                    <a:pt x="150823" y="49562"/>
                    <a:pt x="401118" y="70729"/>
                    <a:pt x="377835" y="68083"/>
                  </a:cubicBezTo>
                  <a:cubicBezTo>
                    <a:pt x="354552" y="65437"/>
                    <a:pt x="2127" y="36333"/>
                    <a:pt x="10" y="2998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8" name="フリーフォーム 377">
              <a:extLst>
                <a:ext uri="{FF2B5EF4-FFF2-40B4-BE49-F238E27FC236}">
                  <a16:creationId xmlns:a16="http://schemas.microsoft.com/office/drawing/2014/main" id="{FE79A5C5-7010-3571-2447-55A89A4F3B5C}"/>
                </a:ext>
              </a:extLst>
            </p:cNvPr>
            <p:cNvSpPr/>
            <p:nvPr/>
          </p:nvSpPr>
          <p:spPr>
            <a:xfrm>
              <a:off x="6001689" y="1637900"/>
              <a:ext cx="845135" cy="63933"/>
            </a:xfrm>
            <a:custGeom>
              <a:avLst/>
              <a:gdLst>
                <a:gd name="connsiteX0" fmla="*/ 5411 w 845135"/>
                <a:gd name="connsiteY0" fmla="*/ 400 h 63933"/>
                <a:gd name="connsiteX1" fmla="*/ 481661 w 845135"/>
                <a:gd name="connsiteY1" fmla="*/ 54375 h 63933"/>
                <a:gd name="connsiteX2" fmla="*/ 494361 w 845135"/>
                <a:gd name="connsiteY2" fmla="*/ 48025 h 63933"/>
                <a:gd name="connsiteX3" fmla="*/ 843611 w 845135"/>
                <a:gd name="connsiteY3" fmla="*/ 63900 h 63933"/>
                <a:gd name="connsiteX4" fmla="*/ 608661 w 845135"/>
                <a:gd name="connsiteY4" fmla="*/ 51200 h 63933"/>
                <a:gd name="connsiteX5" fmla="*/ 303861 w 845135"/>
                <a:gd name="connsiteY5" fmla="*/ 19450 h 63933"/>
                <a:gd name="connsiteX6" fmla="*/ 395936 w 845135"/>
                <a:gd name="connsiteY6" fmla="*/ 32150 h 63933"/>
                <a:gd name="connsiteX7" fmla="*/ 234011 w 845135"/>
                <a:gd name="connsiteY7" fmla="*/ 28975 h 63933"/>
                <a:gd name="connsiteX8" fmla="*/ 5411 w 845135"/>
                <a:gd name="connsiteY8" fmla="*/ 400 h 6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5135" h="63933">
                  <a:moveTo>
                    <a:pt x="5411" y="400"/>
                  </a:moveTo>
                  <a:cubicBezTo>
                    <a:pt x="46686" y="4633"/>
                    <a:pt x="400169" y="46438"/>
                    <a:pt x="481661" y="54375"/>
                  </a:cubicBezTo>
                  <a:cubicBezTo>
                    <a:pt x="563153" y="62312"/>
                    <a:pt x="434036" y="46438"/>
                    <a:pt x="494361" y="48025"/>
                  </a:cubicBezTo>
                  <a:cubicBezTo>
                    <a:pt x="554686" y="49612"/>
                    <a:pt x="824561" y="63371"/>
                    <a:pt x="843611" y="63900"/>
                  </a:cubicBezTo>
                  <a:cubicBezTo>
                    <a:pt x="862661" y="64429"/>
                    <a:pt x="698619" y="58608"/>
                    <a:pt x="608661" y="51200"/>
                  </a:cubicBezTo>
                  <a:cubicBezTo>
                    <a:pt x="518703" y="43792"/>
                    <a:pt x="339315" y="22625"/>
                    <a:pt x="303861" y="19450"/>
                  </a:cubicBezTo>
                  <a:cubicBezTo>
                    <a:pt x="268407" y="16275"/>
                    <a:pt x="407578" y="30563"/>
                    <a:pt x="395936" y="32150"/>
                  </a:cubicBezTo>
                  <a:cubicBezTo>
                    <a:pt x="384294" y="33737"/>
                    <a:pt x="297511" y="31092"/>
                    <a:pt x="234011" y="28975"/>
                  </a:cubicBezTo>
                  <a:cubicBezTo>
                    <a:pt x="170511" y="26858"/>
                    <a:pt x="-35864" y="-3833"/>
                    <a:pt x="5411" y="4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9" name="フリーフォーム 378">
              <a:extLst>
                <a:ext uri="{FF2B5EF4-FFF2-40B4-BE49-F238E27FC236}">
                  <a16:creationId xmlns:a16="http://schemas.microsoft.com/office/drawing/2014/main" id="{8005F306-327E-0342-C011-0CE58370FD68}"/>
                </a:ext>
              </a:extLst>
            </p:cNvPr>
            <p:cNvSpPr/>
            <p:nvPr/>
          </p:nvSpPr>
          <p:spPr>
            <a:xfrm>
              <a:off x="6933324" y="1549217"/>
              <a:ext cx="673156" cy="76551"/>
            </a:xfrm>
            <a:custGeom>
              <a:avLst/>
              <a:gdLst>
                <a:gd name="connsiteX0" fmla="*/ 876 w 673156"/>
                <a:gd name="connsiteY0" fmla="*/ 38283 h 76551"/>
                <a:gd name="connsiteX1" fmla="*/ 664451 w 673156"/>
                <a:gd name="connsiteY1" fmla="*/ 6533 h 76551"/>
                <a:gd name="connsiteX2" fmla="*/ 385051 w 673156"/>
                <a:gd name="connsiteY2" fmla="*/ 16058 h 76551"/>
                <a:gd name="connsiteX3" fmla="*/ 458076 w 673156"/>
                <a:gd name="connsiteY3" fmla="*/ 54158 h 76551"/>
                <a:gd name="connsiteX4" fmla="*/ 254876 w 673156"/>
                <a:gd name="connsiteY4" fmla="*/ 76383 h 76551"/>
                <a:gd name="connsiteX5" fmla="*/ 464426 w 673156"/>
                <a:gd name="connsiteY5" fmla="*/ 63683 h 76551"/>
                <a:gd name="connsiteX6" fmla="*/ 385051 w 673156"/>
                <a:gd name="connsiteY6" fmla="*/ 50983 h 76551"/>
                <a:gd name="connsiteX7" fmla="*/ 331076 w 673156"/>
                <a:gd name="connsiteY7" fmla="*/ 16058 h 76551"/>
                <a:gd name="connsiteX8" fmla="*/ 518401 w 673156"/>
                <a:gd name="connsiteY8" fmla="*/ 183 h 76551"/>
                <a:gd name="connsiteX9" fmla="*/ 876 w 673156"/>
                <a:gd name="connsiteY9" fmla="*/ 38283 h 76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156" h="76551">
                  <a:moveTo>
                    <a:pt x="876" y="38283"/>
                  </a:moveTo>
                  <a:lnTo>
                    <a:pt x="664451" y="6533"/>
                  </a:lnTo>
                  <a:cubicBezTo>
                    <a:pt x="728480" y="2829"/>
                    <a:pt x="419447" y="8121"/>
                    <a:pt x="385051" y="16058"/>
                  </a:cubicBezTo>
                  <a:cubicBezTo>
                    <a:pt x="350655" y="23995"/>
                    <a:pt x="479772" y="44104"/>
                    <a:pt x="458076" y="54158"/>
                  </a:cubicBezTo>
                  <a:cubicBezTo>
                    <a:pt x="436380" y="64212"/>
                    <a:pt x="253818" y="74795"/>
                    <a:pt x="254876" y="76383"/>
                  </a:cubicBezTo>
                  <a:cubicBezTo>
                    <a:pt x="255934" y="77971"/>
                    <a:pt x="442730" y="67916"/>
                    <a:pt x="464426" y="63683"/>
                  </a:cubicBezTo>
                  <a:cubicBezTo>
                    <a:pt x="486122" y="59450"/>
                    <a:pt x="407276" y="58921"/>
                    <a:pt x="385051" y="50983"/>
                  </a:cubicBezTo>
                  <a:cubicBezTo>
                    <a:pt x="362826" y="43046"/>
                    <a:pt x="308851" y="24525"/>
                    <a:pt x="331076" y="16058"/>
                  </a:cubicBezTo>
                  <a:cubicBezTo>
                    <a:pt x="353301" y="7591"/>
                    <a:pt x="569730" y="-1404"/>
                    <a:pt x="518401" y="183"/>
                  </a:cubicBezTo>
                  <a:cubicBezTo>
                    <a:pt x="467072" y="1770"/>
                    <a:pt x="-23466" y="37225"/>
                    <a:pt x="876" y="3828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0" name="フリーフォーム 379">
              <a:extLst>
                <a:ext uri="{FF2B5EF4-FFF2-40B4-BE49-F238E27FC236}">
                  <a16:creationId xmlns:a16="http://schemas.microsoft.com/office/drawing/2014/main" id="{6020468D-180F-33AF-5A1C-0896FDEDAC4A}"/>
                </a:ext>
              </a:extLst>
            </p:cNvPr>
            <p:cNvSpPr/>
            <p:nvPr/>
          </p:nvSpPr>
          <p:spPr>
            <a:xfrm>
              <a:off x="6593679" y="1711132"/>
              <a:ext cx="433375" cy="74776"/>
            </a:xfrm>
            <a:custGeom>
              <a:avLst/>
              <a:gdLst>
                <a:gd name="connsiteX0" fmla="*/ 796 w 433375"/>
                <a:gd name="connsiteY0" fmla="*/ 22418 h 74776"/>
                <a:gd name="connsiteX1" fmla="*/ 280196 w 433375"/>
                <a:gd name="connsiteY1" fmla="*/ 73218 h 74776"/>
                <a:gd name="connsiteX2" fmla="*/ 248446 w 433375"/>
                <a:gd name="connsiteY2" fmla="*/ 57343 h 74776"/>
                <a:gd name="connsiteX3" fmla="*/ 432596 w 433375"/>
                <a:gd name="connsiteY3" fmla="*/ 12893 h 74776"/>
                <a:gd name="connsiteX4" fmla="*/ 165896 w 433375"/>
                <a:gd name="connsiteY4" fmla="*/ 16068 h 74776"/>
                <a:gd name="connsiteX5" fmla="*/ 324646 w 433375"/>
                <a:gd name="connsiteY5" fmla="*/ 193 h 74776"/>
                <a:gd name="connsiteX6" fmla="*/ 118271 w 433375"/>
                <a:gd name="connsiteY6" fmla="*/ 28768 h 74776"/>
                <a:gd name="connsiteX7" fmla="*/ 375446 w 433375"/>
                <a:gd name="connsiteY7" fmla="*/ 44643 h 74776"/>
                <a:gd name="connsiteX8" fmla="*/ 200821 w 433375"/>
                <a:gd name="connsiteY8" fmla="*/ 57343 h 74776"/>
                <a:gd name="connsiteX9" fmla="*/ 796 w 433375"/>
                <a:gd name="connsiteY9" fmla="*/ 22418 h 7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375" h="74776">
                  <a:moveTo>
                    <a:pt x="796" y="22418"/>
                  </a:moveTo>
                  <a:cubicBezTo>
                    <a:pt x="14025" y="25064"/>
                    <a:pt x="238921" y="67397"/>
                    <a:pt x="280196" y="73218"/>
                  </a:cubicBezTo>
                  <a:cubicBezTo>
                    <a:pt x="321471" y="79039"/>
                    <a:pt x="223046" y="67397"/>
                    <a:pt x="248446" y="57343"/>
                  </a:cubicBezTo>
                  <a:cubicBezTo>
                    <a:pt x="273846" y="47289"/>
                    <a:pt x="446354" y="19772"/>
                    <a:pt x="432596" y="12893"/>
                  </a:cubicBezTo>
                  <a:cubicBezTo>
                    <a:pt x="418838" y="6014"/>
                    <a:pt x="183888" y="18185"/>
                    <a:pt x="165896" y="16068"/>
                  </a:cubicBezTo>
                  <a:cubicBezTo>
                    <a:pt x="147904" y="13951"/>
                    <a:pt x="332583" y="-1924"/>
                    <a:pt x="324646" y="193"/>
                  </a:cubicBezTo>
                  <a:cubicBezTo>
                    <a:pt x="316709" y="2310"/>
                    <a:pt x="109804" y="21360"/>
                    <a:pt x="118271" y="28768"/>
                  </a:cubicBezTo>
                  <a:cubicBezTo>
                    <a:pt x="126738" y="36176"/>
                    <a:pt x="361688" y="39881"/>
                    <a:pt x="375446" y="44643"/>
                  </a:cubicBezTo>
                  <a:cubicBezTo>
                    <a:pt x="389204" y="49405"/>
                    <a:pt x="259029" y="58401"/>
                    <a:pt x="200821" y="57343"/>
                  </a:cubicBezTo>
                  <a:cubicBezTo>
                    <a:pt x="142613" y="56285"/>
                    <a:pt x="-12433" y="19772"/>
                    <a:pt x="796" y="2241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1" name="フリーフォーム 380">
              <a:extLst>
                <a:ext uri="{FF2B5EF4-FFF2-40B4-BE49-F238E27FC236}">
                  <a16:creationId xmlns:a16="http://schemas.microsoft.com/office/drawing/2014/main" id="{FEBCC971-7C0C-C525-640E-D3885D5F7634}"/>
                </a:ext>
              </a:extLst>
            </p:cNvPr>
            <p:cNvSpPr/>
            <p:nvPr/>
          </p:nvSpPr>
          <p:spPr>
            <a:xfrm>
              <a:off x="7327981" y="1634276"/>
              <a:ext cx="504758" cy="67648"/>
            </a:xfrm>
            <a:custGeom>
              <a:avLst/>
              <a:gdLst>
                <a:gd name="connsiteX0" fmla="*/ 3094 w 504758"/>
                <a:gd name="connsiteY0" fmla="*/ 849 h 67648"/>
                <a:gd name="connsiteX1" fmla="*/ 396794 w 504758"/>
                <a:gd name="connsiteY1" fmla="*/ 4024 h 67648"/>
                <a:gd name="connsiteX2" fmla="*/ 349169 w 504758"/>
                <a:gd name="connsiteY2" fmla="*/ 10374 h 67648"/>
                <a:gd name="connsiteX3" fmla="*/ 460294 w 504758"/>
                <a:gd name="connsiteY3" fmla="*/ 7199 h 67648"/>
                <a:gd name="connsiteX4" fmla="*/ 365044 w 504758"/>
                <a:gd name="connsiteY4" fmla="*/ 67524 h 67648"/>
                <a:gd name="connsiteX5" fmla="*/ 495219 w 504758"/>
                <a:gd name="connsiteY5" fmla="*/ 23074 h 67648"/>
                <a:gd name="connsiteX6" fmla="*/ 53894 w 504758"/>
                <a:gd name="connsiteY6" fmla="*/ 26249 h 67648"/>
                <a:gd name="connsiteX7" fmla="*/ 206294 w 504758"/>
                <a:gd name="connsiteY7" fmla="*/ 19899 h 67648"/>
                <a:gd name="connsiteX8" fmla="*/ 3094 w 504758"/>
                <a:gd name="connsiteY8" fmla="*/ 849 h 6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4758" h="67648">
                  <a:moveTo>
                    <a:pt x="3094" y="849"/>
                  </a:moveTo>
                  <a:cubicBezTo>
                    <a:pt x="34844" y="-1797"/>
                    <a:pt x="339115" y="2437"/>
                    <a:pt x="396794" y="4024"/>
                  </a:cubicBezTo>
                  <a:cubicBezTo>
                    <a:pt x="454473" y="5611"/>
                    <a:pt x="338586" y="9845"/>
                    <a:pt x="349169" y="10374"/>
                  </a:cubicBezTo>
                  <a:cubicBezTo>
                    <a:pt x="359752" y="10903"/>
                    <a:pt x="457648" y="-2326"/>
                    <a:pt x="460294" y="7199"/>
                  </a:cubicBezTo>
                  <a:cubicBezTo>
                    <a:pt x="462940" y="16724"/>
                    <a:pt x="359223" y="64878"/>
                    <a:pt x="365044" y="67524"/>
                  </a:cubicBezTo>
                  <a:cubicBezTo>
                    <a:pt x="370865" y="70170"/>
                    <a:pt x="547077" y="29953"/>
                    <a:pt x="495219" y="23074"/>
                  </a:cubicBezTo>
                  <a:cubicBezTo>
                    <a:pt x="443361" y="16195"/>
                    <a:pt x="102048" y="26778"/>
                    <a:pt x="53894" y="26249"/>
                  </a:cubicBezTo>
                  <a:cubicBezTo>
                    <a:pt x="5740" y="25720"/>
                    <a:pt x="218465" y="22016"/>
                    <a:pt x="206294" y="19899"/>
                  </a:cubicBezTo>
                  <a:cubicBezTo>
                    <a:pt x="194123" y="17782"/>
                    <a:pt x="-28656" y="3495"/>
                    <a:pt x="3094" y="84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2" name="フリーフォーム 381">
              <a:extLst>
                <a:ext uri="{FF2B5EF4-FFF2-40B4-BE49-F238E27FC236}">
                  <a16:creationId xmlns:a16="http://schemas.microsoft.com/office/drawing/2014/main" id="{7677F443-6A8E-C58C-69F4-9C8214454D0B}"/>
                </a:ext>
              </a:extLst>
            </p:cNvPr>
            <p:cNvSpPr/>
            <p:nvPr/>
          </p:nvSpPr>
          <p:spPr>
            <a:xfrm>
              <a:off x="7407275" y="1602696"/>
              <a:ext cx="454127" cy="38853"/>
            </a:xfrm>
            <a:custGeom>
              <a:avLst/>
              <a:gdLst>
                <a:gd name="connsiteX0" fmla="*/ 0 w 454127"/>
                <a:gd name="connsiteY0" fmla="*/ 13379 h 38853"/>
                <a:gd name="connsiteX1" fmla="*/ 365125 w 454127"/>
                <a:gd name="connsiteY1" fmla="*/ 3854 h 38853"/>
                <a:gd name="connsiteX2" fmla="*/ 406400 w 454127"/>
                <a:gd name="connsiteY2" fmla="*/ 10204 h 38853"/>
                <a:gd name="connsiteX3" fmla="*/ 304800 w 454127"/>
                <a:gd name="connsiteY3" fmla="*/ 38779 h 38853"/>
                <a:gd name="connsiteX4" fmla="*/ 454025 w 454127"/>
                <a:gd name="connsiteY4" fmla="*/ 679 h 38853"/>
                <a:gd name="connsiteX5" fmla="*/ 330200 w 454127"/>
                <a:gd name="connsiteY5" fmla="*/ 13379 h 38853"/>
                <a:gd name="connsiteX6" fmla="*/ 0 w 454127"/>
                <a:gd name="connsiteY6" fmla="*/ 13379 h 38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127" h="38853">
                  <a:moveTo>
                    <a:pt x="0" y="13379"/>
                  </a:moveTo>
                  <a:lnTo>
                    <a:pt x="365125" y="3854"/>
                  </a:lnTo>
                  <a:cubicBezTo>
                    <a:pt x="432858" y="3325"/>
                    <a:pt x="416454" y="4383"/>
                    <a:pt x="406400" y="10204"/>
                  </a:cubicBezTo>
                  <a:cubicBezTo>
                    <a:pt x="396346" y="16025"/>
                    <a:pt x="296862" y="40367"/>
                    <a:pt x="304800" y="38779"/>
                  </a:cubicBezTo>
                  <a:cubicBezTo>
                    <a:pt x="312738" y="37191"/>
                    <a:pt x="449792" y="4912"/>
                    <a:pt x="454025" y="679"/>
                  </a:cubicBezTo>
                  <a:cubicBezTo>
                    <a:pt x="458258" y="-3554"/>
                    <a:pt x="330200" y="13379"/>
                    <a:pt x="330200" y="13379"/>
                  </a:cubicBezTo>
                  <a:lnTo>
                    <a:pt x="0" y="133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3" name="フリーフォーム 382">
              <a:extLst>
                <a:ext uri="{FF2B5EF4-FFF2-40B4-BE49-F238E27FC236}">
                  <a16:creationId xmlns:a16="http://schemas.microsoft.com/office/drawing/2014/main" id="{02FB30A5-D5C2-3FF5-97DF-AF002306DC52}"/>
                </a:ext>
              </a:extLst>
            </p:cNvPr>
            <p:cNvSpPr/>
            <p:nvPr/>
          </p:nvSpPr>
          <p:spPr>
            <a:xfrm>
              <a:off x="7315194" y="1826959"/>
              <a:ext cx="559163" cy="159497"/>
            </a:xfrm>
            <a:custGeom>
              <a:avLst/>
              <a:gdLst>
                <a:gd name="connsiteX0" fmla="*/ 558806 w 559163"/>
                <a:gd name="connsiteY0" fmla="*/ 14541 h 159497"/>
                <a:gd name="connsiteX1" fmla="*/ 22231 w 559163"/>
                <a:gd name="connsiteY1" fmla="*/ 43116 h 159497"/>
                <a:gd name="connsiteX2" fmla="*/ 295281 w 559163"/>
                <a:gd name="connsiteY2" fmla="*/ 39941 h 159497"/>
                <a:gd name="connsiteX3" fmla="*/ 6356 w 559163"/>
                <a:gd name="connsiteY3" fmla="*/ 138366 h 159497"/>
                <a:gd name="connsiteX4" fmla="*/ 130181 w 559163"/>
                <a:gd name="connsiteY4" fmla="*/ 125666 h 159497"/>
                <a:gd name="connsiteX5" fmla="*/ 520706 w 559163"/>
                <a:gd name="connsiteY5" fmla="*/ 138366 h 159497"/>
                <a:gd name="connsiteX6" fmla="*/ 130181 w 559163"/>
                <a:gd name="connsiteY6" fmla="*/ 157416 h 159497"/>
                <a:gd name="connsiteX7" fmla="*/ 257181 w 559163"/>
                <a:gd name="connsiteY7" fmla="*/ 84391 h 159497"/>
                <a:gd name="connsiteX8" fmla="*/ 107956 w 559163"/>
                <a:gd name="connsiteY8" fmla="*/ 5016 h 159497"/>
                <a:gd name="connsiteX9" fmla="*/ 558806 w 559163"/>
                <a:gd name="connsiteY9" fmla="*/ 14541 h 15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9163" h="159497">
                  <a:moveTo>
                    <a:pt x="558806" y="14541"/>
                  </a:moveTo>
                  <a:cubicBezTo>
                    <a:pt x="544518" y="20891"/>
                    <a:pt x="66152" y="38883"/>
                    <a:pt x="22231" y="43116"/>
                  </a:cubicBezTo>
                  <a:cubicBezTo>
                    <a:pt x="-21690" y="47349"/>
                    <a:pt x="297927" y="24066"/>
                    <a:pt x="295281" y="39941"/>
                  </a:cubicBezTo>
                  <a:cubicBezTo>
                    <a:pt x="292635" y="55816"/>
                    <a:pt x="33873" y="124079"/>
                    <a:pt x="6356" y="138366"/>
                  </a:cubicBezTo>
                  <a:cubicBezTo>
                    <a:pt x="-21161" y="152654"/>
                    <a:pt x="44456" y="125666"/>
                    <a:pt x="130181" y="125666"/>
                  </a:cubicBezTo>
                  <a:cubicBezTo>
                    <a:pt x="215906" y="125666"/>
                    <a:pt x="520706" y="133074"/>
                    <a:pt x="520706" y="138366"/>
                  </a:cubicBezTo>
                  <a:cubicBezTo>
                    <a:pt x="520706" y="143658"/>
                    <a:pt x="174102" y="166412"/>
                    <a:pt x="130181" y="157416"/>
                  </a:cubicBezTo>
                  <a:cubicBezTo>
                    <a:pt x="86260" y="148420"/>
                    <a:pt x="260885" y="109791"/>
                    <a:pt x="257181" y="84391"/>
                  </a:cubicBezTo>
                  <a:cubicBezTo>
                    <a:pt x="253477" y="58991"/>
                    <a:pt x="61389" y="18245"/>
                    <a:pt x="107956" y="5016"/>
                  </a:cubicBezTo>
                  <a:cubicBezTo>
                    <a:pt x="154523" y="-8213"/>
                    <a:pt x="573094" y="8191"/>
                    <a:pt x="558806" y="1454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4" name="フリーフォーム 383">
              <a:extLst>
                <a:ext uri="{FF2B5EF4-FFF2-40B4-BE49-F238E27FC236}">
                  <a16:creationId xmlns:a16="http://schemas.microsoft.com/office/drawing/2014/main" id="{6EB06118-2112-3DE4-3E33-6C3FBEF07152}"/>
                </a:ext>
              </a:extLst>
            </p:cNvPr>
            <p:cNvSpPr/>
            <p:nvPr/>
          </p:nvSpPr>
          <p:spPr>
            <a:xfrm>
              <a:off x="7531078" y="1892300"/>
              <a:ext cx="333397" cy="20358"/>
            </a:xfrm>
            <a:custGeom>
              <a:avLst/>
              <a:gdLst>
                <a:gd name="connsiteX0" fmla="*/ 333397 w 333397"/>
                <a:gd name="connsiteY0" fmla="*/ 0 h 20358"/>
                <a:gd name="connsiteX1" fmla="*/ 22 w 333397"/>
                <a:gd name="connsiteY1" fmla="*/ 19050 h 20358"/>
                <a:gd name="connsiteX2" fmla="*/ 333397 w 333397"/>
                <a:gd name="connsiteY2" fmla="*/ 0 h 2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97" h="20358">
                  <a:moveTo>
                    <a:pt x="333397" y="0"/>
                  </a:moveTo>
                  <a:cubicBezTo>
                    <a:pt x="333397" y="0"/>
                    <a:pt x="3197" y="11642"/>
                    <a:pt x="22" y="19050"/>
                  </a:cubicBezTo>
                  <a:cubicBezTo>
                    <a:pt x="-3153" y="26458"/>
                    <a:pt x="333397" y="0"/>
                    <a:pt x="333397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5" name="フリーフォーム 384">
              <a:extLst>
                <a:ext uri="{FF2B5EF4-FFF2-40B4-BE49-F238E27FC236}">
                  <a16:creationId xmlns:a16="http://schemas.microsoft.com/office/drawing/2014/main" id="{CDF08B3A-B981-F302-C7CB-47A3B4CA01B2}"/>
                </a:ext>
              </a:extLst>
            </p:cNvPr>
            <p:cNvSpPr/>
            <p:nvPr/>
          </p:nvSpPr>
          <p:spPr>
            <a:xfrm>
              <a:off x="5655874" y="1822450"/>
              <a:ext cx="1138626" cy="71481"/>
            </a:xfrm>
            <a:custGeom>
              <a:avLst/>
              <a:gdLst>
                <a:gd name="connsiteX0" fmla="*/ 1976 w 1138626"/>
                <a:gd name="connsiteY0" fmla="*/ 12700 h 71481"/>
                <a:gd name="connsiteX1" fmla="*/ 319476 w 1138626"/>
                <a:gd name="connsiteY1" fmla="*/ 57150 h 71481"/>
                <a:gd name="connsiteX2" fmla="*/ 103576 w 1138626"/>
                <a:gd name="connsiteY2" fmla="*/ 69850 h 71481"/>
                <a:gd name="connsiteX3" fmla="*/ 506801 w 1138626"/>
                <a:gd name="connsiteY3" fmla="*/ 25400 h 71481"/>
                <a:gd name="connsiteX4" fmla="*/ 363926 w 1138626"/>
                <a:gd name="connsiteY4" fmla="*/ 0 h 71481"/>
                <a:gd name="connsiteX5" fmla="*/ 763976 w 1138626"/>
                <a:gd name="connsiteY5" fmla="*/ 15875 h 71481"/>
                <a:gd name="connsiteX6" fmla="*/ 1138626 w 1138626"/>
                <a:gd name="connsiteY6" fmla="*/ 34925 h 71481"/>
                <a:gd name="connsiteX7" fmla="*/ 548076 w 1138626"/>
                <a:gd name="connsiteY7" fmla="*/ 28575 h 71481"/>
                <a:gd name="connsiteX8" fmla="*/ 202001 w 1138626"/>
                <a:gd name="connsiteY8" fmla="*/ 41275 h 71481"/>
                <a:gd name="connsiteX9" fmla="*/ 1976 w 1138626"/>
                <a:gd name="connsiteY9" fmla="*/ 12700 h 7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8626" h="71481">
                  <a:moveTo>
                    <a:pt x="1976" y="12700"/>
                  </a:moveTo>
                  <a:cubicBezTo>
                    <a:pt x="21555" y="15346"/>
                    <a:pt x="302543" y="47625"/>
                    <a:pt x="319476" y="57150"/>
                  </a:cubicBezTo>
                  <a:cubicBezTo>
                    <a:pt x="336409" y="66675"/>
                    <a:pt x="72355" y="75142"/>
                    <a:pt x="103576" y="69850"/>
                  </a:cubicBezTo>
                  <a:cubicBezTo>
                    <a:pt x="134797" y="64558"/>
                    <a:pt x="463409" y="37042"/>
                    <a:pt x="506801" y="25400"/>
                  </a:cubicBezTo>
                  <a:cubicBezTo>
                    <a:pt x="550193" y="13758"/>
                    <a:pt x="363926" y="0"/>
                    <a:pt x="363926" y="0"/>
                  </a:cubicBezTo>
                  <a:lnTo>
                    <a:pt x="763976" y="15875"/>
                  </a:lnTo>
                  <a:lnTo>
                    <a:pt x="1138626" y="34925"/>
                  </a:lnTo>
                  <a:cubicBezTo>
                    <a:pt x="1102643" y="37042"/>
                    <a:pt x="704180" y="27517"/>
                    <a:pt x="548076" y="28575"/>
                  </a:cubicBezTo>
                  <a:cubicBezTo>
                    <a:pt x="391972" y="29633"/>
                    <a:pt x="291430" y="44450"/>
                    <a:pt x="202001" y="41275"/>
                  </a:cubicBezTo>
                  <a:cubicBezTo>
                    <a:pt x="112572" y="38100"/>
                    <a:pt x="-17603" y="10054"/>
                    <a:pt x="1976" y="127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6" name="フリーフォーム 385">
              <a:extLst>
                <a:ext uri="{FF2B5EF4-FFF2-40B4-BE49-F238E27FC236}">
                  <a16:creationId xmlns:a16="http://schemas.microsoft.com/office/drawing/2014/main" id="{FD58E52C-F0CD-931F-26A2-5AA541C8D7EC}"/>
                </a:ext>
              </a:extLst>
            </p:cNvPr>
            <p:cNvSpPr/>
            <p:nvPr/>
          </p:nvSpPr>
          <p:spPr>
            <a:xfrm>
              <a:off x="5620949" y="1875955"/>
              <a:ext cx="904455" cy="58151"/>
            </a:xfrm>
            <a:custGeom>
              <a:avLst/>
              <a:gdLst>
                <a:gd name="connsiteX0" fmla="*/ 5151 w 904455"/>
                <a:gd name="connsiteY0" fmla="*/ 32220 h 58151"/>
                <a:gd name="connsiteX1" fmla="*/ 459176 w 904455"/>
                <a:gd name="connsiteY1" fmla="*/ 13170 h 58151"/>
                <a:gd name="connsiteX2" fmla="*/ 278201 w 904455"/>
                <a:gd name="connsiteY2" fmla="*/ 25870 h 58151"/>
                <a:gd name="connsiteX3" fmla="*/ 576651 w 904455"/>
                <a:gd name="connsiteY3" fmla="*/ 16345 h 58151"/>
                <a:gd name="connsiteX4" fmla="*/ 903676 w 904455"/>
                <a:gd name="connsiteY4" fmla="*/ 6820 h 58151"/>
                <a:gd name="connsiteX5" fmla="*/ 668726 w 904455"/>
                <a:gd name="connsiteY5" fmla="*/ 470 h 58151"/>
                <a:gd name="connsiteX6" fmla="*/ 697301 w 904455"/>
                <a:gd name="connsiteY6" fmla="*/ 470 h 58151"/>
                <a:gd name="connsiteX7" fmla="*/ 243276 w 904455"/>
                <a:gd name="connsiteY7" fmla="*/ 57620 h 58151"/>
                <a:gd name="connsiteX8" fmla="*/ 5151 w 904455"/>
                <a:gd name="connsiteY8" fmla="*/ 32220 h 5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4455" h="58151">
                  <a:moveTo>
                    <a:pt x="5151" y="32220"/>
                  </a:moveTo>
                  <a:cubicBezTo>
                    <a:pt x="41134" y="24812"/>
                    <a:pt x="413668" y="14228"/>
                    <a:pt x="459176" y="13170"/>
                  </a:cubicBezTo>
                  <a:cubicBezTo>
                    <a:pt x="504684" y="12112"/>
                    <a:pt x="278201" y="25870"/>
                    <a:pt x="278201" y="25870"/>
                  </a:cubicBezTo>
                  <a:lnTo>
                    <a:pt x="576651" y="16345"/>
                  </a:lnTo>
                  <a:lnTo>
                    <a:pt x="903676" y="6820"/>
                  </a:lnTo>
                  <a:cubicBezTo>
                    <a:pt x="919022" y="4174"/>
                    <a:pt x="703122" y="1528"/>
                    <a:pt x="668726" y="470"/>
                  </a:cubicBezTo>
                  <a:cubicBezTo>
                    <a:pt x="634330" y="-588"/>
                    <a:pt x="697301" y="470"/>
                    <a:pt x="697301" y="470"/>
                  </a:cubicBezTo>
                  <a:cubicBezTo>
                    <a:pt x="626393" y="9995"/>
                    <a:pt x="357047" y="53387"/>
                    <a:pt x="243276" y="57620"/>
                  </a:cubicBezTo>
                  <a:cubicBezTo>
                    <a:pt x="129505" y="61853"/>
                    <a:pt x="-30832" y="39628"/>
                    <a:pt x="5151" y="3222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7" name="フリーフォーム 386">
              <a:extLst>
                <a:ext uri="{FF2B5EF4-FFF2-40B4-BE49-F238E27FC236}">
                  <a16:creationId xmlns:a16="http://schemas.microsoft.com/office/drawing/2014/main" id="{D9C0D680-FE67-9AD9-C07B-99E1EBF9A19B}"/>
                </a:ext>
              </a:extLst>
            </p:cNvPr>
            <p:cNvSpPr/>
            <p:nvPr/>
          </p:nvSpPr>
          <p:spPr>
            <a:xfrm>
              <a:off x="6694243" y="1963078"/>
              <a:ext cx="62161" cy="619885"/>
            </a:xfrm>
            <a:custGeom>
              <a:avLst/>
              <a:gdLst>
                <a:gd name="connsiteX0" fmla="*/ 30407 w 62161"/>
                <a:gd name="connsiteY0" fmla="*/ 2247 h 619885"/>
                <a:gd name="connsiteX1" fmla="*/ 43107 w 62161"/>
                <a:gd name="connsiteY1" fmla="*/ 389597 h 619885"/>
                <a:gd name="connsiteX2" fmla="*/ 14532 w 62161"/>
                <a:gd name="connsiteY2" fmla="*/ 272122 h 619885"/>
                <a:gd name="connsiteX3" fmla="*/ 62157 w 62161"/>
                <a:gd name="connsiteY3" fmla="*/ 618197 h 619885"/>
                <a:gd name="connsiteX4" fmla="*/ 11357 w 62161"/>
                <a:gd name="connsiteY4" fmla="*/ 392772 h 619885"/>
                <a:gd name="connsiteX5" fmla="*/ 1832 w 62161"/>
                <a:gd name="connsiteY5" fmla="*/ 132422 h 619885"/>
                <a:gd name="connsiteX6" fmla="*/ 1832 w 62161"/>
                <a:gd name="connsiteY6" fmla="*/ 224497 h 619885"/>
                <a:gd name="connsiteX7" fmla="*/ 30407 w 62161"/>
                <a:gd name="connsiteY7" fmla="*/ 2247 h 61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61" h="619885">
                  <a:moveTo>
                    <a:pt x="30407" y="2247"/>
                  </a:moveTo>
                  <a:cubicBezTo>
                    <a:pt x="37286" y="29764"/>
                    <a:pt x="45753" y="344618"/>
                    <a:pt x="43107" y="389597"/>
                  </a:cubicBezTo>
                  <a:cubicBezTo>
                    <a:pt x="40461" y="434576"/>
                    <a:pt x="11357" y="234022"/>
                    <a:pt x="14532" y="272122"/>
                  </a:cubicBezTo>
                  <a:cubicBezTo>
                    <a:pt x="17707" y="310222"/>
                    <a:pt x="62686" y="598089"/>
                    <a:pt x="62157" y="618197"/>
                  </a:cubicBezTo>
                  <a:cubicBezTo>
                    <a:pt x="61628" y="638305"/>
                    <a:pt x="21411" y="473735"/>
                    <a:pt x="11357" y="392772"/>
                  </a:cubicBezTo>
                  <a:cubicBezTo>
                    <a:pt x="1303" y="311810"/>
                    <a:pt x="3419" y="160468"/>
                    <a:pt x="1832" y="132422"/>
                  </a:cubicBezTo>
                  <a:cubicBezTo>
                    <a:pt x="245" y="104376"/>
                    <a:pt x="-1343" y="240372"/>
                    <a:pt x="1832" y="224497"/>
                  </a:cubicBezTo>
                  <a:cubicBezTo>
                    <a:pt x="5007" y="208622"/>
                    <a:pt x="23528" y="-25270"/>
                    <a:pt x="30407" y="224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8" name="フリーフォーム 387">
              <a:extLst>
                <a:ext uri="{FF2B5EF4-FFF2-40B4-BE49-F238E27FC236}">
                  <a16:creationId xmlns:a16="http://schemas.microsoft.com/office/drawing/2014/main" id="{20CA1860-73FB-1D90-B5FA-1DA500D8BCFD}"/>
                </a:ext>
              </a:extLst>
            </p:cNvPr>
            <p:cNvSpPr/>
            <p:nvPr/>
          </p:nvSpPr>
          <p:spPr>
            <a:xfrm>
              <a:off x="6597027" y="1977503"/>
              <a:ext cx="156206" cy="594290"/>
            </a:xfrm>
            <a:custGeom>
              <a:avLst/>
              <a:gdLst>
                <a:gd name="connsiteX0" fmla="*/ 10148 w 156206"/>
                <a:gd name="connsiteY0" fmla="*/ 3697 h 594290"/>
                <a:gd name="connsiteX1" fmla="*/ 48248 w 156206"/>
                <a:gd name="connsiteY1" fmla="*/ 321197 h 594290"/>
                <a:gd name="connsiteX2" fmla="*/ 51423 w 156206"/>
                <a:gd name="connsiteY2" fmla="*/ 248172 h 594290"/>
                <a:gd name="connsiteX3" fmla="*/ 70473 w 156206"/>
                <a:gd name="connsiteY3" fmla="*/ 333897 h 594290"/>
                <a:gd name="connsiteX4" fmla="*/ 22848 w 156206"/>
                <a:gd name="connsiteY4" fmla="*/ 302147 h 594290"/>
                <a:gd name="connsiteX5" fmla="*/ 76823 w 156206"/>
                <a:gd name="connsiteY5" fmla="*/ 397397 h 594290"/>
                <a:gd name="connsiteX6" fmla="*/ 51423 w 156206"/>
                <a:gd name="connsiteY6" fmla="*/ 445022 h 594290"/>
                <a:gd name="connsiteX7" fmla="*/ 156198 w 156206"/>
                <a:gd name="connsiteY7" fmla="*/ 594247 h 594290"/>
                <a:gd name="connsiteX8" fmla="*/ 45073 w 156206"/>
                <a:gd name="connsiteY8" fmla="*/ 429147 h 594290"/>
                <a:gd name="connsiteX9" fmla="*/ 623 w 156206"/>
                <a:gd name="connsiteY9" fmla="*/ 229122 h 594290"/>
                <a:gd name="connsiteX10" fmla="*/ 73648 w 156206"/>
                <a:gd name="connsiteY10" fmla="*/ 365647 h 594290"/>
                <a:gd name="connsiteX11" fmla="*/ 67298 w 156206"/>
                <a:gd name="connsiteY11" fmla="*/ 165622 h 594290"/>
                <a:gd name="connsiteX12" fmla="*/ 41898 w 156206"/>
                <a:gd name="connsiteY12" fmla="*/ 149747 h 594290"/>
                <a:gd name="connsiteX13" fmla="*/ 10148 w 156206"/>
                <a:gd name="connsiteY13" fmla="*/ 3697 h 59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206" h="594290">
                  <a:moveTo>
                    <a:pt x="10148" y="3697"/>
                  </a:moveTo>
                  <a:cubicBezTo>
                    <a:pt x="11206" y="32272"/>
                    <a:pt x="41369" y="280451"/>
                    <a:pt x="48248" y="321197"/>
                  </a:cubicBezTo>
                  <a:cubicBezTo>
                    <a:pt x="55127" y="361943"/>
                    <a:pt x="47719" y="246055"/>
                    <a:pt x="51423" y="248172"/>
                  </a:cubicBezTo>
                  <a:cubicBezTo>
                    <a:pt x="55127" y="250289"/>
                    <a:pt x="75235" y="324901"/>
                    <a:pt x="70473" y="333897"/>
                  </a:cubicBezTo>
                  <a:cubicBezTo>
                    <a:pt x="65711" y="342893"/>
                    <a:pt x="21790" y="291564"/>
                    <a:pt x="22848" y="302147"/>
                  </a:cubicBezTo>
                  <a:cubicBezTo>
                    <a:pt x="23906" y="312730"/>
                    <a:pt x="72061" y="373585"/>
                    <a:pt x="76823" y="397397"/>
                  </a:cubicBezTo>
                  <a:cubicBezTo>
                    <a:pt x="81585" y="421209"/>
                    <a:pt x="38194" y="412214"/>
                    <a:pt x="51423" y="445022"/>
                  </a:cubicBezTo>
                  <a:cubicBezTo>
                    <a:pt x="64652" y="477830"/>
                    <a:pt x="157256" y="596893"/>
                    <a:pt x="156198" y="594247"/>
                  </a:cubicBezTo>
                  <a:cubicBezTo>
                    <a:pt x="155140" y="591601"/>
                    <a:pt x="71002" y="490001"/>
                    <a:pt x="45073" y="429147"/>
                  </a:cubicBezTo>
                  <a:cubicBezTo>
                    <a:pt x="19144" y="368293"/>
                    <a:pt x="-4140" y="239705"/>
                    <a:pt x="623" y="229122"/>
                  </a:cubicBezTo>
                  <a:cubicBezTo>
                    <a:pt x="5385" y="218539"/>
                    <a:pt x="62536" y="376230"/>
                    <a:pt x="73648" y="365647"/>
                  </a:cubicBezTo>
                  <a:cubicBezTo>
                    <a:pt x="84760" y="355064"/>
                    <a:pt x="72590" y="201605"/>
                    <a:pt x="67298" y="165622"/>
                  </a:cubicBezTo>
                  <a:cubicBezTo>
                    <a:pt x="62006" y="129639"/>
                    <a:pt x="51423" y="178851"/>
                    <a:pt x="41898" y="149747"/>
                  </a:cubicBezTo>
                  <a:cubicBezTo>
                    <a:pt x="32373" y="120643"/>
                    <a:pt x="9090" y="-24878"/>
                    <a:pt x="10148" y="369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9" name="フリーフォーム 388">
              <a:extLst>
                <a:ext uri="{FF2B5EF4-FFF2-40B4-BE49-F238E27FC236}">
                  <a16:creationId xmlns:a16="http://schemas.microsoft.com/office/drawing/2014/main" id="{B8CE11B3-F825-830F-70C9-EB2CAB20F604}"/>
                </a:ext>
              </a:extLst>
            </p:cNvPr>
            <p:cNvSpPr/>
            <p:nvPr/>
          </p:nvSpPr>
          <p:spPr>
            <a:xfrm>
              <a:off x="5113630" y="2778118"/>
              <a:ext cx="973001" cy="51238"/>
            </a:xfrm>
            <a:custGeom>
              <a:avLst/>
              <a:gdLst>
                <a:gd name="connsiteX0" fmla="*/ 45745 w 973001"/>
                <a:gd name="connsiteY0" fmla="*/ 3182 h 51238"/>
                <a:gd name="connsiteX1" fmla="*/ 131470 w 973001"/>
                <a:gd name="connsiteY1" fmla="*/ 19057 h 51238"/>
                <a:gd name="connsiteX2" fmla="*/ 950620 w 973001"/>
                <a:gd name="connsiteY2" fmla="*/ 50807 h 51238"/>
                <a:gd name="connsiteX3" fmla="*/ 709320 w 973001"/>
                <a:gd name="connsiteY3" fmla="*/ 34932 h 51238"/>
                <a:gd name="connsiteX4" fmla="*/ 363245 w 973001"/>
                <a:gd name="connsiteY4" fmla="*/ 7 h 51238"/>
                <a:gd name="connsiteX5" fmla="*/ 582320 w 973001"/>
                <a:gd name="connsiteY5" fmla="*/ 38107 h 51238"/>
                <a:gd name="connsiteX6" fmla="*/ 45745 w 973001"/>
                <a:gd name="connsiteY6" fmla="*/ 3182 h 5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3001" h="51238">
                  <a:moveTo>
                    <a:pt x="45745" y="3182"/>
                  </a:moveTo>
                  <a:cubicBezTo>
                    <a:pt x="-29397" y="7"/>
                    <a:pt x="-19342" y="11120"/>
                    <a:pt x="131470" y="19057"/>
                  </a:cubicBezTo>
                  <a:cubicBezTo>
                    <a:pt x="282282" y="26994"/>
                    <a:pt x="854312" y="48161"/>
                    <a:pt x="950620" y="50807"/>
                  </a:cubicBezTo>
                  <a:cubicBezTo>
                    <a:pt x="1046928" y="53453"/>
                    <a:pt x="807216" y="43399"/>
                    <a:pt x="709320" y="34932"/>
                  </a:cubicBezTo>
                  <a:cubicBezTo>
                    <a:pt x="611424" y="26465"/>
                    <a:pt x="384412" y="-522"/>
                    <a:pt x="363245" y="7"/>
                  </a:cubicBezTo>
                  <a:cubicBezTo>
                    <a:pt x="342078" y="536"/>
                    <a:pt x="635237" y="39694"/>
                    <a:pt x="582320" y="38107"/>
                  </a:cubicBezTo>
                  <a:cubicBezTo>
                    <a:pt x="529403" y="36520"/>
                    <a:pt x="120887" y="6357"/>
                    <a:pt x="45745" y="318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0" name="フリーフォーム 389">
              <a:extLst>
                <a:ext uri="{FF2B5EF4-FFF2-40B4-BE49-F238E27FC236}">
                  <a16:creationId xmlns:a16="http://schemas.microsoft.com/office/drawing/2014/main" id="{E4851FCA-7CE9-2C24-F18E-1620990828F8}"/>
                </a:ext>
              </a:extLst>
            </p:cNvPr>
            <p:cNvSpPr/>
            <p:nvPr/>
          </p:nvSpPr>
          <p:spPr>
            <a:xfrm>
              <a:off x="6170397" y="3492500"/>
              <a:ext cx="136107" cy="774194"/>
            </a:xfrm>
            <a:custGeom>
              <a:avLst/>
              <a:gdLst>
                <a:gd name="connsiteX0" fmla="*/ 11328 w 136107"/>
                <a:gd name="connsiteY0" fmla="*/ 0 h 774194"/>
                <a:gd name="connsiteX1" fmla="*/ 1803 w 136107"/>
                <a:gd name="connsiteY1" fmla="*/ 727075 h 774194"/>
                <a:gd name="connsiteX2" fmla="*/ 49428 w 136107"/>
                <a:gd name="connsiteY2" fmla="*/ 571500 h 774194"/>
                <a:gd name="connsiteX3" fmla="*/ 119278 w 136107"/>
                <a:gd name="connsiteY3" fmla="*/ 742950 h 774194"/>
                <a:gd name="connsiteX4" fmla="*/ 131978 w 136107"/>
                <a:gd name="connsiteY4" fmla="*/ 488950 h 774194"/>
                <a:gd name="connsiteX5" fmla="*/ 128803 w 136107"/>
                <a:gd name="connsiteY5" fmla="*/ 768350 h 774194"/>
                <a:gd name="connsiteX6" fmla="*/ 52603 w 136107"/>
                <a:gd name="connsiteY6" fmla="*/ 682625 h 774194"/>
                <a:gd name="connsiteX7" fmla="*/ 24028 w 136107"/>
                <a:gd name="connsiteY7" fmla="*/ 730250 h 774194"/>
                <a:gd name="connsiteX8" fmla="*/ 11328 w 136107"/>
                <a:gd name="connsiteY8" fmla="*/ 0 h 77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107" h="774194">
                  <a:moveTo>
                    <a:pt x="11328" y="0"/>
                  </a:moveTo>
                  <a:cubicBezTo>
                    <a:pt x="7624" y="-529"/>
                    <a:pt x="-4547" y="631825"/>
                    <a:pt x="1803" y="727075"/>
                  </a:cubicBezTo>
                  <a:cubicBezTo>
                    <a:pt x="8153" y="822325"/>
                    <a:pt x="29849" y="568854"/>
                    <a:pt x="49428" y="571500"/>
                  </a:cubicBezTo>
                  <a:cubicBezTo>
                    <a:pt x="69007" y="574146"/>
                    <a:pt x="105520" y="756708"/>
                    <a:pt x="119278" y="742950"/>
                  </a:cubicBezTo>
                  <a:cubicBezTo>
                    <a:pt x="133036" y="729192"/>
                    <a:pt x="130391" y="484717"/>
                    <a:pt x="131978" y="488950"/>
                  </a:cubicBezTo>
                  <a:cubicBezTo>
                    <a:pt x="133565" y="493183"/>
                    <a:pt x="142032" y="736071"/>
                    <a:pt x="128803" y="768350"/>
                  </a:cubicBezTo>
                  <a:cubicBezTo>
                    <a:pt x="115574" y="800629"/>
                    <a:pt x="70065" y="688975"/>
                    <a:pt x="52603" y="682625"/>
                  </a:cubicBezTo>
                  <a:cubicBezTo>
                    <a:pt x="35141" y="676275"/>
                    <a:pt x="33024" y="838729"/>
                    <a:pt x="24028" y="730250"/>
                  </a:cubicBezTo>
                  <a:cubicBezTo>
                    <a:pt x="15032" y="621771"/>
                    <a:pt x="15032" y="529"/>
                    <a:pt x="11328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1" name="フリーフォーム 390">
              <a:extLst>
                <a:ext uri="{FF2B5EF4-FFF2-40B4-BE49-F238E27FC236}">
                  <a16:creationId xmlns:a16="http://schemas.microsoft.com/office/drawing/2014/main" id="{1B177FAC-5648-E19C-9850-083B39B78C17}"/>
                </a:ext>
              </a:extLst>
            </p:cNvPr>
            <p:cNvSpPr/>
            <p:nvPr/>
          </p:nvSpPr>
          <p:spPr>
            <a:xfrm>
              <a:off x="7530946" y="3406678"/>
              <a:ext cx="22390" cy="383192"/>
            </a:xfrm>
            <a:custGeom>
              <a:avLst/>
              <a:gdLst>
                <a:gd name="connsiteX0" fmla="*/ 154 w 22390"/>
                <a:gd name="connsiteY0" fmla="*/ 97 h 383192"/>
                <a:gd name="connsiteX1" fmla="*/ 22379 w 22390"/>
                <a:gd name="connsiteY1" fmla="*/ 339822 h 383192"/>
                <a:gd name="connsiteX2" fmla="*/ 3329 w 22390"/>
                <a:gd name="connsiteY2" fmla="*/ 247747 h 383192"/>
                <a:gd name="connsiteX3" fmla="*/ 12854 w 22390"/>
                <a:gd name="connsiteY3" fmla="*/ 377922 h 383192"/>
                <a:gd name="connsiteX4" fmla="*/ 154 w 22390"/>
                <a:gd name="connsiteY4" fmla="*/ 97 h 38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90" h="383192">
                  <a:moveTo>
                    <a:pt x="154" y="97"/>
                  </a:moveTo>
                  <a:cubicBezTo>
                    <a:pt x="1742" y="-6253"/>
                    <a:pt x="21850" y="298547"/>
                    <a:pt x="22379" y="339822"/>
                  </a:cubicBezTo>
                  <a:cubicBezTo>
                    <a:pt x="22908" y="381097"/>
                    <a:pt x="4917" y="241397"/>
                    <a:pt x="3329" y="247747"/>
                  </a:cubicBezTo>
                  <a:cubicBezTo>
                    <a:pt x="1742" y="254097"/>
                    <a:pt x="16029" y="413905"/>
                    <a:pt x="12854" y="377922"/>
                  </a:cubicBezTo>
                  <a:cubicBezTo>
                    <a:pt x="9679" y="341939"/>
                    <a:pt x="-1434" y="6447"/>
                    <a:pt x="154" y="9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2" name="フリーフォーム 391">
              <a:extLst>
                <a:ext uri="{FF2B5EF4-FFF2-40B4-BE49-F238E27FC236}">
                  <a16:creationId xmlns:a16="http://schemas.microsoft.com/office/drawing/2014/main" id="{28279597-A90F-DEC2-8DB3-4BCCD7A87F06}"/>
                </a:ext>
              </a:extLst>
            </p:cNvPr>
            <p:cNvSpPr/>
            <p:nvPr/>
          </p:nvSpPr>
          <p:spPr>
            <a:xfrm>
              <a:off x="7327170" y="3339739"/>
              <a:ext cx="134953" cy="616117"/>
            </a:xfrm>
            <a:custGeom>
              <a:avLst/>
              <a:gdLst>
                <a:gd name="connsiteX0" fmla="*/ 127730 w 134953"/>
                <a:gd name="connsiteY0" fmla="*/ 361 h 616117"/>
                <a:gd name="connsiteX1" fmla="*/ 130905 w 134953"/>
                <a:gd name="connsiteY1" fmla="*/ 613136 h 616117"/>
                <a:gd name="connsiteX2" fmla="*/ 67405 w 134953"/>
                <a:gd name="connsiteY2" fmla="*/ 244836 h 616117"/>
                <a:gd name="connsiteX3" fmla="*/ 61055 w 134953"/>
                <a:gd name="connsiteY3" fmla="*/ 498836 h 616117"/>
                <a:gd name="connsiteX4" fmla="*/ 42005 w 134953"/>
                <a:gd name="connsiteY4" fmla="*/ 222611 h 616117"/>
                <a:gd name="connsiteX5" fmla="*/ 29305 w 134953"/>
                <a:gd name="connsiteY5" fmla="*/ 355961 h 616117"/>
                <a:gd name="connsiteX6" fmla="*/ 3905 w 134953"/>
                <a:gd name="connsiteY6" fmla="*/ 155936 h 616117"/>
                <a:gd name="connsiteX7" fmla="*/ 121380 w 134953"/>
                <a:gd name="connsiteY7" fmla="*/ 517886 h 616117"/>
                <a:gd name="connsiteX8" fmla="*/ 127730 w 134953"/>
                <a:gd name="connsiteY8" fmla="*/ 361 h 616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53" h="616117">
                  <a:moveTo>
                    <a:pt x="127730" y="361"/>
                  </a:moveTo>
                  <a:cubicBezTo>
                    <a:pt x="129318" y="16236"/>
                    <a:pt x="140959" y="572390"/>
                    <a:pt x="130905" y="613136"/>
                  </a:cubicBezTo>
                  <a:cubicBezTo>
                    <a:pt x="120851" y="653882"/>
                    <a:pt x="79047" y="263886"/>
                    <a:pt x="67405" y="244836"/>
                  </a:cubicBezTo>
                  <a:cubicBezTo>
                    <a:pt x="55763" y="225786"/>
                    <a:pt x="65288" y="502540"/>
                    <a:pt x="61055" y="498836"/>
                  </a:cubicBezTo>
                  <a:cubicBezTo>
                    <a:pt x="56822" y="495132"/>
                    <a:pt x="47297" y="246424"/>
                    <a:pt x="42005" y="222611"/>
                  </a:cubicBezTo>
                  <a:cubicBezTo>
                    <a:pt x="36713" y="198798"/>
                    <a:pt x="35655" y="367073"/>
                    <a:pt x="29305" y="355961"/>
                  </a:cubicBezTo>
                  <a:cubicBezTo>
                    <a:pt x="22955" y="344849"/>
                    <a:pt x="-11441" y="128949"/>
                    <a:pt x="3905" y="155936"/>
                  </a:cubicBezTo>
                  <a:cubicBezTo>
                    <a:pt x="19251" y="182923"/>
                    <a:pt x="102330" y="538523"/>
                    <a:pt x="121380" y="517886"/>
                  </a:cubicBezTo>
                  <a:cubicBezTo>
                    <a:pt x="140430" y="497249"/>
                    <a:pt x="126142" y="-15514"/>
                    <a:pt x="127730" y="36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3" name="フリーフォーム 392">
              <a:extLst>
                <a:ext uri="{FF2B5EF4-FFF2-40B4-BE49-F238E27FC236}">
                  <a16:creationId xmlns:a16="http://schemas.microsoft.com/office/drawing/2014/main" id="{475F0500-1529-41B0-5EE9-FB03D92BCF06}"/>
                </a:ext>
              </a:extLst>
            </p:cNvPr>
            <p:cNvSpPr/>
            <p:nvPr/>
          </p:nvSpPr>
          <p:spPr>
            <a:xfrm>
              <a:off x="7403640" y="4411617"/>
              <a:ext cx="117123" cy="575751"/>
            </a:xfrm>
            <a:custGeom>
              <a:avLst/>
              <a:gdLst>
                <a:gd name="connsiteX0" fmla="*/ 460 w 117123"/>
                <a:gd name="connsiteY0" fmla="*/ 4808 h 575751"/>
                <a:gd name="connsiteX1" fmla="*/ 48085 w 117123"/>
                <a:gd name="connsiteY1" fmla="*/ 182608 h 575751"/>
                <a:gd name="connsiteX2" fmla="*/ 67135 w 117123"/>
                <a:gd name="connsiteY2" fmla="*/ 569958 h 575751"/>
                <a:gd name="connsiteX3" fmla="*/ 98885 w 117123"/>
                <a:gd name="connsiteY3" fmla="*/ 414383 h 575751"/>
                <a:gd name="connsiteX4" fmla="*/ 114760 w 117123"/>
                <a:gd name="connsiteY4" fmla="*/ 401683 h 575751"/>
                <a:gd name="connsiteX5" fmla="*/ 48085 w 117123"/>
                <a:gd name="connsiteY5" fmla="*/ 296908 h 575751"/>
                <a:gd name="connsiteX6" fmla="*/ 79835 w 117123"/>
                <a:gd name="connsiteY6" fmla="*/ 360408 h 575751"/>
                <a:gd name="connsiteX7" fmla="*/ 460 w 117123"/>
                <a:gd name="connsiteY7" fmla="*/ 4808 h 57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123" h="575751">
                  <a:moveTo>
                    <a:pt x="460" y="4808"/>
                  </a:moveTo>
                  <a:cubicBezTo>
                    <a:pt x="-4832" y="-24825"/>
                    <a:pt x="36973" y="88416"/>
                    <a:pt x="48085" y="182608"/>
                  </a:cubicBezTo>
                  <a:cubicBezTo>
                    <a:pt x="59197" y="276800"/>
                    <a:pt x="58668" y="531329"/>
                    <a:pt x="67135" y="569958"/>
                  </a:cubicBezTo>
                  <a:cubicBezTo>
                    <a:pt x="75602" y="608587"/>
                    <a:pt x="90948" y="442429"/>
                    <a:pt x="98885" y="414383"/>
                  </a:cubicBezTo>
                  <a:cubicBezTo>
                    <a:pt x="106823" y="386337"/>
                    <a:pt x="123227" y="421262"/>
                    <a:pt x="114760" y="401683"/>
                  </a:cubicBezTo>
                  <a:cubicBezTo>
                    <a:pt x="106293" y="382104"/>
                    <a:pt x="53906" y="303787"/>
                    <a:pt x="48085" y="296908"/>
                  </a:cubicBezTo>
                  <a:cubicBezTo>
                    <a:pt x="42264" y="290029"/>
                    <a:pt x="83539" y="413325"/>
                    <a:pt x="79835" y="360408"/>
                  </a:cubicBezTo>
                  <a:cubicBezTo>
                    <a:pt x="76131" y="307491"/>
                    <a:pt x="5752" y="34441"/>
                    <a:pt x="460" y="480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4" name="フリーフォーム 393">
              <a:extLst>
                <a:ext uri="{FF2B5EF4-FFF2-40B4-BE49-F238E27FC236}">
                  <a16:creationId xmlns:a16="http://schemas.microsoft.com/office/drawing/2014/main" id="{E93F30B0-44C1-3F50-2322-4C019373C162}"/>
                </a:ext>
              </a:extLst>
            </p:cNvPr>
            <p:cNvSpPr/>
            <p:nvPr/>
          </p:nvSpPr>
          <p:spPr>
            <a:xfrm>
              <a:off x="8136827" y="4739681"/>
              <a:ext cx="92879" cy="686402"/>
            </a:xfrm>
            <a:custGeom>
              <a:avLst/>
              <a:gdLst>
                <a:gd name="connsiteX0" fmla="*/ 38798 w 92879"/>
                <a:gd name="connsiteY0" fmla="*/ 35519 h 686402"/>
                <a:gd name="connsiteX1" fmla="*/ 22923 w 92879"/>
                <a:gd name="connsiteY1" fmla="*/ 553044 h 686402"/>
                <a:gd name="connsiteX2" fmla="*/ 45148 w 92879"/>
                <a:gd name="connsiteY2" fmla="*/ 416519 h 686402"/>
                <a:gd name="connsiteX3" fmla="*/ 92773 w 92879"/>
                <a:gd name="connsiteY3" fmla="*/ 686394 h 686402"/>
                <a:gd name="connsiteX4" fmla="*/ 57848 w 92879"/>
                <a:gd name="connsiteY4" fmla="*/ 426044 h 686402"/>
                <a:gd name="connsiteX5" fmla="*/ 51498 w 92879"/>
                <a:gd name="connsiteY5" fmla="*/ 410169 h 686402"/>
                <a:gd name="connsiteX6" fmla="*/ 13398 w 92879"/>
                <a:gd name="connsiteY6" fmla="*/ 635594 h 686402"/>
                <a:gd name="connsiteX7" fmla="*/ 3873 w 92879"/>
                <a:gd name="connsiteY7" fmla="*/ 305394 h 686402"/>
                <a:gd name="connsiteX8" fmla="*/ 698 w 92879"/>
                <a:gd name="connsiteY8" fmla="*/ 511769 h 686402"/>
                <a:gd name="connsiteX9" fmla="*/ 16573 w 92879"/>
                <a:gd name="connsiteY9" fmla="*/ 95844 h 686402"/>
                <a:gd name="connsiteX10" fmla="*/ 38798 w 92879"/>
                <a:gd name="connsiteY10" fmla="*/ 35519 h 686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879" h="686402">
                  <a:moveTo>
                    <a:pt x="38798" y="35519"/>
                  </a:moveTo>
                  <a:cubicBezTo>
                    <a:pt x="39856" y="111719"/>
                    <a:pt x="21865" y="489544"/>
                    <a:pt x="22923" y="553044"/>
                  </a:cubicBezTo>
                  <a:cubicBezTo>
                    <a:pt x="23981" y="616544"/>
                    <a:pt x="33506" y="394294"/>
                    <a:pt x="45148" y="416519"/>
                  </a:cubicBezTo>
                  <a:cubicBezTo>
                    <a:pt x="56790" y="438744"/>
                    <a:pt x="90656" y="684806"/>
                    <a:pt x="92773" y="686394"/>
                  </a:cubicBezTo>
                  <a:cubicBezTo>
                    <a:pt x="94890" y="687982"/>
                    <a:pt x="64727" y="472082"/>
                    <a:pt x="57848" y="426044"/>
                  </a:cubicBezTo>
                  <a:cubicBezTo>
                    <a:pt x="50969" y="380007"/>
                    <a:pt x="58906" y="375244"/>
                    <a:pt x="51498" y="410169"/>
                  </a:cubicBezTo>
                  <a:cubicBezTo>
                    <a:pt x="44090" y="445094"/>
                    <a:pt x="21335" y="653056"/>
                    <a:pt x="13398" y="635594"/>
                  </a:cubicBezTo>
                  <a:cubicBezTo>
                    <a:pt x="5461" y="618132"/>
                    <a:pt x="5990" y="326031"/>
                    <a:pt x="3873" y="305394"/>
                  </a:cubicBezTo>
                  <a:cubicBezTo>
                    <a:pt x="1756" y="284757"/>
                    <a:pt x="-1419" y="546694"/>
                    <a:pt x="698" y="511769"/>
                  </a:cubicBezTo>
                  <a:cubicBezTo>
                    <a:pt x="2815" y="476844"/>
                    <a:pt x="8635" y="173632"/>
                    <a:pt x="16573" y="95844"/>
                  </a:cubicBezTo>
                  <a:cubicBezTo>
                    <a:pt x="24510" y="18056"/>
                    <a:pt x="37740" y="-40681"/>
                    <a:pt x="38798" y="3551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5" name="フリーフォーム 394">
              <a:extLst>
                <a:ext uri="{FF2B5EF4-FFF2-40B4-BE49-F238E27FC236}">
                  <a16:creationId xmlns:a16="http://schemas.microsoft.com/office/drawing/2014/main" id="{BC78B25D-1494-0BEA-2FB2-203885E7E130}"/>
                </a:ext>
              </a:extLst>
            </p:cNvPr>
            <p:cNvSpPr/>
            <p:nvPr/>
          </p:nvSpPr>
          <p:spPr>
            <a:xfrm>
              <a:off x="7959261" y="4896257"/>
              <a:ext cx="60965" cy="759261"/>
            </a:xfrm>
            <a:custGeom>
              <a:avLst/>
              <a:gdLst>
                <a:gd name="connsiteX0" fmla="*/ 60789 w 60965"/>
                <a:gd name="connsiteY0" fmla="*/ 9118 h 759261"/>
                <a:gd name="connsiteX1" fmla="*/ 35389 w 60965"/>
                <a:gd name="connsiteY1" fmla="*/ 323443 h 759261"/>
                <a:gd name="connsiteX2" fmla="*/ 60789 w 60965"/>
                <a:gd name="connsiteY2" fmla="*/ 748893 h 759261"/>
                <a:gd name="connsiteX3" fmla="*/ 41739 w 60965"/>
                <a:gd name="connsiteY3" fmla="*/ 612368 h 759261"/>
                <a:gd name="connsiteX4" fmla="*/ 464 w 60965"/>
                <a:gd name="connsiteY4" fmla="*/ 434568 h 759261"/>
                <a:gd name="connsiteX5" fmla="*/ 19514 w 60965"/>
                <a:gd name="connsiteY5" fmla="*/ 415518 h 759261"/>
                <a:gd name="connsiteX6" fmla="*/ 19514 w 60965"/>
                <a:gd name="connsiteY6" fmla="*/ 110718 h 759261"/>
                <a:gd name="connsiteX7" fmla="*/ 60789 w 60965"/>
                <a:gd name="connsiteY7" fmla="*/ 9118 h 75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65" h="759261">
                  <a:moveTo>
                    <a:pt x="60789" y="9118"/>
                  </a:moveTo>
                  <a:cubicBezTo>
                    <a:pt x="63435" y="44572"/>
                    <a:pt x="35389" y="200147"/>
                    <a:pt x="35389" y="323443"/>
                  </a:cubicBezTo>
                  <a:cubicBezTo>
                    <a:pt x="35389" y="446739"/>
                    <a:pt x="59731" y="700739"/>
                    <a:pt x="60789" y="748893"/>
                  </a:cubicBezTo>
                  <a:cubicBezTo>
                    <a:pt x="61847" y="797047"/>
                    <a:pt x="51793" y="664756"/>
                    <a:pt x="41739" y="612368"/>
                  </a:cubicBezTo>
                  <a:cubicBezTo>
                    <a:pt x="31685" y="559981"/>
                    <a:pt x="4168" y="467376"/>
                    <a:pt x="464" y="434568"/>
                  </a:cubicBezTo>
                  <a:cubicBezTo>
                    <a:pt x="-3240" y="401760"/>
                    <a:pt x="16339" y="469493"/>
                    <a:pt x="19514" y="415518"/>
                  </a:cubicBezTo>
                  <a:cubicBezTo>
                    <a:pt x="22689" y="361543"/>
                    <a:pt x="16339" y="172631"/>
                    <a:pt x="19514" y="110718"/>
                  </a:cubicBezTo>
                  <a:cubicBezTo>
                    <a:pt x="22689" y="48805"/>
                    <a:pt x="58143" y="-26336"/>
                    <a:pt x="60789" y="911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6" name="フリーフォーム 395">
              <a:extLst>
                <a:ext uri="{FF2B5EF4-FFF2-40B4-BE49-F238E27FC236}">
                  <a16:creationId xmlns:a16="http://schemas.microsoft.com/office/drawing/2014/main" id="{787211AC-8D0A-D163-A884-89D57A5D42B0}"/>
                </a:ext>
              </a:extLst>
            </p:cNvPr>
            <p:cNvSpPr/>
            <p:nvPr/>
          </p:nvSpPr>
          <p:spPr>
            <a:xfrm>
              <a:off x="8146224" y="5348694"/>
              <a:ext cx="102787" cy="522649"/>
            </a:xfrm>
            <a:custGeom>
              <a:avLst/>
              <a:gdLst>
                <a:gd name="connsiteX0" fmla="*/ 102426 w 102787"/>
                <a:gd name="connsiteY0" fmla="*/ 1181 h 522649"/>
                <a:gd name="connsiteX1" fmla="*/ 77026 w 102787"/>
                <a:gd name="connsiteY1" fmla="*/ 144056 h 522649"/>
                <a:gd name="connsiteX2" fmla="*/ 83376 w 102787"/>
                <a:gd name="connsiteY2" fmla="*/ 512356 h 522649"/>
                <a:gd name="connsiteX3" fmla="*/ 51626 w 102787"/>
                <a:gd name="connsiteY3" fmla="*/ 391706 h 522649"/>
                <a:gd name="connsiteX4" fmla="*/ 826 w 102787"/>
                <a:gd name="connsiteY4" fmla="*/ 90081 h 522649"/>
                <a:gd name="connsiteX5" fmla="*/ 96076 w 102787"/>
                <a:gd name="connsiteY5" fmla="*/ 337731 h 522649"/>
                <a:gd name="connsiteX6" fmla="*/ 54801 w 102787"/>
                <a:gd name="connsiteY6" fmla="*/ 210731 h 522649"/>
                <a:gd name="connsiteX7" fmla="*/ 102426 w 102787"/>
                <a:gd name="connsiteY7" fmla="*/ 1181 h 522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787" h="522649">
                  <a:moveTo>
                    <a:pt x="102426" y="1181"/>
                  </a:moveTo>
                  <a:cubicBezTo>
                    <a:pt x="106130" y="-9931"/>
                    <a:pt x="80201" y="58860"/>
                    <a:pt x="77026" y="144056"/>
                  </a:cubicBezTo>
                  <a:cubicBezTo>
                    <a:pt x="73851" y="229252"/>
                    <a:pt x="87609" y="471081"/>
                    <a:pt x="83376" y="512356"/>
                  </a:cubicBezTo>
                  <a:cubicBezTo>
                    <a:pt x="79143" y="553631"/>
                    <a:pt x="65384" y="462085"/>
                    <a:pt x="51626" y="391706"/>
                  </a:cubicBezTo>
                  <a:cubicBezTo>
                    <a:pt x="37868" y="321327"/>
                    <a:pt x="-6582" y="99077"/>
                    <a:pt x="826" y="90081"/>
                  </a:cubicBezTo>
                  <a:cubicBezTo>
                    <a:pt x="8234" y="81085"/>
                    <a:pt x="87080" y="317623"/>
                    <a:pt x="96076" y="337731"/>
                  </a:cubicBezTo>
                  <a:cubicBezTo>
                    <a:pt x="105072" y="357839"/>
                    <a:pt x="55859" y="259943"/>
                    <a:pt x="54801" y="210731"/>
                  </a:cubicBezTo>
                  <a:cubicBezTo>
                    <a:pt x="53743" y="161519"/>
                    <a:pt x="98722" y="12293"/>
                    <a:pt x="102426" y="118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7" name="フリーフォーム 396">
              <a:extLst>
                <a:ext uri="{FF2B5EF4-FFF2-40B4-BE49-F238E27FC236}">
                  <a16:creationId xmlns:a16="http://schemas.microsoft.com/office/drawing/2014/main" id="{6C8EB0E1-883D-7528-266A-4A2B97F9C031}"/>
                </a:ext>
              </a:extLst>
            </p:cNvPr>
            <p:cNvSpPr/>
            <p:nvPr/>
          </p:nvSpPr>
          <p:spPr>
            <a:xfrm>
              <a:off x="8108731" y="5530802"/>
              <a:ext cx="108327" cy="623689"/>
            </a:xfrm>
            <a:custGeom>
              <a:avLst/>
              <a:gdLst>
                <a:gd name="connsiteX0" fmla="*/ 219 w 108327"/>
                <a:gd name="connsiteY0" fmla="*/ 48 h 623689"/>
                <a:gd name="connsiteX1" fmla="*/ 85944 w 108327"/>
                <a:gd name="connsiteY1" fmla="*/ 212773 h 623689"/>
                <a:gd name="connsiteX2" fmla="*/ 54194 w 108327"/>
                <a:gd name="connsiteY2" fmla="*/ 330248 h 623689"/>
                <a:gd name="connsiteX3" fmla="*/ 108169 w 108327"/>
                <a:gd name="connsiteY3" fmla="*/ 619173 h 623689"/>
                <a:gd name="connsiteX4" fmla="*/ 70069 w 108327"/>
                <a:gd name="connsiteY4" fmla="*/ 492173 h 623689"/>
                <a:gd name="connsiteX5" fmla="*/ 51019 w 108327"/>
                <a:gd name="connsiteY5" fmla="*/ 298498 h 623689"/>
                <a:gd name="connsiteX6" fmla="*/ 60544 w 108327"/>
                <a:gd name="connsiteY6" fmla="*/ 193723 h 623689"/>
                <a:gd name="connsiteX7" fmla="*/ 219 w 108327"/>
                <a:gd name="connsiteY7" fmla="*/ 48 h 62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327" h="623689">
                  <a:moveTo>
                    <a:pt x="219" y="48"/>
                  </a:moveTo>
                  <a:cubicBezTo>
                    <a:pt x="4452" y="3223"/>
                    <a:pt x="76948" y="157740"/>
                    <a:pt x="85944" y="212773"/>
                  </a:cubicBezTo>
                  <a:cubicBezTo>
                    <a:pt x="94940" y="267806"/>
                    <a:pt x="50490" y="262515"/>
                    <a:pt x="54194" y="330248"/>
                  </a:cubicBezTo>
                  <a:cubicBezTo>
                    <a:pt x="57898" y="397981"/>
                    <a:pt x="105523" y="592186"/>
                    <a:pt x="108169" y="619173"/>
                  </a:cubicBezTo>
                  <a:cubicBezTo>
                    <a:pt x="110815" y="646161"/>
                    <a:pt x="79594" y="545619"/>
                    <a:pt x="70069" y="492173"/>
                  </a:cubicBezTo>
                  <a:cubicBezTo>
                    <a:pt x="60544" y="438727"/>
                    <a:pt x="52607" y="348240"/>
                    <a:pt x="51019" y="298498"/>
                  </a:cubicBezTo>
                  <a:cubicBezTo>
                    <a:pt x="49432" y="248756"/>
                    <a:pt x="66894" y="235527"/>
                    <a:pt x="60544" y="193723"/>
                  </a:cubicBezTo>
                  <a:cubicBezTo>
                    <a:pt x="54194" y="151919"/>
                    <a:pt x="-4014" y="-3127"/>
                    <a:pt x="219" y="4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8" name="フリーフォーム 397">
              <a:extLst>
                <a:ext uri="{FF2B5EF4-FFF2-40B4-BE49-F238E27FC236}">
                  <a16:creationId xmlns:a16="http://schemas.microsoft.com/office/drawing/2014/main" id="{77F84476-3EC0-3D41-CA49-8D9C22DB029F}"/>
                </a:ext>
              </a:extLst>
            </p:cNvPr>
            <p:cNvSpPr/>
            <p:nvPr/>
          </p:nvSpPr>
          <p:spPr>
            <a:xfrm>
              <a:off x="7934325" y="5739886"/>
              <a:ext cx="83864" cy="1041829"/>
            </a:xfrm>
            <a:custGeom>
              <a:avLst/>
              <a:gdLst>
                <a:gd name="connsiteX0" fmla="*/ 22225 w 83864"/>
                <a:gd name="connsiteY0" fmla="*/ 514 h 1041829"/>
                <a:gd name="connsiteX1" fmla="*/ 19050 w 83864"/>
                <a:gd name="connsiteY1" fmla="*/ 403739 h 1041829"/>
                <a:gd name="connsiteX2" fmla="*/ 82550 w 83864"/>
                <a:gd name="connsiteY2" fmla="*/ 1003814 h 1041829"/>
                <a:gd name="connsiteX3" fmla="*/ 57150 w 83864"/>
                <a:gd name="connsiteY3" fmla="*/ 937139 h 1041829"/>
                <a:gd name="connsiteX4" fmla="*/ 0 w 83864"/>
                <a:gd name="connsiteY4" fmla="*/ 584714 h 1041829"/>
                <a:gd name="connsiteX5" fmla="*/ 57150 w 83864"/>
                <a:gd name="connsiteY5" fmla="*/ 816489 h 1041829"/>
                <a:gd name="connsiteX6" fmla="*/ 34925 w 83864"/>
                <a:gd name="connsiteY6" fmla="*/ 330714 h 1041829"/>
                <a:gd name="connsiteX7" fmla="*/ 22225 w 83864"/>
                <a:gd name="connsiteY7" fmla="*/ 514 h 104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64" h="1041829">
                  <a:moveTo>
                    <a:pt x="22225" y="514"/>
                  </a:moveTo>
                  <a:cubicBezTo>
                    <a:pt x="19579" y="12685"/>
                    <a:pt x="8996" y="236522"/>
                    <a:pt x="19050" y="403739"/>
                  </a:cubicBezTo>
                  <a:cubicBezTo>
                    <a:pt x="29104" y="570956"/>
                    <a:pt x="76200" y="914914"/>
                    <a:pt x="82550" y="1003814"/>
                  </a:cubicBezTo>
                  <a:cubicBezTo>
                    <a:pt x="88900" y="1092714"/>
                    <a:pt x="70908" y="1006989"/>
                    <a:pt x="57150" y="937139"/>
                  </a:cubicBezTo>
                  <a:cubicBezTo>
                    <a:pt x="43392" y="867289"/>
                    <a:pt x="0" y="604822"/>
                    <a:pt x="0" y="584714"/>
                  </a:cubicBezTo>
                  <a:cubicBezTo>
                    <a:pt x="0" y="564606"/>
                    <a:pt x="51329" y="858822"/>
                    <a:pt x="57150" y="816489"/>
                  </a:cubicBezTo>
                  <a:cubicBezTo>
                    <a:pt x="62971" y="774156"/>
                    <a:pt x="46567" y="466710"/>
                    <a:pt x="34925" y="330714"/>
                  </a:cubicBezTo>
                  <a:cubicBezTo>
                    <a:pt x="23283" y="194718"/>
                    <a:pt x="24871" y="-11657"/>
                    <a:pt x="22225" y="51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9" name="フリーフォーム 398">
              <a:extLst>
                <a:ext uri="{FF2B5EF4-FFF2-40B4-BE49-F238E27FC236}">
                  <a16:creationId xmlns:a16="http://schemas.microsoft.com/office/drawing/2014/main" id="{0DEF060C-75DA-F957-43CE-E68FE1966154}"/>
                </a:ext>
              </a:extLst>
            </p:cNvPr>
            <p:cNvSpPr/>
            <p:nvPr/>
          </p:nvSpPr>
          <p:spPr>
            <a:xfrm>
              <a:off x="8141997" y="6179460"/>
              <a:ext cx="95344" cy="567416"/>
            </a:xfrm>
            <a:custGeom>
              <a:avLst/>
              <a:gdLst>
                <a:gd name="connsiteX0" fmla="*/ 5053 w 95344"/>
                <a:gd name="connsiteY0" fmla="*/ 2265 h 567416"/>
                <a:gd name="connsiteX1" fmla="*/ 33628 w 95344"/>
                <a:gd name="connsiteY1" fmla="*/ 297540 h 567416"/>
                <a:gd name="connsiteX2" fmla="*/ 30453 w 95344"/>
                <a:gd name="connsiteY2" fmla="*/ 567415 h 567416"/>
                <a:gd name="connsiteX3" fmla="*/ 1878 w 95344"/>
                <a:gd name="connsiteY3" fmla="*/ 300715 h 567416"/>
                <a:gd name="connsiteX4" fmla="*/ 90778 w 95344"/>
                <a:gd name="connsiteY4" fmla="*/ 113390 h 567416"/>
                <a:gd name="connsiteX5" fmla="*/ 78078 w 95344"/>
                <a:gd name="connsiteY5" fmla="*/ 157840 h 567416"/>
                <a:gd name="connsiteX6" fmla="*/ 5053 w 95344"/>
                <a:gd name="connsiteY6" fmla="*/ 2265 h 56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344" h="567416">
                  <a:moveTo>
                    <a:pt x="5053" y="2265"/>
                  </a:moveTo>
                  <a:cubicBezTo>
                    <a:pt x="-2355" y="25548"/>
                    <a:pt x="29395" y="203348"/>
                    <a:pt x="33628" y="297540"/>
                  </a:cubicBezTo>
                  <a:cubicBezTo>
                    <a:pt x="37861" y="391732"/>
                    <a:pt x="35745" y="566886"/>
                    <a:pt x="30453" y="567415"/>
                  </a:cubicBezTo>
                  <a:cubicBezTo>
                    <a:pt x="25161" y="567944"/>
                    <a:pt x="-8176" y="376386"/>
                    <a:pt x="1878" y="300715"/>
                  </a:cubicBezTo>
                  <a:cubicBezTo>
                    <a:pt x="11932" y="225044"/>
                    <a:pt x="78078" y="137203"/>
                    <a:pt x="90778" y="113390"/>
                  </a:cubicBezTo>
                  <a:cubicBezTo>
                    <a:pt x="103478" y="89578"/>
                    <a:pt x="86545" y="173186"/>
                    <a:pt x="78078" y="157840"/>
                  </a:cubicBezTo>
                  <a:cubicBezTo>
                    <a:pt x="69611" y="142494"/>
                    <a:pt x="12461" y="-21018"/>
                    <a:pt x="5053" y="226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0" name="フリーフォーム 399">
              <a:extLst>
                <a:ext uri="{FF2B5EF4-FFF2-40B4-BE49-F238E27FC236}">
                  <a16:creationId xmlns:a16="http://schemas.microsoft.com/office/drawing/2014/main" id="{B9E955EE-6A9C-1777-E2E9-79EB5A585F6A}"/>
                </a:ext>
              </a:extLst>
            </p:cNvPr>
            <p:cNvSpPr/>
            <p:nvPr/>
          </p:nvSpPr>
          <p:spPr>
            <a:xfrm>
              <a:off x="7872865" y="1401088"/>
              <a:ext cx="511867" cy="376761"/>
            </a:xfrm>
            <a:custGeom>
              <a:avLst/>
              <a:gdLst>
                <a:gd name="connsiteX0" fmla="*/ 220210 w 511867"/>
                <a:gd name="connsiteY0" fmla="*/ 43537 h 376761"/>
                <a:gd name="connsiteX1" fmla="*/ 191635 w 511867"/>
                <a:gd name="connsiteY1" fmla="*/ 119737 h 376761"/>
                <a:gd name="connsiteX2" fmla="*/ 26535 w 511867"/>
                <a:gd name="connsiteY2" fmla="*/ 151487 h 376761"/>
                <a:gd name="connsiteX3" fmla="*/ 505960 w 511867"/>
                <a:gd name="connsiteY3" fmla="*/ 373737 h 376761"/>
                <a:gd name="connsiteX4" fmla="*/ 305935 w 511867"/>
                <a:gd name="connsiteY4" fmla="*/ 284837 h 376761"/>
                <a:gd name="connsiteX5" fmla="*/ 490085 w 511867"/>
                <a:gd name="connsiteY5" fmla="*/ 351512 h 376761"/>
                <a:gd name="connsiteX6" fmla="*/ 296410 w 511867"/>
                <a:gd name="connsiteY6" fmla="*/ 243562 h 376761"/>
                <a:gd name="connsiteX7" fmla="*/ 378960 w 511867"/>
                <a:gd name="connsiteY7" fmla="*/ 316587 h 376761"/>
                <a:gd name="connsiteX8" fmla="*/ 77335 w 511867"/>
                <a:gd name="connsiteY8" fmla="*/ 176887 h 376761"/>
                <a:gd name="connsiteX9" fmla="*/ 4310 w 511867"/>
                <a:gd name="connsiteY9" fmla="*/ 183237 h 376761"/>
                <a:gd name="connsiteX10" fmla="*/ 169410 w 511867"/>
                <a:gd name="connsiteY10" fmla="*/ 205462 h 376761"/>
                <a:gd name="connsiteX11" fmla="*/ 274185 w 511867"/>
                <a:gd name="connsiteY11" fmla="*/ 8612 h 376761"/>
                <a:gd name="connsiteX12" fmla="*/ 220210 w 511867"/>
                <a:gd name="connsiteY12" fmla="*/ 43537 h 37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867" h="376761">
                  <a:moveTo>
                    <a:pt x="220210" y="43537"/>
                  </a:moveTo>
                  <a:cubicBezTo>
                    <a:pt x="206452" y="62058"/>
                    <a:pt x="223914" y="101745"/>
                    <a:pt x="191635" y="119737"/>
                  </a:cubicBezTo>
                  <a:cubicBezTo>
                    <a:pt x="159356" y="137729"/>
                    <a:pt x="-25852" y="109154"/>
                    <a:pt x="26535" y="151487"/>
                  </a:cubicBezTo>
                  <a:cubicBezTo>
                    <a:pt x="78922" y="193820"/>
                    <a:pt x="459393" y="351512"/>
                    <a:pt x="505960" y="373737"/>
                  </a:cubicBezTo>
                  <a:cubicBezTo>
                    <a:pt x="552527" y="395962"/>
                    <a:pt x="308581" y="288541"/>
                    <a:pt x="305935" y="284837"/>
                  </a:cubicBezTo>
                  <a:cubicBezTo>
                    <a:pt x="303289" y="281133"/>
                    <a:pt x="491672" y="358391"/>
                    <a:pt x="490085" y="351512"/>
                  </a:cubicBezTo>
                  <a:cubicBezTo>
                    <a:pt x="488498" y="344633"/>
                    <a:pt x="314931" y="249383"/>
                    <a:pt x="296410" y="243562"/>
                  </a:cubicBezTo>
                  <a:cubicBezTo>
                    <a:pt x="277889" y="237741"/>
                    <a:pt x="415472" y="327699"/>
                    <a:pt x="378960" y="316587"/>
                  </a:cubicBezTo>
                  <a:cubicBezTo>
                    <a:pt x="342448" y="305475"/>
                    <a:pt x="139777" y="199112"/>
                    <a:pt x="77335" y="176887"/>
                  </a:cubicBezTo>
                  <a:cubicBezTo>
                    <a:pt x="14893" y="154662"/>
                    <a:pt x="-11036" y="178474"/>
                    <a:pt x="4310" y="183237"/>
                  </a:cubicBezTo>
                  <a:cubicBezTo>
                    <a:pt x="19656" y="188000"/>
                    <a:pt x="124431" y="234566"/>
                    <a:pt x="169410" y="205462"/>
                  </a:cubicBezTo>
                  <a:cubicBezTo>
                    <a:pt x="214389" y="176358"/>
                    <a:pt x="267835" y="35599"/>
                    <a:pt x="274185" y="8612"/>
                  </a:cubicBezTo>
                  <a:cubicBezTo>
                    <a:pt x="280535" y="-18375"/>
                    <a:pt x="233968" y="25016"/>
                    <a:pt x="220210" y="4353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1" name="フリーフォーム 400">
              <a:extLst>
                <a:ext uri="{FF2B5EF4-FFF2-40B4-BE49-F238E27FC236}">
                  <a16:creationId xmlns:a16="http://schemas.microsoft.com/office/drawing/2014/main" id="{2ACC4813-2FFF-5822-F2B1-6FE3AB38FE5C}"/>
                </a:ext>
              </a:extLst>
            </p:cNvPr>
            <p:cNvSpPr/>
            <p:nvPr/>
          </p:nvSpPr>
          <p:spPr>
            <a:xfrm>
              <a:off x="7851748" y="1492239"/>
              <a:ext cx="169572" cy="314354"/>
            </a:xfrm>
            <a:custGeom>
              <a:avLst/>
              <a:gdLst>
                <a:gd name="connsiteX0" fmla="*/ 27 w 169572"/>
                <a:gd name="connsiteY0" fmla="*/ 11 h 314354"/>
                <a:gd name="connsiteX1" fmla="*/ 146077 w 169572"/>
                <a:gd name="connsiteY1" fmla="*/ 193686 h 314354"/>
                <a:gd name="connsiteX2" fmla="*/ 165127 w 169572"/>
                <a:gd name="connsiteY2" fmla="*/ 314336 h 314354"/>
                <a:gd name="connsiteX3" fmla="*/ 130202 w 169572"/>
                <a:gd name="connsiteY3" fmla="*/ 203211 h 314354"/>
                <a:gd name="connsiteX4" fmla="*/ 142902 w 169572"/>
                <a:gd name="connsiteY4" fmla="*/ 254011 h 314354"/>
                <a:gd name="connsiteX5" fmla="*/ 161952 w 169572"/>
                <a:gd name="connsiteY5" fmla="*/ 149236 h 314354"/>
                <a:gd name="connsiteX6" fmla="*/ 158777 w 169572"/>
                <a:gd name="connsiteY6" fmla="*/ 184161 h 314354"/>
                <a:gd name="connsiteX7" fmla="*/ 27 w 169572"/>
                <a:gd name="connsiteY7" fmla="*/ 11 h 31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9572" h="314354">
                  <a:moveTo>
                    <a:pt x="27" y="11"/>
                  </a:moveTo>
                  <a:cubicBezTo>
                    <a:pt x="-2090" y="1599"/>
                    <a:pt x="118560" y="141299"/>
                    <a:pt x="146077" y="193686"/>
                  </a:cubicBezTo>
                  <a:cubicBezTo>
                    <a:pt x="173594" y="246073"/>
                    <a:pt x="167773" y="312749"/>
                    <a:pt x="165127" y="314336"/>
                  </a:cubicBezTo>
                  <a:cubicBezTo>
                    <a:pt x="162481" y="315924"/>
                    <a:pt x="133906" y="213265"/>
                    <a:pt x="130202" y="203211"/>
                  </a:cubicBezTo>
                  <a:cubicBezTo>
                    <a:pt x="126498" y="193157"/>
                    <a:pt x="137610" y="263007"/>
                    <a:pt x="142902" y="254011"/>
                  </a:cubicBezTo>
                  <a:cubicBezTo>
                    <a:pt x="148194" y="245015"/>
                    <a:pt x="159306" y="160878"/>
                    <a:pt x="161952" y="149236"/>
                  </a:cubicBezTo>
                  <a:cubicBezTo>
                    <a:pt x="164598" y="137594"/>
                    <a:pt x="179415" y="211149"/>
                    <a:pt x="158777" y="184161"/>
                  </a:cubicBezTo>
                  <a:cubicBezTo>
                    <a:pt x="138139" y="157173"/>
                    <a:pt x="2144" y="-1577"/>
                    <a:pt x="27" y="1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2" name="フリーフォーム 401">
              <a:extLst>
                <a:ext uri="{FF2B5EF4-FFF2-40B4-BE49-F238E27FC236}">
                  <a16:creationId xmlns:a16="http://schemas.microsoft.com/office/drawing/2014/main" id="{422FCB8C-0A35-D9B5-84CE-180ED4E1F129}"/>
                </a:ext>
              </a:extLst>
            </p:cNvPr>
            <p:cNvSpPr/>
            <p:nvPr/>
          </p:nvSpPr>
          <p:spPr>
            <a:xfrm>
              <a:off x="6955046" y="1489055"/>
              <a:ext cx="756728" cy="84337"/>
            </a:xfrm>
            <a:custGeom>
              <a:avLst/>
              <a:gdLst>
                <a:gd name="connsiteX0" fmla="*/ 1379 w 756728"/>
                <a:gd name="connsiteY0" fmla="*/ 9545 h 84337"/>
                <a:gd name="connsiteX1" fmla="*/ 560179 w 756728"/>
                <a:gd name="connsiteY1" fmla="*/ 82570 h 84337"/>
                <a:gd name="connsiteX2" fmla="*/ 280779 w 756728"/>
                <a:gd name="connsiteY2" fmla="*/ 57170 h 84337"/>
                <a:gd name="connsiteX3" fmla="*/ 753854 w 756728"/>
                <a:gd name="connsiteY3" fmla="*/ 6370 h 84337"/>
                <a:gd name="connsiteX4" fmla="*/ 1379 w 756728"/>
                <a:gd name="connsiteY4" fmla="*/ 9545 h 8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728" h="84337">
                  <a:moveTo>
                    <a:pt x="1379" y="9545"/>
                  </a:moveTo>
                  <a:cubicBezTo>
                    <a:pt x="-30900" y="22245"/>
                    <a:pt x="513612" y="74633"/>
                    <a:pt x="560179" y="82570"/>
                  </a:cubicBezTo>
                  <a:cubicBezTo>
                    <a:pt x="606746" y="90507"/>
                    <a:pt x="248500" y="69870"/>
                    <a:pt x="280779" y="57170"/>
                  </a:cubicBezTo>
                  <a:cubicBezTo>
                    <a:pt x="313058" y="44470"/>
                    <a:pt x="798304" y="14837"/>
                    <a:pt x="753854" y="6370"/>
                  </a:cubicBezTo>
                  <a:cubicBezTo>
                    <a:pt x="709404" y="-2097"/>
                    <a:pt x="33658" y="-3155"/>
                    <a:pt x="1379" y="954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3" name="フリーフォーム 402">
              <a:extLst>
                <a:ext uri="{FF2B5EF4-FFF2-40B4-BE49-F238E27FC236}">
                  <a16:creationId xmlns:a16="http://schemas.microsoft.com/office/drawing/2014/main" id="{82FDCB78-9516-83C6-FFD9-DA658DFDFE1E}"/>
                </a:ext>
              </a:extLst>
            </p:cNvPr>
            <p:cNvSpPr/>
            <p:nvPr/>
          </p:nvSpPr>
          <p:spPr>
            <a:xfrm>
              <a:off x="6993812" y="2070958"/>
              <a:ext cx="35638" cy="517425"/>
            </a:xfrm>
            <a:custGeom>
              <a:avLst/>
              <a:gdLst>
                <a:gd name="connsiteX0" fmla="*/ 35638 w 35638"/>
                <a:gd name="connsiteY0" fmla="*/ 2317 h 517425"/>
                <a:gd name="connsiteX1" fmla="*/ 22938 w 35638"/>
                <a:gd name="connsiteY1" fmla="*/ 503967 h 517425"/>
                <a:gd name="connsiteX2" fmla="*/ 7063 w 35638"/>
                <a:gd name="connsiteY2" fmla="*/ 361092 h 517425"/>
                <a:gd name="connsiteX3" fmla="*/ 713 w 35638"/>
                <a:gd name="connsiteY3" fmla="*/ 224567 h 517425"/>
                <a:gd name="connsiteX4" fmla="*/ 22938 w 35638"/>
                <a:gd name="connsiteY4" fmla="*/ 313467 h 517425"/>
                <a:gd name="connsiteX5" fmla="*/ 35638 w 35638"/>
                <a:gd name="connsiteY5" fmla="*/ 2317 h 51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38" h="517425">
                  <a:moveTo>
                    <a:pt x="35638" y="2317"/>
                  </a:moveTo>
                  <a:cubicBezTo>
                    <a:pt x="35638" y="34067"/>
                    <a:pt x="27701" y="444171"/>
                    <a:pt x="22938" y="503967"/>
                  </a:cubicBezTo>
                  <a:cubicBezTo>
                    <a:pt x="18175" y="563763"/>
                    <a:pt x="10767" y="407659"/>
                    <a:pt x="7063" y="361092"/>
                  </a:cubicBezTo>
                  <a:cubicBezTo>
                    <a:pt x="3359" y="314525"/>
                    <a:pt x="-1933" y="232504"/>
                    <a:pt x="713" y="224567"/>
                  </a:cubicBezTo>
                  <a:cubicBezTo>
                    <a:pt x="3359" y="216630"/>
                    <a:pt x="19763" y="352096"/>
                    <a:pt x="22938" y="313467"/>
                  </a:cubicBezTo>
                  <a:cubicBezTo>
                    <a:pt x="26113" y="274838"/>
                    <a:pt x="35638" y="-29433"/>
                    <a:pt x="35638" y="231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4" name="フリーフォーム 403">
              <a:extLst>
                <a:ext uri="{FF2B5EF4-FFF2-40B4-BE49-F238E27FC236}">
                  <a16:creationId xmlns:a16="http://schemas.microsoft.com/office/drawing/2014/main" id="{183BB3C2-B4AD-2309-96E7-EBED844034CA}"/>
                </a:ext>
              </a:extLst>
            </p:cNvPr>
            <p:cNvSpPr/>
            <p:nvPr/>
          </p:nvSpPr>
          <p:spPr>
            <a:xfrm>
              <a:off x="7153092" y="2078370"/>
              <a:ext cx="22468" cy="546319"/>
            </a:xfrm>
            <a:custGeom>
              <a:avLst/>
              <a:gdLst>
                <a:gd name="connsiteX0" fmla="*/ 22408 w 22468"/>
                <a:gd name="connsiteY0" fmla="*/ 1255 h 546319"/>
                <a:gd name="connsiteX1" fmla="*/ 6533 w 22468"/>
                <a:gd name="connsiteY1" fmla="*/ 528305 h 546319"/>
                <a:gd name="connsiteX2" fmla="*/ 183 w 22468"/>
                <a:gd name="connsiteY2" fmla="*/ 385430 h 546319"/>
                <a:gd name="connsiteX3" fmla="*/ 22408 w 22468"/>
                <a:gd name="connsiteY3" fmla="*/ 1255 h 54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68" h="546319">
                  <a:moveTo>
                    <a:pt x="22408" y="1255"/>
                  </a:moveTo>
                  <a:cubicBezTo>
                    <a:pt x="23466" y="25067"/>
                    <a:pt x="10237" y="464276"/>
                    <a:pt x="6533" y="528305"/>
                  </a:cubicBezTo>
                  <a:cubicBezTo>
                    <a:pt x="2829" y="592334"/>
                    <a:pt x="-875" y="471684"/>
                    <a:pt x="183" y="385430"/>
                  </a:cubicBezTo>
                  <a:cubicBezTo>
                    <a:pt x="1241" y="299176"/>
                    <a:pt x="21350" y="-22557"/>
                    <a:pt x="22408" y="125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5" name="フリーフォーム 404">
              <a:extLst>
                <a:ext uri="{FF2B5EF4-FFF2-40B4-BE49-F238E27FC236}">
                  <a16:creationId xmlns:a16="http://schemas.microsoft.com/office/drawing/2014/main" id="{877ED26B-23DC-368A-9B24-56F473ECD091}"/>
                </a:ext>
              </a:extLst>
            </p:cNvPr>
            <p:cNvSpPr/>
            <p:nvPr/>
          </p:nvSpPr>
          <p:spPr>
            <a:xfrm>
              <a:off x="7057759" y="2041181"/>
              <a:ext cx="488373" cy="353018"/>
            </a:xfrm>
            <a:custGeom>
              <a:avLst/>
              <a:gdLst>
                <a:gd name="connsiteX0" fmla="*/ 266 w 488373"/>
                <a:gd name="connsiteY0" fmla="*/ 3519 h 353018"/>
                <a:gd name="connsiteX1" fmla="*/ 184416 w 488373"/>
                <a:gd name="connsiteY1" fmla="*/ 44794 h 353018"/>
                <a:gd name="connsiteX2" fmla="*/ 120916 w 488373"/>
                <a:gd name="connsiteY2" fmla="*/ 89244 h 353018"/>
                <a:gd name="connsiteX3" fmla="*/ 162191 w 488373"/>
                <a:gd name="connsiteY3" fmla="*/ 3519 h 353018"/>
                <a:gd name="connsiteX4" fmla="*/ 425716 w 488373"/>
                <a:gd name="connsiteY4" fmla="*/ 51144 h 353018"/>
                <a:gd name="connsiteX5" fmla="*/ 486041 w 488373"/>
                <a:gd name="connsiteY5" fmla="*/ 352769 h 353018"/>
                <a:gd name="connsiteX6" fmla="*/ 451116 w 488373"/>
                <a:gd name="connsiteY6" fmla="*/ 101944 h 353018"/>
                <a:gd name="connsiteX7" fmla="*/ 232041 w 488373"/>
                <a:gd name="connsiteY7" fmla="*/ 54319 h 353018"/>
                <a:gd name="connsiteX8" fmla="*/ 266 w 488373"/>
                <a:gd name="connsiteY8" fmla="*/ 3519 h 3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373" h="353018">
                  <a:moveTo>
                    <a:pt x="266" y="3519"/>
                  </a:moveTo>
                  <a:cubicBezTo>
                    <a:pt x="-7672" y="1931"/>
                    <a:pt x="164308" y="30507"/>
                    <a:pt x="184416" y="44794"/>
                  </a:cubicBezTo>
                  <a:cubicBezTo>
                    <a:pt x="204524" y="59081"/>
                    <a:pt x="124620" y="96123"/>
                    <a:pt x="120916" y="89244"/>
                  </a:cubicBezTo>
                  <a:cubicBezTo>
                    <a:pt x="117212" y="82365"/>
                    <a:pt x="111391" y="9869"/>
                    <a:pt x="162191" y="3519"/>
                  </a:cubicBezTo>
                  <a:cubicBezTo>
                    <a:pt x="212991" y="-2831"/>
                    <a:pt x="371741" y="-7064"/>
                    <a:pt x="425716" y="51144"/>
                  </a:cubicBezTo>
                  <a:cubicBezTo>
                    <a:pt x="479691" y="109352"/>
                    <a:pt x="481808" y="344302"/>
                    <a:pt x="486041" y="352769"/>
                  </a:cubicBezTo>
                  <a:cubicBezTo>
                    <a:pt x="490274" y="361236"/>
                    <a:pt x="493449" y="151685"/>
                    <a:pt x="451116" y="101944"/>
                  </a:cubicBezTo>
                  <a:cubicBezTo>
                    <a:pt x="408783" y="52203"/>
                    <a:pt x="309299" y="67019"/>
                    <a:pt x="232041" y="54319"/>
                  </a:cubicBezTo>
                  <a:cubicBezTo>
                    <a:pt x="154783" y="41619"/>
                    <a:pt x="8204" y="5107"/>
                    <a:pt x="266" y="351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6" name="フリーフォーム 405">
              <a:extLst>
                <a:ext uri="{FF2B5EF4-FFF2-40B4-BE49-F238E27FC236}">
                  <a16:creationId xmlns:a16="http://schemas.microsoft.com/office/drawing/2014/main" id="{60EBAD35-0AFF-3DF6-5EC2-CFDEFCEF5733}"/>
                </a:ext>
              </a:extLst>
            </p:cNvPr>
            <p:cNvSpPr/>
            <p:nvPr/>
          </p:nvSpPr>
          <p:spPr>
            <a:xfrm>
              <a:off x="7311416" y="2059504"/>
              <a:ext cx="29432" cy="623230"/>
            </a:xfrm>
            <a:custGeom>
              <a:avLst/>
              <a:gdLst>
                <a:gd name="connsiteX0" fmla="*/ 19659 w 29432"/>
                <a:gd name="connsiteY0" fmla="*/ 20121 h 623230"/>
                <a:gd name="connsiteX1" fmla="*/ 609 w 29432"/>
                <a:gd name="connsiteY1" fmla="*/ 607496 h 623230"/>
                <a:gd name="connsiteX2" fmla="*/ 6959 w 29432"/>
                <a:gd name="connsiteY2" fmla="*/ 429696 h 623230"/>
                <a:gd name="connsiteX3" fmla="*/ 29184 w 29432"/>
                <a:gd name="connsiteY3" fmla="*/ 159821 h 623230"/>
                <a:gd name="connsiteX4" fmla="*/ 19659 w 29432"/>
                <a:gd name="connsiteY4" fmla="*/ 20121 h 62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32" h="623230">
                  <a:moveTo>
                    <a:pt x="19659" y="20121"/>
                  </a:moveTo>
                  <a:cubicBezTo>
                    <a:pt x="14896" y="94734"/>
                    <a:pt x="2726" y="539234"/>
                    <a:pt x="609" y="607496"/>
                  </a:cubicBezTo>
                  <a:cubicBezTo>
                    <a:pt x="-1508" y="675758"/>
                    <a:pt x="2196" y="504309"/>
                    <a:pt x="6959" y="429696"/>
                  </a:cubicBezTo>
                  <a:cubicBezTo>
                    <a:pt x="11721" y="355084"/>
                    <a:pt x="27597" y="221733"/>
                    <a:pt x="29184" y="159821"/>
                  </a:cubicBezTo>
                  <a:cubicBezTo>
                    <a:pt x="30771" y="97909"/>
                    <a:pt x="24422" y="-54492"/>
                    <a:pt x="19659" y="2012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7" name="フリーフォーム 406">
              <a:extLst>
                <a:ext uri="{FF2B5EF4-FFF2-40B4-BE49-F238E27FC236}">
                  <a16:creationId xmlns:a16="http://schemas.microsoft.com/office/drawing/2014/main" id="{698D6916-5586-B7C0-1910-8E107069027F}"/>
                </a:ext>
              </a:extLst>
            </p:cNvPr>
            <p:cNvSpPr/>
            <p:nvPr/>
          </p:nvSpPr>
          <p:spPr>
            <a:xfrm>
              <a:off x="7562797" y="2072102"/>
              <a:ext cx="127365" cy="578458"/>
            </a:xfrm>
            <a:custGeom>
              <a:avLst/>
              <a:gdLst>
                <a:gd name="connsiteX0" fmla="*/ 53 w 127365"/>
                <a:gd name="connsiteY0" fmla="*/ 1173 h 578458"/>
                <a:gd name="connsiteX1" fmla="*/ 19103 w 127365"/>
                <a:gd name="connsiteY1" fmla="*/ 185323 h 578458"/>
                <a:gd name="connsiteX2" fmla="*/ 31803 w 127365"/>
                <a:gd name="connsiteY2" fmla="*/ 144048 h 578458"/>
                <a:gd name="connsiteX3" fmla="*/ 34978 w 127365"/>
                <a:gd name="connsiteY3" fmla="*/ 340898 h 578458"/>
                <a:gd name="connsiteX4" fmla="*/ 63553 w 127365"/>
                <a:gd name="connsiteY4" fmla="*/ 296448 h 578458"/>
                <a:gd name="connsiteX5" fmla="*/ 127053 w 127365"/>
                <a:gd name="connsiteY5" fmla="*/ 575848 h 578458"/>
                <a:gd name="connsiteX6" fmla="*/ 85778 w 127365"/>
                <a:gd name="connsiteY6" fmla="*/ 420273 h 578458"/>
                <a:gd name="connsiteX7" fmla="*/ 38153 w 127365"/>
                <a:gd name="connsiteY7" fmla="*/ 156748 h 578458"/>
                <a:gd name="connsiteX8" fmla="*/ 38153 w 127365"/>
                <a:gd name="connsiteY8" fmla="*/ 226598 h 578458"/>
                <a:gd name="connsiteX9" fmla="*/ 38153 w 127365"/>
                <a:gd name="connsiteY9" fmla="*/ 93248 h 578458"/>
                <a:gd name="connsiteX10" fmla="*/ 25453 w 127365"/>
                <a:gd name="connsiteY10" fmla="*/ 105948 h 578458"/>
                <a:gd name="connsiteX11" fmla="*/ 53 w 127365"/>
                <a:gd name="connsiteY11" fmla="*/ 1173 h 578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365" h="578458">
                  <a:moveTo>
                    <a:pt x="53" y="1173"/>
                  </a:moveTo>
                  <a:cubicBezTo>
                    <a:pt x="-1005" y="14402"/>
                    <a:pt x="13811" y="161510"/>
                    <a:pt x="19103" y="185323"/>
                  </a:cubicBezTo>
                  <a:cubicBezTo>
                    <a:pt x="24395" y="209136"/>
                    <a:pt x="29157" y="118119"/>
                    <a:pt x="31803" y="144048"/>
                  </a:cubicBezTo>
                  <a:cubicBezTo>
                    <a:pt x="34449" y="169977"/>
                    <a:pt x="29686" y="315498"/>
                    <a:pt x="34978" y="340898"/>
                  </a:cubicBezTo>
                  <a:cubicBezTo>
                    <a:pt x="40270" y="366298"/>
                    <a:pt x="48207" y="257290"/>
                    <a:pt x="63553" y="296448"/>
                  </a:cubicBezTo>
                  <a:cubicBezTo>
                    <a:pt x="78899" y="335606"/>
                    <a:pt x="123349" y="555210"/>
                    <a:pt x="127053" y="575848"/>
                  </a:cubicBezTo>
                  <a:cubicBezTo>
                    <a:pt x="130757" y="596486"/>
                    <a:pt x="100595" y="490123"/>
                    <a:pt x="85778" y="420273"/>
                  </a:cubicBezTo>
                  <a:cubicBezTo>
                    <a:pt x="70961" y="350423"/>
                    <a:pt x="46090" y="189027"/>
                    <a:pt x="38153" y="156748"/>
                  </a:cubicBezTo>
                  <a:cubicBezTo>
                    <a:pt x="30216" y="124469"/>
                    <a:pt x="38153" y="226598"/>
                    <a:pt x="38153" y="226598"/>
                  </a:cubicBezTo>
                  <a:cubicBezTo>
                    <a:pt x="38153" y="216015"/>
                    <a:pt x="40270" y="113356"/>
                    <a:pt x="38153" y="93248"/>
                  </a:cubicBezTo>
                  <a:cubicBezTo>
                    <a:pt x="36036" y="73140"/>
                    <a:pt x="29686" y="121294"/>
                    <a:pt x="25453" y="105948"/>
                  </a:cubicBezTo>
                  <a:cubicBezTo>
                    <a:pt x="21220" y="90602"/>
                    <a:pt x="1111" y="-12056"/>
                    <a:pt x="53" y="117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8" name="フリーフォーム 407">
              <a:extLst>
                <a:ext uri="{FF2B5EF4-FFF2-40B4-BE49-F238E27FC236}">
                  <a16:creationId xmlns:a16="http://schemas.microsoft.com/office/drawing/2014/main" id="{B53D932A-018F-5BCA-6F31-106AC58DEDDA}"/>
                </a:ext>
              </a:extLst>
            </p:cNvPr>
            <p:cNvSpPr/>
            <p:nvPr/>
          </p:nvSpPr>
          <p:spPr>
            <a:xfrm>
              <a:off x="7565671" y="1992344"/>
              <a:ext cx="167490" cy="605090"/>
            </a:xfrm>
            <a:custGeom>
              <a:avLst/>
              <a:gdLst>
                <a:gd name="connsiteX0" fmla="*/ 354 w 167490"/>
                <a:gd name="connsiteY0" fmla="*/ 1556 h 605090"/>
                <a:gd name="connsiteX1" fmla="*/ 63854 w 167490"/>
                <a:gd name="connsiteY1" fmla="*/ 150781 h 605090"/>
                <a:gd name="connsiteX2" fmla="*/ 79729 w 167490"/>
                <a:gd name="connsiteY2" fmla="*/ 144431 h 605090"/>
                <a:gd name="connsiteX3" fmla="*/ 165454 w 167490"/>
                <a:gd name="connsiteY3" fmla="*/ 249206 h 605090"/>
                <a:gd name="connsiteX4" fmla="*/ 140054 w 167490"/>
                <a:gd name="connsiteY4" fmla="*/ 214281 h 605090"/>
                <a:gd name="connsiteX5" fmla="*/ 133704 w 167490"/>
                <a:gd name="connsiteY5" fmla="*/ 322231 h 605090"/>
                <a:gd name="connsiteX6" fmla="*/ 121004 w 167490"/>
                <a:gd name="connsiteY6" fmla="*/ 604806 h 605090"/>
                <a:gd name="connsiteX7" fmla="*/ 127354 w 167490"/>
                <a:gd name="connsiteY7" fmla="*/ 373031 h 605090"/>
                <a:gd name="connsiteX8" fmla="*/ 95604 w 167490"/>
                <a:gd name="connsiteY8" fmla="*/ 258731 h 605090"/>
                <a:gd name="connsiteX9" fmla="*/ 354 w 167490"/>
                <a:gd name="connsiteY9" fmla="*/ 1556 h 60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490" h="605090">
                  <a:moveTo>
                    <a:pt x="354" y="1556"/>
                  </a:moveTo>
                  <a:cubicBezTo>
                    <a:pt x="-4938" y="-16436"/>
                    <a:pt x="50625" y="126969"/>
                    <a:pt x="63854" y="150781"/>
                  </a:cubicBezTo>
                  <a:cubicBezTo>
                    <a:pt x="77083" y="174593"/>
                    <a:pt x="62796" y="128027"/>
                    <a:pt x="79729" y="144431"/>
                  </a:cubicBezTo>
                  <a:cubicBezTo>
                    <a:pt x="96662" y="160835"/>
                    <a:pt x="155400" y="237564"/>
                    <a:pt x="165454" y="249206"/>
                  </a:cubicBezTo>
                  <a:cubicBezTo>
                    <a:pt x="175508" y="260848"/>
                    <a:pt x="145346" y="202110"/>
                    <a:pt x="140054" y="214281"/>
                  </a:cubicBezTo>
                  <a:cubicBezTo>
                    <a:pt x="134762" y="226452"/>
                    <a:pt x="136879" y="257144"/>
                    <a:pt x="133704" y="322231"/>
                  </a:cubicBezTo>
                  <a:cubicBezTo>
                    <a:pt x="130529" y="387319"/>
                    <a:pt x="122062" y="596339"/>
                    <a:pt x="121004" y="604806"/>
                  </a:cubicBezTo>
                  <a:cubicBezTo>
                    <a:pt x="119946" y="613273"/>
                    <a:pt x="131587" y="430710"/>
                    <a:pt x="127354" y="373031"/>
                  </a:cubicBezTo>
                  <a:cubicBezTo>
                    <a:pt x="123121" y="315352"/>
                    <a:pt x="115712" y="321702"/>
                    <a:pt x="95604" y="258731"/>
                  </a:cubicBezTo>
                  <a:cubicBezTo>
                    <a:pt x="75496" y="195760"/>
                    <a:pt x="5646" y="19548"/>
                    <a:pt x="354" y="155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9" name="フリーフォーム 408">
              <a:extLst>
                <a:ext uri="{FF2B5EF4-FFF2-40B4-BE49-F238E27FC236}">
                  <a16:creationId xmlns:a16="http://schemas.microsoft.com/office/drawing/2014/main" id="{00665886-45BD-F40D-A1F5-8C3E0543CBEF}"/>
                </a:ext>
              </a:extLst>
            </p:cNvPr>
            <p:cNvSpPr/>
            <p:nvPr/>
          </p:nvSpPr>
          <p:spPr>
            <a:xfrm>
              <a:off x="5145648" y="1862333"/>
              <a:ext cx="595807" cy="45847"/>
            </a:xfrm>
            <a:custGeom>
              <a:avLst/>
              <a:gdLst>
                <a:gd name="connsiteX0" fmla="*/ 1027 w 595807"/>
                <a:gd name="connsiteY0" fmla="*/ 17267 h 45847"/>
                <a:gd name="connsiteX1" fmla="*/ 356627 w 595807"/>
                <a:gd name="connsiteY1" fmla="*/ 33142 h 45847"/>
                <a:gd name="connsiteX2" fmla="*/ 261377 w 595807"/>
                <a:gd name="connsiteY2" fmla="*/ 7742 h 45847"/>
                <a:gd name="connsiteX3" fmla="*/ 594752 w 595807"/>
                <a:gd name="connsiteY3" fmla="*/ 45842 h 45847"/>
                <a:gd name="connsiteX4" fmla="*/ 362977 w 595807"/>
                <a:gd name="connsiteY4" fmla="*/ 4567 h 45847"/>
                <a:gd name="connsiteX5" fmla="*/ 251852 w 595807"/>
                <a:gd name="connsiteY5" fmla="*/ 1392 h 45847"/>
                <a:gd name="connsiteX6" fmla="*/ 1027 w 595807"/>
                <a:gd name="connsiteY6" fmla="*/ 17267 h 45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807" h="45847">
                  <a:moveTo>
                    <a:pt x="1027" y="17267"/>
                  </a:moveTo>
                  <a:cubicBezTo>
                    <a:pt x="18489" y="22559"/>
                    <a:pt x="313235" y="34730"/>
                    <a:pt x="356627" y="33142"/>
                  </a:cubicBezTo>
                  <a:cubicBezTo>
                    <a:pt x="400019" y="31555"/>
                    <a:pt x="221690" y="5625"/>
                    <a:pt x="261377" y="7742"/>
                  </a:cubicBezTo>
                  <a:cubicBezTo>
                    <a:pt x="301064" y="9859"/>
                    <a:pt x="577819" y="46371"/>
                    <a:pt x="594752" y="45842"/>
                  </a:cubicBezTo>
                  <a:cubicBezTo>
                    <a:pt x="611685" y="45313"/>
                    <a:pt x="420127" y="11975"/>
                    <a:pt x="362977" y="4567"/>
                  </a:cubicBezTo>
                  <a:cubicBezTo>
                    <a:pt x="305827" y="-2841"/>
                    <a:pt x="310060" y="863"/>
                    <a:pt x="251852" y="1392"/>
                  </a:cubicBezTo>
                  <a:cubicBezTo>
                    <a:pt x="193644" y="1921"/>
                    <a:pt x="-16435" y="11975"/>
                    <a:pt x="1027" y="1726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0" name="フリーフォーム 409">
              <a:extLst>
                <a:ext uri="{FF2B5EF4-FFF2-40B4-BE49-F238E27FC236}">
                  <a16:creationId xmlns:a16="http://schemas.microsoft.com/office/drawing/2014/main" id="{7DD43788-5A1D-6FCE-7B41-B1BA066C096B}"/>
                </a:ext>
              </a:extLst>
            </p:cNvPr>
            <p:cNvSpPr/>
            <p:nvPr/>
          </p:nvSpPr>
          <p:spPr>
            <a:xfrm>
              <a:off x="5239093" y="2069389"/>
              <a:ext cx="66338" cy="480148"/>
            </a:xfrm>
            <a:custGeom>
              <a:avLst/>
              <a:gdLst>
                <a:gd name="connsiteX0" fmla="*/ 12357 w 66338"/>
                <a:gd name="connsiteY0" fmla="*/ 711 h 480148"/>
                <a:gd name="connsiteX1" fmla="*/ 31407 w 66338"/>
                <a:gd name="connsiteY1" fmla="*/ 343611 h 480148"/>
                <a:gd name="connsiteX2" fmla="*/ 31407 w 66338"/>
                <a:gd name="connsiteY2" fmla="*/ 311861 h 480148"/>
                <a:gd name="connsiteX3" fmla="*/ 28232 w 66338"/>
                <a:gd name="connsiteY3" fmla="*/ 480136 h 480148"/>
                <a:gd name="connsiteX4" fmla="*/ 66332 w 66338"/>
                <a:gd name="connsiteY4" fmla="*/ 321386 h 480148"/>
                <a:gd name="connsiteX5" fmla="*/ 25057 w 66338"/>
                <a:gd name="connsiteY5" fmla="*/ 448386 h 480148"/>
                <a:gd name="connsiteX6" fmla="*/ 31407 w 66338"/>
                <a:gd name="connsiteY6" fmla="*/ 273761 h 480148"/>
                <a:gd name="connsiteX7" fmla="*/ 2832 w 66338"/>
                <a:gd name="connsiteY7" fmla="*/ 188036 h 480148"/>
                <a:gd name="connsiteX8" fmla="*/ 2832 w 66338"/>
                <a:gd name="connsiteY8" fmla="*/ 251536 h 480148"/>
                <a:gd name="connsiteX9" fmla="*/ 12357 w 66338"/>
                <a:gd name="connsiteY9" fmla="*/ 711 h 48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338" h="480148">
                  <a:moveTo>
                    <a:pt x="12357" y="711"/>
                  </a:moveTo>
                  <a:cubicBezTo>
                    <a:pt x="17120" y="16057"/>
                    <a:pt x="28232" y="291753"/>
                    <a:pt x="31407" y="343611"/>
                  </a:cubicBezTo>
                  <a:cubicBezTo>
                    <a:pt x="34582" y="395469"/>
                    <a:pt x="31936" y="289107"/>
                    <a:pt x="31407" y="311861"/>
                  </a:cubicBezTo>
                  <a:cubicBezTo>
                    <a:pt x="30878" y="334615"/>
                    <a:pt x="22411" y="478549"/>
                    <a:pt x="28232" y="480136"/>
                  </a:cubicBezTo>
                  <a:cubicBezTo>
                    <a:pt x="34053" y="481724"/>
                    <a:pt x="66861" y="326678"/>
                    <a:pt x="66332" y="321386"/>
                  </a:cubicBezTo>
                  <a:cubicBezTo>
                    <a:pt x="65803" y="316094"/>
                    <a:pt x="30878" y="456323"/>
                    <a:pt x="25057" y="448386"/>
                  </a:cubicBezTo>
                  <a:cubicBezTo>
                    <a:pt x="19236" y="440449"/>
                    <a:pt x="35111" y="317153"/>
                    <a:pt x="31407" y="273761"/>
                  </a:cubicBezTo>
                  <a:cubicBezTo>
                    <a:pt x="27703" y="230369"/>
                    <a:pt x="7594" y="191740"/>
                    <a:pt x="2832" y="188036"/>
                  </a:cubicBezTo>
                  <a:cubicBezTo>
                    <a:pt x="-1930" y="184332"/>
                    <a:pt x="186" y="280111"/>
                    <a:pt x="2832" y="251536"/>
                  </a:cubicBezTo>
                  <a:cubicBezTo>
                    <a:pt x="5478" y="222961"/>
                    <a:pt x="7594" y="-14635"/>
                    <a:pt x="12357" y="71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1" name="フリーフォーム 410">
              <a:extLst>
                <a:ext uri="{FF2B5EF4-FFF2-40B4-BE49-F238E27FC236}">
                  <a16:creationId xmlns:a16="http://schemas.microsoft.com/office/drawing/2014/main" id="{F2BEC951-BFB7-7430-7E2C-EC99424CEAE8}"/>
                </a:ext>
              </a:extLst>
            </p:cNvPr>
            <p:cNvSpPr/>
            <p:nvPr/>
          </p:nvSpPr>
          <p:spPr>
            <a:xfrm>
              <a:off x="5511763" y="2093482"/>
              <a:ext cx="16164" cy="406279"/>
            </a:xfrm>
            <a:custGeom>
              <a:avLst/>
              <a:gdLst>
                <a:gd name="connsiteX0" fmla="*/ 15912 w 16164"/>
                <a:gd name="connsiteY0" fmla="*/ 5193 h 406279"/>
                <a:gd name="connsiteX1" fmla="*/ 9562 w 16164"/>
                <a:gd name="connsiteY1" fmla="*/ 398893 h 406279"/>
                <a:gd name="connsiteX2" fmla="*/ 6387 w 16164"/>
                <a:gd name="connsiteY2" fmla="*/ 256018 h 406279"/>
                <a:gd name="connsiteX3" fmla="*/ 37 w 16164"/>
                <a:gd name="connsiteY3" fmla="*/ 176643 h 406279"/>
                <a:gd name="connsiteX4" fmla="*/ 15912 w 16164"/>
                <a:gd name="connsiteY4" fmla="*/ 5193 h 40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64" h="406279">
                  <a:moveTo>
                    <a:pt x="15912" y="5193"/>
                  </a:moveTo>
                  <a:cubicBezTo>
                    <a:pt x="17500" y="42235"/>
                    <a:pt x="11149" y="357089"/>
                    <a:pt x="9562" y="398893"/>
                  </a:cubicBezTo>
                  <a:cubicBezTo>
                    <a:pt x="7975" y="440697"/>
                    <a:pt x="7974" y="293060"/>
                    <a:pt x="6387" y="256018"/>
                  </a:cubicBezTo>
                  <a:cubicBezTo>
                    <a:pt x="4799" y="218976"/>
                    <a:pt x="-492" y="213155"/>
                    <a:pt x="37" y="176643"/>
                  </a:cubicBezTo>
                  <a:cubicBezTo>
                    <a:pt x="566" y="140131"/>
                    <a:pt x="14324" y="-31849"/>
                    <a:pt x="15912" y="519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2" name="フリーフォーム 411">
              <a:extLst>
                <a:ext uri="{FF2B5EF4-FFF2-40B4-BE49-F238E27FC236}">
                  <a16:creationId xmlns:a16="http://schemas.microsoft.com/office/drawing/2014/main" id="{B539FB58-3244-7977-9E50-B10F3DBB3DFF}"/>
                </a:ext>
              </a:extLst>
            </p:cNvPr>
            <p:cNvSpPr/>
            <p:nvPr/>
          </p:nvSpPr>
          <p:spPr>
            <a:xfrm>
              <a:off x="5615651" y="2084948"/>
              <a:ext cx="81673" cy="497332"/>
            </a:xfrm>
            <a:custGeom>
              <a:avLst/>
              <a:gdLst>
                <a:gd name="connsiteX0" fmla="*/ 924 w 81673"/>
                <a:gd name="connsiteY0" fmla="*/ 7377 h 497332"/>
                <a:gd name="connsiteX1" fmla="*/ 48549 w 81673"/>
                <a:gd name="connsiteY1" fmla="*/ 324877 h 497332"/>
                <a:gd name="connsiteX2" fmla="*/ 35849 w 81673"/>
                <a:gd name="connsiteY2" fmla="*/ 286777 h 497332"/>
                <a:gd name="connsiteX3" fmla="*/ 70774 w 81673"/>
                <a:gd name="connsiteY3" fmla="*/ 496327 h 497332"/>
                <a:gd name="connsiteX4" fmla="*/ 61249 w 81673"/>
                <a:gd name="connsiteY4" fmla="*/ 350277 h 497332"/>
                <a:gd name="connsiteX5" fmla="*/ 80299 w 81673"/>
                <a:gd name="connsiteY5" fmla="*/ 4202 h 497332"/>
                <a:gd name="connsiteX6" fmla="*/ 16799 w 81673"/>
                <a:gd name="connsiteY6" fmla="*/ 394727 h 497332"/>
                <a:gd name="connsiteX7" fmla="*/ 16799 w 81673"/>
                <a:gd name="connsiteY7" fmla="*/ 124852 h 497332"/>
                <a:gd name="connsiteX8" fmla="*/ 924 w 81673"/>
                <a:gd name="connsiteY8" fmla="*/ 7377 h 49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673" h="497332">
                  <a:moveTo>
                    <a:pt x="924" y="7377"/>
                  </a:moveTo>
                  <a:cubicBezTo>
                    <a:pt x="6216" y="40714"/>
                    <a:pt x="42728" y="278310"/>
                    <a:pt x="48549" y="324877"/>
                  </a:cubicBezTo>
                  <a:cubicBezTo>
                    <a:pt x="54370" y="371444"/>
                    <a:pt x="32145" y="258202"/>
                    <a:pt x="35849" y="286777"/>
                  </a:cubicBezTo>
                  <a:cubicBezTo>
                    <a:pt x="39553" y="315352"/>
                    <a:pt x="66541" y="485744"/>
                    <a:pt x="70774" y="496327"/>
                  </a:cubicBezTo>
                  <a:cubicBezTo>
                    <a:pt x="75007" y="506910"/>
                    <a:pt x="59662" y="432298"/>
                    <a:pt x="61249" y="350277"/>
                  </a:cubicBezTo>
                  <a:cubicBezTo>
                    <a:pt x="62836" y="268256"/>
                    <a:pt x="87707" y="-3206"/>
                    <a:pt x="80299" y="4202"/>
                  </a:cubicBezTo>
                  <a:cubicBezTo>
                    <a:pt x="72891" y="11610"/>
                    <a:pt x="27382" y="374619"/>
                    <a:pt x="16799" y="394727"/>
                  </a:cubicBezTo>
                  <a:cubicBezTo>
                    <a:pt x="6216" y="414835"/>
                    <a:pt x="18916" y="188881"/>
                    <a:pt x="16799" y="124852"/>
                  </a:cubicBezTo>
                  <a:cubicBezTo>
                    <a:pt x="14682" y="60823"/>
                    <a:pt x="-4368" y="-25960"/>
                    <a:pt x="924" y="737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3" name="フリーフォーム 412">
              <a:extLst>
                <a:ext uri="{FF2B5EF4-FFF2-40B4-BE49-F238E27FC236}">
                  <a16:creationId xmlns:a16="http://schemas.microsoft.com/office/drawing/2014/main" id="{AA282FA6-B800-9F6B-4714-73127EECDD8E}"/>
                </a:ext>
              </a:extLst>
            </p:cNvPr>
            <p:cNvSpPr/>
            <p:nvPr/>
          </p:nvSpPr>
          <p:spPr>
            <a:xfrm>
              <a:off x="5818869" y="2072888"/>
              <a:ext cx="106561" cy="537841"/>
            </a:xfrm>
            <a:custGeom>
              <a:avLst/>
              <a:gdLst>
                <a:gd name="connsiteX0" fmla="*/ 61231 w 106561"/>
                <a:gd name="connsiteY0" fmla="*/ 387 h 537841"/>
                <a:gd name="connsiteX1" fmla="*/ 48531 w 106561"/>
                <a:gd name="connsiteY1" fmla="*/ 133737 h 537841"/>
                <a:gd name="connsiteX2" fmla="*/ 42181 w 106561"/>
                <a:gd name="connsiteY2" fmla="*/ 397262 h 537841"/>
                <a:gd name="connsiteX3" fmla="*/ 42181 w 106561"/>
                <a:gd name="connsiteY3" fmla="*/ 375037 h 537841"/>
                <a:gd name="connsiteX4" fmla="*/ 105681 w 106561"/>
                <a:gd name="connsiteY4" fmla="*/ 533787 h 537841"/>
                <a:gd name="connsiteX5" fmla="*/ 73931 w 106561"/>
                <a:gd name="connsiteY5" fmla="*/ 479812 h 537841"/>
                <a:gd name="connsiteX6" fmla="*/ 906 w 106561"/>
                <a:gd name="connsiteY6" fmla="*/ 362337 h 537841"/>
                <a:gd name="connsiteX7" fmla="*/ 32656 w 106561"/>
                <a:gd name="connsiteY7" fmla="*/ 349637 h 537841"/>
                <a:gd name="connsiteX8" fmla="*/ 26306 w 106561"/>
                <a:gd name="connsiteY8" fmla="*/ 101987 h 537841"/>
                <a:gd name="connsiteX9" fmla="*/ 61231 w 106561"/>
                <a:gd name="connsiteY9" fmla="*/ 387 h 53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561" h="537841">
                  <a:moveTo>
                    <a:pt x="61231" y="387"/>
                  </a:moveTo>
                  <a:cubicBezTo>
                    <a:pt x="64935" y="5679"/>
                    <a:pt x="51706" y="67591"/>
                    <a:pt x="48531" y="133737"/>
                  </a:cubicBezTo>
                  <a:cubicBezTo>
                    <a:pt x="45356" y="199883"/>
                    <a:pt x="43239" y="357045"/>
                    <a:pt x="42181" y="397262"/>
                  </a:cubicBezTo>
                  <a:cubicBezTo>
                    <a:pt x="41123" y="437479"/>
                    <a:pt x="31598" y="352283"/>
                    <a:pt x="42181" y="375037"/>
                  </a:cubicBezTo>
                  <a:cubicBezTo>
                    <a:pt x="52764" y="397791"/>
                    <a:pt x="100389" y="516325"/>
                    <a:pt x="105681" y="533787"/>
                  </a:cubicBezTo>
                  <a:cubicBezTo>
                    <a:pt x="110973" y="551249"/>
                    <a:pt x="91393" y="508387"/>
                    <a:pt x="73931" y="479812"/>
                  </a:cubicBezTo>
                  <a:cubicBezTo>
                    <a:pt x="56469" y="451237"/>
                    <a:pt x="7785" y="384033"/>
                    <a:pt x="906" y="362337"/>
                  </a:cubicBezTo>
                  <a:cubicBezTo>
                    <a:pt x="-5973" y="340641"/>
                    <a:pt x="28423" y="393029"/>
                    <a:pt x="32656" y="349637"/>
                  </a:cubicBezTo>
                  <a:cubicBezTo>
                    <a:pt x="36889" y="306245"/>
                    <a:pt x="25248" y="159137"/>
                    <a:pt x="26306" y="101987"/>
                  </a:cubicBezTo>
                  <a:cubicBezTo>
                    <a:pt x="27364" y="44837"/>
                    <a:pt x="57527" y="-4905"/>
                    <a:pt x="61231" y="38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4" name="フリーフォーム 413">
              <a:extLst>
                <a:ext uri="{FF2B5EF4-FFF2-40B4-BE49-F238E27FC236}">
                  <a16:creationId xmlns:a16="http://schemas.microsoft.com/office/drawing/2014/main" id="{43937B87-350B-A0CA-7F60-A84F0F5D0996}"/>
                </a:ext>
              </a:extLst>
            </p:cNvPr>
            <p:cNvSpPr/>
            <p:nvPr/>
          </p:nvSpPr>
          <p:spPr>
            <a:xfrm>
              <a:off x="6286051" y="2019027"/>
              <a:ext cx="54492" cy="216407"/>
            </a:xfrm>
            <a:custGeom>
              <a:avLst/>
              <a:gdLst>
                <a:gd name="connsiteX0" fmla="*/ 54424 w 54492"/>
                <a:gd name="connsiteY0" fmla="*/ 273 h 216407"/>
                <a:gd name="connsiteX1" fmla="*/ 29024 w 54492"/>
                <a:gd name="connsiteY1" fmla="*/ 130448 h 216407"/>
                <a:gd name="connsiteX2" fmla="*/ 51249 w 54492"/>
                <a:gd name="connsiteY2" fmla="*/ 216173 h 216407"/>
                <a:gd name="connsiteX3" fmla="*/ 449 w 54492"/>
                <a:gd name="connsiteY3" fmla="*/ 105048 h 216407"/>
                <a:gd name="connsiteX4" fmla="*/ 25849 w 54492"/>
                <a:gd name="connsiteY4" fmla="*/ 178073 h 216407"/>
                <a:gd name="connsiteX5" fmla="*/ 16324 w 54492"/>
                <a:gd name="connsiteY5" fmla="*/ 79648 h 216407"/>
                <a:gd name="connsiteX6" fmla="*/ 19499 w 54492"/>
                <a:gd name="connsiteY6" fmla="*/ 95523 h 216407"/>
                <a:gd name="connsiteX7" fmla="*/ 54424 w 54492"/>
                <a:gd name="connsiteY7" fmla="*/ 273 h 21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92" h="216407">
                  <a:moveTo>
                    <a:pt x="54424" y="273"/>
                  </a:moveTo>
                  <a:cubicBezTo>
                    <a:pt x="56012" y="6094"/>
                    <a:pt x="29553" y="94465"/>
                    <a:pt x="29024" y="130448"/>
                  </a:cubicBezTo>
                  <a:cubicBezTo>
                    <a:pt x="28495" y="166431"/>
                    <a:pt x="56011" y="220406"/>
                    <a:pt x="51249" y="216173"/>
                  </a:cubicBezTo>
                  <a:cubicBezTo>
                    <a:pt x="46487" y="211940"/>
                    <a:pt x="4682" y="111398"/>
                    <a:pt x="449" y="105048"/>
                  </a:cubicBezTo>
                  <a:cubicBezTo>
                    <a:pt x="-3784" y="98698"/>
                    <a:pt x="23203" y="182306"/>
                    <a:pt x="25849" y="178073"/>
                  </a:cubicBezTo>
                  <a:cubicBezTo>
                    <a:pt x="28495" y="173840"/>
                    <a:pt x="17382" y="93406"/>
                    <a:pt x="16324" y="79648"/>
                  </a:cubicBezTo>
                  <a:cubicBezTo>
                    <a:pt x="15266" y="65890"/>
                    <a:pt x="11562" y="107694"/>
                    <a:pt x="19499" y="95523"/>
                  </a:cubicBezTo>
                  <a:cubicBezTo>
                    <a:pt x="27436" y="83352"/>
                    <a:pt x="52836" y="-5548"/>
                    <a:pt x="54424" y="27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5" name="フリーフォーム 414">
              <a:extLst>
                <a:ext uri="{FF2B5EF4-FFF2-40B4-BE49-F238E27FC236}">
                  <a16:creationId xmlns:a16="http://schemas.microsoft.com/office/drawing/2014/main" id="{ABB58466-F7D0-1B75-AE8B-E03561A99AEB}"/>
                </a:ext>
              </a:extLst>
            </p:cNvPr>
            <p:cNvSpPr/>
            <p:nvPr/>
          </p:nvSpPr>
          <p:spPr>
            <a:xfrm>
              <a:off x="6087277" y="2014676"/>
              <a:ext cx="72792" cy="541014"/>
            </a:xfrm>
            <a:custGeom>
              <a:avLst/>
              <a:gdLst>
                <a:gd name="connsiteX0" fmla="*/ 72223 w 72792"/>
                <a:gd name="connsiteY0" fmla="*/ 1449 h 541014"/>
                <a:gd name="connsiteX1" fmla="*/ 2373 w 72792"/>
                <a:gd name="connsiteY1" fmla="*/ 290374 h 541014"/>
                <a:gd name="connsiteX2" fmla="*/ 15073 w 72792"/>
                <a:gd name="connsiteY2" fmla="*/ 210999 h 541014"/>
                <a:gd name="connsiteX3" fmla="*/ 2373 w 72792"/>
                <a:gd name="connsiteY3" fmla="*/ 538024 h 541014"/>
                <a:gd name="connsiteX4" fmla="*/ 24598 w 72792"/>
                <a:gd name="connsiteY4" fmla="*/ 360224 h 541014"/>
                <a:gd name="connsiteX5" fmla="*/ 43648 w 72792"/>
                <a:gd name="connsiteY5" fmla="*/ 141149 h 541014"/>
                <a:gd name="connsiteX6" fmla="*/ 37298 w 72792"/>
                <a:gd name="connsiteY6" fmla="*/ 176074 h 541014"/>
                <a:gd name="connsiteX7" fmla="*/ 72223 w 72792"/>
                <a:gd name="connsiteY7" fmla="*/ 1449 h 541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2" h="541014">
                  <a:moveTo>
                    <a:pt x="72223" y="1449"/>
                  </a:moveTo>
                  <a:cubicBezTo>
                    <a:pt x="66402" y="20499"/>
                    <a:pt x="11898" y="255449"/>
                    <a:pt x="2373" y="290374"/>
                  </a:cubicBezTo>
                  <a:cubicBezTo>
                    <a:pt x="-7152" y="325299"/>
                    <a:pt x="15073" y="169724"/>
                    <a:pt x="15073" y="210999"/>
                  </a:cubicBezTo>
                  <a:cubicBezTo>
                    <a:pt x="15073" y="252274"/>
                    <a:pt x="785" y="513153"/>
                    <a:pt x="2373" y="538024"/>
                  </a:cubicBezTo>
                  <a:cubicBezTo>
                    <a:pt x="3960" y="562895"/>
                    <a:pt x="17719" y="426370"/>
                    <a:pt x="24598" y="360224"/>
                  </a:cubicBezTo>
                  <a:cubicBezTo>
                    <a:pt x="31477" y="294078"/>
                    <a:pt x="41531" y="171841"/>
                    <a:pt x="43648" y="141149"/>
                  </a:cubicBezTo>
                  <a:cubicBezTo>
                    <a:pt x="45765" y="110457"/>
                    <a:pt x="37298" y="195124"/>
                    <a:pt x="37298" y="176074"/>
                  </a:cubicBezTo>
                  <a:cubicBezTo>
                    <a:pt x="37298" y="157024"/>
                    <a:pt x="78044" y="-17601"/>
                    <a:pt x="72223" y="144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6" name="フリーフォーム 415">
              <a:extLst>
                <a:ext uri="{FF2B5EF4-FFF2-40B4-BE49-F238E27FC236}">
                  <a16:creationId xmlns:a16="http://schemas.microsoft.com/office/drawing/2014/main" id="{4352BB9A-AD82-8C1E-CD55-E5E3C2945438}"/>
                </a:ext>
              </a:extLst>
            </p:cNvPr>
            <p:cNvSpPr/>
            <p:nvPr/>
          </p:nvSpPr>
          <p:spPr>
            <a:xfrm>
              <a:off x="6177985" y="2020017"/>
              <a:ext cx="42647" cy="667142"/>
            </a:xfrm>
            <a:custGeom>
              <a:avLst/>
              <a:gdLst>
                <a:gd name="connsiteX0" fmla="*/ 41840 w 42647"/>
                <a:gd name="connsiteY0" fmla="*/ 2458 h 667142"/>
                <a:gd name="connsiteX1" fmla="*/ 10090 w 42647"/>
                <a:gd name="connsiteY1" fmla="*/ 440608 h 667142"/>
                <a:gd name="connsiteX2" fmla="*/ 10090 w 42647"/>
                <a:gd name="connsiteY2" fmla="*/ 339008 h 667142"/>
                <a:gd name="connsiteX3" fmla="*/ 6915 w 42647"/>
                <a:gd name="connsiteY3" fmla="*/ 653333 h 667142"/>
                <a:gd name="connsiteX4" fmla="*/ 565 w 42647"/>
                <a:gd name="connsiteY4" fmla="*/ 589833 h 667142"/>
                <a:gd name="connsiteX5" fmla="*/ 22790 w 42647"/>
                <a:gd name="connsiteY5" fmla="*/ 396158 h 667142"/>
                <a:gd name="connsiteX6" fmla="*/ 32315 w 42647"/>
                <a:gd name="connsiteY6" fmla="*/ 269158 h 667142"/>
                <a:gd name="connsiteX7" fmla="*/ 41840 w 42647"/>
                <a:gd name="connsiteY7" fmla="*/ 2458 h 66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647" h="667142">
                  <a:moveTo>
                    <a:pt x="41840" y="2458"/>
                  </a:moveTo>
                  <a:cubicBezTo>
                    <a:pt x="38136" y="31033"/>
                    <a:pt x="15382" y="384516"/>
                    <a:pt x="10090" y="440608"/>
                  </a:cubicBezTo>
                  <a:cubicBezTo>
                    <a:pt x="4798" y="496700"/>
                    <a:pt x="10619" y="303554"/>
                    <a:pt x="10090" y="339008"/>
                  </a:cubicBezTo>
                  <a:cubicBezTo>
                    <a:pt x="9561" y="374462"/>
                    <a:pt x="8502" y="611529"/>
                    <a:pt x="6915" y="653333"/>
                  </a:cubicBezTo>
                  <a:cubicBezTo>
                    <a:pt x="5328" y="695137"/>
                    <a:pt x="-2081" y="632695"/>
                    <a:pt x="565" y="589833"/>
                  </a:cubicBezTo>
                  <a:cubicBezTo>
                    <a:pt x="3211" y="546971"/>
                    <a:pt x="17498" y="449604"/>
                    <a:pt x="22790" y="396158"/>
                  </a:cubicBezTo>
                  <a:cubicBezTo>
                    <a:pt x="28082" y="342712"/>
                    <a:pt x="29140" y="335833"/>
                    <a:pt x="32315" y="269158"/>
                  </a:cubicBezTo>
                  <a:cubicBezTo>
                    <a:pt x="35490" y="202483"/>
                    <a:pt x="45544" y="-26117"/>
                    <a:pt x="41840" y="245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7" name="フリーフォーム 416">
              <a:extLst>
                <a:ext uri="{FF2B5EF4-FFF2-40B4-BE49-F238E27FC236}">
                  <a16:creationId xmlns:a16="http://schemas.microsoft.com/office/drawing/2014/main" id="{D5245FBB-500E-DAC1-B8D1-60D91615F4D1}"/>
                </a:ext>
              </a:extLst>
            </p:cNvPr>
            <p:cNvSpPr/>
            <p:nvPr/>
          </p:nvSpPr>
          <p:spPr>
            <a:xfrm>
              <a:off x="6403965" y="1993868"/>
              <a:ext cx="146127" cy="644990"/>
            </a:xfrm>
            <a:custGeom>
              <a:avLst/>
              <a:gdLst>
                <a:gd name="connsiteX0" fmla="*/ 10 w 146127"/>
                <a:gd name="connsiteY0" fmla="*/ 19082 h 644990"/>
                <a:gd name="connsiteX1" fmla="*/ 22235 w 146127"/>
                <a:gd name="connsiteY1" fmla="*/ 215932 h 644990"/>
                <a:gd name="connsiteX2" fmla="*/ 22235 w 146127"/>
                <a:gd name="connsiteY2" fmla="*/ 184182 h 644990"/>
                <a:gd name="connsiteX3" fmla="*/ 69860 w 146127"/>
                <a:gd name="connsiteY3" fmla="*/ 635032 h 644990"/>
                <a:gd name="connsiteX4" fmla="*/ 69860 w 146127"/>
                <a:gd name="connsiteY4" fmla="*/ 504857 h 644990"/>
                <a:gd name="connsiteX5" fmla="*/ 107960 w 146127"/>
                <a:gd name="connsiteY5" fmla="*/ 606457 h 644990"/>
                <a:gd name="connsiteX6" fmla="*/ 146060 w 146127"/>
                <a:gd name="connsiteY6" fmla="*/ 32 h 644990"/>
                <a:gd name="connsiteX7" fmla="*/ 98435 w 146127"/>
                <a:gd name="connsiteY7" fmla="*/ 635032 h 644990"/>
                <a:gd name="connsiteX8" fmla="*/ 117485 w 146127"/>
                <a:gd name="connsiteY8" fmla="*/ 130207 h 644990"/>
                <a:gd name="connsiteX9" fmla="*/ 114310 w 146127"/>
                <a:gd name="connsiteY9" fmla="*/ 565182 h 644990"/>
                <a:gd name="connsiteX10" fmla="*/ 50810 w 146127"/>
                <a:gd name="connsiteY10" fmla="*/ 212757 h 644990"/>
                <a:gd name="connsiteX11" fmla="*/ 25410 w 146127"/>
                <a:gd name="connsiteY11" fmla="*/ 308007 h 644990"/>
                <a:gd name="connsiteX12" fmla="*/ 10 w 146127"/>
                <a:gd name="connsiteY12" fmla="*/ 19082 h 64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127" h="644990">
                  <a:moveTo>
                    <a:pt x="10" y="19082"/>
                  </a:moveTo>
                  <a:cubicBezTo>
                    <a:pt x="-519" y="3736"/>
                    <a:pt x="18531" y="188415"/>
                    <a:pt x="22235" y="215932"/>
                  </a:cubicBezTo>
                  <a:cubicBezTo>
                    <a:pt x="25939" y="243449"/>
                    <a:pt x="14298" y="114332"/>
                    <a:pt x="22235" y="184182"/>
                  </a:cubicBezTo>
                  <a:cubicBezTo>
                    <a:pt x="30172" y="254032"/>
                    <a:pt x="61923" y="581586"/>
                    <a:pt x="69860" y="635032"/>
                  </a:cubicBezTo>
                  <a:cubicBezTo>
                    <a:pt x="77798" y="688478"/>
                    <a:pt x="63510" y="509619"/>
                    <a:pt x="69860" y="504857"/>
                  </a:cubicBezTo>
                  <a:cubicBezTo>
                    <a:pt x="76210" y="500095"/>
                    <a:pt x="95260" y="690594"/>
                    <a:pt x="107960" y="606457"/>
                  </a:cubicBezTo>
                  <a:cubicBezTo>
                    <a:pt x="120660" y="522320"/>
                    <a:pt x="147647" y="-4730"/>
                    <a:pt x="146060" y="32"/>
                  </a:cubicBezTo>
                  <a:cubicBezTo>
                    <a:pt x="144473" y="4794"/>
                    <a:pt x="103197" y="613336"/>
                    <a:pt x="98435" y="635032"/>
                  </a:cubicBezTo>
                  <a:cubicBezTo>
                    <a:pt x="93673" y="656728"/>
                    <a:pt x="114839" y="141849"/>
                    <a:pt x="117485" y="130207"/>
                  </a:cubicBezTo>
                  <a:cubicBezTo>
                    <a:pt x="120131" y="118565"/>
                    <a:pt x="125423" y="551424"/>
                    <a:pt x="114310" y="565182"/>
                  </a:cubicBezTo>
                  <a:cubicBezTo>
                    <a:pt x="103197" y="578940"/>
                    <a:pt x="65627" y="255619"/>
                    <a:pt x="50810" y="212757"/>
                  </a:cubicBezTo>
                  <a:cubicBezTo>
                    <a:pt x="35993" y="169895"/>
                    <a:pt x="36523" y="334465"/>
                    <a:pt x="25410" y="308007"/>
                  </a:cubicBezTo>
                  <a:cubicBezTo>
                    <a:pt x="14298" y="281549"/>
                    <a:pt x="539" y="34428"/>
                    <a:pt x="10" y="1908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8" name="フリーフォーム 417">
              <a:extLst>
                <a:ext uri="{FF2B5EF4-FFF2-40B4-BE49-F238E27FC236}">
                  <a16:creationId xmlns:a16="http://schemas.microsoft.com/office/drawing/2014/main" id="{B6F2C6E7-ACE7-5CB2-02C5-EE7F336D6AE5}"/>
                </a:ext>
              </a:extLst>
            </p:cNvPr>
            <p:cNvSpPr/>
            <p:nvPr/>
          </p:nvSpPr>
          <p:spPr>
            <a:xfrm>
              <a:off x="5114925" y="2900948"/>
              <a:ext cx="794786" cy="86856"/>
            </a:xfrm>
            <a:custGeom>
              <a:avLst/>
              <a:gdLst>
                <a:gd name="connsiteX0" fmla="*/ 0 w 794786"/>
                <a:gd name="connsiteY0" fmla="*/ 7352 h 86856"/>
                <a:gd name="connsiteX1" fmla="*/ 234950 w 794786"/>
                <a:gd name="connsiteY1" fmla="*/ 7352 h 86856"/>
                <a:gd name="connsiteX2" fmla="*/ 768350 w 794786"/>
                <a:gd name="connsiteY2" fmla="*/ 1002 h 86856"/>
                <a:gd name="connsiteX3" fmla="*/ 688975 w 794786"/>
                <a:gd name="connsiteY3" fmla="*/ 1002 h 86856"/>
                <a:gd name="connsiteX4" fmla="*/ 774700 w 794786"/>
                <a:gd name="connsiteY4" fmla="*/ 10527 h 86856"/>
                <a:gd name="connsiteX5" fmla="*/ 238125 w 794786"/>
                <a:gd name="connsiteY5" fmla="*/ 16877 h 86856"/>
                <a:gd name="connsiteX6" fmla="*/ 431800 w 794786"/>
                <a:gd name="connsiteY6" fmla="*/ 42277 h 86856"/>
                <a:gd name="connsiteX7" fmla="*/ 79375 w 794786"/>
                <a:gd name="connsiteY7" fmla="*/ 86727 h 86856"/>
                <a:gd name="connsiteX8" fmla="*/ 425450 w 794786"/>
                <a:gd name="connsiteY8" fmla="*/ 54977 h 86856"/>
                <a:gd name="connsiteX9" fmla="*/ 0 w 794786"/>
                <a:gd name="connsiteY9" fmla="*/ 7352 h 8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4786" h="86856">
                  <a:moveTo>
                    <a:pt x="0" y="7352"/>
                  </a:moveTo>
                  <a:lnTo>
                    <a:pt x="234950" y="7352"/>
                  </a:lnTo>
                  <a:lnTo>
                    <a:pt x="768350" y="1002"/>
                  </a:lnTo>
                  <a:cubicBezTo>
                    <a:pt x="844021" y="-56"/>
                    <a:pt x="687917" y="-586"/>
                    <a:pt x="688975" y="1002"/>
                  </a:cubicBezTo>
                  <a:cubicBezTo>
                    <a:pt x="690033" y="2590"/>
                    <a:pt x="849842" y="7881"/>
                    <a:pt x="774700" y="10527"/>
                  </a:cubicBezTo>
                  <a:cubicBezTo>
                    <a:pt x="699558" y="13173"/>
                    <a:pt x="295275" y="11585"/>
                    <a:pt x="238125" y="16877"/>
                  </a:cubicBezTo>
                  <a:cubicBezTo>
                    <a:pt x="180975" y="22169"/>
                    <a:pt x="458258" y="30635"/>
                    <a:pt x="431800" y="42277"/>
                  </a:cubicBezTo>
                  <a:cubicBezTo>
                    <a:pt x="405342" y="53919"/>
                    <a:pt x="80433" y="84610"/>
                    <a:pt x="79375" y="86727"/>
                  </a:cubicBezTo>
                  <a:cubicBezTo>
                    <a:pt x="78317" y="88844"/>
                    <a:pt x="434975" y="64502"/>
                    <a:pt x="425450" y="54977"/>
                  </a:cubicBezTo>
                  <a:cubicBezTo>
                    <a:pt x="415925" y="45452"/>
                    <a:pt x="219075" y="37514"/>
                    <a:pt x="0" y="735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9" name="フリーフォーム 418">
              <a:extLst>
                <a:ext uri="{FF2B5EF4-FFF2-40B4-BE49-F238E27FC236}">
                  <a16:creationId xmlns:a16="http://schemas.microsoft.com/office/drawing/2014/main" id="{364188B2-712B-93B1-37F6-47BC248A7999}"/>
                </a:ext>
              </a:extLst>
            </p:cNvPr>
            <p:cNvSpPr/>
            <p:nvPr/>
          </p:nvSpPr>
          <p:spPr>
            <a:xfrm>
              <a:off x="5298676" y="3352380"/>
              <a:ext cx="92779" cy="808227"/>
            </a:xfrm>
            <a:custGeom>
              <a:avLst/>
              <a:gdLst>
                <a:gd name="connsiteX0" fmla="*/ 86124 w 92779"/>
                <a:gd name="connsiteY0" fmla="*/ 420 h 808227"/>
                <a:gd name="connsiteX1" fmla="*/ 16274 w 92779"/>
                <a:gd name="connsiteY1" fmla="*/ 276645 h 808227"/>
                <a:gd name="connsiteX2" fmla="*/ 32149 w 92779"/>
                <a:gd name="connsiteY2" fmla="*/ 267120 h 808227"/>
                <a:gd name="connsiteX3" fmla="*/ 92474 w 92779"/>
                <a:gd name="connsiteY3" fmla="*/ 806870 h 808227"/>
                <a:gd name="connsiteX4" fmla="*/ 3574 w 92779"/>
                <a:gd name="connsiteY4" fmla="*/ 86145 h 808227"/>
                <a:gd name="connsiteX5" fmla="*/ 22624 w 92779"/>
                <a:gd name="connsiteY5" fmla="*/ 209970 h 808227"/>
                <a:gd name="connsiteX6" fmla="*/ 86124 w 92779"/>
                <a:gd name="connsiteY6" fmla="*/ 420 h 80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779" h="808227">
                  <a:moveTo>
                    <a:pt x="86124" y="420"/>
                  </a:moveTo>
                  <a:cubicBezTo>
                    <a:pt x="85066" y="11532"/>
                    <a:pt x="25270" y="232195"/>
                    <a:pt x="16274" y="276645"/>
                  </a:cubicBezTo>
                  <a:cubicBezTo>
                    <a:pt x="7278" y="321095"/>
                    <a:pt x="19449" y="178749"/>
                    <a:pt x="32149" y="267120"/>
                  </a:cubicBezTo>
                  <a:cubicBezTo>
                    <a:pt x="44849" y="355491"/>
                    <a:pt x="97237" y="837033"/>
                    <a:pt x="92474" y="806870"/>
                  </a:cubicBezTo>
                  <a:cubicBezTo>
                    <a:pt x="87712" y="776708"/>
                    <a:pt x="15216" y="185628"/>
                    <a:pt x="3574" y="86145"/>
                  </a:cubicBezTo>
                  <a:cubicBezTo>
                    <a:pt x="-8068" y="-13338"/>
                    <a:pt x="11511" y="217908"/>
                    <a:pt x="22624" y="209970"/>
                  </a:cubicBezTo>
                  <a:cubicBezTo>
                    <a:pt x="33736" y="202033"/>
                    <a:pt x="87182" y="-10692"/>
                    <a:pt x="86124" y="42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0" name="フリーフォーム 419">
              <a:extLst>
                <a:ext uri="{FF2B5EF4-FFF2-40B4-BE49-F238E27FC236}">
                  <a16:creationId xmlns:a16="http://schemas.microsoft.com/office/drawing/2014/main" id="{C3B2411B-EB92-4E44-FEF5-E2945FD47074}"/>
                </a:ext>
              </a:extLst>
            </p:cNvPr>
            <p:cNvSpPr/>
            <p:nvPr/>
          </p:nvSpPr>
          <p:spPr>
            <a:xfrm>
              <a:off x="7924680" y="2860330"/>
              <a:ext cx="149532" cy="525106"/>
            </a:xfrm>
            <a:custGeom>
              <a:avLst/>
              <a:gdLst>
                <a:gd name="connsiteX0" fmla="*/ 149345 w 149532"/>
                <a:gd name="connsiteY0" fmla="*/ 345 h 525106"/>
                <a:gd name="connsiteX1" fmla="*/ 66795 w 149532"/>
                <a:gd name="connsiteY1" fmla="*/ 324195 h 525106"/>
                <a:gd name="connsiteX2" fmla="*/ 41395 w 149532"/>
                <a:gd name="connsiteY2" fmla="*/ 517870 h 525106"/>
                <a:gd name="connsiteX3" fmla="*/ 120 w 149532"/>
                <a:gd name="connsiteY3" fmla="*/ 73370 h 525106"/>
                <a:gd name="connsiteX4" fmla="*/ 28695 w 149532"/>
                <a:gd name="connsiteY4" fmla="*/ 384520 h 525106"/>
                <a:gd name="connsiteX5" fmla="*/ 25520 w 149532"/>
                <a:gd name="connsiteY5" fmla="*/ 238470 h 525106"/>
                <a:gd name="connsiteX6" fmla="*/ 41395 w 149532"/>
                <a:gd name="connsiteY6" fmla="*/ 260695 h 525106"/>
                <a:gd name="connsiteX7" fmla="*/ 149345 w 149532"/>
                <a:gd name="connsiteY7" fmla="*/ 345 h 5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532" h="525106">
                  <a:moveTo>
                    <a:pt x="149345" y="345"/>
                  </a:moveTo>
                  <a:cubicBezTo>
                    <a:pt x="153578" y="10928"/>
                    <a:pt x="84787" y="237941"/>
                    <a:pt x="66795" y="324195"/>
                  </a:cubicBezTo>
                  <a:cubicBezTo>
                    <a:pt x="48803" y="410449"/>
                    <a:pt x="52507" y="559674"/>
                    <a:pt x="41395" y="517870"/>
                  </a:cubicBezTo>
                  <a:cubicBezTo>
                    <a:pt x="30283" y="476066"/>
                    <a:pt x="2237" y="95595"/>
                    <a:pt x="120" y="73370"/>
                  </a:cubicBezTo>
                  <a:cubicBezTo>
                    <a:pt x="-1997" y="51145"/>
                    <a:pt x="24462" y="357003"/>
                    <a:pt x="28695" y="384520"/>
                  </a:cubicBezTo>
                  <a:cubicBezTo>
                    <a:pt x="32928" y="412037"/>
                    <a:pt x="23403" y="259107"/>
                    <a:pt x="25520" y="238470"/>
                  </a:cubicBezTo>
                  <a:cubicBezTo>
                    <a:pt x="27637" y="217833"/>
                    <a:pt x="22345" y="296149"/>
                    <a:pt x="41395" y="260695"/>
                  </a:cubicBezTo>
                  <a:cubicBezTo>
                    <a:pt x="60445" y="225241"/>
                    <a:pt x="145112" y="-10238"/>
                    <a:pt x="149345" y="34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1" name="フリーフォーム 420">
              <a:extLst>
                <a:ext uri="{FF2B5EF4-FFF2-40B4-BE49-F238E27FC236}">
                  <a16:creationId xmlns:a16="http://schemas.microsoft.com/office/drawing/2014/main" id="{BFE351DB-6184-60C9-7EA2-DEA94F6C5A97}"/>
                </a:ext>
              </a:extLst>
            </p:cNvPr>
            <p:cNvSpPr/>
            <p:nvPr/>
          </p:nvSpPr>
          <p:spPr>
            <a:xfrm>
              <a:off x="8127993" y="2672206"/>
              <a:ext cx="31846" cy="959771"/>
            </a:xfrm>
            <a:custGeom>
              <a:avLst/>
              <a:gdLst>
                <a:gd name="connsiteX0" fmla="*/ 9532 w 31846"/>
                <a:gd name="connsiteY0" fmla="*/ 58294 h 959771"/>
                <a:gd name="connsiteX1" fmla="*/ 31757 w 31846"/>
                <a:gd name="connsiteY1" fmla="*/ 928244 h 959771"/>
                <a:gd name="connsiteX2" fmla="*/ 7 w 31846"/>
                <a:gd name="connsiteY2" fmla="*/ 734569 h 959771"/>
                <a:gd name="connsiteX3" fmla="*/ 28582 w 31846"/>
                <a:gd name="connsiteY3" fmla="*/ 404369 h 959771"/>
                <a:gd name="connsiteX4" fmla="*/ 9532 w 31846"/>
                <a:gd name="connsiteY4" fmla="*/ 112269 h 959771"/>
                <a:gd name="connsiteX5" fmla="*/ 9532 w 31846"/>
                <a:gd name="connsiteY5" fmla="*/ 58294 h 95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6" h="959771">
                  <a:moveTo>
                    <a:pt x="9532" y="58294"/>
                  </a:moveTo>
                  <a:cubicBezTo>
                    <a:pt x="13236" y="194290"/>
                    <a:pt x="33344" y="815532"/>
                    <a:pt x="31757" y="928244"/>
                  </a:cubicBezTo>
                  <a:cubicBezTo>
                    <a:pt x="30170" y="1040956"/>
                    <a:pt x="536" y="821881"/>
                    <a:pt x="7" y="734569"/>
                  </a:cubicBezTo>
                  <a:cubicBezTo>
                    <a:pt x="-522" y="647257"/>
                    <a:pt x="26995" y="508086"/>
                    <a:pt x="28582" y="404369"/>
                  </a:cubicBezTo>
                  <a:cubicBezTo>
                    <a:pt x="30169" y="300652"/>
                    <a:pt x="13765" y="164656"/>
                    <a:pt x="9532" y="112269"/>
                  </a:cubicBezTo>
                  <a:cubicBezTo>
                    <a:pt x="5299" y="59882"/>
                    <a:pt x="5828" y="-77702"/>
                    <a:pt x="9532" y="5829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2" name="フリーフォーム 421">
              <a:extLst>
                <a:ext uri="{FF2B5EF4-FFF2-40B4-BE49-F238E27FC236}">
                  <a16:creationId xmlns:a16="http://schemas.microsoft.com/office/drawing/2014/main" id="{9A76F15A-42F5-3938-E4DD-35BF1AAA0EEA}"/>
                </a:ext>
              </a:extLst>
            </p:cNvPr>
            <p:cNvSpPr/>
            <p:nvPr/>
          </p:nvSpPr>
          <p:spPr>
            <a:xfrm>
              <a:off x="7831971" y="1853178"/>
              <a:ext cx="84692" cy="871393"/>
            </a:xfrm>
            <a:custGeom>
              <a:avLst/>
              <a:gdLst>
                <a:gd name="connsiteX0" fmla="*/ 19804 w 84692"/>
                <a:gd name="connsiteY0" fmla="*/ 1022 h 871393"/>
                <a:gd name="connsiteX1" fmla="*/ 3929 w 84692"/>
                <a:gd name="connsiteY1" fmla="*/ 216922 h 871393"/>
                <a:gd name="connsiteX2" fmla="*/ 48379 w 84692"/>
                <a:gd name="connsiteY2" fmla="*/ 280422 h 871393"/>
                <a:gd name="connsiteX3" fmla="*/ 22979 w 84692"/>
                <a:gd name="connsiteY3" fmla="*/ 289947 h 871393"/>
                <a:gd name="connsiteX4" fmla="*/ 76954 w 84692"/>
                <a:gd name="connsiteY4" fmla="*/ 378847 h 871393"/>
                <a:gd name="connsiteX5" fmla="*/ 45204 w 84692"/>
                <a:gd name="connsiteY5" fmla="*/ 439172 h 871393"/>
                <a:gd name="connsiteX6" fmla="*/ 80129 w 84692"/>
                <a:gd name="connsiteY6" fmla="*/ 470922 h 871393"/>
                <a:gd name="connsiteX7" fmla="*/ 35679 w 84692"/>
                <a:gd name="connsiteY7" fmla="*/ 521722 h 871393"/>
                <a:gd name="connsiteX8" fmla="*/ 29329 w 84692"/>
                <a:gd name="connsiteY8" fmla="*/ 782072 h 871393"/>
                <a:gd name="connsiteX9" fmla="*/ 29329 w 84692"/>
                <a:gd name="connsiteY9" fmla="*/ 693172 h 871393"/>
                <a:gd name="connsiteX10" fmla="*/ 754 w 84692"/>
                <a:gd name="connsiteY10" fmla="*/ 870972 h 871393"/>
                <a:gd name="connsiteX11" fmla="*/ 64254 w 84692"/>
                <a:gd name="connsiteY11" fmla="*/ 632847 h 871393"/>
                <a:gd name="connsiteX12" fmla="*/ 83304 w 84692"/>
                <a:gd name="connsiteY12" fmla="*/ 464572 h 871393"/>
                <a:gd name="connsiteX13" fmla="*/ 32504 w 84692"/>
                <a:gd name="connsiteY13" fmla="*/ 315347 h 871393"/>
                <a:gd name="connsiteX14" fmla="*/ 19804 w 84692"/>
                <a:gd name="connsiteY14" fmla="*/ 1022 h 87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692" h="871393">
                  <a:moveTo>
                    <a:pt x="19804" y="1022"/>
                  </a:moveTo>
                  <a:cubicBezTo>
                    <a:pt x="15041" y="-15382"/>
                    <a:pt x="-833" y="170355"/>
                    <a:pt x="3929" y="216922"/>
                  </a:cubicBezTo>
                  <a:cubicBezTo>
                    <a:pt x="8691" y="263489"/>
                    <a:pt x="45204" y="268251"/>
                    <a:pt x="48379" y="280422"/>
                  </a:cubicBezTo>
                  <a:cubicBezTo>
                    <a:pt x="51554" y="292593"/>
                    <a:pt x="18216" y="273543"/>
                    <a:pt x="22979" y="289947"/>
                  </a:cubicBezTo>
                  <a:cubicBezTo>
                    <a:pt x="27742" y="306351"/>
                    <a:pt x="73250" y="353976"/>
                    <a:pt x="76954" y="378847"/>
                  </a:cubicBezTo>
                  <a:cubicBezTo>
                    <a:pt x="80658" y="403718"/>
                    <a:pt x="44675" y="423826"/>
                    <a:pt x="45204" y="439172"/>
                  </a:cubicBezTo>
                  <a:cubicBezTo>
                    <a:pt x="45733" y="454518"/>
                    <a:pt x="81716" y="457164"/>
                    <a:pt x="80129" y="470922"/>
                  </a:cubicBezTo>
                  <a:cubicBezTo>
                    <a:pt x="78542" y="484680"/>
                    <a:pt x="44146" y="469864"/>
                    <a:pt x="35679" y="521722"/>
                  </a:cubicBezTo>
                  <a:cubicBezTo>
                    <a:pt x="27212" y="573580"/>
                    <a:pt x="30387" y="753497"/>
                    <a:pt x="29329" y="782072"/>
                  </a:cubicBezTo>
                  <a:cubicBezTo>
                    <a:pt x="28271" y="810647"/>
                    <a:pt x="34092" y="678355"/>
                    <a:pt x="29329" y="693172"/>
                  </a:cubicBezTo>
                  <a:cubicBezTo>
                    <a:pt x="24566" y="707989"/>
                    <a:pt x="-5067" y="881026"/>
                    <a:pt x="754" y="870972"/>
                  </a:cubicBezTo>
                  <a:cubicBezTo>
                    <a:pt x="6575" y="860918"/>
                    <a:pt x="50496" y="700580"/>
                    <a:pt x="64254" y="632847"/>
                  </a:cubicBezTo>
                  <a:cubicBezTo>
                    <a:pt x="78012" y="565114"/>
                    <a:pt x="88596" y="517489"/>
                    <a:pt x="83304" y="464572"/>
                  </a:cubicBezTo>
                  <a:cubicBezTo>
                    <a:pt x="78012" y="411655"/>
                    <a:pt x="45204" y="386255"/>
                    <a:pt x="32504" y="315347"/>
                  </a:cubicBezTo>
                  <a:cubicBezTo>
                    <a:pt x="19804" y="244439"/>
                    <a:pt x="24567" y="17426"/>
                    <a:pt x="19804" y="102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3" name="フリーフォーム 422">
              <a:extLst>
                <a:ext uri="{FF2B5EF4-FFF2-40B4-BE49-F238E27FC236}">
                  <a16:creationId xmlns:a16="http://schemas.microsoft.com/office/drawing/2014/main" id="{6ED9894C-3A5F-203D-5C08-90D0C750491F}"/>
                </a:ext>
              </a:extLst>
            </p:cNvPr>
            <p:cNvSpPr/>
            <p:nvPr/>
          </p:nvSpPr>
          <p:spPr>
            <a:xfrm>
              <a:off x="7346622" y="2050891"/>
              <a:ext cx="213450" cy="552016"/>
            </a:xfrm>
            <a:custGeom>
              <a:avLst/>
              <a:gdLst>
                <a:gd name="connsiteX0" fmla="*/ 3503 w 213450"/>
                <a:gd name="connsiteY0" fmla="*/ 16034 h 552016"/>
                <a:gd name="connsiteX1" fmla="*/ 149553 w 213450"/>
                <a:gd name="connsiteY1" fmla="*/ 108109 h 552016"/>
                <a:gd name="connsiteX2" fmla="*/ 133678 w 213450"/>
                <a:gd name="connsiteY2" fmla="*/ 355759 h 552016"/>
                <a:gd name="connsiteX3" fmla="*/ 79703 w 213450"/>
                <a:gd name="connsiteY3" fmla="*/ 549434 h 552016"/>
                <a:gd name="connsiteX4" fmla="*/ 149553 w 213450"/>
                <a:gd name="connsiteY4" fmla="*/ 451009 h 552016"/>
                <a:gd name="connsiteX5" fmla="*/ 213053 w 213450"/>
                <a:gd name="connsiteY5" fmla="*/ 225584 h 552016"/>
                <a:gd name="connsiteX6" fmla="*/ 174953 w 213450"/>
                <a:gd name="connsiteY6" fmla="*/ 384334 h 552016"/>
                <a:gd name="connsiteX7" fmla="*/ 143203 w 213450"/>
                <a:gd name="connsiteY7" fmla="*/ 397034 h 552016"/>
                <a:gd name="connsiteX8" fmla="*/ 184478 w 213450"/>
                <a:gd name="connsiteY8" fmla="*/ 263684 h 552016"/>
                <a:gd name="connsiteX9" fmla="*/ 159078 w 213450"/>
                <a:gd name="connsiteY9" fmla="*/ 260509 h 552016"/>
                <a:gd name="connsiteX10" fmla="*/ 168603 w 213450"/>
                <a:gd name="connsiteY10" fmla="*/ 139859 h 552016"/>
                <a:gd name="connsiteX11" fmla="*/ 54303 w 213450"/>
                <a:gd name="connsiteY11" fmla="*/ 12859 h 552016"/>
                <a:gd name="connsiteX12" fmla="*/ 3503 w 213450"/>
                <a:gd name="connsiteY12" fmla="*/ 16034 h 55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3450" h="552016">
                  <a:moveTo>
                    <a:pt x="3503" y="16034"/>
                  </a:moveTo>
                  <a:cubicBezTo>
                    <a:pt x="19378" y="31909"/>
                    <a:pt x="127857" y="51488"/>
                    <a:pt x="149553" y="108109"/>
                  </a:cubicBezTo>
                  <a:cubicBezTo>
                    <a:pt x="171249" y="164730"/>
                    <a:pt x="145320" y="282205"/>
                    <a:pt x="133678" y="355759"/>
                  </a:cubicBezTo>
                  <a:cubicBezTo>
                    <a:pt x="122036" y="429313"/>
                    <a:pt x="77057" y="533559"/>
                    <a:pt x="79703" y="549434"/>
                  </a:cubicBezTo>
                  <a:cubicBezTo>
                    <a:pt x="82349" y="565309"/>
                    <a:pt x="127328" y="504984"/>
                    <a:pt x="149553" y="451009"/>
                  </a:cubicBezTo>
                  <a:cubicBezTo>
                    <a:pt x="171778" y="397034"/>
                    <a:pt x="208820" y="236697"/>
                    <a:pt x="213053" y="225584"/>
                  </a:cubicBezTo>
                  <a:cubicBezTo>
                    <a:pt x="217286" y="214472"/>
                    <a:pt x="186595" y="355759"/>
                    <a:pt x="174953" y="384334"/>
                  </a:cubicBezTo>
                  <a:cubicBezTo>
                    <a:pt x="163311" y="412909"/>
                    <a:pt x="141616" y="417142"/>
                    <a:pt x="143203" y="397034"/>
                  </a:cubicBezTo>
                  <a:cubicBezTo>
                    <a:pt x="144791" y="376926"/>
                    <a:pt x="181832" y="286438"/>
                    <a:pt x="184478" y="263684"/>
                  </a:cubicBezTo>
                  <a:cubicBezTo>
                    <a:pt x="187124" y="240930"/>
                    <a:pt x="161724" y="281146"/>
                    <a:pt x="159078" y="260509"/>
                  </a:cubicBezTo>
                  <a:cubicBezTo>
                    <a:pt x="156432" y="239872"/>
                    <a:pt x="186066" y="181134"/>
                    <a:pt x="168603" y="139859"/>
                  </a:cubicBezTo>
                  <a:cubicBezTo>
                    <a:pt x="151141" y="98584"/>
                    <a:pt x="79174" y="34555"/>
                    <a:pt x="54303" y="12859"/>
                  </a:cubicBezTo>
                  <a:cubicBezTo>
                    <a:pt x="29432" y="-8837"/>
                    <a:pt x="-12372" y="159"/>
                    <a:pt x="3503" y="1603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4" name="フリーフォーム 423">
              <a:extLst>
                <a:ext uri="{FF2B5EF4-FFF2-40B4-BE49-F238E27FC236}">
                  <a16:creationId xmlns:a16="http://schemas.microsoft.com/office/drawing/2014/main" id="{F7E07C6C-8624-AE9E-D51C-E0C1DD3E6A4E}"/>
                </a:ext>
              </a:extLst>
            </p:cNvPr>
            <p:cNvSpPr/>
            <p:nvPr/>
          </p:nvSpPr>
          <p:spPr>
            <a:xfrm>
              <a:off x="5104654" y="5199104"/>
              <a:ext cx="520766" cy="22373"/>
            </a:xfrm>
            <a:custGeom>
              <a:avLst/>
              <a:gdLst>
                <a:gd name="connsiteX0" fmla="*/ 3204 w 520766"/>
                <a:gd name="connsiteY0" fmla="*/ 16909 h 22373"/>
                <a:gd name="connsiteX1" fmla="*/ 445656 w 520766"/>
                <a:gd name="connsiteY1" fmla="*/ 16909 h 22373"/>
                <a:gd name="connsiteX2" fmla="*/ 140856 w 520766"/>
                <a:gd name="connsiteY2" fmla="*/ 21825 h 22373"/>
                <a:gd name="connsiteX3" fmla="*/ 519398 w 520766"/>
                <a:gd name="connsiteY3" fmla="*/ 2161 h 22373"/>
                <a:gd name="connsiteX4" fmla="*/ 258843 w 520766"/>
                <a:gd name="connsiteY4" fmla="*/ 2161 h 22373"/>
                <a:gd name="connsiteX5" fmla="*/ 3204 w 520766"/>
                <a:gd name="connsiteY5" fmla="*/ 16909 h 22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766" h="22373">
                  <a:moveTo>
                    <a:pt x="3204" y="16909"/>
                  </a:moveTo>
                  <a:cubicBezTo>
                    <a:pt x="34340" y="19367"/>
                    <a:pt x="422714" y="16090"/>
                    <a:pt x="445656" y="16909"/>
                  </a:cubicBezTo>
                  <a:cubicBezTo>
                    <a:pt x="468598" y="17728"/>
                    <a:pt x="128566" y="24283"/>
                    <a:pt x="140856" y="21825"/>
                  </a:cubicBezTo>
                  <a:cubicBezTo>
                    <a:pt x="153146" y="19367"/>
                    <a:pt x="499734" y="5438"/>
                    <a:pt x="519398" y="2161"/>
                  </a:cubicBezTo>
                  <a:cubicBezTo>
                    <a:pt x="539063" y="-1116"/>
                    <a:pt x="341598" y="-297"/>
                    <a:pt x="258843" y="2161"/>
                  </a:cubicBezTo>
                  <a:cubicBezTo>
                    <a:pt x="176088" y="4619"/>
                    <a:pt x="-27932" y="14451"/>
                    <a:pt x="3204" y="1690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5" name="フリーフォーム 424">
              <a:extLst>
                <a:ext uri="{FF2B5EF4-FFF2-40B4-BE49-F238E27FC236}">
                  <a16:creationId xmlns:a16="http://schemas.microsoft.com/office/drawing/2014/main" id="{DC010F50-17CD-E23E-CAB7-2CB336D5EBC5}"/>
                </a:ext>
              </a:extLst>
            </p:cNvPr>
            <p:cNvSpPr/>
            <p:nvPr/>
          </p:nvSpPr>
          <p:spPr>
            <a:xfrm>
              <a:off x="5082653" y="5395869"/>
              <a:ext cx="419541" cy="72557"/>
            </a:xfrm>
            <a:custGeom>
              <a:avLst/>
              <a:gdLst>
                <a:gd name="connsiteX0" fmla="*/ 35037 w 419541"/>
                <a:gd name="connsiteY0" fmla="*/ 2041 h 72557"/>
                <a:gd name="connsiteX1" fmla="*/ 418495 w 419541"/>
                <a:gd name="connsiteY1" fmla="*/ 16789 h 72557"/>
                <a:gd name="connsiteX2" fmla="*/ 153024 w 419541"/>
                <a:gd name="connsiteY2" fmla="*/ 26621 h 72557"/>
                <a:gd name="connsiteX3" fmla="*/ 290676 w 419541"/>
                <a:gd name="connsiteY3" fmla="*/ 51202 h 72557"/>
                <a:gd name="connsiteX4" fmla="*/ 624 w 419541"/>
                <a:gd name="connsiteY4" fmla="*/ 70866 h 72557"/>
                <a:gd name="connsiteX5" fmla="*/ 384082 w 419541"/>
                <a:gd name="connsiteY5" fmla="*/ 65950 h 72557"/>
                <a:gd name="connsiteX6" fmla="*/ 35037 w 419541"/>
                <a:gd name="connsiteY6" fmla="*/ 2041 h 7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541" h="72557">
                  <a:moveTo>
                    <a:pt x="35037" y="2041"/>
                  </a:moveTo>
                  <a:cubicBezTo>
                    <a:pt x="40773" y="-6153"/>
                    <a:pt x="398831" y="12692"/>
                    <a:pt x="418495" y="16789"/>
                  </a:cubicBezTo>
                  <a:cubicBezTo>
                    <a:pt x="438160" y="20886"/>
                    <a:pt x="174327" y="20886"/>
                    <a:pt x="153024" y="26621"/>
                  </a:cubicBezTo>
                  <a:cubicBezTo>
                    <a:pt x="131721" y="32357"/>
                    <a:pt x="316076" y="43828"/>
                    <a:pt x="290676" y="51202"/>
                  </a:cubicBezTo>
                  <a:cubicBezTo>
                    <a:pt x="265276" y="58576"/>
                    <a:pt x="-14944" y="68408"/>
                    <a:pt x="624" y="70866"/>
                  </a:cubicBezTo>
                  <a:cubicBezTo>
                    <a:pt x="16192" y="73324"/>
                    <a:pt x="379985" y="74143"/>
                    <a:pt x="384082" y="65950"/>
                  </a:cubicBezTo>
                  <a:cubicBezTo>
                    <a:pt x="388179" y="57757"/>
                    <a:pt x="29301" y="10235"/>
                    <a:pt x="35037" y="204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6" name="フリーフォーム 425">
              <a:extLst>
                <a:ext uri="{FF2B5EF4-FFF2-40B4-BE49-F238E27FC236}">
                  <a16:creationId xmlns:a16="http://schemas.microsoft.com/office/drawing/2014/main" id="{1D9D9ADD-0E67-3C37-C6D2-E878C149CAE7}"/>
                </a:ext>
              </a:extLst>
            </p:cNvPr>
            <p:cNvSpPr/>
            <p:nvPr/>
          </p:nvSpPr>
          <p:spPr>
            <a:xfrm>
              <a:off x="5086220" y="5545236"/>
              <a:ext cx="538749" cy="83754"/>
            </a:xfrm>
            <a:custGeom>
              <a:avLst/>
              <a:gdLst>
                <a:gd name="connsiteX0" fmla="*/ 1974 w 538749"/>
                <a:gd name="connsiteY0" fmla="*/ 158 h 83754"/>
                <a:gd name="connsiteX1" fmla="*/ 483754 w 538749"/>
                <a:gd name="connsiteY1" fmla="*/ 14906 h 83754"/>
                <a:gd name="connsiteX2" fmla="*/ 119961 w 538749"/>
                <a:gd name="connsiteY2" fmla="*/ 29654 h 83754"/>
                <a:gd name="connsiteX3" fmla="*/ 518167 w 538749"/>
                <a:gd name="connsiteY3" fmla="*/ 54235 h 83754"/>
                <a:gd name="connsiteX4" fmla="*/ 90464 w 538749"/>
                <a:gd name="connsiteY4" fmla="*/ 83732 h 83754"/>
                <a:gd name="connsiteX5" fmla="*/ 532915 w 538749"/>
                <a:gd name="connsiteY5" fmla="*/ 49319 h 83754"/>
                <a:gd name="connsiteX6" fmla="*/ 321522 w 538749"/>
                <a:gd name="connsiteY6" fmla="*/ 24738 h 83754"/>
                <a:gd name="connsiteX7" fmla="*/ 1974 w 538749"/>
                <a:gd name="connsiteY7" fmla="*/ 158 h 83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8749" h="83754">
                  <a:moveTo>
                    <a:pt x="1974" y="158"/>
                  </a:moveTo>
                  <a:cubicBezTo>
                    <a:pt x="29013" y="-1481"/>
                    <a:pt x="464090" y="9990"/>
                    <a:pt x="483754" y="14906"/>
                  </a:cubicBezTo>
                  <a:cubicBezTo>
                    <a:pt x="503418" y="19822"/>
                    <a:pt x="114226" y="23099"/>
                    <a:pt x="119961" y="29654"/>
                  </a:cubicBezTo>
                  <a:cubicBezTo>
                    <a:pt x="125697" y="36209"/>
                    <a:pt x="523083" y="45222"/>
                    <a:pt x="518167" y="54235"/>
                  </a:cubicBezTo>
                  <a:cubicBezTo>
                    <a:pt x="513251" y="63248"/>
                    <a:pt x="88006" y="84551"/>
                    <a:pt x="90464" y="83732"/>
                  </a:cubicBezTo>
                  <a:cubicBezTo>
                    <a:pt x="92922" y="82913"/>
                    <a:pt x="494405" y="59151"/>
                    <a:pt x="532915" y="49319"/>
                  </a:cubicBezTo>
                  <a:cubicBezTo>
                    <a:pt x="571425" y="39487"/>
                    <a:pt x="410012" y="28835"/>
                    <a:pt x="321522" y="24738"/>
                  </a:cubicBezTo>
                  <a:cubicBezTo>
                    <a:pt x="233032" y="20641"/>
                    <a:pt x="-25065" y="1797"/>
                    <a:pt x="1974" y="15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4172720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図 5" descr="屋外, 水, フロント, 若い が含まれている画像&#10;&#10;自動的に生成された説明" hidden="1">
            <a:extLst>
              <a:ext uri="{FF2B5EF4-FFF2-40B4-BE49-F238E27FC236}">
                <a16:creationId xmlns:a16="http://schemas.microsoft.com/office/drawing/2014/main" id="{0E2130EF-7B14-D29C-5CFB-6281CC7966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02178"/>
            <a:ext cx="12794950" cy="7996844"/>
          </a:xfrm>
          <a:prstGeom prst="rect">
            <a:avLst/>
          </a:prstGeom>
        </p:spPr>
      </p:pic>
      <p:grpSp>
        <p:nvGrpSpPr>
          <p:cNvPr id="204" name="グループ化 203">
            <a:extLst>
              <a:ext uri="{FF2B5EF4-FFF2-40B4-BE49-F238E27FC236}">
                <a16:creationId xmlns:a16="http://schemas.microsoft.com/office/drawing/2014/main" id="{45E23CAF-7522-A850-1401-CED3D572EE27}"/>
              </a:ext>
            </a:extLst>
          </p:cNvPr>
          <p:cNvGrpSpPr/>
          <p:nvPr/>
        </p:nvGrpSpPr>
        <p:grpSpPr>
          <a:xfrm>
            <a:off x="4387430" y="2501900"/>
            <a:ext cx="4624519" cy="6339820"/>
            <a:chOff x="4387430" y="2501900"/>
            <a:chExt cx="4624519" cy="633982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C96F6CF-D881-F6B9-7D1C-D85A26254AEB}"/>
                </a:ext>
              </a:extLst>
            </p:cNvPr>
            <p:cNvSpPr/>
            <p:nvPr/>
          </p:nvSpPr>
          <p:spPr>
            <a:xfrm>
              <a:off x="6004273" y="2819394"/>
              <a:ext cx="336244" cy="417284"/>
            </a:xfrm>
            <a:custGeom>
              <a:avLst/>
              <a:gdLst>
                <a:gd name="connsiteX0" fmla="*/ 336202 w 336244"/>
                <a:gd name="connsiteY0" fmla="*/ 6 h 417284"/>
                <a:gd name="connsiteX1" fmla="*/ 53627 w 336244"/>
                <a:gd name="connsiteY1" fmla="*/ 133356 h 417284"/>
                <a:gd name="connsiteX2" fmla="*/ 69502 w 336244"/>
                <a:gd name="connsiteY2" fmla="*/ 107956 h 417284"/>
                <a:gd name="connsiteX3" fmla="*/ 2827 w 336244"/>
                <a:gd name="connsiteY3" fmla="*/ 215906 h 417284"/>
                <a:gd name="connsiteX4" fmla="*/ 12352 w 336244"/>
                <a:gd name="connsiteY4" fmla="*/ 415931 h 417284"/>
                <a:gd name="connsiteX5" fmla="*/ 12352 w 336244"/>
                <a:gd name="connsiteY5" fmla="*/ 292106 h 417284"/>
                <a:gd name="connsiteX6" fmla="*/ 113952 w 336244"/>
                <a:gd name="connsiteY6" fmla="*/ 73031 h 417284"/>
                <a:gd name="connsiteX7" fmla="*/ 31402 w 336244"/>
                <a:gd name="connsiteY7" fmla="*/ 127006 h 417284"/>
                <a:gd name="connsiteX8" fmla="*/ 336202 w 336244"/>
                <a:gd name="connsiteY8" fmla="*/ 6 h 417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44" h="417284">
                  <a:moveTo>
                    <a:pt x="336202" y="6"/>
                  </a:moveTo>
                  <a:cubicBezTo>
                    <a:pt x="339906" y="1064"/>
                    <a:pt x="98077" y="115364"/>
                    <a:pt x="53627" y="133356"/>
                  </a:cubicBezTo>
                  <a:cubicBezTo>
                    <a:pt x="9177" y="151348"/>
                    <a:pt x="69502" y="107956"/>
                    <a:pt x="69502" y="107956"/>
                  </a:cubicBezTo>
                  <a:cubicBezTo>
                    <a:pt x="61035" y="121714"/>
                    <a:pt x="12352" y="164577"/>
                    <a:pt x="2827" y="215906"/>
                  </a:cubicBezTo>
                  <a:cubicBezTo>
                    <a:pt x="-6698" y="267235"/>
                    <a:pt x="10765" y="403231"/>
                    <a:pt x="12352" y="415931"/>
                  </a:cubicBezTo>
                  <a:cubicBezTo>
                    <a:pt x="13939" y="428631"/>
                    <a:pt x="-4581" y="349256"/>
                    <a:pt x="12352" y="292106"/>
                  </a:cubicBezTo>
                  <a:cubicBezTo>
                    <a:pt x="29285" y="234956"/>
                    <a:pt x="110777" y="100548"/>
                    <a:pt x="113952" y="73031"/>
                  </a:cubicBezTo>
                  <a:cubicBezTo>
                    <a:pt x="117127" y="45514"/>
                    <a:pt x="-4581" y="134944"/>
                    <a:pt x="31402" y="127006"/>
                  </a:cubicBezTo>
                  <a:cubicBezTo>
                    <a:pt x="67385" y="119069"/>
                    <a:pt x="332498" y="-1052"/>
                    <a:pt x="336202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F521E24-04E9-3BB2-46BD-B87F5959918D}"/>
                </a:ext>
              </a:extLst>
            </p:cNvPr>
            <p:cNvSpPr/>
            <p:nvPr/>
          </p:nvSpPr>
          <p:spPr>
            <a:xfrm>
              <a:off x="6062603" y="2808842"/>
              <a:ext cx="260255" cy="96302"/>
            </a:xfrm>
            <a:custGeom>
              <a:avLst/>
              <a:gdLst>
                <a:gd name="connsiteX0" fmla="*/ 252472 w 260255"/>
                <a:gd name="connsiteY0" fmla="*/ 1033 h 96302"/>
                <a:gd name="connsiteX1" fmla="*/ 36572 w 260255"/>
                <a:gd name="connsiteY1" fmla="*/ 86758 h 96302"/>
                <a:gd name="connsiteX2" fmla="*/ 11172 w 260255"/>
                <a:gd name="connsiteY2" fmla="*/ 89933 h 96302"/>
                <a:gd name="connsiteX3" fmla="*/ 154047 w 260255"/>
                <a:gd name="connsiteY3" fmla="*/ 48658 h 96302"/>
                <a:gd name="connsiteX4" fmla="*/ 208022 w 260255"/>
                <a:gd name="connsiteY4" fmla="*/ 39133 h 96302"/>
                <a:gd name="connsiteX5" fmla="*/ 252472 w 260255"/>
                <a:gd name="connsiteY5" fmla="*/ 1033 h 9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255" h="96302">
                  <a:moveTo>
                    <a:pt x="252472" y="1033"/>
                  </a:moveTo>
                  <a:cubicBezTo>
                    <a:pt x="223897" y="8971"/>
                    <a:pt x="76789" y="71941"/>
                    <a:pt x="36572" y="86758"/>
                  </a:cubicBezTo>
                  <a:cubicBezTo>
                    <a:pt x="-3645" y="101575"/>
                    <a:pt x="-8407" y="96283"/>
                    <a:pt x="11172" y="89933"/>
                  </a:cubicBezTo>
                  <a:cubicBezTo>
                    <a:pt x="30751" y="83583"/>
                    <a:pt x="121239" y="57125"/>
                    <a:pt x="154047" y="48658"/>
                  </a:cubicBezTo>
                  <a:cubicBezTo>
                    <a:pt x="186855" y="40191"/>
                    <a:pt x="193205" y="44954"/>
                    <a:pt x="208022" y="39133"/>
                  </a:cubicBezTo>
                  <a:cubicBezTo>
                    <a:pt x="222839" y="33312"/>
                    <a:pt x="281047" y="-6905"/>
                    <a:pt x="252472" y="10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1ABBE44-9D89-30D6-D9C1-5FBCB07FFF8E}"/>
                </a:ext>
              </a:extLst>
            </p:cNvPr>
            <p:cNvSpPr/>
            <p:nvPr/>
          </p:nvSpPr>
          <p:spPr>
            <a:xfrm>
              <a:off x="6132731" y="2568575"/>
              <a:ext cx="118856" cy="279901"/>
            </a:xfrm>
            <a:custGeom>
              <a:avLst/>
              <a:gdLst>
                <a:gd name="connsiteX0" fmla="*/ 118844 w 118856"/>
                <a:gd name="connsiteY0" fmla="*/ 279400 h 279901"/>
                <a:gd name="connsiteX1" fmla="*/ 29944 w 118856"/>
                <a:gd name="connsiteY1" fmla="*/ 234950 h 279901"/>
                <a:gd name="connsiteX2" fmla="*/ 1369 w 118856"/>
                <a:gd name="connsiteY2" fmla="*/ 209550 h 279901"/>
                <a:gd name="connsiteX3" fmla="*/ 4544 w 118856"/>
                <a:gd name="connsiteY3" fmla="*/ 69850 h 279901"/>
                <a:gd name="connsiteX4" fmla="*/ 4544 w 118856"/>
                <a:gd name="connsiteY4" fmla="*/ 88900 h 279901"/>
                <a:gd name="connsiteX5" fmla="*/ 36294 w 118856"/>
                <a:gd name="connsiteY5" fmla="*/ 0 h 279901"/>
                <a:gd name="connsiteX6" fmla="*/ 7719 w 118856"/>
                <a:gd name="connsiteY6" fmla="*/ 88900 h 279901"/>
                <a:gd name="connsiteX7" fmla="*/ 36294 w 118856"/>
                <a:gd name="connsiteY7" fmla="*/ 203200 h 279901"/>
                <a:gd name="connsiteX8" fmla="*/ 118844 w 118856"/>
                <a:gd name="connsiteY8" fmla="*/ 279400 h 27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856" h="279901">
                  <a:moveTo>
                    <a:pt x="118844" y="279400"/>
                  </a:moveTo>
                  <a:cubicBezTo>
                    <a:pt x="117786" y="284691"/>
                    <a:pt x="49523" y="246592"/>
                    <a:pt x="29944" y="234950"/>
                  </a:cubicBezTo>
                  <a:cubicBezTo>
                    <a:pt x="10365" y="223308"/>
                    <a:pt x="5602" y="237067"/>
                    <a:pt x="1369" y="209550"/>
                  </a:cubicBezTo>
                  <a:cubicBezTo>
                    <a:pt x="-2864" y="182033"/>
                    <a:pt x="4015" y="89958"/>
                    <a:pt x="4544" y="69850"/>
                  </a:cubicBezTo>
                  <a:cubicBezTo>
                    <a:pt x="5073" y="49742"/>
                    <a:pt x="-748" y="100542"/>
                    <a:pt x="4544" y="88900"/>
                  </a:cubicBezTo>
                  <a:cubicBezTo>
                    <a:pt x="9836" y="77258"/>
                    <a:pt x="35765" y="0"/>
                    <a:pt x="36294" y="0"/>
                  </a:cubicBezTo>
                  <a:cubicBezTo>
                    <a:pt x="36823" y="0"/>
                    <a:pt x="7719" y="55033"/>
                    <a:pt x="7719" y="88900"/>
                  </a:cubicBezTo>
                  <a:cubicBezTo>
                    <a:pt x="7719" y="122767"/>
                    <a:pt x="20419" y="169333"/>
                    <a:pt x="36294" y="203200"/>
                  </a:cubicBezTo>
                  <a:cubicBezTo>
                    <a:pt x="52169" y="237067"/>
                    <a:pt x="119902" y="274109"/>
                    <a:pt x="118844" y="2794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EC73167D-B7AA-B5BC-DF89-93ACFAA0AA20}"/>
                </a:ext>
              </a:extLst>
            </p:cNvPr>
            <p:cNvSpPr/>
            <p:nvPr/>
          </p:nvSpPr>
          <p:spPr>
            <a:xfrm>
              <a:off x="6199833" y="2501900"/>
              <a:ext cx="229542" cy="350047"/>
            </a:xfrm>
            <a:custGeom>
              <a:avLst/>
              <a:gdLst>
                <a:gd name="connsiteX0" fmla="*/ 229542 w 229542"/>
                <a:gd name="connsiteY0" fmla="*/ 0 h 350047"/>
                <a:gd name="connsiteX1" fmla="*/ 32692 w 229542"/>
                <a:gd name="connsiteY1" fmla="*/ 127000 h 350047"/>
                <a:gd name="connsiteX2" fmla="*/ 19992 w 229542"/>
                <a:gd name="connsiteY2" fmla="*/ 187325 h 350047"/>
                <a:gd name="connsiteX3" fmla="*/ 42217 w 229542"/>
                <a:gd name="connsiteY3" fmla="*/ 339725 h 350047"/>
                <a:gd name="connsiteX4" fmla="*/ 10467 w 229542"/>
                <a:gd name="connsiteY4" fmla="*/ 282575 h 350047"/>
                <a:gd name="connsiteX5" fmla="*/ 4117 w 229542"/>
                <a:gd name="connsiteY5" fmla="*/ 222250 h 350047"/>
                <a:gd name="connsiteX6" fmla="*/ 4117 w 229542"/>
                <a:gd name="connsiteY6" fmla="*/ 95250 h 350047"/>
                <a:gd name="connsiteX7" fmla="*/ 942 w 229542"/>
                <a:gd name="connsiteY7" fmla="*/ 161925 h 350047"/>
                <a:gd name="connsiteX8" fmla="*/ 23167 w 229542"/>
                <a:gd name="connsiteY8" fmla="*/ 346075 h 350047"/>
                <a:gd name="connsiteX9" fmla="*/ 16817 w 229542"/>
                <a:gd name="connsiteY9" fmla="*/ 279400 h 350047"/>
                <a:gd name="connsiteX10" fmla="*/ 58092 w 229542"/>
                <a:gd name="connsiteY10" fmla="*/ 174625 h 350047"/>
                <a:gd name="connsiteX11" fmla="*/ 54917 w 229542"/>
                <a:gd name="connsiteY11" fmla="*/ 273050 h 350047"/>
                <a:gd name="connsiteX12" fmla="*/ 93017 w 229542"/>
                <a:gd name="connsiteY12" fmla="*/ 98425 h 350047"/>
                <a:gd name="connsiteX13" fmla="*/ 42217 w 229542"/>
                <a:gd name="connsiteY13" fmla="*/ 133350 h 350047"/>
                <a:gd name="connsiteX14" fmla="*/ 229542 w 229542"/>
                <a:gd name="connsiteY14" fmla="*/ 0 h 350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42" h="350047">
                  <a:moveTo>
                    <a:pt x="229542" y="0"/>
                  </a:moveTo>
                  <a:cubicBezTo>
                    <a:pt x="148579" y="47889"/>
                    <a:pt x="67617" y="95779"/>
                    <a:pt x="32692" y="127000"/>
                  </a:cubicBezTo>
                  <a:cubicBezTo>
                    <a:pt x="-2233" y="158221"/>
                    <a:pt x="18405" y="151871"/>
                    <a:pt x="19992" y="187325"/>
                  </a:cubicBezTo>
                  <a:cubicBezTo>
                    <a:pt x="21579" y="222779"/>
                    <a:pt x="43804" y="323850"/>
                    <a:pt x="42217" y="339725"/>
                  </a:cubicBezTo>
                  <a:cubicBezTo>
                    <a:pt x="40629" y="355600"/>
                    <a:pt x="16817" y="302154"/>
                    <a:pt x="10467" y="282575"/>
                  </a:cubicBezTo>
                  <a:cubicBezTo>
                    <a:pt x="4117" y="262996"/>
                    <a:pt x="5175" y="253471"/>
                    <a:pt x="4117" y="222250"/>
                  </a:cubicBezTo>
                  <a:cubicBezTo>
                    <a:pt x="3059" y="191029"/>
                    <a:pt x="4646" y="105304"/>
                    <a:pt x="4117" y="95250"/>
                  </a:cubicBezTo>
                  <a:cubicBezTo>
                    <a:pt x="3588" y="85196"/>
                    <a:pt x="-2233" y="120121"/>
                    <a:pt x="942" y="161925"/>
                  </a:cubicBezTo>
                  <a:cubicBezTo>
                    <a:pt x="4117" y="203729"/>
                    <a:pt x="20521" y="326496"/>
                    <a:pt x="23167" y="346075"/>
                  </a:cubicBezTo>
                  <a:cubicBezTo>
                    <a:pt x="25813" y="365654"/>
                    <a:pt x="10996" y="307975"/>
                    <a:pt x="16817" y="279400"/>
                  </a:cubicBezTo>
                  <a:cubicBezTo>
                    <a:pt x="22638" y="250825"/>
                    <a:pt x="51742" y="175683"/>
                    <a:pt x="58092" y="174625"/>
                  </a:cubicBezTo>
                  <a:cubicBezTo>
                    <a:pt x="64442" y="173567"/>
                    <a:pt x="49096" y="285750"/>
                    <a:pt x="54917" y="273050"/>
                  </a:cubicBezTo>
                  <a:cubicBezTo>
                    <a:pt x="60738" y="260350"/>
                    <a:pt x="95134" y="121708"/>
                    <a:pt x="93017" y="98425"/>
                  </a:cubicBezTo>
                  <a:cubicBezTo>
                    <a:pt x="90900" y="75142"/>
                    <a:pt x="42217" y="133350"/>
                    <a:pt x="42217" y="133350"/>
                  </a:cubicBezTo>
                  <a:lnTo>
                    <a:pt x="229542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034F846-9072-58F9-AE9E-93AEABE42938}"/>
                </a:ext>
              </a:extLst>
            </p:cNvPr>
            <p:cNvSpPr/>
            <p:nvPr/>
          </p:nvSpPr>
          <p:spPr>
            <a:xfrm>
              <a:off x="6171961" y="2706118"/>
              <a:ext cx="333964" cy="148306"/>
            </a:xfrm>
            <a:custGeom>
              <a:avLst/>
              <a:gdLst>
                <a:gd name="connsiteX0" fmla="*/ 239 w 333964"/>
                <a:gd name="connsiteY0" fmla="*/ 148207 h 148306"/>
                <a:gd name="connsiteX1" fmla="*/ 162164 w 333964"/>
                <a:gd name="connsiteY1" fmla="*/ 30732 h 148306"/>
                <a:gd name="connsiteX2" fmla="*/ 168514 w 333964"/>
                <a:gd name="connsiteY2" fmla="*/ 27557 h 148306"/>
                <a:gd name="connsiteX3" fmla="*/ 333614 w 333964"/>
                <a:gd name="connsiteY3" fmla="*/ 18032 h 148306"/>
                <a:gd name="connsiteX4" fmla="*/ 209789 w 333964"/>
                <a:gd name="connsiteY4" fmla="*/ 14857 h 148306"/>
                <a:gd name="connsiteX5" fmla="*/ 127239 w 333964"/>
                <a:gd name="connsiteY5" fmla="*/ 8507 h 148306"/>
                <a:gd name="connsiteX6" fmla="*/ 239 w 333964"/>
                <a:gd name="connsiteY6" fmla="*/ 148207 h 14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64" h="148306">
                  <a:moveTo>
                    <a:pt x="239" y="148207"/>
                  </a:moveTo>
                  <a:cubicBezTo>
                    <a:pt x="6060" y="151911"/>
                    <a:pt x="134118" y="50840"/>
                    <a:pt x="162164" y="30732"/>
                  </a:cubicBezTo>
                  <a:cubicBezTo>
                    <a:pt x="190210" y="10624"/>
                    <a:pt x="139939" y="29674"/>
                    <a:pt x="168514" y="27557"/>
                  </a:cubicBezTo>
                  <a:cubicBezTo>
                    <a:pt x="197089" y="25440"/>
                    <a:pt x="326735" y="20149"/>
                    <a:pt x="333614" y="18032"/>
                  </a:cubicBezTo>
                  <a:cubicBezTo>
                    <a:pt x="340493" y="15915"/>
                    <a:pt x="244185" y="16444"/>
                    <a:pt x="209789" y="14857"/>
                  </a:cubicBezTo>
                  <a:cubicBezTo>
                    <a:pt x="175393" y="13269"/>
                    <a:pt x="157931" y="-13189"/>
                    <a:pt x="127239" y="8507"/>
                  </a:cubicBezTo>
                  <a:cubicBezTo>
                    <a:pt x="96547" y="30203"/>
                    <a:pt x="-5582" y="144503"/>
                    <a:pt x="239" y="1482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F030E0FE-DB52-F0D3-F9E8-BBD1B79D9277}"/>
                </a:ext>
              </a:extLst>
            </p:cNvPr>
            <p:cNvSpPr/>
            <p:nvPr/>
          </p:nvSpPr>
          <p:spPr>
            <a:xfrm>
              <a:off x="6261100" y="2661363"/>
              <a:ext cx="680398" cy="484423"/>
            </a:xfrm>
            <a:custGeom>
              <a:avLst/>
              <a:gdLst>
                <a:gd name="connsiteX0" fmla="*/ 0 w 680398"/>
                <a:gd name="connsiteY0" fmla="*/ 62787 h 484423"/>
                <a:gd name="connsiteX1" fmla="*/ 244475 w 680398"/>
                <a:gd name="connsiteY1" fmla="*/ 5637 h 484423"/>
                <a:gd name="connsiteX2" fmla="*/ 292100 w 680398"/>
                <a:gd name="connsiteY2" fmla="*/ 2462 h 484423"/>
                <a:gd name="connsiteX3" fmla="*/ 279400 w 680398"/>
                <a:gd name="connsiteY3" fmla="*/ 8812 h 484423"/>
                <a:gd name="connsiteX4" fmla="*/ 396875 w 680398"/>
                <a:gd name="connsiteY4" fmla="*/ 53262 h 484423"/>
                <a:gd name="connsiteX5" fmla="*/ 428625 w 680398"/>
                <a:gd name="connsiteY5" fmla="*/ 62787 h 484423"/>
                <a:gd name="connsiteX6" fmla="*/ 476250 w 680398"/>
                <a:gd name="connsiteY6" fmla="*/ 116762 h 484423"/>
                <a:gd name="connsiteX7" fmla="*/ 498475 w 680398"/>
                <a:gd name="connsiteY7" fmla="*/ 167562 h 484423"/>
                <a:gd name="connsiteX8" fmla="*/ 679450 w 680398"/>
                <a:gd name="connsiteY8" fmla="*/ 481887 h 484423"/>
                <a:gd name="connsiteX9" fmla="*/ 561975 w 680398"/>
                <a:gd name="connsiteY9" fmla="*/ 300912 h 484423"/>
                <a:gd name="connsiteX10" fmla="*/ 393700 w 680398"/>
                <a:gd name="connsiteY10" fmla="*/ 37387 h 484423"/>
                <a:gd name="connsiteX11" fmla="*/ 311150 w 680398"/>
                <a:gd name="connsiteY11" fmla="*/ 21512 h 484423"/>
                <a:gd name="connsiteX12" fmla="*/ 0 w 680398"/>
                <a:gd name="connsiteY12" fmla="*/ 62787 h 48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0398" h="484423">
                  <a:moveTo>
                    <a:pt x="0" y="62787"/>
                  </a:moveTo>
                  <a:lnTo>
                    <a:pt x="244475" y="5637"/>
                  </a:lnTo>
                  <a:cubicBezTo>
                    <a:pt x="293158" y="-4417"/>
                    <a:pt x="286279" y="1933"/>
                    <a:pt x="292100" y="2462"/>
                  </a:cubicBezTo>
                  <a:cubicBezTo>
                    <a:pt x="297921" y="2991"/>
                    <a:pt x="261938" y="345"/>
                    <a:pt x="279400" y="8812"/>
                  </a:cubicBezTo>
                  <a:cubicBezTo>
                    <a:pt x="296862" y="17279"/>
                    <a:pt x="372004" y="44266"/>
                    <a:pt x="396875" y="53262"/>
                  </a:cubicBezTo>
                  <a:cubicBezTo>
                    <a:pt x="421746" y="62258"/>
                    <a:pt x="415396" y="52204"/>
                    <a:pt x="428625" y="62787"/>
                  </a:cubicBezTo>
                  <a:cubicBezTo>
                    <a:pt x="441854" y="73370"/>
                    <a:pt x="464608" y="99300"/>
                    <a:pt x="476250" y="116762"/>
                  </a:cubicBezTo>
                  <a:cubicBezTo>
                    <a:pt x="487892" y="134224"/>
                    <a:pt x="464608" y="106708"/>
                    <a:pt x="498475" y="167562"/>
                  </a:cubicBezTo>
                  <a:cubicBezTo>
                    <a:pt x="532342" y="228416"/>
                    <a:pt x="668867" y="459662"/>
                    <a:pt x="679450" y="481887"/>
                  </a:cubicBezTo>
                  <a:cubicBezTo>
                    <a:pt x="690033" y="504112"/>
                    <a:pt x="609600" y="374995"/>
                    <a:pt x="561975" y="300912"/>
                  </a:cubicBezTo>
                  <a:cubicBezTo>
                    <a:pt x="514350" y="226829"/>
                    <a:pt x="435504" y="83954"/>
                    <a:pt x="393700" y="37387"/>
                  </a:cubicBezTo>
                  <a:cubicBezTo>
                    <a:pt x="351896" y="-9180"/>
                    <a:pt x="370417" y="19925"/>
                    <a:pt x="311150" y="21512"/>
                  </a:cubicBezTo>
                  <a:cubicBezTo>
                    <a:pt x="251883" y="23099"/>
                    <a:pt x="11113" y="65433"/>
                    <a:pt x="0" y="627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2BDA88E-5C42-7E7C-C3CE-C98A8F5C3C62}"/>
                </a:ext>
              </a:extLst>
            </p:cNvPr>
            <p:cNvSpPr/>
            <p:nvPr/>
          </p:nvSpPr>
          <p:spPr>
            <a:xfrm>
              <a:off x="6530975" y="2651018"/>
              <a:ext cx="682679" cy="259018"/>
            </a:xfrm>
            <a:custGeom>
              <a:avLst/>
              <a:gdLst>
                <a:gd name="connsiteX0" fmla="*/ 0 w 682679"/>
                <a:gd name="connsiteY0" fmla="*/ 25507 h 259018"/>
                <a:gd name="connsiteX1" fmla="*/ 82550 w 682679"/>
                <a:gd name="connsiteY1" fmla="*/ 19157 h 259018"/>
                <a:gd name="connsiteX2" fmla="*/ 263525 w 682679"/>
                <a:gd name="connsiteY2" fmla="*/ 107 h 259018"/>
                <a:gd name="connsiteX3" fmla="*/ 266700 w 682679"/>
                <a:gd name="connsiteY3" fmla="*/ 28682 h 259018"/>
                <a:gd name="connsiteX4" fmla="*/ 419100 w 682679"/>
                <a:gd name="connsiteY4" fmla="*/ 66782 h 259018"/>
                <a:gd name="connsiteX5" fmla="*/ 511175 w 682679"/>
                <a:gd name="connsiteY5" fmla="*/ 120757 h 259018"/>
                <a:gd name="connsiteX6" fmla="*/ 676275 w 682679"/>
                <a:gd name="connsiteY6" fmla="*/ 257282 h 259018"/>
                <a:gd name="connsiteX7" fmla="*/ 622300 w 682679"/>
                <a:gd name="connsiteY7" fmla="*/ 187432 h 259018"/>
                <a:gd name="connsiteX8" fmla="*/ 377825 w 682679"/>
                <a:gd name="connsiteY8" fmla="*/ 38207 h 259018"/>
                <a:gd name="connsiteX9" fmla="*/ 250825 w 682679"/>
                <a:gd name="connsiteY9" fmla="*/ 6457 h 259018"/>
                <a:gd name="connsiteX10" fmla="*/ 0 w 682679"/>
                <a:gd name="connsiteY10" fmla="*/ 25507 h 25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2679" h="259018">
                  <a:moveTo>
                    <a:pt x="0" y="25507"/>
                  </a:moveTo>
                  <a:lnTo>
                    <a:pt x="82550" y="19157"/>
                  </a:lnTo>
                  <a:cubicBezTo>
                    <a:pt x="126471" y="14924"/>
                    <a:pt x="232833" y="-1481"/>
                    <a:pt x="263525" y="107"/>
                  </a:cubicBezTo>
                  <a:cubicBezTo>
                    <a:pt x="294217" y="1694"/>
                    <a:pt x="240771" y="17569"/>
                    <a:pt x="266700" y="28682"/>
                  </a:cubicBezTo>
                  <a:cubicBezTo>
                    <a:pt x="292629" y="39795"/>
                    <a:pt x="378354" y="51436"/>
                    <a:pt x="419100" y="66782"/>
                  </a:cubicBezTo>
                  <a:cubicBezTo>
                    <a:pt x="459846" y="82128"/>
                    <a:pt x="468313" y="89007"/>
                    <a:pt x="511175" y="120757"/>
                  </a:cubicBezTo>
                  <a:cubicBezTo>
                    <a:pt x="554037" y="152507"/>
                    <a:pt x="657754" y="246170"/>
                    <a:pt x="676275" y="257282"/>
                  </a:cubicBezTo>
                  <a:cubicBezTo>
                    <a:pt x="694796" y="268395"/>
                    <a:pt x="672041" y="223944"/>
                    <a:pt x="622300" y="187432"/>
                  </a:cubicBezTo>
                  <a:cubicBezTo>
                    <a:pt x="572559" y="150920"/>
                    <a:pt x="439737" y="68369"/>
                    <a:pt x="377825" y="38207"/>
                  </a:cubicBezTo>
                  <a:cubicBezTo>
                    <a:pt x="315913" y="8045"/>
                    <a:pt x="309033" y="9103"/>
                    <a:pt x="250825" y="6457"/>
                  </a:cubicBezTo>
                  <a:cubicBezTo>
                    <a:pt x="192617" y="3811"/>
                    <a:pt x="28046" y="23390"/>
                    <a:pt x="0" y="255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1FCCB35-3755-1E9F-D606-582DDE759E47}"/>
                </a:ext>
              </a:extLst>
            </p:cNvPr>
            <p:cNvSpPr/>
            <p:nvPr/>
          </p:nvSpPr>
          <p:spPr>
            <a:xfrm>
              <a:off x="6035620" y="2860061"/>
              <a:ext cx="187859" cy="555112"/>
            </a:xfrm>
            <a:custGeom>
              <a:avLst/>
              <a:gdLst>
                <a:gd name="connsiteX0" fmla="*/ 187380 w 187859"/>
                <a:gd name="connsiteY0" fmla="*/ 614 h 555112"/>
                <a:gd name="connsiteX1" fmla="*/ 76255 w 187859"/>
                <a:gd name="connsiteY1" fmla="*/ 165714 h 555112"/>
                <a:gd name="connsiteX2" fmla="*/ 120705 w 187859"/>
                <a:gd name="connsiteY2" fmla="*/ 121264 h 555112"/>
                <a:gd name="connsiteX3" fmla="*/ 44505 w 187859"/>
                <a:gd name="connsiteY3" fmla="*/ 219689 h 555112"/>
                <a:gd name="connsiteX4" fmla="*/ 25455 w 187859"/>
                <a:gd name="connsiteY4" fmla="*/ 324464 h 555112"/>
                <a:gd name="connsiteX5" fmla="*/ 38155 w 187859"/>
                <a:gd name="connsiteY5" fmla="*/ 283189 h 555112"/>
                <a:gd name="connsiteX6" fmla="*/ 38155 w 187859"/>
                <a:gd name="connsiteY6" fmla="*/ 387964 h 555112"/>
                <a:gd name="connsiteX7" fmla="*/ 104830 w 187859"/>
                <a:gd name="connsiteY7" fmla="*/ 553064 h 555112"/>
                <a:gd name="connsiteX8" fmla="*/ 63555 w 187859"/>
                <a:gd name="connsiteY8" fmla="*/ 467339 h 555112"/>
                <a:gd name="connsiteX9" fmla="*/ 55 w 187859"/>
                <a:gd name="connsiteY9" fmla="*/ 280014 h 555112"/>
                <a:gd name="connsiteX10" fmla="*/ 54030 w 187859"/>
                <a:gd name="connsiteY10" fmla="*/ 264139 h 555112"/>
                <a:gd name="connsiteX11" fmla="*/ 136580 w 187859"/>
                <a:gd name="connsiteY11" fmla="*/ 89514 h 555112"/>
                <a:gd name="connsiteX12" fmla="*/ 117530 w 187859"/>
                <a:gd name="connsiteY12" fmla="*/ 108564 h 555112"/>
                <a:gd name="connsiteX13" fmla="*/ 187380 w 187859"/>
                <a:gd name="connsiteY13" fmla="*/ 614 h 555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859" h="555112">
                  <a:moveTo>
                    <a:pt x="187380" y="614"/>
                  </a:moveTo>
                  <a:cubicBezTo>
                    <a:pt x="180501" y="10139"/>
                    <a:pt x="87367" y="145606"/>
                    <a:pt x="76255" y="165714"/>
                  </a:cubicBezTo>
                  <a:cubicBezTo>
                    <a:pt x="65143" y="185822"/>
                    <a:pt x="125997" y="112268"/>
                    <a:pt x="120705" y="121264"/>
                  </a:cubicBezTo>
                  <a:cubicBezTo>
                    <a:pt x="115413" y="130260"/>
                    <a:pt x="60380" y="185822"/>
                    <a:pt x="44505" y="219689"/>
                  </a:cubicBezTo>
                  <a:cubicBezTo>
                    <a:pt x="28630" y="253556"/>
                    <a:pt x="26513" y="313881"/>
                    <a:pt x="25455" y="324464"/>
                  </a:cubicBezTo>
                  <a:cubicBezTo>
                    <a:pt x="24397" y="335047"/>
                    <a:pt x="36038" y="272606"/>
                    <a:pt x="38155" y="283189"/>
                  </a:cubicBezTo>
                  <a:cubicBezTo>
                    <a:pt x="40272" y="293772"/>
                    <a:pt x="27043" y="342985"/>
                    <a:pt x="38155" y="387964"/>
                  </a:cubicBezTo>
                  <a:cubicBezTo>
                    <a:pt x="49267" y="432943"/>
                    <a:pt x="100597" y="539835"/>
                    <a:pt x="104830" y="553064"/>
                  </a:cubicBezTo>
                  <a:cubicBezTo>
                    <a:pt x="109063" y="566293"/>
                    <a:pt x="81017" y="512847"/>
                    <a:pt x="63555" y="467339"/>
                  </a:cubicBezTo>
                  <a:cubicBezTo>
                    <a:pt x="46093" y="421831"/>
                    <a:pt x="1642" y="313881"/>
                    <a:pt x="55" y="280014"/>
                  </a:cubicBezTo>
                  <a:cubicBezTo>
                    <a:pt x="-1532" y="246147"/>
                    <a:pt x="31276" y="295889"/>
                    <a:pt x="54030" y="264139"/>
                  </a:cubicBezTo>
                  <a:cubicBezTo>
                    <a:pt x="76784" y="232389"/>
                    <a:pt x="125997" y="115443"/>
                    <a:pt x="136580" y="89514"/>
                  </a:cubicBezTo>
                  <a:cubicBezTo>
                    <a:pt x="147163" y="63585"/>
                    <a:pt x="110122" y="121793"/>
                    <a:pt x="117530" y="108564"/>
                  </a:cubicBezTo>
                  <a:cubicBezTo>
                    <a:pt x="124938" y="95335"/>
                    <a:pt x="194259" y="-8911"/>
                    <a:pt x="187380" y="6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A4BB1575-1ECD-1A0B-6744-3D24BC65EE80}"/>
                </a:ext>
              </a:extLst>
            </p:cNvPr>
            <p:cNvSpPr/>
            <p:nvPr/>
          </p:nvSpPr>
          <p:spPr>
            <a:xfrm>
              <a:off x="6110863" y="3110880"/>
              <a:ext cx="114330" cy="318065"/>
            </a:xfrm>
            <a:custGeom>
              <a:avLst/>
              <a:gdLst>
                <a:gd name="connsiteX0" fmla="*/ 35937 w 114330"/>
                <a:gd name="connsiteY0" fmla="*/ 620 h 318065"/>
                <a:gd name="connsiteX1" fmla="*/ 10537 w 114330"/>
                <a:gd name="connsiteY1" fmla="*/ 105395 h 318065"/>
                <a:gd name="connsiteX2" fmla="*/ 112137 w 114330"/>
                <a:gd name="connsiteY2" fmla="*/ 311770 h 318065"/>
                <a:gd name="connsiteX3" fmla="*/ 74037 w 114330"/>
                <a:gd name="connsiteY3" fmla="*/ 254620 h 318065"/>
                <a:gd name="connsiteX4" fmla="*/ 1012 w 114330"/>
                <a:gd name="connsiteY4" fmla="*/ 149845 h 318065"/>
                <a:gd name="connsiteX5" fmla="*/ 35937 w 114330"/>
                <a:gd name="connsiteY5" fmla="*/ 620 h 318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30" h="318065">
                  <a:moveTo>
                    <a:pt x="35937" y="620"/>
                  </a:moveTo>
                  <a:cubicBezTo>
                    <a:pt x="37524" y="-6788"/>
                    <a:pt x="-2163" y="53537"/>
                    <a:pt x="10537" y="105395"/>
                  </a:cubicBezTo>
                  <a:cubicBezTo>
                    <a:pt x="23237" y="157253"/>
                    <a:pt x="101554" y="286899"/>
                    <a:pt x="112137" y="311770"/>
                  </a:cubicBezTo>
                  <a:cubicBezTo>
                    <a:pt x="122720" y="336641"/>
                    <a:pt x="92558" y="281607"/>
                    <a:pt x="74037" y="254620"/>
                  </a:cubicBezTo>
                  <a:cubicBezTo>
                    <a:pt x="55516" y="227633"/>
                    <a:pt x="8949" y="187945"/>
                    <a:pt x="1012" y="149845"/>
                  </a:cubicBezTo>
                  <a:cubicBezTo>
                    <a:pt x="-6925" y="111745"/>
                    <a:pt x="34350" y="8028"/>
                    <a:pt x="35937" y="6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06287D7D-E68A-B483-8C12-EEDB4187E465}"/>
                </a:ext>
              </a:extLst>
            </p:cNvPr>
            <p:cNvSpPr/>
            <p:nvPr/>
          </p:nvSpPr>
          <p:spPr>
            <a:xfrm>
              <a:off x="6079222" y="3081869"/>
              <a:ext cx="64435" cy="324391"/>
            </a:xfrm>
            <a:custGeom>
              <a:avLst/>
              <a:gdLst>
                <a:gd name="connsiteX0" fmla="*/ 58053 w 64435"/>
                <a:gd name="connsiteY0" fmla="*/ 1056 h 324391"/>
                <a:gd name="connsiteX1" fmla="*/ 23128 w 64435"/>
                <a:gd name="connsiteY1" fmla="*/ 105831 h 324391"/>
                <a:gd name="connsiteX2" fmla="*/ 23128 w 64435"/>
                <a:gd name="connsiteY2" fmla="*/ 172506 h 324391"/>
                <a:gd name="connsiteX3" fmla="*/ 64403 w 64435"/>
                <a:gd name="connsiteY3" fmla="*/ 321731 h 324391"/>
                <a:gd name="connsiteX4" fmla="*/ 29478 w 64435"/>
                <a:gd name="connsiteY4" fmla="*/ 261406 h 324391"/>
                <a:gd name="connsiteX5" fmla="*/ 903 w 64435"/>
                <a:gd name="connsiteY5" fmla="*/ 175681 h 324391"/>
                <a:gd name="connsiteX6" fmla="*/ 58053 w 64435"/>
                <a:gd name="connsiteY6" fmla="*/ 1056 h 324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35" h="324391">
                  <a:moveTo>
                    <a:pt x="58053" y="1056"/>
                  </a:moveTo>
                  <a:cubicBezTo>
                    <a:pt x="61757" y="-10586"/>
                    <a:pt x="28949" y="77256"/>
                    <a:pt x="23128" y="105831"/>
                  </a:cubicBezTo>
                  <a:cubicBezTo>
                    <a:pt x="17307" y="134406"/>
                    <a:pt x="16249" y="136523"/>
                    <a:pt x="23128" y="172506"/>
                  </a:cubicBezTo>
                  <a:cubicBezTo>
                    <a:pt x="30007" y="208489"/>
                    <a:pt x="63345" y="306914"/>
                    <a:pt x="64403" y="321731"/>
                  </a:cubicBezTo>
                  <a:cubicBezTo>
                    <a:pt x="65461" y="336548"/>
                    <a:pt x="40061" y="285748"/>
                    <a:pt x="29478" y="261406"/>
                  </a:cubicBezTo>
                  <a:cubicBezTo>
                    <a:pt x="18895" y="237064"/>
                    <a:pt x="-4918" y="214839"/>
                    <a:pt x="903" y="175681"/>
                  </a:cubicBezTo>
                  <a:cubicBezTo>
                    <a:pt x="6724" y="136523"/>
                    <a:pt x="54349" y="12698"/>
                    <a:pt x="58053" y="10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8CED7E21-76BE-12C3-B8D0-D5401011C670}"/>
                </a:ext>
              </a:extLst>
            </p:cNvPr>
            <p:cNvSpPr/>
            <p:nvPr/>
          </p:nvSpPr>
          <p:spPr>
            <a:xfrm>
              <a:off x="6145730" y="2872966"/>
              <a:ext cx="169355" cy="585444"/>
            </a:xfrm>
            <a:custGeom>
              <a:avLst/>
              <a:gdLst>
                <a:gd name="connsiteX0" fmla="*/ 169345 w 169355"/>
                <a:gd name="connsiteY0" fmla="*/ 409 h 585444"/>
                <a:gd name="connsiteX1" fmla="*/ 64570 w 169355"/>
                <a:gd name="connsiteY1" fmla="*/ 209959 h 585444"/>
                <a:gd name="connsiteX2" fmla="*/ 23295 w 169355"/>
                <a:gd name="connsiteY2" fmla="*/ 352834 h 585444"/>
                <a:gd name="connsiteX3" fmla="*/ 45520 w 169355"/>
                <a:gd name="connsiteY3" fmla="*/ 438559 h 585444"/>
                <a:gd name="connsiteX4" fmla="*/ 77270 w 169355"/>
                <a:gd name="connsiteY4" fmla="*/ 581434 h 585444"/>
                <a:gd name="connsiteX5" fmla="*/ 55045 w 169355"/>
                <a:gd name="connsiteY5" fmla="*/ 530634 h 585444"/>
                <a:gd name="connsiteX6" fmla="*/ 1070 w 169355"/>
                <a:gd name="connsiteY6" fmla="*/ 371884 h 585444"/>
                <a:gd name="connsiteX7" fmla="*/ 109020 w 169355"/>
                <a:gd name="connsiteY7" fmla="*/ 54384 h 585444"/>
                <a:gd name="connsiteX8" fmla="*/ 58220 w 169355"/>
                <a:gd name="connsiteY8" fmla="*/ 152809 h 585444"/>
                <a:gd name="connsiteX9" fmla="*/ 169345 w 169355"/>
                <a:gd name="connsiteY9" fmla="*/ 409 h 58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355" h="585444">
                  <a:moveTo>
                    <a:pt x="169345" y="409"/>
                  </a:moveTo>
                  <a:cubicBezTo>
                    <a:pt x="170403" y="9934"/>
                    <a:pt x="88912" y="151222"/>
                    <a:pt x="64570" y="209959"/>
                  </a:cubicBezTo>
                  <a:cubicBezTo>
                    <a:pt x="40228" y="268696"/>
                    <a:pt x="26470" y="314734"/>
                    <a:pt x="23295" y="352834"/>
                  </a:cubicBezTo>
                  <a:cubicBezTo>
                    <a:pt x="20120" y="390934"/>
                    <a:pt x="36524" y="400459"/>
                    <a:pt x="45520" y="438559"/>
                  </a:cubicBezTo>
                  <a:cubicBezTo>
                    <a:pt x="54516" y="476659"/>
                    <a:pt x="75682" y="566088"/>
                    <a:pt x="77270" y="581434"/>
                  </a:cubicBezTo>
                  <a:cubicBezTo>
                    <a:pt x="78857" y="596780"/>
                    <a:pt x="67745" y="565559"/>
                    <a:pt x="55045" y="530634"/>
                  </a:cubicBezTo>
                  <a:cubicBezTo>
                    <a:pt x="42345" y="495709"/>
                    <a:pt x="-7926" y="451259"/>
                    <a:pt x="1070" y="371884"/>
                  </a:cubicBezTo>
                  <a:cubicBezTo>
                    <a:pt x="10066" y="292509"/>
                    <a:pt x="99495" y="90896"/>
                    <a:pt x="109020" y="54384"/>
                  </a:cubicBezTo>
                  <a:cubicBezTo>
                    <a:pt x="118545" y="17872"/>
                    <a:pt x="51341" y="154926"/>
                    <a:pt x="58220" y="152809"/>
                  </a:cubicBezTo>
                  <a:cubicBezTo>
                    <a:pt x="65099" y="150692"/>
                    <a:pt x="168287" y="-9116"/>
                    <a:pt x="169345" y="4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 1">
              <a:extLst>
                <a:ext uri="{FF2B5EF4-FFF2-40B4-BE49-F238E27FC236}">
                  <a16:creationId xmlns:a16="http://schemas.microsoft.com/office/drawing/2014/main" id="{41742E0B-4689-C34A-1490-FD98E555BE9C}"/>
                </a:ext>
              </a:extLst>
            </p:cNvPr>
            <p:cNvSpPr/>
            <p:nvPr/>
          </p:nvSpPr>
          <p:spPr>
            <a:xfrm>
              <a:off x="6238762" y="2901850"/>
              <a:ext cx="180030" cy="407875"/>
            </a:xfrm>
            <a:custGeom>
              <a:avLst/>
              <a:gdLst>
                <a:gd name="connsiteX0" fmla="*/ 44563 w 180030"/>
                <a:gd name="connsiteY0" fmla="*/ 100 h 407875"/>
                <a:gd name="connsiteX1" fmla="*/ 15988 w 180030"/>
                <a:gd name="connsiteY1" fmla="*/ 123925 h 407875"/>
                <a:gd name="connsiteX2" fmla="*/ 63613 w 180030"/>
                <a:gd name="connsiteY2" fmla="*/ 222350 h 407875"/>
                <a:gd name="connsiteX3" fmla="*/ 35038 w 180030"/>
                <a:gd name="connsiteY3" fmla="*/ 149325 h 407875"/>
                <a:gd name="connsiteX4" fmla="*/ 44563 w 180030"/>
                <a:gd name="connsiteY4" fmla="*/ 222350 h 407875"/>
                <a:gd name="connsiteX5" fmla="*/ 174738 w 180030"/>
                <a:gd name="connsiteY5" fmla="*/ 403325 h 407875"/>
                <a:gd name="connsiteX6" fmla="*/ 142988 w 180030"/>
                <a:gd name="connsiteY6" fmla="*/ 343000 h 407875"/>
                <a:gd name="connsiteX7" fmla="*/ 35038 w 180030"/>
                <a:gd name="connsiteY7" fmla="*/ 228700 h 407875"/>
                <a:gd name="connsiteX8" fmla="*/ 113 w 180030"/>
                <a:gd name="connsiteY8" fmla="*/ 104875 h 407875"/>
                <a:gd name="connsiteX9" fmla="*/ 44563 w 180030"/>
                <a:gd name="connsiteY9" fmla="*/ 100 h 407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030" h="407875">
                  <a:moveTo>
                    <a:pt x="44563" y="100"/>
                  </a:moveTo>
                  <a:cubicBezTo>
                    <a:pt x="47209" y="3275"/>
                    <a:pt x="12813" y="86883"/>
                    <a:pt x="15988" y="123925"/>
                  </a:cubicBezTo>
                  <a:cubicBezTo>
                    <a:pt x="19163" y="160967"/>
                    <a:pt x="60438" y="218117"/>
                    <a:pt x="63613" y="222350"/>
                  </a:cubicBezTo>
                  <a:cubicBezTo>
                    <a:pt x="66788" y="226583"/>
                    <a:pt x="38213" y="149325"/>
                    <a:pt x="35038" y="149325"/>
                  </a:cubicBezTo>
                  <a:cubicBezTo>
                    <a:pt x="31863" y="149325"/>
                    <a:pt x="21280" y="180017"/>
                    <a:pt x="44563" y="222350"/>
                  </a:cubicBezTo>
                  <a:cubicBezTo>
                    <a:pt x="67846" y="264683"/>
                    <a:pt x="158334" y="383217"/>
                    <a:pt x="174738" y="403325"/>
                  </a:cubicBezTo>
                  <a:cubicBezTo>
                    <a:pt x="191142" y="423433"/>
                    <a:pt x="166271" y="372104"/>
                    <a:pt x="142988" y="343000"/>
                  </a:cubicBezTo>
                  <a:cubicBezTo>
                    <a:pt x="119705" y="313896"/>
                    <a:pt x="58851" y="268388"/>
                    <a:pt x="35038" y="228700"/>
                  </a:cubicBezTo>
                  <a:cubicBezTo>
                    <a:pt x="11225" y="189013"/>
                    <a:pt x="2759" y="139800"/>
                    <a:pt x="113" y="104875"/>
                  </a:cubicBezTo>
                  <a:cubicBezTo>
                    <a:pt x="-2533" y="69950"/>
                    <a:pt x="41917" y="-3075"/>
                    <a:pt x="44563" y="1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55C1D188-0AC5-2F24-66B0-39042F79AA2D}"/>
                </a:ext>
              </a:extLst>
            </p:cNvPr>
            <p:cNvSpPr/>
            <p:nvPr/>
          </p:nvSpPr>
          <p:spPr>
            <a:xfrm>
              <a:off x="6276707" y="3025584"/>
              <a:ext cx="219245" cy="260337"/>
            </a:xfrm>
            <a:custGeom>
              <a:avLst/>
              <a:gdLst>
                <a:gd name="connsiteX0" fmla="*/ 268 w 219245"/>
                <a:gd name="connsiteY0" fmla="*/ 191 h 260337"/>
                <a:gd name="connsiteX1" fmla="*/ 79643 w 219245"/>
                <a:gd name="connsiteY1" fmla="*/ 143066 h 260337"/>
                <a:gd name="connsiteX2" fmla="*/ 216168 w 219245"/>
                <a:gd name="connsiteY2" fmla="*/ 254191 h 260337"/>
                <a:gd name="connsiteX3" fmla="*/ 165368 w 219245"/>
                <a:gd name="connsiteY3" fmla="*/ 231966 h 260337"/>
                <a:gd name="connsiteX4" fmla="*/ 57418 w 219245"/>
                <a:gd name="connsiteY4" fmla="*/ 114491 h 260337"/>
                <a:gd name="connsiteX5" fmla="*/ 268 w 219245"/>
                <a:gd name="connsiteY5" fmla="*/ 191 h 26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245" h="260337">
                  <a:moveTo>
                    <a:pt x="268" y="191"/>
                  </a:moveTo>
                  <a:cubicBezTo>
                    <a:pt x="3972" y="4953"/>
                    <a:pt x="43660" y="100733"/>
                    <a:pt x="79643" y="143066"/>
                  </a:cubicBezTo>
                  <a:cubicBezTo>
                    <a:pt x="115626" y="185399"/>
                    <a:pt x="201881" y="239374"/>
                    <a:pt x="216168" y="254191"/>
                  </a:cubicBezTo>
                  <a:cubicBezTo>
                    <a:pt x="230455" y="269008"/>
                    <a:pt x="191826" y="255249"/>
                    <a:pt x="165368" y="231966"/>
                  </a:cubicBezTo>
                  <a:cubicBezTo>
                    <a:pt x="138910" y="208683"/>
                    <a:pt x="82818" y="148358"/>
                    <a:pt x="57418" y="114491"/>
                  </a:cubicBezTo>
                  <a:cubicBezTo>
                    <a:pt x="32018" y="80624"/>
                    <a:pt x="-3436" y="-4571"/>
                    <a:pt x="268" y="1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E3F3DC3B-8D96-8E07-3FEE-C6D2998C6CF5}"/>
                </a:ext>
              </a:extLst>
            </p:cNvPr>
            <p:cNvSpPr/>
            <p:nvPr/>
          </p:nvSpPr>
          <p:spPr>
            <a:xfrm>
              <a:off x="6295918" y="3022423"/>
              <a:ext cx="247166" cy="262984"/>
            </a:xfrm>
            <a:custGeom>
              <a:avLst/>
              <a:gdLst>
                <a:gd name="connsiteX0" fmla="*/ 107 w 247166"/>
                <a:gd name="connsiteY0" fmla="*/ 177 h 262984"/>
                <a:gd name="connsiteX1" fmla="*/ 54082 w 247166"/>
                <a:gd name="connsiteY1" fmla="*/ 111302 h 262984"/>
                <a:gd name="connsiteX2" fmla="*/ 238232 w 247166"/>
                <a:gd name="connsiteY2" fmla="*/ 257352 h 262984"/>
                <a:gd name="connsiteX3" fmla="*/ 200132 w 247166"/>
                <a:gd name="connsiteY3" fmla="*/ 222427 h 262984"/>
                <a:gd name="connsiteX4" fmla="*/ 41382 w 247166"/>
                <a:gd name="connsiteY4" fmla="*/ 124002 h 262984"/>
                <a:gd name="connsiteX5" fmla="*/ 63607 w 247166"/>
                <a:gd name="connsiteY5" fmla="*/ 136702 h 262984"/>
                <a:gd name="connsiteX6" fmla="*/ 107 w 247166"/>
                <a:gd name="connsiteY6" fmla="*/ 177 h 262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166" h="262984">
                  <a:moveTo>
                    <a:pt x="107" y="177"/>
                  </a:moveTo>
                  <a:cubicBezTo>
                    <a:pt x="-1480" y="-4056"/>
                    <a:pt x="14395" y="68440"/>
                    <a:pt x="54082" y="111302"/>
                  </a:cubicBezTo>
                  <a:cubicBezTo>
                    <a:pt x="93769" y="154164"/>
                    <a:pt x="213890" y="238831"/>
                    <a:pt x="238232" y="257352"/>
                  </a:cubicBezTo>
                  <a:cubicBezTo>
                    <a:pt x="262574" y="275873"/>
                    <a:pt x="232940" y="244652"/>
                    <a:pt x="200132" y="222427"/>
                  </a:cubicBezTo>
                  <a:cubicBezTo>
                    <a:pt x="167324" y="200202"/>
                    <a:pt x="64136" y="138290"/>
                    <a:pt x="41382" y="124002"/>
                  </a:cubicBezTo>
                  <a:cubicBezTo>
                    <a:pt x="18628" y="109715"/>
                    <a:pt x="69428" y="153106"/>
                    <a:pt x="63607" y="136702"/>
                  </a:cubicBezTo>
                  <a:cubicBezTo>
                    <a:pt x="57786" y="120298"/>
                    <a:pt x="1694" y="4410"/>
                    <a:pt x="107" y="1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90F819C3-4E0F-480C-8257-E4DD8A52DB50}"/>
                </a:ext>
              </a:extLst>
            </p:cNvPr>
            <p:cNvSpPr/>
            <p:nvPr/>
          </p:nvSpPr>
          <p:spPr>
            <a:xfrm>
              <a:off x="6408663" y="3000216"/>
              <a:ext cx="147914" cy="274742"/>
            </a:xfrm>
            <a:custGeom>
              <a:avLst/>
              <a:gdLst>
                <a:gd name="connsiteX0" fmla="*/ 1662 w 147914"/>
                <a:gd name="connsiteY0" fmla="*/ 159 h 274742"/>
                <a:gd name="connsiteX1" fmla="*/ 30237 w 147914"/>
                <a:gd name="connsiteY1" fmla="*/ 108109 h 274742"/>
                <a:gd name="connsiteX2" fmla="*/ 144537 w 147914"/>
                <a:gd name="connsiteY2" fmla="*/ 270034 h 274742"/>
                <a:gd name="connsiteX3" fmla="*/ 109612 w 147914"/>
                <a:gd name="connsiteY3" fmla="*/ 222409 h 274742"/>
                <a:gd name="connsiteX4" fmla="*/ 27062 w 147914"/>
                <a:gd name="connsiteY4" fmla="*/ 130334 h 274742"/>
                <a:gd name="connsiteX5" fmla="*/ 65162 w 147914"/>
                <a:gd name="connsiteY5" fmla="*/ 181134 h 274742"/>
                <a:gd name="connsiteX6" fmla="*/ 8012 w 147914"/>
                <a:gd name="connsiteY6" fmla="*/ 85884 h 274742"/>
                <a:gd name="connsiteX7" fmla="*/ 1662 w 147914"/>
                <a:gd name="connsiteY7" fmla="*/ 159 h 274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914" h="274742">
                  <a:moveTo>
                    <a:pt x="1662" y="159"/>
                  </a:moveTo>
                  <a:cubicBezTo>
                    <a:pt x="5366" y="3863"/>
                    <a:pt x="6425" y="63130"/>
                    <a:pt x="30237" y="108109"/>
                  </a:cubicBezTo>
                  <a:cubicBezTo>
                    <a:pt x="54050" y="153088"/>
                    <a:pt x="131308" y="250984"/>
                    <a:pt x="144537" y="270034"/>
                  </a:cubicBezTo>
                  <a:cubicBezTo>
                    <a:pt x="157766" y="289084"/>
                    <a:pt x="129191" y="245692"/>
                    <a:pt x="109612" y="222409"/>
                  </a:cubicBezTo>
                  <a:cubicBezTo>
                    <a:pt x="90033" y="199126"/>
                    <a:pt x="34470" y="137213"/>
                    <a:pt x="27062" y="130334"/>
                  </a:cubicBezTo>
                  <a:cubicBezTo>
                    <a:pt x="19654" y="123455"/>
                    <a:pt x="68337" y="188542"/>
                    <a:pt x="65162" y="181134"/>
                  </a:cubicBezTo>
                  <a:cubicBezTo>
                    <a:pt x="61987" y="173726"/>
                    <a:pt x="15420" y="113401"/>
                    <a:pt x="8012" y="85884"/>
                  </a:cubicBezTo>
                  <a:cubicBezTo>
                    <a:pt x="604" y="58367"/>
                    <a:pt x="-2042" y="-3545"/>
                    <a:pt x="1662" y="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B90DD49B-B9B8-4E05-9319-4B533E907004}"/>
                </a:ext>
              </a:extLst>
            </p:cNvPr>
            <p:cNvSpPr/>
            <p:nvPr/>
          </p:nvSpPr>
          <p:spPr>
            <a:xfrm>
              <a:off x="6384291" y="2962182"/>
              <a:ext cx="325145" cy="292327"/>
            </a:xfrm>
            <a:custGeom>
              <a:avLst/>
              <a:gdLst>
                <a:gd name="connsiteX0" fmla="*/ 634 w 325145"/>
                <a:gd name="connsiteY0" fmla="*/ 93 h 292327"/>
                <a:gd name="connsiteX1" fmla="*/ 67309 w 325145"/>
                <a:gd name="connsiteY1" fmla="*/ 108043 h 292327"/>
                <a:gd name="connsiteX2" fmla="*/ 137159 w 325145"/>
                <a:gd name="connsiteY2" fmla="*/ 196943 h 292327"/>
                <a:gd name="connsiteX3" fmla="*/ 95884 w 325145"/>
                <a:gd name="connsiteY3" fmla="*/ 123918 h 292327"/>
                <a:gd name="connsiteX4" fmla="*/ 159384 w 325145"/>
                <a:gd name="connsiteY4" fmla="*/ 196943 h 292327"/>
                <a:gd name="connsiteX5" fmla="*/ 222884 w 325145"/>
                <a:gd name="connsiteY5" fmla="*/ 254093 h 292327"/>
                <a:gd name="connsiteX6" fmla="*/ 324484 w 325145"/>
                <a:gd name="connsiteY6" fmla="*/ 292193 h 292327"/>
                <a:gd name="connsiteX7" fmla="*/ 260984 w 325145"/>
                <a:gd name="connsiteY7" fmla="*/ 263618 h 292327"/>
                <a:gd name="connsiteX8" fmla="*/ 149859 w 325145"/>
                <a:gd name="connsiteY8" fmla="*/ 187418 h 292327"/>
                <a:gd name="connsiteX9" fmla="*/ 108584 w 325145"/>
                <a:gd name="connsiteY9" fmla="*/ 127093 h 292327"/>
                <a:gd name="connsiteX10" fmla="*/ 634 w 325145"/>
                <a:gd name="connsiteY10" fmla="*/ 93 h 29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5145" h="292327">
                  <a:moveTo>
                    <a:pt x="634" y="93"/>
                  </a:moveTo>
                  <a:cubicBezTo>
                    <a:pt x="-6245" y="-3082"/>
                    <a:pt x="44555" y="75235"/>
                    <a:pt x="67309" y="108043"/>
                  </a:cubicBezTo>
                  <a:cubicBezTo>
                    <a:pt x="90063" y="140851"/>
                    <a:pt x="132397" y="194297"/>
                    <a:pt x="137159" y="196943"/>
                  </a:cubicBezTo>
                  <a:cubicBezTo>
                    <a:pt x="141921" y="199589"/>
                    <a:pt x="92180" y="123918"/>
                    <a:pt x="95884" y="123918"/>
                  </a:cubicBezTo>
                  <a:cubicBezTo>
                    <a:pt x="99588" y="123918"/>
                    <a:pt x="138217" y="175247"/>
                    <a:pt x="159384" y="196943"/>
                  </a:cubicBezTo>
                  <a:cubicBezTo>
                    <a:pt x="180551" y="218639"/>
                    <a:pt x="195367" y="238218"/>
                    <a:pt x="222884" y="254093"/>
                  </a:cubicBezTo>
                  <a:cubicBezTo>
                    <a:pt x="250401" y="269968"/>
                    <a:pt x="318134" y="290606"/>
                    <a:pt x="324484" y="292193"/>
                  </a:cubicBezTo>
                  <a:cubicBezTo>
                    <a:pt x="330834" y="293781"/>
                    <a:pt x="290088" y="281081"/>
                    <a:pt x="260984" y="263618"/>
                  </a:cubicBezTo>
                  <a:cubicBezTo>
                    <a:pt x="231880" y="246155"/>
                    <a:pt x="175259" y="210172"/>
                    <a:pt x="149859" y="187418"/>
                  </a:cubicBezTo>
                  <a:cubicBezTo>
                    <a:pt x="124459" y="164664"/>
                    <a:pt x="131338" y="153551"/>
                    <a:pt x="108584" y="127093"/>
                  </a:cubicBezTo>
                  <a:cubicBezTo>
                    <a:pt x="85830" y="100635"/>
                    <a:pt x="7513" y="3268"/>
                    <a:pt x="634" y="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774098C-EF86-48E5-5FEB-AF368237FE0D}"/>
                </a:ext>
              </a:extLst>
            </p:cNvPr>
            <p:cNvSpPr/>
            <p:nvPr/>
          </p:nvSpPr>
          <p:spPr>
            <a:xfrm>
              <a:off x="6572120" y="3047968"/>
              <a:ext cx="143525" cy="230372"/>
            </a:xfrm>
            <a:custGeom>
              <a:avLst/>
              <a:gdLst>
                <a:gd name="connsiteX0" fmla="*/ 130 w 143525"/>
                <a:gd name="connsiteY0" fmla="*/ 32 h 230372"/>
                <a:gd name="connsiteX1" fmla="*/ 19180 w 143525"/>
                <a:gd name="connsiteY1" fmla="*/ 76232 h 230372"/>
                <a:gd name="connsiteX2" fmla="*/ 44580 w 143525"/>
                <a:gd name="connsiteY2" fmla="*/ 123857 h 230372"/>
                <a:gd name="connsiteX3" fmla="*/ 139830 w 143525"/>
                <a:gd name="connsiteY3" fmla="*/ 228632 h 230372"/>
                <a:gd name="connsiteX4" fmla="*/ 117605 w 143525"/>
                <a:gd name="connsiteY4" fmla="*/ 184182 h 230372"/>
                <a:gd name="connsiteX5" fmla="*/ 57280 w 143525"/>
                <a:gd name="connsiteY5" fmla="*/ 117507 h 230372"/>
                <a:gd name="connsiteX6" fmla="*/ 73155 w 143525"/>
                <a:gd name="connsiteY6" fmla="*/ 146082 h 230372"/>
                <a:gd name="connsiteX7" fmla="*/ 28705 w 143525"/>
                <a:gd name="connsiteY7" fmla="*/ 85757 h 230372"/>
                <a:gd name="connsiteX8" fmla="*/ 130 w 143525"/>
                <a:gd name="connsiteY8" fmla="*/ 32 h 230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25" h="230372">
                  <a:moveTo>
                    <a:pt x="130" y="32"/>
                  </a:moveTo>
                  <a:cubicBezTo>
                    <a:pt x="-1457" y="-1555"/>
                    <a:pt x="11772" y="55595"/>
                    <a:pt x="19180" y="76232"/>
                  </a:cubicBezTo>
                  <a:cubicBezTo>
                    <a:pt x="26588" y="96869"/>
                    <a:pt x="24472" y="98457"/>
                    <a:pt x="44580" y="123857"/>
                  </a:cubicBezTo>
                  <a:cubicBezTo>
                    <a:pt x="64688" y="149257"/>
                    <a:pt x="127659" y="218578"/>
                    <a:pt x="139830" y="228632"/>
                  </a:cubicBezTo>
                  <a:cubicBezTo>
                    <a:pt x="152001" y="238686"/>
                    <a:pt x="131363" y="202703"/>
                    <a:pt x="117605" y="184182"/>
                  </a:cubicBezTo>
                  <a:cubicBezTo>
                    <a:pt x="103847" y="165661"/>
                    <a:pt x="64688" y="123857"/>
                    <a:pt x="57280" y="117507"/>
                  </a:cubicBezTo>
                  <a:cubicBezTo>
                    <a:pt x="49872" y="111157"/>
                    <a:pt x="77918" y="151374"/>
                    <a:pt x="73155" y="146082"/>
                  </a:cubicBezTo>
                  <a:cubicBezTo>
                    <a:pt x="68393" y="140790"/>
                    <a:pt x="37172" y="105336"/>
                    <a:pt x="28705" y="85757"/>
                  </a:cubicBezTo>
                  <a:cubicBezTo>
                    <a:pt x="20238" y="66178"/>
                    <a:pt x="1717" y="1619"/>
                    <a:pt x="130" y="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64361AA-E328-9F93-E1D0-393A6260EB75}"/>
                </a:ext>
              </a:extLst>
            </p:cNvPr>
            <p:cNvSpPr/>
            <p:nvPr/>
          </p:nvSpPr>
          <p:spPr>
            <a:xfrm>
              <a:off x="6578281" y="3092366"/>
              <a:ext cx="184672" cy="141738"/>
            </a:xfrm>
            <a:custGeom>
              <a:avLst/>
              <a:gdLst>
                <a:gd name="connsiteX0" fmla="*/ 319 w 184672"/>
                <a:gd name="connsiteY0" fmla="*/ 84 h 141738"/>
                <a:gd name="connsiteX1" fmla="*/ 108269 w 184672"/>
                <a:gd name="connsiteY1" fmla="*/ 79459 h 141738"/>
                <a:gd name="connsiteX2" fmla="*/ 159069 w 184672"/>
                <a:gd name="connsiteY2" fmla="*/ 130259 h 141738"/>
                <a:gd name="connsiteX3" fmla="*/ 184469 w 184672"/>
                <a:gd name="connsiteY3" fmla="*/ 139784 h 141738"/>
                <a:gd name="connsiteX4" fmla="*/ 146369 w 184672"/>
                <a:gd name="connsiteY4" fmla="*/ 101684 h 141738"/>
                <a:gd name="connsiteX5" fmla="*/ 76519 w 184672"/>
                <a:gd name="connsiteY5" fmla="*/ 95334 h 141738"/>
                <a:gd name="connsiteX6" fmla="*/ 319 w 184672"/>
                <a:gd name="connsiteY6" fmla="*/ 84 h 141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672" h="141738">
                  <a:moveTo>
                    <a:pt x="319" y="84"/>
                  </a:moveTo>
                  <a:cubicBezTo>
                    <a:pt x="5611" y="-2562"/>
                    <a:pt x="81811" y="57763"/>
                    <a:pt x="108269" y="79459"/>
                  </a:cubicBezTo>
                  <a:cubicBezTo>
                    <a:pt x="134727" y="101155"/>
                    <a:pt x="146369" y="120205"/>
                    <a:pt x="159069" y="130259"/>
                  </a:cubicBezTo>
                  <a:cubicBezTo>
                    <a:pt x="171769" y="140313"/>
                    <a:pt x="186586" y="144546"/>
                    <a:pt x="184469" y="139784"/>
                  </a:cubicBezTo>
                  <a:cubicBezTo>
                    <a:pt x="182352" y="135022"/>
                    <a:pt x="164361" y="109092"/>
                    <a:pt x="146369" y="101684"/>
                  </a:cubicBezTo>
                  <a:cubicBezTo>
                    <a:pt x="128377" y="94276"/>
                    <a:pt x="96098" y="108563"/>
                    <a:pt x="76519" y="95334"/>
                  </a:cubicBezTo>
                  <a:cubicBezTo>
                    <a:pt x="56940" y="82105"/>
                    <a:pt x="-4973" y="2730"/>
                    <a:pt x="319" y="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20">
              <a:extLst>
                <a:ext uri="{FF2B5EF4-FFF2-40B4-BE49-F238E27FC236}">
                  <a16:creationId xmlns:a16="http://schemas.microsoft.com/office/drawing/2014/main" id="{E123B34E-61E1-FE85-8CBD-CF7D175D3324}"/>
                </a:ext>
              </a:extLst>
            </p:cNvPr>
            <p:cNvSpPr/>
            <p:nvPr/>
          </p:nvSpPr>
          <p:spPr>
            <a:xfrm>
              <a:off x="6184885" y="3047981"/>
              <a:ext cx="57195" cy="304926"/>
            </a:xfrm>
            <a:custGeom>
              <a:avLst/>
              <a:gdLst>
                <a:gd name="connsiteX0" fmla="*/ 57165 w 57195"/>
                <a:gd name="connsiteY0" fmla="*/ 19 h 304926"/>
                <a:gd name="connsiteX1" fmla="*/ 25415 w 57195"/>
                <a:gd name="connsiteY1" fmla="*/ 130194 h 304926"/>
                <a:gd name="connsiteX2" fmla="*/ 19065 w 57195"/>
                <a:gd name="connsiteY2" fmla="*/ 200044 h 304926"/>
                <a:gd name="connsiteX3" fmla="*/ 25415 w 57195"/>
                <a:gd name="connsiteY3" fmla="*/ 244494 h 304926"/>
                <a:gd name="connsiteX4" fmla="*/ 31765 w 57195"/>
                <a:gd name="connsiteY4" fmla="*/ 304819 h 304926"/>
                <a:gd name="connsiteX5" fmla="*/ 22240 w 57195"/>
                <a:gd name="connsiteY5" fmla="*/ 257194 h 304926"/>
                <a:gd name="connsiteX6" fmla="*/ 15 w 57195"/>
                <a:gd name="connsiteY6" fmla="*/ 184169 h 304926"/>
                <a:gd name="connsiteX7" fmla="*/ 19065 w 57195"/>
                <a:gd name="connsiteY7" fmla="*/ 120669 h 304926"/>
                <a:gd name="connsiteX8" fmla="*/ 57165 w 57195"/>
                <a:gd name="connsiteY8" fmla="*/ 19 h 304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95" h="304926">
                  <a:moveTo>
                    <a:pt x="57165" y="19"/>
                  </a:moveTo>
                  <a:cubicBezTo>
                    <a:pt x="58223" y="1607"/>
                    <a:pt x="31765" y="96857"/>
                    <a:pt x="25415" y="130194"/>
                  </a:cubicBezTo>
                  <a:cubicBezTo>
                    <a:pt x="19065" y="163532"/>
                    <a:pt x="19065" y="180994"/>
                    <a:pt x="19065" y="200044"/>
                  </a:cubicBezTo>
                  <a:cubicBezTo>
                    <a:pt x="19065" y="219094"/>
                    <a:pt x="23298" y="227032"/>
                    <a:pt x="25415" y="244494"/>
                  </a:cubicBezTo>
                  <a:cubicBezTo>
                    <a:pt x="27532" y="261956"/>
                    <a:pt x="32294" y="302702"/>
                    <a:pt x="31765" y="304819"/>
                  </a:cubicBezTo>
                  <a:cubicBezTo>
                    <a:pt x="31236" y="306936"/>
                    <a:pt x="27532" y="277302"/>
                    <a:pt x="22240" y="257194"/>
                  </a:cubicBezTo>
                  <a:cubicBezTo>
                    <a:pt x="16948" y="237086"/>
                    <a:pt x="544" y="206923"/>
                    <a:pt x="15" y="184169"/>
                  </a:cubicBezTo>
                  <a:cubicBezTo>
                    <a:pt x="-514" y="161415"/>
                    <a:pt x="12715" y="146069"/>
                    <a:pt x="19065" y="120669"/>
                  </a:cubicBezTo>
                  <a:cubicBezTo>
                    <a:pt x="25415" y="95269"/>
                    <a:pt x="56107" y="-1569"/>
                    <a:pt x="57165" y="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5B2442C-54A3-6DDE-229C-E17E0DBCD1A2}"/>
                </a:ext>
              </a:extLst>
            </p:cNvPr>
            <p:cNvSpPr/>
            <p:nvPr/>
          </p:nvSpPr>
          <p:spPr>
            <a:xfrm>
              <a:off x="6187957" y="3205506"/>
              <a:ext cx="144101" cy="42525"/>
            </a:xfrm>
            <a:custGeom>
              <a:avLst/>
              <a:gdLst>
                <a:gd name="connsiteX0" fmla="*/ 118 w 144101"/>
                <a:gd name="connsiteY0" fmla="*/ 42519 h 42525"/>
                <a:gd name="connsiteX1" fmla="*/ 63618 w 144101"/>
                <a:gd name="connsiteY1" fmla="*/ 4419 h 42525"/>
                <a:gd name="connsiteX2" fmla="*/ 142993 w 144101"/>
                <a:gd name="connsiteY2" fmla="*/ 29819 h 42525"/>
                <a:gd name="connsiteX3" fmla="*/ 108068 w 144101"/>
                <a:gd name="connsiteY3" fmla="*/ 1244 h 42525"/>
                <a:gd name="connsiteX4" fmla="*/ 79493 w 144101"/>
                <a:gd name="connsiteY4" fmla="*/ 7594 h 42525"/>
                <a:gd name="connsiteX5" fmla="*/ 118 w 144101"/>
                <a:gd name="connsiteY5" fmla="*/ 42519 h 4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101" h="42525">
                  <a:moveTo>
                    <a:pt x="118" y="42519"/>
                  </a:moveTo>
                  <a:cubicBezTo>
                    <a:pt x="-2528" y="41990"/>
                    <a:pt x="39805" y="6536"/>
                    <a:pt x="63618" y="4419"/>
                  </a:cubicBezTo>
                  <a:cubicBezTo>
                    <a:pt x="87431" y="2302"/>
                    <a:pt x="135585" y="30348"/>
                    <a:pt x="142993" y="29819"/>
                  </a:cubicBezTo>
                  <a:cubicBezTo>
                    <a:pt x="150401" y="29290"/>
                    <a:pt x="118651" y="4948"/>
                    <a:pt x="108068" y="1244"/>
                  </a:cubicBezTo>
                  <a:cubicBezTo>
                    <a:pt x="97485" y="-2460"/>
                    <a:pt x="90605" y="2832"/>
                    <a:pt x="79493" y="7594"/>
                  </a:cubicBezTo>
                  <a:cubicBezTo>
                    <a:pt x="68381" y="12356"/>
                    <a:pt x="2764" y="43048"/>
                    <a:pt x="118" y="425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4ABD8B67-A93D-11A4-1BAD-0A86B2FB7D55}"/>
                </a:ext>
              </a:extLst>
            </p:cNvPr>
            <p:cNvSpPr/>
            <p:nvPr/>
          </p:nvSpPr>
          <p:spPr>
            <a:xfrm>
              <a:off x="6200775" y="3219115"/>
              <a:ext cx="112181" cy="44796"/>
            </a:xfrm>
            <a:custGeom>
              <a:avLst/>
              <a:gdLst>
                <a:gd name="connsiteX0" fmla="*/ 0 w 112181"/>
                <a:gd name="connsiteY0" fmla="*/ 44785 h 44796"/>
                <a:gd name="connsiteX1" fmla="*/ 60325 w 112181"/>
                <a:gd name="connsiteY1" fmla="*/ 19385 h 44796"/>
                <a:gd name="connsiteX2" fmla="*/ 111125 w 112181"/>
                <a:gd name="connsiteY2" fmla="*/ 9860 h 44796"/>
                <a:gd name="connsiteX3" fmla="*/ 92075 w 112181"/>
                <a:gd name="connsiteY3" fmla="*/ 335 h 44796"/>
                <a:gd name="connsiteX4" fmla="*/ 60325 w 112181"/>
                <a:gd name="connsiteY4" fmla="*/ 22560 h 44796"/>
                <a:gd name="connsiteX5" fmla="*/ 0 w 112181"/>
                <a:gd name="connsiteY5" fmla="*/ 44785 h 44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181" h="44796">
                  <a:moveTo>
                    <a:pt x="0" y="44785"/>
                  </a:moveTo>
                  <a:cubicBezTo>
                    <a:pt x="0" y="44256"/>
                    <a:pt x="41804" y="25206"/>
                    <a:pt x="60325" y="19385"/>
                  </a:cubicBezTo>
                  <a:cubicBezTo>
                    <a:pt x="78846" y="13564"/>
                    <a:pt x="111125" y="9860"/>
                    <a:pt x="111125" y="9860"/>
                  </a:cubicBezTo>
                  <a:cubicBezTo>
                    <a:pt x="116417" y="6685"/>
                    <a:pt x="100542" y="-1782"/>
                    <a:pt x="92075" y="335"/>
                  </a:cubicBezTo>
                  <a:cubicBezTo>
                    <a:pt x="83608" y="2452"/>
                    <a:pt x="70908" y="17797"/>
                    <a:pt x="60325" y="22560"/>
                  </a:cubicBezTo>
                  <a:cubicBezTo>
                    <a:pt x="49742" y="27322"/>
                    <a:pt x="0" y="45314"/>
                    <a:pt x="0" y="447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5627DF19-FEBA-122B-DC2B-C1F607D583F9}"/>
                </a:ext>
              </a:extLst>
            </p:cNvPr>
            <p:cNvSpPr/>
            <p:nvPr/>
          </p:nvSpPr>
          <p:spPr>
            <a:xfrm>
              <a:off x="6467355" y="3174967"/>
              <a:ext cx="133763" cy="25456"/>
            </a:xfrm>
            <a:custGeom>
              <a:avLst/>
              <a:gdLst>
                <a:gd name="connsiteX0" fmla="*/ 120 w 133763"/>
                <a:gd name="connsiteY0" fmla="*/ 25433 h 25456"/>
                <a:gd name="connsiteX1" fmla="*/ 79495 w 133763"/>
                <a:gd name="connsiteY1" fmla="*/ 9558 h 25456"/>
                <a:gd name="connsiteX2" fmla="*/ 133470 w 133763"/>
                <a:gd name="connsiteY2" fmla="*/ 33 h 25456"/>
                <a:gd name="connsiteX3" fmla="*/ 98545 w 133763"/>
                <a:gd name="connsiteY3" fmla="*/ 12733 h 25456"/>
                <a:gd name="connsiteX4" fmla="*/ 120 w 133763"/>
                <a:gd name="connsiteY4" fmla="*/ 25433 h 2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763" h="25456">
                  <a:moveTo>
                    <a:pt x="120" y="25433"/>
                  </a:moveTo>
                  <a:cubicBezTo>
                    <a:pt x="-3055" y="24904"/>
                    <a:pt x="57270" y="13791"/>
                    <a:pt x="79495" y="9558"/>
                  </a:cubicBezTo>
                  <a:cubicBezTo>
                    <a:pt x="101720" y="5325"/>
                    <a:pt x="130295" y="-496"/>
                    <a:pt x="133470" y="33"/>
                  </a:cubicBezTo>
                  <a:cubicBezTo>
                    <a:pt x="136645" y="562"/>
                    <a:pt x="113362" y="7970"/>
                    <a:pt x="98545" y="12733"/>
                  </a:cubicBezTo>
                  <a:cubicBezTo>
                    <a:pt x="83728" y="17496"/>
                    <a:pt x="3295" y="25962"/>
                    <a:pt x="120" y="254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A3BFEA0-6E27-9A38-EDB4-E674775878DE}"/>
                </a:ext>
              </a:extLst>
            </p:cNvPr>
            <p:cNvSpPr/>
            <p:nvPr/>
          </p:nvSpPr>
          <p:spPr>
            <a:xfrm>
              <a:off x="6454731" y="3165043"/>
              <a:ext cx="139914" cy="13616"/>
            </a:xfrm>
            <a:custGeom>
              <a:avLst/>
              <a:gdLst>
                <a:gd name="connsiteX0" fmla="*/ 44 w 139914"/>
                <a:gd name="connsiteY0" fmla="*/ 13132 h 13616"/>
                <a:gd name="connsiteX1" fmla="*/ 95294 w 139914"/>
                <a:gd name="connsiteY1" fmla="*/ 432 h 13616"/>
                <a:gd name="connsiteX2" fmla="*/ 139744 w 139914"/>
                <a:gd name="connsiteY2" fmla="*/ 3607 h 13616"/>
                <a:gd name="connsiteX3" fmla="*/ 107994 w 139914"/>
                <a:gd name="connsiteY3" fmla="*/ 9957 h 13616"/>
                <a:gd name="connsiteX4" fmla="*/ 44 w 139914"/>
                <a:gd name="connsiteY4" fmla="*/ 13132 h 1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914" h="13616">
                  <a:moveTo>
                    <a:pt x="44" y="13132"/>
                  </a:moveTo>
                  <a:cubicBezTo>
                    <a:pt x="-2073" y="11544"/>
                    <a:pt x="72011" y="2019"/>
                    <a:pt x="95294" y="432"/>
                  </a:cubicBezTo>
                  <a:cubicBezTo>
                    <a:pt x="118577" y="-1156"/>
                    <a:pt x="137627" y="2019"/>
                    <a:pt x="139744" y="3607"/>
                  </a:cubicBezTo>
                  <a:cubicBezTo>
                    <a:pt x="141861" y="5195"/>
                    <a:pt x="123869" y="7840"/>
                    <a:pt x="107994" y="9957"/>
                  </a:cubicBezTo>
                  <a:cubicBezTo>
                    <a:pt x="92119" y="12074"/>
                    <a:pt x="2161" y="14720"/>
                    <a:pt x="44" y="131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2B5BE043-3030-692B-9D43-9BA92C4CB5E7}"/>
                </a:ext>
              </a:extLst>
            </p:cNvPr>
            <p:cNvSpPr/>
            <p:nvPr/>
          </p:nvSpPr>
          <p:spPr>
            <a:xfrm>
              <a:off x="6276803" y="2784475"/>
              <a:ext cx="480769" cy="322157"/>
            </a:xfrm>
            <a:custGeom>
              <a:avLst/>
              <a:gdLst>
                <a:gd name="connsiteX0" fmla="*/ 172 w 480769"/>
                <a:gd name="connsiteY0" fmla="*/ 19050 h 322157"/>
                <a:gd name="connsiteX1" fmla="*/ 139872 w 480769"/>
                <a:gd name="connsiteY1" fmla="*/ 19050 h 322157"/>
                <a:gd name="connsiteX2" fmla="*/ 298622 w 480769"/>
                <a:gd name="connsiteY2" fmla="*/ 139700 h 322157"/>
                <a:gd name="connsiteX3" fmla="*/ 397047 w 480769"/>
                <a:gd name="connsiteY3" fmla="*/ 212725 h 322157"/>
                <a:gd name="connsiteX4" fmla="*/ 400222 w 480769"/>
                <a:gd name="connsiteY4" fmla="*/ 254000 h 322157"/>
                <a:gd name="connsiteX5" fmla="*/ 479597 w 480769"/>
                <a:gd name="connsiteY5" fmla="*/ 320675 h 322157"/>
                <a:gd name="connsiteX6" fmla="*/ 444672 w 480769"/>
                <a:gd name="connsiteY6" fmla="*/ 295275 h 322157"/>
                <a:gd name="connsiteX7" fmla="*/ 403397 w 480769"/>
                <a:gd name="connsiteY7" fmla="*/ 238125 h 322157"/>
                <a:gd name="connsiteX8" fmla="*/ 250997 w 480769"/>
                <a:gd name="connsiteY8" fmla="*/ 73025 h 322157"/>
                <a:gd name="connsiteX9" fmla="*/ 133522 w 480769"/>
                <a:gd name="connsiteY9" fmla="*/ 0 h 322157"/>
                <a:gd name="connsiteX10" fmla="*/ 238297 w 480769"/>
                <a:gd name="connsiteY10" fmla="*/ 73025 h 322157"/>
                <a:gd name="connsiteX11" fmla="*/ 168447 w 480769"/>
                <a:gd name="connsiteY11" fmla="*/ 34925 h 322157"/>
                <a:gd name="connsiteX12" fmla="*/ 172 w 480769"/>
                <a:gd name="connsiteY12" fmla="*/ 19050 h 32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0769" h="322157">
                  <a:moveTo>
                    <a:pt x="172" y="19050"/>
                  </a:moveTo>
                  <a:cubicBezTo>
                    <a:pt x="-4590" y="16404"/>
                    <a:pt x="90130" y="-1058"/>
                    <a:pt x="139872" y="19050"/>
                  </a:cubicBezTo>
                  <a:cubicBezTo>
                    <a:pt x="189614" y="39158"/>
                    <a:pt x="255760" y="107421"/>
                    <a:pt x="298622" y="139700"/>
                  </a:cubicBezTo>
                  <a:cubicBezTo>
                    <a:pt x="341485" y="171979"/>
                    <a:pt x="380114" y="193675"/>
                    <a:pt x="397047" y="212725"/>
                  </a:cubicBezTo>
                  <a:cubicBezTo>
                    <a:pt x="413980" y="231775"/>
                    <a:pt x="386464" y="236008"/>
                    <a:pt x="400222" y="254000"/>
                  </a:cubicBezTo>
                  <a:cubicBezTo>
                    <a:pt x="413980" y="271992"/>
                    <a:pt x="472189" y="313796"/>
                    <a:pt x="479597" y="320675"/>
                  </a:cubicBezTo>
                  <a:cubicBezTo>
                    <a:pt x="487005" y="327554"/>
                    <a:pt x="457372" y="309033"/>
                    <a:pt x="444672" y="295275"/>
                  </a:cubicBezTo>
                  <a:cubicBezTo>
                    <a:pt x="431972" y="281517"/>
                    <a:pt x="435676" y="275167"/>
                    <a:pt x="403397" y="238125"/>
                  </a:cubicBezTo>
                  <a:cubicBezTo>
                    <a:pt x="371118" y="201083"/>
                    <a:pt x="295976" y="112712"/>
                    <a:pt x="250997" y="73025"/>
                  </a:cubicBezTo>
                  <a:cubicBezTo>
                    <a:pt x="206018" y="33338"/>
                    <a:pt x="135639" y="0"/>
                    <a:pt x="133522" y="0"/>
                  </a:cubicBezTo>
                  <a:cubicBezTo>
                    <a:pt x="131405" y="0"/>
                    <a:pt x="232476" y="67204"/>
                    <a:pt x="238297" y="73025"/>
                  </a:cubicBezTo>
                  <a:cubicBezTo>
                    <a:pt x="244118" y="78846"/>
                    <a:pt x="201785" y="44450"/>
                    <a:pt x="168447" y="34925"/>
                  </a:cubicBezTo>
                  <a:cubicBezTo>
                    <a:pt x="135110" y="25400"/>
                    <a:pt x="4934" y="21696"/>
                    <a:pt x="172" y="190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A1C22343-5B87-419C-1E3E-03FA9ED1EE75}"/>
                </a:ext>
              </a:extLst>
            </p:cNvPr>
            <p:cNvSpPr/>
            <p:nvPr/>
          </p:nvSpPr>
          <p:spPr>
            <a:xfrm>
              <a:off x="6756022" y="3123008"/>
              <a:ext cx="177104" cy="747905"/>
            </a:xfrm>
            <a:custGeom>
              <a:avLst/>
              <a:gdLst>
                <a:gd name="connsiteX0" fmla="*/ 6728 w 177104"/>
                <a:gd name="connsiteY0" fmla="*/ 1192 h 747905"/>
                <a:gd name="connsiteX1" fmla="*/ 378 w 177104"/>
                <a:gd name="connsiteY1" fmla="*/ 144067 h 747905"/>
                <a:gd name="connsiteX2" fmla="*/ 19428 w 177104"/>
                <a:gd name="connsiteY2" fmla="*/ 337742 h 747905"/>
                <a:gd name="connsiteX3" fmla="*/ 19428 w 177104"/>
                <a:gd name="connsiteY3" fmla="*/ 286942 h 747905"/>
                <a:gd name="connsiteX4" fmla="*/ 16253 w 177104"/>
                <a:gd name="connsiteY4" fmla="*/ 375842 h 747905"/>
                <a:gd name="connsiteX5" fmla="*/ 44828 w 177104"/>
                <a:gd name="connsiteY5" fmla="*/ 493317 h 747905"/>
                <a:gd name="connsiteX6" fmla="*/ 22603 w 177104"/>
                <a:gd name="connsiteY6" fmla="*/ 439342 h 747905"/>
                <a:gd name="connsiteX7" fmla="*/ 73403 w 177104"/>
                <a:gd name="connsiteY7" fmla="*/ 591742 h 747905"/>
                <a:gd name="connsiteX8" fmla="*/ 175003 w 177104"/>
                <a:gd name="connsiteY8" fmla="*/ 744142 h 747905"/>
                <a:gd name="connsiteX9" fmla="*/ 133728 w 177104"/>
                <a:gd name="connsiteY9" fmla="*/ 683817 h 747905"/>
                <a:gd name="connsiteX10" fmla="*/ 35303 w 177104"/>
                <a:gd name="connsiteY10" fmla="*/ 493317 h 747905"/>
                <a:gd name="connsiteX11" fmla="*/ 3553 w 177104"/>
                <a:gd name="connsiteY11" fmla="*/ 379017 h 747905"/>
                <a:gd name="connsiteX12" fmla="*/ 6728 w 177104"/>
                <a:gd name="connsiteY12" fmla="*/ 223442 h 747905"/>
                <a:gd name="connsiteX13" fmla="*/ 6728 w 177104"/>
                <a:gd name="connsiteY13" fmla="*/ 1192 h 74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104" h="747905">
                  <a:moveTo>
                    <a:pt x="6728" y="1192"/>
                  </a:moveTo>
                  <a:cubicBezTo>
                    <a:pt x="5670" y="-12037"/>
                    <a:pt x="-1739" y="87975"/>
                    <a:pt x="378" y="144067"/>
                  </a:cubicBezTo>
                  <a:cubicBezTo>
                    <a:pt x="2495" y="200159"/>
                    <a:pt x="16253" y="313930"/>
                    <a:pt x="19428" y="337742"/>
                  </a:cubicBezTo>
                  <a:cubicBezTo>
                    <a:pt x="22603" y="361555"/>
                    <a:pt x="19957" y="280592"/>
                    <a:pt x="19428" y="286942"/>
                  </a:cubicBezTo>
                  <a:cubicBezTo>
                    <a:pt x="18899" y="293292"/>
                    <a:pt x="12020" y="341446"/>
                    <a:pt x="16253" y="375842"/>
                  </a:cubicBezTo>
                  <a:cubicBezTo>
                    <a:pt x="20486" y="410238"/>
                    <a:pt x="43770" y="482734"/>
                    <a:pt x="44828" y="493317"/>
                  </a:cubicBezTo>
                  <a:cubicBezTo>
                    <a:pt x="45886" y="503900"/>
                    <a:pt x="17840" y="422938"/>
                    <a:pt x="22603" y="439342"/>
                  </a:cubicBezTo>
                  <a:cubicBezTo>
                    <a:pt x="27366" y="455746"/>
                    <a:pt x="48003" y="540942"/>
                    <a:pt x="73403" y="591742"/>
                  </a:cubicBezTo>
                  <a:cubicBezTo>
                    <a:pt x="98803" y="642542"/>
                    <a:pt x="164949" y="728796"/>
                    <a:pt x="175003" y="744142"/>
                  </a:cubicBezTo>
                  <a:cubicBezTo>
                    <a:pt x="185057" y="759488"/>
                    <a:pt x="157011" y="725621"/>
                    <a:pt x="133728" y="683817"/>
                  </a:cubicBezTo>
                  <a:cubicBezTo>
                    <a:pt x="110445" y="642013"/>
                    <a:pt x="56999" y="544117"/>
                    <a:pt x="35303" y="493317"/>
                  </a:cubicBezTo>
                  <a:cubicBezTo>
                    <a:pt x="13607" y="442517"/>
                    <a:pt x="8315" y="423996"/>
                    <a:pt x="3553" y="379017"/>
                  </a:cubicBezTo>
                  <a:cubicBezTo>
                    <a:pt x="-1209" y="334038"/>
                    <a:pt x="5140" y="281650"/>
                    <a:pt x="6728" y="223442"/>
                  </a:cubicBezTo>
                  <a:cubicBezTo>
                    <a:pt x="8316" y="165234"/>
                    <a:pt x="7786" y="14421"/>
                    <a:pt x="6728" y="1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C6A27DAB-E3BC-01A3-F5ED-86CFB5794BB6}"/>
                </a:ext>
              </a:extLst>
            </p:cNvPr>
            <p:cNvSpPr/>
            <p:nvPr/>
          </p:nvSpPr>
          <p:spPr>
            <a:xfrm>
              <a:off x="6807047" y="3371636"/>
              <a:ext cx="91291" cy="441997"/>
            </a:xfrm>
            <a:custGeom>
              <a:avLst/>
              <a:gdLst>
                <a:gd name="connsiteX0" fmla="*/ 9678 w 91291"/>
                <a:gd name="connsiteY0" fmla="*/ 214 h 441997"/>
                <a:gd name="connsiteX1" fmla="*/ 16028 w 91291"/>
                <a:gd name="connsiteY1" fmla="*/ 143089 h 441997"/>
                <a:gd name="connsiteX2" fmla="*/ 25553 w 91291"/>
                <a:gd name="connsiteY2" fmla="*/ 238339 h 441997"/>
                <a:gd name="connsiteX3" fmla="*/ 89053 w 91291"/>
                <a:gd name="connsiteY3" fmla="*/ 435189 h 441997"/>
                <a:gd name="connsiteX4" fmla="*/ 70003 w 91291"/>
                <a:gd name="connsiteY4" fmla="*/ 378039 h 441997"/>
                <a:gd name="connsiteX5" fmla="*/ 3328 w 91291"/>
                <a:gd name="connsiteY5" fmla="*/ 197064 h 441997"/>
                <a:gd name="connsiteX6" fmla="*/ 9678 w 91291"/>
                <a:gd name="connsiteY6" fmla="*/ 235164 h 441997"/>
                <a:gd name="connsiteX7" fmla="*/ 6503 w 91291"/>
                <a:gd name="connsiteY7" fmla="*/ 114514 h 441997"/>
                <a:gd name="connsiteX8" fmla="*/ 9678 w 91291"/>
                <a:gd name="connsiteY8" fmla="*/ 214 h 44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291" h="441997">
                  <a:moveTo>
                    <a:pt x="9678" y="214"/>
                  </a:moveTo>
                  <a:cubicBezTo>
                    <a:pt x="11265" y="4976"/>
                    <a:pt x="13382" y="103402"/>
                    <a:pt x="16028" y="143089"/>
                  </a:cubicBezTo>
                  <a:cubicBezTo>
                    <a:pt x="18674" y="182776"/>
                    <a:pt x="13382" y="189656"/>
                    <a:pt x="25553" y="238339"/>
                  </a:cubicBezTo>
                  <a:cubicBezTo>
                    <a:pt x="37724" y="287022"/>
                    <a:pt x="81645" y="411906"/>
                    <a:pt x="89053" y="435189"/>
                  </a:cubicBezTo>
                  <a:cubicBezTo>
                    <a:pt x="96461" y="458472"/>
                    <a:pt x="84290" y="417726"/>
                    <a:pt x="70003" y="378039"/>
                  </a:cubicBezTo>
                  <a:cubicBezTo>
                    <a:pt x="55716" y="338352"/>
                    <a:pt x="13382" y="220876"/>
                    <a:pt x="3328" y="197064"/>
                  </a:cubicBezTo>
                  <a:cubicBezTo>
                    <a:pt x="-6726" y="173252"/>
                    <a:pt x="9149" y="248922"/>
                    <a:pt x="9678" y="235164"/>
                  </a:cubicBezTo>
                  <a:cubicBezTo>
                    <a:pt x="10207" y="221406"/>
                    <a:pt x="4915" y="157906"/>
                    <a:pt x="6503" y="114514"/>
                  </a:cubicBezTo>
                  <a:cubicBezTo>
                    <a:pt x="8090" y="71122"/>
                    <a:pt x="8091" y="-4548"/>
                    <a:pt x="9678" y="2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A173BA73-F896-5987-A5F7-08BBF8F671F3}"/>
                </a:ext>
              </a:extLst>
            </p:cNvPr>
            <p:cNvSpPr/>
            <p:nvPr/>
          </p:nvSpPr>
          <p:spPr>
            <a:xfrm>
              <a:off x="6701785" y="2748416"/>
              <a:ext cx="381740" cy="102867"/>
            </a:xfrm>
            <a:custGeom>
              <a:avLst/>
              <a:gdLst>
                <a:gd name="connsiteX0" fmla="*/ 640 w 381740"/>
                <a:gd name="connsiteY0" fmla="*/ 20184 h 102867"/>
                <a:gd name="connsiteX1" fmla="*/ 238765 w 381740"/>
                <a:gd name="connsiteY1" fmla="*/ 20184 h 102867"/>
                <a:gd name="connsiteX2" fmla="*/ 172090 w 381740"/>
                <a:gd name="connsiteY2" fmla="*/ 13834 h 102867"/>
                <a:gd name="connsiteX3" fmla="*/ 292740 w 381740"/>
                <a:gd name="connsiteY3" fmla="*/ 51934 h 102867"/>
                <a:gd name="connsiteX4" fmla="*/ 381640 w 381740"/>
                <a:gd name="connsiteY4" fmla="*/ 102734 h 102867"/>
                <a:gd name="connsiteX5" fmla="*/ 311790 w 381740"/>
                <a:gd name="connsiteY5" fmla="*/ 67809 h 102867"/>
                <a:gd name="connsiteX6" fmla="*/ 172090 w 381740"/>
                <a:gd name="connsiteY6" fmla="*/ 1134 h 102867"/>
                <a:gd name="connsiteX7" fmla="*/ 640 w 381740"/>
                <a:gd name="connsiteY7" fmla="*/ 20184 h 1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740" h="102867">
                  <a:moveTo>
                    <a:pt x="640" y="20184"/>
                  </a:moveTo>
                  <a:cubicBezTo>
                    <a:pt x="11753" y="23359"/>
                    <a:pt x="210190" y="21242"/>
                    <a:pt x="238765" y="20184"/>
                  </a:cubicBezTo>
                  <a:cubicBezTo>
                    <a:pt x="267340" y="19126"/>
                    <a:pt x="163094" y="8542"/>
                    <a:pt x="172090" y="13834"/>
                  </a:cubicBezTo>
                  <a:cubicBezTo>
                    <a:pt x="181086" y="19126"/>
                    <a:pt x="257815" y="37117"/>
                    <a:pt x="292740" y="51934"/>
                  </a:cubicBezTo>
                  <a:cubicBezTo>
                    <a:pt x="327665" y="66751"/>
                    <a:pt x="378465" y="100088"/>
                    <a:pt x="381640" y="102734"/>
                  </a:cubicBezTo>
                  <a:cubicBezTo>
                    <a:pt x="384815" y="105380"/>
                    <a:pt x="311790" y="67809"/>
                    <a:pt x="311790" y="67809"/>
                  </a:cubicBezTo>
                  <a:cubicBezTo>
                    <a:pt x="276865" y="50876"/>
                    <a:pt x="218128" y="7484"/>
                    <a:pt x="172090" y="1134"/>
                  </a:cubicBezTo>
                  <a:cubicBezTo>
                    <a:pt x="126052" y="-5216"/>
                    <a:pt x="-10473" y="17009"/>
                    <a:pt x="640" y="201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077FBA8A-405D-105E-73D3-7D218CD32BFC}"/>
                </a:ext>
              </a:extLst>
            </p:cNvPr>
            <p:cNvSpPr/>
            <p:nvPr/>
          </p:nvSpPr>
          <p:spPr>
            <a:xfrm>
              <a:off x="6789988" y="2840847"/>
              <a:ext cx="200522" cy="70769"/>
            </a:xfrm>
            <a:custGeom>
              <a:avLst/>
              <a:gdLst>
                <a:gd name="connsiteX0" fmla="*/ 1337 w 200522"/>
                <a:gd name="connsiteY0" fmla="*/ 19828 h 70769"/>
                <a:gd name="connsiteX1" fmla="*/ 83887 w 200522"/>
                <a:gd name="connsiteY1" fmla="*/ 26178 h 70769"/>
                <a:gd name="connsiteX2" fmla="*/ 198187 w 200522"/>
                <a:gd name="connsiteY2" fmla="*/ 70628 h 70769"/>
                <a:gd name="connsiteX3" fmla="*/ 156912 w 200522"/>
                <a:gd name="connsiteY3" fmla="*/ 38878 h 70769"/>
                <a:gd name="connsiteX4" fmla="*/ 109287 w 200522"/>
                <a:gd name="connsiteY4" fmla="*/ 778 h 70769"/>
                <a:gd name="connsiteX5" fmla="*/ 150562 w 200522"/>
                <a:gd name="connsiteY5" fmla="*/ 13478 h 70769"/>
                <a:gd name="connsiteX6" fmla="*/ 1337 w 200522"/>
                <a:gd name="connsiteY6" fmla="*/ 19828 h 7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522" h="70769">
                  <a:moveTo>
                    <a:pt x="1337" y="19828"/>
                  </a:moveTo>
                  <a:cubicBezTo>
                    <a:pt x="-9775" y="21945"/>
                    <a:pt x="51079" y="17711"/>
                    <a:pt x="83887" y="26178"/>
                  </a:cubicBezTo>
                  <a:cubicBezTo>
                    <a:pt x="116695" y="34645"/>
                    <a:pt x="186016" y="68511"/>
                    <a:pt x="198187" y="70628"/>
                  </a:cubicBezTo>
                  <a:cubicBezTo>
                    <a:pt x="210358" y="72745"/>
                    <a:pt x="171728" y="50520"/>
                    <a:pt x="156912" y="38878"/>
                  </a:cubicBezTo>
                  <a:cubicBezTo>
                    <a:pt x="142096" y="27236"/>
                    <a:pt x="110345" y="5011"/>
                    <a:pt x="109287" y="778"/>
                  </a:cubicBezTo>
                  <a:cubicBezTo>
                    <a:pt x="108229" y="-3455"/>
                    <a:pt x="162204" y="10832"/>
                    <a:pt x="150562" y="13478"/>
                  </a:cubicBezTo>
                  <a:cubicBezTo>
                    <a:pt x="138920" y="16124"/>
                    <a:pt x="12449" y="17711"/>
                    <a:pt x="1337" y="198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8BEEF538-B5C0-B4AE-6401-18930F908C78}"/>
                </a:ext>
              </a:extLst>
            </p:cNvPr>
            <p:cNvSpPr/>
            <p:nvPr/>
          </p:nvSpPr>
          <p:spPr>
            <a:xfrm>
              <a:off x="6829067" y="2962271"/>
              <a:ext cx="416283" cy="79683"/>
            </a:xfrm>
            <a:custGeom>
              <a:avLst/>
              <a:gdLst>
                <a:gd name="connsiteX0" fmla="*/ 358 w 416283"/>
                <a:gd name="connsiteY0" fmla="*/ 4 h 79683"/>
                <a:gd name="connsiteX1" fmla="*/ 121008 w 416283"/>
                <a:gd name="connsiteY1" fmla="*/ 53979 h 79683"/>
                <a:gd name="connsiteX2" fmla="*/ 286108 w 416283"/>
                <a:gd name="connsiteY2" fmla="*/ 63504 h 79683"/>
                <a:gd name="connsiteX3" fmla="*/ 178158 w 416283"/>
                <a:gd name="connsiteY3" fmla="*/ 41279 h 79683"/>
                <a:gd name="connsiteX4" fmla="*/ 273408 w 416283"/>
                <a:gd name="connsiteY4" fmla="*/ 66679 h 79683"/>
                <a:gd name="connsiteX5" fmla="*/ 416283 w 416283"/>
                <a:gd name="connsiteY5" fmla="*/ 66679 h 79683"/>
                <a:gd name="connsiteX6" fmla="*/ 321033 w 416283"/>
                <a:gd name="connsiteY6" fmla="*/ 66679 h 79683"/>
                <a:gd name="connsiteX7" fmla="*/ 178158 w 416283"/>
                <a:gd name="connsiteY7" fmla="*/ 69854 h 79683"/>
                <a:gd name="connsiteX8" fmla="*/ 251183 w 416283"/>
                <a:gd name="connsiteY8" fmla="*/ 79379 h 79683"/>
                <a:gd name="connsiteX9" fmla="*/ 159108 w 416283"/>
                <a:gd name="connsiteY9" fmla="*/ 57154 h 79683"/>
                <a:gd name="connsiteX10" fmla="*/ 358 w 416283"/>
                <a:gd name="connsiteY10" fmla="*/ 4 h 7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283" h="79683">
                  <a:moveTo>
                    <a:pt x="358" y="4"/>
                  </a:moveTo>
                  <a:cubicBezTo>
                    <a:pt x="-5992" y="-525"/>
                    <a:pt x="73383" y="43396"/>
                    <a:pt x="121008" y="53979"/>
                  </a:cubicBezTo>
                  <a:cubicBezTo>
                    <a:pt x="168633" y="64562"/>
                    <a:pt x="276583" y="65621"/>
                    <a:pt x="286108" y="63504"/>
                  </a:cubicBezTo>
                  <a:cubicBezTo>
                    <a:pt x="295633" y="61387"/>
                    <a:pt x="180275" y="40750"/>
                    <a:pt x="178158" y="41279"/>
                  </a:cubicBezTo>
                  <a:cubicBezTo>
                    <a:pt x="176041" y="41808"/>
                    <a:pt x="233720" y="62446"/>
                    <a:pt x="273408" y="66679"/>
                  </a:cubicBezTo>
                  <a:cubicBezTo>
                    <a:pt x="313096" y="70912"/>
                    <a:pt x="416283" y="66679"/>
                    <a:pt x="416283" y="66679"/>
                  </a:cubicBezTo>
                  <a:lnTo>
                    <a:pt x="321033" y="66679"/>
                  </a:lnTo>
                  <a:cubicBezTo>
                    <a:pt x="281346" y="67208"/>
                    <a:pt x="189800" y="67737"/>
                    <a:pt x="178158" y="69854"/>
                  </a:cubicBezTo>
                  <a:cubicBezTo>
                    <a:pt x="166516" y="71971"/>
                    <a:pt x="254358" y="81496"/>
                    <a:pt x="251183" y="79379"/>
                  </a:cubicBezTo>
                  <a:cubicBezTo>
                    <a:pt x="248008" y="77262"/>
                    <a:pt x="195091" y="68796"/>
                    <a:pt x="159108" y="57154"/>
                  </a:cubicBezTo>
                  <a:cubicBezTo>
                    <a:pt x="123125" y="45512"/>
                    <a:pt x="6708" y="533"/>
                    <a:pt x="358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C58A52CA-DAD9-E61D-B532-CECAD5C5E2EC}"/>
                </a:ext>
              </a:extLst>
            </p:cNvPr>
            <p:cNvSpPr/>
            <p:nvPr/>
          </p:nvSpPr>
          <p:spPr>
            <a:xfrm>
              <a:off x="6842125" y="3053762"/>
              <a:ext cx="207728" cy="728328"/>
            </a:xfrm>
            <a:custGeom>
              <a:avLst/>
              <a:gdLst>
                <a:gd name="connsiteX0" fmla="*/ 0 w 207728"/>
                <a:gd name="connsiteY0" fmla="*/ 588 h 728328"/>
                <a:gd name="connsiteX1" fmla="*/ 19050 w 207728"/>
                <a:gd name="connsiteY1" fmla="*/ 143463 h 728328"/>
                <a:gd name="connsiteX2" fmla="*/ 69850 w 207728"/>
                <a:gd name="connsiteY2" fmla="*/ 333963 h 728328"/>
                <a:gd name="connsiteX3" fmla="*/ 44450 w 207728"/>
                <a:gd name="connsiteY3" fmla="*/ 241888 h 728328"/>
                <a:gd name="connsiteX4" fmla="*/ 76200 w 207728"/>
                <a:gd name="connsiteY4" fmla="*/ 406988 h 728328"/>
                <a:gd name="connsiteX5" fmla="*/ 149225 w 207728"/>
                <a:gd name="connsiteY5" fmla="*/ 553038 h 728328"/>
                <a:gd name="connsiteX6" fmla="*/ 206375 w 207728"/>
                <a:gd name="connsiteY6" fmla="*/ 721313 h 728328"/>
                <a:gd name="connsiteX7" fmla="*/ 177800 w 207728"/>
                <a:gd name="connsiteY7" fmla="*/ 654638 h 728328"/>
                <a:gd name="connsiteX8" fmla="*/ 50800 w 207728"/>
                <a:gd name="connsiteY8" fmla="*/ 283163 h 728328"/>
                <a:gd name="connsiteX9" fmla="*/ 66675 w 207728"/>
                <a:gd name="connsiteY9" fmla="*/ 359363 h 728328"/>
                <a:gd name="connsiteX10" fmla="*/ 19050 w 207728"/>
                <a:gd name="connsiteY10" fmla="*/ 197438 h 728328"/>
                <a:gd name="connsiteX11" fmla="*/ 0 w 207728"/>
                <a:gd name="connsiteY11" fmla="*/ 588 h 72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728" h="728328">
                  <a:moveTo>
                    <a:pt x="0" y="588"/>
                  </a:moveTo>
                  <a:cubicBezTo>
                    <a:pt x="0" y="-8408"/>
                    <a:pt x="7408" y="87901"/>
                    <a:pt x="19050" y="143463"/>
                  </a:cubicBezTo>
                  <a:cubicBezTo>
                    <a:pt x="30692" y="199025"/>
                    <a:pt x="65617" y="317559"/>
                    <a:pt x="69850" y="333963"/>
                  </a:cubicBezTo>
                  <a:cubicBezTo>
                    <a:pt x="74083" y="350367"/>
                    <a:pt x="43392" y="229717"/>
                    <a:pt x="44450" y="241888"/>
                  </a:cubicBezTo>
                  <a:cubicBezTo>
                    <a:pt x="45508" y="254059"/>
                    <a:pt x="58738" y="355130"/>
                    <a:pt x="76200" y="406988"/>
                  </a:cubicBezTo>
                  <a:cubicBezTo>
                    <a:pt x="93663" y="458846"/>
                    <a:pt x="127529" y="500651"/>
                    <a:pt x="149225" y="553038"/>
                  </a:cubicBezTo>
                  <a:cubicBezTo>
                    <a:pt x="170921" y="605425"/>
                    <a:pt x="201613" y="704380"/>
                    <a:pt x="206375" y="721313"/>
                  </a:cubicBezTo>
                  <a:cubicBezTo>
                    <a:pt x="211137" y="738246"/>
                    <a:pt x="203729" y="727663"/>
                    <a:pt x="177800" y="654638"/>
                  </a:cubicBezTo>
                  <a:cubicBezTo>
                    <a:pt x="151871" y="581613"/>
                    <a:pt x="69321" y="332376"/>
                    <a:pt x="50800" y="283163"/>
                  </a:cubicBezTo>
                  <a:cubicBezTo>
                    <a:pt x="32279" y="233950"/>
                    <a:pt x="71967" y="373650"/>
                    <a:pt x="66675" y="359363"/>
                  </a:cubicBezTo>
                  <a:cubicBezTo>
                    <a:pt x="61383" y="345076"/>
                    <a:pt x="28575" y="253530"/>
                    <a:pt x="19050" y="197438"/>
                  </a:cubicBezTo>
                  <a:cubicBezTo>
                    <a:pt x="9525" y="141346"/>
                    <a:pt x="0" y="9584"/>
                    <a:pt x="0" y="5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114E8912-09D4-A90D-4FAD-4F8460C8DFA3}"/>
                </a:ext>
              </a:extLst>
            </p:cNvPr>
            <p:cNvSpPr/>
            <p:nvPr/>
          </p:nvSpPr>
          <p:spPr>
            <a:xfrm>
              <a:off x="6832506" y="3327400"/>
              <a:ext cx="235336" cy="490124"/>
            </a:xfrm>
            <a:custGeom>
              <a:avLst/>
              <a:gdLst>
                <a:gd name="connsiteX0" fmla="*/ 94 w 235336"/>
                <a:gd name="connsiteY0" fmla="*/ 0 h 490124"/>
                <a:gd name="connsiteX1" fmla="*/ 57244 w 235336"/>
                <a:gd name="connsiteY1" fmla="*/ 174625 h 490124"/>
                <a:gd name="connsiteX2" fmla="*/ 92169 w 235336"/>
                <a:gd name="connsiteY2" fmla="*/ 257175 h 490124"/>
                <a:gd name="connsiteX3" fmla="*/ 231869 w 235336"/>
                <a:gd name="connsiteY3" fmla="*/ 482600 h 490124"/>
                <a:gd name="connsiteX4" fmla="*/ 184244 w 235336"/>
                <a:gd name="connsiteY4" fmla="*/ 419100 h 490124"/>
                <a:gd name="connsiteX5" fmla="*/ 88994 w 235336"/>
                <a:gd name="connsiteY5" fmla="*/ 247650 h 490124"/>
                <a:gd name="connsiteX6" fmla="*/ 44544 w 235336"/>
                <a:gd name="connsiteY6" fmla="*/ 174625 h 490124"/>
                <a:gd name="connsiteX7" fmla="*/ 94 w 235336"/>
                <a:gd name="connsiteY7" fmla="*/ 0 h 490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336" h="490124">
                  <a:moveTo>
                    <a:pt x="94" y="0"/>
                  </a:moveTo>
                  <a:cubicBezTo>
                    <a:pt x="2211" y="0"/>
                    <a:pt x="41898" y="131762"/>
                    <a:pt x="57244" y="174625"/>
                  </a:cubicBezTo>
                  <a:cubicBezTo>
                    <a:pt x="72590" y="217488"/>
                    <a:pt x="63065" y="205846"/>
                    <a:pt x="92169" y="257175"/>
                  </a:cubicBezTo>
                  <a:cubicBezTo>
                    <a:pt x="121273" y="308504"/>
                    <a:pt x="216523" y="455613"/>
                    <a:pt x="231869" y="482600"/>
                  </a:cubicBezTo>
                  <a:cubicBezTo>
                    <a:pt x="247215" y="509587"/>
                    <a:pt x="208057" y="458258"/>
                    <a:pt x="184244" y="419100"/>
                  </a:cubicBezTo>
                  <a:cubicBezTo>
                    <a:pt x="160432" y="379942"/>
                    <a:pt x="112277" y="288396"/>
                    <a:pt x="88994" y="247650"/>
                  </a:cubicBezTo>
                  <a:cubicBezTo>
                    <a:pt x="65711" y="206904"/>
                    <a:pt x="57244" y="212196"/>
                    <a:pt x="44544" y="174625"/>
                  </a:cubicBezTo>
                  <a:cubicBezTo>
                    <a:pt x="31844" y="137054"/>
                    <a:pt x="-2023" y="0"/>
                    <a:pt x="9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14BF32A2-2AED-14EF-5FD9-0448D72CF236}"/>
                </a:ext>
              </a:extLst>
            </p:cNvPr>
            <p:cNvSpPr/>
            <p:nvPr/>
          </p:nvSpPr>
          <p:spPr>
            <a:xfrm>
              <a:off x="6813492" y="3469760"/>
              <a:ext cx="246755" cy="673021"/>
            </a:xfrm>
            <a:custGeom>
              <a:avLst/>
              <a:gdLst>
                <a:gd name="connsiteX0" fmla="*/ 58 w 246755"/>
                <a:gd name="connsiteY0" fmla="*/ 515 h 673021"/>
                <a:gd name="connsiteX1" fmla="*/ 123883 w 246755"/>
                <a:gd name="connsiteY1" fmla="*/ 197365 h 673021"/>
                <a:gd name="connsiteX2" fmla="*/ 222308 w 246755"/>
                <a:gd name="connsiteY2" fmla="*/ 330715 h 673021"/>
                <a:gd name="connsiteX3" fmla="*/ 244533 w 246755"/>
                <a:gd name="connsiteY3" fmla="*/ 384690 h 673021"/>
                <a:gd name="connsiteX4" fmla="*/ 244533 w 246755"/>
                <a:gd name="connsiteY4" fmla="*/ 451365 h 673021"/>
                <a:gd name="connsiteX5" fmla="*/ 231833 w 246755"/>
                <a:gd name="connsiteY5" fmla="*/ 530740 h 673021"/>
                <a:gd name="connsiteX6" fmla="*/ 158808 w 246755"/>
                <a:gd name="connsiteY6" fmla="*/ 667265 h 673021"/>
                <a:gd name="connsiteX7" fmla="*/ 181033 w 246755"/>
                <a:gd name="connsiteY7" fmla="*/ 625990 h 673021"/>
                <a:gd name="connsiteX8" fmla="*/ 231833 w 246755"/>
                <a:gd name="connsiteY8" fmla="*/ 432315 h 673021"/>
                <a:gd name="connsiteX9" fmla="*/ 212783 w 246755"/>
                <a:gd name="connsiteY9" fmla="*/ 337065 h 673021"/>
                <a:gd name="connsiteX10" fmla="*/ 174683 w 246755"/>
                <a:gd name="connsiteY10" fmla="*/ 257690 h 673021"/>
                <a:gd name="connsiteX11" fmla="*/ 120708 w 246755"/>
                <a:gd name="connsiteY11" fmla="*/ 178315 h 673021"/>
                <a:gd name="connsiteX12" fmla="*/ 171508 w 246755"/>
                <a:gd name="connsiteY12" fmla="*/ 260865 h 673021"/>
                <a:gd name="connsiteX13" fmla="*/ 108008 w 246755"/>
                <a:gd name="connsiteY13" fmla="*/ 143390 h 673021"/>
                <a:gd name="connsiteX14" fmla="*/ 58 w 246755"/>
                <a:gd name="connsiteY14" fmla="*/ 515 h 67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6755" h="673021">
                  <a:moveTo>
                    <a:pt x="58" y="515"/>
                  </a:moveTo>
                  <a:cubicBezTo>
                    <a:pt x="2704" y="9511"/>
                    <a:pt x="86841" y="142332"/>
                    <a:pt x="123883" y="197365"/>
                  </a:cubicBezTo>
                  <a:cubicBezTo>
                    <a:pt x="160925" y="252398"/>
                    <a:pt x="202200" y="299494"/>
                    <a:pt x="222308" y="330715"/>
                  </a:cubicBezTo>
                  <a:cubicBezTo>
                    <a:pt x="242416" y="361936"/>
                    <a:pt x="240829" y="364582"/>
                    <a:pt x="244533" y="384690"/>
                  </a:cubicBezTo>
                  <a:cubicBezTo>
                    <a:pt x="248237" y="404798"/>
                    <a:pt x="246650" y="427023"/>
                    <a:pt x="244533" y="451365"/>
                  </a:cubicBezTo>
                  <a:cubicBezTo>
                    <a:pt x="242416" y="475707"/>
                    <a:pt x="246120" y="494757"/>
                    <a:pt x="231833" y="530740"/>
                  </a:cubicBezTo>
                  <a:cubicBezTo>
                    <a:pt x="217546" y="566723"/>
                    <a:pt x="167275" y="651390"/>
                    <a:pt x="158808" y="667265"/>
                  </a:cubicBezTo>
                  <a:cubicBezTo>
                    <a:pt x="150341" y="683140"/>
                    <a:pt x="168862" y="665148"/>
                    <a:pt x="181033" y="625990"/>
                  </a:cubicBezTo>
                  <a:cubicBezTo>
                    <a:pt x="193204" y="586832"/>
                    <a:pt x="226541" y="480469"/>
                    <a:pt x="231833" y="432315"/>
                  </a:cubicBezTo>
                  <a:cubicBezTo>
                    <a:pt x="237125" y="384161"/>
                    <a:pt x="222308" y="366169"/>
                    <a:pt x="212783" y="337065"/>
                  </a:cubicBezTo>
                  <a:cubicBezTo>
                    <a:pt x="203258" y="307961"/>
                    <a:pt x="190029" y="284148"/>
                    <a:pt x="174683" y="257690"/>
                  </a:cubicBezTo>
                  <a:cubicBezTo>
                    <a:pt x="159337" y="231232"/>
                    <a:pt x="121237" y="177786"/>
                    <a:pt x="120708" y="178315"/>
                  </a:cubicBezTo>
                  <a:cubicBezTo>
                    <a:pt x="120179" y="178844"/>
                    <a:pt x="173625" y="266686"/>
                    <a:pt x="171508" y="260865"/>
                  </a:cubicBezTo>
                  <a:cubicBezTo>
                    <a:pt x="169391" y="255044"/>
                    <a:pt x="131291" y="184136"/>
                    <a:pt x="108008" y="143390"/>
                  </a:cubicBezTo>
                  <a:cubicBezTo>
                    <a:pt x="84725" y="102644"/>
                    <a:pt x="-2588" y="-8481"/>
                    <a:pt x="58" y="5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EAE03E62-85FC-4B05-AD69-5591EBE6D47E}"/>
                </a:ext>
              </a:extLst>
            </p:cNvPr>
            <p:cNvSpPr/>
            <p:nvPr/>
          </p:nvSpPr>
          <p:spPr>
            <a:xfrm>
              <a:off x="6838166" y="3523717"/>
              <a:ext cx="194385" cy="608892"/>
            </a:xfrm>
            <a:custGeom>
              <a:avLst/>
              <a:gdLst>
                <a:gd name="connsiteX0" fmla="*/ 784 w 194385"/>
                <a:gd name="connsiteY0" fmla="*/ 533 h 608892"/>
                <a:gd name="connsiteX1" fmla="*/ 124609 w 194385"/>
                <a:gd name="connsiteY1" fmla="*/ 203733 h 608892"/>
                <a:gd name="connsiteX2" fmla="*/ 169059 w 194385"/>
                <a:gd name="connsiteY2" fmla="*/ 352958 h 608892"/>
                <a:gd name="connsiteX3" fmla="*/ 165884 w 194385"/>
                <a:gd name="connsiteY3" fmla="*/ 448208 h 608892"/>
                <a:gd name="connsiteX4" fmla="*/ 150009 w 194385"/>
                <a:gd name="connsiteY4" fmla="*/ 603783 h 608892"/>
                <a:gd name="connsiteX5" fmla="*/ 153184 w 194385"/>
                <a:gd name="connsiteY5" fmla="*/ 549808 h 608892"/>
                <a:gd name="connsiteX6" fmla="*/ 188109 w 194385"/>
                <a:gd name="connsiteY6" fmla="*/ 340258 h 608892"/>
                <a:gd name="connsiteX7" fmla="*/ 188109 w 194385"/>
                <a:gd name="connsiteY7" fmla="*/ 400583 h 608892"/>
                <a:gd name="connsiteX8" fmla="*/ 124609 w 194385"/>
                <a:gd name="connsiteY8" fmla="*/ 248183 h 608892"/>
                <a:gd name="connsiteX9" fmla="*/ 73809 w 194385"/>
                <a:gd name="connsiteY9" fmla="*/ 146583 h 608892"/>
                <a:gd name="connsiteX10" fmla="*/ 784 w 194385"/>
                <a:gd name="connsiteY10" fmla="*/ 533 h 60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4385" h="608892">
                  <a:moveTo>
                    <a:pt x="784" y="533"/>
                  </a:moveTo>
                  <a:cubicBezTo>
                    <a:pt x="9251" y="10058"/>
                    <a:pt x="96563" y="144996"/>
                    <a:pt x="124609" y="203733"/>
                  </a:cubicBezTo>
                  <a:cubicBezTo>
                    <a:pt x="152655" y="262471"/>
                    <a:pt x="162180" y="312212"/>
                    <a:pt x="169059" y="352958"/>
                  </a:cubicBezTo>
                  <a:cubicBezTo>
                    <a:pt x="175938" y="393704"/>
                    <a:pt x="169059" y="406404"/>
                    <a:pt x="165884" y="448208"/>
                  </a:cubicBezTo>
                  <a:cubicBezTo>
                    <a:pt x="162709" y="490012"/>
                    <a:pt x="152126" y="586850"/>
                    <a:pt x="150009" y="603783"/>
                  </a:cubicBezTo>
                  <a:cubicBezTo>
                    <a:pt x="147892" y="620716"/>
                    <a:pt x="146834" y="593729"/>
                    <a:pt x="153184" y="549808"/>
                  </a:cubicBezTo>
                  <a:cubicBezTo>
                    <a:pt x="159534" y="505887"/>
                    <a:pt x="182288" y="365129"/>
                    <a:pt x="188109" y="340258"/>
                  </a:cubicBezTo>
                  <a:cubicBezTo>
                    <a:pt x="193930" y="315387"/>
                    <a:pt x="198692" y="415929"/>
                    <a:pt x="188109" y="400583"/>
                  </a:cubicBezTo>
                  <a:cubicBezTo>
                    <a:pt x="177526" y="385237"/>
                    <a:pt x="143659" y="290516"/>
                    <a:pt x="124609" y="248183"/>
                  </a:cubicBezTo>
                  <a:cubicBezTo>
                    <a:pt x="105559" y="205850"/>
                    <a:pt x="92859" y="181508"/>
                    <a:pt x="73809" y="146583"/>
                  </a:cubicBezTo>
                  <a:cubicBezTo>
                    <a:pt x="54759" y="111658"/>
                    <a:pt x="-7683" y="-8992"/>
                    <a:pt x="784" y="5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B249624E-00B5-BFEA-2ACD-A1E39C5226E7}"/>
                </a:ext>
              </a:extLst>
            </p:cNvPr>
            <p:cNvSpPr/>
            <p:nvPr/>
          </p:nvSpPr>
          <p:spPr>
            <a:xfrm>
              <a:off x="7184928" y="2908291"/>
              <a:ext cx="95779" cy="228883"/>
            </a:xfrm>
            <a:custGeom>
              <a:avLst/>
              <a:gdLst>
                <a:gd name="connsiteX0" fmla="*/ 97 w 95779"/>
                <a:gd name="connsiteY0" fmla="*/ 9 h 228883"/>
                <a:gd name="connsiteX1" fmla="*/ 63597 w 95779"/>
                <a:gd name="connsiteY1" fmla="*/ 114309 h 228883"/>
                <a:gd name="connsiteX2" fmla="*/ 85822 w 95779"/>
                <a:gd name="connsiteY2" fmla="*/ 161934 h 228883"/>
                <a:gd name="connsiteX3" fmla="*/ 92172 w 95779"/>
                <a:gd name="connsiteY3" fmla="*/ 228609 h 228883"/>
                <a:gd name="connsiteX4" fmla="*/ 95347 w 95779"/>
                <a:gd name="connsiteY4" fmla="*/ 180984 h 228883"/>
                <a:gd name="connsiteX5" fmla="*/ 82647 w 95779"/>
                <a:gd name="connsiteY5" fmla="*/ 73034 h 228883"/>
                <a:gd name="connsiteX6" fmla="*/ 79472 w 95779"/>
                <a:gd name="connsiteY6" fmla="*/ 120659 h 228883"/>
                <a:gd name="connsiteX7" fmla="*/ 97 w 95779"/>
                <a:gd name="connsiteY7" fmla="*/ 9 h 228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779" h="228883">
                  <a:moveTo>
                    <a:pt x="97" y="9"/>
                  </a:moveTo>
                  <a:cubicBezTo>
                    <a:pt x="-2549" y="-1049"/>
                    <a:pt x="49310" y="87322"/>
                    <a:pt x="63597" y="114309"/>
                  </a:cubicBezTo>
                  <a:cubicBezTo>
                    <a:pt x="77885" y="141297"/>
                    <a:pt x="81060" y="142884"/>
                    <a:pt x="85822" y="161934"/>
                  </a:cubicBezTo>
                  <a:cubicBezTo>
                    <a:pt x="90584" y="180984"/>
                    <a:pt x="90585" y="225434"/>
                    <a:pt x="92172" y="228609"/>
                  </a:cubicBezTo>
                  <a:cubicBezTo>
                    <a:pt x="93759" y="231784"/>
                    <a:pt x="96935" y="206913"/>
                    <a:pt x="95347" y="180984"/>
                  </a:cubicBezTo>
                  <a:cubicBezTo>
                    <a:pt x="93760" y="155055"/>
                    <a:pt x="85293" y="83088"/>
                    <a:pt x="82647" y="73034"/>
                  </a:cubicBezTo>
                  <a:cubicBezTo>
                    <a:pt x="80001" y="62980"/>
                    <a:pt x="87410" y="129655"/>
                    <a:pt x="79472" y="120659"/>
                  </a:cubicBezTo>
                  <a:cubicBezTo>
                    <a:pt x="71535" y="111663"/>
                    <a:pt x="2743" y="1067"/>
                    <a:pt x="97" y="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4036D607-0564-7188-ED55-BE5CC17B8208}"/>
                </a:ext>
              </a:extLst>
            </p:cNvPr>
            <p:cNvSpPr/>
            <p:nvPr/>
          </p:nvSpPr>
          <p:spPr>
            <a:xfrm>
              <a:off x="6825779" y="3136900"/>
              <a:ext cx="452664" cy="115206"/>
            </a:xfrm>
            <a:custGeom>
              <a:avLst/>
              <a:gdLst>
                <a:gd name="connsiteX0" fmla="*/ 471 w 452664"/>
                <a:gd name="connsiteY0" fmla="*/ 0 h 115206"/>
                <a:gd name="connsiteX1" fmla="*/ 92546 w 452664"/>
                <a:gd name="connsiteY1" fmla="*/ 85725 h 115206"/>
                <a:gd name="connsiteX2" fmla="*/ 235421 w 452664"/>
                <a:gd name="connsiteY2" fmla="*/ 107950 h 115206"/>
                <a:gd name="connsiteX3" fmla="*/ 267171 w 452664"/>
                <a:gd name="connsiteY3" fmla="*/ 107950 h 115206"/>
                <a:gd name="connsiteX4" fmla="*/ 448146 w 452664"/>
                <a:gd name="connsiteY4" fmla="*/ 22225 h 115206"/>
                <a:gd name="connsiteX5" fmla="*/ 387821 w 452664"/>
                <a:gd name="connsiteY5" fmla="*/ 53975 h 115206"/>
                <a:gd name="connsiteX6" fmla="*/ 276696 w 452664"/>
                <a:gd name="connsiteY6" fmla="*/ 104775 h 115206"/>
                <a:gd name="connsiteX7" fmla="*/ 241771 w 452664"/>
                <a:gd name="connsiteY7" fmla="*/ 98425 h 115206"/>
                <a:gd name="connsiteX8" fmla="*/ 130646 w 452664"/>
                <a:gd name="connsiteY8" fmla="*/ 85725 h 115206"/>
                <a:gd name="connsiteX9" fmla="*/ 471 w 452664"/>
                <a:gd name="connsiteY9" fmla="*/ 0 h 115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2664" h="115206">
                  <a:moveTo>
                    <a:pt x="471" y="0"/>
                  </a:moveTo>
                  <a:cubicBezTo>
                    <a:pt x="-5879" y="0"/>
                    <a:pt x="53388" y="67733"/>
                    <a:pt x="92546" y="85725"/>
                  </a:cubicBezTo>
                  <a:cubicBezTo>
                    <a:pt x="131704" y="103717"/>
                    <a:pt x="206317" y="104246"/>
                    <a:pt x="235421" y="107950"/>
                  </a:cubicBezTo>
                  <a:cubicBezTo>
                    <a:pt x="264525" y="111654"/>
                    <a:pt x="231717" y="122238"/>
                    <a:pt x="267171" y="107950"/>
                  </a:cubicBezTo>
                  <a:cubicBezTo>
                    <a:pt x="302625" y="93663"/>
                    <a:pt x="428038" y="31221"/>
                    <a:pt x="448146" y="22225"/>
                  </a:cubicBezTo>
                  <a:cubicBezTo>
                    <a:pt x="468254" y="13229"/>
                    <a:pt x="416396" y="40217"/>
                    <a:pt x="387821" y="53975"/>
                  </a:cubicBezTo>
                  <a:cubicBezTo>
                    <a:pt x="359246" y="67733"/>
                    <a:pt x="301038" y="97367"/>
                    <a:pt x="276696" y="104775"/>
                  </a:cubicBezTo>
                  <a:cubicBezTo>
                    <a:pt x="252354" y="112183"/>
                    <a:pt x="266113" y="101600"/>
                    <a:pt x="241771" y="98425"/>
                  </a:cubicBezTo>
                  <a:cubicBezTo>
                    <a:pt x="217429" y="95250"/>
                    <a:pt x="166629" y="98425"/>
                    <a:pt x="130646" y="85725"/>
                  </a:cubicBezTo>
                  <a:cubicBezTo>
                    <a:pt x="94663" y="73025"/>
                    <a:pt x="6821" y="0"/>
                    <a:pt x="471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91071A5A-2C38-B358-5F3B-772C89707089}"/>
                </a:ext>
              </a:extLst>
            </p:cNvPr>
            <p:cNvSpPr/>
            <p:nvPr/>
          </p:nvSpPr>
          <p:spPr>
            <a:xfrm>
              <a:off x="6975217" y="3209142"/>
              <a:ext cx="48315" cy="249493"/>
            </a:xfrm>
            <a:custGeom>
              <a:avLst/>
              <a:gdLst>
                <a:gd name="connsiteX0" fmla="*/ 258 w 48315"/>
                <a:gd name="connsiteY0" fmla="*/ 783 h 249493"/>
                <a:gd name="connsiteX1" fmla="*/ 28833 w 48315"/>
                <a:gd name="connsiteY1" fmla="*/ 86508 h 249493"/>
                <a:gd name="connsiteX2" fmla="*/ 28833 w 48315"/>
                <a:gd name="connsiteY2" fmla="*/ 143658 h 249493"/>
                <a:gd name="connsiteX3" fmla="*/ 19308 w 48315"/>
                <a:gd name="connsiteY3" fmla="*/ 248433 h 249493"/>
                <a:gd name="connsiteX4" fmla="*/ 25658 w 48315"/>
                <a:gd name="connsiteY4" fmla="*/ 194458 h 249493"/>
                <a:gd name="connsiteX5" fmla="*/ 47883 w 48315"/>
                <a:gd name="connsiteY5" fmla="*/ 140483 h 249493"/>
                <a:gd name="connsiteX6" fmla="*/ 258 w 48315"/>
                <a:gd name="connsiteY6" fmla="*/ 783 h 24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315" h="249493">
                  <a:moveTo>
                    <a:pt x="258" y="783"/>
                  </a:moveTo>
                  <a:cubicBezTo>
                    <a:pt x="-2917" y="-8213"/>
                    <a:pt x="24071" y="62696"/>
                    <a:pt x="28833" y="86508"/>
                  </a:cubicBezTo>
                  <a:cubicBezTo>
                    <a:pt x="33595" y="110320"/>
                    <a:pt x="30420" y="116671"/>
                    <a:pt x="28833" y="143658"/>
                  </a:cubicBezTo>
                  <a:cubicBezTo>
                    <a:pt x="27246" y="170645"/>
                    <a:pt x="19837" y="239966"/>
                    <a:pt x="19308" y="248433"/>
                  </a:cubicBezTo>
                  <a:cubicBezTo>
                    <a:pt x="18779" y="256900"/>
                    <a:pt x="20896" y="212450"/>
                    <a:pt x="25658" y="194458"/>
                  </a:cubicBezTo>
                  <a:cubicBezTo>
                    <a:pt x="30421" y="176466"/>
                    <a:pt x="51587" y="167470"/>
                    <a:pt x="47883" y="140483"/>
                  </a:cubicBezTo>
                  <a:cubicBezTo>
                    <a:pt x="44179" y="113496"/>
                    <a:pt x="3433" y="9779"/>
                    <a:pt x="258" y="7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0C911582-D175-C167-CAFD-F0414280032E}"/>
                </a:ext>
              </a:extLst>
            </p:cNvPr>
            <p:cNvSpPr/>
            <p:nvPr/>
          </p:nvSpPr>
          <p:spPr>
            <a:xfrm>
              <a:off x="6991292" y="3222433"/>
              <a:ext cx="60400" cy="231971"/>
            </a:xfrm>
            <a:custGeom>
              <a:avLst/>
              <a:gdLst>
                <a:gd name="connsiteX0" fmla="*/ 47683 w 60400"/>
                <a:gd name="connsiteY0" fmla="*/ 192 h 231971"/>
                <a:gd name="connsiteX1" fmla="*/ 50858 w 60400"/>
                <a:gd name="connsiteY1" fmla="*/ 73217 h 231971"/>
                <a:gd name="connsiteX2" fmla="*/ 38158 w 60400"/>
                <a:gd name="connsiteY2" fmla="*/ 155767 h 231971"/>
                <a:gd name="connsiteX3" fmla="*/ 58 w 60400"/>
                <a:gd name="connsiteY3" fmla="*/ 231967 h 231971"/>
                <a:gd name="connsiteX4" fmla="*/ 47683 w 60400"/>
                <a:gd name="connsiteY4" fmla="*/ 158942 h 231971"/>
                <a:gd name="connsiteX5" fmla="*/ 60383 w 60400"/>
                <a:gd name="connsiteY5" fmla="*/ 95442 h 231971"/>
                <a:gd name="connsiteX6" fmla="*/ 47683 w 60400"/>
                <a:gd name="connsiteY6" fmla="*/ 192 h 23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00" h="231971">
                  <a:moveTo>
                    <a:pt x="47683" y="192"/>
                  </a:moveTo>
                  <a:cubicBezTo>
                    <a:pt x="46096" y="-3512"/>
                    <a:pt x="52446" y="47288"/>
                    <a:pt x="50858" y="73217"/>
                  </a:cubicBezTo>
                  <a:cubicBezTo>
                    <a:pt x="49271" y="99146"/>
                    <a:pt x="46625" y="129309"/>
                    <a:pt x="38158" y="155767"/>
                  </a:cubicBezTo>
                  <a:cubicBezTo>
                    <a:pt x="29691" y="182225"/>
                    <a:pt x="-1529" y="231438"/>
                    <a:pt x="58" y="231967"/>
                  </a:cubicBezTo>
                  <a:cubicBezTo>
                    <a:pt x="1645" y="232496"/>
                    <a:pt x="37629" y="181696"/>
                    <a:pt x="47683" y="158942"/>
                  </a:cubicBezTo>
                  <a:cubicBezTo>
                    <a:pt x="57737" y="136188"/>
                    <a:pt x="59854" y="118725"/>
                    <a:pt x="60383" y="95442"/>
                  </a:cubicBezTo>
                  <a:cubicBezTo>
                    <a:pt x="60912" y="72159"/>
                    <a:pt x="49270" y="3896"/>
                    <a:pt x="47683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79F763BF-26B0-F5BF-32DB-91E6FEA60878}"/>
                </a:ext>
              </a:extLst>
            </p:cNvPr>
            <p:cNvSpPr/>
            <p:nvPr/>
          </p:nvSpPr>
          <p:spPr>
            <a:xfrm>
              <a:off x="7219814" y="3092447"/>
              <a:ext cx="62030" cy="184638"/>
            </a:xfrm>
            <a:custGeom>
              <a:avLst/>
              <a:gdLst>
                <a:gd name="connsiteX0" fmla="*/ 57286 w 62030"/>
                <a:gd name="connsiteY0" fmla="*/ 3 h 184638"/>
                <a:gd name="connsiteX1" fmla="*/ 57286 w 62030"/>
                <a:gd name="connsiteY1" fmla="*/ 92078 h 184638"/>
                <a:gd name="connsiteX2" fmla="*/ 136 w 62030"/>
                <a:gd name="connsiteY2" fmla="*/ 184153 h 184638"/>
                <a:gd name="connsiteX3" fmla="*/ 41411 w 62030"/>
                <a:gd name="connsiteY3" fmla="*/ 127003 h 184638"/>
                <a:gd name="connsiteX4" fmla="*/ 44586 w 62030"/>
                <a:gd name="connsiteY4" fmla="*/ 95253 h 184638"/>
                <a:gd name="connsiteX5" fmla="*/ 57286 w 62030"/>
                <a:gd name="connsiteY5" fmla="*/ 3 h 18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30" h="184638">
                  <a:moveTo>
                    <a:pt x="57286" y="3"/>
                  </a:moveTo>
                  <a:cubicBezTo>
                    <a:pt x="59403" y="-526"/>
                    <a:pt x="66811" y="61386"/>
                    <a:pt x="57286" y="92078"/>
                  </a:cubicBezTo>
                  <a:cubicBezTo>
                    <a:pt x="47761" y="122770"/>
                    <a:pt x="2782" y="178332"/>
                    <a:pt x="136" y="184153"/>
                  </a:cubicBezTo>
                  <a:cubicBezTo>
                    <a:pt x="-2510" y="189974"/>
                    <a:pt x="34003" y="141820"/>
                    <a:pt x="41411" y="127003"/>
                  </a:cubicBezTo>
                  <a:cubicBezTo>
                    <a:pt x="48819" y="112186"/>
                    <a:pt x="40882" y="108482"/>
                    <a:pt x="44586" y="95253"/>
                  </a:cubicBezTo>
                  <a:cubicBezTo>
                    <a:pt x="48290" y="82024"/>
                    <a:pt x="55169" y="532"/>
                    <a:pt x="57286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016841D3-385E-F975-D2C6-50EF859480DD}"/>
                </a:ext>
              </a:extLst>
            </p:cNvPr>
            <p:cNvSpPr/>
            <p:nvPr/>
          </p:nvSpPr>
          <p:spPr>
            <a:xfrm>
              <a:off x="7251313" y="3194050"/>
              <a:ext cx="48204" cy="111125"/>
            </a:xfrm>
            <a:custGeom>
              <a:avLst/>
              <a:gdLst>
                <a:gd name="connsiteX0" fmla="*/ 48012 w 48204"/>
                <a:gd name="connsiteY0" fmla="*/ 0 h 111125"/>
                <a:gd name="connsiteX1" fmla="*/ 13087 w 48204"/>
                <a:gd name="connsiteY1" fmla="*/ 76200 h 111125"/>
                <a:gd name="connsiteX2" fmla="*/ 387 w 48204"/>
                <a:gd name="connsiteY2" fmla="*/ 111125 h 111125"/>
                <a:gd name="connsiteX3" fmla="*/ 25787 w 48204"/>
                <a:gd name="connsiteY3" fmla="*/ 76200 h 111125"/>
                <a:gd name="connsiteX4" fmla="*/ 48012 w 48204"/>
                <a:gd name="connsiteY4" fmla="*/ 0 h 11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04" h="111125">
                  <a:moveTo>
                    <a:pt x="48012" y="0"/>
                  </a:moveTo>
                  <a:cubicBezTo>
                    <a:pt x="45895" y="0"/>
                    <a:pt x="21024" y="57679"/>
                    <a:pt x="13087" y="76200"/>
                  </a:cubicBezTo>
                  <a:cubicBezTo>
                    <a:pt x="5150" y="94721"/>
                    <a:pt x="-1730" y="111125"/>
                    <a:pt x="387" y="111125"/>
                  </a:cubicBezTo>
                  <a:cubicBezTo>
                    <a:pt x="2504" y="111125"/>
                    <a:pt x="17320" y="90488"/>
                    <a:pt x="25787" y="76200"/>
                  </a:cubicBezTo>
                  <a:cubicBezTo>
                    <a:pt x="34254" y="61912"/>
                    <a:pt x="50129" y="0"/>
                    <a:pt x="4801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B6D37FC7-D19D-C071-4F4D-E9C54E764146}"/>
                </a:ext>
              </a:extLst>
            </p:cNvPr>
            <p:cNvSpPr/>
            <p:nvPr/>
          </p:nvSpPr>
          <p:spPr>
            <a:xfrm>
              <a:off x="7033089" y="3291852"/>
              <a:ext cx="257377" cy="545753"/>
            </a:xfrm>
            <a:custGeom>
              <a:avLst/>
              <a:gdLst>
                <a:gd name="connsiteX0" fmla="*/ 256711 w 257377"/>
                <a:gd name="connsiteY0" fmla="*/ 623 h 545753"/>
                <a:gd name="connsiteX1" fmla="*/ 234486 w 257377"/>
                <a:gd name="connsiteY1" fmla="*/ 159373 h 545753"/>
                <a:gd name="connsiteX2" fmla="*/ 199561 w 257377"/>
                <a:gd name="connsiteY2" fmla="*/ 254623 h 545753"/>
                <a:gd name="connsiteX3" fmla="*/ 129711 w 257377"/>
                <a:gd name="connsiteY3" fmla="*/ 353048 h 545753"/>
                <a:gd name="connsiteX4" fmla="*/ 28111 w 257377"/>
                <a:gd name="connsiteY4" fmla="*/ 448298 h 545753"/>
                <a:gd name="connsiteX5" fmla="*/ 15411 w 257377"/>
                <a:gd name="connsiteY5" fmla="*/ 534023 h 545753"/>
                <a:gd name="connsiteX6" fmla="*/ 12236 w 257377"/>
                <a:gd name="connsiteY6" fmla="*/ 514973 h 545753"/>
                <a:gd name="connsiteX7" fmla="*/ 183686 w 257377"/>
                <a:gd name="connsiteY7" fmla="*/ 260973 h 545753"/>
                <a:gd name="connsiteX8" fmla="*/ 117011 w 257377"/>
                <a:gd name="connsiteY8" fmla="*/ 327648 h 545753"/>
                <a:gd name="connsiteX9" fmla="*/ 209086 w 257377"/>
                <a:gd name="connsiteY9" fmla="*/ 222873 h 545753"/>
                <a:gd name="connsiteX10" fmla="*/ 256711 w 257377"/>
                <a:gd name="connsiteY10" fmla="*/ 623 h 54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377" h="545753">
                  <a:moveTo>
                    <a:pt x="256711" y="623"/>
                  </a:moveTo>
                  <a:cubicBezTo>
                    <a:pt x="260944" y="-9960"/>
                    <a:pt x="244011" y="117040"/>
                    <a:pt x="234486" y="159373"/>
                  </a:cubicBezTo>
                  <a:cubicBezTo>
                    <a:pt x="224961" y="201706"/>
                    <a:pt x="217023" y="222344"/>
                    <a:pt x="199561" y="254623"/>
                  </a:cubicBezTo>
                  <a:cubicBezTo>
                    <a:pt x="182099" y="286902"/>
                    <a:pt x="158286" y="320769"/>
                    <a:pt x="129711" y="353048"/>
                  </a:cubicBezTo>
                  <a:cubicBezTo>
                    <a:pt x="101136" y="385327"/>
                    <a:pt x="47161" y="418136"/>
                    <a:pt x="28111" y="448298"/>
                  </a:cubicBezTo>
                  <a:cubicBezTo>
                    <a:pt x="9061" y="478461"/>
                    <a:pt x="15411" y="534023"/>
                    <a:pt x="15411" y="534023"/>
                  </a:cubicBezTo>
                  <a:cubicBezTo>
                    <a:pt x="12765" y="545136"/>
                    <a:pt x="-15810" y="560481"/>
                    <a:pt x="12236" y="514973"/>
                  </a:cubicBezTo>
                  <a:cubicBezTo>
                    <a:pt x="40282" y="469465"/>
                    <a:pt x="166224" y="292194"/>
                    <a:pt x="183686" y="260973"/>
                  </a:cubicBezTo>
                  <a:cubicBezTo>
                    <a:pt x="201148" y="229752"/>
                    <a:pt x="112778" y="333998"/>
                    <a:pt x="117011" y="327648"/>
                  </a:cubicBezTo>
                  <a:cubicBezTo>
                    <a:pt x="121244" y="321298"/>
                    <a:pt x="186332" y="273673"/>
                    <a:pt x="209086" y="222873"/>
                  </a:cubicBezTo>
                  <a:cubicBezTo>
                    <a:pt x="231840" y="172073"/>
                    <a:pt x="252478" y="11206"/>
                    <a:pt x="256711" y="6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D19BF2D2-6668-C66B-FD73-5A66E5BAF34C}"/>
                </a:ext>
              </a:extLst>
            </p:cNvPr>
            <p:cNvSpPr/>
            <p:nvPr/>
          </p:nvSpPr>
          <p:spPr>
            <a:xfrm>
              <a:off x="7023089" y="3754955"/>
              <a:ext cx="142940" cy="51870"/>
            </a:xfrm>
            <a:custGeom>
              <a:avLst/>
              <a:gdLst>
                <a:gd name="connsiteX0" fmla="*/ 11 w 142940"/>
                <a:gd name="connsiteY0" fmla="*/ 42345 h 51870"/>
                <a:gd name="connsiteX1" fmla="*/ 92086 w 142940"/>
                <a:gd name="connsiteY1" fmla="*/ 16945 h 51870"/>
                <a:gd name="connsiteX2" fmla="*/ 142886 w 142940"/>
                <a:gd name="connsiteY2" fmla="*/ 51870 h 51870"/>
                <a:gd name="connsiteX3" fmla="*/ 101611 w 142940"/>
                <a:gd name="connsiteY3" fmla="*/ 16945 h 51870"/>
                <a:gd name="connsiteX4" fmla="*/ 85736 w 142940"/>
                <a:gd name="connsiteY4" fmla="*/ 1070 h 51870"/>
                <a:gd name="connsiteX5" fmla="*/ 11 w 142940"/>
                <a:gd name="connsiteY5" fmla="*/ 42345 h 51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940" h="51870">
                  <a:moveTo>
                    <a:pt x="11" y="42345"/>
                  </a:moveTo>
                  <a:cubicBezTo>
                    <a:pt x="1069" y="44991"/>
                    <a:pt x="68273" y="15357"/>
                    <a:pt x="92086" y="16945"/>
                  </a:cubicBezTo>
                  <a:cubicBezTo>
                    <a:pt x="115899" y="18533"/>
                    <a:pt x="141299" y="51870"/>
                    <a:pt x="142886" y="51870"/>
                  </a:cubicBezTo>
                  <a:cubicBezTo>
                    <a:pt x="144473" y="51870"/>
                    <a:pt x="111136" y="25412"/>
                    <a:pt x="101611" y="16945"/>
                  </a:cubicBezTo>
                  <a:cubicBezTo>
                    <a:pt x="92086" y="8478"/>
                    <a:pt x="101611" y="-3692"/>
                    <a:pt x="85736" y="1070"/>
                  </a:cubicBezTo>
                  <a:cubicBezTo>
                    <a:pt x="69861" y="5832"/>
                    <a:pt x="-1047" y="39699"/>
                    <a:pt x="11" y="423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DF3AD2CE-5B69-9555-11DE-B31C6627C734}"/>
                </a:ext>
              </a:extLst>
            </p:cNvPr>
            <p:cNvSpPr/>
            <p:nvPr/>
          </p:nvSpPr>
          <p:spPr>
            <a:xfrm>
              <a:off x="7019592" y="3802183"/>
              <a:ext cx="124165" cy="46105"/>
            </a:xfrm>
            <a:custGeom>
              <a:avLst/>
              <a:gdLst>
                <a:gd name="connsiteX0" fmla="*/ 333 w 124165"/>
                <a:gd name="connsiteY0" fmla="*/ 10992 h 46105"/>
                <a:gd name="connsiteX1" fmla="*/ 82883 w 124165"/>
                <a:gd name="connsiteY1" fmla="*/ 1467 h 46105"/>
                <a:gd name="connsiteX2" fmla="*/ 124158 w 124165"/>
                <a:gd name="connsiteY2" fmla="*/ 45917 h 46105"/>
                <a:gd name="connsiteX3" fmla="*/ 86058 w 124165"/>
                <a:gd name="connsiteY3" fmla="*/ 17342 h 46105"/>
                <a:gd name="connsiteX4" fmla="*/ 54308 w 124165"/>
                <a:gd name="connsiteY4" fmla="*/ 14167 h 46105"/>
                <a:gd name="connsiteX5" fmla="*/ 333 w 124165"/>
                <a:gd name="connsiteY5" fmla="*/ 10992 h 46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65" h="46105">
                  <a:moveTo>
                    <a:pt x="333" y="10992"/>
                  </a:moveTo>
                  <a:cubicBezTo>
                    <a:pt x="5095" y="8875"/>
                    <a:pt x="62246" y="-4354"/>
                    <a:pt x="82883" y="1467"/>
                  </a:cubicBezTo>
                  <a:cubicBezTo>
                    <a:pt x="103520" y="7288"/>
                    <a:pt x="123629" y="43271"/>
                    <a:pt x="124158" y="45917"/>
                  </a:cubicBezTo>
                  <a:cubicBezTo>
                    <a:pt x="124687" y="48563"/>
                    <a:pt x="97700" y="22634"/>
                    <a:pt x="86058" y="17342"/>
                  </a:cubicBezTo>
                  <a:cubicBezTo>
                    <a:pt x="74416" y="12050"/>
                    <a:pt x="65420" y="14696"/>
                    <a:pt x="54308" y="14167"/>
                  </a:cubicBezTo>
                  <a:cubicBezTo>
                    <a:pt x="43196" y="13638"/>
                    <a:pt x="-4429" y="13109"/>
                    <a:pt x="333" y="109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9E63E0A8-4C3F-9CEA-9B68-D7728DA5B357}"/>
                </a:ext>
              </a:extLst>
            </p:cNvPr>
            <p:cNvSpPr/>
            <p:nvPr/>
          </p:nvSpPr>
          <p:spPr>
            <a:xfrm>
              <a:off x="7208894" y="2908697"/>
              <a:ext cx="744809" cy="506068"/>
            </a:xfrm>
            <a:custGeom>
              <a:avLst/>
              <a:gdLst>
                <a:gd name="connsiteX0" fmla="*/ 1531 w 744809"/>
                <a:gd name="connsiteY0" fmla="*/ 126603 h 506068"/>
                <a:gd name="connsiteX1" fmla="*/ 61856 w 744809"/>
                <a:gd name="connsiteY1" fmla="*/ 94853 h 506068"/>
                <a:gd name="connsiteX2" fmla="*/ 115831 w 744809"/>
                <a:gd name="connsiteY2" fmla="*/ 31353 h 506068"/>
                <a:gd name="connsiteX3" fmla="*/ 252356 w 744809"/>
                <a:gd name="connsiteY3" fmla="*/ 18653 h 506068"/>
                <a:gd name="connsiteX4" fmla="*/ 325381 w 744809"/>
                <a:gd name="connsiteY4" fmla="*/ 18653 h 506068"/>
                <a:gd name="connsiteX5" fmla="*/ 506356 w 744809"/>
                <a:gd name="connsiteY5" fmla="*/ 94853 h 506068"/>
                <a:gd name="connsiteX6" fmla="*/ 353956 w 744809"/>
                <a:gd name="connsiteY6" fmla="*/ 12303 h 506068"/>
                <a:gd name="connsiteX7" fmla="*/ 455556 w 744809"/>
                <a:gd name="connsiteY7" fmla="*/ 63103 h 506068"/>
                <a:gd name="connsiteX8" fmla="*/ 544456 w 744809"/>
                <a:gd name="connsiteY8" fmla="*/ 120253 h 506068"/>
                <a:gd name="connsiteX9" fmla="*/ 627006 w 744809"/>
                <a:gd name="connsiteY9" fmla="*/ 209153 h 506068"/>
                <a:gd name="connsiteX10" fmla="*/ 741306 w 744809"/>
                <a:gd name="connsiteY10" fmla="*/ 498078 h 506068"/>
                <a:gd name="connsiteX11" fmla="*/ 709556 w 744809"/>
                <a:gd name="connsiteY11" fmla="*/ 406003 h 506068"/>
                <a:gd name="connsiteX12" fmla="*/ 649231 w 744809"/>
                <a:gd name="connsiteY12" fmla="*/ 202803 h 506068"/>
                <a:gd name="connsiteX13" fmla="*/ 522231 w 744809"/>
                <a:gd name="connsiteY13" fmla="*/ 129778 h 506068"/>
                <a:gd name="connsiteX14" fmla="*/ 588906 w 744809"/>
                <a:gd name="connsiteY14" fmla="*/ 196453 h 506068"/>
                <a:gd name="connsiteX15" fmla="*/ 369831 w 744809"/>
                <a:gd name="connsiteY15" fmla="*/ 25003 h 506068"/>
                <a:gd name="connsiteX16" fmla="*/ 246006 w 744809"/>
                <a:gd name="connsiteY16" fmla="*/ 2778 h 506068"/>
                <a:gd name="connsiteX17" fmla="*/ 211081 w 744809"/>
                <a:gd name="connsiteY17" fmla="*/ 2778 h 506068"/>
                <a:gd name="connsiteX18" fmla="*/ 128531 w 744809"/>
                <a:gd name="connsiteY18" fmla="*/ 25003 h 506068"/>
                <a:gd name="connsiteX19" fmla="*/ 1531 w 744809"/>
                <a:gd name="connsiteY19" fmla="*/ 126603 h 50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44809" h="506068">
                  <a:moveTo>
                    <a:pt x="1531" y="126603"/>
                  </a:moveTo>
                  <a:cubicBezTo>
                    <a:pt x="-9582" y="138245"/>
                    <a:pt x="42806" y="110728"/>
                    <a:pt x="61856" y="94853"/>
                  </a:cubicBezTo>
                  <a:cubicBezTo>
                    <a:pt x="80906" y="78978"/>
                    <a:pt x="84081" y="44053"/>
                    <a:pt x="115831" y="31353"/>
                  </a:cubicBezTo>
                  <a:cubicBezTo>
                    <a:pt x="147581" y="18653"/>
                    <a:pt x="217431" y="20770"/>
                    <a:pt x="252356" y="18653"/>
                  </a:cubicBezTo>
                  <a:cubicBezTo>
                    <a:pt x="287281" y="16536"/>
                    <a:pt x="283048" y="5953"/>
                    <a:pt x="325381" y="18653"/>
                  </a:cubicBezTo>
                  <a:cubicBezTo>
                    <a:pt x="367714" y="31353"/>
                    <a:pt x="501594" y="95911"/>
                    <a:pt x="506356" y="94853"/>
                  </a:cubicBezTo>
                  <a:cubicBezTo>
                    <a:pt x="511118" y="93795"/>
                    <a:pt x="362423" y="17595"/>
                    <a:pt x="353956" y="12303"/>
                  </a:cubicBezTo>
                  <a:cubicBezTo>
                    <a:pt x="345489" y="7011"/>
                    <a:pt x="423806" y="45111"/>
                    <a:pt x="455556" y="63103"/>
                  </a:cubicBezTo>
                  <a:cubicBezTo>
                    <a:pt x="487306" y="81095"/>
                    <a:pt x="515881" y="95911"/>
                    <a:pt x="544456" y="120253"/>
                  </a:cubicBezTo>
                  <a:cubicBezTo>
                    <a:pt x="573031" y="144595"/>
                    <a:pt x="594198" y="146182"/>
                    <a:pt x="627006" y="209153"/>
                  </a:cubicBezTo>
                  <a:cubicBezTo>
                    <a:pt x="659814" y="272124"/>
                    <a:pt x="727548" y="465270"/>
                    <a:pt x="741306" y="498078"/>
                  </a:cubicBezTo>
                  <a:cubicBezTo>
                    <a:pt x="755064" y="530886"/>
                    <a:pt x="724902" y="455216"/>
                    <a:pt x="709556" y="406003"/>
                  </a:cubicBezTo>
                  <a:cubicBezTo>
                    <a:pt x="694210" y="356790"/>
                    <a:pt x="680452" y="248840"/>
                    <a:pt x="649231" y="202803"/>
                  </a:cubicBezTo>
                  <a:cubicBezTo>
                    <a:pt x="618010" y="156766"/>
                    <a:pt x="532285" y="130836"/>
                    <a:pt x="522231" y="129778"/>
                  </a:cubicBezTo>
                  <a:cubicBezTo>
                    <a:pt x="512177" y="128720"/>
                    <a:pt x="614306" y="213916"/>
                    <a:pt x="588906" y="196453"/>
                  </a:cubicBezTo>
                  <a:cubicBezTo>
                    <a:pt x="563506" y="178990"/>
                    <a:pt x="426981" y="57282"/>
                    <a:pt x="369831" y="25003"/>
                  </a:cubicBezTo>
                  <a:cubicBezTo>
                    <a:pt x="312681" y="-7276"/>
                    <a:pt x="272464" y="6482"/>
                    <a:pt x="246006" y="2778"/>
                  </a:cubicBezTo>
                  <a:cubicBezTo>
                    <a:pt x="219548" y="-926"/>
                    <a:pt x="230660" y="-926"/>
                    <a:pt x="211081" y="2778"/>
                  </a:cubicBezTo>
                  <a:cubicBezTo>
                    <a:pt x="191502" y="6482"/>
                    <a:pt x="161869" y="6482"/>
                    <a:pt x="128531" y="25003"/>
                  </a:cubicBezTo>
                  <a:cubicBezTo>
                    <a:pt x="95194" y="43524"/>
                    <a:pt x="12644" y="114961"/>
                    <a:pt x="1531" y="1266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86B8DEFA-A433-7B1E-F8C8-DCE9C353BAF7}"/>
                </a:ext>
              </a:extLst>
            </p:cNvPr>
            <p:cNvSpPr/>
            <p:nvPr/>
          </p:nvSpPr>
          <p:spPr>
            <a:xfrm>
              <a:off x="7048249" y="3202624"/>
              <a:ext cx="136861" cy="102604"/>
            </a:xfrm>
            <a:custGeom>
              <a:avLst/>
              <a:gdLst>
                <a:gd name="connsiteX0" fmla="*/ 79626 w 136861"/>
                <a:gd name="connsiteY0" fmla="*/ 951 h 102604"/>
                <a:gd name="connsiteX1" fmla="*/ 251 w 136861"/>
                <a:gd name="connsiteY1" fmla="*/ 99376 h 102604"/>
                <a:gd name="connsiteX2" fmla="*/ 57401 w 136861"/>
                <a:gd name="connsiteY2" fmla="*/ 64451 h 102604"/>
                <a:gd name="connsiteX3" fmla="*/ 136776 w 136861"/>
                <a:gd name="connsiteY3" fmla="*/ 48576 h 102604"/>
                <a:gd name="connsiteX4" fmla="*/ 41526 w 136861"/>
                <a:gd name="connsiteY4" fmla="*/ 61276 h 102604"/>
                <a:gd name="connsiteX5" fmla="*/ 6601 w 136861"/>
                <a:gd name="connsiteY5" fmla="*/ 102551 h 102604"/>
                <a:gd name="connsiteX6" fmla="*/ 9776 w 136861"/>
                <a:gd name="connsiteY6" fmla="*/ 51751 h 102604"/>
                <a:gd name="connsiteX7" fmla="*/ 79626 w 136861"/>
                <a:gd name="connsiteY7" fmla="*/ 951 h 10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861" h="102604">
                  <a:moveTo>
                    <a:pt x="79626" y="951"/>
                  </a:moveTo>
                  <a:cubicBezTo>
                    <a:pt x="78038" y="8889"/>
                    <a:pt x="3955" y="88793"/>
                    <a:pt x="251" y="99376"/>
                  </a:cubicBezTo>
                  <a:cubicBezTo>
                    <a:pt x="-3453" y="109959"/>
                    <a:pt x="34647" y="72918"/>
                    <a:pt x="57401" y="64451"/>
                  </a:cubicBezTo>
                  <a:cubicBezTo>
                    <a:pt x="80155" y="55984"/>
                    <a:pt x="139422" y="49105"/>
                    <a:pt x="136776" y="48576"/>
                  </a:cubicBezTo>
                  <a:cubicBezTo>
                    <a:pt x="134130" y="48047"/>
                    <a:pt x="63222" y="52280"/>
                    <a:pt x="41526" y="61276"/>
                  </a:cubicBezTo>
                  <a:cubicBezTo>
                    <a:pt x="19830" y="70272"/>
                    <a:pt x="11893" y="104138"/>
                    <a:pt x="6601" y="102551"/>
                  </a:cubicBezTo>
                  <a:cubicBezTo>
                    <a:pt x="1309" y="100964"/>
                    <a:pt x="1309" y="66568"/>
                    <a:pt x="9776" y="51751"/>
                  </a:cubicBezTo>
                  <a:cubicBezTo>
                    <a:pt x="18243" y="36934"/>
                    <a:pt x="81214" y="-6987"/>
                    <a:pt x="79626" y="9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4C6AEB38-D362-4D61-8349-481459A319C6}"/>
                </a:ext>
              </a:extLst>
            </p:cNvPr>
            <p:cNvSpPr/>
            <p:nvPr/>
          </p:nvSpPr>
          <p:spPr>
            <a:xfrm>
              <a:off x="7033429" y="3260477"/>
              <a:ext cx="203423" cy="448209"/>
            </a:xfrm>
            <a:custGeom>
              <a:avLst/>
              <a:gdLst>
                <a:gd name="connsiteX0" fmla="*/ 151596 w 203423"/>
                <a:gd name="connsiteY0" fmla="*/ 248 h 448209"/>
                <a:gd name="connsiteX1" fmla="*/ 186521 w 203423"/>
                <a:gd name="connsiteY1" fmla="*/ 79623 h 448209"/>
                <a:gd name="connsiteX2" fmla="*/ 189696 w 203423"/>
                <a:gd name="connsiteY2" fmla="*/ 114548 h 448209"/>
                <a:gd name="connsiteX3" fmla="*/ 192871 w 203423"/>
                <a:gd name="connsiteY3" fmla="*/ 190748 h 448209"/>
                <a:gd name="connsiteX4" fmla="*/ 135721 w 203423"/>
                <a:gd name="connsiteY4" fmla="*/ 244723 h 448209"/>
                <a:gd name="connsiteX5" fmla="*/ 126196 w 203423"/>
                <a:gd name="connsiteY5" fmla="*/ 263773 h 448209"/>
                <a:gd name="connsiteX6" fmla="*/ 110321 w 203423"/>
                <a:gd name="connsiteY6" fmla="*/ 292348 h 448209"/>
                <a:gd name="connsiteX7" fmla="*/ 15071 w 203423"/>
                <a:gd name="connsiteY7" fmla="*/ 320923 h 448209"/>
                <a:gd name="connsiteX8" fmla="*/ 8721 w 203423"/>
                <a:gd name="connsiteY8" fmla="*/ 355848 h 448209"/>
                <a:gd name="connsiteX9" fmla="*/ 2371 w 203423"/>
                <a:gd name="connsiteY9" fmla="*/ 441573 h 448209"/>
                <a:gd name="connsiteX10" fmla="*/ 2371 w 203423"/>
                <a:gd name="connsiteY10" fmla="*/ 428873 h 448209"/>
                <a:gd name="connsiteX11" fmla="*/ 30946 w 203423"/>
                <a:gd name="connsiteY11" fmla="*/ 320923 h 448209"/>
                <a:gd name="connsiteX12" fmla="*/ 34121 w 203423"/>
                <a:gd name="connsiteY12" fmla="*/ 333623 h 448209"/>
                <a:gd name="connsiteX13" fmla="*/ 110321 w 203423"/>
                <a:gd name="connsiteY13" fmla="*/ 292348 h 448209"/>
                <a:gd name="connsiteX14" fmla="*/ 100796 w 203423"/>
                <a:gd name="connsiteY14" fmla="*/ 305048 h 448209"/>
                <a:gd name="connsiteX15" fmla="*/ 176996 w 203423"/>
                <a:gd name="connsiteY15" fmla="*/ 225673 h 448209"/>
                <a:gd name="connsiteX16" fmla="*/ 202396 w 203423"/>
                <a:gd name="connsiteY16" fmla="*/ 187573 h 448209"/>
                <a:gd name="connsiteX17" fmla="*/ 196046 w 203423"/>
                <a:gd name="connsiteY17" fmla="*/ 108198 h 448209"/>
                <a:gd name="connsiteX18" fmla="*/ 151596 w 203423"/>
                <a:gd name="connsiteY18" fmla="*/ 248 h 448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3423" h="448209">
                  <a:moveTo>
                    <a:pt x="151596" y="248"/>
                  </a:moveTo>
                  <a:cubicBezTo>
                    <a:pt x="150009" y="-4514"/>
                    <a:pt x="180171" y="60573"/>
                    <a:pt x="186521" y="79623"/>
                  </a:cubicBezTo>
                  <a:cubicBezTo>
                    <a:pt x="192871" y="98673"/>
                    <a:pt x="188638" y="96027"/>
                    <a:pt x="189696" y="114548"/>
                  </a:cubicBezTo>
                  <a:cubicBezTo>
                    <a:pt x="190754" y="133069"/>
                    <a:pt x="201867" y="169052"/>
                    <a:pt x="192871" y="190748"/>
                  </a:cubicBezTo>
                  <a:cubicBezTo>
                    <a:pt x="183875" y="212444"/>
                    <a:pt x="146834" y="232552"/>
                    <a:pt x="135721" y="244723"/>
                  </a:cubicBezTo>
                  <a:cubicBezTo>
                    <a:pt x="124608" y="256894"/>
                    <a:pt x="130429" y="255836"/>
                    <a:pt x="126196" y="263773"/>
                  </a:cubicBezTo>
                  <a:cubicBezTo>
                    <a:pt x="121963" y="271710"/>
                    <a:pt x="128842" y="282823"/>
                    <a:pt x="110321" y="292348"/>
                  </a:cubicBezTo>
                  <a:cubicBezTo>
                    <a:pt x="91800" y="301873"/>
                    <a:pt x="32004" y="310340"/>
                    <a:pt x="15071" y="320923"/>
                  </a:cubicBezTo>
                  <a:cubicBezTo>
                    <a:pt x="-1862" y="331506"/>
                    <a:pt x="10838" y="335740"/>
                    <a:pt x="8721" y="355848"/>
                  </a:cubicBezTo>
                  <a:cubicBezTo>
                    <a:pt x="6604" y="375956"/>
                    <a:pt x="2371" y="441573"/>
                    <a:pt x="2371" y="441573"/>
                  </a:cubicBezTo>
                  <a:cubicBezTo>
                    <a:pt x="1313" y="453744"/>
                    <a:pt x="-2391" y="448981"/>
                    <a:pt x="2371" y="428873"/>
                  </a:cubicBezTo>
                  <a:cubicBezTo>
                    <a:pt x="7133" y="408765"/>
                    <a:pt x="30946" y="320923"/>
                    <a:pt x="30946" y="320923"/>
                  </a:cubicBezTo>
                  <a:cubicBezTo>
                    <a:pt x="36238" y="305048"/>
                    <a:pt x="20892" y="338385"/>
                    <a:pt x="34121" y="333623"/>
                  </a:cubicBezTo>
                  <a:cubicBezTo>
                    <a:pt x="47350" y="328861"/>
                    <a:pt x="110321" y="292348"/>
                    <a:pt x="110321" y="292348"/>
                  </a:cubicBezTo>
                  <a:cubicBezTo>
                    <a:pt x="121433" y="287586"/>
                    <a:pt x="89684" y="316160"/>
                    <a:pt x="100796" y="305048"/>
                  </a:cubicBezTo>
                  <a:cubicBezTo>
                    <a:pt x="111908" y="293936"/>
                    <a:pt x="160063" y="245252"/>
                    <a:pt x="176996" y="225673"/>
                  </a:cubicBezTo>
                  <a:cubicBezTo>
                    <a:pt x="193929" y="206094"/>
                    <a:pt x="199221" y="207152"/>
                    <a:pt x="202396" y="187573"/>
                  </a:cubicBezTo>
                  <a:cubicBezTo>
                    <a:pt x="205571" y="167994"/>
                    <a:pt x="200808" y="137302"/>
                    <a:pt x="196046" y="108198"/>
                  </a:cubicBezTo>
                  <a:cubicBezTo>
                    <a:pt x="191284" y="79094"/>
                    <a:pt x="153183" y="5010"/>
                    <a:pt x="151596" y="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6D3B8A26-0826-EC02-3AB4-FEE1DD46A71E}"/>
                </a:ext>
              </a:extLst>
            </p:cNvPr>
            <p:cNvSpPr/>
            <p:nvPr/>
          </p:nvSpPr>
          <p:spPr>
            <a:xfrm>
              <a:off x="6219495" y="3479659"/>
              <a:ext cx="193932" cy="521796"/>
            </a:xfrm>
            <a:custGeom>
              <a:avLst/>
              <a:gdLst>
                <a:gd name="connsiteX0" fmla="*/ 330 w 193932"/>
                <a:gd name="connsiteY0" fmla="*/ 141 h 521796"/>
                <a:gd name="connsiteX1" fmla="*/ 16205 w 193932"/>
                <a:gd name="connsiteY1" fmla="*/ 146191 h 521796"/>
                <a:gd name="connsiteX2" fmla="*/ 3505 w 193932"/>
                <a:gd name="connsiteY2" fmla="*/ 200166 h 521796"/>
                <a:gd name="connsiteX3" fmla="*/ 92405 w 193932"/>
                <a:gd name="connsiteY3" fmla="*/ 397016 h 521796"/>
                <a:gd name="connsiteX4" fmla="*/ 190830 w 193932"/>
                <a:gd name="connsiteY4" fmla="*/ 520841 h 521796"/>
                <a:gd name="connsiteX5" fmla="*/ 159080 w 193932"/>
                <a:gd name="connsiteY5" fmla="*/ 447816 h 521796"/>
                <a:gd name="connsiteX6" fmla="*/ 57480 w 193932"/>
                <a:gd name="connsiteY6" fmla="*/ 330341 h 521796"/>
                <a:gd name="connsiteX7" fmla="*/ 22555 w 193932"/>
                <a:gd name="connsiteY7" fmla="*/ 200166 h 521796"/>
                <a:gd name="connsiteX8" fmla="*/ 32080 w 193932"/>
                <a:gd name="connsiteY8" fmla="*/ 120791 h 521796"/>
                <a:gd name="connsiteX9" fmla="*/ 330 w 193932"/>
                <a:gd name="connsiteY9" fmla="*/ 141 h 52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932" h="521796">
                  <a:moveTo>
                    <a:pt x="330" y="141"/>
                  </a:moveTo>
                  <a:cubicBezTo>
                    <a:pt x="-2316" y="4374"/>
                    <a:pt x="15676" y="112854"/>
                    <a:pt x="16205" y="146191"/>
                  </a:cubicBezTo>
                  <a:cubicBezTo>
                    <a:pt x="16734" y="179528"/>
                    <a:pt x="-9195" y="158362"/>
                    <a:pt x="3505" y="200166"/>
                  </a:cubicBezTo>
                  <a:cubicBezTo>
                    <a:pt x="16205" y="241970"/>
                    <a:pt x="61184" y="343570"/>
                    <a:pt x="92405" y="397016"/>
                  </a:cubicBezTo>
                  <a:cubicBezTo>
                    <a:pt x="123626" y="450462"/>
                    <a:pt x="179718" y="512374"/>
                    <a:pt x="190830" y="520841"/>
                  </a:cubicBezTo>
                  <a:cubicBezTo>
                    <a:pt x="201942" y="529308"/>
                    <a:pt x="181305" y="479566"/>
                    <a:pt x="159080" y="447816"/>
                  </a:cubicBezTo>
                  <a:cubicBezTo>
                    <a:pt x="136855" y="416066"/>
                    <a:pt x="80234" y="371616"/>
                    <a:pt x="57480" y="330341"/>
                  </a:cubicBezTo>
                  <a:cubicBezTo>
                    <a:pt x="34726" y="289066"/>
                    <a:pt x="26788" y="235091"/>
                    <a:pt x="22555" y="200166"/>
                  </a:cubicBezTo>
                  <a:cubicBezTo>
                    <a:pt x="18322" y="165241"/>
                    <a:pt x="32609" y="153599"/>
                    <a:pt x="32080" y="120791"/>
                  </a:cubicBezTo>
                  <a:cubicBezTo>
                    <a:pt x="31551" y="87983"/>
                    <a:pt x="2976" y="-4092"/>
                    <a:pt x="330" y="1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40811466-1A6E-85AC-5517-98F24226195E}"/>
                </a:ext>
              </a:extLst>
            </p:cNvPr>
            <p:cNvSpPr/>
            <p:nvPr/>
          </p:nvSpPr>
          <p:spPr>
            <a:xfrm>
              <a:off x="6422666" y="3836421"/>
              <a:ext cx="408139" cy="189479"/>
            </a:xfrm>
            <a:custGeom>
              <a:avLst/>
              <a:gdLst>
                <a:gd name="connsiteX0" fmla="*/ 359 w 408139"/>
                <a:gd name="connsiteY0" fmla="*/ 189479 h 189479"/>
                <a:gd name="connsiteX1" fmla="*/ 152759 w 408139"/>
                <a:gd name="connsiteY1" fmla="*/ 132329 h 189479"/>
                <a:gd name="connsiteX2" fmla="*/ 397234 w 408139"/>
                <a:gd name="connsiteY2" fmla="*/ 5329 h 189479"/>
                <a:gd name="connsiteX3" fmla="*/ 349609 w 408139"/>
                <a:gd name="connsiteY3" fmla="*/ 33904 h 189479"/>
                <a:gd name="connsiteX4" fmla="*/ 206734 w 408139"/>
                <a:gd name="connsiteY4" fmla="*/ 125979 h 189479"/>
                <a:gd name="connsiteX5" fmla="*/ 235309 w 408139"/>
                <a:gd name="connsiteY5" fmla="*/ 110104 h 189479"/>
                <a:gd name="connsiteX6" fmla="*/ 114659 w 408139"/>
                <a:gd name="connsiteY6" fmla="*/ 132329 h 189479"/>
                <a:gd name="connsiteX7" fmla="*/ 359 w 408139"/>
                <a:gd name="connsiteY7" fmla="*/ 189479 h 18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139" h="189479">
                  <a:moveTo>
                    <a:pt x="359" y="189479"/>
                  </a:moveTo>
                  <a:cubicBezTo>
                    <a:pt x="6709" y="189479"/>
                    <a:pt x="86613" y="163021"/>
                    <a:pt x="152759" y="132329"/>
                  </a:cubicBezTo>
                  <a:cubicBezTo>
                    <a:pt x="218905" y="101637"/>
                    <a:pt x="364426" y="21733"/>
                    <a:pt x="397234" y="5329"/>
                  </a:cubicBezTo>
                  <a:cubicBezTo>
                    <a:pt x="430042" y="-11075"/>
                    <a:pt x="381359" y="13796"/>
                    <a:pt x="349609" y="33904"/>
                  </a:cubicBezTo>
                  <a:cubicBezTo>
                    <a:pt x="317859" y="54012"/>
                    <a:pt x="225784" y="113279"/>
                    <a:pt x="206734" y="125979"/>
                  </a:cubicBezTo>
                  <a:cubicBezTo>
                    <a:pt x="187684" y="138679"/>
                    <a:pt x="250655" y="109046"/>
                    <a:pt x="235309" y="110104"/>
                  </a:cubicBezTo>
                  <a:cubicBezTo>
                    <a:pt x="219963" y="111162"/>
                    <a:pt x="155934" y="121217"/>
                    <a:pt x="114659" y="132329"/>
                  </a:cubicBezTo>
                  <a:cubicBezTo>
                    <a:pt x="73384" y="143441"/>
                    <a:pt x="-5991" y="189479"/>
                    <a:pt x="359" y="1894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38E7E37A-DAC8-3929-6127-67F9606BD088}"/>
                </a:ext>
              </a:extLst>
            </p:cNvPr>
            <p:cNvSpPr/>
            <p:nvPr/>
          </p:nvSpPr>
          <p:spPr>
            <a:xfrm>
              <a:off x="6607103" y="3959208"/>
              <a:ext cx="41381" cy="142909"/>
            </a:xfrm>
            <a:custGeom>
              <a:avLst/>
              <a:gdLst>
                <a:gd name="connsiteX0" fmla="*/ 72 w 41381"/>
                <a:gd name="connsiteY0" fmla="*/ 17 h 142909"/>
                <a:gd name="connsiteX1" fmla="*/ 38172 w 41381"/>
                <a:gd name="connsiteY1" fmla="*/ 73042 h 142909"/>
                <a:gd name="connsiteX2" fmla="*/ 38172 w 41381"/>
                <a:gd name="connsiteY2" fmla="*/ 142892 h 142909"/>
                <a:gd name="connsiteX3" fmla="*/ 28647 w 41381"/>
                <a:gd name="connsiteY3" fmla="*/ 66692 h 142909"/>
                <a:gd name="connsiteX4" fmla="*/ 72 w 41381"/>
                <a:gd name="connsiteY4" fmla="*/ 17 h 142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381" h="142909">
                  <a:moveTo>
                    <a:pt x="72" y="17"/>
                  </a:moveTo>
                  <a:cubicBezTo>
                    <a:pt x="1660" y="1075"/>
                    <a:pt x="31822" y="49230"/>
                    <a:pt x="38172" y="73042"/>
                  </a:cubicBezTo>
                  <a:cubicBezTo>
                    <a:pt x="44522" y="96854"/>
                    <a:pt x="39760" y="143950"/>
                    <a:pt x="38172" y="142892"/>
                  </a:cubicBezTo>
                  <a:cubicBezTo>
                    <a:pt x="36584" y="141834"/>
                    <a:pt x="33939" y="87329"/>
                    <a:pt x="28647" y="66692"/>
                  </a:cubicBezTo>
                  <a:cubicBezTo>
                    <a:pt x="23355" y="46055"/>
                    <a:pt x="-1516" y="-1041"/>
                    <a:pt x="72" y="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B2C27C3F-2D19-5BBB-E7DA-B603562D83CC}"/>
                </a:ext>
              </a:extLst>
            </p:cNvPr>
            <p:cNvSpPr/>
            <p:nvPr/>
          </p:nvSpPr>
          <p:spPr>
            <a:xfrm>
              <a:off x="6225858" y="3285980"/>
              <a:ext cx="159491" cy="89811"/>
            </a:xfrm>
            <a:custGeom>
              <a:avLst/>
              <a:gdLst>
                <a:gd name="connsiteX0" fmla="*/ 317 w 159491"/>
                <a:gd name="connsiteY0" fmla="*/ 22370 h 89811"/>
                <a:gd name="connsiteX1" fmla="*/ 76517 w 159491"/>
                <a:gd name="connsiteY1" fmla="*/ 16020 h 89811"/>
                <a:gd name="connsiteX2" fmla="*/ 98742 w 159491"/>
                <a:gd name="connsiteY2" fmla="*/ 25545 h 89811"/>
                <a:gd name="connsiteX3" fmla="*/ 98742 w 159491"/>
                <a:gd name="connsiteY3" fmla="*/ 19195 h 89811"/>
                <a:gd name="connsiteX4" fmla="*/ 136842 w 159491"/>
                <a:gd name="connsiteY4" fmla="*/ 63645 h 89811"/>
                <a:gd name="connsiteX5" fmla="*/ 159067 w 159491"/>
                <a:gd name="connsiteY5" fmla="*/ 89045 h 89811"/>
                <a:gd name="connsiteX6" fmla="*/ 117792 w 159491"/>
                <a:gd name="connsiteY6" fmla="*/ 35070 h 89811"/>
                <a:gd name="connsiteX7" fmla="*/ 51117 w 159491"/>
                <a:gd name="connsiteY7" fmla="*/ 145 h 89811"/>
                <a:gd name="connsiteX8" fmla="*/ 317 w 159491"/>
                <a:gd name="connsiteY8" fmla="*/ 22370 h 89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91" h="89811">
                  <a:moveTo>
                    <a:pt x="317" y="22370"/>
                  </a:moveTo>
                  <a:cubicBezTo>
                    <a:pt x="4550" y="25016"/>
                    <a:pt x="60113" y="15491"/>
                    <a:pt x="76517" y="16020"/>
                  </a:cubicBezTo>
                  <a:cubicBezTo>
                    <a:pt x="92921" y="16549"/>
                    <a:pt x="98742" y="25545"/>
                    <a:pt x="98742" y="25545"/>
                  </a:cubicBezTo>
                  <a:cubicBezTo>
                    <a:pt x="102446" y="26074"/>
                    <a:pt x="92392" y="12845"/>
                    <a:pt x="98742" y="19195"/>
                  </a:cubicBezTo>
                  <a:cubicBezTo>
                    <a:pt x="105092" y="25545"/>
                    <a:pt x="126788" y="52003"/>
                    <a:pt x="136842" y="63645"/>
                  </a:cubicBezTo>
                  <a:cubicBezTo>
                    <a:pt x="146896" y="75287"/>
                    <a:pt x="162242" y="93807"/>
                    <a:pt x="159067" y="89045"/>
                  </a:cubicBezTo>
                  <a:cubicBezTo>
                    <a:pt x="155892" y="84283"/>
                    <a:pt x="135784" y="49887"/>
                    <a:pt x="117792" y="35070"/>
                  </a:cubicBezTo>
                  <a:cubicBezTo>
                    <a:pt x="99800" y="20253"/>
                    <a:pt x="66992" y="2262"/>
                    <a:pt x="51117" y="145"/>
                  </a:cubicBezTo>
                  <a:cubicBezTo>
                    <a:pt x="35242" y="-1972"/>
                    <a:pt x="-3916" y="19724"/>
                    <a:pt x="317" y="223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FD21165F-8955-EA96-BCA9-E5F28A2EBF5A}"/>
                </a:ext>
              </a:extLst>
            </p:cNvPr>
            <p:cNvSpPr/>
            <p:nvPr/>
          </p:nvSpPr>
          <p:spPr>
            <a:xfrm>
              <a:off x="6530329" y="3235142"/>
              <a:ext cx="149899" cy="47814"/>
            </a:xfrm>
            <a:custGeom>
              <a:avLst/>
              <a:gdLst>
                <a:gd name="connsiteX0" fmla="*/ 646 w 149899"/>
                <a:gd name="connsiteY0" fmla="*/ 47808 h 47814"/>
                <a:gd name="connsiteX1" fmla="*/ 57796 w 149899"/>
                <a:gd name="connsiteY1" fmla="*/ 9708 h 47814"/>
                <a:gd name="connsiteX2" fmla="*/ 149871 w 149899"/>
                <a:gd name="connsiteY2" fmla="*/ 12883 h 47814"/>
                <a:gd name="connsiteX3" fmla="*/ 67321 w 149899"/>
                <a:gd name="connsiteY3" fmla="*/ 183 h 47814"/>
                <a:gd name="connsiteX4" fmla="*/ 29221 w 149899"/>
                <a:gd name="connsiteY4" fmla="*/ 6533 h 47814"/>
                <a:gd name="connsiteX5" fmla="*/ 646 w 149899"/>
                <a:gd name="connsiteY5" fmla="*/ 47808 h 4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899" h="47814">
                  <a:moveTo>
                    <a:pt x="646" y="47808"/>
                  </a:moveTo>
                  <a:cubicBezTo>
                    <a:pt x="5409" y="48337"/>
                    <a:pt x="32925" y="15529"/>
                    <a:pt x="57796" y="9708"/>
                  </a:cubicBezTo>
                  <a:cubicBezTo>
                    <a:pt x="82667" y="3887"/>
                    <a:pt x="148284" y="14470"/>
                    <a:pt x="149871" y="12883"/>
                  </a:cubicBezTo>
                  <a:cubicBezTo>
                    <a:pt x="151458" y="11296"/>
                    <a:pt x="87429" y="1241"/>
                    <a:pt x="67321" y="183"/>
                  </a:cubicBezTo>
                  <a:cubicBezTo>
                    <a:pt x="47213" y="-875"/>
                    <a:pt x="39804" y="2829"/>
                    <a:pt x="29221" y="6533"/>
                  </a:cubicBezTo>
                  <a:cubicBezTo>
                    <a:pt x="18638" y="10237"/>
                    <a:pt x="-4117" y="47279"/>
                    <a:pt x="646" y="478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0C9655BB-E608-9259-AAB9-656C56F1AFEB}"/>
                </a:ext>
              </a:extLst>
            </p:cNvPr>
            <p:cNvSpPr/>
            <p:nvPr/>
          </p:nvSpPr>
          <p:spPr>
            <a:xfrm>
              <a:off x="6203523" y="3307709"/>
              <a:ext cx="168744" cy="118467"/>
            </a:xfrm>
            <a:custGeom>
              <a:avLst/>
              <a:gdLst>
                <a:gd name="connsiteX0" fmla="*/ 427 w 168744"/>
                <a:gd name="connsiteY0" fmla="*/ 57791 h 118467"/>
                <a:gd name="connsiteX1" fmla="*/ 86152 w 168744"/>
                <a:gd name="connsiteY1" fmla="*/ 13341 h 118467"/>
                <a:gd name="connsiteX2" fmla="*/ 130602 w 168744"/>
                <a:gd name="connsiteY2" fmla="*/ 29216 h 118467"/>
                <a:gd name="connsiteX3" fmla="*/ 168702 w 168744"/>
                <a:gd name="connsiteY3" fmla="*/ 102241 h 118467"/>
                <a:gd name="connsiteX4" fmla="*/ 136952 w 168744"/>
                <a:gd name="connsiteY4" fmla="*/ 51441 h 118467"/>
                <a:gd name="connsiteX5" fmla="*/ 86152 w 168744"/>
                <a:gd name="connsiteY5" fmla="*/ 641 h 118467"/>
                <a:gd name="connsiteX6" fmla="*/ 57577 w 168744"/>
                <a:gd name="connsiteY6" fmla="*/ 29216 h 118467"/>
                <a:gd name="connsiteX7" fmla="*/ 13127 w 168744"/>
                <a:gd name="connsiteY7" fmla="*/ 118116 h 118467"/>
                <a:gd name="connsiteX8" fmla="*/ 51227 w 168744"/>
                <a:gd name="connsiteY8" fmla="*/ 60966 h 118467"/>
                <a:gd name="connsiteX9" fmla="*/ 427 w 168744"/>
                <a:gd name="connsiteY9" fmla="*/ 57791 h 118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8744" h="118467">
                  <a:moveTo>
                    <a:pt x="427" y="57791"/>
                  </a:moveTo>
                  <a:cubicBezTo>
                    <a:pt x="6248" y="49854"/>
                    <a:pt x="64456" y="18103"/>
                    <a:pt x="86152" y="13341"/>
                  </a:cubicBezTo>
                  <a:cubicBezTo>
                    <a:pt x="107848" y="8579"/>
                    <a:pt x="116844" y="14399"/>
                    <a:pt x="130602" y="29216"/>
                  </a:cubicBezTo>
                  <a:cubicBezTo>
                    <a:pt x="144360" y="44033"/>
                    <a:pt x="167644" y="98537"/>
                    <a:pt x="168702" y="102241"/>
                  </a:cubicBezTo>
                  <a:cubicBezTo>
                    <a:pt x="169760" y="105945"/>
                    <a:pt x="150710" y="68374"/>
                    <a:pt x="136952" y="51441"/>
                  </a:cubicBezTo>
                  <a:cubicBezTo>
                    <a:pt x="123194" y="34508"/>
                    <a:pt x="99381" y="4345"/>
                    <a:pt x="86152" y="641"/>
                  </a:cubicBezTo>
                  <a:cubicBezTo>
                    <a:pt x="72923" y="-3063"/>
                    <a:pt x="69748" y="9637"/>
                    <a:pt x="57577" y="29216"/>
                  </a:cubicBezTo>
                  <a:cubicBezTo>
                    <a:pt x="45406" y="48795"/>
                    <a:pt x="14185" y="112825"/>
                    <a:pt x="13127" y="118116"/>
                  </a:cubicBezTo>
                  <a:cubicBezTo>
                    <a:pt x="12069" y="123407"/>
                    <a:pt x="52285" y="67316"/>
                    <a:pt x="51227" y="60966"/>
                  </a:cubicBezTo>
                  <a:cubicBezTo>
                    <a:pt x="50169" y="54616"/>
                    <a:pt x="-5394" y="65728"/>
                    <a:pt x="427" y="577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0EB9D3A5-DD6E-5115-B830-5F8653EE3678}"/>
                </a:ext>
              </a:extLst>
            </p:cNvPr>
            <p:cNvSpPr/>
            <p:nvPr/>
          </p:nvSpPr>
          <p:spPr>
            <a:xfrm>
              <a:off x="6203943" y="3330038"/>
              <a:ext cx="44479" cy="130538"/>
            </a:xfrm>
            <a:custGeom>
              <a:avLst/>
              <a:gdLst>
                <a:gd name="connsiteX0" fmla="*/ 7 w 44479"/>
                <a:gd name="connsiteY0" fmla="*/ 537 h 130538"/>
                <a:gd name="connsiteX1" fmla="*/ 28582 w 44479"/>
                <a:gd name="connsiteY1" fmla="*/ 124362 h 130538"/>
                <a:gd name="connsiteX2" fmla="*/ 28582 w 44479"/>
                <a:gd name="connsiteY2" fmla="*/ 105312 h 130538"/>
                <a:gd name="connsiteX3" fmla="*/ 44457 w 44479"/>
                <a:gd name="connsiteY3" fmla="*/ 48162 h 130538"/>
                <a:gd name="connsiteX4" fmla="*/ 31757 w 44479"/>
                <a:gd name="connsiteY4" fmla="*/ 76737 h 130538"/>
                <a:gd name="connsiteX5" fmla="*/ 7 w 44479"/>
                <a:gd name="connsiteY5" fmla="*/ 537 h 1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79" h="130538">
                  <a:moveTo>
                    <a:pt x="7" y="537"/>
                  </a:moveTo>
                  <a:cubicBezTo>
                    <a:pt x="-522" y="8475"/>
                    <a:pt x="28582" y="124362"/>
                    <a:pt x="28582" y="124362"/>
                  </a:cubicBezTo>
                  <a:cubicBezTo>
                    <a:pt x="33345" y="141825"/>
                    <a:pt x="25936" y="118012"/>
                    <a:pt x="28582" y="105312"/>
                  </a:cubicBezTo>
                  <a:cubicBezTo>
                    <a:pt x="31228" y="92612"/>
                    <a:pt x="43928" y="52925"/>
                    <a:pt x="44457" y="48162"/>
                  </a:cubicBezTo>
                  <a:cubicBezTo>
                    <a:pt x="44986" y="43400"/>
                    <a:pt x="35990" y="78324"/>
                    <a:pt x="31757" y="76737"/>
                  </a:cubicBezTo>
                  <a:cubicBezTo>
                    <a:pt x="27524" y="75150"/>
                    <a:pt x="536" y="-7401"/>
                    <a:pt x="7" y="5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0DDA9FD8-C6D0-5AA9-3C2B-B73FFF93D3A9}"/>
                </a:ext>
              </a:extLst>
            </p:cNvPr>
            <p:cNvSpPr/>
            <p:nvPr/>
          </p:nvSpPr>
          <p:spPr>
            <a:xfrm>
              <a:off x="6232509" y="3324926"/>
              <a:ext cx="149256" cy="104343"/>
            </a:xfrm>
            <a:custGeom>
              <a:avLst/>
              <a:gdLst>
                <a:gd name="connsiteX0" fmla="*/ 16 w 149256"/>
                <a:gd name="connsiteY0" fmla="*/ 40574 h 104343"/>
                <a:gd name="connsiteX1" fmla="*/ 66691 w 149256"/>
                <a:gd name="connsiteY1" fmla="*/ 18349 h 104343"/>
                <a:gd name="connsiteX2" fmla="*/ 98441 w 149256"/>
                <a:gd name="connsiteY2" fmla="*/ 53274 h 104343"/>
                <a:gd name="connsiteX3" fmla="*/ 88916 w 149256"/>
                <a:gd name="connsiteY3" fmla="*/ 40574 h 104343"/>
                <a:gd name="connsiteX4" fmla="*/ 149241 w 149256"/>
                <a:gd name="connsiteY4" fmla="*/ 104074 h 104343"/>
                <a:gd name="connsiteX5" fmla="*/ 82566 w 149256"/>
                <a:gd name="connsiteY5" fmla="*/ 11999 h 104343"/>
                <a:gd name="connsiteX6" fmla="*/ 60341 w 149256"/>
                <a:gd name="connsiteY6" fmla="*/ 2474 h 104343"/>
                <a:gd name="connsiteX7" fmla="*/ 16 w 149256"/>
                <a:gd name="connsiteY7" fmla="*/ 40574 h 10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256" h="104343">
                  <a:moveTo>
                    <a:pt x="16" y="40574"/>
                  </a:moveTo>
                  <a:cubicBezTo>
                    <a:pt x="1074" y="43220"/>
                    <a:pt x="50287" y="16232"/>
                    <a:pt x="66691" y="18349"/>
                  </a:cubicBezTo>
                  <a:cubicBezTo>
                    <a:pt x="83095" y="20466"/>
                    <a:pt x="98441" y="53274"/>
                    <a:pt x="98441" y="53274"/>
                  </a:cubicBezTo>
                  <a:cubicBezTo>
                    <a:pt x="102145" y="56978"/>
                    <a:pt x="80449" y="32107"/>
                    <a:pt x="88916" y="40574"/>
                  </a:cubicBezTo>
                  <a:cubicBezTo>
                    <a:pt x="97383" y="49041"/>
                    <a:pt x="150299" y="108836"/>
                    <a:pt x="149241" y="104074"/>
                  </a:cubicBezTo>
                  <a:cubicBezTo>
                    <a:pt x="148183" y="99312"/>
                    <a:pt x="97383" y="28932"/>
                    <a:pt x="82566" y="11999"/>
                  </a:cubicBezTo>
                  <a:cubicBezTo>
                    <a:pt x="67749" y="-4934"/>
                    <a:pt x="73041" y="357"/>
                    <a:pt x="60341" y="2474"/>
                  </a:cubicBezTo>
                  <a:cubicBezTo>
                    <a:pt x="47641" y="4591"/>
                    <a:pt x="-1042" y="37928"/>
                    <a:pt x="16" y="405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613FD256-8CB5-727D-BEA7-CF03AFD3EB46}"/>
                </a:ext>
              </a:extLst>
            </p:cNvPr>
            <p:cNvSpPr/>
            <p:nvPr/>
          </p:nvSpPr>
          <p:spPr>
            <a:xfrm>
              <a:off x="6285380" y="3333371"/>
              <a:ext cx="89263" cy="159198"/>
            </a:xfrm>
            <a:custGeom>
              <a:avLst/>
              <a:gdLst>
                <a:gd name="connsiteX0" fmla="*/ 7470 w 89263"/>
                <a:gd name="connsiteY0" fmla="*/ 379 h 159198"/>
                <a:gd name="connsiteX1" fmla="*/ 4295 w 89263"/>
                <a:gd name="connsiteY1" fmla="*/ 67054 h 159198"/>
                <a:gd name="connsiteX2" fmla="*/ 20170 w 89263"/>
                <a:gd name="connsiteY2" fmla="*/ 133729 h 159198"/>
                <a:gd name="connsiteX3" fmla="*/ 36045 w 89263"/>
                <a:gd name="connsiteY3" fmla="*/ 159129 h 159198"/>
                <a:gd name="connsiteX4" fmla="*/ 77320 w 89263"/>
                <a:gd name="connsiteY4" fmla="*/ 127379 h 159198"/>
                <a:gd name="connsiteX5" fmla="*/ 86845 w 89263"/>
                <a:gd name="connsiteY5" fmla="*/ 73404 h 159198"/>
                <a:gd name="connsiteX6" fmla="*/ 83670 w 89263"/>
                <a:gd name="connsiteY6" fmla="*/ 41654 h 159198"/>
                <a:gd name="connsiteX7" fmla="*/ 7470 w 89263"/>
                <a:gd name="connsiteY7" fmla="*/ 379 h 159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263" h="159198">
                  <a:moveTo>
                    <a:pt x="7470" y="379"/>
                  </a:moveTo>
                  <a:cubicBezTo>
                    <a:pt x="-5759" y="4612"/>
                    <a:pt x="2178" y="44829"/>
                    <a:pt x="4295" y="67054"/>
                  </a:cubicBezTo>
                  <a:cubicBezTo>
                    <a:pt x="6412" y="89279"/>
                    <a:pt x="14878" y="118383"/>
                    <a:pt x="20170" y="133729"/>
                  </a:cubicBezTo>
                  <a:cubicBezTo>
                    <a:pt x="25462" y="149075"/>
                    <a:pt x="26520" y="160187"/>
                    <a:pt x="36045" y="159129"/>
                  </a:cubicBezTo>
                  <a:cubicBezTo>
                    <a:pt x="45570" y="158071"/>
                    <a:pt x="68853" y="141667"/>
                    <a:pt x="77320" y="127379"/>
                  </a:cubicBezTo>
                  <a:cubicBezTo>
                    <a:pt x="85787" y="113091"/>
                    <a:pt x="85787" y="87691"/>
                    <a:pt x="86845" y="73404"/>
                  </a:cubicBezTo>
                  <a:cubicBezTo>
                    <a:pt x="87903" y="59117"/>
                    <a:pt x="93195" y="54883"/>
                    <a:pt x="83670" y="41654"/>
                  </a:cubicBezTo>
                  <a:cubicBezTo>
                    <a:pt x="74145" y="28425"/>
                    <a:pt x="20699" y="-3854"/>
                    <a:pt x="7470" y="3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円/楕円 57">
              <a:extLst>
                <a:ext uri="{FF2B5EF4-FFF2-40B4-BE49-F238E27FC236}">
                  <a16:creationId xmlns:a16="http://schemas.microsoft.com/office/drawing/2014/main" id="{DEBA7372-C897-DABE-DB33-F31DDE02A7C0}"/>
                </a:ext>
              </a:extLst>
            </p:cNvPr>
            <p:cNvSpPr/>
            <p:nvPr/>
          </p:nvSpPr>
          <p:spPr>
            <a:xfrm>
              <a:off x="6283405" y="3366942"/>
              <a:ext cx="58639" cy="586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D716C205-7F79-9245-C7BC-E52047CA6205}"/>
                </a:ext>
              </a:extLst>
            </p:cNvPr>
            <p:cNvSpPr/>
            <p:nvPr/>
          </p:nvSpPr>
          <p:spPr>
            <a:xfrm>
              <a:off x="6230655" y="3457567"/>
              <a:ext cx="157476" cy="66690"/>
            </a:xfrm>
            <a:custGeom>
              <a:avLst/>
              <a:gdLst>
                <a:gd name="connsiteX0" fmla="*/ 1870 w 157476"/>
                <a:gd name="connsiteY0" fmla="*/ 9533 h 66690"/>
                <a:gd name="connsiteX1" fmla="*/ 71720 w 157476"/>
                <a:gd name="connsiteY1" fmla="*/ 38108 h 66690"/>
                <a:gd name="connsiteX2" fmla="*/ 157445 w 157476"/>
                <a:gd name="connsiteY2" fmla="*/ 8 h 66690"/>
                <a:gd name="connsiteX3" fmla="*/ 81245 w 157476"/>
                <a:gd name="connsiteY3" fmla="*/ 34933 h 66690"/>
                <a:gd name="connsiteX4" fmla="*/ 39970 w 157476"/>
                <a:gd name="connsiteY4" fmla="*/ 66683 h 66690"/>
                <a:gd name="connsiteX5" fmla="*/ 52670 w 157476"/>
                <a:gd name="connsiteY5" fmla="*/ 38108 h 66690"/>
                <a:gd name="connsiteX6" fmla="*/ 20920 w 157476"/>
                <a:gd name="connsiteY6" fmla="*/ 57158 h 66690"/>
                <a:gd name="connsiteX7" fmla="*/ 1870 w 157476"/>
                <a:gd name="connsiteY7" fmla="*/ 9533 h 6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476" h="66690">
                  <a:moveTo>
                    <a:pt x="1870" y="9533"/>
                  </a:moveTo>
                  <a:cubicBezTo>
                    <a:pt x="10337" y="6358"/>
                    <a:pt x="45791" y="39696"/>
                    <a:pt x="71720" y="38108"/>
                  </a:cubicBezTo>
                  <a:cubicBezTo>
                    <a:pt x="97649" y="36521"/>
                    <a:pt x="155858" y="537"/>
                    <a:pt x="157445" y="8"/>
                  </a:cubicBezTo>
                  <a:cubicBezTo>
                    <a:pt x="159032" y="-521"/>
                    <a:pt x="100824" y="23821"/>
                    <a:pt x="81245" y="34933"/>
                  </a:cubicBezTo>
                  <a:cubicBezTo>
                    <a:pt x="61666" y="46045"/>
                    <a:pt x="44733" y="66154"/>
                    <a:pt x="39970" y="66683"/>
                  </a:cubicBezTo>
                  <a:cubicBezTo>
                    <a:pt x="35208" y="67212"/>
                    <a:pt x="55845" y="39695"/>
                    <a:pt x="52670" y="38108"/>
                  </a:cubicBezTo>
                  <a:cubicBezTo>
                    <a:pt x="49495" y="36521"/>
                    <a:pt x="20920" y="57158"/>
                    <a:pt x="20920" y="57158"/>
                  </a:cubicBezTo>
                  <a:cubicBezTo>
                    <a:pt x="16158" y="58745"/>
                    <a:pt x="-6597" y="12708"/>
                    <a:pt x="1870" y="95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9702DED0-5FAA-262C-12D3-ACEF9A4F6E2A}"/>
                </a:ext>
              </a:extLst>
            </p:cNvPr>
            <p:cNvSpPr/>
            <p:nvPr/>
          </p:nvSpPr>
          <p:spPr>
            <a:xfrm>
              <a:off x="6524622" y="3263420"/>
              <a:ext cx="223348" cy="165613"/>
            </a:xfrm>
            <a:custGeom>
              <a:avLst/>
              <a:gdLst>
                <a:gd name="connsiteX0" fmla="*/ 3 w 223348"/>
                <a:gd name="connsiteY0" fmla="*/ 25880 h 165613"/>
                <a:gd name="connsiteX1" fmla="*/ 66678 w 223348"/>
                <a:gd name="connsiteY1" fmla="*/ 480 h 165613"/>
                <a:gd name="connsiteX2" fmla="*/ 158753 w 223348"/>
                <a:gd name="connsiteY2" fmla="*/ 10005 h 165613"/>
                <a:gd name="connsiteX3" fmla="*/ 200028 w 223348"/>
                <a:gd name="connsiteY3" fmla="*/ 19530 h 165613"/>
                <a:gd name="connsiteX4" fmla="*/ 222253 w 223348"/>
                <a:gd name="connsiteY4" fmla="*/ 121130 h 165613"/>
                <a:gd name="connsiteX5" fmla="*/ 219078 w 223348"/>
                <a:gd name="connsiteY5" fmla="*/ 165580 h 165613"/>
                <a:gd name="connsiteX6" fmla="*/ 222253 w 223348"/>
                <a:gd name="connsiteY6" fmla="*/ 127480 h 165613"/>
                <a:gd name="connsiteX7" fmla="*/ 196853 w 223348"/>
                <a:gd name="connsiteY7" fmla="*/ 76680 h 165613"/>
                <a:gd name="connsiteX8" fmla="*/ 155578 w 223348"/>
                <a:gd name="connsiteY8" fmla="*/ 29055 h 165613"/>
                <a:gd name="connsiteX9" fmla="*/ 82553 w 223348"/>
                <a:gd name="connsiteY9" fmla="*/ 19530 h 165613"/>
                <a:gd name="connsiteX10" fmla="*/ 53978 w 223348"/>
                <a:gd name="connsiteY10" fmla="*/ 54455 h 165613"/>
                <a:gd name="connsiteX11" fmla="*/ 12703 w 223348"/>
                <a:gd name="connsiteY11" fmla="*/ 89380 h 165613"/>
                <a:gd name="connsiteX12" fmla="*/ 25403 w 223348"/>
                <a:gd name="connsiteY12" fmla="*/ 76680 h 165613"/>
                <a:gd name="connsiteX13" fmla="*/ 63503 w 223348"/>
                <a:gd name="connsiteY13" fmla="*/ 29055 h 165613"/>
                <a:gd name="connsiteX14" fmla="*/ 3 w 223348"/>
                <a:gd name="connsiteY14" fmla="*/ 25880 h 165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3348" h="165613">
                  <a:moveTo>
                    <a:pt x="3" y="25880"/>
                  </a:moveTo>
                  <a:cubicBezTo>
                    <a:pt x="532" y="21117"/>
                    <a:pt x="40220" y="3126"/>
                    <a:pt x="66678" y="480"/>
                  </a:cubicBezTo>
                  <a:cubicBezTo>
                    <a:pt x="93136" y="-2166"/>
                    <a:pt x="136528" y="6830"/>
                    <a:pt x="158753" y="10005"/>
                  </a:cubicBezTo>
                  <a:cubicBezTo>
                    <a:pt x="180978" y="13180"/>
                    <a:pt x="189445" y="1009"/>
                    <a:pt x="200028" y="19530"/>
                  </a:cubicBezTo>
                  <a:cubicBezTo>
                    <a:pt x="210611" y="38051"/>
                    <a:pt x="219078" y="96788"/>
                    <a:pt x="222253" y="121130"/>
                  </a:cubicBezTo>
                  <a:cubicBezTo>
                    <a:pt x="225428" y="145472"/>
                    <a:pt x="219078" y="164522"/>
                    <a:pt x="219078" y="165580"/>
                  </a:cubicBezTo>
                  <a:cubicBezTo>
                    <a:pt x="219078" y="166638"/>
                    <a:pt x="225957" y="142297"/>
                    <a:pt x="222253" y="127480"/>
                  </a:cubicBezTo>
                  <a:cubicBezTo>
                    <a:pt x="218549" y="112663"/>
                    <a:pt x="207965" y="93084"/>
                    <a:pt x="196853" y="76680"/>
                  </a:cubicBezTo>
                  <a:cubicBezTo>
                    <a:pt x="185741" y="60276"/>
                    <a:pt x="174628" y="38580"/>
                    <a:pt x="155578" y="29055"/>
                  </a:cubicBezTo>
                  <a:cubicBezTo>
                    <a:pt x="136528" y="19530"/>
                    <a:pt x="99486" y="15297"/>
                    <a:pt x="82553" y="19530"/>
                  </a:cubicBezTo>
                  <a:cubicBezTo>
                    <a:pt x="65620" y="23763"/>
                    <a:pt x="65620" y="42813"/>
                    <a:pt x="53978" y="54455"/>
                  </a:cubicBezTo>
                  <a:cubicBezTo>
                    <a:pt x="42336" y="66097"/>
                    <a:pt x="12703" y="89380"/>
                    <a:pt x="12703" y="89380"/>
                  </a:cubicBezTo>
                  <a:cubicBezTo>
                    <a:pt x="7941" y="93084"/>
                    <a:pt x="16936" y="86734"/>
                    <a:pt x="25403" y="76680"/>
                  </a:cubicBezTo>
                  <a:cubicBezTo>
                    <a:pt x="33870" y="66626"/>
                    <a:pt x="62445" y="31701"/>
                    <a:pt x="63503" y="29055"/>
                  </a:cubicBezTo>
                  <a:cubicBezTo>
                    <a:pt x="64561" y="26409"/>
                    <a:pt x="-526" y="30643"/>
                    <a:pt x="3" y="258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FA30E731-460D-83F9-E9AB-C7C6988F4B25}"/>
                </a:ext>
              </a:extLst>
            </p:cNvPr>
            <p:cNvSpPr/>
            <p:nvPr/>
          </p:nvSpPr>
          <p:spPr>
            <a:xfrm>
              <a:off x="6559500" y="3330551"/>
              <a:ext cx="63586" cy="133523"/>
            </a:xfrm>
            <a:custGeom>
              <a:avLst/>
              <a:gdLst>
                <a:gd name="connsiteX0" fmla="*/ 50 w 63586"/>
                <a:gd name="connsiteY0" fmla="*/ 24 h 133523"/>
                <a:gd name="connsiteX1" fmla="*/ 25450 w 63586"/>
                <a:gd name="connsiteY1" fmla="*/ 101624 h 133523"/>
                <a:gd name="connsiteX2" fmla="*/ 63550 w 63586"/>
                <a:gd name="connsiteY2" fmla="*/ 133374 h 133523"/>
                <a:gd name="connsiteX3" fmla="*/ 31800 w 63586"/>
                <a:gd name="connsiteY3" fmla="*/ 92099 h 133523"/>
                <a:gd name="connsiteX4" fmla="*/ 50 w 63586"/>
                <a:gd name="connsiteY4" fmla="*/ 24 h 133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86" h="133523">
                  <a:moveTo>
                    <a:pt x="50" y="24"/>
                  </a:moveTo>
                  <a:cubicBezTo>
                    <a:pt x="-1008" y="1612"/>
                    <a:pt x="14867" y="79399"/>
                    <a:pt x="25450" y="101624"/>
                  </a:cubicBezTo>
                  <a:cubicBezTo>
                    <a:pt x="36033" y="123849"/>
                    <a:pt x="62492" y="134962"/>
                    <a:pt x="63550" y="133374"/>
                  </a:cubicBezTo>
                  <a:cubicBezTo>
                    <a:pt x="64608" y="131786"/>
                    <a:pt x="42383" y="109562"/>
                    <a:pt x="31800" y="92099"/>
                  </a:cubicBezTo>
                  <a:cubicBezTo>
                    <a:pt x="21217" y="74637"/>
                    <a:pt x="1108" y="-1564"/>
                    <a:pt x="50" y="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F11EA85A-2935-4B6A-5CD1-ED96455194DB}"/>
                </a:ext>
              </a:extLst>
            </p:cNvPr>
            <p:cNvSpPr/>
            <p:nvPr/>
          </p:nvSpPr>
          <p:spPr>
            <a:xfrm>
              <a:off x="6632414" y="3277857"/>
              <a:ext cx="115079" cy="174092"/>
            </a:xfrm>
            <a:custGeom>
              <a:avLst/>
              <a:gdLst>
                <a:gd name="connsiteX0" fmla="*/ 12861 w 115079"/>
                <a:gd name="connsiteY0" fmla="*/ 1918 h 174092"/>
                <a:gd name="connsiteX1" fmla="*/ 161 w 115079"/>
                <a:gd name="connsiteY1" fmla="*/ 71768 h 174092"/>
                <a:gd name="connsiteX2" fmla="*/ 16036 w 115079"/>
                <a:gd name="connsiteY2" fmla="*/ 138443 h 174092"/>
                <a:gd name="connsiteX3" fmla="*/ 44611 w 115079"/>
                <a:gd name="connsiteY3" fmla="*/ 167018 h 174092"/>
                <a:gd name="connsiteX4" fmla="*/ 57311 w 115079"/>
                <a:gd name="connsiteY4" fmla="*/ 173368 h 174092"/>
                <a:gd name="connsiteX5" fmla="*/ 89061 w 115079"/>
                <a:gd name="connsiteY5" fmla="*/ 154318 h 174092"/>
                <a:gd name="connsiteX6" fmla="*/ 114461 w 115079"/>
                <a:gd name="connsiteY6" fmla="*/ 103518 h 174092"/>
                <a:gd name="connsiteX7" fmla="*/ 104936 w 115079"/>
                <a:gd name="connsiteY7" fmla="*/ 65418 h 174092"/>
                <a:gd name="connsiteX8" fmla="*/ 79536 w 115079"/>
                <a:gd name="connsiteY8" fmla="*/ 24143 h 174092"/>
                <a:gd name="connsiteX9" fmla="*/ 12861 w 115079"/>
                <a:gd name="connsiteY9" fmla="*/ 1918 h 174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79" h="174092">
                  <a:moveTo>
                    <a:pt x="12861" y="1918"/>
                  </a:moveTo>
                  <a:cubicBezTo>
                    <a:pt x="-368" y="9855"/>
                    <a:pt x="-368" y="49014"/>
                    <a:pt x="161" y="71768"/>
                  </a:cubicBezTo>
                  <a:cubicBezTo>
                    <a:pt x="690" y="94522"/>
                    <a:pt x="8628" y="122568"/>
                    <a:pt x="16036" y="138443"/>
                  </a:cubicBezTo>
                  <a:cubicBezTo>
                    <a:pt x="23444" y="154318"/>
                    <a:pt x="44611" y="167018"/>
                    <a:pt x="44611" y="167018"/>
                  </a:cubicBezTo>
                  <a:cubicBezTo>
                    <a:pt x="51490" y="172839"/>
                    <a:pt x="49903" y="175485"/>
                    <a:pt x="57311" y="173368"/>
                  </a:cubicBezTo>
                  <a:cubicBezTo>
                    <a:pt x="64719" y="171251"/>
                    <a:pt x="79536" y="165960"/>
                    <a:pt x="89061" y="154318"/>
                  </a:cubicBezTo>
                  <a:cubicBezTo>
                    <a:pt x="98586" y="142676"/>
                    <a:pt x="111815" y="118335"/>
                    <a:pt x="114461" y="103518"/>
                  </a:cubicBezTo>
                  <a:cubicBezTo>
                    <a:pt x="117107" y="88701"/>
                    <a:pt x="110757" y="78647"/>
                    <a:pt x="104936" y="65418"/>
                  </a:cubicBezTo>
                  <a:cubicBezTo>
                    <a:pt x="99115" y="52189"/>
                    <a:pt x="91178" y="35785"/>
                    <a:pt x="79536" y="24143"/>
                  </a:cubicBezTo>
                  <a:cubicBezTo>
                    <a:pt x="67894" y="12501"/>
                    <a:pt x="26090" y="-6019"/>
                    <a:pt x="12861" y="19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A5BA0875-E67B-128A-ADB5-67CD28FFACD9}"/>
                </a:ext>
              </a:extLst>
            </p:cNvPr>
            <p:cNvSpPr/>
            <p:nvPr/>
          </p:nvSpPr>
          <p:spPr>
            <a:xfrm>
              <a:off x="6549371" y="3261548"/>
              <a:ext cx="179024" cy="75385"/>
            </a:xfrm>
            <a:custGeom>
              <a:avLst/>
              <a:gdLst>
                <a:gd name="connsiteX0" fmla="*/ 178454 w 179024"/>
                <a:gd name="connsiteY0" fmla="*/ 34102 h 75385"/>
                <a:gd name="connsiteX1" fmla="*/ 105429 w 179024"/>
                <a:gd name="connsiteY1" fmla="*/ 2352 h 75385"/>
                <a:gd name="connsiteX2" fmla="*/ 41929 w 179024"/>
                <a:gd name="connsiteY2" fmla="*/ 2352 h 75385"/>
                <a:gd name="connsiteX3" fmla="*/ 35579 w 179024"/>
                <a:gd name="connsiteY3" fmla="*/ 11877 h 75385"/>
                <a:gd name="connsiteX4" fmla="*/ 19704 w 179024"/>
                <a:gd name="connsiteY4" fmla="*/ 40452 h 75385"/>
                <a:gd name="connsiteX5" fmla="*/ 654 w 179024"/>
                <a:gd name="connsiteY5" fmla="*/ 75377 h 75385"/>
                <a:gd name="connsiteX6" fmla="*/ 45104 w 179024"/>
                <a:gd name="connsiteY6" fmla="*/ 37277 h 75385"/>
                <a:gd name="connsiteX7" fmla="*/ 64154 w 179024"/>
                <a:gd name="connsiteY7" fmla="*/ 24577 h 75385"/>
                <a:gd name="connsiteX8" fmla="*/ 178454 w 179024"/>
                <a:gd name="connsiteY8" fmla="*/ 34102 h 7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9024" h="75385">
                  <a:moveTo>
                    <a:pt x="178454" y="34102"/>
                  </a:moveTo>
                  <a:cubicBezTo>
                    <a:pt x="185333" y="30398"/>
                    <a:pt x="128183" y="7644"/>
                    <a:pt x="105429" y="2352"/>
                  </a:cubicBezTo>
                  <a:cubicBezTo>
                    <a:pt x="82675" y="-2940"/>
                    <a:pt x="41929" y="2352"/>
                    <a:pt x="41929" y="2352"/>
                  </a:cubicBezTo>
                  <a:cubicBezTo>
                    <a:pt x="30287" y="3939"/>
                    <a:pt x="39283" y="5527"/>
                    <a:pt x="35579" y="11877"/>
                  </a:cubicBezTo>
                  <a:cubicBezTo>
                    <a:pt x="31875" y="18227"/>
                    <a:pt x="25525" y="29869"/>
                    <a:pt x="19704" y="40452"/>
                  </a:cubicBezTo>
                  <a:cubicBezTo>
                    <a:pt x="13883" y="51035"/>
                    <a:pt x="-3579" y="75906"/>
                    <a:pt x="654" y="75377"/>
                  </a:cubicBezTo>
                  <a:cubicBezTo>
                    <a:pt x="4887" y="74848"/>
                    <a:pt x="45104" y="37277"/>
                    <a:pt x="45104" y="37277"/>
                  </a:cubicBezTo>
                  <a:cubicBezTo>
                    <a:pt x="55687" y="28810"/>
                    <a:pt x="49337" y="27223"/>
                    <a:pt x="64154" y="24577"/>
                  </a:cubicBezTo>
                  <a:cubicBezTo>
                    <a:pt x="78971" y="21931"/>
                    <a:pt x="171575" y="37806"/>
                    <a:pt x="178454" y="34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13895495-E090-1015-9E48-549BD168D980}"/>
                </a:ext>
              </a:extLst>
            </p:cNvPr>
            <p:cNvSpPr/>
            <p:nvPr/>
          </p:nvSpPr>
          <p:spPr>
            <a:xfrm>
              <a:off x="6517810" y="3277984"/>
              <a:ext cx="141679" cy="26074"/>
            </a:xfrm>
            <a:custGeom>
              <a:avLst/>
              <a:gdLst>
                <a:gd name="connsiteX0" fmla="*/ 465 w 141679"/>
                <a:gd name="connsiteY0" fmla="*/ 24016 h 26074"/>
                <a:gd name="connsiteX1" fmla="*/ 51265 w 141679"/>
                <a:gd name="connsiteY1" fmla="*/ 24016 h 26074"/>
                <a:gd name="connsiteX2" fmla="*/ 89365 w 141679"/>
                <a:gd name="connsiteY2" fmla="*/ 14491 h 26074"/>
                <a:gd name="connsiteX3" fmla="*/ 140165 w 141679"/>
                <a:gd name="connsiteY3" fmla="*/ 14491 h 26074"/>
                <a:gd name="connsiteX4" fmla="*/ 124290 w 141679"/>
                <a:gd name="connsiteY4" fmla="*/ 1791 h 26074"/>
                <a:gd name="connsiteX5" fmla="*/ 83015 w 141679"/>
                <a:gd name="connsiteY5" fmla="*/ 1791 h 26074"/>
                <a:gd name="connsiteX6" fmla="*/ 465 w 141679"/>
                <a:gd name="connsiteY6" fmla="*/ 24016 h 2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679" h="26074">
                  <a:moveTo>
                    <a:pt x="465" y="24016"/>
                  </a:moveTo>
                  <a:cubicBezTo>
                    <a:pt x="-4827" y="27720"/>
                    <a:pt x="36448" y="25603"/>
                    <a:pt x="51265" y="24016"/>
                  </a:cubicBezTo>
                  <a:cubicBezTo>
                    <a:pt x="66082" y="22429"/>
                    <a:pt x="74548" y="16078"/>
                    <a:pt x="89365" y="14491"/>
                  </a:cubicBezTo>
                  <a:cubicBezTo>
                    <a:pt x="104182" y="12904"/>
                    <a:pt x="140165" y="14491"/>
                    <a:pt x="140165" y="14491"/>
                  </a:cubicBezTo>
                  <a:cubicBezTo>
                    <a:pt x="145986" y="12374"/>
                    <a:pt x="133815" y="3908"/>
                    <a:pt x="124290" y="1791"/>
                  </a:cubicBezTo>
                  <a:cubicBezTo>
                    <a:pt x="114765" y="-326"/>
                    <a:pt x="98890" y="-855"/>
                    <a:pt x="83015" y="1791"/>
                  </a:cubicBezTo>
                  <a:cubicBezTo>
                    <a:pt x="67140" y="4437"/>
                    <a:pt x="5757" y="20312"/>
                    <a:pt x="465" y="240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8AA7A552-CC17-789B-3246-6A6AD43C7F91}"/>
                </a:ext>
              </a:extLst>
            </p:cNvPr>
            <p:cNvSpPr/>
            <p:nvPr/>
          </p:nvSpPr>
          <p:spPr>
            <a:xfrm>
              <a:off x="6603971" y="3381375"/>
              <a:ext cx="146079" cy="88929"/>
            </a:xfrm>
            <a:custGeom>
              <a:avLst/>
              <a:gdLst>
                <a:gd name="connsiteX0" fmla="*/ 146079 w 146079"/>
                <a:gd name="connsiteY0" fmla="*/ 0 h 88929"/>
                <a:gd name="connsiteX1" fmla="*/ 107979 w 146079"/>
                <a:gd name="connsiteY1" fmla="*/ 63500 h 88929"/>
                <a:gd name="connsiteX2" fmla="*/ 44479 w 146079"/>
                <a:gd name="connsiteY2" fmla="*/ 79375 h 88929"/>
                <a:gd name="connsiteX3" fmla="*/ 29 w 146079"/>
                <a:gd name="connsiteY3" fmla="*/ 88900 h 88929"/>
                <a:gd name="connsiteX4" fmla="*/ 50829 w 146079"/>
                <a:gd name="connsiteY4" fmla="*/ 82550 h 88929"/>
                <a:gd name="connsiteX5" fmla="*/ 88929 w 146079"/>
                <a:gd name="connsiteY5" fmla="*/ 88900 h 88929"/>
                <a:gd name="connsiteX6" fmla="*/ 101629 w 146079"/>
                <a:gd name="connsiteY6" fmla="*/ 76200 h 88929"/>
                <a:gd name="connsiteX7" fmla="*/ 111154 w 146079"/>
                <a:gd name="connsiteY7" fmla="*/ 76200 h 88929"/>
                <a:gd name="connsiteX8" fmla="*/ 117504 w 146079"/>
                <a:gd name="connsiteY8" fmla="*/ 66675 h 88929"/>
                <a:gd name="connsiteX9" fmla="*/ 117504 w 146079"/>
                <a:gd name="connsiteY9" fmla="*/ 66675 h 88929"/>
                <a:gd name="connsiteX10" fmla="*/ 146079 w 146079"/>
                <a:gd name="connsiteY10" fmla="*/ 0 h 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079" h="88929">
                  <a:moveTo>
                    <a:pt x="146079" y="0"/>
                  </a:moveTo>
                  <a:cubicBezTo>
                    <a:pt x="135495" y="25135"/>
                    <a:pt x="124912" y="50271"/>
                    <a:pt x="107979" y="63500"/>
                  </a:cubicBezTo>
                  <a:cubicBezTo>
                    <a:pt x="91046" y="76729"/>
                    <a:pt x="62471" y="75142"/>
                    <a:pt x="44479" y="79375"/>
                  </a:cubicBezTo>
                  <a:cubicBezTo>
                    <a:pt x="26487" y="83608"/>
                    <a:pt x="-1029" y="88371"/>
                    <a:pt x="29" y="88900"/>
                  </a:cubicBezTo>
                  <a:cubicBezTo>
                    <a:pt x="1087" y="89429"/>
                    <a:pt x="36012" y="82550"/>
                    <a:pt x="50829" y="82550"/>
                  </a:cubicBezTo>
                  <a:cubicBezTo>
                    <a:pt x="65646" y="82550"/>
                    <a:pt x="88929" y="88900"/>
                    <a:pt x="88929" y="88900"/>
                  </a:cubicBezTo>
                  <a:cubicBezTo>
                    <a:pt x="97396" y="87842"/>
                    <a:pt x="101629" y="76200"/>
                    <a:pt x="101629" y="76200"/>
                  </a:cubicBezTo>
                  <a:cubicBezTo>
                    <a:pt x="105333" y="74083"/>
                    <a:pt x="111154" y="76200"/>
                    <a:pt x="111154" y="76200"/>
                  </a:cubicBezTo>
                  <a:cubicBezTo>
                    <a:pt x="113800" y="74613"/>
                    <a:pt x="117504" y="66675"/>
                    <a:pt x="117504" y="66675"/>
                  </a:cubicBezTo>
                  <a:lnTo>
                    <a:pt x="117504" y="66675"/>
                  </a:lnTo>
                  <a:lnTo>
                    <a:pt x="146079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C8F69DF5-3F92-6097-88BD-5AD4637E3071}"/>
                </a:ext>
              </a:extLst>
            </p:cNvPr>
            <p:cNvSpPr/>
            <p:nvPr/>
          </p:nvSpPr>
          <p:spPr>
            <a:xfrm>
              <a:off x="6727146" y="3292366"/>
              <a:ext cx="38785" cy="82726"/>
            </a:xfrm>
            <a:custGeom>
              <a:avLst/>
              <a:gdLst>
                <a:gd name="connsiteX0" fmla="*/ 679 w 38785"/>
                <a:gd name="connsiteY0" fmla="*/ 109 h 82726"/>
                <a:gd name="connsiteX1" fmla="*/ 13379 w 38785"/>
                <a:gd name="connsiteY1" fmla="*/ 63609 h 82726"/>
                <a:gd name="connsiteX2" fmla="*/ 13379 w 38785"/>
                <a:gd name="connsiteY2" fmla="*/ 54084 h 82726"/>
                <a:gd name="connsiteX3" fmla="*/ 38779 w 38785"/>
                <a:gd name="connsiteY3" fmla="*/ 82659 h 82726"/>
                <a:gd name="connsiteX4" fmla="*/ 679 w 38785"/>
                <a:gd name="connsiteY4" fmla="*/ 109 h 8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785" h="82726">
                  <a:moveTo>
                    <a:pt x="679" y="109"/>
                  </a:moveTo>
                  <a:cubicBezTo>
                    <a:pt x="-3554" y="-3066"/>
                    <a:pt x="13379" y="63609"/>
                    <a:pt x="13379" y="63609"/>
                  </a:cubicBezTo>
                  <a:cubicBezTo>
                    <a:pt x="15496" y="72605"/>
                    <a:pt x="9146" y="50909"/>
                    <a:pt x="13379" y="54084"/>
                  </a:cubicBezTo>
                  <a:cubicBezTo>
                    <a:pt x="17612" y="57259"/>
                    <a:pt x="38250" y="84246"/>
                    <a:pt x="38779" y="82659"/>
                  </a:cubicBezTo>
                  <a:cubicBezTo>
                    <a:pt x="39308" y="81072"/>
                    <a:pt x="4912" y="3284"/>
                    <a:pt x="679" y="1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6EE0FA5B-5584-38A2-05CB-63F2B20B6C68}"/>
                </a:ext>
              </a:extLst>
            </p:cNvPr>
            <p:cNvSpPr/>
            <p:nvPr/>
          </p:nvSpPr>
          <p:spPr>
            <a:xfrm>
              <a:off x="6660500" y="3273355"/>
              <a:ext cx="113708" cy="44570"/>
            </a:xfrm>
            <a:custGeom>
              <a:avLst/>
              <a:gdLst>
                <a:gd name="connsiteX0" fmla="*/ 650 w 113708"/>
                <a:gd name="connsiteY0" fmla="*/ 44520 h 44570"/>
                <a:gd name="connsiteX1" fmla="*/ 54625 w 113708"/>
                <a:gd name="connsiteY1" fmla="*/ 22295 h 44570"/>
                <a:gd name="connsiteX2" fmla="*/ 111775 w 113708"/>
                <a:gd name="connsiteY2" fmla="*/ 70 h 44570"/>
                <a:gd name="connsiteX3" fmla="*/ 92725 w 113708"/>
                <a:gd name="connsiteY3" fmla="*/ 15945 h 44570"/>
                <a:gd name="connsiteX4" fmla="*/ 650 w 113708"/>
                <a:gd name="connsiteY4" fmla="*/ 44520 h 4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708" h="44570">
                  <a:moveTo>
                    <a:pt x="650" y="44520"/>
                  </a:moveTo>
                  <a:cubicBezTo>
                    <a:pt x="-5700" y="45578"/>
                    <a:pt x="36104" y="29703"/>
                    <a:pt x="54625" y="22295"/>
                  </a:cubicBezTo>
                  <a:cubicBezTo>
                    <a:pt x="73146" y="14887"/>
                    <a:pt x="111775" y="70"/>
                    <a:pt x="111775" y="70"/>
                  </a:cubicBezTo>
                  <a:cubicBezTo>
                    <a:pt x="118125" y="-988"/>
                    <a:pt x="108071" y="10124"/>
                    <a:pt x="92725" y="15945"/>
                  </a:cubicBezTo>
                  <a:cubicBezTo>
                    <a:pt x="77379" y="21766"/>
                    <a:pt x="7000" y="43462"/>
                    <a:pt x="650" y="445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8A2EFC98-0BCF-0864-C362-D9B75150F824}"/>
                </a:ext>
              </a:extLst>
            </p:cNvPr>
            <p:cNvSpPr/>
            <p:nvPr/>
          </p:nvSpPr>
          <p:spPr>
            <a:xfrm>
              <a:off x="6629006" y="3298053"/>
              <a:ext cx="133850" cy="162867"/>
            </a:xfrm>
            <a:custGeom>
              <a:avLst/>
              <a:gdLst>
                <a:gd name="connsiteX0" fmla="*/ 22619 w 133850"/>
                <a:gd name="connsiteY0" fmla="*/ 772 h 162867"/>
                <a:gd name="connsiteX1" fmla="*/ 394 w 133850"/>
                <a:gd name="connsiteY1" fmla="*/ 70622 h 162867"/>
                <a:gd name="connsiteX2" fmla="*/ 9919 w 133850"/>
                <a:gd name="connsiteY2" fmla="*/ 102372 h 162867"/>
                <a:gd name="connsiteX3" fmla="*/ 28969 w 133850"/>
                <a:gd name="connsiteY3" fmla="*/ 140472 h 162867"/>
                <a:gd name="connsiteX4" fmla="*/ 51194 w 133850"/>
                <a:gd name="connsiteY4" fmla="*/ 162697 h 162867"/>
                <a:gd name="connsiteX5" fmla="*/ 105169 w 133850"/>
                <a:gd name="connsiteY5" fmla="*/ 146822 h 162867"/>
                <a:gd name="connsiteX6" fmla="*/ 133744 w 133850"/>
                <a:gd name="connsiteY6" fmla="*/ 83322 h 162867"/>
                <a:gd name="connsiteX7" fmla="*/ 95644 w 133850"/>
                <a:gd name="connsiteY7" fmla="*/ 35697 h 162867"/>
                <a:gd name="connsiteX8" fmla="*/ 22619 w 133850"/>
                <a:gd name="connsiteY8" fmla="*/ 772 h 16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850" h="162867">
                  <a:moveTo>
                    <a:pt x="22619" y="772"/>
                  </a:moveTo>
                  <a:cubicBezTo>
                    <a:pt x="6744" y="6593"/>
                    <a:pt x="2511" y="53689"/>
                    <a:pt x="394" y="70622"/>
                  </a:cubicBezTo>
                  <a:cubicBezTo>
                    <a:pt x="-1723" y="87555"/>
                    <a:pt x="5157" y="90730"/>
                    <a:pt x="9919" y="102372"/>
                  </a:cubicBezTo>
                  <a:cubicBezTo>
                    <a:pt x="14681" y="114014"/>
                    <a:pt x="22090" y="130418"/>
                    <a:pt x="28969" y="140472"/>
                  </a:cubicBezTo>
                  <a:cubicBezTo>
                    <a:pt x="35848" y="150526"/>
                    <a:pt x="38494" y="161639"/>
                    <a:pt x="51194" y="162697"/>
                  </a:cubicBezTo>
                  <a:cubicBezTo>
                    <a:pt x="63894" y="163755"/>
                    <a:pt x="91411" y="160051"/>
                    <a:pt x="105169" y="146822"/>
                  </a:cubicBezTo>
                  <a:cubicBezTo>
                    <a:pt x="118927" y="133593"/>
                    <a:pt x="135331" y="101843"/>
                    <a:pt x="133744" y="83322"/>
                  </a:cubicBezTo>
                  <a:cubicBezTo>
                    <a:pt x="132157" y="64801"/>
                    <a:pt x="108873" y="47868"/>
                    <a:pt x="95644" y="35697"/>
                  </a:cubicBezTo>
                  <a:cubicBezTo>
                    <a:pt x="82415" y="23526"/>
                    <a:pt x="38494" y="-5049"/>
                    <a:pt x="22619" y="7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円/楕円 68">
              <a:extLst>
                <a:ext uri="{FF2B5EF4-FFF2-40B4-BE49-F238E27FC236}">
                  <a16:creationId xmlns:a16="http://schemas.microsoft.com/office/drawing/2014/main" id="{B3CD5DFF-6ABC-8ECA-93EF-C9F9A93E24B7}"/>
                </a:ext>
              </a:extLst>
            </p:cNvPr>
            <p:cNvSpPr/>
            <p:nvPr/>
          </p:nvSpPr>
          <p:spPr>
            <a:xfrm>
              <a:off x="6626626" y="3316402"/>
              <a:ext cx="58639" cy="586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DEEA3C72-03FF-064F-3CE8-2E85D40DC9CB}"/>
                </a:ext>
              </a:extLst>
            </p:cNvPr>
            <p:cNvSpPr/>
            <p:nvPr/>
          </p:nvSpPr>
          <p:spPr>
            <a:xfrm>
              <a:off x="6311533" y="3470275"/>
              <a:ext cx="64099" cy="79375"/>
            </a:xfrm>
            <a:custGeom>
              <a:avLst/>
              <a:gdLst>
                <a:gd name="connsiteX0" fmla="*/ 63867 w 64099"/>
                <a:gd name="connsiteY0" fmla="*/ 0 h 79375"/>
                <a:gd name="connsiteX1" fmla="*/ 35292 w 64099"/>
                <a:gd name="connsiteY1" fmla="*/ 57150 h 79375"/>
                <a:gd name="connsiteX2" fmla="*/ 367 w 64099"/>
                <a:gd name="connsiteY2" fmla="*/ 79375 h 79375"/>
                <a:gd name="connsiteX3" fmla="*/ 19417 w 64099"/>
                <a:gd name="connsiteY3" fmla="*/ 57150 h 79375"/>
                <a:gd name="connsiteX4" fmla="*/ 63867 w 64099"/>
                <a:gd name="connsiteY4" fmla="*/ 0 h 79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99" h="79375">
                  <a:moveTo>
                    <a:pt x="63867" y="0"/>
                  </a:moveTo>
                  <a:cubicBezTo>
                    <a:pt x="66513" y="0"/>
                    <a:pt x="45875" y="43921"/>
                    <a:pt x="35292" y="57150"/>
                  </a:cubicBezTo>
                  <a:cubicBezTo>
                    <a:pt x="24709" y="70379"/>
                    <a:pt x="3013" y="79375"/>
                    <a:pt x="367" y="79375"/>
                  </a:cubicBezTo>
                  <a:cubicBezTo>
                    <a:pt x="-2279" y="79375"/>
                    <a:pt x="9892" y="66675"/>
                    <a:pt x="19417" y="57150"/>
                  </a:cubicBezTo>
                  <a:cubicBezTo>
                    <a:pt x="28942" y="47625"/>
                    <a:pt x="61221" y="0"/>
                    <a:pt x="6386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2AA12F47-5E32-6983-06EB-AB396A32589D}"/>
                </a:ext>
              </a:extLst>
            </p:cNvPr>
            <p:cNvSpPr/>
            <p:nvPr/>
          </p:nvSpPr>
          <p:spPr>
            <a:xfrm>
              <a:off x="6311888" y="3562224"/>
              <a:ext cx="53998" cy="67132"/>
            </a:xfrm>
            <a:custGeom>
              <a:avLst/>
              <a:gdLst>
                <a:gd name="connsiteX0" fmla="*/ 12 w 53998"/>
                <a:gd name="connsiteY0" fmla="*/ 126 h 67132"/>
                <a:gd name="connsiteX1" fmla="*/ 25412 w 53998"/>
                <a:gd name="connsiteY1" fmla="*/ 47751 h 67132"/>
                <a:gd name="connsiteX2" fmla="*/ 53987 w 53998"/>
                <a:gd name="connsiteY2" fmla="*/ 63626 h 67132"/>
                <a:gd name="connsiteX3" fmla="*/ 28587 w 53998"/>
                <a:gd name="connsiteY3" fmla="*/ 63626 h 67132"/>
                <a:gd name="connsiteX4" fmla="*/ 12 w 53998"/>
                <a:gd name="connsiteY4" fmla="*/ 126 h 6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98" h="67132">
                  <a:moveTo>
                    <a:pt x="12" y="126"/>
                  </a:moveTo>
                  <a:cubicBezTo>
                    <a:pt x="-517" y="-2520"/>
                    <a:pt x="16416" y="37168"/>
                    <a:pt x="25412" y="47751"/>
                  </a:cubicBezTo>
                  <a:cubicBezTo>
                    <a:pt x="34408" y="58334"/>
                    <a:pt x="53458" y="60980"/>
                    <a:pt x="53987" y="63626"/>
                  </a:cubicBezTo>
                  <a:cubicBezTo>
                    <a:pt x="54516" y="66272"/>
                    <a:pt x="36524" y="69976"/>
                    <a:pt x="28587" y="63626"/>
                  </a:cubicBezTo>
                  <a:cubicBezTo>
                    <a:pt x="20650" y="57276"/>
                    <a:pt x="541" y="2772"/>
                    <a:pt x="12" y="1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A7232DFF-DC21-A285-4563-8A011B496182}"/>
                </a:ext>
              </a:extLst>
            </p:cNvPr>
            <p:cNvSpPr/>
            <p:nvPr/>
          </p:nvSpPr>
          <p:spPr>
            <a:xfrm>
              <a:off x="6362597" y="3730545"/>
              <a:ext cx="157173" cy="47901"/>
            </a:xfrm>
            <a:custGeom>
              <a:avLst/>
              <a:gdLst>
                <a:gd name="connsiteX0" fmla="*/ 103 w 157173"/>
                <a:gd name="connsiteY0" fmla="*/ 80 h 47901"/>
                <a:gd name="connsiteX1" fmla="*/ 54078 w 157173"/>
                <a:gd name="connsiteY1" fmla="*/ 28655 h 47901"/>
                <a:gd name="connsiteX2" fmla="*/ 47728 w 157173"/>
                <a:gd name="connsiteY2" fmla="*/ 47705 h 47901"/>
                <a:gd name="connsiteX3" fmla="*/ 155678 w 157173"/>
                <a:gd name="connsiteY3" fmla="*/ 38180 h 47901"/>
                <a:gd name="connsiteX4" fmla="*/ 108053 w 157173"/>
                <a:gd name="connsiteY4" fmla="*/ 31830 h 47901"/>
                <a:gd name="connsiteX5" fmla="*/ 69953 w 157173"/>
                <a:gd name="connsiteY5" fmla="*/ 38180 h 47901"/>
                <a:gd name="connsiteX6" fmla="*/ 103 w 157173"/>
                <a:gd name="connsiteY6" fmla="*/ 80 h 4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173" h="47901">
                  <a:moveTo>
                    <a:pt x="103" y="80"/>
                  </a:moveTo>
                  <a:cubicBezTo>
                    <a:pt x="-2543" y="-1508"/>
                    <a:pt x="46141" y="20718"/>
                    <a:pt x="54078" y="28655"/>
                  </a:cubicBezTo>
                  <a:cubicBezTo>
                    <a:pt x="62015" y="36592"/>
                    <a:pt x="30795" y="46118"/>
                    <a:pt x="47728" y="47705"/>
                  </a:cubicBezTo>
                  <a:cubicBezTo>
                    <a:pt x="64661" y="49293"/>
                    <a:pt x="145624" y="40826"/>
                    <a:pt x="155678" y="38180"/>
                  </a:cubicBezTo>
                  <a:cubicBezTo>
                    <a:pt x="165732" y="35534"/>
                    <a:pt x="122340" y="31830"/>
                    <a:pt x="108053" y="31830"/>
                  </a:cubicBezTo>
                  <a:cubicBezTo>
                    <a:pt x="93766" y="31830"/>
                    <a:pt x="82653" y="41355"/>
                    <a:pt x="69953" y="38180"/>
                  </a:cubicBezTo>
                  <a:cubicBezTo>
                    <a:pt x="57253" y="35005"/>
                    <a:pt x="2749" y="1668"/>
                    <a:pt x="103" y="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25829AC3-777D-B9FC-5B52-236CD9657083}"/>
                </a:ext>
              </a:extLst>
            </p:cNvPr>
            <p:cNvSpPr/>
            <p:nvPr/>
          </p:nvSpPr>
          <p:spPr>
            <a:xfrm>
              <a:off x="6371702" y="3731909"/>
              <a:ext cx="149757" cy="40139"/>
            </a:xfrm>
            <a:custGeom>
              <a:avLst/>
              <a:gdLst>
                <a:gd name="connsiteX0" fmla="*/ 523 w 149757"/>
                <a:gd name="connsiteY0" fmla="*/ 1891 h 40139"/>
                <a:gd name="connsiteX1" fmla="*/ 111648 w 149757"/>
                <a:gd name="connsiteY1" fmla="*/ 14591 h 40139"/>
                <a:gd name="connsiteX2" fmla="*/ 149748 w 149757"/>
                <a:gd name="connsiteY2" fmla="*/ 39991 h 40139"/>
                <a:gd name="connsiteX3" fmla="*/ 114823 w 149757"/>
                <a:gd name="connsiteY3" fmla="*/ 1891 h 40139"/>
                <a:gd name="connsiteX4" fmla="*/ 70373 w 149757"/>
                <a:gd name="connsiteY4" fmla="*/ 5066 h 40139"/>
                <a:gd name="connsiteX5" fmla="*/ 523 w 149757"/>
                <a:gd name="connsiteY5" fmla="*/ 1891 h 4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757" h="40139">
                  <a:moveTo>
                    <a:pt x="523" y="1891"/>
                  </a:moveTo>
                  <a:cubicBezTo>
                    <a:pt x="7402" y="3478"/>
                    <a:pt x="86777" y="8241"/>
                    <a:pt x="111648" y="14591"/>
                  </a:cubicBezTo>
                  <a:cubicBezTo>
                    <a:pt x="136519" y="20941"/>
                    <a:pt x="149219" y="42108"/>
                    <a:pt x="149748" y="39991"/>
                  </a:cubicBezTo>
                  <a:cubicBezTo>
                    <a:pt x="150277" y="37874"/>
                    <a:pt x="128052" y="7712"/>
                    <a:pt x="114823" y="1891"/>
                  </a:cubicBezTo>
                  <a:cubicBezTo>
                    <a:pt x="101594" y="-3930"/>
                    <a:pt x="84131" y="5595"/>
                    <a:pt x="70373" y="5066"/>
                  </a:cubicBezTo>
                  <a:cubicBezTo>
                    <a:pt x="56615" y="4537"/>
                    <a:pt x="-6356" y="304"/>
                    <a:pt x="523" y="18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FB3658A3-4821-DCC5-312C-5181910E9DFD}"/>
                </a:ext>
              </a:extLst>
            </p:cNvPr>
            <p:cNvSpPr/>
            <p:nvPr/>
          </p:nvSpPr>
          <p:spPr>
            <a:xfrm>
              <a:off x="6442767" y="4000500"/>
              <a:ext cx="415233" cy="269882"/>
            </a:xfrm>
            <a:custGeom>
              <a:avLst/>
              <a:gdLst>
                <a:gd name="connsiteX0" fmla="*/ 415233 w 415233"/>
                <a:gd name="connsiteY0" fmla="*/ 0 h 269882"/>
                <a:gd name="connsiteX1" fmla="*/ 291408 w 415233"/>
                <a:gd name="connsiteY1" fmla="*/ 60325 h 269882"/>
                <a:gd name="connsiteX2" fmla="*/ 88208 w 415233"/>
                <a:gd name="connsiteY2" fmla="*/ 155575 h 269882"/>
                <a:gd name="connsiteX3" fmla="*/ 5658 w 415233"/>
                <a:gd name="connsiteY3" fmla="*/ 203200 h 269882"/>
                <a:gd name="connsiteX4" fmla="*/ 8833 w 415233"/>
                <a:gd name="connsiteY4" fmla="*/ 228600 h 269882"/>
                <a:gd name="connsiteX5" fmla="*/ 21533 w 415233"/>
                <a:gd name="connsiteY5" fmla="*/ 269875 h 269882"/>
                <a:gd name="connsiteX6" fmla="*/ 21533 w 415233"/>
                <a:gd name="connsiteY6" fmla="*/ 231775 h 269882"/>
                <a:gd name="connsiteX7" fmla="*/ 15183 w 415233"/>
                <a:gd name="connsiteY7" fmla="*/ 196850 h 269882"/>
                <a:gd name="connsiteX8" fmla="*/ 234258 w 415233"/>
                <a:gd name="connsiteY8" fmla="*/ 101600 h 269882"/>
                <a:gd name="connsiteX9" fmla="*/ 212033 w 415233"/>
                <a:gd name="connsiteY9" fmla="*/ 111125 h 269882"/>
                <a:gd name="connsiteX10" fmla="*/ 415233 w 415233"/>
                <a:gd name="connsiteY10" fmla="*/ 0 h 26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233" h="269882">
                  <a:moveTo>
                    <a:pt x="415233" y="0"/>
                  </a:moveTo>
                  <a:lnTo>
                    <a:pt x="291408" y="60325"/>
                  </a:lnTo>
                  <a:lnTo>
                    <a:pt x="88208" y="155575"/>
                  </a:lnTo>
                  <a:cubicBezTo>
                    <a:pt x="40583" y="179388"/>
                    <a:pt x="18887" y="191029"/>
                    <a:pt x="5658" y="203200"/>
                  </a:cubicBezTo>
                  <a:cubicBezTo>
                    <a:pt x="-7571" y="215371"/>
                    <a:pt x="6187" y="217487"/>
                    <a:pt x="8833" y="228600"/>
                  </a:cubicBezTo>
                  <a:cubicBezTo>
                    <a:pt x="11479" y="239713"/>
                    <a:pt x="19416" y="269346"/>
                    <a:pt x="21533" y="269875"/>
                  </a:cubicBezTo>
                  <a:cubicBezTo>
                    <a:pt x="23650" y="270404"/>
                    <a:pt x="22591" y="243946"/>
                    <a:pt x="21533" y="231775"/>
                  </a:cubicBezTo>
                  <a:cubicBezTo>
                    <a:pt x="20475" y="219604"/>
                    <a:pt x="-20271" y="218546"/>
                    <a:pt x="15183" y="196850"/>
                  </a:cubicBezTo>
                  <a:cubicBezTo>
                    <a:pt x="50637" y="175154"/>
                    <a:pt x="201450" y="115888"/>
                    <a:pt x="234258" y="101600"/>
                  </a:cubicBezTo>
                  <a:lnTo>
                    <a:pt x="212033" y="111125"/>
                  </a:lnTo>
                  <a:lnTo>
                    <a:pt x="415233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C394CB47-EE27-B824-F6B3-86C22AAF225B}"/>
                </a:ext>
              </a:extLst>
            </p:cNvPr>
            <p:cNvSpPr/>
            <p:nvPr/>
          </p:nvSpPr>
          <p:spPr>
            <a:xfrm>
              <a:off x="6781287" y="3968727"/>
              <a:ext cx="358306" cy="73048"/>
            </a:xfrm>
            <a:custGeom>
              <a:avLst/>
              <a:gdLst>
                <a:gd name="connsiteX0" fmla="*/ 513 w 358306"/>
                <a:gd name="connsiteY0" fmla="*/ 73048 h 73048"/>
                <a:gd name="connsiteX1" fmla="*/ 194188 w 358306"/>
                <a:gd name="connsiteY1" fmla="*/ 15898 h 73048"/>
                <a:gd name="connsiteX2" fmla="*/ 352938 w 358306"/>
                <a:gd name="connsiteY2" fmla="*/ 28598 h 73048"/>
                <a:gd name="connsiteX3" fmla="*/ 311663 w 358306"/>
                <a:gd name="connsiteY3" fmla="*/ 12723 h 73048"/>
                <a:gd name="connsiteX4" fmla="*/ 219588 w 358306"/>
                <a:gd name="connsiteY4" fmla="*/ 23 h 73048"/>
                <a:gd name="connsiteX5" fmla="*/ 140213 w 358306"/>
                <a:gd name="connsiteY5" fmla="*/ 15898 h 73048"/>
                <a:gd name="connsiteX6" fmla="*/ 513 w 358306"/>
                <a:gd name="connsiteY6" fmla="*/ 73048 h 73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306" h="73048">
                  <a:moveTo>
                    <a:pt x="513" y="73048"/>
                  </a:moveTo>
                  <a:cubicBezTo>
                    <a:pt x="9509" y="73048"/>
                    <a:pt x="135451" y="23306"/>
                    <a:pt x="194188" y="15898"/>
                  </a:cubicBezTo>
                  <a:cubicBezTo>
                    <a:pt x="252925" y="8490"/>
                    <a:pt x="333359" y="29127"/>
                    <a:pt x="352938" y="28598"/>
                  </a:cubicBezTo>
                  <a:cubicBezTo>
                    <a:pt x="372517" y="28069"/>
                    <a:pt x="333888" y="17485"/>
                    <a:pt x="311663" y="12723"/>
                  </a:cubicBezTo>
                  <a:cubicBezTo>
                    <a:pt x="289438" y="7960"/>
                    <a:pt x="248163" y="-506"/>
                    <a:pt x="219588" y="23"/>
                  </a:cubicBezTo>
                  <a:cubicBezTo>
                    <a:pt x="191013" y="552"/>
                    <a:pt x="177255" y="5315"/>
                    <a:pt x="140213" y="15898"/>
                  </a:cubicBezTo>
                  <a:cubicBezTo>
                    <a:pt x="103171" y="26481"/>
                    <a:pt x="-8483" y="73048"/>
                    <a:pt x="513" y="730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9C8AF52F-8C2A-9705-432E-BBC541907F8C}"/>
                </a:ext>
              </a:extLst>
            </p:cNvPr>
            <p:cNvSpPr/>
            <p:nvPr/>
          </p:nvSpPr>
          <p:spPr>
            <a:xfrm>
              <a:off x="7118126" y="4009888"/>
              <a:ext cx="54422" cy="221344"/>
            </a:xfrm>
            <a:custGeom>
              <a:avLst/>
              <a:gdLst>
                <a:gd name="connsiteX0" fmla="*/ 31974 w 54422"/>
                <a:gd name="connsiteY0" fmla="*/ 137 h 221344"/>
                <a:gd name="connsiteX1" fmla="*/ 19274 w 54422"/>
                <a:gd name="connsiteY1" fmla="*/ 69987 h 221344"/>
                <a:gd name="connsiteX2" fmla="*/ 54199 w 54422"/>
                <a:gd name="connsiteY2" fmla="*/ 219212 h 221344"/>
                <a:gd name="connsiteX3" fmla="*/ 35149 w 54422"/>
                <a:gd name="connsiteY3" fmla="*/ 162062 h 221344"/>
                <a:gd name="connsiteX4" fmla="*/ 3399 w 54422"/>
                <a:gd name="connsiteY4" fmla="*/ 66812 h 221344"/>
                <a:gd name="connsiteX5" fmla="*/ 3399 w 54422"/>
                <a:gd name="connsiteY5" fmla="*/ 85862 h 221344"/>
                <a:gd name="connsiteX6" fmla="*/ 31974 w 54422"/>
                <a:gd name="connsiteY6" fmla="*/ 137 h 22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422" h="221344">
                  <a:moveTo>
                    <a:pt x="31974" y="137"/>
                  </a:moveTo>
                  <a:cubicBezTo>
                    <a:pt x="34620" y="-2509"/>
                    <a:pt x="15570" y="33475"/>
                    <a:pt x="19274" y="69987"/>
                  </a:cubicBezTo>
                  <a:cubicBezTo>
                    <a:pt x="22978" y="106499"/>
                    <a:pt x="51553" y="203866"/>
                    <a:pt x="54199" y="219212"/>
                  </a:cubicBezTo>
                  <a:cubicBezTo>
                    <a:pt x="56845" y="234558"/>
                    <a:pt x="35149" y="162062"/>
                    <a:pt x="35149" y="162062"/>
                  </a:cubicBezTo>
                  <a:lnTo>
                    <a:pt x="3399" y="66812"/>
                  </a:lnTo>
                  <a:cubicBezTo>
                    <a:pt x="-1893" y="54112"/>
                    <a:pt x="-305" y="94329"/>
                    <a:pt x="3399" y="85862"/>
                  </a:cubicBezTo>
                  <a:cubicBezTo>
                    <a:pt x="7103" y="77395"/>
                    <a:pt x="29328" y="2783"/>
                    <a:pt x="31974" y="1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2254D531-3E62-5667-9C51-E25A867552A1}"/>
                </a:ext>
              </a:extLst>
            </p:cNvPr>
            <p:cNvSpPr/>
            <p:nvPr/>
          </p:nvSpPr>
          <p:spPr>
            <a:xfrm>
              <a:off x="6378072" y="4202164"/>
              <a:ext cx="461759" cy="246032"/>
            </a:xfrm>
            <a:custGeom>
              <a:avLst/>
              <a:gdLst>
                <a:gd name="connsiteX0" fmla="*/ 503 w 461759"/>
                <a:gd name="connsiteY0" fmla="*/ 246011 h 246032"/>
                <a:gd name="connsiteX1" fmla="*/ 117978 w 461759"/>
                <a:gd name="connsiteY1" fmla="*/ 49161 h 246032"/>
                <a:gd name="connsiteX2" fmla="*/ 298953 w 461759"/>
                <a:gd name="connsiteY2" fmla="*/ 20586 h 246032"/>
                <a:gd name="connsiteX3" fmla="*/ 460878 w 461759"/>
                <a:gd name="connsiteY3" fmla="*/ 1536 h 246032"/>
                <a:gd name="connsiteX4" fmla="*/ 225928 w 461759"/>
                <a:gd name="connsiteY4" fmla="*/ 1536 h 246032"/>
                <a:gd name="connsiteX5" fmla="*/ 289428 w 461759"/>
                <a:gd name="connsiteY5" fmla="*/ 4711 h 246032"/>
                <a:gd name="connsiteX6" fmla="*/ 168778 w 461759"/>
                <a:gd name="connsiteY6" fmla="*/ 4711 h 246032"/>
                <a:gd name="connsiteX7" fmla="*/ 117978 w 461759"/>
                <a:gd name="connsiteY7" fmla="*/ 39636 h 246032"/>
                <a:gd name="connsiteX8" fmla="*/ 76703 w 461759"/>
                <a:gd name="connsiteY8" fmla="*/ 61861 h 246032"/>
                <a:gd name="connsiteX9" fmla="*/ 503 w 461759"/>
                <a:gd name="connsiteY9" fmla="*/ 246011 h 246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1759" h="246032">
                  <a:moveTo>
                    <a:pt x="503" y="246011"/>
                  </a:moveTo>
                  <a:cubicBezTo>
                    <a:pt x="7382" y="243894"/>
                    <a:pt x="68236" y="86732"/>
                    <a:pt x="117978" y="49161"/>
                  </a:cubicBezTo>
                  <a:cubicBezTo>
                    <a:pt x="167720" y="11590"/>
                    <a:pt x="241803" y="28523"/>
                    <a:pt x="298953" y="20586"/>
                  </a:cubicBezTo>
                  <a:cubicBezTo>
                    <a:pt x="356103" y="12649"/>
                    <a:pt x="473049" y="4711"/>
                    <a:pt x="460878" y="1536"/>
                  </a:cubicBezTo>
                  <a:cubicBezTo>
                    <a:pt x="448707" y="-1639"/>
                    <a:pt x="254503" y="1007"/>
                    <a:pt x="225928" y="1536"/>
                  </a:cubicBezTo>
                  <a:cubicBezTo>
                    <a:pt x="197353" y="2065"/>
                    <a:pt x="298953" y="4182"/>
                    <a:pt x="289428" y="4711"/>
                  </a:cubicBezTo>
                  <a:cubicBezTo>
                    <a:pt x="279903" y="5240"/>
                    <a:pt x="197353" y="-1110"/>
                    <a:pt x="168778" y="4711"/>
                  </a:cubicBezTo>
                  <a:cubicBezTo>
                    <a:pt x="140203" y="10532"/>
                    <a:pt x="133324" y="30111"/>
                    <a:pt x="117978" y="39636"/>
                  </a:cubicBezTo>
                  <a:cubicBezTo>
                    <a:pt x="102632" y="49161"/>
                    <a:pt x="94166" y="32757"/>
                    <a:pt x="76703" y="61861"/>
                  </a:cubicBezTo>
                  <a:cubicBezTo>
                    <a:pt x="59240" y="90965"/>
                    <a:pt x="-6376" y="248128"/>
                    <a:pt x="503" y="2460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0518FAE0-DCBE-0ADC-592B-2840C9302750}"/>
                </a:ext>
              </a:extLst>
            </p:cNvPr>
            <p:cNvSpPr/>
            <p:nvPr/>
          </p:nvSpPr>
          <p:spPr>
            <a:xfrm>
              <a:off x="6889731" y="4190855"/>
              <a:ext cx="308469" cy="155110"/>
            </a:xfrm>
            <a:custGeom>
              <a:avLst/>
              <a:gdLst>
                <a:gd name="connsiteX0" fmla="*/ 19 w 308469"/>
                <a:gd name="connsiteY0" fmla="*/ 22370 h 155110"/>
                <a:gd name="connsiteX1" fmla="*/ 215919 w 308469"/>
                <a:gd name="connsiteY1" fmla="*/ 16020 h 155110"/>
                <a:gd name="connsiteX2" fmla="*/ 285769 w 308469"/>
                <a:gd name="connsiteY2" fmla="*/ 73170 h 155110"/>
                <a:gd name="connsiteX3" fmla="*/ 288944 w 308469"/>
                <a:gd name="connsiteY3" fmla="*/ 57295 h 155110"/>
                <a:gd name="connsiteX4" fmla="*/ 285769 w 308469"/>
                <a:gd name="connsiteY4" fmla="*/ 146195 h 155110"/>
                <a:gd name="connsiteX5" fmla="*/ 288944 w 308469"/>
                <a:gd name="connsiteY5" fmla="*/ 143020 h 155110"/>
                <a:gd name="connsiteX6" fmla="*/ 307994 w 308469"/>
                <a:gd name="connsiteY6" fmla="*/ 66820 h 155110"/>
                <a:gd name="connsiteX7" fmla="*/ 266719 w 308469"/>
                <a:gd name="connsiteY7" fmla="*/ 22370 h 155110"/>
                <a:gd name="connsiteX8" fmla="*/ 228619 w 308469"/>
                <a:gd name="connsiteY8" fmla="*/ 145 h 155110"/>
                <a:gd name="connsiteX9" fmla="*/ 19 w 308469"/>
                <a:gd name="connsiteY9" fmla="*/ 22370 h 15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469" h="155110">
                  <a:moveTo>
                    <a:pt x="19" y="22370"/>
                  </a:moveTo>
                  <a:cubicBezTo>
                    <a:pt x="-2098" y="25016"/>
                    <a:pt x="168294" y="7553"/>
                    <a:pt x="215919" y="16020"/>
                  </a:cubicBezTo>
                  <a:cubicBezTo>
                    <a:pt x="263544" y="24487"/>
                    <a:pt x="285769" y="73170"/>
                    <a:pt x="285769" y="73170"/>
                  </a:cubicBezTo>
                  <a:cubicBezTo>
                    <a:pt x="297940" y="80049"/>
                    <a:pt x="288944" y="45124"/>
                    <a:pt x="288944" y="57295"/>
                  </a:cubicBezTo>
                  <a:cubicBezTo>
                    <a:pt x="288944" y="69466"/>
                    <a:pt x="285769" y="146195"/>
                    <a:pt x="285769" y="146195"/>
                  </a:cubicBezTo>
                  <a:cubicBezTo>
                    <a:pt x="285769" y="160482"/>
                    <a:pt x="285240" y="156249"/>
                    <a:pt x="288944" y="143020"/>
                  </a:cubicBezTo>
                  <a:cubicBezTo>
                    <a:pt x="292648" y="129791"/>
                    <a:pt x="311698" y="86928"/>
                    <a:pt x="307994" y="66820"/>
                  </a:cubicBezTo>
                  <a:cubicBezTo>
                    <a:pt x="304290" y="46712"/>
                    <a:pt x="279948" y="33482"/>
                    <a:pt x="266719" y="22370"/>
                  </a:cubicBezTo>
                  <a:cubicBezTo>
                    <a:pt x="253490" y="11258"/>
                    <a:pt x="270423" y="2262"/>
                    <a:pt x="228619" y="145"/>
                  </a:cubicBezTo>
                  <a:cubicBezTo>
                    <a:pt x="186815" y="-1972"/>
                    <a:pt x="2136" y="19724"/>
                    <a:pt x="19" y="223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4FC2A86E-F135-8359-B2A3-4CA0F05245B3}"/>
                </a:ext>
              </a:extLst>
            </p:cNvPr>
            <p:cNvSpPr/>
            <p:nvPr/>
          </p:nvSpPr>
          <p:spPr>
            <a:xfrm>
              <a:off x="6093529" y="4444770"/>
              <a:ext cx="288860" cy="461381"/>
            </a:xfrm>
            <a:custGeom>
              <a:avLst/>
              <a:gdLst>
                <a:gd name="connsiteX0" fmla="*/ 288221 w 288860"/>
                <a:gd name="connsiteY0" fmla="*/ 230 h 461381"/>
                <a:gd name="connsiteX1" fmla="*/ 208846 w 288860"/>
                <a:gd name="connsiteY1" fmla="*/ 152630 h 461381"/>
                <a:gd name="connsiteX2" fmla="*/ 177096 w 288860"/>
                <a:gd name="connsiteY2" fmla="*/ 197080 h 461381"/>
                <a:gd name="connsiteX3" fmla="*/ 158046 w 288860"/>
                <a:gd name="connsiteY3" fmla="*/ 254230 h 461381"/>
                <a:gd name="connsiteX4" fmla="*/ 69146 w 288860"/>
                <a:gd name="connsiteY4" fmla="*/ 368530 h 461381"/>
                <a:gd name="connsiteX5" fmla="*/ 2471 w 288860"/>
                <a:gd name="connsiteY5" fmla="*/ 457430 h 461381"/>
                <a:gd name="connsiteX6" fmla="*/ 158046 w 288860"/>
                <a:gd name="connsiteY6" fmla="*/ 235180 h 461381"/>
                <a:gd name="connsiteX7" fmla="*/ 240596 w 288860"/>
                <a:gd name="connsiteY7" fmla="*/ 120880 h 461381"/>
                <a:gd name="connsiteX8" fmla="*/ 288221 w 288860"/>
                <a:gd name="connsiteY8" fmla="*/ 230 h 46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860" h="461381">
                  <a:moveTo>
                    <a:pt x="288221" y="230"/>
                  </a:moveTo>
                  <a:cubicBezTo>
                    <a:pt x="282929" y="5522"/>
                    <a:pt x="227367" y="119822"/>
                    <a:pt x="208846" y="152630"/>
                  </a:cubicBezTo>
                  <a:cubicBezTo>
                    <a:pt x="190325" y="185438"/>
                    <a:pt x="185563" y="180147"/>
                    <a:pt x="177096" y="197080"/>
                  </a:cubicBezTo>
                  <a:cubicBezTo>
                    <a:pt x="168629" y="214013"/>
                    <a:pt x="176038" y="225655"/>
                    <a:pt x="158046" y="254230"/>
                  </a:cubicBezTo>
                  <a:cubicBezTo>
                    <a:pt x="140054" y="282805"/>
                    <a:pt x="95075" y="334663"/>
                    <a:pt x="69146" y="368530"/>
                  </a:cubicBezTo>
                  <a:cubicBezTo>
                    <a:pt x="43217" y="402397"/>
                    <a:pt x="-12346" y="479655"/>
                    <a:pt x="2471" y="457430"/>
                  </a:cubicBezTo>
                  <a:cubicBezTo>
                    <a:pt x="17288" y="435205"/>
                    <a:pt x="118359" y="291272"/>
                    <a:pt x="158046" y="235180"/>
                  </a:cubicBezTo>
                  <a:cubicBezTo>
                    <a:pt x="197733" y="179088"/>
                    <a:pt x="216254" y="159509"/>
                    <a:pt x="240596" y="120880"/>
                  </a:cubicBezTo>
                  <a:cubicBezTo>
                    <a:pt x="264938" y="82251"/>
                    <a:pt x="293513" y="-5062"/>
                    <a:pt x="288221" y="2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77FFEEB9-5AFA-D5CE-9011-F7D88F6BC92C}"/>
                </a:ext>
              </a:extLst>
            </p:cNvPr>
            <p:cNvSpPr/>
            <p:nvPr/>
          </p:nvSpPr>
          <p:spPr>
            <a:xfrm>
              <a:off x="7190584" y="4376012"/>
              <a:ext cx="127795" cy="860644"/>
            </a:xfrm>
            <a:custGeom>
              <a:avLst/>
              <a:gdLst>
                <a:gd name="connsiteX0" fmla="*/ 791 w 127795"/>
                <a:gd name="connsiteY0" fmla="*/ 2313 h 860644"/>
                <a:gd name="connsiteX1" fmla="*/ 111916 w 127795"/>
                <a:gd name="connsiteY1" fmla="*/ 310288 h 860644"/>
                <a:gd name="connsiteX2" fmla="*/ 83341 w 127795"/>
                <a:gd name="connsiteY2" fmla="*/ 596038 h 860644"/>
                <a:gd name="connsiteX3" fmla="*/ 48416 w 127795"/>
                <a:gd name="connsiteY3" fmla="*/ 846863 h 860644"/>
                <a:gd name="connsiteX4" fmla="*/ 61116 w 127795"/>
                <a:gd name="connsiteY4" fmla="*/ 786538 h 860644"/>
                <a:gd name="connsiteX5" fmla="*/ 127791 w 127795"/>
                <a:gd name="connsiteY5" fmla="*/ 440463 h 860644"/>
                <a:gd name="connsiteX6" fmla="*/ 64291 w 127795"/>
                <a:gd name="connsiteY6" fmla="*/ 183288 h 860644"/>
                <a:gd name="connsiteX7" fmla="*/ 791 w 127795"/>
                <a:gd name="connsiteY7" fmla="*/ 2313 h 86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95" h="860644">
                  <a:moveTo>
                    <a:pt x="791" y="2313"/>
                  </a:moveTo>
                  <a:cubicBezTo>
                    <a:pt x="8729" y="23480"/>
                    <a:pt x="98158" y="211334"/>
                    <a:pt x="111916" y="310288"/>
                  </a:cubicBezTo>
                  <a:cubicBezTo>
                    <a:pt x="125674" y="409242"/>
                    <a:pt x="93924" y="506609"/>
                    <a:pt x="83341" y="596038"/>
                  </a:cubicBezTo>
                  <a:cubicBezTo>
                    <a:pt x="72758" y="685467"/>
                    <a:pt x="52120" y="815113"/>
                    <a:pt x="48416" y="846863"/>
                  </a:cubicBezTo>
                  <a:cubicBezTo>
                    <a:pt x="44712" y="878613"/>
                    <a:pt x="47887" y="854271"/>
                    <a:pt x="61116" y="786538"/>
                  </a:cubicBezTo>
                  <a:cubicBezTo>
                    <a:pt x="74345" y="718805"/>
                    <a:pt x="127262" y="541005"/>
                    <a:pt x="127791" y="440463"/>
                  </a:cubicBezTo>
                  <a:cubicBezTo>
                    <a:pt x="128320" y="339921"/>
                    <a:pt x="81753" y="256313"/>
                    <a:pt x="64291" y="183288"/>
                  </a:cubicBezTo>
                  <a:cubicBezTo>
                    <a:pt x="46829" y="110263"/>
                    <a:pt x="-7147" y="-18854"/>
                    <a:pt x="791" y="23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671C57AB-99DD-66EE-DCB2-50862F3E4E44}"/>
                </a:ext>
              </a:extLst>
            </p:cNvPr>
            <p:cNvSpPr/>
            <p:nvPr/>
          </p:nvSpPr>
          <p:spPr>
            <a:xfrm>
              <a:off x="6250667" y="4508276"/>
              <a:ext cx="171145" cy="741696"/>
            </a:xfrm>
            <a:custGeom>
              <a:avLst/>
              <a:gdLst>
                <a:gd name="connsiteX0" fmla="*/ 169183 w 171145"/>
                <a:gd name="connsiteY0" fmla="*/ 6574 h 741696"/>
                <a:gd name="connsiteX1" fmla="*/ 92983 w 171145"/>
                <a:gd name="connsiteY1" fmla="*/ 292324 h 741696"/>
                <a:gd name="connsiteX2" fmla="*/ 32658 w 171145"/>
                <a:gd name="connsiteY2" fmla="*/ 495524 h 741696"/>
                <a:gd name="connsiteX3" fmla="*/ 13608 w 171145"/>
                <a:gd name="connsiteY3" fmla="*/ 546324 h 741696"/>
                <a:gd name="connsiteX4" fmla="*/ 908 w 171145"/>
                <a:gd name="connsiteY4" fmla="*/ 739999 h 741696"/>
                <a:gd name="connsiteX5" fmla="*/ 39008 w 171145"/>
                <a:gd name="connsiteY5" fmla="*/ 422499 h 741696"/>
                <a:gd name="connsiteX6" fmla="*/ 140608 w 171145"/>
                <a:gd name="connsiteY6" fmla="*/ 117699 h 741696"/>
                <a:gd name="connsiteX7" fmla="*/ 169183 w 171145"/>
                <a:gd name="connsiteY7" fmla="*/ 6574 h 741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145" h="741696">
                  <a:moveTo>
                    <a:pt x="169183" y="6574"/>
                  </a:moveTo>
                  <a:cubicBezTo>
                    <a:pt x="161246" y="35678"/>
                    <a:pt x="115737" y="210832"/>
                    <a:pt x="92983" y="292324"/>
                  </a:cubicBezTo>
                  <a:cubicBezTo>
                    <a:pt x="70229" y="373816"/>
                    <a:pt x="45887" y="453191"/>
                    <a:pt x="32658" y="495524"/>
                  </a:cubicBezTo>
                  <a:cubicBezTo>
                    <a:pt x="19429" y="537857"/>
                    <a:pt x="18900" y="505578"/>
                    <a:pt x="13608" y="546324"/>
                  </a:cubicBezTo>
                  <a:cubicBezTo>
                    <a:pt x="8316" y="587070"/>
                    <a:pt x="-3325" y="760636"/>
                    <a:pt x="908" y="739999"/>
                  </a:cubicBezTo>
                  <a:cubicBezTo>
                    <a:pt x="5141" y="719362"/>
                    <a:pt x="15725" y="526216"/>
                    <a:pt x="39008" y="422499"/>
                  </a:cubicBezTo>
                  <a:cubicBezTo>
                    <a:pt x="62291" y="318782"/>
                    <a:pt x="121558" y="184903"/>
                    <a:pt x="140608" y="117699"/>
                  </a:cubicBezTo>
                  <a:cubicBezTo>
                    <a:pt x="159658" y="50495"/>
                    <a:pt x="177120" y="-22530"/>
                    <a:pt x="169183" y="65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F65E6886-7EAE-6447-E267-1ACC2E992DB9}"/>
                </a:ext>
              </a:extLst>
            </p:cNvPr>
            <p:cNvSpPr/>
            <p:nvPr/>
          </p:nvSpPr>
          <p:spPr>
            <a:xfrm>
              <a:off x="6331542" y="4565648"/>
              <a:ext cx="29201" cy="197161"/>
            </a:xfrm>
            <a:custGeom>
              <a:avLst/>
              <a:gdLst>
                <a:gd name="connsiteX0" fmla="*/ 27983 w 29201"/>
                <a:gd name="connsiteY0" fmla="*/ 2 h 197161"/>
                <a:gd name="connsiteX1" fmla="*/ 24808 w 29201"/>
                <a:gd name="connsiteY1" fmla="*/ 92077 h 197161"/>
                <a:gd name="connsiteX2" fmla="*/ 21633 w 29201"/>
                <a:gd name="connsiteY2" fmla="*/ 196852 h 197161"/>
                <a:gd name="connsiteX3" fmla="*/ 2583 w 29201"/>
                <a:gd name="connsiteY3" fmla="*/ 57152 h 197161"/>
                <a:gd name="connsiteX4" fmla="*/ 2583 w 29201"/>
                <a:gd name="connsiteY4" fmla="*/ 88902 h 197161"/>
                <a:gd name="connsiteX5" fmla="*/ 27983 w 29201"/>
                <a:gd name="connsiteY5" fmla="*/ 2 h 19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01" h="197161">
                  <a:moveTo>
                    <a:pt x="27983" y="2"/>
                  </a:moveTo>
                  <a:cubicBezTo>
                    <a:pt x="31687" y="531"/>
                    <a:pt x="25866" y="59269"/>
                    <a:pt x="24808" y="92077"/>
                  </a:cubicBezTo>
                  <a:cubicBezTo>
                    <a:pt x="23750" y="124885"/>
                    <a:pt x="25337" y="202673"/>
                    <a:pt x="21633" y="196852"/>
                  </a:cubicBezTo>
                  <a:cubicBezTo>
                    <a:pt x="17929" y="191031"/>
                    <a:pt x="5758" y="75144"/>
                    <a:pt x="2583" y="57152"/>
                  </a:cubicBezTo>
                  <a:cubicBezTo>
                    <a:pt x="-592" y="39160"/>
                    <a:pt x="-1121" y="96310"/>
                    <a:pt x="2583" y="88902"/>
                  </a:cubicBezTo>
                  <a:cubicBezTo>
                    <a:pt x="6287" y="81494"/>
                    <a:pt x="24279" y="-527"/>
                    <a:pt x="27983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79B63810-5F00-F9B1-E709-2BDB883630B5}"/>
                </a:ext>
              </a:extLst>
            </p:cNvPr>
            <p:cNvSpPr/>
            <p:nvPr/>
          </p:nvSpPr>
          <p:spPr>
            <a:xfrm>
              <a:off x="6047287" y="4873087"/>
              <a:ext cx="77938" cy="472312"/>
            </a:xfrm>
            <a:custGeom>
              <a:avLst/>
              <a:gdLst>
                <a:gd name="connsiteX0" fmla="*/ 77288 w 77938"/>
                <a:gd name="connsiteY0" fmla="*/ 538 h 472312"/>
                <a:gd name="connsiteX1" fmla="*/ 39188 w 77938"/>
                <a:gd name="connsiteY1" fmla="*/ 105313 h 472312"/>
                <a:gd name="connsiteX2" fmla="*/ 23313 w 77938"/>
                <a:gd name="connsiteY2" fmla="*/ 308513 h 472312"/>
                <a:gd name="connsiteX3" fmla="*/ 42363 w 77938"/>
                <a:gd name="connsiteY3" fmla="*/ 467263 h 472312"/>
                <a:gd name="connsiteX4" fmla="*/ 10613 w 77938"/>
                <a:gd name="connsiteY4" fmla="*/ 114838 h 472312"/>
                <a:gd name="connsiteX5" fmla="*/ 4263 w 77938"/>
                <a:gd name="connsiteY5" fmla="*/ 146588 h 472312"/>
                <a:gd name="connsiteX6" fmla="*/ 77288 w 77938"/>
                <a:gd name="connsiteY6" fmla="*/ 538 h 47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938" h="472312">
                  <a:moveTo>
                    <a:pt x="77288" y="538"/>
                  </a:moveTo>
                  <a:cubicBezTo>
                    <a:pt x="83109" y="-6341"/>
                    <a:pt x="48184" y="53984"/>
                    <a:pt x="39188" y="105313"/>
                  </a:cubicBezTo>
                  <a:cubicBezTo>
                    <a:pt x="30192" y="156642"/>
                    <a:pt x="22784" y="248188"/>
                    <a:pt x="23313" y="308513"/>
                  </a:cubicBezTo>
                  <a:cubicBezTo>
                    <a:pt x="23842" y="368838"/>
                    <a:pt x="44480" y="499542"/>
                    <a:pt x="42363" y="467263"/>
                  </a:cubicBezTo>
                  <a:cubicBezTo>
                    <a:pt x="40246" y="434984"/>
                    <a:pt x="16963" y="168284"/>
                    <a:pt x="10613" y="114838"/>
                  </a:cubicBezTo>
                  <a:cubicBezTo>
                    <a:pt x="4263" y="61392"/>
                    <a:pt x="-5791" y="164050"/>
                    <a:pt x="4263" y="146588"/>
                  </a:cubicBezTo>
                  <a:cubicBezTo>
                    <a:pt x="14317" y="129126"/>
                    <a:pt x="71467" y="7417"/>
                    <a:pt x="77288" y="5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EEBA4332-8583-51AF-A02B-7697B5539047}"/>
                </a:ext>
              </a:extLst>
            </p:cNvPr>
            <p:cNvSpPr/>
            <p:nvPr/>
          </p:nvSpPr>
          <p:spPr>
            <a:xfrm>
              <a:off x="6083231" y="5302027"/>
              <a:ext cx="38232" cy="246123"/>
            </a:xfrm>
            <a:custGeom>
              <a:avLst/>
              <a:gdLst>
                <a:gd name="connsiteX0" fmla="*/ 69 w 38232"/>
                <a:gd name="connsiteY0" fmla="*/ 3398 h 246123"/>
                <a:gd name="connsiteX1" fmla="*/ 38169 w 38232"/>
                <a:gd name="connsiteY1" fmla="*/ 244698 h 246123"/>
                <a:gd name="connsiteX2" fmla="*/ 9594 w 38232"/>
                <a:gd name="connsiteY2" fmla="*/ 104998 h 246123"/>
                <a:gd name="connsiteX3" fmla="*/ 28644 w 38232"/>
                <a:gd name="connsiteY3" fmla="*/ 139923 h 246123"/>
                <a:gd name="connsiteX4" fmla="*/ 28644 w 38232"/>
                <a:gd name="connsiteY4" fmla="*/ 104998 h 246123"/>
                <a:gd name="connsiteX5" fmla="*/ 69 w 38232"/>
                <a:gd name="connsiteY5" fmla="*/ 3398 h 24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232" h="246123">
                  <a:moveTo>
                    <a:pt x="69" y="3398"/>
                  </a:moveTo>
                  <a:cubicBezTo>
                    <a:pt x="1657" y="26681"/>
                    <a:pt x="36582" y="227765"/>
                    <a:pt x="38169" y="244698"/>
                  </a:cubicBezTo>
                  <a:cubicBezTo>
                    <a:pt x="39757" y="261631"/>
                    <a:pt x="11181" y="122460"/>
                    <a:pt x="9594" y="104998"/>
                  </a:cubicBezTo>
                  <a:cubicBezTo>
                    <a:pt x="8007" y="87536"/>
                    <a:pt x="25469" y="139923"/>
                    <a:pt x="28644" y="139923"/>
                  </a:cubicBezTo>
                  <a:cubicBezTo>
                    <a:pt x="31819" y="139923"/>
                    <a:pt x="32877" y="126694"/>
                    <a:pt x="28644" y="104998"/>
                  </a:cubicBezTo>
                  <a:cubicBezTo>
                    <a:pt x="24411" y="83302"/>
                    <a:pt x="-1519" y="-19885"/>
                    <a:pt x="69" y="33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600BF160-E67A-EA41-A94F-BE9ADCED5B82}"/>
                </a:ext>
              </a:extLst>
            </p:cNvPr>
            <p:cNvSpPr/>
            <p:nvPr/>
          </p:nvSpPr>
          <p:spPr>
            <a:xfrm>
              <a:off x="6105358" y="5187949"/>
              <a:ext cx="57689" cy="369399"/>
            </a:xfrm>
            <a:custGeom>
              <a:avLst/>
              <a:gdLst>
                <a:gd name="connsiteX0" fmla="*/ 57317 w 57689"/>
                <a:gd name="connsiteY0" fmla="*/ 1 h 369399"/>
                <a:gd name="connsiteX1" fmla="*/ 47792 w 57689"/>
                <a:gd name="connsiteY1" fmla="*/ 158751 h 369399"/>
                <a:gd name="connsiteX2" fmla="*/ 31917 w 57689"/>
                <a:gd name="connsiteY2" fmla="*/ 304801 h 369399"/>
                <a:gd name="connsiteX3" fmla="*/ 35092 w 57689"/>
                <a:gd name="connsiteY3" fmla="*/ 368301 h 369399"/>
                <a:gd name="connsiteX4" fmla="*/ 167 w 57689"/>
                <a:gd name="connsiteY4" fmla="*/ 257176 h 369399"/>
                <a:gd name="connsiteX5" fmla="*/ 22392 w 57689"/>
                <a:gd name="connsiteY5" fmla="*/ 292101 h 369399"/>
                <a:gd name="connsiteX6" fmla="*/ 35092 w 57689"/>
                <a:gd name="connsiteY6" fmla="*/ 155576 h 369399"/>
                <a:gd name="connsiteX7" fmla="*/ 57317 w 57689"/>
                <a:gd name="connsiteY7" fmla="*/ 1 h 36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689" h="369399">
                  <a:moveTo>
                    <a:pt x="57317" y="1"/>
                  </a:moveTo>
                  <a:cubicBezTo>
                    <a:pt x="59434" y="530"/>
                    <a:pt x="52025" y="107951"/>
                    <a:pt x="47792" y="158751"/>
                  </a:cubicBezTo>
                  <a:cubicBezTo>
                    <a:pt x="43559" y="209551"/>
                    <a:pt x="34034" y="269876"/>
                    <a:pt x="31917" y="304801"/>
                  </a:cubicBezTo>
                  <a:cubicBezTo>
                    <a:pt x="29800" y="339726"/>
                    <a:pt x="40384" y="376238"/>
                    <a:pt x="35092" y="368301"/>
                  </a:cubicBezTo>
                  <a:cubicBezTo>
                    <a:pt x="29800" y="360364"/>
                    <a:pt x="2284" y="269876"/>
                    <a:pt x="167" y="257176"/>
                  </a:cubicBezTo>
                  <a:cubicBezTo>
                    <a:pt x="-1950" y="244476"/>
                    <a:pt x="16571" y="309034"/>
                    <a:pt x="22392" y="292101"/>
                  </a:cubicBezTo>
                  <a:cubicBezTo>
                    <a:pt x="28213" y="275168"/>
                    <a:pt x="28742" y="200555"/>
                    <a:pt x="35092" y="155576"/>
                  </a:cubicBezTo>
                  <a:cubicBezTo>
                    <a:pt x="41442" y="110597"/>
                    <a:pt x="55200" y="-528"/>
                    <a:pt x="57317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824F05F7-85FF-246D-E971-7435C6226D41}"/>
                </a:ext>
              </a:extLst>
            </p:cNvPr>
            <p:cNvSpPr/>
            <p:nvPr/>
          </p:nvSpPr>
          <p:spPr>
            <a:xfrm>
              <a:off x="6883262" y="4342132"/>
              <a:ext cx="57350" cy="293824"/>
            </a:xfrm>
            <a:custGeom>
              <a:avLst/>
              <a:gdLst>
                <a:gd name="connsiteX0" fmla="*/ 138 w 57350"/>
                <a:gd name="connsiteY0" fmla="*/ 1268 h 293824"/>
                <a:gd name="connsiteX1" fmla="*/ 31888 w 57350"/>
                <a:gd name="connsiteY1" fmla="*/ 80643 h 293824"/>
                <a:gd name="connsiteX2" fmla="*/ 41413 w 57350"/>
                <a:gd name="connsiteY2" fmla="*/ 191768 h 293824"/>
                <a:gd name="connsiteX3" fmla="*/ 57288 w 57350"/>
                <a:gd name="connsiteY3" fmla="*/ 293368 h 293824"/>
                <a:gd name="connsiteX4" fmla="*/ 35063 w 57350"/>
                <a:gd name="connsiteY4" fmla="*/ 223518 h 293824"/>
                <a:gd name="connsiteX5" fmla="*/ 138 w 57350"/>
                <a:gd name="connsiteY5" fmla="*/ 93343 h 293824"/>
                <a:gd name="connsiteX6" fmla="*/ 22363 w 57350"/>
                <a:gd name="connsiteY6" fmla="*/ 144143 h 293824"/>
                <a:gd name="connsiteX7" fmla="*/ 138 w 57350"/>
                <a:gd name="connsiteY7" fmla="*/ 1268 h 29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350" h="293824">
                  <a:moveTo>
                    <a:pt x="138" y="1268"/>
                  </a:moveTo>
                  <a:cubicBezTo>
                    <a:pt x="1726" y="-9315"/>
                    <a:pt x="25009" y="48893"/>
                    <a:pt x="31888" y="80643"/>
                  </a:cubicBezTo>
                  <a:cubicBezTo>
                    <a:pt x="38767" y="112393"/>
                    <a:pt x="37180" y="156314"/>
                    <a:pt x="41413" y="191768"/>
                  </a:cubicBezTo>
                  <a:cubicBezTo>
                    <a:pt x="45646" y="227222"/>
                    <a:pt x="58346" y="288077"/>
                    <a:pt x="57288" y="293368"/>
                  </a:cubicBezTo>
                  <a:cubicBezTo>
                    <a:pt x="56230" y="298659"/>
                    <a:pt x="44588" y="256856"/>
                    <a:pt x="35063" y="223518"/>
                  </a:cubicBezTo>
                  <a:cubicBezTo>
                    <a:pt x="25538" y="190181"/>
                    <a:pt x="2255" y="106572"/>
                    <a:pt x="138" y="93343"/>
                  </a:cubicBezTo>
                  <a:cubicBezTo>
                    <a:pt x="-1979" y="80114"/>
                    <a:pt x="20776" y="153668"/>
                    <a:pt x="22363" y="144143"/>
                  </a:cubicBezTo>
                  <a:cubicBezTo>
                    <a:pt x="23951" y="134618"/>
                    <a:pt x="-1450" y="11851"/>
                    <a:pt x="138" y="12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47A8EC29-31F7-4697-6E0A-385773CB9A06}"/>
                </a:ext>
              </a:extLst>
            </p:cNvPr>
            <p:cNvSpPr/>
            <p:nvPr/>
          </p:nvSpPr>
          <p:spPr>
            <a:xfrm>
              <a:off x="6597561" y="4241320"/>
              <a:ext cx="82826" cy="26002"/>
            </a:xfrm>
            <a:custGeom>
              <a:avLst/>
              <a:gdLst>
                <a:gd name="connsiteX0" fmla="*/ 89 w 82826"/>
                <a:gd name="connsiteY0" fmla="*/ 480 h 26002"/>
                <a:gd name="connsiteX1" fmla="*/ 79464 w 82826"/>
                <a:gd name="connsiteY1" fmla="*/ 25880 h 26002"/>
                <a:gd name="connsiteX2" fmla="*/ 63589 w 82826"/>
                <a:gd name="connsiteY2" fmla="*/ 10005 h 26002"/>
                <a:gd name="connsiteX3" fmla="*/ 89 w 82826"/>
                <a:gd name="connsiteY3" fmla="*/ 480 h 2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826" h="26002">
                  <a:moveTo>
                    <a:pt x="89" y="480"/>
                  </a:moveTo>
                  <a:cubicBezTo>
                    <a:pt x="2735" y="3126"/>
                    <a:pt x="79464" y="25880"/>
                    <a:pt x="79464" y="25880"/>
                  </a:cubicBezTo>
                  <a:cubicBezTo>
                    <a:pt x="90047" y="27468"/>
                    <a:pt x="73114" y="13180"/>
                    <a:pt x="63589" y="10005"/>
                  </a:cubicBezTo>
                  <a:cubicBezTo>
                    <a:pt x="54064" y="6830"/>
                    <a:pt x="-2557" y="-2166"/>
                    <a:pt x="89" y="4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C9003999-1C69-90DF-2392-BBC8D0089B92}"/>
                </a:ext>
              </a:extLst>
            </p:cNvPr>
            <p:cNvSpPr/>
            <p:nvPr/>
          </p:nvSpPr>
          <p:spPr>
            <a:xfrm>
              <a:off x="6711567" y="4266995"/>
              <a:ext cx="222645" cy="362211"/>
            </a:xfrm>
            <a:custGeom>
              <a:avLst/>
              <a:gdLst>
                <a:gd name="connsiteX0" fmla="*/ 383 w 222645"/>
                <a:gd name="connsiteY0" fmla="*/ 205 h 362211"/>
                <a:gd name="connsiteX1" fmla="*/ 105158 w 222645"/>
                <a:gd name="connsiteY1" fmla="*/ 104980 h 362211"/>
                <a:gd name="connsiteX2" fmla="*/ 190883 w 222645"/>
                <a:gd name="connsiteY2" fmla="*/ 247855 h 362211"/>
                <a:gd name="connsiteX3" fmla="*/ 108333 w 222645"/>
                <a:gd name="connsiteY3" fmla="*/ 124030 h 362211"/>
                <a:gd name="connsiteX4" fmla="*/ 178183 w 222645"/>
                <a:gd name="connsiteY4" fmla="*/ 266905 h 362211"/>
                <a:gd name="connsiteX5" fmla="*/ 222633 w 222645"/>
                <a:gd name="connsiteY5" fmla="*/ 362155 h 362211"/>
                <a:gd name="connsiteX6" fmla="*/ 181358 w 222645"/>
                <a:gd name="connsiteY6" fmla="*/ 254205 h 362211"/>
                <a:gd name="connsiteX7" fmla="*/ 73408 w 222645"/>
                <a:gd name="connsiteY7" fmla="*/ 82755 h 362211"/>
                <a:gd name="connsiteX8" fmla="*/ 383 w 222645"/>
                <a:gd name="connsiteY8" fmla="*/ 205 h 362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45" h="362211">
                  <a:moveTo>
                    <a:pt x="383" y="205"/>
                  </a:moveTo>
                  <a:cubicBezTo>
                    <a:pt x="5675" y="3909"/>
                    <a:pt x="73408" y="63705"/>
                    <a:pt x="105158" y="104980"/>
                  </a:cubicBezTo>
                  <a:cubicBezTo>
                    <a:pt x="136908" y="146255"/>
                    <a:pt x="190354" y="244680"/>
                    <a:pt x="190883" y="247855"/>
                  </a:cubicBezTo>
                  <a:cubicBezTo>
                    <a:pt x="191412" y="251030"/>
                    <a:pt x="110450" y="120855"/>
                    <a:pt x="108333" y="124030"/>
                  </a:cubicBezTo>
                  <a:cubicBezTo>
                    <a:pt x="106216" y="127205"/>
                    <a:pt x="159133" y="227217"/>
                    <a:pt x="178183" y="266905"/>
                  </a:cubicBezTo>
                  <a:cubicBezTo>
                    <a:pt x="197233" y="306593"/>
                    <a:pt x="222104" y="364272"/>
                    <a:pt x="222633" y="362155"/>
                  </a:cubicBezTo>
                  <a:cubicBezTo>
                    <a:pt x="223162" y="360038"/>
                    <a:pt x="206229" y="300772"/>
                    <a:pt x="181358" y="254205"/>
                  </a:cubicBezTo>
                  <a:cubicBezTo>
                    <a:pt x="156487" y="207638"/>
                    <a:pt x="100925" y="121913"/>
                    <a:pt x="73408" y="82755"/>
                  </a:cubicBezTo>
                  <a:cubicBezTo>
                    <a:pt x="45891" y="43597"/>
                    <a:pt x="-4909" y="-3499"/>
                    <a:pt x="383" y="2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7C6D4771-2227-B3F6-A4B7-5D938CEC96A1}"/>
                </a:ext>
              </a:extLst>
            </p:cNvPr>
            <p:cNvSpPr/>
            <p:nvPr/>
          </p:nvSpPr>
          <p:spPr>
            <a:xfrm>
              <a:off x="6704063" y="4510422"/>
              <a:ext cx="65586" cy="369335"/>
            </a:xfrm>
            <a:custGeom>
              <a:avLst/>
              <a:gdLst>
                <a:gd name="connsiteX0" fmla="*/ 4712 w 65586"/>
                <a:gd name="connsiteY0" fmla="*/ 4428 h 369335"/>
                <a:gd name="connsiteX1" fmla="*/ 4712 w 65586"/>
                <a:gd name="connsiteY1" fmla="*/ 90153 h 369335"/>
                <a:gd name="connsiteX2" fmla="*/ 65037 w 65586"/>
                <a:gd name="connsiteY2" fmla="*/ 363203 h 369335"/>
                <a:gd name="connsiteX3" fmla="*/ 33287 w 65586"/>
                <a:gd name="connsiteY3" fmla="*/ 274303 h 369335"/>
                <a:gd name="connsiteX4" fmla="*/ 11062 w 65586"/>
                <a:gd name="connsiteY4" fmla="*/ 204453 h 369335"/>
                <a:gd name="connsiteX5" fmla="*/ 4712 w 65586"/>
                <a:gd name="connsiteY5" fmla="*/ 4428 h 36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586" h="369335">
                  <a:moveTo>
                    <a:pt x="4712" y="4428"/>
                  </a:moveTo>
                  <a:cubicBezTo>
                    <a:pt x="3654" y="-14622"/>
                    <a:pt x="-5342" y="30357"/>
                    <a:pt x="4712" y="90153"/>
                  </a:cubicBezTo>
                  <a:cubicBezTo>
                    <a:pt x="14766" y="149949"/>
                    <a:pt x="60275" y="332512"/>
                    <a:pt x="65037" y="363203"/>
                  </a:cubicBezTo>
                  <a:cubicBezTo>
                    <a:pt x="69799" y="393894"/>
                    <a:pt x="42283" y="300761"/>
                    <a:pt x="33287" y="274303"/>
                  </a:cubicBezTo>
                  <a:cubicBezTo>
                    <a:pt x="24291" y="247845"/>
                    <a:pt x="16354" y="244670"/>
                    <a:pt x="11062" y="204453"/>
                  </a:cubicBezTo>
                  <a:cubicBezTo>
                    <a:pt x="5770" y="164236"/>
                    <a:pt x="5770" y="23478"/>
                    <a:pt x="4712" y="44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3621FD68-B027-070C-818C-D482BCBDACBE}"/>
                </a:ext>
              </a:extLst>
            </p:cNvPr>
            <p:cNvSpPr/>
            <p:nvPr/>
          </p:nvSpPr>
          <p:spPr>
            <a:xfrm>
              <a:off x="6833984" y="4803578"/>
              <a:ext cx="81552" cy="238709"/>
            </a:xfrm>
            <a:custGeom>
              <a:avLst/>
              <a:gdLst>
                <a:gd name="connsiteX0" fmla="*/ 81166 w 81552"/>
                <a:gd name="connsiteY0" fmla="*/ 197 h 238709"/>
                <a:gd name="connsiteX1" fmla="*/ 43066 w 81552"/>
                <a:gd name="connsiteY1" fmla="*/ 70047 h 238709"/>
                <a:gd name="connsiteX2" fmla="*/ 17666 w 81552"/>
                <a:gd name="connsiteY2" fmla="*/ 146247 h 238709"/>
                <a:gd name="connsiteX3" fmla="*/ 1791 w 81552"/>
                <a:gd name="connsiteY3" fmla="*/ 238322 h 238709"/>
                <a:gd name="connsiteX4" fmla="*/ 1791 w 81552"/>
                <a:gd name="connsiteY4" fmla="*/ 174822 h 238709"/>
                <a:gd name="connsiteX5" fmla="*/ 14491 w 81552"/>
                <a:gd name="connsiteY5" fmla="*/ 70047 h 238709"/>
                <a:gd name="connsiteX6" fmla="*/ 17666 w 81552"/>
                <a:gd name="connsiteY6" fmla="*/ 92272 h 238709"/>
                <a:gd name="connsiteX7" fmla="*/ 81166 w 81552"/>
                <a:gd name="connsiteY7" fmla="*/ 197 h 23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552" h="238709">
                  <a:moveTo>
                    <a:pt x="81166" y="197"/>
                  </a:moveTo>
                  <a:cubicBezTo>
                    <a:pt x="85399" y="-3507"/>
                    <a:pt x="53649" y="45705"/>
                    <a:pt x="43066" y="70047"/>
                  </a:cubicBezTo>
                  <a:cubicBezTo>
                    <a:pt x="32483" y="94389"/>
                    <a:pt x="24545" y="118201"/>
                    <a:pt x="17666" y="146247"/>
                  </a:cubicBezTo>
                  <a:cubicBezTo>
                    <a:pt x="10787" y="174293"/>
                    <a:pt x="4437" y="233560"/>
                    <a:pt x="1791" y="238322"/>
                  </a:cubicBezTo>
                  <a:cubicBezTo>
                    <a:pt x="-855" y="243084"/>
                    <a:pt x="-326" y="202868"/>
                    <a:pt x="1791" y="174822"/>
                  </a:cubicBezTo>
                  <a:cubicBezTo>
                    <a:pt x="3908" y="146776"/>
                    <a:pt x="11845" y="83805"/>
                    <a:pt x="14491" y="70047"/>
                  </a:cubicBezTo>
                  <a:cubicBezTo>
                    <a:pt x="17137" y="56289"/>
                    <a:pt x="9199" y="101797"/>
                    <a:pt x="17666" y="92272"/>
                  </a:cubicBezTo>
                  <a:cubicBezTo>
                    <a:pt x="26133" y="82747"/>
                    <a:pt x="76933" y="3901"/>
                    <a:pt x="81166" y="1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7E1187D8-872A-A589-DC1C-0F673BFBC604}"/>
                </a:ext>
              </a:extLst>
            </p:cNvPr>
            <p:cNvSpPr/>
            <p:nvPr/>
          </p:nvSpPr>
          <p:spPr>
            <a:xfrm>
              <a:off x="6762746" y="4940185"/>
              <a:ext cx="76917" cy="403970"/>
            </a:xfrm>
            <a:custGeom>
              <a:avLst/>
              <a:gdLst>
                <a:gd name="connsiteX0" fmla="*/ 31754 w 76917"/>
                <a:gd name="connsiteY0" fmla="*/ 115 h 403970"/>
                <a:gd name="connsiteX1" fmla="*/ 76204 w 76917"/>
                <a:gd name="connsiteY1" fmla="*/ 130290 h 403970"/>
                <a:gd name="connsiteX2" fmla="*/ 60329 w 76917"/>
                <a:gd name="connsiteY2" fmla="*/ 187440 h 403970"/>
                <a:gd name="connsiteX3" fmla="*/ 4 w 76917"/>
                <a:gd name="connsiteY3" fmla="*/ 403340 h 403970"/>
                <a:gd name="connsiteX4" fmla="*/ 63504 w 76917"/>
                <a:gd name="connsiteY4" fmla="*/ 254115 h 403970"/>
                <a:gd name="connsiteX5" fmla="*/ 28579 w 76917"/>
                <a:gd name="connsiteY5" fmla="*/ 276340 h 403970"/>
                <a:gd name="connsiteX6" fmla="*/ 44454 w 76917"/>
                <a:gd name="connsiteY6" fmla="*/ 174740 h 403970"/>
                <a:gd name="connsiteX7" fmla="*/ 73029 w 76917"/>
                <a:gd name="connsiteY7" fmla="*/ 108065 h 403970"/>
                <a:gd name="connsiteX8" fmla="*/ 31754 w 76917"/>
                <a:gd name="connsiteY8" fmla="*/ 115 h 40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917" h="403970">
                  <a:moveTo>
                    <a:pt x="31754" y="115"/>
                  </a:moveTo>
                  <a:cubicBezTo>
                    <a:pt x="32283" y="3819"/>
                    <a:pt x="71442" y="99069"/>
                    <a:pt x="76204" y="130290"/>
                  </a:cubicBezTo>
                  <a:cubicBezTo>
                    <a:pt x="80966" y="161511"/>
                    <a:pt x="60329" y="187440"/>
                    <a:pt x="60329" y="187440"/>
                  </a:cubicBezTo>
                  <a:cubicBezTo>
                    <a:pt x="47629" y="232948"/>
                    <a:pt x="-525" y="392228"/>
                    <a:pt x="4" y="403340"/>
                  </a:cubicBezTo>
                  <a:cubicBezTo>
                    <a:pt x="533" y="414452"/>
                    <a:pt x="58742" y="275282"/>
                    <a:pt x="63504" y="254115"/>
                  </a:cubicBezTo>
                  <a:cubicBezTo>
                    <a:pt x="68266" y="232948"/>
                    <a:pt x="31754" y="289569"/>
                    <a:pt x="28579" y="276340"/>
                  </a:cubicBezTo>
                  <a:cubicBezTo>
                    <a:pt x="25404" y="263111"/>
                    <a:pt x="37046" y="202786"/>
                    <a:pt x="44454" y="174740"/>
                  </a:cubicBezTo>
                  <a:cubicBezTo>
                    <a:pt x="51862" y="146694"/>
                    <a:pt x="72500" y="133465"/>
                    <a:pt x="73029" y="108065"/>
                  </a:cubicBezTo>
                  <a:cubicBezTo>
                    <a:pt x="73558" y="82665"/>
                    <a:pt x="31225" y="-3589"/>
                    <a:pt x="31754" y="1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F00E4F4C-DB4B-447D-C289-9F04DFF75906}"/>
                </a:ext>
              </a:extLst>
            </p:cNvPr>
            <p:cNvSpPr/>
            <p:nvPr/>
          </p:nvSpPr>
          <p:spPr>
            <a:xfrm>
              <a:off x="6260071" y="5208628"/>
              <a:ext cx="496382" cy="126789"/>
            </a:xfrm>
            <a:custGeom>
              <a:avLst/>
              <a:gdLst>
                <a:gd name="connsiteX0" fmla="*/ 1029 w 496382"/>
                <a:gd name="connsiteY0" fmla="*/ 30122 h 126789"/>
                <a:gd name="connsiteX1" fmla="*/ 147079 w 496382"/>
                <a:gd name="connsiteY1" fmla="*/ 14247 h 126789"/>
                <a:gd name="connsiteX2" fmla="*/ 261379 w 496382"/>
                <a:gd name="connsiteY2" fmla="*/ 58697 h 126789"/>
                <a:gd name="connsiteX3" fmla="*/ 337579 w 496382"/>
                <a:gd name="connsiteY3" fmla="*/ 96797 h 126789"/>
                <a:gd name="connsiteX4" fmla="*/ 410604 w 496382"/>
                <a:gd name="connsiteY4" fmla="*/ 122197 h 126789"/>
                <a:gd name="connsiteX5" fmla="*/ 496329 w 496382"/>
                <a:gd name="connsiteY5" fmla="*/ 125372 h 126789"/>
                <a:gd name="connsiteX6" fmla="*/ 397904 w 496382"/>
                <a:gd name="connsiteY6" fmla="*/ 106322 h 126789"/>
                <a:gd name="connsiteX7" fmla="*/ 216929 w 496382"/>
                <a:gd name="connsiteY7" fmla="*/ 20597 h 126789"/>
                <a:gd name="connsiteX8" fmla="*/ 166129 w 496382"/>
                <a:gd name="connsiteY8" fmla="*/ 4722 h 126789"/>
                <a:gd name="connsiteX9" fmla="*/ 86754 w 496382"/>
                <a:gd name="connsiteY9" fmla="*/ 1547 h 126789"/>
                <a:gd name="connsiteX10" fmla="*/ 1029 w 496382"/>
                <a:gd name="connsiteY10" fmla="*/ 30122 h 12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6382" h="126789">
                  <a:moveTo>
                    <a:pt x="1029" y="30122"/>
                  </a:moveTo>
                  <a:cubicBezTo>
                    <a:pt x="11083" y="32239"/>
                    <a:pt x="103687" y="9484"/>
                    <a:pt x="147079" y="14247"/>
                  </a:cubicBezTo>
                  <a:cubicBezTo>
                    <a:pt x="190471" y="19009"/>
                    <a:pt x="229629" y="44939"/>
                    <a:pt x="261379" y="58697"/>
                  </a:cubicBezTo>
                  <a:cubicBezTo>
                    <a:pt x="293129" y="72455"/>
                    <a:pt x="312708" y="86214"/>
                    <a:pt x="337579" y="96797"/>
                  </a:cubicBezTo>
                  <a:cubicBezTo>
                    <a:pt x="362450" y="107380"/>
                    <a:pt x="384146" y="117435"/>
                    <a:pt x="410604" y="122197"/>
                  </a:cubicBezTo>
                  <a:cubicBezTo>
                    <a:pt x="437062" y="126959"/>
                    <a:pt x="498446" y="128018"/>
                    <a:pt x="496329" y="125372"/>
                  </a:cubicBezTo>
                  <a:cubicBezTo>
                    <a:pt x="494212" y="122726"/>
                    <a:pt x="444471" y="123785"/>
                    <a:pt x="397904" y="106322"/>
                  </a:cubicBezTo>
                  <a:cubicBezTo>
                    <a:pt x="351337" y="88859"/>
                    <a:pt x="255558" y="37530"/>
                    <a:pt x="216929" y="20597"/>
                  </a:cubicBezTo>
                  <a:cubicBezTo>
                    <a:pt x="178300" y="3664"/>
                    <a:pt x="187825" y="7897"/>
                    <a:pt x="166129" y="4722"/>
                  </a:cubicBezTo>
                  <a:cubicBezTo>
                    <a:pt x="144433" y="1547"/>
                    <a:pt x="116387" y="-2157"/>
                    <a:pt x="86754" y="1547"/>
                  </a:cubicBezTo>
                  <a:cubicBezTo>
                    <a:pt x="57121" y="5251"/>
                    <a:pt x="-9025" y="28005"/>
                    <a:pt x="1029" y="301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E0BCCA9C-8843-2195-71E3-256DCADB74B9}"/>
                </a:ext>
              </a:extLst>
            </p:cNvPr>
            <p:cNvSpPr/>
            <p:nvPr/>
          </p:nvSpPr>
          <p:spPr>
            <a:xfrm>
              <a:off x="6264260" y="5231863"/>
              <a:ext cx="95265" cy="246107"/>
            </a:xfrm>
            <a:custGeom>
              <a:avLst/>
              <a:gdLst>
                <a:gd name="connsiteX0" fmla="*/ 95265 w 95265"/>
                <a:gd name="connsiteY0" fmla="*/ 537 h 246107"/>
                <a:gd name="connsiteX1" fmla="*/ 76215 w 95265"/>
                <a:gd name="connsiteY1" fmla="*/ 92612 h 246107"/>
                <a:gd name="connsiteX2" fmla="*/ 66690 w 95265"/>
                <a:gd name="connsiteY2" fmla="*/ 245012 h 246107"/>
                <a:gd name="connsiteX3" fmla="*/ 66690 w 95265"/>
                <a:gd name="connsiteY3" fmla="*/ 156112 h 246107"/>
                <a:gd name="connsiteX4" fmla="*/ 63515 w 95265"/>
                <a:gd name="connsiteY4" fmla="*/ 60862 h 246107"/>
                <a:gd name="connsiteX5" fmla="*/ 15 w 95265"/>
                <a:gd name="connsiteY5" fmla="*/ 3712 h 246107"/>
                <a:gd name="connsiteX6" fmla="*/ 69865 w 95265"/>
                <a:gd name="connsiteY6" fmla="*/ 70387 h 246107"/>
                <a:gd name="connsiteX7" fmla="*/ 76215 w 95265"/>
                <a:gd name="connsiteY7" fmla="*/ 54512 h 246107"/>
                <a:gd name="connsiteX8" fmla="*/ 95265 w 95265"/>
                <a:gd name="connsiteY8" fmla="*/ 537 h 24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65" h="246107">
                  <a:moveTo>
                    <a:pt x="95265" y="537"/>
                  </a:moveTo>
                  <a:cubicBezTo>
                    <a:pt x="95265" y="6887"/>
                    <a:pt x="80977" y="51866"/>
                    <a:pt x="76215" y="92612"/>
                  </a:cubicBezTo>
                  <a:cubicBezTo>
                    <a:pt x="71453" y="133358"/>
                    <a:pt x="68277" y="234429"/>
                    <a:pt x="66690" y="245012"/>
                  </a:cubicBezTo>
                  <a:cubicBezTo>
                    <a:pt x="65102" y="255595"/>
                    <a:pt x="67219" y="186804"/>
                    <a:pt x="66690" y="156112"/>
                  </a:cubicBezTo>
                  <a:cubicBezTo>
                    <a:pt x="66161" y="125420"/>
                    <a:pt x="74627" y="86262"/>
                    <a:pt x="63515" y="60862"/>
                  </a:cubicBezTo>
                  <a:cubicBezTo>
                    <a:pt x="52403" y="35462"/>
                    <a:pt x="-1043" y="2124"/>
                    <a:pt x="15" y="3712"/>
                  </a:cubicBezTo>
                  <a:cubicBezTo>
                    <a:pt x="1073" y="5300"/>
                    <a:pt x="57165" y="61920"/>
                    <a:pt x="69865" y="70387"/>
                  </a:cubicBezTo>
                  <a:cubicBezTo>
                    <a:pt x="82565" y="78854"/>
                    <a:pt x="74628" y="62979"/>
                    <a:pt x="76215" y="54512"/>
                  </a:cubicBezTo>
                  <a:cubicBezTo>
                    <a:pt x="77802" y="46045"/>
                    <a:pt x="95265" y="-5813"/>
                    <a:pt x="95265" y="5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0BC92CCA-8A85-7B3C-B364-B359B338000A}"/>
                </a:ext>
              </a:extLst>
            </p:cNvPr>
            <p:cNvSpPr/>
            <p:nvPr/>
          </p:nvSpPr>
          <p:spPr>
            <a:xfrm>
              <a:off x="6492814" y="5359066"/>
              <a:ext cx="223026" cy="448432"/>
            </a:xfrm>
            <a:custGeom>
              <a:avLst/>
              <a:gdLst>
                <a:gd name="connsiteX0" fmla="*/ 222311 w 223026"/>
                <a:gd name="connsiteY0" fmla="*/ 334 h 448432"/>
                <a:gd name="connsiteX1" fmla="*/ 190561 w 223026"/>
                <a:gd name="connsiteY1" fmla="*/ 114634 h 448432"/>
                <a:gd name="connsiteX2" fmla="*/ 152461 w 223026"/>
                <a:gd name="connsiteY2" fmla="*/ 209884 h 448432"/>
                <a:gd name="connsiteX3" fmla="*/ 127061 w 223026"/>
                <a:gd name="connsiteY3" fmla="*/ 279734 h 448432"/>
                <a:gd name="connsiteX4" fmla="*/ 101661 w 223026"/>
                <a:gd name="connsiteY4" fmla="*/ 413084 h 448432"/>
                <a:gd name="connsiteX5" fmla="*/ 61 w 223026"/>
                <a:gd name="connsiteY5" fmla="*/ 448009 h 448432"/>
                <a:gd name="connsiteX6" fmla="*/ 117536 w 223026"/>
                <a:gd name="connsiteY6" fmla="*/ 397209 h 448432"/>
                <a:gd name="connsiteX7" fmla="*/ 146111 w 223026"/>
                <a:gd name="connsiteY7" fmla="*/ 247984 h 448432"/>
                <a:gd name="connsiteX8" fmla="*/ 158811 w 223026"/>
                <a:gd name="connsiteY8" fmla="*/ 152734 h 448432"/>
                <a:gd name="connsiteX9" fmla="*/ 222311 w 223026"/>
                <a:gd name="connsiteY9" fmla="*/ 334 h 44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026" h="448432">
                  <a:moveTo>
                    <a:pt x="222311" y="334"/>
                  </a:moveTo>
                  <a:cubicBezTo>
                    <a:pt x="227603" y="-6016"/>
                    <a:pt x="202203" y="79709"/>
                    <a:pt x="190561" y="114634"/>
                  </a:cubicBezTo>
                  <a:cubicBezTo>
                    <a:pt x="178919" y="149559"/>
                    <a:pt x="163044" y="182367"/>
                    <a:pt x="152461" y="209884"/>
                  </a:cubicBezTo>
                  <a:cubicBezTo>
                    <a:pt x="141878" y="237401"/>
                    <a:pt x="135528" y="245867"/>
                    <a:pt x="127061" y="279734"/>
                  </a:cubicBezTo>
                  <a:cubicBezTo>
                    <a:pt x="118594" y="313601"/>
                    <a:pt x="122828" y="385038"/>
                    <a:pt x="101661" y="413084"/>
                  </a:cubicBezTo>
                  <a:cubicBezTo>
                    <a:pt x="80494" y="441130"/>
                    <a:pt x="-2585" y="450655"/>
                    <a:pt x="61" y="448009"/>
                  </a:cubicBezTo>
                  <a:cubicBezTo>
                    <a:pt x="2707" y="445363"/>
                    <a:pt x="93194" y="430547"/>
                    <a:pt x="117536" y="397209"/>
                  </a:cubicBezTo>
                  <a:cubicBezTo>
                    <a:pt x="141878" y="363871"/>
                    <a:pt x="139232" y="288730"/>
                    <a:pt x="146111" y="247984"/>
                  </a:cubicBezTo>
                  <a:cubicBezTo>
                    <a:pt x="152990" y="207238"/>
                    <a:pt x="149815" y="188717"/>
                    <a:pt x="158811" y="152734"/>
                  </a:cubicBezTo>
                  <a:cubicBezTo>
                    <a:pt x="167807" y="116751"/>
                    <a:pt x="217019" y="6684"/>
                    <a:pt x="222311" y="3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B282C25E-EAED-EC63-9260-FAEFB6A43721}"/>
                </a:ext>
              </a:extLst>
            </p:cNvPr>
            <p:cNvSpPr/>
            <p:nvPr/>
          </p:nvSpPr>
          <p:spPr>
            <a:xfrm>
              <a:off x="6473390" y="5610225"/>
              <a:ext cx="64042" cy="92075"/>
            </a:xfrm>
            <a:custGeom>
              <a:avLst/>
              <a:gdLst>
                <a:gd name="connsiteX0" fmla="*/ 63935 w 64042"/>
                <a:gd name="connsiteY0" fmla="*/ 0 h 92075"/>
                <a:gd name="connsiteX1" fmla="*/ 25835 w 64042"/>
                <a:gd name="connsiteY1" fmla="*/ 50800 h 92075"/>
                <a:gd name="connsiteX2" fmla="*/ 435 w 64042"/>
                <a:gd name="connsiteY2" fmla="*/ 92075 h 92075"/>
                <a:gd name="connsiteX3" fmla="*/ 13135 w 64042"/>
                <a:gd name="connsiteY3" fmla="*/ 50800 h 92075"/>
                <a:gd name="connsiteX4" fmla="*/ 63935 w 64042"/>
                <a:gd name="connsiteY4" fmla="*/ 0 h 9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42" h="92075">
                  <a:moveTo>
                    <a:pt x="63935" y="0"/>
                  </a:moveTo>
                  <a:cubicBezTo>
                    <a:pt x="66052" y="0"/>
                    <a:pt x="36418" y="35454"/>
                    <a:pt x="25835" y="50800"/>
                  </a:cubicBezTo>
                  <a:cubicBezTo>
                    <a:pt x="15252" y="66146"/>
                    <a:pt x="2552" y="92075"/>
                    <a:pt x="435" y="92075"/>
                  </a:cubicBezTo>
                  <a:cubicBezTo>
                    <a:pt x="-1682" y="92075"/>
                    <a:pt x="4139" y="63500"/>
                    <a:pt x="13135" y="50800"/>
                  </a:cubicBezTo>
                  <a:cubicBezTo>
                    <a:pt x="22131" y="38100"/>
                    <a:pt x="61818" y="0"/>
                    <a:pt x="6393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499876F7-AC7A-F933-C475-A24398765BE4}"/>
                </a:ext>
              </a:extLst>
            </p:cNvPr>
            <p:cNvSpPr/>
            <p:nvPr/>
          </p:nvSpPr>
          <p:spPr>
            <a:xfrm>
              <a:off x="5592959" y="5457639"/>
              <a:ext cx="752121" cy="312247"/>
            </a:xfrm>
            <a:custGeom>
              <a:avLst/>
              <a:gdLst>
                <a:gd name="connsiteX0" fmla="*/ 1391 w 752121"/>
                <a:gd name="connsiteY0" fmla="*/ 311336 h 312247"/>
                <a:gd name="connsiteX1" fmla="*/ 233166 w 752121"/>
                <a:gd name="connsiteY1" fmla="*/ 254186 h 312247"/>
                <a:gd name="connsiteX2" fmla="*/ 534791 w 752121"/>
                <a:gd name="connsiteY2" fmla="*/ 127186 h 312247"/>
                <a:gd name="connsiteX3" fmla="*/ 598291 w 752121"/>
                <a:gd name="connsiteY3" fmla="*/ 66861 h 312247"/>
                <a:gd name="connsiteX4" fmla="*/ 725291 w 752121"/>
                <a:gd name="connsiteY4" fmla="*/ 25586 h 312247"/>
                <a:gd name="connsiteX5" fmla="*/ 750691 w 752121"/>
                <a:gd name="connsiteY5" fmla="*/ 186 h 312247"/>
                <a:gd name="connsiteX6" fmla="*/ 699891 w 752121"/>
                <a:gd name="connsiteY6" fmla="*/ 38286 h 312247"/>
                <a:gd name="connsiteX7" fmla="*/ 534791 w 752121"/>
                <a:gd name="connsiteY7" fmla="*/ 104961 h 312247"/>
                <a:gd name="connsiteX8" fmla="*/ 557016 w 752121"/>
                <a:gd name="connsiteY8" fmla="*/ 92261 h 312247"/>
                <a:gd name="connsiteX9" fmla="*/ 420491 w 752121"/>
                <a:gd name="connsiteY9" fmla="*/ 181161 h 312247"/>
                <a:gd name="connsiteX10" fmla="*/ 471291 w 752121"/>
                <a:gd name="connsiteY10" fmla="*/ 149411 h 312247"/>
                <a:gd name="connsiteX11" fmla="*/ 341116 w 752121"/>
                <a:gd name="connsiteY11" fmla="*/ 212911 h 312247"/>
                <a:gd name="connsiteX12" fmla="*/ 1391 w 752121"/>
                <a:gd name="connsiteY12" fmla="*/ 311336 h 3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2121" h="312247">
                  <a:moveTo>
                    <a:pt x="1391" y="311336"/>
                  </a:moveTo>
                  <a:cubicBezTo>
                    <a:pt x="-16601" y="318215"/>
                    <a:pt x="144266" y="284878"/>
                    <a:pt x="233166" y="254186"/>
                  </a:cubicBezTo>
                  <a:cubicBezTo>
                    <a:pt x="322066" y="223494"/>
                    <a:pt x="473937" y="158407"/>
                    <a:pt x="534791" y="127186"/>
                  </a:cubicBezTo>
                  <a:cubicBezTo>
                    <a:pt x="595645" y="95965"/>
                    <a:pt x="566541" y="83794"/>
                    <a:pt x="598291" y="66861"/>
                  </a:cubicBezTo>
                  <a:cubicBezTo>
                    <a:pt x="630041" y="49928"/>
                    <a:pt x="699891" y="36698"/>
                    <a:pt x="725291" y="25586"/>
                  </a:cubicBezTo>
                  <a:cubicBezTo>
                    <a:pt x="750691" y="14474"/>
                    <a:pt x="754924" y="-1931"/>
                    <a:pt x="750691" y="186"/>
                  </a:cubicBezTo>
                  <a:cubicBezTo>
                    <a:pt x="746458" y="2303"/>
                    <a:pt x="735874" y="20824"/>
                    <a:pt x="699891" y="38286"/>
                  </a:cubicBezTo>
                  <a:cubicBezTo>
                    <a:pt x="663908" y="55748"/>
                    <a:pt x="558603" y="95965"/>
                    <a:pt x="534791" y="104961"/>
                  </a:cubicBezTo>
                  <a:cubicBezTo>
                    <a:pt x="510979" y="113957"/>
                    <a:pt x="576066" y="79561"/>
                    <a:pt x="557016" y="92261"/>
                  </a:cubicBezTo>
                  <a:cubicBezTo>
                    <a:pt x="537966" y="104961"/>
                    <a:pt x="434778" y="171636"/>
                    <a:pt x="420491" y="181161"/>
                  </a:cubicBezTo>
                  <a:cubicBezTo>
                    <a:pt x="406204" y="190686"/>
                    <a:pt x="484520" y="144119"/>
                    <a:pt x="471291" y="149411"/>
                  </a:cubicBezTo>
                  <a:cubicBezTo>
                    <a:pt x="458062" y="154703"/>
                    <a:pt x="421020" y="186982"/>
                    <a:pt x="341116" y="212911"/>
                  </a:cubicBezTo>
                  <a:cubicBezTo>
                    <a:pt x="261212" y="238840"/>
                    <a:pt x="19383" y="304457"/>
                    <a:pt x="1391" y="3113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6FF9C32B-FAAA-0C3F-B874-FC66F6D6967B}"/>
                </a:ext>
              </a:extLst>
            </p:cNvPr>
            <p:cNvSpPr/>
            <p:nvPr/>
          </p:nvSpPr>
          <p:spPr>
            <a:xfrm>
              <a:off x="5675779" y="5787990"/>
              <a:ext cx="912649" cy="181074"/>
            </a:xfrm>
            <a:custGeom>
              <a:avLst/>
              <a:gdLst>
                <a:gd name="connsiteX0" fmla="*/ 1121 w 912649"/>
                <a:gd name="connsiteY0" fmla="*/ 181010 h 181074"/>
                <a:gd name="connsiteX1" fmla="*/ 464671 w 912649"/>
                <a:gd name="connsiteY1" fmla="*/ 111160 h 181074"/>
                <a:gd name="connsiteX2" fmla="*/ 766296 w 912649"/>
                <a:gd name="connsiteY2" fmla="*/ 38135 h 181074"/>
                <a:gd name="connsiteX3" fmla="*/ 912346 w 912649"/>
                <a:gd name="connsiteY3" fmla="*/ 35 h 181074"/>
                <a:gd name="connsiteX4" fmla="*/ 801221 w 912649"/>
                <a:gd name="connsiteY4" fmla="*/ 31785 h 181074"/>
                <a:gd name="connsiteX5" fmla="*/ 686921 w 912649"/>
                <a:gd name="connsiteY5" fmla="*/ 60360 h 181074"/>
                <a:gd name="connsiteX6" fmla="*/ 451971 w 912649"/>
                <a:gd name="connsiteY6" fmla="*/ 123860 h 181074"/>
                <a:gd name="connsiteX7" fmla="*/ 337671 w 912649"/>
                <a:gd name="connsiteY7" fmla="*/ 123860 h 181074"/>
                <a:gd name="connsiteX8" fmla="*/ 1121 w 912649"/>
                <a:gd name="connsiteY8" fmla="*/ 181010 h 18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2649" h="181074">
                  <a:moveTo>
                    <a:pt x="1121" y="181010"/>
                  </a:moveTo>
                  <a:cubicBezTo>
                    <a:pt x="22288" y="178893"/>
                    <a:pt x="337142" y="134972"/>
                    <a:pt x="464671" y="111160"/>
                  </a:cubicBezTo>
                  <a:cubicBezTo>
                    <a:pt x="592200" y="87348"/>
                    <a:pt x="691684" y="56656"/>
                    <a:pt x="766296" y="38135"/>
                  </a:cubicBezTo>
                  <a:cubicBezTo>
                    <a:pt x="840909" y="19614"/>
                    <a:pt x="906525" y="1093"/>
                    <a:pt x="912346" y="35"/>
                  </a:cubicBezTo>
                  <a:cubicBezTo>
                    <a:pt x="918167" y="-1023"/>
                    <a:pt x="838792" y="21731"/>
                    <a:pt x="801221" y="31785"/>
                  </a:cubicBezTo>
                  <a:cubicBezTo>
                    <a:pt x="763650" y="41839"/>
                    <a:pt x="686921" y="60360"/>
                    <a:pt x="686921" y="60360"/>
                  </a:cubicBezTo>
                  <a:cubicBezTo>
                    <a:pt x="628713" y="75706"/>
                    <a:pt x="510179" y="113277"/>
                    <a:pt x="451971" y="123860"/>
                  </a:cubicBezTo>
                  <a:cubicBezTo>
                    <a:pt x="393763" y="134443"/>
                    <a:pt x="410696" y="114864"/>
                    <a:pt x="337671" y="123860"/>
                  </a:cubicBezTo>
                  <a:cubicBezTo>
                    <a:pt x="264646" y="132856"/>
                    <a:pt x="-20046" y="183127"/>
                    <a:pt x="1121" y="1810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F2C9A426-685D-F0E2-A4C9-5F9E4AE010E4}"/>
                </a:ext>
              </a:extLst>
            </p:cNvPr>
            <p:cNvSpPr/>
            <p:nvPr/>
          </p:nvSpPr>
          <p:spPr>
            <a:xfrm>
              <a:off x="5559706" y="5753100"/>
              <a:ext cx="161737" cy="222075"/>
            </a:xfrm>
            <a:custGeom>
              <a:avLst/>
              <a:gdLst>
                <a:gd name="connsiteX0" fmla="*/ 21944 w 161737"/>
                <a:gd name="connsiteY0" fmla="*/ 0 h 222075"/>
                <a:gd name="connsiteX1" fmla="*/ 25119 w 161737"/>
                <a:gd name="connsiteY1" fmla="*/ 73025 h 222075"/>
                <a:gd name="connsiteX2" fmla="*/ 40994 w 161737"/>
                <a:gd name="connsiteY2" fmla="*/ 120650 h 222075"/>
                <a:gd name="connsiteX3" fmla="*/ 72744 w 161737"/>
                <a:gd name="connsiteY3" fmla="*/ 177800 h 222075"/>
                <a:gd name="connsiteX4" fmla="*/ 94969 w 161737"/>
                <a:gd name="connsiteY4" fmla="*/ 212725 h 222075"/>
                <a:gd name="connsiteX5" fmla="*/ 161644 w 161737"/>
                <a:gd name="connsiteY5" fmla="*/ 209550 h 222075"/>
                <a:gd name="connsiteX6" fmla="*/ 79094 w 161737"/>
                <a:gd name="connsiteY6" fmla="*/ 212725 h 222075"/>
                <a:gd name="connsiteX7" fmla="*/ 2894 w 161737"/>
                <a:gd name="connsiteY7" fmla="*/ 73025 h 222075"/>
                <a:gd name="connsiteX8" fmla="*/ 21944 w 161737"/>
                <a:gd name="connsiteY8" fmla="*/ 0 h 22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1737" h="222075">
                  <a:moveTo>
                    <a:pt x="21944" y="0"/>
                  </a:moveTo>
                  <a:cubicBezTo>
                    <a:pt x="25648" y="0"/>
                    <a:pt x="21944" y="52917"/>
                    <a:pt x="25119" y="73025"/>
                  </a:cubicBezTo>
                  <a:cubicBezTo>
                    <a:pt x="28294" y="93133"/>
                    <a:pt x="33057" y="103188"/>
                    <a:pt x="40994" y="120650"/>
                  </a:cubicBezTo>
                  <a:cubicBezTo>
                    <a:pt x="48931" y="138112"/>
                    <a:pt x="63748" y="162454"/>
                    <a:pt x="72744" y="177800"/>
                  </a:cubicBezTo>
                  <a:cubicBezTo>
                    <a:pt x="81740" y="193146"/>
                    <a:pt x="80152" y="207433"/>
                    <a:pt x="94969" y="212725"/>
                  </a:cubicBezTo>
                  <a:cubicBezTo>
                    <a:pt x="109786" y="218017"/>
                    <a:pt x="164290" y="209550"/>
                    <a:pt x="161644" y="209550"/>
                  </a:cubicBezTo>
                  <a:cubicBezTo>
                    <a:pt x="158998" y="209550"/>
                    <a:pt x="105552" y="235479"/>
                    <a:pt x="79094" y="212725"/>
                  </a:cubicBezTo>
                  <a:cubicBezTo>
                    <a:pt x="52636" y="189971"/>
                    <a:pt x="14536" y="105833"/>
                    <a:pt x="2894" y="73025"/>
                  </a:cubicBezTo>
                  <a:cubicBezTo>
                    <a:pt x="-8748" y="40217"/>
                    <a:pt x="18240" y="0"/>
                    <a:pt x="2194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C754E319-2172-FBAB-4F2D-8AAA2A2D0482}"/>
                </a:ext>
              </a:extLst>
            </p:cNvPr>
            <p:cNvSpPr/>
            <p:nvPr/>
          </p:nvSpPr>
          <p:spPr>
            <a:xfrm>
              <a:off x="5527668" y="5743571"/>
              <a:ext cx="165228" cy="254643"/>
            </a:xfrm>
            <a:custGeom>
              <a:avLst/>
              <a:gdLst>
                <a:gd name="connsiteX0" fmla="*/ 28582 w 165228"/>
                <a:gd name="connsiteY0" fmla="*/ 4 h 254643"/>
                <a:gd name="connsiteX1" fmla="*/ 9532 w 165228"/>
                <a:gd name="connsiteY1" fmla="*/ 66679 h 254643"/>
                <a:gd name="connsiteX2" fmla="*/ 25407 w 165228"/>
                <a:gd name="connsiteY2" fmla="*/ 117479 h 254643"/>
                <a:gd name="connsiteX3" fmla="*/ 57157 w 165228"/>
                <a:gd name="connsiteY3" fmla="*/ 196854 h 254643"/>
                <a:gd name="connsiteX4" fmla="*/ 88907 w 165228"/>
                <a:gd name="connsiteY4" fmla="*/ 241304 h 254643"/>
                <a:gd name="connsiteX5" fmla="*/ 139707 w 165228"/>
                <a:gd name="connsiteY5" fmla="*/ 254004 h 254643"/>
                <a:gd name="connsiteX6" fmla="*/ 165107 w 165228"/>
                <a:gd name="connsiteY6" fmla="*/ 225429 h 254643"/>
                <a:gd name="connsiteX7" fmla="*/ 130182 w 165228"/>
                <a:gd name="connsiteY7" fmla="*/ 247654 h 254643"/>
                <a:gd name="connsiteX8" fmla="*/ 92082 w 165228"/>
                <a:gd name="connsiteY8" fmla="*/ 219079 h 254643"/>
                <a:gd name="connsiteX9" fmla="*/ 38107 w 165228"/>
                <a:gd name="connsiteY9" fmla="*/ 114304 h 254643"/>
                <a:gd name="connsiteX10" fmla="*/ 7 w 165228"/>
                <a:gd name="connsiteY10" fmla="*/ 63504 h 254643"/>
                <a:gd name="connsiteX11" fmla="*/ 28582 w 165228"/>
                <a:gd name="connsiteY11" fmla="*/ 4 h 25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28" h="254643">
                  <a:moveTo>
                    <a:pt x="28582" y="4"/>
                  </a:moveTo>
                  <a:cubicBezTo>
                    <a:pt x="30169" y="533"/>
                    <a:pt x="10061" y="47100"/>
                    <a:pt x="9532" y="66679"/>
                  </a:cubicBezTo>
                  <a:cubicBezTo>
                    <a:pt x="9003" y="86258"/>
                    <a:pt x="17470" y="95783"/>
                    <a:pt x="25407" y="117479"/>
                  </a:cubicBezTo>
                  <a:cubicBezTo>
                    <a:pt x="33344" y="139175"/>
                    <a:pt x="46574" y="176217"/>
                    <a:pt x="57157" y="196854"/>
                  </a:cubicBezTo>
                  <a:cubicBezTo>
                    <a:pt x="67740" y="217492"/>
                    <a:pt x="75149" y="231779"/>
                    <a:pt x="88907" y="241304"/>
                  </a:cubicBezTo>
                  <a:cubicBezTo>
                    <a:pt x="102665" y="250829"/>
                    <a:pt x="127007" y="256650"/>
                    <a:pt x="139707" y="254004"/>
                  </a:cubicBezTo>
                  <a:cubicBezTo>
                    <a:pt x="152407" y="251358"/>
                    <a:pt x="166695" y="226487"/>
                    <a:pt x="165107" y="225429"/>
                  </a:cubicBezTo>
                  <a:cubicBezTo>
                    <a:pt x="163519" y="224371"/>
                    <a:pt x="142353" y="248712"/>
                    <a:pt x="130182" y="247654"/>
                  </a:cubicBezTo>
                  <a:cubicBezTo>
                    <a:pt x="118011" y="246596"/>
                    <a:pt x="107428" y="241304"/>
                    <a:pt x="92082" y="219079"/>
                  </a:cubicBezTo>
                  <a:cubicBezTo>
                    <a:pt x="76736" y="196854"/>
                    <a:pt x="53453" y="140233"/>
                    <a:pt x="38107" y="114304"/>
                  </a:cubicBezTo>
                  <a:cubicBezTo>
                    <a:pt x="22761" y="88375"/>
                    <a:pt x="536" y="79908"/>
                    <a:pt x="7" y="63504"/>
                  </a:cubicBezTo>
                  <a:cubicBezTo>
                    <a:pt x="-522" y="47100"/>
                    <a:pt x="26995" y="-525"/>
                    <a:pt x="28582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765320F0-BDAC-4648-C758-8CD4C4B9D048}"/>
                </a:ext>
              </a:extLst>
            </p:cNvPr>
            <p:cNvSpPr/>
            <p:nvPr/>
          </p:nvSpPr>
          <p:spPr>
            <a:xfrm>
              <a:off x="5475683" y="5743472"/>
              <a:ext cx="150417" cy="280562"/>
            </a:xfrm>
            <a:custGeom>
              <a:avLst/>
              <a:gdLst>
                <a:gd name="connsiteX0" fmla="*/ 55167 w 150417"/>
                <a:gd name="connsiteY0" fmla="*/ 103 h 280562"/>
                <a:gd name="connsiteX1" fmla="*/ 17067 w 150417"/>
                <a:gd name="connsiteY1" fmla="*/ 66778 h 280562"/>
                <a:gd name="connsiteX2" fmla="*/ 10717 w 150417"/>
                <a:gd name="connsiteY2" fmla="*/ 123928 h 280562"/>
                <a:gd name="connsiteX3" fmla="*/ 13892 w 150417"/>
                <a:gd name="connsiteY3" fmla="*/ 190603 h 280562"/>
                <a:gd name="connsiteX4" fmla="*/ 83742 w 150417"/>
                <a:gd name="connsiteY4" fmla="*/ 269978 h 280562"/>
                <a:gd name="connsiteX5" fmla="*/ 109142 w 150417"/>
                <a:gd name="connsiteY5" fmla="*/ 276328 h 280562"/>
                <a:gd name="connsiteX6" fmla="*/ 150417 w 150417"/>
                <a:gd name="connsiteY6" fmla="*/ 238228 h 280562"/>
                <a:gd name="connsiteX7" fmla="*/ 109142 w 150417"/>
                <a:gd name="connsiteY7" fmla="*/ 263628 h 280562"/>
                <a:gd name="connsiteX8" fmla="*/ 13892 w 150417"/>
                <a:gd name="connsiteY8" fmla="*/ 165203 h 280562"/>
                <a:gd name="connsiteX9" fmla="*/ 1192 w 150417"/>
                <a:gd name="connsiteY9" fmla="*/ 82653 h 280562"/>
                <a:gd name="connsiteX10" fmla="*/ 55167 w 150417"/>
                <a:gd name="connsiteY10" fmla="*/ 103 h 28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417" h="280562">
                  <a:moveTo>
                    <a:pt x="55167" y="103"/>
                  </a:moveTo>
                  <a:cubicBezTo>
                    <a:pt x="57813" y="-2543"/>
                    <a:pt x="24475" y="46141"/>
                    <a:pt x="17067" y="66778"/>
                  </a:cubicBezTo>
                  <a:cubicBezTo>
                    <a:pt x="9659" y="87415"/>
                    <a:pt x="11246" y="103291"/>
                    <a:pt x="10717" y="123928"/>
                  </a:cubicBezTo>
                  <a:cubicBezTo>
                    <a:pt x="10188" y="144565"/>
                    <a:pt x="1721" y="166261"/>
                    <a:pt x="13892" y="190603"/>
                  </a:cubicBezTo>
                  <a:cubicBezTo>
                    <a:pt x="26063" y="214945"/>
                    <a:pt x="67867" y="255691"/>
                    <a:pt x="83742" y="269978"/>
                  </a:cubicBezTo>
                  <a:cubicBezTo>
                    <a:pt x="99617" y="284266"/>
                    <a:pt x="98030" y="281620"/>
                    <a:pt x="109142" y="276328"/>
                  </a:cubicBezTo>
                  <a:cubicBezTo>
                    <a:pt x="120255" y="271036"/>
                    <a:pt x="150417" y="240345"/>
                    <a:pt x="150417" y="238228"/>
                  </a:cubicBezTo>
                  <a:cubicBezTo>
                    <a:pt x="150417" y="236111"/>
                    <a:pt x="131896" y="275799"/>
                    <a:pt x="109142" y="263628"/>
                  </a:cubicBezTo>
                  <a:cubicBezTo>
                    <a:pt x="86388" y="251457"/>
                    <a:pt x="31884" y="195365"/>
                    <a:pt x="13892" y="165203"/>
                  </a:cubicBezTo>
                  <a:cubicBezTo>
                    <a:pt x="-4100" y="135041"/>
                    <a:pt x="134" y="108582"/>
                    <a:pt x="1192" y="82653"/>
                  </a:cubicBezTo>
                  <a:cubicBezTo>
                    <a:pt x="2250" y="56724"/>
                    <a:pt x="52521" y="2749"/>
                    <a:pt x="55167" y="1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36798123-50BF-7E6E-25FF-2DBA2DA54478}"/>
                </a:ext>
              </a:extLst>
            </p:cNvPr>
            <p:cNvSpPr/>
            <p:nvPr/>
          </p:nvSpPr>
          <p:spPr>
            <a:xfrm>
              <a:off x="5508748" y="5746721"/>
              <a:ext cx="83067" cy="255333"/>
            </a:xfrm>
            <a:custGeom>
              <a:avLst/>
              <a:gdLst>
                <a:gd name="connsiteX0" fmla="*/ 44327 w 83067"/>
                <a:gd name="connsiteY0" fmla="*/ 29 h 255333"/>
                <a:gd name="connsiteX1" fmla="*/ 12577 w 83067"/>
                <a:gd name="connsiteY1" fmla="*/ 85754 h 255333"/>
                <a:gd name="connsiteX2" fmla="*/ 3052 w 83067"/>
                <a:gd name="connsiteY2" fmla="*/ 142904 h 255333"/>
                <a:gd name="connsiteX3" fmla="*/ 63377 w 83067"/>
                <a:gd name="connsiteY3" fmla="*/ 231804 h 255333"/>
                <a:gd name="connsiteX4" fmla="*/ 82427 w 83067"/>
                <a:gd name="connsiteY4" fmla="*/ 254029 h 255333"/>
                <a:gd name="connsiteX5" fmla="*/ 44327 w 83067"/>
                <a:gd name="connsiteY5" fmla="*/ 203229 h 255333"/>
                <a:gd name="connsiteX6" fmla="*/ 15752 w 83067"/>
                <a:gd name="connsiteY6" fmla="*/ 142904 h 255333"/>
                <a:gd name="connsiteX7" fmla="*/ 15752 w 83067"/>
                <a:gd name="connsiteY7" fmla="*/ 95279 h 255333"/>
                <a:gd name="connsiteX8" fmla="*/ 44327 w 83067"/>
                <a:gd name="connsiteY8" fmla="*/ 29 h 25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067" h="255333">
                  <a:moveTo>
                    <a:pt x="44327" y="29"/>
                  </a:moveTo>
                  <a:cubicBezTo>
                    <a:pt x="43798" y="-1558"/>
                    <a:pt x="19456" y="61942"/>
                    <a:pt x="12577" y="85754"/>
                  </a:cubicBezTo>
                  <a:cubicBezTo>
                    <a:pt x="5698" y="109566"/>
                    <a:pt x="-5415" y="118562"/>
                    <a:pt x="3052" y="142904"/>
                  </a:cubicBezTo>
                  <a:cubicBezTo>
                    <a:pt x="11519" y="167246"/>
                    <a:pt x="50148" y="213283"/>
                    <a:pt x="63377" y="231804"/>
                  </a:cubicBezTo>
                  <a:cubicBezTo>
                    <a:pt x="76606" y="250325"/>
                    <a:pt x="85602" y="258791"/>
                    <a:pt x="82427" y="254029"/>
                  </a:cubicBezTo>
                  <a:cubicBezTo>
                    <a:pt x="79252" y="249267"/>
                    <a:pt x="55440" y="221750"/>
                    <a:pt x="44327" y="203229"/>
                  </a:cubicBezTo>
                  <a:cubicBezTo>
                    <a:pt x="33214" y="184708"/>
                    <a:pt x="20514" y="160896"/>
                    <a:pt x="15752" y="142904"/>
                  </a:cubicBezTo>
                  <a:cubicBezTo>
                    <a:pt x="10989" y="124912"/>
                    <a:pt x="12048" y="117504"/>
                    <a:pt x="15752" y="95279"/>
                  </a:cubicBezTo>
                  <a:cubicBezTo>
                    <a:pt x="19456" y="73054"/>
                    <a:pt x="44856" y="1616"/>
                    <a:pt x="44327" y="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5BBFBB7C-F91A-0212-7585-475C14D5A7E7}"/>
                </a:ext>
              </a:extLst>
            </p:cNvPr>
            <p:cNvSpPr/>
            <p:nvPr/>
          </p:nvSpPr>
          <p:spPr>
            <a:xfrm>
              <a:off x="5152384" y="5774968"/>
              <a:ext cx="355530" cy="59364"/>
            </a:xfrm>
            <a:custGeom>
              <a:avLst/>
              <a:gdLst>
                <a:gd name="connsiteX0" fmla="*/ 641 w 355530"/>
                <a:gd name="connsiteY0" fmla="*/ 57507 h 59364"/>
                <a:gd name="connsiteX1" fmla="*/ 187966 w 355530"/>
                <a:gd name="connsiteY1" fmla="*/ 47982 h 59364"/>
                <a:gd name="connsiteX2" fmla="*/ 121291 w 355530"/>
                <a:gd name="connsiteY2" fmla="*/ 44807 h 59364"/>
                <a:gd name="connsiteX3" fmla="*/ 311791 w 355530"/>
                <a:gd name="connsiteY3" fmla="*/ 13057 h 59364"/>
                <a:gd name="connsiteX4" fmla="*/ 353066 w 355530"/>
                <a:gd name="connsiteY4" fmla="*/ 357 h 59364"/>
                <a:gd name="connsiteX5" fmla="*/ 264166 w 355530"/>
                <a:gd name="connsiteY5" fmla="*/ 6707 h 59364"/>
                <a:gd name="connsiteX6" fmla="*/ 641 w 355530"/>
                <a:gd name="connsiteY6" fmla="*/ 57507 h 59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5530" h="59364">
                  <a:moveTo>
                    <a:pt x="641" y="57507"/>
                  </a:moveTo>
                  <a:cubicBezTo>
                    <a:pt x="-12059" y="64386"/>
                    <a:pt x="167858" y="50099"/>
                    <a:pt x="187966" y="47982"/>
                  </a:cubicBezTo>
                  <a:cubicBezTo>
                    <a:pt x="208074" y="45865"/>
                    <a:pt x="100654" y="50628"/>
                    <a:pt x="121291" y="44807"/>
                  </a:cubicBezTo>
                  <a:cubicBezTo>
                    <a:pt x="141928" y="38986"/>
                    <a:pt x="273162" y="20465"/>
                    <a:pt x="311791" y="13057"/>
                  </a:cubicBezTo>
                  <a:cubicBezTo>
                    <a:pt x="350420" y="5649"/>
                    <a:pt x="361003" y="1415"/>
                    <a:pt x="353066" y="357"/>
                  </a:cubicBezTo>
                  <a:cubicBezTo>
                    <a:pt x="345129" y="-701"/>
                    <a:pt x="318141" y="357"/>
                    <a:pt x="264166" y="6707"/>
                  </a:cubicBezTo>
                  <a:cubicBezTo>
                    <a:pt x="210191" y="13057"/>
                    <a:pt x="13341" y="50628"/>
                    <a:pt x="641" y="575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CF37C64C-DF01-461A-4132-A9FCE85F2BB1}"/>
                </a:ext>
              </a:extLst>
            </p:cNvPr>
            <p:cNvSpPr/>
            <p:nvPr/>
          </p:nvSpPr>
          <p:spPr>
            <a:xfrm>
              <a:off x="5200475" y="5993152"/>
              <a:ext cx="333715" cy="258630"/>
            </a:xfrm>
            <a:custGeom>
              <a:avLst/>
              <a:gdLst>
                <a:gd name="connsiteX0" fmla="*/ 333550 w 333715"/>
                <a:gd name="connsiteY0" fmla="*/ 1248 h 258630"/>
                <a:gd name="connsiteX1" fmla="*/ 279575 w 333715"/>
                <a:gd name="connsiteY1" fmla="*/ 26648 h 258630"/>
                <a:gd name="connsiteX2" fmla="*/ 171625 w 333715"/>
                <a:gd name="connsiteY2" fmla="*/ 166348 h 258630"/>
                <a:gd name="connsiteX3" fmla="*/ 104950 w 333715"/>
                <a:gd name="connsiteY3" fmla="*/ 191748 h 258630"/>
                <a:gd name="connsiteX4" fmla="*/ 70025 w 333715"/>
                <a:gd name="connsiteY4" fmla="*/ 226673 h 258630"/>
                <a:gd name="connsiteX5" fmla="*/ 175 w 333715"/>
                <a:gd name="connsiteY5" fmla="*/ 258423 h 258630"/>
                <a:gd name="connsiteX6" fmla="*/ 92250 w 333715"/>
                <a:gd name="connsiteY6" fmla="*/ 210798 h 258630"/>
                <a:gd name="connsiteX7" fmla="*/ 165275 w 333715"/>
                <a:gd name="connsiteY7" fmla="*/ 147298 h 258630"/>
                <a:gd name="connsiteX8" fmla="*/ 263700 w 333715"/>
                <a:gd name="connsiteY8" fmla="*/ 45698 h 258630"/>
                <a:gd name="connsiteX9" fmla="*/ 333550 w 333715"/>
                <a:gd name="connsiteY9" fmla="*/ 1248 h 25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3715" h="258630">
                  <a:moveTo>
                    <a:pt x="333550" y="1248"/>
                  </a:moveTo>
                  <a:cubicBezTo>
                    <a:pt x="336196" y="-1927"/>
                    <a:pt x="306562" y="-869"/>
                    <a:pt x="279575" y="26648"/>
                  </a:cubicBezTo>
                  <a:cubicBezTo>
                    <a:pt x="252587" y="54165"/>
                    <a:pt x="200729" y="138831"/>
                    <a:pt x="171625" y="166348"/>
                  </a:cubicBezTo>
                  <a:cubicBezTo>
                    <a:pt x="142521" y="193865"/>
                    <a:pt x="121883" y="181694"/>
                    <a:pt x="104950" y="191748"/>
                  </a:cubicBezTo>
                  <a:cubicBezTo>
                    <a:pt x="88017" y="201802"/>
                    <a:pt x="87487" y="215561"/>
                    <a:pt x="70025" y="226673"/>
                  </a:cubicBezTo>
                  <a:cubicBezTo>
                    <a:pt x="52563" y="237785"/>
                    <a:pt x="-3529" y="261069"/>
                    <a:pt x="175" y="258423"/>
                  </a:cubicBezTo>
                  <a:cubicBezTo>
                    <a:pt x="3879" y="255777"/>
                    <a:pt x="64733" y="229319"/>
                    <a:pt x="92250" y="210798"/>
                  </a:cubicBezTo>
                  <a:cubicBezTo>
                    <a:pt x="119767" y="192277"/>
                    <a:pt x="136700" y="174815"/>
                    <a:pt x="165275" y="147298"/>
                  </a:cubicBezTo>
                  <a:cubicBezTo>
                    <a:pt x="193850" y="119781"/>
                    <a:pt x="238300" y="68981"/>
                    <a:pt x="263700" y="45698"/>
                  </a:cubicBezTo>
                  <a:cubicBezTo>
                    <a:pt x="289100" y="22415"/>
                    <a:pt x="330904" y="4423"/>
                    <a:pt x="333550" y="1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2B913249-C0F4-45B8-6A50-D602FDD3B8E6}"/>
                </a:ext>
              </a:extLst>
            </p:cNvPr>
            <p:cNvSpPr/>
            <p:nvPr/>
          </p:nvSpPr>
          <p:spPr>
            <a:xfrm>
              <a:off x="4968660" y="5812830"/>
              <a:ext cx="270368" cy="121524"/>
            </a:xfrm>
            <a:custGeom>
              <a:avLst/>
              <a:gdLst>
                <a:gd name="connsiteX0" fmla="*/ 215 w 270368"/>
                <a:gd name="connsiteY0" fmla="*/ 121245 h 121524"/>
                <a:gd name="connsiteX1" fmla="*/ 158965 w 270368"/>
                <a:gd name="connsiteY1" fmla="*/ 35520 h 121524"/>
                <a:gd name="connsiteX2" fmla="*/ 270090 w 270368"/>
                <a:gd name="connsiteY2" fmla="*/ 595 h 121524"/>
                <a:gd name="connsiteX3" fmla="*/ 127215 w 270368"/>
                <a:gd name="connsiteY3" fmla="*/ 60920 h 121524"/>
                <a:gd name="connsiteX4" fmla="*/ 215 w 270368"/>
                <a:gd name="connsiteY4" fmla="*/ 121245 h 12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368" h="121524">
                  <a:moveTo>
                    <a:pt x="215" y="121245"/>
                  </a:moveTo>
                  <a:cubicBezTo>
                    <a:pt x="5507" y="117012"/>
                    <a:pt x="113986" y="55628"/>
                    <a:pt x="158965" y="35520"/>
                  </a:cubicBezTo>
                  <a:cubicBezTo>
                    <a:pt x="203944" y="15412"/>
                    <a:pt x="275382" y="-3638"/>
                    <a:pt x="270090" y="595"/>
                  </a:cubicBezTo>
                  <a:cubicBezTo>
                    <a:pt x="264798" y="4828"/>
                    <a:pt x="165844" y="41341"/>
                    <a:pt x="127215" y="60920"/>
                  </a:cubicBezTo>
                  <a:cubicBezTo>
                    <a:pt x="88586" y="80499"/>
                    <a:pt x="-5077" y="125478"/>
                    <a:pt x="215" y="1212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C80D11E1-2C2A-988A-1B03-FB3F412A1BFB}"/>
                </a:ext>
              </a:extLst>
            </p:cNvPr>
            <p:cNvSpPr/>
            <p:nvPr/>
          </p:nvSpPr>
          <p:spPr>
            <a:xfrm>
              <a:off x="4991033" y="5873677"/>
              <a:ext cx="158896" cy="203426"/>
            </a:xfrm>
            <a:custGeom>
              <a:avLst/>
              <a:gdLst>
                <a:gd name="connsiteX0" fmla="*/ 158817 w 158896"/>
                <a:gd name="connsiteY0" fmla="*/ 73 h 203426"/>
                <a:gd name="connsiteX1" fmla="*/ 82617 w 158896"/>
                <a:gd name="connsiteY1" fmla="*/ 73098 h 203426"/>
                <a:gd name="connsiteX2" fmla="*/ 69917 w 158896"/>
                <a:gd name="connsiteY2" fmla="*/ 120723 h 203426"/>
                <a:gd name="connsiteX3" fmla="*/ 67 w 158896"/>
                <a:gd name="connsiteY3" fmla="*/ 203273 h 203426"/>
                <a:gd name="connsiteX4" fmla="*/ 57217 w 158896"/>
                <a:gd name="connsiteY4" fmla="*/ 98498 h 203426"/>
                <a:gd name="connsiteX5" fmla="*/ 66742 w 158896"/>
                <a:gd name="connsiteY5" fmla="*/ 60398 h 203426"/>
                <a:gd name="connsiteX6" fmla="*/ 158817 w 158896"/>
                <a:gd name="connsiteY6" fmla="*/ 73 h 20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896" h="203426">
                  <a:moveTo>
                    <a:pt x="158817" y="73"/>
                  </a:moveTo>
                  <a:cubicBezTo>
                    <a:pt x="161463" y="2190"/>
                    <a:pt x="97434" y="52990"/>
                    <a:pt x="82617" y="73098"/>
                  </a:cubicBezTo>
                  <a:cubicBezTo>
                    <a:pt x="67800" y="93206"/>
                    <a:pt x="83675" y="99027"/>
                    <a:pt x="69917" y="120723"/>
                  </a:cubicBezTo>
                  <a:cubicBezTo>
                    <a:pt x="56159" y="142419"/>
                    <a:pt x="2184" y="206977"/>
                    <a:pt x="67" y="203273"/>
                  </a:cubicBezTo>
                  <a:cubicBezTo>
                    <a:pt x="-2050" y="199569"/>
                    <a:pt x="46104" y="122311"/>
                    <a:pt x="57217" y="98498"/>
                  </a:cubicBezTo>
                  <a:cubicBezTo>
                    <a:pt x="68329" y="74686"/>
                    <a:pt x="51925" y="78919"/>
                    <a:pt x="66742" y="60398"/>
                  </a:cubicBezTo>
                  <a:cubicBezTo>
                    <a:pt x="81559" y="41877"/>
                    <a:pt x="156171" y="-2044"/>
                    <a:pt x="158817" y="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19250C15-BB22-C90A-5A6E-D93812EAB6BB}"/>
                </a:ext>
              </a:extLst>
            </p:cNvPr>
            <p:cNvSpPr/>
            <p:nvPr/>
          </p:nvSpPr>
          <p:spPr>
            <a:xfrm>
              <a:off x="4990083" y="6080099"/>
              <a:ext cx="96546" cy="158883"/>
            </a:xfrm>
            <a:custGeom>
              <a:avLst/>
              <a:gdLst>
                <a:gd name="connsiteX0" fmla="*/ 1017 w 96546"/>
                <a:gd name="connsiteY0" fmla="*/ 26 h 158883"/>
                <a:gd name="connsiteX1" fmla="*/ 7367 w 96546"/>
                <a:gd name="connsiteY1" fmla="*/ 88926 h 158883"/>
                <a:gd name="connsiteX2" fmla="*/ 16892 w 96546"/>
                <a:gd name="connsiteY2" fmla="*/ 117501 h 158883"/>
                <a:gd name="connsiteX3" fmla="*/ 42292 w 96546"/>
                <a:gd name="connsiteY3" fmla="*/ 136551 h 158883"/>
                <a:gd name="connsiteX4" fmla="*/ 96267 w 96546"/>
                <a:gd name="connsiteY4" fmla="*/ 158776 h 158883"/>
                <a:gd name="connsiteX5" fmla="*/ 16892 w 96546"/>
                <a:gd name="connsiteY5" fmla="*/ 142901 h 158883"/>
                <a:gd name="connsiteX6" fmla="*/ 29592 w 96546"/>
                <a:gd name="connsiteY6" fmla="*/ 98451 h 158883"/>
                <a:gd name="connsiteX7" fmla="*/ 1017 w 96546"/>
                <a:gd name="connsiteY7" fmla="*/ 26 h 158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546" h="158883">
                  <a:moveTo>
                    <a:pt x="1017" y="26"/>
                  </a:moveTo>
                  <a:cubicBezTo>
                    <a:pt x="-2687" y="-1561"/>
                    <a:pt x="4721" y="69347"/>
                    <a:pt x="7367" y="88926"/>
                  </a:cubicBezTo>
                  <a:cubicBezTo>
                    <a:pt x="10013" y="108505"/>
                    <a:pt x="11071" y="109564"/>
                    <a:pt x="16892" y="117501"/>
                  </a:cubicBezTo>
                  <a:cubicBezTo>
                    <a:pt x="22713" y="125438"/>
                    <a:pt x="29063" y="129672"/>
                    <a:pt x="42292" y="136551"/>
                  </a:cubicBezTo>
                  <a:cubicBezTo>
                    <a:pt x="55521" y="143430"/>
                    <a:pt x="100500" y="157718"/>
                    <a:pt x="96267" y="158776"/>
                  </a:cubicBezTo>
                  <a:cubicBezTo>
                    <a:pt x="92034" y="159834"/>
                    <a:pt x="28004" y="152955"/>
                    <a:pt x="16892" y="142901"/>
                  </a:cubicBezTo>
                  <a:cubicBezTo>
                    <a:pt x="5780" y="132847"/>
                    <a:pt x="30650" y="119618"/>
                    <a:pt x="29592" y="98451"/>
                  </a:cubicBezTo>
                  <a:cubicBezTo>
                    <a:pt x="28534" y="77284"/>
                    <a:pt x="4721" y="1613"/>
                    <a:pt x="1017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8057E691-A83F-2B7E-FDC2-09B025ED126D}"/>
                </a:ext>
              </a:extLst>
            </p:cNvPr>
            <p:cNvSpPr/>
            <p:nvPr/>
          </p:nvSpPr>
          <p:spPr>
            <a:xfrm>
              <a:off x="5050828" y="6010259"/>
              <a:ext cx="43604" cy="229718"/>
            </a:xfrm>
            <a:custGeom>
              <a:avLst/>
              <a:gdLst>
                <a:gd name="connsiteX0" fmla="*/ 35522 w 43604"/>
                <a:gd name="connsiteY0" fmla="*/ 16 h 229718"/>
                <a:gd name="connsiteX1" fmla="*/ 32347 w 43604"/>
                <a:gd name="connsiteY1" fmla="*/ 69866 h 229718"/>
                <a:gd name="connsiteX2" fmla="*/ 3772 w 43604"/>
                <a:gd name="connsiteY2" fmla="*/ 117491 h 229718"/>
                <a:gd name="connsiteX3" fmla="*/ 3772 w 43604"/>
                <a:gd name="connsiteY3" fmla="*/ 152416 h 229718"/>
                <a:gd name="connsiteX4" fmla="*/ 35522 w 43604"/>
                <a:gd name="connsiteY4" fmla="*/ 228616 h 229718"/>
                <a:gd name="connsiteX5" fmla="*/ 13297 w 43604"/>
                <a:gd name="connsiteY5" fmla="*/ 193691 h 229718"/>
                <a:gd name="connsiteX6" fmla="*/ 16472 w 43604"/>
                <a:gd name="connsiteY6" fmla="*/ 139716 h 229718"/>
                <a:gd name="connsiteX7" fmla="*/ 41872 w 43604"/>
                <a:gd name="connsiteY7" fmla="*/ 76216 h 229718"/>
                <a:gd name="connsiteX8" fmla="*/ 35522 w 43604"/>
                <a:gd name="connsiteY8" fmla="*/ 16 h 22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604" h="229718">
                  <a:moveTo>
                    <a:pt x="35522" y="16"/>
                  </a:moveTo>
                  <a:cubicBezTo>
                    <a:pt x="33934" y="-1042"/>
                    <a:pt x="37639" y="50287"/>
                    <a:pt x="32347" y="69866"/>
                  </a:cubicBezTo>
                  <a:cubicBezTo>
                    <a:pt x="27055" y="89445"/>
                    <a:pt x="8534" y="103733"/>
                    <a:pt x="3772" y="117491"/>
                  </a:cubicBezTo>
                  <a:cubicBezTo>
                    <a:pt x="-990" y="131249"/>
                    <a:pt x="-1520" y="133895"/>
                    <a:pt x="3772" y="152416"/>
                  </a:cubicBezTo>
                  <a:cubicBezTo>
                    <a:pt x="9064" y="170937"/>
                    <a:pt x="33935" y="221737"/>
                    <a:pt x="35522" y="228616"/>
                  </a:cubicBezTo>
                  <a:cubicBezTo>
                    <a:pt x="37109" y="235495"/>
                    <a:pt x="16472" y="208508"/>
                    <a:pt x="13297" y="193691"/>
                  </a:cubicBezTo>
                  <a:cubicBezTo>
                    <a:pt x="10122" y="178874"/>
                    <a:pt x="11710" y="159295"/>
                    <a:pt x="16472" y="139716"/>
                  </a:cubicBezTo>
                  <a:cubicBezTo>
                    <a:pt x="21234" y="120137"/>
                    <a:pt x="36051" y="98441"/>
                    <a:pt x="41872" y="76216"/>
                  </a:cubicBezTo>
                  <a:cubicBezTo>
                    <a:pt x="47693" y="53991"/>
                    <a:pt x="37110" y="1074"/>
                    <a:pt x="35522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A98E57DA-58A5-04EA-F13B-F8F4AB72D327}"/>
                </a:ext>
              </a:extLst>
            </p:cNvPr>
            <p:cNvSpPr/>
            <p:nvPr/>
          </p:nvSpPr>
          <p:spPr>
            <a:xfrm>
              <a:off x="5095875" y="6107999"/>
              <a:ext cx="88900" cy="138462"/>
            </a:xfrm>
            <a:custGeom>
              <a:avLst/>
              <a:gdLst>
                <a:gd name="connsiteX0" fmla="*/ 88900 w 88900"/>
                <a:gd name="connsiteY0" fmla="*/ 701 h 138462"/>
                <a:gd name="connsiteX1" fmla="*/ 44450 w 88900"/>
                <a:gd name="connsiteY1" fmla="*/ 67376 h 138462"/>
                <a:gd name="connsiteX2" fmla="*/ 25400 w 88900"/>
                <a:gd name="connsiteY2" fmla="*/ 118176 h 138462"/>
                <a:gd name="connsiteX3" fmla="*/ 0 w 88900"/>
                <a:gd name="connsiteY3" fmla="*/ 137226 h 138462"/>
                <a:gd name="connsiteX4" fmla="*/ 25400 w 88900"/>
                <a:gd name="connsiteY4" fmla="*/ 86426 h 138462"/>
                <a:gd name="connsiteX5" fmla="*/ 44450 w 88900"/>
                <a:gd name="connsiteY5" fmla="*/ 35626 h 138462"/>
                <a:gd name="connsiteX6" fmla="*/ 88900 w 88900"/>
                <a:gd name="connsiteY6" fmla="*/ 701 h 13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900" h="138462">
                  <a:moveTo>
                    <a:pt x="88900" y="701"/>
                  </a:moveTo>
                  <a:cubicBezTo>
                    <a:pt x="88900" y="5993"/>
                    <a:pt x="55033" y="47797"/>
                    <a:pt x="44450" y="67376"/>
                  </a:cubicBezTo>
                  <a:cubicBezTo>
                    <a:pt x="33867" y="86955"/>
                    <a:pt x="32808" y="106534"/>
                    <a:pt x="25400" y="118176"/>
                  </a:cubicBezTo>
                  <a:cubicBezTo>
                    <a:pt x="17992" y="129818"/>
                    <a:pt x="0" y="142518"/>
                    <a:pt x="0" y="137226"/>
                  </a:cubicBezTo>
                  <a:cubicBezTo>
                    <a:pt x="0" y="131934"/>
                    <a:pt x="17992" y="103359"/>
                    <a:pt x="25400" y="86426"/>
                  </a:cubicBezTo>
                  <a:cubicBezTo>
                    <a:pt x="32808" y="69493"/>
                    <a:pt x="39158" y="49913"/>
                    <a:pt x="44450" y="35626"/>
                  </a:cubicBezTo>
                  <a:cubicBezTo>
                    <a:pt x="49742" y="21339"/>
                    <a:pt x="88900" y="-4591"/>
                    <a:pt x="88900" y="7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F093EDA7-D1C0-5A34-1BAE-7CEC06B0CCA1}"/>
                </a:ext>
              </a:extLst>
            </p:cNvPr>
            <p:cNvSpPr/>
            <p:nvPr/>
          </p:nvSpPr>
          <p:spPr>
            <a:xfrm>
              <a:off x="5118094" y="6136993"/>
              <a:ext cx="137456" cy="110113"/>
            </a:xfrm>
            <a:custGeom>
              <a:avLst/>
              <a:gdLst>
                <a:gd name="connsiteX0" fmla="*/ 136531 w 137456"/>
                <a:gd name="connsiteY0" fmla="*/ 282 h 110113"/>
                <a:gd name="connsiteX1" fmla="*/ 104781 w 137456"/>
                <a:gd name="connsiteY1" fmla="*/ 57432 h 110113"/>
                <a:gd name="connsiteX2" fmla="*/ 76206 w 137456"/>
                <a:gd name="connsiteY2" fmla="*/ 101882 h 110113"/>
                <a:gd name="connsiteX3" fmla="*/ 44456 w 137456"/>
                <a:gd name="connsiteY3" fmla="*/ 108232 h 110113"/>
                <a:gd name="connsiteX4" fmla="*/ 6 w 137456"/>
                <a:gd name="connsiteY4" fmla="*/ 79657 h 110113"/>
                <a:gd name="connsiteX5" fmla="*/ 47631 w 137456"/>
                <a:gd name="connsiteY5" fmla="*/ 95532 h 110113"/>
                <a:gd name="connsiteX6" fmla="*/ 66681 w 137456"/>
                <a:gd name="connsiteY6" fmla="*/ 82832 h 110113"/>
                <a:gd name="connsiteX7" fmla="*/ 136531 w 137456"/>
                <a:gd name="connsiteY7" fmla="*/ 282 h 11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456" h="110113">
                  <a:moveTo>
                    <a:pt x="136531" y="282"/>
                  </a:moveTo>
                  <a:cubicBezTo>
                    <a:pt x="142881" y="-3951"/>
                    <a:pt x="114835" y="40499"/>
                    <a:pt x="104781" y="57432"/>
                  </a:cubicBezTo>
                  <a:cubicBezTo>
                    <a:pt x="94727" y="74365"/>
                    <a:pt x="86260" y="93415"/>
                    <a:pt x="76206" y="101882"/>
                  </a:cubicBezTo>
                  <a:cubicBezTo>
                    <a:pt x="66152" y="110349"/>
                    <a:pt x="57156" y="111936"/>
                    <a:pt x="44456" y="108232"/>
                  </a:cubicBezTo>
                  <a:cubicBezTo>
                    <a:pt x="31756" y="104528"/>
                    <a:pt x="-523" y="81774"/>
                    <a:pt x="6" y="79657"/>
                  </a:cubicBezTo>
                  <a:cubicBezTo>
                    <a:pt x="535" y="77540"/>
                    <a:pt x="47631" y="95532"/>
                    <a:pt x="47631" y="95532"/>
                  </a:cubicBezTo>
                  <a:cubicBezTo>
                    <a:pt x="58743" y="96061"/>
                    <a:pt x="53452" y="96061"/>
                    <a:pt x="66681" y="82832"/>
                  </a:cubicBezTo>
                  <a:cubicBezTo>
                    <a:pt x="79910" y="69603"/>
                    <a:pt x="130181" y="4515"/>
                    <a:pt x="136531" y="2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DAFDC11C-74BC-F639-814E-61C1F56DDB65}"/>
                </a:ext>
              </a:extLst>
            </p:cNvPr>
            <p:cNvSpPr/>
            <p:nvPr/>
          </p:nvSpPr>
          <p:spPr>
            <a:xfrm>
              <a:off x="5213350" y="6184837"/>
              <a:ext cx="104775" cy="66919"/>
            </a:xfrm>
            <a:custGeom>
              <a:avLst/>
              <a:gdLst>
                <a:gd name="connsiteX0" fmla="*/ 0 w 104775"/>
                <a:gd name="connsiteY0" fmla="*/ 66738 h 66919"/>
                <a:gd name="connsiteX1" fmla="*/ 57150 w 104775"/>
                <a:gd name="connsiteY1" fmla="*/ 38163 h 66919"/>
                <a:gd name="connsiteX2" fmla="*/ 104775 w 104775"/>
                <a:gd name="connsiteY2" fmla="*/ 63 h 66919"/>
                <a:gd name="connsiteX3" fmla="*/ 57150 w 104775"/>
                <a:gd name="connsiteY3" fmla="*/ 47688 h 66919"/>
                <a:gd name="connsiteX4" fmla="*/ 0 w 104775"/>
                <a:gd name="connsiteY4" fmla="*/ 66738 h 6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66919">
                  <a:moveTo>
                    <a:pt x="0" y="66738"/>
                  </a:moveTo>
                  <a:cubicBezTo>
                    <a:pt x="0" y="65151"/>
                    <a:pt x="39688" y="49275"/>
                    <a:pt x="57150" y="38163"/>
                  </a:cubicBezTo>
                  <a:cubicBezTo>
                    <a:pt x="74612" y="27051"/>
                    <a:pt x="104775" y="-1524"/>
                    <a:pt x="104775" y="63"/>
                  </a:cubicBezTo>
                  <a:cubicBezTo>
                    <a:pt x="104775" y="1650"/>
                    <a:pt x="77258" y="36046"/>
                    <a:pt x="57150" y="47688"/>
                  </a:cubicBezTo>
                  <a:cubicBezTo>
                    <a:pt x="37042" y="59330"/>
                    <a:pt x="0" y="68325"/>
                    <a:pt x="0" y="667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8D1B7008-3D48-28B6-AF8A-203D78D6CF0C}"/>
                </a:ext>
              </a:extLst>
            </p:cNvPr>
            <p:cNvSpPr/>
            <p:nvPr/>
          </p:nvSpPr>
          <p:spPr>
            <a:xfrm>
              <a:off x="7292793" y="4919673"/>
              <a:ext cx="90669" cy="783361"/>
            </a:xfrm>
            <a:custGeom>
              <a:avLst/>
              <a:gdLst>
                <a:gd name="connsiteX0" fmla="*/ 25582 w 90669"/>
                <a:gd name="connsiteY0" fmla="*/ 1577 h 783361"/>
                <a:gd name="connsiteX1" fmla="*/ 16057 w 90669"/>
                <a:gd name="connsiteY1" fmla="*/ 131752 h 783361"/>
                <a:gd name="connsiteX2" fmla="*/ 19232 w 90669"/>
                <a:gd name="connsiteY2" fmla="*/ 312727 h 783361"/>
                <a:gd name="connsiteX3" fmla="*/ 16057 w 90669"/>
                <a:gd name="connsiteY3" fmla="*/ 277802 h 783361"/>
                <a:gd name="connsiteX4" fmla="*/ 44632 w 90669"/>
                <a:gd name="connsiteY4" fmla="*/ 373052 h 783361"/>
                <a:gd name="connsiteX5" fmla="*/ 82732 w 90669"/>
                <a:gd name="connsiteY5" fmla="*/ 630227 h 783361"/>
                <a:gd name="connsiteX6" fmla="*/ 89082 w 90669"/>
                <a:gd name="connsiteY6" fmla="*/ 700077 h 783361"/>
                <a:gd name="connsiteX7" fmla="*/ 82732 w 90669"/>
                <a:gd name="connsiteY7" fmla="*/ 731827 h 783361"/>
                <a:gd name="connsiteX8" fmla="*/ 12882 w 90669"/>
                <a:gd name="connsiteY8" fmla="*/ 782627 h 783361"/>
                <a:gd name="connsiteX9" fmla="*/ 35107 w 90669"/>
                <a:gd name="connsiteY9" fmla="*/ 757227 h 783361"/>
                <a:gd name="connsiteX10" fmla="*/ 79557 w 90669"/>
                <a:gd name="connsiteY10" fmla="*/ 693727 h 783361"/>
                <a:gd name="connsiteX11" fmla="*/ 25582 w 90669"/>
                <a:gd name="connsiteY11" fmla="*/ 338127 h 783361"/>
                <a:gd name="connsiteX12" fmla="*/ 19232 w 90669"/>
                <a:gd name="connsiteY12" fmla="*/ 322252 h 783361"/>
                <a:gd name="connsiteX13" fmla="*/ 182 w 90669"/>
                <a:gd name="connsiteY13" fmla="*/ 220652 h 783361"/>
                <a:gd name="connsiteX14" fmla="*/ 25582 w 90669"/>
                <a:gd name="connsiteY14" fmla="*/ 1577 h 78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669" h="783361">
                  <a:moveTo>
                    <a:pt x="25582" y="1577"/>
                  </a:moveTo>
                  <a:cubicBezTo>
                    <a:pt x="28228" y="-13240"/>
                    <a:pt x="17115" y="79894"/>
                    <a:pt x="16057" y="131752"/>
                  </a:cubicBezTo>
                  <a:cubicBezTo>
                    <a:pt x="14999" y="183610"/>
                    <a:pt x="19232" y="288385"/>
                    <a:pt x="19232" y="312727"/>
                  </a:cubicBezTo>
                  <a:cubicBezTo>
                    <a:pt x="19232" y="337069"/>
                    <a:pt x="11824" y="267748"/>
                    <a:pt x="16057" y="277802"/>
                  </a:cubicBezTo>
                  <a:cubicBezTo>
                    <a:pt x="20290" y="287856"/>
                    <a:pt x="33520" y="314315"/>
                    <a:pt x="44632" y="373052"/>
                  </a:cubicBezTo>
                  <a:cubicBezTo>
                    <a:pt x="55744" y="431789"/>
                    <a:pt x="75324" y="575723"/>
                    <a:pt x="82732" y="630227"/>
                  </a:cubicBezTo>
                  <a:cubicBezTo>
                    <a:pt x="90140" y="684731"/>
                    <a:pt x="89082" y="683144"/>
                    <a:pt x="89082" y="700077"/>
                  </a:cubicBezTo>
                  <a:cubicBezTo>
                    <a:pt x="89082" y="717010"/>
                    <a:pt x="95432" y="718069"/>
                    <a:pt x="82732" y="731827"/>
                  </a:cubicBezTo>
                  <a:cubicBezTo>
                    <a:pt x="70032" y="745585"/>
                    <a:pt x="20819" y="778394"/>
                    <a:pt x="12882" y="782627"/>
                  </a:cubicBezTo>
                  <a:cubicBezTo>
                    <a:pt x="4945" y="786860"/>
                    <a:pt x="23995" y="772043"/>
                    <a:pt x="35107" y="757227"/>
                  </a:cubicBezTo>
                  <a:cubicBezTo>
                    <a:pt x="46219" y="742411"/>
                    <a:pt x="81145" y="763577"/>
                    <a:pt x="79557" y="693727"/>
                  </a:cubicBezTo>
                  <a:cubicBezTo>
                    <a:pt x="77970" y="623877"/>
                    <a:pt x="35636" y="400040"/>
                    <a:pt x="25582" y="338127"/>
                  </a:cubicBezTo>
                  <a:cubicBezTo>
                    <a:pt x="15528" y="276215"/>
                    <a:pt x="23465" y="341831"/>
                    <a:pt x="19232" y="322252"/>
                  </a:cubicBezTo>
                  <a:cubicBezTo>
                    <a:pt x="14999" y="302673"/>
                    <a:pt x="-1935" y="270394"/>
                    <a:pt x="182" y="220652"/>
                  </a:cubicBezTo>
                  <a:cubicBezTo>
                    <a:pt x="2299" y="170910"/>
                    <a:pt x="22936" y="16394"/>
                    <a:pt x="25582" y="15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852AF763-62DB-2575-728A-F2C58593344E}"/>
                </a:ext>
              </a:extLst>
            </p:cNvPr>
            <p:cNvSpPr/>
            <p:nvPr/>
          </p:nvSpPr>
          <p:spPr>
            <a:xfrm>
              <a:off x="7107641" y="5645012"/>
              <a:ext cx="252299" cy="50938"/>
            </a:xfrm>
            <a:custGeom>
              <a:avLst/>
              <a:gdLst>
                <a:gd name="connsiteX0" fmla="*/ 1184 w 252299"/>
                <a:gd name="connsiteY0" fmla="*/ 50938 h 50938"/>
                <a:gd name="connsiteX1" fmla="*/ 147234 w 252299"/>
                <a:gd name="connsiteY1" fmla="*/ 12838 h 50938"/>
                <a:gd name="connsiteX2" fmla="*/ 252009 w 252299"/>
                <a:gd name="connsiteY2" fmla="*/ 138 h 50938"/>
                <a:gd name="connsiteX3" fmla="*/ 115484 w 252299"/>
                <a:gd name="connsiteY3" fmla="*/ 6488 h 50938"/>
                <a:gd name="connsiteX4" fmla="*/ 51984 w 252299"/>
                <a:gd name="connsiteY4" fmla="*/ 12838 h 50938"/>
                <a:gd name="connsiteX5" fmla="*/ 77384 w 252299"/>
                <a:gd name="connsiteY5" fmla="*/ 12838 h 50938"/>
                <a:gd name="connsiteX6" fmla="*/ 1184 w 252299"/>
                <a:gd name="connsiteY6" fmla="*/ 50938 h 5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299" h="50938">
                  <a:moveTo>
                    <a:pt x="1184" y="50938"/>
                  </a:moveTo>
                  <a:cubicBezTo>
                    <a:pt x="12826" y="50938"/>
                    <a:pt x="105430" y="21305"/>
                    <a:pt x="147234" y="12838"/>
                  </a:cubicBezTo>
                  <a:cubicBezTo>
                    <a:pt x="189038" y="4371"/>
                    <a:pt x="257300" y="1196"/>
                    <a:pt x="252009" y="138"/>
                  </a:cubicBezTo>
                  <a:cubicBezTo>
                    <a:pt x="246718" y="-920"/>
                    <a:pt x="148821" y="4371"/>
                    <a:pt x="115484" y="6488"/>
                  </a:cubicBezTo>
                  <a:cubicBezTo>
                    <a:pt x="82147" y="8605"/>
                    <a:pt x="58334" y="11780"/>
                    <a:pt x="51984" y="12838"/>
                  </a:cubicBezTo>
                  <a:cubicBezTo>
                    <a:pt x="45634" y="13896"/>
                    <a:pt x="87438" y="7017"/>
                    <a:pt x="77384" y="12838"/>
                  </a:cubicBezTo>
                  <a:cubicBezTo>
                    <a:pt x="67330" y="18659"/>
                    <a:pt x="-10458" y="50938"/>
                    <a:pt x="1184" y="509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9FCF58B0-4D8F-E176-5ECF-8460CCAC52E5}"/>
                </a:ext>
              </a:extLst>
            </p:cNvPr>
            <p:cNvSpPr/>
            <p:nvPr/>
          </p:nvSpPr>
          <p:spPr>
            <a:xfrm>
              <a:off x="7285697" y="5651370"/>
              <a:ext cx="42861" cy="317666"/>
            </a:xfrm>
            <a:custGeom>
              <a:avLst/>
              <a:gdLst>
                <a:gd name="connsiteX0" fmla="*/ 42203 w 42861"/>
                <a:gd name="connsiteY0" fmla="*/ 130 h 317666"/>
                <a:gd name="connsiteX1" fmla="*/ 26328 w 42861"/>
                <a:gd name="connsiteY1" fmla="*/ 98555 h 317666"/>
                <a:gd name="connsiteX2" fmla="*/ 26328 w 42861"/>
                <a:gd name="connsiteY2" fmla="*/ 260480 h 317666"/>
                <a:gd name="connsiteX3" fmla="*/ 16803 w 42861"/>
                <a:gd name="connsiteY3" fmla="*/ 317630 h 317666"/>
                <a:gd name="connsiteX4" fmla="*/ 10453 w 42861"/>
                <a:gd name="connsiteY4" fmla="*/ 254130 h 317666"/>
                <a:gd name="connsiteX5" fmla="*/ 7278 w 42861"/>
                <a:gd name="connsiteY5" fmla="*/ 41405 h 317666"/>
                <a:gd name="connsiteX6" fmla="*/ 928 w 42861"/>
                <a:gd name="connsiteY6" fmla="*/ 76330 h 317666"/>
                <a:gd name="connsiteX7" fmla="*/ 42203 w 42861"/>
                <a:gd name="connsiteY7" fmla="*/ 130 h 317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1" h="317666">
                  <a:moveTo>
                    <a:pt x="42203" y="130"/>
                  </a:moveTo>
                  <a:cubicBezTo>
                    <a:pt x="46436" y="3834"/>
                    <a:pt x="28974" y="55163"/>
                    <a:pt x="26328" y="98555"/>
                  </a:cubicBezTo>
                  <a:cubicBezTo>
                    <a:pt x="23682" y="141947"/>
                    <a:pt x="27915" y="223968"/>
                    <a:pt x="26328" y="260480"/>
                  </a:cubicBezTo>
                  <a:cubicBezTo>
                    <a:pt x="24741" y="296992"/>
                    <a:pt x="19449" y="318688"/>
                    <a:pt x="16803" y="317630"/>
                  </a:cubicBezTo>
                  <a:cubicBezTo>
                    <a:pt x="14157" y="316572"/>
                    <a:pt x="12040" y="300167"/>
                    <a:pt x="10453" y="254130"/>
                  </a:cubicBezTo>
                  <a:cubicBezTo>
                    <a:pt x="8866" y="208093"/>
                    <a:pt x="8865" y="71038"/>
                    <a:pt x="7278" y="41405"/>
                  </a:cubicBezTo>
                  <a:cubicBezTo>
                    <a:pt x="5691" y="11772"/>
                    <a:pt x="-2776" y="80034"/>
                    <a:pt x="928" y="76330"/>
                  </a:cubicBezTo>
                  <a:cubicBezTo>
                    <a:pt x="4632" y="72626"/>
                    <a:pt x="37970" y="-3574"/>
                    <a:pt x="42203" y="1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315BB336-4F49-86B8-B2B5-BF1E2212E096}"/>
                </a:ext>
              </a:extLst>
            </p:cNvPr>
            <p:cNvSpPr/>
            <p:nvPr/>
          </p:nvSpPr>
          <p:spPr>
            <a:xfrm>
              <a:off x="6930907" y="5952051"/>
              <a:ext cx="372262" cy="156872"/>
            </a:xfrm>
            <a:custGeom>
              <a:avLst/>
              <a:gdLst>
                <a:gd name="connsiteX0" fmla="*/ 118 w 372262"/>
                <a:gd name="connsiteY0" fmla="*/ 156649 h 156872"/>
                <a:gd name="connsiteX1" fmla="*/ 168393 w 372262"/>
                <a:gd name="connsiteY1" fmla="*/ 102674 h 156872"/>
                <a:gd name="connsiteX2" fmla="*/ 371593 w 372262"/>
                <a:gd name="connsiteY2" fmla="*/ 1074 h 156872"/>
                <a:gd name="connsiteX3" fmla="*/ 235068 w 372262"/>
                <a:gd name="connsiteY3" fmla="*/ 48699 h 156872"/>
                <a:gd name="connsiteX4" fmla="*/ 269993 w 372262"/>
                <a:gd name="connsiteY4" fmla="*/ 39174 h 156872"/>
                <a:gd name="connsiteX5" fmla="*/ 193793 w 372262"/>
                <a:gd name="connsiteY5" fmla="*/ 83624 h 156872"/>
                <a:gd name="connsiteX6" fmla="*/ 118 w 372262"/>
                <a:gd name="connsiteY6" fmla="*/ 156649 h 156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2" h="156872">
                  <a:moveTo>
                    <a:pt x="118" y="156649"/>
                  </a:moveTo>
                  <a:cubicBezTo>
                    <a:pt x="-4115" y="159824"/>
                    <a:pt x="106481" y="128603"/>
                    <a:pt x="168393" y="102674"/>
                  </a:cubicBezTo>
                  <a:cubicBezTo>
                    <a:pt x="230305" y="76745"/>
                    <a:pt x="360481" y="10070"/>
                    <a:pt x="371593" y="1074"/>
                  </a:cubicBezTo>
                  <a:cubicBezTo>
                    <a:pt x="382705" y="-7922"/>
                    <a:pt x="252001" y="42349"/>
                    <a:pt x="235068" y="48699"/>
                  </a:cubicBezTo>
                  <a:cubicBezTo>
                    <a:pt x="218135" y="55049"/>
                    <a:pt x="276872" y="33353"/>
                    <a:pt x="269993" y="39174"/>
                  </a:cubicBezTo>
                  <a:cubicBezTo>
                    <a:pt x="263114" y="44995"/>
                    <a:pt x="243006" y="64045"/>
                    <a:pt x="193793" y="83624"/>
                  </a:cubicBezTo>
                  <a:cubicBezTo>
                    <a:pt x="144580" y="103203"/>
                    <a:pt x="4351" y="153474"/>
                    <a:pt x="118" y="1566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E5DBD132-4904-8556-3396-709C0A5A30C3}"/>
                </a:ext>
              </a:extLst>
            </p:cNvPr>
            <p:cNvSpPr/>
            <p:nvPr/>
          </p:nvSpPr>
          <p:spPr>
            <a:xfrm>
              <a:off x="6835764" y="4867136"/>
              <a:ext cx="152641" cy="184368"/>
            </a:xfrm>
            <a:custGeom>
              <a:avLst/>
              <a:gdLst>
                <a:gd name="connsiteX0" fmla="*/ 152411 w 152641"/>
                <a:gd name="connsiteY0" fmla="*/ 139 h 184368"/>
                <a:gd name="connsiteX1" fmla="*/ 88911 w 152641"/>
                <a:gd name="connsiteY1" fmla="*/ 63639 h 184368"/>
                <a:gd name="connsiteX2" fmla="*/ 11 w 152641"/>
                <a:gd name="connsiteY2" fmla="*/ 184289 h 184368"/>
                <a:gd name="connsiteX3" fmla="*/ 82561 w 152641"/>
                <a:gd name="connsiteY3" fmla="*/ 44589 h 184368"/>
                <a:gd name="connsiteX4" fmla="*/ 66686 w 152641"/>
                <a:gd name="connsiteY4" fmla="*/ 79514 h 184368"/>
                <a:gd name="connsiteX5" fmla="*/ 152411 w 152641"/>
                <a:gd name="connsiteY5" fmla="*/ 139 h 18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641" h="184368">
                  <a:moveTo>
                    <a:pt x="152411" y="139"/>
                  </a:moveTo>
                  <a:cubicBezTo>
                    <a:pt x="156115" y="-2507"/>
                    <a:pt x="114311" y="32947"/>
                    <a:pt x="88911" y="63639"/>
                  </a:cubicBezTo>
                  <a:cubicBezTo>
                    <a:pt x="63511" y="94331"/>
                    <a:pt x="1069" y="187464"/>
                    <a:pt x="11" y="184289"/>
                  </a:cubicBezTo>
                  <a:cubicBezTo>
                    <a:pt x="-1047" y="181114"/>
                    <a:pt x="71449" y="62051"/>
                    <a:pt x="82561" y="44589"/>
                  </a:cubicBezTo>
                  <a:cubicBezTo>
                    <a:pt x="93673" y="27127"/>
                    <a:pt x="60865" y="84276"/>
                    <a:pt x="66686" y="79514"/>
                  </a:cubicBezTo>
                  <a:cubicBezTo>
                    <a:pt x="72507" y="74752"/>
                    <a:pt x="148707" y="2785"/>
                    <a:pt x="152411" y="1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4060B07E-5FAA-1758-DCE9-3F122EF343BC}"/>
                </a:ext>
              </a:extLst>
            </p:cNvPr>
            <p:cNvSpPr/>
            <p:nvPr/>
          </p:nvSpPr>
          <p:spPr>
            <a:xfrm>
              <a:off x="7003682" y="4260830"/>
              <a:ext cx="119125" cy="105373"/>
            </a:xfrm>
            <a:custGeom>
              <a:avLst/>
              <a:gdLst>
                <a:gd name="connsiteX0" fmla="*/ 368 w 119125"/>
                <a:gd name="connsiteY0" fmla="*/ 20 h 105373"/>
                <a:gd name="connsiteX1" fmla="*/ 117843 w 119125"/>
                <a:gd name="connsiteY1" fmla="*/ 104795 h 105373"/>
                <a:gd name="connsiteX2" fmla="*/ 63868 w 119125"/>
                <a:gd name="connsiteY2" fmla="*/ 44470 h 105373"/>
                <a:gd name="connsiteX3" fmla="*/ 79743 w 119125"/>
                <a:gd name="connsiteY3" fmla="*/ 95270 h 105373"/>
                <a:gd name="connsiteX4" fmla="*/ 368 w 119125"/>
                <a:gd name="connsiteY4" fmla="*/ 20 h 105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25" h="105373">
                  <a:moveTo>
                    <a:pt x="368" y="20"/>
                  </a:moveTo>
                  <a:cubicBezTo>
                    <a:pt x="6718" y="1608"/>
                    <a:pt x="107260" y="97387"/>
                    <a:pt x="117843" y="104795"/>
                  </a:cubicBezTo>
                  <a:cubicBezTo>
                    <a:pt x="128426" y="112203"/>
                    <a:pt x="70218" y="46058"/>
                    <a:pt x="63868" y="44470"/>
                  </a:cubicBezTo>
                  <a:cubicBezTo>
                    <a:pt x="57518" y="42883"/>
                    <a:pt x="87680" y="99503"/>
                    <a:pt x="79743" y="95270"/>
                  </a:cubicBezTo>
                  <a:cubicBezTo>
                    <a:pt x="71806" y="91037"/>
                    <a:pt x="-5982" y="-1568"/>
                    <a:pt x="368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3E3697E3-87E7-7C62-D2A9-C404F7DA6FC1}"/>
                </a:ext>
              </a:extLst>
            </p:cNvPr>
            <p:cNvSpPr/>
            <p:nvPr/>
          </p:nvSpPr>
          <p:spPr>
            <a:xfrm>
              <a:off x="6965863" y="4464046"/>
              <a:ext cx="289012" cy="123829"/>
            </a:xfrm>
            <a:custGeom>
              <a:avLst/>
              <a:gdLst>
                <a:gd name="connsiteX0" fmla="*/ 87 w 289012"/>
                <a:gd name="connsiteY0" fmla="*/ 4 h 123829"/>
                <a:gd name="connsiteX1" fmla="*/ 162012 w 289012"/>
                <a:gd name="connsiteY1" fmla="*/ 63504 h 123829"/>
                <a:gd name="connsiteX2" fmla="*/ 95337 w 289012"/>
                <a:gd name="connsiteY2" fmla="*/ 47629 h 123829"/>
                <a:gd name="connsiteX3" fmla="*/ 212812 w 289012"/>
                <a:gd name="connsiteY3" fmla="*/ 76204 h 123829"/>
                <a:gd name="connsiteX4" fmla="*/ 289012 w 289012"/>
                <a:gd name="connsiteY4" fmla="*/ 123829 h 123829"/>
                <a:gd name="connsiteX5" fmla="*/ 187412 w 289012"/>
                <a:gd name="connsiteY5" fmla="*/ 60329 h 123829"/>
                <a:gd name="connsiteX6" fmla="*/ 87 w 289012"/>
                <a:gd name="connsiteY6" fmla="*/ 4 h 12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012" h="123829">
                  <a:moveTo>
                    <a:pt x="87" y="4"/>
                  </a:moveTo>
                  <a:cubicBezTo>
                    <a:pt x="-4146" y="533"/>
                    <a:pt x="146137" y="55567"/>
                    <a:pt x="162012" y="63504"/>
                  </a:cubicBezTo>
                  <a:cubicBezTo>
                    <a:pt x="177887" y="71441"/>
                    <a:pt x="95337" y="47629"/>
                    <a:pt x="95337" y="47629"/>
                  </a:cubicBezTo>
                  <a:cubicBezTo>
                    <a:pt x="103804" y="49746"/>
                    <a:pt x="180533" y="63504"/>
                    <a:pt x="212812" y="76204"/>
                  </a:cubicBezTo>
                  <a:cubicBezTo>
                    <a:pt x="245091" y="88904"/>
                    <a:pt x="289012" y="123829"/>
                    <a:pt x="289012" y="123829"/>
                  </a:cubicBezTo>
                  <a:cubicBezTo>
                    <a:pt x="284779" y="121183"/>
                    <a:pt x="230275" y="78850"/>
                    <a:pt x="187412" y="60329"/>
                  </a:cubicBezTo>
                  <a:cubicBezTo>
                    <a:pt x="144550" y="41808"/>
                    <a:pt x="4320" y="-525"/>
                    <a:pt x="87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D4E63B31-90F9-ACB2-4FD3-DEEA7D56A533}"/>
                </a:ext>
              </a:extLst>
            </p:cNvPr>
            <p:cNvSpPr/>
            <p:nvPr/>
          </p:nvSpPr>
          <p:spPr>
            <a:xfrm>
              <a:off x="6918229" y="5380551"/>
              <a:ext cx="283551" cy="664677"/>
            </a:xfrm>
            <a:custGeom>
              <a:avLst/>
              <a:gdLst>
                <a:gd name="connsiteX0" fmla="*/ 282671 w 283551"/>
                <a:gd name="connsiteY0" fmla="*/ 1074 h 664677"/>
                <a:gd name="connsiteX1" fmla="*/ 231871 w 283551"/>
                <a:gd name="connsiteY1" fmla="*/ 131249 h 664677"/>
                <a:gd name="connsiteX2" fmla="*/ 181071 w 283551"/>
                <a:gd name="connsiteY2" fmla="*/ 289999 h 664677"/>
                <a:gd name="connsiteX3" fmla="*/ 190596 w 283551"/>
                <a:gd name="connsiteY3" fmla="*/ 188399 h 664677"/>
                <a:gd name="connsiteX4" fmla="*/ 158846 w 283551"/>
                <a:gd name="connsiteY4" fmla="*/ 397949 h 664677"/>
                <a:gd name="connsiteX5" fmla="*/ 152496 w 283551"/>
                <a:gd name="connsiteY5" fmla="*/ 515424 h 664677"/>
                <a:gd name="connsiteX6" fmla="*/ 149321 w 283551"/>
                <a:gd name="connsiteY6" fmla="*/ 575749 h 664677"/>
                <a:gd name="connsiteX7" fmla="*/ 96 w 283551"/>
                <a:gd name="connsiteY7" fmla="*/ 664649 h 664677"/>
                <a:gd name="connsiteX8" fmla="*/ 127096 w 283551"/>
                <a:gd name="connsiteY8" fmla="*/ 566224 h 664677"/>
                <a:gd name="connsiteX9" fmla="*/ 162021 w 283551"/>
                <a:gd name="connsiteY9" fmla="*/ 448749 h 664677"/>
                <a:gd name="connsiteX10" fmla="*/ 196946 w 283551"/>
                <a:gd name="connsiteY10" fmla="*/ 169349 h 664677"/>
                <a:gd name="connsiteX11" fmla="*/ 187421 w 283551"/>
                <a:gd name="connsiteY11" fmla="*/ 204274 h 664677"/>
                <a:gd name="connsiteX12" fmla="*/ 282671 w 283551"/>
                <a:gd name="connsiteY12" fmla="*/ 1074 h 664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3551" h="664677">
                  <a:moveTo>
                    <a:pt x="282671" y="1074"/>
                  </a:moveTo>
                  <a:cubicBezTo>
                    <a:pt x="290079" y="-11097"/>
                    <a:pt x="248804" y="83095"/>
                    <a:pt x="231871" y="131249"/>
                  </a:cubicBezTo>
                  <a:cubicBezTo>
                    <a:pt x="214938" y="179403"/>
                    <a:pt x="187950" y="280474"/>
                    <a:pt x="181071" y="289999"/>
                  </a:cubicBezTo>
                  <a:cubicBezTo>
                    <a:pt x="174192" y="299524"/>
                    <a:pt x="194300" y="170407"/>
                    <a:pt x="190596" y="188399"/>
                  </a:cubicBezTo>
                  <a:cubicBezTo>
                    <a:pt x="186892" y="206391"/>
                    <a:pt x="165196" y="343445"/>
                    <a:pt x="158846" y="397949"/>
                  </a:cubicBezTo>
                  <a:cubicBezTo>
                    <a:pt x="152496" y="452453"/>
                    <a:pt x="154083" y="485791"/>
                    <a:pt x="152496" y="515424"/>
                  </a:cubicBezTo>
                  <a:cubicBezTo>
                    <a:pt x="150909" y="545057"/>
                    <a:pt x="174721" y="550878"/>
                    <a:pt x="149321" y="575749"/>
                  </a:cubicBezTo>
                  <a:cubicBezTo>
                    <a:pt x="123921" y="600620"/>
                    <a:pt x="3800" y="666236"/>
                    <a:pt x="96" y="664649"/>
                  </a:cubicBezTo>
                  <a:cubicBezTo>
                    <a:pt x="-3608" y="663062"/>
                    <a:pt x="100109" y="602207"/>
                    <a:pt x="127096" y="566224"/>
                  </a:cubicBezTo>
                  <a:cubicBezTo>
                    <a:pt x="154083" y="530241"/>
                    <a:pt x="150379" y="514895"/>
                    <a:pt x="162021" y="448749"/>
                  </a:cubicBezTo>
                  <a:cubicBezTo>
                    <a:pt x="173663" y="382603"/>
                    <a:pt x="192713" y="210095"/>
                    <a:pt x="196946" y="169349"/>
                  </a:cubicBezTo>
                  <a:cubicBezTo>
                    <a:pt x="201179" y="128603"/>
                    <a:pt x="175779" y="228087"/>
                    <a:pt x="187421" y="204274"/>
                  </a:cubicBezTo>
                  <a:cubicBezTo>
                    <a:pt x="199063" y="180461"/>
                    <a:pt x="275263" y="13245"/>
                    <a:pt x="282671" y="10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490625FD-5050-90C2-5A19-C1BC49E5CA6D}"/>
                </a:ext>
              </a:extLst>
            </p:cNvPr>
            <p:cNvSpPr/>
            <p:nvPr/>
          </p:nvSpPr>
          <p:spPr>
            <a:xfrm>
              <a:off x="6060321" y="5911335"/>
              <a:ext cx="72132" cy="261600"/>
            </a:xfrm>
            <a:custGeom>
              <a:avLst/>
              <a:gdLst>
                <a:gd name="connsiteX0" fmla="*/ 45204 w 72132"/>
                <a:gd name="connsiteY0" fmla="*/ 515 h 261600"/>
                <a:gd name="connsiteX1" fmla="*/ 32504 w 72132"/>
                <a:gd name="connsiteY1" fmla="*/ 73540 h 261600"/>
                <a:gd name="connsiteX2" fmla="*/ 67429 w 72132"/>
                <a:gd name="connsiteY2" fmla="*/ 152915 h 261600"/>
                <a:gd name="connsiteX3" fmla="*/ 67429 w 72132"/>
                <a:gd name="connsiteY3" fmla="*/ 260865 h 261600"/>
                <a:gd name="connsiteX4" fmla="*/ 67429 w 72132"/>
                <a:gd name="connsiteY4" fmla="*/ 194190 h 261600"/>
                <a:gd name="connsiteX5" fmla="*/ 3929 w 72132"/>
                <a:gd name="connsiteY5" fmla="*/ 76715 h 261600"/>
                <a:gd name="connsiteX6" fmla="*/ 10279 w 72132"/>
                <a:gd name="connsiteY6" fmla="*/ 111640 h 261600"/>
                <a:gd name="connsiteX7" fmla="*/ 45204 w 72132"/>
                <a:gd name="connsiteY7" fmla="*/ 515 h 26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132" h="261600">
                  <a:moveTo>
                    <a:pt x="45204" y="515"/>
                  </a:moveTo>
                  <a:cubicBezTo>
                    <a:pt x="48908" y="-5835"/>
                    <a:pt x="28800" y="48140"/>
                    <a:pt x="32504" y="73540"/>
                  </a:cubicBezTo>
                  <a:cubicBezTo>
                    <a:pt x="36208" y="98940"/>
                    <a:pt x="61608" y="121694"/>
                    <a:pt x="67429" y="152915"/>
                  </a:cubicBezTo>
                  <a:cubicBezTo>
                    <a:pt x="73250" y="184136"/>
                    <a:pt x="67429" y="260865"/>
                    <a:pt x="67429" y="260865"/>
                  </a:cubicBezTo>
                  <a:cubicBezTo>
                    <a:pt x="67429" y="267744"/>
                    <a:pt x="78012" y="224882"/>
                    <a:pt x="67429" y="194190"/>
                  </a:cubicBezTo>
                  <a:cubicBezTo>
                    <a:pt x="56846" y="163498"/>
                    <a:pt x="13454" y="90473"/>
                    <a:pt x="3929" y="76715"/>
                  </a:cubicBezTo>
                  <a:cubicBezTo>
                    <a:pt x="-5596" y="62957"/>
                    <a:pt x="4458" y="121165"/>
                    <a:pt x="10279" y="111640"/>
                  </a:cubicBezTo>
                  <a:cubicBezTo>
                    <a:pt x="16100" y="102115"/>
                    <a:pt x="41500" y="6865"/>
                    <a:pt x="45204" y="5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18D8D608-78CE-1DD3-29FC-149467239E92}"/>
                </a:ext>
              </a:extLst>
            </p:cNvPr>
            <p:cNvSpPr/>
            <p:nvPr/>
          </p:nvSpPr>
          <p:spPr>
            <a:xfrm>
              <a:off x="6216605" y="5838167"/>
              <a:ext cx="178765" cy="200748"/>
            </a:xfrm>
            <a:custGeom>
              <a:avLst/>
              <a:gdLst>
                <a:gd name="connsiteX0" fmla="*/ 177845 w 178765"/>
                <a:gd name="connsiteY0" fmla="*/ 658 h 200748"/>
                <a:gd name="connsiteX1" fmla="*/ 92120 w 178765"/>
                <a:gd name="connsiteY1" fmla="*/ 67333 h 200748"/>
                <a:gd name="connsiteX2" fmla="*/ 54020 w 178765"/>
                <a:gd name="connsiteY2" fmla="*/ 102258 h 200748"/>
                <a:gd name="connsiteX3" fmla="*/ 45 w 178765"/>
                <a:gd name="connsiteY3" fmla="*/ 200683 h 200748"/>
                <a:gd name="connsiteX4" fmla="*/ 44495 w 178765"/>
                <a:gd name="connsiteY4" fmla="*/ 86383 h 200748"/>
                <a:gd name="connsiteX5" fmla="*/ 31795 w 178765"/>
                <a:gd name="connsiteY5" fmla="*/ 111783 h 200748"/>
                <a:gd name="connsiteX6" fmla="*/ 177845 w 178765"/>
                <a:gd name="connsiteY6" fmla="*/ 658 h 20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765" h="200748">
                  <a:moveTo>
                    <a:pt x="177845" y="658"/>
                  </a:moveTo>
                  <a:cubicBezTo>
                    <a:pt x="187899" y="-6750"/>
                    <a:pt x="112757" y="50400"/>
                    <a:pt x="92120" y="67333"/>
                  </a:cubicBezTo>
                  <a:cubicBezTo>
                    <a:pt x="71482" y="84266"/>
                    <a:pt x="69366" y="80033"/>
                    <a:pt x="54020" y="102258"/>
                  </a:cubicBezTo>
                  <a:cubicBezTo>
                    <a:pt x="38674" y="124483"/>
                    <a:pt x="1632" y="203329"/>
                    <a:pt x="45" y="200683"/>
                  </a:cubicBezTo>
                  <a:cubicBezTo>
                    <a:pt x="-1543" y="198037"/>
                    <a:pt x="39203" y="101200"/>
                    <a:pt x="44495" y="86383"/>
                  </a:cubicBezTo>
                  <a:cubicBezTo>
                    <a:pt x="49787" y="71566"/>
                    <a:pt x="14862" y="121308"/>
                    <a:pt x="31795" y="111783"/>
                  </a:cubicBezTo>
                  <a:cubicBezTo>
                    <a:pt x="48728" y="102258"/>
                    <a:pt x="167791" y="8066"/>
                    <a:pt x="177845" y="6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BFE7B615-17F3-BCF5-AA01-073A9E0D1EFA}"/>
                </a:ext>
              </a:extLst>
            </p:cNvPr>
            <p:cNvSpPr/>
            <p:nvPr/>
          </p:nvSpPr>
          <p:spPr>
            <a:xfrm>
              <a:off x="6725113" y="5410486"/>
              <a:ext cx="380337" cy="400118"/>
            </a:xfrm>
            <a:custGeom>
              <a:avLst/>
              <a:gdLst>
                <a:gd name="connsiteX0" fmla="*/ 377362 w 380337"/>
                <a:gd name="connsiteY0" fmla="*/ 2889 h 400118"/>
                <a:gd name="connsiteX1" fmla="*/ 104312 w 380337"/>
                <a:gd name="connsiteY1" fmla="*/ 285464 h 400118"/>
                <a:gd name="connsiteX2" fmla="*/ 53512 w 380337"/>
                <a:gd name="connsiteY2" fmla="*/ 333089 h 400118"/>
                <a:gd name="connsiteX3" fmla="*/ 5887 w 380337"/>
                <a:gd name="connsiteY3" fmla="*/ 393414 h 400118"/>
                <a:gd name="connsiteX4" fmla="*/ 196387 w 380337"/>
                <a:gd name="connsiteY4" fmla="*/ 161639 h 400118"/>
                <a:gd name="connsiteX5" fmla="*/ 126537 w 380337"/>
                <a:gd name="connsiteY5" fmla="*/ 221964 h 400118"/>
                <a:gd name="connsiteX6" fmla="*/ 240837 w 380337"/>
                <a:gd name="connsiteY6" fmla="*/ 145764 h 400118"/>
                <a:gd name="connsiteX7" fmla="*/ 377362 w 380337"/>
                <a:gd name="connsiteY7" fmla="*/ 2889 h 40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337" h="400118">
                  <a:moveTo>
                    <a:pt x="377362" y="2889"/>
                  </a:moveTo>
                  <a:cubicBezTo>
                    <a:pt x="354608" y="26172"/>
                    <a:pt x="158287" y="230431"/>
                    <a:pt x="104312" y="285464"/>
                  </a:cubicBezTo>
                  <a:cubicBezTo>
                    <a:pt x="50337" y="340497"/>
                    <a:pt x="69916" y="315097"/>
                    <a:pt x="53512" y="333089"/>
                  </a:cubicBezTo>
                  <a:cubicBezTo>
                    <a:pt x="37108" y="351081"/>
                    <a:pt x="-17925" y="421989"/>
                    <a:pt x="5887" y="393414"/>
                  </a:cubicBezTo>
                  <a:cubicBezTo>
                    <a:pt x="29699" y="364839"/>
                    <a:pt x="176279" y="190214"/>
                    <a:pt x="196387" y="161639"/>
                  </a:cubicBezTo>
                  <a:cubicBezTo>
                    <a:pt x="216495" y="133064"/>
                    <a:pt x="119129" y="224610"/>
                    <a:pt x="126537" y="221964"/>
                  </a:cubicBezTo>
                  <a:cubicBezTo>
                    <a:pt x="133945" y="219318"/>
                    <a:pt x="195329" y="188097"/>
                    <a:pt x="240837" y="145764"/>
                  </a:cubicBezTo>
                  <a:cubicBezTo>
                    <a:pt x="286345" y="103431"/>
                    <a:pt x="400116" y="-20394"/>
                    <a:pt x="377362" y="28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84253822-685A-D774-4EBE-DF502491F474}"/>
                </a:ext>
              </a:extLst>
            </p:cNvPr>
            <p:cNvSpPr/>
            <p:nvPr/>
          </p:nvSpPr>
          <p:spPr>
            <a:xfrm>
              <a:off x="6470607" y="5791159"/>
              <a:ext cx="266743" cy="219301"/>
            </a:xfrm>
            <a:custGeom>
              <a:avLst/>
              <a:gdLst>
                <a:gd name="connsiteX0" fmla="*/ 266743 w 266743"/>
                <a:gd name="connsiteY0" fmla="*/ 41 h 219301"/>
                <a:gd name="connsiteX1" fmla="*/ 117518 w 266743"/>
                <a:gd name="connsiteY1" fmla="*/ 117516 h 219301"/>
                <a:gd name="connsiteX2" fmla="*/ 43 w 266743"/>
                <a:gd name="connsiteY2" fmla="*/ 219116 h 219301"/>
                <a:gd name="connsiteX3" fmla="*/ 130218 w 266743"/>
                <a:gd name="connsiteY3" fmla="*/ 92116 h 219301"/>
                <a:gd name="connsiteX4" fmla="*/ 41318 w 266743"/>
                <a:gd name="connsiteY4" fmla="*/ 158791 h 219301"/>
                <a:gd name="connsiteX5" fmla="*/ 117518 w 266743"/>
                <a:gd name="connsiteY5" fmla="*/ 104816 h 219301"/>
                <a:gd name="connsiteX6" fmla="*/ 266743 w 266743"/>
                <a:gd name="connsiteY6" fmla="*/ 41 h 21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743" h="219301">
                  <a:moveTo>
                    <a:pt x="266743" y="41"/>
                  </a:moveTo>
                  <a:cubicBezTo>
                    <a:pt x="266743" y="2158"/>
                    <a:pt x="161968" y="81004"/>
                    <a:pt x="117518" y="117516"/>
                  </a:cubicBezTo>
                  <a:cubicBezTo>
                    <a:pt x="73068" y="154028"/>
                    <a:pt x="-2074" y="223349"/>
                    <a:pt x="43" y="219116"/>
                  </a:cubicBezTo>
                  <a:cubicBezTo>
                    <a:pt x="2160" y="214883"/>
                    <a:pt x="123339" y="102170"/>
                    <a:pt x="130218" y="92116"/>
                  </a:cubicBezTo>
                  <a:cubicBezTo>
                    <a:pt x="137097" y="82062"/>
                    <a:pt x="43435" y="156674"/>
                    <a:pt x="41318" y="158791"/>
                  </a:cubicBezTo>
                  <a:cubicBezTo>
                    <a:pt x="39201" y="160908"/>
                    <a:pt x="76243" y="132333"/>
                    <a:pt x="117518" y="104816"/>
                  </a:cubicBezTo>
                  <a:cubicBezTo>
                    <a:pt x="158793" y="77299"/>
                    <a:pt x="266743" y="-2076"/>
                    <a:pt x="266743" y="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79B66516-0075-64F3-C83A-898B115B9A1F}"/>
                </a:ext>
              </a:extLst>
            </p:cNvPr>
            <p:cNvSpPr/>
            <p:nvPr/>
          </p:nvSpPr>
          <p:spPr>
            <a:xfrm>
              <a:off x="6794354" y="5670045"/>
              <a:ext cx="220086" cy="327535"/>
            </a:xfrm>
            <a:custGeom>
              <a:avLst/>
              <a:gdLst>
                <a:gd name="connsiteX0" fmla="*/ 219221 w 220086"/>
                <a:gd name="connsiteY0" fmla="*/ 505 h 327535"/>
                <a:gd name="connsiteX1" fmla="*/ 120796 w 220086"/>
                <a:gd name="connsiteY1" fmla="*/ 159255 h 327535"/>
                <a:gd name="connsiteX2" fmla="*/ 146 w 220086"/>
                <a:gd name="connsiteY2" fmla="*/ 327530 h 327535"/>
                <a:gd name="connsiteX3" fmla="*/ 95396 w 220086"/>
                <a:gd name="connsiteY3" fmla="*/ 165605 h 327535"/>
                <a:gd name="connsiteX4" fmla="*/ 63646 w 220086"/>
                <a:gd name="connsiteY4" fmla="*/ 213230 h 327535"/>
                <a:gd name="connsiteX5" fmla="*/ 219221 w 220086"/>
                <a:gd name="connsiteY5" fmla="*/ 505 h 32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0086" h="327535">
                  <a:moveTo>
                    <a:pt x="219221" y="505"/>
                  </a:moveTo>
                  <a:cubicBezTo>
                    <a:pt x="228746" y="-8491"/>
                    <a:pt x="157308" y="104751"/>
                    <a:pt x="120796" y="159255"/>
                  </a:cubicBezTo>
                  <a:cubicBezTo>
                    <a:pt x="84283" y="213759"/>
                    <a:pt x="4379" y="326472"/>
                    <a:pt x="146" y="327530"/>
                  </a:cubicBezTo>
                  <a:cubicBezTo>
                    <a:pt x="-4087" y="328588"/>
                    <a:pt x="84813" y="184655"/>
                    <a:pt x="95396" y="165605"/>
                  </a:cubicBezTo>
                  <a:cubicBezTo>
                    <a:pt x="105979" y="146555"/>
                    <a:pt x="45125" y="237042"/>
                    <a:pt x="63646" y="213230"/>
                  </a:cubicBezTo>
                  <a:cubicBezTo>
                    <a:pt x="82167" y="189418"/>
                    <a:pt x="209696" y="9501"/>
                    <a:pt x="219221" y="5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67337A26-E3B6-FE75-5587-DECBA10A2780}"/>
                </a:ext>
              </a:extLst>
            </p:cNvPr>
            <p:cNvSpPr/>
            <p:nvPr/>
          </p:nvSpPr>
          <p:spPr>
            <a:xfrm>
              <a:off x="6837176" y="5860463"/>
              <a:ext cx="160641" cy="149318"/>
            </a:xfrm>
            <a:custGeom>
              <a:avLst/>
              <a:gdLst>
                <a:gd name="connsiteX0" fmla="*/ 160524 w 160641"/>
                <a:gd name="connsiteY0" fmla="*/ 587 h 149318"/>
                <a:gd name="connsiteX1" fmla="*/ 49399 w 160641"/>
                <a:gd name="connsiteY1" fmla="*/ 105362 h 149318"/>
                <a:gd name="connsiteX2" fmla="*/ 1774 w 160641"/>
                <a:gd name="connsiteY2" fmla="*/ 146637 h 149318"/>
                <a:gd name="connsiteX3" fmla="*/ 106549 w 160641"/>
                <a:gd name="connsiteY3" fmla="*/ 35512 h 149318"/>
                <a:gd name="connsiteX4" fmla="*/ 71624 w 160641"/>
                <a:gd name="connsiteY4" fmla="*/ 60912 h 149318"/>
                <a:gd name="connsiteX5" fmla="*/ 160524 w 160641"/>
                <a:gd name="connsiteY5" fmla="*/ 587 h 14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641" h="149318">
                  <a:moveTo>
                    <a:pt x="160524" y="587"/>
                  </a:moveTo>
                  <a:cubicBezTo>
                    <a:pt x="156820" y="7995"/>
                    <a:pt x="75857" y="81020"/>
                    <a:pt x="49399" y="105362"/>
                  </a:cubicBezTo>
                  <a:cubicBezTo>
                    <a:pt x="22941" y="129704"/>
                    <a:pt x="-7751" y="158279"/>
                    <a:pt x="1774" y="146637"/>
                  </a:cubicBezTo>
                  <a:cubicBezTo>
                    <a:pt x="11299" y="134995"/>
                    <a:pt x="94907" y="49799"/>
                    <a:pt x="106549" y="35512"/>
                  </a:cubicBezTo>
                  <a:cubicBezTo>
                    <a:pt x="118191" y="21225"/>
                    <a:pt x="64216" y="63558"/>
                    <a:pt x="71624" y="60912"/>
                  </a:cubicBezTo>
                  <a:cubicBezTo>
                    <a:pt x="79032" y="58266"/>
                    <a:pt x="164228" y="-6821"/>
                    <a:pt x="160524" y="5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9A90A3C2-672E-F874-9FD6-2EAE8A628AE4}"/>
                </a:ext>
              </a:extLst>
            </p:cNvPr>
            <p:cNvSpPr/>
            <p:nvPr/>
          </p:nvSpPr>
          <p:spPr>
            <a:xfrm>
              <a:off x="6130925" y="5997375"/>
              <a:ext cx="814325" cy="54204"/>
            </a:xfrm>
            <a:custGeom>
              <a:avLst/>
              <a:gdLst>
                <a:gd name="connsiteX0" fmla="*/ 0 w 814325"/>
                <a:gd name="connsiteY0" fmla="*/ 54175 h 54204"/>
                <a:gd name="connsiteX1" fmla="*/ 479425 w 814325"/>
                <a:gd name="connsiteY1" fmla="*/ 22425 h 54204"/>
                <a:gd name="connsiteX2" fmla="*/ 682625 w 814325"/>
                <a:gd name="connsiteY2" fmla="*/ 25600 h 54204"/>
                <a:gd name="connsiteX3" fmla="*/ 650875 w 814325"/>
                <a:gd name="connsiteY3" fmla="*/ 200 h 54204"/>
                <a:gd name="connsiteX4" fmla="*/ 812800 w 814325"/>
                <a:gd name="connsiteY4" fmla="*/ 41475 h 54204"/>
                <a:gd name="connsiteX5" fmla="*/ 701675 w 814325"/>
                <a:gd name="connsiteY5" fmla="*/ 3375 h 54204"/>
                <a:gd name="connsiteX6" fmla="*/ 247650 w 814325"/>
                <a:gd name="connsiteY6" fmla="*/ 12900 h 54204"/>
                <a:gd name="connsiteX7" fmla="*/ 365125 w 814325"/>
                <a:gd name="connsiteY7" fmla="*/ 16075 h 54204"/>
                <a:gd name="connsiteX8" fmla="*/ 0 w 814325"/>
                <a:gd name="connsiteY8" fmla="*/ 54175 h 54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4325" h="54204">
                  <a:moveTo>
                    <a:pt x="0" y="54175"/>
                  </a:moveTo>
                  <a:cubicBezTo>
                    <a:pt x="19050" y="55233"/>
                    <a:pt x="365654" y="27187"/>
                    <a:pt x="479425" y="22425"/>
                  </a:cubicBezTo>
                  <a:cubicBezTo>
                    <a:pt x="593196" y="17663"/>
                    <a:pt x="654050" y="29304"/>
                    <a:pt x="682625" y="25600"/>
                  </a:cubicBezTo>
                  <a:cubicBezTo>
                    <a:pt x="711200" y="21896"/>
                    <a:pt x="629179" y="-2446"/>
                    <a:pt x="650875" y="200"/>
                  </a:cubicBezTo>
                  <a:cubicBezTo>
                    <a:pt x="672571" y="2846"/>
                    <a:pt x="804333" y="40946"/>
                    <a:pt x="812800" y="41475"/>
                  </a:cubicBezTo>
                  <a:cubicBezTo>
                    <a:pt x="821267" y="42004"/>
                    <a:pt x="795867" y="8137"/>
                    <a:pt x="701675" y="3375"/>
                  </a:cubicBezTo>
                  <a:cubicBezTo>
                    <a:pt x="607483" y="-1387"/>
                    <a:pt x="303742" y="10783"/>
                    <a:pt x="247650" y="12900"/>
                  </a:cubicBezTo>
                  <a:cubicBezTo>
                    <a:pt x="191558" y="15017"/>
                    <a:pt x="404283" y="11842"/>
                    <a:pt x="365125" y="16075"/>
                  </a:cubicBezTo>
                  <a:lnTo>
                    <a:pt x="0" y="54175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B14144BD-1C4A-D8CA-826E-7530FFE107C3}"/>
                </a:ext>
              </a:extLst>
            </p:cNvPr>
            <p:cNvSpPr/>
            <p:nvPr/>
          </p:nvSpPr>
          <p:spPr>
            <a:xfrm>
              <a:off x="6138243" y="6178338"/>
              <a:ext cx="783738" cy="28895"/>
            </a:xfrm>
            <a:custGeom>
              <a:avLst/>
              <a:gdLst>
                <a:gd name="connsiteX0" fmla="*/ 24432 w 783738"/>
                <a:gd name="connsiteY0" fmla="*/ 16087 h 28895"/>
                <a:gd name="connsiteX1" fmla="*/ 84757 w 783738"/>
                <a:gd name="connsiteY1" fmla="*/ 28787 h 28895"/>
                <a:gd name="connsiteX2" fmla="*/ 719757 w 783738"/>
                <a:gd name="connsiteY2" fmla="*/ 9737 h 28895"/>
                <a:gd name="connsiteX3" fmla="*/ 319707 w 783738"/>
                <a:gd name="connsiteY3" fmla="*/ 6562 h 28895"/>
                <a:gd name="connsiteX4" fmla="*/ 770557 w 783738"/>
                <a:gd name="connsiteY4" fmla="*/ 3387 h 28895"/>
                <a:gd name="connsiteX5" fmla="*/ 637207 w 783738"/>
                <a:gd name="connsiteY5" fmla="*/ 212 h 28895"/>
                <a:gd name="connsiteX6" fmla="*/ 367332 w 783738"/>
                <a:gd name="connsiteY6" fmla="*/ 9737 h 28895"/>
                <a:gd name="connsiteX7" fmla="*/ 24432 w 783738"/>
                <a:gd name="connsiteY7" fmla="*/ 16087 h 28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3738" h="28895">
                  <a:moveTo>
                    <a:pt x="24432" y="16087"/>
                  </a:moveTo>
                  <a:cubicBezTo>
                    <a:pt x="-3349" y="22966"/>
                    <a:pt x="-31130" y="29845"/>
                    <a:pt x="84757" y="28787"/>
                  </a:cubicBezTo>
                  <a:cubicBezTo>
                    <a:pt x="200644" y="27729"/>
                    <a:pt x="680599" y="13441"/>
                    <a:pt x="719757" y="9737"/>
                  </a:cubicBezTo>
                  <a:cubicBezTo>
                    <a:pt x="758915" y="6033"/>
                    <a:pt x="311240" y="7620"/>
                    <a:pt x="319707" y="6562"/>
                  </a:cubicBezTo>
                  <a:cubicBezTo>
                    <a:pt x="328174" y="5504"/>
                    <a:pt x="717640" y="4445"/>
                    <a:pt x="770557" y="3387"/>
                  </a:cubicBezTo>
                  <a:cubicBezTo>
                    <a:pt x="823474" y="2329"/>
                    <a:pt x="704411" y="-846"/>
                    <a:pt x="637207" y="212"/>
                  </a:cubicBezTo>
                  <a:cubicBezTo>
                    <a:pt x="570003" y="1270"/>
                    <a:pt x="367332" y="9737"/>
                    <a:pt x="367332" y="9737"/>
                  </a:cubicBezTo>
                  <a:lnTo>
                    <a:pt x="24432" y="16087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D7ECD757-29DE-9F4B-6D2D-A927FD6ECDA2}"/>
                </a:ext>
              </a:extLst>
            </p:cNvPr>
            <p:cNvSpPr/>
            <p:nvPr/>
          </p:nvSpPr>
          <p:spPr>
            <a:xfrm>
              <a:off x="6891514" y="6026147"/>
              <a:ext cx="90422" cy="216694"/>
            </a:xfrm>
            <a:custGeom>
              <a:avLst/>
              <a:gdLst>
                <a:gd name="connsiteX0" fmla="*/ 52211 w 90422"/>
                <a:gd name="connsiteY0" fmla="*/ 3 h 216694"/>
                <a:gd name="connsiteX1" fmla="*/ 33161 w 90422"/>
                <a:gd name="connsiteY1" fmla="*/ 85728 h 216694"/>
                <a:gd name="connsiteX2" fmla="*/ 36336 w 90422"/>
                <a:gd name="connsiteY2" fmla="*/ 130178 h 216694"/>
                <a:gd name="connsiteX3" fmla="*/ 90311 w 90422"/>
                <a:gd name="connsiteY3" fmla="*/ 215903 h 216694"/>
                <a:gd name="connsiteX4" fmla="*/ 49036 w 90422"/>
                <a:gd name="connsiteY4" fmla="*/ 168278 h 216694"/>
                <a:gd name="connsiteX5" fmla="*/ 1411 w 90422"/>
                <a:gd name="connsiteY5" fmla="*/ 92078 h 216694"/>
                <a:gd name="connsiteX6" fmla="*/ 14111 w 90422"/>
                <a:gd name="connsiteY6" fmla="*/ 139703 h 216694"/>
                <a:gd name="connsiteX7" fmla="*/ 29986 w 90422"/>
                <a:gd name="connsiteY7" fmla="*/ 47628 h 216694"/>
                <a:gd name="connsiteX8" fmla="*/ 10936 w 90422"/>
                <a:gd name="connsiteY8" fmla="*/ 88903 h 216694"/>
                <a:gd name="connsiteX9" fmla="*/ 52211 w 90422"/>
                <a:gd name="connsiteY9" fmla="*/ 3 h 216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422" h="216694">
                  <a:moveTo>
                    <a:pt x="52211" y="3"/>
                  </a:moveTo>
                  <a:cubicBezTo>
                    <a:pt x="55915" y="-526"/>
                    <a:pt x="35807" y="64032"/>
                    <a:pt x="33161" y="85728"/>
                  </a:cubicBezTo>
                  <a:cubicBezTo>
                    <a:pt x="30515" y="107424"/>
                    <a:pt x="26811" y="108482"/>
                    <a:pt x="36336" y="130178"/>
                  </a:cubicBezTo>
                  <a:cubicBezTo>
                    <a:pt x="45861" y="151874"/>
                    <a:pt x="88194" y="209553"/>
                    <a:pt x="90311" y="215903"/>
                  </a:cubicBezTo>
                  <a:cubicBezTo>
                    <a:pt x="92428" y="222253"/>
                    <a:pt x="63853" y="188915"/>
                    <a:pt x="49036" y="168278"/>
                  </a:cubicBezTo>
                  <a:cubicBezTo>
                    <a:pt x="34219" y="147641"/>
                    <a:pt x="7232" y="96840"/>
                    <a:pt x="1411" y="92078"/>
                  </a:cubicBezTo>
                  <a:cubicBezTo>
                    <a:pt x="-4410" y="87316"/>
                    <a:pt x="9348" y="147111"/>
                    <a:pt x="14111" y="139703"/>
                  </a:cubicBezTo>
                  <a:cubicBezTo>
                    <a:pt x="18873" y="132295"/>
                    <a:pt x="30515" y="56095"/>
                    <a:pt x="29986" y="47628"/>
                  </a:cubicBezTo>
                  <a:cubicBezTo>
                    <a:pt x="29457" y="39161"/>
                    <a:pt x="8290" y="92607"/>
                    <a:pt x="10936" y="88903"/>
                  </a:cubicBezTo>
                  <a:cubicBezTo>
                    <a:pt x="13582" y="85199"/>
                    <a:pt x="48507" y="532"/>
                    <a:pt x="52211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2CE32B86-741E-0CCD-48BF-B87A34C898CE}"/>
                </a:ext>
              </a:extLst>
            </p:cNvPr>
            <p:cNvSpPr/>
            <p:nvPr/>
          </p:nvSpPr>
          <p:spPr>
            <a:xfrm>
              <a:off x="6939113" y="6169513"/>
              <a:ext cx="515985" cy="961362"/>
            </a:xfrm>
            <a:custGeom>
              <a:avLst/>
              <a:gdLst>
                <a:gd name="connsiteX0" fmla="*/ 14137 w 515985"/>
                <a:gd name="connsiteY0" fmla="*/ 15387 h 961362"/>
                <a:gd name="connsiteX1" fmla="*/ 357037 w 515985"/>
                <a:gd name="connsiteY1" fmla="*/ 548787 h 961362"/>
                <a:gd name="connsiteX2" fmla="*/ 258612 w 515985"/>
                <a:gd name="connsiteY2" fmla="*/ 415437 h 961362"/>
                <a:gd name="connsiteX3" fmla="*/ 125262 w 515985"/>
                <a:gd name="connsiteY3" fmla="*/ 234462 h 961362"/>
                <a:gd name="connsiteX4" fmla="*/ 395137 w 515985"/>
                <a:gd name="connsiteY4" fmla="*/ 590062 h 961362"/>
                <a:gd name="connsiteX5" fmla="*/ 499912 w 515985"/>
                <a:gd name="connsiteY5" fmla="*/ 942487 h 961362"/>
                <a:gd name="connsiteX6" fmla="*/ 474512 w 515985"/>
                <a:gd name="connsiteY6" fmla="*/ 837712 h 961362"/>
                <a:gd name="connsiteX7" fmla="*/ 118912 w 515985"/>
                <a:gd name="connsiteY7" fmla="*/ 202712 h 961362"/>
                <a:gd name="connsiteX8" fmla="*/ 68112 w 515985"/>
                <a:gd name="connsiteY8" fmla="*/ 132862 h 961362"/>
                <a:gd name="connsiteX9" fmla="*/ 64937 w 515985"/>
                <a:gd name="connsiteY9" fmla="*/ 142387 h 961362"/>
                <a:gd name="connsiteX10" fmla="*/ 14137 w 515985"/>
                <a:gd name="connsiteY10" fmla="*/ 15387 h 96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5985" h="961362">
                  <a:moveTo>
                    <a:pt x="14137" y="15387"/>
                  </a:moveTo>
                  <a:cubicBezTo>
                    <a:pt x="62820" y="83120"/>
                    <a:pt x="316291" y="482112"/>
                    <a:pt x="357037" y="548787"/>
                  </a:cubicBezTo>
                  <a:cubicBezTo>
                    <a:pt x="397783" y="615462"/>
                    <a:pt x="258612" y="415437"/>
                    <a:pt x="258612" y="415437"/>
                  </a:cubicBezTo>
                  <a:cubicBezTo>
                    <a:pt x="219983" y="363050"/>
                    <a:pt x="102508" y="205358"/>
                    <a:pt x="125262" y="234462"/>
                  </a:cubicBezTo>
                  <a:cubicBezTo>
                    <a:pt x="148016" y="263566"/>
                    <a:pt x="332695" y="472058"/>
                    <a:pt x="395137" y="590062"/>
                  </a:cubicBezTo>
                  <a:cubicBezTo>
                    <a:pt x="457579" y="708066"/>
                    <a:pt x="486683" y="901212"/>
                    <a:pt x="499912" y="942487"/>
                  </a:cubicBezTo>
                  <a:cubicBezTo>
                    <a:pt x="513141" y="983762"/>
                    <a:pt x="538012" y="961008"/>
                    <a:pt x="474512" y="837712"/>
                  </a:cubicBezTo>
                  <a:cubicBezTo>
                    <a:pt x="411012" y="714416"/>
                    <a:pt x="186645" y="320187"/>
                    <a:pt x="118912" y="202712"/>
                  </a:cubicBezTo>
                  <a:cubicBezTo>
                    <a:pt x="51179" y="85237"/>
                    <a:pt x="68112" y="132862"/>
                    <a:pt x="68112" y="132862"/>
                  </a:cubicBezTo>
                  <a:cubicBezTo>
                    <a:pt x="59116" y="122808"/>
                    <a:pt x="72345" y="160379"/>
                    <a:pt x="64937" y="142387"/>
                  </a:cubicBezTo>
                  <a:cubicBezTo>
                    <a:pt x="57529" y="124395"/>
                    <a:pt x="-34546" y="-52346"/>
                    <a:pt x="14137" y="153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BBBEDF41-F5B3-B6EC-F915-2AADF57EAA70}"/>
                </a:ext>
              </a:extLst>
            </p:cNvPr>
            <p:cNvSpPr/>
            <p:nvPr/>
          </p:nvSpPr>
          <p:spPr>
            <a:xfrm>
              <a:off x="5984696" y="6143565"/>
              <a:ext cx="162250" cy="717651"/>
            </a:xfrm>
            <a:custGeom>
              <a:avLst/>
              <a:gdLst>
                <a:gd name="connsiteX0" fmla="*/ 162104 w 162250"/>
                <a:gd name="connsiteY0" fmla="*/ 60 h 717651"/>
                <a:gd name="connsiteX1" fmla="*/ 63679 w 162250"/>
                <a:gd name="connsiteY1" fmla="*/ 282635 h 717651"/>
                <a:gd name="connsiteX2" fmla="*/ 179 w 162250"/>
                <a:gd name="connsiteY2" fmla="*/ 717610 h 717651"/>
                <a:gd name="connsiteX3" fmla="*/ 82729 w 162250"/>
                <a:gd name="connsiteY3" fmla="*/ 257235 h 717651"/>
                <a:gd name="connsiteX4" fmla="*/ 85904 w 162250"/>
                <a:gd name="connsiteY4" fmla="*/ 304860 h 717651"/>
                <a:gd name="connsiteX5" fmla="*/ 162104 w 162250"/>
                <a:gd name="connsiteY5" fmla="*/ 60 h 71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250" h="717651">
                  <a:moveTo>
                    <a:pt x="162104" y="60"/>
                  </a:moveTo>
                  <a:cubicBezTo>
                    <a:pt x="158400" y="-3644"/>
                    <a:pt x="90666" y="163043"/>
                    <a:pt x="63679" y="282635"/>
                  </a:cubicBezTo>
                  <a:cubicBezTo>
                    <a:pt x="36691" y="402227"/>
                    <a:pt x="-2996" y="721843"/>
                    <a:pt x="179" y="717610"/>
                  </a:cubicBezTo>
                  <a:cubicBezTo>
                    <a:pt x="3354" y="713377"/>
                    <a:pt x="68441" y="326027"/>
                    <a:pt x="82729" y="257235"/>
                  </a:cubicBezTo>
                  <a:cubicBezTo>
                    <a:pt x="97016" y="188443"/>
                    <a:pt x="73733" y="344018"/>
                    <a:pt x="85904" y="304860"/>
                  </a:cubicBezTo>
                  <a:cubicBezTo>
                    <a:pt x="98075" y="265702"/>
                    <a:pt x="165808" y="3764"/>
                    <a:pt x="162104" y="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3696CF2C-6E8D-6AD4-835D-6B171B6DFDF8}"/>
                </a:ext>
              </a:extLst>
            </p:cNvPr>
            <p:cNvSpPr/>
            <p:nvPr/>
          </p:nvSpPr>
          <p:spPr>
            <a:xfrm>
              <a:off x="5937244" y="6810179"/>
              <a:ext cx="79416" cy="884110"/>
            </a:xfrm>
            <a:custGeom>
              <a:avLst/>
              <a:gdLst>
                <a:gd name="connsiteX0" fmla="*/ 79381 w 79416"/>
                <a:gd name="connsiteY0" fmla="*/ 196 h 884110"/>
                <a:gd name="connsiteX1" fmla="*/ 44456 w 79416"/>
                <a:gd name="connsiteY1" fmla="*/ 247846 h 884110"/>
                <a:gd name="connsiteX2" fmla="*/ 6 w 79416"/>
                <a:gd name="connsiteY2" fmla="*/ 882846 h 884110"/>
                <a:gd name="connsiteX3" fmla="*/ 47631 w 79416"/>
                <a:gd name="connsiteY3" fmla="*/ 66871 h 884110"/>
                <a:gd name="connsiteX4" fmla="*/ 38106 w 79416"/>
                <a:gd name="connsiteY4" fmla="*/ 203396 h 884110"/>
                <a:gd name="connsiteX5" fmla="*/ 79381 w 79416"/>
                <a:gd name="connsiteY5" fmla="*/ 196 h 88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416" h="884110">
                  <a:moveTo>
                    <a:pt x="79381" y="196"/>
                  </a:moveTo>
                  <a:cubicBezTo>
                    <a:pt x="80439" y="7604"/>
                    <a:pt x="57685" y="100738"/>
                    <a:pt x="44456" y="247846"/>
                  </a:cubicBezTo>
                  <a:cubicBezTo>
                    <a:pt x="31227" y="394954"/>
                    <a:pt x="-523" y="913009"/>
                    <a:pt x="6" y="882846"/>
                  </a:cubicBezTo>
                  <a:cubicBezTo>
                    <a:pt x="535" y="852684"/>
                    <a:pt x="41281" y="180113"/>
                    <a:pt x="47631" y="66871"/>
                  </a:cubicBezTo>
                  <a:cubicBezTo>
                    <a:pt x="53981" y="-46371"/>
                    <a:pt x="30698" y="209217"/>
                    <a:pt x="38106" y="203396"/>
                  </a:cubicBezTo>
                  <a:cubicBezTo>
                    <a:pt x="45514" y="197575"/>
                    <a:pt x="78323" y="-7212"/>
                    <a:pt x="79381" y="1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E924B0A4-3384-F27C-4E52-B7F5F009E87A}"/>
                </a:ext>
              </a:extLst>
            </p:cNvPr>
            <p:cNvSpPr/>
            <p:nvPr/>
          </p:nvSpPr>
          <p:spPr>
            <a:xfrm>
              <a:off x="5927716" y="7605346"/>
              <a:ext cx="51052" cy="1236374"/>
            </a:xfrm>
            <a:custGeom>
              <a:avLst/>
              <a:gdLst>
                <a:gd name="connsiteX0" fmla="*/ 50809 w 51052"/>
                <a:gd name="connsiteY0" fmla="*/ 1954 h 1236374"/>
                <a:gd name="connsiteX1" fmla="*/ 25409 w 51052"/>
                <a:gd name="connsiteY1" fmla="*/ 208329 h 1236374"/>
                <a:gd name="connsiteX2" fmla="*/ 9 w 51052"/>
                <a:gd name="connsiteY2" fmla="*/ 617904 h 1236374"/>
                <a:gd name="connsiteX3" fmla="*/ 22234 w 51052"/>
                <a:gd name="connsiteY3" fmla="*/ 522654 h 1236374"/>
                <a:gd name="connsiteX4" fmla="*/ 9534 w 51052"/>
                <a:gd name="connsiteY4" fmla="*/ 754429 h 1236374"/>
                <a:gd name="connsiteX5" fmla="*/ 25409 w 51052"/>
                <a:gd name="connsiteY5" fmla="*/ 1075104 h 1236374"/>
                <a:gd name="connsiteX6" fmla="*/ 41284 w 51052"/>
                <a:gd name="connsiteY6" fmla="*/ 1233854 h 1236374"/>
                <a:gd name="connsiteX7" fmla="*/ 38109 w 51052"/>
                <a:gd name="connsiteY7" fmla="*/ 957629 h 1236374"/>
                <a:gd name="connsiteX8" fmla="*/ 9534 w 51052"/>
                <a:gd name="connsiteY8" fmla="*/ 160704 h 1236374"/>
                <a:gd name="connsiteX9" fmla="*/ 50809 w 51052"/>
                <a:gd name="connsiteY9" fmla="*/ 1954 h 123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052" h="1236374">
                  <a:moveTo>
                    <a:pt x="50809" y="1954"/>
                  </a:moveTo>
                  <a:cubicBezTo>
                    <a:pt x="53455" y="9891"/>
                    <a:pt x="33876" y="105671"/>
                    <a:pt x="25409" y="208329"/>
                  </a:cubicBezTo>
                  <a:cubicBezTo>
                    <a:pt x="16942" y="310987"/>
                    <a:pt x="538" y="565517"/>
                    <a:pt x="9" y="617904"/>
                  </a:cubicBezTo>
                  <a:cubicBezTo>
                    <a:pt x="-520" y="670291"/>
                    <a:pt x="20647" y="499900"/>
                    <a:pt x="22234" y="522654"/>
                  </a:cubicBezTo>
                  <a:cubicBezTo>
                    <a:pt x="23821" y="545408"/>
                    <a:pt x="9005" y="662354"/>
                    <a:pt x="9534" y="754429"/>
                  </a:cubicBezTo>
                  <a:cubicBezTo>
                    <a:pt x="10063" y="846504"/>
                    <a:pt x="20117" y="995200"/>
                    <a:pt x="25409" y="1075104"/>
                  </a:cubicBezTo>
                  <a:cubicBezTo>
                    <a:pt x="30701" y="1155008"/>
                    <a:pt x="39167" y="1253433"/>
                    <a:pt x="41284" y="1233854"/>
                  </a:cubicBezTo>
                  <a:cubicBezTo>
                    <a:pt x="43401" y="1214275"/>
                    <a:pt x="43401" y="1136487"/>
                    <a:pt x="38109" y="957629"/>
                  </a:cubicBezTo>
                  <a:cubicBezTo>
                    <a:pt x="32817" y="778771"/>
                    <a:pt x="7947" y="317866"/>
                    <a:pt x="9534" y="160704"/>
                  </a:cubicBezTo>
                  <a:cubicBezTo>
                    <a:pt x="11121" y="3542"/>
                    <a:pt x="48163" y="-5983"/>
                    <a:pt x="50809" y="19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A70DF134-3AF4-0941-CA13-721746B01223}"/>
                </a:ext>
              </a:extLst>
            </p:cNvPr>
            <p:cNvSpPr/>
            <p:nvPr/>
          </p:nvSpPr>
          <p:spPr>
            <a:xfrm>
              <a:off x="6082935" y="6257900"/>
              <a:ext cx="115016" cy="829274"/>
            </a:xfrm>
            <a:custGeom>
              <a:avLst/>
              <a:gdLst>
                <a:gd name="connsiteX0" fmla="*/ 114665 w 115016"/>
                <a:gd name="connsiteY0" fmla="*/ 25 h 829274"/>
                <a:gd name="connsiteX1" fmla="*/ 76565 w 115016"/>
                <a:gd name="connsiteY1" fmla="*/ 203225 h 829274"/>
                <a:gd name="connsiteX2" fmla="*/ 22590 w 115016"/>
                <a:gd name="connsiteY2" fmla="*/ 463575 h 829274"/>
                <a:gd name="connsiteX3" fmla="*/ 365 w 115016"/>
                <a:gd name="connsiteY3" fmla="*/ 828700 h 829274"/>
                <a:gd name="connsiteX4" fmla="*/ 38465 w 115016"/>
                <a:gd name="connsiteY4" fmla="*/ 374675 h 829274"/>
                <a:gd name="connsiteX5" fmla="*/ 54340 w 115016"/>
                <a:gd name="connsiteY5" fmla="*/ 215925 h 829274"/>
                <a:gd name="connsiteX6" fmla="*/ 114665 w 115016"/>
                <a:gd name="connsiteY6" fmla="*/ 25 h 829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016" h="829274">
                  <a:moveTo>
                    <a:pt x="114665" y="25"/>
                  </a:moveTo>
                  <a:cubicBezTo>
                    <a:pt x="118369" y="-2092"/>
                    <a:pt x="91911" y="125967"/>
                    <a:pt x="76565" y="203225"/>
                  </a:cubicBezTo>
                  <a:cubicBezTo>
                    <a:pt x="61219" y="280483"/>
                    <a:pt x="35290" y="359329"/>
                    <a:pt x="22590" y="463575"/>
                  </a:cubicBezTo>
                  <a:cubicBezTo>
                    <a:pt x="9890" y="567821"/>
                    <a:pt x="-2281" y="843517"/>
                    <a:pt x="365" y="828700"/>
                  </a:cubicBezTo>
                  <a:cubicBezTo>
                    <a:pt x="3011" y="813883"/>
                    <a:pt x="29469" y="476804"/>
                    <a:pt x="38465" y="374675"/>
                  </a:cubicBezTo>
                  <a:cubicBezTo>
                    <a:pt x="47461" y="272546"/>
                    <a:pt x="43757" y="274133"/>
                    <a:pt x="54340" y="215925"/>
                  </a:cubicBezTo>
                  <a:cubicBezTo>
                    <a:pt x="64923" y="157717"/>
                    <a:pt x="110961" y="2142"/>
                    <a:pt x="114665" y="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14E61A27-07B4-4661-403C-1640E43091E6}"/>
                </a:ext>
              </a:extLst>
            </p:cNvPr>
            <p:cNvSpPr/>
            <p:nvPr/>
          </p:nvSpPr>
          <p:spPr>
            <a:xfrm>
              <a:off x="6066268" y="7151826"/>
              <a:ext cx="131832" cy="913788"/>
            </a:xfrm>
            <a:custGeom>
              <a:avLst/>
              <a:gdLst>
                <a:gd name="connsiteX0" fmla="*/ 1157 w 131832"/>
                <a:gd name="connsiteY0" fmla="*/ 4624 h 913788"/>
                <a:gd name="connsiteX1" fmla="*/ 77357 w 131832"/>
                <a:gd name="connsiteY1" fmla="*/ 541199 h 913788"/>
                <a:gd name="connsiteX2" fmla="*/ 131332 w 131832"/>
                <a:gd name="connsiteY2" fmla="*/ 912674 h 913788"/>
                <a:gd name="connsiteX3" fmla="*/ 99582 w 131832"/>
                <a:gd name="connsiteY3" fmla="*/ 639624 h 913788"/>
                <a:gd name="connsiteX4" fmla="*/ 23382 w 131832"/>
                <a:gd name="connsiteY4" fmla="*/ 185599 h 913788"/>
                <a:gd name="connsiteX5" fmla="*/ 29732 w 131832"/>
                <a:gd name="connsiteY5" fmla="*/ 274499 h 913788"/>
                <a:gd name="connsiteX6" fmla="*/ 1157 w 131832"/>
                <a:gd name="connsiteY6" fmla="*/ 4624 h 91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832" h="913788">
                  <a:moveTo>
                    <a:pt x="1157" y="4624"/>
                  </a:moveTo>
                  <a:cubicBezTo>
                    <a:pt x="9094" y="49074"/>
                    <a:pt x="55661" y="389857"/>
                    <a:pt x="77357" y="541199"/>
                  </a:cubicBezTo>
                  <a:cubicBezTo>
                    <a:pt x="99053" y="692541"/>
                    <a:pt x="127628" y="896270"/>
                    <a:pt x="131332" y="912674"/>
                  </a:cubicBezTo>
                  <a:cubicBezTo>
                    <a:pt x="135036" y="929078"/>
                    <a:pt x="117574" y="760803"/>
                    <a:pt x="99582" y="639624"/>
                  </a:cubicBezTo>
                  <a:cubicBezTo>
                    <a:pt x="81590" y="518445"/>
                    <a:pt x="35024" y="246453"/>
                    <a:pt x="23382" y="185599"/>
                  </a:cubicBezTo>
                  <a:cubicBezTo>
                    <a:pt x="11740" y="124745"/>
                    <a:pt x="30790" y="298841"/>
                    <a:pt x="29732" y="274499"/>
                  </a:cubicBezTo>
                  <a:cubicBezTo>
                    <a:pt x="28674" y="250157"/>
                    <a:pt x="-6780" y="-39826"/>
                    <a:pt x="1157" y="46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16F42B9B-E746-8C5D-56DC-E24A7628699A}"/>
                </a:ext>
              </a:extLst>
            </p:cNvPr>
            <p:cNvSpPr/>
            <p:nvPr/>
          </p:nvSpPr>
          <p:spPr>
            <a:xfrm>
              <a:off x="6114904" y="7714414"/>
              <a:ext cx="153142" cy="1106765"/>
            </a:xfrm>
            <a:custGeom>
              <a:avLst/>
              <a:gdLst>
                <a:gd name="connsiteX0" fmla="*/ 146 w 153142"/>
                <a:gd name="connsiteY0" fmla="*/ 4011 h 1106765"/>
                <a:gd name="connsiteX1" fmla="*/ 57296 w 153142"/>
                <a:gd name="connsiteY1" fmla="*/ 264361 h 1106765"/>
                <a:gd name="connsiteX2" fmla="*/ 66821 w 153142"/>
                <a:gd name="connsiteY2" fmla="*/ 448511 h 1106765"/>
                <a:gd name="connsiteX3" fmla="*/ 79521 w 153142"/>
                <a:gd name="connsiteY3" fmla="*/ 673936 h 1106765"/>
                <a:gd name="connsiteX4" fmla="*/ 152546 w 153142"/>
                <a:gd name="connsiteY4" fmla="*/ 1089861 h 1106765"/>
                <a:gd name="connsiteX5" fmla="*/ 111271 w 153142"/>
                <a:gd name="connsiteY5" fmla="*/ 985086 h 1106765"/>
                <a:gd name="connsiteX6" fmla="*/ 60471 w 153142"/>
                <a:gd name="connsiteY6" fmla="*/ 610436 h 1106765"/>
                <a:gd name="connsiteX7" fmla="*/ 63646 w 153142"/>
                <a:gd name="connsiteY7" fmla="*/ 489786 h 1106765"/>
                <a:gd name="connsiteX8" fmla="*/ 76346 w 153142"/>
                <a:gd name="connsiteY8" fmla="*/ 483436 h 1106765"/>
                <a:gd name="connsiteX9" fmla="*/ 146 w 153142"/>
                <a:gd name="connsiteY9" fmla="*/ 4011 h 110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142" h="1106765">
                  <a:moveTo>
                    <a:pt x="146" y="4011"/>
                  </a:moveTo>
                  <a:cubicBezTo>
                    <a:pt x="-3029" y="-32501"/>
                    <a:pt x="46183" y="190278"/>
                    <a:pt x="57296" y="264361"/>
                  </a:cubicBezTo>
                  <a:cubicBezTo>
                    <a:pt x="68409" y="338444"/>
                    <a:pt x="63117" y="380249"/>
                    <a:pt x="66821" y="448511"/>
                  </a:cubicBezTo>
                  <a:cubicBezTo>
                    <a:pt x="70525" y="516773"/>
                    <a:pt x="65234" y="567044"/>
                    <a:pt x="79521" y="673936"/>
                  </a:cubicBezTo>
                  <a:cubicBezTo>
                    <a:pt x="93808" y="780828"/>
                    <a:pt x="147254" y="1038003"/>
                    <a:pt x="152546" y="1089861"/>
                  </a:cubicBezTo>
                  <a:cubicBezTo>
                    <a:pt x="157838" y="1141719"/>
                    <a:pt x="126617" y="1064990"/>
                    <a:pt x="111271" y="985086"/>
                  </a:cubicBezTo>
                  <a:cubicBezTo>
                    <a:pt x="95925" y="905182"/>
                    <a:pt x="68409" y="692986"/>
                    <a:pt x="60471" y="610436"/>
                  </a:cubicBezTo>
                  <a:cubicBezTo>
                    <a:pt x="52534" y="527886"/>
                    <a:pt x="61000" y="510953"/>
                    <a:pt x="63646" y="489786"/>
                  </a:cubicBezTo>
                  <a:cubicBezTo>
                    <a:pt x="66292" y="468619"/>
                    <a:pt x="83225" y="563869"/>
                    <a:pt x="76346" y="483436"/>
                  </a:cubicBezTo>
                  <a:cubicBezTo>
                    <a:pt x="69467" y="403003"/>
                    <a:pt x="3321" y="40523"/>
                    <a:pt x="146" y="40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B45DB55E-6D57-EE22-A0B8-CCBB2A98CBB8}"/>
                </a:ext>
              </a:extLst>
            </p:cNvPr>
            <p:cNvSpPr/>
            <p:nvPr/>
          </p:nvSpPr>
          <p:spPr>
            <a:xfrm>
              <a:off x="6345626" y="6259784"/>
              <a:ext cx="99697" cy="893716"/>
            </a:xfrm>
            <a:custGeom>
              <a:avLst/>
              <a:gdLst>
                <a:gd name="connsiteX0" fmla="*/ 26599 w 99697"/>
                <a:gd name="connsiteY0" fmla="*/ 4491 h 893716"/>
                <a:gd name="connsiteX1" fmla="*/ 17074 w 99697"/>
                <a:gd name="connsiteY1" fmla="*/ 445816 h 893716"/>
                <a:gd name="connsiteX2" fmla="*/ 4374 w 99697"/>
                <a:gd name="connsiteY2" fmla="*/ 522016 h 893716"/>
                <a:gd name="connsiteX3" fmla="*/ 99624 w 99697"/>
                <a:gd name="connsiteY3" fmla="*/ 893491 h 893716"/>
                <a:gd name="connsiteX4" fmla="*/ 20249 w 99697"/>
                <a:gd name="connsiteY4" fmla="*/ 575991 h 893716"/>
                <a:gd name="connsiteX5" fmla="*/ 26599 w 99697"/>
                <a:gd name="connsiteY5" fmla="*/ 512491 h 893716"/>
                <a:gd name="connsiteX6" fmla="*/ 7549 w 99697"/>
                <a:gd name="connsiteY6" fmla="*/ 233091 h 893716"/>
                <a:gd name="connsiteX7" fmla="*/ 26599 w 99697"/>
                <a:gd name="connsiteY7" fmla="*/ 4491 h 89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97" h="893716">
                  <a:moveTo>
                    <a:pt x="26599" y="4491"/>
                  </a:moveTo>
                  <a:cubicBezTo>
                    <a:pt x="28186" y="39945"/>
                    <a:pt x="20778" y="359562"/>
                    <a:pt x="17074" y="445816"/>
                  </a:cubicBezTo>
                  <a:cubicBezTo>
                    <a:pt x="13370" y="532070"/>
                    <a:pt x="-9384" y="447404"/>
                    <a:pt x="4374" y="522016"/>
                  </a:cubicBezTo>
                  <a:cubicBezTo>
                    <a:pt x="18132" y="596629"/>
                    <a:pt x="96978" y="884495"/>
                    <a:pt x="99624" y="893491"/>
                  </a:cubicBezTo>
                  <a:cubicBezTo>
                    <a:pt x="102270" y="902487"/>
                    <a:pt x="32420" y="639491"/>
                    <a:pt x="20249" y="575991"/>
                  </a:cubicBezTo>
                  <a:cubicBezTo>
                    <a:pt x="8078" y="512491"/>
                    <a:pt x="28716" y="569641"/>
                    <a:pt x="26599" y="512491"/>
                  </a:cubicBezTo>
                  <a:cubicBezTo>
                    <a:pt x="24482" y="455341"/>
                    <a:pt x="10195" y="313524"/>
                    <a:pt x="7549" y="233091"/>
                  </a:cubicBezTo>
                  <a:cubicBezTo>
                    <a:pt x="4903" y="152658"/>
                    <a:pt x="25012" y="-30963"/>
                    <a:pt x="26599" y="44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D0663036-5EBE-6DAC-6EAC-E6EB598C8764}"/>
                </a:ext>
              </a:extLst>
            </p:cNvPr>
            <p:cNvSpPr/>
            <p:nvPr/>
          </p:nvSpPr>
          <p:spPr>
            <a:xfrm>
              <a:off x="6357025" y="6888839"/>
              <a:ext cx="315897" cy="1276113"/>
            </a:xfrm>
            <a:custGeom>
              <a:avLst/>
              <a:gdLst>
                <a:gd name="connsiteX0" fmla="*/ 8850 w 315897"/>
                <a:gd name="connsiteY0" fmla="*/ 4086 h 1276113"/>
                <a:gd name="connsiteX1" fmla="*/ 27900 w 315897"/>
                <a:gd name="connsiteY1" fmla="*/ 175536 h 1276113"/>
                <a:gd name="connsiteX2" fmla="*/ 78700 w 315897"/>
                <a:gd name="connsiteY2" fmla="*/ 493036 h 1276113"/>
                <a:gd name="connsiteX3" fmla="*/ 304125 w 315897"/>
                <a:gd name="connsiteY3" fmla="*/ 1251861 h 1276113"/>
                <a:gd name="connsiteX4" fmla="*/ 256500 w 315897"/>
                <a:gd name="connsiteY4" fmla="*/ 1020086 h 1276113"/>
                <a:gd name="connsiteX5" fmla="*/ 21550 w 315897"/>
                <a:gd name="connsiteY5" fmla="*/ 340636 h 1276113"/>
                <a:gd name="connsiteX6" fmla="*/ 8850 w 315897"/>
                <a:gd name="connsiteY6" fmla="*/ 4086 h 1276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5897" h="1276113">
                  <a:moveTo>
                    <a:pt x="8850" y="4086"/>
                  </a:moveTo>
                  <a:cubicBezTo>
                    <a:pt x="9908" y="-23431"/>
                    <a:pt x="16258" y="94044"/>
                    <a:pt x="27900" y="175536"/>
                  </a:cubicBezTo>
                  <a:cubicBezTo>
                    <a:pt x="39542" y="257028"/>
                    <a:pt x="32663" y="313649"/>
                    <a:pt x="78700" y="493036"/>
                  </a:cubicBezTo>
                  <a:cubicBezTo>
                    <a:pt x="124738" y="672424"/>
                    <a:pt x="274492" y="1164019"/>
                    <a:pt x="304125" y="1251861"/>
                  </a:cubicBezTo>
                  <a:cubicBezTo>
                    <a:pt x="333758" y="1339703"/>
                    <a:pt x="303596" y="1171957"/>
                    <a:pt x="256500" y="1020086"/>
                  </a:cubicBezTo>
                  <a:cubicBezTo>
                    <a:pt x="209404" y="868215"/>
                    <a:pt x="60179" y="515261"/>
                    <a:pt x="21550" y="340636"/>
                  </a:cubicBezTo>
                  <a:cubicBezTo>
                    <a:pt x="-17079" y="166011"/>
                    <a:pt x="7792" y="31603"/>
                    <a:pt x="8850" y="40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ADB8EF7C-04C4-6443-009D-77BCFAD29233}"/>
                </a:ext>
              </a:extLst>
            </p:cNvPr>
            <p:cNvSpPr/>
            <p:nvPr/>
          </p:nvSpPr>
          <p:spPr>
            <a:xfrm>
              <a:off x="6657973" y="8178420"/>
              <a:ext cx="197593" cy="627589"/>
            </a:xfrm>
            <a:custGeom>
              <a:avLst/>
              <a:gdLst>
                <a:gd name="connsiteX0" fmla="*/ 2 w 197593"/>
                <a:gd name="connsiteY0" fmla="*/ 380 h 627589"/>
                <a:gd name="connsiteX1" fmla="*/ 104777 w 197593"/>
                <a:gd name="connsiteY1" fmla="*/ 314705 h 627589"/>
                <a:gd name="connsiteX2" fmla="*/ 196852 w 197593"/>
                <a:gd name="connsiteY2" fmla="*/ 625855 h 627589"/>
                <a:gd name="connsiteX3" fmla="*/ 146052 w 197593"/>
                <a:gd name="connsiteY3" fmla="*/ 432180 h 627589"/>
                <a:gd name="connsiteX4" fmla="*/ 107952 w 197593"/>
                <a:gd name="connsiteY4" fmla="*/ 254380 h 627589"/>
                <a:gd name="connsiteX5" fmla="*/ 2 w 197593"/>
                <a:gd name="connsiteY5" fmla="*/ 380 h 62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593" h="627589">
                  <a:moveTo>
                    <a:pt x="2" y="380"/>
                  </a:moveTo>
                  <a:cubicBezTo>
                    <a:pt x="-527" y="10434"/>
                    <a:pt x="71969" y="210459"/>
                    <a:pt x="104777" y="314705"/>
                  </a:cubicBezTo>
                  <a:cubicBezTo>
                    <a:pt x="137585" y="418951"/>
                    <a:pt x="189973" y="606276"/>
                    <a:pt x="196852" y="625855"/>
                  </a:cubicBezTo>
                  <a:cubicBezTo>
                    <a:pt x="203731" y="645434"/>
                    <a:pt x="160869" y="494092"/>
                    <a:pt x="146052" y="432180"/>
                  </a:cubicBezTo>
                  <a:cubicBezTo>
                    <a:pt x="131235" y="370268"/>
                    <a:pt x="134410" y="326347"/>
                    <a:pt x="107952" y="254380"/>
                  </a:cubicBezTo>
                  <a:cubicBezTo>
                    <a:pt x="81494" y="182413"/>
                    <a:pt x="531" y="-9674"/>
                    <a:pt x="2" y="3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28BB0037-96D2-A5A4-810B-EA34A5250E6A}"/>
                </a:ext>
              </a:extLst>
            </p:cNvPr>
            <p:cNvSpPr/>
            <p:nvPr/>
          </p:nvSpPr>
          <p:spPr>
            <a:xfrm>
              <a:off x="6459727" y="7186759"/>
              <a:ext cx="271331" cy="611055"/>
            </a:xfrm>
            <a:custGeom>
              <a:avLst/>
              <a:gdLst>
                <a:gd name="connsiteX0" fmla="*/ 1398 w 271331"/>
                <a:gd name="connsiteY0" fmla="*/ 1441 h 611055"/>
                <a:gd name="connsiteX1" fmla="*/ 102998 w 271331"/>
                <a:gd name="connsiteY1" fmla="*/ 287191 h 611055"/>
                <a:gd name="connsiteX2" fmla="*/ 271273 w 271331"/>
                <a:gd name="connsiteY2" fmla="*/ 611041 h 611055"/>
                <a:gd name="connsiteX3" fmla="*/ 83948 w 271331"/>
                <a:gd name="connsiteY3" fmla="*/ 274491 h 611055"/>
                <a:gd name="connsiteX4" fmla="*/ 45848 w 271331"/>
                <a:gd name="connsiteY4" fmla="*/ 179241 h 611055"/>
                <a:gd name="connsiteX5" fmla="*/ 1398 w 271331"/>
                <a:gd name="connsiteY5" fmla="*/ 1441 h 61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331" h="611055">
                  <a:moveTo>
                    <a:pt x="1398" y="1441"/>
                  </a:moveTo>
                  <a:cubicBezTo>
                    <a:pt x="10923" y="19433"/>
                    <a:pt x="58019" y="185591"/>
                    <a:pt x="102998" y="287191"/>
                  </a:cubicBezTo>
                  <a:cubicBezTo>
                    <a:pt x="147977" y="388791"/>
                    <a:pt x="274448" y="613158"/>
                    <a:pt x="271273" y="611041"/>
                  </a:cubicBezTo>
                  <a:cubicBezTo>
                    <a:pt x="268098" y="608924"/>
                    <a:pt x="121519" y="346458"/>
                    <a:pt x="83948" y="274491"/>
                  </a:cubicBezTo>
                  <a:cubicBezTo>
                    <a:pt x="46377" y="202524"/>
                    <a:pt x="58019" y="219458"/>
                    <a:pt x="45848" y="179241"/>
                  </a:cubicBezTo>
                  <a:cubicBezTo>
                    <a:pt x="33677" y="139024"/>
                    <a:pt x="-8127" y="-16551"/>
                    <a:pt x="1398" y="14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539BAB54-7512-A395-895C-85ACE7FC1B45}"/>
                </a:ext>
              </a:extLst>
            </p:cNvPr>
            <p:cNvSpPr/>
            <p:nvPr/>
          </p:nvSpPr>
          <p:spPr>
            <a:xfrm>
              <a:off x="6752777" y="7838592"/>
              <a:ext cx="535731" cy="1002076"/>
            </a:xfrm>
            <a:custGeom>
              <a:avLst/>
              <a:gdLst>
                <a:gd name="connsiteX0" fmla="*/ 448 w 535731"/>
                <a:gd name="connsiteY0" fmla="*/ 483 h 1002076"/>
                <a:gd name="connsiteX1" fmla="*/ 381448 w 535731"/>
                <a:gd name="connsiteY1" fmla="*/ 727558 h 1002076"/>
                <a:gd name="connsiteX2" fmla="*/ 527498 w 535731"/>
                <a:gd name="connsiteY2" fmla="*/ 994258 h 1002076"/>
                <a:gd name="connsiteX3" fmla="*/ 463998 w 535731"/>
                <a:gd name="connsiteY3" fmla="*/ 845033 h 1002076"/>
                <a:gd name="connsiteX4" fmla="*/ 448 w 535731"/>
                <a:gd name="connsiteY4" fmla="*/ 483 h 1002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731" h="1002076">
                  <a:moveTo>
                    <a:pt x="448" y="483"/>
                  </a:moveTo>
                  <a:cubicBezTo>
                    <a:pt x="-13310" y="-19096"/>
                    <a:pt x="293606" y="561929"/>
                    <a:pt x="381448" y="727558"/>
                  </a:cubicBezTo>
                  <a:cubicBezTo>
                    <a:pt x="469290" y="893187"/>
                    <a:pt x="513740" y="974679"/>
                    <a:pt x="527498" y="994258"/>
                  </a:cubicBezTo>
                  <a:cubicBezTo>
                    <a:pt x="541256" y="1013837"/>
                    <a:pt x="547606" y="1007487"/>
                    <a:pt x="463998" y="845033"/>
                  </a:cubicBezTo>
                  <a:cubicBezTo>
                    <a:pt x="380390" y="682579"/>
                    <a:pt x="14206" y="20062"/>
                    <a:pt x="448" y="4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3E101D1B-F632-A4AF-0816-FCC5F0F6FF2D}"/>
                </a:ext>
              </a:extLst>
            </p:cNvPr>
            <p:cNvSpPr/>
            <p:nvPr/>
          </p:nvSpPr>
          <p:spPr>
            <a:xfrm>
              <a:off x="7343245" y="8423181"/>
              <a:ext cx="302234" cy="401232"/>
            </a:xfrm>
            <a:custGeom>
              <a:avLst/>
              <a:gdLst>
                <a:gd name="connsiteX0" fmla="*/ 302155 w 302234"/>
                <a:gd name="connsiteY0" fmla="*/ 94 h 401232"/>
                <a:gd name="connsiteX1" fmla="*/ 162455 w 302234"/>
                <a:gd name="connsiteY1" fmla="*/ 165194 h 401232"/>
                <a:gd name="connsiteX2" fmla="*/ 530 w 302234"/>
                <a:gd name="connsiteY2" fmla="*/ 400144 h 401232"/>
                <a:gd name="connsiteX3" fmla="*/ 219605 w 302234"/>
                <a:gd name="connsiteY3" fmla="*/ 63594 h 401232"/>
                <a:gd name="connsiteX4" fmla="*/ 143405 w 302234"/>
                <a:gd name="connsiteY4" fmla="*/ 139794 h 401232"/>
                <a:gd name="connsiteX5" fmla="*/ 302155 w 302234"/>
                <a:gd name="connsiteY5" fmla="*/ 94 h 40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34" h="401232">
                  <a:moveTo>
                    <a:pt x="302155" y="94"/>
                  </a:moveTo>
                  <a:cubicBezTo>
                    <a:pt x="305330" y="4327"/>
                    <a:pt x="212726" y="98519"/>
                    <a:pt x="162455" y="165194"/>
                  </a:cubicBezTo>
                  <a:cubicBezTo>
                    <a:pt x="112184" y="231869"/>
                    <a:pt x="-8995" y="417077"/>
                    <a:pt x="530" y="400144"/>
                  </a:cubicBezTo>
                  <a:cubicBezTo>
                    <a:pt x="10055" y="383211"/>
                    <a:pt x="195792" y="106986"/>
                    <a:pt x="219605" y="63594"/>
                  </a:cubicBezTo>
                  <a:cubicBezTo>
                    <a:pt x="243418" y="20202"/>
                    <a:pt x="132822" y="145086"/>
                    <a:pt x="143405" y="139794"/>
                  </a:cubicBezTo>
                  <a:cubicBezTo>
                    <a:pt x="153988" y="134502"/>
                    <a:pt x="298980" y="-4139"/>
                    <a:pt x="302155" y="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7BEE038B-6396-C31B-6DC4-3BE125BDC97B}"/>
                </a:ext>
              </a:extLst>
            </p:cNvPr>
            <p:cNvSpPr/>
            <p:nvPr/>
          </p:nvSpPr>
          <p:spPr>
            <a:xfrm>
              <a:off x="6605462" y="6221003"/>
              <a:ext cx="244880" cy="982917"/>
            </a:xfrm>
            <a:custGeom>
              <a:avLst/>
              <a:gdLst>
                <a:gd name="connsiteX0" fmla="*/ 1713 w 244880"/>
                <a:gd name="connsiteY0" fmla="*/ 5172 h 982917"/>
                <a:gd name="connsiteX1" fmla="*/ 55688 w 244880"/>
                <a:gd name="connsiteY1" fmla="*/ 268697 h 982917"/>
                <a:gd name="connsiteX2" fmla="*/ 96963 w 244880"/>
                <a:gd name="connsiteY2" fmla="*/ 509997 h 982917"/>
                <a:gd name="connsiteX3" fmla="*/ 239838 w 244880"/>
                <a:gd name="connsiteY3" fmla="*/ 960847 h 982917"/>
                <a:gd name="connsiteX4" fmla="*/ 195388 w 244880"/>
                <a:gd name="connsiteY4" fmla="*/ 833847 h 982917"/>
                <a:gd name="connsiteX5" fmla="*/ 30288 w 244880"/>
                <a:gd name="connsiteY5" fmla="*/ 151222 h 982917"/>
                <a:gd name="connsiteX6" fmla="*/ 1713 w 244880"/>
                <a:gd name="connsiteY6" fmla="*/ 5172 h 98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880" h="982917">
                  <a:moveTo>
                    <a:pt x="1713" y="5172"/>
                  </a:moveTo>
                  <a:cubicBezTo>
                    <a:pt x="5946" y="24751"/>
                    <a:pt x="39813" y="184560"/>
                    <a:pt x="55688" y="268697"/>
                  </a:cubicBezTo>
                  <a:cubicBezTo>
                    <a:pt x="71563" y="352834"/>
                    <a:pt x="66271" y="394639"/>
                    <a:pt x="96963" y="509997"/>
                  </a:cubicBezTo>
                  <a:cubicBezTo>
                    <a:pt x="127655" y="625355"/>
                    <a:pt x="223434" y="906872"/>
                    <a:pt x="239838" y="960847"/>
                  </a:cubicBezTo>
                  <a:cubicBezTo>
                    <a:pt x="256242" y="1014822"/>
                    <a:pt x="230313" y="968784"/>
                    <a:pt x="195388" y="833847"/>
                  </a:cubicBezTo>
                  <a:cubicBezTo>
                    <a:pt x="160463" y="698910"/>
                    <a:pt x="61509" y="283514"/>
                    <a:pt x="30288" y="151222"/>
                  </a:cubicBezTo>
                  <a:cubicBezTo>
                    <a:pt x="-933" y="18930"/>
                    <a:pt x="-2520" y="-14407"/>
                    <a:pt x="1713" y="51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6D228A9A-1692-0E73-090F-67F2B57050B5}"/>
                </a:ext>
              </a:extLst>
            </p:cNvPr>
            <p:cNvSpPr/>
            <p:nvPr/>
          </p:nvSpPr>
          <p:spPr>
            <a:xfrm>
              <a:off x="6910437" y="7308106"/>
              <a:ext cx="734985" cy="1141519"/>
            </a:xfrm>
            <a:custGeom>
              <a:avLst/>
              <a:gdLst>
                <a:gd name="connsiteX0" fmla="*/ 11063 w 734985"/>
                <a:gd name="connsiteY0" fmla="*/ 19794 h 1141519"/>
                <a:gd name="connsiteX1" fmla="*/ 439688 w 734985"/>
                <a:gd name="connsiteY1" fmla="*/ 689719 h 1141519"/>
                <a:gd name="connsiteX2" fmla="*/ 414288 w 734985"/>
                <a:gd name="connsiteY2" fmla="*/ 670669 h 1141519"/>
                <a:gd name="connsiteX3" fmla="*/ 712738 w 734985"/>
                <a:gd name="connsiteY3" fmla="*/ 1105644 h 1141519"/>
                <a:gd name="connsiteX4" fmla="*/ 652413 w 734985"/>
                <a:gd name="connsiteY4" fmla="*/ 1019919 h 1141519"/>
                <a:gd name="connsiteX5" fmla="*/ 169813 w 734985"/>
                <a:gd name="connsiteY5" fmla="*/ 254744 h 1141519"/>
                <a:gd name="connsiteX6" fmla="*/ 11063 w 734985"/>
                <a:gd name="connsiteY6" fmla="*/ 19794 h 114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985" h="1141519">
                  <a:moveTo>
                    <a:pt x="11063" y="19794"/>
                  </a:moveTo>
                  <a:cubicBezTo>
                    <a:pt x="56042" y="92290"/>
                    <a:pt x="372484" y="581240"/>
                    <a:pt x="439688" y="689719"/>
                  </a:cubicBezTo>
                  <a:cubicBezTo>
                    <a:pt x="506892" y="798198"/>
                    <a:pt x="368780" y="601348"/>
                    <a:pt x="414288" y="670669"/>
                  </a:cubicBezTo>
                  <a:cubicBezTo>
                    <a:pt x="459796" y="739990"/>
                    <a:pt x="673051" y="1047436"/>
                    <a:pt x="712738" y="1105644"/>
                  </a:cubicBezTo>
                  <a:cubicBezTo>
                    <a:pt x="752425" y="1163852"/>
                    <a:pt x="742900" y="1161736"/>
                    <a:pt x="652413" y="1019919"/>
                  </a:cubicBezTo>
                  <a:cubicBezTo>
                    <a:pt x="561926" y="878102"/>
                    <a:pt x="273530" y="424606"/>
                    <a:pt x="169813" y="254744"/>
                  </a:cubicBezTo>
                  <a:cubicBezTo>
                    <a:pt x="66096" y="84882"/>
                    <a:pt x="-33916" y="-52702"/>
                    <a:pt x="11063" y="197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595CFCC8-9392-2FC0-CCB8-136FA335724B}"/>
                </a:ext>
              </a:extLst>
            </p:cNvPr>
            <p:cNvSpPr/>
            <p:nvPr/>
          </p:nvSpPr>
          <p:spPr>
            <a:xfrm>
              <a:off x="7438938" y="8747112"/>
              <a:ext cx="390655" cy="67167"/>
            </a:xfrm>
            <a:custGeom>
              <a:avLst/>
              <a:gdLst>
                <a:gd name="connsiteX0" fmla="*/ 87 w 390655"/>
                <a:gd name="connsiteY0" fmla="*/ 66688 h 67167"/>
                <a:gd name="connsiteX1" fmla="*/ 158837 w 390655"/>
                <a:gd name="connsiteY1" fmla="*/ 31763 h 67167"/>
                <a:gd name="connsiteX2" fmla="*/ 390612 w 390655"/>
                <a:gd name="connsiteY2" fmla="*/ 66688 h 67167"/>
                <a:gd name="connsiteX3" fmla="*/ 139787 w 390655"/>
                <a:gd name="connsiteY3" fmla="*/ 13 h 67167"/>
                <a:gd name="connsiteX4" fmla="*/ 87 w 390655"/>
                <a:gd name="connsiteY4" fmla="*/ 66688 h 6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655" h="67167">
                  <a:moveTo>
                    <a:pt x="87" y="66688"/>
                  </a:moveTo>
                  <a:cubicBezTo>
                    <a:pt x="3262" y="71980"/>
                    <a:pt x="93750" y="31763"/>
                    <a:pt x="158837" y="31763"/>
                  </a:cubicBezTo>
                  <a:cubicBezTo>
                    <a:pt x="223924" y="31763"/>
                    <a:pt x="393787" y="71980"/>
                    <a:pt x="390612" y="66688"/>
                  </a:cubicBezTo>
                  <a:cubicBezTo>
                    <a:pt x="387437" y="61396"/>
                    <a:pt x="198524" y="1071"/>
                    <a:pt x="139787" y="13"/>
                  </a:cubicBezTo>
                  <a:cubicBezTo>
                    <a:pt x="81050" y="-1045"/>
                    <a:pt x="-3088" y="61396"/>
                    <a:pt x="87" y="666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010CA1AF-C25A-1530-B79D-097847FBE8C2}"/>
                </a:ext>
              </a:extLst>
            </p:cNvPr>
            <p:cNvSpPr/>
            <p:nvPr/>
          </p:nvSpPr>
          <p:spPr>
            <a:xfrm>
              <a:off x="7912097" y="8470190"/>
              <a:ext cx="610156" cy="362716"/>
            </a:xfrm>
            <a:custGeom>
              <a:avLst/>
              <a:gdLst>
                <a:gd name="connsiteX0" fmla="*/ 609603 w 610156"/>
                <a:gd name="connsiteY0" fmla="*/ 710 h 362716"/>
                <a:gd name="connsiteX1" fmla="*/ 393703 w 610156"/>
                <a:gd name="connsiteY1" fmla="*/ 54685 h 362716"/>
                <a:gd name="connsiteX2" fmla="*/ 307978 w 610156"/>
                <a:gd name="connsiteY2" fmla="*/ 134060 h 362716"/>
                <a:gd name="connsiteX3" fmla="*/ 3 w 610156"/>
                <a:gd name="connsiteY3" fmla="*/ 362660 h 362716"/>
                <a:gd name="connsiteX4" fmla="*/ 314328 w 610156"/>
                <a:gd name="connsiteY4" fmla="*/ 111835 h 362716"/>
                <a:gd name="connsiteX5" fmla="*/ 450853 w 610156"/>
                <a:gd name="connsiteY5" fmla="*/ 29285 h 362716"/>
                <a:gd name="connsiteX6" fmla="*/ 609603 w 610156"/>
                <a:gd name="connsiteY6" fmla="*/ 710 h 36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156" h="362716">
                  <a:moveTo>
                    <a:pt x="609603" y="710"/>
                  </a:moveTo>
                  <a:cubicBezTo>
                    <a:pt x="600078" y="4943"/>
                    <a:pt x="443974" y="32460"/>
                    <a:pt x="393703" y="54685"/>
                  </a:cubicBezTo>
                  <a:cubicBezTo>
                    <a:pt x="343432" y="76910"/>
                    <a:pt x="373595" y="82731"/>
                    <a:pt x="307978" y="134060"/>
                  </a:cubicBezTo>
                  <a:cubicBezTo>
                    <a:pt x="242361" y="185389"/>
                    <a:pt x="-1055" y="366364"/>
                    <a:pt x="3" y="362660"/>
                  </a:cubicBezTo>
                  <a:cubicBezTo>
                    <a:pt x="1061" y="358956"/>
                    <a:pt x="239186" y="167397"/>
                    <a:pt x="314328" y="111835"/>
                  </a:cubicBezTo>
                  <a:cubicBezTo>
                    <a:pt x="389470" y="56273"/>
                    <a:pt x="398466" y="46747"/>
                    <a:pt x="450853" y="29285"/>
                  </a:cubicBezTo>
                  <a:cubicBezTo>
                    <a:pt x="503240" y="11823"/>
                    <a:pt x="619128" y="-3523"/>
                    <a:pt x="609603" y="7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C5831A3C-6907-F501-8578-7B810D3BFFA0}"/>
                </a:ext>
              </a:extLst>
            </p:cNvPr>
            <p:cNvSpPr/>
            <p:nvPr/>
          </p:nvSpPr>
          <p:spPr>
            <a:xfrm>
              <a:off x="6835753" y="6232043"/>
              <a:ext cx="211228" cy="436972"/>
            </a:xfrm>
            <a:custGeom>
              <a:avLst/>
              <a:gdLst>
                <a:gd name="connsiteX0" fmla="*/ 22 w 211228"/>
                <a:gd name="connsiteY0" fmla="*/ 482 h 436972"/>
                <a:gd name="connsiteX1" fmla="*/ 123847 w 211228"/>
                <a:gd name="connsiteY1" fmla="*/ 251307 h 436972"/>
                <a:gd name="connsiteX2" fmla="*/ 190522 w 211228"/>
                <a:gd name="connsiteY2" fmla="*/ 384657 h 436972"/>
                <a:gd name="connsiteX3" fmla="*/ 206397 w 211228"/>
                <a:gd name="connsiteY3" fmla="*/ 425932 h 436972"/>
                <a:gd name="connsiteX4" fmla="*/ 114322 w 211228"/>
                <a:gd name="connsiteY4" fmla="*/ 194157 h 436972"/>
                <a:gd name="connsiteX5" fmla="*/ 22 w 211228"/>
                <a:gd name="connsiteY5" fmla="*/ 482 h 43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228" h="436972">
                  <a:moveTo>
                    <a:pt x="22" y="482"/>
                  </a:moveTo>
                  <a:cubicBezTo>
                    <a:pt x="1610" y="10007"/>
                    <a:pt x="92097" y="187278"/>
                    <a:pt x="123847" y="251307"/>
                  </a:cubicBezTo>
                  <a:cubicBezTo>
                    <a:pt x="155597" y="315336"/>
                    <a:pt x="176764" y="355553"/>
                    <a:pt x="190522" y="384657"/>
                  </a:cubicBezTo>
                  <a:cubicBezTo>
                    <a:pt x="204280" y="413761"/>
                    <a:pt x="219097" y="457682"/>
                    <a:pt x="206397" y="425932"/>
                  </a:cubicBezTo>
                  <a:cubicBezTo>
                    <a:pt x="193697" y="394182"/>
                    <a:pt x="148718" y="263478"/>
                    <a:pt x="114322" y="194157"/>
                  </a:cubicBezTo>
                  <a:cubicBezTo>
                    <a:pt x="79926" y="124836"/>
                    <a:pt x="-1566" y="-9043"/>
                    <a:pt x="22" y="4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4D8751CF-E865-775D-62EE-242E3C798150}"/>
                </a:ext>
              </a:extLst>
            </p:cNvPr>
            <p:cNvSpPr/>
            <p:nvPr/>
          </p:nvSpPr>
          <p:spPr>
            <a:xfrm>
              <a:off x="6784826" y="6832437"/>
              <a:ext cx="353151" cy="630297"/>
            </a:xfrm>
            <a:custGeom>
              <a:avLst/>
              <a:gdLst>
                <a:gd name="connsiteX0" fmla="*/ 149 w 353151"/>
                <a:gd name="connsiteY0" fmla="*/ 163 h 630297"/>
                <a:gd name="connsiteX1" fmla="*/ 76349 w 353151"/>
                <a:gd name="connsiteY1" fmla="*/ 222413 h 630297"/>
                <a:gd name="connsiteX2" fmla="*/ 349399 w 353151"/>
                <a:gd name="connsiteY2" fmla="*/ 622463 h 630297"/>
                <a:gd name="connsiteX3" fmla="*/ 225574 w 353151"/>
                <a:gd name="connsiteY3" fmla="*/ 470063 h 630297"/>
                <a:gd name="connsiteX4" fmla="*/ 89049 w 353151"/>
                <a:gd name="connsiteY4" fmla="*/ 254163 h 630297"/>
                <a:gd name="connsiteX5" fmla="*/ 149 w 353151"/>
                <a:gd name="connsiteY5" fmla="*/ 163 h 630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3151" h="630297">
                  <a:moveTo>
                    <a:pt x="149" y="163"/>
                  </a:moveTo>
                  <a:cubicBezTo>
                    <a:pt x="-1968" y="-5129"/>
                    <a:pt x="18141" y="118696"/>
                    <a:pt x="76349" y="222413"/>
                  </a:cubicBezTo>
                  <a:cubicBezTo>
                    <a:pt x="134557" y="326130"/>
                    <a:pt x="324528" y="581188"/>
                    <a:pt x="349399" y="622463"/>
                  </a:cubicBezTo>
                  <a:cubicBezTo>
                    <a:pt x="374270" y="663738"/>
                    <a:pt x="268966" y="531446"/>
                    <a:pt x="225574" y="470063"/>
                  </a:cubicBezTo>
                  <a:cubicBezTo>
                    <a:pt x="182182" y="408680"/>
                    <a:pt x="123445" y="328246"/>
                    <a:pt x="89049" y="254163"/>
                  </a:cubicBezTo>
                  <a:cubicBezTo>
                    <a:pt x="54653" y="180080"/>
                    <a:pt x="2266" y="5455"/>
                    <a:pt x="149" y="1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B0E20453-FE44-FF48-7085-A4C1AD0CF7E0}"/>
                </a:ext>
              </a:extLst>
            </p:cNvPr>
            <p:cNvSpPr/>
            <p:nvPr/>
          </p:nvSpPr>
          <p:spPr>
            <a:xfrm>
              <a:off x="7146925" y="7473950"/>
              <a:ext cx="807667" cy="1015316"/>
            </a:xfrm>
            <a:custGeom>
              <a:avLst/>
              <a:gdLst>
                <a:gd name="connsiteX0" fmla="*/ 0 w 807667"/>
                <a:gd name="connsiteY0" fmla="*/ 0 h 1015316"/>
                <a:gd name="connsiteX1" fmla="*/ 412750 w 807667"/>
                <a:gd name="connsiteY1" fmla="*/ 517525 h 1015316"/>
                <a:gd name="connsiteX2" fmla="*/ 752475 w 807667"/>
                <a:gd name="connsiteY2" fmla="*/ 952500 h 1015316"/>
                <a:gd name="connsiteX3" fmla="*/ 793750 w 807667"/>
                <a:gd name="connsiteY3" fmla="*/ 990600 h 1015316"/>
                <a:gd name="connsiteX4" fmla="*/ 612775 w 807667"/>
                <a:gd name="connsiteY4" fmla="*/ 739775 h 1015316"/>
                <a:gd name="connsiteX5" fmla="*/ 247650 w 807667"/>
                <a:gd name="connsiteY5" fmla="*/ 282575 h 1015316"/>
                <a:gd name="connsiteX6" fmla="*/ 0 w 807667"/>
                <a:gd name="connsiteY6" fmla="*/ 0 h 101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7667" h="1015316">
                  <a:moveTo>
                    <a:pt x="0" y="0"/>
                  </a:moveTo>
                  <a:lnTo>
                    <a:pt x="412750" y="517525"/>
                  </a:lnTo>
                  <a:cubicBezTo>
                    <a:pt x="538163" y="676275"/>
                    <a:pt x="688975" y="873654"/>
                    <a:pt x="752475" y="952500"/>
                  </a:cubicBezTo>
                  <a:cubicBezTo>
                    <a:pt x="815975" y="1031346"/>
                    <a:pt x="817033" y="1026054"/>
                    <a:pt x="793750" y="990600"/>
                  </a:cubicBezTo>
                  <a:cubicBezTo>
                    <a:pt x="770467" y="955146"/>
                    <a:pt x="703792" y="857779"/>
                    <a:pt x="612775" y="739775"/>
                  </a:cubicBezTo>
                  <a:cubicBezTo>
                    <a:pt x="521758" y="621771"/>
                    <a:pt x="247650" y="282575"/>
                    <a:pt x="247650" y="28257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6DCDA489-B145-EDEC-076C-ECF91DA97C6C}"/>
                </a:ext>
              </a:extLst>
            </p:cNvPr>
            <p:cNvSpPr/>
            <p:nvPr/>
          </p:nvSpPr>
          <p:spPr>
            <a:xfrm>
              <a:off x="7631601" y="8416361"/>
              <a:ext cx="323434" cy="74749"/>
            </a:xfrm>
            <a:custGeom>
              <a:avLst/>
              <a:gdLst>
                <a:gd name="connsiteX0" fmla="*/ 1099 w 323434"/>
                <a:gd name="connsiteY0" fmla="*/ 564 h 74749"/>
                <a:gd name="connsiteX1" fmla="*/ 315424 w 323434"/>
                <a:gd name="connsiteY1" fmla="*/ 73589 h 74749"/>
                <a:gd name="connsiteX2" fmla="*/ 213824 w 323434"/>
                <a:gd name="connsiteY2" fmla="*/ 41839 h 74749"/>
                <a:gd name="connsiteX3" fmla="*/ 1099 w 323434"/>
                <a:gd name="connsiteY3" fmla="*/ 564 h 7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434" h="74749">
                  <a:moveTo>
                    <a:pt x="1099" y="564"/>
                  </a:moveTo>
                  <a:cubicBezTo>
                    <a:pt x="18032" y="5856"/>
                    <a:pt x="279970" y="66710"/>
                    <a:pt x="315424" y="73589"/>
                  </a:cubicBezTo>
                  <a:cubicBezTo>
                    <a:pt x="350878" y="80468"/>
                    <a:pt x="259862" y="55068"/>
                    <a:pt x="213824" y="41839"/>
                  </a:cubicBezTo>
                  <a:cubicBezTo>
                    <a:pt x="167786" y="28610"/>
                    <a:pt x="-15834" y="-4728"/>
                    <a:pt x="1099" y="5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7AC510B9-8069-8BC6-4058-0C3DA4D001ED}"/>
                </a:ext>
              </a:extLst>
            </p:cNvPr>
            <p:cNvSpPr/>
            <p:nvPr/>
          </p:nvSpPr>
          <p:spPr>
            <a:xfrm>
              <a:off x="7943624" y="8093043"/>
              <a:ext cx="429167" cy="377866"/>
            </a:xfrm>
            <a:custGeom>
              <a:avLst/>
              <a:gdLst>
                <a:gd name="connsiteX0" fmla="*/ 428851 w 429167"/>
                <a:gd name="connsiteY0" fmla="*/ 32 h 377866"/>
                <a:gd name="connsiteX1" fmla="*/ 257401 w 429167"/>
                <a:gd name="connsiteY1" fmla="*/ 117507 h 377866"/>
                <a:gd name="connsiteX2" fmla="*/ 226 w 429167"/>
                <a:gd name="connsiteY2" fmla="*/ 377857 h 377866"/>
                <a:gd name="connsiteX3" fmla="*/ 216126 w 429167"/>
                <a:gd name="connsiteY3" fmla="*/ 127032 h 377866"/>
                <a:gd name="connsiteX4" fmla="*/ 428851 w 429167"/>
                <a:gd name="connsiteY4" fmla="*/ 32 h 377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167" h="377866">
                  <a:moveTo>
                    <a:pt x="428851" y="32"/>
                  </a:moveTo>
                  <a:cubicBezTo>
                    <a:pt x="435730" y="-1555"/>
                    <a:pt x="328839" y="54536"/>
                    <a:pt x="257401" y="117507"/>
                  </a:cubicBezTo>
                  <a:cubicBezTo>
                    <a:pt x="185963" y="180478"/>
                    <a:pt x="7105" y="376270"/>
                    <a:pt x="226" y="377857"/>
                  </a:cubicBezTo>
                  <a:cubicBezTo>
                    <a:pt x="-6653" y="379444"/>
                    <a:pt x="144689" y="185769"/>
                    <a:pt x="216126" y="127032"/>
                  </a:cubicBezTo>
                  <a:cubicBezTo>
                    <a:pt x="287563" y="68295"/>
                    <a:pt x="421972" y="1619"/>
                    <a:pt x="428851" y="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90A65FCA-C631-82E9-7A12-4AD54060B6E6}"/>
                </a:ext>
              </a:extLst>
            </p:cNvPr>
            <p:cNvSpPr/>
            <p:nvPr/>
          </p:nvSpPr>
          <p:spPr>
            <a:xfrm>
              <a:off x="7044139" y="6659433"/>
              <a:ext cx="197296" cy="559934"/>
            </a:xfrm>
            <a:custGeom>
              <a:avLst/>
              <a:gdLst>
                <a:gd name="connsiteX0" fmla="*/ 1186 w 197296"/>
                <a:gd name="connsiteY0" fmla="*/ 1717 h 559934"/>
                <a:gd name="connsiteX1" fmla="*/ 134536 w 197296"/>
                <a:gd name="connsiteY1" fmla="*/ 366842 h 559934"/>
                <a:gd name="connsiteX2" fmla="*/ 191686 w 197296"/>
                <a:gd name="connsiteY2" fmla="*/ 554167 h 559934"/>
                <a:gd name="connsiteX3" fmla="*/ 178986 w 197296"/>
                <a:gd name="connsiteY3" fmla="*/ 481142 h 559934"/>
                <a:gd name="connsiteX4" fmla="*/ 48811 w 197296"/>
                <a:gd name="connsiteY4" fmla="*/ 176342 h 559934"/>
                <a:gd name="connsiteX5" fmla="*/ 67861 w 197296"/>
                <a:gd name="connsiteY5" fmla="*/ 227142 h 559934"/>
                <a:gd name="connsiteX6" fmla="*/ 1186 w 197296"/>
                <a:gd name="connsiteY6" fmla="*/ 1717 h 55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296" h="559934">
                  <a:moveTo>
                    <a:pt x="1186" y="1717"/>
                  </a:moveTo>
                  <a:cubicBezTo>
                    <a:pt x="12298" y="25000"/>
                    <a:pt x="102786" y="274767"/>
                    <a:pt x="134536" y="366842"/>
                  </a:cubicBezTo>
                  <a:cubicBezTo>
                    <a:pt x="166286" y="458917"/>
                    <a:pt x="184278" y="535117"/>
                    <a:pt x="191686" y="554167"/>
                  </a:cubicBezTo>
                  <a:cubicBezTo>
                    <a:pt x="199094" y="573217"/>
                    <a:pt x="202798" y="544113"/>
                    <a:pt x="178986" y="481142"/>
                  </a:cubicBezTo>
                  <a:cubicBezTo>
                    <a:pt x="155174" y="418171"/>
                    <a:pt x="67332" y="218675"/>
                    <a:pt x="48811" y="176342"/>
                  </a:cubicBezTo>
                  <a:cubicBezTo>
                    <a:pt x="30290" y="134009"/>
                    <a:pt x="75269" y="255188"/>
                    <a:pt x="67861" y="227142"/>
                  </a:cubicBezTo>
                  <a:cubicBezTo>
                    <a:pt x="60453" y="199096"/>
                    <a:pt x="-9926" y="-21566"/>
                    <a:pt x="1186" y="17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E10E40E4-C130-2456-5E6D-67A4E9D8B836}"/>
                </a:ext>
              </a:extLst>
            </p:cNvPr>
            <p:cNvSpPr/>
            <p:nvPr/>
          </p:nvSpPr>
          <p:spPr>
            <a:xfrm>
              <a:off x="7016740" y="7083351"/>
              <a:ext cx="784913" cy="607466"/>
            </a:xfrm>
            <a:custGeom>
              <a:avLst/>
              <a:gdLst>
                <a:gd name="connsiteX0" fmla="*/ 10 w 784913"/>
                <a:gd name="connsiteY0" fmla="*/ 74 h 607466"/>
                <a:gd name="connsiteX1" fmla="*/ 263535 w 784913"/>
                <a:gd name="connsiteY1" fmla="*/ 139774 h 607466"/>
                <a:gd name="connsiteX2" fmla="*/ 527060 w 784913"/>
                <a:gd name="connsiteY2" fmla="*/ 444574 h 607466"/>
                <a:gd name="connsiteX3" fmla="*/ 784235 w 784913"/>
                <a:gd name="connsiteY3" fmla="*/ 606499 h 607466"/>
                <a:gd name="connsiteX4" fmla="*/ 447685 w 784913"/>
                <a:gd name="connsiteY4" fmla="*/ 374724 h 607466"/>
                <a:gd name="connsiteX5" fmla="*/ 254010 w 784913"/>
                <a:gd name="connsiteY5" fmla="*/ 155649 h 607466"/>
                <a:gd name="connsiteX6" fmla="*/ 10 w 784913"/>
                <a:gd name="connsiteY6" fmla="*/ 74 h 607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4913" h="607466">
                  <a:moveTo>
                    <a:pt x="10" y="74"/>
                  </a:moveTo>
                  <a:cubicBezTo>
                    <a:pt x="1598" y="-2572"/>
                    <a:pt x="175693" y="65691"/>
                    <a:pt x="263535" y="139774"/>
                  </a:cubicBezTo>
                  <a:cubicBezTo>
                    <a:pt x="351377" y="213857"/>
                    <a:pt x="440277" y="366787"/>
                    <a:pt x="527060" y="444574"/>
                  </a:cubicBezTo>
                  <a:cubicBezTo>
                    <a:pt x="613843" y="522362"/>
                    <a:pt x="797464" y="618141"/>
                    <a:pt x="784235" y="606499"/>
                  </a:cubicBezTo>
                  <a:cubicBezTo>
                    <a:pt x="771006" y="594857"/>
                    <a:pt x="536056" y="449866"/>
                    <a:pt x="447685" y="374724"/>
                  </a:cubicBezTo>
                  <a:cubicBezTo>
                    <a:pt x="359314" y="299582"/>
                    <a:pt x="324918" y="215445"/>
                    <a:pt x="254010" y="155649"/>
                  </a:cubicBezTo>
                  <a:cubicBezTo>
                    <a:pt x="183102" y="95853"/>
                    <a:pt x="-1578" y="2720"/>
                    <a:pt x="10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898E7223-380B-29EC-DDFD-AF68C3C4E13A}"/>
                </a:ext>
              </a:extLst>
            </p:cNvPr>
            <p:cNvSpPr/>
            <p:nvPr/>
          </p:nvSpPr>
          <p:spPr>
            <a:xfrm>
              <a:off x="7054703" y="3368206"/>
              <a:ext cx="63647" cy="44919"/>
            </a:xfrm>
            <a:custGeom>
              <a:avLst/>
              <a:gdLst>
                <a:gd name="connsiteX0" fmla="*/ 63647 w 63647"/>
                <a:gd name="connsiteY0" fmla="*/ 44919 h 44919"/>
                <a:gd name="connsiteX1" fmla="*/ 147 w 63647"/>
                <a:gd name="connsiteY1" fmla="*/ 469 h 44919"/>
                <a:gd name="connsiteX2" fmla="*/ 63647 w 63647"/>
                <a:gd name="connsiteY2" fmla="*/ 44919 h 4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647" h="44919">
                  <a:moveTo>
                    <a:pt x="63647" y="44919"/>
                  </a:moveTo>
                  <a:cubicBezTo>
                    <a:pt x="63647" y="44919"/>
                    <a:pt x="3851" y="6290"/>
                    <a:pt x="147" y="469"/>
                  </a:cubicBezTo>
                  <a:cubicBezTo>
                    <a:pt x="-3557" y="-5352"/>
                    <a:pt x="63647" y="44919"/>
                    <a:pt x="63647" y="449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69D66EC2-5BC8-5987-F4CA-450BCB23AB3E}"/>
                </a:ext>
              </a:extLst>
            </p:cNvPr>
            <p:cNvSpPr/>
            <p:nvPr/>
          </p:nvSpPr>
          <p:spPr>
            <a:xfrm>
              <a:off x="7060116" y="3289022"/>
              <a:ext cx="153697" cy="108302"/>
            </a:xfrm>
            <a:custGeom>
              <a:avLst/>
              <a:gdLst>
                <a:gd name="connsiteX0" fmla="*/ 48709 w 153697"/>
                <a:gd name="connsiteY0" fmla="*/ 108228 h 108302"/>
                <a:gd name="connsiteX1" fmla="*/ 10609 w 153697"/>
                <a:gd name="connsiteY1" fmla="*/ 44728 h 108302"/>
                <a:gd name="connsiteX2" fmla="*/ 74109 w 153697"/>
                <a:gd name="connsiteY2" fmla="*/ 6628 h 108302"/>
                <a:gd name="connsiteX3" fmla="*/ 102684 w 153697"/>
                <a:gd name="connsiteY3" fmla="*/ 32028 h 108302"/>
                <a:gd name="connsiteX4" fmla="*/ 102684 w 153697"/>
                <a:gd name="connsiteY4" fmla="*/ 54253 h 108302"/>
                <a:gd name="connsiteX5" fmla="*/ 105859 w 153697"/>
                <a:gd name="connsiteY5" fmla="*/ 25678 h 108302"/>
                <a:gd name="connsiteX6" fmla="*/ 153484 w 153697"/>
                <a:gd name="connsiteY6" fmla="*/ 66953 h 108302"/>
                <a:gd name="connsiteX7" fmla="*/ 118559 w 153697"/>
                <a:gd name="connsiteY7" fmla="*/ 278 h 108302"/>
                <a:gd name="connsiteX8" fmla="*/ 13784 w 153697"/>
                <a:gd name="connsiteY8" fmla="*/ 41553 h 108302"/>
                <a:gd name="connsiteX9" fmla="*/ 4259 w 153697"/>
                <a:gd name="connsiteY9" fmla="*/ 57428 h 108302"/>
                <a:gd name="connsiteX10" fmla="*/ 48709 w 153697"/>
                <a:gd name="connsiteY10" fmla="*/ 108228 h 10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3697" h="108302">
                  <a:moveTo>
                    <a:pt x="48709" y="108228"/>
                  </a:moveTo>
                  <a:cubicBezTo>
                    <a:pt x="49767" y="106111"/>
                    <a:pt x="6376" y="61661"/>
                    <a:pt x="10609" y="44728"/>
                  </a:cubicBezTo>
                  <a:cubicBezTo>
                    <a:pt x="14842" y="27795"/>
                    <a:pt x="58763" y="8745"/>
                    <a:pt x="74109" y="6628"/>
                  </a:cubicBezTo>
                  <a:cubicBezTo>
                    <a:pt x="89455" y="4511"/>
                    <a:pt x="97922" y="24090"/>
                    <a:pt x="102684" y="32028"/>
                  </a:cubicBezTo>
                  <a:cubicBezTo>
                    <a:pt x="107447" y="39965"/>
                    <a:pt x="102155" y="55311"/>
                    <a:pt x="102684" y="54253"/>
                  </a:cubicBezTo>
                  <a:cubicBezTo>
                    <a:pt x="103213" y="53195"/>
                    <a:pt x="97392" y="23561"/>
                    <a:pt x="105859" y="25678"/>
                  </a:cubicBezTo>
                  <a:cubicBezTo>
                    <a:pt x="114326" y="27795"/>
                    <a:pt x="151367" y="71186"/>
                    <a:pt x="153484" y="66953"/>
                  </a:cubicBezTo>
                  <a:cubicBezTo>
                    <a:pt x="155601" y="62720"/>
                    <a:pt x="141842" y="4511"/>
                    <a:pt x="118559" y="278"/>
                  </a:cubicBezTo>
                  <a:cubicBezTo>
                    <a:pt x="95276" y="-3955"/>
                    <a:pt x="13784" y="41553"/>
                    <a:pt x="13784" y="41553"/>
                  </a:cubicBezTo>
                  <a:cubicBezTo>
                    <a:pt x="-5266" y="51078"/>
                    <a:pt x="-503" y="48432"/>
                    <a:pt x="4259" y="57428"/>
                  </a:cubicBezTo>
                  <a:cubicBezTo>
                    <a:pt x="9021" y="66424"/>
                    <a:pt x="47651" y="110345"/>
                    <a:pt x="48709" y="1082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A4470700-268B-4F28-0BCC-DF7AC0B6D4AD}"/>
                </a:ext>
              </a:extLst>
            </p:cNvPr>
            <p:cNvSpPr/>
            <p:nvPr/>
          </p:nvSpPr>
          <p:spPr>
            <a:xfrm>
              <a:off x="7048382" y="3352800"/>
              <a:ext cx="177920" cy="180980"/>
            </a:xfrm>
            <a:custGeom>
              <a:avLst/>
              <a:gdLst>
                <a:gd name="connsiteX0" fmla="*/ 177918 w 177920"/>
                <a:gd name="connsiteY0" fmla="*/ 47625 h 180980"/>
                <a:gd name="connsiteX1" fmla="*/ 92193 w 177920"/>
                <a:gd name="connsiteY1" fmla="*/ 0 h 180980"/>
                <a:gd name="connsiteX2" fmla="*/ 120768 w 177920"/>
                <a:gd name="connsiteY2" fmla="*/ 47625 h 180980"/>
                <a:gd name="connsiteX3" fmla="*/ 120768 w 177920"/>
                <a:gd name="connsiteY3" fmla="*/ 101600 h 180980"/>
                <a:gd name="connsiteX4" fmla="*/ 54093 w 177920"/>
                <a:gd name="connsiteY4" fmla="*/ 127000 h 180980"/>
                <a:gd name="connsiteX5" fmla="*/ 22343 w 177920"/>
                <a:gd name="connsiteY5" fmla="*/ 180975 h 180980"/>
                <a:gd name="connsiteX6" fmla="*/ 22343 w 177920"/>
                <a:gd name="connsiteY6" fmla="*/ 130175 h 180980"/>
                <a:gd name="connsiteX7" fmla="*/ 28693 w 177920"/>
                <a:gd name="connsiteY7" fmla="*/ 95250 h 180980"/>
                <a:gd name="connsiteX8" fmla="*/ 118 w 177920"/>
                <a:gd name="connsiteY8" fmla="*/ 44450 h 180980"/>
                <a:gd name="connsiteX9" fmla="*/ 41393 w 177920"/>
                <a:gd name="connsiteY9" fmla="*/ 82550 h 180980"/>
                <a:gd name="connsiteX10" fmla="*/ 66793 w 177920"/>
                <a:gd name="connsiteY10" fmla="*/ 92075 h 180980"/>
                <a:gd name="connsiteX11" fmla="*/ 50918 w 177920"/>
                <a:gd name="connsiteY11" fmla="*/ 63500 h 180980"/>
                <a:gd name="connsiteX12" fmla="*/ 19168 w 177920"/>
                <a:gd name="connsiteY12" fmla="*/ 31750 h 180980"/>
                <a:gd name="connsiteX13" fmla="*/ 79493 w 177920"/>
                <a:gd name="connsiteY13" fmla="*/ 66675 h 180980"/>
                <a:gd name="connsiteX14" fmla="*/ 38218 w 177920"/>
                <a:gd name="connsiteY14" fmla="*/ 92075 h 180980"/>
                <a:gd name="connsiteX15" fmla="*/ 6468 w 177920"/>
                <a:gd name="connsiteY15" fmla="*/ 142875 h 180980"/>
                <a:gd name="connsiteX16" fmla="*/ 136643 w 177920"/>
                <a:gd name="connsiteY16" fmla="*/ 104775 h 180980"/>
                <a:gd name="connsiteX17" fmla="*/ 95368 w 177920"/>
                <a:gd name="connsiteY17" fmla="*/ 9525 h 180980"/>
                <a:gd name="connsiteX18" fmla="*/ 177918 w 177920"/>
                <a:gd name="connsiteY18" fmla="*/ 47625 h 18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7920" h="180980">
                  <a:moveTo>
                    <a:pt x="177918" y="47625"/>
                  </a:moveTo>
                  <a:cubicBezTo>
                    <a:pt x="177389" y="46038"/>
                    <a:pt x="101718" y="0"/>
                    <a:pt x="92193" y="0"/>
                  </a:cubicBezTo>
                  <a:cubicBezTo>
                    <a:pt x="82668" y="0"/>
                    <a:pt x="116006" y="30692"/>
                    <a:pt x="120768" y="47625"/>
                  </a:cubicBezTo>
                  <a:cubicBezTo>
                    <a:pt x="125530" y="64558"/>
                    <a:pt x="131880" y="88371"/>
                    <a:pt x="120768" y="101600"/>
                  </a:cubicBezTo>
                  <a:cubicBezTo>
                    <a:pt x="109656" y="114829"/>
                    <a:pt x="70497" y="113771"/>
                    <a:pt x="54093" y="127000"/>
                  </a:cubicBezTo>
                  <a:cubicBezTo>
                    <a:pt x="37689" y="140229"/>
                    <a:pt x="27635" y="180446"/>
                    <a:pt x="22343" y="180975"/>
                  </a:cubicBezTo>
                  <a:cubicBezTo>
                    <a:pt x="17051" y="181504"/>
                    <a:pt x="21285" y="144462"/>
                    <a:pt x="22343" y="130175"/>
                  </a:cubicBezTo>
                  <a:cubicBezTo>
                    <a:pt x="23401" y="115888"/>
                    <a:pt x="32397" y="109537"/>
                    <a:pt x="28693" y="95250"/>
                  </a:cubicBezTo>
                  <a:cubicBezTo>
                    <a:pt x="24989" y="80963"/>
                    <a:pt x="-1999" y="46567"/>
                    <a:pt x="118" y="44450"/>
                  </a:cubicBezTo>
                  <a:cubicBezTo>
                    <a:pt x="2235" y="42333"/>
                    <a:pt x="30280" y="74613"/>
                    <a:pt x="41393" y="82550"/>
                  </a:cubicBezTo>
                  <a:cubicBezTo>
                    <a:pt x="52505" y="90488"/>
                    <a:pt x="66793" y="92075"/>
                    <a:pt x="66793" y="92075"/>
                  </a:cubicBezTo>
                  <a:cubicBezTo>
                    <a:pt x="68380" y="88900"/>
                    <a:pt x="58855" y="73554"/>
                    <a:pt x="50918" y="63500"/>
                  </a:cubicBezTo>
                  <a:cubicBezTo>
                    <a:pt x="42981" y="53446"/>
                    <a:pt x="14405" y="31221"/>
                    <a:pt x="19168" y="31750"/>
                  </a:cubicBezTo>
                  <a:cubicBezTo>
                    <a:pt x="23930" y="32279"/>
                    <a:pt x="76318" y="56621"/>
                    <a:pt x="79493" y="66675"/>
                  </a:cubicBezTo>
                  <a:cubicBezTo>
                    <a:pt x="82668" y="76729"/>
                    <a:pt x="50389" y="79375"/>
                    <a:pt x="38218" y="92075"/>
                  </a:cubicBezTo>
                  <a:cubicBezTo>
                    <a:pt x="26047" y="104775"/>
                    <a:pt x="-9936" y="140758"/>
                    <a:pt x="6468" y="142875"/>
                  </a:cubicBezTo>
                  <a:cubicBezTo>
                    <a:pt x="22872" y="144992"/>
                    <a:pt x="121826" y="127000"/>
                    <a:pt x="136643" y="104775"/>
                  </a:cubicBezTo>
                  <a:cubicBezTo>
                    <a:pt x="151460" y="82550"/>
                    <a:pt x="94310" y="19579"/>
                    <a:pt x="95368" y="9525"/>
                  </a:cubicBezTo>
                  <a:cubicBezTo>
                    <a:pt x="96426" y="-529"/>
                    <a:pt x="178447" y="49212"/>
                    <a:pt x="177918" y="476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9835F8C3-BAF7-1DB8-1222-AD0C2AE204F1}"/>
                </a:ext>
              </a:extLst>
            </p:cNvPr>
            <p:cNvSpPr/>
            <p:nvPr/>
          </p:nvSpPr>
          <p:spPr>
            <a:xfrm>
              <a:off x="7952185" y="3399390"/>
              <a:ext cx="738235" cy="386027"/>
            </a:xfrm>
            <a:custGeom>
              <a:avLst/>
              <a:gdLst>
                <a:gd name="connsiteX0" fmla="*/ 4365 w 738235"/>
                <a:gd name="connsiteY0" fmla="*/ 1035 h 386027"/>
                <a:gd name="connsiteX1" fmla="*/ 23415 w 738235"/>
                <a:gd name="connsiteY1" fmla="*/ 156610 h 386027"/>
                <a:gd name="connsiteX2" fmla="*/ 166290 w 738235"/>
                <a:gd name="connsiteY2" fmla="*/ 312185 h 386027"/>
                <a:gd name="connsiteX3" fmla="*/ 131365 w 738235"/>
                <a:gd name="connsiteY3" fmla="*/ 289960 h 386027"/>
                <a:gd name="connsiteX4" fmla="*/ 366315 w 738235"/>
                <a:gd name="connsiteY4" fmla="*/ 382035 h 386027"/>
                <a:gd name="connsiteX5" fmla="*/ 540940 w 738235"/>
                <a:gd name="connsiteY5" fmla="*/ 328060 h 386027"/>
                <a:gd name="connsiteX6" fmla="*/ 677465 w 738235"/>
                <a:gd name="connsiteY6" fmla="*/ 274085 h 386027"/>
                <a:gd name="connsiteX7" fmla="*/ 737790 w 738235"/>
                <a:gd name="connsiteY7" fmla="*/ 188360 h 386027"/>
                <a:gd name="connsiteX8" fmla="*/ 706040 w 738235"/>
                <a:gd name="connsiteY8" fmla="*/ 13735 h 386027"/>
                <a:gd name="connsiteX9" fmla="*/ 728265 w 738235"/>
                <a:gd name="connsiteY9" fmla="*/ 89935 h 386027"/>
                <a:gd name="connsiteX10" fmla="*/ 715565 w 738235"/>
                <a:gd name="connsiteY10" fmla="*/ 201060 h 386027"/>
                <a:gd name="connsiteX11" fmla="*/ 537765 w 738235"/>
                <a:gd name="connsiteY11" fmla="*/ 369335 h 386027"/>
                <a:gd name="connsiteX12" fmla="*/ 394890 w 738235"/>
                <a:gd name="connsiteY12" fmla="*/ 378860 h 386027"/>
                <a:gd name="connsiteX13" fmla="*/ 293290 w 738235"/>
                <a:gd name="connsiteY13" fmla="*/ 359810 h 386027"/>
                <a:gd name="connsiteX14" fmla="*/ 144065 w 738235"/>
                <a:gd name="connsiteY14" fmla="*/ 261385 h 386027"/>
                <a:gd name="connsiteX15" fmla="*/ 156765 w 738235"/>
                <a:gd name="connsiteY15" fmla="*/ 270910 h 386027"/>
                <a:gd name="connsiteX16" fmla="*/ 67865 w 738235"/>
                <a:gd name="connsiteY16" fmla="*/ 235985 h 386027"/>
                <a:gd name="connsiteX17" fmla="*/ 4365 w 738235"/>
                <a:gd name="connsiteY17" fmla="*/ 1035 h 386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8235" h="386027">
                  <a:moveTo>
                    <a:pt x="4365" y="1035"/>
                  </a:moveTo>
                  <a:cubicBezTo>
                    <a:pt x="-3043" y="-12194"/>
                    <a:pt x="-3572" y="104752"/>
                    <a:pt x="23415" y="156610"/>
                  </a:cubicBezTo>
                  <a:cubicBezTo>
                    <a:pt x="50402" y="208468"/>
                    <a:pt x="148298" y="289960"/>
                    <a:pt x="166290" y="312185"/>
                  </a:cubicBezTo>
                  <a:cubicBezTo>
                    <a:pt x="184282" y="334410"/>
                    <a:pt x="98028" y="278318"/>
                    <a:pt x="131365" y="289960"/>
                  </a:cubicBezTo>
                  <a:cubicBezTo>
                    <a:pt x="164702" y="301602"/>
                    <a:pt x="298053" y="375685"/>
                    <a:pt x="366315" y="382035"/>
                  </a:cubicBezTo>
                  <a:cubicBezTo>
                    <a:pt x="434578" y="388385"/>
                    <a:pt x="489082" y="346052"/>
                    <a:pt x="540940" y="328060"/>
                  </a:cubicBezTo>
                  <a:cubicBezTo>
                    <a:pt x="592798" y="310068"/>
                    <a:pt x="644657" y="297368"/>
                    <a:pt x="677465" y="274085"/>
                  </a:cubicBezTo>
                  <a:cubicBezTo>
                    <a:pt x="710273" y="250802"/>
                    <a:pt x="733028" y="231752"/>
                    <a:pt x="737790" y="188360"/>
                  </a:cubicBezTo>
                  <a:cubicBezTo>
                    <a:pt x="742553" y="144968"/>
                    <a:pt x="707627" y="30139"/>
                    <a:pt x="706040" y="13735"/>
                  </a:cubicBezTo>
                  <a:cubicBezTo>
                    <a:pt x="704453" y="-2669"/>
                    <a:pt x="726678" y="58714"/>
                    <a:pt x="728265" y="89935"/>
                  </a:cubicBezTo>
                  <a:cubicBezTo>
                    <a:pt x="729852" y="121156"/>
                    <a:pt x="747315" y="154493"/>
                    <a:pt x="715565" y="201060"/>
                  </a:cubicBezTo>
                  <a:cubicBezTo>
                    <a:pt x="683815" y="247627"/>
                    <a:pt x="591211" y="339702"/>
                    <a:pt x="537765" y="369335"/>
                  </a:cubicBezTo>
                  <a:cubicBezTo>
                    <a:pt x="484319" y="398968"/>
                    <a:pt x="435636" y="380447"/>
                    <a:pt x="394890" y="378860"/>
                  </a:cubicBezTo>
                  <a:cubicBezTo>
                    <a:pt x="354144" y="377273"/>
                    <a:pt x="335094" y="379389"/>
                    <a:pt x="293290" y="359810"/>
                  </a:cubicBezTo>
                  <a:cubicBezTo>
                    <a:pt x="251486" y="340231"/>
                    <a:pt x="166819" y="276202"/>
                    <a:pt x="144065" y="261385"/>
                  </a:cubicBezTo>
                  <a:cubicBezTo>
                    <a:pt x="121311" y="246568"/>
                    <a:pt x="169465" y="275143"/>
                    <a:pt x="156765" y="270910"/>
                  </a:cubicBezTo>
                  <a:cubicBezTo>
                    <a:pt x="144065" y="266677"/>
                    <a:pt x="92736" y="277260"/>
                    <a:pt x="67865" y="235985"/>
                  </a:cubicBezTo>
                  <a:cubicBezTo>
                    <a:pt x="42994" y="194710"/>
                    <a:pt x="11773" y="14264"/>
                    <a:pt x="4365" y="10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5AF628A4-4EB4-36AF-1CBC-2627260FDD6A}"/>
                </a:ext>
              </a:extLst>
            </p:cNvPr>
            <p:cNvSpPr/>
            <p:nvPr/>
          </p:nvSpPr>
          <p:spPr>
            <a:xfrm>
              <a:off x="7292974" y="3076568"/>
              <a:ext cx="516242" cy="968734"/>
            </a:xfrm>
            <a:custGeom>
              <a:avLst/>
              <a:gdLst>
                <a:gd name="connsiteX0" fmla="*/ 1 w 516242"/>
                <a:gd name="connsiteY0" fmla="*/ 7 h 968734"/>
                <a:gd name="connsiteX1" fmla="*/ 263526 w 516242"/>
                <a:gd name="connsiteY1" fmla="*/ 47632 h 968734"/>
                <a:gd name="connsiteX2" fmla="*/ 387351 w 516242"/>
                <a:gd name="connsiteY2" fmla="*/ 234957 h 968734"/>
                <a:gd name="connsiteX3" fmla="*/ 384176 w 516242"/>
                <a:gd name="connsiteY3" fmla="*/ 184157 h 968734"/>
                <a:gd name="connsiteX4" fmla="*/ 438151 w 516242"/>
                <a:gd name="connsiteY4" fmla="*/ 314332 h 968734"/>
                <a:gd name="connsiteX5" fmla="*/ 473076 w 516242"/>
                <a:gd name="connsiteY5" fmla="*/ 593732 h 968734"/>
                <a:gd name="connsiteX6" fmla="*/ 498476 w 516242"/>
                <a:gd name="connsiteY6" fmla="*/ 749307 h 968734"/>
                <a:gd name="connsiteX7" fmla="*/ 514351 w 516242"/>
                <a:gd name="connsiteY7" fmla="*/ 968382 h 968734"/>
                <a:gd name="connsiteX8" fmla="*/ 501651 w 516242"/>
                <a:gd name="connsiteY8" fmla="*/ 695332 h 968734"/>
                <a:gd name="connsiteX9" fmla="*/ 387351 w 516242"/>
                <a:gd name="connsiteY9" fmla="*/ 215907 h 968734"/>
                <a:gd name="connsiteX10" fmla="*/ 320676 w 516242"/>
                <a:gd name="connsiteY10" fmla="*/ 107957 h 968734"/>
                <a:gd name="connsiteX11" fmla="*/ 260351 w 516242"/>
                <a:gd name="connsiteY11" fmla="*/ 44457 h 968734"/>
                <a:gd name="connsiteX12" fmla="*/ 1 w 516242"/>
                <a:gd name="connsiteY12" fmla="*/ 7 h 96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242" h="968734">
                  <a:moveTo>
                    <a:pt x="1" y="7"/>
                  </a:moveTo>
                  <a:cubicBezTo>
                    <a:pt x="530" y="536"/>
                    <a:pt x="198968" y="8474"/>
                    <a:pt x="263526" y="47632"/>
                  </a:cubicBezTo>
                  <a:cubicBezTo>
                    <a:pt x="328084" y="86790"/>
                    <a:pt x="367243" y="212203"/>
                    <a:pt x="387351" y="234957"/>
                  </a:cubicBezTo>
                  <a:cubicBezTo>
                    <a:pt x="407459" y="257711"/>
                    <a:pt x="375709" y="170928"/>
                    <a:pt x="384176" y="184157"/>
                  </a:cubicBezTo>
                  <a:cubicBezTo>
                    <a:pt x="392643" y="197386"/>
                    <a:pt x="423334" y="246070"/>
                    <a:pt x="438151" y="314332"/>
                  </a:cubicBezTo>
                  <a:cubicBezTo>
                    <a:pt x="452968" y="382595"/>
                    <a:pt x="463022" y="521236"/>
                    <a:pt x="473076" y="593732"/>
                  </a:cubicBezTo>
                  <a:cubicBezTo>
                    <a:pt x="483130" y="666228"/>
                    <a:pt x="491597" y="686865"/>
                    <a:pt x="498476" y="749307"/>
                  </a:cubicBezTo>
                  <a:cubicBezTo>
                    <a:pt x="505355" y="811749"/>
                    <a:pt x="513822" y="977378"/>
                    <a:pt x="514351" y="968382"/>
                  </a:cubicBezTo>
                  <a:cubicBezTo>
                    <a:pt x="514880" y="959386"/>
                    <a:pt x="522818" y="820744"/>
                    <a:pt x="501651" y="695332"/>
                  </a:cubicBezTo>
                  <a:cubicBezTo>
                    <a:pt x="480484" y="569920"/>
                    <a:pt x="417513" y="313803"/>
                    <a:pt x="387351" y="215907"/>
                  </a:cubicBezTo>
                  <a:cubicBezTo>
                    <a:pt x="357189" y="118011"/>
                    <a:pt x="341843" y="136532"/>
                    <a:pt x="320676" y="107957"/>
                  </a:cubicBezTo>
                  <a:cubicBezTo>
                    <a:pt x="299509" y="79382"/>
                    <a:pt x="312209" y="62978"/>
                    <a:pt x="260351" y="44457"/>
                  </a:cubicBezTo>
                  <a:cubicBezTo>
                    <a:pt x="208493" y="25936"/>
                    <a:pt x="-528" y="-522"/>
                    <a:pt x="1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75B0A473-F703-F736-6AEB-374276A3AF17}"/>
                </a:ext>
              </a:extLst>
            </p:cNvPr>
            <p:cNvSpPr/>
            <p:nvPr/>
          </p:nvSpPr>
          <p:spPr>
            <a:xfrm>
              <a:off x="7257589" y="3069974"/>
              <a:ext cx="404950" cy="1474699"/>
            </a:xfrm>
            <a:custGeom>
              <a:avLst/>
              <a:gdLst>
                <a:gd name="connsiteX0" fmla="*/ 6811 w 404950"/>
                <a:gd name="connsiteY0" fmla="*/ 3426 h 1474699"/>
                <a:gd name="connsiteX1" fmla="*/ 63961 w 404950"/>
                <a:gd name="connsiteY1" fmla="*/ 22476 h 1474699"/>
                <a:gd name="connsiteX2" fmla="*/ 292561 w 404950"/>
                <a:gd name="connsiteY2" fmla="*/ 146301 h 1474699"/>
                <a:gd name="connsiteX3" fmla="*/ 273511 w 404950"/>
                <a:gd name="connsiteY3" fmla="*/ 130426 h 1474699"/>
                <a:gd name="connsiteX4" fmla="*/ 368761 w 404950"/>
                <a:gd name="connsiteY4" fmla="*/ 311401 h 1474699"/>
                <a:gd name="connsiteX5" fmla="*/ 387811 w 404950"/>
                <a:gd name="connsiteY5" fmla="*/ 546351 h 1474699"/>
                <a:gd name="connsiteX6" fmla="*/ 368761 w 404950"/>
                <a:gd name="connsiteY6" fmla="*/ 692401 h 1474699"/>
                <a:gd name="connsiteX7" fmla="*/ 260811 w 404950"/>
                <a:gd name="connsiteY7" fmla="*/ 911476 h 1474699"/>
                <a:gd name="connsiteX8" fmla="*/ 178261 w 404950"/>
                <a:gd name="connsiteY8" fmla="*/ 1092451 h 1474699"/>
                <a:gd name="connsiteX9" fmla="*/ 152861 w 404950"/>
                <a:gd name="connsiteY9" fmla="*/ 1203576 h 1474699"/>
                <a:gd name="connsiteX10" fmla="*/ 254461 w 404950"/>
                <a:gd name="connsiteY10" fmla="*/ 1463926 h 1474699"/>
                <a:gd name="connsiteX11" fmla="*/ 194136 w 404950"/>
                <a:gd name="connsiteY11" fmla="*/ 1403601 h 1474699"/>
                <a:gd name="connsiteX12" fmla="*/ 140161 w 404950"/>
                <a:gd name="connsiteY12" fmla="*/ 1206751 h 1474699"/>
                <a:gd name="connsiteX13" fmla="*/ 317961 w 404950"/>
                <a:gd name="connsiteY13" fmla="*/ 800351 h 1474699"/>
                <a:gd name="connsiteX14" fmla="*/ 403686 w 404950"/>
                <a:gd name="connsiteY14" fmla="*/ 444751 h 1474699"/>
                <a:gd name="connsiteX15" fmla="*/ 257636 w 404950"/>
                <a:gd name="connsiteY15" fmla="*/ 111376 h 1474699"/>
                <a:gd name="connsiteX16" fmla="*/ 190961 w 404950"/>
                <a:gd name="connsiteY16" fmla="*/ 63751 h 1474699"/>
                <a:gd name="connsiteX17" fmla="*/ 6811 w 404950"/>
                <a:gd name="connsiteY17" fmla="*/ 3426 h 147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04950" h="1474699">
                  <a:moveTo>
                    <a:pt x="6811" y="3426"/>
                  </a:moveTo>
                  <a:cubicBezTo>
                    <a:pt x="-14355" y="-3453"/>
                    <a:pt x="16336" y="-1337"/>
                    <a:pt x="63961" y="22476"/>
                  </a:cubicBezTo>
                  <a:cubicBezTo>
                    <a:pt x="111586" y="46289"/>
                    <a:pt x="257636" y="128309"/>
                    <a:pt x="292561" y="146301"/>
                  </a:cubicBezTo>
                  <a:cubicBezTo>
                    <a:pt x="327486" y="164293"/>
                    <a:pt x="260811" y="102909"/>
                    <a:pt x="273511" y="130426"/>
                  </a:cubicBezTo>
                  <a:cubicBezTo>
                    <a:pt x="286211" y="157943"/>
                    <a:pt x="349711" y="242080"/>
                    <a:pt x="368761" y="311401"/>
                  </a:cubicBezTo>
                  <a:cubicBezTo>
                    <a:pt x="387811" y="380722"/>
                    <a:pt x="387811" y="482851"/>
                    <a:pt x="387811" y="546351"/>
                  </a:cubicBezTo>
                  <a:cubicBezTo>
                    <a:pt x="387811" y="609851"/>
                    <a:pt x="389928" y="631547"/>
                    <a:pt x="368761" y="692401"/>
                  </a:cubicBezTo>
                  <a:cubicBezTo>
                    <a:pt x="347594" y="753255"/>
                    <a:pt x="292561" y="844801"/>
                    <a:pt x="260811" y="911476"/>
                  </a:cubicBezTo>
                  <a:cubicBezTo>
                    <a:pt x="229061" y="978151"/>
                    <a:pt x="196253" y="1043768"/>
                    <a:pt x="178261" y="1092451"/>
                  </a:cubicBezTo>
                  <a:cubicBezTo>
                    <a:pt x="160269" y="1141134"/>
                    <a:pt x="140161" y="1141664"/>
                    <a:pt x="152861" y="1203576"/>
                  </a:cubicBezTo>
                  <a:cubicBezTo>
                    <a:pt x="165561" y="1265489"/>
                    <a:pt x="247582" y="1430588"/>
                    <a:pt x="254461" y="1463926"/>
                  </a:cubicBezTo>
                  <a:cubicBezTo>
                    <a:pt x="261340" y="1497264"/>
                    <a:pt x="213186" y="1446464"/>
                    <a:pt x="194136" y="1403601"/>
                  </a:cubicBezTo>
                  <a:cubicBezTo>
                    <a:pt x="175086" y="1360739"/>
                    <a:pt x="119524" y="1307293"/>
                    <a:pt x="140161" y="1206751"/>
                  </a:cubicBezTo>
                  <a:cubicBezTo>
                    <a:pt x="160799" y="1106209"/>
                    <a:pt x="274040" y="927351"/>
                    <a:pt x="317961" y="800351"/>
                  </a:cubicBezTo>
                  <a:cubicBezTo>
                    <a:pt x="361882" y="673351"/>
                    <a:pt x="413740" y="559580"/>
                    <a:pt x="403686" y="444751"/>
                  </a:cubicBezTo>
                  <a:cubicBezTo>
                    <a:pt x="393632" y="329922"/>
                    <a:pt x="293090" y="174876"/>
                    <a:pt x="257636" y="111376"/>
                  </a:cubicBezTo>
                  <a:cubicBezTo>
                    <a:pt x="222182" y="47876"/>
                    <a:pt x="228532" y="80155"/>
                    <a:pt x="190961" y="63751"/>
                  </a:cubicBezTo>
                  <a:cubicBezTo>
                    <a:pt x="153390" y="47347"/>
                    <a:pt x="27977" y="10305"/>
                    <a:pt x="6811" y="34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B6D8E043-9449-FF84-E8B0-D156E70B1AEF}"/>
                </a:ext>
              </a:extLst>
            </p:cNvPr>
            <p:cNvSpPr/>
            <p:nvPr/>
          </p:nvSpPr>
          <p:spPr>
            <a:xfrm>
              <a:off x="7381848" y="3091616"/>
              <a:ext cx="226360" cy="357474"/>
            </a:xfrm>
            <a:custGeom>
              <a:avLst/>
              <a:gdLst>
                <a:gd name="connsiteX0" fmla="*/ 27 w 226360"/>
                <a:gd name="connsiteY0" fmla="*/ 834 h 357474"/>
                <a:gd name="connsiteX1" fmla="*/ 168302 w 226360"/>
                <a:gd name="connsiteY1" fmla="*/ 226259 h 357474"/>
                <a:gd name="connsiteX2" fmla="*/ 225452 w 226360"/>
                <a:gd name="connsiteY2" fmla="*/ 356434 h 357474"/>
                <a:gd name="connsiteX3" fmla="*/ 200052 w 226360"/>
                <a:gd name="connsiteY3" fmla="*/ 280234 h 357474"/>
                <a:gd name="connsiteX4" fmla="*/ 155602 w 226360"/>
                <a:gd name="connsiteY4" fmla="*/ 153234 h 357474"/>
                <a:gd name="connsiteX5" fmla="*/ 27 w 226360"/>
                <a:gd name="connsiteY5" fmla="*/ 834 h 357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360" h="357474">
                  <a:moveTo>
                    <a:pt x="27" y="834"/>
                  </a:moveTo>
                  <a:cubicBezTo>
                    <a:pt x="2144" y="13005"/>
                    <a:pt x="130731" y="166992"/>
                    <a:pt x="168302" y="226259"/>
                  </a:cubicBezTo>
                  <a:cubicBezTo>
                    <a:pt x="205873" y="285526"/>
                    <a:pt x="220160" y="347438"/>
                    <a:pt x="225452" y="356434"/>
                  </a:cubicBezTo>
                  <a:cubicBezTo>
                    <a:pt x="230744" y="365430"/>
                    <a:pt x="211694" y="314101"/>
                    <a:pt x="200052" y="280234"/>
                  </a:cubicBezTo>
                  <a:cubicBezTo>
                    <a:pt x="188410" y="246367"/>
                    <a:pt x="190527" y="193451"/>
                    <a:pt x="155602" y="153234"/>
                  </a:cubicBezTo>
                  <a:cubicBezTo>
                    <a:pt x="120677" y="113017"/>
                    <a:pt x="-2090" y="-11337"/>
                    <a:pt x="27" y="8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A1736680-66C8-4A87-A2F3-E86F325DD871}"/>
                </a:ext>
              </a:extLst>
            </p:cNvPr>
            <p:cNvSpPr/>
            <p:nvPr/>
          </p:nvSpPr>
          <p:spPr>
            <a:xfrm>
              <a:off x="8009579" y="3682751"/>
              <a:ext cx="981208" cy="287371"/>
            </a:xfrm>
            <a:custGeom>
              <a:avLst/>
              <a:gdLst>
                <a:gd name="connsiteX0" fmla="*/ 946 w 981208"/>
                <a:gd name="connsiteY0" fmla="*/ 249 h 287371"/>
                <a:gd name="connsiteX1" fmla="*/ 248596 w 981208"/>
                <a:gd name="connsiteY1" fmla="*/ 127249 h 287371"/>
                <a:gd name="connsiteX2" fmla="*/ 543871 w 981208"/>
                <a:gd name="connsiteY2" fmla="*/ 105024 h 287371"/>
                <a:gd name="connsiteX3" fmla="*/ 400996 w 981208"/>
                <a:gd name="connsiteY3" fmla="*/ 133599 h 287371"/>
                <a:gd name="connsiteX4" fmla="*/ 762946 w 981208"/>
                <a:gd name="connsiteY4" fmla="*/ 70099 h 287371"/>
                <a:gd name="connsiteX5" fmla="*/ 839146 w 981208"/>
                <a:gd name="connsiteY5" fmla="*/ 70099 h 287371"/>
                <a:gd name="connsiteX6" fmla="*/ 975671 w 981208"/>
                <a:gd name="connsiteY6" fmla="*/ 158999 h 287371"/>
                <a:gd name="connsiteX7" fmla="*/ 956621 w 981208"/>
                <a:gd name="connsiteY7" fmla="*/ 285999 h 287371"/>
                <a:gd name="connsiteX8" fmla="*/ 966146 w 981208"/>
                <a:gd name="connsiteY8" fmla="*/ 222499 h 287371"/>
                <a:gd name="connsiteX9" fmla="*/ 956621 w 981208"/>
                <a:gd name="connsiteY9" fmla="*/ 162174 h 287371"/>
                <a:gd name="connsiteX10" fmla="*/ 877246 w 981208"/>
                <a:gd name="connsiteY10" fmla="*/ 136774 h 287371"/>
                <a:gd name="connsiteX11" fmla="*/ 712146 w 981208"/>
                <a:gd name="connsiteY11" fmla="*/ 111374 h 287371"/>
                <a:gd name="connsiteX12" fmla="*/ 921696 w 981208"/>
                <a:gd name="connsiteY12" fmla="*/ 133599 h 287371"/>
                <a:gd name="connsiteX13" fmla="*/ 940746 w 981208"/>
                <a:gd name="connsiteY13" fmla="*/ 130424 h 287371"/>
                <a:gd name="connsiteX14" fmla="*/ 661346 w 981208"/>
                <a:gd name="connsiteY14" fmla="*/ 89149 h 287371"/>
                <a:gd name="connsiteX15" fmla="*/ 388296 w 981208"/>
                <a:gd name="connsiteY15" fmla="*/ 117724 h 287371"/>
                <a:gd name="connsiteX16" fmla="*/ 239071 w 981208"/>
                <a:gd name="connsiteY16" fmla="*/ 114549 h 287371"/>
                <a:gd name="connsiteX17" fmla="*/ 166046 w 981208"/>
                <a:gd name="connsiteY17" fmla="*/ 95499 h 287371"/>
                <a:gd name="connsiteX18" fmla="*/ 946 w 981208"/>
                <a:gd name="connsiteY18" fmla="*/ 249 h 28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208" h="287371">
                  <a:moveTo>
                    <a:pt x="946" y="249"/>
                  </a:moveTo>
                  <a:cubicBezTo>
                    <a:pt x="14704" y="5541"/>
                    <a:pt x="158109" y="109787"/>
                    <a:pt x="248596" y="127249"/>
                  </a:cubicBezTo>
                  <a:cubicBezTo>
                    <a:pt x="339084" y="144712"/>
                    <a:pt x="518471" y="103966"/>
                    <a:pt x="543871" y="105024"/>
                  </a:cubicBezTo>
                  <a:cubicBezTo>
                    <a:pt x="569271" y="106082"/>
                    <a:pt x="364484" y="139420"/>
                    <a:pt x="400996" y="133599"/>
                  </a:cubicBezTo>
                  <a:cubicBezTo>
                    <a:pt x="437508" y="127778"/>
                    <a:pt x="689921" y="80682"/>
                    <a:pt x="762946" y="70099"/>
                  </a:cubicBezTo>
                  <a:cubicBezTo>
                    <a:pt x="835971" y="59516"/>
                    <a:pt x="803692" y="55282"/>
                    <a:pt x="839146" y="70099"/>
                  </a:cubicBezTo>
                  <a:cubicBezTo>
                    <a:pt x="874600" y="84916"/>
                    <a:pt x="956092" y="123016"/>
                    <a:pt x="975671" y="158999"/>
                  </a:cubicBezTo>
                  <a:cubicBezTo>
                    <a:pt x="995250" y="194982"/>
                    <a:pt x="956621" y="285999"/>
                    <a:pt x="956621" y="285999"/>
                  </a:cubicBezTo>
                  <a:cubicBezTo>
                    <a:pt x="955034" y="296582"/>
                    <a:pt x="966146" y="243136"/>
                    <a:pt x="966146" y="222499"/>
                  </a:cubicBezTo>
                  <a:cubicBezTo>
                    <a:pt x="966146" y="201862"/>
                    <a:pt x="971438" y="176461"/>
                    <a:pt x="956621" y="162174"/>
                  </a:cubicBezTo>
                  <a:cubicBezTo>
                    <a:pt x="941804" y="147887"/>
                    <a:pt x="917992" y="145241"/>
                    <a:pt x="877246" y="136774"/>
                  </a:cubicBezTo>
                  <a:cubicBezTo>
                    <a:pt x="836500" y="128307"/>
                    <a:pt x="704738" y="111903"/>
                    <a:pt x="712146" y="111374"/>
                  </a:cubicBezTo>
                  <a:cubicBezTo>
                    <a:pt x="719554" y="110845"/>
                    <a:pt x="883596" y="130424"/>
                    <a:pt x="921696" y="133599"/>
                  </a:cubicBezTo>
                  <a:cubicBezTo>
                    <a:pt x="959796" y="136774"/>
                    <a:pt x="984138" y="137832"/>
                    <a:pt x="940746" y="130424"/>
                  </a:cubicBezTo>
                  <a:cubicBezTo>
                    <a:pt x="897354" y="123016"/>
                    <a:pt x="753421" y="91266"/>
                    <a:pt x="661346" y="89149"/>
                  </a:cubicBezTo>
                  <a:cubicBezTo>
                    <a:pt x="569271" y="87032"/>
                    <a:pt x="458675" y="113491"/>
                    <a:pt x="388296" y="117724"/>
                  </a:cubicBezTo>
                  <a:cubicBezTo>
                    <a:pt x="317917" y="121957"/>
                    <a:pt x="276113" y="118253"/>
                    <a:pt x="239071" y="114549"/>
                  </a:cubicBezTo>
                  <a:cubicBezTo>
                    <a:pt x="202029" y="110845"/>
                    <a:pt x="204675" y="115607"/>
                    <a:pt x="166046" y="95499"/>
                  </a:cubicBezTo>
                  <a:cubicBezTo>
                    <a:pt x="127417" y="75391"/>
                    <a:pt x="-12812" y="-5043"/>
                    <a:pt x="946" y="2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70606CCD-CD54-9EBA-DC6F-F2624FEE529E}"/>
                </a:ext>
              </a:extLst>
            </p:cNvPr>
            <p:cNvSpPr/>
            <p:nvPr/>
          </p:nvSpPr>
          <p:spPr>
            <a:xfrm>
              <a:off x="8507901" y="3357153"/>
              <a:ext cx="504048" cy="504316"/>
            </a:xfrm>
            <a:custGeom>
              <a:avLst/>
              <a:gdLst>
                <a:gd name="connsiteX0" fmla="*/ 153499 w 504048"/>
                <a:gd name="connsiteY0" fmla="*/ 1997 h 504316"/>
                <a:gd name="connsiteX1" fmla="*/ 226524 w 504048"/>
                <a:gd name="connsiteY1" fmla="*/ 182972 h 504316"/>
                <a:gd name="connsiteX2" fmla="*/ 118574 w 504048"/>
                <a:gd name="connsiteY2" fmla="*/ 389347 h 504316"/>
                <a:gd name="connsiteX3" fmla="*/ 1099 w 504048"/>
                <a:gd name="connsiteY3" fmla="*/ 402047 h 504316"/>
                <a:gd name="connsiteX4" fmla="*/ 191599 w 504048"/>
                <a:gd name="connsiteY4" fmla="*/ 363947 h 504316"/>
                <a:gd name="connsiteX5" fmla="*/ 309074 w 504048"/>
                <a:gd name="connsiteY5" fmla="*/ 360772 h 504316"/>
                <a:gd name="connsiteX6" fmla="*/ 391624 w 504048"/>
                <a:gd name="connsiteY6" fmla="*/ 389347 h 504316"/>
                <a:gd name="connsiteX7" fmla="*/ 502749 w 504048"/>
                <a:gd name="connsiteY7" fmla="*/ 503647 h 504316"/>
                <a:gd name="connsiteX8" fmla="*/ 442424 w 504048"/>
                <a:gd name="connsiteY8" fmla="*/ 433797 h 504316"/>
                <a:gd name="connsiteX9" fmla="*/ 296374 w 504048"/>
                <a:gd name="connsiteY9" fmla="*/ 376647 h 504316"/>
                <a:gd name="connsiteX10" fmla="*/ 55074 w 504048"/>
                <a:gd name="connsiteY10" fmla="*/ 389347 h 504316"/>
                <a:gd name="connsiteX11" fmla="*/ 156674 w 504048"/>
                <a:gd name="connsiteY11" fmla="*/ 351247 h 504316"/>
                <a:gd name="connsiteX12" fmla="*/ 194774 w 504048"/>
                <a:gd name="connsiteY12" fmla="*/ 265522 h 504316"/>
                <a:gd name="connsiteX13" fmla="*/ 213824 w 504048"/>
                <a:gd name="connsiteY13" fmla="*/ 176622 h 504316"/>
                <a:gd name="connsiteX14" fmla="*/ 229699 w 504048"/>
                <a:gd name="connsiteY14" fmla="*/ 208372 h 504316"/>
                <a:gd name="connsiteX15" fmla="*/ 163024 w 504048"/>
                <a:gd name="connsiteY15" fmla="*/ 97247 h 504316"/>
                <a:gd name="connsiteX16" fmla="*/ 223349 w 504048"/>
                <a:gd name="connsiteY16" fmla="*/ 173447 h 504316"/>
                <a:gd name="connsiteX17" fmla="*/ 207474 w 504048"/>
                <a:gd name="connsiteY17" fmla="*/ 90897 h 504316"/>
                <a:gd name="connsiteX18" fmla="*/ 153499 w 504048"/>
                <a:gd name="connsiteY18" fmla="*/ 1997 h 50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4048" h="504316">
                  <a:moveTo>
                    <a:pt x="153499" y="1997"/>
                  </a:moveTo>
                  <a:cubicBezTo>
                    <a:pt x="156674" y="17343"/>
                    <a:pt x="232345" y="118414"/>
                    <a:pt x="226524" y="182972"/>
                  </a:cubicBezTo>
                  <a:cubicBezTo>
                    <a:pt x="220703" y="247530"/>
                    <a:pt x="156145" y="352835"/>
                    <a:pt x="118574" y="389347"/>
                  </a:cubicBezTo>
                  <a:cubicBezTo>
                    <a:pt x="81003" y="425860"/>
                    <a:pt x="-11072" y="406280"/>
                    <a:pt x="1099" y="402047"/>
                  </a:cubicBezTo>
                  <a:cubicBezTo>
                    <a:pt x="13270" y="397814"/>
                    <a:pt x="140270" y="370826"/>
                    <a:pt x="191599" y="363947"/>
                  </a:cubicBezTo>
                  <a:cubicBezTo>
                    <a:pt x="242928" y="357068"/>
                    <a:pt x="275736" y="356539"/>
                    <a:pt x="309074" y="360772"/>
                  </a:cubicBezTo>
                  <a:cubicBezTo>
                    <a:pt x="342412" y="365005"/>
                    <a:pt x="359345" y="365535"/>
                    <a:pt x="391624" y="389347"/>
                  </a:cubicBezTo>
                  <a:cubicBezTo>
                    <a:pt x="423903" y="413160"/>
                    <a:pt x="494282" y="496239"/>
                    <a:pt x="502749" y="503647"/>
                  </a:cubicBezTo>
                  <a:cubicBezTo>
                    <a:pt x="511216" y="511055"/>
                    <a:pt x="476820" y="454964"/>
                    <a:pt x="442424" y="433797"/>
                  </a:cubicBezTo>
                  <a:cubicBezTo>
                    <a:pt x="408028" y="412630"/>
                    <a:pt x="360932" y="384055"/>
                    <a:pt x="296374" y="376647"/>
                  </a:cubicBezTo>
                  <a:cubicBezTo>
                    <a:pt x="231816" y="369239"/>
                    <a:pt x="78357" y="393580"/>
                    <a:pt x="55074" y="389347"/>
                  </a:cubicBezTo>
                  <a:cubicBezTo>
                    <a:pt x="31791" y="385114"/>
                    <a:pt x="133391" y="371884"/>
                    <a:pt x="156674" y="351247"/>
                  </a:cubicBezTo>
                  <a:cubicBezTo>
                    <a:pt x="179957" y="330610"/>
                    <a:pt x="185249" y="294626"/>
                    <a:pt x="194774" y="265522"/>
                  </a:cubicBezTo>
                  <a:cubicBezTo>
                    <a:pt x="204299" y="236418"/>
                    <a:pt x="208003" y="186147"/>
                    <a:pt x="213824" y="176622"/>
                  </a:cubicBezTo>
                  <a:cubicBezTo>
                    <a:pt x="219645" y="167097"/>
                    <a:pt x="238166" y="221601"/>
                    <a:pt x="229699" y="208372"/>
                  </a:cubicBezTo>
                  <a:cubicBezTo>
                    <a:pt x="221232" y="195143"/>
                    <a:pt x="164082" y="103068"/>
                    <a:pt x="163024" y="97247"/>
                  </a:cubicBezTo>
                  <a:cubicBezTo>
                    <a:pt x="161966" y="91426"/>
                    <a:pt x="215941" y="174505"/>
                    <a:pt x="223349" y="173447"/>
                  </a:cubicBezTo>
                  <a:cubicBezTo>
                    <a:pt x="230757" y="172389"/>
                    <a:pt x="218057" y="117884"/>
                    <a:pt x="207474" y="90897"/>
                  </a:cubicBezTo>
                  <a:cubicBezTo>
                    <a:pt x="196891" y="63910"/>
                    <a:pt x="150324" y="-13349"/>
                    <a:pt x="153499" y="19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" name="フリーフォーム 159">
              <a:extLst>
                <a:ext uri="{FF2B5EF4-FFF2-40B4-BE49-F238E27FC236}">
                  <a16:creationId xmlns:a16="http://schemas.microsoft.com/office/drawing/2014/main" id="{A99E9136-25D5-30DC-46F2-F7664A62C495}"/>
                </a:ext>
              </a:extLst>
            </p:cNvPr>
            <p:cNvSpPr/>
            <p:nvPr/>
          </p:nvSpPr>
          <p:spPr>
            <a:xfrm>
              <a:off x="7857999" y="3336695"/>
              <a:ext cx="477101" cy="495608"/>
            </a:xfrm>
            <a:custGeom>
              <a:avLst/>
              <a:gdLst>
                <a:gd name="connsiteX0" fmla="*/ 126 w 477101"/>
                <a:gd name="connsiteY0" fmla="*/ 230 h 495608"/>
                <a:gd name="connsiteX1" fmla="*/ 155701 w 477101"/>
                <a:gd name="connsiteY1" fmla="*/ 327255 h 495608"/>
                <a:gd name="connsiteX2" fmla="*/ 339851 w 477101"/>
                <a:gd name="connsiteY2" fmla="*/ 473305 h 495608"/>
                <a:gd name="connsiteX3" fmla="*/ 266826 w 477101"/>
                <a:gd name="connsiteY3" fmla="*/ 400280 h 495608"/>
                <a:gd name="connsiteX4" fmla="*/ 476376 w 477101"/>
                <a:gd name="connsiteY4" fmla="*/ 495530 h 495608"/>
                <a:gd name="connsiteX5" fmla="*/ 181101 w 477101"/>
                <a:gd name="connsiteY5" fmla="*/ 381230 h 495608"/>
                <a:gd name="connsiteX6" fmla="*/ 126 w 477101"/>
                <a:gd name="connsiteY6" fmla="*/ 230 h 49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101" h="495608">
                  <a:moveTo>
                    <a:pt x="126" y="230"/>
                  </a:moveTo>
                  <a:cubicBezTo>
                    <a:pt x="-4107" y="-8766"/>
                    <a:pt x="99080" y="248409"/>
                    <a:pt x="155701" y="327255"/>
                  </a:cubicBezTo>
                  <a:cubicBezTo>
                    <a:pt x="212322" y="406101"/>
                    <a:pt x="321330" y="461134"/>
                    <a:pt x="339851" y="473305"/>
                  </a:cubicBezTo>
                  <a:cubicBezTo>
                    <a:pt x="358372" y="485476"/>
                    <a:pt x="244072" y="396576"/>
                    <a:pt x="266826" y="400280"/>
                  </a:cubicBezTo>
                  <a:cubicBezTo>
                    <a:pt x="289580" y="403984"/>
                    <a:pt x="490663" y="498705"/>
                    <a:pt x="476376" y="495530"/>
                  </a:cubicBezTo>
                  <a:cubicBezTo>
                    <a:pt x="462089" y="492355"/>
                    <a:pt x="261534" y="461663"/>
                    <a:pt x="181101" y="381230"/>
                  </a:cubicBezTo>
                  <a:cubicBezTo>
                    <a:pt x="100668" y="300797"/>
                    <a:pt x="4359" y="9226"/>
                    <a:pt x="126" y="2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" name="フリーフォーム 160">
              <a:extLst>
                <a:ext uri="{FF2B5EF4-FFF2-40B4-BE49-F238E27FC236}">
                  <a16:creationId xmlns:a16="http://schemas.microsoft.com/office/drawing/2014/main" id="{0D2EB976-842F-3B3C-C596-256D808AEEE5}"/>
                </a:ext>
              </a:extLst>
            </p:cNvPr>
            <p:cNvSpPr/>
            <p:nvPr/>
          </p:nvSpPr>
          <p:spPr>
            <a:xfrm>
              <a:off x="7438503" y="3752516"/>
              <a:ext cx="245007" cy="658449"/>
            </a:xfrm>
            <a:custGeom>
              <a:avLst/>
              <a:gdLst>
                <a:gd name="connsiteX0" fmla="*/ 244997 w 245007"/>
                <a:gd name="connsiteY0" fmla="*/ 334 h 658449"/>
                <a:gd name="connsiteX1" fmla="*/ 140222 w 245007"/>
                <a:gd name="connsiteY1" fmla="*/ 178134 h 658449"/>
                <a:gd name="connsiteX2" fmla="*/ 83072 w 245007"/>
                <a:gd name="connsiteY2" fmla="*/ 301959 h 658449"/>
                <a:gd name="connsiteX3" fmla="*/ 175147 w 245007"/>
                <a:gd name="connsiteY3" fmla="*/ 190834 h 658449"/>
                <a:gd name="connsiteX4" fmla="*/ 51322 w 245007"/>
                <a:gd name="connsiteY4" fmla="*/ 362284 h 658449"/>
                <a:gd name="connsiteX5" fmla="*/ 22747 w 245007"/>
                <a:gd name="connsiteY5" fmla="*/ 444834 h 658449"/>
                <a:gd name="connsiteX6" fmla="*/ 22747 w 245007"/>
                <a:gd name="connsiteY6" fmla="*/ 654384 h 658449"/>
                <a:gd name="connsiteX7" fmla="*/ 6872 w 245007"/>
                <a:gd name="connsiteY7" fmla="*/ 568659 h 658449"/>
                <a:gd name="connsiteX8" fmla="*/ 522 w 245007"/>
                <a:gd name="connsiteY8" fmla="*/ 390859 h 658449"/>
                <a:gd name="connsiteX9" fmla="*/ 19572 w 245007"/>
                <a:gd name="connsiteY9" fmla="*/ 422609 h 658449"/>
                <a:gd name="connsiteX10" fmla="*/ 165622 w 245007"/>
                <a:gd name="connsiteY10" fmla="*/ 197184 h 658449"/>
                <a:gd name="connsiteX11" fmla="*/ 133872 w 245007"/>
                <a:gd name="connsiteY11" fmla="*/ 225759 h 658449"/>
                <a:gd name="connsiteX12" fmla="*/ 244997 w 245007"/>
                <a:gd name="connsiteY12" fmla="*/ 334 h 658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5007" h="658449">
                  <a:moveTo>
                    <a:pt x="244997" y="334"/>
                  </a:moveTo>
                  <a:cubicBezTo>
                    <a:pt x="246055" y="-7603"/>
                    <a:pt x="167210" y="127863"/>
                    <a:pt x="140222" y="178134"/>
                  </a:cubicBezTo>
                  <a:cubicBezTo>
                    <a:pt x="113234" y="228405"/>
                    <a:pt x="77251" y="299842"/>
                    <a:pt x="83072" y="301959"/>
                  </a:cubicBezTo>
                  <a:cubicBezTo>
                    <a:pt x="88893" y="304076"/>
                    <a:pt x="180439" y="180780"/>
                    <a:pt x="175147" y="190834"/>
                  </a:cubicBezTo>
                  <a:cubicBezTo>
                    <a:pt x="169855" y="200888"/>
                    <a:pt x="76722" y="319951"/>
                    <a:pt x="51322" y="362284"/>
                  </a:cubicBezTo>
                  <a:cubicBezTo>
                    <a:pt x="25922" y="404617"/>
                    <a:pt x="27509" y="396151"/>
                    <a:pt x="22747" y="444834"/>
                  </a:cubicBezTo>
                  <a:cubicBezTo>
                    <a:pt x="17984" y="493517"/>
                    <a:pt x="25393" y="633747"/>
                    <a:pt x="22747" y="654384"/>
                  </a:cubicBezTo>
                  <a:cubicBezTo>
                    <a:pt x="20101" y="675021"/>
                    <a:pt x="10576" y="612580"/>
                    <a:pt x="6872" y="568659"/>
                  </a:cubicBezTo>
                  <a:cubicBezTo>
                    <a:pt x="3168" y="524738"/>
                    <a:pt x="-1595" y="415201"/>
                    <a:pt x="522" y="390859"/>
                  </a:cubicBezTo>
                  <a:cubicBezTo>
                    <a:pt x="2639" y="366517"/>
                    <a:pt x="-7945" y="454888"/>
                    <a:pt x="19572" y="422609"/>
                  </a:cubicBezTo>
                  <a:cubicBezTo>
                    <a:pt x="47089" y="390330"/>
                    <a:pt x="146572" y="229992"/>
                    <a:pt x="165622" y="197184"/>
                  </a:cubicBezTo>
                  <a:cubicBezTo>
                    <a:pt x="184672" y="164376"/>
                    <a:pt x="122230" y="255392"/>
                    <a:pt x="133872" y="225759"/>
                  </a:cubicBezTo>
                  <a:cubicBezTo>
                    <a:pt x="145514" y="196126"/>
                    <a:pt x="243939" y="8271"/>
                    <a:pt x="244997" y="3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" name="フリーフォーム 161">
              <a:extLst>
                <a:ext uri="{FF2B5EF4-FFF2-40B4-BE49-F238E27FC236}">
                  <a16:creationId xmlns:a16="http://schemas.microsoft.com/office/drawing/2014/main" id="{47523AEA-CD45-E2A7-28D7-0E9BEDA374FF}"/>
                </a:ext>
              </a:extLst>
            </p:cNvPr>
            <p:cNvSpPr/>
            <p:nvPr/>
          </p:nvSpPr>
          <p:spPr>
            <a:xfrm>
              <a:off x="7600177" y="3686167"/>
              <a:ext cx="382481" cy="934910"/>
            </a:xfrm>
            <a:custGeom>
              <a:avLst/>
              <a:gdLst>
                <a:gd name="connsiteX0" fmla="*/ 124598 w 382481"/>
                <a:gd name="connsiteY0" fmla="*/ 8 h 934910"/>
                <a:gd name="connsiteX1" fmla="*/ 16648 w 382481"/>
                <a:gd name="connsiteY1" fmla="*/ 298458 h 934910"/>
                <a:gd name="connsiteX2" fmla="*/ 7123 w 382481"/>
                <a:gd name="connsiteY2" fmla="*/ 431808 h 934910"/>
                <a:gd name="connsiteX3" fmla="*/ 22998 w 382481"/>
                <a:gd name="connsiteY3" fmla="*/ 365133 h 934910"/>
                <a:gd name="connsiteX4" fmla="*/ 773 w 382481"/>
                <a:gd name="connsiteY4" fmla="*/ 476258 h 934910"/>
                <a:gd name="connsiteX5" fmla="*/ 13473 w 382481"/>
                <a:gd name="connsiteY5" fmla="*/ 641358 h 934910"/>
                <a:gd name="connsiteX6" fmla="*/ 89673 w 382481"/>
                <a:gd name="connsiteY6" fmla="*/ 749308 h 934910"/>
                <a:gd name="connsiteX7" fmla="*/ 19823 w 382481"/>
                <a:gd name="connsiteY7" fmla="*/ 695333 h 934910"/>
                <a:gd name="connsiteX8" fmla="*/ 134123 w 382481"/>
                <a:gd name="connsiteY8" fmla="*/ 854083 h 934910"/>
                <a:gd name="connsiteX9" fmla="*/ 270648 w 382481"/>
                <a:gd name="connsiteY9" fmla="*/ 917583 h 934910"/>
                <a:gd name="connsiteX10" fmla="*/ 381773 w 382481"/>
                <a:gd name="connsiteY10" fmla="*/ 933458 h 934910"/>
                <a:gd name="connsiteX11" fmla="*/ 216673 w 382481"/>
                <a:gd name="connsiteY11" fmla="*/ 914408 h 934910"/>
                <a:gd name="connsiteX12" fmla="*/ 48398 w 382481"/>
                <a:gd name="connsiteY12" fmla="*/ 758833 h 934910"/>
                <a:gd name="connsiteX13" fmla="*/ 16648 w 382481"/>
                <a:gd name="connsiteY13" fmla="*/ 358783 h 934910"/>
                <a:gd name="connsiteX14" fmla="*/ 26173 w 382481"/>
                <a:gd name="connsiteY14" fmla="*/ 307983 h 934910"/>
                <a:gd name="connsiteX15" fmla="*/ 124598 w 382481"/>
                <a:gd name="connsiteY15" fmla="*/ 8 h 93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2481" h="934910">
                  <a:moveTo>
                    <a:pt x="124598" y="8"/>
                  </a:moveTo>
                  <a:cubicBezTo>
                    <a:pt x="123011" y="-1579"/>
                    <a:pt x="36227" y="226491"/>
                    <a:pt x="16648" y="298458"/>
                  </a:cubicBezTo>
                  <a:cubicBezTo>
                    <a:pt x="-2931" y="370425"/>
                    <a:pt x="6065" y="420696"/>
                    <a:pt x="7123" y="431808"/>
                  </a:cubicBezTo>
                  <a:cubicBezTo>
                    <a:pt x="8181" y="442920"/>
                    <a:pt x="24056" y="357725"/>
                    <a:pt x="22998" y="365133"/>
                  </a:cubicBezTo>
                  <a:cubicBezTo>
                    <a:pt x="21940" y="372541"/>
                    <a:pt x="2360" y="430221"/>
                    <a:pt x="773" y="476258"/>
                  </a:cubicBezTo>
                  <a:cubicBezTo>
                    <a:pt x="-814" y="522295"/>
                    <a:pt x="-1344" y="595850"/>
                    <a:pt x="13473" y="641358"/>
                  </a:cubicBezTo>
                  <a:cubicBezTo>
                    <a:pt x="28290" y="686866"/>
                    <a:pt x="88615" y="740312"/>
                    <a:pt x="89673" y="749308"/>
                  </a:cubicBezTo>
                  <a:cubicBezTo>
                    <a:pt x="90731" y="758304"/>
                    <a:pt x="12415" y="677871"/>
                    <a:pt x="19823" y="695333"/>
                  </a:cubicBezTo>
                  <a:cubicBezTo>
                    <a:pt x="27231" y="712795"/>
                    <a:pt x="92319" y="817041"/>
                    <a:pt x="134123" y="854083"/>
                  </a:cubicBezTo>
                  <a:cubicBezTo>
                    <a:pt x="175927" y="891125"/>
                    <a:pt x="229373" y="904354"/>
                    <a:pt x="270648" y="917583"/>
                  </a:cubicBezTo>
                  <a:cubicBezTo>
                    <a:pt x="311923" y="930812"/>
                    <a:pt x="390769" y="933987"/>
                    <a:pt x="381773" y="933458"/>
                  </a:cubicBezTo>
                  <a:cubicBezTo>
                    <a:pt x="372777" y="932929"/>
                    <a:pt x="272236" y="943512"/>
                    <a:pt x="216673" y="914408"/>
                  </a:cubicBezTo>
                  <a:cubicBezTo>
                    <a:pt x="161111" y="885304"/>
                    <a:pt x="81735" y="851437"/>
                    <a:pt x="48398" y="758833"/>
                  </a:cubicBezTo>
                  <a:cubicBezTo>
                    <a:pt x="15061" y="666229"/>
                    <a:pt x="20352" y="433925"/>
                    <a:pt x="16648" y="358783"/>
                  </a:cubicBezTo>
                  <a:cubicBezTo>
                    <a:pt x="12944" y="283641"/>
                    <a:pt x="9240" y="364604"/>
                    <a:pt x="26173" y="307983"/>
                  </a:cubicBezTo>
                  <a:cubicBezTo>
                    <a:pt x="43106" y="251362"/>
                    <a:pt x="126185" y="1595"/>
                    <a:pt x="124598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" name="フリーフォーム 162">
              <a:extLst>
                <a:ext uri="{FF2B5EF4-FFF2-40B4-BE49-F238E27FC236}">
                  <a16:creationId xmlns:a16="http://schemas.microsoft.com/office/drawing/2014/main" id="{75CF7C08-9F2E-4D2C-01F8-51D9939D1C44}"/>
                </a:ext>
              </a:extLst>
            </p:cNvPr>
            <p:cNvSpPr/>
            <p:nvPr/>
          </p:nvSpPr>
          <p:spPr>
            <a:xfrm>
              <a:off x="8223247" y="3784519"/>
              <a:ext cx="523880" cy="251047"/>
            </a:xfrm>
            <a:custGeom>
              <a:avLst/>
              <a:gdLst>
                <a:gd name="connsiteX0" fmla="*/ 523878 w 523880"/>
                <a:gd name="connsiteY0" fmla="*/ 81 h 251047"/>
                <a:gd name="connsiteX1" fmla="*/ 419103 w 523880"/>
                <a:gd name="connsiteY1" fmla="*/ 63581 h 251047"/>
                <a:gd name="connsiteX2" fmla="*/ 269878 w 523880"/>
                <a:gd name="connsiteY2" fmla="*/ 187406 h 251047"/>
                <a:gd name="connsiteX3" fmla="*/ 101603 w 523880"/>
                <a:gd name="connsiteY3" fmla="*/ 250906 h 251047"/>
                <a:gd name="connsiteX4" fmla="*/ 3 w 523880"/>
                <a:gd name="connsiteY4" fmla="*/ 171531 h 251047"/>
                <a:gd name="connsiteX5" fmla="*/ 98428 w 523880"/>
                <a:gd name="connsiteY5" fmla="*/ 231856 h 251047"/>
                <a:gd name="connsiteX6" fmla="*/ 263528 w 523880"/>
                <a:gd name="connsiteY6" fmla="*/ 171531 h 251047"/>
                <a:gd name="connsiteX7" fmla="*/ 174628 w 523880"/>
                <a:gd name="connsiteY7" fmla="*/ 200106 h 251047"/>
                <a:gd name="connsiteX8" fmla="*/ 298453 w 523880"/>
                <a:gd name="connsiteY8" fmla="*/ 155656 h 251047"/>
                <a:gd name="connsiteX9" fmla="*/ 409578 w 523880"/>
                <a:gd name="connsiteY9" fmla="*/ 73106 h 251047"/>
                <a:gd name="connsiteX10" fmla="*/ 422278 w 523880"/>
                <a:gd name="connsiteY10" fmla="*/ 50881 h 251047"/>
                <a:gd name="connsiteX11" fmla="*/ 523878 w 523880"/>
                <a:gd name="connsiteY11" fmla="*/ 81 h 25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880" h="251047">
                  <a:moveTo>
                    <a:pt x="523878" y="81"/>
                  </a:moveTo>
                  <a:cubicBezTo>
                    <a:pt x="523349" y="2198"/>
                    <a:pt x="461436" y="32360"/>
                    <a:pt x="419103" y="63581"/>
                  </a:cubicBezTo>
                  <a:cubicBezTo>
                    <a:pt x="376770" y="94802"/>
                    <a:pt x="322794" y="156185"/>
                    <a:pt x="269878" y="187406"/>
                  </a:cubicBezTo>
                  <a:cubicBezTo>
                    <a:pt x="216962" y="218627"/>
                    <a:pt x="146582" y="253552"/>
                    <a:pt x="101603" y="250906"/>
                  </a:cubicBezTo>
                  <a:cubicBezTo>
                    <a:pt x="56624" y="248260"/>
                    <a:pt x="532" y="174706"/>
                    <a:pt x="3" y="171531"/>
                  </a:cubicBezTo>
                  <a:cubicBezTo>
                    <a:pt x="-526" y="168356"/>
                    <a:pt x="54507" y="231856"/>
                    <a:pt x="98428" y="231856"/>
                  </a:cubicBezTo>
                  <a:cubicBezTo>
                    <a:pt x="142349" y="231856"/>
                    <a:pt x="250828" y="176823"/>
                    <a:pt x="263528" y="171531"/>
                  </a:cubicBezTo>
                  <a:cubicBezTo>
                    <a:pt x="276228" y="166239"/>
                    <a:pt x="168807" y="202752"/>
                    <a:pt x="174628" y="200106"/>
                  </a:cubicBezTo>
                  <a:cubicBezTo>
                    <a:pt x="180449" y="197460"/>
                    <a:pt x="259295" y="176823"/>
                    <a:pt x="298453" y="155656"/>
                  </a:cubicBezTo>
                  <a:cubicBezTo>
                    <a:pt x="337611" y="134489"/>
                    <a:pt x="388941" y="90568"/>
                    <a:pt x="409578" y="73106"/>
                  </a:cubicBezTo>
                  <a:cubicBezTo>
                    <a:pt x="430215" y="55644"/>
                    <a:pt x="402170" y="64110"/>
                    <a:pt x="422278" y="50881"/>
                  </a:cubicBezTo>
                  <a:cubicBezTo>
                    <a:pt x="442386" y="37652"/>
                    <a:pt x="524407" y="-2036"/>
                    <a:pt x="523878" y="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6BD30ACB-7D2A-7562-00E8-149844A1C617}"/>
                </a:ext>
              </a:extLst>
            </p:cNvPr>
            <p:cNvSpPr/>
            <p:nvPr/>
          </p:nvSpPr>
          <p:spPr>
            <a:xfrm>
              <a:off x="8085679" y="3808960"/>
              <a:ext cx="512238" cy="108512"/>
            </a:xfrm>
            <a:custGeom>
              <a:avLst/>
              <a:gdLst>
                <a:gd name="connsiteX0" fmla="*/ 512221 w 512238"/>
                <a:gd name="connsiteY0" fmla="*/ 39140 h 108512"/>
                <a:gd name="connsiteX1" fmla="*/ 280446 w 512238"/>
                <a:gd name="connsiteY1" fmla="*/ 96290 h 108512"/>
                <a:gd name="connsiteX2" fmla="*/ 226471 w 512238"/>
                <a:gd name="connsiteY2" fmla="*/ 102640 h 108512"/>
                <a:gd name="connsiteX3" fmla="*/ 80421 w 512238"/>
                <a:gd name="connsiteY3" fmla="*/ 55015 h 108512"/>
                <a:gd name="connsiteX4" fmla="*/ 4221 w 512238"/>
                <a:gd name="connsiteY4" fmla="*/ 1040 h 108512"/>
                <a:gd name="connsiteX5" fmla="*/ 204246 w 512238"/>
                <a:gd name="connsiteY5" fmla="*/ 105815 h 108512"/>
                <a:gd name="connsiteX6" fmla="*/ 347121 w 512238"/>
                <a:gd name="connsiteY6" fmla="*/ 77240 h 108512"/>
                <a:gd name="connsiteX7" fmla="*/ 293146 w 512238"/>
                <a:gd name="connsiteY7" fmla="*/ 74065 h 108512"/>
                <a:gd name="connsiteX8" fmla="*/ 512221 w 512238"/>
                <a:gd name="connsiteY8" fmla="*/ 39140 h 108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2238" h="108512">
                  <a:moveTo>
                    <a:pt x="512221" y="39140"/>
                  </a:moveTo>
                  <a:cubicBezTo>
                    <a:pt x="510104" y="42844"/>
                    <a:pt x="328071" y="85707"/>
                    <a:pt x="280446" y="96290"/>
                  </a:cubicBezTo>
                  <a:cubicBezTo>
                    <a:pt x="232821" y="106873"/>
                    <a:pt x="259809" y="109519"/>
                    <a:pt x="226471" y="102640"/>
                  </a:cubicBezTo>
                  <a:cubicBezTo>
                    <a:pt x="193133" y="95761"/>
                    <a:pt x="117463" y="71948"/>
                    <a:pt x="80421" y="55015"/>
                  </a:cubicBezTo>
                  <a:cubicBezTo>
                    <a:pt x="43379" y="38082"/>
                    <a:pt x="-16417" y="-7427"/>
                    <a:pt x="4221" y="1040"/>
                  </a:cubicBezTo>
                  <a:cubicBezTo>
                    <a:pt x="24859" y="9507"/>
                    <a:pt x="147096" y="93115"/>
                    <a:pt x="204246" y="105815"/>
                  </a:cubicBezTo>
                  <a:cubicBezTo>
                    <a:pt x="261396" y="118515"/>
                    <a:pt x="332304" y="82532"/>
                    <a:pt x="347121" y="77240"/>
                  </a:cubicBezTo>
                  <a:cubicBezTo>
                    <a:pt x="361938" y="71948"/>
                    <a:pt x="264042" y="82532"/>
                    <a:pt x="293146" y="74065"/>
                  </a:cubicBezTo>
                  <a:cubicBezTo>
                    <a:pt x="322250" y="65598"/>
                    <a:pt x="514338" y="35436"/>
                    <a:pt x="512221" y="391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" name="フリーフォーム 164">
              <a:extLst>
                <a:ext uri="{FF2B5EF4-FFF2-40B4-BE49-F238E27FC236}">
                  <a16:creationId xmlns:a16="http://schemas.microsoft.com/office/drawing/2014/main" id="{7FA95AB6-AC88-A5CD-B07F-58A5C0615B43}"/>
                </a:ext>
              </a:extLst>
            </p:cNvPr>
            <p:cNvSpPr/>
            <p:nvPr/>
          </p:nvSpPr>
          <p:spPr>
            <a:xfrm>
              <a:off x="8047337" y="3863823"/>
              <a:ext cx="283914" cy="162258"/>
            </a:xfrm>
            <a:custGeom>
              <a:avLst/>
              <a:gdLst>
                <a:gd name="connsiteX0" fmla="*/ 1288 w 283914"/>
                <a:gd name="connsiteY0" fmla="*/ 152 h 162258"/>
                <a:gd name="connsiteX1" fmla="*/ 179088 w 283914"/>
                <a:gd name="connsiteY1" fmla="*/ 123977 h 162258"/>
                <a:gd name="connsiteX2" fmla="*/ 283863 w 283914"/>
                <a:gd name="connsiteY2" fmla="*/ 162077 h 162258"/>
                <a:gd name="connsiteX3" fmla="*/ 191788 w 283914"/>
                <a:gd name="connsiteY3" fmla="*/ 136677 h 162258"/>
                <a:gd name="connsiteX4" fmla="*/ 102888 w 283914"/>
                <a:gd name="connsiteY4" fmla="*/ 98577 h 162258"/>
                <a:gd name="connsiteX5" fmla="*/ 1288 w 283914"/>
                <a:gd name="connsiteY5" fmla="*/ 152 h 16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3914" h="162258">
                  <a:moveTo>
                    <a:pt x="1288" y="152"/>
                  </a:moveTo>
                  <a:cubicBezTo>
                    <a:pt x="13988" y="4385"/>
                    <a:pt x="131992" y="96990"/>
                    <a:pt x="179088" y="123977"/>
                  </a:cubicBezTo>
                  <a:cubicBezTo>
                    <a:pt x="226184" y="150964"/>
                    <a:pt x="281746" y="159960"/>
                    <a:pt x="283863" y="162077"/>
                  </a:cubicBezTo>
                  <a:cubicBezTo>
                    <a:pt x="285980" y="164194"/>
                    <a:pt x="221951" y="147260"/>
                    <a:pt x="191788" y="136677"/>
                  </a:cubicBezTo>
                  <a:cubicBezTo>
                    <a:pt x="161626" y="126094"/>
                    <a:pt x="132521" y="116039"/>
                    <a:pt x="102888" y="98577"/>
                  </a:cubicBezTo>
                  <a:cubicBezTo>
                    <a:pt x="73255" y="81115"/>
                    <a:pt x="-11412" y="-4081"/>
                    <a:pt x="1288" y="1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" name="フリーフォーム 165">
              <a:extLst>
                <a:ext uri="{FF2B5EF4-FFF2-40B4-BE49-F238E27FC236}">
                  <a16:creationId xmlns:a16="http://schemas.microsoft.com/office/drawing/2014/main" id="{B1960C5E-77DF-09F3-1ED6-704CB1AE1B03}"/>
                </a:ext>
              </a:extLst>
            </p:cNvPr>
            <p:cNvSpPr/>
            <p:nvPr/>
          </p:nvSpPr>
          <p:spPr>
            <a:xfrm>
              <a:off x="8142867" y="3808454"/>
              <a:ext cx="503105" cy="160304"/>
            </a:xfrm>
            <a:custGeom>
              <a:avLst/>
              <a:gdLst>
                <a:gd name="connsiteX0" fmla="*/ 1008 w 503105"/>
                <a:gd name="connsiteY0" fmla="*/ 52346 h 160304"/>
                <a:gd name="connsiteX1" fmla="*/ 223258 w 503105"/>
                <a:gd name="connsiteY1" fmla="*/ 141246 h 160304"/>
                <a:gd name="connsiteX2" fmla="*/ 302633 w 503105"/>
                <a:gd name="connsiteY2" fmla="*/ 119021 h 160304"/>
                <a:gd name="connsiteX3" fmla="*/ 499483 w 503105"/>
                <a:gd name="connsiteY3" fmla="*/ 1546 h 160304"/>
                <a:gd name="connsiteX4" fmla="*/ 420108 w 503105"/>
                <a:gd name="connsiteY4" fmla="*/ 58696 h 160304"/>
                <a:gd name="connsiteX5" fmla="*/ 293108 w 503105"/>
                <a:gd name="connsiteY5" fmla="*/ 157121 h 160304"/>
                <a:gd name="connsiteX6" fmla="*/ 204208 w 503105"/>
                <a:gd name="connsiteY6" fmla="*/ 138071 h 160304"/>
                <a:gd name="connsiteX7" fmla="*/ 321683 w 503105"/>
                <a:gd name="connsiteY7" fmla="*/ 157121 h 160304"/>
                <a:gd name="connsiteX8" fmla="*/ 1008 w 503105"/>
                <a:gd name="connsiteY8" fmla="*/ 52346 h 16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3105" h="160304">
                  <a:moveTo>
                    <a:pt x="1008" y="52346"/>
                  </a:moveTo>
                  <a:cubicBezTo>
                    <a:pt x="-15396" y="49700"/>
                    <a:pt x="172987" y="130134"/>
                    <a:pt x="223258" y="141246"/>
                  </a:cubicBezTo>
                  <a:cubicBezTo>
                    <a:pt x="273529" y="152358"/>
                    <a:pt x="256596" y="142304"/>
                    <a:pt x="302633" y="119021"/>
                  </a:cubicBezTo>
                  <a:cubicBezTo>
                    <a:pt x="348671" y="95738"/>
                    <a:pt x="479904" y="11600"/>
                    <a:pt x="499483" y="1546"/>
                  </a:cubicBezTo>
                  <a:cubicBezTo>
                    <a:pt x="519062" y="-8508"/>
                    <a:pt x="454504" y="32767"/>
                    <a:pt x="420108" y="58696"/>
                  </a:cubicBezTo>
                  <a:cubicBezTo>
                    <a:pt x="385712" y="84625"/>
                    <a:pt x="329091" y="143892"/>
                    <a:pt x="293108" y="157121"/>
                  </a:cubicBezTo>
                  <a:cubicBezTo>
                    <a:pt x="257125" y="170350"/>
                    <a:pt x="199446" y="138071"/>
                    <a:pt x="204208" y="138071"/>
                  </a:cubicBezTo>
                  <a:cubicBezTo>
                    <a:pt x="208970" y="138071"/>
                    <a:pt x="352904" y="169821"/>
                    <a:pt x="321683" y="157121"/>
                  </a:cubicBezTo>
                  <a:cubicBezTo>
                    <a:pt x="290462" y="144421"/>
                    <a:pt x="17412" y="54992"/>
                    <a:pt x="1008" y="523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" name="フリーフォーム 166">
              <a:extLst>
                <a:ext uri="{FF2B5EF4-FFF2-40B4-BE49-F238E27FC236}">
                  <a16:creationId xmlns:a16="http://schemas.microsoft.com/office/drawing/2014/main" id="{7B717BD9-2594-F4DB-F199-222A7A8587CB}"/>
                </a:ext>
              </a:extLst>
            </p:cNvPr>
            <p:cNvSpPr/>
            <p:nvPr/>
          </p:nvSpPr>
          <p:spPr>
            <a:xfrm>
              <a:off x="8024135" y="3843097"/>
              <a:ext cx="765808" cy="260766"/>
            </a:xfrm>
            <a:custGeom>
              <a:avLst/>
              <a:gdLst>
                <a:gd name="connsiteX0" fmla="*/ 764265 w 765808"/>
                <a:gd name="connsiteY0" fmla="*/ 5003 h 260766"/>
                <a:gd name="connsiteX1" fmla="*/ 681715 w 765808"/>
                <a:gd name="connsiteY1" fmla="*/ 46278 h 260766"/>
                <a:gd name="connsiteX2" fmla="*/ 719815 w 765808"/>
                <a:gd name="connsiteY2" fmla="*/ 33578 h 260766"/>
                <a:gd name="connsiteX3" fmla="*/ 672190 w 765808"/>
                <a:gd name="connsiteY3" fmla="*/ 112953 h 260766"/>
                <a:gd name="connsiteX4" fmla="*/ 551540 w 765808"/>
                <a:gd name="connsiteY4" fmla="*/ 201853 h 260766"/>
                <a:gd name="connsiteX5" fmla="*/ 367390 w 765808"/>
                <a:gd name="connsiteY5" fmla="*/ 236778 h 260766"/>
                <a:gd name="connsiteX6" fmla="*/ 249915 w 765808"/>
                <a:gd name="connsiteY6" fmla="*/ 198678 h 260766"/>
                <a:gd name="connsiteX7" fmla="*/ 2265 w 765808"/>
                <a:gd name="connsiteY7" fmla="*/ 46278 h 260766"/>
                <a:gd name="connsiteX8" fmla="*/ 138790 w 765808"/>
                <a:gd name="connsiteY8" fmla="*/ 122478 h 260766"/>
                <a:gd name="connsiteX9" fmla="*/ 335640 w 765808"/>
                <a:gd name="connsiteY9" fmla="*/ 227253 h 260766"/>
                <a:gd name="connsiteX10" fmla="*/ 453115 w 765808"/>
                <a:gd name="connsiteY10" fmla="*/ 255828 h 260766"/>
                <a:gd name="connsiteX11" fmla="*/ 640440 w 765808"/>
                <a:gd name="connsiteY11" fmla="*/ 138353 h 260766"/>
                <a:gd name="connsiteX12" fmla="*/ 595990 w 765808"/>
                <a:gd name="connsiteY12" fmla="*/ 179628 h 260766"/>
                <a:gd name="connsiteX13" fmla="*/ 764265 w 765808"/>
                <a:gd name="connsiteY13" fmla="*/ 5003 h 2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5808" h="260766">
                  <a:moveTo>
                    <a:pt x="764265" y="5003"/>
                  </a:moveTo>
                  <a:cubicBezTo>
                    <a:pt x="778553" y="-17222"/>
                    <a:pt x="689123" y="41516"/>
                    <a:pt x="681715" y="46278"/>
                  </a:cubicBezTo>
                  <a:cubicBezTo>
                    <a:pt x="674307" y="51041"/>
                    <a:pt x="721402" y="22466"/>
                    <a:pt x="719815" y="33578"/>
                  </a:cubicBezTo>
                  <a:cubicBezTo>
                    <a:pt x="718228" y="44690"/>
                    <a:pt x="700236" y="84907"/>
                    <a:pt x="672190" y="112953"/>
                  </a:cubicBezTo>
                  <a:cubicBezTo>
                    <a:pt x="644144" y="140999"/>
                    <a:pt x="602340" y="181216"/>
                    <a:pt x="551540" y="201853"/>
                  </a:cubicBezTo>
                  <a:cubicBezTo>
                    <a:pt x="500740" y="222490"/>
                    <a:pt x="417661" y="237307"/>
                    <a:pt x="367390" y="236778"/>
                  </a:cubicBezTo>
                  <a:cubicBezTo>
                    <a:pt x="317119" y="236249"/>
                    <a:pt x="310769" y="230428"/>
                    <a:pt x="249915" y="198678"/>
                  </a:cubicBezTo>
                  <a:cubicBezTo>
                    <a:pt x="189061" y="166928"/>
                    <a:pt x="20786" y="58978"/>
                    <a:pt x="2265" y="46278"/>
                  </a:cubicBezTo>
                  <a:cubicBezTo>
                    <a:pt x="-16256" y="33578"/>
                    <a:pt x="83228" y="92316"/>
                    <a:pt x="138790" y="122478"/>
                  </a:cubicBezTo>
                  <a:cubicBezTo>
                    <a:pt x="194352" y="152640"/>
                    <a:pt x="283253" y="205028"/>
                    <a:pt x="335640" y="227253"/>
                  </a:cubicBezTo>
                  <a:cubicBezTo>
                    <a:pt x="388027" y="249478"/>
                    <a:pt x="402315" y="270645"/>
                    <a:pt x="453115" y="255828"/>
                  </a:cubicBezTo>
                  <a:cubicBezTo>
                    <a:pt x="503915" y="241011"/>
                    <a:pt x="616627" y="151053"/>
                    <a:pt x="640440" y="138353"/>
                  </a:cubicBezTo>
                  <a:cubicBezTo>
                    <a:pt x="664252" y="125653"/>
                    <a:pt x="577469" y="198678"/>
                    <a:pt x="595990" y="179628"/>
                  </a:cubicBezTo>
                  <a:cubicBezTo>
                    <a:pt x="614511" y="160578"/>
                    <a:pt x="749977" y="27228"/>
                    <a:pt x="764265" y="50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" name="フリーフォーム 167">
              <a:extLst>
                <a:ext uri="{FF2B5EF4-FFF2-40B4-BE49-F238E27FC236}">
                  <a16:creationId xmlns:a16="http://schemas.microsoft.com/office/drawing/2014/main" id="{BF205117-B186-4A6B-957B-7268B3CAEFA3}"/>
                </a:ext>
              </a:extLst>
            </p:cNvPr>
            <p:cNvSpPr/>
            <p:nvPr/>
          </p:nvSpPr>
          <p:spPr>
            <a:xfrm>
              <a:off x="8042125" y="3946523"/>
              <a:ext cx="625271" cy="187373"/>
            </a:xfrm>
            <a:custGeom>
              <a:avLst/>
              <a:gdLst>
                <a:gd name="connsiteX0" fmla="*/ 150 w 625271"/>
                <a:gd name="connsiteY0" fmla="*/ 2 h 187373"/>
                <a:gd name="connsiteX1" fmla="*/ 193825 w 625271"/>
                <a:gd name="connsiteY1" fmla="*/ 120652 h 187373"/>
                <a:gd name="connsiteX2" fmla="*/ 381150 w 625271"/>
                <a:gd name="connsiteY2" fmla="*/ 187327 h 187373"/>
                <a:gd name="connsiteX3" fmla="*/ 514500 w 625271"/>
                <a:gd name="connsiteY3" fmla="*/ 130177 h 187373"/>
                <a:gd name="connsiteX4" fmla="*/ 622450 w 625271"/>
                <a:gd name="connsiteY4" fmla="*/ 73027 h 187373"/>
                <a:gd name="connsiteX5" fmla="*/ 397025 w 625271"/>
                <a:gd name="connsiteY5" fmla="*/ 171452 h 187373"/>
                <a:gd name="connsiteX6" fmla="*/ 308125 w 625271"/>
                <a:gd name="connsiteY6" fmla="*/ 165102 h 187373"/>
                <a:gd name="connsiteX7" fmla="*/ 225575 w 625271"/>
                <a:gd name="connsiteY7" fmla="*/ 123827 h 187373"/>
                <a:gd name="connsiteX8" fmla="*/ 150 w 625271"/>
                <a:gd name="connsiteY8" fmla="*/ 2 h 18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5271" h="187373">
                  <a:moveTo>
                    <a:pt x="150" y="2"/>
                  </a:moveTo>
                  <a:cubicBezTo>
                    <a:pt x="-5142" y="-527"/>
                    <a:pt x="130325" y="89431"/>
                    <a:pt x="193825" y="120652"/>
                  </a:cubicBezTo>
                  <a:cubicBezTo>
                    <a:pt x="257325" y="151873"/>
                    <a:pt x="327704" y="185740"/>
                    <a:pt x="381150" y="187327"/>
                  </a:cubicBezTo>
                  <a:cubicBezTo>
                    <a:pt x="434596" y="188914"/>
                    <a:pt x="474283" y="149227"/>
                    <a:pt x="514500" y="130177"/>
                  </a:cubicBezTo>
                  <a:cubicBezTo>
                    <a:pt x="554717" y="111127"/>
                    <a:pt x="642029" y="66148"/>
                    <a:pt x="622450" y="73027"/>
                  </a:cubicBezTo>
                  <a:cubicBezTo>
                    <a:pt x="602871" y="79906"/>
                    <a:pt x="449413" y="156106"/>
                    <a:pt x="397025" y="171452"/>
                  </a:cubicBezTo>
                  <a:cubicBezTo>
                    <a:pt x="344638" y="186798"/>
                    <a:pt x="336700" y="173040"/>
                    <a:pt x="308125" y="165102"/>
                  </a:cubicBezTo>
                  <a:cubicBezTo>
                    <a:pt x="279550" y="157164"/>
                    <a:pt x="277962" y="145523"/>
                    <a:pt x="225575" y="123827"/>
                  </a:cubicBezTo>
                  <a:cubicBezTo>
                    <a:pt x="173188" y="102131"/>
                    <a:pt x="5442" y="531"/>
                    <a:pt x="150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" name="フリーフォーム 169">
              <a:extLst>
                <a:ext uri="{FF2B5EF4-FFF2-40B4-BE49-F238E27FC236}">
                  <a16:creationId xmlns:a16="http://schemas.microsoft.com/office/drawing/2014/main" id="{9ED3B044-0FC8-110D-DB0C-06BD38ABFECC}"/>
                </a:ext>
              </a:extLst>
            </p:cNvPr>
            <p:cNvSpPr/>
            <p:nvPr/>
          </p:nvSpPr>
          <p:spPr>
            <a:xfrm>
              <a:off x="5751323" y="4812861"/>
              <a:ext cx="371217" cy="77012"/>
            </a:xfrm>
            <a:custGeom>
              <a:avLst/>
              <a:gdLst>
                <a:gd name="connsiteX0" fmla="*/ 370077 w 371217"/>
                <a:gd name="connsiteY0" fmla="*/ 76639 h 77012"/>
                <a:gd name="connsiteX1" fmla="*/ 252602 w 371217"/>
                <a:gd name="connsiteY1" fmla="*/ 48064 h 77012"/>
                <a:gd name="connsiteX2" fmla="*/ 170052 w 371217"/>
                <a:gd name="connsiteY2" fmla="*/ 32189 h 77012"/>
                <a:gd name="connsiteX3" fmla="*/ 65277 w 371217"/>
                <a:gd name="connsiteY3" fmla="*/ 22664 h 77012"/>
                <a:gd name="connsiteX4" fmla="*/ 1777 w 371217"/>
                <a:gd name="connsiteY4" fmla="*/ 60764 h 77012"/>
                <a:gd name="connsiteX5" fmla="*/ 24002 w 371217"/>
                <a:gd name="connsiteY5" fmla="*/ 25839 h 77012"/>
                <a:gd name="connsiteX6" fmla="*/ 90677 w 371217"/>
                <a:gd name="connsiteY6" fmla="*/ 3614 h 77012"/>
                <a:gd name="connsiteX7" fmla="*/ 62102 w 371217"/>
                <a:gd name="connsiteY7" fmla="*/ 3614 h 77012"/>
                <a:gd name="connsiteX8" fmla="*/ 214502 w 371217"/>
                <a:gd name="connsiteY8" fmla="*/ 38539 h 77012"/>
                <a:gd name="connsiteX9" fmla="*/ 176402 w 371217"/>
                <a:gd name="connsiteY9" fmla="*/ 25839 h 77012"/>
                <a:gd name="connsiteX10" fmla="*/ 370077 w 371217"/>
                <a:gd name="connsiteY10" fmla="*/ 76639 h 7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1217" h="77012">
                  <a:moveTo>
                    <a:pt x="370077" y="76639"/>
                  </a:moveTo>
                  <a:cubicBezTo>
                    <a:pt x="382777" y="80343"/>
                    <a:pt x="285939" y="55472"/>
                    <a:pt x="252602" y="48064"/>
                  </a:cubicBezTo>
                  <a:cubicBezTo>
                    <a:pt x="219265" y="40656"/>
                    <a:pt x="201273" y="36422"/>
                    <a:pt x="170052" y="32189"/>
                  </a:cubicBezTo>
                  <a:cubicBezTo>
                    <a:pt x="138831" y="27956"/>
                    <a:pt x="93323" y="17902"/>
                    <a:pt x="65277" y="22664"/>
                  </a:cubicBezTo>
                  <a:cubicBezTo>
                    <a:pt x="37231" y="27426"/>
                    <a:pt x="8656" y="60235"/>
                    <a:pt x="1777" y="60764"/>
                  </a:cubicBezTo>
                  <a:cubicBezTo>
                    <a:pt x="-5102" y="61293"/>
                    <a:pt x="9185" y="35364"/>
                    <a:pt x="24002" y="25839"/>
                  </a:cubicBezTo>
                  <a:cubicBezTo>
                    <a:pt x="38819" y="16314"/>
                    <a:pt x="84327" y="7318"/>
                    <a:pt x="90677" y="3614"/>
                  </a:cubicBezTo>
                  <a:cubicBezTo>
                    <a:pt x="97027" y="-90"/>
                    <a:pt x="41465" y="-2207"/>
                    <a:pt x="62102" y="3614"/>
                  </a:cubicBezTo>
                  <a:cubicBezTo>
                    <a:pt x="82739" y="9435"/>
                    <a:pt x="195452" y="34835"/>
                    <a:pt x="214502" y="38539"/>
                  </a:cubicBezTo>
                  <a:cubicBezTo>
                    <a:pt x="233552" y="42243"/>
                    <a:pt x="152589" y="22135"/>
                    <a:pt x="176402" y="25839"/>
                  </a:cubicBezTo>
                  <a:cubicBezTo>
                    <a:pt x="200214" y="29543"/>
                    <a:pt x="357377" y="72935"/>
                    <a:pt x="370077" y="766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" name="フリーフォーム 170">
              <a:extLst>
                <a:ext uri="{FF2B5EF4-FFF2-40B4-BE49-F238E27FC236}">
                  <a16:creationId xmlns:a16="http://schemas.microsoft.com/office/drawing/2014/main" id="{14F155E0-9553-2D56-8E7B-0D57A0BF993D}"/>
                </a:ext>
              </a:extLst>
            </p:cNvPr>
            <p:cNvSpPr/>
            <p:nvPr/>
          </p:nvSpPr>
          <p:spPr>
            <a:xfrm>
              <a:off x="5619598" y="4886030"/>
              <a:ext cx="152694" cy="832027"/>
            </a:xfrm>
            <a:custGeom>
              <a:avLst/>
              <a:gdLst>
                <a:gd name="connsiteX0" fmla="*/ 152552 w 152694"/>
                <a:gd name="connsiteY0" fmla="*/ 295 h 832027"/>
                <a:gd name="connsiteX1" fmla="*/ 114452 w 152694"/>
                <a:gd name="connsiteY1" fmla="*/ 124120 h 832027"/>
                <a:gd name="connsiteX2" fmla="*/ 117627 w 152694"/>
                <a:gd name="connsiteY2" fmla="*/ 92370 h 832027"/>
                <a:gd name="connsiteX3" fmla="*/ 104927 w 152694"/>
                <a:gd name="connsiteY3" fmla="*/ 244770 h 832027"/>
                <a:gd name="connsiteX4" fmla="*/ 66827 w 152694"/>
                <a:gd name="connsiteY4" fmla="*/ 349545 h 832027"/>
                <a:gd name="connsiteX5" fmla="*/ 50952 w 152694"/>
                <a:gd name="connsiteY5" fmla="*/ 505120 h 832027"/>
                <a:gd name="connsiteX6" fmla="*/ 60477 w 152694"/>
                <a:gd name="connsiteY6" fmla="*/ 451145 h 832027"/>
                <a:gd name="connsiteX7" fmla="*/ 25552 w 152694"/>
                <a:gd name="connsiteY7" fmla="*/ 619420 h 832027"/>
                <a:gd name="connsiteX8" fmla="*/ 152 w 152694"/>
                <a:gd name="connsiteY8" fmla="*/ 828970 h 832027"/>
                <a:gd name="connsiteX9" fmla="*/ 19202 w 152694"/>
                <a:gd name="connsiteY9" fmla="*/ 714670 h 832027"/>
                <a:gd name="connsiteX10" fmla="*/ 95402 w 152694"/>
                <a:gd name="connsiteY10" fmla="*/ 330495 h 832027"/>
                <a:gd name="connsiteX11" fmla="*/ 101752 w 152694"/>
                <a:gd name="connsiteY11" fmla="*/ 124120 h 832027"/>
                <a:gd name="connsiteX12" fmla="*/ 98577 w 152694"/>
                <a:gd name="connsiteY12" fmla="*/ 165395 h 832027"/>
                <a:gd name="connsiteX13" fmla="*/ 152552 w 152694"/>
                <a:gd name="connsiteY13" fmla="*/ 295 h 83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694" h="832027">
                  <a:moveTo>
                    <a:pt x="152552" y="295"/>
                  </a:moveTo>
                  <a:cubicBezTo>
                    <a:pt x="155198" y="-6584"/>
                    <a:pt x="120273" y="108774"/>
                    <a:pt x="114452" y="124120"/>
                  </a:cubicBezTo>
                  <a:cubicBezTo>
                    <a:pt x="108631" y="139466"/>
                    <a:pt x="119214" y="72262"/>
                    <a:pt x="117627" y="92370"/>
                  </a:cubicBezTo>
                  <a:cubicBezTo>
                    <a:pt x="116039" y="112478"/>
                    <a:pt x="113394" y="201908"/>
                    <a:pt x="104927" y="244770"/>
                  </a:cubicBezTo>
                  <a:cubicBezTo>
                    <a:pt x="96460" y="287632"/>
                    <a:pt x="75823" y="306153"/>
                    <a:pt x="66827" y="349545"/>
                  </a:cubicBezTo>
                  <a:cubicBezTo>
                    <a:pt x="57831" y="392937"/>
                    <a:pt x="52010" y="488187"/>
                    <a:pt x="50952" y="505120"/>
                  </a:cubicBezTo>
                  <a:cubicBezTo>
                    <a:pt x="49894" y="522053"/>
                    <a:pt x="64710" y="432095"/>
                    <a:pt x="60477" y="451145"/>
                  </a:cubicBezTo>
                  <a:cubicBezTo>
                    <a:pt x="56244" y="470195"/>
                    <a:pt x="35606" y="556449"/>
                    <a:pt x="25552" y="619420"/>
                  </a:cubicBezTo>
                  <a:cubicBezTo>
                    <a:pt x="15498" y="682391"/>
                    <a:pt x="1210" y="813095"/>
                    <a:pt x="152" y="828970"/>
                  </a:cubicBezTo>
                  <a:cubicBezTo>
                    <a:pt x="-906" y="844845"/>
                    <a:pt x="3327" y="797749"/>
                    <a:pt x="19202" y="714670"/>
                  </a:cubicBezTo>
                  <a:cubicBezTo>
                    <a:pt x="35077" y="631591"/>
                    <a:pt x="81644" y="428920"/>
                    <a:pt x="95402" y="330495"/>
                  </a:cubicBezTo>
                  <a:cubicBezTo>
                    <a:pt x="109160" y="232070"/>
                    <a:pt x="101223" y="151637"/>
                    <a:pt x="101752" y="124120"/>
                  </a:cubicBezTo>
                  <a:cubicBezTo>
                    <a:pt x="102281" y="96603"/>
                    <a:pt x="94873" y="189737"/>
                    <a:pt x="98577" y="165395"/>
                  </a:cubicBezTo>
                  <a:cubicBezTo>
                    <a:pt x="102281" y="141053"/>
                    <a:pt x="149906" y="7174"/>
                    <a:pt x="152552" y="2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" name="フリーフォーム 171">
              <a:extLst>
                <a:ext uri="{FF2B5EF4-FFF2-40B4-BE49-F238E27FC236}">
                  <a16:creationId xmlns:a16="http://schemas.microsoft.com/office/drawing/2014/main" id="{5F53C01F-A41C-2E63-E491-592BF02AC74B}"/>
                </a:ext>
              </a:extLst>
            </p:cNvPr>
            <p:cNvSpPr/>
            <p:nvPr/>
          </p:nvSpPr>
          <p:spPr>
            <a:xfrm>
              <a:off x="5805488" y="4857712"/>
              <a:ext cx="204789" cy="894167"/>
            </a:xfrm>
            <a:custGeom>
              <a:avLst/>
              <a:gdLst>
                <a:gd name="connsiteX0" fmla="*/ 204787 w 204789"/>
                <a:gd name="connsiteY0" fmla="*/ 38 h 894167"/>
                <a:gd name="connsiteX1" fmla="*/ 128587 w 204789"/>
                <a:gd name="connsiteY1" fmla="*/ 34963 h 894167"/>
                <a:gd name="connsiteX2" fmla="*/ 138112 w 204789"/>
                <a:gd name="connsiteY2" fmla="*/ 88938 h 894167"/>
                <a:gd name="connsiteX3" fmla="*/ 96837 w 204789"/>
                <a:gd name="connsiteY3" fmla="*/ 266738 h 894167"/>
                <a:gd name="connsiteX4" fmla="*/ 11112 w 204789"/>
                <a:gd name="connsiteY4" fmla="*/ 847763 h 894167"/>
                <a:gd name="connsiteX5" fmla="*/ 14287 w 204789"/>
                <a:gd name="connsiteY5" fmla="*/ 787438 h 894167"/>
                <a:gd name="connsiteX6" fmla="*/ 131762 w 204789"/>
                <a:gd name="connsiteY6" fmla="*/ 225463 h 894167"/>
                <a:gd name="connsiteX7" fmla="*/ 163512 w 204789"/>
                <a:gd name="connsiteY7" fmla="*/ 142913 h 894167"/>
                <a:gd name="connsiteX8" fmla="*/ 150812 w 204789"/>
                <a:gd name="connsiteY8" fmla="*/ 181013 h 894167"/>
                <a:gd name="connsiteX9" fmla="*/ 131762 w 204789"/>
                <a:gd name="connsiteY9" fmla="*/ 41313 h 894167"/>
                <a:gd name="connsiteX10" fmla="*/ 204787 w 204789"/>
                <a:gd name="connsiteY10" fmla="*/ 38 h 894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4789" h="894167">
                  <a:moveTo>
                    <a:pt x="204787" y="38"/>
                  </a:moveTo>
                  <a:cubicBezTo>
                    <a:pt x="204258" y="-1020"/>
                    <a:pt x="139699" y="20147"/>
                    <a:pt x="128587" y="34963"/>
                  </a:cubicBezTo>
                  <a:cubicBezTo>
                    <a:pt x="117475" y="49779"/>
                    <a:pt x="143404" y="50309"/>
                    <a:pt x="138112" y="88938"/>
                  </a:cubicBezTo>
                  <a:cubicBezTo>
                    <a:pt x="132820" y="127567"/>
                    <a:pt x="118004" y="140267"/>
                    <a:pt x="96837" y="266738"/>
                  </a:cubicBezTo>
                  <a:cubicBezTo>
                    <a:pt x="75670" y="393209"/>
                    <a:pt x="24870" y="760980"/>
                    <a:pt x="11112" y="847763"/>
                  </a:cubicBezTo>
                  <a:cubicBezTo>
                    <a:pt x="-2646" y="934546"/>
                    <a:pt x="-5821" y="891155"/>
                    <a:pt x="14287" y="787438"/>
                  </a:cubicBezTo>
                  <a:cubicBezTo>
                    <a:pt x="34395" y="683721"/>
                    <a:pt x="106891" y="332884"/>
                    <a:pt x="131762" y="225463"/>
                  </a:cubicBezTo>
                  <a:cubicBezTo>
                    <a:pt x="156633" y="118042"/>
                    <a:pt x="160337" y="150321"/>
                    <a:pt x="163512" y="142913"/>
                  </a:cubicBezTo>
                  <a:cubicBezTo>
                    <a:pt x="166687" y="135505"/>
                    <a:pt x="156104" y="197946"/>
                    <a:pt x="150812" y="181013"/>
                  </a:cubicBezTo>
                  <a:cubicBezTo>
                    <a:pt x="145520" y="164080"/>
                    <a:pt x="128587" y="67771"/>
                    <a:pt x="131762" y="41313"/>
                  </a:cubicBezTo>
                  <a:cubicBezTo>
                    <a:pt x="134937" y="14855"/>
                    <a:pt x="205316" y="1096"/>
                    <a:pt x="204787" y="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" name="フリーフォーム 172">
              <a:extLst>
                <a:ext uri="{FF2B5EF4-FFF2-40B4-BE49-F238E27FC236}">
                  <a16:creationId xmlns:a16="http://schemas.microsoft.com/office/drawing/2014/main" id="{31D2576B-31B3-2969-3A63-0AA262E91753}"/>
                </a:ext>
              </a:extLst>
            </p:cNvPr>
            <p:cNvSpPr/>
            <p:nvPr/>
          </p:nvSpPr>
          <p:spPr>
            <a:xfrm>
              <a:off x="4406897" y="5845123"/>
              <a:ext cx="650878" cy="120702"/>
            </a:xfrm>
            <a:custGeom>
              <a:avLst/>
              <a:gdLst>
                <a:gd name="connsiteX0" fmla="*/ 650878 w 650878"/>
                <a:gd name="connsiteY0" fmla="*/ 120702 h 120702"/>
                <a:gd name="connsiteX1" fmla="*/ 409578 w 650878"/>
                <a:gd name="connsiteY1" fmla="*/ 76252 h 120702"/>
                <a:gd name="connsiteX2" fmla="*/ 139703 w 650878"/>
                <a:gd name="connsiteY2" fmla="*/ 31802 h 120702"/>
                <a:gd name="connsiteX3" fmla="*/ 161928 w 650878"/>
                <a:gd name="connsiteY3" fmla="*/ 34977 h 120702"/>
                <a:gd name="connsiteX4" fmla="*/ 101603 w 650878"/>
                <a:gd name="connsiteY4" fmla="*/ 41327 h 120702"/>
                <a:gd name="connsiteX5" fmla="*/ 69853 w 650878"/>
                <a:gd name="connsiteY5" fmla="*/ 95302 h 120702"/>
                <a:gd name="connsiteX6" fmla="*/ 3 w 650878"/>
                <a:gd name="connsiteY6" fmla="*/ 108002 h 120702"/>
                <a:gd name="connsiteX7" fmla="*/ 66678 w 650878"/>
                <a:gd name="connsiteY7" fmla="*/ 66727 h 120702"/>
                <a:gd name="connsiteX8" fmla="*/ 66678 w 650878"/>
                <a:gd name="connsiteY8" fmla="*/ 28627 h 120702"/>
                <a:gd name="connsiteX9" fmla="*/ 215903 w 650878"/>
                <a:gd name="connsiteY9" fmla="*/ 38152 h 120702"/>
                <a:gd name="connsiteX10" fmla="*/ 171453 w 650878"/>
                <a:gd name="connsiteY10" fmla="*/ 52 h 120702"/>
                <a:gd name="connsiteX11" fmla="*/ 327028 w 650878"/>
                <a:gd name="connsiteY11" fmla="*/ 47677 h 120702"/>
                <a:gd name="connsiteX12" fmla="*/ 650878 w 650878"/>
                <a:gd name="connsiteY12" fmla="*/ 120702 h 12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878" h="120702">
                  <a:moveTo>
                    <a:pt x="650878" y="120702"/>
                  </a:moveTo>
                  <a:lnTo>
                    <a:pt x="409578" y="76252"/>
                  </a:lnTo>
                  <a:lnTo>
                    <a:pt x="139703" y="31802"/>
                  </a:lnTo>
                  <a:cubicBezTo>
                    <a:pt x="98428" y="24923"/>
                    <a:pt x="168278" y="33389"/>
                    <a:pt x="161928" y="34977"/>
                  </a:cubicBezTo>
                  <a:cubicBezTo>
                    <a:pt x="155578" y="36564"/>
                    <a:pt x="116949" y="31273"/>
                    <a:pt x="101603" y="41327"/>
                  </a:cubicBezTo>
                  <a:cubicBezTo>
                    <a:pt x="86257" y="51381"/>
                    <a:pt x="86786" y="84190"/>
                    <a:pt x="69853" y="95302"/>
                  </a:cubicBezTo>
                  <a:cubicBezTo>
                    <a:pt x="52920" y="106414"/>
                    <a:pt x="532" y="112764"/>
                    <a:pt x="3" y="108002"/>
                  </a:cubicBezTo>
                  <a:cubicBezTo>
                    <a:pt x="-526" y="103239"/>
                    <a:pt x="55566" y="79956"/>
                    <a:pt x="66678" y="66727"/>
                  </a:cubicBezTo>
                  <a:cubicBezTo>
                    <a:pt x="77790" y="53498"/>
                    <a:pt x="41807" y="33389"/>
                    <a:pt x="66678" y="28627"/>
                  </a:cubicBezTo>
                  <a:cubicBezTo>
                    <a:pt x="91549" y="23865"/>
                    <a:pt x="198440" y="42915"/>
                    <a:pt x="215903" y="38152"/>
                  </a:cubicBezTo>
                  <a:cubicBezTo>
                    <a:pt x="233366" y="33389"/>
                    <a:pt x="152932" y="-1535"/>
                    <a:pt x="171453" y="52"/>
                  </a:cubicBezTo>
                  <a:cubicBezTo>
                    <a:pt x="189974" y="1639"/>
                    <a:pt x="245007" y="29685"/>
                    <a:pt x="327028" y="47677"/>
                  </a:cubicBezTo>
                  <a:cubicBezTo>
                    <a:pt x="409049" y="65669"/>
                    <a:pt x="536313" y="86835"/>
                    <a:pt x="650878" y="1207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フリーフォーム 173">
              <a:extLst>
                <a:ext uri="{FF2B5EF4-FFF2-40B4-BE49-F238E27FC236}">
                  <a16:creationId xmlns:a16="http://schemas.microsoft.com/office/drawing/2014/main" id="{7A18D5C7-0D8C-6F34-0B1E-ADC49E10A1B1}"/>
                </a:ext>
              </a:extLst>
            </p:cNvPr>
            <p:cNvSpPr/>
            <p:nvPr/>
          </p:nvSpPr>
          <p:spPr>
            <a:xfrm>
              <a:off x="5883258" y="4900778"/>
              <a:ext cx="216746" cy="773483"/>
            </a:xfrm>
            <a:custGeom>
              <a:avLst/>
              <a:gdLst>
                <a:gd name="connsiteX0" fmla="*/ 215917 w 216746"/>
                <a:gd name="connsiteY0" fmla="*/ 1422 h 773483"/>
                <a:gd name="connsiteX1" fmla="*/ 149242 w 216746"/>
                <a:gd name="connsiteY1" fmla="*/ 29997 h 773483"/>
                <a:gd name="connsiteX2" fmla="*/ 117492 w 216746"/>
                <a:gd name="connsiteY2" fmla="*/ 115722 h 773483"/>
                <a:gd name="connsiteX3" fmla="*/ 130192 w 216746"/>
                <a:gd name="connsiteY3" fmla="*/ 115722 h 773483"/>
                <a:gd name="connsiteX4" fmla="*/ 63517 w 216746"/>
                <a:gd name="connsiteY4" fmla="*/ 172872 h 773483"/>
                <a:gd name="connsiteX5" fmla="*/ 31767 w 216746"/>
                <a:gd name="connsiteY5" fmla="*/ 322097 h 773483"/>
                <a:gd name="connsiteX6" fmla="*/ 44467 w 216746"/>
                <a:gd name="connsiteY6" fmla="*/ 261772 h 773483"/>
                <a:gd name="connsiteX7" fmla="*/ 6367 w 216746"/>
                <a:gd name="connsiteY7" fmla="*/ 515772 h 773483"/>
                <a:gd name="connsiteX8" fmla="*/ 19067 w 216746"/>
                <a:gd name="connsiteY8" fmla="*/ 557047 h 773483"/>
                <a:gd name="connsiteX9" fmla="*/ 17 w 216746"/>
                <a:gd name="connsiteY9" fmla="*/ 769772 h 773483"/>
                <a:gd name="connsiteX10" fmla="*/ 15892 w 216746"/>
                <a:gd name="connsiteY10" fmla="*/ 680872 h 773483"/>
                <a:gd name="connsiteX11" fmla="*/ 28592 w 216746"/>
                <a:gd name="connsiteY11" fmla="*/ 534822 h 773483"/>
                <a:gd name="connsiteX12" fmla="*/ 31767 w 216746"/>
                <a:gd name="connsiteY12" fmla="*/ 299872 h 773483"/>
                <a:gd name="connsiteX13" fmla="*/ 31767 w 216746"/>
                <a:gd name="connsiteY13" fmla="*/ 306222 h 773483"/>
                <a:gd name="connsiteX14" fmla="*/ 111142 w 216746"/>
                <a:gd name="connsiteY14" fmla="*/ 33172 h 773483"/>
                <a:gd name="connsiteX15" fmla="*/ 98442 w 216746"/>
                <a:gd name="connsiteY15" fmla="*/ 68097 h 773483"/>
                <a:gd name="connsiteX16" fmla="*/ 215917 w 216746"/>
                <a:gd name="connsiteY16" fmla="*/ 1422 h 77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6746" h="773483">
                  <a:moveTo>
                    <a:pt x="215917" y="1422"/>
                  </a:moveTo>
                  <a:cubicBezTo>
                    <a:pt x="224384" y="-4928"/>
                    <a:pt x="165646" y="10947"/>
                    <a:pt x="149242" y="29997"/>
                  </a:cubicBezTo>
                  <a:cubicBezTo>
                    <a:pt x="132838" y="49047"/>
                    <a:pt x="117492" y="115722"/>
                    <a:pt x="117492" y="115722"/>
                  </a:cubicBezTo>
                  <a:cubicBezTo>
                    <a:pt x="114317" y="130009"/>
                    <a:pt x="139188" y="106197"/>
                    <a:pt x="130192" y="115722"/>
                  </a:cubicBezTo>
                  <a:cubicBezTo>
                    <a:pt x="121196" y="125247"/>
                    <a:pt x="79921" y="138476"/>
                    <a:pt x="63517" y="172872"/>
                  </a:cubicBezTo>
                  <a:cubicBezTo>
                    <a:pt x="47113" y="207268"/>
                    <a:pt x="34942" y="307280"/>
                    <a:pt x="31767" y="322097"/>
                  </a:cubicBezTo>
                  <a:cubicBezTo>
                    <a:pt x="28592" y="336914"/>
                    <a:pt x="48700" y="229493"/>
                    <a:pt x="44467" y="261772"/>
                  </a:cubicBezTo>
                  <a:cubicBezTo>
                    <a:pt x="40234" y="294051"/>
                    <a:pt x="10600" y="466560"/>
                    <a:pt x="6367" y="515772"/>
                  </a:cubicBezTo>
                  <a:cubicBezTo>
                    <a:pt x="2134" y="564985"/>
                    <a:pt x="20125" y="514714"/>
                    <a:pt x="19067" y="557047"/>
                  </a:cubicBezTo>
                  <a:cubicBezTo>
                    <a:pt x="18009" y="599380"/>
                    <a:pt x="546" y="749135"/>
                    <a:pt x="17" y="769772"/>
                  </a:cubicBezTo>
                  <a:cubicBezTo>
                    <a:pt x="-512" y="790409"/>
                    <a:pt x="11129" y="720030"/>
                    <a:pt x="15892" y="680872"/>
                  </a:cubicBezTo>
                  <a:cubicBezTo>
                    <a:pt x="20654" y="641714"/>
                    <a:pt x="25946" y="598322"/>
                    <a:pt x="28592" y="534822"/>
                  </a:cubicBezTo>
                  <a:cubicBezTo>
                    <a:pt x="31238" y="471322"/>
                    <a:pt x="31238" y="337972"/>
                    <a:pt x="31767" y="299872"/>
                  </a:cubicBezTo>
                  <a:cubicBezTo>
                    <a:pt x="32296" y="261772"/>
                    <a:pt x="18538" y="350672"/>
                    <a:pt x="31767" y="306222"/>
                  </a:cubicBezTo>
                  <a:cubicBezTo>
                    <a:pt x="44996" y="261772"/>
                    <a:pt x="100029" y="72860"/>
                    <a:pt x="111142" y="33172"/>
                  </a:cubicBezTo>
                  <a:cubicBezTo>
                    <a:pt x="122254" y="-6516"/>
                    <a:pt x="86800" y="71272"/>
                    <a:pt x="98442" y="68097"/>
                  </a:cubicBezTo>
                  <a:cubicBezTo>
                    <a:pt x="110084" y="64922"/>
                    <a:pt x="207450" y="7772"/>
                    <a:pt x="215917" y="14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" name="フリーフォーム 174">
              <a:extLst>
                <a:ext uri="{FF2B5EF4-FFF2-40B4-BE49-F238E27FC236}">
                  <a16:creationId xmlns:a16="http://schemas.microsoft.com/office/drawing/2014/main" id="{786E128B-D9BF-5759-1453-D4A96A95A84A}"/>
                </a:ext>
              </a:extLst>
            </p:cNvPr>
            <p:cNvSpPr/>
            <p:nvPr/>
          </p:nvSpPr>
          <p:spPr>
            <a:xfrm>
              <a:off x="5756705" y="4871885"/>
              <a:ext cx="212618" cy="249351"/>
            </a:xfrm>
            <a:custGeom>
              <a:avLst/>
              <a:gdLst>
                <a:gd name="connsiteX0" fmla="*/ 212295 w 212618"/>
                <a:gd name="connsiteY0" fmla="*/ 1740 h 249351"/>
                <a:gd name="connsiteX1" fmla="*/ 44020 w 212618"/>
                <a:gd name="connsiteY1" fmla="*/ 17615 h 249351"/>
                <a:gd name="connsiteX2" fmla="*/ 148795 w 212618"/>
                <a:gd name="connsiteY2" fmla="*/ 8090 h 249351"/>
                <a:gd name="connsiteX3" fmla="*/ 34495 w 212618"/>
                <a:gd name="connsiteY3" fmla="*/ 43015 h 249351"/>
                <a:gd name="connsiteX4" fmla="*/ 2745 w 212618"/>
                <a:gd name="connsiteY4" fmla="*/ 246215 h 249351"/>
                <a:gd name="connsiteX5" fmla="*/ 2745 w 212618"/>
                <a:gd name="connsiteY5" fmla="*/ 157315 h 249351"/>
                <a:gd name="connsiteX6" fmla="*/ 12270 w 212618"/>
                <a:gd name="connsiteY6" fmla="*/ 33490 h 249351"/>
                <a:gd name="connsiteX7" fmla="*/ 120220 w 212618"/>
                <a:gd name="connsiteY7" fmla="*/ 1740 h 249351"/>
                <a:gd name="connsiteX8" fmla="*/ 88470 w 212618"/>
                <a:gd name="connsiteY8" fmla="*/ 4915 h 249351"/>
                <a:gd name="connsiteX9" fmla="*/ 212295 w 212618"/>
                <a:gd name="connsiteY9" fmla="*/ 1740 h 24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618" h="249351">
                  <a:moveTo>
                    <a:pt x="212295" y="1740"/>
                  </a:moveTo>
                  <a:cubicBezTo>
                    <a:pt x="204887" y="3857"/>
                    <a:pt x="44020" y="17615"/>
                    <a:pt x="44020" y="17615"/>
                  </a:cubicBezTo>
                  <a:cubicBezTo>
                    <a:pt x="33437" y="18673"/>
                    <a:pt x="150382" y="3857"/>
                    <a:pt x="148795" y="8090"/>
                  </a:cubicBezTo>
                  <a:cubicBezTo>
                    <a:pt x="147208" y="12323"/>
                    <a:pt x="58837" y="3328"/>
                    <a:pt x="34495" y="43015"/>
                  </a:cubicBezTo>
                  <a:cubicBezTo>
                    <a:pt x="10153" y="82703"/>
                    <a:pt x="8037" y="227165"/>
                    <a:pt x="2745" y="246215"/>
                  </a:cubicBezTo>
                  <a:cubicBezTo>
                    <a:pt x="-2547" y="265265"/>
                    <a:pt x="1158" y="192769"/>
                    <a:pt x="2745" y="157315"/>
                  </a:cubicBezTo>
                  <a:cubicBezTo>
                    <a:pt x="4332" y="121861"/>
                    <a:pt x="-7309" y="59419"/>
                    <a:pt x="12270" y="33490"/>
                  </a:cubicBezTo>
                  <a:cubicBezTo>
                    <a:pt x="31849" y="7561"/>
                    <a:pt x="107520" y="6503"/>
                    <a:pt x="120220" y="1740"/>
                  </a:cubicBezTo>
                  <a:cubicBezTo>
                    <a:pt x="132920" y="-3023"/>
                    <a:pt x="79474" y="3328"/>
                    <a:pt x="88470" y="4915"/>
                  </a:cubicBezTo>
                  <a:cubicBezTo>
                    <a:pt x="97466" y="6502"/>
                    <a:pt x="219703" y="-377"/>
                    <a:pt x="212295" y="17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" name="フリーフォーム 175">
              <a:extLst>
                <a:ext uri="{FF2B5EF4-FFF2-40B4-BE49-F238E27FC236}">
                  <a16:creationId xmlns:a16="http://schemas.microsoft.com/office/drawing/2014/main" id="{D93D32AE-4F77-0958-BD0B-06143BEFDCF2}"/>
                </a:ext>
              </a:extLst>
            </p:cNvPr>
            <p:cNvSpPr/>
            <p:nvPr/>
          </p:nvSpPr>
          <p:spPr>
            <a:xfrm>
              <a:off x="5795429" y="4901516"/>
              <a:ext cx="61403" cy="302995"/>
            </a:xfrm>
            <a:custGeom>
              <a:avLst/>
              <a:gdLst>
                <a:gd name="connsiteX0" fmla="*/ 59271 w 61403"/>
                <a:gd name="connsiteY0" fmla="*/ 684 h 302995"/>
                <a:gd name="connsiteX1" fmla="*/ 52921 w 61403"/>
                <a:gd name="connsiteY1" fmla="*/ 83234 h 302995"/>
                <a:gd name="connsiteX2" fmla="*/ 2121 w 61403"/>
                <a:gd name="connsiteY2" fmla="*/ 302309 h 302995"/>
                <a:gd name="connsiteX3" fmla="*/ 11646 w 61403"/>
                <a:gd name="connsiteY3" fmla="*/ 149909 h 302995"/>
                <a:gd name="connsiteX4" fmla="*/ 30696 w 61403"/>
                <a:gd name="connsiteY4" fmla="*/ 83234 h 302995"/>
                <a:gd name="connsiteX5" fmla="*/ 30696 w 61403"/>
                <a:gd name="connsiteY5" fmla="*/ 121334 h 302995"/>
                <a:gd name="connsiteX6" fmla="*/ 59271 w 61403"/>
                <a:gd name="connsiteY6" fmla="*/ 684 h 302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403" h="302995">
                  <a:moveTo>
                    <a:pt x="59271" y="684"/>
                  </a:moveTo>
                  <a:cubicBezTo>
                    <a:pt x="62975" y="-5666"/>
                    <a:pt x="62446" y="32963"/>
                    <a:pt x="52921" y="83234"/>
                  </a:cubicBezTo>
                  <a:cubicBezTo>
                    <a:pt x="43396" y="133505"/>
                    <a:pt x="9000" y="291197"/>
                    <a:pt x="2121" y="302309"/>
                  </a:cubicBezTo>
                  <a:cubicBezTo>
                    <a:pt x="-4758" y="313421"/>
                    <a:pt x="6883" y="186422"/>
                    <a:pt x="11646" y="149909"/>
                  </a:cubicBezTo>
                  <a:cubicBezTo>
                    <a:pt x="16408" y="113397"/>
                    <a:pt x="27521" y="87996"/>
                    <a:pt x="30696" y="83234"/>
                  </a:cubicBezTo>
                  <a:cubicBezTo>
                    <a:pt x="33871" y="78472"/>
                    <a:pt x="26463" y="136151"/>
                    <a:pt x="30696" y="121334"/>
                  </a:cubicBezTo>
                  <a:cubicBezTo>
                    <a:pt x="34929" y="106517"/>
                    <a:pt x="55567" y="7034"/>
                    <a:pt x="59271" y="6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" name="フリーフォーム 168">
              <a:extLst>
                <a:ext uri="{FF2B5EF4-FFF2-40B4-BE49-F238E27FC236}">
                  <a16:creationId xmlns:a16="http://schemas.microsoft.com/office/drawing/2014/main" id="{03C08084-DBFE-39B9-25F8-4486EEA68F6F}"/>
                </a:ext>
              </a:extLst>
            </p:cNvPr>
            <p:cNvSpPr/>
            <p:nvPr/>
          </p:nvSpPr>
          <p:spPr>
            <a:xfrm>
              <a:off x="7447855" y="7124010"/>
              <a:ext cx="473679" cy="467297"/>
            </a:xfrm>
            <a:custGeom>
              <a:avLst/>
              <a:gdLst>
                <a:gd name="connsiteX0" fmla="*/ 695 w 473679"/>
                <a:gd name="connsiteY0" fmla="*/ 690 h 467297"/>
                <a:gd name="connsiteX1" fmla="*/ 334070 w 473679"/>
                <a:gd name="connsiteY1" fmla="*/ 283265 h 467297"/>
                <a:gd name="connsiteX2" fmla="*/ 175320 w 473679"/>
                <a:gd name="connsiteY2" fmla="*/ 156265 h 467297"/>
                <a:gd name="connsiteX3" fmla="*/ 410270 w 473679"/>
                <a:gd name="connsiteY3" fmla="*/ 330890 h 467297"/>
                <a:gd name="connsiteX4" fmla="*/ 470595 w 473679"/>
                <a:gd name="connsiteY4" fmla="*/ 464240 h 467297"/>
                <a:gd name="connsiteX5" fmla="*/ 445195 w 473679"/>
                <a:gd name="connsiteY5" fmla="*/ 413440 h 467297"/>
                <a:gd name="connsiteX6" fmla="*/ 280095 w 473679"/>
                <a:gd name="connsiteY6" fmla="*/ 289615 h 467297"/>
                <a:gd name="connsiteX7" fmla="*/ 349945 w 473679"/>
                <a:gd name="connsiteY7" fmla="*/ 337240 h 467297"/>
                <a:gd name="connsiteX8" fmla="*/ 248345 w 473679"/>
                <a:gd name="connsiteY8" fmla="*/ 207065 h 467297"/>
                <a:gd name="connsiteX9" fmla="*/ 695 w 473679"/>
                <a:gd name="connsiteY9" fmla="*/ 690 h 46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3679" h="467297">
                  <a:moveTo>
                    <a:pt x="695" y="690"/>
                  </a:moveTo>
                  <a:cubicBezTo>
                    <a:pt x="14983" y="13390"/>
                    <a:pt x="304966" y="257336"/>
                    <a:pt x="334070" y="283265"/>
                  </a:cubicBezTo>
                  <a:cubicBezTo>
                    <a:pt x="363174" y="309194"/>
                    <a:pt x="162620" y="148328"/>
                    <a:pt x="175320" y="156265"/>
                  </a:cubicBezTo>
                  <a:cubicBezTo>
                    <a:pt x="188020" y="164202"/>
                    <a:pt x="361058" y="279561"/>
                    <a:pt x="410270" y="330890"/>
                  </a:cubicBezTo>
                  <a:cubicBezTo>
                    <a:pt x="459482" y="382219"/>
                    <a:pt x="464774" y="450482"/>
                    <a:pt x="470595" y="464240"/>
                  </a:cubicBezTo>
                  <a:cubicBezTo>
                    <a:pt x="476416" y="477998"/>
                    <a:pt x="476945" y="442544"/>
                    <a:pt x="445195" y="413440"/>
                  </a:cubicBezTo>
                  <a:cubicBezTo>
                    <a:pt x="413445" y="384336"/>
                    <a:pt x="295970" y="302315"/>
                    <a:pt x="280095" y="289615"/>
                  </a:cubicBezTo>
                  <a:cubicBezTo>
                    <a:pt x="264220" y="276915"/>
                    <a:pt x="355237" y="350998"/>
                    <a:pt x="349945" y="337240"/>
                  </a:cubicBezTo>
                  <a:cubicBezTo>
                    <a:pt x="344653" y="323482"/>
                    <a:pt x="300203" y="259982"/>
                    <a:pt x="248345" y="207065"/>
                  </a:cubicBezTo>
                  <a:cubicBezTo>
                    <a:pt x="196487" y="154148"/>
                    <a:pt x="-13593" y="-12010"/>
                    <a:pt x="695" y="6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" name="フリーフォーム 176">
              <a:extLst>
                <a:ext uri="{FF2B5EF4-FFF2-40B4-BE49-F238E27FC236}">
                  <a16:creationId xmlns:a16="http://schemas.microsoft.com/office/drawing/2014/main" id="{0F342376-48F5-4D26-DEA2-A9A8B6DE13AE}"/>
                </a:ext>
              </a:extLst>
            </p:cNvPr>
            <p:cNvSpPr/>
            <p:nvPr/>
          </p:nvSpPr>
          <p:spPr>
            <a:xfrm>
              <a:off x="8038298" y="7684440"/>
              <a:ext cx="347729" cy="389615"/>
            </a:xfrm>
            <a:custGeom>
              <a:avLst/>
              <a:gdLst>
                <a:gd name="connsiteX0" fmla="*/ 802 w 347729"/>
                <a:gd name="connsiteY0" fmla="*/ 2235 h 389615"/>
                <a:gd name="connsiteX1" fmla="*/ 159552 w 347729"/>
                <a:gd name="connsiteY1" fmla="*/ 208610 h 389615"/>
                <a:gd name="connsiteX2" fmla="*/ 232577 w 347729"/>
                <a:gd name="connsiteY2" fmla="*/ 297510 h 389615"/>
                <a:gd name="connsiteX3" fmla="*/ 346877 w 347729"/>
                <a:gd name="connsiteY3" fmla="*/ 389585 h 389615"/>
                <a:gd name="connsiteX4" fmla="*/ 277027 w 347729"/>
                <a:gd name="connsiteY4" fmla="*/ 307035 h 389615"/>
                <a:gd name="connsiteX5" fmla="*/ 137327 w 347729"/>
                <a:gd name="connsiteY5" fmla="*/ 243535 h 389615"/>
                <a:gd name="connsiteX6" fmla="*/ 165902 w 347729"/>
                <a:gd name="connsiteY6" fmla="*/ 246710 h 389615"/>
                <a:gd name="connsiteX7" fmla="*/ 99227 w 347729"/>
                <a:gd name="connsiteY7" fmla="*/ 107010 h 389615"/>
                <a:gd name="connsiteX8" fmla="*/ 802 w 347729"/>
                <a:gd name="connsiteY8" fmla="*/ 2235 h 38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7729" h="389615">
                  <a:moveTo>
                    <a:pt x="802" y="2235"/>
                  </a:moveTo>
                  <a:cubicBezTo>
                    <a:pt x="10856" y="19168"/>
                    <a:pt x="120923" y="159398"/>
                    <a:pt x="159552" y="208610"/>
                  </a:cubicBezTo>
                  <a:cubicBezTo>
                    <a:pt x="198181" y="257823"/>
                    <a:pt x="201356" y="267348"/>
                    <a:pt x="232577" y="297510"/>
                  </a:cubicBezTo>
                  <a:cubicBezTo>
                    <a:pt x="263798" y="327672"/>
                    <a:pt x="339469" y="387998"/>
                    <a:pt x="346877" y="389585"/>
                  </a:cubicBezTo>
                  <a:cubicBezTo>
                    <a:pt x="354285" y="391172"/>
                    <a:pt x="311952" y="331377"/>
                    <a:pt x="277027" y="307035"/>
                  </a:cubicBezTo>
                  <a:cubicBezTo>
                    <a:pt x="242102" y="282693"/>
                    <a:pt x="155848" y="253589"/>
                    <a:pt x="137327" y="243535"/>
                  </a:cubicBezTo>
                  <a:cubicBezTo>
                    <a:pt x="118806" y="233481"/>
                    <a:pt x="172252" y="269464"/>
                    <a:pt x="165902" y="246710"/>
                  </a:cubicBezTo>
                  <a:cubicBezTo>
                    <a:pt x="159552" y="223956"/>
                    <a:pt x="120394" y="145110"/>
                    <a:pt x="99227" y="107010"/>
                  </a:cubicBezTo>
                  <a:cubicBezTo>
                    <a:pt x="78060" y="68910"/>
                    <a:pt x="-9252" y="-14698"/>
                    <a:pt x="802" y="22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" name="フリーフォーム 177">
              <a:extLst>
                <a:ext uri="{FF2B5EF4-FFF2-40B4-BE49-F238E27FC236}">
                  <a16:creationId xmlns:a16="http://schemas.microsoft.com/office/drawing/2014/main" id="{F1D1FA30-21FD-C7BC-AD84-84772D9BBEC1}"/>
                </a:ext>
              </a:extLst>
            </p:cNvPr>
            <p:cNvSpPr/>
            <p:nvPr/>
          </p:nvSpPr>
          <p:spPr>
            <a:xfrm>
              <a:off x="7890729" y="7746075"/>
              <a:ext cx="476767" cy="353354"/>
            </a:xfrm>
            <a:custGeom>
              <a:avLst/>
              <a:gdLst>
                <a:gd name="connsiteX0" fmla="*/ 2321 w 476767"/>
                <a:gd name="connsiteY0" fmla="*/ 925 h 353354"/>
                <a:gd name="connsiteX1" fmla="*/ 243621 w 476767"/>
                <a:gd name="connsiteY1" fmla="*/ 175550 h 353354"/>
                <a:gd name="connsiteX2" fmla="*/ 437296 w 476767"/>
                <a:gd name="connsiteY2" fmla="*/ 280325 h 353354"/>
                <a:gd name="connsiteX3" fmla="*/ 475396 w 476767"/>
                <a:gd name="connsiteY3" fmla="*/ 353350 h 353354"/>
                <a:gd name="connsiteX4" fmla="*/ 411896 w 476767"/>
                <a:gd name="connsiteY4" fmla="*/ 277150 h 353354"/>
                <a:gd name="connsiteX5" fmla="*/ 275371 w 476767"/>
                <a:gd name="connsiteY5" fmla="*/ 181900 h 353354"/>
                <a:gd name="connsiteX6" fmla="*/ 129321 w 476767"/>
                <a:gd name="connsiteY6" fmla="*/ 108875 h 353354"/>
                <a:gd name="connsiteX7" fmla="*/ 2321 w 476767"/>
                <a:gd name="connsiteY7" fmla="*/ 925 h 353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767" h="353354">
                  <a:moveTo>
                    <a:pt x="2321" y="925"/>
                  </a:moveTo>
                  <a:cubicBezTo>
                    <a:pt x="21371" y="12037"/>
                    <a:pt x="171125" y="128983"/>
                    <a:pt x="243621" y="175550"/>
                  </a:cubicBezTo>
                  <a:cubicBezTo>
                    <a:pt x="316117" y="222117"/>
                    <a:pt x="398667" y="250692"/>
                    <a:pt x="437296" y="280325"/>
                  </a:cubicBezTo>
                  <a:cubicBezTo>
                    <a:pt x="475925" y="309958"/>
                    <a:pt x="479629" y="353879"/>
                    <a:pt x="475396" y="353350"/>
                  </a:cubicBezTo>
                  <a:cubicBezTo>
                    <a:pt x="471163" y="352821"/>
                    <a:pt x="445234" y="305725"/>
                    <a:pt x="411896" y="277150"/>
                  </a:cubicBezTo>
                  <a:cubicBezTo>
                    <a:pt x="378559" y="248575"/>
                    <a:pt x="322467" y="209946"/>
                    <a:pt x="275371" y="181900"/>
                  </a:cubicBezTo>
                  <a:cubicBezTo>
                    <a:pt x="228275" y="153854"/>
                    <a:pt x="172183" y="135862"/>
                    <a:pt x="129321" y="108875"/>
                  </a:cubicBezTo>
                  <a:cubicBezTo>
                    <a:pt x="86459" y="81888"/>
                    <a:pt x="-16729" y="-10187"/>
                    <a:pt x="2321" y="9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" name="フリーフォーム 178">
              <a:extLst>
                <a:ext uri="{FF2B5EF4-FFF2-40B4-BE49-F238E27FC236}">
                  <a16:creationId xmlns:a16="http://schemas.microsoft.com/office/drawing/2014/main" id="{49F9BDE8-80C1-5101-5BFC-369AC6ECC2E5}"/>
                </a:ext>
              </a:extLst>
            </p:cNvPr>
            <p:cNvSpPr/>
            <p:nvPr/>
          </p:nvSpPr>
          <p:spPr>
            <a:xfrm>
              <a:off x="8308124" y="8074349"/>
              <a:ext cx="95514" cy="268413"/>
            </a:xfrm>
            <a:custGeom>
              <a:avLst/>
              <a:gdLst>
                <a:gd name="connsiteX0" fmla="*/ 70701 w 95514"/>
                <a:gd name="connsiteY0" fmla="*/ 6026 h 268413"/>
                <a:gd name="connsiteX1" fmla="*/ 4026 w 95514"/>
                <a:gd name="connsiteY1" fmla="*/ 260026 h 268413"/>
                <a:gd name="connsiteX2" fmla="*/ 16726 w 95514"/>
                <a:gd name="connsiteY2" fmla="*/ 193351 h 268413"/>
                <a:gd name="connsiteX3" fmla="*/ 92926 w 95514"/>
                <a:gd name="connsiteY3" fmla="*/ 53651 h 268413"/>
                <a:gd name="connsiteX4" fmla="*/ 77051 w 95514"/>
                <a:gd name="connsiteY4" fmla="*/ 75876 h 268413"/>
                <a:gd name="connsiteX5" fmla="*/ 70701 w 95514"/>
                <a:gd name="connsiteY5" fmla="*/ 6026 h 268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514" h="268413">
                  <a:moveTo>
                    <a:pt x="70701" y="6026"/>
                  </a:moveTo>
                  <a:cubicBezTo>
                    <a:pt x="58530" y="36718"/>
                    <a:pt x="13022" y="228805"/>
                    <a:pt x="4026" y="260026"/>
                  </a:cubicBezTo>
                  <a:cubicBezTo>
                    <a:pt x="-4970" y="291247"/>
                    <a:pt x="1909" y="227747"/>
                    <a:pt x="16726" y="193351"/>
                  </a:cubicBezTo>
                  <a:cubicBezTo>
                    <a:pt x="31543" y="158955"/>
                    <a:pt x="82872" y="73230"/>
                    <a:pt x="92926" y="53651"/>
                  </a:cubicBezTo>
                  <a:cubicBezTo>
                    <a:pt x="102980" y="34072"/>
                    <a:pt x="80755" y="80109"/>
                    <a:pt x="77051" y="75876"/>
                  </a:cubicBezTo>
                  <a:cubicBezTo>
                    <a:pt x="73347" y="71643"/>
                    <a:pt x="82872" y="-24666"/>
                    <a:pt x="70701" y="60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" name="フリーフォーム 179">
              <a:extLst>
                <a:ext uri="{FF2B5EF4-FFF2-40B4-BE49-F238E27FC236}">
                  <a16:creationId xmlns:a16="http://schemas.microsoft.com/office/drawing/2014/main" id="{C32E95FA-255D-80D4-4F97-96205E86DF14}"/>
                </a:ext>
              </a:extLst>
            </p:cNvPr>
            <p:cNvSpPr/>
            <p:nvPr/>
          </p:nvSpPr>
          <p:spPr>
            <a:xfrm>
              <a:off x="8378811" y="8175619"/>
              <a:ext cx="143484" cy="268272"/>
            </a:xfrm>
            <a:custGeom>
              <a:avLst/>
              <a:gdLst>
                <a:gd name="connsiteX0" fmla="*/ 14 w 143484"/>
                <a:gd name="connsiteY0" fmla="*/ 6 h 268272"/>
                <a:gd name="connsiteX1" fmla="*/ 66689 w 143484"/>
                <a:gd name="connsiteY1" fmla="*/ 152406 h 268272"/>
                <a:gd name="connsiteX2" fmla="*/ 142889 w 143484"/>
                <a:gd name="connsiteY2" fmla="*/ 266706 h 268272"/>
                <a:gd name="connsiteX3" fmla="*/ 98439 w 143484"/>
                <a:gd name="connsiteY3" fmla="*/ 212731 h 268272"/>
                <a:gd name="connsiteX4" fmla="*/ 31764 w 143484"/>
                <a:gd name="connsiteY4" fmla="*/ 127006 h 268272"/>
                <a:gd name="connsiteX5" fmla="*/ 60339 w 143484"/>
                <a:gd name="connsiteY5" fmla="*/ 146056 h 268272"/>
                <a:gd name="connsiteX6" fmla="*/ 14 w 143484"/>
                <a:gd name="connsiteY6" fmla="*/ 6 h 268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484" h="268272">
                  <a:moveTo>
                    <a:pt x="14" y="6"/>
                  </a:moveTo>
                  <a:cubicBezTo>
                    <a:pt x="1072" y="1064"/>
                    <a:pt x="42877" y="107956"/>
                    <a:pt x="66689" y="152406"/>
                  </a:cubicBezTo>
                  <a:cubicBezTo>
                    <a:pt x="90501" y="196856"/>
                    <a:pt x="137597" y="256652"/>
                    <a:pt x="142889" y="266706"/>
                  </a:cubicBezTo>
                  <a:cubicBezTo>
                    <a:pt x="148181" y="276760"/>
                    <a:pt x="116960" y="236014"/>
                    <a:pt x="98439" y="212731"/>
                  </a:cubicBezTo>
                  <a:cubicBezTo>
                    <a:pt x="79918" y="189448"/>
                    <a:pt x="38114" y="138118"/>
                    <a:pt x="31764" y="127006"/>
                  </a:cubicBezTo>
                  <a:cubicBezTo>
                    <a:pt x="25414" y="115894"/>
                    <a:pt x="65631" y="159285"/>
                    <a:pt x="60339" y="146056"/>
                  </a:cubicBezTo>
                  <a:cubicBezTo>
                    <a:pt x="55047" y="132827"/>
                    <a:pt x="-1044" y="-1052"/>
                    <a:pt x="14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" name="フリーフォーム 180">
              <a:extLst>
                <a:ext uri="{FF2B5EF4-FFF2-40B4-BE49-F238E27FC236}">
                  <a16:creationId xmlns:a16="http://schemas.microsoft.com/office/drawing/2014/main" id="{5706C570-BCC5-DF75-7B3C-965890FEA2BB}"/>
                </a:ext>
              </a:extLst>
            </p:cNvPr>
            <p:cNvSpPr/>
            <p:nvPr/>
          </p:nvSpPr>
          <p:spPr>
            <a:xfrm>
              <a:off x="8155790" y="8260971"/>
              <a:ext cx="340720" cy="197229"/>
            </a:xfrm>
            <a:custGeom>
              <a:avLst/>
              <a:gdLst>
                <a:gd name="connsiteX0" fmla="*/ 785 w 340720"/>
                <a:gd name="connsiteY0" fmla="*/ 379 h 197229"/>
                <a:gd name="connsiteX1" fmla="*/ 134135 w 340720"/>
                <a:gd name="connsiteY1" fmla="*/ 101979 h 197229"/>
                <a:gd name="connsiteX2" fmla="*/ 159535 w 340720"/>
                <a:gd name="connsiteY2" fmla="*/ 146429 h 197229"/>
                <a:gd name="connsiteX3" fmla="*/ 108735 w 340720"/>
                <a:gd name="connsiteY3" fmla="*/ 76579 h 197229"/>
                <a:gd name="connsiteX4" fmla="*/ 159535 w 340720"/>
                <a:gd name="connsiteY4" fmla="*/ 143254 h 197229"/>
                <a:gd name="connsiteX5" fmla="*/ 280185 w 340720"/>
                <a:gd name="connsiteY5" fmla="*/ 159129 h 197229"/>
                <a:gd name="connsiteX6" fmla="*/ 340510 w 340720"/>
                <a:gd name="connsiteY6" fmla="*/ 197229 h 197229"/>
                <a:gd name="connsiteX7" fmla="*/ 261135 w 340720"/>
                <a:gd name="connsiteY7" fmla="*/ 159129 h 197229"/>
                <a:gd name="connsiteX8" fmla="*/ 172235 w 340720"/>
                <a:gd name="connsiteY8" fmla="*/ 130554 h 197229"/>
                <a:gd name="connsiteX9" fmla="*/ 121435 w 340720"/>
                <a:gd name="connsiteY9" fmla="*/ 86104 h 197229"/>
                <a:gd name="connsiteX10" fmla="*/ 80160 w 340720"/>
                <a:gd name="connsiteY10" fmla="*/ 67054 h 197229"/>
                <a:gd name="connsiteX11" fmla="*/ 785 w 340720"/>
                <a:gd name="connsiteY11" fmla="*/ 379 h 19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720" h="197229">
                  <a:moveTo>
                    <a:pt x="785" y="379"/>
                  </a:moveTo>
                  <a:cubicBezTo>
                    <a:pt x="9781" y="6200"/>
                    <a:pt x="107677" y="77637"/>
                    <a:pt x="134135" y="101979"/>
                  </a:cubicBezTo>
                  <a:cubicBezTo>
                    <a:pt x="160593" y="126321"/>
                    <a:pt x="163768" y="150662"/>
                    <a:pt x="159535" y="146429"/>
                  </a:cubicBezTo>
                  <a:cubicBezTo>
                    <a:pt x="155302" y="142196"/>
                    <a:pt x="108735" y="77108"/>
                    <a:pt x="108735" y="76579"/>
                  </a:cubicBezTo>
                  <a:cubicBezTo>
                    <a:pt x="108735" y="76050"/>
                    <a:pt x="130960" y="129496"/>
                    <a:pt x="159535" y="143254"/>
                  </a:cubicBezTo>
                  <a:cubicBezTo>
                    <a:pt x="188110" y="157012"/>
                    <a:pt x="250023" y="150133"/>
                    <a:pt x="280185" y="159129"/>
                  </a:cubicBezTo>
                  <a:cubicBezTo>
                    <a:pt x="310348" y="168125"/>
                    <a:pt x="343685" y="197229"/>
                    <a:pt x="340510" y="197229"/>
                  </a:cubicBezTo>
                  <a:cubicBezTo>
                    <a:pt x="337335" y="197229"/>
                    <a:pt x="289181" y="170242"/>
                    <a:pt x="261135" y="159129"/>
                  </a:cubicBezTo>
                  <a:cubicBezTo>
                    <a:pt x="233089" y="148017"/>
                    <a:pt x="195518" y="142725"/>
                    <a:pt x="172235" y="130554"/>
                  </a:cubicBezTo>
                  <a:cubicBezTo>
                    <a:pt x="148952" y="118383"/>
                    <a:pt x="136781" y="96687"/>
                    <a:pt x="121435" y="86104"/>
                  </a:cubicBezTo>
                  <a:cubicBezTo>
                    <a:pt x="106089" y="75521"/>
                    <a:pt x="97623" y="76579"/>
                    <a:pt x="80160" y="67054"/>
                  </a:cubicBezTo>
                  <a:cubicBezTo>
                    <a:pt x="62698" y="57529"/>
                    <a:pt x="-8211" y="-5442"/>
                    <a:pt x="785" y="3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" name="フリーフォーム 181">
              <a:extLst>
                <a:ext uri="{FF2B5EF4-FFF2-40B4-BE49-F238E27FC236}">
                  <a16:creationId xmlns:a16="http://schemas.microsoft.com/office/drawing/2014/main" id="{2CD75A0F-0C3B-F314-171E-2F7D4E68FAA8}"/>
                </a:ext>
              </a:extLst>
            </p:cNvPr>
            <p:cNvSpPr/>
            <p:nvPr/>
          </p:nvSpPr>
          <p:spPr>
            <a:xfrm>
              <a:off x="8092606" y="8337297"/>
              <a:ext cx="241800" cy="199771"/>
            </a:xfrm>
            <a:custGeom>
              <a:avLst/>
              <a:gdLst>
                <a:gd name="connsiteX0" fmla="*/ 469 w 241800"/>
                <a:gd name="connsiteY0" fmla="*/ 253 h 199771"/>
                <a:gd name="connsiteX1" fmla="*/ 102069 w 241800"/>
                <a:gd name="connsiteY1" fmla="*/ 111378 h 199771"/>
                <a:gd name="connsiteX2" fmla="*/ 146519 w 241800"/>
                <a:gd name="connsiteY2" fmla="*/ 197103 h 199771"/>
                <a:gd name="connsiteX3" fmla="*/ 241769 w 241800"/>
                <a:gd name="connsiteY3" fmla="*/ 178053 h 199771"/>
                <a:gd name="connsiteX4" fmla="*/ 156044 w 241800"/>
                <a:gd name="connsiteY4" fmla="*/ 178053 h 199771"/>
                <a:gd name="connsiteX5" fmla="*/ 67144 w 241800"/>
                <a:gd name="connsiteY5" fmla="*/ 82803 h 199771"/>
                <a:gd name="connsiteX6" fmla="*/ 469 w 241800"/>
                <a:gd name="connsiteY6" fmla="*/ 253 h 19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00" h="199771">
                  <a:moveTo>
                    <a:pt x="469" y="253"/>
                  </a:moveTo>
                  <a:cubicBezTo>
                    <a:pt x="6290" y="5015"/>
                    <a:pt x="77727" y="78570"/>
                    <a:pt x="102069" y="111378"/>
                  </a:cubicBezTo>
                  <a:cubicBezTo>
                    <a:pt x="126411" y="144186"/>
                    <a:pt x="123236" y="185991"/>
                    <a:pt x="146519" y="197103"/>
                  </a:cubicBezTo>
                  <a:cubicBezTo>
                    <a:pt x="169802" y="208215"/>
                    <a:pt x="240182" y="181228"/>
                    <a:pt x="241769" y="178053"/>
                  </a:cubicBezTo>
                  <a:cubicBezTo>
                    <a:pt x="243356" y="174878"/>
                    <a:pt x="185148" y="193928"/>
                    <a:pt x="156044" y="178053"/>
                  </a:cubicBezTo>
                  <a:cubicBezTo>
                    <a:pt x="126940" y="162178"/>
                    <a:pt x="89898" y="106615"/>
                    <a:pt x="67144" y="82803"/>
                  </a:cubicBezTo>
                  <a:cubicBezTo>
                    <a:pt x="44390" y="58991"/>
                    <a:pt x="-5352" y="-4509"/>
                    <a:pt x="469" y="2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" name="フリーフォーム 182">
              <a:extLst>
                <a:ext uri="{FF2B5EF4-FFF2-40B4-BE49-F238E27FC236}">
                  <a16:creationId xmlns:a16="http://schemas.microsoft.com/office/drawing/2014/main" id="{8B3D7338-32A1-62AB-9F36-4CA16316D90E}"/>
                </a:ext>
              </a:extLst>
            </p:cNvPr>
            <p:cNvSpPr/>
            <p:nvPr/>
          </p:nvSpPr>
          <p:spPr>
            <a:xfrm>
              <a:off x="7229442" y="6696048"/>
              <a:ext cx="225918" cy="447085"/>
            </a:xfrm>
            <a:custGeom>
              <a:avLst/>
              <a:gdLst>
                <a:gd name="connsiteX0" fmla="*/ 25433 w 225918"/>
                <a:gd name="connsiteY0" fmla="*/ 27 h 447085"/>
                <a:gd name="connsiteX1" fmla="*/ 57183 w 225918"/>
                <a:gd name="connsiteY1" fmla="*/ 165127 h 447085"/>
                <a:gd name="connsiteX2" fmla="*/ 95283 w 225918"/>
                <a:gd name="connsiteY2" fmla="*/ 285777 h 447085"/>
                <a:gd name="connsiteX3" fmla="*/ 225458 w 225918"/>
                <a:gd name="connsiteY3" fmla="*/ 444527 h 447085"/>
                <a:gd name="connsiteX4" fmla="*/ 133383 w 225918"/>
                <a:gd name="connsiteY4" fmla="*/ 377852 h 447085"/>
                <a:gd name="connsiteX5" fmla="*/ 33 w 225918"/>
                <a:gd name="connsiteY5" fmla="*/ 298477 h 447085"/>
                <a:gd name="connsiteX6" fmla="*/ 146083 w 225918"/>
                <a:gd name="connsiteY6" fmla="*/ 355627 h 447085"/>
                <a:gd name="connsiteX7" fmla="*/ 41308 w 225918"/>
                <a:gd name="connsiteY7" fmla="*/ 177827 h 447085"/>
                <a:gd name="connsiteX8" fmla="*/ 25433 w 225918"/>
                <a:gd name="connsiteY8" fmla="*/ 27 h 44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918" h="447085">
                  <a:moveTo>
                    <a:pt x="25433" y="27"/>
                  </a:moveTo>
                  <a:cubicBezTo>
                    <a:pt x="28079" y="-2090"/>
                    <a:pt x="45541" y="117502"/>
                    <a:pt x="57183" y="165127"/>
                  </a:cubicBezTo>
                  <a:cubicBezTo>
                    <a:pt x="68825" y="212752"/>
                    <a:pt x="67237" y="239210"/>
                    <a:pt x="95283" y="285777"/>
                  </a:cubicBezTo>
                  <a:cubicBezTo>
                    <a:pt x="123329" y="332344"/>
                    <a:pt x="219108" y="429181"/>
                    <a:pt x="225458" y="444527"/>
                  </a:cubicBezTo>
                  <a:cubicBezTo>
                    <a:pt x="231808" y="459873"/>
                    <a:pt x="170954" y="402194"/>
                    <a:pt x="133383" y="377852"/>
                  </a:cubicBezTo>
                  <a:cubicBezTo>
                    <a:pt x="95812" y="353510"/>
                    <a:pt x="-2084" y="302181"/>
                    <a:pt x="33" y="298477"/>
                  </a:cubicBezTo>
                  <a:cubicBezTo>
                    <a:pt x="2150" y="294773"/>
                    <a:pt x="139204" y="375735"/>
                    <a:pt x="146083" y="355627"/>
                  </a:cubicBezTo>
                  <a:cubicBezTo>
                    <a:pt x="152962" y="335519"/>
                    <a:pt x="57183" y="231273"/>
                    <a:pt x="41308" y="177827"/>
                  </a:cubicBezTo>
                  <a:cubicBezTo>
                    <a:pt x="25433" y="124381"/>
                    <a:pt x="22787" y="2144"/>
                    <a:pt x="25433" y="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" name="フリーフォーム 183">
              <a:extLst>
                <a:ext uri="{FF2B5EF4-FFF2-40B4-BE49-F238E27FC236}">
                  <a16:creationId xmlns:a16="http://schemas.microsoft.com/office/drawing/2014/main" id="{BF0933D8-FBA7-8FA1-FD5D-1F41734AB83C}"/>
                </a:ext>
              </a:extLst>
            </p:cNvPr>
            <p:cNvSpPr/>
            <p:nvPr/>
          </p:nvSpPr>
          <p:spPr>
            <a:xfrm>
              <a:off x="5819775" y="5949307"/>
              <a:ext cx="28575" cy="105782"/>
            </a:xfrm>
            <a:custGeom>
              <a:avLst/>
              <a:gdLst>
                <a:gd name="connsiteX0" fmla="*/ 12700 w 28575"/>
                <a:gd name="connsiteY0" fmla="*/ 643 h 105782"/>
                <a:gd name="connsiteX1" fmla="*/ 28575 w 28575"/>
                <a:gd name="connsiteY1" fmla="*/ 99068 h 105782"/>
                <a:gd name="connsiteX2" fmla="*/ 12700 w 28575"/>
                <a:gd name="connsiteY2" fmla="*/ 92718 h 105782"/>
                <a:gd name="connsiteX3" fmla="*/ 0 w 28575"/>
                <a:gd name="connsiteY3" fmla="*/ 57793 h 105782"/>
                <a:gd name="connsiteX4" fmla="*/ 12700 w 28575"/>
                <a:gd name="connsiteY4" fmla="*/ 643 h 10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05782">
                  <a:moveTo>
                    <a:pt x="12700" y="643"/>
                  </a:moveTo>
                  <a:cubicBezTo>
                    <a:pt x="17462" y="7522"/>
                    <a:pt x="28575" y="99068"/>
                    <a:pt x="28575" y="99068"/>
                  </a:cubicBezTo>
                  <a:cubicBezTo>
                    <a:pt x="28575" y="114414"/>
                    <a:pt x="17462" y="99597"/>
                    <a:pt x="12700" y="92718"/>
                  </a:cubicBezTo>
                  <a:cubicBezTo>
                    <a:pt x="7938" y="85839"/>
                    <a:pt x="0" y="71551"/>
                    <a:pt x="0" y="57793"/>
                  </a:cubicBezTo>
                  <a:cubicBezTo>
                    <a:pt x="0" y="44035"/>
                    <a:pt x="7938" y="-6236"/>
                    <a:pt x="12700" y="6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" name="フリーフォーム 184">
              <a:extLst>
                <a:ext uri="{FF2B5EF4-FFF2-40B4-BE49-F238E27FC236}">
                  <a16:creationId xmlns:a16="http://schemas.microsoft.com/office/drawing/2014/main" id="{3F461CF0-361A-B03A-50BB-C8894975AA5B}"/>
                </a:ext>
              </a:extLst>
            </p:cNvPr>
            <p:cNvSpPr/>
            <p:nvPr/>
          </p:nvSpPr>
          <p:spPr>
            <a:xfrm>
              <a:off x="6000042" y="5918037"/>
              <a:ext cx="61175" cy="180172"/>
            </a:xfrm>
            <a:custGeom>
              <a:avLst/>
              <a:gdLst>
                <a:gd name="connsiteX0" fmla="*/ 61033 w 61175"/>
                <a:gd name="connsiteY0" fmla="*/ 163 h 180172"/>
                <a:gd name="connsiteX1" fmla="*/ 19758 w 61175"/>
                <a:gd name="connsiteY1" fmla="*/ 101763 h 180172"/>
                <a:gd name="connsiteX2" fmla="*/ 7058 w 61175"/>
                <a:gd name="connsiteY2" fmla="*/ 177963 h 180172"/>
                <a:gd name="connsiteX3" fmla="*/ 3883 w 61175"/>
                <a:gd name="connsiteY3" fmla="*/ 152563 h 180172"/>
                <a:gd name="connsiteX4" fmla="*/ 3883 w 61175"/>
                <a:gd name="connsiteY4" fmla="*/ 79538 h 180172"/>
                <a:gd name="connsiteX5" fmla="*/ 61033 w 61175"/>
                <a:gd name="connsiteY5" fmla="*/ 163 h 18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75" h="180172">
                  <a:moveTo>
                    <a:pt x="61033" y="163"/>
                  </a:moveTo>
                  <a:cubicBezTo>
                    <a:pt x="63679" y="3867"/>
                    <a:pt x="28754" y="72130"/>
                    <a:pt x="19758" y="101763"/>
                  </a:cubicBezTo>
                  <a:cubicBezTo>
                    <a:pt x="10762" y="131396"/>
                    <a:pt x="9704" y="169496"/>
                    <a:pt x="7058" y="177963"/>
                  </a:cubicBezTo>
                  <a:cubicBezTo>
                    <a:pt x="4412" y="186430"/>
                    <a:pt x="4412" y="168967"/>
                    <a:pt x="3883" y="152563"/>
                  </a:cubicBezTo>
                  <a:cubicBezTo>
                    <a:pt x="3354" y="136159"/>
                    <a:pt x="-4584" y="102292"/>
                    <a:pt x="3883" y="79538"/>
                  </a:cubicBezTo>
                  <a:cubicBezTo>
                    <a:pt x="12350" y="56784"/>
                    <a:pt x="58387" y="-3541"/>
                    <a:pt x="61033" y="1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 185">
              <a:extLst>
                <a:ext uri="{FF2B5EF4-FFF2-40B4-BE49-F238E27FC236}">
                  <a16:creationId xmlns:a16="http://schemas.microsoft.com/office/drawing/2014/main" id="{7C2988E2-668E-0479-A225-0B36CCBC56E1}"/>
                </a:ext>
              </a:extLst>
            </p:cNvPr>
            <p:cNvSpPr/>
            <p:nvPr/>
          </p:nvSpPr>
          <p:spPr>
            <a:xfrm>
              <a:off x="5914930" y="5929160"/>
              <a:ext cx="171968" cy="33667"/>
            </a:xfrm>
            <a:custGeom>
              <a:avLst/>
              <a:gdLst>
                <a:gd name="connsiteX0" fmla="*/ 95 w 171968"/>
                <a:gd name="connsiteY0" fmla="*/ 4915 h 33667"/>
                <a:gd name="connsiteX1" fmla="*/ 108045 w 171968"/>
                <a:gd name="connsiteY1" fmla="*/ 1740 h 33667"/>
                <a:gd name="connsiteX2" fmla="*/ 171545 w 171968"/>
                <a:gd name="connsiteY2" fmla="*/ 33490 h 33667"/>
                <a:gd name="connsiteX3" fmla="*/ 133445 w 171968"/>
                <a:gd name="connsiteY3" fmla="*/ 14440 h 33667"/>
                <a:gd name="connsiteX4" fmla="*/ 88995 w 171968"/>
                <a:gd name="connsiteY4" fmla="*/ 11265 h 33667"/>
                <a:gd name="connsiteX5" fmla="*/ 95 w 171968"/>
                <a:gd name="connsiteY5" fmla="*/ 4915 h 3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968" h="33667">
                  <a:moveTo>
                    <a:pt x="95" y="4915"/>
                  </a:moveTo>
                  <a:cubicBezTo>
                    <a:pt x="3270" y="3328"/>
                    <a:pt x="79470" y="-3022"/>
                    <a:pt x="108045" y="1740"/>
                  </a:cubicBezTo>
                  <a:cubicBezTo>
                    <a:pt x="136620" y="6502"/>
                    <a:pt x="171545" y="33490"/>
                    <a:pt x="171545" y="33490"/>
                  </a:cubicBezTo>
                  <a:cubicBezTo>
                    <a:pt x="175778" y="35607"/>
                    <a:pt x="147203" y="18144"/>
                    <a:pt x="133445" y="14440"/>
                  </a:cubicBezTo>
                  <a:cubicBezTo>
                    <a:pt x="119687" y="10736"/>
                    <a:pt x="103812" y="11794"/>
                    <a:pt x="88995" y="11265"/>
                  </a:cubicBezTo>
                  <a:cubicBezTo>
                    <a:pt x="74178" y="10736"/>
                    <a:pt x="-3080" y="6502"/>
                    <a:pt x="95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" name="フリーフォーム 186">
              <a:extLst>
                <a:ext uri="{FF2B5EF4-FFF2-40B4-BE49-F238E27FC236}">
                  <a16:creationId xmlns:a16="http://schemas.microsoft.com/office/drawing/2014/main" id="{828E04E2-98F6-0972-5AC3-6407C51D2495}"/>
                </a:ext>
              </a:extLst>
            </p:cNvPr>
            <p:cNvSpPr/>
            <p:nvPr/>
          </p:nvSpPr>
          <p:spPr>
            <a:xfrm>
              <a:off x="5490270" y="6007060"/>
              <a:ext cx="631842" cy="136584"/>
            </a:xfrm>
            <a:custGeom>
              <a:avLst/>
              <a:gdLst>
                <a:gd name="connsiteX0" fmla="*/ 2480 w 631842"/>
                <a:gd name="connsiteY0" fmla="*/ 12740 h 136584"/>
                <a:gd name="connsiteX1" fmla="*/ 110430 w 631842"/>
                <a:gd name="connsiteY1" fmla="*/ 19090 h 136584"/>
                <a:gd name="connsiteX2" fmla="*/ 281880 w 631842"/>
                <a:gd name="connsiteY2" fmla="*/ 47665 h 136584"/>
                <a:gd name="connsiteX3" fmla="*/ 237430 w 631842"/>
                <a:gd name="connsiteY3" fmla="*/ 25440 h 136584"/>
                <a:gd name="connsiteX4" fmla="*/ 364430 w 631842"/>
                <a:gd name="connsiteY4" fmla="*/ 60365 h 136584"/>
                <a:gd name="connsiteX5" fmla="*/ 539055 w 631842"/>
                <a:gd name="connsiteY5" fmla="*/ 114340 h 136584"/>
                <a:gd name="connsiteX6" fmla="*/ 631130 w 631842"/>
                <a:gd name="connsiteY6" fmla="*/ 136565 h 136584"/>
                <a:gd name="connsiteX7" fmla="*/ 577155 w 631842"/>
                <a:gd name="connsiteY7" fmla="*/ 111165 h 136584"/>
                <a:gd name="connsiteX8" fmla="*/ 494605 w 631842"/>
                <a:gd name="connsiteY8" fmla="*/ 76240 h 136584"/>
                <a:gd name="connsiteX9" fmla="*/ 329505 w 631842"/>
                <a:gd name="connsiteY9" fmla="*/ 31790 h 136584"/>
                <a:gd name="connsiteX10" fmla="*/ 199330 w 631842"/>
                <a:gd name="connsiteY10" fmla="*/ 40 h 136584"/>
                <a:gd name="connsiteX11" fmla="*/ 300930 w 631842"/>
                <a:gd name="connsiteY11" fmla="*/ 38140 h 136584"/>
                <a:gd name="connsiteX12" fmla="*/ 215205 w 631842"/>
                <a:gd name="connsiteY12" fmla="*/ 6390 h 136584"/>
                <a:gd name="connsiteX13" fmla="*/ 2480 w 631842"/>
                <a:gd name="connsiteY13" fmla="*/ 12740 h 13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1842" h="136584">
                  <a:moveTo>
                    <a:pt x="2480" y="12740"/>
                  </a:moveTo>
                  <a:cubicBezTo>
                    <a:pt x="-14982" y="14857"/>
                    <a:pt x="63863" y="13269"/>
                    <a:pt x="110430" y="19090"/>
                  </a:cubicBezTo>
                  <a:cubicBezTo>
                    <a:pt x="156997" y="24911"/>
                    <a:pt x="260713" y="46607"/>
                    <a:pt x="281880" y="47665"/>
                  </a:cubicBezTo>
                  <a:cubicBezTo>
                    <a:pt x="303047" y="48723"/>
                    <a:pt x="223672" y="23323"/>
                    <a:pt x="237430" y="25440"/>
                  </a:cubicBezTo>
                  <a:cubicBezTo>
                    <a:pt x="251188" y="27557"/>
                    <a:pt x="314159" y="45548"/>
                    <a:pt x="364430" y="60365"/>
                  </a:cubicBezTo>
                  <a:cubicBezTo>
                    <a:pt x="414701" y="75182"/>
                    <a:pt x="494605" y="101640"/>
                    <a:pt x="539055" y="114340"/>
                  </a:cubicBezTo>
                  <a:cubicBezTo>
                    <a:pt x="583505" y="127040"/>
                    <a:pt x="624780" y="137094"/>
                    <a:pt x="631130" y="136565"/>
                  </a:cubicBezTo>
                  <a:cubicBezTo>
                    <a:pt x="637480" y="136036"/>
                    <a:pt x="599909" y="121219"/>
                    <a:pt x="577155" y="111165"/>
                  </a:cubicBezTo>
                  <a:cubicBezTo>
                    <a:pt x="554401" y="101111"/>
                    <a:pt x="535880" y="89469"/>
                    <a:pt x="494605" y="76240"/>
                  </a:cubicBezTo>
                  <a:cubicBezTo>
                    <a:pt x="453330" y="63011"/>
                    <a:pt x="378717" y="44490"/>
                    <a:pt x="329505" y="31790"/>
                  </a:cubicBezTo>
                  <a:cubicBezTo>
                    <a:pt x="280293" y="19090"/>
                    <a:pt x="204092" y="-1018"/>
                    <a:pt x="199330" y="40"/>
                  </a:cubicBezTo>
                  <a:cubicBezTo>
                    <a:pt x="194568" y="1098"/>
                    <a:pt x="298284" y="37082"/>
                    <a:pt x="300930" y="38140"/>
                  </a:cubicBezTo>
                  <a:cubicBezTo>
                    <a:pt x="303576" y="39198"/>
                    <a:pt x="265476" y="10623"/>
                    <a:pt x="215205" y="6390"/>
                  </a:cubicBezTo>
                  <a:cubicBezTo>
                    <a:pt x="164934" y="2157"/>
                    <a:pt x="19942" y="10623"/>
                    <a:pt x="2480" y="127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 187">
              <a:extLst>
                <a:ext uri="{FF2B5EF4-FFF2-40B4-BE49-F238E27FC236}">
                  <a16:creationId xmlns:a16="http://schemas.microsoft.com/office/drawing/2014/main" id="{27473D03-B5D7-63BB-74A6-4C3E5E99E9DD}"/>
                </a:ext>
              </a:extLst>
            </p:cNvPr>
            <p:cNvSpPr/>
            <p:nvPr/>
          </p:nvSpPr>
          <p:spPr>
            <a:xfrm>
              <a:off x="4387430" y="5905443"/>
              <a:ext cx="64011" cy="231895"/>
            </a:xfrm>
            <a:custGeom>
              <a:avLst/>
              <a:gdLst>
                <a:gd name="connsiteX0" fmla="*/ 25820 w 64011"/>
                <a:gd name="connsiteY0" fmla="*/ 57 h 231895"/>
                <a:gd name="connsiteX1" fmla="*/ 44870 w 64011"/>
                <a:gd name="connsiteY1" fmla="*/ 73082 h 231895"/>
                <a:gd name="connsiteX2" fmla="*/ 19470 w 64011"/>
                <a:gd name="connsiteY2" fmla="*/ 108007 h 231895"/>
                <a:gd name="connsiteX3" fmla="*/ 38520 w 64011"/>
                <a:gd name="connsiteY3" fmla="*/ 184207 h 231895"/>
                <a:gd name="connsiteX4" fmla="*/ 63920 w 64011"/>
                <a:gd name="connsiteY4" fmla="*/ 231832 h 231895"/>
                <a:gd name="connsiteX5" fmla="*/ 28995 w 64011"/>
                <a:gd name="connsiteY5" fmla="*/ 193732 h 231895"/>
                <a:gd name="connsiteX6" fmla="*/ 420 w 64011"/>
                <a:gd name="connsiteY6" fmla="*/ 165157 h 231895"/>
                <a:gd name="connsiteX7" fmla="*/ 51220 w 64011"/>
                <a:gd name="connsiteY7" fmla="*/ 85782 h 231895"/>
                <a:gd name="connsiteX8" fmla="*/ 25820 w 64011"/>
                <a:gd name="connsiteY8" fmla="*/ 57 h 23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011" h="231895">
                  <a:moveTo>
                    <a:pt x="25820" y="57"/>
                  </a:moveTo>
                  <a:cubicBezTo>
                    <a:pt x="24762" y="-2060"/>
                    <a:pt x="45928" y="55091"/>
                    <a:pt x="44870" y="73082"/>
                  </a:cubicBezTo>
                  <a:cubicBezTo>
                    <a:pt x="43812" y="91073"/>
                    <a:pt x="20528" y="89486"/>
                    <a:pt x="19470" y="108007"/>
                  </a:cubicBezTo>
                  <a:cubicBezTo>
                    <a:pt x="18412" y="126528"/>
                    <a:pt x="31112" y="163570"/>
                    <a:pt x="38520" y="184207"/>
                  </a:cubicBezTo>
                  <a:cubicBezTo>
                    <a:pt x="45928" y="204844"/>
                    <a:pt x="65507" y="230245"/>
                    <a:pt x="63920" y="231832"/>
                  </a:cubicBezTo>
                  <a:cubicBezTo>
                    <a:pt x="62333" y="233419"/>
                    <a:pt x="39578" y="204844"/>
                    <a:pt x="28995" y="193732"/>
                  </a:cubicBezTo>
                  <a:cubicBezTo>
                    <a:pt x="18412" y="182620"/>
                    <a:pt x="-3284" y="183149"/>
                    <a:pt x="420" y="165157"/>
                  </a:cubicBezTo>
                  <a:cubicBezTo>
                    <a:pt x="4124" y="147165"/>
                    <a:pt x="45399" y="108007"/>
                    <a:pt x="51220" y="85782"/>
                  </a:cubicBezTo>
                  <a:cubicBezTo>
                    <a:pt x="57041" y="63557"/>
                    <a:pt x="26878" y="2174"/>
                    <a:pt x="25820" y="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" name="フリーフォーム 188">
              <a:extLst>
                <a:ext uri="{FF2B5EF4-FFF2-40B4-BE49-F238E27FC236}">
                  <a16:creationId xmlns:a16="http://schemas.microsoft.com/office/drawing/2014/main" id="{A016644D-57F4-5713-564F-07E8DA06ADBE}"/>
                </a:ext>
              </a:extLst>
            </p:cNvPr>
            <p:cNvSpPr/>
            <p:nvPr/>
          </p:nvSpPr>
          <p:spPr>
            <a:xfrm>
              <a:off x="5721322" y="6029238"/>
              <a:ext cx="36937" cy="204343"/>
            </a:xfrm>
            <a:custGeom>
              <a:avLst/>
              <a:gdLst>
                <a:gd name="connsiteX0" fmla="*/ 34953 w 36937"/>
                <a:gd name="connsiteY0" fmla="*/ 87 h 204343"/>
                <a:gd name="connsiteX1" fmla="*/ 34953 w 36937"/>
                <a:gd name="connsiteY1" fmla="*/ 114387 h 204343"/>
                <a:gd name="connsiteX2" fmla="*/ 19078 w 36937"/>
                <a:gd name="connsiteY2" fmla="*/ 203287 h 204343"/>
                <a:gd name="connsiteX3" fmla="*/ 12728 w 36937"/>
                <a:gd name="connsiteY3" fmla="*/ 158837 h 204343"/>
                <a:gd name="connsiteX4" fmla="*/ 28 w 36937"/>
                <a:gd name="connsiteY4" fmla="*/ 92162 h 204343"/>
                <a:gd name="connsiteX5" fmla="*/ 9553 w 36937"/>
                <a:gd name="connsiteY5" fmla="*/ 123912 h 204343"/>
                <a:gd name="connsiteX6" fmla="*/ 19078 w 36937"/>
                <a:gd name="connsiteY6" fmla="*/ 95337 h 204343"/>
                <a:gd name="connsiteX7" fmla="*/ 34953 w 36937"/>
                <a:gd name="connsiteY7" fmla="*/ 87 h 20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937" h="204343">
                  <a:moveTo>
                    <a:pt x="34953" y="87"/>
                  </a:moveTo>
                  <a:cubicBezTo>
                    <a:pt x="37599" y="3262"/>
                    <a:pt x="37599" y="80520"/>
                    <a:pt x="34953" y="114387"/>
                  </a:cubicBezTo>
                  <a:cubicBezTo>
                    <a:pt x="32307" y="148254"/>
                    <a:pt x="22782" y="195879"/>
                    <a:pt x="19078" y="203287"/>
                  </a:cubicBezTo>
                  <a:cubicBezTo>
                    <a:pt x="15374" y="210695"/>
                    <a:pt x="15903" y="177358"/>
                    <a:pt x="12728" y="158837"/>
                  </a:cubicBezTo>
                  <a:cubicBezTo>
                    <a:pt x="9553" y="140316"/>
                    <a:pt x="557" y="97983"/>
                    <a:pt x="28" y="92162"/>
                  </a:cubicBezTo>
                  <a:cubicBezTo>
                    <a:pt x="-501" y="86341"/>
                    <a:pt x="6378" y="123383"/>
                    <a:pt x="9553" y="123912"/>
                  </a:cubicBezTo>
                  <a:cubicBezTo>
                    <a:pt x="12728" y="124441"/>
                    <a:pt x="16432" y="109624"/>
                    <a:pt x="19078" y="95337"/>
                  </a:cubicBezTo>
                  <a:cubicBezTo>
                    <a:pt x="21724" y="81050"/>
                    <a:pt x="32307" y="-3088"/>
                    <a:pt x="34953" y="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 189">
              <a:extLst>
                <a:ext uri="{FF2B5EF4-FFF2-40B4-BE49-F238E27FC236}">
                  <a16:creationId xmlns:a16="http://schemas.microsoft.com/office/drawing/2014/main" id="{01A5ED4A-4CE7-9441-B15E-2BECCE859BFF}"/>
                </a:ext>
              </a:extLst>
            </p:cNvPr>
            <p:cNvSpPr/>
            <p:nvPr/>
          </p:nvSpPr>
          <p:spPr>
            <a:xfrm>
              <a:off x="4413024" y="6000622"/>
              <a:ext cx="569099" cy="131279"/>
            </a:xfrm>
            <a:custGeom>
              <a:avLst/>
              <a:gdLst>
                <a:gd name="connsiteX0" fmla="*/ 226 w 569099"/>
                <a:gd name="connsiteY0" fmla="*/ 128 h 131279"/>
                <a:gd name="connsiteX1" fmla="*/ 63726 w 569099"/>
                <a:gd name="connsiteY1" fmla="*/ 60453 h 131279"/>
                <a:gd name="connsiteX2" fmla="*/ 19276 w 569099"/>
                <a:gd name="connsiteY2" fmla="*/ 73153 h 131279"/>
                <a:gd name="connsiteX3" fmla="*/ 117701 w 569099"/>
                <a:gd name="connsiteY3" fmla="*/ 76328 h 131279"/>
                <a:gd name="connsiteX4" fmla="*/ 362176 w 569099"/>
                <a:gd name="connsiteY4" fmla="*/ 104903 h 131279"/>
                <a:gd name="connsiteX5" fmla="*/ 285976 w 569099"/>
                <a:gd name="connsiteY5" fmla="*/ 76328 h 131279"/>
                <a:gd name="connsiteX6" fmla="*/ 565376 w 569099"/>
                <a:gd name="connsiteY6" fmla="*/ 130303 h 131279"/>
                <a:gd name="connsiteX7" fmla="*/ 422501 w 569099"/>
                <a:gd name="connsiteY7" fmla="*/ 108078 h 131279"/>
                <a:gd name="connsiteX8" fmla="*/ 85951 w 569099"/>
                <a:gd name="connsiteY8" fmla="*/ 69978 h 131279"/>
                <a:gd name="connsiteX9" fmla="*/ 28801 w 569099"/>
                <a:gd name="connsiteY9" fmla="*/ 66803 h 131279"/>
                <a:gd name="connsiteX10" fmla="*/ 41501 w 569099"/>
                <a:gd name="connsiteY10" fmla="*/ 44578 h 131279"/>
                <a:gd name="connsiteX11" fmla="*/ 226 w 569099"/>
                <a:gd name="connsiteY11" fmla="*/ 128 h 13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099" h="131279">
                  <a:moveTo>
                    <a:pt x="226" y="128"/>
                  </a:moveTo>
                  <a:cubicBezTo>
                    <a:pt x="3930" y="2774"/>
                    <a:pt x="60551" y="48282"/>
                    <a:pt x="63726" y="60453"/>
                  </a:cubicBezTo>
                  <a:cubicBezTo>
                    <a:pt x="66901" y="72624"/>
                    <a:pt x="10280" y="70507"/>
                    <a:pt x="19276" y="73153"/>
                  </a:cubicBezTo>
                  <a:cubicBezTo>
                    <a:pt x="28272" y="75799"/>
                    <a:pt x="60551" y="71036"/>
                    <a:pt x="117701" y="76328"/>
                  </a:cubicBezTo>
                  <a:cubicBezTo>
                    <a:pt x="174851" y="81620"/>
                    <a:pt x="334130" y="104903"/>
                    <a:pt x="362176" y="104903"/>
                  </a:cubicBezTo>
                  <a:cubicBezTo>
                    <a:pt x="390222" y="104903"/>
                    <a:pt x="252109" y="72095"/>
                    <a:pt x="285976" y="76328"/>
                  </a:cubicBezTo>
                  <a:cubicBezTo>
                    <a:pt x="319843" y="80561"/>
                    <a:pt x="542622" y="125011"/>
                    <a:pt x="565376" y="130303"/>
                  </a:cubicBezTo>
                  <a:cubicBezTo>
                    <a:pt x="588130" y="135595"/>
                    <a:pt x="502405" y="118132"/>
                    <a:pt x="422501" y="108078"/>
                  </a:cubicBezTo>
                  <a:cubicBezTo>
                    <a:pt x="342597" y="98024"/>
                    <a:pt x="151568" y="76857"/>
                    <a:pt x="85951" y="69978"/>
                  </a:cubicBezTo>
                  <a:cubicBezTo>
                    <a:pt x="20334" y="63099"/>
                    <a:pt x="28801" y="66803"/>
                    <a:pt x="28801" y="66803"/>
                  </a:cubicBezTo>
                  <a:cubicBezTo>
                    <a:pt x="21393" y="62570"/>
                    <a:pt x="43618" y="52515"/>
                    <a:pt x="41501" y="44578"/>
                  </a:cubicBezTo>
                  <a:cubicBezTo>
                    <a:pt x="39384" y="36641"/>
                    <a:pt x="-3478" y="-2518"/>
                    <a:pt x="226" y="1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" name="フリーフォーム 190">
              <a:extLst>
                <a:ext uri="{FF2B5EF4-FFF2-40B4-BE49-F238E27FC236}">
                  <a16:creationId xmlns:a16="http://schemas.microsoft.com/office/drawing/2014/main" id="{69727C16-B226-13E2-65C7-F7C68A38675B}"/>
                </a:ext>
              </a:extLst>
            </p:cNvPr>
            <p:cNvSpPr/>
            <p:nvPr/>
          </p:nvSpPr>
          <p:spPr>
            <a:xfrm>
              <a:off x="5336519" y="6196871"/>
              <a:ext cx="724347" cy="147030"/>
            </a:xfrm>
            <a:custGeom>
              <a:avLst/>
              <a:gdLst>
                <a:gd name="connsiteX0" fmla="*/ 656 w 724347"/>
                <a:gd name="connsiteY0" fmla="*/ 729 h 147030"/>
                <a:gd name="connsiteX1" fmla="*/ 267356 w 724347"/>
                <a:gd name="connsiteY1" fmla="*/ 29304 h 147030"/>
                <a:gd name="connsiteX2" fmla="*/ 445156 w 724347"/>
                <a:gd name="connsiteY2" fmla="*/ 45179 h 147030"/>
                <a:gd name="connsiteX3" fmla="*/ 359431 w 724347"/>
                <a:gd name="connsiteY3" fmla="*/ 38829 h 147030"/>
                <a:gd name="connsiteX4" fmla="*/ 515006 w 724347"/>
                <a:gd name="connsiteY4" fmla="*/ 70579 h 147030"/>
                <a:gd name="connsiteX5" fmla="*/ 721381 w 724347"/>
                <a:gd name="connsiteY5" fmla="*/ 146779 h 147030"/>
                <a:gd name="connsiteX6" fmla="*/ 622956 w 724347"/>
                <a:gd name="connsiteY6" fmla="*/ 92804 h 147030"/>
                <a:gd name="connsiteX7" fmla="*/ 429281 w 724347"/>
                <a:gd name="connsiteY7" fmla="*/ 29304 h 147030"/>
                <a:gd name="connsiteX8" fmla="*/ 349906 w 724347"/>
                <a:gd name="connsiteY8" fmla="*/ 10254 h 147030"/>
                <a:gd name="connsiteX9" fmla="*/ 656 w 724347"/>
                <a:gd name="connsiteY9" fmla="*/ 729 h 14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347" h="147030">
                  <a:moveTo>
                    <a:pt x="656" y="729"/>
                  </a:moveTo>
                  <a:cubicBezTo>
                    <a:pt x="-13102" y="3904"/>
                    <a:pt x="193273" y="21896"/>
                    <a:pt x="267356" y="29304"/>
                  </a:cubicBezTo>
                  <a:cubicBezTo>
                    <a:pt x="341439" y="36712"/>
                    <a:pt x="429810" y="43592"/>
                    <a:pt x="445156" y="45179"/>
                  </a:cubicBezTo>
                  <a:cubicBezTo>
                    <a:pt x="460502" y="46767"/>
                    <a:pt x="347789" y="34596"/>
                    <a:pt x="359431" y="38829"/>
                  </a:cubicBezTo>
                  <a:cubicBezTo>
                    <a:pt x="371073" y="43062"/>
                    <a:pt x="454681" y="52587"/>
                    <a:pt x="515006" y="70579"/>
                  </a:cubicBezTo>
                  <a:cubicBezTo>
                    <a:pt x="575331" y="88571"/>
                    <a:pt x="703389" y="143075"/>
                    <a:pt x="721381" y="146779"/>
                  </a:cubicBezTo>
                  <a:cubicBezTo>
                    <a:pt x="739373" y="150483"/>
                    <a:pt x="671639" y="112383"/>
                    <a:pt x="622956" y="92804"/>
                  </a:cubicBezTo>
                  <a:cubicBezTo>
                    <a:pt x="574273" y="73225"/>
                    <a:pt x="474789" y="43062"/>
                    <a:pt x="429281" y="29304"/>
                  </a:cubicBezTo>
                  <a:cubicBezTo>
                    <a:pt x="383773" y="15546"/>
                    <a:pt x="416581" y="15017"/>
                    <a:pt x="349906" y="10254"/>
                  </a:cubicBezTo>
                  <a:cubicBezTo>
                    <a:pt x="283231" y="5492"/>
                    <a:pt x="14414" y="-2446"/>
                    <a:pt x="656" y="7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 191">
              <a:extLst>
                <a:ext uri="{FF2B5EF4-FFF2-40B4-BE49-F238E27FC236}">
                  <a16:creationId xmlns:a16="http://schemas.microsoft.com/office/drawing/2014/main" id="{7DD7414A-25F6-379A-9C50-1B2775816E85}"/>
                </a:ext>
              </a:extLst>
            </p:cNvPr>
            <p:cNvSpPr/>
            <p:nvPr/>
          </p:nvSpPr>
          <p:spPr>
            <a:xfrm>
              <a:off x="4440102" y="6136518"/>
              <a:ext cx="591837" cy="176617"/>
            </a:xfrm>
            <a:custGeom>
              <a:avLst/>
              <a:gdLst>
                <a:gd name="connsiteX0" fmla="*/ 1723 w 591837"/>
                <a:gd name="connsiteY0" fmla="*/ 757 h 176617"/>
                <a:gd name="connsiteX1" fmla="*/ 443048 w 591837"/>
                <a:gd name="connsiteY1" fmla="*/ 153157 h 176617"/>
                <a:gd name="connsiteX2" fmla="*/ 589098 w 591837"/>
                <a:gd name="connsiteY2" fmla="*/ 172207 h 176617"/>
                <a:gd name="connsiteX3" fmla="*/ 516073 w 591837"/>
                <a:gd name="connsiteY3" fmla="*/ 165857 h 176617"/>
                <a:gd name="connsiteX4" fmla="*/ 252548 w 591837"/>
                <a:gd name="connsiteY4" fmla="*/ 64257 h 176617"/>
                <a:gd name="connsiteX5" fmla="*/ 287473 w 591837"/>
                <a:gd name="connsiteY5" fmla="*/ 92832 h 176617"/>
                <a:gd name="connsiteX6" fmla="*/ 1723 w 591837"/>
                <a:gd name="connsiteY6" fmla="*/ 757 h 176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1837" h="176617">
                  <a:moveTo>
                    <a:pt x="1723" y="757"/>
                  </a:moveTo>
                  <a:cubicBezTo>
                    <a:pt x="27652" y="10811"/>
                    <a:pt x="345152" y="124582"/>
                    <a:pt x="443048" y="153157"/>
                  </a:cubicBezTo>
                  <a:cubicBezTo>
                    <a:pt x="540944" y="181732"/>
                    <a:pt x="576927" y="170090"/>
                    <a:pt x="589098" y="172207"/>
                  </a:cubicBezTo>
                  <a:cubicBezTo>
                    <a:pt x="601269" y="174324"/>
                    <a:pt x="572165" y="183849"/>
                    <a:pt x="516073" y="165857"/>
                  </a:cubicBezTo>
                  <a:cubicBezTo>
                    <a:pt x="459981" y="147865"/>
                    <a:pt x="290648" y="76428"/>
                    <a:pt x="252548" y="64257"/>
                  </a:cubicBezTo>
                  <a:cubicBezTo>
                    <a:pt x="214448" y="52086"/>
                    <a:pt x="324515" y="101828"/>
                    <a:pt x="287473" y="92832"/>
                  </a:cubicBezTo>
                  <a:cubicBezTo>
                    <a:pt x="250431" y="83836"/>
                    <a:pt x="-24206" y="-9297"/>
                    <a:pt x="1723" y="7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" name="フリーフォーム 192">
              <a:extLst>
                <a:ext uri="{FF2B5EF4-FFF2-40B4-BE49-F238E27FC236}">
                  <a16:creationId xmlns:a16="http://schemas.microsoft.com/office/drawing/2014/main" id="{7188F276-258A-7A3C-AE0D-1E8B72EE581D}"/>
                </a:ext>
              </a:extLst>
            </p:cNvPr>
            <p:cNvSpPr/>
            <p:nvPr/>
          </p:nvSpPr>
          <p:spPr>
            <a:xfrm>
              <a:off x="5180664" y="6372217"/>
              <a:ext cx="313114" cy="51497"/>
            </a:xfrm>
            <a:custGeom>
              <a:avLst/>
              <a:gdLst>
                <a:gd name="connsiteX0" fmla="*/ 936 w 313114"/>
                <a:gd name="connsiteY0" fmla="*/ 8 h 51497"/>
                <a:gd name="connsiteX1" fmla="*/ 162861 w 313114"/>
                <a:gd name="connsiteY1" fmla="*/ 31758 h 51497"/>
                <a:gd name="connsiteX2" fmla="*/ 312086 w 313114"/>
                <a:gd name="connsiteY2" fmla="*/ 50808 h 51497"/>
                <a:gd name="connsiteX3" fmla="*/ 232711 w 313114"/>
                <a:gd name="connsiteY3" fmla="*/ 47633 h 51497"/>
                <a:gd name="connsiteX4" fmla="*/ 146986 w 313114"/>
                <a:gd name="connsiteY4" fmla="*/ 44458 h 51497"/>
                <a:gd name="connsiteX5" fmla="*/ 223186 w 313114"/>
                <a:gd name="connsiteY5" fmla="*/ 47633 h 51497"/>
                <a:gd name="connsiteX6" fmla="*/ 169211 w 313114"/>
                <a:gd name="connsiteY6" fmla="*/ 9533 h 51497"/>
                <a:gd name="connsiteX7" fmla="*/ 178736 w 313114"/>
                <a:gd name="connsiteY7" fmla="*/ 34933 h 51497"/>
                <a:gd name="connsiteX8" fmla="*/ 99361 w 313114"/>
                <a:gd name="connsiteY8" fmla="*/ 34933 h 51497"/>
                <a:gd name="connsiteX9" fmla="*/ 936 w 313114"/>
                <a:gd name="connsiteY9" fmla="*/ 8 h 51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114" h="51497">
                  <a:moveTo>
                    <a:pt x="936" y="8"/>
                  </a:moveTo>
                  <a:cubicBezTo>
                    <a:pt x="11519" y="-521"/>
                    <a:pt x="111003" y="23291"/>
                    <a:pt x="162861" y="31758"/>
                  </a:cubicBezTo>
                  <a:cubicBezTo>
                    <a:pt x="214719" y="40225"/>
                    <a:pt x="300444" y="48162"/>
                    <a:pt x="312086" y="50808"/>
                  </a:cubicBezTo>
                  <a:cubicBezTo>
                    <a:pt x="323728" y="53454"/>
                    <a:pt x="232711" y="47633"/>
                    <a:pt x="232711" y="47633"/>
                  </a:cubicBezTo>
                  <a:lnTo>
                    <a:pt x="146986" y="44458"/>
                  </a:lnTo>
                  <a:cubicBezTo>
                    <a:pt x="145399" y="44458"/>
                    <a:pt x="219482" y="53454"/>
                    <a:pt x="223186" y="47633"/>
                  </a:cubicBezTo>
                  <a:cubicBezTo>
                    <a:pt x="226890" y="41812"/>
                    <a:pt x="176619" y="11650"/>
                    <a:pt x="169211" y="9533"/>
                  </a:cubicBezTo>
                  <a:cubicBezTo>
                    <a:pt x="161803" y="7416"/>
                    <a:pt x="190378" y="30700"/>
                    <a:pt x="178736" y="34933"/>
                  </a:cubicBezTo>
                  <a:cubicBezTo>
                    <a:pt x="167094" y="39166"/>
                    <a:pt x="126349" y="38108"/>
                    <a:pt x="99361" y="34933"/>
                  </a:cubicBezTo>
                  <a:cubicBezTo>
                    <a:pt x="72373" y="31758"/>
                    <a:pt x="-9647" y="537"/>
                    <a:pt x="936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 193">
              <a:extLst>
                <a:ext uri="{FF2B5EF4-FFF2-40B4-BE49-F238E27FC236}">
                  <a16:creationId xmlns:a16="http://schemas.microsoft.com/office/drawing/2014/main" id="{FC956A4F-054E-90E8-662F-EA50A1087734}"/>
                </a:ext>
              </a:extLst>
            </p:cNvPr>
            <p:cNvSpPr/>
            <p:nvPr/>
          </p:nvSpPr>
          <p:spPr>
            <a:xfrm>
              <a:off x="5762370" y="6403722"/>
              <a:ext cx="238413" cy="395588"/>
            </a:xfrm>
            <a:custGeom>
              <a:avLst/>
              <a:gdLst>
                <a:gd name="connsiteX0" fmla="*/ 255 w 238413"/>
                <a:gd name="connsiteY0" fmla="*/ 73278 h 395588"/>
                <a:gd name="connsiteX1" fmla="*/ 133605 w 238413"/>
                <a:gd name="connsiteY1" fmla="*/ 82803 h 395588"/>
                <a:gd name="connsiteX2" fmla="*/ 209805 w 238413"/>
                <a:gd name="connsiteY2" fmla="*/ 89153 h 395588"/>
                <a:gd name="connsiteX3" fmla="*/ 212980 w 238413"/>
                <a:gd name="connsiteY3" fmla="*/ 19303 h 395588"/>
                <a:gd name="connsiteX4" fmla="*/ 216155 w 238413"/>
                <a:gd name="connsiteY4" fmla="*/ 253 h 395588"/>
                <a:gd name="connsiteX5" fmla="*/ 222505 w 238413"/>
                <a:gd name="connsiteY5" fmla="*/ 28828 h 395588"/>
                <a:gd name="connsiteX6" fmla="*/ 232030 w 238413"/>
                <a:gd name="connsiteY6" fmla="*/ 111378 h 395588"/>
                <a:gd name="connsiteX7" fmla="*/ 232030 w 238413"/>
                <a:gd name="connsiteY7" fmla="*/ 247903 h 395588"/>
                <a:gd name="connsiteX8" fmla="*/ 238380 w 238413"/>
                <a:gd name="connsiteY8" fmla="*/ 393953 h 395588"/>
                <a:gd name="connsiteX9" fmla="*/ 228855 w 238413"/>
                <a:gd name="connsiteY9" fmla="*/ 314578 h 395588"/>
                <a:gd name="connsiteX10" fmla="*/ 212980 w 238413"/>
                <a:gd name="connsiteY10" fmla="*/ 136778 h 395588"/>
                <a:gd name="connsiteX11" fmla="*/ 209805 w 238413"/>
                <a:gd name="connsiteY11" fmla="*/ 92328 h 395588"/>
                <a:gd name="connsiteX12" fmla="*/ 174880 w 238413"/>
                <a:gd name="connsiteY12" fmla="*/ 73278 h 395588"/>
                <a:gd name="connsiteX13" fmla="*/ 101855 w 238413"/>
                <a:gd name="connsiteY13" fmla="*/ 57403 h 395588"/>
                <a:gd name="connsiteX14" fmla="*/ 255 w 238413"/>
                <a:gd name="connsiteY14" fmla="*/ 73278 h 39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413" h="395588">
                  <a:moveTo>
                    <a:pt x="255" y="73278"/>
                  </a:moveTo>
                  <a:cubicBezTo>
                    <a:pt x="5547" y="77511"/>
                    <a:pt x="133605" y="82803"/>
                    <a:pt x="133605" y="82803"/>
                  </a:cubicBezTo>
                  <a:cubicBezTo>
                    <a:pt x="168530" y="85449"/>
                    <a:pt x="196576" y="99736"/>
                    <a:pt x="209805" y="89153"/>
                  </a:cubicBezTo>
                  <a:cubicBezTo>
                    <a:pt x="223034" y="78570"/>
                    <a:pt x="212980" y="19303"/>
                    <a:pt x="212980" y="19303"/>
                  </a:cubicBezTo>
                  <a:cubicBezTo>
                    <a:pt x="214038" y="4486"/>
                    <a:pt x="214568" y="-1334"/>
                    <a:pt x="216155" y="253"/>
                  </a:cubicBezTo>
                  <a:cubicBezTo>
                    <a:pt x="217742" y="1840"/>
                    <a:pt x="219859" y="10307"/>
                    <a:pt x="222505" y="28828"/>
                  </a:cubicBezTo>
                  <a:cubicBezTo>
                    <a:pt x="225151" y="47349"/>
                    <a:pt x="230443" y="74866"/>
                    <a:pt x="232030" y="111378"/>
                  </a:cubicBezTo>
                  <a:cubicBezTo>
                    <a:pt x="233617" y="147890"/>
                    <a:pt x="230972" y="200807"/>
                    <a:pt x="232030" y="247903"/>
                  </a:cubicBezTo>
                  <a:cubicBezTo>
                    <a:pt x="233088" y="294999"/>
                    <a:pt x="238909" y="382841"/>
                    <a:pt x="238380" y="393953"/>
                  </a:cubicBezTo>
                  <a:cubicBezTo>
                    <a:pt x="237851" y="405065"/>
                    <a:pt x="233088" y="357441"/>
                    <a:pt x="228855" y="314578"/>
                  </a:cubicBezTo>
                  <a:cubicBezTo>
                    <a:pt x="224622" y="271716"/>
                    <a:pt x="216155" y="173820"/>
                    <a:pt x="212980" y="136778"/>
                  </a:cubicBezTo>
                  <a:cubicBezTo>
                    <a:pt x="209805" y="99736"/>
                    <a:pt x="216155" y="102911"/>
                    <a:pt x="209805" y="92328"/>
                  </a:cubicBezTo>
                  <a:cubicBezTo>
                    <a:pt x="203455" y="81745"/>
                    <a:pt x="192872" y="79099"/>
                    <a:pt x="174880" y="73278"/>
                  </a:cubicBezTo>
                  <a:cubicBezTo>
                    <a:pt x="156888" y="67457"/>
                    <a:pt x="130430" y="55286"/>
                    <a:pt x="101855" y="57403"/>
                  </a:cubicBezTo>
                  <a:cubicBezTo>
                    <a:pt x="73280" y="59520"/>
                    <a:pt x="-5037" y="69045"/>
                    <a:pt x="255" y="732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" name="フリーフォーム 194">
              <a:extLst>
                <a:ext uri="{FF2B5EF4-FFF2-40B4-BE49-F238E27FC236}">
                  <a16:creationId xmlns:a16="http://schemas.microsoft.com/office/drawing/2014/main" id="{C96AA52F-1B72-DF96-BEAD-86F5A3CC1EDB}"/>
                </a:ext>
              </a:extLst>
            </p:cNvPr>
            <p:cNvSpPr/>
            <p:nvPr/>
          </p:nvSpPr>
          <p:spPr>
            <a:xfrm>
              <a:off x="4685748" y="6305107"/>
              <a:ext cx="286331" cy="996192"/>
            </a:xfrm>
            <a:custGeom>
              <a:avLst/>
              <a:gdLst>
                <a:gd name="connsiteX0" fmla="*/ 286302 w 286331"/>
                <a:gd name="connsiteY0" fmla="*/ 443 h 996192"/>
                <a:gd name="connsiteX1" fmla="*/ 206927 w 286331"/>
                <a:gd name="connsiteY1" fmla="*/ 225868 h 996192"/>
                <a:gd name="connsiteX2" fmla="*/ 219627 w 286331"/>
                <a:gd name="connsiteY2" fmla="*/ 200468 h 996192"/>
                <a:gd name="connsiteX3" fmla="*/ 162477 w 286331"/>
                <a:gd name="connsiteY3" fmla="*/ 390968 h 996192"/>
                <a:gd name="connsiteX4" fmla="*/ 108502 w 286331"/>
                <a:gd name="connsiteY4" fmla="*/ 549718 h 996192"/>
                <a:gd name="connsiteX5" fmla="*/ 73577 w 286331"/>
                <a:gd name="connsiteY5" fmla="*/ 721168 h 996192"/>
                <a:gd name="connsiteX6" fmla="*/ 89452 w 286331"/>
                <a:gd name="connsiteY6" fmla="*/ 657668 h 996192"/>
                <a:gd name="connsiteX7" fmla="*/ 51352 w 286331"/>
                <a:gd name="connsiteY7" fmla="*/ 771968 h 996192"/>
                <a:gd name="connsiteX8" fmla="*/ 10077 w 286331"/>
                <a:gd name="connsiteY8" fmla="*/ 975168 h 996192"/>
                <a:gd name="connsiteX9" fmla="*/ 13252 w 286331"/>
                <a:gd name="connsiteY9" fmla="*/ 921193 h 996192"/>
                <a:gd name="connsiteX10" fmla="*/ 152952 w 286331"/>
                <a:gd name="connsiteY10" fmla="*/ 368743 h 996192"/>
                <a:gd name="connsiteX11" fmla="*/ 229152 w 286331"/>
                <a:gd name="connsiteY11" fmla="*/ 73468 h 996192"/>
                <a:gd name="connsiteX12" fmla="*/ 216452 w 286331"/>
                <a:gd name="connsiteY12" fmla="*/ 165543 h 996192"/>
                <a:gd name="connsiteX13" fmla="*/ 286302 w 286331"/>
                <a:gd name="connsiteY13" fmla="*/ 443 h 99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6331" h="996192">
                  <a:moveTo>
                    <a:pt x="286302" y="443"/>
                  </a:moveTo>
                  <a:cubicBezTo>
                    <a:pt x="284715" y="10497"/>
                    <a:pt x="218039" y="192531"/>
                    <a:pt x="206927" y="225868"/>
                  </a:cubicBezTo>
                  <a:cubicBezTo>
                    <a:pt x="195815" y="259205"/>
                    <a:pt x="227035" y="172951"/>
                    <a:pt x="219627" y="200468"/>
                  </a:cubicBezTo>
                  <a:cubicBezTo>
                    <a:pt x="212219" y="227985"/>
                    <a:pt x="180998" y="332760"/>
                    <a:pt x="162477" y="390968"/>
                  </a:cubicBezTo>
                  <a:cubicBezTo>
                    <a:pt x="143956" y="449176"/>
                    <a:pt x="123319" y="494685"/>
                    <a:pt x="108502" y="549718"/>
                  </a:cubicBezTo>
                  <a:cubicBezTo>
                    <a:pt x="93685" y="604751"/>
                    <a:pt x="76752" y="703176"/>
                    <a:pt x="73577" y="721168"/>
                  </a:cubicBezTo>
                  <a:cubicBezTo>
                    <a:pt x="70402" y="739160"/>
                    <a:pt x="93156" y="649201"/>
                    <a:pt x="89452" y="657668"/>
                  </a:cubicBezTo>
                  <a:cubicBezTo>
                    <a:pt x="85748" y="666135"/>
                    <a:pt x="64581" y="719051"/>
                    <a:pt x="51352" y="771968"/>
                  </a:cubicBezTo>
                  <a:cubicBezTo>
                    <a:pt x="38123" y="824885"/>
                    <a:pt x="16427" y="950297"/>
                    <a:pt x="10077" y="975168"/>
                  </a:cubicBezTo>
                  <a:cubicBezTo>
                    <a:pt x="3727" y="1000039"/>
                    <a:pt x="-10560" y="1022264"/>
                    <a:pt x="13252" y="921193"/>
                  </a:cubicBezTo>
                  <a:cubicBezTo>
                    <a:pt x="37064" y="820122"/>
                    <a:pt x="116969" y="510030"/>
                    <a:pt x="152952" y="368743"/>
                  </a:cubicBezTo>
                  <a:cubicBezTo>
                    <a:pt x="188935" y="227456"/>
                    <a:pt x="218569" y="107335"/>
                    <a:pt x="229152" y="73468"/>
                  </a:cubicBezTo>
                  <a:cubicBezTo>
                    <a:pt x="239735" y="39601"/>
                    <a:pt x="209044" y="176656"/>
                    <a:pt x="216452" y="165543"/>
                  </a:cubicBezTo>
                  <a:cubicBezTo>
                    <a:pt x="223860" y="154431"/>
                    <a:pt x="287889" y="-9611"/>
                    <a:pt x="286302" y="4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" name="フリーフォーム 195">
              <a:extLst>
                <a:ext uri="{FF2B5EF4-FFF2-40B4-BE49-F238E27FC236}">
                  <a16:creationId xmlns:a16="http://schemas.microsoft.com/office/drawing/2014/main" id="{5C8CA6A3-D900-0C69-397C-A08F35D1AB65}"/>
                </a:ext>
              </a:extLst>
            </p:cNvPr>
            <p:cNvSpPr/>
            <p:nvPr/>
          </p:nvSpPr>
          <p:spPr>
            <a:xfrm>
              <a:off x="4813971" y="6366810"/>
              <a:ext cx="375689" cy="979047"/>
            </a:xfrm>
            <a:custGeom>
              <a:avLst/>
              <a:gdLst>
                <a:gd name="connsiteX0" fmla="*/ 373979 w 375689"/>
                <a:gd name="connsiteY0" fmla="*/ 2240 h 979047"/>
                <a:gd name="connsiteX1" fmla="*/ 262854 w 375689"/>
                <a:gd name="connsiteY1" fmla="*/ 307040 h 979047"/>
                <a:gd name="connsiteX2" fmla="*/ 129504 w 375689"/>
                <a:gd name="connsiteY2" fmla="*/ 703915 h 979047"/>
                <a:gd name="connsiteX3" fmla="*/ 8854 w 375689"/>
                <a:gd name="connsiteY3" fmla="*/ 954740 h 979047"/>
                <a:gd name="connsiteX4" fmla="*/ 31079 w 375689"/>
                <a:gd name="connsiteY4" fmla="*/ 907115 h 979047"/>
                <a:gd name="connsiteX5" fmla="*/ 205704 w 375689"/>
                <a:gd name="connsiteY5" fmla="*/ 405465 h 979047"/>
                <a:gd name="connsiteX6" fmla="*/ 173954 w 375689"/>
                <a:gd name="connsiteY6" fmla="*/ 465790 h 979047"/>
                <a:gd name="connsiteX7" fmla="*/ 373979 w 375689"/>
                <a:gd name="connsiteY7" fmla="*/ 2240 h 97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5689" h="979047">
                  <a:moveTo>
                    <a:pt x="373979" y="2240"/>
                  </a:moveTo>
                  <a:cubicBezTo>
                    <a:pt x="388796" y="-24218"/>
                    <a:pt x="303600" y="190094"/>
                    <a:pt x="262854" y="307040"/>
                  </a:cubicBezTo>
                  <a:cubicBezTo>
                    <a:pt x="222108" y="423986"/>
                    <a:pt x="171837" y="595965"/>
                    <a:pt x="129504" y="703915"/>
                  </a:cubicBezTo>
                  <a:cubicBezTo>
                    <a:pt x="87171" y="811865"/>
                    <a:pt x="25258" y="920873"/>
                    <a:pt x="8854" y="954740"/>
                  </a:cubicBezTo>
                  <a:cubicBezTo>
                    <a:pt x="-7550" y="988607"/>
                    <a:pt x="-1729" y="998661"/>
                    <a:pt x="31079" y="907115"/>
                  </a:cubicBezTo>
                  <a:cubicBezTo>
                    <a:pt x="63887" y="815569"/>
                    <a:pt x="181892" y="479019"/>
                    <a:pt x="205704" y="405465"/>
                  </a:cubicBezTo>
                  <a:cubicBezTo>
                    <a:pt x="229516" y="331911"/>
                    <a:pt x="147496" y="532994"/>
                    <a:pt x="173954" y="465790"/>
                  </a:cubicBezTo>
                  <a:cubicBezTo>
                    <a:pt x="200412" y="398586"/>
                    <a:pt x="359162" y="28698"/>
                    <a:pt x="373979" y="22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" name="フリーフォーム 196">
              <a:extLst>
                <a:ext uri="{FF2B5EF4-FFF2-40B4-BE49-F238E27FC236}">
                  <a16:creationId xmlns:a16="http://schemas.microsoft.com/office/drawing/2014/main" id="{2F7C0A47-1BEB-5A7F-A8EE-9A1DD3F24C73}"/>
                </a:ext>
              </a:extLst>
            </p:cNvPr>
            <p:cNvSpPr/>
            <p:nvPr/>
          </p:nvSpPr>
          <p:spPr>
            <a:xfrm>
              <a:off x="4936894" y="6303169"/>
              <a:ext cx="260130" cy="85033"/>
            </a:xfrm>
            <a:custGeom>
              <a:avLst/>
              <a:gdLst>
                <a:gd name="connsiteX0" fmla="*/ 231 w 260130"/>
                <a:gd name="connsiteY0" fmla="*/ 2381 h 85033"/>
                <a:gd name="connsiteX1" fmla="*/ 108181 w 260130"/>
                <a:gd name="connsiteY1" fmla="*/ 8731 h 85033"/>
                <a:gd name="connsiteX2" fmla="*/ 257406 w 260130"/>
                <a:gd name="connsiteY2" fmla="*/ 84931 h 85033"/>
                <a:gd name="connsiteX3" fmla="*/ 193906 w 260130"/>
                <a:gd name="connsiteY3" fmla="*/ 24606 h 85033"/>
                <a:gd name="connsiteX4" fmla="*/ 60556 w 260130"/>
                <a:gd name="connsiteY4" fmla="*/ 2381 h 85033"/>
                <a:gd name="connsiteX5" fmla="*/ 219306 w 260130"/>
                <a:gd name="connsiteY5" fmla="*/ 65881 h 85033"/>
                <a:gd name="connsiteX6" fmla="*/ 136756 w 260130"/>
                <a:gd name="connsiteY6" fmla="*/ 15081 h 85033"/>
                <a:gd name="connsiteX7" fmla="*/ 231 w 260130"/>
                <a:gd name="connsiteY7" fmla="*/ 2381 h 85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130" h="85033">
                  <a:moveTo>
                    <a:pt x="231" y="2381"/>
                  </a:moveTo>
                  <a:cubicBezTo>
                    <a:pt x="-4531" y="1323"/>
                    <a:pt x="65319" y="-5027"/>
                    <a:pt x="108181" y="8731"/>
                  </a:cubicBezTo>
                  <a:cubicBezTo>
                    <a:pt x="151043" y="22489"/>
                    <a:pt x="243119" y="82285"/>
                    <a:pt x="257406" y="84931"/>
                  </a:cubicBezTo>
                  <a:cubicBezTo>
                    <a:pt x="271693" y="87577"/>
                    <a:pt x="226714" y="38364"/>
                    <a:pt x="193906" y="24606"/>
                  </a:cubicBezTo>
                  <a:cubicBezTo>
                    <a:pt x="161098" y="10848"/>
                    <a:pt x="56323" y="-4498"/>
                    <a:pt x="60556" y="2381"/>
                  </a:cubicBezTo>
                  <a:cubicBezTo>
                    <a:pt x="64789" y="9260"/>
                    <a:pt x="206606" y="63764"/>
                    <a:pt x="219306" y="65881"/>
                  </a:cubicBezTo>
                  <a:cubicBezTo>
                    <a:pt x="232006" y="67998"/>
                    <a:pt x="172739" y="25135"/>
                    <a:pt x="136756" y="15081"/>
                  </a:cubicBezTo>
                  <a:cubicBezTo>
                    <a:pt x="100773" y="5027"/>
                    <a:pt x="4993" y="3439"/>
                    <a:pt x="231" y="23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" name="フリーフォーム 197">
              <a:extLst>
                <a:ext uri="{FF2B5EF4-FFF2-40B4-BE49-F238E27FC236}">
                  <a16:creationId xmlns:a16="http://schemas.microsoft.com/office/drawing/2014/main" id="{7D455030-CA1F-EEE9-4230-AB4E610B207E}"/>
                </a:ext>
              </a:extLst>
            </p:cNvPr>
            <p:cNvSpPr/>
            <p:nvPr/>
          </p:nvSpPr>
          <p:spPr>
            <a:xfrm>
              <a:off x="4752729" y="6338958"/>
              <a:ext cx="312942" cy="1006250"/>
            </a:xfrm>
            <a:custGeom>
              <a:avLst/>
              <a:gdLst>
                <a:gd name="connsiteX0" fmla="*/ 311396 w 312942"/>
                <a:gd name="connsiteY0" fmla="*/ 1517 h 1006250"/>
                <a:gd name="connsiteX1" fmla="*/ 165346 w 312942"/>
                <a:gd name="connsiteY1" fmla="*/ 446017 h 1006250"/>
                <a:gd name="connsiteX2" fmla="*/ 235196 w 312942"/>
                <a:gd name="connsiteY2" fmla="*/ 309492 h 1006250"/>
                <a:gd name="connsiteX3" fmla="*/ 174871 w 312942"/>
                <a:gd name="connsiteY3" fmla="*/ 487292 h 1006250"/>
                <a:gd name="connsiteX4" fmla="*/ 60571 w 312942"/>
                <a:gd name="connsiteY4" fmla="*/ 747642 h 1006250"/>
                <a:gd name="connsiteX5" fmla="*/ 9771 w 312942"/>
                <a:gd name="connsiteY5" fmla="*/ 988942 h 1006250"/>
                <a:gd name="connsiteX6" fmla="*/ 22471 w 312942"/>
                <a:gd name="connsiteY6" fmla="*/ 912742 h 1006250"/>
                <a:gd name="connsiteX7" fmla="*/ 228846 w 312942"/>
                <a:gd name="connsiteY7" fmla="*/ 322192 h 1006250"/>
                <a:gd name="connsiteX8" fmla="*/ 311396 w 312942"/>
                <a:gd name="connsiteY8" fmla="*/ 1517 h 100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2942" h="1006250">
                  <a:moveTo>
                    <a:pt x="311396" y="1517"/>
                  </a:moveTo>
                  <a:cubicBezTo>
                    <a:pt x="300813" y="22155"/>
                    <a:pt x="178046" y="394688"/>
                    <a:pt x="165346" y="446017"/>
                  </a:cubicBezTo>
                  <a:cubicBezTo>
                    <a:pt x="152646" y="497346"/>
                    <a:pt x="233609" y="302613"/>
                    <a:pt x="235196" y="309492"/>
                  </a:cubicBezTo>
                  <a:cubicBezTo>
                    <a:pt x="236783" y="316371"/>
                    <a:pt x="203975" y="414267"/>
                    <a:pt x="174871" y="487292"/>
                  </a:cubicBezTo>
                  <a:cubicBezTo>
                    <a:pt x="145767" y="560317"/>
                    <a:pt x="88088" y="664034"/>
                    <a:pt x="60571" y="747642"/>
                  </a:cubicBezTo>
                  <a:cubicBezTo>
                    <a:pt x="33054" y="831250"/>
                    <a:pt x="16121" y="961425"/>
                    <a:pt x="9771" y="988942"/>
                  </a:cubicBezTo>
                  <a:cubicBezTo>
                    <a:pt x="3421" y="1016459"/>
                    <a:pt x="-14041" y="1023867"/>
                    <a:pt x="22471" y="912742"/>
                  </a:cubicBezTo>
                  <a:cubicBezTo>
                    <a:pt x="58983" y="801617"/>
                    <a:pt x="181221" y="469300"/>
                    <a:pt x="228846" y="322192"/>
                  </a:cubicBezTo>
                  <a:cubicBezTo>
                    <a:pt x="276471" y="175084"/>
                    <a:pt x="321979" y="-19121"/>
                    <a:pt x="311396" y="15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" name="フリーフォーム 198">
              <a:extLst>
                <a:ext uri="{FF2B5EF4-FFF2-40B4-BE49-F238E27FC236}">
                  <a16:creationId xmlns:a16="http://schemas.microsoft.com/office/drawing/2014/main" id="{C4FAE743-8751-007B-7C79-F85B07978CC7}"/>
                </a:ext>
              </a:extLst>
            </p:cNvPr>
            <p:cNvSpPr/>
            <p:nvPr/>
          </p:nvSpPr>
          <p:spPr>
            <a:xfrm>
              <a:off x="4673338" y="7260816"/>
              <a:ext cx="156407" cy="75797"/>
            </a:xfrm>
            <a:custGeom>
              <a:avLst/>
              <a:gdLst>
                <a:gd name="connsiteX0" fmla="*/ 262 w 156407"/>
                <a:gd name="connsiteY0" fmla="*/ 409 h 75797"/>
                <a:gd name="connsiteX1" fmla="*/ 82812 w 156407"/>
                <a:gd name="connsiteY1" fmla="*/ 44859 h 75797"/>
                <a:gd name="connsiteX2" fmla="*/ 155837 w 156407"/>
                <a:gd name="connsiteY2" fmla="*/ 67084 h 75797"/>
                <a:gd name="connsiteX3" fmla="*/ 111387 w 156407"/>
                <a:gd name="connsiteY3" fmla="*/ 73434 h 75797"/>
                <a:gd name="connsiteX4" fmla="*/ 262 w 156407"/>
                <a:gd name="connsiteY4" fmla="*/ 409 h 7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407" h="75797">
                  <a:moveTo>
                    <a:pt x="262" y="409"/>
                  </a:moveTo>
                  <a:cubicBezTo>
                    <a:pt x="-4500" y="-4353"/>
                    <a:pt x="56883" y="33747"/>
                    <a:pt x="82812" y="44859"/>
                  </a:cubicBezTo>
                  <a:cubicBezTo>
                    <a:pt x="108741" y="55972"/>
                    <a:pt x="151075" y="62322"/>
                    <a:pt x="155837" y="67084"/>
                  </a:cubicBezTo>
                  <a:cubicBezTo>
                    <a:pt x="160599" y="71846"/>
                    <a:pt x="134670" y="79784"/>
                    <a:pt x="111387" y="73434"/>
                  </a:cubicBezTo>
                  <a:cubicBezTo>
                    <a:pt x="88104" y="67084"/>
                    <a:pt x="5024" y="5171"/>
                    <a:pt x="262" y="4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" name="フリーフォーム 199">
              <a:extLst>
                <a:ext uri="{FF2B5EF4-FFF2-40B4-BE49-F238E27FC236}">
                  <a16:creationId xmlns:a16="http://schemas.microsoft.com/office/drawing/2014/main" id="{AD4FD472-7CD8-BE59-3152-04FAFEA13DC1}"/>
                </a:ext>
              </a:extLst>
            </p:cNvPr>
            <p:cNvSpPr/>
            <p:nvPr/>
          </p:nvSpPr>
          <p:spPr>
            <a:xfrm>
              <a:off x="5513081" y="6232862"/>
              <a:ext cx="233719" cy="44422"/>
            </a:xfrm>
            <a:custGeom>
              <a:avLst/>
              <a:gdLst>
                <a:gd name="connsiteX0" fmla="*/ 233669 w 233719"/>
                <a:gd name="connsiteY0" fmla="*/ 44113 h 44422"/>
                <a:gd name="connsiteX1" fmla="*/ 160644 w 233719"/>
                <a:gd name="connsiteY1" fmla="*/ 21888 h 44422"/>
                <a:gd name="connsiteX2" fmla="*/ 1894 w 233719"/>
                <a:gd name="connsiteY2" fmla="*/ 25063 h 44422"/>
                <a:gd name="connsiteX3" fmla="*/ 71744 w 233719"/>
                <a:gd name="connsiteY3" fmla="*/ 9188 h 44422"/>
                <a:gd name="connsiteX4" fmla="*/ 49519 w 233719"/>
                <a:gd name="connsiteY4" fmla="*/ 2838 h 44422"/>
                <a:gd name="connsiteX5" fmla="*/ 151119 w 233719"/>
                <a:gd name="connsiteY5" fmla="*/ 2838 h 44422"/>
                <a:gd name="connsiteX6" fmla="*/ 233669 w 233719"/>
                <a:gd name="connsiteY6" fmla="*/ 44113 h 4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719" h="44422">
                  <a:moveTo>
                    <a:pt x="233669" y="44113"/>
                  </a:moveTo>
                  <a:cubicBezTo>
                    <a:pt x="235256" y="47288"/>
                    <a:pt x="199273" y="25063"/>
                    <a:pt x="160644" y="21888"/>
                  </a:cubicBezTo>
                  <a:cubicBezTo>
                    <a:pt x="122015" y="18713"/>
                    <a:pt x="16711" y="27180"/>
                    <a:pt x="1894" y="25063"/>
                  </a:cubicBezTo>
                  <a:cubicBezTo>
                    <a:pt x="-12923" y="22946"/>
                    <a:pt x="63807" y="12892"/>
                    <a:pt x="71744" y="9188"/>
                  </a:cubicBezTo>
                  <a:cubicBezTo>
                    <a:pt x="79681" y="5484"/>
                    <a:pt x="36290" y="3896"/>
                    <a:pt x="49519" y="2838"/>
                  </a:cubicBezTo>
                  <a:cubicBezTo>
                    <a:pt x="62748" y="1780"/>
                    <a:pt x="122015" y="-2983"/>
                    <a:pt x="151119" y="2838"/>
                  </a:cubicBezTo>
                  <a:cubicBezTo>
                    <a:pt x="180223" y="8659"/>
                    <a:pt x="232082" y="40938"/>
                    <a:pt x="233669" y="44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" name="フリーフォーム 200">
              <a:extLst>
                <a:ext uri="{FF2B5EF4-FFF2-40B4-BE49-F238E27FC236}">
                  <a16:creationId xmlns:a16="http://schemas.microsoft.com/office/drawing/2014/main" id="{3B7BD302-8CF9-6B2D-AFD5-D6F7FE66A8EF}"/>
                </a:ext>
              </a:extLst>
            </p:cNvPr>
            <p:cNvSpPr/>
            <p:nvPr/>
          </p:nvSpPr>
          <p:spPr>
            <a:xfrm>
              <a:off x="5467337" y="6256937"/>
              <a:ext cx="48906" cy="1124071"/>
            </a:xfrm>
            <a:custGeom>
              <a:avLst/>
              <a:gdLst>
                <a:gd name="connsiteX0" fmla="*/ 47638 w 48906"/>
                <a:gd name="connsiteY0" fmla="*/ 988 h 1124071"/>
                <a:gd name="connsiteX1" fmla="*/ 19063 w 48906"/>
                <a:gd name="connsiteY1" fmla="*/ 381988 h 1124071"/>
                <a:gd name="connsiteX2" fmla="*/ 13 w 48906"/>
                <a:gd name="connsiteY2" fmla="*/ 747113 h 1124071"/>
                <a:gd name="connsiteX3" fmla="*/ 15888 w 48906"/>
                <a:gd name="connsiteY3" fmla="*/ 674088 h 1124071"/>
                <a:gd name="connsiteX4" fmla="*/ 6363 w 48906"/>
                <a:gd name="connsiteY4" fmla="*/ 1102713 h 1124071"/>
                <a:gd name="connsiteX5" fmla="*/ 6363 w 48906"/>
                <a:gd name="connsiteY5" fmla="*/ 1001113 h 1124071"/>
                <a:gd name="connsiteX6" fmla="*/ 38113 w 48906"/>
                <a:gd name="connsiteY6" fmla="*/ 499463 h 1124071"/>
                <a:gd name="connsiteX7" fmla="*/ 47638 w 48906"/>
                <a:gd name="connsiteY7" fmla="*/ 988 h 112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906" h="1124071">
                  <a:moveTo>
                    <a:pt x="47638" y="988"/>
                  </a:moveTo>
                  <a:cubicBezTo>
                    <a:pt x="44463" y="-18591"/>
                    <a:pt x="27000" y="257634"/>
                    <a:pt x="19063" y="381988"/>
                  </a:cubicBezTo>
                  <a:cubicBezTo>
                    <a:pt x="11125" y="506342"/>
                    <a:pt x="542" y="698430"/>
                    <a:pt x="13" y="747113"/>
                  </a:cubicBezTo>
                  <a:cubicBezTo>
                    <a:pt x="-516" y="795796"/>
                    <a:pt x="14830" y="614821"/>
                    <a:pt x="15888" y="674088"/>
                  </a:cubicBezTo>
                  <a:cubicBezTo>
                    <a:pt x="16946" y="733355"/>
                    <a:pt x="7950" y="1048209"/>
                    <a:pt x="6363" y="1102713"/>
                  </a:cubicBezTo>
                  <a:cubicBezTo>
                    <a:pt x="4776" y="1157217"/>
                    <a:pt x="1071" y="1101655"/>
                    <a:pt x="6363" y="1001113"/>
                  </a:cubicBezTo>
                  <a:cubicBezTo>
                    <a:pt x="11655" y="900571"/>
                    <a:pt x="28059" y="662975"/>
                    <a:pt x="38113" y="499463"/>
                  </a:cubicBezTo>
                  <a:cubicBezTo>
                    <a:pt x="48167" y="335951"/>
                    <a:pt x="50813" y="20567"/>
                    <a:pt x="47638" y="9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" name="フリーフォーム 201">
              <a:extLst>
                <a:ext uri="{FF2B5EF4-FFF2-40B4-BE49-F238E27FC236}">
                  <a16:creationId xmlns:a16="http://schemas.microsoft.com/office/drawing/2014/main" id="{6273D7C5-2803-A2B2-FEFC-14886320B8D4}"/>
                </a:ext>
              </a:extLst>
            </p:cNvPr>
            <p:cNvSpPr/>
            <p:nvPr/>
          </p:nvSpPr>
          <p:spPr>
            <a:xfrm>
              <a:off x="5463477" y="6276468"/>
              <a:ext cx="306697" cy="1177488"/>
            </a:xfrm>
            <a:custGeom>
              <a:avLst/>
              <a:gdLst>
                <a:gd name="connsiteX0" fmla="*/ 698 w 306697"/>
                <a:gd name="connsiteY0" fmla="*/ 1092707 h 1177488"/>
                <a:gd name="connsiteX1" fmla="*/ 48323 w 306697"/>
                <a:gd name="connsiteY1" fmla="*/ 1153032 h 1177488"/>
                <a:gd name="connsiteX2" fmla="*/ 92773 w 306697"/>
                <a:gd name="connsiteY2" fmla="*/ 1162557 h 1177488"/>
                <a:gd name="connsiteX3" fmla="*/ 165798 w 306697"/>
                <a:gd name="connsiteY3" fmla="*/ 1143507 h 1177488"/>
                <a:gd name="connsiteX4" fmla="*/ 188023 w 306697"/>
                <a:gd name="connsiteY4" fmla="*/ 994282 h 1177488"/>
                <a:gd name="connsiteX5" fmla="*/ 191198 w 306697"/>
                <a:gd name="connsiteY5" fmla="*/ 1032382 h 1177488"/>
                <a:gd name="connsiteX6" fmla="*/ 257873 w 306697"/>
                <a:gd name="connsiteY6" fmla="*/ 422782 h 1177488"/>
                <a:gd name="connsiteX7" fmla="*/ 248348 w 306697"/>
                <a:gd name="connsiteY7" fmla="*/ 451357 h 1177488"/>
                <a:gd name="connsiteX8" fmla="*/ 302323 w 306697"/>
                <a:gd name="connsiteY8" fmla="*/ 19557 h 1177488"/>
                <a:gd name="connsiteX9" fmla="*/ 302323 w 306697"/>
                <a:gd name="connsiteY9" fmla="*/ 86232 h 1177488"/>
                <a:gd name="connsiteX10" fmla="*/ 292798 w 306697"/>
                <a:gd name="connsiteY10" fmla="*/ 197357 h 1177488"/>
                <a:gd name="connsiteX11" fmla="*/ 267398 w 306697"/>
                <a:gd name="connsiteY11" fmla="*/ 362457 h 1177488"/>
                <a:gd name="connsiteX12" fmla="*/ 251523 w 306697"/>
                <a:gd name="connsiteY12" fmla="*/ 591057 h 1177488"/>
                <a:gd name="connsiteX13" fmla="*/ 194373 w 306697"/>
                <a:gd name="connsiteY13" fmla="*/ 1127632 h 1177488"/>
                <a:gd name="connsiteX14" fmla="*/ 140398 w 306697"/>
                <a:gd name="connsiteY14" fmla="*/ 1156207 h 1177488"/>
                <a:gd name="connsiteX15" fmla="*/ 73723 w 306697"/>
                <a:gd name="connsiteY15" fmla="*/ 1146682 h 1177488"/>
                <a:gd name="connsiteX16" fmla="*/ 86423 w 306697"/>
                <a:gd name="connsiteY16" fmla="*/ 1159382 h 1177488"/>
                <a:gd name="connsiteX17" fmla="*/ 698 w 306697"/>
                <a:gd name="connsiteY17" fmla="*/ 1092707 h 117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697" h="1177488">
                  <a:moveTo>
                    <a:pt x="698" y="1092707"/>
                  </a:moveTo>
                  <a:cubicBezTo>
                    <a:pt x="-5652" y="1091649"/>
                    <a:pt x="32977" y="1141390"/>
                    <a:pt x="48323" y="1153032"/>
                  </a:cubicBezTo>
                  <a:cubicBezTo>
                    <a:pt x="63669" y="1164674"/>
                    <a:pt x="73194" y="1164144"/>
                    <a:pt x="92773" y="1162557"/>
                  </a:cubicBezTo>
                  <a:cubicBezTo>
                    <a:pt x="112352" y="1160970"/>
                    <a:pt x="149923" y="1171553"/>
                    <a:pt x="165798" y="1143507"/>
                  </a:cubicBezTo>
                  <a:cubicBezTo>
                    <a:pt x="181673" y="1115461"/>
                    <a:pt x="183790" y="1012803"/>
                    <a:pt x="188023" y="994282"/>
                  </a:cubicBezTo>
                  <a:cubicBezTo>
                    <a:pt x="192256" y="975761"/>
                    <a:pt x="179556" y="1127632"/>
                    <a:pt x="191198" y="1032382"/>
                  </a:cubicBezTo>
                  <a:cubicBezTo>
                    <a:pt x="202840" y="937132"/>
                    <a:pt x="248348" y="519620"/>
                    <a:pt x="257873" y="422782"/>
                  </a:cubicBezTo>
                  <a:cubicBezTo>
                    <a:pt x="267398" y="325944"/>
                    <a:pt x="240940" y="518561"/>
                    <a:pt x="248348" y="451357"/>
                  </a:cubicBezTo>
                  <a:cubicBezTo>
                    <a:pt x="255756" y="384153"/>
                    <a:pt x="293327" y="80411"/>
                    <a:pt x="302323" y="19557"/>
                  </a:cubicBezTo>
                  <a:cubicBezTo>
                    <a:pt x="311319" y="-41297"/>
                    <a:pt x="303910" y="56599"/>
                    <a:pt x="302323" y="86232"/>
                  </a:cubicBezTo>
                  <a:cubicBezTo>
                    <a:pt x="300736" y="115865"/>
                    <a:pt x="298619" y="151320"/>
                    <a:pt x="292798" y="197357"/>
                  </a:cubicBezTo>
                  <a:cubicBezTo>
                    <a:pt x="286977" y="243394"/>
                    <a:pt x="274277" y="296840"/>
                    <a:pt x="267398" y="362457"/>
                  </a:cubicBezTo>
                  <a:cubicBezTo>
                    <a:pt x="260519" y="428074"/>
                    <a:pt x="263694" y="463528"/>
                    <a:pt x="251523" y="591057"/>
                  </a:cubicBezTo>
                  <a:cubicBezTo>
                    <a:pt x="239352" y="718586"/>
                    <a:pt x="212894" y="1033440"/>
                    <a:pt x="194373" y="1127632"/>
                  </a:cubicBezTo>
                  <a:cubicBezTo>
                    <a:pt x="175852" y="1221824"/>
                    <a:pt x="160506" y="1153032"/>
                    <a:pt x="140398" y="1156207"/>
                  </a:cubicBezTo>
                  <a:cubicBezTo>
                    <a:pt x="120290" y="1159382"/>
                    <a:pt x="82719" y="1146153"/>
                    <a:pt x="73723" y="1146682"/>
                  </a:cubicBezTo>
                  <a:cubicBezTo>
                    <a:pt x="64727" y="1147211"/>
                    <a:pt x="96477" y="1163615"/>
                    <a:pt x="86423" y="1159382"/>
                  </a:cubicBezTo>
                  <a:cubicBezTo>
                    <a:pt x="76369" y="1155149"/>
                    <a:pt x="7048" y="1093765"/>
                    <a:pt x="698" y="10927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" name="フリーフォーム 202">
              <a:extLst>
                <a:ext uri="{FF2B5EF4-FFF2-40B4-BE49-F238E27FC236}">
                  <a16:creationId xmlns:a16="http://schemas.microsoft.com/office/drawing/2014/main" id="{68B1FC38-6B70-7E7F-5641-DD17FFDADDDB}"/>
                </a:ext>
              </a:extLst>
            </p:cNvPr>
            <p:cNvSpPr/>
            <p:nvPr/>
          </p:nvSpPr>
          <p:spPr>
            <a:xfrm>
              <a:off x="5470519" y="6258033"/>
              <a:ext cx="207071" cy="1121740"/>
            </a:xfrm>
            <a:custGeom>
              <a:avLst/>
              <a:gdLst>
                <a:gd name="connsiteX0" fmla="*/ 206381 w 207071"/>
                <a:gd name="connsiteY0" fmla="*/ 12592 h 1121740"/>
                <a:gd name="connsiteX1" fmla="*/ 117481 w 207071"/>
                <a:gd name="connsiteY1" fmla="*/ 707917 h 1121740"/>
                <a:gd name="connsiteX2" fmla="*/ 117481 w 207071"/>
                <a:gd name="connsiteY2" fmla="*/ 669817 h 1121740"/>
                <a:gd name="connsiteX3" fmla="*/ 73031 w 207071"/>
                <a:gd name="connsiteY3" fmla="*/ 1015892 h 1121740"/>
                <a:gd name="connsiteX4" fmla="*/ 73031 w 207071"/>
                <a:gd name="connsiteY4" fmla="*/ 1082567 h 1121740"/>
                <a:gd name="connsiteX5" fmla="*/ 41281 w 207071"/>
                <a:gd name="connsiteY5" fmla="*/ 1101617 h 1121740"/>
                <a:gd name="connsiteX6" fmla="*/ 6 w 207071"/>
                <a:gd name="connsiteY6" fmla="*/ 1120667 h 1121740"/>
                <a:gd name="connsiteX7" fmla="*/ 44456 w 207071"/>
                <a:gd name="connsiteY7" fmla="*/ 1104792 h 1121740"/>
                <a:gd name="connsiteX8" fmla="*/ 63506 w 207071"/>
                <a:gd name="connsiteY8" fmla="*/ 987317 h 1121740"/>
                <a:gd name="connsiteX9" fmla="*/ 168281 w 207071"/>
                <a:gd name="connsiteY9" fmla="*/ 136417 h 1121740"/>
                <a:gd name="connsiteX10" fmla="*/ 158756 w 207071"/>
                <a:gd name="connsiteY10" fmla="*/ 247542 h 1121740"/>
                <a:gd name="connsiteX11" fmla="*/ 206381 w 207071"/>
                <a:gd name="connsiteY11" fmla="*/ 12592 h 112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071" h="1121740">
                  <a:moveTo>
                    <a:pt x="206381" y="12592"/>
                  </a:moveTo>
                  <a:cubicBezTo>
                    <a:pt x="199502" y="89321"/>
                    <a:pt x="132298" y="598380"/>
                    <a:pt x="117481" y="707917"/>
                  </a:cubicBezTo>
                  <a:cubicBezTo>
                    <a:pt x="102664" y="817455"/>
                    <a:pt x="124889" y="618488"/>
                    <a:pt x="117481" y="669817"/>
                  </a:cubicBezTo>
                  <a:cubicBezTo>
                    <a:pt x="110073" y="721146"/>
                    <a:pt x="80439" y="947100"/>
                    <a:pt x="73031" y="1015892"/>
                  </a:cubicBezTo>
                  <a:cubicBezTo>
                    <a:pt x="65623" y="1084684"/>
                    <a:pt x="78323" y="1068280"/>
                    <a:pt x="73031" y="1082567"/>
                  </a:cubicBezTo>
                  <a:cubicBezTo>
                    <a:pt x="67739" y="1096854"/>
                    <a:pt x="53452" y="1095267"/>
                    <a:pt x="41281" y="1101617"/>
                  </a:cubicBezTo>
                  <a:cubicBezTo>
                    <a:pt x="29110" y="1107967"/>
                    <a:pt x="-523" y="1120138"/>
                    <a:pt x="6" y="1120667"/>
                  </a:cubicBezTo>
                  <a:cubicBezTo>
                    <a:pt x="535" y="1121196"/>
                    <a:pt x="33873" y="1127017"/>
                    <a:pt x="44456" y="1104792"/>
                  </a:cubicBezTo>
                  <a:cubicBezTo>
                    <a:pt x="55039" y="1082567"/>
                    <a:pt x="42868" y="1148713"/>
                    <a:pt x="63506" y="987317"/>
                  </a:cubicBezTo>
                  <a:cubicBezTo>
                    <a:pt x="84143" y="825921"/>
                    <a:pt x="152406" y="259713"/>
                    <a:pt x="168281" y="136417"/>
                  </a:cubicBezTo>
                  <a:cubicBezTo>
                    <a:pt x="184156" y="13121"/>
                    <a:pt x="150819" y="260771"/>
                    <a:pt x="158756" y="247542"/>
                  </a:cubicBezTo>
                  <a:cubicBezTo>
                    <a:pt x="166693" y="234313"/>
                    <a:pt x="213260" y="-64137"/>
                    <a:pt x="206381" y="125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439803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図 5" descr="屋外, 水, フロント, 若い が含まれている画像&#10;&#10;自動的に生成された説明">
            <a:extLst>
              <a:ext uri="{FF2B5EF4-FFF2-40B4-BE49-F238E27FC236}">
                <a16:creationId xmlns:a16="http://schemas.microsoft.com/office/drawing/2014/main" id="{0E2130EF-7B14-D29C-5CFB-6281CC7966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02178"/>
            <a:ext cx="12794950" cy="7996844"/>
          </a:xfrm>
          <a:prstGeom prst="rect">
            <a:avLst/>
          </a:prstGeom>
        </p:spPr>
      </p:pic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C96F6CF-D881-F6B9-7D1C-D85A26254AEB}"/>
              </a:ext>
            </a:extLst>
          </p:cNvPr>
          <p:cNvSpPr/>
          <p:nvPr/>
        </p:nvSpPr>
        <p:spPr>
          <a:xfrm>
            <a:off x="6004273" y="2819394"/>
            <a:ext cx="336244" cy="417284"/>
          </a:xfrm>
          <a:custGeom>
            <a:avLst/>
            <a:gdLst>
              <a:gd name="connsiteX0" fmla="*/ 336202 w 336244"/>
              <a:gd name="connsiteY0" fmla="*/ 6 h 417284"/>
              <a:gd name="connsiteX1" fmla="*/ 53627 w 336244"/>
              <a:gd name="connsiteY1" fmla="*/ 133356 h 417284"/>
              <a:gd name="connsiteX2" fmla="*/ 69502 w 336244"/>
              <a:gd name="connsiteY2" fmla="*/ 107956 h 417284"/>
              <a:gd name="connsiteX3" fmla="*/ 2827 w 336244"/>
              <a:gd name="connsiteY3" fmla="*/ 215906 h 417284"/>
              <a:gd name="connsiteX4" fmla="*/ 12352 w 336244"/>
              <a:gd name="connsiteY4" fmla="*/ 415931 h 417284"/>
              <a:gd name="connsiteX5" fmla="*/ 12352 w 336244"/>
              <a:gd name="connsiteY5" fmla="*/ 292106 h 417284"/>
              <a:gd name="connsiteX6" fmla="*/ 113952 w 336244"/>
              <a:gd name="connsiteY6" fmla="*/ 73031 h 417284"/>
              <a:gd name="connsiteX7" fmla="*/ 31402 w 336244"/>
              <a:gd name="connsiteY7" fmla="*/ 127006 h 417284"/>
              <a:gd name="connsiteX8" fmla="*/ 336202 w 336244"/>
              <a:gd name="connsiteY8" fmla="*/ 6 h 417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244" h="417284">
                <a:moveTo>
                  <a:pt x="336202" y="6"/>
                </a:moveTo>
                <a:cubicBezTo>
                  <a:pt x="339906" y="1064"/>
                  <a:pt x="98077" y="115364"/>
                  <a:pt x="53627" y="133356"/>
                </a:cubicBezTo>
                <a:cubicBezTo>
                  <a:pt x="9177" y="151348"/>
                  <a:pt x="69502" y="107956"/>
                  <a:pt x="69502" y="107956"/>
                </a:cubicBezTo>
                <a:cubicBezTo>
                  <a:pt x="61035" y="121714"/>
                  <a:pt x="12352" y="164577"/>
                  <a:pt x="2827" y="215906"/>
                </a:cubicBezTo>
                <a:cubicBezTo>
                  <a:pt x="-6698" y="267235"/>
                  <a:pt x="10765" y="403231"/>
                  <a:pt x="12352" y="415931"/>
                </a:cubicBezTo>
                <a:cubicBezTo>
                  <a:pt x="13939" y="428631"/>
                  <a:pt x="-4581" y="349256"/>
                  <a:pt x="12352" y="292106"/>
                </a:cubicBezTo>
                <a:cubicBezTo>
                  <a:pt x="29285" y="234956"/>
                  <a:pt x="110777" y="100548"/>
                  <a:pt x="113952" y="73031"/>
                </a:cubicBezTo>
                <a:cubicBezTo>
                  <a:pt x="117127" y="45514"/>
                  <a:pt x="-4581" y="134944"/>
                  <a:pt x="31402" y="127006"/>
                </a:cubicBezTo>
                <a:cubicBezTo>
                  <a:pt x="67385" y="119069"/>
                  <a:pt x="332498" y="-1052"/>
                  <a:pt x="336202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F521E24-04E9-3BB2-46BD-B87F5959918D}"/>
              </a:ext>
            </a:extLst>
          </p:cNvPr>
          <p:cNvSpPr/>
          <p:nvPr/>
        </p:nvSpPr>
        <p:spPr>
          <a:xfrm>
            <a:off x="6062603" y="2808842"/>
            <a:ext cx="260255" cy="96302"/>
          </a:xfrm>
          <a:custGeom>
            <a:avLst/>
            <a:gdLst>
              <a:gd name="connsiteX0" fmla="*/ 252472 w 260255"/>
              <a:gd name="connsiteY0" fmla="*/ 1033 h 96302"/>
              <a:gd name="connsiteX1" fmla="*/ 36572 w 260255"/>
              <a:gd name="connsiteY1" fmla="*/ 86758 h 96302"/>
              <a:gd name="connsiteX2" fmla="*/ 11172 w 260255"/>
              <a:gd name="connsiteY2" fmla="*/ 89933 h 96302"/>
              <a:gd name="connsiteX3" fmla="*/ 154047 w 260255"/>
              <a:gd name="connsiteY3" fmla="*/ 48658 h 96302"/>
              <a:gd name="connsiteX4" fmla="*/ 208022 w 260255"/>
              <a:gd name="connsiteY4" fmla="*/ 39133 h 96302"/>
              <a:gd name="connsiteX5" fmla="*/ 252472 w 260255"/>
              <a:gd name="connsiteY5" fmla="*/ 1033 h 96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0255" h="96302">
                <a:moveTo>
                  <a:pt x="252472" y="1033"/>
                </a:moveTo>
                <a:cubicBezTo>
                  <a:pt x="223897" y="8971"/>
                  <a:pt x="76789" y="71941"/>
                  <a:pt x="36572" y="86758"/>
                </a:cubicBezTo>
                <a:cubicBezTo>
                  <a:pt x="-3645" y="101575"/>
                  <a:pt x="-8407" y="96283"/>
                  <a:pt x="11172" y="89933"/>
                </a:cubicBezTo>
                <a:cubicBezTo>
                  <a:pt x="30751" y="83583"/>
                  <a:pt x="121239" y="57125"/>
                  <a:pt x="154047" y="48658"/>
                </a:cubicBezTo>
                <a:cubicBezTo>
                  <a:pt x="186855" y="40191"/>
                  <a:pt x="193205" y="44954"/>
                  <a:pt x="208022" y="39133"/>
                </a:cubicBezTo>
                <a:cubicBezTo>
                  <a:pt x="222839" y="33312"/>
                  <a:pt x="281047" y="-6905"/>
                  <a:pt x="252472" y="10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1ABBE44-9D89-30D6-D9C1-5FBCB07FFF8E}"/>
              </a:ext>
            </a:extLst>
          </p:cNvPr>
          <p:cNvSpPr/>
          <p:nvPr/>
        </p:nvSpPr>
        <p:spPr>
          <a:xfrm>
            <a:off x="6132731" y="2568575"/>
            <a:ext cx="118856" cy="279901"/>
          </a:xfrm>
          <a:custGeom>
            <a:avLst/>
            <a:gdLst>
              <a:gd name="connsiteX0" fmla="*/ 118844 w 118856"/>
              <a:gd name="connsiteY0" fmla="*/ 279400 h 279901"/>
              <a:gd name="connsiteX1" fmla="*/ 29944 w 118856"/>
              <a:gd name="connsiteY1" fmla="*/ 234950 h 279901"/>
              <a:gd name="connsiteX2" fmla="*/ 1369 w 118856"/>
              <a:gd name="connsiteY2" fmla="*/ 209550 h 279901"/>
              <a:gd name="connsiteX3" fmla="*/ 4544 w 118856"/>
              <a:gd name="connsiteY3" fmla="*/ 69850 h 279901"/>
              <a:gd name="connsiteX4" fmla="*/ 4544 w 118856"/>
              <a:gd name="connsiteY4" fmla="*/ 88900 h 279901"/>
              <a:gd name="connsiteX5" fmla="*/ 36294 w 118856"/>
              <a:gd name="connsiteY5" fmla="*/ 0 h 279901"/>
              <a:gd name="connsiteX6" fmla="*/ 7719 w 118856"/>
              <a:gd name="connsiteY6" fmla="*/ 88900 h 279901"/>
              <a:gd name="connsiteX7" fmla="*/ 36294 w 118856"/>
              <a:gd name="connsiteY7" fmla="*/ 203200 h 279901"/>
              <a:gd name="connsiteX8" fmla="*/ 118844 w 118856"/>
              <a:gd name="connsiteY8" fmla="*/ 279400 h 279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8856" h="279901">
                <a:moveTo>
                  <a:pt x="118844" y="279400"/>
                </a:moveTo>
                <a:cubicBezTo>
                  <a:pt x="117786" y="284691"/>
                  <a:pt x="49523" y="246592"/>
                  <a:pt x="29944" y="234950"/>
                </a:cubicBezTo>
                <a:cubicBezTo>
                  <a:pt x="10365" y="223308"/>
                  <a:pt x="5602" y="237067"/>
                  <a:pt x="1369" y="209550"/>
                </a:cubicBezTo>
                <a:cubicBezTo>
                  <a:pt x="-2864" y="182033"/>
                  <a:pt x="4015" y="89958"/>
                  <a:pt x="4544" y="69850"/>
                </a:cubicBezTo>
                <a:cubicBezTo>
                  <a:pt x="5073" y="49742"/>
                  <a:pt x="-748" y="100542"/>
                  <a:pt x="4544" y="88900"/>
                </a:cubicBezTo>
                <a:cubicBezTo>
                  <a:pt x="9836" y="77258"/>
                  <a:pt x="35765" y="0"/>
                  <a:pt x="36294" y="0"/>
                </a:cubicBezTo>
                <a:cubicBezTo>
                  <a:pt x="36823" y="0"/>
                  <a:pt x="7719" y="55033"/>
                  <a:pt x="7719" y="88900"/>
                </a:cubicBezTo>
                <a:cubicBezTo>
                  <a:pt x="7719" y="122767"/>
                  <a:pt x="20419" y="169333"/>
                  <a:pt x="36294" y="203200"/>
                </a:cubicBezTo>
                <a:cubicBezTo>
                  <a:pt x="52169" y="237067"/>
                  <a:pt x="119902" y="274109"/>
                  <a:pt x="118844" y="2794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C73167D-B7AA-B5BC-DF89-93ACFAA0AA20}"/>
              </a:ext>
            </a:extLst>
          </p:cNvPr>
          <p:cNvSpPr/>
          <p:nvPr/>
        </p:nvSpPr>
        <p:spPr>
          <a:xfrm>
            <a:off x="6199833" y="2501900"/>
            <a:ext cx="229542" cy="350047"/>
          </a:xfrm>
          <a:custGeom>
            <a:avLst/>
            <a:gdLst>
              <a:gd name="connsiteX0" fmla="*/ 229542 w 229542"/>
              <a:gd name="connsiteY0" fmla="*/ 0 h 350047"/>
              <a:gd name="connsiteX1" fmla="*/ 32692 w 229542"/>
              <a:gd name="connsiteY1" fmla="*/ 127000 h 350047"/>
              <a:gd name="connsiteX2" fmla="*/ 19992 w 229542"/>
              <a:gd name="connsiteY2" fmla="*/ 187325 h 350047"/>
              <a:gd name="connsiteX3" fmla="*/ 42217 w 229542"/>
              <a:gd name="connsiteY3" fmla="*/ 339725 h 350047"/>
              <a:gd name="connsiteX4" fmla="*/ 10467 w 229542"/>
              <a:gd name="connsiteY4" fmla="*/ 282575 h 350047"/>
              <a:gd name="connsiteX5" fmla="*/ 4117 w 229542"/>
              <a:gd name="connsiteY5" fmla="*/ 222250 h 350047"/>
              <a:gd name="connsiteX6" fmla="*/ 4117 w 229542"/>
              <a:gd name="connsiteY6" fmla="*/ 95250 h 350047"/>
              <a:gd name="connsiteX7" fmla="*/ 942 w 229542"/>
              <a:gd name="connsiteY7" fmla="*/ 161925 h 350047"/>
              <a:gd name="connsiteX8" fmla="*/ 23167 w 229542"/>
              <a:gd name="connsiteY8" fmla="*/ 346075 h 350047"/>
              <a:gd name="connsiteX9" fmla="*/ 16817 w 229542"/>
              <a:gd name="connsiteY9" fmla="*/ 279400 h 350047"/>
              <a:gd name="connsiteX10" fmla="*/ 58092 w 229542"/>
              <a:gd name="connsiteY10" fmla="*/ 174625 h 350047"/>
              <a:gd name="connsiteX11" fmla="*/ 54917 w 229542"/>
              <a:gd name="connsiteY11" fmla="*/ 273050 h 350047"/>
              <a:gd name="connsiteX12" fmla="*/ 93017 w 229542"/>
              <a:gd name="connsiteY12" fmla="*/ 98425 h 350047"/>
              <a:gd name="connsiteX13" fmla="*/ 42217 w 229542"/>
              <a:gd name="connsiteY13" fmla="*/ 133350 h 350047"/>
              <a:gd name="connsiteX14" fmla="*/ 229542 w 229542"/>
              <a:gd name="connsiteY14" fmla="*/ 0 h 350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9542" h="350047">
                <a:moveTo>
                  <a:pt x="229542" y="0"/>
                </a:moveTo>
                <a:cubicBezTo>
                  <a:pt x="148579" y="47889"/>
                  <a:pt x="67617" y="95779"/>
                  <a:pt x="32692" y="127000"/>
                </a:cubicBezTo>
                <a:cubicBezTo>
                  <a:pt x="-2233" y="158221"/>
                  <a:pt x="18405" y="151871"/>
                  <a:pt x="19992" y="187325"/>
                </a:cubicBezTo>
                <a:cubicBezTo>
                  <a:pt x="21579" y="222779"/>
                  <a:pt x="43804" y="323850"/>
                  <a:pt x="42217" y="339725"/>
                </a:cubicBezTo>
                <a:cubicBezTo>
                  <a:pt x="40629" y="355600"/>
                  <a:pt x="16817" y="302154"/>
                  <a:pt x="10467" y="282575"/>
                </a:cubicBezTo>
                <a:cubicBezTo>
                  <a:pt x="4117" y="262996"/>
                  <a:pt x="5175" y="253471"/>
                  <a:pt x="4117" y="222250"/>
                </a:cubicBezTo>
                <a:cubicBezTo>
                  <a:pt x="3059" y="191029"/>
                  <a:pt x="4646" y="105304"/>
                  <a:pt x="4117" y="95250"/>
                </a:cubicBezTo>
                <a:cubicBezTo>
                  <a:pt x="3588" y="85196"/>
                  <a:pt x="-2233" y="120121"/>
                  <a:pt x="942" y="161925"/>
                </a:cubicBezTo>
                <a:cubicBezTo>
                  <a:pt x="4117" y="203729"/>
                  <a:pt x="20521" y="326496"/>
                  <a:pt x="23167" y="346075"/>
                </a:cubicBezTo>
                <a:cubicBezTo>
                  <a:pt x="25813" y="365654"/>
                  <a:pt x="10996" y="307975"/>
                  <a:pt x="16817" y="279400"/>
                </a:cubicBezTo>
                <a:cubicBezTo>
                  <a:pt x="22638" y="250825"/>
                  <a:pt x="51742" y="175683"/>
                  <a:pt x="58092" y="174625"/>
                </a:cubicBezTo>
                <a:cubicBezTo>
                  <a:pt x="64442" y="173567"/>
                  <a:pt x="49096" y="285750"/>
                  <a:pt x="54917" y="273050"/>
                </a:cubicBezTo>
                <a:cubicBezTo>
                  <a:pt x="60738" y="260350"/>
                  <a:pt x="95134" y="121708"/>
                  <a:pt x="93017" y="98425"/>
                </a:cubicBezTo>
                <a:cubicBezTo>
                  <a:pt x="90900" y="75142"/>
                  <a:pt x="42217" y="133350"/>
                  <a:pt x="42217" y="133350"/>
                </a:cubicBezTo>
                <a:lnTo>
                  <a:pt x="229542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034F846-9072-58F9-AE9E-93AEABE42938}"/>
              </a:ext>
            </a:extLst>
          </p:cNvPr>
          <p:cNvSpPr/>
          <p:nvPr/>
        </p:nvSpPr>
        <p:spPr>
          <a:xfrm>
            <a:off x="6171961" y="2706118"/>
            <a:ext cx="333964" cy="148306"/>
          </a:xfrm>
          <a:custGeom>
            <a:avLst/>
            <a:gdLst>
              <a:gd name="connsiteX0" fmla="*/ 239 w 333964"/>
              <a:gd name="connsiteY0" fmla="*/ 148207 h 148306"/>
              <a:gd name="connsiteX1" fmla="*/ 162164 w 333964"/>
              <a:gd name="connsiteY1" fmla="*/ 30732 h 148306"/>
              <a:gd name="connsiteX2" fmla="*/ 168514 w 333964"/>
              <a:gd name="connsiteY2" fmla="*/ 27557 h 148306"/>
              <a:gd name="connsiteX3" fmla="*/ 333614 w 333964"/>
              <a:gd name="connsiteY3" fmla="*/ 18032 h 148306"/>
              <a:gd name="connsiteX4" fmla="*/ 209789 w 333964"/>
              <a:gd name="connsiteY4" fmla="*/ 14857 h 148306"/>
              <a:gd name="connsiteX5" fmla="*/ 127239 w 333964"/>
              <a:gd name="connsiteY5" fmla="*/ 8507 h 148306"/>
              <a:gd name="connsiteX6" fmla="*/ 239 w 333964"/>
              <a:gd name="connsiteY6" fmla="*/ 148207 h 14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3964" h="148306">
                <a:moveTo>
                  <a:pt x="239" y="148207"/>
                </a:moveTo>
                <a:cubicBezTo>
                  <a:pt x="6060" y="151911"/>
                  <a:pt x="134118" y="50840"/>
                  <a:pt x="162164" y="30732"/>
                </a:cubicBezTo>
                <a:cubicBezTo>
                  <a:pt x="190210" y="10624"/>
                  <a:pt x="139939" y="29674"/>
                  <a:pt x="168514" y="27557"/>
                </a:cubicBezTo>
                <a:cubicBezTo>
                  <a:pt x="197089" y="25440"/>
                  <a:pt x="326735" y="20149"/>
                  <a:pt x="333614" y="18032"/>
                </a:cubicBezTo>
                <a:cubicBezTo>
                  <a:pt x="340493" y="15915"/>
                  <a:pt x="244185" y="16444"/>
                  <a:pt x="209789" y="14857"/>
                </a:cubicBezTo>
                <a:cubicBezTo>
                  <a:pt x="175393" y="13269"/>
                  <a:pt x="157931" y="-13189"/>
                  <a:pt x="127239" y="8507"/>
                </a:cubicBezTo>
                <a:cubicBezTo>
                  <a:pt x="96547" y="30203"/>
                  <a:pt x="-5582" y="144503"/>
                  <a:pt x="239" y="1482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030E0FE-DB52-F0D3-F9E8-BBD1B79D9277}"/>
              </a:ext>
            </a:extLst>
          </p:cNvPr>
          <p:cNvSpPr/>
          <p:nvPr/>
        </p:nvSpPr>
        <p:spPr>
          <a:xfrm>
            <a:off x="6261100" y="2661363"/>
            <a:ext cx="680398" cy="484423"/>
          </a:xfrm>
          <a:custGeom>
            <a:avLst/>
            <a:gdLst>
              <a:gd name="connsiteX0" fmla="*/ 0 w 680398"/>
              <a:gd name="connsiteY0" fmla="*/ 62787 h 484423"/>
              <a:gd name="connsiteX1" fmla="*/ 244475 w 680398"/>
              <a:gd name="connsiteY1" fmla="*/ 5637 h 484423"/>
              <a:gd name="connsiteX2" fmla="*/ 292100 w 680398"/>
              <a:gd name="connsiteY2" fmla="*/ 2462 h 484423"/>
              <a:gd name="connsiteX3" fmla="*/ 279400 w 680398"/>
              <a:gd name="connsiteY3" fmla="*/ 8812 h 484423"/>
              <a:gd name="connsiteX4" fmla="*/ 396875 w 680398"/>
              <a:gd name="connsiteY4" fmla="*/ 53262 h 484423"/>
              <a:gd name="connsiteX5" fmla="*/ 428625 w 680398"/>
              <a:gd name="connsiteY5" fmla="*/ 62787 h 484423"/>
              <a:gd name="connsiteX6" fmla="*/ 476250 w 680398"/>
              <a:gd name="connsiteY6" fmla="*/ 116762 h 484423"/>
              <a:gd name="connsiteX7" fmla="*/ 498475 w 680398"/>
              <a:gd name="connsiteY7" fmla="*/ 167562 h 484423"/>
              <a:gd name="connsiteX8" fmla="*/ 679450 w 680398"/>
              <a:gd name="connsiteY8" fmla="*/ 481887 h 484423"/>
              <a:gd name="connsiteX9" fmla="*/ 561975 w 680398"/>
              <a:gd name="connsiteY9" fmla="*/ 300912 h 484423"/>
              <a:gd name="connsiteX10" fmla="*/ 393700 w 680398"/>
              <a:gd name="connsiteY10" fmla="*/ 37387 h 484423"/>
              <a:gd name="connsiteX11" fmla="*/ 311150 w 680398"/>
              <a:gd name="connsiteY11" fmla="*/ 21512 h 484423"/>
              <a:gd name="connsiteX12" fmla="*/ 0 w 680398"/>
              <a:gd name="connsiteY12" fmla="*/ 62787 h 484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80398" h="484423">
                <a:moveTo>
                  <a:pt x="0" y="62787"/>
                </a:moveTo>
                <a:lnTo>
                  <a:pt x="244475" y="5637"/>
                </a:lnTo>
                <a:cubicBezTo>
                  <a:pt x="293158" y="-4417"/>
                  <a:pt x="286279" y="1933"/>
                  <a:pt x="292100" y="2462"/>
                </a:cubicBezTo>
                <a:cubicBezTo>
                  <a:pt x="297921" y="2991"/>
                  <a:pt x="261938" y="345"/>
                  <a:pt x="279400" y="8812"/>
                </a:cubicBezTo>
                <a:cubicBezTo>
                  <a:pt x="296862" y="17279"/>
                  <a:pt x="372004" y="44266"/>
                  <a:pt x="396875" y="53262"/>
                </a:cubicBezTo>
                <a:cubicBezTo>
                  <a:pt x="421746" y="62258"/>
                  <a:pt x="415396" y="52204"/>
                  <a:pt x="428625" y="62787"/>
                </a:cubicBezTo>
                <a:cubicBezTo>
                  <a:pt x="441854" y="73370"/>
                  <a:pt x="464608" y="99300"/>
                  <a:pt x="476250" y="116762"/>
                </a:cubicBezTo>
                <a:cubicBezTo>
                  <a:pt x="487892" y="134224"/>
                  <a:pt x="464608" y="106708"/>
                  <a:pt x="498475" y="167562"/>
                </a:cubicBezTo>
                <a:cubicBezTo>
                  <a:pt x="532342" y="228416"/>
                  <a:pt x="668867" y="459662"/>
                  <a:pt x="679450" y="481887"/>
                </a:cubicBezTo>
                <a:cubicBezTo>
                  <a:pt x="690033" y="504112"/>
                  <a:pt x="609600" y="374995"/>
                  <a:pt x="561975" y="300912"/>
                </a:cubicBezTo>
                <a:cubicBezTo>
                  <a:pt x="514350" y="226829"/>
                  <a:pt x="435504" y="83954"/>
                  <a:pt x="393700" y="37387"/>
                </a:cubicBezTo>
                <a:cubicBezTo>
                  <a:pt x="351896" y="-9180"/>
                  <a:pt x="370417" y="19925"/>
                  <a:pt x="311150" y="21512"/>
                </a:cubicBezTo>
                <a:cubicBezTo>
                  <a:pt x="251883" y="23099"/>
                  <a:pt x="11113" y="65433"/>
                  <a:pt x="0" y="627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2BDA88E-5C42-7E7C-C3CE-C98A8F5C3C62}"/>
              </a:ext>
            </a:extLst>
          </p:cNvPr>
          <p:cNvSpPr/>
          <p:nvPr/>
        </p:nvSpPr>
        <p:spPr>
          <a:xfrm>
            <a:off x="6530975" y="2651018"/>
            <a:ext cx="682679" cy="259018"/>
          </a:xfrm>
          <a:custGeom>
            <a:avLst/>
            <a:gdLst>
              <a:gd name="connsiteX0" fmla="*/ 0 w 682679"/>
              <a:gd name="connsiteY0" fmla="*/ 25507 h 259018"/>
              <a:gd name="connsiteX1" fmla="*/ 82550 w 682679"/>
              <a:gd name="connsiteY1" fmla="*/ 19157 h 259018"/>
              <a:gd name="connsiteX2" fmla="*/ 263525 w 682679"/>
              <a:gd name="connsiteY2" fmla="*/ 107 h 259018"/>
              <a:gd name="connsiteX3" fmla="*/ 266700 w 682679"/>
              <a:gd name="connsiteY3" fmla="*/ 28682 h 259018"/>
              <a:gd name="connsiteX4" fmla="*/ 419100 w 682679"/>
              <a:gd name="connsiteY4" fmla="*/ 66782 h 259018"/>
              <a:gd name="connsiteX5" fmla="*/ 511175 w 682679"/>
              <a:gd name="connsiteY5" fmla="*/ 120757 h 259018"/>
              <a:gd name="connsiteX6" fmla="*/ 676275 w 682679"/>
              <a:gd name="connsiteY6" fmla="*/ 257282 h 259018"/>
              <a:gd name="connsiteX7" fmla="*/ 622300 w 682679"/>
              <a:gd name="connsiteY7" fmla="*/ 187432 h 259018"/>
              <a:gd name="connsiteX8" fmla="*/ 377825 w 682679"/>
              <a:gd name="connsiteY8" fmla="*/ 38207 h 259018"/>
              <a:gd name="connsiteX9" fmla="*/ 250825 w 682679"/>
              <a:gd name="connsiteY9" fmla="*/ 6457 h 259018"/>
              <a:gd name="connsiteX10" fmla="*/ 0 w 682679"/>
              <a:gd name="connsiteY10" fmla="*/ 25507 h 25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82679" h="259018">
                <a:moveTo>
                  <a:pt x="0" y="25507"/>
                </a:moveTo>
                <a:lnTo>
                  <a:pt x="82550" y="19157"/>
                </a:lnTo>
                <a:cubicBezTo>
                  <a:pt x="126471" y="14924"/>
                  <a:pt x="232833" y="-1481"/>
                  <a:pt x="263525" y="107"/>
                </a:cubicBezTo>
                <a:cubicBezTo>
                  <a:pt x="294217" y="1694"/>
                  <a:pt x="240771" y="17569"/>
                  <a:pt x="266700" y="28682"/>
                </a:cubicBezTo>
                <a:cubicBezTo>
                  <a:pt x="292629" y="39795"/>
                  <a:pt x="378354" y="51436"/>
                  <a:pt x="419100" y="66782"/>
                </a:cubicBezTo>
                <a:cubicBezTo>
                  <a:pt x="459846" y="82128"/>
                  <a:pt x="468313" y="89007"/>
                  <a:pt x="511175" y="120757"/>
                </a:cubicBezTo>
                <a:cubicBezTo>
                  <a:pt x="554037" y="152507"/>
                  <a:pt x="657754" y="246170"/>
                  <a:pt x="676275" y="257282"/>
                </a:cubicBezTo>
                <a:cubicBezTo>
                  <a:pt x="694796" y="268395"/>
                  <a:pt x="672041" y="223944"/>
                  <a:pt x="622300" y="187432"/>
                </a:cubicBezTo>
                <a:cubicBezTo>
                  <a:pt x="572559" y="150920"/>
                  <a:pt x="439737" y="68369"/>
                  <a:pt x="377825" y="38207"/>
                </a:cubicBezTo>
                <a:cubicBezTo>
                  <a:pt x="315913" y="8045"/>
                  <a:pt x="309033" y="9103"/>
                  <a:pt x="250825" y="6457"/>
                </a:cubicBezTo>
                <a:cubicBezTo>
                  <a:pt x="192617" y="3811"/>
                  <a:pt x="28046" y="23390"/>
                  <a:pt x="0" y="25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1FCCB35-3755-1E9F-D606-582DDE759E47}"/>
              </a:ext>
            </a:extLst>
          </p:cNvPr>
          <p:cNvSpPr/>
          <p:nvPr/>
        </p:nvSpPr>
        <p:spPr>
          <a:xfrm>
            <a:off x="6035620" y="2860061"/>
            <a:ext cx="187859" cy="555112"/>
          </a:xfrm>
          <a:custGeom>
            <a:avLst/>
            <a:gdLst>
              <a:gd name="connsiteX0" fmla="*/ 187380 w 187859"/>
              <a:gd name="connsiteY0" fmla="*/ 614 h 555112"/>
              <a:gd name="connsiteX1" fmla="*/ 76255 w 187859"/>
              <a:gd name="connsiteY1" fmla="*/ 165714 h 555112"/>
              <a:gd name="connsiteX2" fmla="*/ 120705 w 187859"/>
              <a:gd name="connsiteY2" fmla="*/ 121264 h 555112"/>
              <a:gd name="connsiteX3" fmla="*/ 44505 w 187859"/>
              <a:gd name="connsiteY3" fmla="*/ 219689 h 555112"/>
              <a:gd name="connsiteX4" fmla="*/ 25455 w 187859"/>
              <a:gd name="connsiteY4" fmla="*/ 324464 h 555112"/>
              <a:gd name="connsiteX5" fmla="*/ 38155 w 187859"/>
              <a:gd name="connsiteY5" fmla="*/ 283189 h 555112"/>
              <a:gd name="connsiteX6" fmla="*/ 38155 w 187859"/>
              <a:gd name="connsiteY6" fmla="*/ 387964 h 555112"/>
              <a:gd name="connsiteX7" fmla="*/ 104830 w 187859"/>
              <a:gd name="connsiteY7" fmla="*/ 553064 h 555112"/>
              <a:gd name="connsiteX8" fmla="*/ 63555 w 187859"/>
              <a:gd name="connsiteY8" fmla="*/ 467339 h 555112"/>
              <a:gd name="connsiteX9" fmla="*/ 55 w 187859"/>
              <a:gd name="connsiteY9" fmla="*/ 280014 h 555112"/>
              <a:gd name="connsiteX10" fmla="*/ 54030 w 187859"/>
              <a:gd name="connsiteY10" fmla="*/ 264139 h 555112"/>
              <a:gd name="connsiteX11" fmla="*/ 136580 w 187859"/>
              <a:gd name="connsiteY11" fmla="*/ 89514 h 555112"/>
              <a:gd name="connsiteX12" fmla="*/ 117530 w 187859"/>
              <a:gd name="connsiteY12" fmla="*/ 108564 h 555112"/>
              <a:gd name="connsiteX13" fmla="*/ 187380 w 187859"/>
              <a:gd name="connsiteY13" fmla="*/ 614 h 555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7859" h="555112">
                <a:moveTo>
                  <a:pt x="187380" y="614"/>
                </a:moveTo>
                <a:cubicBezTo>
                  <a:pt x="180501" y="10139"/>
                  <a:pt x="87367" y="145606"/>
                  <a:pt x="76255" y="165714"/>
                </a:cubicBezTo>
                <a:cubicBezTo>
                  <a:pt x="65143" y="185822"/>
                  <a:pt x="125997" y="112268"/>
                  <a:pt x="120705" y="121264"/>
                </a:cubicBezTo>
                <a:cubicBezTo>
                  <a:pt x="115413" y="130260"/>
                  <a:pt x="60380" y="185822"/>
                  <a:pt x="44505" y="219689"/>
                </a:cubicBezTo>
                <a:cubicBezTo>
                  <a:pt x="28630" y="253556"/>
                  <a:pt x="26513" y="313881"/>
                  <a:pt x="25455" y="324464"/>
                </a:cubicBezTo>
                <a:cubicBezTo>
                  <a:pt x="24397" y="335047"/>
                  <a:pt x="36038" y="272606"/>
                  <a:pt x="38155" y="283189"/>
                </a:cubicBezTo>
                <a:cubicBezTo>
                  <a:pt x="40272" y="293772"/>
                  <a:pt x="27043" y="342985"/>
                  <a:pt x="38155" y="387964"/>
                </a:cubicBezTo>
                <a:cubicBezTo>
                  <a:pt x="49267" y="432943"/>
                  <a:pt x="100597" y="539835"/>
                  <a:pt x="104830" y="553064"/>
                </a:cubicBezTo>
                <a:cubicBezTo>
                  <a:pt x="109063" y="566293"/>
                  <a:pt x="81017" y="512847"/>
                  <a:pt x="63555" y="467339"/>
                </a:cubicBezTo>
                <a:cubicBezTo>
                  <a:pt x="46093" y="421831"/>
                  <a:pt x="1642" y="313881"/>
                  <a:pt x="55" y="280014"/>
                </a:cubicBezTo>
                <a:cubicBezTo>
                  <a:pt x="-1532" y="246147"/>
                  <a:pt x="31276" y="295889"/>
                  <a:pt x="54030" y="264139"/>
                </a:cubicBezTo>
                <a:cubicBezTo>
                  <a:pt x="76784" y="232389"/>
                  <a:pt x="125997" y="115443"/>
                  <a:pt x="136580" y="89514"/>
                </a:cubicBezTo>
                <a:cubicBezTo>
                  <a:pt x="147163" y="63585"/>
                  <a:pt x="110122" y="121793"/>
                  <a:pt x="117530" y="108564"/>
                </a:cubicBezTo>
                <a:cubicBezTo>
                  <a:pt x="124938" y="95335"/>
                  <a:pt x="194259" y="-8911"/>
                  <a:pt x="187380" y="6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A4BB1575-1ECD-1A0B-6744-3D24BC65EE80}"/>
              </a:ext>
            </a:extLst>
          </p:cNvPr>
          <p:cNvSpPr/>
          <p:nvPr/>
        </p:nvSpPr>
        <p:spPr>
          <a:xfrm>
            <a:off x="6110863" y="3110880"/>
            <a:ext cx="114330" cy="318065"/>
          </a:xfrm>
          <a:custGeom>
            <a:avLst/>
            <a:gdLst>
              <a:gd name="connsiteX0" fmla="*/ 35937 w 114330"/>
              <a:gd name="connsiteY0" fmla="*/ 620 h 318065"/>
              <a:gd name="connsiteX1" fmla="*/ 10537 w 114330"/>
              <a:gd name="connsiteY1" fmla="*/ 105395 h 318065"/>
              <a:gd name="connsiteX2" fmla="*/ 112137 w 114330"/>
              <a:gd name="connsiteY2" fmla="*/ 311770 h 318065"/>
              <a:gd name="connsiteX3" fmla="*/ 74037 w 114330"/>
              <a:gd name="connsiteY3" fmla="*/ 254620 h 318065"/>
              <a:gd name="connsiteX4" fmla="*/ 1012 w 114330"/>
              <a:gd name="connsiteY4" fmla="*/ 149845 h 318065"/>
              <a:gd name="connsiteX5" fmla="*/ 35937 w 114330"/>
              <a:gd name="connsiteY5" fmla="*/ 620 h 318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330" h="318065">
                <a:moveTo>
                  <a:pt x="35937" y="620"/>
                </a:moveTo>
                <a:cubicBezTo>
                  <a:pt x="37524" y="-6788"/>
                  <a:pt x="-2163" y="53537"/>
                  <a:pt x="10537" y="105395"/>
                </a:cubicBezTo>
                <a:cubicBezTo>
                  <a:pt x="23237" y="157253"/>
                  <a:pt x="101554" y="286899"/>
                  <a:pt x="112137" y="311770"/>
                </a:cubicBezTo>
                <a:cubicBezTo>
                  <a:pt x="122720" y="336641"/>
                  <a:pt x="92558" y="281607"/>
                  <a:pt x="74037" y="254620"/>
                </a:cubicBezTo>
                <a:cubicBezTo>
                  <a:pt x="55516" y="227633"/>
                  <a:pt x="8949" y="187945"/>
                  <a:pt x="1012" y="149845"/>
                </a:cubicBezTo>
                <a:cubicBezTo>
                  <a:pt x="-6925" y="111745"/>
                  <a:pt x="34350" y="8028"/>
                  <a:pt x="35937" y="6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06287D7D-E68A-B483-8C12-EEDB4187E465}"/>
              </a:ext>
            </a:extLst>
          </p:cNvPr>
          <p:cNvSpPr/>
          <p:nvPr/>
        </p:nvSpPr>
        <p:spPr>
          <a:xfrm>
            <a:off x="6079222" y="3081869"/>
            <a:ext cx="64435" cy="324391"/>
          </a:xfrm>
          <a:custGeom>
            <a:avLst/>
            <a:gdLst>
              <a:gd name="connsiteX0" fmla="*/ 58053 w 64435"/>
              <a:gd name="connsiteY0" fmla="*/ 1056 h 324391"/>
              <a:gd name="connsiteX1" fmla="*/ 23128 w 64435"/>
              <a:gd name="connsiteY1" fmla="*/ 105831 h 324391"/>
              <a:gd name="connsiteX2" fmla="*/ 23128 w 64435"/>
              <a:gd name="connsiteY2" fmla="*/ 172506 h 324391"/>
              <a:gd name="connsiteX3" fmla="*/ 64403 w 64435"/>
              <a:gd name="connsiteY3" fmla="*/ 321731 h 324391"/>
              <a:gd name="connsiteX4" fmla="*/ 29478 w 64435"/>
              <a:gd name="connsiteY4" fmla="*/ 261406 h 324391"/>
              <a:gd name="connsiteX5" fmla="*/ 903 w 64435"/>
              <a:gd name="connsiteY5" fmla="*/ 175681 h 324391"/>
              <a:gd name="connsiteX6" fmla="*/ 58053 w 64435"/>
              <a:gd name="connsiteY6" fmla="*/ 1056 h 32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435" h="324391">
                <a:moveTo>
                  <a:pt x="58053" y="1056"/>
                </a:moveTo>
                <a:cubicBezTo>
                  <a:pt x="61757" y="-10586"/>
                  <a:pt x="28949" y="77256"/>
                  <a:pt x="23128" y="105831"/>
                </a:cubicBezTo>
                <a:cubicBezTo>
                  <a:pt x="17307" y="134406"/>
                  <a:pt x="16249" y="136523"/>
                  <a:pt x="23128" y="172506"/>
                </a:cubicBezTo>
                <a:cubicBezTo>
                  <a:pt x="30007" y="208489"/>
                  <a:pt x="63345" y="306914"/>
                  <a:pt x="64403" y="321731"/>
                </a:cubicBezTo>
                <a:cubicBezTo>
                  <a:pt x="65461" y="336548"/>
                  <a:pt x="40061" y="285748"/>
                  <a:pt x="29478" y="261406"/>
                </a:cubicBezTo>
                <a:cubicBezTo>
                  <a:pt x="18895" y="237064"/>
                  <a:pt x="-4918" y="214839"/>
                  <a:pt x="903" y="175681"/>
                </a:cubicBezTo>
                <a:cubicBezTo>
                  <a:pt x="6724" y="136523"/>
                  <a:pt x="54349" y="12698"/>
                  <a:pt x="58053" y="10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8CED7E21-76BE-12C3-B8D0-D5401011C670}"/>
              </a:ext>
            </a:extLst>
          </p:cNvPr>
          <p:cNvSpPr/>
          <p:nvPr/>
        </p:nvSpPr>
        <p:spPr>
          <a:xfrm>
            <a:off x="6145730" y="2872966"/>
            <a:ext cx="169355" cy="585444"/>
          </a:xfrm>
          <a:custGeom>
            <a:avLst/>
            <a:gdLst>
              <a:gd name="connsiteX0" fmla="*/ 169345 w 169355"/>
              <a:gd name="connsiteY0" fmla="*/ 409 h 585444"/>
              <a:gd name="connsiteX1" fmla="*/ 64570 w 169355"/>
              <a:gd name="connsiteY1" fmla="*/ 209959 h 585444"/>
              <a:gd name="connsiteX2" fmla="*/ 23295 w 169355"/>
              <a:gd name="connsiteY2" fmla="*/ 352834 h 585444"/>
              <a:gd name="connsiteX3" fmla="*/ 45520 w 169355"/>
              <a:gd name="connsiteY3" fmla="*/ 438559 h 585444"/>
              <a:gd name="connsiteX4" fmla="*/ 77270 w 169355"/>
              <a:gd name="connsiteY4" fmla="*/ 581434 h 585444"/>
              <a:gd name="connsiteX5" fmla="*/ 55045 w 169355"/>
              <a:gd name="connsiteY5" fmla="*/ 530634 h 585444"/>
              <a:gd name="connsiteX6" fmla="*/ 1070 w 169355"/>
              <a:gd name="connsiteY6" fmla="*/ 371884 h 585444"/>
              <a:gd name="connsiteX7" fmla="*/ 109020 w 169355"/>
              <a:gd name="connsiteY7" fmla="*/ 54384 h 585444"/>
              <a:gd name="connsiteX8" fmla="*/ 58220 w 169355"/>
              <a:gd name="connsiteY8" fmla="*/ 152809 h 585444"/>
              <a:gd name="connsiteX9" fmla="*/ 169345 w 169355"/>
              <a:gd name="connsiteY9" fmla="*/ 409 h 58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9355" h="585444">
                <a:moveTo>
                  <a:pt x="169345" y="409"/>
                </a:moveTo>
                <a:cubicBezTo>
                  <a:pt x="170403" y="9934"/>
                  <a:pt x="88912" y="151222"/>
                  <a:pt x="64570" y="209959"/>
                </a:cubicBezTo>
                <a:cubicBezTo>
                  <a:pt x="40228" y="268696"/>
                  <a:pt x="26470" y="314734"/>
                  <a:pt x="23295" y="352834"/>
                </a:cubicBezTo>
                <a:cubicBezTo>
                  <a:pt x="20120" y="390934"/>
                  <a:pt x="36524" y="400459"/>
                  <a:pt x="45520" y="438559"/>
                </a:cubicBezTo>
                <a:cubicBezTo>
                  <a:pt x="54516" y="476659"/>
                  <a:pt x="75682" y="566088"/>
                  <a:pt x="77270" y="581434"/>
                </a:cubicBezTo>
                <a:cubicBezTo>
                  <a:pt x="78857" y="596780"/>
                  <a:pt x="67745" y="565559"/>
                  <a:pt x="55045" y="530634"/>
                </a:cubicBezTo>
                <a:cubicBezTo>
                  <a:pt x="42345" y="495709"/>
                  <a:pt x="-7926" y="451259"/>
                  <a:pt x="1070" y="371884"/>
                </a:cubicBezTo>
                <a:cubicBezTo>
                  <a:pt x="10066" y="292509"/>
                  <a:pt x="99495" y="90896"/>
                  <a:pt x="109020" y="54384"/>
                </a:cubicBezTo>
                <a:cubicBezTo>
                  <a:pt x="118545" y="17872"/>
                  <a:pt x="51341" y="154926"/>
                  <a:pt x="58220" y="152809"/>
                </a:cubicBezTo>
                <a:cubicBezTo>
                  <a:pt x="65099" y="150692"/>
                  <a:pt x="168287" y="-9116"/>
                  <a:pt x="169345" y="4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41742E0B-4689-C34A-1490-FD98E555BE9C}"/>
              </a:ext>
            </a:extLst>
          </p:cNvPr>
          <p:cNvSpPr/>
          <p:nvPr/>
        </p:nvSpPr>
        <p:spPr>
          <a:xfrm>
            <a:off x="6238762" y="2901850"/>
            <a:ext cx="180030" cy="407875"/>
          </a:xfrm>
          <a:custGeom>
            <a:avLst/>
            <a:gdLst>
              <a:gd name="connsiteX0" fmla="*/ 44563 w 180030"/>
              <a:gd name="connsiteY0" fmla="*/ 100 h 407875"/>
              <a:gd name="connsiteX1" fmla="*/ 15988 w 180030"/>
              <a:gd name="connsiteY1" fmla="*/ 123925 h 407875"/>
              <a:gd name="connsiteX2" fmla="*/ 63613 w 180030"/>
              <a:gd name="connsiteY2" fmla="*/ 222350 h 407875"/>
              <a:gd name="connsiteX3" fmla="*/ 35038 w 180030"/>
              <a:gd name="connsiteY3" fmla="*/ 149325 h 407875"/>
              <a:gd name="connsiteX4" fmla="*/ 44563 w 180030"/>
              <a:gd name="connsiteY4" fmla="*/ 222350 h 407875"/>
              <a:gd name="connsiteX5" fmla="*/ 174738 w 180030"/>
              <a:gd name="connsiteY5" fmla="*/ 403325 h 407875"/>
              <a:gd name="connsiteX6" fmla="*/ 142988 w 180030"/>
              <a:gd name="connsiteY6" fmla="*/ 343000 h 407875"/>
              <a:gd name="connsiteX7" fmla="*/ 35038 w 180030"/>
              <a:gd name="connsiteY7" fmla="*/ 228700 h 407875"/>
              <a:gd name="connsiteX8" fmla="*/ 113 w 180030"/>
              <a:gd name="connsiteY8" fmla="*/ 104875 h 407875"/>
              <a:gd name="connsiteX9" fmla="*/ 44563 w 180030"/>
              <a:gd name="connsiteY9" fmla="*/ 100 h 407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0030" h="407875">
                <a:moveTo>
                  <a:pt x="44563" y="100"/>
                </a:moveTo>
                <a:cubicBezTo>
                  <a:pt x="47209" y="3275"/>
                  <a:pt x="12813" y="86883"/>
                  <a:pt x="15988" y="123925"/>
                </a:cubicBezTo>
                <a:cubicBezTo>
                  <a:pt x="19163" y="160967"/>
                  <a:pt x="60438" y="218117"/>
                  <a:pt x="63613" y="222350"/>
                </a:cubicBezTo>
                <a:cubicBezTo>
                  <a:pt x="66788" y="226583"/>
                  <a:pt x="38213" y="149325"/>
                  <a:pt x="35038" y="149325"/>
                </a:cubicBezTo>
                <a:cubicBezTo>
                  <a:pt x="31863" y="149325"/>
                  <a:pt x="21280" y="180017"/>
                  <a:pt x="44563" y="222350"/>
                </a:cubicBezTo>
                <a:cubicBezTo>
                  <a:pt x="67846" y="264683"/>
                  <a:pt x="158334" y="383217"/>
                  <a:pt x="174738" y="403325"/>
                </a:cubicBezTo>
                <a:cubicBezTo>
                  <a:pt x="191142" y="423433"/>
                  <a:pt x="166271" y="372104"/>
                  <a:pt x="142988" y="343000"/>
                </a:cubicBezTo>
                <a:cubicBezTo>
                  <a:pt x="119705" y="313896"/>
                  <a:pt x="58851" y="268388"/>
                  <a:pt x="35038" y="228700"/>
                </a:cubicBezTo>
                <a:cubicBezTo>
                  <a:pt x="11225" y="189013"/>
                  <a:pt x="2759" y="139800"/>
                  <a:pt x="113" y="104875"/>
                </a:cubicBezTo>
                <a:cubicBezTo>
                  <a:pt x="-2533" y="69950"/>
                  <a:pt x="41917" y="-3075"/>
                  <a:pt x="44563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55C1D188-0AC5-2F24-66B0-39042F79AA2D}"/>
              </a:ext>
            </a:extLst>
          </p:cNvPr>
          <p:cNvSpPr/>
          <p:nvPr/>
        </p:nvSpPr>
        <p:spPr>
          <a:xfrm>
            <a:off x="6276707" y="3025584"/>
            <a:ext cx="219245" cy="260337"/>
          </a:xfrm>
          <a:custGeom>
            <a:avLst/>
            <a:gdLst>
              <a:gd name="connsiteX0" fmla="*/ 268 w 219245"/>
              <a:gd name="connsiteY0" fmla="*/ 191 h 260337"/>
              <a:gd name="connsiteX1" fmla="*/ 79643 w 219245"/>
              <a:gd name="connsiteY1" fmla="*/ 143066 h 260337"/>
              <a:gd name="connsiteX2" fmla="*/ 216168 w 219245"/>
              <a:gd name="connsiteY2" fmla="*/ 254191 h 260337"/>
              <a:gd name="connsiteX3" fmla="*/ 165368 w 219245"/>
              <a:gd name="connsiteY3" fmla="*/ 231966 h 260337"/>
              <a:gd name="connsiteX4" fmla="*/ 57418 w 219245"/>
              <a:gd name="connsiteY4" fmla="*/ 114491 h 260337"/>
              <a:gd name="connsiteX5" fmla="*/ 268 w 219245"/>
              <a:gd name="connsiteY5" fmla="*/ 191 h 260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9245" h="260337">
                <a:moveTo>
                  <a:pt x="268" y="191"/>
                </a:moveTo>
                <a:cubicBezTo>
                  <a:pt x="3972" y="4953"/>
                  <a:pt x="43660" y="100733"/>
                  <a:pt x="79643" y="143066"/>
                </a:cubicBezTo>
                <a:cubicBezTo>
                  <a:pt x="115626" y="185399"/>
                  <a:pt x="201881" y="239374"/>
                  <a:pt x="216168" y="254191"/>
                </a:cubicBezTo>
                <a:cubicBezTo>
                  <a:pt x="230455" y="269008"/>
                  <a:pt x="191826" y="255249"/>
                  <a:pt x="165368" y="231966"/>
                </a:cubicBezTo>
                <a:cubicBezTo>
                  <a:pt x="138910" y="208683"/>
                  <a:pt x="82818" y="148358"/>
                  <a:pt x="57418" y="114491"/>
                </a:cubicBezTo>
                <a:cubicBezTo>
                  <a:pt x="32018" y="80624"/>
                  <a:pt x="-3436" y="-4571"/>
                  <a:pt x="268" y="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E3F3DC3B-8D96-8E07-3FEE-C6D2998C6CF5}"/>
              </a:ext>
            </a:extLst>
          </p:cNvPr>
          <p:cNvSpPr/>
          <p:nvPr/>
        </p:nvSpPr>
        <p:spPr>
          <a:xfrm>
            <a:off x="6295918" y="3022423"/>
            <a:ext cx="247166" cy="262984"/>
          </a:xfrm>
          <a:custGeom>
            <a:avLst/>
            <a:gdLst>
              <a:gd name="connsiteX0" fmla="*/ 107 w 247166"/>
              <a:gd name="connsiteY0" fmla="*/ 177 h 262984"/>
              <a:gd name="connsiteX1" fmla="*/ 54082 w 247166"/>
              <a:gd name="connsiteY1" fmla="*/ 111302 h 262984"/>
              <a:gd name="connsiteX2" fmla="*/ 238232 w 247166"/>
              <a:gd name="connsiteY2" fmla="*/ 257352 h 262984"/>
              <a:gd name="connsiteX3" fmla="*/ 200132 w 247166"/>
              <a:gd name="connsiteY3" fmla="*/ 222427 h 262984"/>
              <a:gd name="connsiteX4" fmla="*/ 41382 w 247166"/>
              <a:gd name="connsiteY4" fmla="*/ 124002 h 262984"/>
              <a:gd name="connsiteX5" fmla="*/ 63607 w 247166"/>
              <a:gd name="connsiteY5" fmla="*/ 136702 h 262984"/>
              <a:gd name="connsiteX6" fmla="*/ 107 w 247166"/>
              <a:gd name="connsiteY6" fmla="*/ 177 h 262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7166" h="262984">
                <a:moveTo>
                  <a:pt x="107" y="177"/>
                </a:moveTo>
                <a:cubicBezTo>
                  <a:pt x="-1480" y="-4056"/>
                  <a:pt x="14395" y="68440"/>
                  <a:pt x="54082" y="111302"/>
                </a:cubicBezTo>
                <a:cubicBezTo>
                  <a:pt x="93769" y="154164"/>
                  <a:pt x="213890" y="238831"/>
                  <a:pt x="238232" y="257352"/>
                </a:cubicBezTo>
                <a:cubicBezTo>
                  <a:pt x="262574" y="275873"/>
                  <a:pt x="232940" y="244652"/>
                  <a:pt x="200132" y="222427"/>
                </a:cubicBezTo>
                <a:cubicBezTo>
                  <a:pt x="167324" y="200202"/>
                  <a:pt x="64136" y="138290"/>
                  <a:pt x="41382" y="124002"/>
                </a:cubicBezTo>
                <a:cubicBezTo>
                  <a:pt x="18628" y="109715"/>
                  <a:pt x="69428" y="153106"/>
                  <a:pt x="63607" y="136702"/>
                </a:cubicBezTo>
                <a:cubicBezTo>
                  <a:pt x="57786" y="120298"/>
                  <a:pt x="1694" y="4410"/>
                  <a:pt x="107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90F819C3-4E0F-480C-8257-E4DD8A52DB50}"/>
              </a:ext>
            </a:extLst>
          </p:cNvPr>
          <p:cNvSpPr/>
          <p:nvPr/>
        </p:nvSpPr>
        <p:spPr>
          <a:xfrm>
            <a:off x="6408663" y="3000216"/>
            <a:ext cx="147914" cy="274742"/>
          </a:xfrm>
          <a:custGeom>
            <a:avLst/>
            <a:gdLst>
              <a:gd name="connsiteX0" fmla="*/ 1662 w 147914"/>
              <a:gd name="connsiteY0" fmla="*/ 159 h 274742"/>
              <a:gd name="connsiteX1" fmla="*/ 30237 w 147914"/>
              <a:gd name="connsiteY1" fmla="*/ 108109 h 274742"/>
              <a:gd name="connsiteX2" fmla="*/ 144537 w 147914"/>
              <a:gd name="connsiteY2" fmla="*/ 270034 h 274742"/>
              <a:gd name="connsiteX3" fmla="*/ 109612 w 147914"/>
              <a:gd name="connsiteY3" fmla="*/ 222409 h 274742"/>
              <a:gd name="connsiteX4" fmla="*/ 27062 w 147914"/>
              <a:gd name="connsiteY4" fmla="*/ 130334 h 274742"/>
              <a:gd name="connsiteX5" fmla="*/ 65162 w 147914"/>
              <a:gd name="connsiteY5" fmla="*/ 181134 h 274742"/>
              <a:gd name="connsiteX6" fmla="*/ 8012 w 147914"/>
              <a:gd name="connsiteY6" fmla="*/ 85884 h 274742"/>
              <a:gd name="connsiteX7" fmla="*/ 1662 w 147914"/>
              <a:gd name="connsiteY7" fmla="*/ 159 h 274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7914" h="274742">
                <a:moveTo>
                  <a:pt x="1662" y="159"/>
                </a:moveTo>
                <a:cubicBezTo>
                  <a:pt x="5366" y="3863"/>
                  <a:pt x="6425" y="63130"/>
                  <a:pt x="30237" y="108109"/>
                </a:cubicBezTo>
                <a:cubicBezTo>
                  <a:pt x="54050" y="153088"/>
                  <a:pt x="131308" y="250984"/>
                  <a:pt x="144537" y="270034"/>
                </a:cubicBezTo>
                <a:cubicBezTo>
                  <a:pt x="157766" y="289084"/>
                  <a:pt x="129191" y="245692"/>
                  <a:pt x="109612" y="222409"/>
                </a:cubicBezTo>
                <a:cubicBezTo>
                  <a:pt x="90033" y="199126"/>
                  <a:pt x="34470" y="137213"/>
                  <a:pt x="27062" y="130334"/>
                </a:cubicBezTo>
                <a:cubicBezTo>
                  <a:pt x="19654" y="123455"/>
                  <a:pt x="68337" y="188542"/>
                  <a:pt x="65162" y="181134"/>
                </a:cubicBezTo>
                <a:cubicBezTo>
                  <a:pt x="61987" y="173726"/>
                  <a:pt x="15420" y="113401"/>
                  <a:pt x="8012" y="85884"/>
                </a:cubicBezTo>
                <a:cubicBezTo>
                  <a:pt x="604" y="58367"/>
                  <a:pt x="-2042" y="-3545"/>
                  <a:pt x="1662" y="1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B90DD49B-B9B8-4E05-9319-4B533E907004}"/>
              </a:ext>
            </a:extLst>
          </p:cNvPr>
          <p:cNvSpPr/>
          <p:nvPr/>
        </p:nvSpPr>
        <p:spPr>
          <a:xfrm>
            <a:off x="6384291" y="2962182"/>
            <a:ext cx="325145" cy="292327"/>
          </a:xfrm>
          <a:custGeom>
            <a:avLst/>
            <a:gdLst>
              <a:gd name="connsiteX0" fmla="*/ 634 w 325145"/>
              <a:gd name="connsiteY0" fmla="*/ 93 h 292327"/>
              <a:gd name="connsiteX1" fmla="*/ 67309 w 325145"/>
              <a:gd name="connsiteY1" fmla="*/ 108043 h 292327"/>
              <a:gd name="connsiteX2" fmla="*/ 137159 w 325145"/>
              <a:gd name="connsiteY2" fmla="*/ 196943 h 292327"/>
              <a:gd name="connsiteX3" fmla="*/ 95884 w 325145"/>
              <a:gd name="connsiteY3" fmla="*/ 123918 h 292327"/>
              <a:gd name="connsiteX4" fmla="*/ 159384 w 325145"/>
              <a:gd name="connsiteY4" fmla="*/ 196943 h 292327"/>
              <a:gd name="connsiteX5" fmla="*/ 222884 w 325145"/>
              <a:gd name="connsiteY5" fmla="*/ 254093 h 292327"/>
              <a:gd name="connsiteX6" fmla="*/ 324484 w 325145"/>
              <a:gd name="connsiteY6" fmla="*/ 292193 h 292327"/>
              <a:gd name="connsiteX7" fmla="*/ 260984 w 325145"/>
              <a:gd name="connsiteY7" fmla="*/ 263618 h 292327"/>
              <a:gd name="connsiteX8" fmla="*/ 149859 w 325145"/>
              <a:gd name="connsiteY8" fmla="*/ 187418 h 292327"/>
              <a:gd name="connsiteX9" fmla="*/ 108584 w 325145"/>
              <a:gd name="connsiteY9" fmla="*/ 127093 h 292327"/>
              <a:gd name="connsiteX10" fmla="*/ 634 w 325145"/>
              <a:gd name="connsiteY10" fmla="*/ 93 h 292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5145" h="292327">
                <a:moveTo>
                  <a:pt x="634" y="93"/>
                </a:moveTo>
                <a:cubicBezTo>
                  <a:pt x="-6245" y="-3082"/>
                  <a:pt x="44555" y="75235"/>
                  <a:pt x="67309" y="108043"/>
                </a:cubicBezTo>
                <a:cubicBezTo>
                  <a:pt x="90063" y="140851"/>
                  <a:pt x="132397" y="194297"/>
                  <a:pt x="137159" y="196943"/>
                </a:cubicBezTo>
                <a:cubicBezTo>
                  <a:pt x="141921" y="199589"/>
                  <a:pt x="92180" y="123918"/>
                  <a:pt x="95884" y="123918"/>
                </a:cubicBezTo>
                <a:cubicBezTo>
                  <a:pt x="99588" y="123918"/>
                  <a:pt x="138217" y="175247"/>
                  <a:pt x="159384" y="196943"/>
                </a:cubicBezTo>
                <a:cubicBezTo>
                  <a:pt x="180551" y="218639"/>
                  <a:pt x="195367" y="238218"/>
                  <a:pt x="222884" y="254093"/>
                </a:cubicBezTo>
                <a:cubicBezTo>
                  <a:pt x="250401" y="269968"/>
                  <a:pt x="318134" y="290606"/>
                  <a:pt x="324484" y="292193"/>
                </a:cubicBezTo>
                <a:cubicBezTo>
                  <a:pt x="330834" y="293781"/>
                  <a:pt x="290088" y="281081"/>
                  <a:pt x="260984" y="263618"/>
                </a:cubicBezTo>
                <a:cubicBezTo>
                  <a:pt x="231880" y="246155"/>
                  <a:pt x="175259" y="210172"/>
                  <a:pt x="149859" y="187418"/>
                </a:cubicBezTo>
                <a:cubicBezTo>
                  <a:pt x="124459" y="164664"/>
                  <a:pt x="131338" y="153551"/>
                  <a:pt x="108584" y="127093"/>
                </a:cubicBezTo>
                <a:cubicBezTo>
                  <a:pt x="85830" y="100635"/>
                  <a:pt x="7513" y="3268"/>
                  <a:pt x="634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774098C-EF86-48E5-5FEB-AF368237FE0D}"/>
              </a:ext>
            </a:extLst>
          </p:cNvPr>
          <p:cNvSpPr/>
          <p:nvPr/>
        </p:nvSpPr>
        <p:spPr>
          <a:xfrm>
            <a:off x="6572120" y="3047968"/>
            <a:ext cx="143525" cy="230372"/>
          </a:xfrm>
          <a:custGeom>
            <a:avLst/>
            <a:gdLst>
              <a:gd name="connsiteX0" fmla="*/ 130 w 143525"/>
              <a:gd name="connsiteY0" fmla="*/ 32 h 230372"/>
              <a:gd name="connsiteX1" fmla="*/ 19180 w 143525"/>
              <a:gd name="connsiteY1" fmla="*/ 76232 h 230372"/>
              <a:gd name="connsiteX2" fmla="*/ 44580 w 143525"/>
              <a:gd name="connsiteY2" fmla="*/ 123857 h 230372"/>
              <a:gd name="connsiteX3" fmla="*/ 139830 w 143525"/>
              <a:gd name="connsiteY3" fmla="*/ 228632 h 230372"/>
              <a:gd name="connsiteX4" fmla="*/ 117605 w 143525"/>
              <a:gd name="connsiteY4" fmla="*/ 184182 h 230372"/>
              <a:gd name="connsiteX5" fmla="*/ 57280 w 143525"/>
              <a:gd name="connsiteY5" fmla="*/ 117507 h 230372"/>
              <a:gd name="connsiteX6" fmla="*/ 73155 w 143525"/>
              <a:gd name="connsiteY6" fmla="*/ 146082 h 230372"/>
              <a:gd name="connsiteX7" fmla="*/ 28705 w 143525"/>
              <a:gd name="connsiteY7" fmla="*/ 85757 h 230372"/>
              <a:gd name="connsiteX8" fmla="*/ 130 w 143525"/>
              <a:gd name="connsiteY8" fmla="*/ 32 h 230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525" h="230372">
                <a:moveTo>
                  <a:pt x="130" y="32"/>
                </a:moveTo>
                <a:cubicBezTo>
                  <a:pt x="-1457" y="-1555"/>
                  <a:pt x="11772" y="55595"/>
                  <a:pt x="19180" y="76232"/>
                </a:cubicBezTo>
                <a:cubicBezTo>
                  <a:pt x="26588" y="96869"/>
                  <a:pt x="24472" y="98457"/>
                  <a:pt x="44580" y="123857"/>
                </a:cubicBezTo>
                <a:cubicBezTo>
                  <a:pt x="64688" y="149257"/>
                  <a:pt x="127659" y="218578"/>
                  <a:pt x="139830" y="228632"/>
                </a:cubicBezTo>
                <a:cubicBezTo>
                  <a:pt x="152001" y="238686"/>
                  <a:pt x="131363" y="202703"/>
                  <a:pt x="117605" y="184182"/>
                </a:cubicBezTo>
                <a:cubicBezTo>
                  <a:pt x="103847" y="165661"/>
                  <a:pt x="64688" y="123857"/>
                  <a:pt x="57280" y="117507"/>
                </a:cubicBezTo>
                <a:cubicBezTo>
                  <a:pt x="49872" y="111157"/>
                  <a:pt x="77918" y="151374"/>
                  <a:pt x="73155" y="146082"/>
                </a:cubicBezTo>
                <a:cubicBezTo>
                  <a:pt x="68393" y="140790"/>
                  <a:pt x="37172" y="105336"/>
                  <a:pt x="28705" y="85757"/>
                </a:cubicBezTo>
                <a:cubicBezTo>
                  <a:pt x="20238" y="66178"/>
                  <a:pt x="1717" y="1619"/>
                  <a:pt x="130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64361AA-E328-9F93-E1D0-393A6260EB75}"/>
              </a:ext>
            </a:extLst>
          </p:cNvPr>
          <p:cNvSpPr/>
          <p:nvPr/>
        </p:nvSpPr>
        <p:spPr>
          <a:xfrm>
            <a:off x="6578281" y="3092366"/>
            <a:ext cx="184672" cy="141738"/>
          </a:xfrm>
          <a:custGeom>
            <a:avLst/>
            <a:gdLst>
              <a:gd name="connsiteX0" fmla="*/ 319 w 184672"/>
              <a:gd name="connsiteY0" fmla="*/ 84 h 141738"/>
              <a:gd name="connsiteX1" fmla="*/ 108269 w 184672"/>
              <a:gd name="connsiteY1" fmla="*/ 79459 h 141738"/>
              <a:gd name="connsiteX2" fmla="*/ 159069 w 184672"/>
              <a:gd name="connsiteY2" fmla="*/ 130259 h 141738"/>
              <a:gd name="connsiteX3" fmla="*/ 184469 w 184672"/>
              <a:gd name="connsiteY3" fmla="*/ 139784 h 141738"/>
              <a:gd name="connsiteX4" fmla="*/ 146369 w 184672"/>
              <a:gd name="connsiteY4" fmla="*/ 101684 h 141738"/>
              <a:gd name="connsiteX5" fmla="*/ 76519 w 184672"/>
              <a:gd name="connsiteY5" fmla="*/ 95334 h 141738"/>
              <a:gd name="connsiteX6" fmla="*/ 319 w 184672"/>
              <a:gd name="connsiteY6" fmla="*/ 84 h 141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672" h="141738">
                <a:moveTo>
                  <a:pt x="319" y="84"/>
                </a:moveTo>
                <a:cubicBezTo>
                  <a:pt x="5611" y="-2562"/>
                  <a:pt x="81811" y="57763"/>
                  <a:pt x="108269" y="79459"/>
                </a:cubicBezTo>
                <a:cubicBezTo>
                  <a:pt x="134727" y="101155"/>
                  <a:pt x="146369" y="120205"/>
                  <a:pt x="159069" y="130259"/>
                </a:cubicBezTo>
                <a:cubicBezTo>
                  <a:pt x="171769" y="140313"/>
                  <a:pt x="186586" y="144546"/>
                  <a:pt x="184469" y="139784"/>
                </a:cubicBezTo>
                <a:cubicBezTo>
                  <a:pt x="182352" y="135022"/>
                  <a:pt x="164361" y="109092"/>
                  <a:pt x="146369" y="101684"/>
                </a:cubicBezTo>
                <a:cubicBezTo>
                  <a:pt x="128377" y="94276"/>
                  <a:pt x="96098" y="108563"/>
                  <a:pt x="76519" y="95334"/>
                </a:cubicBezTo>
                <a:cubicBezTo>
                  <a:pt x="56940" y="82105"/>
                  <a:pt x="-4973" y="2730"/>
                  <a:pt x="319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 20">
            <a:extLst>
              <a:ext uri="{FF2B5EF4-FFF2-40B4-BE49-F238E27FC236}">
                <a16:creationId xmlns:a16="http://schemas.microsoft.com/office/drawing/2014/main" id="{E123B34E-61E1-FE85-8CBD-CF7D175D3324}"/>
              </a:ext>
            </a:extLst>
          </p:cNvPr>
          <p:cNvSpPr/>
          <p:nvPr/>
        </p:nvSpPr>
        <p:spPr>
          <a:xfrm>
            <a:off x="6184885" y="3047981"/>
            <a:ext cx="57195" cy="304926"/>
          </a:xfrm>
          <a:custGeom>
            <a:avLst/>
            <a:gdLst>
              <a:gd name="connsiteX0" fmla="*/ 57165 w 57195"/>
              <a:gd name="connsiteY0" fmla="*/ 19 h 304926"/>
              <a:gd name="connsiteX1" fmla="*/ 25415 w 57195"/>
              <a:gd name="connsiteY1" fmla="*/ 130194 h 304926"/>
              <a:gd name="connsiteX2" fmla="*/ 19065 w 57195"/>
              <a:gd name="connsiteY2" fmla="*/ 200044 h 304926"/>
              <a:gd name="connsiteX3" fmla="*/ 25415 w 57195"/>
              <a:gd name="connsiteY3" fmla="*/ 244494 h 304926"/>
              <a:gd name="connsiteX4" fmla="*/ 31765 w 57195"/>
              <a:gd name="connsiteY4" fmla="*/ 304819 h 304926"/>
              <a:gd name="connsiteX5" fmla="*/ 22240 w 57195"/>
              <a:gd name="connsiteY5" fmla="*/ 257194 h 304926"/>
              <a:gd name="connsiteX6" fmla="*/ 15 w 57195"/>
              <a:gd name="connsiteY6" fmla="*/ 184169 h 304926"/>
              <a:gd name="connsiteX7" fmla="*/ 19065 w 57195"/>
              <a:gd name="connsiteY7" fmla="*/ 120669 h 304926"/>
              <a:gd name="connsiteX8" fmla="*/ 57165 w 57195"/>
              <a:gd name="connsiteY8" fmla="*/ 19 h 30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95" h="304926">
                <a:moveTo>
                  <a:pt x="57165" y="19"/>
                </a:moveTo>
                <a:cubicBezTo>
                  <a:pt x="58223" y="1607"/>
                  <a:pt x="31765" y="96857"/>
                  <a:pt x="25415" y="130194"/>
                </a:cubicBezTo>
                <a:cubicBezTo>
                  <a:pt x="19065" y="163532"/>
                  <a:pt x="19065" y="180994"/>
                  <a:pt x="19065" y="200044"/>
                </a:cubicBezTo>
                <a:cubicBezTo>
                  <a:pt x="19065" y="219094"/>
                  <a:pt x="23298" y="227032"/>
                  <a:pt x="25415" y="244494"/>
                </a:cubicBezTo>
                <a:cubicBezTo>
                  <a:pt x="27532" y="261956"/>
                  <a:pt x="32294" y="302702"/>
                  <a:pt x="31765" y="304819"/>
                </a:cubicBezTo>
                <a:cubicBezTo>
                  <a:pt x="31236" y="306936"/>
                  <a:pt x="27532" y="277302"/>
                  <a:pt x="22240" y="257194"/>
                </a:cubicBezTo>
                <a:cubicBezTo>
                  <a:pt x="16948" y="237086"/>
                  <a:pt x="544" y="206923"/>
                  <a:pt x="15" y="184169"/>
                </a:cubicBezTo>
                <a:cubicBezTo>
                  <a:pt x="-514" y="161415"/>
                  <a:pt x="12715" y="146069"/>
                  <a:pt x="19065" y="120669"/>
                </a:cubicBezTo>
                <a:cubicBezTo>
                  <a:pt x="25415" y="95269"/>
                  <a:pt x="56107" y="-1569"/>
                  <a:pt x="57165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5B2442C-54A3-6DDE-229C-E17E0DBCD1A2}"/>
              </a:ext>
            </a:extLst>
          </p:cNvPr>
          <p:cNvSpPr/>
          <p:nvPr/>
        </p:nvSpPr>
        <p:spPr>
          <a:xfrm>
            <a:off x="6187957" y="3205506"/>
            <a:ext cx="144101" cy="42525"/>
          </a:xfrm>
          <a:custGeom>
            <a:avLst/>
            <a:gdLst>
              <a:gd name="connsiteX0" fmla="*/ 118 w 144101"/>
              <a:gd name="connsiteY0" fmla="*/ 42519 h 42525"/>
              <a:gd name="connsiteX1" fmla="*/ 63618 w 144101"/>
              <a:gd name="connsiteY1" fmla="*/ 4419 h 42525"/>
              <a:gd name="connsiteX2" fmla="*/ 142993 w 144101"/>
              <a:gd name="connsiteY2" fmla="*/ 29819 h 42525"/>
              <a:gd name="connsiteX3" fmla="*/ 108068 w 144101"/>
              <a:gd name="connsiteY3" fmla="*/ 1244 h 42525"/>
              <a:gd name="connsiteX4" fmla="*/ 79493 w 144101"/>
              <a:gd name="connsiteY4" fmla="*/ 7594 h 42525"/>
              <a:gd name="connsiteX5" fmla="*/ 118 w 144101"/>
              <a:gd name="connsiteY5" fmla="*/ 42519 h 4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101" h="42525">
                <a:moveTo>
                  <a:pt x="118" y="42519"/>
                </a:moveTo>
                <a:cubicBezTo>
                  <a:pt x="-2528" y="41990"/>
                  <a:pt x="39805" y="6536"/>
                  <a:pt x="63618" y="4419"/>
                </a:cubicBezTo>
                <a:cubicBezTo>
                  <a:pt x="87431" y="2302"/>
                  <a:pt x="135585" y="30348"/>
                  <a:pt x="142993" y="29819"/>
                </a:cubicBezTo>
                <a:cubicBezTo>
                  <a:pt x="150401" y="29290"/>
                  <a:pt x="118651" y="4948"/>
                  <a:pt x="108068" y="1244"/>
                </a:cubicBezTo>
                <a:cubicBezTo>
                  <a:pt x="97485" y="-2460"/>
                  <a:pt x="90605" y="2832"/>
                  <a:pt x="79493" y="7594"/>
                </a:cubicBezTo>
                <a:cubicBezTo>
                  <a:pt x="68381" y="12356"/>
                  <a:pt x="2764" y="43048"/>
                  <a:pt x="118" y="425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ABD8B67-A93D-11A4-1BAD-0A86B2FB7D55}"/>
              </a:ext>
            </a:extLst>
          </p:cNvPr>
          <p:cNvSpPr/>
          <p:nvPr/>
        </p:nvSpPr>
        <p:spPr>
          <a:xfrm>
            <a:off x="6200775" y="3219115"/>
            <a:ext cx="112181" cy="44796"/>
          </a:xfrm>
          <a:custGeom>
            <a:avLst/>
            <a:gdLst>
              <a:gd name="connsiteX0" fmla="*/ 0 w 112181"/>
              <a:gd name="connsiteY0" fmla="*/ 44785 h 44796"/>
              <a:gd name="connsiteX1" fmla="*/ 60325 w 112181"/>
              <a:gd name="connsiteY1" fmla="*/ 19385 h 44796"/>
              <a:gd name="connsiteX2" fmla="*/ 111125 w 112181"/>
              <a:gd name="connsiteY2" fmla="*/ 9860 h 44796"/>
              <a:gd name="connsiteX3" fmla="*/ 92075 w 112181"/>
              <a:gd name="connsiteY3" fmla="*/ 335 h 44796"/>
              <a:gd name="connsiteX4" fmla="*/ 60325 w 112181"/>
              <a:gd name="connsiteY4" fmla="*/ 22560 h 44796"/>
              <a:gd name="connsiteX5" fmla="*/ 0 w 112181"/>
              <a:gd name="connsiteY5" fmla="*/ 44785 h 44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2181" h="44796">
                <a:moveTo>
                  <a:pt x="0" y="44785"/>
                </a:moveTo>
                <a:cubicBezTo>
                  <a:pt x="0" y="44256"/>
                  <a:pt x="41804" y="25206"/>
                  <a:pt x="60325" y="19385"/>
                </a:cubicBezTo>
                <a:cubicBezTo>
                  <a:pt x="78846" y="13564"/>
                  <a:pt x="111125" y="9860"/>
                  <a:pt x="111125" y="9860"/>
                </a:cubicBezTo>
                <a:cubicBezTo>
                  <a:pt x="116417" y="6685"/>
                  <a:pt x="100542" y="-1782"/>
                  <a:pt x="92075" y="335"/>
                </a:cubicBezTo>
                <a:cubicBezTo>
                  <a:pt x="83608" y="2452"/>
                  <a:pt x="70908" y="17797"/>
                  <a:pt x="60325" y="22560"/>
                </a:cubicBezTo>
                <a:cubicBezTo>
                  <a:pt x="49742" y="27322"/>
                  <a:pt x="0" y="45314"/>
                  <a:pt x="0" y="447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5627DF19-FEBA-122B-DC2B-C1F607D583F9}"/>
              </a:ext>
            </a:extLst>
          </p:cNvPr>
          <p:cNvSpPr/>
          <p:nvPr/>
        </p:nvSpPr>
        <p:spPr>
          <a:xfrm>
            <a:off x="6467355" y="3174967"/>
            <a:ext cx="133763" cy="25456"/>
          </a:xfrm>
          <a:custGeom>
            <a:avLst/>
            <a:gdLst>
              <a:gd name="connsiteX0" fmla="*/ 120 w 133763"/>
              <a:gd name="connsiteY0" fmla="*/ 25433 h 25456"/>
              <a:gd name="connsiteX1" fmla="*/ 79495 w 133763"/>
              <a:gd name="connsiteY1" fmla="*/ 9558 h 25456"/>
              <a:gd name="connsiteX2" fmla="*/ 133470 w 133763"/>
              <a:gd name="connsiteY2" fmla="*/ 33 h 25456"/>
              <a:gd name="connsiteX3" fmla="*/ 98545 w 133763"/>
              <a:gd name="connsiteY3" fmla="*/ 12733 h 25456"/>
              <a:gd name="connsiteX4" fmla="*/ 120 w 133763"/>
              <a:gd name="connsiteY4" fmla="*/ 25433 h 25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763" h="25456">
                <a:moveTo>
                  <a:pt x="120" y="25433"/>
                </a:moveTo>
                <a:cubicBezTo>
                  <a:pt x="-3055" y="24904"/>
                  <a:pt x="57270" y="13791"/>
                  <a:pt x="79495" y="9558"/>
                </a:cubicBezTo>
                <a:cubicBezTo>
                  <a:pt x="101720" y="5325"/>
                  <a:pt x="130295" y="-496"/>
                  <a:pt x="133470" y="33"/>
                </a:cubicBezTo>
                <a:cubicBezTo>
                  <a:pt x="136645" y="562"/>
                  <a:pt x="113362" y="7970"/>
                  <a:pt x="98545" y="12733"/>
                </a:cubicBezTo>
                <a:cubicBezTo>
                  <a:pt x="83728" y="17496"/>
                  <a:pt x="3295" y="25962"/>
                  <a:pt x="120" y="254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9A3BFEA0-6E27-9A38-EDB4-E674775878DE}"/>
              </a:ext>
            </a:extLst>
          </p:cNvPr>
          <p:cNvSpPr/>
          <p:nvPr/>
        </p:nvSpPr>
        <p:spPr>
          <a:xfrm>
            <a:off x="6454731" y="3165043"/>
            <a:ext cx="139914" cy="13616"/>
          </a:xfrm>
          <a:custGeom>
            <a:avLst/>
            <a:gdLst>
              <a:gd name="connsiteX0" fmla="*/ 44 w 139914"/>
              <a:gd name="connsiteY0" fmla="*/ 13132 h 13616"/>
              <a:gd name="connsiteX1" fmla="*/ 95294 w 139914"/>
              <a:gd name="connsiteY1" fmla="*/ 432 h 13616"/>
              <a:gd name="connsiteX2" fmla="*/ 139744 w 139914"/>
              <a:gd name="connsiteY2" fmla="*/ 3607 h 13616"/>
              <a:gd name="connsiteX3" fmla="*/ 107994 w 139914"/>
              <a:gd name="connsiteY3" fmla="*/ 9957 h 13616"/>
              <a:gd name="connsiteX4" fmla="*/ 44 w 139914"/>
              <a:gd name="connsiteY4" fmla="*/ 13132 h 13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914" h="13616">
                <a:moveTo>
                  <a:pt x="44" y="13132"/>
                </a:moveTo>
                <a:cubicBezTo>
                  <a:pt x="-2073" y="11544"/>
                  <a:pt x="72011" y="2019"/>
                  <a:pt x="95294" y="432"/>
                </a:cubicBezTo>
                <a:cubicBezTo>
                  <a:pt x="118577" y="-1156"/>
                  <a:pt x="137627" y="2019"/>
                  <a:pt x="139744" y="3607"/>
                </a:cubicBezTo>
                <a:cubicBezTo>
                  <a:pt x="141861" y="5195"/>
                  <a:pt x="123869" y="7840"/>
                  <a:pt x="107994" y="9957"/>
                </a:cubicBezTo>
                <a:cubicBezTo>
                  <a:pt x="92119" y="12074"/>
                  <a:pt x="2161" y="14720"/>
                  <a:pt x="44" y="13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2B5BE043-3030-692B-9D43-9BA92C4CB5E7}"/>
              </a:ext>
            </a:extLst>
          </p:cNvPr>
          <p:cNvSpPr/>
          <p:nvPr/>
        </p:nvSpPr>
        <p:spPr>
          <a:xfrm>
            <a:off x="6276803" y="2784475"/>
            <a:ext cx="480769" cy="322157"/>
          </a:xfrm>
          <a:custGeom>
            <a:avLst/>
            <a:gdLst>
              <a:gd name="connsiteX0" fmla="*/ 172 w 480769"/>
              <a:gd name="connsiteY0" fmla="*/ 19050 h 322157"/>
              <a:gd name="connsiteX1" fmla="*/ 139872 w 480769"/>
              <a:gd name="connsiteY1" fmla="*/ 19050 h 322157"/>
              <a:gd name="connsiteX2" fmla="*/ 298622 w 480769"/>
              <a:gd name="connsiteY2" fmla="*/ 139700 h 322157"/>
              <a:gd name="connsiteX3" fmla="*/ 397047 w 480769"/>
              <a:gd name="connsiteY3" fmla="*/ 212725 h 322157"/>
              <a:gd name="connsiteX4" fmla="*/ 400222 w 480769"/>
              <a:gd name="connsiteY4" fmla="*/ 254000 h 322157"/>
              <a:gd name="connsiteX5" fmla="*/ 479597 w 480769"/>
              <a:gd name="connsiteY5" fmla="*/ 320675 h 322157"/>
              <a:gd name="connsiteX6" fmla="*/ 444672 w 480769"/>
              <a:gd name="connsiteY6" fmla="*/ 295275 h 322157"/>
              <a:gd name="connsiteX7" fmla="*/ 403397 w 480769"/>
              <a:gd name="connsiteY7" fmla="*/ 238125 h 322157"/>
              <a:gd name="connsiteX8" fmla="*/ 250997 w 480769"/>
              <a:gd name="connsiteY8" fmla="*/ 73025 h 322157"/>
              <a:gd name="connsiteX9" fmla="*/ 133522 w 480769"/>
              <a:gd name="connsiteY9" fmla="*/ 0 h 322157"/>
              <a:gd name="connsiteX10" fmla="*/ 238297 w 480769"/>
              <a:gd name="connsiteY10" fmla="*/ 73025 h 322157"/>
              <a:gd name="connsiteX11" fmla="*/ 168447 w 480769"/>
              <a:gd name="connsiteY11" fmla="*/ 34925 h 322157"/>
              <a:gd name="connsiteX12" fmla="*/ 172 w 480769"/>
              <a:gd name="connsiteY12" fmla="*/ 19050 h 322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0769" h="322157">
                <a:moveTo>
                  <a:pt x="172" y="19050"/>
                </a:moveTo>
                <a:cubicBezTo>
                  <a:pt x="-4590" y="16404"/>
                  <a:pt x="90130" y="-1058"/>
                  <a:pt x="139872" y="19050"/>
                </a:cubicBezTo>
                <a:cubicBezTo>
                  <a:pt x="189614" y="39158"/>
                  <a:pt x="255760" y="107421"/>
                  <a:pt x="298622" y="139700"/>
                </a:cubicBezTo>
                <a:cubicBezTo>
                  <a:pt x="341485" y="171979"/>
                  <a:pt x="380114" y="193675"/>
                  <a:pt x="397047" y="212725"/>
                </a:cubicBezTo>
                <a:cubicBezTo>
                  <a:pt x="413980" y="231775"/>
                  <a:pt x="386464" y="236008"/>
                  <a:pt x="400222" y="254000"/>
                </a:cubicBezTo>
                <a:cubicBezTo>
                  <a:pt x="413980" y="271992"/>
                  <a:pt x="472189" y="313796"/>
                  <a:pt x="479597" y="320675"/>
                </a:cubicBezTo>
                <a:cubicBezTo>
                  <a:pt x="487005" y="327554"/>
                  <a:pt x="457372" y="309033"/>
                  <a:pt x="444672" y="295275"/>
                </a:cubicBezTo>
                <a:cubicBezTo>
                  <a:pt x="431972" y="281517"/>
                  <a:pt x="435676" y="275167"/>
                  <a:pt x="403397" y="238125"/>
                </a:cubicBezTo>
                <a:cubicBezTo>
                  <a:pt x="371118" y="201083"/>
                  <a:pt x="295976" y="112712"/>
                  <a:pt x="250997" y="73025"/>
                </a:cubicBezTo>
                <a:cubicBezTo>
                  <a:pt x="206018" y="33338"/>
                  <a:pt x="135639" y="0"/>
                  <a:pt x="133522" y="0"/>
                </a:cubicBezTo>
                <a:cubicBezTo>
                  <a:pt x="131405" y="0"/>
                  <a:pt x="232476" y="67204"/>
                  <a:pt x="238297" y="73025"/>
                </a:cubicBezTo>
                <a:cubicBezTo>
                  <a:pt x="244118" y="78846"/>
                  <a:pt x="201785" y="44450"/>
                  <a:pt x="168447" y="34925"/>
                </a:cubicBezTo>
                <a:cubicBezTo>
                  <a:pt x="135110" y="25400"/>
                  <a:pt x="4934" y="21696"/>
                  <a:pt x="172" y="19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A1C22343-5B87-419C-1E3E-03FA9ED1EE75}"/>
              </a:ext>
            </a:extLst>
          </p:cNvPr>
          <p:cNvSpPr/>
          <p:nvPr/>
        </p:nvSpPr>
        <p:spPr>
          <a:xfrm>
            <a:off x="6756022" y="3123008"/>
            <a:ext cx="177104" cy="747905"/>
          </a:xfrm>
          <a:custGeom>
            <a:avLst/>
            <a:gdLst>
              <a:gd name="connsiteX0" fmla="*/ 6728 w 177104"/>
              <a:gd name="connsiteY0" fmla="*/ 1192 h 747905"/>
              <a:gd name="connsiteX1" fmla="*/ 378 w 177104"/>
              <a:gd name="connsiteY1" fmla="*/ 144067 h 747905"/>
              <a:gd name="connsiteX2" fmla="*/ 19428 w 177104"/>
              <a:gd name="connsiteY2" fmla="*/ 337742 h 747905"/>
              <a:gd name="connsiteX3" fmla="*/ 19428 w 177104"/>
              <a:gd name="connsiteY3" fmla="*/ 286942 h 747905"/>
              <a:gd name="connsiteX4" fmla="*/ 16253 w 177104"/>
              <a:gd name="connsiteY4" fmla="*/ 375842 h 747905"/>
              <a:gd name="connsiteX5" fmla="*/ 44828 w 177104"/>
              <a:gd name="connsiteY5" fmla="*/ 493317 h 747905"/>
              <a:gd name="connsiteX6" fmla="*/ 22603 w 177104"/>
              <a:gd name="connsiteY6" fmla="*/ 439342 h 747905"/>
              <a:gd name="connsiteX7" fmla="*/ 73403 w 177104"/>
              <a:gd name="connsiteY7" fmla="*/ 591742 h 747905"/>
              <a:gd name="connsiteX8" fmla="*/ 175003 w 177104"/>
              <a:gd name="connsiteY8" fmla="*/ 744142 h 747905"/>
              <a:gd name="connsiteX9" fmla="*/ 133728 w 177104"/>
              <a:gd name="connsiteY9" fmla="*/ 683817 h 747905"/>
              <a:gd name="connsiteX10" fmla="*/ 35303 w 177104"/>
              <a:gd name="connsiteY10" fmla="*/ 493317 h 747905"/>
              <a:gd name="connsiteX11" fmla="*/ 3553 w 177104"/>
              <a:gd name="connsiteY11" fmla="*/ 379017 h 747905"/>
              <a:gd name="connsiteX12" fmla="*/ 6728 w 177104"/>
              <a:gd name="connsiteY12" fmla="*/ 223442 h 747905"/>
              <a:gd name="connsiteX13" fmla="*/ 6728 w 177104"/>
              <a:gd name="connsiteY13" fmla="*/ 1192 h 747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7104" h="747905">
                <a:moveTo>
                  <a:pt x="6728" y="1192"/>
                </a:moveTo>
                <a:cubicBezTo>
                  <a:pt x="5670" y="-12037"/>
                  <a:pt x="-1739" y="87975"/>
                  <a:pt x="378" y="144067"/>
                </a:cubicBezTo>
                <a:cubicBezTo>
                  <a:pt x="2495" y="200159"/>
                  <a:pt x="16253" y="313930"/>
                  <a:pt x="19428" y="337742"/>
                </a:cubicBezTo>
                <a:cubicBezTo>
                  <a:pt x="22603" y="361555"/>
                  <a:pt x="19957" y="280592"/>
                  <a:pt x="19428" y="286942"/>
                </a:cubicBezTo>
                <a:cubicBezTo>
                  <a:pt x="18899" y="293292"/>
                  <a:pt x="12020" y="341446"/>
                  <a:pt x="16253" y="375842"/>
                </a:cubicBezTo>
                <a:cubicBezTo>
                  <a:pt x="20486" y="410238"/>
                  <a:pt x="43770" y="482734"/>
                  <a:pt x="44828" y="493317"/>
                </a:cubicBezTo>
                <a:cubicBezTo>
                  <a:pt x="45886" y="503900"/>
                  <a:pt x="17840" y="422938"/>
                  <a:pt x="22603" y="439342"/>
                </a:cubicBezTo>
                <a:cubicBezTo>
                  <a:pt x="27366" y="455746"/>
                  <a:pt x="48003" y="540942"/>
                  <a:pt x="73403" y="591742"/>
                </a:cubicBezTo>
                <a:cubicBezTo>
                  <a:pt x="98803" y="642542"/>
                  <a:pt x="164949" y="728796"/>
                  <a:pt x="175003" y="744142"/>
                </a:cubicBezTo>
                <a:cubicBezTo>
                  <a:pt x="185057" y="759488"/>
                  <a:pt x="157011" y="725621"/>
                  <a:pt x="133728" y="683817"/>
                </a:cubicBezTo>
                <a:cubicBezTo>
                  <a:pt x="110445" y="642013"/>
                  <a:pt x="56999" y="544117"/>
                  <a:pt x="35303" y="493317"/>
                </a:cubicBezTo>
                <a:cubicBezTo>
                  <a:pt x="13607" y="442517"/>
                  <a:pt x="8315" y="423996"/>
                  <a:pt x="3553" y="379017"/>
                </a:cubicBezTo>
                <a:cubicBezTo>
                  <a:pt x="-1209" y="334038"/>
                  <a:pt x="5140" y="281650"/>
                  <a:pt x="6728" y="223442"/>
                </a:cubicBezTo>
                <a:cubicBezTo>
                  <a:pt x="8316" y="165234"/>
                  <a:pt x="7786" y="14421"/>
                  <a:pt x="6728" y="11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6A27DAB-E3BC-01A3-F5ED-86CFB5794BB6}"/>
              </a:ext>
            </a:extLst>
          </p:cNvPr>
          <p:cNvSpPr/>
          <p:nvPr/>
        </p:nvSpPr>
        <p:spPr>
          <a:xfrm>
            <a:off x="6807047" y="3371636"/>
            <a:ext cx="91291" cy="441997"/>
          </a:xfrm>
          <a:custGeom>
            <a:avLst/>
            <a:gdLst>
              <a:gd name="connsiteX0" fmla="*/ 9678 w 91291"/>
              <a:gd name="connsiteY0" fmla="*/ 214 h 441997"/>
              <a:gd name="connsiteX1" fmla="*/ 16028 w 91291"/>
              <a:gd name="connsiteY1" fmla="*/ 143089 h 441997"/>
              <a:gd name="connsiteX2" fmla="*/ 25553 w 91291"/>
              <a:gd name="connsiteY2" fmla="*/ 238339 h 441997"/>
              <a:gd name="connsiteX3" fmla="*/ 89053 w 91291"/>
              <a:gd name="connsiteY3" fmla="*/ 435189 h 441997"/>
              <a:gd name="connsiteX4" fmla="*/ 70003 w 91291"/>
              <a:gd name="connsiteY4" fmla="*/ 378039 h 441997"/>
              <a:gd name="connsiteX5" fmla="*/ 3328 w 91291"/>
              <a:gd name="connsiteY5" fmla="*/ 197064 h 441997"/>
              <a:gd name="connsiteX6" fmla="*/ 9678 w 91291"/>
              <a:gd name="connsiteY6" fmla="*/ 235164 h 441997"/>
              <a:gd name="connsiteX7" fmla="*/ 6503 w 91291"/>
              <a:gd name="connsiteY7" fmla="*/ 114514 h 441997"/>
              <a:gd name="connsiteX8" fmla="*/ 9678 w 91291"/>
              <a:gd name="connsiteY8" fmla="*/ 214 h 44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291" h="441997">
                <a:moveTo>
                  <a:pt x="9678" y="214"/>
                </a:moveTo>
                <a:cubicBezTo>
                  <a:pt x="11265" y="4976"/>
                  <a:pt x="13382" y="103402"/>
                  <a:pt x="16028" y="143089"/>
                </a:cubicBezTo>
                <a:cubicBezTo>
                  <a:pt x="18674" y="182776"/>
                  <a:pt x="13382" y="189656"/>
                  <a:pt x="25553" y="238339"/>
                </a:cubicBezTo>
                <a:cubicBezTo>
                  <a:pt x="37724" y="287022"/>
                  <a:pt x="81645" y="411906"/>
                  <a:pt x="89053" y="435189"/>
                </a:cubicBezTo>
                <a:cubicBezTo>
                  <a:pt x="96461" y="458472"/>
                  <a:pt x="84290" y="417726"/>
                  <a:pt x="70003" y="378039"/>
                </a:cubicBezTo>
                <a:cubicBezTo>
                  <a:pt x="55716" y="338352"/>
                  <a:pt x="13382" y="220876"/>
                  <a:pt x="3328" y="197064"/>
                </a:cubicBezTo>
                <a:cubicBezTo>
                  <a:pt x="-6726" y="173252"/>
                  <a:pt x="9149" y="248922"/>
                  <a:pt x="9678" y="235164"/>
                </a:cubicBezTo>
                <a:cubicBezTo>
                  <a:pt x="10207" y="221406"/>
                  <a:pt x="4915" y="157906"/>
                  <a:pt x="6503" y="114514"/>
                </a:cubicBezTo>
                <a:cubicBezTo>
                  <a:pt x="8090" y="71122"/>
                  <a:pt x="8091" y="-4548"/>
                  <a:pt x="9678" y="2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A173BA73-F896-5987-A5F7-08BBF8F671F3}"/>
              </a:ext>
            </a:extLst>
          </p:cNvPr>
          <p:cNvSpPr/>
          <p:nvPr/>
        </p:nvSpPr>
        <p:spPr>
          <a:xfrm>
            <a:off x="6701785" y="2748416"/>
            <a:ext cx="381740" cy="102867"/>
          </a:xfrm>
          <a:custGeom>
            <a:avLst/>
            <a:gdLst>
              <a:gd name="connsiteX0" fmla="*/ 640 w 381740"/>
              <a:gd name="connsiteY0" fmla="*/ 20184 h 102867"/>
              <a:gd name="connsiteX1" fmla="*/ 238765 w 381740"/>
              <a:gd name="connsiteY1" fmla="*/ 20184 h 102867"/>
              <a:gd name="connsiteX2" fmla="*/ 172090 w 381740"/>
              <a:gd name="connsiteY2" fmla="*/ 13834 h 102867"/>
              <a:gd name="connsiteX3" fmla="*/ 292740 w 381740"/>
              <a:gd name="connsiteY3" fmla="*/ 51934 h 102867"/>
              <a:gd name="connsiteX4" fmla="*/ 381640 w 381740"/>
              <a:gd name="connsiteY4" fmla="*/ 102734 h 102867"/>
              <a:gd name="connsiteX5" fmla="*/ 311790 w 381740"/>
              <a:gd name="connsiteY5" fmla="*/ 67809 h 102867"/>
              <a:gd name="connsiteX6" fmla="*/ 172090 w 381740"/>
              <a:gd name="connsiteY6" fmla="*/ 1134 h 102867"/>
              <a:gd name="connsiteX7" fmla="*/ 640 w 381740"/>
              <a:gd name="connsiteY7" fmla="*/ 20184 h 102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1740" h="102867">
                <a:moveTo>
                  <a:pt x="640" y="20184"/>
                </a:moveTo>
                <a:cubicBezTo>
                  <a:pt x="11753" y="23359"/>
                  <a:pt x="210190" y="21242"/>
                  <a:pt x="238765" y="20184"/>
                </a:cubicBezTo>
                <a:cubicBezTo>
                  <a:pt x="267340" y="19126"/>
                  <a:pt x="163094" y="8542"/>
                  <a:pt x="172090" y="13834"/>
                </a:cubicBezTo>
                <a:cubicBezTo>
                  <a:pt x="181086" y="19126"/>
                  <a:pt x="257815" y="37117"/>
                  <a:pt x="292740" y="51934"/>
                </a:cubicBezTo>
                <a:cubicBezTo>
                  <a:pt x="327665" y="66751"/>
                  <a:pt x="378465" y="100088"/>
                  <a:pt x="381640" y="102734"/>
                </a:cubicBezTo>
                <a:cubicBezTo>
                  <a:pt x="384815" y="105380"/>
                  <a:pt x="311790" y="67809"/>
                  <a:pt x="311790" y="67809"/>
                </a:cubicBezTo>
                <a:cubicBezTo>
                  <a:pt x="276865" y="50876"/>
                  <a:pt x="218128" y="7484"/>
                  <a:pt x="172090" y="1134"/>
                </a:cubicBezTo>
                <a:cubicBezTo>
                  <a:pt x="126052" y="-5216"/>
                  <a:pt x="-10473" y="17009"/>
                  <a:pt x="640" y="201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077FBA8A-405D-105E-73D3-7D218CD32BFC}"/>
              </a:ext>
            </a:extLst>
          </p:cNvPr>
          <p:cNvSpPr/>
          <p:nvPr/>
        </p:nvSpPr>
        <p:spPr>
          <a:xfrm>
            <a:off x="6789988" y="2840847"/>
            <a:ext cx="200522" cy="70769"/>
          </a:xfrm>
          <a:custGeom>
            <a:avLst/>
            <a:gdLst>
              <a:gd name="connsiteX0" fmla="*/ 1337 w 200522"/>
              <a:gd name="connsiteY0" fmla="*/ 19828 h 70769"/>
              <a:gd name="connsiteX1" fmla="*/ 83887 w 200522"/>
              <a:gd name="connsiteY1" fmla="*/ 26178 h 70769"/>
              <a:gd name="connsiteX2" fmla="*/ 198187 w 200522"/>
              <a:gd name="connsiteY2" fmla="*/ 70628 h 70769"/>
              <a:gd name="connsiteX3" fmla="*/ 156912 w 200522"/>
              <a:gd name="connsiteY3" fmla="*/ 38878 h 70769"/>
              <a:gd name="connsiteX4" fmla="*/ 109287 w 200522"/>
              <a:gd name="connsiteY4" fmla="*/ 778 h 70769"/>
              <a:gd name="connsiteX5" fmla="*/ 150562 w 200522"/>
              <a:gd name="connsiteY5" fmla="*/ 13478 h 70769"/>
              <a:gd name="connsiteX6" fmla="*/ 1337 w 200522"/>
              <a:gd name="connsiteY6" fmla="*/ 19828 h 70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0522" h="70769">
                <a:moveTo>
                  <a:pt x="1337" y="19828"/>
                </a:moveTo>
                <a:cubicBezTo>
                  <a:pt x="-9775" y="21945"/>
                  <a:pt x="51079" y="17711"/>
                  <a:pt x="83887" y="26178"/>
                </a:cubicBezTo>
                <a:cubicBezTo>
                  <a:pt x="116695" y="34645"/>
                  <a:pt x="186016" y="68511"/>
                  <a:pt x="198187" y="70628"/>
                </a:cubicBezTo>
                <a:cubicBezTo>
                  <a:pt x="210358" y="72745"/>
                  <a:pt x="171728" y="50520"/>
                  <a:pt x="156912" y="38878"/>
                </a:cubicBezTo>
                <a:cubicBezTo>
                  <a:pt x="142096" y="27236"/>
                  <a:pt x="110345" y="5011"/>
                  <a:pt x="109287" y="778"/>
                </a:cubicBezTo>
                <a:cubicBezTo>
                  <a:pt x="108229" y="-3455"/>
                  <a:pt x="162204" y="10832"/>
                  <a:pt x="150562" y="13478"/>
                </a:cubicBezTo>
                <a:cubicBezTo>
                  <a:pt x="138920" y="16124"/>
                  <a:pt x="12449" y="17711"/>
                  <a:pt x="1337" y="198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8BEEF538-B5C0-B4AE-6401-18930F908C78}"/>
              </a:ext>
            </a:extLst>
          </p:cNvPr>
          <p:cNvSpPr/>
          <p:nvPr/>
        </p:nvSpPr>
        <p:spPr>
          <a:xfrm>
            <a:off x="6829067" y="2962271"/>
            <a:ext cx="416283" cy="79683"/>
          </a:xfrm>
          <a:custGeom>
            <a:avLst/>
            <a:gdLst>
              <a:gd name="connsiteX0" fmla="*/ 358 w 416283"/>
              <a:gd name="connsiteY0" fmla="*/ 4 h 79683"/>
              <a:gd name="connsiteX1" fmla="*/ 121008 w 416283"/>
              <a:gd name="connsiteY1" fmla="*/ 53979 h 79683"/>
              <a:gd name="connsiteX2" fmla="*/ 286108 w 416283"/>
              <a:gd name="connsiteY2" fmla="*/ 63504 h 79683"/>
              <a:gd name="connsiteX3" fmla="*/ 178158 w 416283"/>
              <a:gd name="connsiteY3" fmla="*/ 41279 h 79683"/>
              <a:gd name="connsiteX4" fmla="*/ 273408 w 416283"/>
              <a:gd name="connsiteY4" fmla="*/ 66679 h 79683"/>
              <a:gd name="connsiteX5" fmla="*/ 416283 w 416283"/>
              <a:gd name="connsiteY5" fmla="*/ 66679 h 79683"/>
              <a:gd name="connsiteX6" fmla="*/ 321033 w 416283"/>
              <a:gd name="connsiteY6" fmla="*/ 66679 h 79683"/>
              <a:gd name="connsiteX7" fmla="*/ 178158 w 416283"/>
              <a:gd name="connsiteY7" fmla="*/ 69854 h 79683"/>
              <a:gd name="connsiteX8" fmla="*/ 251183 w 416283"/>
              <a:gd name="connsiteY8" fmla="*/ 79379 h 79683"/>
              <a:gd name="connsiteX9" fmla="*/ 159108 w 416283"/>
              <a:gd name="connsiteY9" fmla="*/ 57154 h 79683"/>
              <a:gd name="connsiteX10" fmla="*/ 358 w 416283"/>
              <a:gd name="connsiteY10" fmla="*/ 4 h 79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6283" h="79683">
                <a:moveTo>
                  <a:pt x="358" y="4"/>
                </a:moveTo>
                <a:cubicBezTo>
                  <a:pt x="-5992" y="-525"/>
                  <a:pt x="73383" y="43396"/>
                  <a:pt x="121008" y="53979"/>
                </a:cubicBezTo>
                <a:cubicBezTo>
                  <a:pt x="168633" y="64562"/>
                  <a:pt x="276583" y="65621"/>
                  <a:pt x="286108" y="63504"/>
                </a:cubicBezTo>
                <a:cubicBezTo>
                  <a:pt x="295633" y="61387"/>
                  <a:pt x="180275" y="40750"/>
                  <a:pt x="178158" y="41279"/>
                </a:cubicBezTo>
                <a:cubicBezTo>
                  <a:pt x="176041" y="41808"/>
                  <a:pt x="233720" y="62446"/>
                  <a:pt x="273408" y="66679"/>
                </a:cubicBezTo>
                <a:cubicBezTo>
                  <a:pt x="313096" y="70912"/>
                  <a:pt x="416283" y="66679"/>
                  <a:pt x="416283" y="66679"/>
                </a:cubicBezTo>
                <a:lnTo>
                  <a:pt x="321033" y="66679"/>
                </a:lnTo>
                <a:cubicBezTo>
                  <a:pt x="281346" y="67208"/>
                  <a:pt x="189800" y="67737"/>
                  <a:pt x="178158" y="69854"/>
                </a:cubicBezTo>
                <a:cubicBezTo>
                  <a:pt x="166516" y="71971"/>
                  <a:pt x="254358" y="81496"/>
                  <a:pt x="251183" y="79379"/>
                </a:cubicBezTo>
                <a:cubicBezTo>
                  <a:pt x="248008" y="77262"/>
                  <a:pt x="195091" y="68796"/>
                  <a:pt x="159108" y="57154"/>
                </a:cubicBezTo>
                <a:cubicBezTo>
                  <a:pt x="123125" y="45512"/>
                  <a:pt x="6708" y="533"/>
                  <a:pt x="358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C58A52CA-DAD9-E61D-B532-CECAD5C5E2EC}"/>
              </a:ext>
            </a:extLst>
          </p:cNvPr>
          <p:cNvSpPr/>
          <p:nvPr/>
        </p:nvSpPr>
        <p:spPr>
          <a:xfrm>
            <a:off x="6842125" y="3053762"/>
            <a:ext cx="207728" cy="728328"/>
          </a:xfrm>
          <a:custGeom>
            <a:avLst/>
            <a:gdLst>
              <a:gd name="connsiteX0" fmla="*/ 0 w 207728"/>
              <a:gd name="connsiteY0" fmla="*/ 588 h 728328"/>
              <a:gd name="connsiteX1" fmla="*/ 19050 w 207728"/>
              <a:gd name="connsiteY1" fmla="*/ 143463 h 728328"/>
              <a:gd name="connsiteX2" fmla="*/ 69850 w 207728"/>
              <a:gd name="connsiteY2" fmla="*/ 333963 h 728328"/>
              <a:gd name="connsiteX3" fmla="*/ 44450 w 207728"/>
              <a:gd name="connsiteY3" fmla="*/ 241888 h 728328"/>
              <a:gd name="connsiteX4" fmla="*/ 76200 w 207728"/>
              <a:gd name="connsiteY4" fmla="*/ 406988 h 728328"/>
              <a:gd name="connsiteX5" fmla="*/ 149225 w 207728"/>
              <a:gd name="connsiteY5" fmla="*/ 553038 h 728328"/>
              <a:gd name="connsiteX6" fmla="*/ 206375 w 207728"/>
              <a:gd name="connsiteY6" fmla="*/ 721313 h 728328"/>
              <a:gd name="connsiteX7" fmla="*/ 177800 w 207728"/>
              <a:gd name="connsiteY7" fmla="*/ 654638 h 728328"/>
              <a:gd name="connsiteX8" fmla="*/ 50800 w 207728"/>
              <a:gd name="connsiteY8" fmla="*/ 283163 h 728328"/>
              <a:gd name="connsiteX9" fmla="*/ 66675 w 207728"/>
              <a:gd name="connsiteY9" fmla="*/ 359363 h 728328"/>
              <a:gd name="connsiteX10" fmla="*/ 19050 w 207728"/>
              <a:gd name="connsiteY10" fmla="*/ 197438 h 728328"/>
              <a:gd name="connsiteX11" fmla="*/ 0 w 207728"/>
              <a:gd name="connsiteY11" fmla="*/ 588 h 728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7728" h="728328">
                <a:moveTo>
                  <a:pt x="0" y="588"/>
                </a:moveTo>
                <a:cubicBezTo>
                  <a:pt x="0" y="-8408"/>
                  <a:pt x="7408" y="87901"/>
                  <a:pt x="19050" y="143463"/>
                </a:cubicBezTo>
                <a:cubicBezTo>
                  <a:pt x="30692" y="199025"/>
                  <a:pt x="65617" y="317559"/>
                  <a:pt x="69850" y="333963"/>
                </a:cubicBezTo>
                <a:cubicBezTo>
                  <a:pt x="74083" y="350367"/>
                  <a:pt x="43392" y="229717"/>
                  <a:pt x="44450" y="241888"/>
                </a:cubicBezTo>
                <a:cubicBezTo>
                  <a:pt x="45508" y="254059"/>
                  <a:pt x="58738" y="355130"/>
                  <a:pt x="76200" y="406988"/>
                </a:cubicBezTo>
                <a:cubicBezTo>
                  <a:pt x="93663" y="458846"/>
                  <a:pt x="127529" y="500651"/>
                  <a:pt x="149225" y="553038"/>
                </a:cubicBezTo>
                <a:cubicBezTo>
                  <a:pt x="170921" y="605425"/>
                  <a:pt x="201613" y="704380"/>
                  <a:pt x="206375" y="721313"/>
                </a:cubicBezTo>
                <a:cubicBezTo>
                  <a:pt x="211137" y="738246"/>
                  <a:pt x="203729" y="727663"/>
                  <a:pt x="177800" y="654638"/>
                </a:cubicBezTo>
                <a:cubicBezTo>
                  <a:pt x="151871" y="581613"/>
                  <a:pt x="69321" y="332376"/>
                  <a:pt x="50800" y="283163"/>
                </a:cubicBezTo>
                <a:cubicBezTo>
                  <a:pt x="32279" y="233950"/>
                  <a:pt x="71967" y="373650"/>
                  <a:pt x="66675" y="359363"/>
                </a:cubicBezTo>
                <a:cubicBezTo>
                  <a:pt x="61383" y="345076"/>
                  <a:pt x="28575" y="253530"/>
                  <a:pt x="19050" y="197438"/>
                </a:cubicBezTo>
                <a:cubicBezTo>
                  <a:pt x="9525" y="141346"/>
                  <a:pt x="0" y="9584"/>
                  <a:pt x="0" y="5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114E8912-09D4-A90D-4FAD-4F8460C8DFA3}"/>
              </a:ext>
            </a:extLst>
          </p:cNvPr>
          <p:cNvSpPr/>
          <p:nvPr/>
        </p:nvSpPr>
        <p:spPr>
          <a:xfrm>
            <a:off x="6832506" y="3327400"/>
            <a:ext cx="235336" cy="490124"/>
          </a:xfrm>
          <a:custGeom>
            <a:avLst/>
            <a:gdLst>
              <a:gd name="connsiteX0" fmla="*/ 94 w 235336"/>
              <a:gd name="connsiteY0" fmla="*/ 0 h 490124"/>
              <a:gd name="connsiteX1" fmla="*/ 57244 w 235336"/>
              <a:gd name="connsiteY1" fmla="*/ 174625 h 490124"/>
              <a:gd name="connsiteX2" fmla="*/ 92169 w 235336"/>
              <a:gd name="connsiteY2" fmla="*/ 257175 h 490124"/>
              <a:gd name="connsiteX3" fmla="*/ 231869 w 235336"/>
              <a:gd name="connsiteY3" fmla="*/ 482600 h 490124"/>
              <a:gd name="connsiteX4" fmla="*/ 184244 w 235336"/>
              <a:gd name="connsiteY4" fmla="*/ 419100 h 490124"/>
              <a:gd name="connsiteX5" fmla="*/ 88994 w 235336"/>
              <a:gd name="connsiteY5" fmla="*/ 247650 h 490124"/>
              <a:gd name="connsiteX6" fmla="*/ 44544 w 235336"/>
              <a:gd name="connsiteY6" fmla="*/ 174625 h 490124"/>
              <a:gd name="connsiteX7" fmla="*/ 94 w 235336"/>
              <a:gd name="connsiteY7" fmla="*/ 0 h 490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5336" h="490124">
                <a:moveTo>
                  <a:pt x="94" y="0"/>
                </a:moveTo>
                <a:cubicBezTo>
                  <a:pt x="2211" y="0"/>
                  <a:pt x="41898" y="131762"/>
                  <a:pt x="57244" y="174625"/>
                </a:cubicBezTo>
                <a:cubicBezTo>
                  <a:pt x="72590" y="217488"/>
                  <a:pt x="63065" y="205846"/>
                  <a:pt x="92169" y="257175"/>
                </a:cubicBezTo>
                <a:cubicBezTo>
                  <a:pt x="121273" y="308504"/>
                  <a:pt x="216523" y="455613"/>
                  <a:pt x="231869" y="482600"/>
                </a:cubicBezTo>
                <a:cubicBezTo>
                  <a:pt x="247215" y="509587"/>
                  <a:pt x="208057" y="458258"/>
                  <a:pt x="184244" y="419100"/>
                </a:cubicBezTo>
                <a:cubicBezTo>
                  <a:pt x="160432" y="379942"/>
                  <a:pt x="112277" y="288396"/>
                  <a:pt x="88994" y="247650"/>
                </a:cubicBezTo>
                <a:cubicBezTo>
                  <a:pt x="65711" y="206904"/>
                  <a:pt x="57244" y="212196"/>
                  <a:pt x="44544" y="174625"/>
                </a:cubicBezTo>
                <a:cubicBezTo>
                  <a:pt x="31844" y="137054"/>
                  <a:pt x="-2023" y="0"/>
                  <a:pt x="9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14BF32A2-2AED-14EF-5FD9-0448D72CF236}"/>
              </a:ext>
            </a:extLst>
          </p:cNvPr>
          <p:cNvSpPr/>
          <p:nvPr/>
        </p:nvSpPr>
        <p:spPr>
          <a:xfrm>
            <a:off x="6813492" y="3469760"/>
            <a:ext cx="246755" cy="673021"/>
          </a:xfrm>
          <a:custGeom>
            <a:avLst/>
            <a:gdLst>
              <a:gd name="connsiteX0" fmla="*/ 58 w 246755"/>
              <a:gd name="connsiteY0" fmla="*/ 515 h 673021"/>
              <a:gd name="connsiteX1" fmla="*/ 123883 w 246755"/>
              <a:gd name="connsiteY1" fmla="*/ 197365 h 673021"/>
              <a:gd name="connsiteX2" fmla="*/ 222308 w 246755"/>
              <a:gd name="connsiteY2" fmla="*/ 330715 h 673021"/>
              <a:gd name="connsiteX3" fmla="*/ 244533 w 246755"/>
              <a:gd name="connsiteY3" fmla="*/ 384690 h 673021"/>
              <a:gd name="connsiteX4" fmla="*/ 244533 w 246755"/>
              <a:gd name="connsiteY4" fmla="*/ 451365 h 673021"/>
              <a:gd name="connsiteX5" fmla="*/ 231833 w 246755"/>
              <a:gd name="connsiteY5" fmla="*/ 530740 h 673021"/>
              <a:gd name="connsiteX6" fmla="*/ 158808 w 246755"/>
              <a:gd name="connsiteY6" fmla="*/ 667265 h 673021"/>
              <a:gd name="connsiteX7" fmla="*/ 181033 w 246755"/>
              <a:gd name="connsiteY7" fmla="*/ 625990 h 673021"/>
              <a:gd name="connsiteX8" fmla="*/ 231833 w 246755"/>
              <a:gd name="connsiteY8" fmla="*/ 432315 h 673021"/>
              <a:gd name="connsiteX9" fmla="*/ 212783 w 246755"/>
              <a:gd name="connsiteY9" fmla="*/ 337065 h 673021"/>
              <a:gd name="connsiteX10" fmla="*/ 174683 w 246755"/>
              <a:gd name="connsiteY10" fmla="*/ 257690 h 673021"/>
              <a:gd name="connsiteX11" fmla="*/ 120708 w 246755"/>
              <a:gd name="connsiteY11" fmla="*/ 178315 h 673021"/>
              <a:gd name="connsiteX12" fmla="*/ 171508 w 246755"/>
              <a:gd name="connsiteY12" fmla="*/ 260865 h 673021"/>
              <a:gd name="connsiteX13" fmla="*/ 108008 w 246755"/>
              <a:gd name="connsiteY13" fmla="*/ 143390 h 673021"/>
              <a:gd name="connsiteX14" fmla="*/ 58 w 246755"/>
              <a:gd name="connsiteY14" fmla="*/ 515 h 673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46755" h="673021">
                <a:moveTo>
                  <a:pt x="58" y="515"/>
                </a:moveTo>
                <a:cubicBezTo>
                  <a:pt x="2704" y="9511"/>
                  <a:pt x="86841" y="142332"/>
                  <a:pt x="123883" y="197365"/>
                </a:cubicBezTo>
                <a:cubicBezTo>
                  <a:pt x="160925" y="252398"/>
                  <a:pt x="202200" y="299494"/>
                  <a:pt x="222308" y="330715"/>
                </a:cubicBezTo>
                <a:cubicBezTo>
                  <a:pt x="242416" y="361936"/>
                  <a:pt x="240829" y="364582"/>
                  <a:pt x="244533" y="384690"/>
                </a:cubicBezTo>
                <a:cubicBezTo>
                  <a:pt x="248237" y="404798"/>
                  <a:pt x="246650" y="427023"/>
                  <a:pt x="244533" y="451365"/>
                </a:cubicBezTo>
                <a:cubicBezTo>
                  <a:pt x="242416" y="475707"/>
                  <a:pt x="246120" y="494757"/>
                  <a:pt x="231833" y="530740"/>
                </a:cubicBezTo>
                <a:cubicBezTo>
                  <a:pt x="217546" y="566723"/>
                  <a:pt x="167275" y="651390"/>
                  <a:pt x="158808" y="667265"/>
                </a:cubicBezTo>
                <a:cubicBezTo>
                  <a:pt x="150341" y="683140"/>
                  <a:pt x="168862" y="665148"/>
                  <a:pt x="181033" y="625990"/>
                </a:cubicBezTo>
                <a:cubicBezTo>
                  <a:pt x="193204" y="586832"/>
                  <a:pt x="226541" y="480469"/>
                  <a:pt x="231833" y="432315"/>
                </a:cubicBezTo>
                <a:cubicBezTo>
                  <a:pt x="237125" y="384161"/>
                  <a:pt x="222308" y="366169"/>
                  <a:pt x="212783" y="337065"/>
                </a:cubicBezTo>
                <a:cubicBezTo>
                  <a:pt x="203258" y="307961"/>
                  <a:pt x="190029" y="284148"/>
                  <a:pt x="174683" y="257690"/>
                </a:cubicBezTo>
                <a:cubicBezTo>
                  <a:pt x="159337" y="231232"/>
                  <a:pt x="121237" y="177786"/>
                  <a:pt x="120708" y="178315"/>
                </a:cubicBezTo>
                <a:cubicBezTo>
                  <a:pt x="120179" y="178844"/>
                  <a:pt x="173625" y="266686"/>
                  <a:pt x="171508" y="260865"/>
                </a:cubicBezTo>
                <a:cubicBezTo>
                  <a:pt x="169391" y="255044"/>
                  <a:pt x="131291" y="184136"/>
                  <a:pt x="108008" y="143390"/>
                </a:cubicBezTo>
                <a:cubicBezTo>
                  <a:pt x="84725" y="102644"/>
                  <a:pt x="-2588" y="-8481"/>
                  <a:pt x="58" y="5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EAE03E62-85FC-4B05-AD69-5591EBE6D47E}"/>
              </a:ext>
            </a:extLst>
          </p:cNvPr>
          <p:cNvSpPr/>
          <p:nvPr/>
        </p:nvSpPr>
        <p:spPr>
          <a:xfrm>
            <a:off x="6838166" y="3523717"/>
            <a:ext cx="194385" cy="608892"/>
          </a:xfrm>
          <a:custGeom>
            <a:avLst/>
            <a:gdLst>
              <a:gd name="connsiteX0" fmla="*/ 784 w 194385"/>
              <a:gd name="connsiteY0" fmla="*/ 533 h 608892"/>
              <a:gd name="connsiteX1" fmla="*/ 124609 w 194385"/>
              <a:gd name="connsiteY1" fmla="*/ 203733 h 608892"/>
              <a:gd name="connsiteX2" fmla="*/ 169059 w 194385"/>
              <a:gd name="connsiteY2" fmla="*/ 352958 h 608892"/>
              <a:gd name="connsiteX3" fmla="*/ 165884 w 194385"/>
              <a:gd name="connsiteY3" fmla="*/ 448208 h 608892"/>
              <a:gd name="connsiteX4" fmla="*/ 150009 w 194385"/>
              <a:gd name="connsiteY4" fmla="*/ 603783 h 608892"/>
              <a:gd name="connsiteX5" fmla="*/ 153184 w 194385"/>
              <a:gd name="connsiteY5" fmla="*/ 549808 h 608892"/>
              <a:gd name="connsiteX6" fmla="*/ 188109 w 194385"/>
              <a:gd name="connsiteY6" fmla="*/ 340258 h 608892"/>
              <a:gd name="connsiteX7" fmla="*/ 188109 w 194385"/>
              <a:gd name="connsiteY7" fmla="*/ 400583 h 608892"/>
              <a:gd name="connsiteX8" fmla="*/ 124609 w 194385"/>
              <a:gd name="connsiteY8" fmla="*/ 248183 h 608892"/>
              <a:gd name="connsiteX9" fmla="*/ 73809 w 194385"/>
              <a:gd name="connsiteY9" fmla="*/ 146583 h 608892"/>
              <a:gd name="connsiteX10" fmla="*/ 784 w 194385"/>
              <a:gd name="connsiteY10" fmla="*/ 533 h 608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4385" h="608892">
                <a:moveTo>
                  <a:pt x="784" y="533"/>
                </a:moveTo>
                <a:cubicBezTo>
                  <a:pt x="9251" y="10058"/>
                  <a:pt x="96563" y="144996"/>
                  <a:pt x="124609" y="203733"/>
                </a:cubicBezTo>
                <a:cubicBezTo>
                  <a:pt x="152655" y="262471"/>
                  <a:pt x="162180" y="312212"/>
                  <a:pt x="169059" y="352958"/>
                </a:cubicBezTo>
                <a:cubicBezTo>
                  <a:pt x="175938" y="393704"/>
                  <a:pt x="169059" y="406404"/>
                  <a:pt x="165884" y="448208"/>
                </a:cubicBezTo>
                <a:cubicBezTo>
                  <a:pt x="162709" y="490012"/>
                  <a:pt x="152126" y="586850"/>
                  <a:pt x="150009" y="603783"/>
                </a:cubicBezTo>
                <a:cubicBezTo>
                  <a:pt x="147892" y="620716"/>
                  <a:pt x="146834" y="593729"/>
                  <a:pt x="153184" y="549808"/>
                </a:cubicBezTo>
                <a:cubicBezTo>
                  <a:pt x="159534" y="505887"/>
                  <a:pt x="182288" y="365129"/>
                  <a:pt x="188109" y="340258"/>
                </a:cubicBezTo>
                <a:cubicBezTo>
                  <a:pt x="193930" y="315387"/>
                  <a:pt x="198692" y="415929"/>
                  <a:pt x="188109" y="400583"/>
                </a:cubicBezTo>
                <a:cubicBezTo>
                  <a:pt x="177526" y="385237"/>
                  <a:pt x="143659" y="290516"/>
                  <a:pt x="124609" y="248183"/>
                </a:cubicBezTo>
                <a:cubicBezTo>
                  <a:pt x="105559" y="205850"/>
                  <a:pt x="92859" y="181508"/>
                  <a:pt x="73809" y="146583"/>
                </a:cubicBezTo>
                <a:cubicBezTo>
                  <a:pt x="54759" y="111658"/>
                  <a:pt x="-7683" y="-8992"/>
                  <a:pt x="784" y="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B249624E-00B5-BFEA-2ACD-A1E39C5226E7}"/>
              </a:ext>
            </a:extLst>
          </p:cNvPr>
          <p:cNvSpPr/>
          <p:nvPr/>
        </p:nvSpPr>
        <p:spPr>
          <a:xfrm>
            <a:off x="7184928" y="2908291"/>
            <a:ext cx="95779" cy="228883"/>
          </a:xfrm>
          <a:custGeom>
            <a:avLst/>
            <a:gdLst>
              <a:gd name="connsiteX0" fmla="*/ 97 w 95779"/>
              <a:gd name="connsiteY0" fmla="*/ 9 h 228883"/>
              <a:gd name="connsiteX1" fmla="*/ 63597 w 95779"/>
              <a:gd name="connsiteY1" fmla="*/ 114309 h 228883"/>
              <a:gd name="connsiteX2" fmla="*/ 85822 w 95779"/>
              <a:gd name="connsiteY2" fmla="*/ 161934 h 228883"/>
              <a:gd name="connsiteX3" fmla="*/ 92172 w 95779"/>
              <a:gd name="connsiteY3" fmla="*/ 228609 h 228883"/>
              <a:gd name="connsiteX4" fmla="*/ 95347 w 95779"/>
              <a:gd name="connsiteY4" fmla="*/ 180984 h 228883"/>
              <a:gd name="connsiteX5" fmla="*/ 82647 w 95779"/>
              <a:gd name="connsiteY5" fmla="*/ 73034 h 228883"/>
              <a:gd name="connsiteX6" fmla="*/ 79472 w 95779"/>
              <a:gd name="connsiteY6" fmla="*/ 120659 h 228883"/>
              <a:gd name="connsiteX7" fmla="*/ 97 w 95779"/>
              <a:gd name="connsiteY7" fmla="*/ 9 h 228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779" h="228883">
                <a:moveTo>
                  <a:pt x="97" y="9"/>
                </a:moveTo>
                <a:cubicBezTo>
                  <a:pt x="-2549" y="-1049"/>
                  <a:pt x="49310" y="87322"/>
                  <a:pt x="63597" y="114309"/>
                </a:cubicBezTo>
                <a:cubicBezTo>
                  <a:pt x="77885" y="141297"/>
                  <a:pt x="81060" y="142884"/>
                  <a:pt x="85822" y="161934"/>
                </a:cubicBezTo>
                <a:cubicBezTo>
                  <a:pt x="90584" y="180984"/>
                  <a:pt x="90585" y="225434"/>
                  <a:pt x="92172" y="228609"/>
                </a:cubicBezTo>
                <a:cubicBezTo>
                  <a:pt x="93759" y="231784"/>
                  <a:pt x="96935" y="206913"/>
                  <a:pt x="95347" y="180984"/>
                </a:cubicBezTo>
                <a:cubicBezTo>
                  <a:pt x="93760" y="155055"/>
                  <a:pt x="85293" y="83088"/>
                  <a:pt x="82647" y="73034"/>
                </a:cubicBezTo>
                <a:cubicBezTo>
                  <a:pt x="80001" y="62980"/>
                  <a:pt x="87410" y="129655"/>
                  <a:pt x="79472" y="120659"/>
                </a:cubicBezTo>
                <a:cubicBezTo>
                  <a:pt x="71535" y="111663"/>
                  <a:pt x="2743" y="1067"/>
                  <a:pt x="97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4036D607-0564-7188-ED55-BE5CC17B8208}"/>
              </a:ext>
            </a:extLst>
          </p:cNvPr>
          <p:cNvSpPr/>
          <p:nvPr/>
        </p:nvSpPr>
        <p:spPr>
          <a:xfrm>
            <a:off x="6825779" y="3136900"/>
            <a:ext cx="452664" cy="115206"/>
          </a:xfrm>
          <a:custGeom>
            <a:avLst/>
            <a:gdLst>
              <a:gd name="connsiteX0" fmla="*/ 471 w 452664"/>
              <a:gd name="connsiteY0" fmla="*/ 0 h 115206"/>
              <a:gd name="connsiteX1" fmla="*/ 92546 w 452664"/>
              <a:gd name="connsiteY1" fmla="*/ 85725 h 115206"/>
              <a:gd name="connsiteX2" fmla="*/ 235421 w 452664"/>
              <a:gd name="connsiteY2" fmla="*/ 107950 h 115206"/>
              <a:gd name="connsiteX3" fmla="*/ 267171 w 452664"/>
              <a:gd name="connsiteY3" fmla="*/ 107950 h 115206"/>
              <a:gd name="connsiteX4" fmla="*/ 448146 w 452664"/>
              <a:gd name="connsiteY4" fmla="*/ 22225 h 115206"/>
              <a:gd name="connsiteX5" fmla="*/ 387821 w 452664"/>
              <a:gd name="connsiteY5" fmla="*/ 53975 h 115206"/>
              <a:gd name="connsiteX6" fmla="*/ 276696 w 452664"/>
              <a:gd name="connsiteY6" fmla="*/ 104775 h 115206"/>
              <a:gd name="connsiteX7" fmla="*/ 241771 w 452664"/>
              <a:gd name="connsiteY7" fmla="*/ 98425 h 115206"/>
              <a:gd name="connsiteX8" fmla="*/ 130646 w 452664"/>
              <a:gd name="connsiteY8" fmla="*/ 85725 h 115206"/>
              <a:gd name="connsiteX9" fmla="*/ 471 w 452664"/>
              <a:gd name="connsiteY9" fmla="*/ 0 h 115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664" h="115206">
                <a:moveTo>
                  <a:pt x="471" y="0"/>
                </a:moveTo>
                <a:cubicBezTo>
                  <a:pt x="-5879" y="0"/>
                  <a:pt x="53388" y="67733"/>
                  <a:pt x="92546" y="85725"/>
                </a:cubicBezTo>
                <a:cubicBezTo>
                  <a:pt x="131704" y="103717"/>
                  <a:pt x="206317" y="104246"/>
                  <a:pt x="235421" y="107950"/>
                </a:cubicBezTo>
                <a:cubicBezTo>
                  <a:pt x="264525" y="111654"/>
                  <a:pt x="231717" y="122238"/>
                  <a:pt x="267171" y="107950"/>
                </a:cubicBezTo>
                <a:cubicBezTo>
                  <a:pt x="302625" y="93663"/>
                  <a:pt x="428038" y="31221"/>
                  <a:pt x="448146" y="22225"/>
                </a:cubicBezTo>
                <a:cubicBezTo>
                  <a:pt x="468254" y="13229"/>
                  <a:pt x="416396" y="40217"/>
                  <a:pt x="387821" y="53975"/>
                </a:cubicBezTo>
                <a:cubicBezTo>
                  <a:pt x="359246" y="67733"/>
                  <a:pt x="301038" y="97367"/>
                  <a:pt x="276696" y="104775"/>
                </a:cubicBezTo>
                <a:cubicBezTo>
                  <a:pt x="252354" y="112183"/>
                  <a:pt x="266113" y="101600"/>
                  <a:pt x="241771" y="98425"/>
                </a:cubicBezTo>
                <a:cubicBezTo>
                  <a:pt x="217429" y="95250"/>
                  <a:pt x="166629" y="98425"/>
                  <a:pt x="130646" y="85725"/>
                </a:cubicBezTo>
                <a:cubicBezTo>
                  <a:pt x="94663" y="73025"/>
                  <a:pt x="6821" y="0"/>
                  <a:pt x="47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91071A5A-2C38-B358-5F3B-772C89707089}"/>
              </a:ext>
            </a:extLst>
          </p:cNvPr>
          <p:cNvSpPr/>
          <p:nvPr/>
        </p:nvSpPr>
        <p:spPr>
          <a:xfrm>
            <a:off x="6975217" y="3209142"/>
            <a:ext cx="48315" cy="249493"/>
          </a:xfrm>
          <a:custGeom>
            <a:avLst/>
            <a:gdLst>
              <a:gd name="connsiteX0" fmla="*/ 258 w 48315"/>
              <a:gd name="connsiteY0" fmla="*/ 783 h 249493"/>
              <a:gd name="connsiteX1" fmla="*/ 28833 w 48315"/>
              <a:gd name="connsiteY1" fmla="*/ 86508 h 249493"/>
              <a:gd name="connsiteX2" fmla="*/ 28833 w 48315"/>
              <a:gd name="connsiteY2" fmla="*/ 143658 h 249493"/>
              <a:gd name="connsiteX3" fmla="*/ 19308 w 48315"/>
              <a:gd name="connsiteY3" fmla="*/ 248433 h 249493"/>
              <a:gd name="connsiteX4" fmla="*/ 25658 w 48315"/>
              <a:gd name="connsiteY4" fmla="*/ 194458 h 249493"/>
              <a:gd name="connsiteX5" fmla="*/ 47883 w 48315"/>
              <a:gd name="connsiteY5" fmla="*/ 140483 h 249493"/>
              <a:gd name="connsiteX6" fmla="*/ 258 w 48315"/>
              <a:gd name="connsiteY6" fmla="*/ 783 h 24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315" h="249493">
                <a:moveTo>
                  <a:pt x="258" y="783"/>
                </a:moveTo>
                <a:cubicBezTo>
                  <a:pt x="-2917" y="-8213"/>
                  <a:pt x="24071" y="62696"/>
                  <a:pt x="28833" y="86508"/>
                </a:cubicBezTo>
                <a:cubicBezTo>
                  <a:pt x="33595" y="110320"/>
                  <a:pt x="30420" y="116671"/>
                  <a:pt x="28833" y="143658"/>
                </a:cubicBezTo>
                <a:cubicBezTo>
                  <a:pt x="27246" y="170645"/>
                  <a:pt x="19837" y="239966"/>
                  <a:pt x="19308" y="248433"/>
                </a:cubicBezTo>
                <a:cubicBezTo>
                  <a:pt x="18779" y="256900"/>
                  <a:pt x="20896" y="212450"/>
                  <a:pt x="25658" y="194458"/>
                </a:cubicBezTo>
                <a:cubicBezTo>
                  <a:pt x="30421" y="176466"/>
                  <a:pt x="51587" y="167470"/>
                  <a:pt x="47883" y="140483"/>
                </a:cubicBezTo>
                <a:cubicBezTo>
                  <a:pt x="44179" y="113496"/>
                  <a:pt x="3433" y="9779"/>
                  <a:pt x="258" y="7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0C911582-D175-C167-CAFD-F0414280032E}"/>
              </a:ext>
            </a:extLst>
          </p:cNvPr>
          <p:cNvSpPr/>
          <p:nvPr/>
        </p:nvSpPr>
        <p:spPr>
          <a:xfrm>
            <a:off x="6991292" y="3222433"/>
            <a:ext cx="60400" cy="231971"/>
          </a:xfrm>
          <a:custGeom>
            <a:avLst/>
            <a:gdLst>
              <a:gd name="connsiteX0" fmla="*/ 47683 w 60400"/>
              <a:gd name="connsiteY0" fmla="*/ 192 h 231971"/>
              <a:gd name="connsiteX1" fmla="*/ 50858 w 60400"/>
              <a:gd name="connsiteY1" fmla="*/ 73217 h 231971"/>
              <a:gd name="connsiteX2" fmla="*/ 38158 w 60400"/>
              <a:gd name="connsiteY2" fmla="*/ 155767 h 231971"/>
              <a:gd name="connsiteX3" fmla="*/ 58 w 60400"/>
              <a:gd name="connsiteY3" fmla="*/ 231967 h 231971"/>
              <a:gd name="connsiteX4" fmla="*/ 47683 w 60400"/>
              <a:gd name="connsiteY4" fmla="*/ 158942 h 231971"/>
              <a:gd name="connsiteX5" fmla="*/ 60383 w 60400"/>
              <a:gd name="connsiteY5" fmla="*/ 95442 h 231971"/>
              <a:gd name="connsiteX6" fmla="*/ 47683 w 60400"/>
              <a:gd name="connsiteY6" fmla="*/ 192 h 231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400" h="231971">
                <a:moveTo>
                  <a:pt x="47683" y="192"/>
                </a:moveTo>
                <a:cubicBezTo>
                  <a:pt x="46096" y="-3512"/>
                  <a:pt x="52446" y="47288"/>
                  <a:pt x="50858" y="73217"/>
                </a:cubicBezTo>
                <a:cubicBezTo>
                  <a:pt x="49271" y="99146"/>
                  <a:pt x="46625" y="129309"/>
                  <a:pt x="38158" y="155767"/>
                </a:cubicBezTo>
                <a:cubicBezTo>
                  <a:pt x="29691" y="182225"/>
                  <a:pt x="-1529" y="231438"/>
                  <a:pt x="58" y="231967"/>
                </a:cubicBezTo>
                <a:cubicBezTo>
                  <a:pt x="1645" y="232496"/>
                  <a:pt x="37629" y="181696"/>
                  <a:pt x="47683" y="158942"/>
                </a:cubicBezTo>
                <a:cubicBezTo>
                  <a:pt x="57737" y="136188"/>
                  <a:pt x="59854" y="118725"/>
                  <a:pt x="60383" y="95442"/>
                </a:cubicBezTo>
                <a:cubicBezTo>
                  <a:pt x="60912" y="72159"/>
                  <a:pt x="49270" y="3896"/>
                  <a:pt x="47683" y="1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79F763BF-26B0-F5BF-32DB-91E6FEA60878}"/>
              </a:ext>
            </a:extLst>
          </p:cNvPr>
          <p:cNvSpPr/>
          <p:nvPr/>
        </p:nvSpPr>
        <p:spPr>
          <a:xfrm>
            <a:off x="7219814" y="3092447"/>
            <a:ext cx="62030" cy="184638"/>
          </a:xfrm>
          <a:custGeom>
            <a:avLst/>
            <a:gdLst>
              <a:gd name="connsiteX0" fmla="*/ 57286 w 62030"/>
              <a:gd name="connsiteY0" fmla="*/ 3 h 184638"/>
              <a:gd name="connsiteX1" fmla="*/ 57286 w 62030"/>
              <a:gd name="connsiteY1" fmla="*/ 92078 h 184638"/>
              <a:gd name="connsiteX2" fmla="*/ 136 w 62030"/>
              <a:gd name="connsiteY2" fmla="*/ 184153 h 184638"/>
              <a:gd name="connsiteX3" fmla="*/ 41411 w 62030"/>
              <a:gd name="connsiteY3" fmla="*/ 127003 h 184638"/>
              <a:gd name="connsiteX4" fmla="*/ 44586 w 62030"/>
              <a:gd name="connsiteY4" fmla="*/ 95253 h 184638"/>
              <a:gd name="connsiteX5" fmla="*/ 57286 w 62030"/>
              <a:gd name="connsiteY5" fmla="*/ 3 h 184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030" h="184638">
                <a:moveTo>
                  <a:pt x="57286" y="3"/>
                </a:moveTo>
                <a:cubicBezTo>
                  <a:pt x="59403" y="-526"/>
                  <a:pt x="66811" y="61386"/>
                  <a:pt x="57286" y="92078"/>
                </a:cubicBezTo>
                <a:cubicBezTo>
                  <a:pt x="47761" y="122770"/>
                  <a:pt x="2782" y="178332"/>
                  <a:pt x="136" y="184153"/>
                </a:cubicBezTo>
                <a:cubicBezTo>
                  <a:pt x="-2510" y="189974"/>
                  <a:pt x="34003" y="141820"/>
                  <a:pt x="41411" y="127003"/>
                </a:cubicBezTo>
                <a:cubicBezTo>
                  <a:pt x="48819" y="112186"/>
                  <a:pt x="40882" y="108482"/>
                  <a:pt x="44586" y="95253"/>
                </a:cubicBezTo>
                <a:cubicBezTo>
                  <a:pt x="48290" y="82024"/>
                  <a:pt x="55169" y="532"/>
                  <a:pt x="5728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016841D3-385E-F975-D2C6-50EF859480DD}"/>
              </a:ext>
            </a:extLst>
          </p:cNvPr>
          <p:cNvSpPr/>
          <p:nvPr/>
        </p:nvSpPr>
        <p:spPr>
          <a:xfrm>
            <a:off x="7251313" y="3194050"/>
            <a:ext cx="48204" cy="111125"/>
          </a:xfrm>
          <a:custGeom>
            <a:avLst/>
            <a:gdLst>
              <a:gd name="connsiteX0" fmla="*/ 48012 w 48204"/>
              <a:gd name="connsiteY0" fmla="*/ 0 h 111125"/>
              <a:gd name="connsiteX1" fmla="*/ 13087 w 48204"/>
              <a:gd name="connsiteY1" fmla="*/ 76200 h 111125"/>
              <a:gd name="connsiteX2" fmla="*/ 387 w 48204"/>
              <a:gd name="connsiteY2" fmla="*/ 111125 h 111125"/>
              <a:gd name="connsiteX3" fmla="*/ 25787 w 48204"/>
              <a:gd name="connsiteY3" fmla="*/ 76200 h 111125"/>
              <a:gd name="connsiteX4" fmla="*/ 48012 w 48204"/>
              <a:gd name="connsiteY4" fmla="*/ 0 h 11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204" h="111125">
                <a:moveTo>
                  <a:pt x="48012" y="0"/>
                </a:moveTo>
                <a:cubicBezTo>
                  <a:pt x="45895" y="0"/>
                  <a:pt x="21024" y="57679"/>
                  <a:pt x="13087" y="76200"/>
                </a:cubicBezTo>
                <a:cubicBezTo>
                  <a:pt x="5150" y="94721"/>
                  <a:pt x="-1730" y="111125"/>
                  <a:pt x="387" y="111125"/>
                </a:cubicBezTo>
                <a:cubicBezTo>
                  <a:pt x="2504" y="111125"/>
                  <a:pt x="17320" y="90488"/>
                  <a:pt x="25787" y="76200"/>
                </a:cubicBezTo>
                <a:cubicBezTo>
                  <a:pt x="34254" y="61912"/>
                  <a:pt x="50129" y="0"/>
                  <a:pt x="4801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B6D37FC7-D19D-C071-4F4D-E9C54E764146}"/>
              </a:ext>
            </a:extLst>
          </p:cNvPr>
          <p:cNvSpPr/>
          <p:nvPr/>
        </p:nvSpPr>
        <p:spPr>
          <a:xfrm>
            <a:off x="7033089" y="3291852"/>
            <a:ext cx="257377" cy="545753"/>
          </a:xfrm>
          <a:custGeom>
            <a:avLst/>
            <a:gdLst>
              <a:gd name="connsiteX0" fmla="*/ 256711 w 257377"/>
              <a:gd name="connsiteY0" fmla="*/ 623 h 545753"/>
              <a:gd name="connsiteX1" fmla="*/ 234486 w 257377"/>
              <a:gd name="connsiteY1" fmla="*/ 159373 h 545753"/>
              <a:gd name="connsiteX2" fmla="*/ 199561 w 257377"/>
              <a:gd name="connsiteY2" fmla="*/ 254623 h 545753"/>
              <a:gd name="connsiteX3" fmla="*/ 129711 w 257377"/>
              <a:gd name="connsiteY3" fmla="*/ 353048 h 545753"/>
              <a:gd name="connsiteX4" fmla="*/ 28111 w 257377"/>
              <a:gd name="connsiteY4" fmla="*/ 448298 h 545753"/>
              <a:gd name="connsiteX5" fmla="*/ 15411 w 257377"/>
              <a:gd name="connsiteY5" fmla="*/ 534023 h 545753"/>
              <a:gd name="connsiteX6" fmla="*/ 12236 w 257377"/>
              <a:gd name="connsiteY6" fmla="*/ 514973 h 545753"/>
              <a:gd name="connsiteX7" fmla="*/ 183686 w 257377"/>
              <a:gd name="connsiteY7" fmla="*/ 260973 h 545753"/>
              <a:gd name="connsiteX8" fmla="*/ 117011 w 257377"/>
              <a:gd name="connsiteY8" fmla="*/ 327648 h 545753"/>
              <a:gd name="connsiteX9" fmla="*/ 209086 w 257377"/>
              <a:gd name="connsiteY9" fmla="*/ 222873 h 545753"/>
              <a:gd name="connsiteX10" fmla="*/ 256711 w 257377"/>
              <a:gd name="connsiteY10" fmla="*/ 623 h 545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7377" h="545753">
                <a:moveTo>
                  <a:pt x="256711" y="623"/>
                </a:moveTo>
                <a:cubicBezTo>
                  <a:pt x="260944" y="-9960"/>
                  <a:pt x="244011" y="117040"/>
                  <a:pt x="234486" y="159373"/>
                </a:cubicBezTo>
                <a:cubicBezTo>
                  <a:pt x="224961" y="201706"/>
                  <a:pt x="217023" y="222344"/>
                  <a:pt x="199561" y="254623"/>
                </a:cubicBezTo>
                <a:cubicBezTo>
                  <a:pt x="182099" y="286902"/>
                  <a:pt x="158286" y="320769"/>
                  <a:pt x="129711" y="353048"/>
                </a:cubicBezTo>
                <a:cubicBezTo>
                  <a:pt x="101136" y="385327"/>
                  <a:pt x="47161" y="418136"/>
                  <a:pt x="28111" y="448298"/>
                </a:cubicBezTo>
                <a:cubicBezTo>
                  <a:pt x="9061" y="478461"/>
                  <a:pt x="15411" y="534023"/>
                  <a:pt x="15411" y="534023"/>
                </a:cubicBezTo>
                <a:cubicBezTo>
                  <a:pt x="12765" y="545136"/>
                  <a:pt x="-15810" y="560481"/>
                  <a:pt x="12236" y="514973"/>
                </a:cubicBezTo>
                <a:cubicBezTo>
                  <a:pt x="40282" y="469465"/>
                  <a:pt x="166224" y="292194"/>
                  <a:pt x="183686" y="260973"/>
                </a:cubicBezTo>
                <a:cubicBezTo>
                  <a:pt x="201148" y="229752"/>
                  <a:pt x="112778" y="333998"/>
                  <a:pt x="117011" y="327648"/>
                </a:cubicBezTo>
                <a:cubicBezTo>
                  <a:pt x="121244" y="321298"/>
                  <a:pt x="186332" y="273673"/>
                  <a:pt x="209086" y="222873"/>
                </a:cubicBezTo>
                <a:cubicBezTo>
                  <a:pt x="231840" y="172073"/>
                  <a:pt x="252478" y="11206"/>
                  <a:pt x="256711" y="6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D19BF2D2-6668-C66B-FD73-5A66E5BAF34C}"/>
              </a:ext>
            </a:extLst>
          </p:cNvPr>
          <p:cNvSpPr/>
          <p:nvPr/>
        </p:nvSpPr>
        <p:spPr>
          <a:xfrm>
            <a:off x="7023089" y="3754955"/>
            <a:ext cx="142940" cy="51870"/>
          </a:xfrm>
          <a:custGeom>
            <a:avLst/>
            <a:gdLst>
              <a:gd name="connsiteX0" fmla="*/ 11 w 142940"/>
              <a:gd name="connsiteY0" fmla="*/ 42345 h 51870"/>
              <a:gd name="connsiteX1" fmla="*/ 92086 w 142940"/>
              <a:gd name="connsiteY1" fmla="*/ 16945 h 51870"/>
              <a:gd name="connsiteX2" fmla="*/ 142886 w 142940"/>
              <a:gd name="connsiteY2" fmla="*/ 51870 h 51870"/>
              <a:gd name="connsiteX3" fmla="*/ 101611 w 142940"/>
              <a:gd name="connsiteY3" fmla="*/ 16945 h 51870"/>
              <a:gd name="connsiteX4" fmla="*/ 85736 w 142940"/>
              <a:gd name="connsiteY4" fmla="*/ 1070 h 51870"/>
              <a:gd name="connsiteX5" fmla="*/ 11 w 142940"/>
              <a:gd name="connsiteY5" fmla="*/ 42345 h 51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940" h="51870">
                <a:moveTo>
                  <a:pt x="11" y="42345"/>
                </a:moveTo>
                <a:cubicBezTo>
                  <a:pt x="1069" y="44991"/>
                  <a:pt x="68273" y="15357"/>
                  <a:pt x="92086" y="16945"/>
                </a:cubicBezTo>
                <a:cubicBezTo>
                  <a:pt x="115899" y="18533"/>
                  <a:pt x="141299" y="51870"/>
                  <a:pt x="142886" y="51870"/>
                </a:cubicBezTo>
                <a:cubicBezTo>
                  <a:pt x="144473" y="51870"/>
                  <a:pt x="111136" y="25412"/>
                  <a:pt x="101611" y="16945"/>
                </a:cubicBezTo>
                <a:cubicBezTo>
                  <a:pt x="92086" y="8478"/>
                  <a:pt x="101611" y="-3692"/>
                  <a:pt x="85736" y="1070"/>
                </a:cubicBezTo>
                <a:cubicBezTo>
                  <a:pt x="69861" y="5832"/>
                  <a:pt x="-1047" y="39699"/>
                  <a:pt x="11" y="423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DF3AD2CE-5B69-9555-11DE-B31C6627C734}"/>
              </a:ext>
            </a:extLst>
          </p:cNvPr>
          <p:cNvSpPr/>
          <p:nvPr/>
        </p:nvSpPr>
        <p:spPr>
          <a:xfrm>
            <a:off x="7019592" y="3802183"/>
            <a:ext cx="124165" cy="46105"/>
          </a:xfrm>
          <a:custGeom>
            <a:avLst/>
            <a:gdLst>
              <a:gd name="connsiteX0" fmla="*/ 333 w 124165"/>
              <a:gd name="connsiteY0" fmla="*/ 10992 h 46105"/>
              <a:gd name="connsiteX1" fmla="*/ 82883 w 124165"/>
              <a:gd name="connsiteY1" fmla="*/ 1467 h 46105"/>
              <a:gd name="connsiteX2" fmla="*/ 124158 w 124165"/>
              <a:gd name="connsiteY2" fmla="*/ 45917 h 46105"/>
              <a:gd name="connsiteX3" fmla="*/ 86058 w 124165"/>
              <a:gd name="connsiteY3" fmla="*/ 17342 h 46105"/>
              <a:gd name="connsiteX4" fmla="*/ 54308 w 124165"/>
              <a:gd name="connsiteY4" fmla="*/ 14167 h 46105"/>
              <a:gd name="connsiteX5" fmla="*/ 333 w 124165"/>
              <a:gd name="connsiteY5" fmla="*/ 10992 h 46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165" h="46105">
                <a:moveTo>
                  <a:pt x="333" y="10992"/>
                </a:moveTo>
                <a:cubicBezTo>
                  <a:pt x="5095" y="8875"/>
                  <a:pt x="62246" y="-4354"/>
                  <a:pt x="82883" y="1467"/>
                </a:cubicBezTo>
                <a:cubicBezTo>
                  <a:pt x="103520" y="7288"/>
                  <a:pt x="123629" y="43271"/>
                  <a:pt x="124158" y="45917"/>
                </a:cubicBezTo>
                <a:cubicBezTo>
                  <a:pt x="124687" y="48563"/>
                  <a:pt x="97700" y="22634"/>
                  <a:pt x="86058" y="17342"/>
                </a:cubicBezTo>
                <a:cubicBezTo>
                  <a:pt x="74416" y="12050"/>
                  <a:pt x="65420" y="14696"/>
                  <a:pt x="54308" y="14167"/>
                </a:cubicBezTo>
                <a:cubicBezTo>
                  <a:pt x="43196" y="13638"/>
                  <a:pt x="-4429" y="13109"/>
                  <a:pt x="333" y="109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9E63E0A8-4C3F-9CEA-9B68-D7728DA5B357}"/>
              </a:ext>
            </a:extLst>
          </p:cNvPr>
          <p:cNvSpPr/>
          <p:nvPr/>
        </p:nvSpPr>
        <p:spPr>
          <a:xfrm>
            <a:off x="7208894" y="2908697"/>
            <a:ext cx="744809" cy="506068"/>
          </a:xfrm>
          <a:custGeom>
            <a:avLst/>
            <a:gdLst>
              <a:gd name="connsiteX0" fmla="*/ 1531 w 744809"/>
              <a:gd name="connsiteY0" fmla="*/ 126603 h 506068"/>
              <a:gd name="connsiteX1" fmla="*/ 61856 w 744809"/>
              <a:gd name="connsiteY1" fmla="*/ 94853 h 506068"/>
              <a:gd name="connsiteX2" fmla="*/ 115831 w 744809"/>
              <a:gd name="connsiteY2" fmla="*/ 31353 h 506068"/>
              <a:gd name="connsiteX3" fmla="*/ 252356 w 744809"/>
              <a:gd name="connsiteY3" fmla="*/ 18653 h 506068"/>
              <a:gd name="connsiteX4" fmla="*/ 325381 w 744809"/>
              <a:gd name="connsiteY4" fmla="*/ 18653 h 506068"/>
              <a:gd name="connsiteX5" fmla="*/ 506356 w 744809"/>
              <a:gd name="connsiteY5" fmla="*/ 94853 h 506068"/>
              <a:gd name="connsiteX6" fmla="*/ 353956 w 744809"/>
              <a:gd name="connsiteY6" fmla="*/ 12303 h 506068"/>
              <a:gd name="connsiteX7" fmla="*/ 455556 w 744809"/>
              <a:gd name="connsiteY7" fmla="*/ 63103 h 506068"/>
              <a:gd name="connsiteX8" fmla="*/ 544456 w 744809"/>
              <a:gd name="connsiteY8" fmla="*/ 120253 h 506068"/>
              <a:gd name="connsiteX9" fmla="*/ 627006 w 744809"/>
              <a:gd name="connsiteY9" fmla="*/ 209153 h 506068"/>
              <a:gd name="connsiteX10" fmla="*/ 741306 w 744809"/>
              <a:gd name="connsiteY10" fmla="*/ 498078 h 506068"/>
              <a:gd name="connsiteX11" fmla="*/ 709556 w 744809"/>
              <a:gd name="connsiteY11" fmla="*/ 406003 h 506068"/>
              <a:gd name="connsiteX12" fmla="*/ 649231 w 744809"/>
              <a:gd name="connsiteY12" fmla="*/ 202803 h 506068"/>
              <a:gd name="connsiteX13" fmla="*/ 522231 w 744809"/>
              <a:gd name="connsiteY13" fmla="*/ 129778 h 506068"/>
              <a:gd name="connsiteX14" fmla="*/ 588906 w 744809"/>
              <a:gd name="connsiteY14" fmla="*/ 196453 h 506068"/>
              <a:gd name="connsiteX15" fmla="*/ 369831 w 744809"/>
              <a:gd name="connsiteY15" fmla="*/ 25003 h 506068"/>
              <a:gd name="connsiteX16" fmla="*/ 246006 w 744809"/>
              <a:gd name="connsiteY16" fmla="*/ 2778 h 506068"/>
              <a:gd name="connsiteX17" fmla="*/ 211081 w 744809"/>
              <a:gd name="connsiteY17" fmla="*/ 2778 h 506068"/>
              <a:gd name="connsiteX18" fmla="*/ 128531 w 744809"/>
              <a:gd name="connsiteY18" fmla="*/ 25003 h 506068"/>
              <a:gd name="connsiteX19" fmla="*/ 1531 w 744809"/>
              <a:gd name="connsiteY19" fmla="*/ 126603 h 506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44809" h="506068">
                <a:moveTo>
                  <a:pt x="1531" y="126603"/>
                </a:moveTo>
                <a:cubicBezTo>
                  <a:pt x="-9582" y="138245"/>
                  <a:pt x="42806" y="110728"/>
                  <a:pt x="61856" y="94853"/>
                </a:cubicBezTo>
                <a:cubicBezTo>
                  <a:pt x="80906" y="78978"/>
                  <a:pt x="84081" y="44053"/>
                  <a:pt x="115831" y="31353"/>
                </a:cubicBezTo>
                <a:cubicBezTo>
                  <a:pt x="147581" y="18653"/>
                  <a:pt x="217431" y="20770"/>
                  <a:pt x="252356" y="18653"/>
                </a:cubicBezTo>
                <a:cubicBezTo>
                  <a:pt x="287281" y="16536"/>
                  <a:pt x="283048" y="5953"/>
                  <a:pt x="325381" y="18653"/>
                </a:cubicBezTo>
                <a:cubicBezTo>
                  <a:pt x="367714" y="31353"/>
                  <a:pt x="501594" y="95911"/>
                  <a:pt x="506356" y="94853"/>
                </a:cubicBezTo>
                <a:cubicBezTo>
                  <a:pt x="511118" y="93795"/>
                  <a:pt x="362423" y="17595"/>
                  <a:pt x="353956" y="12303"/>
                </a:cubicBezTo>
                <a:cubicBezTo>
                  <a:pt x="345489" y="7011"/>
                  <a:pt x="423806" y="45111"/>
                  <a:pt x="455556" y="63103"/>
                </a:cubicBezTo>
                <a:cubicBezTo>
                  <a:pt x="487306" y="81095"/>
                  <a:pt x="515881" y="95911"/>
                  <a:pt x="544456" y="120253"/>
                </a:cubicBezTo>
                <a:cubicBezTo>
                  <a:pt x="573031" y="144595"/>
                  <a:pt x="594198" y="146182"/>
                  <a:pt x="627006" y="209153"/>
                </a:cubicBezTo>
                <a:cubicBezTo>
                  <a:pt x="659814" y="272124"/>
                  <a:pt x="727548" y="465270"/>
                  <a:pt x="741306" y="498078"/>
                </a:cubicBezTo>
                <a:cubicBezTo>
                  <a:pt x="755064" y="530886"/>
                  <a:pt x="724902" y="455216"/>
                  <a:pt x="709556" y="406003"/>
                </a:cubicBezTo>
                <a:cubicBezTo>
                  <a:pt x="694210" y="356790"/>
                  <a:pt x="680452" y="248840"/>
                  <a:pt x="649231" y="202803"/>
                </a:cubicBezTo>
                <a:cubicBezTo>
                  <a:pt x="618010" y="156766"/>
                  <a:pt x="532285" y="130836"/>
                  <a:pt x="522231" y="129778"/>
                </a:cubicBezTo>
                <a:cubicBezTo>
                  <a:pt x="512177" y="128720"/>
                  <a:pt x="614306" y="213916"/>
                  <a:pt x="588906" y="196453"/>
                </a:cubicBezTo>
                <a:cubicBezTo>
                  <a:pt x="563506" y="178990"/>
                  <a:pt x="426981" y="57282"/>
                  <a:pt x="369831" y="25003"/>
                </a:cubicBezTo>
                <a:cubicBezTo>
                  <a:pt x="312681" y="-7276"/>
                  <a:pt x="272464" y="6482"/>
                  <a:pt x="246006" y="2778"/>
                </a:cubicBezTo>
                <a:cubicBezTo>
                  <a:pt x="219548" y="-926"/>
                  <a:pt x="230660" y="-926"/>
                  <a:pt x="211081" y="2778"/>
                </a:cubicBezTo>
                <a:cubicBezTo>
                  <a:pt x="191502" y="6482"/>
                  <a:pt x="161869" y="6482"/>
                  <a:pt x="128531" y="25003"/>
                </a:cubicBezTo>
                <a:cubicBezTo>
                  <a:pt x="95194" y="43524"/>
                  <a:pt x="12644" y="114961"/>
                  <a:pt x="1531" y="126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86B8DEFA-A433-7B1E-F8C8-DCE9C353BAF7}"/>
              </a:ext>
            </a:extLst>
          </p:cNvPr>
          <p:cNvSpPr/>
          <p:nvPr/>
        </p:nvSpPr>
        <p:spPr>
          <a:xfrm>
            <a:off x="7048249" y="3202624"/>
            <a:ext cx="136861" cy="102604"/>
          </a:xfrm>
          <a:custGeom>
            <a:avLst/>
            <a:gdLst>
              <a:gd name="connsiteX0" fmla="*/ 79626 w 136861"/>
              <a:gd name="connsiteY0" fmla="*/ 951 h 102604"/>
              <a:gd name="connsiteX1" fmla="*/ 251 w 136861"/>
              <a:gd name="connsiteY1" fmla="*/ 99376 h 102604"/>
              <a:gd name="connsiteX2" fmla="*/ 57401 w 136861"/>
              <a:gd name="connsiteY2" fmla="*/ 64451 h 102604"/>
              <a:gd name="connsiteX3" fmla="*/ 136776 w 136861"/>
              <a:gd name="connsiteY3" fmla="*/ 48576 h 102604"/>
              <a:gd name="connsiteX4" fmla="*/ 41526 w 136861"/>
              <a:gd name="connsiteY4" fmla="*/ 61276 h 102604"/>
              <a:gd name="connsiteX5" fmla="*/ 6601 w 136861"/>
              <a:gd name="connsiteY5" fmla="*/ 102551 h 102604"/>
              <a:gd name="connsiteX6" fmla="*/ 9776 w 136861"/>
              <a:gd name="connsiteY6" fmla="*/ 51751 h 102604"/>
              <a:gd name="connsiteX7" fmla="*/ 79626 w 136861"/>
              <a:gd name="connsiteY7" fmla="*/ 951 h 102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861" h="102604">
                <a:moveTo>
                  <a:pt x="79626" y="951"/>
                </a:moveTo>
                <a:cubicBezTo>
                  <a:pt x="78038" y="8889"/>
                  <a:pt x="3955" y="88793"/>
                  <a:pt x="251" y="99376"/>
                </a:cubicBezTo>
                <a:cubicBezTo>
                  <a:pt x="-3453" y="109959"/>
                  <a:pt x="34647" y="72918"/>
                  <a:pt x="57401" y="64451"/>
                </a:cubicBezTo>
                <a:cubicBezTo>
                  <a:pt x="80155" y="55984"/>
                  <a:pt x="139422" y="49105"/>
                  <a:pt x="136776" y="48576"/>
                </a:cubicBezTo>
                <a:cubicBezTo>
                  <a:pt x="134130" y="48047"/>
                  <a:pt x="63222" y="52280"/>
                  <a:pt x="41526" y="61276"/>
                </a:cubicBezTo>
                <a:cubicBezTo>
                  <a:pt x="19830" y="70272"/>
                  <a:pt x="11893" y="104138"/>
                  <a:pt x="6601" y="102551"/>
                </a:cubicBezTo>
                <a:cubicBezTo>
                  <a:pt x="1309" y="100964"/>
                  <a:pt x="1309" y="66568"/>
                  <a:pt x="9776" y="51751"/>
                </a:cubicBezTo>
                <a:cubicBezTo>
                  <a:pt x="18243" y="36934"/>
                  <a:pt x="81214" y="-6987"/>
                  <a:pt x="79626" y="9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4C6AEB38-D362-4D61-8349-481459A319C6}"/>
              </a:ext>
            </a:extLst>
          </p:cNvPr>
          <p:cNvSpPr/>
          <p:nvPr/>
        </p:nvSpPr>
        <p:spPr>
          <a:xfrm>
            <a:off x="7033429" y="3260477"/>
            <a:ext cx="203423" cy="448209"/>
          </a:xfrm>
          <a:custGeom>
            <a:avLst/>
            <a:gdLst>
              <a:gd name="connsiteX0" fmla="*/ 151596 w 203423"/>
              <a:gd name="connsiteY0" fmla="*/ 248 h 448209"/>
              <a:gd name="connsiteX1" fmla="*/ 186521 w 203423"/>
              <a:gd name="connsiteY1" fmla="*/ 79623 h 448209"/>
              <a:gd name="connsiteX2" fmla="*/ 189696 w 203423"/>
              <a:gd name="connsiteY2" fmla="*/ 114548 h 448209"/>
              <a:gd name="connsiteX3" fmla="*/ 192871 w 203423"/>
              <a:gd name="connsiteY3" fmla="*/ 190748 h 448209"/>
              <a:gd name="connsiteX4" fmla="*/ 135721 w 203423"/>
              <a:gd name="connsiteY4" fmla="*/ 244723 h 448209"/>
              <a:gd name="connsiteX5" fmla="*/ 126196 w 203423"/>
              <a:gd name="connsiteY5" fmla="*/ 263773 h 448209"/>
              <a:gd name="connsiteX6" fmla="*/ 110321 w 203423"/>
              <a:gd name="connsiteY6" fmla="*/ 292348 h 448209"/>
              <a:gd name="connsiteX7" fmla="*/ 15071 w 203423"/>
              <a:gd name="connsiteY7" fmla="*/ 320923 h 448209"/>
              <a:gd name="connsiteX8" fmla="*/ 8721 w 203423"/>
              <a:gd name="connsiteY8" fmla="*/ 355848 h 448209"/>
              <a:gd name="connsiteX9" fmla="*/ 2371 w 203423"/>
              <a:gd name="connsiteY9" fmla="*/ 441573 h 448209"/>
              <a:gd name="connsiteX10" fmla="*/ 2371 w 203423"/>
              <a:gd name="connsiteY10" fmla="*/ 428873 h 448209"/>
              <a:gd name="connsiteX11" fmla="*/ 30946 w 203423"/>
              <a:gd name="connsiteY11" fmla="*/ 320923 h 448209"/>
              <a:gd name="connsiteX12" fmla="*/ 34121 w 203423"/>
              <a:gd name="connsiteY12" fmla="*/ 333623 h 448209"/>
              <a:gd name="connsiteX13" fmla="*/ 110321 w 203423"/>
              <a:gd name="connsiteY13" fmla="*/ 292348 h 448209"/>
              <a:gd name="connsiteX14" fmla="*/ 100796 w 203423"/>
              <a:gd name="connsiteY14" fmla="*/ 305048 h 448209"/>
              <a:gd name="connsiteX15" fmla="*/ 176996 w 203423"/>
              <a:gd name="connsiteY15" fmla="*/ 225673 h 448209"/>
              <a:gd name="connsiteX16" fmla="*/ 202396 w 203423"/>
              <a:gd name="connsiteY16" fmla="*/ 187573 h 448209"/>
              <a:gd name="connsiteX17" fmla="*/ 196046 w 203423"/>
              <a:gd name="connsiteY17" fmla="*/ 108198 h 448209"/>
              <a:gd name="connsiteX18" fmla="*/ 151596 w 203423"/>
              <a:gd name="connsiteY18" fmla="*/ 248 h 448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3423" h="448209">
                <a:moveTo>
                  <a:pt x="151596" y="248"/>
                </a:moveTo>
                <a:cubicBezTo>
                  <a:pt x="150009" y="-4514"/>
                  <a:pt x="180171" y="60573"/>
                  <a:pt x="186521" y="79623"/>
                </a:cubicBezTo>
                <a:cubicBezTo>
                  <a:pt x="192871" y="98673"/>
                  <a:pt x="188638" y="96027"/>
                  <a:pt x="189696" y="114548"/>
                </a:cubicBezTo>
                <a:cubicBezTo>
                  <a:pt x="190754" y="133069"/>
                  <a:pt x="201867" y="169052"/>
                  <a:pt x="192871" y="190748"/>
                </a:cubicBezTo>
                <a:cubicBezTo>
                  <a:pt x="183875" y="212444"/>
                  <a:pt x="146834" y="232552"/>
                  <a:pt x="135721" y="244723"/>
                </a:cubicBezTo>
                <a:cubicBezTo>
                  <a:pt x="124608" y="256894"/>
                  <a:pt x="130429" y="255836"/>
                  <a:pt x="126196" y="263773"/>
                </a:cubicBezTo>
                <a:cubicBezTo>
                  <a:pt x="121963" y="271710"/>
                  <a:pt x="128842" y="282823"/>
                  <a:pt x="110321" y="292348"/>
                </a:cubicBezTo>
                <a:cubicBezTo>
                  <a:pt x="91800" y="301873"/>
                  <a:pt x="32004" y="310340"/>
                  <a:pt x="15071" y="320923"/>
                </a:cubicBezTo>
                <a:cubicBezTo>
                  <a:pt x="-1862" y="331506"/>
                  <a:pt x="10838" y="335740"/>
                  <a:pt x="8721" y="355848"/>
                </a:cubicBezTo>
                <a:cubicBezTo>
                  <a:pt x="6604" y="375956"/>
                  <a:pt x="2371" y="441573"/>
                  <a:pt x="2371" y="441573"/>
                </a:cubicBezTo>
                <a:cubicBezTo>
                  <a:pt x="1313" y="453744"/>
                  <a:pt x="-2391" y="448981"/>
                  <a:pt x="2371" y="428873"/>
                </a:cubicBezTo>
                <a:cubicBezTo>
                  <a:pt x="7133" y="408765"/>
                  <a:pt x="30946" y="320923"/>
                  <a:pt x="30946" y="320923"/>
                </a:cubicBezTo>
                <a:cubicBezTo>
                  <a:pt x="36238" y="305048"/>
                  <a:pt x="20892" y="338385"/>
                  <a:pt x="34121" y="333623"/>
                </a:cubicBezTo>
                <a:cubicBezTo>
                  <a:pt x="47350" y="328861"/>
                  <a:pt x="110321" y="292348"/>
                  <a:pt x="110321" y="292348"/>
                </a:cubicBezTo>
                <a:cubicBezTo>
                  <a:pt x="121433" y="287586"/>
                  <a:pt x="89684" y="316160"/>
                  <a:pt x="100796" y="305048"/>
                </a:cubicBezTo>
                <a:cubicBezTo>
                  <a:pt x="111908" y="293936"/>
                  <a:pt x="160063" y="245252"/>
                  <a:pt x="176996" y="225673"/>
                </a:cubicBezTo>
                <a:cubicBezTo>
                  <a:pt x="193929" y="206094"/>
                  <a:pt x="199221" y="207152"/>
                  <a:pt x="202396" y="187573"/>
                </a:cubicBezTo>
                <a:cubicBezTo>
                  <a:pt x="205571" y="167994"/>
                  <a:pt x="200808" y="137302"/>
                  <a:pt x="196046" y="108198"/>
                </a:cubicBezTo>
                <a:cubicBezTo>
                  <a:pt x="191284" y="79094"/>
                  <a:pt x="153183" y="5010"/>
                  <a:pt x="151596" y="2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6D3B8A26-0826-EC02-3AB4-FEE1DD46A71E}"/>
              </a:ext>
            </a:extLst>
          </p:cNvPr>
          <p:cNvSpPr/>
          <p:nvPr/>
        </p:nvSpPr>
        <p:spPr>
          <a:xfrm>
            <a:off x="6219495" y="3479659"/>
            <a:ext cx="193932" cy="521796"/>
          </a:xfrm>
          <a:custGeom>
            <a:avLst/>
            <a:gdLst>
              <a:gd name="connsiteX0" fmla="*/ 330 w 193932"/>
              <a:gd name="connsiteY0" fmla="*/ 141 h 521796"/>
              <a:gd name="connsiteX1" fmla="*/ 16205 w 193932"/>
              <a:gd name="connsiteY1" fmla="*/ 146191 h 521796"/>
              <a:gd name="connsiteX2" fmla="*/ 3505 w 193932"/>
              <a:gd name="connsiteY2" fmla="*/ 200166 h 521796"/>
              <a:gd name="connsiteX3" fmla="*/ 92405 w 193932"/>
              <a:gd name="connsiteY3" fmla="*/ 397016 h 521796"/>
              <a:gd name="connsiteX4" fmla="*/ 190830 w 193932"/>
              <a:gd name="connsiteY4" fmla="*/ 520841 h 521796"/>
              <a:gd name="connsiteX5" fmla="*/ 159080 w 193932"/>
              <a:gd name="connsiteY5" fmla="*/ 447816 h 521796"/>
              <a:gd name="connsiteX6" fmla="*/ 57480 w 193932"/>
              <a:gd name="connsiteY6" fmla="*/ 330341 h 521796"/>
              <a:gd name="connsiteX7" fmla="*/ 22555 w 193932"/>
              <a:gd name="connsiteY7" fmla="*/ 200166 h 521796"/>
              <a:gd name="connsiteX8" fmla="*/ 32080 w 193932"/>
              <a:gd name="connsiteY8" fmla="*/ 120791 h 521796"/>
              <a:gd name="connsiteX9" fmla="*/ 330 w 193932"/>
              <a:gd name="connsiteY9" fmla="*/ 141 h 521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3932" h="521796">
                <a:moveTo>
                  <a:pt x="330" y="141"/>
                </a:moveTo>
                <a:cubicBezTo>
                  <a:pt x="-2316" y="4374"/>
                  <a:pt x="15676" y="112854"/>
                  <a:pt x="16205" y="146191"/>
                </a:cubicBezTo>
                <a:cubicBezTo>
                  <a:pt x="16734" y="179528"/>
                  <a:pt x="-9195" y="158362"/>
                  <a:pt x="3505" y="200166"/>
                </a:cubicBezTo>
                <a:cubicBezTo>
                  <a:pt x="16205" y="241970"/>
                  <a:pt x="61184" y="343570"/>
                  <a:pt x="92405" y="397016"/>
                </a:cubicBezTo>
                <a:cubicBezTo>
                  <a:pt x="123626" y="450462"/>
                  <a:pt x="179718" y="512374"/>
                  <a:pt x="190830" y="520841"/>
                </a:cubicBezTo>
                <a:cubicBezTo>
                  <a:pt x="201942" y="529308"/>
                  <a:pt x="181305" y="479566"/>
                  <a:pt x="159080" y="447816"/>
                </a:cubicBezTo>
                <a:cubicBezTo>
                  <a:pt x="136855" y="416066"/>
                  <a:pt x="80234" y="371616"/>
                  <a:pt x="57480" y="330341"/>
                </a:cubicBezTo>
                <a:cubicBezTo>
                  <a:pt x="34726" y="289066"/>
                  <a:pt x="26788" y="235091"/>
                  <a:pt x="22555" y="200166"/>
                </a:cubicBezTo>
                <a:cubicBezTo>
                  <a:pt x="18322" y="165241"/>
                  <a:pt x="32609" y="153599"/>
                  <a:pt x="32080" y="120791"/>
                </a:cubicBezTo>
                <a:cubicBezTo>
                  <a:pt x="31551" y="87983"/>
                  <a:pt x="2976" y="-4092"/>
                  <a:pt x="330" y="1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40811466-1A6E-85AC-5517-98F24226195E}"/>
              </a:ext>
            </a:extLst>
          </p:cNvPr>
          <p:cNvSpPr/>
          <p:nvPr/>
        </p:nvSpPr>
        <p:spPr>
          <a:xfrm>
            <a:off x="6422666" y="3836421"/>
            <a:ext cx="408139" cy="189479"/>
          </a:xfrm>
          <a:custGeom>
            <a:avLst/>
            <a:gdLst>
              <a:gd name="connsiteX0" fmla="*/ 359 w 408139"/>
              <a:gd name="connsiteY0" fmla="*/ 189479 h 189479"/>
              <a:gd name="connsiteX1" fmla="*/ 152759 w 408139"/>
              <a:gd name="connsiteY1" fmla="*/ 132329 h 189479"/>
              <a:gd name="connsiteX2" fmla="*/ 397234 w 408139"/>
              <a:gd name="connsiteY2" fmla="*/ 5329 h 189479"/>
              <a:gd name="connsiteX3" fmla="*/ 349609 w 408139"/>
              <a:gd name="connsiteY3" fmla="*/ 33904 h 189479"/>
              <a:gd name="connsiteX4" fmla="*/ 206734 w 408139"/>
              <a:gd name="connsiteY4" fmla="*/ 125979 h 189479"/>
              <a:gd name="connsiteX5" fmla="*/ 235309 w 408139"/>
              <a:gd name="connsiteY5" fmla="*/ 110104 h 189479"/>
              <a:gd name="connsiteX6" fmla="*/ 114659 w 408139"/>
              <a:gd name="connsiteY6" fmla="*/ 132329 h 189479"/>
              <a:gd name="connsiteX7" fmla="*/ 359 w 408139"/>
              <a:gd name="connsiteY7" fmla="*/ 189479 h 189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8139" h="189479">
                <a:moveTo>
                  <a:pt x="359" y="189479"/>
                </a:moveTo>
                <a:cubicBezTo>
                  <a:pt x="6709" y="189479"/>
                  <a:pt x="86613" y="163021"/>
                  <a:pt x="152759" y="132329"/>
                </a:cubicBezTo>
                <a:cubicBezTo>
                  <a:pt x="218905" y="101637"/>
                  <a:pt x="364426" y="21733"/>
                  <a:pt x="397234" y="5329"/>
                </a:cubicBezTo>
                <a:cubicBezTo>
                  <a:pt x="430042" y="-11075"/>
                  <a:pt x="381359" y="13796"/>
                  <a:pt x="349609" y="33904"/>
                </a:cubicBezTo>
                <a:cubicBezTo>
                  <a:pt x="317859" y="54012"/>
                  <a:pt x="225784" y="113279"/>
                  <a:pt x="206734" y="125979"/>
                </a:cubicBezTo>
                <a:cubicBezTo>
                  <a:pt x="187684" y="138679"/>
                  <a:pt x="250655" y="109046"/>
                  <a:pt x="235309" y="110104"/>
                </a:cubicBezTo>
                <a:cubicBezTo>
                  <a:pt x="219963" y="111162"/>
                  <a:pt x="155934" y="121217"/>
                  <a:pt x="114659" y="132329"/>
                </a:cubicBezTo>
                <a:cubicBezTo>
                  <a:pt x="73384" y="143441"/>
                  <a:pt x="-5991" y="189479"/>
                  <a:pt x="359" y="1894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38E7E37A-DAC8-3929-6127-67F9606BD088}"/>
              </a:ext>
            </a:extLst>
          </p:cNvPr>
          <p:cNvSpPr/>
          <p:nvPr/>
        </p:nvSpPr>
        <p:spPr>
          <a:xfrm>
            <a:off x="6607103" y="3959208"/>
            <a:ext cx="41381" cy="142909"/>
          </a:xfrm>
          <a:custGeom>
            <a:avLst/>
            <a:gdLst>
              <a:gd name="connsiteX0" fmla="*/ 72 w 41381"/>
              <a:gd name="connsiteY0" fmla="*/ 17 h 142909"/>
              <a:gd name="connsiteX1" fmla="*/ 38172 w 41381"/>
              <a:gd name="connsiteY1" fmla="*/ 73042 h 142909"/>
              <a:gd name="connsiteX2" fmla="*/ 38172 w 41381"/>
              <a:gd name="connsiteY2" fmla="*/ 142892 h 142909"/>
              <a:gd name="connsiteX3" fmla="*/ 28647 w 41381"/>
              <a:gd name="connsiteY3" fmla="*/ 66692 h 142909"/>
              <a:gd name="connsiteX4" fmla="*/ 72 w 41381"/>
              <a:gd name="connsiteY4" fmla="*/ 17 h 142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381" h="142909">
                <a:moveTo>
                  <a:pt x="72" y="17"/>
                </a:moveTo>
                <a:cubicBezTo>
                  <a:pt x="1660" y="1075"/>
                  <a:pt x="31822" y="49230"/>
                  <a:pt x="38172" y="73042"/>
                </a:cubicBezTo>
                <a:cubicBezTo>
                  <a:pt x="44522" y="96854"/>
                  <a:pt x="39760" y="143950"/>
                  <a:pt x="38172" y="142892"/>
                </a:cubicBezTo>
                <a:cubicBezTo>
                  <a:pt x="36584" y="141834"/>
                  <a:pt x="33939" y="87329"/>
                  <a:pt x="28647" y="66692"/>
                </a:cubicBezTo>
                <a:cubicBezTo>
                  <a:pt x="23355" y="46055"/>
                  <a:pt x="-1516" y="-1041"/>
                  <a:pt x="72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B2C27C3F-2D19-5BBB-E7DA-B603562D83CC}"/>
              </a:ext>
            </a:extLst>
          </p:cNvPr>
          <p:cNvSpPr/>
          <p:nvPr/>
        </p:nvSpPr>
        <p:spPr>
          <a:xfrm>
            <a:off x="6225858" y="3285980"/>
            <a:ext cx="159491" cy="89811"/>
          </a:xfrm>
          <a:custGeom>
            <a:avLst/>
            <a:gdLst>
              <a:gd name="connsiteX0" fmla="*/ 317 w 159491"/>
              <a:gd name="connsiteY0" fmla="*/ 22370 h 89811"/>
              <a:gd name="connsiteX1" fmla="*/ 76517 w 159491"/>
              <a:gd name="connsiteY1" fmla="*/ 16020 h 89811"/>
              <a:gd name="connsiteX2" fmla="*/ 98742 w 159491"/>
              <a:gd name="connsiteY2" fmla="*/ 25545 h 89811"/>
              <a:gd name="connsiteX3" fmla="*/ 98742 w 159491"/>
              <a:gd name="connsiteY3" fmla="*/ 19195 h 89811"/>
              <a:gd name="connsiteX4" fmla="*/ 136842 w 159491"/>
              <a:gd name="connsiteY4" fmla="*/ 63645 h 89811"/>
              <a:gd name="connsiteX5" fmla="*/ 159067 w 159491"/>
              <a:gd name="connsiteY5" fmla="*/ 89045 h 89811"/>
              <a:gd name="connsiteX6" fmla="*/ 117792 w 159491"/>
              <a:gd name="connsiteY6" fmla="*/ 35070 h 89811"/>
              <a:gd name="connsiteX7" fmla="*/ 51117 w 159491"/>
              <a:gd name="connsiteY7" fmla="*/ 145 h 89811"/>
              <a:gd name="connsiteX8" fmla="*/ 317 w 159491"/>
              <a:gd name="connsiteY8" fmla="*/ 22370 h 89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9491" h="89811">
                <a:moveTo>
                  <a:pt x="317" y="22370"/>
                </a:moveTo>
                <a:cubicBezTo>
                  <a:pt x="4550" y="25016"/>
                  <a:pt x="60113" y="15491"/>
                  <a:pt x="76517" y="16020"/>
                </a:cubicBezTo>
                <a:cubicBezTo>
                  <a:pt x="92921" y="16549"/>
                  <a:pt x="98742" y="25545"/>
                  <a:pt x="98742" y="25545"/>
                </a:cubicBezTo>
                <a:cubicBezTo>
                  <a:pt x="102446" y="26074"/>
                  <a:pt x="92392" y="12845"/>
                  <a:pt x="98742" y="19195"/>
                </a:cubicBezTo>
                <a:cubicBezTo>
                  <a:pt x="105092" y="25545"/>
                  <a:pt x="126788" y="52003"/>
                  <a:pt x="136842" y="63645"/>
                </a:cubicBezTo>
                <a:cubicBezTo>
                  <a:pt x="146896" y="75287"/>
                  <a:pt x="162242" y="93807"/>
                  <a:pt x="159067" y="89045"/>
                </a:cubicBezTo>
                <a:cubicBezTo>
                  <a:pt x="155892" y="84283"/>
                  <a:pt x="135784" y="49887"/>
                  <a:pt x="117792" y="35070"/>
                </a:cubicBezTo>
                <a:cubicBezTo>
                  <a:pt x="99800" y="20253"/>
                  <a:pt x="66992" y="2262"/>
                  <a:pt x="51117" y="145"/>
                </a:cubicBezTo>
                <a:cubicBezTo>
                  <a:pt x="35242" y="-1972"/>
                  <a:pt x="-3916" y="19724"/>
                  <a:pt x="317" y="223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FD21165F-8955-EA96-BCA9-E5F28A2EBF5A}"/>
              </a:ext>
            </a:extLst>
          </p:cNvPr>
          <p:cNvSpPr/>
          <p:nvPr/>
        </p:nvSpPr>
        <p:spPr>
          <a:xfrm>
            <a:off x="6530329" y="3235142"/>
            <a:ext cx="149899" cy="47814"/>
          </a:xfrm>
          <a:custGeom>
            <a:avLst/>
            <a:gdLst>
              <a:gd name="connsiteX0" fmla="*/ 646 w 149899"/>
              <a:gd name="connsiteY0" fmla="*/ 47808 h 47814"/>
              <a:gd name="connsiteX1" fmla="*/ 57796 w 149899"/>
              <a:gd name="connsiteY1" fmla="*/ 9708 h 47814"/>
              <a:gd name="connsiteX2" fmla="*/ 149871 w 149899"/>
              <a:gd name="connsiteY2" fmla="*/ 12883 h 47814"/>
              <a:gd name="connsiteX3" fmla="*/ 67321 w 149899"/>
              <a:gd name="connsiteY3" fmla="*/ 183 h 47814"/>
              <a:gd name="connsiteX4" fmla="*/ 29221 w 149899"/>
              <a:gd name="connsiteY4" fmla="*/ 6533 h 47814"/>
              <a:gd name="connsiteX5" fmla="*/ 646 w 149899"/>
              <a:gd name="connsiteY5" fmla="*/ 47808 h 47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899" h="47814">
                <a:moveTo>
                  <a:pt x="646" y="47808"/>
                </a:moveTo>
                <a:cubicBezTo>
                  <a:pt x="5409" y="48337"/>
                  <a:pt x="32925" y="15529"/>
                  <a:pt x="57796" y="9708"/>
                </a:cubicBezTo>
                <a:cubicBezTo>
                  <a:pt x="82667" y="3887"/>
                  <a:pt x="148284" y="14470"/>
                  <a:pt x="149871" y="12883"/>
                </a:cubicBezTo>
                <a:cubicBezTo>
                  <a:pt x="151458" y="11296"/>
                  <a:pt x="87429" y="1241"/>
                  <a:pt x="67321" y="183"/>
                </a:cubicBezTo>
                <a:cubicBezTo>
                  <a:pt x="47213" y="-875"/>
                  <a:pt x="39804" y="2829"/>
                  <a:pt x="29221" y="6533"/>
                </a:cubicBezTo>
                <a:cubicBezTo>
                  <a:pt x="18638" y="10237"/>
                  <a:pt x="-4117" y="47279"/>
                  <a:pt x="646" y="478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0C9655BB-E608-9259-AAB9-656C56F1AFEB}"/>
              </a:ext>
            </a:extLst>
          </p:cNvPr>
          <p:cNvSpPr/>
          <p:nvPr/>
        </p:nvSpPr>
        <p:spPr>
          <a:xfrm>
            <a:off x="6203523" y="3307709"/>
            <a:ext cx="168744" cy="118467"/>
          </a:xfrm>
          <a:custGeom>
            <a:avLst/>
            <a:gdLst>
              <a:gd name="connsiteX0" fmla="*/ 427 w 168744"/>
              <a:gd name="connsiteY0" fmla="*/ 57791 h 118467"/>
              <a:gd name="connsiteX1" fmla="*/ 86152 w 168744"/>
              <a:gd name="connsiteY1" fmla="*/ 13341 h 118467"/>
              <a:gd name="connsiteX2" fmla="*/ 130602 w 168744"/>
              <a:gd name="connsiteY2" fmla="*/ 29216 h 118467"/>
              <a:gd name="connsiteX3" fmla="*/ 168702 w 168744"/>
              <a:gd name="connsiteY3" fmla="*/ 102241 h 118467"/>
              <a:gd name="connsiteX4" fmla="*/ 136952 w 168744"/>
              <a:gd name="connsiteY4" fmla="*/ 51441 h 118467"/>
              <a:gd name="connsiteX5" fmla="*/ 86152 w 168744"/>
              <a:gd name="connsiteY5" fmla="*/ 641 h 118467"/>
              <a:gd name="connsiteX6" fmla="*/ 57577 w 168744"/>
              <a:gd name="connsiteY6" fmla="*/ 29216 h 118467"/>
              <a:gd name="connsiteX7" fmla="*/ 13127 w 168744"/>
              <a:gd name="connsiteY7" fmla="*/ 118116 h 118467"/>
              <a:gd name="connsiteX8" fmla="*/ 51227 w 168744"/>
              <a:gd name="connsiteY8" fmla="*/ 60966 h 118467"/>
              <a:gd name="connsiteX9" fmla="*/ 427 w 168744"/>
              <a:gd name="connsiteY9" fmla="*/ 57791 h 118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8744" h="118467">
                <a:moveTo>
                  <a:pt x="427" y="57791"/>
                </a:moveTo>
                <a:cubicBezTo>
                  <a:pt x="6248" y="49854"/>
                  <a:pt x="64456" y="18103"/>
                  <a:pt x="86152" y="13341"/>
                </a:cubicBezTo>
                <a:cubicBezTo>
                  <a:pt x="107848" y="8579"/>
                  <a:pt x="116844" y="14399"/>
                  <a:pt x="130602" y="29216"/>
                </a:cubicBezTo>
                <a:cubicBezTo>
                  <a:pt x="144360" y="44033"/>
                  <a:pt x="167644" y="98537"/>
                  <a:pt x="168702" y="102241"/>
                </a:cubicBezTo>
                <a:cubicBezTo>
                  <a:pt x="169760" y="105945"/>
                  <a:pt x="150710" y="68374"/>
                  <a:pt x="136952" y="51441"/>
                </a:cubicBezTo>
                <a:cubicBezTo>
                  <a:pt x="123194" y="34508"/>
                  <a:pt x="99381" y="4345"/>
                  <a:pt x="86152" y="641"/>
                </a:cubicBezTo>
                <a:cubicBezTo>
                  <a:pt x="72923" y="-3063"/>
                  <a:pt x="69748" y="9637"/>
                  <a:pt x="57577" y="29216"/>
                </a:cubicBezTo>
                <a:cubicBezTo>
                  <a:pt x="45406" y="48795"/>
                  <a:pt x="14185" y="112825"/>
                  <a:pt x="13127" y="118116"/>
                </a:cubicBezTo>
                <a:cubicBezTo>
                  <a:pt x="12069" y="123407"/>
                  <a:pt x="52285" y="67316"/>
                  <a:pt x="51227" y="60966"/>
                </a:cubicBezTo>
                <a:cubicBezTo>
                  <a:pt x="50169" y="54616"/>
                  <a:pt x="-5394" y="65728"/>
                  <a:pt x="427" y="577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0EB9D3A5-DD6E-5115-B830-5F8653EE3678}"/>
              </a:ext>
            </a:extLst>
          </p:cNvPr>
          <p:cNvSpPr/>
          <p:nvPr/>
        </p:nvSpPr>
        <p:spPr>
          <a:xfrm>
            <a:off x="6203943" y="3330038"/>
            <a:ext cx="44479" cy="130538"/>
          </a:xfrm>
          <a:custGeom>
            <a:avLst/>
            <a:gdLst>
              <a:gd name="connsiteX0" fmla="*/ 7 w 44479"/>
              <a:gd name="connsiteY0" fmla="*/ 537 h 130538"/>
              <a:gd name="connsiteX1" fmla="*/ 28582 w 44479"/>
              <a:gd name="connsiteY1" fmla="*/ 124362 h 130538"/>
              <a:gd name="connsiteX2" fmla="*/ 28582 w 44479"/>
              <a:gd name="connsiteY2" fmla="*/ 105312 h 130538"/>
              <a:gd name="connsiteX3" fmla="*/ 44457 w 44479"/>
              <a:gd name="connsiteY3" fmla="*/ 48162 h 130538"/>
              <a:gd name="connsiteX4" fmla="*/ 31757 w 44479"/>
              <a:gd name="connsiteY4" fmla="*/ 76737 h 130538"/>
              <a:gd name="connsiteX5" fmla="*/ 7 w 44479"/>
              <a:gd name="connsiteY5" fmla="*/ 537 h 13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479" h="130538">
                <a:moveTo>
                  <a:pt x="7" y="537"/>
                </a:moveTo>
                <a:cubicBezTo>
                  <a:pt x="-522" y="8475"/>
                  <a:pt x="28582" y="124362"/>
                  <a:pt x="28582" y="124362"/>
                </a:cubicBezTo>
                <a:cubicBezTo>
                  <a:pt x="33345" y="141825"/>
                  <a:pt x="25936" y="118012"/>
                  <a:pt x="28582" y="105312"/>
                </a:cubicBezTo>
                <a:cubicBezTo>
                  <a:pt x="31228" y="92612"/>
                  <a:pt x="43928" y="52925"/>
                  <a:pt x="44457" y="48162"/>
                </a:cubicBezTo>
                <a:cubicBezTo>
                  <a:pt x="44986" y="43400"/>
                  <a:pt x="35990" y="78324"/>
                  <a:pt x="31757" y="76737"/>
                </a:cubicBezTo>
                <a:cubicBezTo>
                  <a:pt x="27524" y="75150"/>
                  <a:pt x="536" y="-7401"/>
                  <a:pt x="7" y="5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0DDA9FD8-C6D0-5AA9-3C2B-B73FFF93D3A9}"/>
              </a:ext>
            </a:extLst>
          </p:cNvPr>
          <p:cNvSpPr/>
          <p:nvPr/>
        </p:nvSpPr>
        <p:spPr>
          <a:xfrm>
            <a:off x="6232509" y="3324926"/>
            <a:ext cx="149256" cy="104343"/>
          </a:xfrm>
          <a:custGeom>
            <a:avLst/>
            <a:gdLst>
              <a:gd name="connsiteX0" fmla="*/ 16 w 149256"/>
              <a:gd name="connsiteY0" fmla="*/ 40574 h 104343"/>
              <a:gd name="connsiteX1" fmla="*/ 66691 w 149256"/>
              <a:gd name="connsiteY1" fmla="*/ 18349 h 104343"/>
              <a:gd name="connsiteX2" fmla="*/ 98441 w 149256"/>
              <a:gd name="connsiteY2" fmla="*/ 53274 h 104343"/>
              <a:gd name="connsiteX3" fmla="*/ 88916 w 149256"/>
              <a:gd name="connsiteY3" fmla="*/ 40574 h 104343"/>
              <a:gd name="connsiteX4" fmla="*/ 149241 w 149256"/>
              <a:gd name="connsiteY4" fmla="*/ 104074 h 104343"/>
              <a:gd name="connsiteX5" fmla="*/ 82566 w 149256"/>
              <a:gd name="connsiteY5" fmla="*/ 11999 h 104343"/>
              <a:gd name="connsiteX6" fmla="*/ 60341 w 149256"/>
              <a:gd name="connsiteY6" fmla="*/ 2474 h 104343"/>
              <a:gd name="connsiteX7" fmla="*/ 16 w 149256"/>
              <a:gd name="connsiteY7" fmla="*/ 40574 h 104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9256" h="104343">
                <a:moveTo>
                  <a:pt x="16" y="40574"/>
                </a:moveTo>
                <a:cubicBezTo>
                  <a:pt x="1074" y="43220"/>
                  <a:pt x="50287" y="16232"/>
                  <a:pt x="66691" y="18349"/>
                </a:cubicBezTo>
                <a:cubicBezTo>
                  <a:pt x="83095" y="20466"/>
                  <a:pt x="98441" y="53274"/>
                  <a:pt x="98441" y="53274"/>
                </a:cubicBezTo>
                <a:cubicBezTo>
                  <a:pt x="102145" y="56978"/>
                  <a:pt x="80449" y="32107"/>
                  <a:pt x="88916" y="40574"/>
                </a:cubicBezTo>
                <a:cubicBezTo>
                  <a:pt x="97383" y="49041"/>
                  <a:pt x="150299" y="108836"/>
                  <a:pt x="149241" y="104074"/>
                </a:cubicBezTo>
                <a:cubicBezTo>
                  <a:pt x="148183" y="99312"/>
                  <a:pt x="97383" y="28932"/>
                  <a:pt x="82566" y="11999"/>
                </a:cubicBezTo>
                <a:cubicBezTo>
                  <a:pt x="67749" y="-4934"/>
                  <a:pt x="73041" y="357"/>
                  <a:pt x="60341" y="2474"/>
                </a:cubicBezTo>
                <a:cubicBezTo>
                  <a:pt x="47641" y="4591"/>
                  <a:pt x="-1042" y="37928"/>
                  <a:pt x="16" y="40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613FD256-8CB5-727D-BEA7-CF03AFD3EB46}"/>
              </a:ext>
            </a:extLst>
          </p:cNvPr>
          <p:cNvSpPr/>
          <p:nvPr/>
        </p:nvSpPr>
        <p:spPr>
          <a:xfrm>
            <a:off x="6285380" y="3333371"/>
            <a:ext cx="89263" cy="159198"/>
          </a:xfrm>
          <a:custGeom>
            <a:avLst/>
            <a:gdLst>
              <a:gd name="connsiteX0" fmla="*/ 7470 w 89263"/>
              <a:gd name="connsiteY0" fmla="*/ 379 h 159198"/>
              <a:gd name="connsiteX1" fmla="*/ 4295 w 89263"/>
              <a:gd name="connsiteY1" fmla="*/ 67054 h 159198"/>
              <a:gd name="connsiteX2" fmla="*/ 20170 w 89263"/>
              <a:gd name="connsiteY2" fmla="*/ 133729 h 159198"/>
              <a:gd name="connsiteX3" fmla="*/ 36045 w 89263"/>
              <a:gd name="connsiteY3" fmla="*/ 159129 h 159198"/>
              <a:gd name="connsiteX4" fmla="*/ 77320 w 89263"/>
              <a:gd name="connsiteY4" fmla="*/ 127379 h 159198"/>
              <a:gd name="connsiteX5" fmla="*/ 86845 w 89263"/>
              <a:gd name="connsiteY5" fmla="*/ 73404 h 159198"/>
              <a:gd name="connsiteX6" fmla="*/ 83670 w 89263"/>
              <a:gd name="connsiteY6" fmla="*/ 41654 h 159198"/>
              <a:gd name="connsiteX7" fmla="*/ 7470 w 89263"/>
              <a:gd name="connsiteY7" fmla="*/ 379 h 159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263" h="159198">
                <a:moveTo>
                  <a:pt x="7470" y="379"/>
                </a:moveTo>
                <a:cubicBezTo>
                  <a:pt x="-5759" y="4612"/>
                  <a:pt x="2178" y="44829"/>
                  <a:pt x="4295" y="67054"/>
                </a:cubicBezTo>
                <a:cubicBezTo>
                  <a:pt x="6412" y="89279"/>
                  <a:pt x="14878" y="118383"/>
                  <a:pt x="20170" y="133729"/>
                </a:cubicBezTo>
                <a:cubicBezTo>
                  <a:pt x="25462" y="149075"/>
                  <a:pt x="26520" y="160187"/>
                  <a:pt x="36045" y="159129"/>
                </a:cubicBezTo>
                <a:cubicBezTo>
                  <a:pt x="45570" y="158071"/>
                  <a:pt x="68853" y="141667"/>
                  <a:pt x="77320" y="127379"/>
                </a:cubicBezTo>
                <a:cubicBezTo>
                  <a:pt x="85787" y="113091"/>
                  <a:pt x="85787" y="87691"/>
                  <a:pt x="86845" y="73404"/>
                </a:cubicBezTo>
                <a:cubicBezTo>
                  <a:pt x="87903" y="59117"/>
                  <a:pt x="93195" y="54883"/>
                  <a:pt x="83670" y="41654"/>
                </a:cubicBezTo>
                <a:cubicBezTo>
                  <a:pt x="74145" y="28425"/>
                  <a:pt x="20699" y="-3854"/>
                  <a:pt x="7470" y="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円/楕円 57">
            <a:extLst>
              <a:ext uri="{FF2B5EF4-FFF2-40B4-BE49-F238E27FC236}">
                <a16:creationId xmlns:a16="http://schemas.microsoft.com/office/drawing/2014/main" id="{DEBA7372-C897-DABE-DB33-F31DDE02A7C0}"/>
              </a:ext>
            </a:extLst>
          </p:cNvPr>
          <p:cNvSpPr/>
          <p:nvPr/>
        </p:nvSpPr>
        <p:spPr>
          <a:xfrm>
            <a:off x="6283405" y="3366942"/>
            <a:ext cx="58639" cy="5863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D716C205-7F79-9245-C7BC-E52047CA6205}"/>
              </a:ext>
            </a:extLst>
          </p:cNvPr>
          <p:cNvSpPr/>
          <p:nvPr/>
        </p:nvSpPr>
        <p:spPr>
          <a:xfrm>
            <a:off x="6230655" y="3457567"/>
            <a:ext cx="157476" cy="66690"/>
          </a:xfrm>
          <a:custGeom>
            <a:avLst/>
            <a:gdLst>
              <a:gd name="connsiteX0" fmla="*/ 1870 w 157476"/>
              <a:gd name="connsiteY0" fmla="*/ 9533 h 66690"/>
              <a:gd name="connsiteX1" fmla="*/ 71720 w 157476"/>
              <a:gd name="connsiteY1" fmla="*/ 38108 h 66690"/>
              <a:gd name="connsiteX2" fmla="*/ 157445 w 157476"/>
              <a:gd name="connsiteY2" fmla="*/ 8 h 66690"/>
              <a:gd name="connsiteX3" fmla="*/ 81245 w 157476"/>
              <a:gd name="connsiteY3" fmla="*/ 34933 h 66690"/>
              <a:gd name="connsiteX4" fmla="*/ 39970 w 157476"/>
              <a:gd name="connsiteY4" fmla="*/ 66683 h 66690"/>
              <a:gd name="connsiteX5" fmla="*/ 52670 w 157476"/>
              <a:gd name="connsiteY5" fmla="*/ 38108 h 66690"/>
              <a:gd name="connsiteX6" fmla="*/ 20920 w 157476"/>
              <a:gd name="connsiteY6" fmla="*/ 57158 h 66690"/>
              <a:gd name="connsiteX7" fmla="*/ 1870 w 157476"/>
              <a:gd name="connsiteY7" fmla="*/ 9533 h 66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7476" h="66690">
                <a:moveTo>
                  <a:pt x="1870" y="9533"/>
                </a:moveTo>
                <a:cubicBezTo>
                  <a:pt x="10337" y="6358"/>
                  <a:pt x="45791" y="39696"/>
                  <a:pt x="71720" y="38108"/>
                </a:cubicBezTo>
                <a:cubicBezTo>
                  <a:pt x="97649" y="36521"/>
                  <a:pt x="155858" y="537"/>
                  <a:pt x="157445" y="8"/>
                </a:cubicBezTo>
                <a:cubicBezTo>
                  <a:pt x="159032" y="-521"/>
                  <a:pt x="100824" y="23821"/>
                  <a:pt x="81245" y="34933"/>
                </a:cubicBezTo>
                <a:cubicBezTo>
                  <a:pt x="61666" y="46045"/>
                  <a:pt x="44733" y="66154"/>
                  <a:pt x="39970" y="66683"/>
                </a:cubicBezTo>
                <a:cubicBezTo>
                  <a:pt x="35208" y="67212"/>
                  <a:pt x="55845" y="39695"/>
                  <a:pt x="52670" y="38108"/>
                </a:cubicBezTo>
                <a:cubicBezTo>
                  <a:pt x="49495" y="36521"/>
                  <a:pt x="20920" y="57158"/>
                  <a:pt x="20920" y="57158"/>
                </a:cubicBezTo>
                <a:cubicBezTo>
                  <a:pt x="16158" y="58745"/>
                  <a:pt x="-6597" y="12708"/>
                  <a:pt x="1870" y="95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9702DED0-5FAA-262C-12D3-ACEF9A4F6E2A}"/>
              </a:ext>
            </a:extLst>
          </p:cNvPr>
          <p:cNvSpPr/>
          <p:nvPr/>
        </p:nvSpPr>
        <p:spPr>
          <a:xfrm>
            <a:off x="6524622" y="3263420"/>
            <a:ext cx="223348" cy="165613"/>
          </a:xfrm>
          <a:custGeom>
            <a:avLst/>
            <a:gdLst>
              <a:gd name="connsiteX0" fmla="*/ 3 w 223348"/>
              <a:gd name="connsiteY0" fmla="*/ 25880 h 165613"/>
              <a:gd name="connsiteX1" fmla="*/ 66678 w 223348"/>
              <a:gd name="connsiteY1" fmla="*/ 480 h 165613"/>
              <a:gd name="connsiteX2" fmla="*/ 158753 w 223348"/>
              <a:gd name="connsiteY2" fmla="*/ 10005 h 165613"/>
              <a:gd name="connsiteX3" fmla="*/ 200028 w 223348"/>
              <a:gd name="connsiteY3" fmla="*/ 19530 h 165613"/>
              <a:gd name="connsiteX4" fmla="*/ 222253 w 223348"/>
              <a:gd name="connsiteY4" fmla="*/ 121130 h 165613"/>
              <a:gd name="connsiteX5" fmla="*/ 219078 w 223348"/>
              <a:gd name="connsiteY5" fmla="*/ 165580 h 165613"/>
              <a:gd name="connsiteX6" fmla="*/ 222253 w 223348"/>
              <a:gd name="connsiteY6" fmla="*/ 127480 h 165613"/>
              <a:gd name="connsiteX7" fmla="*/ 196853 w 223348"/>
              <a:gd name="connsiteY7" fmla="*/ 76680 h 165613"/>
              <a:gd name="connsiteX8" fmla="*/ 155578 w 223348"/>
              <a:gd name="connsiteY8" fmla="*/ 29055 h 165613"/>
              <a:gd name="connsiteX9" fmla="*/ 82553 w 223348"/>
              <a:gd name="connsiteY9" fmla="*/ 19530 h 165613"/>
              <a:gd name="connsiteX10" fmla="*/ 53978 w 223348"/>
              <a:gd name="connsiteY10" fmla="*/ 54455 h 165613"/>
              <a:gd name="connsiteX11" fmla="*/ 12703 w 223348"/>
              <a:gd name="connsiteY11" fmla="*/ 89380 h 165613"/>
              <a:gd name="connsiteX12" fmla="*/ 25403 w 223348"/>
              <a:gd name="connsiteY12" fmla="*/ 76680 h 165613"/>
              <a:gd name="connsiteX13" fmla="*/ 63503 w 223348"/>
              <a:gd name="connsiteY13" fmla="*/ 29055 h 165613"/>
              <a:gd name="connsiteX14" fmla="*/ 3 w 223348"/>
              <a:gd name="connsiteY14" fmla="*/ 25880 h 165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3348" h="165613">
                <a:moveTo>
                  <a:pt x="3" y="25880"/>
                </a:moveTo>
                <a:cubicBezTo>
                  <a:pt x="532" y="21117"/>
                  <a:pt x="40220" y="3126"/>
                  <a:pt x="66678" y="480"/>
                </a:cubicBezTo>
                <a:cubicBezTo>
                  <a:pt x="93136" y="-2166"/>
                  <a:pt x="136528" y="6830"/>
                  <a:pt x="158753" y="10005"/>
                </a:cubicBezTo>
                <a:cubicBezTo>
                  <a:pt x="180978" y="13180"/>
                  <a:pt x="189445" y="1009"/>
                  <a:pt x="200028" y="19530"/>
                </a:cubicBezTo>
                <a:cubicBezTo>
                  <a:pt x="210611" y="38051"/>
                  <a:pt x="219078" y="96788"/>
                  <a:pt x="222253" y="121130"/>
                </a:cubicBezTo>
                <a:cubicBezTo>
                  <a:pt x="225428" y="145472"/>
                  <a:pt x="219078" y="164522"/>
                  <a:pt x="219078" y="165580"/>
                </a:cubicBezTo>
                <a:cubicBezTo>
                  <a:pt x="219078" y="166638"/>
                  <a:pt x="225957" y="142297"/>
                  <a:pt x="222253" y="127480"/>
                </a:cubicBezTo>
                <a:cubicBezTo>
                  <a:pt x="218549" y="112663"/>
                  <a:pt x="207965" y="93084"/>
                  <a:pt x="196853" y="76680"/>
                </a:cubicBezTo>
                <a:cubicBezTo>
                  <a:pt x="185741" y="60276"/>
                  <a:pt x="174628" y="38580"/>
                  <a:pt x="155578" y="29055"/>
                </a:cubicBezTo>
                <a:cubicBezTo>
                  <a:pt x="136528" y="19530"/>
                  <a:pt x="99486" y="15297"/>
                  <a:pt x="82553" y="19530"/>
                </a:cubicBezTo>
                <a:cubicBezTo>
                  <a:pt x="65620" y="23763"/>
                  <a:pt x="65620" y="42813"/>
                  <a:pt x="53978" y="54455"/>
                </a:cubicBezTo>
                <a:cubicBezTo>
                  <a:pt x="42336" y="66097"/>
                  <a:pt x="12703" y="89380"/>
                  <a:pt x="12703" y="89380"/>
                </a:cubicBezTo>
                <a:cubicBezTo>
                  <a:pt x="7941" y="93084"/>
                  <a:pt x="16936" y="86734"/>
                  <a:pt x="25403" y="76680"/>
                </a:cubicBezTo>
                <a:cubicBezTo>
                  <a:pt x="33870" y="66626"/>
                  <a:pt x="62445" y="31701"/>
                  <a:pt x="63503" y="29055"/>
                </a:cubicBezTo>
                <a:cubicBezTo>
                  <a:pt x="64561" y="26409"/>
                  <a:pt x="-526" y="30643"/>
                  <a:pt x="3" y="25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FA30E731-460D-83F9-E9AB-C7C6988F4B25}"/>
              </a:ext>
            </a:extLst>
          </p:cNvPr>
          <p:cNvSpPr/>
          <p:nvPr/>
        </p:nvSpPr>
        <p:spPr>
          <a:xfrm>
            <a:off x="6559500" y="3330551"/>
            <a:ext cx="63586" cy="133523"/>
          </a:xfrm>
          <a:custGeom>
            <a:avLst/>
            <a:gdLst>
              <a:gd name="connsiteX0" fmla="*/ 50 w 63586"/>
              <a:gd name="connsiteY0" fmla="*/ 24 h 133523"/>
              <a:gd name="connsiteX1" fmla="*/ 25450 w 63586"/>
              <a:gd name="connsiteY1" fmla="*/ 101624 h 133523"/>
              <a:gd name="connsiteX2" fmla="*/ 63550 w 63586"/>
              <a:gd name="connsiteY2" fmla="*/ 133374 h 133523"/>
              <a:gd name="connsiteX3" fmla="*/ 31800 w 63586"/>
              <a:gd name="connsiteY3" fmla="*/ 92099 h 133523"/>
              <a:gd name="connsiteX4" fmla="*/ 50 w 63586"/>
              <a:gd name="connsiteY4" fmla="*/ 24 h 133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86" h="133523">
                <a:moveTo>
                  <a:pt x="50" y="24"/>
                </a:moveTo>
                <a:cubicBezTo>
                  <a:pt x="-1008" y="1612"/>
                  <a:pt x="14867" y="79399"/>
                  <a:pt x="25450" y="101624"/>
                </a:cubicBezTo>
                <a:cubicBezTo>
                  <a:pt x="36033" y="123849"/>
                  <a:pt x="62492" y="134962"/>
                  <a:pt x="63550" y="133374"/>
                </a:cubicBezTo>
                <a:cubicBezTo>
                  <a:pt x="64608" y="131786"/>
                  <a:pt x="42383" y="109562"/>
                  <a:pt x="31800" y="92099"/>
                </a:cubicBezTo>
                <a:cubicBezTo>
                  <a:pt x="21217" y="74637"/>
                  <a:pt x="1108" y="-1564"/>
                  <a:pt x="50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F11EA85A-2935-4B6A-5CD1-ED96455194DB}"/>
              </a:ext>
            </a:extLst>
          </p:cNvPr>
          <p:cNvSpPr/>
          <p:nvPr/>
        </p:nvSpPr>
        <p:spPr>
          <a:xfrm>
            <a:off x="6632414" y="3277857"/>
            <a:ext cx="115079" cy="174092"/>
          </a:xfrm>
          <a:custGeom>
            <a:avLst/>
            <a:gdLst>
              <a:gd name="connsiteX0" fmla="*/ 12861 w 115079"/>
              <a:gd name="connsiteY0" fmla="*/ 1918 h 174092"/>
              <a:gd name="connsiteX1" fmla="*/ 161 w 115079"/>
              <a:gd name="connsiteY1" fmla="*/ 71768 h 174092"/>
              <a:gd name="connsiteX2" fmla="*/ 16036 w 115079"/>
              <a:gd name="connsiteY2" fmla="*/ 138443 h 174092"/>
              <a:gd name="connsiteX3" fmla="*/ 44611 w 115079"/>
              <a:gd name="connsiteY3" fmla="*/ 167018 h 174092"/>
              <a:gd name="connsiteX4" fmla="*/ 57311 w 115079"/>
              <a:gd name="connsiteY4" fmla="*/ 173368 h 174092"/>
              <a:gd name="connsiteX5" fmla="*/ 89061 w 115079"/>
              <a:gd name="connsiteY5" fmla="*/ 154318 h 174092"/>
              <a:gd name="connsiteX6" fmla="*/ 114461 w 115079"/>
              <a:gd name="connsiteY6" fmla="*/ 103518 h 174092"/>
              <a:gd name="connsiteX7" fmla="*/ 104936 w 115079"/>
              <a:gd name="connsiteY7" fmla="*/ 65418 h 174092"/>
              <a:gd name="connsiteX8" fmla="*/ 79536 w 115079"/>
              <a:gd name="connsiteY8" fmla="*/ 24143 h 174092"/>
              <a:gd name="connsiteX9" fmla="*/ 12861 w 115079"/>
              <a:gd name="connsiteY9" fmla="*/ 1918 h 174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079" h="174092">
                <a:moveTo>
                  <a:pt x="12861" y="1918"/>
                </a:moveTo>
                <a:cubicBezTo>
                  <a:pt x="-368" y="9855"/>
                  <a:pt x="-368" y="49014"/>
                  <a:pt x="161" y="71768"/>
                </a:cubicBezTo>
                <a:cubicBezTo>
                  <a:pt x="690" y="94522"/>
                  <a:pt x="8628" y="122568"/>
                  <a:pt x="16036" y="138443"/>
                </a:cubicBezTo>
                <a:cubicBezTo>
                  <a:pt x="23444" y="154318"/>
                  <a:pt x="44611" y="167018"/>
                  <a:pt x="44611" y="167018"/>
                </a:cubicBezTo>
                <a:cubicBezTo>
                  <a:pt x="51490" y="172839"/>
                  <a:pt x="49903" y="175485"/>
                  <a:pt x="57311" y="173368"/>
                </a:cubicBezTo>
                <a:cubicBezTo>
                  <a:pt x="64719" y="171251"/>
                  <a:pt x="79536" y="165960"/>
                  <a:pt x="89061" y="154318"/>
                </a:cubicBezTo>
                <a:cubicBezTo>
                  <a:pt x="98586" y="142676"/>
                  <a:pt x="111815" y="118335"/>
                  <a:pt x="114461" y="103518"/>
                </a:cubicBezTo>
                <a:cubicBezTo>
                  <a:pt x="117107" y="88701"/>
                  <a:pt x="110757" y="78647"/>
                  <a:pt x="104936" y="65418"/>
                </a:cubicBezTo>
                <a:cubicBezTo>
                  <a:pt x="99115" y="52189"/>
                  <a:pt x="91178" y="35785"/>
                  <a:pt x="79536" y="24143"/>
                </a:cubicBezTo>
                <a:cubicBezTo>
                  <a:pt x="67894" y="12501"/>
                  <a:pt x="26090" y="-6019"/>
                  <a:pt x="12861" y="19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A5BA0875-E67B-128A-ADB5-67CD28FFACD9}"/>
              </a:ext>
            </a:extLst>
          </p:cNvPr>
          <p:cNvSpPr/>
          <p:nvPr/>
        </p:nvSpPr>
        <p:spPr>
          <a:xfrm>
            <a:off x="6549371" y="3261548"/>
            <a:ext cx="179024" cy="75385"/>
          </a:xfrm>
          <a:custGeom>
            <a:avLst/>
            <a:gdLst>
              <a:gd name="connsiteX0" fmla="*/ 178454 w 179024"/>
              <a:gd name="connsiteY0" fmla="*/ 34102 h 75385"/>
              <a:gd name="connsiteX1" fmla="*/ 105429 w 179024"/>
              <a:gd name="connsiteY1" fmla="*/ 2352 h 75385"/>
              <a:gd name="connsiteX2" fmla="*/ 41929 w 179024"/>
              <a:gd name="connsiteY2" fmla="*/ 2352 h 75385"/>
              <a:gd name="connsiteX3" fmla="*/ 35579 w 179024"/>
              <a:gd name="connsiteY3" fmla="*/ 11877 h 75385"/>
              <a:gd name="connsiteX4" fmla="*/ 19704 w 179024"/>
              <a:gd name="connsiteY4" fmla="*/ 40452 h 75385"/>
              <a:gd name="connsiteX5" fmla="*/ 654 w 179024"/>
              <a:gd name="connsiteY5" fmla="*/ 75377 h 75385"/>
              <a:gd name="connsiteX6" fmla="*/ 45104 w 179024"/>
              <a:gd name="connsiteY6" fmla="*/ 37277 h 75385"/>
              <a:gd name="connsiteX7" fmla="*/ 64154 w 179024"/>
              <a:gd name="connsiteY7" fmla="*/ 24577 h 75385"/>
              <a:gd name="connsiteX8" fmla="*/ 178454 w 179024"/>
              <a:gd name="connsiteY8" fmla="*/ 34102 h 75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9024" h="75385">
                <a:moveTo>
                  <a:pt x="178454" y="34102"/>
                </a:moveTo>
                <a:cubicBezTo>
                  <a:pt x="185333" y="30398"/>
                  <a:pt x="128183" y="7644"/>
                  <a:pt x="105429" y="2352"/>
                </a:cubicBezTo>
                <a:cubicBezTo>
                  <a:pt x="82675" y="-2940"/>
                  <a:pt x="41929" y="2352"/>
                  <a:pt x="41929" y="2352"/>
                </a:cubicBezTo>
                <a:cubicBezTo>
                  <a:pt x="30287" y="3939"/>
                  <a:pt x="39283" y="5527"/>
                  <a:pt x="35579" y="11877"/>
                </a:cubicBezTo>
                <a:cubicBezTo>
                  <a:pt x="31875" y="18227"/>
                  <a:pt x="25525" y="29869"/>
                  <a:pt x="19704" y="40452"/>
                </a:cubicBezTo>
                <a:cubicBezTo>
                  <a:pt x="13883" y="51035"/>
                  <a:pt x="-3579" y="75906"/>
                  <a:pt x="654" y="75377"/>
                </a:cubicBezTo>
                <a:cubicBezTo>
                  <a:pt x="4887" y="74848"/>
                  <a:pt x="45104" y="37277"/>
                  <a:pt x="45104" y="37277"/>
                </a:cubicBezTo>
                <a:cubicBezTo>
                  <a:pt x="55687" y="28810"/>
                  <a:pt x="49337" y="27223"/>
                  <a:pt x="64154" y="24577"/>
                </a:cubicBezTo>
                <a:cubicBezTo>
                  <a:pt x="78971" y="21931"/>
                  <a:pt x="171575" y="37806"/>
                  <a:pt x="178454" y="34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13895495-E090-1015-9E48-549BD168D980}"/>
              </a:ext>
            </a:extLst>
          </p:cNvPr>
          <p:cNvSpPr/>
          <p:nvPr/>
        </p:nvSpPr>
        <p:spPr>
          <a:xfrm>
            <a:off x="6517810" y="3277984"/>
            <a:ext cx="141679" cy="26074"/>
          </a:xfrm>
          <a:custGeom>
            <a:avLst/>
            <a:gdLst>
              <a:gd name="connsiteX0" fmla="*/ 465 w 141679"/>
              <a:gd name="connsiteY0" fmla="*/ 24016 h 26074"/>
              <a:gd name="connsiteX1" fmla="*/ 51265 w 141679"/>
              <a:gd name="connsiteY1" fmla="*/ 24016 h 26074"/>
              <a:gd name="connsiteX2" fmla="*/ 89365 w 141679"/>
              <a:gd name="connsiteY2" fmla="*/ 14491 h 26074"/>
              <a:gd name="connsiteX3" fmla="*/ 140165 w 141679"/>
              <a:gd name="connsiteY3" fmla="*/ 14491 h 26074"/>
              <a:gd name="connsiteX4" fmla="*/ 124290 w 141679"/>
              <a:gd name="connsiteY4" fmla="*/ 1791 h 26074"/>
              <a:gd name="connsiteX5" fmla="*/ 83015 w 141679"/>
              <a:gd name="connsiteY5" fmla="*/ 1791 h 26074"/>
              <a:gd name="connsiteX6" fmla="*/ 465 w 141679"/>
              <a:gd name="connsiteY6" fmla="*/ 24016 h 26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679" h="26074">
                <a:moveTo>
                  <a:pt x="465" y="24016"/>
                </a:moveTo>
                <a:cubicBezTo>
                  <a:pt x="-4827" y="27720"/>
                  <a:pt x="36448" y="25603"/>
                  <a:pt x="51265" y="24016"/>
                </a:cubicBezTo>
                <a:cubicBezTo>
                  <a:pt x="66082" y="22429"/>
                  <a:pt x="74548" y="16078"/>
                  <a:pt x="89365" y="14491"/>
                </a:cubicBezTo>
                <a:cubicBezTo>
                  <a:pt x="104182" y="12904"/>
                  <a:pt x="140165" y="14491"/>
                  <a:pt x="140165" y="14491"/>
                </a:cubicBezTo>
                <a:cubicBezTo>
                  <a:pt x="145986" y="12374"/>
                  <a:pt x="133815" y="3908"/>
                  <a:pt x="124290" y="1791"/>
                </a:cubicBezTo>
                <a:cubicBezTo>
                  <a:pt x="114765" y="-326"/>
                  <a:pt x="98890" y="-855"/>
                  <a:pt x="83015" y="1791"/>
                </a:cubicBezTo>
                <a:cubicBezTo>
                  <a:pt x="67140" y="4437"/>
                  <a:pt x="5757" y="20312"/>
                  <a:pt x="465" y="240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8AA7A552-CC17-789B-3246-6A6AD43C7F91}"/>
              </a:ext>
            </a:extLst>
          </p:cNvPr>
          <p:cNvSpPr/>
          <p:nvPr/>
        </p:nvSpPr>
        <p:spPr>
          <a:xfrm>
            <a:off x="6603971" y="3381375"/>
            <a:ext cx="146079" cy="88929"/>
          </a:xfrm>
          <a:custGeom>
            <a:avLst/>
            <a:gdLst>
              <a:gd name="connsiteX0" fmla="*/ 146079 w 146079"/>
              <a:gd name="connsiteY0" fmla="*/ 0 h 88929"/>
              <a:gd name="connsiteX1" fmla="*/ 107979 w 146079"/>
              <a:gd name="connsiteY1" fmla="*/ 63500 h 88929"/>
              <a:gd name="connsiteX2" fmla="*/ 44479 w 146079"/>
              <a:gd name="connsiteY2" fmla="*/ 79375 h 88929"/>
              <a:gd name="connsiteX3" fmla="*/ 29 w 146079"/>
              <a:gd name="connsiteY3" fmla="*/ 88900 h 88929"/>
              <a:gd name="connsiteX4" fmla="*/ 50829 w 146079"/>
              <a:gd name="connsiteY4" fmla="*/ 82550 h 88929"/>
              <a:gd name="connsiteX5" fmla="*/ 88929 w 146079"/>
              <a:gd name="connsiteY5" fmla="*/ 88900 h 88929"/>
              <a:gd name="connsiteX6" fmla="*/ 101629 w 146079"/>
              <a:gd name="connsiteY6" fmla="*/ 76200 h 88929"/>
              <a:gd name="connsiteX7" fmla="*/ 111154 w 146079"/>
              <a:gd name="connsiteY7" fmla="*/ 76200 h 88929"/>
              <a:gd name="connsiteX8" fmla="*/ 117504 w 146079"/>
              <a:gd name="connsiteY8" fmla="*/ 66675 h 88929"/>
              <a:gd name="connsiteX9" fmla="*/ 117504 w 146079"/>
              <a:gd name="connsiteY9" fmla="*/ 66675 h 88929"/>
              <a:gd name="connsiteX10" fmla="*/ 146079 w 146079"/>
              <a:gd name="connsiteY10" fmla="*/ 0 h 88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6079" h="88929">
                <a:moveTo>
                  <a:pt x="146079" y="0"/>
                </a:moveTo>
                <a:cubicBezTo>
                  <a:pt x="135495" y="25135"/>
                  <a:pt x="124912" y="50271"/>
                  <a:pt x="107979" y="63500"/>
                </a:cubicBezTo>
                <a:cubicBezTo>
                  <a:pt x="91046" y="76729"/>
                  <a:pt x="62471" y="75142"/>
                  <a:pt x="44479" y="79375"/>
                </a:cubicBezTo>
                <a:cubicBezTo>
                  <a:pt x="26487" y="83608"/>
                  <a:pt x="-1029" y="88371"/>
                  <a:pt x="29" y="88900"/>
                </a:cubicBezTo>
                <a:cubicBezTo>
                  <a:pt x="1087" y="89429"/>
                  <a:pt x="36012" y="82550"/>
                  <a:pt x="50829" y="82550"/>
                </a:cubicBezTo>
                <a:cubicBezTo>
                  <a:pt x="65646" y="82550"/>
                  <a:pt x="88929" y="88900"/>
                  <a:pt x="88929" y="88900"/>
                </a:cubicBezTo>
                <a:cubicBezTo>
                  <a:pt x="97396" y="87842"/>
                  <a:pt x="101629" y="76200"/>
                  <a:pt x="101629" y="76200"/>
                </a:cubicBezTo>
                <a:cubicBezTo>
                  <a:pt x="105333" y="74083"/>
                  <a:pt x="111154" y="76200"/>
                  <a:pt x="111154" y="76200"/>
                </a:cubicBezTo>
                <a:cubicBezTo>
                  <a:pt x="113800" y="74613"/>
                  <a:pt x="117504" y="66675"/>
                  <a:pt x="117504" y="66675"/>
                </a:cubicBezTo>
                <a:lnTo>
                  <a:pt x="117504" y="66675"/>
                </a:lnTo>
                <a:lnTo>
                  <a:pt x="146079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C8F69DF5-3F92-6097-88BD-5AD4637E3071}"/>
              </a:ext>
            </a:extLst>
          </p:cNvPr>
          <p:cNvSpPr/>
          <p:nvPr/>
        </p:nvSpPr>
        <p:spPr>
          <a:xfrm>
            <a:off x="6727146" y="3292366"/>
            <a:ext cx="38785" cy="82726"/>
          </a:xfrm>
          <a:custGeom>
            <a:avLst/>
            <a:gdLst>
              <a:gd name="connsiteX0" fmla="*/ 679 w 38785"/>
              <a:gd name="connsiteY0" fmla="*/ 109 h 82726"/>
              <a:gd name="connsiteX1" fmla="*/ 13379 w 38785"/>
              <a:gd name="connsiteY1" fmla="*/ 63609 h 82726"/>
              <a:gd name="connsiteX2" fmla="*/ 13379 w 38785"/>
              <a:gd name="connsiteY2" fmla="*/ 54084 h 82726"/>
              <a:gd name="connsiteX3" fmla="*/ 38779 w 38785"/>
              <a:gd name="connsiteY3" fmla="*/ 82659 h 82726"/>
              <a:gd name="connsiteX4" fmla="*/ 679 w 38785"/>
              <a:gd name="connsiteY4" fmla="*/ 109 h 82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85" h="82726">
                <a:moveTo>
                  <a:pt x="679" y="109"/>
                </a:moveTo>
                <a:cubicBezTo>
                  <a:pt x="-3554" y="-3066"/>
                  <a:pt x="13379" y="63609"/>
                  <a:pt x="13379" y="63609"/>
                </a:cubicBezTo>
                <a:cubicBezTo>
                  <a:pt x="15496" y="72605"/>
                  <a:pt x="9146" y="50909"/>
                  <a:pt x="13379" y="54084"/>
                </a:cubicBezTo>
                <a:cubicBezTo>
                  <a:pt x="17612" y="57259"/>
                  <a:pt x="38250" y="84246"/>
                  <a:pt x="38779" y="82659"/>
                </a:cubicBezTo>
                <a:cubicBezTo>
                  <a:pt x="39308" y="81072"/>
                  <a:pt x="4912" y="3284"/>
                  <a:pt x="679" y="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6EE0FA5B-5584-38A2-05CB-63F2B20B6C68}"/>
              </a:ext>
            </a:extLst>
          </p:cNvPr>
          <p:cNvSpPr/>
          <p:nvPr/>
        </p:nvSpPr>
        <p:spPr>
          <a:xfrm>
            <a:off x="6660500" y="3273355"/>
            <a:ext cx="113708" cy="44570"/>
          </a:xfrm>
          <a:custGeom>
            <a:avLst/>
            <a:gdLst>
              <a:gd name="connsiteX0" fmla="*/ 650 w 113708"/>
              <a:gd name="connsiteY0" fmla="*/ 44520 h 44570"/>
              <a:gd name="connsiteX1" fmla="*/ 54625 w 113708"/>
              <a:gd name="connsiteY1" fmla="*/ 22295 h 44570"/>
              <a:gd name="connsiteX2" fmla="*/ 111775 w 113708"/>
              <a:gd name="connsiteY2" fmla="*/ 70 h 44570"/>
              <a:gd name="connsiteX3" fmla="*/ 92725 w 113708"/>
              <a:gd name="connsiteY3" fmla="*/ 15945 h 44570"/>
              <a:gd name="connsiteX4" fmla="*/ 650 w 113708"/>
              <a:gd name="connsiteY4" fmla="*/ 44520 h 4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708" h="44570">
                <a:moveTo>
                  <a:pt x="650" y="44520"/>
                </a:moveTo>
                <a:cubicBezTo>
                  <a:pt x="-5700" y="45578"/>
                  <a:pt x="36104" y="29703"/>
                  <a:pt x="54625" y="22295"/>
                </a:cubicBezTo>
                <a:cubicBezTo>
                  <a:pt x="73146" y="14887"/>
                  <a:pt x="111775" y="70"/>
                  <a:pt x="111775" y="70"/>
                </a:cubicBezTo>
                <a:cubicBezTo>
                  <a:pt x="118125" y="-988"/>
                  <a:pt x="108071" y="10124"/>
                  <a:pt x="92725" y="15945"/>
                </a:cubicBezTo>
                <a:cubicBezTo>
                  <a:pt x="77379" y="21766"/>
                  <a:pt x="7000" y="43462"/>
                  <a:pt x="650" y="445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8A2EFC98-0BCF-0864-C362-D9B75150F824}"/>
              </a:ext>
            </a:extLst>
          </p:cNvPr>
          <p:cNvSpPr/>
          <p:nvPr/>
        </p:nvSpPr>
        <p:spPr>
          <a:xfrm>
            <a:off x="6629006" y="3298053"/>
            <a:ext cx="133850" cy="162867"/>
          </a:xfrm>
          <a:custGeom>
            <a:avLst/>
            <a:gdLst>
              <a:gd name="connsiteX0" fmla="*/ 22619 w 133850"/>
              <a:gd name="connsiteY0" fmla="*/ 772 h 162867"/>
              <a:gd name="connsiteX1" fmla="*/ 394 w 133850"/>
              <a:gd name="connsiteY1" fmla="*/ 70622 h 162867"/>
              <a:gd name="connsiteX2" fmla="*/ 9919 w 133850"/>
              <a:gd name="connsiteY2" fmla="*/ 102372 h 162867"/>
              <a:gd name="connsiteX3" fmla="*/ 28969 w 133850"/>
              <a:gd name="connsiteY3" fmla="*/ 140472 h 162867"/>
              <a:gd name="connsiteX4" fmla="*/ 51194 w 133850"/>
              <a:gd name="connsiteY4" fmla="*/ 162697 h 162867"/>
              <a:gd name="connsiteX5" fmla="*/ 105169 w 133850"/>
              <a:gd name="connsiteY5" fmla="*/ 146822 h 162867"/>
              <a:gd name="connsiteX6" fmla="*/ 133744 w 133850"/>
              <a:gd name="connsiteY6" fmla="*/ 83322 h 162867"/>
              <a:gd name="connsiteX7" fmla="*/ 95644 w 133850"/>
              <a:gd name="connsiteY7" fmla="*/ 35697 h 162867"/>
              <a:gd name="connsiteX8" fmla="*/ 22619 w 133850"/>
              <a:gd name="connsiteY8" fmla="*/ 772 h 162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3850" h="162867">
                <a:moveTo>
                  <a:pt x="22619" y="772"/>
                </a:moveTo>
                <a:cubicBezTo>
                  <a:pt x="6744" y="6593"/>
                  <a:pt x="2511" y="53689"/>
                  <a:pt x="394" y="70622"/>
                </a:cubicBezTo>
                <a:cubicBezTo>
                  <a:pt x="-1723" y="87555"/>
                  <a:pt x="5157" y="90730"/>
                  <a:pt x="9919" y="102372"/>
                </a:cubicBezTo>
                <a:cubicBezTo>
                  <a:pt x="14681" y="114014"/>
                  <a:pt x="22090" y="130418"/>
                  <a:pt x="28969" y="140472"/>
                </a:cubicBezTo>
                <a:cubicBezTo>
                  <a:pt x="35848" y="150526"/>
                  <a:pt x="38494" y="161639"/>
                  <a:pt x="51194" y="162697"/>
                </a:cubicBezTo>
                <a:cubicBezTo>
                  <a:pt x="63894" y="163755"/>
                  <a:pt x="91411" y="160051"/>
                  <a:pt x="105169" y="146822"/>
                </a:cubicBezTo>
                <a:cubicBezTo>
                  <a:pt x="118927" y="133593"/>
                  <a:pt x="135331" y="101843"/>
                  <a:pt x="133744" y="83322"/>
                </a:cubicBezTo>
                <a:cubicBezTo>
                  <a:pt x="132157" y="64801"/>
                  <a:pt x="108873" y="47868"/>
                  <a:pt x="95644" y="35697"/>
                </a:cubicBezTo>
                <a:cubicBezTo>
                  <a:pt x="82415" y="23526"/>
                  <a:pt x="38494" y="-5049"/>
                  <a:pt x="22619" y="7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円/楕円 68">
            <a:extLst>
              <a:ext uri="{FF2B5EF4-FFF2-40B4-BE49-F238E27FC236}">
                <a16:creationId xmlns:a16="http://schemas.microsoft.com/office/drawing/2014/main" id="{B3CD5DFF-6ABC-8ECA-93EF-C9F9A93E24B7}"/>
              </a:ext>
            </a:extLst>
          </p:cNvPr>
          <p:cNvSpPr/>
          <p:nvPr/>
        </p:nvSpPr>
        <p:spPr>
          <a:xfrm>
            <a:off x="6626626" y="3316402"/>
            <a:ext cx="58639" cy="5863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DEEA3C72-03FF-064F-3CE8-2E85D40DC9CB}"/>
              </a:ext>
            </a:extLst>
          </p:cNvPr>
          <p:cNvSpPr/>
          <p:nvPr/>
        </p:nvSpPr>
        <p:spPr>
          <a:xfrm>
            <a:off x="6311533" y="3470275"/>
            <a:ext cx="64099" cy="79375"/>
          </a:xfrm>
          <a:custGeom>
            <a:avLst/>
            <a:gdLst>
              <a:gd name="connsiteX0" fmla="*/ 63867 w 64099"/>
              <a:gd name="connsiteY0" fmla="*/ 0 h 79375"/>
              <a:gd name="connsiteX1" fmla="*/ 35292 w 64099"/>
              <a:gd name="connsiteY1" fmla="*/ 57150 h 79375"/>
              <a:gd name="connsiteX2" fmla="*/ 367 w 64099"/>
              <a:gd name="connsiteY2" fmla="*/ 79375 h 79375"/>
              <a:gd name="connsiteX3" fmla="*/ 19417 w 64099"/>
              <a:gd name="connsiteY3" fmla="*/ 57150 h 79375"/>
              <a:gd name="connsiteX4" fmla="*/ 63867 w 64099"/>
              <a:gd name="connsiteY4" fmla="*/ 0 h 79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099" h="79375">
                <a:moveTo>
                  <a:pt x="63867" y="0"/>
                </a:moveTo>
                <a:cubicBezTo>
                  <a:pt x="66513" y="0"/>
                  <a:pt x="45875" y="43921"/>
                  <a:pt x="35292" y="57150"/>
                </a:cubicBezTo>
                <a:cubicBezTo>
                  <a:pt x="24709" y="70379"/>
                  <a:pt x="3013" y="79375"/>
                  <a:pt x="367" y="79375"/>
                </a:cubicBezTo>
                <a:cubicBezTo>
                  <a:pt x="-2279" y="79375"/>
                  <a:pt x="9892" y="66675"/>
                  <a:pt x="19417" y="57150"/>
                </a:cubicBezTo>
                <a:cubicBezTo>
                  <a:pt x="28942" y="47625"/>
                  <a:pt x="61221" y="0"/>
                  <a:pt x="6386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2AA12F47-5E32-6983-06EB-AB396A32589D}"/>
              </a:ext>
            </a:extLst>
          </p:cNvPr>
          <p:cNvSpPr/>
          <p:nvPr/>
        </p:nvSpPr>
        <p:spPr>
          <a:xfrm>
            <a:off x="6311888" y="3562224"/>
            <a:ext cx="53998" cy="67132"/>
          </a:xfrm>
          <a:custGeom>
            <a:avLst/>
            <a:gdLst>
              <a:gd name="connsiteX0" fmla="*/ 12 w 53998"/>
              <a:gd name="connsiteY0" fmla="*/ 126 h 67132"/>
              <a:gd name="connsiteX1" fmla="*/ 25412 w 53998"/>
              <a:gd name="connsiteY1" fmla="*/ 47751 h 67132"/>
              <a:gd name="connsiteX2" fmla="*/ 53987 w 53998"/>
              <a:gd name="connsiteY2" fmla="*/ 63626 h 67132"/>
              <a:gd name="connsiteX3" fmla="*/ 28587 w 53998"/>
              <a:gd name="connsiteY3" fmla="*/ 63626 h 67132"/>
              <a:gd name="connsiteX4" fmla="*/ 12 w 53998"/>
              <a:gd name="connsiteY4" fmla="*/ 126 h 67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998" h="67132">
                <a:moveTo>
                  <a:pt x="12" y="126"/>
                </a:moveTo>
                <a:cubicBezTo>
                  <a:pt x="-517" y="-2520"/>
                  <a:pt x="16416" y="37168"/>
                  <a:pt x="25412" y="47751"/>
                </a:cubicBezTo>
                <a:cubicBezTo>
                  <a:pt x="34408" y="58334"/>
                  <a:pt x="53458" y="60980"/>
                  <a:pt x="53987" y="63626"/>
                </a:cubicBezTo>
                <a:cubicBezTo>
                  <a:pt x="54516" y="66272"/>
                  <a:pt x="36524" y="69976"/>
                  <a:pt x="28587" y="63626"/>
                </a:cubicBezTo>
                <a:cubicBezTo>
                  <a:pt x="20650" y="57276"/>
                  <a:pt x="541" y="2772"/>
                  <a:pt x="12" y="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A7232DFF-DC21-A285-4563-8A011B496182}"/>
              </a:ext>
            </a:extLst>
          </p:cNvPr>
          <p:cNvSpPr/>
          <p:nvPr/>
        </p:nvSpPr>
        <p:spPr>
          <a:xfrm>
            <a:off x="6362597" y="3730545"/>
            <a:ext cx="157173" cy="47901"/>
          </a:xfrm>
          <a:custGeom>
            <a:avLst/>
            <a:gdLst>
              <a:gd name="connsiteX0" fmla="*/ 103 w 157173"/>
              <a:gd name="connsiteY0" fmla="*/ 80 h 47901"/>
              <a:gd name="connsiteX1" fmla="*/ 54078 w 157173"/>
              <a:gd name="connsiteY1" fmla="*/ 28655 h 47901"/>
              <a:gd name="connsiteX2" fmla="*/ 47728 w 157173"/>
              <a:gd name="connsiteY2" fmla="*/ 47705 h 47901"/>
              <a:gd name="connsiteX3" fmla="*/ 155678 w 157173"/>
              <a:gd name="connsiteY3" fmla="*/ 38180 h 47901"/>
              <a:gd name="connsiteX4" fmla="*/ 108053 w 157173"/>
              <a:gd name="connsiteY4" fmla="*/ 31830 h 47901"/>
              <a:gd name="connsiteX5" fmla="*/ 69953 w 157173"/>
              <a:gd name="connsiteY5" fmla="*/ 38180 h 47901"/>
              <a:gd name="connsiteX6" fmla="*/ 103 w 157173"/>
              <a:gd name="connsiteY6" fmla="*/ 80 h 47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7173" h="47901">
                <a:moveTo>
                  <a:pt x="103" y="80"/>
                </a:moveTo>
                <a:cubicBezTo>
                  <a:pt x="-2543" y="-1508"/>
                  <a:pt x="46141" y="20718"/>
                  <a:pt x="54078" y="28655"/>
                </a:cubicBezTo>
                <a:cubicBezTo>
                  <a:pt x="62015" y="36592"/>
                  <a:pt x="30795" y="46118"/>
                  <a:pt x="47728" y="47705"/>
                </a:cubicBezTo>
                <a:cubicBezTo>
                  <a:pt x="64661" y="49293"/>
                  <a:pt x="145624" y="40826"/>
                  <a:pt x="155678" y="38180"/>
                </a:cubicBezTo>
                <a:cubicBezTo>
                  <a:pt x="165732" y="35534"/>
                  <a:pt x="122340" y="31830"/>
                  <a:pt x="108053" y="31830"/>
                </a:cubicBezTo>
                <a:cubicBezTo>
                  <a:pt x="93766" y="31830"/>
                  <a:pt x="82653" y="41355"/>
                  <a:pt x="69953" y="38180"/>
                </a:cubicBezTo>
                <a:cubicBezTo>
                  <a:pt x="57253" y="35005"/>
                  <a:pt x="2749" y="1668"/>
                  <a:pt x="103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25829AC3-777D-B9FC-5B52-236CD9657083}"/>
              </a:ext>
            </a:extLst>
          </p:cNvPr>
          <p:cNvSpPr/>
          <p:nvPr/>
        </p:nvSpPr>
        <p:spPr>
          <a:xfrm>
            <a:off x="6371702" y="3731909"/>
            <a:ext cx="149757" cy="40139"/>
          </a:xfrm>
          <a:custGeom>
            <a:avLst/>
            <a:gdLst>
              <a:gd name="connsiteX0" fmla="*/ 523 w 149757"/>
              <a:gd name="connsiteY0" fmla="*/ 1891 h 40139"/>
              <a:gd name="connsiteX1" fmla="*/ 111648 w 149757"/>
              <a:gd name="connsiteY1" fmla="*/ 14591 h 40139"/>
              <a:gd name="connsiteX2" fmla="*/ 149748 w 149757"/>
              <a:gd name="connsiteY2" fmla="*/ 39991 h 40139"/>
              <a:gd name="connsiteX3" fmla="*/ 114823 w 149757"/>
              <a:gd name="connsiteY3" fmla="*/ 1891 h 40139"/>
              <a:gd name="connsiteX4" fmla="*/ 70373 w 149757"/>
              <a:gd name="connsiteY4" fmla="*/ 5066 h 40139"/>
              <a:gd name="connsiteX5" fmla="*/ 523 w 149757"/>
              <a:gd name="connsiteY5" fmla="*/ 1891 h 40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757" h="40139">
                <a:moveTo>
                  <a:pt x="523" y="1891"/>
                </a:moveTo>
                <a:cubicBezTo>
                  <a:pt x="7402" y="3478"/>
                  <a:pt x="86777" y="8241"/>
                  <a:pt x="111648" y="14591"/>
                </a:cubicBezTo>
                <a:cubicBezTo>
                  <a:pt x="136519" y="20941"/>
                  <a:pt x="149219" y="42108"/>
                  <a:pt x="149748" y="39991"/>
                </a:cubicBezTo>
                <a:cubicBezTo>
                  <a:pt x="150277" y="37874"/>
                  <a:pt x="128052" y="7712"/>
                  <a:pt x="114823" y="1891"/>
                </a:cubicBezTo>
                <a:cubicBezTo>
                  <a:pt x="101594" y="-3930"/>
                  <a:pt x="84131" y="5595"/>
                  <a:pt x="70373" y="5066"/>
                </a:cubicBezTo>
                <a:cubicBezTo>
                  <a:pt x="56615" y="4537"/>
                  <a:pt x="-6356" y="304"/>
                  <a:pt x="523" y="18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FB3658A3-4821-DCC5-312C-5181910E9DFD}"/>
              </a:ext>
            </a:extLst>
          </p:cNvPr>
          <p:cNvSpPr/>
          <p:nvPr/>
        </p:nvSpPr>
        <p:spPr>
          <a:xfrm>
            <a:off x="6442767" y="4000500"/>
            <a:ext cx="415233" cy="269882"/>
          </a:xfrm>
          <a:custGeom>
            <a:avLst/>
            <a:gdLst>
              <a:gd name="connsiteX0" fmla="*/ 415233 w 415233"/>
              <a:gd name="connsiteY0" fmla="*/ 0 h 269882"/>
              <a:gd name="connsiteX1" fmla="*/ 291408 w 415233"/>
              <a:gd name="connsiteY1" fmla="*/ 60325 h 269882"/>
              <a:gd name="connsiteX2" fmla="*/ 88208 w 415233"/>
              <a:gd name="connsiteY2" fmla="*/ 155575 h 269882"/>
              <a:gd name="connsiteX3" fmla="*/ 5658 w 415233"/>
              <a:gd name="connsiteY3" fmla="*/ 203200 h 269882"/>
              <a:gd name="connsiteX4" fmla="*/ 8833 w 415233"/>
              <a:gd name="connsiteY4" fmla="*/ 228600 h 269882"/>
              <a:gd name="connsiteX5" fmla="*/ 21533 w 415233"/>
              <a:gd name="connsiteY5" fmla="*/ 269875 h 269882"/>
              <a:gd name="connsiteX6" fmla="*/ 21533 w 415233"/>
              <a:gd name="connsiteY6" fmla="*/ 231775 h 269882"/>
              <a:gd name="connsiteX7" fmla="*/ 15183 w 415233"/>
              <a:gd name="connsiteY7" fmla="*/ 196850 h 269882"/>
              <a:gd name="connsiteX8" fmla="*/ 234258 w 415233"/>
              <a:gd name="connsiteY8" fmla="*/ 101600 h 269882"/>
              <a:gd name="connsiteX9" fmla="*/ 212033 w 415233"/>
              <a:gd name="connsiteY9" fmla="*/ 111125 h 269882"/>
              <a:gd name="connsiteX10" fmla="*/ 415233 w 415233"/>
              <a:gd name="connsiteY10" fmla="*/ 0 h 269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5233" h="269882">
                <a:moveTo>
                  <a:pt x="415233" y="0"/>
                </a:moveTo>
                <a:lnTo>
                  <a:pt x="291408" y="60325"/>
                </a:lnTo>
                <a:lnTo>
                  <a:pt x="88208" y="155575"/>
                </a:lnTo>
                <a:cubicBezTo>
                  <a:pt x="40583" y="179388"/>
                  <a:pt x="18887" y="191029"/>
                  <a:pt x="5658" y="203200"/>
                </a:cubicBezTo>
                <a:cubicBezTo>
                  <a:pt x="-7571" y="215371"/>
                  <a:pt x="6187" y="217487"/>
                  <a:pt x="8833" y="228600"/>
                </a:cubicBezTo>
                <a:cubicBezTo>
                  <a:pt x="11479" y="239713"/>
                  <a:pt x="19416" y="269346"/>
                  <a:pt x="21533" y="269875"/>
                </a:cubicBezTo>
                <a:cubicBezTo>
                  <a:pt x="23650" y="270404"/>
                  <a:pt x="22591" y="243946"/>
                  <a:pt x="21533" y="231775"/>
                </a:cubicBezTo>
                <a:cubicBezTo>
                  <a:pt x="20475" y="219604"/>
                  <a:pt x="-20271" y="218546"/>
                  <a:pt x="15183" y="196850"/>
                </a:cubicBezTo>
                <a:cubicBezTo>
                  <a:pt x="50637" y="175154"/>
                  <a:pt x="201450" y="115888"/>
                  <a:pt x="234258" y="101600"/>
                </a:cubicBezTo>
                <a:lnTo>
                  <a:pt x="212033" y="111125"/>
                </a:lnTo>
                <a:lnTo>
                  <a:pt x="41523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C394CB47-EE27-B824-F6B3-86C22AAF225B}"/>
              </a:ext>
            </a:extLst>
          </p:cNvPr>
          <p:cNvSpPr/>
          <p:nvPr/>
        </p:nvSpPr>
        <p:spPr>
          <a:xfrm>
            <a:off x="6781287" y="3968727"/>
            <a:ext cx="358306" cy="73048"/>
          </a:xfrm>
          <a:custGeom>
            <a:avLst/>
            <a:gdLst>
              <a:gd name="connsiteX0" fmla="*/ 513 w 358306"/>
              <a:gd name="connsiteY0" fmla="*/ 73048 h 73048"/>
              <a:gd name="connsiteX1" fmla="*/ 194188 w 358306"/>
              <a:gd name="connsiteY1" fmla="*/ 15898 h 73048"/>
              <a:gd name="connsiteX2" fmla="*/ 352938 w 358306"/>
              <a:gd name="connsiteY2" fmla="*/ 28598 h 73048"/>
              <a:gd name="connsiteX3" fmla="*/ 311663 w 358306"/>
              <a:gd name="connsiteY3" fmla="*/ 12723 h 73048"/>
              <a:gd name="connsiteX4" fmla="*/ 219588 w 358306"/>
              <a:gd name="connsiteY4" fmla="*/ 23 h 73048"/>
              <a:gd name="connsiteX5" fmla="*/ 140213 w 358306"/>
              <a:gd name="connsiteY5" fmla="*/ 15898 h 73048"/>
              <a:gd name="connsiteX6" fmla="*/ 513 w 358306"/>
              <a:gd name="connsiteY6" fmla="*/ 73048 h 73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8306" h="73048">
                <a:moveTo>
                  <a:pt x="513" y="73048"/>
                </a:moveTo>
                <a:cubicBezTo>
                  <a:pt x="9509" y="73048"/>
                  <a:pt x="135451" y="23306"/>
                  <a:pt x="194188" y="15898"/>
                </a:cubicBezTo>
                <a:cubicBezTo>
                  <a:pt x="252925" y="8490"/>
                  <a:pt x="333359" y="29127"/>
                  <a:pt x="352938" y="28598"/>
                </a:cubicBezTo>
                <a:cubicBezTo>
                  <a:pt x="372517" y="28069"/>
                  <a:pt x="333888" y="17485"/>
                  <a:pt x="311663" y="12723"/>
                </a:cubicBezTo>
                <a:cubicBezTo>
                  <a:pt x="289438" y="7960"/>
                  <a:pt x="248163" y="-506"/>
                  <a:pt x="219588" y="23"/>
                </a:cubicBezTo>
                <a:cubicBezTo>
                  <a:pt x="191013" y="552"/>
                  <a:pt x="177255" y="5315"/>
                  <a:pt x="140213" y="15898"/>
                </a:cubicBezTo>
                <a:cubicBezTo>
                  <a:pt x="103171" y="26481"/>
                  <a:pt x="-8483" y="73048"/>
                  <a:pt x="513" y="730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9C8AF52F-8C2A-9705-432E-BBC541907F8C}"/>
              </a:ext>
            </a:extLst>
          </p:cNvPr>
          <p:cNvSpPr/>
          <p:nvPr/>
        </p:nvSpPr>
        <p:spPr>
          <a:xfrm>
            <a:off x="7118126" y="4009888"/>
            <a:ext cx="54422" cy="221344"/>
          </a:xfrm>
          <a:custGeom>
            <a:avLst/>
            <a:gdLst>
              <a:gd name="connsiteX0" fmla="*/ 31974 w 54422"/>
              <a:gd name="connsiteY0" fmla="*/ 137 h 221344"/>
              <a:gd name="connsiteX1" fmla="*/ 19274 w 54422"/>
              <a:gd name="connsiteY1" fmla="*/ 69987 h 221344"/>
              <a:gd name="connsiteX2" fmla="*/ 54199 w 54422"/>
              <a:gd name="connsiteY2" fmla="*/ 219212 h 221344"/>
              <a:gd name="connsiteX3" fmla="*/ 35149 w 54422"/>
              <a:gd name="connsiteY3" fmla="*/ 162062 h 221344"/>
              <a:gd name="connsiteX4" fmla="*/ 3399 w 54422"/>
              <a:gd name="connsiteY4" fmla="*/ 66812 h 221344"/>
              <a:gd name="connsiteX5" fmla="*/ 3399 w 54422"/>
              <a:gd name="connsiteY5" fmla="*/ 85862 h 221344"/>
              <a:gd name="connsiteX6" fmla="*/ 31974 w 54422"/>
              <a:gd name="connsiteY6" fmla="*/ 137 h 221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422" h="221344">
                <a:moveTo>
                  <a:pt x="31974" y="137"/>
                </a:moveTo>
                <a:cubicBezTo>
                  <a:pt x="34620" y="-2509"/>
                  <a:pt x="15570" y="33475"/>
                  <a:pt x="19274" y="69987"/>
                </a:cubicBezTo>
                <a:cubicBezTo>
                  <a:pt x="22978" y="106499"/>
                  <a:pt x="51553" y="203866"/>
                  <a:pt x="54199" y="219212"/>
                </a:cubicBezTo>
                <a:cubicBezTo>
                  <a:pt x="56845" y="234558"/>
                  <a:pt x="35149" y="162062"/>
                  <a:pt x="35149" y="162062"/>
                </a:cubicBezTo>
                <a:lnTo>
                  <a:pt x="3399" y="66812"/>
                </a:lnTo>
                <a:cubicBezTo>
                  <a:pt x="-1893" y="54112"/>
                  <a:pt x="-305" y="94329"/>
                  <a:pt x="3399" y="85862"/>
                </a:cubicBezTo>
                <a:cubicBezTo>
                  <a:pt x="7103" y="77395"/>
                  <a:pt x="29328" y="2783"/>
                  <a:pt x="31974" y="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2254D531-3E62-5667-9C51-E25A867552A1}"/>
              </a:ext>
            </a:extLst>
          </p:cNvPr>
          <p:cNvSpPr/>
          <p:nvPr/>
        </p:nvSpPr>
        <p:spPr>
          <a:xfrm>
            <a:off x="6378072" y="4202164"/>
            <a:ext cx="461759" cy="246032"/>
          </a:xfrm>
          <a:custGeom>
            <a:avLst/>
            <a:gdLst>
              <a:gd name="connsiteX0" fmla="*/ 503 w 461759"/>
              <a:gd name="connsiteY0" fmla="*/ 246011 h 246032"/>
              <a:gd name="connsiteX1" fmla="*/ 117978 w 461759"/>
              <a:gd name="connsiteY1" fmla="*/ 49161 h 246032"/>
              <a:gd name="connsiteX2" fmla="*/ 298953 w 461759"/>
              <a:gd name="connsiteY2" fmla="*/ 20586 h 246032"/>
              <a:gd name="connsiteX3" fmla="*/ 460878 w 461759"/>
              <a:gd name="connsiteY3" fmla="*/ 1536 h 246032"/>
              <a:gd name="connsiteX4" fmla="*/ 225928 w 461759"/>
              <a:gd name="connsiteY4" fmla="*/ 1536 h 246032"/>
              <a:gd name="connsiteX5" fmla="*/ 289428 w 461759"/>
              <a:gd name="connsiteY5" fmla="*/ 4711 h 246032"/>
              <a:gd name="connsiteX6" fmla="*/ 168778 w 461759"/>
              <a:gd name="connsiteY6" fmla="*/ 4711 h 246032"/>
              <a:gd name="connsiteX7" fmla="*/ 117978 w 461759"/>
              <a:gd name="connsiteY7" fmla="*/ 39636 h 246032"/>
              <a:gd name="connsiteX8" fmla="*/ 76703 w 461759"/>
              <a:gd name="connsiteY8" fmla="*/ 61861 h 246032"/>
              <a:gd name="connsiteX9" fmla="*/ 503 w 461759"/>
              <a:gd name="connsiteY9" fmla="*/ 246011 h 246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61759" h="246032">
                <a:moveTo>
                  <a:pt x="503" y="246011"/>
                </a:moveTo>
                <a:cubicBezTo>
                  <a:pt x="7382" y="243894"/>
                  <a:pt x="68236" y="86732"/>
                  <a:pt x="117978" y="49161"/>
                </a:cubicBezTo>
                <a:cubicBezTo>
                  <a:pt x="167720" y="11590"/>
                  <a:pt x="241803" y="28523"/>
                  <a:pt x="298953" y="20586"/>
                </a:cubicBezTo>
                <a:cubicBezTo>
                  <a:pt x="356103" y="12649"/>
                  <a:pt x="473049" y="4711"/>
                  <a:pt x="460878" y="1536"/>
                </a:cubicBezTo>
                <a:cubicBezTo>
                  <a:pt x="448707" y="-1639"/>
                  <a:pt x="254503" y="1007"/>
                  <a:pt x="225928" y="1536"/>
                </a:cubicBezTo>
                <a:cubicBezTo>
                  <a:pt x="197353" y="2065"/>
                  <a:pt x="298953" y="4182"/>
                  <a:pt x="289428" y="4711"/>
                </a:cubicBezTo>
                <a:cubicBezTo>
                  <a:pt x="279903" y="5240"/>
                  <a:pt x="197353" y="-1110"/>
                  <a:pt x="168778" y="4711"/>
                </a:cubicBezTo>
                <a:cubicBezTo>
                  <a:pt x="140203" y="10532"/>
                  <a:pt x="133324" y="30111"/>
                  <a:pt x="117978" y="39636"/>
                </a:cubicBezTo>
                <a:cubicBezTo>
                  <a:pt x="102632" y="49161"/>
                  <a:pt x="94166" y="32757"/>
                  <a:pt x="76703" y="61861"/>
                </a:cubicBezTo>
                <a:cubicBezTo>
                  <a:pt x="59240" y="90965"/>
                  <a:pt x="-6376" y="248128"/>
                  <a:pt x="503" y="2460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0518FAE0-DCBE-0ADC-592B-2840C9302750}"/>
              </a:ext>
            </a:extLst>
          </p:cNvPr>
          <p:cNvSpPr/>
          <p:nvPr/>
        </p:nvSpPr>
        <p:spPr>
          <a:xfrm>
            <a:off x="6889731" y="4190855"/>
            <a:ext cx="308469" cy="155110"/>
          </a:xfrm>
          <a:custGeom>
            <a:avLst/>
            <a:gdLst>
              <a:gd name="connsiteX0" fmla="*/ 19 w 308469"/>
              <a:gd name="connsiteY0" fmla="*/ 22370 h 155110"/>
              <a:gd name="connsiteX1" fmla="*/ 215919 w 308469"/>
              <a:gd name="connsiteY1" fmla="*/ 16020 h 155110"/>
              <a:gd name="connsiteX2" fmla="*/ 285769 w 308469"/>
              <a:gd name="connsiteY2" fmla="*/ 73170 h 155110"/>
              <a:gd name="connsiteX3" fmla="*/ 288944 w 308469"/>
              <a:gd name="connsiteY3" fmla="*/ 57295 h 155110"/>
              <a:gd name="connsiteX4" fmla="*/ 285769 w 308469"/>
              <a:gd name="connsiteY4" fmla="*/ 146195 h 155110"/>
              <a:gd name="connsiteX5" fmla="*/ 288944 w 308469"/>
              <a:gd name="connsiteY5" fmla="*/ 143020 h 155110"/>
              <a:gd name="connsiteX6" fmla="*/ 307994 w 308469"/>
              <a:gd name="connsiteY6" fmla="*/ 66820 h 155110"/>
              <a:gd name="connsiteX7" fmla="*/ 266719 w 308469"/>
              <a:gd name="connsiteY7" fmla="*/ 22370 h 155110"/>
              <a:gd name="connsiteX8" fmla="*/ 228619 w 308469"/>
              <a:gd name="connsiteY8" fmla="*/ 145 h 155110"/>
              <a:gd name="connsiteX9" fmla="*/ 19 w 308469"/>
              <a:gd name="connsiteY9" fmla="*/ 22370 h 155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8469" h="155110">
                <a:moveTo>
                  <a:pt x="19" y="22370"/>
                </a:moveTo>
                <a:cubicBezTo>
                  <a:pt x="-2098" y="25016"/>
                  <a:pt x="168294" y="7553"/>
                  <a:pt x="215919" y="16020"/>
                </a:cubicBezTo>
                <a:cubicBezTo>
                  <a:pt x="263544" y="24487"/>
                  <a:pt x="285769" y="73170"/>
                  <a:pt x="285769" y="73170"/>
                </a:cubicBezTo>
                <a:cubicBezTo>
                  <a:pt x="297940" y="80049"/>
                  <a:pt x="288944" y="45124"/>
                  <a:pt x="288944" y="57295"/>
                </a:cubicBezTo>
                <a:cubicBezTo>
                  <a:pt x="288944" y="69466"/>
                  <a:pt x="285769" y="146195"/>
                  <a:pt x="285769" y="146195"/>
                </a:cubicBezTo>
                <a:cubicBezTo>
                  <a:pt x="285769" y="160482"/>
                  <a:pt x="285240" y="156249"/>
                  <a:pt x="288944" y="143020"/>
                </a:cubicBezTo>
                <a:cubicBezTo>
                  <a:pt x="292648" y="129791"/>
                  <a:pt x="311698" y="86928"/>
                  <a:pt x="307994" y="66820"/>
                </a:cubicBezTo>
                <a:cubicBezTo>
                  <a:pt x="304290" y="46712"/>
                  <a:pt x="279948" y="33482"/>
                  <a:pt x="266719" y="22370"/>
                </a:cubicBezTo>
                <a:cubicBezTo>
                  <a:pt x="253490" y="11258"/>
                  <a:pt x="270423" y="2262"/>
                  <a:pt x="228619" y="145"/>
                </a:cubicBezTo>
                <a:cubicBezTo>
                  <a:pt x="186815" y="-1972"/>
                  <a:pt x="2136" y="19724"/>
                  <a:pt x="19" y="223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4FC2A86E-F135-8359-B2A3-4CA0F05245B3}"/>
              </a:ext>
            </a:extLst>
          </p:cNvPr>
          <p:cNvSpPr/>
          <p:nvPr/>
        </p:nvSpPr>
        <p:spPr>
          <a:xfrm>
            <a:off x="6093529" y="4444770"/>
            <a:ext cx="288860" cy="461381"/>
          </a:xfrm>
          <a:custGeom>
            <a:avLst/>
            <a:gdLst>
              <a:gd name="connsiteX0" fmla="*/ 288221 w 288860"/>
              <a:gd name="connsiteY0" fmla="*/ 230 h 461381"/>
              <a:gd name="connsiteX1" fmla="*/ 208846 w 288860"/>
              <a:gd name="connsiteY1" fmla="*/ 152630 h 461381"/>
              <a:gd name="connsiteX2" fmla="*/ 177096 w 288860"/>
              <a:gd name="connsiteY2" fmla="*/ 197080 h 461381"/>
              <a:gd name="connsiteX3" fmla="*/ 158046 w 288860"/>
              <a:gd name="connsiteY3" fmla="*/ 254230 h 461381"/>
              <a:gd name="connsiteX4" fmla="*/ 69146 w 288860"/>
              <a:gd name="connsiteY4" fmla="*/ 368530 h 461381"/>
              <a:gd name="connsiteX5" fmla="*/ 2471 w 288860"/>
              <a:gd name="connsiteY5" fmla="*/ 457430 h 461381"/>
              <a:gd name="connsiteX6" fmla="*/ 158046 w 288860"/>
              <a:gd name="connsiteY6" fmla="*/ 235180 h 461381"/>
              <a:gd name="connsiteX7" fmla="*/ 240596 w 288860"/>
              <a:gd name="connsiteY7" fmla="*/ 120880 h 461381"/>
              <a:gd name="connsiteX8" fmla="*/ 288221 w 288860"/>
              <a:gd name="connsiteY8" fmla="*/ 230 h 461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8860" h="461381">
                <a:moveTo>
                  <a:pt x="288221" y="230"/>
                </a:moveTo>
                <a:cubicBezTo>
                  <a:pt x="282929" y="5522"/>
                  <a:pt x="227367" y="119822"/>
                  <a:pt x="208846" y="152630"/>
                </a:cubicBezTo>
                <a:cubicBezTo>
                  <a:pt x="190325" y="185438"/>
                  <a:pt x="185563" y="180147"/>
                  <a:pt x="177096" y="197080"/>
                </a:cubicBezTo>
                <a:cubicBezTo>
                  <a:pt x="168629" y="214013"/>
                  <a:pt x="176038" y="225655"/>
                  <a:pt x="158046" y="254230"/>
                </a:cubicBezTo>
                <a:cubicBezTo>
                  <a:pt x="140054" y="282805"/>
                  <a:pt x="95075" y="334663"/>
                  <a:pt x="69146" y="368530"/>
                </a:cubicBezTo>
                <a:cubicBezTo>
                  <a:pt x="43217" y="402397"/>
                  <a:pt x="-12346" y="479655"/>
                  <a:pt x="2471" y="457430"/>
                </a:cubicBezTo>
                <a:cubicBezTo>
                  <a:pt x="17288" y="435205"/>
                  <a:pt x="118359" y="291272"/>
                  <a:pt x="158046" y="235180"/>
                </a:cubicBezTo>
                <a:cubicBezTo>
                  <a:pt x="197733" y="179088"/>
                  <a:pt x="216254" y="159509"/>
                  <a:pt x="240596" y="120880"/>
                </a:cubicBezTo>
                <a:cubicBezTo>
                  <a:pt x="264938" y="82251"/>
                  <a:pt x="293513" y="-5062"/>
                  <a:pt x="288221" y="2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77FFEEB9-5AFA-D5CE-9011-F7D88F6BC92C}"/>
              </a:ext>
            </a:extLst>
          </p:cNvPr>
          <p:cNvSpPr/>
          <p:nvPr/>
        </p:nvSpPr>
        <p:spPr>
          <a:xfrm>
            <a:off x="7190584" y="4376012"/>
            <a:ext cx="127795" cy="860644"/>
          </a:xfrm>
          <a:custGeom>
            <a:avLst/>
            <a:gdLst>
              <a:gd name="connsiteX0" fmla="*/ 791 w 127795"/>
              <a:gd name="connsiteY0" fmla="*/ 2313 h 860644"/>
              <a:gd name="connsiteX1" fmla="*/ 111916 w 127795"/>
              <a:gd name="connsiteY1" fmla="*/ 310288 h 860644"/>
              <a:gd name="connsiteX2" fmla="*/ 83341 w 127795"/>
              <a:gd name="connsiteY2" fmla="*/ 596038 h 860644"/>
              <a:gd name="connsiteX3" fmla="*/ 48416 w 127795"/>
              <a:gd name="connsiteY3" fmla="*/ 846863 h 860644"/>
              <a:gd name="connsiteX4" fmla="*/ 61116 w 127795"/>
              <a:gd name="connsiteY4" fmla="*/ 786538 h 860644"/>
              <a:gd name="connsiteX5" fmla="*/ 127791 w 127795"/>
              <a:gd name="connsiteY5" fmla="*/ 440463 h 860644"/>
              <a:gd name="connsiteX6" fmla="*/ 64291 w 127795"/>
              <a:gd name="connsiteY6" fmla="*/ 183288 h 860644"/>
              <a:gd name="connsiteX7" fmla="*/ 791 w 127795"/>
              <a:gd name="connsiteY7" fmla="*/ 2313 h 86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795" h="860644">
                <a:moveTo>
                  <a:pt x="791" y="2313"/>
                </a:moveTo>
                <a:cubicBezTo>
                  <a:pt x="8729" y="23480"/>
                  <a:pt x="98158" y="211334"/>
                  <a:pt x="111916" y="310288"/>
                </a:cubicBezTo>
                <a:cubicBezTo>
                  <a:pt x="125674" y="409242"/>
                  <a:pt x="93924" y="506609"/>
                  <a:pt x="83341" y="596038"/>
                </a:cubicBezTo>
                <a:cubicBezTo>
                  <a:pt x="72758" y="685467"/>
                  <a:pt x="52120" y="815113"/>
                  <a:pt x="48416" y="846863"/>
                </a:cubicBezTo>
                <a:cubicBezTo>
                  <a:pt x="44712" y="878613"/>
                  <a:pt x="47887" y="854271"/>
                  <a:pt x="61116" y="786538"/>
                </a:cubicBezTo>
                <a:cubicBezTo>
                  <a:pt x="74345" y="718805"/>
                  <a:pt x="127262" y="541005"/>
                  <a:pt x="127791" y="440463"/>
                </a:cubicBezTo>
                <a:cubicBezTo>
                  <a:pt x="128320" y="339921"/>
                  <a:pt x="81753" y="256313"/>
                  <a:pt x="64291" y="183288"/>
                </a:cubicBezTo>
                <a:cubicBezTo>
                  <a:pt x="46829" y="110263"/>
                  <a:pt x="-7147" y="-18854"/>
                  <a:pt x="791" y="23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671C57AB-99DD-66EE-DCB2-50862F3E4E44}"/>
              </a:ext>
            </a:extLst>
          </p:cNvPr>
          <p:cNvSpPr/>
          <p:nvPr/>
        </p:nvSpPr>
        <p:spPr>
          <a:xfrm>
            <a:off x="6250667" y="4508276"/>
            <a:ext cx="171145" cy="741696"/>
          </a:xfrm>
          <a:custGeom>
            <a:avLst/>
            <a:gdLst>
              <a:gd name="connsiteX0" fmla="*/ 169183 w 171145"/>
              <a:gd name="connsiteY0" fmla="*/ 6574 h 741696"/>
              <a:gd name="connsiteX1" fmla="*/ 92983 w 171145"/>
              <a:gd name="connsiteY1" fmla="*/ 292324 h 741696"/>
              <a:gd name="connsiteX2" fmla="*/ 32658 w 171145"/>
              <a:gd name="connsiteY2" fmla="*/ 495524 h 741696"/>
              <a:gd name="connsiteX3" fmla="*/ 13608 w 171145"/>
              <a:gd name="connsiteY3" fmla="*/ 546324 h 741696"/>
              <a:gd name="connsiteX4" fmla="*/ 908 w 171145"/>
              <a:gd name="connsiteY4" fmla="*/ 739999 h 741696"/>
              <a:gd name="connsiteX5" fmla="*/ 39008 w 171145"/>
              <a:gd name="connsiteY5" fmla="*/ 422499 h 741696"/>
              <a:gd name="connsiteX6" fmla="*/ 140608 w 171145"/>
              <a:gd name="connsiteY6" fmla="*/ 117699 h 741696"/>
              <a:gd name="connsiteX7" fmla="*/ 169183 w 171145"/>
              <a:gd name="connsiteY7" fmla="*/ 6574 h 741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1145" h="741696">
                <a:moveTo>
                  <a:pt x="169183" y="6574"/>
                </a:moveTo>
                <a:cubicBezTo>
                  <a:pt x="161246" y="35678"/>
                  <a:pt x="115737" y="210832"/>
                  <a:pt x="92983" y="292324"/>
                </a:cubicBezTo>
                <a:cubicBezTo>
                  <a:pt x="70229" y="373816"/>
                  <a:pt x="45887" y="453191"/>
                  <a:pt x="32658" y="495524"/>
                </a:cubicBezTo>
                <a:cubicBezTo>
                  <a:pt x="19429" y="537857"/>
                  <a:pt x="18900" y="505578"/>
                  <a:pt x="13608" y="546324"/>
                </a:cubicBezTo>
                <a:cubicBezTo>
                  <a:pt x="8316" y="587070"/>
                  <a:pt x="-3325" y="760636"/>
                  <a:pt x="908" y="739999"/>
                </a:cubicBezTo>
                <a:cubicBezTo>
                  <a:pt x="5141" y="719362"/>
                  <a:pt x="15725" y="526216"/>
                  <a:pt x="39008" y="422499"/>
                </a:cubicBezTo>
                <a:cubicBezTo>
                  <a:pt x="62291" y="318782"/>
                  <a:pt x="121558" y="184903"/>
                  <a:pt x="140608" y="117699"/>
                </a:cubicBezTo>
                <a:cubicBezTo>
                  <a:pt x="159658" y="50495"/>
                  <a:pt x="177120" y="-22530"/>
                  <a:pt x="169183" y="6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F65E6886-7EAE-6447-E267-1ACC2E992DB9}"/>
              </a:ext>
            </a:extLst>
          </p:cNvPr>
          <p:cNvSpPr/>
          <p:nvPr/>
        </p:nvSpPr>
        <p:spPr>
          <a:xfrm>
            <a:off x="6331542" y="4565648"/>
            <a:ext cx="29201" cy="197161"/>
          </a:xfrm>
          <a:custGeom>
            <a:avLst/>
            <a:gdLst>
              <a:gd name="connsiteX0" fmla="*/ 27983 w 29201"/>
              <a:gd name="connsiteY0" fmla="*/ 2 h 197161"/>
              <a:gd name="connsiteX1" fmla="*/ 24808 w 29201"/>
              <a:gd name="connsiteY1" fmla="*/ 92077 h 197161"/>
              <a:gd name="connsiteX2" fmla="*/ 21633 w 29201"/>
              <a:gd name="connsiteY2" fmla="*/ 196852 h 197161"/>
              <a:gd name="connsiteX3" fmla="*/ 2583 w 29201"/>
              <a:gd name="connsiteY3" fmla="*/ 57152 h 197161"/>
              <a:gd name="connsiteX4" fmla="*/ 2583 w 29201"/>
              <a:gd name="connsiteY4" fmla="*/ 88902 h 197161"/>
              <a:gd name="connsiteX5" fmla="*/ 27983 w 29201"/>
              <a:gd name="connsiteY5" fmla="*/ 2 h 19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201" h="197161">
                <a:moveTo>
                  <a:pt x="27983" y="2"/>
                </a:moveTo>
                <a:cubicBezTo>
                  <a:pt x="31687" y="531"/>
                  <a:pt x="25866" y="59269"/>
                  <a:pt x="24808" y="92077"/>
                </a:cubicBezTo>
                <a:cubicBezTo>
                  <a:pt x="23750" y="124885"/>
                  <a:pt x="25337" y="202673"/>
                  <a:pt x="21633" y="196852"/>
                </a:cubicBezTo>
                <a:cubicBezTo>
                  <a:pt x="17929" y="191031"/>
                  <a:pt x="5758" y="75144"/>
                  <a:pt x="2583" y="57152"/>
                </a:cubicBezTo>
                <a:cubicBezTo>
                  <a:pt x="-592" y="39160"/>
                  <a:pt x="-1121" y="96310"/>
                  <a:pt x="2583" y="88902"/>
                </a:cubicBezTo>
                <a:cubicBezTo>
                  <a:pt x="6287" y="81494"/>
                  <a:pt x="24279" y="-527"/>
                  <a:pt x="2798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79B63810-5F00-F9B1-E709-2BDB883630B5}"/>
              </a:ext>
            </a:extLst>
          </p:cNvPr>
          <p:cNvSpPr/>
          <p:nvPr/>
        </p:nvSpPr>
        <p:spPr>
          <a:xfrm>
            <a:off x="6047287" y="4873087"/>
            <a:ext cx="77938" cy="472312"/>
          </a:xfrm>
          <a:custGeom>
            <a:avLst/>
            <a:gdLst>
              <a:gd name="connsiteX0" fmla="*/ 77288 w 77938"/>
              <a:gd name="connsiteY0" fmla="*/ 538 h 472312"/>
              <a:gd name="connsiteX1" fmla="*/ 39188 w 77938"/>
              <a:gd name="connsiteY1" fmla="*/ 105313 h 472312"/>
              <a:gd name="connsiteX2" fmla="*/ 23313 w 77938"/>
              <a:gd name="connsiteY2" fmla="*/ 308513 h 472312"/>
              <a:gd name="connsiteX3" fmla="*/ 42363 w 77938"/>
              <a:gd name="connsiteY3" fmla="*/ 467263 h 472312"/>
              <a:gd name="connsiteX4" fmla="*/ 10613 w 77938"/>
              <a:gd name="connsiteY4" fmla="*/ 114838 h 472312"/>
              <a:gd name="connsiteX5" fmla="*/ 4263 w 77938"/>
              <a:gd name="connsiteY5" fmla="*/ 146588 h 472312"/>
              <a:gd name="connsiteX6" fmla="*/ 77288 w 77938"/>
              <a:gd name="connsiteY6" fmla="*/ 538 h 472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938" h="472312">
                <a:moveTo>
                  <a:pt x="77288" y="538"/>
                </a:moveTo>
                <a:cubicBezTo>
                  <a:pt x="83109" y="-6341"/>
                  <a:pt x="48184" y="53984"/>
                  <a:pt x="39188" y="105313"/>
                </a:cubicBezTo>
                <a:cubicBezTo>
                  <a:pt x="30192" y="156642"/>
                  <a:pt x="22784" y="248188"/>
                  <a:pt x="23313" y="308513"/>
                </a:cubicBezTo>
                <a:cubicBezTo>
                  <a:pt x="23842" y="368838"/>
                  <a:pt x="44480" y="499542"/>
                  <a:pt x="42363" y="467263"/>
                </a:cubicBezTo>
                <a:cubicBezTo>
                  <a:pt x="40246" y="434984"/>
                  <a:pt x="16963" y="168284"/>
                  <a:pt x="10613" y="114838"/>
                </a:cubicBezTo>
                <a:cubicBezTo>
                  <a:pt x="4263" y="61392"/>
                  <a:pt x="-5791" y="164050"/>
                  <a:pt x="4263" y="146588"/>
                </a:cubicBezTo>
                <a:cubicBezTo>
                  <a:pt x="14317" y="129126"/>
                  <a:pt x="71467" y="7417"/>
                  <a:pt x="77288" y="5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EEBA4332-8583-51AF-A02B-7697B5539047}"/>
              </a:ext>
            </a:extLst>
          </p:cNvPr>
          <p:cNvSpPr/>
          <p:nvPr/>
        </p:nvSpPr>
        <p:spPr>
          <a:xfrm>
            <a:off x="6083231" y="5302027"/>
            <a:ext cx="38232" cy="246123"/>
          </a:xfrm>
          <a:custGeom>
            <a:avLst/>
            <a:gdLst>
              <a:gd name="connsiteX0" fmla="*/ 69 w 38232"/>
              <a:gd name="connsiteY0" fmla="*/ 3398 h 246123"/>
              <a:gd name="connsiteX1" fmla="*/ 38169 w 38232"/>
              <a:gd name="connsiteY1" fmla="*/ 244698 h 246123"/>
              <a:gd name="connsiteX2" fmla="*/ 9594 w 38232"/>
              <a:gd name="connsiteY2" fmla="*/ 104998 h 246123"/>
              <a:gd name="connsiteX3" fmla="*/ 28644 w 38232"/>
              <a:gd name="connsiteY3" fmla="*/ 139923 h 246123"/>
              <a:gd name="connsiteX4" fmla="*/ 28644 w 38232"/>
              <a:gd name="connsiteY4" fmla="*/ 104998 h 246123"/>
              <a:gd name="connsiteX5" fmla="*/ 69 w 38232"/>
              <a:gd name="connsiteY5" fmla="*/ 3398 h 246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232" h="246123">
                <a:moveTo>
                  <a:pt x="69" y="3398"/>
                </a:moveTo>
                <a:cubicBezTo>
                  <a:pt x="1657" y="26681"/>
                  <a:pt x="36582" y="227765"/>
                  <a:pt x="38169" y="244698"/>
                </a:cubicBezTo>
                <a:cubicBezTo>
                  <a:pt x="39757" y="261631"/>
                  <a:pt x="11181" y="122460"/>
                  <a:pt x="9594" y="104998"/>
                </a:cubicBezTo>
                <a:cubicBezTo>
                  <a:pt x="8007" y="87536"/>
                  <a:pt x="25469" y="139923"/>
                  <a:pt x="28644" y="139923"/>
                </a:cubicBezTo>
                <a:cubicBezTo>
                  <a:pt x="31819" y="139923"/>
                  <a:pt x="32877" y="126694"/>
                  <a:pt x="28644" y="104998"/>
                </a:cubicBezTo>
                <a:cubicBezTo>
                  <a:pt x="24411" y="83302"/>
                  <a:pt x="-1519" y="-19885"/>
                  <a:pt x="69" y="33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600BF160-E67A-EA41-A94F-BE9ADCED5B82}"/>
              </a:ext>
            </a:extLst>
          </p:cNvPr>
          <p:cNvSpPr/>
          <p:nvPr/>
        </p:nvSpPr>
        <p:spPr>
          <a:xfrm>
            <a:off x="6105358" y="5187949"/>
            <a:ext cx="57689" cy="369399"/>
          </a:xfrm>
          <a:custGeom>
            <a:avLst/>
            <a:gdLst>
              <a:gd name="connsiteX0" fmla="*/ 57317 w 57689"/>
              <a:gd name="connsiteY0" fmla="*/ 1 h 369399"/>
              <a:gd name="connsiteX1" fmla="*/ 47792 w 57689"/>
              <a:gd name="connsiteY1" fmla="*/ 158751 h 369399"/>
              <a:gd name="connsiteX2" fmla="*/ 31917 w 57689"/>
              <a:gd name="connsiteY2" fmla="*/ 304801 h 369399"/>
              <a:gd name="connsiteX3" fmla="*/ 35092 w 57689"/>
              <a:gd name="connsiteY3" fmla="*/ 368301 h 369399"/>
              <a:gd name="connsiteX4" fmla="*/ 167 w 57689"/>
              <a:gd name="connsiteY4" fmla="*/ 257176 h 369399"/>
              <a:gd name="connsiteX5" fmla="*/ 22392 w 57689"/>
              <a:gd name="connsiteY5" fmla="*/ 292101 h 369399"/>
              <a:gd name="connsiteX6" fmla="*/ 35092 w 57689"/>
              <a:gd name="connsiteY6" fmla="*/ 155576 h 369399"/>
              <a:gd name="connsiteX7" fmla="*/ 57317 w 57689"/>
              <a:gd name="connsiteY7" fmla="*/ 1 h 369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689" h="369399">
                <a:moveTo>
                  <a:pt x="57317" y="1"/>
                </a:moveTo>
                <a:cubicBezTo>
                  <a:pt x="59434" y="530"/>
                  <a:pt x="52025" y="107951"/>
                  <a:pt x="47792" y="158751"/>
                </a:cubicBezTo>
                <a:cubicBezTo>
                  <a:pt x="43559" y="209551"/>
                  <a:pt x="34034" y="269876"/>
                  <a:pt x="31917" y="304801"/>
                </a:cubicBezTo>
                <a:cubicBezTo>
                  <a:pt x="29800" y="339726"/>
                  <a:pt x="40384" y="376238"/>
                  <a:pt x="35092" y="368301"/>
                </a:cubicBezTo>
                <a:cubicBezTo>
                  <a:pt x="29800" y="360364"/>
                  <a:pt x="2284" y="269876"/>
                  <a:pt x="167" y="257176"/>
                </a:cubicBezTo>
                <a:cubicBezTo>
                  <a:pt x="-1950" y="244476"/>
                  <a:pt x="16571" y="309034"/>
                  <a:pt x="22392" y="292101"/>
                </a:cubicBezTo>
                <a:cubicBezTo>
                  <a:pt x="28213" y="275168"/>
                  <a:pt x="28742" y="200555"/>
                  <a:pt x="35092" y="155576"/>
                </a:cubicBezTo>
                <a:cubicBezTo>
                  <a:pt x="41442" y="110597"/>
                  <a:pt x="55200" y="-528"/>
                  <a:pt x="57317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824F05F7-85FF-246D-E971-7435C6226D41}"/>
              </a:ext>
            </a:extLst>
          </p:cNvPr>
          <p:cNvSpPr/>
          <p:nvPr/>
        </p:nvSpPr>
        <p:spPr>
          <a:xfrm>
            <a:off x="6883262" y="4342132"/>
            <a:ext cx="57350" cy="293824"/>
          </a:xfrm>
          <a:custGeom>
            <a:avLst/>
            <a:gdLst>
              <a:gd name="connsiteX0" fmla="*/ 138 w 57350"/>
              <a:gd name="connsiteY0" fmla="*/ 1268 h 293824"/>
              <a:gd name="connsiteX1" fmla="*/ 31888 w 57350"/>
              <a:gd name="connsiteY1" fmla="*/ 80643 h 293824"/>
              <a:gd name="connsiteX2" fmla="*/ 41413 w 57350"/>
              <a:gd name="connsiteY2" fmla="*/ 191768 h 293824"/>
              <a:gd name="connsiteX3" fmla="*/ 57288 w 57350"/>
              <a:gd name="connsiteY3" fmla="*/ 293368 h 293824"/>
              <a:gd name="connsiteX4" fmla="*/ 35063 w 57350"/>
              <a:gd name="connsiteY4" fmla="*/ 223518 h 293824"/>
              <a:gd name="connsiteX5" fmla="*/ 138 w 57350"/>
              <a:gd name="connsiteY5" fmla="*/ 93343 h 293824"/>
              <a:gd name="connsiteX6" fmla="*/ 22363 w 57350"/>
              <a:gd name="connsiteY6" fmla="*/ 144143 h 293824"/>
              <a:gd name="connsiteX7" fmla="*/ 138 w 57350"/>
              <a:gd name="connsiteY7" fmla="*/ 1268 h 293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350" h="293824">
                <a:moveTo>
                  <a:pt x="138" y="1268"/>
                </a:moveTo>
                <a:cubicBezTo>
                  <a:pt x="1726" y="-9315"/>
                  <a:pt x="25009" y="48893"/>
                  <a:pt x="31888" y="80643"/>
                </a:cubicBezTo>
                <a:cubicBezTo>
                  <a:pt x="38767" y="112393"/>
                  <a:pt x="37180" y="156314"/>
                  <a:pt x="41413" y="191768"/>
                </a:cubicBezTo>
                <a:cubicBezTo>
                  <a:pt x="45646" y="227222"/>
                  <a:pt x="58346" y="288077"/>
                  <a:pt x="57288" y="293368"/>
                </a:cubicBezTo>
                <a:cubicBezTo>
                  <a:pt x="56230" y="298659"/>
                  <a:pt x="44588" y="256856"/>
                  <a:pt x="35063" y="223518"/>
                </a:cubicBezTo>
                <a:cubicBezTo>
                  <a:pt x="25538" y="190181"/>
                  <a:pt x="2255" y="106572"/>
                  <a:pt x="138" y="93343"/>
                </a:cubicBezTo>
                <a:cubicBezTo>
                  <a:pt x="-1979" y="80114"/>
                  <a:pt x="20776" y="153668"/>
                  <a:pt x="22363" y="144143"/>
                </a:cubicBezTo>
                <a:cubicBezTo>
                  <a:pt x="23951" y="134618"/>
                  <a:pt x="-1450" y="11851"/>
                  <a:pt x="138" y="1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47A8EC29-31F7-4697-6E0A-385773CB9A06}"/>
              </a:ext>
            </a:extLst>
          </p:cNvPr>
          <p:cNvSpPr/>
          <p:nvPr/>
        </p:nvSpPr>
        <p:spPr>
          <a:xfrm>
            <a:off x="6597561" y="4241320"/>
            <a:ext cx="82826" cy="26002"/>
          </a:xfrm>
          <a:custGeom>
            <a:avLst/>
            <a:gdLst>
              <a:gd name="connsiteX0" fmla="*/ 89 w 82826"/>
              <a:gd name="connsiteY0" fmla="*/ 480 h 26002"/>
              <a:gd name="connsiteX1" fmla="*/ 79464 w 82826"/>
              <a:gd name="connsiteY1" fmla="*/ 25880 h 26002"/>
              <a:gd name="connsiteX2" fmla="*/ 63589 w 82826"/>
              <a:gd name="connsiteY2" fmla="*/ 10005 h 26002"/>
              <a:gd name="connsiteX3" fmla="*/ 89 w 82826"/>
              <a:gd name="connsiteY3" fmla="*/ 480 h 26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826" h="26002">
                <a:moveTo>
                  <a:pt x="89" y="480"/>
                </a:moveTo>
                <a:cubicBezTo>
                  <a:pt x="2735" y="3126"/>
                  <a:pt x="79464" y="25880"/>
                  <a:pt x="79464" y="25880"/>
                </a:cubicBezTo>
                <a:cubicBezTo>
                  <a:pt x="90047" y="27468"/>
                  <a:pt x="73114" y="13180"/>
                  <a:pt x="63589" y="10005"/>
                </a:cubicBezTo>
                <a:cubicBezTo>
                  <a:pt x="54064" y="6830"/>
                  <a:pt x="-2557" y="-2166"/>
                  <a:pt x="89" y="4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C9003999-1C69-90DF-2392-BBC8D0089B92}"/>
              </a:ext>
            </a:extLst>
          </p:cNvPr>
          <p:cNvSpPr/>
          <p:nvPr/>
        </p:nvSpPr>
        <p:spPr>
          <a:xfrm>
            <a:off x="6711567" y="4266995"/>
            <a:ext cx="222645" cy="362211"/>
          </a:xfrm>
          <a:custGeom>
            <a:avLst/>
            <a:gdLst>
              <a:gd name="connsiteX0" fmla="*/ 383 w 222645"/>
              <a:gd name="connsiteY0" fmla="*/ 205 h 362211"/>
              <a:gd name="connsiteX1" fmla="*/ 105158 w 222645"/>
              <a:gd name="connsiteY1" fmla="*/ 104980 h 362211"/>
              <a:gd name="connsiteX2" fmla="*/ 190883 w 222645"/>
              <a:gd name="connsiteY2" fmla="*/ 247855 h 362211"/>
              <a:gd name="connsiteX3" fmla="*/ 108333 w 222645"/>
              <a:gd name="connsiteY3" fmla="*/ 124030 h 362211"/>
              <a:gd name="connsiteX4" fmla="*/ 178183 w 222645"/>
              <a:gd name="connsiteY4" fmla="*/ 266905 h 362211"/>
              <a:gd name="connsiteX5" fmla="*/ 222633 w 222645"/>
              <a:gd name="connsiteY5" fmla="*/ 362155 h 362211"/>
              <a:gd name="connsiteX6" fmla="*/ 181358 w 222645"/>
              <a:gd name="connsiteY6" fmla="*/ 254205 h 362211"/>
              <a:gd name="connsiteX7" fmla="*/ 73408 w 222645"/>
              <a:gd name="connsiteY7" fmla="*/ 82755 h 362211"/>
              <a:gd name="connsiteX8" fmla="*/ 383 w 222645"/>
              <a:gd name="connsiteY8" fmla="*/ 205 h 362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645" h="362211">
                <a:moveTo>
                  <a:pt x="383" y="205"/>
                </a:moveTo>
                <a:cubicBezTo>
                  <a:pt x="5675" y="3909"/>
                  <a:pt x="73408" y="63705"/>
                  <a:pt x="105158" y="104980"/>
                </a:cubicBezTo>
                <a:cubicBezTo>
                  <a:pt x="136908" y="146255"/>
                  <a:pt x="190354" y="244680"/>
                  <a:pt x="190883" y="247855"/>
                </a:cubicBezTo>
                <a:cubicBezTo>
                  <a:pt x="191412" y="251030"/>
                  <a:pt x="110450" y="120855"/>
                  <a:pt x="108333" y="124030"/>
                </a:cubicBezTo>
                <a:cubicBezTo>
                  <a:pt x="106216" y="127205"/>
                  <a:pt x="159133" y="227217"/>
                  <a:pt x="178183" y="266905"/>
                </a:cubicBezTo>
                <a:cubicBezTo>
                  <a:pt x="197233" y="306593"/>
                  <a:pt x="222104" y="364272"/>
                  <a:pt x="222633" y="362155"/>
                </a:cubicBezTo>
                <a:cubicBezTo>
                  <a:pt x="223162" y="360038"/>
                  <a:pt x="206229" y="300772"/>
                  <a:pt x="181358" y="254205"/>
                </a:cubicBezTo>
                <a:cubicBezTo>
                  <a:pt x="156487" y="207638"/>
                  <a:pt x="100925" y="121913"/>
                  <a:pt x="73408" y="82755"/>
                </a:cubicBezTo>
                <a:cubicBezTo>
                  <a:pt x="45891" y="43597"/>
                  <a:pt x="-4909" y="-3499"/>
                  <a:pt x="383" y="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7C6D4771-2227-B3F6-A4B7-5D938CEC96A1}"/>
              </a:ext>
            </a:extLst>
          </p:cNvPr>
          <p:cNvSpPr/>
          <p:nvPr/>
        </p:nvSpPr>
        <p:spPr>
          <a:xfrm>
            <a:off x="6704063" y="4510422"/>
            <a:ext cx="65586" cy="369335"/>
          </a:xfrm>
          <a:custGeom>
            <a:avLst/>
            <a:gdLst>
              <a:gd name="connsiteX0" fmla="*/ 4712 w 65586"/>
              <a:gd name="connsiteY0" fmla="*/ 4428 h 369335"/>
              <a:gd name="connsiteX1" fmla="*/ 4712 w 65586"/>
              <a:gd name="connsiteY1" fmla="*/ 90153 h 369335"/>
              <a:gd name="connsiteX2" fmla="*/ 65037 w 65586"/>
              <a:gd name="connsiteY2" fmla="*/ 363203 h 369335"/>
              <a:gd name="connsiteX3" fmla="*/ 33287 w 65586"/>
              <a:gd name="connsiteY3" fmla="*/ 274303 h 369335"/>
              <a:gd name="connsiteX4" fmla="*/ 11062 w 65586"/>
              <a:gd name="connsiteY4" fmla="*/ 204453 h 369335"/>
              <a:gd name="connsiteX5" fmla="*/ 4712 w 65586"/>
              <a:gd name="connsiteY5" fmla="*/ 4428 h 369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86" h="369335">
                <a:moveTo>
                  <a:pt x="4712" y="4428"/>
                </a:moveTo>
                <a:cubicBezTo>
                  <a:pt x="3654" y="-14622"/>
                  <a:pt x="-5342" y="30357"/>
                  <a:pt x="4712" y="90153"/>
                </a:cubicBezTo>
                <a:cubicBezTo>
                  <a:pt x="14766" y="149949"/>
                  <a:pt x="60275" y="332512"/>
                  <a:pt x="65037" y="363203"/>
                </a:cubicBezTo>
                <a:cubicBezTo>
                  <a:pt x="69799" y="393894"/>
                  <a:pt x="42283" y="300761"/>
                  <a:pt x="33287" y="274303"/>
                </a:cubicBezTo>
                <a:cubicBezTo>
                  <a:pt x="24291" y="247845"/>
                  <a:pt x="16354" y="244670"/>
                  <a:pt x="11062" y="204453"/>
                </a:cubicBezTo>
                <a:cubicBezTo>
                  <a:pt x="5770" y="164236"/>
                  <a:pt x="5770" y="23478"/>
                  <a:pt x="4712" y="44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3621FD68-B027-070C-818C-D482BCBDACBE}"/>
              </a:ext>
            </a:extLst>
          </p:cNvPr>
          <p:cNvSpPr/>
          <p:nvPr/>
        </p:nvSpPr>
        <p:spPr>
          <a:xfrm>
            <a:off x="6833984" y="4803578"/>
            <a:ext cx="81552" cy="238709"/>
          </a:xfrm>
          <a:custGeom>
            <a:avLst/>
            <a:gdLst>
              <a:gd name="connsiteX0" fmla="*/ 81166 w 81552"/>
              <a:gd name="connsiteY0" fmla="*/ 197 h 238709"/>
              <a:gd name="connsiteX1" fmla="*/ 43066 w 81552"/>
              <a:gd name="connsiteY1" fmla="*/ 70047 h 238709"/>
              <a:gd name="connsiteX2" fmla="*/ 17666 w 81552"/>
              <a:gd name="connsiteY2" fmla="*/ 146247 h 238709"/>
              <a:gd name="connsiteX3" fmla="*/ 1791 w 81552"/>
              <a:gd name="connsiteY3" fmla="*/ 238322 h 238709"/>
              <a:gd name="connsiteX4" fmla="*/ 1791 w 81552"/>
              <a:gd name="connsiteY4" fmla="*/ 174822 h 238709"/>
              <a:gd name="connsiteX5" fmla="*/ 14491 w 81552"/>
              <a:gd name="connsiteY5" fmla="*/ 70047 h 238709"/>
              <a:gd name="connsiteX6" fmla="*/ 17666 w 81552"/>
              <a:gd name="connsiteY6" fmla="*/ 92272 h 238709"/>
              <a:gd name="connsiteX7" fmla="*/ 81166 w 81552"/>
              <a:gd name="connsiteY7" fmla="*/ 197 h 238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552" h="238709">
                <a:moveTo>
                  <a:pt x="81166" y="197"/>
                </a:moveTo>
                <a:cubicBezTo>
                  <a:pt x="85399" y="-3507"/>
                  <a:pt x="53649" y="45705"/>
                  <a:pt x="43066" y="70047"/>
                </a:cubicBezTo>
                <a:cubicBezTo>
                  <a:pt x="32483" y="94389"/>
                  <a:pt x="24545" y="118201"/>
                  <a:pt x="17666" y="146247"/>
                </a:cubicBezTo>
                <a:cubicBezTo>
                  <a:pt x="10787" y="174293"/>
                  <a:pt x="4437" y="233560"/>
                  <a:pt x="1791" y="238322"/>
                </a:cubicBezTo>
                <a:cubicBezTo>
                  <a:pt x="-855" y="243084"/>
                  <a:pt x="-326" y="202868"/>
                  <a:pt x="1791" y="174822"/>
                </a:cubicBezTo>
                <a:cubicBezTo>
                  <a:pt x="3908" y="146776"/>
                  <a:pt x="11845" y="83805"/>
                  <a:pt x="14491" y="70047"/>
                </a:cubicBezTo>
                <a:cubicBezTo>
                  <a:pt x="17137" y="56289"/>
                  <a:pt x="9199" y="101797"/>
                  <a:pt x="17666" y="92272"/>
                </a:cubicBezTo>
                <a:cubicBezTo>
                  <a:pt x="26133" y="82747"/>
                  <a:pt x="76933" y="3901"/>
                  <a:pt x="81166" y="1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7E1187D8-872A-A589-DC1C-0F673BFBC604}"/>
              </a:ext>
            </a:extLst>
          </p:cNvPr>
          <p:cNvSpPr/>
          <p:nvPr/>
        </p:nvSpPr>
        <p:spPr>
          <a:xfrm>
            <a:off x="6762746" y="4940185"/>
            <a:ext cx="76917" cy="403970"/>
          </a:xfrm>
          <a:custGeom>
            <a:avLst/>
            <a:gdLst>
              <a:gd name="connsiteX0" fmla="*/ 31754 w 76917"/>
              <a:gd name="connsiteY0" fmla="*/ 115 h 403970"/>
              <a:gd name="connsiteX1" fmla="*/ 76204 w 76917"/>
              <a:gd name="connsiteY1" fmla="*/ 130290 h 403970"/>
              <a:gd name="connsiteX2" fmla="*/ 60329 w 76917"/>
              <a:gd name="connsiteY2" fmla="*/ 187440 h 403970"/>
              <a:gd name="connsiteX3" fmla="*/ 4 w 76917"/>
              <a:gd name="connsiteY3" fmla="*/ 403340 h 403970"/>
              <a:gd name="connsiteX4" fmla="*/ 63504 w 76917"/>
              <a:gd name="connsiteY4" fmla="*/ 254115 h 403970"/>
              <a:gd name="connsiteX5" fmla="*/ 28579 w 76917"/>
              <a:gd name="connsiteY5" fmla="*/ 276340 h 403970"/>
              <a:gd name="connsiteX6" fmla="*/ 44454 w 76917"/>
              <a:gd name="connsiteY6" fmla="*/ 174740 h 403970"/>
              <a:gd name="connsiteX7" fmla="*/ 73029 w 76917"/>
              <a:gd name="connsiteY7" fmla="*/ 108065 h 403970"/>
              <a:gd name="connsiteX8" fmla="*/ 31754 w 76917"/>
              <a:gd name="connsiteY8" fmla="*/ 115 h 403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917" h="403970">
                <a:moveTo>
                  <a:pt x="31754" y="115"/>
                </a:moveTo>
                <a:cubicBezTo>
                  <a:pt x="32283" y="3819"/>
                  <a:pt x="71442" y="99069"/>
                  <a:pt x="76204" y="130290"/>
                </a:cubicBezTo>
                <a:cubicBezTo>
                  <a:pt x="80966" y="161511"/>
                  <a:pt x="60329" y="187440"/>
                  <a:pt x="60329" y="187440"/>
                </a:cubicBezTo>
                <a:cubicBezTo>
                  <a:pt x="47629" y="232948"/>
                  <a:pt x="-525" y="392228"/>
                  <a:pt x="4" y="403340"/>
                </a:cubicBezTo>
                <a:cubicBezTo>
                  <a:pt x="533" y="414452"/>
                  <a:pt x="58742" y="275282"/>
                  <a:pt x="63504" y="254115"/>
                </a:cubicBezTo>
                <a:cubicBezTo>
                  <a:pt x="68266" y="232948"/>
                  <a:pt x="31754" y="289569"/>
                  <a:pt x="28579" y="276340"/>
                </a:cubicBezTo>
                <a:cubicBezTo>
                  <a:pt x="25404" y="263111"/>
                  <a:pt x="37046" y="202786"/>
                  <a:pt x="44454" y="174740"/>
                </a:cubicBezTo>
                <a:cubicBezTo>
                  <a:pt x="51862" y="146694"/>
                  <a:pt x="72500" y="133465"/>
                  <a:pt x="73029" y="108065"/>
                </a:cubicBezTo>
                <a:cubicBezTo>
                  <a:pt x="73558" y="82665"/>
                  <a:pt x="31225" y="-3589"/>
                  <a:pt x="31754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F00E4F4C-DB4B-447D-C289-9F04DFF75906}"/>
              </a:ext>
            </a:extLst>
          </p:cNvPr>
          <p:cNvSpPr/>
          <p:nvPr/>
        </p:nvSpPr>
        <p:spPr>
          <a:xfrm>
            <a:off x="6260071" y="5208628"/>
            <a:ext cx="496382" cy="126789"/>
          </a:xfrm>
          <a:custGeom>
            <a:avLst/>
            <a:gdLst>
              <a:gd name="connsiteX0" fmla="*/ 1029 w 496382"/>
              <a:gd name="connsiteY0" fmla="*/ 30122 h 126789"/>
              <a:gd name="connsiteX1" fmla="*/ 147079 w 496382"/>
              <a:gd name="connsiteY1" fmla="*/ 14247 h 126789"/>
              <a:gd name="connsiteX2" fmla="*/ 261379 w 496382"/>
              <a:gd name="connsiteY2" fmla="*/ 58697 h 126789"/>
              <a:gd name="connsiteX3" fmla="*/ 337579 w 496382"/>
              <a:gd name="connsiteY3" fmla="*/ 96797 h 126789"/>
              <a:gd name="connsiteX4" fmla="*/ 410604 w 496382"/>
              <a:gd name="connsiteY4" fmla="*/ 122197 h 126789"/>
              <a:gd name="connsiteX5" fmla="*/ 496329 w 496382"/>
              <a:gd name="connsiteY5" fmla="*/ 125372 h 126789"/>
              <a:gd name="connsiteX6" fmla="*/ 397904 w 496382"/>
              <a:gd name="connsiteY6" fmla="*/ 106322 h 126789"/>
              <a:gd name="connsiteX7" fmla="*/ 216929 w 496382"/>
              <a:gd name="connsiteY7" fmla="*/ 20597 h 126789"/>
              <a:gd name="connsiteX8" fmla="*/ 166129 w 496382"/>
              <a:gd name="connsiteY8" fmla="*/ 4722 h 126789"/>
              <a:gd name="connsiteX9" fmla="*/ 86754 w 496382"/>
              <a:gd name="connsiteY9" fmla="*/ 1547 h 126789"/>
              <a:gd name="connsiteX10" fmla="*/ 1029 w 496382"/>
              <a:gd name="connsiteY10" fmla="*/ 30122 h 126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6382" h="126789">
                <a:moveTo>
                  <a:pt x="1029" y="30122"/>
                </a:moveTo>
                <a:cubicBezTo>
                  <a:pt x="11083" y="32239"/>
                  <a:pt x="103687" y="9484"/>
                  <a:pt x="147079" y="14247"/>
                </a:cubicBezTo>
                <a:cubicBezTo>
                  <a:pt x="190471" y="19009"/>
                  <a:pt x="229629" y="44939"/>
                  <a:pt x="261379" y="58697"/>
                </a:cubicBezTo>
                <a:cubicBezTo>
                  <a:pt x="293129" y="72455"/>
                  <a:pt x="312708" y="86214"/>
                  <a:pt x="337579" y="96797"/>
                </a:cubicBezTo>
                <a:cubicBezTo>
                  <a:pt x="362450" y="107380"/>
                  <a:pt x="384146" y="117435"/>
                  <a:pt x="410604" y="122197"/>
                </a:cubicBezTo>
                <a:cubicBezTo>
                  <a:pt x="437062" y="126959"/>
                  <a:pt x="498446" y="128018"/>
                  <a:pt x="496329" y="125372"/>
                </a:cubicBezTo>
                <a:cubicBezTo>
                  <a:pt x="494212" y="122726"/>
                  <a:pt x="444471" y="123785"/>
                  <a:pt x="397904" y="106322"/>
                </a:cubicBezTo>
                <a:cubicBezTo>
                  <a:pt x="351337" y="88859"/>
                  <a:pt x="255558" y="37530"/>
                  <a:pt x="216929" y="20597"/>
                </a:cubicBezTo>
                <a:cubicBezTo>
                  <a:pt x="178300" y="3664"/>
                  <a:pt x="187825" y="7897"/>
                  <a:pt x="166129" y="4722"/>
                </a:cubicBezTo>
                <a:cubicBezTo>
                  <a:pt x="144433" y="1547"/>
                  <a:pt x="116387" y="-2157"/>
                  <a:pt x="86754" y="1547"/>
                </a:cubicBezTo>
                <a:cubicBezTo>
                  <a:pt x="57121" y="5251"/>
                  <a:pt x="-9025" y="28005"/>
                  <a:pt x="1029" y="30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E0BCCA9C-8843-2195-71E3-256DCADB74B9}"/>
              </a:ext>
            </a:extLst>
          </p:cNvPr>
          <p:cNvSpPr/>
          <p:nvPr/>
        </p:nvSpPr>
        <p:spPr>
          <a:xfrm>
            <a:off x="6264260" y="5231863"/>
            <a:ext cx="95265" cy="246107"/>
          </a:xfrm>
          <a:custGeom>
            <a:avLst/>
            <a:gdLst>
              <a:gd name="connsiteX0" fmla="*/ 95265 w 95265"/>
              <a:gd name="connsiteY0" fmla="*/ 537 h 246107"/>
              <a:gd name="connsiteX1" fmla="*/ 76215 w 95265"/>
              <a:gd name="connsiteY1" fmla="*/ 92612 h 246107"/>
              <a:gd name="connsiteX2" fmla="*/ 66690 w 95265"/>
              <a:gd name="connsiteY2" fmla="*/ 245012 h 246107"/>
              <a:gd name="connsiteX3" fmla="*/ 66690 w 95265"/>
              <a:gd name="connsiteY3" fmla="*/ 156112 h 246107"/>
              <a:gd name="connsiteX4" fmla="*/ 63515 w 95265"/>
              <a:gd name="connsiteY4" fmla="*/ 60862 h 246107"/>
              <a:gd name="connsiteX5" fmla="*/ 15 w 95265"/>
              <a:gd name="connsiteY5" fmla="*/ 3712 h 246107"/>
              <a:gd name="connsiteX6" fmla="*/ 69865 w 95265"/>
              <a:gd name="connsiteY6" fmla="*/ 70387 h 246107"/>
              <a:gd name="connsiteX7" fmla="*/ 76215 w 95265"/>
              <a:gd name="connsiteY7" fmla="*/ 54512 h 246107"/>
              <a:gd name="connsiteX8" fmla="*/ 95265 w 95265"/>
              <a:gd name="connsiteY8" fmla="*/ 537 h 246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265" h="246107">
                <a:moveTo>
                  <a:pt x="95265" y="537"/>
                </a:moveTo>
                <a:cubicBezTo>
                  <a:pt x="95265" y="6887"/>
                  <a:pt x="80977" y="51866"/>
                  <a:pt x="76215" y="92612"/>
                </a:cubicBezTo>
                <a:cubicBezTo>
                  <a:pt x="71453" y="133358"/>
                  <a:pt x="68277" y="234429"/>
                  <a:pt x="66690" y="245012"/>
                </a:cubicBezTo>
                <a:cubicBezTo>
                  <a:pt x="65102" y="255595"/>
                  <a:pt x="67219" y="186804"/>
                  <a:pt x="66690" y="156112"/>
                </a:cubicBezTo>
                <a:cubicBezTo>
                  <a:pt x="66161" y="125420"/>
                  <a:pt x="74627" y="86262"/>
                  <a:pt x="63515" y="60862"/>
                </a:cubicBezTo>
                <a:cubicBezTo>
                  <a:pt x="52403" y="35462"/>
                  <a:pt x="-1043" y="2124"/>
                  <a:pt x="15" y="3712"/>
                </a:cubicBezTo>
                <a:cubicBezTo>
                  <a:pt x="1073" y="5300"/>
                  <a:pt x="57165" y="61920"/>
                  <a:pt x="69865" y="70387"/>
                </a:cubicBezTo>
                <a:cubicBezTo>
                  <a:pt x="82565" y="78854"/>
                  <a:pt x="74628" y="62979"/>
                  <a:pt x="76215" y="54512"/>
                </a:cubicBezTo>
                <a:cubicBezTo>
                  <a:pt x="77802" y="46045"/>
                  <a:pt x="95265" y="-5813"/>
                  <a:pt x="95265" y="5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0BC92CCA-8A85-7B3C-B364-B359B338000A}"/>
              </a:ext>
            </a:extLst>
          </p:cNvPr>
          <p:cNvSpPr/>
          <p:nvPr/>
        </p:nvSpPr>
        <p:spPr>
          <a:xfrm>
            <a:off x="6492814" y="5359066"/>
            <a:ext cx="223026" cy="448432"/>
          </a:xfrm>
          <a:custGeom>
            <a:avLst/>
            <a:gdLst>
              <a:gd name="connsiteX0" fmla="*/ 222311 w 223026"/>
              <a:gd name="connsiteY0" fmla="*/ 334 h 448432"/>
              <a:gd name="connsiteX1" fmla="*/ 190561 w 223026"/>
              <a:gd name="connsiteY1" fmla="*/ 114634 h 448432"/>
              <a:gd name="connsiteX2" fmla="*/ 152461 w 223026"/>
              <a:gd name="connsiteY2" fmla="*/ 209884 h 448432"/>
              <a:gd name="connsiteX3" fmla="*/ 127061 w 223026"/>
              <a:gd name="connsiteY3" fmla="*/ 279734 h 448432"/>
              <a:gd name="connsiteX4" fmla="*/ 101661 w 223026"/>
              <a:gd name="connsiteY4" fmla="*/ 413084 h 448432"/>
              <a:gd name="connsiteX5" fmla="*/ 61 w 223026"/>
              <a:gd name="connsiteY5" fmla="*/ 448009 h 448432"/>
              <a:gd name="connsiteX6" fmla="*/ 117536 w 223026"/>
              <a:gd name="connsiteY6" fmla="*/ 397209 h 448432"/>
              <a:gd name="connsiteX7" fmla="*/ 146111 w 223026"/>
              <a:gd name="connsiteY7" fmla="*/ 247984 h 448432"/>
              <a:gd name="connsiteX8" fmla="*/ 158811 w 223026"/>
              <a:gd name="connsiteY8" fmla="*/ 152734 h 448432"/>
              <a:gd name="connsiteX9" fmla="*/ 222311 w 223026"/>
              <a:gd name="connsiteY9" fmla="*/ 334 h 448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3026" h="448432">
                <a:moveTo>
                  <a:pt x="222311" y="334"/>
                </a:moveTo>
                <a:cubicBezTo>
                  <a:pt x="227603" y="-6016"/>
                  <a:pt x="202203" y="79709"/>
                  <a:pt x="190561" y="114634"/>
                </a:cubicBezTo>
                <a:cubicBezTo>
                  <a:pt x="178919" y="149559"/>
                  <a:pt x="163044" y="182367"/>
                  <a:pt x="152461" y="209884"/>
                </a:cubicBezTo>
                <a:cubicBezTo>
                  <a:pt x="141878" y="237401"/>
                  <a:pt x="135528" y="245867"/>
                  <a:pt x="127061" y="279734"/>
                </a:cubicBezTo>
                <a:cubicBezTo>
                  <a:pt x="118594" y="313601"/>
                  <a:pt x="122828" y="385038"/>
                  <a:pt x="101661" y="413084"/>
                </a:cubicBezTo>
                <a:cubicBezTo>
                  <a:pt x="80494" y="441130"/>
                  <a:pt x="-2585" y="450655"/>
                  <a:pt x="61" y="448009"/>
                </a:cubicBezTo>
                <a:cubicBezTo>
                  <a:pt x="2707" y="445363"/>
                  <a:pt x="93194" y="430547"/>
                  <a:pt x="117536" y="397209"/>
                </a:cubicBezTo>
                <a:cubicBezTo>
                  <a:pt x="141878" y="363871"/>
                  <a:pt x="139232" y="288730"/>
                  <a:pt x="146111" y="247984"/>
                </a:cubicBezTo>
                <a:cubicBezTo>
                  <a:pt x="152990" y="207238"/>
                  <a:pt x="149815" y="188717"/>
                  <a:pt x="158811" y="152734"/>
                </a:cubicBezTo>
                <a:cubicBezTo>
                  <a:pt x="167807" y="116751"/>
                  <a:pt x="217019" y="6684"/>
                  <a:pt x="222311" y="3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B282C25E-EAED-EC63-9260-FAEFB6A43721}"/>
              </a:ext>
            </a:extLst>
          </p:cNvPr>
          <p:cNvSpPr/>
          <p:nvPr/>
        </p:nvSpPr>
        <p:spPr>
          <a:xfrm>
            <a:off x="6473390" y="5610225"/>
            <a:ext cx="64042" cy="92075"/>
          </a:xfrm>
          <a:custGeom>
            <a:avLst/>
            <a:gdLst>
              <a:gd name="connsiteX0" fmla="*/ 63935 w 64042"/>
              <a:gd name="connsiteY0" fmla="*/ 0 h 92075"/>
              <a:gd name="connsiteX1" fmla="*/ 25835 w 64042"/>
              <a:gd name="connsiteY1" fmla="*/ 50800 h 92075"/>
              <a:gd name="connsiteX2" fmla="*/ 435 w 64042"/>
              <a:gd name="connsiteY2" fmla="*/ 92075 h 92075"/>
              <a:gd name="connsiteX3" fmla="*/ 13135 w 64042"/>
              <a:gd name="connsiteY3" fmla="*/ 50800 h 92075"/>
              <a:gd name="connsiteX4" fmla="*/ 63935 w 64042"/>
              <a:gd name="connsiteY4" fmla="*/ 0 h 9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042" h="92075">
                <a:moveTo>
                  <a:pt x="63935" y="0"/>
                </a:moveTo>
                <a:cubicBezTo>
                  <a:pt x="66052" y="0"/>
                  <a:pt x="36418" y="35454"/>
                  <a:pt x="25835" y="50800"/>
                </a:cubicBezTo>
                <a:cubicBezTo>
                  <a:pt x="15252" y="66146"/>
                  <a:pt x="2552" y="92075"/>
                  <a:pt x="435" y="92075"/>
                </a:cubicBezTo>
                <a:cubicBezTo>
                  <a:pt x="-1682" y="92075"/>
                  <a:pt x="4139" y="63500"/>
                  <a:pt x="13135" y="50800"/>
                </a:cubicBezTo>
                <a:cubicBezTo>
                  <a:pt x="22131" y="38100"/>
                  <a:pt x="61818" y="0"/>
                  <a:pt x="6393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499876F7-AC7A-F933-C475-A24398765BE4}"/>
              </a:ext>
            </a:extLst>
          </p:cNvPr>
          <p:cNvSpPr/>
          <p:nvPr/>
        </p:nvSpPr>
        <p:spPr>
          <a:xfrm>
            <a:off x="5592959" y="5457639"/>
            <a:ext cx="752121" cy="312247"/>
          </a:xfrm>
          <a:custGeom>
            <a:avLst/>
            <a:gdLst>
              <a:gd name="connsiteX0" fmla="*/ 1391 w 752121"/>
              <a:gd name="connsiteY0" fmla="*/ 311336 h 312247"/>
              <a:gd name="connsiteX1" fmla="*/ 233166 w 752121"/>
              <a:gd name="connsiteY1" fmla="*/ 254186 h 312247"/>
              <a:gd name="connsiteX2" fmla="*/ 534791 w 752121"/>
              <a:gd name="connsiteY2" fmla="*/ 127186 h 312247"/>
              <a:gd name="connsiteX3" fmla="*/ 598291 w 752121"/>
              <a:gd name="connsiteY3" fmla="*/ 66861 h 312247"/>
              <a:gd name="connsiteX4" fmla="*/ 725291 w 752121"/>
              <a:gd name="connsiteY4" fmla="*/ 25586 h 312247"/>
              <a:gd name="connsiteX5" fmla="*/ 750691 w 752121"/>
              <a:gd name="connsiteY5" fmla="*/ 186 h 312247"/>
              <a:gd name="connsiteX6" fmla="*/ 699891 w 752121"/>
              <a:gd name="connsiteY6" fmla="*/ 38286 h 312247"/>
              <a:gd name="connsiteX7" fmla="*/ 534791 w 752121"/>
              <a:gd name="connsiteY7" fmla="*/ 104961 h 312247"/>
              <a:gd name="connsiteX8" fmla="*/ 557016 w 752121"/>
              <a:gd name="connsiteY8" fmla="*/ 92261 h 312247"/>
              <a:gd name="connsiteX9" fmla="*/ 420491 w 752121"/>
              <a:gd name="connsiteY9" fmla="*/ 181161 h 312247"/>
              <a:gd name="connsiteX10" fmla="*/ 471291 w 752121"/>
              <a:gd name="connsiteY10" fmla="*/ 149411 h 312247"/>
              <a:gd name="connsiteX11" fmla="*/ 341116 w 752121"/>
              <a:gd name="connsiteY11" fmla="*/ 212911 h 312247"/>
              <a:gd name="connsiteX12" fmla="*/ 1391 w 752121"/>
              <a:gd name="connsiteY12" fmla="*/ 311336 h 312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52121" h="312247">
                <a:moveTo>
                  <a:pt x="1391" y="311336"/>
                </a:moveTo>
                <a:cubicBezTo>
                  <a:pt x="-16601" y="318215"/>
                  <a:pt x="144266" y="284878"/>
                  <a:pt x="233166" y="254186"/>
                </a:cubicBezTo>
                <a:cubicBezTo>
                  <a:pt x="322066" y="223494"/>
                  <a:pt x="473937" y="158407"/>
                  <a:pt x="534791" y="127186"/>
                </a:cubicBezTo>
                <a:cubicBezTo>
                  <a:pt x="595645" y="95965"/>
                  <a:pt x="566541" y="83794"/>
                  <a:pt x="598291" y="66861"/>
                </a:cubicBezTo>
                <a:cubicBezTo>
                  <a:pt x="630041" y="49928"/>
                  <a:pt x="699891" y="36698"/>
                  <a:pt x="725291" y="25586"/>
                </a:cubicBezTo>
                <a:cubicBezTo>
                  <a:pt x="750691" y="14474"/>
                  <a:pt x="754924" y="-1931"/>
                  <a:pt x="750691" y="186"/>
                </a:cubicBezTo>
                <a:cubicBezTo>
                  <a:pt x="746458" y="2303"/>
                  <a:pt x="735874" y="20824"/>
                  <a:pt x="699891" y="38286"/>
                </a:cubicBezTo>
                <a:cubicBezTo>
                  <a:pt x="663908" y="55748"/>
                  <a:pt x="558603" y="95965"/>
                  <a:pt x="534791" y="104961"/>
                </a:cubicBezTo>
                <a:cubicBezTo>
                  <a:pt x="510979" y="113957"/>
                  <a:pt x="576066" y="79561"/>
                  <a:pt x="557016" y="92261"/>
                </a:cubicBezTo>
                <a:cubicBezTo>
                  <a:pt x="537966" y="104961"/>
                  <a:pt x="434778" y="171636"/>
                  <a:pt x="420491" y="181161"/>
                </a:cubicBezTo>
                <a:cubicBezTo>
                  <a:pt x="406204" y="190686"/>
                  <a:pt x="484520" y="144119"/>
                  <a:pt x="471291" y="149411"/>
                </a:cubicBezTo>
                <a:cubicBezTo>
                  <a:pt x="458062" y="154703"/>
                  <a:pt x="421020" y="186982"/>
                  <a:pt x="341116" y="212911"/>
                </a:cubicBezTo>
                <a:cubicBezTo>
                  <a:pt x="261212" y="238840"/>
                  <a:pt x="19383" y="304457"/>
                  <a:pt x="1391" y="3113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6FF9C32B-FAAA-0C3F-B874-FC66F6D6967B}"/>
              </a:ext>
            </a:extLst>
          </p:cNvPr>
          <p:cNvSpPr/>
          <p:nvPr/>
        </p:nvSpPr>
        <p:spPr>
          <a:xfrm>
            <a:off x="5675779" y="5787990"/>
            <a:ext cx="912649" cy="181074"/>
          </a:xfrm>
          <a:custGeom>
            <a:avLst/>
            <a:gdLst>
              <a:gd name="connsiteX0" fmla="*/ 1121 w 912649"/>
              <a:gd name="connsiteY0" fmla="*/ 181010 h 181074"/>
              <a:gd name="connsiteX1" fmla="*/ 464671 w 912649"/>
              <a:gd name="connsiteY1" fmla="*/ 111160 h 181074"/>
              <a:gd name="connsiteX2" fmla="*/ 766296 w 912649"/>
              <a:gd name="connsiteY2" fmla="*/ 38135 h 181074"/>
              <a:gd name="connsiteX3" fmla="*/ 912346 w 912649"/>
              <a:gd name="connsiteY3" fmla="*/ 35 h 181074"/>
              <a:gd name="connsiteX4" fmla="*/ 801221 w 912649"/>
              <a:gd name="connsiteY4" fmla="*/ 31785 h 181074"/>
              <a:gd name="connsiteX5" fmla="*/ 686921 w 912649"/>
              <a:gd name="connsiteY5" fmla="*/ 60360 h 181074"/>
              <a:gd name="connsiteX6" fmla="*/ 451971 w 912649"/>
              <a:gd name="connsiteY6" fmla="*/ 123860 h 181074"/>
              <a:gd name="connsiteX7" fmla="*/ 337671 w 912649"/>
              <a:gd name="connsiteY7" fmla="*/ 123860 h 181074"/>
              <a:gd name="connsiteX8" fmla="*/ 1121 w 912649"/>
              <a:gd name="connsiteY8" fmla="*/ 181010 h 181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2649" h="181074">
                <a:moveTo>
                  <a:pt x="1121" y="181010"/>
                </a:moveTo>
                <a:cubicBezTo>
                  <a:pt x="22288" y="178893"/>
                  <a:pt x="337142" y="134972"/>
                  <a:pt x="464671" y="111160"/>
                </a:cubicBezTo>
                <a:cubicBezTo>
                  <a:pt x="592200" y="87348"/>
                  <a:pt x="691684" y="56656"/>
                  <a:pt x="766296" y="38135"/>
                </a:cubicBezTo>
                <a:cubicBezTo>
                  <a:pt x="840909" y="19614"/>
                  <a:pt x="906525" y="1093"/>
                  <a:pt x="912346" y="35"/>
                </a:cubicBezTo>
                <a:cubicBezTo>
                  <a:pt x="918167" y="-1023"/>
                  <a:pt x="838792" y="21731"/>
                  <a:pt x="801221" y="31785"/>
                </a:cubicBezTo>
                <a:cubicBezTo>
                  <a:pt x="763650" y="41839"/>
                  <a:pt x="686921" y="60360"/>
                  <a:pt x="686921" y="60360"/>
                </a:cubicBezTo>
                <a:cubicBezTo>
                  <a:pt x="628713" y="75706"/>
                  <a:pt x="510179" y="113277"/>
                  <a:pt x="451971" y="123860"/>
                </a:cubicBezTo>
                <a:cubicBezTo>
                  <a:pt x="393763" y="134443"/>
                  <a:pt x="410696" y="114864"/>
                  <a:pt x="337671" y="123860"/>
                </a:cubicBezTo>
                <a:cubicBezTo>
                  <a:pt x="264646" y="132856"/>
                  <a:pt x="-20046" y="183127"/>
                  <a:pt x="1121" y="1810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F2C9A426-685D-F0E2-A4C9-5F9E4AE010E4}"/>
              </a:ext>
            </a:extLst>
          </p:cNvPr>
          <p:cNvSpPr/>
          <p:nvPr/>
        </p:nvSpPr>
        <p:spPr>
          <a:xfrm>
            <a:off x="5559706" y="5753100"/>
            <a:ext cx="161737" cy="222075"/>
          </a:xfrm>
          <a:custGeom>
            <a:avLst/>
            <a:gdLst>
              <a:gd name="connsiteX0" fmla="*/ 21944 w 161737"/>
              <a:gd name="connsiteY0" fmla="*/ 0 h 222075"/>
              <a:gd name="connsiteX1" fmla="*/ 25119 w 161737"/>
              <a:gd name="connsiteY1" fmla="*/ 73025 h 222075"/>
              <a:gd name="connsiteX2" fmla="*/ 40994 w 161737"/>
              <a:gd name="connsiteY2" fmla="*/ 120650 h 222075"/>
              <a:gd name="connsiteX3" fmla="*/ 72744 w 161737"/>
              <a:gd name="connsiteY3" fmla="*/ 177800 h 222075"/>
              <a:gd name="connsiteX4" fmla="*/ 94969 w 161737"/>
              <a:gd name="connsiteY4" fmla="*/ 212725 h 222075"/>
              <a:gd name="connsiteX5" fmla="*/ 161644 w 161737"/>
              <a:gd name="connsiteY5" fmla="*/ 209550 h 222075"/>
              <a:gd name="connsiteX6" fmla="*/ 79094 w 161737"/>
              <a:gd name="connsiteY6" fmla="*/ 212725 h 222075"/>
              <a:gd name="connsiteX7" fmla="*/ 2894 w 161737"/>
              <a:gd name="connsiteY7" fmla="*/ 73025 h 222075"/>
              <a:gd name="connsiteX8" fmla="*/ 21944 w 161737"/>
              <a:gd name="connsiteY8" fmla="*/ 0 h 22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1737" h="222075">
                <a:moveTo>
                  <a:pt x="21944" y="0"/>
                </a:moveTo>
                <a:cubicBezTo>
                  <a:pt x="25648" y="0"/>
                  <a:pt x="21944" y="52917"/>
                  <a:pt x="25119" y="73025"/>
                </a:cubicBezTo>
                <a:cubicBezTo>
                  <a:pt x="28294" y="93133"/>
                  <a:pt x="33057" y="103188"/>
                  <a:pt x="40994" y="120650"/>
                </a:cubicBezTo>
                <a:cubicBezTo>
                  <a:pt x="48931" y="138112"/>
                  <a:pt x="63748" y="162454"/>
                  <a:pt x="72744" y="177800"/>
                </a:cubicBezTo>
                <a:cubicBezTo>
                  <a:pt x="81740" y="193146"/>
                  <a:pt x="80152" y="207433"/>
                  <a:pt x="94969" y="212725"/>
                </a:cubicBezTo>
                <a:cubicBezTo>
                  <a:pt x="109786" y="218017"/>
                  <a:pt x="164290" y="209550"/>
                  <a:pt x="161644" y="209550"/>
                </a:cubicBezTo>
                <a:cubicBezTo>
                  <a:pt x="158998" y="209550"/>
                  <a:pt x="105552" y="235479"/>
                  <a:pt x="79094" y="212725"/>
                </a:cubicBezTo>
                <a:cubicBezTo>
                  <a:pt x="52636" y="189971"/>
                  <a:pt x="14536" y="105833"/>
                  <a:pt x="2894" y="73025"/>
                </a:cubicBezTo>
                <a:cubicBezTo>
                  <a:pt x="-8748" y="40217"/>
                  <a:pt x="18240" y="0"/>
                  <a:pt x="2194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C754E319-2172-FBAB-4F2D-8AAA2A2D0482}"/>
              </a:ext>
            </a:extLst>
          </p:cNvPr>
          <p:cNvSpPr/>
          <p:nvPr/>
        </p:nvSpPr>
        <p:spPr>
          <a:xfrm>
            <a:off x="5527668" y="5743571"/>
            <a:ext cx="165228" cy="254643"/>
          </a:xfrm>
          <a:custGeom>
            <a:avLst/>
            <a:gdLst>
              <a:gd name="connsiteX0" fmla="*/ 28582 w 165228"/>
              <a:gd name="connsiteY0" fmla="*/ 4 h 254643"/>
              <a:gd name="connsiteX1" fmla="*/ 9532 w 165228"/>
              <a:gd name="connsiteY1" fmla="*/ 66679 h 254643"/>
              <a:gd name="connsiteX2" fmla="*/ 25407 w 165228"/>
              <a:gd name="connsiteY2" fmla="*/ 117479 h 254643"/>
              <a:gd name="connsiteX3" fmla="*/ 57157 w 165228"/>
              <a:gd name="connsiteY3" fmla="*/ 196854 h 254643"/>
              <a:gd name="connsiteX4" fmla="*/ 88907 w 165228"/>
              <a:gd name="connsiteY4" fmla="*/ 241304 h 254643"/>
              <a:gd name="connsiteX5" fmla="*/ 139707 w 165228"/>
              <a:gd name="connsiteY5" fmla="*/ 254004 h 254643"/>
              <a:gd name="connsiteX6" fmla="*/ 165107 w 165228"/>
              <a:gd name="connsiteY6" fmla="*/ 225429 h 254643"/>
              <a:gd name="connsiteX7" fmla="*/ 130182 w 165228"/>
              <a:gd name="connsiteY7" fmla="*/ 247654 h 254643"/>
              <a:gd name="connsiteX8" fmla="*/ 92082 w 165228"/>
              <a:gd name="connsiteY8" fmla="*/ 219079 h 254643"/>
              <a:gd name="connsiteX9" fmla="*/ 38107 w 165228"/>
              <a:gd name="connsiteY9" fmla="*/ 114304 h 254643"/>
              <a:gd name="connsiteX10" fmla="*/ 7 w 165228"/>
              <a:gd name="connsiteY10" fmla="*/ 63504 h 254643"/>
              <a:gd name="connsiteX11" fmla="*/ 28582 w 165228"/>
              <a:gd name="connsiteY11" fmla="*/ 4 h 254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5228" h="254643">
                <a:moveTo>
                  <a:pt x="28582" y="4"/>
                </a:moveTo>
                <a:cubicBezTo>
                  <a:pt x="30169" y="533"/>
                  <a:pt x="10061" y="47100"/>
                  <a:pt x="9532" y="66679"/>
                </a:cubicBezTo>
                <a:cubicBezTo>
                  <a:pt x="9003" y="86258"/>
                  <a:pt x="17470" y="95783"/>
                  <a:pt x="25407" y="117479"/>
                </a:cubicBezTo>
                <a:cubicBezTo>
                  <a:pt x="33344" y="139175"/>
                  <a:pt x="46574" y="176217"/>
                  <a:pt x="57157" y="196854"/>
                </a:cubicBezTo>
                <a:cubicBezTo>
                  <a:pt x="67740" y="217492"/>
                  <a:pt x="75149" y="231779"/>
                  <a:pt x="88907" y="241304"/>
                </a:cubicBezTo>
                <a:cubicBezTo>
                  <a:pt x="102665" y="250829"/>
                  <a:pt x="127007" y="256650"/>
                  <a:pt x="139707" y="254004"/>
                </a:cubicBezTo>
                <a:cubicBezTo>
                  <a:pt x="152407" y="251358"/>
                  <a:pt x="166695" y="226487"/>
                  <a:pt x="165107" y="225429"/>
                </a:cubicBezTo>
                <a:cubicBezTo>
                  <a:pt x="163519" y="224371"/>
                  <a:pt x="142353" y="248712"/>
                  <a:pt x="130182" y="247654"/>
                </a:cubicBezTo>
                <a:cubicBezTo>
                  <a:pt x="118011" y="246596"/>
                  <a:pt x="107428" y="241304"/>
                  <a:pt x="92082" y="219079"/>
                </a:cubicBezTo>
                <a:cubicBezTo>
                  <a:pt x="76736" y="196854"/>
                  <a:pt x="53453" y="140233"/>
                  <a:pt x="38107" y="114304"/>
                </a:cubicBezTo>
                <a:cubicBezTo>
                  <a:pt x="22761" y="88375"/>
                  <a:pt x="536" y="79908"/>
                  <a:pt x="7" y="63504"/>
                </a:cubicBezTo>
                <a:cubicBezTo>
                  <a:pt x="-522" y="47100"/>
                  <a:pt x="26995" y="-525"/>
                  <a:pt x="28582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765320F0-BDAC-4648-C758-8CD4C4B9D048}"/>
              </a:ext>
            </a:extLst>
          </p:cNvPr>
          <p:cNvSpPr/>
          <p:nvPr/>
        </p:nvSpPr>
        <p:spPr>
          <a:xfrm>
            <a:off x="5475683" y="5743472"/>
            <a:ext cx="150417" cy="280562"/>
          </a:xfrm>
          <a:custGeom>
            <a:avLst/>
            <a:gdLst>
              <a:gd name="connsiteX0" fmla="*/ 55167 w 150417"/>
              <a:gd name="connsiteY0" fmla="*/ 103 h 280562"/>
              <a:gd name="connsiteX1" fmla="*/ 17067 w 150417"/>
              <a:gd name="connsiteY1" fmla="*/ 66778 h 280562"/>
              <a:gd name="connsiteX2" fmla="*/ 10717 w 150417"/>
              <a:gd name="connsiteY2" fmla="*/ 123928 h 280562"/>
              <a:gd name="connsiteX3" fmla="*/ 13892 w 150417"/>
              <a:gd name="connsiteY3" fmla="*/ 190603 h 280562"/>
              <a:gd name="connsiteX4" fmla="*/ 83742 w 150417"/>
              <a:gd name="connsiteY4" fmla="*/ 269978 h 280562"/>
              <a:gd name="connsiteX5" fmla="*/ 109142 w 150417"/>
              <a:gd name="connsiteY5" fmla="*/ 276328 h 280562"/>
              <a:gd name="connsiteX6" fmla="*/ 150417 w 150417"/>
              <a:gd name="connsiteY6" fmla="*/ 238228 h 280562"/>
              <a:gd name="connsiteX7" fmla="*/ 109142 w 150417"/>
              <a:gd name="connsiteY7" fmla="*/ 263628 h 280562"/>
              <a:gd name="connsiteX8" fmla="*/ 13892 w 150417"/>
              <a:gd name="connsiteY8" fmla="*/ 165203 h 280562"/>
              <a:gd name="connsiteX9" fmla="*/ 1192 w 150417"/>
              <a:gd name="connsiteY9" fmla="*/ 82653 h 280562"/>
              <a:gd name="connsiteX10" fmla="*/ 55167 w 150417"/>
              <a:gd name="connsiteY10" fmla="*/ 103 h 28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0417" h="280562">
                <a:moveTo>
                  <a:pt x="55167" y="103"/>
                </a:moveTo>
                <a:cubicBezTo>
                  <a:pt x="57813" y="-2543"/>
                  <a:pt x="24475" y="46141"/>
                  <a:pt x="17067" y="66778"/>
                </a:cubicBezTo>
                <a:cubicBezTo>
                  <a:pt x="9659" y="87415"/>
                  <a:pt x="11246" y="103291"/>
                  <a:pt x="10717" y="123928"/>
                </a:cubicBezTo>
                <a:cubicBezTo>
                  <a:pt x="10188" y="144565"/>
                  <a:pt x="1721" y="166261"/>
                  <a:pt x="13892" y="190603"/>
                </a:cubicBezTo>
                <a:cubicBezTo>
                  <a:pt x="26063" y="214945"/>
                  <a:pt x="67867" y="255691"/>
                  <a:pt x="83742" y="269978"/>
                </a:cubicBezTo>
                <a:cubicBezTo>
                  <a:pt x="99617" y="284266"/>
                  <a:pt x="98030" y="281620"/>
                  <a:pt x="109142" y="276328"/>
                </a:cubicBezTo>
                <a:cubicBezTo>
                  <a:pt x="120255" y="271036"/>
                  <a:pt x="150417" y="240345"/>
                  <a:pt x="150417" y="238228"/>
                </a:cubicBezTo>
                <a:cubicBezTo>
                  <a:pt x="150417" y="236111"/>
                  <a:pt x="131896" y="275799"/>
                  <a:pt x="109142" y="263628"/>
                </a:cubicBezTo>
                <a:cubicBezTo>
                  <a:pt x="86388" y="251457"/>
                  <a:pt x="31884" y="195365"/>
                  <a:pt x="13892" y="165203"/>
                </a:cubicBezTo>
                <a:cubicBezTo>
                  <a:pt x="-4100" y="135041"/>
                  <a:pt x="134" y="108582"/>
                  <a:pt x="1192" y="82653"/>
                </a:cubicBezTo>
                <a:cubicBezTo>
                  <a:pt x="2250" y="56724"/>
                  <a:pt x="52521" y="2749"/>
                  <a:pt x="55167" y="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36798123-50BF-7E6E-25FF-2DBA2DA54478}"/>
              </a:ext>
            </a:extLst>
          </p:cNvPr>
          <p:cNvSpPr/>
          <p:nvPr/>
        </p:nvSpPr>
        <p:spPr>
          <a:xfrm>
            <a:off x="5508748" y="5746721"/>
            <a:ext cx="83067" cy="255333"/>
          </a:xfrm>
          <a:custGeom>
            <a:avLst/>
            <a:gdLst>
              <a:gd name="connsiteX0" fmla="*/ 44327 w 83067"/>
              <a:gd name="connsiteY0" fmla="*/ 29 h 255333"/>
              <a:gd name="connsiteX1" fmla="*/ 12577 w 83067"/>
              <a:gd name="connsiteY1" fmla="*/ 85754 h 255333"/>
              <a:gd name="connsiteX2" fmla="*/ 3052 w 83067"/>
              <a:gd name="connsiteY2" fmla="*/ 142904 h 255333"/>
              <a:gd name="connsiteX3" fmla="*/ 63377 w 83067"/>
              <a:gd name="connsiteY3" fmla="*/ 231804 h 255333"/>
              <a:gd name="connsiteX4" fmla="*/ 82427 w 83067"/>
              <a:gd name="connsiteY4" fmla="*/ 254029 h 255333"/>
              <a:gd name="connsiteX5" fmla="*/ 44327 w 83067"/>
              <a:gd name="connsiteY5" fmla="*/ 203229 h 255333"/>
              <a:gd name="connsiteX6" fmla="*/ 15752 w 83067"/>
              <a:gd name="connsiteY6" fmla="*/ 142904 h 255333"/>
              <a:gd name="connsiteX7" fmla="*/ 15752 w 83067"/>
              <a:gd name="connsiteY7" fmla="*/ 95279 h 255333"/>
              <a:gd name="connsiteX8" fmla="*/ 44327 w 83067"/>
              <a:gd name="connsiteY8" fmla="*/ 29 h 255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067" h="255333">
                <a:moveTo>
                  <a:pt x="44327" y="29"/>
                </a:moveTo>
                <a:cubicBezTo>
                  <a:pt x="43798" y="-1558"/>
                  <a:pt x="19456" y="61942"/>
                  <a:pt x="12577" y="85754"/>
                </a:cubicBezTo>
                <a:cubicBezTo>
                  <a:pt x="5698" y="109566"/>
                  <a:pt x="-5415" y="118562"/>
                  <a:pt x="3052" y="142904"/>
                </a:cubicBezTo>
                <a:cubicBezTo>
                  <a:pt x="11519" y="167246"/>
                  <a:pt x="50148" y="213283"/>
                  <a:pt x="63377" y="231804"/>
                </a:cubicBezTo>
                <a:cubicBezTo>
                  <a:pt x="76606" y="250325"/>
                  <a:pt x="85602" y="258791"/>
                  <a:pt x="82427" y="254029"/>
                </a:cubicBezTo>
                <a:cubicBezTo>
                  <a:pt x="79252" y="249267"/>
                  <a:pt x="55440" y="221750"/>
                  <a:pt x="44327" y="203229"/>
                </a:cubicBezTo>
                <a:cubicBezTo>
                  <a:pt x="33214" y="184708"/>
                  <a:pt x="20514" y="160896"/>
                  <a:pt x="15752" y="142904"/>
                </a:cubicBezTo>
                <a:cubicBezTo>
                  <a:pt x="10989" y="124912"/>
                  <a:pt x="12048" y="117504"/>
                  <a:pt x="15752" y="95279"/>
                </a:cubicBezTo>
                <a:cubicBezTo>
                  <a:pt x="19456" y="73054"/>
                  <a:pt x="44856" y="1616"/>
                  <a:pt x="44327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5BBFBB7C-F91A-0212-7585-475C14D5A7E7}"/>
              </a:ext>
            </a:extLst>
          </p:cNvPr>
          <p:cNvSpPr/>
          <p:nvPr/>
        </p:nvSpPr>
        <p:spPr>
          <a:xfrm>
            <a:off x="5152384" y="5774968"/>
            <a:ext cx="355530" cy="59364"/>
          </a:xfrm>
          <a:custGeom>
            <a:avLst/>
            <a:gdLst>
              <a:gd name="connsiteX0" fmla="*/ 641 w 355530"/>
              <a:gd name="connsiteY0" fmla="*/ 57507 h 59364"/>
              <a:gd name="connsiteX1" fmla="*/ 187966 w 355530"/>
              <a:gd name="connsiteY1" fmla="*/ 47982 h 59364"/>
              <a:gd name="connsiteX2" fmla="*/ 121291 w 355530"/>
              <a:gd name="connsiteY2" fmla="*/ 44807 h 59364"/>
              <a:gd name="connsiteX3" fmla="*/ 311791 w 355530"/>
              <a:gd name="connsiteY3" fmla="*/ 13057 h 59364"/>
              <a:gd name="connsiteX4" fmla="*/ 353066 w 355530"/>
              <a:gd name="connsiteY4" fmla="*/ 357 h 59364"/>
              <a:gd name="connsiteX5" fmla="*/ 264166 w 355530"/>
              <a:gd name="connsiteY5" fmla="*/ 6707 h 59364"/>
              <a:gd name="connsiteX6" fmla="*/ 641 w 355530"/>
              <a:gd name="connsiteY6" fmla="*/ 57507 h 59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530" h="59364">
                <a:moveTo>
                  <a:pt x="641" y="57507"/>
                </a:moveTo>
                <a:cubicBezTo>
                  <a:pt x="-12059" y="64386"/>
                  <a:pt x="167858" y="50099"/>
                  <a:pt x="187966" y="47982"/>
                </a:cubicBezTo>
                <a:cubicBezTo>
                  <a:pt x="208074" y="45865"/>
                  <a:pt x="100654" y="50628"/>
                  <a:pt x="121291" y="44807"/>
                </a:cubicBezTo>
                <a:cubicBezTo>
                  <a:pt x="141928" y="38986"/>
                  <a:pt x="273162" y="20465"/>
                  <a:pt x="311791" y="13057"/>
                </a:cubicBezTo>
                <a:cubicBezTo>
                  <a:pt x="350420" y="5649"/>
                  <a:pt x="361003" y="1415"/>
                  <a:pt x="353066" y="357"/>
                </a:cubicBezTo>
                <a:cubicBezTo>
                  <a:pt x="345129" y="-701"/>
                  <a:pt x="318141" y="357"/>
                  <a:pt x="264166" y="6707"/>
                </a:cubicBezTo>
                <a:cubicBezTo>
                  <a:pt x="210191" y="13057"/>
                  <a:pt x="13341" y="50628"/>
                  <a:pt x="641" y="57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CF37C64C-DF01-461A-4132-A9FCE85F2BB1}"/>
              </a:ext>
            </a:extLst>
          </p:cNvPr>
          <p:cNvSpPr/>
          <p:nvPr/>
        </p:nvSpPr>
        <p:spPr>
          <a:xfrm>
            <a:off x="5200475" y="5993152"/>
            <a:ext cx="333715" cy="258630"/>
          </a:xfrm>
          <a:custGeom>
            <a:avLst/>
            <a:gdLst>
              <a:gd name="connsiteX0" fmla="*/ 333550 w 333715"/>
              <a:gd name="connsiteY0" fmla="*/ 1248 h 258630"/>
              <a:gd name="connsiteX1" fmla="*/ 279575 w 333715"/>
              <a:gd name="connsiteY1" fmla="*/ 26648 h 258630"/>
              <a:gd name="connsiteX2" fmla="*/ 171625 w 333715"/>
              <a:gd name="connsiteY2" fmla="*/ 166348 h 258630"/>
              <a:gd name="connsiteX3" fmla="*/ 104950 w 333715"/>
              <a:gd name="connsiteY3" fmla="*/ 191748 h 258630"/>
              <a:gd name="connsiteX4" fmla="*/ 70025 w 333715"/>
              <a:gd name="connsiteY4" fmla="*/ 226673 h 258630"/>
              <a:gd name="connsiteX5" fmla="*/ 175 w 333715"/>
              <a:gd name="connsiteY5" fmla="*/ 258423 h 258630"/>
              <a:gd name="connsiteX6" fmla="*/ 92250 w 333715"/>
              <a:gd name="connsiteY6" fmla="*/ 210798 h 258630"/>
              <a:gd name="connsiteX7" fmla="*/ 165275 w 333715"/>
              <a:gd name="connsiteY7" fmla="*/ 147298 h 258630"/>
              <a:gd name="connsiteX8" fmla="*/ 263700 w 333715"/>
              <a:gd name="connsiteY8" fmla="*/ 45698 h 258630"/>
              <a:gd name="connsiteX9" fmla="*/ 333550 w 333715"/>
              <a:gd name="connsiteY9" fmla="*/ 1248 h 258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3715" h="258630">
                <a:moveTo>
                  <a:pt x="333550" y="1248"/>
                </a:moveTo>
                <a:cubicBezTo>
                  <a:pt x="336196" y="-1927"/>
                  <a:pt x="306562" y="-869"/>
                  <a:pt x="279575" y="26648"/>
                </a:cubicBezTo>
                <a:cubicBezTo>
                  <a:pt x="252587" y="54165"/>
                  <a:pt x="200729" y="138831"/>
                  <a:pt x="171625" y="166348"/>
                </a:cubicBezTo>
                <a:cubicBezTo>
                  <a:pt x="142521" y="193865"/>
                  <a:pt x="121883" y="181694"/>
                  <a:pt x="104950" y="191748"/>
                </a:cubicBezTo>
                <a:cubicBezTo>
                  <a:pt x="88017" y="201802"/>
                  <a:pt x="87487" y="215561"/>
                  <a:pt x="70025" y="226673"/>
                </a:cubicBezTo>
                <a:cubicBezTo>
                  <a:pt x="52563" y="237785"/>
                  <a:pt x="-3529" y="261069"/>
                  <a:pt x="175" y="258423"/>
                </a:cubicBezTo>
                <a:cubicBezTo>
                  <a:pt x="3879" y="255777"/>
                  <a:pt x="64733" y="229319"/>
                  <a:pt x="92250" y="210798"/>
                </a:cubicBezTo>
                <a:cubicBezTo>
                  <a:pt x="119767" y="192277"/>
                  <a:pt x="136700" y="174815"/>
                  <a:pt x="165275" y="147298"/>
                </a:cubicBezTo>
                <a:cubicBezTo>
                  <a:pt x="193850" y="119781"/>
                  <a:pt x="238300" y="68981"/>
                  <a:pt x="263700" y="45698"/>
                </a:cubicBezTo>
                <a:cubicBezTo>
                  <a:pt x="289100" y="22415"/>
                  <a:pt x="330904" y="4423"/>
                  <a:pt x="333550" y="12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2B913249-C0F4-45B8-6A50-D602FDD3B8E6}"/>
              </a:ext>
            </a:extLst>
          </p:cNvPr>
          <p:cNvSpPr/>
          <p:nvPr/>
        </p:nvSpPr>
        <p:spPr>
          <a:xfrm>
            <a:off x="4968660" y="5812830"/>
            <a:ext cx="270368" cy="121524"/>
          </a:xfrm>
          <a:custGeom>
            <a:avLst/>
            <a:gdLst>
              <a:gd name="connsiteX0" fmla="*/ 215 w 270368"/>
              <a:gd name="connsiteY0" fmla="*/ 121245 h 121524"/>
              <a:gd name="connsiteX1" fmla="*/ 158965 w 270368"/>
              <a:gd name="connsiteY1" fmla="*/ 35520 h 121524"/>
              <a:gd name="connsiteX2" fmla="*/ 270090 w 270368"/>
              <a:gd name="connsiteY2" fmla="*/ 595 h 121524"/>
              <a:gd name="connsiteX3" fmla="*/ 127215 w 270368"/>
              <a:gd name="connsiteY3" fmla="*/ 60920 h 121524"/>
              <a:gd name="connsiteX4" fmla="*/ 215 w 270368"/>
              <a:gd name="connsiteY4" fmla="*/ 121245 h 121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368" h="121524">
                <a:moveTo>
                  <a:pt x="215" y="121245"/>
                </a:moveTo>
                <a:cubicBezTo>
                  <a:pt x="5507" y="117012"/>
                  <a:pt x="113986" y="55628"/>
                  <a:pt x="158965" y="35520"/>
                </a:cubicBezTo>
                <a:cubicBezTo>
                  <a:pt x="203944" y="15412"/>
                  <a:pt x="275382" y="-3638"/>
                  <a:pt x="270090" y="595"/>
                </a:cubicBezTo>
                <a:cubicBezTo>
                  <a:pt x="264798" y="4828"/>
                  <a:pt x="165844" y="41341"/>
                  <a:pt x="127215" y="60920"/>
                </a:cubicBezTo>
                <a:cubicBezTo>
                  <a:pt x="88586" y="80499"/>
                  <a:pt x="-5077" y="125478"/>
                  <a:pt x="215" y="121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C80D11E1-2C2A-988A-1B03-FB3F412A1BFB}"/>
              </a:ext>
            </a:extLst>
          </p:cNvPr>
          <p:cNvSpPr/>
          <p:nvPr/>
        </p:nvSpPr>
        <p:spPr>
          <a:xfrm>
            <a:off x="4991033" y="5873677"/>
            <a:ext cx="158896" cy="203426"/>
          </a:xfrm>
          <a:custGeom>
            <a:avLst/>
            <a:gdLst>
              <a:gd name="connsiteX0" fmla="*/ 158817 w 158896"/>
              <a:gd name="connsiteY0" fmla="*/ 73 h 203426"/>
              <a:gd name="connsiteX1" fmla="*/ 82617 w 158896"/>
              <a:gd name="connsiteY1" fmla="*/ 73098 h 203426"/>
              <a:gd name="connsiteX2" fmla="*/ 69917 w 158896"/>
              <a:gd name="connsiteY2" fmla="*/ 120723 h 203426"/>
              <a:gd name="connsiteX3" fmla="*/ 67 w 158896"/>
              <a:gd name="connsiteY3" fmla="*/ 203273 h 203426"/>
              <a:gd name="connsiteX4" fmla="*/ 57217 w 158896"/>
              <a:gd name="connsiteY4" fmla="*/ 98498 h 203426"/>
              <a:gd name="connsiteX5" fmla="*/ 66742 w 158896"/>
              <a:gd name="connsiteY5" fmla="*/ 60398 h 203426"/>
              <a:gd name="connsiteX6" fmla="*/ 158817 w 158896"/>
              <a:gd name="connsiteY6" fmla="*/ 73 h 203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896" h="203426">
                <a:moveTo>
                  <a:pt x="158817" y="73"/>
                </a:moveTo>
                <a:cubicBezTo>
                  <a:pt x="161463" y="2190"/>
                  <a:pt x="97434" y="52990"/>
                  <a:pt x="82617" y="73098"/>
                </a:cubicBezTo>
                <a:cubicBezTo>
                  <a:pt x="67800" y="93206"/>
                  <a:pt x="83675" y="99027"/>
                  <a:pt x="69917" y="120723"/>
                </a:cubicBezTo>
                <a:cubicBezTo>
                  <a:pt x="56159" y="142419"/>
                  <a:pt x="2184" y="206977"/>
                  <a:pt x="67" y="203273"/>
                </a:cubicBezTo>
                <a:cubicBezTo>
                  <a:pt x="-2050" y="199569"/>
                  <a:pt x="46104" y="122311"/>
                  <a:pt x="57217" y="98498"/>
                </a:cubicBezTo>
                <a:cubicBezTo>
                  <a:pt x="68329" y="74686"/>
                  <a:pt x="51925" y="78919"/>
                  <a:pt x="66742" y="60398"/>
                </a:cubicBezTo>
                <a:cubicBezTo>
                  <a:pt x="81559" y="41877"/>
                  <a:pt x="156171" y="-2044"/>
                  <a:pt x="158817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19250C15-BB22-C90A-5A6E-D93812EAB6BB}"/>
              </a:ext>
            </a:extLst>
          </p:cNvPr>
          <p:cNvSpPr/>
          <p:nvPr/>
        </p:nvSpPr>
        <p:spPr>
          <a:xfrm>
            <a:off x="4990083" y="6080099"/>
            <a:ext cx="96546" cy="158883"/>
          </a:xfrm>
          <a:custGeom>
            <a:avLst/>
            <a:gdLst>
              <a:gd name="connsiteX0" fmla="*/ 1017 w 96546"/>
              <a:gd name="connsiteY0" fmla="*/ 26 h 158883"/>
              <a:gd name="connsiteX1" fmla="*/ 7367 w 96546"/>
              <a:gd name="connsiteY1" fmla="*/ 88926 h 158883"/>
              <a:gd name="connsiteX2" fmla="*/ 16892 w 96546"/>
              <a:gd name="connsiteY2" fmla="*/ 117501 h 158883"/>
              <a:gd name="connsiteX3" fmla="*/ 42292 w 96546"/>
              <a:gd name="connsiteY3" fmla="*/ 136551 h 158883"/>
              <a:gd name="connsiteX4" fmla="*/ 96267 w 96546"/>
              <a:gd name="connsiteY4" fmla="*/ 158776 h 158883"/>
              <a:gd name="connsiteX5" fmla="*/ 16892 w 96546"/>
              <a:gd name="connsiteY5" fmla="*/ 142901 h 158883"/>
              <a:gd name="connsiteX6" fmla="*/ 29592 w 96546"/>
              <a:gd name="connsiteY6" fmla="*/ 98451 h 158883"/>
              <a:gd name="connsiteX7" fmla="*/ 1017 w 96546"/>
              <a:gd name="connsiteY7" fmla="*/ 26 h 158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6546" h="158883">
                <a:moveTo>
                  <a:pt x="1017" y="26"/>
                </a:moveTo>
                <a:cubicBezTo>
                  <a:pt x="-2687" y="-1561"/>
                  <a:pt x="4721" y="69347"/>
                  <a:pt x="7367" y="88926"/>
                </a:cubicBezTo>
                <a:cubicBezTo>
                  <a:pt x="10013" y="108505"/>
                  <a:pt x="11071" y="109564"/>
                  <a:pt x="16892" y="117501"/>
                </a:cubicBezTo>
                <a:cubicBezTo>
                  <a:pt x="22713" y="125438"/>
                  <a:pt x="29063" y="129672"/>
                  <a:pt x="42292" y="136551"/>
                </a:cubicBezTo>
                <a:cubicBezTo>
                  <a:pt x="55521" y="143430"/>
                  <a:pt x="100500" y="157718"/>
                  <a:pt x="96267" y="158776"/>
                </a:cubicBezTo>
                <a:cubicBezTo>
                  <a:pt x="92034" y="159834"/>
                  <a:pt x="28004" y="152955"/>
                  <a:pt x="16892" y="142901"/>
                </a:cubicBezTo>
                <a:cubicBezTo>
                  <a:pt x="5780" y="132847"/>
                  <a:pt x="30650" y="119618"/>
                  <a:pt x="29592" y="98451"/>
                </a:cubicBezTo>
                <a:cubicBezTo>
                  <a:pt x="28534" y="77284"/>
                  <a:pt x="4721" y="1613"/>
                  <a:pt x="1017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8057E691-A83F-2B7E-FDC2-09B025ED126D}"/>
              </a:ext>
            </a:extLst>
          </p:cNvPr>
          <p:cNvSpPr/>
          <p:nvPr/>
        </p:nvSpPr>
        <p:spPr>
          <a:xfrm>
            <a:off x="5050828" y="6010259"/>
            <a:ext cx="43604" cy="229718"/>
          </a:xfrm>
          <a:custGeom>
            <a:avLst/>
            <a:gdLst>
              <a:gd name="connsiteX0" fmla="*/ 35522 w 43604"/>
              <a:gd name="connsiteY0" fmla="*/ 16 h 229718"/>
              <a:gd name="connsiteX1" fmla="*/ 32347 w 43604"/>
              <a:gd name="connsiteY1" fmla="*/ 69866 h 229718"/>
              <a:gd name="connsiteX2" fmla="*/ 3772 w 43604"/>
              <a:gd name="connsiteY2" fmla="*/ 117491 h 229718"/>
              <a:gd name="connsiteX3" fmla="*/ 3772 w 43604"/>
              <a:gd name="connsiteY3" fmla="*/ 152416 h 229718"/>
              <a:gd name="connsiteX4" fmla="*/ 35522 w 43604"/>
              <a:gd name="connsiteY4" fmla="*/ 228616 h 229718"/>
              <a:gd name="connsiteX5" fmla="*/ 13297 w 43604"/>
              <a:gd name="connsiteY5" fmla="*/ 193691 h 229718"/>
              <a:gd name="connsiteX6" fmla="*/ 16472 w 43604"/>
              <a:gd name="connsiteY6" fmla="*/ 139716 h 229718"/>
              <a:gd name="connsiteX7" fmla="*/ 41872 w 43604"/>
              <a:gd name="connsiteY7" fmla="*/ 76216 h 229718"/>
              <a:gd name="connsiteX8" fmla="*/ 35522 w 43604"/>
              <a:gd name="connsiteY8" fmla="*/ 16 h 229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604" h="229718">
                <a:moveTo>
                  <a:pt x="35522" y="16"/>
                </a:moveTo>
                <a:cubicBezTo>
                  <a:pt x="33934" y="-1042"/>
                  <a:pt x="37639" y="50287"/>
                  <a:pt x="32347" y="69866"/>
                </a:cubicBezTo>
                <a:cubicBezTo>
                  <a:pt x="27055" y="89445"/>
                  <a:pt x="8534" y="103733"/>
                  <a:pt x="3772" y="117491"/>
                </a:cubicBezTo>
                <a:cubicBezTo>
                  <a:pt x="-990" y="131249"/>
                  <a:pt x="-1520" y="133895"/>
                  <a:pt x="3772" y="152416"/>
                </a:cubicBezTo>
                <a:cubicBezTo>
                  <a:pt x="9064" y="170937"/>
                  <a:pt x="33935" y="221737"/>
                  <a:pt x="35522" y="228616"/>
                </a:cubicBezTo>
                <a:cubicBezTo>
                  <a:pt x="37109" y="235495"/>
                  <a:pt x="16472" y="208508"/>
                  <a:pt x="13297" y="193691"/>
                </a:cubicBezTo>
                <a:cubicBezTo>
                  <a:pt x="10122" y="178874"/>
                  <a:pt x="11710" y="159295"/>
                  <a:pt x="16472" y="139716"/>
                </a:cubicBezTo>
                <a:cubicBezTo>
                  <a:pt x="21234" y="120137"/>
                  <a:pt x="36051" y="98441"/>
                  <a:pt x="41872" y="76216"/>
                </a:cubicBezTo>
                <a:cubicBezTo>
                  <a:pt x="47693" y="53991"/>
                  <a:pt x="37110" y="1074"/>
                  <a:pt x="35522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A98E57DA-58A5-04EA-F13B-F8F4AB72D327}"/>
              </a:ext>
            </a:extLst>
          </p:cNvPr>
          <p:cNvSpPr/>
          <p:nvPr/>
        </p:nvSpPr>
        <p:spPr>
          <a:xfrm>
            <a:off x="5095875" y="6107999"/>
            <a:ext cx="88900" cy="138462"/>
          </a:xfrm>
          <a:custGeom>
            <a:avLst/>
            <a:gdLst>
              <a:gd name="connsiteX0" fmla="*/ 88900 w 88900"/>
              <a:gd name="connsiteY0" fmla="*/ 701 h 138462"/>
              <a:gd name="connsiteX1" fmla="*/ 44450 w 88900"/>
              <a:gd name="connsiteY1" fmla="*/ 67376 h 138462"/>
              <a:gd name="connsiteX2" fmla="*/ 25400 w 88900"/>
              <a:gd name="connsiteY2" fmla="*/ 118176 h 138462"/>
              <a:gd name="connsiteX3" fmla="*/ 0 w 88900"/>
              <a:gd name="connsiteY3" fmla="*/ 137226 h 138462"/>
              <a:gd name="connsiteX4" fmla="*/ 25400 w 88900"/>
              <a:gd name="connsiteY4" fmla="*/ 86426 h 138462"/>
              <a:gd name="connsiteX5" fmla="*/ 44450 w 88900"/>
              <a:gd name="connsiteY5" fmla="*/ 35626 h 138462"/>
              <a:gd name="connsiteX6" fmla="*/ 88900 w 88900"/>
              <a:gd name="connsiteY6" fmla="*/ 701 h 138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900" h="138462">
                <a:moveTo>
                  <a:pt x="88900" y="701"/>
                </a:moveTo>
                <a:cubicBezTo>
                  <a:pt x="88900" y="5993"/>
                  <a:pt x="55033" y="47797"/>
                  <a:pt x="44450" y="67376"/>
                </a:cubicBezTo>
                <a:cubicBezTo>
                  <a:pt x="33867" y="86955"/>
                  <a:pt x="32808" y="106534"/>
                  <a:pt x="25400" y="118176"/>
                </a:cubicBezTo>
                <a:cubicBezTo>
                  <a:pt x="17992" y="129818"/>
                  <a:pt x="0" y="142518"/>
                  <a:pt x="0" y="137226"/>
                </a:cubicBezTo>
                <a:cubicBezTo>
                  <a:pt x="0" y="131934"/>
                  <a:pt x="17992" y="103359"/>
                  <a:pt x="25400" y="86426"/>
                </a:cubicBezTo>
                <a:cubicBezTo>
                  <a:pt x="32808" y="69493"/>
                  <a:pt x="39158" y="49913"/>
                  <a:pt x="44450" y="35626"/>
                </a:cubicBezTo>
                <a:cubicBezTo>
                  <a:pt x="49742" y="21339"/>
                  <a:pt x="88900" y="-4591"/>
                  <a:pt x="88900" y="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F093EDA7-D1C0-5A34-1BAE-7CEC06B0CCA1}"/>
              </a:ext>
            </a:extLst>
          </p:cNvPr>
          <p:cNvSpPr/>
          <p:nvPr/>
        </p:nvSpPr>
        <p:spPr>
          <a:xfrm>
            <a:off x="5118094" y="6136993"/>
            <a:ext cx="137456" cy="110113"/>
          </a:xfrm>
          <a:custGeom>
            <a:avLst/>
            <a:gdLst>
              <a:gd name="connsiteX0" fmla="*/ 136531 w 137456"/>
              <a:gd name="connsiteY0" fmla="*/ 282 h 110113"/>
              <a:gd name="connsiteX1" fmla="*/ 104781 w 137456"/>
              <a:gd name="connsiteY1" fmla="*/ 57432 h 110113"/>
              <a:gd name="connsiteX2" fmla="*/ 76206 w 137456"/>
              <a:gd name="connsiteY2" fmla="*/ 101882 h 110113"/>
              <a:gd name="connsiteX3" fmla="*/ 44456 w 137456"/>
              <a:gd name="connsiteY3" fmla="*/ 108232 h 110113"/>
              <a:gd name="connsiteX4" fmla="*/ 6 w 137456"/>
              <a:gd name="connsiteY4" fmla="*/ 79657 h 110113"/>
              <a:gd name="connsiteX5" fmla="*/ 47631 w 137456"/>
              <a:gd name="connsiteY5" fmla="*/ 95532 h 110113"/>
              <a:gd name="connsiteX6" fmla="*/ 66681 w 137456"/>
              <a:gd name="connsiteY6" fmla="*/ 82832 h 110113"/>
              <a:gd name="connsiteX7" fmla="*/ 136531 w 137456"/>
              <a:gd name="connsiteY7" fmla="*/ 282 h 110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7456" h="110113">
                <a:moveTo>
                  <a:pt x="136531" y="282"/>
                </a:moveTo>
                <a:cubicBezTo>
                  <a:pt x="142881" y="-3951"/>
                  <a:pt x="114835" y="40499"/>
                  <a:pt x="104781" y="57432"/>
                </a:cubicBezTo>
                <a:cubicBezTo>
                  <a:pt x="94727" y="74365"/>
                  <a:pt x="86260" y="93415"/>
                  <a:pt x="76206" y="101882"/>
                </a:cubicBezTo>
                <a:cubicBezTo>
                  <a:pt x="66152" y="110349"/>
                  <a:pt x="57156" y="111936"/>
                  <a:pt x="44456" y="108232"/>
                </a:cubicBezTo>
                <a:cubicBezTo>
                  <a:pt x="31756" y="104528"/>
                  <a:pt x="-523" y="81774"/>
                  <a:pt x="6" y="79657"/>
                </a:cubicBezTo>
                <a:cubicBezTo>
                  <a:pt x="535" y="77540"/>
                  <a:pt x="47631" y="95532"/>
                  <a:pt x="47631" y="95532"/>
                </a:cubicBezTo>
                <a:cubicBezTo>
                  <a:pt x="58743" y="96061"/>
                  <a:pt x="53452" y="96061"/>
                  <a:pt x="66681" y="82832"/>
                </a:cubicBezTo>
                <a:cubicBezTo>
                  <a:pt x="79910" y="69603"/>
                  <a:pt x="130181" y="4515"/>
                  <a:pt x="136531" y="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DAFDC11C-74BC-F639-814E-61C1F56DDB65}"/>
              </a:ext>
            </a:extLst>
          </p:cNvPr>
          <p:cNvSpPr/>
          <p:nvPr/>
        </p:nvSpPr>
        <p:spPr>
          <a:xfrm>
            <a:off x="5213350" y="6184837"/>
            <a:ext cx="104775" cy="66919"/>
          </a:xfrm>
          <a:custGeom>
            <a:avLst/>
            <a:gdLst>
              <a:gd name="connsiteX0" fmla="*/ 0 w 104775"/>
              <a:gd name="connsiteY0" fmla="*/ 66738 h 66919"/>
              <a:gd name="connsiteX1" fmla="*/ 57150 w 104775"/>
              <a:gd name="connsiteY1" fmla="*/ 38163 h 66919"/>
              <a:gd name="connsiteX2" fmla="*/ 104775 w 104775"/>
              <a:gd name="connsiteY2" fmla="*/ 63 h 66919"/>
              <a:gd name="connsiteX3" fmla="*/ 57150 w 104775"/>
              <a:gd name="connsiteY3" fmla="*/ 47688 h 66919"/>
              <a:gd name="connsiteX4" fmla="*/ 0 w 104775"/>
              <a:gd name="connsiteY4" fmla="*/ 66738 h 66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775" h="66919">
                <a:moveTo>
                  <a:pt x="0" y="66738"/>
                </a:moveTo>
                <a:cubicBezTo>
                  <a:pt x="0" y="65151"/>
                  <a:pt x="39688" y="49275"/>
                  <a:pt x="57150" y="38163"/>
                </a:cubicBezTo>
                <a:cubicBezTo>
                  <a:pt x="74612" y="27051"/>
                  <a:pt x="104775" y="-1524"/>
                  <a:pt x="104775" y="63"/>
                </a:cubicBezTo>
                <a:cubicBezTo>
                  <a:pt x="104775" y="1650"/>
                  <a:pt x="77258" y="36046"/>
                  <a:pt x="57150" y="47688"/>
                </a:cubicBezTo>
                <a:cubicBezTo>
                  <a:pt x="37042" y="59330"/>
                  <a:pt x="0" y="68325"/>
                  <a:pt x="0" y="667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8D1B7008-3D48-28B6-AF8A-203D78D6CF0C}"/>
              </a:ext>
            </a:extLst>
          </p:cNvPr>
          <p:cNvSpPr/>
          <p:nvPr/>
        </p:nvSpPr>
        <p:spPr>
          <a:xfrm>
            <a:off x="7292793" y="4919673"/>
            <a:ext cx="90669" cy="783361"/>
          </a:xfrm>
          <a:custGeom>
            <a:avLst/>
            <a:gdLst>
              <a:gd name="connsiteX0" fmla="*/ 25582 w 90669"/>
              <a:gd name="connsiteY0" fmla="*/ 1577 h 783361"/>
              <a:gd name="connsiteX1" fmla="*/ 16057 w 90669"/>
              <a:gd name="connsiteY1" fmla="*/ 131752 h 783361"/>
              <a:gd name="connsiteX2" fmla="*/ 19232 w 90669"/>
              <a:gd name="connsiteY2" fmla="*/ 312727 h 783361"/>
              <a:gd name="connsiteX3" fmla="*/ 16057 w 90669"/>
              <a:gd name="connsiteY3" fmla="*/ 277802 h 783361"/>
              <a:gd name="connsiteX4" fmla="*/ 44632 w 90669"/>
              <a:gd name="connsiteY4" fmla="*/ 373052 h 783361"/>
              <a:gd name="connsiteX5" fmla="*/ 82732 w 90669"/>
              <a:gd name="connsiteY5" fmla="*/ 630227 h 783361"/>
              <a:gd name="connsiteX6" fmla="*/ 89082 w 90669"/>
              <a:gd name="connsiteY6" fmla="*/ 700077 h 783361"/>
              <a:gd name="connsiteX7" fmla="*/ 82732 w 90669"/>
              <a:gd name="connsiteY7" fmla="*/ 731827 h 783361"/>
              <a:gd name="connsiteX8" fmla="*/ 12882 w 90669"/>
              <a:gd name="connsiteY8" fmla="*/ 782627 h 783361"/>
              <a:gd name="connsiteX9" fmla="*/ 35107 w 90669"/>
              <a:gd name="connsiteY9" fmla="*/ 757227 h 783361"/>
              <a:gd name="connsiteX10" fmla="*/ 79557 w 90669"/>
              <a:gd name="connsiteY10" fmla="*/ 693727 h 783361"/>
              <a:gd name="connsiteX11" fmla="*/ 25582 w 90669"/>
              <a:gd name="connsiteY11" fmla="*/ 338127 h 783361"/>
              <a:gd name="connsiteX12" fmla="*/ 19232 w 90669"/>
              <a:gd name="connsiteY12" fmla="*/ 322252 h 783361"/>
              <a:gd name="connsiteX13" fmla="*/ 182 w 90669"/>
              <a:gd name="connsiteY13" fmla="*/ 220652 h 783361"/>
              <a:gd name="connsiteX14" fmla="*/ 25582 w 90669"/>
              <a:gd name="connsiteY14" fmla="*/ 1577 h 783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0669" h="783361">
                <a:moveTo>
                  <a:pt x="25582" y="1577"/>
                </a:moveTo>
                <a:cubicBezTo>
                  <a:pt x="28228" y="-13240"/>
                  <a:pt x="17115" y="79894"/>
                  <a:pt x="16057" y="131752"/>
                </a:cubicBezTo>
                <a:cubicBezTo>
                  <a:pt x="14999" y="183610"/>
                  <a:pt x="19232" y="288385"/>
                  <a:pt x="19232" y="312727"/>
                </a:cubicBezTo>
                <a:cubicBezTo>
                  <a:pt x="19232" y="337069"/>
                  <a:pt x="11824" y="267748"/>
                  <a:pt x="16057" y="277802"/>
                </a:cubicBezTo>
                <a:cubicBezTo>
                  <a:pt x="20290" y="287856"/>
                  <a:pt x="33520" y="314315"/>
                  <a:pt x="44632" y="373052"/>
                </a:cubicBezTo>
                <a:cubicBezTo>
                  <a:pt x="55744" y="431789"/>
                  <a:pt x="75324" y="575723"/>
                  <a:pt x="82732" y="630227"/>
                </a:cubicBezTo>
                <a:cubicBezTo>
                  <a:pt x="90140" y="684731"/>
                  <a:pt x="89082" y="683144"/>
                  <a:pt x="89082" y="700077"/>
                </a:cubicBezTo>
                <a:cubicBezTo>
                  <a:pt x="89082" y="717010"/>
                  <a:pt x="95432" y="718069"/>
                  <a:pt x="82732" y="731827"/>
                </a:cubicBezTo>
                <a:cubicBezTo>
                  <a:pt x="70032" y="745585"/>
                  <a:pt x="20819" y="778394"/>
                  <a:pt x="12882" y="782627"/>
                </a:cubicBezTo>
                <a:cubicBezTo>
                  <a:pt x="4945" y="786860"/>
                  <a:pt x="23995" y="772043"/>
                  <a:pt x="35107" y="757227"/>
                </a:cubicBezTo>
                <a:cubicBezTo>
                  <a:pt x="46219" y="742411"/>
                  <a:pt x="81145" y="763577"/>
                  <a:pt x="79557" y="693727"/>
                </a:cubicBezTo>
                <a:cubicBezTo>
                  <a:pt x="77970" y="623877"/>
                  <a:pt x="35636" y="400040"/>
                  <a:pt x="25582" y="338127"/>
                </a:cubicBezTo>
                <a:cubicBezTo>
                  <a:pt x="15528" y="276215"/>
                  <a:pt x="23465" y="341831"/>
                  <a:pt x="19232" y="322252"/>
                </a:cubicBezTo>
                <a:cubicBezTo>
                  <a:pt x="14999" y="302673"/>
                  <a:pt x="-1935" y="270394"/>
                  <a:pt x="182" y="220652"/>
                </a:cubicBezTo>
                <a:cubicBezTo>
                  <a:pt x="2299" y="170910"/>
                  <a:pt x="22936" y="16394"/>
                  <a:pt x="25582" y="15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852AF763-62DB-2575-728A-F2C58593344E}"/>
              </a:ext>
            </a:extLst>
          </p:cNvPr>
          <p:cNvSpPr/>
          <p:nvPr/>
        </p:nvSpPr>
        <p:spPr>
          <a:xfrm>
            <a:off x="7107641" y="5645012"/>
            <a:ext cx="252299" cy="50938"/>
          </a:xfrm>
          <a:custGeom>
            <a:avLst/>
            <a:gdLst>
              <a:gd name="connsiteX0" fmla="*/ 1184 w 252299"/>
              <a:gd name="connsiteY0" fmla="*/ 50938 h 50938"/>
              <a:gd name="connsiteX1" fmla="*/ 147234 w 252299"/>
              <a:gd name="connsiteY1" fmla="*/ 12838 h 50938"/>
              <a:gd name="connsiteX2" fmla="*/ 252009 w 252299"/>
              <a:gd name="connsiteY2" fmla="*/ 138 h 50938"/>
              <a:gd name="connsiteX3" fmla="*/ 115484 w 252299"/>
              <a:gd name="connsiteY3" fmla="*/ 6488 h 50938"/>
              <a:gd name="connsiteX4" fmla="*/ 51984 w 252299"/>
              <a:gd name="connsiteY4" fmla="*/ 12838 h 50938"/>
              <a:gd name="connsiteX5" fmla="*/ 77384 w 252299"/>
              <a:gd name="connsiteY5" fmla="*/ 12838 h 50938"/>
              <a:gd name="connsiteX6" fmla="*/ 1184 w 252299"/>
              <a:gd name="connsiteY6" fmla="*/ 50938 h 50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2299" h="50938">
                <a:moveTo>
                  <a:pt x="1184" y="50938"/>
                </a:moveTo>
                <a:cubicBezTo>
                  <a:pt x="12826" y="50938"/>
                  <a:pt x="105430" y="21305"/>
                  <a:pt x="147234" y="12838"/>
                </a:cubicBezTo>
                <a:cubicBezTo>
                  <a:pt x="189038" y="4371"/>
                  <a:pt x="257300" y="1196"/>
                  <a:pt x="252009" y="138"/>
                </a:cubicBezTo>
                <a:cubicBezTo>
                  <a:pt x="246718" y="-920"/>
                  <a:pt x="148821" y="4371"/>
                  <a:pt x="115484" y="6488"/>
                </a:cubicBezTo>
                <a:cubicBezTo>
                  <a:pt x="82147" y="8605"/>
                  <a:pt x="58334" y="11780"/>
                  <a:pt x="51984" y="12838"/>
                </a:cubicBezTo>
                <a:cubicBezTo>
                  <a:pt x="45634" y="13896"/>
                  <a:pt x="87438" y="7017"/>
                  <a:pt x="77384" y="12838"/>
                </a:cubicBezTo>
                <a:cubicBezTo>
                  <a:pt x="67330" y="18659"/>
                  <a:pt x="-10458" y="50938"/>
                  <a:pt x="1184" y="509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9FCF58B0-4D8F-E176-5ECF-8460CCAC52E5}"/>
              </a:ext>
            </a:extLst>
          </p:cNvPr>
          <p:cNvSpPr/>
          <p:nvPr/>
        </p:nvSpPr>
        <p:spPr>
          <a:xfrm>
            <a:off x="7285697" y="5651370"/>
            <a:ext cx="42861" cy="317666"/>
          </a:xfrm>
          <a:custGeom>
            <a:avLst/>
            <a:gdLst>
              <a:gd name="connsiteX0" fmla="*/ 42203 w 42861"/>
              <a:gd name="connsiteY0" fmla="*/ 130 h 317666"/>
              <a:gd name="connsiteX1" fmla="*/ 26328 w 42861"/>
              <a:gd name="connsiteY1" fmla="*/ 98555 h 317666"/>
              <a:gd name="connsiteX2" fmla="*/ 26328 w 42861"/>
              <a:gd name="connsiteY2" fmla="*/ 260480 h 317666"/>
              <a:gd name="connsiteX3" fmla="*/ 16803 w 42861"/>
              <a:gd name="connsiteY3" fmla="*/ 317630 h 317666"/>
              <a:gd name="connsiteX4" fmla="*/ 10453 w 42861"/>
              <a:gd name="connsiteY4" fmla="*/ 254130 h 317666"/>
              <a:gd name="connsiteX5" fmla="*/ 7278 w 42861"/>
              <a:gd name="connsiteY5" fmla="*/ 41405 h 317666"/>
              <a:gd name="connsiteX6" fmla="*/ 928 w 42861"/>
              <a:gd name="connsiteY6" fmla="*/ 76330 h 317666"/>
              <a:gd name="connsiteX7" fmla="*/ 42203 w 42861"/>
              <a:gd name="connsiteY7" fmla="*/ 130 h 317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861" h="317666">
                <a:moveTo>
                  <a:pt x="42203" y="130"/>
                </a:moveTo>
                <a:cubicBezTo>
                  <a:pt x="46436" y="3834"/>
                  <a:pt x="28974" y="55163"/>
                  <a:pt x="26328" y="98555"/>
                </a:cubicBezTo>
                <a:cubicBezTo>
                  <a:pt x="23682" y="141947"/>
                  <a:pt x="27915" y="223968"/>
                  <a:pt x="26328" y="260480"/>
                </a:cubicBezTo>
                <a:cubicBezTo>
                  <a:pt x="24741" y="296992"/>
                  <a:pt x="19449" y="318688"/>
                  <a:pt x="16803" y="317630"/>
                </a:cubicBezTo>
                <a:cubicBezTo>
                  <a:pt x="14157" y="316572"/>
                  <a:pt x="12040" y="300167"/>
                  <a:pt x="10453" y="254130"/>
                </a:cubicBezTo>
                <a:cubicBezTo>
                  <a:pt x="8866" y="208093"/>
                  <a:pt x="8865" y="71038"/>
                  <a:pt x="7278" y="41405"/>
                </a:cubicBezTo>
                <a:cubicBezTo>
                  <a:pt x="5691" y="11772"/>
                  <a:pt x="-2776" y="80034"/>
                  <a:pt x="928" y="76330"/>
                </a:cubicBezTo>
                <a:cubicBezTo>
                  <a:pt x="4632" y="72626"/>
                  <a:pt x="37970" y="-3574"/>
                  <a:pt x="42203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315BB336-4F49-86B8-B2B5-BF1E2212E096}"/>
              </a:ext>
            </a:extLst>
          </p:cNvPr>
          <p:cNvSpPr/>
          <p:nvPr/>
        </p:nvSpPr>
        <p:spPr>
          <a:xfrm>
            <a:off x="6930907" y="5952051"/>
            <a:ext cx="372262" cy="156872"/>
          </a:xfrm>
          <a:custGeom>
            <a:avLst/>
            <a:gdLst>
              <a:gd name="connsiteX0" fmla="*/ 118 w 372262"/>
              <a:gd name="connsiteY0" fmla="*/ 156649 h 156872"/>
              <a:gd name="connsiteX1" fmla="*/ 168393 w 372262"/>
              <a:gd name="connsiteY1" fmla="*/ 102674 h 156872"/>
              <a:gd name="connsiteX2" fmla="*/ 371593 w 372262"/>
              <a:gd name="connsiteY2" fmla="*/ 1074 h 156872"/>
              <a:gd name="connsiteX3" fmla="*/ 235068 w 372262"/>
              <a:gd name="connsiteY3" fmla="*/ 48699 h 156872"/>
              <a:gd name="connsiteX4" fmla="*/ 269993 w 372262"/>
              <a:gd name="connsiteY4" fmla="*/ 39174 h 156872"/>
              <a:gd name="connsiteX5" fmla="*/ 193793 w 372262"/>
              <a:gd name="connsiteY5" fmla="*/ 83624 h 156872"/>
              <a:gd name="connsiteX6" fmla="*/ 118 w 372262"/>
              <a:gd name="connsiteY6" fmla="*/ 156649 h 156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2262" h="156872">
                <a:moveTo>
                  <a:pt x="118" y="156649"/>
                </a:moveTo>
                <a:cubicBezTo>
                  <a:pt x="-4115" y="159824"/>
                  <a:pt x="106481" y="128603"/>
                  <a:pt x="168393" y="102674"/>
                </a:cubicBezTo>
                <a:cubicBezTo>
                  <a:pt x="230305" y="76745"/>
                  <a:pt x="360481" y="10070"/>
                  <a:pt x="371593" y="1074"/>
                </a:cubicBezTo>
                <a:cubicBezTo>
                  <a:pt x="382705" y="-7922"/>
                  <a:pt x="252001" y="42349"/>
                  <a:pt x="235068" y="48699"/>
                </a:cubicBezTo>
                <a:cubicBezTo>
                  <a:pt x="218135" y="55049"/>
                  <a:pt x="276872" y="33353"/>
                  <a:pt x="269993" y="39174"/>
                </a:cubicBezTo>
                <a:cubicBezTo>
                  <a:pt x="263114" y="44995"/>
                  <a:pt x="243006" y="64045"/>
                  <a:pt x="193793" y="83624"/>
                </a:cubicBezTo>
                <a:cubicBezTo>
                  <a:pt x="144580" y="103203"/>
                  <a:pt x="4351" y="153474"/>
                  <a:pt x="118" y="1566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E5DBD132-4904-8556-3396-709C0A5A30C3}"/>
              </a:ext>
            </a:extLst>
          </p:cNvPr>
          <p:cNvSpPr/>
          <p:nvPr/>
        </p:nvSpPr>
        <p:spPr>
          <a:xfrm>
            <a:off x="6835764" y="4867136"/>
            <a:ext cx="152641" cy="184368"/>
          </a:xfrm>
          <a:custGeom>
            <a:avLst/>
            <a:gdLst>
              <a:gd name="connsiteX0" fmla="*/ 152411 w 152641"/>
              <a:gd name="connsiteY0" fmla="*/ 139 h 184368"/>
              <a:gd name="connsiteX1" fmla="*/ 88911 w 152641"/>
              <a:gd name="connsiteY1" fmla="*/ 63639 h 184368"/>
              <a:gd name="connsiteX2" fmla="*/ 11 w 152641"/>
              <a:gd name="connsiteY2" fmla="*/ 184289 h 184368"/>
              <a:gd name="connsiteX3" fmla="*/ 82561 w 152641"/>
              <a:gd name="connsiteY3" fmla="*/ 44589 h 184368"/>
              <a:gd name="connsiteX4" fmla="*/ 66686 w 152641"/>
              <a:gd name="connsiteY4" fmla="*/ 79514 h 184368"/>
              <a:gd name="connsiteX5" fmla="*/ 152411 w 152641"/>
              <a:gd name="connsiteY5" fmla="*/ 139 h 184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641" h="184368">
                <a:moveTo>
                  <a:pt x="152411" y="139"/>
                </a:moveTo>
                <a:cubicBezTo>
                  <a:pt x="156115" y="-2507"/>
                  <a:pt x="114311" y="32947"/>
                  <a:pt x="88911" y="63639"/>
                </a:cubicBezTo>
                <a:cubicBezTo>
                  <a:pt x="63511" y="94331"/>
                  <a:pt x="1069" y="187464"/>
                  <a:pt x="11" y="184289"/>
                </a:cubicBezTo>
                <a:cubicBezTo>
                  <a:pt x="-1047" y="181114"/>
                  <a:pt x="71449" y="62051"/>
                  <a:pt x="82561" y="44589"/>
                </a:cubicBezTo>
                <a:cubicBezTo>
                  <a:pt x="93673" y="27127"/>
                  <a:pt x="60865" y="84276"/>
                  <a:pt x="66686" y="79514"/>
                </a:cubicBezTo>
                <a:cubicBezTo>
                  <a:pt x="72507" y="74752"/>
                  <a:pt x="148707" y="2785"/>
                  <a:pt x="152411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4060B07E-5FAA-1758-DCE9-3F122EF343BC}"/>
              </a:ext>
            </a:extLst>
          </p:cNvPr>
          <p:cNvSpPr/>
          <p:nvPr/>
        </p:nvSpPr>
        <p:spPr>
          <a:xfrm>
            <a:off x="7003682" y="4260830"/>
            <a:ext cx="119125" cy="105373"/>
          </a:xfrm>
          <a:custGeom>
            <a:avLst/>
            <a:gdLst>
              <a:gd name="connsiteX0" fmla="*/ 368 w 119125"/>
              <a:gd name="connsiteY0" fmla="*/ 20 h 105373"/>
              <a:gd name="connsiteX1" fmla="*/ 117843 w 119125"/>
              <a:gd name="connsiteY1" fmla="*/ 104795 h 105373"/>
              <a:gd name="connsiteX2" fmla="*/ 63868 w 119125"/>
              <a:gd name="connsiteY2" fmla="*/ 44470 h 105373"/>
              <a:gd name="connsiteX3" fmla="*/ 79743 w 119125"/>
              <a:gd name="connsiteY3" fmla="*/ 95270 h 105373"/>
              <a:gd name="connsiteX4" fmla="*/ 368 w 119125"/>
              <a:gd name="connsiteY4" fmla="*/ 20 h 105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125" h="105373">
                <a:moveTo>
                  <a:pt x="368" y="20"/>
                </a:moveTo>
                <a:cubicBezTo>
                  <a:pt x="6718" y="1608"/>
                  <a:pt x="107260" y="97387"/>
                  <a:pt x="117843" y="104795"/>
                </a:cubicBezTo>
                <a:cubicBezTo>
                  <a:pt x="128426" y="112203"/>
                  <a:pt x="70218" y="46058"/>
                  <a:pt x="63868" y="44470"/>
                </a:cubicBezTo>
                <a:cubicBezTo>
                  <a:pt x="57518" y="42883"/>
                  <a:pt x="87680" y="99503"/>
                  <a:pt x="79743" y="95270"/>
                </a:cubicBezTo>
                <a:cubicBezTo>
                  <a:pt x="71806" y="91037"/>
                  <a:pt x="-5982" y="-1568"/>
                  <a:pt x="368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3E3697E3-87E7-7C62-D2A9-C404F7DA6FC1}"/>
              </a:ext>
            </a:extLst>
          </p:cNvPr>
          <p:cNvSpPr/>
          <p:nvPr/>
        </p:nvSpPr>
        <p:spPr>
          <a:xfrm>
            <a:off x="6965863" y="4464046"/>
            <a:ext cx="289012" cy="123829"/>
          </a:xfrm>
          <a:custGeom>
            <a:avLst/>
            <a:gdLst>
              <a:gd name="connsiteX0" fmla="*/ 87 w 289012"/>
              <a:gd name="connsiteY0" fmla="*/ 4 h 123829"/>
              <a:gd name="connsiteX1" fmla="*/ 162012 w 289012"/>
              <a:gd name="connsiteY1" fmla="*/ 63504 h 123829"/>
              <a:gd name="connsiteX2" fmla="*/ 95337 w 289012"/>
              <a:gd name="connsiteY2" fmla="*/ 47629 h 123829"/>
              <a:gd name="connsiteX3" fmla="*/ 212812 w 289012"/>
              <a:gd name="connsiteY3" fmla="*/ 76204 h 123829"/>
              <a:gd name="connsiteX4" fmla="*/ 289012 w 289012"/>
              <a:gd name="connsiteY4" fmla="*/ 123829 h 123829"/>
              <a:gd name="connsiteX5" fmla="*/ 187412 w 289012"/>
              <a:gd name="connsiteY5" fmla="*/ 60329 h 123829"/>
              <a:gd name="connsiteX6" fmla="*/ 87 w 289012"/>
              <a:gd name="connsiteY6" fmla="*/ 4 h 123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9012" h="123829">
                <a:moveTo>
                  <a:pt x="87" y="4"/>
                </a:moveTo>
                <a:cubicBezTo>
                  <a:pt x="-4146" y="533"/>
                  <a:pt x="146137" y="55567"/>
                  <a:pt x="162012" y="63504"/>
                </a:cubicBezTo>
                <a:cubicBezTo>
                  <a:pt x="177887" y="71441"/>
                  <a:pt x="95337" y="47629"/>
                  <a:pt x="95337" y="47629"/>
                </a:cubicBezTo>
                <a:cubicBezTo>
                  <a:pt x="103804" y="49746"/>
                  <a:pt x="180533" y="63504"/>
                  <a:pt x="212812" y="76204"/>
                </a:cubicBezTo>
                <a:cubicBezTo>
                  <a:pt x="245091" y="88904"/>
                  <a:pt x="289012" y="123829"/>
                  <a:pt x="289012" y="123829"/>
                </a:cubicBezTo>
                <a:cubicBezTo>
                  <a:pt x="284779" y="121183"/>
                  <a:pt x="230275" y="78850"/>
                  <a:pt x="187412" y="60329"/>
                </a:cubicBezTo>
                <a:cubicBezTo>
                  <a:pt x="144550" y="41808"/>
                  <a:pt x="4320" y="-525"/>
                  <a:pt x="8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D4E63B31-90F9-ACB2-4FD3-DEEA7D56A533}"/>
              </a:ext>
            </a:extLst>
          </p:cNvPr>
          <p:cNvSpPr/>
          <p:nvPr/>
        </p:nvSpPr>
        <p:spPr>
          <a:xfrm>
            <a:off x="6918229" y="5380551"/>
            <a:ext cx="283551" cy="664677"/>
          </a:xfrm>
          <a:custGeom>
            <a:avLst/>
            <a:gdLst>
              <a:gd name="connsiteX0" fmla="*/ 282671 w 283551"/>
              <a:gd name="connsiteY0" fmla="*/ 1074 h 664677"/>
              <a:gd name="connsiteX1" fmla="*/ 231871 w 283551"/>
              <a:gd name="connsiteY1" fmla="*/ 131249 h 664677"/>
              <a:gd name="connsiteX2" fmla="*/ 181071 w 283551"/>
              <a:gd name="connsiteY2" fmla="*/ 289999 h 664677"/>
              <a:gd name="connsiteX3" fmla="*/ 190596 w 283551"/>
              <a:gd name="connsiteY3" fmla="*/ 188399 h 664677"/>
              <a:gd name="connsiteX4" fmla="*/ 158846 w 283551"/>
              <a:gd name="connsiteY4" fmla="*/ 397949 h 664677"/>
              <a:gd name="connsiteX5" fmla="*/ 152496 w 283551"/>
              <a:gd name="connsiteY5" fmla="*/ 515424 h 664677"/>
              <a:gd name="connsiteX6" fmla="*/ 149321 w 283551"/>
              <a:gd name="connsiteY6" fmla="*/ 575749 h 664677"/>
              <a:gd name="connsiteX7" fmla="*/ 96 w 283551"/>
              <a:gd name="connsiteY7" fmla="*/ 664649 h 664677"/>
              <a:gd name="connsiteX8" fmla="*/ 127096 w 283551"/>
              <a:gd name="connsiteY8" fmla="*/ 566224 h 664677"/>
              <a:gd name="connsiteX9" fmla="*/ 162021 w 283551"/>
              <a:gd name="connsiteY9" fmla="*/ 448749 h 664677"/>
              <a:gd name="connsiteX10" fmla="*/ 196946 w 283551"/>
              <a:gd name="connsiteY10" fmla="*/ 169349 h 664677"/>
              <a:gd name="connsiteX11" fmla="*/ 187421 w 283551"/>
              <a:gd name="connsiteY11" fmla="*/ 204274 h 664677"/>
              <a:gd name="connsiteX12" fmla="*/ 282671 w 283551"/>
              <a:gd name="connsiteY12" fmla="*/ 1074 h 664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3551" h="664677">
                <a:moveTo>
                  <a:pt x="282671" y="1074"/>
                </a:moveTo>
                <a:cubicBezTo>
                  <a:pt x="290079" y="-11097"/>
                  <a:pt x="248804" y="83095"/>
                  <a:pt x="231871" y="131249"/>
                </a:cubicBezTo>
                <a:cubicBezTo>
                  <a:pt x="214938" y="179403"/>
                  <a:pt x="187950" y="280474"/>
                  <a:pt x="181071" y="289999"/>
                </a:cubicBezTo>
                <a:cubicBezTo>
                  <a:pt x="174192" y="299524"/>
                  <a:pt x="194300" y="170407"/>
                  <a:pt x="190596" y="188399"/>
                </a:cubicBezTo>
                <a:cubicBezTo>
                  <a:pt x="186892" y="206391"/>
                  <a:pt x="165196" y="343445"/>
                  <a:pt x="158846" y="397949"/>
                </a:cubicBezTo>
                <a:cubicBezTo>
                  <a:pt x="152496" y="452453"/>
                  <a:pt x="154083" y="485791"/>
                  <a:pt x="152496" y="515424"/>
                </a:cubicBezTo>
                <a:cubicBezTo>
                  <a:pt x="150909" y="545057"/>
                  <a:pt x="174721" y="550878"/>
                  <a:pt x="149321" y="575749"/>
                </a:cubicBezTo>
                <a:cubicBezTo>
                  <a:pt x="123921" y="600620"/>
                  <a:pt x="3800" y="666236"/>
                  <a:pt x="96" y="664649"/>
                </a:cubicBezTo>
                <a:cubicBezTo>
                  <a:pt x="-3608" y="663062"/>
                  <a:pt x="100109" y="602207"/>
                  <a:pt x="127096" y="566224"/>
                </a:cubicBezTo>
                <a:cubicBezTo>
                  <a:pt x="154083" y="530241"/>
                  <a:pt x="150379" y="514895"/>
                  <a:pt x="162021" y="448749"/>
                </a:cubicBezTo>
                <a:cubicBezTo>
                  <a:pt x="173663" y="382603"/>
                  <a:pt x="192713" y="210095"/>
                  <a:pt x="196946" y="169349"/>
                </a:cubicBezTo>
                <a:cubicBezTo>
                  <a:pt x="201179" y="128603"/>
                  <a:pt x="175779" y="228087"/>
                  <a:pt x="187421" y="204274"/>
                </a:cubicBezTo>
                <a:cubicBezTo>
                  <a:pt x="199063" y="180461"/>
                  <a:pt x="275263" y="13245"/>
                  <a:pt x="282671" y="10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490625FD-5050-90C2-5A19-C1BC49E5CA6D}"/>
              </a:ext>
            </a:extLst>
          </p:cNvPr>
          <p:cNvSpPr/>
          <p:nvPr/>
        </p:nvSpPr>
        <p:spPr>
          <a:xfrm>
            <a:off x="6060321" y="5911335"/>
            <a:ext cx="72132" cy="261600"/>
          </a:xfrm>
          <a:custGeom>
            <a:avLst/>
            <a:gdLst>
              <a:gd name="connsiteX0" fmla="*/ 45204 w 72132"/>
              <a:gd name="connsiteY0" fmla="*/ 515 h 261600"/>
              <a:gd name="connsiteX1" fmla="*/ 32504 w 72132"/>
              <a:gd name="connsiteY1" fmla="*/ 73540 h 261600"/>
              <a:gd name="connsiteX2" fmla="*/ 67429 w 72132"/>
              <a:gd name="connsiteY2" fmla="*/ 152915 h 261600"/>
              <a:gd name="connsiteX3" fmla="*/ 67429 w 72132"/>
              <a:gd name="connsiteY3" fmla="*/ 260865 h 261600"/>
              <a:gd name="connsiteX4" fmla="*/ 67429 w 72132"/>
              <a:gd name="connsiteY4" fmla="*/ 194190 h 261600"/>
              <a:gd name="connsiteX5" fmla="*/ 3929 w 72132"/>
              <a:gd name="connsiteY5" fmla="*/ 76715 h 261600"/>
              <a:gd name="connsiteX6" fmla="*/ 10279 w 72132"/>
              <a:gd name="connsiteY6" fmla="*/ 111640 h 261600"/>
              <a:gd name="connsiteX7" fmla="*/ 45204 w 72132"/>
              <a:gd name="connsiteY7" fmla="*/ 515 h 26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132" h="261600">
                <a:moveTo>
                  <a:pt x="45204" y="515"/>
                </a:moveTo>
                <a:cubicBezTo>
                  <a:pt x="48908" y="-5835"/>
                  <a:pt x="28800" y="48140"/>
                  <a:pt x="32504" y="73540"/>
                </a:cubicBezTo>
                <a:cubicBezTo>
                  <a:pt x="36208" y="98940"/>
                  <a:pt x="61608" y="121694"/>
                  <a:pt x="67429" y="152915"/>
                </a:cubicBezTo>
                <a:cubicBezTo>
                  <a:pt x="73250" y="184136"/>
                  <a:pt x="67429" y="260865"/>
                  <a:pt x="67429" y="260865"/>
                </a:cubicBezTo>
                <a:cubicBezTo>
                  <a:pt x="67429" y="267744"/>
                  <a:pt x="78012" y="224882"/>
                  <a:pt x="67429" y="194190"/>
                </a:cubicBezTo>
                <a:cubicBezTo>
                  <a:pt x="56846" y="163498"/>
                  <a:pt x="13454" y="90473"/>
                  <a:pt x="3929" y="76715"/>
                </a:cubicBezTo>
                <a:cubicBezTo>
                  <a:pt x="-5596" y="62957"/>
                  <a:pt x="4458" y="121165"/>
                  <a:pt x="10279" y="111640"/>
                </a:cubicBezTo>
                <a:cubicBezTo>
                  <a:pt x="16100" y="102115"/>
                  <a:pt x="41500" y="6865"/>
                  <a:pt x="45204" y="5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18D8D608-78CE-1DD3-29FC-149467239E92}"/>
              </a:ext>
            </a:extLst>
          </p:cNvPr>
          <p:cNvSpPr/>
          <p:nvPr/>
        </p:nvSpPr>
        <p:spPr>
          <a:xfrm>
            <a:off x="6216605" y="5838167"/>
            <a:ext cx="178765" cy="200748"/>
          </a:xfrm>
          <a:custGeom>
            <a:avLst/>
            <a:gdLst>
              <a:gd name="connsiteX0" fmla="*/ 177845 w 178765"/>
              <a:gd name="connsiteY0" fmla="*/ 658 h 200748"/>
              <a:gd name="connsiteX1" fmla="*/ 92120 w 178765"/>
              <a:gd name="connsiteY1" fmla="*/ 67333 h 200748"/>
              <a:gd name="connsiteX2" fmla="*/ 54020 w 178765"/>
              <a:gd name="connsiteY2" fmla="*/ 102258 h 200748"/>
              <a:gd name="connsiteX3" fmla="*/ 45 w 178765"/>
              <a:gd name="connsiteY3" fmla="*/ 200683 h 200748"/>
              <a:gd name="connsiteX4" fmla="*/ 44495 w 178765"/>
              <a:gd name="connsiteY4" fmla="*/ 86383 h 200748"/>
              <a:gd name="connsiteX5" fmla="*/ 31795 w 178765"/>
              <a:gd name="connsiteY5" fmla="*/ 111783 h 200748"/>
              <a:gd name="connsiteX6" fmla="*/ 177845 w 178765"/>
              <a:gd name="connsiteY6" fmla="*/ 658 h 200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765" h="200748">
                <a:moveTo>
                  <a:pt x="177845" y="658"/>
                </a:moveTo>
                <a:cubicBezTo>
                  <a:pt x="187899" y="-6750"/>
                  <a:pt x="112757" y="50400"/>
                  <a:pt x="92120" y="67333"/>
                </a:cubicBezTo>
                <a:cubicBezTo>
                  <a:pt x="71482" y="84266"/>
                  <a:pt x="69366" y="80033"/>
                  <a:pt x="54020" y="102258"/>
                </a:cubicBezTo>
                <a:cubicBezTo>
                  <a:pt x="38674" y="124483"/>
                  <a:pt x="1632" y="203329"/>
                  <a:pt x="45" y="200683"/>
                </a:cubicBezTo>
                <a:cubicBezTo>
                  <a:pt x="-1543" y="198037"/>
                  <a:pt x="39203" y="101200"/>
                  <a:pt x="44495" y="86383"/>
                </a:cubicBezTo>
                <a:cubicBezTo>
                  <a:pt x="49787" y="71566"/>
                  <a:pt x="14862" y="121308"/>
                  <a:pt x="31795" y="111783"/>
                </a:cubicBezTo>
                <a:cubicBezTo>
                  <a:pt x="48728" y="102258"/>
                  <a:pt x="167791" y="8066"/>
                  <a:pt x="177845" y="6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BFE7B615-17F3-BCF5-AA01-073A9E0D1EFA}"/>
              </a:ext>
            </a:extLst>
          </p:cNvPr>
          <p:cNvSpPr/>
          <p:nvPr/>
        </p:nvSpPr>
        <p:spPr>
          <a:xfrm>
            <a:off x="6725113" y="5410486"/>
            <a:ext cx="380337" cy="400118"/>
          </a:xfrm>
          <a:custGeom>
            <a:avLst/>
            <a:gdLst>
              <a:gd name="connsiteX0" fmla="*/ 377362 w 380337"/>
              <a:gd name="connsiteY0" fmla="*/ 2889 h 400118"/>
              <a:gd name="connsiteX1" fmla="*/ 104312 w 380337"/>
              <a:gd name="connsiteY1" fmla="*/ 285464 h 400118"/>
              <a:gd name="connsiteX2" fmla="*/ 53512 w 380337"/>
              <a:gd name="connsiteY2" fmla="*/ 333089 h 400118"/>
              <a:gd name="connsiteX3" fmla="*/ 5887 w 380337"/>
              <a:gd name="connsiteY3" fmla="*/ 393414 h 400118"/>
              <a:gd name="connsiteX4" fmla="*/ 196387 w 380337"/>
              <a:gd name="connsiteY4" fmla="*/ 161639 h 400118"/>
              <a:gd name="connsiteX5" fmla="*/ 126537 w 380337"/>
              <a:gd name="connsiteY5" fmla="*/ 221964 h 400118"/>
              <a:gd name="connsiteX6" fmla="*/ 240837 w 380337"/>
              <a:gd name="connsiteY6" fmla="*/ 145764 h 400118"/>
              <a:gd name="connsiteX7" fmla="*/ 377362 w 380337"/>
              <a:gd name="connsiteY7" fmla="*/ 2889 h 400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0337" h="400118">
                <a:moveTo>
                  <a:pt x="377362" y="2889"/>
                </a:moveTo>
                <a:cubicBezTo>
                  <a:pt x="354608" y="26172"/>
                  <a:pt x="158287" y="230431"/>
                  <a:pt x="104312" y="285464"/>
                </a:cubicBezTo>
                <a:cubicBezTo>
                  <a:pt x="50337" y="340497"/>
                  <a:pt x="69916" y="315097"/>
                  <a:pt x="53512" y="333089"/>
                </a:cubicBezTo>
                <a:cubicBezTo>
                  <a:pt x="37108" y="351081"/>
                  <a:pt x="-17925" y="421989"/>
                  <a:pt x="5887" y="393414"/>
                </a:cubicBezTo>
                <a:cubicBezTo>
                  <a:pt x="29699" y="364839"/>
                  <a:pt x="176279" y="190214"/>
                  <a:pt x="196387" y="161639"/>
                </a:cubicBezTo>
                <a:cubicBezTo>
                  <a:pt x="216495" y="133064"/>
                  <a:pt x="119129" y="224610"/>
                  <a:pt x="126537" y="221964"/>
                </a:cubicBezTo>
                <a:cubicBezTo>
                  <a:pt x="133945" y="219318"/>
                  <a:pt x="195329" y="188097"/>
                  <a:pt x="240837" y="145764"/>
                </a:cubicBezTo>
                <a:cubicBezTo>
                  <a:pt x="286345" y="103431"/>
                  <a:pt x="400116" y="-20394"/>
                  <a:pt x="377362" y="28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84253822-685A-D774-4EBE-DF502491F474}"/>
              </a:ext>
            </a:extLst>
          </p:cNvPr>
          <p:cNvSpPr/>
          <p:nvPr/>
        </p:nvSpPr>
        <p:spPr>
          <a:xfrm>
            <a:off x="6470607" y="5791159"/>
            <a:ext cx="266743" cy="219301"/>
          </a:xfrm>
          <a:custGeom>
            <a:avLst/>
            <a:gdLst>
              <a:gd name="connsiteX0" fmla="*/ 266743 w 266743"/>
              <a:gd name="connsiteY0" fmla="*/ 41 h 219301"/>
              <a:gd name="connsiteX1" fmla="*/ 117518 w 266743"/>
              <a:gd name="connsiteY1" fmla="*/ 117516 h 219301"/>
              <a:gd name="connsiteX2" fmla="*/ 43 w 266743"/>
              <a:gd name="connsiteY2" fmla="*/ 219116 h 219301"/>
              <a:gd name="connsiteX3" fmla="*/ 130218 w 266743"/>
              <a:gd name="connsiteY3" fmla="*/ 92116 h 219301"/>
              <a:gd name="connsiteX4" fmla="*/ 41318 w 266743"/>
              <a:gd name="connsiteY4" fmla="*/ 158791 h 219301"/>
              <a:gd name="connsiteX5" fmla="*/ 117518 w 266743"/>
              <a:gd name="connsiteY5" fmla="*/ 104816 h 219301"/>
              <a:gd name="connsiteX6" fmla="*/ 266743 w 266743"/>
              <a:gd name="connsiteY6" fmla="*/ 41 h 219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6743" h="219301">
                <a:moveTo>
                  <a:pt x="266743" y="41"/>
                </a:moveTo>
                <a:cubicBezTo>
                  <a:pt x="266743" y="2158"/>
                  <a:pt x="161968" y="81004"/>
                  <a:pt x="117518" y="117516"/>
                </a:cubicBezTo>
                <a:cubicBezTo>
                  <a:pt x="73068" y="154028"/>
                  <a:pt x="-2074" y="223349"/>
                  <a:pt x="43" y="219116"/>
                </a:cubicBezTo>
                <a:cubicBezTo>
                  <a:pt x="2160" y="214883"/>
                  <a:pt x="123339" y="102170"/>
                  <a:pt x="130218" y="92116"/>
                </a:cubicBezTo>
                <a:cubicBezTo>
                  <a:pt x="137097" y="82062"/>
                  <a:pt x="43435" y="156674"/>
                  <a:pt x="41318" y="158791"/>
                </a:cubicBezTo>
                <a:cubicBezTo>
                  <a:pt x="39201" y="160908"/>
                  <a:pt x="76243" y="132333"/>
                  <a:pt x="117518" y="104816"/>
                </a:cubicBezTo>
                <a:cubicBezTo>
                  <a:pt x="158793" y="77299"/>
                  <a:pt x="266743" y="-2076"/>
                  <a:pt x="266743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79B66516-0075-64F3-C83A-898B115B9A1F}"/>
              </a:ext>
            </a:extLst>
          </p:cNvPr>
          <p:cNvSpPr/>
          <p:nvPr/>
        </p:nvSpPr>
        <p:spPr>
          <a:xfrm>
            <a:off x="6794354" y="5670045"/>
            <a:ext cx="220086" cy="327535"/>
          </a:xfrm>
          <a:custGeom>
            <a:avLst/>
            <a:gdLst>
              <a:gd name="connsiteX0" fmla="*/ 219221 w 220086"/>
              <a:gd name="connsiteY0" fmla="*/ 505 h 327535"/>
              <a:gd name="connsiteX1" fmla="*/ 120796 w 220086"/>
              <a:gd name="connsiteY1" fmla="*/ 159255 h 327535"/>
              <a:gd name="connsiteX2" fmla="*/ 146 w 220086"/>
              <a:gd name="connsiteY2" fmla="*/ 327530 h 327535"/>
              <a:gd name="connsiteX3" fmla="*/ 95396 w 220086"/>
              <a:gd name="connsiteY3" fmla="*/ 165605 h 327535"/>
              <a:gd name="connsiteX4" fmla="*/ 63646 w 220086"/>
              <a:gd name="connsiteY4" fmla="*/ 213230 h 327535"/>
              <a:gd name="connsiteX5" fmla="*/ 219221 w 220086"/>
              <a:gd name="connsiteY5" fmla="*/ 505 h 327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086" h="327535">
                <a:moveTo>
                  <a:pt x="219221" y="505"/>
                </a:moveTo>
                <a:cubicBezTo>
                  <a:pt x="228746" y="-8491"/>
                  <a:pt x="157308" y="104751"/>
                  <a:pt x="120796" y="159255"/>
                </a:cubicBezTo>
                <a:cubicBezTo>
                  <a:pt x="84283" y="213759"/>
                  <a:pt x="4379" y="326472"/>
                  <a:pt x="146" y="327530"/>
                </a:cubicBezTo>
                <a:cubicBezTo>
                  <a:pt x="-4087" y="328588"/>
                  <a:pt x="84813" y="184655"/>
                  <a:pt x="95396" y="165605"/>
                </a:cubicBezTo>
                <a:cubicBezTo>
                  <a:pt x="105979" y="146555"/>
                  <a:pt x="45125" y="237042"/>
                  <a:pt x="63646" y="213230"/>
                </a:cubicBezTo>
                <a:cubicBezTo>
                  <a:pt x="82167" y="189418"/>
                  <a:pt x="209696" y="9501"/>
                  <a:pt x="219221" y="5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67337A26-E3B6-FE75-5587-DECBA10A2780}"/>
              </a:ext>
            </a:extLst>
          </p:cNvPr>
          <p:cNvSpPr/>
          <p:nvPr/>
        </p:nvSpPr>
        <p:spPr>
          <a:xfrm>
            <a:off x="6837176" y="5860463"/>
            <a:ext cx="160641" cy="149318"/>
          </a:xfrm>
          <a:custGeom>
            <a:avLst/>
            <a:gdLst>
              <a:gd name="connsiteX0" fmla="*/ 160524 w 160641"/>
              <a:gd name="connsiteY0" fmla="*/ 587 h 149318"/>
              <a:gd name="connsiteX1" fmla="*/ 49399 w 160641"/>
              <a:gd name="connsiteY1" fmla="*/ 105362 h 149318"/>
              <a:gd name="connsiteX2" fmla="*/ 1774 w 160641"/>
              <a:gd name="connsiteY2" fmla="*/ 146637 h 149318"/>
              <a:gd name="connsiteX3" fmla="*/ 106549 w 160641"/>
              <a:gd name="connsiteY3" fmla="*/ 35512 h 149318"/>
              <a:gd name="connsiteX4" fmla="*/ 71624 w 160641"/>
              <a:gd name="connsiteY4" fmla="*/ 60912 h 149318"/>
              <a:gd name="connsiteX5" fmla="*/ 160524 w 160641"/>
              <a:gd name="connsiteY5" fmla="*/ 587 h 149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0641" h="149318">
                <a:moveTo>
                  <a:pt x="160524" y="587"/>
                </a:moveTo>
                <a:cubicBezTo>
                  <a:pt x="156820" y="7995"/>
                  <a:pt x="75857" y="81020"/>
                  <a:pt x="49399" y="105362"/>
                </a:cubicBezTo>
                <a:cubicBezTo>
                  <a:pt x="22941" y="129704"/>
                  <a:pt x="-7751" y="158279"/>
                  <a:pt x="1774" y="146637"/>
                </a:cubicBezTo>
                <a:cubicBezTo>
                  <a:pt x="11299" y="134995"/>
                  <a:pt x="94907" y="49799"/>
                  <a:pt x="106549" y="35512"/>
                </a:cubicBezTo>
                <a:cubicBezTo>
                  <a:pt x="118191" y="21225"/>
                  <a:pt x="64216" y="63558"/>
                  <a:pt x="71624" y="60912"/>
                </a:cubicBezTo>
                <a:cubicBezTo>
                  <a:pt x="79032" y="58266"/>
                  <a:pt x="164228" y="-6821"/>
                  <a:pt x="160524" y="5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9A90A3C2-672E-F874-9FD6-2EAE8A628AE4}"/>
              </a:ext>
            </a:extLst>
          </p:cNvPr>
          <p:cNvSpPr/>
          <p:nvPr/>
        </p:nvSpPr>
        <p:spPr>
          <a:xfrm>
            <a:off x="6130925" y="5997375"/>
            <a:ext cx="814325" cy="54204"/>
          </a:xfrm>
          <a:custGeom>
            <a:avLst/>
            <a:gdLst>
              <a:gd name="connsiteX0" fmla="*/ 0 w 814325"/>
              <a:gd name="connsiteY0" fmla="*/ 54175 h 54204"/>
              <a:gd name="connsiteX1" fmla="*/ 479425 w 814325"/>
              <a:gd name="connsiteY1" fmla="*/ 22425 h 54204"/>
              <a:gd name="connsiteX2" fmla="*/ 682625 w 814325"/>
              <a:gd name="connsiteY2" fmla="*/ 25600 h 54204"/>
              <a:gd name="connsiteX3" fmla="*/ 650875 w 814325"/>
              <a:gd name="connsiteY3" fmla="*/ 200 h 54204"/>
              <a:gd name="connsiteX4" fmla="*/ 812800 w 814325"/>
              <a:gd name="connsiteY4" fmla="*/ 41475 h 54204"/>
              <a:gd name="connsiteX5" fmla="*/ 701675 w 814325"/>
              <a:gd name="connsiteY5" fmla="*/ 3375 h 54204"/>
              <a:gd name="connsiteX6" fmla="*/ 247650 w 814325"/>
              <a:gd name="connsiteY6" fmla="*/ 12900 h 54204"/>
              <a:gd name="connsiteX7" fmla="*/ 365125 w 814325"/>
              <a:gd name="connsiteY7" fmla="*/ 16075 h 54204"/>
              <a:gd name="connsiteX8" fmla="*/ 0 w 814325"/>
              <a:gd name="connsiteY8" fmla="*/ 54175 h 54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4325" h="54204">
                <a:moveTo>
                  <a:pt x="0" y="54175"/>
                </a:moveTo>
                <a:cubicBezTo>
                  <a:pt x="19050" y="55233"/>
                  <a:pt x="365654" y="27187"/>
                  <a:pt x="479425" y="22425"/>
                </a:cubicBezTo>
                <a:cubicBezTo>
                  <a:pt x="593196" y="17663"/>
                  <a:pt x="654050" y="29304"/>
                  <a:pt x="682625" y="25600"/>
                </a:cubicBezTo>
                <a:cubicBezTo>
                  <a:pt x="711200" y="21896"/>
                  <a:pt x="629179" y="-2446"/>
                  <a:pt x="650875" y="200"/>
                </a:cubicBezTo>
                <a:cubicBezTo>
                  <a:pt x="672571" y="2846"/>
                  <a:pt x="804333" y="40946"/>
                  <a:pt x="812800" y="41475"/>
                </a:cubicBezTo>
                <a:cubicBezTo>
                  <a:pt x="821267" y="42004"/>
                  <a:pt x="795867" y="8137"/>
                  <a:pt x="701675" y="3375"/>
                </a:cubicBezTo>
                <a:cubicBezTo>
                  <a:pt x="607483" y="-1387"/>
                  <a:pt x="303742" y="10783"/>
                  <a:pt x="247650" y="12900"/>
                </a:cubicBezTo>
                <a:cubicBezTo>
                  <a:pt x="191558" y="15017"/>
                  <a:pt x="404283" y="11842"/>
                  <a:pt x="365125" y="16075"/>
                </a:cubicBezTo>
                <a:lnTo>
                  <a:pt x="0" y="5417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B14144BD-1C4A-D8CA-826E-7530FFE107C3}"/>
              </a:ext>
            </a:extLst>
          </p:cNvPr>
          <p:cNvSpPr/>
          <p:nvPr/>
        </p:nvSpPr>
        <p:spPr>
          <a:xfrm>
            <a:off x="6138243" y="6178338"/>
            <a:ext cx="783738" cy="28895"/>
          </a:xfrm>
          <a:custGeom>
            <a:avLst/>
            <a:gdLst>
              <a:gd name="connsiteX0" fmla="*/ 24432 w 783738"/>
              <a:gd name="connsiteY0" fmla="*/ 16087 h 28895"/>
              <a:gd name="connsiteX1" fmla="*/ 84757 w 783738"/>
              <a:gd name="connsiteY1" fmla="*/ 28787 h 28895"/>
              <a:gd name="connsiteX2" fmla="*/ 719757 w 783738"/>
              <a:gd name="connsiteY2" fmla="*/ 9737 h 28895"/>
              <a:gd name="connsiteX3" fmla="*/ 319707 w 783738"/>
              <a:gd name="connsiteY3" fmla="*/ 6562 h 28895"/>
              <a:gd name="connsiteX4" fmla="*/ 770557 w 783738"/>
              <a:gd name="connsiteY4" fmla="*/ 3387 h 28895"/>
              <a:gd name="connsiteX5" fmla="*/ 637207 w 783738"/>
              <a:gd name="connsiteY5" fmla="*/ 212 h 28895"/>
              <a:gd name="connsiteX6" fmla="*/ 367332 w 783738"/>
              <a:gd name="connsiteY6" fmla="*/ 9737 h 28895"/>
              <a:gd name="connsiteX7" fmla="*/ 24432 w 783738"/>
              <a:gd name="connsiteY7" fmla="*/ 16087 h 2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3738" h="28895">
                <a:moveTo>
                  <a:pt x="24432" y="16087"/>
                </a:moveTo>
                <a:cubicBezTo>
                  <a:pt x="-3349" y="22966"/>
                  <a:pt x="-31130" y="29845"/>
                  <a:pt x="84757" y="28787"/>
                </a:cubicBezTo>
                <a:cubicBezTo>
                  <a:pt x="200644" y="27729"/>
                  <a:pt x="680599" y="13441"/>
                  <a:pt x="719757" y="9737"/>
                </a:cubicBezTo>
                <a:cubicBezTo>
                  <a:pt x="758915" y="6033"/>
                  <a:pt x="311240" y="7620"/>
                  <a:pt x="319707" y="6562"/>
                </a:cubicBezTo>
                <a:cubicBezTo>
                  <a:pt x="328174" y="5504"/>
                  <a:pt x="717640" y="4445"/>
                  <a:pt x="770557" y="3387"/>
                </a:cubicBezTo>
                <a:cubicBezTo>
                  <a:pt x="823474" y="2329"/>
                  <a:pt x="704411" y="-846"/>
                  <a:pt x="637207" y="212"/>
                </a:cubicBezTo>
                <a:cubicBezTo>
                  <a:pt x="570003" y="1270"/>
                  <a:pt x="367332" y="9737"/>
                  <a:pt x="367332" y="9737"/>
                </a:cubicBezTo>
                <a:lnTo>
                  <a:pt x="24432" y="1608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D7ECD757-29DE-9F4B-6D2D-A927FD6ECDA2}"/>
              </a:ext>
            </a:extLst>
          </p:cNvPr>
          <p:cNvSpPr/>
          <p:nvPr/>
        </p:nvSpPr>
        <p:spPr>
          <a:xfrm>
            <a:off x="6891514" y="6026147"/>
            <a:ext cx="90422" cy="216694"/>
          </a:xfrm>
          <a:custGeom>
            <a:avLst/>
            <a:gdLst>
              <a:gd name="connsiteX0" fmla="*/ 52211 w 90422"/>
              <a:gd name="connsiteY0" fmla="*/ 3 h 216694"/>
              <a:gd name="connsiteX1" fmla="*/ 33161 w 90422"/>
              <a:gd name="connsiteY1" fmla="*/ 85728 h 216694"/>
              <a:gd name="connsiteX2" fmla="*/ 36336 w 90422"/>
              <a:gd name="connsiteY2" fmla="*/ 130178 h 216694"/>
              <a:gd name="connsiteX3" fmla="*/ 90311 w 90422"/>
              <a:gd name="connsiteY3" fmla="*/ 215903 h 216694"/>
              <a:gd name="connsiteX4" fmla="*/ 49036 w 90422"/>
              <a:gd name="connsiteY4" fmla="*/ 168278 h 216694"/>
              <a:gd name="connsiteX5" fmla="*/ 1411 w 90422"/>
              <a:gd name="connsiteY5" fmla="*/ 92078 h 216694"/>
              <a:gd name="connsiteX6" fmla="*/ 14111 w 90422"/>
              <a:gd name="connsiteY6" fmla="*/ 139703 h 216694"/>
              <a:gd name="connsiteX7" fmla="*/ 29986 w 90422"/>
              <a:gd name="connsiteY7" fmla="*/ 47628 h 216694"/>
              <a:gd name="connsiteX8" fmla="*/ 10936 w 90422"/>
              <a:gd name="connsiteY8" fmla="*/ 88903 h 216694"/>
              <a:gd name="connsiteX9" fmla="*/ 52211 w 90422"/>
              <a:gd name="connsiteY9" fmla="*/ 3 h 216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422" h="216694">
                <a:moveTo>
                  <a:pt x="52211" y="3"/>
                </a:moveTo>
                <a:cubicBezTo>
                  <a:pt x="55915" y="-526"/>
                  <a:pt x="35807" y="64032"/>
                  <a:pt x="33161" y="85728"/>
                </a:cubicBezTo>
                <a:cubicBezTo>
                  <a:pt x="30515" y="107424"/>
                  <a:pt x="26811" y="108482"/>
                  <a:pt x="36336" y="130178"/>
                </a:cubicBezTo>
                <a:cubicBezTo>
                  <a:pt x="45861" y="151874"/>
                  <a:pt x="88194" y="209553"/>
                  <a:pt x="90311" y="215903"/>
                </a:cubicBezTo>
                <a:cubicBezTo>
                  <a:pt x="92428" y="222253"/>
                  <a:pt x="63853" y="188915"/>
                  <a:pt x="49036" y="168278"/>
                </a:cubicBezTo>
                <a:cubicBezTo>
                  <a:pt x="34219" y="147641"/>
                  <a:pt x="7232" y="96840"/>
                  <a:pt x="1411" y="92078"/>
                </a:cubicBezTo>
                <a:cubicBezTo>
                  <a:pt x="-4410" y="87316"/>
                  <a:pt x="9348" y="147111"/>
                  <a:pt x="14111" y="139703"/>
                </a:cubicBezTo>
                <a:cubicBezTo>
                  <a:pt x="18873" y="132295"/>
                  <a:pt x="30515" y="56095"/>
                  <a:pt x="29986" y="47628"/>
                </a:cubicBezTo>
                <a:cubicBezTo>
                  <a:pt x="29457" y="39161"/>
                  <a:pt x="8290" y="92607"/>
                  <a:pt x="10936" y="88903"/>
                </a:cubicBezTo>
                <a:cubicBezTo>
                  <a:pt x="13582" y="85199"/>
                  <a:pt x="48507" y="532"/>
                  <a:pt x="52211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2CE32B86-741E-0CCD-48BF-B87A34C898CE}"/>
              </a:ext>
            </a:extLst>
          </p:cNvPr>
          <p:cNvSpPr/>
          <p:nvPr/>
        </p:nvSpPr>
        <p:spPr>
          <a:xfrm>
            <a:off x="6939113" y="6169513"/>
            <a:ext cx="515985" cy="961362"/>
          </a:xfrm>
          <a:custGeom>
            <a:avLst/>
            <a:gdLst>
              <a:gd name="connsiteX0" fmla="*/ 14137 w 515985"/>
              <a:gd name="connsiteY0" fmla="*/ 15387 h 961362"/>
              <a:gd name="connsiteX1" fmla="*/ 357037 w 515985"/>
              <a:gd name="connsiteY1" fmla="*/ 548787 h 961362"/>
              <a:gd name="connsiteX2" fmla="*/ 258612 w 515985"/>
              <a:gd name="connsiteY2" fmla="*/ 415437 h 961362"/>
              <a:gd name="connsiteX3" fmla="*/ 125262 w 515985"/>
              <a:gd name="connsiteY3" fmla="*/ 234462 h 961362"/>
              <a:gd name="connsiteX4" fmla="*/ 395137 w 515985"/>
              <a:gd name="connsiteY4" fmla="*/ 590062 h 961362"/>
              <a:gd name="connsiteX5" fmla="*/ 499912 w 515985"/>
              <a:gd name="connsiteY5" fmla="*/ 942487 h 961362"/>
              <a:gd name="connsiteX6" fmla="*/ 474512 w 515985"/>
              <a:gd name="connsiteY6" fmla="*/ 837712 h 961362"/>
              <a:gd name="connsiteX7" fmla="*/ 118912 w 515985"/>
              <a:gd name="connsiteY7" fmla="*/ 202712 h 961362"/>
              <a:gd name="connsiteX8" fmla="*/ 68112 w 515985"/>
              <a:gd name="connsiteY8" fmla="*/ 132862 h 961362"/>
              <a:gd name="connsiteX9" fmla="*/ 64937 w 515985"/>
              <a:gd name="connsiteY9" fmla="*/ 142387 h 961362"/>
              <a:gd name="connsiteX10" fmla="*/ 14137 w 515985"/>
              <a:gd name="connsiteY10" fmla="*/ 15387 h 961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15985" h="961362">
                <a:moveTo>
                  <a:pt x="14137" y="15387"/>
                </a:moveTo>
                <a:cubicBezTo>
                  <a:pt x="62820" y="83120"/>
                  <a:pt x="316291" y="482112"/>
                  <a:pt x="357037" y="548787"/>
                </a:cubicBezTo>
                <a:cubicBezTo>
                  <a:pt x="397783" y="615462"/>
                  <a:pt x="258612" y="415437"/>
                  <a:pt x="258612" y="415437"/>
                </a:cubicBezTo>
                <a:cubicBezTo>
                  <a:pt x="219983" y="363050"/>
                  <a:pt x="102508" y="205358"/>
                  <a:pt x="125262" y="234462"/>
                </a:cubicBezTo>
                <a:cubicBezTo>
                  <a:pt x="148016" y="263566"/>
                  <a:pt x="332695" y="472058"/>
                  <a:pt x="395137" y="590062"/>
                </a:cubicBezTo>
                <a:cubicBezTo>
                  <a:pt x="457579" y="708066"/>
                  <a:pt x="486683" y="901212"/>
                  <a:pt x="499912" y="942487"/>
                </a:cubicBezTo>
                <a:cubicBezTo>
                  <a:pt x="513141" y="983762"/>
                  <a:pt x="538012" y="961008"/>
                  <a:pt x="474512" y="837712"/>
                </a:cubicBezTo>
                <a:cubicBezTo>
                  <a:pt x="411012" y="714416"/>
                  <a:pt x="186645" y="320187"/>
                  <a:pt x="118912" y="202712"/>
                </a:cubicBezTo>
                <a:cubicBezTo>
                  <a:pt x="51179" y="85237"/>
                  <a:pt x="68112" y="132862"/>
                  <a:pt x="68112" y="132862"/>
                </a:cubicBezTo>
                <a:cubicBezTo>
                  <a:pt x="59116" y="122808"/>
                  <a:pt x="72345" y="160379"/>
                  <a:pt x="64937" y="142387"/>
                </a:cubicBezTo>
                <a:cubicBezTo>
                  <a:pt x="57529" y="124395"/>
                  <a:pt x="-34546" y="-52346"/>
                  <a:pt x="14137" y="15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BBBEDF41-F5B3-B6EC-F915-2AADF57EAA70}"/>
              </a:ext>
            </a:extLst>
          </p:cNvPr>
          <p:cNvSpPr/>
          <p:nvPr/>
        </p:nvSpPr>
        <p:spPr>
          <a:xfrm>
            <a:off x="5984696" y="6143565"/>
            <a:ext cx="162250" cy="717651"/>
          </a:xfrm>
          <a:custGeom>
            <a:avLst/>
            <a:gdLst>
              <a:gd name="connsiteX0" fmla="*/ 162104 w 162250"/>
              <a:gd name="connsiteY0" fmla="*/ 60 h 717651"/>
              <a:gd name="connsiteX1" fmla="*/ 63679 w 162250"/>
              <a:gd name="connsiteY1" fmla="*/ 282635 h 717651"/>
              <a:gd name="connsiteX2" fmla="*/ 179 w 162250"/>
              <a:gd name="connsiteY2" fmla="*/ 717610 h 717651"/>
              <a:gd name="connsiteX3" fmla="*/ 82729 w 162250"/>
              <a:gd name="connsiteY3" fmla="*/ 257235 h 717651"/>
              <a:gd name="connsiteX4" fmla="*/ 85904 w 162250"/>
              <a:gd name="connsiteY4" fmla="*/ 304860 h 717651"/>
              <a:gd name="connsiteX5" fmla="*/ 162104 w 162250"/>
              <a:gd name="connsiteY5" fmla="*/ 60 h 717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2250" h="717651">
                <a:moveTo>
                  <a:pt x="162104" y="60"/>
                </a:moveTo>
                <a:cubicBezTo>
                  <a:pt x="158400" y="-3644"/>
                  <a:pt x="90666" y="163043"/>
                  <a:pt x="63679" y="282635"/>
                </a:cubicBezTo>
                <a:cubicBezTo>
                  <a:pt x="36691" y="402227"/>
                  <a:pt x="-2996" y="721843"/>
                  <a:pt x="179" y="717610"/>
                </a:cubicBezTo>
                <a:cubicBezTo>
                  <a:pt x="3354" y="713377"/>
                  <a:pt x="68441" y="326027"/>
                  <a:pt x="82729" y="257235"/>
                </a:cubicBezTo>
                <a:cubicBezTo>
                  <a:pt x="97016" y="188443"/>
                  <a:pt x="73733" y="344018"/>
                  <a:pt x="85904" y="304860"/>
                </a:cubicBezTo>
                <a:cubicBezTo>
                  <a:pt x="98075" y="265702"/>
                  <a:pt x="165808" y="3764"/>
                  <a:pt x="162104" y="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3696CF2C-6E8D-6AD4-835D-6B171B6DFDF8}"/>
              </a:ext>
            </a:extLst>
          </p:cNvPr>
          <p:cNvSpPr/>
          <p:nvPr/>
        </p:nvSpPr>
        <p:spPr>
          <a:xfrm>
            <a:off x="5937244" y="6810179"/>
            <a:ext cx="79416" cy="884110"/>
          </a:xfrm>
          <a:custGeom>
            <a:avLst/>
            <a:gdLst>
              <a:gd name="connsiteX0" fmla="*/ 79381 w 79416"/>
              <a:gd name="connsiteY0" fmla="*/ 196 h 884110"/>
              <a:gd name="connsiteX1" fmla="*/ 44456 w 79416"/>
              <a:gd name="connsiteY1" fmla="*/ 247846 h 884110"/>
              <a:gd name="connsiteX2" fmla="*/ 6 w 79416"/>
              <a:gd name="connsiteY2" fmla="*/ 882846 h 884110"/>
              <a:gd name="connsiteX3" fmla="*/ 47631 w 79416"/>
              <a:gd name="connsiteY3" fmla="*/ 66871 h 884110"/>
              <a:gd name="connsiteX4" fmla="*/ 38106 w 79416"/>
              <a:gd name="connsiteY4" fmla="*/ 203396 h 884110"/>
              <a:gd name="connsiteX5" fmla="*/ 79381 w 79416"/>
              <a:gd name="connsiteY5" fmla="*/ 196 h 884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416" h="884110">
                <a:moveTo>
                  <a:pt x="79381" y="196"/>
                </a:moveTo>
                <a:cubicBezTo>
                  <a:pt x="80439" y="7604"/>
                  <a:pt x="57685" y="100738"/>
                  <a:pt x="44456" y="247846"/>
                </a:cubicBezTo>
                <a:cubicBezTo>
                  <a:pt x="31227" y="394954"/>
                  <a:pt x="-523" y="913009"/>
                  <a:pt x="6" y="882846"/>
                </a:cubicBezTo>
                <a:cubicBezTo>
                  <a:pt x="535" y="852684"/>
                  <a:pt x="41281" y="180113"/>
                  <a:pt x="47631" y="66871"/>
                </a:cubicBezTo>
                <a:cubicBezTo>
                  <a:pt x="53981" y="-46371"/>
                  <a:pt x="30698" y="209217"/>
                  <a:pt x="38106" y="203396"/>
                </a:cubicBezTo>
                <a:cubicBezTo>
                  <a:pt x="45514" y="197575"/>
                  <a:pt x="78323" y="-7212"/>
                  <a:pt x="79381" y="1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E924B0A4-3384-F27C-4E52-B7F5F009E87A}"/>
              </a:ext>
            </a:extLst>
          </p:cNvPr>
          <p:cNvSpPr/>
          <p:nvPr/>
        </p:nvSpPr>
        <p:spPr>
          <a:xfrm>
            <a:off x="5927716" y="7605346"/>
            <a:ext cx="51052" cy="1236374"/>
          </a:xfrm>
          <a:custGeom>
            <a:avLst/>
            <a:gdLst>
              <a:gd name="connsiteX0" fmla="*/ 50809 w 51052"/>
              <a:gd name="connsiteY0" fmla="*/ 1954 h 1236374"/>
              <a:gd name="connsiteX1" fmla="*/ 25409 w 51052"/>
              <a:gd name="connsiteY1" fmla="*/ 208329 h 1236374"/>
              <a:gd name="connsiteX2" fmla="*/ 9 w 51052"/>
              <a:gd name="connsiteY2" fmla="*/ 617904 h 1236374"/>
              <a:gd name="connsiteX3" fmla="*/ 22234 w 51052"/>
              <a:gd name="connsiteY3" fmla="*/ 522654 h 1236374"/>
              <a:gd name="connsiteX4" fmla="*/ 9534 w 51052"/>
              <a:gd name="connsiteY4" fmla="*/ 754429 h 1236374"/>
              <a:gd name="connsiteX5" fmla="*/ 25409 w 51052"/>
              <a:gd name="connsiteY5" fmla="*/ 1075104 h 1236374"/>
              <a:gd name="connsiteX6" fmla="*/ 41284 w 51052"/>
              <a:gd name="connsiteY6" fmla="*/ 1233854 h 1236374"/>
              <a:gd name="connsiteX7" fmla="*/ 38109 w 51052"/>
              <a:gd name="connsiteY7" fmla="*/ 957629 h 1236374"/>
              <a:gd name="connsiteX8" fmla="*/ 9534 w 51052"/>
              <a:gd name="connsiteY8" fmla="*/ 160704 h 1236374"/>
              <a:gd name="connsiteX9" fmla="*/ 50809 w 51052"/>
              <a:gd name="connsiteY9" fmla="*/ 1954 h 1236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1052" h="1236374">
                <a:moveTo>
                  <a:pt x="50809" y="1954"/>
                </a:moveTo>
                <a:cubicBezTo>
                  <a:pt x="53455" y="9891"/>
                  <a:pt x="33876" y="105671"/>
                  <a:pt x="25409" y="208329"/>
                </a:cubicBezTo>
                <a:cubicBezTo>
                  <a:pt x="16942" y="310987"/>
                  <a:pt x="538" y="565517"/>
                  <a:pt x="9" y="617904"/>
                </a:cubicBezTo>
                <a:cubicBezTo>
                  <a:pt x="-520" y="670291"/>
                  <a:pt x="20647" y="499900"/>
                  <a:pt x="22234" y="522654"/>
                </a:cubicBezTo>
                <a:cubicBezTo>
                  <a:pt x="23821" y="545408"/>
                  <a:pt x="9005" y="662354"/>
                  <a:pt x="9534" y="754429"/>
                </a:cubicBezTo>
                <a:cubicBezTo>
                  <a:pt x="10063" y="846504"/>
                  <a:pt x="20117" y="995200"/>
                  <a:pt x="25409" y="1075104"/>
                </a:cubicBezTo>
                <a:cubicBezTo>
                  <a:pt x="30701" y="1155008"/>
                  <a:pt x="39167" y="1253433"/>
                  <a:pt x="41284" y="1233854"/>
                </a:cubicBezTo>
                <a:cubicBezTo>
                  <a:pt x="43401" y="1214275"/>
                  <a:pt x="43401" y="1136487"/>
                  <a:pt x="38109" y="957629"/>
                </a:cubicBezTo>
                <a:cubicBezTo>
                  <a:pt x="32817" y="778771"/>
                  <a:pt x="7947" y="317866"/>
                  <a:pt x="9534" y="160704"/>
                </a:cubicBezTo>
                <a:cubicBezTo>
                  <a:pt x="11121" y="3542"/>
                  <a:pt x="48163" y="-5983"/>
                  <a:pt x="50809" y="19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A70DF134-3AF4-0941-CA13-721746B01223}"/>
              </a:ext>
            </a:extLst>
          </p:cNvPr>
          <p:cNvSpPr/>
          <p:nvPr/>
        </p:nvSpPr>
        <p:spPr>
          <a:xfrm>
            <a:off x="6082935" y="6257900"/>
            <a:ext cx="115016" cy="829274"/>
          </a:xfrm>
          <a:custGeom>
            <a:avLst/>
            <a:gdLst>
              <a:gd name="connsiteX0" fmla="*/ 114665 w 115016"/>
              <a:gd name="connsiteY0" fmla="*/ 25 h 829274"/>
              <a:gd name="connsiteX1" fmla="*/ 76565 w 115016"/>
              <a:gd name="connsiteY1" fmla="*/ 203225 h 829274"/>
              <a:gd name="connsiteX2" fmla="*/ 22590 w 115016"/>
              <a:gd name="connsiteY2" fmla="*/ 463575 h 829274"/>
              <a:gd name="connsiteX3" fmla="*/ 365 w 115016"/>
              <a:gd name="connsiteY3" fmla="*/ 828700 h 829274"/>
              <a:gd name="connsiteX4" fmla="*/ 38465 w 115016"/>
              <a:gd name="connsiteY4" fmla="*/ 374675 h 829274"/>
              <a:gd name="connsiteX5" fmla="*/ 54340 w 115016"/>
              <a:gd name="connsiteY5" fmla="*/ 215925 h 829274"/>
              <a:gd name="connsiteX6" fmla="*/ 114665 w 115016"/>
              <a:gd name="connsiteY6" fmla="*/ 25 h 829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016" h="829274">
                <a:moveTo>
                  <a:pt x="114665" y="25"/>
                </a:moveTo>
                <a:cubicBezTo>
                  <a:pt x="118369" y="-2092"/>
                  <a:pt x="91911" y="125967"/>
                  <a:pt x="76565" y="203225"/>
                </a:cubicBezTo>
                <a:cubicBezTo>
                  <a:pt x="61219" y="280483"/>
                  <a:pt x="35290" y="359329"/>
                  <a:pt x="22590" y="463575"/>
                </a:cubicBezTo>
                <a:cubicBezTo>
                  <a:pt x="9890" y="567821"/>
                  <a:pt x="-2281" y="843517"/>
                  <a:pt x="365" y="828700"/>
                </a:cubicBezTo>
                <a:cubicBezTo>
                  <a:pt x="3011" y="813883"/>
                  <a:pt x="29469" y="476804"/>
                  <a:pt x="38465" y="374675"/>
                </a:cubicBezTo>
                <a:cubicBezTo>
                  <a:pt x="47461" y="272546"/>
                  <a:pt x="43757" y="274133"/>
                  <a:pt x="54340" y="215925"/>
                </a:cubicBezTo>
                <a:cubicBezTo>
                  <a:pt x="64923" y="157717"/>
                  <a:pt x="110961" y="2142"/>
                  <a:pt x="114665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14E61A27-07B4-4661-403C-1640E43091E6}"/>
              </a:ext>
            </a:extLst>
          </p:cNvPr>
          <p:cNvSpPr/>
          <p:nvPr/>
        </p:nvSpPr>
        <p:spPr>
          <a:xfrm>
            <a:off x="6066268" y="7151826"/>
            <a:ext cx="131832" cy="913788"/>
          </a:xfrm>
          <a:custGeom>
            <a:avLst/>
            <a:gdLst>
              <a:gd name="connsiteX0" fmla="*/ 1157 w 131832"/>
              <a:gd name="connsiteY0" fmla="*/ 4624 h 913788"/>
              <a:gd name="connsiteX1" fmla="*/ 77357 w 131832"/>
              <a:gd name="connsiteY1" fmla="*/ 541199 h 913788"/>
              <a:gd name="connsiteX2" fmla="*/ 131332 w 131832"/>
              <a:gd name="connsiteY2" fmla="*/ 912674 h 913788"/>
              <a:gd name="connsiteX3" fmla="*/ 99582 w 131832"/>
              <a:gd name="connsiteY3" fmla="*/ 639624 h 913788"/>
              <a:gd name="connsiteX4" fmla="*/ 23382 w 131832"/>
              <a:gd name="connsiteY4" fmla="*/ 185599 h 913788"/>
              <a:gd name="connsiteX5" fmla="*/ 29732 w 131832"/>
              <a:gd name="connsiteY5" fmla="*/ 274499 h 913788"/>
              <a:gd name="connsiteX6" fmla="*/ 1157 w 131832"/>
              <a:gd name="connsiteY6" fmla="*/ 4624 h 913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1832" h="913788">
                <a:moveTo>
                  <a:pt x="1157" y="4624"/>
                </a:moveTo>
                <a:cubicBezTo>
                  <a:pt x="9094" y="49074"/>
                  <a:pt x="55661" y="389857"/>
                  <a:pt x="77357" y="541199"/>
                </a:cubicBezTo>
                <a:cubicBezTo>
                  <a:pt x="99053" y="692541"/>
                  <a:pt x="127628" y="896270"/>
                  <a:pt x="131332" y="912674"/>
                </a:cubicBezTo>
                <a:cubicBezTo>
                  <a:pt x="135036" y="929078"/>
                  <a:pt x="117574" y="760803"/>
                  <a:pt x="99582" y="639624"/>
                </a:cubicBezTo>
                <a:cubicBezTo>
                  <a:pt x="81590" y="518445"/>
                  <a:pt x="35024" y="246453"/>
                  <a:pt x="23382" y="185599"/>
                </a:cubicBezTo>
                <a:cubicBezTo>
                  <a:pt x="11740" y="124745"/>
                  <a:pt x="30790" y="298841"/>
                  <a:pt x="29732" y="274499"/>
                </a:cubicBezTo>
                <a:cubicBezTo>
                  <a:pt x="28674" y="250157"/>
                  <a:pt x="-6780" y="-39826"/>
                  <a:pt x="1157" y="4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16F42B9B-E746-8C5D-56DC-E24A7628699A}"/>
              </a:ext>
            </a:extLst>
          </p:cNvPr>
          <p:cNvSpPr/>
          <p:nvPr/>
        </p:nvSpPr>
        <p:spPr>
          <a:xfrm>
            <a:off x="6114904" y="7714414"/>
            <a:ext cx="153142" cy="1106765"/>
          </a:xfrm>
          <a:custGeom>
            <a:avLst/>
            <a:gdLst>
              <a:gd name="connsiteX0" fmla="*/ 146 w 153142"/>
              <a:gd name="connsiteY0" fmla="*/ 4011 h 1106765"/>
              <a:gd name="connsiteX1" fmla="*/ 57296 w 153142"/>
              <a:gd name="connsiteY1" fmla="*/ 264361 h 1106765"/>
              <a:gd name="connsiteX2" fmla="*/ 66821 w 153142"/>
              <a:gd name="connsiteY2" fmla="*/ 448511 h 1106765"/>
              <a:gd name="connsiteX3" fmla="*/ 79521 w 153142"/>
              <a:gd name="connsiteY3" fmla="*/ 673936 h 1106765"/>
              <a:gd name="connsiteX4" fmla="*/ 152546 w 153142"/>
              <a:gd name="connsiteY4" fmla="*/ 1089861 h 1106765"/>
              <a:gd name="connsiteX5" fmla="*/ 111271 w 153142"/>
              <a:gd name="connsiteY5" fmla="*/ 985086 h 1106765"/>
              <a:gd name="connsiteX6" fmla="*/ 60471 w 153142"/>
              <a:gd name="connsiteY6" fmla="*/ 610436 h 1106765"/>
              <a:gd name="connsiteX7" fmla="*/ 63646 w 153142"/>
              <a:gd name="connsiteY7" fmla="*/ 489786 h 1106765"/>
              <a:gd name="connsiteX8" fmla="*/ 76346 w 153142"/>
              <a:gd name="connsiteY8" fmla="*/ 483436 h 1106765"/>
              <a:gd name="connsiteX9" fmla="*/ 146 w 153142"/>
              <a:gd name="connsiteY9" fmla="*/ 4011 h 1106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3142" h="1106765">
                <a:moveTo>
                  <a:pt x="146" y="4011"/>
                </a:moveTo>
                <a:cubicBezTo>
                  <a:pt x="-3029" y="-32501"/>
                  <a:pt x="46183" y="190278"/>
                  <a:pt x="57296" y="264361"/>
                </a:cubicBezTo>
                <a:cubicBezTo>
                  <a:pt x="68409" y="338444"/>
                  <a:pt x="63117" y="380249"/>
                  <a:pt x="66821" y="448511"/>
                </a:cubicBezTo>
                <a:cubicBezTo>
                  <a:pt x="70525" y="516773"/>
                  <a:pt x="65234" y="567044"/>
                  <a:pt x="79521" y="673936"/>
                </a:cubicBezTo>
                <a:cubicBezTo>
                  <a:pt x="93808" y="780828"/>
                  <a:pt x="147254" y="1038003"/>
                  <a:pt x="152546" y="1089861"/>
                </a:cubicBezTo>
                <a:cubicBezTo>
                  <a:pt x="157838" y="1141719"/>
                  <a:pt x="126617" y="1064990"/>
                  <a:pt x="111271" y="985086"/>
                </a:cubicBezTo>
                <a:cubicBezTo>
                  <a:pt x="95925" y="905182"/>
                  <a:pt x="68409" y="692986"/>
                  <a:pt x="60471" y="610436"/>
                </a:cubicBezTo>
                <a:cubicBezTo>
                  <a:pt x="52534" y="527886"/>
                  <a:pt x="61000" y="510953"/>
                  <a:pt x="63646" y="489786"/>
                </a:cubicBezTo>
                <a:cubicBezTo>
                  <a:pt x="66292" y="468619"/>
                  <a:pt x="83225" y="563869"/>
                  <a:pt x="76346" y="483436"/>
                </a:cubicBezTo>
                <a:cubicBezTo>
                  <a:pt x="69467" y="403003"/>
                  <a:pt x="3321" y="40523"/>
                  <a:pt x="146" y="40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B45DB55E-6D57-EE22-A0B8-CCBB2A98CBB8}"/>
              </a:ext>
            </a:extLst>
          </p:cNvPr>
          <p:cNvSpPr/>
          <p:nvPr/>
        </p:nvSpPr>
        <p:spPr>
          <a:xfrm>
            <a:off x="6345626" y="6259784"/>
            <a:ext cx="99697" cy="893716"/>
          </a:xfrm>
          <a:custGeom>
            <a:avLst/>
            <a:gdLst>
              <a:gd name="connsiteX0" fmla="*/ 26599 w 99697"/>
              <a:gd name="connsiteY0" fmla="*/ 4491 h 893716"/>
              <a:gd name="connsiteX1" fmla="*/ 17074 w 99697"/>
              <a:gd name="connsiteY1" fmla="*/ 445816 h 893716"/>
              <a:gd name="connsiteX2" fmla="*/ 4374 w 99697"/>
              <a:gd name="connsiteY2" fmla="*/ 522016 h 893716"/>
              <a:gd name="connsiteX3" fmla="*/ 99624 w 99697"/>
              <a:gd name="connsiteY3" fmla="*/ 893491 h 893716"/>
              <a:gd name="connsiteX4" fmla="*/ 20249 w 99697"/>
              <a:gd name="connsiteY4" fmla="*/ 575991 h 893716"/>
              <a:gd name="connsiteX5" fmla="*/ 26599 w 99697"/>
              <a:gd name="connsiteY5" fmla="*/ 512491 h 893716"/>
              <a:gd name="connsiteX6" fmla="*/ 7549 w 99697"/>
              <a:gd name="connsiteY6" fmla="*/ 233091 h 893716"/>
              <a:gd name="connsiteX7" fmla="*/ 26599 w 99697"/>
              <a:gd name="connsiteY7" fmla="*/ 4491 h 893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697" h="893716">
                <a:moveTo>
                  <a:pt x="26599" y="4491"/>
                </a:moveTo>
                <a:cubicBezTo>
                  <a:pt x="28186" y="39945"/>
                  <a:pt x="20778" y="359562"/>
                  <a:pt x="17074" y="445816"/>
                </a:cubicBezTo>
                <a:cubicBezTo>
                  <a:pt x="13370" y="532070"/>
                  <a:pt x="-9384" y="447404"/>
                  <a:pt x="4374" y="522016"/>
                </a:cubicBezTo>
                <a:cubicBezTo>
                  <a:pt x="18132" y="596629"/>
                  <a:pt x="96978" y="884495"/>
                  <a:pt x="99624" y="893491"/>
                </a:cubicBezTo>
                <a:cubicBezTo>
                  <a:pt x="102270" y="902487"/>
                  <a:pt x="32420" y="639491"/>
                  <a:pt x="20249" y="575991"/>
                </a:cubicBezTo>
                <a:cubicBezTo>
                  <a:pt x="8078" y="512491"/>
                  <a:pt x="28716" y="569641"/>
                  <a:pt x="26599" y="512491"/>
                </a:cubicBezTo>
                <a:cubicBezTo>
                  <a:pt x="24482" y="455341"/>
                  <a:pt x="10195" y="313524"/>
                  <a:pt x="7549" y="233091"/>
                </a:cubicBezTo>
                <a:cubicBezTo>
                  <a:pt x="4903" y="152658"/>
                  <a:pt x="25012" y="-30963"/>
                  <a:pt x="26599" y="44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D0663036-5EBE-6DAC-6EAC-E6EB598C8764}"/>
              </a:ext>
            </a:extLst>
          </p:cNvPr>
          <p:cNvSpPr/>
          <p:nvPr/>
        </p:nvSpPr>
        <p:spPr>
          <a:xfrm>
            <a:off x="6357025" y="6888839"/>
            <a:ext cx="315897" cy="1276113"/>
          </a:xfrm>
          <a:custGeom>
            <a:avLst/>
            <a:gdLst>
              <a:gd name="connsiteX0" fmla="*/ 8850 w 315897"/>
              <a:gd name="connsiteY0" fmla="*/ 4086 h 1276113"/>
              <a:gd name="connsiteX1" fmla="*/ 27900 w 315897"/>
              <a:gd name="connsiteY1" fmla="*/ 175536 h 1276113"/>
              <a:gd name="connsiteX2" fmla="*/ 78700 w 315897"/>
              <a:gd name="connsiteY2" fmla="*/ 493036 h 1276113"/>
              <a:gd name="connsiteX3" fmla="*/ 304125 w 315897"/>
              <a:gd name="connsiteY3" fmla="*/ 1251861 h 1276113"/>
              <a:gd name="connsiteX4" fmla="*/ 256500 w 315897"/>
              <a:gd name="connsiteY4" fmla="*/ 1020086 h 1276113"/>
              <a:gd name="connsiteX5" fmla="*/ 21550 w 315897"/>
              <a:gd name="connsiteY5" fmla="*/ 340636 h 1276113"/>
              <a:gd name="connsiteX6" fmla="*/ 8850 w 315897"/>
              <a:gd name="connsiteY6" fmla="*/ 4086 h 1276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5897" h="1276113">
                <a:moveTo>
                  <a:pt x="8850" y="4086"/>
                </a:moveTo>
                <a:cubicBezTo>
                  <a:pt x="9908" y="-23431"/>
                  <a:pt x="16258" y="94044"/>
                  <a:pt x="27900" y="175536"/>
                </a:cubicBezTo>
                <a:cubicBezTo>
                  <a:pt x="39542" y="257028"/>
                  <a:pt x="32663" y="313649"/>
                  <a:pt x="78700" y="493036"/>
                </a:cubicBezTo>
                <a:cubicBezTo>
                  <a:pt x="124738" y="672424"/>
                  <a:pt x="274492" y="1164019"/>
                  <a:pt x="304125" y="1251861"/>
                </a:cubicBezTo>
                <a:cubicBezTo>
                  <a:pt x="333758" y="1339703"/>
                  <a:pt x="303596" y="1171957"/>
                  <a:pt x="256500" y="1020086"/>
                </a:cubicBezTo>
                <a:cubicBezTo>
                  <a:pt x="209404" y="868215"/>
                  <a:pt x="60179" y="515261"/>
                  <a:pt x="21550" y="340636"/>
                </a:cubicBezTo>
                <a:cubicBezTo>
                  <a:pt x="-17079" y="166011"/>
                  <a:pt x="7792" y="31603"/>
                  <a:pt x="8850" y="40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ADB8EF7C-04C4-6443-009D-77BCFAD29233}"/>
              </a:ext>
            </a:extLst>
          </p:cNvPr>
          <p:cNvSpPr/>
          <p:nvPr/>
        </p:nvSpPr>
        <p:spPr>
          <a:xfrm>
            <a:off x="6657973" y="8178420"/>
            <a:ext cx="197593" cy="627589"/>
          </a:xfrm>
          <a:custGeom>
            <a:avLst/>
            <a:gdLst>
              <a:gd name="connsiteX0" fmla="*/ 2 w 197593"/>
              <a:gd name="connsiteY0" fmla="*/ 380 h 627589"/>
              <a:gd name="connsiteX1" fmla="*/ 104777 w 197593"/>
              <a:gd name="connsiteY1" fmla="*/ 314705 h 627589"/>
              <a:gd name="connsiteX2" fmla="*/ 196852 w 197593"/>
              <a:gd name="connsiteY2" fmla="*/ 625855 h 627589"/>
              <a:gd name="connsiteX3" fmla="*/ 146052 w 197593"/>
              <a:gd name="connsiteY3" fmla="*/ 432180 h 627589"/>
              <a:gd name="connsiteX4" fmla="*/ 107952 w 197593"/>
              <a:gd name="connsiteY4" fmla="*/ 254380 h 627589"/>
              <a:gd name="connsiteX5" fmla="*/ 2 w 197593"/>
              <a:gd name="connsiteY5" fmla="*/ 380 h 627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593" h="627589">
                <a:moveTo>
                  <a:pt x="2" y="380"/>
                </a:moveTo>
                <a:cubicBezTo>
                  <a:pt x="-527" y="10434"/>
                  <a:pt x="71969" y="210459"/>
                  <a:pt x="104777" y="314705"/>
                </a:cubicBezTo>
                <a:cubicBezTo>
                  <a:pt x="137585" y="418951"/>
                  <a:pt x="189973" y="606276"/>
                  <a:pt x="196852" y="625855"/>
                </a:cubicBezTo>
                <a:cubicBezTo>
                  <a:pt x="203731" y="645434"/>
                  <a:pt x="160869" y="494092"/>
                  <a:pt x="146052" y="432180"/>
                </a:cubicBezTo>
                <a:cubicBezTo>
                  <a:pt x="131235" y="370268"/>
                  <a:pt x="134410" y="326347"/>
                  <a:pt x="107952" y="254380"/>
                </a:cubicBezTo>
                <a:cubicBezTo>
                  <a:pt x="81494" y="182413"/>
                  <a:pt x="531" y="-9674"/>
                  <a:pt x="2" y="3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28BB0037-96D2-A5A4-810B-EA34A5250E6A}"/>
              </a:ext>
            </a:extLst>
          </p:cNvPr>
          <p:cNvSpPr/>
          <p:nvPr/>
        </p:nvSpPr>
        <p:spPr>
          <a:xfrm>
            <a:off x="6459727" y="7186759"/>
            <a:ext cx="271331" cy="611055"/>
          </a:xfrm>
          <a:custGeom>
            <a:avLst/>
            <a:gdLst>
              <a:gd name="connsiteX0" fmla="*/ 1398 w 271331"/>
              <a:gd name="connsiteY0" fmla="*/ 1441 h 611055"/>
              <a:gd name="connsiteX1" fmla="*/ 102998 w 271331"/>
              <a:gd name="connsiteY1" fmla="*/ 287191 h 611055"/>
              <a:gd name="connsiteX2" fmla="*/ 271273 w 271331"/>
              <a:gd name="connsiteY2" fmla="*/ 611041 h 611055"/>
              <a:gd name="connsiteX3" fmla="*/ 83948 w 271331"/>
              <a:gd name="connsiteY3" fmla="*/ 274491 h 611055"/>
              <a:gd name="connsiteX4" fmla="*/ 45848 w 271331"/>
              <a:gd name="connsiteY4" fmla="*/ 179241 h 611055"/>
              <a:gd name="connsiteX5" fmla="*/ 1398 w 271331"/>
              <a:gd name="connsiteY5" fmla="*/ 1441 h 611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331" h="611055">
                <a:moveTo>
                  <a:pt x="1398" y="1441"/>
                </a:moveTo>
                <a:cubicBezTo>
                  <a:pt x="10923" y="19433"/>
                  <a:pt x="58019" y="185591"/>
                  <a:pt x="102998" y="287191"/>
                </a:cubicBezTo>
                <a:cubicBezTo>
                  <a:pt x="147977" y="388791"/>
                  <a:pt x="274448" y="613158"/>
                  <a:pt x="271273" y="611041"/>
                </a:cubicBezTo>
                <a:cubicBezTo>
                  <a:pt x="268098" y="608924"/>
                  <a:pt x="121519" y="346458"/>
                  <a:pt x="83948" y="274491"/>
                </a:cubicBezTo>
                <a:cubicBezTo>
                  <a:pt x="46377" y="202524"/>
                  <a:pt x="58019" y="219458"/>
                  <a:pt x="45848" y="179241"/>
                </a:cubicBezTo>
                <a:cubicBezTo>
                  <a:pt x="33677" y="139024"/>
                  <a:pt x="-8127" y="-16551"/>
                  <a:pt x="1398" y="1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539BAB54-7512-A395-895C-85ACE7FC1B45}"/>
              </a:ext>
            </a:extLst>
          </p:cNvPr>
          <p:cNvSpPr/>
          <p:nvPr/>
        </p:nvSpPr>
        <p:spPr>
          <a:xfrm>
            <a:off x="6752777" y="7838592"/>
            <a:ext cx="535731" cy="1002076"/>
          </a:xfrm>
          <a:custGeom>
            <a:avLst/>
            <a:gdLst>
              <a:gd name="connsiteX0" fmla="*/ 448 w 535731"/>
              <a:gd name="connsiteY0" fmla="*/ 483 h 1002076"/>
              <a:gd name="connsiteX1" fmla="*/ 381448 w 535731"/>
              <a:gd name="connsiteY1" fmla="*/ 727558 h 1002076"/>
              <a:gd name="connsiteX2" fmla="*/ 527498 w 535731"/>
              <a:gd name="connsiteY2" fmla="*/ 994258 h 1002076"/>
              <a:gd name="connsiteX3" fmla="*/ 463998 w 535731"/>
              <a:gd name="connsiteY3" fmla="*/ 845033 h 1002076"/>
              <a:gd name="connsiteX4" fmla="*/ 448 w 535731"/>
              <a:gd name="connsiteY4" fmla="*/ 483 h 1002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5731" h="1002076">
                <a:moveTo>
                  <a:pt x="448" y="483"/>
                </a:moveTo>
                <a:cubicBezTo>
                  <a:pt x="-13310" y="-19096"/>
                  <a:pt x="293606" y="561929"/>
                  <a:pt x="381448" y="727558"/>
                </a:cubicBezTo>
                <a:cubicBezTo>
                  <a:pt x="469290" y="893187"/>
                  <a:pt x="513740" y="974679"/>
                  <a:pt x="527498" y="994258"/>
                </a:cubicBezTo>
                <a:cubicBezTo>
                  <a:pt x="541256" y="1013837"/>
                  <a:pt x="547606" y="1007487"/>
                  <a:pt x="463998" y="845033"/>
                </a:cubicBezTo>
                <a:cubicBezTo>
                  <a:pt x="380390" y="682579"/>
                  <a:pt x="14206" y="20062"/>
                  <a:pt x="448" y="4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3E101D1B-F632-A4AF-0816-FCC5F0F6FF2D}"/>
              </a:ext>
            </a:extLst>
          </p:cNvPr>
          <p:cNvSpPr/>
          <p:nvPr/>
        </p:nvSpPr>
        <p:spPr>
          <a:xfrm>
            <a:off x="7343245" y="8423181"/>
            <a:ext cx="302234" cy="401232"/>
          </a:xfrm>
          <a:custGeom>
            <a:avLst/>
            <a:gdLst>
              <a:gd name="connsiteX0" fmla="*/ 302155 w 302234"/>
              <a:gd name="connsiteY0" fmla="*/ 94 h 401232"/>
              <a:gd name="connsiteX1" fmla="*/ 162455 w 302234"/>
              <a:gd name="connsiteY1" fmla="*/ 165194 h 401232"/>
              <a:gd name="connsiteX2" fmla="*/ 530 w 302234"/>
              <a:gd name="connsiteY2" fmla="*/ 400144 h 401232"/>
              <a:gd name="connsiteX3" fmla="*/ 219605 w 302234"/>
              <a:gd name="connsiteY3" fmla="*/ 63594 h 401232"/>
              <a:gd name="connsiteX4" fmla="*/ 143405 w 302234"/>
              <a:gd name="connsiteY4" fmla="*/ 139794 h 401232"/>
              <a:gd name="connsiteX5" fmla="*/ 302155 w 302234"/>
              <a:gd name="connsiteY5" fmla="*/ 94 h 401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2234" h="401232">
                <a:moveTo>
                  <a:pt x="302155" y="94"/>
                </a:moveTo>
                <a:cubicBezTo>
                  <a:pt x="305330" y="4327"/>
                  <a:pt x="212726" y="98519"/>
                  <a:pt x="162455" y="165194"/>
                </a:cubicBezTo>
                <a:cubicBezTo>
                  <a:pt x="112184" y="231869"/>
                  <a:pt x="-8995" y="417077"/>
                  <a:pt x="530" y="400144"/>
                </a:cubicBezTo>
                <a:cubicBezTo>
                  <a:pt x="10055" y="383211"/>
                  <a:pt x="195792" y="106986"/>
                  <a:pt x="219605" y="63594"/>
                </a:cubicBezTo>
                <a:cubicBezTo>
                  <a:pt x="243418" y="20202"/>
                  <a:pt x="132822" y="145086"/>
                  <a:pt x="143405" y="139794"/>
                </a:cubicBezTo>
                <a:cubicBezTo>
                  <a:pt x="153988" y="134502"/>
                  <a:pt x="298980" y="-4139"/>
                  <a:pt x="302155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7BEE038B-6396-C31B-6DC4-3BE125BDC97B}"/>
              </a:ext>
            </a:extLst>
          </p:cNvPr>
          <p:cNvSpPr/>
          <p:nvPr/>
        </p:nvSpPr>
        <p:spPr>
          <a:xfrm>
            <a:off x="6605462" y="6221003"/>
            <a:ext cx="244880" cy="982917"/>
          </a:xfrm>
          <a:custGeom>
            <a:avLst/>
            <a:gdLst>
              <a:gd name="connsiteX0" fmla="*/ 1713 w 244880"/>
              <a:gd name="connsiteY0" fmla="*/ 5172 h 982917"/>
              <a:gd name="connsiteX1" fmla="*/ 55688 w 244880"/>
              <a:gd name="connsiteY1" fmla="*/ 268697 h 982917"/>
              <a:gd name="connsiteX2" fmla="*/ 96963 w 244880"/>
              <a:gd name="connsiteY2" fmla="*/ 509997 h 982917"/>
              <a:gd name="connsiteX3" fmla="*/ 239838 w 244880"/>
              <a:gd name="connsiteY3" fmla="*/ 960847 h 982917"/>
              <a:gd name="connsiteX4" fmla="*/ 195388 w 244880"/>
              <a:gd name="connsiteY4" fmla="*/ 833847 h 982917"/>
              <a:gd name="connsiteX5" fmla="*/ 30288 w 244880"/>
              <a:gd name="connsiteY5" fmla="*/ 151222 h 982917"/>
              <a:gd name="connsiteX6" fmla="*/ 1713 w 244880"/>
              <a:gd name="connsiteY6" fmla="*/ 5172 h 982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4880" h="982917">
                <a:moveTo>
                  <a:pt x="1713" y="5172"/>
                </a:moveTo>
                <a:cubicBezTo>
                  <a:pt x="5946" y="24751"/>
                  <a:pt x="39813" y="184560"/>
                  <a:pt x="55688" y="268697"/>
                </a:cubicBezTo>
                <a:cubicBezTo>
                  <a:pt x="71563" y="352834"/>
                  <a:pt x="66271" y="394639"/>
                  <a:pt x="96963" y="509997"/>
                </a:cubicBezTo>
                <a:cubicBezTo>
                  <a:pt x="127655" y="625355"/>
                  <a:pt x="223434" y="906872"/>
                  <a:pt x="239838" y="960847"/>
                </a:cubicBezTo>
                <a:cubicBezTo>
                  <a:pt x="256242" y="1014822"/>
                  <a:pt x="230313" y="968784"/>
                  <a:pt x="195388" y="833847"/>
                </a:cubicBezTo>
                <a:cubicBezTo>
                  <a:pt x="160463" y="698910"/>
                  <a:pt x="61509" y="283514"/>
                  <a:pt x="30288" y="151222"/>
                </a:cubicBezTo>
                <a:cubicBezTo>
                  <a:pt x="-933" y="18930"/>
                  <a:pt x="-2520" y="-14407"/>
                  <a:pt x="1713" y="51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6D228A9A-1692-0E73-090F-67F2B57050B5}"/>
              </a:ext>
            </a:extLst>
          </p:cNvPr>
          <p:cNvSpPr/>
          <p:nvPr/>
        </p:nvSpPr>
        <p:spPr>
          <a:xfrm>
            <a:off x="6910437" y="7308106"/>
            <a:ext cx="734985" cy="1141519"/>
          </a:xfrm>
          <a:custGeom>
            <a:avLst/>
            <a:gdLst>
              <a:gd name="connsiteX0" fmla="*/ 11063 w 734985"/>
              <a:gd name="connsiteY0" fmla="*/ 19794 h 1141519"/>
              <a:gd name="connsiteX1" fmla="*/ 439688 w 734985"/>
              <a:gd name="connsiteY1" fmla="*/ 689719 h 1141519"/>
              <a:gd name="connsiteX2" fmla="*/ 414288 w 734985"/>
              <a:gd name="connsiteY2" fmla="*/ 670669 h 1141519"/>
              <a:gd name="connsiteX3" fmla="*/ 712738 w 734985"/>
              <a:gd name="connsiteY3" fmla="*/ 1105644 h 1141519"/>
              <a:gd name="connsiteX4" fmla="*/ 652413 w 734985"/>
              <a:gd name="connsiteY4" fmla="*/ 1019919 h 1141519"/>
              <a:gd name="connsiteX5" fmla="*/ 169813 w 734985"/>
              <a:gd name="connsiteY5" fmla="*/ 254744 h 1141519"/>
              <a:gd name="connsiteX6" fmla="*/ 11063 w 734985"/>
              <a:gd name="connsiteY6" fmla="*/ 19794 h 114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4985" h="1141519">
                <a:moveTo>
                  <a:pt x="11063" y="19794"/>
                </a:moveTo>
                <a:cubicBezTo>
                  <a:pt x="56042" y="92290"/>
                  <a:pt x="372484" y="581240"/>
                  <a:pt x="439688" y="689719"/>
                </a:cubicBezTo>
                <a:cubicBezTo>
                  <a:pt x="506892" y="798198"/>
                  <a:pt x="368780" y="601348"/>
                  <a:pt x="414288" y="670669"/>
                </a:cubicBezTo>
                <a:cubicBezTo>
                  <a:pt x="459796" y="739990"/>
                  <a:pt x="673051" y="1047436"/>
                  <a:pt x="712738" y="1105644"/>
                </a:cubicBezTo>
                <a:cubicBezTo>
                  <a:pt x="752425" y="1163852"/>
                  <a:pt x="742900" y="1161736"/>
                  <a:pt x="652413" y="1019919"/>
                </a:cubicBezTo>
                <a:cubicBezTo>
                  <a:pt x="561926" y="878102"/>
                  <a:pt x="273530" y="424606"/>
                  <a:pt x="169813" y="254744"/>
                </a:cubicBezTo>
                <a:cubicBezTo>
                  <a:pt x="66096" y="84882"/>
                  <a:pt x="-33916" y="-52702"/>
                  <a:pt x="11063" y="197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595CFCC8-9392-2FC0-CCB8-136FA335724B}"/>
              </a:ext>
            </a:extLst>
          </p:cNvPr>
          <p:cNvSpPr/>
          <p:nvPr/>
        </p:nvSpPr>
        <p:spPr>
          <a:xfrm>
            <a:off x="7438938" y="8747112"/>
            <a:ext cx="390655" cy="67167"/>
          </a:xfrm>
          <a:custGeom>
            <a:avLst/>
            <a:gdLst>
              <a:gd name="connsiteX0" fmla="*/ 87 w 390655"/>
              <a:gd name="connsiteY0" fmla="*/ 66688 h 67167"/>
              <a:gd name="connsiteX1" fmla="*/ 158837 w 390655"/>
              <a:gd name="connsiteY1" fmla="*/ 31763 h 67167"/>
              <a:gd name="connsiteX2" fmla="*/ 390612 w 390655"/>
              <a:gd name="connsiteY2" fmla="*/ 66688 h 67167"/>
              <a:gd name="connsiteX3" fmla="*/ 139787 w 390655"/>
              <a:gd name="connsiteY3" fmla="*/ 13 h 67167"/>
              <a:gd name="connsiteX4" fmla="*/ 87 w 390655"/>
              <a:gd name="connsiteY4" fmla="*/ 66688 h 67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0655" h="67167">
                <a:moveTo>
                  <a:pt x="87" y="66688"/>
                </a:moveTo>
                <a:cubicBezTo>
                  <a:pt x="3262" y="71980"/>
                  <a:pt x="93750" y="31763"/>
                  <a:pt x="158837" y="31763"/>
                </a:cubicBezTo>
                <a:cubicBezTo>
                  <a:pt x="223924" y="31763"/>
                  <a:pt x="393787" y="71980"/>
                  <a:pt x="390612" y="66688"/>
                </a:cubicBezTo>
                <a:cubicBezTo>
                  <a:pt x="387437" y="61396"/>
                  <a:pt x="198524" y="1071"/>
                  <a:pt x="139787" y="13"/>
                </a:cubicBezTo>
                <a:cubicBezTo>
                  <a:pt x="81050" y="-1045"/>
                  <a:pt x="-3088" y="61396"/>
                  <a:pt x="87" y="666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010CA1AF-C25A-1530-B79D-097847FBE8C2}"/>
              </a:ext>
            </a:extLst>
          </p:cNvPr>
          <p:cNvSpPr/>
          <p:nvPr/>
        </p:nvSpPr>
        <p:spPr>
          <a:xfrm>
            <a:off x="7912097" y="8470190"/>
            <a:ext cx="610156" cy="362716"/>
          </a:xfrm>
          <a:custGeom>
            <a:avLst/>
            <a:gdLst>
              <a:gd name="connsiteX0" fmla="*/ 609603 w 610156"/>
              <a:gd name="connsiteY0" fmla="*/ 710 h 362716"/>
              <a:gd name="connsiteX1" fmla="*/ 393703 w 610156"/>
              <a:gd name="connsiteY1" fmla="*/ 54685 h 362716"/>
              <a:gd name="connsiteX2" fmla="*/ 307978 w 610156"/>
              <a:gd name="connsiteY2" fmla="*/ 134060 h 362716"/>
              <a:gd name="connsiteX3" fmla="*/ 3 w 610156"/>
              <a:gd name="connsiteY3" fmla="*/ 362660 h 362716"/>
              <a:gd name="connsiteX4" fmla="*/ 314328 w 610156"/>
              <a:gd name="connsiteY4" fmla="*/ 111835 h 362716"/>
              <a:gd name="connsiteX5" fmla="*/ 450853 w 610156"/>
              <a:gd name="connsiteY5" fmla="*/ 29285 h 362716"/>
              <a:gd name="connsiteX6" fmla="*/ 609603 w 610156"/>
              <a:gd name="connsiteY6" fmla="*/ 710 h 362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0156" h="362716">
                <a:moveTo>
                  <a:pt x="609603" y="710"/>
                </a:moveTo>
                <a:cubicBezTo>
                  <a:pt x="600078" y="4943"/>
                  <a:pt x="443974" y="32460"/>
                  <a:pt x="393703" y="54685"/>
                </a:cubicBezTo>
                <a:cubicBezTo>
                  <a:pt x="343432" y="76910"/>
                  <a:pt x="373595" y="82731"/>
                  <a:pt x="307978" y="134060"/>
                </a:cubicBezTo>
                <a:cubicBezTo>
                  <a:pt x="242361" y="185389"/>
                  <a:pt x="-1055" y="366364"/>
                  <a:pt x="3" y="362660"/>
                </a:cubicBezTo>
                <a:cubicBezTo>
                  <a:pt x="1061" y="358956"/>
                  <a:pt x="239186" y="167397"/>
                  <a:pt x="314328" y="111835"/>
                </a:cubicBezTo>
                <a:cubicBezTo>
                  <a:pt x="389470" y="56273"/>
                  <a:pt x="398466" y="46747"/>
                  <a:pt x="450853" y="29285"/>
                </a:cubicBezTo>
                <a:cubicBezTo>
                  <a:pt x="503240" y="11823"/>
                  <a:pt x="619128" y="-3523"/>
                  <a:pt x="609603" y="7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C5831A3C-6907-F501-8578-7B810D3BFFA0}"/>
              </a:ext>
            </a:extLst>
          </p:cNvPr>
          <p:cNvSpPr/>
          <p:nvPr/>
        </p:nvSpPr>
        <p:spPr>
          <a:xfrm>
            <a:off x="6835753" y="6232043"/>
            <a:ext cx="211228" cy="436972"/>
          </a:xfrm>
          <a:custGeom>
            <a:avLst/>
            <a:gdLst>
              <a:gd name="connsiteX0" fmla="*/ 22 w 211228"/>
              <a:gd name="connsiteY0" fmla="*/ 482 h 436972"/>
              <a:gd name="connsiteX1" fmla="*/ 123847 w 211228"/>
              <a:gd name="connsiteY1" fmla="*/ 251307 h 436972"/>
              <a:gd name="connsiteX2" fmla="*/ 190522 w 211228"/>
              <a:gd name="connsiteY2" fmla="*/ 384657 h 436972"/>
              <a:gd name="connsiteX3" fmla="*/ 206397 w 211228"/>
              <a:gd name="connsiteY3" fmla="*/ 425932 h 436972"/>
              <a:gd name="connsiteX4" fmla="*/ 114322 w 211228"/>
              <a:gd name="connsiteY4" fmla="*/ 194157 h 436972"/>
              <a:gd name="connsiteX5" fmla="*/ 22 w 211228"/>
              <a:gd name="connsiteY5" fmla="*/ 482 h 436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228" h="436972">
                <a:moveTo>
                  <a:pt x="22" y="482"/>
                </a:moveTo>
                <a:cubicBezTo>
                  <a:pt x="1610" y="10007"/>
                  <a:pt x="92097" y="187278"/>
                  <a:pt x="123847" y="251307"/>
                </a:cubicBezTo>
                <a:cubicBezTo>
                  <a:pt x="155597" y="315336"/>
                  <a:pt x="176764" y="355553"/>
                  <a:pt x="190522" y="384657"/>
                </a:cubicBezTo>
                <a:cubicBezTo>
                  <a:pt x="204280" y="413761"/>
                  <a:pt x="219097" y="457682"/>
                  <a:pt x="206397" y="425932"/>
                </a:cubicBezTo>
                <a:cubicBezTo>
                  <a:pt x="193697" y="394182"/>
                  <a:pt x="148718" y="263478"/>
                  <a:pt x="114322" y="194157"/>
                </a:cubicBezTo>
                <a:cubicBezTo>
                  <a:pt x="79926" y="124836"/>
                  <a:pt x="-1566" y="-9043"/>
                  <a:pt x="22" y="4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4D8751CF-E865-775D-62EE-242E3C798150}"/>
              </a:ext>
            </a:extLst>
          </p:cNvPr>
          <p:cNvSpPr/>
          <p:nvPr/>
        </p:nvSpPr>
        <p:spPr>
          <a:xfrm>
            <a:off x="6784826" y="6832437"/>
            <a:ext cx="353151" cy="630297"/>
          </a:xfrm>
          <a:custGeom>
            <a:avLst/>
            <a:gdLst>
              <a:gd name="connsiteX0" fmla="*/ 149 w 353151"/>
              <a:gd name="connsiteY0" fmla="*/ 163 h 630297"/>
              <a:gd name="connsiteX1" fmla="*/ 76349 w 353151"/>
              <a:gd name="connsiteY1" fmla="*/ 222413 h 630297"/>
              <a:gd name="connsiteX2" fmla="*/ 349399 w 353151"/>
              <a:gd name="connsiteY2" fmla="*/ 622463 h 630297"/>
              <a:gd name="connsiteX3" fmla="*/ 225574 w 353151"/>
              <a:gd name="connsiteY3" fmla="*/ 470063 h 630297"/>
              <a:gd name="connsiteX4" fmla="*/ 89049 w 353151"/>
              <a:gd name="connsiteY4" fmla="*/ 254163 h 630297"/>
              <a:gd name="connsiteX5" fmla="*/ 149 w 353151"/>
              <a:gd name="connsiteY5" fmla="*/ 163 h 63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151" h="630297">
                <a:moveTo>
                  <a:pt x="149" y="163"/>
                </a:moveTo>
                <a:cubicBezTo>
                  <a:pt x="-1968" y="-5129"/>
                  <a:pt x="18141" y="118696"/>
                  <a:pt x="76349" y="222413"/>
                </a:cubicBezTo>
                <a:cubicBezTo>
                  <a:pt x="134557" y="326130"/>
                  <a:pt x="324528" y="581188"/>
                  <a:pt x="349399" y="622463"/>
                </a:cubicBezTo>
                <a:cubicBezTo>
                  <a:pt x="374270" y="663738"/>
                  <a:pt x="268966" y="531446"/>
                  <a:pt x="225574" y="470063"/>
                </a:cubicBezTo>
                <a:cubicBezTo>
                  <a:pt x="182182" y="408680"/>
                  <a:pt x="123445" y="328246"/>
                  <a:pt x="89049" y="254163"/>
                </a:cubicBezTo>
                <a:cubicBezTo>
                  <a:pt x="54653" y="180080"/>
                  <a:pt x="2266" y="5455"/>
                  <a:pt x="149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B0E20453-FE44-FF48-7085-A4C1AD0CF7E0}"/>
              </a:ext>
            </a:extLst>
          </p:cNvPr>
          <p:cNvSpPr/>
          <p:nvPr/>
        </p:nvSpPr>
        <p:spPr>
          <a:xfrm>
            <a:off x="7146925" y="7473950"/>
            <a:ext cx="807667" cy="1015316"/>
          </a:xfrm>
          <a:custGeom>
            <a:avLst/>
            <a:gdLst>
              <a:gd name="connsiteX0" fmla="*/ 0 w 807667"/>
              <a:gd name="connsiteY0" fmla="*/ 0 h 1015316"/>
              <a:gd name="connsiteX1" fmla="*/ 412750 w 807667"/>
              <a:gd name="connsiteY1" fmla="*/ 517525 h 1015316"/>
              <a:gd name="connsiteX2" fmla="*/ 752475 w 807667"/>
              <a:gd name="connsiteY2" fmla="*/ 952500 h 1015316"/>
              <a:gd name="connsiteX3" fmla="*/ 793750 w 807667"/>
              <a:gd name="connsiteY3" fmla="*/ 990600 h 1015316"/>
              <a:gd name="connsiteX4" fmla="*/ 612775 w 807667"/>
              <a:gd name="connsiteY4" fmla="*/ 739775 h 1015316"/>
              <a:gd name="connsiteX5" fmla="*/ 247650 w 807667"/>
              <a:gd name="connsiteY5" fmla="*/ 282575 h 1015316"/>
              <a:gd name="connsiteX6" fmla="*/ 0 w 807667"/>
              <a:gd name="connsiteY6" fmla="*/ 0 h 1015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7667" h="1015316">
                <a:moveTo>
                  <a:pt x="0" y="0"/>
                </a:moveTo>
                <a:lnTo>
                  <a:pt x="412750" y="517525"/>
                </a:lnTo>
                <a:cubicBezTo>
                  <a:pt x="538163" y="676275"/>
                  <a:pt x="688975" y="873654"/>
                  <a:pt x="752475" y="952500"/>
                </a:cubicBezTo>
                <a:cubicBezTo>
                  <a:pt x="815975" y="1031346"/>
                  <a:pt x="817033" y="1026054"/>
                  <a:pt x="793750" y="990600"/>
                </a:cubicBezTo>
                <a:cubicBezTo>
                  <a:pt x="770467" y="955146"/>
                  <a:pt x="703792" y="857779"/>
                  <a:pt x="612775" y="739775"/>
                </a:cubicBezTo>
                <a:cubicBezTo>
                  <a:pt x="521758" y="621771"/>
                  <a:pt x="247650" y="282575"/>
                  <a:pt x="247650" y="2825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6DCDA489-B145-EDEC-076C-ECF91DA97C6C}"/>
              </a:ext>
            </a:extLst>
          </p:cNvPr>
          <p:cNvSpPr/>
          <p:nvPr/>
        </p:nvSpPr>
        <p:spPr>
          <a:xfrm>
            <a:off x="7631601" y="8416361"/>
            <a:ext cx="323434" cy="74749"/>
          </a:xfrm>
          <a:custGeom>
            <a:avLst/>
            <a:gdLst>
              <a:gd name="connsiteX0" fmla="*/ 1099 w 323434"/>
              <a:gd name="connsiteY0" fmla="*/ 564 h 74749"/>
              <a:gd name="connsiteX1" fmla="*/ 315424 w 323434"/>
              <a:gd name="connsiteY1" fmla="*/ 73589 h 74749"/>
              <a:gd name="connsiteX2" fmla="*/ 213824 w 323434"/>
              <a:gd name="connsiteY2" fmla="*/ 41839 h 74749"/>
              <a:gd name="connsiteX3" fmla="*/ 1099 w 323434"/>
              <a:gd name="connsiteY3" fmla="*/ 564 h 74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3434" h="74749">
                <a:moveTo>
                  <a:pt x="1099" y="564"/>
                </a:moveTo>
                <a:cubicBezTo>
                  <a:pt x="18032" y="5856"/>
                  <a:pt x="279970" y="66710"/>
                  <a:pt x="315424" y="73589"/>
                </a:cubicBezTo>
                <a:cubicBezTo>
                  <a:pt x="350878" y="80468"/>
                  <a:pt x="259862" y="55068"/>
                  <a:pt x="213824" y="41839"/>
                </a:cubicBezTo>
                <a:cubicBezTo>
                  <a:pt x="167786" y="28610"/>
                  <a:pt x="-15834" y="-4728"/>
                  <a:pt x="1099" y="5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7AC510B9-8069-8BC6-4058-0C3DA4D001ED}"/>
              </a:ext>
            </a:extLst>
          </p:cNvPr>
          <p:cNvSpPr/>
          <p:nvPr/>
        </p:nvSpPr>
        <p:spPr>
          <a:xfrm>
            <a:off x="7943624" y="8093043"/>
            <a:ext cx="429167" cy="377866"/>
          </a:xfrm>
          <a:custGeom>
            <a:avLst/>
            <a:gdLst>
              <a:gd name="connsiteX0" fmla="*/ 428851 w 429167"/>
              <a:gd name="connsiteY0" fmla="*/ 32 h 377866"/>
              <a:gd name="connsiteX1" fmla="*/ 257401 w 429167"/>
              <a:gd name="connsiteY1" fmla="*/ 117507 h 377866"/>
              <a:gd name="connsiteX2" fmla="*/ 226 w 429167"/>
              <a:gd name="connsiteY2" fmla="*/ 377857 h 377866"/>
              <a:gd name="connsiteX3" fmla="*/ 216126 w 429167"/>
              <a:gd name="connsiteY3" fmla="*/ 127032 h 377866"/>
              <a:gd name="connsiteX4" fmla="*/ 428851 w 429167"/>
              <a:gd name="connsiteY4" fmla="*/ 32 h 377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167" h="377866">
                <a:moveTo>
                  <a:pt x="428851" y="32"/>
                </a:moveTo>
                <a:cubicBezTo>
                  <a:pt x="435730" y="-1555"/>
                  <a:pt x="328839" y="54536"/>
                  <a:pt x="257401" y="117507"/>
                </a:cubicBezTo>
                <a:cubicBezTo>
                  <a:pt x="185963" y="180478"/>
                  <a:pt x="7105" y="376270"/>
                  <a:pt x="226" y="377857"/>
                </a:cubicBezTo>
                <a:cubicBezTo>
                  <a:pt x="-6653" y="379444"/>
                  <a:pt x="144689" y="185769"/>
                  <a:pt x="216126" y="127032"/>
                </a:cubicBezTo>
                <a:cubicBezTo>
                  <a:pt x="287563" y="68295"/>
                  <a:pt x="421972" y="1619"/>
                  <a:pt x="428851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90A65FCA-C631-82E9-7A12-4AD54060B6E6}"/>
              </a:ext>
            </a:extLst>
          </p:cNvPr>
          <p:cNvSpPr/>
          <p:nvPr/>
        </p:nvSpPr>
        <p:spPr>
          <a:xfrm>
            <a:off x="7044139" y="6659433"/>
            <a:ext cx="197296" cy="559934"/>
          </a:xfrm>
          <a:custGeom>
            <a:avLst/>
            <a:gdLst>
              <a:gd name="connsiteX0" fmla="*/ 1186 w 197296"/>
              <a:gd name="connsiteY0" fmla="*/ 1717 h 559934"/>
              <a:gd name="connsiteX1" fmla="*/ 134536 w 197296"/>
              <a:gd name="connsiteY1" fmla="*/ 366842 h 559934"/>
              <a:gd name="connsiteX2" fmla="*/ 191686 w 197296"/>
              <a:gd name="connsiteY2" fmla="*/ 554167 h 559934"/>
              <a:gd name="connsiteX3" fmla="*/ 178986 w 197296"/>
              <a:gd name="connsiteY3" fmla="*/ 481142 h 559934"/>
              <a:gd name="connsiteX4" fmla="*/ 48811 w 197296"/>
              <a:gd name="connsiteY4" fmla="*/ 176342 h 559934"/>
              <a:gd name="connsiteX5" fmla="*/ 67861 w 197296"/>
              <a:gd name="connsiteY5" fmla="*/ 227142 h 559934"/>
              <a:gd name="connsiteX6" fmla="*/ 1186 w 197296"/>
              <a:gd name="connsiteY6" fmla="*/ 1717 h 559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296" h="559934">
                <a:moveTo>
                  <a:pt x="1186" y="1717"/>
                </a:moveTo>
                <a:cubicBezTo>
                  <a:pt x="12298" y="25000"/>
                  <a:pt x="102786" y="274767"/>
                  <a:pt x="134536" y="366842"/>
                </a:cubicBezTo>
                <a:cubicBezTo>
                  <a:pt x="166286" y="458917"/>
                  <a:pt x="184278" y="535117"/>
                  <a:pt x="191686" y="554167"/>
                </a:cubicBezTo>
                <a:cubicBezTo>
                  <a:pt x="199094" y="573217"/>
                  <a:pt x="202798" y="544113"/>
                  <a:pt x="178986" y="481142"/>
                </a:cubicBezTo>
                <a:cubicBezTo>
                  <a:pt x="155174" y="418171"/>
                  <a:pt x="67332" y="218675"/>
                  <a:pt x="48811" y="176342"/>
                </a:cubicBezTo>
                <a:cubicBezTo>
                  <a:pt x="30290" y="134009"/>
                  <a:pt x="75269" y="255188"/>
                  <a:pt x="67861" y="227142"/>
                </a:cubicBezTo>
                <a:cubicBezTo>
                  <a:pt x="60453" y="199096"/>
                  <a:pt x="-9926" y="-21566"/>
                  <a:pt x="1186" y="17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E10E40E4-C130-2456-5E6D-67A4E9D8B836}"/>
              </a:ext>
            </a:extLst>
          </p:cNvPr>
          <p:cNvSpPr/>
          <p:nvPr/>
        </p:nvSpPr>
        <p:spPr>
          <a:xfrm>
            <a:off x="7016740" y="7083351"/>
            <a:ext cx="784913" cy="607466"/>
          </a:xfrm>
          <a:custGeom>
            <a:avLst/>
            <a:gdLst>
              <a:gd name="connsiteX0" fmla="*/ 10 w 784913"/>
              <a:gd name="connsiteY0" fmla="*/ 74 h 607466"/>
              <a:gd name="connsiteX1" fmla="*/ 263535 w 784913"/>
              <a:gd name="connsiteY1" fmla="*/ 139774 h 607466"/>
              <a:gd name="connsiteX2" fmla="*/ 527060 w 784913"/>
              <a:gd name="connsiteY2" fmla="*/ 444574 h 607466"/>
              <a:gd name="connsiteX3" fmla="*/ 784235 w 784913"/>
              <a:gd name="connsiteY3" fmla="*/ 606499 h 607466"/>
              <a:gd name="connsiteX4" fmla="*/ 447685 w 784913"/>
              <a:gd name="connsiteY4" fmla="*/ 374724 h 607466"/>
              <a:gd name="connsiteX5" fmla="*/ 254010 w 784913"/>
              <a:gd name="connsiteY5" fmla="*/ 155649 h 607466"/>
              <a:gd name="connsiteX6" fmla="*/ 10 w 784913"/>
              <a:gd name="connsiteY6" fmla="*/ 74 h 607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4913" h="607466">
                <a:moveTo>
                  <a:pt x="10" y="74"/>
                </a:moveTo>
                <a:cubicBezTo>
                  <a:pt x="1598" y="-2572"/>
                  <a:pt x="175693" y="65691"/>
                  <a:pt x="263535" y="139774"/>
                </a:cubicBezTo>
                <a:cubicBezTo>
                  <a:pt x="351377" y="213857"/>
                  <a:pt x="440277" y="366787"/>
                  <a:pt x="527060" y="444574"/>
                </a:cubicBezTo>
                <a:cubicBezTo>
                  <a:pt x="613843" y="522362"/>
                  <a:pt x="797464" y="618141"/>
                  <a:pt x="784235" y="606499"/>
                </a:cubicBezTo>
                <a:cubicBezTo>
                  <a:pt x="771006" y="594857"/>
                  <a:pt x="536056" y="449866"/>
                  <a:pt x="447685" y="374724"/>
                </a:cubicBezTo>
                <a:cubicBezTo>
                  <a:pt x="359314" y="299582"/>
                  <a:pt x="324918" y="215445"/>
                  <a:pt x="254010" y="155649"/>
                </a:cubicBezTo>
                <a:cubicBezTo>
                  <a:pt x="183102" y="95853"/>
                  <a:pt x="-1578" y="2720"/>
                  <a:pt x="10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898E7223-380B-29EC-DDFD-AF68C3C4E13A}"/>
              </a:ext>
            </a:extLst>
          </p:cNvPr>
          <p:cNvSpPr/>
          <p:nvPr/>
        </p:nvSpPr>
        <p:spPr>
          <a:xfrm>
            <a:off x="7054703" y="3368206"/>
            <a:ext cx="63647" cy="44919"/>
          </a:xfrm>
          <a:custGeom>
            <a:avLst/>
            <a:gdLst>
              <a:gd name="connsiteX0" fmla="*/ 63647 w 63647"/>
              <a:gd name="connsiteY0" fmla="*/ 44919 h 44919"/>
              <a:gd name="connsiteX1" fmla="*/ 147 w 63647"/>
              <a:gd name="connsiteY1" fmla="*/ 469 h 44919"/>
              <a:gd name="connsiteX2" fmla="*/ 63647 w 63647"/>
              <a:gd name="connsiteY2" fmla="*/ 44919 h 4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647" h="44919">
                <a:moveTo>
                  <a:pt x="63647" y="44919"/>
                </a:moveTo>
                <a:cubicBezTo>
                  <a:pt x="63647" y="44919"/>
                  <a:pt x="3851" y="6290"/>
                  <a:pt x="147" y="469"/>
                </a:cubicBezTo>
                <a:cubicBezTo>
                  <a:pt x="-3557" y="-5352"/>
                  <a:pt x="63647" y="44919"/>
                  <a:pt x="63647" y="449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69D66EC2-5BC8-5987-F4CA-450BCB23AB3E}"/>
              </a:ext>
            </a:extLst>
          </p:cNvPr>
          <p:cNvSpPr/>
          <p:nvPr/>
        </p:nvSpPr>
        <p:spPr>
          <a:xfrm>
            <a:off x="7060116" y="3289022"/>
            <a:ext cx="153697" cy="108302"/>
          </a:xfrm>
          <a:custGeom>
            <a:avLst/>
            <a:gdLst>
              <a:gd name="connsiteX0" fmla="*/ 48709 w 153697"/>
              <a:gd name="connsiteY0" fmla="*/ 108228 h 108302"/>
              <a:gd name="connsiteX1" fmla="*/ 10609 w 153697"/>
              <a:gd name="connsiteY1" fmla="*/ 44728 h 108302"/>
              <a:gd name="connsiteX2" fmla="*/ 74109 w 153697"/>
              <a:gd name="connsiteY2" fmla="*/ 6628 h 108302"/>
              <a:gd name="connsiteX3" fmla="*/ 102684 w 153697"/>
              <a:gd name="connsiteY3" fmla="*/ 32028 h 108302"/>
              <a:gd name="connsiteX4" fmla="*/ 102684 w 153697"/>
              <a:gd name="connsiteY4" fmla="*/ 54253 h 108302"/>
              <a:gd name="connsiteX5" fmla="*/ 105859 w 153697"/>
              <a:gd name="connsiteY5" fmla="*/ 25678 h 108302"/>
              <a:gd name="connsiteX6" fmla="*/ 153484 w 153697"/>
              <a:gd name="connsiteY6" fmla="*/ 66953 h 108302"/>
              <a:gd name="connsiteX7" fmla="*/ 118559 w 153697"/>
              <a:gd name="connsiteY7" fmla="*/ 278 h 108302"/>
              <a:gd name="connsiteX8" fmla="*/ 13784 w 153697"/>
              <a:gd name="connsiteY8" fmla="*/ 41553 h 108302"/>
              <a:gd name="connsiteX9" fmla="*/ 4259 w 153697"/>
              <a:gd name="connsiteY9" fmla="*/ 57428 h 108302"/>
              <a:gd name="connsiteX10" fmla="*/ 48709 w 153697"/>
              <a:gd name="connsiteY10" fmla="*/ 108228 h 10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3697" h="108302">
                <a:moveTo>
                  <a:pt x="48709" y="108228"/>
                </a:moveTo>
                <a:cubicBezTo>
                  <a:pt x="49767" y="106111"/>
                  <a:pt x="6376" y="61661"/>
                  <a:pt x="10609" y="44728"/>
                </a:cubicBezTo>
                <a:cubicBezTo>
                  <a:pt x="14842" y="27795"/>
                  <a:pt x="58763" y="8745"/>
                  <a:pt x="74109" y="6628"/>
                </a:cubicBezTo>
                <a:cubicBezTo>
                  <a:pt x="89455" y="4511"/>
                  <a:pt x="97922" y="24090"/>
                  <a:pt x="102684" y="32028"/>
                </a:cubicBezTo>
                <a:cubicBezTo>
                  <a:pt x="107447" y="39965"/>
                  <a:pt x="102155" y="55311"/>
                  <a:pt x="102684" y="54253"/>
                </a:cubicBezTo>
                <a:cubicBezTo>
                  <a:pt x="103213" y="53195"/>
                  <a:pt x="97392" y="23561"/>
                  <a:pt x="105859" y="25678"/>
                </a:cubicBezTo>
                <a:cubicBezTo>
                  <a:pt x="114326" y="27795"/>
                  <a:pt x="151367" y="71186"/>
                  <a:pt x="153484" y="66953"/>
                </a:cubicBezTo>
                <a:cubicBezTo>
                  <a:pt x="155601" y="62720"/>
                  <a:pt x="141842" y="4511"/>
                  <a:pt x="118559" y="278"/>
                </a:cubicBezTo>
                <a:cubicBezTo>
                  <a:pt x="95276" y="-3955"/>
                  <a:pt x="13784" y="41553"/>
                  <a:pt x="13784" y="41553"/>
                </a:cubicBezTo>
                <a:cubicBezTo>
                  <a:pt x="-5266" y="51078"/>
                  <a:pt x="-503" y="48432"/>
                  <a:pt x="4259" y="57428"/>
                </a:cubicBezTo>
                <a:cubicBezTo>
                  <a:pt x="9021" y="66424"/>
                  <a:pt x="47651" y="110345"/>
                  <a:pt x="48709" y="108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A4470700-268B-4F28-0BCC-DF7AC0B6D4AD}"/>
              </a:ext>
            </a:extLst>
          </p:cNvPr>
          <p:cNvSpPr/>
          <p:nvPr/>
        </p:nvSpPr>
        <p:spPr>
          <a:xfrm>
            <a:off x="7048382" y="3352800"/>
            <a:ext cx="177920" cy="180980"/>
          </a:xfrm>
          <a:custGeom>
            <a:avLst/>
            <a:gdLst>
              <a:gd name="connsiteX0" fmla="*/ 177918 w 177920"/>
              <a:gd name="connsiteY0" fmla="*/ 47625 h 180980"/>
              <a:gd name="connsiteX1" fmla="*/ 92193 w 177920"/>
              <a:gd name="connsiteY1" fmla="*/ 0 h 180980"/>
              <a:gd name="connsiteX2" fmla="*/ 120768 w 177920"/>
              <a:gd name="connsiteY2" fmla="*/ 47625 h 180980"/>
              <a:gd name="connsiteX3" fmla="*/ 120768 w 177920"/>
              <a:gd name="connsiteY3" fmla="*/ 101600 h 180980"/>
              <a:gd name="connsiteX4" fmla="*/ 54093 w 177920"/>
              <a:gd name="connsiteY4" fmla="*/ 127000 h 180980"/>
              <a:gd name="connsiteX5" fmla="*/ 22343 w 177920"/>
              <a:gd name="connsiteY5" fmla="*/ 180975 h 180980"/>
              <a:gd name="connsiteX6" fmla="*/ 22343 w 177920"/>
              <a:gd name="connsiteY6" fmla="*/ 130175 h 180980"/>
              <a:gd name="connsiteX7" fmla="*/ 28693 w 177920"/>
              <a:gd name="connsiteY7" fmla="*/ 95250 h 180980"/>
              <a:gd name="connsiteX8" fmla="*/ 118 w 177920"/>
              <a:gd name="connsiteY8" fmla="*/ 44450 h 180980"/>
              <a:gd name="connsiteX9" fmla="*/ 41393 w 177920"/>
              <a:gd name="connsiteY9" fmla="*/ 82550 h 180980"/>
              <a:gd name="connsiteX10" fmla="*/ 66793 w 177920"/>
              <a:gd name="connsiteY10" fmla="*/ 92075 h 180980"/>
              <a:gd name="connsiteX11" fmla="*/ 50918 w 177920"/>
              <a:gd name="connsiteY11" fmla="*/ 63500 h 180980"/>
              <a:gd name="connsiteX12" fmla="*/ 19168 w 177920"/>
              <a:gd name="connsiteY12" fmla="*/ 31750 h 180980"/>
              <a:gd name="connsiteX13" fmla="*/ 79493 w 177920"/>
              <a:gd name="connsiteY13" fmla="*/ 66675 h 180980"/>
              <a:gd name="connsiteX14" fmla="*/ 38218 w 177920"/>
              <a:gd name="connsiteY14" fmla="*/ 92075 h 180980"/>
              <a:gd name="connsiteX15" fmla="*/ 6468 w 177920"/>
              <a:gd name="connsiteY15" fmla="*/ 142875 h 180980"/>
              <a:gd name="connsiteX16" fmla="*/ 136643 w 177920"/>
              <a:gd name="connsiteY16" fmla="*/ 104775 h 180980"/>
              <a:gd name="connsiteX17" fmla="*/ 95368 w 177920"/>
              <a:gd name="connsiteY17" fmla="*/ 9525 h 180980"/>
              <a:gd name="connsiteX18" fmla="*/ 177918 w 177920"/>
              <a:gd name="connsiteY18" fmla="*/ 47625 h 180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77920" h="180980">
                <a:moveTo>
                  <a:pt x="177918" y="47625"/>
                </a:moveTo>
                <a:cubicBezTo>
                  <a:pt x="177389" y="46038"/>
                  <a:pt x="101718" y="0"/>
                  <a:pt x="92193" y="0"/>
                </a:cubicBezTo>
                <a:cubicBezTo>
                  <a:pt x="82668" y="0"/>
                  <a:pt x="116006" y="30692"/>
                  <a:pt x="120768" y="47625"/>
                </a:cubicBezTo>
                <a:cubicBezTo>
                  <a:pt x="125530" y="64558"/>
                  <a:pt x="131880" y="88371"/>
                  <a:pt x="120768" y="101600"/>
                </a:cubicBezTo>
                <a:cubicBezTo>
                  <a:pt x="109656" y="114829"/>
                  <a:pt x="70497" y="113771"/>
                  <a:pt x="54093" y="127000"/>
                </a:cubicBezTo>
                <a:cubicBezTo>
                  <a:pt x="37689" y="140229"/>
                  <a:pt x="27635" y="180446"/>
                  <a:pt x="22343" y="180975"/>
                </a:cubicBezTo>
                <a:cubicBezTo>
                  <a:pt x="17051" y="181504"/>
                  <a:pt x="21285" y="144462"/>
                  <a:pt x="22343" y="130175"/>
                </a:cubicBezTo>
                <a:cubicBezTo>
                  <a:pt x="23401" y="115888"/>
                  <a:pt x="32397" y="109537"/>
                  <a:pt x="28693" y="95250"/>
                </a:cubicBezTo>
                <a:cubicBezTo>
                  <a:pt x="24989" y="80963"/>
                  <a:pt x="-1999" y="46567"/>
                  <a:pt x="118" y="44450"/>
                </a:cubicBezTo>
                <a:cubicBezTo>
                  <a:pt x="2235" y="42333"/>
                  <a:pt x="30280" y="74613"/>
                  <a:pt x="41393" y="82550"/>
                </a:cubicBezTo>
                <a:cubicBezTo>
                  <a:pt x="52505" y="90488"/>
                  <a:pt x="66793" y="92075"/>
                  <a:pt x="66793" y="92075"/>
                </a:cubicBezTo>
                <a:cubicBezTo>
                  <a:pt x="68380" y="88900"/>
                  <a:pt x="58855" y="73554"/>
                  <a:pt x="50918" y="63500"/>
                </a:cubicBezTo>
                <a:cubicBezTo>
                  <a:pt x="42981" y="53446"/>
                  <a:pt x="14405" y="31221"/>
                  <a:pt x="19168" y="31750"/>
                </a:cubicBezTo>
                <a:cubicBezTo>
                  <a:pt x="23930" y="32279"/>
                  <a:pt x="76318" y="56621"/>
                  <a:pt x="79493" y="66675"/>
                </a:cubicBezTo>
                <a:cubicBezTo>
                  <a:pt x="82668" y="76729"/>
                  <a:pt x="50389" y="79375"/>
                  <a:pt x="38218" y="92075"/>
                </a:cubicBezTo>
                <a:cubicBezTo>
                  <a:pt x="26047" y="104775"/>
                  <a:pt x="-9936" y="140758"/>
                  <a:pt x="6468" y="142875"/>
                </a:cubicBezTo>
                <a:cubicBezTo>
                  <a:pt x="22872" y="144992"/>
                  <a:pt x="121826" y="127000"/>
                  <a:pt x="136643" y="104775"/>
                </a:cubicBezTo>
                <a:cubicBezTo>
                  <a:pt x="151460" y="82550"/>
                  <a:pt x="94310" y="19579"/>
                  <a:pt x="95368" y="9525"/>
                </a:cubicBezTo>
                <a:cubicBezTo>
                  <a:pt x="96426" y="-529"/>
                  <a:pt x="178447" y="49212"/>
                  <a:pt x="177918" y="47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9835F8C3-BAF7-1DB8-1222-AD0C2AE204F1}"/>
              </a:ext>
            </a:extLst>
          </p:cNvPr>
          <p:cNvSpPr/>
          <p:nvPr/>
        </p:nvSpPr>
        <p:spPr>
          <a:xfrm>
            <a:off x="7952185" y="3399390"/>
            <a:ext cx="738235" cy="386027"/>
          </a:xfrm>
          <a:custGeom>
            <a:avLst/>
            <a:gdLst>
              <a:gd name="connsiteX0" fmla="*/ 4365 w 738235"/>
              <a:gd name="connsiteY0" fmla="*/ 1035 h 386027"/>
              <a:gd name="connsiteX1" fmla="*/ 23415 w 738235"/>
              <a:gd name="connsiteY1" fmla="*/ 156610 h 386027"/>
              <a:gd name="connsiteX2" fmla="*/ 166290 w 738235"/>
              <a:gd name="connsiteY2" fmla="*/ 312185 h 386027"/>
              <a:gd name="connsiteX3" fmla="*/ 131365 w 738235"/>
              <a:gd name="connsiteY3" fmla="*/ 289960 h 386027"/>
              <a:gd name="connsiteX4" fmla="*/ 366315 w 738235"/>
              <a:gd name="connsiteY4" fmla="*/ 382035 h 386027"/>
              <a:gd name="connsiteX5" fmla="*/ 540940 w 738235"/>
              <a:gd name="connsiteY5" fmla="*/ 328060 h 386027"/>
              <a:gd name="connsiteX6" fmla="*/ 677465 w 738235"/>
              <a:gd name="connsiteY6" fmla="*/ 274085 h 386027"/>
              <a:gd name="connsiteX7" fmla="*/ 737790 w 738235"/>
              <a:gd name="connsiteY7" fmla="*/ 188360 h 386027"/>
              <a:gd name="connsiteX8" fmla="*/ 706040 w 738235"/>
              <a:gd name="connsiteY8" fmla="*/ 13735 h 386027"/>
              <a:gd name="connsiteX9" fmla="*/ 728265 w 738235"/>
              <a:gd name="connsiteY9" fmla="*/ 89935 h 386027"/>
              <a:gd name="connsiteX10" fmla="*/ 715565 w 738235"/>
              <a:gd name="connsiteY10" fmla="*/ 201060 h 386027"/>
              <a:gd name="connsiteX11" fmla="*/ 537765 w 738235"/>
              <a:gd name="connsiteY11" fmla="*/ 369335 h 386027"/>
              <a:gd name="connsiteX12" fmla="*/ 394890 w 738235"/>
              <a:gd name="connsiteY12" fmla="*/ 378860 h 386027"/>
              <a:gd name="connsiteX13" fmla="*/ 293290 w 738235"/>
              <a:gd name="connsiteY13" fmla="*/ 359810 h 386027"/>
              <a:gd name="connsiteX14" fmla="*/ 144065 w 738235"/>
              <a:gd name="connsiteY14" fmla="*/ 261385 h 386027"/>
              <a:gd name="connsiteX15" fmla="*/ 156765 w 738235"/>
              <a:gd name="connsiteY15" fmla="*/ 270910 h 386027"/>
              <a:gd name="connsiteX16" fmla="*/ 67865 w 738235"/>
              <a:gd name="connsiteY16" fmla="*/ 235985 h 386027"/>
              <a:gd name="connsiteX17" fmla="*/ 4365 w 738235"/>
              <a:gd name="connsiteY17" fmla="*/ 1035 h 386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38235" h="386027">
                <a:moveTo>
                  <a:pt x="4365" y="1035"/>
                </a:moveTo>
                <a:cubicBezTo>
                  <a:pt x="-3043" y="-12194"/>
                  <a:pt x="-3572" y="104752"/>
                  <a:pt x="23415" y="156610"/>
                </a:cubicBezTo>
                <a:cubicBezTo>
                  <a:pt x="50402" y="208468"/>
                  <a:pt x="148298" y="289960"/>
                  <a:pt x="166290" y="312185"/>
                </a:cubicBezTo>
                <a:cubicBezTo>
                  <a:pt x="184282" y="334410"/>
                  <a:pt x="98028" y="278318"/>
                  <a:pt x="131365" y="289960"/>
                </a:cubicBezTo>
                <a:cubicBezTo>
                  <a:pt x="164702" y="301602"/>
                  <a:pt x="298053" y="375685"/>
                  <a:pt x="366315" y="382035"/>
                </a:cubicBezTo>
                <a:cubicBezTo>
                  <a:pt x="434578" y="388385"/>
                  <a:pt x="489082" y="346052"/>
                  <a:pt x="540940" y="328060"/>
                </a:cubicBezTo>
                <a:cubicBezTo>
                  <a:pt x="592798" y="310068"/>
                  <a:pt x="644657" y="297368"/>
                  <a:pt x="677465" y="274085"/>
                </a:cubicBezTo>
                <a:cubicBezTo>
                  <a:pt x="710273" y="250802"/>
                  <a:pt x="733028" y="231752"/>
                  <a:pt x="737790" y="188360"/>
                </a:cubicBezTo>
                <a:cubicBezTo>
                  <a:pt x="742553" y="144968"/>
                  <a:pt x="707627" y="30139"/>
                  <a:pt x="706040" y="13735"/>
                </a:cubicBezTo>
                <a:cubicBezTo>
                  <a:pt x="704453" y="-2669"/>
                  <a:pt x="726678" y="58714"/>
                  <a:pt x="728265" y="89935"/>
                </a:cubicBezTo>
                <a:cubicBezTo>
                  <a:pt x="729852" y="121156"/>
                  <a:pt x="747315" y="154493"/>
                  <a:pt x="715565" y="201060"/>
                </a:cubicBezTo>
                <a:cubicBezTo>
                  <a:pt x="683815" y="247627"/>
                  <a:pt x="591211" y="339702"/>
                  <a:pt x="537765" y="369335"/>
                </a:cubicBezTo>
                <a:cubicBezTo>
                  <a:pt x="484319" y="398968"/>
                  <a:pt x="435636" y="380447"/>
                  <a:pt x="394890" y="378860"/>
                </a:cubicBezTo>
                <a:cubicBezTo>
                  <a:pt x="354144" y="377273"/>
                  <a:pt x="335094" y="379389"/>
                  <a:pt x="293290" y="359810"/>
                </a:cubicBezTo>
                <a:cubicBezTo>
                  <a:pt x="251486" y="340231"/>
                  <a:pt x="166819" y="276202"/>
                  <a:pt x="144065" y="261385"/>
                </a:cubicBezTo>
                <a:cubicBezTo>
                  <a:pt x="121311" y="246568"/>
                  <a:pt x="169465" y="275143"/>
                  <a:pt x="156765" y="270910"/>
                </a:cubicBezTo>
                <a:cubicBezTo>
                  <a:pt x="144065" y="266677"/>
                  <a:pt x="92736" y="277260"/>
                  <a:pt x="67865" y="235985"/>
                </a:cubicBezTo>
                <a:cubicBezTo>
                  <a:pt x="42994" y="194710"/>
                  <a:pt x="11773" y="14264"/>
                  <a:pt x="4365" y="10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5AF628A4-4EB4-36AF-1CBC-2627260FDD6A}"/>
              </a:ext>
            </a:extLst>
          </p:cNvPr>
          <p:cNvSpPr/>
          <p:nvPr/>
        </p:nvSpPr>
        <p:spPr>
          <a:xfrm>
            <a:off x="7292974" y="3076568"/>
            <a:ext cx="516242" cy="968734"/>
          </a:xfrm>
          <a:custGeom>
            <a:avLst/>
            <a:gdLst>
              <a:gd name="connsiteX0" fmla="*/ 1 w 516242"/>
              <a:gd name="connsiteY0" fmla="*/ 7 h 968734"/>
              <a:gd name="connsiteX1" fmla="*/ 263526 w 516242"/>
              <a:gd name="connsiteY1" fmla="*/ 47632 h 968734"/>
              <a:gd name="connsiteX2" fmla="*/ 387351 w 516242"/>
              <a:gd name="connsiteY2" fmla="*/ 234957 h 968734"/>
              <a:gd name="connsiteX3" fmla="*/ 384176 w 516242"/>
              <a:gd name="connsiteY3" fmla="*/ 184157 h 968734"/>
              <a:gd name="connsiteX4" fmla="*/ 438151 w 516242"/>
              <a:gd name="connsiteY4" fmla="*/ 314332 h 968734"/>
              <a:gd name="connsiteX5" fmla="*/ 473076 w 516242"/>
              <a:gd name="connsiteY5" fmla="*/ 593732 h 968734"/>
              <a:gd name="connsiteX6" fmla="*/ 498476 w 516242"/>
              <a:gd name="connsiteY6" fmla="*/ 749307 h 968734"/>
              <a:gd name="connsiteX7" fmla="*/ 514351 w 516242"/>
              <a:gd name="connsiteY7" fmla="*/ 968382 h 968734"/>
              <a:gd name="connsiteX8" fmla="*/ 501651 w 516242"/>
              <a:gd name="connsiteY8" fmla="*/ 695332 h 968734"/>
              <a:gd name="connsiteX9" fmla="*/ 387351 w 516242"/>
              <a:gd name="connsiteY9" fmla="*/ 215907 h 968734"/>
              <a:gd name="connsiteX10" fmla="*/ 320676 w 516242"/>
              <a:gd name="connsiteY10" fmla="*/ 107957 h 968734"/>
              <a:gd name="connsiteX11" fmla="*/ 260351 w 516242"/>
              <a:gd name="connsiteY11" fmla="*/ 44457 h 968734"/>
              <a:gd name="connsiteX12" fmla="*/ 1 w 516242"/>
              <a:gd name="connsiteY12" fmla="*/ 7 h 968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16242" h="968734">
                <a:moveTo>
                  <a:pt x="1" y="7"/>
                </a:moveTo>
                <a:cubicBezTo>
                  <a:pt x="530" y="536"/>
                  <a:pt x="198968" y="8474"/>
                  <a:pt x="263526" y="47632"/>
                </a:cubicBezTo>
                <a:cubicBezTo>
                  <a:pt x="328084" y="86790"/>
                  <a:pt x="367243" y="212203"/>
                  <a:pt x="387351" y="234957"/>
                </a:cubicBezTo>
                <a:cubicBezTo>
                  <a:pt x="407459" y="257711"/>
                  <a:pt x="375709" y="170928"/>
                  <a:pt x="384176" y="184157"/>
                </a:cubicBezTo>
                <a:cubicBezTo>
                  <a:pt x="392643" y="197386"/>
                  <a:pt x="423334" y="246070"/>
                  <a:pt x="438151" y="314332"/>
                </a:cubicBezTo>
                <a:cubicBezTo>
                  <a:pt x="452968" y="382595"/>
                  <a:pt x="463022" y="521236"/>
                  <a:pt x="473076" y="593732"/>
                </a:cubicBezTo>
                <a:cubicBezTo>
                  <a:pt x="483130" y="666228"/>
                  <a:pt x="491597" y="686865"/>
                  <a:pt x="498476" y="749307"/>
                </a:cubicBezTo>
                <a:cubicBezTo>
                  <a:pt x="505355" y="811749"/>
                  <a:pt x="513822" y="977378"/>
                  <a:pt x="514351" y="968382"/>
                </a:cubicBezTo>
                <a:cubicBezTo>
                  <a:pt x="514880" y="959386"/>
                  <a:pt x="522818" y="820744"/>
                  <a:pt x="501651" y="695332"/>
                </a:cubicBezTo>
                <a:cubicBezTo>
                  <a:pt x="480484" y="569920"/>
                  <a:pt x="417513" y="313803"/>
                  <a:pt x="387351" y="215907"/>
                </a:cubicBezTo>
                <a:cubicBezTo>
                  <a:pt x="357189" y="118011"/>
                  <a:pt x="341843" y="136532"/>
                  <a:pt x="320676" y="107957"/>
                </a:cubicBezTo>
                <a:cubicBezTo>
                  <a:pt x="299509" y="79382"/>
                  <a:pt x="312209" y="62978"/>
                  <a:pt x="260351" y="44457"/>
                </a:cubicBezTo>
                <a:cubicBezTo>
                  <a:pt x="208493" y="25936"/>
                  <a:pt x="-528" y="-522"/>
                  <a:pt x="1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75B0A473-F703-F736-6AEB-374276A3AF17}"/>
              </a:ext>
            </a:extLst>
          </p:cNvPr>
          <p:cNvSpPr/>
          <p:nvPr/>
        </p:nvSpPr>
        <p:spPr>
          <a:xfrm>
            <a:off x="7257589" y="3069974"/>
            <a:ext cx="404950" cy="1474699"/>
          </a:xfrm>
          <a:custGeom>
            <a:avLst/>
            <a:gdLst>
              <a:gd name="connsiteX0" fmla="*/ 6811 w 404950"/>
              <a:gd name="connsiteY0" fmla="*/ 3426 h 1474699"/>
              <a:gd name="connsiteX1" fmla="*/ 63961 w 404950"/>
              <a:gd name="connsiteY1" fmla="*/ 22476 h 1474699"/>
              <a:gd name="connsiteX2" fmla="*/ 292561 w 404950"/>
              <a:gd name="connsiteY2" fmla="*/ 146301 h 1474699"/>
              <a:gd name="connsiteX3" fmla="*/ 273511 w 404950"/>
              <a:gd name="connsiteY3" fmla="*/ 130426 h 1474699"/>
              <a:gd name="connsiteX4" fmla="*/ 368761 w 404950"/>
              <a:gd name="connsiteY4" fmla="*/ 311401 h 1474699"/>
              <a:gd name="connsiteX5" fmla="*/ 387811 w 404950"/>
              <a:gd name="connsiteY5" fmla="*/ 546351 h 1474699"/>
              <a:gd name="connsiteX6" fmla="*/ 368761 w 404950"/>
              <a:gd name="connsiteY6" fmla="*/ 692401 h 1474699"/>
              <a:gd name="connsiteX7" fmla="*/ 260811 w 404950"/>
              <a:gd name="connsiteY7" fmla="*/ 911476 h 1474699"/>
              <a:gd name="connsiteX8" fmla="*/ 178261 w 404950"/>
              <a:gd name="connsiteY8" fmla="*/ 1092451 h 1474699"/>
              <a:gd name="connsiteX9" fmla="*/ 152861 w 404950"/>
              <a:gd name="connsiteY9" fmla="*/ 1203576 h 1474699"/>
              <a:gd name="connsiteX10" fmla="*/ 254461 w 404950"/>
              <a:gd name="connsiteY10" fmla="*/ 1463926 h 1474699"/>
              <a:gd name="connsiteX11" fmla="*/ 194136 w 404950"/>
              <a:gd name="connsiteY11" fmla="*/ 1403601 h 1474699"/>
              <a:gd name="connsiteX12" fmla="*/ 140161 w 404950"/>
              <a:gd name="connsiteY12" fmla="*/ 1206751 h 1474699"/>
              <a:gd name="connsiteX13" fmla="*/ 317961 w 404950"/>
              <a:gd name="connsiteY13" fmla="*/ 800351 h 1474699"/>
              <a:gd name="connsiteX14" fmla="*/ 403686 w 404950"/>
              <a:gd name="connsiteY14" fmla="*/ 444751 h 1474699"/>
              <a:gd name="connsiteX15" fmla="*/ 257636 w 404950"/>
              <a:gd name="connsiteY15" fmla="*/ 111376 h 1474699"/>
              <a:gd name="connsiteX16" fmla="*/ 190961 w 404950"/>
              <a:gd name="connsiteY16" fmla="*/ 63751 h 1474699"/>
              <a:gd name="connsiteX17" fmla="*/ 6811 w 404950"/>
              <a:gd name="connsiteY17" fmla="*/ 3426 h 1474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04950" h="1474699">
                <a:moveTo>
                  <a:pt x="6811" y="3426"/>
                </a:moveTo>
                <a:cubicBezTo>
                  <a:pt x="-14355" y="-3453"/>
                  <a:pt x="16336" y="-1337"/>
                  <a:pt x="63961" y="22476"/>
                </a:cubicBezTo>
                <a:cubicBezTo>
                  <a:pt x="111586" y="46289"/>
                  <a:pt x="257636" y="128309"/>
                  <a:pt x="292561" y="146301"/>
                </a:cubicBezTo>
                <a:cubicBezTo>
                  <a:pt x="327486" y="164293"/>
                  <a:pt x="260811" y="102909"/>
                  <a:pt x="273511" y="130426"/>
                </a:cubicBezTo>
                <a:cubicBezTo>
                  <a:pt x="286211" y="157943"/>
                  <a:pt x="349711" y="242080"/>
                  <a:pt x="368761" y="311401"/>
                </a:cubicBezTo>
                <a:cubicBezTo>
                  <a:pt x="387811" y="380722"/>
                  <a:pt x="387811" y="482851"/>
                  <a:pt x="387811" y="546351"/>
                </a:cubicBezTo>
                <a:cubicBezTo>
                  <a:pt x="387811" y="609851"/>
                  <a:pt x="389928" y="631547"/>
                  <a:pt x="368761" y="692401"/>
                </a:cubicBezTo>
                <a:cubicBezTo>
                  <a:pt x="347594" y="753255"/>
                  <a:pt x="292561" y="844801"/>
                  <a:pt x="260811" y="911476"/>
                </a:cubicBezTo>
                <a:cubicBezTo>
                  <a:pt x="229061" y="978151"/>
                  <a:pt x="196253" y="1043768"/>
                  <a:pt x="178261" y="1092451"/>
                </a:cubicBezTo>
                <a:cubicBezTo>
                  <a:pt x="160269" y="1141134"/>
                  <a:pt x="140161" y="1141664"/>
                  <a:pt x="152861" y="1203576"/>
                </a:cubicBezTo>
                <a:cubicBezTo>
                  <a:pt x="165561" y="1265489"/>
                  <a:pt x="247582" y="1430588"/>
                  <a:pt x="254461" y="1463926"/>
                </a:cubicBezTo>
                <a:cubicBezTo>
                  <a:pt x="261340" y="1497264"/>
                  <a:pt x="213186" y="1446464"/>
                  <a:pt x="194136" y="1403601"/>
                </a:cubicBezTo>
                <a:cubicBezTo>
                  <a:pt x="175086" y="1360739"/>
                  <a:pt x="119524" y="1307293"/>
                  <a:pt x="140161" y="1206751"/>
                </a:cubicBezTo>
                <a:cubicBezTo>
                  <a:pt x="160799" y="1106209"/>
                  <a:pt x="274040" y="927351"/>
                  <a:pt x="317961" y="800351"/>
                </a:cubicBezTo>
                <a:cubicBezTo>
                  <a:pt x="361882" y="673351"/>
                  <a:pt x="413740" y="559580"/>
                  <a:pt x="403686" y="444751"/>
                </a:cubicBezTo>
                <a:cubicBezTo>
                  <a:pt x="393632" y="329922"/>
                  <a:pt x="293090" y="174876"/>
                  <a:pt x="257636" y="111376"/>
                </a:cubicBezTo>
                <a:cubicBezTo>
                  <a:pt x="222182" y="47876"/>
                  <a:pt x="228532" y="80155"/>
                  <a:pt x="190961" y="63751"/>
                </a:cubicBezTo>
                <a:cubicBezTo>
                  <a:pt x="153390" y="47347"/>
                  <a:pt x="27977" y="10305"/>
                  <a:pt x="6811" y="34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B6D8E043-9449-FF84-E8B0-D156E70B1AEF}"/>
              </a:ext>
            </a:extLst>
          </p:cNvPr>
          <p:cNvSpPr/>
          <p:nvPr/>
        </p:nvSpPr>
        <p:spPr>
          <a:xfrm>
            <a:off x="7381848" y="3091616"/>
            <a:ext cx="226360" cy="357474"/>
          </a:xfrm>
          <a:custGeom>
            <a:avLst/>
            <a:gdLst>
              <a:gd name="connsiteX0" fmla="*/ 27 w 226360"/>
              <a:gd name="connsiteY0" fmla="*/ 834 h 357474"/>
              <a:gd name="connsiteX1" fmla="*/ 168302 w 226360"/>
              <a:gd name="connsiteY1" fmla="*/ 226259 h 357474"/>
              <a:gd name="connsiteX2" fmla="*/ 225452 w 226360"/>
              <a:gd name="connsiteY2" fmla="*/ 356434 h 357474"/>
              <a:gd name="connsiteX3" fmla="*/ 200052 w 226360"/>
              <a:gd name="connsiteY3" fmla="*/ 280234 h 357474"/>
              <a:gd name="connsiteX4" fmla="*/ 155602 w 226360"/>
              <a:gd name="connsiteY4" fmla="*/ 153234 h 357474"/>
              <a:gd name="connsiteX5" fmla="*/ 27 w 226360"/>
              <a:gd name="connsiteY5" fmla="*/ 834 h 357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6360" h="357474">
                <a:moveTo>
                  <a:pt x="27" y="834"/>
                </a:moveTo>
                <a:cubicBezTo>
                  <a:pt x="2144" y="13005"/>
                  <a:pt x="130731" y="166992"/>
                  <a:pt x="168302" y="226259"/>
                </a:cubicBezTo>
                <a:cubicBezTo>
                  <a:pt x="205873" y="285526"/>
                  <a:pt x="220160" y="347438"/>
                  <a:pt x="225452" y="356434"/>
                </a:cubicBezTo>
                <a:cubicBezTo>
                  <a:pt x="230744" y="365430"/>
                  <a:pt x="211694" y="314101"/>
                  <a:pt x="200052" y="280234"/>
                </a:cubicBezTo>
                <a:cubicBezTo>
                  <a:pt x="188410" y="246367"/>
                  <a:pt x="190527" y="193451"/>
                  <a:pt x="155602" y="153234"/>
                </a:cubicBezTo>
                <a:cubicBezTo>
                  <a:pt x="120677" y="113017"/>
                  <a:pt x="-2090" y="-11337"/>
                  <a:pt x="27" y="8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A1736680-66C8-4A87-A2F3-E86F325DD871}"/>
              </a:ext>
            </a:extLst>
          </p:cNvPr>
          <p:cNvSpPr/>
          <p:nvPr/>
        </p:nvSpPr>
        <p:spPr>
          <a:xfrm>
            <a:off x="8009579" y="3682751"/>
            <a:ext cx="981208" cy="287371"/>
          </a:xfrm>
          <a:custGeom>
            <a:avLst/>
            <a:gdLst>
              <a:gd name="connsiteX0" fmla="*/ 946 w 981208"/>
              <a:gd name="connsiteY0" fmla="*/ 249 h 287371"/>
              <a:gd name="connsiteX1" fmla="*/ 248596 w 981208"/>
              <a:gd name="connsiteY1" fmla="*/ 127249 h 287371"/>
              <a:gd name="connsiteX2" fmla="*/ 543871 w 981208"/>
              <a:gd name="connsiteY2" fmla="*/ 105024 h 287371"/>
              <a:gd name="connsiteX3" fmla="*/ 400996 w 981208"/>
              <a:gd name="connsiteY3" fmla="*/ 133599 h 287371"/>
              <a:gd name="connsiteX4" fmla="*/ 762946 w 981208"/>
              <a:gd name="connsiteY4" fmla="*/ 70099 h 287371"/>
              <a:gd name="connsiteX5" fmla="*/ 839146 w 981208"/>
              <a:gd name="connsiteY5" fmla="*/ 70099 h 287371"/>
              <a:gd name="connsiteX6" fmla="*/ 975671 w 981208"/>
              <a:gd name="connsiteY6" fmla="*/ 158999 h 287371"/>
              <a:gd name="connsiteX7" fmla="*/ 956621 w 981208"/>
              <a:gd name="connsiteY7" fmla="*/ 285999 h 287371"/>
              <a:gd name="connsiteX8" fmla="*/ 966146 w 981208"/>
              <a:gd name="connsiteY8" fmla="*/ 222499 h 287371"/>
              <a:gd name="connsiteX9" fmla="*/ 956621 w 981208"/>
              <a:gd name="connsiteY9" fmla="*/ 162174 h 287371"/>
              <a:gd name="connsiteX10" fmla="*/ 877246 w 981208"/>
              <a:gd name="connsiteY10" fmla="*/ 136774 h 287371"/>
              <a:gd name="connsiteX11" fmla="*/ 712146 w 981208"/>
              <a:gd name="connsiteY11" fmla="*/ 111374 h 287371"/>
              <a:gd name="connsiteX12" fmla="*/ 921696 w 981208"/>
              <a:gd name="connsiteY12" fmla="*/ 133599 h 287371"/>
              <a:gd name="connsiteX13" fmla="*/ 940746 w 981208"/>
              <a:gd name="connsiteY13" fmla="*/ 130424 h 287371"/>
              <a:gd name="connsiteX14" fmla="*/ 661346 w 981208"/>
              <a:gd name="connsiteY14" fmla="*/ 89149 h 287371"/>
              <a:gd name="connsiteX15" fmla="*/ 388296 w 981208"/>
              <a:gd name="connsiteY15" fmla="*/ 117724 h 287371"/>
              <a:gd name="connsiteX16" fmla="*/ 239071 w 981208"/>
              <a:gd name="connsiteY16" fmla="*/ 114549 h 287371"/>
              <a:gd name="connsiteX17" fmla="*/ 166046 w 981208"/>
              <a:gd name="connsiteY17" fmla="*/ 95499 h 287371"/>
              <a:gd name="connsiteX18" fmla="*/ 946 w 981208"/>
              <a:gd name="connsiteY18" fmla="*/ 249 h 287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81208" h="287371">
                <a:moveTo>
                  <a:pt x="946" y="249"/>
                </a:moveTo>
                <a:cubicBezTo>
                  <a:pt x="14704" y="5541"/>
                  <a:pt x="158109" y="109787"/>
                  <a:pt x="248596" y="127249"/>
                </a:cubicBezTo>
                <a:cubicBezTo>
                  <a:pt x="339084" y="144712"/>
                  <a:pt x="518471" y="103966"/>
                  <a:pt x="543871" y="105024"/>
                </a:cubicBezTo>
                <a:cubicBezTo>
                  <a:pt x="569271" y="106082"/>
                  <a:pt x="364484" y="139420"/>
                  <a:pt x="400996" y="133599"/>
                </a:cubicBezTo>
                <a:cubicBezTo>
                  <a:pt x="437508" y="127778"/>
                  <a:pt x="689921" y="80682"/>
                  <a:pt x="762946" y="70099"/>
                </a:cubicBezTo>
                <a:cubicBezTo>
                  <a:pt x="835971" y="59516"/>
                  <a:pt x="803692" y="55282"/>
                  <a:pt x="839146" y="70099"/>
                </a:cubicBezTo>
                <a:cubicBezTo>
                  <a:pt x="874600" y="84916"/>
                  <a:pt x="956092" y="123016"/>
                  <a:pt x="975671" y="158999"/>
                </a:cubicBezTo>
                <a:cubicBezTo>
                  <a:pt x="995250" y="194982"/>
                  <a:pt x="956621" y="285999"/>
                  <a:pt x="956621" y="285999"/>
                </a:cubicBezTo>
                <a:cubicBezTo>
                  <a:pt x="955034" y="296582"/>
                  <a:pt x="966146" y="243136"/>
                  <a:pt x="966146" y="222499"/>
                </a:cubicBezTo>
                <a:cubicBezTo>
                  <a:pt x="966146" y="201862"/>
                  <a:pt x="971438" y="176461"/>
                  <a:pt x="956621" y="162174"/>
                </a:cubicBezTo>
                <a:cubicBezTo>
                  <a:pt x="941804" y="147887"/>
                  <a:pt x="917992" y="145241"/>
                  <a:pt x="877246" y="136774"/>
                </a:cubicBezTo>
                <a:cubicBezTo>
                  <a:pt x="836500" y="128307"/>
                  <a:pt x="704738" y="111903"/>
                  <a:pt x="712146" y="111374"/>
                </a:cubicBezTo>
                <a:cubicBezTo>
                  <a:pt x="719554" y="110845"/>
                  <a:pt x="883596" y="130424"/>
                  <a:pt x="921696" y="133599"/>
                </a:cubicBezTo>
                <a:cubicBezTo>
                  <a:pt x="959796" y="136774"/>
                  <a:pt x="984138" y="137832"/>
                  <a:pt x="940746" y="130424"/>
                </a:cubicBezTo>
                <a:cubicBezTo>
                  <a:pt x="897354" y="123016"/>
                  <a:pt x="753421" y="91266"/>
                  <a:pt x="661346" y="89149"/>
                </a:cubicBezTo>
                <a:cubicBezTo>
                  <a:pt x="569271" y="87032"/>
                  <a:pt x="458675" y="113491"/>
                  <a:pt x="388296" y="117724"/>
                </a:cubicBezTo>
                <a:cubicBezTo>
                  <a:pt x="317917" y="121957"/>
                  <a:pt x="276113" y="118253"/>
                  <a:pt x="239071" y="114549"/>
                </a:cubicBezTo>
                <a:cubicBezTo>
                  <a:pt x="202029" y="110845"/>
                  <a:pt x="204675" y="115607"/>
                  <a:pt x="166046" y="95499"/>
                </a:cubicBezTo>
                <a:cubicBezTo>
                  <a:pt x="127417" y="75391"/>
                  <a:pt x="-12812" y="-5043"/>
                  <a:pt x="946" y="2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70606CCD-CD54-9EBA-DC6F-F2624FEE529E}"/>
              </a:ext>
            </a:extLst>
          </p:cNvPr>
          <p:cNvSpPr/>
          <p:nvPr/>
        </p:nvSpPr>
        <p:spPr>
          <a:xfrm>
            <a:off x="8507901" y="3357153"/>
            <a:ext cx="504048" cy="504316"/>
          </a:xfrm>
          <a:custGeom>
            <a:avLst/>
            <a:gdLst>
              <a:gd name="connsiteX0" fmla="*/ 153499 w 504048"/>
              <a:gd name="connsiteY0" fmla="*/ 1997 h 504316"/>
              <a:gd name="connsiteX1" fmla="*/ 226524 w 504048"/>
              <a:gd name="connsiteY1" fmla="*/ 182972 h 504316"/>
              <a:gd name="connsiteX2" fmla="*/ 118574 w 504048"/>
              <a:gd name="connsiteY2" fmla="*/ 389347 h 504316"/>
              <a:gd name="connsiteX3" fmla="*/ 1099 w 504048"/>
              <a:gd name="connsiteY3" fmla="*/ 402047 h 504316"/>
              <a:gd name="connsiteX4" fmla="*/ 191599 w 504048"/>
              <a:gd name="connsiteY4" fmla="*/ 363947 h 504316"/>
              <a:gd name="connsiteX5" fmla="*/ 309074 w 504048"/>
              <a:gd name="connsiteY5" fmla="*/ 360772 h 504316"/>
              <a:gd name="connsiteX6" fmla="*/ 391624 w 504048"/>
              <a:gd name="connsiteY6" fmla="*/ 389347 h 504316"/>
              <a:gd name="connsiteX7" fmla="*/ 502749 w 504048"/>
              <a:gd name="connsiteY7" fmla="*/ 503647 h 504316"/>
              <a:gd name="connsiteX8" fmla="*/ 442424 w 504048"/>
              <a:gd name="connsiteY8" fmla="*/ 433797 h 504316"/>
              <a:gd name="connsiteX9" fmla="*/ 296374 w 504048"/>
              <a:gd name="connsiteY9" fmla="*/ 376647 h 504316"/>
              <a:gd name="connsiteX10" fmla="*/ 55074 w 504048"/>
              <a:gd name="connsiteY10" fmla="*/ 389347 h 504316"/>
              <a:gd name="connsiteX11" fmla="*/ 156674 w 504048"/>
              <a:gd name="connsiteY11" fmla="*/ 351247 h 504316"/>
              <a:gd name="connsiteX12" fmla="*/ 194774 w 504048"/>
              <a:gd name="connsiteY12" fmla="*/ 265522 h 504316"/>
              <a:gd name="connsiteX13" fmla="*/ 213824 w 504048"/>
              <a:gd name="connsiteY13" fmla="*/ 176622 h 504316"/>
              <a:gd name="connsiteX14" fmla="*/ 229699 w 504048"/>
              <a:gd name="connsiteY14" fmla="*/ 208372 h 504316"/>
              <a:gd name="connsiteX15" fmla="*/ 163024 w 504048"/>
              <a:gd name="connsiteY15" fmla="*/ 97247 h 504316"/>
              <a:gd name="connsiteX16" fmla="*/ 223349 w 504048"/>
              <a:gd name="connsiteY16" fmla="*/ 173447 h 504316"/>
              <a:gd name="connsiteX17" fmla="*/ 207474 w 504048"/>
              <a:gd name="connsiteY17" fmla="*/ 90897 h 504316"/>
              <a:gd name="connsiteX18" fmla="*/ 153499 w 504048"/>
              <a:gd name="connsiteY18" fmla="*/ 1997 h 504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04048" h="504316">
                <a:moveTo>
                  <a:pt x="153499" y="1997"/>
                </a:moveTo>
                <a:cubicBezTo>
                  <a:pt x="156674" y="17343"/>
                  <a:pt x="232345" y="118414"/>
                  <a:pt x="226524" y="182972"/>
                </a:cubicBezTo>
                <a:cubicBezTo>
                  <a:pt x="220703" y="247530"/>
                  <a:pt x="156145" y="352835"/>
                  <a:pt x="118574" y="389347"/>
                </a:cubicBezTo>
                <a:cubicBezTo>
                  <a:pt x="81003" y="425860"/>
                  <a:pt x="-11072" y="406280"/>
                  <a:pt x="1099" y="402047"/>
                </a:cubicBezTo>
                <a:cubicBezTo>
                  <a:pt x="13270" y="397814"/>
                  <a:pt x="140270" y="370826"/>
                  <a:pt x="191599" y="363947"/>
                </a:cubicBezTo>
                <a:cubicBezTo>
                  <a:pt x="242928" y="357068"/>
                  <a:pt x="275736" y="356539"/>
                  <a:pt x="309074" y="360772"/>
                </a:cubicBezTo>
                <a:cubicBezTo>
                  <a:pt x="342412" y="365005"/>
                  <a:pt x="359345" y="365535"/>
                  <a:pt x="391624" y="389347"/>
                </a:cubicBezTo>
                <a:cubicBezTo>
                  <a:pt x="423903" y="413160"/>
                  <a:pt x="494282" y="496239"/>
                  <a:pt x="502749" y="503647"/>
                </a:cubicBezTo>
                <a:cubicBezTo>
                  <a:pt x="511216" y="511055"/>
                  <a:pt x="476820" y="454964"/>
                  <a:pt x="442424" y="433797"/>
                </a:cubicBezTo>
                <a:cubicBezTo>
                  <a:pt x="408028" y="412630"/>
                  <a:pt x="360932" y="384055"/>
                  <a:pt x="296374" y="376647"/>
                </a:cubicBezTo>
                <a:cubicBezTo>
                  <a:pt x="231816" y="369239"/>
                  <a:pt x="78357" y="393580"/>
                  <a:pt x="55074" y="389347"/>
                </a:cubicBezTo>
                <a:cubicBezTo>
                  <a:pt x="31791" y="385114"/>
                  <a:pt x="133391" y="371884"/>
                  <a:pt x="156674" y="351247"/>
                </a:cubicBezTo>
                <a:cubicBezTo>
                  <a:pt x="179957" y="330610"/>
                  <a:pt x="185249" y="294626"/>
                  <a:pt x="194774" y="265522"/>
                </a:cubicBezTo>
                <a:cubicBezTo>
                  <a:pt x="204299" y="236418"/>
                  <a:pt x="208003" y="186147"/>
                  <a:pt x="213824" y="176622"/>
                </a:cubicBezTo>
                <a:cubicBezTo>
                  <a:pt x="219645" y="167097"/>
                  <a:pt x="238166" y="221601"/>
                  <a:pt x="229699" y="208372"/>
                </a:cubicBezTo>
                <a:cubicBezTo>
                  <a:pt x="221232" y="195143"/>
                  <a:pt x="164082" y="103068"/>
                  <a:pt x="163024" y="97247"/>
                </a:cubicBezTo>
                <a:cubicBezTo>
                  <a:pt x="161966" y="91426"/>
                  <a:pt x="215941" y="174505"/>
                  <a:pt x="223349" y="173447"/>
                </a:cubicBezTo>
                <a:cubicBezTo>
                  <a:pt x="230757" y="172389"/>
                  <a:pt x="218057" y="117884"/>
                  <a:pt x="207474" y="90897"/>
                </a:cubicBezTo>
                <a:cubicBezTo>
                  <a:pt x="196891" y="63910"/>
                  <a:pt x="150324" y="-13349"/>
                  <a:pt x="153499" y="19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 159">
            <a:extLst>
              <a:ext uri="{FF2B5EF4-FFF2-40B4-BE49-F238E27FC236}">
                <a16:creationId xmlns:a16="http://schemas.microsoft.com/office/drawing/2014/main" id="{A99E9136-25D5-30DC-46F2-F7664A62C495}"/>
              </a:ext>
            </a:extLst>
          </p:cNvPr>
          <p:cNvSpPr/>
          <p:nvPr/>
        </p:nvSpPr>
        <p:spPr>
          <a:xfrm>
            <a:off x="7857999" y="3336695"/>
            <a:ext cx="477101" cy="495608"/>
          </a:xfrm>
          <a:custGeom>
            <a:avLst/>
            <a:gdLst>
              <a:gd name="connsiteX0" fmla="*/ 126 w 477101"/>
              <a:gd name="connsiteY0" fmla="*/ 230 h 495608"/>
              <a:gd name="connsiteX1" fmla="*/ 155701 w 477101"/>
              <a:gd name="connsiteY1" fmla="*/ 327255 h 495608"/>
              <a:gd name="connsiteX2" fmla="*/ 339851 w 477101"/>
              <a:gd name="connsiteY2" fmla="*/ 473305 h 495608"/>
              <a:gd name="connsiteX3" fmla="*/ 266826 w 477101"/>
              <a:gd name="connsiteY3" fmla="*/ 400280 h 495608"/>
              <a:gd name="connsiteX4" fmla="*/ 476376 w 477101"/>
              <a:gd name="connsiteY4" fmla="*/ 495530 h 495608"/>
              <a:gd name="connsiteX5" fmla="*/ 181101 w 477101"/>
              <a:gd name="connsiteY5" fmla="*/ 381230 h 495608"/>
              <a:gd name="connsiteX6" fmla="*/ 126 w 477101"/>
              <a:gd name="connsiteY6" fmla="*/ 230 h 495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7101" h="495608">
                <a:moveTo>
                  <a:pt x="126" y="230"/>
                </a:moveTo>
                <a:cubicBezTo>
                  <a:pt x="-4107" y="-8766"/>
                  <a:pt x="99080" y="248409"/>
                  <a:pt x="155701" y="327255"/>
                </a:cubicBezTo>
                <a:cubicBezTo>
                  <a:pt x="212322" y="406101"/>
                  <a:pt x="321330" y="461134"/>
                  <a:pt x="339851" y="473305"/>
                </a:cubicBezTo>
                <a:cubicBezTo>
                  <a:pt x="358372" y="485476"/>
                  <a:pt x="244072" y="396576"/>
                  <a:pt x="266826" y="400280"/>
                </a:cubicBezTo>
                <a:cubicBezTo>
                  <a:pt x="289580" y="403984"/>
                  <a:pt x="490663" y="498705"/>
                  <a:pt x="476376" y="495530"/>
                </a:cubicBezTo>
                <a:cubicBezTo>
                  <a:pt x="462089" y="492355"/>
                  <a:pt x="261534" y="461663"/>
                  <a:pt x="181101" y="381230"/>
                </a:cubicBezTo>
                <a:cubicBezTo>
                  <a:pt x="100668" y="300797"/>
                  <a:pt x="4359" y="9226"/>
                  <a:pt x="126" y="2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 160">
            <a:extLst>
              <a:ext uri="{FF2B5EF4-FFF2-40B4-BE49-F238E27FC236}">
                <a16:creationId xmlns:a16="http://schemas.microsoft.com/office/drawing/2014/main" id="{0D2EB976-842F-3B3C-C596-256D808AEEE5}"/>
              </a:ext>
            </a:extLst>
          </p:cNvPr>
          <p:cNvSpPr/>
          <p:nvPr/>
        </p:nvSpPr>
        <p:spPr>
          <a:xfrm>
            <a:off x="7438503" y="3752516"/>
            <a:ext cx="245007" cy="658449"/>
          </a:xfrm>
          <a:custGeom>
            <a:avLst/>
            <a:gdLst>
              <a:gd name="connsiteX0" fmla="*/ 244997 w 245007"/>
              <a:gd name="connsiteY0" fmla="*/ 334 h 658449"/>
              <a:gd name="connsiteX1" fmla="*/ 140222 w 245007"/>
              <a:gd name="connsiteY1" fmla="*/ 178134 h 658449"/>
              <a:gd name="connsiteX2" fmla="*/ 83072 w 245007"/>
              <a:gd name="connsiteY2" fmla="*/ 301959 h 658449"/>
              <a:gd name="connsiteX3" fmla="*/ 175147 w 245007"/>
              <a:gd name="connsiteY3" fmla="*/ 190834 h 658449"/>
              <a:gd name="connsiteX4" fmla="*/ 51322 w 245007"/>
              <a:gd name="connsiteY4" fmla="*/ 362284 h 658449"/>
              <a:gd name="connsiteX5" fmla="*/ 22747 w 245007"/>
              <a:gd name="connsiteY5" fmla="*/ 444834 h 658449"/>
              <a:gd name="connsiteX6" fmla="*/ 22747 w 245007"/>
              <a:gd name="connsiteY6" fmla="*/ 654384 h 658449"/>
              <a:gd name="connsiteX7" fmla="*/ 6872 w 245007"/>
              <a:gd name="connsiteY7" fmla="*/ 568659 h 658449"/>
              <a:gd name="connsiteX8" fmla="*/ 522 w 245007"/>
              <a:gd name="connsiteY8" fmla="*/ 390859 h 658449"/>
              <a:gd name="connsiteX9" fmla="*/ 19572 w 245007"/>
              <a:gd name="connsiteY9" fmla="*/ 422609 h 658449"/>
              <a:gd name="connsiteX10" fmla="*/ 165622 w 245007"/>
              <a:gd name="connsiteY10" fmla="*/ 197184 h 658449"/>
              <a:gd name="connsiteX11" fmla="*/ 133872 w 245007"/>
              <a:gd name="connsiteY11" fmla="*/ 225759 h 658449"/>
              <a:gd name="connsiteX12" fmla="*/ 244997 w 245007"/>
              <a:gd name="connsiteY12" fmla="*/ 334 h 658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5007" h="658449">
                <a:moveTo>
                  <a:pt x="244997" y="334"/>
                </a:moveTo>
                <a:cubicBezTo>
                  <a:pt x="246055" y="-7603"/>
                  <a:pt x="167210" y="127863"/>
                  <a:pt x="140222" y="178134"/>
                </a:cubicBezTo>
                <a:cubicBezTo>
                  <a:pt x="113234" y="228405"/>
                  <a:pt x="77251" y="299842"/>
                  <a:pt x="83072" y="301959"/>
                </a:cubicBezTo>
                <a:cubicBezTo>
                  <a:pt x="88893" y="304076"/>
                  <a:pt x="180439" y="180780"/>
                  <a:pt x="175147" y="190834"/>
                </a:cubicBezTo>
                <a:cubicBezTo>
                  <a:pt x="169855" y="200888"/>
                  <a:pt x="76722" y="319951"/>
                  <a:pt x="51322" y="362284"/>
                </a:cubicBezTo>
                <a:cubicBezTo>
                  <a:pt x="25922" y="404617"/>
                  <a:pt x="27509" y="396151"/>
                  <a:pt x="22747" y="444834"/>
                </a:cubicBezTo>
                <a:cubicBezTo>
                  <a:pt x="17984" y="493517"/>
                  <a:pt x="25393" y="633747"/>
                  <a:pt x="22747" y="654384"/>
                </a:cubicBezTo>
                <a:cubicBezTo>
                  <a:pt x="20101" y="675021"/>
                  <a:pt x="10576" y="612580"/>
                  <a:pt x="6872" y="568659"/>
                </a:cubicBezTo>
                <a:cubicBezTo>
                  <a:pt x="3168" y="524738"/>
                  <a:pt x="-1595" y="415201"/>
                  <a:pt x="522" y="390859"/>
                </a:cubicBezTo>
                <a:cubicBezTo>
                  <a:pt x="2639" y="366517"/>
                  <a:pt x="-7945" y="454888"/>
                  <a:pt x="19572" y="422609"/>
                </a:cubicBezTo>
                <a:cubicBezTo>
                  <a:pt x="47089" y="390330"/>
                  <a:pt x="146572" y="229992"/>
                  <a:pt x="165622" y="197184"/>
                </a:cubicBezTo>
                <a:cubicBezTo>
                  <a:pt x="184672" y="164376"/>
                  <a:pt x="122230" y="255392"/>
                  <a:pt x="133872" y="225759"/>
                </a:cubicBezTo>
                <a:cubicBezTo>
                  <a:pt x="145514" y="196126"/>
                  <a:pt x="243939" y="8271"/>
                  <a:pt x="244997" y="3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 161">
            <a:extLst>
              <a:ext uri="{FF2B5EF4-FFF2-40B4-BE49-F238E27FC236}">
                <a16:creationId xmlns:a16="http://schemas.microsoft.com/office/drawing/2014/main" id="{47523AEA-CD45-E2A7-28D7-0E9BEDA374FF}"/>
              </a:ext>
            </a:extLst>
          </p:cNvPr>
          <p:cNvSpPr/>
          <p:nvPr/>
        </p:nvSpPr>
        <p:spPr>
          <a:xfrm>
            <a:off x="7600177" y="3686167"/>
            <a:ext cx="382481" cy="934910"/>
          </a:xfrm>
          <a:custGeom>
            <a:avLst/>
            <a:gdLst>
              <a:gd name="connsiteX0" fmla="*/ 124598 w 382481"/>
              <a:gd name="connsiteY0" fmla="*/ 8 h 934910"/>
              <a:gd name="connsiteX1" fmla="*/ 16648 w 382481"/>
              <a:gd name="connsiteY1" fmla="*/ 298458 h 934910"/>
              <a:gd name="connsiteX2" fmla="*/ 7123 w 382481"/>
              <a:gd name="connsiteY2" fmla="*/ 431808 h 934910"/>
              <a:gd name="connsiteX3" fmla="*/ 22998 w 382481"/>
              <a:gd name="connsiteY3" fmla="*/ 365133 h 934910"/>
              <a:gd name="connsiteX4" fmla="*/ 773 w 382481"/>
              <a:gd name="connsiteY4" fmla="*/ 476258 h 934910"/>
              <a:gd name="connsiteX5" fmla="*/ 13473 w 382481"/>
              <a:gd name="connsiteY5" fmla="*/ 641358 h 934910"/>
              <a:gd name="connsiteX6" fmla="*/ 89673 w 382481"/>
              <a:gd name="connsiteY6" fmla="*/ 749308 h 934910"/>
              <a:gd name="connsiteX7" fmla="*/ 19823 w 382481"/>
              <a:gd name="connsiteY7" fmla="*/ 695333 h 934910"/>
              <a:gd name="connsiteX8" fmla="*/ 134123 w 382481"/>
              <a:gd name="connsiteY8" fmla="*/ 854083 h 934910"/>
              <a:gd name="connsiteX9" fmla="*/ 270648 w 382481"/>
              <a:gd name="connsiteY9" fmla="*/ 917583 h 934910"/>
              <a:gd name="connsiteX10" fmla="*/ 381773 w 382481"/>
              <a:gd name="connsiteY10" fmla="*/ 933458 h 934910"/>
              <a:gd name="connsiteX11" fmla="*/ 216673 w 382481"/>
              <a:gd name="connsiteY11" fmla="*/ 914408 h 934910"/>
              <a:gd name="connsiteX12" fmla="*/ 48398 w 382481"/>
              <a:gd name="connsiteY12" fmla="*/ 758833 h 934910"/>
              <a:gd name="connsiteX13" fmla="*/ 16648 w 382481"/>
              <a:gd name="connsiteY13" fmla="*/ 358783 h 934910"/>
              <a:gd name="connsiteX14" fmla="*/ 26173 w 382481"/>
              <a:gd name="connsiteY14" fmla="*/ 307983 h 934910"/>
              <a:gd name="connsiteX15" fmla="*/ 124598 w 382481"/>
              <a:gd name="connsiteY15" fmla="*/ 8 h 934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82481" h="934910">
                <a:moveTo>
                  <a:pt x="124598" y="8"/>
                </a:moveTo>
                <a:cubicBezTo>
                  <a:pt x="123011" y="-1579"/>
                  <a:pt x="36227" y="226491"/>
                  <a:pt x="16648" y="298458"/>
                </a:cubicBezTo>
                <a:cubicBezTo>
                  <a:pt x="-2931" y="370425"/>
                  <a:pt x="6065" y="420696"/>
                  <a:pt x="7123" y="431808"/>
                </a:cubicBezTo>
                <a:cubicBezTo>
                  <a:pt x="8181" y="442920"/>
                  <a:pt x="24056" y="357725"/>
                  <a:pt x="22998" y="365133"/>
                </a:cubicBezTo>
                <a:cubicBezTo>
                  <a:pt x="21940" y="372541"/>
                  <a:pt x="2360" y="430221"/>
                  <a:pt x="773" y="476258"/>
                </a:cubicBezTo>
                <a:cubicBezTo>
                  <a:pt x="-814" y="522295"/>
                  <a:pt x="-1344" y="595850"/>
                  <a:pt x="13473" y="641358"/>
                </a:cubicBezTo>
                <a:cubicBezTo>
                  <a:pt x="28290" y="686866"/>
                  <a:pt x="88615" y="740312"/>
                  <a:pt x="89673" y="749308"/>
                </a:cubicBezTo>
                <a:cubicBezTo>
                  <a:pt x="90731" y="758304"/>
                  <a:pt x="12415" y="677871"/>
                  <a:pt x="19823" y="695333"/>
                </a:cubicBezTo>
                <a:cubicBezTo>
                  <a:pt x="27231" y="712795"/>
                  <a:pt x="92319" y="817041"/>
                  <a:pt x="134123" y="854083"/>
                </a:cubicBezTo>
                <a:cubicBezTo>
                  <a:pt x="175927" y="891125"/>
                  <a:pt x="229373" y="904354"/>
                  <a:pt x="270648" y="917583"/>
                </a:cubicBezTo>
                <a:cubicBezTo>
                  <a:pt x="311923" y="930812"/>
                  <a:pt x="390769" y="933987"/>
                  <a:pt x="381773" y="933458"/>
                </a:cubicBezTo>
                <a:cubicBezTo>
                  <a:pt x="372777" y="932929"/>
                  <a:pt x="272236" y="943512"/>
                  <a:pt x="216673" y="914408"/>
                </a:cubicBezTo>
                <a:cubicBezTo>
                  <a:pt x="161111" y="885304"/>
                  <a:pt x="81735" y="851437"/>
                  <a:pt x="48398" y="758833"/>
                </a:cubicBezTo>
                <a:cubicBezTo>
                  <a:pt x="15061" y="666229"/>
                  <a:pt x="20352" y="433925"/>
                  <a:pt x="16648" y="358783"/>
                </a:cubicBezTo>
                <a:cubicBezTo>
                  <a:pt x="12944" y="283641"/>
                  <a:pt x="9240" y="364604"/>
                  <a:pt x="26173" y="307983"/>
                </a:cubicBezTo>
                <a:cubicBezTo>
                  <a:pt x="43106" y="251362"/>
                  <a:pt x="126185" y="1595"/>
                  <a:pt x="124598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 162">
            <a:extLst>
              <a:ext uri="{FF2B5EF4-FFF2-40B4-BE49-F238E27FC236}">
                <a16:creationId xmlns:a16="http://schemas.microsoft.com/office/drawing/2014/main" id="{75CF7C08-9F2E-4D2C-01F8-51D9939D1C44}"/>
              </a:ext>
            </a:extLst>
          </p:cNvPr>
          <p:cNvSpPr/>
          <p:nvPr/>
        </p:nvSpPr>
        <p:spPr>
          <a:xfrm>
            <a:off x="8223247" y="3784519"/>
            <a:ext cx="523880" cy="251047"/>
          </a:xfrm>
          <a:custGeom>
            <a:avLst/>
            <a:gdLst>
              <a:gd name="connsiteX0" fmla="*/ 523878 w 523880"/>
              <a:gd name="connsiteY0" fmla="*/ 81 h 251047"/>
              <a:gd name="connsiteX1" fmla="*/ 419103 w 523880"/>
              <a:gd name="connsiteY1" fmla="*/ 63581 h 251047"/>
              <a:gd name="connsiteX2" fmla="*/ 269878 w 523880"/>
              <a:gd name="connsiteY2" fmla="*/ 187406 h 251047"/>
              <a:gd name="connsiteX3" fmla="*/ 101603 w 523880"/>
              <a:gd name="connsiteY3" fmla="*/ 250906 h 251047"/>
              <a:gd name="connsiteX4" fmla="*/ 3 w 523880"/>
              <a:gd name="connsiteY4" fmla="*/ 171531 h 251047"/>
              <a:gd name="connsiteX5" fmla="*/ 98428 w 523880"/>
              <a:gd name="connsiteY5" fmla="*/ 231856 h 251047"/>
              <a:gd name="connsiteX6" fmla="*/ 263528 w 523880"/>
              <a:gd name="connsiteY6" fmla="*/ 171531 h 251047"/>
              <a:gd name="connsiteX7" fmla="*/ 174628 w 523880"/>
              <a:gd name="connsiteY7" fmla="*/ 200106 h 251047"/>
              <a:gd name="connsiteX8" fmla="*/ 298453 w 523880"/>
              <a:gd name="connsiteY8" fmla="*/ 155656 h 251047"/>
              <a:gd name="connsiteX9" fmla="*/ 409578 w 523880"/>
              <a:gd name="connsiteY9" fmla="*/ 73106 h 251047"/>
              <a:gd name="connsiteX10" fmla="*/ 422278 w 523880"/>
              <a:gd name="connsiteY10" fmla="*/ 50881 h 251047"/>
              <a:gd name="connsiteX11" fmla="*/ 523878 w 523880"/>
              <a:gd name="connsiteY11" fmla="*/ 81 h 251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23880" h="251047">
                <a:moveTo>
                  <a:pt x="523878" y="81"/>
                </a:moveTo>
                <a:cubicBezTo>
                  <a:pt x="523349" y="2198"/>
                  <a:pt x="461436" y="32360"/>
                  <a:pt x="419103" y="63581"/>
                </a:cubicBezTo>
                <a:cubicBezTo>
                  <a:pt x="376770" y="94802"/>
                  <a:pt x="322794" y="156185"/>
                  <a:pt x="269878" y="187406"/>
                </a:cubicBezTo>
                <a:cubicBezTo>
                  <a:pt x="216962" y="218627"/>
                  <a:pt x="146582" y="253552"/>
                  <a:pt x="101603" y="250906"/>
                </a:cubicBezTo>
                <a:cubicBezTo>
                  <a:pt x="56624" y="248260"/>
                  <a:pt x="532" y="174706"/>
                  <a:pt x="3" y="171531"/>
                </a:cubicBezTo>
                <a:cubicBezTo>
                  <a:pt x="-526" y="168356"/>
                  <a:pt x="54507" y="231856"/>
                  <a:pt x="98428" y="231856"/>
                </a:cubicBezTo>
                <a:cubicBezTo>
                  <a:pt x="142349" y="231856"/>
                  <a:pt x="250828" y="176823"/>
                  <a:pt x="263528" y="171531"/>
                </a:cubicBezTo>
                <a:cubicBezTo>
                  <a:pt x="276228" y="166239"/>
                  <a:pt x="168807" y="202752"/>
                  <a:pt x="174628" y="200106"/>
                </a:cubicBezTo>
                <a:cubicBezTo>
                  <a:pt x="180449" y="197460"/>
                  <a:pt x="259295" y="176823"/>
                  <a:pt x="298453" y="155656"/>
                </a:cubicBezTo>
                <a:cubicBezTo>
                  <a:pt x="337611" y="134489"/>
                  <a:pt x="388941" y="90568"/>
                  <a:pt x="409578" y="73106"/>
                </a:cubicBezTo>
                <a:cubicBezTo>
                  <a:pt x="430215" y="55644"/>
                  <a:pt x="402170" y="64110"/>
                  <a:pt x="422278" y="50881"/>
                </a:cubicBezTo>
                <a:cubicBezTo>
                  <a:pt x="442386" y="37652"/>
                  <a:pt x="524407" y="-2036"/>
                  <a:pt x="523878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6BD30ACB-7D2A-7562-00E8-149844A1C617}"/>
              </a:ext>
            </a:extLst>
          </p:cNvPr>
          <p:cNvSpPr/>
          <p:nvPr/>
        </p:nvSpPr>
        <p:spPr>
          <a:xfrm>
            <a:off x="8085679" y="3808960"/>
            <a:ext cx="512238" cy="108512"/>
          </a:xfrm>
          <a:custGeom>
            <a:avLst/>
            <a:gdLst>
              <a:gd name="connsiteX0" fmla="*/ 512221 w 512238"/>
              <a:gd name="connsiteY0" fmla="*/ 39140 h 108512"/>
              <a:gd name="connsiteX1" fmla="*/ 280446 w 512238"/>
              <a:gd name="connsiteY1" fmla="*/ 96290 h 108512"/>
              <a:gd name="connsiteX2" fmla="*/ 226471 w 512238"/>
              <a:gd name="connsiteY2" fmla="*/ 102640 h 108512"/>
              <a:gd name="connsiteX3" fmla="*/ 80421 w 512238"/>
              <a:gd name="connsiteY3" fmla="*/ 55015 h 108512"/>
              <a:gd name="connsiteX4" fmla="*/ 4221 w 512238"/>
              <a:gd name="connsiteY4" fmla="*/ 1040 h 108512"/>
              <a:gd name="connsiteX5" fmla="*/ 204246 w 512238"/>
              <a:gd name="connsiteY5" fmla="*/ 105815 h 108512"/>
              <a:gd name="connsiteX6" fmla="*/ 347121 w 512238"/>
              <a:gd name="connsiteY6" fmla="*/ 77240 h 108512"/>
              <a:gd name="connsiteX7" fmla="*/ 293146 w 512238"/>
              <a:gd name="connsiteY7" fmla="*/ 74065 h 108512"/>
              <a:gd name="connsiteX8" fmla="*/ 512221 w 512238"/>
              <a:gd name="connsiteY8" fmla="*/ 39140 h 108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2238" h="108512">
                <a:moveTo>
                  <a:pt x="512221" y="39140"/>
                </a:moveTo>
                <a:cubicBezTo>
                  <a:pt x="510104" y="42844"/>
                  <a:pt x="328071" y="85707"/>
                  <a:pt x="280446" y="96290"/>
                </a:cubicBezTo>
                <a:cubicBezTo>
                  <a:pt x="232821" y="106873"/>
                  <a:pt x="259809" y="109519"/>
                  <a:pt x="226471" y="102640"/>
                </a:cubicBezTo>
                <a:cubicBezTo>
                  <a:pt x="193133" y="95761"/>
                  <a:pt x="117463" y="71948"/>
                  <a:pt x="80421" y="55015"/>
                </a:cubicBezTo>
                <a:cubicBezTo>
                  <a:pt x="43379" y="38082"/>
                  <a:pt x="-16417" y="-7427"/>
                  <a:pt x="4221" y="1040"/>
                </a:cubicBezTo>
                <a:cubicBezTo>
                  <a:pt x="24859" y="9507"/>
                  <a:pt x="147096" y="93115"/>
                  <a:pt x="204246" y="105815"/>
                </a:cubicBezTo>
                <a:cubicBezTo>
                  <a:pt x="261396" y="118515"/>
                  <a:pt x="332304" y="82532"/>
                  <a:pt x="347121" y="77240"/>
                </a:cubicBezTo>
                <a:cubicBezTo>
                  <a:pt x="361938" y="71948"/>
                  <a:pt x="264042" y="82532"/>
                  <a:pt x="293146" y="74065"/>
                </a:cubicBezTo>
                <a:cubicBezTo>
                  <a:pt x="322250" y="65598"/>
                  <a:pt x="514338" y="35436"/>
                  <a:pt x="512221" y="39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" name="フリーフォーム 164">
            <a:extLst>
              <a:ext uri="{FF2B5EF4-FFF2-40B4-BE49-F238E27FC236}">
                <a16:creationId xmlns:a16="http://schemas.microsoft.com/office/drawing/2014/main" id="{7FA95AB6-AC88-A5CD-B07F-58A5C0615B43}"/>
              </a:ext>
            </a:extLst>
          </p:cNvPr>
          <p:cNvSpPr/>
          <p:nvPr/>
        </p:nvSpPr>
        <p:spPr>
          <a:xfrm>
            <a:off x="8047337" y="3863823"/>
            <a:ext cx="283914" cy="162258"/>
          </a:xfrm>
          <a:custGeom>
            <a:avLst/>
            <a:gdLst>
              <a:gd name="connsiteX0" fmla="*/ 1288 w 283914"/>
              <a:gd name="connsiteY0" fmla="*/ 152 h 162258"/>
              <a:gd name="connsiteX1" fmla="*/ 179088 w 283914"/>
              <a:gd name="connsiteY1" fmla="*/ 123977 h 162258"/>
              <a:gd name="connsiteX2" fmla="*/ 283863 w 283914"/>
              <a:gd name="connsiteY2" fmla="*/ 162077 h 162258"/>
              <a:gd name="connsiteX3" fmla="*/ 191788 w 283914"/>
              <a:gd name="connsiteY3" fmla="*/ 136677 h 162258"/>
              <a:gd name="connsiteX4" fmla="*/ 102888 w 283914"/>
              <a:gd name="connsiteY4" fmla="*/ 98577 h 162258"/>
              <a:gd name="connsiteX5" fmla="*/ 1288 w 283914"/>
              <a:gd name="connsiteY5" fmla="*/ 152 h 162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3914" h="162258">
                <a:moveTo>
                  <a:pt x="1288" y="152"/>
                </a:moveTo>
                <a:cubicBezTo>
                  <a:pt x="13988" y="4385"/>
                  <a:pt x="131992" y="96990"/>
                  <a:pt x="179088" y="123977"/>
                </a:cubicBezTo>
                <a:cubicBezTo>
                  <a:pt x="226184" y="150964"/>
                  <a:pt x="281746" y="159960"/>
                  <a:pt x="283863" y="162077"/>
                </a:cubicBezTo>
                <a:cubicBezTo>
                  <a:pt x="285980" y="164194"/>
                  <a:pt x="221951" y="147260"/>
                  <a:pt x="191788" y="136677"/>
                </a:cubicBezTo>
                <a:cubicBezTo>
                  <a:pt x="161626" y="126094"/>
                  <a:pt x="132521" y="116039"/>
                  <a:pt x="102888" y="98577"/>
                </a:cubicBezTo>
                <a:cubicBezTo>
                  <a:pt x="73255" y="81115"/>
                  <a:pt x="-11412" y="-4081"/>
                  <a:pt x="1288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 165">
            <a:extLst>
              <a:ext uri="{FF2B5EF4-FFF2-40B4-BE49-F238E27FC236}">
                <a16:creationId xmlns:a16="http://schemas.microsoft.com/office/drawing/2014/main" id="{B1960C5E-77DF-09F3-1ED6-704CB1AE1B03}"/>
              </a:ext>
            </a:extLst>
          </p:cNvPr>
          <p:cNvSpPr/>
          <p:nvPr/>
        </p:nvSpPr>
        <p:spPr>
          <a:xfrm>
            <a:off x="8142867" y="3808454"/>
            <a:ext cx="503105" cy="160304"/>
          </a:xfrm>
          <a:custGeom>
            <a:avLst/>
            <a:gdLst>
              <a:gd name="connsiteX0" fmla="*/ 1008 w 503105"/>
              <a:gd name="connsiteY0" fmla="*/ 52346 h 160304"/>
              <a:gd name="connsiteX1" fmla="*/ 223258 w 503105"/>
              <a:gd name="connsiteY1" fmla="*/ 141246 h 160304"/>
              <a:gd name="connsiteX2" fmla="*/ 302633 w 503105"/>
              <a:gd name="connsiteY2" fmla="*/ 119021 h 160304"/>
              <a:gd name="connsiteX3" fmla="*/ 499483 w 503105"/>
              <a:gd name="connsiteY3" fmla="*/ 1546 h 160304"/>
              <a:gd name="connsiteX4" fmla="*/ 420108 w 503105"/>
              <a:gd name="connsiteY4" fmla="*/ 58696 h 160304"/>
              <a:gd name="connsiteX5" fmla="*/ 293108 w 503105"/>
              <a:gd name="connsiteY5" fmla="*/ 157121 h 160304"/>
              <a:gd name="connsiteX6" fmla="*/ 204208 w 503105"/>
              <a:gd name="connsiteY6" fmla="*/ 138071 h 160304"/>
              <a:gd name="connsiteX7" fmla="*/ 321683 w 503105"/>
              <a:gd name="connsiteY7" fmla="*/ 157121 h 160304"/>
              <a:gd name="connsiteX8" fmla="*/ 1008 w 503105"/>
              <a:gd name="connsiteY8" fmla="*/ 52346 h 160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3105" h="160304">
                <a:moveTo>
                  <a:pt x="1008" y="52346"/>
                </a:moveTo>
                <a:cubicBezTo>
                  <a:pt x="-15396" y="49700"/>
                  <a:pt x="172987" y="130134"/>
                  <a:pt x="223258" y="141246"/>
                </a:cubicBezTo>
                <a:cubicBezTo>
                  <a:pt x="273529" y="152358"/>
                  <a:pt x="256596" y="142304"/>
                  <a:pt x="302633" y="119021"/>
                </a:cubicBezTo>
                <a:cubicBezTo>
                  <a:pt x="348671" y="95738"/>
                  <a:pt x="479904" y="11600"/>
                  <a:pt x="499483" y="1546"/>
                </a:cubicBezTo>
                <a:cubicBezTo>
                  <a:pt x="519062" y="-8508"/>
                  <a:pt x="454504" y="32767"/>
                  <a:pt x="420108" y="58696"/>
                </a:cubicBezTo>
                <a:cubicBezTo>
                  <a:pt x="385712" y="84625"/>
                  <a:pt x="329091" y="143892"/>
                  <a:pt x="293108" y="157121"/>
                </a:cubicBezTo>
                <a:cubicBezTo>
                  <a:pt x="257125" y="170350"/>
                  <a:pt x="199446" y="138071"/>
                  <a:pt x="204208" y="138071"/>
                </a:cubicBezTo>
                <a:cubicBezTo>
                  <a:pt x="208970" y="138071"/>
                  <a:pt x="352904" y="169821"/>
                  <a:pt x="321683" y="157121"/>
                </a:cubicBezTo>
                <a:cubicBezTo>
                  <a:pt x="290462" y="144421"/>
                  <a:pt x="17412" y="54992"/>
                  <a:pt x="1008" y="52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 166">
            <a:extLst>
              <a:ext uri="{FF2B5EF4-FFF2-40B4-BE49-F238E27FC236}">
                <a16:creationId xmlns:a16="http://schemas.microsoft.com/office/drawing/2014/main" id="{7B717BD9-2594-F4DB-F199-222A7A8587CB}"/>
              </a:ext>
            </a:extLst>
          </p:cNvPr>
          <p:cNvSpPr/>
          <p:nvPr/>
        </p:nvSpPr>
        <p:spPr>
          <a:xfrm>
            <a:off x="8024135" y="3843097"/>
            <a:ext cx="765808" cy="260766"/>
          </a:xfrm>
          <a:custGeom>
            <a:avLst/>
            <a:gdLst>
              <a:gd name="connsiteX0" fmla="*/ 764265 w 765808"/>
              <a:gd name="connsiteY0" fmla="*/ 5003 h 260766"/>
              <a:gd name="connsiteX1" fmla="*/ 681715 w 765808"/>
              <a:gd name="connsiteY1" fmla="*/ 46278 h 260766"/>
              <a:gd name="connsiteX2" fmla="*/ 719815 w 765808"/>
              <a:gd name="connsiteY2" fmla="*/ 33578 h 260766"/>
              <a:gd name="connsiteX3" fmla="*/ 672190 w 765808"/>
              <a:gd name="connsiteY3" fmla="*/ 112953 h 260766"/>
              <a:gd name="connsiteX4" fmla="*/ 551540 w 765808"/>
              <a:gd name="connsiteY4" fmla="*/ 201853 h 260766"/>
              <a:gd name="connsiteX5" fmla="*/ 367390 w 765808"/>
              <a:gd name="connsiteY5" fmla="*/ 236778 h 260766"/>
              <a:gd name="connsiteX6" fmla="*/ 249915 w 765808"/>
              <a:gd name="connsiteY6" fmla="*/ 198678 h 260766"/>
              <a:gd name="connsiteX7" fmla="*/ 2265 w 765808"/>
              <a:gd name="connsiteY7" fmla="*/ 46278 h 260766"/>
              <a:gd name="connsiteX8" fmla="*/ 138790 w 765808"/>
              <a:gd name="connsiteY8" fmla="*/ 122478 h 260766"/>
              <a:gd name="connsiteX9" fmla="*/ 335640 w 765808"/>
              <a:gd name="connsiteY9" fmla="*/ 227253 h 260766"/>
              <a:gd name="connsiteX10" fmla="*/ 453115 w 765808"/>
              <a:gd name="connsiteY10" fmla="*/ 255828 h 260766"/>
              <a:gd name="connsiteX11" fmla="*/ 640440 w 765808"/>
              <a:gd name="connsiteY11" fmla="*/ 138353 h 260766"/>
              <a:gd name="connsiteX12" fmla="*/ 595990 w 765808"/>
              <a:gd name="connsiteY12" fmla="*/ 179628 h 260766"/>
              <a:gd name="connsiteX13" fmla="*/ 764265 w 765808"/>
              <a:gd name="connsiteY13" fmla="*/ 5003 h 260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65808" h="260766">
                <a:moveTo>
                  <a:pt x="764265" y="5003"/>
                </a:moveTo>
                <a:cubicBezTo>
                  <a:pt x="778553" y="-17222"/>
                  <a:pt x="689123" y="41516"/>
                  <a:pt x="681715" y="46278"/>
                </a:cubicBezTo>
                <a:cubicBezTo>
                  <a:pt x="674307" y="51041"/>
                  <a:pt x="721402" y="22466"/>
                  <a:pt x="719815" y="33578"/>
                </a:cubicBezTo>
                <a:cubicBezTo>
                  <a:pt x="718228" y="44690"/>
                  <a:pt x="700236" y="84907"/>
                  <a:pt x="672190" y="112953"/>
                </a:cubicBezTo>
                <a:cubicBezTo>
                  <a:pt x="644144" y="140999"/>
                  <a:pt x="602340" y="181216"/>
                  <a:pt x="551540" y="201853"/>
                </a:cubicBezTo>
                <a:cubicBezTo>
                  <a:pt x="500740" y="222490"/>
                  <a:pt x="417661" y="237307"/>
                  <a:pt x="367390" y="236778"/>
                </a:cubicBezTo>
                <a:cubicBezTo>
                  <a:pt x="317119" y="236249"/>
                  <a:pt x="310769" y="230428"/>
                  <a:pt x="249915" y="198678"/>
                </a:cubicBezTo>
                <a:cubicBezTo>
                  <a:pt x="189061" y="166928"/>
                  <a:pt x="20786" y="58978"/>
                  <a:pt x="2265" y="46278"/>
                </a:cubicBezTo>
                <a:cubicBezTo>
                  <a:pt x="-16256" y="33578"/>
                  <a:pt x="83228" y="92316"/>
                  <a:pt x="138790" y="122478"/>
                </a:cubicBezTo>
                <a:cubicBezTo>
                  <a:pt x="194352" y="152640"/>
                  <a:pt x="283253" y="205028"/>
                  <a:pt x="335640" y="227253"/>
                </a:cubicBezTo>
                <a:cubicBezTo>
                  <a:pt x="388027" y="249478"/>
                  <a:pt x="402315" y="270645"/>
                  <a:pt x="453115" y="255828"/>
                </a:cubicBezTo>
                <a:cubicBezTo>
                  <a:pt x="503915" y="241011"/>
                  <a:pt x="616627" y="151053"/>
                  <a:pt x="640440" y="138353"/>
                </a:cubicBezTo>
                <a:cubicBezTo>
                  <a:pt x="664252" y="125653"/>
                  <a:pt x="577469" y="198678"/>
                  <a:pt x="595990" y="179628"/>
                </a:cubicBezTo>
                <a:cubicBezTo>
                  <a:pt x="614511" y="160578"/>
                  <a:pt x="749977" y="27228"/>
                  <a:pt x="764265" y="50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 167">
            <a:extLst>
              <a:ext uri="{FF2B5EF4-FFF2-40B4-BE49-F238E27FC236}">
                <a16:creationId xmlns:a16="http://schemas.microsoft.com/office/drawing/2014/main" id="{BF205117-B186-4A6B-957B-7268B3CAEFA3}"/>
              </a:ext>
            </a:extLst>
          </p:cNvPr>
          <p:cNvSpPr/>
          <p:nvPr/>
        </p:nvSpPr>
        <p:spPr>
          <a:xfrm>
            <a:off x="8042125" y="3946523"/>
            <a:ext cx="625271" cy="187373"/>
          </a:xfrm>
          <a:custGeom>
            <a:avLst/>
            <a:gdLst>
              <a:gd name="connsiteX0" fmla="*/ 150 w 625271"/>
              <a:gd name="connsiteY0" fmla="*/ 2 h 187373"/>
              <a:gd name="connsiteX1" fmla="*/ 193825 w 625271"/>
              <a:gd name="connsiteY1" fmla="*/ 120652 h 187373"/>
              <a:gd name="connsiteX2" fmla="*/ 381150 w 625271"/>
              <a:gd name="connsiteY2" fmla="*/ 187327 h 187373"/>
              <a:gd name="connsiteX3" fmla="*/ 514500 w 625271"/>
              <a:gd name="connsiteY3" fmla="*/ 130177 h 187373"/>
              <a:gd name="connsiteX4" fmla="*/ 622450 w 625271"/>
              <a:gd name="connsiteY4" fmla="*/ 73027 h 187373"/>
              <a:gd name="connsiteX5" fmla="*/ 397025 w 625271"/>
              <a:gd name="connsiteY5" fmla="*/ 171452 h 187373"/>
              <a:gd name="connsiteX6" fmla="*/ 308125 w 625271"/>
              <a:gd name="connsiteY6" fmla="*/ 165102 h 187373"/>
              <a:gd name="connsiteX7" fmla="*/ 225575 w 625271"/>
              <a:gd name="connsiteY7" fmla="*/ 123827 h 187373"/>
              <a:gd name="connsiteX8" fmla="*/ 150 w 625271"/>
              <a:gd name="connsiteY8" fmla="*/ 2 h 187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5271" h="187373">
                <a:moveTo>
                  <a:pt x="150" y="2"/>
                </a:moveTo>
                <a:cubicBezTo>
                  <a:pt x="-5142" y="-527"/>
                  <a:pt x="130325" y="89431"/>
                  <a:pt x="193825" y="120652"/>
                </a:cubicBezTo>
                <a:cubicBezTo>
                  <a:pt x="257325" y="151873"/>
                  <a:pt x="327704" y="185740"/>
                  <a:pt x="381150" y="187327"/>
                </a:cubicBezTo>
                <a:cubicBezTo>
                  <a:pt x="434596" y="188914"/>
                  <a:pt x="474283" y="149227"/>
                  <a:pt x="514500" y="130177"/>
                </a:cubicBezTo>
                <a:cubicBezTo>
                  <a:pt x="554717" y="111127"/>
                  <a:pt x="642029" y="66148"/>
                  <a:pt x="622450" y="73027"/>
                </a:cubicBezTo>
                <a:cubicBezTo>
                  <a:pt x="602871" y="79906"/>
                  <a:pt x="449413" y="156106"/>
                  <a:pt x="397025" y="171452"/>
                </a:cubicBezTo>
                <a:cubicBezTo>
                  <a:pt x="344638" y="186798"/>
                  <a:pt x="336700" y="173040"/>
                  <a:pt x="308125" y="165102"/>
                </a:cubicBezTo>
                <a:cubicBezTo>
                  <a:pt x="279550" y="157164"/>
                  <a:pt x="277962" y="145523"/>
                  <a:pt x="225575" y="123827"/>
                </a:cubicBezTo>
                <a:cubicBezTo>
                  <a:pt x="173188" y="102131"/>
                  <a:pt x="5442" y="531"/>
                  <a:pt x="15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 169">
            <a:extLst>
              <a:ext uri="{FF2B5EF4-FFF2-40B4-BE49-F238E27FC236}">
                <a16:creationId xmlns:a16="http://schemas.microsoft.com/office/drawing/2014/main" id="{9ED3B044-0FC8-110D-DB0C-06BD38ABFECC}"/>
              </a:ext>
            </a:extLst>
          </p:cNvPr>
          <p:cNvSpPr/>
          <p:nvPr/>
        </p:nvSpPr>
        <p:spPr>
          <a:xfrm>
            <a:off x="5751323" y="4812861"/>
            <a:ext cx="371217" cy="77012"/>
          </a:xfrm>
          <a:custGeom>
            <a:avLst/>
            <a:gdLst>
              <a:gd name="connsiteX0" fmla="*/ 370077 w 371217"/>
              <a:gd name="connsiteY0" fmla="*/ 76639 h 77012"/>
              <a:gd name="connsiteX1" fmla="*/ 252602 w 371217"/>
              <a:gd name="connsiteY1" fmla="*/ 48064 h 77012"/>
              <a:gd name="connsiteX2" fmla="*/ 170052 w 371217"/>
              <a:gd name="connsiteY2" fmla="*/ 32189 h 77012"/>
              <a:gd name="connsiteX3" fmla="*/ 65277 w 371217"/>
              <a:gd name="connsiteY3" fmla="*/ 22664 h 77012"/>
              <a:gd name="connsiteX4" fmla="*/ 1777 w 371217"/>
              <a:gd name="connsiteY4" fmla="*/ 60764 h 77012"/>
              <a:gd name="connsiteX5" fmla="*/ 24002 w 371217"/>
              <a:gd name="connsiteY5" fmla="*/ 25839 h 77012"/>
              <a:gd name="connsiteX6" fmla="*/ 90677 w 371217"/>
              <a:gd name="connsiteY6" fmla="*/ 3614 h 77012"/>
              <a:gd name="connsiteX7" fmla="*/ 62102 w 371217"/>
              <a:gd name="connsiteY7" fmla="*/ 3614 h 77012"/>
              <a:gd name="connsiteX8" fmla="*/ 214502 w 371217"/>
              <a:gd name="connsiteY8" fmla="*/ 38539 h 77012"/>
              <a:gd name="connsiteX9" fmla="*/ 176402 w 371217"/>
              <a:gd name="connsiteY9" fmla="*/ 25839 h 77012"/>
              <a:gd name="connsiteX10" fmla="*/ 370077 w 371217"/>
              <a:gd name="connsiteY10" fmla="*/ 76639 h 77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1217" h="77012">
                <a:moveTo>
                  <a:pt x="370077" y="76639"/>
                </a:moveTo>
                <a:cubicBezTo>
                  <a:pt x="382777" y="80343"/>
                  <a:pt x="285939" y="55472"/>
                  <a:pt x="252602" y="48064"/>
                </a:cubicBezTo>
                <a:cubicBezTo>
                  <a:pt x="219265" y="40656"/>
                  <a:pt x="201273" y="36422"/>
                  <a:pt x="170052" y="32189"/>
                </a:cubicBezTo>
                <a:cubicBezTo>
                  <a:pt x="138831" y="27956"/>
                  <a:pt x="93323" y="17902"/>
                  <a:pt x="65277" y="22664"/>
                </a:cubicBezTo>
                <a:cubicBezTo>
                  <a:pt x="37231" y="27426"/>
                  <a:pt x="8656" y="60235"/>
                  <a:pt x="1777" y="60764"/>
                </a:cubicBezTo>
                <a:cubicBezTo>
                  <a:pt x="-5102" y="61293"/>
                  <a:pt x="9185" y="35364"/>
                  <a:pt x="24002" y="25839"/>
                </a:cubicBezTo>
                <a:cubicBezTo>
                  <a:pt x="38819" y="16314"/>
                  <a:pt x="84327" y="7318"/>
                  <a:pt x="90677" y="3614"/>
                </a:cubicBezTo>
                <a:cubicBezTo>
                  <a:pt x="97027" y="-90"/>
                  <a:pt x="41465" y="-2207"/>
                  <a:pt x="62102" y="3614"/>
                </a:cubicBezTo>
                <a:cubicBezTo>
                  <a:pt x="82739" y="9435"/>
                  <a:pt x="195452" y="34835"/>
                  <a:pt x="214502" y="38539"/>
                </a:cubicBezTo>
                <a:cubicBezTo>
                  <a:pt x="233552" y="42243"/>
                  <a:pt x="152589" y="22135"/>
                  <a:pt x="176402" y="25839"/>
                </a:cubicBezTo>
                <a:cubicBezTo>
                  <a:pt x="200214" y="29543"/>
                  <a:pt x="357377" y="72935"/>
                  <a:pt x="370077" y="766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 170">
            <a:extLst>
              <a:ext uri="{FF2B5EF4-FFF2-40B4-BE49-F238E27FC236}">
                <a16:creationId xmlns:a16="http://schemas.microsoft.com/office/drawing/2014/main" id="{14F155E0-9553-2D56-8E7B-0D57A0BF993D}"/>
              </a:ext>
            </a:extLst>
          </p:cNvPr>
          <p:cNvSpPr/>
          <p:nvPr/>
        </p:nvSpPr>
        <p:spPr>
          <a:xfrm>
            <a:off x="5619598" y="4886030"/>
            <a:ext cx="152694" cy="832027"/>
          </a:xfrm>
          <a:custGeom>
            <a:avLst/>
            <a:gdLst>
              <a:gd name="connsiteX0" fmla="*/ 152552 w 152694"/>
              <a:gd name="connsiteY0" fmla="*/ 295 h 832027"/>
              <a:gd name="connsiteX1" fmla="*/ 114452 w 152694"/>
              <a:gd name="connsiteY1" fmla="*/ 124120 h 832027"/>
              <a:gd name="connsiteX2" fmla="*/ 117627 w 152694"/>
              <a:gd name="connsiteY2" fmla="*/ 92370 h 832027"/>
              <a:gd name="connsiteX3" fmla="*/ 104927 w 152694"/>
              <a:gd name="connsiteY3" fmla="*/ 244770 h 832027"/>
              <a:gd name="connsiteX4" fmla="*/ 66827 w 152694"/>
              <a:gd name="connsiteY4" fmla="*/ 349545 h 832027"/>
              <a:gd name="connsiteX5" fmla="*/ 50952 w 152694"/>
              <a:gd name="connsiteY5" fmla="*/ 505120 h 832027"/>
              <a:gd name="connsiteX6" fmla="*/ 60477 w 152694"/>
              <a:gd name="connsiteY6" fmla="*/ 451145 h 832027"/>
              <a:gd name="connsiteX7" fmla="*/ 25552 w 152694"/>
              <a:gd name="connsiteY7" fmla="*/ 619420 h 832027"/>
              <a:gd name="connsiteX8" fmla="*/ 152 w 152694"/>
              <a:gd name="connsiteY8" fmla="*/ 828970 h 832027"/>
              <a:gd name="connsiteX9" fmla="*/ 19202 w 152694"/>
              <a:gd name="connsiteY9" fmla="*/ 714670 h 832027"/>
              <a:gd name="connsiteX10" fmla="*/ 95402 w 152694"/>
              <a:gd name="connsiteY10" fmla="*/ 330495 h 832027"/>
              <a:gd name="connsiteX11" fmla="*/ 101752 w 152694"/>
              <a:gd name="connsiteY11" fmla="*/ 124120 h 832027"/>
              <a:gd name="connsiteX12" fmla="*/ 98577 w 152694"/>
              <a:gd name="connsiteY12" fmla="*/ 165395 h 832027"/>
              <a:gd name="connsiteX13" fmla="*/ 152552 w 152694"/>
              <a:gd name="connsiteY13" fmla="*/ 295 h 83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2694" h="832027">
                <a:moveTo>
                  <a:pt x="152552" y="295"/>
                </a:moveTo>
                <a:cubicBezTo>
                  <a:pt x="155198" y="-6584"/>
                  <a:pt x="120273" y="108774"/>
                  <a:pt x="114452" y="124120"/>
                </a:cubicBezTo>
                <a:cubicBezTo>
                  <a:pt x="108631" y="139466"/>
                  <a:pt x="119214" y="72262"/>
                  <a:pt x="117627" y="92370"/>
                </a:cubicBezTo>
                <a:cubicBezTo>
                  <a:pt x="116039" y="112478"/>
                  <a:pt x="113394" y="201908"/>
                  <a:pt x="104927" y="244770"/>
                </a:cubicBezTo>
                <a:cubicBezTo>
                  <a:pt x="96460" y="287632"/>
                  <a:pt x="75823" y="306153"/>
                  <a:pt x="66827" y="349545"/>
                </a:cubicBezTo>
                <a:cubicBezTo>
                  <a:pt x="57831" y="392937"/>
                  <a:pt x="52010" y="488187"/>
                  <a:pt x="50952" y="505120"/>
                </a:cubicBezTo>
                <a:cubicBezTo>
                  <a:pt x="49894" y="522053"/>
                  <a:pt x="64710" y="432095"/>
                  <a:pt x="60477" y="451145"/>
                </a:cubicBezTo>
                <a:cubicBezTo>
                  <a:pt x="56244" y="470195"/>
                  <a:pt x="35606" y="556449"/>
                  <a:pt x="25552" y="619420"/>
                </a:cubicBezTo>
                <a:cubicBezTo>
                  <a:pt x="15498" y="682391"/>
                  <a:pt x="1210" y="813095"/>
                  <a:pt x="152" y="828970"/>
                </a:cubicBezTo>
                <a:cubicBezTo>
                  <a:pt x="-906" y="844845"/>
                  <a:pt x="3327" y="797749"/>
                  <a:pt x="19202" y="714670"/>
                </a:cubicBezTo>
                <a:cubicBezTo>
                  <a:pt x="35077" y="631591"/>
                  <a:pt x="81644" y="428920"/>
                  <a:pt x="95402" y="330495"/>
                </a:cubicBezTo>
                <a:cubicBezTo>
                  <a:pt x="109160" y="232070"/>
                  <a:pt x="101223" y="151637"/>
                  <a:pt x="101752" y="124120"/>
                </a:cubicBezTo>
                <a:cubicBezTo>
                  <a:pt x="102281" y="96603"/>
                  <a:pt x="94873" y="189737"/>
                  <a:pt x="98577" y="165395"/>
                </a:cubicBezTo>
                <a:cubicBezTo>
                  <a:pt x="102281" y="141053"/>
                  <a:pt x="149906" y="7174"/>
                  <a:pt x="152552" y="2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 171">
            <a:extLst>
              <a:ext uri="{FF2B5EF4-FFF2-40B4-BE49-F238E27FC236}">
                <a16:creationId xmlns:a16="http://schemas.microsoft.com/office/drawing/2014/main" id="{5F53C01F-A41C-2E63-E491-592BF02AC74B}"/>
              </a:ext>
            </a:extLst>
          </p:cNvPr>
          <p:cNvSpPr/>
          <p:nvPr/>
        </p:nvSpPr>
        <p:spPr>
          <a:xfrm>
            <a:off x="5805488" y="4857712"/>
            <a:ext cx="204789" cy="894167"/>
          </a:xfrm>
          <a:custGeom>
            <a:avLst/>
            <a:gdLst>
              <a:gd name="connsiteX0" fmla="*/ 204787 w 204789"/>
              <a:gd name="connsiteY0" fmla="*/ 38 h 894167"/>
              <a:gd name="connsiteX1" fmla="*/ 128587 w 204789"/>
              <a:gd name="connsiteY1" fmla="*/ 34963 h 894167"/>
              <a:gd name="connsiteX2" fmla="*/ 138112 w 204789"/>
              <a:gd name="connsiteY2" fmla="*/ 88938 h 894167"/>
              <a:gd name="connsiteX3" fmla="*/ 96837 w 204789"/>
              <a:gd name="connsiteY3" fmla="*/ 266738 h 894167"/>
              <a:gd name="connsiteX4" fmla="*/ 11112 w 204789"/>
              <a:gd name="connsiteY4" fmla="*/ 847763 h 894167"/>
              <a:gd name="connsiteX5" fmla="*/ 14287 w 204789"/>
              <a:gd name="connsiteY5" fmla="*/ 787438 h 894167"/>
              <a:gd name="connsiteX6" fmla="*/ 131762 w 204789"/>
              <a:gd name="connsiteY6" fmla="*/ 225463 h 894167"/>
              <a:gd name="connsiteX7" fmla="*/ 163512 w 204789"/>
              <a:gd name="connsiteY7" fmla="*/ 142913 h 894167"/>
              <a:gd name="connsiteX8" fmla="*/ 150812 w 204789"/>
              <a:gd name="connsiteY8" fmla="*/ 181013 h 894167"/>
              <a:gd name="connsiteX9" fmla="*/ 131762 w 204789"/>
              <a:gd name="connsiteY9" fmla="*/ 41313 h 894167"/>
              <a:gd name="connsiteX10" fmla="*/ 204787 w 204789"/>
              <a:gd name="connsiteY10" fmla="*/ 38 h 894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4789" h="894167">
                <a:moveTo>
                  <a:pt x="204787" y="38"/>
                </a:moveTo>
                <a:cubicBezTo>
                  <a:pt x="204258" y="-1020"/>
                  <a:pt x="139699" y="20147"/>
                  <a:pt x="128587" y="34963"/>
                </a:cubicBezTo>
                <a:cubicBezTo>
                  <a:pt x="117475" y="49779"/>
                  <a:pt x="143404" y="50309"/>
                  <a:pt x="138112" y="88938"/>
                </a:cubicBezTo>
                <a:cubicBezTo>
                  <a:pt x="132820" y="127567"/>
                  <a:pt x="118004" y="140267"/>
                  <a:pt x="96837" y="266738"/>
                </a:cubicBezTo>
                <a:cubicBezTo>
                  <a:pt x="75670" y="393209"/>
                  <a:pt x="24870" y="760980"/>
                  <a:pt x="11112" y="847763"/>
                </a:cubicBezTo>
                <a:cubicBezTo>
                  <a:pt x="-2646" y="934546"/>
                  <a:pt x="-5821" y="891155"/>
                  <a:pt x="14287" y="787438"/>
                </a:cubicBezTo>
                <a:cubicBezTo>
                  <a:pt x="34395" y="683721"/>
                  <a:pt x="106891" y="332884"/>
                  <a:pt x="131762" y="225463"/>
                </a:cubicBezTo>
                <a:cubicBezTo>
                  <a:pt x="156633" y="118042"/>
                  <a:pt x="160337" y="150321"/>
                  <a:pt x="163512" y="142913"/>
                </a:cubicBezTo>
                <a:cubicBezTo>
                  <a:pt x="166687" y="135505"/>
                  <a:pt x="156104" y="197946"/>
                  <a:pt x="150812" y="181013"/>
                </a:cubicBezTo>
                <a:cubicBezTo>
                  <a:pt x="145520" y="164080"/>
                  <a:pt x="128587" y="67771"/>
                  <a:pt x="131762" y="41313"/>
                </a:cubicBezTo>
                <a:cubicBezTo>
                  <a:pt x="134937" y="14855"/>
                  <a:pt x="205316" y="1096"/>
                  <a:pt x="204787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 172">
            <a:extLst>
              <a:ext uri="{FF2B5EF4-FFF2-40B4-BE49-F238E27FC236}">
                <a16:creationId xmlns:a16="http://schemas.microsoft.com/office/drawing/2014/main" id="{31D2576B-31B3-2969-3A63-0AA262E91753}"/>
              </a:ext>
            </a:extLst>
          </p:cNvPr>
          <p:cNvSpPr/>
          <p:nvPr/>
        </p:nvSpPr>
        <p:spPr>
          <a:xfrm>
            <a:off x="4406897" y="5845123"/>
            <a:ext cx="650878" cy="120702"/>
          </a:xfrm>
          <a:custGeom>
            <a:avLst/>
            <a:gdLst>
              <a:gd name="connsiteX0" fmla="*/ 650878 w 650878"/>
              <a:gd name="connsiteY0" fmla="*/ 120702 h 120702"/>
              <a:gd name="connsiteX1" fmla="*/ 409578 w 650878"/>
              <a:gd name="connsiteY1" fmla="*/ 76252 h 120702"/>
              <a:gd name="connsiteX2" fmla="*/ 139703 w 650878"/>
              <a:gd name="connsiteY2" fmla="*/ 31802 h 120702"/>
              <a:gd name="connsiteX3" fmla="*/ 161928 w 650878"/>
              <a:gd name="connsiteY3" fmla="*/ 34977 h 120702"/>
              <a:gd name="connsiteX4" fmla="*/ 101603 w 650878"/>
              <a:gd name="connsiteY4" fmla="*/ 41327 h 120702"/>
              <a:gd name="connsiteX5" fmla="*/ 69853 w 650878"/>
              <a:gd name="connsiteY5" fmla="*/ 95302 h 120702"/>
              <a:gd name="connsiteX6" fmla="*/ 3 w 650878"/>
              <a:gd name="connsiteY6" fmla="*/ 108002 h 120702"/>
              <a:gd name="connsiteX7" fmla="*/ 66678 w 650878"/>
              <a:gd name="connsiteY7" fmla="*/ 66727 h 120702"/>
              <a:gd name="connsiteX8" fmla="*/ 66678 w 650878"/>
              <a:gd name="connsiteY8" fmla="*/ 28627 h 120702"/>
              <a:gd name="connsiteX9" fmla="*/ 215903 w 650878"/>
              <a:gd name="connsiteY9" fmla="*/ 38152 h 120702"/>
              <a:gd name="connsiteX10" fmla="*/ 171453 w 650878"/>
              <a:gd name="connsiteY10" fmla="*/ 52 h 120702"/>
              <a:gd name="connsiteX11" fmla="*/ 327028 w 650878"/>
              <a:gd name="connsiteY11" fmla="*/ 47677 h 120702"/>
              <a:gd name="connsiteX12" fmla="*/ 650878 w 650878"/>
              <a:gd name="connsiteY12" fmla="*/ 120702 h 120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50878" h="120702">
                <a:moveTo>
                  <a:pt x="650878" y="120702"/>
                </a:moveTo>
                <a:lnTo>
                  <a:pt x="409578" y="76252"/>
                </a:lnTo>
                <a:lnTo>
                  <a:pt x="139703" y="31802"/>
                </a:lnTo>
                <a:cubicBezTo>
                  <a:pt x="98428" y="24923"/>
                  <a:pt x="168278" y="33389"/>
                  <a:pt x="161928" y="34977"/>
                </a:cubicBezTo>
                <a:cubicBezTo>
                  <a:pt x="155578" y="36564"/>
                  <a:pt x="116949" y="31273"/>
                  <a:pt x="101603" y="41327"/>
                </a:cubicBezTo>
                <a:cubicBezTo>
                  <a:pt x="86257" y="51381"/>
                  <a:pt x="86786" y="84190"/>
                  <a:pt x="69853" y="95302"/>
                </a:cubicBezTo>
                <a:cubicBezTo>
                  <a:pt x="52920" y="106414"/>
                  <a:pt x="532" y="112764"/>
                  <a:pt x="3" y="108002"/>
                </a:cubicBezTo>
                <a:cubicBezTo>
                  <a:pt x="-526" y="103239"/>
                  <a:pt x="55566" y="79956"/>
                  <a:pt x="66678" y="66727"/>
                </a:cubicBezTo>
                <a:cubicBezTo>
                  <a:pt x="77790" y="53498"/>
                  <a:pt x="41807" y="33389"/>
                  <a:pt x="66678" y="28627"/>
                </a:cubicBezTo>
                <a:cubicBezTo>
                  <a:pt x="91549" y="23865"/>
                  <a:pt x="198440" y="42915"/>
                  <a:pt x="215903" y="38152"/>
                </a:cubicBezTo>
                <a:cubicBezTo>
                  <a:pt x="233366" y="33389"/>
                  <a:pt x="152932" y="-1535"/>
                  <a:pt x="171453" y="52"/>
                </a:cubicBezTo>
                <a:cubicBezTo>
                  <a:pt x="189974" y="1639"/>
                  <a:pt x="245007" y="29685"/>
                  <a:pt x="327028" y="47677"/>
                </a:cubicBezTo>
                <a:cubicBezTo>
                  <a:pt x="409049" y="65669"/>
                  <a:pt x="536313" y="86835"/>
                  <a:pt x="650878" y="1207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 173">
            <a:extLst>
              <a:ext uri="{FF2B5EF4-FFF2-40B4-BE49-F238E27FC236}">
                <a16:creationId xmlns:a16="http://schemas.microsoft.com/office/drawing/2014/main" id="{7A18D5C7-0D8C-6F34-0B1E-ADC49E10A1B1}"/>
              </a:ext>
            </a:extLst>
          </p:cNvPr>
          <p:cNvSpPr/>
          <p:nvPr/>
        </p:nvSpPr>
        <p:spPr>
          <a:xfrm>
            <a:off x="5883258" y="4900778"/>
            <a:ext cx="216746" cy="773483"/>
          </a:xfrm>
          <a:custGeom>
            <a:avLst/>
            <a:gdLst>
              <a:gd name="connsiteX0" fmla="*/ 215917 w 216746"/>
              <a:gd name="connsiteY0" fmla="*/ 1422 h 773483"/>
              <a:gd name="connsiteX1" fmla="*/ 149242 w 216746"/>
              <a:gd name="connsiteY1" fmla="*/ 29997 h 773483"/>
              <a:gd name="connsiteX2" fmla="*/ 117492 w 216746"/>
              <a:gd name="connsiteY2" fmla="*/ 115722 h 773483"/>
              <a:gd name="connsiteX3" fmla="*/ 130192 w 216746"/>
              <a:gd name="connsiteY3" fmla="*/ 115722 h 773483"/>
              <a:gd name="connsiteX4" fmla="*/ 63517 w 216746"/>
              <a:gd name="connsiteY4" fmla="*/ 172872 h 773483"/>
              <a:gd name="connsiteX5" fmla="*/ 31767 w 216746"/>
              <a:gd name="connsiteY5" fmla="*/ 322097 h 773483"/>
              <a:gd name="connsiteX6" fmla="*/ 44467 w 216746"/>
              <a:gd name="connsiteY6" fmla="*/ 261772 h 773483"/>
              <a:gd name="connsiteX7" fmla="*/ 6367 w 216746"/>
              <a:gd name="connsiteY7" fmla="*/ 515772 h 773483"/>
              <a:gd name="connsiteX8" fmla="*/ 19067 w 216746"/>
              <a:gd name="connsiteY8" fmla="*/ 557047 h 773483"/>
              <a:gd name="connsiteX9" fmla="*/ 17 w 216746"/>
              <a:gd name="connsiteY9" fmla="*/ 769772 h 773483"/>
              <a:gd name="connsiteX10" fmla="*/ 15892 w 216746"/>
              <a:gd name="connsiteY10" fmla="*/ 680872 h 773483"/>
              <a:gd name="connsiteX11" fmla="*/ 28592 w 216746"/>
              <a:gd name="connsiteY11" fmla="*/ 534822 h 773483"/>
              <a:gd name="connsiteX12" fmla="*/ 31767 w 216746"/>
              <a:gd name="connsiteY12" fmla="*/ 299872 h 773483"/>
              <a:gd name="connsiteX13" fmla="*/ 31767 w 216746"/>
              <a:gd name="connsiteY13" fmla="*/ 306222 h 773483"/>
              <a:gd name="connsiteX14" fmla="*/ 111142 w 216746"/>
              <a:gd name="connsiteY14" fmla="*/ 33172 h 773483"/>
              <a:gd name="connsiteX15" fmla="*/ 98442 w 216746"/>
              <a:gd name="connsiteY15" fmla="*/ 68097 h 773483"/>
              <a:gd name="connsiteX16" fmla="*/ 215917 w 216746"/>
              <a:gd name="connsiteY16" fmla="*/ 1422 h 773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16746" h="773483">
                <a:moveTo>
                  <a:pt x="215917" y="1422"/>
                </a:moveTo>
                <a:cubicBezTo>
                  <a:pt x="224384" y="-4928"/>
                  <a:pt x="165646" y="10947"/>
                  <a:pt x="149242" y="29997"/>
                </a:cubicBezTo>
                <a:cubicBezTo>
                  <a:pt x="132838" y="49047"/>
                  <a:pt x="117492" y="115722"/>
                  <a:pt x="117492" y="115722"/>
                </a:cubicBezTo>
                <a:cubicBezTo>
                  <a:pt x="114317" y="130009"/>
                  <a:pt x="139188" y="106197"/>
                  <a:pt x="130192" y="115722"/>
                </a:cubicBezTo>
                <a:cubicBezTo>
                  <a:pt x="121196" y="125247"/>
                  <a:pt x="79921" y="138476"/>
                  <a:pt x="63517" y="172872"/>
                </a:cubicBezTo>
                <a:cubicBezTo>
                  <a:pt x="47113" y="207268"/>
                  <a:pt x="34942" y="307280"/>
                  <a:pt x="31767" y="322097"/>
                </a:cubicBezTo>
                <a:cubicBezTo>
                  <a:pt x="28592" y="336914"/>
                  <a:pt x="48700" y="229493"/>
                  <a:pt x="44467" y="261772"/>
                </a:cubicBezTo>
                <a:cubicBezTo>
                  <a:pt x="40234" y="294051"/>
                  <a:pt x="10600" y="466560"/>
                  <a:pt x="6367" y="515772"/>
                </a:cubicBezTo>
                <a:cubicBezTo>
                  <a:pt x="2134" y="564985"/>
                  <a:pt x="20125" y="514714"/>
                  <a:pt x="19067" y="557047"/>
                </a:cubicBezTo>
                <a:cubicBezTo>
                  <a:pt x="18009" y="599380"/>
                  <a:pt x="546" y="749135"/>
                  <a:pt x="17" y="769772"/>
                </a:cubicBezTo>
                <a:cubicBezTo>
                  <a:pt x="-512" y="790409"/>
                  <a:pt x="11129" y="720030"/>
                  <a:pt x="15892" y="680872"/>
                </a:cubicBezTo>
                <a:cubicBezTo>
                  <a:pt x="20654" y="641714"/>
                  <a:pt x="25946" y="598322"/>
                  <a:pt x="28592" y="534822"/>
                </a:cubicBezTo>
                <a:cubicBezTo>
                  <a:pt x="31238" y="471322"/>
                  <a:pt x="31238" y="337972"/>
                  <a:pt x="31767" y="299872"/>
                </a:cubicBezTo>
                <a:cubicBezTo>
                  <a:pt x="32296" y="261772"/>
                  <a:pt x="18538" y="350672"/>
                  <a:pt x="31767" y="306222"/>
                </a:cubicBezTo>
                <a:cubicBezTo>
                  <a:pt x="44996" y="261772"/>
                  <a:pt x="100029" y="72860"/>
                  <a:pt x="111142" y="33172"/>
                </a:cubicBezTo>
                <a:cubicBezTo>
                  <a:pt x="122254" y="-6516"/>
                  <a:pt x="86800" y="71272"/>
                  <a:pt x="98442" y="68097"/>
                </a:cubicBezTo>
                <a:cubicBezTo>
                  <a:pt x="110084" y="64922"/>
                  <a:pt x="207450" y="7772"/>
                  <a:pt x="215917" y="14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 174">
            <a:extLst>
              <a:ext uri="{FF2B5EF4-FFF2-40B4-BE49-F238E27FC236}">
                <a16:creationId xmlns:a16="http://schemas.microsoft.com/office/drawing/2014/main" id="{786E128B-D9BF-5759-1453-D4A96A95A84A}"/>
              </a:ext>
            </a:extLst>
          </p:cNvPr>
          <p:cNvSpPr/>
          <p:nvPr/>
        </p:nvSpPr>
        <p:spPr>
          <a:xfrm>
            <a:off x="5756705" y="4871885"/>
            <a:ext cx="212618" cy="249351"/>
          </a:xfrm>
          <a:custGeom>
            <a:avLst/>
            <a:gdLst>
              <a:gd name="connsiteX0" fmla="*/ 212295 w 212618"/>
              <a:gd name="connsiteY0" fmla="*/ 1740 h 249351"/>
              <a:gd name="connsiteX1" fmla="*/ 44020 w 212618"/>
              <a:gd name="connsiteY1" fmla="*/ 17615 h 249351"/>
              <a:gd name="connsiteX2" fmla="*/ 148795 w 212618"/>
              <a:gd name="connsiteY2" fmla="*/ 8090 h 249351"/>
              <a:gd name="connsiteX3" fmla="*/ 34495 w 212618"/>
              <a:gd name="connsiteY3" fmla="*/ 43015 h 249351"/>
              <a:gd name="connsiteX4" fmla="*/ 2745 w 212618"/>
              <a:gd name="connsiteY4" fmla="*/ 246215 h 249351"/>
              <a:gd name="connsiteX5" fmla="*/ 2745 w 212618"/>
              <a:gd name="connsiteY5" fmla="*/ 157315 h 249351"/>
              <a:gd name="connsiteX6" fmla="*/ 12270 w 212618"/>
              <a:gd name="connsiteY6" fmla="*/ 33490 h 249351"/>
              <a:gd name="connsiteX7" fmla="*/ 120220 w 212618"/>
              <a:gd name="connsiteY7" fmla="*/ 1740 h 249351"/>
              <a:gd name="connsiteX8" fmla="*/ 88470 w 212618"/>
              <a:gd name="connsiteY8" fmla="*/ 4915 h 249351"/>
              <a:gd name="connsiteX9" fmla="*/ 212295 w 212618"/>
              <a:gd name="connsiteY9" fmla="*/ 1740 h 249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2618" h="249351">
                <a:moveTo>
                  <a:pt x="212295" y="1740"/>
                </a:moveTo>
                <a:cubicBezTo>
                  <a:pt x="204887" y="3857"/>
                  <a:pt x="44020" y="17615"/>
                  <a:pt x="44020" y="17615"/>
                </a:cubicBezTo>
                <a:cubicBezTo>
                  <a:pt x="33437" y="18673"/>
                  <a:pt x="150382" y="3857"/>
                  <a:pt x="148795" y="8090"/>
                </a:cubicBezTo>
                <a:cubicBezTo>
                  <a:pt x="147208" y="12323"/>
                  <a:pt x="58837" y="3328"/>
                  <a:pt x="34495" y="43015"/>
                </a:cubicBezTo>
                <a:cubicBezTo>
                  <a:pt x="10153" y="82703"/>
                  <a:pt x="8037" y="227165"/>
                  <a:pt x="2745" y="246215"/>
                </a:cubicBezTo>
                <a:cubicBezTo>
                  <a:pt x="-2547" y="265265"/>
                  <a:pt x="1158" y="192769"/>
                  <a:pt x="2745" y="157315"/>
                </a:cubicBezTo>
                <a:cubicBezTo>
                  <a:pt x="4332" y="121861"/>
                  <a:pt x="-7309" y="59419"/>
                  <a:pt x="12270" y="33490"/>
                </a:cubicBezTo>
                <a:cubicBezTo>
                  <a:pt x="31849" y="7561"/>
                  <a:pt x="107520" y="6503"/>
                  <a:pt x="120220" y="1740"/>
                </a:cubicBezTo>
                <a:cubicBezTo>
                  <a:pt x="132920" y="-3023"/>
                  <a:pt x="79474" y="3328"/>
                  <a:pt x="88470" y="4915"/>
                </a:cubicBezTo>
                <a:cubicBezTo>
                  <a:pt x="97466" y="6502"/>
                  <a:pt x="219703" y="-377"/>
                  <a:pt x="212295" y="17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 175">
            <a:extLst>
              <a:ext uri="{FF2B5EF4-FFF2-40B4-BE49-F238E27FC236}">
                <a16:creationId xmlns:a16="http://schemas.microsoft.com/office/drawing/2014/main" id="{D93D32AE-4F77-0958-BD0B-06143BEFDCF2}"/>
              </a:ext>
            </a:extLst>
          </p:cNvPr>
          <p:cNvSpPr/>
          <p:nvPr/>
        </p:nvSpPr>
        <p:spPr>
          <a:xfrm>
            <a:off x="5795429" y="4901516"/>
            <a:ext cx="61403" cy="302995"/>
          </a:xfrm>
          <a:custGeom>
            <a:avLst/>
            <a:gdLst>
              <a:gd name="connsiteX0" fmla="*/ 59271 w 61403"/>
              <a:gd name="connsiteY0" fmla="*/ 684 h 302995"/>
              <a:gd name="connsiteX1" fmla="*/ 52921 w 61403"/>
              <a:gd name="connsiteY1" fmla="*/ 83234 h 302995"/>
              <a:gd name="connsiteX2" fmla="*/ 2121 w 61403"/>
              <a:gd name="connsiteY2" fmla="*/ 302309 h 302995"/>
              <a:gd name="connsiteX3" fmla="*/ 11646 w 61403"/>
              <a:gd name="connsiteY3" fmla="*/ 149909 h 302995"/>
              <a:gd name="connsiteX4" fmla="*/ 30696 w 61403"/>
              <a:gd name="connsiteY4" fmla="*/ 83234 h 302995"/>
              <a:gd name="connsiteX5" fmla="*/ 30696 w 61403"/>
              <a:gd name="connsiteY5" fmla="*/ 121334 h 302995"/>
              <a:gd name="connsiteX6" fmla="*/ 59271 w 61403"/>
              <a:gd name="connsiteY6" fmla="*/ 684 h 302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403" h="302995">
                <a:moveTo>
                  <a:pt x="59271" y="684"/>
                </a:moveTo>
                <a:cubicBezTo>
                  <a:pt x="62975" y="-5666"/>
                  <a:pt x="62446" y="32963"/>
                  <a:pt x="52921" y="83234"/>
                </a:cubicBezTo>
                <a:cubicBezTo>
                  <a:pt x="43396" y="133505"/>
                  <a:pt x="9000" y="291197"/>
                  <a:pt x="2121" y="302309"/>
                </a:cubicBezTo>
                <a:cubicBezTo>
                  <a:pt x="-4758" y="313421"/>
                  <a:pt x="6883" y="186422"/>
                  <a:pt x="11646" y="149909"/>
                </a:cubicBezTo>
                <a:cubicBezTo>
                  <a:pt x="16408" y="113397"/>
                  <a:pt x="27521" y="87996"/>
                  <a:pt x="30696" y="83234"/>
                </a:cubicBezTo>
                <a:cubicBezTo>
                  <a:pt x="33871" y="78472"/>
                  <a:pt x="26463" y="136151"/>
                  <a:pt x="30696" y="121334"/>
                </a:cubicBezTo>
                <a:cubicBezTo>
                  <a:pt x="34929" y="106517"/>
                  <a:pt x="55567" y="7034"/>
                  <a:pt x="59271" y="6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 168">
            <a:extLst>
              <a:ext uri="{FF2B5EF4-FFF2-40B4-BE49-F238E27FC236}">
                <a16:creationId xmlns:a16="http://schemas.microsoft.com/office/drawing/2014/main" id="{03C08084-DBFE-39B9-25F8-4486EEA68F6F}"/>
              </a:ext>
            </a:extLst>
          </p:cNvPr>
          <p:cNvSpPr/>
          <p:nvPr/>
        </p:nvSpPr>
        <p:spPr>
          <a:xfrm>
            <a:off x="7447855" y="7124010"/>
            <a:ext cx="473679" cy="467297"/>
          </a:xfrm>
          <a:custGeom>
            <a:avLst/>
            <a:gdLst>
              <a:gd name="connsiteX0" fmla="*/ 695 w 473679"/>
              <a:gd name="connsiteY0" fmla="*/ 690 h 467297"/>
              <a:gd name="connsiteX1" fmla="*/ 334070 w 473679"/>
              <a:gd name="connsiteY1" fmla="*/ 283265 h 467297"/>
              <a:gd name="connsiteX2" fmla="*/ 175320 w 473679"/>
              <a:gd name="connsiteY2" fmla="*/ 156265 h 467297"/>
              <a:gd name="connsiteX3" fmla="*/ 410270 w 473679"/>
              <a:gd name="connsiteY3" fmla="*/ 330890 h 467297"/>
              <a:gd name="connsiteX4" fmla="*/ 470595 w 473679"/>
              <a:gd name="connsiteY4" fmla="*/ 464240 h 467297"/>
              <a:gd name="connsiteX5" fmla="*/ 445195 w 473679"/>
              <a:gd name="connsiteY5" fmla="*/ 413440 h 467297"/>
              <a:gd name="connsiteX6" fmla="*/ 280095 w 473679"/>
              <a:gd name="connsiteY6" fmla="*/ 289615 h 467297"/>
              <a:gd name="connsiteX7" fmla="*/ 349945 w 473679"/>
              <a:gd name="connsiteY7" fmla="*/ 337240 h 467297"/>
              <a:gd name="connsiteX8" fmla="*/ 248345 w 473679"/>
              <a:gd name="connsiteY8" fmla="*/ 207065 h 467297"/>
              <a:gd name="connsiteX9" fmla="*/ 695 w 473679"/>
              <a:gd name="connsiteY9" fmla="*/ 690 h 467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3679" h="467297">
                <a:moveTo>
                  <a:pt x="695" y="690"/>
                </a:moveTo>
                <a:cubicBezTo>
                  <a:pt x="14983" y="13390"/>
                  <a:pt x="304966" y="257336"/>
                  <a:pt x="334070" y="283265"/>
                </a:cubicBezTo>
                <a:cubicBezTo>
                  <a:pt x="363174" y="309194"/>
                  <a:pt x="162620" y="148328"/>
                  <a:pt x="175320" y="156265"/>
                </a:cubicBezTo>
                <a:cubicBezTo>
                  <a:pt x="188020" y="164202"/>
                  <a:pt x="361058" y="279561"/>
                  <a:pt x="410270" y="330890"/>
                </a:cubicBezTo>
                <a:cubicBezTo>
                  <a:pt x="459482" y="382219"/>
                  <a:pt x="464774" y="450482"/>
                  <a:pt x="470595" y="464240"/>
                </a:cubicBezTo>
                <a:cubicBezTo>
                  <a:pt x="476416" y="477998"/>
                  <a:pt x="476945" y="442544"/>
                  <a:pt x="445195" y="413440"/>
                </a:cubicBezTo>
                <a:cubicBezTo>
                  <a:pt x="413445" y="384336"/>
                  <a:pt x="295970" y="302315"/>
                  <a:pt x="280095" y="289615"/>
                </a:cubicBezTo>
                <a:cubicBezTo>
                  <a:pt x="264220" y="276915"/>
                  <a:pt x="355237" y="350998"/>
                  <a:pt x="349945" y="337240"/>
                </a:cubicBezTo>
                <a:cubicBezTo>
                  <a:pt x="344653" y="323482"/>
                  <a:pt x="300203" y="259982"/>
                  <a:pt x="248345" y="207065"/>
                </a:cubicBezTo>
                <a:cubicBezTo>
                  <a:pt x="196487" y="154148"/>
                  <a:pt x="-13593" y="-12010"/>
                  <a:pt x="695" y="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 176">
            <a:extLst>
              <a:ext uri="{FF2B5EF4-FFF2-40B4-BE49-F238E27FC236}">
                <a16:creationId xmlns:a16="http://schemas.microsoft.com/office/drawing/2014/main" id="{0F342376-48F5-4D26-DEA2-A9A8B6DE13AE}"/>
              </a:ext>
            </a:extLst>
          </p:cNvPr>
          <p:cNvSpPr/>
          <p:nvPr/>
        </p:nvSpPr>
        <p:spPr>
          <a:xfrm>
            <a:off x="8038298" y="7684440"/>
            <a:ext cx="347729" cy="389615"/>
          </a:xfrm>
          <a:custGeom>
            <a:avLst/>
            <a:gdLst>
              <a:gd name="connsiteX0" fmla="*/ 802 w 347729"/>
              <a:gd name="connsiteY0" fmla="*/ 2235 h 389615"/>
              <a:gd name="connsiteX1" fmla="*/ 159552 w 347729"/>
              <a:gd name="connsiteY1" fmla="*/ 208610 h 389615"/>
              <a:gd name="connsiteX2" fmla="*/ 232577 w 347729"/>
              <a:gd name="connsiteY2" fmla="*/ 297510 h 389615"/>
              <a:gd name="connsiteX3" fmla="*/ 346877 w 347729"/>
              <a:gd name="connsiteY3" fmla="*/ 389585 h 389615"/>
              <a:gd name="connsiteX4" fmla="*/ 277027 w 347729"/>
              <a:gd name="connsiteY4" fmla="*/ 307035 h 389615"/>
              <a:gd name="connsiteX5" fmla="*/ 137327 w 347729"/>
              <a:gd name="connsiteY5" fmla="*/ 243535 h 389615"/>
              <a:gd name="connsiteX6" fmla="*/ 165902 w 347729"/>
              <a:gd name="connsiteY6" fmla="*/ 246710 h 389615"/>
              <a:gd name="connsiteX7" fmla="*/ 99227 w 347729"/>
              <a:gd name="connsiteY7" fmla="*/ 107010 h 389615"/>
              <a:gd name="connsiteX8" fmla="*/ 802 w 347729"/>
              <a:gd name="connsiteY8" fmla="*/ 2235 h 389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7729" h="389615">
                <a:moveTo>
                  <a:pt x="802" y="2235"/>
                </a:moveTo>
                <a:cubicBezTo>
                  <a:pt x="10856" y="19168"/>
                  <a:pt x="120923" y="159398"/>
                  <a:pt x="159552" y="208610"/>
                </a:cubicBezTo>
                <a:cubicBezTo>
                  <a:pt x="198181" y="257823"/>
                  <a:pt x="201356" y="267348"/>
                  <a:pt x="232577" y="297510"/>
                </a:cubicBezTo>
                <a:cubicBezTo>
                  <a:pt x="263798" y="327672"/>
                  <a:pt x="339469" y="387998"/>
                  <a:pt x="346877" y="389585"/>
                </a:cubicBezTo>
                <a:cubicBezTo>
                  <a:pt x="354285" y="391172"/>
                  <a:pt x="311952" y="331377"/>
                  <a:pt x="277027" y="307035"/>
                </a:cubicBezTo>
                <a:cubicBezTo>
                  <a:pt x="242102" y="282693"/>
                  <a:pt x="155848" y="253589"/>
                  <a:pt x="137327" y="243535"/>
                </a:cubicBezTo>
                <a:cubicBezTo>
                  <a:pt x="118806" y="233481"/>
                  <a:pt x="172252" y="269464"/>
                  <a:pt x="165902" y="246710"/>
                </a:cubicBezTo>
                <a:cubicBezTo>
                  <a:pt x="159552" y="223956"/>
                  <a:pt x="120394" y="145110"/>
                  <a:pt x="99227" y="107010"/>
                </a:cubicBezTo>
                <a:cubicBezTo>
                  <a:pt x="78060" y="68910"/>
                  <a:pt x="-9252" y="-14698"/>
                  <a:pt x="802" y="2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 177">
            <a:extLst>
              <a:ext uri="{FF2B5EF4-FFF2-40B4-BE49-F238E27FC236}">
                <a16:creationId xmlns:a16="http://schemas.microsoft.com/office/drawing/2014/main" id="{F1D1FA30-21FD-C7BC-AD84-84772D9BBEC1}"/>
              </a:ext>
            </a:extLst>
          </p:cNvPr>
          <p:cNvSpPr/>
          <p:nvPr/>
        </p:nvSpPr>
        <p:spPr>
          <a:xfrm>
            <a:off x="7890729" y="7746075"/>
            <a:ext cx="476767" cy="353354"/>
          </a:xfrm>
          <a:custGeom>
            <a:avLst/>
            <a:gdLst>
              <a:gd name="connsiteX0" fmla="*/ 2321 w 476767"/>
              <a:gd name="connsiteY0" fmla="*/ 925 h 353354"/>
              <a:gd name="connsiteX1" fmla="*/ 243621 w 476767"/>
              <a:gd name="connsiteY1" fmla="*/ 175550 h 353354"/>
              <a:gd name="connsiteX2" fmla="*/ 437296 w 476767"/>
              <a:gd name="connsiteY2" fmla="*/ 280325 h 353354"/>
              <a:gd name="connsiteX3" fmla="*/ 475396 w 476767"/>
              <a:gd name="connsiteY3" fmla="*/ 353350 h 353354"/>
              <a:gd name="connsiteX4" fmla="*/ 411896 w 476767"/>
              <a:gd name="connsiteY4" fmla="*/ 277150 h 353354"/>
              <a:gd name="connsiteX5" fmla="*/ 275371 w 476767"/>
              <a:gd name="connsiteY5" fmla="*/ 181900 h 353354"/>
              <a:gd name="connsiteX6" fmla="*/ 129321 w 476767"/>
              <a:gd name="connsiteY6" fmla="*/ 108875 h 353354"/>
              <a:gd name="connsiteX7" fmla="*/ 2321 w 476767"/>
              <a:gd name="connsiteY7" fmla="*/ 925 h 35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6767" h="353354">
                <a:moveTo>
                  <a:pt x="2321" y="925"/>
                </a:moveTo>
                <a:cubicBezTo>
                  <a:pt x="21371" y="12037"/>
                  <a:pt x="171125" y="128983"/>
                  <a:pt x="243621" y="175550"/>
                </a:cubicBezTo>
                <a:cubicBezTo>
                  <a:pt x="316117" y="222117"/>
                  <a:pt x="398667" y="250692"/>
                  <a:pt x="437296" y="280325"/>
                </a:cubicBezTo>
                <a:cubicBezTo>
                  <a:pt x="475925" y="309958"/>
                  <a:pt x="479629" y="353879"/>
                  <a:pt x="475396" y="353350"/>
                </a:cubicBezTo>
                <a:cubicBezTo>
                  <a:pt x="471163" y="352821"/>
                  <a:pt x="445234" y="305725"/>
                  <a:pt x="411896" y="277150"/>
                </a:cubicBezTo>
                <a:cubicBezTo>
                  <a:pt x="378559" y="248575"/>
                  <a:pt x="322467" y="209946"/>
                  <a:pt x="275371" y="181900"/>
                </a:cubicBezTo>
                <a:cubicBezTo>
                  <a:pt x="228275" y="153854"/>
                  <a:pt x="172183" y="135862"/>
                  <a:pt x="129321" y="108875"/>
                </a:cubicBezTo>
                <a:cubicBezTo>
                  <a:pt x="86459" y="81888"/>
                  <a:pt x="-16729" y="-10187"/>
                  <a:pt x="2321" y="9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 178">
            <a:extLst>
              <a:ext uri="{FF2B5EF4-FFF2-40B4-BE49-F238E27FC236}">
                <a16:creationId xmlns:a16="http://schemas.microsoft.com/office/drawing/2014/main" id="{49F9BDE8-80C1-5101-5BFC-369AC6ECC2E5}"/>
              </a:ext>
            </a:extLst>
          </p:cNvPr>
          <p:cNvSpPr/>
          <p:nvPr/>
        </p:nvSpPr>
        <p:spPr>
          <a:xfrm>
            <a:off x="8308124" y="8074349"/>
            <a:ext cx="95514" cy="268413"/>
          </a:xfrm>
          <a:custGeom>
            <a:avLst/>
            <a:gdLst>
              <a:gd name="connsiteX0" fmla="*/ 70701 w 95514"/>
              <a:gd name="connsiteY0" fmla="*/ 6026 h 268413"/>
              <a:gd name="connsiteX1" fmla="*/ 4026 w 95514"/>
              <a:gd name="connsiteY1" fmla="*/ 260026 h 268413"/>
              <a:gd name="connsiteX2" fmla="*/ 16726 w 95514"/>
              <a:gd name="connsiteY2" fmla="*/ 193351 h 268413"/>
              <a:gd name="connsiteX3" fmla="*/ 92926 w 95514"/>
              <a:gd name="connsiteY3" fmla="*/ 53651 h 268413"/>
              <a:gd name="connsiteX4" fmla="*/ 77051 w 95514"/>
              <a:gd name="connsiteY4" fmla="*/ 75876 h 268413"/>
              <a:gd name="connsiteX5" fmla="*/ 70701 w 95514"/>
              <a:gd name="connsiteY5" fmla="*/ 6026 h 268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514" h="268413">
                <a:moveTo>
                  <a:pt x="70701" y="6026"/>
                </a:moveTo>
                <a:cubicBezTo>
                  <a:pt x="58530" y="36718"/>
                  <a:pt x="13022" y="228805"/>
                  <a:pt x="4026" y="260026"/>
                </a:cubicBezTo>
                <a:cubicBezTo>
                  <a:pt x="-4970" y="291247"/>
                  <a:pt x="1909" y="227747"/>
                  <a:pt x="16726" y="193351"/>
                </a:cubicBezTo>
                <a:cubicBezTo>
                  <a:pt x="31543" y="158955"/>
                  <a:pt x="82872" y="73230"/>
                  <a:pt x="92926" y="53651"/>
                </a:cubicBezTo>
                <a:cubicBezTo>
                  <a:pt x="102980" y="34072"/>
                  <a:pt x="80755" y="80109"/>
                  <a:pt x="77051" y="75876"/>
                </a:cubicBezTo>
                <a:cubicBezTo>
                  <a:pt x="73347" y="71643"/>
                  <a:pt x="82872" y="-24666"/>
                  <a:pt x="70701" y="60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 179">
            <a:extLst>
              <a:ext uri="{FF2B5EF4-FFF2-40B4-BE49-F238E27FC236}">
                <a16:creationId xmlns:a16="http://schemas.microsoft.com/office/drawing/2014/main" id="{C32E95FA-255D-80D4-4F97-96205E86DF14}"/>
              </a:ext>
            </a:extLst>
          </p:cNvPr>
          <p:cNvSpPr/>
          <p:nvPr/>
        </p:nvSpPr>
        <p:spPr>
          <a:xfrm>
            <a:off x="8378811" y="8175619"/>
            <a:ext cx="143484" cy="268272"/>
          </a:xfrm>
          <a:custGeom>
            <a:avLst/>
            <a:gdLst>
              <a:gd name="connsiteX0" fmla="*/ 14 w 143484"/>
              <a:gd name="connsiteY0" fmla="*/ 6 h 268272"/>
              <a:gd name="connsiteX1" fmla="*/ 66689 w 143484"/>
              <a:gd name="connsiteY1" fmla="*/ 152406 h 268272"/>
              <a:gd name="connsiteX2" fmla="*/ 142889 w 143484"/>
              <a:gd name="connsiteY2" fmla="*/ 266706 h 268272"/>
              <a:gd name="connsiteX3" fmla="*/ 98439 w 143484"/>
              <a:gd name="connsiteY3" fmla="*/ 212731 h 268272"/>
              <a:gd name="connsiteX4" fmla="*/ 31764 w 143484"/>
              <a:gd name="connsiteY4" fmla="*/ 127006 h 268272"/>
              <a:gd name="connsiteX5" fmla="*/ 60339 w 143484"/>
              <a:gd name="connsiteY5" fmla="*/ 146056 h 268272"/>
              <a:gd name="connsiteX6" fmla="*/ 14 w 143484"/>
              <a:gd name="connsiteY6" fmla="*/ 6 h 26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484" h="268272">
                <a:moveTo>
                  <a:pt x="14" y="6"/>
                </a:moveTo>
                <a:cubicBezTo>
                  <a:pt x="1072" y="1064"/>
                  <a:pt x="42877" y="107956"/>
                  <a:pt x="66689" y="152406"/>
                </a:cubicBezTo>
                <a:cubicBezTo>
                  <a:pt x="90501" y="196856"/>
                  <a:pt x="137597" y="256652"/>
                  <a:pt x="142889" y="266706"/>
                </a:cubicBezTo>
                <a:cubicBezTo>
                  <a:pt x="148181" y="276760"/>
                  <a:pt x="116960" y="236014"/>
                  <a:pt x="98439" y="212731"/>
                </a:cubicBezTo>
                <a:cubicBezTo>
                  <a:pt x="79918" y="189448"/>
                  <a:pt x="38114" y="138118"/>
                  <a:pt x="31764" y="127006"/>
                </a:cubicBezTo>
                <a:cubicBezTo>
                  <a:pt x="25414" y="115894"/>
                  <a:pt x="65631" y="159285"/>
                  <a:pt x="60339" y="146056"/>
                </a:cubicBezTo>
                <a:cubicBezTo>
                  <a:pt x="55047" y="132827"/>
                  <a:pt x="-1044" y="-1052"/>
                  <a:pt x="14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 180">
            <a:extLst>
              <a:ext uri="{FF2B5EF4-FFF2-40B4-BE49-F238E27FC236}">
                <a16:creationId xmlns:a16="http://schemas.microsoft.com/office/drawing/2014/main" id="{5706C570-BCC5-DF75-7B3C-965890FEA2BB}"/>
              </a:ext>
            </a:extLst>
          </p:cNvPr>
          <p:cNvSpPr/>
          <p:nvPr/>
        </p:nvSpPr>
        <p:spPr>
          <a:xfrm>
            <a:off x="8155790" y="8260971"/>
            <a:ext cx="340720" cy="197229"/>
          </a:xfrm>
          <a:custGeom>
            <a:avLst/>
            <a:gdLst>
              <a:gd name="connsiteX0" fmla="*/ 785 w 340720"/>
              <a:gd name="connsiteY0" fmla="*/ 379 h 197229"/>
              <a:gd name="connsiteX1" fmla="*/ 134135 w 340720"/>
              <a:gd name="connsiteY1" fmla="*/ 101979 h 197229"/>
              <a:gd name="connsiteX2" fmla="*/ 159535 w 340720"/>
              <a:gd name="connsiteY2" fmla="*/ 146429 h 197229"/>
              <a:gd name="connsiteX3" fmla="*/ 108735 w 340720"/>
              <a:gd name="connsiteY3" fmla="*/ 76579 h 197229"/>
              <a:gd name="connsiteX4" fmla="*/ 159535 w 340720"/>
              <a:gd name="connsiteY4" fmla="*/ 143254 h 197229"/>
              <a:gd name="connsiteX5" fmla="*/ 280185 w 340720"/>
              <a:gd name="connsiteY5" fmla="*/ 159129 h 197229"/>
              <a:gd name="connsiteX6" fmla="*/ 340510 w 340720"/>
              <a:gd name="connsiteY6" fmla="*/ 197229 h 197229"/>
              <a:gd name="connsiteX7" fmla="*/ 261135 w 340720"/>
              <a:gd name="connsiteY7" fmla="*/ 159129 h 197229"/>
              <a:gd name="connsiteX8" fmla="*/ 172235 w 340720"/>
              <a:gd name="connsiteY8" fmla="*/ 130554 h 197229"/>
              <a:gd name="connsiteX9" fmla="*/ 121435 w 340720"/>
              <a:gd name="connsiteY9" fmla="*/ 86104 h 197229"/>
              <a:gd name="connsiteX10" fmla="*/ 80160 w 340720"/>
              <a:gd name="connsiteY10" fmla="*/ 67054 h 197229"/>
              <a:gd name="connsiteX11" fmla="*/ 785 w 340720"/>
              <a:gd name="connsiteY11" fmla="*/ 379 h 197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0720" h="197229">
                <a:moveTo>
                  <a:pt x="785" y="379"/>
                </a:moveTo>
                <a:cubicBezTo>
                  <a:pt x="9781" y="6200"/>
                  <a:pt x="107677" y="77637"/>
                  <a:pt x="134135" y="101979"/>
                </a:cubicBezTo>
                <a:cubicBezTo>
                  <a:pt x="160593" y="126321"/>
                  <a:pt x="163768" y="150662"/>
                  <a:pt x="159535" y="146429"/>
                </a:cubicBezTo>
                <a:cubicBezTo>
                  <a:pt x="155302" y="142196"/>
                  <a:pt x="108735" y="77108"/>
                  <a:pt x="108735" y="76579"/>
                </a:cubicBezTo>
                <a:cubicBezTo>
                  <a:pt x="108735" y="76050"/>
                  <a:pt x="130960" y="129496"/>
                  <a:pt x="159535" y="143254"/>
                </a:cubicBezTo>
                <a:cubicBezTo>
                  <a:pt x="188110" y="157012"/>
                  <a:pt x="250023" y="150133"/>
                  <a:pt x="280185" y="159129"/>
                </a:cubicBezTo>
                <a:cubicBezTo>
                  <a:pt x="310348" y="168125"/>
                  <a:pt x="343685" y="197229"/>
                  <a:pt x="340510" y="197229"/>
                </a:cubicBezTo>
                <a:cubicBezTo>
                  <a:pt x="337335" y="197229"/>
                  <a:pt x="289181" y="170242"/>
                  <a:pt x="261135" y="159129"/>
                </a:cubicBezTo>
                <a:cubicBezTo>
                  <a:pt x="233089" y="148017"/>
                  <a:pt x="195518" y="142725"/>
                  <a:pt x="172235" y="130554"/>
                </a:cubicBezTo>
                <a:cubicBezTo>
                  <a:pt x="148952" y="118383"/>
                  <a:pt x="136781" y="96687"/>
                  <a:pt x="121435" y="86104"/>
                </a:cubicBezTo>
                <a:cubicBezTo>
                  <a:pt x="106089" y="75521"/>
                  <a:pt x="97623" y="76579"/>
                  <a:pt x="80160" y="67054"/>
                </a:cubicBezTo>
                <a:cubicBezTo>
                  <a:pt x="62698" y="57529"/>
                  <a:pt x="-8211" y="-5442"/>
                  <a:pt x="785" y="3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 181">
            <a:extLst>
              <a:ext uri="{FF2B5EF4-FFF2-40B4-BE49-F238E27FC236}">
                <a16:creationId xmlns:a16="http://schemas.microsoft.com/office/drawing/2014/main" id="{2CD75A0F-0C3B-F314-171E-2F7D4E68FAA8}"/>
              </a:ext>
            </a:extLst>
          </p:cNvPr>
          <p:cNvSpPr/>
          <p:nvPr/>
        </p:nvSpPr>
        <p:spPr>
          <a:xfrm>
            <a:off x="8092606" y="8337297"/>
            <a:ext cx="241800" cy="199771"/>
          </a:xfrm>
          <a:custGeom>
            <a:avLst/>
            <a:gdLst>
              <a:gd name="connsiteX0" fmla="*/ 469 w 241800"/>
              <a:gd name="connsiteY0" fmla="*/ 253 h 199771"/>
              <a:gd name="connsiteX1" fmla="*/ 102069 w 241800"/>
              <a:gd name="connsiteY1" fmla="*/ 111378 h 199771"/>
              <a:gd name="connsiteX2" fmla="*/ 146519 w 241800"/>
              <a:gd name="connsiteY2" fmla="*/ 197103 h 199771"/>
              <a:gd name="connsiteX3" fmla="*/ 241769 w 241800"/>
              <a:gd name="connsiteY3" fmla="*/ 178053 h 199771"/>
              <a:gd name="connsiteX4" fmla="*/ 156044 w 241800"/>
              <a:gd name="connsiteY4" fmla="*/ 178053 h 199771"/>
              <a:gd name="connsiteX5" fmla="*/ 67144 w 241800"/>
              <a:gd name="connsiteY5" fmla="*/ 82803 h 199771"/>
              <a:gd name="connsiteX6" fmla="*/ 469 w 241800"/>
              <a:gd name="connsiteY6" fmla="*/ 253 h 199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800" h="199771">
                <a:moveTo>
                  <a:pt x="469" y="253"/>
                </a:moveTo>
                <a:cubicBezTo>
                  <a:pt x="6290" y="5015"/>
                  <a:pt x="77727" y="78570"/>
                  <a:pt x="102069" y="111378"/>
                </a:cubicBezTo>
                <a:cubicBezTo>
                  <a:pt x="126411" y="144186"/>
                  <a:pt x="123236" y="185991"/>
                  <a:pt x="146519" y="197103"/>
                </a:cubicBezTo>
                <a:cubicBezTo>
                  <a:pt x="169802" y="208215"/>
                  <a:pt x="240182" y="181228"/>
                  <a:pt x="241769" y="178053"/>
                </a:cubicBezTo>
                <a:cubicBezTo>
                  <a:pt x="243356" y="174878"/>
                  <a:pt x="185148" y="193928"/>
                  <a:pt x="156044" y="178053"/>
                </a:cubicBezTo>
                <a:cubicBezTo>
                  <a:pt x="126940" y="162178"/>
                  <a:pt x="89898" y="106615"/>
                  <a:pt x="67144" y="82803"/>
                </a:cubicBezTo>
                <a:cubicBezTo>
                  <a:pt x="44390" y="58991"/>
                  <a:pt x="-5352" y="-4509"/>
                  <a:pt x="469" y="2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 182">
            <a:extLst>
              <a:ext uri="{FF2B5EF4-FFF2-40B4-BE49-F238E27FC236}">
                <a16:creationId xmlns:a16="http://schemas.microsoft.com/office/drawing/2014/main" id="{8B3D7338-32A1-62AB-9F36-4CA16316D90E}"/>
              </a:ext>
            </a:extLst>
          </p:cNvPr>
          <p:cNvSpPr/>
          <p:nvPr/>
        </p:nvSpPr>
        <p:spPr>
          <a:xfrm>
            <a:off x="7229442" y="6696048"/>
            <a:ext cx="225918" cy="447085"/>
          </a:xfrm>
          <a:custGeom>
            <a:avLst/>
            <a:gdLst>
              <a:gd name="connsiteX0" fmla="*/ 25433 w 225918"/>
              <a:gd name="connsiteY0" fmla="*/ 27 h 447085"/>
              <a:gd name="connsiteX1" fmla="*/ 57183 w 225918"/>
              <a:gd name="connsiteY1" fmla="*/ 165127 h 447085"/>
              <a:gd name="connsiteX2" fmla="*/ 95283 w 225918"/>
              <a:gd name="connsiteY2" fmla="*/ 285777 h 447085"/>
              <a:gd name="connsiteX3" fmla="*/ 225458 w 225918"/>
              <a:gd name="connsiteY3" fmla="*/ 444527 h 447085"/>
              <a:gd name="connsiteX4" fmla="*/ 133383 w 225918"/>
              <a:gd name="connsiteY4" fmla="*/ 377852 h 447085"/>
              <a:gd name="connsiteX5" fmla="*/ 33 w 225918"/>
              <a:gd name="connsiteY5" fmla="*/ 298477 h 447085"/>
              <a:gd name="connsiteX6" fmla="*/ 146083 w 225918"/>
              <a:gd name="connsiteY6" fmla="*/ 355627 h 447085"/>
              <a:gd name="connsiteX7" fmla="*/ 41308 w 225918"/>
              <a:gd name="connsiteY7" fmla="*/ 177827 h 447085"/>
              <a:gd name="connsiteX8" fmla="*/ 25433 w 225918"/>
              <a:gd name="connsiteY8" fmla="*/ 27 h 447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5918" h="447085">
                <a:moveTo>
                  <a:pt x="25433" y="27"/>
                </a:moveTo>
                <a:cubicBezTo>
                  <a:pt x="28079" y="-2090"/>
                  <a:pt x="45541" y="117502"/>
                  <a:pt x="57183" y="165127"/>
                </a:cubicBezTo>
                <a:cubicBezTo>
                  <a:pt x="68825" y="212752"/>
                  <a:pt x="67237" y="239210"/>
                  <a:pt x="95283" y="285777"/>
                </a:cubicBezTo>
                <a:cubicBezTo>
                  <a:pt x="123329" y="332344"/>
                  <a:pt x="219108" y="429181"/>
                  <a:pt x="225458" y="444527"/>
                </a:cubicBezTo>
                <a:cubicBezTo>
                  <a:pt x="231808" y="459873"/>
                  <a:pt x="170954" y="402194"/>
                  <a:pt x="133383" y="377852"/>
                </a:cubicBezTo>
                <a:cubicBezTo>
                  <a:pt x="95812" y="353510"/>
                  <a:pt x="-2084" y="302181"/>
                  <a:pt x="33" y="298477"/>
                </a:cubicBezTo>
                <a:cubicBezTo>
                  <a:pt x="2150" y="294773"/>
                  <a:pt x="139204" y="375735"/>
                  <a:pt x="146083" y="355627"/>
                </a:cubicBezTo>
                <a:cubicBezTo>
                  <a:pt x="152962" y="335519"/>
                  <a:pt x="57183" y="231273"/>
                  <a:pt x="41308" y="177827"/>
                </a:cubicBezTo>
                <a:cubicBezTo>
                  <a:pt x="25433" y="124381"/>
                  <a:pt x="22787" y="2144"/>
                  <a:pt x="25433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 183">
            <a:extLst>
              <a:ext uri="{FF2B5EF4-FFF2-40B4-BE49-F238E27FC236}">
                <a16:creationId xmlns:a16="http://schemas.microsoft.com/office/drawing/2014/main" id="{BF0933D8-FBA7-8FA1-FD5D-1F41734AB83C}"/>
              </a:ext>
            </a:extLst>
          </p:cNvPr>
          <p:cNvSpPr/>
          <p:nvPr/>
        </p:nvSpPr>
        <p:spPr>
          <a:xfrm>
            <a:off x="5819775" y="5949307"/>
            <a:ext cx="28575" cy="105782"/>
          </a:xfrm>
          <a:custGeom>
            <a:avLst/>
            <a:gdLst>
              <a:gd name="connsiteX0" fmla="*/ 12700 w 28575"/>
              <a:gd name="connsiteY0" fmla="*/ 643 h 105782"/>
              <a:gd name="connsiteX1" fmla="*/ 28575 w 28575"/>
              <a:gd name="connsiteY1" fmla="*/ 99068 h 105782"/>
              <a:gd name="connsiteX2" fmla="*/ 12700 w 28575"/>
              <a:gd name="connsiteY2" fmla="*/ 92718 h 105782"/>
              <a:gd name="connsiteX3" fmla="*/ 0 w 28575"/>
              <a:gd name="connsiteY3" fmla="*/ 57793 h 105782"/>
              <a:gd name="connsiteX4" fmla="*/ 12700 w 28575"/>
              <a:gd name="connsiteY4" fmla="*/ 643 h 10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75" h="105782">
                <a:moveTo>
                  <a:pt x="12700" y="643"/>
                </a:moveTo>
                <a:cubicBezTo>
                  <a:pt x="17462" y="7522"/>
                  <a:pt x="28575" y="99068"/>
                  <a:pt x="28575" y="99068"/>
                </a:cubicBezTo>
                <a:cubicBezTo>
                  <a:pt x="28575" y="114414"/>
                  <a:pt x="17462" y="99597"/>
                  <a:pt x="12700" y="92718"/>
                </a:cubicBezTo>
                <a:cubicBezTo>
                  <a:pt x="7938" y="85839"/>
                  <a:pt x="0" y="71551"/>
                  <a:pt x="0" y="57793"/>
                </a:cubicBezTo>
                <a:cubicBezTo>
                  <a:pt x="0" y="44035"/>
                  <a:pt x="7938" y="-6236"/>
                  <a:pt x="12700" y="6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 184">
            <a:extLst>
              <a:ext uri="{FF2B5EF4-FFF2-40B4-BE49-F238E27FC236}">
                <a16:creationId xmlns:a16="http://schemas.microsoft.com/office/drawing/2014/main" id="{3F461CF0-361A-B03A-50BB-C8894975AA5B}"/>
              </a:ext>
            </a:extLst>
          </p:cNvPr>
          <p:cNvSpPr/>
          <p:nvPr/>
        </p:nvSpPr>
        <p:spPr>
          <a:xfrm>
            <a:off x="6000042" y="5918037"/>
            <a:ext cx="61175" cy="180172"/>
          </a:xfrm>
          <a:custGeom>
            <a:avLst/>
            <a:gdLst>
              <a:gd name="connsiteX0" fmla="*/ 61033 w 61175"/>
              <a:gd name="connsiteY0" fmla="*/ 163 h 180172"/>
              <a:gd name="connsiteX1" fmla="*/ 19758 w 61175"/>
              <a:gd name="connsiteY1" fmla="*/ 101763 h 180172"/>
              <a:gd name="connsiteX2" fmla="*/ 7058 w 61175"/>
              <a:gd name="connsiteY2" fmla="*/ 177963 h 180172"/>
              <a:gd name="connsiteX3" fmla="*/ 3883 w 61175"/>
              <a:gd name="connsiteY3" fmla="*/ 152563 h 180172"/>
              <a:gd name="connsiteX4" fmla="*/ 3883 w 61175"/>
              <a:gd name="connsiteY4" fmla="*/ 79538 h 180172"/>
              <a:gd name="connsiteX5" fmla="*/ 61033 w 61175"/>
              <a:gd name="connsiteY5" fmla="*/ 163 h 180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75" h="180172">
                <a:moveTo>
                  <a:pt x="61033" y="163"/>
                </a:moveTo>
                <a:cubicBezTo>
                  <a:pt x="63679" y="3867"/>
                  <a:pt x="28754" y="72130"/>
                  <a:pt x="19758" y="101763"/>
                </a:cubicBezTo>
                <a:cubicBezTo>
                  <a:pt x="10762" y="131396"/>
                  <a:pt x="9704" y="169496"/>
                  <a:pt x="7058" y="177963"/>
                </a:cubicBezTo>
                <a:cubicBezTo>
                  <a:pt x="4412" y="186430"/>
                  <a:pt x="4412" y="168967"/>
                  <a:pt x="3883" y="152563"/>
                </a:cubicBezTo>
                <a:cubicBezTo>
                  <a:pt x="3354" y="136159"/>
                  <a:pt x="-4584" y="102292"/>
                  <a:pt x="3883" y="79538"/>
                </a:cubicBezTo>
                <a:cubicBezTo>
                  <a:pt x="12350" y="56784"/>
                  <a:pt x="58387" y="-3541"/>
                  <a:pt x="61033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 185">
            <a:extLst>
              <a:ext uri="{FF2B5EF4-FFF2-40B4-BE49-F238E27FC236}">
                <a16:creationId xmlns:a16="http://schemas.microsoft.com/office/drawing/2014/main" id="{7C2988E2-668E-0479-A225-0B36CCBC56E1}"/>
              </a:ext>
            </a:extLst>
          </p:cNvPr>
          <p:cNvSpPr/>
          <p:nvPr/>
        </p:nvSpPr>
        <p:spPr>
          <a:xfrm>
            <a:off x="5914930" y="5929160"/>
            <a:ext cx="171968" cy="33667"/>
          </a:xfrm>
          <a:custGeom>
            <a:avLst/>
            <a:gdLst>
              <a:gd name="connsiteX0" fmla="*/ 95 w 171968"/>
              <a:gd name="connsiteY0" fmla="*/ 4915 h 33667"/>
              <a:gd name="connsiteX1" fmla="*/ 108045 w 171968"/>
              <a:gd name="connsiteY1" fmla="*/ 1740 h 33667"/>
              <a:gd name="connsiteX2" fmla="*/ 171545 w 171968"/>
              <a:gd name="connsiteY2" fmla="*/ 33490 h 33667"/>
              <a:gd name="connsiteX3" fmla="*/ 133445 w 171968"/>
              <a:gd name="connsiteY3" fmla="*/ 14440 h 33667"/>
              <a:gd name="connsiteX4" fmla="*/ 88995 w 171968"/>
              <a:gd name="connsiteY4" fmla="*/ 11265 h 33667"/>
              <a:gd name="connsiteX5" fmla="*/ 95 w 171968"/>
              <a:gd name="connsiteY5" fmla="*/ 4915 h 33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968" h="33667">
                <a:moveTo>
                  <a:pt x="95" y="4915"/>
                </a:moveTo>
                <a:cubicBezTo>
                  <a:pt x="3270" y="3328"/>
                  <a:pt x="79470" y="-3022"/>
                  <a:pt x="108045" y="1740"/>
                </a:cubicBezTo>
                <a:cubicBezTo>
                  <a:pt x="136620" y="6502"/>
                  <a:pt x="171545" y="33490"/>
                  <a:pt x="171545" y="33490"/>
                </a:cubicBezTo>
                <a:cubicBezTo>
                  <a:pt x="175778" y="35607"/>
                  <a:pt x="147203" y="18144"/>
                  <a:pt x="133445" y="14440"/>
                </a:cubicBezTo>
                <a:cubicBezTo>
                  <a:pt x="119687" y="10736"/>
                  <a:pt x="103812" y="11794"/>
                  <a:pt x="88995" y="11265"/>
                </a:cubicBezTo>
                <a:cubicBezTo>
                  <a:pt x="74178" y="10736"/>
                  <a:pt x="-3080" y="6502"/>
                  <a:pt x="95" y="49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 186">
            <a:extLst>
              <a:ext uri="{FF2B5EF4-FFF2-40B4-BE49-F238E27FC236}">
                <a16:creationId xmlns:a16="http://schemas.microsoft.com/office/drawing/2014/main" id="{828E04E2-98F6-0972-5AC3-6407C51D2495}"/>
              </a:ext>
            </a:extLst>
          </p:cNvPr>
          <p:cNvSpPr/>
          <p:nvPr/>
        </p:nvSpPr>
        <p:spPr>
          <a:xfrm>
            <a:off x="5490270" y="6007060"/>
            <a:ext cx="631842" cy="136584"/>
          </a:xfrm>
          <a:custGeom>
            <a:avLst/>
            <a:gdLst>
              <a:gd name="connsiteX0" fmla="*/ 2480 w 631842"/>
              <a:gd name="connsiteY0" fmla="*/ 12740 h 136584"/>
              <a:gd name="connsiteX1" fmla="*/ 110430 w 631842"/>
              <a:gd name="connsiteY1" fmla="*/ 19090 h 136584"/>
              <a:gd name="connsiteX2" fmla="*/ 281880 w 631842"/>
              <a:gd name="connsiteY2" fmla="*/ 47665 h 136584"/>
              <a:gd name="connsiteX3" fmla="*/ 237430 w 631842"/>
              <a:gd name="connsiteY3" fmla="*/ 25440 h 136584"/>
              <a:gd name="connsiteX4" fmla="*/ 364430 w 631842"/>
              <a:gd name="connsiteY4" fmla="*/ 60365 h 136584"/>
              <a:gd name="connsiteX5" fmla="*/ 539055 w 631842"/>
              <a:gd name="connsiteY5" fmla="*/ 114340 h 136584"/>
              <a:gd name="connsiteX6" fmla="*/ 631130 w 631842"/>
              <a:gd name="connsiteY6" fmla="*/ 136565 h 136584"/>
              <a:gd name="connsiteX7" fmla="*/ 577155 w 631842"/>
              <a:gd name="connsiteY7" fmla="*/ 111165 h 136584"/>
              <a:gd name="connsiteX8" fmla="*/ 494605 w 631842"/>
              <a:gd name="connsiteY8" fmla="*/ 76240 h 136584"/>
              <a:gd name="connsiteX9" fmla="*/ 329505 w 631842"/>
              <a:gd name="connsiteY9" fmla="*/ 31790 h 136584"/>
              <a:gd name="connsiteX10" fmla="*/ 199330 w 631842"/>
              <a:gd name="connsiteY10" fmla="*/ 40 h 136584"/>
              <a:gd name="connsiteX11" fmla="*/ 300930 w 631842"/>
              <a:gd name="connsiteY11" fmla="*/ 38140 h 136584"/>
              <a:gd name="connsiteX12" fmla="*/ 215205 w 631842"/>
              <a:gd name="connsiteY12" fmla="*/ 6390 h 136584"/>
              <a:gd name="connsiteX13" fmla="*/ 2480 w 631842"/>
              <a:gd name="connsiteY13" fmla="*/ 12740 h 13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31842" h="136584">
                <a:moveTo>
                  <a:pt x="2480" y="12740"/>
                </a:moveTo>
                <a:cubicBezTo>
                  <a:pt x="-14982" y="14857"/>
                  <a:pt x="63863" y="13269"/>
                  <a:pt x="110430" y="19090"/>
                </a:cubicBezTo>
                <a:cubicBezTo>
                  <a:pt x="156997" y="24911"/>
                  <a:pt x="260713" y="46607"/>
                  <a:pt x="281880" y="47665"/>
                </a:cubicBezTo>
                <a:cubicBezTo>
                  <a:pt x="303047" y="48723"/>
                  <a:pt x="223672" y="23323"/>
                  <a:pt x="237430" y="25440"/>
                </a:cubicBezTo>
                <a:cubicBezTo>
                  <a:pt x="251188" y="27557"/>
                  <a:pt x="314159" y="45548"/>
                  <a:pt x="364430" y="60365"/>
                </a:cubicBezTo>
                <a:cubicBezTo>
                  <a:pt x="414701" y="75182"/>
                  <a:pt x="494605" y="101640"/>
                  <a:pt x="539055" y="114340"/>
                </a:cubicBezTo>
                <a:cubicBezTo>
                  <a:pt x="583505" y="127040"/>
                  <a:pt x="624780" y="137094"/>
                  <a:pt x="631130" y="136565"/>
                </a:cubicBezTo>
                <a:cubicBezTo>
                  <a:pt x="637480" y="136036"/>
                  <a:pt x="599909" y="121219"/>
                  <a:pt x="577155" y="111165"/>
                </a:cubicBezTo>
                <a:cubicBezTo>
                  <a:pt x="554401" y="101111"/>
                  <a:pt x="535880" y="89469"/>
                  <a:pt x="494605" y="76240"/>
                </a:cubicBezTo>
                <a:cubicBezTo>
                  <a:pt x="453330" y="63011"/>
                  <a:pt x="378717" y="44490"/>
                  <a:pt x="329505" y="31790"/>
                </a:cubicBezTo>
                <a:cubicBezTo>
                  <a:pt x="280293" y="19090"/>
                  <a:pt x="204092" y="-1018"/>
                  <a:pt x="199330" y="40"/>
                </a:cubicBezTo>
                <a:cubicBezTo>
                  <a:pt x="194568" y="1098"/>
                  <a:pt x="298284" y="37082"/>
                  <a:pt x="300930" y="38140"/>
                </a:cubicBezTo>
                <a:cubicBezTo>
                  <a:pt x="303576" y="39198"/>
                  <a:pt x="265476" y="10623"/>
                  <a:pt x="215205" y="6390"/>
                </a:cubicBezTo>
                <a:cubicBezTo>
                  <a:pt x="164934" y="2157"/>
                  <a:pt x="19942" y="10623"/>
                  <a:pt x="2480" y="127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 187">
            <a:extLst>
              <a:ext uri="{FF2B5EF4-FFF2-40B4-BE49-F238E27FC236}">
                <a16:creationId xmlns:a16="http://schemas.microsoft.com/office/drawing/2014/main" id="{27473D03-B5D7-63BB-74A6-4C3E5E99E9DD}"/>
              </a:ext>
            </a:extLst>
          </p:cNvPr>
          <p:cNvSpPr/>
          <p:nvPr/>
        </p:nvSpPr>
        <p:spPr>
          <a:xfrm>
            <a:off x="4387430" y="5905443"/>
            <a:ext cx="64011" cy="231895"/>
          </a:xfrm>
          <a:custGeom>
            <a:avLst/>
            <a:gdLst>
              <a:gd name="connsiteX0" fmla="*/ 25820 w 64011"/>
              <a:gd name="connsiteY0" fmla="*/ 57 h 231895"/>
              <a:gd name="connsiteX1" fmla="*/ 44870 w 64011"/>
              <a:gd name="connsiteY1" fmla="*/ 73082 h 231895"/>
              <a:gd name="connsiteX2" fmla="*/ 19470 w 64011"/>
              <a:gd name="connsiteY2" fmla="*/ 108007 h 231895"/>
              <a:gd name="connsiteX3" fmla="*/ 38520 w 64011"/>
              <a:gd name="connsiteY3" fmla="*/ 184207 h 231895"/>
              <a:gd name="connsiteX4" fmla="*/ 63920 w 64011"/>
              <a:gd name="connsiteY4" fmla="*/ 231832 h 231895"/>
              <a:gd name="connsiteX5" fmla="*/ 28995 w 64011"/>
              <a:gd name="connsiteY5" fmla="*/ 193732 h 231895"/>
              <a:gd name="connsiteX6" fmla="*/ 420 w 64011"/>
              <a:gd name="connsiteY6" fmla="*/ 165157 h 231895"/>
              <a:gd name="connsiteX7" fmla="*/ 51220 w 64011"/>
              <a:gd name="connsiteY7" fmla="*/ 85782 h 231895"/>
              <a:gd name="connsiteX8" fmla="*/ 25820 w 64011"/>
              <a:gd name="connsiteY8" fmla="*/ 57 h 231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4011" h="231895">
                <a:moveTo>
                  <a:pt x="25820" y="57"/>
                </a:moveTo>
                <a:cubicBezTo>
                  <a:pt x="24762" y="-2060"/>
                  <a:pt x="45928" y="55091"/>
                  <a:pt x="44870" y="73082"/>
                </a:cubicBezTo>
                <a:cubicBezTo>
                  <a:pt x="43812" y="91073"/>
                  <a:pt x="20528" y="89486"/>
                  <a:pt x="19470" y="108007"/>
                </a:cubicBezTo>
                <a:cubicBezTo>
                  <a:pt x="18412" y="126528"/>
                  <a:pt x="31112" y="163570"/>
                  <a:pt x="38520" y="184207"/>
                </a:cubicBezTo>
                <a:cubicBezTo>
                  <a:pt x="45928" y="204844"/>
                  <a:pt x="65507" y="230245"/>
                  <a:pt x="63920" y="231832"/>
                </a:cubicBezTo>
                <a:cubicBezTo>
                  <a:pt x="62333" y="233419"/>
                  <a:pt x="39578" y="204844"/>
                  <a:pt x="28995" y="193732"/>
                </a:cubicBezTo>
                <a:cubicBezTo>
                  <a:pt x="18412" y="182620"/>
                  <a:pt x="-3284" y="183149"/>
                  <a:pt x="420" y="165157"/>
                </a:cubicBezTo>
                <a:cubicBezTo>
                  <a:pt x="4124" y="147165"/>
                  <a:pt x="45399" y="108007"/>
                  <a:pt x="51220" y="85782"/>
                </a:cubicBezTo>
                <a:cubicBezTo>
                  <a:pt x="57041" y="63557"/>
                  <a:pt x="26878" y="2174"/>
                  <a:pt x="25820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 188">
            <a:extLst>
              <a:ext uri="{FF2B5EF4-FFF2-40B4-BE49-F238E27FC236}">
                <a16:creationId xmlns:a16="http://schemas.microsoft.com/office/drawing/2014/main" id="{A016644D-57F4-5713-564F-07E8DA06ADBE}"/>
              </a:ext>
            </a:extLst>
          </p:cNvPr>
          <p:cNvSpPr/>
          <p:nvPr/>
        </p:nvSpPr>
        <p:spPr>
          <a:xfrm>
            <a:off x="5721322" y="6029238"/>
            <a:ext cx="36937" cy="204343"/>
          </a:xfrm>
          <a:custGeom>
            <a:avLst/>
            <a:gdLst>
              <a:gd name="connsiteX0" fmla="*/ 34953 w 36937"/>
              <a:gd name="connsiteY0" fmla="*/ 87 h 204343"/>
              <a:gd name="connsiteX1" fmla="*/ 34953 w 36937"/>
              <a:gd name="connsiteY1" fmla="*/ 114387 h 204343"/>
              <a:gd name="connsiteX2" fmla="*/ 19078 w 36937"/>
              <a:gd name="connsiteY2" fmla="*/ 203287 h 204343"/>
              <a:gd name="connsiteX3" fmla="*/ 12728 w 36937"/>
              <a:gd name="connsiteY3" fmla="*/ 158837 h 204343"/>
              <a:gd name="connsiteX4" fmla="*/ 28 w 36937"/>
              <a:gd name="connsiteY4" fmla="*/ 92162 h 204343"/>
              <a:gd name="connsiteX5" fmla="*/ 9553 w 36937"/>
              <a:gd name="connsiteY5" fmla="*/ 123912 h 204343"/>
              <a:gd name="connsiteX6" fmla="*/ 19078 w 36937"/>
              <a:gd name="connsiteY6" fmla="*/ 95337 h 204343"/>
              <a:gd name="connsiteX7" fmla="*/ 34953 w 36937"/>
              <a:gd name="connsiteY7" fmla="*/ 87 h 204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937" h="204343">
                <a:moveTo>
                  <a:pt x="34953" y="87"/>
                </a:moveTo>
                <a:cubicBezTo>
                  <a:pt x="37599" y="3262"/>
                  <a:pt x="37599" y="80520"/>
                  <a:pt x="34953" y="114387"/>
                </a:cubicBezTo>
                <a:cubicBezTo>
                  <a:pt x="32307" y="148254"/>
                  <a:pt x="22782" y="195879"/>
                  <a:pt x="19078" y="203287"/>
                </a:cubicBezTo>
                <a:cubicBezTo>
                  <a:pt x="15374" y="210695"/>
                  <a:pt x="15903" y="177358"/>
                  <a:pt x="12728" y="158837"/>
                </a:cubicBezTo>
                <a:cubicBezTo>
                  <a:pt x="9553" y="140316"/>
                  <a:pt x="557" y="97983"/>
                  <a:pt x="28" y="92162"/>
                </a:cubicBezTo>
                <a:cubicBezTo>
                  <a:pt x="-501" y="86341"/>
                  <a:pt x="6378" y="123383"/>
                  <a:pt x="9553" y="123912"/>
                </a:cubicBezTo>
                <a:cubicBezTo>
                  <a:pt x="12728" y="124441"/>
                  <a:pt x="16432" y="109624"/>
                  <a:pt x="19078" y="95337"/>
                </a:cubicBezTo>
                <a:cubicBezTo>
                  <a:pt x="21724" y="81050"/>
                  <a:pt x="32307" y="-3088"/>
                  <a:pt x="34953" y="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 189">
            <a:extLst>
              <a:ext uri="{FF2B5EF4-FFF2-40B4-BE49-F238E27FC236}">
                <a16:creationId xmlns:a16="http://schemas.microsoft.com/office/drawing/2014/main" id="{01A5ED4A-4CE7-9441-B15E-2BECCE859BFF}"/>
              </a:ext>
            </a:extLst>
          </p:cNvPr>
          <p:cNvSpPr/>
          <p:nvPr/>
        </p:nvSpPr>
        <p:spPr>
          <a:xfrm>
            <a:off x="4413024" y="6000622"/>
            <a:ext cx="569099" cy="131279"/>
          </a:xfrm>
          <a:custGeom>
            <a:avLst/>
            <a:gdLst>
              <a:gd name="connsiteX0" fmla="*/ 226 w 569099"/>
              <a:gd name="connsiteY0" fmla="*/ 128 h 131279"/>
              <a:gd name="connsiteX1" fmla="*/ 63726 w 569099"/>
              <a:gd name="connsiteY1" fmla="*/ 60453 h 131279"/>
              <a:gd name="connsiteX2" fmla="*/ 19276 w 569099"/>
              <a:gd name="connsiteY2" fmla="*/ 73153 h 131279"/>
              <a:gd name="connsiteX3" fmla="*/ 117701 w 569099"/>
              <a:gd name="connsiteY3" fmla="*/ 76328 h 131279"/>
              <a:gd name="connsiteX4" fmla="*/ 362176 w 569099"/>
              <a:gd name="connsiteY4" fmla="*/ 104903 h 131279"/>
              <a:gd name="connsiteX5" fmla="*/ 285976 w 569099"/>
              <a:gd name="connsiteY5" fmla="*/ 76328 h 131279"/>
              <a:gd name="connsiteX6" fmla="*/ 565376 w 569099"/>
              <a:gd name="connsiteY6" fmla="*/ 130303 h 131279"/>
              <a:gd name="connsiteX7" fmla="*/ 422501 w 569099"/>
              <a:gd name="connsiteY7" fmla="*/ 108078 h 131279"/>
              <a:gd name="connsiteX8" fmla="*/ 85951 w 569099"/>
              <a:gd name="connsiteY8" fmla="*/ 69978 h 131279"/>
              <a:gd name="connsiteX9" fmla="*/ 28801 w 569099"/>
              <a:gd name="connsiteY9" fmla="*/ 66803 h 131279"/>
              <a:gd name="connsiteX10" fmla="*/ 41501 w 569099"/>
              <a:gd name="connsiteY10" fmla="*/ 44578 h 131279"/>
              <a:gd name="connsiteX11" fmla="*/ 226 w 569099"/>
              <a:gd name="connsiteY11" fmla="*/ 128 h 131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69099" h="131279">
                <a:moveTo>
                  <a:pt x="226" y="128"/>
                </a:moveTo>
                <a:cubicBezTo>
                  <a:pt x="3930" y="2774"/>
                  <a:pt x="60551" y="48282"/>
                  <a:pt x="63726" y="60453"/>
                </a:cubicBezTo>
                <a:cubicBezTo>
                  <a:pt x="66901" y="72624"/>
                  <a:pt x="10280" y="70507"/>
                  <a:pt x="19276" y="73153"/>
                </a:cubicBezTo>
                <a:cubicBezTo>
                  <a:pt x="28272" y="75799"/>
                  <a:pt x="60551" y="71036"/>
                  <a:pt x="117701" y="76328"/>
                </a:cubicBezTo>
                <a:cubicBezTo>
                  <a:pt x="174851" y="81620"/>
                  <a:pt x="334130" y="104903"/>
                  <a:pt x="362176" y="104903"/>
                </a:cubicBezTo>
                <a:cubicBezTo>
                  <a:pt x="390222" y="104903"/>
                  <a:pt x="252109" y="72095"/>
                  <a:pt x="285976" y="76328"/>
                </a:cubicBezTo>
                <a:cubicBezTo>
                  <a:pt x="319843" y="80561"/>
                  <a:pt x="542622" y="125011"/>
                  <a:pt x="565376" y="130303"/>
                </a:cubicBezTo>
                <a:cubicBezTo>
                  <a:pt x="588130" y="135595"/>
                  <a:pt x="502405" y="118132"/>
                  <a:pt x="422501" y="108078"/>
                </a:cubicBezTo>
                <a:cubicBezTo>
                  <a:pt x="342597" y="98024"/>
                  <a:pt x="151568" y="76857"/>
                  <a:pt x="85951" y="69978"/>
                </a:cubicBezTo>
                <a:cubicBezTo>
                  <a:pt x="20334" y="63099"/>
                  <a:pt x="28801" y="66803"/>
                  <a:pt x="28801" y="66803"/>
                </a:cubicBezTo>
                <a:cubicBezTo>
                  <a:pt x="21393" y="62570"/>
                  <a:pt x="43618" y="52515"/>
                  <a:pt x="41501" y="44578"/>
                </a:cubicBezTo>
                <a:cubicBezTo>
                  <a:pt x="39384" y="36641"/>
                  <a:pt x="-3478" y="-2518"/>
                  <a:pt x="226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 190">
            <a:extLst>
              <a:ext uri="{FF2B5EF4-FFF2-40B4-BE49-F238E27FC236}">
                <a16:creationId xmlns:a16="http://schemas.microsoft.com/office/drawing/2014/main" id="{69727C16-B226-13E2-65C7-F7C68A38675B}"/>
              </a:ext>
            </a:extLst>
          </p:cNvPr>
          <p:cNvSpPr/>
          <p:nvPr/>
        </p:nvSpPr>
        <p:spPr>
          <a:xfrm>
            <a:off x="5336519" y="6196871"/>
            <a:ext cx="724347" cy="147030"/>
          </a:xfrm>
          <a:custGeom>
            <a:avLst/>
            <a:gdLst>
              <a:gd name="connsiteX0" fmla="*/ 656 w 724347"/>
              <a:gd name="connsiteY0" fmla="*/ 729 h 147030"/>
              <a:gd name="connsiteX1" fmla="*/ 267356 w 724347"/>
              <a:gd name="connsiteY1" fmla="*/ 29304 h 147030"/>
              <a:gd name="connsiteX2" fmla="*/ 445156 w 724347"/>
              <a:gd name="connsiteY2" fmla="*/ 45179 h 147030"/>
              <a:gd name="connsiteX3" fmla="*/ 359431 w 724347"/>
              <a:gd name="connsiteY3" fmla="*/ 38829 h 147030"/>
              <a:gd name="connsiteX4" fmla="*/ 515006 w 724347"/>
              <a:gd name="connsiteY4" fmla="*/ 70579 h 147030"/>
              <a:gd name="connsiteX5" fmla="*/ 721381 w 724347"/>
              <a:gd name="connsiteY5" fmla="*/ 146779 h 147030"/>
              <a:gd name="connsiteX6" fmla="*/ 622956 w 724347"/>
              <a:gd name="connsiteY6" fmla="*/ 92804 h 147030"/>
              <a:gd name="connsiteX7" fmla="*/ 429281 w 724347"/>
              <a:gd name="connsiteY7" fmla="*/ 29304 h 147030"/>
              <a:gd name="connsiteX8" fmla="*/ 349906 w 724347"/>
              <a:gd name="connsiteY8" fmla="*/ 10254 h 147030"/>
              <a:gd name="connsiteX9" fmla="*/ 656 w 724347"/>
              <a:gd name="connsiteY9" fmla="*/ 729 h 147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24347" h="147030">
                <a:moveTo>
                  <a:pt x="656" y="729"/>
                </a:moveTo>
                <a:cubicBezTo>
                  <a:pt x="-13102" y="3904"/>
                  <a:pt x="193273" y="21896"/>
                  <a:pt x="267356" y="29304"/>
                </a:cubicBezTo>
                <a:cubicBezTo>
                  <a:pt x="341439" y="36712"/>
                  <a:pt x="429810" y="43592"/>
                  <a:pt x="445156" y="45179"/>
                </a:cubicBezTo>
                <a:cubicBezTo>
                  <a:pt x="460502" y="46767"/>
                  <a:pt x="347789" y="34596"/>
                  <a:pt x="359431" y="38829"/>
                </a:cubicBezTo>
                <a:cubicBezTo>
                  <a:pt x="371073" y="43062"/>
                  <a:pt x="454681" y="52587"/>
                  <a:pt x="515006" y="70579"/>
                </a:cubicBezTo>
                <a:cubicBezTo>
                  <a:pt x="575331" y="88571"/>
                  <a:pt x="703389" y="143075"/>
                  <a:pt x="721381" y="146779"/>
                </a:cubicBezTo>
                <a:cubicBezTo>
                  <a:pt x="739373" y="150483"/>
                  <a:pt x="671639" y="112383"/>
                  <a:pt x="622956" y="92804"/>
                </a:cubicBezTo>
                <a:cubicBezTo>
                  <a:pt x="574273" y="73225"/>
                  <a:pt x="474789" y="43062"/>
                  <a:pt x="429281" y="29304"/>
                </a:cubicBezTo>
                <a:cubicBezTo>
                  <a:pt x="383773" y="15546"/>
                  <a:pt x="416581" y="15017"/>
                  <a:pt x="349906" y="10254"/>
                </a:cubicBezTo>
                <a:cubicBezTo>
                  <a:pt x="283231" y="5492"/>
                  <a:pt x="14414" y="-2446"/>
                  <a:pt x="656" y="7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 191">
            <a:extLst>
              <a:ext uri="{FF2B5EF4-FFF2-40B4-BE49-F238E27FC236}">
                <a16:creationId xmlns:a16="http://schemas.microsoft.com/office/drawing/2014/main" id="{7DD7414A-25F6-379A-9C50-1B2775816E85}"/>
              </a:ext>
            </a:extLst>
          </p:cNvPr>
          <p:cNvSpPr/>
          <p:nvPr/>
        </p:nvSpPr>
        <p:spPr>
          <a:xfrm>
            <a:off x="4440102" y="6136518"/>
            <a:ext cx="591837" cy="176617"/>
          </a:xfrm>
          <a:custGeom>
            <a:avLst/>
            <a:gdLst>
              <a:gd name="connsiteX0" fmla="*/ 1723 w 591837"/>
              <a:gd name="connsiteY0" fmla="*/ 757 h 176617"/>
              <a:gd name="connsiteX1" fmla="*/ 443048 w 591837"/>
              <a:gd name="connsiteY1" fmla="*/ 153157 h 176617"/>
              <a:gd name="connsiteX2" fmla="*/ 589098 w 591837"/>
              <a:gd name="connsiteY2" fmla="*/ 172207 h 176617"/>
              <a:gd name="connsiteX3" fmla="*/ 516073 w 591837"/>
              <a:gd name="connsiteY3" fmla="*/ 165857 h 176617"/>
              <a:gd name="connsiteX4" fmla="*/ 252548 w 591837"/>
              <a:gd name="connsiteY4" fmla="*/ 64257 h 176617"/>
              <a:gd name="connsiteX5" fmla="*/ 287473 w 591837"/>
              <a:gd name="connsiteY5" fmla="*/ 92832 h 176617"/>
              <a:gd name="connsiteX6" fmla="*/ 1723 w 591837"/>
              <a:gd name="connsiteY6" fmla="*/ 757 h 176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1837" h="176617">
                <a:moveTo>
                  <a:pt x="1723" y="757"/>
                </a:moveTo>
                <a:cubicBezTo>
                  <a:pt x="27652" y="10811"/>
                  <a:pt x="345152" y="124582"/>
                  <a:pt x="443048" y="153157"/>
                </a:cubicBezTo>
                <a:cubicBezTo>
                  <a:pt x="540944" y="181732"/>
                  <a:pt x="576927" y="170090"/>
                  <a:pt x="589098" y="172207"/>
                </a:cubicBezTo>
                <a:cubicBezTo>
                  <a:pt x="601269" y="174324"/>
                  <a:pt x="572165" y="183849"/>
                  <a:pt x="516073" y="165857"/>
                </a:cubicBezTo>
                <a:cubicBezTo>
                  <a:pt x="459981" y="147865"/>
                  <a:pt x="290648" y="76428"/>
                  <a:pt x="252548" y="64257"/>
                </a:cubicBezTo>
                <a:cubicBezTo>
                  <a:pt x="214448" y="52086"/>
                  <a:pt x="324515" y="101828"/>
                  <a:pt x="287473" y="92832"/>
                </a:cubicBezTo>
                <a:cubicBezTo>
                  <a:pt x="250431" y="83836"/>
                  <a:pt x="-24206" y="-9297"/>
                  <a:pt x="1723" y="7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 192">
            <a:extLst>
              <a:ext uri="{FF2B5EF4-FFF2-40B4-BE49-F238E27FC236}">
                <a16:creationId xmlns:a16="http://schemas.microsoft.com/office/drawing/2014/main" id="{7188F276-258A-7A3C-AE0D-1E8B72EE581D}"/>
              </a:ext>
            </a:extLst>
          </p:cNvPr>
          <p:cNvSpPr/>
          <p:nvPr/>
        </p:nvSpPr>
        <p:spPr>
          <a:xfrm>
            <a:off x="5180664" y="6372217"/>
            <a:ext cx="313114" cy="51497"/>
          </a:xfrm>
          <a:custGeom>
            <a:avLst/>
            <a:gdLst>
              <a:gd name="connsiteX0" fmla="*/ 936 w 313114"/>
              <a:gd name="connsiteY0" fmla="*/ 8 h 51497"/>
              <a:gd name="connsiteX1" fmla="*/ 162861 w 313114"/>
              <a:gd name="connsiteY1" fmla="*/ 31758 h 51497"/>
              <a:gd name="connsiteX2" fmla="*/ 312086 w 313114"/>
              <a:gd name="connsiteY2" fmla="*/ 50808 h 51497"/>
              <a:gd name="connsiteX3" fmla="*/ 232711 w 313114"/>
              <a:gd name="connsiteY3" fmla="*/ 47633 h 51497"/>
              <a:gd name="connsiteX4" fmla="*/ 146986 w 313114"/>
              <a:gd name="connsiteY4" fmla="*/ 44458 h 51497"/>
              <a:gd name="connsiteX5" fmla="*/ 223186 w 313114"/>
              <a:gd name="connsiteY5" fmla="*/ 47633 h 51497"/>
              <a:gd name="connsiteX6" fmla="*/ 169211 w 313114"/>
              <a:gd name="connsiteY6" fmla="*/ 9533 h 51497"/>
              <a:gd name="connsiteX7" fmla="*/ 178736 w 313114"/>
              <a:gd name="connsiteY7" fmla="*/ 34933 h 51497"/>
              <a:gd name="connsiteX8" fmla="*/ 99361 w 313114"/>
              <a:gd name="connsiteY8" fmla="*/ 34933 h 51497"/>
              <a:gd name="connsiteX9" fmla="*/ 936 w 313114"/>
              <a:gd name="connsiteY9" fmla="*/ 8 h 51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3114" h="51497">
                <a:moveTo>
                  <a:pt x="936" y="8"/>
                </a:moveTo>
                <a:cubicBezTo>
                  <a:pt x="11519" y="-521"/>
                  <a:pt x="111003" y="23291"/>
                  <a:pt x="162861" y="31758"/>
                </a:cubicBezTo>
                <a:cubicBezTo>
                  <a:pt x="214719" y="40225"/>
                  <a:pt x="300444" y="48162"/>
                  <a:pt x="312086" y="50808"/>
                </a:cubicBezTo>
                <a:cubicBezTo>
                  <a:pt x="323728" y="53454"/>
                  <a:pt x="232711" y="47633"/>
                  <a:pt x="232711" y="47633"/>
                </a:cubicBezTo>
                <a:lnTo>
                  <a:pt x="146986" y="44458"/>
                </a:lnTo>
                <a:cubicBezTo>
                  <a:pt x="145399" y="44458"/>
                  <a:pt x="219482" y="53454"/>
                  <a:pt x="223186" y="47633"/>
                </a:cubicBezTo>
                <a:cubicBezTo>
                  <a:pt x="226890" y="41812"/>
                  <a:pt x="176619" y="11650"/>
                  <a:pt x="169211" y="9533"/>
                </a:cubicBezTo>
                <a:cubicBezTo>
                  <a:pt x="161803" y="7416"/>
                  <a:pt x="190378" y="30700"/>
                  <a:pt x="178736" y="34933"/>
                </a:cubicBezTo>
                <a:cubicBezTo>
                  <a:pt x="167094" y="39166"/>
                  <a:pt x="126349" y="38108"/>
                  <a:pt x="99361" y="34933"/>
                </a:cubicBezTo>
                <a:cubicBezTo>
                  <a:pt x="72373" y="31758"/>
                  <a:pt x="-9647" y="537"/>
                  <a:pt x="936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 193">
            <a:extLst>
              <a:ext uri="{FF2B5EF4-FFF2-40B4-BE49-F238E27FC236}">
                <a16:creationId xmlns:a16="http://schemas.microsoft.com/office/drawing/2014/main" id="{FC956A4F-054E-90E8-662F-EA50A1087734}"/>
              </a:ext>
            </a:extLst>
          </p:cNvPr>
          <p:cNvSpPr/>
          <p:nvPr/>
        </p:nvSpPr>
        <p:spPr>
          <a:xfrm>
            <a:off x="5762370" y="6403722"/>
            <a:ext cx="238413" cy="395588"/>
          </a:xfrm>
          <a:custGeom>
            <a:avLst/>
            <a:gdLst>
              <a:gd name="connsiteX0" fmla="*/ 255 w 238413"/>
              <a:gd name="connsiteY0" fmla="*/ 73278 h 395588"/>
              <a:gd name="connsiteX1" fmla="*/ 133605 w 238413"/>
              <a:gd name="connsiteY1" fmla="*/ 82803 h 395588"/>
              <a:gd name="connsiteX2" fmla="*/ 209805 w 238413"/>
              <a:gd name="connsiteY2" fmla="*/ 89153 h 395588"/>
              <a:gd name="connsiteX3" fmla="*/ 212980 w 238413"/>
              <a:gd name="connsiteY3" fmla="*/ 19303 h 395588"/>
              <a:gd name="connsiteX4" fmla="*/ 216155 w 238413"/>
              <a:gd name="connsiteY4" fmla="*/ 253 h 395588"/>
              <a:gd name="connsiteX5" fmla="*/ 222505 w 238413"/>
              <a:gd name="connsiteY5" fmla="*/ 28828 h 395588"/>
              <a:gd name="connsiteX6" fmla="*/ 232030 w 238413"/>
              <a:gd name="connsiteY6" fmla="*/ 111378 h 395588"/>
              <a:gd name="connsiteX7" fmla="*/ 232030 w 238413"/>
              <a:gd name="connsiteY7" fmla="*/ 247903 h 395588"/>
              <a:gd name="connsiteX8" fmla="*/ 238380 w 238413"/>
              <a:gd name="connsiteY8" fmla="*/ 393953 h 395588"/>
              <a:gd name="connsiteX9" fmla="*/ 228855 w 238413"/>
              <a:gd name="connsiteY9" fmla="*/ 314578 h 395588"/>
              <a:gd name="connsiteX10" fmla="*/ 212980 w 238413"/>
              <a:gd name="connsiteY10" fmla="*/ 136778 h 395588"/>
              <a:gd name="connsiteX11" fmla="*/ 209805 w 238413"/>
              <a:gd name="connsiteY11" fmla="*/ 92328 h 395588"/>
              <a:gd name="connsiteX12" fmla="*/ 174880 w 238413"/>
              <a:gd name="connsiteY12" fmla="*/ 73278 h 395588"/>
              <a:gd name="connsiteX13" fmla="*/ 101855 w 238413"/>
              <a:gd name="connsiteY13" fmla="*/ 57403 h 395588"/>
              <a:gd name="connsiteX14" fmla="*/ 255 w 238413"/>
              <a:gd name="connsiteY14" fmla="*/ 73278 h 39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8413" h="395588">
                <a:moveTo>
                  <a:pt x="255" y="73278"/>
                </a:moveTo>
                <a:cubicBezTo>
                  <a:pt x="5547" y="77511"/>
                  <a:pt x="133605" y="82803"/>
                  <a:pt x="133605" y="82803"/>
                </a:cubicBezTo>
                <a:cubicBezTo>
                  <a:pt x="168530" y="85449"/>
                  <a:pt x="196576" y="99736"/>
                  <a:pt x="209805" y="89153"/>
                </a:cubicBezTo>
                <a:cubicBezTo>
                  <a:pt x="223034" y="78570"/>
                  <a:pt x="212980" y="19303"/>
                  <a:pt x="212980" y="19303"/>
                </a:cubicBezTo>
                <a:cubicBezTo>
                  <a:pt x="214038" y="4486"/>
                  <a:pt x="214568" y="-1334"/>
                  <a:pt x="216155" y="253"/>
                </a:cubicBezTo>
                <a:cubicBezTo>
                  <a:pt x="217742" y="1840"/>
                  <a:pt x="219859" y="10307"/>
                  <a:pt x="222505" y="28828"/>
                </a:cubicBezTo>
                <a:cubicBezTo>
                  <a:pt x="225151" y="47349"/>
                  <a:pt x="230443" y="74866"/>
                  <a:pt x="232030" y="111378"/>
                </a:cubicBezTo>
                <a:cubicBezTo>
                  <a:pt x="233617" y="147890"/>
                  <a:pt x="230972" y="200807"/>
                  <a:pt x="232030" y="247903"/>
                </a:cubicBezTo>
                <a:cubicBezTo>
                  <a:pt x="233088" y="294999"/>
                  <a:pt x="238909" y="382841"/>
                  <a:pt x="238380" y="393953"/>
                </a:cubicBezTo>
                <a:cubicBezTo>
                  <a:pt x="237851" y="405065"/>
                  <a:pt x="233088" y="357441"/>
                  <a:pt x="228855" y="314578"/>
                </a:cubicBezTo>
                <a:cubicBezTo>
                  <a:pt x="224622" y="271716"/>
                  <a:pt x="216155" y="173820"/>
                  <a:pt x="212980" y="136778"/>
                </a:cubicBezTo>
                <a:cubicBezTo>
                  <a:pt x="209805" y="99736"/>
                  <a:pt x="216155" y="102911"/>
                  <a:pt x="209805" y="92328"/>
                </a:cubicBezTo>
                <a:cubicBezTo>
                  <a:pt x="203455" y="81745"/>
                  <a:pt x="192872" y="79099"/>
                  <a:pt x="174880" y="73278"/>
                </a:cubicBezTo>
                <a:cubicBezTo>
                  <a:pt x="156888" y="67457"/>
                  <a:pt x="130430" y="55286"/>
                  <a:pt x="101855" y="57403"/>
                </a:cubicBezTo>
                <a:cubicBezTo>
                  <a:pt x="73280" y="59520"/>
                  <a:pt x="-5037" y="69045"/>
                  <a:pt x="255" y="732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 194">
            <a:extLst>
              <a:ext uri="{FF2B5EF4-FFF2-40B4-BE49-F238E27FC236}">
                <a16:creationId xmlns:a16="http://schemas.microsoft.com/office/drawing/2014/main" id="{C96AA52F-1B72-DF96-BEAD-86F5A3CC1EDB}"/>
              </a:ext>
            </a:extLst>
          </p:cNvPr>
          <p:cNvSpPr/>
          <p:nvPr/>
        </p:nvSpPr>
        <p:spPr>
          <a:xfrm>
            <a:off x="4685748" y="6305107"/>
            <a:ext cx="286331" cy="996192"/>
          </a:xfrm>
          <a:custGeom>
            <a:avLst/>
            <a:gdLst>
              <a:gd name="connsiteX0" fmla="*/ 286302 w 286331"/>
              <a:gd name="connsiteY0" fmla="*/ 443 h 996192"/>
              <a:gd name="connsiteX1" fmla="*/ 206927 w 286331"/>
              <a:gd name="connsiteY1" fmla="*/ 225868 h 996192"/>
              <a:gd name="connsiteX2" fmla="*/ 219627 w 286331"/>
              <a:gd name="connsiteY2" fmla="*/ 200468 h 996192"/>
              <a:gd name="connsiteX3" fmla="*/ 162477 w 286331"/>
              <a:gd name="connsiteY3" fmla="*/ 390968 h 996192"/>
              <a:gd name="connsiteX4" fmla="*/ 108502 w 286331"/>
              <a:gd name="connsiteY4" fmla="*/ 549718 h 996192"/>
              <a:gd name="connsiteX5" fmla="*/ 73577 w 286331"/>
              <a:gd name="connsiteY5" fmla="*/ 721168 h 996192"/>
              <a:gd name="connsiteX6" fmla="*/ 89452 w 286331"/>
              <a:gd name="connsiteY6" fmla="*/ 657668 h 996192"/>
              <a:gd name="connsiteX7" fmla="*/ 51352 w 286331"/>
              <a:gd name="connsiteY7" fmla="*/ 771968 h 996192"/>
              <a:gd name="connsiteX8" fmla="*/ 10077 w 286331"/>
              <a:gd name="connsiteY8" fmla="*/ 975168 h 996192"/>
              <a:gd name="connsiteX9" fmla="*/ 13252 w 286331"/>
              <a:gd name="connsiteY9" fmla="*/ 921193 h 996192"/>
              <a:gd name="connsiteX10" fmla="*/ 152952 w 286331"/>
              <a:gd name="connsiteY10" fmla="*/ 368743 h 996192"/>
              <a:gd name="connsiteX11" fmla="*/ 229152 w 286331"/>
              <a:gd name="connsiteY11" fmla="*/ 73468 h 996192"/>
              <a:gd name="connsiteX12" fmla="*/ 216452 w 286331"/>
              <a:gd name="connsiteY12" fmla="*/ 165543 h 996192"/>
              <a:gd name="connsiteX13" fmla="*/ 286302 w 286331"/>
              <a:gd name="connsiteY13" fmla="*/ 443 h 996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86331" h="996192">
                <a:moveTo>
                  <a:pt x="286302" y="443"/>
                </a:moveTo>
                <a:cubicBezTo>
                  <a:pt x="284715" y="10497"/>
                  <a:pt x="218039" y="192531"/>
                  <a:pt x="206927" y="225868"/>
                </a:cubicBezTo>
                <a:cubicBezTo>
                  <a:pt x="195815" y="259205"/>
                  <a:pt x="227035" y="172951"/>
                  <a:pt x="219627" y="200468"/>
                </a:cubicBezTo>
                <a:cubicBezTo>
                  <a:pt x="212219" y="227985"/>
                  <a:pt x="180998" y="332760"/>
                  <a:pt x="162477" y="390968"/>
                </a:cubicBezTo>
                <a:cubicBezTo>
                  <a:pt x="143956" y="449176"/>
                  <a:pt x="123319" y="494685"/>
                  <a:pt x="108502" y="549718"/>
                </a:cubicBezTo>
                <a:cubicBezTo>
                  <a:pt x="93685" y="604751"/>
                  <a:pt x="76752" y="703176"/>
                  <a:pt x="73577" y="721168"/>
                </a:cubicBezTo>
                <a:cubicBezTo>
                  <a:pt x="70402" y="739160"/>
                  <a:pt x="93156" y="649201"/>
                  <a:pt x="89452" y="657668"/>
                </a:cubicBezTo>
                <a:cubicBezTo>
                  <a:pt x="85748" y="666135"/>
                  <a:pt x="64581" y="719051"/>
                  <a:pt x="51352" y="771968"/>
                </a:cubicBezTo>
                <a:cubicBezTo>
                  <a:pt x="38123" y="824885"/>
                  <a:pt x="16427" y="950297"/>
                  <a:pt x="10077" y="975168"/>
                </a:cubicBezTo>
                <a:cubicBezTo>
                  <a:pt x="3727" y="1000039"/>
                  <a:pt x="-10560" y="1022264"/>
                  <a:pt x="13252" y="921193"/>
                </a:cubicBezTo>
                <a:cubicBezTo>
                  <a:pt x="37064" y="820122"/>
                  <a:pt x="116969" y="510030"/>
                  <a:pt x="152952" y="368743"/>
                </a:cubicBezTo>
                <a:cubicBezTo>
                  <a:pt x="188935" y="227456"/>
                  <a:pt x="218569" y="107335"/>
                  <a:pt x="229152" y="73468"/>
                </a:cubicBezTo>
                <a:cubicBezTo>
                  <a:pt x="239735" y="39601"/>
                  <a:pt x="209044" y="176656"/>
                  <a:pt x="216452" y="165543"/>
                </a:cubicBezTo>
                <a:cubicBezTo>
                  <a:pt x="223860" y="154431"/>
                  <a:pt x="287889" y="-9611"/>
                  <a:pt x="286302" y="4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 195">
            <a:extLst>
              <a:ext uri="{FF2B5EF4-FFF2-40B4-BE49-F238E27FC236}">
                <a16:creationId xmlns:a16="http://schemas.microsoft.com/office/drawing/2014/main" id="{5C8CA6A3-D900-0C69-397C-A08F35D1AB65}"/>
              </a:ext>
            </a:extLst>
          </p:cNvPr>
          <p:cNvSpPr/>
          <p:nvPr/>
        </p:nvSpPr>
        <p:spPr>
          <a:xfrm>
            <a:off x="4813971" y="6366810"/>
            <a:ext cx="375689" cy="979047"/>
          </a:xfrm>
          <a:custGeom>
            <a:avLst/>
            <a:gdLst>
              <a:gd name="connsiteX0" fmla="*/ 373979 w 375689"/>
              <a:gd name="connsiteY0" fmla="*/ 2240 h 979047"/>
              <a:gd name="connsiteX1" fmla="*/ 262854 w 375689"/>
              <a:gd name="connsiteY1" fmla="*/ 307040 h 979047"/>
              <a:gd name="connsiteX2" fmla="*/ 129504 w 375689"/>
              <a:gd name="connsiteY2" fmla="*/ 703915 h 979047"/>
              <a:gd name="connsiteX3" fmla="*/ 8854 w 375689"/>
              <a:gd name="connsiteY3" fmla="*/ 954740 h 979047"/>
              <a:gd name="connsiteX4" fmla="*/ 31079 w 375689"/>
              <a:gd name="connsiteY4" fmla="*/ 907115 h 979047"/>
              <a:gd name="connsiteX5" fmla="*/ 205704 w 375689"/>
              <a:gd name="connsiteY5" fmla="*/ 405465 h 979047"/>
              <a:gd name="connsiteX6" fmla="*/ 173954 w 375689"/>
              <a:gd name="connsiteY6" fmla="*/ 465790 h 979047"/>
              <a:gd name="connsiteX7" fmla="*/ 373979 w 375689"/>
              <a:gd name="connsiteY7" fmla="*/ 2240 h 979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689" h="979047">
                <a:moveTo>
                  <a:pt x="373979" y="2240"/>
                </a:moveTo>
                <a:cubicBezTo>
                  <a:pt x="388796" y="-24218"/>
                  <a:pt x="303600" y="190094"/>
                  <a:pt x="262854" y="307040"/>
                </a:cubicBezTo>
                <a:cubicBezTo>
                  <a:pt x="222108" y="423986"/>
                  <a:pt x="171837" y="595965"/>
                  <a:pt x="129504" y="703915"/>
                </a:cubicBezTo>
                <a:cubicBezTo>
                  <a:pt x="87171" y="811865"/>
                  <a:pt x="25258" y="920873"/>
                  <a:pt x="8854" y="954740"/>
                </a:cubicBezTo>
                <a:cubicBezTo>
                  <a:pt x="-7550" y="988607"/>
                  <a:pt x="-1729" y="998661"/>
                  <a:pt x="31079" y="907115"/>
                </a:cubicBezTo>
                <a:cubicBezTo>
                  <a:pt x="63887" y="815569"/>
                  <a:pt x="181892" y="479019"/>
                  <a:pt x="205704" y="405465"/>
                </a:cubicBezTo>
                <a:cubicBezTo>
                  <a:pt x="229516" y="331911"/>
                  <a:pt x="147496" y="532994"/>
                  <a:pt x="173954" y="465790"/>
                </a:cubicBezTo>
                <a:cubicBezTo>
                  <a:pt x="200412" y="398586"/>
                  <a:pt x="359162" y="28698"/>
                  <a:pt x="373979" y="2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 196">
            <a:extLst>
              <a:ext uri="{FF2B5EF4-FFF2-40B4-BE49-F238E27FC236}">
                <a16:creationId xmlns:a16="http://schemas.microsoft.com/office/drawing/2014/main" id="{2F7C0A47-1BEB-5A7F-A8EE-9A1DD3F24C73}"/>
              </a:ext>
            </a:extLst>
          </p:cNvPr>
          <p:cNvSpPr/>
          <p:nvPr/>
        </p:nvSpPr>
        <p:spPr>
          <a:xfrm>
            <a:off x="4936894" y="6303169"/>
            <a:ext cx="260130" cy="85033"/>
          </a:xfrm>
          <a:custGeom>
            <a:avLst/>
            <a:gdLst>
              <a:gd name="connsiteX0" fmla="*/ 231 w 260130"/>
              <a:gd name="connsiteY0" fmla="*/ 2381 h 85033"/>
              <a:gd name="connsiteX1" fmla="*/ 108181 w 260130"/>
              <a:gd name="connsiteY1" fmla="*/ 8731 h 85033"/>
              <a:gd name="connsiteX2" fmla="*/ 257406 w 260130"/>
              <a:gd name="connsiteY2" fmla="*/ 84931 h 85033"/>
              <a:gd name="connsiteX3" fmla="*/ 193906 w 260130"/>
              <a:gd name="connsiteY3" fmla="*/ 24606 h 85033"/>
              <a:gd name="connsiteX4" fmla="*/ 60556 w 260130"/>
              <a:gd name="connsiteY4" fmla="*/ 2381 h 85033"/>
              <a:gd name="connsiteX5" fmla="*/ 219306 w 260130"/>
              <a:gd name="connsiteY5" fmla="*/ 65881 h 85033"/>
              <a:gd name="connsiteX6" fmla="*/ 136756 w 260130"/>
              <a:gd name="connsiteY6" fmla="*/ 15081 h 85033"/>
              <a:gd name="connsiteX7" fmla="*/ 231 w 260130"/>
              <a:gd name="connsiteY7" fmla="*/ 2381 h 85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130" h="85033">
                <a:moveTo>
                  <a:pt x="231" y="2381"/>
                </a:moveTo>
                <a:cubicBezTo>
                  <a:pt x="-4531" y="1323"/>
                  <a:pt x="65319" y="-5027"/>
                  <a:pt x="108181" y="8731"/>
                </a:cubicBezTo>
                <a:cubicBezTo>
                  <a:pt x="151043" y="22489"/>
                  <a:pt x="243119" y="82285"/>
                  <a:pt x="257406" y="84931"/>
                </a:cubicBezTo>
                <a:cubicBezTo>
                  <a:pt x="271693" y="87577"/>
                  <a:pt x="226714" y="38364"/>
                  <a:pt x="193906" y="24606"/>
                </a:cubicBezTo>
                <a:cubicBezTo>
                  <a:pt x="161098" y="10848"/>
                  <a:pt x="56323" y="-4498"/>
                  <a:pt x="60556" y="2381"/>
                </a:cubicBezTo>
                <a:cubicBezTo>
                  <a:pt x="64789" y="9260"/>
                  <a:pt x="206606" y="63764"/>
                  <a:pt x="219306" y="65881"/>
                </a:cubicBezTo>
                <a:cubicBezTo>
                  <a:pt x="232006" y="67998"/>
                  <a:pt x="172739" y="25135"/>
                  <a:pt x="136756" y="15081"/>
                </a:cubicBezTo>
                <a:cubicBezTo>
                  <a:pt x="100773" y="5027"/>
                  <a:pt x="4993" y="3439"/>
                  <a:pt x="231" y="23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 197">
            <a:extLst>
              <a:ext uri="{FF2B5EF4-FFF2-40B4-BE49-F238E27FC236}">
                <a16:creationId xmlns:a16="http://schemas.microsoft.com/office/drawing/2014/main" id="{7D455030-CA1F-EEE9-4230-AB4E610B207E}"/>
              </a:ext>
            </a:extLst>
          </p:cNvPr>
          <p:cNvSpPr/>
          <p:nvPr/>
        </p:nvSpPr>
        <p:spPr>
          <a:xfrm>
            <a:off x="4752729" y="6338958"/>
            <a:ext cx="312942" cy="1006250"/>
          </a:xfrm>
          <a:custGeom>
            <a:avLst/>
            <a:gdLst>
              <a:gd name="connsiteX0" fmla="*/ 311396 w 312942"/>
              <a:gd name="connsiteY0" fmla="*/ 1517 h 1006250"/>
              <a:gd name="connsiteX1" fmla="*/ 165346 w 312942"/>
              <a:gd name="connsiteY1" fmla="*/ 446017 h 1006250"/>
              <a:gd name="connsiteX2" fmla="*/ 235196 w 312942"/>
              <a:gd name="connsiteY2" fmla="*/ 309492 h 1006250"/>
              <a:gd name="connsiteX3" fmla="*/ 174871 w 312942"/>
              <a:gd name="connsiteY3" fmla="*/ 487292 h 1006250"/>
              <a:gd name="connsiteX4" fmla="*/ 60571 w 312942"/>
              <a:gd name="connsiteY4" fmla="*/ 747642 h 1006250"/>
              <a:gd name="connsiteX5" fmla="*/ 9771 w 312942"/>
              <a:gd name="connsiteY5" fmla="*/ 988942 h 1006250"/>
              <a:gd name="connsiteX6" fmla="*/ 22471 w 312942"/>
              <a:gd name="connsiteY6" fmla="*/ 912742 h 1006250"/>
              <a:gd name="connsiteX7" fmla="*/ 228846 w 312942"/>
              <a:gd name="connsiteY7" fmla="*/ 322192 h 1006250"/>
              <a:gd name="connsiteX8" fmla="*/ 311396 w 312942"/>
              <a:gd name="connsiteY8" fmla="*/ 1517 h 100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942" h="1006250">
                <a:moveTo>
                  <a:pt x="311396" y="1517"/>
                </a:moveTo>
                <a:cubicBezTo>
                  <a:pt x="300813" y="22155"/>
                  <a:pt x="178046" y="394688"/>
                  <a:pt x="165346" y="446017"/>
                </a:cubicBezTo>
                <a:cubicBezTo>
                  <a:pt x="152646" y="497346"/>
                  <a:pt x="233609" y="302613"/>
                  <a:pt x="235196" y="309492"/>
                </a:cubicBezTo>
                <a:cubicBezTo>
                  <a:pt x="236783" y="316371"/>
                  <a:pt x="203975" y="414267"/>
                  <a:pt x="174871" y="487292"/>
                </a:cubicBezTo>
                <a:cubicBezTo>
                  <a:pt x="145767" y="560317"/>
                  <a:pt x="88088" y="664034"/>
                  <a:pt x="60571" y="747642"/>
                </a:cubicBezTo>
                <a:cubicBezTo>
                  <a:pt x="33054" y="831250"/>
                  <a:pt x="16121" y="961425"/>
                  <a:pt x="9771" y="988942"/>
                </a:cubicBezTo>
                <a:cubicBezTo>
                  <a:pt x="3421" y="1016459"/>
                  <a:pt x="-14041" y="1023867"/>
                  <a:pt x="22471" y="912742"/>
                </a:cubicBezTo>
                <a:cubicBezTo>
                  <a:pt x="58983" y="801617"/>
                  <a:pt x="181221" y="469300"/>
                  <a:pt x="228846" y="322192"/>
                </a:cubicBezTo>
                <a:cubicBezTo>
                  <a:pt x="276471" y="175084"/>
                  <a:pt x="321979" y="-19121"/>
                  <a:pt x="311396" y="1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 198">
            <a:extLst>
              <a:ext uri="{FF2B5EF4-FFF2-40B4-BE49-F238E27FC236}">
                <a16:creationId xmlns:a16="http://schemas.microsoft.com/office/drawing/2014/main" id="{C4FAE743-8751-007B-7C79-F85B07978CC7}"/>
              </a:ext>
            </a:extLst>
          </p:cNvPr>
          <p:cNvSpPr/>
          <p:nvPr/>
        </p:nvSpPr>
        <p:spPr>
          <a:xfrm>
            <a:off x="4673338" y="7260816"/>
            <a:ext cx="156407" cy="75797"/>
          </a:xfrm>
          <a:custGeom>
            <a:avLst/>
            <a:gdLst>
              <a:gd name="connsiteX0" fmla="*/ 262 w 156407"/>
              <a:gd name="connsiteY0" fmla="*/ 409 h 75797"/>
              <a:gd name="connsiteX1" fmla="*/ 82812 w 156407"/>
              <a:gd name="connsiteY1" fmla="*/ 44859 h 75797"/>
              <a:gd name="connsiteX2" fmla="*/ 155837 w 156407"/>
              <a:gd name="connsiteY2" fmla="*/ 67084 h 75797"/>
              <a:gd name="connsiteX3" fmla="*/ 111387 w 156407"/>
              <a:gd name="connsiteY3" fmla="*/ 73434 h 75797"/>
              <a:gd name="connsiteX4" fmla="*/ 262 w 156407"/>
              <a:gd name="connsiteY4" fmla="*/ 409 h 75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407" h="75797">
                <a:moveTo>
                  <a:pt x="262" y="409"/>
                </a:moveTo>
                <a:cubicBezTo>
                  <a:pt x="-4500" y="-4353"/>
                  <a:pt x="56883" y="33747"/>
                  <a:pt x="82812" y="44859"/>
                </a:cubicBezTo>
                <a:cubicBezTo>
                  <a:pt x="108741" y="55972"/>
                  <a:pt x="151075" y="62322"/>
                  <a:pt x="155837" y="67084"/>
                </a:cubicBezTo>
                <a:cubicBezTo>
                  <a:pt x="160599" y="71846"/>
                  <a:pt x="134670" y="79784"/>
                  <a:pt x="111387" y="73434"/>
                </a:cubicBezTo>
                <a:cubicBezTo>
                  <a:pt x="88104" y="67084"/>
                  <a:pt x="5024" y="5171"/>
                  <a:pt x="262" y="4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 199">
            <a:extLst>
              <a:ext uri="{FF2B5EF4-FFF2-40B4-BE49-F238E27FC236}">
                <a16:creationId xmlns:a16="http://schemas.microsoft.com/office/drawing/2014/main" id="{AD4FD472-7CD8-BE59-3152-04FAFEA13DC1}"/>
              </a:ext>
            </a:extLst>
          </p:cNvPr>
          <p:cNvSpPr/>
          <p:nvPr/>
        </p:nvSpPr>
        <p:spPr>
          <a:xfrm>
            <a:off x="5513081" y="6232862"/>
            <a:ext cx="233719" cy="44422"/>
          </a:xfrm>
          <a:custGeom>
            <a:avLst/>
            <a:gdLst>
              <a:gd name="connsiteX0" fmla="*/ 233669 w 233719"/>
              <a:gd name="connsiteY0" fmla="*/ 44113 h 44422"/>
              <a:gd name="connsiteX1" fmla="*/ 160644 w 233719"/>
              <a:gd name="connsiteY1" fmla="*/ 21888 h 44422"/>
              <a:gd name="connsiteX2" fmla="*/ 1894 w 233719"/>
              <a:gd name="connsiteY2" fmla="*/ 25063 h 44422"/>
              <a:gd name="connsiteX3" fmla="*/ 71744 w 233719"/>
              <a:gd name="connsiteY3" fmla="*/ 9188 h 44422"/>
              <a:gd name="connsiteX4" fmla="*/ 49519 w 233719"/>
              <a:gd name="connsiteY4" fmla="*/ 2838 h 44422"/>
              <a:gd name="connsiteX5" fmla="*/ 151119 w 233719"/>
              <a:gd name="connsiteY5" fmla="*/ 2838 h 44422"/>
              <a:gd name="connsiteX6" fmla="*/ 233669 w 233719"/>
              <a:gd name="connsiteY6" fmla="*/ 44113 h 44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3719" h="44422">
                <a:moveTo>
                  <a:pt x="233669" y="44113"/>
                </a:moveTo>
                <a:cubicBezTo>
                  <a:pt x="235256" y="47288"/>
                  <a:pt x="199273" y="25063"/>
                  <a:pt x="160644" y="21888"/>
                </a:cubicBezTo>
                <a:cubicBezTo>
                  <a:pt x="122015" y="18713"/>
                  <a:pt x="16711" y="27180"/>
                  <a:pt x="1894" y="25063"/>
                </a:cubicBezTo>
                <a:cubicBezTo>
                  <a:pt x="-12923" y="22946"/>
                  <a:pt x="63807" y="12892"/>
                  <a:pt x="71744" y="9188"/>
                </a:cubicBezTo>
                <a:cubicBezTo>
                  <a:pt x="79681" y="5484"/>
                  <a:pt x="36290" y="3896"/>
                  <a:pt x="49519" y="2838"/>
                </a:cubicBezTo>
                <a:cubicBezTo>
                  <a:pt x="62748" y="1780"/>
                  <a:pt x="122015" y="-2983"/>
                  <a:pt x="151119" y="2838"/>
                </a:cubicBezTo>
                <a:cubicBezTo>
                  <a:pt x="180223" y="8659"/>
                  <a:pt x="232082" y="40938"/>
                  <a:pt x="233669" y="44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 200">
            <a:extLst>
              <a:ext uri="{FF2B5EF4-FFF2-40B4-BE49-F238E27FC236}">
                <a16:creationId xmlns:a16="http://schemas.microsoft.com/office/drawing/2014/main" id="{3B7BD302-8CF9-6B2D-AFD5-D6F7FE66A8EF}"/>
              </a:ext>
            </a:extLst>
          </p:cNvPr>
          <p:cNvSpPr/>
          <p:nvPr/>
        </p:nvSpPr>
        <p:spPr>
          <a:xfrm>
            <a:off x="5467337" y="6256937"/>
            <a:ext cx="48906" cy="1124071"/>
          </a:xfrm>
          <a:custGeom>
            <a:avLst/>
            <a:gdLst>
              <a:gd name="connsiteX0" fmla="*/ 47638 w 48906"/>
              <a:gd name="connsiteY0" fmla="*/ 988 h 1124071"/>
              <a:gd name="connsiteX1" fmla="*/ 19063 w 48906"/>
              <a:gd name="connsiteY1" fmla="*/ 381988 h 1124071"/>
              <a:gd name="connsiteX2" fmla="*/ 13 w 48906"/>
              <a:gd name="connsiteY2" fmla="*/ 747113 h 1124071"/>
              <a:gd name="connsiteX3" fmla="*/ 15888 w 48906"/>
              <a:gd name="connsiteY3" fmla="*/ 674088 h 1124071"/>
              <a:gd name="connsiteX4" fmla="*/ 6363 w 48906"/>
              <a:gd name="connsiteY4" fmla="*/ 1102713 h 1124071"/>
              <a:gd name="connsiteX5" fmla="*/ 6363 w 48906"/>
              <a:gd name="connsiteY5" fmla="*/ 1001113 h 1124071"/>
              <a:gd name="connsiteX6" fmla="*/ 38113 w 48906"/>
              <a:gd name="connsiteY6" fmla="*/ 499463 h 1124071"/>
              <a:gd name="connsiteX7" fmla="*/ 47638 w 48906"/>
              <a:gd name="connsiteY7" fmla="*/ 988 h 1124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906" h="1124071">
                <a:moveTo>
                  <a:pt x="47638" y="988"/>
                </a:moveTo>
                <a:cubicBezTo>
                  <a:pt x="44463" y="-18591"/>
                  <a:pt x="27000" y="257634"/>
                  <a:pt x="19063" y="381988"/>
                </a:cubicBezTo>
                <a:cubicBezTo>
                  <a:pt x="11125" y="506342"/>
                  <a:pt x="542" y="698430"/>
                  <a:pt x="13" y="747113"/>
                </a:cubicBezTo>
                <a:cubicBezTo>
                  <a:pt x="-516" y="795796"/>
                  <a:pt x="14830" y="614821"/>
                  <a:pt x="15888" y="674088"/>
                </a:cubicBezTo>
                <a:cubicBezTo>
                  <a:pt x="16946" y="733355"/>
                  <a:pt x="7950" y="1048209"/>
                  <a:pt x="6363" y="1102713"/>
                </a:cubicBezTo>
                <a:cubicBezTo>
                  <a:pt x="4776" y="1157217"/>
                  <a:pt x="1071" y="1101655"/>
                  <a:pt x="6363" y="1001113"/>
                </a:cubicBezTo>
                <a:cubicBezTo>
                  <a:pt x="11655" y="900571"/>
                  <a:pt x="28059" y="662975"/>
                  <a:pt x="38113" y="499463"/>
                </a:cubicBezTo>
                <a:cubicBezTo>
                  <a:pt x="48167" y="335951"/>
                  <a:pt x="50813" y="20567"/>
                  <a:pt x="47638" y="9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 201">
            <a:extLst>
              <a:ext uri="{FF2B5EF4-FFF2-40B4-BE49-F238E27FC236}">
                <a16:creationId xmlns:a16="http://schemas.microsoft.com/office/drawing/2014/main" id="{6273D7C5-2803-A2B2-FEFC-14886320B8D4}"/>
              </a:ext>
            </a:extLst>
          </p:cNvPr>
          <p:cNvSpPr/>
          <p:nvPr/>
        </p:nvSpPr>
        <p:spPr>
          <a:xfrm>
            <a:off x="5463477" y="6276468"/>
            <a:ext cx="306697" cy="1177488"/>
          </a:xfrm>
          <a:custGeom>
            <a:avLst/>
            <a:gdLst>
              <a:gd name="connsiteX0" fmla="*/ 698 w 306697"/>
              <a:gd name="connsiteY0" fmla="*/ 1092707 h 1177488"/>
              <a:gd name="connsiteX1" fmla="*/ 48323 w 306697"/>
              <a:gd name="connsiteY1" fmla="*/ 1153032 h 1177488"/>
              <a:gd name="connsiteX2" fmla="*/ 92773 w 306697"/>
              <a:gd name="connsiteY2" fmla="*/ 1162557 h 1177488"/>
              <a:gd name="connsiteX3" fmla="*/ 165798 w 306697"/>
              <a:gd name="connsiteY3" fmla="*/ 1143507 h 1177488"/>
              <a:gd name="connsiteX4" fmla="*/ 188023 w 306697"/>
              <a:gd name="connsiteY4" fmla="*/ 994282 h 1177488"/>
              <a:gd name="connsiteX5" fmla="*/ 191198 w 306697"/>
              <a:gd name="connsiteY5" fmla="*/ 1032382 h 1177488"/>
              <a:gd name="connsiteX6" fmla="*/ 257873 w 306697"/>
              <a:gd name="connsiteY6" fmla="*/ 422782 h 1177488"/>
              <a:gd name="connsiteX7" fmla="*/ 248348 w 306697"/>
              <a:gd name="connsiteY7" fmla="*/ 451357 h 1177488"/>
              <a:gd name="connsiteX8" fmla="*/ 302323 w 306697"/>
              <a:gd name="connsiteY8" fmla="*/ 19557 h 1177488"/>
              <a:gd name="connsiteX9" fmla="*/ 302323 w 306697"/>
              <a:gd name="connsiteY9" fmla="*/ 86232 h 1177488"/>
              <a:gd name="connsiteX10" fmla="*/ 292798 w 306697"/>
              <a:gd name="connsiteY10" fmla="*/ 197357 h 1177488"/>
              <a:gd name="connsiteX11" fmla="*/ 267398 w 306697"/>
              <a:gd name="connsiteY11" fmla="*/ 362457 h 1177488"/>
              <a:gd name="connsiteX12" fmla="*/ 251523 w 306697"/>
              <a:gd name="connsiteY12" fmla="*/ 591057 h 1177488"/>
              <a:gd name="connsiteX13" fmla="*/ 194373 w 306697"/>
              <a:gd name="connsiteY13" fmla="*/ 1127632 h 1177488"/>
              <a:gd name="connsiteX14" fmla="*/ 140398 w 306697"/>
              <a:gd name="connsiteY14" fmla="*/ 1156207 h 1177488"/>
              <a:gd name="connsiteX15" fmla="*/ 73723 w 306697"/>
              <a:gd name="connsiteY15" fmla="*/ 1146682 h 1177488"/>
              <a:gd name="connsiteX16" fmla="*/ 86423 w 306697"/>
              <a:gd name="connsiteY16" fmla="*/ 1159382 h 1177488"/>
              <a:gd name="connsiteX17" fmla="*/ 698 w 306697"/>
              <a:gd name="connsiteY17" fmla="*/ 1092707 h 1177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6697" h="1177488">
                <a:moveTo>
                  <a:pt x="698" y="1092707"/>
                </a:moveTo>
                <a:cubicBezTo>
                  <a:pt x="-5652" y="1091649"/>
                  <a:pt x="32977" y="1141390"/>
                  <a:pt x="48323" y="1153032"/>
                </a:cubicBezTo>
                <a:cubicBezTo>
                  <a:pt x="63669" y="1164674"/>
                  <a:pt x="73194" y="1164144"/>
                  <a:pt x="92773" y="1162557"/>
                </a:cubicBezTo>
                <a:cubicBezTo>
                  <a:pt x="112352" y="1160970"/>
                  <a:pt x="149923" y="1171553"/>
                  <a:pt x="165798" y="1143507"/>
                </a:cubicBezTo>
                <a:cubicBezTo>
                  <a:pt x="181673" y="1115461"/>
                  <a:pt x="183790" y="1012803"/>
                  <a:pt x="188023" y="994282"/>
                </a:cubicBezTo>
                <a:cubicBezTo>
                  <a:pt x="192256" y="975761"/>
                  <a:pt x="179556" y="1127632"/>
                  <a:pt x="191198" y="1032382"/>
                </a:cubicBezTo>
                <a:cubicBezTo>
                  <a:pt x="202840" y="937132"/>
                  <a:pt x="248348" y="519620"/>
                  <a:pt x="257873" y="422782"/>
                </a:cubicBezTo>
                <a:cubicBezTo>
                  <a:pt x="267398" y="325944"/>
                  <a:pt x="240940" y="518561"/>
                  <a:pt x="248348" y="451357"/>
                </a:cubicBezTo>
                <a:cubicBezTo>
                  <a:pt x="255756" y="384153"/>
                  <a:pt x="293327" y="80411"/>
                  <a:pt x="302323" y="19557"/>
                </a:cubicBezTo>
                <a:cubicBezTo>
                  <a:pt x="311319" y="-41297"/>
                  <a:pt x="303910" y="56599"/>
                  <a:pt x="302323" y="86232"/>
                </a:cubicBezTo>
                <a:cubicBezTo>
                  <a:pt x="300736" y="115865"/>
                  <a:pt x="298619" y="151320"/>
                  <a:pt x="292798" y="197357"/>
                </a:cubicBezTo>
                <a:cubicBezTo>
                  <a:pt x="286977" y="243394"/>
                  <a:pt x="274277" y="296840"/>
                  <a:pt x="267398" y="362457"/>
                </a:cubicBezTo>
                <a:cubicBezTo>
                  <a:pt x="260519" y="428074"/>
                  <a:pt x="263694" y="463528"/>
                  <a:pt x="251523" y="591057"/>
                </a:cubicBezTo>
                <a:cubicBezTo>
                  <a:pt x="239352" y="718586"/>
                  <a:pt x="212894" y="1033440"/>
                  <a:pt x="194373" y="1127632"/>
                </a:cubicBezTo>
                <a:cubicBezTo>
                  <a:pt x="175852" y="1221824"/>
                  <a:pt x="160506" y="1153032"/>
                  <a:pt x="140398" y="1156207"/>
                </a:cubicBezTo>
                <a:cubicBezTo>
                  <a:pt x="120290" y="1159382"/>
                  <a:pt x="82719" y="1146153"/>
                  <a:pt x="73723" y="1146682"/>
                </a:cubicBezTo>
                <a:cubicBezTo>
                  <a:pt x="64727" y="1147211"/>
                  <a:pt x="96477" y="1163615"/>
                  <a:pt x="86423" y="1159382"/>
                </a:cubicBezTo>
                <a:cubicBezTo>
                  <a:pt x="76369" y="1155149"/>
                  <a:pt x="7048" y="1093765"/>
                  <a:pt x="698" y="10927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 202">
            <a:extLst>
              <a:ext uri="{FF2B5EF4-FFF2-40B4-BE49-F238E27FC236}">
                <a16:creationId xmlns:a16="http://schemas.microsoft.com/office/drawing/2014/main" id="{68B1FC38-6B70-7E7F-5641-DD17FFDADDDB}"/>
              </a:ext>
            </a:extLst>
          </p:cNvPr>
          <p:cNvSpPr/>
          <p:nvPr/>
        </p:nvSpPr>
        <p:spPr>
          <a:xfrm>
            <a:off x="5470519" y="6258033"/>
            <a:ext cx="207071" cy="1121740"/>
          </a:xfrm>
          <a:custGeom>
            <a:avLst/>
            <a:gdLst>
              <a:gd name="connsiteX0" fmla="*/ 206381 w 207071"/>
              <a:gd name="connsiteY0" fmla="*/ 12592 h 1121740"/>
              <a:gd name="connsiteX1" fmla="*/ 117481 w 207071"/>
              <a:gd name="connsiteY1" fmla="*/ 707917 h 1121740"/>
              <a:gd name="connsiteX2" fmla="*/ 117481 w 207071"/>
              <a:gd name="connsiteY2" fmla="*/ 669817 h 1121740"/>
              <a:gd name="connsiteX3" fmla="*/ 73031 w 207071"/>
              <a:gd name="connsiteY3" fmla="*/ 1015892 h 1121740"/>
              <a:gd name="connsiteX4" fmla="*/ 73031 w 207071"/>
              <a:gd name="connsiteY4" fmla="*/ 1082567 h 1121740"/>
              <a:gd name="connsiteX5" fmla="*/ 41281 w 207071"/>
              <a:gd name="connsiteY5" fmla="*/ 1101617 h 1121740"/>
              <a:gd name="connsiteX6" fmla="*/ 6 w 207071"/>
              <a:gd name="connsiteY6" fmla="*/ 1120667 h 1121740"/>
              <a:gd name="connsiteX7" fmla="*/ 44456 w 207071"/>
              <a:gd name="connsiteY7" fmla="*/ 1104792 h 1121740"/>
              <a:gd name="connsiteX8" fmla="*/ 63506 w 207071"/>
              <a:gd name="connsiteY8" fmla="*/ 987317 h 1121740"/>
              <a:gd name="connsiteX9" fmla="*/ 168281 w 207071"/>
              <a:gd name="connsiteY9" fmla="*/ 136417 h 1121740"/>
              <a:gd name="connsiteX10" fmla="*/ 158756 w 207071"/>
              <a:gd name="connsiteY10" fmla="*/ 247542 h 1121740"/>
              <a:gd name="connsiteX11" fmla="*/ 206381 w 207071"/>
              <a:gd name="connsiteY11" fmla="*/ 12592 h 112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7071" h="1121740">
                <a:moveTo>
                  <a:pt x="206381" y="12592"/>
                </a:moveTo>
                <a:cubicBezTo>
                  <a:pt x="199502" y="89321"/>
                  <a:pt x="132298" y="598380"/>
                  <a:pt x="117481" y="707917"/>
                </a:cubicBezTo>
                <a:cubicBezTo>
                  <a:pt x="102664" y="817455"/>
                  <a:pt x="124889" y="618488"/>
                  <a:pt x="117481" y="669817"/>
                </a:cubicBezTo>
                <a:cubicBezTo>
                  <a:pt x="110073" y="721146"/>
                  <a:pt x="80439" y="947100"/>
                  <a:pt x="73031" y="1015892"/>
                </a:cubicBezTo>
                <a:cubicBezTo>
                  <a:pt x="65623" y="1084684"/>
                  <a:pt x="78323" y="1068280"/>
                  <a:pt x="73031" y="1082567"/>
                </a:cubicBezTo>
                <a:cubicBezTo>
                  <a:pt x="67739" y="1096854"/>
                  <a:pt x="53452" y="1095267"/>
                  <a:pt x="41281" y="1101617"/>
                </a:cubicBezTo>
                <a:cubicBezTo>
                  <a:pt x="29110" y="1107967"/>
                  <a:pt x="-523" y="1120138"/>
                  <a:pt x="6" y="1120667"/>
                </a:cubicBezTo>
                <a:cubicBezTo>
                  <a:pt x="535" y="1121196"/>
                  <a:pt x="33873" y="1127017"/>
                  <a:pt x="44456" y="1104792"/>
                </a:cubicBezTo>
                <a:cubicBezTo>
                  <a:pt x="55039" y="1082567"/>
                  <a:pt x="42868" y="1148713"/>
                  <a:pt x="63506" y="987317"/>
                </a:cubicBezTo>
                <a:cubicBezTo>
                  <a:pt x="84143" y="825921"/>
                  <a:pt x="152406" y="259713"/>
                  <a:pt x="168281" y="136417"/>
                </a:cubicBezTo>
                <a:cubicBezTo>
                  <a:pt x="184156" y="13121"/>
                  <a:pt x="150819" y="260771"/>
                  <a:pt x="158756" y="247542"/>
                </a:cubicBezTo>
                <a:cubicBezTo>
                  <a:pt x="166693" y="234313"/>
                  <a:pt x="213260" y="-64137"/>
                  <a:pt x="206381" y="12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0457137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図 5" descr="屋外, 水, フロント, 若い が含まれている画像&#10;&#10;自動的に生成された説明">
            <a:extLst>
              <a:ext uri="{FF2B5EF4-FFF2-40B4-BE49-F238E27FC236}">
                <a16:creationId xmlns:a16="http://schemas.microsoft.com/office/drawing/2014/main" id="{0E2130EF-7B14-D29C-5CFB-6281CC7966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02178"/>
            <a:ext cx="12794950" cy="79968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967025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25" name="図 2224" descr="屋外, 水, フロント, 若い が含まれている画像&#10;&#10;自動的に生成された説明" hidden="1">
            <a:extLst>
              <a:ext uri="{FF2B5EF4-FFF2-40B4-BE49-F238E27FC236}">
                <a16:creationId xmlns:a16="http://schemas.microsoft.com/office/drawing/2014/main" id="{0087DC19-7804-6D29-D135-2605917C10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802178"/>
            <a:ext cx="12794950" cy="7996844"/>
          </a:xfrm>
          <a:prstGeom prst="rect">
            <a:avLst/>
          </a:prstGeom>
        </p:spPr>
      </p:pic>
      <p:grpSp>
        <p:nvGrpSpPr>
          <p:cNvPr id="2237" name="グループ化 2236">
            <a:extLst>
              <a:ext uri="{FF2B5EF4-FFF2-40B4-BE49-F238E27FC236}">
                <a16:creationId xmlns:a16="http://schemas.microsoft.com/office/drawing/2014/main" id="{BF41D9BF-E101-60E2-1F14-B37F2BE5BCBB}"/>
              </a:ext>
            </a:extLst>
          </p:cNvPr>
          <p:cNvGrpSpPr/>
          <p:nvPr/>
        </p:nvGrpSpPr>
        <p:grpSpPr>
          <a:xfrm>
            <a:off x="-126009" y="1288779"/>
            <a:ext cx="12861020" cy="7820400"/>
            <a:chOff x="-126009" y="1288779"/>
            <a:chExt cx="12861020" cy="7820400"/>
          </a:xfrm>
        </p:grpSpPr>
        <p:grpSp>
          <p:nvGrpSpPr>
            <p:cNvPr id="2" name="グループ化 1">
              <a:extLst>
                <a:ext uri="{FF2B5EF4-FFF2-40B4-BE49-F238E27FC236}">
                  <a16:creationId xmlns:a16="http://schemas.microsoft.com/office/drawing/2014/main" id="{DAC207F7-9103-7B94-F478-7D9DC576EB6D}"/>
                </a:ext>
              </a:extLst>
            </p:cNvPr>
            <p:cNvGrpSpPr/>
            <p:nvPr/>
          </p:nvGrpSpPr>
          <p:grpSpPr>
            <a:xfrm>
              <a:off x="-81888" y="3762365"/>
              <a:ext cx="12813747" cy="3744737"/>
              <a:chOff x="-81888" y="3762365"/>
              <a:chExt cx="12813747" cy="3744737"/>
            </a:xfrm>
          </p:grpSpPr>
          <p:sp>
            <p:nvSpPr>
              <p:cNvPr id="3" name="フリーフォーム 2">
                <a:extLst>
                  <a:ext uri="{FF2B5EF4-FFF2-40B4-BE49-F238E27FC236}">
                    <a16:creationId xmlns:a16="http://schemas.microsoft.com/office/drawing/2014/main" id="{007D75BF-A65D-77D9-8F4F-784E3E613475}"/>
                  </a:ext>
                </a:extLst>
              </p:cNvPr>
              <p:cNvSpPr/>
              <p:nvPr/>
            </p:nvSpPr>
            <p:spPr>
              <a:xfrm>
                <a:off x="-17582" y="7033669"/>
                <a:ext cx="129534" cy="248486"/>
              </a:xfrm>
              <a:custGeom>
                <a:avLst/>
                <a:gdLst>
                  <a:gd name="connsiteX0" fmla="*/ 132 w 129534"/>
                  <a:gd name="connsiteY0" fmla="*/ 72126 h 248486"/>
                  <a:gd name="connsiteX1" fmla="*/ 80403 w 129534"/>
                  <a:gd name="connsiteY1" fmla="*/ 61656 h 248486"/>
                  <a:gd name="connsiteX2" fmla="*/ 104834 w 129534"/>
                  <a:gd name="connsiteY2" fmla="*/ 23265 h 248486"/>
                  <a:gd name="connsiteX3" fmla="*/ 111814 w 129534"/>
                  <a:gd name="connsiteY3" fmla="*/ 127968 h 248486"/>
                  <a:gd name="connsiteX4" fmla="*/ 115304 w 129534"/>
                  <a:gd name="connsiteY4" fmla="*/ 68636 h 248486"/>
                  <a:gd name="connsiteX5" fmla="*/ 111814 w 129534"/>
                  <a:gd name="connsiteY5" fmla="*/ 246630 h 248486"/>
                  <a:gd name="connsiteX6" fmla="*/ 115304 w 129534"/>
                  <a:gd name="connsiteY6" fmla="*/ 152398 h 248486"/>
                  <a:gd name="connsiteX7" fmla="*/ 129264 w 129534"/>
                  <a:gd name="connsiteY7" fmla="*/ 5815 h 248486"/>
                  <a:gd name="connsiteX8" fmla="*/ 101344 w 129534"/>
                  <a:gd name="connsiteY8" fmla="*/ 33736 h 248486"/>
                  <a:gd name="connsiteX9" fmla="*/ 132 w 129534"/>
                  <a:gd name="connsiteY9" fmla="*/ 72126 h 248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534" h="248486">
                    <a:moveTo>
                      <a:pt x="132" y="72126"/>
                    </a:moveTo>
                    <a:cubicBezTo>
                      <a:pt x="-3358" y="76779"/>
                      <a:pt x="62953" y="69799"/>
                      <a:pt x="80403" y="61656"/>
                    </a:cubicBezTo>
                    <a:cubicBezTo>
                      <a:pt x="97853" y="53513"/>
                      <a:pt x="99599" y="12213"/>
                      <a:pt x="104834" y="23265"/>
                    </a:cubicBezTo>
                    <a:cubicBezTo>
                      <a:pt x="110069" y="34317"/>
                      <a:pt x="110069" y="120406"/>
                      <a:pt x="111814" y="127968"/>
                    </a:cubicBezTo>
                    <a:cubicBezTo>
                      <a:pt x="113559" y="135530"/>
                      <a:pt x="115304" y="48859"/>
                      <a:pt x="115304" y="68636"/>
                    </a:cubicBezTo>
                    <a:cubicBezTo>
                      <a:pt x="115304" y="88413"/>
                      <a:pt x="111814" y="232670"/>
                      <a:pt x="111814" y="246630"/>
                    </a:cubicBezTo>
                    <a:cubicBezTo>
                      <a:pt x="111814" y="260590"/>
                      <a:pt x="112396" y="192534"/>
                      <a:pt x="115304" y="152398"/>
                    </a:cubicBezTo>
                    <a:cubicBezTo>
                      <a:pt x="118212" y="112262"/>
                      <a:pt x="131591" y="25592"/>
                      <a:pt x="129264" y="5815"/>
                    </a:cubicBezTo>
                    <a:cubicBezTo>
                      <a:pt x="126937" y="-13962"/>
                      <a:pt x="117631" y="22102"/>
                      <a:pt x="101344" y="33736"/>
                    </a:cubicBezTo>
                    <a:cubicBezTo>
                      <a:pt x="85057" y="45369"/>
                      <a:pt x="3622" y="67473"/>
                      <a:pt x="132" y="7212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" name="フリーフォーム 3">
                <a:extLst>
                  <a:ext uri="{FF2B5EF4-FFF2-40B4-BE49-F238E27FC236}">
                    <a16:creationId xmlns:a16="http://schemas.microsoft.com/office/drawing/2014/main" id="{88A65A24-BF09-48C0-BE5D-2D9544DAE24B}"/>
                  </a:ext>
                </a:extLst>
              </p:cNvPr>
              <p:cNvSpPr/>
              <p:nvPr/>
            </p:nvSpPr>
            <p:spPr>
              <a:xfrm>
                <a:off x="119822" y="7007963"/>
                <a:ext cx="37324" cy="269206"/>
              </a:xfrm>
              <a:custGeom>
                <a:avLst/>
                <a:gdLst>
                  <a:gd name="connsiteX0" fmla="*/ 26761 w 37324"/>
                  <a:gd name="connsiteY0" fmla="*/ 110 h 269206"/>
                  <a:gd name="connsiteX1" fmla="*/ 5821 w 37324"/>
                  <a:gd name="connsiteY1" fmla="*/ 150184 h 269206"/>
                  <a:gd name="connsiteX2" fmla="*/ 2331 w 37324"/>
                  <a:gd name="connsiteY2" fmla="*/ 268846 h 269206"/>
                  <a:gd name="connsiteX3" fmla="*/ 37231 w 37324"/>
                  <a:gd name="connsiteY3" fmla="*/ 111793 h 269206"/>
                  <a:gd name="connsiteX4" fmla="*/ 12801 w 37324"/>
                  <a:gd name="connsiteY4" fmla="*/ 174614 h 269206"/>
                  <a:gd name="connsiteX5" fmla="*/ 26761 w 37324"/>
                  <a:gd name="connsiteY5" fmla="*/ 110 h 269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324" h="269206">
                    <a:moveTo>
                      <a:pt x="26761" y="110"/>
                    </a:moveTo>
                    <a:cubicBezTo>
                      <a:pt x="25598" y="-3962"/>
                      <a:pt x="9893" y="105395"/>
                      <a:pt x="5821" y="150184"/>
                    </a:cubicBezTo>
                    <a:cubicBezTo>
                      <a:pt x="1749" y="194973"/>
                      <a:pt x="-2904" y="275244"/>
                      <a:pt x="2331" y="268846"/>
                    </a:cubicBezTo>
                    <a:cubicBezTo>
                      <a:pt x="7566" y="262448"/>
                      <a:pt x="35486" y="127498"/>
                      <a:pt x="37231" y="111793"/>
                    </a:cubicBezTo>
                    <a:cubicBezTo>
                      <a:pt x="38976" y="96088"/>
                      <a:pt x="15709" y="186248"/>
                      <a:pt x="12801" y="174614"/>
                    </a:cubicBezTo>
                    <a:cubicBezTo>
                      <a:pt x="9893" y="162980"/>
                      <a:pt x="27924" y="4182"/>
                      <a:pt x="26761" y="11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" name="フリーフォーム 4">
                <a:extLst>
                  <a:ext uri="{FF2B5EF4-FFF2-40B4-BE49-F238E27FC236}">
                    <a16:creationId xmlns:a16="http://schemas.microsoft.com/office/drawing/2014/main" id="{6578A636-78C6-C375-76F3-49AA97E63BF7}"/>
                  </a:ext>
                </a:extLst>
              </p:cNvPr>
              <p:cNvSpPr/>
              <p:nvPr/>
            </p:nvSpPr>
            <p:spPr>
              <a:xfrm>
                <a:off x="111682" y="7104818"/>
                <a:ext cx="389059" cy="70954"/>
              </a:xfrm>
              <a:custGeom>
                <a:avLst/>
                <a:gdLst>
                  <a:gd name="connsiteX0" fmla="*/ 0 w 389059"/>
                  <a:gd name="connsiteY0" fmla="*/ 7958 h 70954"/>
                  <a:gd name="connsiteX1" fmla="*/ 219875 w 389059"/>
                  <a:gd name="connsiteY1" fmla="*/ 7958 h 70954"/>
                  <a:gd name="connsiteX2" fmla="*/ 387399 w 389059"/>
                  <a:gd name="connsiteY2" fmla="*/ 977 h 70954"/>
                  <a:gd name="connsiteX3" fmla="*/ 307127 w 389059"/>
                  <a:gd name="connsiteY3" fmla="*/ 32388 h 70954"/>
                  <a:gd name="connsiteX4" fmla="*/ 331558 w 389059"/>
                  <a:gd name="connsiteY4" fmla="*/ 39368 h 70954"/>
                  <a:gd name="connsiteX5" fmla="*/ 244306 w 389059"/>
                  <a:gd name="connsiteY5" fmla="*/ 46348 h 70954"/>
                  <a:gd name="connsiteX6" fmla="*/ 177994 w 389059"/>
                  <a:gd name="connsiteY6" fmla="*/ 70779 h 70954"/>
                  <a:gd name="connsiteX7" fmla="*/ 359478 w 389059"/>
                  <a:gd name="connsiteY7" fmla="*/ 32388 h 70954"/>
                  <a:gd name="connsiteX8" fmla="*/ 279207 w 389059"/>
                  <a:gd name="connsiteY8" fmla="*/ 18428 h 70954"/>
                  <a:gd name="connsiteX9" fmla="*/ 376929 w 389059"/>
                  <a:gd name="connsiteY9" fmla="*/ 18428 h 70954"/>
                  <a:gd name="connsiteX10" fmla="*/ 0 w 389059"/>
                  <a:gd name="connsiteY10" fmla="*/ 7958 h 7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9059" h="70954">
                    <a:moveTo>
                      <a:pt x="0" y="7958"/>
                    </a:moveTo>
                    <a:lnTo>
                      <a:pt x="219875" y="7958"/>
                    </a:lnTo>
                    <a:cubicBezTo>
                      <a:pt x="284441" y="6795"/>
                      <a:pt x="372857" y="-3095"/>
                      <a:pt x="387399" y="977"/>
                    </a:cubicBezTo>
                    <a:cubicBezTo>
                      <a:pt x="401941" y="5049"/>
                      <a:pt x="316434" y="25990"/>
                      <a:pt x="307127" y="32388"/>
                    </a:cubicBezTo>
                    <a:cubicBezTo>
                      <a:pt x="297820" y="38786"/>
                      <a:pt x="342028" y="37041"/>
                      <a:pt x="331558" y="39368"/>
                    </a:cubicBezTo>
                    <a:cubicBezTo>
                      <a:pt x="321088" y="41695"/>
                      <a:pt x="269900" y="41113"/>
                      <a:pt x="244306" y="46348"/>
                    </a:cubicBezTo>
                    <a:cubicBezTo>
                      <a:pt x="218712" y="51583"/>
                      <a:pt x="158799" y="73106"/>
                      <a:pt x="177994" y="70779"/>
                    </a:cubicBezTo>
                    <a:cubicBezTo>
                      <a:pt x="197189" y="68452"/>
                      <a:pt x="342609" y="41113"/>
                      <a:pt x="359478" y="32388"/>
                    </a:cubicBezTo>
                    <a:cubicBezTo>
                      <a:pt x="376347" y="23663"/>
                      <a:pt x="276299" y="20755"/>
                      <a:pt x="279207" y="18428"/>
                    </a:cubicBezTo>
                    <a:cubicBezTo>
                      <a:pt x="282115" y="16101"/>
                      <a:pt x="376929" y="18428"/>
                      <a:pt x="376929" y="18428"/>
                    </a:cubicBezTo>
                    <a:lnTo>
                      <a:pt x="0" y="7958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" name="フリーフォーム 5">
                <a:extLst>
                  <a:ext uri="{FF2B5EF4-FFF2-40B4-BE49-F238E27FC236}">
                    <a16:creationId xmlns:a16="http://schemas.microsoft.com/office/drawing/2014/main" id="{CA1FA90F-1247-DE45-BCDD-C3890FFC4F80}"/>
                  </a:ext>
                </a:extLst>
              </p:cNvPr>
              <p:cNvSpPr/>
              <p:nvPr/>
            </p:nvSpPr>
            <p:spPr>
              <a:xfrm>
                <a:off x="149631" y="7081235"/>
                <a:ext cx="368278" cy="14220"/>
              </a:xfrm>
              <a:custGeom>
                <a:avLst/>
                <a:gdLst>
                  <a:gd name="connsiteX0" fmla="*/ 442 w 368278"/>
                  <a:gd name="connsiteY0" fmla="*/ 14090 h 14220"/>
                  <a:gd name="connsiteX1" fmla="*/ 359920 w 368278"/>
                  <a:gd name="connsiteY1" fmla="*/ 7110 h 14220"/>
                  <a:gd name="connsiteX2" fmla="*/ 262198 w 368278"/>
                  <a:gd name="connsiteY2" fmla="*/ 7110 h 14220"/>
                  <a:gd name="connsiteX3" fmla="*/ 352940 w 368278"/>
                  <a:gd name="connsiteY3" fmla="*/ 7110 h 14220"/>
                  <a:gd name="connsiteX4" fmla="*/ 286629 w 368278"/>
                  <a:gd name="connsiteY4" fmla="*/ 130 h 14220"/>
                  <a:gd name="connsiteX5" fmla="*/ 442 w 368278"/>
                  <a:gd name="connsiteY5" fmla="*/ 14090 h 14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8278" h="14220">
                    <a:moveTo>
                      <a:pt x="442" y="14090"/>
                    </a:moveTo>
                    <a:cubicBezTo>
                      <a:pt x="12657" y="15253"/>
                      <a:pt x="316294" y="8273"/>
                      <a:pt x="359920" y="7110"/>
                    </a:cubicBezTo>
                    <a:cubicBezTo>
                      <a:pt x="403546" y="5947"/>
                      <a:pt x="262198" y="7110"/>
                      <a:pt x="262198" y="7110"/>
                    </a:cubicBezTo>
                    <a:cubicBezTo>
                      <a:pt x="261035" y="7110"/>
                      <a:pt x="348868" y="8273"/>
                      <a:pt x="352940" y="7110"/>
                    </a:cubicBezTo>
                    <a:cubicBezTo>
                      <a:pt x="357012" y="5947"/>
                      <a:pt x="340725" y="-1033"/>
                      <a:pt x="286629" y="130"/>
                    </a:cubicBezTo>
                    <a:cubicBezTo>
                      <a:pt x="232533" y="1293"/>
                      <a:pt x="-11773" y="12927"/>
                      <a:pt x="442" y="1409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" name="フリーフォーム 6">
                <a:extLst>
                  <a:ext uri="{FF2B5EF4-FFF2-40B4-BE49-F238E27FC236}">
                    <a16:creationId xmlns:a16="http://schemas.microsoft.com/office/drawing/2014/main" id="{64DC09D3-88E7-2964-7273-5F0D31C107F2}"/>
                  </a:ext>
                </a:extLst>
              </p:cNvPr>
              <p:cNvSpPr/>
              <p:nvPr/>
            </p:nvSpPr>
            <p:spPr>
              <a:xfrm>
                <a:off x="512823" y="7053389"/>
                <a:ext cx="18261" cy="240918"/>
              </a:xfrm>
              <a:custGeom>
                <a:avLst/>
                <a:gdLst>
                  <a:gd name="connsiteX0" fmla="*/ 218 w 18261"/>
                  <a:gd name="connsiteY0" fmla="*/ 55 h 240918"/>
                  <a:gd name="connsiteX1" fmla="*/ 17669 w 18261"/>
                  <a:gd name="connsiteY1" fmla="*/ 136168 h 240918"/>
                  <a:gd name="connsiteX2" fmla="*/ 14179 w 18261"/>
                  <a:gd name="connsiteY2" fmla="*/ 73347 h 240918"/>
                  <a:gd name="connsiteX3" fmla="*/ 14179 w 18261"/>
                  <a:gd name="connsiteY3" fmla="*/ 240871 h 240918"/>
                  <a:gd name="connsiteX4" fmla="*/ 7198 w 18261"/>
                  <a:gd name="connsiteY4" fmla="*/ 90797 h 240918"/>
                  <a:gd name="connsiteX5" fmla="*/ 7198 w 18261"/>
                  <a:gd name="connsiteY5" fmla="*/ 118718 h 240918"/>
                  <a:gd name="connsiteX6" fmla="*/ 218 w 18261"/>
                  <a:gd name="connsiteY6" fmla="*/ 55 h 240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61" h="240918">
                    <a:moveTo>
                      <a:pt x="218" y="55"/>
                    </a:moveTo>
                    <a:cubicBezTo>
                      <a:pt x="1963" y="2963"/>
                      <a:pt x="15342" y="123953"/>
                      <a:pt x="17669" y="136168"/>
                    </a:cubicBezTo>
                    <a:cubicBezTo>
                      <a:pt x="19996" y="148383"/>
                      <a:pt x="14761" y="55897"/>
                      <a:pt x="14179" y="73347"/>
                    </a:cubicBezTo>
                    <a:cubicBezTo>
                      <a:pt x="13597" y="90797"/>
                      <a:pt x="15342" y="237963"/>
                      <a:pt x="14179" y="240871"/>
                    </a:cubicBezTo>
                    <a:cubicBezTo>
                      <a:pt x="13016" y="243779"/>
                      <a:pt x="8361" y="111156"/>
                      <a:pt x="7198" y="90797"/>
                    </a:cubicBezTo>
                    <a:cubicBezTo>
                      <a:pt x="6035" y="70438"/>
                      <a:pt x="6616" y="128025"/>
                      <a:pt x="7198" y="118718"/>
                    </a:cubicBezTo>
                    <a:cubicBezTo>
                      <a:pt x="7780" y="109411"/>
                      <a:pt x="-1527" y="-2853"/>
                      <a:pt x="218" y="5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フリーフォーム 7">
                <a:extLst>
                  <a:ext uri="{FF2B5EF4-FFF2-40B4-BE49-F238E27FC236}">
                    <a16:creationId xmlns:a16="http://schemas.microsoft.com/office/drawing/2014/main" id="{2030ABD6-0284-BA36-CA2F-B4D5608223A8}"/>
                  </a:ext>
                </a:extLst>
              </p:cNvPr>
              <p:cNvSpPr/>
              <p:nvPr/>
            </p:nvSpPr>
            <p:spPr>
              <a:xfrm>
                <a:off x="530492" y="7032409"/>
                <a:ext cx="25603" cy="263879"/>
              </a:xfrm>
              <a:custGeom>
                <a:avLst/>
                <a:gdLst>
                  <a:gd name="connsiteX0" fmla="*/ 24430 w 25603"/>
                  <a:gd name="connsiteY0" fmla="*/ 95 h 263879"/>
                  <a:gd name="connsiteX1" fmla="*/ 13960 w 25603"/>
                  <a:gd name="connsiteY1" fmla="*/ 139698 h 263879"/>
                  <a:gd name="connsiteX2" fmla="*/ 24430 w 25603"/>
                  <a:gd name="connsiteY2" fmla="*/ 94327 h 263879"/>
                  <a:gd name="connsiteX3" fmla="*/ 0 w 25603"/>
                  <a:gd name="connsiteY3" fmla="*/ 261851 h 263879"/>
                  <a:gd name="connsiteX4" fmla="*/ 24430 w 25603"/>
                  <a:gd name="connsiteY4" fmla="*/ 181579 h 263879"/>
                  <a:gd name="connsiteX5" fmla="*/ 20940 w 25603"/>
                  <a:gd name="connsiteY5" fmla="*/ 97817 h 263879"/>
                  <a:gd name="connsiteX6" fmla="*/ 13960 w 25603"/>
                  <a:gd name="connsiteY6" fmla="*/ 164128 h 263879"/>
                  <a:gd name="connsiteX7" fmla="*/ 24430 w 25603"/>
                  <a:gd name="connsiteY7" fmla="*/ 95 h 263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603" h="263879">
                    <a:moveTo>
                      <a:pt x="24430" y="95"/>
                    </a:moveTo>
                    <a:cubicBezTo>
                      <a:pt x="24430" y="-3977"/>
                      <a:pt x="13960" y="123993"/>
                      <a:pt x="13960" y="139698"/>
                    </a:cubicBezTo>
                    <a:cubicBezTo>
                      <a:pt x="13960" y="155403"/>
                      <a:pt x="26757" y="73968"/>
                      <a:pt x="24430" y="94327"/>
                    </a:cubicBezTo>
                    <a:cubicBezTo>
                      <a:pt x="22103" y="114686"/>
                      <a:pt x="0" y="247309"/>
                      <a:pt x="0" y="261851"/>
                    </a:cubicBezTo>
                    <a:cubicBezTo>
                      <a:pt x="0" y="276393"/>
                      <a:pt x="20940" y="208918"/>
                      <a:pt x="24430" y="181579"/>
                    </a:cubicBezTo>
                    <a:cubicBezTo>
                      <a:pt x="27920" y="154240"/>
                      <a:pt x="22685" y="100726"/>
                      <a:pt x="20940" y="97817"/>
                    </a:cubicBezTo>
                    <a:cubicBezTo>
                      <a:pt x="19195" y="94908"/>
                      <a:pt x="12215" y="174598"/>
                      <a:pt x="13960" y="164128"/>
                    </a:cubicBezTo>
                    <a:cubicBezTo>
                      <a:pt x="15705" y="153658"/>
                      <a:pt x="24430" y="4167"/>
                      <a:pt x="24430" y="9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" name="フリーフォーム 8">
                <a:extLst>
                  <a:ext uri="{FF2B5EF4-FFF2-40B4-BE49-F238E27FC236}">
                    <a16:creationId xmlns:a16="http://schemas.microsoft.com/office/drawing/2014/main" id="{7442EDBF-8E13-0D61-126D-5F2F65A3B644}"/>
                  </a:ext>
                </a:extLst>
              </p:cNvPr>
              <p:cNvSpPr/>
              <p:nvPr/>
            </p:nvSpPr>
            <p:spPr>
              <a:xfrm>
                <a:off x="450119" y="7074356"/>
                <a:ext cx="278851" cy="42140"/>
              </a:xfrm>
              <a:custGeom>
                <a:avLst/>
                <a:gdLst>
                  <a:gd name="connsiteX0" fmla="*/ 101 w 278851"/>
                  <a:gd name="connsiteY0" fmla="*/ 10499 h 42140"/>
                  <a:gd name="connsiteX1" fmla="*/ 261857 w 278851"/>
                  <a:gd name="connsiteY1" fmla="*/ 29 h 42140"/>
                  <a:gd name="connsiteX2" fmla="*/ 209505 w 278851"/>
                  <a:gd name="connsiteY2" fmla="*/ 13989 h 42140"/>
                  <a:gd name="connsiteX3" fmla="*/ 261857 w 278851"/>
                  <a:gd name="connsiteY3" fmla="*/ 24459 h 42140"/>
                  <a:gd name="connsiteX4" fmla="*/ 160644 w 278851"/>
                  <a:gd name="connsiteY4" fmla="*/ 41910 h 42140"/>
                  <a:gd name="connsiteX5" fmla="*/ 272327 w 278851"/>
                  <a:gd name="connsiteY5" fmla="*/ 34929 h 42140"/>
                  <a:gd name="connsiteX6" fmla="*/ 261857 w 278851"/>
                  <a:gd name="connsiteY6" fmla="*/ 20969 h 42140"/>
                  <a:gd name="connsiteX7" fmla="*/ 230446 w 278851"/>
                  <a:gd name="connsiteY7" fmla="*/ 17479 h 42140"/>
                  <a:gd name="connsiteX8" fmla="*/ 101 w 278851"/>
                  <a:gd name="connsiteY8" fmla="*/ 10499 h 42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8851" h="42140">
                    <a:moveTo>
                      <a:pt x="101" y="10499"/>
                    </a:moveTo>
                    <a:cubicBezTo>
                      <a:pt x="5336" y="7591"/>
                      <a:pt x="226956" y="-553"/>
                      <a:pt x="261857" y="29"/>
                    </a:cubicBezTo>
                    <a:cubicBezTo>
                      <a:pt x="296758" y="611"/>
                      <a:pt x="209505" y="9917"/>
                      <a:pt x="209505" y="13989"/>
                    </a:cubicBezTo>
                    <a:cubicBezTo>
                      <a:pt x="209505" y="18061"/>
                      <a:pt x="270001" y="19806"/>
                      <a:pt x="261857" y="24459"/>
                    </a:cubicBezTo>
                    <a:cubicBezTo>
                      <a:pt x="253714" y="29113"/>
                      <a:pt x="158899" y="40165"/>
                      <a:pt x="160644" y="41910"/>
                    </a:cubicBezTo>
                    <a:cubicBezTo>
                      <a:pt x="162389" y="43655"/>
                      <a:pt x="272327" y="34929"/>
                      <a:pt x="272327" y="34929"/>
                    </a:cubicBezTo>
                    <a:cubicBezTo>
                      <a:pt x="289196" y="31439"/>
                      <a:pt x="268837" y="23877"/>
                      <a:pt x="261857" y="20969"/>
                    </a:cubicBezTo>
                    <a:cubicBezTo>
                      <a:pt x="254877" y="18061"/>
                      <a:pt x="267673" y="18642"/>
                      <a:pt x="230446" y="17479"/>
                    </a:cubicBezTo>
                    <a:cubicBezTo>
                      <a:pt x="193219" y="16316"/>
                      <a:pt x="-5134" y="13407"/>
                      <a:pt x="101" y="1049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フリーフォーム 9">
                <a:extLst>
                  <a:ext uri="{FF2B5EF4-FFF2-40B4-BE49-F238E27FC236}">
                    <a16:creationId xmlns:a16="http://schemas.microsoft.com/office/drawing/2014/main" id="{FEEE2F6B-6EED-E654-4B67-736152E2484F}"/>
                  </a:ext>
                </a:extLst>
              </p:cNvPr>
              <p:cNvSpPr/>
              <p:nvPr/>
            </p:nvSpPr>
            <p:spPr>
              <a:xfrm>
                <a:off x="718440" y="6575247"/>
                <a:ext cx="21812" cy="694582"/>
              </a:xfrm>
              <a:custGeom>
                <a:avLst/>
                <a:gdLst>
                  <a:gd name="connsiteX0" fmla="*/ 21456 w 21812"/>
                  <a:gd name="connsiteY0" fmla="*/ 57 h 694582"/>
                  <a:gd name="connsiteX1" fmla="*/ 17966 w 21812"/>
                  <a:gd name="connsiteY1" fmla="*/ 317654 h 694582"/>
                  <a:gd name="connsiteX2" fmla="*/ 21456 w 21812"/>
                  <a:gd name="connsiteY2" fmla="*/ 265303 h 694582"/>
                  <a:gd name="connsiteX3" fmla="*/ 7496 w 21812"/>
                  <a:gd name="connsiteY3" fmla="*/ 523568 h 694582"/>
                  <a:gd name="connsiteX4" fmla="*/ 516 w 21812"/>
                  <a:gd name="connsiteY4" fmla="*/ 656191 h 694582"/>
                  <a:gd name="connsiteX5" fmla="*/ 516 w 21812"/>
                  <a:gd name="connsiteY5" fmla="*/ 694582 h 694582"/>
                  <a:gd name="connsiteX6" fmla="*/ 516 w 21812"/>
                  <a:gd name="connsiteY6" fmla="*/ 631761 h 694582"/>
                  <a:gd name="connsiteX7" fmla="*/ 7496 w 21812"/>
                  <a:gd name="connsiteY7" fmla="*/ 390945 h 694582"/>
                  <a:gd name="connsiteX8" fmla="*/ 17966 w 21812"/>
                  <a:gd name="connsiteY8" fmla="*/ 265303 h 694582"/>
                  <a:gd name="connsiteX9" fmla="*/ 10986 w 21812"/>
                  <a:gd name="connsiteY9" fmla="*/ 345574 h 694582"/>
                  <a:gd name="connsiteX10" fmla="*/ 21456 w 21812"/>
                  <a:gd name="connsiteY10" fmla="*/ 57 h 694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812" h="694582">
                    <a:moveTo>
                      <a:pt x="21456" y="57"/>
                    </a:moveTo>
                    <a:cubicBezTo>
                      <a:pt x="22619" y="-4596"/>
                      <a:pt x="17966" y="273446"/>
                      <a:pt x="17966" y="317654"/>
                    </a:cubicBezTo>
                    <a:cubicBezTo>
                      <a:pt x="17966" y="361862"/>
                      <a:pt x="23201" y="230984"/>
                      <a:pt x="21456" y="265303"/>
                    </a:cubicBezTo>
                    <a:cubicBezTo>
                      <a:pt x="19711" y="299622"/>
                      <a:pt x="10986" y="458420"/>
                      <a:pt x="7496" y="523568"/>
                    </a:cubicBezTo>
                    <a:cubicBezTo>
                      <a:pt x="4006" y="588716"/>
                      <a:pt x="1679" y="627689"/>
                      <a:pt x="516" y="656191"/>
                    </a:cubicBezTo>
                    <a:cubicBezTo>
                      <a:pt x="-647" y="684693"/>
                      <a:pt x="516" y="694582"/>
                      <a:pt x="516" y="694582"/>
                    </a:cubicBezTo>
                    <a:cubicBezTo>
                      <a:pt x="516" y="690510"/>
                      <a:pt x="-647" y="682367"/>
                      <a:pt x="516" y="631761"/>
                    </a:cubicBezTo>
                    <a:cubicBezTo>
                      <a:pt x="1679" y="581155"/>
                      <a:pt x="4588" y="452021"/>
                      <a:pt x="7496" y="390945"/>
                    </a:cubicBezTo>
                    <a:cubicBezTo>
                      <a:pt x="10404" y="329869"/>
                      <a:pt x="17384" y="272865"/>
                      <a:pt x="17966" y="265303"/>
                    </a:cubicBezTo>
                    <a:cubicBezTo>
                      <a:pt x="18548" y="257741"/>
                      <a:pt x="10404" y="382801"/>
                      <a:pt x="10986" y="345574"/>
                    </a:cubicBezTo>
                    <a:cubicBezTo>
                      <a:pt x="11568" y="308347"/>
                      <a:pt x="20293" y="4710"/>
                      <a:pt x="21456" y="5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" name="フリーフォーム 10">
                <a:extLst>
                  <a:ext uri="{FF2B5EF4-FFF2-40B4-BE49-F238E27FC236}">
                    <a16:creationId xmlns:a16="http://schemas.microsoft.com/office/drawing/2014/main" id="{B52050A3-8D58-59E9-F5B2-90351A223EBB}"/>
                  </a:ext>
                </a:extLst>
              </p:cNvPr>
              <p:cNvSpPr/>
              <p:nvPr/>
            </p:nvSpPr>
            <p:spPr>
              <a:xfrm>
                <a:off x="729296" y="6561343"/>
                <a:ext cx="45501" cy="701601"/>
              </a:xfrm>
              <a:custGeom>
                <a:avLst/>
                <a:gdLst>
                  <a:gd name="connsiteX0" fmla="*/ 38521 w 45501"/>
                  <a:gd name="connsiteY0" fmla="*/ 1 h 701601"/>
                  <a:gd name="connsiteX1" fmla="*/ 21070 w 45501"/>
                  <a:gd name="connsiteY1" fmla="*/ 258266 h 701601"/>
                  <a:gd name="connsiteX2" fmla="*/ 21070 w 45501"/>
                  <a:gd name="connsiteY2" fmla="*/ 216385 h 701601"/>
                  <a:gd name="connsiteX3" fmla="*/ 24560 w 45501"/>
                  <a:gd name="connsiteY3" fmla="*/ 401359 h 701601"/>
                  <a:gd name="connsiteX4" fmla="*/ 17580 w 45501"/>
                  <a:gd name="connsiteY4" fmla="*/ 537472 h 701601"/>
                  <a:gd name="connsiteX5" fmla="*/ 14090 w 45501"/>
                  <a:gd name="connsiteY5" fmla="*/ 575863 h 701601"/>
                  <a:gd name="connsiteX6" fmla="*/ 45501 w 45501"/>
                  <a:gd name="connsiteY6" fmla="*/ 593313 h 701601"/>
                  <a:gd name="connsiteX7" fmla="*/ 14090 w 45501"/>
                  <a:gd name="connsiteY7" fmla="*/ 596804 h 701601"/>
                  <a:gd name="connsiteX8" fmla="*/ 130 w 45501"/>
                  <a:gd name="connsiteY8" fmla="*/ 645665 h 701601"/>
                  <a:gd name="connsiteX9" fmla="*/ 7110 w 45501"/>
                  <a:gd name="connsiteY9" fmla="*/ 701506 h 701601"/>
                  <a:gd name="connsiteX10" fmla="*/ 7110 w 45501"/>
                  <a:gd name="connsiteY10" fmla="*/ 631704 h 701601"/>
                  <a:gd name="connsiteX11" fmla="*/ 14090 w 45501"/>
                  <a:gd name="connsiteY11" fmla="*/ 261756 h 701601"/>
                  <a:gd name="connsiteX12" fmla="*/ 38521 w 45501"/>
                  <a:gd name="connsiteY12" fmla="*/ 1 h 701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501" h="701601">
                    <a:moveTo>
                      <a:pt x="38521" y="1"/>
                    </a:moveTo>
                    <a:cubicBezTo>
                      <a:pt x="39684" y="-581"/>
                      <a:pt x="23978" y="222202"/>
                      <a:pt x="21070" y="258266"/>
                    </a:cubicBezTo>
                    <a:cubicBezTo>
                      <a:pt x="18162" y="294330"/>
                      <a:pt x="20488" y="192536"/>
                      <a:pt x="21070" y="216385"/>
                    </a:cubicBezTo>
                    <a:cubicBezTo>
                      <a:pt x="21652" y="240234"/>
                      <a:pt x="25142" y="347845"/>
                      <a:pt x="24560" y="401359"/>
                    </a:cubicBezTo>
                    <a:cubicBezTo>
                      <a:pt x="23978" y="454873"/>
                      <a:pt x="19325" y="508388"/>
                      <a:pt x="17580" y="537472"/>
                    </a:cubicBezTo>
                    <a:cubicBezTo>
                      <a:pt x="15835" y="566556"/>
                      <a:pt x="9436" y="566556"/>
                      <a:pt x="14090" y="575863"/>
                    </a:cubicBezTo>
                    <a:cubicBezTo>
                      <a:pt x="18743" y="585170"/>
                      <a:pt x="45501" y="589823"/>
                      <a:pt x="45501" y="593313"/>
                    </a:cubicBezTo>
                    <a:cubicBezTo>
                      <a:pt x="45501" y="596803"/>
                      <a:pt x="21652" y="588079"/>
                      <a:pt x="14090" y="596804"/>
                    </a:cubicBezTo>
                    <a:cubicBezTo>
                      <a:pt x="6528" y="605529"/>
                      <a:pt x="1293" y="628215"/>
                      <a:pt x="130" y="645665"/>
                    </a:cubicBezTo>
                    <a:cubicBezTo>
                      <a:pt x="-1033" y="663115"/>
                      <a:pt x="5947" y="703833"/>
                      <a:pt x="7110" y="701506"/>
                    </a:cubicBezTo>
                    <a:cubicBezTo>
                      <a:pt x="8273" y="699179"/>
                      <a:pt x="5947" y="704996"/>
                      <a:pt x="7110" y="631704"/>
                    </a:cubicBezTo>
                    <a:cubicBezTo>
                      <a:pt x="8273" y="558412"/>
                      <a:pt x="11763" y="361223"/>
                      <a:pt x="14090" y="261756"/>
                    </a:cubicBezTo>
                    <a:cubicBezTo>
                      <a:pt x="16417" y="162289"/>
                      <a:pt x="37358" y="583"/>
                      <a:pt x="38521" y="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" name="フリーフォーム 11">
                <a:extLst>
                  <a:ext uri="{FF2B5EF4-FFF2-40B4-BE49-F238E27FC236}">
                    <a16:creationId xmlns:a16="http://schemas.microsoft.com/office/drawing/2014/main" id="{784AB9AB-C884-4203-F87A-0AEE81074858}"/>
                  </a:ext>
                </a:extLst>
              </p:cNvPr>
              <p:cNvSpPr/>
              <p:nvPr/>
            </p:nvSpPr>
            <p:spPr>
              <a:xfrm>
                <a:off x="707836" y="6581875"/>
                <a:ext cx="238141" cy="598778"/>
              </a:xfrm>
              <a:custGeom>
                <a:avLst/>
                <a:gdLst>
                  <a:gd name="connsiteX0" fmla="*/ 649 w 238141"/>
                  <a:gd name="connsiteY0" fmla="*/ 17859 h 598778"/>
                  <a:gd name="connsiteX1" fmla="*/ 129782 w 238141"/>
                  <a:gd name="connsiteY1" fmla="*/ 21349 h 598778"/>
                  <a:gd name="connsiteX2" fmla="*/ 199584 w 238141"/>
                  <a:gd name="connsiteY2" fmla="*/ 21349 h 598778"/>
                  <a:gd name="connsiteX3" fmla="*/ 213544 w 238141"/>
                  <a:gd name="connsiteY3" fmla="*/ 59740 h 598778"/>
                  <a:gd name="connsiteX4" fmla="*/ 220524 w 238141"/>
                  <a:gd name="connsiteY4" fmla="*/ 3899 h 598778"/>
                  <a:gd name="connsiteX5" fmla="*/ 230995 w 238141"/>
                  <a:gd name="connsiteY5" fmla="*/ 188873 h 598778"/>
                  <a:gd name="connsiteX6" fmla="*/ 237975 w 238141"/>
                  <a:gd name="connsiteY6" fmla="*/ 174913 h 598778"/>
                  <a:gd name="connsiteX7" fmla="*/ 224014 w 238141"/>
                  <a:gd name="connsiteY7" fmla="*/ 384317 h 598778"/>
                  <a:gd name="connsiteX8" fmla="*/ 227504 w 238141"/>
                  <a:gd name="connsiteY8" fmla="*/ 342436 h 598778"/>
                  <a:gd name="connsiteX9" fmla="*/ 224014 w 238141"/>
                  <a:gd name="connsiteY9" fmla="*/ 593722 h 598778"/>
                  <a:gd name="connsiteX10" fmla="*/ 224014 w 238141"/>
                  <a:gd name="connsiteY10" fmla="*/ 516940 h 598778"/>
                  <a:gd name="connsiteX11" fmla="*/ 224014 w 238141"/>
                  <a:gd name="connsiteY11" fmla="*/ 237734 h 598778"/>
                  <a:gd name="connsiteX12" fmla="*/ 220524 w 238141"/>
                  <a:gd name="connsiteY12" fmla="*/ 49270 h 598778"/>
                  <a:gd name="connsiteX13" fmla="*/ 189114 w 238141"/>
                  <a:gd name="connsiteY13" fmla="*/ 28330 h 598778"/>
                  <a:gd name="connsiteX14" fmla="*/ 649 w 238141"/>
                  <a:gd name="connsiteY14" fmla="*/ 17859 h 598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8141" h="598778">
                    <a:moveTo>
                      <a:pt x="649" y="17859"/>
                    </a:moveTo>
                    <a:cubicBezTo>
                      <a:pt x="-9240" y="16695"/>
                      <a:pt x="96626" y="20767"/>
                      <a:pt x="129782" y="21349"/>
                    </a:cubicBezTo>
                    <a:cubicBezTo>
                      <a:pt x="162938" y="21931"/>
                      <a:pt x="185624" y="14951"/>
                      <a:pt x="199584" y="21349"/>
                    </a:cubicBezTo>
                    <a:cubicBezTo>
                      <a:pt x="213544" y="27747"/>
                      <a:pt x="210054" y="62648"/>
                      <a:pt x="213544" y="59740"/>
                    </a:cubicBezTo>
                    <a:cubicBezTo>
                      <a:pt x="217034" y="56832"/>
                      <a:pt x="217616" y="-17623"/>
                      <a:pt x="220524" y="3899"/>
                    </a:cubicBezTo>
                    <a:cubicBezTo>
                      <a:pt x="223432" y="25421"/>
                      <a:pt x="230995" y="188873"/>
                      <a:pt x="230995" y="188873"/>
                    </a:cubicBezTo>
                    <a:cubicBezTo>
                      <a:pt x="233904" y="217375"/>
                      <a:pt x="239139" y="142339"/>
                      <a:pt x="237975" y="174913"/>
                    </a:cubicBezTo>
                    <a:cubicBezTo>
                      <a:pt x="236812" y="207487"/>
                      <a:pt x="225759" y="356397"/>
                      <a:pt x="224014" y="384317"/>
                    </a:cubicBezTo>
                    <a:cubicBezTo>
                      <a:pt x="222269" y="412237"/>
                      <a:pt x="227504" y="307535"/>
                      <a:pt x="227504" y="342436"/>
                    </a:cubicBezTo>
                    <a:cubicBezTo>
                      <a:pt x="227504" y="377337"/>
                      <a:pt x="224596" y="564638"/>
                      <a:pt x="224014" y="593722"/>
                    </a:cubicBezTo>
                    <a:cubicBezTo>
                      <a:pt x="223432" y="622806"/>
                      <a:pt x="224014" y="516940"/>
                      <a:pt x="224014" y="516940"/>
                    </a:cubicBezTo>
                    <a:cubicBezTo>
                      <a:pt x="224014" y="457609"/>
                      <a:pt x="224596" y="315679"/>
                      <a:pt x="224014" y="237734"/>
                    </a:cubicBezTo>
                    <a:cubicBezTo>
                      <a:pt x="223432" y="159789"/>
                      <a:pt x="226341" y="84171"/>
                      <a:pt x="220524" y="49270"/>
                    </a:cubicBezTo>
                    <a:cubicBezTo>
                      <a:pt x="214707" y="14369"/>
                      <a:pt x="222270" y="32984"/>
                      <a:pt x="189114" y="28330"/>
                    </a:cubicBezTo>
                    <a:cubicBezTo>
                      <a:pt x="155958" y="23677"/>
                      <a:pt x="10538" y="19023"/>
                      <a:pt x="649" y="1785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" name="フリーフォーム 12">
                <a:extLst>
                  <a:ext uri="{FF2B5EF4-FFF2-40B4-BE49-F238E27FC236}">
                    <a16:creationId xmlns:a16="http://schemas.microsoft.com/office/drawing/2014/main" id="{056F03DF-A7DA-9036-7656-B3B3127F3D82}"/>
                  </a:ext>
                </a:extLst>
              </p:cNvPr>
              <p:cNvSpPr/>
              <p:nvPr/>
            </p:nvSpPr>
            <p:spPr>
              <a:xfrm>
                <a:off x="910703" y="6589093"/>
                <a:ext cx="11452" cy="586588"/>
              </a:xfrm>
              <a:custGeom>
                <a:avLst/>
                <a:gdLst>
                  <a:gd name="connsiteX0" fmla="*/ 10677 w 11452"/>
                  <a:gd name="connsiteY0" fmla="*/ 171 h 586588"/>
                  <a:gd name="connsiteX1" fmla="*/ 10677 w 11452"/>
                  <a:gd name="connsiteY1" fmla="*/ 237496 h 586588"/>
                  <a:gd name="connsiteX2" fmla="*/ 10677 w 11452"/>
                  <a:gd name="connsiteY2" fmla="*/ 206086 h 586588"/>
                  <a:gd name="connsiteX3" fmla="*/ 207 w 11452"/>
                  <a:gd name="connsiteY3" fmla="*/ 432941 h 586588"/>
                  <a:gd name="connsiteX4" fmla="*/ 3697 w 11452"/>
                  <a:gd name="connsiteY4" fmla="*/ 583014 h 586588"/>
                  <a:gd name="connsiteX5" fmla="*/ 3697 w 11452"/>
                  <a:gd name="connsiteY5" fmla="*/ 282867 h 586588"/>
                  <a:gd name="connsiteX6" fmla="*/ 10677 w 11452"/>
                  <a:gd name="connsiteY6" fmla="*/ 171 h 586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52" h="586588">
                    <a:moveTo>
                      <a:pt x="10677" y="171"/>
                    </a:moveTo>
                    <a:cubicBezTo>
                      <a:pt x="11840" y="-7391"/>
                      <a:pt x="10677" y="237496"/>
                      <a:pt x="10677" y="237496"/>
                    </a:cubicBezTo>
                    <a:cubicBezTo>
                      <a:pt x="10677" y="271815"/>
                      <a:pt x="12422" y="173512"/>
                      <a:pt x="10677" y="206086"/>
                    </a:cubicBezTo>
                    <a:cubicBezTo>
                      <a:pt x="8932" y="238660"/>
                      <a:pt x="1370" y="370120"/>
                      <a:pt x="207" y="432941"/>
                    </a:cubicBezTo>
                    <a:cubicBezTo>
                      <a:pt x="-956" y="495762"/>
                      <a:pt x="3115" y="608026"/>
                      <a:pt x="3697" y="583014"/>
                    </a:cubicBezTo>
                    <a:cubicBezTo>
                      <a:pt x="4279" y="558002"/>
                      <a:pt x="1370" y="377099"/>
                      <a:pt x="3697" y="282867"/>
                    </a:cubicBezTo>
                    <a:cubicBezTo>
                      <a:pt x="6024" y="188635"/>
                      <a:pt x="9514" y="7733"/>
                      <a:pt x="10677" y="17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" name="フリーフォーム 13">
                <a:extLst>
                  <a:ext uri="{FF2B5EF4-FFF2-40B4-BE49-F238E27FC236}">
                    <a16:creationId xmlns:a16="http://schemas.microsoft.com/office/drawing/2014/main" id="{FD5739B1-5B34-4253-5C09-32567BBB1F56}"/>
                  </a:ext>
                </a:extLst>
              </p:cNvPr>
              <p:cNvSpPr/>
              <p:nvPr/>
            </p:nvSpPr>
            <p:spPr>
              <a:xfrm>
                <a:off x="682604" y="6627460"/>
                <a:ext cx="215689" cy="35096"/>
              </a:xfrm>
              <a:custGeom>
                <a:avLst/>
                <a:gdLst>
                  <a:gd name="connsiteX0" fmla="*/ 1451 w 215689"/>
                  <a:gd name="connsiteY0" fmla="*/ 195 h 35096"/>
                  <a:gd name="connsiteX1" fmla="*/ 106153 w 215689"/>
                  <a:gd name="connsiteY1" fmla="*/ 10665 h 35096"/>
                  <a:gd name="connsiteX2" fmla="*/ 214346 w 215689"/>
                  <a:gd name="connsiteY2" fmla="*/ 10665 h 35096"/>
                  <a:gd name="connsiteX3" fmla="*/ 168975 w 215689"/>
                  <a:gd name="connsiteY3" fmla="*/ 10665 h 35096"/>
                  <a:gd name="connsiteX4" fmla="*/ 203875 w 215689"/>
                  <a:gd name="connsiteY4" fmla="*/ 21135 h 35096"/>
                  <a:gd name="connsiteX5" fmla="*/ 113133 w 215689"/>
                  <a:gd name="connsiteY5" fmla="*/ 35096 h 35096"/>
                  <a:gd name="connsiteX6" fmla="*/ 186425 w 215689"/>
                  <a:gd name="connsiteY6" fmla="*/ 21135 h 35096"/>
                  <a:gd name="connsiteX7" fmla="*/ 1451 w 215689"/>
                  <a:gd name="connsiteY7" fmla="*/ 195 h 35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689" h="35096">
                    <a:moveTo>
                      <a:pt x="1451" y="195"/>
                    </a:moveTo>
                    <a:cubicBezTo>
                      <a:pt x="-11928" y="-1550"/>
                      <a:pt x="70671" y="8920"/>
                      <a:pt x="106153" y="10665"/>
                    </a:cubicBezTo>
                    <a:cubicBezTo>
                      <a:pt x="141635" y="12410"/>
                      <a:pt x="214346" y="10665"/>
                      <a:pt x="214346" y="10665"/>
                    </a:cubicBezTo>
                    <a:cubicBezTo>
                      <a:pt x="224816" y="10665"/>
                      <a:pt x="170720" y="8920"/>
                      <a:pt x="168975" y="10665"/>
                    </a:cubicBezTo>
                    <a:cubicBezTo>
                      <a:pt x="167230" y="12410"/>
                      <a:pt x="213182" y="17063"/>
                      <a:pt x="203875" y="21135"/>
                    </a:cubicBezTo>
                    <a:cubicBezTo>
                      <a:pt x="194568" y="25207"/>
                      <a:pt x="116041" y="35096"/>
                      <a:pt x="113133" y="35096"/>
                    </a:cubicBezTo>
                    <a:cubicBezTo>
                      <a:pt x="110225" y="35096"/>
                      <a:pt x="198059" y="25207"/>
                      <a:pt x="186425" y="21135"/>
                    </a:cubicBezTo>
                    <a:cubicBezTo>
                      <a:pt x="174791" y="17063"/>
                      <a:pt x="14830" y="1940"/>
                      <a:pt x="1451" y="19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" name="フリーフォーム 14">
                <a:extLst>
                  <a:ext uri="{FF2B5EF4-FFF2-40B4-BE49-F238E27FC236}">
                    <a16:creationId xmlns:a16="http://schemas.microsoft.com/office/drawing/2014/main" id="{A101600A-5F2E-6F1C-F486-DD7CBAAE12DA}"/>
                  </a:ext>
                </a:extLst>
              </p:cNvPr>
              <p:cNvSpPr/>
              <p:nvPr/>
            </p:nvSpPr>
            <p:spPr>
              <a:xfrm>
                <a:off x="755318" y="6756633"/>
                <a:ext cx="42273" cy="154562"/>
              </a:xfrm>
              <a:custGeom>
                <a:avLst/>
                <a:gdLst>
                  <a:gd name="connsiteX0" fmla="*/ 19479 w 42273"/>
                  <a:gd name="connsiteY0" fmla="*/ 155 h 154562"/>
                  <a:gd name="connsiteX1" fmla="*/ 40419 w 42273"/>
                  <a:gd name="connsiteY1" fmla="*/ 83917 h 154562"/>
                  <a:gd name="connsiteX2" fmla="*/ 9009 w 42273"/>
                  <a:gd name="connsiteY2" fmla="*/ 115327 h 154562"/>
                  <a:gd name="connsiteX3" fmla="*/ 2029 w 42273"/>
                  <a:gd name="connsiteY3" fmla="*/ 139758 h 154562"/>
                  <a:gd name="connsiteX4" fmla="*/ 40419 w 42273"/>
                  <a:gd name="connsiteY4" fmla="*/ 153718 h 154562"/>
                  <a:gd name="connsiteX5" fmla="*/ 33439 w 42273"/>
                  <a:gd name="connsiteY5" fmla="*/ 115327 h 154562"/>
                  <a:gd name="connsiteX6" fmla="*/ 9009 w 42273"/>
                  <a:gd name="connsiteY6" fmla="*/ 90897 h 154562"/>
                  <a:gd name="connsiteX7" fmla="*/ 26459 w 42273"/>
                  <a:gd name="connsiteY7" fmla="*/ 62976 h 154562"/>
                  <a:gd name="connsiteX8" fmla="*/ 19479 w 42273"/>
                  <a:gd name="connsiteY8" fmla="*/ 155 h 154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73" h="154562">
                    <a:moveTo>
                      <a:pt x="19479" y="155"/>
                    </a:moveTo>
                    <a:cubicBezTo>
                      <a:pt x="21806" y="3645"/>
                      <a:pt x="42164" y="64722"/>
                      <a:pt x="40419" y="83917"/>
                    </a:cubicBezTo>
                    <a:cubicBezTo>
                      <a:pt x="38674" y="103112"/>
                      <a:pt x="15407" y="106020"/>
                      <a:pt x="9009" y="115327"/>
                    </a:cubicBezTo>
                    <a:cubicBezTo>
                      <a:pt x="2611" y="124634"/>
                      <a:pt x="-3206" y="133360"/>
                      <a:pt x="2029" y="139758"/>
                    </a:cubicBezTo>
                    <a:cubicBezTo>
                      <a:pt x="7264" y="146156"/>
                      <a:pt x="35184" y="157790"/>
                      <a:pt x="40419" y="153718"/>
                    </a:cubicBezTo>
                    <a:cubicBezTo>
                      <a:pt x="45654" y="149646"/>
                      <a:pt x="38674" y="125797"/>
                      <a:pt x="33439" y="115327"/>
                    </a:cubicBezTo>
                    <a:cubicBezTo>
                      <a:pt x="28204" y="104857"/>
                      <a:pt x="10172" y="99622"/>
                      <a:pt x="9009" y="90897"/>
                    </a:cubicBezTo>
                    <a:cubicBezTo>
                      <a:pt x="7846" y="82172"/>
                      <a:pt x="24132" y="72865"/>
                      <a:pt x="26459" y="62976"/>
                    </a:cubicBezTo>
                    <a:cubicBezTo>
                      <a:pt x="28786" y="53087"/>
                      <a:pt x="17152" y="-3335"/>
                      <a:pt x="19479" y="15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 15">
                <a:extLst>
                  <a:ext uri="{FF2B5EF4-FFF2-40B4-BE49-F238E27FC236}">
                    <a16:creationId xmlns:a16="http://schemas.microsoft.com/office/drawing/2014/main" id="{21C581E4-CB8E-4B56-8E20-A648CE9EE5BD}"/>
                  </a:ext>
                </a:extLst>
              </p:cNvPr>
              <p:cNvSpPr/>
              <p:nvPr/>
            </p:nvSpPr>
            <p:spPr>
              <a:xfrm>
                <a:off x="875043" y="7070665"/>
                <a:ext cx="412800" cy="25234"/>
              </a:xfrm>
              <a:custGeom>
                <a:avLst/>
                <a:gdLst>
                  <a:gd name="connsiteX0" fmla="*/ 966 w 412800"/>
                  <a:gd name="connsiteY0" fmla="*/ 24660 h 25234"/>
                  <a:gd name="connsiteX1" fmla="*/ 220841 w 412800"/>
                  <a:gd name="connsiteY1" fmla="*/ 17680 h 25234"/>
                  <a:gd name="connsiteX2" fmla="*/ 412795 w 412800"/>
                  <a:gd name="connsiteY2" fmla="*/ 230 h 25234"/>
                  <a:gd name="connsiteX3" fmla="*/ 227821 w 412800"/>
                  <a:gd name="connsiteY3" fmla="*/ 7210 h 25234"/>
                  <a:gd name="connsiteX4" fmla="*/ 311583 w 412800"/>
                  <a:gd name="connsiteY4" fmla="*/ 3720 h 25234"/>
                  <a:gd name="connsiteX5" fmla="*/ 966 w 412800"/>
                  <a:gd name="connsiteY5" fmla="*/ 24660 h 25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2800" h="25234">
                    <a:moveTo>
                      <a:pt x="966" y="24660"/>
                    </a:moveTo>
                    <a:cubicBezTo>
                      <a:pt x="-14158" y="26987"/>
                      <a:pt x="152203" y="21752"/>
                      <a:pt x="220841" y="17680"/>
                    </a:cubicBezTo>
                    <a:cubicBezTo>
                      <a:pt x="289479" y="13608"/>
                      <a:pt x="411632" y="1975"/>
                      <a:pt x="412795" y="230"/>
                    </a:cubicBezTo>
                    <a:cubicBezTo>
                      <a:pt x="413958" y="-1515"/>
                      <a:pt x="227821" y="7210"/>
                      <a:pt x="227821" y="7210"/>
                    </a:cubicBezTo>
                    <a:cubicBezTo>
                      <a:pt x="210952" y="7792"/>
                      <a:pt x="343575" y="812"/>
                      <a:pt x="311583" y="3720"/>
                    </a:cubicBezTo>
                    <a:cubicBezTo>
                      <a:pt x="279591" y="6628"/>
                      <a:pt x="16090" y="22333"/>
                      <a:pt x="966" y="2466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" name="フリーフォーム 16">
                <a:extLst>
                  <a:ext uri="{FF2B5EF4-FFF2-40B4-BE49-F238E27FC236}">
                    <a16:creationId xmlns:a16="http://schemas.microsoft.com/office/drawing/2014/main" id="{34FA023D-5E68-291A-BBFB-3FE45DDD396F}"/>
                  </a:ext>
                </a:extLst>
              </p:cNvPr>
              <p:cNvSpPr/>
              <p:nvPr/>
            </p:nvSpPr>
            <p:spPr>
              <a:xfrm>
                <a:off x="1280846" y="7011427"/>
                <a:ext cx="42678" cy="272333"/>
              </a:xfrm>
              <a:custGeom>
                <a:avLst/>
                <a:gdLst>
                  <a:gd name="connsiteX0" fmla="*/ 6992 w 42678"/>
                  <a:gd name="connsiteY0" fmla="*/ 136 h 272333"/>
                  <a:gd name="connsiteX1" fmla="*/ 20952 w 42678"/>
                  <a:gd name="connsiteY1" fmla="*/ 157190 h 272333"/>
                  <a:gd name="connsiteX2" fmla="*/ 31423 w 42678"/>
                  <a:gd name="connsiteY2" fmla="*/ 94368 h 272333"/>
                  <a:gd name="connsiteX3" fmla="*/ 31423 w 42678"/>
                  <a:gd name="connsiteY3" fmla="*/ 265382 h 272333"/>
                  <a:gd name="connsiteX4" fmla="*/ 24443 w 42678"/>
                  <a:gd name="connsiteY4" fmla="*/ 226991 h 272333"/>
                  <a:gd name="connsiteX5" fmla="*/ 12 w 42678"/>
                  <a:gd name="connsiteY5" fmla="*/ 115309 h 272333"/>
                  <a:gd name="connsiteX6" fmla="*/ 27933 w 42678"/>
                  <a:gd name="connsiteY6" fmla="*/ 226991 h 272333"/>
                  <a:gd name="connsiteX7" fmla="*/ 41893 w 42678"/>
                  <a:gd name="connsiteY7" fmla="*/ 129269 h 272333"/>
                  <a:gd name="connsiteX8" fmla="*/ 38403 w 42678"/>
                  <a:gd name="connsiteY8" fmla="*/ 188600 h 272333"/>
                  <a:gd name="connsiteX9" fmla="*/ 6992 w 42678"/>
                  <a:gd name="connsiteY9" fmla="*/ 136 h 272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2678" h="272333">
                    <a:moveTo>
                      <a:pt x="6992" y="136"/>
                    </a:moveTo>
                    <a:cubicBezTo>
                      <a:pt x="4083" y="-5099"/>
                      <a:pt x="16880" y="141485"/>
                      <a:pt x="20952" y="157190"/>
                    </a:cubicBezTo>
                    <a:cubicBezTo>
                      <a:pt x="25024" y="172895"/>
                      <a:pt x="29678" y="76336"/>
                      <a:pt x="31423" y="94368"/>
                    </a:cubicBezTo>
                    <a:cubicBezTo>
                      <a:pt x="33168" y="112400"/>
                      <a:pt x="32586" y="243278"/>
                      <a:pt x="31423" y="265382"/>
                    </a:cubicBezTo>
                    <a:cubicBezTo>
                      <a:pt x="30260" y="287486"/>
                      <a:pt x="29678" y="252003"/>
                      <a:pt x="24443" y="226991"/>
                    </a:cubicBezTo>
                    <a:cubicBezTo>
                      <a:pt x="19208" y="201979"/>
                      <a:pt x="-570" y="115309"/>
                      <a:pt x="12" y="115309"/>
                    </a:cubicBezTo>
                    <a:cubicBezTo>
                      <a:pt x="594" y="115309"/>
                      <a:pt x="20953" y="224664"/>
                      <a:pt x="27933" y="226991"/>
                    </a:cubicBezTo>
                    <a:cubicBezTo>
                      <a:pt x="34913" y="229318"/>
                      <a:pt x="40148" y="135667"/>
                      <a:pt x="41893" y="129269"/>
                    </a:cubicBezTo>
                    <a:cubicBezTo>
                      <a:pt x="43638" y="122871"/>
                      <a:pt x="42475" y="204887"/>
                      <a:pt x="38403" y="188600"/>
                    </a:cubicBezTo>
                    <a:cubicBezTo>
                      <a:pt x="34331" y="172313"/>
                      <a:pt x="9901" y="5371"/>
                      <a:pt x="6992" y="13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フリーフォーム 17">
                <a:extLst>
                  <a:ext uri="{FF2B5EF4-FFF2-40B4-BE49-F238E27FC236}">
                    <a16:creationId xmlns:a16="http://schemas.microsoft.com/office/drawing/2014/main" id="{0B4348C3-3FD6-1420-A795-412E5AB2C0D0}"/>
                  </a:ext>
                </a:extLst>
              </p:cNvPr>
              <p:cNvSpPr/>
              <p:nvPr/>
            </p:nvSpPr>
            <p:spPr>
              <a:xfrm>
                <a:off x="1179338" y="7077283"/>
                <a:ext cx="402565" cy="18339"/>
              </a:xfrm>
              <a:custGeom>
                <a:avLst/>
                <a:gdLst>
                  <a:gd name="connsiteX0" fmla="*/ 308 w 402565"/>
                  <a:gd name="connsiteY0" fmla="*/ 11062 h 18339"/>
                  <a:gd name="connsiteX1" fmla="*/ 262064 w 402565"/>
                  <a:gd name="connsiteY1" fmla="*/ 18042 h 18339"/>
                  <a:gd name="connsiteX2" fmla="*/ 401667 w 402565"/>
                  <a:gd name="connsiteY2" fmla="*/ 592 h 18339"/>
                  <a:gd name="connsiteX3" fmla="*/ 199242 w 402565"/>
                  <a:gd name="connsiteY3" fmla="*/ 4082 h 18339"/>
                  <a:gd name="connsiteX4" fmla="*/ 317905 w 402565"/>
                  <a:gd name="connsiteY4" fmla="*/ 4082 h 18339"/>
                  <a:gd name="connsiteX5" fmla="*/ 308 w 402565"/>
                  <a:gd name="connsiteY5" fmla="*/ 11062 h 18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2565" h="18339">
                    <a:moveTo>
                      <a:pt x="308" y="11062"/>
                    </a:moveTo>
                    <a:cubicBezTo>
                      <a:pt x="-8999" y="13389"/>
                      <a:pt x="195171" y="19787"/>
                      <a:pt x="262064" y="18042"/>
                    </a:cubicBezTo>
                    <a:cubicBezTo>
                      <a:pt x="328957" y="16297"/>
                      <a:pt x="412137" y="2919"/>
                      <a:pt x="401667" y="592"/>
                    </a:cubicBezTo>
                    <a:cubicBezTo>
                      <a:pt x="391197" y="-1735"/>
                      <a:pt x="213202" y="3500"/>
                      <a:pt x="199242" y="4082"/>
                    </a:cubicBezTo>
                    <a:cubicBezTo>
                      <a:pt x="185282" y="4664"/>
                      <a:pt x="342917" y="1755"/>
                      <a:pt x="317905" y="4082"/>
                    </a:cubicBezTo>
                    <a:cubicBezTo>
                      <a:pt x="292893" y="6409"/>
                      <a:pt x="9615" y="8735"/>
                      <a:pt x="308" y="1106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" name="フリーフォーム 18">
                <a:extLst>
                  <a:ext uri="{FF2B5EF4-FFF2-40B4-BE49-F238E27FC236}">
                    <a16:creationId xmlns:a16="http://schemas.microsoft.com/office/drawing/2014/main" id="{DBF48C50-2CB5-F8ED-EED6-4BE6C42EFD0F}"/>
                  </a:ext>
                </a:extLst>
              </p:cNvPr>
              <p:cNvSpPr/>
              <p:nvPr/>
            </p:nvSpPr>
            <p:spPr>
              <a:xfrm>
                <a:off x="-43284" y="7273310"/>
                <a:ext cx="866942" cy="41928"/>
              </a:xfrm>
              <a:custGeom>
                <a:avLst/>
                <a:gdLst>
                  <a:gd name="connsiteX0" fmla="*/ 4893 w 866942"/>
                  <a:gd name="connsiteY0" fmla="*/ 27930 h 41928"/>
                  <a:gd name="connsiteX1" fmla="*/ 134026 w 866942"/>
                  <a:gd name="connsiteY1" fmla="*/ 9 h 41928"/>
                  <a:gd name="connsiteX2" fmla="*/ 332960 w 866942"/>
                  <a:gd name="connsiteY2" fmla="*/ 31420 h 41928"/>
                  <a:gd name="connsiteX3" fmla="*/ 294569 w 866942"/>
                  <a:gd name="connsiteY3" fmla="*/ 10479 h 41928"/>
                  <a:gd name="connsiteX4" fmla="*/ 654047 w 866942"/>
                  <a:gd name="connsiteY4" fmla="*/ 13969 h 41928"/>
                  <a:gd name="connsiteX5" fmla="*/ 584246 w 866942"/>
                  <a:gd name="connsiteY5" fmla="*/ 27930 h 41928"/>
                  <a:gd name="connsiteX6" fmla="*/ 734319 w 866942"/>
                  <a:gd name="connsiteY6" fmla="*/ 6989 h 41928"/>
                  <a:gd name="connsiteX7" fmla="*/ 664518 w 866942"/>
                  <a:gd name="connsiteY7" fmla="*/ 41890 h 41928"/>
                  <a:gd name="connsiteX8" fmla="*/ 744789 w 866942"/>
                  <a:gd name="connsiteY8" fmla="*/ 13969 h 41928"/>
                  <a:gd name="connsiteX9" fmla="*/ 866942 w 866942"/>
                  <a:gd name="connsiteY9" fmla="*/ 20950 h 41928"/>
                  <a:gd name="connsiteX10" fmla="*/ 744789 w 866942"/>
                  <a:gd name="connsiteY10" fmla="*/ 6989 h 41928"/>
                  <a:gd name="connsiteX11" fmla="*/ 545855 w 866942"/>
                  <a:gd name="connsiteY11" fmla="*/ 17459 h 41928"/>
                  <a:gd name="connsiteX12" fmla="*/ 252689 w 866942"/>
                  <a:gd name="connsiteY12" fmla="*/ 20950 h 41928"/>
                  <a:gd name="connsiteX13" fmla="*/ 549345 w 866942"/>
                  <a:gd name="connsiteY13" fmla="*/ 20950 h 41928"/>
                  <a:gd name="connsiteX14" fmla="*/ 305040 w 866942"/>
                  <a:gd name="connsiteY14" fmla="*/ 17459 h 41928"/>
                  <a:gd name="connsiteX15" fmla="*/ 4893 w 866942"/>
                  <a:gd name="connsiteY15" fmla="*/ 27930 h 41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66942" h="41928">
                    <a:moveTo>
                      <a:pt x="4893" y="27930"/>
                    </a:moveTo>
                    <a:cubicBezTo>
                      <a:pt x="-23609" y="25022"/>
                      <a:pt x="79348" y="-573"/>
                      <a:pt x="134026" y="9"/>
                    </a:cubicBezTo>
                    <a:cubicBezTo>
                      <a:pt x="188704" y="591"/>
                      <a:pt x="306203" y="29675"/>
                      <a:pt x="332960" y="31420"/>
                    </a:cubicBezTo>
                    <a:cubicBezTo>
                      <a:pt x="359717" y="33165"/>
                      <a:pt x="241055" y="13387"/>
                      <a:pt x="294569" y="10479"/>
                    </a:cubicBezTo>
                    <a:cubicBezTo>
                      <a:pt x="348083" y="7571"/>
                      <a:pt x="605768" y="11061"/>
                      <a:pt x="654047" y="13969"/>
                    </a:cubicBezTo>
                    <a:cubicBezTo>
                      <a:pt x="702326" y="16877"/>
                      <a:pt x="570867" y="29093"/>
                      <a:pt x="584246" y="27930"/>
                    </a:cubicBezTo>
                    <a:cubicBezTo>
                      <a:pt x="597625" y="26767"/>
                      <a:pt x="720940" y="4662"/>
                      <a:pt x="734319" y="6989"/>
                    </a:cubicBezTo>
                    <a:cubicBezTo>
                      <a:pt x="747698" y="9316"/>
                      <a:pt x="662773" y="40727"/>
                      <a:pt x="664518" y="41890"/>
                    </a:cubicBezTo>
                    <a:cubicBezTo>
                      <a:pt x="666263" y="43053"/>
                      <a:pt x="711052" y="17459"/>
                      <a:pt x="744789" y="13969"/>
                    </a:cubicBezTo>
                    <a:cubicBezTo>
                      <a:pt x="778526" y="10479"/>
                      <a:pt x="866942" y="22113"/>
                      <a:pt x="866942" y="20950"/>
                    </a:cubicBezTo>
                    <a:cubicBezTo>
                      <a:pt x="866942" y="19787"/>
                      <a:pt x="798303" y="7571"/>
                      <a:pt x="744789" y="6989"/>
                    </a:cubicBezTo>
                    <a:cubicBezTo>
                      <a:pt x="691275" y="6407"/>
                      <a:pt x="627872" y="15132"/>
                      <a:pt x="545855" y="17459"/>
                    </a:cubicBezTo>
                    <a:cubicBezTo>
                      <a:pt x="463838" y="19786"/>
                      <a:pt x="252107" y="20368"/>
                      <a:pt x="252689" y="20950"/>
                    </a:cubicBezTo>
                    <a:cubicBezTo>
                      <a:pt x="253271" y="21532"/>
                      <a:pt x="540620" y="21532"/>
                      <a:pt x="549345" y="20950"/>
                    </a:cubicBezTo>
                    <a:cubicBezTo>
                      <a:pt x="558070" y="20368"/>
                      <a:pt x="397527" y="13969"/>
                      <a:pt x="305040" y="17459"/>
                    </a:cubicBezTo>
                    <a:cubicBezTo>
                      <a:pt x="212553" y="20949"/>
                      <a:pt x="33395" y="30838"/>
                      <a:pt x="4893" y="2793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フリーフォーム 19">
                <a:extLst>
                  <a:ext uri="{FF2B5EF4-FFF2-40B4-BE49-F238E27FC236}">
                    <a16:creationId xmlns:a16="http://schemas.microsoft.com/office/drawing/2014/main" id="{29AB23B4-08D2-638D-1BE0-BE22105C60E2}"/>
                  </a:ext>
                </a:extLst>
              </p:cNvPr>
              <p:cNvSpPr/>
              <p:nvPr/>
            </p:nvSpPr>
            <p:spPr>
              <a:xfrm>
                <a:off x="516531" y="7265794"/>
                <a:ext cx="464730" cy="70636"/>
              </a:xfrm>
              <a:custGeom>
                <a:avLst/>
                <a:gdLst>
                  <a:gd name="connsiteX0" fmla="*/ 0 w 464730"/>
                  <a:gd name="connsiteY0" fmla="*/ 70346 h 70636"/>
                  <a:gd name="connsiteX1" fmla="*/ 160544 w 464730"/>
                  <a:gd name="connsiteY1" fmla="*/ 31956 h 70636"/>
                  <a:gd name="connsiteX2" fmla="*/ 303637 w 464730"/>
                  <a:gd name="connsiteY2" fmla="*/ 42426 h 70636"/>
                  <a:gd name="connsiteX3" fmla="*/ 230345 w 464730"/>
                  <a:gd name="connsiteY3" fmla="*/ 49406 h 70636"/>
                  <a:gd name="connsiteX4" fmla="*/ 460690 w 464730"/>
                  <a:gd name="connsiteY4" fmla="*/ 545 h 70636"/>
                  <a:gd name="connsiteX5" fmla="*/ 366458 w 464730"/>
                  <a:gd name="connsiteY5" fmla="*/ 24975 h 70636"/>
                  <a:gd name="connsiteX6" fmla="*/ 230345 w 464730"/>
                  <a:gd name="connsiteY6" fmla="*/ 52896 h 70636"/>
                  <a:gd name="connsiteX7" fmla="*/ 226855 w 464730"/>
                  <a:gd name="connsiteY7" fmla="*/ 38936 h 70636"/>
                  <a:gd name="connsiteX8" fmla="*/ 160544 w 464730"/>
                  <a:gd name="connsiteY8" fmla="*/ 49406 h 70636"/>
                  <a:gd name="connsiteX9" fmla="*/ 0 w 464730"/>
                  <a:gd name="connsiteY9" fmla="*/ 70346 h 70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4730" h="70636">
                    <a:moveTo>
                      <a:pt x="0" y="70346"/>
                    </a:moveTo>
                    <a:cubicBezTo>
                      <a:pt x="0" y="67438"/>
                      <a:pt x="109938" y="36609"/>
                      <a:pt x="160544" y="31956"/>
                    </a:cubicBezTo>
                    <a:cubicBezTo>
                      <a:pt x="211150" y="27303"/>
                      <a:pt x="292004" y="39518"/>
                      <a:pt x="303637" y="42426"/>
                    </a:cubicBezTo>
                    <a:cubicBezTo>
                      <a:pt x="315270" y="45334"/>
                      <a:pt x="204170" y="56386"/>
                      <a:pt x="230345" y="49406"/>
                    </a:cubicBezTo>
                    <a:cubicBezTo>
                      <a:pt x="256521" y="42426"/>
                      <a:pt x="438004" y="4617"/>
                      <a:pt x="460690" y="545"/>
                    </a:cubicBezTo>
                    <a:cubicBezTo>
                      <a:pt x="483376" y="-3527"/>
                      <a:pt x="404849" y="16250"/>
                      <a:pt x="366458" y="24975"/>
                    </a:cubicBezTo>
                    <a:cubicBezTo>
                      <a:pt x="328067" y="33700"/>
                      <a:pt x="230345" y="52896"/>
                      <a:pt x="230345" y="52896"/>
                    </a:cubicBezTo>
                    <a:cubicBezTo>
                      <a:pt x="207078" y="55223"/>
                      <a:pt x="238488" y="39518"/>
                      <a:pt x="226855" y="38936"/>
                    </a:cubicBezTo>
                    <a:cubicBezTo>
                      <a:pt x="215222" y="38354"/>
                      <a:pt x="193118" y="45334"/>
                      <a:pt x="160544" y="49406"/>
                    </a:cubicBezTo>
                    <a:cubicBezTo>
                      <a:pt x="127970" y="53478"/>
                      <a:pt x="0" y="73254"/>
                      <a:pt x="0" y="7034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 20">
                <a:extLst>
                  <a:ext uri="{FF2B5EF4-FFF2-40B4-BE49-F238E27FC236}">
                    <a16:creationId xmlns:a16="http://schemas.microsoft.com/office/drawing/2014/main" id="{65EAC539-F767-3B9B-6A18-1EE2C28E7349}"/>
                  </a:ext>
                </a:extLst>
              </p:cNvPr>
              <p:cNvSpPr/>
              <p:nvPr/>
            </p:nvSpPr>
            <p:spPr>
              <a:xfrm>
                <a:off x="809406" y="7273270"/>
                <a:ext cx="757732" cy="59380"/>
              </a:xfrm>
              <a:custGeom>
                <a:avLst/>
                <a:gdLst>
                  <a:gd name="connsiteX0" fmla="*/ 292 w 757732"/>
                  <a:gd name="connsiteY0" fmla="*/ 59380 h 59380"/>
                  <a:gd name="connsiteX1" fmla="*/ 269028 w 757732"/>
                  <a:gd name="connsiteY1" fmla="*/ 10519 h 59380"/>
                  <a:gd name="connsiteX2" fmla="*/ 534273 w 757732"/>
                  <a:gd name="connsiteY2" fmla="*/ 49 h 59380"/>
                  <a:gd name="connsiteX3" fmla="*/ 454002 w 757732"/>
                  <a:gd name="connsiteY3" fmla="*/ 7029 h 59380"/>
                  <a:gd name="connsiteX4" fmla="*/ 754148 w 757732"/>
                  <a:gd name="connsiteY4" fmla="*/ 17499 h 59380"/>
                  <a:gd name="connsiteX5" fmla="*/ 600585 w 757732"/>
                  <a:gd name="connsiteY5" fmla="*/ 10519 h 59380"/>
                  <a:gd name="connsiteX6" fmla="*/ 321379 w 757732"/>
                  <a:gd name="connsiteY6" fmla="*/ 10519 h 59380"/>
                  <a:gd name="connsiteX7" fmla="*/ 292 w 757732"/>
                  <a:gd name="connsiteY7" fmla="*/ 59380 h 59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7732" h="59380">
                    <a:moveTo>
                      <a:pt x="292" y="59380"/>
                    </a:moveTo>
                    <a:cubicBezTo>
                      <a:pt x="-8433" y="59380"/>
                      <a:pt x="180031" y="20407"/>
                      <a:pt x="269028" y="10519"/>
                    </a:cubicBezTo>
                    <a:cubicBezTo>
                      <a:pt x="358025" y="630"/>
                      <a:pt x="503444" y="631"/>
                      <a:pt x="534273" y="49"/>
                    </a:cubicBezTo>
                    <a:cubicBezTo>
                      <a:pt x="565102" y="-533"/>
                      <a:pt x="417356" y="4121"/>
                      <a:pt x="454002" y="7029"/>
                    </a:cubicBezTo>
                    <a:cubicBezTo>
                      <a:pt x="490648" y="9937"/>
                      <a:pt x="729718" y="16917"/>
                      <a:pt x="754148" y="17499"/>
                    </a:cubicBezTo>
                    <a:cubicBezTo>
                      <a:pt x="778578" y="18081"/>
                      <a:pt x="672713" y="11682"/>
                      <a:pt x="600585" y="10519"/>
                    </a:cubicBezTo>
                    <a:cubicBezTo>
                      <a:pt x="528457" y="9356"/>
                      <a:pt x="415029" y="1212"/>
                      <a:pt x="321379" y="10519"/>
                    </a:cubicBezTo>
                    <a:cubicBezTo>
                      <a:pt x="227729" y="19826"/>
                      <a:pt x="9017" y="59380"/>
                      <a:pt x="292" y="5938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 21">
                <a:extLst>
                  <a:ext uri="{FF2B5EF4-FFF2-40B4-BE49-F238E27FC236}">
                    <a16:creationId xmlns:a16="http://schemas.microsoft.com/office/drawing/2014/main" id="{BD2DBEA1-3015-B5EF-2BF0-8A94626AE9BC}"/>
                  </a:ext>
                </a:extLst>
              </p:cNvPr>
              <p:cNvSpPr/>
              <p:nvPr/>
            </p:nvSpPr>
            <p:spPr>
              <a:xfrm>
                <a:off x="815823" y="7247825"/>
                <a:ext cx="794043" cy="70865"/>
              </a:xfrm>
              <a:custGeom>
                <a:avLst/>
                <a:gdLst>
                  <a:gd name="connsiteX0" fmla="*/ 855 w 794043"/>
                  <a:gd name="connsiteY0" fmla="*/ 70865 h 70865"/>
                  <a:gd name="connsiteX1" fmla="*/ 346372 w 794043"/>
                  <a:gd name="connsiteY1" fmla="*/ 8044 h 70865"/>
                  <a:gd name="connsiteX2" fmla="*/ 213750 w 794043"/>
                  <a:gd name="connsiteY2" fmla="*/ 18514 h 70865"/>
                  <a:gd name="connsiteX3" fmla="*/ 367313 w 794043"/>
                  <a:gd name="connsiteY3" fmla="*/ 11534 h 70865"/>
                  <a:gd name="connsiteX4" fmla="*/ 566247 w 794043"/>
                  <a:gd name="connsiteY4" fmla="*/ 22004 h 70865"/>
                  <a:gd name="connsiteX5" fmla="*/ 793102 w 794043"/>
                  <a:gd name="connsiteY5" fmla="*/ 8044 h 70865"/>
                  <a:gd name="connsiteX6" fmla="*/ 475505 w 794043"/>
                  <a:gd name="connsiteY6" fmla="*/ 15024 h 70865"/>
                  <a:gd name="connsiteX7" fmla="*/ 189319 w 794043"/>
                  <a:gd name="connsiteY7" fmla="*/ 1064 h 70865"/>
                  <a:gd name="connsiteX8" fmla="*/ 245160 w 794043"/>
                  <a:gd name="connsiteY8" fmla="*/ 8044 h 70865"/>
                  <a:gd name="connsiteX9" fmla="*/ 855 w 794043"/>
                  <a:gd name="connsiteY9" fmla="*/ 70865 h 70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94043" h="70865">
                    <a:moveTo>
                      <a:pt x="855" y="70865"/>
                    </a:moveTo>
                    <a:cubicBezTo>
                      <a:pt x="17724" y="70865"/>
                      <a:pt x="310890" y="16769"/>
                      <a:pt x="346372" y="8044"/>
                    </a:cubicBezTo>
                    <a:cubicBezTo>
                      <a:pt x="381854" y="-681"/>
                      <a:pt x="210260" y="17932"/>
                      <a:pt x="213750" y="18514"/>
                    </a:cubicBezTo>
                    <a:cubicBezTo>
                      <a:pt x="217240" y="19096"/>
                      <a:pt x="308564" y="10952"/>
                      <a:pt x="367313" y="11534"/>
                    </a:cubicBezTo>
                    <a:cubicBezTo>
                      <a:pt x="426062" y="12116"/>
                      <a:pt x="495282" y="22586"/>
                      <a:pt x="566247" y="22004"/>
                    </a:cubicBezTo>
                    <a:cubicBezTo>
                      <a:pt x="637212" y="21422"/>
                      <a:pt x="808226" y="9207"/>
                      <a:pt x="793102" y="8044"/>
                    </a:cubicBezTo>
                    <a:cubicBezTo>
                      <a:pt x="777978" y="6881"/>
                      <a:pt x="576135" y="16187"/>
                      <a:pt x="475505" y="15024"/>
                    </a:cubicBezTo>
                    <a:cubicBezTo>
                      <a:pt x="374875" y="13861"/>
                      <a:pt x="227710" y="2227"/>
                      <a:pt x="189319" y="1064"/>
                    </a:cubicBezTo>
                    <a:cubicBezTo>
                      <a:pt x="150928" y="-99"/>
                      <a:pt x="268427" y="-2426"/>
                      <a:pt x="245160" y="8044"/>
                    </a:cubicBezTo>
                    <a:cubicBezTo>
                      <a:pt x="221893" y="18514"/>
                      <a:pt x="-16014" y="70865"/>
                      <a:pt x="855" y="7086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 22">
                <a:extLst>
                  <a:ext uri="{FF2B5EF4-FFF2-40B4-BE49-F238E27FC236}">
                    <a16:creationId xmlns:a16="http://schemas.microsoft.com/office/drawing/2014/main" id="{6A6EF984-144C-24A0-90AE-412DB8EAA74B}"/>
                  </a:ext>
                </a:extLst>
              </p:cNvPr>
              <p:cNvSpPr/>
              <p:nvPr/>
            </p:nvSpPr>
            <p:spPr>
              <a:xfrm>
                <a:off x="1092239" y="7283628"/>
                <a:ext cx="457499" cy="70006"/>
              </a:xfrm>
              <a:custGeom>
                <a:avLst/>
                <a:gdLst>
                  <a:gd name="connsiteX0" fmla="*/ 155 w 457499"/>
                  <a:gd name="connsiteY0" fmla="*/ 69963 h 70006"/>
                  <a:gd name="connsiteX1" fmla="*/ 254930 w 457499"/>
                  <a:gd name="connsiteY1" fmla="*/ 10632 h 70006"/>
                  <a:gd name="connsiteX2" fmla="*/ 411984 w 457499"/>
                  <a:gd name="connsiteY2" fmla="*/ 14122 h 70006"/>
                  <a:gd name="connsiteX3" fmla="*/ 331712 w 457499"/>
                  <a:gd name="connsiteY3" fmla="*/ 17612 h 70006"/>
                  <a:gd name="connsiteX4" fmla="*/ 457355 w 457499"/>
                  <a:gd name="connsiteY4" fmla="*/ 42042 h 70006"/>
                  <a:gd name="connsiteX5" fmla="*/ 352653 w 457499"/>
                  <a:gd name="connsiteY5" fmla="*/ 10632 h 70006"/>
                  <a:gd name="connsiteX6" fmla="*/ 171169 w 457499"/>
                  <a:gd name="connsiteY6" fmla="*/ 52512 h 70006"/>
                  <a:gd name="connsiteX7" fmla="*/ 293321 w 457499"/>
                  <a:gd name="connsiteY7" fmla="*/ 161 h 70006"/>
                  <a:gd name="connsiteX8" fmla="*/ 155 w 457499"/>
                  <a:gd name="connsiteY8" fmla="*/ 69963 h 70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7499" h="70006">
                    <a:moveTo>
                      <a:pt x="155" y="69963"/>
                    </a:moveTo>
                    <a:cubicBezTo>
                      <a:pt x="-6244" y="71708"/>
                      <a:pt x="186292" y="19939"/>
                      <a:pt x="254930" y="10632"/>
                    </a:cubicBezTo>
                    <a:cubicBezTo>
                      <a:pt x="323568" y="1325"/>
                      <a:pt x="399187" y="12959"/>
                      <a:pt x="411984" y="14122"/>
                    </a:cubicBezTo>
                    <a:cubicBezTo>
                      <a:pt x="424781" y="15285"/>
                      <a:pt x="324150" y="12959"/>
                      <a:pt x="331712" y="17612"/>
                    </a:cubicBezTo>
                    <a:cubicBezTo>
                      <a:pt x="339274" y="22265"/>
                      <a:pt x="453865" y="43205"/>
                      <a:pt x="457355" y="42042"/>
                    </a:cubicBezTo>
                    <a:cubicBezTo>
                      <a:pt x="460845" y="40879"/>
                      <a:pt x="400351" y="8887"/>
                      <a:pt x="352653" y="10632"/>
                    </a:cubicBezTo>
                    <a:cubicBezTo>
                      <a:pt x="304955" y="12377"/>
                      <a:pt x="181058" y="54257"/>
                      <a:pt x="171169" y="52512"/>
                    </a:cubicBezTo>
                    <a:cubicBezTo>
                      <a:pt x="161280" y="50767"/>
                      <a:pt x="316588" y="-3329"/>
                      <a:pt x="293321" y="161"/>
                    </a:cubicBezTo>
                    <a:cubicBezTo>
                      <a:pt x="270054" y="3651"/>
                      <a:pt x="6554" y="68218"/>
                      <a:pt x="155" y="6996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 23">
                <a:extLst>
                  <a:ext uri="{FF2B5EF4-FFF2-40B4-BE49-F238E27FC236}">
                    <a16:creationId xmlns:a16="http://schemas.microsoft.com/office/drawing/2014/main" id="{C3765F3B-D075-AAFD-50AD-A41DC5FB10C9}"/>
                  </a:ext>
                </a:extLst>
              </p:cNvPr>
              <p:cNvSpPr/>
              <p:nvPr/>
            </p:nvSpPr>
            <p:spPr>
              <a:xfrm>
                <a:off x="1478928" y="7234928"/>
                <a:ext cx="595607" cy="97798"/>
              </a:xfrm>
              <a:custGeom>
                <a:avLst/>
                <a:gdLst>
                  <a:gd name="connsiteX0" fmla="*/ 864 w 595607"/>
                  <a:gd name="connsiteY0" fmla="*/ 97722 h 97798"/>
                  <a:gd name="connsiteX1" fmla="*/ 98587 w 595607"/>
                  <a:gd name="connsiteY1" fmla="*/ 38391 h 97798"/>
                  <a:gd name="connsiteX2" fmla="*/ 234699 w 595607"/>
                  <a:gd name="connsiteY2" fmla="*/ 34901 h 97798"/>
                  <a:gd name="connsiteX3" fmla="*/ 126507 w 595607"/>
                  <a:gd name="connsiteY3" fmla="*/ 13961 h 97798"/>
                  <a:gd name="connsiteX4" fmla="*/ 335912 w 595607"/>
                  <a:gd name="connsiteY4" fmla="*/ 20941 h 97798"/>
                  <a:gd name="connsiteX5" fmla="*/ 590687 w 595607"/>
                  <a:gd name="connsiteY5" fmla="*/ 94232 h 97798"/>
                  <a:gd name="connsiteX6" fmla="*/ 510416 w 595607"/>
                  <a:gd name="connsiteY6" fmla="*/ 76782 h 97798"/>
                  <a:gd name="connsiteX7" fmla="*/ 241680 w 595607"/>
                  <a:gd name="connsiteY7" fmla="*/ 20941 h 97798"/>
                  <a:gd name="connsiteX8" fmla="*/ 304501 w 595607"/>
                  <a:gd name="connsiteY8" fmla="*/ 0 h 97798"/>
                  <a:gd name="connsiteX9" fmla="*/ 95096 w 595607"/>
                  <a:gd name="connsiteY9" fmla="*/ 20941 h 97798"/>
                  <a:gd name="connsiteX10" fmla="*/ 154428 w 595607"/>
                  <a:gd name="connsiteY10" fmla="*/ 24431 h 97798"/>
                  <a:gd name="connsiteX11" fmla="*/ 864 w 595607"/>
                  <a:gd name="connsiteY11" fmla="*/ 97722 h 97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5607" h="97798">
                    <a:moveTo>
                      <a:pt x="864" y="97722"/>
                    </a:moveTo>
                    <a:cubicBezTo>
                      <a:pt x="-8443" y="100049"/>
                      <a:pt x="59615" y="48861"/>
                      <a:pt x="98587" y="38391"/>
                    </a:cubicBezTo>
                    <a:cubicBezTo>
                      <a:pt x="137560" y="27921"/>
                      <a:pt x="230046" y="38973"/>
                      <a:pt x="234699" y="34901"/>
                    </a:cubicBezTo>
                    <a:cubicBezTo>
                      <a:pt x="239352" y="30829"/>
                      <a:pt x="109638" y="16288"/>
                      <a:pt x="126507" y="13961"/>
                    </a:cubicBezTo>
                    <a:cubicBezTo>
                      <a:pt x="143376" y="11634"/>
                      <a:pt x="258549" y="7562"/>
                      <a:pt x="335912" y="20941"/>
                    </a:cubicBezTo>
                    <a:cubicBezTo>
                      <a:pt x="413275" y="34319"/>
                      <a:pt x="561603" y="84925"/>
                      <a:pt x="590687" y="94232"/>
                    </a:cubicBezTo>
                    <a:cubicBezTo>
                      <a:pt x="619771" y="103539"/>
                      <a:pt x="510416" y="76782"/>
                      <a:pt x="510416" y="76782"/>
                    </a:cubicBezTo>
                    <a:cubicBezTo>
                      <a:pt x="452248" y="64567"/>
                      <a:pt x="275999" y="33738"/>
                      <a:pt x="241680" y="20941"/>
                    </a:cubicBezTo>
                    <a:cubicBezTo>
                      <a:pt x="207361" y="8144"/>
                      <a:pt x="328932" y="0"/>
                      <a:pt x="304501" y="0"/>
                    </a:cubicBezTo>
                    <a:cubicBezTo>
                      <a:pt x="280070" y="0"/>
                      <a:pt x="120108" y="16869"/>
                      <a:pt x="95096" y="20941"/>
                    </a:cubicBezTo>
                    <a:cubicBezTo>
                      <a:pt x="70084" y="25013"/>
                      <a:pt x="167806" y="13961"/>
                      <a:pt x="154428" y="24431"/>
                    </a:cubicBezTo>
                    <a:cubicBezTo>
                      <a:pt x="141050" y="34901"/>
                      <a:pt x="10171" y="95395"/>
                      <a:pt x="864" y="9772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 24">
                <a:extLst>
                  <a:ext uri="{FF2B5EF4-FFF2-40B4-BE49-F238E27FC236}">
                    <a16:creationId xmlns:a16="http://schemas.microsoft.com/office/drawing/2014/main" id="{88A5B6B0-3A2E-3D30-37E8-8AF6CE3AC17D}"/>
                  </a:ext>
                </a:extLst>
              </p:cNvPr>
              <p:cNvSpPr/>
              <p:nvPr/>
            </p:nvSpPr>
            <p:spPr>
              <a:xfrm>
                <a:off x="1483263" y="7219915"/>
                <a:ext cx="251349" cy="123238"/>
              </a:xfrm>
              <a:custGeom>
                <a:avLst/>
                <a:gdLst>
                  <a:gd name="connsiteX0" fmla="*/ 19 w 251349"/>
                  <a:gd name="connsiteY0" fmla="*/ 123206 h 123238"/>
                  <a:gd name="connsiteX1" fmla="*/ 146603 w 251349"/>
                  <a:gd name="connsiteY1" fmla="*/ 49914 h 123238"/>
                  <a:gd name="connsiteX2" fmla="*/ 191974 w 251349"/>
                  <a:gd name="connsiteY2" fmla="*/ 81325 h 123238"/>
                  <a:gd name="connsiteX3" fmla="*/ 188484 w 251349"/>
                  <a:gd name="connsiteY3" fmla="*/ 42934 h 123238"/>
                  <a:gd name="connsiteX4" fmla="*/ 251305 w 251349"/>
                  <a:gd name="connsiteY4" fmla="*/ 119716 h 123238"/>
                  <a:gd name="connsiteX5" fmla="*/ 198954 w 251349"/>
                  <a:gd name="connsiteY5" fmla="*/ 1053 h 123238"/>
                  <a:gd name="connsiteX6" fmla="*/ 226874 w 251349"/>
                  <a:gd name="connsiteY6" fmla="*/ 60384 h 123238"/>
                  <a:gd name="connsiteX7" fmla="*/ 157073 w 251349"/>
                  <a:gd name="connsiteY7" fmla="*/ 39444 h 123238"/>
                  <a:gd name="connsiteX8" fmla="*/ 19 w 251349"/>
                  <a:gd name="connsiteY8" fmla="*/ 123206 h 123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1349" h="123238">
                    <a:moveTo>
                      <a:pt x="19" y="123206"/>
                    </a:moveTo>
                    <a:cubicBezTo>
                      <a:pt x="-1726" y="124951"/>
                      <a:pt x="114611" y="56894"/>
                      <a:pt x="146603" y="49914"/>
                    </a:cubicBezTo>
                    <a:cubicBezTo>
                      <a:pt x="178595" y="42934"/>
                      <a:pt x="184994" y="82488"/>
                      <a:pt x="191974" y="81325"/>
                    </a:cubicBezTo>
                    <a:cubicBezTo>
                      <a:pt x="198954" y="80162"/>
                      <a:pt x="178595" y="36535"/>
                      <a:pt x="188484" y="42934"/>
                    </a:cubicBezTo>
                    <a:cubicBezTo>
                      <a:pt x="198373" y="49333"/>
                      <a:pt x="249560" y="126696"/>
                      <a:pt x="251305" y="119716"/>
                    </a:cubicBezTo>
                    <a:cubicBezTo>
                      <a:pt x="253050" y="112736"/>
                      <a:pt x="203026" y="10942"/>
                      <a:pt x="198954" y="1053"/>
                    </a:cubicBezTo>
                    <a:cubicBezTo>
                      <a:pt x="194882" y="-8836"/>
                      <a:pt x="233854" y="53986"/>
                      <a:pt x="226874" y="60384"/>
                    </a:cubicBezTo>
                    <a:cubicBezTo>
                      <a:pt x="219894" y="66782"/>
                      <a:pt x="192555" y="30137"/>
                      <a:pt x="157073" y="39444"/>
                    </a:cubicBezTo>
                    <a:cubicBezTo>
                      <a:pt x="121591" y="48751"/>
                      <a:pt x="1764" y="121461"/>
                      <a:pt x="19" y="12320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 25">
                <a:extLst>
                  <a:ext uri="{FF2B5EF4-FFF2-40B4-BE49-F238E27FC236}">
                    <a16:creationId xmlns:a16="http://schemas.microsoft.com/office/drawing/2014/main" id="{D626CFC1-88C7-8186-8F54-738317696CB1}"/>
                  </a:ext>
                </a:extLst>
              </p:cNvPr>
              <p:cNvSpPr/>
              <p:nvPr/>
            </p:nvSpPr>
            <p:spPr>
              <a:xfrm>
                <a:off x="1827849" y="7207008"/>
                <a:ext cx="500032" cy="130060"/>
              </a:xfrm>
              <a:custGeom>
                <a:avLst/>
                <a:gdLst>
                  <a:gd name="connsiteX0" fmla="*/ 951 w 500032"/>
                  <a:gd name="connsiteY0" fmla="*/ 66311 h 130060"/>
                  <a:gd name="connsiteX1" fmla="*/ 119614 w 500032"/>
                  <a:gd name="connsiteY1" fmla="*/ 41881 h 130060"/>
                  <a:gd name="connsiteX2" fmla="*/ 192905 w 500032"/>
                  <a:gd name="connsiteY2" fmla="*/ 0 h 130060"/>
                  <a:gd name="connsiteX3" fmla="*/ 130084 w 500032"/>
                  <a:gd name="connsiteY3" fmla="*/ 41881 h 130060"/>
                  <a:gd name="connsiteX4" fmla="*/ 203375 w 500032"/>
                  <a:gd name="connsiteY4" fmla="*/ 48861 h 130060"/>
                  <a:gd name="connsiteX5" fmla="*/ 210356 w 500032"/>
                  <a:gd name="connsiteY5" fmla="*/ 87252 h 130060"/>
                  <a:gd name="connsiteX6" fmla="*/ 213846 w 500032"/>
                  <a:gd name="connsiteY6" fmla="*/ 73291 h 130060"/>
                  <a:gd name="connsiteX7" fmla="*/ 213846 w 500032"/>
                  <a:gd name="connsiteY7" fmla="*/ 129132 h 130060"/>
                  <a:gd name="connsiteX8" fmla="*/ 175455 w 500032"/>
                  <a:gd name="connsiteY8" fmla="*/ 108192 h 130060"/>
                  <a:gd name="connsiteX9" fmla="*/ 500032 w 500032"/>
                  <a:gd name="connsiteY9" fmla="*/ 108192 h 130060"/>
                  <a:gd name="connsiteX10" fmla="*/ 266197 w 500032"/>
                  <a:gd name="connsiteY10" fmla="*/ 108192 h 130060"/>
                  <a:gd name="connsiteX11" fmla="*/ 217336 w 500032"/>
                  <a:gd name="connsiteY11" fmla="*/ 101212 h 130060"/>
                  <a:gd name="connsiteX12" fmla="*/ 189415 w 500032"/>
                  <a:gd name="connsiteY12" fmla="*/ 41881 h 130060"/>
                  <a:gd name="connsiteX13" fmla="*/ 951 w 500032"/>
                  <a:gd name="connsiteY13" fmla="*/ 66311 h 130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0032" h="130060">
                    <a:moveTo>
                      <a:pt x="951" y="66311"/>
                    </a:moveTo>
                    <a:cubicBezTo>
                      <a:pt x="-10682" y="66311"/>
                      <a:pt x="87622" y="52933"/>
                      <a:pt x="119614" y="41881"/>
                    </a:cubicBezTo>
                    <a:cubicBezTo>
                      <a:pt x="151606" y="30829"/>
                      <a:pt x="191160" y="0"/>
                      <a:pt x="192905" y="0"/>
                    </a:cubicBezTo>
                    <a:cubicBezTo>
                      <a:pt x="194650" y="0"/>
                      <a:pt x="128339" y="33738"/>
                      <a:pt x="130084" y="41881"/>
                    </a:cubicBezTo>
                    <a:cubicBezTo>
                      <a:pt x="131829" y="50024"/>
                      <a:pt x="189996" y="41299"/>
                      <a:pt x="203375" y="48861"/>
                    </a:cubicBezTo>
                    <a:cubicBezTo>
                      <a:pt x="216754" y="56423"/>
                      <a:pt x="210356" y="87252"/>
                      <a:pt x="210356" y="87252"/>
                    </a:cubicBezTo>
                    <a:cubicBezTo>
                      <a:pt x="212101" y="91324"/>
                      <a:pt x="213264" y="66311"/>
                      <a:pt x="213846" y="73291"/>
                    </a:cubicBezTo>
                    <a:cubicBezTo>
                      <a:pt x="214428" y="80271"/>
                      <a:pt x="220244" y="123315"/>
                      <a:pt x="213846" y="129132"/>
                    </a:cubicBezTo>
                    <a:cubicBezTo>
                      <a:pt x="207448" y="134949"/>
                      <a:pt x="127757" y="111682"/>
                      <a:pt x="175455" y="108192"/>
                    </a:cubicBezTo>
                    <a:cubicBezTo>
                      <a:pt x="223153" y="104702"/>
                      <a:pt x="500032" y="108192"/>
                      <a:pt x="500032" y="108192"/>
                    </a:cubicBezTo>
                    <a:lnTo>
                      <a:pt x="266197" y="108192"/>
                    </a:lnTo>
                    <a:cubicBezTo>
                      <a:pt x="219081" y="107029"/>
                      <a:pt x="230133" y="112264"/>
                      <a:pt x="217336" y="101212"/>
                    </a:cubicBezTo>
                    <a:cubicBezTo>
                      <a:pt x="204539" y="90160"/>
                      <a:pt x="227224" y="47116"/>
                      <a:pt x="189415" y="41881"/>
                    </a:cubicBezTo>
                    <a:lnTo>
                      <a:pt x="951" y="66311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 26">
                <a:extLst>
                  <a:ext uri="{FF2B5EF4-FFF2-40B4-BE49-F238E27FC236}">
                    <a16:creationId xmlns:a16="http://schemas.microsoft.com/office/drawing/2014/main" id="{C586DE1F-F1A4-4A39-C0E1-45B9BCACDE88}"/>
                  </a:ext>
                </a:extLst>
              </p:cNvPr>
              <p:cNvSpPr/>
              <p:nvPr/>
            </p:nvSpPr>
            <p:spPr>
              <a:xfrm>
                <a:off x="1890807" y="7238381"/>
                <a:ext cx="472275" cy="87295"/>
              </a:xfrm>
              <a:custGeom>
                <a:avLst/>
                <a:gdLst>
                  <a:gd name="connsiteX0" fmla="*/ 814 w 472275"/>
                  <a:gd name="connsiteY0" fmla="*/ 17488 h 87295"/>
                  <a:gd name="connsiteX1" fmla="*/ 297471 w 472275"/>
                  <a:gd name="connsiteY1" fmla="*/ 24468 h 87295"/>
                  <a:gd name="connsiteX2" fmla="*/ 381233 w 472275"/>
                  <a:gd name="connsiteY2" fmla="*/ 31448 h 87295"/>
                  <a:gd name="connsiteX3" fmla="*/ 471975 w 472275"/>
                  <a:gd name="connsiteY3" fmla="*/ 87289 h 87295"/>
                  <a:gd name="connsiteX4" fmla="*/ 409153 w 472275"/>
                  <a:gd name="connsiteY4" fmla="*/ 34938 h 87295"/>
                  <a:gd name="connsiteX5" fmla="*/ 370762 w 472275"/>
                  <a:gd name="connsiteY5" fmla="*/ 37 h 87295"/>
                  <a:gd name="connsiteX6" fmla="*/ 398683 w 472275"/>
                  <a:gd name="connsiteY6" fmla="*/ 27958 h 87295"/>
                  <a:gd name="connsiteX7" fmla="*/ 814 w 472275"/>
                  <a:gd name="connsiteY7" fmla="*/ 17488 h 87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2275" h="87295">
                    <a:moveTo>
                      <a:pt x="814" y="17488"/>
                    </a:moveTo>
                    <a:cubicBezTo>
                      <a:pt x="-16055" y="16906"/>
                      <a:pt x="234068" y="22141"/>
                      <a:pt x="297471" y="24468"/>
                    </a:cubicBezTo>
                    <a:cubicBezTo>
                      <a:pt x="360874" y="26795"/>
                      <a:pt x="352149" y="20978"/>
                      <a:pt x="381233" y="31448"/>
                    </a:cubicBezTo>
                    <a:cubicBezTo>
                      <a:pt x="410317" y="41918"/>
                      <a:pt x="467322" y="86707"/>
                      <a:pt x="471975" y="87289"/>
                    </a:cubicBezTo>
                    <a:cubicBezTo>
                      <a:pt x="476628" y="87871"/>
                      <a:pt x="426022" y="49480"/>
                      <a:pt x="409153" y="34938"/>
                    </a:cubicBezTo>
                    <a:cubicBezTo>
                      <a:pt x="392284" y="20396"/>
                      <a:pt x="372507" y="1200"/>
                      <a:pt x="370762" y="37"/>
                    </a:cubicBezTo>
                    <a:cubicBezTo>
                      <a:pt x="369017" y="-1126"/>
                      <a:pt x="455106" y="25050"/>
                      <a:pt x="398683" y="27958"/>
                    </a:cubicBezTo>
                    <a:cubicBezTo>
                      <a:pt x="342260" y="30867"/>
                      <a:pt x="17683" y="18070"/>
                      <a:pt x="814" y="1748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 27">
                <a:extLst>
                  <a:ext uri="{FF2B5EF4-FFF2-40B4-BE49-F238E27FC236}">
                    <a16:creationId xmlns:a16="http://schemas.microsoft.com/office/drawing/2014/main" id="{E7185C05-5EAE-B507-AD4D-4B31E16F9F1C}"/>
                  </a:ext>
                </a:extLst>
              </p:cNvPr>
              <p:cNvSpPr/>
              <p:nvPr/>
            </p:nvSpPr>
            <p:spPr>
              <a:xfrm>
                <a:off x="1891048" y="7273319"/>
                <a:ext cx="419868" cy="24930"/>
              </a:xfrm>
              <a:custGeom>
                <a:avLst/>
                <a:gdLst>
                  <a:gd name="connsiteX0" fmla="*/ 573 w 419868"/>
                  <a:gd name="connsiteY0" fmla="*/ 0 h 24930"/>
                  <a:gd name="connsiteX1" fmla="*/ 262329 w 419868"/>
                  <a:gd name="connsiteY1" fmla="*/ 6980 h 24930"/>
                  <a:gd name="connsiteX2" fmla="*/ 419383 w 419868"/>
                  <a:gd name="connsiteY2" fmla="*/ 3490 h 24930"/>
                  <a:gd name="connsiteX3" fmla="*/ 314680 w 419868"/>
                  <a:gd name="connsiteY3" fmla="*/ 24431 h 24930"/>
                  <a:gd name="connsiteX4" fmla="*/ 408912 w 419868"/>
                  <a:gd name="connsiteY4" fmla="*/ 17450 h 24930"/>
                  <a:gd name="connsiteX5" fmla="*/ 339111 w 419868"/>
                  <a:gd name="connsiteY5" fmla="*/ 6980 h 24930"/>
                  <a:gd name="connsiteX6" fmla="*/ 573 w 419868"/>
                  <a:gd name="connsiteY6" fmla="*/ 0 h 2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9868" h="24930">
                    <a:moveTo>
                      <a:pt x="573" y="0"/>
                    </a:moveTo>
                    <a:cubicBezTo>
                      <a:pt x="-12224" y="0"/>
                      <a:pt x="192527" y="6398"/>
                      <a:pt x="262329" y="6980"/>
                    </a:cubicBezTo>
                    <a:cubicBezTo>
                      <a:pt x="332131" y="7562"/>
                      <a:pt x="410658" y="582"/>
                      <a:pt x="419383" y="3490"/>
                    </a:cubicBezTo>
                    <a:cubicBezTo>
                      <a:pt x="428108" y="6398"/>
                      <a:pt x="316425" y="22104"/>
                      <a:pt x="314680" y="24431"/>
                    </a:cubicBezTo>
                    <a:cubicBezTo>
                      <a:pt x="312935" y="26758"/>
                      <a:pt x="404840" y="20359"/>
                      <a:pt x="408912" y="17450"/>
                    </a:cubicBezTo>
                    <a:cubicBezTo>
                      <a:pt x="412984" y="14541"/>
                      <a:pt x="399024" y="9307"/>
                      <a:pt x="339111" y="6980"/>
                    </a:cubicBezTo>
                    <a:cubicBezTo>
                      <a:pt x="279198" y="4653"/>
                      <a:pt x="13370" y="0"/>
                      <a:pt x="573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 28">
                <a:extLst>
                  <a:ext uri="{FF2B5EF4-FFF2-40B4-BE49-F238E27FC236}">
                    <a16:creationId xmlns:a16="http://schemas.microsoft.com/office/drawing/2014/main" id="{AA8DF48C-CF88-E383-09C0-03346F632D3F}"/>
                  </a:ext>
                </a:extLst>
              </p:cNvPr>
              <p:cNvSpPr/>
              <p:nvPr/>
            </p:nvSpPr>
            <p:spPr>
              <a:xfrm>
                <a:off x="2286283" y="7241601"/>
                <a:ext cx="515326" cy="82623"/>
              </a:xfrm>
              <a:custGeom>
                <a:avLst/>
                <a:gdLst>
                  <a:gd name="connsiteX0" fmla="*/ 3207 w 515326"/>
                  <a:gd name="connsiteY0" fmla="*/ 80579 h 82623"/>
                  <a:gd name="connsiteX1" fmla="*/ 79989 w 515326"/>
                  <a:gd name="connsiteY1" fmla="*/ 59639 h 82623"/>
                  <a:gd name="connsiteX2" fmla="*/ 118380 w 515326"/>
                  <a:gd name="connsiteY2" fmla="*/ 31718 h 82623"/>
                  <a:gd name="connsiteX3" fmla="*/ 369665 w 515326"/>
                  <a:gd name="connsiteY3" fmla="*/ 10778 h 82623"/>
                  <a:gd name="connsiteX4" fmla="*/ 512758 w 515326"/>
                  <a:gd name="connsiteY4" fmla="*/ 10778 h 82623"/>
                  <a:gd name="connsiteX5" fmla="*/ 435977 w 515326"/>
                  <a:gd name="connsiteY5" fmla="*/ 3797 h 82623"/>
                  <a:gd name="connsiteX6" fmla="*/ 132340 w 515326"/>
                  <a:gd name="connsiteY6" fmla="*/ 307 h 82623"/>
                  <a:gd name="connsiteX7" fmla="*/ 198651 w 515326"/>
                  <a:gd name="connsiteY7" fmla="*/ 7288 h 82623"/>
                  <a:gd name="connsiteX8" fmla="*/ 3207 w 515326"/>
                  <a:gd name="connsiteY8" fmla="*/ 80579 h 82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5326" h="82623">
                    <a:moveTo>
                      <a:pt x="3207" y="80579"/>
                    </a:moveTo>
                    <a:cubicBezTo>
                      <a:pt x="-16570" y="89304"/>
                      <a:pt x="60794" y="67782"/>
                      <a:pt x="79989" y="59639"/>
                    </a:cubicBezTo>
                    <a:cubicBezTo>
                      <a:pt x="99185" y="51495"/>
                      <a:pt x="70101" y="39861"/>
                      <a:pt x="118380" y="31718"/>
                    </a:cubicBezTo>
                    <a:cubicBezTo>
                      <a:pt x="166659" y="23575"/>
                      <a:pt x="303935" y="14268"/>
                      <a:pt x="369665" y="10778"/>
                    </a:cubicBezTo>
                    <a:cubicBezTo>
                      <a:pt x="435395" y="7288"/>
                      <a:pt x="501706" y="11941"/>
                      <a:pt x="512758" y="10778"/>
                    </a:cubicBezTo>
                    <a:cubicBezTo>
                      <a:pt x="523810" y="9615"/>
                      <a:pt x="499380" y="5542"/>
                      <a:pt x="435977" y="3797"/>
                    </a:cubicBezTo>
                    <a:cubicBezTo>
                      <a:pt x="372574" y="2052"/>
                      <a:pt x="171894" y="-275"/>
                      <a:pt x="132340" y="307"/>
                    </a:cubicBezTo>
                    <a:cubicBezTo>
                      <a:pt x="92786" y="889"/>
                      <a:pt x="217265" y="-3182"/>
                      <a:pt x="198651" y="7288"/>
                    </a:cubicBezTo>
                    <a:cubicBezTo>
                      <a:pt x="180037" y="17758"/>
                      <a:pt x="22984" y="71854"/>
                      <a:pt x="3207" y="8057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 29">
                <a:extLst>
                  <a:ext uri="{FF2B5EF4-FFF2-40B4-BE49-F238E27FC236}">
                    <a16:creationId xmlns:a16="http://schemas.microsoft.com/office/drawing/2014/main" id="{76E81AB3-1956-68B3-182B-39A4983B7DCB}"/>
                  </a:ext>
                </a:extLst>
              </p:cNvPr>
              <p:cNvSpPr/>
              <p:nvPr/>
            </p:nvSpPr>
            <p:spPr>
              <a:xfrm>
                <a:off x="2596590" y="7079677"/>
                <a:ext cx="1072241" cy="26118"/>
              </a:xfrm>
              <a:custGeom>
                <a:avLst/>
                <a:gdLst>
                  <a:gd name="connsiteX0" fmla="*/ 27 w 1072241"/>
                  <a:gd name="connsiteY0" fmla="*/ 26118 h 26118"/>
                  <a:gd name="connsiteX1" fmla="*/ 293193 w 1072241"/>
                  <a:gd name="connsiteY1" fmla="*/ 1688 h 26118"/>
                  <a:gd name="connsiteX2" fmla="*/ 247822 w 1072241"/>
                  <a:gd name="connsiteY2" fmla="*/ 5178 h 26118"/>
                  <a:gd name="connsiteX3" fmla="*/ 561929 w 1072241"/>
                  <a:gd name="connsiteY3" fmla="*/ 8668 h 26118"/>
                  <a:gd name="connsiteX4" fmla="*/ 446757 w 1072241"/>
                  <a:gd name="connsiteY4" fmla="*/ 15648 h 26118"/>
                  <a:gd name="connsiteX5" fmla="*/ 684082 w 1072241"/>
                  <a:gd name="connsiteY5" fmla="*/ 15648 h 26118"/>
                  <a:gd name="connsiteX6" fmla="*/ 1067990 w 1072241"/>
                  <a:gd name="connsiteY6" fmla="*/ 5178 h 26118"/>
                  <a:gd name="connsiteX7" fmla="*/ 879526 w 1072241"/>
                  <a:gd name="connsiteY7" fmla="*/ 5178 h 26118"/>
                  <a:gd name="connsiteX8" fmla="*/ 722473 w 1072241"/>
                  <a:gd name="connsiteY8" fmla="*/ 1688 h 26118"/>
                  <a:gd name="connsiteX9" fmla="*/ 561929 w 1072241"/>
                  <a:gd name="connsiteY9" fmla="*/ 5178 h 26118"/>
                  <a:gd name="connsiteX10" fmla="*/ 617770 w 1072241"/>
                  <a:gd name="connsiteY10" fmla="*/ 5178 h 26118"/>
                  <a:gd name="connsiteX11" fmla="*/ 338564 w 1072241"/>
                  <a:gd name="connsiteY11" fmla="*/ 1688 h 26118"/>
                  <a:gd name="connsiteX12" fmla="*/ 275743 w 1072241"/>
                  <a:gd name="connsiteY12" fmla="*/ 1688 h 26118"/>
                  <a:gd name="connsiteX13" fmla="*/ 27 w 1072241"/>
                  <a:gd name="connsiteY13" fmla="*/ 26118 h 26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72241" h="26118">
                    <a:moveTo>
                      <a:pt x="27" y="26118"/>
                    </a:moveTo>
                    <a:cubicBezTo>
                      <a:pt x="2935" y="26118"/>
                      <a:pt x="251894" y="5178"/>
                      <a:pt x="293193" y="1688"/>
                    </a:cubicBezTo>
                    <a:cubicBezTo>
                      <a:pt x="334492" y="-1802"/>
                      <a:pt x="203033" y="4015"/>
                      <a:pt x="247822" y="5178"/>
                    </a:cubicBezTo>
                    <a:cubicBezTo>
                      <a:pt x="292611" y="6341"/>
                      <a:pt x="528773" y="6923"/>
                      <a:pt x="561929" y="8668"/>
                    </a:cubicBezTo>
                    <a:cubicBezTo>
                      <a:pt x="595085" y="10413"/>
                      <a:pt x="426398" y="14485"/>
                      <a:pt x="446757" y="15648"/>
                    </a:cubicBezTo>
                    <a:cubicBezTo>
                      <a:pt x="467116" y="16811"/>
                      <a:pt x="580543" y="17393"/>
                      <a:pt x="684082" y="15648"/>
                    </a:cubicBezTo>
                    <a:cubicBezTo>
                      <a:pt x="787621" y="13903"/>
                      <a:pt x="1035416" y="6923"/>
                      <a:pt x="1067990" y="5178"/>
                    </a:cubicBezTo>
                    <a:cubicBezTo>
                      <a:pt x="1100564" y="3433"/>
                      <a:pt x="937112" y="5760"/>
                      <a:pt x="879526" y="5178"/>
                    </a:cubicBezTo>
                    <a:cubicBezTo>
                      <a:pt x="821940" y="4596"/>
                      <a:pt x="775406" y="1688"/>
                      <a:pt x="722473" y="1688"/>
                    </a:cubicBezTo>
                    <a:cubicBezTo>
                      <a:pt x="669540" y="1688"/>
                      <a:pt x="579379" y="4596"/>
                      <a:pt x="561929" y="5178"/>
                    </a:cubicBezTo>
                    <a:cubicBezTo>
                      <a:pt x="544479" y="5760"/>
                      <a:pt x="617770" y="5178"/>
                      <a:pt x="617770" y="5178"/>
                    </a:cubicBezTo>
                    <a:lnTo>
                      <a:pt x="338564" y="1688"/>
                    </a:lnTo>
                    <a:cubicBezTo>
                      <a:pt x="281560" y="1106"/>
                      <a:pt x="329839" y="-1802"/>
                      <a:pt x="275743" y="1688"/>
                    </a:cubicBezTo>
                    <a:cubicBezTo>
                      <a:pt x="221647" y="5178"/>
                      <a:pt x="-2881" y="26118"/>
                      <a:pt x="27" y="2611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 30">
                <a:extLst>
                  <a:ext uri="{FF2B5EF4-FFF2-40B4-BE49-F238E27FC236}">
                    <a16:creationId xmlns:a16="http://schemas.microsoft.com/office/drawing/2014/main" id="{070385D2-862D-CDD6-E7EE-97C80F8214FD}"/>
                  </a:ext>
                </a:extLst>
              </p:cNvPr>
              <p:cNvSpPr/>
              <p:nvPr/>
            </p:nvSpPr>
            <p:spPr>
              <a:xfrm>
                <a:off x="2878753" y="7031278"/>
                <a:ext cx="49666" cy="261448"/>
              </a:xfrm>
              <a:custGeom>
                <a:avLst/>
                <a:gdLst>
                  <a:gd name="connsiteX0" fmla="*/ 49421 w 49666"/>
                  <a:gd name="connsiteY0" fmla="*/ 1226 h 261448"/>
                  <a:gd name="connsiteX1" fmla="*/ 24991 w 49666"/>
                  <a:gd name="connsiteY1" fmla="*/ 105928 h 261448"/>
                  <a:gd name="connsiteX2" fmla="*/ 28481 w 49666"/>
                  <a:gd name="connsiteY2" fmla="*/ 256001 h 261448"/>
                  <a:gd name="connsiteX3" fmla="*/ 18010 w 49666"/>
                  <a:gd name="connsiteY3" fmla="*/ 217611 h 261448"/>
                  <a:gd name="connsiteX4" fmla="*/ 560 w 49666"/>
                  <a:gd name="connsiteY4" fmla="*/ 112908 h 261448"/>
                  <a:gd name="connsiteX5" fmla="*/ 7540 w 49666"/>
                  <a:gd name="connsiteY5" fmla="*/ 175730 h 261448"/>
                  <a:gd name="connsiteX6" fmla="*/ 49421 w 49666"/>
                  <a:gd name="connsiteY6" fmla="*/ 1226 h 26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666" h="261448">
                    <a:moveTo>
                      <a:pt x="49421" y="1226"/>
                    </a:moveTo>
                    <a:cubicBezTo>
                      <a:pt x="52329" y="-10408"/>
                      <a:pt x="28481" y="63466"/>
                      <a:pt x="24991" y="105928"/>
                    </a:cubicBezTo>
                    <a:cubicBezTo>
                      <a:pt x="21501" y="148390"/>
                      <a:pt x="29644" y="237387"/>
                      <a:pt x="28481" y="256001"/>
                    </a:cubicBezTo>
                    <a:cubicBezTo>
                      <a:pt x="27318" y="274615"/>
                      <a:pt x="22663" y="241460"/>
                      <a:pt x="18010" y="217611"/>
                    </a:cubicBezTo>
                    <a:cubicBezTo>
                      <a:pt x="13357" y="193762"/>
                      <a:pt x="2305" y="119888"/>
                      <a:pt x="560" y="112908"/>
                    </a:cubicBezTo>
                    <a:cubicBezTo>
                      <a:pt x="-1185" y="105928"/>
                      <a:pt x="1141" y="187945"/>
                      <a:pt x="7540" y="175730"/>
                    </a:cubicBezTo>
                    <a:cubicBezTo>
                      <a:pt x="13938" y="163515"/>
                      <a:pt x="46513" y="12860"/>
                      <a:pt x="49421" y="122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 31">
                <a:extLst>
                  <a:ext uri="{FF2B5EF4-FFF2-40B4-BE49-F238E27FC236}">
                    <a16:creationId xmlns:a16="http://schemas.microsoft.com/office/drawing/2014/main" id="{0419C646-EB0F-E986-4661-B2FBD40CC86F}"/>
                  </a:ext>
                </a:extLst>
              </p:cNvPr>
              <p:cNvSpPr/>
              <p:nvPr/>
            </p:nvSpPr>
            <p:spPr>
              <a:xfrm>
                <a:off x="2938475" y="7008039"/>
                <a:ext cx="27061" cy="292770"/>
              </a:xfrm>
              <a:custGeom>
                <a:avLst/>
                <a:gdLst>
                  <a:gd name="connsiteX0" fmla="*/ 169 w 27061"/>
                  <a:gd name="connsiteY0" fmla="*/ 34 h 292770"/>
                  <a:gd name="connsiteX1" fmla="*/ 14130 w 27061"/>
                  <a:gd name="connsiteY1" fmla="*/ 205949 h 292770"/>
                  <a:gd name="connsiteX2" fmla="*/ 21110 w 27061"/>
                  <a:gd name="connsiteY2" fmla="*/ 289711 h 292770"/>
                  <a:gd name="connsiteX3" fmla="*/ 24600 w 27061"/>
                  <a:gd name="connsiteY3" fmla="*/ 108227 h 292770"/>
                  <a:gd name="connsiteX4" fmla="*/ 24600 w 27061"/>
                  <a:gd name="connsiteY4" fmla="*/ 188498 h 292770"/>
                  <a:gd name="connsiteX5" fmla="*/ 169 w 27061"/>
                  <a:gd name="connsiteY5" fmla="*/ 34 h 29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61" h="292770">
                    <a:moveTo>
                      <a:pt x="169" y="34"/>
                    </a:moveTo>
                    <a:cubicBezTo>
                      <a:pt x="-1576" y="2943"/>
                      <a:pt x="10640" y="157670"/>
                      <a:pt x="14130" y="205949"/>
                    </a:cubicBezTo>
                    <a:cubicBezTo>
                      <a:pt x="17620" y="254228"/>
                      <a:pt x="19365" y="305998"/>
                      <a:pt x="21110" y="289711"/>
                    </a:cubicBezTo>
                    <a:cubicBezTo>
                      <a:pt x="22855" y="273424"/>
                      <a:pt x="24018" y="125096"/>
                      <a:pt x="24600" y="108227"/>
                    </a:cubicBezTo>
                    <a:cubicBezTo>
                      <a:pt x="25182" y="91358"/>
                      <a:pt x="29835" y="198387"/>
                      <a:pt x="24600" y="188498"/>
                    </a:cubicBezTo>
                    <a:cubicBezTo>
                      <a:pt x="19365" y="178609"/>
                      <a:pt x="1914" y="-2875"/>
                      <a:pt x="169" y="3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 32">
                <a:extLst>
                  <a:ext uri="{FF2B5EF4-FFF2-40B4-BE49-F238E27FC236}">
                    <a16:creationId xmlns:a16="http://schemas.microsoft.com/office/drawing/2014/main" id="{6C69A5FB-CE58-E5BB-F47C-DBD6CB6103A2}"/>
                  </a:ext>
                </a:extLst>
              </p:cNvPr>
              <p:cNvSpPr/>
              <p:nvPr/>
            </p:nvSpPr>
            <p:spPr>
              <a:xfrm>
                <a:off x="2796268" y="7227948"/>
                <a:ext cx="774210" cy="11391"/>
              </a:xfrm>
              <a:custGeom>
                <a:avLst/>
                <a:gdLst>
                  <a:gd name="connsiteX0" fmla="*/ 20224 w 774210"/>
                  <a:gd name="connsiteY0" fmla="*/ 10470 h 11391"/>
                  <a:gd name="connsiteX1" fmla="*/ 568166 w 774210"/>
                  <a:gd name="connsiteY1" fmla="*/ 6980 h 11391"/>
                  <a:gd name="connsiteX2" fmla="*/ 425072 w 774210"/>
                  <a:gd name="connsiteY2" fmla="*/ 0 h 11391"/>
                  <a:gd name="connsiteX3" fmla="*/ 774080 w 774210"/>
                  <a:gd name="connsiteY3" fmla="*/ 6980 h 11391"/>
                  <a:gd name="connsiteX4" fmla="*/ 463463 w 774210"/>
                  <a:gd name="connsiteY4" fmla="*/ 6980 h 11391"/>
                  <a:gd name="connsiteX5" fmla="*/ 257549 w 774210"/>
                  <a:gd name="connsiteY5" fmla="*/ 10470 h 11391"/>
                  <a:gd name="connsiteX6" fmla="*/ 501854 w 774210"/>
                  <a:gd name="connsiteY6" fmla="*/ 10470 h 11391"/>
                  <a:gd name="connsiteX7" fmla="*/ 152847 w 774210"/>
                  <a:gd name="connsiteY7" fmla="*/ 10470 h 11391"/>
                  <a:gd name="connsiteX8" fmla="*/ 20224 w 774210"/>
                  <a:gd name="connsiteY8" fmla="*/ 10470 h 11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4210" h="11391">
                    <a:moveTo>
                      <a:pt x="20224" y="10470"/>
                    </a:moveTo>
                    <a:lnTo>
                      <a:pt x="568166" y="6980"/>
                    </a:lnTo>
                    <a:cubicBezTo>
                      <a:pt x="635641" y="5235"/>
                      <a:pt x="390753" y="0"/>
                      <a:pt x="425072" y="0"/>
                    </a:cubicBezTo>
                    <a:cubicBezTo>
                      <a:pt x="459391" y="0"/>
                      <a:pt x="767682" y="5817"/>
                      <a:pt x="774080" y="6980"/>
                    </a:cubicBezTo>
                    <a:cubicBezTo>
                      <a:pt x="780479" y="8143"/>
                      <a:pt x="549552" y="6398"/>
                      <a:pt x="463463" y="6980"/>
                    </a:cubicBezTo>
                    <a:cubicBezTo>
                      <a:pt x="377375" y="7562"/>
                      <a:pt x="251151" y="9888"/>
                      <a:pt x="257549" y="10470"/>
                    </a:cubicBezTo>
                    <a:cubicBezTo>
                      <a:pt x="263948" y="11052"/>
                      <a:pt x="501854" y="10470"/>
                      <a:pt x="501854" y="10470"/>
                    </a:cubicBezTo>
                    <a:lnTo>
                      <a:pt x="152847" y="10470"/>
                    </a:lnTo>
                    <a:cubicBezTo>
                      <a:pt x="75484" y="12215"/>
                      <a:pt x="-48996" y="11052"/>
                      <a:pt x="20224" y="1047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 33">
                <a:extLst>
                  <a:ext uri="{FF2B5EF4-FFF2-40B4-BE49-F238E27FC236}">
                    <a16:creationId xmlns:a16="http://schemas.microsoft.com/office/drawing/2014/main" id="{578D7237-AFF3-451B-A744-9A97829F7EA9}"/>
                  </a:ext>
                </a:extLst>
              </p:cNvPr>
              <p:cNvSpPr/>
              <p:nvPr/>
            </p:nvSpPr>
            <p:spPr>
              <a:xfrm>
                <a:off x="3388829" y="7025339"/>
                <a:ext cx="38958" cy="291542"/>
              </a:xfrm>
              <a:custGeom>
                <a:avLst/>
                <a:gdLst>
                  <a:gd name="connsiteX0" fmla="*/ 13995 w 38958"/>
                  <a:gd name="connsiteY0" fmla="*/ 185 h 291542"/>
                  <a:gd name="connsiteX1" fmla="*/ 27956 w 38958"/>
                  <a:gd name="connsiteY1" fmla="*/ 272411 h 291542"/>
                  <a:gd name="connsiteX2" fmla="*/ 31446 w 38958"/>
                  <a:gd name="connsiteY2" fmla="*/ 247980 h 291542"/>
                  <a:gd name="connsiteX3" fmla="*/ 35 w 38958"/>
                  <a:gd name="connsiteY3" fmla="*/ 80456 h 291542"/>
                  <a:gd name="connsiteX4" fmla="*/ 38426 w 38958"/>
                  <a:gd name="connsiteY4" fmla="*/ 227040 h 291542"/>
                  <a:gd name="connsiteX5" fmla="*/ 13995 w 38958"/>
                  <a:gd name="connsiteY5" fmla="*/ 185 h 291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958" h="291542">
                    <a:moveTo>
                      <a:pt x="13995" y="185"/>
                    </a:moveTo>
                    <a:cubicBezTo>
                      <a:pt x="12250" y="7747"/>
                      <a:pt x="27956" y="272411"/>
                      <a:pt x="27956" y="272411"/>
                    </a:cubicBezTo>
                    <a:cubicBezTo>
                      <a:pt x="30864" y="313710"/>
                      <a:pt x="36099" y="279972"/>
                      <a:pt x="31446" y="247980"/>
                    </a:cubicBezTo>
                    <a:cubicBezTo>
                      <a:pt x="26793" y="215988"/>
                      <a:pt x="-1128" y="83946"/>
                      <a:pt x="35" y="80456"/>
                    </a:cubicBezTo>
                    <a:cubicBezTo>
                      <a:pt x="1198" y="76966"/>
                      <a:pt x="33773" y="235184"/>
                      <a:pt x="38426" y="227040"/>
                    </a:cubicBezTo>
                    <a:cubicBezTo>
                      <a:pt x="43080" y="218897"/>
                      <a:pt x="15740" y="-7377"/>
                      <a:pt x="13995" y="18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 34">
                <a:extLst>
                  <a:ext uri="{FF2B5EF4-FFF2-40B4-BE49-F238E27FC236}">
                    <a16:creationId xmlns:a16="http://schemas.microsoft.com/office/drawing/2014/main" id="{8E714AD4-55B6-EEEE-5142-69CD0108AE0C}"/>
                  </a:ext>
                </a:extLst>
              </p:cNvPr>
              <p:cNvSpPr/>
              <p:nvPr/>
            </p:nvSpPr>
            <p:spPr>
              <a:xfrm>
                <a:off x="3331269" y="7001074"/>
                <a:ext cx="35496" cy="281576"/>
              </a:xfrm>
              <a:custGeom>
                <a:avLst/>
                <a:gdLst>
                  <a:gd name="connsiteX0" fmla="*/ 1754 w 35496"/>
                  <a:gd name="connsiteY0" fmla="*/ 19 h 281576"/>
                  <a:gd name="connsiteX1" fmla="*/ 15714 w 35496"/>
                  <a:gd name="connsiteY1" fmla="*/ 160563 h 281576"/>
                  <a:gd name="connsiteX2" fmla="*/ 5244 w 35496"/>
                  <a:gd name="connsiteY2" fmla="*/ 279225 h 281576"/>
                  <a:gd name="connsiteX3" fmla="*/ 1754 w 35496"/>
                  <a:gd name="connsiteY3" fmla="*/ 226874 h 281576"/>
                  <a:gd name="connsiteX4" fmla="*/ 33165 w 35496"/>
                  <a:gd name="connsiteY4" fmla="*/ 76801 h 281576"/>
                  <a:gd name="connsiteX5" fmla="*/ 29675 w 35496"/>
                  <a:gd name="connsiteY5" fmla="*/ 171033 h 281576"/>
                  <a:gd name="connsiteX6" fmla="*/ 1754 w 35496"/>
                  <a:gd name="connsiteY6" fmla="*/ 19 h 281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496" h="281576">
                    <a:moveTo>
                      <a:pt x="1754" y="19"/>
                    </a:moveTo>
                    <a:cubicBezTo>
                      <a:pt x="-573" y="-1726"/>
                      <a:pt x="15132" y="114029"/>
                      <a:pt x="15714" y="160563"/>
                    </a:cubicBezTo>
                    <a:cubicBezTo>
                      <a:pt x="16296" y="207097"/>
                      <a:pt x="7571" y="268173"/>
                      <a:pt x="5244" y="279225"/>
                    </a:cubicBezTo>
                    <a:cubicBezTo>
                      <a:pt x="2917" y="290277"/>
                      <a:pt x="-2899" y="260611"/>
                      <a:pt x="1754" y="226874"/>
                    </a:cubicBezTo>
                    <a:cubicBezTo>
                      <a:pt x="6407" y="193137"/>
                      <a:pt x="28512" y="86108"/>
                      <a:pt x="33165" y="76801"/>
                    </a:cubicBezTo>
                    <a:cubicBezTo>
                      <a:pt x="37819" y="67494"/>
                      <a:pt x="34910" y="182085"/>
                      <a:pt x="29675" y="171033"/>
                    </a:cubicBezTo>
                    <a:cubicBezTo>
                      <a:pt x="24440" y="159981"/>
                      <a:pt x="4081" y="1764"/>
                      <a:pt x="1754" y="1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 35">
                <a:extLst>
                  <a:ext uri="{FF2B5EF4-FFF2-40B4-BE49-F238E27FC236}">
                    <a16:creationId xmlns:a16="http://schemas.microsoft.com/office/drawing/2014/main" id="{31ECC791-1360-6AF7-500B-B6E4D51218FB}"/>
                  </a:ext>
                </a:extLst>
              </p:cNvPr>
              <p:cNvSpPr/>
              <p:nvPr/>
            </p:nvSpPr>
            <p:spPr>
              <a:xfrm>
                <a:off x="2833917" y="7140232"/>
                <a:ext cx="509638" cy="108660"/>
              </a:xfrm>
              <a:custGeom>
                <a:avLst/>
                <a:gdLst>
                  <a:gd name="connsiteX0" fmla="*/ 25 w 509638"/>
                  <a:gd name="connsiteY0" fmla="*/ 464 h 108660"/>
                  <a:gd name="connsiteX1" fmla="*/ 286211 w 509638"/>
                  <a:gd name="connsiteY1" fmla="*/ 10934 h 108660"/>
                  <a:gd name="connsiteX2" fmla="*/ 509576 w 509638"/>
                  <a:gd name="connsiteY2" fmla="*/ 10934 h 108660"/>
                  <a:gd name="connsiteX3" fmla="*/ 310642 w 509638"/>
                  <a:gd name="connsiteY3" fmla="*/ 21405 h 108660"/>
                  <a:gd name="connsiteX4" fmla="*/ 467695 w 509638"/>
                  <a:gd name="connsiteY4" fmla="*/ 24895 h 108660"/>
                  <a:gd name="connsiteX5" fmla="*/ 356013 w 509638"/>
                  <a:gd name="connsiteY5" fmla="*/ 24895 h 108660"/>
                  <a:gd name="connsiteX6" fmla="*/ 233860 w 509638"/>
                  <a:gd name="connsiteY6" fmla="*/ 108657 h 108660"/>
                  <a:gd name="connsiteX7" fmla="*/ 317622 w 509638"/>
                  <a:gd name="connsiteY7" fmla="*/ 21405 h 108660"/>
                  <a:gd name="connsiteX8" fmla="*/ 289701 w 509638"/>
                  <a:gd name="connsiteY8" fmla="*/ 31875 h 108660"/>
                  <a:gd name="connsiteX9" fmla="*/ 160568 w 509638"/>
                  <a:gd name="connsiteY9" fmla="*/ 87716 h 108660"/>
                  <a:gd name="connsiteX10" fmla="*/ 268761 w 509638"/>
                  <a:gd name="connsiteY10" fmla="*/ 28385 h 108660"/>
                  <a:gd name="connsiteX11" fmla="*/ 25 w 509638"/>
                  <a:gd name="connsiteY11" fmla="*/ 464 h 10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9638" h="108660">
                    <a:moveTo>
                      <a:pt x="25" y="464"/>
                    </a:moveTo>
                    <a:cubicBezTo>
                      <a:pt x="2933" y="-2445"/>
                      <a:pt x="201286" y="9189"/>
                      <a:pt x="286211" y="10934"/>
                    </a:cubicBezTo>
                    <a:cubicBezTo>
                      <a:pt x="371136" y="12679"/>
                      <a:pt x="505504" y="9189"/>
                      <a:pt x="509576" y="10934"/>
                    </a:cubicBezTo>
                    <a:cubicBezTo>
                      <a:pt x="513648" y="12679"/>
                      <a:pt x="317622" y="19078"/>
                      <a:pt x="310642" y="21405"/>
                    </a:cubicBezTo>
                    <a:cubicBezTo>
                      <a:pt x="303662" y="23732"/>
                      <a:pt x="460133" y="24313"/>
                      <a:pt x="467695" y="24895"/>
                    </a:cubicBezTo>
                    <a:cubicBezTo>
                      <a:pt x="475257" y="25477"/>
                      <a:pt x="394986" y="10935"/>
                      <a:pt x="356013" y="24895"/>
                    </a:cubicBezTo>
                    <a:cubicBezTo>
                      <a:pt x="317040" y="38855"/>
                      <a:pt x="240259" y="109239"/>
                      <a:pt x="233860" y="108657"/>
                    </a:cubicBezTo>
                    <a:cubicBezTo>
                      <a:pt x="227462" y="108075"/>
                      <a:pt x="317622" y="21405"/>
                      <a:pt x="317622" y="21405"/>
                    </a:cubicBezTo>
                    <a:cubicBezTo>
                      <a:pt x="326929" y="8608"/>
                      <a:pt x="315877" y="20823"/>
                      <a:pt x="289701" y="31875"/>
                    </a:cubicBezTo>
                    <a:cubicBezTo>
                      <a:pt x="263525" y="42927"/>
                      <a:pt x="164058" y="88298"/>
                      <a:pt x="160568" y="87716"/>
                    </a:cubicBezTo>
                    <a:cubicBezTo>
                      <a:pt x="157078" y="87134"/>
                      <a:pt x="291446" y="40019"/>
                      <a:pt x="268761" y="28385"/>
                    </a:cubicBezTo>
                    <a:cubicBezTo>
                      <a:pt x="246076" y="16752"/>
                      <a:pt x="-2883" y="3373"/>
                      <a:pt x="25" y="46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 36">
                <a:extLst>
                  <a:ext uri="{FF2B5EF4-FFF2-40B4-BE49-F238E27FC236}">
                    <a16:creationId xmlns:a16="http://schemas.microsoft.com/office/drawing/2014/main" id="{4573BF1E-D17B-33E3-B6E0-E0807DFA7A7C}"/>
                  </a:ext>
                </a:extLst>
              </p:cNvPr>
              <p:cNvSpPr/>
              <p:nvPr/>
            </p:nvSpPr>
            <p:spPr>
              <a:xfrm>
                <a:off x="3184926" y="7119756"/>
                <a:ext cx="672112" cy="76804"/>
              </a:xfrm>
              <a:custGeom>
                <a:avLst/>
                <a:gdLst>
                  <a:gd name="connsiteX0" fmla="*/ 1514 w 672112"/>
                  <a:gd name="connsiteY0" fmla="*/ 31410 h 76804"/>
                  <a:gd name="connsiteX1" fmla="*/ 497105 w 672112"/>
                  <a:gd name="connsiteY1" fmla="*/ 20940 h 76804"/>
                  <a:gd name="connsiteX2" fmla="*/ 671608 w 672112"/>
                  <a:gd name="connsiteY2" fmla="*/ 0 h 76804"/>
                  <a:gd name="connsiteX3" fmla="*/ 545966 w 672112"/>
                  <a:gd name="connsiteY3" fmla="*/ 20940 h 76804"/>
                  <a:gd name="connsiteX4" fmla="*/ 423813 w 672112"/>
                  <a:gd name="connsiteY4" fmla="*/ 76781 h 76804"/>
                  <a:gd name="connsiteX5" fmla="*/ 507575 w 672112"/>
                  <a:gd name="connsiteY5" fmla="*/ 27920 h 76804"/>
                  <a:gd name="connsiteX6" fmla="*/ 402872 w 672112"/>
                  <a:gd name="connsiteY6" fmla="*/ 34900 h 76804"/>
                  <a:gd name="connsiteX7" fmla="*/ 326091 w 672112"/>
                  <a:gd name="connsiteY7" fmla="*/ 34900 h 76804"/>
                  <a:gd name="connsiteX8" fmla="*/ 514555 w 672112"/>
                  <a:gd name="connsiteY8" fmla="*/ 34900 h 76804"/>
                  <a:gd name="connsiteX9" fmla="*/ 347031 w 672112"/>
                  <a:gd name="connsiteY9" fmla="*/ 41881 h 76804"/>
                  <a:gd name="connsiteX10" fmla="*/ 1514 w 672112"/>
                  <a:gd name="connsiteY10" fmla="*/ 31410 h 7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2112" h="76804">
                    <a:moveTo>
                      <a:pt x="1514" y="31410"/>
                    </a:moveTo>
                    <a:cubicBezTo>
                      <a:pt x="26526" y="27920"/>
                      <a:pt x="385423" y="26175"/>
                      <a:pt x="497105" y="20940"/>
                    </a:cubicBezTo>
                    <a:cubicBezTo>
                      <a:pt x="608787" y="15705"/>
                      <a:pt x="663465" y="0"/>
                      <a:pt x="671608" y="0"/>
                    </a:cubicBezTo>
                    <a:cubicBezTo>
                      <a:pt x="679751" y="0"/>
                      <a:pt x="587265" y="8143"/>
                      <a:pt x="545966" y="20940"/>
                    </a:cubicBezTo>
                    <a:cubicBezTo>
                      <a:pt x="504667" y="33737"/>
                      <a:pt x="430212" y="75618"/>
                      <a:pt x="423813" y="76781"/>
                    </a:cubicBezTo>
                    <a:cubicBezTo>
                      <a:pt x="417415" y="77944"/>
                      <a:pt x="511065" y="34900"/>
                      <a:pt x="507575" y="27920"/>
                    </a:cubicBezTo>
                    <a:cubicBezTo>
                      <a:pt x="504085" y="20940"/>
                      <a:pt x="433119" y="33737"/>
                      <a:pt x="402872" y="34900"/>
                    </a:cubicBezTo>
                    <a:cubicBezTo>
                      <a:pt x="372625" y="36063"/>
                      <a:pt x="326091" y="34900"/>
                      <a:pt x="326091" y="34900"/>
                    </a:cubicBezTo>
                    <a:lnTo>
                      <a:pt x="514555" y="34900"/>
                    </a:lnTo>
                    <a:cubicBezTo>
                      <a:pt x="518045" y="36063"/>
                      <a:pt x="425558" y="40718"/>
                      <a:pt x="347031" y="41881"/>
                    </a:cubicBezTo>
                    <a:cubicBezTo>
                      <a:pt x="268504" y="43044"/>
                      <a:pt x="-23498" y="34900"/>
                      <a:pt x="1514" y="3141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 37">
                <a:extLst>
                  <a:ext uri="{FF2B5EF4-FFF2-40B4-BE49-F238E27FC236}">
                    <a16:creationId xmlns:a16="http://schemas.microsoft.com/office/drawing/2014/main" id="{1B329223-E82A-4012-693A-F7FAA99288BA}"/>
                  </a:ext>
                </a:extLst>
              </p:cNvPr>
              <p:cNvSpPr/>
              <p:nvPr/>
            </p:nvSpPr>
            <p:spPr>
              <a:xfrm>
                <a:off x="2694395" y="6324007"/>
                <a:ext cx="43277" cy="629146"/>
              </a:xfrm>
              <a:custGeom>
                <a:avLst/>
                <a:gdLst>
                  <a:gd name="connsiteX0" fmla="*/ 38335 w 43277"/>
                  <a:gd name="connsiteY0" fmla="*/ 11 h 629146"/>
                  <a:gd name="connsiteX1" fmla="*/ 17394 w 43277"/>
                  <a:gd name="connsiteY1" fmla="*/ 383920 h 629146"/>
                  <a:gd name="connsiteX2" fmla="*/ 31355 w 43277"/>
                  <a:gd name="connsiteY2" fmla="*/ 279217 h 629146"/>
                  <a:gd name="connsiteX3" fmla="*/ 34845 w 43277"/>
                  <a:gd name="connsiteY3" fmla="*/ 600304 h 629146"/>
                  <a:gd name="connsiteX4" fmla="*/ 41825 w 43277"/>
                  <a:gd name="connsiteY4" fmla="*/ 575874 h 629146"/>
                  <a:gd name="connsiteX5" fmla="*/ 3434 w 43277"/>
                  <a:gd name="connsiteY5" fmla="*/ 265257 h 629146"/>
                  <a:gd name="connsiteX6" fmla="*/ 3434 w 43277"/>
                  <a:gd name="connsiteY6" fmla="*/ 397880 h 629146"/>
                  <a:gd name="connsiteX7" fmla="*/ 38335 w 43277"/>
                  <a:gd name="connsiteY7" fmla="*/ 11 h 629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277" h="629146">
                    <a:moveTo>
                      <a:pt x="38335" y="11"/>
                    </a:moveTo>
                    <a:cubicBezTo>
                      <a:pt x="40662" y="-2316"/>
                      <a:pt x="18557" y="337386"/>
                      <a:pt x="17394" y="383920"/>
                    </a:cubicBezTo>
                    <a:cubicBezTo>
                      <a:pt x="16231" y="430454"/>
                      <a:pt x="28447" y="243153"/>
                      <a:pt x="31355" y="279217"/>
                    </a:cubicBezTo>
                    <a:cubicBezTo>
                      <a:pt x="34263" y="315281"/>
                      <a:pt x="34845" y="600304"/>
                      <a:pt x="34845" y="600304"/>
                    </a:cubicBezTo>
                    <a:cubicBezTo>
                      <a:pt x="36590" y="649747"/>
                      <a:pt x="47060" y="631715"/>
                      <a:pt x="41825" y="575874"/>
                    </a:cubicBezTo>
                    <a:cubicBezTo>
                      <a:pt x="36590" y="520033"/>
                      <a:pt x="9832" y="294923"/>
                      <a:pt x="3434" y="265257"/>
                    </a:cubicBezTo>
                    <a:cubicBezTo>
                      <a:pt x="-2965" y="235591"/>
                      <a:pt x="1107" y="439179"/>
                      <a:pt x="3434" y="397880"/>
                    </a:cubicBezTo>
                    <a:cubicBezTo>
                      <a:pt x="5761" y="356581"/>
                      <a:pt x="36008" y="2338"/>
                      <a:pt x="38335" y="1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 38">
                <a:extLst>
                  <a:ext uri="{FF2B5EF4-FFF2-40B4-BE49-F238E27FC236}">
                    <a16:creationId xmlns:a16="http://schemas.microsoft.com/office/drawing/2014/main" id="{26F3E3DA-50E1-47FF-5F7F-C1BCCC1A9DC0}"/>
                  </a:ext>
                </a:extLst>
              </p:cNvPr>
              <p:cNvSpPr/>
              <p:nvPr/>
            </p:nvSpPr>
            <p:spPr>
              <a:xfrm>
                <a:off x="2716862" y="6058763"/>
                <a:ext cx="357996" cy="370474"/>
              </a:xfrm>
              <a:custGeom>
                <a:avLst/>
                <a:gdLst>
                  <a:gd name="connsiteX0" fmla="*/ 357895 w 357996"/>
                  <a:gd name="connsiteY0" fmla="*/ 10 h 370474"/>
                  <a:gd name="connsiteX1" fmla="*/ 110100 w 357996"/>
                  <a:gd name="connsiteY1" fmla="*/ 129142 h 370474"/>
                  <a:gd name="connsiteX2" fmla="*/ 29828 w 357996"/>
                  <a:gd name="connsiteY2" fmla="*/ 230355 h 370474"/>
                  <a:gd name="connsiteX3" fmla="*/ 75199 w 357996"/>
                  <a:gd name="connsiteY3" fmla="*/ 150083 h 370474"/>
                  <a:gd name="connsiteX4" fmla="*/ 1907 w 357996"/>
                  <a:gd name="connsiteY4" fmla="*/ 366468 h 370474"/>
                  <a:gd name="connsiteX5" fmla="*/ 26338 w 357996"/>
                  <a:gd name="connsiteY5" fmla="*/ 279216 h 370474"/>
                  <a:gd name="connsiteX6" fmla="*/ 78689 w 357996"/>
                  <a:gd name="connsiteY6" fmla="*/ 136122 h 370474"/>
                  <a:gd name="connsiteX7" fmla="*/ 357895 w 357996"/>
                  <a:gd name="connsiteY7" fmla="*/ 10 h 370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7996" h="370474">
                    <a:moveTo>
                      <a:pt x="357895" y="10"/>
                    </a:moveTo>
                    <a:cubicBezTo>
                      <a:pt x="363130" y="-1153"/>
                      <a:pt x="164778" y="90751"/>
                      <a:pt x="110100" y="129142"/>
                    </a:cubicBezTo>
                    <a:cubicBezTo>
                      <a:pt x="55422" y="167533"/>
                      <a:pt x="35645" y="226865"/>
                      <a:pt x="29828" y="230355"/>
                    </a:cubicBezTo>
                    <a:cubicBezTo>
                      <a:pt x="24011" y="233845"/>
                      <a:pt x="79853" y="127397"/>
                      <a:pt x="75199" y="150083"/>
                    </a:cubicBezTo>
                    <a:cubicBezTo>
                      <a:pt x="70545" y="172769"/>
                      <a:pt x="10050" y="344946"/>
                      <a:pt x="1907" y="366468"/>
                    </a:cubicBezTo>
                    <a:cubicBezTo>
                      <a:pt x="-6236" y="387990"/>
                      <a:pt x="13541" y="317607"/>
                      <a:pt x="26338" y="279216"/>
                    </a:cubicBezTo>
                    <a:cubicBezTo>
                      <a:pt x="39135" y="240825"/>
                      <a:pt x="26919" y="181493"/>
                      <a:pt x="78689" y="136122"/>
                    </a:cubicBezTo>
                    <a:cubicBezTo>
                      <a:pt x="130459" y="90751"/>
                      <a:pt x="352660" y="1173"/>
                      <a:pt x="357895" y="1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 39">
                <a:extLst>
                  <a:ext uri="{FF2B5EF4-FFF2-40B4-BE49-F238E27FC236}">
                    <a16:creationId xmlns:a16="http://schemas.microsoft.com/office/drawing/2014/main" id="{820BD7A4-42F2-8E35-7BCB-4737937BE82A}"/>
                  </a:ext>
                </a:extLst>
              </p:cNvPr>
              <p:cNvSpPr/>
              <p:nvPr/>
            </p:nvSpPr>
            <p:spPr>
              <a:xfrm>
                <a:off x="2993407" y="6056826"/>
                <a:ext cx="572154" cy="750487"/>
              </a:xfrm>
              <a:custGeom>
                <a:avLst/>
                <a:gdLst>
                  <a:gd name="connsiteX0" fmla="*/ 4569 w 572154"/>
                  <a:gd name="connsiteY0" fmla="*/ 36847 h 750487"/>
                  <a:gd name="connsiteX1" fmla="*/ 224443 w 572154"/>
                  <a:gd name="connsiteY1" fmla="*/ 29867 h 750487"/>
                  <a:gd name="connsiteX2" fmla="*/ 433848 w 572154"/>
                  <a:gd name="connsiteY2" fmla="*/ 103159 h 750487"/>
                  <a:gd name="connsiteX3" fmla="*/ 371027 w 572154"/>
                  <a:gd name="connsiteY3" fmla="*/ 89198 h 750487"/>
                  <a:gd name="connsiteX4" fmla="*/ 479219 w 572154"/>
                  <a:gd name="connsiteY4" fmla="*/ 169470 h 750487"/>
                  <a:gd name="connsiteX5" fmla="*/ 542040 w 572154"/>
                  <a:gd name="connsiteY5" fmla="*/ 302093 h 750487"/>
                  <a:gd name="connsiteX6" fmla="*/ 545530 w 572154"/>
                  <a:gd name="connsiteY6" fmla="*/ 270682 h 750487"/>
                  <a:gd name="connsiteX7" fmla="*/ 559491 w 572154"/>
                  <a:gd name="connsiteY7" fmla="*/ 459147 h 750487"/>
                  <a:gd name="connsiteX8" fmla="*/ 562981 w 572154"/>
                  <a:gd name="connsiteY8" fmla="*/ 424246 h 750487"/>
                  <a:gd name="connsiteX9" fmla="*/ 559491 w 572154"/>
                  <a:gd name="connsiteY9" fmla="*/ 748823 h 750487"/>
                  <a:gd name="connsiteX10" fmla="*/ 549020 w 572154"/>
                  <a:gd name="connsiteY10" fmla="*/ 542908 h 750487"/>
                  <a:gd name="connsiteX11" fmla="*/ 566471 w 572154"/>
                  <a:gd name="connsiteY11" fmla="*/ 364914 h 750487"/>
                  <a:gd name="connsiteX12" fmla="*/ 433848 w 572154"/>
                  <a:gd name="connsiteY12" fmla="*/ 141550 h 750487"/>
                  <a:gd name="connsiteX13" fmla="*/ 458278 w 572154"/>
                  <a:gd name="connsiteY13" fmla="*/ 183430 h 750487"/>
                  <a:gd name="connsiteX14" fmla="*/ 273304 w 572154"/>
                  <a:gd name="connsiteY14" fmla="*/ 5437 h 750487"/>
                  <a:gd name="connsiteX15" fmla="*/ 311695 w 572154"/>
                  <a:gd name="connsiteY15" fmla="*/ 43827 h 750487"/>
                  <a:gd name="connsiteX16" fmla="*/ 227933 w 572154"/>
                  <a:gd name="connsiteY16" fmla="*/ 22887 h 750487"/>
                  <a:gd name="connsiteX17" fmla="*/ 84840 w 572154"/>
                  <a:gd name="connsiteY17" fmla="*/ 15907 h 750487"/>
                  <a:gd name="connsiteX18" fmla="*/ 4569 w 572154"/>
                  <a:gd name="connsiteY18" fmla="*/ 36847 h 75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72154" h="750487">
                    <a:moveTo>
                      <a:pt x="4569" y="36847"/>
                    </a:moveTo>
                    <a:cubicBezTo>
                      <a:pt x="27836" y="39174"/>
                      <a:pt x="152897" y="18815"/>
                      <a:pt x="224443" y="29867"/>
                    </a:cubicBezTo>
                    <a:cubicBezTo>
                      <a:pt x="295989" y="40919"/>
                      <a:pt x="409417" y="93271"/>
                      <a:pt x="433848" y="103159"/>
                    </a:cubicBezTo>
                    <a:cubicBezTo>
                      <a:pt x="458279" y="113047"/>
                      <a:pt x="363465" y="78146"/>
                      <a:pt x="371027" y="89198"/>
                    </a:cubicBezTo>
                    <a:cubicBezTo>
                      <a:pt x="378589" y="100250"/>
                      <a:pt x="450717" y="133988"/>
                      <a:pt x="479219" y="169470"/>
                    </a:cubicBezTo>
                    <a:cubicBezTo>
                      <a:pt x="507721" y="204952"/>
                      <a:pt x="530988" y="285224"/>
                      <a:pt x="542040" y="302093"/>
                    </a:cubicBezTo>
                    <a:cubicBezTo>
                      <a:pt x="553092" y="318962"/>
                      <a:pt x="542622" y="244506"/>
                      <a:pt x="545530" y="270682"/>
                    </a:cubicBezTo>
                    <a:cubicBezTo>
                      <a:pt x="548438" y="296858"/>
                      <a:pt x="556583" y="433553"/>
                      <a:pt x="559491" y="459147"/>
                    </a:cubicBezTo>
                    <a:cubicBezTo>
                      <a:pt x="562399" y="484741"/>
                      <a:pt x="562981" y="375967"/>
                      <a:pt x="562981" y="424246"/>
                    </a:cubicBezTo>
                    <a:cubicBezTo>
                      <a:pt x="562981" y="472525"/>
                      <a:pt x="561818" y="729046"/>
                      <a:pt x="559491" y="748823"/>
                    </a:cubicBezTo>
                    <a:cubicBezTo>
                      <a:pt x="557164" y="768600"/>
                      <a:pt x="547857" y="606893"/>
                      <a:pt x="549020" y="542908"/>
                    </a:cubicBezTo>
                    <a:cubicBezTo>
                      <a:pt x="550183" y="478923"/>
                      <a:pt x="585666" y="431807"/>
                      <a:pt x="566471" y="364914"/>
                    </a:cubicBezTo>
                    <a:cubicBezTo>
                      <a:pt x="547276" y="298021"/>
                      <a:pt x="451880" y="171797"/>
                      <a:pt x="433848" y="141550"/>
                    </a:cubicBezTo>
                    <a:cubicBezTo>
                      <a:pt x="415816" y="111303"/>
                      <a:pt x="485035" y="206115"/>
                      <a:pt x="458278" y="183430"/>
                    </a:cubicBezTo>
                    <a:cubicBezTo>
                      <a:pt x="431521" y="160745"/>
                      <a:pt x="297735" y="28704"/>
                      <a:pt x="273304" y="5437"/>
                    </a:cubicBezTo>
                    <a:cubicBezTo>
                      <a:pt x="248874" y="-17830"/>
                      <a:pt x="319257" y="40919"/>
                      <a:pt x="311695" y="43827"/>
                    </a:cubicBezTo>
                    <a:cubicBezTo>
                      <a:pt x="304133" y="46735"/>
                      <a:pt x="265742" y="27540"/>
                      <a:pt x="227933" y="22887"/>
                    </a:cubicBezTo>
                    <a:cubicBezTo>
                      <a:pt x="190124" y="18234"/>
                      <a:pt x="116832" y="14744"/>
                      <a:pt x="84840" y="15907"/>
                    </a:cubicBezTo>
                    <a:cubicBezTo>
                      <a:pt x="52848" y="17070"/>
                      <a:pt x="-18698" y="34520"/>
                      <a:pt x="4569" y="3684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 40">
                <a:extLst>
                  <a:ext uri="{FF2B5EF4-FFF2-40B4-BE49-F238E27FC236}">
                    <a16:creationId xmlns:a16="http://schemas.microsoft.com/office/drawing/2014/main" id="{7CAF94F0-0926-16D6-6563-4D1DD00F8F94}"/>
                  </a:ext>
                </a:extLst>
              </p:cNvPr>
              <p:cNvSpPr/>
              <p:nvPr/>
            </p:nvSpPr>
            <p:spPr>
              <a:xfrm>
                <a:off x="2668249" y="6162893"/>
                <a:ext cx="116853" cy="777580"/>
              </a:xfrm>
              <a:custGeom>
                <a:avLst/>
                <a:gdLst>
                  <a:gd name="connsiteX0" fmla="*/ 116832 w 116853"/>
                  <a:gd name="connsiteY0" fmla="*/ 582 h 777580"/>
                  <a:gd name="connsiteX1" fmla="*/ 50520 w 116853"/>
                  <a:gd name="connsiteY1" fmla="*/ 189046 h 777580"/>
                  <a:gd name="connsiteX2" fmla="*/ 1659 w 116853"/>
                  <a:gd name="connsiteY2" fmla="*/ 342609 h 777580"/>
                  <a:gd name="connsiteX3" fmla="*/ 12130 w 116853"/>
                  <a:gd name="connsiteY3" fmla="*/ 300728 h 777580"/>
                  <a:gd name="connsiteX4" fmla="*/ 19110 w 116853"/>
                  <a:gd name="connsiteY4" fmla="*/ 531073 h 777580"/>
                  <a:gd name="connsiteX5" fmla="*/ 26090 w 116853"/>
                  <a:gd name="connsiteY5" fmla="*/ 489192 h 777580"/>
                  <a:gd name="connsiteX6" fmla="*/ 33070 w 116853"/>
                  <a:gd name="connsiteY6" fmla="*/ 775379 h 777580"/>
                  <a:gd name="connsiteX7" fmla="*/ 26090 w 116853"/>
                  <a:gd name="connsiteY7" fmla="*/ 600875 h 777580"/>
                  <a:gd name="connsiteX8" fmla="*/ 43540 w 116853"/>
                  <a:gd name="connsiteY8" fmla="*/ 234417 h 777580"/>
                  <a:gd name="connsiteX9" fmla="*/ 33070 w 116853"/>
                  <a:gd name="connsiteY9" fmla="*/ 335629 h 777580"/>
                  <a:gd name="connsiteX10" fmla="*/ 57501 w 116853"/>
                  <a:gd name="connsiteY10" fmla="*/ 136695 h 777580"/>
                  <a:gd name="connsiteX11" fmla="*/ 116832 w 116853"/>
                  <a:gd name="connsiteY11" fmla="*/ 582 h 77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6853" h="777580">
                    <a:moveTo>
                      <a:pt x="116832" y="582"/>
                    </a:moveTo>
                    <a:cubicBezTo>
                      <a:pt x="115669" y="9307"/>
                      <a:pt x="69715" y="132042"/>
                      <a:pt x="50520" y="189046"/>
                    </a:cubicBezTo>
                    <a:cubicBezTo>
                      <a:pt x="31325" y="246050"/>
                      <a:pt x="8057" y="323995"/>
                      <a:pt x="1659" y="342609"/>
                    </a:cubicBezTo>
                    <a:cubicBezTo>
                      <a:pt x="-4739" y="361223"/>
                      <a:pt x="9222" y="269317"/>
                      <a:pt x="12130" y="300728"/>
                    </a:cubicBezTo>
                    <a:cubicBezTo>
                      <a:pt x="15038" y="332139"/>
                      <a:pt x="16783" y="499662"/>
                      <a:pt x="19110" y="531073"/>
                    </a:cubicBezTo>
                    <a:cubicBezTo>
                      <a:pt x="21437" y="562484"/>
                      <a:pt x="23763" y="448474"/>
                      <a:pt x="26090" y="489192"/>
                    </a:cubicBezTo>
                    <a:cubicBezTo>
                      <a:pt x="28417" y="529910"/>
                      <a:pt x="33070" y="756765"/>
                      <a:pt x="33070" y="775379"/>
                    </a:cubicBezTo>
                    <a:cubicBezTo>
                      <a:pt x="33070" y="793993"/>
                      <a:pt x="24345" y="691035"/>
                      <a:pt x="26090" y="600875"/>
                    </a:cubicBezTo>
                    <a:cubicBezTo>
                      <a:pt x="27835" y="510715"/>
                      <a:pt x="42377" y="278625"/>
                      <a:pt x="43540" y="234417"/>
                    </a:cubicBezTo>
                    <a:cubicBezTo>
                      <a:pt x="44703" y="190209"/>
                      <a:pt x="30743" y="351916"/>
                      <a:pt x="33070" y="335629"/>
                    </a:cubicBezTo>
                    <a:cubicBezTo>
                      <a:pt x="35397" y="319342"/>
                      <a:pt x="44122" y="190210"/>
                      <a:pt x="57501" y="136695"/>
                    </a:cubicBezTo>
                    <a:cubicBezTo>
                      <a:pt x="70880" y="83181"/>
                      <a:pt x="117995" y="-8143"/>
                      <a:pt x="116832" y="58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 41">
                <a:extLst>
                  <a:ext uri="{FF2B5EF4-FFF2-40B4-BE49-F238E27FC236}">
                    <a16:creationId xmlns:a16="http://schemas.microsoft.com/office/drawing/2014/main" id="{5607258A-2492-A19E-7017-78920C89F020}"/>
                  </a:ext>
                </a:extLst>
              </p:cNvPr>
              <p:cNvSpPr/>
              <p:nvPr/>
            </p:nvSpPr>
            <p:spPr>
              <a:xfrm>
                <a:off x="3322396" y="6051734"/>
                <a:ext cx="245411" cy="387957"/>
              </a:xfrm>
              <a:custGeom>
                <a:avLst/>
                <a:gdLst>
                  <a:gd name="connsiteX0" fmla="*/ 157 w 245411"/>
                  <a:gd name="connsiteY0" fmla="*/ 58 h 387957"/>
                  <a:gd name="connsiteX1" fmla="*/ 146740 w 245411"/>
                  <a:gd name="connsiteY1" fmla="*/ 174562 h 387957"/>
                  <a:gd name="connsiteX2" fmla="*/ 150230 w 245411"/>
                  <a:gd name="connsiteY2" fmla="*/ 143151 h 387957"/>
                  <a:gd name="connsiteX3" fmla="*/ 237482 w 245411"/>
                  <a:gd name="connsiteY3" fmla="*/ 293225 h 387957"/>
                  <a:gd name="connsiteX4" fmla="*/ 240972 w 245411"/>
                  <a:gd name="connsiteY4" fmla="*/ 237384 h 387957"/>
                  <a:gd name="connsiteX5" fmla="*/ 233992 w 245411"/>
                  <a:gd name="connsiteY5" fmla="*/ 380477 h 387957"/>
                  <a:gd name="connsiteX6" fmla="*/ 240972 w 245411"/>
                  <a:gd name="connsiteY6" fmla="*/ 345576 h 387957"/>
                  <a:gd name="connsiteX7" fmla="*/ 178151 w 245411"/>
                  <a:gd name="connsiteY7" fmla="*/ 157112 h 387957"/>
                  <a:gd name="connsiteX8" fmla="*/ 157 w 245411"/>
                  <a:gd name="connsiteY8" fmla="*/ 58 h 38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411" h="387957">
                    <a:moveTo>
                      <a:pt x="157" y="58"/>
                    </a:moveTo>
                    <a:cubicBezTo>
                      <a:pt x="-5078" y="2966"/>
                      <a:pt x="121728" y="150713"/>
                      <a:pt x="146740" y="174562"/>
                    </a:cubicBezTo>
                    <a:cubicBezTo>
                      <a:pt x="171752" y="198411"/>
                      <a:pt x="135106" y="123374"/>
                      <a:pt x="150230" y="143151"/>
                    </a:cubicBezTo>
                    <a:cubicBezTo>
                      <a:pt x="165354" y="162928"/>
                      <a:pt x="222358" y="277520"/>
                      <a:pt x="237482" y="293225"/>
                    </a:cubicBezTo>
                    <a:cubicBezTo>
                      <a:pt x="252606" y="308930"/>
                      <a:pt x="241554" y="222842"/>
                      <a:pt x="240972" y="237384"/>
                    </a:cubicBezTo>
                    <a:cubicBezTo>
                      <a:pt x="240390" y="251926"/>
                      <a:pt x="233992" y="362445"/>
                      <a:pt x="233992" y="380477"/>
                    </a:cubicBezTo>
                    <a:cubicBezTo>
                      <a:pt x="233992" y="398509"/>
                      <a:pt x="250279" y="382803"/>
                      <a:pt x="240972" y="345576"/>
                    </a:cubicBezTo>
                    <a:cubicBezTo>
                      <a:pt x="231665" y="308349"/>
                      <a:pt x="214797" y="210626"/>
                      <a:pt x="178151" y="157112"/>
                    </a:cubicBezTo>
                    <a:cubicBezTo>
                      <a:pt x="141505" y="103598"/>
                      <a:pt x="5392" y="-2850"/>
                      <a:pt x="157" y="5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 42">
                <a:extLst>
                  <a:ext uri="{FF2B5EF4-FFF2-40B4-BE49-F238E27FC236}">
                    <a16:creationId xmlns:a16="http://schemas.microsoft.com/office/drawing/2014/main" id="{45065135-E520-7A30-E63B-A40110224273}"/>
                  </a:ext>
                </a:extLst>
              </p:cNvPr>
              <p:cNvSpPr/>
              <p:nvPr/>
            </p:nvSpPr>
            <p:spPr>
              <a:xfrm>
                <a:off x="3559257" y="6278607"/>
                <a:ext cx="36695" cy="549137"/>
              </a:xfrm>
              <a:custGeom>
                <a:avLst/>
                <a:gdLst>
                  <a:gd name="connsiteX0" fmla="*/ 32032 w 36695"/>
                  <a:gd name="connsiteY0" fmla="*/ 40 h 549137"/>
                  <a:gd name="connsiteX1" fmla="*/ 35522 w 36695"/>
                  <a:gd name="connsiteY1" fmla="*/ 387439 h 549137"/>
                  <a:gd name="connsiteX2" fmla="*/ 11091 w 36695"/>
                  <a:gd name="connsiteY2" fmla="*/ 541002 h 549137"/>
                  <a:gd name="connsiteX3" fmla="*/ 7601 w 36695"/>
                  <a:gd name="connsiteY3" fmla="*/ 492141 h 549137"/>
                  <a:gd name="connsiteX4" fmla="*/ 621 w 36695"/>
                  <a:gd name="connsiteY4" fmla="*/ 191995 h 549137"/>
                  <a:gd name="connsiteX5" fmla="*/ 25051 w 36695"/>
                  <a:gd name="connsiteY5" fmla="*/ 411869 h 549137"/>
                  <a:gd name="connsiteX6" fmla="*/ 32032 w 36695"/>
                  <a:gd name="connsiteY6" fmla="*/ 40 h 549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695" h="549137">
                    <a:moveTo>
                      <a:pt x="32032" y="40"/>
                    </a:moveTo>
                    <a:cubicBezTo>
                      <a:pt x="33777" y="-4032"/>
                      <a:pt x="39012" y="297279"/>
                      <a:pt x="35522" y="387439"/>
                    </a:cubicBezTo>
                    <a:cubicBezTo>
                      <a:pt x="32032" y="477599"/>
                      <a:pt x="15744" y="523552"/>
                      <a:pt x="11091" y="541002"/>
                    </a:cubicBezTo>
                    <a:cubicBezTo>
                      <a:pt x="6438" y="558452"/>
                      <a:pt x="9346" y="550309"/>
                      <a:pt x="7601" y="492141"/>
                    </a:cubicBezTo>
                    <a:cubicBezTo>
                      <a:pt x="5856" y="433973"/>
                      <a:pt x="-2287" y="205374"/>
                      <a:pt x="621" y="191995"/>
                    </a:cubicBezTo>
                    <a:cubicBezTo>
                      <a:pt x="3529" y="178616"/>
                      <a:pt x="19816" y="447351"/>
                      <a:pt x="25051" y="411869"/>
                    </a:cubicBezTo>
                    <a:cubicBezTo>
                      <a:pt x="30286" y="376387"/>
                      <a:pt x="30287" y="4112"/>
                      <a:pt x="32032" y="4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 43">
                <a:extLst>
                  <a:ext uri="{FF2B5EF4-FFF2-40B4-BE49-F238E27FC236}">
                    <a16:creationId xmlns:a16="http://schemas.microsoft.com/office/drawing/2014/main" id="{C675BDAB-F4E1-6E63-D439-068CBC8E6E51}"/>
                  </a:ext>
                </a:extLst>
              </p:cNvPr>
              <p:cNvSpPr/>
              <p:nvPr/>
            </p:nvSpPr>
            <p:spPr>
              <a:xfrm>
                <a:off x="2777263" y="6107632"/>
                <a:ext cx="290566" cy="326064"/>
              </a:xfrm>
              <a:custGeom>
                <a:avLst/>
                <a:gdLst>
                  <a:gd name="connsiteX0" fmla="*/ 290514 w 290566"/>
                  <a:gd name="connsiteY0" fmla="*/ 2 h 326064"/>
                  <a:gd name="connsiteX1" fmla="*/ 74129 w 290566"/>
                  <a:gd name="connsiteY1" fmla="*/ 136115 h 326064"/>
                  <a:gd name="connsiteX2" fmla="*/ 7818 w 290566"/>
                  <a:gd name="connsiteY2" fmla="*/ 247797 h 326064"/>
                  <a:gd name="connsiteX3" fmla="*/ 32248 w 290566"/>
                  <a:gd name="connsiteY3" fmla="*/ 195446 h 326064"/>
                  <a:gd name="connsiteX4" fmla="*/ 838 w 290566"/>
                  <a:gd name="connsiteY4" fmla="*/ 324579 h 326064"/>
                  <a:gd name="connsiteX5" fmla="*/ 14798 w 290566"/>
                  <a:gd name="connsiteY5" fmla="*/ 254777 h 326064"/>
                  <a:gd name="connsiteX6" fmla="*/ 74129 w 290566"/>
                  <a:gd name="connsiteY6" fmla="*/ 94234 h 326064"/>
                  <a:gd name="connsiteX7" fmla="*/ 53189 w 290566"/>
                  <a:gd name="connsiteY7" fmla="*/ 132624 h 326064"/>
                  <a:gd name="connsiteX8" fmla="*/ 290514 w 290566"/>
                  <a:gd name="connsiteY8" fmla="*/ 2 h 326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0566" h="326064">
                    <a:moveTo>
                      <a:pt x="290514" y="2"/>
                    </a:moveTo>
                    <a:cubicBezTo>
                      <a:pt x="294004" y="584"/>
                      <a:pt x="121245" y="94816"/>
                      <a:pt x="74129" y="136115"/>
                    </a:cubicBezTo>
                    <a:cubicBezTo>
                      <a:pt x="27013" y="177414"/>
                      <a:pt x="14798" y="237909"/>
                      <a:pt x="7818" y="247797"/>
                    </a:cubicBezTo>
                    <a:cubicBezTo>
                      <a:pt x="838" y="257685"/>
                      <a:pt x="33411" y="182649"/>
                      <a:pt x="32248" y="195446"/>
                    </a:cubicBezTo>
                    <a:cubicBezTo>
                      <a:pt x="31085" y="208243"/>
                      <a:pt x="3746" y="314690"/>
                      <a:pt x="838" y="324579"/>
                    </a:cubicBezTo>
                    <a:cubicBezTo>
                      <a:pt x="-2070" y="334468"/>
                      <a:pt x="2583" y="293168"/>
                      <a:pt x="14798" y="254777"/>
                    </a:cubicBezTo>
                    <a:cubicBezTo>
                      <a:pt x="27013" y="216386"/>
                      <a:pt x="67731" y="114593"/>
                      <a:pt x="74129" y="94234"/>
                    </a:cubicBezTo>
                    <a:cubicBezTo>
                      <a:pt x="80527" y="73875"/>
                      <a:pt x="20615" y="146584"/>
                      <a:pt x="53189" y="132624"/>
                    </a:cubicBezTo>
                    <a:cubicBezTo>
                      <a:pt x="85763" y="118664"/>
                      <a:pt x="287024" y="-580"/>
                      <a:pt x="290514" y="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 44">
                <a:extLst>
                  <a:ext uri="{FF2B5EF4-FFF2-40B4-BE49-F238E27FC236}">
                    <a16:creationId xmlns:a16="http://schemas.microsoft.com/office/drawing/2014/main" id="{8ABC2AF9-BECA-4D3E-80D3-B600EC995E5D}"/>
                  </a:ext>
                </a:extLst>
              </p:cNvPr>
              <p:cNvSpPr/>
              <p:nvPr/>
            </p:nvSpPr>
            <p:spPr>
              <a:xfrm>
                <a:off x="3182918" y="6097030"/>
                <a:ext cx="282803" cy="185226"/>
              </a:xfrm>
              <a:custGeom>
                <a:avLst/>
                <a:gdLst>
                  <a:gd name="connsiteX0" fmla="*/ 32 w 282803"/>
                  <a:gd name="connsiteY0" fmla="*/ 133 h 185226"/>
                  <a:gd name="connsiteX1" fmla="*/ 139635 w 282803"/>
                  <a:gd name="connsiteY1" fmla="*/ 59465 h 185226"/>
                  <a:gd name="connsiteX2" fmla="*/ 118694 w 282803"/>
                  <a:gd name="connsiteY2" fmla="*/ 28054 h 185226"/>
                  <a:gd name="connsiteX3" fmla="*/ 244337 w 282803"/>
                  <a:gd name="connsiteY3" fmla="*/ 129266 h 185226"/>
                  <a:gd name="connsiteX4" fmla="*/ 282728 w 282803"/>
                  <a:gd name="connsiteY4" fmla="*/ 185107 h 185226"/>
                  <a:gd name="connsiteX5" fmla="*/ 237357 w 282803"/>
                  <a:gd name="connsiteY5" fmla="*/ 115306 h 185226"/>
                  <a:gd name="connsiteX6" fmla="*/ 153595 w 282803"/>
                  <a:gd name="connsiteY6" fmla="*/ 45504 h 185226"/>
                  <a:gd name="connsiteX7" fmla="*/ 32 w 282803"/>
                  <a:gd name="connsiteY7" fmla="*/ 133 h 185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2803" h="185226">
                    <a:moveTo>
                      <a:pt x="32" y="133"/>
                    </a:moveTo>
                    <a:cubicBezTo>
                      <a:pt x="-2295" y="2460"/>
                      <a:pt x="119858" y="54812"/>
                      <a:pt x="139635" y="59465"/>
                    </a:cubicBezTo>
                    <a:cubicBezTo>
                      <a:pt x="159412" y="64118"/>
                      <a:pt x="101244" y="16421"/>
                      <a:pt x="118694" y="28054"/>
                    </a:cubicBezTo>
                    <a:cubicBezTo>
                      <a:pt x="136144" y="39687"/>
                      <a:pt x="216998" y="103091"/>
                      <a:pt x="244337" y="129266"/>
                    </a:cubicBezTo>
                    <a:cubicBezTo>
                      <a:pt x="271676" y="155442"/>
                      <a:pt x="283891" y="187434"/>
                      <a:pt x="282728" y="185107"/>
                    </a:cubicBezTo>
                    <a:cubicBezTo>
                      <a:pt x="281565" y="182780"/>
                      <a:pt x="258879" y="138573"/>
                      <a:pt x="237357" y="115306"/>
                    </a:cubicBezTo>
                    <a:cubicBezTo>
                      <a:pt x="215835" y="92039"/>
                      <a:pt x="187332" y="64699"/>
                      <a:pt x="153595" y="45504"/>
                    </a:cubicBezTo>
                    <a:cubicBezTo>
                      <a:pt x="119858" y="26309"/>
                      <a:pt x="2359" y="-2194"/>
                      <a:pt x="32" y="13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 45">
                <a:extLst>
                  <a:ext uri="{FF2B5EF4-FFF2-40B4-BE49-F238E27FC236}">
                    <a16:creationId xmlns:a16="http://schemas.microsoft.com/office/drawing/2014/main" id="{ADC0A87A-84DB-583D-E805-B171601F695E}"/>
                  </a:ext>
                </a:extLst>
              </p:cNvPr>
              <p:cNvSpPr/>
              <p:nvPr/>
            </p:nvSpPr>
            <p:spPr>
              <a:xfrm>
                <a:off x="3074677" y="6093655"/>
                <a:ext cx="449010" cy="358930"/>
              </a:xfrm>
              <a:custGeom>
                <a:avLst/>
                <a:gdLst>
                  <a:gd name="connsiteX0" fmla="*/ 80 w 449010"/>
                  <a:gd name="connsiteY0" fmla="*/ 18 h 358930"/>
                  <a:gd name="connsiteX1" fmla="*/ 275796 w 449010"/>
                  <a:gd name="connsiteY1" fmla="*/ 80290 h 358930"/>
                  <a:gd name="connsiteX2" fmla="*/ 237405 w 449010"/>
                  <a:gd name="connsiteY2" fmla="*/ 90760 h 358930"/>
                  <a:gd name="connsiteX3" fmla="*/ 363048 w 449010"/>
                  <a:gd name="connsiteY3" fmla="*/ 202443 h 358930"/>
                  <a:gd name="connsiteX4" fmla="*/ 446810 w 449010"/>
                  <a:gd name="connsiteY4" fmla="*/ 356006 h 358930"/>
                  <a:gd name="connsiteX5" fmla="*/ 415399 w 449010"/>
                  <a:gd name="connsiteY5" fmla="*/ 289695 h 358930"/>
                  <a:gd name="connsiteX6" fmla="*/ 317677 w 449010"/>
                  <a:gd name="connsiteY6" fmla="*/ 125661 h 358930"/>
                  <a:gd name="connsiteX7" fmla="*/ 247876 w 449010"/>
                  <a:gd name="connsiteY7" fmla="*/ 73310 h 358930"/>
                  <a:gd name="connsiteX8" fmla="*/ 80 w 449010"/>
                  <a:gd name="connsiteY8" fmla="*/ 18 h 35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9010" h="358930">
                    <a:moveTo>
                      <a:pt x="80" y="18"/>
                    </a:moveTo>
                    <a:cubicBezTo>
                      <a:pt x="4733" y="1181"/>
                      <a:pt x="236242" y="65166"/>
                      <a:pt x="275796" y="80290"/>
                    </a:cubicBezTo>
                    <a:cubicBezTo>
                      <a:pt x="315350" y="95414"/>
                      <a:pt x="222863" y="70401"/>
                      <a:pt x="237405" y="90760"/>
                    </a:cubicBezTo>
                    <a:cubicBezTo>
                      <a:pt x="251947" y="111119"/>
                      <a:pt x="328147" y="158235"/>
                      <a:pt x="363048" y="202443"/>
                    </a:cubicBezTo>
                    <a:cubicBezTo>
                      <a:pt x="397949" y="246651"/>
                      <a:pt x="438085" y="341464"/>
                      <a:pt x="446810" y="356006"/>
                    </a:cubicBezTo>
                    <a:cubicBezTo>
                      <a:pt x="455535" y="370548"/>
                      <a:pt x="436921" y="328086"/>
                      <a:pt x="415399" y="289695"/>
                    </a:cubicBezTo>
                    <a:cubicBezTo>
                      <a:pt x="393877" y="251304"/>
                      <a:pt x="345597" y="161725"/>
                      <a:pt x="317677" y="125661"/>
                    </a:cubicBezTo>
                    <a:cubicBezTo>
                      <a:pt x="289757" y="89597"/>
                      <a:pt x="301390" y="93087"/>
                      <a:pt x="247876" y="73310"/>
                    </a:cubicBezTo>
                    <a:cubicBezTo>
                      <a:pt x="194362" y="53533"/>
                      <a:pt x="-4573" y="-1145"/>
                      <a:pt x="80" y="1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 46">
                <a:extLst>
                  <a:ext uri="{FF2B5EF4-FFF2-40B4-BE49-F238E27FC236}">
                    <a16:creationId xmlns:a16="http://schemas.microsoft.com/office/drawing/2014/main" id="{D93D3BAE-4C92-BD4B-0B0B-E4CC4939AC77}"/>
                  </a:ext>
                </a:extLst>
              </p:cNvPr>
              <p:cNvSpPr/>
              <p:nvPr/>
            </p:nvSpPr>
            <p:spPr>
              <a:xfrm>
                <a:off x="2774592" y="6407064"/>
                <a:ext cx="21395" cy="694006"/>
              </a:xfrm>
              <a:custGeom>
                <a:avLst/>
                <a:gdLst>
                  <a:gd name="connsiteX0" fmla="*/ 20959 w 21395"/>
                  <a:gd name="connsiteY0" fmla="*/ 4206 h 694006"/>
                  <a:gd name="connsiteX1" fmla="*/ 17469 w 21395"/>
                  <a:gd name="connsiteY1" fmla="*/ 667321 h 694006"/>
                  <a:gd name="connsiteX2" fmla="*/ 19 w 21395"/>
                  <a:gd name="connsiteY2" fmla="*/ 520738 h 694006"/>
                  <a:gd name="connsiteX3" fmla="*/ 13979 w 21395"/>
                  <a:gd name="connsiteY3" fmla="*/ 122869 h 694006"/>
                  <a:gd name="connsiteX4" fmla="*/ 10489 w 21395"/>
                  <a:gd name="connsiteY4" fmla="*/ 370664 h 694006"/>
                  <a:gd name="connsiteX5" fmla="*/ 20959 w 21395"/>
                  <a:gd name="connsiteY5" fmla="*/ 4206 h 694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395" h="694006">
                    <a:moveTo>
                      <a:pt x="20959" y="4206"/>
                    </a:moveTo>
                    <a:cubicBezTo>
                      <a:pt x="22122" y="53649"/>
                      <a:pt x="20959" y="581232"/>
                      <a:pt x="17469" y="667321"/>
                    </a:cubicBezTo>
                    <a:cubicBezTo>
                      <a:pt x="13979" y="753410"/>
                      <a:pt x="601" y="611480"/>
                      <a:pt x="19" y="520738"/>
                    </a:cubicBezTo>
                    <a:cubicBezTo>
                      <a:pt x="-563" y="429996"/>
                      <a:pt x="12234" y="147881"/>
                      <a:pt x="13979" y="122869"/>
                    </a:cubicBezTo>
                    <a:cubicBezTo>
                      <a:pt x="15724" y="97857"/>
                      <a:pt x="11071" y="384043"/>
                      <a:pt x="10489" y="370664"/>
                    </a:cubicBezTo>
                    <a:cubicBezTo>
                      <a:pt x="9907" y="357285"/>
                      <a:pt x="19796" y="-45237"/>
                      <a:pt x="20959" y="420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 47">
                <a:extLst>
                  <a:ext uri="{FF2B5EF4-FFF2-40B4-BE49-F238E27FC236}">
                    <a16:creationId xmlns:a16="http://schemas.microsoft.com/office/drawing/2014/main" id="{57EC002F-A0FE-2577-8539-A7EAD7875C69}"/>
                  </a:ext>
                </a:extLst>
              </p:cNvPr>
              <p:cNvSpPr/>
              <p:nvPr/>
            </p:nvSpPr>
            <p:spPr>
              <a:xfrm>
                <a:off x="3468942" y="6285394"/>
                <a:ext cx="59539" cy="602631"/>
              </a:xfrm>
              <a:custGeom>
                <a:avLst/>
                <a:gdLst>
                  <a:gd name="connsiteX0" fmla="*/ 194 w 59539"/>
                  <a:gd name="connsiteY0" fmla="*/ 233 h 602631"/>
                  <a:gd name="connsiteX1" fmla="*/ 21134 w 59539"/>
                  <a:gd name="connsiteY1" fmla="*/ 331791 h 602631"/>
                  <a:gd name="connsiteX2" fmla="*/ 24624 w 59539"/>
                  <a:gd name="connsiteY2" fmla="*/ 272459 h 602631"/>
                  <a:gd name="connsiteX3" fmla="*/ 31605 w 59539"/>
                  <a:gd name="connsiteY3" fmla="*/ 583076 h 602631"/>
                  <a:gd name="connsiteX4" fmla="*/ 31605 w 59539"/>
                  <a:gd name="connsiteY4" fmla="*/ 520255 h 602631"/>
                  <a:gd name="connsiteX5" fmla="*/ 59525 w 59539"/>
                  <a:gd name="connsiteY5" fmla="*/ 111916 h 602631"/>
                  <a:gd name="connsiteX6" fmla="*/ 35095 w 59539"/>
                  <a:gd name="connsiteY6" fmla="*/ 275950 h 602631"/>
                  <a:gd name="connsiteX7" fmla="*/ 194 w 59539"/>
                  <a:gd name="connsiteY7" fmla="*/ 233 h 602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539" h="602631">
                    <a:moveTo>
                      <a:pt x="194" y="233"/>
                    </a:moveTo>
                    <a:cubicBezTo>
                      <a:pt x="-2133" y="9540"/>
                      <a:pt x="17062" y="286420"/>
                      <a:pt x="21134" y="331791"/>
                    </a:cubicBezTo>
                    <a:cubicBezTo>
                      <a:pt x="25206" y="377162"/>
                      <a:pt x="22879" y="230578"/>
                      <a:pt x="24624" y="272459"/>
                    </a:cubicBezTo>
                    <a:cubicBezTo>
                      <a:pt x="26369" y="314340"/>
                      <a:pt x="30442" y="541777"/>
                      <a:pt x="31605" y="583076"/>
                    </a:cubicBezTo>
                    <a:cubicBezTo>
                      <a:pt x="32769" y="624375"/>
                      <a:pt x="26952" y="598782"/>
                      <a:pt x="31605" y="520255"/>
                    </a:cubicBezTo>
                    <a:cubicBezTo>
                      <a:pt x="36258" y="441728"/>
                      <a:pt x="58943" y="152633"/>
                      <a:pt x="59525" y="111916"/>
                    </a:cubicBezTo>
                    <a:cubicBezTo>
                      <a:pt x="60107" y="71199"/>
                      <a:pt x="43239" y="288747"/>
                      <a:pt x="35095" y="275950"/>
                    </a:cubicBezTo>
                    <a:cubicBezTo>
                      <a:pt x="26951" y="263153"/>
                      <a:pt x="2521" y="-9074"/>
                      <a:pt x="194" y="23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 48">
                <a:extLst>
                  <a:ext uri="{FF2B5EF4-FFF2-40B4-BE49-F238E27FC236}">
                    <a16:creationId xmlns:a16="http://schemas.microsoft.com/office/drawing/2014/main" id="{AE5CC239-D921-50A4-FEF0-3B2CB89EAC11}"/>
                  </a:ext>
                </a:extLst>
              </p:cNvPr>
              <p:cNvSpPr/>
              <p:nvPr/>
            </p:nvSpPr>
            <p:spPr>
              <a:xfrm>
                <a:off x="2743200" y="6386589"/>
                <a:ext cx="797474" cy="39333"/>
              </a:xfrm>
              <a:custGeom>
                <a:avLst/>
                <a:gdLst>
                  <a:gd name="connsiteX0" fmla="*/ 0 w 797474"/>
                  <a:gd name="connsiteY0" fmla="*/ 3741 h 39333"/>
                  <a:gd name="connsiteX1" fmla="*/ 418809 w 797474"/>
                  <a:gd name="connsiteY1" fmla="*/ 21191 h 39333"/>
                  <a:gd name="connsiteX2" fmla="*/ 226855 w 797474"/>
                  <a:gd name="connsiteY2" fmla="*/ 251 h 39333"/>
                  <a:gd name="connsiteX3" fmla="*/ 781777 w 797474"/>
                  <a:gd name="connsiteY3" fmla="*/ 38642 h 39333"/>
                  <a:gd name="connsiteX4" fmla="*/ 621234 w 797474"/>
                  <a:gd name="connsiteY4" fmla="*/ 24681 h 39333"/>
                  <a:gd name="connsiteX5" fmla="*/ 369948 w 797474"/>
                  <a:gd name="connsiteY5" fmla="*/ 21191 h 39333"/>
                  <a:gd name="connsiteX6" fmla="*/ 464180 w 797474"/>
                  <a:gd name="connsiteY6" fmla="*/ 21191 h 39333"/>
                  <a:gd name="connsiteX7" fmla="*/ 0 w 797474"/>
                  <a:gd name="connsiteY7" fmla="*/ 3741 h 3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7474" h="39333">
                    <a:moveTo>
                      <a:pt x="0" y="3741"/>
                    </a:moveTo>
                    <a:lnTo>
                      <a:pt x="418809" y="21191"/>
                    </a:lnTo>
                    <a:cubicBezTo>
                      <a:pt x="456618" y="20609"/>
                      <a:pt x="166360" y="-2657"/>
                      <a:pt x="226855" y="251"/>
                    </a:cubicBezTo>
                    <a:cubicBezTo>
                      <a:pt x="287350" y="3159"/>
                      <a:pt x="716047" y="34570"/>
                      <a:pt x="781777" y="38642"/>
                    </a:cubicBezTo>
                    <a:cubicBezTo>
                      <a:pt x="847507" y="42714"/>
                      <a:pt x="689872" y="27589"/>
                      <a:pt x="621234" y="24681"/>
                    </a:cubicBezTo>
                    <a:cubicBezTo>
                      <a:pt x="552596" y="21773"/>
                      <a:pt x="396124" y="21773"/>
                      <a:pt x="369948" y="21191"/>
                    </a:cubicBezTo>
                    <a:cubicBezTo>
                      <a:pt x="343772" y="20609"/>
                      <a:pt x="464180" y="21191"/>
                      <a:pt x="464180" y="21191"/>
                    </a:cubicBezTo>
                    <a:lnTo>
                      <a:pt x="0" y="3741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 49">
                <a:extLst>
                  <a:ext uri="{FF2B5EF4-FFF2-40B4-BE49-F238E27FC236}">
                    <a16:creationId xmlns:a16="http://schemas.microsoft.com/office/drawing/2014/main" id="{D7BBCCAE-98F9-EAC9-F90F-1DAF5763E174}"/>
                  </a:ext>
                </a:extLst>
              </p:cNvPr>
              <p:cNvSpPr/>
              <p:nvPr/>
            </p:nvSpPr>
            <p:spPr>
              <a:xfrm>
                <a:off x="2765827" y="6400800"/>
                <a:ext cx="745264" cy="35669"/>
              </a:xfrm>
              <a:custGeom>
                <a:avLst/>
                <a:gdLst>
                  <a:gd name="connsiteX0" fmla="*/ 1804 w 745264"/>
                  <a:gd name="connsiteY0" fmla="*/ 0 h 35669"/>
                  <a:gd name="connsiteX1" fmla="*/ 549746 w 745264"/>
                  <a:gd name="connsiteY1" fmla="*/ 34901 h 35669"/>
                  <a:gd name="connsiteX2" fmla="*/ 361281 w 745264"/>
                  <a:gd name="connsiteY2" fmla="*/ 24431 h 35669"/>
                  <a:gd name="connsiteX3" fmla="*/ 745190 w 745264"/>
                  <a:gd name="connsiteY3" fmla="*/ 27921 h 35669"/>
                  <a:gd name="connsiteX4" fmla="*/ 392692 w 745264"/>
                  <a:gd name="connsiteY4" fmla="*/ 31411 h 35669"/>
                  <a:gd name="connsiteX5" fmla="*/ 239129 w 745264"/>
                  <a:gd name="connsiteY5" fmla="*/ 20940 h 35669"/>
                  <a:gd name="connsiteX6" fmla="*/ 368262 w 745264"/>
                  <a:gd name="connsiteY6" fmla="*/ 34901 h 35669"/>
                  <a:gd name="connsiteX7" fmla="*/ 1804 w 745264"/>
                  <a:gd name="connsiteY7" fmla="*/ 0 h 35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5264" h="35669">
                    <a:moveTo>
                      <a:pt x="1804" y="0"/>
                    </a:moveTo>
                    <a:cubicBezTo>
                      <a:pt x="32051" y="0"/>
                      <a:pt x="489833" y="30829"/>
                      <a:pt x="549746" y="34901"/>
                    </a:cubicBezTo>
                    <a:cubicBezTo>
                      <a:pt x="609659" y="38973"/>
                      <a:pt x="328707" y="25594"/>
                      <a:pt x="361281" y="24431"/>
                    </a:cubicBezTo>
                    <a:cubicBezTo>
                      <a:pt x="393855" y="23268"/>
                      <a:pt x="739955" y="26758"/>
                      <a:pt x="745190" y="27921"/>
                    </a:cubicBezTo>
                    <a:cubicBezTo>
                      <a:pt x="750425" y="29084"/>
                      <a:pt x="477035" y="32574"/>
                      <a:pt x="392692" y="31411"/>
                    </a:cubicBezTo>
                    <a:cubicBezTo>
                      <a:pt x="308349" y="30248"/>
                      <a:pt x="243201" y="20358"/>
                      <a:pt x="239129" y="20940"/>
                    </a:cubicBezTo>
                    <a:cubicBezTo>
                      <a:pt x="235057" y="21522"/>
                      <a:pt x="405489" y="36646"/>
                      <a:pt x="368262" y="34901"/>
                    </a:cubicBezTo>
                    <a:cubicBezTo>
                      <a:pt x="331035" y="33156"/>
                      <a:pt x="-28443" y="0"/>
                      <a:pt x="1804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 50">
                <a:extLst>
                  <a:ext uri="{FF2B5EF4-FFF2-40B4-BE49-F238E27FC236}">
                    <a16:creationId xmlns:a16="http://schemas.microsoft.com/office/drawing/2014/main" id="{FB6AA099-FD7B-D2D8-D01B-5A09000836F5}"/>
                  </a:ext>
                </a:extLst>
              </p:cNvPr>
              <p:cNvSpPr/>
              <p:nvPr/>
            </p:nvSpPr>
            <p:spPr>
              <a:xfrm>
                <a:off x="2944911" y="6320206"/>
                <a:ext cx="367414" cy="105031"/>
              </a:xfrm>
              <a:custGeom>
                <a:avLst/>
                <a:gdLst>
                  <a:gd name="connsiteX0" fmla="*/ 713 w 367414"/>
                  <a:gd name="connsiteY0" fmla="*/ 73614 h 105031"/>
                  <a:gd name="connsiteX1" fmla="*/ 171727 w 367414"/>
                  <a:gd name="connsiteY1" fmla="*/ 21263 h 105031"/>
                  <a:gd name="connsiteX2" fmla="*/ 293880 w 367414"/>
                  <a:gd name="connsiteY2" fmla="*/ 45693 h 105031"/>
                  <a:gd name="connsiteX3" fmla="*/ 367171 w 367414"/>
                  <a:gd name="connsiteY3" fmla="*/ 105025 h 105031"/>
                  <a:gd name="connsiteX4" fmla="*/ 314820 w 367414"/>
                  <a:gd name="connsiteY4" fmla="*/ 49183 h 105031"/>
                  <a:gd name="connsiteX5" fmla="*/ 241529 w 367414"/>
                  <a:gd name="connsiteY5" fmla="*/ 322 h 105031"/>
                  <a:gd name="connsiteX6" fmla="*/ 713 w 367414"/>
                  <a:gd name="connsiteY6" fmla="*/ 73614 h 105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7414" h="105031">
                    <a:moveTo>
                      <a:pt x="713" y="73614"/>
                    </a:moveTo>
                    <a:cubicBezTo>
                      <a:pt x="-10921" y="77104"/>
                      <a:pt x="122866" y="25916"/>
                      <a:pt x="171727" y="21263"/>
                    </a:cubicBezTo>
                    <a:cubicBezTo>
                      <a:pt x="220588" y="16610"/>
                      <a:pt x="261306" y="31733"/>
                      <a:pt x="293880" y="45693"/>
                    </a:cubicBezTo>
                    <a:cubicBezTo>
                      <a:pt x="326454" y="59653"/>
                      <a:pt x="363681" y="104443"/>
                      <a:pt x="367171" y="105025"/>
                    </a:cubicBezTo>
                    <a:cubicBezTo>
                      <a:pt x="370661" y="105607"/>
                      <a:pt x="335760" y="66633"/>
                      <a:pt x="314820" y="49183"/>
                    </a:cubicBezTo>
                    <a:cubicBezTo>
                      <a:pt x="293880" y="31733"/>
                      <a:pt x="289808" y="-3750"/>
                      <a:pt x="241529" y="322"/>
                    </a:cubicBezTo>
                    <a:cubicBezTo>
                      <a:pt x="193250" y="4394"/>
                      <a:pt x="12347" y="70124"/>
                      <a:pt x="713" y="7361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 51">
                <a:extLst>
                  <a:ext uri="{FF2B5EF4-FFF2-40B4-BE49-F238E27FC236}">
                    <a16:creationId xmlns:a16="http://schemas.microsoft.com/office/drawing/2014/main" id="{B4783980-D375-D162-10E1-954B286F9A3D}"/>
                  </a:ext>
                </a:extLst>
              </p:cNvPr>
              <p:cNvSpPr/>
              <p:nvPr/>
            </p:nvSpPr>
            <p:spPr>
              <a:xfrm>
                <a:off x="2873433" y="6199415"/>
                <a:ext cx="515460" cy="198060"/>
              </a:xfrm>
              <a:custGeom>
                <a:avLst/>
                <a:gdLst>
                  <a:gd name="connsiteX0" fmla="*/ 2390 w 515460"/>
                  <a:gd name="connsiteY0" fmla="*/ 197895 h 198060"/>
                  <a:gd name="connsiteX1" fmla="*/ 152463 w 515460"/>
                  <a:gd name="connsiteY1" fmla="*/ 58292 h 198060"/>
                  <a:gd name="connsiteX2" fmla="*/ 295556 w 515460"/>
                  <a:gd name="connsiteY2" fmla="*/ 51312 h 198060"/>
                  <a:gd name="connsiteX3" fmla="*/ 285086 w 515460"/>
                  <a:gd name="connsiteY3" fmla="*/ 26881 h 198060"/>
                  <a:gd name="connsiteX4" fmla="*/ 407239 w 515460"/>
                  <a:gd name="connsiteY4" fmla="*/ 96683 h 198060"/>
                  <a:gd name="connsiteX5" fmla="*/ 396769 w 515460"/>
                  <a:gd name="connsiteY5" fmla="*/ 68762 h 198060"/>
                  <a:gd name="connsiteX6" fmla="*/ 511941 w 515460"/>
                  <a:gd name="connsiteY6" fmla="*/ 190915 h 198060"/>
                  <a:gd name="connsiteX7" fmla="*/ 470060 w 515460"/>
                  <a:gd name="connsiteY7" fmla="*/ 138564 h 198060"/>
                  <a:gd name="connsiteX8" fmla="*/ 313007 w 515460"/>
                  <a:gd name="connsiteY8" fmla="*/ 5941 h 198060"/>
                  <a:gd name="connsiteX9" fmla="*/ 361868 w 515460"/>
                  <a:gd name="connsiteY9" fmla="*/ 23391 h 198060"/>
                  <a:gd name="connsiteX10" fmla="*/ 278106 w 515460"/>
                  <a:gd name="connsiteY10" fmla="*/ 26881 h 198060"/>
                  <a:gd name="connsiteX11" fmla="*/ 2390 w 515460"/>
                  <a:gd name="connsiteY11" fmla="*/ 197895 h 198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5460" h="198060">
                    <a:moveTo>
                      <a:pt x="2390" y="197895"/>
                    </a:moveTo>
                    <a:cubicBezTo>
                      <a:pt x="-18550" y="203130"/>
                      <a:pt x="103602" y="82723"/>
                      <a:pt x="152463" y="58292"/>
                    </a:cubicBezTo>
                    <a:cubicBezTo>
                      <a:pt x="201324" y="33861"/>
                      <a:pt x="273452" y="56547"/>
                      <a:pt x="295556" y="51312"/>
                    </a:cubicBezTo>
                    <a:cubicBezTo>
                      <a:pt x="317660" y="46077"/>
                      <a:pt x="266472" y="19319"/>
                      <a:pt x="285086" y="26881"/>
                    </a:cubicBezTo>
                    <a:cubicBezTo>
                      <a:pt x="303700" y="34443"/>
                      <a:pt x="388625" y="89703"/>
                      <a:pt x="407239" y="96683"/>
                    </a:cubicBezTo>
                    <a:cubicBezTo>
                      <a:pt x="425853" y="103663"/>
                      <a:pt x="379319" y="53057"/>
                      <a:pt x="396769" y="68762"/>
                    </a:cubicBezTo>
                    <a:cubicBezTo>
                      <a:pt x="414219" y="84467"/>
                      <a:pt x="499726" y="179281"/>
                      <a:pt x="511941" y="190915"/>
                    </a:cubicBezTo>
                    <a:cubicBezTo>
                      <a:pt x="524156" y="202549"/>
                      <a:pt x="503216" y="169393"/>
                      <a:pt x="470060" y="138564"/>
                    </a:cubicBezTo>
                    <a:cubicBezTo>
                      <a:pt x="436904" y="107735"/>
                      <a:pt x="331039" y="25136"/>
                      <a:pt x="313007" y="5941"/>
                    </a:cubicBezTo>
                    <a:cubicBezTo>
                      <a:pt x="294975" y="-13255"/>
                      <a:pt x="367685" y="19901"/>
                      <a:pt x="361868" y="23391"/>
                    </a:cubicBezTo>
                    <a:cubicBezTo>
                      <a:pt x="356051" y="26881"/>
                      <a:pt x="340927" y="1287"/>
                      <a:pt x="278106" y="26881"/>
                    </a:cubicBezTo>
                    <a:cubicBezTo>
                      <a:pt x="215285" y="52475"/>
                      <a:pt x="23330" y="192660"/>
                      <a:pt x="2390" y="19789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 52">
                <a:extLst>
                  <a:ext uri="{FF2B5EF4-FFF2-40B4-BE49-F238E27FC236}">
                    <a16:creationId xmlns:a16="http://schemas.microsoft.com/office/drawing/2014/main" id="{F50A2489-8F61-398B-3E6A-849F4D2E9E8E}"/>
                  </a:ext>
                </a:extLst>
              </p:cNvPr>
              <p:cNvSpPr/>
              <p:nvPr/>
            </p:nvSpPr>
            <p:spPr>
              <a:xfrm>
                <a:off x="2998954" y="6291700"/>
                <a:ext cx="177402" cy="106914"/>
              </a:xfrm>
              <a:custGeom>
                <a:avLst/>
                <a:gdLst>
                  <a:gd name="connsiteX0" fmla="*/ 177015 w 177402"/>
                  <a:gd name="connsiteY0" fmla="*/ 908 h 106914"/>
                  <a:gd name="connsiteX1" fmla="*/ 6002 w 177402"/>
                  <a:gd name="connsiteY1" fmla="*/ 105610 h 106914"/>
                  <a:gd name="connsiteX2" fmla="*/ 51373 w 177402"/>
                  <a:gd name="connsiteY2" fmla="*/ 56749 h 106914"/>
                  <a:gd name="connsiteX3" fmla="*/ 177015 w 177402"/>
                  <a:gd name="connsiteY3" fmla="*/ 908 h 106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7402" h="106914">
                    <a:moveTo>
                      <a:pt x="177015" y="908"/>
                    </a:moveTo>
                    <a:cubicBezTo>
                      <a:pt x="169453" y="9051"/>
                      <a:pt x="26942" y="96303"/>
                      <a:pt x="6002" y="105610"/>
                    </a:cubicBezTo>
                    <a:cubicBezTo>
                      <a:pt x="-14938" y="114917"/>
                      <a:pt x="23452" y="71873"/>
                      <a:pt x="51373" y="56749"/>
                    </a:cubicBezTo>
                    <a:cubicBezTo>
                      <a:pt x="79293" y="41625"/>
                      <a:pt x="184577" y="-7235"/>
                      <a:pt x="177015" y="90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 53">
                <a:extLst>
                  <a:ext uri="{FF2B5EF4-FFF2-40B4-BE49-F238E27FC236}">
                    <a16:creationId xmlns:a16="http://schemas.microsoft.com/office/drawing/2014/main" id="{9E1B4DC8-AE84-B3EA-5EB8-8EE1553BB190}"/>
                  </a:ext>
                </a:extLst>
              </p:cNvPr>
              <p:cNvSpPr/>
              <p:nvPr/>
            </p:nvSpPr>
            <p:spPr>
              <a:xfrm>
                <a:off x="2881639" y="6193294"/>
                <a:ext cx="322439" cy="181098"/>
              </a:xfrm>
              <a:custGeom>
                <a:avLst/>
                <a:gdLst>
                  <a:gd name="connsiteX0" fmla="*/ 322251 w 322439"/>
                  <a:gd name="connsiteY0" fmla="*/ 1591 h 181098"/>
                  <a:gd name="connsiteX1" fmla="*/ 144257 w 322439"/>
                  <a:gd name="connsiteY1" fmla="*/ 33002 h 181098"/>
                  <a:gd name="connsiteX2" fmla="*/ 1164 w 322439"/>
                  <a:gd name="connsiteY2" fmla="*/ 179585 h 181098"/>
                  <a:gd name="connsiteX3" fmla="*/ 81436 w 322439"/>
                  <a:gd name="connsiteY3" fmla="*/ 106294 h 181098"/>
                  <a:gd name="connsiteX4" fmla="*/ 168688 w 322439"/>
                  <a:gd name="connsiteY4" fmla="*/ 57433 h 181098"/>
                  <a:gd name="connsiteX5" fmla="*/ 109356 w 322439"/>
                  <a:gd name="connsiteY5" fmla="*/ 64413 h 181098"/>
                  <a:gd name="connsiteX6" fmla="*/ 322251 w 322439"/>
                  <a:gd name="connsiteY6" fmla="*/ 1591 h 181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2439" h="181098">
                    <a:moveTo>
                      <a:pt x="322251" y="1591"/>
                    </a:moveTo>
                    <a:cubicBezTo>
                      <a:pt x="328068" y="-3644"/>
                      <a:pt x="197771" y="3336"/>
                      <a:pt x="144257" y="33002"/>
                    </a:cubicBezTo>
                    <a:cubicBezTo>
                      <a:pt x="90743" y="62668"/>
                      <a:pt x="11634" y="167370"/>
                      <a:pt x="1164" y="179585"/>
                    </a:cubicBezTo>
                    <a:cubicBezTo>
                      <a:pt x="-9306" y="191800"/>
                      <a:pt x="53515" y="126653"/>
                      <a:pt x="81436" y="106294"/>
                    </a:cubicBezTo>
                    <a:cubicBezTo>
                      <a:pt x="109357" y="85935"/>
                      <a:pt x="164035" y="64413"/>
                      <a:pt x="168688" y="57433"/>
                    </a:cubicBezTo>
                    <a:cubicBezTo>
                      <a:pt x="173341" y="50453"/>
                      <a:pt x="87834" y="70230"/>
                      <a:pt x="109356" y="64413"/>
                    </a:cubicBezTo>
                    <a:cubicBezTo>
                      <a:pt x="130878" y="58596"/>
                      <a:pt x="316434" y="6826"/>
                      <a:pt x="322251" y="159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 54">
                <a:extLst>
                  <a:ext uri="{FF2B5EF4-FFF2-40B4-BE49-F238E27FC236}">
                    <a16:creationId xmlns:a16="http://schemas.microsoft.com/office/drawing/2014/main" id="{25A268C7-C971-C78E-36B4-E832E8F51227}"/>
                  </a:ext>
                </a:extLst>
              </p:cNvPr>
              <p:cNvSpPr/>
              <p:nvPr/>
            </p:nvSpPr>
            <p:spPr>
              <a:xfrm>
                <a:off x="2787732" y="6288666"/>
                <a:ext cx="274210" cy="124280"/>
              </a:xfrm>
              <a:custGeom>
                <a:avLst/>
                <a:gdLst>
                  <a:gd name="connsiteX0" fmla="*/ 839 w 274210"/>
                  <a:gd name="connsiteY0" fmla="*/ 452 h 124280"/>
                  <a:gd name="connsiteX1" fmla="*/ 157892 w 274210"/>
                  <a:gd name="connsiteY1" fmla="*/ 66763 h 124280"/>
                  <a:gd name="connsiteX2" fmla="*/ 269575 w 274210"/>
                  <a:gd name="connsiteY2" fmla="*/ 122604 h 124280"/>
                  <a:gd name="connsiteX3" fmla="*/ 231184 w 274210"/>
                  <a:gd name="connsiteY3" fmla="*/ 101664 h 124280"/>
                  <a:gd name="connsiteX4" fmla="*/ 839 w 274210"/>
                  <a:gd name="connsiteY4" fmla="*/ 452 h 124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4210" h="124280">
                    <a:moveTo>
                      <a:pt x="839" y="452"/>
                    </a:moveTo>
                    <a:cubicBezTo>
                      <a:pt x="-11376" y="-5365"/>
                      <a:pt x="113103" y="46404"/>
                      <a:pt x="157892" y="66763"/>
                    </a:cubicBezTo>
                    <a:cubicBezTo>
                      <a:pt x="202681" y="87122"/>
                      <a:pt x="257360" y="116787"/>
                      <a:pt x="269575" y="122604"/>
                    </a:cubicBezTo>
                    <a:cubicBezTo>
                      <a:pt x="281790" y="128421"/>
                      <a:pt x="270157" y="118533"/>
                      <a:pt x="231184" y="101664"/>
                    </a:cubicBezTo>
                    <a:lnTo>
                      <a:pt x="839" y="452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 55">
                <a:extLst>
                  <a:ext uri="{FF2B5EF4-FFF2-40B4-BE49-F238E27FC236}">
                    <a16:creationId xmlns:a16="http://schemas.microsoft.com/office/drawing/2014/main" id="{FC06D2B7-39F3-9756-EF72-D31AB595F1D9}"/>
                  </a:ext>
                </a:extLst>
              </p:cNvPr>
              <p:cNvSpPr/>
              <p:nvPr/>
            </p:nvSpPr>
            <p:spPr>
              <a:xfrm>
                <a:off x="2801099" y="6250213"/>
                <a:ext cx="265490" cy="141355"/>
              </a:xfrm>
              <a:custGeom>
                <a:avLst/>
                <a:gdLst>
                  <a:gd name="connsiteX0" fmla="*/ 1432 w 265490"/>
                  <a:gd name="connsiteY0" fmla="*/ 514 h 141355"/>
                  <a:gd name="connsiteX1" fmla="*/ 113115 w 265490"/>
                  <a:gd name="connsiteY1" fmla="*/ 59845 h 141355"/>
                  <a:gd name="connsiteX2" fmla="*/ 259698 w 265490"/>
                  <a:gd name="connsiteY2" fmla="*/ 140117 h 141355"/>
                  <a:gd name="connsiteX3" fmla="*/ 210837 w 265490"/>
                  <a:gd name="connsiteY3" fmla="*/ 101726 h 141355"/>
                  <a:gd name="connsiteX4" fmla="*/ 1432 w 265490"/>
                  <a:gd name="connsiteY4" fmla="*/ 514 h 141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490" h="141355">
                    <a:moveTo>
                      <a:pt x="1432" y="514"/>
                    </a:moveTo>
                    <a:cubicBezTo>
                      <a:pt x="-14855" y="-6466"/>
                      <a:pt x="113115" y="59845"/>
                      <a:pt x="113115" y="59845"/>
                    </a:cubicBezTo>
                    <a:cubicBezTo>
                      <a:pt x="156159" y="83112"/>
                      <a:pt x="243411" y="133137"/>
                      <a:pt x="259698" y="140117"/>
                    </a:cubicBezTo>
                    <a:cubicBezTo>
                      <a:pt x="275985" y="147097"/>
                      <a:pt x="257371" y="123248"/>
                      <a:pt x="210837" y="101726"/>
                    </a:cubicBezTo>
                    <a:cubicBezTo>
                      <a:pt x="164303" y="80204"/>
                      <a:pt x="17719" y="7494"/>
                      <a:pt x="1432" y="51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 56">
                <a:extLst>
                  <a:ext uri="{FF2B5EF4-FFF2-40B4-BE49-F238E27FC236}">
                    <a16:creationId xmlns:a16="http://schemas.microsoft.com/office/drawing/2014/main" id="{1E6E20FE-D740-006E-888E-2121F8C94927}"/>
                  </a:ext>
                </a:extLst>
              </p:cNvPr>
              <p:cNvSpPr/>
              <p:nvPr/>
            </p:nvSpPr>
            <p:spPr>
              <a:xfrm>
                <a:off x="2868448" y="6163321"/>
                <a:ext cx="219264" cy="228359"/>
              </a:xfrm>
              <a:custGeom>
                <a:avLst/>
                <a:gdLst>
                  <a:gd name="connsiteX0" fmla="*/ 395 w 219264"/>
                  <a:gd name="connsiteY0" fmla="*/ 154 h 228359"/>
                  <a:gd name="connsiteX1" fmla="*/ 150468 w 219264"/>
                  <a:gd name="connsiteY1" fmla="*/ 153717 h 228359"/>
                  <a:gd name="connsiteX2" fmla="*/ 216779 w 219264"/>
                  <a:gd name="connsiteY2" fmla="*/ 227009 h 228359"/>
                  <a:gd name="connsiteX3" fmla="*/ 195839 w 219264"/>
                  <a:gd name="connsiteY3" fmla="*/ 195598 h 228359"/>
                  <a:gd name="connsiteX4" fmla="*/ 108587 w 219264"/>
                  <a:gd name="connsiteY4" fmla="*/ 125797 h 228359"/>
                  <a:gd name="connsiteX5" fmla="*/ 395 w 219264"/>
                  <a:gd name="connsiteY5" fmla="*/ 154 h 228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264" h="228359">
                    <a:moveTo>
                      <a:pt x="395" y="154"/>
                    </a:moveTo>
                    <a:cubicBezTo>
                      <a:pt x="7375" y="4807"/>
                      <a:pt x="114404" y="115908"/>
                      <a:pt x="150468" y="153717"/>
                    </a:cubicBezTo>
                    <a:cubicBezTo>
                      <a:pt x="186532" y="191526"/>
                      <a:pt x="209217" y="220029"/>
                      <a:pt x="216779" y="227009"/>
                    </a:cubicBezTo>
                    <a:cubicBezTo>
                      <a:pt x="224341" y="233989"/>
                      <a:pt x="213871" y="212467"/>
                      <a:pt x="195839" y="195598"/>
                    </a:cubicBezTo>
                    <a:cubicBezTo>
                      <a:pt x="177807" y="178729"/>
                      <a:pt x="136508" y="154299"/>
                      <a:pt x="108587" y="125797"/>
                    </a:cubicBezTo>
                    <a:cubicBezTo>
                      <a:pt x="80666" y="97295"/>
                      <a:pt x="-6585" y="-4499"/>
                      <a:pt x="395" y="15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 57">
                <a:extLst>
                  <a:ext uri="{FF2B5EF4-FFF2-40B4-BE49-F238E27FC236}">
                    <a16:creationId xmlns:a16="http://schemas.microsoft.com/office/drawing/2014/main" id="{4105FF2A-065F-C9FD-2473-BD6FE70C81E4}"/>
                  </a:ext>
                </a:extLst>
              </p:cNvPr>
              <p:cNvSpPr/>
              <p:nvPr/>
            </p:nvSpPr>
            <p:spPr>
              <a:xfrm>
                <a:off x="2896171" y="6131715"/>
                <a:ext cx="202543" cy="253864"/>
              </a:xfrm>
              <a:custGeom>
                <a:avLst/>
                <a:gdLst>
                  <a:gd name="connsiteX0" fmla="*/ 592 w 202543"/>
                  <a:gd name="connsiteY0" fmla="*/ 349 h 253864"/>
                  <a:gd name="connsiteX1" fmla="*/ 119255 w 202543"/>
                  <a:gd name="connsiteY1" fmla="*/ 146932 h 253864"/>
                  <a:gd name="connsiteX2" fmla="*/ 199527 w 202543"/>
                  <a:gd name="connsiteY2" fmla="*/ 251635 h 253864"/>
                  <a:gd name="connsiteX3" fmla="*/ 175096 w 202543"/>
                  <a:gd name="connsiteY3" fmla="*/ 209754 h 253864"/>
                  <a:gd name="connsiteX4" fmla="*/ 77374 w 202543"/>
                  <a:gd name="connsiteY4" fmla="*/ 108541 h 253864"/>
                  <a:gd name="connsiteX5" fmla="*/ 592 w 202543"/>
                  <a:gd name="connsiteY5" fmla="*/ 349 h 253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543" h="253864">
                    <a:moveTo>
                      <a:pt x="592" y="349"/>
                    </a:moveTo>
                    <a:cubicBezTo>
                      <a:pt x="7572" y="6747"/>
                      <a:pt x="86099" y="105051"/>
                      <a:pt x="119255" y="146932"/>
                    </a:cubicBezTo>
                    <a:cubicBezTo>
                      <a:pt x="152411" y="188813"/>
                      <a:pt x="190220" y="241165"/>
                      <a:pt x="199527" y="251635"/>
                    </a:cubicBezTo>
                    <a:cubicBezTo>
                      <a:pt x="208834" y="262105"/>
                      <a:pt x="195455" y="233603"/>
                      <a:pt x="175096" y="209754"/>
                    </a:cubicBezTo>
                    <a:cubicBezTo>
                      <a:pt x="154737" y="185905"/>
                      <a:pt x="104713" y="139952"/>
                      <a:pt x="77374" y="108541"/>
                    </a:cubicBezTo>
                    <a:cubicBezTo>
                      <a:pt x="50035" y="77130"/>
                      <a:pt x="-6388" y="-6049"/>
                      <a:pt x="592" y="34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 58">
                <a:extLst>
                  <a:ext uri="{FF2B5EF4-FFF2-40B4-BE49-F238E27FC236}">
                    <a16:creationId xmlns:a16="http://schemas.microsoft.com/office/drawing/2014/main" id="{EBBCB30F-F832-4622-D979-8D4BD47A4BEE}"/>
                  </a:ext>
                </a:extLst>
              </p:cNvPr>
              <p:cNvSpPr/>
              <p:nvPr/>
            </p:nvSpPr>
            <p:spPr>
              <a:xfrm>
                <a:off x="3014592" y="6071438"/>
                <a:ext cx="100484" cy="281981"/>
              </a:xfrm>
              <a:custGeom>
                <a:avLst/>
                <a:gdLst>
                  <a:gd name="connsiteX0" fmla="*/ 834 w 100484"/>
                  <a:gd name="connsiteY0" fmla="*/ 1295 h 281981"/>
                  <a:gd name="connsiteX1" fmla="*/ 42715 w 100484"/>
                  <a:gd name="connsiteY1" fmla="*/ 144388 h 281981"/>
                  <a:gd name="connsiteX2" fmla="*/ 98556 w 100484"/>
                  <a:gd name="connsiteY2" fmla="*/ 277011 h 281981"/>
                  <a:gd name="connsiteX3" fmla="*/ 81106 w 100484"/>
                  <a:gd name="connsiteY3" fmla="*/ 231640 h 281981"/>
                  <a:gd name="connsiteX4" fmla="*/ 834 w 100484"/>
                  <a:gd name="connsiteY4" fmla="*/ 1295 h 281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484" h="281981">
                    <a:moveTo>
                      <a:pt x="834" y="1295"/>
                    </a:moveTo>
                    <a:cubicBezTo>
                      <a:pt x="-5564" y="-13247"/>
                      <a:pt x="26428" y="98435"/>
                      <a:pt x="42715" y="144388"/>
                    </a:cubicBezTo>
                    <a:cubicBezTo>
                      <a:pt x="59002" y="190341"/>
                      <a:pt x="92158" y="262469"/>
                      <a:pt x="98556" y="277011"/>
                    </a:cubicBezTo>
                    <a:cubicBezTo>
                      <a:pt x="104954" y="291553"/>
                      <a:pt x="94485" y="273521"/>
                      <a:pt x="81106" y="231640"/>
                    </a:cubicBezTo>
                    <a:cubicBezTo>
                      <a:pt x="67727" y="189759"/>
                      <a:pt x="7232" y="15837"/>
                      <a:pt x="834" y="129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 59">
                <a:extLst>
                  <a:ext uri="{FF2B5EF4-FFF2-40B4-BE49-F238E27FC236}">
                    <a16:creationId xmlns:a16="http://schemas.microsoft.com/office/drawing/2014/main" id="{7DC0201A-974B-B318-008B-22EE9A2A18B0}"/>
                  </a:ext>
                </a:extLst>
              </p:cNvPr>
              <p:cNvSpPr/>
              <p:nvPr/>
            </p:nvSpPr>
            <p:spPr>
              <a:xfrm>
                <a:off x="2994428" y="6100428"/>
                <a:ext cx="94404" cy="223830"/>
              </a:xfrm>
              <a:custGeom>
                <a:avLst/>
                <a:gdLst>
                  <a:gd name="connsiteX0" fmla="*/ 57 w 94404"/>
                  <a:gd name="connsiteY0" fmla="*/ 225 h 223830"/>
                  <a:gd name="connsiteX1" fmla="*/ 52409 w 94404"/>
                  <a:gd name="connsiteY1" fmla="*/ 101438 h 223830"/>
                  <a:gd name="connsiteX2" fmla="*/ 94290 w 94404"/>
                  <a:gd name="connsiteY2" fmla="*/ 223590 h 223830"/>
                  <a:gd name="connsiteX3" fmla="*/ 62879 w 94404"/>
                  <a:gd name="connsiteY3" fmla="*/ 129358 h 223830"/>
                  <a:gd name="connsiteX4" fmla="*/ 57 w 94404"/>
                  <a:gd name="connsiteY4" fmla="*/ 225 h 223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404" h="223830">
                    <a:moveTo>
                      <a:pt x="57" y="225"/>
                    </a:moveTo>
                    <a:cubicBezTo>
                      <a:pt x="-1688" y="-4428"/>
                      <a:pt x="36704" y="64211"/>
                      <a:pt x="52409" y="101438"/>
                    </a:cubicBezTo>
                    <a:cubicBezTo>
                      <a:pt x="68114" y="138665"/>
                      <a:pt x="92545" y="218937"/>
                      <a:pt x="94290" y="223590"/>
                    </a:cubicBezTo>
                    <a:cubicBezTo>
                      <a:pt x="96035" y="228243"/>
                      <a:pt x="77421" y="164259"/>
                      <a:pt x="62879" y="129358"/>
                    </a:cubicBezTo>
                    <a:cubicBezTo>
                      <a:pt x="48337" y="94457"/>
                      <a:pt x="1802" y="4878"/>
                      <a:pt x="57" y="22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 60">
                <a:extLst>
                  <a:ext uri="{FF2B5EF4-FFF2-40B4-BE49-F238E27FC236}">
                    <a16:creationId xmlns:a16="http://schemas.microsoft.com/office/drawing/2014/main" id="{63E948DE-E995-EEC6-7190-0CE71A1CE965}"/>
                  </a:ext>
                </a:extLst>
              </p:cNvPr>
              <p:cNvSpPr/>
              <p:nvPr/>
            </p:nvSpPr>
            <p:spPr>
              <a:xfrm>
                <a:off x="3007396" y="6107084"/>
                <a:ext cx="346148" cy="102025"/>
              </a:xfrm>
              <a:custGeom>
                <a:avLst/>
                <a:gdLst>
                  <a:gd name="connsiteX0" fmla="*/ 1050 w 346148"/>
                  <a:gd name="connsiteY0" fmla="*/ 31960 h 102025"/>
                  <a:gd name="connsiteX1" fmla="*/ 116222 w 346148"/>
                  <a:gd name="connsiteY1" fmla="*/ 31960 h 102025"/>
                  <a:gd name="connsiteX2" fmla="*/ 179044 w 346148"/>
                  <a:gd name="connsiteY2" fmla="*/ 35450 h 102025"/>
                  <a:gd name="connsiteX3" fmla="*/ 343077 w 346148"/>
                  <a:gd name="connsiteY3" fmla="*/ 101762 h 102025"/>
                  <a:gd name="connsiteX4" fmla="*/ 276766 w 346148"/>
                  <a:gd name="connsiteY4" fmla="*/ 56391 h 102025"/>
                  <a:gd name="connsiteX5" fmla="*/ 161593 w 346148"/>
                  <a:gd name="connsiteY5" fmla="*/ 550 h 102025"/>
                  <a:gd name="connsiteX6" fmla="*/ 189514 w 346148"/>
                  <a:gd name="connsiteY6" fmla="*/ 28470 h 102025"/>
                  <a:gd name="connsiteX7" fmla="*/ 1050 w 346148"/>
                  <a:gd name="connsiteY7" fmla="*/ 31960 h 102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6148" h="102025">
                    <a:moveTo>
                      <a:pt x="1050" y="31960"/>
                    </a:moveTo>
                    <a:cubicBezTo>
                      <a:pt x="-11165" y="32542"/>
                      <a:pt x="86556" y="31378"/>
                      <a:pt x="116222" y="31960"/>
                    </a:cubicBezTo>
                    <a:cubicBezTo>
                      <a:pt x="145888" y="32542"/>
                      <a:pt x="141235" y="23816"/>
                      <a:pt x="179044" y="35450"/>
                    </a:cubicBezTo>
                    <a:cubicBezTo>
                      <a:pt x="216853" y="47084"/>
                      <a:pt x="326790" y="98272"/>
                      <a:pt x="343077" y="101762"/>
                    </a:cubicBezTo>
                    <a:cubicBezTo>
                      <a:pt x="359364" y="105252"/>
                      <a:pt x="307013" y="73260"/>
                      <a:pt x="276766" y="56391"/>
                    </a:cubicBezTo>
                    <a:cubicBezTo>
                      <a:pt x="246519" y="39522"/>
                      <a:pt x="176135" y="5203"/>
                      <a:pt x="161593" y="550"/>
                    </a:cubicBezTo>
                    <a:cubicBezTo>
                      <a:pt x="147051" y="-4104"/>
                      <a:pt x="215108" y="22072"/>
                      <a:pt x="189514" y="28470"/>
                    </a:cubicBezTo>
                    <a:cubicBezTo>
                      <a:pt x="163920" y="34868"/>
                      <a:pt x="13265" y="31378"/>
                      <a:pt x="1050" y="3196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 61">
                <a:extLst>
                  <a:ext uri="{FF2B5EF4-FFF2-40B4-BE49-F238E27FC236}">
                    <a16:creationId xmlns:a16="http://schemas.microsoft.com/office/drawing/2014/main" id="{79EDBAA1-E246-65C3-6806-95B1D9A4E3D6}"/>
                  </a:ext>
                </a:extLst>
              </p:cNvPr>
              <p:cNvSpPr/>
              <p:nvPr/>
            </p:nvSpPr>
            <p:spPr>
              <a:xfrm>
                <a:off x="2976943" y="6125084"/>
                <a:ext cx="245835" cy="18295"/>
              </a:xfrm>
              <a:custGeom>
                <a:avLst/>
                <a:gdLst>
                  <a:gd name="connsiteX0" fmla="*/ 92 w 245835"/>
                  <a:gd name="connsiteY0" fmla="*/ 13960 h 18295"/>
                  <a:gd name="connsiteX1" fmla="*/ 230437 w 245835"/>
                  <a:gd name="connsiteY1" fmla="*/ 17450 h 18295"/>
                  <a:gd name="connsiteX2" fmla="*/ 202517 w 245835"/>
                  <a:gd name="connsiteY2" fmla="*/ 0 h 18295"/>
                  <a:gd name="connsiteX3" fmla="*/ 92 w 245835"/>
                  <a:gd name="connsiteY3" fmla="*/ 13960 h 18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835" h="18295">
                    <a:moveTo>
                      <a:pt x="92" y="13960"/>
                    </a:moveTo>
                    <a:cubicBezTo>
                      <a:pt x="4745" y="16868"/>
                      <a:pt x="196700" y="19777"/>
                      <a:pt x="230437" y="17450"/>
                    </a:cubicBezTo>
                    <a:cubicBezTo>
                      <a:pt x="264174" y="15123"/>
                      <a:pt x="236836" y="0"/>
                      <a:pt x="202517" y="0"/>
                    </a:cubicBezTo>
                    <a:cubicBezTo>
                      <a:pt x="168198" y="0"/>
                      <a:pt x="-4561" y="11052"/>
                      <a:pt x="92" y="1396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 62">
                <a:extLst>
                  <a:ext uri="{FF2B5EF4-FFF2-40B4-BE49-F238E27FC236}">
                    <a16:creationId xmlns:a16="http://schemas.microsoft.com/office/drawing/2014/main" id="{E6A805D5-680A-FE3B-2EC1-D713C552F49E}"/>
                  </a:ext>
                </a:extLst>
              </p:cNvPr>
              <p:cNvSpPr/>
              <p:nvPr/>
            </p:nvSpPr>
            <p:spPr>
              <a:xfrm>
                <a:off x="3135988" y="6103059"/>
                <a:ext cx="26171" cy="217670"/>
              </a:xfrm>
              <a:custGeom>
                <a:avLst/>
                <a:gdLst>
                  <a:gd name="connsiteX0" fmla="*/ 26021 w 26171"/>
                  <a:gd name="connsiteY0" fmla="*/ 1085 h 217670"/>
                  <a:gd name="connsiteX1" fmla="*/ 12061 w 26171"/>
                  <a:gd name="connsiteY1" fmla="*/ 161628 h 217670"/>
                  <a:gd name="connsiteX2" fmla="*/ 15551 w 26171"/>
                  <a:gd name="connsiteY2" fmla="*/ 217469 h 217670"/>
                  <a:gd name="connsiteX3" fmla="*/ 8571 w 26171"/>
                  <a:gd name="connsiteY3" fmla="*/ 175588 h 217670"/>
                  <a:gd name="connsiteX4" fmla="*/ 1591 w 26171"/>
                  <a:gd name="connsiteY4" fmla="*/ 60416 h 217670"/>
                  <a:gd name="connsiteX5" fmla="*/ 1591 w 26171"/>
                  <a:gd name="connsiteY5" fmla="*/ 88336 h 217670"/>
                  <a:gd name="connsiteX6" fmla="*/ 26021 w 26171"/>
                  <a:gd name="connsiteY6" fmla="*/ 1085 h 217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171" h="217670">
                    <a:moveTo>
                      <a:pt x="26021" y="1085"/>
                    </a:moveTo>
                    <a:cubicBezTo>
                      <a:pt x="27766" y="13300"/>
                      <a:pt x="13806" y="125564"/>
                      <a:pt x="12061" y="161628"/>
                    </a:cubicBezTo>
                    <a:cubicBezTo>
                      <a:pt x="10316" y="197692"/>
                      <a:pt x="16133" y="215142"/>
                      <a:pt x="15551" y="217469"/>
                    </a:cubicBezTo>
                    <a:cubicBezTo>
                      <a:pt x="14969" y="219796"/>
                      <a:pt x="10898" y="201764"/>
                      <a:pt x="8571" y="175588"/>
                    </a:cubicBezTo>
                    <a:cubicBezTo>
                      <a:pt x="6244" y="149413"/>
                      <a:pt x="2754" y="74958"/>
                      <a:pt x="1591" y="60416"/>
                    </a:cubicBezTo>
                    <a:cubicBezTo>
                      <a:pt x="428" y="45874"/>
                      <a:pt x="-1317" y="92989"/>
                      <a:pt x="1591" y="88336"/>
                    </a:cubicBezTo>
                    <a:cubicBezTo>
                      <a:pt x="4499" y="83683"/>
                      <a:pt x="24276" y="-11130"/>
                      <a:pt x="26021" y="108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 191">
                <a:extLst>
                  <a:ext uri="{FF2B5EF4-FFF2-40B4-BE49-F238E27FC236}">
                    <a16:creationId xmlns:a16="http://schemas.microsoft.com/office/drawing/2014/main" id="{3D548191-0071-7588-A529-BA03FD54FCDC}"/>
                  </a:ext>
                </a:extLst>
              </p:cNvPr>
              <p:cNvSpPr/>
              <p:nvPr/>
            </p:nvSpPr>
            <p:spPr>
              <a:xfrm>
                <a:off x="3125800" y="6078646"/>
                <a:ext cx="29359" cy="243329"/>
              </a:xfrm>
              <a:custGeom>
                <a:avLst/>
                <a:gdLst>
                  <a:gd name="connsiteX0" fmla="*/ 29229 w 29359"/>
                  <a:gd name="connsiteY0" fmla="*/ 1067 h 243329"/>
                  <a:gd name="connsiteX1" fmla="*/ 11779 w 29359"/>
                  <a:gd name="connsiteY1" fmla="*/ 91809 h 243329"/>
                  <a:gd name="connsiteX2" fmla="*/ 11779 w 29359"/>
                  <a:gd name="connsiteY2" fmla="*/ 238392 h 243329"/>
                  <a:gd name="connsiteX3" fmla="*/ 1308 w 29359"/>
                  <a:gd name="connsiteY3" fmla="*/ 203491 h 243329"/>
                  <a:gd name="connsiteX4" fmla="*/ 1308 w 29359"/>
                  <a:gd name="connsiteY4" fmla="*/ 151140 h 243329"/>
                  <a:gd name="connsiteX5" fmla="*/ 29229 w 29359"/>
                  <a:gd name="connsiteY5" fmla="*/ 1067 h 243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359" h="243329">
                    <a:moveTo>
                      <a:pt x="29229" y="1067"/>
                    </a:moveTo>
                    <a:cubicBezTo>
                      <a:pt x="30974" y="-8822"/>
                      <a:pt x="14687" y="52255"/>
                      <a:pt x="11779" y="91809"/>
                    </a:cubicBezTo>
                    <a:cubicBezTo>
                      <a:pt x="8871" y="131363"/>
                      <a:pt x="13524" y="219778"/>
                      <a:pt x="11779" y="238392"/>
                    </a:cubicBezTo>
                    <a:cubicBezTo>
                      <a:pt x="10034" y="257006"/>
                      <a:pt x="3053" y="218033"/>
                      <a:pt x="1308" y="203491"/>
                    </a:cubicBezTo>
                    <a:cubicBezTo>
                      <a:pt x="-437" y="188949"/>
                      <a:pt x="-437" y="177897"/>
                      <a:pt x="1308" y="151140"/>
                    </a:cubicBezTo>
                    <a:cubicBezTo>
                      <a:pt x="3053" y="124383"/>
                      <a:pt x="27484" y="10956"/>
                      <a:pt x="29229" y="106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" name="フリーフォーム 192">
                <a:extLst>
                  <a:ext uri="{FF2B5EF4-FFF2-40B4-BE49-F238E27FC236}">
                    <a16:creationId xmlns:a16="http://schemas.microsoft.com/office/drawing/2014/main" id="{5F5CDB81-9173-60EC-ED2F-64C0DC3F7C06}"/>
                  </a:ext>
                </a:extLst>
              </p:cNvPr>
              <p:cNvSpPr/>
              <p:nvPr/>
            </p:nvSpPr>
            <p:spPr>
              <a:xfrm>
                <a:off x="3189016" y="6120646"/>
                <a:ext cx="114435" cy="190148"/>
              </a:xfrm>
              <a:custGeom>
                <a:avLst/>
                <a:gdLst>
                  <a:gd name="connsiteX0" fmla="*/ 112596 w 114435"/>
                  <a:gd name="connsiteY0" fmla="*/ 4438 h 190148"/>
                  <a:gd name="connsiteX1" fmla="*/ 914 w 114435"/>
                  <a:gd name="connsiteY1" fmla="*/ 189412 h 190148"/>
                  <a:gd name="connsiteX2" fmla="*/ 63735 w 114435"/>
                  <a:gd name="connsiteY2" fmla="*/ 67259 h 190148"/>
                  <a:gd name="connsiteX3" fmla="*/ 112596 w 114435"/>
                  <a:gd name="connsiteY3" fmla="*/ 4438 h 190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435" h="190148">
                    <a:moveTo>
                      <a:pt x="112596" y="4438"/>
                    </a:moveTo>
                    <a:cubicBezTo>
                      <a:pt x="102126" y="24797"/>
                      <a:pt x="9057" y="178942"/>
                      <a:pt x="914" y="189412"/>
                    </a:cubicBezTo>
                    <a:cubicBezTo>
                      <a:pt x="-7229" y="199882"/>
                      <a:pt x="41050" y="95761"/>
                      <a:pt x="63735" y="67259"/>
                    </a:cubicBezTo>
                    <a:cubicBezTo>
                      <a:pt x="86420" y="38757"/>
                      <a:pt x="123066" y="-15921"/>
                      <a:pt x="112596" y="443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" name="フリーフォーム 193">
                <a:extLst>
                  <a:ext uri="{FF2B5EF4-FFF2-40B4-BE49-F238E27FC236}">
                    <a16:creationId xmlns:a16="http://schemas.microsoft.com/office/drawing/2014/main" id="{608A1906-8528-D133-C66F-78255EF0906D}"/>
                  </a:ext>
                </a:extLst>
              </p:cNvPr>
              <p:cNvSpPr/>
              <p:nvPr/>
            </p:nvSpPr>
            <p:spPr>
              <a:xfrm>
                <a:off x="3192276" y="6074319"/>
                <a:ext cx="85301" cy="240350"/>
              </a:xfrm>
              <a:custGeom>
                <a:avLst/>
                <a:gdLst>
                  <a:gd name="connsiteX0" fmla="*/ 84906 w 85301"/>
                  <a:gd name="connsiteY0" fmla="*/ 1904 h 240350"/>
                  <a:gd name="connsiteX1" fmla="*/ 1144 w 85301"/>
                  <a:gd name="connsiteY1" fmla="*/ 239229 h 240350"/>
                  <a:gd name="connsiteX2" fmla="*/ 36045 w 85301"/>
                  <a:gd name="connsiteY2" fmla="*/ 92646 h 240350"/>
                  <a:gd name="connsiteX3" fmla="*/ 32555 w 85301"/>
                  <a:gd name="connsiteY3" fmla="*/ 124057 h 240350"/>
                  <a:gd name="connsiteX4" fmla="*/ 84906 w 85301"/>
                  <a:gd name="connsiteY4" fmla="*/ 1904 h 240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5301" h="240350">
                    <a:moveTo>
                      <a:pt x="84906" y="1904"/>
                    </a:moveTo>
                    <a:cubicBezTo>
                      <a:pt x="79671" y="21099"/>
                      <a:pt x="9287" y="224105"/>
                      <a:pt x="1144" y="239229"/>
                    </a:cubicBezTo>
                    <a:cubicBezTo>
                      <a:pt x="-6999" y="254353"/>
                      <a:pt x="30810" y="111841"/>
                      <a:pt x="36045" y="92646"/>
                    </a:cubicBezTo>
                    <a:cubicBezTo>
                      <a:pt x="41280" y="73451"/>
                      <a:pt x="23248" y="133364"/>
                      <a:pt x="32555" y="124057"/>
                    </a:cubicBezTo>
                    <a:cubicBezTo>
                      <a:pt x="41862" y="114750"/>
                      <a:pt x="90141" y="-17291"/>
                      <a:pt x="84906" y="190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フリーフォーム 194">
                <a:extLst>
                  <a:ext uri="{FF2B5EF4-FFF2-40B4-BE49-F238E27FC236}">
                    <a16:creationId xmlns:a16="http://schemas.microsoft.com/office/drawing/2014/main" id="{46D7BBE3-849A-D3E1-9AD3-84387B336CCC}"/>
                  </a:ext>
                </a:extLst>
              </p:cNvPr>
              <p:cNvSpPr/>
              <p:nvPr/>
            </p:nvSpPr>
            <p:spPr>
              <a:xfrm>
                <a:off x="3220996" y="6162722"/>
                <a:ext cx="221661" cy="197379"/>
              </a:xfrm>
              <a:custGeom>
                <a:avLst/>
                <a:gdLst>
                  <a:gd name="connsiteX0" fmla="*/ 220219 w 221661"/>
                  <a:gd name="connsiteY0" fmla="*/ 753 h 197379"/>
                  <a:gd name="connsiteX1" fmla="*/ 344 w 221661"/>
                  <a:gd name="connsiteY1" fmla="*/ 196197 h 197379"/>
                  <a:gd name="connsiteX2" fmla="*/ 167868 w 221661"/>
                  <a:gd name="connsiteY2" fmla="*/ 84515 h 197379"/>
                  <a:gd name="connsiteX3" fmla="*/ 98067 w 221661"/>
                  <a:gd name="connsiteY3" fmla="*/ 126396 h 197379"/>
                  <a:gd name="connsiteX4" fmla="*/ 220219 w 221661"/>
                  <a:gd name="connsiteY4" fmla="*/ 753 h 197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661" h="197379">
                    <a:moveTo>
                      <a:pt x="220219" y="753"/>
                    </a:moveTo>
                    <a:cubicBezTo>
                      <a:pt x="203932" y="12387"/>
                      <a:pt x="9069" y="182237"/>
                      <a:pt x="344" y="196197"/>
                    </a:cubicBezTo>
                    <a:cubicBezTo>
                      <a:pt x="-8381" y="210157"/>
                      <a:pt x="151581" y="96149"/>
                      <a:pt x="167868" y="84515"/>
                    </a:cubicBezTo>
                    <a:cubicBezTo>
                      <a:pt x="184155" y="72882"/>
                      <a:pt x="86433" y="136866"/>
                      <a:pt x="98067" y="126396"/>
                    </a:cubicBezTo>
                    <a:cubicBezTo>
                      <a:pt x="109701" y="115926"/>
                      <a:pt x="236506" y="-10881"/>
                      <a:pt x="220219" y="75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" name="フリーフォーム 195">
                <a:extLst>
                  <a:ext uri="{FF2B5EF4-FFF2-40B4-BE49-F238E27FC236}">
                    <a16:creationId xmlns:a16="http://schemas.microsoft.com/office/drawing/2014/main" id="{94A52864-8FC9-7C58-9F3D-A110B8C94427}"/>
                  </a:ext>
                </a:extLst>
              </p:cNvPr>
              <p:cNvSpPr/>
              <p:nvPr/>
            </p:nvSpPr>
            <p:spPr>
              <a:xfrm>
                <a:off x="3228262" y="6128051"/>
                <a:ext cx="199097" cy="202282"/>
              </a:xfrm>
              <a:custGeom>
                <a:avLst/>
                <a:gdLst>
                  <a:gd name="connsiteX0" fmla="*/ 198993 w 199097"/>
                  <a:gd name="connsiteY0" fmla="*/ 523 h 202282"/>
                  <a:gd name="connsiteX1" fmla="*/ 3549 w 199097"/>
                  <a:gd name="connsiteY1" fmla="*/ 199457 h 202282"/>
                  <a:gd name="connsiteX2" fmla="*/ 69860 w 199097"/>
                  <a:gd name="connsiteY2" fmla="*/ 119186 h 202282"/>
                  <a:gd name="connsiteX3" fmla="*/ 31469 w 199097"/>
                  <a:gd name="connsiteY3" fmla="*/ 140126 h 202282"/>
                  <a:gd name="connsiteX4" fmla="*/ 198993 w 199097"/>
                  <a:gd name="connsiteY4" fmla="*/ 523 h 202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097" h="202282">
                    <a:moveTo>
                      <a:pt x="198993" y="523"/>
                    </a:moveTo>
                    <a:cubicBezTo>
                      <a:pt x="194340" y="10411"/>
                      <a:pt x="25071" y="179680"/>
                      <a:pt x="3549" y="199457"/>
                    </a:cubicBezTo>
                    <a:cubicBezTo>
                      <a:pt x="-17973" y="219234"/>
                      <a:pt x="65207" y="129074"/>
                      <a:pt x="69860" y="119186"/>
                    </a:cubicBezTo>
                    <a:cubicBezTo>
                      <a:pt x="74513" y="109298"/>
                      <a:pt x="11692" y="156413"/>
                      <a:pt x="31469" y="140126"/>
                    </a:cubicBezTo>
                    <a:cubicBezTo>
                      <a:pt x="51246" y="123839"/>
                      <a:pt x="203646" y="-9365"/>
                      <a:pt x="198993" y="52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" name="フリーフォーム 196">
                <a:extLst>
                  <a:ext uri="{FF2B5EF4-FFF2-40B4-BE49-F238E27FC236}">
                    <a16:creationId xmlns:a16="http://schemas.microsoft.com/office/drawing/2014/main" id="{58B2673E-2808-154F-45AC-681F1B76A8E5}"/>
                  </a:ext>
                </a:extLst>
              </p:cNvPr>
              <p:cNvSpPr/>
              <p:nvPr/>
            </p:nvSpPr>
            <p:spPr>
              <a:xfrm>
                <a:off x="3194414" y="6285058"/>
                <a:ext cx="328920" cy="131311"/>
              </a:xfrm>
              <a:custGeom>
                <a:avLst/>
                <a:gdLst>
                  <a:gd name="connsiteX0" fmla="*/ 327073 w 328920"/>
                  <a:gd name="connsiteY0" fmla="*/ 569 h 131311"/>
                  <a:gd name="connsiteX1" fmla="*/ 131629 w 328920"/>
                  <a:gd name="connsiteY1" fmla="*/ 84331 h 131311"/>
                  <a:gd name="connsiteX2" fmla="*/ 5986 w 328920"/>
                  <a:gd name="connsiteY2" fmla="*/ 129702 h 131311"/>
                  <a:gd name="connsiteX3" fmla="*/ 327073 w 328920"/>
                  <a:gd name="connsiteY3" fmla="*/ 569 h 131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920" h="131311">
                    <a:moveTo>
                      <a:pt x="327073" y="569"/>
                    </a:moveTo>
                    <a:cubicBezTo>
                      <a:pt x="348013" y="-6993"/>
                      <a:pt x="185143" y="62809"/>
                      <a:pt x="131629" y="84331"/>
                    </a:cubicBezTo>
                    <a:cubicBezTo>
                      <a:pt x="78115" y="105853"/>
                      <a:pt x="-26006" y="139009"/>
                      <a:pt x="5986" y="129702"/>
                    </a:cubicBezTo>
                    <a:cubicBezTo>
                      <a:pt x="37978" y="120395"/>
                      <a:pt x="306133" y="8131"/>
                      <a:pt x="327073" y="56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" name="フリーフォーム 197">
                <a:extLst>
                  <a:ext uri="{FF2B5EF4-FFF2-40B4-BE49-F238E27FC236}">
                    <a16:creationId xmlns:a16="http://schemas.microsoft.com/office/drawing/2014/main" id="{09448CC3-6B02-870A-1EED-F3086DF7A687}"/>
                  </a:ext>
                </a:extLst>
              </p:cNvPr>
              <p:cNvSpPr/>
              <p:nvPr/>
            </p:nvSpPr>
            <p:spPr>
              <a:xfrm>
                <a:off x="3238023" y="6232869"/>
                <a:ext cx="280301" cy="148133"/>
              </a:xfrm>
              <a:custGeom>
                <a:avLst/>
                <a:gdLst>
                  <a:gd name="connsiteX0" fmla="*/ 279974 w 280301"/>
                  <a:gd name="connsiteY0" fmla="*/ 407 h 148133"/>
                  <a:gd name="connsiteX1" fmla="*/ 768 w 280301"/>
                  <a:gd name="connsiteY1" fmla="*/ 146991 h 148133"/>
                  <a:gd name="connsiteX2" fmla="*/ 192722 w 280301"/>
                  <a:gd name="connsiteY2" fmla="*/ 70209 h 148133"/>
                  <a:gd name="connsiteX3" fmla="*/ 60099 w 280301"/>
                  <a:gd name="connsiteY3" fmla="*/ 101620 h 148133"/>
                  <a:gd name="connsiteX4" fmla="*/ 279974 w 280301"/>
                  <a:gd name="connsiteY4" fmla="*/ 407 h 148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0301" h="148133">
                    <a:moveTo>
                      <a:pt x="279974" y="407"/>
                    </a:moveTo>
                    <a:cubicBezTo>
                      <a:pt x="270085" y="7969"/>
                      <a:pt x="15310" y="135357"/>
                      <a:pt x="768" y="146991"/>
                    </a:cubicBezTo>
                    <a:cubicBezTo>
                      <a:pt x="-13774" y="158625"/>
                      <a:pt x="182833" y="77771"/>
                      <a:pt x="192722" y="70209"/>
                    </a:cubicBezTo>
                    <a:cubicBezTo>
                      <a:pt x="202610" y="62647"/>
                      <a:pt x="47884" y="110345"/>
                      <a:pt x="60099" y="101620"/>
                    </a:cubicBezTo>
                    <a:cubicBezTo>
                      <a:pt x="72314" y="92895"/>
                      <a:pt x="289863" y="-7155"/>
                      <a:pt x="279974" y="40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 198">
                <a:extLst>
                  <a:ext uri="{FF2B5EF4-FFF2-40B4-BE49-F238E27FC236}">
                    <a16:creationId xmlns:a16="http://schemas.microsoft.com/office/drawing/2014/main" id="{3B121AFB-08A7-68FD-9CFD-6DB70BA516CA}"/>
                  </a:ext>
                </a:extLst>
              </p:cNvPr>
              <p:cNvSpPr/>
              <p:nvPr/>
            </p:nvSpPr>
            <p:spPr>
              <a:xfrm>
                <a:off x="2941581" y="6393806"/>
                <a:ext cx="25161" cy="685559"/>
              </a:xfrm>
              <a:custGeom>
                <a:avLst/>
                <a:gdLst>
                  <a:gd name="connsiteX0" fmla="*/ 11024 w 25161"/>
                  <a:gd name="connsiteY0" fmla="*/ 10484 h 685559"/>
                  <a:gd name="connsiteX1" fmla="*/ 24984 w 25161"/>
                  <a:gd name="connsiteY1" fmla="*/ 680579 h 685559"/>
                  <a:gd name="connsiteX2" fmla="*/ 553 w 25161"/>
                  <a:gd name="connsiteY2" fmla="*/ 300160 h 685559"/>
                  <a:gd name="connsiteX3" fmla="*/ 11024 w 25161"/>
                  <a:gd name="connsiteY3" fmla="*/ 10484 h 685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61" h="685559">
                    <a:moveTo>
                      <a:pt x="11024" y="10484"/>
                    </a:moveTo>
                    <a:cubicBezTo>
                      <a:pt x="15096" y="73887"/>
                      <a:pt x="26729" y="632300"/>
                      <a:pt x="24984" y="680579"/>
                    </a:cubicBezTo>
                    <a:cubicBezTo>
                      <a:pt x="23239" y="728858"/>
                      <a:pt x="3461" y="413006"/>
                      <a:pt x="553" y="300160"/>
                    </a:cubicBezTo>
                    <a:cubicBezTo>
                      <a:pt x="-2355" y="187314"/>
                      <a:pt x="6952" y="-52919"/>
                      <a:pt x="11024" y="1048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 199">
                <a:extLst>
                  <a:ext uri="{FF2B5EF4-FFF2-40B4-BE49-F238E27FC236}">
                    <a16:creationId xmlns:a16="http://schemas.microsoft.com/office/drawing/2014/main" id="{CB826283-453D-AFE6-807B-110389EF8AF5}"/>
                  </a:ext>
                </a:extLst>
              </p:cNvPr>
              <p:cNvSpPr/>
              <p:nvPr/>
            </p:nvSpPr>
            <p:spPr>
              <a:xfrm>
                <a:off x="2976335" y="6373964"/>
                <a:ext cx="18302" cy="707218"/>
              </a:xfrm>
              <a:custGeom>
                <a:avLst/>
                <a:gdLst>
                  <a:gd name="connsiteX0" fmla="*/ 11170 w 18302"/>
                  <a:gd name="connsiteY0" fmla="*/ 2405 h 707218"/>
                  <a:gd name="connsiteX1" fmla="*/ 4190 w 18302"/>
                  <a:gd name="connsiteY1" fmla="*/ 466586 h 707218"/>
                  <a:gd name="connsiteX2" fmla="*/ 700 w 18302"/>
                  <a:gd name="connsiteY2" fmla="*/ 703911 h 707218"/>
                  <a:gd name="connsiteX3" fmla="*/ 18150 w 18302"/>
                  <a:gd name="connsiteY3" fmla="*/ 302552 h 707218"/>
                  <a:gd name="connsiteX4" fmla="*/ 11170 w 18302"/>
                  <a:gd name="connsiteY4" fmla="*/ 2405 h 707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302" h="707218">
                    <a:moveTo>
                      <a:pt x="11170" y="2405"/>
                    </a:moveTo>
                    <a:cubicBezTo>
                      <a:pt x="8843" y="29744"/>
                      <a:pt x="5935" y="349668"/>
                      <a:pt x="4190" y="466586"/>
                    </a:cubicBezTo>
                    <a:cubicBezTo>
                      <a:pt x="2445" y="583504"/>
                      <a:pt x="-1627" y="731250"/>
                      <a:pt x="700" y="703911"/>
                    </a:cubicBezTo>
                    <a:cubicBezTo>
                      <a:pt x="3027" y="676572"/>
                      <a:pt x="16987" y="417724"/>
                      <a:pt x="18150" y="302552"/>
                    </a:cubicBezTo>
                    <a:cubicBezTo>
                      <a:pt x="19313" y="187380"/>
                      <a:pt x="13497" y="-24934"/>
                      <a:pt x="11170" y="240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" name="フリーフォーム 200">
                <a:extLst>
                  <a:ext uri="{FF2B5EF4-FFF2-40B4-BE49-F238E27FC236}">
                    <a16:creationId xmlns:a16="http://schemas.microsoft.com/office/drawing/2014/main" id="{AF4B495F-DAA6-EC3B-5AB1-6ECFB162DBB3}"/>
                  </a:ext>
                </a:extLst>
              </p:cNvPr>
              <p:cNvSpPr/>
              <p:nvPr/>
            </p:nvSpPr>
            <p:spPr>
              <a:xfrm>
                <a:off x="2760513" y="6849824"/>
                <a:ext cx="172210" cy="214541"/>
              </a:xfrm>
              <a:custGeom>
                <a:avLst/>
                <a:gdLst>
                  <a:gd name="connsiteX0" fmla="*/ 137 w 172210"/>
                  <a:gd name="connsiteY0" fmla="*/ 11666 h 214541"/>
                  <a:gd name="connsiteX1" fmla="*/ 136250 w 172210"/>
                  <a:gd name="connsiteY1" fmla="*/ 8176 h 214541"/>
                  <a:gd name="connsiteX2" fmla="*/ 157191 w 172210"/>
                  <a:gd name="connsiteY2" fmla="*/ 126839 h 214541"/>
                  <a:gd name="connsiteX3" fmla="*/ 164171 w 172210"/>
                  <a:gd name="connsiteY3" fmla="*/ 70997 h 214541"/>
                  <a:gd name="connsiteX4" fmla="*/ 157191 w 172210"/>
                  <a:gd name="connsiteY4" fmla="*/ 214091 h 214541"/>
                  <a:gd name="connsiteX5" fmla="*/ 164171 w 172210"/>
                  <a:gd name="connsiteY5" fmla="*/ 15156 h 214541"/>
                  <a:gd name="connsiteX6" fmla="*/ 137 w 172210"/>
                  <a:gd name="connsiteY6" fmla="*/ 11666 h 214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210" h="214541">
                    <a:moveTo>
                      <a:pt x="137" y="11666"/>
                    </a:moveTo>
                    <a:cubicBezTo>
                      <a:pt x="-4517" y="10503"/>
                      <a:pt x="110074" y="-11019"/>
                      <a:pt x="136250" y="8176"/>
                    </a:cubicBezTo>
                    <a:cubicBezTo>
                      <a:pt x="162426" y="27371"/>
                      <a:pt x="152538" y="116369"/>
                      <a:pt x="157191" y="126839"/>
                    </a:cubicBezTo>
                    <a:cubicBezTo>
                      <a:pt x="161844" y="137309"/>
                      <a:pt x="164171" y="56455"/>
                      <a:pt x="164171" y="70997"/>
                    </a:cubicBezTo>
                    <a:cubicBezTo>
                      <a:pt x="164171" y="85539"/>
                      <a:pt x="157191" y="223398"/>
                      <a:pt x="157191" y="214091"/>
                    </a:cubicBezTo>
                    <a:cubicBezTo>
                      <a:pt x="157191" y="204784"/>
                      <a:pt x="185693" y="47730"/>
                      <a:pt x="164171" y="15156"/>
                    </a:cubicBezTo>
                    <a:cubicBezTo>
                      <a:pt x="142649" y="-17418"/>
                      <a:pt x="4791" y="12829"/>
                      <a:pt x="137" y="1166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" name="フリーフォーム 201">
                <a:extLst>
                  <a:ext uri="{FF2B5EF4-FFF2-40B4-BE49-F238E27FC236}">
                    <a16:creationId xmlns:a16="http://schemas.microsoft.com/office/drawing/2014/main" id="{8A12C9D6-C893-E209-81D9-0DBBABF8A361}"/>
                  </a:ext>
                </a:extLst>
              </p:cNvPr>
              <p:cNvSpPr/>
              <p:nvPr/>
            </p:nvSpPr>
            <p:spPr>
              <a:xfrm>
                <a:off x="2673313" y="6817950"/>
                <a:ext cx="276319" cy="252946"/>
              </a:xfrm>
              <a:custGeom>
                <a:avLst/>
                <a:gdLst>
                  <a:gd name="connsiteX0" fmla="*/ 85 w 276319"/>
                  <a:gd name="connsiteY0" fmla="*/ 5149 h 252946"/>
                  <a:gd name="connsiteX1" fmla="*/ 247881 w 276319"/>
                  <a:gd name="connsiteY1" fmla="*/ 8639 h 252946"/>
                  <a:gd name="connsiteX2" fmla="*/ 261841 w 276319"/>
                  <a:gd name="connsiteY2" fmla="*/ 95891 h 252946"/>
                  <a:gd name="connsiteX3" fmla="*/ 265331 w 276319"/>
                  <a:gd name="connsiteY3" fmla="*/ 43540 h 252946"/>
                  <a:gd name="connsiteX4" fmla="*/ 275802 w 276319"/>
                  <a:gd name="connsiteY4" fmla="*/ 252945 h 252946"/>
                  <a:gd name="connsiteX5" fmla="*/ 268821 w 276319"/>
                  <a:gd name="connsiteY5" fmla="*/ 47030 h 252946"/>
                  <a:gd name="connsiteX6" fmla="*/ 219960 w 276319"/>
                  <a:gd name="connsiteY6" fmla="*/ 26090 h 252946"/>
                  <a:gd name="connsiteX7" fmla="*/ 85 w 276319"/>
                  <a:gd name="connsiteY7" fmla="*/ 5149 h 252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319" h="252946">
                    <a:moveTo>
                      <a:pt x="85" y="5149"/>
                    </a:moveTo>
                    <a:cubicBezTo>
                      <a:pt x="4738" y="2241"/>
                      <a:pt x="204255" y="-6485"/>
                      <a:pt x="247881" y="8639"/>
                    </a:cubicBezTo>
                    <a:cubicBezTo>
                      <a:pt x="291507" y="23763"/>
                      <a:pt x="258933" y="90074"/>
                      <a:pt x="261841" y="95891"/>
                    </a:cubicBezTo>
                    <a:cubicBezTo>
                      <a:pt x="264749" y="101708"/>
                      <a:pt x="263004" y="17364"/>
                      <a:pt x="265331" y="43540"/>
                    </a:cubicBezTo>
                    <a:cubicBezTo>
                      <a:pt x="267658" y="69716"/>
                      <a:pt x="275220" y="252363"/>
                      <a:pt x="275802" y="252945"/>
                    </a:cubicBezTo>
                    <a:cubicBezTo>
                      <a:pt x="276384" y="253527"/>
                      <a:pt x="278128" y="84839"/>
                      <a:pt x="268821" y="47030"/>
                    </a:cubicBezTo>
                    <a:cubicBezTo>
                      <a:pt x="259514" y="9221"/>
                      <a:pt x="258351" y="31907"/>
                      <a:pt x="219960" y="26090"/>
                    </a:cubicBezTo>
                    <a:cubicBezTo>
                      <a:pt x="181569" y="20273"/>
                      <a:pt x="-4568" y="8057"/>
                      <a:pt x="85" y="514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" name="フリーフォーム 202">
                <a:extLst>
                  <a:ext uri="{FF2B5EF4-FFF2-40B4-BE49-F238E27FC236}">
                    <a16:creationId xmlns:a16="http://schemas.microsoft.com/office/drawing/2014/main" id="{4085AA86-7FFF-10EC-BBED-83133E64E42F}"/>
                  </a:ext>
                </a:extLst>
              </p:cNvPr>
              <p:cNvSpPr/>
              <p:nvPr/>
            </p:nvSpPr>
            <p:spPr>
              <a:xfrm>
                <a:off x="3151539" y="6437802"/>
                <a:ext cx="13960" cy="637312"/>
              </a:xfrm>
              <a:custGeom>
                <a:avLst/>
                <a:gdLst>
                  <a:gd name="connsiteX0" fmla="*/ 3490 w 13960"/>
                  <a:gd name="connsiteY0" fmla="*/ 8369 h 637312"/>
                  <a:gd name="connsiteX1" fmla="*/ 0 w 13960"/>
                  <a:gd name="connsiteY1" fmla="*/ 434158 h 637312"/>
                  <a:gd name="connsiteX2" fmla="*/ 3490 w 13960"/>
                  <a:gd name="connsiteY2" fmla="*/ 629603 h 637312"/>
                  <a:gd name="connsiteX3" fmla="*/ 13960 w 13960"/>
                  <a:gd name="connsiteY3" fmla="*/ 186363 h 637312"/>
                  <a:gd name="connsiteX4" fmla="*/ 3490 w 13960"/>
                  <a:gd name="connsiteY4" fmla="*/ 8369 h 637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60" h="637312">
                    <a:moveTo>
                      <a:pt x="3490" y="8369"/>
                    </a:moveTo>
                    <a:cubicBezTo>
                      <a:pt x="1163" y="49668"/>
                      <a:pt x="0" y="330619"/>
                      <a:pt x="0" y="434158"/>
                    </a:cubicBezTo>
                    <a:cubicBezTo>
                      <a:pt x="0" y="537697"/>
                      <a:pt x="1163" y="670902"/>
                      <a:pt x="3490" y="629603"/>
                    </a:cubicBezTo>
                    <a:cubicBezTo>
                      <a:pt x="5817" y="588304"/>
                      <a:pt x="13960" y="285830"/>
                      <a:pt x="13960" y="186363"/>
                    </a:cubicBezTo>
                    <a:cubicBezTo>
                      <a:pt x="13960" y="86896"/>
                      <a:pt x="5817" y="-32930"/>
                      <a:pt x="3490" y="836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" name="フリーフォーム 203">
                <a:extLst>
                  <a:ext uri="{FF2B5EF4-FFF2-40B4-BE49-F238E27FC236}">
                    <a16:creationId xmlns:a16="http://schemas.microsoft.com/office/drawing/2014/main" id="{A143D317-0F01-0DAF-774A-6D9A6B5B77DE}"/>
                  </a:ext>
                </a:extLst>
              </p:cNvPr>
              <p:cNvSpPr/>
              <p:nvPr/>
            </p:nvSpPr>
            <p:spPr>
              <a:xfrm>
                <a:off x="3107951" y="6434583"/>
                <a:ext cx="24078" cy="653490"/>
              </a:xfrm>
              <a:custGeom>
                <a:avLst/>
                <a:gdLst>
                  <a:gd name="connsiteX0" fmla="*/ 22647 w 24078"/>
                  <a:gd name="connsiteY0" fmla="*/ 1118 h 653490"/>
                  <a:gd name="connsiteX1" fmla="*/ 22647 w 24078"/>
                  <a:gd name="connsiteY1" fmla="*/ 266364 h 653490"/>
                  <a:gd name="connsiteX2" fmla="*/ 19157 w 24078"/>
                  <a:gd name="connsiteY2" fmla="*/ 472278 h 653490"/>
                  <a:gd name="connsiteX3" fmla="*/ 22647 w 24078"/>
                  <a:gd name="connsiteY3" fmla="*/ 650272 h 653490"/>
                  <a:gd name="connsiteX4" fmla="*/ 1707 w 24078"/>
                  <a:gd name="connsiteY4" fmla="*/ 315225 h 653490"/>
                  <a:gd name="connsiteX5" fmla="*/ 5197 w 24078"/>
                  <a:gd name="connsiteY5" fmla="*/ 374556 h 653490"/>
                  <a:gd name="connsiteX6" fmla="*/ 22647 w 24078"/>
                  <a:gd name="connsiteY6" fmla="*/ 1118 h 653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078" h="653490">
                    <a:moveTo>
                      <a:pt x="22647" y="1118"/>
                    </a:moveTo>
                    <a:cubicBezTo>
                      <a:pt x="25555" y="-16914"/>
                      <a:pt x="23229" y="187837"/>
                      <a:pt x="22647" y="266364"/>
                    </a:cubicBezTo>
                    <a:cubicBezTo>
                      <a:pt x="22065" y="344891"/>
                      <a:pt x="19157" y="408293"/>
                      <a:pt x="19157" y="472278"/>
                    </a:cubicBezTo>
                    <a:cubicBezTo>
                      <a:pt x="19157" y="536263"/>
                      <a:pt x="25555" y="676447"/>
                      <a:pt x="22647" y="650272"/>
                    </a:cubicBezTo>
                    <a:cubicBezTo>
                      <a:pt x="19739" y="624097"/>
                      <a:pt x="4615" y="361178"/>
                      <a:pt x="1707" y="315225"/>
                    </a:cubicBezTo>
                    <a:cubicBezTo>
                      <a:pt x="-1201" y="269272"/>
                      <a:pt x="-620" y="422836"/>
                      <a:pt x="5197" y="374556"/>
                    </a:cubicBezTo>
                    <a:cubicBezTo>
                      <a:pt x="11014" y="326277"/>
                      <a:pt x="19739" y="19150"/>
                      <a:pt x="22647" y="111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" name="フリーフォーム 204">
                <a:extLst>
                  <a:ext uri="{FF2B5EF4-FFF2-40B4-BE49-F238E27FC236}">
                    <a16:creationId xmlns:a16="http://schemas.microsoft.com/office/drawing/2014/main" id="{1489FA9A-B25B-F934-17BB-557E26CAC326}"/>
                  </a:ext>
                </a:extLst>
              </p:cNvPr>
              <p:cNvSpPr/>
              <p:nvPr/>
            </p:nvSpPr>
            <p:spPr>
              <a:xfrm>
                <a:off x="2956014" y="6774233"/>
                <a:ext cx="158600" cy="278068"/>
              </a:xfrm>
              <a:custGeom>
                <a:avLst/>
                <a:gdLst>
                  <a:gd name="connsiteX0" fmla="*/ 139684 w 158600"/>
                  <a:gd name="connsiteY0" fmla="*/ 5 h 278068"/>
                  <a:gd name="connsiteX1" fmla="*/ 139684 w 158600"/>
                  <a:gd name="connsiteY1" fmla="*/ 233840 h 278068"/>
                  <a:gd name="connsiteX2" fmla="*/ 150154 w 158600"/>
                  <a:gd name="connsiteY2" fmla="*/ 254781 h 278068"/>
                  <a:gd name="connsiteX3" fmla="*/ 81 w 158600"/>
                  <a:gd name="connsiteY3" fmla="*/ 268741 h 278068"/>
                  <a:gd name="connsiteX4" fmla="*/ 129213 w 158600"/>
                  <a:gd name="connsiteY4" fmla="*/ 275721 h 278068"/>
                  <a:gd name="connsiteX5" fmla="*/ 136194 w 158600"/>
                  <a:gd name="connsiteY5" fmla="*/ 226860 h 278068"/>
                  <a:gd name="connsiteX6" fmla="*/ 139684 w 158600"/>
                  <a:gd name="connsiteY6" fmla="*/ 5 h 278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600" h="278068">
                    <a:moveTo>
                      <a:pt x="139684" y="5"/>
                    </a:moveTo>
                    <a:cubicBezTo>
                      <a:pt x="140266" y="1168"/>
                      <a:pt x="139684" y="233840"/>
                      <a:pt x="139684" y="233840"/>
                    </a:cubicBezTo>
                    <a:cubicBezTo>
                      <a:pt x="141429" y="276303"/>
                      <a:pt x="173421" y="248964"/>
                      <a:pt x="150154" y="254781"/>
                    </a:cubicBezTo>
                    <a:cubicBezTo>
                      <a:pt x="126887" y="260598"/>
                      <a:pt x="3571" y="265251"/>
                      <a:pt x="81" y="268741"/>
                    </a:cubicBezTo>
                    <a:cubicBezTo>
                      <a:pt x="-3409" y="272231"/>
                      <a:pt x="106528" y="282701"/>
                      <a:pt x="129213" y="275721"/>
                    </a:cubicBezTo>
                    <a:cubicBezTo>
                      <a:pt x="151898" y="268741"/>
                      <a:pt x="132704" y="269322"/>
                      <a:pt x="136194" y="226860"/>
                    </a:cubicBezTo>
                    <a:cubicBezTo>
                      <a:pt x="139684" y="184398"/>
                      <a:pt x="139102" y="-1158"/>
                      <a:pt x="139684" y="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" name="フリーフォーム 205">
                <a:extLst>
                  <a:ext uri="{FF2B5EF4-FFF2-40B4-BE49-F238E27FC236}">
                    <a16:creationId xmlns:a16="http://schemas.microsoft.com/office/drawing/2014/main" id="{08BB0F78-E5BE-EB36-4704-B7B9A6C3F491}"/>
                  </a:ext>
                </a:extLst>
              </p:cNvPr>
              <p:cNvSpPr/>
              <p:nvPr/>
            </p:nvSpPr>
            <p:spPr>
              <a:xfrm>
                <a:off x="2955915" y="6753298"/>
                <a:ext cx="179441" cy="45675"/>
              </a:xfrm>
              <a:custGeom>
                <a:avLst/>
                <a:gdLst>
                  <a:gd name="connsiteX0" fmla="*/ 180 w 179441"/>
                  <a:gd name="connsiteY0" fmla="*/ 45371 h 45675"/>
                  <a:gd name="connsiteX1" fmla="*/ 178174 w 179441"/>
                  <a:gd name="connsiteY1" fmla="*/ 31410 h 45675"/>
                  <a:gd name="connsiteX2" fmla="*/ 83941 w 179441"/>
                  <a:gd name="connsiteY2" fmla="*/ 17450 h 45675"/>
                  <a:gd name="connsiteX3" fmla="*/ 164213 w 179441"/>
                  <a:gd name="connsiteY3" fmla="*/ 0 h 45675"/>
                  <a:gd name="connsiteX4" fmla="*/ 90922 w 179441"/>
                  <a:gd name="connsiteY4" fmla="*/ 17450 h 45675"/>
                  <a:gd name="connsiteX5" fmla="*/ 143273 w 179441"/>
                  <a:gd name="connsiteY5" fmla="*/ 17450 h 45675"/>
                  <a:gd name="connsiteX6" fmla="*/ 180 w 179441"/>
                  <a:gd name="connsiteY6" fmla="*/ 45371 h 45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441" h="45675">
                    <a:moveTo>
                      <a:pt x="180" y="45371"/>
                    </a:moveTo>
                    <a:cubicBezTo>
                      <a:pt x="5997" y="47698"/>
                      <a:pt x="164214" y="36064"/>
                      <a:pt x="178174" y="31410"/>
                    </a:cubicBezTo>
                    <a:cubicBezTo>
                      <a:pt x="192134" y="26756"/>
                      <a:pt x="86268" y="22685"/>
                      <a:pt x="83941" y="17450"/>
                    </a:cubicBezTo>
                    <a:cubicBezTo>
                      <a:pt x="81614" y="12215"/>
                      <a:pt x="163050" y="0"/>
                      <a:pt x="164213" y="0"/>
                    </a:cubicBezTo>
                    <a:cubicBezTo>
                      <a:pt x="165376" y="0"/>
                      <a:pt x="94412" y="14542"/>
                      <a:pt x="90922" y="17450"/>
                    </a:cubicBezTo>
                    <a:cubicBezTo>
                      <a:pt x="87432" y="20358"/>
                      <a:pt x="155488" y="12797"/>
                      <a:pt x="143273" y="17450"/>
                    </a:cubicBezTo>
                    <a:cubicBezTo>
                      <a:pt x="131058" y="22103"/>
                      <a:pt x="-5637" y="43044"/>
                      <a:pt x="180" y="4537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 206">
                <a:extLst>
                  <a:ext uri="{FF2B5EF4-FFF2-40B4-BE49-F238E27FC236}">
                    <a16:creationId xmlns:a16="http://schemas.microsoft.com/office/drawing/2014/main" id="{1B7B8EF2-A0C7-DD72-AE04-0D339C9CAF14}"/>
                  </a:ext>
                </a:extLst>
              </p:cNvPr>
              <p:cNvSpPr/>
              <p:nvPr/>
            </p:nvSpPr>
            <p:spPr>
              <a:xfrm>
                <a:off x="2983932" y="6767191"/>
                <a:ext cx="39024" cy="254928"/>
              </a:xfrm>
              <a:custGeom>
                <a:avLst/>
                <a:gdLst>
                  <a:gd name="connsiteX0" fmla="*/ 21024 w 39024"/>
                  <a:gd name="connsiteY0" fmla="*/ 67 h 254928"/>
                  <a:gd name="connsiteX1" fmla="*/ 28004 w 39024"/>
                  <a:gd name="connsiteY1" fmla="*/ 143160 h 254928"/>
                  <a:gd name="connsiteX2" fmla="*/ 83 w 39024"/>
                  <a:gd name="connsiteY2" fmla="*/ 254843 h 254928"/>
                  <a:gd name="connsiteX3" fmla="*/ 38474 w 39024"/>
                  <a:gd name="connsiteY3" fmla="*/ 125710 h 254928"/>
                  <a:gd name="connsiteX4" fmla="*/ 21024 w 39024"/>
                  <a:gd name="connsiteY4" fmla="*/ 67 h 254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24" h="254928">
                    <a:moveTo>
                      <a:pt x="21024" y="67"/>
                    </a:moveTo>
                    <a:cubicBezTo>
                      <a:pt x="19279" y="2975"/>
                      <a:pt x="31494" y="100697"/>
                      <a:pt x="28004" y="143160"/>
                    </a:cubicBezTo>
                    <a:cubicBezTo>
                      <a:pt x="24514" y="185623"/>
                      <a:pt x="-1662" y="257751"/>
                      <a:pt x="83" y="254843"/>
                    </a:cubicBezTo>
                    <a:cubicBezTo>
                      <a:pt x="1828" y="251935"/>
                      <a:pt x="34402" y="161774"/>
                      <a:pt x="38474" y="125710"/>
                    </a:cubicBezTo>
                    <a:cubicBezTo>
                      <a:pt x="42546" y="89646"/>
                      <a:pt x="22769" y="-2841"/>
                      <a:pt x="21024" y="6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 207">
                <a:extLst>
                  <a:ext uri="{FF2B5EF4-FFF2-40B4-BE49-F238E27FC236}">
                    <a16:creationId xmlns:a16="http://schemas.microsoft.com/office/drawing/2014/main" id="{693A4B7B-8CA4-2470-8105-592762DB6EF2}"/>
                  </a:ext>
                </a:extLst>
              </p:cNvPr>
              <p:cNvSpPr/>
              <p:nvPr/>
            </p:nvSpPr>
            <p:spPr>
              <a:xfrm>
                <a:off x="3136724" y="6767433"/>
                <a:ext cx="147220" cy="285058"/>
              </a:xfrm>
              <a:custGeom>
                <a:avLst/>
                <a:gdLst>
                  <a:gd name="connsiteX0" fmla="*/ 4345 w 147220"/>
                  <a:gd name="connsiteY0" fmla="*/ 24256 h 285058"/>
                  <a:gd name="connsiteX1" fmla="*/ 116027 w 147220"/>
                  <a:gd name="connsiteY1" fmla="*/ 17275 h 285058"/>
                  <a:gd name="connsiteX2" fmla="*/ 119517 w 147220"/>
                  <a:gd name="connsiteY2" fmla="*/ 108017 h 285058"/>
                  <a:gd name="connsiteX3" fmla="*/ 129987 w 147220"/>
                  <a:gd name="connsiteY3" fmla="*/ 73117 h 285058"/>
                  <a:gd name="connsiteX4" fmla="*/ 129987 w 147220"/>
                  <a:gd name="connsiteY4" fmla="*/ 205740 h 285058"/>
                  <a:gd name="connsiteX5" fmla="*/ 143948 w 147220"/>
                  <a:gd name="connsiteY5" fmla="*/ 272051 h 285058"/>
                  <a:gd name="connsiteX6" fmla="*/ 84616 w 147220"/>
                  <a:gd name="connsiteY6" fmla="*/ 275541 h 285058"/>
                  <a:gd name="connsiteX7" fmla="*/ 855 w 147220"/>
                  <a:gd name="connsiteY7" fmla="*/ 275541 h 285058"/>
                  <a:gd name="connsiteX8" fmla="*/ 140458 w 147220"/>
                  <a:gd name="connsiteY8" fmla="*/ 282521 h 285058"/>
                  <a:gd name="connsiteX9" fmla="*/ 126497 w 147220"/>
                  <a:gd name="connsiteY9" fmla="*/ 226680 h 285058"/>
                  <a:gd name="connsiteX10" fmla="*/ 136968 w 147220"/>
                  <a:gd name="connsiteY10" fmla="*/ 24256 h 285058"/>
                  <a:gd name="connsiteX11" fmla="*/ 88107 w 147220"/>
                  <a:gd name="connsiteY11" fmla="*/ 3315 h 285058"/>
                  <a:gd name="connsiteX12" fmla="*/ 4345 w 147220"/>
                  <a:gd name="connsiteY12" fmla="*/ 24256 h 285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7220" h="285058">
                    <a:moveTo>
                      <a:pt x="4345" y="24256"/>
                    </a:moveTo>
                    <a:cubicBezTo>
                      <a:pt x="8998" y="26583"/>
                      <a:pt x="96832" y="3315"/>
                      <a:pt x="116027" y="17275"/>
                    </a:cubicBezTo>
                    <a:cubicBezTo>
                      <a:pt x="135222" y="31235"/>
                      <a:pt x="117190" y="98710"/>
                      <a:pt x="119517" y="108017"/>
                    </a:cubicBezTo>
                    <a:cubicBezTo>
                      <a:pt x="121844" y="117324"/>
                      <a:pt x="128242" y="56830"/>
                      <a:pt x="129987" y="73117"/>
                    </a:cubicBezTo>
                    <a:cubicBezTo>
                      <a:pt x="131732" y="89404"/>
                      <a:pt x="127660" y="172584"/>
                      <a:pt x="129987" y="205740"/>
                    </a:cubicBezTo>
                    <a:cubicBezTo>
                      <a:pt x="132314" y="238896"/>
                      <a:pt x="151510" y="260418"/>
                      <a:pt x="143948" y="272051"/>
                    </a:cubicBezTo>
                    <a:cubicBezTo>
                      <a:pt x="136386" y="283684"/>
                      <a:pt x="108465" y="274959"/>
                      <a:pt x="84616" y="275541"/>
                    </a:cubicBezTo>
                    <a:cubicBezTo>
                      <a:pt x="60767" y="276123"/>
                      <a:pt x="-8452" y="274378"/>
                      <a:pt x="855" y="275541"/>
                    </a:cubicBezTo>
                    <a:cubicBezTo>
                      <a:pt x="10162" y="276704"/>
                      <a:pt x="119518" y="290664"/>
                      <a:pt x="140458" y="282521"/>
                    </a:cubicBezTo>
                    <a:cubicBezTo>
                      <a:pt x="161398" y="274378"/>
                      <a:pt x="127079" y="269724"/>
                      <a:pt x="126497" y="226680"/>
                    </a:cubicBezTo>
                    <a:cubicBezTo>
                      <a:pt x="125915" y="183636"/>
                      <a:pt x="143366" y="61483"/>
                      <a:pt x="136968" y="24256"/>
                    </a:cubicBezTo>
                    <a:cubicBezTo>
                      <a:pt x="130570" y="-12971"/>
                      <a:pt x="104394" y="3897"/>
                      <a:pt x="88107" y="3315"/>
                    </a:cubicBezTo>
                    <a:cubicBezTo>
                      <a:pt x="71820" y="2733"/>
                      <a:pt x="-308" y="21929"/>
                      <a:pt x="4345" y="2425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 208">
                <a:extLst>
                  <a:ext uri="{FF2B5EF4-FFF2-40B4-BE49-F238E27FC236}">
                    <a16:creationId xmlns:a16="http://schemas.microsoft.com/office/drawing/2014/main" id="{257ED048-EAB9-DCA4-0650-864AC999F6CA}"/>
                  </a:ext>
                </a:extLst>
              </p:cNvPr>
              <p:cNvSpPr/>
              <p:nvPr/>
            </p:nvSpPr>
            <p:spPr>
              <a:xfrm>
                <a:off x="3265021" y="6421514"/>
                <a:ext cx="43662" cy="654311"/>
              </a:xfrm>
              <a:custGeom>
                <a:avLst/>
                <a:gdLst>
                  <a:gd name="connsiteX0" fmla="*/ 36591 w 43662"/>
                  <a:gd name="connsiteY0" fmla="*/ 226 h 654311"/>
                  <a:gd name="connsiteX1" fmla="*/ 19141 w 43662"/>
                  <a:gd name="connsiteY1" fmla="*/ 275942 h 654311"/>
                  <a:gd name="connsiteX2" fmla="*/ 19141 w 43662"/>
                  <a:gd name="connsiteY2" fmla="*/ 234062 h 654311"/>
                  <a:gd name="connsiteX3" fmla="*/ 33101 w 43662"/>
                  <a:gd name="connsiteY3" fmla="*/ 436486 h 654311"/>
                  <a:gd name="connsiteX4" fmla="*/ 40081 w 43662"/>
                  <a:gd name="connsiteY4" fmla="*/ 370175 h 654311"/>
                  <a:gd name="connsiteX5" fmla="*/ 43571 w 43662"/>
                  <a:gd name="connsiteY5" fmla="*/ 645891 h 654311"/>
                  <a:gd name="connsiteX6" fmla="*/ 36591 w 43662"/>
                  <a:gd name="connsiteY6" fmla="*/ 551659 h 654311"/>
                  <a:gd name="connsiteX7" fmla="*/ 1690 w 43662"/>
                  <a:gd name="connsiteY7" fmla="*/ 234062 h 654311"/>
                  <a:gd name="connsiteX8" fmla="*/ 8671 w 43662"/>
                  <a:gd name="connsiteY8" fmla="*/ 328294 h 654311"/>
                  <a:gd name="connsiteX9" fmla="*/ 36591 w 43662"/>
                  <a:gd name="connsiteY9" fmla="*/ 226 h 654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662" h="654311">
                    <a:moveTo>
                      <a:pt x="36591" y="226"/>
                    </a:moveTo>
                    <a:cubicBezTo>
                      <a:pt x="38336" y="-8499"/>
                      <a:pt x="22049" y="236969"/>
                      <a:pt x="19141" y="275942"/>
                    </a:cubicBezTo>
                    <a:cubicBezTo>
                      <a:pt x="16233" y="314915"/>
                      <a:pt x="16814" y="207305"/>
                      <a:pt x="19141" y="234062"/>
                    </a:cubicBezTo>
                    <a:cubicBezTo>
                      <a:pt x="21468" y="260819"/>
                      <a:pt x="29611" y="413801"/>
                      <a:pt x="33101" y="436486"/>
                    </a:cubicBezTo>
                    <a:cubicBezTo>
                      <a:pt x="36591" y="459172"/>
                      <a:pt x="38336" y="335274"/>
                      <a:pt x="40081" y="370175"/>
                    </a:cubicBezTo>
                    <a:cubicBezTo>
                      <a:pt x="41826" y="405076"/>
                      <a:pt x="44153" y="615644"/>
                      <a:pt x="43571" y="645891"/>
                    </a:cubicBezTo>
                    <a:cubicBezTo>
                      <a:pt x="42989" y="676138"/>
                      <a:pt x="43571" y="620297"/>
                      <a:pt x="36591" y="551659"/>
                    </a:cubicBezTo>
                    <a:cubicBezTo>
                      <a:pt x="29611" y="483021"/>
                      <a:pt x="6343" y="271289"/>
                      <a:pt x="1690" y="234062"/>
                    </a:cubicBezTo>
                    <a:cubicBezTo>
                      <a:pt x="-2963" y="196835"/>
                      <a:pt x="2854" y="367267"/>
                      <a:pt x="8671" y="328294"/>
                    </a:cubicBezTo>
                    <a:cubicBezTo>
                      <a:pt x="14488" y="289321"/>
                      <a:pt x="34846" y="8951"/>
                      <a:pt x="36591" y="22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 209">
                <a:extLst>
                  <a:ext uri="{FF2B5EF4-FFF2-40B4-BE49-F238E27FC236}">
                    <a16:creationId xmlns:a16="http://schemas.microsoft.com/office/drawing/2014/main" id="{281A83A2-D5C6-D0F4-CF56-67CB8D501C2B}"/>
                  </a:ext>
                </a:extLst>
              </p:cNvPr>
              <p:cNvSpPr/>
              <p:nvPr/>
            </p:nvSpPr>
            <p:spPr>
              <a:xfrm>
                <a:off x="3301112" y="6433734"/>
                <a:ext cx="40234" cy="622241"/>
              </a:xfrm>
              <a:custGeom>
                <a:avLst/>
                <a:gdLst>
                  <a:gd name="connsiteX0" fmla="*/ 38891 w 40234"/>
                  <a:gd name="connsiteY0" fmla="*/ 5457 h 622241"/>
                  <a:gd name="connsiteX1" fmla="*/ 500 w 40234"/>
                  <a:gd name="connsiteY1" fmla="*/ 371915 h 622241"/>
                  <a:gd name="connsiteX2" fmla="*/ 17951 w 40234"/>
                  <a:gd name="connsiteY2" fmla="*/ 305603 h 622241"/>
                  <a:gd name="connsiteX3" fmla="*/ 31911 w 40234"/>
                  <a:gd name="connsiteY3" fmla="*/ 515008 h 622241"/>
                  <a:gd name="connsiteX4" fmla="*/ 31911 w 40234"/>
                  <a:gd name="connsiteY4" fmla="*/ 466147 h 622241"/>
                  <a:gd name="connsiteX5" fmla="*/ 38891 w 40234"/>
                  <a:gd name="connsiteY5" fmla="*/ 619710 h 622241"/>
                  <a:gd name="connsiteX6" fmla="*/ 38891 w 40234"/>
                  <a:gd name="connsiteY6" fmla="*/ 532458 h 622241"/>
                  <a:gd name="connsiteX7" fmla="*/ 24931 w 40234"/>
                  <a:gd name="connsiteY7" fmla="*/ 176471 h 622241"/>
                  <a:gd name="connsiteX8" fmla="*/ 38891 w 40234"/>
                  <a:gd name="connsiteY8" fmla="*/ 5457 h 622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234" h="622241">
                    <a:moveTo>
                      <a:pt x="38891" y="5457"/>
                    </a:moveTo>
                    <a:cubicBezTo>
                      <a:pt x="34819" y="38031"/>
                      <a:pt x="3990" y="321891"/>
                      <a:pt x="500" y="371915"/>
                    </a:cubicBezTo>
                    <a:cubicBezTo>
                      <a:pt x="-2990" y="421939"/>
                      <a:pt x="12716" y="281754"/>
                      <a:pt x="17951" y="305603"/>
                    </a:cubicBezTo>
                    <a:cubicBezTo>
                      <a:pt x="23186" y="329452"/>
                      <a:pt x="29584" y="488251"/>
                      <a:pt x="31911" y="515008"/>
                    </a:cubicBezTo>
                    <a:cubicBezTo>
                      <a:pt x="34238" y="541765"/>
                      <a:pt x="30748" y="448697"/>
                      <a:pt x="31911" y="466147"/>
                    </a:cubicBezTo>
                    <a:cubicBezTo>
                      <a:pt x="33074" y="483597"/>
                      <a:pt x="37728" y="608658"/>
                      <a:pt x="38891" y="619710"/>
                    </a:cubicBezTo>
                    <a:cubicBezTo>
                      <a:pt x="40054" y="630762"/>
                      <a:pt x="41218" y="606331"/>
                      <a:pt x="38891" y="532458"/>
                    </a:cubicBezTo>
                    <a:cubicBezTo>
                      <a:pt x="36564" y="458585"/>
                      <a:pt x="27258" y="259651"/>
                      <a:pt x="24931" y="176471"/>
                    </a:cubicBezTo>
                    <a:cubicBezTo>
                      <a:pt x="22604" y="93291"/>
                      <a:pt x="42963" y="-27117"/>
                      <a:pt x="38891" y="545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 210">
                <a:extLst>
                  <a:ext uri="{FF2B5EF4-FFF2-40B4-BE49-F238E27FC236}">
                    <a16:creationId xmlns:a16="http://schemas.microsoft.com/office/drawing/2014/main" id="{0843B3CC-C09B-EA3F-2707-8DECD3F7C9FF}"/>
                  </a:ext>
                </a:extLst>
              </p:cNvPr>
              <p:cNvSpPr/>
              <p:nvPr/>
            </p:nvSpPr>
            <p:spPr>
              <a:xfrm>
                <a:off x="3332825" y="6851973"/>
                <a:ext cx="160897" cy="236976"/>
              </a:xfrm>
              <a:custGeom>
                <a:avLst/>
                <a:gdLst>
                  <a:gd name="connsiteX0" fmla="*/ 198 w 160897"/>
                  <a:gd name="connsiteY0" fmla="*/ 9517 h 236976"/>
                  <a:gd name="connsiteX1" fmla="*/ 115370 w 160897"/>
                  <a:gd name="connsiteY1" fmla="*/ 6027 h 236976"/>
                  <a:gd name="connsiteX2" fmla="*/ 122351 w 160897"/>
                  <a:gd name="connsiteY2" fmla="*/ 100259 h 236976"/>
                  <a:gd name="connsiteX3" fmla="*/ 160741 w 160897"/>
                  <a:gd name="connsiteY3" fmla="*/ 51398 h 236976"/>
                  <a:gd name="connsiteX4" fmla="*/ 136311 w 160897"/>
                  <a:gd name="connsiteY4" fmla="*/ 236372 h 236976"/>
                  <a:gd name="connsiteX5" fmla="*/ 146781 w 160897"/>
                  <a:gd name="connsiteY5" fmla="*/ 107239 h 236976"/>
                  <a:gd name="connsiteX6" fmla="*/ 146781 w 160897"/>
                  <a:gd name="connsiteY6" fmla="*/ 9517 h 236976"/>
                  <a:gd name="connsiteX7" fmla="*/ 198 w 160897"/>
                  <a:gd name="connsiteY7" fmla="*/ 9517 h 236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0897" h="236976">
                    <a:moveTo>
                      <a:pt x="198" y="9517"/>
                    </a:moveTo>
                    <a:cubicBezTo>
                      <a:pt x="-5037" y="8935"/>
                      <a:pt x="95011" y="-9097"/>
                      <a:pt x="115370" y="6027"/>
                    </a:cubicBezTo>
                    <a:cubicBezTo>
                      <a:pt x="135729" y="21151"/>
                      <a:pt x="114789" y="92697"/>
                      <a:pt x="122351" y="100259"/>
                    </a:cubicBezTo>
                    <a:cubicBezTo>
                      <a:pt x="129913" y="107821"/>
                      <a:pt x="158414" y="28712"/>
                      <a:pt x="160741" y="51398"/>
                    </a:cubicBezTo>
                    <a:cubicBezTo>
                      <a:pt x="163068" y="74084"/>
                      <a:pt x="138638" y="227065"/>
                      <a:pt x="136311" y="236372"/>
                    </a:cubicBezTo>
                    <a:cubicBezTo>
                      <a:pt x="133984" y="245679"/>
                      <a:pt x="145036" y="145048"/>
                      <a:pt x="146781" y="107239"/>
                    </a:cubicBezTo>
                    <a:cubicBezTo>
                      <a:pt x="148526" y="69430"/>
                      <a:pt x="167140" y="26386"/>
                      <a:pt x="146781" y="9517"/>
                    </a:cubicBezTo>
                    <a:cubicBezTo>
                      <a:pt x="126422" y="-7352"/>
                      <a:pt x="5433" y="10099"/>
                      <a:pt x="198" y="951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 211">
                <a:extLst>
                  <a:ext uri="{FF2B5EF4-FFF2-40B4-BE49-F238E27FC236}">
                    <a16:creationId xmlns:a16="http://schemas.microsoft.com/office/drawing/2014/main" id="{86D02E7C-BEE6-44A6-5908-28A35C1AF7FA}"/>
                  </a:ext>
                </a:extLst>
              </p:cNvPr>
              <p:cNvSpPr/>
              <p:nvPr/>
            </p:nvSpPr>
            <p:spPr>
              <a:xfrm>
                <a:off x="3270155" y="6816085"/>
                <a:ext cx="286800" cy="24465"/>
              </a:xfrm>
              <a:custGeom>
                <a:avLst/>
                <a:gdLst>
                  <a:gd name="connsiteX0" fmla="*/ 47 w 286800"/>
                  <a:gd name="connsiteY0" fmla="*/ 3524 h 24465"/>
                  <a:gd name="connsiteX1" fmla="*/ 185021 w 286800"/>
                  <a:gd name="connsiteY1" fmla="*/ 7014 h 24465"/>
                  <a:gd name="connsiteX2" fmla="*/ 286233 w 286800"/>
                  <a:gd name="connsiteY2" fmla="*/ 34 h 24465"/>
                  <a:gd name="connsiteX3" fmla="*/ 223411 w 286800"/>
                  <a:gd name="connsiteY3" fmla="*/ 10504 h 24465"/>
                  <a:gd name="connsiteX4" fmla="*/ 167570 w 286800"/>
                  <a:gd name="connsiteY4" fmla="*/ 24465 h 24465"/>
                  <a:gd name="connsiteX5" fmla="*/ 47 w 286800"/>
                  <a:gd name="connsiteY5" fmla="*/ 3524 h 24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6800" h="24465">
                    <a:moveTo>
                      <a:pt x="47" y="3524"/>
                    </a:moveTo>
                    <a:cubicBezTo>
                      <a:pt x="2955" y="616"/>
                      <a:pt x="137323" y="7596"/>
                      <a:pt x="185021" y="7014"/>
                    </a:cubicBezTo>
                    <a:cubicBezTo>
                      <a:pt x="232719" y="6432"/>
                      <a:pt x="279835" y="-548"/>
                      <a:pt x="286233" y="34"/>
                    </a:cubicBezTo>
                    <a:cubicBezTo>
                      <a:pt x="292631" y="616"/>
                      <a:pt x="243188" y="6432"/>
                      <a:pt x="223411" y="10504"/>
                    </a:cubicBezTo>
                    <a:cubicBezTo>
                      <a:pt x="203634" y="14576"/>
                      <a:pt x="207706" y="24465"/>
                      <a:pt x="167570" y="24465"/>
                    </a:cubicBezTo>
                    <a:cubicBezTo>
                      <a:pt x="127434" y="24465"/>
                      <a:pt x="-2861" y="6432"/>
                      <a:pt x="47" y="352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 212">
                <a:extLst>
                  <a:ext uri="{FF2B5EF4-FFF2-40B4-BE49-F238E27FC236}">
                    <a16:creationId xmlns:a16="http://schemas.microsoft.com/office/drawing/2014/main" id="{31757F6D-4166-A8D0-F6A7-74CE39EB077A}"/>
                  </a:ext>
                </a:extLst>
              </p:cNvPr>
              <p:cNvSpPr/>
              <p:nvPr/>
            </p:nvSpPr>
            <p:spPr>
              <a:xfrm>
                <a:off x="2819732" y="6397152"/>
                <a:ext cx="33241" cy="404394"/>
              </a:xfrm>
              <a:custGeom>
                <a:avLst/>
                <a:gdLst>
                  <a:gd name="connsiteX0" fmla="*/ 24680 w 33241"/>
                  <a:gd name="connsiteY0" fmla="*/ 158 h 404394"/>
                  <a:gd name="connsiteX1" fmla="*/ 21190 w 33241"/>
                  <a:gd name="connsiteY1" fmla="*/ 157211 h 404394"/>
                  <a:gd name="connsiteX2" fmla="*/ 7230 w 33241"/>
                  <a:gd name="connsiteY2" fmla="*/ 216543 h 404394"/>
                  <a:gd name="connsiteX3" fmla="*/ 14210 w 33241"/>
                  <a:gd name="connsiteY3" fmla="*/ 254933 h 404394"/>
                  <a:gd name="connsiteX4" fmla="*/ 24680 w 33241"/>
                  <a:gd name="connsiteY4" fmla="*/ 286344 h 404394"/>
                  <a:gd name="connsiteX5" fmla="*/ 28170 w 33241"/>
                  <a:gd name="connsiteY5" fmla="*/ 401517 h 404394"/>
                  <a:gd name="connsiteX6" fmla="*/ 31660 w 33241"/>
                  <a:gd name="connsiteY6" fmla="*/ 359636 h 404394"/>
                  <a:gd name="connsiteX7" fmla="*/ 250 w 33241"/>
                  <a:gd name="connsiteY7" fmla="*/ 251443 h 404394"/>
                  <a:gd name="connsiteX8" fmla="*/ 17700 w 33241"/>
                  <a:gd name="connsiteY8" fmla="*/ 188622 h 404394"/>
                  <a:gd name="connsiteX9" fmla="*/ 24680 w 33241"/>
                  <a:gd name="connsiteY9" fmla="*/ 158 h 404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241" h="404394">
                    <a:moveTo>
                      <a:pt x="24680" y="158"/>
                    </a:moveTo>
                    <a:cubicBezTo>
                      <a:pt x="25262" y="-5077"/>
                      <a:pt x="24098" y="121147"/>
                      <a:pt x="21190" y="157211"/>
                    </a:cubicBezTo>
                    <a:cubicBezTo>
                      <a:pt x="18282" y="193275"/>
                      <a:pt x="8393" y="200256"/>
                      <a:pt x="7230" y="216543"/>
                    </a:cubicBezTo>
                    <a:cubicBezTo>
                      <a:pt x="6067" y="232830"/>
                      <a:pt x="11302" y="243300"/>
                      <a:pt x="14210" y="254933"/>
                    </a:cubicBezTo>
                    <a:cubicBezTo>
                      <a:pt x="17118" y="266566"/>
                      <a:pt x="22353" y="261913"/>
                      <a:pt x="24680" y="286344"/>
                    </a:cubicBezTo>
                    <a:cubicBezTo>
                      <a:pt x="27007" y="310775"/>
                      <a:pt x="27007" y="389302"/>
                      <a:pt x="28170" y="401517"/>
                    </a:cubicBezTo>
                    <a:cubicBezTo>
                      <a:pt x="29333" y="413732"/>
                      <a:pt x="36313" y="384648"/>
                      <a:pt x="31660" y="359636"/>
                    </a:cubicBezTo>
                    <a:cubicBezTo>
                      <a:pt x="27007" y="334624"/>
                      <a:pt x="2577" y="279945"/>
                      <a:pt x="250" y="251443"/>
                    </a:cubicBezTo>
                    <a:cubicBezTo>
                      <a:pt x="-2077" y="222941"/>
                      <a:pt x="12465" y="224686"/>
                      <a:pt x="17700" y="188622"/>
                    </a:cubicBezTo>
                    <a:cubicBezTo>
                      <a:pt x="22935" y="152558"/>
                      <a:pt x="24098" y="5393"/>
                      <a:pt x="24680" y="15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" name="フリーフォーム 213">
                <a:extLst>
                  <a:ext uri="{FF2B5EF4-FFF2-40B4-BE49-F238E27FC236}">
                    <a16:creationId xmlns:a16="http://schemas.microsoft.com/office/drawing/2014/main" id="{2425F94C-A3F0-7CC7-3249-36BAED9C9422}"/>
                  </a:ext>
                </a:extLst>
              </p:cNvPr>
              <p:cNvSpPr/>
              <p:nvPr/>
            </p:nvSpPr>
            <p:spPr>
              <a:xfrm>
                <a:off x="2853781" y="6393616"/>
                <a:ext cx="36051" cy="430331"/>
              </a:xfrm>
              <a:custGeom>
                <a:avLst/>
                <a:gdLst>
                  <a:gd name="connsiteX0" fmla="*/ 11572 w 36051"/>
                  <a:gd name="connsiteY0" fmla="*/ 204 h 430331"/>
                  <a:gd name="connsiteX1" fmla="*/ 4592 w 36051"/>
                  <a:gd name="connsiteY1" fmla="*/ 153767 h 430331"/>
                  <a:gd name="connsiteX2" fmla="*/ 25532 w 36051"/>
                  <a:gd name="connsiteY2" fmla="*/ 237529 h 430331"/>
                  <a:gd name="connsiteX3" fmla="*/ 8082 w 36051"/>
                  <a:gd name="connsiteY3" fmla="*/ 268940 h 430331"/>
                  <a:gd name="connsiteX4" fmla="*/ 1101 w 36051"/>
                  <a:gd name="connsiteY4" fmla="*/ 425993 h 430331"/>
                  <a:gd name="connsiteX5" fmla="*/ 1101 w 36051"/>
                  <a:gd name="connsiteY5" fmla="*/ 377132 h 430331"/>
                  <a:gd name="connsiteX6" fmla="*/ 11572 w 36051"/>
                  <a:gd name="connsiteY6" fmla="*/ 279410 h 430331"/>
                  <a:gd name="connsiteX7" fmla="*/ 36002 w 36051"/>
                  <a:gd name="connsiteY7" fmla="*/ 234039 h 430331"/>
                  <a:gd name="connsiteX8" fmla="*/ 4592 w 36051"/>
                  <a:gd name="connsiteY8" fmla="*/ 188668 h 430331"/>
                  <a:gd name="connsiteX9" fmla="*/ 11572 w 36051"/>
                  <a:gd name="connsiteY9" fmla="*/ 204 h 430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051" h="430331">
                    <a:moveTo>
                      <a:pt x="11572" y="204"/>
                    </a:moveTo>
                    <a:cubicBezTo>
                      <a:pt x="11572" y="-5613"/>
                      <a:pt x="2265" y="114213"/>
                      <a:pt x="4592" y="153767"/>
                    </a:cubicBezTo>
                    <a:cubicBezTo>
                      <a:pt x="6919" y="193321"/>
                      <a:pt x="24950" y="218334"/>
                      <a:pt x="25532" y="237529"/>
                    </a:cubicBezTo>
                    <a:cubicBezTo>
                      <a:pt x="26114" y="256724"/>
                      <a:pt x="12154" y="237529"/>
                      <a:pt x="8082" y="268940"/>
                    </a:cubicBezTo>
                    <a:cubicBezTo>
                      <a:pt x="4010" y="300351"/>
                      <a:pt x="2264" y="407961"/>
                      <a:pt x="1101" y="425993"/>
                    </a:cubicBezTo>
                    <a:cubicBezTo>
                      <a:pt x="-62" y="444025"/>
                      <a:pt x="-644" y="401562"/>
                      <a:pt x="1101" y="377132"/>
                    </a:cubicBezTo>
                    <a:cubicBezTo>
                      <a:pt x="2846" y="352702"/>
                      <a:pt x="5755" y="303259"/>
                      <a:pt x="11572" y="279410"/>
                    </a:cubicBezTo>
                    <a:cubicBezTo>
                      <a:pt x="17389" y="255561"/>
                      <a:pt x="37165" y="249163"/>
                      <a:pt x="36002" y="234039"/>
                    </a:cubicBezTo>
                    <a:cubicBezTo>
                      <a:pt x="34839" y="218915"/>
                      <a:pt x="8082" y="222987"/>
                      <a:pt x="4592" y="188668"/>
                    </a:cubicBezTo>
                    <a:cubicBezTo>
                      <a:pt x="1102" y="154349"/>
                      <a:pt x="11572" y="6021"/>
                      <a:pt x="11572" y="20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 214">
                <a:extLst>
                  <a:ext uri="{FF2B5EF4-FFF2-40B4-BE49-F238E27FC236}">
                    <a16:creationId xmlns:a16="http://schemas.microsoft.com/office/drawing/2014/main" id="{7399CEE5-D5D9-4B14-7385-FDB7BB5E3139}"/>
                  </a:ext>
                </a:extLst>
              </p:cNvPr>
              <p:cNvSpPr/>
              <p:nvPr/>
            </p:nvSpPr>
            <p:spPr>
              <a:xfrm>
                <a:off x="2763808" y="6585758"/>
                <a:ext cx="140172" cy="63073"/>
              </a:xfrm>
              <a:custGeom>
                <a:avLst/>
                <a:gdLst>
                  <a:gd name="connsiteX0" fmla="*/ 332 w 140172"/>
                  <a:gd name="connsiteY0" fmla="*/ 62837 h 63073"/>
                  <a:gd name="connsiteX1" fmla="*/ 66644 w 140172"/>
                  <a:gd name="connsiteY1" fmla="*/ 20957 h 63073"/>
                  <a:gd name="connsiteX2" fmla="*/ 80604 w 140172"/>
                  <a:gd name="connsiteY2" fmla="*/ 6996 h 63073"/>
                  <a:gd name="connsiteX3" fmla="*/ 139936 w 140172"/>
                  <a:gd name="connsiteY3" fmla="*/ 62837 h 63073"/>
                  <a:gd name="connsiteX4" fmla="*/ 98055 w 140172"/>
                  <a:gd name="connsiteY4" fmla="*/ 16 h 63073"/>
                  <a:gd name="connsiteX5" fmla="*/ 332 w 140172"/>
                  <a:gd name="connsiteY5" fmla="*/ 62837 h 63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172" h="63073">
                    <a:moveTo>
                      <a:pt x="332" y="62837"/>
                    </a:moveTo>
                    <a:cubicBezTo>
                      <a:pt x="-4903" y="66327"/>
                      <a:pt x="53265" y="30264"/>
                      <a:pt x="66644" y="20957"/>
                    </a:cubicBezTo>
                    <a:cubicBezTo>
                      <a:pt x="80023" y="11650"/>
                      <a:pt x="68389" y="16"/>
                      <a:pt x="80604" y="6996"/>
                    </a:cubicBezTo>
                    <a:cubicBezTo>
                      <a:pt x="92819" y="13976"/>
                      <a:pt x="137028" y="64000"/>
                      <a:pt x="139936" y="62837"/>
                    </a:cubicBezTo>
                    <a:cubicBezTo>
                      <a:pt x="142844" y="61674"/>
                      <a:pt x="118414" y="1179"/>
                      <a:pt x="98055" y="16"/>
                    </a:cubicBezTo>
                    <a:cubicBezTo>
                      <a:pt x="77696" y="-1147"/>
                      <a:pt x="5567" y="59347"/>
                      <a:pt x="332" y="6283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 215">
                <a:extLst>
                  <a:ext uri="{FF2B5EF4-FFF2-40B4-BE49-F238E27FC236}">
                    <a16:creationId xmlns:a16="http://schemas.microsoft.com/office/drawing/2014/main" id="{887F11EA-D774-0A33-A34D-EC8C3EACF16E}"/>
                  </a:ext>
                </a:extLst>
              </p:cNvPr>
              <p:cNvSpPr/>
              <p:nvPr/>
            </p:nvSpPr>
            <p:spPr>
              <a:xfrm>
                <a:off x="2763318" y="6606565"/>
                <a:ext cx="151549" cy="81096"/>
              </a:xfrm>
              <a:custGeom>
                <a:avLst/>
                <a:gdLst>
                  <a:gd name="connsiteX0" fmla="*/ 822 w 151549"/>
                  <a:gd name="connsiteY0" fmla="*/ 150 h 81096"/>
                  <a:gd name="connsiteX1" fmla="*/ 60154 w 151549"/>
                  <a:gd name="connsiteY1" fmla="*/ 55991 h 81096"/>
                  <a:gd name="connsiteX2" fmla="*/ 77604 w 151549"/>
                  <a:gd name="connsiteY2" fmla="*/ 80421 h 81096"/>
                  <a:gd name="connsiteX3" fmla="*/ 150896 w 151549"/>
                  <a:gd name="connsiteY3" fmla="*/ 31560 h 81096"/>
                  <a:gd name="connsiteX4" fmla="*/ 109015 w 151549"/>
                  <a:gd name="connsiteY4" fmla="*/ 38540 h 81096"/>
                  <a:gd name="connsiteX5" fmla="*/ 822 w 151549"/>
                  <a:gd name="connsiteY5" fmla="*/ 150 h 81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549" h="81096">
                    <a:moveTo>
                      <a:pt x="822" y="150"/>
                    </a:moveTo>
                    <a:cubicBezTo>
                      <a:pt x="-7321" y="3058"/>
                      <a:pt x="47357" y="42612"/>
                      <a:pt x="60154" y="55991"/>
                    </a:cubicBezTo>
                    <a:cubicBezTo>
                      <a:pt x="72951" y="69370"/>
                      <a:pt x="62480" y="84493"/>
                      <a:pt x="77604" y="80421"/>
                    </a:cubicBezTo>
                    <a:cubicBezTo>
                      <a:pt x="92728" y="76349"/>
                      <a:pt x="145661" y="38540"/>
                      <a:pt x="150896" y="31560"/>
                    </a:cubicBezTo>
                    <a:cubicBezTo>
                      <a:pt x="156131" y="24580"/>
                      <a:pt x="128792" y="39703"/>
                      <a:pt x="109015" y="38540"/>
                    </a:cubicBezTo>
                    <a:cubicBezTo>
                      <a:pt x="89238" y="37377"/>
                      <a:pt x="8965" y="-2758"/>
                      <a:pt x="822" y="15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 216">
                <a:extLst>
                  <a:ext uri="{FF2B5EF4-FFF2-40B4-BE49-F238E27FC236}">
                    <a16:creationId xmlns:a16="http://schemas.microsoft.com/office/drawing/2014/main" id="{78D780F8-FA82-AAEC-193C-204AF71E4054}"/>
                  </a:ext>
                </a:extLst>
              </p:cNvPr>
              <p:cNvSpPr/>
              <p:nvPr/>
            </p:nvSpPr>
            <p:spPr>
              <a:xfrm>
                <a:off x="2884994" y="6390239"/>
                <a:ext cx="25730" cy="421747"/>
              </a:xfrm>
              <a:custGeom>
                <a:avLst/>
                <a:gdLst>
                  <a:gd name="connsiteX0" fmla="*/ 22240 w 25730"/>
                  <a:gd name="connsiteY0" fmla="*/ 91 h 421747"/>
                  <a:gd name="connsiteX1" fmla="*/ 1299 w 25730"/>
                  <a:gd name="connsiteY1" fmla="*/ 265337 h 421747"/>
                  <a:gd name="connsiteX2" fmla="*/ 4789 w 25730"/>
                  <a:gd name="connsiteY2" fmla="*/ 418900 h 421747"/>
                  <a:gd name="connsiteX3" fmla="*/ 25730 w 25730"/>
                  <a:gd name="connsiteY3" fmla="*/ 136204 h 421747"/>
                  <a:gd name="connsiteX4" fmla="*/ 4789 w 25730"/>
                  <a:gd name="connsiteY4" fmla="*/ 233926 h 421747"/>
                  <a:gd name="connsiteX5" fmla="*/ 22240 w 25730"/>
                  <a:gd name="connsiteY5" fmla="*/ 91 h 42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730" h="421747">
                    <a:moveTo>
                      <a:pt x="22240" y="91"/>
                    </a:moveTo>
                    <a:cubicBezTo>
                      <a:pt x="21658" y="5326"/>
                      <a:pt x="4207" y="195536"/>
                      <a:pt x="1299" y="265337"/>
                    </a:cubicBezTo>
                    <a:cubicBezTo>
                      <a:pt x="-1609" y="335138"/>
                      <a:pt x="717" y="440422"/>
                      <a:pt x="4789" y="418900"/>
                    </a:cubicBezTo>
                    <a:cubicBezTo>
                      <a:pt x="8861" y="397378"/>
                      <a:pt x="25730" y="167033"/>
                      <a:pt x="25730" y="136204"/>
                    </a:cubicBezTo>
                    <a:cubicBezTo>
                      <a:pt x="25730" y="105375"/>
                      <a:pt x="7116" y="251376"/>
                      <a:pt x="4789" y="233926"/>
                    </a:cubicBezTo>
                    <a:cubicBezTo>
                      <a:pt x="2462" y="216476"/>
                      <a:pt x="22822" y="-5144"/>
                      <a:pt x="22240" y="9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 217">
                <a:extLst>
                  <a:ext uri="{FF2B5EF4-FFF2-40B4-BE49-F238E27FC236}">
                    <a16:creationId xmlns:a16="http://schemas.microsoft.com/office/drawing/2014/main" id="{8EF66A1B-5C08-EF52-57D1-A5D45E0B02F1}"/>
                  </a:ext>
                </a:extLst>
              </p:cNvPr>
              <p:cNvSpPr/>
              <p:nvPr/>
            </p:nvSpPr>
            <p:spPr>
              <a:xfrm>
                <a:off x="2900253" y="6376358"/>
                <a:ext cx="69829" cy="233897"/>
              </a:xfrm>
              <a:custGeom>
                <a:avLst/>
                <a:gdLst>
                  <a:gd name="connsiteX0" fmla="*/ 24431 w 69829"/>
                  <a:gd name="connsiteY0" fmla="*/ 11 h 233897"/>
                  <a:gd name="connsiteX1" fmla="*/ 6981 w 69829"/>
                  <a:gd name="connsiteY1" fmla="*/ 101224 h 233897"/>
                  <a:gd name="connsiteX2" fmla="*/ 17451 w 69829"/>
                  <a:gd name="connsiteY2" fmla="*/ 136124 h 233897"/>
                  <a:gd name="connsiteX3" fmla="*/ 69802 w 69829"/>
                  <a:gd name="connsiteY3" fmla="*/ 160555 h 233897"/>
                  <a:gd name="connsiteX4" fmla="*/ 24431 w 69829"/>
                  <a:gd name="connsiteY4" fmla="*/ 153575 h 233897"/>
                  <a:gd name="connsiteX5" fmla="*/ 3491 w 69829"/>
                  <a:gd name="connsiteY5" fmla="*/ 233847 h 233897"/>
                  <a:gd name="connsiteX6" fmla="*/ 3491 w 69829"/>
                  <a:gd name="connsiteY6" fmla="*/ 164045 h 233897"/>
                  <a:gd name="connsiteX7" fmla="*/ 0 w 69829"/>
                  <a:gd name="connsiteY7" fmla="*/ 69813 h 233897"/>
                  <a:gd name="connsiteX8" fmla="*/ 3491 w 69829"/>
                  <a:gd name="connsiteY8" fmla="*/ 94244 h 233897"/>
                  <a:gd name="connsiteX9" fmla="*/ 24431 w 69829"/>
                  <a:gd name="connsiteY9" fmla="*/ 11 h 233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829" h="233897">
                    <a:moveTo>
                      <a:pt x="24431" y="11"/>
                    </a:moveTo>
                    <a:cubicBezTo>
                      <a:pt x="25013" y="1174"/>
                      <a:pt x="8144" y="78539"/>
                      <a:pt x="6981" y="101224"/>
                    </a:cubicBezTo>
                    <a:cubicBezTo>
                      <a:pt x="5818" y="123909"/>
                      <a:pt x="6981" y="126236"/>
                      <a:pt x="17451" y="136124"/>
                    </a:cubicBezTo>
                    <a:cubicBezTo>
                      <a:pt x="27921" y="146012"/>
                      <a:pt x="68639" y="157647"/>
                      <a:pt x="69802" y="160555"/>
                    </a:cubicBezTo>
                    <a:cubicBezTo>
                      <a:pt x="70965" y="163463"/>
                      <a:pt x="35483" y="141360"/>
                      <a:pt x="24431" y="153575"/>
                    </a:cubicBezTo>
                    <a:cubicBezTo>
                      <a:pt x="13379" y="165790"/>
                      <a:pt x="6981" y="232102"/>
                      <a:pt x="3491" y="233847"/>
                    </a:cubicBezTo>
                    <a:cubicBezTo>
                      <a:pt x="1" y="235592"/>
                      <a:pt x="4073" y="191384"/>
                      <a:pt x="3491" y="164045"/>
                    </a:cubicBezTo>
                    <a:cubicBezTo>
                      <a:pt x="2909" y="136706"/>
                      <a:pt x="0" y="81446"/>
                      <a:pt x="0" y="69813"/>
                    </a:cubicBezTo>
                    <a:cubicBezTo>
                      <a:pt x="0" y="58180"/>
                      <a:pt x="583" y="101806"/>
                      <a:pt x="3491" y="94244"/>
                    </a:cubicBezTo>
                    <a:cubicBezTo>
                      <a:pt x="6399" y="86682"/>
                      <a:pt x="23849" y="-1152"/>
                      <a:pt x="24431" y="1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 218">
                <a:extLst>
                  <a:ext uri="{FF2B5EF4-FFF2-40B4-BE49-F238E27FC236}">
                    <a16:creationId xmlns:a16="http://schemas.microsoft.com/office/drawing/2014/main" id="{4ED7B2C7-C516-47F6-B315-2B42343AE0B8}"/>
                  </a:ext>
                </a:extLst>
              </p:cNvPr>
              <p:cNvSpPr/>
              <p:nvPr/>
            </p:nvSpPr>
            <p:spPr>
              <a:xfrm>
                <a:off x="2875750" y="6525374"/>
                <a:ext cx="62928" cy="311714"/>
              </a:xfrm>
              <a:custGeom>
                <a:avLst/>
                <a:gdLst>
                  <a:gd name="connsiteX0" fmla="*/ 52424 w 62928"/>
                  <a:gd name="connsiteY0" fmla="*/ 1069 h 311714"/>
                  <a:gd name="connsiteX1" fmla="*/ 62894 w 62928"/>
                  <a:gd name="connsiteY1" fmla="*/ 304705 h 311714"/>
                  <a:gd name="connsiteX2" fmla="*/ 48934 w 62928"/>
                  <a:gd name="connsiteY2" fmla="*/ 213963 h 311714"/>
                  <a:gd name="connsiteX3" fmla="*/ 73 w 62928"/>
                  <a:gd name="connsiteY3" fmla="*/ 206983 h 311714"/>
                  <a:gd name="connsiteX4" fmla="*/ 38464 w 62928"/>
                  <a:gd name="connsiteY4" fmla="*/ 203493 h 311714"/>
                  <a:gd name="connsiteX5" fmla="*/ 52424 w 62928"/>
                  <a:gd name="connsiteY5" fmla="*/ 1069 h 311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928" h="311714">
                    <a:moveTo>
                      <a:pt x="52424" y="1069"/>
                    </a:moveTo>
                    <a:cubicBezTo>
                      <a:pt x="56496" y="17938"/>
                      <a:pt x="63476" y="269223"/>
                      <a:pt x="62894" y="304705"/>
                    </a:cubicBezTo>
                    <a:cubicBezTo>
                      <a:pt x="62312" y="340187"/>
                      <a:pt x="59404" y="230250"/>
                      <a:pt x="48934" y="213963"/>
                    </a:cubicBezTo>
                    <a:cubicBezTo>
                      <a:pt x="38464" y="197676"/>
                      <a:pt x="1818" y="208728"/>
                      <a:pt x="73" y="206983"/>
                    </a:cubicBezTo>
                    <a:cubicBezTo>
                      <a:pt x="-1672" y="205238"/>
                      <a:pt x="27994" y="234904"/>
                      <a:pt x="38464" y="203493"/>
                    </a:cubicBezTo>
                    <a:cubicBezTo>
                      <a:pt x="48934" y="172082"/>
                      <a:pt x="48352" y="-15800"/>
                      <a:pt x="52424" y="106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 219">
                <a:extLst>
                  <a:ext uri="{FF2B5EF4-FFF2-40B4-BE49-F238E27FC236}">
                    <a16:creationId xmlns:a16="http://schemas.microsoft.com/office/drawing/2014/main" id="{FB8A4A38-CD12-61B4-5B96-ADC5FF3B9C41}"/>
                  </a:ext>
                </a:extLst>
              </p:cNvPr>
              <p:cNvSpPr/>
              <p:nvPr/>
            </p:nvSpPr>
            <p:spPr>
              <a:xfrm>
                <a:off x="3014126" y="6419251"/>
                <a:ext cx="29630" cy="361752"/>
              </a:xfrm>
              <a:custGeom>
                <a:avLst/>
                <a:gdLst>
                  <a:gd name="connsiteX0" fmla="*/ 29221 w 29630"/>
                  <a:gd name="connsiteY0" fmla="*/ 2489 h 361752"/>
                  <a:gd name="connsiteX1" fmla="*/ 18750 w 29630"/>
                  <a:gd name="connsiteY1" fmla="*/ 358477 h 361752"/>
                  <a:gd name="connsiteX2" fmla="*/ 1300 w 29630"/>
                  <a:gd name="connsiteY2" fmla="*/ 180483 h 361752"/>
                  <a:gd name="connsiteX3" fmla="*/ 4790 w 29630"/>
                  <a:gd name="connsiteY3" fmla="*/ 197934 h 361752"/>
                  <a:gd name="connsiteX4" fmla="*/ 29221 w 29630"/>
                  <a:gd name="connsiteY4" fmla="*/ 2489 h 361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630" h="361752">
                    <a:moveTo>
                      <a:pt x="29221" y="2489"/>
                    </a:moveTo>
                    <a:cubicBezTo>
                      <a:pt x="31548" y="29246"/>
                      <a:pt x="23403" y="328811"/>
                      <a:pt x="18750" y="358477"/>
                    </a:cubicBezTo>
                    <a:cubicBezTo>
                      <a:pt x="14096" y="388143"/>
                      <a:pt x="3627" y="207240"/>
                      <a:pt x="1300" y="180483"/>
                    </a:cubicBezTo>
                    <a:cubicBezTo>
                      <a:pt x="-1027" y="153726"/>
                      <a:pt x="-445" y="222946"/>
                      <a:pt x="4790" y="197934"/>
                    </a:cubicBezTo>
                    <a:cubicBezTo>
                      <a:pt x="10025" y="172922"/>
                      <a:pt x="26894" y="-24268"/>
                      <a:pt x="29221" y="248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" name="フリーフォーム 220">
                <a:extLst>
                  <a:ext uri="{FF2B5EF4-FFF2-40B4-BE49-F238E27FC236}">
                    <a16:creationId xmlns:a16="http://schemas.microsoft.com/office/drawing/2014/main" id="{CB93D325-FA87-8FE0-2DAA-EDE601E4CAEA}"/>
                  </a:ext>
                </a:extLst>
              </p:cNvPr>
              <p:cNvSpPr/>
              <p:nvPr/>
            </p:nvSpPr>
            <p:spPr>
              <a:xfrm>
                <a:off x="3071137" y="6381476"/>
                <a:ext cx="28556" cy="386654"/>
              </a:xfrm>
              <a:custGeom>
                <a:avLst/>
                <a:gdLst>
                  <a:gd name="connsiteX0" fmla="*/ 130 w 28556"/>
                  <a:gd name="connsiteY0" fmla="*/ 12344 h 386654"/>
                  <a:gd name="connsiteX1" fmla="*/ 28051 w 28556"/>
                  <a:gd name="connsiteY1" fmla="*/ 385782 h 386654"/>
                  <a:gd name="connsiteX2" fmla="*/ 17581 w 28556"/>
                  <a:gd name="connsiteY2" fmla="*/ 113556 h 386654"/>
                  <a:gd name="connsiteX3" fmla="*/ 130 w 28556"/>
                  <a:gd name="connsiteY3" fmla="*/ 12344 h 386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56" h="386654">
                    <a:moveTo>
                      <a:pt x="130" y="12344"/>
                    </a:moveTo>
                    <a:cubicBezTo>
                      <a:pt x="1875" y="57715"/>
                      <a:pt x="25143" y="368913"/>
                      <a:pt x="28051" y="385782"/>
                    </a:cubicBezTo>
                    <a:cubicBezTo>
                      <a:pt x="30960" y="402651"/>
                      <a:pt x="20490" y="169979"/>
                      <a:pt x="17581" y="113556"/>
                    </a:cubicBezTo>
                    <a:cubicBezTo>
                      <a:pt x="14673" y="57133"/>
                      <a:pt x="-1615" y="-33027"/>
                      <a:pt x="130" y="1234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フリーフォーム 221">
                <a:extLst>
                  <a:ext uri="{FF2B5EF4-FFF2-40B4-BE49-F238E27FC236}">
                    <a16:creationId xmlns:a16="http://schemas.microsoft.com/office/drawing/2014/main" id="{608AD162-62AF-BB7A-3A96-E221B41C3C69}"/>
                  </a:ext>
                </a:extLst>
              </p:cNvPr>
              <p:cNvSpPr/>
              <p:nvPr/>
            </p:nvSpPr>
            <p:spPr>
              <a:xfrm>
                <a:off x="3186334" y="6416693"/>
                <a:ext cx="24580" cy="350110"/>
              </a:xfrm>
              <a:custGeom>
                <a:avLst/>
                <a:gdLst>
                  <a:gd name="connsiteX0" fmla="*/ 14066 w 24580"/>
                  <a:gd name="connsiteY0" fmla="*/ 19008 h 350110"/>
                  <a:gd name="connsiteX1" fmla="*/ 24536 w 24580"/>
                  <a:gd name="connsiteY1" fmla="*/ 347075 h 350110"/>
                  <a:gd name="connsiteX2" fmla="*/ 17556 w 24580"/>
                  <a:gd name="connsiteY2" fmla="*/ 190022 h 350110"/>
                  <a:gd name="connsiteX3" fmla="*/ 10576 w 24580"/>
                  <a:gd name="connsiteY3" fmla="*/ 322644 h 350110"/>
                  <a:gd name="connsiteX4" fmla="*/ 106 w 24580"/>
                  <a:gd name="connsiteY4" fmla="*/ 67869 h 350110"/>
                  <a:gd name="connsiteX5" fmla="*/ 14066 w 24580"/>
                  <a:gd name="connsiteY5" fmla="*/ 19008 h 35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580" h="350110">
                    <a:moveTo>
                      <a:pt x="14066" y="19008"/>
                    </a:moveTo>
                    <a:cubicBezTo>
                      <a:pt x="18138" y="65542"/>
                      <a:pt x="23954" y="318573"/>
                      <a:pt x="24536" y="347075"/>
                    </a:cubicBezTo>
                    <a:cubicBezTo>
                      <a:pt x="25118" y="375577"/>
                      <a:pt x="19883" y="194094"/>
                      <a:pt x="17556" y="190022"/>
                    </a:cubicBezTo>
                    <a:cubicBezTo>
                      <a:pt x="15229" y="185950"/>
                      <a:pt x="13484" y="343003"/>
                      <a:pt x="10576" y="322644"/>
                    </a:cubicBezTo>
                    <a:cubicBezTo>
                      <a:pt x="7668" y="302285"/>
                      <a:pt x="-1057" y="115567"/>
                      <a:pt x="106" y="67869"/>
                    </a:cubicBezTo>
                    <a:cubicBezTo>
                      <a:pt x="1269" y="20171"/>
                      <a:pt x="9994" y="-27526"/>
                      <a:pt x="14066" y="1900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3" name="フリーフォーム 222">
                <a:extLst>
                  <a:ext uri="{FF2B5EF4-FFF2-40B4-BE49-F238E27FC236}">
                    <a16:creationId xmlns:a16="http://schemas.microsoft.com/office/drawing/2014/main" id="{512E3EB2-1DD6-F25F-F467-08629B9CCEE2}"/>
                  </a:ext>
                </a:extLst>
              </p:cNvPr>
              <p:cNvSpPr/>
              <p:nvPr/>
            </p:nvSpPr>
            <p:spPr>
              <a:xfrm>
                <a:off x="3148022" y="6454696"/>
                <a:ext cx="112110" cy="301185"/>
              </a:xfrm>
              <a:custGeom>
                <a:avLst/>
                <a:gdLst>
                  <a:gd name="connsiteX0" fmla="*/ 104729 w 112110"/>
                  <a:gd name="connsiteY0" fmla="*/ 5435 h 301185"/>
                  <a:gd name="connsiteX1" fmla="*/ 97749 w 112110"/>
                  <a:gd name="connsiteY1" fmla="*/ 295112 h 301185"/>
                  <a:gd name="connsiteX2" fmla="*/ 97749 w 112110"/>
                  <a:gd name="connsiteY2" fmla="*/ 200880 h 301185"/>
                  <a:gd name="connsiteX3" fmla="*/ 27 w 112110"/>
                  <a:gd name="connsiteY3" fmla="*/ 183429 h 301185"/>
                  <a:gd name="connsiteX4" fmla="*/ 108219 w 112110"/>
                  <a:gd name="connsiteY4" fmla="*/ 162489 h 301185"/>
                  <a:gd name="connsiteX5" fmla="*/ 45398 w 112110"/>
                  <a:gd name="connsiteY5" fmla="*/ 131078 h 301185"/>
                  <a:gd name="connsiteX6" fmla="*/ 111709 w 112110"/>
                  <a:gd name="connsiteY6" fmla="*/ 117118 h 301185"/>
                  <a:gd name="connsiteX7" fmla="*/ 7007 w 112110"/>
                  <a:gd name="connsiteY7" fmla="*/ 99667 h 301185"/>
                  <a:gd name="connsiteX8" fmla="*/ 59358 w 112110"/>
                  <a:gd name="connsiteY8" fmla="*/ 103157 h 301185"/>
                  <a:gd name="connsiteX9" fmla="*/ 104729 w 112110"/>
                  <a:gd name="connsiteY9" fmla="*/ 5435 h 301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2110" h="301185">
                    <a:moveTo>
                      <a:pt x="104729" y="5435"/>
                    </a:moveTo>
                    <a:cubicBezTo>
                      <a:pt x="111128" y="37428"/>
                      <a:pt x="98912" y="262538"/>
                      <a:pt x="97749" y="295112"/>
                    </a:cubicBezTo>
                    <a:cubicBezTo>
                      <a:pt x="96586" y="327686"/>
                      <a:pt x="114036" y="219494"/>
                      <a:pt x="97749" y="200880"/>
                    </a:cubicBezTo>
                    <a:cubicBezTo>
                      <a:pt x="81462" y="182266"/>
                      <a:pt x="-1718" y="189827"/>
                      <a:pt x="27" y="183429"/>
                    </a:cubicBezTo>
                    <a:cubicBezTo>
                      <a:pt x="1772" y="177031"/>
                      <a:pt x="100657" y="171214"/>
                      <a:pt x="108219" y="162489"/>
                    </a:cubicBezTo>
                    <a:cubicBezTo>
                      <a:pt x="115781" y="153764"/>
                      <a:pt x="44816" y="138640"/>
                      <a:pt x="45398" y="131078"/>
                    </a:cubicBezTo>
                    <a:cubicBezTo>
                      <a:pt x="45980" y="123516"/>
                      <a:pt x="118107" y="122353"/>
                      <a:pt x="111709" y="117118"/>
                    </a:cubicBezTo>
                    <a:cubicBezTo>
                      <a:pt x="105311" y="111883"/>
                      <a:pt x="15732" y="101994"/>
                      <a:pt x="7007" y="99667"/>
                    </a:cubicBezTo>
                    <a:cubicBezTo>
                      <a:pt x="-1718" y="97340"/>
                      <a:pt x="40163" y="113627"/>
                      <a:pt x="59358" y="103157"/>
                    </a:cubicBezTo>
                    <a:cubicBezTo>
                      <a:pt x="78553" y="92687"/>
                      <a:pt x="98330" y="-26558"/>
                      <a:pt x="104729" y="543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4" name="フリーフォーム 223">
                <a:extLst>
                  <a:ext uri="{FF2B5EF4-FFF2-40B4-BE49-F238E27FC236}">
                    <a16:creationId xmlns:a16="http://schemas.microsoft.com/office/drawing/2014/main" id="{784F77E8-8666-737A-8A18-BB421F3A37EB}"/>
                  </a:ext>
                </a:extLst>
              </p:cNvPr>
              <p:cNvSpPr/>
              <p:nvPr/>
            </p:nvSpPr>
            <p:spPr>
              <a:xfrm>
                <a:off x="3326016" y="6423891"/>
                <a:ext cx="63703" cy="413243"/>
              </a:xfrm>
              <a:custGeom>
                <a:avLst/>
                <a:gdLst>
                  <a:gd name="connsiteX0" fmla="*/ 48888 w 63703"/>
                  <a:gd name="connsiteY0" fmla="*/ 1340 h 413243"/>
                  <a:gd name="connsiteX1" fmla="*/ 45398 w 63703"/>
                  <a:gd name="connsiteY1" fmla="*/ 175843 h 413243"/>
                  <a:gd name="connsiteX2" fmla="*/ 34928 w 63703"/>
                  <a:gd name="connsiteY2" fmla="*/ 406188 h 413243"/>
                  <a:gd name="connsiteX3" fmla="*/ 48888 w 63703"/>
                  <a:gd name="connsiteY3" fmla="*/ 350347 h 413243"/>
                  <a:gd name="connsiteX4" fmla="*/ 27 w 63703"/>
                  <a:gd name="connsiteY4" fmla="*/ 311956 h 413243"/>
                  <a:gd name="connsiteX5" fmla="*/ 41908 w 63703"/>
                  <a:gd name="connsiteY5" fmla="*/ 277056 h 413243"/>
                  <a:gd name="connsiteX6" fmla="*/ 38418 w 63703"/>
                  <a:gd name="connsiteY6" fmla="*/ 140943 h 413243"/>
                  <a:gd name="connsiteX7" fmla="*/ 17477 w 63703"/>
                  <a:gd name="connsiteY7" fmla="*/ 123492 h 413243"/>
                  <a:gd name="connsiteX8" fmla="*/ 62848 w 63703"/>
                  <a:gd name="connsiteY8" fmla="*/ 95572 h 413243"/>
                  <a:gd name="connsiteX9" fmla="*/ 48888 w 63703"/>
                  <a:gd name="connsiteY9" fmla="*/ 1340 h 413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703" h="413243">
                    <a:moveTo>
                      <a:pt x="48888" y="1340"/>
                    </a:moveTo>
                    <a:cubicBezTo>
                      <a:pt x="45980" y="14719"/>
                      <a:pt x="47725" y="108368"/>
                      <a:pt x="45398" y="175843"/>
                    </a:cubicBezTo>
                    <a:cubicBezTo>
                      <a:pt x="43071" y="243318"/>
                      <a:pt x="34346" y="377104"/>
                      <a:pt x="34928" y="406188"/>
                    </a:cubicBezTo>
                    <a:cubicBezTo>
                      <a:pt x="35510" y="435272"/>
                      <a:pt x="54705" y="366052"/>
                      <a:pt x="48888" y="350347"/>
                    </a:cubicBezTo>
                    <a:cubicBezTo>
                      <a:pt x="43071" y="334642"/>
                      <a:pt x="1190" y="324171"/>
                      <a:pt x="27" y="311956"/>
                    </a:cubicBezTo>
                    <a:cubicBezTo>
                      <a:pt x="-1136" y="299741"/>
                      <a:pt x="35510" y="305558"/>
                      <a:pt x="41908" y="277056"/>
                    </a:cubicBezTo>
                    <a:cubicBezTo>
                      <a:pt x="48306" y="248554"/>
                      <a:pt x="38418" y="140943"/>
                      <a:pt x="38418" y="140943"/>
                    </a:cubicBezTo>
                    <a:cubicBezTo>
                      <a:pt x="34346" y="115349"/>
                      <a:pt x="13405" y="131054"/>
                      <a:pt x="17477" y="123492"/>
                    </a:cubicBezTo>
                    <a:cubicBezTo>
                      <a:pt x="21549" y="115930"/>
                      <a:pt x="58195" y="112441"/>
                      <a:pt x="62848" y="95572"/>
                    </a:cubicBezTo>
                    <a:cubicBezTo>
                      <a:pt x="67501" y="78703"/>
                      <a:pt x="51796" y="-12039"/>
                      <a:pt x="48888" y="134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5" name="フリーフォーム 224">
                <a:extLst>
                  <a:ext uri="{FF2B5EF4-FFF2-40B4-BE49-F238E27FC236}">
                    <a16:creationId xmlns:a16="http://schemas.microsoft.com/office/drawing/2014/main" id="{A64F0DB5-9637-B5F0-E2D1-E1C1473788FC}"/>
                  </a:ext>
                </a:extLst>
              </p:cNvPr>
              <p:cNvSpPr/>
              <p:nvPr/>
            </p:nvSpPr>
            <p:spPr>
              <a:xfrm>
                <a:off x="3385293" y="6407624"/>
                <a:ext cx="45339" cy="406353"/>
              </a:xfrm>
              <a:custGeom>
                <a:avLst/>
                <a:gdLst>
                  <a:gd name="connsiteX0" fmla="*/ 34982 w 45339"/>
                  <a:gd name="connsiteY0" fmla="*/ 156 h 406353"/>
                  <a:gd name="connsiteX1" fmla="*/ 34982 w 45339"/>
                  <a:gd name="connsiteY1" fmla="*/ 136269 h 406353"/>
                  <a:gd name="connsiteX2" fmla="*/ 7061 w 45339"/>
                  <a:gd name="connsiteY2" fmla="*/ 240971 h 406353"/>
                  <a:gd name="connsiteX3" fmla="*/ 28002 w 45339"/>
                  <a:gd name="connsiteY3" fmla="*/ 268892 h 406353"/>
                  <a:gd name="connsiteX4" fmla="*/ 34982 w 45339"/>
                  <a:gd name="connsiteY4" fmla="*/ 405005 h 406353"/>
                  <a:gd name="connsiteX5" fmla="*/ 41962 w 45339"/>
                  <a:gd name="connsiteY5" fmla="*/ 335203 h 406353"/>
                  <a:gd name="connsiteX6" fmla="*/ 41962 w 45339"/>
                  <a:gd name="connsiteY6" fmla="*/ 279362 h 406353"/>
                  <a:gd name="connsiteX7" fmla="*/ 81 w 45339"/>
                  <a:gd name="connsiteY7" fmla="*/ 227011 h 406353"/>
                  <a:gd name="connsiteX8" fmla="*/ 31492 w 45339"/>
                  <a:gd name="connsiteY8" fmla="*/ 164190 h 406353"/>
                  <a:gd name="connsiteX9" fmla="*/ 34982 w 45339"/>
                  <a:gd name="connsiteY9" fmla="*/ 156 h 40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339" h="406353">
                    <a:moveTo>
                      <a:pt x="34982" y="156"/>
                    </a:moveTo>
                    <a:cubicBezTo>
                      <a:pt x="35564" y="-4498"/>
                      <a:pt x="39636" y="96133"/>
                      <a:pt x="34982" y="136269"/>
                    </a:cubicBezTo>
                    <a:cubicBezTo>
                      <a:pt x="30328" y="176405"/>
                      <a:pt x="8224" y="218867"/>
                      <a:pt x="7061" y="240971"/>
                    </a:cubicBezTo>
                    <a:cubicBezTo>
                      <a:pt x="5898" y="263075"/>
                      <a:pt x="23348" y="241553"/>
                      <a:pt x="28002" y="268892"/>
                    </a:cubicBezTo>
                    <a:cubicBezTo>
                      <a:pt x="32655" y="296231"/>
                      <a:pt x="32655" y="393953"/>
                      <a:pt x="34982" y="405005"/>
                    </a:cubicBezTo>
                    <a:cubicBezTo>
                      <a:pt x="37309" y="416057"/>
                      <a:pt x="40799" y="356143"/>
                      <a:pt x="41962" y="335203"/>
                    </a:cubicBezTo>
                    <a:cubicBezTo>
                      <a:pt x="43125" y="314263"/>
                      <a:pt x="48942" y="297394"/>
                      <a:pt x="41962" y="279362"/>
                    </a:cubicBezTo>
                    <a:cubicBezTo>
                      <a:pt x="34982" y="261330"/>
                      <a:pt x="1826" y="246206"/>
                      <a:pt x="81" y="227011"/>
                    </a:cubicBezTo>
                    <a:cubicBezTo>
                      <a:pt x="-1664" y="207816"/>
                      <a:pt x="25093" y="193856"/>
                      <a:pt x="31492" y="164190"/>
                    </a:cubicBezTo>
                    <a:cubicBezTo>
                      <a:pt x="37891" y="134524"/>
                      <a:pt x="34400" y="4810"/>
                      <a:pt x="34982" y="15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6" name="フリーフォーム 225">
                <a:extLst>
                  <a:ext uri="{FF2B5EF4-FFF2-40B4-BE49-F238E27FC236}">
                    <a16:creationId xmlns:a16="http://schemas.microsoft.com/office/drawing/2014/main" id="{770E14F4-2474-0F43-97C0-F8CC1FB51F48}"/>
                  </a:ext>
                </a:extLst>
              </p:cNvPr>
              <p:cNvSpPr/>
              <p:nvPr/>
            </p:nvSpPr>
            <p:spPr>
              <a:xfrm>
                <a:off x="3413261" y="6379468"/>
                <a:ext cx="69887" cy="426317"/>
              </a:xfrm>
              <a:custGeom>
                <a:avLst/>
                <a:gdLst>
                  <a:gd name="connsiteX0" fmla="*/ 24464 w 69887"/>
                  <a:gd name="connsiteY0" fmla="*/ 392 h 426317"/>
                  <a:gd name="connsiteX1" fmla="*/ 10504 w 69887"/>
                  <a:gd name="connsiteY1" fmla="*/ 146975 h 426317"/>
                  <a:gd name="connsiteX2" fmla="*/ 13994 w 69887"/>
                  <a:gd name="connsiteY2" fmla="*/ 202816 h 426317"/>
                  <a:gd name="connsiteX3" fmla="*/ 45405 w 69887"/>
                  <a:gd name="connsiteY3" fmla="*/ 251677 h 426317"/>
                  <a:gd name="connsiteX4" fmla="*/ 13994 w 69887"/>
                  <a:gd name="connsiteY4" fmla="*/ 290068 h 426317"/>
                  <a:gd name="connsiteX5" fmla="*/ 34 w 69887"/>
                  <a:gd name="connsiteY5" fmla="*/ 426181 h 426317"/>
                  <a:gd name="connsiteX6" fmla="*/ 17484 w 69887"/>
                  <a:gd name="connsiteY6" fmla="*/ 314498 h 426317"/>
                  <a:gd name="connsiteX7" fmla="*/ 69835 w 69887"/>
                  <a:gd name="connsiteY7" fmla="*/ 262147 h 426317"/>
                  <a:gd name="connsiteX8" fmla="*/ 7014 w 69887"/>
                  <a:gd name="connsiteY8" fmla="*/ 195836 h 426317"/>
                  <a:gd name="connsiteX9" fmla="*/ 24464 w 69887"/>
                  <a:gd name="connsiteY9" fmla="*/ 392 h 426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887" h="426317">
                    <a:moveTo>
                      <a:pt x="24464" y="392"/>
                    </a:moveTo>
                    <a:cubicBezTo>
                      <a:pt x="25046" y="-7751"/>
                      <a:pt x="12249" y="113238"/>
                      <a:pt x="10504" y="146975"/>
                    </a:cubicBezTo>
                    <a:cubicBezTo>
                      <a:pt x="8759" y="180712"/>
                      <a:pt x="8177" y="185366"/>
                      <a:pt x="13994" y="202816"/>
                    </a:cubicBezTo>
                    <a:cubicBezTo>
                      <a:pt x="19811" y="220266"/>
                      <a:pt x="45405" y="237135"/>
                      <a:pt x="45405" y="251677"/>
                    </a:cubicBezTo>
                    <a:cubicBezTo>
                      <a:pt x="45405" y="266219"/>
                      <a:pt x="21556" y="260984"/>
                      <a:pt x="13994" y="290068"/>
                    </a:cubicBezTo>
                    <a:cubicBezTo>
                      <a:pt x="6432" y="319152"/>
                      <a:pt x="-548" y="422109"/>
                      <a:pt x="34" y="426181"/>
                    </a:cubicBezTo>
                    <a:cubicBezTo>
                      <a:pt x="616" y="430253"/>
                      <a:pt x="5851" y="341837"/>
                      <a:pt x="17484" y="314498"/>
                    </a:cubicBezTo>
                    <a:cubicBezTo>
                      <a:pt x="29117" y="287159"/>
                      <a:pt x="71580" y="281924"/>
                      <a:pt x="69835" y="262147"/>
                    </a:cubicBezTo>
                    <a:cubicBezTo>
                      <a:pt x="68090" y="242370"/>
                      <a:pt x="15739" y="233063"/>
                      <a:pt x="7014" y="195836"/>
                    </a:cubicBezTo>
                    <a:cubicBezTo>
                      <a:pt x="-1711" y="158609"/>
                      <a:pt x="23882" y="8535"/>
                      <a:pt x="24464" y="39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フリーフォーム 226">
                <a:extLst>
                  <a:ext uri="{FF2B5EF4-FFF2-40B4-BE49-F238E27FC236}">
                    <a16:creationId xmlns:a16="http://schemas.microsoft.com/office/drawing/2014/main" id="{5937D99A-82D0-94CA-2629-6F51C7C22DCA}"/>
                  </a:ext>
                </a:extLst>
              </p:cNvPr>
              <p:cNvSpPr/>
              <p:nvPr/>
            </p:nvSpPr>
            <p:spPr>
              <a:xfrm>
                <a:off x="3336513" y="6572432"/>
                <a:ext cx="167950" cy="83158"/>
              </a:xfrm>
              <a:custGeom>
                <a:avLst/>
                <a:gdLst>
                  <a:gd name="connsiteX0" fmla="*/ 0 w 167950"/>
                  <a:gd name="connsiteY0" fmla="*/ 79653 h 83158"/>
                  <a:gd name="connsiteX1" fmla="*/ 66311 w 167950"/>
                  <a:gd name="connsiteY1" fmla="*/ 16832 h 83158"/>
                  <a:gd name="connsiteX2" fmla="*/ 167524 w 167950"/>
                  <a:gd name="connsiteY2" fmla="*/ 83144 h 83158"/>
                  <a:gd name="connsiteX3" fmla="*/ 101212 w 167950"/>
                  <a:gd name="connsiteY3" fmla="*/ 9852 h 83158"/>
                  <a:gd name="connsiteX4" fmla="*/ 66311 w 167950"/>
                  <a:gd name="connsiteY4" fmla="*/ 6362 h 83158"/>
                  <a:gd name="connsiteX5" fmla="*/ 0 w 167950"/>
                  <a:gd name="connsiteY5" fmla="*/ 79653 h 83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7950" h="83158">
                    <a:moveTo>
                      <a:pt x="0" y="79653"/>
                    </a:moveTo>
                    <a:cubicBezTo>
                      <a:pt x="0" y="81398"/>
                      <a:pt x="38390" y="16250"/>
                      <a:pt x="66311" y="16832"/>
                    </a:cubicBezTo>
                    <a:cubicBezTo>
                      <a:pt x="94232" y="17414"/>
                      <a:pt x="161707" y="84307"/>
                      <a:pt x="167524" y="83144"/>
                    </a:cubicBezTo>
                    <a:cubicBezTo>
                      <a:pt x="173341" y="81981"/>
                      <a:pt x="118081" y="22649"/>
                      <a:pt x="101212" y="9852"/>
                    </a:cubicBezTo>
                    <a:cubicBezTo>
                      <a:pt x="84343" y="-2945"/>
                      <a:pt x="80853" y="-2363"/>
                      <a:pt x="66311" y="6362"/>
                    </a:cubicBezTo>
                    <a:cubicBezTo>
                      <a:pt x="51769" y="15087"/>
                      <a:pt x="0" y="77908"/>
                      <a:pt x="0" y="7965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8" name="フリーフォーム 227">
                <a:extLst>
                  <a:ext uri="{FF2B5EF4-FFF2-40B4-BE49-F238E27FC236}">
                    <a16:creationId xmlns:a16="http://schemas.microsoft.com/office/drawing/2014/main" id="{F1ADF9A9-3C48-9E51-FE3B-6F8E991EE9A8}"/>
                  </a:ext>
                </a:extLst>
              </p:cNvPr>
              <p:cNvSpPr/>
              <p:nvPr/>
            </p:nvSpPr>
            <p:spPr>
              <a:xfrm>
                <a:off x="3332577" y="6620505"/>
                <a:ext cx="178759" cy="70028"/>
              </a:xfrm>
              <a:custGeom>
                <a:avLst/>
                <a:gdLst>
                  <a:gd name="connsiteX0" fmla="*/ 446 w 178759"/>
                  <a:gd name="connsiteY0" fmla="*/ 170 h 70028"/>
                  <a:gd name="connsiteX1" fmla="*/ 66757 w 178759"/>
                  <a:gd name="connsiteY1" fmla="*/ 49031 h 70028"/>
                  <a:gd name="connsiteX2" fmla="*/ 178440 w 178759"/>
                  <a:gd name="connsiteY2" fmla="*/ 7150 h 70028"/>
                  <a:gd name="connsiteX3" fmla="*/ 98168 w 178759"/>
                  <a:gd name="connsiteY3" fmla="*/ 69971 h 70028"/>
                  <a:gd name="connsiteX4" fmla="*/ 446 w 178759"/>
                  <a:gd name="connsiteY4" fmla="*/ 170 h 70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759" h="70028">
                    <a:moveTo>
                      <a:pt x="446" y="170"/>
                    </a:moveTo>
                    <a:cubicBezTo>
                      <a:pt x="-4789" y="-3320"/>
                      <a:pt x="37091" y="47868"/>
                      <a:pt x="66757" y="49031"/>
                    </a:cubicBezTo>
                    <a:cubicBezTo>
                      <a:pt x="96423" y="50194"/>
                      <a:pt x="173205" y="3660"/>
                      <a:pt x="178440" y="7150"/>
                    </a:cubicBezTo>
                    <a:cubicBezTo>
                      <a:pt x="183675" y="10640"/>
                      <a:pt x="123180" y="67644"/>
                      <a:pt x="98168" y="69971"/>
                    </a:cubicBezTo>
                    <a:cubicBezTo>
                      <a:pt x="73156" y="72298"/>
                      <a:pt x="5681" y="3660"/>
                      <a:pt x="446" y="17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 228">
                <a:extLst>
                  <a:ext uri="{FF2B5EF4-FFF2-40B4-BE49-F238E27FC236}">
                    <a16:creationId xmlns:a16="http://schemas.microsoft.com/office/drawing/2014/main" id="{0BF948EF-4F0A-2C76-7B62-C0DDAB0047A7}"/>
                  </a:ext>
                </a:extLst>
              </p:cNvPr>
              <p:cNvSpPr/>
              <p:nvPr/>
            </p:nvSpPr>
            <p:spPr>
              <a:xfrm>
                <a:off x="3420275" y="6830079"/>
                <a:ext cx="367097" cy="27921"/>
              </a:xfrm>
              <a:custGeom>
                <a:avLst/>
                <a:gdLst>
                  <a:gd name="connsiteX0" fmla="*/ 0 w 367097"/>
                  <a:gd name="connsiteY0" fmla="*/ 0 h 27921"/>
                  <a:gd name="connsiteX1" fmla="*/ 265246 w 367097"/>
                  <a:gd name="connsiteY1" fmla="*/ 20941 h 27921"/>
                  <a:gd name="connsiteX2" fmla="*/ 366458 w 367097"/>
                  <a:gd name="connsiteY2" fmla="*/ 27921 h 27921"/>
                  <a:gd name="connsiteX3" fmla="*/ 293166 w 367097"/>
                  <a:gd name="connsiteY3" fmla="*/ 20941 h 27921"/>
                  <a:gd name="connsiteX4" fmla="*/ 0 w 367097"/>
                  <a:gd name="connsiteY4" fmla="*/ 0 h 27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7097" h="27921">
                    <a:moveTo>
                      <a:pt x="0" y="0"/>
                    </a:moveTo>
                    <a:lnTo>
                      <a:pt x="265246" y="20941"/>
                    </a:lnTo>
                    <a:lnTo>
                      <a:pt x="366458" y="27921"/>
                    </a:lnTo>
                    <a:cubicBezTo>
                      <a:pt x="371111" y="27921"/>
                      <a:pt x="350752" y="23849"/>
                      <a:pt x="293166" y="20941"/>
                    </a:cubicBezTo>
                    <a:cubicBezTo>
                      <a:pt x="235580" y="18033"/>
                      <a:pt x="128260" y="14252"/>
                      <a:pt x="0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 229">
                <a:extLst>
                  <a:ext uri="{FF2B5EF4-FFF2-40B4-BE49-F238E27FC236}">
                    <a16:creationId xmlns:a16="http://schemas.microsoft.com/office/drawing/2014/main" id="{B6CEB2AB-0C2F-E668-158B-8C4326DDC797}"/>
                  </a:ext>
                </a:extLst>
              </p:cNvPr>
              <p:cNvSpPr/>
              <p:nvPr/>
            </p:nvSpPr>
            <p:spPr>
              <a:xfrm>
                <a:off x="3418728" y="6763376"/>
                <a:ext cx="288122" cy="264222"/>
              </a:xfrm>
              <a:custGeom>
                <a:avLst/>
                <a:gdLst>
                  <a:gd name="connsiteX0" fmla="*/ 109739 w 288122"/>
                  <a:gd name="connsiteY0" fmla="*/ 392 h 264222"/>
                  <a:gd name="connsiteX1" fmla="*/ 88799 w 288122"/>
                  <a:gd name="connsiteY1" fmla="*/ 150465 h 264222"/>
                  <a:gd name="connsiteX2" fmla="*/ 113229 w 288122"/>
                  <a:gd name="connsiteY2" fmla="*/ 223757 h 264222"/>
                  <a:gd name="connsiteX3" fmla="*/ 127190 w 288122"/>
                  <a:gd name="connsiteY3" fmla="*/ 230737 h 264222"/>
                  <a:gd name="connsiteX4" fmla="*/ 67858 w 288122"/>
                  <a:gd name="connsiteY4" fmla="*/ 223757 h 264222"/>
                  <a:gd name="connsiteX5" fmla="*/ 287733 w 288122"/>
                  <a:gd name="connsiteY5" fmla="*/ 262148 h 264222"/>
                  <a:gd name="connsiteX6" fmla="*/ 5037 w 288122"/>
                  <a:gd name="connsiteY6" fmla="*/ 258658 h 264222"/>
                  <a:gd name="connsiteX7" fmla="*/ 102759 w 288122"/>
                  <a:gd name="connsiteY7" fmla="*/ 255168 h 264222"/>
                  <a:gd name="connsiteX8" fmla="*/ 53898 w 288122"/>
                  <a:gd name="connsiteY8" fmla="*/ 171406 h 264222"/>
                  <a:gd name="connsiteX9" fmla="*/ 60878 w 288122"/>
                  <a:gd name="connsiteY9" fmla="*/ 199326 h 264222"/>
                  <a:gd name="connsiteX10" fmla="*/ 109739 w 288122"/>
                  <a:gd name="connsiteY10" fmla="*/ 392 h 264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8122" h="264222">
                    <a:moveTo>
                      <a:pt x="109739" y="392"/>
                    </a:moveTo>
                    <a:cubicBezTo>
                      <a:pt x="114393" y="-7752"/>
                      <a:pt x="88217" y="113238"/>
                      <a:pt x="88799" y="150465"/>
                    </a:cubicBezTo>
                    <a:cubicBezTo>
                      <a:pt x="89381" y="187692"/>
                      <a:pt x="113229" y="223757"/>
                      <a:pt x="113229" y="223757"/>
                    </a:cubicBezTo>
                    <a:cubicBezTo>
                      <a:pt x="119628" y="237136"/>
                      <a:pt x="134752" y="230737"/>
                      <a:pt x="127190" y="230737"/>
                    </a:cubicBezTo>
                    <a:cubicBezTo>
                      <a:pt x="119628" y="230737"/>
                      <a:pt x="41101" y="218522"/>
                      <a:pt x="67858" y="223757"/>
                    </a:cubicBezTo>
                    <a:cubicBezTo>
                      <a:pt x="94615" y="228992"/>
                      <a:pt x="298203" y="256331"/>
                      <a:pt x="287733" y="262148"/>
                    </a:cubicBezTo>
                    <a:cubicBezTo>
                      <a:pt x="277263" y="267965"/>
                      <a:pt x="35866" y="259821"/>
                      <a:pt x="5037" y="258658"/>
                    </a:cubicBezTo>
                    <a:cubicBezTo>
                      <a:pt x="-25792" y="257495"/>
                      <a:pt x="94616" y="269710"/>
                      <a:pt x="102759" y="255168"/>
                    </a:cubicBezTo>
                    <a:cubicBezTo>
                      <a:pt x="110902" y="240626"/>
                      <a:pt x="60878" y="180713"/>
                      <a:pt x="53898" y="171406"/>
                    </a:cubicBezTo>
                    <a:cubicBezTo>
                      <a:pt x="46918" y="162099"/>
                      <a:pt x="50408" y="220266"/>
                      <a:pt x="60878" y="199326"/>
                    </a:cubicBezTo>
                    <a:cubicBezTo>
                      <a:pt x="71348" y="178386"/>
                      <a:pt x="105085" y="8536"/>
                      <a:pt x="109739" y="39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フリーフォーム 230">
                <a:extLst>
                  <a:ext uri="{FF2B5EF4-FFF2-40B4-BE49-F238E27FC236}">
                    <a16:creationId xmlns:a16="http://schemas.microsoft.com/office/drawing/2014/main" id="{1009BBE4-AFE5-5622-5E98-840B4839D783}"/>
                  </a:ext>
                </a:extLst>
              </p:cNvPr>
              <p:cNvSpPr/>
              <p:nvPr/>
            </p:nvSpPr>
            <p:spPr>
              <a:xfrm>
                <a:off x="3670217" y="6758734"/>
                <a:ext cx="39779" cy="316130"/>
              </a:xfrm>
              <a:custGeom>
                <a:avLst/>
                <a:gdLst>
                  <a:gd name="connsiteX0" fmla="*/ 39734 w 39779"/>
                  <a:gd name="connsiteY0" fmla="*/ 1544 h 316130"/>
                  <a:gd name="connsiteX1" fmla="*/ 8323 w 39779"/>
                  <a:gd name="connsiteY1" fmla="*/ 308671 h 316130"/>
                  <a:gd name="connsiteX2" fmla="*/ 1343 w 39779"/>
                  <a:gd name="connsiteY2" fmla="*/ 148127 h 316130"/>
                  <a:gd name="connsiteX3" fmla="*/ 1343 w 39779"/>
                  <a:gd name="connsiteY3" fmla="*/ 315651 h 316130"/>
                  <a:gd name="connsiteX4" fmla="*/ 15304 w 39779"/>
                  <a:gd name="connsiteY4" fmla="*/ 193498 h 316130"/>
                  <a:gd name="connsiteX5" fmla="*/ 39734 w 39779"/>
                  <a:gd name="connsiteY5" fmla="*/ 1544 h 316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779" h="316130">
                    <a:moveTo>
                      <a:pt x="39734" y="1544"/>
                    </a:moveTo>
                    <a:cubicBezTo>
                      <a:pt x="38571" y="20739"/>
                      <a:pt x="14722" y="284240"/>
                      <a:pt x="8323" y="308671"/>
                    </a:cubicBezTo>
                    <a:cubicBezTo>
                      <a:pt x="1924" y="333102"/>
                      <a:pt x="2506" y="146964"/>
                      <a:pt x="1343" y="148127"/>
                    </a:cubicBezTo>
                    <a:cubicBezTo>
                      <a:pt x="180" y="149290"/>
                      <a:pt x="-984" y="308089"/>
                      <a:pt x="1343" y="315651"/>
                    </a:cubicBezTo>
                    <a:cubicBezTo>
                      <a:pt x="3670" y="323213"/>
                      <a:pt x="11232" y="239451"/>
                      <a:pt x="15304" y="193498"/>
                    </a:cubicBezTo>
                    <a:cubicBezTo>
                      <a:pt x="19376" y="147545"/>
                      <a:pt x="40897" y="-17651"/>
                      <a:pt x="39734" y="154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" name="フリーフォーム 231">
                <a:extLst>
                  <a:ext uri="{FF2B5EF4-FFF2-40B4-BE49-F238E27FC236}">
                    <a16:creationId xmlns:a16="http://schemas.microsoft.com/office/drawing/2014/main" id="{3D2D8059-BCEE-FB9F-C52F-9F946BD32C6A}"/>
                  </a:ext>
                </a:extLst>
              </p:cNvPr>
              <p:cNvSpPr/>
              <p:nvPr/>
            </p:nvSpPr>
            <p:spPr>
              <a:xfrm>
                <a:off x="-24454" y="6885705"/>
                <a:ext cx="754590" cy="22707"/>
              </a:xfrm>
              <a:custGeom>
                <a:avLst/>
                <a:gdLst>
                  <a:gd name="connsiteX0" fmla="*/ 23 w 754590"/>
                  <a:gd name="connsiteY0" fmla="*/ 14176 h 22707"/>
                  <a:gd name="connsiteX1" fmla="*/ 450243 w 754590"/>
                  <a:gd name="connsiteY1" fmla="*/ 21156 h 22707"/>
                  <a:gd name="connsiteX2" fmla="*/ 328091 w 754590"/>
                  <a:gd name="connsiteY2" fmla="*/ 21156 h 22707"/>
                  <a:gd name="connsiteX3" fmla="*/ 746900 w 754590"/>
                  <a:gd name="connsiteY3" fmla="*/ 21156 h 22707"/>
                  <a:gd name="connsiteX4" fmla="*/ 579376 w 754590"/>
                  <a:gd name="connsiteY4" fmla="*/ 21156 h 22707"/>
                  <a:gd name="connsiteX5" fmla="*/ 328091 w 754590"/>
                  <a:gd name="connsiteY5" fmla="*/ 216 h 22707"/>
                  <a:gd name="connsiteX6" fmla="*/ 429303 w 754590"/>
                  <a:gd name="connsiteY6" fmla="*/ 10686 h 22707"/>
                  <a:gd name="connsiteX7" fmla="*/ 23 w 754590"/>
                  <a:gd name="connsiteY7" fmla="*/ 14176 h 22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4590" h="22707">
                    <a:moveTo>
                      <a:pt x="23" y="14176"/>
                    </a:moveTo>
                    <a:cubicBezTo>
                      <a:pt x="3513" y="15921"/>
                      <a:pt x="395565" y="19993"/>
                      <a:pt x="450243" y="21156"/>
                    </a:cubicBezTo>
                    <a:cubicBezTo>
                      <a:pt x="504921" y="22319"/>
                      <a:pt x="328091" y="21156"/>
                      <a:pt x="328091" y="21156"/>
                    </a:cubicBezTo>
                    <a:lnTo>
                      <a:pt x="746900" y="21156"/>
                    </a:lnTo>
                    <a:cubicBezTo>
                      <a:pt x="788781" y="21156"/>
                      <a:pt x="649178" y="24646"/>
                      <a:pt x="579376" y="21156"/>
                    </a:cubicBezTo>
                    <a:cubicBezTo>
                      <a:pt x="509574" y="17666"/>
                      <a:pt x="353103" y="1961"/>
                      <a:pt x="328091" y="216"/>
                    </a:cubicBezTo>
                    <a:cubicBezTo>
                      <a:pt x="303079" y="-1529"/>
                      <a:pt x="482236" y="7778"/>
                      <a:pt x="429303" y="10686"/>
                    </a:cubicBezTo>
                    <a:cubicBezTo>
                      <a:pt x="376370" y="13594"/>
                      <a:pt x="-3467" y="12431"/>
                      <a:pt x="23" y="1417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" name="フリーフォーム 232">
                <a:extLst>
                  <a:ext uri="{FF2B5EF4-FFF2-40B4-BE49-F238E27FC236}">
                    <a16:creationId xmlns:a16="http://schemas.microsoft.com/office/drawing/2014/main" id="{CB0808DB-42F1-5B53-1155-895842737ED4}"/>
                  </a:ext>
                </a:extLst>
              </p:cNvPr>
              <p:cNvSpPr/>
              <p:nvPr/>
            </p:nvSpPr>
            <p:spPr>
              <a:xfrm>
                <a:off x="111092" y="6846647"/>
                <a:ext cx="21605" cy="190289"/>
              </a:xfrm>
              <a:custGeom>
                <a:avLst/>
                <a:gdLst>
                  <a:gd name="connsiteX0" fmla="*/ 7571 w 21605"/>
                  <a:gd name="connsiteY0" fmla="*/ 883 h 190289"/>
                  <a:gd name="connsiteX1" fmla="*/ 7571 w 21605"/>
                  <a:gd name="connsiteY1" fmla="*/ 74174 h 190289"/>
                  <a:gd name="connsiteX2" fmla="*/ 21531 w 21605"/>
                  <a:gd name="connsiteY2" fmla="*/ 189347 h 190289"/>
                  <a:gd name="connsiteX3" fmla="*/ 590 w 21605"/>
                  <a:gd name="connsiteY3" fmla="*/ 123035 h 190289"/>
                  <a:gd name="connsiteX4" fmla="*/ 7571 w 21605"/>
                  <a:gd name="connsiteY4" fmla="*/ 883 h 190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05" h="190289">
                    <a:moveTo>
                      <a:pt x="7571" y="883"/>
                    </a:moveTo>
                    <a:cubicBezTo>
                      <a:pt x="8734" y="-7260"/>
                      <a:pt x="5244" y="42763"/>
                      <a:pt x="7571" y="74174"/>
                    </a:cubicBezTo>
                    <a:cubicBezTo>
                      <a:pt x="9898" y="105585"/>
                      <a:pt x="22694" y="181204"/>
                      <a:pt x="21531" y="189347"/>
                    </a:cubicBezTo>
                    <a:cubicBezTo>
                      <a:pt x="20368" y="197490"/>
                      <a:pt x="3498" y="150956"/>
                      <a:pt x="590" y="123035"/>
                    </a:cubicBezTo>
                    <a:cubicBezTo>
                      <a:pt x="-2318" y="95114"/>
                      <a:pt x="6408" y="9026"/>
                      <a:pt x="7571" y="88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フリーフォーム 233">
                <a:extLst>
                  <a:ext uri="{FF2B5EF4-FFF2-40B4-BE49-F238E27FC236}">
                    <a16:creationId xmlns:a16="http://schemas.microsoft.com/office/drawing/2014/main" id="{F65FA036-6854-811E-D3EF-38D5342A3439}"/>
                  </a:ext>
                </a:extLst>
              </p:cNvPr>
              <p:cNvSpPr/>
              <p:nvPr/>
            </p:nvSpPr>
            <p:spPr>
              <a:xfrm>
                <a:off x="81796" y="6875427"/>
                <a:ext cx="50895" cy="174540"/>
              </a:xfrm>
              <a:custGeom>
                <a:avLst/>
                <a:gdLst>
                  <a:gd name="connsiteX0" fmla="*/ 1966 w 50895"/>
                  <a:gd name="connsiteY0" fmla="*/ 23 h 174540"/>
                  <a:gd name="connsiteX1" fmla="*/ 5456 w 50895"/>
                  <a:gd name="connsiteY1" fmla="*/ 69825 h 174540"/>
                  <a:gd name="connsiteX2" fmla="*/ 50827 w 50895"/>
                  <a:gd name="connsiteY2" fmla="*/ 174527 h 174540"/>
                  <a:gd name="connsiteX3" fmla="*/ 15926 w 50895"/>
                  <a:gd name="connsiteY3" fmla="*/ 76805 h 174540"/>
                  <a:gd name="connsiteX4" fmla="*/ 1966 w 50895"/>
                  <a:gd name="connsiteY4" fmla="*/ 23 h 174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95" h="174540">
                    <a:moveTo>
                      <a:pt x="1966" y="23"/>
                    </a:moveTo>
                    <a:cubicBezTo>
                      <a:pt x="221" y="-1140"/>
                      <a:pt x="-2688" y="40741"/>
                      <a:pt x="5456" y="69825"/>
                    </a:cubicBezTo>
                    <a:cubicBezTo>
                      <a:pt x="13600" y="98909"/>
                      <a:pt x="49082" y="173364"/>
                      <a:pt x="50827" y="174527"/>
                    </a:cubicBezTo>
                    <a:cubicBezTo>
                      <a:pt x="52572" y="175690"/>
                      <a:pt x="20579" y="101817"/>
                      <a:pt x="15926" y="76805"/>
                    </a:cubicBezTo>
                    <a:cubicBezTo>
                      <a:pt x="11273" y="51793"/>
                      <a:pt x="3711" y="1186"/>
                      <a:pt x="1966" y="2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" name="フリーフォーム 234">
                <a:extLst>
                  <a:ext uri="{FF2B5EF4-FFF2-40B4-BE49-F238E27FC236}">
                    <a16:creationId xmlns:a16="http://schemas.microsoft.com/office/drawing/2014/main" id="{4D5369AA-F47F-A17C-23DC-8B0C0AE8B71F}"/>
                  </a:ext>
                </a:extLst>
              </p:cNvPr>
              <p:cNvSpPr/>
              <p:nvPr/>
            </p:nvSpPr>
            <p:spPr>
              <a:xfrm>
                <a:off x="-21634" y="6914645"/>
                <a:ext cx="778986" cy="51573"/>
              </a:xfrm>
              <a:custGeom>
                <a:avLst/>
                <a:gdLst>
                  <a:gd name="connsiteX0" fmla="*/ 14654 w 778986"/>
                  <a:gd name="connsiteY0" fmla="*/ 51547 h 51573"/>
                  <a:gd name="connsiteX1" fmla="*/ 478834 w 778986"/>
                  <a:gd name="connsiteY1" fmla="*/ 41077 h 51573"/>
                  <a:gd name="connsiteX2" fmla="*/ 339231 w 778986"/>
                  <a:gd name="connsiteY2" fmla="*/ 41077 h 51573"/>
                  <a:gd name="connsiteX3" fmla="*/ 545145 w 778986"/>
                  <a:gd name="connsiteY3" fmla="*/ 27117 h 51573"/>
                  <a:gd name="connsiteX4" fmla="*/ 503265 w 778986"/>
                  <a:gd name="connsiteY4" fmla="*/ 16647 h 51573"/>
                  <a:gd name="connsiteX5" fmla="*/ 618437 w 778986"/>
                  <a:gd name="connsiteY5" fmla="*/ 20137 h 51573"/>
                  <a:gd name="connsiteX6" fmla="*/ 656828 w 778986"/>
                  <a:gd name="connsiteY6" fmla="*/ 37587 h 51573"/>
                  <a:gd name="connsiteX7" fmla="*/ 590516 w 778986"/>
                  <a:gd name="connsiteY7" fmla="*/ 16647 h 51573"/>
                  <a:gd name="connsiteX8" fmla="*/ 778981 w 778986"/>
                  <a:gd name="connsiteY8" fmla="*/ 23627 h 51573"/>
                  <a:gd name="connsiteX9" fmla="*/ 597497 w 778986"/>
                  <a:gd name="connsiteY9" fmla="*/ 16647 h 51573"/>
                  <a:gd name="connsiteX10" fmla="*/ 231039 w 778986"/>
                  <a:gd name="connsiteY10" fmla="*/ 2686 h 51573"/>
                  <a:gd name="connsiteX11" fmla="*/ 367152 w 778986"/>
                  <a:gd name="connsiteY11" fmla="*/ 2686 h 51573"/>
                  <a:gd name="connsiteX12" fmla="*/ 321781 w 778986"/>
                  <a:gd name="connsiteY12" fmla="*/ 30607 h 51573"/>
                  <a:gd name="connsiteX13" fmla="*/ 133316 w 778986"/>
                  <a:gd name="connsiteY13" fmla="*/ 37587 h 51573"/>
                  <a:gd name="connsiteX14" fmla="*/ 14654 w 778986"/>
                  <a:gd name="connsiteY14" fmla="*/ 51547 h 5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78986" h="51573">
                    <a:moveTo>
                      <a:pt x="14654" y="51547"/>
                    </a:moveTo>
                    <a:cubicBezTo>
                      <a:pt x="72240" y="52129"/>
                      <a:pt x="424738" y="42822"/>
                      <a:pt x="478834" y="41077"/>
                    </a:cubicBezTo>
                    <a:cubicBezTo>
                      <a:pt x="532930" y="39332"/>
                      <a:pt x="328179" y="43404"/>
                      <a:pt x="339231" y="41077"/>
                    </a:cubicBezTo>
                    <a:cubicBezTo>
                      <a:pt x="350283" y="38750"/>
                      <a:pt x="517806" y="31189"/>
                      <a:pt x="545145" y="27117"/>
                    </a:cubicBezTo>
                    <a:cubicBezTo>
                      <a:pt x="572484" y="23045"/>
                      <a:pt x="491050" y="17810"/>
                      <a:pt x="503265" y="16647"/>
                    </a:cubicBezTo>
                    <a:cubicBezTo>
                      <a:pt x="515480" y="15484"/>
                      <a:pt x="592843" y="16647"/>
                      <a:pt x="618437" y="20137"/>
                    </a:cubicBezTo>
                    <a:cubicBezTo>
                      <a:pt x="644031" y="23627"/>
                      <a:pt x="661482" y="38169"/>
                      <a:pt x="656828" y="37587"/>
                    </a:cubicBezTo>
                    <a:cubicBezTo>
                      <a:pt x="652175" y="37005"/>
                      <a:pt x="570157" y="18974"/>
                      <a:pt x="590516" y="16647"/>
                    </a:cubicBezTo>
                    <a:cubicBezTo>
                      <a:pt x="610875" y="14320"/>
                      <a:pt x="777818" y="23627"/>
                      <a:pt x="778981" y="23627"/>
                    </a:cubicBezTo>
                    <a:cubicBezTo>
                      <a:pt x="780144" y="23627"/>
                      <a:pt x="597497" y="16647"/>
                      <a:pt x="597497" y="16647"/>
                    </a:cubicBezTo>
                    <a:lnTo>
                      <a:pt x="231039" y="2686"/>
                    </a:lnTo>
                    <a:cubicBezTo>
                      <a:pt x="192648" y="359"/>
                      <a:pt x="352028" y="-1967"/>
                      <a:pt x="367152" y="2686"/>
                    </a:cubicBezTo>
                    <a:cubicBezTo>
                      <a:pt x="382276" y="7339"/>
                      <a:pt x="360754" y="24790"/>
                      <a:pt x="321781" y="30607"/>
                    </a:cubicBezTo>
                    <a:cubicBezTo>
                      <a:pt x="282808" y="36424"/>
                      <a:pt x="182177" y="34097"/>
                      <a:pt x="133316" y="37587"/>
                    </a:cubicBezTo>
                    <a:cubicBezTo>
                      <a:pt x="84455" y="41077"/>
                      <a:pt x="-42932" y="50965"/>
                      <a:pt x="14654" y="5154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フリーフォーム 235">
                <a:extLst>
                  <a:ext uri="{FF2B5EF4-FFF2-40B4-BE49-F238E27FC236}">
                    <a16:creationId xmlns:a16="http://schemas.microsoft.com/office/drawing/2014/main" id="{D7E4D13A-CD39-AFD3-7D6B-138D6A41D78F}"/>
                  </a:ext>
                </a:extLst>
              </p:cNvPr>
              <p:cNvSpPr/>
              <p:nvPr/>
            </p:nvSpPr>
            <p:spPr>
              <a:xfrm>
                <a:off x="-38391" y="6969031"/>
                <a:ext cx="760837" cy="28572"/>
              </a:xfrm>
              <a:custGeom>
                <a:avLst/>
                <a:gdLst>
                  <a:gd name="connsiteX0" fmla="*/ 0 w 760837"/>
                  <a:gd name="connsiteY0" fmla="*/ 28572 h 28572"/>
                  <a:gd name="connsiteX1" fmla="*/ 631704 w 760837"/>
                  <a:gd name="connsiteY1" fmla="*/ 11122 h 28572"/>
                  <a:gd name="connsiteX2" fmla="*/ 760837 w 760837"/>
                  <a:gd name="connsiteY2" fmla="*/ 14612 h 28572"/>
                  <a:gd name="connsiteX3" fmla="*/ 533982 w 760837"/>
                  <a:gd name="connsiteY3" fmla="*/ 651 h 28572"/>
                  <a:gd name="connsiteX4" fmla="*/ 0 w 760837"/>
                  <a:gd name="connsiteY4" fmla="*/ 28572 h 28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0837" h="28572">
                    <a:moveTo>
                      <a:pt x="0" y="28572"/>
                    </a:moveTo>
                    <a:lnTo>
                      <a:pt x="631704" y="11122"/>
                    </a:lnTo>
                    <a:lnTo>
                      <a:pt x="760837" y="14612"/>
                    </a:lnTo>
                    <a:cubicBezTo>
                      <a:pt x="744550" y="12867"/>
                      <a:pt x="653226" y="-3421"/>
                      <a:pt x="533982" y="651"/>
                    </a:cubicBezTo>
                    <a:cubicBezTo>
                      <a:pt x="414738" y="4723"/>
                      <a:pt x="230054" y="21882"/>
                      <a:pt x="0" y="2857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" name="フリーフォーム 237">
                <a:extLst>
                  <a:ext uri="{FF2B5EF4-FFF2-40B4-BE49-F238E27FC236}">
                    <a16:creationId xmlns:a16="http://schemas.microsoft.com/office/drawing/2014/main" id="{9FC37B6C-1107-A8A2-169A-E0276D6D4977}"/>
                  </a:ext>
                </a:extLst>
              </p:cNvPr>
              <p:cNvSpPr/>
              <p:nvPr/>
            </p:nvSpPr>
            <p:spPr>
              <a:xfrm>
                <a:off x="903626" y="6899881"/>
                <a:ext cx="805138" cy="83762"/>
              </a:xfrm>
              <a:custGeom>
                <a:avLst/>
                <a:gdLst>
                  <a:gd name="connsiteX0" fmla="*/ 304 w 805138"/>
                  <a:gd name="connsiteY0" fmla="*/ 10470 h 83762"/>
                  <a:gd name="connsiteX1" fmla="*/ 499385 w 805138"/>
                  <a:gd name="connsiteY1" fmla="*/ 13960 h 83762"/>
                  <a:gd name="connsiteX2" fmla="*/ 255079 w 805138"/>
                  <a:gd name="connsiteY2" fmla="*/ 10470 h 83762"/>
                  <a:gd name="connsiteX3" fmla="*/ 206218 w 805138"/>
                  <a:gd name="connsiteY3" fmla="*/ 0 h 83762"/>
                  <a:gd name="connsiteX4" fmla="*/ 534285 w 805138"/>
                  <a:gd name="connsiteY4" fmla="*/ 6980 h 83762"/>
                  <a:gd name="connsiteX5" fmla="*/ 803021 w 805138"/>
                  <a:gd name="connsiteY5" fmla="*/ 13960 h 83762"/>
                  <a:gd name="connsiteX6" fmla="*/ 666908 w 805138"/>
                  <a:gd name="connsiteY6" fmla="*/ 27921 h 83762"/>
                  <a:gd name="connsiteX7" fmla="*/ 293470 w 805138"/>
                  <a:gd name="connsiteY7" fmla="*/ 69801 h 83762"/>
                  <a:gd name="connsiteX8" fmla="*/ 178298 w 805138"/>
                  <a:gd name="connsiteY8" fmla="*/ 83762 h 83762"/>
                  <a:gd name="connsiteX9" fmla="*/ 590127 w 805138"/>
                  <a:gd name="connsiteY9" fmla="*/ 34901 h 83762"/>
                  <a:gd name="connsiteX10" fmla="*/ 171318 w 805138"/>
                  <a:gd name="connsiteY10" fmla="*/ 38391 h 83762"/>
                  <a:gd name="connsiteX11" fmla="*/ 164337 w 805138"/>
                  <a:gd name="connsiteY11" fmla="*/ 38391 h 83762"/>
                  <a:gd name="connsiteX12" fmla="*/ 583147 w 805138"/>
                  <a:gd name="connsiteY12" fmla="*/ 3490 h 83762"/>
                  <a:gd name="connsiteX13" fmla="*/ 304 w 805138"/>
                  <a:gd name="connsiteY13" fmla="*/ 10470 h 83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05138" h="83762">
                    <a:moveTo>
                      <a:pt x="304" y="10470"/>
                    </a:moveTo>
                    <a:cubicBezTo>
                      <a:pt x="-13656" y="12215"/>
                      <a:pt x="456923" y="13960"/>
                      <a:pt x="499385" y="13960"/>
                    </a:cubicBezTo>
                    <a:cubicBezTo>
                      <a:pt x="541847" y="13960"/>
                      <a:pt x="303940" y="12797"/>
                      <a:pt x="255079" y="10470"/>
                    </a:cubicBezTo>
                    <a:cubicBezTo>
                      <a:pt x="206218" y="8143"/>
                      <a:pt x="206218" y="0"/>
                      <a:pt x="206218" y="0"/>
                    </a:cubicBezTo>
                    <a:lnTo>
                      <a:pt x="534285" y="6980"/>
                    </a:lnTo>
                    <a:cubicBezTo>
                      <a:pt x="633752" y="9307"/>
                      <a:pt x="780917" y="10470"/>
                      <a:pt x="803021" y="13960"/>
                    </a:cubicBezTo>
                    <a:cubicBezTo>
                      <a:pt x="825125" y="17450"/>
                      <a:pt x="666908" y="27921"/>
                      <a:pt x="666908" y="27921"/>
                    </a:cubicBezTo>
                    <a:lnTo>
                      <a:pt x="293470" y="69801"/>
                    </a:lnTo>
                    <a:lnTo>
                      <a:pt x="178298" y="83762"/>
                    </a:lnTo>
                    <a:cubicBezTo>
                      <a:pt x="227741" y="77945"/>
                      <a:pt x="591290" y="42463"/>
                      <a:pt x="590127" y="34901"/>
                    </a:cubicBezTo>
                    <a:cubicBezTo>
                      <a:pt x="588964" y="27339"/>
                      <a:pt x="171318" y="38391"/>
                      <a:pt x="171318" y="38391"/>
                    </a:cubicBezTo>
                    <a:lnTo>
                      <a:pt x="164337" y="38391"/>
                    </a:lnTo>
                    <a:cubicBezTo>
                      <a:pt x="232975" y="32574"/>
                      <a:pt x="604669" y="9307"/>
                      <a:pt x="583147" y="3490"/>
                    </a:cubicBezTo>
                    <a:cubicBezTo>
                      <a:pt x="561625" y="-2327"/>
                      <a:pt x="14264" y="8725"/>
                      <a:pt x="304" y="1047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 238">
                <a:extLst>
                  <a:ext uri="{FF2B5EF4-FFF2-40B4-BE49-F238E27FC236}">
                    <a16:creationId xmlns:a16="http://schemas.microsoft.com/office/drawing/2014/main" id="{D3D0736B-8FFF-DA14-710A-D397689FF3E5}"/>
                  </a:ext>
                </a:extLst>
              </p:cNvPr>
              <p:cNvSpPr/>
              <p:nvPr/>
            </p:nvSpPr>
            <p:spPr>
              <a:xfrm>
                <a:off x="900327" y="6714907"/>
                <a:ext cx="7093" cy="390898"/>
              </a:xfrm>
              <a:custGeom>
                <a:avLst/>
                <a:gdLst>
                  <a:gd name="connsiteX0" fmla="*/ 7093 w 7093"/>
                  <a:gd name="connsiteY0" fmla="*/ 0 h 390898"/>
                  <a:gd name="connsiteX1" fmla="*/ 113 w 7093"/>
                  <a:gd name="connsiteY1" fmla="*/ 390888 h 390898"/>
                  <a:gd name="connsiteX2" fmla="*/ 7093 w 7093"/>
                  <a:gd name="connsiteY2" fmla="*/ 0 h 390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93" h="390898">
                    <a:moveTo>
                      <a:pt x="7093" y="0"/>
                    </a:moveTo>
                    <a:cubicBezTo>
                      <a:pt x="7093" y="0"/>
                      <a:pt x="-1050" y="388561"/>
                      <a:pt x="113" y="390888"/>
                    </a:cubicBezTo>
                    <a:cubicBezTo>
                      <a:pt x="1276" y="393215"/>
                      <a:pt x="7093" y="0"/>
                      <a:pt x="7093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 239">
                <a:extLst>
                  <a:ext uri="{FF2B5EF4-FFF2-40B4-BE49-F238E27FC236}">
                    <a16:creationId xmlns:a16="http://schemas.microsoft.com/office/drawing/2014/main" id="{9218E3A2-86B2-FDAA-AC21-E6D1C72AF0FD}"/>
                  </a:ext>
                </a:extLst>
              </p:cNvPr>
              <p:cNvSpPr/>
              <p:nvPr/>
            </p:nvSpPr>
            <p:spPr>
              <a:xfrm>
                <a:off x="818223" y="6965224"/>
                <a:ext cx="862234" cy="57829"/>
              </a:xfrm>
              <a:custGeom>
                <a:avLst/>
                <a:gdLst>
                  <a:gd name="connsiteX0" fmla="*/ 40336 w 862234"/>
                  <a:gd name="connsiteY0" fmla="*/ 32379 h 57829"/>
                  <a:gd name="connsiteX1" fmla="*/ 598748 w 862234"/>
                  <a:gd name="connsiteY1" fmla="*/ 25399 h 57829"/>
                  <a:gd name="connsiteX2" fmla="*/ 361423 w 862234"/>
                  <a:gd name="connsiteY2" fmla="*/ 18419 h 57829"/>
                  <a:gd name="connsiteX3" fmla="*/ 494046 w 862234"/>
                  <a:gd name="connsiteY3" fmla="*/ 7949 h 57829"/>
                  <a:gd name="connsiteX4" fmla="*/ 853524 w 862234"/>
                  <a:gd name="connsiteY4" fmla="*/ 25399 h 57829"/>
                  <a:gd name="connsiteX5" fmla="*/ 759292 w 862234"/>
                  <a:gd name="connsiteY5" fmla="*/ 28889 h 57829"/>
                  <a:gd name="connsiteX6" fmla="*/ 267191 w 862234"/>
                  <a:gd name="connsiteY6" fmla="*/ 21909 h 57829"/>
                  <a:gd name="connsiteX7" fmla="*/ 441695 w 862234"/>
                  <a:gd name="connsiteY7" fmla="*/ 968 h 57829"/>
                  <a:gd name="connsiteX8" fmla="*/ 85707 w 862234"/>
                  <a:gd name="connsiteY8" fmla="*/ 56810 h 57829"/>
                  <a:gd name="connsiteX9" fmla="*/ 40336 w 862234"/>
                  <a:gd name="connsiteY9" fmla="*/ 32379 h 57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62234" h="57829">
                    <a:moveTo>
                      <a:pt x="40336" y="32379"/>
                    </a:moveTo>
                    <a:cubicBezTo>
                      <a:pt x="125843" y="27144"/>
                      <a:pt x="545234" y="27726"/>
                      <a:pt x="598748" y="25399"/>
                    </a:cubicBezTo>
                    <a:cubicBezTo>
                      <a:pt x="652262" y="23072"/>
                      <a:pt x="378873" y="21327"/>
                      <a:pt x="361423" y="18419"/>
                    </a:cubicBezTo>
                    <a:cubicBezTo>
                      <a:pt x="343973" y="15511"/>
                      <a:pt x="412029" y="6786"/>
                      <a:pt x="494046" y="7949"/>
                    </a:cubicBezTo>
                    <a:cubicBezTo>
                      <a:pt x="576063" y="9112"/>
                      <a:pt x="809316" y="21909"/>
                      <a:pt x="853524" y="25399"/>
                    </a:cubicBezTo>
                    <a:cubicBezTo>
                      <a:pt x="897732" y="28889"/>
                      <a:pt x="759292" y="28889"/>
                      <a:pt x="759292" y="28889"/>
                    </a:cubicBezTo>
                    <a:lnTo>
                      <a:pt x="267191" y="21909"/>
                    </a:lnTo>
                    <a:cubicBezTo>
                      <a:pt x="214258" y="17256"/>
                      <a:pt x="471942" y="-4849"/>
                      <a:pt x="441695" y="968"/>
                    </a:cubicBezTo>
                    <a:cubicBezTo>
                      <a:pt x="411448" y="6785"/>
                      <a:pt x="149110" y="50412"/>
                      <a:pt x="85707" y="56810"/>
                    </a:cubicBezTo>
                    <a:cubicBezTo>
                      <a:pt x="22304" y="63208"/>
                      <a:pt x="-45171" y="37614"/>
                      <a:pt x="40336" y="3237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フリーフォーム 240">
                <a:extLst>
                  <a:ext uri="{FF2B5EF4-FFF2-40B4-BE49-F238E27FC236}">
                    <a16:creationId xmlns:a16="http://schemas.microsoft.com/office/drawing/2014/main" id="{200CB5FD-8EB1-067B-CC61-63A9B1B0E580}"/>
                  </a:ext>
                </a:extLst>
              </p:cNvPr>
              <p:cNvSpPr/>
              <p:nvPr/>
            </p:nvSpPr>
            <p:spPr>
              <a:xfrm>
                <a:off x="-24699" y="6860513"/>
                <a:ext cx="794306" cy="28426"/>
              </a:xfrm>
              <a:custGeom>
                <a:avLst/>
                <a:gdLst>
                  <a:gd name="connsiteX0" fmla="*/ 268 w 794306"/>
                  <a:gd name="connsiteY0" fmla="*/ 977 h 28426"/>
                  <a:gd name="connsiteX1" fmla="*/ 499349 w 794306"/>
                  <a:gd name="connsiteY1" fmla="*/ 4467 h 28426"/>
                  <a:gd name="connsiteX2" fmla="*/ 373707 w 794306"/>
                  <a:gd name="connsiteY2" fmla="*/ 977 h 28426"/>
                  <a:gd name="connsiteX3" fmla="*/ 789026 w 794306"/>
                  <a:gd name="connsiteY3" fmla="*/ 14937 h 28426"/>
                  <a:gd name="connsiteX4" fmla="*/ 583111 w 794306"/>
                  <a:gd name="connsiteY4" fmla="*/ 14937 h 28426"/>
                  <a:gd name="connsiteX5" fmla="*/ 220143 w 794306"/>
                  <a:gd name="connsiteY5" fmla="*/ 25408 h 28426"/>
                  <a:gd name="connsiteX6" fmla="*/ 426058 w 794306"/>
                  <a:gd name="connsiteY6" fmla="*/ 25408 h 28426"/>
                  <a:gd name="connsiteX7" fmla="*/ 268 w 794306"/>
                  <a:gd name="connsiteY7" fmla="*/ 977 h 28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4306" h="28426">
                    <a:moveTo>
                      <a:pt x="268" y="977"/>
                    </a:moveTo>
                    <a:cubicBezTo>
                      <a:pt x="12483" y="-2513"/>
                      <a:pt x="437109" y="4467"/>
                      <a:pt x="499349" y="4467"/>
                    </a:cubicBezTo>
                    <a:cubicBezTo>
                      <a:pt x="561589" y="4467"/>
                      <a:pt x="373707" y="977"/>
                      <a:pt x="373707" y="977"/>
                    </a:cubicBezTo>
                    <a:lnTo>
                      <a:pt x="789026" y="14937"/>
                    </a:lnTo>
                    <a:cubicBezTo>
                      <a:pt x="823927" y="17264"/>
                      <a:pt x="677925" y="13192"/>
                      <a:pt x="583111" y="14937"/>
                    </a:cubicBezTo>
                    <a:cubicBezTo>
                      <a:pt x="488297" y="16682"/>
                      <a:pt x="246318" y="23663"/>
                      <a:pt x="220143" y="25408"/>
                    </a:cubicBezTo>
                    <a:cubicBezTo>
                      <a:pt x="193968" y="27153"/>
                      <a:pt x="456305" y="31225"/>
                      <a:pt x="426058" y="25408"/>
                    </a:cubicBezTo>
                    <a:cubicBezTo>
                      <a:pt x="395811" y="19591"/>
                      <a:pt x="-11947" y="4467"/>
                      <a:pt x="268" y="97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" name="フリーフォーム 242">
                <a:extLst>
                  <a:ext uri="{FF2B5EF4-FFF2-40B4-BE49-F238E27FC236}">
                    <a16:creationId xmlns:a16="http://schemas.microsoft.com/office/drawing/2014/main" id="{C118AB9C-2163-C5E5-0F88-9D67D8732B0C}"/>
                  </a:ext>
                </a:extLst>
              </p:cNvPr>
              <p:cNvSpPr/>
              <p:nvPr/>
            </p:nvSpPr>
            <p:spPr>
              <a:xfrm>
                <a:off x="-45371" y="6812629"/>
                <a:ext cx="807715" cy="20940"/>
              </a:xfrm>
              <a:custGeom>
                <a:avLst/>
                <a:gdLst>
                  <a:gd name="connsiteX0" fmla="*/ 0 w 807715"/>
                  <a:gd name="connsiteY0" fmla="*/ 6980 h 20940"/>
                  <a:gd name="connsiteX1" fmla="*/ 687545 w 807715"/>
                  <a:gd name="connsiteY1" fmla="*/ 17450 h 20940"/>
                  <a:gd name="connsiteX2" fmla="*/ 411829 w 807715"/>
                  <a:gd name="connsiteY2" fmla="*/ 17450 h 20940"/>
                  <a:gd name="connsiteX3" fmla="*/ 799227 w 807715"/>
                  <a:gd name="connsiteY3" fmla="*/ 20940 h 20940"/>
                  <a:gd name="connsiteX4" fmla="*/ 663115 w 807715"/>
                  <a:gd name="connsiteY4" fmla="*/ 17450 h 20940"/>
                  <a:gd name="connsiteX5" fmla="*/ 474650 w 807715"/>
                  <a:gd name="connsiteY5" fmla="*/ 6980 h 20940"/>
                  <a:gd name="connsiteX6" fmla="*/ 286186 w 807715"/>
                  <a:gd name="connsiteY6" fmla="*/ 3490 h 20940"/>
                  <a:gd name="connsiteX7" fmla="*/ 453710 w 807715"/>
                  <a:gd name="connsiteY7" fmla="*/ 0 h 20940"/>
                  <a:gd name="connsiteX8" fmla="*/ 0 w 807715"/>
                  <a:gd name="connsiteY8" fmla="*/ 6980 h 20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7715" h="20940">
                    <a:moveTo>
                      <a:pt x="0" y="6980"/>
                    </a:moveTo>
                    <a:lnTo>
                      <a:pt x="687545" y="17450"/>
                    </a:lnTo>
                    <a:cubicBezTo>
                      <a:pt x="756183" y="19195"/>
                      <a:pt x="393215" y="16868"/>
                      <a:pt x="411829" y="17450"/>
                    </a:cubicBezTo>
                    <a:cubicBezTo>
                      <a:pt x="430443" y="18032"/>
                      <a:pt x="757346" y="20940"/>
                      <a:pt x="799227" y="20940"/>
                    </a:cubicBezTo>
                    <a:cubicBezTo>
                      <a:pt x="841108" y="20940"/>
                      <a:pt x="717211" y="19777"/>
                      <a:pt x="663115" y="17450"/>
                    </a:cubicBezTo>
                    <a:cubicBezTo>
                      <a:pt x="609019" y="15123"/>
                      <a:pt x="537471" y="9307"/>
                      <a:pt x="474650" y="6980"/>
                    </a:cubicBezTo>
                    <a:cubicBezTo>
                      <a:pt x="411829" y="4653"/>
                      <a:pt x="289676" y="4653"/>
                      <a:pt x="286186" y="3490"/>
                    </a:cubicBezTo>
                    <a:cubicBezTo>
                      <a:pt x="282696" y="2327"/>
                      <a:pt x="453710" y="0"/>
                      <a:pt x="453710" y="0"/>
                    </a:cubicBezTo>
                    <a:lnTo>
                      <a:pt x="0" y="698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フリーフォーム 243">
                <a:extLst>
                  <a:ext uri="{FF2B5EF4-FFF2-40B4-BE49-F238E27FC236}">
                    <a16:creationId xmlns:a16="http://schemas.microsoft.com/office/drawing/2014/main" id="{50F57D0D-5097-DA4F-3821-41082831CF85}"/>
                  </a:ext>
                </a:extLst>
              </p:cNvPr>
              <p:cNvSpPr/>
              <p:nvPr/>
            </p:nvSpPr>
            <p:spPr>
              <a:xfrm>
                <a:off x="935531" y="6817205"/>
                <a:ext cx="713313" cy="30841"/>
              </a:xfrm>
              <a:custGeom>
                <a:avLst/>
                <a:gdLst>
                  <a:gd name="connsiteX0" fmla="*/ 3300 w 713313"/>
                  <a:gd name="connsiteY0" fmla="*/ 2404 h 30841"/>
                  <a:gd name="connsiteX1" fmla="*/ 614063 w 713313"/>
                  <a:gd name="connsiteY1" fmla="*/ 2404 h 30841"/>
                  <a:gd name="connsiteX2" fmla="*/ 345327 w 713313"/>
                  <a:gd name="connsiteY2" fmla="*/ 23345 h 30841"/>
                  <a:gd name="connsiteX3" fmla="*/ 711785 w 713313"/>
                  <a:gd name="connsiteY3" fmla="*/ 30325 h 30841"/>
                  <a:gd name="connsiteX4" fmla="*/ 484930 w 713313"/>
                  <a:gd name="connsiteY4" fmla="*/ 30325 h 30841"/>
                  <a:gd name="connsiteX5" fmla="*/ 87061 w 713313"/>
                  <a:gd name="connsiteY5" fmla="*/ 26835 h 30841"/>
                  <a:gd name="connsiteX6" fmla="*/ 359287 w 713313"/>
                  <a:gd name="connsiteY6" fmla="*/ 19855 h 30841"/>
                  <a:gd name="connsiteX7" fmla="*/ 3300 w 713313"/>
                  <a:gd name="connsiteY7" fmla="*/ 2404 h 30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3313" h="30841">
                    <a:moveTo>
                      <a:pt x="3300" y="2404"/>
                    </a:moveTo>
                    <a:cubicBezTo>
                      <a:pt x="45763" y="-504"/>
                      <a:pt x="557059" y="-1086"/>
                      <a:pt x="614063" y="2404"/>
                    </a:cubicBezTo>
                    <a:cubicBezTo>
                      <a:pt x="671068" y="5894"/>
                      <a:pt x="329040" y="18692"/>
                      <a:pt x="345327" y="23345"/>
                    </a:cubicBezTo>
                    <a:cubicBezTo>
                      <a:pt x="361614" y="27998"/>
                      <a:pt x="688518" y="29162"/>
                      <a:pt x="711785" y="30325"/>
                    </a:cubicBezTo>
                    <a:cubicBezTo>
                      <a:pt x="735052" y="31488"/>
                      <a:pt x="484930" y="30325"/>
                      <a:pt x="484930" y="30325"/>
                    </a:cubicBezTo>
                    <a:lnTo>
                      <a:pt x="87061" y="26835"/>
                    </a:lnTo>
                    <a:cubicBezTo>
                      <a:pt x="66121" y="25090"/>
                      <a:pt x="376737" y="21600"/>
                      <a:pt x="359287" y="19855"/>
                    </a:cubicBezTo>
                    <a:cubicBezTo>
                      <a:pt x="341837" y="18110"/>
                      <a:pt x="-39163" y="5312"/>
                      <a:pt x="3300" y="240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" name="フリーフォーム 244">
                <a:extLst>
                  <a:ext uri="{FF2B5EF4-FFF2-40B4-BE49-F238E27FC236}">
                    <a16:creationId xmlns:a16="http://schemas.microsoft.com/office/drawing/2014/main" id="{21FCB9B6-98DC-4104-D050-8458D0290BAB}"/>
                  </a:ext>
                </a:extLst>
              </p:cNvPr>
              <p:cNvSpPr/>
              <p:nvPr/>
            </p:nvSpPr>
            <p:spPr>
              <a:xfrm>
                <a:off x="1789716" y="5769022"/>
                <a:ext cx="548168" cy="1075099"/>
              </a:xfrm>
              <a:custGeom>
                <a:avLst/>
                <a:gdLst>
                  <a:gd name="connsiteX0" fmla="*/ 510244 w 548168"/>
                  <a:gd name="connsiteY0" fmla="*/ 3564 h 1075099"/>
                  <a:gd name="connsiteX1" fmla="*/ 496284 w 548168"/>
                  <a:gd name="connsiteY1" fmla="*/ 928434 h 1075099"/>
                  <a:gd name="connsiteX2" fmla="*/ 499774 w 548168"/>
                  <a:gd name="connsiteY2" fmla="*/ 830712 h 1075099"/>
                  <a:gd name="connsiteX3" fmla="*/ 510244 w 548168"/>
                  <a:gd name="connsiteY3" fmla="*/ 1047097 h 1075099"/>
                  <a:gd name="connsiteX4" fmla="*/ 325270 w 548168"/>
                  <a:gd name="connsiteY4" fmla="*/ 1061057 h 1075099"/>
                  <a:gd name="connsiteX5" fmla="*/ 693 w 548168"/>
                  <a:gd name="connsiteY5" fmla="*/ 1061057 h 1075099"/>
                  <a:gd name="connsiteX6" fmla="*/ 419502 w 548168"/>
                  <a:gd name="connsiteY6" fmla="*/ 1071528 h 1075099"/>
                  <a:gd name="connsiteX7" fmla="*/ 454403 w 548168"/>
                  <a:gd name="connsiteY7" fmla="*/ 991256 h 1075099"/>
                  <a:gd name="connsiteX8" fmla="*/ 496284 w 548168"/>
                  <a:gd name="connsiteY8" fmla="*/ 1012196 h 1075099"/>
                  <a:gd name="connsiteX9" fmla="*/ 545145 w 548168"/>
                  <a:gd name="connsiteY9" fmla="*/ 363042 h 1075099"/>
                  <a:gd name="connsiteX10" fmla="*/ 541655 w 548168"/>
                  <a:gd name="connsiteY10" fmla="*/ 554996 h 1075099"/>
                  <a:gd name="connsiteX11" fmla="*/ 531185 w 548168"/>
                  <a:gd name="connsiteY11" fmla="*/ 188538 h 1075099"/>
                  <a:gd name="connsiteX12" fmla="*/ 503264 w 548168"/>
                  <a:gd name="connsiteY12" fmla="*/ 593387 h 1075099"/>
                  <a:gd name="connsiteX13" fmla="*/ 510244 w 548168"/>
                  <a:gd name="connsiteY13" fmla="*/ 3564 h 1075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8168" h="1075099">
                    <a:moveTo>
                      <a:pt x="510244" y="3564"/>
                    </a:moveTo>
                    <a:cubicBezTo>
                      <a:pt x="509081" y="59405"/>
                      <a:pt x="498029" y="790576"/>
                      <a:pt x="496284" y="928434"/>
                    </a:cubicBezTo>
                    <a:cubicBezTo>
                      <a:pt x="494539" y="1066292"/>
                      <a:pt x="497447" y="810935"/>
                      <a:pt x="499774" y="830712"/>
                    </a:cubicBezTo>
                    <a:cubicBezTo>
                      <a:pt x="502101" y="850489"/>
                      <a:pt x="539328" y="1008706"/>
                      <a:pt x="510244" y="1047097"/>
                    </a:cubicBezTo>
                    <a:cubicBezTo>
                      <a:pt x="481160" y="1085488"/>
                      <a:pt x="410195" y="1058730"/>
                      <a:pt x="325270" y="1061057"/>
                    </a:cubicBezTo>
                    <a:cubicBezTo>
                      <a:pt x="240345" y="1063384"/>
                      <a:pt x="-15012" y="1059312"/>
                      <a:pt x="693" y="1061057"/>
                    </a:cubicBezTo>
                    <a:cubicBezTo>
                      <a:pt x="16398" y="1062802"/>
                      <a:pt x="343884" y="1083161"/>
                      <a:pt x="419502" y="1071528"/>
                    </a:cubicBezTo>
                    <a:cubicBezTo>
                      <a:pt x="495120" y="1059895"/>
                      <a:pt x="441606" y="1001145"/>
                      <a:pt x="454403" y="991256"/>
                    </a:cubicBezTo>
                    <a:cubicBezTo>
                      <a:pt x="467200" y="981367"/>
                      <a:pt x="481160" y="1116898"/>
                      <a:pt x="496284" y="1012196"/>
                    </a:cubicBezTo>
                    <a:cubicBezTo>
                      <a:pt x="511408" y="907494"/>
                      <a:pt x="537583" y="439242"/>
                      <a:pt x="545145" y="363042"/>
                    </a:cubicBezTo>
                    <a:cubicBezTo>
                      <a:pt x="552707" y="286842"/>
                      <a:pt x="543982" y="584080"/>
                      <a:pt x="541655" y="554996"/>
                    </a:cubicBezTo>
                    <a:cubicBezTo>
                      <a:pt x="539328" y="525912"/>
                      <a:pt x="537583" y="182140"/>
                      <a:pt x="531185" y="188538"/>
                    </a:cubicBezTo>
                    <a:cubicBezTo>
                      <a:pt x="524787" y="194936"/>
                      <a:pt x="502101" y="620726"/>
                      <a:pt x="503264" y="593387"/>
                    </a:cubicBezTo>
                    <a:cubicBezTo>
                      <a:pt x="504427" y="566048"/>
                      <a:pt x="511407" y="-52277"/>
                      <a:pt x="510244" y="356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フリーフォーム 245">
                <a:extLst>
                  <a:ext uri="{FF2B5EF4-FFF2-40B4-BE49-F238E27FC236}">
                    <a16:creationId xmlns:a16="http://schemas.microsoft.com/office/drawing/2014/main" id="{DC18EE4E-8246-F230-AB73-A5BD7C142A58}"/>
                  </a:ext>
                </a:extLst>
              </p:cNvPr>
              <p:cNvSpPr/>
              <p:nvPr/>
            </p:nvSpPr>
            <p:spPr>
              <a:xfrm>
                <a:off x="2281602" y="5749245"/>
                <a:ext cx="42935" cy="712992"/>
              </a:xfrm>
              <a:custGeom>
                <a:avLst/>
                <a:gdLst>
                  <a:gd name="connsiteX0" fmla="*/ 42789 w 42935"/>
                  <a:gd name="connsiteY0" fmla="*/ 19851 h 712992"/>
                  <a:gd name="connsiteX1" fmla="*/ 908 w 42935"/>
                  <a:gd name="connsiteY1" fmla="*/ 710886 h 712992"/>
                  <a:gd name="connsiteX2" fmla="*/ 14868 w 42935"/>
                  <a:gd name="connsiteY2" fmla="*/ 229256 h 712992"/>
                  <a:gd name="connsiteX3" fmla="*/ 42789 w 42935"/>
                  <a:gd name="connsiteY3" fmla="*/ 19851 h 712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935" h="712992">
                    <a:moveTo>
                      <a:pt x="42789" y="19851"/>
                    </a:moveTo>
                    <a:cubicBezTo>
                      <a:pt x="40462" y="100123"/>
                      <a:pt x="5561" y="675985"/>
                      <a:pt x="908" y="710886"/>
                    </a:cubicBezTo>
                    <a:cubicBezTo>
                      <a:pt x="-3745" y="745787"/>
                      <a:pt x="10796" y="336867"/>
                      <a:pt x="14868" y="229256"/>
                    </a:cubicBezTo>
                    <a:cubicBezTo>
                      <a:pt x="18940" y="121645"/>
                      <a:pt x="45116" y="-60421"/>
                      <a:pt x="42789" y="1985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" name="フリーフォーム 246">
                <a:extLst>
                  <a:ext uri="{FF2B5EF4-FFF2-40B4-BE49-F238E27FC236}">
                    <a16:creationId xmlns:a16="http://schemas.microsoft.com/office/drawing/2014/main" id="{6F22D833-2CD5-09F9-A838-60F5EAC3817C}"/>
                  </a:ext>
                </a:extLst>
              </p:cNvPr>
              <p:cNvSpPr/>
              <p:nvPr/>
            </p:nvSpPr>
            <p:spPr>
              <a:xfrm>
                <a:off x="1856666" y="6885442"/>
                <a:ext cx="897333" cy="49630"/>
              </a:xfrm>
              <a:custGeom>
                <a:avLst/>
                <a:gdLst>
                  <a:gd name="connsiteX0" fmla="*/ 55 w 897333"/>
                  <a:gd name="connsiteY0" fmla="*/ 49340 h 49630"/>
                  <a:gd name="connsiteX1" fmla="*/ 656189 w 897333"/>
                  <a:gd name="connsiteY1" fmla="*/ 28399 h 49630"/>
                  <a:gd name="connsiteX2" fmla="*/ 439804 w 897333"/>
                  <a:gd name="connsiteY2" fmla="*/ 24909 h 49630"/>
                  <a:gd name="connsiteX3" fmla="*/ 886534 w 897333"/>
                  <a:gd name="connsiteY3" fmla="*/ 24909 h 49630"/>
                  <a:gd name="connsiteX4" fmla="*/ 732971 w 897333"/>
                  <a:gd name="connsiteY4" fmla="*/ 21419 h 49630"/>
                  <a:gd name="connsiteX5" fmla="*/ 443294 w 897333"/>
                  <a:gd name="connsiteY5" fmla="*/ 479 h 49630"/>
                  <a:gd name="connsiteX6" fmla="*/ 617798 w 897333"/>
                  <a:gd name="connsiteY6" fmla="*/ 10949 h 49630"/>
                  <a:gd name="connsiteX7" fmla="*/ 55 w 897333"/>
                  <a:gd name="connsiteY7" fmla="*/ 49340 h 49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7333" h="49630">
                    <a:moveTo>
                      <a:pt x="55" y="49340"/>
                    </a:moveTo>
                    <a:cubicBezTo>
                      <a:pt x="6453" y="52248"/>
                      <a:pt x="582898" y="32471"/>
                      <a:pt x="656189" y="28399"/>
                    </a:cubicBezTo>
                    <a:cubicBezTo>
                      <a:pt x="729480" y="24327"/>
                      <a:pt x="401413" y="25491"/>
                      <a:pt x="439804" y="24909"/>
                    </a:cubicBezTo>
                    <a:cubicBezTo>
                      <a:pt x="478195" y="24327"/>
                      <a:pt x="837673" y="25491"/>
                      <a:pt x="886534" y="24909"/>
                    </a:cubicBezTo>
                    <a:cubicBezTo>
                      <a:pt x="935395" y="24327"/>
                      <a:pt x="806844" y="25491"/>
                      <a:pt x="732971" y="21419"/>
                    </a:cubicBezTo>
                    <a:cubicBezTo>
                      <a:pt x="659098" y="17347"/>
                      <a:pt x="462490" y="2224"/>
                      <a:pt x="443294" y="479"/>
                    </a:cubicBezTo>
                    <a:cubicBezTo>
                      <a:pt x="424099" y="-1266"/>
                      <a:pt x="693998" y="1642"/>
                      <a:pt x="617798" y="10949"/>
                    </a:cubicBezTo>
                    <a:cubicBezTo>
                      <a:pt x="541598" y="20256"/>
                      <a:pt x="-6343" y="46432"/>
                      <a:pt x="55" y="4934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 247">
                <a:extLst>
                  <a:ext uri="{FF2B5EF4-FFF2-40B4-BE49-F238E27FC236}">
                    <a16:creationId xmlns:a16="http://schemas.microsoft.com/office/drawing/2014/main" id="{1C02FA2A-6173-DC8B-4407-4A7DE096F22D}"/>
                  </a:ext>
                </a:extLst>
              </p:cNvPr>
              <p:cNvSpPr/>
              <p:nvPr/>
            </p:nvSpPr>
            <p:spPr>
              <a:xfrm>
                <a:off x="2554459" y="5799972"/>
                <a:ext cx="38668" cy="1080910"/>
              </a:xfrm>
              <a:custGeom>
                <a:avLst/>
                <a:gdLst>
                  <a:gd name="connsiteX0" fmla="*/ 14237 w 38668"/>
                  <a:gd name="connsiteY0" fmla="*/ 535 h 1080910"/>
                  <a:gd name="connsiteX1" fmla="*/ 21217 w 38668"/>
                  <a:gd name="connsiteY1" fmla="*/ 674120 h 1080910"/>
                  <a:gd name="connsiteX2" fmla="*/ 38668 w 38668"/>
                  <a:gd name="connsiteY2" fmla="*/ 572907 h 1080910"/>
                  <a:gd name="connsiteX3" fmla="*/ 21217 w 38668"/>
                  <a:gd name="connsiteY3" fmla="*/ 1051048 h 1080910"/>
                  <a:gd name="connsiteX4" fmla="*/ 17727 w 38668"/>
                  <a:gd name="connsiteY4" fmla="*/ 970776 h 1080910"/>
                  <a:gd name="connsiteX5" fmla="*/ 277 w 38668"/>
                  <a:gd name="connsiteY5" fmla="*/ 482165 h 1080910"/>
                  <a:gd name="connsiteX6" fmla="*/ 7257 w 38668"/>
                  <a:gd name="connsiteY6" fmla="*/ 558947 h 1080910"/>
                  <a:gd name="connsiteX7" fmla="*/ 14237 w 38668"/>
                  <a:gd name="connsiteY7" fmla="*/ 535 h 108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668" h="1080910">
                    <a:moveTo>
                      <a:pt x="14237" y="535"/>
                    </a:moveTo>
                    <a:cubicBezTo>
                      <a:pt x="16564" y="19731"/>
                      <a:pt x="17145" y="578725"/>
                      <a:pt x="21217" y="674120"/>
                    </a:cubicBezTo>
                    <a:cubicBezTo>
                      <a:pt x="25289" y="769515"/>
                      <a:pt x="38668" y="510086"/>
                      <a:pt x="38668" y="572907"/>
                    </a:cubicBezTo>
                    <a:cubicBezTo>
                      <a:pt x="38668" y="635728"/>
                      <a:pt x="24707" y="984737"/>
                      <a:pt x="21217" y="1051048"/>
                    </a:cubicBezTo>
                    <a:cubicBezTo>
                      <a:pt x="17727" y="1117359"/>
                      <a:pt x="21217" y="1065590"/>
                      <a:pt x="17727" y="970776"/>
                    </a:cubicBezTo>
                    <a:cubicBezTo>
                      <a:pt x="14237" y="875962"/>
                      <a:pt x="2022" y="550803"/>
                      <a:pt x="277" y="482165"/>
                    </a:cubicBezTo>
                    <a:cubicBezTo>
                      <a:pt x="-1468" y="413527"/>
                      <a:pt x="5512" y="633983"/>
                      <a:pt x="7257" y="558947"/>
                    </a:cubicBezTo>
                    <a:cubicBezTo>
                      <a:pt x="9002" y="483911"/>
                      <a:pt x="11910" y="-18661"/>
                      <a:pt x="14237" y="53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 248">
                <a:extLst>
                  <a:ext uri="{FF2B5EF4-FFF2-40B4-BE49-F238E27FC236}">
                    <a16:creationId xmlns:a16="http://schemas.microsoft.com/office/drawing/2014/main" id="{8DA18C9C-ADD8-DD73-A3F6-0FA01A3B4870}"/>
                  </a:ext>
                </a:extLst>
              </p:cNvPr>
              <p:cNvSpPr/>
              <p:nvPr/>
            </p:nvSpPr>
            <p:spPr>
              <a:xfrm>
                <a:off x="2543665" y="5810163"/>
                <a:ext cx="32160" cy="1078424"/>
              </a:xfrm>
              <a:custGeom>
                <a:avLst/>
                <a:gdLst>
                  <a:gd name="connsiteX0" fmla="*/ 18051 w 32160"/>
                  <a:gd name="connsiteY0" fmla="*/ 4304 h 1078424"/>
                  <a:gd name="connsiteX1" fmla="*/ 4091 w 32160"/>
                  <a:gd name="connsiteY1" fmla="*/ 646478 h 1078424"/>
                  <a:gd name="connsiteX2" fmla="*/ 601 w 32160"/>
                  <a:gd name="connsiteY2" fmla="*/ 597617 h 1078424"/>
                  <a:gd name="connsiteX3" fmla="*/ 14561 w 32160"/>
                  <a:gd name="connsiteY3" fmla="*/ 1054817 h 1078424"/>
                  <a:gd name="connsiteX4" fmla="*/ 32011 w 32160"/>
                  <a:gd name="connsiteY4" fmla="*/ 932664 h 1078424"/>
                  <a:gd name="connsiteX5" fmla="*/ 4091 w 32160"/>
                  <a:gd name="connsiteY5" fmla="*/ 252100 h 1078424"/>
                  <a:gd name="connsiteX6" fmla="*/ 4091 w 32160"/>
                  <a:gd name="connsiteY6" fmla="*/ 360292 h 1078424"/>
                  <a:gd name="connsiteX7" fmla="*/ 18051 w 32160"/>
                  <a:gd name="connsiteY7" fmla="*/ 4304 h 1078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160" h="1078424">
                    <a:moveTo>
                      <a:pt x="18051" y="4304"/>
                    </a:moveTo>
                    <a:cubicBezTo>
                      <a:pt x="18051" y="52002"/>
                      <a:pt x="6999" y="547593"/>
                      <a:pt x="4091" y="646478"/>
                    </a:cubicBezTo>
                    <a:cubicBezTo>
                      <a:pt x="1183" y="745363"/>
                      <a:pt x="-1144" y="529561"/>
                      <a:pt x="601" y="597617"/>
                    </a:cubicBezTo>
                    <a:cubicBezTo>
                      <a:pt x="2346" y="665673"/>
                      <a:pt x="9326" y="998976"/>
                      <a:pt x="14561" y="1054817"/>
                    </a:cubicBezTo>
                    <a:cubicBezTo>
                      <a:pt x="19796" y="1110658"/>
                      <a:pt x="33756" y="1066450"/>
                      <a:pt x="32011" y="932664"/>
                    </a:cubicBezTo>
                    <a:cubicBezTo>
                      <a:pt x="30266" y="798878"/>
                      <a:pt x="8744" y="347495"/>
                      <a:pt x="4091" y="252100"/>
                    </a:cubicBezTo>
                    <a:cubicBezTo>
                      <a:pt x="-562" y="156705"/>
                      <a:pt x="2346" y="400428"/>
                      <a:pt x="4091" y="360292"/>
                    </a:cubicBezTo>
                    <a:cubicBezTo>
                      <a:pt x="5836" y="320156"/>
                      <a:pt x="18051" y="-43394"/>
                      <a:pt x="18051" y="430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 249">
                <a:extLst>
                  <a:ext uri="{FF2B5EF4-FFF2-40B4-BE49-F238E27FC236}">
                    <a16:creationId xmlns:a16="http://schemas.microsoft.com/office/drawing/2014/main" id="{F7A1B7BB-970B-5CE6-31D4-C9421BE28CF0}"/>
                  </a:ext>
                </a:extLst>
              </p:cNvPr>
              <p:cNvSpPr/>
              <p:nvPr/>
            </p:nvSpPr>
            <p:spPr>
              <a:xfrm>
                <a:off x="-44167" y="5727690"/>
                <a:ext cx="1667740" cy="127045"/>
              </a:xfrm>
              <a:custGeom>
                <a:avLst/>
                <a:gdLst>
                  <a:gd name="connsiteX0" fmla="*/ 6067 w 1667740"/>
                  <a:gd name="connsiteY0" fmla="*/ 10 h 127045"/>
                  <a:gd name="connsiteX1" fmla="*/ 929992 w 1667740"/>
                  <a:gd name="connsiteY1" fmla="*/ 85735 h 127045"/>
                  <a:gd name="connsiteX2" fmla="*/ 802992 w 1667740"/>
                  <a:gd name="connsiteY2" fmla="*/ 53985 h 127045"/>
                  <a:gd name="connsiteX3" fmla="*/ 1660242 w 1667740"/>
                  <a:gd name="connsiteY3" fmla="*/ 127010 h 127045"/>
                  <a:gd name="connsiteX4" fmla="*/ 1196692 w 1667740"/>
                  <a:gd name="connsiteY4" fmla="*/ 63510 h 127045"/>
                  <a:gd name="connsiteX5" fmla="*/ 780767 w 1667740"/>
                  <a:gd name="connsiteY5" fmla="*/ 47635 h 127045"/>
                  <a:gd name="connsiteX6" fmla="*/ 1250667 w 1667740"/>
                  <a:gd name="connsiteY6" fmla="*/ 117485 h 127045"/>
                  <a:gd name="connsiteX7" fmla="*/ 348967 w 1667740"/>
                  <a:gd name="connsiteY7" fmla="*/ 50810 h 127045"/>
                  <a:gd name="connsiteX8" fmla="*/ 520417 w 1667740"/>
                  <a:gd name="connsiteY8" fmla="*/ 92085 h 127045"/>
                  <a:gd name="connsiteX9" fmla="*/ 6067 w 1667740"/>
                  <a:gd name="connsiteY9" fmla="*/ 10 h 127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7740" h="127045">
                    <a:moveTo>
                      <a:pt x="6067" y="10"/>
                    </a:moveTo>
                    <a:cubicBezTo>
                      <a:pt x="74329" y="-1048"/>
                      <a:pt x="797171" y="76739"/>
                      <a:pt x="929992" y="85735"/>
                    </a:cubicBezTo>
                    <a:cubicBezTo>
                      <a:pt x="1062813" y="94731"/>
                      <a:pt x="681284" y="47106"/>
                      <a:pt x="802992" y="53985"/>
                    </a:cubicBezTo>
                    <a:cubicBezTo>
                      <a:pt x="924700" y="60864"/>
                      <a:pt x="1594625" y="125423"/>
                      <a:pt x="1660242" y="127010"/>
                    </a:cubicBezTo>
                    <a:cubicBezTo>
                      <a:pt x="1725859" y="128597"/>
                      <a:pt x="1343271" y="76739"/>
                      <a:pt x="1196692" y="63510"/>
                    </a:cubicBezTo>
                    <a:cubicBezTo>
                      <a:pt x="1050113" y="50281"/>
                      <a:pt x="771771" y="38639"/>
                      <a:pt x="780767" y="47635"/>
                    </a:cubicBezTo>
                    <a:cubicBezTo>
                      <a:pt x="789763" y="56631"/>
                      <a:pt x="1322634" y="116956"/>
                      <a:pt x="1250667" y="117485"/>
                    </a:cubicBezTo>
                    <a:cubicBezTo>
                      <a:pt x="1178700" y="118014"/>
                      <a:pt x="470675" y="55043"/>
                      <a:pt x="348967" y="50810"/>
                    </a:cubicBezTo>
                    <a:cubicBezTo>
                      <a:pt x="227259" y="46577"/>
                      <a:pt x="573863" y="98964"/>
                      <a:pt x="520417" y="92085"/>
                    </a:cubicBezTo>
                    <a:cubicBezTo>
                      <a:pt x="466971" y="85206"/>
                      <a:pt x="-62195" y="1068"/>
                      <a:pt x="6067" y="1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" name="フリーフォーム 250">
                <a:extLst>
                  <a:ext uri="{FF2B5EF4-FFF2-40B4-BE49-F238E27FC236}">
                    <a16:creationId xmlns:a16="http://schemas.microsoft.com/office/drawing/2014/main" id="{D16CD6E4-1F56-00A2-A5DA-A8B03B5ABD04}"/>
                  </a:ext>
                </a:extLst>
              </p:cNvPr>
              <p:cNvSpPr/>
              <p:nvPr/>
            </p:nvSpPr>
            <p:spPr>
              <a:xfrm>
                <a:off x="-28575" y="5781675"/>
                <a:ext cx="1721042" cy="90911"/>
              </a:xfrm>
              <a:custGeom>
                <a:avLst/>
                <a:gdLst>
                  <a:gd name="connsiteX0" fmla="*/ 0 w 1721042"/>
                  <a:gd name="connsiteY0" fmla="*/ 0 h 90911"/>
                  <a:gd name="connsiteX1" fmla="*/ 869950 w 1721042"/>
                  <a:gd name="connsiteY1" fmla="*/ 53975 h 90911"/>
                  <a:gd name="connsiteX2" fmla="*/ 1708150 w 1721042"/>
                  <a:gd name="connsiteY2" fmla="*/ 88900 h 90911"/>
                  <a:gd name="connsiteX3" fmla="*/ 1314450 w 1721042"/>
                  <a:gd name="connsiteY3" fmla="*/ 79375 h 90911"/>
                  <a:gd name="connsiteX4" fmla="*/ 463550 w 1721042"/>
                  <a:gd name="connsiteY4" fmla="*/ 19050 h 90911"/>
                  <a:gd name="connsiteX5" fmla="*/ 555625 w 1721042"/>
                  <a:gd name="connsiteY5" fmla="*/ 15875 h 90911"/>
                  <a:gd name="connsiteX6" fmla="*/ 0 w 1721042"/>
                  <a:gd name="connsiteY6" fmla="*/ 0 h 90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1042" h="90911">
                    <a:moveTo>
                      <a:pt x="0" y="0"/>
                    </a:moveTo>
                    <a:cubicBezTo>
                      <a:pt x="52387" y="6350"/>
                      <a:pt x="585258" y="39158"/>
                      <a:pt x="869950" y="53975"/>
                    </a:cubicBezTo>
                    <a:cubicBezTo>
                      <a:pt x="1154642" y="68792"/>
                      <a:pt x="1634067" y="84667"/>
                      <a:pt x="1708150" y="88900"/>
                    </a:cubicBezTo>
                    <a:cubicBezTo>
                      <a:pt x="1782233" y="93133"/>
                      <a:pt x="1521883" y="91017"/>
                      <a:pt x="1314450" y="79375"/>
                    </a:cubicBezTo>
                    <a:cubicBezTo>
                      <a:pt x="1107017" y="67733"/>
                      <a:pt x="590021" y="29633"/>
                      <a:pt x="463550" y="19050"/>
                    </a:cubicBezTo>
                    <a:cubicBezTo>
                      <a:pt x="337079" y="8467"/>
                      <a:pt x="638175" y="18521"/>
                      <a:pt x="555625" y="1587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" name="フリーフォーム 251">
                <a:extLst>
                  <a:ext uri="{FF2B5EF4-FFF2-40B4-BE49-F238E27FC236}">
                    <a16:creationId xmlns:a16="http://schemas.microsoft.com/office/drawing/2014/main" id="{88A23228-13C4-23CE-16D2-A8DBB05622FB}"/>
                  </a:ext>
                </a:extLst>
              </p:cNvPr>
              <p:cNvSpPr/>
              <p:nvPr/>
            </p:nvSpPr>
            <p:spPr>
              <a:xfrm>
                <a:off x="-52968" y="5791180"/>
                <a:ext cx="860633" cy="38132"/>
              </a:xfrm>
              <a:custGeom>
                <a:avLst/>
                <a:gdLst>
                  <a:gd name="connsiteX0" fmla="*/ 24393 w 860633"/>
                  <a:gd name="connsiteY0" fmla="*/ 12720 h 38132"/>
                  <a:gd name="connsiteX1" fmla="*/ 853068 w 860633"/>
                  <a:gd name="connsiteY1" fmla="*/ 38120 h 38132"/>
                  <a:gd name="connsiteX2" fmla="*/ 424443 w 860633"/>
                  <a:gd name="connsiteY2" fmla="*/ 15895 h 38132"/>
                  <a:gd name="connsiteX3" fmla="*/ 240293 w 860633"/>
                  <a:gd name="connsiteY3" fmla="*/ 20 h 38132"/>
                  <a:gd name="connsiteX4" fmla="*/ 24393 w 860633"/>
                  <a:gd name="connsiteY4" fmla="*/ 12720 h 3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0633" h="38132">
                    <a:moveTo>
                      <a:pt x="24393" y="12720"/>
                    </a:moveTo>
                    <a:cubicBezTo>
                      <a:pt x="126522" y="19070"/>
                      <a:pt x="786393" y="37591"/>
                      <a:pt x="853068" y="38120"/>
                    </a:cubicBezTo>
                    <a:cubicBezTo>
                      <a:pt x="919743" y="38649"/>
                      <a:pt x="526572" y="22245"/>
                      <a:pt x="424443" y="15895"/>
                    </a:cubicBezTo>
                    <a:cubicBezTo>
                      <a:pt x="322314" y="9545"/>
                      <a:pt x="311201" y="-509"/>
                      <a:pt x="240293" y="20"/>
                    </a:cubicBezTo>
                    <a:cubicBezTo>
                      <a:pt x="169385" y="549"/>
                      <a:pt x="-77736" y="6370"/>
                      <a:pt x="24393" y="1272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 252">
                <a:extLst>
                  <a:ext uri="{FF2B5EF4-FFF2-40B4-BE49-F238E27FC236}">
                    <a16:creationId xmlns:a16="http://schemas.microsoft.com/office/drawing/2014/main" id="{C63E36A9-03BE-A0F0-22F9-7090E67CA5A2}"/>
                  </a:ext>
                </a:extLst>
              </p:cNvPr>
              <p:cNvSpPr/>
              <p:nvPr/>
            </p:nvSpPr>
            <p:spPr>
              <a:xfrm>
                <a:off x="504038" y="5822669"/>
                <a:ext cx="1133450" cy="124177"/>
              </a:xfrm>
              <a:custGeom>
                <a:avLst/>
                <a:gdLst>
                  <a:gd name="connsiteX0" fmla="*/ 787 w 1133450"/>
                  <a:gd name="connsiteY0" fmla="*/ 281 h 124177"/>
                  <a:gd name="connsiteX1" fmla="*/ 753262 w 1133450"/>
                  <a:gd name="connsiteY1" fmla="*/ 41556 h 124177"/>
                  <a:gd name="connsiteX2" fmla="*/ 1089812 w 1133450"/>
                  <a:gd name="connsiteY2" fmla="*/ 66956 h 124177"/>
                  <a:gd name="connsiteX3" fmla="*/ 1089812 w 1133450"/>
                  <a:gd name="connsiteY3" fmla="*/ 124106 h 124177"/>
                  <a:gd name="connsiteX4" fmla="*/ 1124737 w 1133450"/>
                  <a:gd name="connsiteY4" fmla="*/ 54256 h 124177"/>
                  <a:gd name="connsiteX5" fmla="*/ 905662 w 1133450"/>
                  <a:gd name="connsiteY5" fmla="*/ 63781 h 124177"/>
                  <a:gd name="connsiteX6" fmla="*/ 787 w 1133450"/>
                  <a:gd name="connsiteY6" fmla="*/ 281 h 124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3450" h="124177">
                    <a:moveTo>
                      <a:pt x="787" y="281"/>
                    </a:moveTo>
                    <a:cubicBezTo>
                      <a:pt x="-24613" y="-3423"/>
                      <a:pt x="571758" y="30444"/>
                      <a:pt x="753262" y="41556"/>
                    </a:cubicBezTo>
                    <a:cubicBezTo>
                      <a:pt x="934766" y="52668"/>
                      <a:pt x="1033720" y="53198"/>
                      <a:pt x="1089812" y="66956"/>
                    </a:cubicBezTo>
                    <a:cubicBezTo>
                      <a:pt x="1145904" y="80714"/>
                      <a:pt x="1083991" y="126223"/>
                      <a:pt x="1089812" y="124106"/>
                    </a:cubicBezTo>
                    <a:cubicBezTo>
                      <a:pt x="1095633" y="121989"/>
                      <a:pt x="1155429" y="64310"/>
                      <a:pt x="1124737" y="54256"/>
                    </a:cubicBezTo>
                    <a:cubicBezTo>
                      <a:pt x="1094045" y="44202"/>
                      <a:pt x="1089812" y="71189"/>
                      <a:pt x="905662" y="63781"/>
                    </a:cubicBezTo>
                    <a:cubicBezTo>
                      <a:pt x="721512" y="56373"/>
                      <a:pt x="26187" y="3985"/>
                      <a:pt x="787" y="28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" name="フリーフォーム 253">
                <a:extLst>
                  <a:ext uri="{FF2B5EF4-FFF2-40B4-BE49-F238E27FC236}">
                    <a16:creationId xmlns:a16="http://schemas.microsoft.com/office/drawing/2014/main" id="{B06A29B6-FC76-F8BE-7381-C0619818BB50}"/>
                  </a:ext>
                </a:extLst>
              </p:cNvPr>
              <p:cNvSpPr/>
              <p:nvPr/>
            </p:nvSpPr>
            <p:spPr>
              <a:xfrm>
                <a:off x="-35046" y="5849319"/>
                <a:ext cx="1667039" cy="92445"/>
              </a:xfrm>
              <a:custGeom>
                <a:avLst/>
                <a:gdLst>
                  <a:gd name="connsiteX0" fmla="*/ 121 w 1667039"/>
                  <a:gd name="connsiteY0" fmla="*/ 2206 h 92445"/>
                  <a:gd name="connsiteX1" fmla="*/ 203321 w 1667039"/>
                  <a:gd name="connsiteY1" fmla="*/ 5381 h 92445"/>
                  <a:gd name="connsiteX2" fmla="*/ 235071 w 1667039"/>
                  <a:gd name="connsiteY2" fmla="*/ 46656 h 92445"/>
                  <a:gd name="connsiteX3" fmla="*/ 235071 w 1667039"/>
                  <a:gd name="connsiteY3" fmla="*/ 21256 h 92445"/>
                  <a:gd name="connsiteX4" fmla="*/ 854196 w 1667039"/>
                  <a:gd name="connsiteY4" fmla="*/ 27606 h 92445"/>
                  <a:gd name="connsiteX5" fmla="*/ 682746 w 1667039"/>
                  <a:gd name="connsiteY5" fmla="*/ 24431 h 92445"/>
                  <a:gd name="connsiteX6" fmla="*/ 1178046 w 1667039"/>
                  <a:gd name="connsiteY6" fmla="*/ 49831 h 92445"/>
                  <a:gd name="connsiteX7" fmla="*/ 1105021 w 1667039"/>
                  <a:gd name="connsiteY7" fmla="*/ 49831 h 92445"/>
                  <a:gd name="connsiteX8" fmla="*/ 1457446 w 1667039"/>
                  <a:gd name="connsiteY8" fmla="*/ 59356 h 92445"/>
                  <a:gd name="connsiteX9" fmla="*/ 1666996 w 1667039"/>
                  <a:gd name="connsiteY9" fmla="*/ 91106 h 92445"/>
                  <a:gd name="connsiteX10" fmla="*/ 1441571 w 1667039"/>
                  <a:gd name="connsiteY10" fmla="*/ 81581 h 92445"/>
                  <a:gd name="connsiteX11" fmla="*/ 1095496 w 1667039"/>
                  <a:gd name="connsiteY11" fmla="*/ 37131 h 92445"/>
                  <a:gd name="connsiteX12" fmla="*/ 1085971 w 1667039"/>
                  <a:gd name="connsiteY12" fmla="*/ 40306 h 92445"/>
                  <a:gd name="connsiteX13" fmla="*/ 241421 w 1667039"/>
                  <a:gd name="connsiteY13" fmla="*/ 24431 h 92445"/>
                  <a:gd name="connsiteX14" fmla="*/ 454146 w 1667039"/>
                  <a:gd name="connsiteY14" fmla="*/ 21256 h 92445"/>
                  <a:gd name="connsiteX15" fmla="*/ 250946 w 1667039"/>
                  <a:gd name="connsiteY15" fmla="*/ 11731 h 92445"/>
                  <a:gd name="connsiteX16" fmla="*/ 362071 w 1667039"/>
                  <a:gd name="connsiteY16" fmla="*/ 56181 h 92445"/>
                  <a:gd name="connsiteX17" fmla="*/ 196971 w 1667039"/>
                  <a:gd name="connsiteY17" fmla="*/ 68881 h 92445"/>
                  <a:gd name="connsiteX18" fmla="*/ 339846 w 1667039"/>
                  <a:gd name="connsiteY18" fmla="*/ 43481 h 92445"/>
                  <a:gd name="connsiteX19" fmla="*/ 235071 w 1667039"/>
                  <a:gd name="connsiteY19" fmla="*/ 21256 h 92445"/>
                  <a:gd name="connsiteX20" fmla="*/ 121 w 1667039"/>
                  <a:gd name="connsiteY20" fmla="*/ 2206 h 9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67039" h="92445">
                    <a:moveTo>
                      <a:pt x="121" y="2206"/>
                    </a:moveTo>
                    <a:cubicBezTo>
                      <a:pt x="-5171" y="-440"/>
                      <a:pt x="164163" y="-2027"/>
                      <a:pt x="203321" y="5381"/>
                    </a:cubicBezTo>
                    <a:cubicBezTo>
                      <a:pt x="242479" y="12789"/>
                      <a:pt x="229779" y="44010"/>
                      <a:pt x="235071" y="46656"/>
                    </a:cubicBezTo>
                    <a:cubicBezTo>
                      <a:pt x="240363" y="49302"/>
                      <a:pt x="131884" y="24431"/>
                      <a:pt x="235071" y="21256"/>
                    </a:cubicBezTo>
                    <a:cubicBezTo>
                      <a:pt x="338258" y="18081"/>
                      <a:pt x="779584" y="27077"/>
                      <a:pt x="854196" y="27606"/>
                    </a:cubicBezTo>
                    <a:cubicBezTo>
                      <a:pt x="928808" y="28135"/>
                      <a:pt x="628771" y="20727"/>
                      <a:pt x="682746" y="24431"/>
                    </a:cubicBezTo>
                    <a:cubicBezTo>
                      <a:pt x="736721" y="28135"/>
                      <a:pt x="1107667" y="45598"/>
                      <a:pt x="1178046" y="49831"/>
                    </a:cubicBezTo>
                    <a:cubicBezTo>
                      <a:pt x="1248425" y="54064"/>
                      <a:pt x="1105021" y="49831"/>
                      <a:pt x="1105021" y="49831"/>
                    </a:cubicBezTo>
                    <a:cubicBezTo>
                      <a:pt x="1151588" y="51419"/>
                      <a:pt x="1363784" y="52477"/>
                      <a:pt x="1457446" y="59356"/>
                    </a:cubicBezTo>
                    <a:cubicBezTo>
                      <a:pt x="1551108" y="66235"/>
                      <a:pt x="1669642" y="87402"/>
                      <a:pt x="1666996" y="91106"/>
                    </a:cubicBezTo>
                    <a:cubicBezTo>
                      <a:pt x="1664350" y="94810"/>
                      <a:pt x="1536821" y="90577"/>
                      <a:pt x="1441571" y="81581"/>
                    </a:cubicBezTo>
                    <a:cubicBezTo>
                      <a:pt x="1346321" y="72585"/>
                      <a:pt x="1154763" y="44010"/>
                      <a:pt x="1095496" y="37131"/>
                    </a:cubicBezTo>
                    <a:cubicBezTo>
                      <a:pt x="1036229" y="30252"/>
                      <a:pt x="1085971" y="40306"/>
                      <a:pt x="1085971" y="40306"/>
                    </a:cubicBezTo>
                    <a:lnTo>
                      <a:pt x="241421" y="24431"/>
                    </a:lnTo>
                    <a:cubicBezTo>
                      <a:pt x="136117" y="21256"/>
                      <a:pt x="452558" y="23373"/>
                      <a:pt x="454146" y="21256"/>
                    </a:cubicBezTo>
                    <a:cubicBezTo>
                      <a:pt x="455734" y="19139"/>
                      <a:pt x="266292" y="5910"/>
                      <a:pt x="250946" y="11731"/>
                    </a:cubicBezTo>
                    <a:cubicBezTo>
                      <a:pt x="235600" y="17552"/>
                      <a:pt x="371067" y="46656"/>
                      <a:pt x="362071" y="56181"/>
                    </a:cubicBezTo>
                    <a:cubicBezTo>
                      <a:pt x="353075" y="65706"/>
                      <a:pt x="200675" y="70998"/>
                      <a:pt x="196971" y="68881"/>
                    </a:cubicBezTo>
                    <a:cubicBezTo>
                      <a:pt x="193267" y="66764"/>
                      <a:pt x="333496" y="51418"/>
                      <a:pt x="339846" y="43481"/>
                    </a:cubicBezTo>
                    <a:cubicBezTo>
                      <a:pt x="346196" y="35544"/>
                      <a:pt x="287458" y="27606"/>
                      <a:pt x="235071" y="21256"/>
                    </a:cubicBezTo>
                    <a:cubicBezTo>
                      <a:pt x="182684" y="14906"/>
                      <a:pt x="5413" y="4852"/>
                      <a:pt x="121" y="220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フリーフォーム 254">
                <a:extLst>
                  <a:ext uri="{FF2B5EF4-FFF2-40B4-BE49-F238E27FC236}">
                    <a16:creationId xmlns:a16="http://schemas.microsoft.com/office/drawing/2014/main" id="{A3CDDEE5-BE13-1401-7A6F-B69CA69DE13C}"/>
                  </a:ext>
                </a:extLst>
              </p:cNvPr>
              <p:cNvSpPr/>
              <p:nvPr/>
            </p:nvSpPr>
            <p:spPr>
              <a:xfrm>
                <a:off x="-81888" y="5924432"/>
                <a:ext cx="1533690" cy="60800"/>
              </a:xfrm>
              <a:custGeom>
                <a:avLst/>
                <a:gdLst>
                  <a:gd name="connsiteX0" fmla="*/ 104113 w 1533690"/>
                  <a:gd name="connsiteY0" fmla="*/ 118 h 60800"/>
                  <a:gd name="connsiteX1" fmla="*/ 840713 w 1533690"/>
                  <a:gd name="connsiteY1" fmla="*/ 25518 h 60800"/>
                  <a:gd name="connsiteX2" fmla="*/ 729588 w 1533690"/>
                  <a:gd name="connsiteY2" fmla="*/ 25518 h 60800"/>
                  <a:gd name="connsiteX3" fmla="*/ 1199488 w 1533690"/>
                  <a:gd name="connsiteY3" fmla="*/ 35043 h 60800"/>
                  <a:gd name="connsiteX4" fmla="*/ 1532863 w 1533690"/>
                  <a:gd name="connsiteY4" fmla="*/ 47743 h 60800"/>
                  <a:gd name="connsiteX5" fmla="*/ 1301088 w 1533690"/>
                  <a:gd name="connsiteY5" fmla="*/ 47743 h 60800"/>
                  <a:gd name="connsiteX6" fmla="*/ 808963 w 1533690"/>
                  <a:gd name="connsiteY6" fmla="*/ 60443 h 60800"/>
                  <a:gd name="connsiteX7" fmla="*/ 913738 w 1533690"/>
                  <a:gd name="connsiteY7" fmla="*/ 54093 h 60800"/>
                  <a:gd name="connsiteX8" fmla="*/ 558138 w 1533690"/>
                  <a:gd name="connsiteY8" fmla="*/ 22343 h 60800"/>
                  <a:gd name="connsiteX9" fmla="*/ 288263 w 1533690"/>
                  <a:gd name="connsiteY9" fmla="*/ 6468 h 60800"/>
                  <a:gd name="connsiteX10" fmla="*/ 602588 w 1533690"/>
                  <a:gd name="connsiteY10" fmla="*/ 31868 h 60800"/>
                  <a:gd name="connsiteX11" fmla="*/ 56488 w 1533690"/>
                  <a:gd name="connsiteY11" fmla="*/ 15993 h 60800"/>
                  <a:gd name="connsiteX12" fmla="*/ 104113 w 1533690"/>
                  <a:gd name="connsiteY12" fmla="*/ 118 h 6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33690" h="60800">
                    <a:moveTo>
                      <a:pt x="104113" y="118"/>
                    </a:moveTo>
                    <a:cubicBezTo>
                      <a:pt x="234817" y="1706"/>
                      <a:pt x="736467" y="21285"/>
                      <a:pt x="840713" y="25518"/>
                    </a:cubicBezTo>
                    <a:cubicBezTo>
                      <a:pt x="944959" y="29751"/>
                      <a:pt x="729588" y="25518"/>
                      <a:pt x="729588" y="25518"/>
                    </a:cubicBezTo>
                    <a:lnTo>
                      <a:pt x="1199488" y="35043"/>
                    </a:lnTo>
                    <a:cubicBezTo>
                      <a:pt x="1333367" y="38747"/>
                      <a:pt x="1515930" y="45626"/>
                      <a:pt x="1532863" y="47743"/>
                    </a:cubicBezTo>
                    <a:cubicBezTo>
                      <a:pt x="1549796" y="49860"/>
                      <a:pt x="1301088" y="47743"/>
                      <a:pt x="1301088" y="47743"/>
                    </a:cubicBezTo>
                    <a:lnTo>
                      <a:pt x="808963" y="60443"/>
                    </a:lnTo>
                    <a:cubicBezTo>
                      <a:pt x="744405" y="61501"/>
                      <a:pt x="955542" y="60443"/>
                      <a:pt x="913738" y="54093"/>
                    </a:cubicBezTo>
                    <a:cubicBezTo>
                      <a:pt x="871934" y="47743"/>
                      <a:pt x="662384" y="30280"/>
                      <a:pt x="558138" y="22343"/>
                    </a:cubicBezTo>
                    <a:cubicBezTo>
                      <a:pt x="453892" y="14406"/>
                      <a:pt x="280855" y="4881"/>
                      <a:pt x="288263" y="6468"/>
                    </a:cubicBezTo>
                    <a:cubicBezTo>
                      <a:pt x="295671" y="8055"/>
                      <a:pt x="641217" y="30281"/>
                      <a:pt x="602588" y="31868"/>
                    </a:cubicBezTo>
                    <a:cubicBezTo>
                      <a:pt x="563959" y="33455"/>
                      <a:pt x="137450" y="18639"/>
                      <a:pt x="56488" y="15993"/>
                    </a:cubicBezTo>
                    <a:cubicBezTo>
                      <a:pt x="-24474" y="13347"/>
                      <a:pt x="-26591" y="-1470"/>
                      <a:pt x="104113" y="11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2" name="フリーフォーム 831">
                <a:extLst>
                  <a:ext uri="{FF2B5EF4-FFF2-40B4-BE49-F238E27FC236}">
                    <a16:creationId xmlns:a16="http://schemas.microsoft.com/office/drawing/2014/main" id="{40D5929B-14A7-52B1-0B9D-F7203888BAA5}"/>
                  </a:ext>
                </a:extLst>
              </p:cNvPr>
              <p:cNvSpPr/>
              <p:nvPr/>
            </p:nvSpPr>
            <p:spPr>
              <a:xfrm>
                <a:off x="621765" y="5947455"/>
                <a:ext cx="79933" cy="861158"/>
              </a:xfrm>
              <a:custGeom>
                <a:avLst/>
                <a:gdLst>
                  <a:gd name="connsiteX0" fmla="*/ 70385 w 79933"/>
                  <a:gd name="connsiteY0" fmla="*/ 2495 h 861158"/>
                  <a:gd name="connsiteX1" fmla="*/ 57685 w 79933"/>
                  <a:gd name="connsiteY1" fmla="*/ 494620 h 861158"/>
                  <a:gd name="connsiteX2" fmla="*/ 60860 w 79933"/>
                  <a:gd name="connsiteY2" fmla="*/ 459695 h 861158"/>
                  <a:gd name="connsiteX3" fmla="*/ 60860 w 79933"/>
                  <a:gd name="connsiteY3" fmla="*/ 742270 h 861158"/>
                  <a:gd name="connsiteX4" fmla="*/ 48160 w 79933"/>
                  <a:gd name="connsiteY4" fmla="*/ 831170 h 861158"/>
                  <a:gd name="connsiteX5" fmla="*/ 38635 w 79933"/>
                  <a:gd name="connsiteY5" fmla="*/ 853395 h 861158"/>
                  <a:gd name="connsiteX6" fmla="*/ 535 w 79933"/>
                  <a:gd name="connsiteY6" fmla="*/ 856570 h 861158"/>
                  <a:gd name="connsiteX7" fmla="*/ 70385 w 79933"/>
                  <a:gd name="connsiteY7" fmla="*/ 856570 h 861158"/>
                  <a:gd name="connsiteX8" fmla="*/ 70385 w 79933"/>
                  <a:gd name="connsiteY8" fmla="*/ 796245 h 861158"/>
                  <a:gd name="connsiteX9" fmla="*/ 70385 w 79933"/>
                  <a:gd name="connsiteY9" fmla="*/ 158070 h 861158"/>
                  <a:gd name="connsiteX10" fmla="*/ 79910 w 79933"/>
                  <a:gd name="connsiteY10" fmla="*/ 297770 h 861158"/>
                  <a:gd name="connsiteX11" fmla="*/ 70385 w 79933"/>
                  <a:gd name="connsiteY11" fmla="*/ 2495 h 861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9933" h="861158">
                    <a:moveTo>
                      <a:pt x="70385" y="2495"/>
                    </a:moveTo>
                    <a:cubicBezTo>
                      <a:pt x="66681" y="35303"/>
                      <a:pt x="59272" y="418420"/>
                      <a:pt x="57685" y="494620"/>
                    </a:cubicBezTo>
                    <a:cubicBezTo>
                      <a:pt x="56098" y="570820"/>
                      <a:pt x="60331" y="418420"/>
                      <a:pt x="60860" y="459695"/>
                    </a:cubicBezTo>
                    <a:cubicBezTo>
                      <a:pt x="61389" y="500970"/>
                      <a:pt x="62977" y="680358"/>
                      <a:pt x="60860" y="742270"/>
                    </a:cubicBezTo>
                    <a:cubicBezTo>
                      <a:pt x="58743" y="804182"/>
                      <a:pt x="51864" y="812649"/>
                      <a:pt x="48160" y="831170"/>
                    </a:cubicBezTo>
                    <a:cubicBezTo>
                      <a:pt x="44456" y="849691"/>
                      <a:pt x="46572" y="849162"/>
                      <a:pt x="38635" y="853395"/>
                    </a:cubicBezTo>
                    <a:cubicBezTo>
                      <a:pt x="30698" y="857628"/>
                      <a:pt x="-4757" y="856041"/>
                      <a:pt x="535" y="856570"/>
                    </a:cubicBezTo>
                    <a:cubicBezTo>
                      <a:pt x="5827" y="857099"/>
                      <a:pt x="58743" y="866624"/>
                      <a:pt x="70385" y="856570"/>
                    </a:cubicBezTo>
                    <a:cubicBezTo>
                      <a:pt x="82027" y="846516"/>
                      <a:pt x="70385" y="796245"/>
                      <a:pt x="70385" y="796245"/>
                    </a:cubicBezTo>
                    <a:cubicBezTo>
                      <a:pt x="70385" y="679828"/>
                      <a:pt x="68798" y="241149"/>
                      <a:pt x="70385" y="158070"/>
                    </a:cubicBezTo>
                    <a:cubicBezTo>
                      <a:pt x="71972" y="74991"/>
                      <a:pt x="80439" y="324757"/>
                      <a:pt x="79910" y="297770"/>
                    </a:cubicBezTo>
                    <a:cubicBezTo>
                      <a:pt x="79381" y="270783"/>
                      <a:pt x="74089" y="-30313"/>
                      <a:pt x="70385" y="249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3" name="フリーフォーム 832">
                <a:extLst>
                  <a:ext uri="{FF2B5EF4-FFF2-40B4-BE49-F238E27FC236}">
                    <a16:creationId xmlns:a16="http://schemas.microsoft.com/office/drawing/2014/main" id="{FE49062C-DAB5-F28F-B4B0-4C562DB442D5}"/>
                  </a:ext>
                </a:extLst>
              </p:cNvPr>
              <p:cNvSpPr/>
              <p:nvPr/>
            </p:nvSpPr>
            <p:spPr>
              <a:xfrm>
                <a:off x="657143" y="5915025"/>
                <a:ext cx="38317" cy="909638"/>
              </a:xfrm>
              <a:custGeom>
                <a:avLst/>
                <a:gdLst>
                  <a:gd name="connsiteX0" fmla="*/ 38182 w 38317"/>
                  <a:gd name="connsiteY0" fmla="*/ 0 h 909638"/>
                  <a:gd name="connsiteX1" fmla="*/ 3257 w 38317"/>
                  <a:gd name="connsiteY1" fmla="*/ 314325 h 909638"/>
                  <a:gd name="connsiteX2" fmla="*/ 9607 w 38317"/>
                  <a:gd name="connsiteY2" fmla="*/ 282575 h 909638"/>
                  <a:gd name="connsiteX3" fmla="*/ 9607 w 38317"/>
                  <a:gd name="connsiteY3" fmla="*/ 492125 h 909638"/>
                  <a:gd name="connsiteX4" fmla="*/ 12782 w 38317"/>
                  <a:gd name="connsiteY4" fmla="*/ 454025 h 909638"/>
                  <a:gd name="connsiteX5" fmla="*/ 6432 w 38317"/>
                  <a:gd name="connsiteY5" fmla="*/ 698500 h 909638"/>
                  <a:gd name="connsiteX6" fmla="*/ 82 w 38317"/>
                  <a:gd name="connsiteY6" fmla="*/ 831850 h 909638"/>
                  <a:gd name="connsiteX7" fmla="*/ 3257 w 38317"/>
                  <a:gd name="connsiteY7" fmla="*/ 895350 h 909638"/>
                  <a:gd name="connsiteX8" fmla="*/ 9607 w 38317"/>
                  <a:gd name="connsiteY8" fmla="*/ 841375 h 909638"/>
                  <a:gd name="connsiteX9" fmla="*/ 22307 w 38317"/>
                  <a:gd name="connsiteY9" fmla="*/ 244475 h 909638"/>
                  <a:gd name="connsiteX10" fmla="*/ 15957 w 38317"/>
                  <a:gd name="connsiteY10" fmla="*/ 314325 h 909638"/>
                  <a:gd name="connsiteX11" fmla="*/ 38182 w 38317"/>
                  <a:gd name="connsiteY11" fmla="*/ 0 h 909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317" h="909638">
                    <a:moveTo>
                      <a:pt x="38182" y="0"/>
                    </a:moveTo>
                    <a:cubicBezTo>
                      <a:pt x="36065" y="0"/>
                      <a:pt x="8019" y="267229"/>
                      <a:pt x="3257" y="314325"/>
                    </a:cubicBezTo>
                    <a:cubicBezTo>
                      <a:pt x="-1505" y="361421"/>
                      <a:pt x="8549" y="252942"/>
                      <a:pt x="9607" y="282575"/>
                    </a:cubicBezTo>
                    <a:cubicBezTo>
                      <a:pt x="10665" y="312208"/>
                      <a:pt x="9078" y="463550"/>
                      <a:pt x="9607" y="492125"/>
                    </a:cubicBezTo>
                    <a:cubicBezTo>
                      <a:pt x="10136" y="520700"/>
                      <a:pt x="13311" y="419629"/>
                      <a:pt x="12782" y="454025"/>
                    </a:cubicBezTo>
                    <a:cubicBezTo>
                      <a:pt x="12253" y="488421"/>
                      <a:pt x="8549" y="635529"/>
                      <a:pt x="6432" y="698500"/>
                    </a:cubicBezTo>
                    <a:cubicBezTo>
                      <a:pt x="4315" y="761471"/>
                      <a:pt x="611" y="799042"/>
                      <a:pt x="82" y="831850"/>
                    </a:cubicBezTo>
                    <a:cubicBezTo>
                      <a:pt x="-447" y="864658"/>
                      <a:pt x="1670" y="893763"/>
                      <a:pt x="3257" y="895350"/>
                    </a:cubicBezTo>
                    <a:cubicBezTo>
                      <a:pt x="4844" y="896937"/>
                      <a:pt x="6432" y="949854"/>
                      <a:pt x="9607" y="841375"/>
                    </a:cubicBezTo>
                    <a:cubicBezTo>
                      <a:pt x="12782" y="732896"/>
                      <a:pt x="21249" y="332317"/>
                      <a:pt x="22307" y="244475"/>
                    </a:cubicBezTo>
                    <a:cubicBezTo>
                      <a:pt x="23365" y="156633"/>
                      <a:pt x="14899" y="347133"/>
                      <a:pt x="15957" y="314325"/>
                    </a:cubicBezTo>
                    <a:cubicBezTo>
                      <a:pt x="17015" y="281517"/>
                      <a:pt x="40299" y="0"/>
                      <a:pt x="38182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4" name="フリーフォーム 833">
                <a:extLst>
                  <a:ext uri="{FF2B5EF4-FFF2-40B4-BE49-F238E27FC236}">
                    <a16:creationId xmlns:a16="http://schemas.microsoft.com/office/drawing/2014/main" id="{49727D78-DD88-BFC8-EDEB-B8393BAF54AF}"/>
                  </a:ext>
                </a:extLst>
              </p:cNvPr>
              <p:cNvSpPr/>
              <p:nvPr/>
            </p:nvSpPr>
            <p:spPr>
              <a:xfrm>
                <a:off x="738473" y="5943694"/>
                <a:ext cx="17177" cy="468983"/>
              </a:xfrm>
              <a:custGeom>
                <a:avLst/>
                <a:gdLst>
                  <a:gd name="connsiteX0" fmla="*/ 17177 w 17177"/>
                  <a:gd name="connsiteY0" fmla="*/ 9431 h 468983"/>
                  <a:gd name="connsiteX1" fmla="*/ 1302 w 17177"/>
                  <a:gd name="connsiteY1" fmla="*/ 466631 h 468983"/>
                  <a:gd name="connsiteX2" fmla="*/ 1302 w 17177"/>
                  <a:gd name="connsiteY2" fmla="*/ 180881 h 468983"/>
                  <a:gd name="connsiteX3" fmla="*/ 17177 w 17177"/>
                  <a:gd name="connsiteY3" fmla="*/ 9431 h 468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7" h="468983">
                    <a:moveTo>
                      <a:pt x="17177" y="9431"/>
                    </a:moveTo>
                    <a:cubicBezTo>
                      <a:pt x="17177" y="57056"/>
                      <a:pt x="3948" y="438056"/>
                      <a:pt x="1302" y="466631"/>
                    </a:cubicBezTo>
                    <a:cubicBezTo>
                      <a:pt x="-1344" y="495206"/>
                      <a:pt x="773" y="255493"/>
                      <a:pt x="1302" y="180881"/>
                    </a:cubicBezTo>
                    <a:cubicBezTo>
                      <a:pt x="1831" y="106269"/>
                      <a:pt x="17177" y="-38194"/>
                      <a:pt x="17177" y="943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5" name="フリーフォーム 834">
                <a:extLst>
                  <a:ext uri="{FF2B5EF4-FFF2-40B4-BE49-F238E27FC236}">
                    <a16:creationId xmlns:a16="http://schemas.microsoft.com/office/drawing/2014/main" id="{F959F668-B411-AE5B-012B-41D474A8A99D}"/>
                  </a:ext>
                </a:extLst>
              </p:cNvPr>
              <p:cNvSpPr/>
              <p:nvPr/>
            </p:nvSpPr>
            <p:spPr>
              <a:xfrm>
                <a:off x="732853" y="5924389"/>
                <a:ext cx="45059" cy="908243"/>
              </a:xfrm>
              <a:custGeom>
                <a:avLst/>
                <a:gdLst>
                  <a:gd name="connsiteX0" fmla="*/ 45022 w 45059"/>
                  <a:gd name="connsiteY0" fmla="*/ 161 h 908243"/>
                  <a:gd name="connsiteX1" fmla="*/ 16447 w 45059"/>
                  <a:gd name="connsiteY1" fmla="*/ 336711 h 908243"/>
                  <a:gd name="connsiteX2" fmla="*/ 19622 w 45059"/>
                  <a:gd name="connsiteY2" fmla="*/ 565311 h 908243"/>
                  <a:gd name="connsiteX3" fmla="*/ 16447 w 45059"/>
                  <a:gd name="connsiteY3" fmla="*/ 514511 h 908243"/>
                  <a:gd name="connsiteX4" fmla="*/ 572 w 45059"/>
                  <a:gd name="connsiteY4" fmla="*/ 898686 h 908243"/>
                  <a:gd name="connsiteX5" fmla="*/ 6922 w 45059"/>
                  <a:gd name="connsiteY5" fmla="*/ 755811 h 908243"/>
                  <a:gd name="connsiteX6" fmla="*/ 38672 w 45059"/>
                  <a:gd name="connsiteY6" fmla="*/ 365286 h 908243"/>
                  <a:gd name="connsiteX7" fmla="*/ 29147 w 45059"/>
                  <a:gd name="connsiteY7" fmla="*/ 492286 h 908243"/>
                  <a:gd name="connsiteX8" fmla="*/ 32322 w 45059"/>
                  <a:gd name="connsiteY8" fmla="*/ 212886 h 908243"/>
                  <a:gd name="connsiteX9" fmla="*/ 22797 w 45059"/>
                  <a:gd name="connsiteY9" fmla="*/ 381161 h 908243"/>
                  <a:gd name="connsiteX10" fmla="*/ 45022 w 45059"/>
                  <a:gd name="connsiteY10" fmla="*/ 161 h 908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059" h="908243">
                    <a:moveTo>
                      <a:pt x="45022" y="161"/>
                    </a:moveTo>
                    <a:cubicBezTo>
                      <a:pt x="43964" y="-7247"/>
                      <a:pt x="20680" y="242519"/>
                      <a:pt x="16447" y="336711"/>
                    </a:cubicBezTo>
                    <a:cubicBezTo>
                      <a:pt x="12214" y="430903"/>
                      <a:pt x="19622" y="535678"/>
                      <a:pt x="19622" y="565311"/>
                    </a:cubicBezTo>
                    <a:cubicBezTo>
                      <a:pt x="19622" y="594944"/>
                      <a:pt x="19622" y="458949"/>
                      <a:pt x="16447" y="514511"/>
                    </a:cubicBezTo>
                    <a:cubicBezTo>
                      <a:pt x="13272" y="570073"/>
                      <a:pt x="2160" y="858469"/>
                      <a:pt x="572" y="898686"/>
                    </a:cubicBezTo>
                    <a:cubicBezTo>
                      <a:pt x="-1016" y="938903"/>
                      <a:pt x="572" y="844711"/>
                      <a:pt x="6922" y="755811"/>
                    </a:cubicBezTo>
                    <a:cubicBezTo>
                      <a:pt x="13272" y="666911"/>
                      <a:pt x="34968" y="409207"/>
                      <a:pt x="38672" y="365286"/>
                    </a:cubicBezTo>
                    <a:cubicBezTo>
                      <a:pt x="42376" y="321365"/>
                      <a:pt x="30205" y="517686"/>
                      <a:pt x="29147" y="492286"/>
                    </a:cubicBezTo>
                    <a:cubicBezTo>
                      <a:pt x="28089" y="466886"/>
                      <a:pt x="33380" y="231407"/>
                      <a:pt x="32322" y="212886"/>
                    </a:cubicBezTo>
                    <a:cubicBezTo>
                      <a:pt x="31264" y="194365"/>
                      <a:pt x="21209" y="409736"/>
                      <a:pt x="22797" y="381161"/>
                    </a:cubicBezTo>
                    <a:cubicBezTo>
                      <a:pt x="24384" y="352586"/>
                      <a:pt x="46080" y="7569"/>
                      <a:pt x="45022" y="16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6" name="フリーフォーム 835">
                <a:extLst>
                  <a:ext uri="{FF2B5EF4-FFF2-40B4-BE49-F238E27FC236}">
                    <a16:creationId xmlns:a16="http://schemas.microsoft.com/office/drawing/2014/main" id="{C7F7FF63-B6CC-9FB1-D975-CC6487AA870B}"/>
                  </a:ext>
                </a:extLst>
              </p:cNvPr>
              <p:cNvSpPr/>
              <p:nvPr/>
            </p:nvSpPr>
            <p:spPr>
              <a:xfrm>
                <a:off x="1462674" y="5984875"/>
                <a:ext cx="18667" cy="839457"/>
              </a:xfrm>
              <a:custGeom>
                <a:avLst/>
                <a:gdLst>
                  <a:gd name="connsiteX0" fmla="*/ 16876 w 18667"/>
                  <a:gd name="connsiteY0" fmla="*/ 0 h 839457"/>
                  <a:gd name="connsiteX1" fmla="*/ 16876 w 18667"/>
                  <a:gd name="connsiteY1" fmla="*/ 339725 h 839457"/>
                  <a:gd name="connsiteX2" fmla="*/ 4176 w 18667"/>
                  <a:gd name="connsiteY2" fmla="*/ 809625 h 839457"/>
                  <a:gd name="connsiteX3" fmla="*/ 10526 w 18667"/>
                  <a:gd name="connsiteY3" fmla="*/ 730250 h 839457"/>
                  <a:gd name="connsiteX4" fmla="*/ 1001 w 18667"/>
                  <a:gd name="connsiteY4" fmla="*/ 231775 h 839457"/>
                  <a:gd name="connsiteX5" fmla="*/ 1001 w 18667"/>
                  <a:gd name="connsiteY5" fmla="*/ 336550 h 839457"/>
                  <a:gd name="connsiteX6" fmla="*/ 16876 w 18667"/>
                  <a:gd name="connsiteY6" fmla="*/ 0 h 839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67" h="839457">
                    <a:moveTo>
                      <a:pt x="16876" y="0"/>
                    </a:moveTo>
                    <a:cubicBezTo>
                      <a:pt x="19522" y="529"/>
                      <a:pt x="18993" y="204788"/>
                      <a:pt x="16876" y="339725"/>
                    </a:cubicBezTo>
                    <a:cubicBezTo>
                      <a:pt x="14759" y="474662"/>
                      <a:pt x="5234" y="744538"/>
                      <a:pt x="4176" y="809625"/>
                    </a:cubicBezTo>
                    <a:cubicBezTo>
                      <a:pt x="3118" y="874712"/>
                      <a:pt x="11055" y="826558"/>
                      <a:pt x="10526" y="730250"/>
                    </a:cubicBezTo>
                    <a:cubicBezTo>
                      <a:pt x="9997" y="633942"/>
                      <a:pt x="2588" y="297392"/>
                      <a:pt x="1001" y="231775"/>
                    </a:cubicBezTo>
                    <a:cubicBezTo>
                      <a:pt x="-586" y="166158"/>
                      <a:pt x="-57" y="371475"/>
                      <a:pt x="1001" y="336550"/>
                    </a:cubicBezTo>
                    <a:cubicBezTo>
                      <a:pt x="2059" y="301625"/>
                      <a:pt x="14230" y="-529"/>
                      <a:pt x="16876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7" name="フリーフォーム 836">
                <a:extLst>
                  <a:ext uri="{FF2B5EF4-FFF2-40B4-BE49-F238E27FC236}">
                    <a16:creationId xmlns:a16="http://schemas.microsoft.com/office/drawing/2014/main" id="{1DE76695-B062-F548-572D-B56DD63AEC26}"/>
                  </a:ext>
                </a:extLst>
              </p:cNvPr>
              <p:cNvSpPr/>
              <p:nvPr/>
            </p:nvSpPr>
            <p:spPr>
              <a:xfrm>
                <a:off x="12700" y="6134100"/>
                <a:ext cx="720067" cy="45986"/>
              </a:xfrm>
              <a:custGeom>
                <a:avLst/>
                <a:gdLst>
                  <a:gd name="connsiteX0" fmla="*/ 0 w 720067"/>
                  <a:gd name="connsiteY0" fmla="*/ 0 h 45986"/>
                  <a:gd name="connsiteX1" fmla="*/ 622300 w 720067"/>
                  <a:gd name="connsiteY1" fmla="*/ 9525 h 45986"/>
                  <a:gd name="connsiteX2" fmla="*/ 292100 w 720067"/>
                  <a:gd name="connsiteY2" fmla="*/ 25400 h 45986"/>
                  <a:gd name="connsiteX3" fmla="*/ 587375 w 720067"/>
                  <a:gd name="connsiteY3" fmla="*/ 44450 h 45986"/>
                  <a:gd name="connsiteX4" fmla="*/ 95250 w 720067"/>
                  <a:gd name="connsiteY4" fmla="*/ 44450 h 45986"/>
                  <a:gd name="connsiteX5" fmla="*/ 717550 w 720067"/>
                  <a:gd name="connsiteY5" fmla="*/ 41275 h 45986"/>
                  <a:gd name="connsiteX6" fmla="*/ 304800 w 720067"/>
                  <a:gd name="connsiteY6" fmla="*/ 38100 h 45986"/>
                  <a:gd name="connsiteX7" fmla="*/ 60325 w 720067"/>
                  <a:gd name="connsiteY7" fmla="*/ 15875 h 45986"/>
                  <a:gd name="connsiteX8" fmla="*/ 0 w 720067"/>
                  <a:gd name="connsiteY8" fmla="*/ 0 h 45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0067" h="45986">
                    <a:moveTo>
                      <a:pt x="0" y="0"/>
                    </a:moveTo>
                    <a:lnTo>
                      <a:pt x="622300" y="9525"/>
                    </a:lnTo>
                    <a:cubicBezTo>
                      <a:pt x="670983" y="13758"/>
                      <a:pt x="297921" y="19579"/>
                      <a:pt x="292100" y="25400"/>
                    </a:cubicBezTo>
                    <a:cubicBezTo>
                      <a:pt x="286279" y="31221"/>
                      <a:pt x="620183" y="41275"/>
                      <a:pt x="587375" y="44450"/>
                    </a:cubicBezTo>
                    <a:cubicBezTo>
                      <a:pt x="554567" y="47625"/>
                      <a:pt x="73554" y="44979"/>
                      <a:pt x="95250" y="44450"/>
                    </a:cubicBezTo>
                    <a:cubicBezTo>
                      <a:pt x="116946" y="43921"/>
                      <a:pt x="682625" y="42333"/>
                      <a:pt x="717550" y="41275"/>
                    </a:cubicBezTo>
                    <a:cubicBezTo>
                      <a:pt x="752475" y="40217"/>
                      <a:pt x="414337" y="42333"/>
                      <a:pt x="304800" y="38100"/>
                    </a:cubicBezTo>
                    <a:cubicBezTo>
                      <a:pt x="195263" y="33867"/>
                      <a:pt x="60325" y="15875"/>
                      <a:pt x="60325" y="1587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8" name="フリーフォーム 837">
                <a:extLst>
                  <a:ext uri="{FF2B5EF4-FFF2-40B4-BE49-F238E27FC236}">
                    <a16:creationId xmlns:a16="http://schemas.microsoft.com/office/drawing/2014/main" id="{E59D1803-BC63-9BB8-8A10-9A454FE9BBEC}"/>
                  </a:ext>
                </a:extLst>
              </p:cNvPr>
              <p:cNvSpPr/>
              <p:nvPr/>
            </p:nvSpPr>
            <p:spPr>
              <a:xfrm>
                <a:off x="758825" y="6169025"/>
                <a:ext cx="718555" cy="16580"/>
              </a:xfrm>
              <a:custGeom>
                <a:avLst/>
                <a:gdLst>
                  <a:gd name="connsiteX0" fmla="*/ 0 w 718555"/>
                  <a:gd name="connsiteY0" fmla="*/ 0 h 16580"/>
                  <a:gd name="connsiteX1" fmla="*/ 517525 w 718555"/>
                  <a:gd name="connsiteY1" fmla="*/ 6350 h 16580"/>
                  <a:gd name="connsiteX2" fmla="*/ 711200 w 718555"/>
                  <a:gd name="connsiteY2" fmla="*/ 15875 h 16580"/>
                  <a:gd name="connsiteX3" fmla="*/ 292100 w 718555"/>
                  <a:gd name="connsiteY3" fmla="*/ 15875 h 16580"/>
                  <a:gd name="connsiteX4" fmla="*/ 447675 w 718555"/>
                  <a:gd name="connsiteY4" fmla="*/ 15875 h 16580"/>
                  <a:gd name="connsiteX5" fmla="*/ 0 w 718555"/>
                  <a:gd name="connsiteY5" fmla="*/ 0 h 1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8555" h="16580">
                    <a:moveTo>
                      <a:pt x="0" y="0"/>
                    </a:moveTo>
                    <a:lnTo>
                      <a:pt x="517525" y="6350"/>
                    </a:lnTo>
                    <a:cubicBezTo>
                      <a:pt x="636058" y="8996"/>
                      <a:pt x="748771" y="14288"/>
                      <a:pt x="711200" y="15875"/>
                    </a:cubicBezTo>
                    <a:cubicBezTo>
                      <a:pt x="673629" y="17462"/>
                      <a:pt x="292100" y="15875"/>
                      <a:pt x="292100" y="15875"/>
                    </a:cubicBezTo>
                    <a:lnTo>
                      <a:pt x="447675" y="15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9" name="フリーフォーム 838">
                <a:extLst>
                  <a:ext uri="{FF2B5EF4-FFF2-40B4-BE49-F238E27FC236}">
                    <a16:creationId xmlns:a16="http://schemas.microsoft.com/office/drawing/2014/main" id="{1BE74C20-A9FB-F145-A4DD-B07B88A9FC85}"/>
                  </a:ext>
                </a:extLst>
              </p:cNvPr>
              <p:cNvSpPr/>
              <p:nvPr/>
            </p:nvSpPr>
            <p:spPr>
              <a:xfrm>
                <a:off x="771279" y="6197535"/>
                <a:ext cx="720244" cy="44597"/>
              </a:xfrm>
              <a:custGeom>
                <a:avLst/>
                <a:gdLst>
                  <a:gd name="connsiteX0" fmla="*/ 246 w 720244"/>
                  <a:gd name="connsiteY0" fmla="*/ 12765 h 44597"/>
                  <a:gd name="connsiteX1" fmla="*/ 549521 w 720244"/>
                  <a:gd name="connsiteY1" fmla="*/ 19115 h 44597"/>
                  <a:gd name="connsiteX2" fmla="*/ 717796 w 720244"/>
                  <a:gd name="connsiteY2" fmla="*/ 44515 h 44597"/>
                  <a:gd name="connsiteX3" fmla="*/ 644771 w 720244"/>
                  <a:gd name="connsiteY3" fmla="*/ 9590 h 44597"/>
                  <a:gd name="connsiteX4" fmla="*/ 578096 w 720244"/>
                  <a:gd name="connsiteY4" fmla="*/ 65 h 44597"/>
                  <a:gd name="connsiteX5" fmla="*/ 622546 w 720244"/>
                  <a:gd name="connsiteY5" fmla="*/ 12765 h 44597"/>
                  <a:gd name="connsiteX6" fmla="*/ 246 w 720244"/>
                  <a:gd name="connsiteY6" fmla="*/ 12765 h 44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0244" h="44597">
                    <a:moveTo>
                      <a:pt x="246" y="12765"/>
                    </a:moveTo>
                    <a:cubicBezTo>
                      <a:pt x="-11925" y="13823"/>
                      <a:pt x="429929" y="13823"/>
                      <a:pt x="549521" y="19115"/>
                    </a:cubicBezTo>
                    <a:cubicBezTo>
                      <a:pt x="669113" y="24407"/>
                      <a:pt x="701921" y="46103"/>
                      <a:pt x="717796" y="44515"/>
                    </a:cubicBezTo>
                    <a:cubicBezTo>
                      <a:pt x="733671" y="42928"/>
                      <a:pt x="668054" y="16998"/>
                      <a:pt x="644771" y="9590"/>
                    </a:cubicBezTo>
                    <a:cubicBezTo>
                      <a:pt x="621488" y="2182"/>
                      <a:pt x="581800" y="-464"/>
                      <a:pt x="578096" y="65"/>
                    </a:cubicBezTo>
                    <a:cubicBezTo>
                      <a:pt x="574392" y="594"/>
                      <a:pt x="720442" y="10119"/>
                      <a:pt x="622546" y="12765"/>
                    </a:cubicBezTo>
                    <a:cubicBezTo>
                      <a:pt x="524650" y="15411"/>
                      <a:pt x="12417" y="11707"/>
                      <a:pt x="246" y="1276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0" name="フリーフォーム 839">
                <a:extLst>
                  <a:ext uri="{FF2B5EF4-FFF2-40B4-BE49-F238E27FC236}">
                    <a16:creationId xmlns:a16="http://schemas.microsoft.com/office/drawing/2014/main" id="{F98E650A-738C-F5BC-BE51-BFC907D5E6F9}"/>
                  </a:ext>
                </a:extLst>
              </p:cNvPr>
              <p:cNvSpPr/>
              <p:nvPr/>
            </p:nvSpPr>
            <p:spPr>
              <a:xfrm>
                <a:off x="-47689" y="6178398"/>
                <a:ext cx="694645" cy="606526"/>
              </a:xfrm>
              <a:custGeom>
                <a:avLst/>
                <a:gdLst>
                  <a:gd name="connsiteX0" fmla="*/ 64 w 694645"/>
                  <a:gd name="connsiteY0" fmla="*/ 6502 h 606526"/>
                  <a:gd name="connsiteX1" fmla="*/ 460439 w 694645"/>
                  <a:gd name="connsiteY1" fmla="*/ 28727 h 606526"/>
                  <a:gd name="connsiteX2" fmla="*/ 676339 w 694645"/>
                  <a:gd name="connsiteY2" fmla="*/ 31902 h 606526"/>
                  <a:gd name="connsiteX3" fmla="*/ 679514 w 694645"/>
                  <a:gd name="connsiteY3" fmla="*/ 50952 h 606526"/>
                  <a:gd name="connsiteX4" fmla="*/ 647764 w 694645"/>
                  <a:gd name="connsiteY4" fmla="*/ 222402 h 606526"/>
                  <a:gd name="connsiteX5" fmla="*/ 669989 w 694645"/>
                  <a:gd name="connsiteY5" fmla="*/ 197002 h 606526"/>
                  <a:gd name="connsiteX6" fmla="*/ 673164 w 694645"/>
                  <a:gd name="connsiteY6" fmla="*/ 374802 h 606526"/>
                  <a:gd name="connsiteX7" fmla="*/ 676339 w 694645"/>
                  <a:gd name="connsiteY7" fmla="*/ 600227 h 606526"/>
                  <a:gd name="connsiteX8" fmla="*/ 676339 w 694645"/>
                  <a:gd name="connsiteY8" fmla="*/ 498627 h 606526"/>
                  <a:gd name="connsiteX9" fmla="*/ 685864 w 694645"/>
                  <a:gd name="connsiteY9" fmla="*/ 41427 h 606526"/>
                  <a:gd name="connsiteX10" fmla="*/ 574739 w 694645"/>
                  <a:gd name="connsiteY10" fmla="*/ 19202 h 606526"/>
                  <a:gd name="connsiteX11" fmla="*/ 276289 w 694645"/>
                  <a:gd name="connsiteY11" fmla="*/ 22377 h 606526"/>
                  <a:gd name="connsiteX12" fmla="*/ 425514 w 694645"/>
                  <a:gd name="connsiteY12" fmla="*/ 35077 h 606526"/>
                  <a:gd name="connsiteX13" fmla="*/ 64 w 694645"/>
                  <a:gd name="connsiteY13" fmla="*/ 6502 h 606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4645" h="606526">
                    <a:moveTo>
                      <a:pt x="64" y="6502"/>
                    </a:moveTo>
                    <a:cubicBezTo>
                      <a:pt x="5885" y="5444"/>
                      <a:pt x="347727" y="24494"/>
                      <a:pt x="460439" y="28727"/>
                    </a:cubicBezTo>
                    <a:cubicBezTo>
                      <a:pt x="573151" y="32960"/>
                      <a:pt x="676339" y="31902"/>
                      <a:pt x="676339" y="31902"/>
                    </a:cubicBezTo>
                    <a:cubicBezTo>
                      <a:pt x="712851" y="35606"/>
                      <a:pt x="684276" y="19202"/>
                      <a:pt x="679514" y="50952"/>
                    </a:cubicBezTo>
                    <a:cubicBezTo>
                      <a:pt x="674752" y="82702"/>
                      <a:pt x="649352" y="198060"/>
                      <a:pt x="647764" y="222402"/>
                    </a:cubicBezTo>
                    <a:cubicBezTo>
                      <a:pt x="646177" y="246744"/>
                      <a:pt x="665756" y="171602"/>
                      <a:pt x="669989" y="197002"/>
                    </a:cubicBezTo>
                    <a:cubicBezTo>
                      <a:pt x="674222" y="222402"/>
                      <a:pt x="672106" y="307598"/>
                      <a:pt x="673164" y="374802"/>
                    </a:cubicBezTo>
                    <a:cubicBezTo>
                      <a:pt x="674222" y="442006"/>
                      <a:pt x="675810" y="579590"/>
                      <a:pt x="676339" y="600227"/>
                    </a:cubicBezTo>
                    <a:cubicBezTo>
                      <a:pt x="676868" y="620864"/>
                      <a:pt x="674752" y="591760"/>
                      <a:pt x="676339" y="498627"/>
                    </a:cubicBezTo>
                    <a:cubicBezTo>
                      <a:pt x="677926" y="405494"/>
                      <a:pt x="702797" y="121331"/>
                      <a:pt x="685864" y="41427"/>
                    </a:cubicBezTo>
                    <a:cubicBezTo>
                      <a:pt x="668931" y="-38477"/>
                      <a:pt x="643001" y="22377"/>
                      <a:pt x="574739" y="19202"/>
                    </a:cubicBezTo>
                    <a:cubicBezTo>
                      <a:pt x="506477" y="16027"/>
                      <a:pt x="301160" y="19731"/>
                      <a:pt x="276289" y="22377"/>
                    </a:cubicBezTo>
                    <a:cubicBezTo>
                      <a:pt x="251418" y="25023"/>
                      <a:pt x="465731" y="36135"/>
                      <a:pt x="425514" y="35077"/>
                    </a:cubicBezTo>
                    <a:cubicBezTo>
                      <a:pt x="385297" y="34019"/>
                      <a:pt x="-5757" y="7560"/>
                      <a:pt x="64" y="650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1" name="フリーフォーム 840">
                <a:extLst>
                  <a:ext uri="{FF2B5EF4-FFF2-40B4-BE49-F238E27FC236}">
                    <a16:creationId xmlns:a16="http://schemas.microsoft.com/office/drawing/2014/main" id="{412DAF77-B142-5C31-3A51-C9D38C920643}"/>
                  </a:ext>
                </a:extLst>
              </p:cNvPr>
              <p:cNvSpPr/>
              <p:nvPr/>
            </p:nvSpPr>
            <p:spPr>
              <a:xfrm>
                <a:off x="264113" y="5949904"/>
                <a:ext cx="408108" cy="193702"/>
              </a:xfrm>
              <a:custGeom>
                <a:avLst/>
                <a:gdLst>
                  <a:gd name="connsiteX0" fmla="*/ 8937 w 408108"/>
                  <a:gd name="connsiteY0" fmla="*/ 46 h 193702"/>
                  <a:gd name="connsiteX1" fmla="*/ 18462 w 408108"/>
                  <a:gd name="connsiteY1" fmla="*/ 190546 h 193702"/>
                  <a:gd name="connsiteX2" fmla="*/ 34337 w 408108"/>
                  <a:gd name="connsiteY2" fmla="*/ 123871 h 193702"/>
                  <a:gd name="connsiteX3" fmla="*/ 24812 w 408108"/>
                  <a:gd name="connsiteY3" fmla="*/ 114346 h 193702"/>
                  <a:gd name="connsiteX4" fmla="*/ 402637 w 408108"/>
                  <a:gd name="connsiteY4" fmla="*/ 114346 h 193702"/>
                  <a:gd name="connsiteX5" fmla="*/ 234362 w 408108"/>
                  <a:gd name="connsiteY5" fmla="*/ 98471 h 193702"/>
                  <a:gd name="connsiteX6" fmla="*/ 31162 w 408108"/>
                  <a:gd name="connsiteY6" fmla="*/ 101646 h 193702"/>
                  <a:gd name="connsiteX7" fmla="*/ 37512 w 408108"/>
                  <a:gd name="connsiteY7" fmla="*/ 171496 h 193702"/>
                  <a:gd name="connsiteX8" fmla="*/ 8937 w 408108"/>
                  <a:gd name="connsiteY8" fmla="*/ 46 h 193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108" h="193702">
                    <a:moveTo>
                      <a:pt x="8937" y="46"/>
                    </a:moveTo>
                    <a:cubicBezTo>
                      <a:pt x="5762" y="3221"/>
                      <a:pt x="14229" y="169909"/>
                      <a:pt x="18462" y="190546"/>
                    </a:cubicBezTo>
                    <a:cubicBezTo>
                      <a:pt x="22695" y="211183"/>
                      <a:pt x="34337" y="123871"/>
                      <a:pt x="34337" y="123871"/>
                    </a:cubicBezTo>
                    <a:cubicBezTo>
                      <a:pt x="35395" y="111171"/>
                      <a:pt x="-36571" y="115933"/>
                      <a:pt x="24812" y="114346"/>
                    </a:cubicBezTo>
                    <a:cubicBezTo>
                      <a:pt x="86195" y="112759"/>
                      <a:pt x="367712" y="116992"/>
                      <a:pt x="402637" y="114346"/>
                    </a:cubicBezTo>
                    <a:cubicBezTo>
                      <a:pt x="437562" y="111700"/>
                      <a:pt x="296274" y="100588"/>
                      <a:pt x="234362" y="98471"/>
                    </a:cubicBezTo>
                    <a:cubicBezTo>
                      <a:pt x="172450" y="96354"/>
                      <a:pt x="63970" y="89475"/>
                      <a:pt x="31162" y="101646"/>
                    </a:cubicBezTo>
                    <a:cubicBezTo>
                      <a:pt x="-1646" y="113817"/>
                      <a:pt x="38570" y="185783"/>
                      <a:pt x="37512" y="171496"/>
                    </a:cubicBezTo>
                    <a:cubicBezTo>
                      <a:pt x="36454" y="157209"/>
                      <a:pt x="12112" y="-3129"/>
                      <a:pt x="8937" y="4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2" name="フリーフォーム 841">
                <a:extLst>
                  <a:ext uri="{FF2B5EF4-FFF2-40B4-BE49-F238E27FC236}">
                    <a16:creationId xmlns:a16="http://schemas.microsoft.com/office/drawing/2014/main" id="{33E36487-360F-2497-CE40-A9E3C2A2AFD9}"/>
                  </a:ext>
                </a:extLst>
              </p:cNvPr>
              <p:cNvSpPr/>
              <p:nvPr/>
            </p:nvSpPr>
            <p:spPr>
              <a:xfrm>
                <a:off x="300683" y="5940288"/>
                <a:ext cx="27635" cy="200919"/>
              </a:xfrm>
              <a:custGeom>
                <a:avLst/>
                <a:gdLst>
                  <a:gd name="connsiteX0" fmla="*/ 26342 w 27635"/>
                  <a:gd name="connsiteY0" fmla="*/ 137 h 200919"/>
                  <a:gd name="connsiteX1" fmla="*/ 23167 w 27635"/>
                  <a:gd name="connsiteY1" fmla="*/ 82687 h 200919"/>
                  <a:gd name="connsiteX2" fmla="*/ 942 w 27635"/>
                  <a:gd name="connsiteY2" fmla="*/ 200162 h 200919"/>
                  <a:gd name="connsiteX3" fmla="*/ 4117 w 27635"/>
                  <a:gd name="connsiteY3" fmla="*/ 130312 h 200919"/>
                  <a:gd name="connsiteX4" fmla="*/ 4117 w 27635"/>
                  <a:gd name="connsiteY4" fmla="*/ 73162 h 200919"/>
                  <a:gd name="connsiteX5" fmla="*/ 7292 w 27635"/>
                  <a:gd name="connsiteY5" fmla="*/ 101737 h 200919"/>
                  <a:gd name="connsiteX6" fmla="*/ 26342 w 27635"/>
                  <a:gd name="connsiteY6" fmla="*/ 137 h 200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635" h="200919">
                    <a:moveTo>
                      <a:pt x="26342" y="137"/>
                    </a:moveTo>
                    <a:cubicBezTo>
                      <a:pt x="28988" y="-3038"/>
                      <a:pt x="27400" y="49349"/>
                      <a:pt x="23167" y="82687"/>
                    </a:cubicBezTo>
                    <a:cubicBezTo>
                      <a:pt x="18934" y="116025"/>
                      <a:pt x="4117" y="192224"/>
                      <a:pt x="942" y="200162"/>
                    </a:cubicBezTo>
                    <a:cubicBezTo>
                      <a:pt x="-2233" y="208100"/>
                      <a:pt x="3588" y="151479"/>
                      <a:pt x="4117" y="130312"/>
                    </a:cubicBezTo>
                    <a:cubicBezTo>
                      <a:pt x="4646" y="109145"/>
                      <a:pt x="3588" y="77925"/>
                      <a:pt x="4117" y="73162"/>
                    </a:cubicBezTo>
                    <a:cubicBezTo>
                      <a:pt x="4646" y="68400"/>
                      <a:pt x="413" y="112320"/>
                      <a:pt x="7292" y="101737"/>
                    </a:cubicBezTo>
                    <a:cubicBezTo>
                      <a:pt x="14171" y="91154"/>
                      <a:pt x="23696" y="3312"/>
                      <a:pt x="26342" y="13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3" name="フリーフォーム 842">
                <a:extLst>
                  <a:ext uri="{FF2B5EF4-FFF2-40B4-BE49-F238E27FC236}">
                    <a16:creationId xmlns:a16="http://schemas.microsoft.com/office/drawing/2014/main" id="{B4F446C5-AF5C-FA31-2F21-E9D676924E54}"/>
                  </a:ext>
                </a:extLst>
              </p:cNvPr>
              <p:cNvSpPr/>
              <p:nvPr/>
            </p:nvSpPr>
            <p:spPr>
              <a:xfrm>
                <a:off x="371457" y="5924456"/>
                <a:ext cx="14114" cy="222410"/>
              </a:xfrm>
              <a:custGeom>
                <a:avLst/>
                <a:gdLst>
                  <a:gd name="connsiteX0" fmla="*/ 12718 w 14114"/>
                  <a:gd name="connsiteY0" fmla="*/ 94 h 222410"/>
                  <a:gd name="connsiteX1" fmla="*/ 12718 w 14114"/>
                  <a:gd name="connsiteY1" fmla="*/ 111219 h 222410"/>
                  <a:gd name="connsiteX2" fmla="*/ 3193 w 14114"/>
                  <a:gd name="connsiteY2" fmla="*/ 222344 h 222410"/>
                  <a:gd name="connsiteX3" fmla="*/ 18 w 14114"/>
                  <a:gd name="connsiteY3" fmla="*/ 95344 h 222410"/>
                  <a:gd name="connsiteX4" fmla="*/ 12718 w 14114"/>
                  <a:gd name="connsiteY4" fmla="*/ 94 h 22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14" h="222410">
                    <a:moveTo>
                      <a:pt x="12718" y="94"/>
                    </a:moveTo>
                    <a:cubicBezTo>
                      <a:pt x="14835" y="2740"/>
                      <a:pt x="14306" y="74177"/>
                      <a:pt x="12718" y="111219"/>
                    </a:cubicBezTo>
                    <a:cubicBezTo>
                      <a:pt x="11130" y="148261"/>
                      <a:pt x="5310" y="224990"/>
                      <a:pt x="3193" y="222344"/>
                    </a:cubicBezTo>
                    <a:cubicBezTo>
                      <a:pt x="1076" y="219698"/>
                      <a:pt x="547" y="139794"/>
                      <a:pt x="18" y="95344"/>
                    </a:cubicBezTo>
                    <a:cubicBezTo>
                      <a:pt x="-511" y="50894"/>
                      <a:pt x="10601" y="-2552"/>
                      <a:pt x="12718" y="9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4" name="フリーフォーム 843">
                <a:extLst>
                  <a:ext uri="{FF2B5EF4-FFF2-40B4-BE49-F238E27FC236}">
                    <a16:creationId xmlns:a16="http://schemas.microsoft.com/office/drawing/2014/main" id="{641BD873-2323-64B5-A35C-9F7AF72CC730}"/>
                  </a:ext>
                </a:extLst>
              </p:cNvPr>
              <p:cNvSpPr/>
              <p:nvPr/>
            </p:nvSpPr>
            <p:spPr>
              <a:xfrm>
                <a:off x="399998" y="5911850"/>
                <a:ext cx="16163" cy="228600"/>
              </a:xfrm>
              <a:custGeom>
                <a:avLst/>
                <a:gdLst>
                  <a:gd name="connsiteX0" fmla="*/ 15927 w 16163"/>
                  <a:gd name="connsiteY0" fmla="*/ 0 h 228600"/>
                  <a:gd name="connsiteX1" fmla="*/ 9577 w 16163"/>
                  <a:gd name="connsiteY1" fmla="*/ 130175 h 228600"/>
                  <a:gd name="connsiteX2" fmla="*/ 9577 w 16163"/>
                  <a:gd name="connsiteY2" fmla="*/ 228600 h 228600"/>
                  <a:gd name="connsiteX3" fmla="*/ 52 w 16163"/>
                  <a:gd name="connsiteY3" fmla="*/ 130175 h 228600"/>
                  <a:gd name="connsiteX4" fmla="*/ 15927 w 16163"/>
                  <a:gd name="connsiteY4" fmla="*/ 0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63" h="228600">
                    <a:moveTo>
                      <a:pt x="15927" y="0"/>
                    </a:moveTo>
                    <a:cubicBezTo>
                      <a:pt x="17514" y="0"/>
                      <a:pt x="10635" y="92075"/>
                      <a:pt x="9577" y="130175"/>
                    </a:cubicBezTo>
                    <a:cubicBezTo>
                      <a:pt x="8519" y="168275"/>
                      <a:pt x="11164" y="228600"/>
                      <a:pt x="9577" y="228600"/>
                    </a:cubicBezTo>
                    <a:cubicBezTo>
                      <a:pt x="7990" y="228600"/>
                      <a:pt x="1110" y="162454"/>
                      <a:pt x="52" y="130175"/>
                    </a:cubicBezTo>
                    <a:cubicBezTo>
                      <a:pt x="-1006" y="97896"/>
                      <a:pt x="14340" y="0"/>
                      <a:pt x="15927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5" name="フリーフォーム 844">
                <a:extLst>
                  <a:ext uri="{FF2B5EF4-FFF2-40B4-BE49-F238E27FC236}">
                    <a16:creationId xmlns:a16="http://schemas.microsoft.com/office/drawing/2014/main" id="{250DE85F-00C9-60C4-B811-6D47A3EB1290}"/>
                  </a:ext>
                </a:extLst>
              </p:cNvPr>
              <p:cNvSpPr/>
              <p:nvPr/>
            </p:nvSpPr>
            <p:spPr>
              <a:xfrm>
                <a:off x="460136" y="5943467"/>
                <a:ext cx="35505" cy="214462"/>
              </a:xfrm>
              <a:custGeom>
                <a:avLst/>
                <a:gdLst>
                  <a:gd name="connsiteX0" fmla="*/ 239 w 35505"/>
                  <a:gd name="connsiteY0" fmla="*/ 133 h 214462"/>
                  <a:gd name="connsiteX1" fmla="*/ 19289 w 35505"/>
                  <a:gd name="connsiteY1" fmla="*/ 177933 h 214462"/>
                  <a:gd name="connsiteX2" fmla="*/ 9764 w 35505"/>
                  <a:gd name="connsiteY2" fmla="*/ 212858 h 214462"/>
                  <a:gd name="connsiteX3" fmla="*/ 35164 w 35505"/>
                  <a:gd name="connsiteY3" fmla="*/ 149358 h 214462"/>
                  <a:gd name="connsiteX4" fmla="*/ 239 w 35505"/>
                  <a:gd name="connsiteY4" fmla="*/ 133 h 214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505" h="214462">
                    <a:moveTo>
                      <a:pt x="239" y="133"/>
                    </a:moveTo>
                    <a:cubicBezTo>
                      <a:pt x="-2407" y="4895"/>
                      <a:pt x="17702" y="142479"/>
                      <a:pt x="19289" y="177933"/>
                    </a:cubicBezTo>
                    <a:cubicBezTo>
                      <a:pt x="20876" y="213387"/>
                      <a:pt x="7118" y="217620"/>
                      <a:pt x="9764" y="212858"/>
                    </a:cubicBezTo>
                    <a:cubicBezTo>
                      <a:pt x="12410" y="208096"/>
                      <a:pt x="30931" y="178991"/>
                      <a:pt x="35164" y="149358"/>
                    </a:cubicBezTo>
                    <a:cubicBezTo>
                      <a:pt x="39397" y="119725"/>
                      <a:pt x="2885" y="-4629"/>
                      <a:pt x="239" y="13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6" name="フリーフォーム 845">
                <a:extLst>
                  <a:ext uri="{FF2B5EF4-FFF2-40B4-BE49-F238E27FC236}">
                    <a16:creationId xmlns:a16="http://schemas.microsoft.com/office/drawing/2014/main" id="{25530E80-C0B6-41E9-1100-93AE09F67886}"/>
                  </a:ext>
                </a:extLst>
              </p:cNvPr>
              <p:cNvSpPr/>
              <p:nvPr/>
            </p:nvSpPr>
            <p:spPr>
              <a:xfrm>
                <a:off x="571500" y="5958274"/>
                <a:ext cx="6960" cy="192110"/>
              </a:xfrm>
              <a:custGeom>
                <a:avLst/>
                <a:gdLst>
                  <a:gd name="connsiteX0" fmla="*/ 6350 w 6960"/>
                  <a:gd name="connsiteY0" fmla="*/ 1201 h 192110"/>
                  <a:gd name="connsiteX1" fmla="*/ 0 w 6960"/>
                  <a:gd name="connsiteY1" fmla="*/ 90101 h 192110"/>
                  <a:gd name="connsiteX2" fmla="*/ 6350 w 6960"/>
                  <a:gd name="connsiteY2" fmla="*/ 188526 h 192110"/>
                  <a:gd name="connsiteX3" fmla="*/ 6350 w 6960"/>
                  <a:gd name="connsiteY3" fmla="*/ 156776 h 192110"/>
                  <a:gd name="connsiteX4" fmla="*/ 6350 w 6960"/>
                  <a:gd name="connsiteY4" fmla="*/ 1201 h 192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960" h="192110">
                    <a:moveTo>
                      <a:pt x="6350" y="1201"/>
                    </a:moveTo>
                    <a:cubicBezTo>
                      <a:pt x="5292" y="-9911"/>
                      <a:pt x="0" y="58880"/>
                      <a:pt x="0" y="90101"/>
                    </a:cubicBezTo>
                    <a:cubicBezTo>
                      <a:pt x="0" y="121322"/>
                      <a:pt x="5292" y="177414"/>
                      <a:pt x="6350" y="188526"/>
                    </a:cubicBezTo>
                    <a:cubicBezTo>
                      <a:pt x="7408" y="199638"/>
                      <a:pt x="5821" y="183763"/>
                      <a:pt x="6350" y="156776"/>
                    </a:cubicBezTo>
                    <a:cubicBezTo>
                      <a:pt x="6879" y="129789"/>
                      <a:pt x="7408" y="12313"/>
                      <a:pt x="6350" y="120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7" name="フリーフォーム 846">
                <a:extLst>
                  <a:ext uri="{FF2B5EF4-FFF2-40B4-BE49-F238E27FC236}">
                    <a16:creationId xmlns:a16="http://schemas.microsoft.com/office/drawing/2014/main" id="{C10C7A3A-2D81-257B-8BA8-D2F1E3CE27A9}"/>
                  </a:ext>
                </a:extLst>
              </p:cNvPr>
              <p:cNvSpPr/>
              <p:nvPr/>
            </p:nvSpPr>
            <p:spPr>
              <a:xfrm>
                <a:off x="546018" y="5898850"/>
                <a:ext cx="25922" cy="268002"/>
              </a:xfrm>
              <a:custGeom>
                <a:avLst/>
                <a:gdLst>
                  <a:gd name="connsiteX0" fmla="*/ 25482 w 25922"/>
                  <a:gd name="connsiteY0" fmla="*/ 300 h 268002"/>
                  <a:gd name="connsiteX1" fmla="*/ 15957 w 25922"/>
                  <a:gd name="connsiteY1" fmla="*/ 133650 h 268002"/>
                  <a:gd name="connsiteX2" fmla="*/ 12782 w 25922"/>
                  <a:gd name="connsiteY2" fmla="*/ 263825 h 268002"/>
                  <a:gd name="connsiteX3" fmla="*/ 9607 w 25922"/>
                  <a:gd name="connsiteY3" fmla="*/ 225725 h 268002"/>
                  <a:gd name="connsiteX4" fmla="*/ 3257 w 25922"/>
                  <a:gd name="connsiteY4" fmla="*/ 124125 h 268002"/>
                  <a:gd name="connsiteX5" fmla="*/ 82 w 25922"/>
                  <a:gd name="connsiteY5" fmla="*/ 171750 h 268002"/>
                  <a:gd name="connsiteX6" fmla="*/ 25482 w 25922"/>
                  <a:gd name="connsiteY6" fmla="*/ 300 h 26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922" h="268002">
                    <a:moveTo>
                      <a:pt x="25482" y="300"/>
                    </a:moveTo>
                    <a:cubicBezTo>
                      <a:pt x="28128" y="-6050"/>
                      <a:pt x="18074" y="89729"/>
                      <a:pt x="15957" y="133650"/>
                    </a:cubicBezTo>
                    <a:cubicBezTo>
                      <a:pt x="13840" y="177571"/>
                      <a:pt x="13840" y="248479"/>
                      <a:pt x="12782" y="263825"/>
                    </a:cubicBezTo>
                    <a:cubicBezTo>
                      <a:pt x="11724" y="279171"/>
                      <a:pt x="11194" y="249008"/>
                      <a:pt x="9607" y="225725"/>
                    </a:cubicBezTo>
                    <a:cubicBezTo>
                      <a:pt x="8019" y="202442"/>
                      <a:pt x="4844" y="133121"/>
                      <a:pt x="3257" y="124125"/>
                    </a:cubicBezTo>
                    <a:cubicBezTo>
                      <a:pt x="1670" y="115129"/>
                      <a:pt x="-447" y="187096"/>
                      <a:pt x="82" y="171750"/>
                    </a:cubicBezTo>
                    <a:cubicBezTo>
                      <a:pt x="611" y="156404"/>
                      <a:pt x="22836" y="6650"/>
                      <a:pt x="25482" y="30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8" name="フリーフォーム 847">
                <a:extLst>
                  <a:ext uri="{FF2B5EF4-FFF2-40B4-BE49-F238E27FC236}">
                    <a16:creationId xmlns:a16="http://schemas.microsoft.com/office/drawing/2014/main" id="{8FC7D823-5D6B-8994-E9C7-F8DC032AA371}"/>
                  </a:ext>
                </a:extLst>
              </p:cNvPr>
              <p:cNvSpPr/>
              <p:nvPr/>
            </p:nvSpPr>
            <p:spPr>
              <a:xfrm>
                <a:off x="634748" y="5921375"/>
                <a:ext cx="17303" cy="319103"/>
              </a:xfrm>
              <a:custGeom>
                <a:avLst/>
                <a:gdLst>
                  <a:gd name="connsiteX0" fmla="*/ 16127 w 17303"/>
                  <a:gd name="connsiteY0" fmla="*/ 0 h 319103"/>
                  <a:gd name="connsiteX1" fmla="*/ 16127 w 17303"/>
                  <a:gd name="connsiteY1" fmla="*/ 193675 h 319103"/>
                  <a:gd name="connsiteX2" fmla="*/ 16127 w 17303"/>
                  <a:gd name="connsiteY2" fmla="*/ 317500 h 319103"/>
                  <a:gd name="connsiteX3" fmla="*/ 16127 w 17303"/>
                  <a:gd name="connsiteY3" fmla="*/ 254000 h 319103"/>
                  <a:gd name="connsiteX4" fmla="*/ 252 w 17303"/>
                  <a:gd name="connsiteY4" fmla="*/ 111125 h 319103"/>
                  <a:gd name="connsiteX5" fmla="*/ 6602 w 17303"/>
                  <a:gd name="connsiteY5" fmla="*/ 187325 h 319103"/>
                  <a:gd name="connsiteX6" fmla="*/ 16127 w 17303"/>
                  <a:gd name="connsiteY6" fmla="*/ 0 h 319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03" h="319103">
                    <a:moveTo>
                      <a:pt x="16127" y="0"/>
                    </a:moveTo>
                    <a:lnTo>
                      <a:pt x="16127" y="193675"/>
                    </a:lnTo>
                    <a:lnTo>
                      <a:pt x="16127" y="317500"/>
                    </a:lnTo>
                    <a:cubicBezTo>
                      <a:pt x="16127" y="327554"/>
                      <a:pt x="18773" y="288396"/>
                      <a:pt x="16127" y="254000"/>
                    </a:cubicBezTo>
                    <a:cubicBezTo>
                      <a:pt x="13481" y="219604"/>
                      <a:pt x="1839" y="122237"/>
                      <a:pt x="252" y="111125"/>
                    </a:cubicBezTo>
                    <a:cubicBezTo>
                      <a:pt x="-1335" y="100013"/>
                      <a:pt x="5014" y="204258"/>
                      <a:pt x="6602" y="187325"/>
                    </a:cubicBezTo>
                    <a:cubicBezTo>
                      <a:pt x="8189" y="170392"/>
                      <a:pt x="8983" y="89958"/>
                      <a:pt x="16127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9" name="フリーフォーム 848">
                <a:extLst>
                  <a:ext uri="{FF2B5EF4-FFF2-40B4-BE49-F238E27FC236}">
                    <a16:creationId xmlns:a16="http://schemas.microsoft.com/office/drawing/2014/main" id="{FCDEAC90-754A-C722-F245-E26FA4FAAEA9}"/>
                  </a:ext>
                </a:extLst>
              </p:cNvPr>
              <p:cNvSpPr/>
              <p:nvPr/>
            </p:nvSpPr>
            <p:spPr>
              <a:xfrm>
                <a:off x="739775" y="6070600"/>
                <a:ext cx="721570" cy="44450"/>
              </a:xfrm>
              <a:custGeom>
                <a:avLst/>
                <a:gdLst>
                  <a:gd name="connsiteX0" fmla="*/ 0 w 721570"/>
                  <a:gd name="connsiteY0" fmla="*/ 0 h 44450"/>
                  <a:gd name="connsiteX1" fmla="*/ 609600 w 721570"/>
                  <a:gd name="connsiteY1" fmla="*/ 25400 h 44450"/>
                  <a:gd name="connsiteX2" fmla="*/ 720725 w 721570"/>
                  <a:gd name="connsiteY2" fmla="*/ 28575 h 44450"/>
                  <a:gd name="connsiteX3" fmla="*/ 596900 w 721570"/>
                  <a:gd name="connsiteY3" fmla="*/ 28575 h 44450"/>
                  <a:gd name="connsiteX4" fmla="*/ 225425 w 721570"/>
                  <a:gd name="connsiteY4" fmla="*/ 9525 h 44450"/>
                  <a:gd name="connsiteX5" fmla="*/ 657225 w 721570"/>
                  <a:gd name="connsiteY5" fmla="*/ 44450 h 44450"/>
                  <a:gd name="connsiteX6" fmla="*/ 0 w 721570"/>
                  <a:gd name="connsiteY6" fmla="*/ 0 h 4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1570" h="44450">
                    <a:moveTo>
                      <a:pt x="0" y="0"/>
                    </a:moveTo>
                    <a:lnTo>
                      <a:pt x="609600" y="25400"/>
                    </a:lnTo>
                    <a:cubicBezTo>
                      <a:pt x="729721" y="30162"/>
                      <a:pt x="722842" y="28046"/>
                      <a:pt x="720725" y="28575"/>
                    </a:cubicBezTo>
                    <a:cubicBezTo>
                      <a:pt x="718608" y="29104"/>
                      <a:pt x="679450" y="31750"/>
                      <a:pt x="596900" y="28575"/>
                    </a:cubicBezTo>
                    <a:cubicBezTo>
                      <a:pt x="514350" y="25400"/>
                      <a:pt x="215371" y="6879"/>
                      <a:pt x="225425" y="9525"/>
                    </a:cubicBezTo>
                    <a:cubicBezTo>
                      <a:pt x="235479" y="12171"/>
                      <a:pt x="657225" y="44450"/>
                      <a:pt x="657225" y="444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0" name="フリーフォーム 849">
                <a:extLst>
                  <a:ext uri="{FF2B5EF4-FFF2-40B4-BE49-F238E27FC236}">
                    <a16:creationId xmlns:a16="http://schemas.microsoft.com/office/drawing/2014/main" id="{07474C0C-7461-14F8-DCC5-41D8C19584CB}"/>
                  </a:ext>
                </a:extLst>
              </p:cNvPr>
              <p:cNvSpPr/>
              <p:nvPr/>
            </p:nvSpPr>
            <p:spPr>
              <a:xfrm>
                <a:off x="768220" y="5930276"/>
                <a:ext cx="45003" cy="273713"/>
              </a:xfrm>
              <a:custGeom>
                <a:avLst/>
                <a:gdLst>
                  <a:gd name="connsiteX0" fmla="*/ 44580 w 45003"/>
                  <a:gd name="connsiteY0" fmla="*/ 624 h 273713"/>
                  <a:gd name="connsiteX1" fmla="*/ 22355 w 45003"/>
                  <a:gd name="connsiteY1" fmla="*/ 99049 h 273713"/>
                  <a:gd name="connsiteX2" fmla="*/ 19180 w 45003"/>
                  <a:gd name="connsiteY2" fmla="*/ 162549 h 273713"/>
                  <a:gd name="connsiteX3" fmla="*/ 25530 w 45003"/>
                  <a:gd name="connsiteY3" fmla="*/ 273674 h 273713"/>
                  <a:gd name="connsiteX4" fmla="*/ 130 w 45003"/>
                  <a:gd name="connsiteY4" fmla="*/ 149849 h 273713"/>
                  <a:gd name="connsiteX5" fmla="*/ 44580 w 45003"/>
                  <a:gd name="connsiteY5" fmla="*/ 624 h 273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003" h="273713">
                    <a:moveTo>
                      <a:pt x="44580" y="624"/>
                    </a:moveTo>
                    <a:cubicBezTo>
                      <a:pt x="48284" y="-7843"/>
                      <a:pt x="26588" y="72062"/>
                      <a:pt x="22355" y="99049"/>
                    </a:cubicBezTo>
                    <a:cubicBezTo>
                      <a:pt x="18122" y="126037"/>
                      <a:pt x="18651" y="133445"/>
                      <a:pt x="19180" y="162549"/>
                    </a:cubicBezTo>
                    <a:cubicBezTo>
                      <a:pt x="19709" y="191653"/>
                      <a:pt x="28705" y="275791"/>
                      <a:pt x="25530" y="273674"/>
                    </a:cubicBezTo>
                    <a:cubicBezTo>
                      <a:pt x="22355" y="271557"/>
                      <a:pt x="-1987" y="191653"/>
                      <a:pt x="130" y="149849"/>
                    </a:cubicBezTo>
                    <a:cubicBezTo>
                      <a:pt x="2247" y="108045"/>
                      <a:pt x="40876" y="9091"/>
                      <a:pt x="44580" y="62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1" name="フリーフォーム 850">
                <a:extLst>
                  <a:ext uri="{FF2B5EF4-FFF2-40B4-BE49-F238E27FC236}">
                    <a16:creationId xmlns:a16="http://schemas.microsoft.com/office/drawing/2014/main" id="{AB2FA177-2DEE-3D7A-1E08-757F28B20FE4}"/>
                  </a:ext>
                </a:extLst>
              </p:cNvPr>
              <p:cNvSpPr/>
              <p:nvPr/>
            </p:nvSpPr>
            <p:spPr>
              <a:xfrm>
                <a:off x="850442" y="5937241"/>
                <a:ext cx="32289" cy="247669"/>
              </a:xfrm>
              <a:custGeom>
                <a:avLst/>
                <a:gdLst>
                  <a:gd name="connsiteX0" fmla="*/ 32208 w 32289"/>
                  <a:gd name="connsiteY0" fmla="*/ 9 h 247669"/>
                  <a:gd name="connsiteX1" fmla="*/ 458 w 32289"/>
                  <a:gd name="connsiteY1" fmla="*/ 130184 h 247669"/>
                  <a:gd name="connsiteX2" fmla="*/ 13158 w 32289"/>
                  <a:gd name="connsiteY2" fmla="*/ 247659 h 247669"/>
                  <a:gd name="connsiteX3" fmla="*/ 9983 w 32289"/>
                  <a:gd name="connsiteY3" fmla="*/ 123834 h 247669"/>
                  <a:gd name="connsiteX4" fmla="*/ 32208 w 32289"/>
                  <a:gd name="connsiteY4" fmla="*/ 9 h 247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89" h="247669">
                    <a:moveTo>
                      <a:pt x="32208" y="9"/>
                    </a:moveTo>
                    <a:cubicBezTo>
                      <a:pt x="30620" y="1067"/>
                      <a:pt x="3633" y="88909"/>
                      <a:pt x="458" y="130184"/>
                    </a:cubicBezTo>
                    <a:cubicBezTo>
                      <a:pt x="-2717" y="171459"/>
                      <a:pt x="11570" y="248717"/>
                      <a:pt x="13158" y="247659"/>
                    </a:cubicBezTo>
                    <a:cubicBezTo>
                      <a:pt x="14746" y="246601"/>
                      <a:pt x="8396" y="161405"/>
                      <a:pt x="9983" y="123834"/>
                    </a:cubicBezTo>
                    <a:cubicBezTo>
                      <a:pt x="11570" y="86263"/>
                      <a:pt x="33796" y="-1049"/>
                      <a:pt x="32208" y="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2" name="フリーフォーム 851">
                <a:extLst>
                  <a:ext uri="{FF2B5EF4-FFF2-40B4-BE49-F238E27FC236}">
                    <a16:creationId xmlns:a16="http://schemas.microsoft.com/office/drawing/2014/main" id="{408BE39A-481C-4B06-9CE7-BB8892B661E9}"/>
                  </a:ext>
                </a:extLst>
              </p:cNvPr>
              <p:cNvSpPr/>
              <p:nvPr/>
            </p:nvSpPr>
            <p:spPr>
              <a:xfrm>
                <a:off x="933324" y="5942966"/>
                <a:ext cx="47751" cy="249379"/>
              </a:xfrm>
              <a:custGeom>
                <a:avLst/>
                <a:gdLst>
                  <a:gd name="connsiteX0" fmla="*/ 47751 w 47751"/>
                  <a:gd name="connsiteY0" fmla="*/ 634 h 249379"/>
                  <a:gd name="connsiteX1" fmla="*/ 25526 w 47751"/>
                  <a:gd name="connsiteY1" fmla="*/ 121284 h 249379"/>
                  <a:gd name="connsiteX2" fmla="*/ 22351 w 47751"/>
                  <a:gd name="connsiteY2" fmla="*/ 245109 h 249379"/>
                  <a:gd name="connsiteX3" fmla="*/ 16001 w 47751"/>
                  <a:gd name="connsiteY3" fmla="*/ 207009 h 249379"/>
                  <a:gd name="connsiteX4" fmla="*/ 126 w 47751"/>
                  <a:gd name="connsiteY4" fmla="*/ 73659 h 249379"/>
                  <a:gd name="connsiteX5" fmla="*/ 25526 w 47751"/>
                  <a:gd name="connsiteY5" fmla="*/ 175259 h 249379"/>
                  <a:gd name="connsiteX6" fmla="*/ 47751 w 47751"/>
                  <a:gd name="connsiteY6" fmla="*/ 634 h 24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751" h="249379">
                    <a:moveTo>
                      <a:pt x="47751" y="634"/>
                    </a:moveTo>
                    <a:cubicBezTo>
                      <a:pt x="47751" y="-8362"/>
                      <a:pt x="29759" y="80538"/>
                      <a:pt x="25526" y="121284"/>
                    </a:cubicBezTo>
                    <a:cubicBezTo>
                      <a:pt x="21293" y="162030"/>
                      <a:pt x="23938" y="230822"/>
                      <a:pt x="22351" y="245109"/>
                    </a:cubicBezTo>
                    <a:cubicBezTo>
                      <a:pt x="20764" y="259396"/>
                      <a:pt x="19705" y="235584"/>
                      <a:pt x="16001" y="207009"/>
                    </a:cubicBezTo>
                    <a:cubicBezTo>
                      <a:pt x="12297" y="178434"/>
                      <a:pt x="-1461" y="78951"/>
                      <a:pt x="126" y="73659"/>
                    </a:cubicBezTo>
                    <a:cubicBezTo>
                      <a:pt x="1713" y="68367"/>
                      <a:pt x="16530" y="181609"/>
                      <a:pt x="25526" y="175259"/>
                    </a:cubicBezTo>
                    <a:cubicBezTo>
                      <a:pt x="34522" y="168909"/>
                      <a:pt x="47751" y="9630"/>
                      <a:pt x="47751" y="63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3" name="フリーフォーム 852">
                <a:extLst>
                  <a:ext uri="{FF2B5EF4-FFF2-40B4-BE49-F238E27FC236}">
                    <a16:creationId xmlns:a16="http://schemas.microsoft.com/office/drawing/2014/main" id="{5E2C371F-C80E-7FDB-64B1-D82BACE5600C}"/>
                  </a:ext>
                </a:extLst>
              </p:cNvPr>
              <p:cNvSpPr/>
              <p:nvPr/>
            </p:nvSpPr>
            <p:spPr>
              <a:xfrm>
                <a:off x="1010157" y="5955477"/>
                <a:ext cx="47408" cy="239598"/>
              </a:xfrm>
              <a:custGeom>
                <a:avLst/>
                <a:gdLst>
                  <a:gd name="connsiteX0" fmla="*/ 47118 w 47408"/>
                  <a:gd name="connsiteY0" fmla="*/ 823 h 239598"/>
                  <a:gd name="connsiteX1" fmla="*/ 21718 w 47408"/>
                  <a:gd name="connsiteY1" fmla="*/ 89723 h 239598"/>
                  <a:gd name="connsiteX2" fmla="*/ 18543 w 47408"/>
                  <a:gd name="connsiteY2" fmla="*/ 232598 h 239598"/>
                  <a:gd name="connsiteX3" fmla="*/ 15368 w 47408"/>
                  <a:gd name="connsiteY3" fmla="*/ 204023 h 239598"/>
                  <a:gd name="connsiteX4" fmla="*/ 2668 w 47408"/>
                  <a:gd name="connsiteY4" fmla="*/ 86548 h 239598"/>
                  <a:gd name="connsiteX5" fmla="*/ 2668 w 47408"/>
                  <a:gd name="connsiteY5" fmla="*/ 140523 h 239598"/>
                  <a:gd name="connsiteX6" fmla="*/ 47118 w 47408"/>
                  <a:gd name="connsiteY6" fmla="*/ 823 h 239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408" h="239598">
                    <a:moveTo>
                      <a:pt x="47118" y="823"/>
                    </a:moveTo>
                    <a:cubicBezTo>
                      <a:pt x="50293" y="-7644"/>
                      <a:pt x="26480" y="51094"/>
                      <a:pt x="21718" y="89723"/>
                    </a:cubicBezTo>
                    <a:cubicBezTo>
                      <a:pt x="16956" y="128352"/>
                      <a:pt x="19601" y="213548"/>
                      <a:pt x="18543" y="232598"/>
                    </a:cubicBezTo>
                    <a:cubicBezTo>
                      <a:pt x="17485" y="251648"/>
                      <a:pt x="18014" y="228365"/>
                      <a:pt x="15368" y="204023"/>
                    </a:cubicBezTo>
                    <a:cubicBezTo>
                      <a:pt x="12722" y="179681"/>
                      <a:pt x="4785" y="97131"/>
                      <a:pt x="2668" y="86548"/>
                    </a:cubicBezTo>
                    <a:cubicBezTo>
                      <a:pt x="551" y="75965"/>
                      <a:pt x="-2094" y="151635"/>
                      <a:pt x="2668" y="140523"/>
                    </a:cubicBezTo>
                    <a:cubicBezTo>
                      <a:pt x="7430" y="129411"/>
                      <a:pt x="43943" y="9290"/>
                      <a:pt x="47118" y="82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4" name="フリーフォーム 853">
                <a:extLst>
                  <a:ext uri="{FF2B5EF4-FFF2-40B4-BE49-F238E27FC236}">
                    <a16:creationId xmlns:a16="http://schemas.microsoft.com/office/drawing/2014/main" id="{EAC6D8F3-F250-56EB-FE00-5DE0D1CD2F01}"/>
                  </a:ext>
                </a:extLst>
              </p:cNvPr>
              <p:cNvSpPr/>
              <p:nvPr/>
            </p:nvSpPr>
            <p:spPr>
              <a:xfrm>
                <a:off x="1073120" y="5968996"/>
                <a:ext cx="35555" cy="872993"/>
              </a:xfrm>
              <a:custGeom>
                <a:avLst/>
                <a:gdLst>
                  <a:gd name="connsiteX0" fmla="*/ 31780 w 35555"/>
                  <a:gd name="connsiteY0" fmla="*/ 4 h 872993"/>
                  <a:gd name="connsiteX1" fmla="*/ 12730 w 35555"/>
                  <a:gd name="connsiteY1" fmla="*/ 231779 h 872993"/>
                  <a:gd name="connsiteX2" fmla="*/ 31780 w 35555"/>
                  <a:gd name="connsiteY2" fmla="*/ 155579 h 872993"/>
                  <a:gd name="connsiteX3" fmla="*/ 34955 w 35555"/>
                  <a:gd name="connsiteY3" fmla="*/ 838204 h 872993"/>
                  <a:gd name="connsiteX4" fmla="*/ 31780 w 35555"/>
                  <a:gd name="connsiteY4" fmla="*/ 717554 h 872993"/>
                  <a:gd name="connsiteX5" fmla="*/ 30 w 35555"/>
                  <a:gd name="connsiteY5" fmla="*/ 238129 h 872993"/>
                  <a:gd name="connsiteX6" fmla="*/ 31780 w 35555"/>
                  <a:gd name="connsiteY6" fmla="*/ 4 h 872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555" h="872993">
                    <a:moveTo>
                      <a:pt x="31780" y="4"/>
                    </a:moveTo>
                    <a:cubicBezTo>
                      <a:pt x="33897" y="-1054"/>
                      <a:pt x="12730" y="205850"/>
                      <a:pt x="12730" y="231779"/>
                    </a:cubicBezTo>
                    <a:cubicBezTo>
                      <a:pt x="12730" y="257708"/>
                      <a:pt x="28076" y="54508"/>
                      <a:pt x="31780" y="155579"/>
                    </a:cubicBezTo>
                    <a:cubicBezTo>
                      <a:pt x="35484" y="256650"/>
                      <a:pt x="34955" y="744542"/>
                      <a:pt x="34955" y="838204"/>
                    </a:cubicBezTo>
                    <a:cubicBezTo>
                      <a:pt x="34955" y="931866"/>
                      <a:pt x="37601" y="817567"/>
                      <a:pt x="31780" y="717554"/>
                    </a:cubicBezTo>
                    <a:cubicBezTo>
                      <a:pt x="25959" y="617542"/>
                      <a:pt x="-1028" y="360366"/>
                      <a:pt x="30" y="238129"/>
                    </a:cubicBezTo>
                    <a:cubicBezTo>
                      <a:pt x="1088" y="115892"/>
                      <a:pt x="29663" y="1062"/>
                      <a:pt x="31780" y="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5" name="フリーフォーム 854">
                <a:extLst>
                  <a:ext uri="{FF2B5EF4-FFF2-40B4-BE49-F238E27FC236}">
                    <a16:creationId xmlns:a16="http://schemas.microsoft.com/office/drawing/2014/main" id="{973A833E-2766-0257-C38D-A50FDE14326F}"/>
                  </a:ext>
                </a:extLst>
              </p:cNvPr>
              <p:cNvSpPr/>
              <p:nvPr/>
            </p:nvSpPr>
            <p:spPr>
              <a:xfrm>
                <a:off x="731051" y="6218733"/>
                <a:ext cx="737321" cy="42448"/>
              </a:xfrm>
              <a:custGeom>
                <a:avLst/>
                <a:gdLst>
                  <a:gd name="connsiteX0" fmla="*/ 2374 w 737321"/>
                  <a:gd name="connsiteY0" fmla="*/ 20142 h 42448"/>
                  <a:gd name="connsiteX1" fmla="*/ 545299 w 737321"/>
                  <a:gd name="connsiteY1" fmla="*/ 16967 h 42448"/>
                  <a:gd name="connsiteX2" fmla="*/ 383374 w 737321"/>
                  <a:gd name="connsiteY2" fmla="*/ 29667 h 42448"/>
                  <a:gd name="connsiteX3" fmla="*/ 726274 w 737321"/>
                  <a:gd name="connsiteY3" fmla="*/ 42367 h 42448"/>
                  <a:gd name="connsiteX4" fmla="*/ 624674 w 737321"/>
                  <a:gd name="connsiteY4" fmla="*/ 23317 h 42448"/>
                  <a:gd name="connsiteX5" fmla="*/ 342099 w 737321"/>
                  <a:gd name="connsiteY5" fmla="*/ 13792 h 42448"/>
                  <a:gd name="connsiteX6" fmla="*/ 167474 w 737321"/>
                  <a:gd name="connsiteY6" fmla="*/ 1092 h 42448"/>
                  <a:gd name="connsiteX7" fmla="*/ 338924 w 737321"/>
                  <a:gd name="connsiteY7" fmla="*/ 4267 h 42448"/>
                  <a:gd name="connsiteX8" fmla="*/ 2374 w 737321"/>
                  <a:gd name="connsiteY8" fmla="*/ 20142 h 42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7321" h="42448">
                    <a:moveTo>
                      <a:pt x="2374" y="20142"/>
                    </a:moveTo>
                    <a:cubicBezTo>
                      <a:pt x="36770" y="22259"/>
                      <a:pt x="481799" y="15380"/>
                      <a:pt x="545299" y="16967"/>
                    </a:cubicBezTo>
                    <a:cubicBezTo>
                      <a:pt x="608799" y="18554"/>
                      <a:pt x="353212" y="25434"/>
                      <a:pt x="383374" y="29667"/>
                    </a:cubicBezTo>
                    <a:cubicBezTo>
                      <a:pt x="413536" y="33900"/>
                      <a:pt x="686057" y="43425"/>
                      <a:pt x="726274" y="42367"/>
                    </a:cubicBezTo>
                    <a:cubicBezTo>
                      <a:pt x="766491" y="41309"/>
                      <a:pt x="688703" y="28080"/>
                      <a:pt x="624674" y="23317"/>
                    </a:cubicBezTo>
                    <a:cubicBezTo>
                      <a:pt x="560645" y="18554"/>
                      <a:pt x="418299" y="17496"/>
                      <a:pt x="342099" y="13792"/>
                    </a:cubicBezTo>
                    <a:cubicBezTo>
                      <a:pt x="265899" y="10088"/>
                      <a:pt x="168003" y="2679"/>
                      <a:pt x="167474" y="1092"/>
                    </a:cubicBezTo>
                    <a:cubicBezTo>
                      <a:pt x="166945" y="-495"/>
                      <a:pt x="359561" y="-1025"/>
                      <a:pt x="338924" y="4267"/>
                    </a:cubicBezTo>
                    <a:cubicBezTo>
                      <a:pt x="318287" y="9559"/>
                      <a:pt x="-32022" y="18025"/>
                      <a:pt x="2374" y="2014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6" name="フリーフォーム 855">
                <a:extLst>
                  <a:ext uri="{FF2B5EF4-FFF2-40B4-BE49-F238E27FC236}">
                    <a16:creationId xmlns:a16="http://schemas.microsoft.com/office/drawing/2014/main" id="{EF5E6739-DEBC-02CE-822E-D1114A8298B3}"/>
                  </a:ext>
                </a:extLst>
              </p:cNvPr>
              <p:cNvSpPr/>
              <p:nvPr/>
            </p:nvSpPr>
            <p:spPr>
              <a:xfrm>
                <a:off x="974899" y="5979104"/>
                <a:ext cx="515400" cy="187174"/>
              </a:xfrm>
              <a:custGeom>
                <a:avLst/>
                <a:gdLst>
                  <a:gd name="connsiteX0" fmla="*/ 3001 w 515400"/>
                  <a:gd name="connsiteY0" fmla="*/ 37521 h 187174"/>
                  <a:gd name="connsiteX1" fmla="*/ 476076 w 515400"/>
                  <a:gd name="connsiteY1" fmla="*/ 43871 h 187174"/>
                  <a:gd name="connsiteX2" fmla="*/ 488776 w 515400"/>
                  <a:gd name="connsiteY2" fmla="*/ 186746 h 187174"/>
                  <a:gd name="connsiteX3" fmla="*/ 482426 w 515400"/>
                  <a:gd name="connsiteY3" fmla="*/ 85146 h 187174"/>
                  <a:gd name="connsiteX4" fmla="*/ 396701 w 515400"/>
                  <a:gd name="connsiteY4" fmla="*/ 2596 h 187174"/>
                  <a:gd name="connsiteX5" fmla="*/ 76026 w 515400"/>
                  <a:gd name="connsiteY5" fmla="*/ 21646 h 187174"/>
                  <a:gd name="connsiteX6" fmla="*/ 266526 w 515400"/>
                  <a:gd name="connsiteY6" fmla="*/ 31171 h 187174"/>
                  <a:gd name="connsiteX7" fmla="*/ 3001 w 515400"/>
                  <a:gd name="connsiteY7" fmla="*/ 37521 h 187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5400" h="187174">
                    <a:moveTo>
                      <a:pt x="3001" y="37521"/>
                    </a:moveTo>
                    <a:cubicBezTo>
                      <a:pt x="37926" y="39638"/>
                      <a:pt x="395114" y="19000"/>
                      <a:pt x="476076" y="43871"/>
                    </a:cubicBezTo>
                    <a:cubicBezTo>
                      <a:pt x="557038" y="68742"/>
                      <a:pt x="487718" y="179867"/>
                      <a:pt x="488776" y="186746"/>
                    </a:cubicBezTo>
                    <a:cubicBezTo>
                      <a:pt x="489834" y="193625"/>
                      <a:pt x="497772" y="115838"/>
                      <a:pt x="482426" y="85146"/>
                    </a:cubicBezTo>
                    <a:cubicBezTo>
                      <a:pt x="467080" y="54454"/>
                      <a:pt x="464434" y="13179"/>
                      <a:pt x="396701" y="2596"/>
                    </a:cubicBezTo>
                    <a:cubicBezTo>
                      <a:pt x="328968" y="-7987"/>
                      <a:pt x="97722" y="16884"/>
                      <a:pt x="76026" y="21646"/>
                    </a:cubicBezTo>
                    <a:cubicBezTo>
                      <a:pt x="54330" y="26408"/>
                      <a:pt x="283988" y="30113"/>
                      <a:pt x="266526" y="31171"/>
                    </a:cubicBezTo>
                    <a:cubicBezTo>
                      <a:pt x="249064" y="32229"/>
                      <a:pt x="-31924" y="35404"/>
                      <a:pt x="3001" y="3752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6" name="フリーフォーム 1835">
                <a:extLst>
                  <a:ext uri="{FF2B5EF4-FFF2-40B4-BE49-F238E27FC236}">
                    <a16:creationId xmlns:a16="http://schemas.microsoft.com/office/drawing/2014/main" id="{8173C108-B2C9-D90A-5DAE-3EBCF9D02704}"/>
                  </a:ext>
                </a:extLst>
              </p:cNvPr>
              <p:cNvSpPr/>
              <p:nvPr/>
            </p:nvSpPr>
            <p:spPr>
              <a:xfrm>
                <a:off x="748072" y="5988050"/>
                <a:ext cx="430198" cy="25680"/>
              </a:xfrm>
              <a:custGeom>
                <a:avLst/>
                <a:gdLst>
                  <a:gd name="connsiteX0" fmla="*/ 7578 w 430198"/>
                  <a:gd name="connsiteY0" fmla="*/ 0 h 25680"/>
                  <a:gd name="connsiteX1" fmla="*/ 420328 w 430198"/>
                  <a:gd name="connsiteY1" fmla="*/ 15875 h 25680"/>
                  <a:gd name="connsiteX2" fmla="*/ 290153 w 430198"/>
                  <a:gd name="connsiteY2" fmla="*/ 9525 h 25680"/>
                  <a:gd name="connsiteX3" fmla="*/ 163153 w 430198"/>
                  <a:gd name="connsiteY3" fmla="*/ 25400 h 25680"/>
                  <a:gd name="connsiteX4" fmla="*/ 7578 w 430198"/>
                  <a:gd name="connsiteY4" fmla="*/ 0 h 25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0198" h="25680">
                    <a:moveTo>
                      <a:pt x="7578" y="0"/>
                    </a:moveTo>
                    <a:lnTo>
                      <a:pt x="420328" y="15875"/>
                    </a:lnTo>
                    <a:cubicBezTo>
                      <a:pt x="467424" y="17462"/>
                      <a:pt x="333015" y="7938"/>
                      <a:pt x="290153" y="9525"/>
                    </a:cubicBezTo>
                    <a:cubicBezTo>
                      <a:pt x="247291" y="11112"/>
                      <a:pt x="210778" y="28046"/>
                      <a:pt x="163153" y="25400"/>
                    </a:cubicBezTo>
                    <a:cubicBezTo>
                      <a:pt x="115528" y="22754"/>
                      <a:pt x="-35284" y="1587"/>
                      <a:pt x="7578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7" name="フリーフォーム 1836">
                <a:extLst>
                  <a:ext uri="{FF2B5EF4-FFF2-40B4-BE49-F238E27FC236}">
                    <a16:creationId xmlns:a16="http://schemas.microsoft.com/office/drawing/2014/main" id="{66990423-C876-EB3D-E540-5DF34048E8A7}"/>
                  </a:ext>
                </a:extLst>
              </p:cNvPr>
              <p:cNvSpPr/>
              <p:nvPr/>
            </p:nvSpPr>
            <p:spPr>
              <a:xfrm>
                <a:off x="1114053" y="5952846"/>
                <a:ext cx="54637" cy="247346"/>
              </a:xfrm>
              <a:custGeom>
                <a:avLst/>
                <a:gdLst>
                  <a:gd name="connsiteX0" fmla="*/ 54347 w 54637"/>
                  <a:gd name="connsiteY0" fmla="*/ 3454 h 247346"/>
                  <a:gd name="connsiteX1" fmla="*/ 28947 w 54637"/>
                  <a:gd name="connsiteY1" fmla="*/ 92354 h 247346"/>
                  <a:gd name="connsiteX2" fmla="*/ 25772 w 54637"/>
                  <a:gd name="connsiteY2" fmla="*/ 244754 h 247346"/>
                  <a:gd name="connsiteX3" fmla="*/ 22597 w 54637"/>
                  <a:gd name="connsiteY3" fmla="*/ 181254 h 247346"/>
                  <a:gd name="connsiteX4" fmla="*/ 372 w 54637"/>
                  <a:gd name="connsiteY4" fmla="*/ 89179 h 247346"/>
                  <a:gd name="connsiteX5" fmla="*/ 9897 w 54637"/>
                  <a:gd name="connsiteY5" fmla="*/ 209829 h 247346"/>
                  <a:gd name="connsiteX6" fmla="*/ 54347 w 54637"/>
                  <a:gd name="connsiteY6" fmla="*/ 3454 h 247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637" h="247346">
                    <a:moveTo>
                      <a:pt x="54347" y="3454"/>
                    </a:moveTo>
                    <a:cubicBezTo>
                      <a:pt x="57522" y="-16125"/>
                      <a:pt x="33709" y="52137"/>
                      <a:pt x="28947" y="92354"/>
                    </a:cubicBezTo>
                    <a:cubicBezTo>
                      <a:pt x="24184" y="132571"/>
                      <a:pt x="26830" y="229937"/>
                      <a:pt x="25772" y="244754"/>
                    </a:cubicBezTo>
                    <a:cubicBezTo>
                      <a:pt x="24714" y="259571"/>
                      <a:pt x="26830" y="207183"/>
                      <a:pt x="22597" y="181254"/>
                    </a:cubicBezTo>
                    <a:cubicBezTo>
                      <a:pt x="18364" y="155325"/>
                      <a:pt x="2489" y="84417"/>
                      <a:pt x="372" y="89179"/>
                    </a:cubicBezTo>
                    <a:cubicBezTo>
                      <a:pt x="-1745" y="93941"/>
                      <a:pt x="5664" y="221471"/>
                      <a:pt x="9897" y="209829"/>
                    </a:cubicBezTo>
                    <a:cubicBezTo>
                      <a:pt x="14130" y="198187"/>
                      <a:pt x="51172" y="23033"/>
                      <a:pt x="54347" y="345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8" name="フリーフォーム 1837">
                <a:extLst>
                  <a:ext uri="{FF2B5EF4-FFF2-40B4-BE49-F238E27FC236}">
                    <a16:creationId xmlns:a16="http://schemas.microsoft.com/office/drawing/2014/main" id="{FE6FF49F-923A-8C05-76E2-8674D2041388}"/>
                  </a:ext>
                </a:extLst>
              </p:cNvPr>
              <p:cNvSpPr/>
              <p:nvPr/>
            </p:nvSpPr>
            <p:spPr>
              <a:xfrm>
                <a:off x="1215994" y="5981128"/>
                <a:ext cx="6450" cy="209482"/>
              </a:xfrm>
              <a:custGeom>
                <a:avLst/>
                <a:gdLst>
                  <a:gd name="connsiteX0" fmla="*/ 6381 w 6450"/>
                  <a:gd name="connsiteY0" fmla="*/ 572 h 209482"/>
                  <a:gd name="connsiteX1" fmla="*/ 3206 w 6450"/>
                  <a:gd name="connsiteY1" fmla="*/ 203772 h 209482"/>
                  <a:gd name="connsiteX2" fmla="*/ 31 w 6450"/>
                  <a:gd name="connsiteY2" fmla="*/ 143447 h 209482"/>
                  <a:gd name="connsiteX3" fmla="*/ 6381 w 6450"/>
                  <a:gd name="connsiteY3" fmla="*/ 572 h 209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50" h="209482">
                    <a:moveTo>
                      <a:pt x="6381" y="572"/>
                    </a:moveTo>
                    <a:cubicBezTo>
                      <a:pt x="6910" y="10626"/>
                      <a:pt x="4264" y="179960"/>
                      <a:pt x="3206" y="203772"/>
                    </a:cubicBezTo>
                    <a:cubicBezTo>
                      <a:pt x="2148" y="227584"/>
                      <a:pt x="560" y="170964"/>
                      <a:pt x="31" y="143447"/>
                    </a:cubicBezTo>
                    <a:cubicBezTo>
                      <a:pt x="-498" y="115930"/>
                      <a:pt x="5852" y="-9482"/>
                      <a:pt x="6381" y="57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9" name="フリーフォーム 1838">
                <a:extLst>
                  <a:ext uri="{FF2B5EF4-FFF2-40B4-BE49-F238E27FC236}">
                    <a16:creationId xmlns:a16="http://schemas.microsoft.com/office/drawing/2014/main" id="{052A5531-77D4-A61F-C19A-C2FE3CB3A8D9}"/>
                  </a:ext>
                </a:extLst>
              </p:cNvPr>
              <p:cNvSpPr/>
              <p:nvPr/>
            </p:nvSpPr>
            <p:spPr>
              <a:xfrm>
                <a:off x="1193569" y="5959433"/>
                <a:ext cx="22565" cy="231860"/>
              </a:xfrm>
              <a:custGeom>
                <a:avLst/>
                <a:gdLst>
                  <a:gd name="connsiteX0" fmla="*/ 22456 w 22565"/>
                  <a:gd name="connsiteY0" fmla="*/ 42 h 231860"/>
                  <a:gd name="connsiteX1" fmla="*/ 12931 w 22565"/>
                  <a:gd name="connsiteY1" fmla="*/ 114342 h 231860"/>
                  <a:gd name="connsiteX2" fmla="*/ 231 w 22565"/>
                  <a:gd name="connsiteY2" fmla="*/ 231817 h 231860"/>
                  <a:gd name="connsiteX3" fmla="*/ 6581 w 22565"/>
                  <a:gd name="connsiteY3" fmla="*/ 127042 h 231860"/>
                  <a:gd name="connsiteX4" fmla="*/ 22456 w 22565"/>
                  <a:gd name="connsiteY4" fmla="*/ 42 h 231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65" h="231860">
                    <a:moveTo>
                      <a:pt x="22456" y="42"/>
                    </a:moveTo>
                    <a:cubicBezTo>
                      <a:pt x="23514" y="-2075"/>
                      <a:pt x="16635" y="75713"/>
                      <a:pt x="12931" y="114342"/>
                    </a:cubicBezTo>
                    <a:cubicBezTo>
                      <a:pt x="9227" y="152971"/>
                      <a:pt x="1289" y="229700"/>
                      <a:pt x="231" y="231817"/>
                    </a:cubicBezTo>
                    <a:cubicBezTo>
                      <a:pt x="-827" y="233934"/>
                      <a:pt x="1819" y="158263"/>
                      <a:pt x="6581" y="127042"/>
                    </a:cubicBezTo>
                    <a:cubicBezTo>
                      <a:pt x="11343" y="95821"/>
                      <a:pt x="21398" y="2159"/>
                      <a:pt x="22456" y="4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0" name="フリーフォーム 1839">
                <a:extLst>
                  <a:ext uri="{FF2B5EF4-FFF2-40B4-BE49-F238E27FC236}">
                    <a16:creationId xmlns:a16="http://schemas.microsoft.com/office/drawing/2014/main" id="{09FD802E-2FD0-D0A0-AE43-DE9215AEC41A}"/>
                  </a:ext>
                </a:extLst>
              </p:cNvPr>
              <p:cNvSpPr/>
              <p:nvPr/>
            </p:nvSpPr>
            <p:spPr>
              <a:xfrm>
                <a:off x="1294916" y="5961071"/>
                <a:ext cx="13209" cy="234237"/>
              </a:xfrm>
              <a:custGeom>
                <a:avLst/>
                <a:gdLst>
                  <a:gd name="connsiteX0" fmla="*/ 13184 w 13209"/>
                  <a:gd name="connsiteY0" fmla="*/ 4754 h 234237"/>
                  <a:gd name="connsiteX1" fmla="*/ 3659 w 13209"/>
                  <a:gd name="connsiteY1" fmla="*/ 90479 h 234237"/>
                  <a:gd name="connsiteX2" fmla="*/ 484 w 13209"/>
                  <a:gd name="connsiteY2" fmla="*/ 233354 h 234237"/>
                  <a:gd name="connsiteX3" fmla="*/ 13184 w 13209"/>
                  <a:gd name="connsiteY3" fmla="*/ 4754 h 2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209" h="234237">
                    <a:moveTo>
                      <a:pt x="13184" y="4754"/>
                    </a:moveTo>
                    <a:cubicBezTo>
                      <a:pt x="13713" y="-19058"/>
                      <a:pt x="5776" y="52379"/>
                      <a:pt x="3659" y="90479"/>
                    </a:cubicBezTo>
                    <a:cubicBezTo>
                      <a:pt x="1542" y="128579"/>
                      <a:pt x="-1103" y="245525"/>
                      <a:pt x="484" y="233354"/>
                    </a:cubicBezTo>
                    <a:cubicBezTo>
                      <a:pt x="2071" y="221183"/>
                      <a:pt x="12655" y="28566"/>
                      <a:pt x="13184" y="475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1" name="フリーフォーム 1840">
                <a:extLst>
                  <a:ext uri="{FF2B5EF4-FFF2-40B4-BE49-F238E27FC236}">
                    <a16:creationId xmlns:a16="http://schemas.microsoft.com/office/drawing/2014/main" id="{814E5C8B-75C8-2CBE-979A-FF06AA753836}"/>
                  </a:ext>
                </a:extLst>
              </p:cNvPr>
              <p:cNvSpPr/>
              <p:nvPr/>
            </p:nvSpPr>
            <p:spPr>
              <a:xfrm>
                <a:off x="1281862" y="5942904"/>
                <a:ext cx="10363" cy="261243"/>
              </a:xfrm>
              <a:custGeom>
                <a:avLst/>
                <a:gdLst>
                  <a:gd name="connsiteX0" fmla="*/ 10363 w 10363"/>
                  <a:gd name="connsiteY0" fmla="*/ 696 h 261243"/>
                  <a:gd name="connsiteX1" fmla="*/ 838 w 10363"/>
                  <a:gd name="connsiteY1" fmla="*/ 181671 h 261243"/>
                  <a:gd name="connsiteX2" fmla="*/ 838 w 10363"/>
                  <a:gd name="connsiteY2" fmla="*/ 254696 h 261243"/>
                  <a:gd name="connsiteX3" fmla="*/ 10363 w 10363"/>
                  <a:gd name="connsiteY3" fmla="*/ 696 h 261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63" h="261243">
                    <a:moveTo>
                      <a:pt x="10363" y="696"/>
                    </a:moveTo>
                    <a:cubicBezTo>
                      <a:pt x="10363" y="-11475"/>
                      <a:pt x="2425" y="139338"/>
                      <a:pt x="838" y="181671"/>
                    </a:cubicBezTo>
                    <a:cubicBezTo>
                      <a:pt x="-750" y="224004"/>
                      <a:pt x="309" y="280625"/>
                      <a:pt x="838" y="254696"/>
                    </a:cubicBezTo>
                    <a:cubicBezTo>
                      <a:pt x="1367" y="228767"/>
                      <a:pt x="10363" y="12867"/>
                      <a:pt x="10363" y="69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2" name="フリーフォーム 1841">
                <a:extLst>
                  <a:ext uri="{FF2B5EF4-FFF2-40B4-BE49-F238E27FC236}">
                    <a16:creationId xmlns:a16="http://schemas.microsoft.com/office/drawing/2014/main" id="{607F98E1-3F86-8B5D-3E41-03848C9F2ED5}"/>
                  </a:ext>
                </a:extLst>
              </p:cNvPr>
              <p:cNvSpPr/>
              <p:nvPr/>
            </p:nvSpPr>
            <p:spPr>
              <a:xfrm>
                <a:off x="1383078" y="5943447"/>
                <a:ext cx="13922" cy="266954"/>
              </a:xfrm>
              <a:custGeom>
                <a:avLst/>
                <a:gdLst>
                  <a:gd name="connsiteX0" fmla="*/ 1222 w 13922"/>
                  <a:gd name="connsiteY0" fmla="*/ 153 h 266954"/>
                  <a:gd name="connsiteX1" fmla="*/ 1222 w 13922"/>
                  <a:gd name="connsiteY1" fmla="*/ 127153 h 266954"/>
                  <a:gd name="connsiteX2" fmla="*/ 7572 w 13922"/>
                  <a:gd name="connsiteY2" fmla="*/ 266853 h 266954"/>
                  <a:gd name="connsiteX3" fmla="*/ 13922 w 13922"/>
                  <a:gd name="connsiteY3" fmla="*/ 104928 h 266954"/>
                  <a:gd name="connsiteX4" fmla="*/ 1222 w 13922"/>
                  <a:gd name="connsiteY4" fmla="*/ 153 h 266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22" h="266954">
                    <a:moveTo>
                      <a:pt x="1222" y="153"/>
                    </a:moveTo>
                    <a:cubicBezTo>
                      <a:pt x="-895" y="3857"/>
                      <a:pt x="164" y="82703"/>
                      <a:pt x="1222" y="127153"/>
                    </a:cubicBezTo>
                    <a:cubicBezTo>
                      <a:pt x="2280" y="171603"/>
                      <a:pt x="5455" y="270557"/>
                      <a:pt x="7572" y="266853"/>
                    </a:cubicBezTo>
                    <a:cubicBezTo>
                      <a:pt x="9689" y="263149"/>
                      <a:pt x="13922" y="149378"/>
                      <a:pt x="13922" y="104928"/>
                    </a:cubicBezTo>
                    <a:cubicBezTo>
                      <a:pt x="13922" y="60478"/>
                      <a:pt x="3339" y="-3551"/>
                      <a:pt x="1222" y="15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3" name="フリーフォーム 1842">
                <a:extLst>
                  <a:ext uri="{FF2B5EF4-FFF2-40B4-BE49-F238E27FC236}">
                    <a16:creationId xmlns:a16="http://schemas.microsoft.com/office/drawing/2014/main" id="{57496872-1634-C7BF-1CA8-C1E1B548B326}"/>
                  </a:ext>
                </a:extLst>
              </p:cNvPr>
              <p:cNvSpPr/>
              <p:nvPr/>
            </p:nvSpPr>
            <p:spPr>
              <a:xfrm>
                <a:off x="1422228" y="5952574"/>
                <a:ext cx="36983" cy="324645"/>
              </a:xfrm>
              <a:custGeom>
                <a:avLst/>
                <a:gdLst>
                  <a:gd name="connsiteX0" fmla="*/ 28747 w 36983"/>
                  <a:gd name="connsiteY0" fmla="*/ 551 h 324645"/>
                  <a:gd name="connsiteX1" fmla="*/ 31922 w 36983"/>
                  <a:gd name="connsiteY1" fmla="*/ 137076 h 324645"/>
                  <a:gd name="connsiteX2" fmla="*/ 35097 w 36983"/>
                  <a:gd name="connsiteY2" fmla="*/ 324401 h 324645"/>
                  <a:gd name="connsiteX3" fmla="*/ 172 w 36983"/>
                  <a:gd name="connsiteY3" fmla="*/ 95801 h 324645"/>
                  <a:gd name="connsiteX4" fmla="*/ 22397 w 36983"/>
                  <a:gd name="connsiteY4" fmla="*/ 187876 h 324645"/>
                  <a:gd name="connsiteX5" fmla="*/ 28747 w 36983"/>
                  <a:gd name="connsiteY5" fmla="*/ 551 h 324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983" h="324645">
                    <a:moveTo>
                      <a:pt x="28747" y="551"/>
                    </a:moveTo>
                    <a:cubicBezTo>
                      <a:pt x="30334" y="-7916"/>
                      <a:pt x="30864" y="83101"/>
                      <a:pt x="31922" y="137076"/>
                    </a:cubicBezTo>
                    <a:cubicBezTo>
                      <a:pt x="32980" y="191051"/>
                      <a:pt x="40389" y="331280"/>
                      <a:pt x="35097" y="324401"/>
                    </a:cubicBezTo>
                    <a:cubicBezTo>
                      <a:pt x="29805" y="317522"/>
                      <a:pt x="2289" y="118555"/>
                      <a:pt x="172" y="95801"/>
                    </a:cubicBezTo>
                    <a:cubicBezTo>
                      <a:pt x="-1945" y="73047"/>
                      <a:pt x="16047" y="202693"/>
                      <a:pt x="22397" y="187876"/>
                    </a:cubicBezTo>
                    <a:cubicBezTo>
                      <a:pt x="28747" y="173059"/>
                      <a:pt x="27160" y="9018"/>
                      <a:pt x="28747" y="55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4" name="フリーフォーム 1843">
                <a:extLst>
                  <a:ext uri="{FF2B5EF4-FFF2-40B4-BE49-F238E27FC236}">
                    <a16:creationId xmlns:a16="http://schemas.microsoft.com/office/drawing/2014/main" id="{F9CAFAC8-DFED-A0B8-C030-B47B61A4B99D}"/>
                  </a:ext>
                </a:extLst>
              </p:cNvPr>
              <p:cNvSpPr/>
              <p:nvPr/>
            </p:nvSpPr>
            <p:spPr>
              <a:xfrm>
                <a:off x="920476" y="6216650"/>
                <a:ext cx="22499" cy="387425"/>
              </a:xfrm>
              <a:custGeom>
                <a:avLst/>
                <a:gdLst>
                  <a:gd name="connsiteX0" fmla="*/ 22499 w 22499"/>
                  <a:gd name="connsiteY0" fmla="*/ 0 h 387425"/>
                  <a:gd name="connsiteX1" fmla="*/ 274 w 22499"/>
                  <a:gd name="connsiteY1" fmla="*/ 387350 h 387425"/>
                  <a:gd name="connsiteX2" fmla="*/ 22499 w 22499"/>
                  <a:gd name="connsiteY2" fmla="*/ 0 h 387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499" h="387425">
                    <a:moveTo>
                      <a:pt x="22499" y="0"/>
                    </a:moveTo>
                    <a:cubicBezTo>
                      <a:pt x="22499" y="0"/>
                      <a:pt x="-2901" y="381000"/>
                      <a:pt x="274" y="387350"/>
                    </a:cubicBezTo>
                    <a:cubicBezTo>
                      <a:pt x="3449" y="393700"/>
                      <a:pt x="22499" y="0"/>
                      <a:pt x="22499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5" name="フリーフォーム 1844">
                <a:extLst>
                  <a:ext uri="{FF2B5EF4-FFF2-40B4-BE49-F238E27FC236}">
                    <a16:creationId xmlns:a16="http://schemas.microsoft.com/office/drawing/2014/main" id="{3FB7284E-B398-4CD0-13A4-4941CCBFEFB8}"/>
                  </a:ext>
                </a:extLst>
              </p:cNvPr>
              <p:cNvSpPr/>
              <p:nvPr/>
            </p:nvSpPr>
            <p:spPr>
              <a:xfrm>
                <a:off x="970842" y="6200686"/>
                <a:ext cx="51650" cy="637051"/>
              </a:xfrm>
              <a:custGeom>
                <a:avLst/>
                <a:gdLst>
                  <a:gd name="connsiteX0" fmla="*/ 45158 w 51650"/>
                  <a:gd name="connsiteY0" fmla="*/ 89 h 637051"/>
                  <a:gd name="connsiteX1" fmla="*/ 29283 w 51650"/>
                  <a:gd name="connsiteY1" fmla="*/ 473164 h 637051"/>
                  <a:gd name="connsiteX2" fmla="*/ 51508 w 51650"/>
                  <a:gd name="connsiteY2" fmla="*/ 371564 h 637051"/>
                  <a:gd name="connsiteX3" fmla="*/ 38808 w 51650"/>
                  <a:gd name="connsiteY3" fmla="*/ 628739 h 637051"/>
                  <a:gd name="connsiteX4" fmla="*/ 38808 w 51650"/>
                  <a:gd name="connsiteY4" fmla="*/ 549364 h 637051"/>
                  <a:gd name="connsiteX5" fmla="*/ 708 w 51650"/>
                  <a:gd name="connsiteY5" fmla="*/ 304889 h 637051"/>
                  <a:gd name="connsiteX6" fmla="*/ 16583 w 51650"/>
                  <a:gd name="connsiteY6" fmla="*/ 431889 h 637051"/>
                  <a:gd name="connsiteX7" fmla="*/ 45158 w 51650"/>
                  <a:gd name="connsiteY7" fmla="*/ 89 h 637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650" h="637051">
                    <a:moveTo>
                      <a:pt x="45158" y="89"/>
                    </a:moveTo>
                    <a:cubicBezTo>
                      <a:pt x="47275" y="6968"/>
                      <a:pt x="28225" y="411252"/>
                      <a:pt x="29283" y="473164"/>
                    </a:cubicBezTo>
                    <a:cubicBezTo>
                      <a:pt x="30341" y="535076"/>
                      <a:pt x="49921" y="345635"/>
                      <a:pt x="51508" y="371564"/>
                    </a:cubicBezTo>
                    <a:cubicBezTo>
                      <a:pt x="53096" y="397493"/>
                      <a:pt x="40925" y="599106"/>
                      <a:pt x="38808" y="628739"/>
                    </a:cubicBezTo>
                    <a:cubicBezTo>
                      <a:pt x="36691" y="658372"/>
                      <a:pt x="45158" y="603339"/>
                      <a:pt x="38808" y="549364"/>
                    </a:cubicBezTo>
                    <a:cubicBezTo>
                      <a:pt x="32458" y="495389"/>
                      <a:pt x="4412" y="324468"/>
                      <a:pt x="708" y="304889"/>
                    </a:cubicBezTo>
                    <a:cubicBezTo>
                      <a:pt x="-2996" y="285310"/>
                      <a:pt x="8645" y="476868"/>
                      <a:pt x="16583" y="431889"/>
                    </a:cubicBezTo>
                    <a:cubicBezTo>
                      <a:pt x="24521" y="386910"/>
                      <a:pt x="43041" y="-6790"/>
                      <a:pt x="45158" y="8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6" name="フリーフォーム 1845">
                <a:extLst>
                  <a:ext uri="{FF2B5EF4-FFF2-40B4-BE49-F238E27FC236}">
                    <a16:creationId xmlns:a16="http://schemas.microsoft.com/office/drawing/2014/main" id="{1D07ED81-3A94-C753-B7D7-C240F9A8F0E3}"/>
                  </a:ext>
                </a:extLst>
              </p:cNvPr>
              <p:cNvSpPr/>
              <p:nvPr/>
            </p:nvSpPr>
            <p:spPr>
              <a:xfrm>
                <a:off x="1119379" y="6164815"/>
                <a:ext cx="20611" cy="661360"/>
              </a:xfrm>
              <a:custGeom>
                <a:avLst/>
                <a:gdLst>
                  <a:gd name="connsiteX0" fmla="*/ 14096 w 20611"/>
                  <a:gd name="connsiteY0" fmla="*/ 4210 h 661360"/>
                  <a:gd name="connsiteX1" fmla="*/ 1396 w 20611"/>
                  <a:gd name="connsiteY1" fmla="*/ 350285 h 661360"/>
                  <a:gd name="connsiteX2" fmla="*/ 1396 w 20611"/>
                  <a:gd name="connsiteY2" fmla="*/ 331235 h 661360"/>
                  <a:gd name="connsiteX3" fmla="*/ 10921 w 20611"/>
                  <a:gd name="connsiteY3" fmla="*/ 645560 h 661360"/>
                  <a:gd name="connsiteX4" fmla="*/ 4571 w 20611"/>
                  <a:gd name="connsiteY4" fmla="*/ 569360 h 661360"/>
                  <a:gd name="connsiteX5" fmla="*/ 20446 w 20611"/>
                  <a:gd name="connsiteY5" fmla="*/ 182010 h 661360"/>
                  <a:gd name="connsiteX6" fmla="*/ 14096 w 20611"/>
                  <a:gd name="connsiteY6" fmla="*/ 4210 h 661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11" h="661360">
                    <a:moveTo>
                      <a:pt x="14096" y="4210"/>
                    </a:moveTo>
                    <a:cubicBezTo>
                      <a:pt x="10921" y="32256"/>
                      <a:pt x="3513" y="295781"/>
                      <a:pt x="1396" y="350285"/>
                    </a:cubicBezTo>
                    <a:cubicBezTo>
                      <a:pt x="-721" y="404789"/>
                      <a:pt x="-191" y="282023"/>
                      <a:pt x="1396" y="331235"/>
                    </a:cubicBezTo>
                    <a:cubicBezTo>
                      <a:pt x="2983" y="380447"/>
                      <a:pt x="10392" y="605873"/>
                      <a:pt x="10921" y="645560"/>
                    </a:cubicBezTo>
                    <a:cubicBezTo>
                      <a:pt x="11450" y="685247"/>
                      <a:pt x="2983" y="646618"/>
                      <a:pt x="4571" y="569360"/>
                    </a:cubicBezTo>
                    <a:cubicBezTo>
                      <a:pt x="6159" y="492102"/>
                      <a:pt x="19388" y="269852"/>
                      <a:pt x="20446" y="182010"/>
                    </a:cubicBezTo>
                    <a:cubicBezTo>
                      <a:pt x="21504" y="94168"/>
                      <a:pt x="17271" y="-23836"/>
                      <a:pt x="14096" y="421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7" name="フリーフォーム 1846">
                <a:extLst>
                  <a:ext uri="{FF2B5EF4-FFF2-40B4-BE49-F238E27FC236}">
                    <a16:creationId xmlns:a16="http://schemas.microsoft.com/office/drawing/2014/main" id="{CB494257-5F48-521B-21E6-25856E3C7B73}"/>
                  </a:ext>
                </a:extLst>
              </p:cNvPr>
              <p:cNvSpPr/>
              <p:nvPr/>
            </p:nvSpPr>
            <p:spPr>
              <a:xfrm>
                <a:off x="1080006" y="6230277"/>
                <a:ext cx="31244" cy="592276"/>
              </a:xfrm>
              <a:custGeom>
                <a:avLst/>
                <a:gdLst>
                  <a:gd name="connsiteX0" fmla="*/ 15369 w 31244"/>
                  <a:gd name="connsiteY0" fmla="*/ 2248 h 592276"/>
                  <a:gd name="connsiteX1" fmla="*/ 2669 w 31244"/>
                  <a:gd name="connsiteY1" fmla="*/ 380073 h 592276"/>
                  <a:gd name="connsiteX2" fmla="*/ 2669 w 31244"/>
                  <a:gd name="connsiteY2" fmla="*/ 589623 h 592276"/>
                  <a:gd name="connsiteX3" fmla="*/ 31244 w 31244"/>
                  <a:gd name="connsiteY3" fmla="*/ 240373 h 592276"/>
                  <a:gd name="connsiteX4" fmla="*/ 15369 w 31244"/>
                  <a:gd name="connsiteY4" fmla="*/ 2248 h 592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244" h="592276">
                    <a:moveTo>
                      <a:pt x="15369" y="2248"/>
                    </a:moveTo>
                    <a:cubicBezTo>
                      <a:pt x="10606" y="25531"/>
                      <a:pt x="4786" y="282177"/>
                      <a:pt x="2669" y="380073"/>
                    </a:cubicBezTo>
                    <a:cubicBezTo>
                      <a:pt x="552" y="477969"/>
                      <a:pt x="-2094" y="612906"/>
                      <a:pt x="2669" y="589623"/>
                    </a:cubicBezTo>
                    <a:cubicBezTo>
                      <a:pt x="7431" y="566340"/>
                      <a:pt x="31244" y="338798"/>
                      <a:pt x="31244" y="240373"/>
                    </a:cubicBezTo>
                    <a:cubicBezTo>
                      <a:pt x="31244" y="141948"/>
                      <a:pt x="20132" y="-21035"/>
                      <a:pt x="15369" y="224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8" name="フリーフォーム 1847">
                <a:extLst>
                  <a:ext uri="{FF2B5EF4-FFF2-40B4-BE49-F238E27FC236}">
                    <a16:creationId xmlns:a16="http://schemas.microsoft.com/office/drawing/2014/main" id="{F5FC38A3-B97B-9107-58CA-7ACAC5DC65C3}"/>
                  </a:ext>
                </a:extLst>
              </p:cNvPr>
              <p:cNvSpPr/>
              <p:nvPr/>
            </p:nvSpPr>
            <p:spPr>
              <a:xfrm>
                <a:off x="1279524" y="6153005"/>
                <a:ext cx="177845" cy="648785"/>
              </a:xfrm>
              <a:custGeom>
                <a:avLst/>
                <a:gdLst>
                  <a:gd name="connsiteX0" fmla="*/ 174626 w 177845"/>
                  <a:gd name="connsiteY0" fmla="*/ 145 h 648785"/>
                  <a:gd name="connsiteX1" fmla="*/ 149226 w 177845"/>
                  <a:gd name="connsiteY1" fmla="*/ 438295 h 648785"/>
                  <a:gd name="connsiteX2" fmla="*/ 177801 w 177845"/>
                  <a:gd name="connsiteY2" fmla="*/ 365270 h 648785"/>
                  <a:gd name="connsiteX3" fmla="*/ 155576 w 177845"/>
                  <a:gd name="connsiteY3" fmla="*/ 603395 h 648785"/>
                  <a:gd name="connsiteX4" fmla="*/ 146051 w 177845"/>
                  <a:gd name="connsiteY4" fmla="*/ 619270 h 648785"/>
                  <a:gd name="connsiteX5" fmla="*/ 1 w 177845"/>
                  <a:gd name="connsiteY5" fmla="*/ 641495 h 648785"/>
                  <a:gd name="connsiteX6" fmla="*/ 149226 w 177845"/>
                  <a:gd name="connsiteY6" fmla="*/ 644670 h 648785"/>
                  <a:gd name="connsiteX7" fmla="*/ 155576 w 177845"/>
                  <a:gd name="connsiteY7" fmla="*/ 587520 h 648785"/>
                  <a:gd name="connsiteX8" fmla="*/ 158751 w 177845"/>
                  <a:gd name="connsiteY8" fmla="*/ 222395 h 648785"/>
                  <a:gd name="connsiteX9" fmla="*/ 168276 w 177845"/>
                  <a:gd name="connsiteY9" fmla="*/ 387495 h 648785"/>
                  <a:gd name="connsiteX10" fmla="*/ 174626 w 177845"/>
                  <a:gd name="connsiteY10" fmla="*/ 145 h 648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7845" h="648785">
                    <a:moveTo>
                      <a:pt x="174626" y="145"/>
                    </a:moveTo>
                    <a:cubicBezTo>
                      <a:pt x="171451" y="8612"/>
                      <a:pt x="148697" y="377441"/>
                      <a:pt x="149226" y="438295"/>
                    </a:cubicBezTo>
                    <a:cubicBezTo>
                      <a:pt x="149755" y="499149"/>
                      <a:pt x="176743" y="337753"/>
                      <a:pt x="177801" y="365270"/>
                    </a:cubicBezTo>
                    <a:cubicBezTo>
                      <a:pt x="178859" y="392787"/>
                      <a:pt x="160868" y="561062"/>
                      <a:pt x="155576" y="603395"/>
                    </a:cubicBezTo>
                    <a:cubicBezTo>
                      <a:pt x="150284" y="645728"/>
                      <a:pt x="171980" y="612920"/>
                      <a:pt x="146051" y="619270"/>
                    </a:cubicBezTo>
                    <a:cubicBezTo>
                      <a:pt x="120122" y="625620"/>
                      <a:pt x="-528" y="637262"/>
                      <a:pt x="1" y="641495"/>
                    </a:cubicBezTo>
                    <a:cubicBezTo>
                      <a:pt x="530" y="645728"/>
                      <a:pt x="123297" y="653666"/>
                      <a:pt x="149226" y="644670"/>
                    </a:cubicBezTo>
                    <a:cubicBezTo>
                      <a:pt x="175155" y="635674"/>
                      <a:pt x="153989" y="657899"/>
                      <a:pt x="155576" y="587520"/>
                    </a:cubicBezTo>
                    <a:cubicBezTo>
                      <a:pt x="157163" y="517141"/>
                      <a:pt x="156634" y="255732"/>
                      <a:pt x="158751" y="222395"/>
                    </a:cubicBezTo>
                    <a:cubicBezTo>
                      <a:pt x="160868" y="189058"/>
                      <a:pt x="161926" y="420303"/>
                      <a:pt x="168276" y="387495"/>
                    </a:cubicBezTo>
                    <a:cubicBezTo>
                      <a:pt x="174626" y="354687"/>
                      <a:pt x="177801" y="-8322"/>
                      <a:pt x="174626" y="14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9" name="フリーフォーム 1848">
                <a:extLst>
                  <a:ext uri="{FF2B5EF4-FFF2-40B4-BE49-F238E27FC236}">
                    <a16:creationId xmlns:a16="http://schemas.microsoft.com/office/drawing/2014/main" id="{C8FEF32F-B062-0173-2444-5C54203B4BE5}"/>
                  </a:ext>
                </a:extLst>
              </p:cNvPr>
              <p:cNvSpPr/>
              <p:nvPr/>
            </p:nvSpPr>
            <p:spPr>
              <a:xfrm>
                <a:off x="-35303" y="6209801"/>
                <a:ext cx="680051" cy="29132"/>
              </a:xfrm>
              <a:custGeom>
                <a:avLst/>
                <a:gdLst>
                  <a:gd name="connsiteX0" fmla="*/ 378 w 680051"/>
                  <a:gd name="connsiteY0" fmla="*/ 10024 h 29132"/>
                  <a:gd name="connsiteX1" fmla="*/ 409953 w 680051"/>
                  <a:gd name="connsiteY1" fmla="*/ 29074 h 29132"/>
                  <a:gd name="connsiteX2" fmla="*/ 330578 w 680051"/>
                  <a:gd name="connsiteY2" fmla="*/ 16374 h 29132"/>
                  <a:gd name="connsiteX3" fmla="*/ 667128 w 680051"/>
                  <a:gd name="connsiteY3" fmla="*/ 29074 h 29132"/>
                  <a:gd name="connsiteX4" fmla="*/ 575053 w 680051"/>
                  <a:gd name="connsiteY4" fmla="*/ 16374 h 29132"/>
                  <a:gd name="connsiteX5" fmla="*/ 244853 w 680051"/>
                  <a:gd name="connsiteY5" fmla="*/ 499 h 29132"/>
                  <a:gd name="connsiteX6" fmla="*/ 333753 w 680051"/>
                  <a:gd name="connsiteY6" fmla="*/ 3674 h 29132"/>
                  <a:gd name="connsiteX7" fmla="*/ 378 w 680051"/>
                  <a:gd name="connsiteY7" fmla="*/ 10024 h 29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0051" h="29132">
                    <a:moveTo>
                      <a:pt x="378" y="10024"/>
                    </a:moveTo>
                    <a:cubicBezTo>
                      <a:pt x="13078" y="14257"/>
                      <a:pt x="354920" y="28016"/>
                      <a:pt x="409953" y="29074"/>
                    </a:cubicBezTo>
                    <a:cubicBezTo>
                      <a:pt x="464986" y="30132"/>
                      <a:pt x="287716" y="16374"/>
                      <a:pt x="330578" y="16374"/>
                    </a:cubicBezTo>
                    <a:cubicBezTo>
                      <a:pt x="373440" y="16374"/>
                      <a:pt x="626382" y="29074"/>
                      <a:pt x="667128" y="29074"/>
                    </a:cubicBezTo>
                    <a:cubicBezTo>
                      <a:pt x="707874" y="29074"/>
                      <a:pt x="645432" y="21136"/>
                      <a:pt x="575053" y="16374"/>
                    </a:cubicBezTo>
                    <a:cubicBezTo>
                      <a:pt x="504674" y="11612"/>
                      <a:pt x="285070" y="2616"/>
                      <a:pt x="244853" y="499"/>
                    </a:cubicBezTo>
                    <a:cubicBezTo>
                      <a:pt x="204636" y="-1618"/>
                      <a:pt x="369207" y="3674"/>
                      <a:pt x="333753" y="3674"/>
                    </a:cubicBezTo>
                    <a:cubicBezTo>
                      <a:pt x="298299" y="3674"/>
                      <a:pt x="-12322" y="5791"/>
                      <a:pt x="378" y="1002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0" name="フリーフォーム 1849">
                <a:extLst>
                  <a:ext uri="{FF2B5EF4-FFF2-40B4-BE49-F238E27FC236}">
                    <a16:creationId xmlns:a16="http://schemas.microsoft.com/office/drawing/2014/main" id="{15B3B6C4-FD6F-4211-CA82-D70493BCC684}"/>
                  </a:ext>
                </a:extLst>
              </p:cNvPr>
              <p:cNvSpPr/>
              <p:nvPr/>
            </p:nvSpPr>
            <p:spPr>
              <a:xfrm>
                <a:off x="-21169" y="6334082"/>
                <a:ext cx="672645" cy="48126"/>
              </a:xfrm>
              <a:custGeom>
                <a:avLst/>
                <a:gdLst>
                  <a:gd name="connsiteX0" fmla="*/ 11644 w 672645"/>
                  <a:gd name="connsiteY0" fmla="*/ 43 h 48126"/>
                  <a:gd name="connsiteX1" fmla="*/ 646644 w 672645"/>
                  <a:gd name="connsiteY1" fmla="*/ 31793 h 48126"/>
                  <a:gd name="connsiteX2" fmla="*/ 395819 w 672645"/>
                  <a:gd name="connsiteY2" fmla="*/ 15918 h 48126"/>
                  <a:gd name="connsiteX3" fmla="*/ 668869 w 672645"/>
                  <a:gd name="connsiteY3" fmla="*/ 47668 h 48126"/>
                  <a:gd name="connsiteX4" fmla="*/ 148169 w 672645"/>
                  <a:gd name="connsiteY4" fmla="*/ 34968 h 48126"/>
                  <a:gd name="connsiteX5" fmla="*/ 427569 w 672645"/>
                  <a:gd name="connsiteY5" fmla="*/ 38143 h 48126"/>
                  <a:gd name="connsiteX6" fmla="*/ 246594 w 672645"/>
                  <a:gd name="connsiteY6" fmla="*/ 25443 h 48126"/>
                  <a:gd name="connsiteX7" fmla="*/ 11644 w 672645"/>
                  <a:gd name="connsiteY7" fmla="*/ 43 h 48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2645" h="48126">
                    <a:moveTo>
                      <a:pt x="11644" y="43"/>
                    </a:moveTo>
                    <a:cubicBezTo>
                      <a:pt x="78319" y="1101"/>
                      <a:pt x="582615" y="29147"/>
                      <a:pt x="646644" y="31793"/>
                    </a:cubicBezTo>
                    <a:cubicBezTo>
                      <a:pt x="710673" y="34439"/>
                      <a:pt x="392115" y="13272"/>
                      <a:pt x="395819" y="15918"/>
                    </a:cubicBezTo>
                    <a:cubicBezTo>
                      <a:pt x="399523" y="18564"/>
                      <a:pt x="710144" y="44493"/>
                      <a:pt x="668869" y="47668"/>
                    </a:cubicBezTo>
                    <a:cubicBezTo>
                      <a:pt x="627594" y="50843"/>
                      <a:pt x="188386" y="36556"/>
                      <a:pt x="148169" y="34968"/>
                    </a:cubicBezTo>
                    <a:cubicBezTo>
                      <a:pt x="107952" y="33380"/>
                      <a:pt x="411165" y="39730"/>
                      <a:pt x="427569" y="38143"/>
                    </a:cubicBezTo>
                    <a:cubicBezTo>
                      <a:pt x="443973" y="36556"/>
                      <a:pt x="309565" y="33380"/>
                      <a:pt x="246594" y="25443"/>
                    </a:cubicBezTo>
                    <a:cubicBezTo>
                      <a:pt x="183623" y="17506"/>
                      <a:pt x="-55031" y="-1015"/>
                      <a:pt x="11644" y="4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1" name="フリーフォーム 1850">
                <a:extLst>
                  <a:ext uri="{FF2B5EF4-FFF2-40B4-BE49-F238E27FC236}">
                    <a16:creationId xmlns:a16="http://schemas.microsoft.com/office/drawing/2014/main" id="{AC77A4CC-5417-D12F-9B69-172393D9CBE5}"/>
                  </a:ext>
                </a:extLst>
              </p:cNvPr>
              <p:cNvSpPr/>
              <p:nvPr/>
            </p:nvSpPr>
            <p:spPr>
              <a:xfrm>
                <a:off x="15875" y="6477000"/>
                <a:ext cx="649130" cy="41430"/>
              </a:xfrm>
              <a:custGeom>
                <a:avLst/>
                <a:gdLst>
                  <a:gd name="connsiteX0" fmla="*/ 0 w 649130"/>
                  <a:gd name="connsiteY0" fmla="*/ 19050 h 41430"/>
                  <a:gd name="connsiteX1" fmla="*/ 425450 w 649130"/>
                  <a:gd name="connsiteY1" fmla="*/ 38100 h 41430"/>
                  <a:gd name="connsiteX2" fmla="*/ 311150 w 649130"/>
                  <a:gd name="connsiteY2" fmla="*/ 22225 h 41430"/>
                  <a:gd name="connsiteX3" fmla="*/ 644525 w 649130"/>
                  <a:gd name="connsiteY3" fmla="*/ 41275 h 41430"/>
                  <a:gd name="connsiteX4" fmla="*/ 514350 w 649130"/>
                  <a:gd name="connsiteY4" fmla="*/ 31750 h 41430"/>
                  <a:gd name="connsiteX5" fmla="*/ 184150 w 649130"/>
                  <a:gd name="connsiteY5" fmla="*/ 0 h 41430"/>
                  <a:gd name="connsiteX6" fmla="*/ 555625 w 649130"/>
                  <a:gd name="connsiteY6" fmla="*/ 28575 h 41430"/>
                  <a:gd name="connsiteX7" fmla="*/ 152400 w 649130"/>
                  <a:gd name="connsiteY7" fmla="*/ 15875 h 41430"/>
                  <a:gd name="connsiteX8" fmla="*/ 0 w 649130"/>
                  <a:gd name="connsiteY8" fmla="*/ 19050 h 4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9130" h="41430">
                    <a:moveTo>
                      <a:pt x="0" y="19050"/>
                    </a:moveTo>
                    <a:lnTo>
                      <a:pt x="425450" y="38100"/>
                    </a:lnTo>
                    <a:cubicBezTo>
                      <a:pt x="477308" y="38629"/>
                      <a:pt x="274638" y="21696"/>
                      <a:pt x="311150" y="22225"/>
                    </a:cubicBezTo>
                    <a:cubicBezTo>
                      <a:pt x="347662" y="22754"/>
                      <a:pt x="610658" y="39688"/>
                      <a:pt x="644525" y="41275"/>
                    </a:cubicBezTo>
                    <a:cubicBezTo>
                      <a:pt x="678392" y="42862"/>
                      <a:pt x="514350" y="31750"/>
                      <a:pt x="514350" y="31750"/>
                    </a:cubicBezTo>
                    <a:lnTo>
                      <a:pt x="184150" y="0"/>
                    </a:lnTo>
                    <a:lnTo>
                      <a:pt x="555625" y="28575"/>
                    </a:lnTo>
                    <a:cubicBezTo>
                      <a:pt x="550333" y="31221"/>
                      <a:pt x="152400" y="15875"/>
                      <a:pt x="152400" y="15875"/>
                    </a:cubicBezTo>
                    <a:lnTo>
                      <a:pt x="0" y="1905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2" name="フリーフォーム 1851">
                <a:extLst>
                  <a:ext uri="{FF2B5EF4-FFF2-40B4-BE49-F238E27FC236}">
                    <a16:creationId xmlns:a16="http://schemas.microsoft.com/office/drawing/2014/main" id="{EFC9E076-AC16-8771-97AD-489BE7667551}"/>
                  </a:ext>
                </a:extLst>
              </p:cNvPr>
              <p:cNvSpPr/>
              <p:nvPr/>
            </p:nvSpPr>
            <p:spPr>
              <a:xfrm>
                <a:off x="-32038" y="6626123"/>
                <a:ext cx="668802" cy="31852"/>
              </a:xfrm>
              <a:custGeom>
                <a:avLst/>
                <a:gdLst>
                  <a:gd name="connsiteX0" fmla="*/ 3463 w 668802"/>
                  <a:gd name="connsiteY0" fmla="*/ 102 h 31852"/>
                  <a:gd name="connsiteX1" fmla="*/ 393988 w 668802"/>
                  <a:gd name="connsiteY1" fmla="*/ 15977 h 31852"/>
                  <a:gd name="connsiteX2" fmla="*/ 292388 w 668802"/>
                  <a:gd name="connsiteY2" fmla="*/ 102 h 31852"/>
                  <a:gd name="connsiteX3" fmla="*/ 660688 w 668802"/>
                  <a:gd name="connsiteY3" fmla="*/ 25502 h 31852"/>
                  <a:gd name="connsiteX4" fmla="*/ 555913 w 668802"/>
                  <a:gd name="connsiteY4" fmla="*/ 25502 h 31852"/>
                  <a:gd name="connsiteX5" fmla="*/ 190788 w 668802"/>
                  <a:gd name="connsiteY5" fmla="*/ 31852 h 31852"/>
                  <a:gd name="connsiteX6" fmla="*/ 305088 w 668802"/>
                  <a:gd name="connsiteY6" fmla="*/ 22327 h 31852"/>
                  <a:gd name="connsiteX7" fmla="*/ 206663 w 668802"/>
                  <a:gd name="connsiteY7" fmla="*/ 22327 h 31852"/>
                  <a:gd name="connsiteX8" fmla="*/ 3463 w 668802"/>
                  <a:gd name="connsiteY8" fmla="*/ 102 h 31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68802" h="31852">
                    <a:moveTo>
                      <a:pt x="3463" y="102"/>
                    </a:moveTo>
                    <a:lnTo>
                      <a:pt x="393988" y="15977"/>
                    </a:lnTo>
                    <a:cubicBezTo>
                      <a:pt x="442142" y="15977"/>
                      <a:pt x="247938" y="-1486"/>
                      <a:pt x="292388" y="102"/>
                    </a:cubicBezTo>
                    <a:cubicBezTo>
                      <a:pt x="336838" y="1690"/>
                      <a:pt x="616767" y="21269"/>
                      <a:pt x="660688" y="25502"/>
                    </a:cubicBezTo>
                    <a:cubicBezTo>
                      <a:pt x="704609" y="29735"/>
                      <a:pt x="555913" y="25502"/>
                      <a:pt x="555913" y="25502"/>
                    </a:cubicBezTo>
                    <a:lnTo>
                      <a:pt x="190788" y="31852"/>
                    </a:lnTo>
                    <a:cubicBezTo>
                      <a:pt x="148984" y="31323"/>
                      <a:pt x="302442" y="23915"/>
                      <a:pt x="305088" y="22327"/>
                    </a:cubicBezTo>
                    <a:cubicBezTo>
                      <a:pt x="307734" y="20740"/>
                      <a:pt x="252171" y="23385"/>
                      <a:pt x="206663" y="22327"/>
                    </a:cubicBezTo>
                    <a:cubicBezTo>
                      <a:pt x="161155" y="21269"/>
                      <a:pt x="-27758" y="1160"/>
                      <a:pt x="3463" y="10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3" name="フリーフォーム 1852">
                <a:extLst>
                  <a:ext uri="{FF2B5EF4-FFF2-40B4-BE49-F238E27FC236}">
                    <a16:creationId xmlns:a16="http://schemas.microsoft.com/office/drawing/2014/main" id="{557E124F-AF7E-3475-2B29-153C15DF7EBE}"/>
                  </a:ext>
                </a:extLst>
              </p:cNvPr>
              <p:cNvSpPr/>
              <p:nvPr/>
            </p:nvSpPr>
            <p:spPr>
              <a:xfrm>
                <a:off x="66624" y="6150757"/>
                <a:ext cx="9607" cy="702930"/>
              </a:xfrm>
              <a:custGeom>
                <a:avLst/>
                <a:gdLst>
                  <a:gd name="connsiteX0" fmla="*/ 9576 w 9607"/>
                  <a:gd name="connsiteY0" fmla="*/ 2393 h 702930"/>
                  <a:gd name="connsiteX1" fmla="*/ 3226 w 9607"/>
                  <a:gd name="connsiteY1" fmla="*/ 304018 h 702930"/>
                  <a:gd name="connsiteX2" fmla="*/ 6401 w 9607"/>
                  <a:gd name="connsiteY2" fmla="*/ 180193 h 702930"/>
                  <a:gd name="connsiteX3" fmla="*/ 51 w 9607"/>
                  <a:gd name="connsiteY3" fmla="*/ 462768 h 702930"/>
                  <a:gd name="connsiteX4" fmla="*/ 3226 w 9607"/>
                  <a:gd name="connsiteY4" fmla="*/ 329418 h 702930"/>
                  <a:gd name="connsiteX5" fmla="*/ 51 w 9607"/>
                  <a:gd name="connsiteY5" fmla="*/ 691368 h 702930"/>
                  <a:gd name="connsiteX6" fmla="*/ 3226 w 9607"/>
                  <a:gd name="connsiteY6" fmla="*/ 573893 h 702930"/>
                  <a:gd name="connsiteX7" fmla="*/ 51 w 9607"/>
                  <a:gd name="connsiteY7" fmla="*/ 183368 h 702930"/>
                  <a:gd name="connsiteX8" fmla="*/ 9576 w 9607"/>
                  <a:gd name="connsiteY8" fmla="*/ 2393 h 702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7" h="702930">
                    <a:moveTo>
                      <a:pt x="9576" y="2393"/>
                    </a:moveTo>
                    <a:cubicBezTo>
                      <a:pt x="10105" y="22501"/>
                      <a:pt x="3755" y="274385"/>
                      <a:pt x="3226" y="304018"/>
                    </a:cubicBezTo>
                    <a:cubicBezTo>
                      <a:pt x="2697" y="333651"/>
                      <a:pt x="6930" y="153735"/>
                      <a:pt x="6401" y="180193"/>
                    </a:cubicBezTo>
                    <a:cubicBezTo>
                      <a:pt x="5872" y="206651"/>
                      <a:pt x="580" y="437897"/>
                      <a:pt x="51" y="462768"/>
                    </a:cubicBezTo>
                    <a:cubicBezTo>
                      <a:pt x="-478" y="487639"/>
                      <a:pt x="3226" y="291318"/>
                      <a:pt x="3226" y="329418"/>
                    </a:cubicBezTo>
                    <a:cubicBezTo>
                      <a:pt x="3226" y="367518"/>
                      <a:pt x="51" y="650622"/>
                      <a:pt x="51" y="691368"/>
                    </a:cubicBezTo>
                    <a:cubicBezTo>
                      <a:pt x="51" y="732114"/>
                      <a:pt x="3226" y="658560"/>
                      <a:pt x="3226" y="573893"/>
                    </a:cubicBezTo>
                    <a:cubicBezTo>
                      <a:pt x="3226" y="489226"/>
                      <a:pt x="-478" y="273855"/>
                      <a:pt x="51" y="183368"/>
                    </a:cubicBezTo>
                    <a:cubicBezTo>
                      <a:pt x="580" y="92881"/>
                      <a:pt x="9047" y="-17715"/>
                      <a:pt x="9576" y="239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4" name="フリーフォーム 1853">
                <a:extLst>
                  <a:ext uri="{FF2B5EF4-FFF2-40B4-BE49-F238E27FC236}">
                    <a16:creationId xmlns:a16="http://schemas.microsoft.com/office/drawing/2014/main" id="{A9127414-FA2C-F502-0CAF-AF975D42C529}"/>
                  </a:ext>
                </a:extLst>
              </p:cNvPr>
              <p:cNvSpPr/>
              <p:nvPr/>
            </p:nvSpPr>
            <p:spPr>
              <a:xfrm>
                <a:off x="-12866" y="6572219"/>
                <a:ext cx="664446" cy="227164"/>
              </a:xfrm>
              <a:custGeom>
                <a:avLst/>
                <a:gdLst>
                  <a:gd name="connsiteX0" fmla="*/ 166 w 664446"/>
                  <a:gd name="connsiteY0" fmla="*/ 193706 h 227164"/>
                  <a:gd name="connsiteX1" fmla="*/ 333541 w 664446"/>
                  <a:gd name="connsiteY1" fmla="*/ 206406 h 227164"/>
                  <a:gd name="connsiteX2" fmla="*/ 641516 w 664446"/>
                  <a:gd name="connsiteY2" fmla="*/ 212756 h 227164"/>
                  <a:gd name="connsiteX3" fmla="*/ 641516 w 664446"/>
                  <a:gd name="connsiteY3" fmla="*/ 31 h 227164"/>
                  <a:gd name="connsiteX4" fmla="*/ 638341 w 664446"/>
                  <a:gd name="connsiteY4" fmla="*/ 196881 h 227164"/>
                  <a:gd name="connsiteX5" fmla="*/ 593891 w 664446"/>
                  <a:gd name="connsiteY5" fmla="*/ 215931 h 227164"/>
                  <a:gd name="connsiteX6" fmla="*/ 111291 w 664446"/>
                  <a:gd name="connsiteY6" fmla="*/ 187356 h 227164"/>
                  <a:gd name="connsiteX7" fmla="*/ 285916 w 664446"/>
                  <a:gd name="connsiteY7" fmla="*/ 187356 h 227164"/>
                  <a:gd name="connsiteX8" fmla="*/ 166 w 664446"/>
                  <a:gd name="connsiteY8" fmla="*/ 193706 h 227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64446" h="227164">
                    <a:moveTo>
                      <a:pt x="166" y="193706"/>
                    </a:moveTo>
                    <a:cubicBezTo>
                      <a:pt x="8104" y="196881"/>
                      <a:pt x="333541" y="206406"/>
                      <a:pt x="333541" y="206406"/>
                    </a:cubicBezTo>
                    <a:cubicBezTo>
                      <a:pt x="440433" y="209581"/>
                      <a:pt x="590187" y="247152"/>
                      <a:pt x="641516" y="212756"/>
                    </a:cubicBezTo>
                    <a:cubicBezTo>
                      <a:pt x="692845" y="178360"/>
                      <a:pt x="642045" y="2677"/>
                      <a:pt x="641516" y="31"/>
                    </a:cubicBezTo>
                    <a:cubicBezTo>
                      <a:pt x="640987" y="-2615"/>
                      <a:pt x="646279" y="160898"/>
                      <a:pt x="638341" y="196881"/>
                    </a:cubicBezTo>
                    <a:cubicBezTo>
                      <a:pt x="630404" y="232864"/>
                      <a:pt x="681733" y="217519"/>
                      <a:pt x="593891" y="215931"/>
                    </a:cubicBezTo>
                    <a:cubicBezTo>
                      <a:pt x="506049" y="214344"/>
                      <a:pt x="162620" y="192118"/>
                      <a:pt x="111291" y="187356"/>
                    </a:cubicBezTo>
                    <a:cubicBezTo>
                      <a:pt x="59962" y="182594"/>
                      <a:pt x="300733" y="184710"/>
                      <a:pt x="285916" y="187356"/>
                    </a:cubicBezTo>
                    <a:cubicBezTo>
                      <a:pt x="271099" y="190002"/>
                      <a:pt x="-7772" y="190531"/>
                      <a:pt x="166" y="19370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5" name="フリーフォーム 1854">
                <a:extLst>
                  <a:ext uri="{FF2B5EF4-FFF2-40B4-BE49-F238E27FC236}">
                    <a16:creationId xmlns:a16="http://schemas.microsoft.com/office/drawing/2014/main" id="{75115F85-9277-C5BD-B2CA-9C15A8B4E887}"/>
                  </a:ext>
                </a:extLst>
              </p:cNvPr>
              <p:cNvSpPr/>
              <p:nvPr/>
            </p:nvSpPr>
            <p:spPr>
              <a:xfrm>
                <a:off x="83251" y="6090205"/>
                <a:ext cx="34520" cy="719239"/>
              </a:xfrm>
              <a:custGeom>
                <a:avLst/>
                <a:gdLst>
                  <a:gd name="connsiteX0" fmla="*/ 18349 w 34520"/>
                  <a:gd name="connsiteY0" fmla="*/ 2620 h 719239"/>
                  <a:gd name="connsiteX1" fmla="*/ 18349 w 34520"/>
                  <a:gd name="connsiteY1" fmla="*/ 345520 h 719239"/>
                  <a:gd name="connsiteX2" fmla="*/ 34224 w 34520"/>
                  <a:gd name="connsiteY2" fmla="*/ 294720 h 719239"/>
                  <a:gd name="connsiteX3" fmla="*/ 2474 w 34520"/>
                  <a:gd name="connsiteY3" fmla="*/ 520145 h 719239"/>
                  <a:gd name="connsiteX4" fmla="*/ 2474 w 34520"/>
                  <a:gd name="connsiteY4" fmla="*/ 716995 h 719239"/>
                  <a:gd name="connsiteX5" fmla="*/ 5649 w 34520"/>
                  <a:gd name="connsiteY5" fmla="*/ 599520 h 719239"/>
                  <a:gd name="connsiteX6" fmla="*/ 5649 w 34520"/>
                  <a:gd name="connsiteY6" fmla="*/ 208995 h 719239"/>
                  <a:gd name="connsiteX7" fmla="*/ 18349 w 34520"/>
                  <a:gd name="connsiteY7" fmla="*/ 2620 h 71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520" h="719239">
                    <a:moveTo>
                      <a:pt x="18349" y="2620"/>
                    </a:moveTo>
                    <a:cubicBezTo>
                      <a:pt x="20466" y="25374"/>
                      <a:pt x="15703" y="296837"/>
                      <a:pt x="18349" y="345520"/>
                    </a:cubicBezTo>
                    <a:cubicBezTo>
                      <a:pt x="20995" y="394203"/>
                      <a:pt x="36870" y="265616"/>
                      <a:pt x="34224" y="294720"/>
                    </a:cubicBezTo>
                    <a:cubicBezTo>
                      <a:pt x="31578" y="323824"/>
                      <a:pt x="7766" y="449766"/>
                      <a:pt x="2474" y="520145"/>
                    </a:cubicBezTo>
                    <a:cubicBezTo>
                      <a:pt x="-2818" y="590524"/>
                      <a:pt x="1945" y="703766"/>
                      <a:pt x="2474" y="716995"/>
                    </a:cubicBezTo>
                    <a:cubicBezTo>
                      <a:pt x="3003" y="730224"/>
                      <a:pt x="5120" y="684187"/>
                      <a:pt x="5649" y="599520"/>
                    </a:cubicBezTo>
                    <a:cubicBezTo>
                      <a:pt x="6178" y="514853"/>
                      <a:pt x="357" y="307949"/>
                      <a:pt x="5649" y="208995"/>
                    </a:cubicBezTo>
                    <a:cubicBezTo>
                      <a:pt x="10941" y="110041"/>
                      <a:pt x="16232" y="-20134"/>
                      <a:pt x="18349" y="262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6" name="フリーフォーム 1855">
                <a:extLst>
                  <a:ext uri="{FF2B5EF4-FFF2-40B4-BE49-F238E27FC236}">
                    <a16:creationId xmlns:a16="http://schemas.microsoft.com/office/drawing/2014/main" id="{00B5003C-DA42-BAB9-F52A-E7C4267865AF}"/>
                  </a:ext>
                </a:extLst>
              </p:cNvPr>
              <p:cNvSpPr/>
              <p:nvPr/>
            </p:nvSpPr>
            <p:spPr>
              <a:xfrm>
                <a:off x="161483" y="6124651"/>
                <a:ext cx="35518" cy="682424"/>
              </a:xfrm>
              <a:custGeom>
                <a:avLst/>
                <a:gdLst>
                  <a:gd name="connsiteX0" fmla="*/ 29017 w 35518"/>
                  <a:gd name="connsiteY0" fmla="*/ 3099 h 682424"/>
                  <a:gd name="connsiteX1" fmla="*/ 13142 w 35518"/>
                  <a:gd name="connsiteY1" fmla="*/ 336474 h 682424"/>
                  <a:gd name="connsiteX2" fmla="*/ 13142 w 35518"/>
                  <a:gd name="connsiteY2" fmla="*/ 384099 h 682424"/>
                  <a:gd name="connsiteX3" fmla="*/ 35367 w 35518"/>
                  <a:gd name="connsiteY3" fmla="*/ 301549 h 682424"/>
                  <a:gd name="connsiteX4" fmla="*/ 442 w 35518"/>
                  <a:gd name="connsiteY4" fmla="*/ 669849 h 682424"/>
                  <a:gd name="connsiteX5" fmla="*/ 16317 w 35518"/>
                  <a:gd name="connsiteY5" fmla="*/ 558724 h 682424"/>
                  <a:gd name="connsiteX6" fmla="*/ 25842 w 35518"/>
                  <a:gd name="connsiteY6" fmla="*/ 190424 h 682424"/>
                  <a:gd name="connsiteX7" fmla="*/ 29017 w 35518"/>
                  <a:gd name="connsiteY7" fmla="*/ 3099 h 682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518" h="682424">
                    <a:moveTo>
                      <a:pt x="29017" y="3099"/>
                    </a:moveTo>
                    <a:cubicBezTo>
                      <a:pt x="26900" y="27441"/>
                      <a:pt x="15788" y="272974"/>
                      <a:pt x="13142" y="336474"/>
                    </a:cubicBezTo>
                    <a:cubicBezTo>
                      <a:pt x="10496" y="399974"/>
                      <a:pt x="9438" y="389920"/>
                      <a:pt x="13142" y="384099"/>
                    </a:cubicBezTo>
                    <a:cubicBezTo>
                      <a:pt x="16846" y="378278"/>
                      <a:pt x="37484" y="253924"/>
                      <a:pt x="35367" y="301549"/>
                    </a:cubicBezTo>
                    <a:cubicBezTo>
                      <a:pt x="33250" y="349174"/>
                      <a:pt x="3617" y="626987"/>
                      <a:pt x="442" y="669849"/>
                    </a:cubicBezTo>
                    <a:cubicBezTo>
                      <a:pt x="-2733" y="712711"/>
                      <a:pt x="12084" y="638628"/>
                      <a:pt x="16317" y="558724"/>
                    </a:cubicBezTo>
                    <a:cubicBezTo>
                      <a:pt x="20550" y="478820"/>
                      <a:pt x="23196" y="277736"/>
                      <a:pt x="25842" y="190424"/>
                    </a:cubicBezTo>
                    <a:cubicBezTo>
                      <a:pt x="28488" y="103112"/>
                      <a:pt x="31134" y="-21243"/>
                      <a:pt x="29017" y="309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7" name="フリーフォーム 1856">
                <a:extLst>
                  <a:ext uri="{FF2B5EF4-FFF2-40B4-BE49-F238E27FC236}">
                    <a16:creationId xmlns:a16="http://schemas.microsoft.com/office/drawing/2014/main" id="{44F02135-C632-C2B6-8E83-6E87394F8FFB}"/>
                  </a:ext>
                </a:extLst>
              </p:cNvPr>
              <p:cNvSpPr/>
              <p:nvPr/>
            </p:nvSpPr>
            <p:spPr>
              <a:xfrm>
                <a:off x="161467" y="6110932"/>
                <a:ext cx="32215" cy="694687"/>
              </a:xfrm>
              <a:custGeom>
                <a:avLst/>
                <a:gdLst>
                  <a:gd name="connsiteX0" fmla="*/ 13158 w 32215"/>
                  <a:gd name="connsiteY0" fmla="*/ 943 h 694687"/>
                  <a:gd name="connsiteX1" fmla="*/ 458 w 32215"/>
                  <a:gd name="connsiteY1" fmla="*/ 369243 h 694687"/>
                  <a:gd name="connsiteX2" fmla="*/ 32208 w 32215"/>
                  <a:gd name="connsiteY2" fmla="*/ 280343 h 694687"/>
                  <a:gd name="connsiteX3" fmla="*/ 3633 w 32215"/>
                  <a:gd name="connsiteY3" fmla="*/ 458143 h 694687"/>
                  <a:gd name="connsiteX4" fmla="*/ 13158 w 32215"/>
                  <a:gd name="connsiteY4" fmla="*/ 686743 h 694687"/>
                  <a:gd name="connsiteX5" fmla="*/ 13158 w 32215"/>
                  <a:gd name="connsiteY5" fmla="*/ 607368 h 694687"/>
                  <a:gd name="connsiteX6" fmla="*/ 9983 w 32215"/>
                  <a:gd name="connsiteY6" fmla="*/ 273993 h 694687"/>
                  <a:gd name="connsiteX7" fmla="*/ 13158 w 32215"/>
                  <a:gd name="connsiteY7" fmla="*/ 943 h 69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215" h="694687">
                    <a:moveTo>
                      <a:pt x="13158" y="943"/>
                    </a:moveTo>
                    <a:cubicBezTo>
                      <a:pt x="11570" y="16818"/>
                      <a:pt x="-2717" y="322676"/>
                      <a:pt x="458" y="369243"/>
                    </a:cubicBezTo>
                    <a:cubicBezTo>
                      <a:pt x="3633" y="415810"/>
                      <a:pt x="31679" y="265526"/>
                      <a:pt x="32208" y="280343"/>
                    </a:cubicBezTo>
                    <a:cubicBezTo>
                      <a:pt x="32737" y="295160"/>
                      <a:pt x="6808" y="390410"/>
                      <a:pt x="3633" y="458143"/>
                    </a:cubicBezTo>
                    <a:cubicBezTo>
                      <a:pt x="458" y="525876"/>
                      <a:pt x="11570" y="661872"/>
                      <a:pt x="13158" y="686743"/>
                    </a:cubicBezTo>
                    <a:cubicBezTo>
                      <a:pt x="14746" y="711614"/>
                      <a:pt x="13687" y="676160"/>
                      <a:pt x="13158" y="607368"/>
                    </a:cubicBezTo>
                    <a:cubicBezTo>
                      <a:pt x="12629" y="538576"/>
                      <a:pt x="6808" y="374535"/>
                      <a:pt x="9983" y="273993"/>
                    </a:cubicBezTo>
                    <a:cubicBezTo>
                      <a:pt x="13158" y="173451"/>
                      <a:pt x="14746" y="-14932"/>
                      <a:pt x="13158" y="94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8" name="フリーフォーム 1857">
                <a:extLst>
                  <a:ext uri="{FF2B5EF4-FFF2-40B4-BE49-F238E27FC236}">
                    <a16:creationId xmlns:a16="http://schemas.microsoft.com/office/drawing/2014/main" id="{F3391840-8478-5203-3592-09364CA1A1E4}"/>
                  </a:ext>
                </a:extLst>
              </p:cNvPr>
              <p:cNvSpPr/>
              <p:nvPr/>
            </p:nvSpPr>
            <p:spPr>
              <a:xfrm>
                <a:off x="238109" y="6114500"/>
                <a:ext cx="25621" cy="685012"/>
              </a:xfrm>
              <a:custGeom>
                <a:avLst/>
                <a:gdLst>
                  <a:gd name="connsiteX0" fmla="*/ 19066 w 25621"/>
                  <a:gd name="connsiteY0" fmla="*/ 13250 h 685012"/>
                  <a:gd name="connsiteX1" fmla="*/ 16 w 25621"/>
                  <a:gd name="connsiteY1" fmla="*/ 657775 h 685012"/>
                  <a:gd name="connsiteX2" fmla="*/ 15891 w 25621"/>
                  <a:gd name="connsiteY2" fmla="*/ 533950 h 685012"/>
                  <a:gd name="connsiteX3" fmla="*/ 25416 w 25621"/>
                  <a:gd name="connsiteY3" fmla="*/ 248200 h 685012"/>
                  <a:gd name="connsiteX4" fmla="*/ 19066 w 25621"/>
                  <a:gd name="connsiteY4" fmla="*/ 13250 h 685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21" h="685012">
                    <a:moveTo>
                      <a:pt x="19066" y="13250"/>
                    </a:moveTo>
                    <a:cubicBezTo>
                      <a:pt x="14833" y="81512"/>
                      <a:pt x="545" y="570992"/>
                      <a:pt x="16" y="657775"/>
                    </a:cubicBezTo>
                    <a:cubicBezTo>
                      <a:pt x="-513" y="744558"/>
                      <a:pt x="11658" y="602212"/>
                      <a:pt x="15891" y="533950"/>
                    </a:cubicBezTo>
                    <a:cubicBezTo>
                      <a:pt x="20124" y="465688"/>
                      <a:pt x="24358" y="338158"/>
                      <a:pt x="25416" y="248200"/>
                    </a:cubicBezTo>
                    <a:cubicBezTo>
                      <a:pt x="26474" y="158242"/>
                      <a:pt x="23299" y="-55012"/>
                      <a:pt x="19066" y="1325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9" name="フリーフォーム 1858">
                <a:extLst>
                  <a:ext uri="{FF2B5EF4-FFF2-40B4-BE49-F238E27FC236}">
                    <a16:creationId xmlns:a16="http://schemas.microsoft.com/office/drawing/2014/main" id="{FDC6CE23-58DB-5A97-BCCE-0092AD77BA99}"/>
                  </a:ext>
                </a:extLst>
              </p:cNvPr>
              <p:cNvSpPr/>
              <p:nvPr/>
            </p:nvSpPr>
            <p:spPr>
              <a:xfrm>
                <a:off x="270799" y="6107593"/>
                <a:ext cx="34568" cy="738913"/>
              </a:xfrm>
              <a:custGeom>
                <a:avLst/>
                <a:gdLst>
                  <a:gd name="connsiteX0" fmla="*/ 30826 w 34568"/>
                  <a:gd name="connsiteY0" fmla="*/ 13807 h 738913"/>
                  <a:gd name="connsiteX1" fmla="*/ 2251 w 34568"/>
                  <a:gd name="connsiteY1" fmla="*/ 477357 h 738913"/>
                  <a:gd name="connsiteX2" fmla="*/ 5426 w 34568"/>
                  <a:gd name="connsiteY2" fmla="*/ 737707 h 738913"/>
                  <a:gd name="connsiteX3" fmla="*/ 34001 w 34568"/>
                  <a:gd name="connsiteY3" fmla="*/ 556732 h 738913"/>
                  <a:gd name="connsiteX4" fmla="*/ 24476 w 34568"/>
                  <a:gd name="connsiteY4" fmla="*/ 159857 h 738913"/>
                  <a:gd name="connsiteX5" fmla="*/ 30826 w 34568"/>
                  <a:gd name="connsiteY5" fmla="*/ 13807 h 738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568" h="738913">
                    <a:moveTo>
                      <a:pt x="30826" y="13807"/>
                    </a:moveTo>
                    <a:cubicBezTo>
                      <a:pt x="27122" y="66724"/>
                      <a:pt x="6484" y="356707"/>
                      <a:pt x="2251" y="477357"/>
                    </a:cubicBezTo>
                    <a:cubicBezTo>
                      <a:pt x="-1982" y="598007"/>
                      <a:pt x="134" y="724478"/>
                      <a:pt x="5426" y="737707"/>
                    </a:cubicBezTo>
                    <a:cubicBezTo>
                      <a:pt x="10718" y="750936"/>
                      <a:pt x="30826" y="653040"/>
                      <a:pt x="34001" y="556732"/>
                    </a:cubicBezTo>
                    <a:cubicBezTo>
                      <a:pt x="37176" y="460424"/>
                      <a:pt x="26063" y="248757"/>
                      <a:pt x="24476" y="159857"/>
                    </a:cubicBezTo>
                    <a:cubicBezTo>
                      <a:pt x="22889" y="70957"/>
                      <a:pt x="34530" y="-39110"/>
                      <a:pt x="30826" y="1380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0" name="フリーフォーム 1859">
                <a:extLst>
                  <a:ext uri="{FF2B5EF4-FFF2-40B4-BE49-F238E27FC236}">
                    <a16:creationId xmlns:a16="http://schemas.microsoft.com/office/drawing/2014/main" id="{391D13F6-35AF-50D4-0883-2A75F7B4544F}"/>
                  </a:ext>
                </a:extLst>
              </p:cNvPr>
              <p:cNvSpPr/>
              <p:nvPr/>
            </p:nvSpPr>
            <p:spPr>
              <a:xfrm>
                <a:off x="346660" y="6141953"/>
                <a:ext cx="50231" cy="711156"/>
              </a:xfrm>
              <a:custGeom>
                <a:avLst/>
                <a:gdLst>
                  <a:gd name="connsiteX0" fmla="*/ 50215 w 50231"/>
                  <a:gd name="connsiteY0" fmla="*/ 1672 h 711156"/>
                  <a:gd name="connsiteX1" fmla="*/ 31165 w 50231"/>
                  <a:gd name="connsiteY1" fmla="*/ 414422 h 711156"/>
                  <a:gd name="connsiteX2" fmla="*/ 5765 w 50231"/>
                  <a:gd name="connsiteY2" fmla="*/ 709697 h 711156"/>
                  <a:gd name="connsiteX3" fmla="*/ 2590 w 50231"/>
                  <a:gd name="connsiteY3" fmla="*/ 512847 h 711156"/>
                  <a:gd name="connsiteX4" fmla="*/ 37515 w 50231"/>
                  <a:gd name="connsiteY4" fmla="*/ 182647 h 711156"/>
                  <a:gd name="connsiteX5" fmla="*/ 27990 w 50231"/>
                  <a:gd name="connsiteY5" fmla="*/ 265197 h 711156"/>
                  <a:gd name="connsiteX6" fmla="*/ 50215 w 50231"/>
                  <a:gd name="connsiteY6" fmla="*/ 1672 h 71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231" h="711156">
                    <a:moveTo>
                      <a:pt x="50215" y="1672"/>
                    </a:moveTo>
                    <a:cubicBezTo>
                      <a:pt x="50744" y="26543"/>
                      <a:pt x="38573" y="296418"/>
                      <a:pt x="31165" y="414422"/>
                    </a:cubicBezTo>
                    <a:cubicBezTo>
                      <a:pt x="23757" y="532426"/>
                      <a:pt x="10528" y="693293"/>
                      <a:pt x="5765" y="709697"/>
                    </a:cubicBezTo>
                    <a:cubicBezTo>
                      <a:pt x="1002" y="726101"/>
                      <a:pt x="-2702" y="600689"/>
                      <a:pt x="2590" y="512847"/>
                    </a:cubicBezTo>
                    <a:cubicBezTo>
                      <a:pt x="7882" y="425005"/>
                      <a:pt x="33282" y="223922"/>
                      <a:pt x="37515" y="182647"/>
                    </a:cubicBezTo>
                    <a:cubicBezTo>
                      <a:pt x="41748" y="141372"/>
                      <a:pt x="27990" y="293243"/>
                      <a:pt x="27990" y="265197"/>
                    </a:cubicBezTo>
                    <a:cubicBezTo>
                      <a:pt x="27990" y="237151"/>
                      <a:pt x="49686" y="-23199"/>
                      <a:pt x="50215" y="167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1" name="フリーフォーム 1860">
                <a:extLst>
                  <a:ext uri="{FF2B5EF4-FFF2-40B4-BE49-F238E27FC236}">
                    <a16:creationId xmlns:a16="http://schemas.microsoft.com/office/drawing/2014/main" id="{6CD884BF-15E5-B1E3-A481-12F0F1D2297C}"/>
                  </a:ext>
                </a:extLst>
              </p:cNvPr>
              <p:cNvSpPr/>
              <p:nvPr/>
            </p:nvSpPr>
            <p:spPr>
              <a:xfrm>
                <a:off x="472135" y="6175375"/>
                <a:ext cx="4755" cy="654720"/>
              </a:xfrm>
              <a:custGeom>
                <a:avLst/>
                <a:gdLst>
                  <a:gd name="connsiteX0" fmla="*/ 940 w 4755"/>
                  <a:gd name="connsiteY0" fmla="*/ 0 h 654720"/>
                  <a:gd name="connsiteX1" fmla="*/ 940 w 4755"/>
                  <a:gd name="connsiteY1" fmla="*/ 390525 h 654720"/>
                  <a:gd name="connsiteX2" fmla="*/ 940 w 4755"/>
                  <a:gd name="connsiteY2" fmla="*/ 288925 h 654720"/>
                  <a:gd name="connsiteX3" fmla="*/ 940 w 4755"/>
                  <a:gd name="connsiteY3" fmla="*/ 650875 h 654720"/>
                  <a:gd name="connsiteX4" fmla="*/ 940 w 4755"/>
                  <a:gd name="connsiteY4" fmla="*/ 0 h 654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5" h="654720">
                    <a:moveTo>
                      <a:pt x="940" y="0"/>
                    </a:moveTo>
                    <a:lnTo>
                      <a:pt x="940" y="390525"/>
                    </a:lnTo>
                    <a:lnTo>
                      <a:pt x="940" y="288925"/>
                    </a:lnTo>
                    <a:cubicBezTo>
                      <a:pt x="940" y="332317"/>
                      <a:pt x="-1177" y="695854"/>
                      <a:pt x="940" y="650875"/>
                    </a:cubicBezTo>
                    <a:cubicBezTo>
                      <a:pt x="3057" y="605896"/>
                      <a:pt x="8348" y="312473"/>
                      <a:pt x="940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2" name="フリーフォーム 1861">
                <a:extLst>
                  <a:ext uri="{FF2B5EF4-FFF2-40B4-BE49-F238E27FC236}">
                    <a16:creationId xmlns:a16="http://schemas.microsoft.com/office/drawing/2014/main" id="{1F6E8FCC-4D4B-8B93-D36C-1900B47D9FFA}"/>
                  </a:ext>
                </a:extLst>
              </p:cNvPr>
              <p:cNvSpPr/>
              <p:nvPr/>
            </p:nvSpPr>
            <p:spPr>
              <a:xfrm>
                <a:off x="449628" y="6149880"/>
                <a:ext cx="14991" cy="645317"/>
              </a:xfrm>
              <a:custGeom>
                <a:avLst/>
                <a:gdLst>
                  <a:gd name="connsiteX0" fmla="*/ 13922 w 14991"/>
                  <a:gd name="connsiteY0" fmla="*/ 95 h 645317"/>
                  <a:gd name="connsiteX1" fmla="*/ 1222 w 14991"/>
                  <a:gd name="connsiteY1" fmla="*/ 181070 h 645317"/>
                  <a:gd name="connsiteX2" fmla="*/ 1222 w 14991"/>
                  <a:gd name="connsiteY2" fmla="*/ 492220 h 645317"/>
                  <a:gd name="connsiteX3" fmla="*/ 7572 w 14991"/>
                  <a:gd name="connsiteY3" fmla="*/ 441420 h 645317"/>
                  <a:gd name="connsiteX4" fmla="*/ 7572 w 14991"/>
                  <a:gd name="connsiteY4" fmla="*/ 638270 h 645317"/>
                  <a:gd name="connsiteX5" fmla="*/ 10747 w 14991"/>
                  <a:gd name="connsiteY5" fmla="*/ 558895 h 645317"/>
                  <a:gd name="connsiteX6" fmla="*/ 13922 w 14991"/>
                  <a:gd name="connsiteY6" fmla="*/ 162020 h 645317"/>
                  <a:gd name="connsiteX7" fmla="*/ 13922 w 14991"/>
                  <a:gd name="connsiteY7" fmla="*/ 95 h 64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91" h="645317">
                    <a:moveTo>
                      <a:pt x="13922" y="95"/>
                    </a:moveTo>
                    <a:cubicBezTo>
                      <a:pt x="11805" y="3270"/>
                      <a:pt x="3339" y="99049"/>
                      <a:pt x="1222" y="181070"/>
                    </a:cubicBezTo>
                    <a:cubicBezTo>
                      <a:pt x="-895" y="263091"/>
                      <a:pt x="164" y="448828"/>
                      <a:pt x="1222" y="492220"/>
                    </a:cubicBezTo>
                    <a:cubicBezTo>
                      <a:pt x="2280" y="535612"/>
                      <a:pt x="6514" y="417078"/>
                      <a:pt x="7572" y="441420"/>
                    </a:cubicBezTo>
                    <a:cubicBezTo>
                      <a:pt x="8630" y="465762"/>
                      <a:pt x="7043" y="618691"/>
                      <a:pt x="7572" y="638270"/>
                    </a:cubicBezTo>
                    <a:cubicBezTo>
                      <a:pt x="8101" y="657849"/>
                      <a:pt x="9689" y="638270"/>
                      <a:pt x="10747" y="558895"/>
                    </a:cubicBezTo>
                    <a:cubicBezTo>
                      <a:pt x="11805" y="479520"/>
                      <a:pt x="13393" y="250920"/>
                      <a:pt x="13922" y="162020"/>
                    </a:cubicBezTo>
                    <a:cubicBezTo>
                      <a:pt x="14451" y="73120"/>
                      <a:pt x="16039" y="-3080"/>
                      <a:pt x="13922" y="9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3" name="フリーフォーム 1862">
                <a:extLst>
                  <a:ext uri="{FF2B5EF4-FFF2-40B4-BE49-F238E27FC236}">
                    <a16:creationId xmlns:a16="http://schemas.microsoft.com/office/drawing/2014/main" id="{B4FBD1C2-B531-AA65-951B-89E4733A8B3D}"/>
                  </a:ext>
                </a:extLst>
              </p:cNvPr>
              <p:cNvSpPr/>
              <p:nvPr/>
            </p:nvSpPr>
            <p:spPr>
              <a:xfrm>
                <a:off x="530885" y="6136792"/>
                <a:ext cx="46984" cy="667000"/>
              </a:xfrm>
              <a:custGeom>
                <a:avLst/>
                <a:gdLst>
                  <a:gd name="connsiteX0" fmla="*/ 2515 w 46984"/>
                  <a:gd name="connsiteY0" fmla="*/ 483 h 667000"/>
                  <a:gd name="connsiteX1" fmla="*/ 2515 w 46984"/>
                  <a:gd name="connsiteY1" fmla="*/ 276708 h 667000"/>
                  <a:gd name="connsiteX2" fmla="*/ 12040 w 46984"/>
                  <a:gd name="connsiteY2" fmla="*/ 229083 h 667000"/>
                  <a:gd name="connsiteX3" fmla="*/ 12040 w 46984"/>
                  <a:gd name="connsiteY3" fmla="*/ 657708 h 667000"/>
                  <a:gd name="connsiteX4" fmla="*/ 31090 w 46984"/>
                  <a:gd name="connsiteY4" fmla="*/ 489433 h 667000"/>
                  <a:gd name="connsiteX5" fmla="*/ 46965 w 46984"/>
                  <a:gd name="connsiteY5" fmla="*/ 92558 h 667000"/>
                  <a:gd name="connsiteX6" fmla="*/ 27915 w 46984"/>
                  <a:gd name="connsiteY6" fmla="*/ 311633 h 667000"/>
                  <a:gd name="connsiteX7" fmla="*/ 5690 w 46984"/>
                  <a:gd name="connsiteY7" fmla="*/ 606908 h 667000"/>
                  <a:gd name="connsiteX8" fmla="*/ 31090 w 46984"/>
                  <a:gd name="connsiteY8" fmla="*/ 219558 h 667000"/>
                  <a:gd name="connsiteX9" fmla="*/ 2515 w 46984"/>
                  <a:gd name="connsiteY9" fmla="*/ 483 h 66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984" h="667000">
                    <a:moveTo>
                      <a:pt x="2515" y="483"/>
                    </a:moveTo>
                    <a:cubicBezTo>
                      <a:pt x="-2248" y="10008"/>
                      <a:pt x="927" y="238608"/>
                      <a:pt x="2515" y="276708"/>
                    </a:cubicBezTo>
                    <a:cubicBezTo>
                      <a:pt x="4103" y="314808"/>
                      <a:pt x="10453" y="165583"/>
                      <a:pt x="12040" y="229083"/>
                    </a:cubicBezTo>
                    <a:cubicBezTo>
                      <a:pt x="13627" y="292583"/>
                      <a:pt x="8865" y="614316"/>
                      <a:pt x="12040" y="657708"/>
                    </a:cubicBezTo>
                    <a:cubicBezTo>
                      <a:pt x="15215" y="701100"/>
                      <a:pt x="25269" y="583625"/>
                      <a:pt x="31090" y="489433"/>
                    </a:cubicBezTo>
                    <a:cubicBezTo>
                      <a:pt x="36911" y="395241"/>
                      <a:pt x="47494" y="122191"/>
                      <a:pt x="46965" y="92558"/>
                    </a:cubicBezTo>
                    <a:cubicBezTo>
                      <a:pt x="46436" y="62925"/>
                      <a:pt x="34794" y="225908"/>
                      <a:pt x="27915" y="311633"/>
                    </a:cubicBezTo>
                    <a:cubicBezTo>
                      <a:pt x="21036" y="397358"/>
                      <a:pt x="5161" y="622254"/>
                      <a:pt x="5690" y="606908"/>
                    </a:cubicBezTo>
                    <a:cubicBezTo>
                      <a:pt x="6219" y="591562"/>
                      <a:pt x="26857" y="314808"/>
                      <a:pt x="31090" y="219558"/>
                    </a:cubicBezTo>
                    <a:cubicBezTo>
                      <a:pt x="35323" y="124308"/>
                      <a:pt x="7278" y="-9042"/>
                      <a:pt x="2515" y="48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4" name="フリーフォーム 1863">
                <a:extLst>
                  <a:ext uri="{FF2B5EF4-FFF2-40B4-BE49-F238E27FC236}">
                    <a16:creationId xmlns:a16="http://schemas.microsoft.com/office/drawing/2014/main" id="{EEC11EC0-A251-474F-4624-EFA20FF62281}"/>
                  </a:ext>
                </a:extLst>
              </p:cNvPr>
              <p:cNvSpPr/>
              <p:nvPr/>
            </p:nvSpPr>
            <p:spPr>
              <a:xfrm>
                <a:off x="1186601" y="6241929"/>
                <a:ext cx="45531" cy="577302"/>
              </a:xfrm>
              <a:custGeom>
                <a:avLst/>
                <a:gdLst>
                  <a:gd name="connsiteX0" fmla="*/ 45299 w 45531"/>
                  <a:gd name="connsiteY0" fmla="*/ 121 h 577302"/>
                  <a:gd name="connsiteX1" fmla="*/ 19899 w 45531"/>
                  <a:gd name="connsiteY1" fmla="*/ 374771 h 577302"/>
                  <a:gd name="connsiteX2" fmla="*/ 849 w 45531"/>
                  <a:gd name="connsiteY2" fmla="*/ 568446 h 577302"/>
                  <a:gd name="connsiteX3" fmla="*/ 4024 w 45531"/>
                  <a:gd name="connsiteY3" fmla="*/ 495421 h 577302"/>
                  <a:gd name="connsiteX4" fmla="*/ 10374 w 45531"/>
                  <a:gd name="connsiteY4" fmla="*/ 69971 h 577302"/>
                  <a:gd name="connsiteX5" fmla="*/ 4024 w 45531"/>
                  <a:gd name="connsiteY5" fmla="*/ 416046 h 577302"/>
                  <a:gd name="connsiteX6" fmla="*/ 45299 w 45531"/>
                  <a:gd name="connsiteY6" fmla="*/ 121 h 577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31" h="577302">
                    <a:moveTo>
                      <a:pt x="45299" y="121"/>
                    </a:moveTo>
                    <a:cubicBezTo>
                      <a:pt x="47945" y="-6758"/>
                      <a:pt x="27307" y="280050"/>
                      <a:pt x="19899" y="374771"/>
                    </a:cubicBezTo>
                    <a:cubicBezTo>
                      <a:pt x="12491" y="469492"/>
                      <a:pt x="3495" y="548338"/>
                      <a:pt x="849" y="568446"/>
                    </a:cubicBezTo>
                    <a:cubicBezTo>
                      <a:pt x="-1797" y="588554"/>
                      <a:pt x="2437" y="578500"/>
                      <a:pt x="4024" y="495421"/>
                    </a:cubicBezTo>
                    <a:cubicBezTo>
                      <a:pt x="5611" y="412342"/>
                      <a:pt x="10374" y="83200"/>
                      <a:pt x="10374" y="69971"/>
                    </a:cubicBezTo>
                    <a:cubicBezTo>
                      <a:pt x="10374" y="56742"/>
                      <a:pt x="-1268" y="423983"/>
                      <a:pt x="4024" y="416046"/>
                    </a:cubicBezTo>
                    <a:cubicBezTo>
                      <a:pt x="9316" y="408109"/>
                      <a:pt x="42653" y="7000"/>
                      <a:pt x="45299" y="12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5" name="フリーフォーム 1864">
                <a:extLst>
                  <a:ext uri="{FF2B5EF4-FFF2-40B4-BE49-F238E27FC236}">
                    <a16:creationId xmlns:a16="http://schemas.microsoft.com/office/drawing/2014/main" id="{E9EC9167-BAF4-48E7-1626-E026AA9A23D5}"/>
                  </a:ext>
                </a:extLst>
              </p:cNvPr>
              <p:cNvSpPr/>
              <p:nvPr/>
            </p:nvSpPr>
            <p:spPr>
              <a:xfrm>
                <a:off x="1256952" y="6208830"/>
                <a:ext cx="41749" cy="623006"/>
              </a:xfrm>
              <a:custGeom>
                <a:avLst/>
                <a:gdLst>
                  <a:gd name="connsiteX0" fmla="*/ 348 w 41749"/>
                  <a:gd name="connsiteY0" fmla="*/ 1470 h 623006"/>
                  <a:gd name="connsiteX1" fmla="*/ 13048 w 41749"/>
                  <a:gd name="connsiteY1" fmla="*/ 245945 h 623006"/>
                  <a:gd name="connsiteX2" fmla="*/ 13048 w 41749"/>
                  <a:gd name="connsiteY2" fmla="*/ 182445 h 623006"/>
                  <a:gd name="connsiteX3" fmla="*/ 348 w 41749"/>
                  <a:gd name="connsiteY3" fmla="*/ 601545 h 623006"/>
                  <a:gd name="connsiteX4" fmla="*/ 13048 w 41749"/>
                  <a:gd name="connsiteY4" fmla="*/ 509470 h 623006"/>
                  <a:gd name="connsiteX5" fmla="*/ 41623 w 41749"/>
                  <a:gd name="connsiteY5" fmla="*/ 58620 h 623006"/>
                  <a:gd name="connsiteX6" fmla="*/ 22573 w 41749"/>
                  <a:gd name="connsiteY6" fmla="*/ 239595 h 623006"/>
                  <a:gd name="connsiteX7" fmla="*/ 348 w 41749"/>
                  <a:gd name="connsiteY7" fmla="*/ 572970 h 623006"/>
                  <a:gd name="connsiteX8" fmla="*/ 28923 w 41749"/>
                  <a:gd name="connsiteY8" fmla="*/ 379295 h 623006"/>
                  <a:gd name="connsiteX9" fmla="*/ 348 w 41749"/>
                  <a:gd name="connsiteY9" fmla="*/ 1470 h 623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749" h="623006">
                    <a:moveTo>
                      <a:pt x="348" y="1470"/>
                    </a:moveTo>
                    <a:cubicBezTo>
                      <a:pt x="-2298" y="-20755"/>
                      <a:pt x="10931" y="215783"/>
                      <a:pt x="13048" y="245945"/>
                    </a:cubicBezTo>
                    <a:cubicBezTo>
                      <a:pt x="15165" y="276107"/>
                      <a:pt x="15165" y="123178"/>
                      <a:pt x="13048" y="182445"/>
                    </a:cubicBezTo>
                    <a:cubicBezTo>
                      <a:pt x="10931" y="241712"/>
                      <a:pt x="348" y="547041"/>
                      <a:pt x="348" y="601545"/>
                    </a:cubicBezTo>
                    <a:cubicBezTo>
                      <a:pt x="348" y="656049"/>
                      <a:pt x="6169" y="599957"/>
                      <a:pt x="13048" y="509470"/>
                    </a:cubicBezTo>
                    <a:cubicBezTo>
                      <a:pt x="19927" y="418983"/>
                      <a:pt x="40036" y="103599"/>
                      <a:pt x="41623" y="58620"/>
                    </a:cubicBezTo>
                    <a:cubicBezTo>
                      <a:pt x="43210" y="13641"/>
                      <a:pt x="29452" y="153870"/>
                      <a:pt x="22573" y="239595"/>
                    </a:cubicBezTo>
                    <a:cubicBezTo>
                      <a:pt x="15694" y="325320"/>
                      <a:pt x="-710" y="549687"/>
                      <a:pt x="348" y="572970"/>
                    </a:cubicBezTo>
                    <a:cubicBezTo>
                      <a:pt x="1406" y="596253"/>
                      <a:pt x="25748" y="471370"/>
                      <a:pt x="28923" y="379295"/>
                    </a:cubicBezTo>
                    <a:cubicBezTo>
                      <a:pt x="32098" y="287220"/>
                      <a:pt x="2994" y="23695"/>
                      <a:pt x="348" y="147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6" name="フリーフォーム 1865">
                <a:extLst>
                  <a:ext uri="{FF2B5EF4-FFF2-40B4-BE49-F238E27FC236}">
                    <a16:creationId xmlns:a16="http://schemas.microsoft.com/office/drawing/2014/main" id="{5066A046-49D2-CD71-DF1A-9673DADD83A2}"/>
                  </a:ext>
                </a:extLst>
              </p:cNvPr>
              <p:cNvSpPr/>
              <p:nvPr/>
            </p:nvSpPr>
            <p:spPr>
              <a:xfrm>
                <a:off x="1326736" y="6200272"/>
                <a:ext cx="45681" cy="576447"/>
              </a:xfrm>
              <a:custGeom>
                <a:avLst/>
                <a:gdLst>
                  <a:gd name="connsiteX0" fmla="*/ 44864 w 45681"/>
                  <a:gd name="connsiteY0" fmla="*/ 22728 h 576447"/>
                  <a:gd name="connsiteX1" fmla="*/ 414 w 45681"/>
                  <a:gd name="connsiteY1" fmla="*/ 562478 h 576447"/>
                  <a:gd name="connsiteX2" fmla="*/ 22639 w 45681"/>
                  <a:gd name="connsiteY2" fmla="*/ 429128 h 576447"/>
                  <a:gd name="connsiteX3" fmla="*/ 22639 w 45681"/>
                  <a:gd name="connsiteY3" fmla="*/ 559303 h 576447"/>
                  <a:gd name="connsiteX4" fmla="*/ 28989 w 45681"/>
                  <a:gd name="connsiteY4" fmla="*/ 156078 h 576447"/>
                  <a:gd name="connsiteX5" fmla="*/ 28989 w 45681"/>
                  <a:gd name="connsiteY5" fmla="*/ 105278 h 576447"/>
                  <a:gd name="connsiteX6" fmla="*/ 44864 w 45681"/>
                  <a:gd name="connsiteY6" fmla="*/ 22728 h 576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681" h="576447">
                    <a:moveTo>
                      <a:pt x="44864" y="22728"/>
                    </a:moveTo>
                    <a:cubicBezTo>
                      <a:pt x="40102" y="98928"/>
                      <a:pt x="4118" y="494745"/>
                      <a:pt x="414" y="562478"/>
                    </a:cubicBezTo>
                    <a:cubicBezTo>
                      <a:pt x="-3290" y="630211"/>
                      <a:pt x="18935" y="429657"/>
                      <a:pt x="22639" y="429128"/>
                    </a:cubicBezTo>
                    <a:cubicBezTo>
                      <a:pt x="26343" y="428599"/>
                      <a:pt x="21581" y="604811"/>
                      <a:pt x="22639" y="559303"/>
                    </a:cubicBezTo>
                    <a:cubicBezTo>
                      <a:pt x="23697" y="513795"/>
                      <a:pt x="27931" y="231749"/>
                      <a:pt x="28989" y="156078"/>
                    </a:cubicBezTo>
                    <a:cubicBezTo>
                      <a:pt x="30047" y="80407"/>
                      <a:pt x="25814" y="125916"/>
                      <a:pt x="28989" y="105278"/>
                    </a:cubicBezTo>
                    <a:cubicBezTo>
                      <a:pt x="32164" y="84641"/>
                      <a:pt x="49626" y="-53472"/>
                      <a:pt x="44864" y="2272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7" name="フリーフォーム 1866">
                <a:extLst>
                  <a:ext uri="{FF2B5EF4-FFF2-40B4-BE49-F238E27FC236}">
                    <a16:creationId xmlns:a16="http://schemas.microsoft.com/office/drawing/2014/main" id="{7234ACF9-A2F3-E0C2-B7D3-0AEDD7054547}"/>
                  </a:ext>
                </a:extLst>
              </p:cNvPr>
              <p:cNvSpPr/>
              <p:nvPr/>
            </p:nvSpPr>
            <p:spPr>
              <a:xfrm>
                <a:off x="882581" y="6359390"/>
                <a:ext cx="427706" cy="38984"/>
              </a:xfrm>
              <a:custGeom>
                <a:avLst/>
                <a:gdLst>
                  <a:gd name="connsiteX0" fmla="*/ 69 w 427706"/>
                  <a:gd name="connsiteY0" fmla="*/ 135 h 38984"/>
                  <a:gd name="connsiteX1" fmla="*/ 419169 w 427706"/>
                  <a:gd name="connsiteY1" fmla="*/ 25535 h 38984"/>
                  <a:gd name="connsiteX2" fmla="*/ 273119 w 427706"/>
                  <a:gd name="connsiteY2" fmla="*/ 25535 h 38984"/>
                  <a:gd name="connsiteX3" fmla="*/ 165169 w 427706"/>
                  <a:gd name="connsiteY3" fmla="*/ 28710 h 38984"/>
                  <a:gd name="connsiteX4" fmla="*/ 384244 w 427706"/>
                  <a:gd name="connsiteY4" fmla="*/ 38235 h 38984"/>
                  <a:gd name="connsiteX5" fmla="*/ 69 w 427706"/>
                  <a:gd name="connsiteY5" fmla="*/ 135 h 38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7706" h="38984">
                    <a:moveTo>
                      <a:pt x="69" y="135"/>
                    </a:moveTo>
                    <a:cubicBezTo>
                      <a:pt x="5890" y="-1982"/>
                      <a:pt x="373661" y="21302"/>
                      <a:pt x="419169" y="25535"/>
                    </a:cubicBezTo>
                    <a:cubicBezTo>
                      <a:pt x="464677" y="29768"/>
                      <a:pt x="315452" y="25006"/>
                      <a:pt x="273119" y="25535"/>
                    </a:cubicBezTo>
                    <a:cubicBezTo>
                      <a:pt x="230786" y="26064"/>
                      <a:pt x="146648" y="26593"/>
                      <a:pt x="165169" y="28710"/>
                    </a:cubicBezTo>
                    <a:cubicBezTo>
                      <a:pt x="183690" y="30827"/>
                      <a:pt x="411761" y="41939"/>
                      <a:pt x="384244" y="38235"/>
                    </a:cubicBezTo>
                    <a:cubicBezTo>
                      <a:pt x="356727" y="34531"/>
                      <a:pt x="-5752" y="2252"/>
                      <a:pt x="69" y="13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8" name="フリーフォーム 1867">
                <a:extLst>
                  <a:ext uri="{FF2B5EF4-FFF2-40B4-BE49-F238E27FC236}">
                    <a16:creationId xmlns:a16="http://schemas.microsoft.com/office/drawing/2014/main" id="{C1924406-3B90-19C5-0958-039C73D67F8D}"/>
                  </a:ext>
                </a:extLst>
              </p:cNvPr>
              <p:cNvSpPr/>
              <p:nvPr/>
            </p:nvSpPr>
            <p:spPr>
              <a:xfrm>
                <a:off x="885074" y="6496050"/>
                <a:ext cx="461933" cy="63845"/>
              </a:xfrm>
              <a:custGeom>
                <a:avLst/>
                <a:gdLst>
                  <a:gd name="connsiteX0" fmla="*/ 751 w 461933"/>
                  <a:gd name="connsiteY0" fmla="*/ 0 h 63845"/>
                  <a:gd name="connsiteX1" fmla="*/ 454776 w 461933"/>
                  <a:gd name="connsiteY1" fmla="*/ 22225 h 63845"/>
                  <a:gd name="connsiteX2" fmla="*/ 283326 w 461933"/>
                  <a:gd name="connsiteY2" fmla="*/ 28575 h 63845"/>
                  <a:gd name="connsiteX3" fmla="*/ 343651 w 461933"/>
                  <a:gd name="connsiteY3" fmla="*/ 41275 h 63845"/>
                  <a:gd name="connsiteX4" fmla="*/ 48376 w 461933"/>
                  <a:gd name="connsiteY4" fmla="*/ 63500 h 63845"/>
                  <a:gd name="connsiteX5" fmla="*/ 340476 w 461933"/>
                  <a:gd name="connsiteY5" fmla="*/ 22225 h 63845"/>
                  <a:gd name="connsiteX6" fmla="*/ 751 w 461933"/>
                  <a:gd name="connsiteY6" fmla="*/ 0 h 63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1933" h="63845">
                    <a:moveTo>
                      <a:pt x="751" y="0"/>
                    </a:moveTo>
                    <a:cubicBezTo>
                      <a:pt x="19801" y="0"/>
                      <a:pt x="407680" y="17463"/>
                      <a:pt x="454776" y="22225"/>
                    </a:cubicBezTo>
                    <a:cubicBezTo>
                      <a:pt x="501872" y="26987"/>
                      <a:pt x="301847" y="25400"/>
                      <a:pt x="283326" y="28575"/>
                    </a:cubicBezTo>
                    <a:cubicBezTo>
                      <a:pt x="264805" y="31750"/>
                      <a:pt x="382809" y="35454"/>
                      <a:pt x="343651" y="41275"/>
                    </a:cubicBezTo>
                    <a:cubicBezTo>
                      <a:pt x="304493" y="47096"/>
                      <a:pt x="48905" y="66675"/>
                      <a:pt x="48376" y="63500"/>
                    </a:cubicBezTo>
                    <a:cubicBezTo>
                      <a:pt x="47847" y="60325"/>
                      <a:pt x="350001" y="33338"/>
                      <a:pt x="340476" y="22225"/>
                    </a:cubicBezTo>
                    <a:cubicBezTo>
                      <a:pt x="330951" y="11113"/>
                      <a:pt x="-18299" y="0"/>
                      <a:pt x="751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9" name="フリーフォーム 1868">
                <a:extLst>
                  <a:ext uri="{FF2B5EF4-FFF2-40B4-BE49-F238E27FC236}">
                    <a16:creationId xmlns:a16="http://schemas.microsoft.com/office/drawing/2014/main" id="{1CB5867D-F553-F143-B13A-B3B7951928C7}"/>
                  </a:ext>
                </a:extLst>
              </p:cNvPr>
              <p:cNvSpPr/>
              <p:nvPr/>
            </p:nvSpPr>
            <p:spPr>
              <a:xfrm>
                <a:off x="842834" y="6634782"/>
                <a:ext cx="452946" cy="27286"/>
              </a:xfrm>
              <a:custGeom>
                <a:avLst/>
                <a:gdLst>
                  <a:gd name="connsiteX0" fmla="*/ 20766 w 452946"/>
                  <a:gd name="connsiteY0" fmla="*/ 23193 h 27286"/>
                  <a:gd name="connsiteX1" fmla="*/ 443041 w 452946"/>
                  <a:gd name="connsiteY1" fmla="*/ 26368 h 27286"/>
                  <a:gd name="connsiteX2" fmla="*/ 306516 w 452946"/>
                  <a:gd name="connsiteY2" fmla="*/ 7318 h 27286"/>
                  <a:gd name="connsiteX3" fmla="*/ 160466 w 452946"/>
                  <a:gd name="connsiteY3" fmla="*/ 968 h 27286"/>
                  <a:gd name="connsiteX4" fmla="*/ 376366 w 452946"/>
                  <a:gd name="connsiteY4" fmla="*/ 26368 h 27286"/>
                  <a:gd name="connsiteX5" fmla="*/ 96966 w 452946"/>
                  <a:gd name="connsiteY5" fmla="*/ 13668 h 27286"/>
                  <a:gd name="connsiteX6" fmla="*/ 20766 w 452946"/>
                  <a:gd name="connsiteY6" fmla="*/ 23193 h 27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2946" h="27286">
                    <a:moveTo>
                      <a:pt x="20766" y="23193"/>
                    </a:moveTo>
                    <a:cubicBezTo>
                      <a:pt x="78445" y="25310"/>
                      <a:pt x="395416" y="29014"/>
                      <a:pt x="443041" y="26368"/>
                    </a:cubicBezTo>
                    <a:cubicBezTo>
                      <a:pt x="490666" y="23722"/>
                      <a:pt x="353612" y="11551"/>
                      <a:pt x="306516" y="7318"/>
                    </a:cubicBezTo>
                    <a:cubicBezTo>
                      <a:pt x="259420" y="3085"/>
                      <a:pt x="148824" y="-2207"/>
                      <a:pt x="160466" y="968"/>
                    </a:cubicBezTo>
                    <a:cubicBezTo>
                      <a:pt x="172108" y="4143"/>
                      <a:pt x="386949" y="24251"/>
                      <a:pt x="376366" y="26368"/>
                    </a:cubicBezTo>
                    <a:cubicBezTo>
                      <a:pt x="365783" y="28485"/>
                      <a:pt x="156233" y="9435"/>
                      <a:pt x="96966" y="13668"/>
                    </a:cubicBezTo>
                    <a:cubicBezTo>
                      <a:pt x="37699" y="17901"/>
                      <a:pt x="-36913" y="21076"/>
                      <a:pt x="20766" y="2319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0" name="フリーフォーム 1869">
                <a:extLst>
                  <a:ext uri="{FF2B5EF4-FFF2-40B4-BE49-F238E27FC236}">
                    <a16:creationId xmlns:a16="http://schemas.microsoft.com/office/drawing/2014/main" id="{B1B7DCD9-F8B9-D297-EF9E-AEBC3DDAEAC2}"/>
                  </a:ext>
                </a:extLst>
              </p:cNvPr>
              <p:cNvSpPr/>
              <p:nvPr/>
            </p:nvSpPr>
            <p:spPr>
              <a:xfrm>
                <a:off x="1403350" y="6150812"/>
                <a:ext cx="13890" cy="670663"/>
              </a:xfrm>
              <a:custGeom>
                <a:avLst/>
                <a:gdLst>
                  <a:gd name="connsiteX0" fmla="*/ 12700 w 13890"/>
                  <a:gd name="connsiteY0" fmla="*/ 21388 h 670663"/>
                  <a:gd name="connsiteX1" fmla="*/ 12700 w 13890"/>
                  <a:gd name="connsiteY1" fmla="*/ 415088 h 670663"/>
                  <a:gd name="connsiteX2" fmla="*/ 3175 w 13890"/>
                  <a:gd name="connsiteY2" fmla="*/ 348413 h 670663"/>
                  <a:gd name="connsiteX3" fmla="*/ 0 w 13890"/>
                  <a:gd name="connsiteY3" fmla="*/ 640513 h 670663"/>
                  <a:gd name="connsiteX4" fmla="*/ 3175 w 13890"/>
                  <a:gd name="connsiteY4" fmla="*/ 618288 h 670663"/>
                  <a:gd name="connsiteX5" fmla="*/ 3175 w 13890"/>
                  <a:gd name="connsiteY5" fmla="*/ 259513 h 670663"/>
                  <a:gd name="connsiteX6" fmla="*/ 3175 w 13890"/>
                  <a:gd name="connsiteY6" fmla="*/ 72188 h 670663"/>
                  <a:gd name="connsiteX7" fmla="*/ 12700 w 13890"/>
                  <a:gd name="connsiteY7" fmla="*/ 21388 h 670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90" h="670663">
                    <a:moveTo>
                      <a:pt x="12700" y="21388"/>
                    </a:moveTo>
                    <a:cubicBezTo>
                      <a:pt x="14288" y="78538"/>
                      <a:pt x="14287" y="360584"/>
                      <a:pt x="12700" y="415088"/>
                    </a:cubicBezTo>
                    <a:cubicBezTo>
                      <a:pt x="11113" y="469592"/>
                      <a:pt x="5292" y="310842"/>
                      <a:pt x="3175" y="348413"/>
                    </a:cubicBezTo>
                    <a:cubicBezTo>
                      <a:pt x="1058" y="385984"/>
                      <a:pt x="0" y="640513"/>
                      <a:pt x="0" y="640513"/>
                    </a:cubicBezTo>
                    <a:cubicBezTo>
                      <a:pt x="0" y="685492"/>
                      <a:pt x="2646" y="681788"/>
                      <a:pt x="3175" y="618288"/>
                    </a:cubicBezTo>
                    <a:cubicBezTo>
                      <a:pt x="3704" y="554788"/>
                      <a:pt x="3175" y="259513"/>
                      <a:pt x="3175" y="259513"/>
                    </a:cubicBezTo>
                    <a:cubicBezTo>
                      <a:pt x="3175" y="168496"/>
                      <a:pt x="2117" y="108700"/>
                      <a:pt x="3175" y="72188"/>
                    </a:cubicBezTo>
                    <a:cubicBezTo>
                      <a:pt x="4233" y="35676"/>
                      <a:pt x="11112" y="-35762"/>
                      <a:pt x="12700" y="2138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1" name="フリーフォーム 1870">
                <a:extLst>
                  <a:ext uri="{FF2B5EF4-FFF2-40B4-BE49-F238E27FC236}">
                    <a16:creationId xmlns:a16="http://schemas.microsoft.com/office/drawing/2014/main" id="{735088F5-A683-7DAC-E59D-9F54647CE321}"/>
                  </a:ext>
                </a:extLst>
              </p:cNvPr>
              <p:cNvSpPr/>
              <p:nvPr/>
            </p:nvSpPr>
            <p:spPr>
              <a:xfrm>
                <a:off x="1254471" y="6356279"/>
                <a:ext cx="250799" cy="28731"/>
              </a:xfrm>
              <a:custGeom>
                <a:avLst/>
                <a:gdLst>
                  <a:gd name="connsiteX0" fmla="*/ 9179 w 250799"/>
                  <a:gd name="connsiteY0" fmla="*/ 71 h 28731"/>
                  <a:gd name="connsiteX1" fmla="*/ 240954 w 250799"/>
                  <a:gd name="connsiteY1" fmla="*/ 15946 h 28731"/>
                  <a:gd name="connsiteX2" fmla="*/ 193329 w 250799"/>
                  <a:gd name="connsiteY2" fmla="*/ 28646 h 28731"/>
                  <a:gd name="connsiteX3" fmla="*/ 59979 w 250799"/>
                  <a:gd name="connsiteY3" fmla="*/ 9596 h 28731"/>
                  <a:gd name="connsiteX4" fmla="*/ 9179 w 250799"/>
                  <a:gd name="connsiteY4" fmla="*/ 71 h 28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799" h="28731">
                    <a:moveTo>
                      <a:pt x="9179" y="71"/>
                    </a:moveTo>
                    <a:cubicBezTo>
                      <a:pt x="39341" y="1129"/>
                      <a:pt x="210263" y="11184"/>
                      <a:pt x="240954" y="15946"/>
                    </a:cubicBezTo>
                    <a:cubicBezTo>
                      <a:pt x="271645" y="20708"/>
                      <a:pt x="223491" y="29704"/>
                      <a:pt x="193329" y="28646"/>
                    </a:cubicBezTo>
                    <a:cubicBezTo>
                      <a:pt x="163167" y="27588"/>
                      <a:pt x="89612" y="9067"/>
                      <a:pt x="59979" y="9596"/>
                    </a:cubicBezTo>
                    <a:cubicBezTo>
                      <a:pt x="30346" y="10125"/>
                      <a:pt x="-20983" y="-987"/>
                      <a:pt x="9179" y="7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2" name="フリーフォーム 1871">
                <a:extLst>
                  <a:ext uri="{FF2B5EF4-FFF2-40B4-BE49-F238E27FC236}">
                    <a16:creationId xmlns:a16="http://schemas.microsoft.com/office/drawing/2014/main" id="{71ECF6AA-F5A7-D94E-71C8-80FEFF1B401D}"/>
                  </a:ext>
                </a:extLst>
              </p:cNvPr>
              <p:cNvSpPr/>
              <p:nvPr/>
            </p:nvSpPr>
            <p:spPr>
              <a:xfrm>
                <a:off x="1207845" y="6622186"/>
                <a:ext cx="260164" cy="42469"/>
              </a:xfrm>
              <a:custGeom>
                <a:avLst/>
                <a:gdLst>
                  <a:gd name="connsiteX0" fmla="*/ 58980 w 260164"/>
                  <a:gd name="connsiteY0" fmla="*/ 864 h 42469"/>
                  <a:gd name="connsiteX1" fmla="*/ 249480 w 260164"/>
                  <a:gd name="connsiteY1" fmla="*/ 42139 h 42469"/>
                  <a:gd name="connsiteX2" fmla="*/ 211380 w 260164"/>
                  <a:gd name="connsiteY2" fmla="*/ 19914 h 42469"/>
                  <a:gd name="connsiteX3" fmla="*/ 5005 w 260164"/>
                  <a:gd name="connsiteY3" fmla="*/ 13564 h 42469"/>
                  <a:gd name="connsiteX4" fmla="*/ 58980 w 260164"/>
                  <a:gd name="connsiteY4" fmla="*/ 864 h 42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164" h="42469">
                    <a:moveTo>
                      <a:pt x="58980" y="864"/>
                    </a:moveTo>
                    <a:cubicBezTo>
                      <a:pt x="99726" y="5626"/>
                      <a:pt x="224080" y="38964"/>
                      <a:pt x="249480" y="42139"/>
                    </a:cubicBezTo>
                    <a:cubicBezTo>
                      <a:pt x="274880" y="45314"/>
                      <a:pt x="252126" y="24676"/>
                      <a:pt x="211380" y="19914"/>
                    </a:cubicBezTo>
                    <a:cubicBezTo>
                      <a:pt x="170634" y="15152"/>
                      <a:pt x="22467" y="14622"/>
                      <a:pt x="5005" y="13564"/>
                    </a:cubicBezTo>
                    <a:cubicBezTo>
                      <a:pt x="-12457" y="12506"/>
                      <a:pt x="18234" y="-3898"/>
                      <a:pt x="58980" y="86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3" name="フリーフォーム 1872">
                <a:extLst>
                  <a:ext uri="{FF2B5EF4-FFF2-40B4-BE49-F238E27FC236}">
                    <a16:creationId xmlns:a16="http://schemas.microsoft.com/office/drawing/2014/main" id="{ABF3B811-98D3-6C18-4938-BAE216E1732F}"/>
                  </a:ext>
                </a:extLst>
              </p:cNvPr>
              <p:cNvSpPr/>
              <p:nvPr/>
            </p:nvSpPr>
            <p:spPr>
              <a:xfrm>
                <a:off x="1325800" y="6483313"/>
                <a:ext cx="137882" cy="50926"/>
              </a:xfrm>
              <a:custGeom>
                <a:avLst/>
                <a:gdLst>
                  <a:gd name="connsiteX0" fmla="*/ 1350 w 137882"/>
                  <a:gd name="connsiteY0" fmla="*/ 37 h 50926"/>
                  <a:gd name="connsiteX1" fmla="*/ 137875 w 137882"/>
                  <a:gd name="connsiteY1" fmla="*/ 34962 h 50926"/>
                  <a:gd name="connsiteX2" fmla="*/ 7700 w 137882"/>
                  <a:gd name="connsiteY2" fmla="*/ 50837 h 50926"/>
                  <a:gd name="connsiteX3" fmla="*/ 64850 w 137882"/>
                  <a:gd name="connsiteY3" fmla="*/ 28612 h 50926"/>
                  <a:gd name="connsiteX4" fmla="*/ 1350 w 137882"/>
                  <a:gd name="connsiteY4" fmla="*/ 37 h 50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882" h="50926">
                    <a:moveTo>
                      <a:pt x="1350" y="37"/>
                    </a:moveTo>
                    <a:cubicBezTo>
                      <a:pt x="13521" y="1095"/>
                      <a:pt x="136817" y="26495"/>
                      <a:pt x="137875" y="34962"/>
                    </a:cubicBezTo>
                    <a:cubicBezTo>
                      <a:pt x="138933" y="43429"/>
                      <a:pt x="19871" y="51895"/>
                      <a:pt x="7700" y="50837"/>
                    </a:cubicBezTo>
                    <a:cubicBezTo>
                      <a:pt x="-4471" y="49779"/>
                      <a:pt x="66438" y="36550"/>
                      <a:pt x="64850" y="28612"/>
                    </a:cubicBezTo>
                    <a:cubicBezTo>
                      <a:pt x="63262" y="20674"/>
                      <a:pt x="-10821" y="-1021"/>
                      <a:pt x="1350" y="3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4" name="フリーフォーム 1873">
                <a:extLst>
                  <a:ext uri="{FF2B5EF4-FFF2-40B4-BE49-F238E27FC236}">
                    <a16:creationId xmlns:a16="http://schemas.microsoft.com/office/drawing/2014/main" id="{3E51D142-74C1-D60D-BF19-F4B99D1D2538}"/>
                  </a:ext>
                </a:extLst>
              </p:cNvPr>
              <p:cNvSpPr/>
              <p:nvPr/>
            </p:nvSpPr>
            <p:spPr>
              <a:xfrm>
                <a:off x="905876" y="6756223"/>
                <a:ext cx="555119" cy="32372"/>
              </a:xfrm>
              <a:custGeom>
                <a:avLst/>
                <a:gdLst>
                  <a:gd name="connsiteX0" fmla="*/ 2174 w 555119"/>
                  <a:gd name="connsiteY0" fmla="*/ 19227 h 32372"/>
                  <a:gd name="connsiteX1" fmla="*/ 243474 w 555119"/>
                  <a:gd name="connsiteY1" fmla="*/ 31927 h 32372"/>
                  <a:gd name="connsiteX2" fmla="*/ 376824 w 555119"/>
                  <a:gd name="connsiteY2" fmla="*/ 177 h 32372"/>
                  <a:gd name="connsiteX3" fmla="*/ 351424 w 555119"/>
                  <a:gd name="connsiteY3" fmla="*/ 19227 h 32372"/>
                  <a:gd name="connsiteX4" fmla="*/ 554624 w 555119"/>
                  <a:gd name="connsiteY4" fmla="*/ 22402 h 32372"/>
                  <a:gd name="connsiteX5" fmla="*/ 395874 w 555119"/>
                  <a:gd name="connsiteY5" fmla="*/ 25577 h 32372"/>
                  <a:gd name="connsiteX6" fmla="*/ 2174 w 555119"/>
                  <a:gd name="connsiteY6" fmla="*/ 19227 h 32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119" h="32372">
                    <a:moveTo>
                      <a:pt x="2174" y="19227"/>
                    </a:moveTo>
                    <a:cubicBezTo>
                      <a:pt x="-23226" y="20285"/>
                      <a:pt x="181032" y="35102"/>
                      <a:pt x="243474" y="31927"/>
                    </a:cubicBezTo>
                    <a:cubicBezTo>
                      <a:pt x="305916" y="28752"/>
                      <a:pt x="358832" y="2294"/>
                      <a:pt x="376824" y="177"/>
                    </a:cubicBezTo>
                    <a:cubicBezTo>
                      <a:pt x="394816" y="-1940"/>
                      <a:pt x="321791" y="15523"/>
                      <a:pt x="351424" y="19227"/>
                    </a:cubicBezTo>
                    <a:cubicBezTo>
                      <a:pt x="381057" y="22931"/>
                      <a:pt x="547216" y="21344"/>
                      <a:pt x="554624" y="22402"/>
                    </a:cubicBezTo>
                    <a:cubicBezTo>
                      <a:pt x="562032" y="23460"/>
                      <a:pt x="485303" y="27694"/>
                      <a:pt x="395874" y="25577"/>
                    </a:cubicBezTo>
                    <a:lnTo>
                      <a:pt x="2174" y="19227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5" name="フリーフォーム 1874">
                <a:extLst>
                  <a:ext uri="{FF2B5EF4-FFF2-40B4-BE49-F238E27FC236}">
                    <a16:creationId xmlns:a16="http://schemas.microsoft.com/office/drawing/2014/main" id="{3228690E-84F9-CBF8-B008-15AC68BB0241}"/>
                  </a:ext>
                </a:extLst>
              </p:cNvPr>
              <p:cNvSpPr/>
              <p:nvPr/>
            </p:nvSpPr>
            <p:spPr>
              <a:xfrm>
                <a:off x="1288954" y="7099683"/>
                <a:ext cx="362066" cy="180632"/>
              </a:xfrm>
              <a:custGeom>
                <a:avLst/>
                <a:gdLst>
                  <a:gd name="connsiteX0" fmla="*/ 362046 w 362066"/>
                  <a:gd name="connsiteY0" fmla="*/ 2792 h 180632"/>
                  <a:gd name="connsiteX1" fmla="*/ 66771 w 362066"/>
                  <a:gd name="connsiteY1" fmla="*/ 21842 h 180632"/>
                  <a:gd name="connsiteX2" fmla="*/ 98521 w 362066"/>
                  <a:gd name="connsiteY2" fmla="*/ 63117 h 180632"/>
                  <a:gd name="connsiteX3" fmla="*/ 47721 w 362066"/>
                  <a:gd name="connsiteY3" fmla="*/ 117092 h 180632"/>
                  <a:gd name="connsiteX4" fmla="*/ 96 w 362066"/>
                  <a:gd name="connsiteY4" fmla="*/ 180592 h 180632"/>
                  <a:gd name="connsiteX5" fmla="*/ 60421 w 362066"/>
                  <a:gd name="connsiteY5" fmla="*/ 107567 h 180632"/>
                  <a:gd name="connsiteX6" fmla="*/ 50896 w 362066"/>
                  <a:gd name="connsiteY6" fmla="*/ 37717 h 180632"/>
                  <a:gd name="connsiteX7" fmla="*/ 92171 w 362066"/>
                  <a:gd name="connsiteY7" fmla="*/ 28192 h 180632"/>
                  <a:gd name="connsiteX8" fmla="*/ 50896 w 362066"/>
                  <a:gd name="connsiteY8" fmla="*/ 2792 h 180632"/>
                  <a:gd name="connsiteX9" fmla="*/ 362046 w 362066"/>
                  <a:gd name="connsiteY9" fmla="*/ 2792 h 18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2066" h="180632">
                    <a:moveTo>
                      <a:pt x="362046" y="2792"/>
                    </a:moveTo>
                    <a:cubicBezTo>
                      <a:pt x="364692" y="5967"/>
                      <a:pt x="110692" y="11788"/>
                      <a:pt x="66771" y="21842"/>
                    </a:cubicBezTo>
                    <a:cubicBezTo>
                      <a:pt x="22850" y="31896"/>
                      <a:pt x="101696" y="47242"/>
                      <a:pt x="98521" y="63117"/>
                    </a:cubicBezTo>
                    <a:cubicBezTo>
                      <a:pt x="95346" y="78992"/>
                      <a:pt x="64125" y="97513"/>
                      <a:pt x="47721" y="117092"/>
                    </a:cubicBezTo>
                    <a:cubicBezTo>
                      <a:pt x="31317" y="136671"/>
                      <a:pt x="-2021" y="182180"/>
                      <a:pt x="96" y="180592"/>
                    </a:cubicBezTo>
                    <a:cubicBezTo>
                      <a:pt x="2213" y="179004"/>
                      <a:pt x="51954" y="131379"/>
                      <a:pt x="60421" y="107567"/>
                    </a:cubicBezTo>
                    <a:cubicBezTo>
                      <a:pt x="68888" y="83755"/>
                      <a:pt x="45604" y="50946"/>
                      <a:pt x="50896" y="37717"/>
                    </a:cubicBezTo>
                    <a:cubicBezTo>
                      <a:pt x="56188" y="24488"/>
                      <a:pt x="92171" y="34013"/>
                      <a:pt x="92171" y="28192"/>
                    </a:cubicBezTo>
                    <a:cubicBezTo>
                      <a:pt x="92171" y="22371"/>
                      <a:pt x="625" y="7025"/>
                      <a:pt x="50896" y="2792"/>
                    </a:cubicBezTo>
                    <a:cubicBezTo>
                      <a:pt x="101167" y="-1441"/>
                      <a:pt x="359400" y="-383"/>
                      <a:pt x="362046" y="279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6" name="フリーフォーム 1875">
                <a:extLst>
                  <a:ext uri="{FF2B5EF4-FFF2-40B4-BE49-F238E27FC236}">
                    <a16:creationId xmlns:a16="http://schemas.microsoft.com/office/drawing/2014/main" id="{CAAF5E5C-0D36-0DD9-416A-01CB0D33A591}"/>
                  </a:ext>
                </a:extLst>
              </p:cNvPr>
              <p:cNvSpPr/>
              <p:nvPr/>
            </p:nvSpPr>
            <p:spPr>
              <a:xfrm>
                <a:off x="977427" y="7098808"/>
                <a:ext cx="130398" cy="188250"/>
              </a:xfrm>
              <a:custGeom>
                <a:avLst/>
                <a:gdLst>
                  <a:gd name="connsiteX0" fmla="*/ 6823 w 130398"/>
                  <a:gd name="connsiteY0" fmla="*/ 492 h 188250"/>
                  <a:gd name="connsiteX1" fmla="*/ 3648 w 130398"/>
                  <a:gd name="connsiteY1" fmla="*/ 121142 h 188250"/>
                  <a:gd name="connsiteX2" fmla="*/ 3648 w 130398"/>
                  <a:gd name="connsiteY2" fmla="*/ 117967 h 188250"/>
                  <a:gd name="connsiteX3" fmla="*/ 51273 w 130398"/>
                  <a:gd name="connsiteY3" fmla="*/ 70342 h 188250"/>
                  <a:gd name="connsiteX4" fmla="*/ 92548 w 130398"/>
                  <a:gd name="connsiteY4" fmla="*/ 137017 h 188250"/>
                  <a:gd name="connsiteX5" fmla="*/ 117948 w 130398"/>
                  <a:gd name="connsiteY5" fmla="*/ 54467 h 188250"/>
                  <a:gd name="connsiteX6" fmla="*/ 108423 w 130398"/>
                  <a:gd name="connsiteY6" fmla="*/ 187817 h 188250"/>
                  <a:gd name="connsiteX7" fmla="*/ 127473 w 130398"/>
                  <a:gd name="connsiteY7" fmla="*/ 492 h 188250"/>
                  <a:gd name="connsiteX8" fmla="*/ 35398 w 130398"/>
                  <a:gd name="connsiteY8" fmla="*/ 133842 h 188250"/>
                  <a:gd name="connsiteX9" fmla="*/ 3648 w 130398"/>
                  <a:gd name="connsiteY9" fmla="*/ 152892 h 188250"/>
                  <a:gd name="connsiteX10" fmla="*/ 6823 w 130398"/>
                  <a:gd name="connsiteY10" fmla="*/ 492 h 18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0398" h="188250">
                    <a:moveTo>
                      <a:pt x="6823" y="492"/>
                    </a:moveTo>
                    <a:cubicBezTo>
                      <a:pt x="6823" y="-4800"/>
                      <a:pt x="4177" y="101563"/>
                      <a:pt x="3648" y="121142"/>
                    </a:cubicBezTo>
                    <a:cubicBezTo>
                      <a:pt x="3119" y="140721"/>
                      <a:pt x="-4290" y="126434"/>
                      <a:pt x="3648" y="117967"/>
                    </a:cubicBezTo>
                    <a:cubicBezTo>
                      <a:pt x="11586" y="109500"/>
                      <a:pt x="36456" y="67167"/>
                      <a:pt x="51273" y="70342"/>
                    </a:cubicBezTo>
                    <a:cubicBezTo>
                      <a:pt x="66090" y="73517"/>
                      <a:pt x="81435" y="139663"/>
                      <a:pt x="92548" y="137017"/>
                    </a:cubicBezTo>
                    <a:cubicBezTo>
                      <a:pt x="103661" y="134371"/>
                      <a:pt x="115302" y="46000"/>
                      <a:pt x="117948" y="54467"/>
                    </a:cubicBezTo>
                    <a:cubicBezTo>
                      <a:pt x="120594" y="62934"/>
                      <a:pt x="106836" y="196813"/>
                      <a:pt x="108423" y="187817"/>
                    </a:cubicBezTo>
                    <a:cubicBezTo>
                      <a:pt x="110010" y="178821"/>
                      <a:pt x="139644" y="9488"/>
                      <a:pt x="127473" y="492"/>
                    </a:cubicBezTo>
                    <a:cubicBezTo>
                      <a:pt x="115302" y="-8504"/>
                      <a:pt x="56036" y="108442"/>
                      <a:pt x="35398" y="133842"/>
                    </a:cubicBezTo>
                    <a:cubicBezTo>
                      <a:pt x="14760" y="159242"/>
                      <a:pt x="7881" y="168767"/>
                      <a:pt x="3648" y="152892"/>
                    </a:cubicBezTo>
                    <a:cubicBezTo>
                      <a:pt x="-585" y="137017"/>
                      <a:pt x="6823" y="5784"/>
                      <a:pt x="6823" y="49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7" name="フリーフォーム 1876">
                <a:extLst>
                  <a:ext uri="{FF2B5EF4-FFF2-40B4-BE49-F238E27FC236}">
                    <a16:creationId xmlns:a16="http://schemas.microsoft.com/office/drawing/2014/main" id="{C59F0523-C2FF-94F8-727C-E383DF0D5CA7}"/>
                  </a:ext>
                </a:extLst>
              </p:cNvPr>
              <p:cNvSpPr/>
              <p:nvPr/>
            </p:nvSpPr>
            <p:spPr>
              <a:xfrm>
                <a:off x="1609607" y="5679920"/>
                <a:ext cx="38266" cy="1194730"/>
              </a:xfrm>
              <a:custGeom>
                <a:avLst/>
                <a:gdLst>
                  <a:gd name="connsiteX0" fmla="*/ 38218 w 38266"/>
                  <a:gd name="connsiteY0" fmla="*/ 155 h 1194730"/>
                  <a:gd name="connsiteX1" fmla="*/ 19168 w 38266"/>
                  <a:gd name="connsiteY1" fmla="*/ 463705 h 1194730"/>
                  <a:gd name="connsiteX2" fmla="*/ 15993 w 38266"/>
                  <a:gd name="connsiteY2" fmla="*/ 397030 h 1194730"/>
                  <a:gd name="connsiteX3" fmla="*/ 15993 w 38266"/>
                  <a:gd name="connsiteY3" fmla="*/ 778030 h 1194730"/>
                  <a:gd name="connsiteX4" fmla="*/ 15993 w 38266"/>
                  <a:gd name="connsiteY4" fmla="*/ 689130 h 1194730"/>
                  <a:gd name="connsiteX5" fmla="*/ 6468 w 38266"/>
                  <a:gd name="connsiteY5" fmla="*/ 1136805 h 1194730"/>
                  <a:gd name="connsiteX6" fmla="*/ 6468 w 38266"/>
                  <a:gd name="connsiteY6" fmla="*/ 1181255 h 1194730"/>
                  <a:gd name="connsiteX7" fmla="*/ 118 w 38266"/>
                  <a:gd name="connsiteY7" fmla="*/ 1063780 h 1194730"/>
                  <a:gd name="connsiteX8" fmla="*/ 12818 w 38266"/>
                  <a:gd name="connsiteY8" fmla="*/ 206530 h 1194730"/>
                  <a:gd name="connsiteX9" fmla="*/ 12818 w 38266"/>
                  <a:gd name="connsiteY9" fmla="*/ 409730 h 1194730"/>
                  <a:gd name="connsiteX10" fmla="*/ 38218 w 38266"/>
                  <a:gd name="connsiteY10" fmla="*/ 155 h 1194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266" h="1194730">
                    <a:moveTo>
                      <a:pt x="38218" y="155"/>
                    </a:moveTo>
                    <a:cubicBezTo>
                      <a:pt x="39276" y="9151"/>
                      <a:pt x="22872" y="397559"/>
                      <a:pt x="19168" y="463705"/>
                    </a:cubicBezTo>
                    <a:cubicBezTo>
                      <a:pt x="15464" y="529851"/>
                      <a:pt x="16522" y="344643"/>
                      <a:pt x="15993" y="397030"/>
                    </a:cubicBezTo>
                    <a:cubicBezTo>
                      <a:pt x="15464" y="449417"/>
                      <a:pt x="15993" y="778030"/>
                      <a:pt x="15993" y="778030"/>
                    </a:cubicBezTo>
                    <a:cubicBezTo>
                      <a:pt x="15993" y="826713"/>
                      <a:pt x="17580" y="629334"/>
                      <a:pt x="15993" y="689130"/>
                    </a:cubicBezTo>
                    <a:cubicBezTo>
                      <a:pt x="14406" y="748926"/>
                      <a:pt x="8055" y="1054784"/>
                      <a:pt x="6468" y="1136805"/>
                    </a:cubicBezTo>
                    <a:cubicBezTo>
                      <a:pt x="4881" y="1218826"/>
                      <a:pt x="7526" y="1193426"/>
                      <a:pt x="6468" y="1181255"/>
                    </a:cubicBezTo>
                    <a:cubicBezTo>
                      <a:pt x="5410" y="1169084"/>
                      <a:pt x="-940" y="1226234"/>
                      <a:pt x="118" y="1063780"/>
                    </a:cubicBezTo>
                    <a:cubicBezTo>
                      <a:pt x="1176" y="901326"/>
                      <a:pt x="10701" y="315538"/>
                      <a:pt x="12818" y="206530"/>
                    </a:cubicBezTo>
                    <a:cubicBezTo>
                      <a:pt x="14935" y="97522"/>
                      <a:pt x="13347" y="443597"/>
                      <a:pt x="12818" y="409730"/>
                    </a:cubicBezTo>
                    <a:cubicBezTo>
                      <a:pt x="12289" y="375863"/>
                      <a:pt x="37160" y="-8841"/>
                      <a:pt x="38218" y="15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8" name="フリーフォーム 1877">
                <a:extLst>
                  <a:ext uri="{FF2B5EF4-FFF2-40B4-BE49-F238E27FC236}">
                    <a16:creationId xmlns:a16="http://schemas.microsoft.com/office/drawing/2014/main" id="{BAAC486F-DFED-2893-9809-86459526FBDB}"/>
                  </a:ext>
                </a:extLst>
              </p:cNvPr>
              <p:cNvSpPr/>
              <p:nvPr/>
            </p:nvSpPr>
            <p:spPr>
              <a:xfrm>
                <a:off x="1692216" y="5682577"/>
                <a:ext cx="12759" cy="1230617"/>
              </a:xfrm>
              <a:custGeom>
                <a:avLst/>
                <a:gdLst>
                  <a:gd name="connsiteX0" fmla="*/ 12759 w 12759"/>
                  <a:gd name="connsiteY0" fmla="*/ 7023 h 1230617"/>
                  <a:gd name="connsiteX1" fmla="*/ 3234 w 12759"/>
                  <a:gd name="connsiteY1" fmla="*/ 635673 h 1230617"/>
                  <a:gd name="connsiteX2" fmla="*/ 3234 w 12759"/>
                  <a:gd name="connsiteY2" fmla="*/ 591223 h 1230617"/>
                  <a:gd name="connsiteX3" fmla="*/ 59 w 12759"/>
                  <a:gd name="connsiteY3" fmla="*/ 1010323 h 1230617"/>
                  <a:gd name="connsiteX4" fmla="*/ 6409 w 12759"/>
                  <a:gd name="connsiteY4" fmla="*/ 924598 h 1230617"/>
                  <a:gd name="connsiteX5" fmla="*/ 3234 w 12759"/>
                  <a:gd name="connsiteY5" fmla="*/ 1223048 h 1230617"/>
                  <a:gd name="connsiteX6" fmla="*/ 6409 w 12759"/>
                  <a:gd name="connsiteY6" fmla="*/ 1070648 h 1230617"/>
                  <a:gd name="connsiteX7" fmla="*/ 3234 w 12759"/>
                  <a:gd name="connsiteY7" fmla="*/ 343573 h 1230617"/>
                  <a:gd name="connsiteX8" fmla="*/ 12759 w 12759"/>
                  <a:gd name="connsiteY8" fmla="*/ 7023 h 1230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759" h="1230617">
                    <a:moveTo>
                      <a:pt x="12759" y="7023"/>
                    </a:moveTo>
                    <a:cubicBezTo>
                      <a:pt x="12759" y="55706"/>
                      <a:pt x="4821" y="538306"/>
                      <a:pt x="3234" y="635673"/>
                    </a:cubicBezTo>
                    <a:cubicBezTo>
                      <a:pt x="1647" y="733040"/>
                      <a:pt x="3763" y="528781"/>
                      <a:pt x="3234" y="591223"/>
                    </a:cubicBezTo>
                    <a:cubicBezTo>
                      <a:pt x="2705" y="653665"/>
                      <a:pt x="-470" y="954761"/>
                      <a:pt x="59" y="1010323"/>
                    </a:cubicBezTo>
                    <a:cubicBezTo>
                      <a:pt x="588" y="1065885"/>
                      <a:pt x="5880" y="889144"/>
                      <a:pt x="6409" y="924598"/>
                    </a:cubicBezTo>
                    <a:cubicBezTo>
                      <a:pt x="6938" y="960052"/>
                      <a:pt x="3234" y="1198706"/>
                      <a:pt x="3234" y="1223048"/>
                    </a:cubicBezTo>
                    <a:cubicBezTo>
                      <a:pt x="3234" y="1247390"/>
                      <a:pt x="6409" y="1217227"/>
                      <a:pt x="6409" y="1070648"/>
                    </a:cubicBezTo>
                    <a:cubicBezTo>
                      <a:pt x="6409" y="924069"/>
                      <a:pt x="1117" y="514494"/>
                      <a:pt x="3234" y="343573"/>
                    </a:cubicBezTo>
                    <a:cubicBezTo>
                      <a:pt x="5351" y="172652"/>
                      <a:pt x="12759" y="-41660"/>
                      <a:pt x="12759" y="702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9" name="フリーフォーム 1878">
                <a:extLst>
                  <a:ext uri="{FF2B5EF4-FFF2-40B4-BE49-F238E27FC236}">
                    <a16:creationId xmlns:a16="http://schemas.microsoft.com/office/drawing/2014/main" id="{D03947E8-85DE-EC65-620C-B238DCF7FF74}"/>
                  </a:ext>
                </a:extLst>
              </p:cNvPr>
              <p:cNvSpPr/>
              <p:nvPr/>
            </p:nvSpPr>
            <p:spPr>
              <a:xfrm>
                <a:off x="1651000" y="5659385"/>
                <a:ext cx="19117" cy="1291880"/>
              </a:xfrm>
              <a:custGeom>
                <a:avLst/>
                <a:gdLst>
                  <a:gd name="connsiteX0" fmla="*/ 19050 w 19117"/>
                  <a:gd name="connsiteY0" fmla="*/ 1640 h 1291880"/>
                  <a:gd name="connsiteX1" fmla="*/ 0 w 19117"/>
                  <a:gd name="connsiteY1" fmla="*/ 668390 h 1291880"/>
                  <a:gd name="connsiteX2" fmla="*/ 19050 w 19117"/>
                  <a:gd name="connsiteY2" fmla="*/ 601715 h 1291880"/>
                  <a:gd name="connsiteX3" fmla="*/ 6350 w 19117"/>
                  <a:gd name="connsiteY3" fmla="*/ 881115 h 1291880"/>
                  <a:gd name="connsiteX4" fmla="*/ 6350 w 19117"/>
                  <a:gd name="connsiteY4" fmla="*/ 1265290 h 1291880"/>
                  <a:gd name="connsiteX5" fmla="*/ 6350 w 19117"/>
                  <a:gd name="connsiteY5" fmla="*/ 1192265 h 1291880"/>
                  <a:gd name="connsiteX6" fmla="*/ 3175 w 19117"/>
                  <a:gd name="connsiteY6" fmla="*/ 658865 h 1291880"/>
                  <a:gd name="connsiteX7" fmla="*/ 3175 w 19117"/>
                  <a:gd name="connsiteY7" fmla="*/ 319140 h 1291880"/>
                  <a:gd name="connsiteX8" fmla="*/ 3175 w 19117"/>
                  <a:gd name="connsiteY8" fmla="*/ 474715 h 1291880"/>
                  <a:gd name="connsiteX9" fmla="*/ 19050 w 19117"/>
                  <a:gd name="connsiteY9" fmla="*/ 1640 h 1291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17" h="1291880">
                    <a:moveTo>
                      <a:pt x="19050" y="1640"/>
                    </a:moveTo>
                    <a:cubicBezTo>
                      <a:pt x="18521" y="33919"/>
                      <a:pt x="0" y="568378"/>
                      <a:pt x="0" y="668390"/>
                    </a:cubicBezTo>
                    <a:cubicBezTo>
                      <a:pt x="0" y="768402"/>
                      <a:pt x="17992" y="566261"/>
                      <a:pt x="19050" y="601715"/>
                    </a:cubicBezTo>
                    <a:cubicBezTo>
                      <a:pt x="20108" y="637169"/>
                      <a:pt x="8467" y="770519"/>
                      <a:pt x="6350" y="881115"/>
                    </a:cubicBezTo>
                    <a:cubicBezTo>
                      <a:pt x="4233" y="991711"/>
                      <a:pt x="6350" y="1265290"/>
                      <a:pt x="6350" y="1265290"/>
                    </a:cubicBezTo>
                    <a:cubicBezTo>
                      <a:pt x="6350" y="1317148"/>
                      <a:pt x="6879" y="1293336"/>
                      <a:pt x="6350" y="1192265"/>
                    </a:cubicBezTo>
                    <a:cubicBezTo>
                      <a:pt x="5821" y="1091194"/>
                      <a:pt x="3704" y="804386"/>
                      <a:pt x="3175" y="658865"/>
                    </a:cubicBezTo>
                    <a:cubicBezTo>
                      <a:pt x="2646" y="513344"/>
                      <a:pt x="3175" y="319140"/>
                      <a:pt x="3175" y="319140"/>
                    </a:cubicBezTo>
                    <a:cubicBezTo>
                      <a:pt x="3175" y="288448"/>
                      <a:pt x="1588" y="526044"/>
                      <a:pt x="3175" y="474715"/>
                    </a:cubicBezTo>
                    <a:cubicBezTo>
                      <a:pt x="4762" y="423386"/>
                      <a:pt x="19579" y="-30639"/>
                      <a:pt x="19050" y="164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0" name="フリーフォーム 1879">
                <a:extLst>
                  <a:ext uri="{FF2B5EF4-FFF2-40B4-BE49-F238E27FC236}">
                    <a16:creationId xmlns:a16="http://schemas.microsoft.com/office/drawing/2014/main" id="{853A4AF3-7C80-356A-72B5-078A45337EEE}"/>
                  </a:ext>
                </a:extLst>
              </p:cNvPr>
              <p:cNvSpPr/>
              <p:nvPr/>
            </p:nvSpPr>
            <p:spPr>
              <a:xfrm>
                <a:off x="1250368" y="5817541"/>
                <a:ext cx="554567" cy="34983"/>
              </a:xfrm>
              <a:custGeom>
                <a:avLst/>
                <a:gdLst>
                  <a:gd name="connsiteX0" fmla="*/ 3757 w 554567"/>
                  <a:gd name="connsiteY0" fmla="*/ 2234 h 34983"/>
                  <a:gd name="connsiteX1" fmla="*/ 530807 w 554567"/>
                  <a:gd name="connsiteY1" fmla="*/ 33984 h 34983"/>
                  <a:gd name="connsiteX2" fmla="*/ 470482 w 554567"/>
                  <a:gd name="connsiteY2" fmla="*/ 27634 h 34983"/>
                  <a:gd name="connsiteX3" fmla="*/ 302207 w 554567"/>
                  <a:gd name="connsiteY3" fmla="*/ 5409 h 34983"/>
                  <a:gd name="connsiteX4" fmla="*/ 3757 w 554567"/>
                  <a:gd name="connsiteY4" fmla="*/ 2234 h 34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4567" h="34983">
                    <a:moveTo>
                      <a:pt x="3757" y="2234"/>
                    </a:moveTo>
                    <a:cubicBezTo>
                      <a:pt x="41857" y="6997"/>
                      <a:pt x="453020" y="29751"/>
                      <a:pt x="530807" y="33984"/>
                    </a:cubicBezTo>
                    <a:cubicBezTo>
                      <a:pt x="608594" y="38217"/>
                      <a:pt x="470482" y="27634"/>
                      <a:pt x="470482" y="27634"/>
                    </a:cubicBezTo>
                    <a:cubicBezTo>
                      <a:pt x="432382" y="22872"/>
                      <a:pt x="376290" y="9642"/>
                      <a:pt x="302207" y="5409"/>
                    </a:cubicBezTo>
                    <a:cubicBezTo>
                      <a:pt x="228124" y="1176"/>
                      <a:pt x="-34343" y="-2529"/>
                      <a:pt x="3757" y="223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1" name="フリーフォーム 1880">
                <a:extLst>
                  <a:ext uri="{FF2B5EF4-FFF2-40B4-BE49-F238E27FC236}">
                    <a16:creationId xmlns:a16="http://schemas.microsoft.com/office/drawing/2014/main" id="{420955FB-9031-7382-7057-53B00A07C968}"/>
                  </a:ext>
                </a:extLst>
              </p:cNvPr>
              <p:cNvSpPr/>
              <p:nvPr/>
            </p:nvSpPr>
            <p:spPr>
              <a:xfrm>
                <a:off x="1923954" y="5831957"/>
                <a:ext cx="451098" cy="185309"/>
              </a:xfrm>
              <a:custGeom>
                <a:avLst/>
                <a:gdLst>
                  <a:gd name="connsiteX0" fmla="*/ 96 w 451098"/>
                  <a:gd name="connsiteY0" fmla="*/ 3693 h 185309"/>
                  <a:gd name="connsiteX1" fmla="*/ 241396 w 451098"/>
                  <a:gd name="connsiteY1" fmla="*/ 32268 h 185309"/>
                  <a:gd name="connsiteX2" fmla="*/ 292196 w 451098"/>
                  <a:gd name="connsiteY2" fmla="*/ 44968 h 185309"/>
                  <a:gd name="connsiteX3" fmla="*/ 238221 w 451098"/>
                  <a:gd name="connsiteY3" fmla="*/ 518 h 185309"/>
                  <a:gd name="connsiteX4" fmla="*/ 368396 w 451098"/>
                  <a:gd name="connsiteY4" fmla="*/ 79893 h 185309"/>
                  <a:gd name="connsiteX5" fmla="*/ 450946 w 451098"/>
                  <a:gd name="connsiteY5" fmla="*/ 184668 h 185309"/>
                  <a:gd name="connsiteX6" fmla="*/ 384271 w 451098"/>
                  <a:gd name="connsiteY6" fmla="*/ 121168 h 185309"/>
                  <a:gd name="connsiteX7" fmla="*/ 228696 w 451098"/>
                  <a:gd name="connsiteY7" fmla="*/ 64018 h 185309"/>
                  <a:gd name="connsiteX8" fmla="*/ 44546 w 451098"/>
                  <a:gd name="connsiteY8" fmla="*/ 64018 h 185309"/>
                  <a:gd name="connsiteX9" fmla="*/ 311246 w 451098"/>
                  <a:gd name="connsiteY9" fmla="*/ 60843 h 185309"/>
                  <a:gd name="connsiteX10" fmla="*/ 212821 w 451098"/>
                  <a:gd name="connsiteY10" fmla="*/ 38618 h 185309"/>
                  <a:gd name="connsiteX11" fmla="*/ 96 w 451098"/>
                  <a:gd name="connsiteY11" fmla="*/ 3693 h 18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1098" h="185309">
                    <a:moveTo>
                      <a:pt x="96" y="3693"/>
                    </a:moveTo>
                    <a:cubicBezTo>
                      <a:pt x="4858" y="2635"/>
                      <a:pt x="192713" y="25389"/>
                      <a:pt x="241396" y="32268"/>
                    </a:cubicBezTo>
                    <a:cubicBezTo>
                      <a:pt x="290079" y="39147"/>
                      <a:pt x="292725" y="50260"/>
                      <a:pt x="292196" y="44968"/>
                    </a:cubicBezTo>
                    <a:cubicBezTo>
                      <a:pt x="291667" y="39676"/>
                      <a:pt x="225521" y="-5303"/>
                      <a:pt x="238221" y="518"/>
                    </a:cubicBezTo>
                    <a:cubicBezTo>
                      <a:pt x="250921" y="6339"/>
                      <a:pt x="332942" y="49201"/>
                      <a:pt x="368396" y="79893"/>
                    </a:cubicBezTo>
                    <a:cubicBezTo>
                      <a:pt x="403850" y="110585"/>
                      <a:pt x="448300" y="177789"/>
                      <a:pt x="450946" y="184668"/>
                    </a:cubicBezTo>
                    <a:cubicBezTo>
                      <a:pt x="453592" y="191547"/>
                      <a:pt x="421313" y="141276"/>
                      <a:pt x="384271" y="121168"/>
                    </a:cubicBezTo>
                    <a:cubicBezTo>
                      <a:pt x="347229" y="101060"/>
                      <a:pt x="285317" y="73543"/>
                      <a:pt x="228696" y="64018"/>
                    </a:cubicBezTo>
                    <a:cubicBezTo>
                      <a:pt x="172075" y="54493"/>
                      <a:pt x="30788" y="64547"/>
                      <a:pt x="44546" y="64018"/>
                    </a:cubicBezTo>
                    <a:cubicBezTo>
                      <a:pt x="58304" y="63489"/>
                      <a:pt x="283200" y="65076"/>
                      <a:pt x="311246" y="60843"/>
                    </a:cubicBezTo>
                    <a:cubicBezTo>
                      <a:pt x="339292" y="56610"/>
                      <a:pt x="258329" y="50260"/>
                      <a:pt x="212821" y="38618"/>
                    </a:cubicBezTo>
                    <a:cubicBezTo>
                      <a:pt x="167313" y="26976"/>
                      <a:pt x="-4666" y="4751"/>
                      <a:pt x="96" y="369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2" name="フリーフォーム 1881">
                <a:extLst>
                  <a:ext uri="{FF2B5EF4-FFF2-40B4-BE49-F238E27FC236}">
                    <a16:creationId xmlns:a16="http://schemas.microsoft.com/office/drawing/2014/main" id="{565DAE22-9AAA-3CC1-E0F2-FCBF5AFD11CD}"/>
                  </a:ext>
                </a:extLst>
              </p:cNvPr>
              <p:cNvSpPr/>
              <p:nvPr/>
            </p:nvSpPr>
            <p:spPr>
              <a:xfrm>
                <a:off x="1700666" y="6025143"/>
                <a:ext cx="90980" cy="819716"/>
              </a:xfrm>
              <a:custGeom>
                <a:avLst/>
                <a:gdLst>
                  <a:gd name="connsiteX0" fmla="*/ 90034 w 90980"/>
                  <a:gd name="connsiteY0" fmla="*/ 1007 h 819716"/>
                  <a:gd name="connsiteX1" fmla="*/ 45584 w 90980"/>
                  <a:gd name="connsiteY1" fmla="*/ 83557 h 819716"/>
                  <a:gd name="connsiteX2" fmla="*/ 7484 w 90980"/>
                  <a:gd name="connsiteY2" fmla="*/ 191507 h 819716"/>
                  <a:gd name="connsiteX3" fmla="*/ 7484 w 90980"/>
                  <a:gd name="connsiteY3" fmla="*/ 178807 h 819716"/>
                  <a:gd name="connsiteX4" fmla="*/ 17009 w 90980"/>
                  <a:gd name="connsiteY4" fmla="*/ 512182 h 819716"/>
                  <a:gd name="connsiteX5" fmla="*/ 23359 w 90980"/>
                  <a:gd name="connsiteY5" fmla="*/ 388357 h 819716"/>
                  <a:gd name="connsiteX6" fmla="*/ 10659 w 90980"/>
                  <a:gd name="connsiteY6" fmla="*/ 801107 h 819716"/>
                  <a:gd name="connsiteX7" fmla="*/ 26534 w 90980"/>
                  <a:gd name="connsiteY7" fmla="*/ 686807 h 819716"/>
                  <a:gd name="connsiteX8" fmla="*/ 1134 w 90980"/>
                  <a:gd name="connsiteY8" fmla="*/ 140707 h 819716"/>
                  <a:gd name="connsiteX9" fmla="*/ 90034 w 90980"/>
                  <a:gd name="connsiteY9" fmla="*/ 1007 h 8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980" h="819716">
                    <a:moveTo>
                      <a:pt x="90034" y="1007"/>
                    </a:moveTo>
                    <a:cubicBezTo>
                      <a:pt x="97442" y="-8518"/>
                      <a:pt x="59342" y="51807"/>
                      <a:pt x="45584" y="83557"/>
                    </a:cubicBezTo>
                    <a:cubicBezTo>
                      <a:pt x="31826" y="115307"/>
                      <a:pt x="7484" y="191507"/>
                      <a:pt x="7484" y="191507"/>
                    </a:cubicBezTo>
                    <a:cubicBezTo>
                      <a:pt x="1134" y="207382"/>
                      <a:pt x="5897" y="125361"/>
                      <a:pt x="7484" y="178807"/>
                    </a:cubicBezTo>
                    <a:cubicBezTo>
                      <a:pt x="9071" y="232253"/>
                      <a:pt x="14363" y="477257"/>
                      <a:pt x="17009" y="512182"/>
                    </a:cubicBezTo>
                    <a:cubicBezTo>
                      <a:pt x="19655" y="547107"/>
                      <a:pt x="24417" y="340203"/>
                      <a:pt x="23359" y="388357"/>
                    </a:cubicBezTo>
                    <a:cubicBezTo>
                      <a:pt x="22301" y="436511"/>
                      <a:pt x="10130" y="751365"/>
                      <a:pt x="10659" y="801107"/>
                    </a:cubicBezTo>
                    <a:cubicBezTo>
                      <a:pt x="11188" y="850849"/>
                      <a:pt x="28121" y="796874"/>
                      <a:pt x="26534" y="686807"/>
                    </a:cubicBezTo>
                    <a:cubicBezTo>
                      <a:pt x="24946" y="576740"/>
                      <a:pt x="-6274" y="252361"/>
                      <a:pt x="1134" y="140707"/>
                    </a:cubicBezTo>
                    <a:cubicBezTo>
                      <a:pt x="8542" y="29053"/>
                      <a:pt x="82626" y="10532"/>
                      <a:pt x="90034" y="100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3" name="フリーフォーム 1882">
                <a:extLst>
                  <a:ext uri="{FF2B5EF4-FFF2-40B4-BE49-F238E27FC236}">
                    <a16:creationId xmlns:a16="http://schemas.microsoft.com/office/drawing/2014/main" id="{2E54888F-2601-334D-989C-0B703B549CF9}"/>
                  </a:ext>
                </a:extLst>
              </p:cNvPr>
              <p:cNvSpPr/>
              <p:nvPr/>
            </p:nvSpPr>
            <p:spPr>
              <a:xfrm>
                <a:off x="1914480" y="5981698"/>
                <a:ext cx="227617" cy="841050"/>
              </a:xfrm>
              <a:custGeom>
                <a:avLst/>
                <a:gdLst>
                  <a:gd name="connsiteX0" fmla="*/ 47670 w 227617"/>
                  <a:gd name="connsiteY0" fmla="*/ 2 h 841050"/>
                  <a:gd name="connsiteX1" fmla="*/ 149270 w 227617"/>
                  <a:gd name="connsiteY1" fmla="*/ 139702 h 841050"/>
                  <a:gd name="connsiteX2" fmla="*/ 146095 w 227617"/>
                  <a:gd name="connsiteY2" fmla="*/ 114302 h 841050"/>
                  <a:gd name="connsiteX3" fmla="*/ 196895 w 227617"/>
                  <a:gd name="connsiteY3" fmla="*/ 285752 h 841050"/>
                  <a:gd name="connsiteX4" fmla="*/ 203245 w 227617"/>
                  <a:gd name="connsiteY4" fmla="*/ 225427 h 841050"/>
                  <a:gd name="connsiteX5" fmla="*/ 200070 w 227617"/>
                  <a:gd name="connsiteY5" fmla="*/ 384177 h 841050"/>
                  <a:gd name="connsiteX6" fmla="*/ 200070 w 227617"/>
                  <a:gd name="connsiteY6" fmla="*/ 628652 h 841050"/>
                  <a:gd name="connsiteX7" fmla="*/ 193720 w 227617"/>
                  <a:gd name="connsiteY7" fmla="*/ 815977 h 841050"/>
                  <a:gd name="connsiteX8" fmla="*/ 193720 w 227617"/>
                  <a:gd name="connsiteY8" fmla="*/ 831852 h 841050"/>
                  <a:gd name="connsiteX9" fmla="*/ 45 w 227617"/>
                  <a:gd name="connsiteY9" fmla="*/ 835027 h 841050"/>
                  <a:gd name="connsiteX10" fmla="*/ 212770 w 227617"/>
                  <a:gd name="connsiteY10" fmla="*/ 831852 h 841050"/>
                  <a:gd name="connsiteX11" fmla="*/ 209595 w 227617"/>
                  <a:gd name="connsiteY11" fmla="*/ 781052 h 841050"/>
                  <a:gd name="connsiteX12" fmla="*/ 209595 w 227617"/>
                  <a:gd name="connsiteY12" fmla="*/ 225427 h 841050"/>
                  <a:gd name="connsiteX13" fmla="*/ 203245 w 227617"/>
                  <a:gd name="connsiteY13" fmla="*/ 279402 h 841050"/>
                  <a:gd name="connsiteX14" fmla="*/ 158795 w 227617"/>
                  <a:gd name="connsiteY14" fmla="*/ 136527 h 841050"/>
                  <a:gd name="connsiteX15" fmla="*/ 47670 w 227617"/>
                  <a:gd name="connsiteY15" fmla="*/ 2 h 84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7617" h="841050">
                    <a:moveTo>
                      <a:pt x="47670" y="2"/>
                    </a:moveTo>
                    <a:cubicBezTo>
                      <a:pt x="46083" y="531"/>
                      <a:pt x="132866" y="120652"/>
                      <a:pt x="149270" y="139702"/>
                    </a:cubicBezTo>
                    <a:cubicBezTo>
                      <a:pt x="165674" y="158752"/>
                      <a:pt x="138158" y="89960"/>
                      <a:pt x="146095" y="114302"/>
                    </a:cubicBezTo>
                    <a:cubicBezTo>
                      <a:pt x="154032" y="138644"/>
                      <a:pt x="187370" y="267231"/>
                      <a:pt x="196895" y="285752"/>
                    </a:cubicBezTo>
                    <a:cubicBezTo>
                      <a:pt x="206420" y="304273"/>
                      <a:pt x="202716" y="209023"/>
                      <a:pt x="203245" y="225427"/>
                    </a:cubicBezTo>
                    <a:cubicBezTo>
                      <a:pt x="203774" y="241831"/>
                      <a:pt x="200599" y="316973"/>
                      <a:pt x="200070" y="384177"/>
                    </a:cubicBezTo>
                    <a:cubicBezTo>
                      <a:pt x="199541" y="451381"/>
                      <a:pt x="201128" y="556685"/>
                      <a:pt x="200070" y="628652"/>
                    </a:cubicBezTo>
                    <a:cubicBezTo>
                      <a:pt x="199012" y="700619"/>
                      <a:pt x="194778" y="782110"/>
                      <a:pt x="193720" y="815977"/>
                    </a:cubicBezTo>
                    <a:cubicBezTo>
                      <a:pt x="192662" y="849844"/>
                      <a:pt x="225999" y="828677"/>
                      <a:pt x="193720" y="831852"/>
                    </a:cubicBezTo>
                    <a:cubicBezTo>
                      <a:pt x="161441" y="835027"/>
                      <a:pt x="-3130" y="835027"/>
                      <a:pt x="45" y="835027"/>
                    </a:cubicBezTo>
                    <a:cubicBezTo>
                      <a:pt x="3220" y="835027"/>
                      <a:pt x="177845" y="840848"/>
                      <a:pt x="212770" y="831852"/>
                    </a:cubicBezTo>
                    <a:cubicBezTo>
                      <a:pt x="247695" y="822856"/>
                      <a:pt x="210124" y="882123"/>
                      <a:pt x="209595" y="781052"/>
                    </a:cubicBezTo>
                    <a:cubicBezTo>
                      <a:pt x="209066" y="679981"/>
                      <a:pt x="210653" y="309035"/>
                      <a:pt x="209595" y="225427"/>
                    </a:cubicBezTo>
                    <a:cubicBezTo>
                      <a:pt x="208537" y="141819"/>
                      <a:pt x="211712" y="294219"/>
                      <a:pt x="203245" y="279402"/>
                    </a:cubicBezTo>
                    <a:cubicBezTo>
                      <a:pt x="194778" y="264585"/>
                      <a:pt x="183666" y="180448"/>
                      <a:pt x="158795" y="136527"/>
                    </a:cubicBezTo>
                    <a:cubicBezTo>
                      <a:pt x="133924" y="92606"/>
                      <a:pt x="49257" y="-527"/>
                      <a:pt x="47670" y="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4" name="フリーフォーム 1883">
                <a:extLst>
                  <a:ext uri="{FF2B5EF4-FFF2-40B4-BE49-F238E27FC236}">
                    <a16:creationId xmlns:a16="http://schemas.microsoft.com/office/drawing/2014/main" id="{F9DF2D70-E968-7C1D-3734-E9614BE6C729}"/>
                  </a:ext>
                </a:extLst>
              </p:cNvPr>
              <p:cNvSpPr/>
              <p:nvPr/>
            </p:nvSpPr>
            <p:spPr>
              <a:xfrm>
                <a:off x="1910900" y="5999921"/>
                <a:ext cx="178757" cy="809836"/>
              </a:xfrm>
              <a:custGeom>
                <a:avLst/>
                <a:gdLst>
                  <a:gd name="connsiteX0" fmla="*/ 450 w 178757"/>
                  <a:gd name="connsiteY0" fmla="*/ 829 h 809836"/>
                  <a:gd name="connsiteX1" fmla="*/ 133800 w 178757"/>
                  <a:gd name="connsiteY1" fmla="*/ 150054 h 809836"/>
                  <a:gd name="connsiteX2" fmla="*/ 133800 w 178757"/>
                  <a:gd name="connsiteY2" fmla="*/ 118304 h 809836"/>
                  <a:gd name="connsiteX3" fmla="*/ 133800 w 178757"/>
                  <a:gd name="connsiteY3" fmla="*/ 394529 h 809836"/>
                  <a:gd name="connsiteX4" fmla="*/ 133800 w 178757"/>
                  <a:gd name="connsiteY4" fmla="*/ 331029 h 809836"/>
                  <a:gd name="connsiteX5" fmla="*/ 149675 w 178757"/>
                  <a:gd name="connsiteY5" fmla="*/ 546929 h 809836"/>
                  <a:gd name="connsiteX6" fmla="*/ 140150 w 178757"/>
                  <a:gd name="connsiteY6" fmla="*/ 743779 h 809836"/>
                  <a:gd name="connsiteX7" fmla="*/ 143325 w 178757"/>
                  <a:gd name="connsiteY7" fmla="*/ 778704 h 809836"/>
                  <a:gd name="connsiteX8" fmla="*/ 38550 w 178757"/>
                  <a:gd name="connsiteY8" fmla="*/ 791404 h 809836"/>
                  <a:gd name="connsiteX9" fmla="*/ 171900 w 178757"/>
                  <a:gd name="connsiteY9" fmla="*/ 797754 h 809836"/>
                  <a:gd name="connsiteX10" fmla="*/ 143325 w 178757"/>
                  <a:gd name="connsiteY10" fmla="*/ 750129 h 809836"/>
                  <a:gd name="connsiteX11" fmla="*/ 171900 w 178757"/>
                  <a:gd name="connsiteY11" fmla="*/ 184979 h 809836"/>
                  <a:gd name="connsiteX12" fmla="*/ 171900 w 178757"/>
                  <a:gd name="connsiteY12" fmla="*/ 280229 h 809836"/>
                  <a:gd name="connsiteX13" fmla="*/ 95700 w 178757"/>
                  <a:gd name="connsiteY13" fmla="*/ 38929 h 809836"/>
                  <a:gd name="connsiteX14" fmla="*/ 89350 w 178757"/>
                  <a:gd name="connsiteY14" fmla="*/ 86554 h 809836"/>
                  <a:gd name="connsiteX15" fmla="*/ 450 w 178757"/>
                  <a:gd name="connsiteY15" fmla="*/ 829 h 809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8757" h="809836">
                    <a:moveTo>
                      <a:pt x="450" y="829"/>
                    </a:moveTo>
                    <a:cubicBezTo>
                      <a:pt x="7858" y="11412"/>
                      <a:pt x="111575" y="130475"/>
                      <a:pt x="133800" y="150054"/>
                    </a:cubicBezTo>
                    <a:cubicBezTo>
                      <a:pt x="156025" y="169633"/>
                      <a:pt x="133800" y="118304"/>
                      <a:pt x="133800" y="118304"/>
                    </a:cubicBezTo>
                    <a:lnTo>
                      <a:pt x="133800" y="394529"/>
                    </a:lnTo>
                    <a:cubicBezTo>
                      <a:pt x="133800" y="429983"/>
                      <a:pt x="131154" y="305629"/>
                      <a:pt x="133800" y="331029"/>
                    </a:cubicBezTo>
                    <a:cubicBezTo>
                      <a:pt x="136446" y="356429"/>
                      <a:pt x="148617" y="478137"/>
                      <a:pt x="149675" y="546929"/>
                    </a:cubicBezTo>
                    <a:cubicBezTo>
                      <a:pt x="150733" y="615721"/>
                      <a:pt x="141208" y="705150"/>
                      <a:pt x="140150" y="743779"/>
                    </a:cubicBezTo>
                    <a:cubicBezTo>
                      <a:pt x="139092" y="782408"/>
                      <a:pt x="160258" y="770767"/>
                      <a:pt x="143325" y="778704"/>
                    </a:cubicBezTo>
                    <a:cubicBezTo>
                      <a:pt x="126392" y="786641"/>
                      <a:pt x="33788" y="788229"/>
                      <a:pt x="38550" y="791404"/>
                    </a:cubicBezTo>
                    <a:cubicBezTo>
                      <a:pt x="43312" y="794579"/>
                      <a:pt x="154438" y="804633"/>
                      <a:pt x="171900" y="797754"/>
                    </a:cubicBezTo>
                    <a:cubicBezTo>
                      <a:pt x="189362" y="790875"/>
                      <a:pt x="143325" y="852258"/>
                      <a:pt x="143325" y="750129"/>
                    </a:cubicBezTo>
                    <a:cubicBezTo>
                      <a:pt x="143325" y="648000"/>
                      <a:pt x="167138" y="263296"/>
                      <a:pt x="171900" y="184979"/>
                    </a:cubicBezTo>
                    <a:cubicBezTo>
                      <a:pt x="176662" y="106662"/>
                      <a:pt x="184600" y="304571"/>
                      <a:pt x="171900" y="280229"/>
                    </a:cubicBezTo>
                    <a:cubicBezTo>
                      <a:pt x="159200" y="255887"/>
                      <a:pt x="109458" y="71208"/>
                      <a:pt x="95700" y="38929"/>
                    </a:cubicBezTo>
                    <a:cubicBezTo>
                      <a:pt x="81942" y="6650"/>
                      <a:pt x="99404" y="88671"/>
                      <a:pt x="89350" y="86554"/>
                    </a:cubicBezTo>
                    <a:cubicBezTo>
                      <a:pt x="79296" y="84437"/>
                      <a:pt x="-6958" y="-9754"/>
                      <a:pt x="450" y="82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5" name="フリーフォーム 1884">
                <a:extLst>
                  <a:ext uri="{FF2B5EF4-FFF2-40B4-BE49-F238E27FC236}">
                    <a16:creationId xmlns:a16="http://schemas.microsoft.com/office/drawing/2014/main" id="{F7ACCB90-0615-8C44-9846-103682C0F095}"/>
                  </a:ext>
                </a:extLst>
              </p:cNvPr>
              <p:cNvSpPr/>
              <p:nvPr/>
            </p:nvSpPr>
            <p:spPr>
              <a:xfrm>
                <a:off x="1950570" y="6211599"/>
                <a:ext cx="43339" cy="490624"/>
              </a:xfrm>
              <a:custGeom>
                <a:avLst/>
                <a:gdLst>
                  <a:gd name="connsiteX0" fmla="*/ 36980 w 43339"/>
                  <a:gd name="connsiteY0" fmla="*/ 1876 h 490624"/>
                  <a:gd name="connsiteX1" fmla="*/ 36980 w 43339"/>
                  <a:gd name="connsiteY1" fmla="*/ 205076 h 490624"/>
                  <a:gd name="connsiteX2" fmla="*/ 43330 w 43339"/>
                  <a:gd name="connsiteY2" fmla="*/ 481301 h 490624"/>
                  <a:gd name="connsiteX3" fmla="*/ 36980 w 43339"/>
                  <a:gd name="connsiteY3" fmla="*/ 401926 h 490624"/>
                  <a:gd name="connsiteX4" fmla="*/ 2055 w 43339"/>
                  <a:gd name="connsiteY4" fmla="*/ 170151 h 490624"/>
                  <a:gd name="connsiteX5" fmla="*/ 5230 w 43339"/>
                  <a:gd name="connsiteY5" fmla="*/ 303501 h 490624"/>
                  <a:gd name="connsiteX6" fmla="*/ 14755 w 43339"/>
                  <a:gd name="connsiteY6" fmla="*/ 116176 h 490624"/>
                  <a:gd name="connsiteX7" fmla="*/ 36980 w 43339"/>
                  <a:gd name="connsiteY7" fmla="*/ 1876 h 49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339" h="490624">
                    <a:moveTo>
                      <a:pt x="36980" y="1876"/>
                    </a:moveTo>
                    <a:cubicBezTo>
                      <a:pt x="40684" y="16693"/>
                      <a:pt x="35922" y="125172"/>
                      <a:pt x="36980" y="205076"/>
                    </a:cubicBezTo>
                    <a:cubicBezTo>
                      <a:pt x="38038" y="284980"/>
                      <a:pt x="43330" y="448493"/>
                      <a:pt x="43330" y="481301"/>
                    </a:cubicBezTo>
                    <a:cubicBezTo>
                      <a:pt x="43330" y="514109"/>
                      <a:pt x="43859" y="453784"/>
                      <a:pt x="36980" y="401926"/>
                    </a:cubicBezTo>
                    <a:cubicBezTo>
                      <a:pt x="30101" y="350068"/>
                      <a:pt x="7347" y="186555"/>
                      <a:pt x="2055" y="170151"/>
                    </a:cubicBezTo>
                    <a:cubicBezTo>
                      <a:pt x="-3237" y="153747"/>
                      <a:pt x="3113" y="312497"/>
                      <a:pt x="5230" y="303501"/>
                    </a:cubicBezTo>
                    <a:cubicBezTo>
                      <a:pt x="7347" y="294505"/>
                      <a:pt x="10522" y="169093"/>
                      <a:pt x="14755" y="116176"/>
                    </a:cubicBezTo>
                    <a:cubicBezTo>
                      <a:pt x="18988" y="63259"/>
                      <a:pt x="33276" y="-12941"/>
                      <a:pt x="36980" y="187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6" name="フリーフォーム 1885">
                <a:extLst>
                  <a:ext uri="{FF2B5EF4-FFF2-40B4-BE49-F238E27FC236}">
                    <a16:creationId xmlns:a16="http://schemas.microsoft.com/office/drawing/2014/main" id="{9E8BC9DA-C632-410C-F5F3-69E3B36A02BB}"/>
                  </a:ext>
                </a:extLst>
              </p:cNvPr>
              <p:cNvSpPr/>
              <p:nvPr/>
            </p:nvSpPr>
            <p:spPr>
              <a:xfrm>
                <a:off x="1895458" y="6343274"/>
                <a:ext cx="228617" cy="25983"/>
              </a:xfrm>
              <a:custGeom>
                <a:avLst/>
                <a:gdLst>
                  <a:gd name="connsiteX0" fmla="*/ 228617 w 228617"/>
                  <a:gd name="connsiteY0" fmla="*/ 25776 h 25983"/>
                  <a:gd name="connsiteX1" fmla="*/ 79392 w 228617"/>
                  <a:gd name="connsiteY1" fmla="*/ 13076 h 25983"/>
                  <a:gd name="connsiteX2" fmla="*/ 17 w 228617"/>
                  <a:gd name="connsiteY2" fmla="*/ 25776 h 25983"/>
                  <a:gd name="connsiteX3" fmla="*/ 73042 w 228617"/>
                  <a:gd name="connsiteY3" fmla="*/ 376 h 25983"/>
                  <a:gd name="connsiteX4" fmla="*/ 158767 w 228617"/>
                  <a:gd name="connsiteY4" fmla="*/ 9901 h 25983"/>
                  <a:gd name="connsiteX5" fmla="*/ 228617 w 228617"/>
                  <a:gd name="connsiteY5" fmla="*/ 25776 h 25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8617" h="25983">
                    <a:moveTo>
                      <a:pt x="228617" y="25776"/>
                    </a:moveTo>
                    <a:cubicBezTo>
                      <a:pt x="173054" y="19426"/>
                      <a:pt x="117492" y="13076"/>
                      <a:pt x="79392" y="13076"/>
                    </a:cubicBezTo>
                    <a:cubicBezTo>
                      <a:pt x="41292" y="13076"/>
                      <a:pt x="1075" y="27893"/>
                      <a:pt x="17" y="25776"/>
                    </a:cubicBezTo>
                    <a:cubicBezTo>
                      <a:pt x="-1041" y="23659"/>
                      <a:pt x="46584" y="3022"/>
                      <a:pt x="73042" y="376"/>
                    </a:cubicBezTo>
                    <a:cubicBezTo>
                      <a:pt x="99500" y="-2270"/>
                      <a:pt x="158767" y="9901"/>
                      <a:pt x="158767" y="9901"/>
                    </a:cubicBezTo>
                    <a:lnTo>
                      <a:pt x="228617" y="25776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7" name="フリーフォーム 1886">
                <a:extLst>
                  <a:ext uri="{FF2B5EF4-FFF2-40B4-BE49-F238E27FC236}">
                    <a16:creationId xmlns:a16="http://schemas.microsoft.com/office/drawing/2014/main" id="{E2C7CB4B-D56B-5571-FB34-16F7FAB89255}"/>
                  </a:ext>
                </a:extLst>
              </p:cNvPr>
              <p:cNvSpPr/>
              <p:nvPr/>
            </p:nvSpPr>
            <p:spPr>
              <a:xfrm>
                <a:off x="1920800" y="6441685"/>
                <a:ext cx="159123" cy="29378"/>
              </a:xfrm>
              <a:custGeom>
                <a:avLst/>
                <a:gdLst>
                  <a:gd name="connsiteX0" fmla="*/ 158825 w 159123"/>
                  <a:gd name="connsiteY0" fmla="*/ 22615 h 29378"/>
                  <a:gd name="connsiteX1" fmla="*/ 57225 w 159123"/>
                  <a:gd name="connsiteY1" fmla="*/ 13090 h 29378"/>
                  <a:gd name="connsiteX2" fmla="*/ 75 w 159123"/>
                  <a:gd name="connsiteY2" fmla="*/ 28965 h 29378"/>
                  <a:gd name="connsiteX3" fmla="*/ 44525 w 159123"/>
                  <a:gd name="connsiteY3" fmla="*/ 22615 h 29378"/>
                  <a:gd name="connsiteX4" fmla="*/ 22300 w 159123"/>
                  <a:gd name="connsiteY4" fmla="*/ 390 h 29378"/>
                  <a:gd name="connsiteX5" fmla="*/ 158825 w 159123"/>
                  <a:gd name="connsiteY5" fmla="*/ 22615 h 29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9123" h="29378">
                    <a:moveTo>
                      <a:pt x="158825" y="22615"/>
                    </a:moveTo>
                    <a:cubicBezTo>
                      <a:pt x="164646" y="24732"/>
                      <a:pt x="83683" y="12032"/>
                      <a:pt x="57225" y="13090"/>
                    </a:cubicBezTo>
                    <a:cubicBezTo>
                      <a:pt x="30767" y="14148"/>
                      <a:pt x="2192" y="27377"/>
                      <a:pt x="75" y="28965"/>
                    </a:cubicBezTo>
                    <a:cubicBezTo>
                      <a:pt x="-2042" y="30553"/>
                      <a:pt x="40821" y="27377"/>
                      <a:pt x="44525" y="22615"/>
                    </a:cubicBezTo>
                    <a:cubicBezTo>
                      <a:pt x="48229" y="17853"/>
                      <a:pt x="5367" y="4094"/>
                      <a:pt x="22300" y="390"/>
                    </a:cubicBezTo>
                    <a:cubicBezTo>
                      <a:pt x="39233" y="-3314"/>
                      <a:pt x="153004" y="20498"/>
                      <a:pt x="158825" y="2261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8" name="フリーフォーム 1887">
                <a:extLst>
                  <a:ext uri="{FF2B5EF4-FFF2-40B4-BE49-F238E27FC236}">
                    <a16:creationId xmlns:a16="http://schemas.microsoft.com/office/drawing/2014/main" id="{E6FB7A43-15E4-1442-F634-BF94FDDF237A}"/>
                  </a:ext>
                </a:extLst>
              </p:cNvPr>
              <p:cNvSpPr/>
              <p:nvPr/>
            </p:nvSpPr>
            <p:spPr>
              <a:xfrm>
                <a:off x="1903701" y="6546850"/>
                <a:ext cx="207674" cy="15875"/>
              </a:xfrm>
              <a:custGeom>
                <a:avLst/>
                <a:gdLst>
                  <a:gd name="connsiteX0" fmla="*/ 207674 w 207674"/>
                  <a:gd name="connsiteY0" fmla="*/ 0 h 15875"/>
                  <a:gd name="connsiteX1" fmla="*/ 61624 w 207674"/>
                  <a:gd name="connsiteY1" fmla="*/ 9525 h 15875"/>
                  <a:gd name="connsiteX2" fmla="*/ 1299 w 207674"/>
                  <a:gd name="connsiteY2" fmla="*/ 12700 h 15875"/>
                  <a:gd name="connsiteX3" fmla="*/ 112424 w 207674"/>
                  <a:gd name="connsiteY3" fmla="*/ 15875 h 15875"/>
                  <a:gd name="connsiteX4" fmla="*/ 207674 w 207674"/>
                  <a:gd name="connsiteY4" fmla="*/ 0 h 15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7674" h="15875">
                    <a:moveTo>
                      <a:pt x="207674" y="0"/>
                    </a:moveTo>
                    <a:lnTo>
                      <a:pt x="61624" y="9525"/>
                    </a:lnTo>
                    <a:cubicBezTo>
                      <a:pt x="27228" y="11642"/>
                      <a:pt x="-7168" y="11642"/>
                      <a:pt x="1299" y="12700"/>
                    </a:cubicBezTo>
                    <a:cubicBezTo>
                      <a:pt x="9766" y="13758"/>
                      <a:pt x="112424" y="15875"/>
                      <a:pt x="112424" y="15875"/>
                    </a:cubicBezTo>
                    <a:lnTo>
                      <a:pt x="207674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9" name="フリーフォーム 1888">
                <a:extLst>
                  <a:ext uri="{FF2B5EF4-FFF2-40B4-BE49-F238E27FC236}">
                    <a16:creationId xmlns:a16="http://schemas.microsoft.com/office/drawing/2014/main" id="{41D708D8-E50B-CDD3-4E2E-1A45F678B1F3}"/>
                  </a:ext>
                </a:extLst>
              </p:cNvPr>
              <p:cNvSpPr/>
              <p:nvPr/>
            </p:nvSpPr>
            <p:spPr>
              <a:xfrm>
                <a:off x="2051031" y="6272816"/>
                <a:ext cx="16433" cy="551436"/>
              </a:xfrm>
              <a:custGeom>
                <a:avLst/>
                <a:gdLst>
                  <a:gd name="connsiteX0" fmla="*/ 12719 w 16433"/>
                  <a:gd name="connsiteY0" fmla="*/ 4159 h 551436"/>
                  <a:gd name="connsiteX1" fmla="*/ 12719 w 16433"/>
                  <a:gd name="connsiteY1" fmla="*/ 515334 h 551436"/>
                  <a:gd name="connsiteX2" fmla="*/ 15894 w 16433"/>
                  <a:gd name="connsiteY2" fmla="*/ 474059 h 551436"/>
                  <a:gd name="connsiteX3" fmla="*/ 19 w 16433"/>
                  <a:gd name="connsiteY3" fmla="*/ 191484 h 551436"/>
                  <a:gd name="connsiteX4" fmla="*/ 12719 w 16433"/>
                  <a:gd name="connsiteY4" fmla="*/ 267684 h 551436"/>
                  <a:gd name="connsiteX5" fmla="*/ 12719 w 16433"/>
                  <a:gd name="connsiteY5" fmla="*/ 4159 h 551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33" h="551436">
                    <a:moveTo>
                      <a:pt x="12719" y="4159"/>
                    </a:moveTo>
                    <a:cubicBezTo>
                      <a:pt x="12719" y="45434"/>
                      <a:pt x="12190" y="437017"/>
                      <a:pt x="12719" y="515334"/>
                    </a:cubicBezTo>
                    <a:cubicBezTo>
                      <a:pt x="13248" y="593651"/>
                      <a:pt x="18011" y="528034"/>
                      <a:pt x="15894" y="474059"/>
                    </a:cubicBezTo>
                    <a:cubicBezTo>
                      <a:pt x="13777" y="420084"/>
                      <a:pt x="548" y="225880"/>
                      <a:pt x="19" y="191484"/>
                    </a:cubicBezTo>
                    <a:cubicBezTo>
                      <a:pt x="-510" y="157088"/>
                      <a:pt x="10073" y="293613"/>
                      <a:pt x="12719" y="267684"/>
                    </a:cubicBezTo>
                    <a:cubicBezTo>
                      <a:pt x="15365" y="241755"/>
                      <a:pt x="12719" y="-37116"/>
                      <a:pt x="12719" y="415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0" name="フリーフォーム 1889">
                <a:extLst>
                  <a:ext uri="{FF2B5EF4-FFF2-40B4-BE49-F238E27FC236}">
                    <a16:creationId xmlns:a16="http://schemas.microsoft.com/office/drawing/2014/main" id="{05189092-A038-FFD0-F5FC-28C47E876644}"/>
                  </a:ext>
                </a:extLst>
              </p:cNvPr>
              <p:cNvSpPr/>
              <p:nvPr/>
            </p:nvSpPr>
            <p:spPr>
              <a:xfrm>
                <a:off x="2307681" y="5490988"/>
                <a:ext cx="54169" cy="371773"/>
              </a:xfrm>
              <a:custGeom>
                <a:avLst/>
                <a:gdLst>
                  <a:gd name="connsiteX0" fmla="*/ 51344 w 54169"/>
                  <a:gd name="connsiteY0" fmla="*/ 1762 h 371773"/>
                  <a:gd name="connsiteX1" fmla="*/ 48169 w 54169"/>
                  <a:gd name="connsiteY1" fmla="*/ 87487 h 371773"/>
                  <a:gd name="connsiteX2" fmla="*/ 29119 w 54169"/>
                  <a:gd name="connsiteY2" fmla="*/ 176387 h 371773"/>
                  <a:gd name="connsiteX3" fmla="*/ 35469 w 54169"/>
                  <a:gd name="connsiteY3" fmla="*/ 144637 h 371773"/>
                  <a:gd name="connsiteX4" fmla="*/ 22769 w 54169"/>
                  <a:gd name="connsiteY4" fmla="*/ 363712 h 371773"/>
                  <a:gd name="connsiteX5" fmla="*/ 22769 w 54169"/>
                  <a:gd name="connsiteY5" fmla="*/ 300212 h 371773"/>
                  <a:gd name="connsiteX6" fmla="*/ 544 w 54169"/>
                  <a:gd name="connsiteY6" fmla="*/ 71612 h 371773"/>
                  <a:gd name="connsiteX7" fmla="*/ 10069 w 54169"/>
                  <a:gd name="connsiteY7" fmla="*/ 170037 h 371773"/>
                  <a:gd name="connsiteX8" fmla="*/ 51344 w 54169"/>
                  <a:gd name="connsiteY8" fmla="*/ 1762 h 371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169" h="371773">
                    <a:moveTo>
                      <a:pt x="51344" y="1762"/>
                    </a:moveTo>
                    <a:cubicBezTo>
                      <a:pt x="57694" y="-11996"/>
                      <a:pt x="51873" y="58383"/>
                      <a:pt x="48169" y="87487"/>
                    </a:cubicBezTo>
                    <a:cubicBezTo>
                      <a:pt x="44465" y="116591"/>
                      <a:pt x="31236" y="166862"/>
                      <a:pt x="29119" y="176387"/>
                    </a:cubicBezTo>
                    <a:cubicBezTo>
                      <a:pt x="27002" y="185912"/>
                      <a:pt x="36527" y="113416"/>
                      <a:pt x="35469" y="144637"/>
                    </a:cubicBezTo>
                    <a:cubicBezTo>
                      <a:pt x="34411" y="175858"/>
                      <a:pt x="24886" y="337783"/>
                      <a:pt x="22769" y="363712"/>
                    </a:cubicBezTo>
                    <a:cubicBezTo>
                      <a:pt x="20652" y="389641"/>
                      <a:pt x="26473" y="348895"/>
                      <a:pt x="22769" y="300212"/>
                    </a:cubicBezTo>
                    <a:cubicBezTo>
                      <a:pt x="19065" y="251529"/>
                      <a:pt x="2661" y="93308"/>
                      <a:pt x="544" y="71612"/>
                    </a:cubicBezTo>
                    <a:cubicBezTo>
                      <a:pt x="-1573" y="49916"/>
                      <a:pt x="2661" y="173741"/>
                      <a:pt x="10069" y="170037"/>
                    </a:cubicBezTo>
                    <a:cubicBezTo>
                      <a:pt x="17477" y="166333"/>
                      <a:pt x="44994" y="15520"/>
                      <a:pt x="51344" y="176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1" name="フリーフォーム 1890">
                <a:extLst>
                  <a:ext uri="{FF2B5EF4-FFF2-40B4-BE49-F238E27FC236}">
                    <a16:creationId xmlns:a16="http://schemas.microsoft.com/office/drawing/2014/main" id="{42AED873-3593-CCD1-00D0-115F8BB9F329}"/>
                  </a:ext>
                </a:extLst>
              </p:cNvPr>
              <p:cNvSpPr/>
              <p:nvPr/>
            </p:nvSpPr>
            <p:spPr>
              <a:xfrm>
                <a:off x="2280846" y="5567471"/>
                <a:ext cx="323384" cy="242875"/>
              </a:xfrm>
              <a:custGeom>
                <a:avLst/>
                <a:gdLst>
                  <a:gd name="connsiteX0" fmla="*/ 322654 w 323384"/>
                  <a:gd name="connsiteY0" fmla="*/ 1479 h 242875"/>
                  <a:gd name="connsiteX1" fmla="*/ 306779 w 323384"/>
                  <a:gd name="connsiteY1" fmla="*/ 87204 h 242875"/>
                  <a:gd name="connsiteX2" fmla="*/ 294079 w 323384"/>
                  <a:gd name="connsiteY2" fmla="*/ 157054 h 242875"/>
                  <a:gd name="connsiteX3" fmla="*/ 303604 w 323384"/>
                  <a:gd name="connsiteY3" fmla="*/ 226904 h 242875"/>
                  <a:gd name="connsiteX4" fmla="*/ 287729 w 323384"/>
                  <a:gd name="connsiteY4" fmla="*/ 233254 h 242875"/>
                  <a:gd name="connsiteX5" fmla="*/ 1979 w 323384"/>
                  <a:gd name="connsiteY5" fmla="*/ 242779 h 242875"/>
                  <a:gd name="connsiteX6" fmla="*/ 167079 w 323384"/>
                  <a:gd name="connsiteY6" fmla="*/ 226904 h 242875"/>
                  <a:gd name="connsiteX7" fmla="*/ 281379 w 323384"/>
                  <a:gd name="connsiteY7" fmla="*/ 220554 h 242875"/>
                  <a:gd name="connsiteX8" fmla="*/ 281379 w 323384"/>
                  <a:gd name="connsiteY8" fmla="*/ 163404 h 242875"/>
                  <a:gd name="connsiteX9" fmla="*/ 322654 w 323384"/>
                  <a:gd name="connsiteY9" fmla="*/ 1479 h 2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3384" h="242875">
                    <a:moveTo>
                      <a:pt x="322654" y="1479"/>
                    </a:moveTo>
                    <a:cubicBezTo>
                      <a:pt x="326887" y="-11221"/>
                      <a:pt x="311541" y="61275"/>
                      <a:pt x="306779" y="87204"/>
                    </a:cubicBezTo>
                    <a:cubicBezTo>
                      <a:pt x="302017" y="113133"/>
                      <a:pt x="294608" y="133771"/>
                      <a:pt x="294079" y="157054"/>
                    </a:cubicBezTo>
                    <a:cubicBezTo>
                      <a:pt x="293550" y="180337"/>
                      <a:pt x="303604" y="226904"/>
                      <a:pt x="303604" y="226904"/>
                    </a:cubicBezTo>
                    <a:cubicBezTo>
                      <a:pt x="302546" y="239604"/>
                      <a:pt x="338000" y="230608"/>
                      <a:pt x="287729" y="233254"/>
                    </a:cubicBezTo>
                    <a:cubicBezTo>
                      <a:pt x="237458" y="235900"/>
                      <a:pt x="22087" y="243837"/>
                      <a:pt x="1979" y="242779"/>
                    </a:cubicBezTo>
                    <a:cubicBezTo>
                      <a:pt x="-18129" y="241721"/>
                      <a:pt x="120512" y="230608"/>
                      <a:pt x="167079" y="226904"/>
                    </a:cubicBezTo>
                    <a:cubicBezTo>
                      <a:pt x="213646" y="223200"/>
                      <a:pt x="262329" y="231137"/>
                      <a:pt x="281379" y="220554"/>
                    </a:cubicBezTo>
                    <a:cubicBezTo>
                      <a:pt x="300429" y="209971"/>
                      <a:pt x="277146" y="196212"/>
                      <a:pt x="281379" y="163404"/>
                    </a:cubicBezTo>
                    <a:cubicBezTo>
                      <a:pt x="285612" y="130596"/>
                      <a:pt x="318421" y="14179"/>
                      <a:pt x="322654" y="147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2" name="フリーフォーム 1891">
                <a:extLst>
                  <a:ext uri="{FF2B5EF4-FFF2-40B4-BE49-F238E27FC236}">
                    <a16:creationId xmlns:a16="http://schemas.microsoft.com/office/drawing/2014/main" id="{45F2E59F-81FC-241E-44B0-BDB64DFCE2B5}"/>
                  </a:ext>
                </a:extLst>
              </p:cNvPr>
              <p:cNvSpPr/>
              <p:nvPr/>
            </p:nvSpPr>
            <p:spPr>
              <a:xfrm>
                <a:off x="2259407" y="5580584"/>
                <a:ext cx="356793" cy="18117"/>
              </a:xfrm>
              <a:custGeom>
                <a:avLst/>
                <a:gdLst>
                  <a:gd name="connsiteX0" fmla="*/ 7543 w 356793"/>
                  <a:gd name="connsiteY0" fmla="*/ 1066 h 18117"/>
                  <a:gd name="connsiteX1" fmla="*/ 271068 w 356793"/>
                  <a:gd name="connsiteY1" fmla="*/ 16941 h 18117"/>
                  <a:gd name="connsiteX2" fmla="*/ 356793 w 356793"/>
                  <a:gd name="connsiteY2" fmla="*/ 16941 h 18117"/>
                  <a:gd name="connsiteX3" fmla="*/ 242493 w 356793"/>
                  <a:gd name="connsiteY3" fmla="*/ 16941 h 18117"/>
                  <a:gd name="connsiteX4" fmla="*/ 156768 w 356793"/>
                  <a:gd name="connsiteY4" fmla="*/ 4241 h 18117"/>
                  <a:gd name="connsiteX5" fmla="*/ 77393 w 356793"/>
                  <a:gd name="connsiteY5" fmla="*/ 1066 h 18117"/>
                  <a:gd name="connsiteX6" fmla="*/ 7543 w 356793"/>
                  <a:gd name="connsiteY6" fmla="*/ 1066 h 1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793" h="18117">
                    <a:moveTo>
                      <a:pt x="7543" y="1066"/>
                    </a:moveTo>
                    <a:cubicBezTo>
                      <a:pt x="39822" y="3712"/>
                      <a:pt x="212860" y="14295"/>
                      <a:pt x="271068" y="16941"/>
                    </a:cubicBezTo>
                    <a:cubicBezTo>
                      <a:pt x="329276" y="19587"/>
                      <a:pt x="356793" y="16941"/>
                      <a:pt x="356793" y="16941"/>
                    </a:cubicBezTo>
                    <a:cubicBezTo>
                      <a:pt x="352031" y="16941"/>
                      <a:pt x="275830" y="19058"/>
                      <a:pt x="242493" y="16941"/>
                    </a:cubicBezTo>
                    <a:cubicBezTo>
                      <a:pt x="209156" y="14824"/>
                      <a:pt x="184285" y="6887"/>
                      <a:pt x="156768" y="4241"/>
                    </a:cubicBezTo>
                    <a:cubicBezTo>
                      <a:pt x="129251" y="1595"/>
                      <a:pt x="99089" y="537"/>
                      <a:pt x="77393" y="1066"/>
                    </a:cubicBezTo>
                    <a:cubicBezTo>
                      <a:pt x="55697" y="1595"/>
                      <a:pt x="-24736" y="-1580"/>
                      <a:pt x="7543" y="106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3" name="フリーフォーム 1892">
                <a:extLst>
                  <a:ext uri="{FF2B5EF4-FFF2-40B4-BE49-F238E27FC236}">
                    <a16:creationId xmlns:a16="http://schemas.microsoft.com/office/drawing/2014/main" id="{17825B88-CAC0-C24D-1FCC-95444DC7E2DD}"/>
                  </a:ext>
                </a:extLst>
              </p:cNvPr>
              <p:cNvSpPr/>
              <p:nvPr/>
            </p:nvSpPr>
            <p:spPr>
              <a:xfrm>
                <a:off x="2354911" y="5593493"/>
                <a:ext cx="61786" cy="175491"/>
              </a:xfrm>
              <a:custGeom>
                <a:avLst/>
                <a:gdLst>
                  <a:gd name="connsiteX0" fmla="*/ 61264 w 61786"/>
                  <a:gd name="connsiteY0" fmla="*/ 4032 h 175491"/>
                  <a:gd name="connsiteX1" fmla="*/ 39039 w 61786"/>
                  <a:gd name="connsiteY1" fmla="*/ 58007 h 175491"/>
                  <a:gd name="connsiteX2" fmla="*/ 39039 w 61786"/>
                  <a:gd name="connsiteY2" fmla="*/ 156432 h 175491"/>
                  <a:gd name="connsiteX3" fmla="*/ 939 w 61786"/>
                  <a:gd name="connsiteY3" fmla="*/ 165957 h 175491"/>
                  <a:gd name="connsiteX4" fmla="*/ 13639 w 61786"/>
                  <a:gd name="connsiteY4" fmla="*/ 165957 h 175491"/>
                  <a:gd name="connsiteX5" fmla="*/ 61264 w 61786"/>
                  <a:gd name="connsiteY5" fmla="*/ 4032 h 175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786" h="175491">
                    <a:moveTo>
                      <a:pt x="61264" y="4032"/>
                    </a:moveTo>
                    <a:cubicBezTo>
                      <a:pt x="65497" y="-13960"/>
                      <a:pt x="42743" y="32607"/>
                      <a:pt x="39039" y="58007"/>
                    </a:cubicBezTo>
                    <a:cubicBezTo>
                      <a:pt x="35335" y="83407"/>
                      <a:pt x="45389" y="138440"/>
                      <a:pt x="39039" y="156432"/>
                    </a:cubicBezTo>
                    <a:cubicBezTo>
                      <a:pt x="32689" y="174424"/>
                      <a:pt x="939" y="165957"/>
                      <a:pt x="939" y="165957"/>
                    </a:cubicBezTo>
                    <a:cubicBezTo>
                      <a:pt x="-3294" y="167544"/>
                      <a:pt x="7818" y="186594"/>
                      <a:pt x="13639" y="165957"/>
                    </a:cubicBezTo>
                    <a:cubicBezTo>
                      <a:pt x="19460" y="145320"/>
                      <a:pt x="57031" y="22024"/>
                      <a:pt x="61264" y="403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4" name="フリーフォーム 1893">
                <a:extLst>
                  <a:ext uri="{FF2B5EF4-FFF2-40B4-BE49-F238E27FC236}">
                    <a16:creationId xmlns:a16="http://schemas.microsoft.com/office/drawing/2014/main" id="{4C4C99A8-1AF3-6212-BA4E-6BFA0C1EB558}"/>
                  </a:ext>
                </a:extLst>
              </p:cNvPr>
              <p:cNvSpPr/>
              <p:nvPr/>
            </p:nvSpPr>
            <p:spPr>
              <a:xfrm>
                <a:off x="2449626" y="5612815"/>
                <a:ext cx="115984" cy="162627"/>
              </a:xfrm>
              <a:custGeom>
                <a:avLst/>
                <a:gdLst>
                  <a:gd name="connsiteX0" fmla="*/ 20524 w 115984"/>
                  <a:gd name="connsiteY0" fmla="*/ 585 h 162627"/>
                  <a:gd name="connsiteX1" fmla="*/ 1474 w 115984"/>
                  <a:gd name="connsiteY1" fmla="*/ 102185 h 162627"/>
                  <a:gd name="connsiteX2" fmla="*/ 14174 w 115984"/>
                  <a:gd name="connsiteY2" fmla="*/ 146635 h 162627"/>
                  <a:gd name="connsiteX3" fmla="*/ 115774 w 115984"/>
                  <a:gd name="connsiteY3" fmla="*/ 152985 h 162627"/>
                  <a:gd name="connsiteX4" fmla="*/ 42749 w 115984"/>
                  <a:gd name="connsiteY4" fmla="*/ 152985 h 162627"/>
                  <a:gd name="connsiteX5" fmla="*/ 20524 w 115984"/>
                  <a:gd name="connsiteY5" fmla="*/ 152985 h 162627"/>
                  <a:gd name="connsiteX6" fmla="*/ 20524 w 115984"/>
                  <a:gd name="connsiteY6" fmla="*/ 585 h 162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984" h="162627">
                    <a:moveTo>
                      <a:pt x="20524" y="585"/>
                    </a:moveTo>
                    <a:cubicBezTo>
                      <a:pt x="17349" y="-7882"/>
                      <a:pt x="2532" y="77843"/>
                      <a:pt x="1474" y="102185"/>
                    </a:cubicBezTo>
                    <a:cubicBezTo>
                      <a:pt x="416" y="126527"/>
                      <a:pt x="-4876" y="138168"/>
                      <a:pt x="14174" y="146635"/>
                    </a:cubicBezTo>
                    <a:cubicBezTo>
                      <a:pt x="33224" y="155102"/>
                      <a:pt x="111012" y="151927"/>
                      <a:pt x="115774" y="152985"/>
                    </a:cubicBezTo>
                    <a:cubicBezTo>
                      <a:pt x="120536" y="154043"/>
                      <a:pt x="42749" y="152985"/>
                      <a:pt x="42749" y="152985"/>
                    </a:cubicBezTo>
                    <a:cubicBezTo>
                      <a:pt x="26874" y="152985"/>
                      <a:pt x="23170" y="174681"/>
                      <a:pt x="20524" y="152985"/>
                    </a:cubicBezTo>
                    <a:cubicBezTo>
                      <a:pt x="17878" y="131289"/>
                      <a:pt x="23699" y="9052"/>
                      <a:pt x="20524" y="58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5" name="フリーフォーム 1894">
                <a:extLst>
                  <a:ext uri="{FF2B5EF4-FFF2-40B4-BE49-F238E27FC236}">
                    <a16:creationId xmlns:a16="http://schemas.microsoft.com/office/drawing/2014/main" id="{20664EF6-1853-4111-C9AE-BDF3730224E9}"/>
                  </a:ext>
                </a:extLst>
              </p:cNvPr>
              <p:cNvSpPr/>
              <p:nvPr/>
            </p:nvSpPr>
            <p:spPr>
              <a:xfrm>
                <a:off x="2501900" y="5559377"/>
                <a:ext cx="35088" cy="214656"/>
              </a:xfrm>
              <a:custGeom>
                <a:avLst/>
                <a:gdLst>
                  <a:gd name="connsiteX0" fmla="*/ 34925 w 35088"/>
                  <a:gd name="connsiteY0" fmla="*/ 48 h 214656"/>
                  <a:gd name="connsiteX1" fmla="*/ 0 w 35088"/>
                  <a:gd name="connsiteY1" fmla="*/ 139748 h 214656"/>
                  <a:gd name="connsiteX2" fmla="*/ 34925 w 35088"/>
                  <a:gd name="connsiteY2" fmla="*/ 209598 h 214656"/>
                  <a:gd name="connsiteX3" fmla="*/ 12700 w 35088"/>
                  <a:gd name="connsiteY3" fmla="*/ 203248 h 214656"/>
                  <a:gd name="connsiteX4" fmla="*/ 3175 w 35088"/>
                  <a:gd name="connsiteY4" fmla="*/ 155623 h 214656"/>
                  <a:gd name="connsiteX5" fmla="*/ 34925 w 35088"/>
                  <a:gd name="connsiteY5" fmla="*/ 48 h 214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088" h="214656">
                    <a:moveTo>
                      <a:pt x="34925" y="48"/>
                    </a:moveTo>
                    <a:cubicBezTo>
                      <a:pt x="34396" y="-2598"/>
                      <a:pt x="0" y="104823"/>
                      <a:pt x="0" y="139748"/>
                    </a:cubicBezTo>
                    <a:cubicBezTo>
                      <a:pt x="0" y="174673"/>
                      <a:pt x="34925" y="209598"/>
                      <a:pt x="34925" y="209598"/>
                    </a:cubicBezTo>
                    <a:cubicBezTo>
                      <a:pt x="37042" y="220181"/>
                      <a:pt x="17992" y="212244"/>
                      <a:pt x="12700" y="203248"/>
                    </a:cubicBezTo>
                    <a:cubicBezTo>
                      <a:pt x="7408" y="194252"/>
                      <a:pt x="1588" y="185256"/>
                      <a:pt x="3175" y="155623"/>
                    </a:cubicBezTo>
                    <a:cubicBezTo>
                      <a:pt x="4762" y="125990"/>
                      <a:pt x="35454" y="2694"/>
                      <a:pt x="34925" y="4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6" name="フリーフォーム 1895">
                <a:extLst>
                  <a:ext uri="{FF2B5EF4-FFF2-40B4-BE49-F238E27FC236}">
                    <a16:creationId xmlns:a16="http://schemas.microsoft.com/office/drawing/2014/main" id="{2714381E-B482-8FEB-1853-DBD4A16FE33A}"/>
                  </a:ext>
                </a:extLst>
              </p:cNvPr>
              <p:cNvSpPr/>
              <p:nvPr/>
            </p:nvSpPr>
            <p:spPr>
              <a:xfrm>
                <a:off x="-64568" y="5406095"/>
                <a:ext cx="1608233" cy="117229"/>
              </a:xfrm>
              <a:custGeom>
                <a:avLst/>
                <a:gdLst>
                  <a:gd name="connsiteX0" fmla="*/ 16943 w 1608233"/>
                  <a:gd name="connsiteY0" fmla="*/ 930 h 117229"/>
                  <a:gd name="connsiteX1" fmla="*/ 1093268 w 1608233"/>
                  <a:gd name="connsiteY1" fmla="*/ 54905 h 117229"/>
                  <a:gd name="connsiteX2" fmla="*/ 931343 w 1608233"/>
                  <a:gd name="connsiteY2" fmla="*/ 51730 h 117229"/>
                  <a:gd name="connsiteX3" fmla="*/ 1594918 w 1608233"/>
                  <a:gd name="connsiteY3" fmla="*/ 115230 h 117229"/>
                  <a:gd name="connsiteX4" fmla="*/ 1391718 w 1608233"/>
                  <a:gd name="connsiteY4" fmla="*/ 102530 h 117229"/>
                  <a:gd name="connsiteX5" fmla="*/ 499543 w 1608233"/>
                  <a:gd name="connsiteY5" fmla="*/ 26330 h 117229"/>
                  <a:gd name="connsiteX6" fmla="*/ 16943 w 1608233"/>
                  <a:gd name="connsiteY6" fmla="*/ 930 h 117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8233" h="117229">
                    <a:moveTo>
                      <a:pt x="16943" y="930"/>
                    </a:moveTo>
                    <a:lnTo>
                      <a:pt x="1093268" y="54905"/>
                    </a:lnTo>
                    <a:cubicBezTo>
                      <a:pt x="1245668" y="63372"/>
                      <a:pt x="847735" y="41676"/>
                      <a:pt x="931343" y="51730"/>
                    </a:cubicBezTo>
                    <a:cubicBezTo>
                      <a:pt x="1014951" y="61784"/>
                      <a:pt x="1518189" y="106763"/>
                      <a:pt x="1594918" y="115230"/>
                    </a:cubicBezTo>
                    <a:cubicBezTo>
                      <a:pt x="1671647" y="123697"/>
                      <a:pt x="1391718" y="102530"/>
                      <a:pt x="1391718" y="102530"/>
                    </a:cubicBezTo>
                    <a:lnTo>
                      <a:pt x="499543" y="26330"/>
                    </a:lnTo>
                    <a:cubicBezTo>
                      <a:pt x="275176" y="10455"/>
                      <a:pt x="-82011" y="-3833"/>
                      <a:pt x="16943" y="93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7" name="フリーフォーム 1896">
                <a:extLst>
                  <a:ext uri="{FF2B5EF4-FFF2-40B4-BE49-F238E27FC236}">
                    <a16:creationId xmlns:a16="http://schemas.microsoft.com/office/drawing/2014/main" id="{D8B4DD23-2367-E278-B93A-E6CB77136E0A}"/>
                  </a:ext>
                </a:extLst>
              </p:cNvPr>
              <p:cNvSpPr/>
              <p:nvPr/>
            </p:nvSpPr>
            <p:spPr>
              <a:xfrm>
                <a:off x="44450" y="5381625"/>
                <a:ext cx="558639" cy="67664"/>
              </a:xfrm>
              <a:custGeom>
                <a:avLst/>
                <a:gdLst>
                  <a:gd name="connsiteX0" fmla="*/ 0 w 558639"/>
                  <a:gd name="connsiteY0" fmla="*/ 0 h 67664"/>
                  <a:gd name="connsiteX1" fmla="*/ 542925 w 558639"/>
                  <a:gd name="connsiteY1" fmla="*/ 66675 h 67664"/>
                  <a:gd name="connsiteX2" fmla="*/ 374650 w 558639"/>
                  <a:gd name="connsiteY2" fmla="*/ 38100 h 67664"/>
                  <a:gd name="connsiteX3" fmla="*/ 0 w 558639"/>
                  <a:gd name="connsiteY3" fmla="*/ 0 h 67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8639" h="67664">
                    <a:moveTo>
                      <a:pt x="0" y="0"/>
                    </a:moveTo>
                    <a:cubicBezTo>
                      <a:pt x="28046" y="4762"/>
                      <a:pt x="480483" y="60325"/>
                      <a:pt x="542925" y="66675"/>
                    </a:cubicBezTo>
                    <a:cubicBezTo>
                      <a:pt x="605367" y="73025"/>
                      <a:pt x="467783" y="47096"/>
                      <a:pt x="374650" y="381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8" name="フリーフォーム 1897">
                <a:extLst>
                  <a:ext uri="{FF2B5EF4-FFF2-40B4-BE49-F238E27FC236}">
                    <a16:creationId xmlns:a16="http://schemas.microsoft.com/office/drawing/2014/main" id="{6CC3AAD5-7794-F9D4-A25A-2A609A8F00E8}"/>
                  </a:ext>
                </a:extLst>
              </p:cNvPr>
              <p:cNvSpPr/>
              <p:nvPr/>
            </p:nvSpPr>
            <p:spPr>
              <a:xfrm>
                <a:off x="-21017" y="5359400"/>
                <a:ext cx="1548440" cy="111522"/>
              </a:xfrm>
              <a:custGeom>
                <a:avLst/>
                <a:gdLst>
                  <a:gd name="connsiteX0" fmla="*/ 40067 w 1548440"/>
                  <a:gd name="connsiteY0" fmla="*/ 0 h 111522"/>
                  <a:gd name="connsiteX1" fmla="*/ 94042 w 1548440"/>
                  <a:gd name="connsiteY1" fmla="*/ 15875 h 111522"/>
                  <a:gd name="connsiteX2" fmla="*/ 862392 w 1548440"/>
                  <a:gd name="connsiteY2" fmla="*/ 38100 h 111522"/>
                  <a:gd name="connsiteX3" fmla="*/ 849692 w 1548440"/>
                  <a:gd name="connsiteY3" fmla="*/ 50800 h 111522"/>
                  <a:gd name="connsiteX4" fmla="*/ 1522792 w 1548440"/>
                  <a:gd name="connsiteY4" fmla="*/ 104775 h 111522"/>
                  <a:gd name="connsiteX5" fmla="*/ 1329117 w 1548440"/>
                  <a:gd name="connsiteY5" fmla="*/ 104775 h 111522"/>
                  <a:gd name="connsiteX6" fmla="*/ 592517 w 1548440"/>
                  <a:gd name="connsiteY6" fmla="*/ 50800 h 111522"/>
                  <a:gd name="connsiteX7" fmla="*/ 640142 w 1548440"/>
                  <a:gd name="connsiteY7" fmla="*/ 57150 h 111522"/>
                  <a:gd name="connsiteX8" fmla="*/ 40067 w 1548440"/>
                  <a:gd name="connsiteY8" fmla="*/ 0 h 111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48440" h="111522">
                    <a:moveTo>
                      <a:pt x="40067" y="0"/>
                    </a:moveTo>
                    <a:cubicBezTo>
                      <a:pt x="-1473" y="4762"/>
                      <a:pt x="-43012" y="9525"/>
                      <a:pt x="94042" y="15875"/>
                    </a:cubicBezTo>
                    <a:cubicBezTo>
                      <a:pt x="231096" y="22225"/>
                      <a:pt x="736450" y="32279"/>
                      <a:pt x="862392" y="38100"/>
                    </a:cubicBezTo>
                    <a:cubicBezTo>
                      <a:pt x="988334" y="43921"/>
                      <a:pt x="739625" y="39688"/>
                      <a:pt x="849692" y="50800"/>
                    </a:cubicBezTo>
                    <a:cubicBezTo>
                      <a:pt x="959759" y="61912"/>
                      <a:pt x="1442888" y="95779"/>
                      <a:pt x="1522792" y="104775"/>
                    </a:cubicBezTo>
                    <a:cubicBezTo>
                      <a:pt x="1602696" y="113771"/>
                      <a:pt x="1484163" y="113771"/>
                      <a:pt x="1329117" y="104775"/>
                    </a:cubicBezTo>
                    <a:cubicBezTo>
                      <a:pt x="1174071" y="95779"/>
                      <a:pt x="707346" y="58738"/>
                      <a:pt x="592517" y="50800"/>
                    </a:cubicBezTo>
                    <a:cubicBezTo>
                      <a:pt x="477688" y="42863"/>
                      <a:pt x="640142" y="57150"/>
                      <a:pt x="640142" y="57150"/>
                    </a:cubicBezTo>
                    <a:lnTo>
                      <a:pt x="40067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9" name="フリーフォーム 1898">
                <a:extLst>
                  <a:ext uri="{FF2B5EF4-FFF2-40B4-BE49-F238E27FC236}">
                    <a16:creationId xmlns:a16="http://schemas.microsoft.com/office/drawing/2014/main" id="{2D3C78BA-909C-86EB-86A1-94AEBFDCCD21}"/>
                  </a:ext>
                </a:extLst>
              </p:cNvPr>
              <p:cNvSpPr/>
              <p:nvPr/>
            </p:nvSpPr>
            <p:spPr>
              <a:xfrm>
                <a:off x="1901825" y="5505337"/>
                <a:ext cx="667101" cy="54234"/>
              </a:xfrm>
              <a:custGeom>
                <a:avLst/>
                <a:gdLst>
                  <a:gd name="connsiteX0" fmla="*/ 0 w 667101"/>
                  <a:gd name="connsiteY0" fmla="*/ 25513 h 54234"/>
                  <a:gd name="connsiteX1" fmla="*/ 650875 w 667101"/>
                  <a:gd name="connsiteY1" fmla="*/ 54088 h 54234"/>
                  <a:gd name="connsiteX2" fmla="*/ 447675 w 667101"/>
                  <a:gd name="connsiteY2" fmla="*/ 35038 h 54234"/>
                  <a:gd name="connsiteX3" fmla="*/ 200025 w 667101"/>
                  <a:gd name="connsiteY3" fmla="*/ 113 h 54234"/>
                  <a:gd name="connsiteX4" fmla="*/ 361950 w 667101"/>
                  <a:gd name="connsiteY4" fmla="*/ 47738 h 54234"/>
                  <a:gd name="connsiteX5" fmla="*/ 0 w 667101"/>
                  <a:gd name="connsiteY5" fmla="*/ 25513 h 54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7101" h="54234">
                    <a:moveTo>
                      <a:pt x="0" y="25513"/>
                    </a:moveTo>
                    <a:cubicBezTo>
                      <a:pt x="48154" y="26571"/>
                      <a:pt x="576263" y="52501"/>
                      <a:pt x="650875" y="54088"/>
                    </a:cubicBezTo>
                    <a:cubicBezTo>
                      <a:pt x="725487" y="55675"/>
                      <a:pt x="522817" y="44034"/>
                      <a:pt x="447675" y="35038"/>
                    </a:cubicBezTo>
                    <a:cubicBezTo>
                      <a:pt x="372533" y="26042"/>
                      <a:pt x="214313" y="-2004"/>
                      <a:pt x="200025" y="113"/>
                    </a:cubicBezTo>
                    <a:cubicBezTo>
                      <a:pt x="185738" y="2230"/>
                      <a:pt x="397933" y="45621"/>
                      <a:pt x="361950" y="47738"/>
                    </a:cubicBezTo>
                    <a:lnTo>
                      <a:pt x="0" y="25513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0" name="フリーフォーム 1899">
                <a:extLst>
                  <a:ext uri="{FF2B5EF4-FFF2-40B4-BE49-F238E27FC236}">
                    <a16:creationId xmlns:a16="http://schemas.microsoft.com/office/drawing/2014/main" id="{7FCD3A69-92AB-C807-8A43-1C8F7DA6E903}"/>
                  </a:ext>
                </a:extLst>
              </p:cNvPr>
              <p:cNvSpPr/>
              <p:nvPr/>
            </p:nvSpPr>
            <p:spPr>
              <a:xfrm>
                <a:off x="2520311" y="5543475"/>
                <a:ext cx="1228660" cy="54050"/>
              </a:xfrm>
              <a:custGeom>
                <a:avLst/>
                <a:gdLst>
                  <a:gd name="connsiteX0" fmla="*/ 639 w 1228660"/>
                  <a:gd name="connsiteY0" fmla="*/ 75 h 54050"/>
                  <a:gd name="connsiteX1" fmla="*/ 718189 w 1228660"/>
                  <a:gd name="connsiteY1" fmla="*/ 28650 h 54050"/>
                  <a:gd name="connsiteX2" fmla="*/ 1226189 w 1228660"/>
                  <a:gd name="connsiteY2" fmla="*/ 38175 h 54050"/>
                  <a:gd name="connsiteX3" fmla="*/ 924564 w 1228660"/>
                  <a:gd name="connsiteY3" fmla="*/ 41350 h 54050"/>
                  <a:gd name="connsiteX4" fmla="*/ 295914 w 1228660"/>
                  <a:gd name="connsiteY4" fmla="*/ 38175 h 54050"/>
                  <a:gd name="connsiteX5" fmla="*/ 492764 w 1228660"/>
                  <a:gd name="connsiteY5" fmla="*/ 54050 h 54050"/>
                  <a:gd name="connsiteX6" fmla="*/ 80014 w 1228660"/>
                  <a:gd name="connsiteY6" fmla="*/ 44525 h 54050"/>
                  <a:gd name="connsiteX7" fmla="*/ 581664 w 1228660"/>
                  <a:gd name="connsiteY7" fmla="*/ 38175 h 54050"/>
                  <a:gd name="connsiteX8" fmla="*/ 639 w 1228660"/>
                  <a:gd name="connsiteY8" fmla="*/ 75 h 54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28660" h="54050">
                    <a:moveTo>
                      <a:pt x="639" y="75"/>
                    </a:moveTo>
                    <a:cubicBezTo>
                      <a:pt x="23393" y="-1512"/>
                      <a:pt x="513931" y="22300"/>
                      <a:pt x="718189" y="28650"/>
                    </a:cubicBezTo>
                    <a:cubicBezTo>
                      <a:pt x="922447" y="35000"/>
                      <a:pt x="1191793" y="36058"/>
                      <a:pt x="1226189" y="38175"/>
                    </a:cubicBezTo>
                    <a:cubicBezTo>
                      <a:pt x="1260585" y="40292"/>
                      <a:pt x="924564" y="41350"/>
                      <a:pt x="924564" y="41350"/>
                    </a:cubicBezTo>
                    <a:lnTo>
                      <a:pt x="295914" y="38175"/>
                    </a:lnTo>
                    <a:cubicBezTo>
                      <a:pt x="223947" y="40292"/>
                      <a:pt x="492764" y="54050"/>
                      <a:pt x="492764" y="54050"/>
                    </a:cubicBezTo>
                    <a:lnTo>
                      <a:pt x="80014" y="44525"/>
                    </a:lnTo>
                    <a:cubicBezTo>
                      <a:pt x="94831" y="41879"/>
                      <a:pt x="593835" y="50346"/>
                      <a:pt x="581664" y="38175"/>
                    </a:cubicBezTo>
                    <a:cubicBezTo>
                      <a:pt x="569493" y="26004"/>
                      <a:pt x="-22115" y="1662"/>
                      <a:pt x="639" y="7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1" name="フリーフォーム 1900">
                <a:extLst>
                  <a:ext uri="{FF2B5EF4-FFF2-40B4-BE49-F238E27FC236}">
                    <a16:creationId xmlns:a16="http://schemas.microsoft.com/office/drawing/2014/main" id="{81C7423B-BB54-A337-6F0C-2B1535A74332}"/>
                  </a:ext>
                </a:extLst>
              </p:cNvPr>
              <p:cNvSpPr/>
              <p:nvPr/>
            </p:nvSpPr>
            <p:spPr>
              <a:xfrm>
                <a:off x="2574069" y="5574815"/>
                <a:ext cx="1149838" cy="43360"/>
              </a:xfrm>
              <a:custGeom>
                <a:avLst/>
                <a:gdLst>
                  <a:gd name="connsiteX0" fmla="*/ 13556 w 1149838"/>
                  <a:gd name="connsiteY0" fmla="*/ 16360 h 43360"/>
                  <a:gd name="connsiteX1" fmla="*/ 937481 w 1149838"/>
                  <a:gd name="connsiteY1" fmla="*/ 35410 h 43360"/>
                  <a:gd name="connsiteX2" fmla="*/ 766031 w 1149838"/>
                  <a:gd name="connsiteY2" fmla="*/ 29060 h 43360"/>
                  <a:gd name="connsiteX3" fmla="*/ 1147031 w 1149838"/>
                  <a:gd name="connsiteY3" fmla="*/ 41760 h 43360"/>
                  <a:gd name="connsiteX4" fmla="*/ 912081 w 1149838"/>
                  <a:gd name="connsiteY4" fmla="*/ 38585 h 43360"/>
                  <a:gd name="connsiteX5" fmla="*/ 423131 w 1149838"/>
                  <a:gd name="connsiteY5" fmla="*/ 485 h 43360"/>
                  <a:gd name="connsiteX6" fmla="*/ 13556 w 1149838"/>
                  <a:gd name="connsiteY6" fmla="*/ 16360 h 43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9838" h="43360">
                    <a:moveTo>
                      <a:pt x="13556" y="16360"/>
                    </a:moveTo>
                    <a:cubicBezTo>
                      <a:pt x="99281" y="22181"/>
                      <a:pt x="812069" y="33293"/>
                      <a:pt x="937481" y="35410"/>
                    </a:cubicBezTo>
                    <a:cubicBezTo>
                      <a:pt x="1062893" y="37527"/>
                      <a:pt x="766031" y="29060"/>
                      <a:pt x="766031" y="29060"/>
                    </a:cubicBezTo>
                    <a:lnTo>
                      <a:pt x="1147031" y="41760"/>
                    </a:lnTo>
                    <a:cubicBezTo>
                      <a:pt x="1171373" y="43348"/>
                      <a:pt x="1032731" y="45464"/>
                      <a:pt x="912081" y="38585"/>
                    </a:cubicBezTo>
                    <a:cubicBezTo>
                      <a:pt x="791431" y="31706"/>
                      <a:pt x="575531" y="3660"/>
                      <a:pt x="423131" y="485"/>
                    </a:cubicBezTo>
                    <a:cubicBezTo>
                      <a:pt x="270731" y="-2690"/>
                      <a:pt x="-72169" y="10539"/>
                      <a:pt x="13556" y="1636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2" name="フリーフォーム 1901">
                <a:extLst>
                  <a:ext uri="{FF2B5EF4-FFF2-40B4-BE49-F238E27FC236}">
                    <a16:creationId xmlns:a16="http://schemas.microsoft.com/office/drawing/2014/main" id="{C94AC882-9E04-70F0-9CDA-899707570803}"/>
                  </a:ext>
                </a:extLst>
              </p:cNvPr>
              <p:cNvSpPr/>
              <p:nvPr/>
            </p:nvSpPr>
            <p:spPr>
              <a:xfrm>
                <a:off x="2593533" y="5749302"/>
                <a:ext cx="45080" cy="245100"/>
              </a:xfrm>
              <a:custGeom>
                <a:avLst/>
                <a:gdLst>
                  <a:gd name="connsiteX0" fmla="*/ 44892 w 45080"/>
                  <a:gd name="connsiteY0" fmla="*/ 623 h 245100"/>
                  <a:gd name="connsiteX1" fmla="*/ 29017 w 45080"/>
                  <a:gd name="connsiteY1" fmla="*/ 133973 h 245100"/>
                  <a:gd name="connsiteX2" fmla="*/ 35367 w 45080"/>
                  <a:gd name="connsiteY2" fmla="*/ 245098 h 245100"/>
                  <a:gd name="connsiteX3" fmla="*/ 442 w 45080"/>
                  <a:gd name="connsiteY3" fmla="*/ 130798 h 245100"/>
                  <a:gd name="connsiteX4" fmla="*/ 16317 w 45080"/>
                  <a:gd name="connsiteY4" fmla="*/ 191123 h 245100"/>
                  <a:gd name="connsiteX5" fmla="*/ 44892 w 45080"/>
                  <a:gd name="connsiteY5" fmla="*/ 623 h 24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080" h="245100">
                    <a:moveTo>
                      <a:pt x="44892" y="623"/>
                    </a:moveTo>
                    <a:cubicBezTo>
                      <a:pt x="47009" y="-8902"/>
                      <a:pt x="30604" y="93227"/>
                      <a:pt x="29017" y="133973"/>
                    </a:cubicBezTo>
                    <a:cubicBezTo>
                      <a:pt x="27430" y="174719"/>
                      <a:pt x="40129" y="245627"/>
                      <a:pt x="35367" y="245098"/>
                    </a:cubicBezTo>
                    <a:cubicBezTo>
                      <a:pt x="30604" y="244569"/>
                      <a:pt x="3617" y="139794"/>
                      <a:pt x="442" y="130798"/>
                    </a:cubicBezTo>
                    <a:cubicBezTo>
                      <a:pt x="-2733" y="121802"/>
                      <a:pt x="12084" y="206469"/>
                      <a:pt x="16317" y="191123"/>
                    </a:cubicBezTo>
                    <a:cubicBezTo>
                      <a:pt x="20550" y="175777"/>
                      <a:pt x="42775" y="10148"/>
                      <a:pt x="44892" y="62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3" name="フリーフォーム 1902">
                <a:extLst>
                  <a:ext uri="{FF2B5EF4-FFF2-40B4-BE49-F238E27FC236}">
                    <a16:creationId xmlns:a16="http://schemas.microsoft.com/office/drawing/2014/main" id="{F365F897-F86C-EAF7-FAFE-2B51B063CE45}"/>
                  </a:ext>
                </a:extLst>
              </p:cNvPr>
              <p:cNvSpPr/>
              <p:nvPr/>
            </p:nvSpPr>
            <p:spPr>
              <a:xfrm>
                <a:off x="2587623" y="5878500"/>
                <a:ext cx="1146824" cy="38311"/>
              </a:xfrm>
              <a:custGeom>
                <a:avLst/>
                <a:gdLst>
                  <a:gd name="connsiteX0" fmla="*/ 2 w 1146824"/>
                  <a:gd name="connsiteY0" fmla="*/ 1600 h 38311"/>
                  <a:gd name="connsiteX1" fmla="*/ 600077 w 1146824"/>
                  <a:gd name="connsiteY1" fmla="*/ 14300 h 38311"/>
                  <a:gd name="connsiteX2" fmla="*/ 1127127 w 1146824"/>
                  <a:gd name="connsiteY2" fmla="*/ 36525 h 38311"/>
                  <a:gd name="connsiteX3" fmla="*/ 993777 w 1146824"/>
                  <a:gd name="connsiteY3" fmla="*/ 33350 h 38311"/>
                  <a:gd name="connsiteX4" fmla="*/ 606427 w 1146824"/>
                  <a:gd name="connsiteY4" fmla="*/ 4775 h 38311"/>
                  <a:gd name="connsiteX5" fmla="*/ 2 w 1146824"/>
                  <a:gd name="connsiteY5" fmla="*/ 1600 h 3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6824" h="38311">
                    <a:moveTo>
                      <a:pt x="2" y="1600"/>
                    </a:moveTo>
                    <a:cubicBezTo>
                      <a:pt x="-1056" y="3188"/>
                      <a:pt x="412223" y="8479"/>
                      <a:pt x="600077" y="14300"/>
                    </a:cubicBezTo>
                    <a:cubicBezTo>
                      <a:pt x="787931" y="20121"/>
                      <a:pt x="1061510" y="33350"/>
                      <a:pt x="1127127" y="36525"/>
                    </a:cubicBezTo>
                    <a:cubicBezTo>
                      <a:pt x="1192744" y="39700"/>
                      <a:pt x="1080560" y="38642"/>
                      <a:pt x="993777" y="33350"/>
                    </a:cubicBezTo>
                    <a:cubicBezTo>
                      <a:pt x="906994" y="28058"/>
                      <a:pt x="770998" y="11654"/>
                      <a:pt x="606427" y="4775"/>
                    </a:cubicBezTo>
                    <a:cubicBezTo>
                      <a:pt x="441856" y="-2104"/>
                      <a:pt x="1060" y="12"/>
                      <a:pt x="2" y="160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4" name="フリーフォーム 1903">
                <a:extLst>
                  <a:ext uri="{FF2B5EF4-FFF2-40B4-BE49-F238E27FC236}">
                    <a16:creationId xmlns:a16="http://schemas.microsoft.com/office/drawing/2014/main" id="{3C09DBD6-7DE5-35A7-50AC-42B37408D071}"/>
                  </a:ext>
                </a:extLst>
              </p:cNvPr>
              <p:cNvSpPr/>
              <p:nvPr/>
            </p:nvSpPr>
            <p:spPr>
              <a:xfrm>
                <a:off x="2557326" y="5843351"/>
                <a:ext cx="1106711" cy="94036"/>
              </a:xfrm>
              <a:custGeom>
                <a:avLst/>
                <a:gdLst>
                  <a:gd name="connsiteX0" fmla="*/ 1724 w 1106711"/>
                  <a:gd name="connsiteY0" fmla="*/ 93899 h 94036"/>
                  <a:gd name="connsiteX1" fmla="*/ 74749 w 1106711"/>
                  <a:gd name="connsiteY1" fmla="*/ 33574 h 94036"/>
                  <a:gd name="connsiteX2" fmla="*/ 312874 w 1106711"/>
                  <a:gd name="connsiteY2" fmla="*/ 30399 h 94036"/>
                  <a:gd name="connsiteX3" fmla="*/ 281124 w 1106711"/>
                  <a:gd name="connsiteY3" fmla="*/ 11349 h 94036"/>
                  <a:gd name="connsiteX4" fmla="*/ 1106624 w 1106711"/>
                  <a:gd name="connsiteY4" fmla="*/ 33574 h 94036"/>
                  <a:gd name="connsiteX5" fmla="*/ 331924 w 1106711"/>
                  <a:gd name="connsiteY5" fmla="*/ 1824 h 94036"/>
                  <a:gd name="connsiteX6" fmla="*/ 58874 w 1106711"/>
                  <a:gd name="connsiteY6" fmla="*/ 4999 h 94036"/>
                  <a:gd name="connsiteX7" fmla="*/ 131899 w 1106711"/>
                  <a:gd name="connsiteY7" fmla="*/ 14524 h 94036"/>
                  <a:gd name="connsiteX8" fmla="*/ 1724 w 1106711"/>
                  <a:gd name="connsiteY8" fmla="*/ 93899 h 94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6711" h="94036">
                    <a:moveTo>
                      <a:pt x="1724" y="93899"/>
                    </a:moveTo>
                    <a:cubicBezTo>
                      <a:pt x="-7801" y="97074"/>
                      <a:pt x="22891" y="44157"/>
                      <a:pt x="74749" y="33574"/>
                    </a:cubicBezTo>
                    <a:cubicBezTo>
                      <a:pt x="126607" y="22991"/>
                      <a:pt x="278478" y="34103"/>
                      <a:pt x="312874" y="30399"/>
                    </a:cubicBezTo>
                    <a:cubicBezTo>
                      <a:pt x="347270" y="26695"/>
                      <a:pt x="148832" y="10820"/>
                      <a:pt x="281124" y="11349"/>
                    </a:cubicBezTo>
                    <a:cubicBezTo>
                      <a:pt x="413416" y="11878"/>
                      <a:pt x="1098157" y="35161"/>
                      <a:pt x="1106624" y="33574"/>
                    </a:cubicBezTo>
                    <a:cubicBezTo>
                      <a:pt x="1115091" y="31987"/>
                      <a:pt x="506549" y="6586"/>
                      <a:pt x="331924" y="1824"/>
                    </a:cubicBezTo>
                    <a:cubicBezTo>
                      <a:pt x="157299" y="-2938"/>
                      <a:pt x="92211" y="2882"/>
                      <a:pt x="58874" y="4999"/>
                    </a:cubicBezTo>
                    <a:cubicBezTo>
                      <a:pt x="25537" y="7116"/>
                      <a:pt x="139837" y="5528"/>
                      <a:pt x="131899" y="14524"/>
                    </a:cubicBezTo>
                    <a:cubicBezTo>
                      <a:pt x="123962" y="23520"/>
                      <a:pt x="11249" y="90724"/>
                      <a:pt x="1724" y="9389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5" name="フリーフォーム 1904">
                <a:extLst>
                  <a:ext uri="{FF2B5EF4-FFF2-40B4-BE49-F238E27FC236}">
                    <a16:creationId xmlns:a16="http://schemas.microsoft.com/office/drawing/2014/main" id="{E8BD31ED-9DFF-5998-F893-8FC67F70601A}"/>
                  </a:ext>
                </a:extLst>
              </p:cNvPr>
              <p:cNvSpPr/>
              <p:nvPr/>
            </p:nvSpPr>
            <p:spPr>
              <a:xfrm>
                <a:off x="2600325" y="5911968"/>
                <a:ext cx="1121424" cy="49713"/>
              </a:xfrm>
              <a:custGeom>
                <a:avLst/>
                <a:gdLst>
                  <a:gd name="connsiteX0" fmla="*/ 0 w 1121424"/>
                  <a:gd name="connsiteY0" fmla="*/ 15757 h 49713"/>
                  <a:gd name="connsiteX1" fmla="*/ 746125 w 1121424"/>
                  <a:gd name="connsiteY1" fmla="*/ 18932 h 49713"/>
                  <a:gd name="connsiteX2" fmla="*/ 603250 w 1121424"/>
                  <a:gd name="connsiteY2" fmla="*/ 28457 h 49713"/>
                  <a:gd name="connsiteX3" fmla="*/ 1111250 w 1121424"/>
                  <a:gd name="connsiteY3" fmla="*/ 47507 h 49713"/>
                  <a:gd name="connsiteX4" fmla="*/ 914400 w 1121424"/>
                  <a:gd name="connsiteY4" fmla="*/ 44332 h 49713"/>
                  <a:gd name="connsiteX5" fmla="*/ 571500 w 1121424"/>
                  <a:gd name="connsiteY5" fmla="*/ 3057 h 49713"/>
                  <a:gd name="connsiteX6" fmla="*/ 692150 w 1121424"/>
                  <a:gd name="connsiteY6" fmla="*/ 3057 h 49713"/>
                  <a:gd name="connsiteX7" fmla="*/ 0 w 1121424"/>
                  <a:gd name="connsiteY7" fmla="*/ 15757 h 49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1424" h="49713">
                    <a:moveTo>
                      <a:pt x="0" y="15757"/>
                    </a:moveTo>
                    <a:lnTo>
                      <a:pt x="746125" y="18932"/>
                    </a:lnTo>
                    <a:cubicBezTo>
                      <a:pt x="846667" y="21049"/>
                      <a:pt x="542396" y="23695"/>
                      <a:pt x="603250" y="28457"/>
                    </a:cubicBezTo>
                    <a:cubicBezTo>
                      <a:pt x="664104" y="33219"/>
                      <a:pt x="1059392" y="44861"/>
                      <a:pt x="1111250" y="47507"/>
                    </a:cubicBezTo>
                    <a:cubicBezTo>
                      <a:pt x="1163108" y="50153"/>
                      <a:pt x="1004358" y="51740"/>
                      <a:pt x="914400" y="44332"/>
                    </a:cubicBezTo>
                    <a:cubicBezTo>
                      <a:pt x="824442" y="36924"/>
                      <a:pt x="608542" y="9936"/>
                      <a:pt x="571500" y="3057"/>
                    </a:cubicBezTo>
                    <a:cubicBezTo>
                      <a:pt x="534458" y="-3822"/>
                      <a:pt x="692150" y="3057"/>
                      <a:pt x="692150" y="3057"/>
                    </a:cubicBezTo>
                    <a:lnTo>
                      <a:pt x="0" y="15757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6" name="フリーフォーム 1905">
                <a:extLst>
                  <a:ext uri="{FF2B5EF4-FFF2-40B4-BE49-F238E27FC236}">
                    <a16:creationId xmlns:a16="http://schemas.microsoft.com/office/drawing/2014/main" id="{F2D7F05E-5F8E-5C38-BE99-F65C9F733193}"/>
                  </a:ext>
                </a:extLst>
              </p:cNvPr>
              <p:cNvSpPr/>
              <p:nvPr/>
            </p:nvSpPr>
            <p:spPr>
              <a:xfrm>
                <a:off x="2571750" y="5934069"/>
                <a:ext cx="1084251" cy="44456"/>
              </a:xfrm>
              <a:custGeom>
                <a:avLst/>
                <a:gdLst>
                  <a:gd name="connsiteX0" fmla="*/ 0 w 1084251"/>
                  <a:gd name="connsiteY0" fmla="*/ 22231 h 44456"/>
                  <a:gd name="connsiteX1" fmla="*/ 736600 w 1084251"/>
                  <a:gd name="connsiteY1" fmla="*/ 44456 h 44456"/>
                  <a:gd name="connsiteX2" fmla="*/ 1079500 w 1084251"/>
                  <a:gd name="connsiteY2" fmla="*/ 38106 h 44456"/>
                  <a:gd name="connsiteX3" fmla="*/ 901700 w 1084251"/>
                  <a:gd name="connsiteY3" fmla="*/ 38106 h 44456"/>
                  <a:gd name="connsiteX4" fmla="*/ 425450 w 1084251"/>
                  <a:gd name="connsiteY4" fmla="*/ 6 h 44456"/>
                  <a:gd name="connsiteX5" fmla="*/ 1006475 w 1084251"/>
                  <a:gd name="connsiteY5" fmla="*/ 41281 h 44456"/>
                  <a:gd name="connsiteX6" fmla="*/ 0 w 1084251"/>
                  <a:gd name="connsiteY6" fmla="*/ 22231 h 44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4251" h="44456">
                    <a:moveTo>
                      <a:pt x="0" y="22231"/>
                    </a:moveTo>
                    <a:lnTo>
                      <a:pt x="736600" y="44456"/>
                    </a:lnTo>
                    <a:lnTo>
                      <a:pt x="1079500" y="38106"/>
                    </a:lnTo>
                    <a:cubicBezTo>
                      <a:pt x="1107017" y="37048"/>
                      <a:pt x="1010708" y="44456"/>
                      <a:pt x="901700" y="38106"/>
                    </a:cubicBezTo>
                    <a:cubicBezTo>
                      <a:pt x="792692" y="31756"/>
                      <a:pt x="407988" y="-523"/>
                      <a:pt x="425450" y="6"/>
                    </a:cubicBezTo>
                    <a:cubicBezTo>
                      <a:pt x="442912" y="535"/>
                      <a:pt x="1006475" y="41281"/>
                      <a:pt x="1006475" y="41281"/>
                    </a:cubicBezTo>
                    <a:lnTo>
                      <a:pt x="0" y="22231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7" name="フリーフォーム 1906">
                <a:extLst>
                  <a:ext uri="{FF2B5EF4-FFF2-40B4-BE49-F238E27FC236}">
                    <a16:creationId xmlns:a16="http://schemas.microsoft.com/office/drawing/2014/main" id="{0F85B16A-B048-4F4D-5049-45CC828DD86F}"/>
                  </a:ext>
                </a:extLst>
              </p:cNvPr>
              <p:cNvSpPr/>
              <p:nvPr/>
            </p:nvSpPr>
            <p:spPr>
              <a:xfrm>
                <a:off x="2701842" y="5943005"/>
                <a:ext cx="101918" cy="128484"/>
              </a:xfrm>
              <a:custGeom>
                <a:avLst/>
                <a:gdLst>
                  <a:gd name="connsiteX0" fmla="*/ 88983 w 101918"/>
                  <a:gd name="connsiteY0" fmla="*/ 595 h 128484"/>
                  <a:gd name="connsiteX1" fmla="*/ 85808 w 101918"/>
                  <a:gd name="connsiteY1" fmla="*/ 60920 h 128484"/>
                  <a:gd name="connsiteX2" fmla="*/ 85808 w 101918"/>
                  <a:gd name="connsiteY2" fmla="*/ 124420 h 128484"/>
                  <a:gd name="connsiteX3" fmla="*/ 73108 w 101918"/>
                  <a:gd name="connsiteY3" fmla="*/ 121245 h 128484"/>
                  <a:gd name="connsiteX4" fmla="*/ 83 w 101918"/>
                  <a:gd name="connsiteY4" fmla="*/ 121245 h 128484"/>
                  <a:gd name="connsiteX5" fmla="*/ 88983 w 101918"/>
                  <a:gd name="connsiteY5" fmla="*/ 127595 h 128484"/>
                  <a:gd name="connsiteX6" fmla="*/ 101683 w 101918"/>
                  <a:gd name="connsiteY6" fmla="*/ 99020 h 128484"/>
                  <a:gd name="connsiteX7" fmla="*/ 88983 w 101918"/>
                  <a:gd name="connsiteY7" fmla="*/ 595 h 128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918" h="128484">
                    <a:moveTo>
                      <a:pt x="88983" y="595"/>
                    </a:moveTo>
                    <a:cubicBezTo>
                      <a:pt x="86337" y="-5755"/>
                      <a:pt x="86337" y="40283"/>
                      <a:pt x="85808" y="60920"/>
                    </a:cubicBezTo>
                    <a:cubicBezTo>
                      <a:pt x="85279" y="81557"/>
                      <a:pt x="85808" y="124420"/>
                      <a:pt x="85808" y="124420"/>
                    </a:cubicBezTo>
                    <a:cubicBezTo>
                      <a:pt x="83691" y="134474"/>
                      <a:pt x="87395" y="121774"/>
                      <a:pt x="73108" y="121245"/>
                    </a:cubicBezTo>
                    <a:cubicBezTo>
                      <a:pt x="58820" y="120716"/>
                      <a:pt x="-2563" y="120187"/>
                      <a:pt x="83" y="121245"/>
                    </a:cubicBezTo>
                    <a:cubicBezTo>
                      <a:pt x="2729" y="122303"/>
                      <a:pt x="72050" y="131299"/>
                      <a:pt x="88983" y="127595"/>
                    </a:cubicBezTo>
                    <a:cubicBezTo>
                      <a:pt x="105916" y="123891"/>
                      <a:pt x="101154" y="117541"/>
                      <a:pt x="101683" y="99020"/>
                    </a:cubicBezTo>
                    <a:cubicBezTo>
                      <a:pt x="102212" y="80499"/>
                      <a:pt x="91629" y="6945"/>
                      <a:pt x="88983" y="59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8" name="フリーフォーム 1907">
                <a:extLst>
                  <a:ext uri="{FF2B5EF4-FFF2-40B4-BE49-F238E27FC236}">
                    <a16:creationId xmlns:a16="http://schemas.microsoft.com/office/drawing/2014/main" id="{E5BBB770-2203-9A87-8B6A-E45F9608F95F}"/>
                  </a:ext>
                </a:extLst>
              </p:cNvPr>
              <p:cNvSpPr/>
              <p:nvPr/>
            </p:nvSpPr>
            <p:spPr>
              <a:xfrm>
                <a:off x="2722295" y="5908656"/>
                <a:ext cx="50073" cy="146429"/>
              </a:xfrm>
              <a:custGeom>
                <a:avLst/>
                <a:gdLst>
                  <a:gd name="connsiteX0" fmla="*/ 11380 w 50073"/>
                  <a:gd name="connsiteY0" fmla="*/ 19 h 146429"/>
                  <a:gd name="connsiteX1" fmla="*/ 1855 w 50073"/>
                  <a:gd name="connsiteY1" fmla="*/ 117494 h 146429"/>
                  <a:gd name="connsiteX2" fmla="*/ 49480 w 50073"/>
                  <a:gd name="connsiteY2" fmla="*/ 146069 h 146429"/>
                  <a:gd name="connsiteX3" fmla="*/ 27255 w 50073"/>
                  <a:gd name="connsiteY3" fmla="*/ 127019 h 146429"/>
                  <a:gd name="connsiteX4" fmla="*/ 11380 w 50073"/>
                  <a:gd name="connsiteY4" fmla="*/ 19 h 146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073" h="146429">
                    <a:moveTo>
                      <a:pt x="11380" y="19"/>
                    </a:moveTo>
                    <a:cubicBezTo>
                      <a:pt x="7147" y="-1568"/>
                      <a:pt x="-4495" y="93152"/>
                      <a:pt x="1855" y="117494"/>
                    </a:cubicBezTo>
                    <a:cubicBezTo>
                      <a:pt x="8205" y="141836"/>
                      <a:pt x="45247" y="144482"/>
                      <a:pt x="49480" y="146069"/>
                    </a:cubicBezTo>
                    <a:cubicBezTo>
                      <a:pt x="53713" y="147656"/>
                      <a:pt x="34134" y="144481"/>
                      <a:pt x="27255" y="127019"/>
                    </a:cubicBezTo>
                    <a:cubicBezTo>
                      <a:pt x="20376" y="109557"/>
                      <a:pt x="15613" y="1606"/>
                      <a:pt x="11380" y="1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9" name="フリーフォーム 1908">
                <a:extLst>
                  <a:ext uri="{FF2B5EF4-FFF2-40B4-BE49-F238E27FC236}">
                    <a16:creationId xmlns:a16="http://schemas.microsoft.com/office/drawing/2014/main" id="{63361295-74A8-B7FA-301B-3F35E0A56D97}"/>
                  </a:ext>
                </a:extLst>
              </p:cNvPr>
              <p:cNvSpPr/>
              <p:nvPr/>
            </p:nvSpPr>
            <p:spPr>
              <a:xfrm>
                <a:off x="2704674" y="5911631"/>
                <a:ext cx="14348" cy="197897"/>
              </a:xfrm>
              <a:custGeom>
                <a:avLst/>
                <a:gdLst>
                  <a:gd name="connsiteX0" fmla="*/ 13126 w 14348"/>
                  <a:gd name="connsiteY0" fmla="*/ 219 h 197897"/>
                  <a:gd name="connsiteX1" fmla="*/ 13126 w 14348"/>
                  <a:gd name="connsiteY1" fmla="*/ 76419 h 197897"/>
                  <a:gd name="connsiteX2" fmla="*/ 6776 w 14348"/>
                  <a:gd name="connsiteY2" fmla="*/ 133569 h 197897"/>
                  <a:gd name="connsiteX3" fmla="*/ 13126 w 14348"/>
                  <a:gd name="connsiteY3" fmla="*/ 197069 h 197897"/>
                  <a:gd name="connsiteX4" fmla="*/ 6776 w 14348"/>
                  <a:gd name="connsiteY4" fmla="*/ 165319 h 197897"/>
                  <a:gd name="connsiteX5" fmla="*/ 426 w 14348"/>
                  <a:gd name="connsiteY5" fmla="*/ 101819 h 197897"/>
                  <a:gd name="connsiteX6" fmla="*/ 13126 w 14348"/>
                  <a:gd name="connsiteY6" fmla="*/ 219 h 197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48" h="197897">
                    <a:moveTo>
                      <a:pt x="13126" y="219"/>
                    </a:moveTo>
                    <a:cubicBezTo>
                      <a:pt x="15243" y="-4014"/>
                      <a:pt x="14184" y="54194"/>
                      <a:pt x="13126" y="76419"/>
                    </a:cubicBezTo>
                    <a:cubicBezTo>
                      <a:pt x="12068" y="98644"/>
                      <a:pt x="6776" y="113461"/>
                      <a:pt x="6776" y="133569"/>
                    </a:cubicBezTo>
                    <a:cubicBezTo>
                      <a:pt x="6776" y="153677"/>
                      <a:pt x="13126" y="191777"/>
                      <a:pt x="13126" y="197069"/>
                    </a:cubicBezTo>
                    <a:cubicBezTo>
                      <a:pt x="13126" y="202361"/>
                      <a:pt x="8893" y="181194"/>
                      <a:pt x="6776" y="165319"/>
                    </a:cubicBezTo>
                    <a:cubicBezTo>
                      <a:pt x="4659" y="149444"/>
                      <a:pt x="-1691" y="123515"/>
                      <a:pt x="426" y="101819"/>
                    </a:cubicBezTo>
                    <a:cubicBezTo>
                      <a:pt x="2543" y="80123"/>
                      <a:pt x="11009" y="4452"/>
                      <a:pt x="13126" y="21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0" name="フリーフォーム 1909">
                <a:extLst>
                  <a:ext uri="{FF2B5EF4-FFF2-40B4-BE49-F238E27FC236}">
                    <a16:creationId xmlns:a16="http://schemas.microsoft.com/office/drawing/2014/main" id="{EB6A86E3-69CD-3825-F096-1046F84DD985}"/>
                  </a:ext>
                </a:extLst>
              </p:cNvPr>
              <p:cNvSpPr/>
              <p:nvPr/>
            </p:nvSpPr>
            <p:spPr>
              <a:xfrm>
                <a:off x="3479790" y="5936917"/>
                <a:ext cx="105159" cy="165741"/>
              </a:xfrm>
              <a:custGeom>
                <a:avLst/>
                <a:gdLst>
                  <a:gd name="connsiteX0" fmla="*/ 85735 w 105159"/>
                  <a:gd name="connsiteY0" fmla="*/ 3508 h 165741"/>
                  <a:gd name="connsiteX1" fmla="*/ 85735 w 105159"/>
                  <a:gd name="connsiteY1" fmla="*/ 57483 h 165741"/>
                  <a:gd name="connsiteX2" fmla="*/ 95260 w 105159"/>
                  <a:gd name="connsiteY2" fmla="*/ 136858 h 165741"/>
                  <a:gd name="connsiteX3" fmla="*/ 98435 w 105159"/>
                  <a:gd name="connsiteY3" fmla="*/ 149558 h 165741"/>
                  <a:gd name="connsiteX4" fmla="*/ 10 w 105159"/>
                  <a:gd name="connsiteY4" fmla="*/ 152733 h 165741"/>
                  <a:gd name="connsiteX5" fmla="*/ 92085 w 105159"/>
                  <a:gd name="connsiteY5" fmla="*/ 159083 h 165741"/>
                  <a:gd name="connsiteX6" fmla="*/ 85735 w 105159"/>
                  <a:gd name="connsiteY6" fmla="*/ 3508 h 165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159" h="165741">
                    <a:moveTo>
                      <a:pt x="85735" y="3508"/>
                    </a:moveTo>
                    <a:cubicBezTo>
                      <a:pt x="84677" y="-13425"/>
                      <a:pt x="84148" y="35258"/>
                      <a:pt x="85735" y="57483"/>
                    </a:cubicBezTo>
                    <a:cubicBezTo>
                      <a:pt x="87322" y="79708"/>
                      <a:pt x="93143" y="121512"/>
                      <a:pt x="95260" y="136858"/>
                    </a:cubicBezTo>
                    <a:cubicBezTo>
                      <a:pt x="97377" y="152204"/>
                      <a:pt x="114310" y="146912"/>
                      <a:pt x="98435" y="149558"/>
                    </a:cubicBezTo>
                    <a:cubicBezTo>
                      <a:pt x="82560" y="152204"/>
                      <a:pt x="1068" y="151145"/>
                      <a:pt x="10" y="152733"/>
                    </a:cubicBezTo>
                    <a:cubicBezTo>
                      <a:pt x="-1048" y="154321"/>
                      <a:pt x="77268" y="176545"/>
                      <a:pt x="92085" y="159083"/>
                    </a:cubicBezTo>
                    <a:cubicBezTo>
                      <a:pt x="106902" y="141621"/>
                      <a:pt x="86793" y="20441"/>
                      <a:pt x="85735" y="350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1" name="フリーフォーム 1910">
                <a:extLst>
                  <a:ext uri="{FF2B5EF4-FFF2-40B4-BE49-F238E27FC236}">
                    <a16:creationId xmlns:a16="http://schemas.microsoft.com/office/drawing/2014/main" id="{4BEC8B7E-B13D-B452-37CB-DC6C297160A0}"/>
                  </a:ext>
                </a:extLst>
              </p:cNvPr>
              <p:cNvSpPr/>
              <p:nvPr/>
            </p:nvSpPr>
            <p:spPr>
              <a:xfrm>
                <a:off x="3479346" y="5913504"/>
                <a:ext cx="20422" cy="195789"/>
              </a:xfrm>
              <a:custGeom>
                <a:avLst/>
                <a:gdLst>
                  <a:gd name="connsiteX0" fmla="*/ 6804 w 20422"/>
                  <a:gd name="connsiteY0" fmla="*/ 1521 h 195789"/>
                  <a:gd name="connsiteX1" fmla="*/ 16329 w 20422"/>
                  <a:gd name="connsiteY1" fmla="*/ 153921 h 195789"/>
                  <a:gd name="connsiteX2" fmla="*/ 19504 w 20422"/>
                  <a:gd name="connsiteY2" fmla="*/ 192021 h 195789"/>
                  <a:gd name="connsiteX3" fmla="*/ 454 w 20422"/>
                  <a:gd name="connsiteY3" fmla="*/ 80896 h 195789"/>
                  <a:gd name="connsiteX4" fmla="*/ 6804 w 20422"/>
                  <a:gd name="connsiteY4" fmla="*/ 1521 h 195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22" h="195789">
                    <a:moveTo>
                      <a:pt x="6804" y="1521"/>
                    </a:moveTo>
                    <a:cubicBezTo>
                      <a:pt x="9450" y="13692"/>
                      <a:pt x="14212" y="122171"/>
                      <a:pt x="16329" y="153921"/>
                    </a:cubicBezTo>
                    <a:cubicBezTo>
                      <a:pt x="18446" y="185671"/>
                      <a:pt x="22150" y="204192"/>
                      <a:pt x="19504" y="192021"/>
                    </a:cubicBezTo>
                    <a:cubicBezTo>
                      <a:pt x="16858" y="179850"/>
                      <a:pt x="2571" y="108413"/>
                      <a:pt x="454" y="80896"/>
                    </a:cubicBezTo>
                    <a:cubicBezTo>
                      <a:pt x="-1663" y="53379"/>
                      <a:pt x="4158" y="-10650"/>
                      <a:pt x="6804" y="152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2" name="フリーフォーム 1911">
                <a:extLst>
                  <a:ext uri="{FF2B5EF4-FFF2-40B4-BE49-F238E27FC236}">
                    <a16:creationId xmlns:a16="http://schemas.microsoft.com/office/drawing/2014/main" id="{F48F78B6-6F2C-FDBB-069E-4E5A456F9D8E}"/>
                  </a:ext>
                </a:extLst>
              </p:cNvPr>
              <p:cNvSpPr/>
              <p:nvPr/>
            </p:nvSpPr>
            <p:spPr>
              <a:xfrm>
                <a:off x="3504563" y="5913795"/>
                <a:ext cx="67316" cy="163181"/>
              </a:xfrm>
              <a:custGeom>
                <a:avLst/>
                <a:gdLst>
                  <a:gd name="connsiteX0" fmla="*/ 3812 w 67316"/>
                  <a:gd name="connsiteY0" fmla="*/ 1230 h 163181"/>
                  <a:gd name="connsiteX1" fmla="*/ 637 w 67316"/>
                  <a:gd name="connsiteY1" fmla="*/ 80605 h 163181"/>
                  <a:gd name="connsiteX2" fmla="*/ 16512 w 67316"/>
                  <a:gd name="connsiteY2" fmla="*/ 140930 h 163181"/>
                  <a:gd name="connsiteX3" fmla="*/ 67312 w 67316"/>
                  <a:gd name="connsiteY3" fmla="*/ 159980 h 163181"/>
                  <a:gd name="connsiteX4" fmla="*/ 19687 w 67316"/>
                  <a:gd name="connsiteY4" fmla="*/ 163155 h 163181"/>
                  <a:gd name="connsiteX5" fmla="*/ 10162 w 67316"/>
                  <a:gd name="connsiteY5" fmla="*/ 147280 h 163181"/>
                  <a:gd name="connsiteX6" fmla="*/ 3812 w 67316"/>
                  <a:gd name="connsiteY6" fmla="*/ 1230 h 163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316" h="163181">
                    <a:moveTo>
                      <a:pt x="3812" y="1230"/>
                    </a:moveTo>
                    <a:cubicBezTo>
                      <a:pt x="2225" y="-9882"/>
                      <a:pt x="-1480" y="57322"/>
                      <a:pt x="637" y="80605"/>
                    </a:cubicBezTo>
                    <a:cubicBezTo>
                      <a:pt x="2754" y="103888"/>
                      <a:pt x="5400" y="127701"/>
                      <a:pt x="16512" y="140930"/>
                    </a:cubicBezTo>
                    <a:cubicBezTo>
                      <a:pt x="27624" y="154159"/>
                      <a:pt x="66783" y="156276"/>
                      <a:pt x="67312" y="159980"/>
                    </a:cubicBezTo>
                    <a:cubicBezTo>
                      <a:pt x="67841" y="163684"/>
                      <a:pt x="19687" y="163155"/>
                      <a:pt x="19687" y="163155"/>
                    </a:cubicBezTo>
                    <a:cubicBezTo>
                      <a:pt x="10162" y="161038"/>
                      <a:pt x="10691" y="169505"/>
                      <a:pt x="10162" y="147280"/>
                    </a:cubicBezTo>
                    <a:cubicBezTo>
                      <a:pt x="9633" y="125055"/>
                      <a:pt x="5399" y="12342"/>
                      <a:pt x="3812" y="123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3" name="フリーフォーム 1912">
                <a:extLst>
                  <a:ext uri="{FF2B5EF4-FFF2-40B4-BE49-F238E27FC236}">
                    <a16:creationId xmlns:a16="http://schemas.microsoft.com/office/drawing/2014/main" id="{7E34AC56-1E4D-8150-E241-542005115855}"/>
                  </a:ext>
                </a:extLst>
              </p:cNvPr>
              <p:cNvSpPr/>
              <p:nvPr/>
            </p:nvSpPr>
            <p:spPr>
              <a:xfrm>
                <a:off x="3689083" y="5549647"/>
                <a:ext cx="22783" cy="1434472"/>
              </a:xfrm>
              <a:custGeom>
                <a:avLst/>
                <a:gdLst>
                  <a:gd name="connsiteX0" fmla="*/ 12967 w 22783"/>
                  <a:gd name="connsiteY0" fmla="*/ 12953 h 1434472"/>
                  <a:gd name="connsiteX1" fmla="*/ 12967 w 22783"/>
                  <a:gd name="connsiteY1" fmla="*/ 352678 h 1434472"/>
                  <a:gd name="connsiteX2" fmla="*/ 22492 w 22783"/>
                  <a:gd name="connsiteY2" fmla="*/ 320928 h 1434472"/>
                  <a:gd name="connsiteX3" fmla="*/ 267 w 22783"/>
                  <a:gd name="connsiteY3" fmla="*/ 701928 h 1434472"/>
                  <a:gd name="connsiteX4" fmla="*/ 9792 w 22783"/>
                  <a:gd name="connsiteY4" fmla="*/ 686053 h 1434472"/>
                  <a:gd name="connsiteX5" fmla="*/ 3442 w 22783"/>
                  <a:gd name="connsiteY5" fmla="*/ 1022603 h 1434472"/>
                  <a:gd name="connsiteX6" fmla="*/ 6617 w 22783"/>
                  <a:gd name="connsiteY6" fmla="*/ 1375028 h 1434472"/>
                  <a:gd name="connsiteX7" fmla="*/ 6617 w 22783"/>
                  <a:gd name="connsiteY7" fmla="*/ 1305178 h 1434472"/>
                  <a:gd name="connsiteX8" fmla="*/ 267 w 22783"/>
                  <a:gd name="connsiteY8" fmla="*/ 149478 h 1434472"/>
                  <a:gd name="connsiteX9" fmla="*/ 12967 w 22783"/>
                  <a:gd name="connsiteY9" fmla="*/ 76453 h 1434472"/>
                  <a:gd name="connsiteX10" fmla="*/ 12967 w 22783"/>
                  <a:gd name="connsiteY10" fmla="*/ 12953 h 1434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783" h="1434472">
                    <a:moveTo>
                      <a:pt x="12967" y="12953"/>
                    </a:moveTo>
                    <a:cubicBezTo>
                      <a:pt x="12967" y="58990"/>
                      <a:pt x="11380" y="301349"/>
                      <a:pt x="12967" y="352678"/>
                    </a:cubicBezTo>
                    <a:cubicBezTo>
                      <a:pt x="14554" y="404007"/>
                      <a:pt x="24609" y="262720"/>
                      <a:pt x="22492" y="320928"/>
                    </a:cubicBezTo>
                    <a:cubicBezTo>
                      <a:pt x="20375" y="379136"/>
                      <a:pt x="2384" y="641074"/>
                      <a:pt x="267" y="701928"/>
                    </a:cubicBezTo>
                    <a:cubicBezTo>
                      <a:pt x="-1850" y="762782"/>
                      <a:pt x="9263" y="632607"/>
                      <a:pt x="9792" y="686053"/>
                    </a:cubicBezTo>
                    <a:cubicBezTo>
                      <a:pt x="10321" y="739499"/>
                      <a:pt x="3971" y="907774"/>
                      <a:pt x="3442" y="1022603"/>
                    </a:cubicBezTo>
                    <a:cubicBezTo>
                      <a:pt x="2913" y="1137432"/>
                      <a:pt x="6088" y="1327932"/>
                      <a:pt x="6617" y="1375028"/>
                    </a:cubicBezTo>
                    <a:cubicBezTo>
                      <a:pt x="7146" y="1422124"/>
                      <a:pt x="7675" y="1509436"/>
                      <a:pt x="6617" y="1305178"/>
                    </a:cubicBezTo>
                    <a:cubicBezTo>
                      <a:pt x="5559" y="1100920"/>
                      <a:pt x="-791" y="354265"/>
                      <a:pt x="267" y="149478"/>
                    </a:cubicBezTo>
                    <a:cubicBezTo>
                      <a:pt x="1325" y="-55309"/>
                      <a:pt x="9792" y="96032"/>
                      <a:pt x="12967" y="76453"/>
                    </a:cubicBezTo>
                    <a:cubicBezTo>
                      <a:pt x="16142" y="56874"/>
                      <a:pt x="12967" y="-33084"/>
                      <a:pt x="12967" y="1295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4" name="フリーフォーム 1913">
                <a:extLst>
                  <a:ext uri="{FF2B5EF4-FFF2-40B4-BE49-F238E27FC236}">
                    <a16:creationId xmlns:a16="http://schemas.microsoft.com/office/drawing/2014/main" id="{1090604C-AAAB-F7E0-D7E0-CB7B48495D86}"/>
                  </a:ext>
                </a:extLst>
              </p:cNvPr>
              <p:cNvSpPr/>
              <p:nvPr/>
            </p:nvSpPr>
            <p:spPr>
              <a:xfrm>
                <a:off x="3693705" y="5520437"/>
                <a:ext cx="49625" cy="1261567"/>
              </a:xfrm>
              <a:custGeom>
                <a:avLst/>
                <a:gdLst>
                  <a:gd name="connsiteX0" fmla="*/ 49620 w 49625"/>
                  <a:gd name="connsiteY0" fmla="*/ 64388 h 1261567"/>
                  <a:gd name="connsiteX1" fmla="*/ 8345 w 49625"/>
                  <a:gd name="connsiteY1" fmla="*/ 470788 h 1261567"/>
                  <a:gd name="connsiteX2" fmla="*/ 17870 w 49625"/>
                  <a:gd name="connsiteY2" fmla="*/ 445388 h 1261567"/>
                  <a:gd name="connsiteX3" fmla="*/ 17870 w 49625"/>
                  <a:gd name="connsiteY3" fmla="*/ 756538 h 1261567"/>
                  <a:gd name="connsiteX4" fmla="*/ 27395 w 49625"/>
                  <a:gd name="connsiteY4" fmla="*/ 1239138 h 1261567"/>
                  <a:gd name="connsiteX5" fmla="*/ 11520 w 49625"/>
                  <a:gd name="connsiteY5" fmla="*/ 1061338 h 1261567"/>
                  <a:gd name="connsiteX6" fmla="*/ 1995 w 49625"/>
                  <a:gd name="connsiteY6" fmla="*/ 23113 h 1261567"/>
                  <a:gd name="connsiteX7" fmla="*/ 5170 w 49625"/>
                  <a:gd name="connsiteY7" fmla="*/ 321563 h 1261567"/>
                  <a:gd name="connsiteX8" fmla="*/ 49620 w 49625"/>
                  <a:gd name="connsiteY8" fmla="*/ 64388 h 126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625" h="1261567">
                    <a:moveTo>
                      <a:pt x="49620" y="64388"/>
                    </a:moveTo>
                    <a:cubicBezTo>
                      <a:pt x="50149" y="89259"/>
                      <a:pt x="13637" y="407288"/>
                      <a:pt x="8345" y="470788"/>
                    </a:cubicBezTo>
                    <a:cubicBezTo>
                      <a:pt x="3053" y="534288"/>
                      <a:pt x="16283" y="397763"/>
                      <a:pt x="17870" y="445388"/>
                    </a:cubicBezTo>
                    <a:cubicBezTo>
                      <a:pt x="19457" y="493013"/>
                      <a:pt x="16283" y="624246"/>
                      <a:pt x="17870" y="756538"/>
                    </a:cubicBezTo>
                    <a:cubicBezTo>
                      <a:pt x="19457" y="888830"/>
                      <a:pt x="28453" y="1188338"/>
                      <a:pt x="27395" y="1239138"/>
                    </a:cubicBezTo>
                    <a:cubicBezTo>
                      <a:pt x="26337" y="1289938"/>
                      <a:pt x="15753" y="1264009"/>
                      <a:pt x="11520" y="1061338"/>
                    </a:cubicBezTo>
                    <a:cubicBezTo>
                      <a:pt x="7287" y="858667"/>
                      <a:pt x="3053" y="146409"/>
                      <a:pt x="1995" y="23113"/>
                    </a:cubicBezTo>
                    <a:cubicBezTo>
                      <a:pt x="937" y="-100183"/>
                      <a:pt x="-3297" y="309392"/>
                      <a:pt x="5170" y="321563"/>
                    </a:cubicBezTo>
                    <a:cubicBezTo>
                      <a:pt x="13637" y="333734"/>
                      <a:pt x="49091" y="39517"/>
                      <a:pt x="49620" y="6438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5" name="フリーフォーム 1914">
                <a:extLst>
                  <a:ext uri="{FF2B5EF4-FFF2-40B4-BE49-F238E27FC236}">
                    <a16:creationId xmlns:a16="http://schemas.microsoft.com/office/drawing/2014/main" id="{B35E5A97-D489-F2FC-675C-285577FC4922}"/>
                  </a:ext>
                </a:extLst>
              </p:cNvPr>
              <p:cNvSpPr/>
              <p:nvPr/>
            </p:nvSpPr>
            <p:spPr>
              <a:xfrm>
                <a:off x="3920828" y="5606801"/>
                <a:ext cx="72964" cy="1450845"/>
              </a:xfrm>
              <a:custGeom>
                <a:avLst/>
                <a:gdLst>
                  <a:gd name="connsiteX0" fmla="*/ 41572 w 72964"/>
                  <a:gd name="connsiteY0" fmla="*/ 249 h 1450845"/>
                  <a:gd name="connsiteX1" fmla="*/ 12997 w 72964"/>
                  <a:gd name="connsiteY1" fmla="*/ 644774 h 1450845"/>
                  <a:gd name="connsiteX2" fmla="*/ 9822 w 72964"/>
                  <a:gd name="connsiteY2" fmla="*/ 600324 h 1450845"/>
                  <a:gd name="connsiteX3" fmla="*/ 3472 w 72964"/>
                  <a:gd name="connsiteY3" fmla="*/ 1073399 h 1450845"/>
                  <a:gd name="connsiteX4" fmla="*/ 70147 w 72964"/>
                  <a:gd name="connsiteY4" fmla="*/ 1416299 h 1450845"/>
                  <a:gd name="connsiteX5" fmla="*/ 57447 w 72964"/>
                  <a:gd name="connsiteY5" fmla="*/ 1314699 h 1450845"/>
                  <a:gd name="connsiteX6" fmla="*/ 28872 w 72964"/>
                  <a:gd name="connsiteY6" fmla="*/ 317749 h 1450845"/>
                  <a:gd name="connsiteX7" fmla="*/ 12997 w 72964"/>
                  <a:gd name="connsiteY7" fmla="*/ 727324 h 1450845"/>
                  <a:gd name="connsiteX8" fmla="*/ 41572 w 72964"/>
                  <a:gd name="connsiteY8" fmla="*/ 249 h 1450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964" h="1450845">
                    <a:moveTo>
                      <a:pt x="41572" y="249"/>
                    </a:moveTo>
                    <a:cubicBezTo>
                      <a:pt x="41572" y="-13509"/>
                      <a:pt x="18289" y="544762"/>
                      <a:pt x="12997" y="644774"/>
                    </a:cubicBezTo>
                    <a:cubicBezTo>
                      <a:pt x="7705" y="744787"/>
                      <a:pt x="11409" y="528887"/>
                      <a:pt x="9822" y="600324"/>
                    </a:cubicBezTo>
                    <a:cubicBezTo>
                      <a:pt x="8234" y="671762"/>
                      <a:pt x="-6582" y="937403"/>
                      <a:pt x="3472" y="1073399"/>
                    </a:cubicBezTo>
                    <a:cubicBezTo>
                      <a:pt x="13526" y="1209395"/>
                      <a:pt x="61151" y="1376082"/>
                      <a:pt x="70147" y="1416299"/>
                    </a:cubicBezTo>
                    <a:cubicBezTo>
                      <a:pt x="79143" y="1456516"/>
                      <a:pt x="64326" y="1497791"/>
                      <a:pt x="57447" y="1314699"/>
                    </a:cubicBezTo>
                    <a:cubicBezTo>
                      <a:pt x="50568" y="1131607"/>
                      <a:pt x="36280" y="415645"/>
                      <a:pt x="28872" y="317749"/>
                    </a:cubicBezTo>
                    <a:cubicBezTo>
                      <a:pt x="21464" y="219853"/>
                      <a:pt x="8234" y="776537"/>
                      <a:pt x="12997" y="727324"/>
                    </a:cubicBezTo>
                    <a:cubicBezTo>
                      <a:pt x="17759" y="678112"/>
                      <a:pt x="41572" y="14007"/>
                      <a:pt x="41572" y="24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6" name="フリーフォーム 1915">
                <a:extLst>
                  <a:ext uri="{FF2B5EF4-FFF2-40B4-BE49-F238E27FC236}">
                    <a16:creationId xmlns:a16="http://schemas.microsoft.com/office/drawing/2014/main" id="{8A1FA7E8-83A8-4699-BA90-E5F650174E8C}"/>
                  </a:ext>
                </a:extLst>
              </p:cNvPr>
              <p:cNvSpPr/>
              <p:nvPr/>
            </p:nvSpPr>
            <p:spPr>
              <a:xfrm>
                <a:off x="3333716" y="5571545"/>
                <a:ext cx="676913" cy="222865"/>
              </a:xfrm>
              <a:custGeom>
                <a:avLst/>
                <a:gdLst>
                  <a:gd name="connsiteX0" fmla="*/ 34 w 676913"/>
                  <a:gd name="connsiteY0" fmla="*/ 580 h 222865"/>
                  <a:gd name="connsiteX1" fmla="*/ 587409 w 676913"/>
                  <a:gd name="connsiteY1" fmla="*/ 22805 h 222865"/>
                  <a:gd name="connsiteX2" fmla="*/ 619159 w 676913"/>
                  <a:gd name="connsiteY2" fmla="*/ 38680 h 222865"/>
                  <a:gd name="connsiteX3" fmla="*/ 638209 w 676913"/>
                  <a:gd name="connsiteY3" fmla="*/ 222830 h 222865"/>
                  <a:gd name="connsiteX4" fmla="*/ 615984 w 676913"/>
                  <a:gd name="connsiteY4" fmla="*/ 54555 h 222865"/>
                  <a:gd name="connsiteX5" fmla="*/ 615984 w 676913"/>
                  <a:gd name="connsiteY5" fmla="*/ 83130 h 222865"/>
                  <a:gd name="connsiteX6" fmla="*/ 349284 w 676913"/>
                  <a:gd name="connsiteY6" fmla="*/ 83130 h 222865"/>
                  <a:gd name="connsiteX7" fmla="*/ 622334 w 676913"/>
                  <a:gd name="connsiteY7" fmla="*/ 86305 h 222865"/>
                  <a:gd name="connsiteX8" fmla="*/ 615984 w 676913"/>
                  <a:gd name="connsiteY8" fmla="*/ 48205 h 222865"/>
                  <a:gd name="connsiteX9" fmla="*/ 34 w 676913"/>
                  <a:gd name="connsiteY9" fmla="*/ 580 h 222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913" h="222865">
                    <a:moveTo>
                      <a:pt x="34" y="580"/>
                    </a:moveTo>
                    <a:cubicBezTo>
                      <a:pt x="-4728" y="-3653"/>
                      <a:pt x="484222" y="16455"/>
                      <a:pt x="587409" y="22805"/>
                    </a:cubicBezTo>
                    <a:cubicBezTo>
                      <a:pt x="690597" y="29155"/>
                      <a:pt x="610692" y="5343"/>
                      <a:pt x="619159" y="38680"/>
                    </a:cubicBezTo>
                    <a:cubicBezTo>
                      <a:pt x="627626" y="72017"/>
                      <a:pt x="638738" y="220184"/>
                      <a:pt x="638209" y="222830"/>
                    </a:cubicBezTo>
                    <a:cubicBezTo>
                      <a:pt x="637680" y="225476"/>
                      <a:pt x="619688" y="77838"/>
                      <a:pt x="615984" y="54555"/>
                    </a:cubicBezTo>
                    <a:cubicBezTo>
                      <a:pt x="612280" y="31272"/>
                      <a:pt x="660434" y="78368"/>
                      <a:pt x="615984" y="83130"/>
                    </a:cubicBezTo>
                    <a:cubicBezTo>
                      <a:pt x="571534" y="87893"/>
                      <a:pt x="348226" y="82601"/>
                      <a:pt x="349284" y="83130"/>
                    </a:cubicBezTo>
                    <a:cubicBezTo>
                      <a:pt x="350342" y="83659"/>
                      <a:pt x="577884" y="92126"/>
                      <a:pt x="622334" y="86305"/>
                    </a:cubicBezTo>
                    <a:cubicBezTo>
                      <a:pt x="666784" y="80484"/>
                      <a:pt x="721817" y="61434"/>
                      <a:pt x="615984" y="48205"/>
                    </a:cubicBezTo>
                    <a:cubicBezTo>
                      <a:pt x="510151" y="34976"/>
                      <a:pt x="4796" y="4813"/>
                      <a:pt x="34" y="58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7" name="フリーフォーム 1916">
                <a:extLst>
                  <a:ext uri="{FF2B5EF4-FFF2-40B4-BE49-F238E27FC236}">
                    <a16:creationId xmlns:a16="http://schemas.microsoft.com/office/drawing/2014/main" id="{F842CB7A-78EF-B134-A220-660BC293108F}"/>
                  </a:ext>
                </a:extLst>
              </p:cNvPr>
              <p:cNvSpPr/>
              <p:nvPr/>
            </p:nvSpPr>
            <p:spPr>
              <a:xfrm>
                <a:off x="3657600" y="5835748"/>
                <a:ext cx="374650" cy="15777"/>
              </a:xfrm>
              <a:custGeom>
                <a:avLst/>
                <a:gdLst>
                  <a:gd name="connsiteX0" fmla="*/ 0 w 374650"/>
                  <a:gd name="connsiteY0" fmla="*/ 15777 h 15777"/>
                  <a:gd name="connsiteX1" fmla="*/ 374650 w 374650"/>
                  <a:gd name="connsiteY1" fmla="*/ 9427 h 15777"/>
                  <a:gd name="connsiteX2" fmla="*/ 263525 w 374650"/>
                  <a:gd name="connsiteY2" fmla="*/ 6252 h 15777"/>
                  <a:gd name="connsiteX3" fmla="*/ 0 w 374650"/>
                  <a:gd name="connsiteY3" fmla="*/ 15777 h 15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4650" h="15777">
                    <a:moveTo>
                      <a:pt x="0" y="15777"/>
                    </a:moveTo>
                    <a:lnTo>
                      <a:pt x="374650" y="9427"/>
                    </a:lnTo>
                    <a:lnTo>
                      <a:pt x="263525" y="6252"/>
                    </a:lnTo>
                    <a:cubicBezTo>
                      <a:pt x="205846" y="1490"/>
                      <a:pt x="117210" y="-8829"/>
                      <a:pt x="0" y="1577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8" name="フリーフォーム 1917">
                <a:extLst>
                  <a:ext uri="{FF2B5EF4-FFF2-40B4-BE49-F238E27FC236}">
                    <a16:creationId xmlns:a16="http://schemas.microsoft.com/office/drawing/2014/main" id="{50DC91C1-C51A-C0FD-9444-59C1B37B0F32}"/>
                  </a:ext>
                </a:extLst>
              </p:cNvPr>
              <p:cNvSpPr/>
              <p:nvPr/>
            </p:nvSpPr>
            <p:spPr>
              <a:xfrm>
                <a:off x="3907632" y="5660772"/>
                <a:ext cx="48766" cy="166555"/>
              </a:xfrm>
              <a:custGeom>
                <a:avLst/>
                <a:gdLst>
                  <a:gd name="connsiteX0" fmla="*/ 48418 w 48766"/>
                  <a:gd name="connsiteY0" fmla="*/ 253 h 166555"/>
                  <a:gd name="connsiteX1" fmla="*/ 23018 w 48766"/>
                  <a:gd name="connsiteY1" fmla="*/ 73278 h 166555"/>
                  <a:gd name="connsiteX2" fmla="*/ 35718 w 48766"/>
                  <a:gd name="connsiteY2" fmla="*/ 165353 h 166555"/>
                  <a:gd name="connsiteX3" fmla="*/ 19843 w 48766"/>
                  <a:gd name="connsiteY3" fmla="*/ 124078 h 166555"/>
                  <a:gd name="connsiteX4" fmla="*/ 793 w 48766"/>
                  <a:gd name="connsiteY4" fmla="*/ 98678 h 166555"/>
                  <a:gd name="connsiteX5" fmla="*/ 48418 w 48766"/>
                  <a:gd name="connsiteY5" fmla="*/ 253 h 16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766" h="166555">
                    <a:moveTo>
                      <a:pt x="48418" y="253"/>
                    </a:moveTo>
                    <a:cubicBezTo>
                      <a:pt x="52122" y="-3980"/>
                      <a:pt x="25135" y="45761"/>
                      <a:pt x="23018" y="73278"/>
                    </a:cubicBezTo>
                    <a:cubicBezTo>
                      <a:pt x="20901" y="100795"/>
                      <a:pt x="36247" y="156886"/>
                      <a:pt x="35718" y="165353"/>
                    </a:cubicBezTo>
                    <a:cubicBezTo>
                      <a:pt x="35189" y="173820"/>
                      <a:pt x="25664" y="135190"/>
                      <a:pt x="19843" y="124078"/>
                    </a:cubicBezTo>
                    <a:cubicBezTo>
                      <a:pt x="14022" y="112966"/>
                      <a:pt x="-3969" y="111907"/>
                      <a:pt x="793" y="98678"/>
                    </a:cubicBezTo>
                    <a:cubicBezTo>
                      <a:pt x="5555" y="85449"/>
                      <a:pt x="44714" y="4486"/>
                      <a:pt x="48418" y="25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9" name="フリーフォーム 1918">
                <a:extLst>
                  <a:ext uri="{FF2B5EF4-FFF2-40B4-BE49-F238E27FC236}">
                    <a16:creationId xmlns:a16="http://schemas.microsoft.com/office/drawing/2014/main" id="{8711C413-D243-42A6-4B50-178743A6317D}"/>
                  </a:ext>
                </a:extLst>
              </p:cNvPr>
              <p:cNvSpPr/>
              <p:nvPr/>
            </p:nvSpPr>
            <p:spPr>
              <a:xfrm>
                <a:off x="3762323" y="5657438"/>
                <a:ext cx="28752" cy="190840"/>
              </a:xfrm>
              <a:custGeom>
                <a:avLst/>
                <a:gdLst>
                  <a:gd name="connsiteX0" fmla="*/ 22277 w 28752"/>
                  <a:gd name="connsiteY0" fmla="*/ 412 h 190840"/>
                  <a:gd name="connsiteX1" fmla="*/ 12752 w 28752"/>
                  <a:gd name="connsiteY1" fmla="*/ 82962 h 190840"/>
                  <a:gd name="connsiteX2" fmla="*/ 28627 w 28752"/>
                  <a:gd name="connsiteY2" fmla="*/ 187737 h 190840"/>
                  <a:gd name="connsiteX3" fmla="*/ 19102 w 28752"/>
                  <a:gd name="connsiteY3" fmla="*/ 159162 h 190840"/>
                  <a:gd name="connsiteX4" fmla="*/ 52 w 28752"/>
                  <a:gd name="connsiteY4" fmla="*/ 117887 h 190840"/>
                  <a:gd name="connsiteX5" fmla="*/ 22277 w 28752"/>
                  <a:gd name="connsiteY5" fmla="*/ 412 h 190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52" h="190840">
                    <a:moveTo>
                      <a:pt x="22277" y="412"/>
                    </a:moveTo>
                    <a:cubicBezTo>
                      <a:pt x="24394" y="-5409"/>
                      <a:pt x="11694" y="51741"/>
                      <a:pt x="12752" y="82962"/>
                    </a:cubicBezTo>
                    <a:cubicBezTo>
                      <a:pt x="13810" y="114183"/>
                      <a:pt x="27569" y="175037"/>
                      <a:pt x="28627" y="187737"/>
                    </a:cubicBezTo>
                    <a:cubicBezTo>
                      <a:pt x="29685" y="200437"/>
                      <a:pt x="23864" y="170804"/>
                      <a:pt x="19102" y="159162"/>
                    </a:cubicBezTo>
                    <a:cubicBezTo>
                      <a:pt x="14340" y="147520"/>
                      <a:pt x="-1006" y="143287"/>
                      <a:pt x="52" y="117887"/>
                    </a:cubicBezTo>
                    <a:cubicBezTo>
                      <a:pt x="1110" y="92487"/>
                      <a:pt x="20160" y="6233"/>
                      <a:pt x="22277" y="41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0" name="フリーフォーム 1919">
                <a:extLst>
                  <a:ext uri="{FF2B5EF4-FFF2-40B4-BE49-F238E27FC236}">
                    <a16:creationId xmlns:a16="http://schemas.microsoft.com/office/drawing/2014/main" id="{C9304BFE-1EC3-6395-AF55-096C29C1BD06}"/>
                  </a:ext>
                </a:extLst>
              </p:cNvPr>
              <p:cNvSpPr/>
              <p:nvPr/>
            </p:nvSpPr>
            <p:spPr>
              <a:xfrm>
                <a:off x="3813050" y="5673452"/>
                <a:ext cx="25738" cy="156407"/>
              </a:xfrm>
              <a:custGeom>
                <a:avLst/>
                <a:gdLst>
                  <a:gd name="connsiteX0" fmla="*/ 22350 w 25738"/>
                  <a:gd name="connsiteY0" fmla="*/ 273 h 156407"/>
                  <a:gd name="connsiteX1" fmla="*/ 12825 w 25738"/>
                  <a:gd name="connsiteY1" fmla="*/ 108223 h 156407"/>
                  <a:gd name="connsiteX2" fmla="*/ 25525 w 25738"/>
                  <a:gd name="connsiteY2" fmla="*/ 155848 h 156407"/>
                  <a:gd name="connsiteX3" fmla="*/ 125 w 25738"/>
                  <a:gd name="connsiteY3" fmla="*/ 79648 h 156407"/>
                  <a:gd name="connsiteX4" fmla="*/ 22350 w 25738"/>
                  <a:gd name="connsiteY4" fmla="*/ 273 h 156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38" h="156407">
                    <a:moveTo>
                      <a:pt x="22350" y="273"/>
                    </a:moveTo>
                    <a:cubicBezTo>
                      <a:pt x="24467" y="5035"/>
                      <a:pt x="12296" y="82294"/>
                      <a:pt x="12825" y="108223"/>
                    </a:cubicBezTo>
                    <a:cubicBezTo>
                      <a:pt x="13354" y="134152"/>
                      <a:pt x="27642" y="160610"/>
                      <a:pt x="25525" y="155848"/>
                    </a:cubicBezTo>
                    <a:cubicBezTo>
                      <a:pt x="23408" y="151086"/>
                      <a:pt x="-1992" y="105048"/>
                      <a:pt x="125" y="79648"/>
                    </a:cubicBezTo>
                    <a:cubicBezTo>
                      <a:pt x="2242" y="54248"/>
                      <a:pt x="20233" y="-4489"/>
                      <a:pt x="22350" y="27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1" name="フリーフォーム 1920">
                <a:extLst>
                  <a:ext uri="{FF2B5EF4-FFF2-40B4-BE49-F238E27FC236}">
                    <a16:creationId xmlns:a16="http://schemas.microsoft.com/office/drawing/2014/main" id="{3062DC4C-A6BD-F634-A3E9-E63722E2C5EB}"/>
                  </a:ext>
                </a:extLst>
              </p:cNvPr>
              <p:cNvSpPr/>
              <p:nvPr/>
            </p:nvSpPr>
            <p:spPr>
              <a:xfrm>
                <a:off x="3876405" y="5654603"/>
                <a:ext cx="25925" cy="200185"/>
              </a:xfrm>
              <a:custGeom>
                <a:avLst/>
                <a:gdLst>
                  <a:gd name="connsiteX0" fmla="*/ 25670 w 25925"/>
                  <a:gd name="connsiteY0" fmla="*/ 72 h 200185"/>
                  <a:gd name="connsiteX1" fmla="*/ 12970 w 25925"/>
                  <a:gd name="connsiteY1" fmla="*/ 101672 h 200185"/>
                  <a:gd name="connsiteX2" fmla="*/ 6620 w 25925"/>
                  <a:gd name="connsiteY2" fmla="*/ 200097 h 200185"/>
                  <a:gd name="connsiteX3" fmla="*/ 270 w 25925"/>
                  <a:gd name="connsiteY3" fmla="*/ 117547 h 200185"/>
                  <a:gd name="connsiteX4" fmla="*/ 25670 w 25925"/>
                  <a:gd name="connsiteY4" fmla="*/ 72 h 200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25" h="200185">
                    <a:moveTo>
                      <a:pt x="25670" y="72"/>
                    </a:moveTo>
                    <a:cubicBezTo>
                      <a:pt x="27787" y="-2574"/>
                      <a:pt x="16145" y="68335"/>
                      <a:pt x="12970" y="101672"/>
                    </a:cubicBezTo>
                    <a:cubicBezTo>
                      <a:pt x="9795" y="135009"/>
                      <a:pt x="8737" y="197451"/>
                      <a:pt x="6620" y="200097"/>
                    </a:cubicBezTo>
                    <a:cubicBezTo>
                      <a:pt x="4503" y="202743"/>
                      <a:pt x="-1317" y="145593"/>
                      <a:pt x="270" y="117547"/>
                    </a:cubicBezTo>
                    <a:cubicBezTo>
                      <a:pt x="1857" y="89501"/>
                      <a:pt x="23553" y="2718"/>
                      <a:pt x="25670" y="7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2" name="フリーフォーム 1921">
                <a:extLst>
                  <a:ext uri="{FF2B5EF4-FFF2-40B4-BE49-F238E27FC236}">
                    <a16:creationId xmlns:a16="http://schemas.microsoft.com/office/drawing/2014/main" id="{29086B9C-AA4D-00E3-0DFC-631D6B519792}"/>
                  </a:ext>
                </a:extLst>
              </p:cNvPr>
              <p:cNvSpPr/>
              <p:nvPr/>
            </p:nvSpPr>
            <p:spPr>
              <a:xfrm>
                <a:off x="3655953" y="5679979"/>
                <a:ext cx="323433" cy="16016"/>
              </a:xfrm>
              <a:custGeom>
                <a:avLst/>
                <a:gdLst>
                  <a:gd name="connsiteX0" fmla="*/ 1647 w 323433"/>
                  <a:gd name="connsiteY0" fmla="*/ 9621 h 16016"/>
                  <a:gd name="connsiteX1" fmla="*/ 309622 w 323433"/>
                  <a:gd name="connsiteY1" fmla="*/ 15971 h 16016"/>
                  <a:gd name="connsiteX2" fmla="*/ 261997 w 323433"/>
                  <a:gd name="connsiteY2" fmla="*/ 6446 h 16016"/>
                  <a:gd name="connsiteX3" fmla="*/ 188972 w 323433"/>
                  <a:gd name="connsiteY3" fmla="*/ 96 h 16016"/>
                  <a:gd name="connsiteX4" fmla="*/ 1647 w 323433"/>
                  <a:gd name="connsiteY4" fmla="*/ 9621 h 16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433" h="16016">
                    <a:moveTo>
                      <a:pt x="1647" y="9621"/>
                    </a:moveTo>
                    <a:cubicBezTo>
                      <a:pt x="21755" y="12267"/>
                      <a:pt x="266230" y="16500"/>
                      <a:pt x="309622" y="15971"/>
                    </a:cubicBezTo>
                    <a:cubicBezTo>
                      <a:pt x="353014" y="15442"/>
                      <a:pt x="282105" y="9092"/>
                      <a:pt x="261997" y="6446"/>
                    </a:cubicBezTo>
                    <a:cubicBezTo>
                      <a:pt x="241889" y="3800"/>
                      <a:pt x="226543" y="1154"/>
                      <a:pt x="188972" y="96"/>
                    </a:cubicBezTo>
                    <a:cubicBezTo>
                      <a:pt x="151401" y="-962"/>
                      <a:pt x="-18461" y="6975"/>
                      <a:pt x="1647" y="962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3" name="フリーフォーム 1922">
                <a:extLst>
                  <a:ext uri="{FF2B5EF4-FFF2-40B4-BE49-F238E27FC236}">
                    <a16:creationId xmlns:a16="http://schemas.microsoft.com/office/drawing/2014/main" id="{1440BFA7-260F-3EA5-68BA-C9D62DA1BD48}"/>
                  </a:ext>
                </a:extLst>
              </p:cNvPr>
              <p:cNvSpPr/>
              <p:nvPr/>
            </p:nvSpPr>
            <p:spPr>
              <a:xfrm>
                <a:off x="3644896" y="5801815"/>
                <a:ext cx="308034" cy="40614"/>
              </a:xfrm>
              <a:custGeom>
                <a:avLst/>
                <a:gdLst>
                  <a:gd name="connsiteX0" fmla="*/ 4 w 308034"/>
                  <a:gd name="connsiteY0" fmla="*/ 2085 h 40614"/>
                  <a:gd name="connsiteX1" fmla="*/ 241304 w 308034"/>
                  <a:gd name="connsiteY1" fmla="*/ 5260 h 40614"/>
                  <a:gd name="connsiteX2" fmla="*/ 307979 w 308034"/>
                  <a:gd name="connsiteY2" fmla="*/ 40185 h 40614"/>
                  <a:gd name="connsiteX3" fmla="*/ 247654 w 308034"/>
                  <a:gd name="connsiteY3" fmla="*/ 24310 h 40614"/>
                  <a:gd name="connsiteX4" fmla="*/ 4 w 308034"/>
                  <a:gd name="connsiteY4" fmla="*/ 2085 h 4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8034" h="40614">
                    <a:moveTo>
                      <a:pt x="4" y="2085"/>
                    </a:moveTo>
                    <a:cubicBezTo>
                      <a:pt x="-1054" y="-1090"/>
                      <a:pt x="189975" y="-1090"/>
                      <a:pt x="241304" y="5260"/>
                    </a:cubicBezTo>
                    <a:cubicBezTo>
                      <a:pt x="292633" y="11610"/>
                      <a:pt x="306921" y="37010"/>
                      <a:pt x="307979" y="40185"/>
                    </a:cubicBezTo>
                    <a:cubicBezTo>
                      <a:pt x="309037" y="43360"/>
                      <a:pt x="295279" y="28014"/>
                      <a:pt x="247654" y="24310"/>
                    </a:cubicBezTo>
                    <a:cubicBezTo>
                      <a:pt x="200029" y="20606"/>
                      <a:pt x="1062" y="5260"/>
                      <a:pt x="4" y="208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4" name="フリーフォーム 1923">
                <a:extLst>
                  <a:ext uri="{FF2B5EF4-FFF2-40B4-BE49-F238E27FC236}">
                    <a16:creationId xmlns:a16="http://schemas.microsoft.com/office/drawing/2014/main" id="{47F1F4AF-5F86-2F86-C94B-6B7A03195673}"/>
                  </a:ext>
                </a:extLst>
              </p:cNvPr>
              <p:cNvSpPr/>
              <p:nvPr/>
            </p:nvSpPr>
            <p:spPr>
              <a:xfrm>
                <a:off x="-25400" y="5318125"/>
                <a:ext cx="1350476" cy="102324"/>
              </a:xfrm>
              <a:custGeom>
                <a:avLst/>
                <a:gdLst>
                  <a:gd name="connsiteX0" fmla="*/ 0 w 1350476"/>
                  <a:gd name="connsiteY0" fmla="*/ 0 h 102324"/>
                  <a:gd name="connsiteX1" fmla="*/ 307975 w 1350476"/>
                  <a:gd name="connsiteY1" fmla="*/ 25400 h 102324"/>
                  <a:gd name="connsiteX2" fmla="*/ 228600 w 1350476"/>
                  <a:gd name="connsiteY2" fmla="*/ 19050 h 102324"/>
                  <a:gd name="connsiteX3" fmla="*/ 708025 w 1350476"/>
                  <a:gd name="connsiteY3" fmla="*/ 50800 h 102324"/>
                  <a:gd name="connsiteX4" fmla="*/ 603250 w 1350476"/>
                  <a:gd name="connsiteY4" fmla="*/ 34925 h 102324"/>
                  <a:gd name="connsiteX5" fmla="*/ 1082675 w 1350476"/>
                  <a:gd name="connsiteY5" fmla="*/ 69850 h 102324"/>
                  <a:gd name="connsiteX6" fmla="*/ 971550 w 1350476"/>
                  <a:gd name="connsiteY6" fmla="*/ 66675 h 102324"/>
                  <a:gd name="connsiteX7" fmla="*/ 1301750 w 1350476"/>
                  <a:gd name="connsiteY7" fmla="*/ 95250 h 102324"/>
                  <a:gd name="connsiteX8" fmla="*/ 1343025 w 1350476"/>
                  <a:gd name="connsiteY8" fmla="*/ 101600 h 102324"/>
                  <a:gd name="connsiteX9" fmla="*/ 1244600 w 1350476"/>
                  <a:gd name="connsiteY9" fmla="*/ 82550 h 102324"/>
                  <a:gd name="connsiteX10" fmla="*/ 1117600 w 1350476"/>
                  <a:gd name="connsiteY10" fmla="*/ 28575 h 102324"/>
                  <a:gd name="connsiteX11" fmla="*/ 1190625 w 1350476"/>
                  <a:gd name="connsiteY11" fmla="*/ 44450 h 102324"/>
                  <a:gd name="connsiteX12" fmla="*/ 844550 w 1350476"/>
                  <a:gd name="connsiteY12" fmla="*/ 19050 h 102324"/>
                  <a:gd name="connsiteX13" fmla="*/ 1155700 w 1350476"/>
                  <a:gd name="connsiteY13" fmla="*/ 60325 h 102324"/>
                  <a:gd name="connsiteX14" fmla="*/ 942975 w 1350476"/>
                  <a:gd name="connsiteY14" fmla="*/ 44450 h 102324"/>
                  <a:gd name="connsiteX15" fmla="*/ 609600 w 1350476"/>
                  <a:gd name="connsiteY15" fmla="*/ 15875 h 102324"/>
                  <a:gd name="connsiteX16" fmla="*/ 717550 w 1350476"/>
                  <a:gd name="connsiteY16" fmla="*/ 47625 h 102324"/>
                  <a:gd name="connsiteX17" fmla="*/ 387350 w 1350476"/>
                  <a:gd name="connsiteY17" fmla="*/ 9525 h 102324"/>
                  <a:gd name="connsiteX18" fmla="*/ 250825 w 1350476"/>
                  <a:gd name="connsiteY18" fmla="*/ 0 h 102324"/>
                  <a:gd name="connsiteX19" fmla="*/ 0 w 1350476"/>
                  <a:gd name="connsiteY19" fmla="*/ 0 h 102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50476" h="102324">
                    <a:moveTo>
                      <a:pt x="0" y="0"/>
                    </a:moveTo>
                    <a:lnTo>
                      <a:pt x="307975" y="25400"/>
                    </a:lnTo>
                    <a:lnTo>
                      <a:pt x="228600" y="19050"/>
                    </a:lnTo>
                    <a:lnTo>
                      <a:pt x="708025" y="50800"/>
                    </a:lnTo>
                    <a:cubicBezTo>
                      <a:pt x="770467" y="53446"/>
                      <a:pt x="540808" y="31750"/>
                      <a:pt x="603250" y="34925"/>
                    </a:cubicBezTo>
                    <a:cubicBezTo>
                      <a:pt x="665692" y="38100"/>
                      <a:pt x="1021292" y="64558"/>
                      <a:pt x="1082675" y="69850"/>
                    </a:cubicBezTo>
                    <a:cubicBezTo>
                      <a:pt x="1144058" y="75142"/>
                      <a:pt x="935038" y="62442"/>
                      <a:pt x="971550" y="66675"/>
                    </a:cubicBezTo>
                    <a:cubicBezTo>
                      <a:pt x="1008063" y="70908"/>
                      <a:pt x="1239838" y="89429"/>
                      <a:pt x="1301750" y="95250"/>
                    </a:cubicBezTo>
                    <a:cubicBezTo>
                      <a:pt x="1363662" y="101071"/>
                      <a:pt x="1352550" y="103717"/>
                      <a:pt x="1343025" y="101600"/>
                    </a:cubicBezTo>
                    <a:cubicBezTo>
                      <a:pt x="1333500" y="99483"/>
                      <a:pt x="1282171" y="94721"/>
                      <a:pt x="1244600" y="82550"/>
                    </a:cubicBezTo>
                    <a:cubicBezTo>
                      <a:pt x="1207029" y="70379"/>
                      <a:pt x="1126596" y="34925"/>
                      <a:pt x="1117600" y="28575"/>
                    </a:cubicBezTo>
                    <a:cubicBezTo>
                      <a:pt x="1108604" y="22225"/>
                      <a:pt x="1236133" y="46038"/>
                      <a:pt x="1190625" y="44450"/>
                    </a:cubicBezTo>
                    <a:cubicBezTo>
                      <a:pt x="1145117" y="42863"/>
                      <a:pt x="850371" y="16404"/>
                      <a:pt x="844550" y="19050"/>
                    </a:cubicBezTo>
                    <a:cubicBezTo>
                      <a:pt x="838729" y="21696"/>
                      <a:pt x="1139296" y="56092"/>
                      <a:pt x="1155700" y="60325"/>
                    </a:cubicBezTo>
                    <a:cubicBezTo>
                      <a:pt x="1172104" y="64558"/>
                      <a:pt x="942975" y="44450"/>
                      <a:pt x="942975" y="44450"/>
                    </a:cubicBezTo>
                    <a:cubicBezTo>
                      <a:pt x="851958" y="37042"/>
                      <a:pt x="647171" y="15346"/>
                      <a:pt x="609600" y="15875"/>
                    </a:cubicBezTo>
                    <a:cubicBezTo>
                      <a:pt x="572029" y="16404"/>
                      <a:pt x="754592" y="48683"/>
                      <a:pt x="717550" y="47625"/>
                    </a:cubicBezTo>
                    <a:cubicBezTo>
                      <a:pt x="680508" y="46567"/>
                      <a:pt x="465138" y="17463"/>
                      <a:pt x="387350" y="9525"/>
                    </a:cubicBezTo>
                    <a:cubicBezTo>
                      <a:pt x="309563" y="1588"/>
                      <a:pt x="250825" y="0"/>
                      <a:pt x="25082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5" name="フリーフォーム 1924">
                <a:extLst>
                  <a:ext uri="{FF2B5EF4-FFF2-40B4-BE49-F238E27FC236}">
                    <a16:creationId xmlns:a16="http://schemas.microsoft.com/office/drawing/2014/main" id="{BD66311A-EAA2-69B1-76BE-B1526F373D6E}"/>
                  </a:ext>
                </a:extLst>
              </p:cNvPr>
              <p:cNvSpPr/>
              <p:nvPr/>
            </p:nvSpPr>
            <p:spPr>
              <a:xfrm>
                <a:off x="-38100" y="5260720"/>
                <a:ext cx="1141729" cy="89802"/>
              </a:xfrm>
              <a:custGeom>
                <a:avLst/>
                <a:gdLst>
                  <a:gd name="connsiteX0" fmla="*/ 0 w 1141729"/>
                  <a:gd name="connsiteY0" fmla="*/ 16130 h 89802"/>
                  <a:gd name="connsiteX1" fmla="*/ 565150 w 1141729"/>
                  <a:gd name="connsiteY1" fmla="*/ 63755 h 89802"/>
                  <a:gd name="connsiteX2" fmla="*/ 863600 w 1141729"/>
                  <a:gd name="connsiteY2" fmla="*/ 89155 h 89802"/>
                  <a:gd name="connsiteX3" fmla="*/ 746125 w 1141729"/>
                  <a:gd name="connsiteY3" fmla="*/ 82805 h 89802"/>
                  <a:gd name="connsiteX4" fmla="*/ 1139825 w 1141729"/>
                  <a:gd name="connsiteY4" fmla="*/ 89155 h 89802"/>
                  <a:gd name="connsiteX5" fmla="*/ 885825 w 1141729"/>
                  <a:gd name="connsiteY5" fmla="*/ 82805 h 89802"/>
                  <a:gd name="connsiteX6" fmla="*/ 654050 w 1141729"/>
                  <a:gd name="connsiteY6" fmla="*/ 54230 h 89802"/>
                  <a:gd name="connsiteX7" fmla="*/ 939800 w 1141729"/>
                  <a:gd name="connsiteY7" fmla="*/ 66930 h 89802"/>
                  <a:gd name="connsiteX8" fmla="*/ 549275 w 1141729"/>
                  <a:gd name="connsiteY8" fmla="*/ 57405 h 89802"/>
                  <a:gd name="connsiteX9" fmla="*/ 327025 w 1141729"/>
                  <a:gd name="connsiteY9" fmla="*/ 12955 h 89802"/>
                  <a:gd name="connsiteX10" fmla="*/ 701675 w 1141729"/>
                  <a:gd name="connsiteY10" fmla="*/ 57405 h 89802"/>
                  <a:gd name="connsiteX11" fmla="*/ 527050 w 1141729"/>
                  <a:gd name="connsiteY11" fmla="*/ 35180 h 89802"/>
                  <a:gd name="connsiteX12" fmla="*/ 333375 w 1141729"/>
                  <a:gd name="connsiteY12" fmla="*/ 3430 h 89802"/>
                  <a:gd name="connsiteX13" fmla="*/ 485775 w 1141729"/>
                  <a:gd name="connsiteY13" fmla="*/ 28830 h 89802"/>
                  <a:gd name="connsiteX14" fmla="*/ 206375 w 1141729"/>
                  <a:gd name="connsiteY14" fmla="*/ 9780 h 89802"/>
                  <a:gd name="connsiteX15" fmla="*/ 368300 w 1141729"/>
                  <a:gd name="connsiteY15" fmla="*/ 41530 h 89802"/>
                  <a:gd name="connsiteX16" fmla="*/ 222250 w 1141729"/>
                  <a:gd name="connsiteY16" fmla="*/ 25655 h 89802"/>
                  <a:gd name="connsiteX17" fmla="*/ 95250 w 1141729"/>
                  <a:gd name="connsiteY17" fmla="*/ 255 h 89802"/>
                  <a:gd name="connsiteX18" fmla="*/ 152400 w 1141729"/>
                  <a:gd name="connsiteY18" fmla="*/ 12955 h 89802"/>
                  <a:gd name="connsiteX19" fmla="*/ 0 w 1141729"/>
                  <a:gd name="connsiteY19" fmla="*/ 16130 h 89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41729" h="89802">
                    <a:moveTo>
                      <a:pt x="0" y="16130"/>
                    </a:moveTo>
                    <a:lnTo>
                      <a:pt x="565150" y="63755"/>
                    </a:lnTo>
                    <a:lnTo>
                      <a:pt x="863600" y="89155"/>
                    </a:lnTo>
                    <a:cubicBezTo>
                      <a:pt x="893763" y="92330"/>
                      <a:pt x="700088" y="82805"/>
                      <a:pt x="746125" y="82805"/>
                    </a:cubicBezTo>
                    <a:cubicBezTo>
                      <a:pt x="792162" y="82805"/>
                      <a:pt x="1116542" y="89155"/>
                      <a:pt x="1139825" y="89155"/>
                    </a:cubicBezTo>
                    <a:cubicBezTo>
                      <a:pt x="1163108" y="89155"/>
                      <a:pt x="966788" y="88626"/>
                      <a:pt x="885825" y="82805"/>
                    </a:cubicBezTo>
                    <a:cubicBezTo>
                      <a:pt x="804863" y="76984"/>
                      <a:pt x="645054" y="56876"/>
                      <a:pt x="654050" y="54230"/>
                    </a:cubicBezTo>
                    <a:cubicBezTo>
                      <a:pt x="663046" y="51584"/>
                      <a:pt x="939800" y="66930"/>
                      <a:pt x="939800" y="66930"/>
                    </a:cubicBezTo>
                    <a:cubicBezTo>
                      <a:pt x="922338" y="67459"/>
                      <a:pt x="651404" y="66401"/>
                      <a:pt x="549275" y="57405"/>
                    </a:cubicBezTo>
                    <a:cubicBezTo>
                      <a:pt x="447146" y="48409"/>
                      <a:pt x="301625" y="12955"/>
                      <a:pt x="327025" y="12955"/>
                    </a:cubicBezTo>
                    <a:cubicBezTo>
                      <a:pt x="352425" y="12955"/>
                      <a:pt x="668337" y="53701"/>
                      <a:pt x="701675" y="57405"/>
                    </a:cubicBezTo>
                    <a:cubicBezTo>
                      <a:pt x="735013" y="61109"/>
                      <a:pt x="588433" y="44176"/>
                      <a:pt x="527050" y="35180"/>
                    </a:cubicBezTo>
                    <a:cubicBezTo>
                      <a:pt x="465667" y="26184"/>
                      <a:pt x="340254" y="4488"/>
                      <a:pt x="333375" y="3430"/>
                    </a:cubicBezTo>
                    <a:cubicBezTo>
                      <a:pt x="326496" y="2372"/>
                      <a:pt x="506942" y="27772"/>
                      <a:pt x="485775" y="28830"/>
                    </a:cubicBezTo>
                    <a:cubicBezTo>
                      <a:pt x="464608" y="29888"/>
                      <a:pt x="225954" y="7663"/>
                      <a:pt x="206375" y="9780"/>
                    </a:cubicBezTo>
                    <a:cubicBezTo>
                      <a:pt x="186796" y="11897"/>
                      <a:pt x="365654" y="38884"/>
                      <a:pt x="368300" y="41530"/>
                    </a:cubicBezTo>
                    <a:cubicBezTo>
                      <a:pt x="370946" y="44176"/>
                      <a:pt x="267758" y="32534"/>
                      <a:pt x="222250" y="25655"/>
                    </a:cubicBezTo>
                    <a:cubicBezTo>
                      <a:pt x="176742" y="18776"/>
                      <a:pt x="106892" y="2372"/>
                      <a:pt x="95250" y="255"/>
                    </a:cubicBezTo>
                    <a:cubicBezTo>
                      <a:pt x="83608" y="-1862"/>
                      <a:pt x="162454" y="9780"/>
                      <a:pt x="152400" y="12955"/>
                    </a:cubicBezTo>
                    <a:cubicBezTo>
                      <a:pt x="142346" y="16130"/>
                      <a:pt x="88635" y="17717"/>
                      <a:pt x="0" y="1613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6" name="フリーフォーム 1925">
                <a:extLst>
                  <a:ext uri="{FF2B5EF4-FFF2-40B4-BE49-F238E27FC236}">
                    <a16:creationId xmlns:a16="http://schemas.microsoft.com/office/drawing/2014/main" id="{DA4227EC-B33A-6F04-6AA0-A02A06B5199F}"/>
                  </a:ext>
                </a:extLst>
              </p:cNvPr>
              <p:cNvSpPr/>
              <p:nvPr/>
            </p:nvSpPr>
            <p:spPr>
              <a:xfrm>
                <a:off x="1449390" y="5359181"/>
                <a:ext cx="307480" cy="30161"/>
              </a:xfrm>
              <a:custGeom>
                <a:avLst/>
                <a:gdLst>
                  <a:gd name="connsiteX0" fmla="*/ 1585 w 307480"/>
                  <a:gd name="connsiteY0" fmla="*/ 219 h 30161"/>
                  <a:gd name="connsiteX1" fmla="*/ 306385 w 307480"/>
                  <a:gd name="connsiteY1" fmla="*/ 16094 h 30161"/>
                  <a:gd name="connsiteX2" fmla="*/ 106360 w 307480"/>
                  <a:gd name="connsiteY2" fmla="*/ 25619 h 30161"/>
                  <a:gd name="connsiteX3" fmla="*/ 182560 w 307480"/>
                  <a:gd name="connsiteY3" fmla="*/ 28794 h 30161"/>
                  <a:gd name="connsiteX4" fmla="*/ 1585 w 307480"/>
                  <a:gd name="connsiteY4" fmla="*/ 219 h 30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480" h="30161">
                    <a:moveTo>
                      <a:pt x="1585" y="219"/>
                    </a:moveTo>
                    <a:cubicBezTo>
                      <a:pt x="22222" y="-1898"/>
                      <a:pt x="288923" y="11861"/>
                      <a:pt x="306385" y="16094"/>
                    </a:cubicBezTo>
                    <a:cubicBezTo>
                      <a:pt x="323847" y="20327"/>
                      <a:pt x="126997" y="23502"/>
                      <a:pt x="106360" y="25619"/>
                    </a:cubicBezTo>
                    <a:cubicBezTo>
                      <a:pt x="85723" y="27736"/>
                      <a:pt x="196847" y="32498"/>
                      <a:pt x="182560" y="28794"/>
                    </a:cubicBezTo>
                    <a:cubicBezTo>
                      <a:pt x="168273" y="25090"/>
                      <a:pt x="-19052" y="2336"/>
                      <a:pt x="1585" y="21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7" name="フリーフォーム 1926">
                <a:extLst>
                  <a:ext uri="{FF2B5EF4-FFF2-40B4-BE49-F238E27FC236}">
                    <a16:creationId xmlns:a16="http://schemas.microsoft.com/office/drawing/2014/main" id="{70753212-B214-3670-98E4-BE3F0B96450A}"/>
                  </a:ext>
                </a:extLst>
              </p:cNvPr>
              <p:cNvSpPr/>
              <p:nvPr/>
            </p:nvSpPr>
            <p:spPr>
              <a:xfrm>
                <a:off x="1457296" y="5397430"/>
                <a:ext cx="298585" cy="19909"/>
              </a:xfrm>
              <a:custGeom>
                <a:avLst/>
                <a:gdLst>
                  <a:gd name="connsiteX0" fmla="*/ 29 w 298585"/>
                  <a:gd name="connsiteY0" fmla="*/ 15945 h 19909"/>
                  <a:gd name="connsiteX1" fmla="*/ 295304 w 298585"/>
                  <a:gd name="connsiteY1" fmla="*/ 19120 h 19909"/>
                  <a:gd name="connsiteX2" fmla="*/ 165129 w 298585"/>
                  <a:gd name="connsiteY2" fmla="*/ 70 h 19909"/>
                  <a:gd name="connsiteX3" fmla="*/ 276254 w 298585"/>
                  <a:gd name="connsiteY3" fmla="*/ 12770 h 19909"/>
                  <a:gd name="connsiteX4" fmla="*/ 29 w 298585"/>
                  <a:gd name="connsiteY4" fmla="*/ 15945 h 19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8585" h="19909">
                    <a:moveTo>
                      <a:pt x="29" y="15945"/>
                    </a:moveTo>
                    <a:cubicBezTo>
                      <a:pt x="3204" y="17003"/>
                      <a:pt x="267787" y="21766"/>
                      <a:pt x="295304" y="19120"/>
                    </a:cubicBezTo>
                    <a:cubicBezTo>
                      <a:pt x="322821" y="16474"/>
                      <a:pt x="168304" y="1128"/>
                      <a:pt x="165129" y="70"/>
                    </a:cubicBezTo>
                    <a:cubicBezTo>
                      <a:pt x="161954" y="-988"/>
                      <a:pt x="299008" y="10124"/>
                      <a:pt x="276254" y="12770"/>
                    </a:cubicBezTo>
                    <a:cubicBezTo>
                      <a:pt x="253500" y="15416"/>
                      <a:pt x="-3146" y="14887"/>
                      <a:pt x="29" y="1594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8" name="フリーフォーム 1927">
                <a:extLst>
                  <a:ext uri="{FF2B5EF4-FFF2-40B4-BE49-F238E27FC236}">
                    <a16:creationId xmlns:a16="http://schemas.microsoft.com/office/drawing/2014/main" id="{9A763F82-CAB7-D667-367B-E0814C10AE07}"/>
                  </a:ext>
                </a:extLst>
              </p:cNvPr>
              <p:cNvSpPr/>
              <p:nvPr/>
            </p:nvSpPr>
            <p:spPr>
              <a:xfrm>
                <a:off x="88900" y="4895817"/>
                <a:ext cx="307355" cy="32055"/>
              </a:xfrm>
              <a:custGeom>
                <a:avLst/>
                <a:gdLst>
                  <a:gd name="connsiteX0" fmla="*/ 0 w 307355"/>
                  <a:gd name="connsiteY0" fmla="*/ 33 h 32055"/>
                  <a:gd name="connsiteX1" fmla="*/ 298450 w 307355"/>
                  <a:gd name="connsiteY1" fmla="*/ 31783 h 32055"/>
                  <a:gd name="connsiteX2" fmla="*/ 234950 w 307355"/>
                  <a:gd name="connsiteY2" fmla="*/ 15908 h 32055"/>
                  <a:gd name="connsiteX3" fmla="*/ 298450 w 307355"/>
                  <a:gd name="connsiteY3" fmla="*/ 25433 h 32055"/>
                  <a:gd name="connsiteX4" fmla="*/ 0 w 307355"/>
                  <a:gd name="connsiteY4" fmla="*/ 33 h 32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7355" h="32055">
                    <a:moveTo>
                      <a:pt x="0" y="33"/>
                    </a:moveTo>
                    <a:cubicBezTo>
                      <a:pt x="0" y="1091"/>
                      <a:pt x="259292" y="29137"/>
                      <a:pt x="298450" y="31783"/>
                    </a:cubicBezTo>
                    <a:cubicBezTo>
                      <a:pt x="337608" y="34429"/>
                      <a:pt x="234950" y="16966"/>
                      <a:pt x="234950" y="15908"/>
                    </a:cubicBezTo>
                    <a:cubicBezTo>
                      <a:pt x="234950" y="14850"/>
                      <a:pt x="335492" y="27550"/>
                      <a:pt x="298450" y="25433"/>
                    </a:cubicBezTo>
                    <a:cubicBezTo>
                      <a:pt x="261408" y="23316"/>
                      <a:pt x="0" y="-1025"/>
                      <a:pt x="0" y="3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9" name="フリーフォーム 1928">
                <a:extLst>
                  <a:ext uri="{FF2B5EF4-FFF2-40B4-BE49-F238E27FC236}">
                    <a16:creationId xmlns:a16="http://schemas.microsoft.com/office/drawing/2014/main" id="{4F325F34-782C-33EE-BF72-65DAD1ED2CEC}"/>
                  </a:ext>
                </a:extLst>
              </p:cNvPr>
              <p:cNvSpPr/>
              <p:nvPr/>
            </p:nvSpPr>
            <p:spPr>
              <a:xfrm>
                <a:off x="114284" y="5095577"/>
                <a:ext cx="12834" cy="169880"/>
              </a:xfrm>
              <a:custGeom>
                <a:avLst/>
                <a:gdLst>
                  <a:gd name="connsiteX0" fmla="*/ 12716 w 12834"/>
                  <a:gd name="connsiteY0" fmla="*/ 298 h 169880"/>
                  <a:gd name="connsiteX1" fmla="*/ 6366 w 12834"/>
                  <a:gd name="connsiteY1" fmla="*/ 95548 h 169880"/>
                  <a:gd name="connsiteX2" fmla="*/ 6366 w 12834"/>
                  <a:gd name="connsiteY2" fmla="*/ 168573 h 169880"/>
                  <a:gd name="connsiteX3" fmla="*/ 3191 w 12834"/>
                  <a:gd name="connsiteY3" fmla="*/ 136823 h 169880"/>
                  <a:gd name="connsiteX4" fmla="*/ 16 w 12834"/>
                  <a:gd name="connsiteY4" fmla="*/ 66973 h 169880"/>
                  <a:gd name="connsiteX5" fmla="*/ 12716 w 12834"/>
                  <a:gd name="connsiteY5" fmla="*/ 298 h 169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34" h="169880">
                    <a:moveTo>
                      <a:pt x="12716" y="298"/>
                    </a:moveTo>
                    <a:cubicBezTo>
                      <a:pt x="13774" y="5060"/>
                      <a:pt x="7424" y="67502"/>
                      <a:pt x="6366" y="95548"/>
                    </a:cubicBezTo>
                    <a:cubicBezTo>
                      <a:pt x="5308" y="123594"/>
                      <a:pt x="6895" y="161694"/>
                      <a:pt x="6366" y="168573"/>
                    </a:cubicBezTo>
                    <a:cubicBezTo>
                      <a:pt x="5837" y="175452"/>
                      <a:pt x="4249" y="153756"/>
                      <a:pt x="3191" y="136823"/>
                    </a:cubicBezTo>
                    <a:cubicBezTo>
                      <a:pt x="2133" y="119890"/>
                      <a:pt x="545" y="84965"/>
                      <a:pt x="16" y="66973"/>
                    </a:cubicBezTo>
                    <a:cubicBezTo>
                      <a:pt x="-513" y="48981"/>
                      <a:pt x="11658" y="-4464"/>
                      <a:pt x="12716" y="29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0" name="フリーフォーム 1929">
                <a:extLst>
                  <a:ext uri="{FF2B5EF4-FFF2-40B4-BE49-F238E27FC236}">
                    <a16:creationId xmlns:a16="http://schemas.microsoft.com/office/drawing/2014/main" id="{80458DFA-D1C8-C709-69FF-3E0FE6787E16}"/>
                  </a:ext>
                </a:extLst>
              </p:cNvPr>
              <p:cNvSpPr/>
              <p:nvPr/>
            </p:nvSpPr>
            <p:spPr>
              <a:xfrm>
                <a:off x="146011" y="4978205"/>
                <a:ext cx="239344" cy="94526"/>
              </a:xfrm>
              <a:custGeom>
                <a:avLst/>
                <a:gdLst>
                  <a:gd name="connsiteX0" fmla="*/ 39 w 239344"/>
                  <a:gd name="connsiteY0" fmla="*/ 47820 h 94526"/>
                  <a:gd name="connsiteX1" fmla="*/ 104814 w 239344"/>
                  <a:gd name="connsiteY1" fmla="*/ 6545 h 94526"/>
                  <a:gd name="connsiteX2" fmla="*/ 146089 w 239344"/>
                  <a:gd name="connsiteY2" fmla="*/ 28770 h 94526"/>
                  <a:gd name="connsiteX3" fmla="*/ 136564 w 239344"/>
                  <a:gd name="connsiteY3" fmla="*/ 6545 h 94526"/>
                  <a:gd name="connsiteX4" fmla="*/ 238164 w 239344"/>
                  <a:gd name="connsiteY4" fmla="*/ 92270 h 94526"/>
                  <a:gd name="connsiteX5" fmla="*/ 187364 w 239344"/>
                  <a:gd name="connsiteY5" fmla="*/ 63695 h 94526"/>
                  <a:gd name="connsiteX6" fmla="*/ 117514 w 239344"/>
                  <a:gd name="connsiteY6" fmla="*/ 195 h 94526"/>
                  <a:gd name="connsiteX7" fmla="*/ 39 w 239344"/>
                  <a:gd name="connsiteY7" fmla="*/ 47820 h 94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9344" h="94526">
                    <a:moveTo>
                      <a:pt x="39" y="47820"/>
                    </a:moveTo>
                    <a:cubicBezTo>
                      <a:pt x="-2078" y="48878"/>
                      <a:pt x="80472" y="9720"/>
                      <a:pt x="104814" y="6545"/>
                    </a:cubicBezTo>
                    <a:cubicBezTo>
                      <a:pt x="129156" y="3370"/>
                      <a:pt x="140797" y="28770"/>
                      <a:pt x="146089" y="28770"/>
                    </a:cubicBezTo>
                    <a:cubicBezTo>
                      <a:pt x="151381" y="28770"/>
                      <a:pt x="121218" y="-4038"/>
                      <a:pt x="136564" y="6545"/>
                    </a:cubicBezTo>
                    <a:cubicBezTo>
                      <a:pt x="151910" y="17128"/>
                      <a:pt x="229697" y="82745"/>
                      <a:pt x="238164" y="92270"/>
                    </a:cubicBezTo>
                    <a:cubicBezTo>
                      <a:pt x="246631" y="101795"/>
                      <a:pt x="207472" y="79041"/>
                      <a:pt x="187364" y="63695"/>
                    </a:cubicBezTo>
                    <a:cubicBezTo>
                      <a:pt x="167256" y="48349"/>
                      <a:pt x="142914" y="3899"/>
                      <a:pt x="117514" y="195"/>
                    </a:cubicBezTo>
                    <a:cubicBezTo>
                      <a:pt x="92114" y="-3509"/>
                      <a:pt x="2156" y="46762"/>
                      <a:pt x="39" y="4782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1" name="フリーフォーム 1930">
                <a:extLst>
                  <a:ext uri="{FF2B5EF4-FFF2-40B4-BE49-F238E27FC236}">
                    <a16:creationId xmlns:a16="http://schemas.microsoft.com/office/drawing/2014/main" id="{2D9FF88F-524D-0B90-0931-161564143641}"/>
                  </a:ext>
                </a:extLst>
              </p:cNvPr>
              <p:cNvSpPr/>
              <p:nvPr/>
            </p:nvSpPr>
            <p:spPr>
              <a:xfrm>
                <a:off x="196802" y="5012392"/>
                <a:ext cx="127088" cy="58160"/>
              </a:xfrm>
              <a:custGeom>
                <a:avLst/>
                <a:gdLst>
                  <a:gd name="connsiteX0" fmla="*/ 48 w 127088"/>
                  <a:gd name="connsiteY0" fmla="*/ 29508 h 58160"/>
                  <a:gd name="connsiteX1" fmla="*/ 57198 w 127088"/>
                  <a:gd name="connsiteY1" fmla="*/ 13633 h 58160"/>
                  <a:gd name="connsiteX2" fmla="*/ 127048 w 127088"/>
                  <a:gd name="connsiteY2" fmla="*/ 58083 h 58160"/>
                  <a:gd name="connsiteX3" fmla="*/ 66723 w 127088"/>
                  <a:gd name="connsiteY3" fmla="*/ 933 h 58160"/>
                  <a:gd name="connsiteX4" fmla="*/ 48 w 127088"/>
                  <a:gd name="connsiteY4" fmla="*/ 29508 h 58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088" h="58160">
                    <a:moveTo>
                      <a:pt x="48" y="29508"/>
                    </a:moveTo>
                    <a:cubicBezTo>
                      <a:pt x="-1540" y="31625"/>
                      <a:pt x="36031" y="8871"/>
                      <a:pt x="57198" y="13633"/>
                    </a:cubicBezTo>
                    <a:cubicBezTo>
                      <a:pt x="78365" y="18395"/>
                      <a:pt x="125460" y="60200"/>
                      <a:pt x="127048" y="58083"/>
                    </a:cubicBezTo>
                    <a:cubicBezTo>
                      <a:pt x="128636" y="55966"/>
                      <a:pt x="83127" y="7812"/>
                      <a:pt x="66723" y="933"/>
                    </a:cubicBezTo>
                    <a:cubicBezTo>
                      <a:pt x="50319" y="-5946"/>
                      <a:pt x="1636" y="27391"/>
                      <a:pt x="48" y="2950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2" name="フリーフォーム 1931">
                <a:extLst>
                  <a:ext uri="{FF2B5EF4-FFF2-40B4-BE49-F238E27FC236}">
                    <a16:creationId xmlns:a16="http://schemas.microsoft.com/office/drawing/2014/main" id="{C182682D-4BE6-3E5F-3D19-2107E8BEAD09}"/>
                  </a:ext>
                </a:extLst>
              </p:cNvPr>
              <p:cNvSpPr/>
              <p:nvPr/>
            </p:nvSpPr>
            <p:spPr>
              <a:xfrm>
                <a:off x="148766" y="5098900"/>
                <a:ext cx="35669" cy="164260"/>
              </a:xfrm>
              <a:custGeom>
                <a:avLst/>
                <a:gdLst>
                  <a:gd name="connsiteX0" fmla="*/ 25859 w 35669"/>
                  <a:gd name="connsiteY0" fmla="*/ 150 h 164260"/>
                  <a:gd name="connsiteX1" fmla="*/ 16334 w 35669"/>
                  <a:gd name="connsiteY1" fmla="*/ 89050 h 164260"/>
                  <a:gd name="connsiteX2" fmla="*/ 35384 w 35669"/>
                  <a:gd name="connsiteY2" fmla="*/ 162075 h 164260"/>
                  <a:gd name="connsiteX3" fmla="*/ 25859 w 35669"/>
                  <a:gd name="connsiteY3" fmla="*/ 139850 h 164260"/>
                  <a:gd name="connsiteX4" fmla="*/ 459 w 35669"/>
                  <a:gd name="connsiteY4" fmla="*/ 85875 h 164260"/>
                  <a:gd name="connsiteX5" fmla="*/ 9984 w 35669"/>
                  <a:gd name="connsiteY5" fmla="*/ 111275 h 164260"/>
                  <a:gd name="connsiteX6" fmla="*/ 25859 w 35669"/>
                  <a:gd name="connsiteY6" fmla="*/ 150 h 164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69" h="164260">
                    <a:moveTo>
                      <a:pt x="25859" y="150"/>
                    </a:moveTo>
                    <a:cubicBezTo>
                      <a:pt x="26917" y="-3554"/>
                      <a:pt x="14747" y="62063"/>
                      <a:pt x="16334" y="89050"/>
                    </a:cubicBezTo>
                    <a:cubicBezTo>
                      <a:pt x="17921" y="116037"/>
                      <a:pt x="33797" y="153608"/>
                      <a:pt x="35384" y="162075"/>
                    </a:cubicBezTo>
                    <a:cubicBezTo>
                      <a:pt x="36971" y="170542"/>
                      <a:pt x="31680" y="152550"/>
                      <a:pt x="25859" y="139850"/>
                    </a:cubicBezTo>
                    <a:cubicBezTo>
                      <a:pt x="20038" y="127150"/>
                      <a:pt x="3105" y="90637"/>
                      <a:pt x="459" y="85875"/>
                    </a:cubicBezTo>
                    <a:cubicBezTo>
                      <a:pt x="-2187" y="81113"/>
                      <a:pt x="7338" y="118683"/>
                      <a:pt x="9984" y="111275"/>
                    </a:cubicBezTo>
                    <a:cubicBezTo>
                      <a:pt x="12630" y="103867"/>
                      <a:pt x="24801" y="3854"/>
                      <a:pt x="25859" y="15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3" name="フリーフォーム 1932">
                <a:extLst>
                  <a:ext uri="{FF2B5EF4-FFF2-40B4-BE49-F238E27FC236}">
                    <a16:creationId xmlns:a16="http://schemas.microsoft.com/office/drawing/2014/main" id="{BA5EE274-07EF-AB5A-7E71-6D7B37D47580}"/>
                  </a:ext>
                </a:extLst>
              </p:cNvPr>
              <p:cNvSpPr/>
              <p:nvPr/>
            </p:nvSpPr>
            <p:spPr>
              <a:xfrm>
                <a:off x="152161" y="5102225"/>
                <a:ext cx="19444" cy="127000"/>
              </a:xfrm>
              <a:custGeom>
                <a:avLst/>
                <a:gdLst>
                  <a:gd name="connsiteX0" fmla="*/ 19289 w 19444"/>
                  <a:gd name="connsiteY0" fmla="*/ 0 h 127000"/>
                  <a:gd name="connsiteX1" fmla="*/ 9764 w 19444"/>
                  <a:gd name="connsiteY1" fmla="*/ 60325 h 127000"/>
                  <a:gd name="connsiteX2" fmla="*/ 19289 w 19444"/>
                  <a:gd name="connsiteY2" fmla="*/ 127000 h 127000"/>
                  <a:gd name="connsiteX3" fmla="*/ 239 w 19444"/>
                  <a:gd name="connsiteY3" fmla="*/ 60325 h 127000"/>
                  <a:gd name="connsiteX4" fmla="*/ 19289 w 19444"/>
                  <a:gd name="connsiteY4" fmla="*/ 0 h 12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44" h="127000">
                    <a:moveTo>
                      <a:pt x="19289" y="0"/>
                    </a:moveTo>
                    <a:cubicBezTo>
                      <a:pt x="20876" y="0"/>
                      <a:pt x="9764" y="39158"/>
                      <a:pt x="9764" y="60325"/>
                    </a:cubicBezTo>
                    <a:cubicBezTo>
                      <a:pt x="9764" y="81492"/>
                      <a:pt x="20876" y="127000"/>
                      <a:pt x="19289" y="127000"/>
                    </a:cubicBezTo>
                    <a:cubicBezTo>
                      <a:pt x="17702" y="127000"/>
                      <a:pt x="2885" y="76729"/>
                      <a:pt x="239" y="60325"/>
                    </a:cubicBezTo>
                    <a:cubicBezTo>
                      <a:pt x="-2407" y="43921"/>
                      <a:pt x="17702" y="0"/>
                      <a:pt x="19289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4" name="フリーフォーム 1933">
                <a:extLst>
                  <a:ext uri="{FF2B5EF4-FFF2-40B4-BE49-F238E27FC236}">
                    <a16:creationId xmlns:a16="http://schemas.microsoft.com/office/drawing/2014/main" id="{F0A701AB-C80C-6AB4-F90B-CDA3EB8D45E1}"/>
                  </a:ext>
                </a:extLst>
              </p:cNvPr>
              <p:cNvSpPr/>
              <p:nvPr/>
            </p:nvSpPr>
            <p:spPr>
              <a:xfrm>
                <a:off x="83708" y="4954641"/>
                <a:ext cx="324024" cy="39634"/>
              </a:xfrm>
              <a:custGeom>
                <a:avLst/>
                <a:gdLst>
                  <a:gd name="connsiteX0" fmla="*/ 2017 w 324024"/>
                  <a:gd name="connsiteY0" fmla="*/ 1534 h 39634"/>
                  <a:gd name="connsiteX1" fmla="*/ 297292 w 324024"/>
                  <a:gd name="connsiteY1" fmla="*/ 23759 h 39634"/>
                  <a:gd name="connsiteX2" fmla="*/ 182992 w 324024"/>
                  <a:gd name="connsiteY2" fmla="*/ 26934 h 39634"/>
                  <a:gd name="connsiteX3" fmla="*/ 322692 w 324024"/>
                  <a:gd name="connsiteY3" fmla="*/ 39634 h 39634"/>
                  <a:gd name="connsiteX4" fmla="*/ 249667 w 324024"/>
                  <a:gd name="connsiteY4" fmla="*/ 26934 h 39634"/>
                  <a:gd name="connsiteX5" fmla="*/ 186167 w 324024"/>
                  <a:gd name="connsiteY5" fmla="*/ 11059 h 39634"/>
                  <a:gd name="connsiteX6" fmla="*/ 167117 w 324024"/>
                  <a:gd name="connsiteY6" fmla="*/ 1534 h 39634"/>
                  <a:gd name="connsiteX7" fmla="*/ 2017 w 324024"/>
                  <a:gd name="connsiteY7" fmla="*/ 1534 h 3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4024" h="39634">
                    <a:moveTo>
                      <a:pt x="2017" y="1534"/>
                    </a:moveTo>
                    <a:cubicBezTo>
                      <a:pt x="23713" y="5238"/>
                      <a:pt x="267130" y="19526"/>
                      <a:pt x="297292" y="23759"/>
                    </a:cubicBezTo>
                    <a:cubicBezTo>
                      <a:pt x="327454" y="27992"/>
                      <a:pt x="178759" y="24288"/>
                      <a:pt x="182992" y="26934"/>
                    </a:cubicBezTo>
                    <a:cubicBezTo>
                      <a:pt x="187225" y="29580"/>
                      <a:pt x="311580" y="39634"/>
                      <a:pt x="322692" y="39634"/>
                    </a:cubicBezTo>
                    <a:cubicBezTo>
                      <a:pt x="333804" y="39634"/>
                      <a:pt x="272421" y="31697"/>
                      <a:pt x="249667" y="26934"/>
                    </a:cubicBezTo>
                    <a:cubicBezTo>
                      <a:pt x="226913" y="22171"/>
                      <a:pt x="186167" y="11059"/>
                      <a:pt x="186167" y="11059"/>
                    </a:cubicBezTo>
                    <a:cubicBezTo>
                      <a:pt x="172409" y="6826"/>
                      <a:pt x="194104" y="1005"/>
                      <a:pt x="167117" y="1534"/>
                    </a:cubicBezTo>
                    <a:cubicBezTo>
                      <a:pt x="140130" y="2063"/>
                      <a:pt x="-19679" y="-2170"/>
                      <a:pt x="2017" y="153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5" name="フリーフォーム 1934">
                <a:extLst>
                  <a:ext uri="{FF2B5EF4-FFF2-40B4-BE49-F238E27FC236}">
                    <a16:creationId xmlns:a16="http://schemas.microsoft.com/office/drawing/2014/main" id="{DBB44E43-9753-E051-6BB5-0DCC7786AFC9}"/>
                  </a:ext>
                </a:extLst>
              </p:cNvPr>
              <p:cNvSpPr/>
              <p:nvPr/>
            </p:nvSpPr>
            <p:spPr>
              <a:xfrm>
                <a:off x="448696" y="4926953"/>
                <a:ext cx="289659" cy="26169"/>
              </a:xfrm>
              <a:custGeom>
                <a:avLst/>
                <a:gdLst>
                  <a:gd name="connsiteX0" fmla="*/ 2154 w 289659"/>
                  <a:gd name="connsiteY0" fmla="*/ 647 h 26169"/>
                  <a:gd name="connsiteX1" fmla="*/ 284729 w 289659"/>
                  <a:gd name="connsiteY1" fmla="*/ 26047 h 26169"/>
                  <a:gd name="connsiteX2" fmla="*/ 179954 w 289659"/>
                  <a:gd name="connsiteY2" fmla="*/ 10172 h 26169"/>
                  <a:gd name="connsiteX3" fmla="*/ 154554 w 289659"/>
                  <a:gd name="connsiteY3" fmla="*/ 6997 h 26169"/>
                  <a:gd name="connsiteX4" fmla="*/ 2154 w 289659"/>
                  <a:gd name="connsiteY4" fmla="*/ 647 h 26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9659" h="26169">
                    <a:moveTo>
                      <a:pt x="2154" y="647"/>
                    </a:moveTo>
                    <a:cubicBezTo>
                      <a:pt x="23850" y="3822"/>
                      <a:pt x="255096" y="24460"/>
                      <a:pt x="284729" y="26047"/>
                    </a:cubicBezTo>
                    <a:cubicBezTo>
                      <a:pt x="314362" y="27634"/>
                      <a:pt x="201650" y="13347"/>
                      <a:pt x="179954" y="10172"/>
                    </a:cubicBezTo>
                    <a:cubicBezTo>
                      <a:pt x="158258" y="6997"/>
                      <a:pt x="179954" y="6997"/>
                      <a:pt x="154554" y="6997"/>
                    </a:cubicBezTo>
                    <a:cubicBezTo>
                      <a:pt x="129154" y="6997"/>
                      <a:pt x="-19542" y="-2528"/>
                      <a:pt x="2154" y="64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6" name="フリーフォーム 1935">
                <a:extLst>
                  <a:ext uri="{FF2B5EF4-FFF2-40B4-BE49-F238E27FC236}">
                    <a16:creationId xmlns:a16="http://schemas.microsoft.com/office/drawing/2014/main" id="{2C06F84C-4988-9357-770F-DC7F445BEC29}"/>
                  </a:ext>
                </a:extLst>
              </p:cNvPr>
              <p:cNvSpPr/>
              <p:nvPr/>
            </p:nvSpPr>
            <p:spPr>
              <a:xfrm>
                <a:off x="463104" y="4987660"/>
                <a:ext cx="289919" cy="32192"/>
              </a:xfrm>
              <a:custGeom>
                <a:avLst/>
                <a:gdLst>
                  <a:gd name="connsiteX0" fmla="*/ 446 w 289919"/>
                  <a:gd name="connsiteY0" fmla="*/ 265 h 32192"/>
                  <a:gd name="connsiteX1" fmla="*/ 279846 w 289919"/>
                  <a:gd name="connsiteY1" fmla="*/ 32015 h 32192"/>
                  <a:gd name="connsiteX2" fmla="*/ 222696 w 289919"/>
                  <a:gd name="connsiteY2" fmla="*/ 12965 h 32192"/>
                  <a:gd name="connsiteX3" fmla="*/ 168721 w 289919"/>
                  <a:gd name="connsiteY3" fmla="*/ 9790 h 32192"/>
                  <a:gd name="connsiteX4" fmla="*/ 213171 w 289919"/>
                  <a:gd name="connsiteY4" fmla="*/ 16140 h 32192"/>
                  <a:gd name="connsiteX5" fmla="*/ 446 w 289919"/>
                  <a:gd name="connsiteY5" fmla="*/ 265 h 3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9919" h="32192">
                    <a:moveTo>
                      <a:pt x="446" y="265"/>
                    </a:moveTo>
                    <a:cubicBezTo>
                      <a:pt x="11559" y="2911"/>
                      <a:pt x="242804" y="29898"/>
                      <a:pt x="279846" y="32015"/>
                    </a:cubicBezTo>
                    <a:cubicBezTo>
                      <a:pt x="316888" y="34132"/>
                      <a:pt x="241217" y="16669"/>
                      <a:pt x="222696" y="12965"/>
                    </a:cubicBezTo>
                    <a:cubicBezTo>
                      <a:pt x="204175" y="9261"/>
                      <a:pt x="170308" y="9261"/>
                      <a:pt x="168721" y="9790"/>
                    </a:cubicBezTo>
                    <a:cubicBezTo>
                      <a:pt x="167134" y="10319"/>
                      <a:pt x="236983" y="16669"/>
                      <a:pt x="213171" y="16140"/>
                    </a:cubicBezTo>
                    <a:cubicBezTo>
                      <a:pt x="189359" y="15611"/>
                      <a:pt x="-10667" y="-2381"/>
                      <a:pt x="446" y="26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7" name="フリーフォーム 1936">
                <a:extLst>
                  <a:ext uri="{FF2B5EF4-FFF2-40B4-BE49-F238E27FC236}">
                    <a16:creationId xmlns:a16="http://schemas.microsoft.com/office/drawing/2014/main" id="{21EF929A-16B9-E177-3C20-E99DE99A738E}"/>
                  </a:ext>
                </a:extLst>
              </p:cNvPr>
              <p:cNvSpPr/>
              <p:nvPr/>
            </p:nvSpPr>
            <p:spPr>
              <a:xfrm>
                <a:off x="307378" y="5127615"/>
                <a:ext cx="39002" cy="166999"/>
              </a:xfrm>
              <a:custGeom>
                <a:avLst/>
                <a:gdLst>
                  <a:gd name="connsiteX0" fmla="*/ 32347 w 39002"/>
                  <a:gd name="connsiteY0" fmla="*/ 10 h 166999"/>
                  <a:gd name="connsiteX1" fmla="*/ 25997 w 39002"/>
                  <a:gd name="connsiteY1" fmla="*/ 88910 h 166999"/>
                  <a:gd name="connsiteX2" fmla="*/ 38697 w 39002"/>
                  <a:gd name="connsiteY2" fmla="*/ 165110 h 166999"/>
                  <a:gd name="connsiteX3" fmla="*/ 32347 w 39002"/>
                  <a:gd name="connsiteY3" fmla="*/ 136535 h 166999"/>
                  <a:gd name="connsiteX4" fmla="*/ 3772 w 39002"/>
                  <a:gd name="connsiteY4" fmla="*/ 57160 h 166999"/>
                  <a:gd name="connsiteX5" fmla="*/ 3772 w 39002"/>
                  <a:gd name="connsiteY5" fmla="*/ 82560 h 166999"/>
                  <a:gd name="connsiteX6" fmla="*/ 32347 w 39002"/>
                  <a:gd name="connsiteY6" fmla="*/ 10 h 166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002" h="166999">
                    <a:moveTo>
                      <a:pt x="32347" y="10"/>
                    </a:moveTo>
                    <a:cubicBezTo>
                      <a:pt x="36051" y="1068"/>
                      <a:pt x="24939" y="61393"/>
                      <a:pt x="25997" y="88910"/>
                    </a:cubicBezTo>
                    <a:cubicBezTo>
                      <a:pt x="27055" y="116427"/>
                      <a:pt x="37639" y="157173"/>
                      <a:pt x="38697" y="165110"/>
                    </a:cubicBezTo>
                    <a:cubicBezTo>
                      <a:pt x="39755" y="173047"/>
                      <a:pt x="38168" y="154527"/>
                      <a:pt x="32347" y="136535"/>
                    </a:cubicBezTo>
                    <a:cubicBezTo>
                      <a:pt x="26526" y="118543"/>
                      <a:pt x="8534" y="66156"/>
                      <a:pt x="3772" y="57160"/>
                    </a:cubicBezTo>
                    <a:cubicBezTo>
                      <a:pt x="-990" y="48164"/>
                      <a:pt x="-1520" y="86793"/>
                      <a:pt x="3772" y="82560"/>
                    </a:cubicBezTo>
                    <a:cubicBezTo>
                      <a:pt x="9064" y="78327"/>
                      <a:pt x="28643" y="-1048"/>
                      <a:pt x="32347" y="1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8" name="フリーフォーム 1937">
                <a:extLst>
                  <a:ext uri="{FF2B5EF4-FFF2-40B4-BE49-F238E27FC236}">
                    <a16:creationId xmlns:a16="http://schemas.microsoft.com/office/drawing/2014/main" id="{11ECFEBF-8FC1-3985-1133-FC173572125E}"/>
                  </a:ext>
                </a:extLst>
              </p:cNvPr>
              <p:cNvSpPr/>
              <p:nvPr/>
            </p:nvSpPr>
            <p:spPr>
              <a:xfrm>
                <a:off x="428315" y="4961320"/>
                <a:ext cx="241669" cy="185650"/>
              </a:xfrm>
              <a:custGeom>
                <a:avLst/>
                <a:gdLst>
                  <a:gd name="connsiteX0" fmla="*/ 310 w 241669"/>
                  <a:gd name="connsiteY0" fmla="*/ 77405 h 185650"/>
                  <a:gd name="connsiteX1" fmla="*/ 162235 w 241669"/>
                  <a:gd name="connsiteY1" fmla="*/ 23430 h 185650"/>
                  <a:gd name="connsiteX2" fmla="*/ 120960 w 241669"/>
                  <a:gd name="connsiteY2" fmla="*/ 42480 h 185650"/>
                  <a:gd name="connsiteX3" fmla="*/ 168585 w 241669"/>
                  <a:gd name="connsiteY3" fmla="*/ 112330 h 185650"/>
                  <a:gd name="connsiteX4" fmla="*/ 241610 w 241669"/>
                  <a:gd name="connsiteY4" fmla="*/ 185355 h 185650"/>
                  <a:gd name="connsiteX5" fmla="*/ 155885 w 241669"/>
                  <a:gd name="connsiteY5" fmla="*/ 83755 h 185650"/>
                  <a:gd name="connsiteX6" fmla="*/ 114610 w 241669"/>
                  <a:gd name="connsiteY6" fmla="*/ 4380 h 185650"/>
                  <a:gd name="connsiteX7" fmla="*/ 120960 w 241669"/>
                  <a:gd name="connsiteY7" fmla="*/ 17080 h 185650"/>
                  <a:gd name="connsiteX8" fmla="*/ 310 w 241669"/>
                  <a:gd name="connsiteY8" fmla="*/ 77405 h 185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1669" h="185650">
                    <a:moveTo>
                      <a:pt x="310" y="77405"/>
                    </a:moveTo>
                    <a:cubicBezTo>
                      <a:pt x="7189" y="78463"/>
                      <a:pt x="142127" y="29251"/>
                      <a:pt x="162235" y="23430"/>
                    </a:cubicBezTo>
                    <a:cubicBezTo>
                      <a:pt x="182343" y="17609"/>
                      <a:pt x="119902" y="27663"/>
                      <a:pt x="120960" y="42480"/>
                    </a:cubicBezTo>
                    <a:cubicBezTo>
                      <a:pt x="122018" y="57297"/>
                      <a:pt x="148477" y="88518"/>
                      <a:pt x="168585" y="112330"/>
                    </a:cubicBezTo>
                    <a:cubicBezTo>
                      <a:pt x="188693" y="136142"/>
                      <a:pt x="243727" y="190117"/>
                      <a:pt x="241610" y="185355"/>
                    </a:cubicBezTo>
                    <a:cubicBezTo>
                      <a:pt x="239493" y="180593"/>
                      <a:pt x="177052" y="113917"/>
                      <a:pt x="155885" y="83755"/>
                    </a:cubicBezTo>
                    <a:cubicBezTo>
                      <a:pt x="134718" y="53593"/>
                      <a:pt x="114610" y="4380"/>
                      <a:pt x="114610" y="4380"/>
                    </a:cubicBezTo>
                    <a:cubicBezTo>
                      <a:pt x="108789" y="-6732"/>
                      <a:pt x="138952" y="5438"/>
                      <a:pt x="120960" y="17080"/>
                    </a:cubicBezTo>
                    <a:cubicBezTo>
                      <a:pt x="102968" y="28722"/>
                      <a:pt x="-6569" y="76347"/>
                      <a:pt x="310" y="7740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9" name="フリーフォーム 1938">
                <a:extLst>
                  <a:ext uri="{FF2B5EF4-FFF2-40B4-BE49-F238E27FC236}">
                    <a16:creationId xmlns:a16="http://schemas.microsoft.com/office/drawing/2014/main" id="{7A56C9CD-1FBF-7A35-219D-F211CD6341BA}"/>
                  </a:ext>
                </a:extLst>
              </p:cNvPr>
              <p:cNvSpPr/>
              <p:nvPr/>
            </p:nvSpPr>
            <p:spPr>
              <a:xfrm>
                <a:off x="447632" y="5035239"/>
                <a:ext cx="141590" cy="96426"/>
              </a:xfrm>
              <a:custGeom>
                <a:avLst/>
                <a:gdLst>
                  <a:gd name="connsiteX0" fmla="*/ 43 w 141590"/>
                  <a:gd name="connsiteY0" fmla="*/ 51111 h 96426"/>
                  <a:gd name="connsiteX1" fmla="*/ 63543 w 141590"/>
                  <a:gd name="connsiteY1" fmla="*/ 25711 h 96426"/>
                  <a:gd name="connsiteX2" fmla="*/ 139743 w 141590"/>
                  <a:gd name="connsiteY2" fmla="*/ 95561 h 96426"/>
                  <a:gd name="connsiteX3" fmla="*/ 114343 w 141590"/>
                  <a:gd name="connsiteY3" fmla="*/ 60636 h 96426"/>
                  <a:gd name="connsiteX4" fmla="*/ 73068 w 141590"/>
                  <a:gd name="connsiteY4" fmla="*/ 311 h 96426"/>
                  <a:gd name="connsiteX5" fmla="*/ 43 w 141590"/>
                  <a:gd name="connsiteY5" fmla="*/ 51111 h 96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590" h="96426">
                    <a:moveTo>
                      <a:pt x="43" y="51111"/>
                    </a:moveTo>
                    <a:cubicBezTo>
                      <a:pt x="-1544" y="55344"/>
                      <a:pt x="40260" y="18303"/>
                      <a:pt x="63543" y="25711"/>
                    </a:cubicBezTo>
                    <a:cubicBezTo>
                      <a:pt x="86826" y="33119"/>
                      <a:pt x="131276" y="89740"/>
                      <a:pt x="139743" y="95561"/>
                    </a:cubicBezTo>
                    <a:cubicBezTo>
                      <a:pt x="148210" y="101382"/>
                      <a:pt x="125456" y="76511"/>
                      <a:pt x="114343" y="60636"/>
                    </a:cubicBezTo>
                    <a:cubicBezTo>
                      <a:pt x="103231" y="44761"/>
                      <a:pt x="87356" y="5074"/>
                      <a:pt x="73068" y="311"/>
                    </a:cubicBezTo>
                    <a:cubicBezTo>
                      <a:pt x="58780" y="-4452"/>
                      <a:pt x="1630" y="46878"/>
                      <a:pt x="43" y="5111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0" name="フリーフォーム 1939">
                <a:extLst>
                  <a:ext uri="{FF2B5EF4-FFF2-40B4-BE49-F238E27FC236}">
                    <a16:creationId xmlns:a16="http://schemas.microsoft.com/office/drawing/2014/main" id="{A2AD3575-B8D6-3C76-54FE-B5943BC44651}"/>
                  </a:ext>
                </a:extLst>
              </p:cNvPr>
              <p:cNvSpPr/>
              <p:nvPr/>
            </p:nvSpPr>
            <p:spPr>
              <a:xfrm>
                <a:off x="577559" y="5178118"/>
                <a:ext cx="16375" cy="146735"/>
              </a:xfrm>
              <a:custGeom>
                <a:avLst/>
                <a:gdLst>
                  <a:gd name="connsiteX0" fmla="*/ 16166 w 16375"/>
                  <a:gd name="connsiteY0" fmla="*/ 307 h 146735"/>
                  <a:gd name="connsiteX1" fmla="*/ 9816 w 16375"/>
                  <a:gd name="connsiteY1" fmla="*/ 89207 h 146735"/>
                  <a:gd name="connsiteX2" fmla="*/ 16166 w 16375"/>
                  <a:gd name="connsiteY2" fmla="*/ 146357 h 146735"/>
                  <a:gd name="connsiteX3" fmla="*/ 6641 w 16375"/>
                  <a:gd name="connsiteY3" fmla="*/ 111432 h 146735"/>
                  <a:gd name="connsiteX4" fmla="*/ 291 w 16375"/>
                  <a:gd name="connsiteY4" fmla="*/ 60632 h 146735"/>
                  <a:gd name="connsiteX5" fmla="*/ 16166 w 16375"/>
                  <a:gd name="connsiteY5" fmla="*/ 307 h 146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375" h="146735">
                    <a:moveTo>
                      <a:pt x="16166" y="307"/>
                    </a:moveTo>
                    <a:cubicBezTo>
                      <a:pt x="17753" y="5069"/>
                      <a:pt x="9816" y="64865"/>
                      <a:pt x="9816" y="89207"/>
                    </a:cubicBezTo>
                    <a:cubicBezTo>
                      <a:pt x="9816" y="113549"/>
                      <a:pt x="16695" y="142653"/>
                      <a:pt x="16166" y="146357"/>
                    </a:cubicBezTo>
                    <a:cubicBezTo>
                      <a:pt x="15637" y="150061"/>
                      <a:pt x="9287" y="125719"/>
                      <a:pt x="6641" y="111432"/>
                    </a:cubicBezTo>
                    <a:cubicBezTo>
                      <a:pt x="3995" y="97145"/>
                      <a:pt x="-1296" y="73861"/>
                      <a:pt x="291" y="60632"/>
                    </a:cubicBezTo>
                    <a:cubicBezTo>
                      <a:pt x="1878" y="47403"/>
                      <a:pt x="14579" y="-4455"/>
                      <a:pt x="16166" y="30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1" name="フリーフォーム 1940">
                <a:extLst>
                  <a:ext uri="{FF2B5EF4-FFF2-40B4-BE49-F238E27FC236}">
                    <a16:creationId xmlns:a16="http://schemas.microsoft.com/office/drawing/2014/main" id="{CD12E940-CD81-8132-4229-F332216EE1FA}"/>
                  </a:ext>
                </a:extLst>
              </p:cNvPr>
              <p:cNvSpPr/>
              <p:nvPr/>
            </p:nvSpPr>
            <p:spPr>
              <a:xfrm>
                <a:off x="632869" y="5035550"/>
                <a:ext cx="56152" cy="268044"/>
              </a:xfrm>
              <a:custGeom>
                <a:avLst/>
                <a:gdLst>
                  <a:gd name="connsiteX0" fmla="*/ 56106 w 56152"/>
                  <a:gd name="connsiteY0" fmla="*/ 0 h 268044"/>
                  <a:gd name="connsiteX1" fmla="*/ 11656 w 56152"/>
                  <a:gd name="connsiteY1" fmla="*/ 120650 h 268044"/>
                  <a:gd name="connsiteX2" fmla="*/ 18006 w 56152"/>
                  <a:gd name="connsiteY2" fmla="*/ 263525 h 268044"/>
                  <a:gd name="connsiteX3" fmla="*/ 18006 w 56152"/>
                  <a:gd name="connsiteY3" fmla="*/ 222250 h 268044"/>
                  <a:gd name="connsiteX4" fmla="*/ 2131 w 56152"/>
                  <a:gd name="connsiteY4" fmla="*/ 120650 h 268044"/>
                  <a:gd name="connsiteX5" fmla="*/ 56106 w 56152"/>
                  <a:gd name="connsiteY5" fmla="*/ 0 h 268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152" h="268044">
                    <a:moveTo>
                      <a:pt x="56106" y="0"/>
                    </a:moveTo>
                    <a:cubicBezTo>
                      <a:pt x="57693" y="0"/>
                      <a:pt x="18006" y="76729"/>
                      <a:pt x="11656" y="120650"/>
                    </a:cubicBezTo>
                    <a:cubicBezTo>
                      <a:pt x="5306" y="164571"/>
                      <a:pt x="16948" y="246592"/>
                      <a:pt x="18006" y="263525"/>
                    </a:cubicBezTo>
                    <a:cubicBezTo>
                      <a:pt x="19064" y="280458"/>
                      <a:pt x="20652" y="246062"/>
                      <a:pt x="18006" y="222250"/>
                    </a:cubicBezTo>
                    <a:cubicBezTo>
                      <a:pt x="15360" y="198438"/>
                      <a:pt x="-6865" y="150813"/>
                      <a:pt x="2131" y="120650"/>
                    </a:cubicBezTo>
                    <a:cubicBezTo>
                      <a:pt x="11127" y="90488"/>
                      <a:pt x="54519" y="0"/>
                      <a:pt x="56106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2" name="フリーフォーム 1941">
                <a:extLst>
                  <a:ext uri="{FF2B5EF4-FFF2-40B4-BE49-F238E27FC236}">
                    <a16:creationId xmlns:a16="http://schemas.microsoft.com/office/drawing/2014/main" id="{E8BC27BA-B2A8-CD9C-E8F8-073FB86841E2}"/>
                  </a:ext>
                </a:extLst>
              </p:cNvPr>
              <p:cNvSpPr/>
              <p:nvPr/>
            </p:nvSpPr>
            <p:spPr>
              <a:xfrm>
                <a:off x="701675" y="4959350"/>
                <a:ext cx="1063386" cy="102352"/>
              </a:xfrm>
              <a:custGeom>
                <a:avLst/>
                <a:gdLst>
                  <a:gd name="connsiteX0" fmla="*/ 0 w 1063386"/>
                  <a:gd name="connsiteY0" fmla="*/ 0 h 102352"/>
                  <a:gd name="connsiteX1" fmla="*/ 822325 w 1063386"/>
                  <a:gd name="connsiteY1" fmla="*/ 76200 h 102352"/>
                  <a:gd name="connsiteX2" fmla="*/ 342900 w 1063386"/>
                  <a:gd name="connsiteY2" fmla="*/ 50800 h 102352"/>
                  <a:gd name="connsiteX3" fmla="*/ 1050925 w 1063386"/>
                  <a:gd name="connsiteY3" fmla="*/ 101600 h 102352"/>
                  <a:gd name="connsiteX4" fmla="*/ 812800 w 1063386"/>
                  <a:gd name="connsiteY4" fmla="*/ 82550 h 102352"/>
                  <a:gd name="connsiteX5" fmla="*/ 301625 w 1063386"/>
                  <a:gd name="connsiteY5" fmla="*/ 41275 h 102352"/>
                  <a:gd name="connsiteX6" fmla="*/ 454025 w 1063386"/>
                  <a:gd name="connsiteY6" fmla="*/ 44450 h 102352"/>
                  <a:gd name="connsiteX7" fmla="*/ 0 w 1063386"/>
                  <a:gd name="connsiteY7" fmla="*/ 0 h 102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3386" h="102352">
                    <a:moveTo>
                      <a:pt x="0" y="0"/>
                    </a:moveTo>
                    <a:lnTo>
                      <a:pt x="822325" y="76200"/>
                    </a:lnTo>
                    <a:cubicBezTo>
                      <a:pt x="879475" y="84667"/>
                      <a:pt x="304800" y="46567"/>
                      <a:pt x="342900" y="50800"/>
                    </a:cubicBezTo>
                    <a:cubicBezTo>
                      <a:pt x="381000" y="55033"/>
                      <a:pt x="972608" y="96308"/>
                      <a:pt x="1050925" y="101600"/>
                    </a:cubicBezTo>
                    <a:cubicBezTo>
                      <a:pt x="1129242" y="106892"/>
                      <a:pt x="812800" y="82550"/>
                      <a:pt x="812800" y="82550"/>
                    </a:cubicBezTo>
                    <a:lnTo>
                      <a:pt x="301625" y="41275"/>
                    </a:lnTo>
                    <a:cubicBezTo>
                      <a:pt x="241829" y="34925"/>
                      <a:pt x="500063" y="48683"/>
                      <a:pt x="454025" y="444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3" name="フリーフォーム 1942">
                <a:extLst>
                  <a:ext uri="{FF2B5EF4-FFF2-40B4-BE49-F238E27FC236}">
                    <a16:creationId xmlns:a16="http://schemas.microsoft.com/office/drawing/2014/main" id="{A29D31EE-3CE4-398F-FF96-07CD1210992D}"/>
                  </a:ext>
                </a:extLst>
              </p:cNvPr>
              <p:cNvSpPr/>
              <p:nvPr/>
            </p:nvSpPr>
            <p:spPr>
              <a:xfrm>
                <a:off x="838200" y="5041900"/>
                <a:ext cx="936625" cy="63500"/>
              </a:xfrm>
              <a:custGeom>
                <a:avLst/>
                <a:gdLst>
                  <a:gd name="connsiteX0" fmla="*/ 0 w 936625"/>
                  <a:gd name="connsiteY0" fmla="*/ 0 h 63500"/>
                  <a:gd name="connsiteX1" fmla="*/ 647700 w 936625"/>
                  <a:gd name="connsiteY1" fmla="*/ 38100 h 63500"/>
                  <a:gd name="connsiteX2" fmla="*/ 936625 w 936625"/>
                  <a:gd name="connsiteY2" fmla="*/ 63500 h 63500"/>
                  <a:gd name="connsiteX3" fmla="*/ 349250 w 936625"/>
                  <a:gd name="connsiteY3" fmla="*/ 6350 h 63500"/>
                  <a:gd name="connsiteX4" fmla="*/ 796925 w 936625"/>
                  <a:gd name="connsiteY4" fmla="*/ 28575 h 63500"/>
                  <a:gd name="connsiteX5" fmla="*/ 0 w 936625"/>
                  <a:gd name="connsiteY5" fmla="*/ 0 h 63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6625" h="63500">
                    <a:moveTo>
                      <a:pt x="0" y="0"/>
                    </a:moveTo>
                    <a:lnTo>
                      <a:pt x="647700" y="38100"/>
                    </a:lnTo>
                    <a:cubicBezTo>
                      <a:pt x="803804" y="48683"/>
                      <a:pt x="936625" y="63500"/>
                      <a:pt x="936625" y="63500"/>
                    </a:cubicBezTo>
                    <a:lnTo>
                      <a:pt x="349250" y="6350"/>
                    </a:lnTo>
                    <a:cubicBezTo>
                      <a:pt x="325967" y="529"/>
                      <a:pt x="796925" y="28575"/>
                      <a:pt x="796925" y="2857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4" name="フリーフォーム 1943">
                <a:extLst>
                  <a:ext uri="{FF2B5EF4-FFF2-40B4-BE49-F238E27FC236}">
                    <a16:creationId xmlns:a16="http://schemas.microsoft.com/office/drawing/2014/main" id="{8F336342-6E9F-B192-9800-F3113F54524F}"/>
                  </a:ext>
                </a:extLst>
              </p:cNvPr>
              <p:cNvSpPr/>
              <p:nvPr/>
            </p:nvSpPr>
            <p:spPr>
              <a:xfrm>
                <a:off x="838142" y="5041873"/>
                <a:ext cx="45924" cy="270962"/>
              </a:xfrm>
              <a:custGeom>
                <a:avLst/>
                <a:gdLst>
                  <a:gd name="connsiteX0" fmla="*/ 58 w 45924"/>
                  <a:gd name="connsiteY0" fmla="*/ 27 h 270962"/>
                  <a:gd name="connsiteX1" fmla="*/ 34983 w 45924"/>
                  <a:gd name="connsiteY1" fmla="*/ 104802 h 270962"/>
                  <a:gd name="connsiteX2" fmla="*/ 31808 w 45924"/>
                  <a:gd name="connsiteY2" fmla="*/ 266727 h 270962"/>
                  <a:gd name="connsiteX3" fmla="*/ 31808 w 45924"/>
                  <a:gd name="connsiteY3" fmla="*/ 212752 h 270962"/>
                  <a:gd name="connsiteX4" fmla="*/ 44508 w 45924"/>
                  <a:gd name="connsiteY4" fmla="*/ 95277 h 270962"/>
                  <a:gd name="connsiteX5" fmla="*/ 58 w 45924"/>
                  <a:gd name="connsiteY5" fmla="*/ 27 h 27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924" h="270962">
                    <a:moveTo>
                      <a:pt x="58" y="27"/>
                    </a:moveTo>
                    <a:cubicBezTo>
                      <a:pt x="-1529" y="1614"/>
                      <a:pt x="29691" y="60352"/>
                      <a:pt x="34983" y="104802"/>
                    </a:cubicBezTo>
                    <a:cubicBezTo>
                      <a:pt x="40275" y="149252"/>
                      <a:pt x="32337" y="248735"/>
                      <a:pt x="31808" y="266727"/>
                    </a:cubicBezTo>
                    <a:cubicBezTo>
                      <a:pt x="31279" y="284719"/>
                      <a:pt x="29691" y="241327"/>
                      <a:pt x="31808" y="212752"/>
                    </a:cubicBezTo>
                    <a:cubicBezTo>
                      <a:pt x="33925" y="184177"/>
                      <a:pt x="50858" y="124910"/>
                      <a:pt x="44508" y="95277"/>
                    </a:cubicBezTo>
                    <a:cubicBezTo>
                      <a:pt x="38158" y="65644"/>
                      <a:pt x="1645" y="-1560"/>
                      <a:pt x="58" y="2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5" name="フリーフォーム 1944">
                <a:extLst>
                  <a:ext uri="{FF2B5EF4-FFF2-40B4-BE49-F238E27FC236}">
                    <a16:creationId xmlns:a16="http://schemas.microsoft.com/office/drawing/2014/main" id="{8806EC26-C33F-A52B-C9E5-CF90448AFDED}"/>
                  </a:ext>
                </a:extLst>
              </p:cNvPr>
              <p:cNvSpPr/>
              <p:nvPr/>
            </p:nvSpPr>
            <p:spPr>
              <a:xfrm>
                <a:off x="784813" y="5041523"/>
                <a:ext cx="61153" cy="287936"/>
              </a:xfrm>
              <a:custGeom>
                <a:avLst/>
                <a:gdLst>
                  <a:gd name="connsiteX0" fmla="*/ 2587 w 61153"/>
                  <a:gd name="connsiteY0" fmla="*/ 377 h 287936"/>
                  <a:gd name="connsiteX1" fmla="*/ 40687 w 61153"/>
                  <a:gd name="connsiteY1" fmla="*/ 92452 h 287936"/>
                  <a:gd name="connsiteX2" fmla="*/ 47037 w 61153"/>
                  <a:gd name="connsiteY2" fmla="*/ 282952 h 287936"/>
                  <a:gd name="connsiteX3" fmla="*/ 47037 w 61153"/>
                  <a:gd name="connsiteY3" fmla="*/ 222627 h 287936"/>
                  <a:gd name="connsiteX4" fmla="*/ 59737 w 61153"/>
                  <a:gd name="connsiteY4" fmla="*/ 117852 h 287936"/>
                  <a:gd name="connsiteX5" fmla="*/ 8937 w 61153"/>
                  <a:gd name="connsiteY5" fmla="*/ 60702 h 287936"/>
                  <a:gd name="connsiteX6" fmla="*/ 2587 w 61153"/>
                  <a:gd name="connsiteY6" fmla="*/ 377 h 287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153" h="287936">
                    <a:moveTo>
                      <a:pt x="2587" y="377"/>
                    </a:moveTo>
                    <a:cubicBezTo>
                      <a:pt x="7879" y="5669"/>
                      <a:pt x="33279" y="45356"/>
                      <a:pt x="40687" y="92452"/>
                    </a:cubicBezTo>
                    <a:cubicBezTo>
                      <a:pt x="48095" y="139548"/>
                      <a:pt x="45979" y="261256"/>
                      <a:pt x="47037" y="282952"/>
                    </a:cubicBezTo>
                    <a:cubicBezTo>
                      <a:pt x="48095" y="304648"/>
                      <a:pt x="44920" y="250144"/>
                      <a:pt x="47037" y="222627"/>
                    </a:cubicBezTo>
                    <a:cubicBezTo>
                      <a:pt x="49154" y="195110"/>
                      <a:pt x="66087" y="144839"/>
                      <a:pt x="59737" y="117852"/>
                    </a:cubicBezTo>
                    <a:cubicBezTo>
                      <a:pt x="53387" y="90865"/>
                      <a:pt x="17404" y="74460"/>
                      <a:pt x="8937" y="60702"/>
                    </a:cubicBezTo>
                    <a:cubicBezTo>
                      <a:pt x="470" y="46944"/>
                      <a:pt x="-2705" y="-4915"/>
                      <a:pt x="2587" y="37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6" name="フリーフォーム 1945">
                <a:extLst>
                  <a:ext uri="{FF2B5EF4-FFF2-40B4-BE49-F238E27FC236}">
                    <a16:creationId xmlns:a16="http://schemas.microsoft.com/office/drawing/2014/main" id="{109BB560-3427-F866-9466-C210B3FB3B61}"/>
                  </a:ext>
                </a:extLst>
              </p:cNvPr>
              <p:cNvSpPr/>
              <p:nvPr/>
            </p:nvSpPr>
            <p:spPr>
              <a:xfrm>
                <a:off x="1663700" y="5038725"/>
                <a:ext cx="2140760" cy="132243"/>
              </a:xfrm>
              <a:custGeom>
                <a:avLst/>
                <a:gdLst>
                  <a:gd name="connsiteX0" fmla="*/ 0 w 2140760"/>
                  <a:gd name="connsiteY0" fmla="*/ 0 h 132243"/>
                  <a:gd name="connsiteX1" fmla="*/ 1181100 w 2140760"/>
                  <a:gd name="connsiteY1" fmla="*/ 92075 h 132243"/>
                  <a:gd name="connsiteX2" fmla="*/ 622300 w 2140760"/>
                  <a:gd name="connsiteY2" fmla="*/ 73025 h 132243"/>
                  <a:gd name="connsiteX3" fmla="*/ 2098675 w 2140760"/>
                  <a:gd name="connsiteY3" fmla="*/ 130175 h 132243"/>
                  <a:gd name="connsiteX4" fmla="*/ 1768475 w 2140760"/>
                  <a:gd name="connsiteY4" fmla="*/ 120650 h 132243"/>
                  <a:gd name="connsiteX5" fmla="*/ 755650 w 2140760"/>
                  <a:gd name="connsiteY5" fmla="*/ 82550 h 132243"/>
                  <a:gd name="connsiteX6" fmla="*/ 850900 w 2140760"/>
                  <a:gd name="connsiteY6" fmla="*/ 88900 h 132243"/>
                  <a:gd name="connsiteX7" fmla="*/ 0 w 2140760"/>
                  <a:gd name="connsiteY7" fmla="*/ 0 h 132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40760" h="132243">
                    <a:moveTo>
                      <a:pt x="0" y="0"/>
                    </a:moveTo>
                    <a:lnTo>
                      <a:pt x="1181100" y="92075"/>
                    </a:lnTo>
                    <a:cubicBezTo>
                      <a:pt x="1284817" y="104246"/>
                      <a:pt x="622300" y="73025"/>
                      <a:pt x="622300" y="73025"/>
                    </a:cubicBezTo>
                    <a:lnTo>
                      <a:pt x="2098675" y="130175"/>
                    </a:lnTo>
                    <a:cubicBezTo>
                      <a:pt x="2289704" y="138112"/>
                      <a:pt x="1768475" y="120650"/>
                      <a:pt x="1768475" y="120650"/>
                    </a:cubicBezTo>
                    <a:lnTo>
                      <a:pt x="755650" y="82550"/>
                    </a:lnTo>
                    <a:cubicBezTo>
                      <a:pt x="602721" y="77258"/>
                      <a:pt x="850900" y="88900"/>
                      <a:pt x="850900" y="889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7" name="フリーフォーム 1946">
                <a:extLst>
                  <a:ext uri="{FF2B5EF4-FFF2-40B4-BE49-F238E27FC236}">
                    <a16:creationId xmlns:a16="http://schemas.microsoft.com/office/drawing/2014/main" id="{7417031D-8992-C93C-D663-3B4FF7982EEF}"/>
                  </a:ext>
                </a:extLst>
              </p:cNvPr>
              <p:cNvSpPr/>
              <p:nvPr/>
            </p:nvSpPr>
            <p:spPr>
              <a:xfrm>
                <a:off x="1376571" y="5076608"/>
                <a:ext cx="87369" cy="294091"/>
              </a:xfrm>
              <a:custGeom>
                <a:avLst/>
                <a:gdLst>
                  <a:gd name="connsiteX0" fmla="*/ 87104 w 87369"/>
                  <a:gd name="connsiteY0" fmla="*/ 217 h 294091"/>
                  <a:gd name="connsiteX1" fmla="*/ 29954 w 87369"/>
                  <a:gd name="connsiteY1" fmla="*/ 104992 h 294091"/>
                  <a:gd name="connsiteX2" fmla="*/ 4554 w 87369"/>
                  <a:gd name="connsiteY2" fmla="*/ 209767 h 294091"/>
                  <a:gd name="connsiteX3" fmla="*/ 4554 w 87369"/>
                  <a:gd name="connsiteY3" fmla="*/ 187542 h 294091"/>
                  <a:gd name="connsiteX4" fmla="*/ 7729 w 87369"/>
                  <a:gd name="connsiteY4" fmla="*/ 292317 h 294091"/>
                  <a:gd name="connsiteX5" fmla="*/ 7729 w 87369"/>
                  <a:gd name="connsiteY5" fmla="*/ 244692 h 294091"/>
                  <a:gd name="connsiteX6" fmla="*/ 4554 w 87369"/>
                  <a:gd name="connsiteY6" fmla="*/ 133567 h 294091"/>
                  <a:gd name="connsiteX7" fmla="*/ 87104 w 87369"/>
                  <a:gd name="connsiteY7" fmla="*/ 217 h 294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369" h="294091">
                    <a:moveTo>
                      <a:pt x="87104" y="217"/>
                    </a:moveTo>
                    <a:cubicBezTo>
                      <a:pt x="91337" y="-4545"/>
                      <a:pt x="43712" y="70067"/>
                      <a:pt x="29954" y="104992"/>
                    </a:cubicBezTo>
                    <a:cubicBezTo>
                      <a:pt x="16196" y="139917"/>
                      <a:pt x="8787" y="196009"/>
                      <a:pt x="4554" y="209767"/>
                    </a:cubicBezTo>
                    <a:cubicBezTo>
                      <a:pt x="321" y="223525"/>
                      <a:pt x="4025" y="173784"/>
                      <a:pt x="4554" y="187542"/>
                    </a:cubicBezTo>
                    <a:cubicBezTo>
                      <a:pt x="5083" y="201300"/>
                      <a:pt x="7200" y="282792"/>
                      <a:pt x="7729" y="292317"/>
                    </a:cubicBezTo>
                    <a:cubicBezTo>
                      <a:pt x="8258" y="301842"/>
                      <a:pt x="8258" y="271150"/>
                      <a:pt x="7729" y="244692"/>
                    </a:cubicBezTo>
                    <a:cubicBezTo>
                      <a:pt x="7200" y="218234"/>
                      <a:pt x="-7088" y="168492"/>
                      <a:pt x="4554" y="133567"/>
                    </a:cubicBezTo>
                    <a:cubicBezTo>
                      <a:pt x="16196" y="98642"/>
                      <a:pt x="82871" y="4979"/>
                      <a:pt x="87104" y="21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8" name="フリーフォーム 1947">
                <a:extLst>
                  <a:ext uri="{FF2B5EF4-FFF2-40B4-BE49-F238E27FC236}">
                    <a16:creationId xmlns:a16="http://schemas.microsoft.com/office/drawing/2014/main" id="{F300AAA4-6589-AC6A-61A2-FD03B782B635}"/>
                  </a:ext>
                </a:extLst>
              </p:cNvPr>
              <p:cNvSpPr/>
              <p:nvPr/>
            </p:nvSpPr>
            <p:spPr>
              <a:xfrm>
                <a:off x="1552455" y="5083172"/>
                <a:ext cx="220243" cy="282707"/>
              </a:xfrm>
              <a:custGeom>
                <a:avLst/>
                <a:gdLst>
                  <a:gd name="connsiteX0" fmla="*/ 120 w 220243"/>
                  <a:gd name="connsiteY0" fmla="*/ 3 h 282707"/>
                  <a:gd name="connsiteX1" fmla="*/ 66795 w 220243"/>
                  <a:gd name="connsiteY1" fmla="*/ 92078 h 282707"/>
                  <a:gd name="connsiteX2" fmla="*/ 79495 w 220243"/>
                  <a:gd name="connsiteY2" fmla="*/ 187328 h 282707"/>
                  <a:gd name="connsiteX3" fmla="*/ 66795 w 220243"/>
                  <a:gd name="connsiteY3" fmla="*/ 282578 h 282707"/>
                  <a:gd name="connsiteX4" fmla="*/ 66795 w 220243"/>
                  <a:gd name="connsiteY4" fmla="*/ 209553 h 282707"/>
                  <a:gd name="connsiteX5" fmla="*/ 66795 w 220243"/>
                  <a:gd name="connsiteY5" fmla="*/ 139703 h 282707"/>
                  <a:gd name="connsiteX6" fmla="*/ 111245 w 220243"/>
                  <a:gd name="connsiteY6" fmla="*/ 73028 h 282707"/>
                  <a:gd name="connsiteX7" fmla="*/ 219195 w 220243"/>
                  <a:gd name="connsiteY7" fmla="*/ 19053 h 282707"/>
                  <a:gd name="connsiteX8" fmla="*/ 162045 w 220243"/>
                  <a:gd name="connsiteY8" fmla="*/ 47628 h 282707"/>
                  <a:gd name="connsiteX9" fmla="*/ 95370 w 220243"/>
                  <a:gd name="connsiteY9" fmla="*/ 92078 h 282707"/>
                  <a:gd name="connsiteX10" fmla="*/ 82670 w 220243"/>
                  <a:gd name="connsiteY10" fmla="*/ 234953 h 282707"/>
                  <a:gd name="connsiteX11" fmla="*/ 82670 w 220243"/>
                  <a:gd name="connsiteY11" fmla="*/ 266703 h 282707"/>
                  <a:gd name="connsiteX12" fmla="*/ 82670 w 220243"/>
                  <a:gd name="connsiteY12" fmla="*/ 158753 h 282707"/>
                  <a:gd name="connsiteX13" fmla="*/ 50920 w 220243"/>
                  <a:gd name="connsiteY13" fmla="*/ 95253 h 282707"/>
                  <a:gd name="connsiteX14" fmla="*/ 120 w 220243"/>
                  <a:gd name="connsiteY14" fmla="*/ 3 h 282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0243" h="282707">
                    <a:moveTo>
                      <a:pt x="120" y="3"/>
                    </a:moveTo>
                    <a:cubicBezTo>
                      <a:pt x="2766" y="-526"/>
                      <a:pt x="53566" y="60857"/>
                      <a:pt x="66795" y="92078"/>
                    </a:cubicBezTo>
                    <a:cubicBezTo>
                      <a:pt x="80024" y="123299"/>
                      <a:pt x="79495" y="155578"/>
                      <a:pt x="79495" y="187328"/>
                    </a:cubicBezTo>
                    <a:cubicBezTo>
                      <a:pt x="79495" y="219078"/>
                      <a:pt x="68912" y="278874"/>
                      <a:pt x="66795" y="282578"/>
                    </a:cubicBezTo>
                    <a:cubicBezTo>
                      <a:pt x="64678" y="286282"/>
                      <a:pt x="66795" y="209553"/>
                      <a:pt x="66795" y="209553"/>
                    </a:cubicBezTo>
                    <a:cubicBezTo>
                      <a:pt x="66795" y="185741"/>
                      <a:pt x="59387" y="162457"/>
                      <a:pt x="66795" y="139703"/>
                    </a:cubicBezTo>
                    <a:cubicBezTo>
                      <a:pt x="74203" y="116949"/>
                      <a:pt x="85845" y="93136"/>
                      <a:pt x="111245" y="73028"/>
                    </a:cubicBezTo>
                    <a:cubicBezTo>
                      <a:pt x="136645" y="52920"/>
                      <a:pt x="219195" y="19053"/>
                      <a:pt x="219195" y="19053"/>
                    </a:cubicBezTo>
                    <a:cubicBezTo>
                      <a:pt x="227662" y="14820"/>
                      <a:pt x="182682" y="35457"/>
                      <a:pt x="162045" y="47628"/>
                    </a:cubicBezTo>
                    <a:cubicBezTo>
                      <a:pt x="141408" y="59799"/>
                      <a:pt x="108599" y="60857"/>
                      <a:pt x="95370" y="92078"/>
                    </a:cubicBezTo>
                    <a:cubicBezTo>
                      <a:pt x="82141" y="123299"/>
                      <a:pt x="84787" y="205849"/>
                      <a:pt x="82670" y="234953"/>
                    </a:cubicBezTo>
                    <a:cubicBezTo>
                      <a:pt x="80553" y="264057"/>
                      <a:pt x="82670" y="266703"/>
                      <a:pt x="82670" y="266703"/>
                    </a:cubicBezTo>
                    <a:cubicBezTo>
                      <a:pt x="82670" y="254003"/>
                      <a:pt x="87962" y="187328"/>
                      <a:pt x="82670" y="158753"/>
                    </a:cubicBezTo>
                    <a:cubicBezTo>
                      <a:pt x="77378" y="130178"/>
                      <a:pt x="62562" y="118007"/>
                      <a:pt x="50920" y="95253"/>
                    </a:cubicBezTo>
                    <a:cubicBezTo>
                      <a:pt x="39278" y="72499"/>
                      <a:pt x="-2526" y="532"/>
                      <a:pt x="120" y="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9" name="フリーフォーム 1948">
                <a:extLst>
                  <a:ext uri="{FF2B5EF4-FFF2-40B4-BE49-F238E27FC236}">
                    <a16:creationId xmlns:a16="http://schemas.microsoft.com/office/drawing/2014/main" id="{B71B8371-09BF-52C1-FC5B-042C52365BFB}"/>
                  </a:ext>
                </a:extLst>
              </p:cNvPr>
              <p:cNvSpPr/>
              <p:nvPr/>
            </p:nvSpPr>
            <p:spPr>
              <a:xfrm>
                <a:off x="1400044" y="5107799"/>
                <a:ext cx="64825" cy="242982"/>
              </a:xfrm>
              <a:custGeom>
                <a:avLst/>
                <a:gdLst>
                  <a:gd name="connsiteX0" fmla="*/ 63631 w 64825"/>
                  <a:gd name="connsiteY0" fmla="*/ 776 h 242982"/>
                  <a:gd name="connsiteX1" fmla="*/ 9656 w 64825"/>
                  <a:gd name="connsiteY1" fmla="*/ 118251 h 242982"/>
                  <a:gd name="connsiteX2" fmla="*/ 3306 w 64825"/>
                  <a:gd name="connsiteY2" fmla="*/ 242076 h 242982"/>
                  <a:gd name="connsiteX3" fmla="*/ 3306 w 64825"/>
                  <a:gd name="connsiteY3" fmla="*/ 169051 h 242982"/>
                  <a:gd name="connsiteX4" fmla="*/ 44581 w 64825"/>
                  <a:gd name="connsiteY4" fmla="*/ 70626 h 242982"/>
                  <a:gd name="connsiteX5" fmla="*/ 63631 w 64825"/>
                  <a:gd name="connsiteY5" fmla="*/ 776 h 242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825" h="242982">
                    <a:moveTo>
                      <a:pt x="63631" y="776"/>
                    </a:moveTo>
                    <a:cubicBezTo>
                      <a:pt x="57810" y="8713"/>
                      <a:pt x="19710" y="78034"/>
                      <a:pt x="9656" y="118251"/>
                    </a:cubicBezTo>
                    <a:cubicBezTo>
                      <a:pt x="-398" y="158468"/>
                      <a:pt x="4364" y="233609"/>
                      <a:pt x="3306" y="242076"/>
                    </a:cubicBezTo>
                    <a:cubicBezTo>
                      <a:pt x="2248" y="250543"/>
                      <a:pt x="-3573" y="197626"/>
                      <a:pt x="3306" y="169051"/>
                    </a:cubicBezTo>
                    <a:cubicBezTo>
                      <a:pt x="10185" y="140476"/>
                      <a:pt x="36643" y="93380"/>
                      <a:pt x="44581" y="70626"/>
                    </a:cubicBezTo>
                    <a:cubicBezTo>
                      <a:pt x="52518" y="47872"/>
                      <a:pt x="69452" y="-7161"/>
                      <a:pt x="63631" y="77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0" name="フリーフォーム 1949">
                <a:extLst>
                  <a:ext uri="{FF2B5EF4-FFF2-40B4-BE49-F238E27FC236}">
                    <a16:creationId xmlns:a16="http://schemas.microsoft.com/office/drawing/2014/main" id="{25E428C3-2824-16D7-FFE5-C29B631E0763}"/>
                  </a:ext>
                </a:extLst>
              </p:cNvPr>
              <p:cNvSpPr/>
              <p:nvPr/>
            </p:nvSpPr>
            <p:spPr>
              <a:xfrm>
                <a:off x="1523858" y="5111533"/>
                <a:ext cx="76638" cy="265410"/>
              </a:xfrm>
              <a:custGeom>
                <a:avLst/>
                <a:gdLst>
                  <a:gd name="connsiteX0" fmla="*/ 142 w 76638"/>
                  <a:gd name="connsiteY0" fmla="*/ 217 h 265410"/>
                  <a:gd name="connsiteX1" fmla="*/ 57292 w 76638"/>
                  <a:gd name="connsiteY1" fmla="*/ 79592 h 265410"/>
                  <a:gd name="connsiteX2" fmla="*/ 57292 w 76638"/>
                  <a:gd name="connsiteY2" fmla="*/ 149442 h 265410"/>
                  <a:gd name="connsiteX3" fmla="*/ 60467 w 76638"/>
                  <a:gd name="connsiteY3" fmla="*/ 263742 h 265410"/>
                  <a:gd name="connsiteX4" fmla="*/ 60467 w 76638"/>
                  <a:gd name="connsiteY4" fmla="*/ 209767 h 265410"/>
                  <a:gd name="connsiteX5" fmla="*/ 76342 w 76638"/>
                  <a:gd name="connsiteY5" fmla="*/ 104992 h 265410"/>
                  <a:gd name="connsiteX6" fmla="*/ 142 w 76638"/>
                  <a:gd name="connsiteY6" fmla="*/ 217 h 265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638" h="265410">
                    <a:moveTo>
                      <a:pt x="142" y="217"/>
                    </a:moveTo>
                    <a:cubicBezTo>
                      <a:pt x="-3033" y="-4016"/>
                      <a:pt x="47767" y="54721"/>
                      <a:pt x="57292" y="79592"/>
                    </a:cubicBezTo>
                    <a:cubicBezTo>
                      <a:pt x="66817" y="104463"/>
                      <a:pt x="56763" y="118750"/>
                      <a:pt x="57292" y="149442"/>
                    </a:cubicBezTo>
                    <a:cubicBezTo>
                      <a:pt x="57821" y="180134"/>
                      <a:pt x="59938" y="253688"/>
                      <a:pt x="60467" y="263742"/>
                    </a:cubicBezTo>
                    <a:cubicBezTo>
                      <a:pt x="60996" y="273796"/>
                      <a:pt x="57821" y="236225"/>
                      <a:pt x="60467" y="209767"/>
                    </a:cubicBezTo>
                    <a:cubicBezTo>
                      <a:pt x="63113" y="183309"/>
                      <a:pt x="78988" y="136742"/>
                      <a:pt x="76342" y="104992"/>
                    </a:cubicBezTo>
                    <a:cubicBezTo>
                      <a:pt x="73696" y="73242"/>
                      <a:pt x="3317" y="4450"/>
                      <a:pt x="142" y="21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1" name="フリーフォーム 1950">
                <a:extLst>
                  <a:ext uri="{FF2B5EF4-FFF2-40B4-BE49-F238E27FC236}">
                    <a16:creationId xmlns:a16="http://schemas.microsoft.com/office/drawing/2014/main" id="{95765B75-FAA1-0DB5-E399-BE22DE66541D}"/>
                  </a:ext>
                </a:extLst>
              </p:cNvPr>
              <p:cNvSpPr/>
              <p:nvPr/>
            </p:nvSpPr>
            <p:spPr>
              <a:xfrm>
                <a:off x="1650758" y="5124358"/>
                <a:ext cx="102069" cy="244782"/>
              </a:xfrm>
              <a:custGeom>
                <a:avLst/>
                <a:gdLst>
                  <a:gd name="connsiteX0" fmla="*/ 101842 w 102069"/>
                  <a:gd name="connsiteY0" fmla="*/ 92 h 244782"/>
                  <a:gd name="connsiteX1" fmla="*/ 35167 w 102069"/>
                  <a:gd name="connsiteY1" fmla="*/ 85817 h 244782"/>
                  <a:gd name="connsiteX2" fmla="*/ 12942 w 102069"/>
                  <a:gd name="connsiteY2" fmla="*/ 142967 h 244782"/>
                  <a:gd name="connsiteX3" fmla="*/ 12942 w 102069"/>
                  <a:gd name="connsiteY3" fmla="*/ 95342 h 244782"/>
                  <a:gd name="connsiteX4" fmla="*/ 9767 w 102069"/>
                  <a:gd name="connsiteY4" fmla="*/ 244567 h 244782"/>
                  <a:gd name="connsiteX5" fmla="*/ 242 w 102069"/>
                  <a:gd name="connsiteY5" fmla="*/ 127092 h 244782"/>
                  <a:gd name="connsiteX6" fmla="*/ 9767 w 102069"/>
                  <a:gd name="connsiteY6" fmla="*/ 69942 h 244782"/>
                  <a:gd name="connsiteX7" fmla="*/ 101842 w 102069"/>
                  <a:gd name="connsiteY7" fmla="*/ 92 h 244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069" h="244782">
                    <a:moveTo>
                      <a:pt x="101842" y="92"/>
                    </a:moveTo>
                    <a:cubicBezTo>
                      <a:pt x="106075" y="2738"/>
                      <a:pt x="49984" y="62005"/>
                      <a:pt x="35167" y="85817"/>
                    </a:cubicBezTo>
                    <a:cubicBezTo>
                      <a:pt x="20350" y="109629"/>
                      <a:pt x="16646" y="141380"/>
                      <a:pt x="12942" y="142967"/>
                    </a:cubicBezTo>
                    <a:cubicBezTo>
                      <a:pt x="9238" y="144554"/>
                      <a:pt x="13471" y="78409"/>
                      <a:pt x="12942" y="95342"/>
                    </a:cubicBezTo>
                    <a:cubicBezTo>
                      <a:pt x="12413" y="112275"/>
                      <a:pt x="11884" y="239275"/>
                      <a:pt x="9767" y="244567"/>
                    </a:cubicBezTo>
                    <a:cubicBezTo>
                      <a:pt x="7650" y="249859"/>
                      <a:pt x="242" y="156196"/>
                      <a:pt x="242" y="127092"/>
                    </a:cubicBezTo>
                    <a:cubicBezTo>
                      <a:pt x="242" y="97988"/>
                      <a:pt x="-2404" y="87404"/>
                      <a:pt x="9767" y="69942"/>
                    </a:cubicBezTo>
                    <a:cubicBezTo>
                      <a:pt x="21938" y="52480"/>
                      <a:pt x="97609" y="-2554"/>
                      <a:pt x="101842" y="9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2" name="フリーフォーム 1951">
                <a:extLst>
                  <a:ext uri="{FF2B5EF4-FFF2-40B4-BE49-F238E27FC236}">
                    <a16:creationId xmlns:a16="http://schemas.microsoft.com/office/drawing/2014/main" id="{D06056BE-9461-975D-8C08-A05AAECF3FBC}"/>
                  </a:ext>
                </a:extLst>
              </p:cNvPr>
              <p:cNvSpPr/>
              <p:nvPr/>
            </p:nvSpPr>
            <p:spPr>
              <a:xfrm>
                <a:off x="1993897" y="5114740"/>
                <a:ext cx="86238" cy="270066"/>
              </a:xfrm>
              <a:custGeom>
                <a:avLst/>
                <a:gdLst>
                  <a:gd name="connsiteX0" fmla="*/ 3 w 86238"/>
                  <a:gd name="connsiteY0" fmla="*/ 185 h 270066"/>
                  <a:gd name="connsiteX1" fmla="*/ 66678 w 86238"/>
                  <a:gd name="connsiteY1" fmla="*/ 85910 h 270066"/>
                  <a:gd name="connsiteX2" fmla="*/ 79378 w 86238"/>
                  <a:gd name="connsiteY2" fmla="*/ 155760 h 270066"/>
                  <a:gd name="connsiteX3" fmla="*/ 82553 w 86238"/>
                  <a:gd name="connsiteY3" fmla="*/ 114485 h 270066"/>
                  <a:gd name="connsiteX4" fmla="*/ 79378 w 86238"/>
                  <a:gd name="connsiteY4" fmla="*/ 270060 h 270066"/>
                  <a:gd name="connsiteX5" fmla="*/ 85728 w 86238"/>
                  <a:gd name="connsiteY5" fmla="*/ 108135 h 270066"/>
                  <a:gd name="connsiteX6" fmla="*/ 63503 w 86238"/>
                  <a:gd name="connsiteY6" fmla="*/ 63685 h 270066"/>
                  <a:gd name="connsiteX7" fmla="*/ 3 w 86238"/>
                  <a:gd name="connsiteY7" fmla="*/ 185 h 270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6238" h="270066">
                    <a:moveTo>
                      <a:pt x="3" y="185"/>
                    </a:moveTo>
                    <a:cubicBezTo>
                      <a:pt x="532" y="3889"/>
                      <a:pt x="53449" y="59981"/>
                      <a:pt x="66678" y="85910"/>
                    </a:cubicBezTo>
                    <a:cubicBezTo>
                      <a:pt x="79907" y="111839"/>
                      <a:pt x="76732" y="150998"/>
                      <a:pt x="79378" y="155760"/>
                    </a:cubicBezTo>
                    <a:cubicBezTo>
                      <a:pt x="82024" y="160522"/>
                      <a:pt x="82553" y="95435"/>
                      <a:pt x="82553" y="114485"/>
                    </a:cubicBezTo>
                    <a:cubicBezTo>
                      <a:pt x="82553" y="133535"/>
                      <a:pt x="78849" y="271118"/>
                      <a:pt x="79378" y="270060"/>
                    </a:cubicBezTo>
                    <a:cubicBezTo>
                      <a:pt x="79907" y="269002"/>
                      <a:pt x="88374" y="142531"/>
                      <a:pt x="85728" y="108135"/>
                    </a:cubicBezTo>
                    <a:cubicBezTo>
                      <a:pt x="83082" y="73739"/>
                      <a:pt x="72499" y="77972"/>
                      <a:pt x="63503" y="63685"/>
                    </a:cubicBezTo>
                    <a:cubicBezTo>
                      <a:pt x="54507" y="49398"/>
                      <a:pt x="-526" y="-3519"/>
                      <a:pt x="3" y="18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3" name="フリーフォーム 1952">
                <a:extLst>
                  <a:ext uri="{FF2B5EF4-FFF2-40B4-BE49-F238E27FC236}">
                    <a16:creationId xmlns:a16="http://schemas.microsoft.com/office/drawing/2014/main" id="{13006D18-DADE-B473-670B-27EE2CAA388C}"/>
                  </a:ext>
                </a:extLst>
              </p:cNvPr>
              <p:cNvSpPr/>
              <p:nvPr/>
            </p:nvSpPr>
            <p:spPr>
              <a:xfrm>
                <a:off x="1987338" y="5156177"/>
                <a:ext cx="57929" cy="233327"/>
              </a:xfrm>
              <a:custGeom>
                <a:avLst/>
                <a:gdLst>
                  <a:gd name="connsiteX0" fmla="*/ 212 w 57929"/>
                  <a:gd name="connsiteY0" fmla="*/ 23 h 233327"/>
                  <a:gd name="connsiteX1" fmla="*/ 38312 w 57929"/>
                  <a:gd name="connsiteY1" fmla="*/ 73048 h 233327"/>
                  <a:gd name="connsiteX2" fmla="*/ 47837 w 57929"/>
                  <a:gd name="connsiteY2" fmla="*/ 231798 h 233327"/>
                  <a:gd name="connsiteX3" fmla="*/ 47837 w 57929"/>
                  <a:gd name="connsiteY3" fmla="*/ 149248 h 233327"/>
                  <a:gd name="connsiteX4" fmla="*/ 57362 w 57929"/>
                  <a:gd name="connsiteY4" fmla="*/ 79398 h 233327"/>
                  <a:gd name="connsiteX5" fmla="*/ 212 w 57929"/>
                  <a:gd name="connsiteY5" fmla="*/ 23 h 23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929" h="233327">
                    <a:moveTo>
                      <a:pt x="212" y="23"/>
                    </a:moveTo>
                    <a:cubicBezTo>
                      <a:pt x="-2963" y="-1035"/>
                      <a:pt x="30375" y="34419"/>
                      <a:pt x="38312" y="73048"/>
                    </a:cubicBezTo>
                    <a:cubicBezTo>
                      <a:pt x="46250" y="111677"/>
                      <a:pt x="46250" y="219098"/>
                      <a:pt x="47837" y="231798"/>
                    </a:cubicBezTo>
                    <a:cubicBezTo>
                      <a:pt x="49424" y="244498"/>
                      <a:pt x="46250" y="174648"/>
                      <a:pt x="47837" y="149248"/>
                    </a:cubicBezTo>
                    <a:cubicBezTo>
                      <a:pt x="49425" y="123848"/>
                      <a:pt x="60537" y="101623"/>
                      <a:pt x="57362" y="79398"/>
                    </a:cubicBezTo>
                    <a:cubicBezTo>
                      <a:pt x="54187" y="57173"/>
                      <a:pt x="3387" y="1081"/>
                      <a:pt x="212" y="2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4" name="フリーフォーム 1953">
                <a:extLst>
                  <a:ext uri="{FF2B5EF4-FFF2-40B4-BE49-F238E27FC236}">
                    <a16:creationId xmlns:a16="http://schemas.microsoft.com/office/drawing/2014/main" id="{A17F6E7D-0862-D3B6-30B4-83BD4E47548F}"/>
                  </a:ext>
                </a:extLst>
              </p:cNvPr>
              <p:cNvSpPr/>
              <p:nvPr/>
            </p:nvSpPr>
            <p:spPr>
              <a:xfrm>
                <a:off x="1939925" y="5448300"/>
                <a:ext cx="1702318" cy="73454"/>
              </a:xfrm>
              <a:custGeom>
                <a:avLst/>
                <a:gdLst>
                  <a:gd name="connsiteX0" fmla="*/ 0 w 1702318"/>
                  <a:gd name="connsiteY0" fmla="*/ 0 h 73454"/>
                  <a:gd name="connsiteX1" fmla="*/ 1073150 w 1702318"/>
                  <a:gd name="connsiteY1" fmla="*/ 47625 h 73454"/>
                  <a:gd name="connsiteX2" fmla="*/ 860425 w 1702318"/>
                  <a:gd name="connsiteY2" fmla="*/ 38100 h 73454"/>
                  <a:gd name="connsiteX3" fmla="*/ 1673225 w 1702318"/>
                  <a:gd name="connsiteY3" fmla="*/ 73025 h 73454"/>
                  <a:gd name="connsiteX4" fmla="*/ 1435100 w 1702318"/>
                  <a:gd name="connsiteY4" fmla="*/ 57150 h 73454"/>
                  <a:gd name="connsiteX5" fmla="*/ 609600 w 1702318"/>
                  <a:gd name="connsiteY5" fmla="*/ 50800 h 73454"/>
                  <a:gd name="connsiteX6" fmla="*/ 841375 w 1702318"/>
                  <a:gd name="connsiteY6" fmla="*/ 41275 h 73454"/>
                  <a:gd name="connsiteX7" fmla="*/ 139700 w 1702318"/>
                  <a:gd name="connsiteY7" fmla="*/ 6350 h 73454"/>
                  <a:gd name="connsiteX8" fmla="*/ 0 w 1702318"/>
                  <a:gd name="connsiteY8" fmla="*/ 0 h 73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02318" h="73454">
                    <a:moveTo>
                      <a:pt x="0" y="0"/>
                    </a:moveTo>
                    <a:lnTo>
                      <a:pt x="1073150" y="47625"/>
                    </a:lnTo>
                    <a:lnTo>
                      <a:pt x="860425" y="38100"/>
                    </a:lnTo>
                    <a:lnTo>
                      <a:pt x="1673225" y="73025"/>
                    </a:lnTo>
                    <a:cubicBezTo>
                      <a:pt x="1769004" y="76200"/>
                      <a:pt x="1612371" y="60854"/>
                      <a:pt x="1435100" y="57150"/>
                    </a:cubicBezTo>
                    <a:cubicBezTo>
                      <a:pt x="1257829" y="53446"/>
                      <a:pt x="708554" y="53446"/>
                      <a:pt x="609600" y="50800"/>
                    </a:cubicBezTo>
                    <a:cubicBezTo>
                      <a:pt x="510646" y="48154"/>
                      <a:pt x="919692" y="48683"/>
                      <a:pt x="841375" y="41275"/>
                    </a:cubicBezTo>
                    <a:cubicBezTo>
                      <a:pt x="763058" y="33867"/>
                      <a:pt x="278871" y="12171"/>
                      <a:pt x="139700" y="6350"/>
                    </a:cubicBezTo>
                    <a:cubicBezTo>
                      <a:pt x="529" y="529"/>
                      <a:pt x="3439" y="3439"/>
                      <a:pt x="0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5" name="フリーフォーム 1954">
                <a:extLst>
                  <a:ext uri="{FF2B5EF4-FFF2-40B4-BE49-F238E27FC236}">
                    <a16:creationId xmlns:a16="http://schemas.microsoft.com/office/drawing/2014/main" id="{1D8D83E3-F8EF-DF79-3BDD-5EC7F3D5225B}"/>
                  </a:ext>
                </a:extLst>
              </p:cNvPr>
              <p:cNvSpPr/>
              <p:nvPr/>
            </p:nvSpPr>
            <p:spPr>
              <a:xfrm>
                <a:off x="1949450" y="5444369"/>
                <a:ext cx="963962" cy="40507"/>
              </a:xfrm>
              <a:custGeom>
                <a:avLst/>
                <a:gdLst>
                  <a:gd name="connsiteX0" fmla="*/ 0 w 963962"/>
                  <a:gd name="connsiteY0" fmla="*/ 756 h 40507"/>
                  <a:gd name="connsiteX1" fmla="*/ 650875 w 963962"/>
                  <a:gd name="connsiteY1" fmla="*/ 13456 h 40507"/>
                  <a:gd name="connsiteX2" fmla="*/ 962025 w 963962"/>
                  <a:gd name="connsiteY2" fmla="*/ 13456 h 40507"/>
                  <a:gd name="connsiteX3" fmla="*/ 517525 w 963962"/>
                  <a:gd name="connsiteY3" fmla="*/ 10281 h 40507"/>
                  <a:gd name="connsiteX4" fmla="*/ 279400 w 963962"/>
                  <a:gd name="connsiteY4" fmla="*/ 35681 h 40507"/>
                  <a:gd name="connsiteX5" fmla="*/ 549275 w 963962"/>
                  <a:gd name="connsiteY5" fmla="*/ 38856 h 40507"/>
                  <a:gd name="connsiteX6" fmla="*/ 0 w 963962"/>
                  <a:gd name="connsiteY6" fmla="*/ 756 h 40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3962" h="40507">
                    <a:moveTo>
                      <a:pt x="0" y="756"/>
                    </a:moveTo>
                    <a:cubicBezTo>
                      <a:pt x="16933" y="-3477"/>
                      <a:pt x="490538" y="11339"/>
                      <a:pt x="650875" y="13456"/>
                    </a:cubicBezTo>
                    <a:cubicBezTo>
                      <a:pt x="811213" y="15573"/>
                      <a:pt x="984250" y="13985"/>
                      <a:pt x="962025" y="13456"/>
                    </a:cubicBezTo>
                    <a:cubicBezTo>
                      <a:pt x="939800" y="12927"/>
                      <a:pt x="631296" y="6577"/>
                      <a:pt x="517525" y="10281"/>
                    </a:cubicBezTo>
                    <a:cubicBezTo>
                      <a:pt x="403754" y="13985"/>
                      <a:pt x="274108" y="30919"/>
                      <a:pt x="279400" y="35681"/>
                    </a:cubicBezTo>
                    <a:cubicBezTo>
                      <a:pt x="284692" y="40444"/>
                      <a:pt x="597958" y="42031"/>
                      <a:pt x="549275" y="38856"/>
                    </a:cubicBezTo>
                    <a:lnTo>
                      <a:pt x="0" y="756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6" name="フリーフォーム 1955">
                <a:extLst>
                  <a:ext uri="{FF2B5EF4-FFF2-40B4-BE49-F238E27FC236}">
                    <a16:creationId xmlns:a16="http://schemas.microsoft.com/office/drawing/2014/main" id="{32776DCB-0757-6BCD-3587-45BAFBC36FF2}"/>
                  </a:ext>
                </a:extLst>
              </p:cNvPr>
              <p:cNvSpPr/>
              <p:nvPr/>
            </p:nvSpPr>
            <p:spPr>
              <a:xfrm>
                <a:off x="1268844" y="5078844"/>
                <a:ext cx="2468138" cy="145834"/>
              </a:xfrm>
              <a:custGeom>
                <a:avLst/>
                <a:gdLst>
                  <a:gd name="connsiteX0" fmla="*/ 29731 w 2468138"/>
                  <a:gd name="connsiteY0" fmla="*/ 4331 h 145834"/>
                  <a:gd name="connsiteX1" fmla="*/ 1083831 w 2468138"/>
                  <a:gd name="connsiteY1" fmla="*/ 83706 h 145834"/>
                  <a:gd name="connsiteX2" fmla="*/ 750456 w 2468138"/>
                  <a:gd name="connsiteY2" fmla="*/ 45606 h 145834"/>
                  <a:gd name="connsiteX3" fmla="*/ 1560081 w 2468138"/>
                  <a:gd name="connsiteY3" fmla="*/ 96406 h 145834"/>
                  <a:gd name="connsiteX4" fmla="*/ 2468131 w 2468138"/>
                  <a:gd name="connsiteY4" fmla="*/ 140856 h 145834"/>
                  <a:gd name="connsiteX5" fmla="*/ 1575956 w 2468138"/>
                  <a:gd name="connsiteY5" fmla="*/ 140856 h 145834"/>
                  <a:gd name="connsiteX6" fmla="*/ 1106056 w 2468138"/>
                  <a:gd name="connsiteY6" fmla="*/ 105931 h 145834"/>
                  <a:gd name="connsiteX7" fmla="*/ 1506106 w 2468138"/>
                  <a:gd name="connsiteY7" fmla="*/ 90056 h 145834"/>
                  <a:gd name="connsiteX8" fmla="*/ 566306 w 2468138"/>
                  <a:gd name="connsiteY8" fmla="*/ 39256 h 145834"/>
                  <a:gd name="connsiteX9" fmla="*/ 312306 w 2468138"/>
                  <a:gd name="connsiteY9" fmla="*/ 13856 h 145834"/>
                  <a:gd name="connsiteX10" fmla="*/ 29731 w 2468138"/>
                  <a:gd name="connsiteY10" fmla="*/ 4331 h 145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68138" h="145834">
                    <a:moveTo>
                      <a:pt x="29731" y="4331"/>
                    </a:moveTo>
                    <a:cubicBezTo>
                      <a:pt x="158318" y="15973"/>
                      <a:pt x="963710" y="76827"/>
                      <a:pt x="1083831" y="83706"/>
                    </a:cubicBezTo>
                    <a:cubicBezTo>
                      <a:pt x="1203952" y="90585"/>
                      <a:pt x="671081" y="43489"/>
                      <a:pt x="750456" y="45606"/>
                    </a:cubicBezTo>
                    <a:cubicBezTo>
                      <a:pt x="829831" y="47723"/>
                      <a:pt x="1560081" y="96406"/>
                      <a:pt x="1560081" y="96406"/>
                    </a:cubicBezTo>
                    <a:lnTo>
                      <a:pt x="2468131" y="140856"/>
                    </a:lnTo>
                    <a:cubicBezTo>
                      <a:pt x="2470777" y="148264"/>
                      <a:pt x="1802969" y="146677"/>
                      <a:pt x="1575956" y="140856"/>
                    </a:cubicBezTo>
                    <a:cubicBezTo>
                      <a:pt x="1348944" y="135035"/>
                      <a:pt x="1117698" y="114398"/>
                      <a:pt x="1106056" y="105931"/>
                    </a:cubicBezTo>
                    <a:cubicBezTo>
                      <a:pt x="1094414" y="97464"/>
                      <a:pt x="1596064" y="101168"/>
                      <a:pt x="1506106" y="90056"/>
                    </a:cubicBezTo>
                    <a:cubicBezTo>
                      <a:pt x="1416148" y="78944"/>
                      <a:pt x="765273" y="51956"/>
                      <a:pt x="566306" y="39256"/>
                    </a:cubicBezTo>
                    <a:cubicBezTo>
                      <a:pt x="367339" y="26556"/>
                      <a:pt x="398560" y="20206"/>
                      <a:pt x="312306" y="13856"/>
                    </a:cubicBezTo>
                    <a:cubicBezTo>
                      <a:pt x="226052" y="7506"/>
                      <a:pt x="-98856" y="-7311"/>
                      <a:pt x="29731" y="433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7" name="フリーフォーム 1956">
                <a:extLst>
                  <a:ext uri="{FF2B5EF4-FFF2-40B4-BE49-F238E27FC236}">
                    <a16:creationId xmlns:a16="http://schemas.microsoft.com/office/drawing/2014/main" id="{C53E0725-06A8-1720-FC90-DA8A2EDF4263}"/>
                  </a:ext>
                </a:extLst>
              </p:cNvPr>
              <p:cNvSpPr/>
              <p:nvPr/>
            </p:nvSpPr>
            <p:spPr>
              <a:xfrm>
                <a:off x="2342528" y="5111682"/>
                <a:ext cx="20137" cy="356877"/>
              </a:xfrm>
              <a:custGeom>
                <a:avLst/>
                <a:gdLst>
                  <a:gd name="connsiteX0" fmla="*/ 13322 w 20137"/>
                  <a:gd name="connsiteY0" fmla="*/ 68 h 356877"/>
                  <a:gd name="connsiteX1" fmla="*/ 622 w 20137"/>
                  <a:gd name="connsiteY1" fmla="*/ 203268 h 356877"/>
                  <a:gd name="connsiteX2" fmla="*/ 3797 w 20137"/>
                  <a:gd name="connsiteY2" fmla="*/ 355668 h 356877"/>
                  <a:gd name="connsiteX3" fmla="*/ 19672 w 20137"/>
                  <a:gd name="connsiteY3" fmla="*/ 120718 h 356877"/>
                  <a:gd name="connsiteX4" fmla="*/ 16497 w 20137"/>
                  <a:gd name="connsiteY4" fmla="*/ 225493 h 356877"/>
                  <a:gd name="connsiteX5" fmla="*/ 13322 w 20137"/>
                  <a:gd name="connsiteY5" fmla="*/ 68 h 356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137" h="356877">
                    <a:moveTo>
                      <a:pt x="13322" y="68"/>
                    </a:moveTo>
                    <a:cubicBezTo>
                      <a:pt x="10676" y="-3636"/>
                      <a:pt x="2209" y="144001"/>
                      <a:pt x="622" y="203268"/>
                    </a:cubicBezTo>
                    <a:cubicBezTo>
                      <a:pt x="-965" y="262535"/>
                      <a:pt x="622" y="369426"/>
                      <a:pt x="3797" y="355668"/>
                    </a:cubicBezTo>
                    <a:cubicBezTo>
                      <a:pt x="6972" y="341910"/>
                      <a:pt x="17555" y="142414"/>
                      <a:pt x="19672" y="120718"/>
                    </a:cubicBezTo>
                    <a:cubicBezTo>
                      <a:pt x="21789" y="99022"/>
                      <a:pt x="15968" y="243485"/>
                      <a:pt x="16497" y="225493"/>
                    </a:cubicBezTo>
                    <a:cubicBezTo>
                      <a:pt x="17026" y="207501"/>
                      <a:pt x="15968" y="3772"/>
                      <a:pt x="13322" y="6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8" name="フリーフォーム 1957">
                <a:extLst>
                  <a:ext uri="{FF2B5EF4-FFF2-40B4-BE49-F238E27FC236}">
                    <a16:creationId xmlns:a16="http://schemas.microsoft.com/office/drawing/2014/main" id="{A5FBF42F-C4F8-9B4C-681E-7BDDD9572CA2}"/>
                  </a:ext>
                </a:extLst>
              </p:cNvPr>
              <p:cNvSpPr/>
              <p:nvPr/>
            </p:nvSpPr>
            <p:spPr>
              <a:xfrm>
                <a:off x="2311172" y="5095313"/>
                <a:ext cx="26141" cy="340881"/>
              </a:xfrm>
              <a:custGeom>
                <a:avLst/>
                <a:gdLst>
                  <a:gd name="connsiteX0" fmla="*/ 9753 w 26141"/>
                  <a:gd name="connsiteY0" fmla="*/ 562 h 340881"/>
                  <a:gd name="connsiteX1" fmla="*/ 12928 w 26141"/>
                  <a:gd name="connsiteY1" fmla="*/ 197412 h 340881"/>
                  <a:gd name="connsiteX2" fmla="*/ 228 w 26141"/>
                  <a:gd name="connsiteY2" fmla="*/ 340287 h 340881"/>
                  <a:gd name="connsiteX3" fmla="*/ 25628 w 26141"/>
                  <a:gd name="connsiteY3" fmla="*/ 143437 h 340881"/>
                  <a:gd name="connsiteX4" fmla="*/ 9753 w 26141"/>
                  <a:gd name="connsiteY4" fmla="*/ 562 h 340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41" h="340881">
                    <a:moveTo>
                      <a:pt x="9753" y="562"/>
                    </a:moveTo>
                    <a:cubicBezTo>
                      <a:pt x="7636" y="9558"/>
                      <a:pt x="14515" y="140791"/>
                      <a:pt x="12928" y="197412"/>
                    </a:cubicBezTo>
                    <a:cubicBezTo>
                      <a:pt x="11341" y="254033"/>
                      <a:pt x="-1889" y="349283"/>
                      <a:pt x="228" y="340287"/>
                    </a:cubicBezTo>
                    <a:cubicBezTo>
                      <a:pt x="2345" y="331291"/>
                      <a:pt x="21924" y="194237"/>
                      <a:pt x="25628" y="143437"/>
                    </a:cubicBezTo>
                    <a:cubicBezTo>
                      <a:pt x="29332" y="92637"/>
                      <a:pt x="11870" y="-8434"/>
                      <a:pt x="9753" y="56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9" name="フリーフォーム 1958">
                <a:extLst>
                  <a:ext uri="{FF2B5EF4-FFF2-40B4-BE49-F238E27FC236}">
                    <a16:creationId xmlns:a16="http://schemas.microsoft.com/office/drawing/2014/main" id="{BE0EF5D9-B595-78E9-AAD7-92B45CE218D8}"/>
                  </a:ext>
                </a:extLst>
              </p:cNvPr>
              <p:cNvSpPr/>
              <p:nvPr/>
            </p:nvSpPr>
            <p:spPr>
              <a:xfrm>
                <a:off x="1904994" y="5371896"/>
                <a:ext cx="454203" cy="51712"/>
              </a:xfrm>
              <a:custGeom>
                <a:avLst/>
                <a:gdLst>
                  <a:gd name="connsiteX0" fmla="*/ 6 w 454203"/>
                  <a:gd name="connsiteY0" fmla="*/ 204 h 51712"/>
                  <a:gd name="connsiteX1" fmla="*/ 311156 w 454203"/>
                  <a:gd name="connsiteY1" fmla="*/ 31954 h 51712"/>
                  <a:gd name="connsiteX2" fmla="*/ 447681 w 454203"/>
                  <a:gd name="connsiteY2" fmla="*/ 44654 h 51712"/>
                  <a:gd name="connsiteX3" fmla="*/ 117481 w 454203"/>
                  <a:gd name="connsiteY3" fmla="*/ 44654 h 51712"/>
                  <a:gd name="connsiteX4" fmla="*/ 301631 w 454203"/>
                  <a:gd name="connsiteY4" fmla="*/ 51004 h 51712"/>
                  <a:gd name="connsiteX5" fmla="*/ 6 w 454203"/>
                  <a:gd name="connsiteY5" fmla="*/ 204 h 51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4203" h="51712">
                    <a:moveTo>
                      <a:pt x="6" y="204"/>
                    </a:moveTo>
                    <a:cubicBezTo>
                      <a:pt x="1593" y="-2971"/>
                      <a:pt x="311156" y="31954"/>
                      <a:pt x="311156" y="31954"/>
                    </a:cubicBezTo>
                    <a:cubicBezTo>
                      <a:pt x="385769" y="39362"/>
                      <a:pt x="479960" y="42537"/>
                      <a:pt x="447681" y="44654"/>
                    </a:cubicBezTo>
                    <a:cubicBezTo>
                      <a:pt x="415402" y="46771"/>
                      <a:pt x="141823" y="43596"/>
                      <a:pt x="117481" y="44654"/>
                    </a:cubicBezTo>
                    <a:cubicBezTo>
                      <a:pt x="93139" y="45712"/>
                      <a:pt x="316448" y="54179"/>
                      <a:pt x="301631" y="51004"/>
                    </a:cubicBezTo>
                    <a:cubicBezTo>
                      <a:pt x="286814" y="47829"/>
                      <a:pt x="-1581" y="3379"/>
                      <a:pt x="6" y="20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0" name="フリーフォーム 1959">
                <a:extLst>
                  <a:ext uri="{FF2B5EF4-FFF2-40B4-BE49-F238E27FC236}">
                    <a16:creationId xmlns:a16="http://schemas.microsoft.com/office/drawing/2014/main" id="{611A3B3B-6FF9-0571-FECA-57EB8667E7D8}"/>
                  </a:ext>
                </a:extLst>
              </p:cNvPr>
              <p:cNvSpPr/>
              <p:nvPr/>
            </p:nvSpPr>
            <p:spPr>
              <a:xfrm>
                <a:off x="1908046" y="5177942"/>
                <a:ext cx="404355" cy="256903"/>
              </a:xfrm>
              <a:custGeom>
                <a:avLst/>
                <a:gdLst>
                  <a:gd name="connsiteX0" fmla="*/ 73154 w 404355"/>
                  <a:gd name="connsiteY0" fmla="*/ 3658 h 256903"/>
                  <a:gd name="connsiteX1" fmla="*/ 368429 w 404355"/>
                  <a:gd name="connsiteY1" fmla="*/ 29058 h 256903"/>
                  <a:gd name="connsiteX2" fmla="*/ 374779 w 404355"/>
                  <a:gd name="connsiteY2" fmla="*/ 83033 h 256903"/>
                  <a:gd name="connsiteX3" fmla="*/ 381129 w 404355"/>
                  <a:gd name="connsiteY3" fmla="*/ 54458 h 256903"/>
                  <a:gd name="connsiteX4" fmla="*/ 403354 w 404355"/>
                  <a:gd name="connsiteY4" fmla="*/ 251308 h 256903"/>
                  <a:gd name="connsiteX5" fmla="*/ 400179 w 404355"/>
                  <a:gd name="connsiteY5" fmla="*/ 187808 h 256903"/>
                  <a:gd name="connsiteX6" fmla="*/ 397004 w 404355"/>
                  <a:gd name="connsiteY6" fmla="*/ 29058 h 256903"/>
                  <a:gd name="connsiteX7" fmla="*/ 362079 w 404355"/>
                  <a:gd name="connsiteY7" fmla="*/ 10008 h 256903"/>
                  <a:gd name="connsiteX8" fmla="*/ 19179 w 404355"/>
                  <a:gd name="connsiteY8" fmla="*/ 483 h 256903"/>
                  <a:gd name="connsiteX9" fmla="*/ 73154 w 404355"/>
                  <a:gd name="connsiteY9" fmla="*/ 3658 h 256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4355" h="256903">
                    <a:moveTo>
                      <a:pt x="73154" y="3658"/>
                    </a:moveTo>
                    <a:cubicBezTo>
                      <a:pt x="131362" y="8420"/>
                      <a:pt x="318158" y="15829"/>
                      <a:pt x="368429" y="29058"/>
                    </a:cubicBezTo>
                    <a:cubicBezTo>
                      <a:pt x="418700" y="42287"/>
                      <a:pt x="372662" y="78800"/>
                      <a:pt x="374779" y="83033"/>
                    </a:cubicBezTo>
                    <a:cubicBezTo>
                      <a:pt x="376896" y="87266"/>
                      <a:pt x="376367" y="26412"/>
                      <a:pt x="381129" y="54458"/>
                    </a:cubicBezTo>
                    <a:cubicBezTo>
                      <a:pt x="385891" y="82504"/>
                      <a:pt x="400179" y="229083"/>
                      <a:pt x="403354" y="251308"/>
                    </a:cubicBezTo>
                    <a:cubicBezTo>
                      <a:pt x="406529" y="273533"/>
                      <a:pt x="401237" y="224850"/>
                      <a:pt x="400179" y="187808"/>
                    </a:cubicBezTo>
                    <a:cubicBezTo>
                      <a:pt x="399121" y="150766"/>
                      <a:pt x="403354" y="58691"/>
                      <a:pt x="397004" y="29058"/>
                    </a:cubicBezTo>
                    <a:cubicBezTo>
                      <a:pt x="390654" y="-575"/>
                      <a:pt x="425050" y="14770"/>
                      <a:pt x="362079" y="10008"/>
                    </a:cubicBezTo>
                    <a:cubicBezTo>
                      <a:pt x="299108" y="5246"/>
                      <a:pt x="64158" y="1012"/>
                      <a:pt x="19179" y="483"/>
                    </a:cubicBezTo>
                    <a:cubicBezTo>
                      <a:pt x="-25800" y="-46"/>
                      <a:pt x="14946" y="-1104"/>
                      <a:pt x="73154" y="365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1" name="フリーフォーム 1960">
                <a:extLst>
                  <a:ext uri="{FF2B5EF4-FFF2-40B4-BE49-F238E27FC236}">
                    <a16:creationId xmlns:a16="http://schemas.microsoft.com/office/drawing/2014/main" id="{D980E649-9311-5FB1-C119-47B2A4193D11}"/>
                  </a:ext>
                </a:extLst>
              </p:cNvPr>
              <p:cNvSpPr/>
              <p:nvPr/>
            </p:nvSpPr>
            <p:spPr>
              <a:xfrm>
                <a:off x="2107422" y="5254583"/>
                <a:ext cx="42261" cy="149300"/>
              </a:xfrm>
              <a:custGeom>
                <a:avLst/>
                <a:gdLst>
                  <a:gd name="connsiteX0" fmla="*/ 42053 w 42261"/>
                  <a:gd name="connsiteY0" fmla="*/ 42 h 149300"/>
                  <a:gd name="connsiteX1" fmla="*/ 16653 w 42261"/>
                  <a:gd name="connsiteY1" fmla="*/ 66717 h 149300"/>
                  <a:gd name="connsiteX2" fmla="*/ 13478 w 42261"/>
                  <a:gd name="connsiteY2" fmla="*/ 149267 h 149300"/>
                  <a:gd name="connsiteX3" fmla="*/ 778 w 42261"/>
                  <a:gd name="connsiteY3" fmla="*/ 76242 h 149300"/>
                  <a:gd name="connsiteX4" fmla="*/ 42053 w 42261"/>
                  <a:gd name="connsiteY4" fmla="*/ 42 h 14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261" h="149300">
                    <a:moveTo>
                      <a:pt x="42053" y="42"/>
                    </a:moveTo>
                    <a:cubicBezTo>
                      <a:pt x="44699" y="-1546"/>
                      <a:pt x="21415" y="41846"/>
                      <a:pt x="16653" y="66717"/>
                    </a:cubicBezTo>
                    <a:cubicBezTo>
                      <a:pt x="11891" y="91588"/>
                      <a:pt x="16124" y="147680"/>
                      <a:pt x="13478" y="149267"/>
                    </a:cubicBezTo>
                    <a:cubicBezTo>
                      <a:pt x="10832" y="150855"/>
                      <a:pt x="-3455" y="95821"/>
                      <a:pt x="778" y="76242"/>
                    </a:cubicBezTo>
                    <a:cubicBezTo>
                      <a:pt x="5011" y="56663"/>
                      <a:pt x="39407" y="1630"/>
                      <a:pt x="42053" y="4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2" name="フリーフォーム 1961">
                <a:extLst>
                  <a:ext uri="{FF2B5EF4-FFF2-40B4-BE49-F238E27FC236}">
                    <a16:creationId xmlns:a16="http://schemas.microsoft.com/office/drawing/2014/main" id="{89BF3EB0-F480-743B-B8E6-FDF96EA70349}"/>
                  </a:ext>
                </a:extLst>
              </p:cNvPr>
              <p:cNvSpPr/>
              <p:nvPr/>
            </p:nvSpPr>
            <p:spPr>
              <a:xfrm>
                <a:off x="2120762" y="5238285"/>
                <a:ext cx="60265" cy="162390"/>
              </a:xfrm>
              <a:custGeom>
                <a:avLst/>
                <a:gdLst>
                  <a:gd name="connsiteX0" fmla="*/ 138 w 60265"/>
                  <a:gd name="connsiteY0" fmla="*/ 465 h 162390"/>
                  <a:gd name="connsiteX1" fmla="*/ 41413 w 60265"/>
                  <a:gd name="connsiteY1" fmla="*/ 102065 h 162390"/>
                  <a:gd name="connsiteX2" fmla="*/ 47763 w 60265"/>
                  <a:gd name="connsiteY2" fmla="*/ 67140 h 162390"/>
                  <a:gd name="connsiteX3" fmla="*/ 57288 w 60265"/>
                  <a:gd name="connsiteY3" fmla="*/ 162390 h 162390"/>
                  <a:gd name="connsiteX4" fmla="*/ 57288 w 60265"/>
                  <a:gd name="connsiteY4" fmla="*/ 67140 h 162390"/>
                  <a:gd name="connsiteX5" fmla="*/ 138 w 60265"/>
                  <a:gd name="connsiteY5" fmla="*/ 465 h 16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265" h="162390">
                    <a:moveTo>
                      <a:pt x="138" y="465"/>
                    </a:moveTo>
                    <a:cubicBezTo>
                      <a:pt x="-2508" y="6286"/>
                      <a:pt x="33476" y="90953"/>
                      <a:pt x="41413" y="102065"/>
                    </a:cubicBezTo>
                    <a:cubicBezTo>
                      <a:pt x="49351" y="113178"/>
                      <a:pt x="45117" y="57086"/>
                      <a:pt x="47763" y="67140"/>
                    </a:cubicBezTo>
                    <a:cubicBezTo>
                      <a:pt x="50409" y="77194"/>
                      <a:pt x="55701" y="162390"/>
                      <a:pt x="57288" y="162390"/>
                    </a:cubicBezTo>
                    <a:cubicBezTo>
                      <a:pt x="58875" y="162390"/>
                      <a:pt x="63109" y="89365"/>
                      <a:pt x="57288" y="67140"/>
                    </a:cubicBezTo>
                    <a:cubicBezTo>
                      <a:pt x="51467" y="44915"/>
                      <a:pt x="2784" y="-5356"/>
                      <a:pt x="138" y="46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3" name="フリーフォーム 1962">
                <a:extLst>
                  <a:ext uri="{FF2B5EF4-FFF2-40B4-BE49-F238E27FC236}">
                    <a16:creationId xmlns:a16="http://schemas.microsoft.com/office/drawing/2014/main" id="{293F9722-CD03-3331-F938-D6023FF509DD}"/>
                  </a:ext>
                </a:extLst>
              </p:cNvPr>
              <p:cNvSpPr/>
              <p:nvPr/>
            </p:nvSpPr>
            <p:spPr>
              <a:xfrm>
                <a:off x="2207006" y="5248182"/>
                <a:ext cx="56915" cy="155783"/>
              </a:xfrm>
              <a:custGeom>
                <a:avLst/>
                <a:gdLst>
                  <a:gd name="connsiteX0" fmla="*/ 56769 w 56915"/>
                  <a:gd name="connsiteY0" fmla="*/ 93 h 155783"/>
                  <a:gd name="connsiteX1" fmla="*/ 18669 w 56915"/>
                  <a:gd name="connsiteY1" fmla="*/ 88993 h 155783"/>
                  <a:gd name="connsiteX2" fmla="*/ 15494 w 56915"/>
                  <a:gd name="connsiteY2" fmla="*/ 155668 h 155783"/>
                  <a:gd name="connsiteX3" fmla="*/ 2794 w 56915"/>
                  <a:gd name="connsiteY3" fmla="*/ 73118 h 155783"/>
                  <a:gd name="connsiteX4" fmla="*/ 56769 w 56915"/>
                  <a:gd name="connsiteY4" fmla="*/ 93 h 155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915" h="155783">
                    <a:moveTo>
                      <a:pt x="56769" y="93"/>
                    </a:moveTo>
                    <a:cubicBezTo>
                      <a:pt x="59415" y="2739"/>
                      <a:pt x="25548" y="63064"/>
                      <a:pt x="18669" y="88993"/>
                    </a:cubicBezTo>
                    <a:cubicBezTo>
                      <a:pt x="11790" y="114922"/>
                      <a:pt x="18140" y="158314"/>
                      <a:pt x="15494" y="155668"/>
                    </a:cubicBezTo>
                    <a:cubicBezTo>
                      <a:pt x="12848" y="153022"/>
                      <a:pt x="-7260" y="94285"/>
                      <a:pt x="2794" y="73118"/>
                    </a:cubicBezTo>
                    <a:cubicBezTo>
                      <a:pt x="12848" y="51951"/>
                      <a:pt x="54123" y="-2553"/>
                      <a:pt x="56769" y="9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4" name="フリーフォーム 1963">
                <a:extLst>
                  <a:ext uri="{FF2B5EF4-FFF2-40B4-BE49-F238E27FC236}">
                    <a16:creationId xmlns:a16="http://schemas.microsoft.com/office/drawing/2014/main" id="{7E96AAB6-9C8D-5828-D96C-AB010106EC32}"/>
                  </a:ext>
                </a:extLst>
              </p:cNvPr>
              <p:cNvSpPr/>
              <p:nvPr/>
            </p:nvSpPr>
            <p:spPr>
              <a:xfrm>
                <a:off x="2235098" y="5245058"/>
                <a:ext cx="47964" cy="161996"/>
              </a:xfrm>
              <a:custGeom>
                <a:avLst/>
                <a:gdLst>
                  <a:gd name="connsiteX0" fmla="*/ 102 w 47964"/>
                  <a:gd name="connsiteY0" fmla="*/ 42 h 161996"/>
                  <a:gd name="connsiteX1" fmla="*/ 35027 w 47964"/>
                  <a:gd name="connsiteY1" fmla="*/ 73067 h 161996"/>
                  <a:gd name="connsiteX2" fmla="*/ 35027 w 47964"/>
                  <a:gd name="connsiteY2" fmla="*/ 161967 h 161996"/>
                  <a:gd name="connsiteX3" fmla="*/ 47727 w 47964"/>
                  <a:gd name="connsiteY3" fmla="*/ 63542 h 161996"/>
                  <a:gd name="connsiteX4" fmla="*/ 102 w 47964"/>
                  <a:gd name="connsiteY4" fmla="*/ 42 h 161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964" h="161996">
                    <a:moveTo>
                      <a:pt x="102" y="42"/>
                    </a:moveTo>
                    <a:cubicBezTo>
                      <a:pt x="-2015" y="1630"/>
                      <a:pt x="29206" y="46079"/>
                      <a:pt x="35027" y="73067"/>
                    </a:cubicBezTo>
                    <a:cubicBezTo>
                      <a:pt x="40848" y="100055"/>
                      <a:pt x="32910" y="163555"/>
                      <a:pt x="35027" y="161967"/>
                    </a:cubicBezTo>
                    <a:cubicBezTo>
                      <a:pt x="37144" y="160379"/>
                      <a:pt x="49844" y="85767"/>
                      <a:pt x="47727" y="63542"/>
                    </a:cubicBezTo>
                    <a:cubicBezTo>
                      <a:pt x="45610" y="41317"/>
                      <a:pt x="2219" y="-1546"/>
                      <a:pt x="102" y="4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5" name="フリーフォーム 1964">
                <a:extLst>
                  <a:ext uri="{FF2B5EF4-FFF2-40B4-BE49-F238E27FC236}">
                    <a16:creationId xmlns:a16="http://schemas.microsoft.com/office/drawing/2014/main" id="{24C600E5-ECFD-C596-0E35-436CD5977F5D}"/>
                  </a:ext>
                </a:extLst>
              </p:cNvPr>
              <p:cNvSpPr/>
              <p:nvPr/>
            </p:nvSpPr>
            <p:spPr>
              <a:xfrm>
                <a:off x="1939925" y="5495818"/>
                <a:ext cx="1644650" cy="47732"/>
              </a:xfrm>
              <a:custGeom>
                <a:avLst/>
                <a:gdLst>
                  <a:gd name="connsiteX0" fmla="*/ 0 w 1644650"/>
                  <a:gd name="connsiteY0" fmla="*/ 107 h 47732"/>
                  <a:gd name="connsiteX1" fmla="*/ 733425 w 1644650"/>
                  <a:gd name="connsiteY1" fmla="*/ 35032 h 47732"/>
                  <a:gd name="connsiteX2" fmla="*/ 1644650 w 1644650"/>
                  <a:gd name="connsiteY2" fmla="*/ 44557 h 47732"/>
                  <a:gd name="connsiteX3" fmla="*/ 1060450 w 1644650"/>
                  <a:gd name="connsiteY3" fmla="*/ 22332 h 47732"/>
                  <a:gd name="connsiteX4" fmla="*/ 708025 w 1644650"/>
                  <a:gd name="connsiteY4" fmla="*/ 25507 h 47732"/>
                  <a:gd name="connsiteX5" fmla="*/ 1016000 w 1644650"/>
                  <a:gd name="connsiteY5" fmla="*/ 41382 h 47732"/>
                  <a:gd name="connsiteX6" fmla="*/ 387350 w 1644650"/>
                  <a:gd name="connsiteY6" fmla="*/ 41382 h 47732"/>
                  <a:gd name="connsiteX7" fmla="*/ 704850 w 1644650"/>
                  <a:gd name="connsiteY7" fmla="*/ 47732 h 47732"/>
                  <a:gd name="connsiteX8" fmla="*/ 0 w 1644650"/>
                  <a:gd name="connsiteY8" fmla="*/ 107 h 47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44650" h="47732">
                    <a:moveTo>
                      <a:pt x="0" y="107"/>
                    </a:moveTo>
                    <a:cubicBezTo>
                      <a:pt x="4762" y="-2010"/>
                      <a:pt x="459317" y="27624"/>
                      <a:pt x="733425" y="35032"/>
                    </a:cubicBezTo>
                    <a:cubicBezTo>
                      <a:pt x="1007533" y="42440"/>
                      <a:pt x="1644650" y="44557"/>
                      <a:pt x="1644650" y="44557"/>
                    </a:cubicBezTo>
                    <a:lnTo>
                      <a:pt x="1060450" y="22332"/>
                    </a:lnTo>
                    <a:cubicBezTo>
                      <a:pt x="904346" y="19157"/>
                      <a:pt x="715433" y="22332"/>
                      <a:pt x="708025" y="25507"/>
                    </a:cubicBezTo>
                    <a:cubicBezTo>
                      <a:pt x="700617" y="28682"/>
                      <a:pt x="1069446" y="38736"/>
                      <a:pt x="1016000" y="41382"/>
                    </a:cubicBezTo>
                    <a:cubicBezTo>
                      <a:pt x="962554" y="44028"/>
                      <a:pt x="387350" y="41382"/>
                      <a:pt x="387350" y="41382"/>
                    </a:cubicBezTo>
                    <a:lnTo>
                      <a:pt x="704850" y="47732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6" name="フリーフォーム 1965">
                <a:extLst>
                  <a:ext uri="{FF2B5EF4-FFF2-40B4-BE49-F238E27FC236}">
                    <a16:creationId xmlns:a16="http://schemas.microsoft.com/office/drawing/2014/main" id="{44CB8C77-D2F9-B6F7-ACE0-C9DD5AD13CAD}"/>
                  </a:ext>
                </a:extLst>
              </p:cNvPr>
              <p:cNvSpPr/>
              <p:nvPr/>
            </p:nvSpPr>
            <p:spPr>
              <a:xfrm>
                <a:off x="2547693" y="5105016"/>
                <a:ext cx="81233" cy="381822"/>
              </a:xfrm>
              <a:custGeom>
                <a:avLst/>
                <a:gdLst>
                  <a:gd name="connsiteX0" fmla="*/ 24057 w 81233"/>
                  <a:gd name="connsiteY0" fmla="*/ 384 h 381822"/>
                  <a:gd name="connsiteX1" fmla="*/ 27232 w 81233"/>
                  <a:gd name="connsiteY1" fmla="*/ 317884 h 381822"/>
                  <a:gd name="connsiteX2" fmla="*/ 33582 w 81233"/>
                  <a:gd name="connsiteY2" fmla="*/ 257559 h 381822"/>
                  <a:gd name="connsiteX3" fmla="*/ 33582 w 81233"/>
                  <a:gd name="connsiteY3" fmla="*/ 362334 h 381822"/>
                  <a:gd name="connsiteX4" fmla="*/ 81207 w 81233"/>
                  <a:gd name="connsiteY4" fmla="*/ 340109 h 381822"/>
                  <a:gd name="connsiteX5" fmla="*/ 39932 w 81233"/>
                  <a:gd name="connsiteY5" fmla="*/ 375034 h 381822"/>
                  <a:gd name="connsiteX6" fmla="*/ 11357 w 81233"/>
                  <a:gd name="connsiteY6" fmla="*/ 181359 h 381822"/>
                  <a:gd name="connsiteX7" fmla="*/ 1832 w 81233"/>
                  <a:gd name="connsiteY7" fmla="*/ 352809 h 381822"/>
                  <a:gd name="connsiteX8" fmla="*/ 1832 w 81233"/>
                  <a:gd name="connsiteY8" fmla="*/ 254384 h 381822"/>
                  <a:gd name="connsiteX9" fmla="*/ 24057 w 81233"/>
                  <a:gd name="connsiteY9" fmla="*/ 384 h 381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233" h="381822">
                    <a:moveTo>
                      <a:pt x="24057" y="384"/>
                    </a:moveTo>
                    <a:cubicBezTo>
                      <a:pt x="28290" y="10967"/>
                      <a:pt x="25645" y="275022"/>
                      <a:pt x="27232" y="317884"/>
                    </a:cubicBezTo>
                    <a:cubicBezTo>
                      <a:pt x="28819" y="360746"/>
                      <a:pt x="32524" y="250151"/>
                      <a:pt x="33582" y="257559"/>
                    </a:cubicBezTo>
                    <a:cubicBezTo>
                      <a:pt x="34640" y="264967"/>
                      <a:pt x="25645" y="348576"/>
                      <a:pt x="33582" y="362334"/>
                    </a:cubicBezTo>
                    <a:cubicBezTo>
                      <a:pt x="41520" y="376092"/>
                      <a:pt x="80149" y="337992"/>
                      <a:pt x="81207" y="340109"/>
                    </a:cubicBezTo>
                    <a:cubicBezTo>
                      <a:pt x="82265" y="342226"/>
                      <a:pt x="51574" y="401492"/>
                      <a:pt x="39932" y="375034"/>
                    </a:cubicBezTo>
                    <a:cubicBezTo>
                      <a:pt x="28290" y="348576"/>
                      <a:pt x="17707" y="185063"/>
                      <a:pt x="11357" y="181359"/>
                    </a:cubicBezTo>
                    <a:cubicBezTo>
                      <a:pt x="5007" y="177655"/>
                      <a:pt x="3419" y="340638"/>
                      <a:pt x="1832" y="352809"/>
                    </a:cubicBezTo>
                    <a:cubicBezTo>
                      <a:pt x="245" y="364980"/>
                      <a:pt x="-1343" y="307830"/>
                      <a:pt x="1832" y="254384"/>
                    </a:cubicBezTo>
                    <a:cubicBezTo>
                      <a:pt x="5007" y="200938"/>
                      <a:pt x="19824" y="-10199"/>
                      <a:pt x="24057" y="38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7" name="フリーフォーム 1966">
                <a:extLst>
                  <a:ext uri="{FF2B5EF4-FFF2-40B4-BE49-F238E27FC236}">
                    <a16:creationId xmlns:a16="http://schemas.microsoft.com/office/drawing/2014/main" id="{A67E33E3-FE68-7AC5-AC7D-CDEE97E83BC1}"/>
                  </a:ext>
                </a:extLst>
              </p:cNvPr>
              <p:cNvSpPr/>
              <p:nvPr/>
            </p:nvSpPr>
            <p:spPr>
              <a:xfrm>
                <a:off x="2804716" y="5170380"/>
                <a:ext cx="135823" cy="287233"/>
              </a:xfrm>
              <a:custGeom>
                <a:avLst/>
                <a:gdLst>
                  <a:gd name="connsiteX0" fmla="*/ 135334 w 135823"/>
                  <a:gd name="connsiteY0" fmla="*/ 1695 h 287233"/>
                  <a:gd name="connsiteX1" fmla="*/ 49609 w 135823"/>
                  <a:gd name="connsiteY1" fmla="*/ 112820 h 287233"/>
                  <a:gd name="connsiteX2" fmla="*/ 49609 w 135823"/>
                  <a:gd name="connsiteY2" fmla="*/ 277920 h 287233"/>
                  <a:gd name="connsiteX3" fmla="*/ 43259 w 135823"/>
                  <a:gd name="connsiteY3" fmla="*/ 252520 h 287233"/>
                  <a:gd name="connsiteX4" fmla="*/ 17859 w 135823"/>
                  <a:gd name="connsiteY4" fmla="*/ 135045 h 287233"/>
                  <a:gd name="connsiteX5" fmla="*/ 5159 w 135823"/>
                  <a:gd name="connsiteY5" fmla="*/ 198545 h 287233"/>
                  <a:gd name="connsiteX6" fmla="*/ 135334 w 135823"/>
                  <a:gd name="connsiteY6" fmla="*/ 1695 h 28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5823" h="287233">
                    <a:moveTo>
                      <a:pt x="135334" y="1695"/>
                    </a:moveTo>
                    <a:cubicBezTo>
                      <a:pt x="142742" y="-12592"/>
                      <a:pt x="63896" y="66783"/>
                      <a:pt x="49609" y="112820"/>
                    </a:cubicBezTo>
                    <a:cubicBezTo>
                      <a:pt x="35322" y="158857"/>
                      <a:pt x="50667" y="254637"/>
                      <a:pt x="49609" y="277920"/>
                    </a:cubicBezTo>
                    <a:cubicBezTo>
                      <a:pt x="48551" y="301203"/>
                      <a:pt x="48551" y="276333"/>
                      <a:pt x="43259" y="252520"/>
                    </a:cubicBezTo>
                    <a:cubicBezTo>
                      <a:pt x="37967" y="228707"/>
                      <a:pt x="24209" y="144041"/>
                      <a:pt x="17859" y="135045"/>
                    </a:cubicBezTo>
                    <a:cubicBezTo>
                      <a:pt x="11509" y="126049"/>
                      <a:pt x="-9658" y="214949"/>
                      <a:pt x="5159" y="198545"/>
                    </a:cubicBezTo>
                    <a:cubicBezTo>
                      <a:pt x="19976" y="182141"/>
                      <a:pt x="127926" y="15982"/>
                      <a:pt x="135334" y="169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8" name="フリーフォーム 1967">
                <a:extLst>
                  <a:ext uri="{FF2B5EF4-FFF2-40B4-BE49-F238E27FC236}">
                    <a16:creationId xmlns:a16="http://schemas.microsoft.com/office/drawing/2014/main" id="{F4D8EABB-990C-5D8E-4A64-27D62292979F}"/>
                  </a:ext>
                </a:extLst>
              </p:cNvPr>
              <p:cNvSpPr/>
              <p:nvPr/>
            </p:nvSpPr>
            <p:spPr>
              <a:xfrm>
                <a:off x="2927348" y="5184577"/>
                <a:ext cx="231927" cy="280858"/>
              </a:xfrm>
              <a:custGeom>
                <a:avLst/>
                <a:gdLst>
                  <a:gd name="connsiteX0" fmla="*/ 231777 w 231927"/>
                  <a:gd name="connsiteY0" fmla="*/ 6548 h 280858"/>
                  <a:gd name="connsiteX1" fmla="*/ 133352 w 231927"/>
                  <a:gd name="connsiteY1" fmla="*/ 114498 h 280858"/>
                  <a:gd name="connsiteX2" fmla="*/ 133352 w 231927"/>
                  <a:gd name="connsiteY2" fmla="*/ 279598 h 280858"/>
                  <a:gd name="connsiteX3" fmla="*/ 120652 w 231927"/>
                  <a:gd name="connsiteY3" fmla="*/ 187523 h 280858"/>
                  <a:gd name="connsiteX4" fmla="*/ 111127 w 231927"/>
                  <a:gd name="connsiteY4" fmla="*/ 130373 h 280858"/>
                  <a:gd name="connsiteX5" fmla="*/ 2 w 231927"/>
                  <a:gd name="connsiteY5" fmla="*/ 198 h 280858"/>
                  <a:gd name="connsiteX6" fmla="*/ 107952 w 231927"/>
                  <a:gd name="connsiteY6" fmla="*/ 98623 h 280858"/>
                  <a:gd name="connsiteX7" fmla="*/ 231777 w 231927"/>
                  <a:gd name="connsiteY7" fmla="*/ 6548 h 280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1927" h="280858">
                    <a:moveTo>
                      <a:pt x="231777" y="6548"/>
                    </a:moveTo>
                    <a:cubicBezTo>
                      <a:pt x="236010" y="9194"/>
                      <a:pt x="149756" y="68990"/>
                      <a:pt x="133352" y="114498"/>
                    </a:cubicBezTo>
                    <a:cubicBezTo>
                      <a:pt x="116948" y="160006"/>
                      <a:pt x="135469" y="267427"/>
                      <a:pt x="133352" y="279598"/>
                    </a:cubicBezTo>
                    <a:cubicBezTo>
                      <a:pt x="131235" y="291769"/>
                      <a:pt x="124356" y="212394"/>
                      <a:pt x="120652" y="187523"/>
                    </a:cubicBezTo>
                    <a:cubicBezTo>
                      <a:pt x="116948" y="162652"/>
                      <a:pt x="131235" y="161594"/>
                      <a:pt x="111127" y="130373"/>
                    </a:cubicBezTo>
                    <a:cubicBezTo>
                      <a:pt x="91019" y="99152"/>
                      <a:pt x="531" y="5490"/>
                      <a:pt x="2" y="198"/>
                    </a:cubicBezTo>
                    <a:cubicBezTo>
                      <a:pt x="-527" y="-5094"/>
                      <a:pt x="75673" y="97036"/>
                      <a:pt x="107952" y="98623"/>
                    </a:cubicBezTo>
                    <a:cubicBezTo>
                      <a:pt x="140231" y="100210"/>
                      <a:pt x="227544" y="3902"/>
                      <a:pt x="231777" y="654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9" name="フリーフォーム 1968">
                <a:extLst>
                  <a:ext uri="{FF2B5EF4-FFF2-40B4-BE49-F238E27FC236}">
                    <a16:creationId xmlns:a16="http://schemas.microsoft.com/office/drawing/2014/main" id="{0B9BD6B9-3C2A-7E15-088C-607744138864}"/>
                  </a:ext>
                </a:extLst>
              </p:cNvPr>
              <p:cNvSpPr/>
              <p:nvPr/>
            </p:nvSpPr>
            <p:spPr>
              <a:xfrm>
                <a:off x="3216174" y="5200648"/>
                <a:ext cx="114441" cy="260873"/>
              </a:xfrm>
              <a:custGeom>
                <a:avLst/>
                <a:gdLst>
                  <a:gd name="connsiteX0" fmla="*/ 101 w 114441"/>
                  <a:gd name="connsiteY0" fmla="*/ 2 h 260873"/>
                  <a:gd name="connsiteX1" fmla="*/ 38201 w 114441"/>
                  <a:gd name="connsiteY1" fmla="*/ 120652 h 260873"/>
                  <a:gd name="connsiteX2" fmla="*/ 50901 w 114441"/>
                  <a:gd name="connsiteY2" fmla="*/ 260352 h 260873"/>
                  <a:gd name="connsiteX3" fmla="*/ 50901 w 114441"/>
                  <a:gd name="connsiteY3" fmla="*/ 171452 h 260873"/>
                  <a:gd name="connsiteX4" fmla="*/ 50901 w 114441"/>
                  <a:gd name="connsiteY4" fmla="*/ 117477 h 260873"/>
                  <a:gd name="connsiteX5" fmla="*/ 114401 w 114441"/>
                  <a:gd name="connsiteY5" fmla="*/ 28577 h 260873"/>
                  <a:gd name="connsiteX6" fmla="*/ 60426 w 114441"/>
                  <a:gd name="connsiteY6" fmla="*/ 114302 h 260873"/>
                  <a:gd name="connsiteX7" fmla="*/ 50901 w 114441"/>
                  <a:gd name="connsiteY7" fmla="*/ 117477 h 260873"/>
                  <a:gd name="connsiteX8" fmla="*/ 101 w 114441"/>
                  <a:gd name="connsiteY8" fmla="*/ 2 h 260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441" h="260873">
                    <a:moveTo>
                      <a:pt x="101" y="2"/>
                    </a:moveTo>
                    <a:cubicBezTo>
                      <a:pt x="-2016" y="531"/>
                      <a:pt x="29734" y="77260"/>
                      <a:pt x="38201" y="120652"/>
                    </a:cubicBezTo>
                    <a:cubicBezTo>
                      <a:pt x="46668" y="164044"/>
                      <a:pt x="48784" y="251885"/>
                      <a:pt x="50901" y="260352"/>
                    </a:cubicBezTo>
                    <a:cubicBezTo>
                      <a:pt x="53018" y="268819"/>
                      <a:pt x="50901" y="171452"/>
                      <a:pt x="50901" y="171452"/>
                    </a:cubicBezTo>
                    <a:cubicBezTo>
                      <a:pt x="50901" y="147640"/>
                      <a:pt x="40318" y="141289"/>
                      <a:pt x="50901" y="117477"/>
                    </a:cubicBezTo>
                    <a:cubicBezTo>
                      <a:pt x="61484" y="93665"/>
                      <a:pt x="112814" y="29106"/>
                      <a:pt x="114401" y="28577"/>
                    </a:cubicBezTo>
                    <a:cubicBezTo>
                      <a:pt x="115988" y="28048"/>
                      <a:pt x="71009" y="99485"/>
                      <a:pt x="60426" y="114302"/>
                    </a:cubicBezTo>
                    <a:cubicBezTo>
                      <a:pt x="49843" y="129119"/>
                      <a:pt x="56722" y="131764"/>
                      <a:pt x="50901" y="117477"/>
                    </a:cubicBezTo>
                    <a:cubicBezTo>
                      <a:pt x="45080" y="103190"/>
                      <a:pt x="2218" y="-527"/>
                      <a:pt x="101" y="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0" name="フリーフォーム 1969">
                <a:extLst>
                  <a:ext uri="{FF2B5EF4-FFF2-40B4-BE49-F238E27FC236}">
                    <a16:creationId xmlns:a16="http://schemas.microsoft.com/office/drawing/2014/main" id="{2C670957-3906-C355-B349-931398D330C6}"/>
                  </a:ext>
                </a:extLst>
              </p:cNvPr>
              <p:cNvSpPr/>
              <p:nvPr/>
            </p:nvSpPr>
            <p:spPr>
              <a:xfrm>
                <a:off x="3213100" y="5216525"/>
                <a:ext cx="548581" cy="184207"/>
              </a:xfrm>
              <a:custGeom>
                <a:avLst/>
                <a:gdLst>
                  <a:gd name="connsiteX0" fmla="*/ 0 w 548581"/>
                  <a:gd name="connsiteY0" fmla="*/ 0 h 184207"/>
                  <a:gd name="connsiteX1" fmla="*/ 514350 w 548581"/>
                  <a:gd name="connsiteY1" fmla="*/ 22225 h 184207"/>
                  <a:gd name="connsiteX2" fmla="*/ 501650 w 548581"/>
                  <a:gd name="connsiteY2" fmla="*/ 69850 h 184207"/>
                  <a:gd name="connsiteX3" fmla="*/ 511175 w 548581"/>
                  <a:gd name="connsiteY3" fmla="*/ 184150 h 184207"/>
                  <a:gd name="connsiteX4" fmla="*/ 504825 w 548581"/>
                  <a:gd name="connsiteY4" fmla="*/ 53975 h 184207"/>
                  <a:gd name="connsiteX5" fmla="*/ 482600 w 548581"/>
                  <a:gd name="connsiteY5" fmla="*/ 6350 h 184207"/>
                  <a:gd name="connsiteX6" fmla="*/ 463550 w 548581"/>
                  <a:gd name="connsiteY6" fmla="*/ 31750 h 184207"/>
                  <a:gd name="connsiteX7" fmla="*/ 466725 w 548581"/>
                  <a:gd name="connsiteY7" fmla="*/ 47625 h 184207"/>
                  <a:gd name="connsiteX8" fmla="*/ 190500 w 548581"/>
                  <a:gd name="connsiteY8" fmla="*/ 53975 h 184207"/>
                  <a:gd name="connsiteX9" fmla="*/ 406400 w 548581"/>
                  <a:gd name="connsiteY9" fmla="*/ 47625 h 184207"/>
                  <a:gd name="connsiteX10" fmla="*/ 266700 w 548581"/>
                  <a:gd name="connsiteY10" fmla="*/ 12700 h 184207"/>
                  <a:gd name="connsiteX11" fmla="*/ 425450 w 548581"/>
                  <a:gd name="connsiteY11" fmla="*/ 12700 h 184207"/>
                  <a:gd name="connsiteX12" fmla="*/ 0 w 548581"/>
                  <a:gd name="connsiteY12" fmla="*/ 0 h 184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8581" h="184207">
                    <a:moveTo>
                      <a:pt x="0" y="0"/>
                    </a:moveTo>
                    <a:cubicBezTo>
                      <a:pt x="14817" y="1587"/>
                      <a:pt x="430742" y="10583"/>
                      <a:pt x="514350" y="22225"/>
                    </a:cubicBezTo>
                    <a:cubicBezTo>
                      <a:pt x="597958" y="33867"/>
                      <a:pt x="502179" y="42863"/>
                      <a:pt x="501650" y="69850"/>
                    </a:cubicBezTo>
                    <a:cubicBezTo>
                      <a:pt x="501121" y="96837"/>
                      <a:pt x="510646" y="186796"/>
                      <a:pt x="511175" y="184150"/>
                    </a:cubicBezTo>
                    <a:cubicBezTo>
                      <a:pt x="511704" y="181504"/>
                      <a:pt x="509587" y="83608"/>
                      <a:pt x="504825" y="53975"/>
                    </a:cubicBezTo>
                    <a:cubicBezTo>
                      <a:pt x="500063" y="24342"/>
                      <a:pt x="489479" y="10054"/>
                      <a:pt x="482600" y="6350"/>
                    </a:cubicBezTo>
                    <a:cubicBezTo>
                      <a:pt x="475721" y="2646"/>
                      <a:pt x="466196" y="24871"/>
                      <a:pt x="463550" y="31750"/>
                    </a:cubicBezTo>
                    <a:cubicBezTo>
                      <a:pt x="460904" y="38629"/>
                      <a:pt x="512233" y="43921"/>
                      <a:pt x="466725" y="47625"/>
                    </a:cubicBezTo>
                    <a:cubicBezTo>
                      <a:pt x="421217" y="51329"/>
                      <a:pt x="200554" y="53975"/>
                      <a:pt x="190500" y="53975"/>
                    </a:cubicBezTo>
                    <a:cubicBezTo>
                      <a:pt x="180446" y="53975"/>
                      <a:pt x="393700" y="54504"/>
                      <a:pt x="406400" y="47625"/>
                    </a:cubicBezTo>
                    <a:cubicBezTo>
                      <a:pt x="419100" y="40746"/>
                      <a:pt x="263525" y="18521"/>
                      <a:pt x="266700" y="12700"/>
                    </a:cubicBezTo>
                    <a:cubicBezTo>
                      <a:pt x="269875" y="6879"/>
                      <a:pt x="462492" y="13758"/>
                      <a:pt x="425450" y="127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1" name="フリーフォーム 1970">
                <a:extLst>
                  <a:ext uri="{FF2B5EF4-FFF2-40B4-BE49-F238E27FC236}">
                    <a16:creationId xmlns:a16="http://schemas.microsoft.com/office/drawing/2014/main" id="{DD3153F3-CEDD-F0C8-4637-A4612BCBB30B}"/>
                  </a:ext>
                </a:extLst>
              </p:cNvPr>
              <p:cNvSpPr/>
              <p:nvPr/>
            </p:nvSpPr>
            <p:spPr>
              <a:xfrm>
                <a:off x="3381375" y="5191125"/>
                <a:ext cx="88900" cy="301662"/>
              </a:xfrm>
              <a:custGeom>
                <a:avLst/>
                <a:gdLst>
                  <a:gd name="connsiteX0" fmla="*/ 0 w 88900"/>
                  <a:gd name="connsiteY0" fmla="*/ 0 h 301662"/>
                  <a:gd name="connsiteX1" fmla="*/ 69850 w 88900"/>
                  <a:gd name="connsiteY1" fmla="*/ 111125 h 301662"/>
                  <a:gd name="connsiteX2" fmla="*/ 73025 w 88900"/>
                  <a:gd name="connsiteY2" fmla="*/ 193675 h 301662"/>
                  <a:gd name="connsiteX3" fmla="*/ 73025 w 88900"/>
                  <a:gd name="connsiteY3" fmla="*/ 114300 h 301662"/>
                  <a:gd name="connsiteX4" fmla="*/ 76200 w 88900"/>
                  <a:gd name="connsiteY4" fmla="*/ 301625 h 301662"/>
                  <a:gd name="connsiteX5" fmla="*/ 88900 w 88900"/>
                  <a:gd name="connsiteY5" fmla="*/ 127000 h 301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900" h="301662">
                    <a:moveTo>
                      <a:pt x="0" y="0"/>
                    </a:moveTo>
                    <a:cubicBezTo>
                      <a:pt x="28839" y="39423"/>
                      <a:pt x="57679" y="78846"/>
                      <a:pt x="69850" y="111125"/>
                    </a:cubicBezTo>
                    <a:cubicBezTo>
                      <a:pt x="82021" y="143404"/>
                      <a:pt x="72496" y="193146"/>
                      <a:pt x="73025" y="193675"/>
                    </a:cubicBezTo>
                    <a:cubicBezTo>
                      <a:pt x="73554" y="194204"/>
                      <a:pt x="72496" y="96308"/>
                      <a:pt x="73025" y="114300"/>
                    </a:cubicBezTo>
                    <a:cubicBezTo>
                      <a:pt x="73554" y="132292"/>
                      <a:pt x="73554" y="299508"/>
                      <a:pt x="76200" y="301625"/>
                    </a:cubicBezTo>
                    <a:cubicBezTo>
                      <a:pt x="78846" y="303742"/>
                      <a:pt x="83873" y="215371"/>
                      <a:pt x="88900" y="127000"/>
                    </a:cubicBezTo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2" name="フリーフォーム 1971">
                <a:extLst>
                  <a:ext uri="{FF2B5EF4-FFF2-40B4-BE49-F238E27FC236}">
                    <a16:creationId xmlns:a16="http://schemas.microsoft.com/office/drawing/2014/main" id="{9140D15C-FE07-5E0B-ECF1-46FB762351CF}"/>
                  </a:ext>
                </a:extLst>
              </p:cNvPr>
              <p:cNvSpPr/>
              <p:nvPr/>
            </p:nvSpPr>
            <p:spPr>
              <a:xfrm>
                <a:off x="3390898" y="5177966"/>
                <a:ext cx="95080" cy="298966"/>
              </a:xfrm>
              <a:custGeom>
                <a:avLst/>
                <a:gdLst>
                  <a:gd name="connsiteX0" fmla="*/ 2 w 95080"/>
                  <a:gd name="connsiteY0" fmla="*/ 459 h 298966"/>
                  <a:gd name="connsiteX1" fmla="*/ 92077 w 95080"/>
                  <a:gd name="connsiteY1" fmla="*/ 181434 h 298966"/>
                  <a:gd name="connsiteX2" fmla="*/ 73027 w 95080"/>
                  <a:gd name="connsiteY2" fmla="*/ 152859 h 298966"/>
                  <a:gd name="connsiteX3" fmla="*/ 76202 w 95080"/>
                  <a:gd name="connsiteY3" fmla="*/ 298909 h 298966"/>
                  <a:gd name="connsiteX4" fmla="*/ 88902 w 95080"/>
                  <a:gd name="connsiteY4" fmla="*/ 133809 h 298966"/>
                  <a:gd name="connsiteX5" fmla="*/ 2 w 95080"/>
                  <a:gd name="connsiteY5" fmla="*/ 459 h 298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080" h="298966">
                    <a:moveTo>
                      <a:pt x="2" y="459"/>
                    </a:moveTo>
                    <a:cubicBezTo>
                      <a:pt x="531" y="8397"/>
                      <a:pt x="79906" y="156034"/>
                      <a:pt x="92077" y="181434"/>
                    </a:cubicBezTo>
                    <a:cubicBezTo>
                      <a:pt x="104248" y="206834"/>
                      <a:pt x="75673" y="133280"/>
                      <a:pt x="73027" y="152859"/>
                    </a:cubicBezTo>
                    <a:cubicBezTo>
                      <a:pt x="70381" y="172438"/>
                      <a:pt x="73556" y="302084"/>
                      <a:pt x="76202" y="298909"/>
                    </a:cubicBezTo>
                    <a:cubicBezTo>
                      <a:pt x="78848" y="295734"/>
                      <a:pt x="98427" y="178259"/>
                      <a:pt x="88902" y="133809"/>
                    </a:cubicBezTo>
                    <a:cubicBezTo>
                      <a:pt x="79377" y="89359"/>
                      <a:pt x="-527" y="-7479"/>
                      <a:pt x="2" y="45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3" name="フリーフォーム 1972">
                <a:extLst>
                  <a:ext uri="{FF2B5EF4-FFF2-40B4-BE49-F238E27FC236}">
                    <a16:creationId xmlns:a16="http://schemas.microsoft.com/office/drawing/2014/main" id="{3EFDB758-190A-45EC-DC5D-0A70B058B873}"/>
                  </a:ext>
                </a:extLst>
              </p:cNvPr>
              <p:cNvSpPr/>
              <p:nvPr/>
            </p:nvSpPr>
            <p:spPr>
              <a:xfrm>
                <a:off x="2536825" y="5445055"/>
                <a:ext cx="1146836" cy="35980"/>
              </a:xfrm>
              <a:custGeom>
                <a:avLst/>
                <a:gdLst>
                  <a:gd name="connsiteX0" fmla="*/ 0 w 1146836"/>
                  <a:gd name="connsiteY0" fmla="*/ 6420 h 35980"/>
                  <a:gd name="connsiteX1" fmla="*/ 720725 w 1146836"/>
                  <a:gd name="connsiteY1" fmla="*/ 25470 h 35980"/>
                  <a:gd name="connsiteX2" fmla="*/ 425450 w 1146836"/>
                  <a:gd name="connsiteY2" fmla="*/ 70 h 35980"/>
                  <a:gd name="connsiteX3" fmla="*/ 1146175 w 1146836"/>
                  <a:gd name="connsiteY3" fmla="*/ 34995 h 35980"/>
                  <a:gd name="connsiteX4" fmla="*/ 549275 w 1146836"/>
                  <a:gd name="connsiteY4" fmla="*/ 25470 h 35980"/>
                  <a:gd name="connsiteX5" fmla="*/ 247650 w 1146836"/>
                  <a:gd name="connsiteY5" fmla="*/ 15945 h 35980"/>
                  <a:gd name="connsiteX6" fmla="*/ 736600 w 1146836"/>
                  <a:gd name="connsiteY6" fmla="*/ 34995 h 35980"/>
                  <a:gd name="connsiteX7" fmla="*/ 0 w 1146836"/>
                  <a:gd name="connsiteY7" fmla="*/ 6420 h 35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6836" h="35980">
                    <a:moveTo>
                      <a:pt x="0" y="6420"/>
                    </a:moveTo>
                    <a:lnTo>
                      <a:pt x="720725" y="25470"/>
                    </a:lnTo>
                    <a:cubicBezTo>
                      <a:pt x="791633" y="24412"/>
                      <a:pt x="354542" y="-1518"/>
                      <a:pt x="425450" y="70"/>
                    </a:cubicBezTo>
                    <a:cubicBezTo>
                      <a:pt x="496358" y="1657"/>
                      <a:pt x="1125538" y="30762"/>
                      <a:pt x="1146175" y="34995"/>
                    </a:cubicBezTo>
                    <a:cubicBezTo>
                      <a:pt x="1166812" y="39228"/>
                      <a:pt x="699029" y="28645"/>
                      <a:pt x="549275" y="25470"/>
                    </a:cubicBezTo>
                    <a:cubicBezTo>
                      <a:pt x="399521" y="22295"/>
                      <a:pt x="216429" y="14358"/>
                      <a:pt x="247650" y="15945"/>
                    </a:cubicBezTo>
                    <a:cubicBezTo>
                      <a:pt x="278871" y="17532"/>
                      <a:pt x="736600" y="34995"/>
                      <a:pt x="736600" y="34995"/>
                    </a:cubicBezTo>
                    <a:lnTo>
                      <a:pt x="0" y="642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4" name="フリーフォーム 1973">
                <a:extLst>
                  <a:ext uri="{FF2B5EF4-FFF2-40B4-BE49-F238E27FC236}">
                    <a16:creationId xmlns:a16="http://schemas.microsoft.com/office/drawing/2014/main" id="{91053292-FFF2-94D9-8DBB-692A564CDFF6}"/>
                  </a:ext>
                </a:extLst>
              </p:cNvPr>
              <p:cNvSpPr/>
              <p:nvPr/>
            </p:nvSpPr>
            <p:spPr>
              <a:xfrm>
                <a:off x="-34269" y="4485937"/>
                <a:ext cx="2787379" cy="279978"/>
              </a:xfrm>
              <a:custGeom>
                <a:avLst/>
                <a:gdLst>
                  <a:gd name="connsiteX0" fmla="*/ 34269 w 2787379"/>
                  <a:gd name="connsiteY0" fmla="*/ 3513 h 279978"/>
                  <a:gd name="connsiteX1" fmla="*/ 1844019 w 2787379"/>
                  <a:gd name="connsiteY1" fmla="*/ 200363 h 279978"/>
                  <a:gd name="connsiteX2" fmla="*/ 1729719 w 2787379"/>
                  <a:gd name="connsiteY2" fmla="*/ 181313 h 279978"/>
                  <a:gd name="connsiteX3" fmla="*/ 2767944 w 2787379"/>
                  <a:gd name="connsiteY3" fmla="*/ 273388 h 279978"/>
                  <a:gd name="connsiteX4" fmla="*/ 2339319 w 2787379"/>
                  <a:gd name="connsiteY4" fmla="*/ 260688 h 279978"/>
                  <a:gd name="connsiteX5" fmla="*/ 1504294 w 2787379"/>
                  <a:gd name="connsiteY5" fmla="*/ 165438 h 279978"/>
                  <a:gd name="connsiteX6" fmla="*/ 1567794 w 2787379"/>
                  <a:gd name="connsiteY6" fmla="*/ 174963 h 279978"/>
                  <a:gd name="connsiteX7" fmla="*/ 434319 w 2787379"/>
                  <a:gd name="connsiteY7" fmla="*/ 70188 h 279978"/>
                  <a:gd name="connsiteX8" fmla="*/ 640694 w 2787379"/>
                  <a:gd name="connsiteY8" fmla="*/ 73363 h 279978"/>
                  <a:gd name="connsiteX9" fmla="*/ 34269 w 2787379"/>
                  <a:gd name="connsiteY9" fmla="*/ 3513 h 279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87379" h="279978">
                    <a:moveTo>
                      <a:pt x="34269" y="3513"/>
                    </a:moveTo>
                    <a:lnTo>
                      <a:pt x="1844019" y="200363"/>
                    </a:lnTo>
                    <a:cubicBezTo>
                      <a:pt x="2126594" y="229996"/>
                      <a:pt x="1729719" y="181313"/>
                      <a:pt x="1729719" y="181313"/>
                    </a:cubicBezTo>
                    <a:lnTo>
                      <a:pt x="2767944" y="273388"/>
                    </a:lnTo>
                    <a:cubicBezTo>
                      <a:pt x="2869544" y="286617"/>
                      <a:pt x="2549927" y="278680"/>
                      <a:pt x="2339319" y="260688"/>
                    </a:cubicBezTo>
                    <a:cubicBezTo>
                      <a:pt x="2128711" y="242696"/>
                      <a:pt x="1632882" y="179726"/>
                      <a:pt x="1504294" y="165438"/>
                    </a:cubicBezTo>
                    <a:cubicBezTo>
                      <a:pt x="1375707" y="151151"/>
                      <a:pt x="1567794" y="174963"/>
                      <a:pt x="1567794" y="174963"/>
                    </a:cubicBezTo>
                    <a:lnTo>
                      <a:pt x="434319" y="70188"/>
                    </a:lnTo>
                    <a:cubicBezTo>
                      <a:pt x="279802" y="53255"/>
                      <a:pt x="705252" y="83417"/>
                      <a:pt x="640694" y="73363"/>
                    </a:cubicBezTo>
                    <a:cubicBezTo>
                      <a:pt x="576136" y="63309"/>
                      <a:pt x="-166285" y="-17654"/>
                      <a:pt x="34269" y="351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5" name="フリーフォーム 1974">
                <a:extLst>
                  <a:ext uri="{FF2B5EF4-FFF2-40B4-BE49-F238E27FC236}">
                    <a16:creationId xmlns:a16="http://schemas.microsoft.com/office/drawing/2014/main" id="{D72CF94E-7FE1-BD93-D3D8-51D93C4C4427}"/>
                  </a:ext>
                </a:extLst>
              </p:cNvPr>
              <p:cNvSpPr/>
              <p:nvPr/>
            </p:nvSpPr>
            <p:spPr>
              <a:xfrm>
                <a:off x="-56042" y="4426796"/>
                <a:ext cx="2694467" cy="291254"/>
              </a:xfrm>
              <a:custGeom>
                <a:avLst/>
                <a:gdLst>
                  <a:gd name="connsiteX0" fmla="*/ 27467 w 2694467"/>
                  <a:gd name="connsiteY0" fmla="*/ 8679 h 291254"/>
                  <a:gd name="connsiteX1" fmla="*/ 97317 w 2694467"/>
                  <a:gd name="connsiteY1" fmla="*/ 5504 h 291254"/>
                  <a:gd name="connsiteX2" fmla="*/ 1526067 w 2694467"/>
                  <a:gd name="connsiteY2" fmla="*/ 199179 h 291254"/>
                  <a:gd name="connsiteX3" fmla="*/ 1989617 w 2694467"/>
                  <a:gd name="connsiteY3" fmla="*/ 227754 h 291254"/>
                  <a:gd name="connsiteX4" fmla="*/ 1884842 w 2694467"/>
                  <a:gd name="connsiteY4" fmla="*/ 224579 h 291254"/>
                  <a:gd name="connsiteX5" fmla="*/ 2694467 w 2694467"/>
                  <a:gd name="connsiteY5" fmla="*/ 291254 h 291254"/>
                  <a:gd name="connsiteX6" fmla="*/ 2497617 w 2694467"/>
                  <a:gd name="connsiteY6" fmla="*/ 275379 h 291254"/>
                  <a:gd name="connsiteX7" fmla="*/ 1548292 w 2694467"/>
                  <a:gd name="connsiteY7" fmla="*/ 167429 h 291254"/>
                  <a:gd name="connsiteX8" fmla="*/ 1052992 w 2694467"/>
                  <a:gd name="connsiteY8" fmla="*/ 110279 h 291254"/>
                  <a:gd name="connsiteX9" fmla="*/ 1326042 w 2694467"/>
                  <a:gd name="connsiteY9" fmla="*/ 180129 h 291254"/>
                  <a:gd name="connsiteX10" fmla="*/ 722792 w 2694467"/>
                  <a:gd name="connsiteY10" fmla="*/ 103929 h 291254"/>
                  <a:gd name="connsiteX11" fmla="*/ 373542 w 2694467"/>
                  <a:gd name="connsiteY11" fmla="*/ 53129 h 291254"/>
                  <a:gd name="connsiteX12" fmla="*/ 27467 w 2694467"/>
                  <a:gd name="connsiteY12" fmla="*/ 8679 h 29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94467" h="291254">
                    <a:moveTo>
                      <a:pt x="27467" y="8679"/>
                    </a:moveTo>
                    <a:cubicBezTo>
                      <a:pt x="-62492" y="-8784"/>
                      <a:pt x="97317" y="5504"/>
                      <a:pt x="97317" y="5504"/>
                    </a:cubicBezTo>
                    <a:lnTo>
                      <a:pt x="1526067" y="199179"/>
                    </a:lnTo>
                    <a:cubicBezTo>
                      <a:pt x="1841450" y="236221"/>
                      <a:pt x="1929821" y="223521"/>
                      <a:pt x="1989617" y="227754"/>
                    </a:cubicBezTo>
                    <a:cubicBezTo>
                      <a:pt x="2049413" y="231987"/>
                      <a:pt x="1884842" y="224579"/>
                      <a:pt x="1884842" y="224579"/>
                    </a:cubicBezTo>
                    <a:lnTo>
                      <a:pt x="2694467" y="291254"/>
                    </a:lnTo>
                    <a:lnTo>
                      <a:pt x="2497617" y="275379"/>
                    </a:lnTo>
                    <a:lnTo>
                      <a:pt x="1548292" y="167429"/>
                    </a:lnTo>
                    <a:cubicBezTo>
                      <a:pt x="1307521" y="139912"/>
                      <a:pt x="1090034" y="108162"/>
                      <a:pt x="1052992" y="110279"/>
                    </a:cubicBezTo>
                    <a:cubicBezTo>
                      <a:pt x="1015950" y="112396"/>
                      <a:pt x="1381075" y="181187"/>
                      <a:pt x="1326042" y="180129"/>
                    </a:cubicBezTo>
                    <a:cubicBezTo>
                      <a:pt x="1271009" y="179071"/>
                      <a:pt x="881542" y="125096"/>
                      <a:pt x="722792" y="103929"/>
                    </a:cubicBezTo>
                    <a:cubicBezTo>
                      <a:pt x="564042" y="82762"/>
                      <a:pt x="485725" y="67416"/>
                      <a:pt x="373542" y="53129"/>
                    </a:cubicBezTo>
                    <a:cubicBezTo>
                      <a:pt x="261359" y="38842"/>
                      <a:pt x="155525" y="28523"/>
                      <a:pt x="27467" y="867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6" name="フリーフォーム 1975">
                <a:extLst>
                  <a:ext uri="{FF2B5EF4-FFF2-40B4-BE49-F238E27FC236}">
                    <a16:creationId xmlns:a16="http://schemas.microsoft.com/office/drawing/2014/main" id="{83875259-0A7E-1B0F-37AE-F75FFD0B3399}"/>
                  </a:ext>
                </a:extLst>
              </p:cNvPr>
              <p:cNvSpPr/>
              <p:nvPr/>
            </p:nvSpPr>
            <p:spPr>
              <a:xfrm>
                <a:off x="2200269" y="4673600"/>
                <a:ext cx="1237290" cy="247793"/>
              </a:xfrm>
              <a:custGeom>
                <a:avLst/>
                <a:gdLst>
                  <a:gd name="connsiteX0" fmla="*/ 6 w 1237290"/>
                  <a:gd name="connsiteY0" fmla="*/ 0 h 247793"/>
                  <a:gd name="connsiteX1" fmla="*/ 720731 w 1237290"/>
                  <a:gd name="connsiteY1" fmla="*/ 63500 h 247793"/>
                  <a:gd name="connsiteX2" fmla="*/ 1041406 w 1237290"/>
                  <a:gd name="connsiteY2" fmla="*/ 82550 h 247793"/>
                  <a:gd name="connsiteX3" fmla="*/ 942981 w 1237290"/>
                  <a:gd name="connsiteY3" fmla="*/ 82550 h 247793"/>
                  <a:gd name="connsiteX4" fmla="*/ 1222381 w 1237290"/>
                  <a:gd name="connsiteY4" fmla="*/ 92075 h 247793"/>
                  <a:gd name="connsiteX5" fmla="*/ 1200156 w 1237290"/>
                  <a:gd name="connsiteY5" fmla="*/ 206375 h 247793"/>
                  <a:gd name="connsiteX6" fmla="*/ 1209681 w 1237290"/>
                  <a:gd name="connsiteY6" fmla="*/ 130175 h 247793"/>
                  <a:gd name="connsiteX7" fmla="*/ 1206506 w 1237290"/>
                  <a:gd name="connsiteY7" fmla="*/ 247650 h 247793"/>
                  <a:gd name="connsiteX8" fmla="*/ 1225556 w 1237290"/>
                  <a:gd name="connsiteY8" fmla="*/ 101600 h 247793"/>
                  <a:gd name="connsiteX9" fmla="*/ 1057281 w 1237290"/>
                  <a:gd name="connsiteY9" fmla="*/ 73025 h 247793"/>
                  <a:gd name="connsiteX10" fmla="*/ 603256 w 1237290"/>
                  <a:gd name="connsiteY10" fmla="*/ 47625 h 247793"/>
                  <a:gd name="connsiteX11" fmla="*/ 733431 w 1237290"/>
                  <a:gd name="connsiteY11" fmla="*/ 47625 h 247793"/>
                  <a:gd name="connsiteX12" fmla="*/ 6 w 1237290"/>
                  <a:gd name="connsiteY12" fmla="*/ 0 h 247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37290" h="247793">
                    <a:moveTo>
                      <a:pt x="6" y="0"/>
                    </a:moveTo>
                    <a:cubicBezTo>
                      <a:pt x="-2111" y="2646"/>
                      <a:pt x="547164" y="49742"/>
                      <a:pt x="720731" y="63500"/>
                    </a:cubicBezTo>
                    <a:cubicBezTo>
                      <a:pt x="894298" y="77258"/>
                      <a:pt x="1004364" y="79375"/>
                      <a:pt x="1041406" y="82550"/>
                    </a:cubicBezTo>
                    <a:cubicBezTo>
                      <a:pt x="1078448" y="85725"/>
                      <a:pt x="912819" y="80963"/>
                      <a:pt x="942981" y="82550"/>
                    </a:cubicBezTo>
                    <a:cubicBezTo>
                      <a:pt x="973143" y="84137"/>
                      <a:pt x="1179519" y="71438"/>
                      <a:pt x="1222381" y="92075"/>
                    </a:cubicBezTo>
                    <a:cubicBezTo>
                      <a:pt x="1265243" y="112712"/>
                      <a:pt x="1202273" y="200025"/>
                      <a:pt x="1200156" y="206375"/>
                    </a:cubicBezTo>
                    <a:cubicBezTo>
                      <a:pt x="1198039" y="212725"/>
                      <a:pt x="1208623" y="123296"/>
                      <a:pt x="1209681" y="130175"/>
                    </a:cubicBezTo>
                    <a:cubicBezTo>
                      <a:pt x="1210739" y="137054"/>
                      <a:pt x="1203860" y="252412"/>
                      <a:pt x="1206506" y="247650"/>
                    </a:cubicBezTo>
                    <a:cubicBezTo>
                      <a:pt x="1209152" y="242888"/>
                      <a:pt x="1250427" y="130704"/>
                      <a:pt x="1225556" y="101600"/>
                    </a:cubicBezTo>
                    <a:cubicBezTo>
                      <a:pt x="1200685" y="72496"/>
                      <a:pt x="1160998" y="82021"/>
                      <a:pt x="1057281" y="73025"/>
                    </a:cubicBezTo>
                    <a:cubicBezTo>
                      <a:pt x="953564" y="64029"/>
                      <a:pt x="657231" y="51858"/>
                      <a:pt x="603256" y="47625"/>
                    </a:cubicBezTo>
                    <a:cubicBezTo>
                      <a:pt x="549281" y="43392"/>
                      <a:pt x="829739" y="53975"/>
                      <a:pt x="733431" y="4762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7" name="フリーフォーム 1976">
                <a:extLst>
                  <a:ext uri="{FF2B5EF4-FFF2-40B4-BE49-F238E27FC236}">
                    <a16:creationId xmlns:a16="http://schemas.microsoft.com/office/drawing/2014/main" id="{3A09CE49-72A4-E98B-FCA6-5AA5FBCC0D10}"/>
                  </a:ext>
                </a:extLst>
              </p:cNvPr>
              <p:cNvSpPr/>
              <p:nvPr/>
            </p:nvSpPr>
            <p:spPr>
              <a:xfrm>
                <a:off x="2496441" y="4748717"/>
                <a:ext cx="883643" cy="173296"/>
              </a:xfrm>
              <a:custGeom>
                <a:avLst/>
                <a:gdLst>
                  <a:gd name="connsiteX0" fmla="*/ 11809 w 883643"/>
                  <a:gd name="connsiteY0" fmla="*/ 4258 h 173296"/>
                  <a:gd name="connsiteX1" fmla="*/ 608709 w 883643"/>
                  <a:gd name="connsiteY1" fmla="*/ 20133 h 173296"/>
                  <a:gd name="connsiteX2" fmla="*/ 869059 w 883643"/>
                  <a:gd name="connsiteY2" fmla="*/ 55058 h 173296"/>
                  <a:gd name="connsiteX3" fmla="*/ 853184 w 883643"/>
                  <a:gd name="connsiteY3" fmla="*/ 32833 h 173296"/>
                  <a:gd name="connsiteX4" fmla="*/ 875409 w 883643"/>
                  <a:gd name="connsiteY4" fmla="*/ 172533 h 173296"/>
                  <a:gd name="connsiteX5" fmla="*/ 865884 w 883643"/>
                  <a:gd name="connsiteY5" fmla="*/ 86808 h 173296"/>
                  <a:gd name="connsiteX6" fmla="*/ 853184 w 883643"/>
                  <a:gd name="connsiteY6" fmla="*/ 42358 h 173296"/>
                  <a:gd name="connsiteX7" fmla="*/ 732534 w 883643"/>
                  <a:gd name="connsiteY7" fmla="*/ 13783 h 173296"/>
                  <a:gd name="connsiteX8" fmla="*/ 805559 w 883643"/>
                  <a:gd name="connsiteY8" fmla="*/ 20133 h 173296"/>
                  <a:gd name="connsiteX9" fmla="*/ 259459 w 883643"/>
                  <a:gd name="connsiteY9" fmla="*/ 1083 h 173296"/>
                  <a:gd name="connsiteX10" fmla="*/ 11809 w 883643"/>
                  <a:gd name="connsiteY10" fmla="*/ 4258 h 173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83643" h="173296">
                    <a:moveTo>
                      <a:pt x="11809" y="4258"/>
                    </a:moveTo>
                    <a:cubicBezTo>
                      <a:pt x="70017" y="7433"/>
                      <a:pt x="465834" y="11666"/>
                      <a:pt x="608709" y="20133"/>
                    </a:cubicBezTo>
                    <a:cubicBezTo>
                      <a:pt x="751584" y="28600"/>
                      <a:pt x="828313" y="52941"/>
                      <a:pt x="869059" y="55058"/>
                    </a:cubicBezTo>
                    <a:cubicBezTo>
                      <a:pt x="909805" y="57175"/>
                      <a:pt x="852126" y="13254"/>
                      <a:pt x="853184" y="32833"/>
                    </a:cubicBezTo>
                    <a:cubicBezTo>
                      <a:pt x="854242" y="52412"/>
                      <a:pt x="873292" y="163537"/>
                      <a:pt x="875409" y="172533"/>
                    </a:cubicBezTo>
                    <a:cubicBezTo>
                      <a:pt x="877526" y="181529"/>
                      <a:pt x="869588" y="108504"/>
                      <a:pt x="865884" y="86808"/>
                    </a:cubicBezTo>
                    <a:cubicBezTo>
                      <a:pt x="862180" y="65112"/>
                      <a:pt x="875409" y="54529"/>
                      <a:pt x="853184" y="42358"/>
                    </a:cubicBezTo>
                    <a:cubicBezTo>
                      <a:pt x="830959" y="30187"/>
                      <a:pt x="740471" y="17487"/>
                      <a:pt x="732534" y="13783"/>
                    </a:cubicBezTo>
                    <a:cubicBezTo>
                      <a:pt x="724597" y="10079"/>
                      <a:pt x="805559" y="20133"/>
                      <a:pt x="805559" y="20133"/>
                    </a:cubicBezTo>
                    <a:lnTo>
                      <a:pt x="259459" y="1083"/>
                    </a:lnTo>
                    <a:cubicBezTo>
                      <a:pt x="122405" y="-1563"/>
                      <a:pt x="-46399" y="1083"/>
                      <a:pt x="11809" y="425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8" name="フリーフォーム 1977">
                <a:extLst>
                  <a:ext uri="{FF2B5EF4-FFF2-40B4-BE49-F238E27FC236}">
                    <a16:creationId xmlns:a16="http://schemas.microsoft.com/office/drawing/2014/main" id="{05697506-2992-7C32-FAD6-EAC1F8B16E42}"/>
                  </a:ext>
                </a:extLst>
              </p:cNvPr>
              <p:cNvSpPr/>
              <p:nvPr/>
            </p:nvSpPr>
            <p:spPr>
              <a:xfrm>
                <a:off x="2644775" y="4860925"/>
                <a:ext cx="800064" cy="273099"/>
              </a:xfrm>
              <a:custGeom>
                <a:avLst/>
                <a:gdLst>
                  <a:gd name="connsiteX0" fmla="*/ 0 w 800064"/>
                  <a:gd name="connsiteY0" fmla="*/ 0 h 273099"/>
                  <a:gd name="connsiteX1" fmla="*/ 600075 w 800064"/>
                  <a:gd name="connsiteY1" fmla="*/ 28575 h 273099"/>
                  <a:gd name="connsiteX2" fmla="*/ 790575 w 800064"/>
                  <a:gd name="connsiteY2" fmla="*/ 34925 h 273099"/>
                  <a:gd name="connsiteX3" fmla="*/ 555625 w 800064"/>
                  <a:gd name="connsiteY3" fmla="*/ 38100 h 273099"/>
                  <a:gd name="connsiteX4" fmla="*/ 787400 w 800064"/>
                  <a:gd name="connsiteY4" fmla="*/ 76200 h 273099"/>
                  <a:gd name="connsiteX5" fmla="*/ 768350 w 800064"/>
                  <a:gd name="connsiteY5" fmla="*/ 168275 h 273099"/>
                  <a:gd name="connsiteX6" fmla="*/ 758825 w 800064"/>
                  <a:gd name="connsiteY6" fmla="*/ 273050 h 273099"/>
                  <a:gd name="connsiteX7" fmla="*/ 762000 w 800064"/>
                  <a:gd name="connsiteY7" fmla="*/ 180975 h 273099"/>
                  <a:gd name="connsiteX8" fmla="*/ 768350 w 800064"/>
                  <a:gd name="connsiteY8" fmla="*/ 107950 h 273099"/>
                  <a:gd name="connsiteX9" fmla="*/ 638175 w 800064"/>
                  <a:gd name="connsiteY9" fmla="*/ 88900 h 273099"/>
                  <a:gd name="connsiteX10" fmla="*/ 101600 w 800064"/>
                  <a:gd name="connsiteY10" fmla="*/ 57150 h 273099"/>
                  <a:gd name="connsiteX11" fmla="*/ 771525 w 800064"/>
                  <a:gd name="connsiteY11" fmla="*/ 73025 h 273099"/>
                  <a:gd name="connsiteX12" fmla="*/ 568325 w 800064"/>
                  <a:gd name="connsiteY12" fmla="*/ 44450 h 273099"/>
                  <a:gd name="connsiteX13" fmla="*/ 142875 w 800064"/>
                  <a:gd name="connsiteY13" fmla="*/ 12700 h 273099"/>
                  <a:gd name="connsiteX14" fmla="*/ 0 w 800064"/>
                  <a:gd name="connsiteY14" fmla="*/ 0 h 273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0064" h="273099">
                    <a:moveTo>
                      <a:pt x="0" y="0"/>
                    </a:moveTo>
                    <a:lnTo>
                      <a:pt x="600075" y="28575"/>
                    </a:lnTo>
                    <a:cubicBezTo>
                      <a:pt x="731837" y="34396"/>
                      <a:pt x="797983" y="33338"/>
                      <a:pt x="790575" y="34925"/>
                    </a:cubicBezTo>
                    <a:cubicBezTo>
                      <a:pt x="783167" y="36512"/>
                      <a:pt x="556154" y="31221"/>
                      <a:pt x="555625" y="38100"/>
                    </a:cubicBezTo>
                    <a:cubicBezTo>
                      <a:pt x="555096" y="44979"/>
                      <a:pt x="751946" y="54504"/>
                      <a:pt x="787400" y="76200"/>
                    </a:cubicBezTo>
                    <a:cubicBezTo>
                      <a:pt x="822854" y="97896"/>
                      <a:pt x="773113" y="135467"/>
                      <a:pt x="768350" y="168275"/>
                    </a:cubicBezTo>
                    <a:cubicBezTo>
                      <a:pt x="763587" y="201083"/>
                      <a:pt x="759883" y="270933"/>
                      <a:pt x="758825" y="273050"/>
                    </a:cubicBezTo>
                    <a:cubicBezTo>
                      <a:pt x="757767" y="275167"/>
                      <a:pt x="760413" y="208492"/>
                      <a:pt x="762000" y="180975"/>
                    </a:cubicBezTo>
                    <a:cubicBezTo>
                      <a:pt x="763587" y="153458"/>
                      <a:pt x="788987" y="123296"/>
                      <a:pt x="768350" y="107950"/>
                    </a:cubicBezTo>
                    <a:cubicBezTo>
                      <a:pt x="747713" y="92604"/>
                      <a:pt x="749300" y="97367"/>
                      <a:pt x="638175" y="88900"/>
                    </a:cubicBezTo>
                    <a:cubicBezTo>
                      <a:pt x="527050" y="80433"/>
                      <a:pt x="79375" y="59796"/>
                      <a:pt x="101600" y="57150"/>
                    </a:cubicBezTo>
                    <a:cubicBezTo>
                      <a:pt x="123825" y="54504"/>
                      <a:pt x="693738" y="75142"/>
                      <a:pt x="771525" y="73025"/>
                    </a:cubicBezTo>
                    <a:cubicBezTo>
                      <a:pt x="849312" y="70908"/>
                      <a:pt x="673100" y="54504"/>
                      <a:pt x="568325" y="44450"/>
                    </a:cubicBezTo>
                    <a:cubicBezTo>
                      <a:pt x="463550" y="34396"/>
                      <a:pt x="142875" y="12700"/>
                      <a:pt x="142875" y="127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9" name="フリーフォーム 1978">
                <a:extLst>
                  <a:ext uri="{FF2B5EF4-FFF2-40B4-BE49-F238E27FC236}">
                    <a16:creationId xmlns:a16="http://schemas.microsoft.com/office/drawing/2014/main" id="{7148AE1C-DD66-90AC-B124-FE29CFAC48C6}"/>
                  </a:ext>
                </a:extLst>
              </p:cNvPr>
              <p:cNvSpPr/>
              <p:nvPr/>
            </p:nvSpPr>
            <p:spPr>
              <a:xfrm>
                <a:off x="-45257" y="4229100"/>
                <a:ext cx="1904887" cy="198554"/>
              </a:xfrm>
              <a:custGeom>
                <a:avLst/>
                <a:gdLst>
                  <a:gd name="connsiteX0" fmla="*/ 16682 w 1904887"/>
                  <a:gd name="connsiteY0" fmla="*/ 0 h 198554"/>
                  <a:gd name="connsiteX1" fmla="*/ 829482 w 1904887"/>
                  <a:gd name="connsiteY1" fmla="*/ 76200 h 198554"/>
                  <a:gd name="connsiteX2" fmla="*/ 1880407 w 1904887"/>
                  <a:gd name="connsiteY2" fmla="*/ 193675 h 198554"/>
                  <a:gd name="connsiteX3" fmla="*/ 1531157 w 1904887"/>
                  <a:gd name="connsiteY3" fmla="*/ 171450 h 198554"/>
                  <a:gd name="connsiteX4" fmla="*/ 1080307 w 1904887"/>
                  <a:gd name="connsiteY4" fmla="*/ 127000 h 198554"/>
                  <a:gd name="connsiteX5" fmla="*/ 1283507 w 1904887"/>
                  <a:gd name="connsiteY5" fmla="*/ 158750 h 198554"/>
                  <a:gd name="connsiteX6" fmla="*/ 156382 w 1904887"/>
                  <a:gd name="connsiteY6" fmla="*/ 31750 h 198554"/>
                  <a:gd name="connsiteX7" fmla="*/ 16682 w 1904887"/>
                  <a:gd name="connsiteY7" fmla="*/ 0 h 198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4887" h="198554">
                    <a:moveTo>
                      <a:pt x="16682" y="0"/>
                    </a:moveTo>
                    <a:lnTo>
                      <a:pt x="829482" y="76200"/>
                    </a:lnTo>
                    <a:lnTo>
                      <a:pt x="1880407" y="193675"/>
                    </a:lnTo>
                    <a:cubicBezTo>
                      <a:pt x="1997353" y="209550"/>
                      <a:pt x="1664507" y="182563"/>
                      <a:pt x="1531157" y="171450"/>
                    </a:cubicBezTo>
                    <a:cubicBezTo>
                      <a:pt x="1397807" y="160338"/>
                      <a:pt x="1121582" y="129117"/>
                      <a:pt x="1080307" y="127000"/>
                    </a:cubicBezTo>
                    <a:cubicBezTo>
                      <a:pt x="1039032" y="124883"/>
                      <a:pt x="1283507" y="158750"/>
                      <a:pt x="1283507" y="158750"/>
                    </a:cubicBezTo>
                    <a:lnTo>
                      <a:pt x="156382" y="31750"/>
                    </a:lnTo>
                    <a:cubicBezTo>
                      <a:pt x="-48935" y="9525"/>
                      <a:pt x="1336" y="17462"/>
                      <a:pt x="16682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0" name="フリーフォーム 1979">
                <a:extLst>
                  <a:ext uri="{FF2B5EF4-FFF2-40B4-BE49-F238E27FC236}">
                    <a16:creationId xmlns:a16="http://schemas.microsoft.com/office/drawing/2014/main" id="{70C0F789-AE48-FC2A-7DFA-E32887AC487C}"/>
                  </a:ext>
                </a:extLst>
              </p:cNvPr>
              <p:cNvSpPr/>
              <p:nvPr/>
            </p:nvSpPr>
            <p:spPr>
              <a:xfrm>
                <a:off x="18858" y="4228710"/>
                <a:ext cx="25998" cy="214038"/>
              </a:xfrm>
              <a:custGeom>
                <a:avLst/>
                <a:gdLst>
                  <a:gd name="connsiteX0" fmla="*/ 25592 w 25998"/>
                  <a:gd name="connsiteY0" fmla="*/ 390 h 214038"/>
                  <a:gd name="connsiteX1" fmla="*/ 16067 w 25998"/>
                  <a:gd name="connsiteY1" fmla="*/ 114690 h 214038"/>
                  <a:gd name="connsiteX2" fmla="*/ 19242 w 25998"/>
                  <a:gd name="connsiteY2" fmla="*/ 213115 h 214038"/>
                  <a:gd name="connsiteX3" fmla="*/ 192 w 25998"/>
                  <a:gd name="connsiteY3" fmla="*/ 155965 h 214038"/>
                  <a:gd name="connsiteX4" fmla="*/ 25592 w 25998"/>
                  <a:gd name="connsiteY4" fmla="*/ 390 h 21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98" h="214038">
                    <a:moveTo>
                      <a:pt x="25592" y="390"/>
                    </a:moveTo>
                    <a:cubicBezTo>
                      <a:pt x="28238" y="-6489"/>
                      <a:pt x="17125" y="79236"/>
                      <a:pt x="16067" y="114690"/>
                    </a:cubicBezTo>
                    <a:cubicBezTo>
                      <a:pt x="15009" y="150144"/>
                      <a:pt x="21888" y="206236"/>
                      <a:pt x="19242" y="213115"/>
                    </a:cubicBezTo>
                    <a:cubicBezTo>
                      <a:pt x="16596" y="219994"/>
                      <a:pt x="2838" y="187186"/>
                      <a:pt x="192" y="155965"/>
                    </a:cubicBezTo>
                    <a:cubicBezTo>
                      <a:pt x="-2454" y="124744"/>
                      <a:pt x="22946" y="7269"/>
                      <a:pt x="25592" y="39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1" name="フリーフォーム 1980">
                <a:extLst>
                  <a:ext uri="{FF2B5EF4-FFF2-40B4-BE49-F238E27FC236}">
                    <a16:creationId xmlns:a16="http://schemas.microsoft.com/office/drawing/2014/main" id="{9FAF1A64-3A2B-6A39-D67E-4B9A9B1C723B}"/>
                  </a:ext>
                </a:extLst>
              </p:cNvPr>
              <p:cNvSpPr/>
              <p:nvPr/>
            </p:nvSpPr>
            <p:spPr>
              <a:xfrm>
                <a:off x="85636" y="4254228"/>
                <a:ext cx="24084" cy="209600"/>
              </a:xfrm>
              <a:custGeom>
                <a:avLst/>
                <a:gdLst>
                  <a:gd name="connsiteX0" fmla="*/ 22314 w 24084"/>
                  <a:gd name="connsiteY0" fmla="*/ 272 h 209600"/>
                  <a:gd name="connsiteX1" fmla="*/ 22314 w 24084"/>
                  <a:gd name="connsiteY1" fmla="*/ 76472 h 209600"/>
                  <a:gd name="connsiteX2" fmla="*/ 19139 w 24084"/>
                  <a:gd name="connsiteY2" fmla="*/ 206647 h 209600"/>
                  <a:gd name="connsiteX3" fmla="*/ 9614 w 24084"/>
                  <a:gd name="connsiteY3" fmla="*/ 162197 h 209600"/>
                  <a:gd name="connsiteX4" fmla="*/ 89 w 24084"/>
                  <a:gd name="connsiteY4" fmla="*/ 101872 h 209600"/>
                  <a:gd name="connsiteX5" fmla="*/ 22314 w 24084"/>
                  <a:gd name="connsiteY5" fmla="*/ 272 h 2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84" h="209600">
                    <a:moveTo>
                      <a:pt x="22314" y="272"/>
                    </a:moveTo>
                    <a:cubicBezTo>
                      <a:pt x="26018" y="-3961"/>
                      <a:pt x="22843" y="42076"/>
                      <a:pt x="22314" y="76472"/>
                    </a:cubicBezTo>
                    <a:cubicBezTo>
                      <a:pt x="21785" y="110868"/>
                      <a:pt x="21256" y="192360"/>
                      <a:pt x="19139" y="206647"/>
                    </a:cubicBezTo>
                    <a:cubicBezTo>
                      <a:pt x="17022" y="220935"/>
                      <a:pt x="12789" y="179660"/>
                      <a:pt x="9614" y="162197"/>
                    </a:cubicBezTo>
                    <a:cubicBezTo>
                      <a:pt x="6439" y="144735"/>
                      <a:pt x="1676" y="125155"/>
                      <a:pt x="89" y="101872"/>
                    </a:cubicBezTo>
                    <a:cubicBezTo>
                      <a:pt x="-1499" y="78589"/>
                      <a:pt x="18610" y="4505"/>
                      <a:pt x="22314" y="27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2" name="フリーフォーム 1981">
                <a:extLst>
                  <a:ext uri="{FF2B5EF4-FFF2-40B4-BE49-F238E27FC236}">
                    <a16:creationId xmlns:a16="http://schemas.microsoft.com/office/drawing/2014/main" id="{4C1DECC6-163B-6AF7-94FD-3784332FB442}"/>
                  </a:ext>
                </a:extLst>
              </p:cNvPr>
              <p:cNvSpPr/>
              <p:nvPr/>
            </p:nvSpPr>
            <p:spPr>
              <a:xfrm>
                <a:off x="142522" y="4251125"/>
                <a:ext cx="22761" cy="207006"/>
              </a:xfrm>
              <a:custGeom>
                <a:avLst/>
                <a:gdLst>
                  <a:gd name="connsiteX0" fmla="*/ 9878 w 22761"/>
                  <a:gd name="connsiteY0" fmla="*/ 200 h 207006"/>
                  <a:gd name="connsiteX1" fmla="*/ 22578 w 22761"/>
                  <a:gd name="connsiteY1" fmla="*/ 111325 h 207006"/>
                  <a:gd name="connsiteX2" fmla="*/ 16228 w 22761"/>
                  <a:gd name="connsiteY2" fmla="*/ 206575 h 207006"/>
                  <a:gd name="connsiteX3" fmla="*/ 353 w 22761"/>
                  <a:gd name="connsiteY3" fmla="*/ 139900 h 207006"/>
                  <a:gd name="connsiteX4" fmla="*/ 9878 w 22761"/>
                  <a:gd name="connsiteY4" fmla="*/ 200 h 207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61" h="207006">
                    <a:moveTo>
                      <a:pt x="9878" y="200"/>
                    </a:moveTo>
                    <a:cubicBezTo>
                      <a:pt x="13582" y="-4562"/>
                      <a:pt x="21520" y="76929"/>
                      <a:pt x="22578" y="111325"/>
                    </a:cubicBezTo>
                    <a:cubicBezTo>
                      <a:pt x="23636" y="145721"/>
                      <a:pt x="19932" y="201813"/>
                      <a:pt x="16228" y="206575"/>
                    </a:cubicBezTo>
                    <a:cubicBezTo>
                      <a:pt x="12524" y="211337"/>
                      <a:pt x="2470" y="175883"/>
                      <a:pt x="353" y="139900"/>
                    </a:cubicBezTo>
                    <a:cubicBezTo>
                      <a:pt x="-1764" y="103917"/>
                      <a:pt x="6174" y="4962"/>
                      <a:pt x="9878" y="20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3" name="フリーフォーム 1982">
                <a:extLst>
                  <a:ext uri="{FF2B5EF4-FFF2-40B4-BE49-F238E27FC236}">
                    <a16:creationId xmlns:a16="http://schemas.microsoft.com/office/drawing/2014/main" id="{27F179BC-A0DA-86D1-8C88-924193229A53}"/>
                  </a:ext>
                </a:extLst>
              </p:cNvPr>
              <p:cNvSpPr/>
              <p:nvPr/>
            </p:nvSpPr>
            <p:spPr>
              <a:xfrm>
                <a:off x="199874" y="4249754"/>
                <a:ext cx="24146" cy="222788"/>
              </a:xfrm>
              <a:custGeom>
                <a:avLst/>
                <a:gdLst>
                  <a:gd name="connsiteX0" fmla="*/ 22376 w 24146"/>
                  <a:gd name="connsiteY0" fmla="*/ 1571 h 222788"/>
                  <a:gd name="connsiteX1" fmla="*/ 22376 w 24146"/>
                  <a:gd name="connsiteY1" fmla="*/ 87296 h 222788"/>
                  <a:gd name="connsiteX2" fmla="*/ 19201 w 24146"/>
                  <a:gd name="connsiteY2" fmla="*/ 220646 h 222788"/>
                  <a:gd name="connsiteX3" fmla="*/ 151 w 24146"/>
                  <a:gd name="connsiteY3" fmla="*/ 160321 h 222788"/>
                  <a:gd name="connsiteX4" fmla="*/ 22376 w 24146"/>
                  <a:gd name="connsiteY4" fmla="*/ 1571 h 222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46" h="222788">
                    <a:moveTo>
                      <a:pt x="22376" y="1571"/>
                    </a:moveTo>
                    <a:cubicBezTo>
                      <a:pt x="26080" y="-10600"/>
                      <a:pt x="22905" y="50784"/>
                      <a:pt x="22376" y="87296"/>
                    </a:cubicBezTo>
                    <a:cubicBezTo>
                      <a:pt x="21847" y="123808"/>
                      <a:pt x="22905" y="208475"/>
                      <a:pt x="19201" y="220646"/>
                    </a:cubicBezTo>
                    <a:cubicBezTo>
                      <a:pt x="15497" y="232817"/>
                      <a:pt x="2268" y="190483"/>
                      <a:pt x="151" y="160321"/>
                    </a:cubicBezTo>
                    <a:cubicBezTo>
                      <a:pt x="-1966" y="130159"/>
                      <a:pt x="18672" y="13742"/>
                      <a:pt x="22376" y="157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4" name="フリーフォーム 1983">
                <a:extLst>
                  <a:ext uri="{FF2B5EF4-FFF2-40B4-BE49-F238E27FC236}">
                    <a16:creationId xmlns:a16="http://schemas.microsoft.com/office/drawing/2014/main" id="{ECA59168-A369-6419-30B3-E94BEE2A68FA}"/>
                  </a:ext>
                </a:extLst>
              </p:cNvPr>
              <p:cNvSpPr/>
              <p:nvPr/>
            </p:nvSpPr>
            <p:spPr>
              <a:xfrm>
                <a:off x="263429" y="4260416"/>
                <a:ext cx="16016" cy="209632"/>
              </a:xfrm>
              <a:custGeom>
                <a:avLst/>
                <a:gdLst>
                  <a:gd name="connsiteX0" fmla="*/ 9621 w 16016"/>
                  <a:gd name="connsiteY0" fmla="*/ 434 h 209632"/>
                  <a:gd name="connsiteX1" fmla="*/ 15971 w 16016"/>
                  <a:gd name="connsiteY1" fmla="*/ 82984 h 209632"/>
                  <a:gd name="connsiteX2" fmla="*/ 6446 w 16016"/>
                  <a:gd name="connsiteY2" fmla="*/ 206809 h 209632"/>
                  <a:gd name="connsiteX3" fmla="*/ 6446 w 16016"/>
                  <a:gd name="connsiteY3" fmla="*/ 165534 h 209632"/>
                  <a:gd name="connsiteX4" fmla="*/ 96 w 16016"/>
                  <a:gd name="connsiteY4" fmla="*/ 117909 h 209632"/>
                  <a:gd name="connsiteX5" fmla="*/ 9621 w 16016"/>
                  <a:gd name="connsiteY5" fmla="*/ 434 h 209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16" h="209632">
                    <a:moveTo>
                      <a:pt x="9621" y="434"/>
                    </a:moveTo>
                    <a:cubicBezTo>
                      <a:pt x="12267" y="-5387"/>
                      <a:pt x="16500" y="48588"/>
                      <a:pt x="15971" y="82984"/>
                    </a:cubicBezTo>
                    <a:cubicBezTo>
                      <a:pt x="15442" y="117380"/>
                      <a:pt x="8033" y="193051"/>
                      <a:pt x="6446" y="206809"/>
                    </a:cubicBezTo>
                    <a:cubicBezTo>
                      <a:pt x="4859" y="220567"/>
                      <a:pt x="7504" y="180351"/>
                      <a:pt x="6446" y="165534"/>
                    </a:cubicBezTo>
                    <a:cubicBezTo>
                      <a:pt x="5388" y="150717"/>
                      <a:pt x="1154" y="139076"/>
                      <a:pt x="96" y="117909"/>
                    </a:cubicBezTo>
                    <a:cubicBezTo>
                      <a:pt x="-962" y="96742"/>
                      <a:pt x="6975" y="6255"/>
                      <a:pt x="9621" y="43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5" name="フリーフォーム 1984">
                <a:extLst>
                  <a:ext uri="{FF2B5EF4-FFF2-40B4-BE49-F238E27FC236}">
                    <a16:creationId xmlns:a16="http://schemas.microsoft.com/office/drawing/2014/main" id="{C5DC001C-F253-5EC2-5E76-F262D0D7CADD}"/>
                  </a:ext>
                </a:extLst>
              </p:cNvPr>
              <p:cNvSpPr/>
              <p:nvPr/>
            </p:nvSpPr>
            <p:spPr>
              <a:xfrm>
                <a:off x="310943" y="4260647"/>
                <a:ext cx="23573" cy="235309"/>
              </a:xfrm>
              <a:custGeom>
                <a:avLst/>
                <a:gdLst>
                  <a:gd name="connsiteX0" fmla="*/ 9732 w 23573"/>
                  <a:gd name="connsiteY0" fmla="*/ 203 h 235309"/>
                  <a:gd name="connsiteX1" fmla="*/ 19257 w 23573"/>
                  <a:gd name="connsiteY1" fmla="*/ 117678 h 235309"/>
                  <a:gd name="connsiteX2" fmla="*/ 22432 w 23573"/>
                  <a:gd name="connsiteY2" fmla="*/ 235153 h 235309"/>
                  <a:gd name="connsiteX3" fmla="*/ 207 w 23573"/>
                  <a:gd name="connsiteY3" fmla="*/ 92278 h 235309"/>
                  <a:gd name="connsiteX4" fmla="*/ 9732 w 23573"/>
                  <a:gd name="connsiteY4" fmla="*/ 203 h 23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73" h="235309">
                    <a:moveTo>
                      <a:pt x="9732" y="203"/>
                    </a:moveTo>
                    <a:cubicBezTo>
                      <a:pt x="12907" y="4436"/>
                      <a:pt x="17140" y="78520"/>
                      <a:pt x="19257" y="117678"/>
                    </a:cubicBezTo>
                    <a:cubicBezTo>
                      <a:pt x="21374" y="156836"/>
                      <a:pt x="25607" y="239386"/>
                      <a:pt x="22432" y="235153"/>
                    </a:cubicBezTo>
                    <a:cubicBezTo>
                      <a:pt x="19257" y="230920"/>
                      <a:pt x="1794" y="125615"/>
                      <a:pt x="207" y="92278"/>
                    </a:cubicBezTo>
                    <a:cubicBezTo>
                      <a:pt x="-1380" y="58941"/>
                      <a:pt x="6557" y="-4030"/>
                      <a:pt x="9732" y="20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6" name="フリーフォーム 1985">
                <a:extLst>
                  <a:ext uri="{FF2B5EF4-FFF2-40B4-BE49-F238E27FC236}">
                    <a16:creationId xmlns:a16="http://schemas.microsoft.com/office/drawing/2014/main" id="{A19DBB74-E580-A9AF-119D-130883840C8C}"/>
                  </a:ext>
                </a:extLst>
              </p:cNvPr>
              <p:cNvSpPr/>
              <p:nvPr/>
            </p:nvSpPr>
            <p:spPr>
              <a:xfrm>
                <a:off x="376149" y="4283075"/>
                <a:ext cx="31179" cy="187740"/>
              </a:xfrm>
              <a:custGeom>
                <a:avLst/>
                <a:gdLst>
                  <a:gd name="connsiteX0" fmla="*/ 30251 w 31179"/>
                  <a:gd name="connsiteY0" fmla="*/ 0 h 187740"/>
                  <a:gd name="connsiteX1" fmla="*/ 23901 w 31179"/>
                  <a:gd name="connsiteY1" fmla="*/ 88900 h 187740"/>
                  <a:gd name="connsiteX2" fmla="*/ 20726 w 31179"/>
                  <a:gd name="connsiteY2" fmla="*/ 146050 h 187740"/>
                  <a:gd name="connsiteX3" fmla="*/ 20726 w 31179"/>
                  <a:gd name="connsiteY3" fmla="*/ 187325 h 187740"/>
                  <a:gd name="connsiteX4" fmla="*/ 1676 w 31179"/>
                  <a:gd name="connsiteY4" fmla="*/ 120650 h 187740"/>
                  <a:gd name="connsiteX5" fmla="*/ 1676 w 31179"/>
                  <a:gd name="connsiteY5" fmla="*/ 88900 h 187740"/>
                  <a:gd name="connsiteX6" fmla="*/ 30251 w 31179"/>
                  <a:gd name="connsiteY6" fmla="*/ 0 h 187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179" h="187740">
                    <a:moveTo>
                      <a:pt x="30251" y="0"/>
                    </a:moveTo>
                    <a:cubicBezTo>
                      <a:pt x="33955" y="0"/>
                      <a:pt x="25488" y="64558"/>
                      <a:pt x="23901" y="88900"/>
                    </a:cubicBezTo>
                    <a:cubicBezTo>
                      <a:pt x="22313" y="113242"/>
                      <a:pt x="21255" y="129646"/>
                      <a:pt x="20726" y="146050"/>
                    </a:cubicBezTo>
                    <a:cubicBezTo>
                      <a:pt x="20197" y="162454"/>
                      <a:pt x="23901" y="191558"/>
                      <a:pt x="20726" y="187325"/>
                    </a:cubicBezTo>
                    <a:cubicBezTo>
                      <a:pt x="17551" y="183092"/>
                      <a:pt x="4851" y="137054"/>
                      <a:pt x="1676" y="120650"/>
                    </a:cubicBezTo>
                    <a:cubicBezTo>
                      <a:pt x="-1499" y="104246"/>
                      <a:pt x="618" y="105304"/>
                      <a:pt x="1676" y="88900"/>
                    </a:cubicBezTo>
                    <a:cubicBezTo>
                      <a:pt x="2734" y="72496"/>
                      <a:pt x="26547" y="0"/>
                      <a:pt x="30251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7" name="フリーフォーム 1986">
                <a:extLst>
                  <a:ext uri="{FF2B5EF4-FFF2-40B4-BE49-F238E27FC236}">
                    <a16:creationId xmlns:a16="http://schemas.microsoft.com/office/drawing/2014/main" id="{7D7AD49C-2D19-BA25-3F1D-DC0E0521B734}"/>
                  </a:ext>
                </a:extLst>
              </p:cNvPr>
              <p:cNvSpPr/>
              <p:nvPr/>
            </p:nvSpPr>
            <p:spPr>
              <a:xfrm>
                <a:off x="428270" y="4282358"/>
                <a:ext cx="20816" cy="214950"/>
              </a:xfrm>
              <a:custGeom>
                <a:avLst/>
                <a:gdLst>
                  <a:gd name="connsiteX0" fmla="*/ 19405 w 20816"/>
                  <a:gd name="connsiteY0" fmla="*/ 717 h 214950"/>
                  <a:gd name="connsiteX1" fmla="*/ 19405 w 20816"/>
                  <a:gd name="connsiteY1" fmla="*/ 89617 h 214950"/>
                  <a:gd name="connsiteX2" fmla="*/ 19405 w 20816"/>
                  <a:gd name="connsiteY2" fmla="*/ 213442 h 214950"/>
                  <a:gd name="connsiteX3" fmla="*/ 355 w 20816"/>
                  <a:gd name="connsiteY3" fmla="*/ 149942 h 214950"/>
                  <a:gd name="connsiteX4" fmla="*/ 19405 w 20816"/>
                  <a:gd name="connsiteY4" fmla="*/ 717 h 21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16" h="214950">
                    <a:moveTo>
                      <a:pt x="19405" y="717"/>
                    </a:moveTo>
                    <a:cubicBezTo>
                      <a:pt x="22580" y="-9337"/>
                      <a:pt x="19405" y="89617"/>
                      <a:pt x="19405" y="89617"/>
                    </a:cubicBezTo>
                    <a:cubicBezTo>
                      <a:pt x="19405" y="125071"/>
                      <a:pt x="22580" y="203388"/>
                      <a:pt x="19405" y="213442"/>
                    </a:cubicBezTo>
                    <a:cubicBezTo>
                      <a:pt x="16230" y="223496"/>
                      <a:pt x="3530" y="181163"/>
                      <a:pt x="355" y="149942"/>
                    </a:cubicBezTo>
                    <a:cubicBezTo>
                      <a:pt x="-2820" y="118721"/>
                      <a:pt x="16230" y="10771"/>
                      <a:pt x="19405" y="71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8" name="フリーフォーム 1987">
                <a:extLst>
                  <a:ext uri="{FF2B5EF4-FFF2-40B4-BE49-F238E27FC236}">
                    <a16:creationId xmlns:a16="http://schemas.microsoft.com/office/drawing/2014/main" id="{1B1DC9CD-5FCA-478A-C63C-9C723E85371C}"/>
                  </a:ext>
                </a:extLst>
              </p:cNvPr>
              <p:cNvSpPr/>
              <p:nvPr/>
            </p:nvSpPr>
            <p:spPr>
              <a:xfrm>
                <a:off x="485757" y="4286235"/>
                <a:ext cx="32575" cy="194899"/>
              </a:xfrm>
              <a:custGeom>
                <a:avLst/>
                <a:gdLst>
                  <a:gd name="connsiteX0" fmla="*/ 31768 w 32575"/>
                  <a:gd name="connsiteY0" fmla="*/ 15 h 194899"/>
                  <a:gd name="connsiteX1" fmla="*/ 22243 w 32575"/>
                  <a:gd name="connsiteY1" fmla="*/ 76215 h 194899"/>
                  <a:gd name="connsiteX2" fmla="*/ 12718 w 32575"/>
                  <a:gd name="connsiteY2" fmla="*/ 193690 h 194899"/>
                  <a:gd name="connsiteX3" fmla="*/ 12718 w 32575"/>
                  <a:gd name="connsiteY3" fmla="*/ 133365 h 194899"/>
                  <a:gd name="connsiteX4" fmla="*/ 18 w 32575"/>
                  <a:gd name="connsiteY4" fmla="*/ 69865 h 194899"/>
                  <a:gd name="connsiteX5" fmla="*/ 31768 w 32575"/>
                  <a:gd name="connsiteY5" fmla="*/ 15 h 19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575" h="194899">
                    <a:moveTo>
                      <a:pt x="31768" y="15"/>
                    </a:moveTo>
                    <a:cubicBezTo>
                      <a:pt x="35472" y="1073"/>
                      <a:pt x="25418" y="43936"/>
                      <a:pt x="22243" y="76215"/>
                    </a:cubicBezTo>
                    <a:cubicBezTo>
                      <a:pt x="19068" y="108494"/>
                      <a:pt x="14305" y="184165"/>
                      <a:pt x="12718" y="193690"/>
                    </a:cubicBezTo>
                    <a:cubicBezTo>
                      <a:pt x="11130" y="203215"/>
                      <a:pt x="14835" y="154002"/>
                      <a:pt x="12718" y="133365"/>
                    </a:cubicBezTo>
                    <a:cubicBezTo>
                      <a:pt x="10601" y="112728"/>
                      <a:pt x="-511" y="87857"/>
                      <a:pt x="18" y="69865"/>
                    </a:cubicBezTo>
                    <a:cubicBezTo>
                      <a:pt x="547" y="51873"/>
                      <a:pt x="28064" y="-1043"/>
                      <a:pt x="31768" y="1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9" name="フリーフォーム 1988">
                <a:extLst>
                  <a:ext uri="{FF2B5EF4-FFF2-40B4-BE49-F238E27FC236}">
                    <a16:creationId xmlns:a16="http://schemas.microsoft.com/office/drawing/2014/main" id="{BA403DA4-03A6-8533-9628-58C55482A2D6}"/>
                  </a:ext>
                </a:extLst>
              </p:cNvPr>
              <p:cNvSpPr/>
              <p:nvPr/>
            </p:nvSpPr>
            <p:spPr>
              <a:xfrm>
                <a:off x="533400" y="4282335"/>
                <a:ext cx="38641" cy="223514"/>
              </a:xfrm>
              <a:custGeom>
                <a:avLst/>
                <a:gdLst>
                  <a:gd name="connsiteX0" fmla="*/ 38100 w 38641"/>
                  <a:gd name="connsiteY0" fmla="*/ 740 h 223514"/>
                  <a:gd name="connsiteX1" fmla="*/ 22225 w 38641"/>
                  <a:gd name="connsiteY1" fmla="*/ 80115 h 223514"/>
                  <a:gd name="connsiteX2" fmla="*/ 19050 w 38641"/>
                  <a:gd name="connsiteY2" fmla="*/ 222990 h 223514"/>
                  <a:gd name="connsiteX3" fmla="*/ 0 w 38641"/>
                  <a:gd name="connsiteY3" fmla="*/ 124565 h 223514"/>
                  <a:gd name="connsiteX4" fmla="*/ 38100 w 38641"/>
                  <a:gd name="connsiteY4" fmla="*/ 740 h 223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41" h="223514">
                    <a:moveTo>
                      <a:pt x="38100" y="740"/>
                    </a:moveTo>
                    <a:cubicBezTo>
                      <a:pt x="41804" y="-6668"/>
                      <a:pt x="25400" y="43073"/>
                      <a:pt x="22225" y="80115"/>
                    </a:cubicBezTo>
                    <a:cubicBezTo>
                      <a:pt x="19050" y="117157"/>
                      <a:pt x="22754" y="215582"/>
                      <a:pt x="19050" y="222990"/>
                    </a:cubicBezTo>
                    <a:cubicBezTo>
                      <a:pt x="15346" y="230398"/>
                      <a:pt x="0" y="157373"/>
                      <a:pt x="0" y="124565"/>
                    </a:cubicBezTo>
                    <a:cubicBezTo>
                      <a:pt x="0" y="91757"/>
                      <a:pt x="34396" y="8148"/>
                      <a:pt x="38100" y="74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0" name="フリーフォーム 1989">
                <a:extLst>
                  <a:ext uri="{FF2B5EF4-FFF2-40B4-BE49-F238E27FC236}">
                    <a16:creationId xmlns:a16="http://schemas.microsoft.com/office/drawing/2014/main" id="{4C1D2A89-8939-E278-552D-782A6AF1D930}"/>
                  </a:ext>
                </a:extLst>
              </p:cNvPr>
              <p:cNvSpPr/>
              <p:nvPr/>
            </p:nvSpPr>
            <p:spPr>
              <a:xfrm>
                <a:off x="596693" y="4304898"/>
                <a:ext cx="21090" cy="197683"/>
              </a:xfrm>
              <a:custGeom>
                <a:avLst/>
                <a:gdLst>
                  <a:gd name="connsiteX0" fmla="*/ 19257 w 21090"/>
                  <a:gd name="connsiteY0" fmla="*/ 402 h 197683"/>
                  <a:gd name="connsiteX1" fmla="*/ 19257 w 21090"/>
                  <a:gd name="connsiteY1" fmla="*/ 86127 h 197683"/>
                  <a:gd name="connsiteX2" fmla="*/ 9732 w 21090"/>
                  <a:gd name="connsiteY2" fmla="*/ 197252 h 197683"/>
                  <a:gd name="connsiteX3" fmla="*/ 207 w 21090"/>
                  <a:gd name="connsiteY3" fmla="*/ 121052 h 197683"/>
                  <a:gd name="connsiteX4" fmla="*/ 19257 w 21090"/>
                  <a:gd name="connsiteY4" fmla="*/ 402 h 197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090" h="197683">
                    <a:moveTo>
                      <a:pt x="19257" y="402"/>
                    </a:moveTo>
                    <a:cubicBezTo>
                      <a:pt x="22432" y="-5419"/>
                      <a:pt x="20845" y="53319"/>
                      <a:pt x="19257" y="86127"/>
                    </a:cubicBezTo>
                    <a:cubicBezTo>
                      <a:pt x="17669" y="118935"/>
                      <a:pt x="12907" y="191431"/>
                      <a:pt x="9732" y="197252"/>
                    </a:cubicBezTo>
                    <a:cubicBezTo>
                      <a:pt x="6557" y="203073"/>
                      <a:pt x="-1380" y="148569"/>
                      <a:pt x="207" y="121052"/>
                    </a:cubicBezTo>
                    <a:cubicBezTo>
                      <a:pt x="1794" y="93535"/>
                      <a:pt x="16082" y="6223"/>
                      <a:pt x="19257" y="40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1" name="フリーフォーム 1990">
                <a:extLst>
                  <a:ext uri="{FF2B5EF4-FFF2-40B4-BE49-F238E27FC236}">
                    <a16:creationId xmlns:a16="http://schemas.microsoft.com/office/drawing/2014/main" id="{9EDED3E7-A780-D6FF-2932-0BC631D6D18F}"/>
                  </a:ext>
                </a:extLst>
              </p:cNvPr>
              <p:cNvSpPr/>
              <p:nvPr/>
            </p:nvSpPr>
            <p:spPr>
              <a:xfrm>
                <a:off x="872810" y="4314320"/>
                <a:ext cx="25797" cy="231893"/>
              </a:xfrm>
              <a:custGeom>
                <a:avLst/>
                <a:gdLst>
                  <a:gd name="connsiteX0" fmla="*/ 25715 w 25797"/>
                  <a:gd name="connsiteY0" fmla="*/ 505 h 231893"/>
                  <a:gd name="connsiteX1" fmla="*/ 22540 w 25797"/>
                  <a:gd name="connsiteY1" fmla="*/ 83055 h 231893"/>
                  <a:gd name="connsiteX2" fmla="*/ 16190 w 25797"/>
                  <a:gd name="connsiteY2" fmla="*/ 225930 h 231893"/>
                  <a:gd name="connsiteX3" fmla="*/ 16190 w 25797"/>
                  <a:gd name="connsiteY3" fmla="*/ 194180 h 231893"/>
                  <a:gd name="connsiteX4" fmla="*/ 315 w 25797"/>
                  <a:gd name="connsiteY4" fmla="*/ 95755 h 231893"/>
                  <a:gd name="connsiteX5" fmla="*/ 6665 w 25797"/>
                  <a:gd name="connsiteY5" fmla="*/ 133855 h 231893"/>
                  <a:gd name="connsiteX6" fmla="*/ 19365 w 25797"/>
                  <a:gd name="connsiteY6" fmla="*/ 51305 h 231893"/>
                  <a:gd name="connsiteX7" fmla="*/ 25715 w 25797"/>
                  <a:gd name="connsiteY7" fmla="*/ 505 h 231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797" h="231893">
                    <a:moveTo>
                      <a:pt x="25715" y="505"/>
                    </a:moveTo>
                    <a:cubicBezTo>
                      <a:pt x="26244" y="5797"/>
                      <a:pt x="24127" y="45484"/>
                      <a:pt x="22540" y="83055"/>
                    </a:cubicBezTo>
                    <a:cubicBezTo>
                      <a:pt x="20953" y="120626"/>
                      <a:pt x="17248" y="207409"/>
                      <a:pt x="16190" y="225930"/>
                    </a:cubicBezTo>
                    <a:cubicBezTo>
                      <a:pt x="15132" y="244451"/>
                      <a:pt x="18836" y="215876"/>
                      <a:pt x="16190" y="194180"/>
                    </a:cubicBezTo>
                    <a:cubicBezTo>
                      <a:pt x="13544" y="172484"/>
                      <a:pt x="1902" y="105809"/>
                      <a:pt x="315" y="95755"/>
                    </a:cubicBezTo>
                    <a:cubicBezTo>
                      <a:pt x="-1272" y="85701"/>
                      <a:pt x="3490" y="141263"/>
                      <a:pt x="6665" y="133855"/>
                    </a:cubicBezTo>
                    <a:cubicBezTo>
                      <a:pt x="9840" y="126447"/>
                      <a:pt x="16719" y="69826"/>
                      <a:pt x="19365" y="51305"/>
                    </a:cubicBezTo>
                    <a:cubicBezTo>
                      <a:pt x="22011" y="32784"/>
                      <a:pt x="25186" y="-4787"/>
                      <a:pt x="25715" y="50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2" name="フリーフォーム 1991">
                <a:extLst>
                  <a:ext uri="{FF2B5EF4-FFF2-40B4-BE49-F238E27FC236}">
                    <a16:creationId xmlns:a16="http://schemas.microsoft.com/office/drawing/2014/main" id="{CCC2F948-B55E-84A0-3B2E-3DA95F59A5D3}"/>
                  </a:ext>
                </a:extLst>
              </p:cNvPr>
              <p:cNvSpPr/>
              <p:nvPr/>
            </p:nvSpPr>
            <p:spPr>
              <a:xfrm>
                <a:off x="936563" y="4317657"/>
                <a:ext cx="12865" cy="244293"/>
              </a:xfrm>
              <a:custGeom>
                <a:avLst/>
                <a:gdLst>
                  <a:gd name="connsiteX0" fmla="*/ 12762 w 12865"/>
                  <a:gd name="connsiteY0" fmla="*/ 3518 h 244293"/>
                  <a:gd name="connsiteX1" fmla="*/ 6412 w 12865"/>
                  <a:gd name="connsiteY1" fmla="*/ 82893 h 244293"/>
                  <a:gd name="connsiteX2" fmla="*/ 12762 w 12865"/>
                  <a:gd name="connsiteY2" fmla="*/ 238468 h 244293"/>
                  <a:gd name="connsiteX3" fmla="*/ 62 w 12865"/>
                  <a:gd name="connsiteY3" fmla="*/ 194018 h 244293"/>
                  <a:gd name="connsiteX4" fmla="*/ 12762 w 12865"/>
                  <a:gd name="connsiteY4" fmla="*/ 3518 h 244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65" h="244293">
                    <a:moveTo>
                      <a:pt x="12762" y="3518"/>
                    </a:moveTo>
                    <a:cubicBezTo>
                      <a:pt x="13820" y="-15003"/>
                      <a:pt x="6412" y="43735"/>
                      <a:pt x="6412" y="82893"/>
                    </a:cubicBezTo>
                    <a:cubicBezTo>
                      <a:pt x="6412" y="122051"/>
                      <a:pt x="13820" y="219947"/>
                      <a:pt x="12762" y="238468"/>
                    </a:cubicBezTo>
                    <a:cubicBezTo>
                      <a:pt x="11704" y="256989"/>
                      <a:pt x="1120" y="228414"/>
                      <a:pt x="62" y="194018"/>
                    </a:cubicBezTo>
                    <a:cubicBezTo>
                      <a:pt x="-996" y="159622"/>
                      <a:pt x="11704" y="22039"/>
                      <a:pt x="12762" y="351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3" name="フリーフォーム 1992">
                <a:extLst>
                  <a:ext uri="{FF2B5EF4-FFF2-40B4-BE49-F238E27FC236}">
                    <a16:creationId xmlns:a16="http://schemas.microsoft.com/office/drawing/2014/main" id="{C7C6272E-A623-FB7A-4E36-32C335113C83}"/>
                  </a:ext>
                </a:extLst>
              </p:cNvPr>
              <p:cNvSpPr/>
              <p:nvPr/>
            </p:nvSpPr>
            <p:spPr>
              <a:xfrm>
                <a:off x="977853" y="4356091"/>
                <a:ext cx="20508" cy="209575"/>
              </a:xfrm>
              <a:custGeom>
                <a:avLst/>
                <a:gdLst>
                  <a:gd name="connsiteX0" fmla="*/ 19097 w 20508"/>
                  <a:gd name="connsiteY0" fmla="*/ 9 h 209575"/>
                  <a:gd name="connsiteX1" fmla="*/ 19097 w 20508"/>
                  <a:gd name="connsiteY1" fmla="*/ 127009 h 209575"/>
                  <a:gd name="connsiteX2" fmla="*/ 19097 w 20508"/>
                  <a:gd name="connsiteY2" fmla="*/ 209559 h 209575"/>
                  <a:gd name="connsiteX3" fmla="*/ 47 w 20508"/>
                  <a:gd name="connsiteY3" fmla="*/ 120659 h 209575"/>
                  <a:gd name="connsiteX4" fmla="*/ 19097 w 20508"/>
                  <a:gd name="connsiteY4" fmla="*/ 9 h 209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508" h="209575">
                    <a:moveTo>
                      <a:pt x="19097" y="9"/>
                    </a:moveTo>
                    <a:cubicBezTo>
                      <a:pt x="22272" y="1067"/>
                      <a:pt x="19097" y="127009"/>
                      <a:pt x="19097" y="127009"/>
                    </a:cubicBezTo>
                    <a:cubicBezTo>
                      <a:pt x="19097" y="161934"/>
                      <a:pt x="22272" y="210617"/>
                      <a:pt x="19097" y="209559"/>
                    </a:cubicBezTo>
                    <a:cubicBezTo>
                      <a:pt x="15922" y="208501"/>
                      <a:pt x="1105" y="150292"/>
                      <a:pt x="47" y="120659"/>
                    </a:cubicBezTo>
                    <a:cubicBezTo>
                      <a:pt x="-1011" y="91026"/>
                      <a:pt x="15922" y="-1049"/>
                      <a:pt x="19097" y="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4" name="フリーフォーム 1993">
                <a:extLst>
                  <a:ext uri="{FF2B5EF4-FFF2-40B4-BE49-F238E27FC236}">
                    <a16:creationId xmlns:a16="http://schemas.microsoft.com/office/drawing/2014/main" id="{BE43907C-05BF-758F-3BEF-532CFB76FD62}"/>
                  </a:ext>
                </a:extLst>
              </p:cNvPr>
              <p:cNvSpPr/>
              <p:nvPr/>
            </p:nvSpPr>
            <p:spPr>
              <a:xfrm>
                <a:off x="1037998" y="4317970"/>
                <a:ext cx="38536" cy="258367"/>
              </a:xfrm>
              <a:custGeom>
                <a:avLst/>
                <a:gdLst>
                  <a:gd name="connsiteX0" fmla="*/ 38327 w 38536"/>
                  <a:gd name="connsiteY0" fmla="*/ 30 h 258367"/>
                  <a:gd name="connsiteX1" fmla="*/ 16102 w 38536"/>
                  <a:gd name="connsiteY1" fmla="*/ 146080 h 258367"/>
                  <a:gd name="connsiteX2" fmla="*/ 28802 w 38536"/>
                  <a:gd name="connsiteY2" fmla="*/ 257205 h 258367"/>
                  <a:gd name="connsiteX3" fmla="*/ 16102 w 38536"/>
                  <a:gd name="connsiteY3" fmla="*/ 200055 h 258367"/>
                  <a:gd name="connsiteX4" fmla="*/ 227 w 38536"/>
                  <a:gd name="connsiteY4" fmla="*/ 133380 h 258367"/>
                  <a:gd name="connsiteX5" fmla="*/ 38327 w 38536"/>
                  <a:gd name="connsiteY5" fmla="*/ 30 h 258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536" h="258367">
                    <a:moveTo>
                      <a:pt x="38327" y="30"/>
                    </a:moveTo>
                    <a:cubicBezTo>
                      <a:pt x="40973" y="2147"/>
                      <a:pt x="17689" y="103218"/>
                      <a:pt x="16102" y="146080"/>
                    </a:cubicBezTo>
                    <a:cubicBezTo>
                      <a:pt x="14515" y="188942"/>
                      <a:pt x="28802" y="248209"/>
                      <a:pt x="28802" y="257205"/>
                    </a:cubicBezTo>
                    <a:cubicBezTo>
                      <a:pt x="28802" y="266201"/>
                      <a:pt x="20864" y="220692"/>
                      <a:pt x="16102" y="200055"/>
                    </a:cubicBezTo>
                    <a:cubicBezTo>
                      <a:pt x="11340" y="179418"/>
                      <a:pt x="-1890" y="159309"/>
                      <a:pt x="227" y="133380"/>
                    </a:cubicBezTo>
                    <a:cubicBezTo>
                      <a:pt x="2344" y="107451"/>
                      <a:pt x="35681" y="-2087"/>
                      <a:pt x="38327" y="3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5" name="フリーフォーム 1994">
                <a:extLst>
                  <a:ext uri="{FF2B5EF4-FFF2-40B4-BE49-F238E27FC236}">
                    <a16:creationId xmlns:a16="http://schemas.microsoft.com/office/drawing/2014/main" id="{1D589FAA-1C8C-1A06-F4BD-ACBFF634F8CF}"/>
                  </a:ext>
                </a:extLst>
              </p:cNvPr>
              <p:cNvSpPr/>
              <p:nvPr/>
            </p:nvSpPr>
            <p:spPr>
              <a:xfrm>
                <a:off x="1091282" y="4334722"/>
                <a:ext cx="36227" cy="240942"/>
              </a:xfrm>
              <a:custGeom>
                <a:avLst/>
                <a:gdLst>
                  <a:gd name="connsiteX0" fmla="*/ 35843 w 36227"/>
                  <a:gd name="connsiteY0" fmla="*/ 2328 h 240942"/>
                  <a:gd name="connsiteX1" fmla="*/ 19968 w 36227"/>
                  <a:gd name="connsiteY1" fmla="*/ 119803 h 240942"/>
                  <a:gd name="connsiteX2" fmla="*/ 26318 w 36227"/>
                  <a:gd name="connsiteY2" fmla="*/ 237278 h 240942"/>
                  <a:gd name="connsiteX3" fmla="*/ 13618 w 36227"/>
                  <a:gd name="connsiteY3" fmla="*/ 199178 h 240942"/>
                  <a:gd name="connsiteX4" fmla="*/ 4093 w 36227"/>
                  <a:gd name="connsiteY4" fmla="*/ 78528 h 240942"/>
                  <a:gd name="connsiteX5" fmla="*/ 918 w 36227"/>
                  <a:gd name="connsiteY5" fmla="*/ 230928 h 240942"/>
                  <a:gd name="connsiteX6" fmla="*/ 35843 w 36227"/>
                  <a:gd name="connsiteY6" fmla="*/ 2328 h 240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227" h="240942">
                    <a:moveTo>
                      <a:pt x="35843" y="2328"/>
                    </a:moveTo>
                    <a:cubicBezTo>
                      <a:pt x="39018" y="-16193"/>
                      <a:pt x="21555" y="80645"/>
                      <a:pt x="19968" y="119803"/>
                    </a:cubicBezTo>
                    <a:cubicBezTo>
                      <a:pt x="18381" y="158961"/>
                      <a:pt x="27376" y="224049"/>
                      <a:pt x="26318" y="237278"/>
                    </a:cubicBezTo>
                    <a:cubicBezTo>
                      <a:pt x="25260" y="250507"/>
                      <a:pt x="17322" y="225636"/>
                      <a:pt x="13618" y="199178"/>
                    </a:cubicBezTo>
                    <a:cubicBezTo>
                      <a:pt x="9914" y="172720"/>
                      <a:pt x="6210" y="73236"/>
                      <a:pt x="4093" y="78528"/>
                    </a:cubicBezTo>
                    <a:cubicBezTo>
                      <a:pt x="1976" y="83820"/>
                      <a:pt x="-1728" y="236749"/>
                      <a:pt x="918" y="230928"/>
                    </a:cubicBezTo>
                    <a:cubicBezTo>
                      <a:pt x="3564" y="225107"/>
                      <a:pt x="32668" y="20849"/>
                      <a:pt x="35843" y="232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6" name="フリーフォーム 1995">
                <a:extLst>
                  <a:ext uri="{FF2B5EF4-FFF2-40B4-BE49-F238E27FC236}">
                    <a16:creationId xmlns:a16="http://schemas.microsoft.com/office/drawing/2014/main" id="{531E8A6F-7384-41E5-C041-72AF9EEFD97C}"/>
                  </a:ext>
                </a:extLst>
              </p:cNvPr>
              <p:cNvSpPr/>
              <p:nvPr/>
            </p:nvSpPr>
            <p:spPr>
              <a:xfrm>
                <a:off x="1126558" y="4340224"/>
                <a:ext cx="29515" cy="263726"/>
              </a:xfrm>
              <a:custGeom>
                <a:avLst/>
                <a:gdLst>
                  <a:gd name="connsiteX0" fmla="*/ 29142 w 29515"/>
                  <a:gd name="connsiteY0" fmla="*/ 1 h 263726"/>
                  <a:gd name="connsiteX1" fmla="*/ 567 w 29515"/>
                  <a:gd name="connsiteY1" fmla="*/ 152401 h 263726"/>
                  <a:gd name="connsiteX2" fmla="*/ 10092 w 29515"/>
                  <a:gd name="connsiteY2" fmla="*/ 120651 h 263726"/>
                  <a:gd name="connsiteX3" fmla="*/ 10092 w 29515"/>
                  <a:gd name="connsiteY3" fmla="*/ 263526 h 263726"/>
                  <a:gd name="connsiteX4" fmla="*/ 16442 w 29515"/>
                  <a:gd name="connsiteY4" fmla="*/ 149226 h 263726"/>
                  <a:gd name="connsiteX5" fmla="*/ 29142 w 29515"/>
                  <a:gd name="connsiteY5" fmla="*/ 1 h 263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15" h="263726">
                    <a:moveTo>
                      <a:pt x="29142" y="1"/>
                    </a:moveTo>
                    <a:cubicBezTo>
                      <a:pt x="26496" y="530"/>
                      <a:pt x="3742" y="132293"/>
                      <a:pt x="567" y="152401"/>
                    </a:cubicBezTo>
                    <a:cubicBezTo>
                      <a:pt x="-2608" y="172509"/>
                      <a:pt x="8505" y="102130"/>
                      <a:pt x="10092" y="120651"/>
                    </a:cubicBezTo>
                    <a:cubicBezTo>
                      <a:pt x="11679" y="139172"/>
                      <a:pt x="9034" y="258764"/>
                      <a:pt x="10092" y="263526"/>
                    </a:cubicBezTo>
                    <a:cubicBezTo>
                      <a:pt x="11150" y="268288"/>
                      <a:pt x="13267" y="186797"/>
                      <a:pt x="16442" y="149226"/>
                    </a:cubicBezTo>
                    <a:cubicBezTo>
                      <a:pt x="19617" y="111655"/>
                      <a:pt x="31788" y="-528"/>
                      <a:pt x="29142" y="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7" name="フリーフォーム 1996">
                <a:extLst>
                  <a:ext uri="{FF2B5EF4-FFF2-40B4-BE49-F238E27FC236}">
                    <a16:creationId xmlns:a16="http://schemas.microsoft.com/office/drawing/2014/main" id="{6C384559-B5C5-AEFD-E51C-E365376F3E46}"/>
                  </a:ext>
                </a:extLst>
              </p:cNvPr>
              <p:cNvSpPr/>
              <p:nvPr/>
            </p:nvSpPr>
            <p:spPr>
              <a:xfrm>
                <a:off x="1180895" y="4345642"/>
                <a:ext cx="45531" cy="253824"/>
              </a:xfrm>
              <a:custGeom>
                <a:avLst/>
                <a:gdLst>
                  <a:gd name="connsiteX0" fmla="*/ 35130 w 45531"/>
                  <a:gd name="connsiteY0" fmla="*/ 933 h 253824"/>
                  <a:gd name="connsiteX1" fmla="*/ 22430 w 45531"/>
                  <a:gd name="connsiteY1" fmla="*/ 105708 h 253824"/>
                  <a:gd name="connsiteX2" fmla="*/ 44655 w 45531"/>
                  <a:gd name="connsiteY2" fmla="*/ 248583 h 253824"/>
                  <a:gd name="connsiteX3" fmla="*/ 38305 w 45531"/>
                  <a:gd name="connsiteY3" fmla="*/ 210483 h 253824"/>
                  <a:gd name="connsiteX4" fmla="*/ 12905 w 45531"/>
                  <a:gd name="connsiteY4" fmla="*/ 93008 h 253824"/>
                  <a:gd name="connsiteX5" fmla="*/ 205 w 45531"/>
                  <a:gd name="connsiteY5" fmla="*/ 166033 h 253824"/>
                  <a:gd name="connsiteX6" fmla="*/ 35130 w 45531"/>
                  <a:gd name="connsiteY6" fmla="*/ 933 h 253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31" h="253824">
                    <a:moveTo>
                      <a:pt x="35130" y="933"/>
                    </a:moveTo>
                    <a:cubicBezTo>
                      <a:pt x="38834" y="-9121"/>
                      <a:pt x="20843" y="64433"/>
                      <a:pt x="22430" y="105708"/>
                    </a:cubicBezTo>
                    <a:cubicBezTo>
                      <a:pt x="24017" y="146983"/>
                      <a:pt x="42009" y="231120"/>
                      <a:pt x="44655" y="248583"/>
                    </a:cubicBezTo>
                    <a:cubicBezTo>
                      <a:pt x="47301" y="266046"/>
                      <a:pt x="43597" y="236412"/>
                      <a:pt x="38305" y="210483"/>
                    </a:cubicBezTo>
                    <a:cubicBezTo>
                      <a:pt x="33013" y="184554"/>
                      <a:pt x="19255" y="100416"/>
                      <a:pt x="12905" y="93008"/>
                    </a:cubicBezTo>
                    <a:cubicBezTo>
                      <a:pt x="6555" y="85600"/>
                      <a:pt x="-1382" y="173441"/>
                      <a:pt x="205" y="166033"/>
                    </a:cubicBezTo>
                    <a:cubicBezTo>
                      <a:pt x="1792" y="158625"/>
                      <a:pt x="31426" y="10987"/>
                      <a:pt x="35130" y="93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8" name="フリーフォーム 1997">
                <a:extLst>
                  <a:ext uri="{FF2B5EF4-FFF2-40B4-BE49-F238E27FC236}">
                    <a16:creationId xmlns:a16="http://schemas.microsoft.com/office/drawing/2014/main" id="{E8FE0EA0-1B62-818D-A9EA-A48A2FAC609B}"/>
                  </a:ext>
                </a:extLst>
              </p:cNvPr>
              <p:cNvSpPr/>
              <p:nvPr/>
            </p:nvSpPr>
            <p:spPr>
              <a:xfrm>
                <a:off x="1250554" y="4346572"/>
                <a:ext cx="19464" cy="236550"/>
              </a:xfrm>
              <a:custGeom>
                <a:avLst/>
                <a:gdLst>
                  <a:gd name="connsiteX0" fmla="*/ 3571 w 19464"/>
                  <a:gd name="connsiteY0" fmla="*/ 3 h 236550"/>
                  <a:gd name="connsiteX1" fmla="*/ 19446 w 19464"/>
                  <a:gd name="connsiteY1" fmla="*/ 98428 h 236550"/>
                  <a:gd name="connsiteX2" fmla="*/ 6746 w 19464"/>
                  <a:gd name="connsiteY2" fmla="*/ 234953 h 236550"/>
                  <a:gd name="connsiteX3" fmla="*/ 6746 w 19464"/>
                  <a:gd name="connsiteY3" fmla="*/ 168278 h 236550"/>
                  <a:gd name="connsiteX4" fmla="*/ 396 w 19464"/>
                  <a:gd name="connsiteY4" fmla="*/ 95253 h 236550"/>
                  <a:gd name="connsiteX5" fmla="*/ 3571 w 19464"/>
                  <a:gd name="connsiteY5" fmla="*/ 3 h 23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464" h="236550">
                    <a:moveTo>
                      <a:pt x="3571" y="3"/>
                    </a:moveTo>
                    <a:cubicBezTo>
                      <a:pt x="6746" y="532"/>
                      <a:pt x="18917" y="59270"/>
                      <a:pt x="19446" y="98428"/>
                    </a:cubicBezTo>
                    <a:cubicBezTo>
                      <a:pt x="19975" y="137586"/>
                      <a:pt x="8863" y="223311"/>
                      <a:pt x="6746" y="234953"/>
                    </a:cubicBezTo>
                    <a:cubicBezTo>
                      <a:pt x="4629" y="246595"/>
                      <a:pt x="7804" y="191561"/>
                      <a:pt x="6746" y="168278"/>
                    </a:cubicBezTo>
                    <a:cubicBezTo>
                      <a:pt x="5688" y="144995"/>
                      <a:pt x="1454" y="122240"/>
                      <a:pt x="396" y="95253"/>
                    </a:cubicBezTo>
                    <a:cubicBezTo>
                      <a:pt x="-662" y="68266"/>
                      <a:pt x="396" y="-526"/>
                      <a:pt x="3571" y="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9" name="フリーフォーム 1998">
                <a:extLst>
                  <a:ext uri="{FF2B5EF4-FFF2-40B4-BE49-F238E27FC236}">
                    <a16:creationId xmlns:a16="http://schemas.microsoft.com/office/drawing/2014/main" id="{C35625C4-CB18-9255-76E0-B5BD21CF5176}"/>
                  </a:ext>
                </a:extLst>
              </p:cNvPr>
              <p:cNvSpPr/>
              <p:nvPr/>
            </p:nvSpPr>
            <p:spPr>
              <a:xfrm>
                <a:off x="1304315" y="4346343"/>
                <a:ext cx="13350" cy="241782"/>
              </a:xfrm>
              <a:custGeom>
                <a:avLst/>
                <a:gdLst>
                  <a:gd name="connsiteX0" fmla="*/ 610 w 13350"/>
                  <a:gd name="connsiteY0" fmla="*/ 3407 h 241782"/>
                  <a:gd name="connsiteX1" fmla="*/ 610 w 13350"/>
                  <a:gd name="connsiteY1" fmla="*/ 155807 h 241782"/>
                  <a:gd name="connsiteX2" fmla="*/ 6960 w 13350"/>
                  <a:gd name="connsiteY2" fmla="*/ 241532 h 241782"/>
                  <a:gd name="connsiteX3" fmla="*/ 13310 w 13350"/>
                  <a:gd name="connsiteY3" fmla="*/ 130407 h 241782"/>
                  <a:gd name="connsiteX4" fmla="*/ 3785 w 13350"/>
                  <a:gd name="connsiteY4" fmla="*/ 54207 h 241782"/>
                  <a:gd name="connsiteX5" fmla="*/ 610 w 13350"/>
                  <a:gd name="connsiteY5" fmla="*/ 3407 h 241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50" h="241782">
                    <a:moveTo>
                      <a:pt x="610" y="3407"/>
                    </a:moveTo>
                    <a:cubicBezTo>
                      <a:pt x="81" y="20340"/>
                      <a:pt x="-448" y="116120"/>
                      <a:pt x="610" y="155807"/>
                    </a:cubicBezTo>
                    <a:cubicBezTo>
                      <a:pt x="1668" y="195494"/>
                      <a:pt x="4843" y="245765"/>
                      <a:pt x="6960" y="241532"/>
                    </a:cubicBezTo>
                    <a:cubicBezTo>
                      <a:pt x="9077" y="237299"/>
                      <a:pt x="13839" y="161628"/>
                      <a:pt x="13310" y="130407"/>
                    </a:cubicBezTo>
                    <a:cubicBezTo>
                      <a:pt x="12781" y="99186"/>
                      <a:pt x="7489" y="71140"/>
                      <a:pt x="3785" y="54207"/>
                    </a:cubicBezTo>
                    <a:cubicBezTo>
                      <a:pt x="81" y="37274"/>
                      <a:pt x="1139" y="-13526"/>
                      <a:pt x="610" y="340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0" name="フリーフォーム 1999">
                <a:extLst>
                  <a:ext uri="{FF2B5EF4-FFF2-40B4-BE49-F238E27FC236}">
                    <a16:creationId xmlns:a16="http://schemas.microsoft.com/office/drawing/2014/main" id="{DB041A86-FEAF-EFE2-2A05-519B2E7BB831}"/>
                  </a:ext>
                </a:extLst>
              </p:cNvPr>
              <p:cNvSpPr/>
              <p:nvPr/>
            </p:nvSpPr>
            <p:spPr>
              <a:xfrm>
                <a:off x="1386021" y="4401939"/>
                <a:ext cx="471600" cy="220865"/>
              </a:xfrm>
              <a:custGeom>
                <a:avLst/>
                <a:gdLst>
                  <a:gd name="connsiteX0" fmla="*/ 33204 w 471600"/>
                  <a:gd name="connsiteY0" fmla="*/ 182761 h 220865"/>
                  <a:gd name="connsiteX1" fmla="*/ 33204 w 471600"/>
                  <a:gd name="connsiteY1" fmla="*/ 33536 h 220865"/>
                  <a:gd name="connsiteX2" fmla="*/ 163379 w 471600"/>
                  <a:gd name="connsiteY2" fmla="*/ 39886 h 220865"/>
                  <a:gd name="connsiteX3" fmla="*/ 455479 w 471600"/>
                  <a:gd name="connsiteY3" fmla="*/ 68461 h 220865"/>
                  <a:gd name="connsiteX4" fmla="*/ 433254 w 471600"/>
                  <a:gd name="connsiteY4" fmla="*/ 68461 h 220865"/>
                  <a:gd name="connsiteX5" fmla="*/ 430079 w 471600"/>
                  <a:gd name="connsiteY5" fmla="*/ 214511 h 220865"/>
                  <a:gd name="connsiteX6" fmla="*/ 436429 w 471600"/>
                  <a:gd name="connsiteY6" fmla="*/ 65286 h 220865"/>
                  <a:gd name="connsiteX7" fmla="*/ 398329 w 471600"/>
                  <a:gd name="connsiteY7" fmla="*/ 74811 h 220865"/>
                  <a:gd name="connsiteX8" fmla="*/ 385629 w 471600"/>
                  <a:gd name="connsiteY8" fmla="*/ 166886 h 220865"/>
                  <a:gd name="connsiteX9" fmla="*/ 353879 w 471600"/>
                  <a:gd name="connsiteY9" fmla="*/ 55761 h 220865"/>
                  <a:gd name="connsiteX10" fmla="*/ 347529 w 471600"/>
                  <a:gd name="connsiteY10" fmla="*/ 198636 h 220865"/>
                  <a:gd name="connsiteX11" fmla="*/ 299904 w 471600"/>
                  <a:gd name="connsiteY11" fmla="*/ 81161 h 220865"/>
                  <a:gd name="connsiteX12" fmla="*/ 280854 w 471600"/>
                  <a:gd name="connsiteY12" fmla="*/ 214511 h 220865"/>
                  <a:gd name="connsiteX13" fmla="*/ 284029 w 471600"/>
                  <a:gd name="connsiteY13" fmla="*/ 71636 h 220865"/>
                  <a:gd name="connsiteX14" fmla="*/ 233229 w 471600"/>
                  <a:gd name="connsiteY14" fmla="*/ 71636 h 220865"/>
                  <a:gd name="connsiteX15" fmla="*/ 239579 w 471600"/>
                  <a:gd name="connsiteY15" fmla="*/ 195461 h 220865"/>
                  <a:gd name="connsiteX16" fmla="*/ 185604 w 471600"/>
                  <a:gd name="connsiteY16" fmla="*/ 62111 h 220865"/>
                  <a:gd name="connsiteX17" fmla="*/ 191954 w 471600"/>
                  <a:gd name="connsiteY17" fmla="*/ 195461 h 220865"/>
                  <a:gd name="connsiteX18" fmla="*/ 157029 w 471600"/>
                  <a:gd name="connsiteY18" fmla="*/ 43061 h 220865"/>
                  <a:gd name="connsiteX19" fmla="*/ 150679 w 471600"/>
                  <a:gd name="connsiteY19" fmla="*/ 220861 h 220865"/>
                  <a:gd name="connsiteX20" fmla="*/ 103054 w 471600"/>
                  <a:gd name="connsiteY20" fmla="*/ 36711 h 220865"/>
                  <a:gd name="connsiteX21" fmla="*/ 99879 w 471600"/>
                  <a:gd name="connsiteY21" fmla="*/ 157361 h 220865"/>
                  <a:gd name="connsiteX22" fmla="*/ 93529 w 471600"/>
                  <a:gd name="connsiteY22" fmla="*/ 17661 h 220865"/>
                  <a:gd name="connsiteX23" fmla="*/ 1454 w 471600"/>
                  <a:gd name="connsiteY23" fmla="*/ 17661 h 220865"/>
                  <a:gd name="connsiteX24" fmla="*/ 33204 w 471600"/>
                  <a:gd name="connsiteY24" fmla="*/ 182761 h 220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71600" h="220865">
                    <a:moveTo>
                      <a:pt x="33204" y="182761"/>
                    </a:moveTo>
                    <a:cubicBezTo>
                      <a:pt x="38496" y="185407"/>
                      <a:pt x="11508" y="57349"/>
                      <a:pt x="33204" y="33536"/>
                    </a:cubicBezTo>
                    <a:cubicBezTo>
                      <a:pt x="54900" y="9723"/>
                      <a:pt x="93000" y="34065"/>
                      <a:pt x="163379" y="39886"/>
                    </a:cubicBezTo>
                    <a:cubicBezTo>
                      <a:pt x="233758" y="45707"/>
                      <a:pt x="410500" y="63699"/>
                      <a:pt x="455479" y="68461"/>
                    </a:cubicBezTo>
                    <a:cubicBezTo>
                      <a:pt x="500458" y="73223"/>
                      <a:pt x="437487" y="44119"/>
                      <a:pt x="433254" y="68461"/>
                    </a:cubicBezTo>
                    <a:cubicBezTo>
                      <a:pt x="429021" y="92803"/>
                      <a:pt x="429550" y="215040"/>
                      <a:pt x="430079" y="214511"/>
                    </a:cubicBezTo>
                    <a:cubicBezTo>
                      <a:pt x="430608" y="213982"/>
                      <a:pt x="441721" y="88569"/>
                      <a:pt x="436429" y="65286"/>
                    </a:cubicBezTo>
                    <a:cubicBezTo>
                      <a:pt x="431137" y="42003"/>
                      <a:pt x="406796" y="57878"/>
                      <a:pt x="398329" y="74811"/>
                    </a:cubicBezTo>
                    <a:cubicBezTo>
                      <a:pt x="389862" y="91744"/>
                      <a:pt x="393037" y="170061"/>
                      <a:pt x="385629" y="166886"/>
                    </a:cubicBezTo>
                    <a:cubicBezTo>
                      <a:pt x="378221" y="163711"/>
                      <a:pt x="360229" y="50469"/>
                      <a:pt x="353879" y="55761"/>
                    </a:cubicBezTo>
                    <a:cubicBezTo>
                      <a:pt x="347529" y="61053"/>
                      <a:pt x="356525" y="194403"/>
                      <a:pt x="347529" y="198636"/>
                    </a:cubicBezTo>
                    <a:cubicBezTo>
                      <a:pt x="338533" y="202869"/>
                      <a:pt x="311017" y="78515"/>
                      <a:pt x="299904" y="81161"/>
                    </a:cubicBezTo>
                    <a:cubicBezTo>
                      <a:pt x="288791" y="83807"/>
                      <a:pt x="283500" y="216099"/>
                      <a:pt x="280854" y="214511"/>
                    </a:cubicBezTo>
                    <a:cubicBezTo>
                      <a:pt x="278208" y="212924"/>
                      <a:pt x="291967" y="95448"/>
                      <a:pt x="284029" y="71636"/>
                    </a:cubicBezTo>
                    <a:cubicBezTo>
                      <a:pt x="276092" y="47823"/>
                      <a:pt x="240637" y="50999"/>
                      <a:pt x="233229" y="71636"/>
                    </a:cubicBezTo>
                    <a:cubicBezTo>
                      <a:pt x="225821" y="92273"/>
                      <a:pt x="247517" y="197049"/>
                      <a:pt x="239579" y="195461"/>
                    </a:cubicBezTo>
                    <a:cubicBezTo>
                      <a:pt x="231641" y="193873"/>
                      <a:pt x="193541" y="62111"/>
                      <a:pt x="185604" y="62111"/>
                    </a:cubicBezTo>
                    <a:cubicBezTo>
                      <a:pt x="177667" y="62111"/>
                      <a:pt x="196716" y="198636"/>
                      <a:pt x="191954" y="195461"/>
                    </a:cubicBezTo>
                    <a:cubicBezTo>
                      <a:pt x="187192" y="192286"/>
                      <a:pt x="163908" y="38828"/>
                      <a:pt x="157029" y="43061"/>
                    </a:cubicBezTo>
                    <a:cubicBezTo>
                      <a:pt x="150150" y="47294"/>
                      <a:pt x="159675" y="221919"/>
                      <a:pt x="150679" y="220861"/>
                    </a:cubicBezTo>
                    <a:cubicBezTo>
                      <a:pt x="141683" y="219803"/>
                      <a:pt x="111521" y="47294"/>
                      <a:pt x="103054" y="36711"/>
                    </a:cubicBezTo>
                    <a:cubicBezTo>
                      <a:pt x="94587" y="26128"/>
                      <a:pt x="101466" y="160536"/>
                      <a:pt x="99879" y="157361"/>
                    </a:cubicBezTo>
                    <a:cubicBezTo>
                      <a:pt x="98292" y="154186"/>
                      <a:pt x="109933" y="40944"/>
                      <a:pt x="93529" y="17661"/>
                    </a:cubicBezTo>
                    <a:cubicBezTo>
                      <a:pt x="77125" y="-5622"/>
                      <a:pt x="10450" y="-6151"/>
                      <a:pt x="1454" y="17661"/>
                    </a:cubicBezTo>
                    <a:cubicBezTo>
                      <a:pt x="-7542" y="41473"/>
                      <a:pt x="27912" y="180115"/>
                      <a:pt x="33204" y="18276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1" name="フリーフォーム 2000">
                <a:extLst>
                  <a:ext uri="{FF2B5EF4-FFF2-40B4-BE49-F238E27FC236}">
                    <a16:creationId xmlns:a16="http://schemas.microsoft.com/office/drawing/2014/main" id="{7E063207-E6B7-D733-B6F0-AC11FA1CC118}"/>
                  </a:ext>
                </a:extLst>
              </p:cNvPr>
              <p:cNvSpPr/>
              <p:nvPr/>
            </p:nvSpPr>
            <p:spPr>
              <a:xfrm>
                <a:off x="3796739" y="5232151"/>
                <a:ext cx="429229" cy="341483"/>
              </a:xfrm>
              <a:custGeom>
                <a:avLst/>
                <a:gdLst>
                  <a:gd name="connsiteX0" fmla="*/ 429186 w 429229"/>
                  <a:gd name="connsiteY0" fmla="*/ 3424 h 341483"/>
                  <a:gd name="connsiteX1" fmla="*/ 384736 w 429229"/>
                  <a:gd name="connsiteY1" fmla="*/ 105024 h 341483"/>
                  <a:gd name="connsiteX2" fmla="*/ 359336 w 429229"/>
                  <a:gd name="connsiteY2" fmla="*/ 241549 h 341483"/>
                  <a:gd name="connsiteX3" fmla="*/ 349811 w 429229"/>
                  <a:gd name="connsiteY3" fmla="*/ 193924 h 341483"/>
                  <a:gd name="connsiteX4" fmla="*/ 400611 w 429229"/>
                  <a:gd name="connsiteY4" fmla="*/ 336799 h 341483"/>
                  <a:gd name="connsiteX5" fmla="*/ 372036 w 429229"/>
                  <a:gd name="connsiteY5" fmla="*/ 305049 h 341483"/>
                  <a:gd name="connsiteX6" fmla="*/ 197411 w 429229"/>
                  <a:gd name="connsiteY6" fmla="*/ 285999 h 341483"/>
                  <a:gd name="connsiteX7" fmla="*/ 16436 w 429229"/>
                  <a:gd name="connsiteY7" fmla="*/ 298699 h 341483"/>
                  <a:gd name="connsiteX8" fmla="*/ 200586 w 429229"/>
                  <a:gd name="connsiteY8" fmla="*/ 282824 h 341483"/>
                  <a:gd name="connsiteX9" fmla="*/ 149786 w 429229"/>
                  <a:gd name="connsiteY9" fmla="*/ 260599 h 341483"/>
                  <a:gd name="connsiteX10" fmla="*/ 149786 w 429229"/>
                  <a:gd name="connsiteY10" fmla="*/ 178049 h 341483"/>
                  <a:gd name="connsiteX11" fmla="*/ 143436 w 429229"/>
                  <a:gd name="connsiteY11" fmla="*/ 260599 h 341483"/>
                  <a:gd name="connsiteX12" fmla="*/ 3736 w 429229"/>
                  <a:gd name="connsiteY12" fmla="*/ 270124 h 341483"/>
                  <a:gd name="connsiteX13" fmla="*/ 314886 w 429229"/>
                  <a:gd name="connsiteY13" fmla="*/ 257424 h 341483"/>
                  <a:gd name="connsiteX14" fmla="*/ 327586 w 429229"/>
                  <a:gd name="connsiteY14" fmla="*/ 105024 h 341483"/>
                  <a:gd name="connsiteX15" fmla="*/ 299011 w 429229"/>
                  <a:gd name="connsiteY15" fmla="*/ 209799 h 341483"/>
                  <a:gd name="connsiteX16" fmla="*/ 391086 w 429229"/>
                  <a:gd name="connsiteY16" fmla="*/ 41524 h 341483"/>
                  <a:gd name="connsiteX17" fmla="*/ 429186 w 429229"/>
                  <a:gd name="connsiteY17" fmla="*/ 3424 h 341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29229" h="341483">
                    <a:moveTo>
                      <a:pt x="429186" y="3424"/>
                    </a:moveTo>
                    <a:cubicBezTo>
                      <a:pt x="428128" y="14007"/>
                      <a:pt x="396378" y="65337"/>
                      <a:pt x="384736" y="105024"/>
                    </a:cubicBezTo>
                    <a:cubicBezTo>
                      <a:pt x="373094" y="144712"/>
                      <a:pt x="365157" y="226732"/>
                      <a:pt x="359336" y="241549"/>
                    </a:cubicBezTo>
                    <a:cubicBezTo>
                      <a:pt x="353515" y="256366"/>
                      <a:pt x="342932" y="178049"/>
                      <a:pt x="349811" y="193924"/>
                    </a:cubicBezTo>
                    <a:cubicBezTo>
                      <a:pt x="356690" y="209799"/>
                      <a:pt x="396907" y="318278"/>
                      <a:pt x="400611" y="336799"/>
                    </a:cubicBezTo>
                    <a:cubicBezTo>
                      <a:pt x="404315" y="355320"/>
                      <a:pt x="405903" y="313516"/>
                      <a:pt x="372036" y="305049"/>
                    </a:cubicBezTo>
                    <a:cubicBezTo>
                      <a:pt x="338169" y="296582"/>
                      <a:pt x="256678" y="287057"/>
                      <a:pt x="197411" y="285999"/>
                    </a:cubicBezTo>
                    <a:cubicBezTo>
                      <a:pt x="138144" y="284941"/>
                      <a:pt x="15907" y="299228"/>
                      <a:pt x="16436" y="298699"/>
                    </a:cubicBezTo>
                    <a:cubicBezTo>
                      <a:pt x="16965" y="298170"/>
                      <a:pt x="178361" y="289174"/>
                      <a:pt x="200586" y="282824"/>
                    </a:cubicBezTo>
                    <a:cubicBezTo>
                      <a:pt x="222811" y="276474"/>
                      <a:pt x="158253" y="278061"/>
                      <a:pt x="149786" y="260599"/>
                    </a:cubicBezTo>
                    <a:cubicBezTo>
                      <a:pt x="141319" y="243137"/>
                      <a:pt x="150844" y="178049"/>
                      <a:pt x="149786" y="178049"/>
                    </a:cubicBezTo>
                    <a:cubicBezTo>
                      <a:pt x="148728" y="178049"/>
                      <a:pt x="167778" y="245253"/>
                      <a:pt x="143436" y="260599"/>
                    </a:cubicBezTo>
                    <a:cubicBezTo>
                      <a:pt x="119094" y="275945"/>
                      <a:pt x="-24839" y="270653"/>
                      <a:pt x="3736" y="270124"/>
                    </a:cubicBezTo>
                    <a:cubicBezTo>
                      <a:pt x="32311" y="269595"/>
                      <a:pt x="260911" y="284941"/>
                      <a:pt x="314886" y="257424"/>
                    </a:cubicBezTo>
                    <a:cubicBezTo>
                      <a:pt x="368861" y="229907"/>
                      <a:pt x="330232" y="112961"/>
                      <a:pt x="327586" y="105024"/>
                    </a:cubicBezTo>
                    <a:cubicBezTo>
                      <a:pt x="324940" y="97087"/>
                      <a:pt x="288428" y="220382"/>
                      <a:pt x="299011" y="209799"/>
                    </a:cubicBezTo>
                    <a:cubicBezTo>
                      <a:pt x="309594" y="199216"/>
                      <a:pt x="370449" y="75920"/>
                      <a:pt x="391086" y="41524"/>
                    </a:cubicBezTo>
                    <a:cubicBezTo>
                      <a:pt x="411723" y="7128"/>
                      <a:pt x="430244" y="-7159"/>
                      <a:pt x="429186" y="342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2" name="フリーフォーム 2001">
                <a:extLst>
                  <a:ext uri="{FF2B5EF4-FFF2-40B4-BE49-F238E27FC236}">
                    <a16:creationId xmlns:a16="http://schemas.microsoft.com/office/drawing/2014/main" id="{F5A01A23-0017-C0D5-9CA8-A6861239AD34}"/>
                  </a:ext>
                </a:extLst>
              </p:cNvPr>
              <p:cNvSpPr/>
              <p:nvPr/>
            </p:nvSpPr>
            <p:spPr>
              <a:xfrm>
                <a:off x="3171825" y="5152999"/>
                <a:ext cx="918882" cy="34951"/>
              </a:xfrm>
              <a:custGeom>
                <a:avLst/>
                <a:gdLst>
                  <a:gd name="connsiteX0" fmla="*/ 0 w 918882"/>
                  <a:gd name="connsiteY0" fmla="*/ 22251 h 34951"/>
                  <a:gd name="connsiteX1" fmla="*/ 882650 w 918882"/>
                  <a:gd name="connsiteY1" fmla="*/ 34951 h 34951"/>
                  <a:gd name="connsiteX2" fmla="*/ 762000 w 918882"/>
                  <a:gd name="connsiteY2" fmla="*/ 22251 h 34951"/>
                  <a:gd name="connsiteX3" fmla="*/ 533400 w 918882"/>
                  <a:gd name="connsiteY3" fmla="*/ 3201 h 34951"/>
                  <a:gd name="connsiteX4" fmla="*/ 606425 w 918882"/>
                  <a:gd name="connsiteY4" fmla="*/ 26 h 34951"/>
                  <a:gd name="connsiteX5" fmla="*/ 0 w 918882"/>
                  <a:gd name="connsiteY5" fmla="*/ 22251 h 34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8882" h="34951">
                    <a:moveTo>
                      <a:pt x="0" y="22251"/>
                    </a:moveTo>
                    <a:lnTo>
                      <a:pt x="882650" y="34951"/>
                    </a:lnTo>
                    <a:cubicBezTo>
                      <a:pt x="1009650" y="34951"/>
                      <a:pt x="762000" y="22251"/>
                      <a:pt x="762000" y="22251"/>
                    </a:cubicBezTo>
                    <a:lnTo>
                      <a:pt x="533400" y="3201"/>
                    </a:lnTo>
                    <a:cubicBezTo>
                      <a:pt x="507471" y="-503"/>
                      <a:pt x="606425" y="26"/>
                      <a:pt x="606425" y="26"/>
                    </a:cubicBezTo>
                    <a:lnTo>
                      <a:pt x="0" y="22251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3" name="フリーフォーム 2002">
                <a:extLst>
                  <a:ext uri="{FF2B5EF4-FFF2-40B4-BE49-F238E27FC236}">
                    <a16:creationId xmlns:a16="http://schemas.microsoft.com/office/drawing/2014/main" id="{BFDFC57A-8672-FD53-5C2B-F57C6D54818B}"/>
                  </a:ext>
                </a:extLst>
              </p:cNvPr>
              <p:cNvSpPr/>
              <p:nvPr/>
            </p:nvSpPr>
            <p:spPr>
              <a:xfrm>
                <a:off x="3896573" y="5587879"/>
                <a:ext cx="323456" cy="1068384"/>
              </a:xfrm>
              <a:custGeom>
                <a:avLst/>
                <a:gdLst>
                  <a:gd name="connsiteX0" fmla="*/ 323002 w 323456"/>
                  <a:gd name="connsiteY0" fmla="*/ 22346 h 1068384"/>
                  <a:gd name="connsiteX1" fmla="*/ 8677 w 323456"/>
                  <a:gd name="connsiteY1" fmla="*/ 121 h 1068384"/>
                  <a:gd name="connsiteX2" fmla="*/ 88052 w 323456"/>
                  <a:gd name="connsiteY2" fmla="*/ 31871 h 1068384"/>
                  <a:gd name="connsiteX3" fmla="*/ 88052 w 323456"/>
                  <a:gd name="connsiteY3" fmla="*/ 181096 h 1068384"/>
                  <a:gd name="connsiteX4" fmla="*/ 91227 w 323456"/>
                  <a:gd name="connsiteY4" fmla="*/ 57271 h 1068384"/>
                  <a:gd name="connsiteX5" fmla="*/ 97577 w 323456"/>
                  <a:gd name="connsiteY5" fmla="*/ 349371 h 1068384"/>
                  <a:gd name="connsiteX6" fmla="*/ 110277 w 323456"/>
                  <a:gd name="connsiteY6" fmla="*/ 498596 h 1068384"/>
                  <a:gd name="connsiteX7" fmla="*/ 110277 w 323456"/>
                  <a:gd name="connsiteY7" fmla="*/ 406521 h 1068384"/>
                  <a:gd name="connsiteX8" fmla="*/ 116627 w 323456"/>
                  <a:gd name="connsiteY8" fmla="*/ 685921 h 1068384"/>
                  <a:gd name="connsiteX9" fmla="*/ 107102 w 323456"/>
                  <a:gd name="connsiteY9" fmla="*/ 822446 h 1068384"/>
                  <a:gd name="connsiteX10" fmla="*/ 107102 w 323456"/>
                  <a:gd name="connsiteY10" fmla="*/ 670046 h 1068384"/>
                  <a:gd name="connsiteX11" fmla="*/ 107102 w 323456"/>
                  <a:gd name="connsiteY11" fmla="*/ 1063746 h 1068384"/>
                  <a:gd name="connsiteX12" fmla="*/ 107102 w 323456"/>
                  <a:gd name="connsiteY12" fmla="*/ 851021 h 1068384"/>
                  <a:gd name="connsiteX13" fmla="*/ 69002 w 323456"/>
                  <a:gd name="connsiteY13" fmla="*/ 339846 h 1068384"/>
                  <a:gd name="connsiteX14" fmla="*/ 75352 w 323456"/>
                  <a:gd name="connsiteY14" fmla="*/ 31871 h 1068384"/>
                  <a:gd name="connsiteX15" fmla="*/ 75352 w 323456"/>
                  <a:gd name="connsiteY15" fmla="*/ 158871 h 1068384"/>
                  <a:gd name="connsiteX16" fmla="*/ 78527 w 323456"/>
                  <a:gd name="connsiteY16" fmla="*/ 57271 h 1068384"/>
                  <a:gd name="connsiteX17" fmla="*/ 323002 w 323456"/>
                  <a:gd name="connsiteY17" fmla="*/ 22346 h 1068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3456" h="1068384">
                    <a:moveTo>
                      <a:pt x="323002" y="22346"/>
                    </a:moveTo>
                    <a:cubicBezTo>
                      <a:pt x="311360" y="12821"/>
                      <a:pt x="47835" y="-1466"/>
                      <a:pt x="8677" y="121"/>
                    </a:cubicBezTo>
                    <a:cubicBezTo>
                      <a:pt x="-30481" y="1708"/>
                      <a:pt x="74823" y="1709"/>
                      <a:pt x="88052" y="31871"/>
                    </a:cubicBezTo>
                    <a:cubicBezTo>
                      <a:pt x="101281" y="62033"/>
                      <a:pt x="87523" y="176863"/>
                      <a:pt x="88052" y="181096"/>
                    </a:cubicBezTo>
                    <a:cubicBezTo>
                      <a:pt x="88581" y="185329"/>
                      <a:pt x="89640" y="29225"/>
                      <a:pt x="91227" y="57271"/>
                    </a:cubicBezTo>
                    <a:cubicBezTo>
                      <a:pt x="92814" y="85317"/>
                      <a:pt x="94402" y="275817"/>
                      <a:pt x="97577" y="349371"/>
                    </a:cubicBezTo>
                    <a:cubicBezTo>
                      <a:pt x="100752" y="422925"/>
                      <a:pt x="108160" y="489071"/>
                      <a:pt x="110277" y="498596"/>
                    </a:cubicBezTo>
                    <a:cubicBezTo>
                      <a:pt x="112394" y="508121"/>
                      <a:pt x="109219" y="375300"/>
                      <a:pt x="110277" y="406521"/>
                    </a:cubicBezTo>
                    <a:cubicBezTo>
                      <a:pt x="111335" y="437742"/>
                      <a:pt x="117156" y="616600"/>
                      <a:pt x="116627" y="685921"/>
                    </a:cubicBezTo>
                    <a:cubicBezTo>
                      <a:pt x="116098" y="755242"/>
                      <a:pt x="108689" y="825092"/>
                      <a:pt x="107102" y="822446"/>
                    </a:cubicBezTo>
                    <a:cubicBezTo>
                      <a:pt x="105514" y="819800"/>
                      <a:pt x="107102" y="670046"/>
                      <a:pt x="107102" y="670046"/>
                    </a:cubicBezTo>
                    <a:lnTo>
                      <a:pt x="107102" y="1063746"/>
                    </a:lnTo>
                    <a:cubicBezTo>
                      <a:pt x="107102" y="1093908"/>
                      <a:pt x="113452" y="971671"/>
                      <a:pt x="107102" y="851021"/>
                    </a:cubicBezTo>
                    <a:cubicBezTo>
                      <a:pt x="100752" y="730371"/>
                      <a:pt x="74294" y="476371"/>
                      <a:pt x="69002" y="339846"/>
                    </a:cubicBezTo>
                    <a:cubicBezTo>
                      <a:pt x="63710" y="203321"/>
                      <a:pt x="74294" y="62033"/>
                      <a:pt x="75352" y="31871"/>
                    </a:cubicBezTo>
                    <a:cubicBezTo>
                      <a:pt x="76410" y="1709"/>
                      <a:pt x="74823" y="154638"/>
                      <a:pt x="75352" y="158871"/>
                    </a:cubicBezTo>
                    <a:cubicBezTo>
                      <a:pt x="75881" y="163104"/>
                      <a:pt x="37781" y="78438"/>
                      <a:pt x="78527" y="57271"/>
                    </a:cubicBezTo>
                    <a:cubicBezTo>
                      <a:pt x="119273" y="36104"/>
                      <a:pt x="334644" y="31871"/>
                      <a:pt x="323002" y="2234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4" name="フリーフォーム 2003">
                <a:extLst>
                  <a:ext uri="{FF2B5EF4-FFF2-40B4-BE49-F238E27FC236}">
                    <a16:creationId xmlns:a16="http://schemas.microsoft.com/office/drawing/2014/main" id="{EDB8EC01-15C4-1E53-8CD6-05B26CF99749}"/>
                  </a:ext>
                </a:extLst>
              </p:cNvPr>
              <p:cNvSpPr/>
              <p:nvPr/>
            </p:nvSpPr>
            <p:spPr>
              <a:xfrm>
                <a:off x="592560" y="3762365"/>
                <a:ext cx="230460" cy="746917"/>
              </a:xfrm>
              <a:custGeom>
                <a:avLst/>
                <a:gdLst>
                  <a:gd name="connsiteX0" fmla="*/ 229765 w 230460"/>
                  <a:gd name="connsiteY0" fmla="*/ 10 h 746917"/>
                  <a:gd name="connsiteX1" fmla="*/ 4340 w 230460"/>
                  <a:gd name="connsiteY1" fmla="*/ 101610 h 746917"/>
                  <a:gd name="connsiteX2" fmla="*/ 77365 w 230460"/>
                  <a:gd name="connsiteY2" fmla="*/ 120660 h 746917"/>
                  <a:gd name="connsiteX3" fmla="*/ 29740 w 230460"/>
                  <a:gd name="connsiteY3" fmla="*/ 304810 h 746917"/>
                  <a:gd name="connsiteX4" fmla="*/ 55140 w 230460"/>
                  <a:gd name="connsiteY4" fmla="*/ 266710 h 746917"/>
                  <a:gd name="connsiteX5" fmla="*/ 39265 w 230460"/>
                  <a:gd name="connsiteY5" fmla="*/ 523885 h 746917"/>
                  <a:gd name="connsiteX6" fmla="*/ 55140 w 230460"/>
                  <a:gd name="connsiteY6" fmla="*/ 739785 h 746917"/>
                  <a:gd name="connsiteX7" fmla="*/ 51965 w 230460"/>
                  <a:gd name="connsiteY7" fmla="*/ 644535 h 746917"/>
                  <a:gd name="connsiteX8" fmla="*/ 80540 w 230460"/>
                  <a:gd name="connsiteY8" fmla="*/ 165110 h 746917"/>
                  <a:gd name="connsiteX9" fmla="*/ 134515 w 230460"/>
                  <a:gd name="connsiteY9" fmla="*/ 95260 h 746917"/>
                  <a:gd name="connsiteX10" fmla="*/ 77365 w 230460"/>
                  <a:gd name="connsiteY10" fmla="*/ 107960 h 746917"/>
                  <a:gd name="connsiteX11" fmla="*/ 229765 w 230460"/>
                  <a:gd name="connsiteY11" fmla="*/ 10 h 746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0460" h="746917">
                    <a:moveTo>
                      <a:pt x="229765" y="10"/>
                    </a:moveTo>
                    <a:cubicBezTo>
                      <a:pt x="217594" y="-1048"/>
                      <a:pt x="29740" y="81502"/>
                      <a:pt x="4340" y="101610"/>
                    </a:cubicBezTo>
                    <a:cubicBezTo>
                      <a:pt x="-21060" y="121718"/>
                      <a:pt x="73132" y="86793"/>
                      <a:pt x="77365" y="120660"/>
                    </a:cubicBezTo>
                    <a:cubicBezTo>
                      <a:pt x="81598" y="154527"/>
                      <a:pt x="33444" y="280468"/>
                      <a:pt x="29740" y="304810"/>
                    </a:cubicBezTo>
                    <a:cubicBezTo>
                      <a:pt x="26036" y="329152"/>
                      <a:pt x="53553" y="230198"/>
                      <a:pt x="55140" y="266710"/>
                    </a:cubicBezTo>
                    <a:cubicBezTo>
                      <a:pt x="56727" y="303222"/>
                      <a:pt x="39265" y="445039"/>
                      <a:pt x="39265" y="523885"/>
                    </a:cubicBezTo>
                    <a:cubicBezTo>
                      <a:pt x="39265" y="602731"/>
                      <a:pt x="53023" y="719677"/>
                      <a:pt x="55140" y="739785"/>
                    </a:cubicBezTo>
                    <a:cubicBezTo>
                      <a:pt x="57257" y="759893"/>
                      <a:pt x="47732" y="740314"/>
                      <a:pt x="51965" y="644535"/>
                    </a:cubicBezTo>
                    <a:cubicBezTo>
                      <a:pt x="56198" y="548756"/>
                      <a:pt x="66782" y="256656"/>
                      <a:pt x="80540" y="165110"/>
                    </a:cubicBezTo>
                    <a:cubicBezTo>
                      <a:pt x="94298" y="73564"/>
                      <a:pt x="135044" y="104785"/>
                      <a:pt x="134515" y="95260"/>
                    </a:cubicBezTo>
                    <a:cubicBezTo>
                      <a:pt x="133986" y="85735"/>
                      <a:pt x="64136" y="118543"/>
                      <a:pt x="77365" y="107960"/>
                    </a:cubicBezTo>
                    <a:cubicBezTo>
                      <a:pt x="90594" y="97377"/>
                      <a:pt x="241936" y="1068"/>
                      <a:pt x="229765" y="1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5" name="フリーフォーム 2004">
                <a:extLst>
                  <a:ext uri="{FF2B5EF4-FFF2-40B4-BE49-F238E27FC236}">
                    <a16:creationId xmlns:a16="http://schemas.microsoft.com/office/drawing/2014/main" id="{7522D859-AD69-DF4A-0F5D-0A913B6AAF40}"/>
                  </a:ext>
                </a:extLst>
              </p:cNvPr>
              <p:cNvSpPr/>
              <p:nvPr/>
            </p:nvSpPr>
            <p:spPr>
              <a:xfrm>
                <a:off x="739161" y="3870018"/>
                <a:ext cx="356245" cy="227112"/>
              </a:xfrm>
              <a:custGeom>
                <a:avLst/>
                <a:gdLst>
                  <a:gd name="connsiteX0" fmla="*/ 356214 w 356245"/>
                  <a:gd name="connsiteY0" fmla="*/ 307 h 227112"/>
                  <a:gd name="connsiteX1" fmla="*/ 64114 w 356245"/>
                  <a:gd name="connsiteY1" fmla="*/ 66982 h 227112"/>
                  <a:gd name="connsiteX2" fmla="*/ 614 w 356245"/>
                  <a:gd name="connsiteY2" fmla="*/ 143182 h 227112"/>
                  <a:gd name="connsiteX3" fmla="*/ 83164 w 356245"/>
                  <a:gd name="connsiteY3" fmla="*/ 225732 h 227112"/>
                  <a:gd name="connsiteX4" fmla="*/ 13314 w 356245"/>
                  <a:gd name="connsiteY4" fmla="*/ 187632 h 227112"/>
                  <a:gd name="connsiteX5" fmla="*/ 29189 w 356245"/>
                  <a:gd name="connsiteY5" fmla="*/ 95557 h 227112"/>
                  <a:gd name="connsiteX6" fmla="*/ 76814 w 356245"/>
                  <a:gd name="connsiteY6" fmla="*/ 41582 h 227112"/>
                  <a:gd name="connsiteX7" fmla="*/ 45064 w 356245"/>
                  <a:gd name="connsiteY7" fmla="*/ 41582 h 227112"/>
                  <a:gd name="connsiteX8" fmla="*/ 356214 w 356245"/>
                  <a:gd name="connsiteY8" fmla="*/ 307 h 227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6245" h="227112">
                    <a:moveTo>
                      <a:pt x="356214" y="307"/>
                    </a:moveTo>
                    <a:cubicBezTo>
                      <a:pt x="359389" y="4540"/>
                      <a:pt x="123381" y="43169"/>
                      <a:pt x="64114" y="66982"/>
                    </a:cubicBezTo>
                    <a:cubicBezTo>
                      <a:pt x="4847" y="90795"/>
                      <a:pt x="-2561" y="116724"/>
                      <a:pt x="614" y="143182"/>
                    </a:cubicBezTo>
                    <a:cubicBezTo>
                      <a:pt x="3789" y="169640"/>
                      <a:pt x="81047" y="218324"/>
                      <a:pt x="83164" y="225732"/>
                    </a:cubicBezTo>
                    <a:cubicBezTo>
                      <a:pt x="85281" y="233140"/>
                      <a:pt x="22310" y="209328"/>
                      <a:pt x="13314" y="187632"/>
                    </a:cubicBezTo>
                    <a:cubicBezTo>
                      <a:pt x="4318" y="165936"/>
                      <a:pt x="18606" y="119899"/>
                      <a:pt x="29189" y="95557"/>
                    </a:cubicBezTo>
                    <a:cubicBezTo>
                      <a:pt x="39772" y="71215"/>
                      <a:pt x="74168" y="50578"/>
                      <a:pt x="76814" y="41582"/>
                    </a:cubicBezTo>
                    <a:cubicBezTo>
                      <a:pt x="79460" y="32586"/>
                      <a:pt x="5376" y="46345"/>
                      <a:pt x="45064" y="41582"/>
                    </a:cubicBezTo>
                    <a:cubicBezTo>
                      <a:pt x="84751" y="36820"/>
                      <a:pt x="353039" y="-3926"/>
                      <a:pt x="356214" y="30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6" name="フリーフォーム 2005">
                <a:extLst>
                  <a:ext uri="{FF2B5EF4-FFF2-40B4-BE49-F238E27FC236}">
                    <a16:creationId xmlns:a16="http://schemas.microsoft.com/office/drawing/2014/main" id="{D6249373-DAB9-37CF-BECE-D1EC2B1DA463}"/>
                  </a:ext>
                </a:extLst>
              </p:cNvPr>
              <p:cNvSpPr/>
              <p:nvPr/>
            </p:nvSpPr>
            <p:spPr>
              <a:xfrm>
                <a:off x="742572" y="3915587"/>
                <a:ext cx="16505" cy="622938"/>
              </a:xfrm>
              <a:custGeom>
                <a:avLst/>
                <a:gdLst>
                  <a:gd name="connsiteX0" fmla="*/ 6728 w 16505"/>
                  <a:gd name="connsiteY0" fmla="*/ 11888 h 622938"/>
                  <a:gd name="connsiteX1" fmla="*/ 6728 w 16505"/>
                  <a:gd name="connsiteY1" fmla="*/ 380188 h 622938"/>
                  <a:gd name="connsiteX2" fmla="*/ 9903 w 16505"/>
                  <a:gd name="connsiteY2" fmla="*/ 599263 h 622938"/>
                  <a:gd name="connsiteX3" fmla="*/ 16253 w 16505"/>
                  <a:gd name="connsiteY3" fmla="*/ 564338 h 622938"/>
                  <a:gd name="connsiteX4" fmla="*/ 378 w 16505"/>
                  <a:gd name="connsiteY4" fmla="*/ 132538 h 622938"/>
                  <a:gd name="connsiteX5" fmla="*/ 6728 w 16505"/>
                  <a:gd name="connsiteY5" fmla="*/ 11888 h 622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05" h="622938">
                    <a:moveTo>
                      <a:pt x="6728" y="11888"/>
                    </a:moveTo>
                    <a:cubicBezTo>
                      <a:pt x="7786" y="53163"/>
                      <a:pt x="6199" y="282292"/>
                      <a:pt x="6728" y="380188"/>
                    </a:cubicBezTo>
                    <a:cubicBezTo>
                      <a:pt x="7257" y="478084"/>
                      <a:pt x="8316" y="568571"/>
                      <a:pt x="9903" y="599263"/>
                    </a:cubicBezTo>
                    <a:cubicBezTo>
                      <a:pt x="11491" y="629955"/>
                      <a:pt x="17840" y="642125"/>
                      <a:pt x="16253" y="564338"/>
                    </a:cubicBezTo>
                    <a:cubicBezTo>
                      <a:pt x="14666" y="486551"/>
                      <a:pt x="2495" y="221967"/>
                      <a:pt x="378" y="132538"/>
                    </a:cubicBezTo>
                    <a:cubicBezTo>
                      <a:pt x="-1739" y="43109"/>
                      <a:pt x="5670" y="-29387"/>
                      <a:pt x="6728" y="1188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7" name="フリーフォーム 2006">
                <a:extLst>
                  <a:ext uri="{FF2B5EF4-FFF2-40B4-BE49-F238E27FC236}">
                    <a16:creationId xmlns:a16="http://schemas.microsoft.com/office/drawing/2014/main" id="{AB97D4BE-9AD3-1E9B-C765-1B6DF24AA695}"/>
                  </a:ext>
                </a:extLst>
              </p:cNvPr>
              <p:cNvSpPr/>
              <p:nvPr/>
            </p:nvSpPr>
            <p:spPr>
              <a:xfrm>
                <a:off x="776693" y="3862454"/>
                <a:ext cx="83736" cy="672147"/>
              </a:xfrm>
              <a:custGeom>
                <a:avLst/>
                <a:gdLst>
                  <a:gd name="connsiteX0" fmla="*/ 83732 w 83736"/>
                  <a:gd name="connsiteY0" fmla="*/ 1521 h 672147"/>
                  <a:gd name="connsiteX1" fmla="*/ 23407 w 83736"/>
                  <a:gd name="connsiteY1" fmla="*/ 204721 h 672147"/>
                  <a:gd name="connsiteX2" fmla="*/ 26582 w 83736"/>
                  <a:gd name="connsiteY2" fmla="*/ 134871 h 672147"/>
                  <a:gd name="connsiteX3" fmla="*/ 23407 w 83736"/>
                  <a:gd name="connsiteY3" fmla="*/ 382521 h 672147"/>
                  <a:gd name="connsiteX4" fmla="*/ 23407 w 83736"/>
                  <a:gd name="connsiteY4" fmla="*/ 299971 h 672147"/>
                  <a:gd name="connsiteX5" fmla="*/ 4357 w 83736"/>
                  <a:gd name="connsiteY5" fmla="*/ 665096 h 672147"/>
                  <a:gd name="connsiteX6" fmla="*/ 1182 w 83736"/>
                  <a:gd name="connsiteY6" fmla="*/ 509521 h 672147"/>
                  <a:gd name="connsiteX7" fmla="*/ 20232 w 83736"/>
                  <a:gd name="connsiteY7" fmla="*/ 131696 h 672147"/>
                  <a:gd name="connsiteX8" fmla="*/ 83732 w 83736"/>
                  <a:gd name="connsiteY8" fmla="*/ 1521 h 672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736" h="672147">
                    <a:moveTo>
                      <a:pt x="83732" y="1521"/>
                    </a:moveTo>
                    <a:cubicBezTo>
                      <a:pt x="84261" y="13692"/>
                      <a:pt x="32932" y="182496"/>
                      <a:pt x="23407" y="204721"/>
                    </a:cubicBezTo>
                    <a:cubicBezTo>
                      <a:pt x="13882" y="226946"/>
                      <a:pt x="26582" y="105238"/>
                      <a:pt x="26582" y="134871"/>
                    </a:cubicBezTo>
                    <a:cubicBezTo>
                      <a:pt x="26582" y="164504"/>
                      <a:pt x="23936" y="355004"/>
                      <a:pt x="23407" y="382521"/>
                    </a:cubicBezTo>
                    <a:cubicBezTo>
                      <a:pt x="22878" y="410038"/>
                      <a:pt x="26582" y="252875"/>
                      <a:pt x="23407" y="299971"/>
                    </a:cubicBezTo>
                    <a:cubicBezTo>
                      <a:pt x="20232" y="347067"/>
                      <a:pt x="8061" y="630171"/>
                      <a:pt x="4357" y="665096"/>
                    </a:cubicBezTo>
                    <a:cubicBezTo>
                      <a:pt x="653" y="700021"/>
                      <a:pt x="-1464" y="598421"/>
                      <a:pt x="1182" y="509521"/>
                    </a:cubicBezTo>
                    <a:cubicBezTo>
                      <a:pt x="3828" y="420621"/>
                      <a:pt x="8590" y="211600"/>
                      <a:pt x="20232" y="131696"/>
                    </a:cubicBezTo>
                    <a:cubicBezTo>
                      <a:pt x="31874" y="51792"/>
                      <a:pt x="83203" y="-10650"/>
                      <a:pt x="83732" y="152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8" name="フリーフォーム 2007">
                <a:extLst>
                  <a:ext uri="{FF2B5EF4-FFF2-40B4-BE49-F238E27FC236}">
                    <a16:creationId xmlns:a16="http://schemas.microsoft.com/office/drawing/2014/main" id="{F66E05B9-A095-70EF-5D17-ACCD693992DC}"/>
                  </a:ext>
                </a:extLst>
              </p:cNvPr>
              <p:cNvSpPr/>
              <p:nvPr/>
            </p:nvSpPr>
            <p:spPr>
              <a:xfrm>
                <a:off x="814335" y="3895995"/>
                <a:ext cx="646217" cy="625158"/>
              </a:xfrm>
              <a:custGeom>
                <a:avLst/>
                <a:gdLst>
                  <a:gd name="connsiteX0" fmla="*/ 646165 w 646217"/>
                  <a:gd name="connsiteY0" fmla="*/ 133080 h 625158"/>
                  <a:gd name="connsiteX1" fmla="*/ 442965 w 646217"/>
                  <a:gd name="connsiteY1" fmla="*/ 41005 h 625158"/>
                  <a:gd name="connsiteX2" fmla="*/ 255640 w 646217"/>
                  <a:gd name="connsiteY2" fmla="*/ 15605 h 625158"/>
                  <a:gd name="connsiteX3" fmla="*/ 350890 w 646217"/>
                  <a:gd name="connsiteY3" fmla="*/ 15605 h 625158"/>
                  <a:gd name="connsiteX4" fmla="*/ 144515 w 646217"/>
                  <a:gd name="connsiteY4" fmla="*/ 34655 h 625158"/>
                  <a:gd name="connsiteX5" fmla="*/ 106415 w 646217"/>
                  <a:gd name="connsiteY5" fmla="*/ 50530 h 625158"/>
                  <a:gd name="connsiteX6" fmla="*/ 71490 w 646217"/>
                  <a:gd name="connsiteY6" fmla="*/ 126730 h 625158"/>
                  <a:gd name="connsiteX7" fmla="*/ 77840 w 646217"/>
                  <a:gd name="connsiteY7" fmla="*/ 69580 h 625158"/>
                  <a:gd name="connsiteX8" fmla="*/ 36565 w 646217"/>
                  <a:gd name="connsiteY8" fmla="*/ 282305 h 625158"/>
                  <a:gd name="connsiteX9" fmla="*/ 1640 w 646217"/>
                  <a:gd name="connsiteY9" fmla="*/ 615680 h 625158"/>
                  <a:gd name="connsiteX10" fmla="*/ 11165 w 646217"/>
                  <a:gd name="connsiteY10" fmla="*/ 491855 h 625158"/>
                  <a:gd name="connsiteX11" fmla="*/ 58790 w 646217"/>
                  <a:gd name="connsiteY11" fmla="*/ 60055 h 625158"/>
                  <a:gd name="connsiteX12" fmla="*/ 214365 w 646217"/>
                  <a:gd name="connsiteY12" fmla="*/ 2905 h 625158"/>
                  <a:gd name="connsiteX13" fmla="*/ 163565 w 646217"/>
                  <a:gd name="connsiteY13" fmla="*/ 12430 h 625158"/>
                  <a:gd name="connsiteX14" fmla="*/ 446140 w 646217"/>
                  <a:gd name="connsiteY14" fmla="*/ 47355 h 625158"/>
                  <a:gd name="connsiteX15" fmla="*/ 423915 w 646217"/>
                  <a:gd name="connsiteY15" fmla="*/ 28305 h 625158"/>
                  <a:gd name="connsiteX16" fmla="*/ 646165 w 646217"/>
                  <a:gd name="connsiteY16" fmla="*/ 133080 h 625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46217" h="625158">
                    <a:moveTo>
                      <a:pt x="646165" y="133080"/>
                    </a:moveTo>
                    <a:cubicBezTo>
                      <a:pt x="649340" y="135197"/>
                      <a:pt x="508052" y="60584"/>
                      <a:pt x="442965" y="41005"/>
                    </a:cubicBezTo>
                    <a:cubicBezTo>
                      <a:pt x="377878" y="21426"/>
                      <a:pt x="270986" y="19838"/>
                      <a:pt x="255640" y="15605"/>
                    </a:cubicBezTo>
                    <a:cubicBezTo>
                      <a:pt x="240294" y="11372"/>
                      <a:pt x="369411" y="12430"/>
                      <a:pt x="350890" y="15605"/>
                    </a:cubicBezTo>
                    <a:cubicBezTo>
                      <a:pt x="332369" y="18780"/>
                      <a:pt x="185261" y="28834"/>
                      <a:pt x="144515" y="34655"/>
                    </a:cubicBezTo>
                    <a:cubicBezTo>
                      <a:pt x="103769" y="40476"/>
                      <a:pt x="118586" y="35184"/>
                      <a:pt x="106415" y="50530"/>
                    </a:cubicBezTo>
                    <a:cubicBezTo>
                      <a:pt x="94244" y="65876"/>
                      <a:pt x="76252" y="123555"/>
                      <a:pt x="71490" y="126730"/>
                    </a:cubicBezTo>
                    <a:cubicBezTo>
                      <a:pt x="66728" y="129905"/>
                      <a:pt x="83661" y="43651"/>
                      <a:pt x="77840" y="69580"/>
                    </a:cubicBezTo>
                    <a:cubicBezTo>
                      <a:pt x="72019" y="95509"/>
                      <a:pt x="49265" y="191288"/>
                      <a:pt x="36565" y="282305"/>
                    </a:cubicBezTo>
                    <a:cubicBezTo>
                      <a:pt x="23865" y="373322"/>
                      <a:pt x="5873" y="580755"/>
                      <a:pt x="1640" y="615680"/>
                    </a:cubicBezTo>
                    <a:cubicBezTo>
                      <a:pt x="-2593" y="650605"/>
                      <a:pt x="1640" y="584459"/>
                      <a:pt x="11165" y="491855"/>
                    </a:cubicBezTo>
                    <a:cubicBezTo>
                      <a:pt x="20690" y="399251"/>
                      <a:pt x="24923" y="141547"/>
                      <a:pt x="58790" y="60055"/>
                    </a:cubicBezTo>
                    <a:cubicBezTo>
                      <a:pt x="92657" y="-21437"/>
                      <a:pt x="196903" y="10842"/>
                      <a:pt x="214365" y="2905"/>
                    </a:cubicBezTo>
                    <a:cubicBezTo>
                      <a:pt x="231827" y="-5032"/>
                      <a:pt x="124936" y="5022"/>
                      <a:pt x="163565" y="12430"/>
                    </a:cubicBezTo>
                    <a:cubicBezTo>
                      <a:pt x="202194" y="19838"/>
                      <a:pt x="402748" y="44709"/>
                      <a:pt x="446140" y="47355"/>
                    </a:cubicBezTo>
                    <a:cubicBezTo>
                      <a:pt x="489532" y="50001"/>
                      <a:pt x="391636" y="17722"/>
                      <a:pt x="423915" y="28305"/>
                    </a:cubicBezTo>
                    <a:cubicBezTo>
                      <a:pt x="456194" y="38888"/>
                      <a:pt x="642990" y="130963"/>
                      <a:pt x="646165" y="13308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9" name="フリーフォーム 2008">
                <a:extLst>
                  <a:ext uri="{FF2B5EF4-FFF2-40B4-BE49-F238E27FC236}">
                    <a16:creationId xmlns:a16="http://schemas.microsoft.com/office/drawing/2014/main" id="{7F93A553-5F91-8629-34EB-7B631D0B5155}"/>
                  </a:ext>
                </a:extLst>
              </p:cNvPr>
              <p:cNvSpPr/>
              <p:nvPr/>
            </p:nvSpPr>
            <p:spPr>
              <a:xfrm>
                <a:off x="1260475" y="3921125"/>
                <a:ext cx="260928" cy="676629"/>
              </a:xfrm>
              <a:custGeom>
                <a:avLst/>
                <a:gdLst>
                  <a:gd name="connsiteX0" fmla="*/ 0 w 260928"/>
                  <a:gd name="connsiteY0" fmla="*/ 0 h 676629"/>
                  <a:gd name="connsiteX1" fmla="*/ 158750 w 260928"/>
                  <a:gd name="connsiteY1" fmla="*/ 85725 h 676629"/>
                  <a:gd name="connsiteX2" fmla="*/ 212725 w 260928"/>
                  <a:gd name="connsiteY2" fmla="*/ 130175 h 676629"/>
                  <a:gd name="connsiteX3" fmla="*/ 219075 w 260928"/>
                  <a:gd name="connsiteY3" fmla="*/ 155575 h 676629"/>
                  <a:gd name="connsiteX4" fmla="*/ 231775 w 260928"/>
                  <a:gd name="connsiteY4" fmla="*/ 155575 h 676629"/>
                  <a:gd name="connsiteX5" fmla="*/ 234950 w 260928"/>
                  <a:gd name="connsiteY5" fmla="*/ 333375 h 676629"/>
                  <a:gd name="connsiteX6" fmla="*/ 238125 w 260928"/>
                  <a:gd name="connsiteY6" fmla="*/ 269875 h 676629"/>
                  <a:gd name="connsiteX7" fmla="*/ 222250 w 260928"/>
                  <a:gd name="connsiteY7" fmla="*/ 654050 h 676629"/>
                  <a:gd name="connsiteX8" fmla="*/ 234950 w 260928"/>
                  <a:gd name="connsiteY8" fmla="*/ 577850 h 676629"/>
                  <a:gd name="connsiteX9" fmla="*/ 257175 w 260928"/>
                  <a:gd name="connsiteY9" fmla="*/ 133350 h 676629"/>
                  <a:gd name="connsiteX10" fmla="*/ 149225 w 260928"/>
                  <a:gd name="connsiteY10" fmla="*/ 82550 h 676629"/>
                  <a:gd name="connsiteX11" fmla="*/ 158750 w 260928"/>
                  <a:gd name="connsiteY11" fmla="*/ 85725 h 676629"/>
                  <a:gd name="connsiteX12" fmla="*/ 0 w 260928"/>
                  <a:gd name="connsiteY12" fmla="*/ 0 h 676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0928" h="676629">
                    <a:moveTo>
                      <a:pt x="0" y="0"/>
                    </a:moveTo>
                    <a:cubicBezTo>
                      <a:pt x="0" y="0"/>
                      <a:pt x="123296" y="64029"/>
                      <a:pt x="158750" y="85725"/>
                    </a:cubicBezTo>
                    <a:cubicBezTo>
                      <a:pt x="194204" y="107421"/>
                      <a:pt x="202671" y="118533"/>
                      <a:pt x="212725" y="130175"/>
                    </a:cubicBezTo>
                    <a:cubicBezTo>
                      <a:pt x="222779" y="141817"/>
                      <a:pt x="215900" y="151342"/>
                      <a:pt x="219075" y="155575"/>
                    </a:cubicBezTo>
                    <a:cubicBezTo>
                      <a:pt x="222250" y="159808"/>
                      <a:pt x="229129" y="125942"/>
                      <a:pt x="231775" y="155575"/>
                    </a:cubicBezTo>
                    <a:cubicBezTo>
                      <a:pt x="234421" y="185208"/>
                      <a:pt x="233892" y="314325"/>
                      <a:pt x="234950" y="333375"/>
                    </a:cubicBezTo>
                    <a:cubicBezTo>
                      <a:pt x="236008" y="352425"/>
                      <a:pt x="240242" y="216429"/>
                      <a:pt x="238125" y="269875"/>
                    </a:cubicBezTo>
                    <a:cubicBezTo>
                      <a:pt x="236008" y="323321"/>
                      <a:pt x="222779" y="602721"/>
                      <a:pt x="222250" y="654050"/>
                    </a:cubicBezTo>
                    <a:cubicBezTo>
                      <a:pt x="221721" y="705379"/>
                      <a:pt x="229129" y="664633"/>
                      <a:pt x="234950" y="577850"/>
                    </a:cubicBezTo>
                    <a:cubicBezTo>
                      <a:pt x="240771" y="491067"/>
                      <a:pt x="271462" y="215900"/>
                      <a:pt x="257175" y="133350"/>
                    </a:cubicBezTo>
                    <a:cubicBezTo>
                      <a:pt x="242888" y="50800"/>
                      <a:pt x="165629" y="90488"/>
                      <a:pt x="149225" y="82550"/>
                    </a:cubicBezTo>
                    <a:cubicBezTo>
                      <a:pt x="132821" y="74613"/>
                      <a:pt x="183621" y="100013"/>
                      <a:pt x="158750" y="85725"/>
                    </a:cubicBezTo>
                    <a:cubicBezTo>
                      <a:pt x="133879" y="7143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0" name="フリーフォーム 2009">
                <a:extLst>
                  <a:ext uri="{FF2B5EF4-FFF2-40B4-BE49-F238E27FC236}">
                    <a16:creationId xmlns:a16="http://schemas.microsoft.com/office/drawing/2014/main" id="{E8E084DF-9987-B8CD-0B32-969EF54637A2}"/>
                  </a:ext>
                </a:extLst>
              </p:cNvPr>
              <p:cNvSpPr/>
              <p:nvPr/>
            </p:nvSpPr>
            <p:spPr>
              <a:xfrm>
                <a:off x="872716" y="3854315"/>
                <a:ext cx="38766" cy="680612"/>
              </a:xfrm>
              <a:custGeom>
                <a:avLst/>
                <a:gdLst>
                  <a:gd name="connsiteX0" fmla="*/ 38509 w 38766"/>
                  <a:gd name="connsiteY0" fmla="*/ 135 h 680612"/>
                  <a:gd name="connsiteX1" fmla="*/ 19459 w 38766"/>
                  <a:gd name="connsiteY1" fmla="*/ 438285 h 680612"/>
                  <a:gd name="connsiteX2" fmla="*/ 19459 w 38766"/>
                  <a:gd name="connsiteY2" fmla="*/ 387485 h 680612"/>
                  <a:gd name="connsiteX3" fmla="*/ 13109 w 38766"/>
                  <a:gd name="connsiteY3" fmla="*/ 670060 h 680612"/>
                  <a:gd name="connsiteX4" fmla="*/ 16284 w 38766"/>
                  <a:gd name="connsiteY4" fmla="*/ 593860 h 680612"/>
                  <a:gd name="connsiteX5" fmla="*/ 3584 w 38766"/>
                  <a:gd name="connsiteY5" fmla="*/ 343035 h 680612"/>
                  <a:gd name="connsiteX6" fmla="*/ 3584 w 38766"/>
                  <a:gd name="connsiteY6" fmla="*/ 390660 h 680612"/>
                  <a:gd name="connsiteX7" fmla="*/ 38509 w 38766"/>
                  <a:gd name="connsiteY7" fmla="*/ 135 h 680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766" h="680612">
                    <a:moveTo>
                      <a:pt x="38509" y="135"/>
                    </a:moveTo>
                    <a:cubicBezTo>
                      <a:pt x="41155" y="8072"/>
                      <a:pt x="22634" y="373727"/>
                      <a:pt x="19459" y="438285"/>
                    </a:cubicBezTo>
                    <a:cubicBezTo>
                      <a:pt x="16284" y="502843"/>
                      <a:pt x="20517" y="348856"/>
                      <a:pt x="19459" y="387485"/>
                    </a:cubicBezTo>
                    <a:cubicBezTo>
                      <a:pt x="18401" y="426114"/>
                      <a:pt x="13638" y="635664"/>
                      <a:pt x="13109" y="670060"/>
                    </a:cubicBezTo>
                    <a:cubicBezTo>
                      <a:pt x="12580" y="704456"/>
                      <a:pt x="17871" y="648364"/>
                      <a:pt x="16284" y="593860"/>
                    </a:cubicBezTo>
                    <a:cubicBezTo>
                      <a:pt x="14697" y="539356"/>
                      <a:pt x="5701" y="376902"/>
                      <a:pt x="3584" y="343035"/>
                    </a:cubicBezTo>
                    <a:cubicBezTo>
                      <a:pt x="1467" y="309168"/>
                      <a:pt x="-3295" y="445164"/>
                      <a:pt x="3584" y="390660"/>
                    </a:cubicBezTo>
                    <a:cubicBezTo>
                      <a:pt x="10463" y="336156"/>
                      <a:pt x="35863" y="-7802"/>
                      <a:pt x="38509" y="13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1" name="フリーフォーム 2010">
                <a:extLst>
                  <a:ext uri="{FF2B5EF4-FFF2-40B4-BE49-F238E27FC236}">
                    <a16:creationId xmlns:a16="http://schemas.microsoft.com/office/drawing/2014/main" id="{79A5F05E-7CEC-72F2-6B38-FFEAA9F72119}"/>
                  </a:ext>
                </a:extLst>
              </p:cNvPr>
              <p:cNvSpPr/>
              <p:nvPr/>
            </p:nvSpPr>
            <p:spPr>
              <a:xfrm>
                <a:off x="728564" y="3927900"/>
                <a:ext cx="36679" cy="492057"/>
              </a:xfrm>
              <a:custGeom>
                <a:avLst/>
                <a:gdLst>
                  <a:gd name="connsiteX0" fmla="*/ 33436 w 36679"/>
                  <a:gd name="connsiteY0" fmla="*/ 9100 h 492057"/>
                  <a:gd name="connsiteX1" fmla="*/ 11211 w 36679"/>
                  <a:gd name="connsiteY1" fmla="*/ 450425 h 492057"/>
                  <a:gd name="connsiteX2" fmla="*/ 36611 w 36679"/>
                  <a:gd name="connsiteY2" fmla="*/ 244050 h 492057"/>
                  <a:gd name="connsiteX3" fmla="*/ 1686 w 36679"/>
                  <a:gd name="connsiteY3" fmla="*/ 491700 h 492057"/>
                  <a:gd name="connsiteX4" fmla="*/ 8036 w 36679"/>
                  <a:gd name="connsiteY4" fmla="*/ 177375 h 492057"/>
                  <a:gd name="connsiteX5" fmla="*/ 33436 w 36679"/>
                  <a:gd name="connsiteY5" fmla="*/ 9100 h 492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679" h="492057">
                    <a:moveTo>
                      <a:pt x="33436" y="9100"/>
                    </a:moveTo>
                    <a:cubicBezTo>
                      <a:pt x="33965" y="54608"/>
                      <a:pt x="10682" y="411267"/>
                      <a:pt x="11211" y="450425"/>
                    </a:cubicBezTo>
                    <a:cubicBezTo>
                      <a:pt x="11740" y="489583"/>
                      <a:pt x="38198" y="237171"/>
                      <a:pt x="36611" y="244050"/>
                    </a:cubicBezTo>
                    <a:cubicBezTo>
                      <a:pt x="35024" y="250929"/>
                      <a:pt x="6448" y="502812"/>
                      <a:pt x="1686" y="491700"/>
                    </a:cubicBezTo>
                    <a:cubicBezTo>
                      <a:pt x="-3076" y="480588"/>
                      <a:pt x="3274" y="255162"/>
                      <a:pt x="8036" y="177375"/>
                    </a:cubicBezTo>
                    <a:cubicBezTo>
                      <a:pt x="12798" y="99588"/>
                      <a:pt x="32907" y="-36408"/>
                      <a:pt x="33436" y="910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2" name="フリーフォーム 2011">
                <a:extLst>
                  <a:ext uri="{FF2B5EF4-FFF2-40B4-BE49-F238E27FC236}">
                    <a16:creationId xmlns:a16="http://schemas.microsoft.com/office/drawing/2014/main" id="{EDA3AB38-27A4-22BB-F79E-79C5F17CF10F}"/>
                  </a:ext>
                </a:extLst>
              </p:cNvPr>
              <p:cNvSpPr/>
              <p:nvPr/>
            </p:nvSpPr>
            <p:spPr>
              <a:xfrm>
                <a:off x="663575" y="4264140"/>
                <a:ext cx="889666" cy="116014"/>
              </a:xfrm>
              <a:custGeom>
                <a:avLst/>
                <a:gdLst>
                  <a:gd name="connsiteX0" fmla="*/ 0 w 889666"/>
                  <a:gd name="connsiteY0" fmla="*/ 6235 h 116014"/>
                  <a:gd name="connsiteX1" fmla="*/ 409575 w 889666"/>
                  <a:gd name="connsiteY1" fmla="*/ 3060 h 116014"/>
                  <a:gd name="connsiteX2" fmla="*/ 647700 w 889666"/>
                  <a:gd name="connsiteY2" fmla="*/ 44335 h 116014"/>
                  <a:gd name="connsiteX3" fmla="*/ 682625 w 889666"/>
                  <a:gd name="connsiteY3" fmla="*/ 60210 h 116014"/>
                  <a:gd name="connsiteX4" fmla="*/ 584200 w 889666"/>
                  <a:gd name="connsiteY4" fmla="*/ 12585 h 116014"/>
                  <a:gd name="connsiteX5" fmla="*/ 885825 w 889666"/>
                  <a:gd name="connsiteY5" fmla="*/ 114185 h 116014"/>
                  <a:gd name="connsiteX6" fmla="*/ 727075 w 889666"/>
                  <a:gd name="connsiteY6" fmla="*/ 72910 h 116014"/>
                  <a:gd name="connsiteX7" fmla="*/ 336550 w 889666"/>
                  <a:gd name="connsiteY7" fmla="*/ 9410 h 116014"/>
                  <a:gd name="connsiteX8" fmla="*/ 593725 w 889666"/>
                  <a:gd name="connsiteY8" fmla="*/ 25285 h 116014"/>
                  <a:gd name="connsiteX9" fmla="*/ 425450 w 889666"/>
                  <a:gd name="connsiteY9" fmla="*/ 22110 h 116014"/>
                  <a:gd name="connsiteX10" fmla="*/ 0 w 889666"/>
                  <a:gd name="connsiteY10" fmla="*/ 6235 h 116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89666" h="116014">
                    <a:moveTo>
                      <a:pt x="0" y="6235"/>
                    </a:moveTo>
                    <a:cubicBezTo>
                      <a:pt x="150812" y="1472"/>
                      <a:pt x="301625" y="-3290"/>
                      <a:pt x="409575" y="3060"/>
                    </a:cubicBezTo>
                    <a:cubicBezTo>
                      <a:pt x="517525" y="9410"/>
                      <a:pt x="602192" y="34810"/>
                      <a:pt x="647700" y="44335"/>
                    </a:cubicBezTo>
                    <a:cubicBezTo>
                      <a:pt x="693208" y="53860"/>
                      <a:pt x="693208" y="65502"/>
                      <a:pt x="682625" y="60210"/>
                    </a:cubicBezTo>
                    <a:cubicBezTo>
                      <a:pt x="672042" y="54918"/>
                      <a:pt x="550333" y="3589"/>
                      <a:pt x="584200" y="12585"/>
                    </a:cubicBezTo>
                    <a:cubicBezTo>
                      <a:pt x="618067" y="21581"/>
                      <a:pt x="862013" y="104131"/>
                      <a:pt x="885825" y="114185"/>
                    </a:cubicBezTo>
                    <a:cubicBezTo>
                      <a:pt x="909637" y="124239"/>
                      <a:pt x="818621" y="90372"/>
                      <a:pt x="727075" y="72910"/>
                    </a:cubicBezTo>
                    <a:cubicBezTo>
                      <a:pt x="635529" y="55448"/>
                      <a:pt x="358775" y="17348"/>
                      <a:pt x="336550" y="9410"/>
                    </a:cubicBezTo>
                    <a:cubicBezTo>
                      <a:pt x="314325" y="1472"/>
                      <a:pt x="578908" y="23168"/>
                      <a:pt x="593725" y="25285"/>
                    </a:cubicBezTo>
                    <a:cubicBezTo>
                      <a:pt x="608542" y="27402"/>
                      <a:pt x="425450" y="22110"/>
                      <a:pt x="425450" y="22110"/>
                    </a:cubicBezTo>
                    <a:lnTo>
                      <a:pt x="0" y="623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3" name="フリーフォーム 2012">
                <a:extLst>
                  <a:ext uri="{FF2B5EF4-FFF2-40B4-BE49-F238E27FC236}">
                    <a16:creationId xmlns:a16="http://schemas.microsoft.com/office/drawing/2014/main" id="{C0D0DFAD-8FCA-8415-1530-B491DCD1E41C}"/>
                  </a:ext>
                </a:extLst>
              </p:cNvPr>
              <p:cNvSpPr/>
              <p:nvPr/>
            </p:nvSpPr>
            <p:spPr>
              <a:xfrm>
                <a:off x="1057274" y="3816948"/>
                <a:ext cx="142920" cy="579542"/>
              </a:xfrm>
              <a:custGeom>
                <a:avLst/>
                <a:gdLst>
                  <a:gd name="connsiteX0" fmla="*/ 66676 w 142920"/>
                  <a:gd name="connsiteY0" fmla="*/ 2577 h 579542"/>
                  <a:gd name="connsiteX1" fmla="*/ 50801 w 142920"/>
                  <a:gd name="connsiteY1" fmla="*/ 97827 h 579542"/>
                  <a:gd name="connsiteX2" fmla="*/ 98426 w 142920"/>
                  <a:gd name="connsiteY2" fmla="*/ 135927 h 579542"/>
                  <a:gd name="connsiteX3" fmla="*/ 41276 w 142920"/>
                  <a:gd name="connsiteY3" fmla="*/ 161327 h 579542"/>
                  <a:gd name="connsiteX4" fmla="*/ 139701 w 142920"/>
                  <a:gd name="connsiteY4" fmla="*/ 202602 h 579542"/>
                  <a:gd name="connsiteX5" fmla="*/ 1 w 142920"/>
                  <a:gd name="connsiteY5" fmla="*/ 240702 h 579542"/>
                  <a:gd name="connsiteX6" fmla="*/ 142876 w 142920"/>
                  <a:gd name="connsiteY6" fmla="*/ 288327 h 579542"/>
                  <a:gd name="connsiteX7" fmla="*/ 15876 w 142920"/>
                  <a:gd name="connsiteY7" fmla="*/ 316902 h 579542"/>
                  <a:gd name="connsiteX8" fmla="*/ 66676 w 142920"/>
                  <a:gd name="connsiteY8" fmla="*/ 348652 h 579542"/>
                  <a:gd name="connsiteX9" fmla="*/ 60326 w 142920"/>
                  <a:gd name="connsiteY9" fmla="*/ 374052 h 579542"/>
                  <a:gd name="connsiteX10" fmla="*/ 82551 w 142920"/>
                  <a:gd name="connsiteY10" fmla="*/ 577252 h 579542"/>
                  <a:gd name="connsiteX11" fmla="*/ 79376 w 142920"/>
                  <a:gd name="connsiteY11" fmla="*/ 462952 h 579542"/>
                  <a:gd name="connsiteX12" fmla="*/ 57151 w 142920"/>
                  <a:gd name="connsiteY12" fmla="*/ 158152 h 579542"/>
                  <a:gd name="connsiteX13" fmla="*/ 73026 w 142920"/>
                  <a:gd name="connsiteY13" fmla="*/ 212127 h 579542"/>
                  <a:gd name="connsiteX14" fmla="*/ 66676 w 142920"/>
                  <a:gd name="connsiteY14" fmla="*/ 2577 h 57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2920" h="579542">
                    <a:moveTo>
                      <a:pt x="66676" y="2577"/>
                    </a:moveTo>
                    <a:cubicBezTo>
                      <a:pt x="62972" y="-16473"/>
                      <a:pt x="45509" y="75602"/>
                      <a:pt x="50801" y="97827"/>
                    </a:cubicBezTo>
                    <a:cubicBezTo>
                      <a:pt x="56093" y="120052"/>
                      <a:pt x="100014" y="125344"/>
                      <a:pt x="98426" y="135927"/>
                    </a:cubicBezTo>
                    <a:cubicBezTo>
                      <a:pt x="96839" y="146510"/>
                      <a:pt x="34397" y="150215"/>
                      <a:pt x="41276" y="161327"/>
                    </a:cubicBezTo>
                    <a:cubicBezTo>
                      <a:pt x="48155" y="172439"/>
                      <a:pt x="146580" y="189373"/>
                      <a:pt x="139701" y="202602"/>
                    </a:cubicBezTo>
                    <a:cubicBezTo>
                      <a:pt x="132822" y="215831"/>
                      <a:pt x="-528" y="226415"/>
                      <a:pt x="1" y="240702"/>
                    </a:cubicBezTo>
                    <a:cubicBezTo>
                      <a:pt x="530" y="254990"/>
                      <a:pt x="140230" y="275627"/>
                      <a:pt x="142876" y="288327"/>
                    </a:cubicBezTo>
                    <a:cubicBezTo>
                      <a:pt x="145522" y="301027"/>
                      <a:pt x="28576" y="306848"/>
                      <a:pt x="15876" y="316902"/>
                    </a:cubicBezTo>
                    <a:cubicBezTo>
                      <a:pt x="3176" y="326956"/>
                      <a:pt x="66676" y="348652"/>
                      <a:pt x="66676" y="348652"/>
                    </a:cubicBezTo>
                    <a:cubicBezTo>
                      <a:pt x="74084" y="358177"/>
                      <a:pt x="57680" y="335952"/>
                      <a:pt x="60326" y="374052"/>
                    </a:cubicBezTo>
                    <a:cubicBezTo>
                      <a:pt x="62972" y="412152"/>
                      <a:pt x="79376" y="562435"/>
                      <a:pt x="82551" y="577252"/>
                    </a:cubicBezTo>
                    <a:cubicBezTo>
                      <a:pt x="85726" y="592069"/>
                      <a:pt x="83609" y="532802"/>
                      <a:pt x="79376" y="462952"/>
                    </a:cubicBezTo>
                    <a:cubicBezTo>
                      <a:pt x="75143" y="393102"/>
                      <a:pt x="58209" y="199956"/>
                      <a:pt x="57151" y="158152"/>
                    </a:cubicBezTo>
                    <a:cubicBezTo>
                      <a:pt x="56093" y="116348"/>
                      <a:pt x="71968" y="232235"/>
                      <a:pt x="73026" y="212127"/>
                    </a:cubicBezTo>
                    <a:cubicBezTo>
                      <a:pt x="74084" y="192019"/>
                      <a:pt x="70380" y="21627"/>
                      <a:pt x="66676" y="257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4" name="フリーフォーム 2013">
                <a:extLst>
                  <a:ext uri="{FF2B5EF4-FFF2-40B4-BE49-F238E27FC236}">
                    <a16:creationId xmlns:a16="http://schemas.microsoft.com/office/drawing/2014/main" id="{8D4394F3-73EB-44E2-9F11-8BE136996B17}"/>
                  </a:ext>
                </a:extLst>
              </p:cNvPr>
              <p:cNvSpPr/>
              <p:nvPr/>
            </p:nvSpPr>
            <p:spPr>
              <a:xfrm>
                <a:off x="876913" y="3806056"/>
                <a:ext cx="355138" cy="90433"/>
              </a:xfrm>
              <a:custGeom>
                <a:avLst/>
                <a:gdLst>
                  <a:gd name="connsiteX0" fmla="*/ 250212 w 355138"/>
                  <a:gd name="connsiteY0" fmla="*/ 89669 h 90433"/>
                  <a:gd name="connsiteX1" fmla="*/ 62887 w 355138"/>
                  <a:gd name="connsiteY1" fmla="*/ 80144 h 90433"/>
                  <a:gd name="connsiteX2" fmla="*/ 2562 w 355138"/>
                  <a:gd name="connsiteY2" fmla="*/ 57919 h 90433"/>
                  <a:gd name="connsiteX3" fmla="*/ 69237 w 355138"/>
                  <a:gd name="connsiteY3" fmla="*/ 16644 h 90433"/>
                  <a:gd name="connsiteX4" fmla="*/ 62887 w 355138"/>
                  <a:gd name="connsiteY4" fmla="*/ 769 h 90433"/>
                  <a:gd name="connsiteX5" fmla="*/ 224812 w 355138"/>
                  <a:gd name="connsiteY5" fmla="*/ 3944 h 90433"/>
                  <a:gd name="connsiteX6" fmla="*/ 354987 w 355138"/>
                  <a:gd name="connsiteY6" fmla="*/ 16644 h 90433"/>
                  <a:gd name="connsiteX7" fmla="*/ 199412 w 355138"/>
                  <a:gd name="connsiteY7" fmla="*/ 10294 h 90433"/>
                  <a:gd name="connsiteX8" fmla="*/ 15262 w 355138"/>
                  <a:gd name="connsiteY8" fmla="*/ 26169 h 90433"/>
                  <a:gd name="connsiteX9" fmla="*/ 69237 w 355138"/>
                  <a:gd name="connsiteY9" fmla="*/ 38869 h 90433"/>
                  <a:gd name="connsiteX10" fmla="*/ 5737 w 355138"/>
                  <a:gd name="connsiteY10" fmla="*/ 61094 h 90433"/>
                  <a:gd name="connsiteX11" fmla="*/ 250212 w 355138"/>
                  <a:gd name="connsiteY11" fmla="*/ 89669 h 90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5138" h="90433">
                    <a:moveTo>
                      <a:pt x="250212" y="89669"/>
                    </a:moveTo>
                    <a:cubicBezTo>
                      <a:pt x="259737" y="92844"/>
                      <a:pt x="104162" y="85436"/>
                      <a:pt x="62887" y="80144"/>
                    </a:cubicBezTo>
                    <a:cubicBezTo>
                      <a:pt x="21612" y="74852"/>
                      <a:pt x="1504" y="68502"/>
                      <a:pt x="2562" y="57919"/>
                    </a:cubicBezTo>
                    <a:cubicBezTo>
                      <a:pt x="3620" y="47336"/>
                      <a:pt x="59183" y="26169"/>
                      <a:pt x="69237" y="16644"/>
                    </a:cubicBezTo>
                    <a:cubicBezTo>
                      <a:pt x="79291" y="7119"/>
                      <a:pt x="36958" y="2886"/>
                      <a:pt x="62887" y="769"/>
                    </a:cubicBezTo>
                    <a:cubicBezTo>
                      <a:pt x="88816" y="-1348"/>
                      <a:pt x="176129" y="1298"/>
                      <a:pt x="224812" y="3944"/>
                    </a:cubicBezTo>
                    <a:cubicBezTo>
                      <a:pt x="273495" y="6590"/>
                      <a:pt x="359220" y="15586"/>
                      <a:pt x="354987" y="16644"/>
                    </a:cubicBezTo>
                    <a:cubicBezTo>
                      <a:pt x="350754" y="17702"/>
                      <a:pt x="256033" y="8707"/>
                      <a:pt x="199412" y="10294"/>
                    </a:cubicBezTo>
                    <a:cubicBezTo>
                      <a:pt x="142791" y="11881"/>
                      <a:pt x="36958" y="21407"/>
                      <a:pt x="15262" y="26169"/>
                    </a:cubicBezTo>
                    <a:cubicBezTo>
                      <a:pt x="-6434" y="30931"/>
                      <a:pt x="70824" y="33048"/>
                      <a:pt x="69237" y="38869"/>
                    </a:cubicBezTo>
                    <a:cubicBezTo>
                      <a:pt x="67649" y="44690"/>
                      <a:pt x="-23367" y="52627"/>
                      <a:pt x="5737" y="61094"/>
                    </a:cubicBezTo>
                    <a:cubicBezTo>
                      <a:pt x="34841" y="69561"/>
                      <a:pt x="240687" y="86494"/>
                      <a:pt x="250212" y="8966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5" name="フリーフォーム 2014">
                <a:extLst>
                  <a:ext uri="{FF2B5EF4-FFF2-40B4-BE49-F238E27FC236}">
                    <a16:creationId xmlns:a16="http://schemas.microsoft.com/office/drawing/2014/main" id="{B63EE98D-68A9-661B-90FE-83B5A6A69CCB}"/>
                  </a:ext>
                </a:extLst>
              </p:cNvPr>
              <p:cNvSpPr/>
              <p:nvPr/>
            </p:nvSpPr>
            <p:spPr>
              <a:xfrm>
                <a:off x="1047632" y="3793110"/>
                <a:ext cx="332668" cy="173029"/>
              </a:xfrm>
              <a:custGeom>
                <a:avLst/>
                <a:gdLst>
                  <a:gd name="connsiteX0" fmla="*/ 118 w 332668"/>
                  <a:gd name="connsiteY0" fmla="*/ 29590 h 173029"/>
                  <a:gd name="connsiteX1" fmla="*/ 184268 w 332668"/>
                  <a:gd name="connsiteY1" fmla="*/ 61340 h 173029"/>
                  <a:gd name="connsiteX2" fmla="*/ 292218 w 332668"/>
                  <a:gd name="connsiteY2" fmla="*/ 108965 h 173029"/>
                  <a:gd name="connsiteX3" fmla="*/ 269993 w 332668"/>
                  <a:gd name="connsiteY3" fmla="*/ 150240 h 173029"/>
                  <a:gd name="connsiteX4" fmla="*/ 228718 w 332668"/>
                  <a:gd name="connsiteY4" fmla="*/ 172465 h 173029"/>
                  <a:gd name="connsiteX5" fmla="*/ 317618 w 332668"/>
                  <a:gd name="connsiteY5" fmla="*/ 128015 h 173029"/>
                  <a:gd name="connsiteX6" fmla="*/ 314443 w 332668"/>
                  <a:gd name="connsiteY6" fmla="*/ 96265 h 173029"/>
                  <a:gd name="connsiteX7" fmla="*/ 139818 w 332668"/>
                  <a:gd name="connsiteY7" fmla="*/ 1015 h 173029"/>
                  <a:gd name="connsiteX8" fmla="*/ 212843 w 332668"/>
                  <a:gd name="connsiteY8" fmla="*/ 45465 h 173029"/>
                  <a:gd name="connsiteX9" fmla="*/ 118 w 332668"/>
                  <a:gd name="connsiteY9" fmla="*/ 29590 h 173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2668" h="173029">
                    <a:moveTo>
                      <a:pt x="118" y="29590"/>
                    </a:moveTo>
                    <a:cubicBezTo>
                      <a:pt x="-4644" y="32236"/>
                      <a:pt x="135585" y="48111"/>
                      <a:pt x="184268" y="61340"/>
                    </a:cubicBezTo>
                    <a:cubicBezTo>
                      <a:pt x="232951" y="74569"/>
                      <a:pt x="277931" y="94148"/>
                      <a:pt x="292218" y="108965"/>
                    </a:cubicBezTo>
                    <a:cubicBezTo>
                      <a:pt x="306505" y="123782"/>
                      <a:pt x="280576" y="139657"/>
                      <a:pt x="269993" y="150240"/>
                    </a:cubicBezTo>
                    <a:cubicBezTo>
                      <a:pt x="259410" y="160823"/>
                      <a:pt x="220781" y="176169"/>
                      <a:pt x="228718" y="172465"/>
                    </a:cubicBezTo>
                    <a:cubicBezTo>
                      <a:pt x="236655" y="168761"/>
                      <a:pt x="303331" y="140715"/>
                      <a:pt x="317618" y="128015"/>
                    </a:cubicBezTo>
                    <a:cubicBezTo>
                      <a:pt x="331906" y="115315"/>
                      <a:pt x="344076" y="117432"/>
                      <a:pt x="314443" y="96265"/>
                    </a:cubicBezTo>
                    <a:cubicBezTo>
                      <a:pt x="284810" y="75098"/>
                      <a:pt x="156751" y="9482"/>
                      <a:pt x="139818" y="1015"/>
                    </a:cubicBezTo>
                    <a:cubicBezTo>
                      <a:pt x="122885" y="-7452"/>
                      <a:pt x="232422" y="39644"/>
                      <a:pt x="212843" y="45465"/>
                    </a:cubicBezTo>
                    <a:cubicBezTo>
                      <a:pt x="193264" y="51286"/>
                      <a:pt x="4880" y="26944"/>
                      <a:pt x="118" y="2959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6" name="フリーフォーム 2015">
                <a:extLst>
                  <a:ext uri="{FF2B5EF4-FFF2-40B4-BE49-F238E27FC236}">
                    <a16:creationId xmlns:a16="http://schemas.microsoft.com/office/drawing/2014/main" id="{F9C92602-B5D2-4DCC-21F2-053A43747738}"/>
                  </a:ext>
                </a:extLst>
              </p:cNvPr>
              <p:cNvSpPr/>
              <p:nvPr/>
            </p:nvSpPr>
            <p:spPr>
              <a:xfrm>
                <a:off x="1089014" y="3876192"/>
                <a:ext cx="382715" cy="121240"/>
              </a:xfrm>
              <a:custGeom>
                <a:avLst/>
                <a:gdLst>
                  <a:gd name="connsiteX0" fmla="*/ 11 w 382715"/>
                  <a:gd name="connsiteY0" fmla="*/ 483 h 121240"/>
                  <a:gd name="connsiteX1" fmla="*/ 219086 w 382715"/>
                  <a:gd name="connsiteY1" fmla="*/ 67158 h 121240"/>
                  <a:gd name="connsiteX2" fmla="*/ 381011 w 382715"/>
                  <a:gd name="connsiteY2" fmla="*/ 121133 h 121240"/>
                  <a:gd name="connsiteX3" fmla="*/ 298461 w 382715"/>
                  <a:gd name="connsiteY3" fmla="*/ 79858 h 121240"/>
                  <a:gd name="connsiteX4" fmla="*/ 209561 w 382715"/>
                  <a:gd name="connsiteY4" fmla="*/ 38583 h 121240"/>
                  <a:gd name="connsiteX5" fmla="*/ 11 w 382715"/>
                  <a:gd name="connsiteY5" fmla="*/ 483 h 12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2715" h="121240">
                    <a:moveTo>
                      <a:pt x="11" y="483"/>
                    </a:moveTo>
                    <a:cubicBezTo>
                      <a:pt x="1598" y="5245"/>
                      <a:pt x="155586" y="47050"/>
                      <a:pt x="219086" y="67158"/>
                    </a:cubicBezTo>
                    <a:cubicBezTo>
                      <a:pt x="282586" y="87266"/>
                      <a:pt x="367782" y="119016"/>
                      <a:pt x="381011" y="121133"/>
                    </a:cubicBezTo>
                    <a:cubicBezTo>
                      <a:pt x="394240" y="123250"/>
                      <a:pt x="327036" y="93616"/>
                      <a:pt x="298461" y="79858"/>
                    </a:cubicBezTo>
                    <a:cubicBezTo>
                      <a:pt x="269886" y="66100"/>
                      <a:pt x="257715" y="49696"/>
                      <a:pt x="209561" y="38583"/>
                    </a:cubicBezTo>
                    <a:cubicBezTo>
                      <a:pt x="161407" y="27471"/>
                      <a:pt x="-1576" y="-4279"/>
                      <a:pt x="11" y="48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7" name="フリーフォーム 2016">
                <a:extLst>
                  <a:ext uri="{FF2B5EF4-FFF2-40B4-BE49-F238E27FC236}">
                    <a16:creationId xmlns:a16="http://schemas.microsoft.com/office/drawing/2014/main" id="{25081F40-5555-A29E-B596-803CCFE59B8C}"/>
                  </a:ext>
                </a:extLst>
              </p:cNvPr>
              <p:cNvSpPr/>
              <p:nvPr/>
            </p:nvSpPr>
            <p:spPr>
              <a:xfrm>
                <a:off x="971881" y="3841734"/>
                <a:ext cx="72839" cy="666751"/>
              </a:xfrm>
              <a:custGeom>
                <a:avLst/>
                <a:gdLst>
                  <a:gd name="connsiteX0" fmla="*/ 56819 w 72839"/>
                  <a:gd name="connsiteY0" fmla="*/ 16 h 666751"/>
                  <a:gd name="connsiteX1" fmla="*/ 28244 w 72839"/>
                  <a:gd name="connsiteY1" fmla="*/ 361966 h 666751"/>
                  <a:gd name="connsiteX2" fmla="*/ 31419 w 72839"/>
                  <a:gd name="connsiteY2" fmla="*/ 298466 h 666751"/>
                  <a:gd name="connsiteX3" fmla="*/ 6019 w 72839"/>
                  <a:gd name="connsiteY3" fmla="*/ 654066 h 666751"/>
                  <a:gd name="connsiteX4" fmla="*/ 6019 w 72839"/>
                  <a:gd name="connsiteY4" fmla="*/ 546116 h 666751"/>
                  <a:gd name="connsiteX5" fmla="*/ 72694 w 72839"/>
                  <a:gd name="connsiteY5" fmla="*/ 152416 h 666751"/>
                  <a:gd name="connsiteX6" fmla="*/ 25069 w 72839"/>
                  <a:gd name="connsiteY6" fmla="*/ 377841 h 666751"/>
                  <a:gd name="connsiteX7" fmla="*/ 56819 w 72839"/>
                  <a:gd name="connsiteY7" fmla="*/ 16 h 66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839" h="666751">
                    <a:moveTo>
                      <a:pt x="56819" y="16"/>
                    </a:moveTo>
                    <a:cubicBezTo>
                      <a:pt x="57348" y="-2630"/>
                      <a:pt x="32477" y="312224"/>
                      <a:pt x="28244" y="361966"/>
                    </a:cubicBezTo>
                    <a:cubicBezTo>
                      <a:pt x="24011" y="411708"/>
                      <a:pt x="35123" y="249783"/>
                      <a:pt x="31419" y="298466"/>
                    </a:cubicBezTo>
                    <a:cubicBezTo>
                      <a:pt x="27715" y="347149"/>
                      <a:pt x="10252" y="612791"/>
                      <a:pt x="6019" y="654066"/>
                    </a:cubicBezTo>
                    <a:cubicBezTo>
                      <a:pt x="1786" y="695341"/>
                      <a:pt x="-5093" y="629724"/>
                      <a:pt x="6019" y="546116"/>
                    </a:cubicBezTo>
                    <a:cubicBezTo>
                      <a:pt x="17131" y="462508"/>
                      <a:pt x="69519" y="180462"/>
                      <a:pt x="72694" y="152416"/>
                    </a:cubicBezTo>
                    <a:cubicBezTo>
                      <a:pt x="75869" y="124370"/>
                      <a:pt x="26127" y="399008"/>
                      <a:pt x="25069" y="377841"/>
                    </a:cubicBezTo>
                    <a:cubicBezTo>
                      <a:pt x="24011" y="356674"/>
                      <a:pt x="56290" y="2662"/>
                      <a:pt x="56819" y="1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8" name="フリーフォーム 2017">
                <a:extLst>
                  <a:ext uri="{FF2B5EF4-FFF2-40B4-BE49-F238E27FC236}">
                    <a16:creationId xmlns:a16="http://schemas.microsoft.com/office/drawing/2014/main" id="{D5250E3D-90AA-CAE1-184D-B9686E3177F6}"/>
                  </a:ext>
                </a:extLst>
              </p:cNvPr>
              <p:cNvSpPr/>
              <p:nvPr/>
            </p:nvSpPr>
            <p:spPr>
              <a:xfrm>
                <a:off x="910477" y="3907610"/>
                <a:ext cx="537343" cy="153218"/>
              </a:xfrm>
              <a:custGeom>
                <a:avLst/>
                <a:gdLst>
                  <a:gd name="connsiteX0" fmla="*/ 748 w 537343"/>
                  <a:gd name="connsiteY0" fmla="*/ 815 h 153218"/>
                  <a:gd name="connsiteX1" fmla="*/ 416673 w 537343"/>
                  <a:gd name="connsiteY1" fmla="*/ 83365 h 153218"/>
                  <a:gd name="connsiteX2" fmla="*/ 534148 w 537343"/>
                  <a:gd name="connsiteY2" fmla="*/ 127815 h 153218"/>
                  <a:gd name="connsiteX3" fmla="*/ 445248 w 537343"/>
                  <a:gd name="connsiteY3" fmla="*/ 67490 h 153218"/>
                  <a:gd name="connsiteX4" fmla="*/ 537323 w 537343"/>
                  <a:gd name="connsiteY4" fmla="*/ 153215 h 153218"/>
                  <a:gd name="connsiteX5" fmla="*/ 435723 w 537343"/>
                  <a:gd name="connsiteY5" fmla="*/ 70665 h 153218"/>
                  <a:gd name="connsiteX6" fmla="*/ 238873 w 537343"/>
                  <a:gd name="connsiteY6" fmla="*/ 13515 h 153218"/>
                  <a:gd name="connsiteX7" fmla="*/ 311898 w 537343"/>
                  <a:gd name="connsiteY7" fmla="*/ 38915 h 153218"/>
                  <a:gd name="connsiteX8" fmla="*/ 748 w 537343"/>
                  <a:gd name="connsiteY8" fmla="*/ 815 h 15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7343" h="153218">
                    <a:moveTo>
                      <a:pt x="748" y="815"/>
                    </a:moveTo>
                    <a:cubicBezTo>
                      <a:pt x="18210" y="8223"/>
                      <a:pt x="327773" y="62198"/>
                      <a:pt x="416673" y="83365"/>
                    </a:cubicBezTo>
                    <a:cubicBezTo>
                      <a:pt x="505573" y="104532"/>
                      <a:pt x="529386" y="130461"/>
                      <a:pt x="534148" y="127815"/>
                    </a:cubicBezTo>
                    <a:cubicBezTo>
                      <a:pt x="538910" y="125169"/>
                      <a:pt x="444719" y="63257"/>
                      <a:pt x="445248" y="67490"/>
                    </a:cubicBezTo>
                    <a:cubicBezTo>
                      <a:pt x="445777" y="71723"/>
                      <a:pt x="538910" y="152686"/>
                      <a:pt x="537323" y="153215"/>
                    </a:cubicBezTo>
                    <a:cubicBezTo>
                      <a:pt x="535736" y="153744"/>
                      <a:pt x="485465" y="93948"/>
                      <a:pt x="435723" y="70665"/>
                    </a:cubicBezTo>
                    <a:cubicBezTo>
                      <a:pt x="385981" y="47382"/>
                      <a:pt x="259510" y="18807"/>
                      <a:pt x="238873" y="13515"/>
                    </a:cubicBezTo>
                    <a:cubicBezTo>
                      <a:pt x="218236" y="8223"/>
                      <a:pt x="346823" y="38915"/>
                      <a:pt x="311898" y="38915"/>
                    </a:cubicBezTo>
                    <a:cubicBezTo>
                      <a:pt x="276973" y="38915"/>
                      <a:pt x="-16714" y="-6593"/>
                      <a:pt x="748" y="81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9" name="フリーフォーム 2018">
                <a:extLst>
                  <a:ext uri="{FF2B5EF4-FFF2-40B4-BE49-F238E27FC236}">
                    <a16:creationId xmlns:a16="http://schemas.microsoft.com/office/drawing/2014/main" id="{2051F565-1615-46A3-0EF4-249296FB4D14}"/>
                  </a:ext>
                </a:extLst>
              </p:cNvPr>
              <p:cNvSpPr/>
              <p:nvPr/>
            </p:nvSpPr>
            <p:spPr>
              <a:xfrm>
                <a:off x="1126692" y="3880221"/>
                <a:ext cx="56465" cy="666709"/>
              </a:xfrm>
              <a:custGeom>
                <a:avLst/>
                <a:gdLst>
                  <a:gd name="connsiteX0" fmla="*/ 433 w 56465"/>
                  <a:gd name="connsiteY0" fmla="*/ 2804 h 666709"/>
                  <a:gd name="connsiteX1" fmla="*/ 54408 w 56465"/>
                  <a:gd name="connsiteY1" fmla="*/ 444129 h 666709"/>
                  <a:gd name="connsiteX2" fmla="*/ 44883 w 56465"/>
                  <a:gd name="connsiteY2" fmla="*/ 342529 h 666709"/>
                  <a:gd name="connsiteX3" fmla="*/ 41708 w 56465"/>
                  <a:gd name="connsiteY3" fmla="*/ 656854 h 666709"/>
                  <a:gd name="connsiteX4" fmla="*/ 41708 w 56465"/>
                  <a:gd name="connsiteY4" fmla="*/ 542554 h 666709"/>
                  <a:gd name="connsiteX5" fmla="*/ 29008 w 56465"/>
                  <a:gd name="connsiteY5" fmla="*/ 98054 h 666709"/>
                  <a:gd name="connsiteX6" fmla="*/ 29008 w 56465"/>
                  <a:gd name="connsiteY6" fmla="*/ 247279 h 666709"/>
                  <a:gd name="connsiteX7" fmla="*/ 433 w 56465"/>
                  <a:gd name="connsiteY7" fmla="*/ 2804 h 666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465" h="666709">
                    <a:moveTo>
                      <a:pt x="433" y="2804"/>
                    </a:moveTo>
                    <a:cubicBezTo>
                      <a:pt x="4666" y="35612"/>
                      <a:pt x="47000" y="387508"/>
                      <a:pt x="54408" y="444129"/>
                    </a:cubicBezTo>
                    <a:cubicBezTo>
                      <a:pt x="61816" y="500750"/>
                      <a:pt x="47000" y="307075"/>
                      <a:pt x="44883" y="342529"/>
                    </a:cubicBezTo>
                    <a:cubicBezTo>
                      <a:pt x="42766" y="377983"/>
                      <a:pt x="42237" y="623517"/>
                      <a:pt x="41708" y="656854"/>
                    </a:cubicBezTo>
                    <a:cubicBezTo>
                      <a:pt x="41179" y="690191"/>
                      <a:pt x="43825" y="635687"/>
                      <a:pt x="41708" y="542554"/>
                    </a:cubicBezTo>
                    <a:cubicBezTo>
                      <a:pt x="39591" y="449421"/>
                      <a:pt x="31125" y="147266"/>
                      <a:pt x="29008" y="98054"/>
                    </a:cubicBezTo>
                    <a:cubicBezTo>
                      <a:pt x="26891" y="48842"/>
                      <a:pt x="33770" y="258921"/>
                      <a:pt x="29008" y="247279"/>
                    </a:cubicBezTo>
                    <a:cubicBezTo>
                      <a:pt x="24246" y="235637"/>
                      <a:pt x="-3800" y="-30004"/>
                      <a:pt x="433" y="280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0" name="フリーフォーム 2019">
                <a:extLst>
                  <a:ext uri="{FF2B5EF4-FFF2-40B4-BE49-F238E27FC236}">
                    <a16:creationId xmlns:a16="http://schemas.microsoft.com/office/drawing/2014/main" id="{617DE874-222F-E22B-E1EA-9F1637BC6517}"/>
                  </a:ext>
                </a:extLst>
              </p:cNvPr>
              <p:cNvSpPr/>
              <p:nvPr/>
            </p:nvSpPr>
            <p:spPr>
              <a:xfrm>
                <a:off x="1212583" y="3954144"/>
                <a:ext cx="137360" cy="596848"/>
              </a:xfrm>
              <a:custGeom>
                <a:avLst/>
                <a:gdLst>
                  <a:gd name="connsiteX0" fmla="*/ 267 w 137360"/>
                  <a:gd name="connsiteY0" fmla="*/ 1906 h 596848"/>
                  <a:gd name="connsiteX1" fmla="*/ 66942 w 137360"/>
                  <a:gd name="connsiteY1" fmla="*/ 322581 h 596848"/>
                  <a:gd name="connsiteX2" fmla="*/ 66942 w 137360"/>
                  <a:gd name="connsiteY2" fmla="*/ 220981 h 596848"/>
                  <a:gd name="connsiteX3" fmla="*/ 70117 w 137360"/>
                  <a:gd name="connsiteY3" fmla="*/ 592456 h 596848"/>
                  <a:gd name="connsiteX4" fmla="*/ 124092 w 137360"/>
                  <a:gd name="connsiteY4" fmla="*/ 398781 h 596848"/>
                  <a:gd name="connsiteX5" fmla="*/ 136792 w 137360"/>
                  <a:gd name="connsiteY5" fmla="*/ 11431 h 596848"/>
                  <a:gd name="connsiteX6" fmla="*/ 111392 w 137360"/>
                  <a:gd name="connsiteY6" fmla="*/ 497206 h 596848"/>
                  <a:gd name="connsiteX7" fmla="*/ 89167 w 137360"/>
                  <a:gd name="connsiteY7" fmla="*/ 125731 h 596848"/>
                  <a:gd name="connsiteX8" fmla="*/ 95517 w 137360"/>
                  <a:gd name="connsiteY8" fmla="*/ 497206 h 596848"/>
                  <a:gd name="connsiteX9" fmla="*/ 267 w 137360"/>
                  <a:gd name="connsiteY9" fmla="*/ 1906 h 596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360" h="596848">
                    <a:moveTo>
                      <a:pt x="267" y="1906"/>
                    </a:moveTo>
                    <a:cubicBezTo>
                      <a:pt x="-4495" y="-27198"/>
                      <a:pt x="55830" y="286069"/>
                      <a:pt x="66942" y="322581"/>
                    </a:cubicBezTo>
                    <a:cubicBezTo>
                      <a:pt x="78054" y="359093"/>
                      <a:pt x="66413" y="176002"/>
                      <a:pt x="66942" y="220981"/>
                    </a:cubicBezTo>
                    <a:cubicBezTo>
                      <a:pt x="67471" y="265960"/>
                      <a:pt x="60592" y="562823"/>
                      <a:pt x="70117" y="592456"/>
                    </a:cubicBezTo>
                    <a:cubicBezTo>
                      <a:pt x="79642" y="622089"/>
                      <a:pt x="112980" y="495618"/>
                      <a:pt x="124092" y="398781"/>
                    </a:cubicBezTo>
                    <a:cubicBezTo>
                      <a:pt x="135204" y="301944"/>
                      <a:pt x="138909" y="-4973"/>
                      <a:pt x="136792" y="11431"/>
                    </a:cubicBezTo>
                    <a:cubicBezTo>
                      <a:pt x="134675" y="27835"/>
                      <a:pt x="119329" y="478156"/>
                      <a:pt x="111392" y="497206"/>
                    </a:cubicBezTo>
                    <a:cubicBezTo>
                      <a:pt x="103455" y="516256"/>
                      <a:pt x="91813" y="125731"/>
                      <a:pt x="89167" y="125731"/>
                    </a:cubicBezTo>
                    <a:cubicBezTo>
                      <a:pt x="86521" y="125731"/>
                      <a:pt x="110863" y="515198"/>
                      <a:pt x="95517" y="497206"/>
                    </a:cubicBezTo>
                    <a:cubicBezTo>
                      <a:pt x="80171" y="479214"/>
                      <a:pt x="5029" y="31010"/>
                      <a:pt x="267" y="190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1" name="フリーフォーム 2020">
                <a:extLst>
                  <a:ext uri="{FF2B5EF4-FFF2-40B4-BE49-F238E27FC236}">
                    <a16:creationId xmlns:a16="http://schemas.microsoft.com/office/drawing/2014/main" id="{124ABA82-38BC-D068-CEC4-8D0F4B17ADB7}"/>
                  </a:ext>
                </a:extLst>
              </p:cNvPr>
              <p:cNvSpPr/>
              <p:nvPr/>
            </p:nvSpPr>
            <p:spPr>
              <a:xfrm>
                <a:off x="1812888" y="3906526"/>
                <a:ext cx="31813" cy="743717"/>
              </a:xfrm>
              <a:custGeom>
                <a:avLst/>
                <a:gdLst>
                  <a:gd name="connsiteX0" fmla="*/ 9562 w 31813"/>
                  <a:gd name="connsiteY0" fmla="*/ 1899 h 743717"/>
                  <a:gd name="connsiteX1" fmla="*/ 37 w 31813"/>
                  <a:gd name="connsiteY1" fmla="*/ 316224 h 743717"/>
                  <a:gd name="connsiteX2" fmla="*/ 6387 w 31813"/>
                  <a:gd name="connsiteY2" fmla="*/ 214624 h 743717"/>
                  <a:gd name="connsiteX3" fmla="*/ 9562 w 31813"/>
                  <a:gd name="connsiteY3" fmla="*/ 563874 h 743717"/>
                  <a:gd name="connsiteX4" fmla="*/ 28612 w 31813"/>
                  <a:gd name="connsiteY4" fmla="*/ 735324 h 743717"/>
                  <a:gd name="connsiteX5" fmla="*/ 31787 w 31813"/>
                  <a:gd name="connsiteY5" fmla="*/ 646424 h 743717"/>
                  <a:gd name="connsiteX6" fmla="*/ 28612 w 31813"/>
                  <a:gd name="connsiteY6" fmla="*/ 52699 h 743717"/>
                  <a:gd name="connsiteX7" fmla="*/ 22262 w 31813"/>
                  <a:gd name="connsiteY7" fmla="*/ 179699 h 743717"/>
                  <a:gd name="connsiteX8" fmla="*/ 9562 w 31813"/>
                  <a:gd name="connsiteY8" fmla="*/ 1899 h 7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813" h="743717">
                    <a:moveTo>
                      <a:pt x="9562" y="1899"/>
                    </a:moveTo>
                    <a:cubicBezTo>
                      <a:pt x="5858" y="24653"/>
                      <a:pt x="566" y="280770"/>
                      <a:pt x="37" y="316224"/>
                    </a:cubicBezTo>
                    <a:cubicBezTo>
                      <a:pt x="-492" y="351678"/>
                      <a:pt x="4800" y="173349"/>
                      <a:pt x="6387" y="214624"/>
                    </a:cubicBezTo>
                    <a:cubicBezTo>
                      <a:pt x="7974" y="255899"/>
                      <a:pt x="5858" y="477091"/>
                      <a:pt x="9562" y="563874"/>
                    </a:cubicBezTo>
                    <a:cubicBezTo>
                      <a:pt x="13266" y="650657"/>
                      <a:pt x="24908" y="721566"/>
                      <a:pt x="28612" y="735324"/>
                    </a:cubicBezTo>
                    <a:cubicBezTo>
                      <a:pt x="32316" y="749082"/>
                      <a:pt x="31787" y="760195"/>
                      <a:pt x="31787" y="646424"/>
                    </a:cubicBezTo>
                    <a:cubicBezTo>
                      <a:pt x="31787" y="532653"/>
                      <a:pt x="30199" y="130486"/>
                      <a:pt x="28612" y="52699"/>
                    </a:cubicBezTo>
                    <a:cubicBezTo>
                      <a:pt x="27025" y="-25088"/>
                      <a:pt x="27024" y="191341"/>
                      <a:pt x="22262" y="179699"/>
                    </a:cubicBezTo>
                    <a:cubicBezTo>
                      <a:pt x="17500" y="168057"/>
                      <a:pt x="13266" y="-20855"/>
                      <a:pt x="9562" y="189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2" name="フリーフォーム 2021">
                <a:extLst>
                  <a:ext uri="{FF2B5EF4-FFF2-40B4-BE49-F238E27FC236}">
                    <a16:creationId xmlns:a16="http://schemas.microsoft.com/office/drawing/2014/main" id="{84FBE954-8AAD-CA71-5F0C-044AFEEFA479}"/>
                  </a:ext>
                </a:extLst>
              </p:cNvPr>
              <p:cNvSpPr/>
              <p:nvPr/>
            </p:nvSpPr>
            <p:spPr>
              <a:xfrm>
                <a:off x="1746250" y="3892550"/>
                <a:ext cx="1182420" cy="129613"/>
              </a:xfrm>
              <a:custGeom>
                <a:avLst/>
                <a:gdLst>
                  <a:gd name="connsiteX0" fmla="*/ 0 w 1182420"/>
                  <a:gd name="connsiteY0" fmla="*/ 0 h 129613"/>
                  <a:gd name="connsiteX1" fmla="*/ 796925 w 1182420"/>
                  <a:gd name="connsiteY1" fmla="*/ 79375 h 129613"/>
                  <a:gd name="connsiteX2" fmla="*/ 698500 w 1182420"/>
                  <a:gd name="connsiteY2" fmla="*/ 69850 h 129613"/>
                  <a:gd name="connsiteX3" fmla="*/ 1171575 w 1182420"/>
                  <a:gd name="connsiteY3" fmla="*/ 127000 h 129613"/>
                  <a:gd name="connsiteX4" fmla="*/ 1041400 w 1182420"/>
                  <a:gd name="connsiteY4" fmla="*/ 120650 h 129613"/>
                  <a:gd name="connsiteX5" fmla="*/ 409575 w 1182420"/>
                  <a:gd name="connsiteY5" fmla="*/ 82550 h 129613"/>
                  <a:gd name="connsiteX6" fmla="*/ 488950 w 1182420"/>
                  <a:gd name="connsiteY6" fmla="*/ 85725 h 129613"/>
                  <a:gd name="connsiteX7" fmla="*/ 0 w 1182420"/>
                  <a:gd name="connsiteY7" fmla="*/ 0 h 129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82420" h="129613">
                    <a:moveTo>
                      <a:pt x="0" y="0"/>
                    </a:moveTo>
                    <a:lnTo>
                      <a:pt x="796925" y="79375"/>
                    </a:lnTo>
                    <a:lnTo>
                      <a:pt x="698500" y="69850"/>
                    </a:lnTo>
                    <a:lnTo>
                      <a:pt x="1171575" y="127000"/>
                    </a:lnTo>
                    <a:cubicBezTo>
                      <a:pt x="1228725" y="135467"/>
                      <a:pt x="1041400" y="120650"/>
                      <a:pt x="1041400" y="120650"/>
                    </a:cubicBezTo>
                    <a:lnTo>
                      <a:pt x="409575" y="82550"/>
                    </a:lnTo>
                    <a:cubicBezTo>
                      <a:pt x="317500" y="76729"/>
                      <a:pt x="554567" y="98954"/>
                      <a:pt x="488950" y="85725"/>
                    </a:cubicBezTo>
                    <a:cubicBezTo>
                      <a:pt x="423333" y="72496"/>
                      <a:pt x="219604" y="37835"/>
                      <a:pt x="0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3" name="フリーフォーム 2022">
                <a:extLst>
                  <a:ext uri="{FF2B5EF4-FFF2-40B4-BE49-F238E27FC236}">
                    <a16:creationId xmlns:a16="http://schemas.microsoft.com/office/drawing/2014/main" id="{A039AFF0-2BFF-C808-3497-E869C5626D4C}"/>
                  </a:ext>
                </a:extLst>
              </p:cNvPr>
              <p:cNvSpPr/>
              <p:nvPr/>
            </p:nvSpPr>
            <p:spPr>
              <a:xfrm>
                <a:off x="2898289" y="3922321"/>
                <a:ext cx="38652" cy="818527"/>
              </a:xfrm>
              <a:custGeom>
                <a:avLst/>
                <a:gdLst>
                  <a:gd name="connsiteX0" fmla="*/ 38586 w 38652"/>
                  <a:gd name="connsiteY0" fmla="*/ 5154 h 818527"/>
                  <a:gd name="connsiteX1" fmla="*/ 10011 w 38652"/>
                  <a:gd name="connsiteY1" fmla="*/ 500454 h 818527"/>
                  <a:gd name="connsiteX2" fmla="*/ 22711 w 38652"/>
                  <a:gd name="connsiteY2" fmla="*/ 424254 h 818527"/>
                  <a:gd name="connsiteX3" fmla="*/ 32236 w 38652"/>
                  <a:gd name="connsiteY3" fmla="*/ 798904 h 818527"/>
                  <a:gd name="connsiteX4" fmla="*/ 19536 w 38652"/>
                  <a:gd name="connsiteY4" fmla="*/ 729054 h 818527"/>
                  <a:gd name="connsiteX5" fmla="*/ 6836 w 38652"/>
                  <a:gd name="connsiteY5" fmla="*/ 414729 h 818527"/>
                  <a:gd name="connsiteX6" fmla="*/ 486 w 38652"/>
                  <a:gd name="connsiteY6" fmla="*/ 249629 h 818527"/>
                  <a:gd name="connsiteX7" fmla="*/ 38586 w 38652"/>
                  <a:gd name="connsiteY7" fmla="*/ 5154 h 818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652" h="818527">
                    <a:moveTo>
                      <a:pt x="38586" y="5154"/>
                    </a:moveTo>
                    <a:cubicBezTo>
                      <a:pt x="40173" y="46958"/>
                      <a:pt x="12657" y="430604"/>
                      <a:pt x="10011" y="500454"/>
                    </a:cubicBezTo>
                    <a:cubicBezTo>
                      <a:pt x="7365" y="570304"/>
                      <a:pt x="19007" y="374512"/>
                      <a:pt x="22711" y="424254"/>
                    </a:cubicBezTo>
                    <a:cubicBezTo>
                      <a:pt x="26415" y="473996"/>
                      <a:pt x="32765" y="748104"/>
                      <a:pt x="32236" y="798904"/>
                    </a:cubicBezTo>
                    <a:cubicBezTo>
                      <a:pt x="31707" y="849704"/>
                      <a:pt x="23769" y="793083"/>
                      <a:pt x="19536" y="729054"/>
                    </a:cubicBezTo>
                    <a:cubicBezTo>
                      <a:pt x="15303" y="665025"/>
                      <a:pt x="10011" y="494633"/>
                      <a:pt x="6836" y="414729"/>
                    </a:cubicBezTo>
                    <a:cubicBezTo>
                      <a:pt x="3661" y="334825"/>
                      <a:pt x="-1631" y="311541"/>
                      <a:pt x="486" y="249629"/>
                    </a:cubicBezTo>
                    <a:cubicBezTo>
                      <a:pt x="2603" y="187717"/>
                      <a:pt x="36999" y="-36650"/>
                      <a:pt x="38586" y="515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4" name="フリーフォーム 2023">
                <a:extLst>
                  <a:ext uri="{FF2B5EF4-FFF2-40B4-BE49-F238E27FC236}">
                    <a16:creationId xmlns:a16="http://schemas.microsoft.com/office/drawing/2014/main" id="{6DB4D23B-03DD-B116-E987-F9110CF183F9}"/>
                  </a:ext>
                </a:extLst>
              </p:cNvPr>
              <p:cNvSpPr/>
              <p:nvPr/>
            </p:nvSpPr>
            <p:spPr>
              <a:xfrm>
                <a:off x="2015947" y="3818012"/>
                <a:ext cx="42991" cy="890996"/>
              </a:xfrm>
              <a:custGeom>
                <a:avLst/>
                <a:gdLst>
                  <a:gd name="connsiteX0" fmla="*/ 35103 w 42991"/>
                  <a:gd name="connsiteY0" fmla="*/ 1513 h 890996"/>
                  <a:gd name="connsiteX1" fmla="*/ 9703 w 42991"/>
                  <a:gd name="connsiteY1" fmla="*/ 553963 h 890996"/>
                  <a:gd name="connsiteX2" fmla="*/ 16053 w 42991"/>
                  <a:gd name="connsiteY2" fmla="*/ 503163 h 890996"/>
                  <a:gd name="connsiteX3" fmla="*/ 3353 w 42991"/>
                  <a:gd name="connsiteY3" fmla="*/ 874638 h 890996"/>
                  <a:gd name="connsiteX4" fmla="*/ 3353 w 42991"/>
                  <a:gd name="connsiteY4" fmla="*/ 782563 h 890996"/>
                  <a:gd name="connsiteX5" fmla="*/ 41453 w 42991"/>
                  <a:gd name="connsiteY5" fmla="*/ 401563 h 890996"/>
                  <a:gd name="connsiteX6" fmla="*/ 35103 w 42991"/>
                  <a:gd name="connsiteY6" fmla="*/ 1513 h 890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91" h="890996">
                    <a:moveTo>
                      <a:pt x="35103" y="1513"/>
                    </a:moveTo>
                    <a:cubicBezTo>
                      <a:pt x="29811" y="26913"/>
                      <a:pt x="12878" y="470355"/>
                      <a:pt x="9703" y="553963"/>
                    </a:cubicBezTo>
                    <a:cubicBezTo>
                      <a:pt x="6528" y="637571"/>
                      <a:pt x="17111" y="449717"/>
                      <a:pt x="16053" y="503163"/>
                    </a:cubicBezTo>
                    <a:cubicBezTo>
                      <a:pt x="14995" y="556609"/>
                      <a:pt x="5470" y="828071"/>
                      <a:pt x="3353" y="874638"/>
                    </a:cubicBezTo>
                    <a:cubicBezTo>
                      <a:pt x="1236" y="921205"/>
                      <a:pt x="-2997" y="861409"/>
                      <a:pt x="3353" y="782563"/>
                    </a:cubicBezTo>
                    <a:cubicBezTo>
                      <a:pt x="9703" y="703717"/>
                      <a:pt x="37220" y="525917"/>
                      <a:pt x="41453" y="401563"/>
                    </a:cubicBezTo>
                    <a:cubicBezTo>
                      <a:pt x="45686" y="277209"/>
                      <a:pt x="40395" y="-23887"/>
                      <a:pt x="35103" y="151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5" name="フリーフォーム 2024">
                <a:extLst>
                  <a:ext uri="{FF2B5EF4-FFF2-40B4-BE49-F238E27FC236}">
                    <a16:creationId xmlns:a16="http://schemas.microsoft.com/office/drawing/2014/main" id="{90CAD58D-38A9-38ED-F234-AE842C1FF726}"/>
                  </a:ext>
                </a:extLst>
              </p:cNvPr>
              <p:cNvSpPr/>
              <p:nvPr/>
            </p:nvSpPr>
            <p:spPr>
              <a:xfrm>
                <a:off x="2155235" y="3827400"/>
                <a:ext cx="64575" cy="868649"/>
              </a:xfrm>
              <a:custGeom>
                <a:avLst/>
                <a:gdLst>
                  <a:gd name="connsiteX0" fmla="*/ 64090 w 64575"/>
                  <a:gd name="connsiteY0" fmla="*/ 1650 h 868649"/>
                  <a:gd name="connsiteX1" fmla="*/ 32340 w 64575"/>
                  <a:gd name="connsiteY1" fmla="*/ 458850 h 868649"/>
                  <a:gd name="connsiteX2" fmla="*/ 35515 w 64575"/>
                  <a:gd name="connsiteY2" fmla="*/ 404875 h 868649"/>
                  <a:gd name="connsiteX3" fmla="*/ 41865 w 64575"/>
                  <a:gd name="connsiteY3" fmla="*/ 662050 h 868649"/>
                  <a:gd name="connsiteX4" fmla="*/ 32340 w 64575"/>
                  <a:gd name="connsiteY4" fmla="*/ 865250 h 868649"/>
                  <a:gd name="connsiteX5" fmla="*/ 25990 w 64575"/>
                  <a:gd name="connsiteY5" fmla="*/ 766825 h 868649"/>
                  <a:gd name="connsiteX6" fmla="*/ 6940 w 64575"/>
                  <a:gd name="connsiteY6" fmla="*/ 484250 h 868649"/>
                  <a:gd name="connsiteX7" fmla="*/ 3765 w 64575"/>
                  <a:gd name="connsiteY7" fmla="*/ 646175 h 868649"/>
                  <a:gd name="connsiteX8" fmla="*/ 64090 w 64575"/>
                  <a:gd name="connsiteY8" fmla="*/ 1650 h 868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75" h="868649">
                    <a:moveTo>
                      <a:pt x="64090" y="1650"/>
                    </a:moveTo>
                    <a:cubicBezTo>
                      <a:pt x="68852" y="-29571"/>
                      <a:pt x="37102" y="391646"/>
                      <a:pt x="32340" y="458850"/>
                    </a:cubicBezTo>
                    <a:cubicBezTo>
                      <a:pt x="27577" y="526054"/>
                      <a:pt x="33928" y="371008"/>
                      <a:pt x="35515" y="404875"/>
                    </a:cubicBezTo>
                    <a:cubicBezTo>
                      <a:pt x="37102" y="438742"/>
                      <a:pt x="42394" y="585321"/>
                      <a:pt x="41865" y="662050"/>
                    </a:cubicBezTo>
                    <a:cubicBezTo>
                      <a:pt x="41336" y="738779"/>
                      <a:pt x="34986" y="847787"/>
                      <a:pt x="32340" y="865250"/>
                    </a:cubicBezTo>
                    <a:cubicBezTo>
                      <a:pt x="29694" y="882713"/>
                      <a:pt x="30223" y="830325"/>
                      <a:pt x="25990" y="766825"/>
                    </a:cubicBezTo>
                    <a:cubicBezTo>
                      <a:pt x="21757" y="703325"/>
                      <a:pt x="10644" y="504358"/>
                      <a:pt x="6940" y="484250"/>
                    </a:cubicBezTo>
                    <a:cubicBezTo>
                      <a:pt x="3236" y="464142"/>
                      <a:pt x="-4702" y="723433"/>
                      <a:pt x="3765" y="646175"/>
                    </a:cubicBezTo>
                    <a:cubicBezTo>
                      <a:pt x="12232" y="568917"/>
                      <a:pt x="59328" y="32871"/>
                      <a:pt x="64090" y="165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6" name="フリーフォーム 2025">
                <a:extLst>
                  <a:ext uri="{FF2B5EF4-FFF2-40B4-BE49-F238E27FC236}">
                    <a16:creationId xmlns:a16="http://schemas.microsoft.com/office/drawing/2014/main" id="{320C4DE9-E1EE-32F2-DBEF-EFF3A2E79814}"/>
                  </a:ext>
                </a:extLst>
              </p:cNvPr>
              <p:cNvSpPr/>
              <p:nvPr/>
            </p:nvSpPr>
            <p:spPr>
              <a:xfrm>
                <a:off x="2008485" y="4021642"/>
                <a:ext cx="326599" cy="20828"/>
              </a:xfrm>
              <a:custGeom>
                <a:avLst/>
                <a:gdLst>
                  <a:gd name="connsiteX0" fmla="*/ 1290 w 326599"/>
                  <a:gd name="connsiteY0" fmla="*/ 1083 h 20828"/>
                  <a:gd name="connsiteX1" fmla="*/ 318790 w 326599"/>
                  <a:gd name="connsiteY1" fmla="*/ 4258 h 20828"/>
                  <a:gd name="connsiteX2" fmla="*/ 210840 w 326599"/>
                  <a:gd name="connsiteY2" fmla="*/ 20133 h 20828"/>
                  <a:gd name="connsiteX3" fmla="*/ 1290 w 326599"/>
                  <a:gd name="connsiteY3" fmla="*/ 1083 h 20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599" h="20828">
                    <a:moveTo>
                      <a:pt x="1290" y="1083"/>
                    </a:moveTo>
                    <a:cubicBezTo>
                      <a:pt x="19282" y="-1563"/>
                      <a:pt x="283865" y="1083"/>
                      <a:pt x="318790" y="4258"/>
                    </a:cubicBezTo>
                    <a:cubicBezTo>
                      <a:pt x="353715" y="7433"/>
                      <a:pt x="263227" y="15371"/>
                      <a:pt x="210840" y="20133"/>
                    </a:cubicBezTo>
                    <a:cubicBezTo>
                      <a:pt x="158453" y="24895"/>
                      <a:pt x="-16702" y="3729"/>
                      <a:pt x="1290" y="108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7" name="フリーフォーム 2026">
                <a:extLst>
                  <a:ext uri="{FF2B5EF4-FFF2-40B4-BE49-F238E27FC236}">
                    <a16:creationId xmlns:a16="http://schemas.microsoft.com/office/drawing/2014/main" id="{866886CC-5B5A-E1DD-D752-5A0647BD3833}"/>
                  </a:ext>
                </a:extLst>
              </p:cNvPr>
              <p:cNvSpPr/>
              <p:nvPr/>
            </p:nvSpPr>
            <p:spPr>
              <a:xfrm>
                <a:off x="2006445" y="4054420"/>
                <a:ext cx="197470" cy="83159"/>
              </a:xfrm>
              <a:custGeom>
                <a:avLst/>
                <a:gdLst>
                  <a:gd name="connsiteX0" fmla="*/ 155 w 197470"/>
                  <a:gd name="connsiteY0" fmla="*/ 60380 h 83159"/>
                  <a:gd name="connsiteX1" fmla="*/ 155730 w 197470"/>
                  <a:gd name="connsiteY1" fmla="*/ 66730 h 83159"/>
                  <a:gd name="connsiteX2" fmla="*/ 174780 w 197470"/>
                  <a:gd name="connsiteY2" fmla="*/ 55 h 83159"/>
                  <a:gd name="connsiteX3" fmla="*/ 187480 w 197470"/>
                  <a:gd name="connsiteY3" fmla="*/ 79430 h 83159"/>
                  <a:gd name="connsiteX4" fmla="*/ 155 w 197470"/>
                  <a:gd name="connsiteY4" fmla="*/ 60380 h 83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7470" h="83159">
                    <a:moveTo>
                      <a:pt x="155" y="60380"/>
                    </a:moveTo>
                    <a:cubicBezTo>
                      <a:pt x="-5137" y="58263"/>
                      <a:pt x="126626" y="76784"/>
                      <a:pt x="155730" y="66730"/>
                    </a:cubicBezTo>
                    <a:cubicBezTo>
                      <a:pt x="184834" y="56676"/>
                      <a:pt x="169488" y="-2062"/>
                      <a:pt x="174780" y="55"/>
                    </a:cubicBezTo>
                    <a:cubicBezTo>
                      <a:pt x="180072" y="2172"/>
                      <a:pt x="213938" y="65143"/>
                      <a:pt x="187480" y="79430"/>
                    </a:cubicBezTo>
                    <a:cubicBezTo>
                      <a:pt x="161022" y="93717"/>
                      <a:pt x="5447" y="62497"/>
                      <a:pt x="155" y="6038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8" name="フリーフォーム 2027">
                <a:extLst>
                  <a:ext uri="{FF2B5EF4-FFF2-40B4-BE49-F238E27FC236}">
                    <a16:creationId xmlns:a16="http://schemas.microsoft.com/office/drawing/2014/main" id="{551E63DE-947B-7266-33F9-079CF6E5E219}"/>
                  </a:ext>
                </a:extLst>
              </p:cNvPr>
              <p:cNvSpPr/>
              <p:nvPr/>
            </p:nvSpPr>
            <p:spPr>
              <a:xfrm>
                <a:off x="2019091" y="4155598"/>
                <a:ext cx="180863" cy="83939"/>
              </a:xfrm>
              <a:custGeom>
                <a:avLst/>
                <a:gdLst>
                  <a:gd name="connsiteX0" fmla="*/ 209 w 180863"/>
                  <a:gd name="connsiteY0" fmla="*/ 25877 h 83939"/>
                  <a:gd name="connsiteX1" fmla="*/ 136734 w 180863"/>
                  <a:gd name="connsiteY1" fmla="*/ 48102 h 83939"/>
                  <a:gd name="connsiteX2" fmla="*/ 149434 w 180863"/>
                  <a:gd name="connsiteY2" fmla="*/ 477 h 83939"/>
                  <a:gd name="connsiteX3" fmla="*/ 171659 w 180863"/>
                  <a:gd name="connsiteY3" fmla="*/ 83027 h 83939"/>
                  <a:gd name="connsiteX4" fmla="*/ 209 w 180863"/>
                  <a:gd name="connsiteY4" fmla="*/ 25877 h 8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863" h="83939">
                    <a:moveTo>
                      <a:pt x="209" y="25877"/>
                    </a:moveTo>
                    <a:cubicBezTo>
                      <a:pt x="-5612" y="20056"/>
                      <a:pt x="111863" y="52335"/>
                      <a:pt x="136734" y="48102"/>
                    </a:cubicBezTo>
                    <a:cubicBezTo>
                      <a:pt x="161605" y="43869"/>
                      <a:pt x="143613" y="-5344"/>
                      <a:pt x="149434" y="477"/>
                    </a:cubicBezTo>
                    <a:cubicBezTo>
                      <a:pt x="155255" y="6298"/>
                      <a:pt x="199705" y="74031"/>
                      <a:pt x="171659" y="83027"/>
                    </a:cubicBezTo>
                    <a:cubicBezTo>
                      <a:pt x="143613" y="92023"/>
                      <a:pt x="6030" y="31698"/>
                      <a:pt x="209" y="2587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9" name="フリーフォーム 2028">
                <a:extLst>
                  <a:ext uri="{FF2B5EF4-FFF2-40B4-BE49-F238E27FC236}">
                    <a16:creationId xmlns:a16="http://schemas.microsoft.com/office/drawing/2014/main" id="{8528E538-9B9F-ED6A-453B-D620755DAD67}"/>
                  </a:ext>
                </a:extLst>
              </p:cNvPr>
              <p:cNvSpPr/>
              <p:nvPr/>
            </p:nvSpPr>
            <p:spPr>
              <a:xfrm>
                <a:off x="1986388" y="4278216"/>
                <a:ext cx="250742" cy="30259"/>
              </a:xfrm>
              <a:custGeom>
                <a:avLst/>
                <a:gdLst>
                  <a:gd name="connsiteX0" fmla="*/ 10687 w 250742"/>
                  <a:gd name="connsiteY0" fmla="*/ 1684 h 30259"/>
                  <a:gd name="connsiteX1" fmla="*/ 242462 w 250742"/>
                  <a:gd name="connsiteY1" fmla="*/ 4859 h 30259"/>
                  <a:gd name="connsiteX2" fmla="*/ 185312 w 250742"/>
                  <a:gd name="connsiteY2" fmla="*/ 17559 h 30259"/>
                  <a:gd name="connsiteX3" fmla="*/ 51962 w 250742"/>
                  <a:gd name="connsiteY3" fmla="*/ 30259 h 30259"/>
                  <a:gd name="connsiteX4" fmla="*/ 10687 w 250742"/>
                  <a:gd name="connsiteY4" fmla="*/ 1684 h 30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742" h="30259">
                    <a:moveTo>
                      <a:pt x="10687" y="1684"/>
                    </a:moveTo>
                    <a:cubicBezTo>
                      <a:pt x="42437" y="-2549"/>
                      <a:pt x="213358" y="2213"/>
                      <a:pt x="242462" y="4859"/>
                    </a:cubicBezTo>
                    <a:cubicBezTo>
                      <a:pt x="271566" y="7505"/>
                      <a:pt x="217062" y="13326"/>
                      <a:pt x="185312" y="17559"/>
                    </a:cubicBezTo>
                    <a:cubicBezTo>
                      <a:pt x="153562" y="21792"/>
                      <a:pt x="78420" y="30259"/>
                      <a:pt x="51962" y="30259"/>
                    </a:cubicBezTo>
                    <a:cubicBezTo>
                      <a:pt x="25504" y="30259"/>
                      <a:pt x="-21063" y="5917"/>
                      <a:pt x="10687" y="168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0" name="フリーフォーム 2029">
                <a:extLst>
                  <a:ext uri="{FF2B5EF4-FFF2-40B4-BE49-F238E27FC236}">
                    <a16:creationId xmlns:a16="http://schemas.microsoft.com/office/drawing/2014/main" id="{18FED4F0-C953-81E9-1756-CB7C440396FF}"/>
                  </a:ext>
                </a:extLst>
              </p:cNvPr>
              <p:cNvSpPr/>
              <p:nvPr/>
            </p:nvSpPr>
            <p:spPr>
              <a:xfrm>
                <a:off x="1972278" y="4381459"/>
                <a:ext cx="220345" cy="25044"/>
              </a:xfrm>
              <a:custGeom>
                <a:avLst/>
                <a:gdLst>
                  <a:gd name="connsiteX0" fmla="*/ 2572 w 220345"/>
                  <a:gd name="connsiteY0" fmla="*/ 22266 h 25044"/>
                  <a:gd name="connsiteX1" fmla="*/ 218472 w 220345"/>
                  <a:gd name="connsiteY1" fmla="*/ 22266 h 25044"/>
                  <a:gd name="connsiteX2" fmla="*/ 104172 w 220345"/>
                  <a:gd name="connsiteY2" fmla="*/ 41 h 25044"/>
                  <a:gd name="connsiteX3" fmla="*/ 2572 w 220345"/>
                  <a:gd name="connsiteY3" fmla="*/ 22266 h 25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0345" h="25044">
                    <a:moveTo>
                      <a:pt x="2572" y="22266"/>
                    </a:moveTo>
                    <a:cubicBezTo>
                      <a:pt x="21622" y="25970"/>
                      <a:pt x="201539" y="25970"/>
                      <a:pt x="218472" y="22266"/>
                    </a:cubicBezTo>
                    <a:cubicBezTo>
                      <a:pt x="235405" y="18562"/>
                      <a:pt x="132747" y="-1017"/>
                      <a:pt x="104172" y="41"/>
                    </a:cubicBezTo>
                    <a:cubicBezTo>
                      <a:pt x="75597" y="1099"/>
                      <a:pt x="-16478" y="18562"/>
                      <a:pt x="2572" y="2226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1" name="フリーフォーム 2030">
                <a:extLst>
                  <a:ext uri="{FF2B5EF4-FFF2-40B4-BE49-F238E27FC236}">
                    <a16:creationId xmlns:a16="http://schemas.microsoft.com/office/drawing/2014/main" id="{DCF51C6B-A0B6-7D11-D79B-A47373A1E6B2}"/>
                  </a:ext>
                </a:extLst>
              </p:cNvPr>
              <p:cNvSpPr/>
              <p:nvPr/>
            </p:nvSpPr>
            <p:spPr>
              <a:xfrm>
                <a:off x="2227548" y="3882818"/>
                <a:ext cx="19161" cy="809593"/>
              </a:xfrm>
              <a:custGeom>
                <a:avLst/>
                <a:gdLst>
                  <a:gd name="connsiteX0" fmla="*/ 17177 w 19161"/>
                  <a:gd name="connsiteY0" fmla="*/ 207 h 809593"/>
                  <a:gd name="connsiteX1" fmla="*/ 17177 w 19161"/>
                  <a:gd name="connsiteY1" fmla="*/ 419307 h 809593"/>
                  <a:gd name="connsiteX2" fmla="*/ 1302 w 19161"/>
                  <a:gd name="connsiteY2" fmla="*/ 781257 h 809593"/>
                  <a:gd name="connsiteX3" fmla="*/ 4477 w 19161"/>
                  <a:gd name="connsiteY3" fmla="*/ 733632 h 809593"/>
                  <a:gd name="connsiteX4" fmla="*/ 1302 w 19161"/>
                  <a:gd name="connsiteY4" fmla="*/ 317707 h 809593"/>
                  <a:gd name="connsiteX5" fmla="*/ 1302 w 19161"/>
                  <a:gd name="connsiteY5" fmla="*/ 362157 h 809593"/>
                  <a:gd name="connsiteX6" fmla="*/ 17177 w 19161"/>
                  <a:gd name="connsiteY6" fmla="*/ 207 h 809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61" h="809593">
                    <a:moveTo>
                      <a:pt x="17177" y="207"/>
                    </a:moveTo>
                    <a:cubicBezTo>
                      <a:pt x="19823" y="9732"/>
                      <a:pt x="19823" y="289132"/>
                      <a:pt x="17177" y="419307"/>
                    </a:cubicBezTo>
                    <a:cubicBezTo>
                      <a:pt x="14531" y="549482"/>
                      <a:pt x="3419" y="728870"/>
                      <a:pt x="1302" y="781257"/>
                    </a:cubicBezTo>
                    <a:cubicBezTo>
                      <a:pt x="-815" y="833644"/>
                      <a:pt x="4477" y="810890"/>
                      <a:pt x="4477" y="733632"/>
                    </a:cubicBezTo>
                    <a:cubicBezTo>
                      <a:pt x="4477" y="656374"/>
                      <a:pt x="1831" y="379619"/>
                      <a:pt x="1302" y="317707"/>
                    </a:cubicBezTo>
                    <a:cubicBezTo>
                      <a:pt x="773" y="255795"/>
                      <a:pt x="-1344" y="412957"/>
                      <a:pt x="1302" y="362157"/>
                    </a:cubicBezTo>
                    <a:cubicBezTo>
                      <a:pt x="3948" y="311357"/>
                      <a:pt x="14531" y="-9318"/>
                      <a:pt x="17177" y="20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2" name="フリーフォーム 2031">
                <a:extLst>
                  <a:ext uri="{FF2B5EF4-FFF2-40B4-BE49-F238E27FC236}">
                    <a16:creationId xmlns:a16="http://schemas.microsoft.com/office/drawing/2014/main" id="{A5D4BD29-4A56-6C3A-520B-70801FD2D01E}"/>
                  </a:ext>
                </a:extLst>
              </p:cNvPr>
              <p:cNvSpPr/>
              <p:nvPr/>
            </p:nvSpPr>
            <p:spPr>
              <a:xfrm>
                <a:off x="2392579" y="3913250"/>
                <a:ext cx="37346" cy="748344"/>
              </a:xfrm>
              <a:custGeom>
                <a:avLst/>
                <a:gdLst>
                  <a:gd name="connsiteX0" fmla="*/ 14071 w 37346"/>
                  <a:gd name="connsiteY0" fmla="*/ 11050 h 748344"/>
                  <a:gd name="connsiteX1" fmla="*/ 10896 w 37346"/>
                  <a:gd name="connsiteY1" fmla="*/ 452375 h 748344"/>
                  <a:gd name="connsiteX2" fmla="*/ 14071 w 37346"/>
                  <a:gd name="connsiteY2" fmla="*/ 385700 h 748344"/>
                  <a:gd name="connsiteX3" fmla="*/ 7721 w 37346"/>
                  <a:gd name="connsiteY3" fmla="*/ 734950 h 748344"/>
                  <a:gd name="connsiteX4" fmla="*/ 1371 w 37346"/>
                  <a:gd name="connsiteY4" fmla="*/ 627000 h 748344"/>
                  <a:gd name="connsiteX5" fmla="*/ 36296 w 37346"/>
                  <a:gd name="connsiteY5" fmla="*/ 172975 h 748344"/>
                  <a:gd name="connsiteX6" fmla="*/ 14071 w 37346"/>
                  <a:gd name="connsiteY6" fmla="*/ 11050 h 748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346" h="748344">
                    <a:moveTo>
                      <a:pt x="14071" y="11050"/>
                    </a:moveTo>
                    <a:cubicBezTo>
                      <a:pt x="9838" y="57617"/>
                      <a:pt x="10896" y="389933"/>
                      <a:pt x="10896" y="452375"/>
                    </a:cubicBezTo>
                    <a:cubicBezTo>
                      <a:pt x="10896" y="514817"/>
                      <a:pt x="14600" y="338604"/>
                      <a:pt x="14071" y="385700"/>
                    </a:cubicBezTo>
                    <a:cubicBezTo>
                      <a:pt x="13542" y="432796"/>
                      <a:pt x="9838" y="694733"/>
                      <a:pt x="7721" y="734950"/>
                    </a:cubicBezTo>
                    <a:cubicBezTo>
                      <a:pt x="5604" y="775167"/>
                      <a:pt x="-3391" y="720662"/>
                      <a:pt x="1371" y="627000"/>
                    </a:cubicBezTo>
                    <a:cubicBezTo>
                      <a:pt x="6133" y="533338"/>
                      <a:pt x="29946" y="271929"/>
                      <a:pt x="36296" y="172975"/>
                    </a:cubicBezTo>
                    <a:cubicBezTo>
                      <a:pt x="42646" y="74021"/>
                      <a:pt x="18304" y="-35517"/>
                      <a:pt x="14071" y="1105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3" name="フリーフォーム 2032">
                <a:extLst>
                  <a:ext uri="{FF2B5EF4-FFF2-40B4-BE49-F238E27FC236}">
                    <a16:creationId xmlns:a16="http://schemas.microsoft.com/office/drawing/2014/main" id="{F9A5C557-73E7-74B8-3589-589BE425814D}"/>
                  </a:ext>
                </a:extLst>
              </p:cNvPr>
              <p:cNvSpPr/>
              <p:nvPr/>
            </p:nvSpPr>
            <p:spPr>
              <a:xfrm>
                <a:off x="1683023" y="4409656"/>
                <a:ext cx="1639135" cy="161799"/>
              </a:xfrm>
              <a:custGeom>
                <a:avLst/>
                <a:gdLst>
                  <a:gd name="connsiteX0" fmla="*/ 18777 w 1639135"/>
                  <a:gd name="connsiteY0" fmla="*/ 419 h 161799"/>
                  <a:gd name="connsiteX1" fmla="*/ 75927 w 1639135"/>
                  <a:gd name="connsiteY1" fmla="*/ 13119 h 161799"/>
                  <a:gd name="connsiteX2" fmla="*/ 1133202 w 1639135"/>
                  <a:gd name="connsiteY2" fmla="*/ 114719 h 161799"/>
                  <a:gd name="connsiteX3" fmla="*/ 1638027 w 1639135"/>
                  <a:gd name="connsiteY3" fmla="*/ 159169 h 161799"/>
                  <a:gd name="connsiteX4" fmla="*/ 1253852 w 1639135"/>
                  <a:gd name="connsiteY4" fmla="*/ 152819 h 161799"/>
                  <a:gd name="connsiteX5" fmla="*/ 761727 w 1639135"/>
                  <a:gd name="connsiteY5" fmla="*/ 121069 h 161799"/>
                  <a:gd name="connsiteX6" fmla="*/ 945877 w 1639135"/>
                  <a:gd name="connsiteY6" fmla="*/ 127419 h 161799"/>
                  <a:gd name="connsiteX7" fmla="*/ 18777 w 1639135"/>
                  <a:gd name="connsiteY7" fmla="*/ 419 h 16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9135" h="161799">
                    <a:moveTo>
                      <a:pt x="18777" y="419"/>
                    </a:moveTo>
                    <a:cubicBezTo>
                      <a:pt x="-45517" y="-2756"/>
                      <a:pt x="75927" y="13119"/>
                      <a:pt x="75927" y="13119"/>
                    </a:cubicBezTo>
                    <a:lnTo>
                      <a:pt x="1133202" y="114719"/>
                    </a:lnTo>
                    <a:lnTo>
                      <a:pt x="1638027" y="159169"/>
                    </a:lnTo>
                    <a:cubicBezTo>
                      <a:pt x="1658135" y="165519"/>
                      <a:pt x="1399902" y="159169"/>
                      <a:pt x="1253852" y="152819"/>
                    </a:cubicBezTo>
                    <a:cubicBezTo>
                      <a:pt x="1107802" y="146469"/>
                      <a:pt x="813056" y="125302"/>
                      <a:pt x="761727" y="121069"/>
                    </a:cubicBezTo>
                    <a:cubicBezTo>
                      <a:pt x="710398" y="116836"/>
                      <a:pt x="1068114" y="146998"/>
                      <a:pt x="945877" y="127419"/>
                    </a:cubicBezTo>
                    <a:cubicBezTo>
                      <a:pt x="823640" y="107840"/>
                      <a:pt x="425971" y="55717"/>
                      <a:pt x="18777" y="41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4" name="フリーフォーム 2033">
                <a:extLst>
                  <a:ext uri="{FF2B5EF4-FFF2-40B4-BE49-F238E27FC236}">
                    <a16:creationId xmlns:a16="http://schemas.microsoft.com/office/drawing/2014/main" id="{13594690-6F0C-1F79-C379-403406BB758D}"/>
                  </a:ext>
                </a:extLst>
              </p:cNvPr>
              <p:cNvSpPr/>
              <p:nvPr/>
            </p:nvSpPr>
            <p:spPr>
              <a:xfrm>
                <a:off x="1447800" y="4429125"/>
                <a:ext cx="1877889" cy="173061"/>
              </a:xfrm>
              <a:custGeom>
                <a:avLst/>
                <a:gdLst>
                  <a:gd name="connsiteX0" fmla="*/ 0 w 1877889"/>
                  <a:gd name="connsiteY0" fmla="*/ 0 h 173061"/>
                  <a:gd name="connsiteX1" fmla="*/ 1047750 w 1877889"/>
                  <a:gd name="connsiteY1" fmla="*/ 107950 h 173061"/>
                  <a:gd name="connsiteX2" fmla="*/ 1873250 w 1877889"/>
                  <a:gd name="connsiteY2" fmla="*/ 171450 h 173061"/>
                  <a:gd name="connsiteX3" fmla="*/ 1349375 w 1877889"/>
                  <a:gd name="connsiteY3" fmla="*/ 146050 h 173061"/>
                  <a:gd name="connsiteX4" fmla="*/ 650875 w 1877889"/>
                  <a:gd name="connsiteY4" fmla="*/ 60325 h 173061"/>
                  <a:gd name="connsiteX5" fmla="*/ 762000 w 1877889"/>
                  <a:gd name="connsiteY5" fmla="*/ 66675 h 173061"/>
                  <a:gd name="connsiteX6" fmla="*/ 0 w 1877889"/>
                  <a:gd name="connsiteY6" fmla="*/ 0 h 173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77889" h="173061">
                    <a:moveTo>
                      <a:pt x="0" y="0"/>
                    </a:moveTo>
                    <a:lnTo>
                      <a:pt x="1047750" y="107950"/>
                    </a:lnTo>
                    <a:cubicBezTo>
                      <a:pt x="1359958" y="136525"/>
                      <a:pt x="1822979" y="165100"/>
                      <a:pt x="1873250" y="171450"/>
                    </a:cubicBezTo>
                    <a:cubicBezTo>
                      <a:pt x="1923521" y="177800"/>
                      <a:pt x="1553104" y="164571"/>
                      <a:pt x="1349375" y="146050"/>
                    </a:cubicBezTo>
                    <a:cubicBezTo>
                      <a:pt x="1145646" y="127529"/>
                      <a:pt x="748771" y="73554"/>
                      <a:pt x="650875" y="60325"/>
                    </a:cubicBezTo>
                    <a:cubicBezTo>
                      <a:pt x="552979" y="47096"/>
                      <a:pt x="762000" y="66675"/>
                      <a:pt x="762000" y="6667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5" name="フリーフォーム 2034">
                <a:extLst>
                  <a:ext uri="{FF2B5EF4-FFF2-40B4-BE49-F238E27FC236}">
                    <a16:creationId xmlns:a16="http://schemas.microsoft.com/office/drawing/2014/main" id="{4E2E48A5-639C-C824-EB30-C84EBF7F8E95}"/>
                  </a:ext>
                </a:extLst>
              </p:cNvPr>
              <p:cNvSpPr/>
              <p:nvPr/>
            </p:nvSpPr>
            <p:spPr>
              <a:xfrm>
                <a:off x="3320122" y="4498776"/>
                <a:ext cx="29515" cy="269196"/>
              </a:xfrm>
              <a:custGeom>
                <a:avLst/>
                <a:gdLst>
                  <a:gd name="connsiteX0" fmla="*/ 928 w 29515"/>
                  <a:gd name="connsiteY0" fmla="*/ 199 h 269196"/>
                  <a:gd name="connsiteX1" fmla="*/ 7278 w 29515"/>
                  <a:gd name="connsiteY1" fmla="*/ 117674 h 269196"/>
                  <a:gd name="connsiteX2" fmla="*/ 10453 w 29515"/>
                  <a:gd name="connsiteY2" fmla="*/ 266899 h 269196"/>
                  <a:gd name="connsiteX3" fmla="*/ 10453 w 29515"/>
                  <a:gd name="connsiteY3" fmla="*/ 200224 h 269196"/>
                  <a:gd name="connsiteX4" fmla="*/ 29503 w 29515"/>
                  <a:gd name="connsiteY4" fmla="*/ 92274 h 269196"/>
                  <a:gd name="connsiteX5" fmla="*/ 928 w 29515"/>
                  <a:gd name="connsiteY5" fmla="*/ 199 h 269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15" h="269196">
                    <a:moveTo>
                      <a:pt x="928" y="199"/>
                    </a:moveTo>
                    <a:cubicBezTo>
                      <a:pt x="-2776" y="4432"/>
                      <a:pt x="5691" y="73224"/>
                      <a:pt x="7278" y="117674"/>
                    </a:cubicBezTo>
                    <a:cubicBezTo>
                      <a:pt x="8866" y="162124"/>
                      <a:pt x="9924" y="253141"/>
                      <a:pt x="10453" y="266899"/>
                    </a:cubicBezTo>
                    <a:cubicBezTo>
                      <a:pt x="10982" y="280657"/>
                      <a:pt x="7278" y="229328"/>
                      <a:pt x="10453" y="200224"/>
                    </a:cubicBezTo>
                    <a:cubicBezTo>
                      <a:pt x="13628" y="171120"/>
                      <a:pt x="30032" y="124553"/>
                      <a:pt x="29503" y="92274"/>
                    </a:cubicBezTo>
                    <a:cubicBezTo>
                      <a:pt x="28974" y="59995"/>
                      <a:pt x="4632" y="-4034"/>
                      <a:pt x="928" y="19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6" name="フリーフォーム 2035">
                <a:extLst>
                  <a:ext uri="{FF2B5EF4-FFF2-40B4-BE49-F238E27FC236}">
                    <a16:creationId xmlns:a16="http://schemas.microsoft.com/office/drawing/2014/main" id="{B5777E5C-F5F9-5D99-6B12-DCD669151D28}"/>
                  </a:ext>
                </a:extLst>
              </p:cNvPr>
              <p:cNvSpPr/>
              <p:nvPr/>
            </p:nvSpPr>
            <p:spPr>
              <a:xfrm>
                <a:off x="2071017" y="4486274"/>
                <a:ext cx="1274258" cy="267274"/>
              </a:xfrm>
              <a:custGeom>
                <a:avLst/>
                <a:gdLst>
                  <a:gd name="connsiteX0" fmla="*/ 8608 w 1274258"/>
                  <a:gd name="connsiteY0" fmla="*/ 174626 h 267274"/>
                  <a:gd name="connsiteX1" fmla="*/ 5433 w 1274258"/>
                  <a:gd name="connsiteY1" fmla="*/ 19051 h 267274"/>
                  <a:gd name="connsiteX2" fmla="*/ 34008 w 1274258"/>
                  <a:gd name="connsiteY2" fmla="*/ 28576 h 267274"/>
                  <a:gd name="connsiteX3" fmla="*/ 62583 w 1274258"/>
                  <a:gd name="connsiteY3" fmla="*/ 180976 h 267274"/>
                  <a:gd name="connsiteX4" fmla="*/ 81633 w 1274258"/>
                  <a:gd name="connsiteY4" fmla="*/ 34926 h 267274"/>
                  <a:gd name="connsiteX5" fmla="*/ 148308 w 1274258"/>
                  <a:gd name="connsiteY5" fmla="*/ 180976 h 267274"/>
                  <a:gd name="connsiteX6" fmla="*/ 176883 w 1274258"/>
                  <a:gd name="connsiteY6" fmla="*/ 38101 h 267274"/>
                  <a:gd name="connsiteX7" fmla="*/ 253083 w 1274258"/>
                  <a:gd name="connsiteY7" fmla="*/ 171451 h 267274"/>
                  <a:gd name="connsiteX8" fmla="*/ 284833 w 1274258"/>
                  <a:gd name="connsiteY8" fmla="*/ 82551 h 267274"/>
                  <a:gd name="connsiteX9" fmla="*/ 354683 w 1274258"/>
                  <a:gd name="connsiteY9" fmla="*/ 184151 h 267274"/>
                  <a:gd name="connsiteX10" fmla="*/ 411833 w 1274258"/>
                  <a:gd name="connsiteY10" fmla="*/ 57151 h 267274"/>
                  <a:gd name="connsiteX11" fmla="*/ 497558 w 1274258"/>
                  <a:gd name="connsiteY11" fmla="*/ 212726 h 267274"/>
                  <a:gd name="connsiteX12" fmla="*/ 532483 w 1274258"/>
                  <a:gd name="connsiteY12" fmla="*/ 73026 h 267274"/>
                  <a:gd name="connsiteX13" fmla="*/ 646783 w 1274258"/>
                  <a:gd name="connsiteY13" fmla="*/ 212726 h 267274"/>
                  <a:gd name="connsiteX14" fmla="*/ 735683 w 1274258"/>
                  <a:gd name="connsiteY14" fmla="*/ 133351 h 267274"/>
                  <a:gd name="connsiteX15" fmla="*/ 789658 w 1274258"/>
                  <a:gd name="connsiteY15" fmla="*/ 215901 h 267274"/>
                  <a:gd name="connsiteX16" fmla="*/ 875383 w 1274258"/>
                  <a:gd name="connsiteY16" fmla="*/ 9526 h 267274"/>
                  <a:gd name="connsiteX17" fmla="*/ 1021433 w 1274258"/>
                  <a:gd name="connsiteY17" fmla="*/ 250826 h 267274"/>
                  <a:gd name="connsiteX18" fmla="*/ 1072233 w 1274258"/>
                  <a:gd name="connsiteY18" fmla="*/ 85726 h 267274"/>
                  <a:gd name="connsiteX19" fmla="*/ 1167483 w 1274258"/>
                  <a:gd name="connsiteY19" fmla="*/ 200026 h 267274"/>
                  <a:gd name="connsiteX20" fmla="*/ 1253208 w 1274258"/>
                  <a:gd name="connsiteY20" fmla="*/ 120651 h 267274"/>
                  <a:gd name="connsiteX21" fmla="*/ 1265908 w 1274258"/>
                  <a:gd name="connsiteY21" fmla="*/ 266701 h 267274"/>
                  <a:gd name="connsiteX22" fmla="*/ 1145258 w 1274258"/>
                  <a:gd name="connsiteY22" fmla="*/ 171451 h 267274"/>
                  <a:gd name="connsiteX23" fmla="*/ 862683 w 1274258"/>
                  <a:gd name="connsiteY23" fmla="*/ 171451 h 267274"/>
                  <a:gd name="connsiteX24" fmla="*/ 294358 w 1274258"/>
                  <a:gd name="connsiteY24" fmla="*/ 133351 h 267274"/>
                  <a:gd name="connsiteX25" fmla="*/ 27658 w 1274258"/>
                  <a:gd name="connsiteY25" fmla="*/ 1 h 267274"/>
                  <a:gd name="connsiteX26" fmla="*/ 8608 w 1274258"/>
                  <a:gd name="connsiteY26" fmla="*/ 174626 h 267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274258" h="267274">
                    <a:moveTo>
                      <a:pt x="8608" y="174626"/>
                    </a:moveTo>
                    <a:cubicBezTo>
                      <a:pt x="4904" y="177801"/>
                      <a:pt x="1200" y="43393"/>
                      <a:pt x="5433" y="19051"/>
                    </a:cubicBezTo>
                    <a:cubicBezTo>
                      <a:pt x="9666" y="-5291"/>
                      <a:pt x="24483" y="1589"/>
                      <a:pt x="34008" y="28576"/>
                    </a:cubicBezTo>
                    <a:cubicBezTo>
                      <a:pt x="43533" y="55563"/>
                      <a:pt x="54646" y="179918"/>
                      <a:pt x="62583" y="180976"/>
                    </a:cubicBezTo>
                    <a:cubicBezTo>
                      <a:pt x="70520" y="182034"/>
                      <a:pt x="67346" y="34926"/>
                      <a:pt x="81633" y="34926"/>
                    </a:cubicBezTo>
                    <a:cubicBezTo>
                      <a:pt x="95920" y="34926"/>
                      <a:pt x="132433" y="180447"/>
                      <a:pt x="148308" y="180976"/>
                    </a:cubicBezTo>
                    <a:cubicBezTo>
                      <a:pt x="164183" y="181505"/>
                      <a:pt x="159421" y="39688"/>
                      <a:pt x="176883" y="38101"/>
                    </a:cubicBezTo>
                    <a:cubicBezTo>
                      <a:pt x="194345" y="36514"/>
                      <a:pt x="235091" y="164043"/>
                      <a:pt x="253083" y="171451"/>
                    </a:cubicBezTo>
                    <a:cubicBezTo>
                      <a:pt x="271075" y="178859"/>
                      <a:pt x="267900" y="80434"/>
                      <a:pt x="284833" y="82551"/>
                    </a:cubicBezTo>
                    <a:cubicBezTo>
                      <a:pt x="301766" y="84668"/>
                      <a:pt x="333516" y="188384"/>
                      <a:pt x="354683" y="184151"/>
                    </a:cubicBezTo>
                    <a:cubicBezTo>
                      <a:pt x="375850" y="179918"/>
                      <a:pt x="388021" y="52389"/>
                      <a:pt x="411833" y="57151"/>
                    </a:cubicBezTo>
                    <a:cubicBezTo>
                      <a:pt x="435645" y="61913"/>
                      <a:pt x="477450" y="210080"/>
                      <a:pt x="497558" y="212726"/>
                    </a:cubicBezTo>
                    <a:cubicBezTo>
                      <a:pt x="517666" y="215372"/>
                      <a:pt x="507612" y="73026"/>
                      <a:pt x="532483" y="73026"/>
                    </a:cubicBezTo>
                    <a:cubicBezTo>
                      <a:pt x="557354" y="73026"/>
                      <a:pt x="612916" y="202672"/>
                      <a:pt x="646783" y="212726"/>
                    </a:cubicBezTo>
                    <a:cubicBezTo>
                      <a:pt x="680650" y="222780"/>
                      <a:pt x="711871" y="132822"/>
                      <a:pt x="735683" y="133351"/>
                    </a:cubicBezTo>
                    <a:cubicBezTo>
                      <a:pt x="759495" y="133880"/>
                      <a:pt x="766375" y="236538"/>
                      <a:pt x="789658" y="215901"/>
                    </a:cubicBezTo>
                    <a:cubicBezTo>
                      <a:pt x="812941" y="195264"/>
                      <a:pt x="836754" y="3705"/>
                      <a:pt x="875383" y="9526"/>
                    </a:cubicBezTo>
                    <a:cubicBezTo>
                      <a:pt x="914012" y="15347"/>
                      <a:pt x="988625" y="238126"/>
                      <a:pt x="1021433" y="250826"/>
                    </a:cubicBezTo>
                    <a:cubicBezTo>
                      <a:pt x="1054241" y="263526"/>
                      <a:pt x="1047891" y="94193"/>
                      <a:pt x="1072233" y="85726"/>
                    </a:cubicBezTo>
                    <a:cubicBezTo>
                      <a:pt x="1096575" y="77259"/>
                      <a:pt x="1137320" y="194205"/>
                      <a:pt x="1167483" y="200026"/>
                    </a:cubicBezTo>
                    <a:cubicBezTo>
                      <a:pt x="1197646" y="205847"/>
                      <a:pt x="1236804" y="109539"/>
                      <a:pt x="1253208" y="120651"/>
                    </a:cubicBezTo>
                    <a:cubicBezTo>
                      <a:pt x="1269612" y="131763"/>
                      <a:pt x="1283900" y="258234"/>
                      <a:pt x="1265908" y="266701"/>
                    </a:cubicBezTo>
                    <a:cubicBezTo>
                      <a:pt x="1247916" y="275168"/>
                      <a:pt x="1212462" y="187326"/>
                      <a:pt x="1145258" y="171451"/>
                    </a:cubicBezTo>
                    <a:cubicBezTo>
                      <a:pt x="1078054" y="155576"/>
                      <a:pt x="1004500" y="177801"/>
                      <a:pt x="862683" y="171451"/>
                    </a:cubicBezTo>
                    <a:cubicBezTo>
                      <a:pt x="720866" y="165101"/>
                      <a:pt x="433529" y="161926"/>
                      <a:pt x="294358" y="133351"/>
                    </a:cubicBezTo>
                    <a:cubicBezTo>
                      <a:pt x="155187" y="104776"/>
                      <a:pt x="78458" y="-528"/>
                      <a:pt x="27658" y="1"/>
                    </a:cubicBezTo>
                    <a:cubicBezTo>
                      <a:pt x="-23142" y="530"/>
                      <a:pt x="12312" y="171451"/>
                      <a:pt x="8608" y="17462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7" name="フリーフォーム 2036">
                <a:extLst>
                  <a:ext uri="{FF2B5EF4-FFF2-40B4-BE49-F238E27FC236}">
                    <a16:creationId xmlns:a16="http://schemas.microsoft.com/office/drawing/2014/main" id="{D1DCB9EF-8EBB-7BCF-A552-44FD64449044}"/>
                  </a:ext>
                </a:extLst>
              </p:cNvPr>
              <p:cNvSpPr/>
              <p:nvPr/>
            </p:nvSpPr>
            <p:spPr>
              <a:xfrm>
                <a:off x="1933575" y="4711700"/>
                <a:ext cx="1511352" cy="468196"/>
              </a:xfrm>
              <a:custGeom>
                <a:avLst/>
                <a:gdLst>
                  <a:gd name="connsiteX0" fmla="*/ 0 w 1511352"/>
                  <a:gd name="connsiteY0" fmla="*/ 0 h 468196"/>
                  <a:gd name="connsiteX1" fmla="*/ 1149350 w 1511352"/>
                  <a:gd name="connsiteY1" fmla="*/ 92075 h 468196"/>
                  <a:gd name="connsiteX2" fmla="*/ 1511300 w 1511352"/>
                  <a:gd name="connsiteY2" fmla="*/ 120650 h 468196"/>
                  <a:gd name="connsiteX3" fmla="*/ 1177925 w 1511352"/>
                  <a:gd name="connsiteY3" fmla="*/ 79375 h 468196"/>
                  <a:gd name="connsiteX4" fmla="*/ 1425575 w 1511352"/>
                  <a:gd name="connsiteY4" fmla="*/ 111125 h 468196"/>
                  <a:gd name="connsiteX5" fmla="*/ 1416050 w 1511352"/>
                  <a:gd name="connsiteY5" fmla="*/ 295275 h 468196"/>
                  <a:gd name="connsiteX6" fmla="*/ 1425575 w 1511352"/>
                  <a:gd name="connsiteY6" fmla="*/ 200025 h 468196"/>
                  <a:gd name="connsiteX7" fmla="*/ 1444625 w 1511352"/>
                  <a:gd name="connsiteY7" fmla="*/ 466725 h 468196"/>
                  <a:gd name="connsiteX8" fmla="*/ 1441450 w 1511352"/>
                  <a:gd name="connsiteY8" fmla="*/ 298450 h 468196"/>
                  <a:gd name="connsiteX9" fmla="*/ 1466850 w 1511352"/>
                  <a:gd name="connsiteY9" fmla="*/ 107950 h 468196"/>
                  <a:gd name="connsiteX10" fmla="*/ 1031875 w 1511352"/>
                  <a:gd name="connsiteY10" fmla="*/ 66675 h 468196"/>
                  <a:gd name="connsiteX11" fmla="*/ 958850 w 1511352"/>
                  <a:gd name="connsiteY11" fmla="*/ 60325 h 468196"/>
                  <a:gd name="connsiteX12" fmla="*/ 1101725 w 1511352"/>
                  <a:gd name="connsiteY12" fmla="*/ 73025 h 468196"/>
                  <a:gd name="connsiteX13" fmla="*/ 0 w 1511352"/>
                  <a:gd name="connsiteY13" fmla="*/ 0 h 468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11352" h="468196">
                    <a:moveTo>
                      <a:pt x="0" y="0"/>
                    </a:moveTo>
                    <a:lnTo>
                      <a:pt x="1149350" y="92075"/>
                    </a:lnTo>
                    <a:lnTo>
                      <a:pt x="1511300" y="120650"/>
                    </a:lnTo>
                    <a:cubicBezTo>
                      <a:pt x="1516062" y="118533"/>
                      <a:pt x="1192212" y="80962"/>
                      <a:pt x="1177925" y="79375"/>
                    </a:cubicBezTo>
                    <a:cubicBezTo>
                      <a:pt x="1163638" y="77788"/>
                      <a:pt x="1385888" y="75142"/>
                      <a:pt x="1425575" y="111125"/>
                    </a:cubicBezTo>
                    <a:cubicBezTo>
                      <a:pt x="1465262" y="147108"/>
                      <a:pt x="1416050" y="280458"/>
                      <a:pt x="1416050" y="295275"/>
                    </a:cubicBezTo>
                    <a:cubicBezTo>
                      <a:pt x="1416050" y="310092"/>
                      <a:pt x="1420813" y="171450"/>
                      <a:pt x="1425575" y="200025"/>
                    </a:cubicBezTo>
                    <a:cubicBezTo>
                      <a:pt x="1430337" y="228600"/>
                      <a:pt x="1441979" y="450321"/>
                      <a:pt x="1444625" y="466725"/>
                    </a:cubicBezTo>
                    <a:cubicBezTo>
                      <a:pt x="1447271" y="483129"/>
                      <a:pt x="1437746" y="358246"/>
                      <a:pt x="1441450" y="298450"/>
                    </a:cubicBezTo>
                    <a:cubicBezTo>
                      <a:pt x="1445154" y="238654"/>
                      <a:pt x="1535113" y="146579"/>
                      <a:pt x="1466850" y="107950"/>
                    </a:cubicBezTo>
                    <a:cubicBezTo>
                      <a:pt x="1398587" y="69321"/>
                      <a:pt x="1031875" y="66675"/>
                      <a:pt x="1031875" y="66675"/>
                    </a:cubicBezTo>
                    <a:lnTo>
                      <a:pt x="958850" y="60325"/>
                    </a:lnTo>
                    <a:lnTo>
                      <a:pt x="1101725" y="730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8" name="フリーフォーム 2037">
                <a:extLst>
                  <a:ext uri="{FF2B5EF4-FFF2-40B4-BE49-F238E27FC236}">
                    <a16:creationId xmlns:a16="http://schemas.microsoft.com/office/drawing/2014/main" id="{A337978B-4D56-4E61-0726-8DBD870B1D6C}"/>
                  </a:ext>
                </a:extLst>
              </p:cNvPr>
              <p:cNvSpPr/>
              <p:nvPr/>
            </p:nvSpPr>
            <p:spPr>
              <a:xfrm>
                <a:off x="2358310" y="3953876"/>
                <a:ext cx="29517" cy="577901"/>
              </a:xfrm>
              <a:custGeom>
                <a:avLst/>
                <a:gdLst>
                  <a:gd name="connsiteX0" fmla="*/ 29290 w 29517"/>
                  <a:gd name="connsiteY0" fmla="*/ 21224 h 577901"/>
                  <a:gd name="connsiteX1" fmla="*/ 13415 w 29517"/>
                  <a:gd name="connsiteY1" fmla="*/ 576849 h 577901"/>
                  <a:gd name="connsiteX2" fmla="*/ 715 w 29517"/>
                  <a:gd name="connsiteY2" fmla="*/ 157749 h 577901"/>
                  <a:gd name="connsiteX3" fmla="*/ 29290 w 29517"/>
                  <a:gd name="connsiteY3" fmla="*/ 21224 h 577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517" h="577901">
                    <a:moveTo>
                      <a:pt x="29290" y="21224"/>
                    </a:moveTo>
                    <a:cubicBezTo>
                      <a:pt x="31407" y="91074"/>
                      <a:pt x="18178" y="554095"/>
                      <a:pt x="13415" y="576849"/>
                    </a:cubicBezTo>
                    <a:cubicBezTo>
                      <a:pt x="8652" y="599603"/>
                      <a:pt x="-2989" y="246649"/>
                      <a:pt x="715" y="157749"/>
                    </a:cubicBezTo>
                    <a:cubicBezTo>
                      <a:pt x="4419" y="68849"/>
                      <a:pt x="27173" y="-48626"/>
                      <a:pt x="29290" y="2122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9" name="フリーフォーム 2038">
                <a:extLst>
                  <a:ext uri="{FF2B5EF4-FFF2-40B4-BE49-F238E27FC236}">
                    <a16:creationId xmlns:a16="http://schemas.microsoft.com/office/drawing/2014/main" id="{6585C48D-4B39-96E5-8C58-4699D400CF8C}"/>
                  </a:ext>
                </a:extLst>
              </p:cNvPr>
              <p:cNvSpPr/>
              <p:nvPr/>
            </p:nvSpPr>
            <p:spPr>
              <a:xfrm>
                <a:off x="2403872" y="4018863"/>
                <a:ext cx="432777" cy="562662"/>
              </a:xfrm>
              <a:custGeom>
                <a:avLst/>
                <a:gdLst>
                  <a:gd name="connsiteX0" fmla="*/ 18653 w 432777"/>
                  <a:gd name="connsiteY0" fmla="*/ 76887 h 562662"/>
                  <a:gd name="connsiteX1" fmla="*/ 180578 w 432777"/>
                  <a:gd name="connsiteY1" fmla="*/ 67362 h 562662"/>
                  <a:gd name="connsiteX2" fmla="*/ 177403 w 432777"/>
                  <a:gd name="connsiteY2" fmla="*/ 308662 h 562662"/>
                  <a:gd name="connsiteX3" fmla="*/ 212328 w 432777"/>
                  <a:gd name="connsiteY3" fmla="*/ 245162 h 562662"/>
                  <a:gd name="connsiteX4" fmla="*/ 171053 w 432777"/>
                  <a:gd name="connsiteY4" fmla="*/ 464237 h 562662"/>
                  <a:gd name="connsiteX5" fmla="*/ 294878 w 432777"/>
                  <a:gd name="connsiteY5" fmla="*/ 172137 h 562662"/>
                  <a:gd name="connsiteX6" fmla="*/ 332978 w 432777"/>
                  <a:gd name="connsiteY6" fmla="*/ 464237 h 562662"/>
                  <a:gd name="connsiteX7" fmla="*/ 367903 w 432777"/>
                  <a:gd name="connsiteY7" fmla="*/ 235637 h 562662"/>
                  <a:gd name="connsiteX8" fmla="*/ 431403 w 432777"/>
                  <a:gd name="connsiteY8" fmla="*/ 511862 h 562662"/>
                  <a:gd name="connsiteX9" fmla="*/ 412353 w 432777"/>
                  <a:gd name="connsiteY9" fmla="*/ 324537 h 562662"/>
                  <a:gd name="connsiteX10" fmla="*/ 421878 w 432777"/>
                  <a:gd name="connsiteY10" fmla="*/ 83237 h 562662"/>
                  <a:gd name="connsiteX11" fmla="*/ 402828 w 432777"/>
                  <a:gd name="connsiteY11" fmla="*/ 343587 h 562662"/>
                  <a:gd name="connsiteX12" fmla="*/ 367903 w 432777"/>
                  <a:gd name="connsiteY12" fmla="*/ 203887 h 562662"/>
                  <a:gd name="connsiteX13" fmla="*/ 329803 w 432777"/>
                  <a:gd name="connsiteY13" fmla="*/ 461062 h 562662"/>
                  <a:gd name="connsiteX14" fmla="*/ 279003 w 432777"/>
                  <a:gd name="connsiteY14" fmla="*/ 229287 h 562662"/>
                  <a:gd name="connsiteX15" fmla="*/ 161528 w 432777"/>
                  <a:gd name="connsiteY15" fmla="*/ 467412 h 562662"/>
                  <a:gd name="connsiteX16" fmla="*/ 183753 w 432777"/>
                  <a:gd name="connsiteY16" fmla="*/ 261037 h 562662"/>
                  <a:gd name="connsiteX17" fmla="*/ 209153 w 432777"/>
                  <a:gd name="connsiteY17" fmla="*/ 687 h 562662"/>
                  <a:gd name="connsiteX18" fmla="*/ 215503 w 432777"/>
                  <a:gd name="connsiteY18" fmla="*/ 343587 h 562662"/>
                  <a:gd name="connsiteX19" fmla="*/ 148828 w 432777"/>
                  <a:gd name="connsiteY19" fmla="*/ 61012 h 562662"/>
                  <a:gd name="connsiteX20" fmla="*/ 72628 w 432777"/>
                  <a:gd name="connsiteY20" fmla="*/ 114987 h 562662"/>
                  <a:gd name="connsiteX21" fmla="*/ 5953 w 432777"/>
                  <a:gd name="connsiteY21" fmla="*/ 562662 h 562662"/>
                  <a:gd name="connsiteX22" fmla="*/ 18653 w 432777"/>
                  <a:gd name="connsiteY22" fmla="*/ 76887 h 562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2777" h="562662">
                    <a:moveTo>
                      <a:pt x="18653" y="76887"/>
                    </a:moveTo>
                    <a:cubicBezTo>
                      <a:pt x="47757" y="-5663"/>
                      <a:pt x="154120" y="28733"/>
                      <a:pt x="180578" y="67362"/>
                    </a:cubicBezTo>
                    <a:cubicBezTo>
                      <a:pt x="207036" y="105991"/>
                      <a:pt x="172111" y="279029"/>
                      <a:pt x="177403" y="308662"/>
                    </a:cubicBezTo>
                    <a:cubicBezTo>
                      <a:pt x="182695" y="338295"/>
                      <a:pt x="213386" y="219233"/>
                      <a:pt x="212328" y="245162"/>
                    </a:cubicBezTo>
                    <a:cubicBezTo>
                      <a:pt x="211270" y="271091"/>
                      <a:pt x="157295" y="476408"/>
                      <a:pt x="171053" y="464237"/>
                    </a:cubicBezTo>
                    <a:cubicBezTo>
                      <a:pt x="184811" y="452066"/>
                      <a:pt x="267891" y="172137"/>
                      <a:pt x="294878" y="172137"/>
                    </a:cubicBezTo>
                    <a:cubicBezTo>
                      <a:pt x="321865" y="172137"/>
                      <a:pt x="320807" y="453654"/>
                      <a:pt x="332978" y="464237"/>
                    </a:cubicBezTo>
                    <a:cubicBezTo>
                      <a:pt x="345149" y="474820"/>
                      <a:pt x="351499" y="227700"/>
                      <a:pt x="367903" y="235637"/>
                    </a:cubicBezTo>
                    <a:cubicBezTo>
                      <a:pt x="384307" y="243575"/>
                      <a:pt x="423995" y="497045"/>
                      <a:pt x="431403" y="511862"/>
                    </a:cubicBezTo>
                    <a:cubicBezTo>
                      <a:pt x="438811" y="526679"/>
                      <a:pt x="413941" y="395975"/>
                      <a:pt x="412353" y="324537"/>
                    </a:cubicBezTo>
                    <a:cubicBezTo>
                      <a:pt x="410766" y="253100"/>
                      <a:pt x="423465" y="80062"/>
                      <a:pt x="421878" y="83237"/>
                    </a:cubicBezTo>
                    <a:cubicBezTo>
                      <a:pt x="420291" y="86412"/>
                      <a:pt x="411824" y="323479"/>
                      <a:pt x="402828" y="343587"/>
                    </a:cubicBezTo>
                    <a:cubicBezTo>
                      <a:pt x="393832" y="363695"/>
                      <a:pt x="380074" y="184308"/>
                      <a:pt x="367903" y="203887"/>
                    </a:cubicBezTo>
                    <a:cubicBezTo>
                      <a:pt x="355732" y="223466"/>
                      <a:pt x="344620" y="456829"/>
                      <a:pt x="329803" y="461062"/>
                    </a:cubicBezTo>
                    <a:cubicBezTo>
                      <a:pt x="314986" y="465295"/>
                      <a:pt x="307049" y="228229"/>
                      <a:pt x="279003" y="229287"/>
                    </a:cubicBezTo>
                    <a:cubicBezTo>
                      <a:pt x="250957" y="230345"/>
                      <a:pt x="177403" y="462120"/>
                      <a:pt x="161528" y="467412"/>
                    </a:cubicBezTo>
                    <a:cubicBezTo>
                      <a:pt x="145653" y="472704"/>
                      <a:pt x="175816" y="338825"/>
                      <a:pt x="183753" y="261037"/>
                    </a:cubicBezTo>
                    <a:cubicBezTo>
                      <a:pt x="191691" y="183250"/>
                      <a:pt x="203861" y="-13071"/>
                      <a:pt x="209153" y="687"/>
                    </a:cubicBezTo>
                    <a:cubicBezTo>
                      <a:pt x="214445" y="14445"/>
                      <a:pt x="225557" y="333533"/>
                      <a:pt x="215503" y="343587"/>
                    </a:cubicBezTo>
                    <a:cubicBezTo>
                      <a:pt x="205449" y="353641"/>
                      <a:pt x="172640" y="99112"/>
                      <a:pt x="148828" y="61012"/>
                    </a:cubicBezTo>
                    <a:cubicBezTo>
                      <a:pt x="125016" y="22912"/>
                      <a:pt x="96440" y="31379"/>
                      <a:pt x="72628" y="114987"/>
                    </a:cubicBezTo>
                    <a:cubicBezTo>
                      <a:pt x="48816" y="198595"/>
                      <a:pt x="9657" y="562662"/>
                      <a:pt x="5953" y="562662"/>
                    </a:cubicBezTo>
                    <a:cubicBezTo>
                      <a:pt x="2249" y="562662"/>
                      <a:pt x="-10451" y="159437"/>
                      <a:pt x="18653" y="7688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0" name="フリーフォーム 2039">
                <a:extLst>
                  <a:ext uri="{FF2B5EF4-FFF2-40B4-BE49-F238E27FC236}">
                    <a16:creationId xmlns:a16="http://schemas.microsoft.com/office/drawing/2014/main" id="{5612C40D-D6AA-F225-FAAB-E28876442299}"/>
                  </a:ext>
                </a:extLst>
              </p:cNvPr>
              <p:cNvSpPr/>
              <p:nvPr/>
            </p:nvSpPr>
            <p:spPr>
              <a:xfrm>
                <a:off x="8699500" y="7245350"/>
                <a:ext cx="1756983" cy="60325"/>
              </a:xfrm>
              <a:custGeom>
                <a:avLst/>
                <a:gdLst>
                  <a:gd name="connsiteX0" fmla="*/ 0 w 1756983"/>
                  <a:gd name="connsiteY0" fmla="*/ 0 h 60325"/>
                  <a:gd name="connsiteX1" fmla="*/ 711200 w 1756983"/>
                  <a:gd name="connsiteY1" fmla="*/ 6350 h 60325"/>
                  <a:gd name="connsiteX2" fmla="*/ 593725 w 1756983"/>
                  <a:gd name="connsiteY2" fmla="*/ 22225 h 60325"/>
                  <a:gd name="connsiteX3" fmla="*/ 1171575 w 1756983"/>
                  <a:gd name="connsiteY3" fmla="*/ 53975 h 60325"/>
                  <a:gd name="connsiteX4" fmla="*/ 1054100 w 1756983"/>
                  <a:gd name="connsiteY4" fmla="*/ 57150 h 60325"/>
                  <a:gd name="connsiteX5" fmla="*/ 1739900 w 1756983"/>
                  <a:gd name="connsiteY5" fmla="*/ 47625 h 60325"/>
                  <a:gd name="connsiteX6" fmla="*/ 1504950 w 1756983"/>
                  <a:gd name="connsiteY6" fmla="*/ 60325 h 60325"/>
                  <a:gd name="connsiteX7" fmla="*/ 1019175 w 1756983"/>
                  <a:gd name="connsiteY7" fmla="*/ 47625 h 60325"/>
                  <a:gd name="connsiteX8" fmla="*/ 438150 w 1756983"/>
                  <a:gd name="connsiteY8" fmla="*/ 22225 h 60325"/>
                  <a:gd name="connsiteX9" fmla="*/ 219075 w 1756983"/>
                  <a:gd name="connsiteY9" fmla="*/ 19050 h 60325"/>
                  <a:gd name="connsiteX10" fmla="*/ 0 w 1756983"/>
                  <a:gd name="connsiteY10" fmla="*/ 0 h 60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6983" h="60325">
                    <a:moveTo>
                      <a:pt x="0" y="0"/>
                    </a:moveTo>
                    <a:lnTo>
                      <a:pt x="711200" y="6350"/>
                    </a:lnTo>
                    <a:cubicBezTo>
                      <a:pt x="810154" y="10054"/>
                      <a:pt x="516996" y="14288"/>
                      <a:pt x="593725" y="22225"/>
                    </a:cubicBezTo>
                    <a:cubicBezTo>
                      <a:pt x="670454" y="30162"/>
                      <a:pt x="1094846" y="48154"/>
                      <a:pt x="1171575" y="53975"/>
                    </a:cubicBezTo>
                    <a:cubicBezTo>
                      <a:pt x="1248304" y="59796"/>
                      <a:pt x="1054100" y="57150"/>
                      <a:pt x="1054100" y="57150"/>
                    </a:cubicBezTo>
                    <a:lnTo>
                      <a:pt x="1739900" y="47625"/>
                    </a:lnTo>
                    <a:cubicBezTo>
                      <a:pt x="1815042" y="48154"/>
                      <a:pt x="1625071" y="60325"/>
                      <a:pt x="1504950" y="60325"/>
                    </a:cubicBezTo>
                    <a:cubicBezTo>
                      <a:pt x="1384829" y="60325"/>
                      <a:pt x="1019175" y="47625"/>
                      <a:pt x="1019175" y="47625"/>
                    </a:cubicBezTo>
                    <a:lnTo>
                      <a:pt x="438150" y="22225"/>
                    </a:lnTo>
                    <a:cubicBezTo>
                      <a:pt x="304800" y="17463"/>
                      <a:pt x="219075" y="19050"/>
                      <a:pt x="219075" y="190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1" name="フリーフォーム 2040">
                <a:extLst>
                  <a:ext uri="{FF2B5EF4-FFF2-40B4-BE49-F238E27FC236}">
                    <a16:creationId xmlns:a16="http://schemas.microsoft.com/office/drawing/2014/main" id="{97BF5673-B72E-43B9-C357-DED0EC279E2A}"/>
                  </a:ext>
                </a:extLst>
              </p:cNvPr>
              <p:cNvSpPr/>
              <p:nvPr/>
            </p:nvSpPr>
            <p:spPr>
              <a:xfrm>
                <a:off x="8689920" y="7016742"/>
                <a:ext cx="92760" cy="256801"/>
              </a:xfrm>
              <a:custGeom>
                <a:avLst/>
                <a:gdLst>
                  <a:gd name="connsiteX0" fmla="*/ 73080 w 92760"/>
                  <a:gd name="connsiteY0" fmla="*/ 8 h 256801"/>
                  <a:gd name="connsiteX1" fmla="*/ 73080 w 92760"/>
                  <a:gd name="connsiteY1" fmla="*/ 123833 h 256801"/>
                  <a:gd name="connsiteX2" fmla="*/ 92130 w 92760"/>
                  <a:gd name="connsiteY2" fmla="*/ 254008 h 256801"/>
                  <a:gd name="connsiteX3" fmla="*/ 79430 w 92760"/>
                  <a:gd name="connsiteY3" fmla="*/ 209558 h 256801"/>
                  <a:gd name="connsiteX4" fmla="*/ 55 w 92760"/>
                  <a:gd name="connsiteY4" fmla="*/ 168283 h 256801"/>
                  <a:gd name="connsiteX5" fmla="*/ 66730 w 92760"/>
                  <a:gd name="connsiteY5" fmla="*/ 177808 h 256801"/>
                  <a:gd name="connsiteX6" fmla="*/ 60380 w 92760"/>
                  <a:gd name="connsiteY6" fmla="*/ 117483 h 256801"/>
                  <a:gd name="connsiteX7" fmla="*/ 73080 w 92760"/>
                  <a:gd name="connsiteY7" fmla="*/ 8 h 256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2760" h="256801">
                    <a:moveTo>
                      <a:pt x="73080" y="8"/>
                    </a:moveTo>
                    <a:cubicBezTo>
                      <a:pt x="75197" y="1066"/>
                      <a:pt x="69905" y="81500"/>
                      <a:pt x="73080" y="123833"/>
                    </a:cubicBezTo>
                    <a:cubicBezTo>
                      <a:pt x="76255" y="166166"/>
                      <a:pt x="91072" y="239721"/>
                      <a:pt x="92130" y="254008"/>
                    </a:cubicBezTo>
                    <a:cubicBezTo>
                      <a:pt x="93188" y="268295"/>
                      <a:pt x="94776" y="223846"/>
                      <a:pt x="79430" y="209558"/>
                    </a:cubicBezTo>
                    <a:cubicBezTo>
                      <a:pt x="64084" y="195271"/>
                      <a:pt x="2172" y="173575"/>
                      <a:pt x="55" y="168283"/>
                    </a:cubicBezTo>
                    <a:cubicBezTo>
                      <a:pt x="-2062" y="162991"/>
                      <a:pt x="56676" y="186275"/>
                      <a:pt x="66730" y="177808"/>
                    </a:cubicBezTo>
                    <a:cubicBezTo>
                      <a:pt x="76784" y="169341"/>
                      <a:pt x="57205" y="140237"/>
                      <a:pt x="60380" y="117483"/>
                    </a:cubicBezTo>
                    <a:cubicBezTo>
                      <a:pt x="63555" y="94729"/>
                      <a:pt x="70963" y="-1050"/>
                      <a:pt x="73080" y="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2" name="フリーフォーム 2041">
                <a:extLst>
                  <a:ext uri="{FF2B5EF4-FFF2-40B4-BE49-F238E27FC236}">
                    <a16:creationId xmlns:a16="http://schemas.microsoft.com/office/drawing/2014/main" id="{40916AA0-F07A-E71E-190E-38549986A0A9}"/>
                  </a:ext>
                </a:extLst>
              </p:cNvPr>
              <p:cNvSpPr/>
              <p:nvPr/>
            </p:nvSpPr>
            <p:spPr>
              <a:xfrm>
                <a:off x="8781988" y="7051659"/>
                <a:ext cx="869573" cy="150135"/>
              </a:xfrm>
              <a:custGeom>
                <a:avLst/>
                <a:gdLst>
                  <a:gd name="connsiteX0" fmla="*/ 31812 w 869573"/>
                  <a:gd name="connsiteY0" fmla="*/ 16 h 150135"/>
                  <a:gd name="connsiteX1" fmla="*/ 31812 w 869573"/>
                  <a:gd name="connsiteY1" fmla="*/ 136541 h 150135"/>
                  <a:gd name="connsiteX2" fmla="*/ 149287 w 869573"/>
                  <a:gd name="connsiteY2" fmla="*/ 133366 h 150135"/>
                  <a:gd name="connsiteX3" fmla="*/ 38162 w 869573"/>
                  <a:gd name="connsiteY3" fmla="*/ 133366 h 150135"/>
                  <a:gd name="connsiteX4" fmla="*/ 774762 w 869573"/>
                  <a:gd name="connsiteY4" fmla="*/ 139716 h 150135"/>
                  <a:gd name="connsiteX5" fmla="*/ 809687 w 869573"/>
                  <a:gd name="connsiteY5" fmla="*/ 127016 h 150135"/>
                  <a:gd name="connsiteX6" fmla="*/ 311212 w 869573"/>
                  <a:gd name="connsiteY6" fmla="*/ 127016 h 150135"/>
                  <a:gd name="connsiteX7" fmla="*/ 19112 w 869573"/>
                  <a:gd name="connsiteY7" fmla="*/ 149241 h 150135"/>
                  <a:gd name="connsiteX8" fmla="*/ 28637 w 869573"/>
                  <a:gd name="connsiteY8" fmla="*/ 92091 h 150135"/>
                  <a:gd name="connsiteX9" fmla="*/ 31812 w 869573"/>
                  <a:gd name="connsiteY9" fmla="*/ 127016 h 150135"/>
                  <a:gd name="connsiteX10" fmla="*/ 31812 w 869573"/>
                  <a:gd name="connsiteY10" fmla="*/ 16 h 150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69573" h="150135">
                    <a:moveTo>
                      <a:pt x="31812" y="16"/>
                    </a:moveTo>
                    <a:cubicBezTo>
                      <a:pt x="31812" y="1603"/>
                      <a:pt x="12233" y="114316"/>
                      <a:pt x="31812" y="136541"/>
                    </a:cubicBezTo>
                    <a:cubicBezTo>
                      <a:pt x="51391" y="158766"/>
                      <a:pt x="148229" y="133895"/>
                      <a:pt x="149287" y="133366"/>
                    </a:cubicBezTo>
                    <a:cubicBezTo>
                      <a:pt x="150345" y="132837"/>
                      <a:pt x="38162" y="133366"/>
                      <a:pt x="38162" y="133366"/>
                    </a:cubicBezTo>
                    <a:lnTo>
                      <a:pt x="774762" y="139716"/>
                    </a:lnTo>
                    <a:cubicBezTo>
                      <a:pt x="903349" y="138658"/>
                      <a:pt x="886945" y="129133"/>
                      <a:pt x="809687" y="127016"/>
                    </a:cubicBezTo>
                    <a:cubicBezTo>
                      <a:pt x="732429" y="124899"/>
                      <a:pt x="442974" y="123312"/>
                      <a:pt x="311212" y="127016"/>
                    </a:cubicBezTo>
                    <a:cubicBezTo>
                      <a:pt x="179450" y="130720"/>
                      <a:pt x="66208" y="155062"/>
                      <a:pt x="19112" y="149241"/>
                    </a:cubicBezTo>
                    <a:cubicBezTo>
                      <a:pt x="-27984" y="143420"/>
                      <a:pt x="26520" y="95795"/>
                      <a:pt x="28637" y="92091"/>
                    </a:cubicBezTo>
                    <a:cubicBezTo>
                      <a:pt x="30754" y="88387"/>
                      <a:pt x="29695" y="138658"/>
                      <a:pt x="31812" y="127016"/>
                    </a:cubicBezTo>
                    <a:cubicBezTo>
                      <a:pt x="33929" y="115374"/>
                      <a:pt x="31812" y="-1571"/>
                      <a:pt x="31812" y="1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3" name="フリーフォーム 2042">
                <a:extLst>
                  <a:ext uri="{FF2B5EF4-FFF2-40B4-BE49-F238E27FC236}">
                    <a16:creationId xmlns:a16="http://schemas.microsoft.com/office/drawing/2014/main" id="{67F79F54-D997-E7EB-49A4-E2DF096EC77A}"/>
                  </a:ext>
                </a:extLst>
              </p:cNvPr>
              <p:cNvSpPr/>
              <p:nvPr/>
            </p:nvSpPr>
            <p:spPr>
              <a:xfrm>
                <a:off x="8641973" y="7044426"/>
                <a:ext cx="397321" cy="61252"/>
              </a:xfrm>
              <a:custGeom>
                <a:avLst/>
                <a:gdLst>
                  <a:gd name="connsiteX0" fmla="*/ 3552 w 397321"/>
                  <a:gd name="connsiteY0" fmla="*/ 48524 h 61252"/>
                  <a:gd name="connsiteX1" fmla="*/ 295652 w 397321"/>
                  <a:gd name="connsiteY1" fmla="*/ 61224 h 61252"/>
                  <a:gd name="connsiteX2" fmla="*/ 397252 w 397321"/>
                  <a:gd name="connsiteY2" fmla="*/ 51699 h 61252"/>
                  <a:gd name="connsiteX3" fmla="*/ 311527 w 397321"/>
                  <a:gd name="connsiteY3" fmla="*/ 42174 h 61252"/>
                  <a:gd name="connsiteX4" fmla="*/ 308352 w 397321"/>
                  <a:gd name="connsiteY4" fmla="*/ 10424 h 61252"/>
                  <a:gd name="connsiteX5" fmla="*/ 289302 w 397321"/>
                  <a:gd name="connsiteY5" fmla="*/ 38999 h 61252"/>
                  <a:gd name="connsiteX6" fmla="*/ 175002 w 397321"/>
                  <a:gd name="connsiteY6" fmla="*/ 54874 h 61252"/>
                  <a:gd name="connsiteX7" fmla="*/ 232152 w 397321"/>
                  <a:gd name="connsiteY7" fmla="*/ 51699 h 61252"/>
                  <a:gd name="connsiteX8" fmla="*/ 146427 w 397321"/>
                  <a:gd name="connsiteY8" fmla="*/ 899 h 61252"/>
                  <a:gd name="connsiteX9" fmla="*/ 175002 w 397321"/>
                  <a:gd name="connsiteY9" fmla="*/ 19949 h 61252"/>
                  <a:gd name="connsiteX10" fmla="*/ 133727 w 397321"/>
                  <a:gd name="connsiteY10" fmla="*/ 29474 h 61252"/>
                  <a:gd name="connsiteX11" fmla="*/ 3552 w 397321"/>
                  <a:gd name="connsiteY11" fmla="*/ 48524 h 61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7321" h="61252">
                    <a:moveTo>
                      <a:pt x="3552" y="48524"/>
                    </a:moveTo>
                    <a:cubicBezTo>
                      <a:pt x="30540" y="53816"/>
                      <a:pt x="230035" y="60695"/>
                      <a:pt x="295652" y="61224"/>
                    </a:cubicBezTo>
                    <a:cubicBezTo>
                      <a:pt x="361269" y="61753"/>
                      <a:pt x="394606" y="54874"/>
                      <a:pt x="397252" y="51699"/>
                    </a:cubicBezTo>
                    <a:cubicBezTo>
                      <a:pt x="399898" y="48524"/>
                      <a:pt x="326344" y="49053"/>
                      <a:pt x="311527" y="42174"/>
                    </a:cubicBezTo>
                    <a:cubicBezTo>
                      <a:pt x="296710" y="35295"/>
                      <a:pt x="312056" y="10953"/>
                      <a:pt x="308352" y="10424"/>
                    </a:cubicBezTo>
                    <a:cubicBezTo>
                      <a:pt x="304648" y="9895"/>
                      <a:pt x="311527" y="31591"/>
                      <a:pt x="289302" y="38999"/>
                    </a:cubicBezTo>
                    <a:cubicBezTo>
                      <a:pt x="267077" y="46407"/>
                      <a:pt x="184527" y="52757"/>
                      <a:pt x="175002" y="54874"/>
                    </a:cubicBezTo>
                    <a:cubicBezTo>
                      <a:pt x="165477" y="56991"/>
                      <a:pt x="236914" y="60695"/>
                      <a:pt x="232152" y="51699"/>
                    </a:cubicBezTo>
                    <a:cubicBezTo>
                      <a:pt x="227390" y="42703"/>
                      <a:pt x="155952" y="6191"/>
                      <a:pt x="146427" y="899"/>
                    </a:cubicBezTo>
                    <a:cubicBezTo>
                      <a:pt x="136902" y="-4393"/>
                      <a:pt x="177119" y="15187"/>
                      <a:pt x="175002" y="19949"/>
                    </a:cubicBezTo>
                    <a:cubicBezTo>
                      <a:pt x="172885" y="24711"/>
                      <a:pt x="155952" y="27357"/>
                      <a:pt x="133727" y="29474"/>
                    </a:cubicBezTo>
                    <a:cubicBezTo>
                      <a:pt x="111502" y="31591"/>
                      <a:pt x="-23436" y="43232"/>
                      <a:pt x="3552" y="4852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4" name="フリーフォーム 2043">
                <a:extLst>
                  <a:ext uri="{FF2B5EF4-FFF2-40B4-BE49-F238E27FC236}">
                    <a16:creationId xmlns:a16="http://schemas.microsoft.com/office/drawing/2014/main" id="{33CC4DD1-8EB3-1B40-F53B-33B94BEA9FE4}"/>
                  </a:ext>
                </a:extLst>
              </p:cNvPr>
              <p:cNvSpPr/>
              <p:nvPr/>
            </p:nvSpPr>
            <p:spPr>
              <a:xfrm>
                <a:off x="8994535" y="6769096"/>
                <a:ext cx="99673" cy="281691"/>
              </a:xfrm>
              <a:custGeom>
                <a:avLst/>
                <a:gdLst>
                  <a:gd name="connsiteX0" fmla="*/ 89140 w 99673"/>
                  <a:gd name="connsiteY0" fmla="*/ 4 h 281691"/>
                  <a:gd name="connsiteX1" fmla="*/ 85965 w 99673"/>
                  <a:gd name="connsiteY1" fmla="*/ 88904 h 281691"/>
                  <a:gd name="connsiteX2" fmla="*/ 85965 w 99673"/>
                  <a:gd name="connsiteY2" fmla="*/ 238129 h 281691"/>
                  <a:gd name="connsiteX3" fmla="*/ 76440 w 99673"/>
                  <a:gd name="connsiteY3" fmla="*/ 187329 h 281691"/>
                  <a:gd name="connsiteX4" fmla="*/ 89140 w 99673"/>
                  <a:gd name="connsiteY4" fmla="*/ 263529 h 281691"/>
                  <a:gd name="connsiteX5" fmla="*/ 63740 w 99673"/>
                  <a:gd name="connsiteY5" fmla="*/ 273054 h 281691"/>
                  <a:gd name="connsiteX6" fmla="*/ 240 w 99673"/>
                  <a:gd name="connsiteY6" fmla="*/ 273054 h 281691"/>
                  <a:gd name="connsiteX7" fmla="*/ 89140 w 99673"/>
                  <a:gd name="connsiteY7" fmla="*/ 266704 h 281691"/>
                  <a:gd name="connsiteX8" fmla="*/ 98665 w 99673"/>
                  <a:gd name="connsiteY8" fmla="*/ 92079 h 281691"/>
                  <a:gd name="connsiteX9" fmla="*/ 89140 w 99673"/>
                  <a:gd name="connsiteY9" fmla="*/ 4 h 281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673" h="281691">
                    <a:moveTo>
                      <a:pt x="89140" y="4"/>
                    </a:moveTo>
                    <a:cubicBezTo>
                      <a:pt x="87023" y="-525"/>
                      <a:pt x="86494" y="49217"/>
                      <a:pt x="85965" y="88904"/>
                    </a:cubicBezTo>
                    <a:cubicBezTo>
                      <a:pt x="85436" y="128591"/>
                      <a:pt x="87552" y="221725"/>
                      <a:pt x="85965" y="238129"/>
                    </a:cubicBezTo>
                    <a:cubicBezTo>
                      <a:pt x="84378" y="254533"/>
                      <a:pt x="75911" y="183096"/>
                      <a:pt x="76440" y="187329"/>
                    </a:cubicBezTo>
                    <a:cubicBezTo>
                      <a:pt x="76969" y="191562"/>
                      <a:pt x="91257" y="249242"/>
                      <a:pt x="89140" y="263529"/>
                    </a:cubicBezTo>
                    <a:cubicBezTo>
                      <a:pt x="87023" y="277817"/>
                      <a:pt x="78557" y="271467"/>
                      <a:pt x="63740" y="273054"/>
                    </a:cubicBezTo>
                    <a:cubicBezTo>
                      <a:pt x="48923" y="274641"/>
                      <a:pt x="-3993" y="274112"/>
                      <a:pt x="240" y="273054"/>
                    </a:cubicBezTo>
                    <a:cubicBezTo>
                      <a:pt x="4473" y="271996"/>
                      <a:pt x="72736" y="296866"/>
                      <a:pt x="89140" y="266704"/>
                    </a:cubicBezTo>
                    <a:cubicBezTo>
                      <a:pt x="105544" y="236542"/>
                      <a:pt x="97607" y="131766"/>
                      <a:pt x="98665" y="92079"/>
                    </a:cubicBezTo>
                    <a:cubicBezTo>
                      <a:pt x="99723" y="52392"/>
                      <a:pt x="91257" y="533"/>
                      <a:pt x="89140" y="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5" name="フリーフォーム 2044">
                <a:extLst>
                  <a:ext uri="{FF2B5EF4-FFF2-40B4-BE49-F238E27FC236}">
                    <a16:creationId xmlns:a16="http://schemas.microsoft.com/office/drawing/2014/main" id="{8DB3AD42-C0E8-DE30-D932-336BAF7E63C9}"/>
                  </a:ext>
                </a:extLst>
              </p:cNvPr>
              <p:cNvSpPr/>
              <p:nvPr/>
            </p:nvSpPr>
            <p:spPr>
              <a:xfrm>
                <a:off x="8746703" y="6765812"/>
                <a:ext cx="48233" cy="308836"/>
              </a:xfrm>
              <a:custGeom>
                <a:avLst/>
                <a:gdLst>
                  <a:gd name="connsiteX0" fmla="*/ 48047 w 48233"/>
                  <a:gd name="connsiteY0" fmla="*/ 113 h 308836"/>
                  <a:gd name="connsiteX1" fmla="*/ 25822 w 48233"/>
                  <a:gd name="connsiteY1" fmla="*/ 152513 h 308836"/>
                  <a:gd name="connsiteX2" fmla="*/ 422 w 48233"/>
                  <a:gd name="connsiteY2" fmla="*/ 250938 h 308836"/>
                  <a:gd name="connsiteX3" fmla="*/ 9947 w 48233"/>
                  <a:gd name="connsiteY3" fmla="*/ 187438 h 308836"/>
                  <a:gd name="connsiteX4" fmla="*/ 9947 w 48233"/>
                  <a:gd name="connsiteY4" fmla="*/ 308088 h 308836"/>
                  <a:gd name="connsiteX5" fmla="*/ 9947 w 48233"/>
                  <a:gd name="connsiteY5" fmla="*/ 231888 h 308836"/>
                  <a:gd name="connsiteX6" fmla="*/ 16297 w 48233"/>
                  <a:gd name="connsiteY6" fmla="*/ 101713 h 308836"/>
                  <a:gd name="connsiteX7" fmla="*/ 13122 w 48233"/>
                  <a:gd name="connsiteY7" fmla="*/ 177913 h 308836"/>
                  <a:gd name="connsiteX8" fmla="*/ 48047 w 48233"/>
                  <a:gd name="connsiteY8" fmla="*/ 113 h 308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233" h="308836">
                    <a:moveTo>
                      <a:pt x="48047" y="113"/>
                    </a:moveTo>
                    <a:cubicBezTo>
                      <a:pt x="50164" y="-4120"/>
                      <a:pt x="33759" y="110709"/>
                      <a:pt x="25822" y="152513"/>
                    </a:cubicBezTo>
                    <a:cubicBezTo>
                      <a:pt x="17885" y="194317"/>
                      <a:pt x="3068" y="245117"/>
                      <a:pt x="422" y="250938"/>
                    </a:cubicBezTo>
                    <a:cubicBezTo>
                      <a:pt x="-2224" y="256759"/>
                      <a:pt x="8359" y="177913"/>
                      <a:pt x="9947" y="187438"/>
                    </a:cubicBezTo>
                    <a:cubicBezTo>
                      <a:pt x="11534" y="196963"/>
                      <a:pt x="9947" y="308088"/>
                      <a:pt x="9947" y="308088"/>
                    </a:cubicBezTo>
                    <a:cubicBezTo>
                      <a:pt x="9947" y="315496"/>
                      <a:pt x="8889" y="266284"/>
                      <a:pt x="9947" y="231888"/>
                    </a:cubicBezTo>
                    <a:cubicBezTo>
                      <a:pt x="11005" y="197492"/>
                      <a:pt x="15768" y="110709"/>
                      <a:pt x="16297" y="101713"/>
                    </a:cubicBezTo>
                    <a:cubicBezTo>
                      <a:pt x="16826" y="92717"/>
                      <a:pt x="8889" y="190084"/>
                      <a:pt x="13122" y="177913"/>
                    </a:cubicBezTo>
                    <a:cubicBezTo>
                      <a:pt x="17355" y="165742"/>
                      <a:pt x="45930" y="4346"/>
                      <a:pt x="48047" y="11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6" name="フリーフォーム 2045">
                <a:extLst>
                  <a:ext uri="{FF2B5EF4-FFF2-40B4-BE49-F238E27FC236}">
                    <a16:creationId xmlns:a16="http://schemas.microsoft.com/office/drawing/2014/main" id="{9B64DDBC-1397-A3A3-D3A5-52D0B848A5B8}"/>
                  </a:ext>
                </a:extLst>
              </p:cNvPr>
              <p:cNvSpPr/>
              <p:nvPr/>
            </p:nvSpPr>
            <p:spPr>
              <a:xfrm>
                <a:off x="8766175" y="6781800"/>
                <a:ext cx="327100" cy="294719"/>
              </a:xfrm>
              <a:custGeom>
                <a:avLst/>
                <a:gdLst>
                  <a:gd name="connsiteX0" fmla="*/ 0 w 327100"/>
                  <a:gd name="connsiteY0" fmla="*/ 0 h 294719"/>
                  <a:gd name="connsiteX1" fmla="*/ 133350 w 327100"/>
                  <a:gd name="connsiteY1" fmla="*/ 50800 h 294719"/>
                  <a:gd name="connsiteX2" fmla="*/ 317500 w 327100"/>
                  <a:gd name="connsiteY2" fmla="*/ 50800 h 294719"/>
                  <a:gd name="connsiteX3" fmla="*/ 298450 w 327100"/>
                  <a:gd name="connsiteY3" fmla="*/ 76200 h 294719"/>
                  <a:gd name="connsiteX4" fmla="*/ 276225 w 327100"/>
                  <a:gd name="connsiteY4" fmla="*/ 139700 h 294719"/>
                  <a:gd name="connsiteX5" fmla="*/ 285750 w 327100"/>
                  <a:gd name="connsiteY5" fmla="*/ 95250 h 294719"/>
                  <a:gd name="connsiteX6" fmla="*/ 273050 w 327100"/>
                  <a:gd name="connsiteY6" fmla="*/ 282575 h 294719"/>
                  <a:gd name="connsiteX7" fmla="*/ 266700 w 327100"/>
                  <a:gd name="connsiteY7" fmla="*/ 257175 h 294719"/>
                  <a:gd name="connsiteX8" fmla="*/ 247650 w 327100"/>
                  <a:gd name="connsiteY8" fmla="*/ 101600 h 294719"/>
                  <a:gd name="connsiteX9" fmla="*/ 260350 w 327100"/>
                  <a:gd name="connsiteY9" fmla="*/ 187325 h 294719"/>
                  <a:gd name="connsiteX10" fmla="*/ 288925 w 327100"/>
                  <a:gd name="connsiteY10" fmla="*/ 79375 h 294719"/>
                  <a:gd name="connsiteX11" fmla="*/ 247650 w 327100"/>
                  <a:gd name="connsiteY11" fmla="*/ 66675 h 294719"/>
                  <a:gd name="connsiteX12" fmla="*/ 0 w 327100"/>
                  <a:gd name="connsiteY12" fmla="*/ 0 h 29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7100" h="294719">
                    <a:moveTo>
                      <a:pt x="0" y="0"/>
                    </a:moveTo>
                    <a:cubicBezTo>
                      <a:pt x="40216" y="21166"/>
                      <a:pt x="80433" y="42333"/>
                      <a:pt x="133350" y="50800"/>
                    </a:cubicBezTo>
                    <a:cubicBezTo>
                      <a:pt x="186267" y="59267"/>
                      <a:pt x="317500" y="50800"/>
                      <a:pt x="317500" y="50800"/>
                    </a:cubicBezTo>
                    <a:cubicBezTo>
                      <a:pt x="345017" y="55033"/>
                      <a:pt x="305329" y="61383"/>
                      <a:pt x="298450" y="76200"/>
                    </a:cubicBezTo>
                    <a:cubicBezTo>
                      <a:pt x="291571" y="91017"/>
                      <a:pt x="278342" y="136525"/>
                      <a:pt x="276225" y="139700"/>
                    </a:cubicBezTo>
                    <a:cubicBezTo>
                      <a:pt x="274108" y="142875"/>
                      <a:pt x="286279" y="71438"/>
                      <a:pt x="285750" y="95250"/>
                    </a:cubicBezTo>
                    <a:cubicBezTo>
                      <a:pt x="285221" y="119062"/>
                      <a:pt x="273050" y="282575"/>
                      <a:pt x="273050" y="282575"/>
                    </a:cubicBezTo>
                    <a:cubicBezTo>
                      <a:pt x="269875" y="309563"/>
                      <a:pt x="270933" y="287337"/>
                      <a:pt x="266700" y="257175"/>
                    </a:cubicBezTo>
                    <a:cubicBezTo>
                      <a:pt x="262467" y="227013"/>
                      <a:pt x="248708" y="113242"/>
                      <a:pt x="247650" y="101600"/>
                    </a:cubicBezTo>
                    <a:cubicBezTo>
                      <a:pt x="246592" y="89958"/>
                      <a:pt x="253471" y="191029"/>
                      <a:pt x="260350" y="187325"/>
                    </a:cubicBezTo>
                    <a:cubicBezTo>
                      <a:pt x="267229" y="183621"/>
                      <a:pt x="291042" y="99483"/>
                      <a:pt x="288925" y="79375"/>
                    </a:cubicBezTo>
                    <a:cubicBezTo>
                      <a:pt x="286808" y="59267"/>
                      <a:pt x="247650" y="66675"/>
                      <a:pt x="247650" y="6667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7" name="フリーフォーム 2046">
                <a:extLst>
                  <a:ext uri="{FF2B5EF4-FFF2-40B4-BE49-F238E27FC236}">
                    <a16:creationId xmlns:a16="http://schemas.microsoft.com/office/drawing/2014/main" id="{82777400-0C4B-DD67-35C5-776CEA9A28CD}"/>
                  </a:ext>
                </a:extLst>
              </p:cNvPr>
              <p:cNvSpPr/>
              <p:nvPr/>
            </p:nvSpPr>
            <p:spPr>
              <a:xfrm>
                <a:off x="8727101" y="6896046"/>
                <a:ext cx="327474" cy="130229"/>
              </a:xfrm>
              <a:custGeom>
                <a:avLst/>
                <a:gdLst>
                  <a:gd name="connsiteX0" fmla="*/ 26374 w 327474"/>
                  <a:gd name="connsiteY0" fmla="*/ 54 h 130229"/>
                  <a:gd name="connsiteX1" fmla="*/ 226399 w 327474"/>
                  <a:gd name="connsiteY1" fmla="*/ 50854 h 130229"/>
                  <a:gd name="connsiteX2" fmla="*/ 324824 w 327474"/>
                  <a:gd name="connsiteY2" fmla="*/ 54029 h 130229"/>
                  <a:gd name="connsiteX3" fmla="*/ 274024 w 327474"/>
                  <a:gd name="connsiteY3" fmla="*/ 60379 h 130229"/>
                  <a:gd name="connsiteX4" fmla="*/ 20024 w 327474"/>
                  <a:gd name="connsiteY4" fmla="*/ 60379 h 130229"/>
                  <a:gd name="connsiteX5" fmla="*/ 118449 w 327474"/>
                  <a:gd name="connsiteY5" fmla="*/ 92129 h 130229"/>
                  <a:gd name="connsiteX6" fmla="*/ 302599 w 327474"/>
                  <a:gd name="connsiteY6" fmla="*/ 130229 h 130229"/>
                  <a:gd name="connsiteX7" fmla="*/ 108924 w 327474"/>
                  <a:gd name="connsiteY7" fmla="*/ 92129 h 130229"/>
                  <a:gd name="connsiteX8" fmla="*/ 7324 w 327474"/>
                  <a:gd name="connsiteY8" fmla="*/ 79429 h 130229"/>
                  <a:gd name="connsiteX9" fmla="*/ 305774 w 327474"/>
                  <a:gd name="connsiteY9" fmla="*/ 63554 h 130229"/>
                  <a:gd name="connsiteX10" fmla="*/ 162899 w 327474"/>
                  <a:gd name="connsiteY10" fmla="*/ 41329 h 130229"/>
                  <a:gd name="connsiteX11" fmla="*/ 26374 w 327474"/>
                  <a:gd name="connsiteY11" fmla="*/ 54 h 130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7474" h="130229">
                    <a:moveTo>
                      <a:pt x="26374" y="54"/>
                    </a:moveTo>
                    <a:cubicBezTo>
                      <a:pt x="36957" y="1642"/>
                      <a:pt x="176657" y="41858"/>
                      <a:pt x="226399" y="50854"/>
                    </a:cubicBezTo>
                    <a:cubicBezTo>
                      <a:pt x="276141" y="59850"/>
                      <a:pt x="316886" y="52441"/>
                      <a:pt x="324824" y="54029"/>
                    </a:cubicBezTo>
                    <a:cubicBezTo>
                      <a:pt x="332762" y="55617"/>
                      <a:pt x="324824" y="59321"/>
                      <a:pt x="274024" y="60379"/>
                    </a:cubicBezTo>
                    <a:cubicBezTo>
                      <a:pt x="223224" y="61437"/>
                      <a:pt x="45953" y="55087"/>
                      <a:pt x="20024" y="60379"/>
                    </a:cubicBezTo>
                    <a:cubicBezTo>
                      <a:pt x="-5905" y="65671"/>
                      <a:pt x="71353" y="80487"/>
                      <a:pt x="118449" y="92129"/>
                    </a:cubicBezTo>
                    <a:cubicBezTo>
                      <a:pt x="165545" y="103771"/>
                      <a:pt x="304186" y="130229"/>
                      <a:pt x="302599" y="130229"/>
                    </a:cubicBezTo>
                    <a:cubicBezTo>
                      <a:pt x="301012" y="130229"/>
                      <a:pt x="158137" y="100596"/>
                      <a:pt x="108924" y="92129"/>
                    </a:cubicBezTo>
                    <a:cubicBezTo>
                      <a:pt x="59711" y="83662"/>
                      <a:pt x="-25484" y="84192"/>
                      <a:pt x="7324" y="79429"/>
                    </a:cubicBezTo>
                    <a:cubicBezTo>
                      <a:pt x="40132" y="74666"/>
                      <a:pt x="279845" y="69904"/>
                      <a:pt x="305774" y="63554"/>
                    </a:cubicBezTo>
                    <a:cubicBezTo>
                      <a:pt x="331703" y="57204"/>
                      <a:pt x="211053" y="50854"/>
                      <a:pt x="162899" y="41329"/>
                    </a:cubicBezTo>
                    <a:cubicBezTo>
                      <a:pt x="114745" y="31804"/>
                      <a:pt x="15791" y="-1534"/>
                      <a:pt x="26374" y="5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8" name="フリーフォーム 2047">
                <a:extLst>
                  <a:ext uri="{FF2B5EF4-FFF2-40B4-BE49-F238E27FC236}">
                    <a16:creationId xmlns:a16="http://schemas.microsoft.com/office/drawing/2014/main" id="{81E205B4-822E-709B-B7CD-63A145FE874E}"/>
                  </a:ext>
                </a:extLst>
              </p:cNvPr>
              <p:cNvSpPr/>
              <p:nvPr/>
            </p:nvSpPr>
            <p:spPr>
              <a:xfrm>
                <a:off x="9498413" y="7165712"/>
                <a:ext cx="635994" cy="120936"/>
              </a:xfrm>
              <a:custGeom>
                <a:avLst/>
                <a:gdLst>
                  <a:gd name="connsiteX0" fmla="*/ 1187 w 635994"/>
                  <a:gd name="connsiteY0" fmla="*/ 120913 h 120936"/>
                  <a:gd name="connsiteX1" fmla="*/ 309162 w 635994"/>
                  <a:gd name="connsiteY1" fmla="*/ 66938 h 120936"/>
                  <a:gd name="connsiteX2" fmla="*/ 499662 w 635994"/>
                  <a:gd name="connsiteY2" fmla="*/ 44713 h 120936"/>
                  <a:gd name="connsiteX3" fmla="*/ 413937 w 635994"/>
                  <a:gd name="connsiteY3" fmla="*/ 51063 h 120936"/>
                  <a:gd name="connsiteX4" fmla="*/ 629837 w 635994"/>
                  <a:gd name="connsiteY4" fmla="*/ 54238 h 120936"/>
                  <a:gd name="connsiteX5" fmla="*/ 559987 w 635994"/>
                  <a:gd name="connsiteY5" fmla="*/ 47888 h 120936"/>
                  <a:gd name="connsiteX6" fmla="*/ 382187 w 635994"/>
                  <a:gd name="connsiteY6" fmla="*/ 263 h 120936"/>
                  <a:gd name="connsiteX7" fmla="*/ 547287 w 635994"/>
                  <a:gd name="connsiteY7" fmla="*/ 28838 h 120936"/>
                  <a:gd name="connsiteX8" fmla="*/ 452037 w 635994"/>
                  <a:gd name="connsiteY8" fmla="*/ 32013 h 120936"/>
                  <a:gd name="connsiteX9" fmla="*/ 217087 w 635994"/>
                  <a:gd name="connsiteY9" fmla="*/ 47888 h 120936"/>
                  <a:gd name="connsiteX10" fmla="*/ 325037 w 635994"/>
                  <a:gd name="connsiteY10" fmla="*/ 47888 h 120936"/>
                  <a:gd name="connsiteX11" fmla="*/ 207562 w 635994"/>
                  <a:gd name="connsiteY11" fmla="*/ 73288 h 120936"/>
                  <a:gd name="connsiteX12" fmla="*/ 1187 w 635994"/>
                  <a:gd name="connsiteY12" fmla="*/ 120913 h 120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5994" h="120936">
                    <a:moveTo>
                      <a:pt x="1187" y="120913"/>
                    </a:moveTo>
                    <a:cubicBezTo>
                      <a:pt x="18120" y="119855"/>
                      <a:pt x="226083" y="79638"/>
                      <a:pt x="309162" y="66938"/>
                    </a:cubicBezTo>
                    <a:cubicBezTo>
                      <a:pt x="392241" y="54238"/>
                      <a:pt x="482199" y="47359"/>
                      <a:pt x="499662" y="44713"/>
                    </a:cubicBezTo>
                    <a:cubicBezTo>
                      <a:pt x="517125" y="42067"/>
                      <a:pt x="392241" y="49476"/>
                      <a:pt x="413937" y="51063"/>
                    </a:cubicBezTo>
                    <a:cubicBezTo>
                      <a:pt x="435633" y="52650"/>
                      <a:pt x="605495" y="54767"/>
                      <a:pt x="629837" y="54238"/>
                    </a:cubicBezTo>
                    <a:cubicBezTo>
                      <a:pt x="654179" y="53709"/>
                      <a:pt x="601262" y="56884"/>
                      <a:pt x="559987" y="47888"/>
                    </a:cubicBezTo>
                    <a:cubicBezTo>
                      <a:pt x="518712" y="38892"/>
                      <a:pt x="384304" y="3438"/>
                      <a:pt x="382187" y="263"/>
                    </a:cubicBezTo>
                    <a:cubicBezTo>
                      <a:pt x="380070" y="-2912"/>
                      <a:pt x="535645" y="23546"/>
                      <a:pt x="547287" y="28838"/>
                    </a:cubicBezTo>
                    <a:cubicBezTo>
                      <a:pt x="558929" y="34130"/>
                      <a:pt x="452037" y="32013"/>
                      <a:pt x="452037" y="32013"/>
                    </a:cubicBezTo>
                    <a:lnTo>
                      <a:pt x="217087" y="47888"/>
                    </a:lnTo>
                    <a:cubicBezTo>
                      <a:pt x="195920" y="50534"/>
                      <a:pt x="326624" y="43655"/>
                      <a:pt x="325037" y="47888"/>
                    </a:cubicBezTo>
                    <a:cubicBezTo>
                      <a:pt x="323450" y="52121"/>
                      <a:pt x="262066" y="59001"/>
                      <a:pt x="207562" y="73288"/>
                    </a:cubicBezTo>
                    <a:cubicBezTo>
                      <a:pt x="153058" y="87575"/>
                      <a:pt x="-15746" y="121971"/>
                      <a:pt x="1187" y="12091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9" name="フリーフォーム 2048">
                <a:extLst>
                  <a:ext uri="{FF2B5EF4-FFF2-40B4-BE49-F238E27FC236}">
                    <a16:creationId xmlns:a16="http://schemas.microsoft.com/office/drawing/2014/main" id="{A862A11E-C49C-91D0-EF98-51F4D9F7E437}"/>
                  </a:ext>
                </a:extLst>
              </p:cNvPr>
              <p:cNvSpPr/>
              <p:nvPr/>
            </p:nvSpPr>
            <p:spPr>
              <a:xfrm>
                <a:off x="9540937" y="7198108"/>
                <a:ext cx="391812" cy="29437"/>
              </a:xfrm>
              <a:custGeom>
                <a:avLst/>
                <a:gdLst>
                  <a:gd name="connsiteX0" fmla="*/ 6288 w 391812"/>
                  <a:gd name="connsiteY0" fmla="*/ 28192 h 29437"/>
                  <a:gd name="connsiteX1" fmla="*/ 377763 w 391812"/>
                  <a:gd name="connsiteY1" fmla="*/ 2792 h 29437"/>
                  <a:gd name="connsiteX2" fmla="*/ 298388 w 391812"/>
                  <a:gd name="connsiteY2" fmla="*/ 2792 h 29437"/>
                  <a:gd name="connsiteX3" fmla="*/ 152338 w 391812"/>
                  <a:gd name="connsiteY3" fmla="*/ 21842 h 29437"/>
                  <a:gd name="connsiteX4" fmla="*/ 6288 w 391812"/>
                  <a:gd name="connsiteY4" fmla="*/ 28192 h 29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1812" h="29437">
                    <a:moveTo>
                      <a:pt x="6288" y="28192"/>
                    </a:moveTo>
                    <a:cubicBezTo>
                      <a:pt x="43859" y="25017"/>
                      <a:pt x="329080" y="7025"/>
                      <a:pt x="377763" y="2792"/>
                    </a:cubicBezTo>
                    <a:cubicBezTo>
                      <a:pt x="426446" y="-1441"/>
                      <a:pt x="335959" y="-383"/>
                      <a:pt x="298388" y="2792"/>
                    </a:cubicBezTo>
                    <a:cubicBezTo>
                      <a:pt x="260817" y="5967"/>
                      <a:pt x="194671" y="15492"/>
                      <a:pt x="152338" y="21842"/>
                    </a:cubicBezTo>
                    <a:cubicBezTo>
                      <a:pt x="110005" y="28192"/>
                      <a:pt x="-31283" y="31367"/>
                      <a:pt x="6288" y="2819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0" name="フリーフォーム 2049">
                <a:extLst>
                  <a:ext uri="{FF2B5EF4-FFF2-40B4-BE49-F238E27FC236}">
                    <a16:creationId xmlns:a16="http://schemas.microsoft.com/office/drawing/2014/main" id="{47A1B6E8-3B37-A878-E0B9-B49C63437830}"/>
                  </a:ext>
                </a:extLst>
              </p:cNvPr>
              <p:cNvSpPr/>
              <p:nvPr/>
            </p:nvSpPr>
            <p:spPr>
              <a:xfrm>
                <a:off x="9763109" y="7184874"/>
                <a:ext cx="696975" cy="124017"/>
              </a:xfrm>
              <a:custGeom>
                <a:avLst/>
                <a:gdLst>
                  <a:gd name="connsiteX0" fmla="*/ 16 w 696975"/>
                  <a:gd name="connsiteY0" fmla="*/ 123976 h 124017"/>
                  <a:gd name="connsiteX1" fmla="*/ 273066 w 696975"/>
                  <a:gd name="connsiteY1" fmla="*/ 70001 h 124017"/>
                  <a:gd name="connsiteX2" fmla="*/ 406416 w 696975"/>
                  <a:gd name="connsiteY2" fmla="*/ 57301 h 124017"/>
                  <a:gd name="connsiteX3" fmla="*/ 346091 w 696975"/>
                  <a:gd name="connsiteY3" fmla="*/ 47776 h 124017"/>
                  <a:gd name="connsiteX4" fmla="*/ 444516 w 696975"/>
                  <a:gd name="connsiteY4" fmla="*/ 76351 h 124017"/>
                  <a:gd name="connsiteX5" fmla="*/ 387366 w 696975"/>
                  <a:gd name="connsiteY5" fmla="*/ 98576 h 124017"/>
                  <a:gd name="connsiteX6" fmla="*/ 511191 w 696975"/>
                  <a:gd name="connsiteY6" fmla="*/ 57301 h 124017"/>
                  <a:gd name="connsiteX7" fmla="*/ 444516 w 696975"/>
                  <a:gd name="connsiteY7" fmla="*/ 79526 h 124017"/>
                  <a:gd name="connsiteX8" fmla="*/ 596916 w 696975"/>
                  <a:gd name="connsiteY8" fmla="*/ 66826 h 124017"/>
                  <a:gd name="connsiteX9" fmla="*/ 688991 w 696975"/>
                  <a:gd name="connsiteY9" fmla="*/ 60476 h 124017"/>
                  <a:gd name="connsiteX10" fmla="*/ 692166 w 696975"/>
                  <a:gd name="connsiteY10" fmla="*/ 60476 h 124017"/>
                  <a:gd name="connsiteX11" fmla="*/ 615966 w 696975"/>
                  <a:gd name="connsiteY11" fmla="*/ 57301 h 124017"/>
                  <a:gd name="connsiteX12" fmla="*/ 520716 w 696975"/>
                  <a:gd name="connsiteY12" fmla="*/ 151 h 124017"/>
                  <a:gd name="connsiteX13" fmla="*/ 574691 w 696975"/>
                  <a:gd name="connsiteY13" fmla="*/ 41426 h 124017"/>
                  <a:gd name="connsiteX14" fmla="*/ 476266 w 696975"/>
                  <a:gd name="connsiteY14" fmla="*/ 66826 h 124017"/>
                  <a:gd name="connsiteX15" fmla="*/ 552466 w 696975"/>
                  <a:gd name="connsiteY15" fmla="*/ 66826 h 124017"/>
                  <a:gd name="connsiteX16" fmla="*/ 390541 w 696975"/>
                  <a:gd name="connsiteY16" fmla="*/ 60476 h 124017"/>
                  <a:gd name="connsiteX17" fmla="*/ 250841 w 696975"/>
                  <a:gd name="connsiteY17" fmla="*/ 50951 h 124017"/>
                  <a:gd name="connsiteX18" fmla="*/ 285766 w 696975"/>
                  <a:gd name="connsiteY18" fmla="*/ 60476 h 124017"/>
                  <a:gd name="connsiteX19" fmla="*/ 16 w 696975"/>
                  <a:gd name="connsiteY19" fmla="*/ 123976 h 124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96975" h="124017">
                    <a:moveTo>
                      <a:pt x="16" y="123976"/>
                    </a:moveTo>
                    <a:cubicBezTo>
                      <a:pt x="-2101" y="125564"/>
                      <a:pt x="205333" y="81114"/>
                      <a:pt x="273066" y="70001"/>
                    </a:cubicBezTo>
                    <a:cubicBezTo>
                      <a:pt x="340799" y="58888"/>
                      <a:pt x="394245" y="61005"/>
                      <a:pt x="406416" y="57301"/>
                    </a:cubicBezTo>
                    <a:cubicBezTo>
                      <a:pt x="418587" y="53597"/>
                      <a:pt x="339741" y="44601"/>
                      <a:pt x="346091" y="47776"/>
                    </a:cubicBezTo>
                    <a:cubicBezTo>
                      <a:pt x="352441" y="50951"/>
                      <a:pt x="437637" y="67884"/>
                      <a:pt x="444516" y="76351"/>
                    </a:cubicBezTo>
                    <a:cubicBezTo>
                      <a:pt x="451395" y="84818"/>
                      <a:pt x="376253" y="101751"/>
                      <a:pt x="387366" y="98576"/>
                    </a:cubicBezTo>
                    <a:cubicBezTo>
                      <a:pt x="398479" y="95401"/>
                      <a:pt x="511191" y="57301"/>
                      <a:pt x="511191" y="57301"/>
                    </a:cubicBezTo>
                    <a:cubicBezTo>
                      <a:pt x="520716" y="54126"/>
                      <a:pt x="430229" y="77939"/>
                      <a:pt x="444516" y="79526"/>
                    </a:cubicBezTo>
                    <a:cubicBezTo>
                      <a:pt x="458803" y="81113"/>
                      <a:pt x="596916" y="66826"/>
                      <a:pt x="596916" y="66826"/>
                    </a:cubicBezTo>
                    <a:lnTo>
                      <a:pt x="688991" y="60476"/>
                    </a:lnTo>
                    <a:cubicBezTo>
                      <a:pt x="704866" y="59418"/>
                      <a:pt x="692166" y="60476"/>
                      <a:pt x="692166" y="60476"/>
                    </a:cubicBezTo>
                    <a:cubicBezTo>
                      <a:pt x="679995" y="59947"/>
                      <a:pt x="644541" y="67355"/>
                      <a:pt x="615966" y="57301"/>
                    </a:cubicBezTo>
                    <a:cubicBezTo>
                      <a:pt x="587391" y="47247"/>
                      <a:pt x="527595" y="2797"/>
                      <a:pt x="520716" y="151"/>
                    </a:cubicBezTo>
                    <a:cubicBezTo>
                      <a:pt x="513837" y="-2495"/>
                      <a:pt x="582099" y="30313"/>
                      <a:pt x="574691" y="41426"/>
                    </a:cubicBezTo>
                    <a:cubicBezTo>
                      <a:pt x="567283" y="52538"/>
                      <a:pt x="479970" y="62593"/>
                      <a:pt x="476266" y="66826"/>
                    </a:cubicBezTo>
                    <a:cubicBezTo>
                      <a:pt x="472562" y="71059"/>
                      <a:pt x="566753" y="67884"/>
                      <a:pt x="552466" y="66826"/>
                    </a:cubicBezTo>
                    <a:cubicBezTo>
                      <a:pt x="538179" y="65768"/>
                      <a:pt x="440812" y="63122"/>
                      <a:pt x="390541" y="60476"/>
                    </a:cubicBezTo>
                    <a:cubicBezTo>
                      <a:pt x="340270" y="57830"/>
                      <a:pt x="268303" y="50951"/>
                      <a:pt x="250841" y="50951"/>
                    </a:cubicBezTo>
                    <a:cubicBezTo>
                      <a:pt x="233379" y="50951"/>
                      <a:pt x="321749" y="49893"/>
                      <a:pt x="285766" y="60476"/>
                    </a:cubicBezTo>
                    <a:cubicBezTo>
                      <a:pt x="249783" y="71059"/>
                      <a:pt x="2133" y="122388"/>
                      <a:pt x="16" y="12397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1" name="フリーフォーム 2050">
                <a:extLst>
                  <a:ext uri="{FF2B5EF4-FFF2-40B4-BE49-F238E27FC236}">
                    <a16:creationId xmlns:a16="http://schemas.microsoft.com/office/drawing/2014/main" id="{542FAAF9-F79F-8B56-1B51-DED9C743D3BC}"/>
                  </a:ext>
                </a:extLst>
              </p:cNvPr>
              <p:cNvSpPr/>
              <p:nvPr/>
            </p:nvSpPr>
            <p:spPr>
              <a:xfrm>
                <a:off x="10305414" y="7181641"/>
                <a:ext cx="169054" cy="111339"/>
              </a:xfrm>
              <a:custGeom>
                <a:avLst/>
                <a:gdLst>
                  <a:gd name="connsiteX0" fmla="*/ 636 w 169054"/>
                  <a:gd name="connsiteY0" fmla="*/ 209 h 111339"/>
                  <a:gd name="connsiteX1" fmla="*/ 95886 w 169054"/>
                  <a:gd name="connsiteY1" fmla="*/ 41484 h 111339"/>
                  <a:gd name="connsiteX2" fmla="*/ 153036 w 169054"/>
                  <a:gd name="connsiteY2" fmla="*/ 63709 h 111339"/>
                  <a:gd name="connsiteX3" fmla="*/ 168911 w 169054"/>
                  <a:gd name="connsiteY3" fmla="*/ 111334 h 111339"/>
                  <a:gd name="connsiteX4" fmla="*/ 146686 w 169054"/>
                  <a:gd name="connsiteY4" fmla="*/ 60534 h 111339"/>
                  <a:gd name="connsiteX5" fmla="*/ 636 w 169054"/>
                  <a:gd name="connsiteY5" fmla="*/ 209 h 111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054" h="111339">
                    <a:moveTo>
                      <a:pt x="636" y="209"/>
                    </a:moveTo>
                    <a:cubicBezTo>
                      <a:pt x="-7831" y="-2966"/>
                      <a:pt x="70486" y="30901"/>
                      <a:pt x="95886" y="41484"/>
                    </a:cubicBezTo>
                    <a:cubicBezTo>
                      <a:pt x="121286" y="52067"/>
                      <a:pt x="140865" y="52067"/>
                      <a:pt x="153036" y="63709"/>
                    </a:cubicBezTo>
                    <a:cubicBezTo>
                      <a:pt x="165207" y="75351"/>
                      <a:pt x="169969" y="111863"/>
                      <a:pt x="168911" y="111334"/>
                    </a:cubicBezTo>
                    <a:cubicBezTo>
                      <a:pt x="167853" y="110805"/>
                      <a:pt x="168911" y="74292"/>
                      <a:pt x="146686" y="60534"/>
                    </a:cubicBezTo>
                    <a:cubicBezTo>
                      <a:pt x="124461" y="46776"/>
                      <a:pt x="9103" y="3384"/>
                      <a:pt x="636" y="20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2" name="フリーフォーム 2051">
                <a:extLst>
                  <a:ext uri="{FF2B5EF4-FFF2-40B4-BE49-F238E27FC236}">
                    <a16:creationId xmlns:a16="http://schemas.microsoft.com/office/drawing/2014/main" id="{282659F2-BEE5-D89E-314E-F37D631532B3}"/>
                  </a:ext>
                </a:extLst>
              </p:cNvPr>
              <p:cNvSpPr/>
              <p:nvPr/>
            </p:nvSpPr>
            <p:spPr>
              <a:xfrm>
                <a:off x="10073449" y="7248503"/>
                <a:ext cx="385374" cy="66718"/>
              </a:xfrm>
              <a:custGeom>
                <a:avLst/>
                <a:gdLst>
                  <a:gd name="connsiteX0" fmla="*/ 826 w 385374"/>
                  <a:gd name="connsiteY0" fmla="*/ 6372 h 66718"/>
                  <a:gd name="connsiteX1" fmla="*/ 334201 w 385374"/>
                  <a:gd name="connsiteY1" fmla="*/ 9547 h 66718"/>
                  <a:gd name="connsiteX2" fmla="*/ 385001 w 385374"/>
                  <a:gd name="connsiteY2" fmla="*/ 22 h 66718"/>
                  <a:gd name="connsiteX3" fmla="*/ 356426 w 385374"/>
                  <a:gd name="connsiteY3" fmla="*/ 12722 h 66718"/>
                  <a:gd name="connsiteX4" fmla="*/ 340551 w 385374"/>
                  <a:gd name="connsiteY4" fmla="*/ 66697 h 66718"/>
                  <a:gd name="connsiteX5" fmla="*/ 340551 w 385374"/>
                  <a:gd name="connsiteY5" fmla="*/ 19072 h 66718"/>
                  <a:gd name="connsiteX6" fmla="*/ 242126 w 385374"/>
                  <a:gd name="connsiteY6" fmla="*/ 3197 h 66718"/>
                  <a:gd name="connsiteX7" fmla="*/ 826 w 385374"/>
                  <a:gd name="connsiteY7" fmla="*/ 6372 h 66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5374" h="66718">
                    <a:moveTo>
                      <a:pt x="826" y="6372"/>
                    </a:moveTo>
                    <a:cubicBezTo>
                      <a:pt x="16172" y="7430"/>
                      <a:pt x="270172" y="10605"/>
                      <a:pt x="334201" y="9547"/>
                    </a:cubicBezTo>
                    <a:cubicBezTo>
                      <a:pt x="398230" y="8489"/>
                      <a:pt x="381297" y="-507"/>
                      <a:pt x="385001" y="22"/>
                    </a:cubicBezTo>
                    <a:cubicBezTo>
                      <a:pt x="388705" y="551"/>
                      <a:pt x="363834" y="1609"/>
                      <a:pt x="356426" y="12722"/>
                    </a:cubicBezTo>
                    <a:cubicBezTo>
                      <a:pt x="349018" y="23835"/>
                      <a:pt x="343197" y="65639"/>
                      <a:pt x="340551" y="66697"/>
                    </a:cubicBezTo>
                    <a:cubicBezTo>
                      <a:pt x="337905" y="67755"/>
                      <a:pt x="356955" y="29655"/>
                      <a:pt x="340551" y="19072"/>
                    </a:cubicBezTo>
                    <a:cubicBezTo>
                      <a:pt x="324147" y="8489"/>
                      <a:pt x="296101" y="4784"/>
                      <a:pt x="242126" y="3197"/>
                    </a:cubicBezTo>
                    <a:cubicBezTo>
                      <a:pt x="188151" y="1609"/>
                      <a:pt x="-14520" y="5314"/>
                      <a:pt x="826" y="637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3" name="フリーフォーム 2052">
                <a:extLst>
                  <a:ext uri="{FF2B5EF4-FFF2-40B4-BE49-F238E27FC236}">
                    <a16:creationId xmlns:a16="http://schemas.microsoft.com/office/drawing/2014/main" id="{5713B2BD-DE0B-7DF4-AF3D-3C882B07371C}"/>
                  </a:ext>
                </a:extLst>
              </p:cNvPr>
              <p:cNvSpPr/>
              <p:nvPr/>
            </p:nvSpPr>
            <p:spPr>
              <a:xfrm>
                <a:off x="9598025" y="7327790"/>
                <a:ext cx="1083875" cy="162649"/>
              </a:xfrm>
              <a:custGeom>
                <a:avLst/>
                <a:gdLst>
                  <a:gd name="connsiteX0" fmla="*/ 0 w 1083875"/>
                  <a:gd name="connsiteY0" fmla="*/ 142985 h 162649"/>
                  <a:gd name="connsiteX1" fmla="*/ 441325 w 1083875"/>
                  <a:gd name="connsiteY1" fmla="*/ 44560 h 162649"/>
                  <a:gd name="connsiteX2" fmla="*/ 393700 w 1083875"/>
                  <a:gd name="connsiteY2" fmla="*/ 60435 h 162649"/>
                  <a:gd name="connsiteX3" fmla="*/ 660400 w 1083875"/>
                  <a:gd name="connsiteY3" fmla="*/ 28685 h 162649"/>
                  <a:gd name="connsiteX4" fmla="*/ 619125 w 1083875"/>
                  <a:gd name="connsiteY4" fmla="*/ 19160 h 162649"/>
                  <a:gd name="connsiteX5" fmla="*/ 793750 w 1083875"/>
                  <a:gd name="connsiteY5" fmla="*/ 110 h 162649"/>
                  <a:gd name="connsiteX6" fmla="*/ 869950 w 1083875"/>
                  <a:gd name="connsiteY6" fmla="*/ 25510 h 162649"/>
                  <a:gd name="connsiteX7" fmla="*/ 825500 w 1083875"/>
                  <a:gd name="connsiteY7" fmla="*/ 6460 h 162649"/>
                  <a:gd name="connsiteX8" fmla="*/ 1076325 w 1083875"/>
                  <a:gd name="connsiteY8" fmla="*/ 158860 h 162649"/>
                  <a:gd name="connsiteX9" fmla="*/ 1000125 w 1083875"/>
                  <a:gd name="connsiteY9" fmla="*/ 108060 h 162649"/>
                  <a:gd name="connsiteX10" fmla="*/ 812800 w 1083875"/>
                  <a:gd name="connsiteY10" fmla="*/ 15985 h 162649"/>
                  <a:gd name="connsiteX11" fmla="*/ 669925 w 1083875"/>
                  <a:gd name="connsiteY11" fmla="*/ 19160 h 162649"/>
                  <a:gd name="connsiteX12" fmla="*/ 469900 w 1083875"/>
                  <a:gd name="connsiteY12" fmla="*/ 38210 h 162649"/>
                  <a:gd name="connsiteX13" fmla="*/ 0 w 1083875"/>
                  <a:gd name="connsiteY13" fmla="*/ 142985 h 16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83875" h="162649">
                    <a:moveTo>
                      <a:pt x="0" y="142985"/>
                    </a:moveTo>
                    <a:lnTo>
                      <a:pt x="441325" y="44560"/>
                    </a:lnTo>
                    <a:cubicBezTo>
                      <a:pt x="506942" y="30802"/>
                      <a:pt x="357188" y="63081"/>
                      <a:pt x="393700" y="60435"/>
                    </a:cubicBezTo>
                    <a:cubicBezTo>
                      <a:pt x="430212" y="57789"/>
                      <a:pt x="622829" y="35564"/>
                      <a:pt x="660400" y="28685"/>
                    </a:cubicBezTo>
                    <a:cubicBezTo>
                      <a:pt x="697971" y="21806"/>
                      <a:pt x="596900" y="23922"/>
                      <a:pt x="619125" y="19160"/>
                    </a:cubicBezTo>
                    <a:cubicBezTo>
                      <a:pt x="641350" y="14397"/>
                      <a:pt x="751946" y="-948"/>
                      <a:pt x="793750" y="110"/>
                    </a:cubicBezTo>
                    <a:cubicBezTo>
                      <a:pt x="835554" y="1168"/>
                      <a:pt x="864659" y="24452"/>
                      <a:pt x="869950" y="25510"/>
                    </a:cubicBezTo>
                    <a:cubicBezTo>
                      <a:pt x="875241" y="26568"/>
                      <a:pt x="791104" y="-15765"/>
                      <a:pt x="825500" y="6460"/>
                    </a:cubicBezTo>
                    <a:cubicBezTo>
                      <a:pt x="859896" y="28685"/>
                      <a:pt x="1047221" y="141927"/>
                      <a:pt x="1076325" y="158860"/>
                    </a:cubicBezTo>
                    <a:cubicBezTo>
                      <a:pt x="1105429" y="175793"/>
                      <a:pt x="1044046" y="131872"/>
                      <a:pt x="1000125" y="108060"/>
                    </a:cubicBezTo>
                    <a:cubicBezTo>
                      <a:pt x="956204" y="84248"/>
                      <a:pt x="867833" y="30802"/>
                      <a:pt x="812800" y="15985"/>
                    </a:cubicBezTo>
                    <a:cubicBezTo>
                      <a:pt x="757767" y="1168"/>
                      <a:pt x="727075" y="15456"/>
                      <a:pt x="669925" y="19160"/>
                    </a:cubicBezTo>
                    <a:cubicBezTo>
                      <a:pt x="612775" y="22864"/>
                      <a:pt x="574675" y="18631"/>
                      <a:pt x="469900" y="38210"/>
                    </a:cubicBezTo>
                    <a:cubicBezTo>
                      <a:pt x="365125" y="57789"/>
                      <a:pt x="4762" y="141927"/>
                      <a:pt x="0" y="14298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4" name="フリーフォーム 2053">
                <a:extLst>
                  <a:ext uri="{FF2B5EF4-FFF2-40B4-BE49-F238E27FC236}">
                    <a16:creationId xmlns:a16="http://schemas.microsoft.com/office/drawing/2014/main" id="{AEFC7527-9C1F-8264-289F-E4462CD6D5B2}"/>
                  </a:ext>
                </a:extLst>
              </p:cNvPr>
              <p:cNvSpPr/>
              <p:nvPr/>
            </p:nvSpPr>
            <p:spPr>
              <a:xfrm>
                <a:off x="9623364" y="7352818"/>
                <a:ext cx="766115" cy="143579"/>
              </a:xfrm>
              <a:custGeom>
                <a:avLst/>
                <a:gdLst>
                  <a:gd name="connsiteX0" fmla="*/ 61 w 766115"/>
                  <a:gd name="connsiteY0" fmla="*/ 143357 h 143579"/>
                  <a:gd name="connsiteX1" fmla="*/ 362011 w 766115"/>
                  <a:gd name="connsiteY1" fmla="*/ 57632 h 143579"/>
                  <a:gd name="connsiteX2" fmla="*/ 565211 w 766115"/>
                  <a:gd name="connsiteY2" fmla="*/ 38582 h 143579"/>
                  <a:gd name="connsiteX3" fmla="*/ 511236 w 766115"/>
                  <a:gd name="connsiteY3" fmla="*/ 51282 h 143579"/>
                  <a:gd name="connsiteX4" fmla="*/ 765236 w 766115"/>
                  <a:gd name="connsiteY4" fmla="*/ 482 h 143579"/>
                  <a:gd name="connsiteX5" fmla="*/ 587436 w 766115"/>
                  <a:gd name="connsiteY5" fmla="*/ 25882 h 143579"/>
                  <a:gd name="connsiteX6" fmla="*/ 390586 w 766115"/>
                  <a:gd name="connsiteY6" fmla="*/ 29057 h 143579"/>
                  <a:gd name="connsiteX7" fmla="*/ 61 w 766115"/>
                  <a:gd name="connsiteY7" fmla="*/ 143357 h 143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6115" h="143579">
                    <a:moveTo>
                      <a:pt x="61" y="143357"/>
                    </a:moveTo>
                    <a:cubicBezTo>
                      <a:pt x="-4701" y="148119"/>
                      <a:pt x="267819" y="75094"/>
                      <a:pt x="362011" y="57632"/>
                    </a:cubicBezTo>
                    <a:cubicBezTo>
                      <a:pt x="456203" y="40169"/>
                      <a:pt x="540340" y="39640"/>
                      <a:pt x="565211" y="38582"/>
                    </a:cubicBezTo>
                    <a:cubicBezTo>
                      <a:pt x="590082" y="37524"/>
                      <a:pt x="511236" y="51282"/>
                      <a:pt x="511236" y="51282"/>
                    </a:cubicBezTo>
                    <a:lnTo>
                      <a:pt x="765236" y="482"/>
                    </a:lnTo>
                    <a:cubicBezTo>
                      <a:pt x="777936" y="-3751"/>
                      <a:pt x="649878" y="21120"/>
                      <a:pt x="587436" y="25882"/>
                    </a:cubicBezTo>
                    <a:cubicBezTo>
                      <a:pt x="524994" y="30644"/>
                      <a:pt x="481603" y="10007"/>
                      <a:pt x="390586" y="29057"/>
                    </a:cubicBezTo>
                    <a:cubicBezTo>
                      <a:pt x="299569" y="48107"/>
                      <a:pt x="4823" y="138595"/>
                      <a:pt x="61" y="14335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5" name="フリーフォーム 2054">
                <a:extLst>
                  <a:ext uri="{FF2B5EF4-FFF2-40B4-BE49-F238E27FC236}">
                    <a16:creationId xmlns:a16="http://schemas.microsoft.com/office/drawing/2014/main" id="{B97A3A50-486A-78BA-FFEA-EA4225E099FB}"/>
                  </a:ext>
                </a:extLst>
              </p:cNvPr>
              <p:cNvSpPr/>
              <p:nvPr/>
            </p:nvSpPr>
            <p:spPr>
              <a:xfrm>
                <a:off x="10290174" y="7331075"/>
                <a:ext cx="393296" cy="166276"/>
              </a:xfrm>
              <a:custGeom>
                <a:avLst/>
                <a:gdLst>
                  <a:gd name="connsiteX0" fmla="*/ 1 w 393296"/>
                  <a:gd name="connsiteY0" fmla="*/ 0 h 166276"/>
                  <a:gd name="connsiteX1" fmla="*/ 174626 w 393296"/>
                  <a:gd name="connsiteY1" fmla="*/ 57150 h 166276"/>
                  <a:gd name="connsiteX2" fmla="*/ 390526 w 393296"/>
                  <a:gd name="connsiteY2" fmla="*/ 165100 h 166276"/>
                  <a:gd name="connsiteX3" fmla="*/ 288926 w 393296"/>
                  <a:gd name="connsiteY3" fmla="*/ 111125 h 166276"/>
                  <a:gd name="connsiteX4" fmla="*/ 171451 w 393296"/>
                  <a:gd name="connsiteY4" fmla="*/ 57150 h 166276"/>
                  <a:gd name="connsiteX5" fmla="*/ 1 w 393296"/>
                  <a:gd name="connsiteY5" fmla="*/ 0 h 16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3296" h="166276">
                    <a:moveTo>
                      <a:pt x="1" y="0"/>
                    </a:moveTo>
                    <a:cubicBezTo>
                      <a:pt x="530" y="0"/>
                      <a:pt x="109539" y="29633"/>
                      <a:pt x="174626" y="57150"/>
                    </a:cubicBezTo>
                    <a:cubicBezTo>
                      <a:pt x="239713" y="84667"/>
                      <a:pt x="371476" y="156104"/>
                      <a:pt x="390526" y="165100"/>
                    </a:cubicBezTo>
                    <a:cubicBezTo>
                      <a:pt x="409576" y="174096"/>
                      <a:pt x="325438" y="129117"/>
                      <a:pt x="288926" y="111125"/>
                    </a:cubicBezTo>
                    <a:cubicBezTo>
                      <a:pt x="252414" y="93133"/>
                      <a:pt x="213255" y="75671"/>
                      <a:pt x="171451" y="57150"/>
                    </a:cubicBezTo>
                    <a:cubicBezTo>
                      <a:pt x="129647" y="38629"/>
                      <a:pt x="-528" y="0"/>
                      <a:pt x="1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6" name="フリーフォーム 2055">
                <a:extLst>
                  <a:ext uri="{FF2B5EF4-FFF2-40B4-BE49-F238E27FC236}">
                    <a16:creationId xmlns:a16="http://schemas.microsoft.com/office/drawing/2014/main" id="{47EFEEC1-BFF7-5B98-1A8D-EF93F12AC134}"/>
                  </a:ext>
                </a:extLst>
              </p:cNvPr>
              <p:cNvSpPr/>
              <p:nvPr/>
            </p:nvSpPr>
            <p:spPr>
              <a:xfrm>
                <a:off x="9826916" y="7388889"/>
                <a:ext cx="772640" cy="118213"/>
              </a:xfrm>
              <a:custGeom>
                <a:avLst/>
                <a:gdLst>
                  <a:gd name="connsiteX0" fmla="*/ 2884 w 772640"/>
                  <a:gd name="connsiteY0" fmla="*/ 100936 h 118213"/>
                  <a:gd name="connsiteX1" fmla="*/ 269584 w 772640"/>
                  <a:gd name="connsiteY1" fmla="*/ 50136 h 118213"/>
                  <a:gd name="connsiteX2" fmla="*/ 587084 w 772640"/>
                  <a:gd name="connsiteY2" fmla="*/ 27911 h 118213"/>
                  <a:gd name="connsiteX3" fmla="*/ 618834 w 772640"/>
                  <a:gd name="connsiteY3" fmla="*/ 53311 h 118213"/>
                  <a:gd name="connsiteX4" fmla="*/ 602959 w 772640"/>
                  <a:gd name="connsiteY4" fmla="*/ 31086 h 118213"/>
                  <a:gd name="connsiteX5" fmla="*/ 771234 w 772640"/>
                  <a:gd name="connsiteY5" fmla="*/ 116811 h 118213"/>
                  <a:gd name="connsiteX6" fmla="*/ 679159 w 772640"/>
                  <a:gd name="connsiteY6" fmla="*/ 78711 h 118213"/>
                  <a:gd name="connsiteX7" fmla="*/ 602959 w 772640"/>
                  <a:gd name="connsiteY7" fmla="*/ 5686 h 118213"/>
                  <a:gd name="connsiteX8" fmla="*/ 444209 w 772640"/>
                  <a:gd name="connsiteY8" fmla="*/ 15211 h 118213"/>
                  <a:gd name="connsiteX9" fmla="*/ 2884 w 772640"/>
                  <a:gd name="connsiteY9" fmla="*/ 100936 h 118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2640" h="118213">
                    <a:moveTo>
                      <a:pt x="2884" y="100936"/>
                    </a:moveTo>
                    <a:cubicBezTo>
                      <a:pt x="-26220" y="106757"/>
                      <a:pt x="172217" y="62307"/>
                      <a:pt x="269584" y="50136"/>
                    </a:cubicBezTo>
                    <a:cubicBezTo>
                      <a:pt x="366951" y="37965"/>
                      <a:pt x="528876" y="27382"/>
                      <a:pt x="587084" y="27911"/>
                    </a:cubicBezTo>
                    <a:cubicBezTo>
                      <a:pt x="645292" y="28440"/>
                      <a:pt x="616188" y="52782"/>
                      <a:pt x="618834" y="53311"/>
                    </a:cubicBezTo>
                    <a:cubicBezTo>
                      <a:pt x="621480" y="53840"/>
                      <a:pt x="577559" y="20503"/>
                      <a:pt x="602959" y="31086"/>
                    </a:cubicBezTo>
                    <a:cubicBezTo>
                      <a:pt x="628359" y="41669"/>
                      <a:pt x="758534" y="108874"/>
                      <a:pt x="771234" y="116811"/>
                    </a:cubicBezTo>
                    <a:cubicBezTo>
                      <a:pt x="783934" y="124748"/>
                      <a:pt x="707205" y="97232"/>
                      <a:pt x="679159" y="78711"/>
                    </a:cubicBezTo>
                    <a:cubicBezTo>
                      <a:pt x="651113" y="60190"/>
                      <a:pt x="642117" y="16269"/>
                      <a:pt x="602959" y="5686"/>
                    </a:cubicBezTo>
                    <a:cubicBezTo>
                      <a:pt x="563801" y="-4897"/>
                      <a:pt x="541046" y="-135"/>
                      <a:pt x="444209" y="15211"/>
                    </a:cubicBezTo>
                    <a:cubicBezTo>
                      <a:pt x="347372" y="30557"/>
                      <a:pt x="31988" y="95115"/>
                      <a:pt x="2884" y="10093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7" name="フリーフォーム 2056">
                <a:extLst>
                  <a:ext uri="{FF2B5EF4-FFF2-40B4-BE49-F238E27FC236}">
                    <a16:creationId xmlns:a16="http://schemas.microsoft.com/office/drawing/2014/main" id="{0FA5A4CC-64B7-2E73-C52C-6DFFF4DC1EEF}"/>
                  </a:ext>
                </a:extLst>
              </p:cNvPr>
              <p:cNvSpPr/>
              <p:nvPr/>
            </p:nvSpPr>
            <p:spPr>
              <a:xfrm>
                <a:off x="10324878" y="7291291"/>
                <a:ext cx="1067431" cy="60026"/>
              </a:xfrm>
              <a:custGeom>
                <a:avLst/>
                <a:gdLst>
                  <a:gd name="connsiteX0" fmla="*/ 38322 w 1067431"/>
                  <a:gd name="connsiteY0" fmla="*/ 4859 h 60026"/>
                  <a:gd name="connsiteX1" fmla="*/ 860647 w 1067431"/>
                  <a:gd name="connsiteY1" fmla="*/ 17559 h 60026"/>
                  <a:gd name="connsiteX2" fmla="*/ 539972 w 1067431"/>
                  <a:gd name="connsiteY2" fmla="*/ 46134 h 60026"/>
                  <a:gd name="connsiteX3" fmla="*/ 863822 w 1067431"/>
                  <a:gd name="connsiteY3" fmla="*/ 58834 h 60026"/>
                  <a:gd name="connsiteX4" fmla="*/ 686022 w 1067431"/>
                  <a:gd name="connsiteY4" fmla="*/ 17559 h 60026"/>
                  <a:gd name="connsiteX5" fmla="*/ 1067022 w 1067431"/>
                  <a:gd name="connsiteY5" fmla="*/ 17559 h 60026"/>
                  <a:gd name="connsiteX6" fmla="*/ 752697 w 1067431"/>
                  <a:gd name="connsiteY6" fmla="*/ 4859 h 60026"/>
                  <a:gd name="connsiteX7" fmla="*/ 422497 w 1067431"/>
                  <a:gd name="connsiteY7" fmla="*/ 1684 h 60026"/>
                  <a:gd name="connsiteX8" fmla="*/ 609822 w 1067431"/>
                  <a:gd name="connsiteY8" fmla="*/ 30259 h 60026"/>
                  <a:gd name="connsiteX9" fmla="*/ 184372 w 1067431"/>
                  <a:gd name="connsiteY9" fmla="*/ 11209 h 60026"/>
                  <a:gd name="connsiteX10" fmla="*/ 38322 w 1067431"/>
                  <a:gd name="connsiteY10" fmla="*/ 4859 h 6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67431" h="60026">
                    <a:moveTo>
                      <a:pt x="38322" y="4859"/>
                    </a:moveTo>
                    <a:lnTo>
                      <a:pt x="860647" y="17559"/>
                    </a:lnTo>
                    <a:cubicBezTo>
                      <a:pt x="944255" y="24438"/>
                      <a:pt x="539443" y="39255"/>
                      <a:pt x="539972" y="46134"/>
                    </a:cubicBezTo>
                    <a:cubicBezTo>
                      <a:pt x="540501" y="53013"/>
                      <a:pt x="839480" y="63596"/>
                      <a:pt x="863822" y="58834"/>
                    </a:cubicBezTo>
                    <a:cubicBezTo>
                      <a:pt x="888164" y="54072"/>
                      <a:pt x="652155" y="24438"/>
                      <a:pt x="686022" y="17559"/>
                    </a:cubicBezTo>
                    <a:cubicBezTo>
                      <a:pt x="719889" y="10680"/>
                      <a:pt x="1055910" y="19676"/>
                      <a:pt x="1067022" y="17559"/>
                    </a:cubicBezTo>
                    <a:cubicBezTo>
                      <a:pt x="1078134" y="15442"/>
                      <a:pt x="860118" y="7505"/>
                      <a:pt x="752697" y="4859"/>
                    </a:cubicBezTo>
                    <a:cubicBezTo>
                      <a:pt x="645276" y="2213"/>
                      <a:pt x="446309" y="-2549"/>
                      <a:pt x="422497" y="1684"/>
                    </a:cubicBezTo>
                    <a:cubicBezTo>
                      <a:pt x="398685" y="5917"/>
                      <a:pt x="609822" y="30259"/>
                      <a:pt x="609822" y="30259"/>
                    </a:cubicBezTo>
                    <a:lnTo>
                      <a:pt x="184372" y="11209"/>
                    </a:lnTo>
                    <a:cubicBezTo>
                      <a:pt x="88064" y="8034"/>
                      <a:pt x="-74391" y="3801"/>
                      <a:pt x="38322" y="485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8" name="フリーフォーム 2057">
                <a:extLst>
                  <a:ext uri="{FF2B5EF4-FFF2-40B4-BE49-F238E27FC236}">
                    <a16:creationId xmlns:a16="http://schemas.microsoft.com/office/drawing/2014/main" id="{D7D8A8F8-C4EC-7AF3-7133-1A767E5C5426}"/>
                  </a:ext>
                </a:extLst>
              </p:cNvPr>
              <p:cNvSpPr/>
              <p:nvPr/>
            </p:nvSpPr>
            <p:spPr>
              <a:xfrm>
                <a:off x="10420350" y="7228406"/>
                <a:ext cx="969829" cy="80444"/>
              </a:xfrm>
              <a:custGeom>
                <a:avLst/>
                <a:gdLst>
                  <a:gd name="connsiteX0" fmla="*/ 0 w 969829"/>
                  <a:gd name="connsiteY0" fmla="*/ 80444 h 80444"/>
                  <a:gd name="connsiteX1" fmla="*/ 339725 w 969829"/>
                  <a:gd name="connsiteY1" fmla="*/ 51869 h 80444"/>
                  <a:gd name="connsiteX2" fmla="*/ 574675 w 969829"/>
                  <a:gd name="connsiteY2" fmla="*/ 42344 h 80444"/>
                  <a:gd name="connsiteX3" fmla="*/ 527050 w 969829"/>
                  <a:gd name="connsiteY3" fmla="*/ 29644 h 80444"/>
                  <a:gd name="connsiteX4" fmla="*/ 787400 w 969829"/>
                  <a:gd name="connsiteY4" fmla="*/ 23294 h 80444"/>
                  <a:gd name="connsiteX5" fmla="*/ 695325 w 969829"/>
                  <a:gd name="connsiteY5" fmla="*/ 4244 h 80444"/>
                  <a:gd name="connsiteX6" fmla="*/ 965200 w 969829"/>
                  <a:gd name="connsiteY6" fmla="*/ 1069 h 80444"/>
                  <a:gd name="connsiteX7" fmla="*/ 854075 w 969829"/>
                  <a:gd name="connsiteY7" fmla="*/ 1069 h 80444"/>
                  <a:gd name="connsiteX8" fmla="*/ 701675 w 969829"/>
                  <a:gd name="connsiteY8" fmla="*/ 13769 h 80444"/>
                  <a:gd name="connsiteX9" fmla="*/ 371475 w 969829"/>
                  <a:gd name="connsiteY9" fmla="*/ 23294 h 80444"/>
                  <a:gd name="connsiteX10" fmla="*/ 457200 w 969829"/>
                  <a:gd name="connsiteY10" fmla="*/ 23294 h 80444"/>
                  <a:gd name="connsiteX11" fmla="*/ 368300 w 969829"/>
                  <a:gd name="connsiteY11" fmla="*/ 35994 h 80444"/>
                  <a:gd name="connsiteX12" fmla="*/ 0 w 969829"/>
                  <a:gd name="connsiteY12" fmla="*/ 80444 h 80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69829" h="80444">
                    <a:moveTo>
                      <a:pt x="0" y="80444"/>
                    </a:moveTo>
                    <a:lnTo>
                      <a:pt x="339725" y="51869"/>
                    </a:lnTo>
                    <a:cubicBezTo>
                      <a:pt x="435504" y="45519"/>
                      <a:pt x="543454" y="46048"/>
                      <a:pt x="574675" y="42344"/>
                    </a:cubicBezTo>
                    <a:cubicBezTo>
                      <a:pt x="605896" y="38640"/>
                      <a:pt x="491596" y="32819"/>
                      <a:pt x="527050" y="29644"/>
                    </a:cubicBezTo>
                    <a:cubicBezTo>
                      <a:pt x="562504" y="26469"/>
                      <a:pt x="759354" y="27527"/>
                      <a:pt x="787400" y="23294"/>
                    </a:cubicBezTo>
                    <a:cubicBezTo>
                      <a:pt x="815446" y="19061"/>
                      <a:pt x="665692" y="7948"/>
                      <a:pt x="695325" y="4244"/>
                    </a:cubicBezTo>
                    <a:cubicBezTo>
                      <a:pt x="724958" y="540"/>
                      <a:pt x="938742" y="1598"/>
                      <a:pt x="965200" y="1069"/>
                    </a:cubicBezTo>
                    <a:cubicBezTo>
                      <a:pt x="991658" y="540"/>
                      <a:pt x="897996" y="-1048"/>
                      <a:pt x="854075" y="1069"/>
                    </a:cubicBezTo>
                    <a:cubicBezTo>
                      <a:pt x="810154" y="3186"/>
                      <a:pt x="782108" y="10065"/>
                      <a:pt x="701675" y="13769"/>
                    </a:cubicBezTo>
                    <a:cubicBezTo>
                      <a:pt x="621242" y="17473"/>
                      <a:pt x="412221" y="21707"/>
                      <a:pt x="371475" y="23294"/>
                    </a:cubicBezTo>
                    <a:cubicBezTo>
                      <a:pt x="330729" y="24881"/>
                      <a:pt x="457729" y="21177"/>
                      <a:pt x="457200" y="23294"/>
                    </a:cubicBezTo>
                    <a:cubicBezTo>
                      <a:pt x="456671" y="25411"/>
                      <a:pt x="368300" y="35994"/>
                      <a:pt x="368300" y="35994"/>
                    </a:cubicBezTo>
                    <a:lnTo>
                      <a:pt x="0" y="80444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9" name="フリーフォーム 2058">
                <a:extLst>
                  <a:ext uri="{FF2B5EF4-FFF2-40B4-BE49-F238E27FC236}">
                    <a16:creationId xmlns:a16="http://schemas.microsoft.com/office/drawing/2014/main" id="{535027C7-39BD-1672-D80C-F1DB80A16BAA}"/>
                  </a:ext>
                </a:extLst>
              </p:cNvPr>
              <p:cNvSpPr/>
              <p:nvPr/>
            </p:nvSpPr>
            <p:spPr>
              <a:xfrm>
                <a:off x="10726242" y="7212980"/>
                <a:ext cx="660757" cy="67311"/>
              </a:xfrm>
              <a:custGeom>
                <a:avLst/>
                <a:gdLst>
                  <a:gd name="connsiteX0" fmla="*/ 2083 w 660757"/>
                  <a:gd name="connsiteY0" fmla="*/ 67295 h 67311"/>
                  <a:gd name="connsiteX1" fmla="*/ 506908 w 660757"/>
                  <a:gd name="connsiteY1" fmla="*/ 48245 h 67311"/>
                  <a:gd name="connsiteX2" fmla="*/ 567233 w 660757"/>
                  <a:gd name="connsiteY2" fmla="*/ 22845 h 67311"/>
                  <a:gd name="connsiteX3" fmla="*/ 535483 w 660757"/>
                  <a:gd name="connsiteY3" fmla="*/ 620 h 67311"/>
                  <a:gd name="connsiteX4" fmla="*/ 659308 w 660757"/>
                  <a:gd name="connsiteY4" fmla="*/ 48245 h 67311"/>
                  <a:gd name="connsiteX5" fmla="*/ 592633 w 660757"/>
                  <a:gd name="connsiteY5" fmla="*/ 32370 h 67311"/>
                  <a:gd name="connsiteX6" fmla="*/ 437058 w 660757"/>
                  <a:gd name="connsiteY6" fmla="*/ 51420 h 67311"/>
                  <a:gd name="connsiteX7" fmla="*/ 233858 w 660757"/>
                  <a:gd name="connsiteY7" fmla="*/ 29195 h 67311"/>
                  <a:gd name="connsiteX8" fmla="*/ 322758 w 660757"/>
                  <a:gd name="connsiteY8" fmla="*/ 45070 h 67311"/>
                  <a:gd name="connsiteX9" fmla="*/ 2083 w 660757"/>
                  <a:gd name="connsiteY9" fmla="*/ 67295 h 67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0757" h="67311">
                    <a:moveTo>
                      <a:pt x="2083" y="67295"/>
                    </a:moveTo>
                    <a:cubicBezTo>
                      <a:pt x="32775" y="67824"/>
                      <a:pt x="412716" y="55653"/>
                      <a:pt x="506908" y="48245"/>
                    </a:cubicBezTo>
                    <a:cubicBezTo>
                      <a:pt x="601100" y="40837"/>
                      <a:pt x="562471" y="30782"/>
                      <a:pt x="567233" y="22845"/>
                    </a:cubicBezTo>
                    <a:cubicBezTo>
                      <a:pt x="571996" y="14907"/>
                      <a:pt x="520137" y="-3613"/>
                      <a:pt x="535483" y="620"/>
                    </a:cubicBezTo>
                    <a:cubicBezTo>
                      <a:pt x="550829" y="4853"/>
                      <a:pt x="649783" y="42953"/>
                      <a:pt x="659308" y="48245"/>
                    </a:cubicBezTo>
                    <a:cubicBezTo>
                      <a:pt x="668833" y="53537"/>
                      <a:pt x="629675" y="31841"/>
                      <a:pt x="592633" y="32370"/>
                    </a:cubicBezTo>
                    <a:cubicBezTo>
                      <a:pt x="555591" y="32899"/>
                      <a:pt x="496854" y="51949"/>
                      <a:pt x="437058" y="51420"/>
                    </a:cubicBezTo>
                    <a:cubicBezTo>
                      <a:pt x="377262" y="50891"/>
                      <a:pt x="252908" y="30253"/>
                      <a:pt x="233858" y="29195"/>
                    </a:cubicBezTo>
                    <a:cubicBezTo>
                      <a:pt x="214808" y="28137"/>
                      <a:pt x="356095" y="39778"/>
                      <a:pt x="322758" y="45070"/>
                    </a:cubicBezTo>
                    <a:cubicBezTo>
                      <a:pt x="289421" y="50362"/>
                      <a:pt x="-28609" y="66766"/>
                      <a:pt x="2083" y="6729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0" name="フリーフォーム 2059">
                <a:extLst>
                  <a:ext uri="{FF2B5EF4-FFF2-40B4-BE49-F238E27FC236}">
                    <a16:creationId xmlns:a16="http://schemas.microsoft.com/office/drawing/2014/main" id="{9A05BD9F-931B-9095-802C-EFA6DBBCBBBE}"/>
                  </a:ext>
                </a:extLst>
              </p:cNvPr>
              <p:cNvSpPr/>
              <p:nvPr/>
            </p:nvSpPr>
            <p:spPr>
              <a:xfrm>
                <a:off x="11361465" y="7169091"/>
                <a:ext cx="49899" cy="208127"/>
              </a:xfrm>
              <a:custGeom>
                <a:avLst/>
                <a:gdLst>
                  <a:gd name="connsiteX0" fmla="*/ 49485 w 49899"/>
                  <a:gd name="connsiteY0" fmla="*/ 59 h 208127"/>
                  <a:gd name="connsiteX1" fmla="*/ 27260 w 49899"/>
                  <a:gd name="connsiteY1" fmla="*/ 79434 h 208127"/>
                  <a:gd name="connsiteX2" fmla="*/ 27260 w 49899"/>
                  <a:gd name="connsiteY2" fmla="*/ 161984 h 208127"/>
                  <a:gd name="connsiteX3" fmla="*/ 33610 w 49899"/>
                  <a:gd name="connsiteY3" fmla="*/ 206434 h 208127"/>
                  <a:gd name="connsiteX4" fmla="*/ 20910 w 49899"/>
                  <a:gd name="connsiteY4" fmla="*/ 104834 h 208127"/>
                  <a:gd name="connsiteX5" fmla="*/ 1860 w 49899"/>
                  <a:gd name="connsiteY5" fmla="*/ 171509 h 208127"/>
                  <a:gd name="connsiteX6" fmla="*/ 5035 w 49899"/>
                  <a:gd name="connsiteY6" fmla="*/ 92134 h 208127"/>
                  <a:gd name="connsiteX7" fmla="*/ 49485 w 49899"/>
                  <a:gd name="connsiteY7" fmla="*/ 59 h 20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899" h="208127">
                    <a:moveTo>
                      <a:pt x="49485" y="59"/>
                    </a:moveTo>
                    <a:cubicBezTo>
                      <a:pt x="53189" y="-2058"/>
                      <a:pt x="30964" y="52447"/>
                      <a:pt x="27260" y="79434"/>
                    </a:cubicBezTo>
                    <a:cubicBezTo>
                      <a:pt x="23556" y="106421"/>
                      <a:pt x="26202" y="140817"/>
                      <a:pt x="27260" y="161984"/>
                    </a:cubicBezTo>
                    <a:cubicBezTo>
                      <a:pt x="28318" y="183151"/>
                      <a:pt x="34668" y="215959"/>
                      <a:pt x="33610" y="206434"/>
                    </a:cubicBezTo>
                    <a:cubicBezTo>
                      <a:pt x="32552" y="196909"/>
                      <a:pt x="26202" y="110655"/>
                      <a:pt x="20910" y="104834"/>
                    </a:cubicBezTo>
                    <a:cubicBezTo>
                      <a:pt x="15618" y="99013"/>
                      <a:pt x="4506" y="173626"/>
                      <a:pt x="1860" y="171509"/>
                    </a:cubicBezTo>
                    <a:cubicBezTo>
                      <a:pt x="-786" y="169392"/>
                      <a:pt x="-1315" y="118063"/>
                      <a:pt x="5035" y="92134"/>
                    </a:cubicBezTo>
                    <a:cubicBezTo>
                      <a:pt x="11385" y="66205"/>
                      <a:pt x="45781" y="2176"/>
                      <a:pt x="49485" y="5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1" name="フリーフォーム 2060">
                <a:extLst>
                  <a:ext uri="{FF2B5EF4-FFF2-40B4-BE49-F238E27FC236}">
                    <a16:creationId xmlns:a16="http://schemas.microsoft.com/office/drawing/2014/main" id="{6BF755CA-540E-603D-246A-6A8383873784}"/>
                  </a:ext>
                </a:extLst>
              </p:cNvPr>
              <p:cNvSpPr/>
              <p:nvPr/>
            </p:nvSpPr>
            <p:spPr>
              <a:xfrm>
                <a:off x="11185525" y="7207250"/>
                <a:ext cx="362432" cy="16580"/>
              </a:xfrm>
              <a:custGeom>
                <a:avLst/>
                <a:gdLst>
                  <a:gd name="connsiteX0" fmla="*/ 0 w 362432"/>
                  <a:gd name="connsiteY0" fmla="*/ 0 h 16580"/>
                  <a:gd name="connsiteX1" fmla="*/ 352425 w 362432"/>
                  <a:gd name="connsiteY1" fmla="*/ 0 h 16580"/>
                  <a:gd name="connsiteX2" fmla="*/ 244475 w 362432"/>
                  <a:gd name="connsiteY2" fmla="*/ 6350 h 16580"/>
                  <a:gd name="connsiteX3" fmla="*/ 361950 w 362432"/>
                  <a:gd name="connsiteY3" fmla="*/ 15875 h 16580"/>
                  <a:gd name="connsiteX4" fmla="*/ 288925 w 362432"/>
                  <a:gd name="connsiteY4" fmla="*/ 15875 h 16580"/>
                  <a:gd name="connsiteX5" fmla="*/ 0 w 362432"/>
                  <a:gd name="connsiteY5" fmla="*/ 0 h 1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2432" h="16580">
                    <a:moveTo>
                      <a:pt x="0" y="0"/>
                    </a:moveTo>
                    <a:lnTo>
                      <a:pt x="352425" y="0"/>
                    </a:lnTo>
                    <a:cubicBezTo>
                      <a:pt x="393171" y="1058"/>
                      <a:pt x="242888" y="3704"/>
                      <a:pt x="244475" y="6350"/>
                    </a:cubicBezTo>
                    <a:cubicBezTo>
                      <a:pt x="246063" y="8996"/>
                      <a:pt x="354542" y="14288"/>
                      <a:pt x="361950" y="15875"/>
                    </a:cubicBezTo>
                    <a:cubicBezTo>
                      <a:pt x="369358" y="17462"/>
                      <a:pt x="288925" y="15875"/>
                      <a:pt x="288925" y="1587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2" name="フリーフォーム 2061">
                <a:extLst>
                  <a:ext uri="{FF2B5EF4-FFF2-40B4-BE49-F238E27FC236}">
                    <a16:creationId xmlns:a16="http://schemas.microsoft.com/office/drawing/2014/main" id="{787A5D6C-5DC3-9E54-0F16-2F505871DE12}"/>
                  </a:ext>
                </a:extLst>
              </p:cNvPr>
              <p:cNvSpPr/>
              <p:nvPr/>
            </p:nvSpPr>
            <p:spPr>
              <a:xfrm>
                <a:off x="11439431" y="7200827"/>
                <a:ext cx="323649" cy="223037"/>
              </a:xfrm>
              <a:custGeom>
                <a:avLst/>
                <a:gdLst>
                  <a:gd name="connsiteX0" fmla="*/ 289019 w 323649"/>
                  <a:gd name="connsiteY0" fmla="*/ 73 h 223037"/>
                  <a:gd name="connsiteX1" fmla="*/ 285844 w 323649"/>
                  <a:gd name="connsiteY1" fmla="*/ 101673 h 223037"/>
                  <a:gd name="connsiteX2" fmla="*/ 308069 w 323649"/>
                  <a:gd name="connsiteY2" fmla="*/ 209623 h 223037"/>
                  <a:gd name="connsiteX3" fmla="*/ 295369 w 323649"/>
                  <a:gd name="connsiteY3" fmla="*/ 136598 h 223037"/>
                  <a:gd name="connsiteX4" fmla="*/ 320769 w 323649"/>
                  <a:gd name="connsiteY4" fmla="*/ 196923 h 223037"/>
                  <a:gd name="connsiteX5" fmla="*/ 215994 w 323649"/>
                  <a:gd name="connsiteY5" fmla="*/ 200098 h 223037"/>
                  <a:gd name="connsiteX6" fmla="*/ 289019 w 323649"/>
                  <a:gd name="connsiteY6" fmla="*/ 219148 h 223037"/>
                  <a:gd name="connsiteX7" fmla="*/ 94 w 323649"/>
                  <a:gd name="connsiteY7" fmla="*/ 222323 h 223037"/>
                  <a:gd name="connsiteX8" fmla="*/ 257269 w 323649"/>
                  <a:gd name="connsiteY8" fmla="*/ 209623 h 223037"/>
                  <a:gd name="connsiteX9" fmla="*/ 266794 w 323649"/>
                  <a:gd name="connsiteY9" fmla="*/ 190573 h 223037"/>
                  <a:gd name="connsiteX10" fmla="*/ 250919 w 323649"/>
                  <a:gd name="connsiteY10" fmla="*/ 82623 h 223037"/>
                  <a:gd name="connsiteX11" fmla="*/ 247744 w 323649"/>
                  <a:gd name="connsiteY11" fmla="*/ 117548 h 223037"/>
                  <a:gd name="connsiteX12" fmla="*/ 289019 w 323649"/>
                  <a:gd name="connsiteY12" fmla="*/ 73 h 223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3649" h="223037">
                    <a:moveTo>
                      <a:pt x="289019" y="73"/>
                    </a:moveTo>
                    <a:cubicBezTo>
                      <a:pt x="295369" y="-2573"/>
                      <a:pt x="282669" y="66748"/>
                      <a:pt x="285844" y="101673"/>
                    </a:cubicBezTo>
                    <a:cubicBezTo>
                      <a:pt x="289019" y="136598"/>
                      <a:pt x="306482" y="203802"/>
                      <a:pt x="308069" y="209623"/>
                    </a:cubicBezTo>
                    <a:cubicBezTo>
                      <a:pt x="309657" y="215444"/>
                      <a:pt x="293252" y="138715"/>
                      <a:pt x="295369" y="136598"/>
                    </a:cubicBezTo>
                    <a:cubicBezTo>
                      <a:pt x="297486" y="134481"/>
                      <a:pt x="333998" y="186340"/>
                      <a:pt x="320769" y="196923"/>
                    </a:cubicBezTo>
                    <a:cubicBezTo>
                      <a:pt x="307540" y="207506"/>
                      <a:pt x="221286" y="196394"/>
                      <a:pt x="215994" y="200098"/>
                    </a:cubicBezTo>
                    <a:cubicBezTo>
                      <a:pt x="210702" y="203802"/>
                      <a:pt x="325002" y="215444"/>
                      <a:pt x="289019" y="219148"/>
                    </a:cubicBezTo>
                    <a:cubicBezTo>
                      <a:pt x="253036" y="222852"/>
                      <a:pt x="5386" y="223910"/>
                      <a:pt x="94" y="222323"/>
                    </a:cubicBezTo>
                    <a:cubicBezTo>
                      <a:pt x="-5198" y="220736"/>
                      <a:pt x="212819" y="214915"/>
                      <a:pt x="257269" y="209623"/>
                    </a:cubicBezTo>
                    <a:cubicBezTo>
                      <a:pt x="301719" y="204331"/>
                      <a:pt x="267852" y="211740"/>
                      <a:pt x="266794" y="190573"/>
                    </a:cubicBezTo>
                    <a:cubicBezTo>
                      <a:pt x="265736" y="169406"/>
                      <a:pt x="254094" y="94794"/>
                      <a:pt x="250919" y="82623"/>
                    </a:cubicBezTo>
                    <a:cubicBezTo>
                      <a:pt x="247744" y="70452"/>
                      <a:pt x="239806" y="128661"/>
                      <a:pt x="247744" y="117548"/>
                    </a:cubicBezTo>
                    <a:cubicBezTo>
                      <a:pt x="255681" y="106436"/>
                      <a:pt x="282669" y="2719"/>
                      <a:pt x="289019" y="7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3" name="フリーフォーム 2062">
                <a:extLst>
                  <a:ext uri="{FF2B5EF4-FFF2-40B4-BE49-F238E27FC236}">
                    <a16:creationId xmlns:a16="http://schemas.microsoft.com/office/drawing/2014/main" id="{567DBFB1-4CDD-A384-7019-5EB2482ADDAF}"/>
                  </a:ext>
                </a:extLst>
              </p:cNvPr>
              <p:cNvSpPr/>
              <p:nvPr/>
            </p:nvSpPr>
            <p:spPr>
              <a:xfrm>
                <a:off x="11623675" y="7279940"/>
                <a:ext cx="820078" cy="79858"/>
              </a:xfrm>
              <a:custGeom>
                <a:avLst/>
                <a:gdLst>
                  <a:gd name="connsiteX0" fmla="*/ 0 w 820078"/>
                  <a:gd name="connsiteY0" fmla="*/ 79710 h 79858"/>
                  <a:gd name="connsiteX1" fmla="*/ 425450 w 820078"/>
                  <a:gd name="connsiteY1" fmla="*/ 70185 h 79858"/>
                  <a:gd name="connsiteX2" fmla="*/ 358775 w 820078"/>
                  <a:gd name="connsiteY2" fmla="*/ 44785 h 79858"/>
                  <a:gd name="connsiteX3" fmla="*/ 504825 w 820078"/>
                  <a:gd name="connsiteY3" fmla="*/ 67010 h 79858"/>
                  <a:gd name="connsiteX4" fmla="*/ 815975 w 820078"/>
                  <a:gd name="connsiteY4" fmla="*/ 54310 h 79858"/>
                  <a:gd name="connsiteX5" fmla="*/ 663575 w 820078"/>
                  <a:gd name="connsiteY5" fmla="*/ 44785 h 79858"/>
                  <a:gd name="connsiteX6" fmla="*/ 387350 w 820078"/>
                  <a:gd name="connsiteY6" fmla="*/ 57485 h 79858"/>
                  <a:gd name="connsiteX7" fmla="*/ 415925 w 820078"/>
                  <a:gd name="connsiteY7" fmla="*/ 54310 h 79858"/>
                  <a:gd name="connsiteX8" fmla="*/ 488950 w 820078"/>
                  <a:gd name="connsiteY8" fmla="*/ 22560 h 79858"/>
                  <a:gd name="connsiteX9" fmla="*/ 587375 w 820078"/>
                  <a:gd name="connsiteY9" fmla="*/ 335 h 79858"/>
                  <a:gd name="connsiteX10" fmla="*/ 438150 w 820078"/>
                  <a:gd name="connsiteY10" fmla="*/ 9860 h 79858"/>
                  <a:gd name="connsiteX11" fmla="*/ 415925 w 820078"/>
                  <a:gd name="connsiteY11" fmla="*/ 19385 h 79858"/>
                  <a:gd name="connsiteX12" fmla="*/ 733425 w 820078"/>
                  <a:gd name="connsiteY12" fmla="*/ 9860 h 79858"/>
                  <a:gd name="connsiteX13" fmla="*/ 311150 w 820078"/>
                  <a:gd name="connsiteY13" fmla="*/ 28910 h 79858"/>
                  <a:gd name="connsiteX14" fmla="*/ 447675 w 820078"/>
                  <a:gd name="connsiteY14" fmla="*/ 47960 h 79858"/>
                  <a:gd name="connsiteX15" fmla="*/ 368300 w 820078"/>
                  <a:gd name="connsiteY15" fmla="*/ 63835 h 79858"/>
                  <a:gd name="connsiteX16" fmla="*/ 0 w 820078"/>
                  <a:gd name="connsiteY16" fmla="*/ 79710 h 79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20078" h="79858">
                    <a:moveTo>
                      <a:pt x="0" y="79710"/>
                    </a:moveTo>
                    <a:cubicBezTo>
                      <a:pt x="9525" y="80768"/>
                      <a:pt x="365654" y="76006"/>
                      <a:pt x="425450" y="70185"/>
                    </a:cubicBezTo>
                    <a:cubicBezTo>
                      <a:pt x="485246" y="64364"/>
                      <a:pt x="345546" y="45314"/>
                      <a:pt x="358775" y="44785"/>
                    </a:cubicBezTo>
                    <a:cubicBezTo>
                      <a:pt x="372004" y="44256"/>
                      <a:pt x="428625" y="65423"/>
                      <a:pt x="504825" y="67010"/>
                    </a:cubicBezTo>
                    <a:cubicBezTo>
                      <a:pt x="581025" y="68597"/>
                      <a:pt x="789517" y="58014"/>
                      <a:pt x="815975" y="54310"/>
                    </a:cubicBezTo>
                    <a:cubicBezTo>
                      <a:pt x="842433" y="50606"/>
                      <a:pt x="735013" y="44256"/>
                      <a:pt x="663575" y="44785"/>
                    </a:cubicBezTo>
                    <a:cubicBezTo>
                      <a:pt x="592138" y="45314"/>
                      <a:pt x="428625" y="55898"/>
                      <a:pt x="387350" y="57485"/>
                    </a:cubicBezTo>
                    <a:cubicBezTo>
                      <a:pt x="346075" y="59072"/>
                      <a:pt x="398992" y="60131"/>
                      <a:pt x="415925" y="54310"/>
                    </a:cubicBezTo>
                    <a:cubicBezTo>
                      <a:pt x="432858" y="48489"/>
                      <a:pt x="460375" y="31556"/>
                      <a:pt x="488950" y="22560"/>
                    </a:cubicBezTo>
                    <a:cubicBezTo>
                      <a:pt x="517525" y="13564"/>
                      <a:pt x="595842" y="2452"/>
                      <a:pt x="587375" y="335"/>
                    </a:cubicBezTo>
                    <a:cubicBezTo>
                      <a:pt x="578908" y="-1782"/>
                      <a:pt x="466725" y="6685"/>
                      <a:pt x="438150" y="9860"/>
                    </a:cubicBezTo>
                    <a:cubicBezTo>
                      <a:pt x="409575" y="13035"/>
                      <a:pt x="366713" y="19385"/>
                      <a:pt x="415925" y="19385"/>
                    </a:cubicBezTo>
                    <a:cubicBezTo>
                      <a:pt x="465137" y="19385"/>
                      <a:pt x="750887" y="8273"/>
                      <a:pt x="733425" y="9860"/>
                    </a:cubicBezTo>
                    <a:cubicBezTo>
                      <a:pt x="715963" y="11447"/>
                      <a:pt x="358775" y="22560"/>
                      <a:pt x="311150" y="28910"/>
                    </a:cubicBezTo>
                    <a:cubicBezTo>
                      <a:pt x="263525" y="35260"/>
                      <a:pt x="438150" y="42139"/>
                      <a:pt x="447675" y="47960"/>
                    </a:cubicBezTo>
                    <a:cubicBezTo>
                      <a:pt x="457200" y="53781"/>
                      <a:pt x="436562" y="60660"/>
                      <a:pt x="368300" y="63835"/>
                    </a:cubicBezTo>
                    <a:lnTo>
                      <a:pt x="0" y="7971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4" name="フリーフォーム 2063">
                <a:extLst>
                  <a:ext uri="{FF2B5EF4-FFF2-40B4-BE49-F238E27FC236}">
                    <a16:creationId xmlns:a16="http://schemas.microsoft.com/office/drawing/2014/main" id="{0543C229-79C7-DB04-1160-F3B5DFE961A4}"/>
                  </a:ext>
                </a:extLst>
              </p:cNvPr>
              <p:cNvSpPr/>
              <p:nvPr/>
            </p:nvSpPr>
            <p:spPr>
              <a:xfrm>
                <a:off x="12031693" y="7277100"/>
                <a:ext cx="674669" cy="168672"/>
              </a:xfrm>
              <a:custGeom>
                <a:avLst/>
                <a:gdLst>
                  <a:gd name="connsiteX0" fmla="*/ 674657 w 674669"/>
                  <a:gd name="connsiteY0" fmla="*/ 15875 h 168672"/>
                  <a:gd name="connsiteX1" fmla="*/ 7907 w 674669"/>
                  <a:gd name="connsiteY1" fmla="*/ 28575 h 168672"/>
                  <a:gd name="connsiteX2" fmla="*/ 461932 w 674669"/>
                  <a:gd name="connsiteY2" fmla="*/ 28575 h 168672"/>
                  <a:gd name="connsiteX3" fmla="*/ 157132 w 674669"/>
                  <a:gd name="connsiteY3" fmla="*/ 25400 h 168672"/>
                  <a:gd name="connsiteX4" fmla="*/ 560357 w 674669"/>
                  <a:gd name="connsiteY4" fmla="*/ 38100 h 168672"/>
                  <a:gd name="connsiteX5" fmla="*/ 430182 w 674669"/>
                  <a:gd name="connsiteY5" fmla="*/ 57150 h 168672"/>
                  <a:gd name="connsiteX6" fmla="*/ 557182 w 674669"/>
                  <a:gd name="connsiteY6" fmla="*/ 73025 h 168672"/>
                  <a:gd name="connsiteX7" fmla="*/ 385732 w 674669"/>
                  <a:gd name="connsiteY7" fmla="*/ 158750 h 168672"/>
                  <a:gd name="connsiteX8" fmla="*/ 674657 w 674669"/>
                  <a:gd name="connsiteY8" fmla="*/ 165100 h 168672"/>
                  <a:gd name="connsiteX9" fmla="*/ 373032 w 674669"/>
                  <a:gd name="connsiteY9" fmla="*/ 142875 h 168672"/>
                  <a:gd name="connsiteX10" fmla="*/ 573057 w 674669"/>
                  <a:gd name="connsiteY10" fmla="*/ 60325 h 168672"/>
                  <a:gd name="connsiteX11" fmla="*/ 198407 w 674669"/>
                  <a:gd name="connsiteY11" fmla="*/ 34925 h 168672"/>
                  <a:gd name="connsiteX12" fmla="*/ 309532 w 674669"/>
                  <a:gd name="connsiteY12" fmla="*/ 12700 h 168672"/>
                  <a:gd name="connsiteX13" fmla="*/ 7907 w 674669"/>
                  <a:gd name="connsiteY13" fmla="*/ 0 h 168672"/>
                  <a:gd name="connsiteX14" fmla="*/ 674657 w 674669"/>
                  <a:gd name="connsiteY14" fmla="*/ 15875 h 168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74669" h="168672">
                    <a:moveTo>
                      <a:pt x="674657" y="15875"/>
                    </a:moveTo>
                    <a:cubicBezTo>
                      <a:pt x="674657" y="20637"/>
                      <a:pt x="43361" y="26458"/>
                      <a:pt x="7907" y="28575"/>
                    </a:cubicBezTo>
                    <a:cubicBezTo>
                      <a:pt x="-27547" y="30692"/>
                      <a:pt x="437061" y="29104"/>
                      <a:pt x="461932" y="28575"/>
                    </a:cubicBezTo>
                    <a:cubicBezTo>
                      <a:pt x="486803" y="28046"/>
                      <a:pt x="140728" y="23813"/>
                      <a:pt x="157132" y="25400"/>
                    </a:cubicBezTo>
                    <a:cubicBezTo>
                      <a:pt x="173536" y="26987"/>
                      <a:pt x="514849" y="32808"/>
                      <a:pt x="560357" y="38100"/>
                    </a:cubicBezTo>
                    <a:cubicBezTo>
                      <a:pt x="605865" y="43392"/>
                      <a:pt x="430711" y="51329"/>
                      <a:pt x="430182" y="57150"/>
                    </a:cubicBezTo>
                    <a:cubicBezTo>
                      <a:pt x="429653" y="62971"/>
                      <a:pt x="564590" y="56092"/>
                      <a:pt x="557182" y="73025"/>
                    </a:cubicBezTo>
                    <a:cubicBezTo>
                      <a:pt x="549774" y="89958"/>
                      <a:pt x="366153" y="143404"/>
                      <a:pt x="385732" y="158750"/>
                    </a:cubicBezTo>
                    <a:cubicBezTo>
                      <a:pt x="405311" y="174096"/>
                      <a:pt x="676774" y="167746"/>
                      <a:pt x="674657" y="165100"/>
                    </a:cubicBezTo>
                    <a:cubicBezTo>
                      <a:pt x="672540" y="162454"/>
                      <a:pt x="389965" y="160337"/>
                      <a:pt x="373032" y="142875"/>
                    </a:cubicBezTo>
                    <a:cubicBezTo>
                      <a:pt x="356099" y="125413"/>
                      <a:pt x="602161" y="78317"/>
                      <a:pt x="573057" y="60325"/>
                    </a:cubicBezTo>
                    <a:cubicBezTo>
                      <a:pt x="543953" y="42333"/>
                      <a:pt x="242328" y="42863"/>
                      <a:pt x="198407" y="34925"/>
                    </a:cubicBezTo>
                    <a:cubicBezTo>
                      <a:pt x="154486" y="26988"/>
                      <a:pt x="341282" y="18521"/>
                      <a:pt x="309532" y="12700"/>
                    </a:cubicBezTo>
                    <a:cubicBezTo>
                      <a:pt x="277782" y="6879"/>
                      <a:pt x="-55064" y="1587"/>
                      <a:pt x="7907" y="0"/>
                    </a:cubicBezTo>
                    <a:lnTo>
                      <a:pt x="674657" y="1587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5" name="フリーフォーム 2064">
                <a:extLst>
                  <a:ext uri="{FF2B5EF4-FFF2-40B4-BE49-F238E27FC236}">
                    <a16:creationId xmlns:a16="http://schemas.microsoft.com/office/drawing/2014/main" id="{5F05FD3F-3B41-EFC5-821E-9368CEEAD759}"/>
                  </a:ext>
                </a:extLst>
              </p:cNvPr>
              <p:cNvSpPr/>
              <p:nvPr/>
            </p:nvSpPr>
            <p:spPr>
              <a:xfrm>
                <a:off x="10978885" y="7075965"/>
                <a:ext cx="1147834" cy="179290"/>
              </a:xfrm>
              <a:custGeom>
                <a:avLst/>
                <a:gdLst>
                  <a:gd name="connsiteX0" fmla="*/ 265 w 1147834"/>
                  <a:gd name="connsiteY0" fmla="*/ 178910 h 179290"/>
                  <a:gd name="connsiteX1" fmla="*/ 143140 w 1147834"/>
                  <a:gd name="connsiteY1" fmla="*/ 29685 h 179290"/>
                  <a:gd name="connsiteX2" fmla="*/ 232040 w 1147834"/>
                  <a:gd name="connsiteY2" fmla="*/ 32860 h 179290"/>
                  <a:gd name="connsiteX3" fmla="*/ 76465 w 1147834"/>
                  <a:gd name="connsiteY3" fmla="*/ 26510 h 179290"/>
                  <a:gd name="connsiteX4" fmla="*/ 740040 w 1147834"/>
                  <a:gd name="connsiteY4" fmla="*/ 13810 h 179290"/>
                  <a:gd name="connsiteX5" fmla="*/ 540015 w 1147834"/>
                  <a:gd name="connsiteY5" fmla="*/ 32860 h 179290"/>
                  <a:gd name="connsiteX6" fmla="*/ 1146440 w 1147834"/>
                  <a:gd name="connsiteY6" fmla="*/ 16985 h 179290"/>
                  <a:gd name="connsiteX7" fmla="*/ 717815 w 1147834"/>
                  <a:gd name="connsiteY7" fmla="*/ 42385 h 179290"/>
                  <a:gd name="connsiteX8" fmla="*/ 1111515 w 1147834"/>
                  <a:gd name="connsiteY8" fmla="*/ 55085 h 179290"/>
                  <a:gd name="connsiteX9" fmla="*/ 1044840 w 1147834"/>
                  <a:gd name="connsiteY9" fmla="*/ 51910 h 179290"/>
                  <a:gd name="connsiteX10" fmla="*/ 1022615 w 1147834"/>
                  <a:gd name="connsiteY10" fmla="*/ 29685 h 179290"/>
                  <a:gd name="connsiteX11" fmla="*/ 152665 w 1147834"/>
                  <a:gd name="connsiteY11" fmla="*/ 1110 h 179290"/>
                  <a:gd name="connsiteX12" fmla="*/ 108215 w 1147834"/>
                  <a:gd name="connsiteY12" fmla="*/ 70960 h 179290"/>
                  <a:gd name="connsiteX13" fmla="*/ 265 w 1147834"/>
                  <a:gd name="connsiteY13" fmla="*/ 178910 h 179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47834" h="179290">
                    <a:moveTo>
                      <a:pt x="265" y="178910"/>
                    </a:moveTo>
                    <a:cubicBezTo>
                      <a:pt x="6086" y="172031"/>
                      <a:pt x="104511" y="54027"/>
                      <a:pt x="143140" y="29685"/>
                    </a:cubicBezTo>
                    <a:cubicBezTo>
                      <a:pt x="181769" y="5343"/>
                      <a:pt x="232040" y="32860"/>
                      <a:pt x="232040" y="32860"/>
                    </a:cubicBezTo>
                    <a:cubicBezTo>
                      <a:pt x="220928" y="32331"/>
                      <a:pt x="-8202" y="29685"/>
                      <a:pt x="76465" y="26510"/>
                    </a:cubicBezTo>
                    <a:cubicBezTo>
                      <a:pt x="161132" y="23335"/>
                      <a:pt x="662782" y="12752"/>
                      <a:pt x="740040" y="13810"/>
                    </a:cubicBezTo>
                    <a:cubicBezTo>
                      <a:pt x="817298" y="14868"/>
                      <a:pt x="472282" y="32331"/>
                      <a:pt x="540015" y="32860"/>
                    </a:cubicBezTo>
                    <a:cubicBezTo>
                      <a:pt x="607748" y="33389"/>
                      <a:pt x="1146440" y="16985"/>
                      <a:pt x="1146440" y="16985"/>
                    </a:cubicBezTo>
                    <a:cubicBezTo>
                      <a:pt x="1176073" y="18572"/>
                      <a:pt x="723636" y="36035"/>
                      <a:pt x="717815" y="42385"/>
                    </a:cubicBezTo>
                    <a:cubicBezTo>
                      <a:pt x="711994" y="48735"/>
                      <a:pt x="1057011" y="53498"/>
                      <a:pt x="1111515" y="55085"/>
                    </a:cubicBezTo>
                    <a:cubicBezTo>
                      <a:pt x="1166019" y="56672"/>
                      <a:pt x="1059657" y="56143"/>
                      <a:pt x="1044840" y="51910"/>
                    </a:cubicBezTo>
                    <a:cubicBezTo>
                      <a:pt x="1030023" y="47677"/>
                      <a:pt x="1171311" y="38152"/>
                      <a:pt x="1022615" y="29685"/>
                    </a:cubicBezTo>
                    <a:cubicBezTo>
                      <a:pt x="873919" y="21218"/>
                      <a:pt x="305065" y="-5769"/>
                      <a:pt x="152665" y="1110"/>
                    </a:cubicBezTo>
                    <a:cubicBezTo>
                      <a:pt x="265" y="7989"/>
                      <a:pt x="130440" y="44502"/>
                      <a:pt x="108215" y="70960"/>
                    </a:cubicBezTo>
                    <a:cubicBezTo>
                      <a:pt x="85990" y="97418"/>
                      <a:pt x="-5556" y="185789"/>
                      <a:pt x="265" y="17891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6" name="フリーフォーム 2065">
                <a:extLst>
                  <a:ext uri="{FF2B5EF4-FFF2-40B4-BE49-F238E27FC236}">
                    <a16:creationId xmlns:a16="http://schemas.microsoft.com/office/drawing/2014/main" id="{006D2338-3B1A-6A13-D77A-21E375273A1B}"/>
                  </a:ext>
                </a:extLst>
              </p:cNvPr>
              <p:cNvSpPr/>
              <p:nvPr/>
            </p:nvSpPr>
            <p:spPr>
              <a:xfrm>
                <a:off x="12026380" y="6985000"/>
                <a:ext cx="51553" cy="339331"/>
              </a:xfrm>
              <a:custGeom>
                <a:avLst/>
                <a:gdLst>
                  <a:gd name="connsiteX0" fmla="*/ 51320 w 51553"/>
                  <a:gd name="connsiteY0" fmla="*/ 0 h 339331"/>
                  <a:gd name="connsiteX1" fmla="*/ 19570 w 51553"/>
                  <a:gd name="connsiteY1" fmla="*/ 168275 h 339331"/>
                  <a:gd name="connsiteX2" fmla="*/ 22745 w 51553"/>
                  <a:gd name="connsiteY2" fmla="*/ 133350 h 339331"/>
                  <a:gd name="connsiteX3" fmla="*/ 41795 w 51553"/>
                  <a:gd name="connsiteY3" fmla="*/ 333375 h 339331"/>
                  <a:gd name="connsiteX4" fmla="*/ 25920 w 51553"/>
                  <a:gd name="connsiteY4" fmla="*/ 276225 h 339331"/>
                  <a:gd name="connsiteX5" fmla="*/ 520 w 51553"/>
                  <a:gd name="connsiteY5" fmla="*/ 168275 h 339331"/>
                  <a:gd name="connsiteX6" fmla="*/ 51320 w 51553"/>
                  <a:gd name="connsiteY6" fmla="*/ 0 h 33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553" h="339331">
                    <a:moveTo>
                      <a:pt x="51320" y="0"/>
                    </a:moveTo>
                    <a:cubicBezTo>
                      <a:pt x="54495" y="0"/>
                      <a:pt x="24332" y="146050"/>
                      <a:pt x="19570" y="168275"/>
                    </a:cubicBezTo>
                    <a:cubicBezTo>
                      <a:pt x="14807" y="190500"/>
                      <a:pt x="19041" y="105833"/>
                      <a:pt x="22745" y="133350"/>
                    </a:cubicBezTo>
                    <a:cubicBezTo>
                      <a:pt x="26449" y="160867"/>
                      <a:pt x="41266" y="309563"/>
                      <a:pt x="41795" y="333375"/>
                    </a:cubicBezTo>
                    <a:cubicBezTo>
                      <a:pt x="42324" y="357187"/>
                      <a:pt x="32799" y="303742"/>
                      <a:pt x="25920" y="276225"/>
                    </a:cubicBezTo>
                    <a:cubicBezTo>
                      <a:pt x="19041" y="248708"/>
                      <a:pt x="-3713" y="210608"/>
                      <a:pt x="520" y="168275"/>
                    </a:cubicBezTo>
                    <a:cubicBezTo>
                      <a:pt x="4753" y="125942"/>
                      <a:pt x="48145" y="0"/>
                      <a:pt x="51320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7" name="フリーフォーム 2066">
                <a:extLst>
                  <a:ext uri="{FF2B5EF4-FFF2-40B4-BE49-F238E27FC236}">
                    <a16:creationId xmlns:a16="http://schemas.microsoft.com/office/drawing/2014/main" id="{37B4C911-0A0C-3C7E-5DD5-D4F74123848F}"/>
                  </a:ext>
                </a:extLst>
              </p:cNvPr>
              <p:cNvSpPr/>
              <p:nvPr/>
            </p:nvSpPr>
            <p:spPr>
              <a:xfrm>
                <a:off x="11941136" y="7051540"/>
                <a:ext cx="171940" cy="257658"/>
              </a:xfrm>
              <a:custGeom>
                <a:avLst/>
                <a:gdLst>
                  <a:gd name="connsiteX0" fmla="*/ 39 w 171940"/>
                  <a:gd name="connsiteY0" fmla="*/ 135 h 257658"/>
                  <a:gd name="connsiteX1" fmla="*/ 152439 w 171940"/>
                  <a:gd name="connsiteY1" fmla="*/ 19185 h 257658"/>
                  <a:gd name="connsiteX2" fmla="*/ 142914 w 171940"/>
                  <a:gd name="connsiteY2" fmla="*/ 47760 h 257658"/>
                  <a:gd name="connsiteX3" fmla="*/ 142914 w 171940"/>
                  <a:gd name="connsiteY3" fmla="*/ 136660 h 257658"/>
                  <a:gd name="connsiteX4" fmla="*/ 142914 w 171940"/>
                  <a:gd name="connsiteY4" fmla="*/ 257310 h 257658"/>
                  <a:gd name="connsiteX5" fmla="*/ 133389 w 171940"/>
                  <a:gd name="connsiteY5" fmla="*/ 168410 h 257658"/>
                  <a:gd name="connsiteX6" fmla="*/ 168314 w 171940"/>
                  <a:gd name="connsiteY6" fmla="*/ 28710 h 257658"/>
                  <a:gd name="connsiteX7" fmla="*/ 39 w 171940"/>
                  <a:gd name="connsiteY7" fmla="*/ 135 h 257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940" h="257658">
                    <a:moveTo>
                      <a:pt x="39" y="135"/>
                    </a:moveTo>
                    <a:cubicBezTo>
                      <a:pt x="-2607" y="-1453"/>
                      <a:pt x="128627" y="11248"/>
                      <a:pt x="152439" y="19185"/>
                    </a:cubicBezTo>
                    <a:cubicBezTo>
                      <a:pt x="176252" y="27123"/>
                      <a:pt x="144501" y="28181"/>
                      <a:pt x="142914" y="47760"/>
                    </a:cubicBezTo>
                    <a:cubicBezTo>
                      <a:pt x="141327" y="67339"/>
                      <a:pt x="142914" y="136660"/>
                      <a:pt x="142914" y="136660"/>
                    </a:cubicBezTo>
                    <a:cubicBezTo>
                      <a:pt x="142914" y="171585"/>
                      <a:pt x="144501" y="252018"/>
                      <a:pt x="142914" y="257310"/>
                    </a:cubicBezTo>
                    <a:cubicBezTo>
                      <a:pt x="141327" y="262602"/>
                      <a:pt x="129156" y="206510"/>
                      <a:pt x="133389" y="168410"/>
                    </a:cubicBezTo>
                    <a:cubicBezTo>
                      <a:pt x="137622" y="130310"/>
                      <a:pt x="185247" y="58343"/>
                      <a:pt x="168314" y="28710"/>
                    </a:cubicBezTo>
                    <a:cubicBezTo>
                      <a:pt x="151381" y="-923"/>
                      <a:pt x="2685" y="1723"/>
                      <a:pt x="39" y="13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8" name="フリーフォーム 2067">
                <a:extLst>
                  <a:ext uri="{FF2B5EF4-FFF2-40B4-BE49-F238E27FC236}">
                    <a16:creationId xmlns:a16="http://schemas.microsoft.com/office/drawing/2014/main" id="{2DD0EF0B-6795-CEFA-7433-07BAD8D9CC8C}"/>
                  </a:ext>
                </a:extLst>
              </p:cNvPr>
              <p:cNvSpPr/>
              <p:nvPr/>
            </p:nvSpPr>
            <p:spPr>
              <a:xfrm>
                <a:off x="11905493" y="7066690"/>
                <a:ext cx="563238" cy="83733"/>
              </a:xfrm>
              <a:custGeom>
                <a:avLst/>
                <a:gdLst>
                  <a:gd name="connsiteX0" fmla="*/ 19807 w 563238"/>
                  <a:gd name="connsiteY0" fmla="*/ 10385 h 83733"/>
                  <a:gd name="connsiteX1" fmla="*/ 403982 w 563238"/>
                  <a:gd name="connsiteY1" fmla="*/ 7210 h 83733"/>
                  <a:gd name="connsiteX2" fmla="*/ 562732 w 563238"/>
                  <a:gd name="connsiteY2" fmla="*/ 7210 h 83733"/>
                  <a:gd name="connsiteX3" fmla="*/ 457957 w 563238"/>
                  <a:gd name="connsiteY3" fmla="*/ 26260 h 83733"/>
                  <a:gd name="connsiteX4" fmla="*/ 181732 w 563238"/>
                  <a:gd name="connsiteY4" fmla="*/ 83410 h 83733"/>
                  <a:gd name="connsiteX5" fmla="*/ 305557 w 563238"/>
                  <a:gd name="connsiteY5" fmla="*/ 48485 h 83733"/>
                  <a:gd name="connsiteX6" fmla="*/ 445257 w 563238"/>
                  <a:gd name="connsiteY6" fmla="*/ 26260 h 83733"/>
                  <a:gd name="connsiteX7" fmla="*/ 340482 w 563238"/>
                  <a:gd name="connsiteY7" fmla="*/ 32610 h 83733"/>
                  <a:gd name="connsiteX8" fmla="*/ 83307 w 563238"/>
                  <a:gd name="connsiteY8" fmla="*/ 860 h 83733"/>
                  <a:gd name="connsiteX9" fmla="*/ 19807 w 563238"/>
                  <a:gd name="connsiteY9" fmla="*/ 10385 h 83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3238" h="83733">
                    <a:moveTo>
                      <a:pt x="19807" y="10385"/>
                    </a:moveTo>
                    <a:cubicBezTo>
                      <a:pt x="73253" y="11443"/>
                      <a:pt x="403982" y="7210"/>
                      <a:pt x="403982" y="7210"/>
                    </a:cubicBezTo>
                    <a:cubicBezTo>
                      <a:pt x="494469" y="6681"/>
                      <a:pt x="553736" y="4035"/>
                      <a:pt x="562732" y="7210"/>
                    </a:cubicBezTo>
                    <a:cubicBezTo>
                      <a:pt x="571728" y="10385"/>
                      <a:pt x="457957" y="26260"/>
                      <a:pt x="457957" y="26260"/>
                    </a:cubicBezTo>
                    <a:lnTo>
                      <a:pt x="181732" y="83410"/>
                    </a:lnTo>
                    <a:cubicBezTo>
                      <a:pt x="156332" y="87114"/>
                      <a:pt x="261636" y="58010"/>
                      <a:pt x="305557" y="48485"/>
                    </a:cubicBezTo>
                    <a:cubicBezTo>
                      <a:pt x="349478" y="38960"/>
                      <a:pt x="439436" y="28906"/>
                      <a:pt x="445257" y="26260"/>
                    </a:cubicBezTo>
                    <a:cubicBezTo>
                      <a:pt x="451078" y="23614"/>
                      <a:pt x="400807" y="36843"/>
                      <a:pt x="340482" y="32610"/>
                    </a:cubicBezTo>
                    <a:cubicBezTo>
                      <a:pt x="280157" y="28377"/>
                      <a:pt x="134107" y="5093"/>
                      <a:pt x="83307" y="860"/>
                    </a:cubicBezTo>
                    <a:cubicBezTo>
                      <a:pt x="32507" y="-3373"/>
                      <a:pt x="-33639" y="9327"/>
                      <a:pt x="19807" y="1038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9" name="フリーフォーム 2068">
                <a:extLst>
                  <a:ext uri="{FF2B5EF4-FFF2-40B4-BE49-F238E27FC236}">
                    <a16:creationId xmlns:a16="http://schemas.microsoft.com/office/drawing/2014/main" id="{F7ACA72C-B533-864D-54D6-A44737C259D9}"/>
                  </a:ext>
                </a:extLst>
              </p:cNvPr>
              <p:cNvSpPr/>
              <p:nvPr/>
            </p:nvSpPr>
            <p:spPr>
              <a:xfrm>
                <a:off x="11430143" y="7120114"/>
                <a:ext cx="1056306" cy="39734"/>
              </a:xfrm>
              <a:custGeom>
                <a:avLst/>
                <a:gdLst>
                  <a:gd name="connsiteX0" fmla="*/ 9382 w 1056306"/>
                  <a:gd name="connsiteY0" fmla="*/ 20461 h 39734"/>
                  <a:gd name="connsiteX1" fmla="*/ 599932 w 1056306"/>
                  <a:gd name="connsiteY1" fmla="*/ 1411 h 39734"/>
                  <a:gd name="connsiteX2" fmla="*/ 415782 w 1056306"/>
                  <a:gd name="connsiteY2" fmla="*/ 39511 h 39734"/>
                  <a:gd name="connsiteX3" fmla="*/ 755507 w 1056306"/>
                  <a:gd name="connsiteY3" fmla="*/ 17286 h 39734"/>
                  <a:gd name="connsiteX4" fmla="*/ 1050782 w 1056306"/>
                  <a:gd name="connsiteY4" fmla="*/ 20461 h 39734"/>
                  <a:gd name="connsiteX5" fmla="*/ 949182 w 1056306"/>
                  <a:gd name="connsiteY5" fmla="*/ 1411 h 39734"/>
                  <a:gd name="connsiteX6" fmla="*/ 961882 w 1056306"/>
                  <a:gd name="connsiteY6" fmla="*/ 1411 h 39734"/>
                  <a:gd name="connsiteX7" fmla="*/ 507857 w 1056306"/>
                  <a:gd name="connsiteY7" fmla="*/ 7761 h 39734"/>
                  <a:gd name="connsiteX8" fmla="*/ 101457 w 1056306"/>
                  <a:gd name="connsiteY8" fmla="*/ 14111 h 39734"/>
                  <a:gd name="connsiteX9" fmla="*/ 225282 w 1056306"/>
                  <a:gd name="connsiteY9" fmla="*/ 20461 h 39734"/>
                  <a:gd name="connsiteX10" fmla="*/ 9382 w 1056306"/>
                  <a:gd name="connsiteY10" fmla="*/ 20461 h 3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6306" h="39734">
                    <a:moveTo>
                      <a:pt x="9382" y="20461"/>
                    </a:moveTo>
                    <a:cubicBezTo>
                      <a:pt x="71824" y="17286"/>
                      <a:pt x="532199" y="-1764"/>
                      <a:pt x="599932" y="1411"/>
                    </a:cubicBezTo>
                    <a:cubicBezTo>
                      <a:pt x="667665" y="4586"/>
                      <a:pt x="389853" y="36865"/>
                      <a:pt x="415782" y="39511"/>
                    </a:cubicBezTo>
                    <a:cubicBezTo>
                      <a:pt x="441711" y="42157"/>
                      <a:pt x="649674" y="20461"/>
                      <a:pt x="755507" y="17286"/>
                    </a:cubicBezTo>
                    <a:cubicBezTo>
                      <a:pt x="861340" y="14111"/>
                      <a:pt x="1018503" y="23107"/>
                      <a:pt x="1050782" y="20461"/>
                    </a:cubicBezTo>
                    <a:cubicBezTo>
                      <a:pt x="1083061" y="17815"/>
                      <a:pt x="963999" y="4586"/>
                      <a:pt x="949182" y="1411"/>
                    </a:cubicBezTo>
                    <a:cubicBezTo>
                      <a:pt x="934365" y="-1764"/>
                      <a:pt x="961882" y="1411"/>
                      <a:pt x="961882" y="1411"/>
                    </a:cubicBezTo>
                    <a:lnTo>
                      <a:pt x="507857" y="7761"/>
                    </a:lnTo>
                    <a:lnTo>
                      <a:pt x="101457" y="14111"/>
                    </a:lnTo>
                    <a:cubicBezTo>
                      <a:pt x="54361" y="16228"/>
                      <a:pt x="234278" y="17286"/>
                      <a:pt x="225282" y="20461"/>
                    </a:cubicBezTo>
                    <a:cubicBezTo>
                      <a:pt x="216286" y="23636"/>
                      <a:pt x="-53060" y="23636"/>
                      <a:pt x="9382" y="2046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0" name="フリーフォーム 2069">
                <a:extLst>
                  <a:ext uri="{FF2B5EF4-FFF2-40B4-BE49-F238E27FC236}">
                    <a16:creationId xmlns:a16="http://schemas.microsoft.com/office/drawing/2014/main" id="{E20FA915-DCE8-A607-D361-8DB8BC761D22}"/>
                  </a:ext>
                </a:extLst>
              </p:cNvPr>
              <p:cNvSpPr/>
              <p:nvPr/>
            </p:nvSpPr>
            <p:spPr>
              <a:xfrm>
                <a:off x="12468213" y="7042135"/>
                <a:ext cx="60337" cy="253548"/>
              </a:xfrm>
              <a:custGeom>
                <a:avLst/>
                <a:gdLst>
                  <a:gd name="connsiteX0" fmla="*/ 60337 w 60337"/>
                  <a:gd name="connsiteY0" fmla="*/ 15 h 253548"/>
                  <a:gd name="connsiteX1" fmla="*/ 34937 w 60337"/>
                  <a:gd name="connsiteY1" fmla="*/ 85740 h 253548"/>
                  <a:gd name="connsiteX2" fmla="*/ 31762 w 60337"/>
                  <a:gd name="connsiteY2" fmla="*/ 244490 h 253548"/>
                  <a:gd name="connsiteX3" fmla="*/ 25412 w 60337"/>
                  <a:gd name="connsiteY3" fmla="*/ 209565 h 253548"/>
                  <a:gd name="connsiteX4" fmla="*/ 12 w 60337"/>
                  <a:gd name="connsiteY4" fmla="*/ 6365 h 253548"/>
                  <a:gd name="connsiteX5" fmla="*/ 22237 w 60337"/>
                  <a:gd name="connsiteY5" fmla="*/ 187340 h 253548"/>
                  <a:gd name="connsiteX6" fmla="*/ 34937 w 60337"/>
                  <a:gd name="connsiteY6" fmla="*/ 79390 h 253548"/>
                  <a:gd name="connsiteX7" fmla="*/ 60337 w 60337"/>
                  <a:gd name="connsiteY7" fmla="*/ 15 h 253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337" h="253548">
                    <a:moveTo>
                      <a:pt x="60337" y="15"/>
                    </a:moveTo>
                    <a:cubicBezTo>
                      <a:pt x="60337" y="1073"/>
                      <a:pt x="39699" y="44994"/>
                      <a:pt x="34937" y="85740"/>
                    </a:cubicBezTo>
                    <a:cubicBezTo>
                      <a:pt x="30175" y="126486"/>
                      <a:pt x="33349" y="223853"/>
                      <a:pt x="31762" y="244490"/>
                    </a:cubicBezTo>
                    <a:cubicBezTo>
                      <a:pt x="30175" y="265127"/>
                      <a:pt x="30704" y="249253"/>
                      <a:pt x="25412" y="209565"/>
                    </a:cubicBezTo>
                    <a:cubicBezTo>
                      <a:pt x="20120" y="169878"/>
                      <a:pt x="541" y="10069"/>
                      <a:pt x="12" y="6365"/>
                    </a:cubicBezTo>
                    <a:cubicBezTo>
                      <a:pt x="-517" y="2661"/>
                      <a:pt x="16416" y="175169"/>
                      <a:pt x="22237" y="187340"/>
                    </a:cubicBezTo>
                    <a:cubicBezTo>
                      <a:pt x="28058" y="199511"/>
                      <a:pt x="29116" y="106907"/>
                      <a:pt x="34937" y="79390"/>
                    </a:cubicBezTo>
                    <a:cubicBezTo>
                      <a:pt x="40758" y="51873"/>
                      <a:pt x="60337" y="-1043"/>
                      <a:pt x="60337" y="1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1" name="フリーフォーム 2070">
                <a:extLst>
                  <a:ext uri="{FF2B5EF4-FFF2-40B4-BE49-F238E27FC236}">
                    <a16:creationId xmlns:a16="http://schemas.microsoft.com/office/drawing/2014/main" id="{C7F0A7F8-71B5-B1D7-F0D0-7EC69A389BCC}"/>
                  </a:ext>
                </a:extLst>
              </p:cNvPr>
              <p:cNvSpPr/>
              <p:nvPr/>
            </p:nvSpPr>
            <p:spPr>
              <a:xfrm>
                <a:off x="12325272" y="7029419"/>
                <a:ext cx="350742" cy="99370"/>
              </a:xfrm>
              <a:custGeom>
                <a:avLst/>
                <a:gdLst>
                  <a:gd name="connsiteX0" fmla="*/ 193753 w 350742"/>
                  <a:gd name="connsiteY0" fmla="*/ 31 h 99370"/>
                  <a:gd name="connsiteX1" fmla="*/ 168353 w 350742"/>
                  <a:gd name="connsiteY1" fmla="*/ 73056 h 99370"/>
                  <a:gd name="connsiteX2" fmla="*/ 78 w 350742"/>
                  <a:gd name="connsiteY2" fmla="*/ 98456 h 99370"/>
                  <a:gd name="connsiteX3" fmla="*/ 149303 w 350742"/>
                  <a:gd name="connsiteY3" fmla="*/ 92106 h 99370"/>
                  <a:gd name="connsiteX4" fmla="*/ 349328 w 350742"/>
                  <a:gd name="connsiteY4" fmla="*/ 76231 h 99370"/>
                  <a:gd name="connsiteX5" fmla="*/ 235028 w 350742"/>
                  <a:gd name="connsiteY5" fmla="*/ 76231 h 99370"/>
                  <a:gd name="connsiteX6" fmla="*/ 165178 w 350742"/>
                  <a:gd name="connsiteY6" fmla="*/ 82581 h 99370"/>
                  <a:gd name="connsiteX7" fmla="*/ 193753 w 350742"/>
                  <a:gd name="connsiteY7" fmla="*/ 31 h 99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0742" h="99370">
                    <a:moveTo>
                      <a:pt x="193753" y="31"/>
                    </a:moveTo>
                    <a:cubicBezTo>
                      <a:pt x="194282" y="-1556"/>
                      <a:pt x="200632" y="56652"/>
                      <a:pt x="168353" y="73056"/>
                    </a:cubicBezTo>
                    <a:cubicBezTo>
                      <a:pt x="136074" y="89460"/>
                      <a:pt x="3253" y="95281"/>
                      <a:pt x="78" y="98456"/>
                    </a:cubicBezTo>
                    <a:cubicBezTo>
                      <a:pt x="-3097" y="101631"/>
                      <a:pt x="91095" y="95810"/>
                      <a:pt x="149303" y="92106"/>
                    </a:cubicBezTo>
                    <a:cubicBezTo>
                      <a:pt x="207511" y="88402"/>
                      <a:pt x="335041" y="78877"/>
                      <a:pt x="349328" y="76231"/>
                    </a:cubicBezTo>
                    <a:cubicBezTo>
                      <a:pt x="363615" y="73585"/>
                      <a:pt x="265720" y="75173"/>
                      <a:pt x="235028" y="76231"/>
                    </a:cubicBezTo>
                    <a:cubicBezTo>
                      <a:pt x="204336" y="77289"/>
                      <a:pt x="170999" y="91048"/>
                      <a:pt x="165178" y="82581"/>
                    </a:cubicBezTo>
                    <a:cubicBezTo>
                      <a:pt x="159357" y="74114"/>
                      <a:pt x="193224" y="1618"/>
                      <a:pt x="193753" y="3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2" name="フリーフォーム 2071">
                <a:extLst>
                  <a:ext uri="{FF2B5EF4-FFF2-40B4-BE49-F238E27FC236}">
                    <a16:creationId xmlns:a16="http://schemas.microsoft.com/office/drawing/2014/main" id="{D8446E36-7B08-F410-B4F0-A6F80C9D9F69}"/>
                  </a:ext>
                </a:extLst>
              </p:cNvPr>
              <p:cNvSpPr/>
              <p:nvPr/>
            </p:nvSpPr>
            <p:spPr>
              <a:xfrm>
                <a:off x="9301229" y="6838950"/>
                <a:ext cx="2226665" cy="39101"/>
              </a:xfrm>
              <a:custGeom>
                <a:avLst/>
                <a:gdLst>
                  <a:gd name="connsiteX0" fmla="*/ 1521 w 2226665"/>
                  <a:gd name="connsiteY0" fmla="*/ 38100 h 39101"/>
                  <a:gd name="connsiteX1" fmla="*/ 1417571 w 2226665"/>
                  <a:gd name="connsiteY1" fmla="*/ 38100 h 39101"/>
                  <a:gd name="connsiteX2" fmla="*/ 1271521 w 2226665"/>
                  <a:gd name="connsiteY2" fmla="*/ 31750 h 39101"/>
                  <a:gd name="connsiteX3" fmla="*/ 2201796 w 2226665"/>
                  <a:gd name="connsiteY3" fmla="*/ 15875 h 39101"/>
                  <a:gd name="connsiteX4" fmla="*/ 1979546 w 2226665"/>
                  <a:gd name="connsiteY4" fmla="*/ 12700 h 39101"/>
                  <a:gd name="connsiteX5" fmla="*/ 1122296 w 2226665"/>
                  <a:gd name="connsiteY5" fmla="*/ 0 h 39101"/>
                  <a:gd name="connsiteX6" fmla="*/ 750821 w 2226665"/>
                  <a:gd name="connsiteY6" fmla="*/ 12700 h 39101"/>
                  <a:gd name="connsiteX7" fmla="*/ 1134996 w 2226665"/>
                  <a:gd name="connsiteY7" fmla="*/ 28575 h 39101"/>
                  <a:gd name="connsiteX8" fmla="*/ 1521 w 2226665"/>
                  <a:gd name="connsiteY8" fmla="*/ 38100 h 39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6665" h="39101">
                    <a:moveTo>
                      <a:pt x="1521" y="38100"/>
                    </a:moveTo>
                    <a:cubicBezTo>
                      <a:pt x="48617" y="39687"/>
                      <a:pt x="1205904" y="39158"/>
                      <a:pt x="1417571" y="38100"/>
                    </a:cubicBezTo>
                    <a:cubicBezTo>
                      <a:pt x="1629238" y="37042"/>
                      <a:pt x="1140817" y="35454"/>
                      <a:pt x="1271521" y="31750"/>
                    </a:cubicBezTo>
                    <a:cubicBezTo>
                      <a:pt x="1402225" y="28046"/>
                      <a:pt x="2083792" y="19050"/>
                      <a:pt x="2201796" y="15875"/>
                    </a:cubicBezTo>
                    <a:cubicBezTo>
                      <a:pt x="2319800" y="12700"/>
                      <a:pt x="1979546" y="12700"/>
                      <a:pt x="1979546" y="12700"/>
                    </a:cubicBezTo>
                    <a:lnTo>
                      <a:pt x="1122296" y="0"/>
                    </a:lnTo>
                    <a:cubicBezTo>
                      <a:pt x="917509" y="0"/>
                      <a:pt x="748704" y="7938"/>
                      <a:pt x="750821" y="12700"/>
                    </a:cubicBezTo>
                    <a:cubicBezTo>
                      <a:pt x="752938" y="17462"/>
                      <a:pt x="1254588" y="25929"/>
                      <a:pt x="1134996" y="28575"/>
                    </a:cubicBezTo>
                    <a:cubicBezTo>
                      <a:pt x="1015404" y="31221"/>
                      <a:pt x="-45575" y="36513"/>
                      <a:pt x="1521" y="3810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3" name="フリーフォーム 2072">
                <a:extLst>
                  <a:ext uri="{FF2B5EF4-FFF2-40B4-BE49-F238E27FC236}">
                    <a16:creationId xmlns:a16="http://schemas.microsoft.com/office/drawing/2014/main" id="{6D8C4C51-F424-8307-FB55-A56E4EFBFC96}"/>
                  </a:ext>
                </a:extLst>
              </p:cNvPr>
              <p:cNvSpPr/>
              <p:nvPr/>
            </p:nvSpPr>
            <p:spPr>
              <a:xfrm>
                <a:off x="11576050" y="6851277"/>
                <a:ext cx="1041400" cy="28948"/>
              </a:xfrm>
              <a:custGeom>
                <a:avLst/>
                <a:gdLst>
                  <a:gd name="connsiteX0" fmla="*/ 0 w 1041400"/>
                  <a:gd name="connsiteY0" fmla="*/ 28948 h 28948"/>
                  <a:gd name="connsiteX1" fmla="*/ 1041400 w 1041400"/>
                  <a:gd name="connsiteY1" fmla="*/ 19423 h 28948"/>
                  <a:gd name="connsiteX2" fmla="*/ 698500 w 1041400"/>
                  <a:gd name="connsiteY2" fmla="*/ 13073 h 28948"/>
                  <a:gd name="connsiteX3" fmla="*/ 561975 w 1041400"/>
                  <a:gd name="connsiteY3" fmla="*/ 373 h 28948"/>
                  <a:gd name="connsiteX4" fmla="*/ 0 w 1041400"/>
                  <a:gd name="connsiteY4" fmla="*/ 28948 h 28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1400" h="28948">
                    <a:moveTo>
                      <a:pt x="0" y="28948"/>
                    </a:moveTo>
                    <a:lnTo>
                      <a:pt x="1041400" y="19423"/>
                    </a:lnTo>
                    <a:lnTo>
                      <a:pt x="698500" y="13073"/>
                    </a:lnTo>
                    <a:cubicBezTo>
                      <a:pt x="618596" y="9898"/>
                      <a:pt x="671512" y="-2273"/>
                      <a:pt x="561975" y="373"/>
                    </a:cubicBezTo>
                    <a:cubicBezTo>
                      <a:pt x="452438" y="3019"/>
                      <a:pt x="246856" y="15983"/>
                      <a:pt x="0" y="2894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4" name="フリーフォーム 2073">
                <a:extLst>
                  <a:ext uri="{FF2B5EF4-FFF2-40B4-BE49-F238E27FC236}">
                    <a16:creationId xmlns:a16="http://schemas.microsoft.com/office/drawing/2014/main" id="{68DB92B3-3138-AF12-12BF-45A770564954}"/>
                  </a:ext>
                </a:extLst>
              </p:cNvPr>
              <p:cNvSpPr/>
              <p:nvPr/>
            </p:nvSpPr>
            <p:spPr>
              <a:xfrm>
                <a:off x="9301906" y="6800723"/>
                <a:ext cx="1352856" cy="59352"/>
              </a:xfrm>
              <a:custGeom>
                <a:avLst/>
                <a:gdLst>
                  <a:gd name="connsiteX0" fmla="*/ 4019 w 1352856"/>
                  <a:gd name="connsiteY0" fmla="*/ 22352 h 59352"/>
                  <a:gd name="connsiteX1" fmla="*/ 623144 w 1352856"/>
                  <a:gd name="connsiteY1" fmla="*/ 50927 h 59352"/>
                  <a:gd name="connsiteX2" fmla="*/ 873969 w 1352856"/>
                  <a:gd name="connsiteY2" fmla="*/ 57277 h 59352"/>
                  <a:gd name="connsiteX3" fmla="*/ 718394 w 1352856"/>
                  <a:gd name="connsiteY3" fmla="*/ 19177 h 59352"/>
                  <a:gd name="connsiteX4" fmla="*/ 1299419 w 1352856"/>
                  <a:gd name="connsiteY4" fmla="*/ 3302 h 59352"/>
                  <a:gd name="connsiteX5" fmla="*/ 1261319 w 1352856"/>
                  <a:gd name="connsiteY5" fmla="*/ 12827 h 59352"/>
                  <a:gd name="connsiteX6" fmla="*/ 721569 w 1352856"/>
                  <a:gd name="connsiteY6" fmla="*/ 127 h 59352"/>
                  <a:gd name="connsiteX7" fmla="*/ 337394 w 1352856"/>
                  <a:gd name="connsiteY7" fmla="*/ 22352 h 59352"/>
                  <a:gd name="connsiteX8" fmla="*/ 391369 w 1352856"/>
                  <a:gd name="connsiteY8" fmla="*/ 19177 h 59352"/>
                  <a:gd name="connsiteX9" fmla="*/ 178644 w 1352856"/>
                  <a:gd name="connsiteY9" fmla="*/ 127 h 59352"/>
                  <a:gd name="connsiteX10" fmla="*/ 346919 w 1352856"/>
                  <a:gd name="connsiteY10" fmla="*/ 16002 h 59352"/>
                  <a:gd name="connsiteX11" fmla="*/ 4019 w 1352856"/>
                  <a:gd name="connsiteY11" fmla="*/ 22352 h 59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52856" h="59352">
                    <a:moveTo>
                      <a:pt x="4019" y="22352"/>
                    </a:moveTo>
                    <a:cubicBezTo>
                      <a:pt x="50056" y="28173"/>
                      <a:pt x="478152" y="45106"/>
                      <a:pt x="623144" y="50927"/>
                    </a:cubicBezTo>
                    <a:cubicBezTo>
                      <a:pt x="768136" y="56748"/>
                      <a:pt x="858094" y="62569"/>
                      <a:pt x="873969" y="57277"/>
                    </a:cubicBezTo>
                    <a:cubicBezTo>
                      <a:pt x="889844" y="51985"/>
                      <a:pt x="647486" y="28173"/>
                      <a:pt x="718394" y="19177"/>
                    </a:cubicBezTo>
                    <a:cubicBezTo>
                      <a:pt x="789302" y="10181"/>
                      <a:pt x="1208932" y="4360"/>
                      <a:pt x="1299419" y="3302"/>
                    </a:cubicBezTo>
                    <a:cubicBezTo>
                      <a:pt x="1389906" y="2244"/>
                      <a:pt x="1357627" y="13356"/>
                      <a:pt x="1261319" y="12827"/>
                    </a:cubicBezTo>
                    <a:cubicBezTo>
                      <a:pt x="1165011" y="12298"/>
                      <a:pt x="875556" y="-1460"/>
                      <a:pt x="721569" y="127"/>
                    </a:cubicBezTo>
                    <a:cubicBezTo>
                      <a:pt x="567582" y="1714"/>
                      <a:pt x="392427" y="19177"/>
                      <a:pt x="337394" y="22352"/>
                    </a:cubicBezTo>
                    <a:cubicBezTo>
                      <a:pt x="282361" y="25527"/>
                      <a:pt x="417827" y="22881"/>
                      <a:pt x="391369" y="19177"/>
                    </a:cubicBezTo>
                    <a:cubicBezTo>
                      <a:pt x="364911" y="15473"/>
                      <a:pt x="186052" y="656"/>
                      <a:pt x="178644" y="127"/>
                    </a:cubicBezTo>
                    <a:cubicBezTo>
                      <a:pt x="171236" y="-402"/>
                      <a:pt x="371790" y="12827"/>
                      <a:pt x="346919" y="16002"/>
                    </a:cubicBezTo>
                    <a:cubicBezTo>
                      <a:pt x="322048" y="19177"/>
                      <a:pt x="-42018" y="16531"/>
                      <a:pt x="4019" y="2235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5" name="フリーフォーム 2074">
                <a:extLst>
                  <a:ext uri="{FF2B5EF4-FFF2-40B4-BE49-F238E27FC236}">
                    <a16:creationId xmlns:a16="http://schemas.microsoft.com/office/drawing/2014/main" id="{144DA4F7-B546-ECED-F630-9C292807ADEE}"/>
                  </a:ext>
                </a:extLst>
              </p:cNvPr>
              <p:cNvSpPr/>
              <p:nvPr/>
            </p:nvSpPr>
            <p:spPr>
              <a:xfrm>
                <a:off x="10586132" y="6774132"/>
                <a:ext cx="829897" cy="46722"/>
              </a:xfrm>
              <a:custGeom>
                <a:avLst/>
                <a:gdLst>
                  <a:gd name="connsiteX0" fmla="*/ 31068 w 829897"/>
                  <a:gd name="connsiteY0" fmla="*/ 29893 h 46722"/>
                  <a:gd name="connsiteX1" fmla="*/ 808943 w 829897"/>
                  <a:gd name="connsiteY1" fmla="*/ 45768 h 46722"/>
                  <a:gd name="connsiteX2" fmla="*/ 621618 w 829897"/>
                  <a:gd name="connsiteY2" fmla="*/ 1318 h 46722"/>
                  <a:gd name="connsiteX3" fmla="*/ 774018 w 829897"/>
                  <a:gd name="connsiteY3" fmla="*/ 10843 h 46722"/>
                  <a:gd name="connsiteX4" fmla="*/ 212043 w 829897"/>
                  <a:gd name="connsiteY4" fmla="*/ 7668 h 46722"/>
                  <a:gd name="connsiteX5" fmla="*/ 31068 w 829897"/>
                  <a:gd name="connsiteY5" fmla="*/ 29893 h 4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9897" h="46722">
                    <a:moveTo>
                      <a:pt x="31068" y="29893"/>
                    </a:moveTo>
                    <a:cubicBezTo>
                      <a:pt x="130551" y="36243"/>
                      <a:pt x="710518" y="50530"/>
                      <a:pt x="808943" y="45768"/>
                    </a:cubicBezTo>
                    <a:cubicBezTo>
                      <a:pt x="907368" y="41006"/>
                      <a:pt x="627439" y="7139"/>
                      <a:pt x="621618" y="1318"/>
                    </a:cubicBezTo>
                    <a:cubicBezTo>
                      <a:pt x="615797" y="-4503"/>
                      <a:pt x="774018" y="10843"/>
                      <a:pt x="774018" y="10843"/>
                    </a:cubicBezTo>
                    <a:lnTo>
                      <a:pt x="212043" y="7668"/>
                    </a:lnTo>
                    <a:cubicBezTo>
                      <a:pt x="92451" y="10843"/>
                      <a:pt x="-68415" y="23543"/>
                      <a:pt x="31068" y="2989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6" name="フリーフォーム 2075">
                <a:extLst>
                  <a:ext uri="{FF2B5EF4-FFF2-40B4-BE49-F238E27FC236}">
                    <a16:creationId xmlns:a16="http://schemas.microsoft.com/office/drawing/2014/main" id="{8B071269-1064-8CDF-3D1E-FD054B1B76B6}"/>
                  </a:ext>
                </a:extLst>
              </p:cNvPr>
              <p:cNvSpPr/>
              <p:nvPr/>
            </p:nvSpPr>
            <p:spPr>
              <a:xfrm>
                <a:off x="11010291" y="6485637"/>
                <a:ext cx="83295" cy="699053"/>
              </a:xfrm>
              <a:custGeom>
                <a:avLst/>
                <a:gdLst>
                  <a:gd name="connsiteX0" fmla="*/ 83159 w 83295"/>
                  <a:gd name="connsiteY0" fmla="*/ 888 h 699053"/>
                  <a:gd name="connsiteX1" fmla="*/ 45059 w 83295"/>
                  <a:gd name="connsiteY1" fmla="*/ 216788 h 699053"/>
                  <a:gd name="connsiteX2" fmla="*/ 57759 w 83295"/>
                  <a:gd name="connsiteY2" fmla="*/ 181863 h 699053"/>
                  <a:gd name="connsiteX3" fmla="*/ 38709 w 83295"/>
                  <a:gd name="connsiteY3" fmla="*/ 356488 h 699053"/>
                  <a:gd name="connsiteX4" fmla="*/ 57759 w 83295"/>
                  <a:gd name="connsiteY4" fmla="*/ 280288 h 699053"/>
                  <a:gd name="connsiteX5" fmla="*/ 19659 w 83295"/>
                  <a:gd name="connsiteY5" fmla="*/ 473963 h 699053"/>
                  <a:gd name="connsiteX6" fmla="*/ 609 w 83295"/>
                  <a:gd name="connsiteY6" fmla="*/ 693038 h 699053"/>
                  <a:gd name="connsiteX7" fmla="*/ 6959 w 83295"/>
                  <a:gd name="connsiteY7" fmla="*/ 616838 h 699053"/>
                  <a:gd name="connsiteX8" fmla="*/ 29184 w 83295"/>
                  <a:gd name="connsiteY8" fmla="*/ 400938 h 699053"/>
                  <a:gd name="connsiteX9" fmla="*/ 29184 w 83295"/>
                  <a:gd name="connsiteY9" fmla="*/ 312038 h 699053"/>
                  <a:gd name="connsiteX10" fmla="*/ 83159 w 83295"/>
                  <a:gd name="connsiteY10" fmla="*/ 888 h 699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3295" h="699053">
                    <a:moveTo>
                      <a:pt x="83159" y="888"/>
                    </a:moveTo>
                    <a:cubicBezTo>
                      <a:pt x="85805" y="-14987"/>
                      <a:pt x="49292" y="186626"/>
                      <a:pt x="45059" y="216788"/>
                    </a:cubicBezTo>
                    <a:cubicBezTo>
                      <a:pt x="40826" y="246950"/>
                      <a:pt x="58817" y="158580"/>
                      <a:pt x="57759" y="181863"/>
                    </a:cubicBezTo>
                    <a:cubicBezTo>
                      <a:pt x="56701" y="205146"/>
                      <a:pt x="38709" y="340084"/>
                      <a:pt x="38709" y="356488"/>
                    </a:cubicBezTo>
                    <a:cubicBezTo>
                      <a:pt x="38709" y="372892"/>
                      <a:pt x="60934" y="260709"/>
                      <a:pt x="57759" y="280288"/>
                    </a:cubicBezTo>
                    <a:cubicBezTo>
                      <a:pt x="54584" y="299867"/>
                      <a:pt x="29184" y="405171"/>
                      <a:pt x="19659" y="473963"/>
                    </a:cubicBezTo>
                    <a:cubicBezTo>
                      <a:pt x="10134" y="542755"/>
                      <a:pt x="2726" y="669225"/>
                      <a:pt x="609" y="693038"/>
                    </a:cubicBezTo>
                    <a:cubicBezTo>
                      <a:pt x="-1508" y="716851"/>
                      <a:pt x="2196" y="665521"/>
                      <a:pt x="6959" y="616838"/>
                    </a:cubicBezTo>
                    <a:cubicBezTo>
                      <a:pt x="11721" y="568155"/>
                      <a:pt x="25480" y="451738"/>
                      <a:pt x="29184" y="400938"/>
                    </a:cubicBezTo>
                    <a:cubicBezTo>
                      <a:pt x="32888" y="350138"/>
                      <a:pt x="19130" y="379242"/>
                      <a:pt x="29184" y="312038"/>
                    </a:cubicBezTo>
                    <a:cubicBezTo>
                      <a:pt x="39238" y="244834"/>
                      <a:pt x="80513" y="16763"/>
                      <a:pt x="83159" y="88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7" name="フリーフォーム 2076">
                <a:extLst>
                  <a:ext uri="{FF2B5EF4-FFF2-40B4-BE49-F238E27FC236}">
                    <a16:creationId xmlns:a16="http://schemas.microsoft.com/office/drawing/2014/main" id="{90668470-F5E2-65F1-C9D6-8C05E23346A2}"/>
                  </a:ext>
                </a:extLst>
              </p:cNvPr>
              <p:cNvSpPr/>
              <p:nvPr/>
            </p:nvSpPr>
            <p:spPr>
              <a:xfrm>
                <a:off x="10991704" y="6470455"/>
                <a:ext cx="108294" cy="608001"/>
              </a:xfrm>
              <a:custGeom>
                <a:avLst/>
                <a:gdLst>
                  <a:gd name="connsiteX0" fmla="*/ 82696 w 108294"/>
                  <a:gd name="connsiteY0" fmla="*/ 195 h 608001"/>
                  <a:gd name="connsiteX1" fmla="*/ 38246 w 108294"/>
                  <a:gd name="connsiteY1" fmla="*/ 225620 h 608001"/>
                  <a:gd name="connsiteX2" fmla="*/ 57296 w 108294"/>
                  <a:gd name="connsiteY2" fmla="*/ 187520 h 608001"/>
                  <a:gd name="connsiteX3" fmla="*/ 25546 w 108294"/>
                  <a:gd name="connsiteY3" fmla="*/ 282770 h 608001"/>
                  <a:gd name="connsiteX4" fmla="*/ 28721 w 108294"/>
                  <a:gd name="connsiteY4" fmla="*/ 266895 h 608001"/>
                  <a:gd name="connsiteX5" fmla="*/ 50946 w 108294"/>
                  <a:gd name="connsiteY5" fmla="*/ 381195 h 608001"/>
                  <a:gd name="connsiteX6" fmla="*/ 28721 w 108294"/>
                  <a:gd name="connsiteY6" fmla="*/ 460570 h 608001"/>
                  <a:gd name="connsiteX7" fmla="*/ 146 w 108294"/>
                  <a:gd name="connsiteY7" fmla="*/ 606620 h 608001"/>
                  <a:gd name="connsiteX8" fmla="*/ 19196 w 108294"/>
                  <a:gd name="connsiteY8" fmla="*/ 524070 h 608001"/>
                  <a:gd name="connsiteX9" fmla="*/ 54121 w 108294"/>
                  <a:gd name="connsiteY9" fmla="*/ 362145 h 608001"/>
                  <a:gd name="connsiteX10" fmla="*/ 108096 w 108294"/>
                  <a:gd name="connsiteY10" fmla="*/ 101795 h 608001"/>
                  <a:gd name="connsiteX11" fmla="*/ 73171 w 108294"/>
                  <a:gd name="connsiteY11" fmla="*/ 184345 h 608001"/>
                  <a:gd name="connsiteX12" fmla="*/ 82696 w 108294"/>
                  <a:gd name="connsiteY12" fmla="*/ 195 h 608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8294" h="608001">
                    <a:moveTo>
                      <a:pt x="82696" y="195"/>
                    </a:moveTo>
                    <a:cubicBezTo>
                      <a:pt x="76875" y="7074"/>
                      <a:pt x="42479" y="194399"/>
                      <a:pt x="38246" y="225620"/>
                    </a:cubicBezTo>
                    <a:cubicBezTo>
                      <a:pt x="34013" y="256841"/>
                      <a:pt x="59413" y="177995"/>
                      <a:pt x="57296" y="187520"/>
                    </a:cubicBezTo>
                    <a:cubicBezTo>
                      <a:pt x="55179" y="197045"/>
                      <a:pt x="25546" y="282770"/>
                      <a:pt x="25546" y="282770"/>
                    </a:cubicBezTo>
                    <a:cubicBezTo>
                      <a:pt x="20784" y="295999"/>
                      <a:pt x="24488" y="250491"/>
                      <a:pt x="28721" y="266895"/>
                    </a:cubicBezTo>
                    <a:cubicBezTo>
                      <a:pt x="32954" y="283299"/>
                      <a:pt x="50946" y="348916"/>
                      <a:pt x="50946" y="381195"/>
                    </a:cubicBezTo>
                    <a:cubicBezTo>
                      <a:pt x="50946" y="413474"/>
                      <a:pt x="37188" y="422999"/>
                      <a:pt x="28721" y="460570"/>
                    </a:cubicBezTo>
                    <a:cubicBezTo>
                      <a:pt x="20254" y="498141"/>
                      <a:pt x="1733" y="596037"/>
                      <a:pt x="146" y="606620"/>
                    </a:cubicBezTo>
                    <a:cubicBezTo>
                      <a:pt x="-1442" y="617203"/>
                      <a:pt x="10200" y="564816"/>
                      <a:pt x="19196" y="524070"/>
                    </a:cubicBezTo>
                    <a:cubicBezTo>
                      <a:pt x="28192" y="483324"/>
                      <a:pt x="39304" y="432524"/>
                      <a:pt x="54121" y="362145"/>
                    </a:cubicBezTo>
                    <a:cubicBezTo>
                      <a:pt x="68938" y="291766"/>
                      <a:pt x="104921" y="131428"/>
                      <a:pt x="108096" y="101795"/>
                    </a:cubicBezTo>
                    <a:cubicBezTo>
                      <a:pt x="111271" y="72162"/>
                      <a:pt x="75288" y="198103"/>
                      <a:pt x="73171" y="184345"/>
                    </a:cubicBezTo>
                    <a:cubicBezTo>
                      <a:pt x="71054" y="170587"/>
                      <a:pt x="88517" y="-6684"/>
                      <a:pt x="82696" y="19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8" name="フリーフォーム 2077">
                <a:extLst>
                  <a:ext uri="{FF2B5EF4-FFF2-40B4-BE49-F238E27FC236}">
                    <a16:creationId xmlns:a16="http://schemas.microsoft.com/office/drawing/2014/main" id="{33F794A3-CEDB-FB3E-9DC2-3720BA761564}"/>
                  </a:ext>
                </a:extLst>
              </p:cNvPr>
              <p:cNvSpPr/>
              <p:nvPr/>
            </p:nvSpPr>
            <p:spPr>
              <a:xfrm>
                <a:off x="10750392" y="6419850"/>
                <a:ext cx="581186" cy="130175"/>
              </a:xfrm>
              <a:custGeom>
                <a:avLst/>
                <a:gdLst>
                  <a:gd name="connsiteX0" fmla="*/ 158 w 581186"/>
                  <a:gd name="connsiteY0" fmla="*/ 0 h 130175"/>
                  <a:gd name="connsiteX1" fmla="*/ 216058 w 581186"/>
                  <a:gd name="connsiteY1" fmla="*/ 63500 h 130175"/>
                  <a:gd name="connsiteX2" fmla="*/ 393858 w 581186"/>
                  <a:gd name="connsiteY2" fmla="*/ 130175 h 130175"/>
                  <a:gd name="connsiteX3" fmla="*/ 266858 w 581186"/>
                  <a:gd name="connsiteY3" fmla="*/ 63500 h 130175"/>
                  <a:gd name="connsiteX4" fmla="*/ 492283 w 581186"/>
                  <a:gd name="connsiteY4" fmla="*/ 88900 h 130175"/>
                  <a:gd name="connsiteX5" fmla="*/ 558958 w 581186"/>
                  <a:gd name="connsiteY5" fmla="*/ 79375 h 130175"/>
                  <a:gd name="connsiteX6" fmla="*/ 524033 w 581186"/>
                  <a:gd name="connsiteY6" fmla="*/ 57150 h 130175"/>
                  <a:gd name="connsiteX7" fmla="*/ 581183 w 581186"/>
                  <a:gd name="connsiteY7" fmla="*/ 41275 h 130175"/>
                  <a:gd name="connsiteX8" fmla="*/ 520858 w 581186"/>
                  <a:gd name="connsiteY8" fmla="*/ 60325 h 130175"/>
                  <a:gd name="connsiteX9" fmla="*/ 295433 w 581186"/>
                  <a:gd name="connsiteY9" fmla="*/ 85725 h 130175"/>
                  <a:gd name="connsiteX10" fmla="*/ 250983 w 581186"/>
                  <a:gd name="connsiteY10" fmla="*/ 63500 h 130175"/>
                  <a:gd name="connsiteX11" fmla="*/ 158 w 581186"/>
                  <a:gd name="connsiteY11" fmla="*/ 0 h 13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1186" h="130175">
                    <a:moveTo>
                      <a:pt x="158" y="0"/>
                    </a:moveTo>
                    <a:cubicBezTo>
                      <a:pt x="-5663" y="0"/>
                      <a:pt x="150441" y="41804"/>
                      <a:pt x="216058" y="63500"/>
                    </a:cubicBezTo>
                    <a:cubicBezTo>
                      <a:pt x="281675" y="85196"/>
                      <a:pt x="385391" y="130175"/>
                      <a:pt x="393858" y="130175"/>
                    </a:cubicBezTo>
                    <a:cubicBezTo>
                      <a:pt x="402325" y="130175"/>
                      <a:pt x="250454" y="70379"/>
                      <a:pt x="266858" y="63500"/>
                    </a:cubicBezTo>
                    <a:cubicBezTo>
                      <a:pt x="283262" y="56621"/>
                      <a:pt x="443600" y="86254"/>
                      <a:pt x="492283" y="88900"/>
                    </a:cubicBezTo>
                    <a:cubicBezTo>
                      <a:pt x="540966" y="91546"/>
                      <a:pt x="553666" y="84667"/>
                      <a:pt x="558958" y="79375"/>
                    </a:cubicBezTo>
                    <a:cubicBezTo>
                      <a:pt x="564250" y="74083"/>
                      <a:pt x="520329" y="63500"/>
                      <a:pt x="524033" y="57150"/>
                    </a:cubicBezTo>
                    <a:cubicBezTo>
                      <a:pt x="527737" y="50800"/>
                      <a:pt x="581712" y="40746"/>
                      <a:pt x="581183" y="41275"/>
                    </a:cubicBezTo>
                    <a:cubicBezTo>
                      <a:pt x="580654" y="41804"/>
                      <a:pt x="568483" y="52917"/>
                      <a:pt x="520858" y="60325"/>
                    </a:cubicBezTo>
                    <a:cubicBezTo>
                      <a:pt x="473233" y="67733"/>
                      <a:pt x="340412" y="85196"/>
                      <a:pt x="295433" y="85725"/>
                    </a:cubicBezTo>
                    <a:cubicBezTo>
                      <a:pt x="250454" y="86254"/>
                      <a:pt x="297550" y="74612"/>
                      <a:pt x="250983" y="63500"/>
                    </a:cubicBezTo>
                    <a:cubicBezTo>
                      <a:pt x="204416" y="52388"/>
                      <a:pt x="5979" y="0"/>
                      <a:pt x="158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9" name="フリーフォーム 2078">
                <a:extLst>
                  <a:ext uri="{FF2B5EF4-FFF2-40B4-BE49-F238E27FC236}">
                    <a16:creationId xmlns:a16="http://schemas.microsoft.com/office/drawing/2014/main" id="{9431AE3E-0A1C-8E61-439B-94B797316489}"/>
                  </a:ext>
                </a:extLst>
              </p:cNvPr>
              <p:cNvSpPr/>
              <p:nvPr/>
            </p:nvSpPr>
            <p:spPr>
              <a:xfrm>
                <a:off x="10409514" y="6340475"/>
                <a:ext cx="233322" cy="158230"/>
              </a:xfrm>
              <a:custGeom>
                <a:avLst/>
                <a:gdLst>
                  <a:gd name="connsiteX0" fmla="*/ 233086 w 233322"/>
                  <a:gd name="connsiteY0" fmla="*/ 0 h 158230"/>
                  <a:gd name="connsiteX1" fmla="*/ 191811 w 233322"/>
                  <a:gd name="connsiteY1" fmla="*/ 82550 h 158230"/>
                  <a:gd name="connsiteX2" fmla="*/ 144186 w 233322"/>
                  <a:gd name="connsiteY2" fmla="*/ 104775 h 158230"/>
                  <a:gd name="connsiteX3" fmla="*/ 1311 w 233322"/>
                  <a:gd name="connsiteY3" fmla="*/ 155575 h 158230"/>
                  <a:gd name="connsiteX4" fmla="*/ 77511 w 233322"/>
                  <a:gd name="connsiteY4" fmla="*/ 149225 h 158230"/>
                  <a:gd name="connsiteX5" fmla="*/ 150536 w 233322"/>
                  <a:gd name="connsiteY5" fmla="*/ 133350 h 158230"/>
                  <a:gd name="connsiteX6" fmla="*/ 115611 w 233322"/>
                  <a:gd name="connsiteY6" fmla="*/ 139700 h 158230"/>
                  <a:gd name="connsiteX7" fmla="*/ 172761 w 233322"/>
                  <a:gd name="connsiteY7" fmla="*/ 82550 h 158230"/>
                  <a:gd name="connsiteX8" fmla="*/ 233086 w 233322"/>
                  <a:gd name="connsiteY8" fmla="*/ 0 h 15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322" h="158230">
                    <a:moveTo>
                      <a:pt x="233086" y="0"/>
                    </a:moveTo>
                    <a:cubicBezTo>
                      <a:pt x="236261" y="0"/>
                      <a:pt x="206628" y="65088"/>
                      <a:pt x="191811" y="82550"/>
                    </a:cubicBezTo>
                    <a:cubicBezTo>
                      <a:pt x="176994" y="100012"/>
                      <a:pt x="175936" y="92604"/>
                      <a:pt x="144186" y="104775"/>
                    </a:cubicBezTo>
                    <a:cubicBezTo>
                      <a:pt x="112436" y="116946"/>
                      <a:pt x="12423" y="148167"/>
                      <a:pt x="1311" y="155575"/>
                    </a:cubicBezTo>
                    <a:cubicBezTo>
                      <a:pt x="-9802" y="162983"/>
                      <a:pt x="52640" y="152929"/>
                      <a:pt x="77511" y="149225"/>
                    </a:cubicBezTo>
                    <a:cubicBezTo>
                      <a:pt x="102382" y="145521"/>
                      <a:pt x="144186" y="134938"/>
                      <a:pt x="150536" y="133350"/>
                    </a:cubicBezTo>
                    <a:cubicBezTo>
                      <a:pt x="156886" y="131763"/>
                      <a:pt x="111907" y="148167"/>
                      <a:pt x="115611" y="139700"/>
                    </a:cubicBezTo>
                    <a:cubicBezTo>
                      <a:pt x="119315" y="131233"/>
                      <a:pt x="152653" y="101071"/>
                      <a:pt x="172761" y="82550"/>
                    </a:cubicBezTo>
                    <a:cubicBezTo>
                      <a:pt x="192869" y="64029"/>
                      <a:pt x="229911" y="0"/>
                      <a:pt x="233086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0" name="フリーフォーム 2079">
                <a:extLst>
                  <a:ext uri="{FF2B5EF4-FFF2-40B4-BE49-F238E27FC236}">
                    <a16:creationId xmlns:a16="http://schemas.microsoft.com/office/drawing/2014/main" id="{030228DC-EB58-BCE7-D4EC-B1A1380010B4}"/>
                  </a:ext>
                </a:extLst>
              </p:cNvPr>
              <p:cNvSpPr/>
              <p:nvPr/>
            </p:nvSpPr>
            <p:spPr>
              <a:xfrm>
                <a:off x="10413991" y="6483310"/>
                <a:ext cx="683517" cy="158848"/>
              </a:xfrm>
              <a:custGeom>
                <a:avLst/>
                <a:gdLst>
                  <a:gd name="connsiteX0" fmla="*/ 9 w 683517"/>
                  <a:gd name="connsiteY0" fmla="*/ 40 h 158848"/>
                  <a:gd name="connsiteX1" fmla="*/ 247659 w 683517"/>
                  <a:gd name="connsiteY1" fmla="*/ 101640 h 158848"/>
                  <a:gd name="connsiteX2" fmla="*/ 317509 w 683517"/>
                  <a:gd name="connsiteY2" fmla="*/ 54015 h 158848"/>
                  <a:gd name="connsiteX3" fmla="*/ 295284 w 683517"/>
                  <a:gd name="connsiteY3" fmla="*/ 66715 h 158848"/>
                  <a:gd name="connsiteX4" fmla="*/ 473084 w 683517"/>
                  <a:gd name="connsiteY4" fmla="*/ 114340 h 158848"/>
                  <a:gd name="connsiteX5" fmla="*/ 434984 w 683517"/>
                  <a:gd name="connsiteY5" fmla="*/ 104815 h 158848"/>
                  <a:gd name="connsiteX6" fmla="*/ 679459 w 683517"/>
                  <a:gd name="connsiteY6" fmla="*/ 158790 h 158848"/>
                  <a:gd name="connsiteX7" fmla="*/ 568334 w 683517"/>
                  <a:gd name="connsiteY7" fmla="*/ 114340 h 158848"/>
                  <a:gd name="connsiteX8" fmla="*/ 320684 w 683517"/>
                  <a:gd name="connsiteY8" fmla="*/ 69890 h 158848"/>
                  <a:gd name="connsiteX9" fmla="*/ 212734 w 683517"/>
                  <a:gd name="connsiteY9" fmla="*/ 57190 h 158848"/>
                  <a:gd name="connsiteX10" fmla="*/ 257184 w 683517"/>
                  <a:gd name="connsiteY10" fmla="*/ 88940 h 158848"/>
                  <a:gd name="connsiteX11" fmla="*/ 9 w 683517"/>
                  <a:gd name="connsiteY11" fmla="*/ 40 h 158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83517" h="158848">
                    <a:moveTo>
                      <a:pt x="9" y="40"/>
                    </a:moveTo>
                    <a:cubicBezTo>
                      <a:pt x="-1579" y="2157"/>
                      <a:pt x="194742" y="92644"/>
                      <a:pt x="247659" y="101640"/>
                    </a:cubicBezTo>
                    <a:cubicBezTo>
                      <a:pt x="300576" y="110636"/>
                      <a:pt x="309572" y="59836"/>
                      <a:pt x="317509" y="54015"/>
                    </a:cubicBezTo>
                    <a:cubicBezTo>
                      <a:pt x="325446" y="48194"/>
                      <a:pt x="269355" y="56661"/>
                      <a:pt x="295284" y="66715"/>
                    </a:cubicBezTo>
                    <a:cubicBezTo>
                      <a:pt x="321213" y="76769"/>
                      <a:pt x="449801" y="107990"/>
                      <a:pt x="473084" y="114340"/>
                    </a:cubicBezTo>
                    <a:cubicBezTo>
                      <a:pt x="496367" y="120690"/>
                      <a:pt x="434984" y="104815"/>
                      <a:pt x="434984" y="104815"/>
                    </a:cubicBezTo>
                    <a:cubicBezTo>
                      <a:pt x="469380" y="112223"/>
                      <a:pt x="657234" y="157203"/>
                      <a:pt x="679459" y="158790"/>
                    </a:cubicBezTo>
                    <a:cubicBezTo>
                      <a:pt x="701684" y="160377"/>
                      <a:pt x="628130" y="129157"/>
                      <a:pt x="568334" y="114340"/>
                    </a:cubicBezTo>
                    <a:cubicBezTo>
                      <a:pt x="508538" y="99523"/>
                      <a:pt x="379951" y="79415"/>
                      <a:pt x="320684" y="69890"/>
                    </a:cubicBezTo>
                    <a:cubicBezTo>
                      <a:pt x="261417" y="60365"/>
                      <a:pt x="223317" y="54015"/>
                      <a:pt x="212734" y="57190"/>
                    </a:cubicBezTo>
                    <a:cubicBezTo>
                      <a:pt x="202151" y="60365"/>
                      <a:pt x="288405" y="98994"/>
                      <a:pt x="257184" y="88940"/>
                    </a:cubicBezTo>
                    <a:cubicBezTo>
                      <a:pt x="225963" y="78886"/>
                      <a:pt x="1597" y="-2077"/>
                      <a:pt x="9" y="4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1" name="フリーフォーム 2080">
                <a:extLst>
                  <a:ext uri="{FF2B5EF4-FFF2-40B4-BE49-F238E27FC236}">
                    <a16:creationId xmlns:a16="http://schemas.microsoft.com/office/drawing/2014/main" id="{50A7F96C-5A85-45D1-CBC0-0896546D744F}"/>
                  </a:ext>
                </a:extLst>
              </p:cNvPr>
              <p:cNvSpPr/>
              <p:nvPr/>
            </p:nvSpPr>
            <p:spPr>
              <a:xfrm>
                <a:off x="11007725" y="6607068"/>
                <a:ext cx="359211" cy="66782"/>
              </a:xfrm>
              <a:custGeom>
                <a:avLst/>
                <a:gdLst>
                  <a:gd name="connsiteX0" fmla="*/ 0 w 359211"/>
                  <a:gd name="connsiteY0" fmla="*/ 66782 h 66782"/>
                  <a:gd name="connsiteX1" fmla="*/ 288925 w 359211"/>
                  <a:gd name="connsiteY1" fmla="*/ 31857 h 66782"/>
                  <a:gd name="connsiteX2" fmla="*/ 358775 w 359211"/>
                  <a:gd name="connsiteY2" fmla="*/ 15982 h 66782"/>
                  <a:gd name="connsiteX3" fmla="*/ 269875 w 359211"/>
                  <a:gd name="connsiteY3" fmla="*/ 28682 h 66782"/>
                  <a:gd name="connsiteX4" fmla="*/ 69850 w 359211"/>
                  <a:gd name="connsiteY4" fmla="*/ 107 h 66782"/>
                  <a:gd name="connsiteX5" fmla="*/ 222250 w 359211"/>
                  <a:gd name="connsiteY5" fmla="*/ 19157 h 66782"/>
                  <a:gd name="connsiteX6" fmla="*/ 177800 w 359211"/>
                  <a:gd name="connsiteY6" fmla="*/ 25507 h 66782"/>
                  <a:gd name="connsiteX7" fmla="*/ 0 w 359211"/>
                  <a:gd name="connsiteY7" fmla="*/ 66782 h 66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211" h="66782">
                    <a:moveTo>
                      <a:pt x="0" y="66782"/>
                    </a:moveTo>
                    <a:lnTo>
                      <a:pt x="288925" y="31857"/>
                    </a:lnTo>
                    <a:cubicBezTo>
                      <a:pt x="348721" y="23390"/>
                      <a:pt x="361950" y="16511"/>
                      <a:pt x="358775" y="15982"/>
                    </a:cubicBezTo>
                    <a:cubicBezTo>
                      <a:pt x="355600" y="15453"/>
                      <a:pt x="318029" y="31328"/>
                      <a:pt x="269875" y="28682"/>
                    </a:cubicBezTo>
                    <a:cubicBezTo>
                      <a:pt x="221721" y="26036"/>
                      <a:pt x="77788" y="1695"/>
                      <a:pt x="69850" y="107"/>
                    </a:cubicBezTo>
                    <a:cubicBezTo>
                      <a:pt x="61912" y="-1481"/>
                      <a:pt x="204258" y="14924"/>
                      <a:pt x="222250" y="19157"/>
                    </a:cubicBezTo>
                    <a:cubicBezTo>
                      <a:pt x="240242" y="23390"/>
                      <a:pt x="177800" y="25507"/>
                      <a:pt x="177800" y="25507"/>
                    </a:cubicBezTo>
                    <a:lnTo>
                      <a:pt x="0" y="66782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2" name="フリーフォーム 2081">
                <a:extLst>
                  <a:ext uri="{FF2B5EF4-FFF2-40B4-BE49-F238E27FC236}">
                    <a16:creationId xmlns:a16="http://schemas.microsoft.com/office/drawing/2014/main" id="{E07DCEDA-68B8-C43E-27C7-00E2F6823D1C}"/>
                  </a:ext>
                </a:extLst>
              </p:cNvPr>
              <p:cNvSpPr/>
              <p:nvPr/>
            </p:nvSpPr>
            <p:spPr>
              <a:xfrm>
                <a:off x="10539858" y="6292144"/>
                <a:ext cx="582023" cy="112750"/>
              </a:xfrm>
              <a:custGeom>
                <a:avLst/>
                <a:gdLst>
                  <a:gd name="connsiteX0" fmla="*/ 1142 w 582023"/>
                  <a:gd name="connsiteY0" fmla="*/ 111831 h 112750"/>
                  <a:gd name="connsiteX1" fmla="*/ 242442 w 582023"/>
                  <a:gd name="connsiteY1" fmla="*/ 83256 h 112750"/>
                  <a:gd name="connsiteX2" fmla="*/ 359917 w 582023"/>
                  <a:gd name="connsiteY2" fmla="*/ 45156 h 112750"/>
                  <a:gd name="connsiteX3" fmla="*/ 197992 w 582023"/>
                  <a:gd name="connsiteY3" fmla="*/ 70556 h 112750"/>
                  <a:gd name="connsiteX4" fmla="*/ 515492 w 582023"/>
                  <a:gd name="connsiteY4" fmla="*/ 45156 h 112750"/>
                  <a:gd name="connsiteX5" fmla="*/ 578992 w 582023"/>
                  <a:gd name="connsiteY5" fmla="*/ 706 h 112750"/>
                  <a:gd name="connsiteX6" fmla="*/ 563117 w 582023"/>
                  <a:gd name="connsiteY6" fmla="*/ 19756 h 112750"/>
                  <a:gd name="connsiteX7" fmla="*/ 486917 w 582023"/>
                  <a:gd name="connsiteY7" fmla="*/ 45156 h 112750"/>
                  <a:gd name="connsiteX8" fmla="*/ 290067 w 582023"/>
                  <a:gd name="connsiteY8" fmla="*/ 45156 h 112750"/>
                  <a:gd name="connsiteX9" fmla="*/ 350392 w 582023"/>
                  <a:gd name="connsiteY9" fmla="*/ 48331 h 112750"/>
                  <a:gd name="connsiteX10" fmla="*/ 1142 w 582023"/>
                  <a:gd name="connsiteY10" fmla="*/ 111831 h 112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2023" h="112750">
                    <a:moveTo>
                      <a:pt x="1142" y="111831"/>
                    </a:moveTo>
                    <a:cubicBezTo>
                      <a:pt x="-16850" y="117652"/>
                      <a:pt x="182646" y="94368"/>
                      <a:pt x="242442" y="83256"/>
                    </a:cubicBezTo>
                    <a:cubicBezTo>
                      <a:pt x="302238" y="72143"/>
                      <a:pt x="367325" y="47273"/>
                      <a:pt x="359917" y="45156"/>
                    </a:cubicBezTo>
                    <a:cubicBezTo>
                      <a:pt x="352509" y="43039"/>
                      <a:pt x="172063" y="70556"/>
                      <a:pt x="197992" y="70556"/>
                    </a:cubicBezTo>
                    <a:cubicBezTo>
                      <a:pt x="223921" y="70556"/>
                      <a:pt x="451992" y="56798"/>
                      <a:pt x="515492" y="45156"/>
                    </a:cubicBezTo>
                    <a:cubicBezTo>
                      <a:pt x="578992" y="33514"/>
                      <a:pt x="578992" y="706"/>
                      <a:pt x="578992" y="706"/>
                    </a:cubicBezTo>
                    <a:cubicBezTo>
                      <a:pt x="586929" y="-3527"/>
                      <a:pt x="578463" y="12348"/>
                      <a:pt x="563117" y="19756"/>
                    </a:cubicBezTo>
                    <a:cubicBezTo>
                      <a:pt x="547771" y="27164"/>
                      <a:pt x="532425" y="40923"/>
                      <a:pt x="486917" y="45156"/>
                    </a:cubicBezTo>
                    <a:cubicBezTo>
                      <a:pt x="441409" y="49389"/>
                      <a:pt x="312821" y="44627"/>
                      <a:pt x="290067" y="45156"/>
                    </a:cubicBezTo>
                    <a:cubicBezTo>
                      <a:pt x="267313" y="45685"/>
                      <a:pt x="400663" y="36689"/>
                      <a:pt x="350392" y="48331"/>
                    </a:cubicBezTo>
                    <a:cubicBezTo>
                      <a:pt x="300121" y="59973"/>
                      <a:pt x="19134" y="106010"/>
                      <a:pt x="1142" y="11183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3" name="フリーフォーム 2082">
                <a:extLst>
                  <a:ext uri="{FF2B5EF4-FFF2-40B4-BE49-F238E27FC236}">
                    <a16:creationId xmlns:a16="http://schemas.microsoft.com/office/drawing/2014/main" id="{54FCCA63-8485-0CC0-FBC0-DF50327EF32B}"/>
                  </a:ext>
                </a:extLst>
              </p:cNvPr>
              <p:cNvSpPr/>
              <p:nvPr/>
            </p:nvSpPr>
            <p:spPr>
              <a:xfrm>
                <a:off x="11496629" y="6489678"/>
                <a:ext cx="293231" cy="76326"/>
              </a:xfrm>
              <a:custGeom>
                <a:avLst/>
                <a:gdLst>
                  <a:gd name="connsiteX0" fmla="*/ 46 w 293231"/>
                  <a:gd name="connsiteY0" fmla="*/ 22 h 76326"/>
                  <a:gd name="connsiteX1" fmla="*/ 117521 w 293231"/>
                  <a:gd name="connsiteY1" fmla="*/ 47647 h 76326"/>
                  <a:gd name="connsiteX2" fmla="*/ 292146 w 293231"/>
                  <a:gd name="connsiteY2" fmla="*/ 76222 h 76326"/>
                  <a:gd name="connsiteX3" fmla="*/ 187371 w 293231"/>
                  <a:gd name="connsiteY3" fmla="*/ 57172 h 76326"/>
                  <a:gd name="connsiteX4" fmla="*/ 104821 w 293231"/>
                  <a:gd name="connsiteY4" fmla="*/ 53997 h 76326"/>
                  <a:gd name="connsiteX5" fmla="*/ 46 w 293231"/>
                  <a:gd name="connsiteY5" fmla="*/ 22 h 76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3231" h="76326">
                    <a:moveTo>
                      <a:pt x="46" y="22"/>
                    </a:moveTo>
                    <a:cubicBezTo>
                      <a:pt x="2163" y="-1036"/>
                      <a:pt x="68838" y="34947"/>
                      <a:pt x="117521" y="47647"/>
                    </a:cubicBezTo>
                    <a:cubicBezTo>
                      <a:pt x="166204" y="60347"/>
                      <a:pt x="280504" y="74635"/>
                      <a:pt x="292146" y="76222"/>
                    </a:cubicBezTo>
                    <a:cubicBezTo>
                      <a:pt x="303788" y="77809"/>
                      <a:pt x="218592" y="60876"/>
                      <a:pt x="187371" y="57172"/>
                    </a:cubicBezTo>
                    <a:cubicBezTo>
                      <a:pt x="156150" y="53468"/>
                      <a:pt x="140275" y="60347"/>
                      <a:pt x="104821" y="53997"/>
                    </a:cubicBezTo>
                    <a:cubicBezTo>
                      <a:pt x="69367" y="47647"/>
                      <a:pt x="-2071" y="1080"/>
                      <a:pt x="46" y="2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4" name="フリーフォーム 2083">
                <a:extLst>
                  <a:ext uri="{FF2B5EF4-FFF2-40B4-BE49-F238E27FC236}">
                    <a16:creationId xmlns:a16="http://schemas.microsoft.com/office/drawing/2014/main" id="{BE18B078-4E4E-5203-9414-FA06F02D2253}"/>
                  </a:ext>
                </a:extLst>
              </p:cNvPr>
              <p:cNvSpPr/>
              <p:nvPr/>
            </p:nvSpPr>
            <p:spPr>
              <a:xfrm>
                <a:off x="11074001" y="6330510"/>
                <a:ext cx="304786" cy="125029"/>
              </a:xfrm>
              <a:custGeom>
                <a:avLst/>
                <a:gdLst>
                  <a:gd name="connsiteX0" fmla="*/ 399 w 304786"/>
                  <a:gd name="connsiteY0" fmla="*/ 440 h 125029"/>
                  <a:gd name="connsiteX1" fmla="*/ 121049 w 304786"/>
                  <a:gd name="connsiteY1" fmla="*/ 48065 h 125029"/>
                  <a:gd name="connsiteX2" fmla="*/ 302024 w 304786"/>
                  <a:gd name="connsiteY2" fmla="*/ 124265 h 125029"/>
                  <a:gd name="connsiteX3" fmla="*/ 235349 w 304786"/>
                  <a:gd name="connsiteY3" fmla="*/ 89340 h 125029"/>
                  <a:gd name="connsiteX4" fmla="*/ 149624 w 304786"/>
                  <a:gd name="connsiteY4" fmla="*/ 44890 h 125029"/>
                  <a:gd name="connsiteX5" fmla="*/ 86124 w 304786"/>
                  <a:gd name="connsiteY5" fmla="*/ 25840 h 125029"/>
                  <a:gd name="connsiteX6" fmla="*/ 399 w 304786"/>
                  <a:gd name="connsiteY6" fmla="*/ 440 h 125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4786" h="125029">
                    <a:moveTo>
                      <a:pt x="399" y="440"/>
                    </a:moveTo>
                    <a:cubicBezTo>
                      <a:pt x="6220" y="4144"/>
                      <a:pt x="70778" y="27428"/>
                      <a:pt x="121049" y="48065"/>
                    </a:cubicBezTo>
                    <a:cubicBezTo>
                      <a:pt x="171320" y="68702"/>
                      <a:pt x="282974" y="117386"/>
                      <a:pt x="302024" y="124265"/>
                    </a:cubicBezTo>
                    <a:cubicBezTo>
                      <a:pt x="321074" y="131144"/>
                      <a:pt x="235349" y="89340"/>
                      <a:pt x="235349" y="89340"/>
                    </a:cubicBezTo>
                    <a:cubicBezTo>
                      <a:pt x="209949" y="76111"/>
                      <a:pt x="174495" y="55473"/>
                      <a:pt x="149624" y="44890"/>
                    </a:cubicBezTo>
                    <a:cubicBezTo>
                      <a:pt x="124753" y="34307"/>
                      <a:pt x="118403" y="34307"/>
                      <a:pt x="86124" y="25840"/>
                    </a:cubicBezTo>
                    <a:cubicBezTo>
                      <a:pt x="53845" y="17373"/>
                      <a:pt x="-5422" y="-3264"/>
                      <a:pt x="399" y="44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5" name="フリーフォーム 2084">
                <a:extLst>
                  <a:ext uri="{FF2B5EF4-FFF2-40B4-BE49-F238E27FC236}">
                    <a16:creationId xmlns:a16="http://schemas.microsoft.com/office/drawing/2014/main" id="{5CD774A2-6010-0970-2746-FD108E71A2AB}"/>
                  </a:ext>
                </a:extLst>
              </p:cNvPr>
              <p:cNvSpPr/>
              <p:nvPr/>
            </p:nvSpPr>
            <p:spPr>
              <a:xfrm>
                <a:off x="10382167" y="6396453"/>
                <a:ext cx="458614" cy="122021"/>
              </a:xfrm>
              <a:custGeom>
                <a:avLst/>
                <a:gdLst>
                  <a:gd name="connsiteX0" fmla="*/ 3258 w 458614"/>
                  <a:gd name="connsiteY0" fmla="*/ 121822 h 122021"/>
                  <a:gd name="connsiteX1" fmla="*/ 152483 w 458614"/>
                  <a:gd name="connsiteY1" fmla="*/ 93247 h 122021"/>
                  <a:gd name="connsiteX2" fmla="*/ 346158 w 458614"/>
                  <a:gd name="connsiteY2" fmla="*/ 7522 h 122021"/>
                  <a:gd name="connsiteX3" fmla="*/ 241383 w 458614"/>
                  <a:gd name="connsiteY3" fmla="*/ 4347 h 122021"/>
                  <a:gd name="connsiteX4" fmla="*/ 228683 w 458614"/>
                  <a:gd name="connsiteY4" fmla="*/ 1172 h 122021"/>
                  <a:gd name="connsiteX5" fmla="*/ 444583 w 458614"/>
                  <a:gd name="connsiteY5" fmla="*/ 13872 h 122021"/>
                  <a:gd name="connsiteX6" fmla="*/ 438233 w 458614"/>
                  <a:gd name="connsiteY6" fmla="*/ 13872 h 122021"/>
                  <a:gd name="connsiteX7" fmla="*/ 289008 w 458614"/>
                  <a:gd name="connsiteY7" fmla="*/ 29747 h 122021"/>
                  <a:gd name="connsiteX8" fmla="*/ 257258 w 458614"/>
                  <a:gd name="connsiteY8" fmla="*/ 58322 h 122021"/>
                  <a:gd name="connsiteX9" fmla="*/ 181058 w 458614"/>
                  <a:gd name="connsiteY9" fmla="*/ 93247 h 122021"/>
                  <a:gd name="connsiteX10" fmla="*/ 57233 w 458614"/>
                  <a:gd name="connsiteY10" fmla="*/ 105947 h 122021"/>
                  <a:gd name="connsiteX11" fmla="*/ 3258 w 458614"/>
                  <a:gd name="connsiteY11" fmla="*/ 121822 h 122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8614" h="122021">
                    <a:moveTo>
                      <a:pt x="3258" y="121822"/>
                    </a:moveTo>
                    <a:cubicBezTo>
                      <a:pt x="19133" y="119705"/>
                      <a:pt x="95333" y="112297"/>
                      <a:pt x="152483" y="93247"/>
                    </a:cubicBezTo>
                    <a:cubicBezTo>
                      <a:pt x="209633" y="74197"/>
                      <a:pt x="331341" y="22339"/>
                      <a:pt x="346158" y="7522"/>
                    </a:cubicBezTo>
                    <a:cubicBezTo>
                      <a:pt x="360975" y="-7295"/>
                      <a:pt x="241383" y="4347"/>
                      <a:pt x="241383" y="4347"/>
                    </a:cubicBezTo>
                    <a:cubicBezTo>
                      <a:pt x="221804" y="3289"/>
                      <a:pt x="194816" y="-415"/>
                      <a:pt x="228683" y="1172"/>
                    </a:cubicBezTo>
                    <a:cubicBezTo>
                      <a:pt x="262550" y="2759"/>
                      <a:pt x="409658" y="11755"/>
                      <a:pt x="444583" y="13872"/>
                    </a:cubicBezTo>
                    <a:cubicBezTo>
                      <a:pt x="479508" y="15989"/>
                      <a:pt x="438233" y="13872"/>
                      <a:pt x="438233" y="13872"/>
                    </a:cubicBezTo>
                    <a:cubicBezTo>
                      <a:pt x="412304" y="16518"/>
                      <a:pt x="319170" y="22339"/>
                      <a:pt x="289008" y="29747"/>
                    </a:cubicBezTo>
                    <a:cubicBezTo>
                      <a:pt x="258846" y="37155"/>
                      <a:pt x="275250" y="47739"/>
                      <a:pt x="257258" y="58322"/>
                    </a:cubicBezTo>
                    <a:cubicBezTo>
                      <a:pt x="239266" y="68905"/>
                      <a:pt x="214395" y="85310"/>
                      <a:pt x="181058" y="93247"/>
                    </a:cubicBezTo>
                    <a:cubicBezTo>
                      <a:pt x="147721" y="101184"/>
                      <a:pt x="57233" y="105947"/>
                      <a:pt x="57233" y="105947"/>
                    </a:cubicBezTo>
                    <a:cubicBezTo>
                      <a:pt x="33421" y="108593"/>
                      <a:pt x="-12617" y="123939"/>
                      <a:pt x="3258" y="12182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6" name="フリーフォーム 2085">
                <a:extLst>
                  <a:ext uri="{FF2B5EF4-FFF2-40B4-BE49-F238E27FC236}">
                    <a16:creationId xmlns:a16="http://schemas.microsoft.com/office/drawing/2014/main" id="{C317EEF5-918B-F936-666B-E48E7C3DE49B}"/>
                  </a:ext>
                </a:extLst>
              </p:cNvPr>
              <p:cNvSpPr/>
              <p:nvPr/>
            </p:nvSpPr>
            <p:spPr>
              <a:xfrm>
                <a:off x="10750542" y="6416550"/>
                <a:ext cx="582740" cy="54303"/>
              </a:xfrm>
              <a:custGeom>
                <a:avLst/>
                <a:gdLst>
                  <a:gd name="connsiteX0" fmla="*/ 8 w 582740"/>
                  <a:gd name="connsiteY0" fmla="*/ 125 h 54303"/>
                  <a:gd name="connsiteX1" fmla="*/ 247658 w 582740"/>
                  <a:gd name="connsiteY1" fmla="*/ 54100 h 54303"/>
                  <a:gd name="connsiteX2" fmla="*/ 209558 w 582740"/>
                  <a:gd name="connsiteY2" fmla="*/ 19175 h 54303"/>
                  <a:gd name="connsiteX3" fmla="*/ 485783 w 582740"/>
                  <a:gd name="connsiteY3" fmla="*/ 35050 h 54303"/>
                  <a:gd name="connsiteX4" fmla="*/ 581033 w 582740"/>
                  <a:gd name="connsiteY4" fmla="*/ 9650 h 54303"/>
                  <a:gd name="connsiteX5" fmla="*/ 419108 w 582740"/>
                  <a:gd name="connsiteY5" fmla="*/ 9650 h 54303"/>
                  <a:gd name="connsiteX6" fmla="*/ 104783 w 582740"/>
                  <a:gd name="connsiteY6" fmla="*/ 3300 h 54303"/>
                  <a:gd name="connsiteX7" fmla="*/ 238133 w 582740"/>
                  <a:gd name="connsiteY7" fmla="*/ 38225 h 54303"/>
                  <a:gd name="connsiteX8" fmla="*/ 8 w 582740"/>
                  <a:gd name="connsiteY8" fmla="*/ 125 h 5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2740" h="54303">
                    <a:moveTo>
                      <a:pt x="8" y="125"/>
                    </a:moveTo>
                    <a:cubicBezTo>
                      <a:pt x="1596" y="2771"/>
                      <a:pt x="212733" y="50925"/>
                      <a:pt x="247658" y="54100"/>
                    </a:cubicBezTo>
                    <a:cubicBezTo>
                      <a:pt x="282583" y="57275"/>
                      <a:pt x="169871" y="22350"/>
                      <a:pt x="209558" y="19175"/>
                    </a:cubicBezTo>
                    <a:cubicBezTo>
                      <a:pt x="249245" y="16000"/>
                      <a:pt x="423871" y="36637"/>
                      <a:pt x="485783" y="35050"/>
                    </a:cubicBezTo>
                    <a:cubicBezTo>
                      <a:pt x="547695" y="33463"/>
                      <a:pt x="592146" y="13883"/>
                      <a:pt x="581033" y="9650"/>
                    </a:cubicBezTo>
                    <a:cubicBezTo>
                      <a:pt x="569921" y="5417"/>
                      <a:pt x="419108" y="9650"/>
                      <a:pt x="419108" y="9650"/>
                    </a:cubicBezTo>
                    <a:cubicBezTo>
                      <a:pt x="339733" y="8592"/>
                      <a:pt x="134946" y="-1463"/>
                      <a:pt x="104783" y="3300"/>
                    </a:cubicBezTo>
                    <a:cubicBezTo>
                      <a:pt x="74621" y="8063"/>
                      <a:pt x="248187" y="38754"/>
                      <a:pt x="238133" y="38225"/>
                    </a:cubicBezTo>
                    <a:cubicBezTo>
                      <a:pt x="228079" y="37696"/>
                      <a:pt x="-1580" y="-2521"/>
                      <a:pt x="8" y="12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7" name="フリーフォーム 2086">
                <a:extLst>
                  <a:ext uri="{FF2B5EF4-FFF2-40B4-BE49-F238E27FC236}">
                    <a16:creationId xmlns:a16="http://schemas.microsoft.com/office/drawing/2014/main" id="{20FAB54D-8F41-9B50-7E81-C1ECEA7BD859}"/>
                  </a:ext>
                </a:extLst>
              </p:cNvPr>
              <p:cNvSpPr/>
              <p:nvPr/>
            </p:nvSpPr>
            <p:spPr>
              <a:xfrm>
                <a:off x="10861381" y="6448122"/>
                <a:ext cx="422086" cy="150057"/>
              </a:xfrm>
              <a:custGeom>
                <a:avLst/>
                <a:gdLst>
                  <a:gd name="connsiteX0" fmla="*/ 294 w 422086"/>
                  <a:gd name="connsiteY0" fmla="*/ 149528 h 150057"/>
                  <a:gd name="connsiteX1" fmla="*/ 139994 w 422086"/>
                  <a:gd name="connsiteY1" fmla="*/ 6653 h 150057"/>
                  <a:gd name="connsiteX2" fmla="*/ 130469 w 422086"/>
                  <a:gd name="connsiteY2" fmla="*/ 41578 h 150057"/>
                  <a:gd name="connsiteX3" fmla="*/ 228894 w 422086"/>
                  <a:gd name="connsiteY3" fmla="*/ 57453 h 150057"/>
                  <a:gd name="connsiteX4" fmla="*/ 368594 w 422086"/>
                  <a:gd name="connsiteY4" fmla="*/ 35228 h 150057"/>
                  <a:gd name="connsiteX5" fmla="*/ 419394 w 422086"/>
                  <a:gd name="connsiteY5" fmla="*/ 22528 h 150057"/>
                  <a:gd name="connsiteX6" fmla="*/ 295569 w 422086"/>
                  <a:gd name="connsiteY6" fmla="*/ 63803 h 150057"/>
                  <a:gd name="connsiteX7" fmla="*/ 152694 w 422086"/>
                  <a:gd name="connsiteY7" fmla="*/ 38403 h 150057"/>
                  <a:gd name="connsiteX8" fmla="*/ 159044 w 422086"/>
                  <a:gd name="connsiteY8" fmla="*/ 303 h 150057"/>
                  <a:gd name="connsiteX9" fmla="*/ 101894 w 422086"/>
                  <a:gd name="connsiteY9" fmla="*/ 60628 h 150057"/>
                  <a:gd name="connsiteX10" fmla="*/ 89194 w 422086"/>
                  <a:gd name="connsiteY10" fmla="*/ 117778 h 150057"/>
                  <a:gd name="connsiteX11" fmla="*/ 101894 w 422086"/>
                  <a:gd name="connsiteY11" fmla="*/ 57453 h 150057"/>
                  <a:gd name="connsiteX12" fmla="*/ 294 w 422086"/>
                  <a:gd name="connsiteY12" fmla="*/ 149528 h 150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2086" h="150057">
                    <a:moveTo>
                      <a:pt x="294" y="149528"/>
                    </a:moveTo>
                    <a:cubicBezTo>
                      <a:pt x="6644" y="141061"/>
                      <a:pt x="118298" y="24645"/>
                      <a:pt x="139994" y="6653"/>
                    </a:cubicBezTo>
                    <a:cubicBezTo>
                      <a:pt x="161690" y="-11339"/>
                      <a:pt x="115652" y="33111"/>
                      <a:pt x="130469" y="41578"/>
                    </a:cubicBezTo>
                    <a:cubicBezTo>
                      <a:pt x="145286" y="50045"/>
                      <a:pt x="189207" y="58511"/>
                      <a:pt x="228894" y="57453"/>
                    </a:cubicBezTo>
                    <a:cubicBezTo>
                      <a:pt x="268581" y="56395"/>
                      <a:pt x="336844" y="41049"/>
                      <a:pt x="368594" y="35228"/>
                    </a:cubicBezTo>
                    <a:cubicBezTo>
                      <a:pt x="400344" y="29407"/>
                      <a:pt x="431565" y="17766"/>
                      <a:pt x="419394" y="22528"/>
                    </a:cubicBezTo>
                    <a:cubicBezTo>
                      <a:pt x="407223" y="27290"/>
                      <a:pt x="340019" y="61157"/>
                      <a:pt x="295569" y="63803"/>
                    </a:cubicBezTo>
                    <a:cubicBezTo>
                      <a:pt x="251119" y="66449"/>
                      <a:pt x="175448" y="48986"/>
                      <a:pt x="152694" y="38403"/>
                    </a:cubicBezTo>
                    <a:cubicBezTo>
                      <a:pt x="129940" y="27820"/>
                      <a:pt x="167511" y="-3401"/>
                      <a:pt x="159044" y="303"/>
                    </a:cubicBezTo>
                    <a:cubicBezTo>
                      <a:pt x="150577" y="4007"/>
                      <a:pt x="113536" y="41049"/>
                      <a:pt x="101894" y="60628"/>
                    </a:cubicBezTo>
                    <a:cubicBezTo>
                      <a:pt x="90252" y="80207"/>
                      <a:pt x="89194" y="118307"/>
                      <a:pt x="89194" y="117778"/>
                    </a:cubicBezTo>
                    <a:cubicBezTo>
                      <a:pt x="89194" y="117249"/>
                      <a:pt x="111419" y="52690"/>
                      <a:pt x="101894" y="57453"/>
                    </a:cubicBezTo>
                    <a:cubicBezTo>
                      <a:pt x="92369" y="62216"/>
                      <a:pt x="-6056" y="157995"/>
                      <a:pt x="294" y="14952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8" name="フリーフォーム 2087">
                <a:extLst>
                  <a:ext uri="{FF2B5EF4-FFF2-40B4-BE49-F238E27FC236}">
                    <a16:creationId xmlns:a16="http://schemas.microsoft.com/office/drawing/2014/main" id="{C7D97FEA-107E-452F-98BA-E32F1889CF98}"/>
                  </a:ext>
                </a:extLst>
              </p:cNvPr>
              <p:cNvSpPr/>
              <p:nvPr/>
            </p:nvSpPr>
            <p:spPr>
              <a:xfrm>
                <a:off x="11616014" y="6791252"/>
                <a:ext cx="1043150" cy="34998"/>
              </a:xfrm>
              <a:custGeom>
                <a:avLst/>
                <a:gdLst>
                  <a:gd name="connsiteX0" fmla="*/ 4486 w 1043150"/>
                  <a:gd name="connsiteY0" fmla="*/ 34998 h 34998"/>
                  <a:gd name="connsiteX1" fmla="*/ 890311 w 1043150"/>
                  <a:gd name="connsiteY1" fmla="*/ 22298 h 34998"/>
                  <a:gd name="connsiteX2" fmla="*/ 321986 w 1043150"/>
                  <a:gd name="connsiteY2" fmla="*/ 25473 h 34998"/>
                  <a:gd name="connsiteX3" fmla="*/ 912536 w 1043150"/>
                  <a:gd name="connsiteY3" fmla="*/ 28648 h 34998"/>
                  <a:gd name="connsiteX4" fmla="*/ 617261 w 1043150"/>
                  <a:gd name="connsiteY4" fmla="*/ 9598 h 34998"/>
                  <a:gd name="connsiteX5" fmla="*/ 1042711 w 1043150"/>
                  <a:gd name="connsiteY5" fmla="*/ 12773 h 34998"/>
                  <a:gd name="connsiteX6" fmla="*/ 522011 w 1043150"/>
                  <a:gd name="connsiteY6" fmla="*/ 22298 h 34998"/>
                  <a:gd name="connsiteX7" fmla="*/ 188636 w 1043150"/>
                  <a:gd name="connsiteY7" fmla="*/ 73 h 34998"/>
                  <a:gd name="connsiteX8" fmla="*/ 531536 w 1043150"/>
                  <a:gd name="connsiteY8" fmla="*/ 15948 h 34998"/>
                  <a:gd name="connsiteX9" fmla="*/ 4486 w 1043150"/>
                  <a:gd name="connsiteY9" fmla="*/ 34998 h 34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43150" h="34998">
                    <a:moveTo>
                      <a:pt x="4486" y="34998"/>
                    </a:moveTo>
                    <a:lnTo>
                      <a:pt x="890311" y="22298"/>
                    </a:lnTo>
                    <a:cubicBezTo>
                      <a:pt x="943228" y="20711"/>
                      <a:pt x="318282" y="24415"/>
                      <a:pt x="321986" y="25473"/>
                    </a:cubicBezTo>
                    <a:cubicBezTo>
                      <a:pt x="325690" y="26531"/>
                      <a:pt x="863324" y="31294"/>
                      <a:pt x="912536" y="28648"/>
                    </a:cubicBezTo>
                    <a:cubicBezTo>
                      <a:pt x="961749" y="26002"/>
                      <a:pt x="595565" y="12244"/>
                      <a:pt x="617261" y="9598"/>
                    </a:cubicBezTo>
                    <a:cubicBezTo>
                      <a:pt x="638957" y="6952"/>
                      <a:pt x="1058586" y="10656"/>
                      <a:pt x="1042711" y="12773"/>
                    </a:cubicBezTo>
                    <a:cubicBezTo>
                      <a:pt x="1026836" y="14890"/>
                      <a:pt x="664357" y="24415"/>
                      <a:pt x="522011" y="22298"/>
                    </a:cubicBezTo>
                    <a:cubicBezTo>
                      <a:pt x="379665" y="20181"/>
                      <a:pt x="187048" y="1131"/>
                      <a:pt x="188636" y="73"/>
                    </a:cubicBezTo>
                    <a:cubicBezTo>
                      <a:pt x="190224" y="-985"/>
                      <a:pt x="561169" y="9598"/>
                      <a:pt x="531536" y="15948"/>
                    </a:cubicBezTo>
                    <a:cubicBezTo>
                      <a:pt x="501903" y="22298"/>
                      <a:pt x="-55310" y="33940"/>
                      <a:pt x="4486" y="3499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9" name="フリーフォーム 2088">
                <a:extLst>
                  <a:ext uri="{FF2B5EF4-FFF2-40B4-BE49-F238E27FC236}">
                    <a16:creationId xmlns:a16="http://schemas.microsoft.com/office/drawing/2014/main" id="{2366AB04-2A08-535C-CB58-B03BD3C570A8}"/>
                  </a:ext>
                </a:extLst>
              </p:cNvPr>
              <p:cNvSpPr/>
              <p:nvPr/>
            </p:nvSpPr>
            <p:spPr>
              <a:xfrm>
                <a:off x="8651506" y="6092780"/>
                <a:ext cx="150204" cy="1191149"/>
              </a:xfrm>
              <a:custGeom>
                <a:avLst/>
                <a:gdLst>
                  <a:gd name="connsiteX0" fmla="*/ 22594 w 150204"/>
                  <a:gd name="connsiteY0" fmla="*/ 3220 h 1191149"/>
                  <a:gd name="connsiteX1" fmla="*/ 121019 w 150204"/>
                  <a:gd name="connsiteY1" fmla="*/ 295320 h 1191149"/>
                  <a:gd name="connsiteX2" fmla="*/ 130544 w 150204"/>
                  <a:gd name="connsiteY2" fmla="*/ 241345 h 1191149"/>
                  <a:gd name="connsiteX3" fmla="*/ 114669 w 150204"/>
                  <a:gd name="connsiteY3" fmla="*/ 565195 h 1191149"/>
                  <a:gd name="connsiteX4" fmla="*/ 121019 w 150204"/>
                  <a:gd name="connsiteY4" fmla="*/ 536620 h 1191149"/>
                  <a:gd name="connsiteX5" fmla="*/ 133719 w 150204"/>
                  <a:gd name="connsiteY5" fmla="*/ 746170 h 1191149"/>
                  <a:gd name="connsiteX6" fmla="*/ 114669 w 150204"/>
                  <a:gd name="connsiteY6" fmla="*/ 1019220 h 1191149"/>
                  <a:gd name="connsiteX7" fmla="*/ 136894 w 150204"/>
                  <a:gd name="connsiteY7" fmla="*/ 1187495 h 1191149"/>
                  <a:gd name="connsiteX8" fmla="*/ 136894 w 150204"/>
                  <a:gd name="connsiteY8" fmla="*/ 1066845 h 1191149"/>
                  <a:gd name="connsiteX9" fmla="*/ 149594 w 150204"/>
                  <a:gd name="connsiteY9" fmla="*/ 371520 h 1191149"/>
                  <a:gd name="connsiteX10" fmla="*/ 114669 w 150204"/>
                  <a:gd name="connsiteY10" fmla="*/ 193720 h 1191149"/>
                  <a:gd name="connsiteX11" fmla="*/ 124194 w 150204"/>
                  <a:gd name="connsiteY11" fmla="*/ 295320 h 1191149"/>
                  <a:gd name="connsiteX12" fmla="*/ 3544 w 150204"/>
                  <a:gd name="connsiteY12" fmla="*/ 66720 h 1191149"/>
                  <a:gd name="connsiteX13" fmla="*/ 32119 w 150204"/>
                  <a:gd name="connsiteY13" fmla="*/ 133395 h 1191149"/>
                  <a:gd name="connsiteX14" fmla="*/ 22594 w 150204"/>
                  <a:gd name="connsiteY14" fmla="*/ 3220 h 119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0204" h="1191149">
                    <a:moveTo>
                      <a:pt x="22594" y="3220"/>
                    </a:moveTo>
                    <a:cubicBezTo>
                      <a:pt x="37411" y="30208"/>
                      <a:pt x="103027" y="255632"/>
                      <a:pt x="121019" y="295320"/>
                    </a:cubicBezTo>
                    <a:cubicBezTo>
                      <a:pt x="139011" y="335008"/>
                      <a:pt x="131602" y="196366"/>
                      <a:pt x="130544" y="241345"/>
                    </a:cubicBezTo>
                    <a:cubicBezTo>
                      <a:pt x="129486" y="286324"/>
                      <a:pt x="116256" y="515983"/>
                      <a:pt x="114669" y="565195"/>
                    </a:cubicBezTo>
                    <a:cubicBezTo>
                      <a:pt x="113082" y="614407"/>
                      <a:pt x="117844" y="506457"/>
                      <a:pt x="121019" y="536620"/>
                    </a:cubicBezTo>
                    <a:cubicBezTo>
                      <a:pt x="124194" y="566783"/>
                      <a:pt x="134777" y="665737"/>
                      <a:pt x="133719" y="746170"/>
                    </a:cubicBezTo>
                    <a:cubicBezTo>
                      <a:pt x="132661" y="826603"/>
                      <a:pt x="114140" y="945666"/>
                      <a:pt x="114669" y="1019220"/>
                    </a:cubicBezTo>
                    <a:cubicBezTo>
                      <a:pt x="115198" y="1092774"/>
                      <a:pt x="133190" y="1179558"/>
                      <a:pt x="136894" y="1187495"/>
                    </a:cubicBezTo>
                    <a:cubicBezTo>
                      <a:pt x="140598" y="1195432"/>
                      <a:pt x="134777" y="1202841"/>
                      <a:pt x="136894" y="1066845"/>
                    </a:cubicBezTo>
                    <a:cubicBezTo>
                      <a:pt x="139011" y="930849"/>
                      <a:pt x="153298" y="517041"/>
                      <a:pt x="149594" y="371520"/>
                    </a:cubicBezTo>
                    <a:cubicBezTo>
                      <a:pt x="145890" y="225999"/>
                      <a:pt x="118902" y="206420"/>
                      <a:pt x="114669" y="193720"/>
                    </a:cubicBezTo>
                    <a:cubicBezTo>
                      <a:pt x="110436" y="181020"/>
                      <a:pt x="142715" y="316487"/>
                      <a:pt x="124194" y="295320"/>
                    </a:cubicBezTo>
                    <a:cubicBezTo>
                      <a:pt x="105673" y="274153"/>
                      <a:pt x="18890" y="93707"/>
                      <a:pt x="3544" y="66720"/>
                    </a:cubicBezTo>
                    <a:cubicBezTo>
                      <a:pt x="-11802" y="39733"/>
                      <a:pt x="27357" y="139216"/>
                      <a:pt x="32119" y="133395"/>
                    </a:cubicBezTo>
                    <a:cubicBezTo>
                      <a:pt x="36881" y="127574"/>
                      <a:pt x="7777" y="-23768"/>
                      <a:pt x="22594" y="322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0" name="フリーフォーム 2089">
                <a:extLst>
                  <a:ext uri="{FF2B5EF4-FFF2-40B4-BE49-F238E27FC236}">
                    <a16:creationId xmlns:a16="http://schemas.microsoft.com/office/drawing/2014/main" id="{C8A83D47-344F-1E85-AE74-2FD896DF12B7}"/>
                  </a:ext>
                </a:extLst>
              </p:cNvPr>
              <p:cNvSpPr/>
              <p:nvPr/>
            </p:nvSpPr>
            <p:spPr>
              <a:xfrm>
                <a:off x="8632475" y="6181122"/>
                <a:ext cx="104486" cy="681935"/>
              </a:xfrm>
              <a:custGeom>
                <a:avLst/>
                <a:gdLst>
                  <a:gd name="connsiteX0" fmla="*/ 35275 w 104486"/>
                  <a:gd name="connsiteY0" fmla="*/ 603 h 681935"/>
                  <a:gd name="connsiteX1" fmla="*/ 70200 w 104486"/>
                  <a:gd name="connsiteY1" fmla="*/ 289528 h 681935"/>
                  <a:gd name="connsiteX2" fmla="*/ 73375 w 104486"/>
                  <a:gd name="connsiteY2" fmla="*/ 194278 h 681935"/>
                  <a:gd name="connsiteX3" fmla="*/ 60675 w 104486"/>
                  <a:gd name="connsiteY3" fmla="*/ 518128 h 681935"/>
                  <a:gd name="connsiteX4" fmla="*/ 67025 w 104486"/>
                  <a:gd name="connsiteY4" fmla="*/ 667353 h 681935"/>
                  <a:gd name="connsiteX5" fmla="*/ 86075 w 104486"/>
                  <a:gd name="connsiteY5" fmla="*/ 499078 h 681935"/>
                  <a:gd name="connsiteX6" fmla="*/ 86075 w 104486"/>
                  <a:gd name="connsiteY6" fmla="*/ 661003 h 681935"/>
                  <a:gd name="connsiteX7" fmla="*/ 350 w 104486"/>
                  <a:gd name="connsiteY7" fmla="*/ 654653 h 681935"/>
                  <a:gd name="connsiteX8" fmla="*/ 57500 w 104486"/>
                  <a:gd name="connsiteY8" fmla="*/ 654653 h 681935"/>
                  <a:gd name="connsiteX9" fmla="*/ 101950 w 104486"/>
                  <a:gd name="connsiteY9" fmla="*/ 283178 h 681935"/>
                  <a:gd name="connsiteX10" fmla="*/ 95600 w 104486"/>
                  <a:gd name="connsiteY10" fmla="*/ 422878 h 681935"/>
                  <a:gd name="connsiteX11" fmla="*/ 67025 w 104486"/>
                  <a:gd name="connsiteY11" fmla="*/ 200628 h 681935"/>
                  <a:gd name="connsiteX12" fmla="*/ 73375 w 104486"/>
                  <a:gd name="connsiteY12" fmla="*/ 108553 h 681935"/>
                  <a:gd name="connsiteX13" fmla="*/ 76550 w 104486"/>
                  <a:gd name="connsiteY13" fmla="*/ 210153 h 681935"/>
                  <a:gd name="connsiteX14" fmla="*/ 35275 w 104486"/>
                  <a:gd name="connsiteY14" fmla="*/ 603 h 681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4486" h="681935">
                    <a:moveTo>
                      <a:pt x="35275" y="603"/>
                    </a:moveTo>
                    <a:cubicBezTo>
                      <a:pt x="34217" y="13832"/>
                      <a:pt x="63850" y="257249"/>
                      <a:pt x="70200" y="289528"/>
                    </a:cubicBezTo>
                    <a:cubicBezTo>
                      <a:pt x="76550" y="321807"/>
                      <a:pt x="74963" y="156178"/>
                      <a:pt x="73375" y="194278"/>
                    </a:cubicBezTo>
                    <a:cubicBezTo>
                      <a:pt x="71787" y="232378"/>
                      <a:pt x="61733" y="439282"/>
                      <a:pt x="60675" y="518128"/>
                    </a:cubicBezTo>
                    <a:cubicBezTo>
                      <a:pt x="59617" y="596974"/>
                      <a:pt x="62792" y="670528"/>
                      <a:pt x="67025" y="667353"/>
                    </a:cubicBezTo>
                    <a:cubicBezTo>
                      <a:pt x="71258" y="664178"/>
                      <a:pt x="82900" y="500136"/>
                      <a:pt x="86075" y="499078"/>
                    </a:cubicBezTo>
                    <a:cubicBezTo>
                      <a:pt x="89250" y="498020"/>
                      <a:pt x="100362" y="635074"/>
                      <a:pt x="86075" y="661003"/>
                    </a:cubicBezTo>
                    <a:cubicBezTo>
                      <a:pt x="71788" y="686932"/>
                      <a:pt x="5112" y="655711"/>
                      <a:pt x="350" y="654653"/>
                    </a:cubicBezTo>
                    <a:cubicBezTo>
                      <a:pt x="-4412" y="653595"/>
                      <a:pt x="40567" y="716565"/>
                      <a:pt x="57500" y="654653"/>
                    </a:cubicBezTo>
                    <a:cubicBezTo>
                      <a:pt x="74433" y="592741"/>
                      <a:pt x="95600" y="321807"/>
                      <a:pt x="101950" y="283178"/>
                    </a:cubicBezTo>
                    <a:cubicBezTo>
                      <a:pt x="108300" y="244549"/>
                      <a:pt x="101421" y="436636"/>
                      <a:pt x="95600" y="422878"/>
                    </a:cubicBezTo>
                    <a:cubicBezTo>
                      <a:pt x="89779" y="409120"/>
                      <a:pt x="70729" y="253016"/>
                      <a:pt x="67025" y="200628"/>
                    </a:cubicBezTo>
                    <a:cubicBezTo>
                      <a:pt x="63321" y="148241"/>
                      <a:pt x="71788" y="106966"/>
                      <a:pt x="73375" y="108553"/>
                    </a:cubicBezTo>
                    <a:cubicBezTo>
                      <a:pt x="74962" y="110140"/>
                      <a:pt x="83958" y="224440"/>
                      <a:pt x="76550" y="210153"/>
                    </a:cubicBezTo>
                    <a:cubicBezTo>
                      <a:pt x="69142" y="195866"/>
                      <a:pt x="36333" y="-12626"/>
                      <a:pt x="35275" y="60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1" name="フリーフォーム 2090">
                <a:extLst>
                  <a:ext uri="{FF2B5EF4-FFF2-40B4-BE49-F238E27FC236}">
                    <a16:creationId xmlns:a16="http://schemas.microsoft.com/office/drawing/2014/main" id="{C4C0D277-6F68-1DCE-34A6-0B2D6ACDE2A9}"/>
                  </a:ext>
                </a:extLst>
              </p:cNvPr>
              <p:cNvSpPr/>
              <p:nvPr/>
            </p:nvSpPr>
            <p:spPr>
              <a:xfrm>
                <a:off x="8591502" y="6370719"/>
                <a:ext cx="205762" cy="103815"/>
              </a:xfrm>
              <a:custGeom>
                <a:avLst/>
                <a:gdLst>
                  <a:gd name="connsiteX0" fmla="*/ 25448 w 205762"/>
                  <a:gd name="connsiteY0" fmla="*/ 36431 h 103815"/>
                  <a:gd name="connsiteX1" fmla="*/ 181023 w 205762"/>
                  <a:gd name="connsiteY1" fmla="*/ 23731 h 103815"/>
                  <a:gd name="connsiteX2" fmla="*/ 130223 w 205762"/>
                  <a:gd name="connsiteY2" fmla="*/ 49131 h 103815"/>
                  <a:gd name="connsiteX3" fmla="*/ 149273 w 205762"/>
                  <a:gd name="connsiteY3" fmla="*/ 84056 h 103815"/>
                  <a:gd name="connsiteX4" fmla="*/ 200073 w 205762"/>
                  <a:gd name="connsiteY4" fmla="*/ 84056 h 103815"/>
                  <a:gd name="connsiteX5" fmla="*/ 48 w 205762"/>
                  <a:gd name="connsiteY5" fmla="*/ 103106 h 103815"/>
                  <a:gd name="connsiteX6" fmla="*/ 181023 w 205762"/>
                  <a:gd name="connsiteY6" fmla="*/ 55481 h 103815"/>
                  <a:gd name="connsiteX7" fmla="*/ 177848 w 205762"/>
                  <a:gd name="connsiteY7" fmla="*/ 1506 h 103815"/>
                  <a:gd name="connsiteX8" fmla="*/ 120698 w 205762"/>
                  <a:gd name="connsiteY8" fmla="*/ 17381 h 103815"/>
                  <a:gd name="connsiteX9" fmla="*/ 25448 w 205762"/>
                  <a:gd name="connsiteY9" fmla="*/ 36431 h 10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5762" h="103815">
                    <a:moveTo>
                      <a:pt x="25448" y="36431"/>
                    </a:moveTo>
                    <a:cubicBezTo>
                      <a:pt x="35502" y="37489"/>
                      <a:pt x="163561" y="21614"/>
                      <a:pt x="181023" y="23731"/>
                    </a:cubicBezTo>
                    <a:cubicBezTo>
                      <a:pt x="198485" y="25848"/>
                      <a:pt x="135515" y="39077"/>
                      <a:pt x="130223" y="49131"/>
                    </a:cubicBezTo>
                    <a:cubicBezTo>
                      <a:pt x="124931" y="59185"/>
                      <a:pt x="137631" y="78235"/>
                      <a:pt x="149273" y="84056"/>
                    </a:cubicBezTo>
                    <a:cubicBezTo>
                      <a:pt x="160915" y="89877"/>
                      <a:pt x="224944" y="80881"/>
                      <a:pt x="200073" y="84056"/>
                    </a:cubicBezTo>
                    <a:cubicBezTo>
                      <a:pt x="175202" y="87231"/>
                      <a:pt x="3223" y="107868"/>
                      <a:pt x="48" y="103106"/>
                    </a:cubicBezTo>
                    <a:cubicBezTo>
                      <a:pt x="-3127" y="98344"/>
                      <a:pt x="151390" y="72414"/>
                      <a:pt x="181023" y="55481"/>
                    </a:cubicBezTo>
                    <a:cubicBezTo>
                      <a:pt x="210656" y="38548"/>
                      <a:pt x="187902" y="7856"/>
                      <a:pt x="177848" y="1506"/>
                    </a:cubicBezTo>
                    <a:cubicBezTo>
                      <a:pt x="167794" y="-4844"/>
                      <a:pt x="140806" y="10502"/>
                      <a:pt x="120698" y="17381"/>
                    </a:cubicBezTo>
                    <a:cubicBezTo>
                      <a:pt x="100590" y="24260"/>
                      <a:pt x="15394" y="35373"/>
                      <a:pt x="25448" y="3643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2" name="フリーフォーム 2091">
                <a:extLst>
                  <a:ext uri="{FF2B5EF4-FFF2-40B4-BE49-F238E27FC236}">
                    <a16:creationId xmlns:a16="http://schemas.microsoft.com/office/drawing/2014/main" id="{CDABC331-BFC7-5A3B-AD7C-70DC24027314}"/>
                  </a:ext>
                </a:extLst>
              </p:cNvPr>
              <p:cNvSpPr/>
              <p:nvPr/>
            </p:nvSpPr>
            <p:spPr>
              <a:xfrm>
                <a:off x="8918076" y="5578228"/>
                <a:ext cx="37331" cy="1703951"/>
              </a:xfrm>
              <a:custGeom>
                <a:avLst/>
                <a:gdLst>
                  <a:gd name="connsiteX0" fmla="*/ 499 w 37331"/>
                  <a:gd name="connsiteY0" fmla="*/ 3422 h 1703951"/>
                  <a:gd name="connsiteX1" fmla="*/ 3674 w 37331"/>
                  <a:gd name="connsiteY1" fmla="*/ 565397 h 1703951"/>
                  <a:gd name="connsiteX2" fmla="*/ 499 w 37331"/>
                  <a:gd name="connsiteY2" fmla="*/ 520947 h 1703951"/>
                  <a:gd name="connsiteX3" fmla="*/ 3674 w 37331"/>
                  <a:gd name="connsiteY3" fmla="*/ 920997 h 1703951"/>
                  <a:gd name="connsiteX4" fmla="*/ 16374 w 37331"/>
                  <a:gd name="connsiteY4" fmla="*/ 825747 h 1703951"/>
                  <a:gd name="connsiteX5" fmla="*/ 13199 w 37331"/>
                  <a:gd name="connsiteY5" fmla="*/ 1298822 h 1703951"/>
                  <a:gd name="connsiteX6" fmla="*/ 29074 w 37331"/>
                  <a:gd name="connsiteY6" fmla="*/ 1203572 h 1703951"/>
                  <a:gd name="connsiteX7" fmla="*/ 29074 w 37331"/>
                  <a:gd name="connsiteY7" fmla="*/ 1498847 h 1703951"/>
                  <a:gd name="connsiteX8" fmla="*/ 35424 w 37331"/>
                  <a:gd name="connsiteY8" fmla="*/ 1692522 h 1703951"/>
                  <a:gd name="connsiteX9" fmla="*/ 35424 w 37331"/>
                  <a:gd name="connsiteY9" fmla="*/ 1590922 h 1703951"/>
                  <a:gd name="connsiteX10" fmla="*/ 13199 w 37331"/>
                  <a:gd name="connsiteY10" fmla="*/ 857497 h 1703951"/>
                  <a:gd name="connsiteX11" fmla="*/ 32249 w 37331"/>
                  <a:gd name="connsiteY11" fmla="*/ 336797 h 1703951"/>
                  <a:gd name="connsiteX12" fmla="*/ 6849 w 37331"/>
                  <a:gd name="connsiteY12" fmla="*/ 647947 h 1703951"/>
                  <a:gd name="connsiteX13" fmla="*/ 16374 w 37331"/>
                  <a:gd name="connsiteY13" fmla="*/ 343147 h 1703951"/>
                  <a:gd name="connsiteX14" fmla="*/ 499 w 37331"/>
                  <a:gd name="connsiteY14" fmla="*/ 3422 h 1703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331" h="1703951">
                    <a:moveTo>
                      <a:pt x="499" y="3422"/>
                    </a:moveTo>
                    <a:cubicBezTo>
                      <a:pt x="-1618" y="40464"/>
                      <a:pt x="3674" y="479143"/>
                      <a:pt x="3674" y="565397"/>
                    </a:cubicBezTo>
                    <a:cubicBezTo>
                      <a:pt x="3674" y="651651"/>
                      <a:pt x="499" y="461680"/>
                      <a:pt x="499" y="520947"/>
                    </a:cubicBezTo>
                    <a:cubicBezTo>
                      <a:pt x="499" y="580214"/>
                      <a:pt x="1028" y="870197"/>
                      <a:pt x="3674" y="920997"/>
                    </a:cubicBezTo>
                    <a:cubicBezTo>
                      <a:pt x="6320" y="971797"/>
                      <a:pt x="14787" y="762776"/>
                      <a:pt x="16374" y="825747"/>
                    </a:cubicBezTo>
                    <a:cubicBezTo>
                      <a:pt x="17961" y="888718"/>
                      <a:pt x="11082" y="1235851"/>
                      <a:pt x="13199" y="1298822"/>
                    </a:cubicBezTo>
                    <a:cubicBezTo>
                      <a:pt x="15316" y="1361793"/>
                      <a:pt x="26428" y="1170235"/>
                      <a:pt x="29074" y="1203572"/>
                    </a:cubicBezTo>
                    <a:cubicBezTo>
                      <a:pt x="31720" y="1236910"/>
                      <a:pt x="28016" y="1417355"/>
                      <a:pt x="29074" y="1498847"/>
                    </a:cubicBezTo>
                    <a:cubicBezTo>
                      <a:pt x="30132" y="1580339"/>
                      <a:pt x="34366" y="1677176"/>
                      <a:pt x="35424" y="1692522"/>
                    </a:cubicBezTo>
                    <a:cubicBezTo>
                      <a:pt x="36482" y="1707868"/>
                      <a:pt x="39128" y="1730093"/>
                      <a:pt x="35424" y="1590922"/>
                    </a:cubicBezTo>
                    <a:cubicBezTo>
                      <a:pt x="31720" y="1451751"/>
                      <a:pt x="13728" y="1066518"/>
                      <a:pt x="13199" y="857497"/>
                    </a:cubicBezTo>
                    <a:cubicBezTo>
                      <a:pt x="12670" y="648476"/>
                      <a:pt x="33307" y="371722"/>
                      <a:pt x="32249" y="336797"/>
                    </a:cubicBezTo>
                    <a:cubicBezTo>
                      <a:pt x="31191" y="301872"/>
                      <a:pt x="9495" y="646889"/>
                      <a:pt x="6849" y="647947"/>
                    </a:cubicBezTo>
                    <a:cubicBezTo>
                      <a:pt x="4203" y="649005"/>
                      <a:pt x="16374" y="446334"/>
                      <a:pt x="16374" y="343147"/>
                    </a:cubicBezTo>
                    <a:cubicBezTo>
                      <a:pt x="16374" y="239960"/>
                      <a:pt x="2616" y="-33620"/>
                      <a:pt x="499" y="342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3" name="フリーフォーム 2092">
                <a:extLst>
                  <a:ext uri="{FF2B5EF4-FFF2-40B4-BE49-F238E27FC236}">
                    <a16:creationId xmlns:a16="http://schemas.microsoft.com/office/drawing/2014/main" id="{C716189D-00CE-18E3-AE46-FC02D2211C2E}"/>
                  </a:ext>
                </a:extLst>
              </p:cNvPr>
              <p:cNvSpPr/>
              <p:nvPr/>
            </p:nvSpPr>
            <p:spPr>
              <a:xfrm>
                <a:off x="8597896" y="5857669"/>
                <a:ext cx="301758" cy="108156"/>
              </a:xfrm>
              <a:custGeom>
                <a:avLst/>
                <a:gdLst>
                  <a:gd name="connsiteX0" fmla="*/ 4 w 301758"/>
                  <a:gd name="connsiteY0" fmla="*/ 16081 h 108156"/>
                  <a:gd name="connsiteX1" fmla="*/ 244479 w 301758"/>
                  <a:gd name="connsiteY1" fmla="*/ 19256 h 108156"/>
                  <a:gd name="connsiteX2" fmla="*/ 301629 w 301758"/>
                  <a:gd name="connsiteY2" fmla="*/ 28781 h 108156"/>
                  <a:gd name="connsiteX3" fmla="*/ 260354 w 301758"/>
                  <a:gd name="connsiteY3" fmla="*/ 89106 h 108156"/>
                  <a:gd name="connsiteX4" fmla="*/ 269879 w 301758"/>
                  <a:gd name="connsiteY4" fmla="*/ 108156 h 108156"/>
                  <a:gd name="connsiteX5" fmla="*/ 238129 w 301758"/>
                  <a:gd name="connsiteY5" fmla="*/ 89106 h 108156"/>
                  <a:gd name="connsiteX6" fmla="*/ 50804 w 301758"/>
                  <a:gd name="connsiteY6" fmla="*/ 85931 h 108156"/>
                  <a:gd name="connsiteX7" fmla="*/ 279404 w 301758"/>
                  <a:gd name="connsiteY7" fmla="*/ 85931 h 108156"/>
                  <a:gd name="connsiteX8" fmla="*/ 282579 w 301758"/>
                  <a:gd name="connsiteY8" fmla="*/ 25606 h 108156"/>
                  <a:gd name="connsiteX9" fmla="*/ 250829 w 301758"/>
                  <a:gd name="connsiteY9" fmla="*/ 206 h 108156"/>
                  <a:gd name="connsiteX10" fmla="*/ 4 w 301758"/>
                  <a:gd name="connsiteY10" fmla="*/ 16081 h 108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1758" h="108156">
                    <a:moveTo>
                      <a:pt x="4" y="16081"/>
                    </a:moveTo>
                    <a:cubicBezTo>
                      <a:pt x="-1054" y="19256"/>
                      <a:pt x="194208" y="17139"/>
                      <a:pt x="244479" y="19256"/>
                    </a:cubicBezTo>
                    <a:cubicBezTo>
                      <a:pt x="294750" y="21373"/>
                      <a:pt x="298983" y="17139"/>
                      <a:pt x="301629" y="28781"/>
                    </a:cubicBezTo>
                    <a:cubicBezTo>
                      <a:pt x="304275" y="40423"/>
                      <a:pt x="265646" y="75877"/>
                      <a:pt x="260354" y="89106"/>
                    </a:cubicBezTo>
                    <a:cubicBezTo>
                      <a:pt x="255062" y="102335"/>
                      <a:pt x="273583" y="108156"/>
                      <a:pt x="269879" y="108156"/>
                    </a:cubicBezTo>
                    <a:cubicBezTo>
                      <a:pt x="266175" y="108156"/>
                      <a:pt x="274641" y="92810"/>
                      <a:pt x="238129" y="89106"/>
                    </a:cubicBezTo>
                    <a:cubicBezTo>
                      <a:pt x="201617" y="85402"/>
                      <a:pt x="43925" y="86460"/>
                      <a:pt x="50804" y="85931"/>
                    </a:cubicBezTo>
                    <a:cubicBezTo>
                      <a:pt x="57683" y="85402"/>
                      <a:pt x="240775" y="95985"/>
                      <a:pt x="279404" y="85931"/>
                    </a:cubicBezTo>
                    <a:cubicBezTo>
                      <a:pt x="318033" y="75877"/>
                      <a:pt x="287342" y="39894"/>
                      <a:pt x="282579" y="25606"/>
                    </a:cubicBezTo>
                    <a:cubicBezTo>
                      <a:pt x="277816" y="11318"/>
                      <a:pt x="292633" y="2323"/>
                      <a:pt x="250829" y="206"/>
                    </a:cubicBezTo>
                    <a:cubicBezTo>
                      <a:pt x="209025" y="-1911"/>
                      <a:pt x="1062" y="12906"/>
                      <a:pt x="4" y="1608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4" name="フリーフォーム 2093">
                <a:extLst>
                  <a:ext uri="{FF2B5EF4-FFF2-40B4-BE49-F238E27FC236}">
                    <a16:creationId xmlns:a16="http://schemas.microsoft.com/office/drawing/2014/main" id="{F340E5B0-EB2A-BF82-D3DC-3EAABF61A80B}"/>
                  </a:ext>
                </a:extLst>
              </p:cNvPr>
              <p:cNvSpPr/>
              <p:nvPr/>
            </p:nvSpPr>
            <p:spPr>
              <a:xfrm>
                <a:off x="8667748" y="5910529"/>
                <a:ext cx="143294" cy="177188"/>
              </a:xfrm>
              <a:custGeom>
                <a:avLst/>
                <a:gdLst>
                  <a:gd name="connsiteX0" fmla="*/ 142877 w 143294"/>
                  <a:gd name="connsiteY0" fmla="*/ 1321 h 177188"/>
                  <a:gd name="connsiteX1" fmla="*/ 127002 w 143294"/>
                  <a:gd name="connsiteY1" fmla="*/ 67996 h 177188"/>
                  <a:gd name="connsiteX2" fmla="*/ 123827 w 143294"/>
                  <a:gd name="connsiteY2" fmla="*/ 163246 h 177188"/>
                  <a:gd name="connsiteX3" fmla="*/ 120652 w 143294"/>
                  <a:gd name="connsiteY3" fmla="*/ 175946 h 177188"/>
                  <a:gd name="connsiteX4" fmla="*/ 2 w 143294"/>
                  <a:gd name="connsiteY4" fmla="*/ 175946 h 177188"/>
                  <a:gd name="connsiteX5" fmla="*/ 117477 w 143294"/>
                  <a:gd name="connsiteY5" fmla="*/ 172771 h 177188"/>
                  <a:gd name="connsiteX6" fmla="*/ 107952 w 143294"/>
                  <a:gd name="connsiteY6" fmla="*/ 128321 h 177188"/>
                  <a:gd name="connsiteX7" fmla="*/ 142877 w 143294"/>
                  <a:gd name="connsiteY7" fmla="*/ 1321 h 177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294" h="177188">
                    <a:moveTo>
                      <a:pt x="142877" y="1321"/>
                    </a:moveTo>
                    <a:cubicBezTo>
                      <a:pt x="146052" y="-8733"/>
                      <a:pt x="130177" y="41008"/>
                      <a:pt x="127002" y="67996"/>
                    </a:cubicBezTo>
                    <a:cubicBezTo>
                      <a:pt x="123827" y="94984"/>
                      <a:pt x="124885" y="145255"/>
                      <a:pt x="123827" y="163246"/>
                    </a:cubicBezTo>
                    <a:cubicBezTo>
                      <a:pt x="122769" y="181237"/>
                      <a:pt x="141289" y="173829"/>
                      <a:pt x="120652" y="175946"/>
                    </a:cubicBezTo>
                    <a:cubicBezTo>
                      <a:pt x="100015" y="178063"/>
                      <a:pt x="531" y="176475"/>
                      <a:pt x="2" y="175946"/>
                    </a:cubicBezTo>
                    <a:cubicBezTo>
                      <a:pt x="-527" y="175417"/>
                      <a:pt x="99485" y="180709"/>
                      <a:pt x="117477" y="172771"/>
                    </a:cubicBezTo>
                    <a:cubicBezTo>
                      <a:pt x="135469" y="164834"/>
                      <a:pt x="104777" y="151604"/>
                      <a:pt x="107952" y="128321"/>
                    </a:cubicBezTo>
                    <a:cubicBezTo>
                      <a:pt x="111127" y="105038"/>
                      <a:pt x="139702" y="11375"/>
                      <a:pt x="142877" y="132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5" name="フリーフォーム 2094">
                <a:extLst>
                  <a:ext uri="{FF2B5EF4-FFF2-40B4-BE49-F238E27FC236}">
                    <a16:creationId xmlns:a16="http://schemas.microsoft.com/office/drawing/2014/main" id="{A6E0B46F-7D32-9EAC-20CE-6804B1115045}"/>
                  </a:ext>
                </a:extLst>
              </p:cNvPr>
              <p:cNvSpPr/>
              <p:nvPr/>
            </p:nvSpPr>
            <p:spPr>
              <a:xfrm>
                <a:off x="8715221" y="7070402"/>
                <a:ext cx="1410673" cy="78831"/>
              </a:xfrm>
              <a:custGeom>
                <a:avLst/>
                <a:gdLst>
                  <a:gd name="connsiteX0" fmla="*/ 154 w 1410673"/>
                  <a:gd name="connsiteY0" fmla="*/ 70173 h 78831"/>
                  <a:gd name="connsiteX1" fmla="*/ 597054 w 1410673"/>
                  <a:gd name="connsiteY1" fmla="*/ 76523 h 78831"/>
                  <a:gd name="connsiteX2" fmla="*/ 482754 w 1410673"/>
                  <a:gd name="connsiteY2" fmla="*/ 25723 h 78831"/>
                  <a:gd name="connsiteX3" fmla="*/ 917729 w 1410673"/>
                  <a:gd name="connsiteY3" fmla="*/ 13023 h 78831"/>
                  <a:gd name="connsiteX4" fmla="*/ 714529 w 1410673"/>
                  <a:gd name="connsiteY4" fmla="*/ 13023 h 78831"/>
                  <a:gd name="connsiteX5" fmla="*/ 1406679 w 1410673"/>
                  <a:gd name="connsiteY5" fmla="*/ 323 h 78831"/>
                  <a:gd name="connsiteX6" fmla="*/ 1016154 w 1410673"/>
                  <a:gd name="connsiteY6" fmla="*/ 3498 h 78831"/>
                  <a:gd name="connsiteX7" fmla="*/ 612929 w 1410673"/>
                  <a:gd name="connsiteY7" fmla="*/ 3498 h 78831"/>
                  <a:gd name="connsiteX8" fmla="*/ 635154 w 1410673"/>
                  <a:gd name="connsiteY8" fmla="*/ 13023 h 78831"/>
                  <a:gd name="connsiteX9" fmla="*/ 358929 w 1410673"/>
                  <a:gd name="connsiteY9" fmla="*/ 16198 h 78831"/>
                  <a:gd name="connsiteX10" fmla="*/ 689129 w 1410673"/>
                  <a:gd name="connsiteY10" fmla="*/ 19373 h 78831"/>
                  <a:gd name="connsiteX11" fmla="*/ 384329 w 1410673"/>
                  <a:gd name="connsiteY11" fmla="*/ 44773 h 78831"/>
                  <a:gd name="connsiteX12" fmla="*/ 536729 w 1410673"/>
                  <a:gd name="connsiteY12" fmla="*/ 70173 h 78831"/>
                  <a:gd name="connsiteX13" fmla="*/ 154 w 1410673"/>
                  <a:gd name="connsiteY13" fmla="*/ 70173 h 78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10673" h="78831">
                    <a:moveTo>
                      <a:pt x="154" y="70173"/>
                    </a:moveTo>
                    <a:cubicBezTo>
                      <a:pt x="10208" y="71231"/>
                      <a:pt x="516621" y="83931"/>
                      <a:pt x="597054" y="76523"/>
                    </a:cubicBezTo>
                    <a:cubicBezTo>
                      <a:pt x="677487" y="69115"/>
                      <a:pt x="429308" y="36306"/>
                      <a:pt x="482754" y="25723"/>
                    </a:cubicBezTo>
                    <a:cubicBezTo>
                      <a:pt x="536200" y="15140"/>
                      <a:pt x="879100" y="15140"/>
                      <a:pt x="917729" y="13023"/>
                    </a:cubicBezTo>
                    <a:cubicBezTo>
                      <a:pt x="956358" y="10906"/>
                      <a:pt x="714529" y="13023"/>
                      <a:pt x="714529" y="13023"/>
                    </a:cubicBezTo>
                    <a:lnTo>
                      <a:pt x="1406679" y="323"/>
                    </a:lnTo>
                    <a:cubicBezTo>
                      <a:pt x="1456950" y="-1264"/>
                      <a:pt x="1016154" y="3498"/>
                      <a:pt x="1016154" y="3498"/>
                    </a:cubicBezTo>
                    <a:lnTo>
                      <a:pt x="612929" y="3498"/>
                    </a:lnTo>
                    <a:cubicBezTo>
                      <a:pt x="549429" y="5085"/>
                      <a:pt x="677487" y="10906"/>
                      <a:pt x="635154" y="13023"/>
                    </a:cubicBezTo>
                    <a:cubicBezTo>
                      <a:pt x="592821" y="15140"/>
                      <a:pt x="349933" y="15140"/>
                      <a:pt x="358929" y="16198"/>
                    </a:cubicBezTo>
                    <a:cubicBezTo>
                      <a:pt x="367925" y="17256"/>
                      <a:pt x="684896" y="14611"/>
                      <a:pt x="689129" y="19373"/>
                    </a:cubicBezTo>
                    <a:cubicBezTo>
                      <a:pt x="693362" y="24135"/>
                      <a:pt x="409729" y="36306"/>
                      <a:pt x="384329" y="44773"/>
                    </a:cubicBezTo>
                    <a:cubicBezTo>
                      <a:pt x="358929" y="53240"/>
                      <a:pt x="598112" y="62765"/>
                      <a:pt x="536729" y="70173"/>
                    </a:cubicBezTo>
                    <a:cubicBezTo>
                      <a:pt x="475346" y="77581"/>
                      <a:pt x="-9900" y="69115"/>
                      <a:pt x="154" y="7017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6" name="フリーフォーム 2095">
                <a:extLst>
                  <a:ext uri="{FF2B5EF4-FFF2-40B4-BE49-F238E27FC236}">
                    <a16:creationId xmlns:a16="http://schemas.microsoft.com/office/drawing/2014/main" id="{74440186-5800-BC6C-C682-87C703D85DFC}"/>
                  </a:ext>
                </a:extLst>
              </p:cNvPr>
              <p:cNvSpPr/>
              <p:nvPr/>
            </p:nvSpPr>
            <p:spPr>
              <a:xfrm>
                <a:off x="9152349" y="5580101"/>
                <a:ext cx="37982" cy="1281750"/>
              </a:xfrm>
              <a:custGeom>
                <a:avLst/>
                <a:gdLst>
                  <a:gd name="connsiteX0" fmla="*/ 7526 w 37982"/>
                  <a:gd name="connsiteY0" fmla="*/ 1549 h 1281750"/>
                  <a:gd name="connsiteX1" fmla="*/ 1176 w 37982"/>
                  <a:gd name="connsiteY1" fmla="*/ 773074 h 1281750"/>
                  <a:gd name="connsiteX2" fmla="*/ 1176 w 37982"/>
                  <a:gd name="connsiteY2" fmla="*/ 719099 h 1281750"/>
                  <a:gd name="connsiteX3" fmla="*/ 1176 w 37982"/>
                  <a:gd name="connsiteY3" fmla="*/ 973099 h 1281750"/>
                  <a:gd name="connsiteX4" fmla="*/ 17051 w 37982"/>
                  <a:gd name="connsiteY4" fmla="*/ 871499 h 1281750"/>
                  <a:gd name="connsiteX5" fmla="*/ 36101 w 37982"/>
                  <a:gd name="connsiteY5" fmla="*/ 1274724 h 1281750"/>
                  <a:gd name="connsiteX6" fmla="*/ 36101 w 37982"/>
                  <a:gd name="connsiteY6" fmla="*/ 1138199 h 1281750"/>
                  <a:gd name="connsiteX7" fmla="*/ 36101 w 37982"/>
                  <a:gd name="connsiteY7" fmla="*/ 255549 h 1281750"/>
                  <a:gd name="connsiteX8" fmla="*/ 10701 w 37982"/>
                  <a:gd name="connsiteY8" fmla="*/ 893724 h 1281750"/>
                  <a:gd name="connsiteX9" fmla="*/ 20226 w 37982"/>
                  <a:gd name="connsiteY9" fmla="*/ 582574 h 1281750"/>
                  <a:gd name="connsiteX10" fmla="*/ 7526 w 37982"/>
                  <a:gd name="connsiteY10" fmla="*/ 1549 h 128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982" h="1281750">
                    <a:moveTo>
                      <a:pt x="7526" y="1549"/>
                    </a:moveTo>
                    <a:cubicBezTo>
                      <a:pt x="4351" y="33299"/>
                      <a:pt x="2234" y="653482"/>
                      <a:pt x="1176" y="773074"/>
                    </a:cubicBezTo>
                    <a:cubicBezTo>
                      <a:pt x="118" y="892666"/>
                      <a:pt x="1176" y="719099"/>
                      <a:pt x="1176" y="719099"/>
                    </a:cubicBezTo>
                    <a:cubicBezTo>
                      <a:pt x="1176" y="752436"/>
                      <a:pt x="-1470" y="947699"/>
                      <a:pt x="1176" y="973099"/>
                    </a:cubicBezTo>
                    <a:cubicBezTo>
                      <a:pt x="3822" y="998499"/>
                      <a:pt x="11230" y="821228"/>
                      <a:pt x="17051" y="871499"/>
                    </a:cubicBezTo>
                    <a:cubicBezTo>
                      <a:pt x="22872" y="921770"/>
                      <a:pt x="32926" y="1230274"/>
                      <a:pt x="36101" y="1274724"/>
                    </a:cubicBezTo>
                    <a:cubicBezTo>
                      <a:pt x="39276" y="1319174"/>
                      <a:pt x="36101" y="1138199"/>
                      <a:pt x="36101" y="1138199"/>
                    </a:cubicBezTo>
                    <a:cubicBezTo>
                      <a:pt x="36101" y="968337"/>
                      <a:pt x="40334" y="296295"/>
                      <a:pt x="36101" y="255549"/>
                    </a:cubicBezTo>
                    <a:cubicBezTo>
                      <a:pt x="31868" y="214803"/>
                      <a:pt x="13347" y="839220"/>
                      <a:pt x="10701" y="893724"/>
                    </a:cubicBezTo>
                    <a:cubicBezTo>
                      <a:pt x="8055" y="948228"/>
                      <a:pt x="17580" y="730211"/>
                      <a:pt x="20226" y="582574"/>
                    </a:cubicBezTo>
                    <a:cubicBezTo>
                      <a:pt x="22872" y="434937"/>
                      <a:pt x="10701" y="-30201"/>
                      <a:pt x="7526" y="154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7" name="フリーフォーム 2096">
                <a:extLst>
                  <a:ext uri="{FF2B5EF4-FFF2-40B4-BE49-F238E27FC236}">
                    <a16:creationId xmlns:a16="http://schemas.microsoft.com/office/drawing/2014/main" id="{E84C7C4A-D9D2-AD53-A822-A12EE96F66A0}"/>
                  </a:ext>
                </a:extLst>
              </p:cNvPr>
              <p:cNvSpPr/>
              <p:nvPr/>
            </p:nvSpPr>
            <p:spPr>
              <a:xfrm>
                <a:off x="8810592" y="5554364"/>
                <a:ext cx="425198" cy="93977"/>
              </a:xfrm>
              <a:custGeom>
                <a:avLst/>
                <a:gdLst>
                  <a:gd name="connsiteX0" fmla="*/ 33 w 425198"/>
                  <a:gd name="connsiteY0" fmla="*/ 39986 h 93977"/>
                  <a:gd name="connsiteX1" fmla="*/ 365158 w 425198"/>
                  <a:gd name="connsiteY1" fmla="*/ 27286 h 93977"/>
                  <a:gd name="connsiteX2" fmla="*/ 368333 w 425198"/>
                  <a:gd name="connsiteY2" fmla="*/ 46336 h 93977"/>
                  <a:gd name="connsiteX3" fmla="*/ 282608 w 425198"/>
                  <a:gd name="connsiteY3" fmla="*/ 52686 h 93977"/>
                  <a:gd name="connsiteX4" fmla="*/ 419133 w 425198"/>
                  <a:gd name="connsiteY4" fmla="*/ 74911 h 93977"/>
                  <a:gd name="connsiteX5" fmla="*/ 44483 w 425198"/>
                  <a:gd name="connsiteY5" fmla="*/ 93961 h 93977"/>
                  <a:gd name="connsiteX6" fmla="*/ 336583 w 425198"/>
                  <a:gd name="connsiteY6" fmla="*/ 71736 h 93977"/>
                  <a:gd name="connsiteX7" fmla="*/ 361983 w 425198"/>
                  <a:gd name="connsiteY7" fmla="*/ 30461 h 93977"/>
                  <a:gd name="connsiteX8" fmla="*/ 263558 w 425198"/>
                  <a:gd name="connsiteY8" fmla="*/ 5061 h 93977"/>
                  <a:gd name="connsiteX9" fmla="*/ 342933 w 425198"/>
                  <a:gd name="connsiteY9" fmla="*/ 1886 h 93977"/>
                  <a:gd name="connsiteX10" fmla="*/ 33 w 425198"/>
                  <a:gd name="connsiteY10" fmla="*/ 39986 h 93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5198" h="93977">
                    <a:moveTo>
                      <a:pt x="33" y="39986"/>
                    </a:moveTo>
                    <a:cubicBezTo>
                      <a:pt x="3737" y="44219"/>
                      <a:pt x="365158" y="27286"/>
                      <a:pt x="365158" y="27286"/>
                    </a:cubicBezTo>
                    <a:cubicBezTo>
                      <a:pt x="426541" y="28344"/>
                      <a:pt x="382091" y="42103"/>
                      <a:pt x="368333" y="46336"/>
                    </a:cubicBezTo>
                    <a:cubicBezTo>
                      <a:pt x="354575" y="50569"/>
                      <a:pt x="274141" y="47923"/>
                      <a:pt x="282608" y="52686"/>
                    </a:cubicBezTo>
                    <a:cubicBezTo>
                      <a:pt x="291075" y="57449"/>
                      <a:pt x="458820" y="68032"/>
                      <a:pt x="419133" y="74911"/>
                    </a:cubicBezTo>
                    <a:cubicBezTo>
                      <a:pt x="379446" y="81790"/>
                      <a:pt x="58241" y="94490"/>
                      <a:pt x="44483" y="93961"/>
                    </a:cubicBezTo>
                    <a:cubicBezTo>
                      <a:pt x="30725" y="93432"/>
                      <a:pt x="283666" y="82319"/>
                      <a:pt x="336583" y="71736"/>
                    </a:cubicBezTo>
                    <a:cubicBezTo>
                      <a:pt x="389500" y="61153"/>
                      <a:pt x="374154" y="41574"/>
                      <a:pt x="361983" y="30461"/>
                    </a:cubicBezTo>
                    <a:cubicBezTo>
                      <a:pt x="349812" y="19348"/>
                      <a:pt x="266733" y="9823"/>
                      <a:pt x="263558" y="5061"/>
                    </a:cubicBezTo>
                    <a:cubicBezTo>
                      <a:pt x="260383" y="299"/>
                      <a:pt x="383150" y="-1818"/>
                      <a:pt x="342933" y="1886"/>
                    </a:cubicBezTo>
                    <a:cubicBezTo>
                      <a:pt x="302716" y="5590"/>
                      <a:pt x="-3671" y="35753"/>
                      <a:pt x="33" y="3998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8" name="フリーフォーム 2097">
                <a:extLst>
                  <a:ext uri="{FF2B5EF4-FFF2-40B4-BE49-F238E27FC236}">
                    <a16:creationId xmlns:a16="http://schemas.microsoft.com/office/drawing/2014/main" id="{78E5890A-DCB1-3F12-56D8-D4D94D2D6E12}"/>
                  </a:ext>
                </a:extLst>
              </p:cNvPr>
              <p:cNvSpPr/>
              <p:nvPr/>
            </p:nvSpPr>
            <p:spPr>
              <a:xfrm>
                <a:off x="8807051" y="5603874"/>
                <a:ext cx="363606" cy="231806"/>
              </a:xfrm>
              <a:custGeom>
                <a:avLst/>
                <a:gdLst>
                  <a:gd name="connsiteX0" fmla="*/ 181374 w 363606"/>
                  <a:gd name="connsiteY0" fmla="*/ 1 h 231806"/>
                  <a:gd name="connsiteX1" fmla="*/ 168674 w 363606"/>
                  <a:gd name="connsiteY1" fmla="*/ 146051 h 231806"/>
                  <a:gd name="connsiteX2" fmla="*/ 171849 w 363606"/>
                  <a:gd name="connsiteY2" fmla="*/ 190501 h 231806"/>
                  <a:gd name="connsiteX3" fmla="*/ 130574 w 363606"/>
                  <a:gd name="connsiteY3" fmla="*/ 219076 h 231806"/>
                  <a:gd name="connsiteX4" fmla="*/ 6749 w 363606"/>
                  <a:gd name="connsiteY4" fmla="*/ 231776 h 231806"/>
                  <a:gd name="connsiteX5" fmla="*/ 359174 w 363606"/>
                  <a:gd name="connsiteY5" fmla="*/ 215901 h 231806"/>
                  <a:gd name="connsiteX6" fmla="*/ 209949 w 363606"/>
                  <a:gd name="connsiteY6" fmla="*/ 209551 h 231806"/>
                  <a:gd name="connsiteX7" fmla="*/ 286149 w 363606"/>
                  <a:gd name="connsiteY7" fmla="*/ 200026 h 231806"/>
                  <a:gd name="connsiteX8" fmla="*/ 152799 w 363606"/>
                  <a:gd name="connsiteY8" fmla="*/ 193676 h 231806"/>
                  <a:gd name="connsiteX9" fmla="*/ 181374 w 363606"/>
                  <a:gd name="connsiteY9" fmla="*/ 142876 h 231806"/>
                  <a:gd name="connsiteX10" fmla="*/ 181374 w 363606"/>
                  <a:gd name="connsiteY10" fmla="*/ 1 h 231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3606" h="231806">
                    <a:moveTo>
                      <a:pt x="181374" y="1"/>
                    </a:moveTo>
                    <a:cubicBezTo>
                      <a:pt x="179257" y="530"/>
                      <a:pt x="170262" y="114301"/>
                      <a:pt x="168674" y="146051"/>
                    </a:cubicBezTo>
                    <a:cubicBezTo>
                      <a:pt x="167086" y="177801"/>
                      <a:pt x="178199" y="178330"/>
                      <a:pt x="171849" y="190501"/>
                    </a:cubicBezTo>
                    <a:cubicBezTo>
                      <a:pt x="165499" y="202672"/>
                      <a:pt x="158091" y="212197"/>
                      <a:pt x="130574" y="219076"/>
                    </a:cubicBezTo>
                    <a:cubicBezTo>
                      <a:pt x="103057" y="225955"/>
                      <a:pt x="-31351" y="232305"/>
                      <a:pt x="6749" y="231776"/>
                    </a:cubicBezTo>
                    <a:cubicBezTo>
                      <a:pt x="44849" y="231247"/>
                      <a:pt x="325307" y="219605"/>
                      <a:pt x="359174" y="215901"/>
                    </a:cubicBezTo>
                    <a:cubicBezTo>
                      <a:pt x="393041" y="212197"/>
                      <a:pt x="222120" y="212197"/>
                      <a:pt x="209949" y="209551"/>
                    </a:cubicBezTo>
                    <a:cubicBezTo>
                      <a:pt x="197778" y="206905"/>
                      <a:pt x="295674" y="202672"/>
                      <a:pt x="286149" y="200026"/>
                    </a:cubicBezTo>
                    <a:cubicBezTo>
                      <a:pt x="276624" y="197380"/>
                      <a:pt x="170261" y="203201"/>
                      <a:pt x="152799" y="193676"/>
                    </a:cubicBezTo>
                    <a:cubicBezTo>
                      <a:pt x="135336" y="184151"/>
                      <a:pt x="177141" y="170393"/>
                      <a:pt x="181374" y="142876"/>
                    </a:cubicBezTo>
                    <a:cubicBezTo>
                      <a:pt x="185607" y="115359"/>
                      <a:pt x="183491" y="-528"/>
                      <a:pt x="181374" y="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9" name="フリーフォーム 2098">
                <a:extLst>
                  <a:ext uri="{FF2B5EF4-FFF2-40B4-BE49-F238E27FC236}">
                    <a16:creationId xmlns:a16="http://schemas.microsoft.com/office/drawing/2014/main" id="{9170796D-6412-D8CA-2E5A-7A8646244E34}"/>
                  </a:ext>
                </a:extLst>
              </p:cNvPr>
              <p:cNvSpPr/>
              <p:nvPr/>
            </p:nvSpPr>
            <p:spPr>
              <a:xfrm>
                <a:off x="9045448" y="5590802"/>
                <a:ext cx="122807" cy="267563"/>
              </a:xfrm>
              <a:custGeom>
                <a:avLst/>
                <a:gdLst>
                  <a:gd name="connsiteX0" fmla="*/ 127 w 122807"/>
                  <a:gd name="connsiteY0" fmla="*/ 373 h 267563"/>
                  <a:gd name="connsiteX1" fmla="*/ 6477 w 122807"/>
                  <a:gd name="connsiteY1" fmla="*/ 149598 h 267563"/>
                  <a:gd name="connsiteX2" fmla="*/ 9652 w 122807"/>
                  <a:gd name="connsiteY2" fmla="*/ 219448 h 267563"/>
                  <a:gd name="connsiteX3" fmla="*/ 50927 w 122807"/>
                  <a:gd name="connsiteY3" fmla="*/ 216273 h 267563"/>
                  <a:gd name="connsiteX4" fmla="*/ 82677 w 122807"/>
                  <a:gd name="connsiteY4" fmla="*/ 70223 h 267563"/>
                  <a:gd name="connsiteX5" fmla="*/ 104902 w 122807"/>
                  <a:gd name="connsiteY5" fmla="*/ 225798 h 267563"/>
                  <a:gd name="connsiteX6" fmla="*/ 120777 w 122807"/>
                  <a:gd name="connsiteY6" fmla="*/ 57523 h 267563"/>
                  <a:gd name="connsiteX7" fmla="*/ 57277 w 122807"/>
                  <a:gd name="connsiteY7" fmla="*/ 267073 h 267563"/>
                  <a:gd name="connsiteX8" fmla="*/ 41402 w 122807"/>
                  <a:gd name="connsiteY8" fmla="*/ 117848 h 267563"/>
                  <a:gd name="connsiteX9" fmla="*/ 12827 w 122807"/>
                  <a:gd name="connsiteY9" fmla="*/ 197223 h 267563"/>
                  <a:gd name="connsiteX10" fmla="*/ 127 w 122807"/>
                  <a:gd name="connsiteY10" fmla="*/ 373 h 267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2807" h="267563">
                    <a:moveTo>
                      <a:pt x="127" y="373"/>
                    </a:moveTo>
                    <a:cubicBezTo>
                      <a:pt x="-931" y="-7564"/>
                      <a:pt x="4890" y="113086"/>
                      <a:pt x="6477" y="149598"/>
                    </a:cubicBezTo>
                    <a:cubicBezTo>
                      <a:pt x="8064" y="186110"/>
                      <a:pt x="2244" y="208336"/>
                      <a:pt x="9652" y="219448"/>
                    </a:cubicBezTo>
                    <a:cubicBezTo>
                      <a:pt x="17060" y="230561"/>
                      <a:pt x="38756" y="241144"/>
                      <a:pt x="50927" y="216273"/>
                    </a:cubicBezTo>
                    <a:cubicBezTo>
                      <a:pt x="63098" y="191402"/>
                      <a:pt x="73681" y="68636"/>
                      <a:pt x="82677" y="70223"/>
                    </a:cubicBezTo>
                    <a:cubicBezTo>
                      <a:pt x="91673" y="71810"/>
                      <a:pt x="98552" y="227915"/>
                      <a:pt x="104902" y="225798"/>
                    </a:cubicBezTo>
                    <a:cubicBezTo>
                      <a:pt x="111252" y="223681"/>
                      <a:pt x="128715" y="50644"/>
                      <a:pt x="120777" y="57523"/>
                    </a:cubicBezTo>
                    <a:cubicBezTo>
                      <a:pt x="112839" y="64402"/>
                      <a:pt x="70506" y="257019"/>
                      <a:pt x="57277" y="267073"/>
                    </a:cubicBezTo>
                    <a:cubicBezTo>
                      <a:pt x="44048" y="277127"/>
                      <a:pt x="48810" y="129490"/>
                      <a:pt x="41402" y="117848"/>
                    </a:cubicBezTo>
                    <a:cubicBezTo>
                      <a:pt x="33994" y="106206"/>
                      <a:pt x="17589" y="210452"/>
                      <a:pt x="12827" y="197223"/>
                    </a:cubicBezTo>
                    <a:cubicBezTo>
                      <a:pt x="8065" y="183994"/>
                      <a:pt x="1185" y="8310"/>
                      <a:pt x="127" y="37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0" name="フリーフォーム 2099">
                <a:extLst>
                  <a:ext uri="{FF2B5EF4-FFF2-40B4-BE49-F238E27FC236}">
                    <a16:creationId xmlns:a16="http://schemas.microsoft.com/office/drawing/2014/main" id="{A2E07728-3D12-CA21-534C-43E3FF0D3EBE}"/>
                  </a:ext>
                </a:extLst>
              </p:cNvPr>
              <p:cNvSpPr/>
              <p:nvPr/>
            </p:nvSpPr>
            <p:spPr>
              <a:xfrm>
                <a:off x="9185229" y="5517984"/>
                <a:ext cx="76305" cy="1356067"/>
              </a:xfrm>
              <a:custGeom>
                <a:avLst/>
                <a:gdLst>
                  <a:gd name="connsiteX0" fmla="*/ 46 w 76305"/>
                  <a:gd name="connsiteY0" fmla="*/ 166 h 1356067"/>
                  <a:gd name="connsiteX1" fmla="*/ 19096 w 76305"/>
                  <a:gd name="connsiteY1" fmla="*/ 435141 h 1356067"/>
                  <a:gd name="connsiteX2" fmla="*/ 15921 w 76305"/>
                  <a:gd name="connsiteY2" fmla="*/ 343066 h 1356067"/>
                  <a:gd name="connsiteX3" fmla="*/ 41321 w 76305"/>
                  <a:gd name="connsiteY3" fmla="*/ 749466 h 1356067"/>
                  <a:gd name="connsiteX4" fmla="*/ 38146 w 76305"/>
                  <a:gd name="connsiteY4" fmla="*/ 724066 h 1356067"/>
                  <a:gd name="connsiteX5" fmla="*/ 34971 w 76305"/>
                  <a:gd name="connsiteY5" fmla="*/ 1035216 h 1356067"/>
                  <a:gd name="connsiteX6" fmla="*/ 73071 w 76305"/>
                  <a:gd name="connsiteY6" fmla="*/ 1292391 h 1356067"/>
                  <a:gd name="connsiteX7" fmla="*/ 73071 w 76305"/>
                  <a:gd name="connsiteY7" fmla="*/ 1244766 h 1356067"/>
                  <a:gd name="connsiteX8" fmla="*/ 76246 w 76305"/>
                  <a:gd name="connsiteY8" fmla="*/ 127166 h 1356067"/>
                  <a:gd name="connsiteX9" fmla="*/ 69896 w 76305"/>
                  <a:gd name="connsiteY9" fmla="*/ 1238416 h 1356067"/>
                  <a:gd name="connsiteX10" fmla="*/ 73071 w 76305"/>
                  <a:gd name="connsiteY10" fmla="*/ 914566 h 1356067"/>
                  <a:gd name="connsiteX11" fmla="*/ 22271 w 76305"/>
                  <a:gd name="connsiteY11" fmla="*/ 200191 h 1356067"/>
                  <a:gd name="connsiteX12" fmla="*/ 25446 w 76305"/>
                  <a:gd name="connsiteY12" fmla="*/ 381166 h 1356067"/>
                  <a:gd name="connsiteX13" fmla="*/ 46 w 76305"/>
                  <a:gd name="connsiteY13" fmla="*/ 166 h 1356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6305" h="1356067">
                    <a:moveTo>
                      <a:pt x="46" y="166"/>
                    </a:moveTo>
                    <a:cubicBezTo>
                      <a:pt x="-1012" y="9162"/>
                      <a:pt x="16450" y="377991"/>
                      <a:pt x="19096" y="435141"/>
                    </a:cubicBezTo>
                    <a:cubicBezTo>
                      <a:pt x="21742" y="492291"/>
                      <a:pt x="12217" y="290679"/>
                      <a:pt x="15921" y="343066"/>
                    </a:cubicBezTo>
                    <a:cubicBezTo>
                      <a:pt x="19625" y="395454"/>
                      <a:pt x="37617" y="685966"/>
                      <a:pt x="41321" y="749466"/>
                    </a:cubicBezTo>
                    <a:cubicBezTo>
                      <a:pt x="45025" y="812966"/>
                      <a:pt x="39204" y="676441"/>
                      <a:pt x="38146" y="724066"/>
                    </a:cubicBezTo>
                    <a:cubicBezTo>
                      <a:pt x="37088" y="771691"/>
                      <a:pt x="29150" y="940495"/>
                      <a:pt x="34971" y="1035216"/>
                    </a:cubicBezTo>
                    <a:cubicBezTo>
                      <a:pt x="40792" y="1129937"/>
                      <a:pt x="66721" y="1257466"/>
                      <a:pt x="73071" y="1292391"/>
                    </a:cubicBezTo>
                    <a:cubicBezTo>
                      <a:pt x="79421" y="1327316"/>
                      <a:pt x="72542" y="1438970"/>
                      <a:pt x="73071" y="1244766"/>
                    </a:cubicBezTo>
                    <a:cubicBezTo>
                      <a:pt x="73600" y="1050562"/>
                      <a:pt x="76775" y="128224"/>
                      <a:pt x="76246" y="127166"/>
                    </a:cubicBezTo>
                    <a:cubicBezTo>
                      <a:pt x="75717" y="126108"/>
                      <a:pt x="70425" y="1107183"/>
                      <a:pt x="69896" y="1238416"/>
                    </a:cubicBezTo>
                    <a:cubicBezTo>
                      <a:pt x="69367" y="1369649"/>
                      <a:pt x="81008" y="1087603"/>
                      <a:pt x="73071" y="914566"/>
                    </a:cubicBezTo>
                    <a:cubicBezTo>
                      <a:pt x="65134" y="741529"/>
                      <a:pt x="30208" y="289091"/>
                      <a:pt x="22271" y="200191"/>
                    </a:cubicBezTo>
                    <a:cubicBezTo>
                      <a:pt x="14334" y="111291"/>
                      <a:pt x="26504" y="412387"/>
                      <a:pt x="25446" y="381166"/>
                    </a:cubicBezTo>
                    <a:cubicBezTo>
                      <a:pt x="24388" y="349945"/>
                      <a:pt x="1104" y="-8830"/>
                      <a:pt x="46" y="16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1" name="フリーフォーム 2100">
                <a:extLst>
                  <a:ext uri="{FF2B5EF4-FFF2-40B4-BE49-F238E27FC236}">
                    <a16:creationId xmlns:a16="http://schemas.microsoft.com/office/drawing/2014/main" id="{A90310A0-1931-E703-DC92-B7C260C473D2}"/>
                  </a:ext>
                </a:extLst>
              </p:cNvPr>
              <p:cNvSpPr/>
              <p:nvPr/>
            </p:nvSpPr>
            <p:spPr>
              <a:xfrm>
                <a:off x="9245521" y="5709553"/>
                <a:ext cx="51203" cy="1251996"/>
              </a:xfrm>
              <a:custGeom>
                <a:avLst/>
                <a:gdLst>
                  <a:gd name="connsiteX0" fmla="*/ 38179 w 51203"/>
                  <a:gd name="connsiteY0" fmla="*/ 2272 h 1251996"/>
                  <a:gd name="connsiteX1" fmla="*/ 15954 w 51203"/>
                  <a:gd name="connsiteY1" fmla="*/ 615047 h 1251996"/>
                  <a:gd name="connsiteX2" fmla="*/ 35004 w 51203"/>
                  <a:gd name="connsiteY2" fmla="*/ 576947 h 1251996"/>
                  <a:gd name="connsiteX3" fmla="*/ 79 w 51203"/>
                  <a:gd name="connsiteY3" fmla="*/ 878572 h 1251996"/>
                  <a:gd name="connsiteX4" fmla="*/ 25479 w 51203"/>
                  <a:gd name="connsiteY4" fmla="*/ 802372 h 1251996"/>
                  <a:gd name="connsiteX5" fmla="*/ 25479 w 51203"/>
                  <a:gd name="connsiteY5" fmla="*/ 1234172 h 1251996"/>
                  <a:gd name="connsiteX6" fmla="*/ 35004 w 51203"/>
                  <a:gd name="connsiteY6" fmla="*/ 1062722 h 1251996"/>
                  <a:gd name="connsiteX7" fmla="*/ 50879 w 51203"/>
                  <a:gd name="connsiteY7" fmla="*/ 113397 h 1251996"/>
                  <a:gd name="connsiteX8" fmla="*/ 19129 w 51203"/>
                  <a:gd name="connsiteY8" fmla="*/ 395972 h 1251996"/>
                  <a:gd name="connsiteX9" fmla="*/ 38179 w 51203"/>
                  <a:gd name="connsiteY9" fmla="*/ 2272 h 1251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203" h="1251996">
                    <a:moveTo>
                      <a:pt x="38179" y="2272"/>
                    </a:moveTo>
                    <a:cubicBezTo>
                      <a:pt x="37650" y="38784"/>
                      <a:pt x="16483" y="519268"/>
                      <a:pt x="15954" y="615047"/>
                    </a:cubicBezTo>
                    <a:cubicBezTo>
                      <a:pt x="15425" y="710826"/>
                      <a:pt x="37650" y="533026"/>
                      <a:pt x="35004" y="576947"/>
                    </a:cubicBezTo>
                    <a:cubicBezTo>
                      <a:pt x="32358" y="620868"/>
                      <a:pt x="1666" y="841001"/>
                      <a:pt x="79" y="878572"/>
                    </a:cubicBezTo>
                    <a:cubicBezTo>
                      <a:pt x="-1508" y="916143"/>
                      <a:pt x="21246" y="743105"/>
                      <a:pt x="25479" y="802372"/>
                    </a:cubicBezTo>
                    <a:cubicBezTo>
                      <a:pt x="29712" y="861639"/>
                      <a:pt x="23891" y="1190780"/>
                      <a:pt x="25479" y="1234172"/>
                    </a:cubicBezTo>
                    <a:cubicBezTo>
                      <a:pt x="27066" y="1277564"/>
                      <a:pt x="30771" y="1249518"/>
                      <a:pt x="35004" y="1062722"/>
                    </a:cubicBezTo>
                    <a:cubicBezTo>
                      <a:pt x="39237" y="875926"/>
                      <a:pt x="53525" y="224522"/>
                      <a:pt x="50879" y="113397"/>
                    </a:cubicBezTo>
                    <a:cubicBezTo>
                      <a:pt x="48233" y="2272"/>
                      <a:pt x="19129" y="410789"/>
                      <a:pt x="19129" y="395972"/>
                    </a:cubicBezTo>
                    <a:cubicBezTo>
                      <a:pt x="19129" y="381155"/>
                      <a:pt x="38708" y="-34240"/>
                      <a:pt x="38179" y="227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2" name="フリーフォーム 2101">
                <a:extLst>
                  <a:ext uri="{FF2B5EF4-FFF2-40B4-BE49-F238E27FC236}">
                    <a16:creationId xmlns:a16="http://schemas.microsoft.com/office/drawing/2014/main" id="{228D09A1-F160-AC70-B0D2-E52EEB0F187C}"/>
                  </a:ext>
                </a:extLst>
              </p:cNvPr>
              <p:cNvSpPr/>
              <p:nvPr/>
            </p:nvSpPr>
            <p:spPr>
              <a:xfrm>
                <a:off x="9266626" y="5730875"/>
                <a:ext cx="223044" cy="1415206"/>
              </a:xfrm>
              <a:custGeom>
                <a:avLst/>
                <a:gdLst>
                  <a:gd name="connsiteX0" fmla="*/ 80574 w 223044"/>
                  <a:gd name="connsiteY0" fmla="*/ 0 h 1415206"/>
                  <a:gd name="connsiteX1" fmla="*/ 83749 w 223044"/>
                  <a:gd name="connsiteY1" fmla="*/ 476250 h 1415206"/>
                  <a:gd name="connsiteX2" fmla="*/ 74224 w 223044"/>
                  <a:gd name="connsiteY2" fmla="*/ 431800 h 1415206"/>
                  <a:gd name="connsiteX3" fmla="*/ 55174 w 223044"/>
                  <a:gd name="connsiteY3" fmla="*/ 882650 h 1415206"/>
                  <a:gd name="connsiteX4" fmla="*/ 67874 w 223044"/>
                  <a:gd name="connsiteY4" fmla="*/ 815975 h 1415206"/>
                  <a:gd name="connsiteX5" fmla="*/ 58349 w 223044"/>
                  <a:gd name="connsiteY5" fmla="*/ 1009650 h 1415206"/>
                  <a:gd name="connsiteX6" fmla="*/ 61524 w 223044"/>
                  <a:gd name="connsiteY6" fmla="*/ 1012825 h 1415206"/>
                  <a:gd name="connsiteX7" fmla="*/ 51999 w 223044"/>
                  <a:gd name="connsiteY7" fmla="*/ 942975 h 1415206"/>
                  <a:gd name="connsiteX8" fmla="*/ 55174 w 223044"/>
                  <a:gd name="connsiteY8" fmla="*/ 1025525 h 1415206"/>
                  <a:gd name="connsiteX9" fmla="*/ 29774 w 223044"/>
                  <a:gd name="connsiteY9" fmla="*/ 968375 h 1415206"/>
                  <a:gd name="connsiteX10" fmla="*/ 58349 w 223044"/>
                  <a:gd name="connsiteY10" fmla="*/ 1060450 h 1415206"/>
                  <a:gd name="connsiteX11" fmla="*/ 64699 w 223044"/>
                  <a:gd name="connsiteY11" fmla="*/ 1082675 h 1415206"/>
                  <a:gd name="connsiteX12" fmla="*/ 93274 w 223044"/>
                  <a:gd name="connsiteY12" fmla="*/ 1177925 h 1415206"/>
                  <a:gd name="connsiteX13" fmla="*/ 86924 w 223044"/>
                  <a:gd name="connsiteY13" fmla="*/ 1171575 h 1415206"/>
                  <a:gd name="connsiteX14" fmla="*/ 61524 w 223044"/>
                  <a:gd name="connsiteY14" fmla="*/ 1136650 h 1415206"/>
                  <a:gd name="connsiteX15" fmla="*/ 217099 w 223044"/>
                  <a:gd name="connsiteY15" fmla="*/ 1403350 h 1415206"/>
                  <a:gd name="connsiteX16" fmla="*/ 172649 w 223044"/>
                  <a:gd name="connsiteY16" fmla="*/ 1333500 h 1415206"/>
                  <a:gd name="connsiteX17" fmla="*/ 4374 w 223044"/>
                  <a:gd name="connsiteY17" fmla="*/ 1022350 h 1415206"/>
                  <a:gd name="connsiteX18" fmla="*/ 48824 w 223044"/>
                  <a:gd name="connsiteY18" fmla="*/ 1073150 h 1415206"/>
                  <a:gd name="connsiteX19" fmla="*/ 42474 w 223044"/>
                  <a:gd name="connsiteY19" fmla="*/ 320675 h 1415206"/>
                  <a:gd name="connsiteX20" fmla="*/ 61524 w 223044"/>
                  <a:gd name="connsiteY20" fmla="*/ 698500 h 1415206"/>
                  <a:gd name="connsiteX21" fmla="*/ 58349 w 223044"/>
                  <a:gd name="connsiteY21" fmla="*/ 95250 h 1415206"/>
                  <a:gd name="connsiteX22" fmla="*/ 58349 w 223044"/>
                  <a:gd name="connsiteY22" fmla="*/ 476250 h 1415206"/>
                  <a:gd name="connsiteX23" fmla="*/ 80574 w 223044"/>
                  <a:gd name="connsiteY23" fmla="*/ 0 h 1415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23044" h="1415206">
                    <a:moveTo>
                      <a:pt x="80574" y="0"/>
                    </a:moveTo>
                    <a:cubicBezTo>
                      <a:pt x="84807" y="0"/>
                      <a:pt x="84807" y="404283"/>
                      <a:pt x="83749" y="476250"/>
                    </a:cubicBezTo>
                    <a:cubicBezTo>
                      <a:pt x="82691" y="548217"/>
                      <a:pt x="78986" y="364067"/>
                      <a:pt x="74224" y="431800"/>
                    </a:cubicBezTo>
                    <a:cubicBezTo>
                      <a:pt x="69461" y="499533"/>
                      <a:pt x="56232" y="818621"/>
                      <a:pt x="55174" y="882650"/>
                    </a:cubicBezTo>
                    <a:cubicBezTo>
                      <a:pt x="54116" y="946679"/>
                      <a:pt x="67345" y="794808"/>
                      <a:pt x="67874" y="815975"/>
                    </a:cubicBezTo>
                    <a:cubicBezTo>
                      <a:pt x="68403" y="837142"/>
                      <a:pt x="58349" y="1009650"/>
                      <a:pt x="58349" y="1009650"/>
                    </a:cubicBezTo>
                    <a:cubicBezTo>
                      <a:pt x="57291" y="1042458"/>
                      <a:pt x="62582" y="1023937"/>
                      <a:pt x="61524" y="1012825"/>
                    </a:cubicBezTo>
                    <a:cubicBezTo>
                      <a:pt x="60466" y="1001713"/>
                      <a:pt x="53057" y="940858"/>
                      <a:pt x="51999" y="942975"/>
                    </a:cubicBezTo>
                    <a:cubicBezTo>
                      <a:pt x="50941" y="945092"/>
                      <a:pt x="58878" y="1021292"/>
                      <a:pt x="55174" y="1025525"/>
                    </a:cubicBezTo>
                    <a:cubicBezTo>
                      <a:pt x="51470" y="1029758"/>
                      <a:pt x="29245" y="962554"/>
                      <a:pt x="29774" y="968375"/>
                    </a:cubicBezTo>
                    <a:cubicBezTo>
                      <a:pt x="30303" y="974196"/>
                      <a:pt x="52528" y="1041400"/>
                      <a:pt x="58349" y="1060450"/>
                    </a:cubicBezTo>
                    <a:cubicBezTo>
                      <a:pt x="64170" y="1079500"/>
                      <a:pt x="58878" y="1063096"/>
                      <a:pt x="64699" y="1082675"/>
                    </a:cubicBezTo>
                    <a:cubicBezTo>
                      <a:pt x="70520" y="1102254"/>
                      <a:pt x="89570" y="1163108"/>
                      <a:pt x="93274" y="1177925"/>
                    </a:cubicBezTo>
                    <a:cubicBezTo>
                      <a:pt x="96978" y="1192742"/>
                      <a:pt x="92216" y="1178454"/>
                      <a:pt x="86924" y="1171575"/>
                    </a:cubicBezTo>
                    <a:cubicBezTo>
                      <a:pt x="81632" y="1164696"/>
                      <a:pt x="39828" y="1098021"/>
                      <a:pt x="61524" y="1136650"/>
                    </a:cubicBezTo>
                    <a:cubicBezTo>
                      <a:pt x="83220" y="1175279"/>
                      <a:pt x="198578" y="1370542"/>
                      <a:pt x="217099" y="1403350"/>
                    </a:cubicBezTo>
                    <a:cubicBezTo>
                      <a:pt x="235620" y="1436158"/>
                      <a:pt x="208103" y="1397000"/>
                      <a:pt x="172649" y="1333500"/>
                    </a:cubicBezTo>
                    <a:cubicBezTo>
                      <a:pt x="137195" y="1270000"/>
                      <a:pt x="25011" y="1065742"/>
                      <a:pt x="4374" y="1022350"/>
                    </a:cubicBezTo>
                    <a:cubicBezTo>
                      <a:pt x="-16264" y="978958"/>
                      <a:pt x="42474" y="1190096"/>
                      <a:pt x="48824" y="1073150"/>
                    </a:cubicBezTo>
                    <a:cubicBezTo>
                      <a:pt x="55174" y="956204"/>
                      <a:pt x="40357" y="383117"/>
                      <a:pt x="42474" y="320675"/>
                    </a:cubicBezTo>
                    <a:cubicBezTo>
                      <a:pt x="44591" y="258233"/>
                      <a:pt x="58878" y="736071"/>
                      <a:pt x="61524" y="698500"/>
                    </a:cubicBezTo>
                    <a:cubicBezTo>
                      <a:pt x="64170" y="660929"/>
                      <a:pt x="58878" y="132292"/>
                      <a:pt x="58349" y="95250"/>
                    </a:cubicBezTo>
                    <a:cubicBezTo>
                      <a:pt x="57820" y="58208"/>
                      <a:pt x="52528" y="487362"/>
                      <a:pt x="58349" y="476250"/>
                    </a:cubicBezTo>
                    <a:cubicBezTo>
                      <a:pt x="64170" y="465138"/>
                      <a:pt x="76341" y="0"/>
                      <a:pt x="80574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3" name="フリーフォーム 2102">
                <a:extLst>
                  <a:ext uri="{FF2B5EF4-FFF2-40B4-BE49-F238E27FC236}">
                    <a16:creationId xmlns:a16="http://schemas.microsoft.com/office/drawing/2014/main" id="{FC72DC5E-0F50-F4EA-394F-11CD374D9343}"/>
                  </a:ext>
                </a:extLst>
              </p:cNvPr>
              <p:cNvSpPr/>
              <p:nvPr/>
            </p:nvSpPr>
            <p:spPr>
              <a:xfrm>
                <a:off x="9275443" y="5690616"/>
                <a:ext cx="70415" cy="419990"/>
              </a:xfrm>
              <a:custGeom>
                <a:avLst/>
                <a:gdLst>
                  <a:gd name="connsiteX0" fmla="*/ 68582 w 70415"/>
                  <a:gd name="connsiteY0" fmla="*/ 11684 h 419990"/>
                  <a:gd name="connsiteX1" fmla="*/ 49532 w 70415"/>
                  <a:gd name="connsiteY1" fmla="*/ 319659 h 419990"/>
                  <a:gd name="connsiteX2" fmla="*/ 68582 w 70415"/>
                  <a:gd name="connsiteY2" fmla="*/ 227584 h 419990"/>
                  <a:gd name="connsiteX3" fmla="*/ 68582 w 70415"/>
                  <a:gd name="connsiteY3" fmla="*/ 418084 h 419990"/>
                  <a:gd name="connsiteX4" fmla="*/ 59057 w 70415"/>
                  <a:gd name="connsiteY4" fmla="*/ 87884 h 419990"/>
                  <a:gd name="connsiteX5" fmla="*/ 17782 w 70415"/>
                  <a:gd name="connsiteY5" fmla="*/ 81534 h 419990"/>
                  <a:gd name="connsiteX6" fmla="*/ 36832 w 70415"/>
                  <a:gd name="connsiteY6" fmla="*/ 160909 h 419990"/>
                  <a:gd name="connsiteX7" fmla="*/ 62232 w 70415"/>
                  <a:gd name="connsiteY7" fmla="*/ 183134 h 419990"/>
                  <a:gd name="connsiteX8" fmla="*/ 8257 w 70415"/>
                  <a:gd name="connsiteY8" fmla="*/ 154559 h 419990"/>
                  <a:gd name="connsiteX9" fmla="*/ 5082 w 70415"/>
                  <a:gd name="connsiteY9" fmla="*/ 68834 h 419990"/>
                  <a:gd name="connsiteX10" fmla="*/ 68582 w 70415"/>
                  <a:gd name="connsiteY10" fmla="*/ 11684 h 41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0415" h="419990">
                    <a:moveTo>
                      <a:pt x="68582" y="11684"/>
                    </a:moveTo>
                    <a:cubicBezTo>
                      <a:pt x="75990" y="53488"/>
                      <a:pt x="49532" y="283676"/>
                      <a:pt x="49532" y="319659"/>
                    </a:cubicBezTo>
                    <a:cubicBezTo>
                      <a:pt x="49532" y="355642"/>
                      <a:pt x="65407" y="211180"/>
                      <a:pt x="68582" y="227584"/>
                    </a:cubicBezTo>
                    <a:cubicBezTo>
                      <a:pt x="71757" y="243988"/>
                      <a:pt x="70170" y="441367"/>
                      <a:pt x="68582" y="418084"/>
                    </a:cubicBezTo>
                    <a:cubicBezTo>
                      <a:pt x="66994" y="394801"/>
                      <a:pt x="67524" y="143976"/>
                      <a:pt x="59057" y="87884"/>
                    </a:cubicBezTo>
                    <a:cubicBezTo>
                      <a:pt x="50590" y="31792"/>
                      <a:pt x="21486" y="69363"/>
                      <a:pt x="17782" y="81534"/>
                    </a:cubicBezTo>
                    <a:cubicBezTo>
                      <a:pt x="14078" y="93705"/>
                      <a:pt x="29424" y="143976"/>
                      <a:pt x="36832" y="160909"/>
                    </a:cubicBezTo>
                    <a:cubicBezTo>
                      <a:pt x="44240" y="177842"/>
                      <a:pt x="66994" y="184192"/>
                      <a:pt x="62232" y="183134"/>
                    </a:cubicBezTo>
                    <a:cubicBezTo>
                      <a:pt x="57470" y="182076"/>
                      <a:pt x="17782" y="173609"/>
                      <a:pt x="8257" y="154559"/>
                    </a:cubicBezTo>
                    <a:cubicBezTo>
                      <a:pt x="-1268" y="135509"/>
                      <a:pt x="-2856" y="85238"/>
                      <a:pt x="5082" y="68834"/>
                    </a:cubicBezTo>
                    <a:cubicBezTo>
                      <a:pt x="13019" y="52430"/>
                      <a:pt x="61174" y="-30120"/>
                      <a:pt x="68582" y="1168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4" name="フリーフォーム 2103">
                <a:extLst>
                  <a:ext uri="{FF2B5EF4-FFF2-40B4-BE49-F238E27FC236}">
                    <a16:creationId xmlns:a16="http://schemas.microsoft.com/office/drawing/2014/main" id="{83B234C2-35E1-4B78-F8CB-A939EE4C8E7F}"/>
                  </a:ext>
                </a:extLst>
              </p:cNvPr>
              <p:cNvSpPr/>
              <p:nvPr/>
            </p:nvSpPr>
            <p:spPr>
              <a:xfrm>
                <a:off x="9309083" y="6029267"/>
                <a:ext cx="225448" cy="782778"/>
              </a:xfrm>
              <a:custGeom>
                <a:avLst/>
                <a:gdLst>
                  <a:gd name="connsiteX0" fmla="*/ 225442 w 225448"/>
                  <a:gd name="connsiteY0" fmla="*/ 58 h 782778"/>
                  <a:gd name="connsiteX1" fmla="*/ 69867 w 225448"/>
                  <a:gd name="connsiteY1" fmla="*/ 108008 h 782778"/>
                  <a:gd name="connsiteX2" fmla="*/ 41292 w 225448"/>
                  <a:gd name="connsiteY2" fmla="*/ 219133 h 782778"/>
                  <a:gd name="connsiteX3" fmla="*/ 63517 w 225448"/>
                  <a:gd name="connsiteY3" fmla="*/ 146108 h 782778"/>
                  <a:gd name="connsiteX4" fmla="*/ 34942 w 225448"/>
                  <a:gd name="connsiteY4" fmla="*/ 339783 h 782778"/>
                  <a:gd name="connsiteX5" fmla="*/ 53992 w 225448"/>
                  <a:gd name="connsiteY5" fmla="*/ 266758 h 782778"/>
                  <a:gd name="connsiteX6" fmla="*/ 60342 w 225448"/>
                  <a:gd name="connsiteY6" fmla="*/ 590608 h 782778"/>
                  <a:gd name="connsiteX7" fmla="*/ 28592 w 225448"/>
                  <a:gd name="connsiteY7" fmla="*/ 774758 h 782778"/>
                  <a:gd name="connsiteX8" fmla="*/ 15892 w 225448"/>
                  <a:gd name="connsiteY8" fmla="*/ 330258 h 782778"/>
                  <a:gd name="connsiteX9" fmla="*/ 17 w 225448"/>
                  <a:gd name="connsiteY9" fmla="*/ 746183 h 782778"/>
                  <a:gd name="connsiteX10" fmla="*/ 19067 w 225448"/>
                  <a:gd name="connsiteY10" fmla="*/ 346133 h 782778"/>
                  <a:gd name="connsiteX11" fmla="*/ 25417 w 225448"/>
                  <a:gd name="connsiteY11" fmla="*/ 498533 h 782778"/>
                  <a:gd name="connsiteX12" fmla="*/ 60342 w 225448"/>
                  <a:gd name="connsiteY12" fmla="*/ 114358 h 782778"/>
                  <a:gd name="connsiteX13" fmla="*/ 88917 w 225448"/>
                  <a:gd name="connsiteY13" fmla="*/ 60383 h 782778"/>
                  <a:gd name="connsiteX14" fmla="*/ 63517 w 225448"/>
                  <a:gd name="connsiteY14" fmla="*/ 92133 h 782778"/>
                  <a:gd name="connsiteX15" fmla="*/ 225442 w 225448"/>
                  <a:gd name="connsiteY15" fmla="*/ 58 h 782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5448" h="782778">
                    <a:moveTo>
                      <a:pt x="225442" y="58"/>
                    </a:moveTo>
                    <a:cubicBezTo>
                      <a:pt x="226500" y="2704"/>
                      <a:pt x="100559" y="71496"/>
                      <a:pt x="69867" y="108008"/>
                    </a:cubicBezTo>
                    <a:cubicBezTo>
                      <a:pt x="39175" y="144521"/>
                      <a:pt x="42350" y="212783"/>
                      <a:pt x="41292" y="219133"/>
                    </a:cubicBezTo>
                    <a:cubicBezTo>
                      <a:pt x="40234" y="225483"/>
                      <a:pt x="64575" y="126000"/>
                      <a:pt x="63517" y="146108"/>
                    </a:cubicBezTo>
                    <a:cubicBezTo>
                      <a:pt x="62459" y="166216"/>
                      <a:pt x="36529" y="319675"/>
                      <a:pt x="34942" y="339783"/>
                    </a:cubicBezTo>
                    <a:cubicBezTo>
                      <a:pt x="33354" y="359891"/>
                      <a:pt x="49759" y="224954"/>
                      <a:pt x="53992" y="266758"/>
                    </a:cubicBezTo>
                    <a:cubicBezTo>
                      <a:pt x="58225" y="308562"/>
                      <a:pt x="64575" y="505941"/>
                      <a:pt x="60342" y="590608"/>
                    </a:cubicBezTo>
                    <a:cubicBezTo>
                      <a:pt x="56109" y="675275"/>
                      <a:pt x="36000" y="818150"/>
                      <a:pt x="28592" y="774758"/>
                    </a:cubicBezTo>
                    <a:cubicBezTo>
                      <a:pt x="21184" y="731366"/>
                      <a:pt x="20654" y="335020"/>
                      <a:pt x="15892" y="330258"/>
                    </a:cubicBezTo>
                    <a:cubicBezTo>
                      <a:pt x="11130" y="325496"/>
                      <a:pt x="-512" y="743537"/>
                      <a:pt x="17" y="746183"/>
                    </a:cubicBezTo>
                    <a:cubicBezTo>
                      <a:pt x="546" y="748829"/>
                      <a:pt x="14834" y="387408"/>
                      <a:pt x="19067" y="346133"/>
                    </a:cubicBezTo>
                    <a:cubicBezTo>
                      <a:pt x="23300" y="304858"/>
                      <a:pt x="18538" y="537162"/>
                      <a:pt x="25417" y="498533"/>
                    </a:cubicBezTo>
                    <a:cubicBezTo>
                      <a:pt x="32296" y="459904"/>
                      <a:pt x="49759" y="187383"/>
                      <a:pt x="60342" y="114358"/>
                    </a:cubicBezTo>
                    <a:cubicBezTo>
                      <a:pt x="70925" y="41333"/>
                      <a:pt x="88388" y="64087"/>
                      <a:pt x="88917" y="60383"/>
                    </a:cubicBezTo>
                    <a:cubicBezTo>
                      <a:pt x="89446" y="56679"/>
                      <a:pt x="46055" y="99541"/>
                      <a:pt x="63517" y="92133"/>
                    </a:cubicBezTo>
                    <a:cubicBezTo>
                      <a:pt x="80979" y="84725"/>
                      <a:pt x="224384" y="-2588"/>
                      <a:pt x="225442" y="5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5" name="フリーフォーム 2104">
                <a:extLst>
                  <a:ext uri="{FF2B5EF4-FFF2-40B4-BE49-F238E27FC236}">
                    <a16:creationId xmlns:a16="http://schemas.microsoft.com/office/drawing/2014/main" id="{096E473A-7946-1627-1A01-C277EFF3361C}"/>
                  </a:ext>
                </a:extLst>
              </p:cNvPr>
              <p:cNvSpPr/>
              <p:nvPr/>
            </p:nvSpPr>
            <p:spPr>
              <a:xfrm>
                <a:off x="9549948" y="5973637"/>
                <a:ext cx="202313" cy="867595"/>
              </a:xfrm>
              <a:custGeom>
                <a:avLst/>
                <a:gdLst>
                  <a:gd name="connsiteX0" fmla="*/ 452 w 202313"/>
                  <a:gd name="connsiteY0" fmla="*/ 1713 h 867595"/>
                  <a:gd name="connsiteX1" fmla="*/ 111577 w 202313"/>
                  <a:gd name="connsiteY1" fmla="*/ 112838 h 867595"/>
                  <a:gd name="connsiteX2" fmla="*/ 121102 w 202313"/>
                  <a:gd name="connsiteY2" fmla="*/ 87438 h 867595"/>
                  <a:gd name="connsiteX3" fmla="*/ 168727 w 202313"/>
                  <a:gd name="connsiteY3" fmla="*/ 198563 h 867595"/>
                  <a:gd name="connsiteX4" fmla="*/ 178252 w 202313"/>
                  <a:gd name="connsiteY4" fmla="*/ 160463 h 867595"/>
                  <a:gd name="connsiteX5" fmla="*/ 162377 w 202313"/>
                  <a:gd name="connsiteY5" fmla="*/ 296988 h 867595"/>
                  <a:gd name="connsiteX6" fmla="*/ 178252 w 202313"/>
                  <a:gd name="connsiteY6" fmla="*/ 347788 h 867595"/>
                  <a:gd name="connsiteX7" fmla="*/ 162377 w 202313"/>
                  <a:gd name="connsiteY7" fmla="*/ 370013 h 867595"/>
                  <a:gd name="connsiteX8" fmla="*/ 200477 w 202313"/>
                  <a:gd name="connsiteY8" fmla="*/ 830388 h 867595"/>
                  <a:gd name="connsiteX9" fmla="*/ 194127 w 202313"/>
                  <a:gd name="connsiteY9" fmla="*/ 782763 h 867595"/>
                  <a:gd name="connsiteX10" fmla="*/ 175077 w 202313"/>
                  <a:gd name="connsiteY10" fmla="*/ 328738 h 867595"/>
                  <a:gd name="connsiteX11" fmla="*/ 159202 w 202313"/>
                  <a:gd name="connsiteY11" fmla="*/ 214438 h 867595"/>
                  <a:gd name="connsiteX12" fmla="*/ 452 w 202313"/>
                  <a:gd name="connsiteY12" fmla="*/ 1713 h 867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2313" h="867595">
                    <a:moveTo>
                      <a:pt x="452" y="1713"/>
                    </a:moveTo>
                    <a:cubicBezTo>
                      <a:pt x="-7485" y="-15220"/>
                      <a:pt x="91469" y="98551"/>
                      <a:pt x="111577" y="112838"/>
                    </a:cubicBezTo>
                    <a:cubicBezTo>
                      <a:pt x="131685" y="127125"/>
                      <a:pt x="111577" y="73151"/>
                      <a:pt x="121102" y="87438"/>
                    </a:cubicBezTo>
                    <a:cubicBezTo>
                      <a:pt x="130627" y="101725"/>
                      <a:pt x="159202" y="186392"/>
                      <a:pt x="168727" y="198563"/>
                    </a:cubicBezTo>
                    <a:cubicBezTo>
                      <a:pt x="178252" y="210734"/>
                      <a:pt x="179310" y="144059"/>
                      <a:pt x="178252" y="160463"/>
                    </a:cubicBezTo>
                    <a:cubicBezTo>
                      <a:pt x="177194" y="176867"/>
                      <a:pt x="162377" y="265767"/>
                      <a:pt x="162377" y="296988"/>
                    </a:cubicBezTo>
                    <a:cubicBezTo>
                      <a:pt x="162377" y="328209"/>
                      <a:pt x="178252" y="335617"/>
                      <a:pt x="178252" y="347788"/>
                    </a:cubicBezTo>
                    <a:cubicBezTo>
                      <a:pt x="178252" y="359959"/>
                      <a:pt x="158673" y="289580"/>
                      <a:pt x="162377" y="370013"/>
                    </a:cubicBezTo>
                    <a:cubicBezTo>
                      <a:pt x="166081" y="450446"/>
                      <a:pt x="195185" y="761596"/>
                      <a:pt x="200477" y="830388"/>
                    </a:cubicBezTo>
                    <a:cubicBezTo>
                      <a:pt x="205769" y="899180"/>
                      <a:pt x="198360" y="866371"/>
                      <a:pt x="194127" y="782763"/>
                    </a:cubicBezTo>
                    <a:cubicBezTo>
                      <a:pt x="189894" y="699155"/>
                      <a:pt x="180898" y="423459"/>
                      <a:pt x="175077" y="328738"/>
                    </a:cubicBezTo>
                    <a:cubicBezTo>
                      <a:pt x="169256" y="234017"/>
                      <a:pt x="183014" y="265238"/>
                      <a:pt x="159202" y="214438"/>
                    </a:cubicBezTo>
                    <a:cubicBezTo>
                      <a:pt x="135390" y="163638"/>
                      <a:pt x="8389" y="18646"/>
                      <a:pt x="452" y="171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6" name="フリーフォーム 2105">
                <a:extLst>
                  <a:ext uri="{FF2B5EF4-FFF2-40B4-BE49-F238E27FC236}">
                    <a16:creationId xmlns:a16="http://schemas.microsoft.com/office/drawing/2014/main" id="{1D57BDD8-F996-1679-0C46-A1E5A8624D11}"/>
                  </a:ext>
                </a:extLst>
              </p:cNvPr>
              <p:cNvSpPr/>
              <p:nvPr/>
            </p:nvSpPr>
            <p:spPr>
              <a:xfrm>
                <a:off x="9501855" y="6017326"/>
                <a:ext cx="195404" cy="795656"/>
              </a:xfrm>
              <a:custGeom>
                <a:avLst/>
                <a:gdLst>
                  <a:gd name="connsiteX0" fmla="*/ 920 w 195404"/>
                  <a:gd name="connsiteY0" fmla="*/ 2474 h 795656"/>
                  <a:gd name="connsiteX1" fmla="*/ 99345 w 195404"/>
                  <a:gd name="connsiteY1" fmla="*/ 88199 h 795656"/>
                  <a:gd name="connsiteX2" fmla="*/ 153320 w 195404"/>
                  <a:gd name="connsiteY2" fmla="*/ 199324 h 795656"/>
                  <a:gd name="connsiteX3" fmla="*/ 162845 w 195404"/>
                  <a:gd name="connsiteY3" fmla="*/ 148524 h 795656"/>
                  <a:gd name="connsiteX4" fmla="*/ 181895 w 195404"/>
                  <a:gd name="connsiteY4" fmla="*/ 246949 h 795656"/>
                  <a:gd name="connsiteX5" fmla="*/ 181895 w 195404"/>
                  <a:gd name="connsiteY5" fmla="*/ 323149 h 795656"/>
                  <a:gd name="connsiteX6" fmla="*/ 181895 w 195404"/>
                  <a:gd name="connsiteY6" fmla="*/ 275524 h 795656"/>
                  <a:gd name="connsiteX7" fmla="*/ 185070 w 195404"/>
                  <a:gd name="connsiteY7" fmla="*/ 526349 h 795656"/>
                  <a:gd name="connsiteX8" fmla="*/ 188245 w 195404"/>
                  <a:gd name="connsiteY8" fmla="*/ 462849 h 795656"/>
                  <a:gd name="connsiteX9" fmla="*/ 194595 w 195404"/>
                  <a:gd name="connsiteY9" fmla="*/ 767649 h 795656"/>
                  <a:gd name="connsiteX10" fmla="*/ 194595 w 195404"/>
                  <a:gd name="connsiteY10" fmla="*/ 716849 h 795656"/>
                  <a:gd name="connsiteX11" fmla="*/ 191420 w 195404"/>
                  <a:gd name="connsiteY11" fmla="*/ 192974 h 795656"/>
                  <a:gd name="connsiteX12" fmla="*/ 153320 w 195404"/>
                  <a:gd name="connsiteY12" fmla="*/ 81849 h 795656"/>
                  <a:gd name="connsiteX13" fmla="*/ 166020 w 195404"/>
                  <a:gd name="connsiteY13" fmla="*/ 113599 h 795656"/>
                  <a:gd name="connsiteX14" fmla="*/ 134270 w 195404"/>
                  <a:gd name="connsiteY14" fmla="*/ 91374 h 795656"/>
                  <a:gd name="connsiteX15" fmla="*/ 162845 w 195404"/>
                  <a:gd name="connsiteY15" fmla="*/ 186624 h 795656"/>
                  <a:gd name="connsiteX16" fmla="*/ 920 w 195404"/>
                  <a:gd name="connsiteY16" fmla="*/ 2474 h 795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5404" h="795656">
                    <a:moveTo>
                      <a:pt x="920" y="2474"/>
                    </a:moveTo>
                    <a:cubicBezTo>
                      <a:pt x="-9663" y="-13930"/>
                      <a:pt x="73945" y="55391"/>
                      <a:pt x="99345" y="88199"/>
                    </a:cubicBezTo>
                    <a:cubicBezTo>
                      <a:pt x="124745" y="121007"/>
                      <a:pt x="142737" y="189270"/>
                      <a:pt x="153320" y="199324"/>
                    </a:cubicBezTo>
                    <a:cubicBezTo>
                      <a:pt x="163903" y="209378"/>
                      <a:pt x="158083" y="140587"/>
                      <a:pt x="162845" y="148524"/>
                    </a:cubicBezTo>
                    <a:cubicBezTo>
                      <a:pt x="167608" y="156462"/>
                      <a:pt x="178720" y="217845"/>
                      <a:pt x="181895" y="246949"/>
                    </a:cubicBezTo>
                    <a:cubicBezTo>
                      <a:pt x="185070" y="276053"/>
                      <a:pt x="181895" y="323149"/>
                      <a:pt x="181895" y="323149"/>
                    </a:cubicBezTo>
                    <a:cubicBezTo>
                      <a:pt x="181895" y="327911"/>
                      <a:pt x="181366" y="241657"/>
                      <a:pt x="181895" y="275524"/>
                    </a:cubicBezTo>
                    <a:cubicBezTo>
                      <a:pt x="182424" y="309391"/>
                      <a:pt x="184012" y="495128"/>
                      <a:pt x="185070" y="526349"/>
                    </a:cubicBezTo>
                    <a:cubicBezTo>
                      <a:pt x="186128" y="557570"/>
                      <a:pt x="186657" y="422632"/>
                      <a:pt x="188245" y="462849"/>
                    </a:cubicBezTo>
                    <a:cubicBezTo>
                      <a:pt x="189833" y="503066"/>
                      <a:pt x="193537" y="725316"/>
                      <a:pt x="194595" y="767649"/>
                    </a:cubicBezTo>
                    <a:cubicBezTo>
                      <a:pt x="195653" y="809982"/>
                      <a:pt x="195124" y="812628"/>
                      <a:pt x="194595" y="716849"/>
                    </a:cubicBezTo>
                    <a:cubicBezTo>
                      <a:pt x="194066" y="621070"/>
                      <a:pt x="198299" y="298807"/>
                      <a:pt x="191420" y="192974"/>
                    </a:cubicBezTo>
                    <a:cubicBezTo>
                      <a:pt x="184541" y="87141"/>
                      <a:pt x="157553" y="95078"/>
                      <a:pt x="153320" y="81849"/>
                    </a:cubicBezTo>
                    <a:cubicBezTo>
                      <a:pt x="149087" y="68620"/>
                      <a:pt x="169195" y="112012"/>
                      <a:pt x="166020" y="113599"/>
                    </a:cubicBezTo>
                    <a:cubicBezTo>
                      <a:pt x="162845" y="115186"/>
                      <a:pt x="134799" y="79203"/>
                      <a:pt x="134270" y="91374"/>
                    </a:cubicBezTo>
                    <a:cubicBezTo>
                      <a:pt x="133741" y="103545"/>
                      <a:pt x="178720" y="198266"/>
                      <a:pt x="162845" y="186624"/>
                    </a:cubicBezTo>
                    <a:cubicBezTo>
                      <a:pt x="146970" y="174982"/>
                      <a:pt x="11503" y="18878"/>
                      <a:pt x="920" y="247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7" name="フリーフォーム 2106">
                <a:extLst>
                  <a:ext uri="{FF2B5EF4-FFF2-40B4-BE49-F238E27FC236}">
                    <a16:creationId xmlns:a16="http://schemas.microsoft.com/office/drawing/2014/main" id="{817522F1-20C0-92B5-6274-B277CA01BA92}"/>
                  </a:ext>
                </a:extLst>
              </p:cNvPr>
              <p:cNvSpPr/>
              <p:nvPr/>
            </p:nvSpPr>
            <p:spPr>
              <a:xfrm>
                <a:off x="9382113" y="6051398"/>
                <a:ext cx="25445" cy="819971"/>
              </a:xfrm>
              <a:custGeom>
                <a:avLst/>
                <a:gdLst>
                  <a:gd name="connsiteX0" fmla="*/ 15887 w 25445"/>
                  <a:gd name="connsiteY0" fmla="*/ 152 h 819971"/>
                  <a:gd name="connsiteX1" fmla="*/ 25412 w 25445"/>
                  <a:gd name="connsiteY1" fmla="*/ 470052 h 819971"/>
                  <a:gd name="connsiteX2" fmla="*/ 19062 w 25445"/>
                  <a:gd name="connsiteY2" fmla="*/ 790727 h 819971"/>
                  <a:gd name="connsiteX3" fmla="*/ 19062 w 25445"/>
                  <a:gd name="connsiteY3" fmla="*/ 746277 h 819971"/>
                  <a:gd name="connsiteX4" fmla="*/ 12 w 25445"/>
                  <a:gd name="connsiteY4" fmla="*/ 270027 h 819971"/>
                  <a:gd name="connsiteX5" fmla="*/ 22237 w 25445"/>
                  <a:gd name="connsiteY5" fmla="*/ 520852 h 819971"/>
                  <a:gd name="connsiteX6" fmla="*/ 15887 w 25445"/>
                  <a:gd name="connsiteY6" fmla="*/ 152 h 819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445" h="819971">
                    <a:moveTo>
                      <a:pt x="15887" y="152"/>
                    </a:moveTo>
                    <a:cubicBezTo>
                      <a:pt x="16416" y="-8315"/>
                      <a:pt x="24883" y="338290"/>
                      <a:pt x="25412" y="470052"/>
                    </a:cubicBezTo>
                    <a:cubicBezTo>
                      <a:pt x="25941" y="601814"/>
                      <a:pt x="20120" y="744690"/>
                      <a:pt x="19062" y="790727"/>
                    </a:cubicBezTo>
                    <a:cubicBezTo>
                      <a:pt x="18004" y="836764"/>
                      <a:pt x="22237" y="833060"/>
                      <a:pt x="19062" y="746277"/>
                    </a:cubicBezTo>
                    <a:cubicBezTo>
                      <a:pt x="15887" y="659494"/>
                      <a:pt x="-517" y="307598"/>
                      <a:pt x="12" y="270027"/>
                    </a:cubicBezTo>
                    <a:cubicBezTo>
                      <a:pt x="541" y="232456"/>
                      <a:pt x="23824" y="565831"/>
                      <a:pt x="22237" y="520852"/>
                    </a:cubicBezTo>
                    <a:cubicBezTo>
                      <a:pt x="20650" y="475873"/>
                      <a:pt x="15358" y="8619"/>
                      <a:pt x="15887" y="15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8" name="フリーフォーム 2107">
                <a:extLst>
                  <a:ext uri="{FF2B5EF4-FFF2-40B4-BE49-F238E27FC236}">
                    <a16:creationId xmlns:a16="http://schemas.microsoft.com/office/drawing/2014/main" id="{BF27126D-CC0D-D14C-2683-CD2104D3DAA6}"/>
                  </a:ext>
                </a:extLst>
              </p:cNvPr>
              <p:cNvSpPr/>
              <p:nvPr/>
            </p:nvSpPr>
            <p:spPr>
              <a:xfrm>
                <a:off x="9533986" y="5990862"/>
                <a:ext cx="16566" cy="866726"/>
              </a:xfrm>
              <a:custGeom>
                <a:avLst/>
                <a:gdLst>
                  <a:gd name="connsiteX0" fmla="*/ 539 w 16566"/>
                  <a:gd name="connsiteY0" fmla="*/ 363 h 866726"/>
                  <a:gd name="connsiteX1" fmla="*/ 3714 w 16566"/>
                  <a:gd name="connsiteY1" fmla="*/ 457563 h 866726"/>
                  <a:gd name="connsiteX2" fmla="*/ 3714 w 16566"/>
                  <a:gd name="connsiteY2" fmla="*/ 394063 h 866726"/>
                  <a:gd name="connsiteX3" fmla="*/ 13239 w 16566"/>
                  <a:gd name="connsiteY3" fmla="*/ 819513 h 866726"/>
                  <a:gd name="connsiteX4" fmla="*/ 13239 w 16566"/>
                  <a:gd name="connsiteY4" fmla="*/ 794113 h 866726"/>
                  <a:gd name="connsiteX5" fmla="*/ 16414 w 16566"/>
                  <a:gd name="connsiteY5" fmla="*/ 267063 h 866726"/>
                  <a:gd name="connsiteX6" fmla="*/ 16414 w 16566"/>
                  <a:gd name="connsiteY6" fmla="*/ 378188 h 866726"/>
                  <a:gd name="connsiteX7" fmla="*/ 539 w 16566"/>
                  <a:gd name="connsiteY7" fmla="*/ 363 h 866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66" h="866726">
                    <a:moveTo>
                      <a:pt x="539" y="363"/>
                    </a:moveTo>
                    <a:cubicBezTo>
                      <a:pt x="-1578" y="13592"/>
                      <a:pt x="3185" y="391946"/>
                      <a:pt x="3714" y="457563"/>
                    </a:cubicBezTo>
                    <a:cubicBezTo>
                      <a:pt x="4243" y="523180"/>
                      <a:pt x="2127" y="333738"/>
                      <a:pt x="3714" y="394063"/>
                    </a:cubicBezTo>
                    <a:cubicBezTo>
                      <a:pt x="5301" y="454388"/>
                      <a:pt x="13239" y="819513"/>
                      <a:pt x="13239" y="819513"/>
                    </a:cubicBezTo>
                    <a:cubicBezTo>
                      <a:pt x="14826" y="886188"/>
                      <a:pt x="12710" y="886188"/>
                      <a:pt x="13239" y="794113"/>
                    </a:cubicBezTo>
                    <a:cubicBezTo>
                      <a:pt x="13768" y="702038"/>
                      <a:pt x="15885" y="336384"/>
                      <a:pt x="16414" y="267063"/>
                    </a:cubicBezTo>
                    <a:cubicBezTo>
                      <a:pt x="16943" y="197742"/>
                      <a:pt x="15885" y="417346"/>
                      <a:pt x="16414" y="378188"/>
                    </a:cubicBezTo>
                    <a:cubicBezTo>
                      <a:pt x="16943" y="339030"/>
                      <a:pt x="2656" y="-12866"/>
                      <a:pt x="539" y="36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9" name="フリーフォーム 2108">
                <a:extLst>
                  <a:ext uri="{FF2B5EF4-FFF2-40B4-BE49-F238E27FC236}">
                    <a16:creationId xmlns:a16="http://schemas.microsoft.com/office/drawing/2014/main" id="{1438B9CC-8FD2-1221-8045-3D177166917D}"/>
                  </a:ext>
                </a:extLst>
              </p:cNvPr>
              <p:cNvSpPr/>
              <p:nvPr/>
            </p:nvSpPr>
            <p:spPr>
              <a:xfrm>
                <a:off x="9420225" y="6045019"/>
                <a:ext cx="258329" cy="203875"/>
              </a:xfrm>
              <a:custGeom>
                <a:avLst/>
                <a:gdLst>
                  <a:gd name="connsiteX0" fmla="*/ 0 w 258329"/>
                  <a:gd name="connsiteY0" fmla="*/ 181 h 203875"/>
                  <a:gd name="connsiteX1" fmla="*/ 117475 w 258329"/>
                  <a:gd name="connsiteY1" fmla="*/ 133531 h 203875"/>
                  <a:gd name="connsiteX2" fmla="*/ 117475 w 258329"/>
                  <a:gd name="connsiteY2" fmla="*/ 158931 h 203875"/>
                  <a:gd name="connsiteX3" fmla="*/ 257175 w 258329"/>
                  <a:gd name="connsiteY3" fmla="*/ 28756 h 203875"/>
                  <a:gd name="connsiteX4" fmla="*/ 180975 w 258329"/>
                  <a:gd name="connsiteY4" fmla="*/ 114481 h 203875"/>
                  <a:gd name="connsiteX5" fmla="*/ 127000 w 258329"/>
                  <a:gd name="connsiteY5" fmla="*/ 203381 h 203875"/>
                  <a:gd name="connsiteX6" fmla="*/ 6350 w 258329"/>
                  <a:gd name="connsiteY6" fmla="*/ 73206 h 203875"/>
                  <a:gd name="connsiteX7" fmla="*/ 117475 w 258329"/>
                  <a:gd name="connsiteY7" fmla="*/ 165281 h 203875"/>
                  <a:gd name="connsiteX8" fmla="*/ 0 w 258329"/>
                  <a:gd name="connsiteY8" fmla="*/ 181 h 203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8329" h="203875">
                    <a:moveTo>
                      <a:pt x="0" y="181"/>
                    </a:moveTo>
                    <a:cubicBezTo>
                      <a:pt x="0" y="-5111"/>
                      <a:pt x="97896" y="107073"/>
                      <a:pt x="117475" y="133531"/>
                    </a:cubicBezTo>
                    <a:cubicBezTo>
                      <a:pt x="137054" y="159989"/>
                      <a:pt x="94192" y="176394"/>
                      <a:pt x="117475" y="158931"/>
                    </a:cubicBezTo>
                    <a:cubicBezTo>
                      <a:pt x="140758" y="141469"/>
                      <a:pt x="246592" y="36164"/>
                      <a:pt x="257175" y="28756"/>
                    </a:cubicBezTo>
                    <a:cubicBezTo>
                      <a:pt x="267758" y="21348"/>
                      <a:pt x="202671" y="85377"/>
                      <a:pt x="180975" y="114481"/>
                    </a:cubicBezTo>
                    <a:cubicBezTo>
                      <a:pt x="159279" y="143585"/>
                      <a:pt x="156104" y="210260"/>
                      <a:pt x="127000" y="203381"/>
                    </a:cubicBezTo>
                    <a:cubicBezTo>
                      <a:pt x="97896" y="196502"/>
                      <a:pt x="7938" y="79556"/>
                      <a:pt x="6350" y="73206"/>
                    </a:cubicBezTo>
                    <a:cubicBezTo>
                      <a:pt x="4763" y="66856"/>
                      <a:pt x="117475" y="171631"/>
                      <a:pt x="117475" y="165281"/>
                    </a:cubicBezTo>
                    <a:cubicBezTo>
                      <a:pt x="117475" y="158931"/>
                      <a:pt x="0" y="5473"/>
                      <a:pt x="0" y="18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0" name="フリーフォーム 2109">
                <a:extLst>
                  <a:ext uri="{FF2B5EF4-FFF2-40B4-BE49-F238E27FC236}">
                    <a16:creationId xmlns:a16="http://schemas.microsoft.com/office/drawing/2014/main" id="{486D9098-9E5E-C62B-25B1-E6506C867FCF}"/>
                  </a:ext>
                </a:extLst>
              </p:cNvPr>
              <p:cNvSpPr/>
              <p:nvPr/>
            </p:nvSpPr>
            <p:spPr>
              <a:xfrm>
                <a:off x="9337217" y="6203893"/>
                <a:ext cx="383193" cy="35483"/>
              </a:xfrm>
              <a:custGeom>
                <a:avLst/>
                <a:gdLst>
                  <a:gd name="connsiteX0" fmla="*/ 458 w 383193"/>
                  <a:gd name="connsiteY0" fmla="*/ 9582 h 35483"/>
                  <a:gd name="connsiteX1" fmla="*/ 305258 w 383193"/>
                  <a:gd name="connsiteY1" fmla="*/ 57 h 35483"/>
                  <a:gd name="connsiteX2" fmla="*/ 375108 w 383193"/>
                  <a:gd name="connsiteY2" fmla="*/ 6407 h 35483"/>
                  <a:gd name="connsiteX3" fmla="*/ 175083 w 383193"/>
                  <a:gd name="connsiteY3" fmla="*/ 22282 h 35483"/>
                  <a:gd name="connsiteX4" fmla="*/ 381458 w 383193"/>
                  <a:gd name="connsiteY4" fmla="*/ 34982 h 35483"/>
                  <a:gd name="connsiteX5" fmla="*/ 458 w 383193"/>
                  <a:gd name="connsiteY5" fmla="*/ 9582 h 35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193" h="35483">
                    <a:moveTo>
                      <a:pt x="458" y="9582"/>
                    </a:moveTo>
                    <a:cubicBezTo>
                      <a:pt x="-12242" y="3761"/>
                      <a:pt x="242816" y="586"/>
                      <a:pt x="305258" y="57"/>
                    </a:cubicBezTo>
                    <a:cubicBezTo>
                      <a:pt x="367700" y="-472"/>
                      <a:pt x="396804" y="2703"/>
                      <a:pt x="375108" y="6407"/>
                    </a:cubicBezTo>
                    <a:cubicBezTo>
                      <a:pt x="353412" y="10111"/>
                      <a:pt x="174025" y="17520"/>
                      <a:pt x="175083" y="22282"/>
                    </a:cubicBezTo>
                    <a:cubicBezTo>
                      <a:pt x="176141" y="27044"/>
                      <a:pt x="405270" y="30749"/>
                      <a:pt x="381458" y="34982"/>
                    </a:cubicBezTo>
                    <a:cubicBezTo>
                      <a:pt x="357646" y="39215"/>
                      <a:pt x="13158" y="15403"/>
                      <a:pt x="458" y="958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1" name="フリーフォーム 2110">
                <a:extLst>
                  <a:ext uri="{FF2B5EF4-FFF2-40B4-BE49-F238E27FC236}">
                    <a16:creationId xmlns:a16="http://schemas.microsoft.com/office/drawing/2014/main" id="{18DF0545-B94B-EB15-2D6E-6872A813DBD9}"/>
                  </a:ext>
                </a:extLst>
              </p:cNvPr>
              <p:cNvSpPr/>
              <p:nvPr/>
            </p:nvSpPr>
            <p:spPr>
              <a:xfrm>
                <a:off x="9341315" y="6232393"/>
                <a:ext cx="363425" cy="28707"/>
              </a:xfrm>
              <a:custGeom>
                <a:avLst/>
                <a:gdLst>
                  <a:gd name="connsiteX0" fmla="*/ 5885 w 363425"/>
                  <a:gd name="connsiteY0" fmla="*/ 28707 h 28707"/>
                  <a:gd name="connsiteX1" fmla="*/ 358310 w 363425"/>
                  <a:gd name="connsiteY1" fmla="*/ 16007 h 28707"/>
                  <a:gd name="connsiteX2" fmla="*/ 209085 w 363425"/>
                  <a:gd name="connsiteY2" fmla="*/ 3307 h 28707"/>
                  <a:gd name="connsiteX3" fmla="*/ 123360 w 363425"/>
                  <a:gd name="connsiteY3" fmla="*/ 132 h 28707"/>
                  <a:gd name="connsiteX4" fmla="*/ 136060 w 363425"/>
                  <a:gd name="connsiteY4" fmla="*/ 6482 h 28707"/>
                  <a:gd name="connsiteX5" fmla="*/ 5885 w 363425"/>
                  <a:gd name="connsiteY5" fmla="*/ 28707 h 28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3425" h="28707">
                    <a:moveTo>
                      <a:pt x="5885" y="28707"/>
                    </a:moveTo>
                    <a:lnTo>
                      <a:pt x="358310" y="16007"/>
                    </a:lnTo>
                    <a:cubicBezTo>
                      <a:pt x="392177" y="11774"/>
                      <a:pt x="248243" y="5953"/>
                      <a:pt x="209085" y="3307"/>
                    </a:cubicBezTo>
                    <a:cubicBezTo>
                      <a:pt x="169927" y="661"/>
                      <a:pt x="135531" y="-397"/>
                      <a:pt x="123360" y="132"/>
                    </a:cubicBezTo>
                    <a:cubicBezTo>
                      <a:pt x="111189" y="661"/>
                      <a:pt x="154052" y="3307"/>
                      <a:pt x="136060" y="6482"/>
                    </a:cubicBezTo>
                    <a:cubicBezTo>
                      <a:pt x="118068" y="9657"/>
                      <a:pt x="-31157" y="27119"/>
                      <a:pt x="5885" y="2870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2" name="フリーフォーム 2111">
                <a:extLst>
                  <a:ext uri="{FF2B5EF4-FFF2-40B4-BE49-F238E27FC236}">
                    <a16:creationId xmlns:a16="http://schemas.microsoft.com/office/drawing/2014/main" id="{A2CEF2FC-D03D-20B1-D11B-646E232F30C6}"/>
                  </a:ext>
                </a:extLst>
              </p:cNvPr>
              <p:cNvSpPr/>
              <p:nvPr/>
            </p:nvSpPr>
            <p:spPr>
              <a:xfrm>
                <a:off x="9452928" y="6213458"/>
                <a:ext cx="34779" cy="588277"/>
              </a:xfrm>
              <a:custGeom>
                <a:avLst/>
                <a:gdLst>
                  <a:gd name="connsiteX0" fmla="*/ 33972 w 34779"/>
                  <a:gd name="connsiteY0" fmla="*/ 17 h 588277"/>
                  <a:gd name="connsiteX1" fmla="*/ 24447 w 34779"/>
                  <a:gd name="connsiteY1" fmla="*/ 215917 h 588277"/>
                  <a:gd name="connsiteX2" fmla="*/ 14922 w 34779"/>
                  <a:gd name="connsiteY2" fmla="*/ 174642 h 588277"/>
                  <a:gd name="connsiteX3" fmla="*/ 27622 w 34779"/>
                  <a:gd name="connsiteY3" fmla="*/ 412767 h 588277"/>
                  <a:gd name="connsiteX4" fmla="*/ 27622 w 34779"/>
                  <a:gd name="connsiteY4" fmla="*/ 584217 h 588277"/>
                  <a:gd name="connsiteX5" fmla="*/ 14922 w 34779"/>
                  <a:gd name="connsiteY5" fmla="*/ 498492 h 588277"/>
                  <a:gd name="connsiteX6" fmla="*/ 2222 w 34779"/>
                  <a:gd name="connsiteY6" fmla="*/ 117492 h 588277"/>
                  <a:gd name="connsiteX7" fmla="*/ 2222 w 34779"/>
                  <a:gd name="connsiteY7" fmla="*/ 203217 h 588277"/>
                  <a:gd name="connsiteX8" fmla="*/ 33972 w 34779"/>
                  <a:gd name="connsiteY8" fmla="*/ 17 h 588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779" h="588277">
                    <a:moveTo>
                      <a:pt x="33972" y="17"/>
                    </a:moveTo>
                    <a:cubicBezTo>
                      <a:pt x="37676" y="2134"/>
                      <a:pt x="27622" y="186813"/>
                      <a:pt x="24447" y="215917"/>
                    </a:cubicBezTo>
                    <a:cubicBezTo>
                      <a:pt x="21272" y="245021"/>
                      <a:pt x="14393" y="141834"/>
                      <a:pt x="14922" y="174642"/>
                    </a:cubicBezTo>
                    <a:cubicBezTo>
                      <a:pt x="15451" y="207450"/>
                      <a:pt x="25505" y="344505"/>
                      <a:pt x="27622" y="412767"/>
                    </a:cubicBezTo>
                    <a:cubicBezTo>
                      <a:pt x="29739" y="481029"/>
                      <a:pt x="29739" y="569930"/>
                      <a:pt x="27622" y="584217"/>
                    </a:cubicBezTo>
                    <a:cubicBezTo>
                      <a:pt x="25505" y="598505"/>
                      <a:pt x="19155" y="576279"/>
                      <a:pt x="14922" y="498492"/>
                    </a:cubicBezTo>
                    <a:cubicBezTo>
                      <a:pt x="10689" y="420705"/>
                      <a:pt x="4339" y="166704"/>
                      <a:pt x="2222" y="117492"/>
                    </a:cubicBezTo>
                    <a:cubicBezTo>
                      <a:pt x="105" y="68280"/>
                      <a:pt x="-1482" y="216975"/>
                      <a:pt x="2222" y="203217"/>
                    </a:cubicBezTo>
                    <a:cubicBezTo>
                      <a:pt x="5926" y="189459"/>
                      <a:pt x="30268" y="-2100"/>
                      <a:pt x="33972" y="1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3" name="フリーフォーム 2112">
                <a:extLst>
                  <a:ext uri="{FF2B5EF4-FFF2-40B4-BE49-F238E27FC236}">
                    <a16:creationId xmlns:a16="http://schemas.microsoft.com/office/drawing/2014/main" id="{7E0AD4D5-E398-379D-C6F5-9088996CBF93}"/>
                  </a:ext>
                </a:extLst>
              </p:cNvPr>
              <p:cNvSpPr/>
              <p:nvPr/>
            </p:nvSpPr>
            <p:spPr>
              <a:xfrm>
                <a:off x="9610675" y="6185103"/>
                <a:ext cx="28794" cy="638604"/>
              </a:xfrm>
              <a:custGeom>
                <a:avLst/>
                <a:gdLst>
                  <a:gd name="connsiteX0" fmla="*/ 22275 w 28794"/>
                  <a:gd name="connsiteY0" fmla="*/ 6147 h 638604"/>
                  <a:gd name="connsiteX1" fmla="*/ 19100 w 28794"/>
                  <a:gd name="connsiteY1" fmla="*/ 501447 h 638604"/>
                  <a:gd name="connsiteX2" fmla="*/ 28625 w 28794"/>
                  <a:gd name="connsiteY2" fmla="*/ 637972 h 638604"/>
                  <a:gd name="connsiteX3" fmla="*/ 9575 w 28794"/>
                  <a:gd name="connsiteY3" fmla="*/ 536372 h 638604"/>
                  <a:gd name="connsiteX4" fmla="*/ 50 w 28794"/>
                  <a:gd name="connsiteY4" fmla="*/ 199822 h 638604"/>
                  <a:gd name="connsiteX5" fmla="*/ 6400 w 28794"/>
                  <a:gd name="connsiteY5" fmla="*/ 222047 h 638604"/>
                  <a:gd name="connsiteX6" fmla="*/ 22275 w 28794"/>
                  <a:gd name="connsiteY6" fmla="*/ 6147 h 638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794" h="638604">
                    <a:moveTo>
                      <a:pt x="22275" y="6147"/>
                    </a:moveTo>
                    <a:cubicBezTo>
                      <a:pt x="24392" y="52714"/>
                      <a:pt x="18042" y="396143"/>
                      <a:pt x="19100" y="501447"/>
                    </a:cubicBezTo>
                    <a:cubicBezTo>
                      <a:pt x="20158" y="606751"/>
                      <a:pt x="30213" y="632151"/>
                      <a:pt x="28625" y="637972"/>
                    </a:cubicBezTo>
                    <a:cubicBezTo>
                      <a:pt x="27038" y="643793"/>
                      <a:pt x="14338" y="609397"/>
                      <a:pt x="9575" y="536372"/>
                    </a:cubicBezTo>
                    <a:cubicBezTo>
                      <a:pt x="4812" y="463347"/>
                      <a:pt x="579" y="252209"/>
                      <a:pt x="50" y="199822"/>
                    </a:cubicBezTo>
                    <a:cubicBezTo>
                      <a:pt x="-479" y="147435"/>
                      <a:pt x="3225" y="252210"/>
                      <a:pt x="6400" y="222047"/>
                    </a:cubicBezTo>
                    <a:cubicBezTo>
                      <a:pt x="9575" y="191884"/>
                      <a:pt x="20158" y="-40420"/>
                      <a:pt x="22275" y="614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4" name="フリーフォーム 2113">
                <a:extLst>
                  <a:ext uri="{FF2B5EF4-FFF2-40B4-BE49-F238E27FC236}">
                    <a16:creationId xmlns:a16="http://schemas.microsoft.com/office/drawing/2014/main" id="{22420AF9-91A9-943B-FC95-6AF00C7032C8}"/>
                  </a:ext>
                </a:extLst>
              </p:cNvPr>
              <p:cNvSpPr/>
              <p:nvPr/>
            </p:nvSpPr>
            <p:spPr>
              <a:xfrm>
                <a:off x="9357776" y="6354382"/>
                <a:ext cx="361017" cy="36915"/>
              </a:xfrm>
              <a:custGeom>
                <a:avLst/>
                <a:gdLst>
                  <a:gd name="connsiteX0" fmla="*/ 2124 w 361017"/>
                  <a:gd name="connsiteY0" fmla="*/ 1968 h 36915"/>
                  <a:gd name="connsiteX1" fmla="*/ 319624 w 361017"/>
                  <a:gd name="connsiteY1" fmla="*/ 5143 h 36915"/>
                  <a:gd name="connsiteX2" fmla="*/ 218024 w 361017"/>
                  <a:gd name="connsiteY2" fmla="*/ 11493 h 36915"/>
                  <a:gd name="connsiteX3" fmla="*/ 360899 w 361017"/>
                  <a:gd name="connsiteY3" fmla="*/ 24193 h 36915"/>
                  <a:gd name="connsiteX4" fmla="*/ 189449 w 361017"/>
                  <a:gd name="connsiteY4" fmla="*/ 36893 h 36915"/>
                  <a:gd name="connsiteX5" fmla="*/ 2124 w 361017"/>
                  <a:gd name="connsiteY5" fmla="*/ 1968 h 36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017" h="36915">
                    <a:moveTo>
                      <a:pt x="2124" y="1968"/>
                    </a:moveTo>
                    <a:cubicBezTo>
                      <a:pt x="23820" y="-3324"/>
                      <a:pt x="283641" y="3556"/>
                      <a:pt x="319624" y="5143"/>
                    </a:cubicBezTo>
                    <a:cubicBezTo>
                      <a:pt x="355607" y="6731"/>
                      <a:pt x="211145" y="8318"/>
                      <a:pt x="218024" y="11493"/>
                    </a:cubicBezTo>
                    <a:cubicBezTo>
                      <a:pt x="224903" y="14668"/>
                      <a:pt x="365661" y="19960"/>
                      <a:pt x="360899" y="24193"/>
                    </a:cubicBezTo>
                    <a:cubicBezTo>
                      <a:pt x="356137" y="28426"/>
                      <a:pt x="248186" y="37422"/>
                      <a:pt x="189449" y="36893"/>
                    </a:cubicBezTo>
                    <a:cubicBezTo>
                      <a:pt x="130712" y="36364"/>
                      <a:pt x="-19572" y="7260"/>
                      <a:pt x="2124" y="196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5" name="フリーフォーム 2114">
                <a:extLst>
                  <a:ext uri="{FF2B5EF4-FFF2-40B4-BE49-F238E27FC236}">
                    <a16:creationId xmlns:a16="http://schemas.microsoft.com/office/drawing/2014/main" id="{0F281163-E0FE-E0CC-BF77-3F67FDABD52F}"/>
                  </a:ext>
                </a:extLst>
              </p:cNvPr>
              <p:cNvSpPr/>
              <p:nvPr/>
            </p:nvSpPr>
            <p:spPr>
              <a:xfrm>
                <a:off x="9368602" y="6460871"/>
                <a:ext cx="351381" cy="29537"/>
              </a:xfrm>
              <a:custGeom>
                <a:avLst/>
                <a:gdLst>
                  <a:gd name="connsiteX0" fmla="*/ 823 w 351381"/>
                  <a:gd name="connsiteY0" fmla="*/ 3429 h 29537"/>
                  <a:gd name="connsiteX1" fmla="*/ 346898 w 351381"/>
                  <a:gd name="connsiteY1" fmla="*/ 254 h 29537"/>
                  <a:gd name="connsiteX2" fmla="*/ 200848 w 351381"/>
                  <a:gd name="connsiteY2" fmla="*/ 3429 h 29537"/>
                  <a:gd name="connsiteX3" fmla="*/ 248473 w 351381"/>
                  <a:gd name="connsiteY3" fmla="*/ 28829 h 29537"/>
                  <a:gd name="connsiteX4" fmla="*/ 823 w 351381"/>
                  <a:gd name="connsiteY4" fmla="*/ 3429 h 2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381" h="29537">
                    <a:moveTo>
                      <a:pt x="823" y="3429"/>
                    </a:moveTo>
                    <a:cubicBezTo>
                      <a:pt x="17227" y="-1334"/>
                      <a:pt x="313561" y="254"/>
                      <a:pt x="346898" y="254"/>
                    </a:cubicBezTo>
                    <a:cubicBezTo>
                      <a:pt x="380235" y="254"/>
                      <a:pt x="217252" y="-1334"/>
                      <a:pt x="200848" y="3429"/>
                    </a:cubicBezTo>
                    <a:cubicBezTo>
                      <a:pt x="184444" y="8192"/>
                      <a:pt x="278635" y="23537"/>
                      <a:pt x="248473" y="28829"/>
                    </a:cubicBezTo>
                    <a:cubicBezTo>
                      <a:pt x="218311" y="34121"/>
                      <a:pt x="-15581" y="8192"/>
                      <a:pt x="823" y="342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6" name="フリーフォーム 2115">
                <a:extLst>
                  <a:ext uri="{FF2B5EF4-FFF2-40B4-BE49-F238E27FC236}">
                    <a16:creationId xmlns:a16="http://schemas.microsoft.com/office/drawing/2014/main" id="{9238E2E0-B6E7-1256-9A8A-4E6089EFC86B}"/>
                  </a:ext>
                </a:extLst>
              </p:cNvPr>
              <p:cNvSpPr/>
              <p:nvPr/>
            </p:nvSpPr>
            <p:spPr>
              <a:xfrm>
                <a:off x="9353310" y="6562489"/>
                <a:ext cx="357392" cy="32022"/>
              </a:xfrm>
              <a:custGeom>
                <a:avLst/>
                <a:gdLst>
                  <a:gd name="connsiteX0" fmla="*/ 3415 w 357392"/>
                  <a:gd name="connsiteY0" fmla="*/ 6586 h 32022"/>
                  <a:gd name="connsiteX1" fmla="*/ 282815 w 357392"/>
                  <a:gd name="connsiteY1" fmla="*/ 6586 h 32022"/>
                  <a:gd name="connsiteX2" fmla="*/ 355840 w 357392"/>
                  <a:gd name="connsiteY2" fmla="*/ 236 h 32022"/>
                  <a:gd name="connsiteX3" fmla="*/ 235190 w 357392"/>
                  <a:gd name="connsiteY3" fmla="*/ 16111 h 32022"/>
                  <a:gd name="connsiteX4" fmla="*/ 311390 w 357392"/>
                  <a:gd name="connsiteY4" fmla="*/ 25636 h 32022"/>
                  <a:gd name="connsiteX5" fmla="*/ 136765 w 357392"/>
                  <a:gd name="connsiteY5" fmla="*/ 31986 h 32022"/>
                  <a:gd name="connsiteX6" fmla="*/ 3415 w 357392"/>
                  <a:gd name="connsiteY6" fmla="*/ 6586 h 32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7392" h="32022">
                    <a:moveTo>
                      <a:pt x="3415" y="6586"/>
                    </a:moveTo>
                    <a:cubicBezTo>
                      <a:pt x="27757" y="2353"/>
                      <a:pt x="224078" y="7644"/>
                      <a:pt x="282815" y="6586"/>
                    </a:cubicBezTo>
                    <a:cubicBezTo>
                      <a:pt x="341552" y="5528"/>
                      <a:pt x="363778" y="-1352"/>
                      <a:pt x="355840" y="236"/>
                    </a:cubicBezTo>
                    <a:cubicBezTo>
                      <a:pt x="347902" y="1824"/>
                      <a:pt x="242598" y="11878"/>
                      <a:pt x="235190" y="16111"/>
                    </a:cubicBezTo>
                    <a:cubicBezTo>
                      <a:pt x="227782" y="20344"/>
                      <a:pt x="327794" y="22990"/>
                      <a:pt x="311390" y="25636"/>
                    </a:cubicBezTo>
                    <a:cubicBezTo>
                      <a:pt x="294986" y="28282"/>
                      <a:pt x="182273" y="30928"/>
                      <a:pt x="136765" y="31986"/>
                    </a:cubicBezTo>
                    <a:cubicBezTo>
                      <a:pt x="91257" y="33044"/>
                      <a:pt x="-20927" y="10819"/>
                      <a:pt x="3415" y="658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7" name="フリーフォーム 2116">
                <a:extLst>
                  <a:ext uri="{FF2B5EF4-FFF2-40B4-BE49-F238E27FC236}">
                    <a16:creationId xmlns:a16="http://schemas.microsoft.com/office/drawing/2014/main" id="{539922F3-3A04-74F4-8CA4-526901285C42}"/>
                  </a:ext>
                </a:extLst>
              </p:cNvPr>
              <p:cNvSpPr/>
              <p:nvPr/>
            </p:nvSpPr>
            <p:spPr>
              <a:xfrm>
                <a:off x="9311819" y="6473414"/>
                <a:ext cx="408003" cy="327045"/>
              </a:xfrm>
              <a:custGeom>
                <a:avLst/>
                <a:gdLst>
                  <a:gd name="connsiteX0" fmla="*/ 44906 w 408003"/>
                  <a:gd name="connsiteY0" fmla="*/ 181386 h 327045"/>
                  <a:gd name="connsiteX1" fmla="*/ 327481 w 408003"/>
                  <a:gd name="connsiteY1" fmla="*/ 209961 h 327045"/>
                  <a:gd name="connsiteX2" fmla="*/ 343356 w 408003"/>
                  <a:gd name="connsiteY2" fmla="*/ 209961 h 327045"/>
                  <a:gd name="connsiteX3" fmla="*/ 371931 w 408003"/>
                  <a:gd name="connsiteY3" fmla="*/ 32161 h 327045"/>
                  <a:gd name="connsiteX4" fmla="*/ 375106 w 408003"/>
                  <a:gd name="connsiteY4" fmla="*/ 225836 h 327045"/>
                  <a:gd name="connsiteX5" fmla="*/ 403681 w 408003"/>
                  <a:gd name="connsiteY5" fmla="*/ 295686 h 327045"/>
                  <a:gd name="connsiteX6" fmla="*/ 270331 w 408003"/>
                  <a:gd name="connsiteY6" fmla="*/ 289336 h 327045"/>
                  <a:gd name="connsiteX7" fmla="*/ 456 w 408003"/>
                  <a:gd name="connsiteY7" fmla="*/ 305211 h 327045"/>
                  <a:gd name="connsiteX8" fmla="*/ 340181 w 408003"/>
                  <a:gd name="connsiteY8" fmla="*/ 324261 h 327045"/>
                  <a:gd name="connsiteX9" fmla="*/ 387806 w 408003"/>
                  <a:gd name="connsiteY9" fmla="*/ 317911 h 327045"/>
                  <a:gd name="connsiteX10" fmla="*/ 384631 w 408003"/>
                  <a:gd name="connsiteY10" fmla="*/ 241711 h 327045"/>
                  <a:gd name="connsiteX11" fmla="*/ 390981 w 408003"/>
                  <a:gd name="connsiteY11" fmla="*/ 411 h 327045"/>
                  <a:gd name="connsiteX12" fmla="*/ 390981 w 408003"/>
                  <a:gd name="connsiteY12" fmla="*/ 184561 h 327045"/>
                  <a:gd name="connsiteX13" fmla="*/ 200481 w 408003"/>
                  <a:gd name="connsiteY13" fmla="*/ 209961 h 327045"/>
                  <a:gd name="connsiteX14" fmla="*/ 244931 w 408003"/>
                  <a:gd name="connsiteY14" fmla="*/ 229011 h 327045"/>
                  <a:gd name="connsiteX15" fmla="*/ 44906 w 408003"/>
                  <a:gd name="connsiteY15" fmla="*/ 181386 h 327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8003" h="327045">
                    <a:moveTo>
                      <a:pt x="44906" y="181386"/>
                    </a:moveTo>
                    <a:cubicBezTo>
                      <a:pt x="58664" y="178211"/>
                      <a:pt x="327481" y="209961"/>
                      <a:pt x="327481" y="209961"/>
                    </a:cubicBezTo>
                    <a:cubicBezTo>
                      <a:pt x="377223" y="214723"/>
                      <a:pt x="335948" y="239594"/>
                      <a:pt x="343356" y="209961"/>
                    </a:cubicBezTo>
                    <a:cubicBezTo>
                      <a:pt x="350764" y="180328"/>
                      <a:pt x="366639" y="29515"/>
                      <a:pt x="371931" y="32161"/>
                    </a:cubicBezTo>
                    <a:cubicBezTo>
                      <a:pt x="377223" y="34807"/>
                      <a:pt x="369814" y="181915"/>
                      <a:pt x="375106" y="225836"/>
                    </a:cubicBezTo>
                    <a:cubicBezTo>
                      <a:pt x="380398" y="269757"/>
                      <a:pt x="421144" y="285103"/>
                      <a:pt x="403681" y="295686"/>
                    </a:cubicBezTo>
                    <a:cubicBezTo>
                      <a:pt x="386219" y="306269"/>
                      <a:pt x="337535" y="287749"/>
                      <a:pt x="270331" y="289336"/>
                    </a:cubicBezTo>
                    <a:cubicBezTo>
                      <a:pt x="203127" y="290923"/>
                      <a:pt x="-11186" y="299390"/>
                      <a:pt x="456" y="305211"/>
                    </a:cubicBezTo>
                    <a:cubicBezTo>
                      <a:pt x="12098" y="311032"/>
                      <a:pt x="275623" y="322144"/>
                      <a:pt x="340181" y="324261"/>
                    </a:cubicBezTo>
                    <a:cubicBezTo>
                      <a:pt x="404739" y="326378"/>
                      <a:pt x="380398" y="331669"/>
                      <a:pt x="387806" y="317911"/>
                    </a:cubicBezTo>
                    <a:cubicBezTo>
                      <a:pt x="395214" y="304153"/>
                      <a:pt x="384102" y="294628"/>
                      <a:pt x="384631" y="241711"/>
                    </a:cubicBezTo>
                    <a:cubicBezTo>
                      <a:pt x="385160" y="188794"/>
                      <a:pt x="389923" y="9936"/>
                      <a:pt x="390981" y="411"/>
                    </a:cubicBezTo>
                    <a:cubicBezTo>
                      <a:pt x="392039" y="-9114"/>
                      <a:pt x="422731" y="149636"/>
                      <a:pt x="390981" y="184561"/>
                    </a:cubicBezTo>
                    <a:cubicBezTo>
                      <a:pt x="359231" y="219486"/>
                      <a:pt x="224823" y="202553"/>
                      <a:pt x="200481" y="209961"/>
                    </a:cubicBezTo>
                    <a:cubicBezTo>
                      <a:pt x="176139" y="217369"/>
                      <a:pt x="266627" y="232715"/>
                      <a:pt x="244931" y="229011"/>
                    </a:cubicBezTo>
                    <a:cubicBezTo>
                      <a:pt x="223235" y="225307"/>
                      <a:pt x="31148" y="184561"/>
                      <a:pt x="44906" y="18138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8" name="フリーフォーム 2117">
                <a:extLst>
                  <a:ext uri="{FF2B5EF4-FFF2-40B4-BE49-F238E27FC236}">
                    <a16:creationId xmlns:a16="http://schemas.microsoft.com/office/drawing/2014/main" id="{21CED1EF-5595-AFE8-D17C-3695017D3495}"/>
                  </a:ext>
                </a:extLst>
              </p:cNvPr>
              <p:cNvSpPr/>
              <p:nvPr/>
            </p:nvSpPr>
            <p:spPr>
              <a:xfrm>
                <a:off x="8658225" y="5486285"/>
                <a:ext cx="1941520" cy="742594"/>
              </a:xfrm>
              <a:custGeom>
                <a:avLst/>
                <a:gdLst>
                  <a:gd name="connsiteX0" fmla="*/ 0 w 1941520"/>
                  <a:gd name="connsiteY0" fmla="*/ 95365 h 742594"/>
                  <a:gd name="connsiteX1" fmla="*/ 1066800 w 1941520"/>
                  <a:gd name="connsiteY1" fmla="*/ 38215 h 742594"/>
                  <a:gd name="connsiteX2" fmla="*/ 704850 w 1941520"/>
                  <a:gd name="connsiteY2" fmla="*/ 57265 h 742594"/>
                  <a:gd name="connsiteX3" fmla="*/ 1590675 w 1941520"/>
                  <a:gd name="connsiteY3" fmla="*/ 35040 h 742594"/>
                  <a:gd name="connsiteX4" fmla="*/ 1933575 w 1941520"/>
                  <a:gd name="connsiteY4" fmla="*/ 115 h 742594"/>
                  <a:gd name="connsiteX5" fmla="*/ 1295400 w 1941520"/>
                  <a:gd name="connsiteY5" fmla="*/ 47740 h 742594"/>
                  <a:gd name="connsiteX6" fmla="*/ 622300 w 1941520"/>
                  <a:gd name="connsiteY6" fmla="*/ 92190 h 742594"/>
                  <a:gd name="connsiteX7" fmla="*/ 612775 w 1941520"/>
                  <a:gd name="connsiteY7" fmla="*/ 193790 h 742594"/>
                  <a:gd name="connsiteX8" fmla="*/ 609600 w 1941520"/>
                  <a:gd name="connsiteY8" fmla="*/ 165215 h 742594"/>
                  <a:gd name="connsiteX9" fmla="*/ 587375 w 1941520"/>
                  <a:gd name="connsiteY9" fmla="*/ 416040 h 742594"/>
                  <a:gd name="connsiteX10" fmla="*/ 609600 w 1941520"/>
                  <a:gd name="connsiteY10" fmla="*/ 733540 h 742594"/>
                  <a:gd name="connsiteX11" fmla="*/ 609600 w 1941520"/>
                  <a:gd name="connsiteY11" fmla="*/ 606540 h 742594"/>
                  <a:gd name="connsiteX12" fmla="*/ 587375 w 1941520"/>
                  <a:gd name="connsiteY12" fmla="*/ 104890 h 742594"/>
                  <a:gd name="connsiteX13" fmla="*/ 568325 w 1941520"/>
                  <a:gd name="connsiteY13" fmla="*/ 349365 h 742594"/>
                  <a:gd name="connsiteX14" fmla="*/ 571500 w 1941520"/>
                  <a:gd name="connsiteY14" fmla="*/ 82665 h 742594"/>
                  <a:gd name="connsiteX15" fmla="*/ 381000 w 1941520"/>
                  <a:gd name="connsiteY15" fmla="*/ 95365 h 742594"/>
                  <a:gd name="connsiteX16" fmla="*/ 174625 w 1941520"/>
                  <a:gd name="connsiteY16" fmla="*/ 130290 h 742594"/>
                  <a:gd name="connsiteX17" fmla="*/ 346075 w 1941520"/>
                  <a:gd name="connsiteY17" fmla="*/ 120765 h 742594"/>
                  <a:gd name="connsiteX18" fmla="*/ 0 w 1941520"/>
                  <a:gd name="connsiteY18" fmla="*/ 95365 h 742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41520" h="742594">
                    <a:moveTo>
                      <a:pt x="0" y="95365"/>
                    </a:moveTo>
                    <a:lnTo>
                      <a:pt x="1066800" y="38215"/>
                    </a:lnTo>
                    <a:lnTo>
                      <a:pt x="704850" y="57265"/>
                    </a:lnTo>
                    <a:cubicBezTo>
                      <a:pt x="792162" y="56736"/>
                      <a:pt x="1385888" y="44565"/>
                      <a:pt x="1590675" y="35040"/>
                    </a:cubicBezTo>
                    <a:cubicBezTo>
                      <a:pt x="1795462" y="25515"/>
                      <a:pt x="1982787" y="-2002"/>
                      <a:pt x="1933575" y="115"/>
                    </a:cubicBezTo>
                    <a:cubicBezTo>
                      <a:pt x="1884363" y="2232"/>
                      <a:pt x="1295400" y="47740"/>
                      <a:pt x="1295400" y="47740"/>
                    </a:cubicBezTo>
                    <a:cubicBezTo>
                      <a:pt x="1076854" y="63086"/>
                      <a:pt x="736071" y="67848"/>
                      <a:pt x="622300" y="92190"/>
                    </a:cubicBezTo>
                    <a:cubicBezTo>
                      <a:pt x="508529" y="116532"/>
                      <a:pt x="614892" y="181619"/>
                      <a:pt x="612775" y="193790"/>
                    </a:cubicBezTo>
                    <a:cubicBezTo>
                      <a:pt x="610658" y="205961"/>
                      <a:pt x="613833" y="128173"/>
                      <a:pt x="609600" y="165215"/>
                    </a:cubicBezTo>
                    <a:cubicBezTo>
                      <a:pt x="605367" y="202257"/>
                      <a:pt x="587375" y="321319"/>
                      <a:pt x="587375" y="416040"/>
                    </a:cubicBezTo>
                    <a:cubicBezTo>
                      <a:pt x="587375" y="510761"/>
                      <a:pt x="605896" y="701790"/>
                      <a:pt x="609600" y="733540"/>
                    </a:cubicBezTo>
                    <a:cubicBezTo>
                      <a:pt x="613304" y="765290"/>
                      <a:pt x="613304" y="711315"/>
                      <a:pt x="609600" y="606540"/>
                    </a:cubicBezTo>
                    <a:cubicBezTo>
                      <a:pt x="605896" y="501765"/>
                      <a:pt x="594254" y="147753"/>
                      <a:pt x="587375" y="104890"/>
                    </a:cubicBezTo>
                    <a:cubicBezTo>
                      <a:pt x="580496" y="62027"/>
                      <a:pt x="570971" y="353069"/>
                      <a:pt x="568325" y="349365"/>
                    </a:cubicBezTo>
                    <a:cubicBezTo>
                      <a:pt x="565679" y="345661"/>
                      <a:pt x="602721" y="124998"/>
                      <a:pt x="571500" y="82665"/>
                    </a:cubicBezTo>
                    <a:cubicBezTo>
                      <a:pt x="540279" y="40332"/>
                      <a:pt x="447146" y="87428"/>
                      <a:pt x="381000" y="95365"/>
                    </a:cubicBezTo>
                    <a:cubicBezTo>
                      <a:pt x="314854" y="103302"/>
                      <a:pt x="180446" y="126057"/>
                      <a:pt x="174625" y="130290"/>
                    </a:cubicBezTo>
                    <a:cubicBezTo>
                      <a:pt x="168804" y="134523"/>
                      <a:pt x="375179" y="126586"/>
                      <a:pt x="346075" y="120765"/>
                    </a:cubicBezTo>
                    <a:cubicBezTo>
                      <a:pt x="316971" y="114944"/>
                      <a:pt x="158485" y="105154"/>
                      <a:pt x="0" y="9536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9" name="フリーフォーム 2118">
                <a:extLst>
                  <a:ext uri="{FF2B5EF4-FFF2-40B4-BE49-F238E27FC236}">
                    <a16:creationId xmlns:a16="http://schemas.microsoft.com/office/drawing/2014/main" id="{C50CF3AD-6390-0CFE-FACE-FB2E86806DA4}"/>
                  </a:ext>
                </a:extLst>
              </p:cNvPr>
              <p:cNvSpPr/>
              <p:nvPr/>
            </p:nvSpPr>
            <p:spPr>
              <a:xfrm>
                <a:off x="9406703" y="5428992"/>
                <a:ext cx="1943702" cy="108238"/>
              </a:xfrm>
              <a:custGeom>
                <a:avLst/>
                <a:gdLst>
                  <a:gd name="connsiteX0" fmla="*/ 822 w 1943702"/>
                  <a:gd name="connsiteY0" fmla="*/ 105033 h 108238"/>
                  <a:gd name="connsiteX1" fmla="*/ 727897 w 1943702"/>
                  <a:gd name="connsiteY1" fmla="*/ 79633 h 108238"/>
                  <a:gd name="connsiteX2" fmla="*/ 1331147 w 1943702"/>
                  <a:gd name="connsiteY2" fmla="*/ 38358 h 108238"/>
                  <a:gd name="connsiteX3" fmla="*/ 1188272 w 1943702"/>
                  <a:gd name="connsiteY3" fmla="*/ 32008 h 108238"/>
                  <a:gd name="connsiteX4" fmla="*/ 1918522 w 1943702"/>
                  <a:gd name="connsiteY4" fmla="*/ 258 h 108238"/>
                  <a:gd name="connsiteX5" fmla="*/ 1788347 w 1943702"/>
                  <a:gd name="connsiteY5" fmla="*/ 16133 h 108238"/>
                  <a:gd name="connsiteX6" fmla="*/ 1248597 w 1943702"/>
                  <a:gd name="connsiteY6" fmla="*/ 63758 h 108238"/>
                  <a:gd name="connsiteX7" fmla="*/ 1334322 w 1943702"/>
                  <a:gd name="connsiteY7" fmla="*/ 70108 h 108238"/>
                  <a:gd name="connsiteX8" fmla="*/ 791397 w 1943702"/>
                  <a:gd name="connsiteY8" fmla="*/ 108208 h 108238"/>
                  <a:gd name="connsiteX9" fmla="*/ 994597 w 1943702"/>
                  <a:gd name="connsiteY9" fmla="*/ 76458 h 108238"/>
                  <a:gd name="connsiteX10" fmla="*/ 591372 w 1943702"/>
                  <a:gd name="connsiteY10" fmla="*/ 70108 h 108238"/>
                  <a:gd name="connsiteX11" fmla="*/ 822 w 1943702"/>
                  <a:gd name="connsiteY11" fmla="*/ 105033 h 108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43702" h="108238">
                    <a:moveTo>
                      <a:pt x="822" y="105033"/>
                    </a:moveTo>
                    <a:cubicBezTo>
                      <a:pt x="23576" y="106620"/>
                      <a:pt x="506176" y="90745"/>
                      <a:pt x="727897" y="79633"/>
                    </a:cubicBezTo>
                    <a:cubicBezTo>
                      <a:pt x="949618" y="68520"/>
                      <a:pt x="1254418" y="46295"/>
                      <a:pt x="1331147" y="38358"/>
                    </a:cubicBezTo>
                    <a:cubicBezTo>
                      <a:pt x="1407876" y="30421"/>
                      <a:pt x="1090376" y="38358"/>
                      <a:pt x="1188272" y="32008"/>
                    </a:cubicBezTo>
                    <a:cubicBezTo>
                      <a:pt x="1286168" y="25658"/>
                      <a:pt x="1818510" y="2904"/>
                      <a:pt x="1918522" y="258"/>
                    </a:cubicBezTo>
                    <a:cubicBezTo>
                      <a:pt x="2018534" y="-2388"/>
                      <a:pt x="1788347" y="16133"/>
                      <a:pt x="1788347" y="16133"/>
                    </a:cubicBezTo>
                    <a:lnTo>
                      <a:pt x="1248597" y="63758"/>
                    </a:lnTo>
                    <a:cubicBezTo>
                      <a:pt x="1172926" y="72754"/>
                      <a:pt x="1410522" y="62700"/>
                      <a:pt x="1334322" y="70108"/>
                    </a:cubicBezTo>
                    <a:cubicBezTo>
                      <a:pt x="1258122" y="77516"/>
                      <a:pt x="848018" y="107150"/>
                      <a:pt x="791397" y="108208"/>
                    </a:cubicBezTo>
                    <a:cubicBezTo>
                      <a:pt x="734776" y="109266"/>
                      <a:pt x="1027935" y="82808"/>
                      <a:pt x="994597" y="76458"/>
                    </a:cubicBezTo>
                    <a:cubicBezTo>
                      <a:pt x="961260" y="70108"/>
                      <a:pt x="749064" y="67462"/>
                      <a:pt x="591372" y="70108"/>
                    </a:cubicBezTo>
                    <a:cubicBezTo>
                      <a:pt x="433680" y="72754"/>
                      <a:pt x="-21932" y="103446"/>
                      <a:pt x="822" y="10503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0" name="フリーフォーム 2119">
                <a:extLst>
                  <a:ext uri="{FF2B5EF4-FFF2-40B4-BE49-F238E27FC236}">
                    <a16:creationId xmlns:a16="http://schemas.microsoft.com/office/drawing/2014/main" id="{7CF821D4-3FFB-E660-21E4-6200D2F17183}"/>
                  </a:ext>
                </a:extLst>
              </p:cNvPr>
              <p:cNvSpPr/>
              <p:nvPr/>
            </p:nvSpPr>
            <p:spPr>
              <a:xfrm>
                <a:off x="9281708" y="5783291"/>
                <a:ext cx="2118190" cy="120669"/>
              </a:xfrm>
              <a:custGeom>
                <a:avLst/>
                <a:gdLst>
                  <a:gd name="connsiteX0" fmla="*/ 27392 w 2118190"/>
                  <a:gd name="connsiteY0" fmla="*/ 90459 h 120669"/>
                  <a:gd name="connsiteX1" fmla="*/ 849717 w 2118190"/>
                  <a:gd name="connsiteY1" fmla="*/ 1559 h 120669"/>
                  <a:gd name="connsiteX2" fmla="*/ 608417 w 2118190"/>
                  <a:gd name="connsiteY2" fmla="*/ 33309 h 120669"/>
                  <a:gd name="connsiteX3" fmla="*/ 1106892 w 2118190"/>
                  <a:gd name="connsiteY3" fmla="*/ 26959 h 120669"/>
                  <a:gd name="connsiteX4" fmla="*/ 894167 w 2118190"/>
                  <a:gd name="connsiteY4" fmla="*/ 49184 h 120669"/>
                  <a:gd name="connsiteX5" fmla="*/ 1948267 w 2118190"/>
                  <a:gd name="connsiteY5" fmla="*/ 33309 h 120669"/>
                  <a:gd name="connsiteX6" fmla="*/ 2097492 w 2118190"/>
                  <a:gd name="connsiteY6" fmla="*/ 14259 h 120669"/>
                  <a:gd name="connsiteX7" fmla="*/ 1748242 w 2118190"/>
                  <a:gd name="connsiteY7" fmla="*/ 46009 h 120669"/>
                  <a:gd name="connsiteX8" fmla="*/ 598892 w 2118190"/>
                  <a:gd name="connsiteY8" fmla="*/ 119034 h 120669"/>
                  <a:gd name="connsiteX9" fmla="*/ 1021167 w 2118190"/>
                  <a:gd name="connsiteY9" fmla="*/ 96809 h 120669"/>
                  <a:gd name="connsiteX10" fmla="*/ 506817 w 2118190"/>
                  <a:gd name="connsiteY10" fmla="*/ 96809 h 120669"/>
                  <a:gd name="connsiteX11" fmla="*/ 221067 w 2118190"/>
                  <a:gd name="connsiteY11" fmla="*/ 80934 h 120669"/>
                  <a:gd name="connsiteX12" fmla="*/ 27392 w 2118190"/>
                  <a:gd name="connsiteY12" fmla="*/ 90459 h 120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18190" h="120669">
                    <a:moveTo>
                      <a:pt x="27392" y="90459"/>
                    </a:moveTo>
                    <a:cubicBezTo>
                      <a:pt x="132167" y="77230"/>
                      <a:pt x="752879" y="11084"/>
                      <a:pt x="849717" y="1559"/>
                    </a:cubicBezTo>
                    <a:cubicBezTo>
                      <a:pt x="946555" y="-7966"/>
                      <a:pt x="565555" y="29076"/>
                      <a:pt x="608417" y="33309"/>
                    </a:cubicBezTo>
                    <a:cubicBezTo>
                      <a:pt x="651280" y="37542"/>
                      <a:pt x="1059267" y="24313"/>
                      <a:pt x="1106892" y="26959"/>
                    </a:cubicBezTo>
                    <a:cubicBezTo>
                      <a:pt x="1154517" y="29605"/>
                      <a:pt x="894167" y="49184"/>
                      <a:pt x="894167" y="49184"/>
                    </a:cubicBezTo>
                    <a:lnTo>
                      <a:pt x="1948267" y="33309"/>
                    </a:lnTo>
                    <a:cubicBezTo>
                      <a:pt x="2148821" y="27488"/>
                      <a:pt x="2130829" y="12142"/>
                      <a:pt x="2097492" y="14259"/>
                    </a:cubicBezTo>
                    <a:cubicBezTo>
                      <a:pt x="2064155" y="16376"/>
                      <a:pt x="1748242" y="46009"/>
                      <a:pt x="1748242" y="46009"/>
                    </a:cubicBezTo>
                    <a:lnTo>
                      <a:pt x="598892" y="119034"/>
                    </a:lnTo>
                    <a:cubicBezTo>
                      <a:pt x="477713" y="127501"/>
                      <a:pt x="1036513" y="100513"/>
                      <a:pt x="1021167" y="96809"/>
                    </a:cubicBezTo>
                    <a:cubicBezTo>
                      <a:pt x="1005821" y="93105"/>
                      <a:pt x="640167" y="99455"/>
                      <a:pt x="506817" y="96809"/>
                    </a:cubicBezTo>
                    <a:cubicBezTo>
                      <a:pt x="373467" y="94163"/>
                      <a:pt x="295150" y="83580"/>
                      <a:pt x="221067" y="80934"/>
                    </a:cubicBezTo>
                    <a:cubicBezTo>
                      <a:pt x="146984" y="78288"/>
                      <a:pt x="-77383" y="103688"/>
                      <a:pt x="27392" y="9045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1" name="フリーフォーム 2120">
                <a:extLst>
                  <a:ext uri="{FF2B5EF4-FFF2-40B4-BE49-F238E27FC236}">
                    <a16:creationId xmlns:a16="http://schemas.microsoft.com/office/drawing/2014/main" id="{C164CEC2-4EF0-BFF5-E922-39FAE2CA4E02}"/>
                  </a:ext>
                </a:extLst>
              </p:cNvPr>
              <p:cNvSpPr/>
              <p:nvPr/>
            </p:nvSpPr>
            <p:spPr>
              <a:xfrm>
                <a:off x="9737725" y="5848227"/>
                <a:ext cx="1598747" cy="57273"/>
              </a:xfrm>
              <a:custGeom>
                <a:avLst/>
                <a:gdLst>
                  <a:gd name="connsiteX0" fmla="*/ 0 w 1598747"/>
                  <a:gd name="connsiteY0" fmla="*/ 57273 h 57273"/>
                  <a:gd name="connsiteX1" fmla="*/ 885825 w 1598747"/>
                  <a:gd name="connsiteY1" fmla="*/ 22348 h 57273"/>
                  <a:gd name="connsiteX2" fmla="*/ 1587500 w 1598747"/>
                  <a:gd name="connsiteY2" fmla="*/ 123 h 57273"/>
                  <a:gd name="connsiteX3" fmla="*/ 1336675 w 1598747"/>
                  <a:gd name="connsiteY3" fmla="*/ 12823 h 57273"/>
                  <a:gd name="connsiteX4" fmla="*/ 552450 w 1598747"/>
                  <a:gd name="connsiteY4" fmla="*/ 35048 h 57273"/>
                  <a:gd name="connsiteX5" fmla="*/ 1406525 w 1598747"/>
                  <a:gd name="connsiteY5" fmla="*/ 22348 h 57273"/>
                  <a:gd name="connsiteX6" fmla="*/ 723900 w 1598747"/>
                  <a:gd name="connsiteY6" fmla="*/ 41398 h 57273"/>
                  <a:gd name="connsiteX7" fmla="*/ 441325 w 1598747"/>
                  <a:gd name="connsiteY7" fmla="*/ 47748 h 57273"/>
                  <a:gd name="connsiteX8" fmla="*/ 590550 w 1598747"/>
                  <a:gd name="connsiteY8" fmla="*/ 47748 h 57273"/>
                  <a:gd name="connsiteX9" fmla="*/ 0 w 1598747"/>
                  <a:gd name="connsiteY9" fmla="*/ 57273 h 57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8747" h="57273">
                    <a:moveTo>
                      <a:pt x="0" y="57273"/>
                    </a:moveTo>
                    <a:lnTo>
                      <a:pt x="885825" y="22348"/>
                    </a:lnTo>
                    <a:lnTo>
                      <a:pt x="1587500" y="123"/>
                    </a:lnTo>
                    <a:cubicBezTo>
                      <a:pt x="1662642" y="-1465"/>
                      <a:pt x="1336675" y="12823"/>
                      <a:pt x="1336675" y="12823"/>
                    </a:cubicBezTo>
                    <a:lnTo>
                      <a:pt x="552450" y="35048"/>
                    </a:lnTo>
                    <a:cubicBezTo>
                      <a:pt x="564092" y="36635"/>
                      <a:pt x="1406525" y="22348"/>
                      <a:pt x="1406525" y="22348"/>
                    </a:cubicBezTo>
                    <a:lnTo>
                      <a:pt x="723900" y="41398"/>
                    </a:lnTo>
                    <a:lnTo>
                      <a:pt x="441325" y="47748"/>
                    </a:lnTo>
                    <a:cubicBezTo>
                      <a:pt x="419100" y="48806"/>
                      <a:pt x="590550" y="47748"/>
                      <a:pt x="590550" y="47748"/>
                    </a:cubicBezTo>
                    <a:lnTo>
                      <a:pt x="0" y="57273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2" name="フリーフォーム 2121">
                <a:extLst>
                  <a:ext uri="{FF2B5EF4-FFF2-40B4-BE49-F238E27FC236}">
                    <a16:creationId xmlns:a16="http://schemas.microsoft.com/office/drawing/2014/main" id="{62DD4752-B11B-9FDF-F85F-E1B308BFF42D}"/>
                  </a:ext>
                </a:extLst>
              </p:cNvPr>
              <p:cNvSpPr/>
              <p:nvPr/>
            </p:nvSpPr>
            <p:spPr>
              <a:xfrm>
                <a:off x="9686107" y="5838801"/>
                <a:ext cx="1673004" cy="122325"/>
              </a:xfrm>
              <a:custGeom>
                <a:avLst/>
                <a:gdLst>
                  <a:gd name="connsiteX0" fmla="*/ 143693 w 1673004"/>
                  <a:gd name="connsiteY0" fmla="*/ 24 h 122325"/>
                  <a:gd name="connsiteX1" fmla="*/ 137343 w 1673004"/>
                  <a:gd name="connsiteY1" fmla="*/ 95274 h 122325"/>
                  <a:gd name="connsiteX2" fmla="*/ 261168 w 1673004"/>
                  <a:gd name="connsiteY2" fmla="*/ 120674 h 122325"/>
                  <a:gd name="connsiteX3" fmla="*/ 19868 w 1673004"/>
                  <a:gd name="connsiteY3" fmla="*/ 117499 h 122325"/>
                  <a:gd name="connsiteX4" fmla="*/ 873943 w 1673004"/>
                  <a:gd name="connsiteY4" fmla="*/ 98449 h 122325"/>
                  <a:gd name="connsiteX5" fmla="*/ 1654993 w 1673004"/>
                  <a:gd name="connsiteY5" fmla="*/ 50824 h 122325"/>
                  <a:gd name="connsiteX6" fmla="*/ 1369243 w 1673004"/>
                  <a:gd name="connsiteY6" fmla="*/ 53999 h 122325"/>
                  <a:gd name="connsiteX7" fmla="*/ 762818 w 1673004"/>
                  <a:gd name="connsiteY7" fmla="*/ 92099 h 122325"/>
                  <a:gd name="connsiteX8" fmla="*/ 537393 w 1673004"/>
                  <a:gd name="connsiteY8" fmla="*/ 92099 h 122325"/>
                  <a:gd name="connsiteX9" fmla="*/ 851718 w 1673004"/>
                  <a:gd name="connsiteY9" fmla="*/ 92099 h 122325"/>
                  <a:gd name="connsiteX10" fmla="*/ 134168 w 1673004"/>
                  <a:gd name="connsiteY10" fmla="*/ 104799 h 122325"/>
                  <a:gd name="connsiteX11" fmla="*/ 108768 w 1673004"/>
                  <a:gd name="connsiteY11" fmla="*/ 85749 h 122325"/>
                  <a:gd name="connsiteX12" fmla="*/ 143693 w 1673004"/>
                  <a:gd name="connsiteY12" fmla="*/ 24 h 1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3004" h="122325">
                    <a:moveTo>
                      <a:pt x="143693" y="24"/>
                    </a:moveTo>
                    <a:cubicBezTo>
                      <a:pt x="148455" y="1611"/>
                      <a:pt x="117764" y="75166"/>
                      <a:pt x="137343" y="95274"/>
                    </a:cubicBezTo>
                    <a:cubicBezTo>
                      <a:pt x="156922" y="115382"/>
                      <a:pt x="280747" y="116970"/>
                      <a:pt x="261168" y="120674"/>
                    </a:cubicBezTo>
                    <a:cubicBezTo>
                      <a:pt x="241589" y="124378"/>
                      <a:pt x="-82261" y="121203"/>
                      <a:pt x="19868" y="117499"/>
                    </a:cubicBezTo>
                    <a:cubicBezTo>
                      <a:pt x="121997" y="113795"/>
                      <a:pt x="601422" y="109562"/>
                      <a:pt x="873943" y="98449"/>
                    </a:cubicBezTo>
                    <a:cubicBezTo>
                      <a:pt x="1146464" y="87337"/>
                      <a:pt x="1572443" y="58232"/>
                      <a:pt x="1654993" y="50824"/>
                    </a:cubicBezTo>
                    <a:cubicBezTo>
                      <a:pt x="1737543" y="43416"/>
                      <a:pt x="1517939" y="47120"/>
                      <a:pt x="1369243" y="53999"/>
                    </a:cubicBezTo>
                    <a:cubicBezTo>
                      <a:pt x="1220547" y="60878"/>
                      <a:pt x="901460" y="85749"/>
                      <a:pt x="762818" y="92099"/>
                    </a:cubicBezTo>
                    <a:cubicBezTo>
                      <a:pt x="624176" y="98449"/>
                      <a:pt x="537393" y="92099"/>
                      <a:pt x="537393" y="92099"/>
                    </a:cubicBezTo>
                    <a:lnTo>
                      <a:pt x="851718" y="92099"/>
                    </a:lnTo>
                    <a:cubicBezTo>
                      <a:pt x="784514" y="94216"/>
                      <a:pt x="257993" y="105857"/>
                      <a:pt x="134168" y="104799"/>
                    </a:cubicBezTo>
                    <a:cubicBezTo>
                      <a:pt x="10343" y="103741"/>
                      <a:pt x="102947" y="97920"/>
                      <a:pt x="108768" y="85749"/>
                    </a:cubicBezTo>
                    <a:cubicBezTo>
                      <a:pt x="114589" y="73578"/>
                      <a:pt x="138931" y="-1563"/>
                      <a:pt x="143693" y="2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3" name="フリーフォーム 2122">
                <a:extLst>
                  <a:ext uri="{FF2B5EF4-FFF2-40B4-BE49-F238E27FC236}">
                    <a16:creationId xmlns:a16="http://schemas.microsoft.com/office/drawing/2014/main" id="{B1F1740D-A7DA-07D5-3393-884B4F5E143F}"/>
                  </a:ext>
                </a:extLst>
              </p:cNvPr>
              <p:cNvSpPr/>
              <p:nvPr/>
            </p:nvSpPr>
            <p:spPr>
              <a:xfrm>
                <a:off x="9877350" y="5990681"/>
                <a:ext cx="831159" cy="219619"/>
              </a:xfrm>
              <a:custGeom>
                <a:avLst/>
                <a:gdLst>
                  <a:gd name="connsiteX0" fmla="*/ 75 w 831159"/>
                  <a:gd name="connsiteY0" fmla="*/ 51344 h 219619"/>
                  <a:gd name="connsiteX1" fmla="*/ 625550 w 831159"/>
                  <a:gd name="connsiteY1" fmla="*/ 19594 h 219619"/>
                  <a:gd name="connsiteX2" fmla="*/ 704925 w 831159"/>
                  <a:gd name="connsiteY2" fmla="*/ 19594 h 219619"/>
                  <a:gd name="connsiteX3" fmla="*/ 708100 w 831159"/>
                  <a:gd name="connsiteY3" fmla="*/ 70394 h 219619"/>
                  <a:gd name="connsiteX4" fmla="*/ 714450 w 831159"/>
                  <a:gd name="connsiteY4" fmla="*/ 38644 h 219619"/>
                  <a:gd name="connsiteX5" fmla="*/ 736675 w 831159"/>
                  <a:gd name="connsiteY5" fmla="*/ 187869 h 219619"/>
                  <a:gd name="connsiteX6" fmla="*/ 635075 w 831159"/>
                  <a:gd name="connsiteY6" fmla="*/ 200569 h 219619"/>
                  <a:gd name="connsiteX7" fmla="*/ 54050 w 831159"/>
                  <a:gd name="connsiteY7" fmla="*/ 219619 h 219619"/>
                  <a:gd name="connsiteX8" fmla="*/ 787475 w 831159"/>
                  <a:gd name="connsiteY8" fmla="*/ 200569 h 219619"/>
                  <a:gd name="connsiteX9" fmla="*/ 746200 w 831159"/>
                  <a:gd name="connsiteY9" fmla="*/ 165644 h 219619"/>
                  <a:gd name="connsiteX10" fmla="*/ 739850 w 831159"/>
                  <a:gd name="connsiteY10" fmla="*/ 13244 h 219619"/>
                  <a:gd name="connsiteX11" fmla="*/ 584275 w 831159"/>
                  <a:gd name="connsiteY11" fmla="*/ 10069 h 219619"/>
                  <a:gd name="connsiteX12" fmla="*/ 75 w 831159"/>
                  <a:gd name="connsiteY12" fmla="*/ 51344 h 219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31159" h="219619">
                    <a:moveTo>
                      <a:pt x="75" y="51344"/>
                    </a:moveTo>
                    <a:cubicBezTo>
                      <a:pt x="6954" y="52931"/>
                      <a:pt x="508075" y="24886"/>
                      <a:pt x="625550" y="19594"/>
                    </a:cubicBezTo>
                    <a:cubicBezTo>
                      <a:pt x="743025" y="14302"/>
                      <a:pt x="691167" y="11127"/>
                      <a:pt x="704925" y="19594"/>
                    </a:cubicBezTo>
                    <a:cubicBezTo>
                      <a:pt x="718683" y="28061"/>
                      <a:pt x="706513" y="67219"/>
                      <a:pt x="708100" y="70394"/>
                    </a:cubicBezTo>
                    <a:cubicBezTo>
                      <a:pt x="709687" y="73569"/>
                      <a:pt x="709688" y="19065"/>
                      <a:pt x="714450" y="38644"/>
                    </a:cubicBezTo>
                    <a:cubicBezTo>
                      <a:pt x="719212" y="58223"/>
                      <a:pt x="749904" y="160882"/>
                      <a:pt x="736675" y="187869"/>
                    </a:cubicBezTo>
                    <a:cubicBezTo>
                      <a:pt x="723446" y="214857"/>
                      <a:pt x="748846" y="195277"/>
                      <a:pt x="635075" y="200569"/>
                    </a:cubicBezTo>
                    <a:cubicBezTo>
                      <a:pt x="521304" y="205861"/>
                      <a:pt x="28650" y="219619"/>
                      <a:pt x="54050" y="219619"/>
                    </a:cubicBezTo>
                    <a:cubicBezTo>
                      <a:pt x="79450" y="219619"/>
                      <a:pt x="672117" y="209565"/>
                      <a:pt x="787475" y="200569"/>
                    </a:cubicBezTo>
                    <a:cubicBezTo>
                      <a:pt x="902833" y="191573"/>
                      <a:pt x="754137" y="196865"/>
                      <a:pt x="746200" y="165644"/>
                    </a:cubicBezTo>
                    <a:cubicBezTo>
                      <a:pt x="738263" y="134423"/>
                      <a:pt x="766837" y="39173"/>
                      <a:pt x="739850" y="13244"/>
                    </a:cubicBezTo>
                    <a:cubicBezTo>
                      <a:pt x="712863" y="-12685"/>
                      <a:pt x="708100" y="6894"/>
                      <a:pt x="584275" y="10069"/>
                    </a:cubicBezTo>
                    <a:cubicBezTo>
                      <a:pt x="460450" y="13244"/>
                      <a:pt x="-6804" y="49757"/>
                      <a:pt x="75" y="5134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4" name="フリーフォーム 2123">
                <a:extLst>
                  <a:ext uri="{FF2B5EF4-FFF2-40B4-BE49-F238E27FC236}">
                    <a16:creationId xmlns:a16="http://schemas.microsoft.com/office/drawing/2014/main" id="{B2EAAF14-3AED-101F-E759-0F7BBD2C7AEE}"/>
                  </a:ext>
                </a:extLst>
              </p:cNvPr>
              <p:cNvSpPr/>
              <p:nvPr/>
            </p:nvSpPr>
            <p:spPr>
              <a:xfrm>
                <a:off x="9920885" y="6009797"/>
                <a:ext cx="52299" cy="802252"/>
              </a:xfrm>
              <a:custGeom>
                <a:avLst/>
                <a:gdLst>
                  <a:gd name="connsiteX0" fmla="*/ 39090 w 52299"/>
                  <a:gd name="connsiteY0" fmla="*/ 478 h 802252"/>
                  <a:gd name="connsiteX1" fmla="*/ 26390 w 52299"/>
                  <a:gd name="connsiteY1" fmla="*/ 222728 h 802252"/>
                  <a:gd name="connsiteX2" fmla="*/ 26390 w 52299"/>
                  <a:gd name="connsiteY2" fmla="*/ 178278 h 802252"/>
                  <a:gd name="connsiteX3" fmla="*/ 35915 w 52299"/>
                  <a:gd name="connsiteY3" fmla="*/ 368778 h 802252"/>
                  <a:gd name="connsiteX4" fmla="*/ 23215 w 52299"/>
                  <a:gd name="connsiteY4" fmla="*/ 286228 h 802252"/>
                  <a:gd name="connsiteX5" fmla="*/ 51790 w 52299"/>
                  <a:gd name="connsiteY5" fmla="*/ 575153 h 802252"/>
                  <a:gd name="connsiteX6" fmla="*/ 42265 w 52299"/>
                  <a:gd name="connsiteY6" fmla="*/ 514828 h 802252"/>
                  <a:gd name="connsiteX7" fmla="*/ 51790 w 52299"/>
                  <a:gd name="connsiteY7" fmla="*/ 781528 h 802252"/>
                  <a:gd name="connsiteX8" fmla="*/ 42265 w 52299"/>
                  <a:gd name="connsiteY8" fmla="*/ 721203 h 802252"/>
                  <a:gd name="connsiteX9" fmla="*/ 990 w 52299"/>
                  <a:gd name="connsiteY9" fmla="*/ 219553 h 802252"/>
                  <a:gd name="connsiteX10" fmla="*/ 13690 w 52299"/>
                  <a:gd name="connsiteY10" fmla="*/ 292578 h 802252"/>
                  <a:gd name="connsiteX11" fmla="*/ 39090 w 52299"/>
                  <a:gd name="connsiteY11" fmla="*/ 478 h 802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299" h="802252">
                    <a:moveTo>
                      <a:pt x="39090" y="478"/>
                    </a:moveTo>
                    <a:cubicBezTo>
                      <a:pt x="41207" y="-11164"/>
                      <a:pt x="28507" y="193095"/>
                      <a:pt x="26390" y="222728"/>
                    </a:cubicBezTo>
                    <a:cubicBezTo>
                      <a:pt x="24273" y="252361"/>
                      <a:pt x="24802" y="153936"/>
                      <a:pt x="26390" y="178278"/>
                    </a:cubicBezTo>
                    <a:cubicBezTo>
                      <a:pt x="27977" y="202620"/>
                      <a:pt x="36444" y="350786"/>
                      <a:pt x="35915" y="368778"/>
                    </a:cubicBezTo>
                    <a:cubicBezTo>
                      <a:pt x="35386" y="386770"/>
                      <a:pt x="20569" y="251832"/>
                      <a:pt x="23215" y="286228"/>
                    </a:cubicBezTo>
                    <a:cubicBezTo>
                      <a:pt x="25861" y="320624"/>
                      <a:pt x="48615" y="537053"/>
                      <a:pt x="51790" y="575153"/>
                    </a:cubicBezTo>
                    <a:cubicBezTo>
                      <a:pt x="54965" y="613253"/>
                      <a:pt x="42265" y="480432"/>
                      <a:pt x="42265" y="514828"/>
                    </a:cubicBezTo>
                    <a:cubicBezTo>
                      <a:pt x="42265" y="549224"/>
                      <a:pt x="51790" y="747132"/>
                      <a:pt x="51790" y="781528"/>
                    </a:cubicBezTo>
                    <a:cubicBezTo>
                      <a:pt x="51790" y="815924"/>
                      <a:pt x="50732" y="814865"/>
                      <a:pt x="42265" y="721203"/>
                    </a:cubicBezTo>
                    <a:cubicBezTo>
                      <a:pt x="33798" y="627541"/>
                      <a:pt x="5752" y="290991"/>
                      <a:pt x="990" y="219553"/>
                    </a:cubicBezTo>
                    <a:cubicBezTo>
                      <a:pt x="-3773" y="148116"/>
                      <a:pt x="9986" y="326445"/>
                      <a:pt x="13690" y="292578"/>
                    </a:cubicBezTo>
                    <a:cubicBezTo>
                      <a:pt x="17394" y="258711"/>
                      <a:pt x="36973" y="12120"/>
                      <a:pt x="39090" y="47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5" name="フリーフォーム 2124">
                <a:extLst>
                  <a:ext uri="{FF2B5EF4-FFF2-40B4-BE49-F238E27FC236}">
                    <a16:creationId xmlns:a16="http://schemas.microsoft.com/office/drawing/2014/main" id="{EAD23FA9-1FB9-1EDF-936F-BB3DD81BD671}"/>
                  </a:ext>
                </a:extLst>
              </p:cNvPr>
              <p:cNvSpPr/>
              <p:nvPr/>
            </p:nvSpPr>
            <p:spPr>
              <a:xfrm>
                <a:off x="9877425" y="6040379"/>
                <a:ext cx="401281" cy="169961"/>
              </a:xfrm>
              <a:custGeom>
                <a:avLst/>
                <a:gdLst>
                  <a:gd name="connsiteX0" fmla="*/ 0 w 401281"/>
                  <a:gd name="connsiteY0" fmla="*/ 14346 h 169961"/>
                  <a:gd name="connsiteX1" fmla="*/ 200025 w 401281"/>
                  <a:gd name="connsiteY1" fmla="*/ 20696 h 169961"/>
                  <a:gd name="connsiteX2" fmla="*/ 206375 w 401281"/>
                  <a:gd name="connsiteY2" fmla="*/ 81021 h 169961"/>
                  <a:gd name="connsiteX3" fmla="*/ 219075 w 401281"/>
                  <a:gd name="connsiteY3" fmla="*/ 39746 h 169961"/>
                  <a:gd name="connsiteX4" fmla="*/ 238125 w 401281"/>
                  <a:gd name="connsiteY4" fmla="*/ 157221 h 169961"/>
                  <a:gd name="connsiteX5" fmla="*/ 209550 w 401281"/>
                  <a:gd name="connsiteY5" fmla="*/ 163571 h 169961"/>
                  <a:gd name="connsiteX6" fmla="*/ 15875 w 401281"/>
                  <a:gd name="connsiteY6" fmla="*/ 169921 h 169961"/>
                  <a:gd name="connsiteX7" fmla="*/ 269875 w 401281"/>
                  <a:gd name="connsiteY7" fmla="*/ 160396 h 169961"/>
                  <a:gd name="connsiteX8" fmla="*/ 247650 w 401281"/>
                  <a:gd name="connsiteY8" fmla="*/ 131821 h 169961"/>
                  <a:gd name="connsiteX9" fmla="*/ 257175 w 401281"/>
                  <a:gd name="connsiteY9" fmla="*/ 23871 h 169961"/>
                  <a:gd name="connsiteX10" fmla="*/ 400050 w 401281"/>
                  <a:gd name="connsiteY10" fmla="*/ 1646 h 169961"/>
                  <a:gd name="connsiteX11" fmla="*/ 330200 w 401281"/>
                  <a:gd name="connsiteY11" fmla="*/ 1646 h 169961"/>
                  <a:gd name="connsiteX12" fmla="*/ 0 w 401281"/>
                  <a:gd name="connsiteY12" fmla="*/ 14346 h 169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1281" h="169961">
                    <a:moveTo>
                      <a:pt x="0" y="14346"/>
                    </a:moveTo>
                    <a:lnTo>
                      <a:pt x="200025" y="20696"/>
                    </a:lnTo>
                    <a:cubicBezTo>
                      <a:pt x="234421" y="31809"/>
                      <a:pt x="203200" y="77846"/>
                      <a:pt x="206375" y="81021"/>
                    </a:cubicBezTo>
                    <a:cubicBezTo>
                      <a:pt x="209550" y="84196"/>
                      <a:pt x="213783" y="27046"/>
                      <a:pt x="219075" y="39746"/>
                    </a:cubicBezTo>
                    <a:cubicBezTo>
                      <a:pt x="224367" y="52446"/>
                      <a:pt x="239712" y="136584"/>
                      <a:pt x="238125" y="157221"/>
                    </a:cubicBezTo>
                    <a:cubicBezTo>
                      <a:pt x="236538" y="177858"/>
                      <a:pt x="246592" y="161454"/>
                      <a:pt x="209550" y="163571"/>
                    </a:cubicBezTo>
                    <a:cubicBezTo>
                      <a:pt x="172508" y="165688"/>
                      <a:pt x="5821" y="170450"/>
                      <a:pt x="15875" y="169921"/>
                    </a:cubicBezTo>
                    <a:cubicBezTo>
                      <a:pt x="25929" y="169392"/>
                      <a:pt x="231246" y="166746"/>
                      <a:pt x="269875" y="160396"/>
                    </a:cubicBezTo>
                    <a:cubicBezTo>
                      <a:pt x="308504" y="154046"/>
                      <a:pt x="249767" y="154575"/>
                      <a:pt x="247650" y="131821"/>
                    </a:cubicBezTo>
                    <a:cubicBezTo>
                      <a:pt x="245533" y="109067"/>
                      <a:pt x="231775" y="45567"/>
                      <a:pt x="257175" y="23871"/>
                    </a:cubicBezTo>
                    <a:cubicBezTo>
                      <a:pt x="282575" y="2175"/>
                      <a:pt x="387879" y="5350"/>
                      <a:pt x="400050" y="1646"/>
                    </a:cubicBezTo>
                    <a:cubicBezTo>
                      <a:pt x="412221" y="-2058"/>
                      <a:pt x="330200" y="1646"/>
                      <a:pt x="330200" y="1646"/>
                    </a:cubicBezTo>
                    <a:lnTo>
                      <a:pt x="0" y="14346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6" name="フリーフォーム 2125">
                <a:extLst>
                  <a:ext uri="{FF2B5EF4-FFF2-40B4-BE49-F238E27FC236}">
                    <a16:creationId xmlns:a16="http://schemas.microsoft.com/office/drawing/2014/main" id="{9FE9D8E8-0A74-E882-EB49-7F8D1AB331E8}"/>
                  </a:ext>
                </a:extLst>
              </p:cNvPr>
              <p:cNvSpPr/>
              <p:nvPr/>
            </p:nvSpPr>
            <p:spPr>
              <a:xfrm>
                <a:off x="10045548" y="6067366"/>
                <a:ext cx="31902" cy="105066"/>
              </a:xfrm>
              <a:custGeom>
                <a:avLst/>
                <a:gdLst>
                  <a:gd name="connsiteX0" fmla="*/ 152 w 31902"/>
                  <a:gd name="connsiteY0" fmla="*/ 59 h 105066"/>
                  <a:gd name="connsiteX1" fmla="*/ 19202 w 31902"/>
                  <a:gd name="connsiteY1" fmla="*/ 69909 h 105066"/>
                  <a:gd name="connsiteX2" fmla="*/ 3327 w 31902"/>
                  <a:gd name="connsiteY2" fmla="*/ 104834 h 105066"/>
                  <a:gd name="connsiteX3" fmla="*/ 31902 w 31902"/>
                  <a:gd name="connsiteY3" fmla="*/ 82609 h 105066"/>
                  <a:gd name="connsiteX4" fmla="*/ 152 w 31902"/>
                  <a:gd name="connsiteY4" fmla="*/ 59 h 105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02" h="105066">
                    <a:moveTo>
                      <a:pt x="152" y="59"/>
                    </a:moveTo>
                    <a:cubicBezTo>
                      <a:pt x="-1965" y="-2058"/>
                      <a:pt x="18673" y="52447"/>
                      <a:pt x="19202" y="69909"/>
                    </a:cubicBezTo>
                    <a:cubicBezTo>
                      <a:pt x="19731" y="87371"/>
                      <a:pt x="1210" y="102717"/>
                      <a:pt x="3327" y="104834"/>
                    </a:cubicBezTo>
                    <a:cubicBezTo>
                      <a:pt x="5444" y="106951"/>
                      <a:pt x="31902" y="94251"/>
                      <a:pt x="31902" y="82609"/>
                    </a:cubicBezTo>
                    <a:cubicBezTo>
                      <a:pt x="31902" y="70967"/>
                      <a:pt x="2269" y="2176"/>
                      <a:pt x="152" y="5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7" name="フリーフォーム 2126">
                <a:extLst>
                  <a:ext uri="{FF2B5EF4-FFF2-40B4-BE49-F238E27FC236}">
                    <a16:creationId xmlns:a16="http://schemas.microsoft.com/office/drawing/2014/main" id="{171A14D4-A929-4B20-9626-EE6B95C1F561}"/>
                  </a:ext>
                </a:extLst>
              </p:cNvPr>
              <p:cNvSpPr/>
              <p:nvPr/>
            </p:nvSpPr>
            <p:spPr>
              <a:xfrm>
                <a:off x="9977627" y="6057773"/>
                <a:ext cx="103159" cy="121273"/>
              </a:xfrm>
              <a:custGeom>
                <a:avLst/>
                <a:gdLst>
                  <a:gd name="connsiteX0" fmla="*/ 102998 w 103159"/>
                  <a:gd name="connsiteY0" fmla="*/ 127 h 121273"/>
                  <a:gd name="connsiteX1" fmla="*/ 26798 w 103159"/>
                  <a:gd name="connsiteY1" fmla="*/ 54102 h 121273"/>
                  <a:gd name="connsiteX2" fmla="*/ 29973 w 103159"/>
                  <a:gd name="connsiteY2" fmla="*/ 76327 h 121273"/>
                  <a:gd name="connsiteX3" fmla="*/ 68073 w 103159"/>
                  <a:gd name="connsiteY3" fmla="*/ 120777 h 121273"/>
                  <a:gd name="connsiteX4" fmla="*/ 36323 w 103159"/>
                  <a:gd name="connsiteY4" fmla="*/ 98552 h 121273"/>
                  <a:gd name="connsiteX5" fmla="*/ 1398 w 103159"/>
                  <a:gd name="connsiteY5" fmla="*/ 73152 h 121273"/>
                  <a:gd name="connsiteX6" fmla="*/ 102998 w 103159"/>
                  <a:gd name="connsiteY6" fmla="*/ 127 h 121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159" h="121273">
                    <a:moveTo>
                      <a:pt x="102998" y="127"/>
                    </a:moveTo>
                    <a:cubicBezTo>
                      <a:pt x="107231" y="-3048"/>
                      <a:pt x="26798" y="54102"/>
                      <a:pt x="26798" y="54102"/>
                    </a:cubicBezTo>
                    <a:cubicBezTo>
                      <a:pt x="14627" y="66802"/>
                      <a:pt x="23094" y="65215"/>
                      <a:pt x="29973" y="76327"/>
                    </a:cubicBezTo>
                    <a:cubicBezTo>
                      <a:pt x="36852" y="87439"/>
                      <a:pt x="67015" y="117073"/>
                      <a:pt x="68073" y="120777"/>
                    </a:cubicBezTo>
                    <a:cubicBezTo>
                      <a:pt x="69131" y="124481"/>
                      <a:pt x="47435" y="106490"/>
                      <a:pt x="36323" y="98552"/>
                    </a:cubicBezTo>
                    <a:cubicBezTo>
                      <a:pt x="25210" y="90615"/>
                      <a:pt x="-7069" y="85323"/>
                      <a:pt x="1398" y="73152"/>
                    </a:cubicBezTo>
                    <a:cubicBezTo>
                      <a:pt x="9865" y="60981"/>
                      <a:pt x="98765" y="3302"/>
                      <a:pt x="102998" y="12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8" name="フリーフォーム 2127">
                <a:extLst>
                  <a:ext uri="{FF2B5EF4-FFF2-40B4-BE49-F238E27FC236}">
                    <a16:creationId xmlns:a16="http://schemas.microsoft.com/office/drawing/2014/main" id="{7C574E58-F91D-2DFA-5B45-0654D2D63EFD}"/>
                  </a:ext>
                </a:extLst>
              </p:cNvPr>
              <p:cNvSpPr/>
              <p:nvPr/>
            </p:nvSpPr>
            <p:spPr>
              <a:xfrm>
                <a:off x="10248427" y="6019550"/>
                <a:ext cx="51496" cy="204260"/>
              </a:xfrm>
              <a:custGeom>
                <a:avLst/>
                <a:gdLst>
                  <a:gd name="connsiteX0" fmla="*/ 3648 w 51496"/>
                  <a:gd name="connsiteY0" fmla="*/ 250 h 204260"/>
                  <a:gd name="connsiteX1" fmla="*/ 3648 w 51496"/>
                  <a:gd name="connsiteY1" fmla="*/ 162175 h 204260"/>
                  <a:gd name="connsiteX2" fmla="*/ 6823 w 51496"/>
                  <a:gd name="connsiteY2" fmla="*/ 190750 h 204260"/>
                  <a:gd name="connsiteX3" fmla="*/ 16348 w 51496"/>
                  <a:gd name="connsiteY3" fmla="*/ 79625 h 204260"/>
                  <a:gd name="connsiteX4" fmla="*/ 25873 w 51496"/>
                  <a:gd name="connsiteY4" fmla="*/ 171700 h 204260"/>
                  <a:gd name="connsiteX5" fmla="*/ 25873 w 51496"/>
                  <a:gd name="connsiteY5" fmla="*/ 92325 h 204260"/>
                  <a:gd name="connsiteX6" fmla="*/ 51273 w 51496"/>
                  <a:gd name="connsiteY6" fmla="*/ 203450 h 204260"/>
                  <a:gd name="connsiteX7" fmla="*/ 3648 w 51496"/>
                  <a:gd name="connsiteY7" fmla="*/ 250 h 204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496" h="204260">
                    <a:moveTo>
                      <a:pt x="3648" y="250"/>
                    </a:moveTo>
                    <a:cubicBezTo>
                      <a:pt x="-4290" y="-6629"/>
                      <a:pt x="3119" y="130425"/>
                      <a:pt x="3648" y="162175"/>
                    </a:cubicBezTo>
                    <a:cubicBezTo>
                      <a:pt x="4177" y="193925"/>
                      <a:pt x="4706" y="204508"/>
                      <a:pt x="6823" y="190750"/>
                    </a:cubicBezTo>
                    <a:cubicBezTo>
                      <a:pt x="8940" y="176992"/>
                      <a:pt x="13173" y="82800"/>
                      <a:pt x="16348" y="79625"/>
                    </a:cubicBezTo>
                    <a:cubicBezTo>
                      <a:pt x="19523" y="76450"/>
                      <a:pt x="24285" y="169583"/>
                      <a:pt x="25873" y="171700"/>
                    </a:cubicBezTo>
                    <a:cubicBezTo>
                      <a:pt x="27461" y="173817"/>
                      <a:pt x="21640" y="87033"/>
                      <a:pt x="25873" y="92325"/>
                    </a:cubicBezTo>
                    <a:cubicBezTo>
                      <a:pt x="30106" y="97617"/>
                      <a:pt x="47569" y="215092"/>
                      <a:pt x="51273" y="203450"/>
                    </a:cubicBezTo>
                    <a:cubicBezTo>
                      <a:pt x="54977" y="191808"/>
                      <a:pt x="11586" y="7129"/>
                      <a:pt x="3648" y="25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9" name="フリーフォーム 2128">
                <a:extLst>
                  <a:ext uri="{FF2B5EF4-FFF2-40B4-BE49-F238E27FC236}">
                    <a16:creationId xmlns:a16="http://schemas.microsoft.com/office/drawing/2014/main" id="{433DD5A7-9634-9C0D-B346-DDE1D1A886F8}"/>
                  </a:ext>
                </a:extLst>
              </p:cNvPr>
              <p:cNvSpPr/>
              <p:nvPr/>
            </p:nvSpPr>
            <p:spPr>
              <a:xfrm>
                <a:off x="10283723" y="6012260"/>
                <a:ext cx="12905" cy="248997"/>
              </a:xfrm>
              <a:custGeom>
                <a:avLst/>
                <a:gdLst>
                  <a:gd name="connsiteX0" fmla="*/ 12802 w 12905"/>
                  <a:gd name="connsiteY0" fmla="*/ 1190 h 248997"/>
                  <a:gd name="connsiteX1" fmla="*/ 6452 w 12905"/>
                  <a:gd name="connsiteY1" fmla="*/ 71040 h 248997"/>
                  <a:gd name="connsiteX2" fmla="*/ 12802 w 12905"/>
                  <a:gd name="connsiteY2" fmla="*/ 242490 h 248997"/>
                  <a:gd name="connsiteX3" fmla="*/ 3277 w 12905"/>
                  <a:gd name="connsiteY3" fmla="*/ 204390 h 248997"/>
                  <a:gd name="connsiteX4" fmla="*/ 102 w 12905"/>
                  <a:gd name="connsiteY4" fmla="*/ 121840 h 248997"/>
                  <a:gd name="connsiteX5" fmla="*/ 12802 w 12905"/>
                  <a:gd name="connsiteY5" fmla="*/ 1190 h 248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05" h="248997">
                    <a:moveTo>
                      <a:pt x="12802" y="1190"/>
                    </a:moveTo>
                    <a:cubicBezTo>
                      <a:pt x="13860" y="-7277"/>
                      <a:pt x="6452" y="30823"/>
                      <a:pt x="6452" y="71040"/>
                    </a:cubicBezTo>
                    <a:cubicBezTo>
                      <a:pt x="6452" y="111257"/>
                      <a:pt x="13331" y="220265"/>
                      <a:pt x="12802" y="242490"/>
                    </a:cubicBezTo>
                    <a:cubicBezTo>
                      <a:pt x="12273" y="264715"/>
                      <a:pt x="5394" y="224498"/>
                      <a:pt x="3277" y="204390"/>
                    </a:cubicBezTo>
                    <a:cubicBezTo>
                      <a:pt x="1160" y="184282"/>
                      <a:pt x="-427" y="152003"/>
                      <a:pt x="102" y="121840"/>
                    </a:cubicBezTo>
                    <a:cubicBezTo>
                      <a:pt x="631" y="91678"/>
                      <a:pt x="11744" y="9657"/>
                      <a:pt x="12802" y="119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0" name="フリーフォーム 2129">
                <a:extLst>
                  <a:ext uri="{FF2B5EF4-FFF2-40B4-BE49-F238E27FC236}">
                    <a16:creationId xmlns:a16="http://schemas.microsoft.com/office/drawing/2014/main" id="{9E4119FE-79CF-AF2D-47EF-53BEB41B2F50}"/>
                  </a:ext>
                </a:extLst>
              </p:cNvPr>
              <p:cNvSpPr/>
              <p:nvPr/>
            </p:nvSpPr>
            <p:spPr>
              <a:xfrm>
                <a:off x="9978993" y="6064248"/>
                <a:ext cx="128063" cy="134525"/>
              </a:xfrm>
              <a:custGeom>
                <a:avLst/>
                <a:gdLst>
                  <a:gd name="connsiteX0" fmla="*/ 127032 w 128063"/>
                  <a:gd name="connsiteY0" fmla="*/ 2 h 134525"/>
                  <a:gd name="connsiteX1" fmla="*/ 101632 w 128063"/>
                  <a:gd name="connsiteY1" fmla="*/ 92077 h 134525"/>
                  <a:gd name="connsiteX2" fmla="*/ 123857 w 128063"/>
                  <a:gd name="connsiteY2" fmla="*/ 133352 h 134525"/>
                  <a:gd name="connsiteX3" fmla="*/ 32 w 128063"/>
                  <a:gd name="connsiteY3" fmla="*/ 123827 h 134525"/>
                  <a:gd name="connsiteX4" fmla="*/ 111157 w 128063"/>
                  <a:gd name="connsiteY4" fmla="*/ 130177 h 134525"/>
                  <a:gd name="connsiteX5" fmla="*/ 76232 w 128063"/>
                  <a:gd name="connsiteY5" fmla="*/ 95252 h 134525"/>
                  <a:gd name="connsiteX6" fmla="*/ 127032 w 128063"/>
                  <a:gd name="connsiteY6" fmla="*/ 2 h 13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063" h="134525">
                    <a:moveTo>
                      <a:pt x="127032" y="2"/>
                    </a:moveTo>
                    <a:cubicBezTo>
                      <a:pt x="131265" y="-527"/>
                      <a:pt x="102161" y="69852"/>
                      <a:pt x="101632" y="92077"/>
                    </a:cubicBezTo>
                    <a:cubicBezTo>
                      <a:pt x="101103" y="114302"/>
                      <a:pt x="140790" y="128060"/>
                      <a:pt x="123857" y="133352"/>
                    </a:cubicBezTo>
                    <a:cubicBezTo>
                      <a:pt x="106924" y="138644"/>
                      <a:pt x="2149" y="124356"/>
                      <a:pt x="32" y="123827"/>
                    </a:cubicBezTo>
                    <a:cubicBezTo>
                      <a:pt x="-2085" y="123298"/>
                      <a:pt x="98457" y="134940"/>
                      <a:pt x="111157" y="130177"/>
                    </a:cubicBezTo>
                    <a:cubicBezTo>
                      <a:pt x="123857" y="125414"/>
                      <a:pt x="74115" y="110069"/>
                      <a:pt x="76232" y="95252"/>
                    </a:cubicBezTo>
                    <a:cubicBezTo>
                      <a:pt x="78349" y="80435"/>
                      <a:pt x="122799" y="531"/>
                      <a:pt x="127032" y="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1" name="フリーフォーム 2130">
                <a:extLst>
                  <a:ext uri="{FF2B5EF4-FFF2-40B4-BE49-F238E27FC236}">
                    <a16:creationId xmlns:a16="http://schemas.microsoft.com/office/drawing/2014/main" id="{D0120D0C-2CD3-727A-D7A8-3FB4A6DA160F}"/>
                  </a:ext>
                </a:extLst>
              </p:cNvPr>
              <p:cNvSpPr/>
              <p:nvPr/>
            </p:nvSpPr>
            <p:spPr>
              <a:xfrm>
                <a:off x="10166223" y="6013379"/>
                <a:ext cx="26269" cy="218190"/>
              </a:xfrm>
              <a:custGeom>
                <a:avLst/>
                <a:gdLst>
                  <a:gd name="connsiteX0" fmla="*/ 25527 w 26269"/>
                  <a:gd name="connsiteY0" fmla="*/ 71 h 218190"/>
                  <a:gd name="connsiteX1" fmla="*/ 19177 w 26269"/>
                  <a:gd name="connsiteY1" fmla="*/ 104846 h 218190"/>
                  <a:gd name="connsiteX2" fmla="*/ 16002 w 26269"/>
                  <a:gd name="connsiteY2" fmla="*/ 212796 h 218190"/>
                  <a:gd name="connsiteX3" fmla="*/ 9652 w 26269"/>
                  <a:gd name="connsiteY3" fmla="*/ 190571 h 218190"/>
                  <a:gd name="connsiteX4" fmla="*/ 6477 w 26269"/>
                  <a:gd name="connsiteY4" fmla="*/ 92146 h 218190"/>
                  <a:gd name="connsiteX5" fmla="*/ 127 w 26269"/>
                  <a:gd name="connsiteY5" fmla="*/ 120721 h 218190"/>
                  <a:gd name="connsiteX6" fmla="*/ 25527 w 26269"/>
                  <a:gd name="connsiteY6" fmla="*/ 71 h 218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269" h="218190">
                    <a:moveTo>
                      <a:pt x="25527" y="71"/>
                    </a:moveTo>
                    <a:cubicBezTo>
                      <a:pt x="28702" y="-2575"/>
                      <a:pt x="20764" y="69392"/>
                      <a:pt x="19177" y="104846"/>
                    </a:cubicBezTo>
                    <a:cubicBezTo>
                      <a:pt x="17590" y="140300"/>
                      <a:pt x="17589" y="198509"/>
                      <a:pt x="16002" y="212796"/>
                    </a:cubicBezTo>
                    <a:cubicBezTo>
                      <a:pt x="14415" y="227083"/>
                      <a:pt x="11239" y="210679"/>
                      <a:pt x="9652" y="190571"/>
                    </a:cubicBezTo>
                    <a:cubicBezTo>
                      <a:pt x="8064" y="170463"/>
                      <a:pt x="8064" y="103788"/>
                      <a:pt x="6477" y="92146"/>
                    </a:cubicBezTo>
                    <a:cubicBezTo>
                      <a:pt x="4890" y="80504"/>
                      <a:pt x="-931" y="129188"/>
                      <a:pt x="127" y="120721"/>
                    </a:cubicBezTo>
                    <a:cubicBezTo>
                      <a:pt x="1185" y="112254"/>
                      <a:pt x="22352" y="2717"/>
                      <a:pt x="25527" y="7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2" name="フリーフォーム 2131">
                <a:extLst>
                  <a:ext uri="{FF2B5EF4-FFF2-40B4-BE49-F238E27FC236}">
                    <a16:creationId xmlns:a16="http://schemas.microsoft.com/office/drawing/2014/main" id="{0BBA352E-DFC7-FB99-AE41-D284ACEF9E45}"/>
                  </a:ext>
                </a:extLst>
              </p:cNvPr>
              <p:cNvSpPr/>
              <p:nvPr/>
            </p:nvSpPr>
            <p:spPr>
              <a:xfrm>
                <a:off x="10095737" y="6102035"/>
                <a:ext cx="480525" cy="38877"/>
              </a:xfrm>
              <a:custGeom>
                <a:avLst/>
                <a:gdLst>
                  <a:gd name="connsiteX0" fmla="*/ 3938 w 480525"/>
                  <a:gd name="connsiteY0" fmla="*/ 16190 h 38877"/>
                  <a:gd name="connsiteX1" fmla="*/ 261113 w 480525"/>
                  <a:gd name="connsiteY1" fmla="*/ 315 h 38877"/>
                  <a:gd name="connsiteX2" fmla="*/ 480188 w 480525"/>
                  <a:gd name="connsiteY2" fmla="*/ 6665 h 38877"/>
                  <a:gd name="connsiteX3" fmla="*/ 315088 w 480525"/>
                  <a:gd name="connsiteY3" fmla="*/ 19365 h 38877"/>
                  <a:gd name="connsiteX4" fmla="*/ 121413 w 480525"/>
                  <a:gd name="connsiteY4" fmla="*/ 38415 h 38877"/>
                  <a:gd name="connsiteX5" fmla="*/ 3938 w 480525"/>
                  <a:gd name="connsiteY5" fmla="*/ 16190 h 38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0525" h="38877">
                    <a:moveTo>
                      <a:pt x="3938" y="16190"/>
                    </a:moveTo>
                    <a:cubicBezTo>
                      <a:pt x="27221" y="9840"/>
                      <a:pt x="181738" y="1902"/>
                      <a:pt x="261113" y="315"/>
                    </a:cubicBezTo>
                    <a:cubicBezTo>
                      <a:pt x="340488" y="-1272"/>
                      <a:pt x="471192" y="3490"/>
                      <a:pt x="480188" y="6665"/>
                    </a:cubicBezTo>
                    <a:cubicBezTo>
                      <a:pt x="489184" y="9840"/>
                      <a:pt x="315088" y="19365"/>
                      <a:pt x="315088" y="19365"/>
                    </a:cubicBezTo>
                    <a:cubicBezTo>
                      <a:pt x="255292" y="24657"/>
                      <a:pt x="176975" y="34711"/>
                      <a:pt x="121413" y="38415"/>
                    </a:cubicBezTo>
                    <a:cubicBezTo>
                      <a:pt x="65851" y="42119"/>
                      <a:pt x="-19345" y="22540"/>
                      <a:pt x="3938" y="1619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3" name="フリーフォーム 2132">
                <a:extLst>
                  <a:ext uri="{FF2B5EF4-FFF2-40B4-BE49-F238E27FC236}">
                    <a16:creationId xmlns:a16="http://schemas.microsoft.com/office/drawing/2014/main" id="{239C4AFE-D16E-37B9-E881-437B4D3005F0}"/>
                  </a:ext>
                </a:extLst>
              </p:cNvPr>
              <p:cNvSpPr/>
              <p:nvPr/>
            </p:nvSpPr>
            <p:spPr>
              <a:xfrm>
                <a:off x="10190789" y="6042455"/>
                <a:ext cx="403150" cy="165170"/>
              </a:xfrm>
              <a:custGeom>
                <a:avLst/>
                <a:gdLst>
                  <a:gd name="connsiteX0" fmla="*/ 961 w 403150"/>
                  <a:gd name="connsiteY0" fmla="*/ 12270 h 165170"/>
                  <a:gd name="connsiteX1" fmla="*/ 229561 w 403150"/>
                  <a:gd name="connsiteY1" fmla="*/ 2745 h 165170"/>
                  <a:gd name="connsiteX2" fmla="*/ 356561 w 403150"/>
                  <a:gd name="connsiteY2" fmla="*/ 2745 h 165170"/>
                  <a:gd name="connsiteX3" fmla="*/ 366086 w 403150"/>
                  <a:gd name="connsiteY3" fmla="*/ 34495 h 165170"/>
                  <a:gd name="connsiteX4" fmla="*/ 372436 w 403150"/>
                  <a:gd name="connsiteY4" fmla="*/ 12270 h 165170"/>
                  <a:gd name="connsiteX5" fmla="*/ 375611 w 403150"/>
                  <a:gd name="connsiteY5" fmla="*/ 85295 h 165170"/>
                  <a:gd name="connsiteX6" fmla="*/ 401011 w 403150"/>
                  <a:gd name="connsiteY6" fmla="*/ 164670 h 165170"/>
                  <a:gd name="connsiteX7" fmla="*/ 401011 w 403150"/>
                  <a:gd name="connsiteY7" fmla="*/ 113870 h 165170"/>
                  <a:gd name="connsiteX8" fmla="*/ 394661 w 403150"/>
                  <a:gd name="connsiteY8" fmla="*/ 12270 h 165170"/>
                  <a:gd name="connsiteX9" fmla="*/ 324811 w 403150"/>
                  <a:gd name="connsiteY9" fmla="*/ 9095 h 165170"/>
                  <a:gd name="connsiteX10" fmla="*/ 961 w 403150"/>
                  <a:gd name="connsiteY10" fmla="*/ 12270 h 165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3150" h="165170">
                    <a:moveTo>
                      <a:pt x="961" y="12270"/>
                    </a:moveTo>
                    <a:cubicBezTo>
                      <a:pt x="-14914" y="11212"/>
                      <a:pt x="170294" y="4332"/>
                      <a:pt x="229561" y="2745"/>
                    </a:cubicBezTo>
                    <a:cubicBezTo>
                      <a:pt x="288828" y="1158"/>
                      <a:pt x="333807" y="-2547"/>
                      <a:pt x="356561" y="2745"/>
                    </a:cubicBezTo>
                    <a:cubicBezTo>
                      <a:pt x="379315" y="8037"/>
                      <a:pt x="363440" y="32908"/>
                      <a:pt x="366086" y="34495"/>
                    </a:cubicBezTo>
                    <a:cubicBezTo>
                      <a:pt x="368732" y="36083"/>
                      <a:pt x="370849" y="3803"/>
                      <a:pt x="372436" y="12270"/>
                    </a:cubicBezTo>
                    <a:cubicBezTo>
                      <a:pt x="374023" y="20737"/>
                      <a:pt x="370849" y="59895"/>
                      <a:pt x="375611" y="85295"/>
                    </a:cubicBezTo>
                    <a:cubicBezTo>
                      <a:pt x="380373" y="110695"/>
                      <a:pt x="396778" y="159908"/>
                      <a:pt x="401011" y="164670"/>
                    </a:cubicBezTo>
                    <a:cubicBezTo>
                      <a:pt x="405244" y="169432"/>
                      <a:pt x="402069" y="139270"/>
                      <a:pt x="401011" y="113870"/>
                    </a:cubicBezTo>
                    <a:cubicBezTo>
                      <a:pt x="399953" y="88470"/>
                      <a:pt x="407361" y="29733"/>
                      <a:pt x="394661" y="12270"/>
                    </a:cubicBezTo>
                    <a:cubicBezTo>
                      <a:pt x="381961" y="-5193"/>
                      <a:pt x="385136" y="8037"/>
                      <a:pt x="324811" y="9095"/>
                    </a:cubicBezTo>
                    <a:lnTo>
                      <a:pt x="961" y="1227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4" name="フリーフォーム 2133">
                <a:extLst>
                  <a:ext uri="{FF2B5EF4-FFF2-40B4-BE49-F238E27FC236}">
                    <a16:creationId xmlns:a16="http://schemas.microsoft.com/office/drawing/2014/main" id="{62C86739-24F2-4220-8F5D-F592688B08D1}"/>
                  </a:ext>
                </a:extLst>
              </p:cNvPr>
              <p:cNvSpPr/>
              <p:nvPr/>
            </p:nvSpPr>
            <p:spPr>
              <a:xfrm>
                <a:off x="10426394" y="6016524"/>
                <a:ext cx="174943" cy="186916"/>
              </a:xfrm>
              <a:custGeom>
                <a:avLst/>
                <a:gdLst>
                  <a:gd name="connsiteX0" fmla="*/ 9831 w 174943"/>
                  <a:gd name="connsiteY0" fmla="*/ 184251 h 186916"/>
                  <a:gd name="connsiteX1" fmla="*/ 3481 w 174943"/>
                  <a:gd name="connsiteY1" fmla="*/ 22326 h 186916"/>
                  <a:gd name="connsiteX2" fmla="*/ 66981 w 174943"/>
                  <a:gd name="connsiteY2" fmla="*/ 108051 h 186916"/>
                  <a:gd name="connsiteX3" fmla="*/ 66981 w 174943"/>
                  <a:gd name="connsiteY3" fmla="*/ 3276 h 186916"/>
                  <a:gd name="connsiteX4" fmla="*/ 79681 w 174943"/>
                  <a:gd name="connsiteY4" fmla="*/ 98526 h 186916"/>
                  <a:gd name="connsiteX5" fmla="*/ 86031 w 174943"/>
                  <a:gd name="connsiteY5" fmla="*/ 63601 h 186916"/>
                  <a:gd name="connsiteX6" fmla="*/ 174931 w 174943"/>
                  <a:gd name="connsiteY6" fmla="*/ 101 h 186916"/>
                  <a:gd name="connsiteX7" fmla="*/ 92381 w 174943"/>
                  <a:gd name="connsiteY7" fmla="*/ 79476 h 186916"/>
                  <a:gd name="connsiteX8" fmla="*/ 63806 w 174943"/>
                  <a:gd name="connsiteY8" fmla="*/ 63601 h 186916"/>
                  <a:gd name="connsiteX9" fmla="*/ 44756 w 174943"/>
                  <a:gd name="connsiteY9" fmla="*/ 22326 h 186916"/>
                  <a:gd name="connsiteX10" fmla="*/ 44756 w 174943"/>
                  <a:gd name="connsiteY10" fmla="*/ 73126 h 186916"/>
                  <a:gd name="connsiteX11" fmla="*/ 22531 w 174943"/>
                  <a:gd name="connsiteY11" fmla="*/ 120751 h 186916"/>
                  <a:gd name="connsiteX12" fmla="*/ 9831 w 174943"/>
                  <a:gd name="connsiteY12" fmla="*/ 184251 h 186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943" h="186916">
                    <a:moveTo>
                      <a:pt x="9831" y="184251"/>
                    </a:moveTo>
                    <a:cubicBezTo>
                      <a:pt x="6656" y="167847"/>
                      <a:pt x="-6044" y="35026"/>
                      <a:pt x="3481" y="22326"/>
                    </a:cubicBezTo>
                    <a:cubicBezTo>
                      <a:pt x="13006" y="9626"/>
                      <a:pt x="56398" y="111226"/>
                      <a:pt x="66981" y="108051"/>
                    </a:cubicBezTo>
                    <a:cubicBezTo>
                      <a:pt x="77564" y="104876"/>
                      <a:pt x="64864" y="4864"/>
                      <a:pt x="66981" y="3276"/>
                    </a:cubicBezTo>
                    <a:cubicBezTo>
                      <a:pt x="69098" y="1688"/>
                      <a:pt x="76506" y="88472"/>
                      <a:pt x="79681" y="98526"/>
                    </a:cubicBezTo>
                    <a:cubicBezTo>
                      <a:pt x="82856" y="108580"/>
                      <a:pt x="70156" y="80005"/>
                      <a:pt x="86031" y="63601"/>
                    </a:cubicBezTo>
                    <a:cubicBezTo>
                      <a:pt x="101906" y="47197"/>
                      <a:pt x="173873" y="-2545"/>
                      <a:pt x="174931" y="101"/>
                    </a:cubicBezTo>
                    <a:cubicBezTo>
                      <a:pt x="175989" y="2747"/>
                      <a:pt x="110902" y="68893"/>
                      <a:pt x="92381" y="79476"/>
                    </a:cubicBezTo>
                    <a:cubicBezTo>
                      <a:pt x="73860" y="90059"/>
                      <a:pt x="71743" y="73126"/>
                      <a:pt x="63806" y="63601"/>
                    </a:cubicBezTo>
                    <a:cubicBezTo>
                      <a:pt x="55869" y="54076"/>
                      <a:pt x="47931" y="20739"/>
                      <a:pt x="44756" y="22326"/>
                    </a:cubicBezTo>
                    <a:cubicBezTo>
                      <a:pt x="41581" y="23913"/>
                      <a:pt x="48460" y="56722"/>
                      <a:pt x="44756" y="73126"/>
                    </a:cubicBezTo>
                    <a:cubicBezTo>
                      <a:pt x="41052" y="89530"/>
                      <a:pt x="27293" y="104876"/>
                      <a:pt x="22531" y="120751"/>
                    </a:cubicBezTo>
                    <a:cubicBezTo>
                      <a:pt x="17769" y="136626"/>
                      <a:pt x="13006" y="200655"/>
                      <a:pt x="9831" y="18425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5" name="フリーフォーム 2134">
                <a:extLst>
                  <a:ext uri="{FF2B5EF4-FFF2-40B4-BE49-F238E27FC236}">
                    <a16:creationId xmlns:a16="http://schemas.microsoft.com/office/drawing/2014/main" id="{66512A8B-2900-B2BC-ED5A-00D54500B7D3}"/>
                  </a:ext>
                </a:extLst>
              </p:cNvPr>
              <p:cNvSpPr/>
              <p:nvPr/>
            </p:nvSpPr>
            <p:spPr>
              <a:xfrm>
                <a:off x="9893300" y="6232525"/>
                <a:ext cx="727249" cy="48512"/>
              </a:xfrm>
              <a:custGeom>
                <a:avLst/>
                <a:gdLst>
                  <a:gd name="connsiteX0" fmla="*/ 0 w 727249"/>
                  <a:gd name="connsiteY0" fmla="*/ 22225 h 48512"/>
                  <a:gd name="connsiteX1" fmla="*/ 695325 w 727249"/>
                  <a:gd name="connsiteY1" fmla="*/ 0 h 48512"/>
                  <a:gd name="connsiteX2" fmla="*/ 441325 w 727249"/>
                  <a:gd name="connsiteY2" fmla="*/ 9525 h 48512"/>
                  <a:gd name="connsiteX3" fmla="*/ 723900 w 727249"/>
                  <a:gd name="connsiteY3" fmla="*/ 6350 h 48512"/>
                  <a:gd name="connsiteX4" fmla="*/ 206375 w 727249"/>
                  <a:gd name="connsiteY4" fmla="*/ 47625 h 48512"/>
                  <a:gd name="connsiteX5" fmla="*/ 441325 w 727249"/>
                  <a:gd name="connsiteY5" fmla="*/ 34925 h 48512"/>
                  <a:gd name="connsiteX6" fmla="*/ 0 w 727249"/>
                  <a:gd name="connsiteY6" fmla="*/ 22225 h 4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7249" h="48512">
                    <a:moveTo>
                      <a:pt x="0" y="22225"/>
                    </a:moveTo>
                    <a:lnTo>
                      <a:pt x="695325" y="0"/>
                    </a:lnTo>
                    <a:lnTo>
                      <a:pt x="441325" y="9525"/>
                    </a:lnTo>
                    <a:cubicBezTo>
                      <a:pt x="446087" y="10583"/>
                      <a:pt x="763058" y="0"/>
                      <a:pt x="723900" y="6350"/>
                    </a:cubicBezTo>
                    <a:cubicBezTo>
                      <a:pt x="684742" y="12700"/>
                      <a:pt x="253471" y="42863"/>
                      <a:pt x="206375" y="47625"/>
                    </a:cubicBezTo>
                    <a:cubicBezTo>
                      <a:pt x="159279" y="52387"/>
                      <a:pt x="469371" y="36512"/>
                      <a:pt x="441325" y="34925"/>
                    </a:cubicBezTo>
                    <a:cubicBezTo>
                      <a:pt x="413279" y="33338"/>
                      <a:pt x="225689" y="35719"/>
                      <a:pt x="0" y="2222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6" name="フリーフォーム 2135">
                <a:extLst>
                  <a:ext uri="{FF2B5EF4-FFF2-40B4-BE49-F238E27FC236}">
                    <a16:creationId xmlns:a16="http://schemas.microsoft.com/office/drawing/2014/main" id="{493A5ECF-BD72-349B-8867-2C16D359A8AA}"/>
                  </a:ext>
                </a:extLst>
              </p:cNvPr>
              <p:cNvSpPr/>
              <p:nvPr/>
            </p:nvSpPr>
            <p:spPr>
              <a:xfrm>
                <a:off x="10024279" y="6251854"/>
                <a:ext cx="31835" cy="580111"/>
              </a:xfrm>
              <a:custGeom>
                <a:avLst/>
                <a:gdLst>
                  <a:gd name="connsiteX0" fmla="*/ 18246 w 31835"/>
                  <a:gd name="connsiteY0" fmla="*/ 2896 h 580111"/>
                  <a:gd name="connsiteX1" fmla="*/ 18246 w 31835"/>
                  <a:gd name="connsiteY1" fmla="*/ 329921 h 580111"/>
                  <a:gd name="connsiteX2" fmla="*/ 24596 w 31835"/>
                  <a:gd name="connsiteY2" fmla="*/ 279121 h 580111"/>
                  <a:gd name="connsiteX3" fmla="*/ 24596 w 31835"/>
                  <a:gd name="connsiteY3" fmla="*/ 558521 h 580111"/>
                  <a:gd name="connsiteX4" fmla="*/ 30946 w 31835"/>
                  <a:gd name="connsiteY4" fmla="*/ 510896 h 580111"/>
                  <a:gd name="connsiteX5" fmla="*/ 2371 w 31835"/>
                  <a:gd name="connsiteY5" fmla="*/ 110846 h 580111"/>
                  <a:gd name="connsiteX6" fmla="*/ 2371 w 31835"/>
                  <a:gd name="connsiteY6" fmla="*/ 164821 h 580111"/>
                  <a:gd name="connsiteX7" fmla="*/ 18246 w 31835"/>
                  <a:gd name="connsiteY7" fmla="*/ 2896 h 580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835" h="580111">
                    <a:moveTo>
                      <a:pt x="18246" y="2896"/>
                    </a:moveTo>
                    <a:cubicBezTo>
                      <a:pt x="20892" y="30413"/>
                      <a:pt x="17188" y="283884"/>
                      <a:pt x="18246" y="329921"/>
                    </a:cubicBezTo>
                    <a:cubicBezTo>
                      <a:pt x="19304" y="375958"/>
                      <a:pt x="23538" y="241021"/>
                      <a:pt x="24596" y="279121"/>
                    </a:cubicBezTo>
                    <a:cubicBezTo>
                      <a:pt x="25654" y="317221"/>
                      <a:pt x="23538" y="519892"/>
                      <a:pt x="24596" y="558521"/>
                    </a:cubicBezTo>
                    <a:cubicBezTo>
                      <a:pt x="25654" y="597150"/>
                      <a:pt x="34650" y="585509"/>
                      <a:pt x="30946" y="510896"/>
                    </a:cubicBezTo>
                    <a:cubicBezTo>
                      <a:pt x="27242" y="436284"/>
                      <a:pt x="7133" y="168525"/>
                      <a:pt x="2371" y="110846"/>
                    </a:cubicBezTo>
                    <a:cubicBezTo>
                      <a:pt x="-2391" y="53167"/>
                      <a:pt x="1313" y="176992"/>
                      <a:pt x="2371" y="164821"/>
                    </a:cubicBezTo>
                    <a:cubicBezTo>
                      <a:pt x="3429" y="152650"/>
                      <a:pt x="15600" y="-24621"/>
                      <a:pt x="18246" y="289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7" name="フリーフォーム 2136">
                <a:extLst>
                  <a:ext uri="{FF2B5EF4-FFF2-40B4-BE49-F238E27FC236}">
                    <a16:creationId xmlns:a16="http://schemas.microsoft.com/office/drawing/2014/main" id="{67BB57D8-5A0C-AF5B-42AA-59EE9FC56A9B}"/>
                  </a:ext>
                </a:extLst>
              </p:cNvPr>
              <p:cNvSpPr/>
              <p:nvPr/>
            </p:nvSpPr>
            <p:spPr>
              <a:xfrm>
                <a:off x="10096493" y="6203130"/>
                <a:ext cx="35770" cy="639745"/>
              </a:xfrm>
              <a:custGeom>
                <a:avLst/>
                <a:gdLst>
                  <a:gd name="connsiteX0" fmla="*/ 28582 w 35770"/>
                  <a:gd name="connsiteY0" fmla="*/ 820 h 639745"/>
                  <a:gd name="connsiteX1" fmla="*/ 6357 w 35770"/>
                  <a:gd name="connsiteY1" fmla="*/ 156395 h 639745"/>
                  <a:gd name="connsiteX2" fmla="*/ 25407 w 35770"/>
                  <a:gd name="connsiteY2" fmla="*/ 108770 h 639745"/>
                  <a:gd name="connsiteX3" fmla="*/ 34932 w 35770"/>
                  <a:gd name="connsiteY3" fmla="*/ 438970 h 639745"/>
                  <a:gd name="connsiteX4" fmla="*/ 34932 w 35770"/>
                  <a:gd name="connsiteY4" fmla="*/ 384995 h 639745"/>
                  <a:gd name="connsiteX5" fmla="*/ 31757 w 35770"/>
                  <a:gd name="connsiteY5" fmla="*/ 635820 h 639745"/>
                  <a:gd name="connsiteX6" fmla="*/ 31757 w 35770"/>
                  <a:gd name="connsiteY6" fmla="*/ 511995 h 639745"/>
                  <a:gd name="connsiteX7" fmla="*/ 12707 w 35770"/>
                  <a:gd name="connsiteY7" fmla="*/ 172270 h 639745"/>
                  <a:gd name="connsiteX8" fmla="*/ 7 w 35770"/>
                  <a:gd name="connsiteY8" fmla="*/ 235770 h 639745"/>
                  <a:gd name="connsiteX9" fmla="*/ 28582 w 35770"/>
                  <a:gd name="connsiteY9" fmla="*/ 820 h 63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770" h="639745">
                    <a:moveTo>
                      <a:pt x="28582" y="820"/>
                    </a:moveTo>
                    <a:cubicBezTo>
                      <a:pt x="29640" y="-12409"/>
                      <a:pt x="6886" y="138403"/>
                      <a:pt x="6357" y="156395"/>
                    </a:cubicBezTo>
                    <a:cubicBezTo>
                      <a:pt x="5828" y="174387"/>
                      <a:pt x="20645" y="61674"/>
                      <a:pt x="25407" y="108770"/>
                    </a:cubicBezTo>
                    <a:cubicBezTo>
                      <a:pt x="30169" y="155866"/>
                      <a:pt x="33345" y="392933"/>
                      <a:pt x="34932" y="438970"/>
                    </a:cubicBezTo>
                    <a:cubicBezTo>
                      <a:pt x="36519" y="485007"/>
                      <a:pt x="35461" y="352187"/>
                      <a:pt x="34932" y="384995"/>
                    </a:cubicBezTo>
                    <a:cubicBezTo>
                      <a:pt x="34403" y="417803"/>
                      <a:pt x="32286" y="614653"/>
                      <a:pt x="31757" y="635820"/>
                    </a:cubicBezTo>
                    <a:cubicBezTo>
                      <a:pt x="31228" y="656987"/>
                      <a:pt x="34932" y="589253"/>
                      <a:pt x="31757" y="511995"/>
                    </a:cubicBezTo>
                    <a:cubicBezTo>
                      <a:pt x="28582" y="434737"/>
                      <a:pt x="17999" y="218308"/>
                      <a:pt x="12707" y="172270"/>
                    </a:cubicBezTo>
                    <a:cubicBezTo>
                      <a:pt x="7415" y="126233"/>
                      <a:pt x="536" y="257995"/>
                      <a:pt x="7" y="235770"/>
                    </a:cubicBezTo>
                    <a:cubicBezTo>
                      <a:pt x="-522" y="213545"/>
                      <a:pt x="27524" y="14049"/>
                      <a:pt x="28582" y="82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8" name="フリーフォーム 2137">
                <a:extLst>
                  <a:ext uri="{FF2B5EF4-FFF2-40B4-BE49-F238E27FC236}">
                    <a16:creationId xmlns:a16="http://schemas.microsoft.com/office/drawing/2014/main" id="{4BEE7509-84E7-2C79-487B-90D42A855B63}"/>
                  </a:ext>
                </a:extLst>
              </p:cNvPr>
              <p:cNvSpPr/>
              <p:nvPr/>
            </p:nvSpPr>
            <p:spPr>
              <a:xfrm>
                <a:off x="10175748" y="6235293"/>
                <a:ext cx="86196" cy="584650"/>
              </a:xfrm>
              <a:custGeom>
                <a:avLst/>
                <a:gdLst>
                  <a:gd name="connsiteX0" fmla="*/ 12827 w 86196"/>
                  <a:gd name="connsiteY0" fmla="*/ 407 h 584650"/>
                  <a:gd name="connsiteX1" fmla="*/ 127 w 86196"/>
                  <a:gd name="connsiteY1" fmla="*/ 298857 h 584650"/>
                  <a:gd name="connsiteX2" fmla="*/ 6477 w 86196"/>
                  <a:gd name="connsiteY2" fmla="*/ 279807 h 584650"/>
                  <a:gd name="connsiteX3" fmla="*/ 9652 w 86196"/>
                  <a:gd name="connsiteY3" fmla="*/ 524282 h 584650"/>
                  <a:gd name="connsiteX4" fmla="*/ 19177 w 86196"/>
                  <a:gd name="connsiteY4" fmla="*/ 498882 h 584650"/>
                  <a:gd name="connsiteX5" fmla="*/ 85852 w 86196"/>
                  <a:gd name="connsiteY5" fmla="*/ 584607 h 584650"/>
                  <a:gd name="connsiteX6" fmla="*/ 44577 w 86196"/>
                  <a:gd name="connsiteY6" fmla="*/ 508407 h 584650"/>
                  <a:gd name="connsiteX7" fmla="*/ 28702 w 86196"/>
                  <a:gd name="connsiteY7" fmla="*/ 371882 h 584650"/>
                  <a:gd name="connsiteX8" fmla="*/ 12827 w 86196"/>
                  <a:gd name="connsiteY8" fmla="*/ 407 h 584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196" h="584650">
                    <a:moveTo>
                      <a:pt x="12827" y="407"/>
                    </a:moveTo>
                    <a:cubicBezTo>
                      <a:pt x="8065" y="-11764"/>
                      <a:pt x="1185" y="252290"/>
                      <a:pt x="127" y="298857"/>
                    </a:cubicBezTo>
                    <a:cubicBezTo>
                      <a:pt x="-931" y="345424"/>
                      <a:pt x="4890" y="242236"/>
                      <a:pt x="6477" y="279807"/>
                    </a:cubicBezTo>
                    <a:cubicBezTo>
                      <a:pt x="8064" y="317378"/>
                      <a:pt x="7535" y="487770"/>
                      <a:pt x="9652" y="524282"/>
                    </a:cubicBezTo>
                    <a:cubicBezTo>
                      <a:pt x="11769" y="560794"/>
                      <a:pt x="6477" y="488828"/>
                      <a:pt x="19177" y="498882"/>
                    </a:cubicBezTo>
                    <a:cubicBezTo>
                      <a:pt x="31877" y="508936"/>
                      <a:pt x="81619" y="583020"/>
                      <a:pt x="85852" y="584607"/>
                    </a:cubicBezTo>
                    <a:cubicBezTo>
                      <a:pt x="90085" y="586194"/>
                      <a:pt x="54102" y="543861"/>
                      <a:pt x="44577" y="508407"/>
                    </a:cubicBezTo>
                    <a:cubicBezTo>
                      <a:pt x="35052" y="472953"/>
                      <a:pt x="31877" y="452844"/>
                      <a:pt x="28702" y="371882"/>
                    </a:cubicBezTo>
                    <a:cubicBezTo>
                      <a:pt x="25527" y="290920"/>
                      <a:pt x="17589" y="12578"/>
                      <a:pt x="12827" y="40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9" name="フリーフォーム 2138">
                <a:extLst>
                  <a:ext uri="{FF2B5EF4-FFF2-40B4-BE49-F238E27FC236}">
                    <a16:creationId xmlns:a16="http://schemas.microsoft.com/office/drawing/2014/main" id="{F7BA5ABA-7429-AE67-E06B-56D6957A37A7}"/>
                  </a:ext>
                </a:extLst>
              </p:cNvPr>
              <p:cNvSpPr/>
              <p:nvPr/>
            </p:nvSpPr>
            <p:spPr>
              <a:xfrm>
                <a:off x="10237691" y="6197576"/>
                <a:ext cx="31958" cy="617399"/>
              </a:xfrm>
              <a:custGeom>
                <a:avLst/>
                <a:gdLst>
                  <a:gd name="connsiteX0" fmla="*/ 23909 w 31958"/>
                  <a:gd name="connsiteY0" fmla="*/ 24 h 617399"/>
                  <a:gd name="connsiteX1" fmla="*/ 11209 w 31958"/>
                  <a:gd name="connsiteY1" fmla="*/ 225449 h 617399"/>
                  <a:gd name="connsiteX2" fmla="*/ 17559 w 31958"/>
                  <a:gd name="connsiteY2" fmla="*/ 206399 h 617399"/>
                  <a:gd name="connsiteX3" fmla="*/ 4859 w 31958"/>
                  <a:gd name="connsiteY3" fmla="*/ 606449 h 617399"/>
                  <a:gd name="connsiteX4" fmla="*/ 1684 w 31958"/>
                  <a:gd name="connsiteY4" fmla="*/ 479449 h 617399"/>
                  <a:gd name="connsiteX5" fmla="*/ 30259 w 31958"/>
                  <a:gd name="connsiteY5" fmla="*/ 212749 h 617399"/>
                  <a:gd name="connsiteX6" fmla="*/ 23909 w 31958"/>
                  <a:gd name="connsiteY6" fmla="*/ 24 h 617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958" h="617399">
                    <a:moveTo>
                      <a:pt x="23909" y="24"/>
                    </a:moveTo>
                    <a:cubicBezTo>
                      <a:pt x="20734" y="2141"/>
                      <a:pt x="12267" y="191053"/>
                      <a:pt x="11209" y="225449"/>
                    </a:cubicBezTo>
                    <a:cubicBezTo>
                      <a:pt x="10151" y="259845"/>
                      <a:pt x="18617" y="142899"/>
                      <a:pt x="17559" y="206399"/>
                    </a:cubicBezTo>
                    <a:cubicBezTo>
                      <a:pt x="16501" y="269899"/>
                      <a:pt x="7505" y="560941"/>
                      <a:pt x="4859" y="606449"/>
                    </a:cubicBezTo>
                    <a:cubicBezTo>
                      <a:pt x="2213" y="651957"/>
                      <a:pt x="-2549" y="545066"/>
                      <a:pt x="1684" y="479449"/>
                    </a:cubicBezTo>
                    <a:cubicBezTo>
                      <a:pt x="5917" y="413832"/>
                      <a:pt x="24967" y="293182"/>
                      <a:pt x="30259" y="212749"/>
                    </a:cubicBezTo>
                    <a:cubicBezTo>
                      <a:pt x="35551" y="132316"/>
                      <a:pt x="27084" y="-2093"/>
                      <a:pt x="23909" y="2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0" name="フリーフォーム 2139">
                <a:extLst>
                  <a:ext uri="{FF2B5EF4-FFF2-40B4-BE49-F238E27FC236}">
                    <a16:creationId xmlns:a16="http://schemas.microsoft.com/office/drawing/2014/main" id="{58320D72-8ED8-89A4-F04A-3C2337BA1B2B}"/>
                  </a:ext>
                </a:extLst>
              </p:cNvPr>
              <p:cNvSpPr/>
              <p:nvPr/>
            </p:nvSpPr>
            <p:spPr>
              <a:xfrm>
                <a:off x="10245667" y="6130102"/>
                <a:ext cx="45586" cy="660526"/>
              </a:xfrm>
              <a:custGeom>
                <a:avLst/>
                <a:gdLst>
                  <a:gd name="connsiteX0" fmla="*/ 58 w 45586"/>
                  <a:gd name="connsiteY0" fmla="*/ 19873 h 660526"/>
                  <a:gd name="connsiteX1" fmla="*/ 34983 w 45586"/>
                  <a:gd name="connsiteY1" fmla="*/ 321498 h 660526"/>
                  <a:gd name="connsiteX2" fmla="*/ 31808 w 45586"/>
                  <a:gd name="connsiteY2" fmla="*/ 594548 h 660526"/>
                  <a:gd name="connsiteX3" fmla="*/ 38158 w 45586"/>
                  <a:gd name="connsiteY3" fmla="*/ 658048 h 660526"/>
                  <a:gd name="connsiteX4" fmla="*/ 38158 w 45586"/>
                  <a:gd name="connsiteY4" fmla="*/ 588198 h 660526"/>
                  <a:gd name="connsiteX5" fmla="*/ 44508 w 45586"/>
                  <a:gd name="connsiteY5" fmla="*/ 89723 h 660526"/>
                  <a:gd name="connsiteX6" fmla="*/ 58 w 45586"/>
                  <a:gd name="connsiteY6" fmla="*/ 19873 h 66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586" h="660526">
                    <a:moveTo>
                      <a:pt x="58" y="19873"/>
                    </a:moveTo>
                    <a:cubicBezTo>
                      <a:pt x="-1529" y="58502"/>
                      <a:pt x="29691" y="225719"/>
                      <a:pt x="34983" y="321498"/>
                    </a:cubicBezTo>
                    <a:cubicBezTo>
                      <a:pt x="40275" y="417277"/>
                      <a:pt x="31279" y="538456"/>
                      <a:pt x="31808" y="594548"/>
                    </a:cubicBezTo>
                    <a:cubicBezTo>
                      <a:pt x="32337" y="650640"/>
                      <a:pt x="37100" y="659106"/>
                      <a:pt x="38158" y="658048"/>
                    </a:cubicBezTo>
                    <a:cubicBezTo>
                      <a:pt x="39216" y="656990"/>
                      <a:pt x="37100" y="682919"/>
                      <a:pt x="38158" y="588198"/>
                    </a:cubicBezTo>
                    <a:cubicBezTo>
                      <a:pt x="39216" y="493477"/>
                      <a:pt x="48741" y="183385"/>
                      <a:pt x="44508" y="89723"/>
                    </a:cubicBezTo>
                    <a:cubicBezTo>
                      <a:pt x="40275" y="-3939"/>
                      <a:pt x="1645" y="-18756"/>
                      <a:pt x="58" y="1987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1" name="フリーフォーム 2140">
                <a:extLst>
                  <a:ext uri="{FF2B5EF4-FFF2-40B4-BE49-F238E27FC236}">
                    <a16:creationId xmlns:a16="http://schemas.microsoft.com/office/drawing/2014/main" id="{B9915B8B-E064-E4D7-8520-2B54F4DA34B3}"/>
                  </a:ext>
                </a:extLst>
              </p:cNvPr>
              <p:cNvSpPr/>
              <p:nvPr/>
            </p:nvSpPr>
            <p:spPr>
              <a:xfrm>
                <a:off x="10340824" y="6229032"/>
                <a:ext cx="52441" cy="599811"/>
              </a:xfrm>
              <a:custGeom>
                <a:avLst/>
                <a:gdLst>
                  <a:gd name="connsiteX0" fmla="*/ 22376 w 52441"/>
                  <a:gd name="connsiteY0" fmla="*/ 318 h 599811"/>
                  <a:gd name="connsiteX1" fmla="*/ 22376 w 52441"/>
                  <a:gd name="connsiteY1" fmla="*/ 289243 h 599811"/>
                  <a:gd name="connsiteX2" fmla="*/ 47776 w 52441"/>
                  <a:gd name="connsiteY2" fmla="*/ 584518 h 599811"/>
                  <a:gd name="connsiteX3" fmla="*/ 47776 w 52441"/>
                  <a:gd name="connsiteY3" fmla="*/ 524193 h 599811"/>
                  <a:gd name="connsiteX4" fmla="*/ 151 w 52441"/>
                  <a:gd name="connsiteY4" fmla="*/ 238443 h 599811"/>
                  <a:gd name="connsiteX5" fmla="*/ 22376 w 52441"/>
                  <a:gd name="connsiteY5" fmla="*/ 318 h 59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41" h="599811">
                    <a:moveTo>
                      <a:pt x="22376" y="318"/>
                    </a:moveTo>
                    <a:cubicBezTo>
                      <a:pt x="26080" y="8785"/>
                      <a:pt x="18143" y="191876"/>
                      <a:pt x="22376" y="289243"/>
                    </a:cubicBezTo>
                    <a:cubicBezTo>
                      <a:pt x="26609" y="386610"/>
                      <a:pt x="43543" y="545360"/>
                      <a:pt x="47776" y="584518"/>
                    </a:cubicBezTo>
                    <a:cubicBezTo>
                      <a:pt x="52009" y="623676"/>
                      <a:pt x="55714" y="581872"/>
                      <a:pt x="47776" y="524193"/>
                    </a:cubicBezTo>
                    <a:cubicBezTo>
                      <a:pt x="39839" y="466514"/>
                      <a:pt x="2268" y="322580"/>
                      <a:pt x="151" y="238443"/>
                    </a:cubicBezTo>
                    <a:cubicBezTo>
                      <a:pt x="-1966" y="154306"/>
                      <a:pt x="18672" y="-8149"/>
                      <a:pt x="22376" y="31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2" name="フリーフォーム 2141">
                <a:extLst>
                  <a:ext uri="{FF2B5EF4-FFF2-40B4-BE49-F238E27FC236}">
                    <a16:creationId xmlns:a16="http://schemas.microsoft.com/office/drawing/2014/main" id="{E4EF5C3D-41CE-B467-DF2F-33161BA6F2CE}"/>
                  </a:ext>
                </a:extLst>
              </p:cNvPr>
              <p:cNvSpPr/>
              <p:nvPr/>
            </p:nvSpPr>
            <p:spPr>
              <a:xfrm>
                <a:off x="10439025" y="6214193"/>
                <a:ext cx="45872" cy="613639"/>
              </a:xfrm>
              <a:custGeom>
                <a:avLst/>
                <a:gdLst>
                  <a:gd name="connsiteX0" fmla="*/ 9900 w 45872"/>
                  <a:gd name="connsiteY0" fmla="*/ 5632 h 613639"/>
                  <a:gd name="connsiteX1" fmla="*/ 35300 w 45872"/>
                  <a:gd name="connsiteY1" fmla="*/ 224707 h 613639"/>
                  <a:gd name="connsiteX2" fmla="*/ 32125 w 45872"/>
                  <a:gd name="connsiteY2" fmla="*/ 196132 h 613639"/>
                  <a:gd name="connsiteX3" fmla="*/ 44825 w 45872"/>
                  <a:gd name="connsiteY3" fmla="*/ 431082 h 613639"/>
                  <a:gd name="connsiteX4" fmla="*/ 375 w 45872"/>
                  <a:gd name="connsiteY4" fmla="*/ 612057 h 613639"/>
                  <a:gd name="connsiteX5" fmla="*/ 22600 w 45872"/>
                  <a:gd name="connsiteY5" fmla="*/ 494582 h 613639"/>
                  <a:gd name="connsiteX6" fmla="*/ 6725 w 45872"/>
                  <a:gd name="connsiteY6" fmla="*/ 100882 h 613639"/>
                  <a:gd name="connsiteX7" fmla="*/ 9900 w 45872"/>
                  <a:gd name="connsiteY7" fmla="*/ 5632 h 613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872" h="613639">
                    <a:moveTo>
                      <a:pt x="9900" y="5632"/>
                    </a:moveTo>
                    <a:cubicBezTo>
                      <a:pt x="14662" y="26269"/>
                      <a:pt x="31596" y="192957"/>
                      <a:pt x="35300" y="224707"/>
                    </a:cubicBezTo>
                    <a:cubicBezTo>
                      <a:pt x="39004" y="256457"/>
                      <a:pt x="30538" y="161736"/>
                      <a:pt x="32125" y="196132"/>
                    </a:cubicBezTo>
                    <a:cubicBezTo>
                      <a:pt x="33713" y="230528"/>
                      <a:pt x="50117" y="361761"/>
                      <a:pt x="44825" y="431082"/>
                    </a:cubicBezTo>
                    <a:cubicBezTo>
                      <a:pt x="39533" y="500403"/>
                      <a:pt x="4079" y="601474"/>
                      <a:pt x="375" y="612057"/>
                    </a:cubicBezTo>
                    <a:cubicBezTo>
                      <a:pt x="-3329" y="622640"/>
                      <a:pt x="21542" y="579778"/>
                      <a:pt x="22600" y="494582"/>
                    </a:cubicBezTo>
                    <a:cubicBezTo>
                      <a:pt x="23658" y="409386"/>
                      <a:pt x="10429" y="179728"/>
                      <a:pt x="6725" y="100882"/>
                    </a:cubicBezTo>
                    <a:cubicBezTo>
                      <a:pt x="3021" y="22036"/>
                      <a:pt x="5138" y="-15005"/>
                      <a:pt x="9900" y="563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3" name="フリーフォーム 2142">
                <a:extLst>
                  <a:ext uri="{FF2B5EF4-FFF2-40B4-BE49-F238E27FC236}">
                    <a16:creationId xmlns:a16="http://schemas.microsoft.com/office/drawing/2014/main" id="{37187920-CDBD-D7B7-98D8-BB46E67526A7}"/>
                  </a:ext>
                </a:extLst>
              </p:cNvPr>
              <p:cNvSpPr/>
              <p:nvPr/>
            </p:nvSpPr>
            <p:spPr>
              <a:xfrm>
                <a:off x="10515600" y="6213438"/>
                <a:ext cx="31978" cy="629498"/>
              </a:xfrm>
              <a:custGeom>
                <a:avLst/>
                <a:gdLst>
                  <a:gd name="connsiteX0" fmla="*/ 22225 w 31978"/>
                  <a:gd name="connsiteY0" fmla="*/ 19087 h 629498"/>
                  <a:gd name="connsiteX1" fmla="*/ 19050 w 31978"/>
                  <a:gd name="connsiteY1" fmla="*/ 260387 h 629498"/>
                  <a:gd name="connsiteX2" fmla="*/ 31750 w 31978"/>
                  <a:gd name="connsiteY2" fmla="*/ 615987 h 629498"/>
                  <a:gd name="connsiteX3" fmla="*/ 6350 w 31978"/>
                  <a:gd name="connsiteY3" fmla="*/ 508037 h 629498"/>
                  <a:gd name="connsiteX4" fmla="*/ 0 w 31978"/>
                  <a:gd name="connsiteY4" fmla="*/ 69887 h 629498"/>
                  <a:gd name="connsiteX5" fmla="*/ 22225 w 31978"/>
                  <a:gd name="connsiteY5" fmla="*/ 19087 h 629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978" h="629498">
                    <a:moveTo>
                      <a:pt x="22225" y="19087"/>
                    </a:moveTo>
                    <a:cubicBezTo>
                      <a:pt x="25400" y="50837"/>
                      <a:pt x="17462" y="160904"/>
                      <a:pt x="19050" y="260387"/>
                    </a:cubicBezTo>
                    <a:cubicBezTo>
                      <a:pt x="20637" y="359870"/>
                      <a:pt x="33867" y="574712"/>
                      <a:pt x="31750" y="615987"/>
                    </a:cubicBezTo>
                    <a:cubicBezTo>
                      <a:pt x="29633" y="657262"/>
                      <a:pt x="11642" y="599054"/>
                      <a:pt x="6350" y="508037"/>
                    </a:cubicBezTo>
                    <a:cubicBezTo>
                      <a:pt x="1058" y="417020"/>
                      <a:pt x="0" y="150320"/>
                      <a:pt x="0" y="69887"/>
                    </a:cubicBezTo>
                    <a:cubicBezTo>
                      <a:pt x="0" y="-10546"/>
                      <a:pt x="19050" y="-12663"/>
                      <a:pt x="22225" y="1908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4" name="フリーフォーム 2143">
                <a:extLst>
                  <a:ext uri="{FF2B5EF4-FFF2-40B4-BE49-F238E27FC236}">
                    <a16:creationId xmlns:a16="http://schemas.microsoft.com/office/drawing/2014/main" id="{0850EBA9-6A07-86F9-9AA2-D05025F708A6}"/>
                  </a:ext>
                </a:extLst>
              </p:cNvPr>
              <p:cNvSpPr/>
              <p:nvPr/>
            </p:nvSpPr>
            <p:spPr>
              <a:xfrm>
                <a:off x="9957815" y="6232174"/>
                <a:ext cx="683290" cy="279795"/>
              </a:xfrm>
              <a:custGeom>
                <a:avLst/>
                <a:gdLst>
                  <a:gd name="connsiteX0" fmla="*/ 2160 w 683290"/>
                  <a:gd name="connsiteY0" fmla="*/ 351 h 279795"/>
                  <a:gd name="connsiteX1" fmla="*/ 5335 w 683290"/>
                  <a:gd name="connsiteY1" fmla="*/ 98776 h 279795"/>
                  <a:gd name="connsiteX2" fmla="*/ 37085 w 683290"/>
                  <a:gd name="connsiteY2" fmla="*/ 140051 h 279795"/>
                  <a:gd name="connsiteX3" fmla="*/ 186310 w 683290"/>
                  <a:gd name="connsiteY3" fmla="*/ 155926 h 279795"/>
                  <a:gd name="connsiteX4" fmla="*/ 94235 w 683290"/>
                  <a:gd name="connsiteY4" fmla="*/ 159101 h 279795"/>
                  <a:gd name="connsiteX5" fmla="*/ 681610 w 683290"/>
                  <a:gd name="connsiteY5" fmla="*/ 155926 h 279795"/>
                  <a:gd name="connsiteX6" fmla="*/ 284735 w 683290"/>
                  <a:gd name="connsiteY6" fmla="*/ 171801 h 279795"/>
                  <a:gd name="connsiteX7" fmla="*/ 62485 w 683290"/>
                  <a:gd name="connsiteY7" fmla="*/ 181326 h 279795"/>
                  <a:gd name="connsiteX8" fmla="*/ 33910 w 683290"/>
                  <a:gd name="connsiteY8" fmla="*/ 190851 h 279795"/>
                  <a:gd name="connsiteX9" fmla="*/ 11685 w 683290"/>
                  <a:gd name="connsiteY9" fmla="*/ 279751 h 279795"/>
                  <a:gd name="connsiteX10" fmla="*/ 24385 w 683290"/>
                  <a:gd name="connsiteY10" fmla="*/ 178151 h 279795"/>
                  <a:gd name="connsiteX11" fmla="*/ 27560 w 683290"/>
                  <a:gd name="connsiteY11" fmla="*/ 136876 h 279795"/>
                  <a:gd name="connsiteX12" fmla="*/ 2160 w 683290"/>
                  <a:gd name="connsiteY12" fmla="*/ 351 h 279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83290" h="279795">
                    <a:moveTo>
                      <a:pt x="2160" y="351"/>
                    </a:moveTo>
                    <a:cubicBezTo>
                      <a:pt x="-1544" y="-5999"/>
                      <a:pt x="-486" y="75493"/>
                      <a:pt x="5335" y="98776"/>
                    </a:cubicBezTo>
                    <a:cubicBezTo>
                      <a:pt x="11156" y="122059"/>
                      <a:pt x="6923" y="130526"/>
                      <a:pt x="37085" y="140051"/>
                    </a:cubicBezTo>
                    <a:cubicBezTo>
                      <a:pt x="67247" y="149576"/>
                      <a:pt x="176785" y="152751"/>
                      <a:pt x="186310" y="155926"/>
                    </a:cubicBezTo>
                    <a:cubicBezTo>
                      <a:pt x="195835" y="159101"/>
                      <a:pt x="94235" y="159101"/>
                      <a:pt x="94235" y="159101"/>
                    </a:cubicBezTo>
                    <a:lnTo>
                      <a:pt x="681610" y="155926"/>
                    </a:lnTo>
                    <a:cubicBezTo>
                      <a:pt x="713360" y="158043"/>
                      <a:pt x="284735" y="171801"/>
                      <a:pt x="284735" y="171801"/>
                    </a:cubicBezTo>
                    <a:lnTo>
                      <a:pt x="62485" y="181326"/>
                    </a:lnTo>
                    <a:cubicBezTo>
                      <a:pt x="20681" y="184501"/>
                      <a:pt x="42377" y="174447"/>
                      <a:pt x="33910" y="190851"/>
                    </a:cubicBezTo>
                    <a:cubicBezTo>
                      <a:pt x="25443" y="207255"/>
                      <a:pt x="13273" y="281868"/>
                      <a:pt x="11685" y="279751"/>
                    </a:cubicBezTo>
                    <a:cubicBezTo>
                      <a:pt x="10097" y="277634"/>
                      <a:pt x="21739" y="201963"/>
                      <a:pt x="24385" y="178151"/>
                    </a:cubicBezTo>
                    <a:cubicBezTo>
                      <a:pt x="27031" y="154339"/>
                      <a:pt x="31793" y="165451"/>
                      <a:pt x="27560" y="136876"/>
                    </a:cubicBezTo>
                    <a:cubicBezTo>
                      <a:pt x="23327" y="108301"/>
                      <a:pt x="5864" y="6701"/>
                      <a:pt x="2160" y="35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5" name="フリーフォーム 2144">
                <a:extLst>
                  <a:ext uri="{FF2B5EF4-FFF2-40B4-BE49-F238E27FC236}">
                    <a16:creationId xmlns:a16="http://schemas.microsoft.com/office/drawing/2014/main" id="{4AC07467-3F50-D6E2-D7D4-28689F78DBEA}"/>
                  </a:ext>
                </a:extLst>
              </p:cNvPr>
              <p:cNvSpPr/>
              <p:nvPr/>
            </p:nvSpPr>
            <p:spPr>
              <a:xfrm>
                <a:off x="9940296" y="6504953"/>
                <a:ext cx="567346" cy="38736"/>
              </a:xfrm>
              <a:custGeom>
                <a:avLst/>
                <a:gdLst>
                  <a:gd name="connsiteX0" fmla="*/ 10154 w 567346"/>
                  <a:gd name="connsiteY0" fmla="*/ 13322 h 38736"/>
                  <a:gd name="connsiteX1" fmla="*/ 556254 w 567346"/>
                  <a:gd name="connsiteY1" fmla="*/ 622 h 38736"/>
                  <a:gd name="connsiteX2" fmla="*/ 387979 w 567346"/>
                  <a:gd name="connsiteY2" fmla="*/ 3797 h 38736"/>
                  <a:gd name="connsiteX3" fmla="*/ 521329 w 567346"/>
                  <a:gd name="connsiteY3" fmla="*/ 19672 h 38736"/>
                  <a:gd name="connsiteX4" fmla="*/ 222879 w 567346"/>
                  <a:gd name="connsiteY4" fmla="*/ 38722 h 38736"/>
                  <a:gd name="connsiteX5" fmla="*/ 10154 w 567346"/>
                  <a:gd name="connsiteY5" fmla="*/ 13322 h 38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7346" h="38736">
                    <a:moveTo>
                      <a:pt x="10154" y="13322"/>
                    </a:moveTo>
                    <a:cubicBezTo>
                      <a:pt x="65716" y="6972"/>
                      <a:pt x="556254" y="622"/>
                      <a:pt x="556254" y="622"/>
                    </a:cubicBezTo>
                    <a:cubicBezTo>
                      <a:pt x="619225" y="-965"/>
                      <a:pt x="393800" y="622"/>
                      <a:pt x="387979" y="3797"/>
                    </a:cubicBezTo>
                    <a:cubicBezTo>
                      <a:pt x="382158" y="6972"/>
                      <a:pt x="548846" y="13851"/>
                      <a:pt x="521329" y="19672"/>
                    </a:cubicBezTo>
                    <a:cubicBezTo>
                      <a:pt x="493812" y="25493"/>
                      <a:pt x="304371" y="39251"/>
                      <a:pt x="222879" y="38722"/>
                    </a:cubicBezTo>
                    <a:cubicBezTo>
                      <a:pt x="141387" y="38193"/>
                      <a:pt x="-45408" y="19672"/>
                      <a:pt x="10154" y="1332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6" name="フリーフォーム 2145">
                <a:extLst>
                  <a:ext uri="{FF2B5EF4-FFF2-40B4-BE49-F238E27FC236}">
                    <a16:creationId xmlns:a16="http://schemas.microsoft.com/office/drawing/2014/main" id="{D7F4BF5E-7B83-5768-51B3-30F9B8789E18}"/>
                  </a:ext>
                </a:extLst>
              </p:cNvPr>
              <p:cNvSpPr/>
              <p:nvPr/>
            </p:nvSpPr>
            <p:spPr>
              <a:xfrm>
                <a:off x="9988550" y="6648450"/>
                <a:ext cx="624137" cy="31750"/>
              </a:xfrm>
              <a:custGeom>
                <a:avLst/>
                <a:gdLst>
                  <a:gd name="connsiteX0" fmla="*/ 0 w 624137"/>
                  <a:gd name="connsiteY0" fmla="*/ 0 h 31750"/>
                  <a:gd name="connsiteX1" fmla="*/ 473075 w 624137"/>
                  <a:gd name="connsiteY1" fmla="*/ 0 h 31750"/>
                  <a:gd name="connsiteX2" fmla="*/ 622300 w 624137"/>
                  <a:gd name="connsiteY2" fmla="*/ 3175 h 31750"/>
                  <a:gd name="connsiteX3" fmla="*/ 536575 w 624137"/>
                  <a:gd name="connsiteY3" fmla="*/ 19050 h 31750"/>
                  <a:gd name="connsiteX4" fmla="*/ 260350 w 624137"/>
                  <a:gd name="connsiteY4" fmla="*/ 25400 h 31750"/>
                  <a:gd name="connsiteX5" fmla="*/ 412750 w 624137"/>
                  <a:gd name="connsiteY5" fmla="*/ 31750 h 31750"/>
                  <a:gd name="connsiteX6" fmla="*/ 0 w 624137"/>
                  <a:gd name="connsiteY6" fmla="*/ 0 h 31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4137" h="31750">
                    <a:moveTo>
                      <a:pt x="0" y="0"/>
                    </a:moveTo>
                    <a:lnTo>
                      <a:pt x="473075" y="0"/>
                    </a:lnTo>
                    <a:cubicBezTo>
                      <a:pt x="576792" y="529"/>
                      <a:pt x="611717" y="0"/>
                      <a:pt x="622300" y="3175"/>
                    </a:cubicBezTo>
                    <a:cubicBezTo>
                      <a:pt x="632883" y="6350"/>
                      <a:pt x="596900" y="15346"/>
                      <a:pt x="536575" y="19050"/>
                    </a:cubicBezTo>
                    <a:cubicBezTo>
                      <a:pt x="476250" y="22754"/>
                      <a:pt x="280987" y="23283"/>
                      <a:pt x="260350" y="25400"/>
                    </a:cubicBezTo>
                    <a:cubicBezTo>
                      <a:pt x="239713" y="27517"/>
                      <a:pt x="412750" y="31750"/>
                      <a:pt x="412750" y="317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7" name="フリーフォーム 2146">
                <a:extLst>
                  <a:ext uri="{FF2B5EF4-FFF2-40B4-BE49-F238E27FC236}">
                    <a16:creationId xmlns:a16="http://schemas.microsoft.com/office/drawing/2014/main" id="{18312051-09B0-F41C-FEBF-F79DE781F516}"/>
                  </a:ext>
                </a:extLst>
              </p:cNvPr>
              <p:cNvSpPr/>
              <p:nvPr/>
            </p:nvSpPr>
            <p:spPr>
              <a:xfrm>
                <a:off x="10578114" y="5974669"/>
                <a:ext cx="45720" cy="414862"/>
              </a:xfrm>
              <a:custGeom>
                <a:avLst/>
                <a:gdLst>
                  <a:gd name="connsiteX0" fmla="*/ 20036 w 45720"/>
                  <a:gd name="connsiteY0" fmla="*/ 16556 h 414862"/>
                  <a:gd name="connsiteX1" fmla="*/ 20036 w 45720"/>
                  <a:gd name="connsiteY1" fmla="*/ 410256 h 414862"/>
                  <a:gd name="connsiteX2" fmla="*/ 45436 w 45720"/>
                  <a:gd name="connsiteY2" fmla="*/ 222931 h 414862"/>
                  <a:gd name="connsiteX3" fmla="*/ 986 w 45720"/>
                  <a:gd name="connsiteY3" fmla="*/ 86406 h 414862"/>
                  <a:gd name="connsiteX4" fmla="*/ 20036 w 45720"/>
                  <a:gd name="connsiteY4" fmla="*/ 16556 h 414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720" h="414862">
                    <a:moveTo>
                      <a:pt x="20036" y="16556"/>
                    </a:moveTo>
                    <a:cubicBezTo>
                      <a:pt x="23211" y="70531"/>
                      <a:pt x="15803" y="375860"/>
                      <a:pt x="20036" y="410256"/>
                    </a:cubicBezTo>
                    <a:cubicBezTo>
                      <a:pt x="24269" y="444652"/>
                      <a:pt x="48611" y="276906"/>
                      <a:pt x="45436" y="222931"/>
                    </a:cubicBezTo>
                    <a:cubicBezTo>
                      <a:pt x="42261" y="168956"/>
                      <a:pt x="6807" y="117627"/>
                      <a:pt x="986" y="86406"/>
                    </a:cubicBezTo>
                    <a:cubicBezTo>
                      <a:pt x="-4835" y="55185"/>
                      <a:pt x="16861" y="-37419"/>
                      <a:pt x="20036" y="1655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8" name="フリーフォーム 2147">
                <a:extLst>
                  <a:ext uri="{FF2B5EF4-FFF2-40B4-BE49-F238E27FC236}">
                    <a16:creationId xmlns:a16="http://schemas.microsoft.com/office/drawing/2014/main" id="{E12346D1-9D80-F933-D86A-C248B591CC43}"/>
                  </a:ext>
                </a:extLst>
              </p:cNvPr>
              <p:cNvSpPr/>
              <p:nvPr/>
            </p:nvSpPr>
            <p:spPr>
              <a:xfrm>
                <a:off x="10601171" y="6562725"/>
                <a:ext cx="35112" cy="259682"/>
              </a:xfrm>
              <a:custGeom>
                <a:avLst/>
                <a:gdLst>
                  <a:gd name="connsiteX0" fmla="*/ 9679 w 35112"/>
                  <a:gd name="connsiteY0" fmla="*/ 0 h 259682"/>
                  <a:gd name="connsiteX1" fmla="*/ 25554 w 35112"/>
                  <a:gd name="connsiteY1" fmla="*/ 155575 h 259682"/>
                  <a:gd name="connsiteX2" fmla="*/ 35079 w 35112"/>
                  <a:gd name="connsiteY2" fmla="*/ 257175 h 259682"/>
                  <a:gd name="connsiteX3" fmla="*/ 22379 w 35112"/>
                  <a:gd name="connsiteY3" fmla="*/ 219075 h 259682"/>
                  <a:gd name="connsiteX4" fmla="*/ 154 w 35112"/>
                  <a:gd name="connsiteY4" fmla="*/ 114300 h 259682"/>
                  <a:gd name="connsiteX5" fmla="*/ 12854 w 35112"/>
                  <a:gd name="connsiteY5" fmla="*/ 155575 h 259682"/>
                  <a:gd name="connsiteX6" fmla="*/ 9679 w 35112"/>
                  <a:gd name="connsiteY6" fmla="*/ 0 h 259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112" h="259682">
                    <a:moveTo>
                      <a:pt x="9679" y="0"/>
                    </a:moveTo>
                    <a:cubicBezTo>
                      <a:pt x="11796" y="0"/>
                      <a:pt x="21321" y="112713"/>
                      <a:pt x="25554" y="155575"/>
                    </a:cubicBezTo>
                    <a:cubicBezTo>
                      <a:pt x="29787" y="198438"/>
                      <a:pt x="35608" y="246592"/>
                      <a:pt x="35079" y="257175"/>
                    </a:cubicBezTo>
                    <a:cubicBezTo>
                      <a:pt x="34550" y="267758"/>
                      <a:pt x="28200" y="242888"/>
                      <a:pt x="22379" y="219075"/>
                    </a:cubicBezTo>
                    <a:cubicBezTo>
                      <a:pt x="16558" y="195262"/>
                      <a:pt x="1741" y="124883"/>
                      <a:pt x="154" y="114300"/>
                    </a:cubicBezTo>
                    <a:cubicBezTo>
                      <a:pt x="-1434" y="103717"/>
                      <a:pt x="9679" y="179388"/>
                      <a:pt x="12854" y="155575"/>
                    </a:cubicBezTo>
                    <a:cubicBezTo>
                      <a:pt x="16029" y="131763"/>
                      <a:pt x="7562" y="0"/>
                      <a:pt x="9679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9" name="フリーフォーム 2148">
                <a:extLst>
                  <a:ext uri="{FF2B5EF4-FFF2-40B4-BE49-F238E27FC236}">
                    <a16:creationId xmlns:a16="http://schemas.microsoft.com/office/drawing/2014/main" id="{69414FBD-1011-A64A-57BC-B358EDCD44FB}"/>
                  </a:ext>
                </a:extLst>
              </p:cNvPr>
              <p:cNvSpPr/>
              <p:nvPr/>
            </p:nvSpPr>
            <p:spPr>
              <a:xfrm>
                <a:off x="10692448" y="5991222"/>
                <a:ext cx="32713" cy="379482"/>
              </a:xfrm>
              <a:custGeom>
                <a:avLst/>
                <a:gdLst>
                  <a:gd name="connsiteX0" fmla="*/ 10477 w 32713"/>
                  <a:gd name="connsiteY0" fmla="*/ 3178 h 379482"/>
                  <a:gd name="connsiteX1" fmla="*/ 952 w 32713"/>
                  <a:gd name="connsiteY1" fmla="*/ 374653 h 379482"/>
                  <a:gd name="connsiteX2" fmla="*/ 32702 w 32713"/>
                  <a:gd name="connsiteY2" fmla="*/ 203203 h 379482"/>
                  <a:gd name="connsiteX3" fmla="*/ 10477 w 32713"/>
                  <a:gd name="connsiteY3" fmla="*/ 3178 h 379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713" h="379482">
                    <a:moveTo>
                      <a:pt x="10477" y="3178"/>
                    </a:moveTo>
                    <a:cubicBezTo>
                      <a:pt x="5185" y="31753"/>
                      <a:pt x="-2752" y="341315"/>
                      <a:pt x="952" y="374653"/>
                    </a:cubicBezTo>
                    <a:cubicBezTo>
                      <a:pt x="4656" y="407991"/>
                      <a:pt x="32173" y="259824"/>
                      <a:pt x="32702" y="203203"/>
                    </a:cubicBezTo>
                    <a:cubicBezTo>
                      <a:pt x="33231" y="146582"/>
                      <a:pt x="15769" y="-25397"/>
                      <a:pt x="10477" y="317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0" name="フリーフォーム 2149">
                <a:extLst>
                  <a:ext uri="{FF2B5EF4-FFF2-40B4-BE49-F238E27FC236}">
                    <a16:creationId xmlns:a16="http://schemas.microsoft.com/office/drawing/2014/main" id="{42D8EDA4-53DD-70B9-D408-EFA03DDC0ECC}"/>
                  </a:ext>
                </a:extLst>
              </p:cNvPr>
              <p:cNvSpPr/>
              <p:nvPr/>
            </p:nvSpPr>
            <p:spPr>
              <a:xfrm>
                <a:off x="10699750" y="6518754"/>
                <a:ext cx="47890" cy="309037"/>
              </a:xfrm>
              <a:custGeom>
                <a:avLst/>
                <a:gdLst>
                  <a:gd name="connsiteX0" fmla="*/ 19050 w 47890"/>
                  <a:gd name="connsiteY0" fmla="*/ 5871 h 309037"/>
                  <a:gd name="connsiteX1" fmla="*/ 25400 w 47890"/>
                  <a:gd name="connsiteY1" fmla="*/ 167796 h 309037"/>
                  <a:gd name="connsiteX2" fmla="*/ 28575 w 47890"/>
                  <a:gd name="connsiteY2" fmla="*/ 263046 h 309037"/>
                  <a:gd name="connsiteX3" fmla="*/ 47625 w 47890"/>
                  <a:gd name="connsiteY3" fmla="*/ 88421 h 309037"/>
                  <a:gd name="connsiteX4" fmla="*/ 38100 w 47890"/>
                  <a:gd name="connsiteY4" fmla="*/ 304321 h 309037"/>
                  <a:gd name="connsiteX5" fmla="*/ 15875 w 47890"/>
                  <a:gd name="connsiteY5" fmla="*/ 170971 h 309037"/>
                  <a:gd name="connsiteX6" fmla="*/ 0 w 47890"/>
                  <a:gd name="connsiteY6" fmla="*/ 307496 h 309037"/>
                  <a:gd name="connsiteX7" fmla="*/ 15875 w 47890"/>
                  <a:gd name="connsiteY7" fmla="*/ 59846 h 309037"/>
                  <a:gd name="connsiteX8" fmla="*/ 19050 w 47890"/>
                  <a:gd name="connsiteY8" fmla="*/ 5871 h 309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890" h="309037">
                    <a:moveTo>
                      <a:pt x="19050" y="5871"/>
                    </a:moveTo>
                    <a:cubicBezTo>
                      <a:pt x="20638" y="23863"/>
                      <a:pt x="23813" y="124934"/>
                      <a:pt x="25400" y="167796"/>
                    </a:cubicBezTo>
                    <a:cubicBezTo>
                      <a:pt x="26987" y="210658"/>
                      <a:pt x="24871" y="276275"/>
                      <a:pt x="28575" y="263046"/>
                    </a:cubicBezTo>
                    <a:cubicBezTo>
                      <a:pt x="32279" y="249817"/>
                      <a:pt x="46038" y="81542"/>
                      <a:pt x="47625" y="88421"/>
                    </a:cubicBezTo>
                    <a:cubicBezTo>
                      <a:pt x="49212" y="95300"/>
                      <a:pt x="43392" y="290563"/>
                      <a:pt x="38100" y="304321"/>
                    </a:cubicBezTo>
                    <a:cubicBezTo>
                      <a:pt x="32808" y="318079"/>
                      <a:pt x="22225" y="170442"/>
                      <a:pt x="15875" y="170971"/>
                    </a:cubicBezTo>
                    <a:cubicBezTo>
                      <a:pt x="9525" y="171500"/>
                      <a:pt x="0" y="326017"/>
                      <a:pt x="0" y="307496"/>
                    </a:cubicBezTo>
                    <a:cubicBezTo>
                      <a:pt x="0" y="288975"/>
                      <a:pt x="13758" y="106942"/>
                      <a:pt x="15875" y="59846"/>
                    </a:cubicBezTo>
                    <a:cubicBezTo>
                      <a:pt x="17992" y="12750"/>
                      <a:pt x="17462" y="-12121"/>
                      <a:pt x="19050" y="587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1" name="フリーフォーム 2150">
                <a:extLst>
                  <a:ext uri="{FF2B5EF4-FFF2-40B4-BE49-F238E27FC236}">
                    <a16:creationId xmlns:a16="http://schemas.microsoft.com/office/drawing/2014/main" id="{D85EB3A9-7A99-2ACC-02C4-AA337C9AA678}"/>
                  </a:ext>
                </a:extLst>
              </p:cNvPr>
              <p:cNvSpPr/>
              <p:nvPr/>
            </p:nvSpPr>
            <p:spPr>
              <a:xfrm>
                <a:off x="10680700" y="5969000"/>
                <a:ext cx="661546" cy="51479"/>
              </a:xfrm>
              <a:custGeom>
                <a:avLst/>
                <a:gdLst>
                  <a:gd name="connsiteX0" fmla="*/ 0 w 661546"/>
                  <a:gd name="connsiteY0" fmla="*/ 25400 h 51479"/>
                  <a:gd name="connsiteX1" fmla="*/ 479425 w 661546"/>
                  <a:gd name="connsiteY1" fmla="*/ 6350 h 51479"/>
                  <a:gd name="connsiteX2" fmla="*/ 660400 w 661546"/>
                  <a:gd name="connsiteY2" fmla="*/ 0 h 51479"/>
                  <a:gd name="connsiteX3" fmla="*/ 542925 w 661546"/>
                  <a:gd name="connsiteY3" fmla="*/ 12700 h 51479"/>
                  <a:gd name="connsiteX4" fmla="*/ 279400 w 661546"/>
                  <a:gd name="connsiteY4" fmla="*/ 50800 h 51479"/>
                  <a:gd name="connsiteX5" fmla="*/ 555625 w 661546"/>
                  <a:gd name="connsiteY5" fmla="*/ 38100 h 51479"/>
                  <a:gd name="connsiteX6" fmla="*/ 85725 w 661546"/>
                  <a:gd name="connsiteY6" fmla="*/ 47625 h 51479"/>
                  <a:gd name="connsiteX7" fmla="*/ 381000 w 661546"/>
                  <a:gd name="connsiteY7" fmla="*/ 44450 h 51479"/>
                  <a:gd name="connsiteX8" fmla="*/ 358775 w 661546"/>
                  <a:gd name="connsiteY8" fmla="*/ 38100 h 51479"/>
                  <a:gd name="connsiteX9" fmla="*/ 0 w 661546"/>
                  <a:gd name="connsiteY9" fmla="*/ 25400 h 5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1546" h="51479">
                    <a:moveTo>
                      <a:pt x="0" y="25400"/>
                    </a:moveTo>
                    <a:lnTo>
                      <a:pt x="479425" y="6350"/>
                    </a:lnTo>
                    <a:lnTo>
                      <a:pt x="660400" y="0"/>
                    </a:lnTo>
                    <a:cubicBezTo>
                      <a:pt x="670983" y="1058"/>
                      <a:pt x="606425" y="4233"/>
                      <a:pt x="542925" y="12700"/>
                    </a:cubicBezTo>
                    <a:cubicBezTo>
                      <a:pt x="479425" y="21167"/>
                      <a:pt x="277283" y="46567"/>
                      <a:pt x="279400" y="50800"/>
                    </a:cubicBezTo>
                    <a:cubicBezTo>
                      <a:pt x="281517" y="55033"/>
                      <a:pt x="555625" y="38100"/>
                      <a:pt x="555625" y="38100"/>
                    </a:cubicBezTo>
                    <a:lnTo>
                      <a:pt x="85725" y="47625"/>
                    </a:lnTo>
                    <a:cubicBezTo>
                      <a:pt x="56621" y="48683"/>
                      <a:pt x="335492" y="46038"/>
                      <a:pt x="381000" y="44450"/>
                    </a:cubicBezTo>
                    <a:cubicBezTo>
                      <a:pt x="426508" y="42863"/>
                      <a:pt x="419100" y="39158"/>
                      <a:pt x="358775" y="38100"/>
                    </a:cubicBezTo>
                    <a:cubicBezTo>
                      <a:pt x="298450" y="37042"/>
                      <a:pt x="158750" y="37571"/>
                      <a:pt x="0" y="2540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2" name="フリーフォーム 2151">
                <a:extLst>
                  <a:ext uri="{FF2B5EF4-FFF2-40B4-BE49-F238E27FC236}">
                    <a16:creationId xmlns:a16="http://schemas.microsoft.com/office/drawing/2014/main" id="{FF8891CF-519B-5958-8F55-3FB349B27A65}"/>
                  </a:ext>
                </a:extLst>
              </p:cNvPr>
              <p:cNvSpPr/>
              <p:nvPr/>
            </p:nvSpPr>
            <p:spPr>
              <a:xfrm>
                <a:off x="10701233" y="6053215"/>
                <a:ext cx="640842" cy="46777"/>
              </a:xfrm>
              <a:custGeom>
                <a:avLst/>
                <a:gdLst>
                  <a:gd name="connsiteX0" fmla="*/ 1692 w 640842"/>
                  <a:gd name="connsiteY0" fmla="*/ 45960 h 46777"/>
                  <a:gd name="connsiteX1" fmla="*/ 627167 w 640842"/>
                  <a:gd name="connsiteY1" fmla="*/ 1510 h 46777"/>
                  <a:gd name="connsiteX2" fmla="*/ 443017 w 640842"/>
                  <a:gd name="connsiteY2" fmla="*/ 11035 h 46777"/>
                  <a:gd name="connsiteX3" fmla="*/ 560492 w 640842"/>
                  <a:gd name="connsiteY3" fmla="*/ 17385 h 46777"/>
                  <a:gd name="connsiteX4" fmla="*/ 255692 w 640842"/>
                  <a:gd name="connsiteY4" fmla="*/ 30085 h 46777"/>
                  <a:gd name="connsiteX5" fmla="*/ 436667 w 640842"/>
                  <a:gd name="connsiteY5" fmla="*/ 30085 h 46777"/>
                  <a:gd name="connsiteX6" fmla="*/ 1692 w 640842"/>
                  <a:gd name="connsiteY6" fmla="*/ 45960 h 46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0842" h="46777">
                    <a:moveTo>
                      <a:pt x="1692" y="45960"/>
                    </a:moveTo>
                    <a:cubicBezTo>
                      <a:pt x="33442" y="41198"/>
                      <a:pt x="553613" y="7331"/>
                      <a:pt x="627167" y="1510"/>
                    </a:cubicBezTo>
                    <a:cubicBezTo>
                      <a:pt x="700721" y="-4311"/>
                      <a:pt x="454130" y="8389"/>
                      <a:pt x="443017" y="11035"/>
                    </a:cubicBezTo>
                    <a:cubicBezTo>
                      <a:pt x="431904" y="13681"/>
                      <a:pt x="591713" y="14210"/>
                      <a:pt x="560492" y="17385"/>
                    </a:cubicBezTo>
                    <a:cubicBezTo>
                      <a:pt x="529271" y="20560"/>
                      <a:pt x="276329" y="27968"/>
                      <a:pt x="255692" y="30085"/>
                    </a:cubicBezTo>
                    <a:cubicBezTo>
                      <a:pt x="235055" y="32202"/>
                      <a:pt x="478471" y="26910"/>
                      <a:pt x="436667" y="30085"/>
                    </a:cubicBezTo>
                    <a:cubicBezTo>
                      <a:pt x="394863" y="33260"/>
                      <a:pt x="-30058" y="50722"/>
                      <a:pt x="1692" y="4596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3" name="フリーフォーム 2152">
                <a:extLst>
                  <a:ext uri="{FF2B5EF4-FFF2-40B4-BE49-F238E27FC236}">
                    <a16:creationId xmlns:a16="http://schemas.microsoft.com/office/drawing/2014/main" id="{B6469A1E-895A-0131-B0E4-381D072612B6}"/>
                  </a:ext>
                </a:extLst>
              </p:cNvPr>
              <p:cNvSpPr/>
              <p:nvPr/>
            </p:nvSpPr>
            <p:spPr>
              <a:xfrm>
                <a:off x="10805697" y="5965692"/>
                <a:ext cx="14728" cy="273538"/>
              </a:xfrm>
              <a:custGeom>
                <a:avLst/>
                <a:gdLst>
                  <a:gd name="connsiteX0" fmla="*/ 2003 w 14728"/>
                  <a:gd name="connsiteY0" fmla="*/ 133 h 273538"/>
                  <a:gd name="connsiteX1" fmla="*/ 14703 w 14728"/>
                  <a:gd name="connsiteY1" fmla="*/ 165233 h 273538"/>
                  <a:gd name="connsiteX2" fmla="*/ 5178 w 14728"/>
                  <a:gd name="connsiteY2" fmla="*/ 273183 h 273538"/>
                  <a:gd name="connsiteX3" fmla="*/ 2003 w 14728"/>
                  <a:gd name="connsiteY3" fmla="*/ 193808 h 273538"/>
                  <a:gd name="connsiteX4" fmla="*/ 2003 w 14728"/>
                  <a:gd name="connsiteY4" fmla="*/ 133 h 273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28" h="273538">
                    <a:moveTo>
                      <a:pt x="2003" y="133"/>
                    </a:moveTo>
                    <a:cubicBezTo>
                      <a:pt x="4120" y="-4629"/>
                      <a:pt x="14174" y="119725"/>
                      <a:pt x="14703" y="165233"/>
                    </a:cubicBezTo>
                    <a:cubicBezTo>
                      <a:pt x="15232" y="210741"/>
                      <a:pt x="7295" y="268421"/>
                      <a:pt x="5178" y="273183"/>
                    </a:cubicBezTo>
                    <a:cubicBezTo>
                      <a:pt x="3061" y="277945"/>
                      <a:pt x="5178" y="234025"/>
                      <a:pt x="2003" y="193808"/>
                    </a:cubicBezTo>
                    <a:cubicBezTo>
                      <a:pt x="-1172" y="153591"/>
                      <a:pt x="-114" y="4895"/>
                      <a:pt x="2003" y="13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4" name="フリーフォーム 2153">
                <a:extLst>
                  <a:ext uri="{FF2B5EF4-FFF2-40B4-BE49-F238E27FC236}">
                    <a16:creationId xmlns:a16="http://schemas.microsoft.com/office/drawing/2014/main" id="{F8B39116-1580-3D62-D347-BF6D7424AF96}"/>
                  </a:ext>
                </a:extLst>
              </p:cNvPr>
              <p:cNvSpPr/>
              <p:nvPr/>
            </p:nvSpPr>
            <p:spPr>
              <a:xfrm>
                <a:off x="10856471" y="5967915"/>
                <a:ext cx="40805" cy="245711"/>
              </a:xfrm>
              <a:custGeom>
                <a:avLst/>
                <a:gdLst>
                  <a:gd name="connsiteX0" fmla="*/ 40129 w 40805"/>
                  <a:gd name="connsiteY0" fmla="*/ 4260 h 245711"/>
                  <a:gd name="connsiteX1" fmla="*/ 30604 w 40805"/>
                  <a:gd name="connsiteY1" fmla="*/ 74110 h 245711"/>
                  <a:gd name="connsiteX2" fmla="*/ 36954 w 40805"/>
                  <a:gd name="connsiteY2" fmla="*/ 245560 h 245711"/>
                  <a:gd name="connsiteX3" fmla="*/ 2029 w 40805"/>
                  <a:gd name="connsiteY3" fmla="*/ 105860 h 245711"/>
                  <a:gd name="connsiteX4" fmla="*/ 8379 w 40805"/>
                  <a:gd name="connsiteY4" fmla="*/ 188410 h 245711"/>
                  <a:gd name="connsiteX5" fmla="*/ 40129 w 40805"/>
                  <a:gd name="connsiteY5" fmla="*/ 4260 h 245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805" h="245711">
                    <a:moveTo>
                      <a:pt x="40129" y="4260"/>
                    </a:moveTo>
                    <a:cubicBezTo>
                      <a:pt x="43833" y="-14790"/>
                      <a:pt x="31133" y="33893"/>
                      <a:pt x="30604" y="74110"/>
                    </a:cubicBezTo>
                    <a:cubicBezTo>
                      <a:pt x="30075" y="114327"/>
                      <a:pt x="41717" y="240268"/>
                      <a:pt x="36954" y="245560"/>
                    </a:cubicBezTo>
                    <a:cubicBezTo>
                      <a:pt x="32191" y="250852"/>
                      <a:pt x="6792" y="115385"/>
                      <a:pt x="2029" y="105860"/>
                    </a:cubicBezTo>
                    <a:cubicBezTo>
                      <a:pt x="-2734" y="96335"/>
                      <a:pt x="1500" y="213281"/>
                      <a:pt x="8379" y="188410"/>
                    </a:cubicBezTo>
                    <a:cubicBezTo>
                      <a:pt x="15258" y="163539"/>
                      <a:pt x="36425" y="23310"/>
                      <a:pt x="40129" y="426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5" name="フリーフォーム 2154">
                <a:extLst>
                  <a:ext uri="{FF2B5EF4-FFF2-40B4-BE49-F238E27FC236}">
                    <a16:creationId xmlns:a16="http://schemas.microsoft.com/office/drawing/2014/main" id="{686EC4A2-9AB4-7B6D-AE4B-CA798D377529}"/>
                  </a:ext>
                </a:extLst>
              </p:cNvPr>
              <p:cNvSpPr/>
              <p:nvPr/>
            </p:nvSpPr>
            <p:spPr>
              <a:xfrm>
                <a:off x="10953697" y="5990861"/>
                <a:ext cx="16427" cy="235805"/>
              </a:xfrm>
              <a:custGeom>
                <a:avLst/>
                <a:gdLst>
                  <a:gd name="connsiteX0" fmla="*/ 15928 w 16427"/>
                  <a:gd name="connsiteY0" fmla="*/ 364 h 235805"/>
                  <a:gd name="connsiteX1" fmla="*/ 12753 w 16427"/>
                  <a:gd name="connsiteY1" fmla="*/ 111489 h 235805"/>
                  <a:gd name="connsiteX2" fmla="*/ 15928 w 16427"/>
                  <a:gd name="connsiteY2" fmla="*/ 235314 h 235805"/>
                  <a:gd name="connsiteX3" fmla="*/ 53 w 16427"/>
                  <a:gd name="connsiteY3" fmla="*/ 149589 h 235805"/>
                  <a:gd name="connsiteX4" fmla="*/ 15928 w 16427"/>
                  <a:gd name="connsiteY4" fmla="*/ 364 h 235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27" h="235805">
                    <a:moveTo>
                      <a:pt x="15928" y="364"/>
                    </a:moveTo>
                    <a:cubicBezTo>
                      <a:pt x="18045" y="-5986"/>
                      <a:pt x="12753" y="72331"/>
                      <a:pt x="12753" y="111489"/>
                    </a:cubicBezTo>
                    <a:cubicBezTo>
                      <a:pt x="12753" y="150647"/>
                      <a:pt x="18045" y="228964"/>
                      <a:pt x="15928" y="235314"/>
                    </a:cubicBezTo>
                    <a:cubicBezTo>
                      <a:pt x="13811" y="241664"/>
                      <a:pt x="1111" y="185043"/>
                      <a:pt x="53" y="149589"/>
                    </a:cubicBezTo>
                    <a:cubicBezTo>
                      <a:pt x="-1005" y="114135"/>
                      <a:pt x="13811" y="6714"/>
                      <a:pt x="15928" y="36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6" name="フリーフォーム 2155">
                <a:extLst>
                  <a:ext uri="{FF2B5EF4-FFF2-40B4-BE49-F238E27FC236}">
                    <a16:creationId xmlns:a16="http://schemas.microsoft.com/office/drawing/2014/main" id="{D443CB20-7B72-524F-7B7A-29B55A9CCA7F}"/>
                  </a:ext>
                </a:extLst>
              </p:cNvPr>
              <p:cNvSpPr/>
              <p:nvPr/>
            </p:nvSpPr>
            <p:spPr>
              <a:xfrm>
                <a:off x="11040063" y="5958268"/>
                <a:ext cx="47037" cy="261596"/>
              </a:xfrm>
              <a:custGeom>
                <a:avLst/>
                <a:gdLst>
                  <a:gd name="connsiteX0" fmla="*/ 2587 w 47037"/>
                  <a:gd name="connsiteY0" fmla="*/ 1207 h 261596"/>
                  <a:gd name="connsiteX1" fmla="*/ 2587 w 47037"/>
                  <a:gd name="connsiteY1" fmla="*/ 140907 h 261596"/>
                  <a:gd name="connsiteX2" fmla="*/ 2587 w 47037"/>
                  <a:gd name="connsiteY2" fmla="*/ 229807 h 261596"/>
                  <a:gd name="connsiteX3" fmla="*/ 31162 w 47037"/>
                  <a:gd name="connsiteY3" fmla="*/ 128207 h 261596"/>
                  <a:gd name="connsiteX4" fmla="*/ 37512 w 47037"/>
                  <a:gd name="connsiteY4" fmla="*/ 261557 h 261596"/>
                  <a:gd name="connsiteX5" fmla="*/ 47037 w 47037"/>
                  <a:gd name="connsiteY5" fmla="*/ 112332 h 261596"/>
                  <a:gd name="connsiteX6" fmla="*/ 37512 w 47037"/>
                  <a:gd name="connsiteY6" fmla="*/ 239332 h 261596"/>
                  <a:gd name="connsiteX7" fmla="*/ 2587 w 47037"/>
                  <a:gd name="connsiteY7" fmla="*/ 1207 h 261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037" h="261596">
                    <a:moveTo>
                      <a:pt x="2587" y="1207"/>
                    </a:moveTo>
                    <a:cubicBezTo>
                      <a:pt x="-3234" y="-15197"/>
                      <a:pt x="2587" y="140907"/>
                      <a:pt x="2587" y="140907"/>
                    </a:cubicBezTo>
                    <a:cubicBezTo>
                      <a:pt x="2587" y="179007"/>
                      <a:pt x="-2175" y="231924"/>
                      <a:pt x="2587" y="229807"/>
                    </a:cubicBezTo>
                    <a:cubicBezTo>
                      <a:pt x="7349" y="227690"/>
                      <a:pt x="25341" y="122915"/>
                      <a:pt x="31162" y="128207"/>
                    </a:cubicBezTo>
                    <a:cubicBezTo>
                      <a:pt x="36983" y="133499"/>
                      <a:pt x="34866" y="264203"/>
                      <a:pt x="37512" y="261557"/>
                    </a:cubicBezTo>
                    <a:cubicBezTo>
                      <a:pt x="40158" y="258911"/>
                      <a:pt x="47037" y="116036"/>
                      <a:pt x="47037" y="112332"/>
                    </a:cubicBezTo>
                    <a:cubicBezTo>
                      <a:pt x="47037" y="108628"/>
                      <a:pt x="43333" y="251503"/>
                      <a:pt x="37512" y="239332"/>
                    </a:cubicBezTo>
                    <a:cubicBezTo>
                      <a:pt x="31691" y="227161"/>
                      <a:pt x="8408" y="17611"/>
                      <a:pt x="2587" y="120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7" name="フリーフォーム 2156">
                <a:extLst>
                  <a:ext uri="{FF2B5EF4-FFF2-40B4-BE49-F238E27FC236}">
                    <a16:creationId xmlns:a16="http://schemas.microsoft.com/office/drawing/2014/main" id="{D1B554A7-236F-3783-CF97-B35242CE9721}"/>
                  </a:ext>
                </a:extLst>
              </p:cNvPr>
              <p:cNvSpPr/>
              <p:nvPr/>
            </p:nvSpPr>
            <p:spPr>
              <a:xfrm>
                <a:off x="11125994" y="5946117"/>
                <a:ext cx="37690" cy="268526"/>
              </a:xfrm>
              <a:custGeom>
                <a:avLst/>
                <a:gdLst>
                  <a:gd name="connsiteX0" fmla="*/ 37306 w 37690"/>
                  <a:gd name="connsiteY0" fmla="*/ 658 h 268526"/>
                  <a:gd name="connsiteX1" fmla="*/ 21431 w 37690"/>
                  <a:gd name="connsiteY1" fmla="*/ 102258 h 268526"/>
                  <a:gd name="connsiteX2" fmla="*/ 27781 w 37690"/>
                  <a:gd name="connsiteY2" fmla="*/ 264183 h 268526"/>
                  <a:gd name="connsiteX3" fmla="*/ 21431 w 37690"/>
                  <a:gd name="connsiteY3" fmla="*/ 210208 h 268526"/>
                  <a:gd name="connsiteX4" fmla="*/ 2381 w 37690"/>
                  <a:gd name="connsiteY4" fmla="*/ 83208 h 268526"/>
                  <a:gd name="connsiteX5" fmla="*/ 2381 w 37690"/>
                  <a:gd name="connsiteY5" fmla="*/ 149883 h 268526"/>
                  <a:gd name="connsiteX6" fmla="*/ 37306 w 37690"/>
                  <a:gd name="connsiteY6" fmla="*/ 658 h 268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690" h="268526">
                    <a:moveTo>
                      <a:pt x="37306" y="658"/>
                    </a:moveTo>
                    <a:cubicBezTo>
                      <a:pt x="40481" y="-7280"/>
                      <a:pt x="23018" y="58337"/>
                      <a:pt x="21431" y="102258"/>
                    </a:cubicBezTo>
                    <a:cubicBezTo>
                      <a:pt x="19844" y="146179"/>
                      <a:pt x="27781" y="246191"/>
                      <a:pt x="27781" y="264183"/>
                    </a:cubicBezTo>
                    <a:cubicBezTo>
                      <a:pt x="27781" y="282175"/>
                      <a:pt x="25664" y="240370"/>
                      <a:pt x="21431" y="210208"/>
                    </a:cubicBezTo>
                    <a:cubicBezTo>
                      <a:pt x="17198" y="180046"/>
                      <a:pt x="5556" y="93262"/>
                      <a:pt x="2381" y="83208"/>
                    </a:cubicBezTo>
                    <a:cubicBezTo>
                      <a:pt x="-794" y="73154"/>
                      <a:pt x="-794" y="158879"/>
                      <a:pt x="2381" y="149883"/>
                    </a:cubicBezTo>
                    <a:cubicBezTo>
                      <a:pt x="5556" y="140887"/>
                      <a:pt x="34131" y="8596"/>
                      <a:pt x="37306" y="65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8" name="フリーフォーム 2157">
                <a:extLst>
                  <a:ext uri="{FF2B5EF4-FFF2-40B4-BE49-F238E27FC236}">
                    <a16:creationId xmlns:a16="http://schemas.microsoft.com/office/drawing/2014/main" id="{B618D0DB-3298-F191-7576-12FEEEBAFD06}"/>
                  </a:ext>
                </a:extLst>
              </p:cNvPr>
              <p:cNvSpPr/>
              <p:nvPr/>
            </p:nvSpPr>
            <p:spPr>
              <a:xfrm>
                <a:off x="10971096" y="5945598"/>
                <a:ext cx="392896" cy="217143"/>
              </a:xfrm>
              <a:custGeom>
                <a:avLst/>
                <a:gdLst>
                  <a:gd name="connsiteX0" fmla="*/ 268404 w 392896"/>
                  <a:gd name="connsiteY0" fmla="*/ 1177 h 217143"/>
                  <a:gd name="connsiteX1" fmla="*/ 265229 w 392896"/>
                  <a:gd name="connsiteY1" fmla="*/ 102777 h 217143"/>
                  <a:gd name="connsiteX2" fmla="*/ 258879 w 392896"/>
                  <a:gd name="connsiteY2" fmla="*/ 217077 h 217143"/>
                  <a:gd name="connsiteX3" fmla="*/ 255704 w 392896"/>
                  <a:gd name="connsiteY3" fmla="*/ 118652 h 217143"/>
                  <a:gd name="connsiteX4" fmla="*/ 243004 w 392896"/>
                  <a:gd name="connsiteY4" fmla="*/ 74202 h 217143"/>
                  <a:gd name="connsiteX5" fmla="*/ 1704 w 392896"/>
                  <a:gd name="connsiteY5" fmla="*/ 55152 h 217143"/>
                  <a:gd name="connsiteX6" fmla="*/ 382704 w 392896"/>
                  <a:gd name="connsiteY6" fmla="*/ 45627 h 217143"/>
                  <a:gd name="connsiteX7" fmla="*/ 268404 w 392896"/>
                  <a:gd name="connsiteY7" fmla="*/ 1177 h 21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2896" h="217143">
                    <a:moveTo>
                      <a:pt x="268404" y="1177"/>
                    </a:moveTo>
                    <a:cubicBezTo>
                      <a:pt x="248825" y="10702"/>
                      <a:pt x="266816" y="66794"/>
                      <a:pt x="265229" y="102777"/>
                    </a:cubicBezTo>
                    <a:cubicBezTo>
                      <a:pt x="263641" y="138760"/>
                      <a:pt x="260466" y="214431"/>
                      <a:pt x="258879" y="217077"/>
                    </a:cubicBezTo>
                    <a:cubicBezTo>
                      <a:pt x="257291" y="219723"/>
                      <a:pt x="258350" y="142464"/>
                      <a:pt x="255704" y="118652"/>
                    </a:cubicBezTo>
                    <a:cubicBezTo>
                      <a:pt x="253058" y="94840"/>
                      <a:pt x="285337" y="84785"/>
                      <a:pt x="243004" y="74202"/>
                    </a:cubicBezTo>
                    <a:cubicBezTo>
                      <a:pt x="200671" y="63619"/>
                      <a:pt x="-21579" y="59915"/>
                      <a:pt x="1704" y="55152"/>
                    </a:cubicBezTo>
                    <a:cubicBezTo>
                      <a:pt x="24987" y="50390"/>
                      <a:pt x="333492" y="48273"/>
                      <a:pt x="382704" y="45627"/>
                    </a:cubicBezTo>
                    <a:cubicBezTo>
                      <a:pt x="431917" y="42981"/>
                      <a:pt x="287983" y="-8348"/>
                      <a:pt x="268404" y="117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9" name="フリーフォーム 2158">
                <a:extLst>
                  <a:ext uri="{FF2B5EF4-FFF2-40B4-BE49-F238E27FC236}">
                    <a16:creationId xmlns:a16="http://schemas.microsoft.com/office/drawing/2014/main" id="{5716A897-7DFA-4167-C103-B4894F907DDB}"/>
                  </a:ext>
                </a:extLst>
              </p:cNvPr>
              <p:cNvSpPr/>
              <p:nvPr/>
            </p:nvSpPr>
            <p:spPr>
              <a:xfrm>
                <a:off x="10684414" y="6168907"/>
                <a:ext cx="710769" cy="35656"/>
              </a:xfrm>
              <a:custGeom>
                <a:avLst/>
                <a:gdLst>
                  <a:gd name="connsiteX0" fmla="*/ 2636 w 710769"/>
                  <a:gd name="connsiteY0" fmla="*/ 12818 h 35656"/>
                  <a:gd name="connsiteX1" fmla="*/ 586836 w 710769"/>
                  <a:gd name="connsiteY1" fmla="*/ 118 h 35656"/>
                  <a:gd name="connsiteX2" fmla="*/ 710661 w 710769"/>
                  <a:gd name="connsiteY2" fmla="*/ 6468 h 35656"/>
                  <a:gd name="connsiteX3" fmla="*/ 602711 w 710769"/>
                  <a:gd name="connsiteY3" fmla="*/ 6468 h 35656"/>
                  <a:gd name="connsiteX4" fmla="*/ 323311 w 710769"/>
                  <a:gd name="connsiteY4" fmla="*/ 35043 h 35656"/>
                  <a:gd name="connsiteX5" fmla="*/ 367761 w 710769"/>
                  <a:gd name="connsiteY5" fmla="*/ 25518 h 35656"/>
                  <a:gd name="connsiteX6" fmla="*/ 2636 w 710769"/>
                  <a:gd name="connsiteY6" fmla="*/ 12818 h 35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0769" h="35656">
                    <a:moveTo>
                      <a:pt x="2636" y="12818"/>
                    </a:moveTo>
                    <a:cubicBezTo>
                      <a:pt x="39149" y="8585"/>
                      <a:pt x="468832" y="1176"/>
                      <a:pt x="586836" y="118"/>
                    </a:cubicBezTo>
                    <a:cubicBezTo>
                      <a:pt x="704840" y="-940"/>
                      <a:pt x="708015" y="5410"/>
                      <a:pt x="710661" y="6468"/>
                    </a:cubicBezTo>
                    <a:cubicBezTo>
                      <a:pt x="713307" y="7526"/>
                      <a:pt x="667269" y="1706"/>
                      <a:pt x="602711" y="6468"/>
                    </a:cubicBezTo>
                    <a:cubicBezTo>
                      <a:pt x="538153" y="11230"/>
                      <a:pt x="362469" y="31868"/>
                      <a:pt x="323311" y="35043"/>
                    </a:cubicBezTo>
                    <a:cubicBezTo>
                      <a:pt x="284153" y="38218"/>
                      <a:pt x="415386" y="28164"/>
                      <a:pt x="367761" y="25518"/>
                    </a:cubicBezTo>
                    <a:cubicBezTo>
                      <a:pt x="320136" y="22872"/>
                      <a:pt x="-33877" y="17051"/>
                      <a:pt x="2636" y="1281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0" name="フリーフォーム 2159">
                <a:extLst>
                  <a:ext uri="{FF2B5EF4-FFF2-40B4-BE49-F238E27FC236}">
                    <a16:creationId xmlns:a16="http://schemas.microsoft.com/office/drawing/2014/main" id="{FDB9FC9E-5FA6-D5F3-7C47-350B4F29E8FD}"/>
                  </a:ext>
                </a:extLst>
              </p:cNvPr>
              <p:cNvSpPr/>
              <p:nvPr/>
            </p:nvSpPr>
            <p:spPr>
              <a:xfrm>
                <a:off x="10680315" y="6209305"/>
                <a:ext cx="734458" cy="36116"/>
              </a:xfrm>
              <a:custGeom>
                <a:avLst/>
                <a:gdLst>
                  <a:gd name="connsiteX0" fmla="*/ 385 w 734458"/>
                  <a:gd name="connsiteY0" fmla="*/ 35920 h 36116"/>
                  <a:gd name="connsiteX1" fmla="*/ 546485 w 734458"/>
                  <a:gd name="connsiteY1" fmla="*/ 26395 h 36116"/>
                  <a:gd name="connsiteX2" fmla="*/ 730635 w 734458"/>
                  <a:gd name="connsiteY2" fmla="*/ 20045 h 36116"/>
                  <a:gd name="connsiteX3" fmla="*/ 406785 w 734458"/>
                  <a:gd name="connsiteY3" fmla="*/ 995 h 36116"/>
                  <a:gd name="connsiteX4" fmla="*/ 305185 w 734458"/>
                  <a:gd name="connsiteY4" fmla="*/ 4170 h 36116"/>
                  <a:gd name="connsiteX5" fmla="*/ 457585 w 734458"/>
                  <a:gd name="connsiteY5" fmla="*/ 16870 h 36116"/>
                  <a:gd name="connsiteX6" fmla="*/ 385 w 734458"/>
                  <a:gd name="connsiteY6" fmla="*/ 35920 h 36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4458" h="36116">
                    <a:moveTo>
                      <a:pt x="385" y="35920"/>
                    </a:moveTo>
                    <a:cubicBezTo>
                      <a:pt x="15202" y="37507"/>
                      <a:pt x="424777" y="29041"/>
                      <a:pt x="546485" y="26395"/>
                    </a:cubicBezTo>
                    <a:cubicBezTo>
                      <a:pt x="668193" y="23749"/>
                      <a:pt x="753918" y="24278"/>
                      <a:pt x="730635" y="20045"/>
                    </a:cubicBezTo>
                    <a:cubicBezTo>
                      <a:pt x="707352" y="15812"/>
                      <a:pt x="477693" y="3641"/>
                      <a:pt x="406785" y="995"/>
                    </a:cubicBezTo>
                    <a:cubicBezTo>
                      <a:pt x="335877" y="-1651"/>
                      <a:pt x="296718" y="1524"/>
                      <a:pt x="305185" y="4170"/>
                    </a:cubicBezTo>
                    <a:cubicBezTo>
                      <a:pt x="313652" y="6816"/>
                      <a:pt x="512618" y="16341"/>
                      <a:pt x="457585" y="16870"/>
                    </a:cubicBezTo>
                    <a:cubicBezTo>
                      <a:pt x="402552" y="17399"/>
                      <a:pt x="-14432" y="34333"/>
                      <a:pt x="385" y="3592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1" name="フリーフォーム 2160">
                <a:extLst>
                  <a:ext uri="{FF2B5EF4-FFF2-40B4-BE49-F238E27FC236}">
                    <a16:creationId xmlns:a16="http://schemas.microsoft.com/office/drawing/2014/main" id="{5ACCABFB-1CE2-1822-2A78-4E4297A361BB}"/>
                  </a:ext>
                </a:extLst>
              </p:cNvPr>
              <p:cNvSpPr/>
              <p:nvPr/>
            </p:nvSpPr>
            <p:spPr>
              <a:xfrm>
                <a:off x="10858281" y="6181175"/>
                <a:ext cx="28844" cy="169081"/>
              </a:xfrm>
              <a:custGeom>
                <a:avLst/>
                <a:gdLst>
                  <a:gd name="connsiteX0" fmla="*/ 19269 w 28844"/>
                  <a:gd name="connsiteY0" fmla="*/ 550 h 169081"/>
                  <a:gd name="connsiteX1" fmla="*/ 28794 w 28844"/>
                  <a:gd name="connsiteY1" fmla="*/ 111675 h 169081"/>
                  <a:gd name="connsiteX2" fmla="*/ 22444 w 28844"/>
                  <a:gd name="connsiteY2" fmla="*/ 168825 h 169081"/>
                  <a:gd name="connsiteX3" fmla="*/ 9744 w 28844"/>
                  <a:gd name="connsiteY3" fmla="*/ 133900 h 169081"/>
                  <a:gd name="connsiteX4" fmla="*/ 219 w 28844"/>
                  <a:gd name="connsiteY4" fmla="*/ 162475 h 169081"/>
                  <a:gd name="connsiteX5" fmla="*/ 19269 w 28844"/>
                  <a:gd name="connsiteY5" fmla="*/ 550 h 16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844" h="169081">
                    <a:moveTo>
                      <a:pt x="19269" y="550"/>
                    </a:moveTo>
                    <a:cubicBezTo>
                      <a:pt x="24032" y="-7917"/>
                      <a:pt x="28265" y="83629"/>
                      <a:pt x="28794" y="111675"/>
                    </a:cubicBezTo>
                    <a:cubicBezTo>
                      <a:pt x="29323" y="139721"/>
                      <a:pt x="25619" y="165121"/>
                      <a:pt x="22444" y="168825"/>
                    </a:cubicBezTo>
                    <a:cubicBezTo>
                      <a:pt x="19269" y="172529"/>
                      <a:pt x="13448" y="134958"/>
                      <a:pt x="9744" y="133900"/>
                    </a:cubicBezTo>
                    <a:cubicBezTo>
                      <a:pt x="6040" y="132842"/>
                      <a:pt x="-1369" y="177821"/>
                      <a:pt x="219" y="162475"/>
                    </a:cubicBezTo>
                    <a:cubicBezTo>
                      <a:pt x="1806" y="147129"/>
                      <a:pt x="14506" y="9017"/>
                      <a:pt x="19269" y="55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2" name="フリーフォーム 2161">
                <a:extLst>
                  <a:ext uri="{FF2B5EF4-FFF2-40B4-BE49-F238E27FC236}">
                    <a16:creationId xmlns:a16="http://schemas.microsoft.com/office/drawing/2014/main" id="{8F3F10C3-2797-CC6C-46BB-7874210B333C}"/>
                  </a:ext>
                </a:extLst>
              </p:cNvPr>
              <p:cNvSpPr/>
              <p:nvPr/>
            </p:nvSpPr>
            <p:spPr>
              <a:xfrm>
                <a:off x="10868025" y="6578468"/>
                <a:ext cx="31846" cy="254583"/>
              </a:xfrm>
              <a:custGeom>
                <a:avLst/>
                <a:gdLst>
                  <a:gd name="connsiteX0" fmla="*/ 25400 w 31846"/>
                  <a:gd name="connsiteY0" fmla="*/ 132 h 254583"/>
                  <a:gd name="connsiteX1" fmla="*/ 15875 w 31846"/>
                  <a:gd name="connsiteY1" fmla="*/ 66807 h 254583"/>
                  <a:gd name="connsiteX2" fmla="*/ 31750 w 31846"/>
                  <a:gd name="connsiteY2" fmla="*/ 250957 h 254583"/>
                  <a:gd name="connsiteX3" fmla="*/ 22225 w 31846"/>
                  <a:gd name="connsiteY3" fmla="*/ 184282 h 254583"/>
                  <a:gd name="connsiteX4" fmla="*/ 15875 w 31846"/>
                  <a:gd name="connsiteY4" fmla="*/ 123957 h 254583"/>
                  <a:gd name="connsiteX5" fmla="*/ 0 w 31846"/>
                  <a:gd name="connsiteY5" fmla="*/ 50932 h 254583"/>
                  <a:gd name="connsiteX6" fmla="*/ 25400 w 31846"/>
                  <a:gd name="connsiteY6" fmla="*/ 132 h 254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846" h="254583">
                    <a:moveTo>
                      <a:pt x="25400" y="132"/>
                    </a:moveTo>
                    <a:cubicBezTo>
                      <a:pt x="28046" y="2778"/>
                      <a:pt x="14817" y="25003"/>
                      <a:pt x="15875" y="66807"/>
                    </a:cubicBezTo>
                    <a:cubicBezTo>
                      <a:pt x="16933" y="108611"/>
                      <a:pt x="30692" y="231378"/>
                      <a:pt x="31750" y="250957"/>
                    </a:cubicBezTo>
                    <a:cubicBezTo>
                      <a:pt x="32808" y="270536"/>
                      <a:pt x="24871" y="205449"/>
                      <a:pt x="22225" y="184282"/>
                    </a:cubicBezTo>
                    <a:cubicBezTo>
                      <a:pt x="19579" y="163115"/>
                      <a:pt x="19579" y="146182"/>
                      <a:pt x="15875" y="123957"/>
                    </a:cubicBezTo>
                    <a:cubicBezTo>
                      <a:pt x="12171" y="101732"/>
                      <a:pt x="0" y="66807"/>
                      <a:pt x="0" y="50932"/>
                    </a:cubicBezTo>
                    <a:cubicBezTo>
                      <a:pt x="0" y="35057"/>
                      <a:pt x="22754" y="-2514"/>
                      <a:pt x="25400" y="13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3" name="フリーフォーム 2162">
                <a:extLst>
                  <a:ext uri="{FF2B5EF4-FFF2-40B4-BE49-F238E27FC236}">
                    <a16:creationId xmlns:a16="http://schemas.microsoft.com/office/drawing/2014/main" id="{B7A8FA61-1C15-725A-C5AC-CD5EBC3E80C7}"/>
                  </a:ext>
                </a:extLst>
              </p:cNvPr>
              <p:cNvSpPr/>
              <p:nvPr/>
            </p:nvSpPr>
            <p:spPr>
              <a:xfrm>
                <a:off x="10940176" y="6153880"/>
                <a:ext cx="33745" cy="215650"/>
              </a:xfrm>
              <a:custGeom>
                <a:avLst/>
                <a:gdLst>
                  <a:gd name="connsiteX0" fmla="*/ 10399 w 33745"/>
                  <a:gd name="connsiteY0" fmla="*/ 5620 h 215650"/>
                  <a:gd name="connsiteX1" fmla="*/ 874 w 33745"/>
                  <a:gd name="connsiteY1" fmla="*/ 208820 h 215650"/>
                  <a:gd name="connsiteX2" fmla="*/ 32624 w 33745"/>
                  <a:gd name="connsiteY2" fmla="*/ 158020 h 215650"/>
                  <a:gd name="connsiteX3" fmla="*/ 26274 w 33745"/>
                  <a:gd name="connsiteY3" fmla="*/ 62770 h 215650"/>
                  <a:gd name="connsiteX4" fmla="*/ 10399 w 33745"/>
                  <a:gd name="connsiteY4" fmla="*/ 5620 h 215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745" h="215650">
                    <a:moveTo>
                      <a:pt x="10399" y="5620"/>
                    </a:moveTo>
                    <a:cubicBezTo>
                      <a:pt x="6166" y="29962"/>
                      <a:pt x="-2830" y="183420"/>
                      <a:pt x="874" y="208820"/>
                    </a:cubicBezTo>
                    <a:cubicBezTo>
                      <a:pt x="4578" y="234220"/>
                      <a:pt x="28391" y="182362"/>
                      <a:pt x="32624" y="158020"/>
                    </a:cubicBezTo>
                    <a:cubicBezTo>
                      <a:pt x="36857" y="133678"/>
                      <a:pt x="27862" y="82878"/>
                      <a:pt x="26274" y="62770"/>
                    </a:cubicBezTo>
                    <a:cubicBezTo>
                      <a:pt x="24687" y="42662"/>
                      <a:pt x="14632" y="-18722"/>
                      <a:pt x="10399" y="562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4" name="フリーフォーム 2163">
                <a:extLst>
                  <a:ext uri="{FF2B5EF4-FFF2-40B4-BE49-F238E27FC236}">
                    <a16:creationId xmlns:a16="http://schemas.microsoft.com/office/drawing/2014/main" id="{315F9158-E402-5829-BAEE-3F46868A7E90}"/>
                  </a:ext>
                </a:extLst>
              </p:cNvPr>
              <p:cNvSpPr/>
              <p:nvPr/>
            </p:nvSpPr>
            <p:spPr>
              <a:xfrm>
                <a:off x="11025511" y="6213459"/>
                <a:ext cx="55239" cy="131839"/>
              </a:xfrm>
              <a:custGeom>
                <a:avLst/>
                <a:gdLst>
                  <a:gd name="connsiteX0" fmla="*/ 1264 w 55239"/>
                  <a:gd name="connsiteY0" fmla="*/ 16 h 131839"/>
                  <a:gd name="connsiteX1" fmla="*/ 13964 w 55239"/>
                  <a:gd name="connsiteY1" fmla="*/ 120666 h 131839"/>
                  <a:gd name="connsiteX2" fmla="*/ 33014 w 55239"/>
                  <a:gd name="connsiteY2" fmla="*/ 60341 h 131839"/>
                  <a:gd name="connsiteX3" fmla="*/ 45714 w 55239"/>
                  <a:gd name="connsiteY3" fmla="*/ 127016 h 131839"/>
                  <a:gd name="connsiteX4" fmla="*/ 55239 w 55239"/>
                  <a:gd name="connsiteY4" fmla="*/ 92091 h 131839"/>
                  <a:gd name="connsiteX5" fmla="*/ 45714 w 55239"/>
                  <a:gd name="connsiteY5" fmla="*/ 130191 h 131839"/>
                  <a:gd name="connsiteX6" fmla="*/ 1264 w 55239"/>
                  <a:gd name="connsiteY6" fmla="*/ 16 h 131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239" h="131839">
                    <a:moveTo>
                      <a:pt x="1264" y="16"/>
                    </a:moveTo>
                    <a:cubicBezTo>
                      <a:pt x="-4028" y="-1571"/>
                      <a:pt x="8672" y="110612"/>
                      <a:pt x="13964" y="120666"/>
                    </a:cubicBezTo>
                    <a:cubicBezTo>
                      <a:pt x="19256" y="130720"/>
                      <a:pt x="27723" y="59283"/>
                      <a:pt x="33014" y="60341"/>
                    </a:cubicBezTo>
                    <a:cubicBezTo>
                      <a:pt x="38305" y="61399"/>
                      <a:pt x="42010" y="121724"/>
                      <a:pt x="45714" y="127016"/>
                    </a:cubicBezTo>
                    <a:cubicBezTo>
                      <a:pt x="49418" y="132308"/>
                      <a:pt x="55239" y="91562"/>
                      <a:pt x="55239" y="92091"/>
                    </a:cubicBezTo>
                    <a:cubicBezTo>
                      <a:pt x="55239" y="92620"/>
                      <a:pt x="52064" y="141303"/>
                      <a:pt x="45714" y="130191"/>
                    </a:cubicBezTo>
                    <a:cubicBezTo>
                      <a:pt x="39364" y="119079"/>
                      <a:pt x="6556" y="1603"/>
                      <a:pt x="1264" y="1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5" name="フリーフォーム 2164">
                <a:extLst>
                  <a:ext uri="{FF2B5EF4-FFF2-40B4-BE49-F238E27FC236}">
                    <a16:creationId xmlns:a16="http://schemas.microsoft.com/office/drawing/2014/main" id="{55D55F26-F419-4F32-21AC-B1AF03199A5A}"/>
                  </a:ext>
                </a:extLst>
              </p:cNvPr>
              <p:cNvSpPr/>
              <p:nvPr/>
            </p:nvSpPr>
            <p:spPr>
              <a:xfrm>
                <a:off x="10959099" y="6570979"/>
                <a:ext cx="23226" cy="219246"/>
              </a:xfrm>
              <a:custGeom>
                <a:avLst/>
                <a:gdLst>
                  <a:gd name="connsiteX0" fmla="*/ 1001 w 23226"/>
                  <a:gd name="connsiteY0" fmla="*/ 1271 h 219246"/>
                  <a:gd name="connsiteX1" fmla="*/ 4176 w 23226"/>
                  <a:gd name="connsiteY1" fmla="*/ 131446 h 219246"/>
                  <a:gd name="connsiteX2" fmla="*/ 7351 w 23226"/>
                  <a:gd name="connsiteY2" fmla="*/ 207646 h 219246"/>
                  <a:gd name="connsiteX3" fmla="*/ 13701 w 23226"/>
                  <a:gd name="connsiteY3" fmla="*/ 134621 h 219246"/>
                  <a:gd name="connsiteX4" fmla="*/ 23226 w 23226"/>
                  <a:gd name="connsiteY4" fmla="*/ 217171 h 219246"/>
                  <a:gd name="connsiteX5" fmla="*/ 1001 w 23226"/>
                  <a:gd name="connsiteY5" fmla="*/ 1271 h 219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226" h="219246">
                    <a:moveTo>
                      <a:pt x="1001" y="1271"/>
                    </a:moveTo>
                    <a:cubicBezTo>
                      <a:pt x="-2174" y="-13016"/>
                      <a:pt x="3118" y="97050"/>
                      <a:pt x="4176" y="131446"/>
                    </a:cubicBezTo>
                    <a:cubicBezTo>
                      <a:pt x="5234" y="165842"/>
                      <a:pt x="5764" y="207117"/>
                      <a:pt x="7351" y="207646"/>
                    </a:cubicBezTo>
                    <a:cubicBezTo>
                      <a:pt x="8938" y="208175"/>
                      <a:pt x="11055" y="133034"/>
                      <a:pt x="13701" y="134621"/>
                    </a:cubicBezTo>
                    <a:cubicBezTo>
                      <a:pt x="16347" y="136209"/>
                      <a:pt x="23226" y="234633"/>
                      <a:pt x="23226" y="217171"/>
                    </a:cubicBezTo>
                    <a:cubicBezTo>
                      <a:pt x="23226" y="199709"/>
                      <a:pt x="4176" y="15558"/>
                      <a:pt x="1001" y="127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6" name="フリーフォーム 2165">
                <a:extLst>
                  <a:ext uri="{FF2B5EF4-FFF2-40B4-BE49-F238E27FC236}">
                    <a16:creationId xmlns:a16="http://schemas.microsoft.com/office/drawing/2014/main" id="{F3E7F885-3EA4-71C1-D082-7E3E54D042C5}"/>
                  </a:ext>
                </a:extLst>
              </p:cNvPr>
              <p:cNvSpPr/>
              <p:nvPr/>
            </p:nvSpPr>
            <p:spPr>
              <a:xfrm>
                <a:off x="11134252" y="6168968"/>
                <a:ext cx="32223" cy="198660"/>
              </a:xfrm>
              <a:custGeom>
                <a:avLst/>
                <a:gdLst>
                  <a:gd name="connsiteX0" fmla="*/ 473 w 32223"/>
                  <a:gd name="connsiteY0" fmla="*/ 57 h 198660"/>
                  <a:gd name="connsiteX1" fmla="*/ 13173 w 32223"/>
                  <a:gd name="connsiteY1" fmla="*/ 161982 h 198660"/>
                  <a:gd name="connsiteX2" fmla="*/ 13173 w 32223"/>
                  <a:gd name="connsiteY2" fmla="*/ 196907 h 198660"/>
                  <a:gd name="connsiteX3" fmla="*/ 22698 w 32223"/>
                  <a:gd name="connsiteY3" fmla="*/ 127057 h 198660"/>
                  <a:gd name="connsiteX4" fmla="*/ 32223 w 32223"/>
                  <a:gd name="connsiteY4" fmla="*/ 142932 h 198660"/>
                  <a:gd name="connsiteX5" fmla="*/ 473 w 32223"/>
                  <a:gd name="connsiteY5" fmla="*/ 57 h 19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223" h="198660">
                    <a:moveTo>
                      <a:pt x="473" y="57"/>
                    </a:moveTo>
                    <a:cubicBezTo>
                      <a:pt x="-2702" y="3232"/>
                      <a:pt x="11056" y="129174"/>
                      <a:pt x="13173" y="161982"/>
                    </a:cubicBezTo>
                    <a:cubicBezTo>
                      <a:pt x="15290" y="194790"/>
                      <a:pt x="11586" y="202728"/>
                      <a:pt x="13173" y="196907"/>
                    </a:cubicBezTo>
                    <a:cubicBezTo>
                      <a:pt x="14761" y="191086"/>
                      <a:pt x="19523" y="136053"/>
                      <a:pt x="22698" y="127057"/>
                    </a:cubicBezTo>
                    <a:cubicBezTo>
                      <a:pt x="25873" y="118061"/>
                      <a:pt x="32223" y="159336"/>
                      <a:pt x="32223" y="142932"/>
                    </a:cubicBezTo>
                    <a:cubicBezTo>
                      <a:pt x="32223" y="126528"/>
                      <a:pt x="3648" y="-3118"/>
                      <a:pt x="473" y="5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7" name="フリーフォーム 2166">
                <a:extLst>
                  <a:ext uri="{FF2B5EF4-FFF2-40B4-BE49-F238E27FC236}">
                    <a16:creationId xmlns:a16="http://schemas.microsoft.com/office/drawing/2014/main" id="{E3E4CFBB-92E1-6926-72E5-7EA95F0BDC72}"/>
                  </a:ext>
                </a:extLst>
              </p:cNvPr>
              <p:cNvSpPr/>
              <p:nvPr/>
            </p:nvSpPr>
            <p:spPr>
              <a:xfrm>
                <a:off x="11229694" y="6126336"/>
                <a:ext cx="29469" cy="277408"/>
              </a:xfrm>
              <a:custGeom>
                <a:avLst/>
                <a:gdLst>
                  <a:gd name="connsiteX0" fmla="*/ 28856 w 29469"/>
                  <a:gd name="connsiteY0" fmla="*/ 1414 h 277408"/>
                  <a:gd name="connsiteX1" fmla="*/ 19331 w 29469"/>
                  <a:gd name="connsiteY1" fmla="*/ 87139 h 277408"/>
                  <a:gd name="connsiteX2" fmla="*/ 12981 w 29469"/>
                  <a:gd name="connsiteY2" fmla="*/ 274464 h 277408"/>
                  <a:gd name="connsiteX3" fmla="*/ 3456 w 29469"/>
                  <a:gd name="connsiteY3" fmla="*/ 198264 h 277408"/>
                  <a:gd name="connsiteX4" fmla="*/ 281 w 29469"/>
                  <a:gd name="connsiteY4" fmla="*/ 150639 h 277408"/>
                  <a:gd name="connsiteX5" fmla="*/ 28856 w 29469"/>
                  <a:gd name="connsiteY5" fmla="*/ 1414 h 27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69" h="277408">
                    <a:moveTo>
                      <a:pt x="28856" y="1414"/>
                    </a:moveTo>
                    <a:cubicBezTo>
                      <a:pt x="32031" y="-9169"/>
                      <a:pt x="21977" y="41631"/>
                      <a:pt x="19331" y="87139"/>
                    </a:cubicBezTo>
                    <a:cubicBezTo>
                      <a:pt x="16685" y="132647"/>
                      <a:pt x="15627" y="255943"/>
                      <a:pt x="12981" y="274464"/>
                    </a:cubicBezTo>
                    <a:cubicBezTo>
                      <a:pt x="10335" y="292985"/>
                      <a:pt x="5573" y="218901"/>
                      <a:pt x="3456" y="198264"/>
                    </a:cubicBezTo>
                    <a:cubicBezTo>
                      <a:pt x="1339" y="177627"/>
                      <a:pt x="-777" y="179743"/>
                      <a:pt x="281" y="150639"/>
                    </a:cubicBezTo>
                    <a:cubicBezTo>
                      <a:pt x="1339" y="121535"/>
                      <a:pt x="25681" y="11997"/>
                      <a:pt x="28856" y="141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8" name="フリーフォーム 2167">
                <a:extLst>
                  <a:ext uri="{FF2B5EF4-FFF2-40B4-BE49-F238E27FC236}">
                    <a16:creationId xmlns:a16="http://schemas.microsoft.com/office/drawing/2014/main" id="{ABE0320F-A211-E9F4-4841-1CD9F543DE65}"/>
                  </a:ext>
                </a:extLst>
              </p:cNvPr>
              <p:cNvSpPr/>
              <p:nvPr/>
            </p:nvSpPr>
            <p:spPr>
              <a:xfrm>
                <a:off x="11137456" y="6609531"/>
                <a:ext cx="201080" cy="183647"/>
              </a:xfrm>
              <a:custGeom>
                <a:avLst/>
                <a:gdLst>
                  <a:gd name="connsiteX0" fmla="*/ 444 w 201080"/>
                  <a:gd name="connsiteY0" fmla="*/ 181794 h 183647"/>
                  <a:gd name="connsiteX1" fmla="*/ 22669 w 201080"/>
                  <a:gd name="connsiteY1" fmla="*/ 108769 h 183647"/>
                  <a:gd name="connsiteX2" fmla="*/ 22669 w 201080"/>
                  <a:gd name="connsiteY2" fmla="*/ 61144 h 183647"/>
                  <a:gd name="connsiteX3" fmla="*/ 86169 w 201080"/>
                  <a:gd name="connsiteY3" fmla="*/ 23044 h 183647"/>
                  <a:gd name="connsiteX4" fmla="*/ 102044 w 201080"/>
                  <a:gd name="connsiteY4" fmla="*/ 137344 h 183647"/>
                  <a:gd name="connsiteX5" fmla="*/ 102044 w 201080"/>
                  <a:gd name="connsiteY5" fmla="*/ 165919 h 183647"/>
                  <a:gd name="connsiteX6" fmla="*/ 102044 w 201080"/>
                  <a:gd name="connsiteY6" fmla="*/ 96069 h 183647"/>
                  <a:gd name="connsiteX7" fmla="*/ 143319 w 201080"/>
                  <a:gd name="connsiteY7" fmla="*/ 45269 h 183647"/>
                  <a:gd name="connsiteX8" fmla="*/ 175069 w 201080"/>
                  <a:gd name="connsiteY8" fmla="*/ 45269 h 183647"/>
                  <a:gd name="connsiteX9" fmla="*/ 197294 w 201080"/>
                  <a:gd name="connsiteY9" fmla="*/ 175444 h 183647"/>
                  <a:gd name="connsiteX10" fmla="*/ 194119 w 201080"/>
                  <a:gd name="connsiteY10" fmla="*/ 26219 h 183647"/>
                  <a:gd name="connsiteX11" fmla="*/ 130619 w 201080"/>
                  <a:gd name="connsiteY11" fmla="*/ 38919 h 183647"/>
                  <a:gd name="connsiteX12" fmla="*/ 48069 w 201080"/>
                  <a:gd name="connsiteY12" fmla="*/ 819 h 183647"/>
                  <a:gd name="connsiteX13" fmla="*/ 9969 w 201080"/>
                  <a:gd name="connsiteY13" fmla="*/ 26219 h 183647"/>
                  <a:gd name="connsiteX14" fmla="*/ 444 w 201080"/>
                  <a:gd name="connsiteY14" fmla="*/ 181794 h 183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1080" h="183647">
                    <a:moveTo>
                      <a:pt x="444" y="181794"/>
                    </a:moveTo>
                    <a:cubicBezTo>
                      <a:pt x="2561" y="195552"/>
                      <a:pt x="18965" y="128877"/>
                      <a:pt x="22669" y="108769"/>
                    </a:cubicBezTo>
                    <a:cubicBezTo>
                      <a:pt x="26373" y="88661"/>
                      <a:pt x="12086" y="75431"/>
                      <a:pt x="22669" y="61144"/>
                    </a:cubicBezTo>
                    <a:cubicBezTo>
                      <a:pt x="33252" y="46856"/>
                      <a:pt x="72940" y="10344"/>
                      <a:pt x="86169" y="23044"/>
                    </a:cubicBezTo>
                    <a:cubicBezTo>
                      <a:pt x="99398" y="35744"/>
                      <a:pt x="99398" y="113532"/>
                      <a:pt x="102044" y="137344"/>
                    </a:cubicBezTo>
                    <a:cubicBezTo>
                      <a:pt x="104690" y="161156"/>
                      <a:pt x="102044" y="165919"/>
                      <a:pt x="102044" y="165919"/>
                    </a:cubicBezTo>
                    <a:cubicBezTo>
                      <a:pt x="102044" y="159040"/>
                      <a:pt x="95165" y="116177"/>
                      <a:pt x="102044" y="96069"/>
                    </a:cubicBezTo>
                    <a:cubicBezTo>
                      <a:pt x="108923" y="75961"/>
                      <a:pt x="131148" y="53736"/>
                      <a:pt x="143319" y="45269"/>
                    </a:cubicBezTo>
                    <a:cubicBezTo>
                      <a:pt x="155490" y="36802"/>
                      <a:pt x="166073" y="23573"/>
                      <a:pt x="175069" y="45269"/>
                    </a:cubicBezTo>
                    <a:cubicBezTo>
                      <a:pt x="184065" y="66965"/>
                      <a:pt x="194119" y="178619"/>
                      <a:pt x="197294" y="175444"/>
                    </a:cubicBezTo>
                    <a:cubicBezTo>
                      <a:pt x="200469" y="172269"/>
                      <a:pt x="205231" y="48973"/>
                      <a:pt x="194119" y="26219"/>
                    </a:cubicBezTo>
                    <a:cubicBezTo>
                      <a:pt x="183007" y="3465"/>
                      <a:pt x="154961" y="43152"/>
                      <a:pt x="130619" y="38919"/>
                    </a:cubicBezTo>
                    <a:cubicBezTo>
                      <a:pt x="106277" y="34686"/>
                      <a:pt x="68177" y="2936"/>
                      <a:pt x="48069" y="819"/>
                    </a:cubicBezTo>
                    <a:cubicBezTo>
                      <a:pt x="27961" y="-1298"/>
                      <a:pt x="15790" y="-1298"/>
                      <a:pt x="9969" y="26219"/>
                    </a:cubicBezTo>
                    <a:cubicBezTo>
                      <a:pt x="4148" y="53736"/>
                      <a:pt x="-1673" y="168036"/>
                      <a:pt x="444" y="18179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9" name="フリーフォーム 2168">
                <a:extLst>
                  <a:ext uri="{FF2B5EF4-FFF2-40B4-BE49-F238E27FC236}">
                    <a16:creationId xmlns:a16="http://schemas.microsoft.com/office/drawing/2014/main" id="{069B1311-0999-0F5D-FD32-2A60CB1CADB3}"/>
                  </a:ext>
                </a:extLst>
              </p:cNvPr>
              <p:cNvSpPr/>
              <p:nvPr/>
            </p:nvSpPr>
            <p:spPr>
              <a:xfrm>
                <a:off x="11305054" y="6172181"/>
                <a:ext cx="30409" cy="285788"/>
              </a:xfrm>
              <a:custGeom>
                <a:avLst/>
                <a:gdLst>
                  <a:gd name="connsiteX0" fmla="*/ 1121 w 30409"/>
                  <a:gd name="connsiteY0" fmla="*/ 19 h 285788"/>
                  <a:gd name="connsiteX1" fmla="*/ 7471 w 30409"/>
                  <a:gd name="connsiteY1" fmla="*/ 146069 h 285788"/>
                  <a:gd name="connsiteX2" fmla="*/ 23346 w 30409"/>
                  <a:gd name="connsiteY2" fmla="*/ 285769 h 285788"/>
                  <a:gd name="connsiteX3" fmla="*/ 29696 w 30409"/>
                  <a:gd name="connsiteY3" fmla="*/ 136544 h 285788"/>
                  <a:gd name="connsiteX4" fmla="*/ 1121 w 30409"/>
                  <a:gd name="connsiteY4" fmla="*/ 19 h 285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09" h="285788">
                    <a:moveTo>
                      <a:pt x="1121" y="19"/>
                    </a:moveTo>
                    <a:cubicBezTo>
                      <a:pt x="-2583" y="1606"/>
                      <a:pt x="3767" y="98444"/>
                      <a:pt x="7471" y="146069"/>
                    </a:cubicBezTo>
                    <a:cubicBezTo>
                      <a:pt x="11175" y="193694"/>
                      <a:pt x="19642" y="287356"/>
                      <a:pt x="23346" y="285769"/>
                    </a:cubicBezTo>
                    <a:cubicBezTo>
                      <a:pt x="27050" y="284182"/>
                      <a:pt x="32342" y="179406"/>
                      <a:pt x="29696" y="136544"/>
                    </a:cubicBezTo>
                    <a:cubicBezTo>
                      <a:pt x="27050" y="93682"/>
                      <a:pt x="4825" y="-1568"/>
                      <a:pt x="1121" y="1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0" name="フリーフォーム 2169">
                <a:extLst>
                  <a:ext uri="{FF2B5EF4-FFF2-40B4-BE49-F238E27FC236}">
                    <a16:creationId xmlns:a16="http://schemas.microsoft.com/office/drawing/2014/main" id="{670EDA21-AB71-86DE-B684-40161D74C85D}"/>
                  </a:ext>
                </a:extLst>
              </p:cNvPr>
              <p:cNvSpPr/>
              <p:nvPr/>
            </p:nvSpPr>
            <p:spPr>
              <a:xfrm>
                <a:off x="11061465" y="6332957"/>
                <a:ext cx="368692" cy="33077"/>
              </a:xfrm>
              <a:custGeom>
                <a:avLst/>
                <a:gdLst>
                  <a:gd name="connsiteX0" fmla="*/ 235 w 368692"/>
                  <a:gd name="connsiteY0" fmla="*/ 4343 h 33077"/>
                  <a:gd name="connsiteX1" fmla="*/ 133585 w 368692"/>
                  <a:gd name="connsiteY1" fmla="*/ 32918 h 33077"/>
                  <a:gd name="connsiteX2" fmla="*/ 320910 w 368692"/>
                  <a:gd name="connsiteY2" fmla="*/ 1168 h 33077"/>
                  <a:gd name="connsiteX3" fmla="*/ 368535 w 368692"/>
                  <a:gd name="connsiteY3" fmla="*/ 7518 h 33077"/>
                  <a:gd name="connsiteX4" fmla="*/ 311385 w 368692"/>
                  <a:gd name="connsiteY4" fmla="*/ 13868 h 33077"/>
                  <a:gd name="connsiteX5" fmla="*/ 333610 w 368692"/>
                  <a:gd name="connsiteY5" fmla="*/ 17043 h 33077"/>
                  <a:gd name="connsiteX6" fmla="*/ 165335 w 368692"/>
                  <a:gd name="connsiteY6" fmla="*/ 32918 h 33077"/>
                  <a:gd name="connsiteX7" fmla="*/ 235 w 368692"/>
                  <a:gd name="connsiteY7" fmla="*/ 4343 h 33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8692" h="33077">
                    <a:moveTo>
                      <a:pt x="235" y="4343"/>
                    </a:moveTo>
                    <a:cubicBezTo>
                      <a:pt x="-5057" y="4343"/>
                      <a:pt x="80139" y="33447"/>
                      <a:pt x="133585" y="32918"/>
                    </a:cubicBezTo>
                    <a:cubicBezTo>
                      <a:pt x="187031" y="32389"/>
                      <a:pt x="281752" y="5401"/>
                      <a:pt x="320910" y="1168"/>
                    </a:cubicBezTo>
                    <a:cubicBezTo>
                      <a:pt x="360068" y="-3065"/>
                      <a:pt x="370123" y="5401"/>
                      <a:pt x="368535" y="7518"/>
                    </a:cubicBezTo>
                    <a:cubicBezTo>
                      <a:pt x="366947" y="9635"/>
                      <a:pt x="317206" y="12281"/>
                      <a:pt x="311385" y="13868"/>
                    </a:cubicBezTo>
                    <a:cubicBezTo>
                      <a:pt x="305564" y="15456"/>
                      <a:pt x="357952" y="13868"/>
                      <a:pt x="333610" y="17043"/>
                    </a:cubicBezTo>
                    <a:cubicBezTo>
                      <a:pt x="309268" y="20218"/>
                      <a:pt x="214548" y="30272"/>
                      <a:pt x="165335" y="32918"/>
                    </a:cubicBezTo>
                    <a:cubicBezTo>
                      <a:pt x="116123" y="35564"/>
                      <a:pt x="5527" y="4343"/>
                      <a:pt x="235" y="434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1" name="フリーフォーム 2170">
                <a:extLst>
                  <a:ext uri="{FF2B5EF4-FFF2-40B4-BE49-F238E27FC236}">
                    <a16:creationId xmlns:a16="http://schemas.microsoft.com/office/drawing/2014/main" id="{5E095169-2955-5419-3BA1-998B07F6D007}"/>
                  </a:ext>
                </a:extLst>
              </p:cNvPr>
              <p:cNvSpPr/>
              <p:nvPr/>
            </p:nvSpPr>
            <p:spPr>
              <a:xfrm>
                <a:off x="8636000" y="5457825"/>
                <a:ext cx="1343749" cy="69988"/>
              </a:xfrm>
              <a:custGeom>
                <a:avLst/>
                <a:gdLst>
                  <a:gd name="connsiteX0" fmla="*/ 0 w 1343749"/>
                  <a:gd name="connsiteY0" fmla="*/ 69850 h 69988"/>
                  <a:gd name="connsiteX1" fmla="*/ 892175 w 1343749"/>
                  <a:gd name="connsiteY1" fmla="*/ 28575 h 69988"/>
                  <a:gd name="connsiteX2" fmla="*/ 781050 w 1343749"/>
                  <a:gd name="connsiteY2" fmla="*/ 22225 h 69988"/>
                  <a:gd name="connsiteX3" fmla="*/ 1330325 w 1343749"/>
                  <a:gd name="connsiteY3" fmla="*/ 6350 h 69988"/>
                  <a:gd name="connsiteX4" fmla="*/ 1187450 w 1343749"/>
                  <a:gd name="connsiteY4" fmla="*/ 6350 h 69988"/>
                  <a:gd name="connsiteX5" fmla="*/ 714375 w 1343749"/>
                  <a:gd name="connsiteY5" fmla="*/ 0 h 69988"/>
                  <a:gd name="connsiteX6" fmla="*/ 787400 w 1343749"/>
                  <a:gd name="connsiteY6" fmla="*/ 12700 h 69988"/>
                  <a:gd name="connsiteX7" fmla="*/ 0 w 1343749"/>
                  <a:gd name="connsiteY7" fmla="*/ 69850 h 6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43749" h="69988">
                    <a:moveTo>
                      <a:pt x="0" y="69850"/>
                    </a:moveTo>
                    <a:cubicBezTo>
                      <a:pt x="17463" y="72496"/>
                      <a:pt x="762000" y="36512"/>
                      <a:pt x="892175" y="28575"/>
                    </a:cubicBezTo>
                    <a:cubicBezTo>
                      <a:pt x="1022350" y="20637"/>
                      <a:pt x="708025" y="25929"/>
                      <a:pt x="781050" y="22225"/>
                    </a:cubicBezTo>
                    <a:cubicBezTo>
                      <a:pt x="854075" y="18521"/>
                      <a:pt x="1262592" y="8996"/>
                      <a:pt x="1330325" y="6350"/>
                    </a:cubicBezTo>
                    <a:cubicBezTo>
                      <a:pt x="1398058" y="3704"/>
                      <a:pt x="1187450" y="6350"/>
                      <a:pt x="1187450" y="6350"/>
                    </a:cubicBezTo>
                    <a:lnTo>
                      <a:pt x="714375" y="0"/>
                    </a:lnTo>
                    <a:cubicBezTo>
                      <a:pt x="647700" y="1058"/>
                      <a:pt x="901700" y="3704"/>
                      <a:pt x="787400" y="12700"/>
                    </a:cubicBezTo>
                    <a:lnTo>
                      <a:pt x="0" y="6985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2" name="フリーフォーム 2171">
                <a:extLst>
                  <a:ext uri="{FF2B5EF4-FFF2-40B4-BE49-F238E27FC236}">
                    <a16:creationId xmlns:a16="http://schemas.microsoft.com/office/drawing/2014/main" id="{D6954CDC-820E-9557-6168-50267EC81190}"/>
                  </a:ext>
                </a:extLst>
              </p:cNvPr>
              <p:cNvSpPr/>
              <p:nvPr/>
            </p:nvSpPr>
            <p:spPr>
              <a:xfrm>
                <a:off x="8641728" y="5400675"/>
                <a:ext cx="1369047" cy="76200"/>
              </a:xfrm>
              <a:custGeom>
                <a:avLst/>
                <a:gdLst>
                  <a:gd name="connsiteX0" fmla="*/ 3797 w 1369047"/>
                  <a:gd name="connsiteY0" fmla="*/ 76200 h 76200"/>
                  <a:gd name="connsiteX1" fmla="*/ 822947 w 1369047"/>
                  <a:gd name="connsiteY1" fmla="*/ 41275 h 76200"/>
                  <a:gd name="connsiteX2" fmla="*/ 721347 w 1369047"/>
                  <a:gd name="connsiteY2" fmla="*/ 34925 h 76200"/>
                  <a:gd name="connsiteX3" fmla="*/ 1369047 w 1369047"/>
                  <a:gd name="connsiteY3" fmla="*/ 0 h 76200"/>
                  <a:gd name="connsiteX4" fmla="*/ 1057897 w 1369047"/>
                  <a:gd name="connsiteY4" fmla="*/ 15875 h 76200"/>
                  <a:gd name="connsiteX5" fmla="*/ 375272 w 1369047"/>
                  <a:gd name="connsiteY5" fmla="*/ 34925 h 76200"/>
                  <a:gd name="connsiteX6" fmla="*/ 511797 w 1369047"/>
                  <a:gd name="connsiteY6" fmla="*/ 25400 h 76200"/>
                  <a:gd name="connsiteX7" fmla="*/ 3797 w 1369047"/>
                  <a:gd name="connsiteY7" fmla="*/ 7620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9047" h="76200">
                    <a:moveTo>
                      <a:pt x="3797" y="76200"/>
                    </a:moveTo>
                    <a:lnTo>
                      <a:pt x="822947" y="41275"/>
                    </a:lnTo>
                    <a:cubicBezTo>
                      <a:pt x="942539" y="34396"/>
                      <a:pt x="630330" y="41804"/>
                      <a:pt x="721347" y="34925"/>
                    </a:cubicBezTo>
                    <a:cubicBezTo>
                      <a:pt x="812364" y="28046"/>
                      <a:pt x="1369047" y="0"/>
                      <a:pt x="1369047" y="0"/>
                    </a:cubicBezTo>
                    <a:lnTo>
                      <a:pt x="1057897" y="15875"/>
                    </a:lnTo>
                    <a:lnTo>
                      <a:pt x="375272" y="34925"/>
                    </a:lnTo>
                    <a:cubicBezTo>
                      <a:pt x="284255" y="36512"/>
                      <a:pt x="576355" y="14287"/>
                      <a:pt x="511797" y="25400"/>
                    </a:cubicBezTo>
                    <a:cubicBezTo>
                      <a:pt x="447239" y="36512"/>
                      <a:pt x="-48061" y="73554"/>
                      <a:pt x="3797" y="7620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3" name="フリーフォーム 2172">
                <a:extLst>
                  <a:ext uri="{FF2B5EF4-FFF2-40B4-BE49-F238E27FC236}">
                    <a16:creationId xmlns:a16="http://schemas.microsoft.com/office/drawing/2014/main" id="{9B498313-1840-8162-8B79-126174E9B66F}"/>
                  </a:ext>
                </a:extLst>
              </p:cNvPr>
              <p:cNvSpPr/>
              <p:nvPr/>
            </p:nvSpPr>
            <p:spPr>
              <a:xfrm>
                <a:off x="8626447" y="5084285"/>
                <a:ext cx="357325" cy="361184"/>
              </a:xfrm>
              <a:custGeom>
                <a:avLst/>
                <a:gdLst>
                  <a:gd name="connsiteX0" fmla="*/ 114328 w 357325"/>
                  <a:gd name="connsiteY0" fmla="*/ 2065 h 361184"/>
                  <a:gd name="connsiteX1" fmla="*/ 295303 w 357325"/>
                  <a:gd name="connsiteY1" fmla="*/ 122715 h 361184"/>
                  <a:gd name="connsiteX2" fmla="*/ 285778 w 357325"/>
                  <a:gd name="connsiteY2" fmla="*/ 275115 h 361184"/>
                  <a:gd name="connsiteX3" fmla="*/ 314353 w 357325"/>
                  <a:gd name="connsiteY3" fmla="*/ 332265 h 361184"/>
                  <a:gd name="connsiteX4" fmla="*/ 200053 w 357325"/>
                  <a:gd name="connsiteY4" fmla="*/ 281465 h 361184"/>
                  <a:gd name="connsiteX5" fmla="*/ 158778 w 357325"/>
                  <a:gd name="connsiteY5" fmla="*/ 325915 h 361184"/>
                  <a:gd name="connsiteX6" fmla="*/ 181003 w 357325"/>
                  <a:gd name="connsiteY6" fmla="*/ 306865 h 361184"/>
                  <a:gd name="connsiteX7" fmla="*/ 28 w 357325"/>
                  <a:gd name="connsiteY7" fmla="*/ 284640 h 361184"/>
                  <a:gd name="connsiteX8" fmla="*/ 168303 w 357325"/>
                  <a:gd name="connsiteY8" fmla="*/ 316390 h 361184"/>
                  <a:gd name="connsiteX9" fmla="*/ 317528 w 357325"/>
                  <a:gd name="connsiteY9" fmla="*/ 360840 h 361184"/>
                  <a:gd name="connsiteX10" fmla="*/ 327053 w 357325"/>
                  <a:gd name="connsiteY10" fmla="*/ 290990 h 361184"/>
                  <a:gd name="connsiteX11" fmla="*/ 317528 w 357325"/>
                  <a:gd name="connsiteY11" fmla="*/ 132240 h 361184"/>
                  <a:gd name="connsiteX12" fmla="*/ 352453 w 357325"/>
                  <a:gd name="connsiteY12" fmla="*/ 202090 h 361184"/>
                  <a:gd name="connsiteX13" fmla="*/ 193703 w 357325"/>
                  <a:gd name="connsiteY13" fmla="*/ 56040 h 361184"/>
                  <a:gd name="connsiteX14" fmla="*/ 114328 w 357325"/>
                  <a:gd name="connsiteY14" fmla="*/ 2065 h 361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7325" h="361184">
                    <a:moveTo>
                      <a:pt x="114328" y="2065"/>
                    </a:moveTo>
                    <a:cubicBezTo>
                      <a:pt x="131261" y="13177"/>
                      <a:pt x="266728" y="77207"/>
                      <a:pt x="295303" y="122715"/>
                    </a:cubicBezTo>
                    <a:cubicBezTo>
                      <a:pt x="323878" y="168223"/>
                      <a:pt x="282603" y="240190"/>
                      <a:pt x="285778" y="275115"/>
                    </a:cubicBezTo>
                    <a:cubicBezTo>
                      <a:pt x="288953" y="310040"/>
                      <a:pt x="328640" y="331207"/>
                      <a:pt x="314353" y="332265"/>
                    </a:cubicBezTo>
                    <a:cubicBezTo>
                      <a:pt x="300066" y="333323"/>
                      <a:pt x="225982" y="282523"/>
                      <a:pt x="200053" y="281465"/>
                    </a:cubicBezTo>
                    <a:cubicBezTo>
                      <a:pt x="174124" y="280407"/>
                      <a:pt x="161953" y="321682"/>
                      <a:pt x="158778" y="325915"/>
                    </a:cubicBezTo>
                    <a:cubicBezTo>
                      <a:pt x="155603" y="330148"/>
                      <a:pt x="207461" y="313744"/>
                      <a:pt x="181003" y="306865"/>
                    </a:cubicBezTo>
                    <a:cubicBezTo>
                      <a:pt x="154545" y="299986"/>
                      <a:pt x="2145" y="283052"/>
                      <a:pt x="28" y="284640"/>
                    </a:cubicBezTo>
                    <a:cubicBezTo>
                      <a:pt x="-2089" y="286228"/>
                      <a:pt x="115386" y="303690"/>
                      <a:pt x="168303" y="316390"/>
                    </a:cubicBezTo>
                    <a:cubicBezTo>
                      <a:pt x="221220" y="329090"/>
                      <a:pt x="291070" y="365073"/>
                      <a:pt x="317528" y="360840"/>
                    </a:cubicBezTo>
                    <a:cubicBezTo>
                      <a:pt x="343986" y="356607"/>
                      <a:pt x="327053" y="329090"/>
                      <a:pt x="327053" y="290990"/>
                    </a:cubicBezTo>
                    <a:cubicBezTo>
                      <a:pt x="327053" y="252890"/>
                      <a:pt x="313295" y="147057"/>
                      <a:pt x="317528" y="132240"/>
                    </a:cubicBezTo>
                    <a:cubicBezTo>
                      <a:pt x="321761" y="117423"/>
                      <a:pt x="373090" y="214790"/>
                      <a:pt x="352453" y="202090"/>
                    </a:cubicBezTo>
                    <a:cubicBezTo>
                      <a:pt x="331816" y="189390"/>
                      <a:pt x="230215" y="85144"/>
                      <a:pt x="193703" y="56040"/>
                    </a:cubicBezTo>
                    <a:cubicBezTo>
                      <a:pt x="157191" y="26936"/>
                      <a:pt x="97395" y="-9047"/>
                      <a:pt x="114328" y="206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4" name="フリーフォーム 2173">
                <a:extLst>
                  <a:ext uri="{FF2B5EF4-FFF2-40B4-BE49-F238E27FC236}">
                    <a16:creationId xmlns:a16="http://schemas.microsoft.com/office/drawing/2014/main" id="{A5F15EC4-C754-F39E-1610-5F2F689158CD}"/>
                  </a:ext>
                </a:extLst>
              </p:cNvPr>
              <p:cNvSpPr/>
              <p:nvPr/>
            </p:nvSpPr>
            <p:spPr>
              <a:xfrm>
                <a:off x="8781376" y="5101922"/>
                <a:ext cx="935248" cy="82853"/>
              </a:xfrm>
              <a:custGeom>
                <a:avLst/>
                <a:gdLst>
                  <a:gd name="connsiteX0" fmla="*/ 3849 w 935248"/>
                  <a:gd name="connsiteY0" fmla="*/ 66978 h 82853"/>
                  <a:gd name="connsiteX1" fmla="*/ 629324 w 935248"/>
                  <a:gd name="connsiteY1" fmla="*/ 9828 h 82853"/>
                  <a:gd name="connsiteX2" fmla="*/ 918249 w 935248"/>
                  <a:gd name="connsiteY2" fmla="*/ 3478 h 82853"/>
                  <a:gd name="connsiteX3" fmla="*/ 845224 w 935248"/>
                  <a:gd name="connsiteY3" fmla="*/ 6653 h 82853"/>
                  <a:gd name="connsiteX4" fmla="*/ 905549 w 935248"/>
                  <a:gd name="connsiteY4" fmla="*/ 57453 h 82853"/>
                  <a:gd name="connsiteX5" fmla="*/ 775374 w 935248"/>
                  <a:gd name="connsiteY5" fmla="*/ 57453 h 82853"/>
                  <a:gd name="connsiteX6" fmla="*/ 324524 w 935248"/>
                  <a:gd name="connsiteY6" fmla="*/ 82853 h 82853"/>
                  <a:gd name="connsiteX7" fmla="*/ 892849 w 935248"/>
                  <a:gd name="connsiteY7" fmla="*/ 51103 h 82853"/>
                  <a:gd name="connsiteX8" fmla="*/ 845224 w 935248"/>
                  <a:gd name="connsiteY8" fmla="*/ 303 h 82853"/>
                  <a:gd name="connsiteX9" fmla="*/ 457874 w 935248"/>
                  <a:gd name="connsiteY9" fmla="*/ 76503 h 82853"/>
                  <a:gd name="connsiteX10" fmla="*/ 353099 w 935248"/>
                  <a:gd name="connsiteY10" fmla="*/ 70153 h 82853"/>
                  <a:gd name="connsiteX11" fmla="*/ 461049 w 935248"/>
                  <a:gd name="connsiteY11" fmla="*/ 35228 h 82853"/>
                  <a:gd name="connsiteX12" fmla="*/ 178474 w 935248"/>
                  <a:gd name="connsiteY12" fmla="*/ 19353 h 82853"/>
                  <a:gd name="connsiteX13" fmla="*/ 356274 w 935248"/>
                  <a:gd name="connsiteY13" fmla="*/ 41578 h 82853"/>
                  <a:gd name="connsiteX14" fmla="*/ 3849 w 935248"/>
                  <a:gd name="connsiteY14" fmla="*/ 66978 h 8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35248" h="82853">
                    <a:moveTo>
                      <a:pt x="3849" y="66978"/>
                    </a:moveTo>
                    <a:cubicBezTo>
                      <a:pt x="49357" y="61686"/>
                      <a:pt x="476924" y="20411"/>
                      <a:pt x="629324" y="9828"/>
                    </a:cubicBezTo>
                    <a:cubicBezTo>
                      <a:pt x="781724" y="-755"/>
                      <a:pt x="882266" y="4007"/>
                      <a:pt x="918249" y="3478"/>
                    </a:cubicBezTo>
                    <a:cubicBezTo>
                      <a:pt x="954232" y="2949"/>
                      <a:pt x="847341" y="-2343"/>
                      <a:pt x="845224" y="6653"/>
                    </a:cubicBezTo>
                    <a:cubicBezTo>
                      <a:pt x="843107" y="15649"/>
                      <a:pt x="917191" y="48986"/>
                      <a:pt x="905549" y="57453"/>
                    </a:cubicBezTo>
                    <a:cubicBezTo>
                      <a:pt x="893907" y="65920"/>
                      <a:pt x="872211" y="53220"/>
                      <a:pt x="775374" y="57453"/>
                    </a:cubicBezTo>
                    <a:cubicBezTo>
                      <a:pt x="678537" y="61686"/>
                      <a:pt x="324524" y="82853"/>
                      <a:pt x="324524" y="82853"/>
                    </a:cubicBezTo>
                    <a:cubicBezTo>
                      <a:pt x="344103" y="81795"/>
                      <a:pt x="806066" y="64861"/>
                      <a:pt x="892849" y="51103"/>
                    </a:cubicBezTo>
                    <a:cubicBezTo>
                      <a:pt x="979632" y="37345"/>
                      <a:pt x="917720" y="-3930"/>
                      <a:pt x="845224" y="303"/>
                    </a:cubicBezTo>
                    <a:cubicBezTo>
                      <a:pt x="772728" y="4536"/>
                      <a:pt x="539895" y="64861"/>
                      <a:pt x="457874" y="76503"/>
                    </a:cubicBezTo>
                    <a:cubicBezTo>
                      <a:pt x="375853" y="88145"/>
                      <a:pt x="352570" y="77032"/>
                      <a:pt x="353099" y="70153"/>
                    </a:cubicBezTo>
                    <a:cubicBezTo>
                      <a:pt x="353628" y="63274"/>
                      <a:pt x="490153" y="43695"/>
                      <a:pt x="461049" y="35228"/>
                    </a:cubicBezTo>
                    <a:cubicBezTo>
                      <a:pt x="431945" y="26761"/>
                      <a:pt x="195936" y="18295"/>
                      <a:pt x="178474" y="19353"/>
                    </a:cubicBezTo>
                    <a:cubicBezTo>
                      <a:pt x="161012" y="20411"/>
                      <a:pt x="381674" y="34699"/>
                      <a:pt x="356274" y="41578"/>
                    </a:cubicBezTo>
                    <a:cubicBezTo>
                      <a:pt x="330874" y="48457"/>
                      <a:pt x="-41659" y="72270"/>
                      <a:pt x="3849" y="6697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5" name="フリーフォーム 2174">
                <a:extLst>
                  <a:ext uri="{FF2B5EF4-FFF2-40B4-BE49-F238E27FC236}">
                    <a16:creationId xmlns:a16="http://schemas.microsoft.com/office/drawing/2014/main" id="{BD477B0C-E5C0-664A-E4CA-701D64F3F016}"/>
                  </a:ext>
                </a:extLst>
              </p:cNvPr>
              <p:cNvSpPr/>
              <p:nvPr/>
            </p:nvSpPr>
            <p:spPr>
              <a:xfrm>
                <a:off x="8753475" y="5168900"/>
                <a:ext cx="993616" cy="46418"/>
              </a:xfrm>
              <a:custGeom>
                <a:avLst/>
                <a:gdLst>
                  <a:gd name="connsiteX0" fmla="*/ 0 w 993616"/>
                  <a:gd name="connsiteY0" fmla="*/ 31750 h 46418"/>
                  <a:gd name="connsiteX1" fmla="*/ 711200 w 993616"/>
                  <a:gd name="connsiteY1" fmla="*/ 9525 h 46418"/>
                  <a:gd name="connsiteX2" fmla="*/ 990600 w 993616"/>
                  <a:gd name="connsiteY2" fmla="*/ 0 h 46418"/>
                  <a:gd name="connsiteX3" fmla="*/ 866775 w 993616"/>
                  <a:gd name="connsiteY3" fmla="*/ 9525 h 46418"/>
                  <a:gd name="connsiteX4" fmla="*/ 314325 w 993616"/>
                  <a:gd name="connsiteY4" fmla="*/ 44450 h 46418"/>
                  <a:gd name="connsiteX5" fmla="*/ 504825 w 993616"/>
                  <a:gd name="connsiteY5" fmla="*/ 41275 h 46418"/>
                  <a:gd name="connsiteX6" fmla="*/ 0 w 993616"/>
                  <a:gd name="connsiteY6" fmla="*/ 31750 h 46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3616" h="46418">
                    <a:moveTo>
                      <a:pt x="0" y="31750"/>
                    </a:moveTo>
                    <a:lnTo>
                      <a:pt x="711200" y="9525"/>
                    </a:lnTo>
                    <a:lnTo>
                      <a:pt x="990600" y="0"/>
                    </a:lnTo>
                    <a:cubicBezTo>
                      <a:pt x="1016529" y="0"/>
                      <a:pt x="866775" y="9525"/>
                      <a:pt x="866775" y="9525"/>
                    </a:cubicBezTo>
                    <a:lnTo>
                      <a:pt x="314325" y="44450"/>
                    </a:lnTo>
                    <a:cubicBezTo>
                      <a:pt x="254000" y="49742"/>
                      <a:pt x="552450" y="42862"/>
                      <a:pt x="504825" y="41275"/>
                    </a:cubicBezTo>
                    <a:cubicBezTo>
                      <a:pt x="457200" y="39688"/>
                      <a:pt x="242887" y="37306"/>
                      <a:pt x="0" y="3175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6" name="フリーフォーム 2175">
                <a:extLst>
                  <a:ext uri="{FF2B5EF4-FFF2-40B4-BE49-F238E27FC236}">
                    <a16:creationId xmlns:a16="http://schemas.microsoft.com/office/drawing/2014/main" id="{5DDB81C4-7B95-CEC2-3431-96CA84B47E7F}"/>
                  </a:ext>
                </a:extLst>
              </p:cNvPr>
              <p:cNvSpPr/>
              <p:nvPr/>
            </p:nvSpPr>
            <p:spPr>
              <a:xfrm>
                <a:off x="9117989" y="5125947"/>
                <a:ext cx="61903" cy="312764"/>
              </a:xfrm>
              <a:custGeom>
                <a:avLst/>
                <a:gdLst>
                  <a:gd name="connsiteX0" fmla="*/ 45061 w 61903"/>
                  <a:gd name="connsiteY0" fmla="*/ 1678 h 312764"/>
                  <a:gd name="connsiteX1" fmla="*/ 41886 w 61903"/>
                  <a:gd name="connsiteY1" fmla="*/ 189003 h 312764"/>
                  <a:gd name="connsiteX2" fmla="*/ 60936 w 61903"/>
                  <a:gd name="connsiteY2" fmla="*/ 300128 h 312764"/>
                  <a:gd name="connsiteX3" fmla="*/ 6961 w 61903"/>
                  <a:gd name="connsiteY3" fmla="*/ 211228 h 312764"/>
                  <a:gd name="connsiteX4" fmla="*/ 3786 w 61903"/>
                  <a:gd name="connsiteY4" fmla="*/ 306478 h 312764"/>
                  <a:gd name="connsiteX5" fmla="*/ 45061 w 61903"/>
                  <a:gd name="connsiteY5" fmla="*/ 1678 h 31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03" h="312764">
                    <a:moveTo>
                      <a:pt x="45061" y="1678"/>
                    </a:moveTo>
                    <a:cubicBezTo>
                      <a:pt x="51411" y="-17901"/>
                      <a:pt x="39240" y="139261"/>
                      <a:pt x="41886" y="189003"/>
                    </a:cubicBezTo>
                    <a:cubicBezTo>
                      <a:pt x="44532" y="238745"/>
                      <a:pt x="66757" y="296424"/>
                      <a:pt x="60936" y="300128"/>
                    </a:cubicBezTo>
                    <a:cubicBezTo>
                      <a:pt x="55115" y="303832"/>
                      <a:pt x="16486" y="210170"/>
                      <a:pt x="6961" y="211228"/>
                    </a:cubicBezTo>
                    <a:cubicBezTo>
                      <a:pt x="-2564" y="212286"/>
                      <a:pt x="-976" y="342461"/>
                      <a:pt x="3786" y="306478"/>
                    </a:cubicBezTo>
                    <a:cubicBezTo>
                      <a:pt x="8548" y="270495"/>
                      <a:pt x="38711" y="21257"/>
                      <a:pt x="45061" y="167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7" name="フリーフォーム 2176">
                <a:extLst>
                  <a:ext uri="{FF2B5EF4-FFF2-40B4-BE49-F238E27FC236}">
                    <a16:creationId xmlns:a16="http://schemas.microsoft.com/office/drawing/2014/main" id="{CB4C65D2-69C7-FFDC-27C6-5257EF7E067A}"/>
                  </a:ext>
                </a:extLst>
              </p:cNvPr>
              <p:cNvSpPr/>
              <p:nvPr/>
            </p:nvSpPr>
            <p:spPr>
              <a:xfrm>
                <a:off x="9382986" y="5127614"/>
                <a:ext cx="129498" cy="323464"/>
              </a:xfrm>
              <a:custGeom>
                <a:avLst/>
                <a:gdLst>
                  <a:gd name="connsiteX0" fmla="*/ 129314 w 129498"/>
                  <a:gd name="connsiteY0" fmla="*/ 11 h 323464"/>
                  <a:gd name="connsiteX1" fmla="*/ 30889 w 129498"/>
                  <a:gd name="connsiteY1" fmla="*/ 104786 h 323464"/>
                  <a:gd name="connsiteX2" fmla="*/ 43589 w 129498"/>
                  <a:gd name="connsiteY2" fmla="*/ 184161 h 323464"/>
                  <a:gd name="connsiteX3" fmla="*/ 24539 w 129498"/>
                  <a:gd name="connsiteY3" fmla="*/ 136536 h 323464"/>
                  <a:gd name="connsiteX4" fmla="*/ 27714 w 129498"/>
                  <a:gd name="connsiteY4" fmla="*/ 320686 h 323464"/>
                  <a:gd name="connsiteX5" fmla="*/ 27714 w 129498"/>
                  <a:gd name="connsiteY5" fmla="*/ 238136 h 323464"/>
                  <a:gd name="connsiteX6" fmla="*/ 2314 w 129498"/>
                  <a:gd name="connsiteY6" fmla="*/ 111136 h 323464"/>
                  <a:gd name="connsiteX7" fmla="*/ 129314 w 129498"/>
                  <a:gd name="connsiteY7" fmla="*/ 11 h 323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498" h="323464">
                    <a:moveTo>
                      <a:pt x="129314" y="11"/>
                    </a:moveTo>
                    <a:cubicBezTo>
                      <a:pt x="134076" y="-1047"/>
                      <a:pt x="45176" y="74094"/>
                      <a:pt x="30889" y="104786"/>
                    </a:cubicBezTo>
                    <a:cubicBezTo>
                      <a:pt x="16602" y="135478"/>
                      <a:pt x="44647" y="178870"/>
                      <a:pt x="43589" y="184161"/>
                    </a:cubicBezTo>
                    <a:cubicBezTo>
                      <a:pt x="42531" y="189452"/>
                      <a:pt x="27185" y="113782"/>
                      <a:pt x="24539" y="136536"/>
                    </a:cubicBezTo>
                    <a:cubicBezTo>
                      <a:pt x="21893" y="159290"/>
                      <a:pt x="27185" y="303753"/>
                      <a:pt x="27714" y="320686"/>
                    </a:cubicBezTo>
                    <a:cubicBezTo>
                      <a:pt x="28243" y="337619"/>
                      <a:pt x="31947" y="273061"/>
                      <a:pt x="27714" y="238136"/>
                    </a:cubicBezTo>
                    <a:cubicBezTo>
                      <a:pt x="23481" y="203211"/>
                      <a:pt x="-8799" y="146061"/>
                      <a:pt x="2314" y="111136"/>
                    </a:cubicBezTo>
                    <a:cubicBezTo>
                      <a:pt x="13426" y="76211"/>
                      <a:pt x="124552" y="1069"/>
                      <a:pt x="129314" y="1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8" name="フリーフォーム 2177">
                <a:extLst>
                  <a:ext uri="{FF2B5EF4-FFF2-40B4-BE49-F238E27FC236}">
                    <a16:creationId xmlns:a16="http://schemas.microsoft.com/office/drawing/2014/main" id="{70C19859-6CED-2236-DE9A-9A97C0526D0E}"/>
                  </a:ext>
                </a:extLst>
              </p:cNvPr>
              <p:cNvSpPr/>
              <p:nvPr/>
            </p:nvSpPr>
            <p:spPr>
              <a:xfrm>
                <a:off x="9214167" y="5197467"/>
                <a:ext cx="168491" cy="263043"/>
              </a:xfrm>
              <a:custGeom>
                <a:avLst/>
                <a:gdLst>
                  <a:gd name="connsiteX0" fmla="*/ 6033 w 168491"/>
                  <a:gd name="connsiteY0" fmla="*/ 8 h 263043"/>
                  <a:gd name="connsiteX1" fmla="*/ 2858 w 168491"/>
                  <a:gd name="connsiteY1" fmla="*/ 250833 h 263043"/>
                  <a:gd name="connsiteX2" fmla="*/ 53658 w 168491"/>
                  <a:gd name="connsiteY2" fmla="*/ 146058 h 263043"/>
                  <a:gd name="connsiteX3" fmla="*/ 66358 w 168491"/>
                  <a:gd name="connsiteY3" fmla="*/ 206383 h 263043"/>
                  <a:gd name="connsiteX4" fmla="*/ 98108 w 168491"/>
                  <a:gd name="connsiteY4" fmla="*/ 123833 h 263043"/>
                  <a:gd name="connsiteX5" fmla="*/ 164783 w 168491"/>
                  <a:gd name="connsiteY5" fmla="*/ 250833 h 263043"/>
                  <a:gd name="connsiteX6" fmla="*/ 158433 w 168491"/>
                  <a:gd name="connsiteY6" fmla="*/ 174633 h 263043"/>
                  <a:gd name="connsiteX7" fmla="*/ 145733 w 168491"/>
                  <a:gd name="connsiteY7" fmla="*/ 92083 h 263043"/>
                  <a:gd name="connsiteX8" fmla="*/ 25083 w 168491"/>
                  <a:gd name="connsiteY8" fmla="*/ 190508 h 263043"/>
                  <a:gd name="connsiteX9" fmla="*/ 12383 w 168491"/>
                  <a:gd name="connsiteY9" fmla="*/ 136533 h 263043"/>
                  <a:gd name="connsiteX10" fmla="*/ 2858 w 168491"/>
                  <a:gd name="connsiteY10" fmla="*/ 260358 h 263043"/>
                  <a:gd name="connsiteX11" fmla="*/ 6033 w 168491"/>
                  <a:gd name="connsiteY11" fmla="*/ 8 h 26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491" h="263043">
                    <a:moveTo>
                      <a:pt x="6033" y="8"/>
                    </a:moveTo>
                    <a:cubicBezTo>
                      <a:pt x="6033" y="-1579"/>
                      <a:pt x="-5079" y="226491"/>
                      <a:pt x="2858" y="250833"/>
                    </a:cubicBezTo>
                    <a:cubicBezTo>
                      <a:pt x="10795" y="275175"/>
                      <a:pt x="43075" y="153466"/>
                      <a:pt x="53658" y="146058"/>
                    </a:cubicBezTo>
                    <a:cubicBezTo>
                      <a:pt x="64241" y="138650"/>
                      <a:pt x="58950" y="210087"/>
                      <a:pt x="66358" y="206383"/>
                    </a:cubicBezTo>
                    <a:cubicBezTo>
                      <a:pt x="73766" y="202679"/>
                      <a:pt x="81704" y="116425"/>
                      <a:pt x="98108" y="123833"/>
                    </a:cubicBezTo>
                    <a:cubicBezTo>
                      <a:pt x="114512" y="131241"/>
                      <a:pt x="154729" y="242366"/>
                      <a:pt x="164783" y="250833"/>
                    </a:cubicBezTo>
                    <a:cubicBezTo>
                      <a:pt x="174837" y="259300"/>
                      <a:pt x="161608" y="201091"/>
                      <a:pt x="158433" y="174633"/>
                    </a:cubicBezTo>
                    <a:cubicBezTo>
                      <a:pt x="155258" y="148175"/>
                      <a:pt x="167958" y="89437"/>
                      <a:pt x="145733" y="92083"/>
                    </a:cubicBezTo>
                    <a:cubicBezTo>
                      <a:pt x="123508" y="94729"/>
                      <a:pt x="47308" y="183100"/>
                      <a:pt x="25083" y="190508"/>
                    </a:cubicBezTo>
                    <a:cubicBezTo>
                      <a:pt x="2858" y="197916"/>
                      <a:pt x="16087" y="124891"/>
                      <a:pt x="12383" y="136533"/>
                    </a:cubicBezTo>
                    <a:cubicBezTo>
                      <a:pt x="8679" y="148175"/>
                      <a:pt x="3916" y="283641"/>
                      <a:pt x="2858" y="260358"/>
                    </a:cubicBezTo>
                    <a:cubicBezTo>
                      <a:pt x="1800" y="237075"/>
                      <a:pt x="6033" y="1595"/>
                      <a:pt x="6033" y="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9" name="フリーフォーム 2178">
                <a:extLst>
                  <a:ext uri="{FF2B5EF4-FFF2-40B4-BE49-F238E27FC236}">
                    <a16:creationId xmlns:a16="http://schemas.microsoft.com/office/drawing/2014/main" id="{C73C4456-F81B-E0C5-C276-43DB7D6410F2}"/>
                  </a:ext>
                </a:extLst>
              </p:cNvPr>
              <p:cNvSpPr/>
              <p:nvPr/>
            </p:nvSpPr>
            <p:spPr>
              <a:xfrm>
                <a:off x="9544050" y="5345394"/>
                <a:ext cx="1799606" cy="87031"/>
              </a:xfrm>
              <a:custGeom>
                <a:avLst/>
                <a:gdLst>
                  <a:gd name="connsiteX0" fmla="*/ 0 w 1799606"/>
                  <a:gd name="connsiteY0" fmla="*/ 87031 h 87031"/>
                  <a:gd name="connsiteX1" fmla="*/ 1209675 w 1799606"/>
                  <a:gd name="connsiteY1" fmla="*/ 26706 h 87031"/>
                  <a:gd name="connsiteX2" fmla="*/ 1082675 w 1799606"/>
                  <a:gd name="connsiteY2" fmla="*/ 29881 h 87031"/>
                  <a:gd name="connsiteX3" fmla="*/ 1787525 w 1799606"/>
                  <a:gd name="connsiteY3" fmla="*/ 1306 h 87031"/>
                  <a:gd name="connsiteX4" fmla="*/ 1546225 w 1799606"/>
                  <a:gd name="connsiteY4" fmla="*/ 4481 h 87031"/>
                  <a:gd name="connsiteX5" fmla="*/ 609600 w 1799606"/>
                  <a:gd name="connsiteY5" fmla="*/ 42581 h 87031"/>
                  <a:gd name="connsiteX6" fmla="*/ 412750 w 1799606"/>
                  <a:gd name="connsiteY6" fmla="*/ 58456 h 87031"/>
                  <a:gd name="connsiteX7" fmla="*/ 0 w 1799606"/>
                  <a:gd name="connsiteY7" fmla="*/ 87031 h 87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99606" h="87031">
                    <a:moveTo>
                      <a:pt x="0" y="87031"/>
                    </a:moveTo>
                    <a:lnTo>
                      <a:pt x="1209675" y="26706"/>
                    </a:lnTo>
                    <a:cubicBezTo>
                      <a:pt x="1390121" y="17181"/>
                      <a:pt x="1082675" y="29881"/>
                      <a:pt x="1082675" y="29881"/>
                    </a:cubicBezTo>
                    <a:lnTo>
                      <a:pt x="1787525" y="1306"/>
                    </a:lnTo>
                    <a:cubicBezTo>
                      <a:pt x="1864783" y="-2927"/>
                      <a:pt x="1546225" y="4481"/>
                      <a:pt x="1546225" y="4481"/>
                    </a:cubicBezTo>
                    <a:lnTo>
                      <a:pt x="609600" y="42581"/>
                    </a:lnTo>
                    <a:cubicBezTo>
                      <a:pt x="420688" y="51577"/>
                      <a:pt x="412750" y="58456"/>
                      <a:pt x="412750" y="58456"/>
                    </a:cubicBezTo>
                    <a:lnTo>
                      <a:pt x="0" y="87031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0" name="フリーフォーム 2179">
                <a:extLst>
                  <a:ext uri="{FF2B5EF4-FFF2-40B4-BE49-F238E27FC236}">
                    <a16:creationId xmlns:a16="http://schemas.microsoft.com/office/drawing/2014/main" id="{4E3A18C8-2AEA-EB55-056A-D0D022EA286C}"/>
                  </a:ext>
                </a:extLst>
              </p:cNvPr>
              <p:cNvSpPr/>
              <p:nvPr/>
            </p:nvSpPr>
            <p:spPr>
              <a:xfrm>
                <a:off x="9892752" y="5099787"/>
                <a:ext cx="165648" cy="316909"/>
              </a:xfrm>
              <a:custGeom>
                <a:avLst/>
                <a:gdLst>
                  <a:gd name="connsiteX0" fmla="*/ 548 w 165648"/>
                  <a:gd name="connsiteY0" fmla="*/ 2438 h 316909"/>
                  <a:gd name="connsiteX1" fmla="*/ 76748 w 165648"/>
                  <a:gd name="connsiteY1" fmla="*/ 88163 h 316909"/>
                  <a:gd name="connsiteX2" fmla="*/ 111673 w 165648"/>
                  <a:gd name="connsiteY2" fmla="*/ 170713 h 316909"/>
                  <a:gd name="connsiteX3" fmla="*/ 130723 w 165648"/>
                  <a:gd name="connsiteY3" fmla="*/ 316763 h 316909"/>
                  <a:gd name="connsiteX4" fmla="*/ 152948 w 165648"/>
                  <a:gd name="connsiteY4" fmla="*/ 196113 h 316909"/>
                  <a:gd name="connsiteX5" fmla="*/ 133898 w 165648"/>
                  <a:gd name="connsiteY5" fmla="*/ 100863 h 316909"/>
                  <a:gd name="connsiteX6" fmla="*/ 165648 w 165648"/>
                  <a:gd name="connsiteY6" fmla="*/ 224688 h 316909"/>
                  <a:gd name="connsiteX7" fmla="*/ 133898 w 165648"/>
                  <a:gd name="connsiteY7" fmla="*/ 196113 h 316909"/>
                  <a:gd name="connsiteX8" fmla="*/ 127548 w 165648"/>
                  <a:gd name="connsiteY8" fmla="*/ 237388 h 316909"/>
                  <a:gd name="connsiteX9" fmla="*/ 44998 w 165648"/>
                  <a:gd name="connsiteY9" fmla="*/ 40538 h 316909"/>
                  <a:gd name="connsiteX10" fmla="*/ 548 w 165648"/>
                  <a:gd name="connsiteY10" fmla="*/ 2438 h 316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5648" h="316909">
                    <a:moveTo>
                      <a:pt x="548" y="2438"/>
                    </a:moveTo>
                    <a:cubicBezTo>
                      <a:pt x="5840" y="10375"/>
                      <a:pt x="58227" y="60117"/>
                      <a:pt x="76748" y="88163"/>
                    </a:cubicBezTo>
                    <a:cubicBezTo>
                      <a:pt x="95269" y="116209"/>
                      <a:pt x="102677" y="132613"/>
                      <a:pt x="111673" y="170713"/>
                    </a:cubicBezTo>
                    <a:cubicBezTo>
                      <a:pt x="120669" y="208813"/>
                      <a:pt x="123844" y="312530"/>
                      <a:pt x="130723" y="316763"/>
                    </a:cubicBezTo>
                    <a:cubicBezTo>
                      <a:pt x="137602" y="320996"/>
                      <a:pt x="152419" y="232096"/>
                      <a:pt x="152948" y="196113"/>
                    </a:cubicBezTo>
                    <a:cubicBezTo>
                      <a:pt x="153477" y="160130"/>
                      <a:pt x="131781" y="96101"/>
                      <a:pt x="133898" y="100863"/>
                    </a:cubicBezTo>
                    <a:cubicBezTo>
                      <a:pt x="136015" y="105625"/>
                      <a:pt x="165648" y="208813"/>
                      <a:pt x="165648" y="224688"/>
                    </a:cubicBezTo>
                    <a:cubicBezTo>
                      <a:pt x="165648" y="240563"/>
                      <a:pt x="140248" y="193996"/>
                      <a:pt x="133898" y="196113"/>
                    </a:cubicBezTo>
                    <a:cubicBezTo>
                      <a:pt x="127548" y="198230"/>
                      <a:pt x="142365" y="263317"/>
                      <a:pt x="127548" y="237388"/>
                    </a:cubicBezTo>
                    <a:cubicBezTo>
                      <a:pt x="112731" y="211459"/>
                      <a:pt x="60344" y="75463"/>
                      <a:pt x="44998" y="40538"/>
                    </a:cubicBezTo>
                    <a:cubicBezTo>
                      <a:pt x="29652" y="5613"/>
                      <a:pt x="-4744" y="-5499"/>
                      <a:pt x="548" y="243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1" name="フリーフォーム 2180">
                <a:extLst>
                  <a:ext uri="{FF2B5EF4-FFF2-40B4-BE49-F238E27FC236}">
                    <a16:creationId xmlns:a16="http://schemas.microsoft.com/office/drawing/2014/main" id="{994BA8EA-1E03-2D2C-9A72-DFA5122EBB41}"/>
                  </a:ext>
                </a:extLst>
              </p:cNvPr>
              <p:cNvSpPr/>
              <p:nvPr/>
            </p:nvSpPr>
            <p:spPr>
              <a:xfrm>
                <a:off x="9852025" y="5111260"/>
                <a:ext cx="1479135" cy="153205"/>
              </a:xfrm>
              <a:custGeom>
                <a:avLst/>
                <a:gdLst>
                  <a:gd name="connsiteX0" fmla="*/ 0 w 1479135"/>
                  <a:gd name="connsiteY0" fmla="*/ 146540 h 153205"/>
                  <a:gd name="connsiteX1" fmla="*/ 536575 w 1479135"/>
                  <a:gd name="connsiteY1" fmla="*/ 108440 h 153205"/>
                  <a:gd name="connsiteX2" fmla="*/ 974725 w 1479135"/>
                  <a:gd name="connsiteY2" fmla="*/ 79865 h 153205"/>
                  <a:gd name="connsiteX3" fmla="*/ 822325 w 1479135"/>
                  <a:gd name="connsiteY3" fmla="*/ 70340 h 153205"/>
                  <a:gd name="connsiteX4" fmla="*/ 1466850 w 1479135"/>
                  <a:gd name="connsiteY4" fmla="*/ 490 h 153205"/>
                  <a:gd name="connsiteX5" fmla="*/ 1260475 w 1479135"/>
                  <a:gd name="connsiteY5" fmla="*/ 38590 h 153205"/>
                  <a:gd name="connsiteX6" fmla="*/ 1447800 w 1479135"/>
                  <a:gd name="connsiteY6" fmla="*/ 25890 h 153205"/>
                  <a:gd name="connsiteX7" fmla="*/ 1114425 w 1479135"/>
                  <a:gd name="connsiteY7" fmla="*/ 51290 h 153205"/>
                  <a:gd name="connsiteX8" fmla="*/ 517525 w 1479135"/>
                  <a:gd name="connsiteY8" fmla="*/ 124315 h 153205"/>
                  <a:gd name="connsiteX9" fmla="*/ 644525 w 1479135"/>
                  <a:gd name="connsiteY9" fmla="*/ 146540 h 153205"/>
                  <a:gd name="connsiteX10" fmla="*/ 0 w 1479135"/>
                  <a:gd name="connsiteY10" fmla="*/ 146540 h 153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79135" h="153205">
                    <a:moveTo>
                      <a:pt x="0" y="146540"/>
                    </a:moveTo>
                    <a:lnTo>
                      <a:pt x="536575" y="108440"/>
                    </a:lnTo>
                    <a:lnTo>
                      <a:pt x="974725" y="79865"/>
                    </a:lnTo>
                    <a:cubicBezTo>
                      <a:pt x="1022350" y="73515"/>
                      <a:pt x="740304" y="83569"/>
                      <a:pt x="822325" y="70340"/>
                    </a:cubicBezTo>
                    <a:cubicBezTo>
                      <a:pt x="904346" y="57111"/>
                      <a:pt x="1393825" y="5782"/>
                      <a:pt x="1466850" y="490"/>
                    </a:cubicBezTo>
                    <a:cubicBezTo>
                      <a:pt x="1539875" y="-4802"/>
                      <a:pt x="1263650" y="34357"/>
                      <a:pt x="1260475" y="38590"/>
                    </a:cubicBezTo>
                    <a:cubicBezTo>
                      <a:pt x="1257300" y="42823"/>
                      <a:pt x="1472142" y="23773"/>
                      <a:pt x="1447800" y="25890"/>
                    </a:cubicBezTo>
                    <a:cubicBezTo>
                      <a:pt x="1423458" y="28007"/>
                      <a:pt x="1269471" y="34886"/>
                      <a:pt x="1114425" y="51290"/>
                    </a:cubicBezTo>
                    <a:cubicBezTo>
                      <a:pt x="959379" y="67694"/>
                      <a:pt x="595841" y="108440"/>
                      <a:pt x="517525" y="124315"/>
                    </a:cubicBezTo>
                    <a:cubicBezTo>
                      <a:pt x="439209" y="140190"/>
                      <a:pt x="733425" y="140190"/>
                      <a:pt x="644525" y="146540"/>
                    </a:cubicBezTo>
                    <a:cubicBezTo>
                      <a:pt x="555625" y="152890"/>
                      <a:pt x="269875" y="157652"/>
                      <a:pt x="0" y="14654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2" name="フリーフォーム 2181">
                <a:extLst>
                  <a:ext uri="{FF2B5EF4-FFF2-40B4-BE49-F238E27FC236}">
                    <a16:creationId xmlns:a16="http://schemas.microsoft.com/office/drawing/2014/main" id="{0D72DB71-CE1F-A723-B528-7E13497DC7EC}"/>
                  </a:ext>
                </a:extLst>
              </p:cNvPr>
              <p:cNvSpPr/>
              <p:nvPr/>
            </p:nvSpPr>
            <p:spPr>
              <a:xfrm>
                <a:off x="10023468" y="5264149"/>
                <a:ext cx="443027" cy="155772"/>
              </a:xfrm>
              <a:custGeom>
                <a:avLst/>
                <a:gdLst>
                  <a:gd name="connsiteX0" fmla="*/ 7 w 443027"/>
                  <a:gd name="connsiteY0" fmla="*/ 127001 h 155772"/>
                  <a:gd name="connsiteX1" fmla="*/ 73032 w 443027"/>
                  <a:gd name="connsiteY1" fmla="*/ 15876 h 155772"/>
                  <a:gd name="connsiteX2" fmla="*/ 133357 w 443027"/>
                  <a:gd name="connsiteY2" fmla="*/ 101601 h 155772"/>
                  <a:gd name="connsiteX3" fmla="*/ 200032 w 443027"/>
                  <a:gd name="connsiteY3" fmla="*/ 22226 h 155772"/>
                  <a:gd name="connsiteX4" fmla="*/ 250832 w 443027"/>
                  <a:gd name="connsiteY4" fmla="*/ 155576 h 155772"/>
                  <a:gd name="connsiteX5" fmla="*/ 330207 w 443027"/>
                  <a:gd name="connsiteY5" fmla="*/ 53976 h 155772"/>
                  <a:gd name="connsiteX6" fmla="*/ 352432 w 443027"/>
                  <a:gd name="connsiteY6" fmla="*/ 133351 h 155772"/>
                  <a:gd name="connsiteX7" fmla="*/ 412757 w 443027"/>
                  <a:gd name="connsiteY7" fmla="*/ 3176 h 155772"/>
                  <a:gd name="connsiteX8" fmla="*/ 441332 w 443027"/>
                  <a:gd name="connsiteY8" fmla="*/ 111126 h 155772"/>
                  <a:gd name="connsiteX9" fmla="*/ 365132 w 443027"/>
                  <a:gd name="connsiteY9" fmla="*/ 12701 h 155772"/>
                  <a:gd name="connsiteX10" fmla="*/ 244482 w 443027"/>
                  <a:gd name="connsiteY10" fmla="*/ 104776 h 155772"/>
                  <a:gd name="connsiteX11" fmla="*/ 69857 w 443027"/>
                  <a:gd name="connsiteY11" fmla="*/ 1 h 155772"/>
                  <a:gd name="connsiteX12" fmla="*/ 7 w 443027"/>
                  <a:gd name="connsiteY12" fmla="*/ 127001 h 155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3027" h="155772">
                    <a:moveTo>
                      <a:pt x="7" y="127001"/>
                    </a:moveTo>
                    <a:cubicBezTo>
                      <a:pt x="536" y="129647"/>
                      <a:pt x="50807" y="20109"/>
                      <a:pt x="73032" y="15876"/>
                    </a:cubicBezTo>
                    <a:cubicBezTo>
                      <a:pt x="95257" y="11643"/>
                      <a:pt x="112190" y="100543"/>
                      <a:pt x="133357" y="101601"/>
                    </a:cubicBezTo>
                    <a:cubicBezTo>
                      <a:pt x="154524" y="102659"/>
                      <a:pt x="180453" y="13230"/>
                      <a:pt x="200032" y="22226"/>
                    </a:cubicBezTo>
                    <a:cubicBezTo>
                      <a:pt x="219611" y="31222"/>
                      <a:pt x="229136" y="150284"/>
                      <a:pt x="250832" y="155576"/>
                    </a:cubicBezTo>
                    <a:cubicBezTo>
                      <a:pt x="272528" y="160868"/>
                      <a:pt x="313274" y="57680"/>
                      <a:pt x="330207" y="53976"/>
                    </a:cubicBezTo>
                    <a:cubicBezTo>
                      <a:pt x="347140" y="50272"/>
                      <a:pt x="338674" y="141818"/>
                      <a:pt x="352432" y="133351"/>
                    </a:cubicBezTo>
                    <a:cubicBezTo>
                      <a:pt x="366190" y="124884"/>
                      <a:pt x="397940" y="6880"/>
                      <a:pt x="412757" y="3176"/>
                    </a:cubicBezTo>
                    <a:cubicBezTo>
                      <a:pt x="427574" y="-528"/>
                      <a:pt x="449270" y="109538"/>
                      <a:pt x="441332" y="111126"/>
                    </a:cubicBezTo>
                    <a:cubicBezTo>
                      <a:pt x="433394" y="112714"/>
                      <a:pt x="397940" y="13759"/>
                      <a:pt x="365132" y="12701"/>
                    </a:cubicBezTo>
                    <a:cubicBezTo>
                      <a:pt x="332324" y="11643"/>
                      <a:pt x="293694" y="106893"/>
                      <a:pt x="244482" y="104776"/>
                    </a:cubicBezTo>
                    <a:cubicBezTo>
                      <a:pt x="195270" y="102659"/>
                      <a:pt x="111661" y="530"/>
                      <a:pt x="69857" y="1"/>
                    </a:cubicBezTo>
                    <a:cubicBezTo>
                      <a:pt x="28053" y="-528"/>
                      <a:pt x="-522" y="124355"/>
                      <a:pt x="7" y="12700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3" name="フリーフォーム 2182">
                <a:extLst>
                  <a:ext uri="{FF2B5EF4-FFF2-40B4-BE49-F238E27FC236}">
                    <a16:creationId xmlns:a16="http://schemas.microsoft.com/office/drawing/2014/main" id="{75DA11D7-40F5-9C9A-D81D-5017D0540E39}"/>
                  </a:ext>
                </a:extLst>
              </p:cNvPr>
              <p:cNvSpPr/>
              <p:nvPr/>
            </p:nvSpPr>
            <p:spPr>
              <a:xfrm>
                <a:off x="10467975" y="5162888"/>
                <a:ext cx="904757" cy="85387"/>
              </a:xfrm>
              <a:custGeom>
                <a:avLst/>
                <a:gdLst>
                  <a:gd name="connsiteX0" fmla="*/ 0 w 904757"/>
                  <a:gd name="connsiteY0" fmla="*/ 85387 h 85387"/>
                  <a:gd name="connsiteX1" fmla="*/ 860425 w 904757"/>
                  <a:gd name="connsiteY1" fmla="*/ 6012 h 85387"/>
                  <a:gd name="connsiteX2" fmla="*/ 727075 w 904757"/>
                  <a:gd name="connsiteY2" fmla="*/ 12362 h 85387"/>
                  <a:gd name="connsiteX3" fmla="*/ 263525 w 904757"/>
                  <a:gd name="connsiteY3" fmla="*/ 66337 h 85387"/>
                  <a:gd name="connsiteX4" fmla="*/ 0 w 904757"/>
                  <a:gd name="connsiteY4" fmla="*/ 85387 h 85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4757" h="85387">
                    <a:moveTo>
                      <a:pt x="0" y="85387"/>
                    </a:moveTo>
                    <a:lnTo>
                      <a:pt x="860425" y="6012"/>
                    </a:lnTo>
                    <a:cubicBezTo>
                      <a:pt x="981604" y="-6159"/>
                      <a:pt x="826558" y="2308"/>
                      <a:pt x="727075" y="12362"/>
                    </a:cubicBezTo>
                    <a:cubicBezTo>
                      <a:pt x="627592" y="22416"/>
                      <a:pt x="384175" y="56812"/>
                      <a:pt x="263525" y="66337"/>
                    </a:cubicBezTo>
                    <a:lnTo>
                      <a:pt x="0" y="85387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4" name="フリーフォーム 2183">
                <a:extLst>
                  <a:ext uri="{FF2B5EF4-FFF2-40B4-BE49-F238E27FC236}">
                    <a16:creationId xmlns:a16="http://schemas.microsoft.com/office/drawing/2014/main" id="{7AE4F77A-BA09-8D66-48F3-C485277B8526}"/>
                  </a:ext>
                </a:extLst>
              </p:cNvPr>
              <p:cNvSpPr/>
              <p:nvPr/>
            </p:nvSpPr>
            <p:spPr>
              <a:xfrm>
                <a:off x="10642538" y="5167066"/>
                <a:ext cx="28701" cy="222119"/>
              </a:xfrm>
              <a:custGeom>
                <a:avLst/>
                <a:gdLst>
                  <a:gd name="connsiteX0" fmla="*/ 28637 w 28701"/>
                  <a:gd name="connsiteY0" fmla="*/ 5009 h 222119"/>
                  <a:gd name="connsiteX1" fmla="*/ 6412 w 28701"/>
                  <a:gd name="connsiteY1" fmla="*/ 78034 h 222119"/>
                  <a:gd name="connsiteX2" fmla="*/ 28637 w 28701"/>
                  <a:gd name="connsiteY2" fmla="*/ 182809 h 222119"/>
                  <a:gd name="connsiteX3" fmla="*/ 12762 w 28701"/>
                  <a:gd name="connsiteY3" fmla="*/ 103434 h 222119"/>
                  <a:gd name="connsiteX4" fmla="*/ 62 w 28701"/>
                  <a:gd name="connsiteY4" fmla="*/ 220909 h 222119"/>
                  <a:gd name="connsiteX5" fmla="*/ 28637 w 28701"/>
                  <a:gd name="connsiteY5" fmla="*/ 5009 h 222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01" h="222119">
                    <a:moveTo>
                      <a:pt x="28637" y="5009"/>
                    </a:moveTo>
                    <a:cubicBezTo>
                      <a:pt x="29695" y="-18803"/>
                      <a:pt x="6412" y="48401"/>
                      <a:pt x="6412" y="78034"/>
                    </a:cubicBezTo>
                    <a:cubicBezTo>
                      <a:pt x="6412" y="107667"/>
                      <a:pt x="27579" y="178576"/>
                      <a:pt x="28637" y="182809"/>
                    </a:cubicBezTo>
                    <a:cubicBezTo>
                      <a:pt x="29695" y="187042"/>
                      <a:pt x="17524" y="97084"/>
                      <a:pt x="12762" y="103434"/>
                    </a:cubicBezTo>
                    <a:cubicBezTo>
                      <a:pt x="8000" y="109784"/>
                      <a:pt x="1649" y="235726"/>
                      <a:pt x="62" y="220909"/>
                    </a:cubicBezTo>
                    <a:cubicBezTo>
                      <a:pt x="-1525" y="206092"/>
                      <a:pt x="27579" y="28821"/>
                      <a:pt x="28637" y="500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5" name="フリーフォーム 2184">
                <a:extLst>
                  <a:ext uri="{FF2B5EF4-FFF2-40B4-BE49-F238E27FC236}">
                    <a16:creationId xmlns:a16="http://schemas.microsoft.com/office/drawing/2014/main" id="{2689C1F4-414C-EFFB-B021-AE3003009326}"/>
                  </a:ext>
                </a:extLst>
              </p:cNvPr>
              <p:cNvSpPr/>
              <p:nvPr/>
            </p:nvSpPr>
            <p:spPr>
              <a:xfrm>
                <a:off x="10702545" y="5170285"/>
                <a:ext cx="204250" cy="215204"/>
              </a:xfrm>
              <a:custGeom>
                <a:avLst/>
                <a:gdLst>
                  <a:gd name="connsiteX0" fmla="*/ 380 w 204250"/>
                  <a:gd name="connsiteY0" fmla="*/ 214515 h 215204"/>
                  <a:gd name="connsiteX1" fmla="*/ 28955 w 204250"/>
                  <a:gd name="connsiteY1" fmla="*/ 84340 h 215204"/>
                  <a:gd name="connsiteX2" fmla="*/ 146430 w 204250"/>
                  <a:gd name="connsiteY2" fmla="*/ 55765 h 215204"/>
                  <a:gd name="connsiteX3" fmla="*/ 203580 w 204250"/>
                  <a:gd name="connsiteY3" fmla="*/ 151015 h 215204"/>
                  <a:gd name="connsiteX4" fmla="*/ 168655 w 204250"/>
                  <a:gd name="connsiteY4" fmla="*/ 17665 h 215204"/>
                  <a:gd name="connsiteX5" fmla="*/ 41655 w 204250"/>
                  <a:gd name="connsiteY5" fmla="*/ 20840 h 215204"/>
                  <a:gd name="connsiteX6" fmla="*/ 380 w 204250"/>
                  <a:gd name="connsiteY6" fmla="*/ 214515 h 215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4250" h="215204">
                    <a:moveTo>
                      <a:pt x="380" y="214515"/>
                    </a:moveTo>
                    <a:cubicBezTo>
                      <a:pt x="-1737" y="225098"/>
                      <a:pt x="4613" y="110798"/>
                      <a:pt x="28955" y="84340"/>
                    </a:cubicBezTo>
                    <a:cubicBezTo>
                      <a:pt x="53297" y="57882"/>
                      <a:pt x="117326" y="44652"/>
                      <a:pt x="146430" y="55765"/>
                    </a:cubicBezTo>
                    <a:cubicBezTo>
                      <a:pt x="175534" y="66877"/>
                      <a:pt x="199876" y="157365"/>
                      <a:pt x="203580" y="151015"/>
                    </a:cubicBezTo>
                    <a:cubicBezTo>
                      <a:pt x="207284" y="144665"/>
                      <a:pt x="195642" y="39361"/>
                      <a:pt x="168655" y="17665"/>
                    </a:cubicBezTo>
                    <a:cubicBezTo>
                      <a:pt x="141668" y="-4031"/>
                      <a:pt x="70230" y="-8793"/>
                      <a:pt x="41655" y="20840"/>
                    </a:cubicBezTo>
                    <a:cubicBezTo>
                      <a:pt x="13080" y="50473"/>
                      <a:pt x="2497" y="203932"/>
                      <a:pt x="380" y="21451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6" name="フリーフォーム 2185">
                <a:extLst>
                  <a:ext uri="{FF2B5EF4-FFF2-40B4-BE49-F238E27FC236}">
                    <a16:creationId xmlns:a16="http://schemas.microsoft.com/office/drawing/2014/main" id="{27E82421-A896-2F69-4C31-8AE47B2F0F3F}"/>
                  </a:ext>
                </a:extLst>
              </p:cNvPr>
              <p:cNvSpPr/>
              <p:nvPr/>
            </p:nvSpPr>
            <p:spPr>
              <a:xfrm>
                <a:off x="11165022" y="5133957"/>
                <a:ext cx="119019" cy="203233"/>
              </a:xfrm>
              <a:custGeom>
                <a:avLst/>
                <a:gdLst>
                  <a:gd name="connsiteX0" fmla="*/ 4628 w 119019"/>
                  <a:gd name="connsiteY0" fmla="*/ 18 h 203233"/>
                  <a:gd name="connsiteX1" fmla="*/ 17328 w 119019"/>
                  <a:gd name="connsiteY1" fmla="*/ 187343 h 203233"/>
                  <a:gd name="connsiteX2" fmla="*/ 23678 w 119019"/>
                  <a:gd name="connsiteY2" fmla="*/ 79393 h 203233"/>
                  <a:gd name="connsiteX3" fmla="*/ 109403 w 119019"/>
                  <a:gd name="connsiteY3" fmla="*/ 66693 h 203233"/>
                  <a:gd name="connsiteX4" fmla="*/ 115753 w 119019"/>
                  <a:gd name="connsiteY4" fmla="*/ 203218 h 203233"/>
                  <a:gd name="connsiteX5" fmla="*/ 109403 w 119019"/>
                  <a:gd name="connsiteY5" fmla="*/ 57168 h 203233"/>
                  <a:gd name="connsiteX6" fmla="*/ 14153 w 119019"/>
                  <a:gd name="connsiteY6" fmla="*/ 79393 h 203233"/>
                  <a:gd name="connsiteX7" fmla="*/ 1453 w 119019"/>
                  <a:gd name="connsiteY7" fmla="*/ 200043 h 203233"/>
                  <a:gd name="connsiteX8" fmla="*/ 4628 w 119019"/>
                  <a:gd name="connsiteY8" fmla="*/ 18 h 20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019" h="203233">
                    <a:moveTo>
                      <a:pt x="4628" y="18"/>
                    </a:moveTo>
                    <a:cubicBezTo>
                      <a:pt x="7274" y="-2099"/>
                      <a:pt x="14153" y="174114"/>
                      <a:pt x="17328" y="187343"/>
                    </a:cubicBezTo>
                    <a:cubicBezTo>
                      <a:pt x="20503" y="200572"/>
                      <a:pt x="8332" y="99501"/>
                      <a:pt x="23678" y="79393"/>
                    </a:cubicBezTo>
                    <a:cubicBezTo>
                      <a:pt x="39024" y="59285"/>
                      <a:pt x="94057" y="46056"/>
                      <a:pt x="109403" y="66693"/>
                    </a:cubicBezTo>
                    <a:cubicBezTo>
                      <a:pt x="124749" y="87330"/>
                      <a:pt x="115753" y="204805"/>
                      <a:pt x="115753" y="203218"/>
                    </a:cubicBezTo>
                    <a:cubicBezTo>
                      <a:pt x="115753" y="201631"/>
                      <a:pt x="126336" y="77806"/>
                      <a:pt x="109403" y="57168"/>
                    </a:cubicBezTo>
                    <a:cubicBezTo>
                      <a:pt x="92470" y="36531"/>
                      <a:pt x="32145" y="55581"/>
                      <a:pt x="14153" y="79393"/>
                    </a:cubicBezTo>
                    <a:cubicBezTo>
                      <a:pt x="-3839" y="103206"/>
                      <a:pt x="5157" y="208510"/>
                      <a:pt x="1453" y="200043"/>
                    </a:cubicBezTo>
                    <a:cubicBezTo>
                      <a:pt x="-2251" y="191576"/>
                      <a:pt x="1982" y="2135"/>
                      <a:pt x="4628" y="1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7" name="フリーフォーム 2186">
                <a:extLst>
                  <a:ext uri="{FF2B5EF4-FFF2-40B4-BE49-F238E27FC236}">
                    <a16:creationId xmlns:a16="http://schemas.microsoft.com/office/drawing/2014/main" id="{7AF46706-26C2-17FD-6A78-375C665340C8}"/>
                  </a:ext>
                </a:extLst>
              </p:cNvPr>
              <p:cNvSpPr/>
              <p:nvPr/>
            </p:nvSpPr>
            <p:spPr>
              <a:xfrm>
                <a:off x="10888080" y="5104874"/>
                <a:ext cx="386549" cy="283113"/>
              </a:xfrm>
              <a:custGeom>
                <a:avLst/>
                <a:gdLst>
                  <a:gd name="connsiteX0" fmla="*/ 106945 w 386549"/>
                  <a:gd name="connsiteY0" fmla="*/ 526 h 283113"/>
                  <a:gd name="connsiteX1" fmla="*/ 75195 w 386549"/>
                  <a:gd name="connsiteY1" fmla="*/ 111651 h 283113"/>
                  <a:gd name="connsiteX2" fmla="*/ 72020 w 386549"/>
                  <a:gd name="connsiteY2" fmla="*/ 276751 h 283113"/>
                  <a:gd name="connsiteX3" fmla="*/ 72020 w 386549"/>
                  <a:gd name="connsiteY3" fmla="*/ 121176 h 283113"/>
                  <a:gd name="connsiteX4" fmla="*/ 52970 w 386549"/>
                  <a:gd name="connsiteY4" fmla="*/ 105301 h 283113"/>
                  <a:gd name="connsiteX5" fmla="*/ 21220 w 386549"/>
                  <a:gd name="connsiteY5" fmla="*/ 283101 h 283113"/>
                  <a:gd name="connsiteX6" fmla="*/ 30745 w 386549"/>
                  <a:gd name="connsiteY6" fmla="*/ 95776 h 283113"/>
                  <a:gd name="connsiteX7" fmla="*/ 386345 w 386549"/>
                  <a:gd name="connsiteY7" fmla="*/ 48151 h 283113"/>
                  <a:gd name="connsiteX8" fmla="*/ 81545 w 386549"/>
                  <a:gd name="connsiteY8" fmla="*/ 102126 h 283113"/>
                  <a:gd name="connsiteX9" fmla="*/ 46620 w 386549"/>
                  <a:gd name="connsiteY9" fmla="*/ 156101 h 283113"/>
                  <a:gd name="connsiteX10" fmla="*/ 106945 w 386549"/>
                  <a:gd name="connsiteY10" fmla="*/ 526 h 283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6549" h="283113">
                    <a:moveTo>
                      <a:pt x="106945" y="526"/>
                    </a:moveTo>
                    <a:cubicBezTo>
                      <a:pt x="111708" y="-6882"/>
                      <a:pt x="81016" y="65614"/>
                      <a:pt x="75195" y="111651"/>
                    </a:cubicBezTo>
                    <a:cubicBezTo>
                      <a:pt x="69374" y="157688"/>
                      <a:pt x="72549" y="275164"/>
                      <a:pt x="72020" y="276751"/>
                    </a:cubicBezTo>
                    <a:cubicBezTo>
                      <a:pt x="71491" y="278338"/>
                      <a:pt x="75195" y="149751"/>
                      <a:pt x="72020" y="121176"/>
                    </a:cubicBezTo>
                    <a:cubicBezTo>
                      <a:pt x="68845" y="92601"/>
                      <a:pt x="61437" y="78313"/>
                      <a:pt x="52970" y="105301"/>
                    </a:cubicBezTo>
                    <a:cubicBezTo>
                      <a:pt x="44503" y="132289"/>
                      <a:pt x="24924" y="284688"/>
                      <a:pt x="21220" y="283101"/>
                    </a:cubicBezTo>
                    <a:cubicBezTo>
                      <a:pt x="17516" y="281514"/>
                      <a:pt x="-30109" y="134934"/>
                      <a:pt x="30745" y="95776"/>
                    </a:cubicBezTo>
                    <a:cubicBezTo>
                      <a:pt x="91599" y="56618"/>
                      <a:pt x="377878" y="47093"/>
                      <a:pt x="386345" y="48151"/>
                    </a:cubicBezTo>
                    <a:cubicBezTo>
                      <a:pt x="394812" y="49209"/>
                      <a:pt x="138166" y="84134"/>
                      <a:pt x="81545" y="102126"/>
                    </a:cubicBezTo>
                    <a:cubicBezTo>
                      <a:pt x="24924" y="120118"/>
                      <a:pt x="45562" y="168272"/>
                      <a:pt x="46620" y="156101"/>
                    </a:cubicBezTo>
                    <a:cubicBezTo>
                      <a:pt x="47678" y="143930"/>
                      <a:pt x="102182" y="7934"/>
                      <a:pt x="106945" y="52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8" name="フリーフォーム 2187">
                <a:extLst>
                  <a:ext uri="{FF2B5EF4-FFF2-40B4-BE49-F238E27FC236}">
                    <a16:creationId xmlns:a16="http://schemas.microsoft.com/office/drawing/2014/main" id="{C0CB233D-EA78-C308-3A15-BF3058EFA5CE}"/>
                  </a:ext>
                </a:extLst>
              </p:cNvPr>
              <p:cNvSpPr/>
              <p:nvPr/>
            </p:nvSpPr>
            <p:spPr>
              <a:xfrm>
                <a:off x="11487150" y="5251450"/>
                <a:ext cx="1140087" cy="146050"/>
              </a:xfrm>
              <a:custGeom>
                <a:avLst/>
                <a:gdLst>
                  <a:gd name="connsiteX0" fmla="*/ 0 w 1140087"/>
                  <a:gd name="connsiteY0" fmla="*/ 92075 h 146050"/>
                  <a:gd name="connsiteX1" fmla="*/ 1066800 w 1140087"/>
                  <a:gd name="connsiteY1" fmla="*/ 3175 h 146050"/>
                  <a:gd name="connsiteX2" fmla="*/ 803275 w 1140087"/>
                  <a:gd name="connsiteY2" fmla="*/ 53975 h 146050"/>
                  <a:gd name="connsiteX3" fmla="*/ 1089025 w 1140087"/>
                  <a:gd name="connsiteY3" fmla="*/ 53975 h 146050"/>
                  <a:gd name="connsiteX4" fmla="*/ 307975 w 1140087"/>
                  <a:gd name="connsiteY4" fmla="*/ 139700 h 146050"/>
                  <a:gd name="connsiteX5" fmla="*/ 225425 w 1140087"/>
                  <a:gd name="connsiteY5" fmla="*/ 139700 h 146050"/>
                  <a:gd name="connsiteX6" fmla="*/ 1139825 w 1140087"/>
                  <a:gd name="connsiteY6" fmla="*/ 92075 h 146050"/>
                  <a:gd name="connsiteX7" fmla="*/ 327025 w 1140087"/>
                  <a:gd name="connsiteY7" fmla="*/ 98425 h 146050"/>
                  <a:gd name="connsiteX8" fmla="*/ 1016000 w 1140087"/>
                  <a:gd name="connsiteY8" fmla="*/ 0 h 146050"/>
                  <a:gd name="connsiteX9" fmla="*/ 0 w 1140087"/>
                  <a:gd name="connsiteY9" fmla="*/ 92075 h 146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0087" h="146050">
                    <a:moveTo>
                      <a:pt x="0" y="92075"/>
                    </a:moveTo>
                    <a:lnTo>
                      <a:pt x="1066800" y="3175"/>
                    </a:lnTo>
                    <a:cubicBezTo>
                      <a:pt x="1200679" y="-3175"/>
                      <a:pt x="799571" y="45508"/>
                      <a:pt x="803275" y="53975"/>
                    </a:cubicBezTo>
                    <a:cubicBezTo>
                      <a:pt x="806979" y="62442"/>
                      <a:pt x="1171575" y="39688"/>
                      <a:pt x="1089025" y="53975"/>
                    </a:cubicBezTo>
                    <a:cubicBezTo>
                      <a:pt x="1006475" y="68262"/>
                      <a:pt x="451908" y="125413"/>
                      <a:pt x="307975" y="139700"/>
                    </a:cubicBezTo>
                    <a:cubicBezTo>
                      <a:pt x="164042" y="153988"/>
                      <a:pt x="225425" y="139700"/>
                      <a:pt x="225425" y="139700"/>
                    </a:cubicBezTo>
                    <a:lnTo>
                      <a:pt x="1139825" y="92075"/>
                    </a:lnTo>
                    <a:cubicBezTo>
                      <a:pt x="1156758" y="85196"/>
                      <a:pt x="347662" y="113771"/>
                      <a:pt x="327025" y="98425"/>
                    </a:cubicBezTo>
                    <a:cubicBezTo>
                      <a:pt x="306388" y="83079"/>
                      <a:pt x="1016000" y="0"/>
                      <a:pt x="1016000" y="0"/>
                    </a:cubicBezTo>
                    <a:lnTo>
                      <a:pt x="0" y="9207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9" name="フリーフォーム 2188">
                <a:extLst>
                  <a:ext uri="{FF2B5EF4-FFF2-40B4-BE49-F238E27FC236}">
                    <a16:creationId xmlns:a16="http://schemas.microsoft.com/office/drawing/2014/main" id="{462956DA-0337-703A-460D-638486C4004E}"/>
                  </a:ext>
                </a:extLst>
              </p:cNvPr>
              <p:cNvSpPr/>
              <p:nvPr/>
            </p:nvSpPr>
            <p:spPr>
              <a:xfrm>
                <a:off x="11740854" y="5700198"/>
                <a:ext cx="34942" cy="1160667"/>
              </a:xfrm>
              <a:custGeom>
                <a:avLst/>
                <a:gdLst>
                  <a:gd name="connsiteX0" fmla="*/ 28871 w 34942"/>
                  <a:gd name="connsiteY0" fmla="*/ 2102 h 1160667"/>
                  <a:gd name="connsiteX1" fmla="*/ 16171 w 34942"/>
                  <a:gd name="connsiteY1" fmla="*/ 475177 h 1160667"/>
                  <a:gd name="connsiteX2" fmla="*/ 16171 w 34942"/>
                  <a:gd name="connsiteY2" fmla="*/ 389452 h 1160667"/>
                  <a:gd name="connsiteX3" fmla="*/ 296 w 34942"/>
                  <a:gd name="connsiteY3" fmla="*/ 846652 h 1160667"/>
                  <a:gd name="connsiteX4" fmla="*/ 32046 w 34942"/>
                  <a:gd name="connsiteY4" fmla="*/ 754577 h 1160667"/>
                  <a:gd name="connsiteX5" fmla="*/ 32046 w 34942"/>
                  <a:gd name="connsiteY5" fmla="*/ 1126052 h 1160667"/>
                  <a:gd name="connsiteX6" fmla="*/ 19346 w 34942"/>
                  <a:gd name="connsiteY6" fmla="*/ 1024452 h 1160667"/>
                  <a:gd name="connsiteX7" fmla="*/ 3471 w 34942"/>
                  <a:gd name="connsiteY7" fmla="*/ 65602 h 1160667"/>
                  <a:gd name="connsiteX8" fmla="*/ 3471 w 34942"/>
                  <a:gd name="connsiteY8" fmla="*/ 291027 h 1160667"/>
                  <a:gd name="connsiteX9" fmla="*/ 28871 w 34942"/>
                  <a:gd name="connsiteY9" fmla="*/ 2102 h 1160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942" h="1160667">
                    <a:moveTo>
                      <a:pt x="28871" y="2102"/>
                    </a:moveTo>
                    <a:cubicBezTo>
                      <a:pt x="30988" y="32794"/>
                      <a:pt x="18288" y="410619"/>
                      <a:pt x="16171" y="475177"/>
                    </a:cubicBezTo>
                    <a:cubicBezTo>
                      <a:pt x="14054" y="539735"/>
                      <a:pt x="18817" y="327540"/>
                      <a:pt x="16171" y="389452"/>
                    </a:cubicBezTo>
                    <a:cubicBezTo>
                      <a:pt x="13525" y="451364"/>
                      <a:pt x="-2350" y="785798"/>
                      <a:pt x="296" y="846652"/>
                    </a:cubicBezTo>
                    <a:cubicBezTo>
                      <a:pt x="2942" y="907506"/>
                      <a:pt x="26754" y="708010"/>
                      <a:pt x="32046" y="754577"/>
                    </a:cubicBezTo>
                    <a:cubicBezTo>
                      <a:pt x="37338" y="801144"/>
                      <a:pt x="34163" y="1081073"/>
                      <a:pt x="32046" y="1126052"/>
                    </a:cubicBezTo>
                    <a:cubicBezTo>
                      <a:pt x="29929" y="1171031"/>
                      <a:pt x="24108" y="1201194"/>
                      <a:pt x="19346" y="1024452"/>
                    </a:cubicBezTo>
                    <a:cubicBezTo>
                      <a:pt x="14584" y="847710"/>
                      <a:pt x="6117" y="187840"/>
                      <a:pt x="3471" y="65602"/>
                    </a:cubicBezTo>
                    <a:cubicBezTo>
                      <a:pt x="825" y="-56636"/>
                      <a:pt x="296" y="295260"/>
                      <a:pt x="3471" y="291027"/>
                    </a:cubicBezTo>
                    <a:cubicBezTo>
                      <a:pt x="6646" y="286794"/>
                      <a:pt x="26754" y="-28590"/>
                      <a:pt x="28871" y="210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0" name="フリーフォーム 2189">
                <a:extLst>
                  <a:ext uri="{FF2B5EF4-FFF2-40B4-BE49-F238E27FC236}">
                    <a16:creationId xmlns:a16="http://schemas.microsoft.com/office/drawing/2014/main" id="{A227FF2E-6523-4C3D-3563-3149DC4E9232}"/>
                  </a:ext>
                </a:extLst>
              </p:cNvPr>
              <p:cNvSpPr/>
              <p:nvPr/>
            </p:nvSpPr>
            <p:spPr>
              <a:xfrm>
                <a:off x="11589698" y="5679273"/>
                <a:ext cx="1103420" cy="195201"/>
              </a:xfrm>
              <a:custGeom>
                <a:avLst/>
                <a:gdLst>
                  <a:gd name="connsiteX0" fmla="*/ 2227 w 1103420"/>
                  <a:gd name="connsiteY0" fmla="*/ 194477 h 195201"/>
                  <a:gd name="connsiteX1" fmla="*/ 332427 w 1103420"/>
                  <a:gd name="connsiteY1" fmla="*/ 67477 h 195201"/>
                  <a:gd name="connsiteX2" fmla="*/ 265752 w 1103420"/>
                  <a:gd name="connsiteY2" fmla="*/ 64302 h 195201"/>
                  <a:gd name="connsiteX3" fmla="*/ 1088077 w 1103420"/>
                  <a:gd name="connsiteY3" fmla="*/ 802 h 195201"/>
                  <a:gd name="connsiteX4" fmla="*/ 761052 w 1103420"/>
                  <a:gd name="connsiteY4" fmla="*/ 29377 h 195201"/>
                  <a:gd name="connsiteX5" fmla="*/ 256227 w 1103420"/>
                  <a:gd name="connsiteY5" fmla="*/ 42077 h 195201"/>
                  <a:gd name="connsiteX6" fmla="*/ 335602 w 1103420"/>
                  <a:gd name="connsiteY6" fmla="*/ 45252 h 195201"/>
                  <a:gd name="connsiteX7" fmla="*/ 195902 w 1103420"/>
                  <a:gd name="connsiteY7" fmla="*/ 115102 h 195201"/>
                  <a:gd name="connsiteX8" fmla="*/ 2227 w 1103420"/>
                  <a:gd name="connsiteY8" fmla="*/ 194477 h 19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3420" h="195201">
                    <a:moveTo>
                      <a:pt x="2227" y="194477"/>
                    </a:moveTo>
                    <a:cubicBezTo>
                      <a:pt x="24981" y="186539"/>
                      <a:pt x="288506" y="89173"/>
                      <a:pt x="332427" y="67477"/>
                    </a:cubicBezTo>
                    <a:cubicBezTo>
                      <a:pt x="376348" y="45781"/>
                      <a:pt x="139810" y="75414"/>
                      <a:pt x="265752" y="64302"/>
                    </a:cubicBezTo>
                    <a:cubicBezTo>
                      <a:pt x="391694" y="53190"/>
                      <a:pt x="1005527" y="6623"/>
                      <a:pt x="1088077" y="802"/>
                    </a:cubicBezTo>
                    <a:cubicBezTo>
                      <a:pt x="1170627" y="-5019"/>
                      <a:pt x="899694" y="22498"/>
                      <a:pt x="761052" y="29377"/>
                    </a:cubicBezTo>
                    <a:cubicBezTo>
                      <a:pt x="622410" y="36256"/>
                      <a:pt x="327135" y="39431"/>
                      <a:pt x="256227" y="42077"/>
                    </a:cubicBezTo>
                    <a:cubicBezTo>
                      <a:pt x="185319" y="44723"/>
                      <a:pt x="345656" y="33081"/>
                      <a:pt x="335602" y="45252"/>
                    </a:cubicBezTo>
                    <a:cubicBezTo>
                      <a:pt x="325548" y="57423"/>
                      <a:pt x="254640" y="87056"/>
                      <a:pt x="195902" y="115102"/>
                    </a:cubicBezTo>
                    <a:cubicBezTo>
                      <a:pt x="137165" y="143148"/>
                      <a:pt x="-20527" y="202415"/>
                      <a:pt x="2227" y="19447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1" name="フリーフォーム 2190">
                <a:extLst>
                  <a:ext uri="{FF2B5EF4-FFF2-40B4-BE49-F238E27FC236}">
                    <a16:creationId xmlns:a16="http://schemas.microsoft.com/office/drawing/2014/main" id="{09897FD7-198C-7C53-26C2-F4408D8519C2}"/>
                  </a:ext>
                </a:extLst>
              </p:cNvPr>
              <p:cNvSpPr/>
              <p:nvPr/>
            </p:nvSpPr>
            <p:spPr>
              <a:xfrm>
                <a:off x="11664071" y="5753094"/>
                <a:ext cx="1038565" cy="79631"/>
              </a:xfrm>
              <a:custGeom>
                <a:avLst/>
                <a:gdLst>
                  <a:gd name="connsiteX0" fmla="*/ 879 w 1038565"/>
                  <a:gd name="connsiteY0" fmla="*/ 53981 h 79631"/>
                  <a:gd name="connsiteX1" fmla="*/ 626354 w 1038565"/>
                  <a:gd name="connsiteY1" fmla="*/ 12706 h 79631"/>
                  <a:gd name="connsiteX2" fmla="*/ 432679 w 1038565"/>
                  <a:gd name="connsiteY2" fmla="*/ 31756 h 79631"/>
                  <a:gd name="connsiteX3" fmla="*/ 1029579 w 1038565"/>
                  <a:gd name="connsiteY3" fmla="*/ 6 h 79631"/>
                  <a:gd name="connsiteX4" fmla="*/ 753354 w 1038565"/>
                  <a:gd name="connsiteY4" fmla="*/ 34931 h 79631"/>
                  <a:gd name="connsiteX5" fmla="*/ 232654 w 1038565"/>
                  <a:gd name="connsiteY5" fmla="*/ 79381 h 79631"/>
                  <a:gd name="connsiteX6" fmla="*/ 483479 w 1038565"/>
                  <a:gd name="connsiteY6" fmla="*/ 53981 h 79631"/>
                  <a:gd name="connsiteX7" fmla="*/ 879 w 1038565"/>
                  <a:gd name="connsiteY7" fmla="*/ 53981 h 79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8565" h="79631">
                    <a:moveTo>
                      <a:pt x="879" y="53981"/>
                    </a:moveTo>
                    <a:cubicBezTo>
                      <a:pt x="24691" y="47102"/>
                      <a:pt x="554387" y="16410"/>
                      <a:pt x="626354" y="12706"/>
                    </a:cubicBezTo>
                    <a:cubicBezTo>
                      <a:pt x="698321" y="9002"/>
                      <a:pt x="365475" y="33873"/>
                      <a:pt x="432679" y="31756"/>
                    </a:cubicBezTo>
                    <a:cubicBezTo>
                      <a:pt x="499883" y="29639"/>
                      <a:pt x="976133" y="-523"/>
                      <a:pt x="1029579" y="6"/>
                    </a:cubicBezTo>
                    <a:cubicBezTo>
                      <a:pt x="1083025" y="535"/>
                      <a:pt x="886175" y="21702"/>
                      <a:pt x="753354" y="34931"/>
                    </a:cubicBezTo>
                    <a:cubicBezTo>
                      <a:pt x="620533" y="48160"/>
                      <a:pt x="277633" y="76206"/>
                      <a:pt x="232654" y="79381"/>
                    </a:cubicBezTo>
                    <a:cubicBezTo>
                      <a:pt x="187675" y="82556"/>
                      <a:pt x="522637" y="54510"/>
                      <a:pt x="483479" y="53981"/>
                    </a:cubicBezTo>
                    <a:cubicBezTo>
                      <a:pt x="444321" y="53452"/>
                      <a:pt x="-22933" y="60860"/>
                      <a:pt x="879" y="5398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2" name="フリーフォーム 2191">
                <a:extLst>
                  <a:ext uri="{FF2B5EF4-FFF2-40B4-BE49-F238E27FC236}">
                    <a16:creationId xmlns:a16="http://schemas.microsoft.com/office/drawing/2014/main" id="{010EC4EB-9E56-4187-A75D-8B250EDE3949}"/>
                  </a:ext>
                </a:extLst>
              </p:cNvPr>
              <p:cNvSpPr/>
              <p:nvPr/>
            </p:nvSpPr>
            <p:spPr>
              <a:xfrm>
                <a:off x="11636375" y="5774762"/>
                <a:ext cx="1095484" cy="86288"/>
              </a:xfrm>
              <a:custGeom>
                <a:avLst/>
                <a:gdLst>
                  <a:gd name="connsiteX0" fmla="*/ 0 w 1095484"/>
                  <a:gd name="connsiteY0" fmla="*/ 86288 h 86288"/>
                  <a:gd name="connsiteX1" fmla="*/ 682625 w 1095484"/>
                  <a:gd name="connsiteY1" fmla="*/ 51363 h 86288"/>
                  <a:gd name="connsiteX2" fmla="*/ 1089025 w 1095484"/>
                  <a:gd name="connsiteY2" fmla="*/ 563 h 86288"/>
                  <a:gd name="connsiteX3" fmla="*/ 942975 w 1095484"/>
                  <a:gd name="connsiteY3" fmla="*/ 22788 h 86288"/>
                  <a:gd name="connsiteX4" fmla="*/ 549275 w 1095484"/>
                  <a:gd name="connsiteY4" fmla="*/ 79938 h 86288"/>
                  <a:gd name="connsiteX5" fmla="*/ 711200 w 1095484"/>
                  <a:gd name="connsiteY5" fmla="*/ 76763 h 86288"/>
                  <a:gd name="connsiteX6" fmla="*/ 0 w 1095484"/>
                  <a:gd name="connsiteY6" fmla="*/ 86288 h 86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5484" h="86288">
                    <a:moveTo>
                      <a:pt x="0" y="86288"/>
                    </a:moveTo>
                    <a:lnTo>
                      <a:pt x="682625" y="51363"/>
                    </a:lnTo>
                    <a:cubicBezTo>
                      <a:pt x="864129" y="37076"/>
                      <a:pt x="1045633" y="5325"/>
                      <a:pt x="1089025" y="563"/>
                    </a:cubicBezTo>
                    <a:cubicBezTo>
                      <a:pt x="1132417" y="-4200"/>
                      <a:pt x="942975" y="22788"/>
                      <a:pt x="942975" y="22788"/>
                    </a:cubicBezTo>
                    <a:lnTo>
                      <a:pt x="549275" y="79938"/>
                    </a:lnTo>
                    <a:cubicBezTo>
                      <a:pt x="510646" y="88934"/>
                      <a:pt x="711200" y="76763"/>
                      <a:pt x="711200" y="76763"/>
                    </a:cubicBezTo>
                    <a:lnTo>
                      <a:pt x="0" y="86288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3" name="フリーフォーム 2192">
                <a:extLst>
                  <a:ext uri="{FF2B5EF4-FFF2-40B4-BE49-F238E27FC236}">
                    <a16:creationId xmlns:a16="http://schemas.microsoft.com/office/drawing/2014/main" id="{E884F150-99D0-AF1E-25A2-01110BF16735}"/>
                  </a:ext>
                </a:extLst>
              </p:cNvPr>
              <p:cNvSpPr/>
              <p:nvPr/>
            </p:nvSpPr>
            <p:spPr>
              <a:xfrm>
                <a:off x="11601321" y="5837687"/>
                <a:ext cx="1044754" cy="142329"/>
              </a:xfrm>
              <a:custGeom>
                <a:avLst/>
                <a:gdLst>
                  <a:gd name="connsiteX0" fmla="*/ 129 w 1044754"/>
                  <a:gd name="connsiteY0" fmla="*/ 131313 h 142329"/>
                  <a:gd name="connsiteX1" fmla="*/ 260479 w 1044754"/>
                  <a:gd name="connsiteY1" fmla="*/ 109088 h 142329"/>
                  <a:gd name="connsiteX2" fmla="*/ 225554 w 1044754"/>
                  <a:gd name="connsiteY2" fmla="*/ 29713 h 142329"/>
                  <a:gd name="connsiteX3" fmla="*/ 317629 w 1044754"/>
                  <a:gd name="connsiteY3" fmla="*/ 102738 h 142329"/>
                  <a:gd name="connsiteX4" fmla="*/ 441454 w 1044754"/>
                  <a:gd name="connsiteY4" fmla="*/ 93213 h 142329"/>
                  <a:gd name="connsiteX5" fmla="*/ 428754 w 1044754"/>
                  <a:gd name="connsiteY5" fmla="*/ 1138 h 142329"/>
                  <a:gd name="connsiteX6" fmla="*/ 485904 w 1044754"/>
                  <a:gd name="connsiteY6" fmla="*/ 42413 h 142329"/>
                  <a:gd name="connsiteX7" fmla="*/ 727204 w 1044754"/>
                  <a:gd name="connsiteY7" fmla="*/ 51938 h 142329"/>
                  <a:gd name="connsiteX8" fmla="*/ 685929 w 1044754"/>
                  <a:gd name="connsiteY8" fmla="*/ 67813 h 142329"/>
                  <a:gd name="connsiteX9" fmla="*/ 1044704 w 1044754"/>
                  <a:gd name="connsiteY9" fmla="*/ 64638 h 142329"/>
                  <a:gd name="connsiteX10" fmla="*/ 714504 w 1044754"/>
                  <a:gd name="connsiteY10" fmla="*/ 93213 h 142329"/>
                  <a:gd name="connsiteX11" fmla="*/ 298579 w 1044754"/>
                  <a:gd name="connsiteY11" fmla="*/ 137663 h 142329"/>
                  <a:gd name="connsiteX12" fmla="*/ 129 w 1044754"/>
                  <a:gd name="connsiteY12" fmla="*/ 131313 h 142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44754" h="142329">
                    <a:moveTo>
                      <a:pt x="129" y="131313"/>
                    </a:moveTo>
                    <a:cubicBezTo>
                      <a:pt x="-6221" y="126551"/>
                      <a:pt x="222908" y="126021"/>
                      <a:pt x="260479" y="109088"/>
                    </a:cubicBezTo>
                    <a:cubicBezTo>
                      <a:pt x="298050" y="92155"/>
                      <a:pt x="216029" y="30771"/>
                      <a:pt x="225554" y="29713"/>
                    </a:cubicBezTo>
                    <a:cubicBezTo>
                      <a:pt x="235079" y="28655"/>
                      <a:pt x="281646" y="92155"/>
                      <a:pt x="317629" y="102738"/>
                    </a:cubicBezTo>
                    <a:cubicBezTo>
                      <a:pt x="353612" y="113321"/>
                      <a:pt x="422933" y="110146"/>
                      <a:pt x="441454" y="93213"/>
                    </a:cubicBezTo>
                    <a:cubicBezTo>
                      <a:pt x="459975" y="76280"/>
                      <a:pt x="421346" y="9605"/>
                      <a:pt x="428754" y="1138"/>
                    </a:cubicBezTo>
                    <a:cubicBezTo>
                      <a:pt x="436162" y="-7329"/>
                      <a:pt x="436162" y="33946"/>
                      <a:pt x="485904" y="42413"/>
                    </a:cubicBezTo>
                    <a:cubicBezTo>
                      <a:pt x="535646" y="50880"/>
                      <a:pt x="693866" y="47705"/>
                      <a:pt x="727204" y="51938"/>
                    </a:cubicBezTo>
                    <a:cubicBezTo>
                      <a:pt x="760542" y="56171"/>
                      <a:pt x="633012" y="65696"/>
                      <a:pt x="685929" y="67813"/>
                    </a:cubicBezTo>
                    <a:cubicBezTo>
                      <a:pt x="738846" y="69930"/>
                      <a:pt x="1039942" y="60405"/>
                      <a:pt x="1044704" y="64638"/>
                    </a:cubicBezTo>
                    <a:cubicBezTo>
                      <a:pt x="1049466" y="68871"/>
                      <a:pt x="714504" y="93213"/>
                      <a:pt x="714504" y="93213"/>
                    </a:cubicBezTo>
                    <a:lnTo>
                      <a:pt x="298579" y="137663"/>
                    </a:lnTo>
                    <a:cubicBezTo>
                      <a:pt x="174754" y="149305"/>
                      <a:pt x="6479" y="136075"/>
                      <a:pt x="129" y="13131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4" name="フリーフォーム 2193">
                <a:extLst>
                  <a:ext uri="{FF2B5EF4-FFF2-40B4-BE49-F238E27FC236}">
                    <a16:creationId xmlns:a16="http://schemas.microsoft.com/office/drawing/2014/main" id="{BC03E932-FAC0-4416-F6FE-32E64EC2A84A}"/>
                  </a:ext>
                </a:extLst>
              </p:cNvPr>
              <p:cNvSpPr/>
              <p:nvPr/>
            </p:nvSpPr>
            <p:spPr>
              <a:xfrm>
                <a:off x="12499970" y="5857840"/>
                <a:ext cx="78571" cy="978828"/>
              </a:xfrm>
              <a:custGeom>
                <a:avLst/>
                <a:gdLst>
                  <a:gd name="connsiteX0" fmla="*/ 19055 w 78571"/>
                  <a:gd name="connsiteY0" fmla="*/ 35 h 978828"/>
                  <a:gd name="connsiteX1" fmla="*/ 47630 w 78571"/>
                  <a:gd name="connsiteY1" fmla="*/ 425485 h 978828"/>
                  <a:gd name="connsiteX2" fmla="*/ 5 w 78571"/>
                  <a:gd name="connsiteY2" fmla="*/ 327060 h 978828"/>
                  <a:gd name="connsiteX3" fmla="*/ 44455 w 78571"/>
                  <a:gd name="connsiteY3" fmla="*/ 955710 h 978828"/>
                  <a:gd name="connsiteX4" fmla="*/ 44455 w 78571"/>
                  <a:gd name="connsiteY4" fmla="*/ 784260 h 978828"/>
                  <a:gd name="connsiteX5" fmla="*/ 76205 w 78571"/>
                  <a:gd name="connsiteY5" fmla="*/ 228635 h 978828"/>
                  <a:gd name="connsiteX6" fmla="*/ 69855 w 78571"/>
                  <a:gd name="connsiteY6" fmla="*/ 400085 h 978828"/>
                  <a:gd name="connsiteX7" fmla="*/ 19055 w 78571"/>
                  <a:gd name="connsiteY7" fmla="*/ 35 h 978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571" h="978828">
                    <a:moveTo>
                      <a:pt x="19055" y="35"/>
                    </a:moveTo>
                    <a:cubicBezTo>
                      <a:pt x="15351" y="4268"/>
                      <a:pt x="50805" y="370981"/>
                      <a:pt x="47630" y="425485"/>
                    </a:cubicBezTo>
                    <a:cubicBezTo>
                      <a:pt x="44455" y="479989"/>
                      <a:pt x="534" y="238689"/>
                      <a:pt x="5" y="327060"/>
                    </a:cubicBezTo>
                    <a:cubicBezTo>
                      <a:pt x="-524" y="415431"/>
                      <a:pt x="37047" y="879510"/>
                      <a:pt x="44455" y="955710"/>
                    </a:cubicBezTo>
                    <a:cubicBezTo>
                      <a:pt x="51863" y="1031910"/>
                      <a:pt x="39163" y="905439"/>
                      <a:pt x="44455" y="784260"/>
                    </a:cubicBezTo>
                    <a:cubicBezTo>
                      <a:pt x="49747" y="663081"/>
                      <a:pt x="71972" y="292664"/>
                      <a:pt x="76205" y="228635"/>
                    </a:cubicBezTo>
                    <a:cubicBezTo>
                      <a:pt x="80438" y="164606"/>
                      <a:pt x="79380" y="430777"/>
                      <a:pt x="69855" y="400085"/>
                    </a:cubicBezTo>
                    <a:cubicBezTo>
                      <a:pt x="60330" y="369393"/>
                      <a:pt x="22759" y="-4198"/>
                      <a:pt x="19055" y="3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5" name="フリーフォーム 2194">
                <a:extLst>
                  <a:ext uri="{FF2B5EF4-FFF2-40B4-BE49-F238E27FC236}">
                    <a16:creationId xmlns:a16="http://schemas.microsoft.com/office/drawing/2014/main" id="{0211FD7F-7B1C-BDB0-067D-F77C8B8645F0}"/>
                  </a:ext>
                </a:extLst>
              </p:cNvPr>
              <p:cNvSpPr/>
              <p:nvPr/>
            </p:nvSpPr>
            <p:spPr>
              <a:xfrm>
                <a:off x="11668125" y="6038367"/>
                <a:ext cx="895751" cy="29058"/>
              </a:xfrm>
              <a:custGeom>
                <a:avLst/>
                <a:gdLst>
                  <a:gd name="connsiteX0" fmla="*/ 0 w 895751"/>
                  <a:gd name="connsiteY0" fmla="*/ 29058 h 29058"/>
                  <a:gd name="connsiteX1" fmla="*/ 650875 w 895751"/>
                  <a:gd name="connsiteY1" fmla="*/ 3658 h 29058"/>
                  <a:gd name="connsiteX2" fmla="*/ 892175 w 895751"/>
                  <a:gd name="connsiteY2" fmla="*/ 483 h 29058"/>
                  <a:gd name="connsiteX3" fmla="*/ 781050 w 895751"/>
                  <a:gd name="connsiteY3" fmla="*/ 6833 h 29058"/>
                  <a:gd name="connsiteX4" fmla="*/ 587375 w 895751"/>
                  <a:gd name="connsiteY4" fmla="*/ 6833 h 29058"/>
                  <a:gd name="connsiteX5" fmla="*/ 0 w 895751"/>
                  <a:gd name="connsiteY5" fmla="*/ 29058 h 29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5751" h="29058">
                    <a:moveTo>
                      <a:pt x="0" y="29058"/>
                    </a:moveTo>
                    <a:cubicBezTo>
                      <a:pt x="10583" y="28529"/>
                      <a:pt x="502179" y="8420"/>
                      <a:pt x="650875" y="3658"/>
                    </a:cubicBezTo>
                    <a:cubicBezTo>
                      <a:pt x="799571" y="-1104"/>
                      <a:pt x="870479" y="-46"/>
                      <a:pt x="892175" y="483"/>
                    </a:cubicBezTo>
                    <a:cubicBezTo>
                      <a:pt x="913871" y="1012"/>
                      <a:pt x="831850" y="5775"/>
                      <a:pt x="781050" y="6833"/>
                    </a:cubicBezTo>
                    <a:cubicBezTo>
                      <a:pt x="730250" y="7891"/>
                      <a:pt x="712787" y="1012"/>
                      <a:pt x="587375" y="6833"/>
                    </a:cubicBezTo>
                    <a:lnTo>
                      <a:pt x="0" y="29058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6" name="フリーフォーム 2195">
                <a:extLst>
                  <a:ext uri="{FF2B5EF4-FFF2-40B4-BE49-F238E27FC236}">
                    <a16:creationId xmlns:a16="http://schemas.microsoft.com/office/drawing/2014/main" id="{B7984894-447C-6E7E-4F5B-79EA9DBF2625}"/>
                  </a:ext>
                </a:extLst>
              </p:cNvPr>
              <p:cNvSpPr/>
              <p:nvPr/>
            </p:nvSpPr>
            <p:spPr>
              <a:xfrm>
                <a:off x="11852266" y="5898855"/>
                <a:ext cx="53984" cy="944148"/>
              </a:xfrm>
              <a:custGeom>
                <a:avLst/>
                <a:gdLst>
                  <a:gd name="connsiteX0" fmla="*/ 25409 w 53984"/>
                  <a:gd name="connsiteY0" fmla="*/ 295 h 944148"/>
                  <a:gd name="connsiteX1" fmla="*/ 31759 w 53984"/>
                  <a:gd name="connsiteY1" fmla="*/ 425745 h 944148"/>
                  <a:gd name="connsiteX2" fmla="*/ 22234 w 53984"/>
                  <a:gd name="connsiteY2" fmla="*/ 362245 h 944148"/>
                  <a:gd name="connsiteX3" fmla="*/ 53984 w 53984"/>
                  <a:gd name="connsiteY3" fmla="*/ 701970 h 944148"/>
                  <a:gd name="connsiteX4" fmla="*/ 22234 w 53984"/>
                  <a:gd name="connsiteY4" fmla="*/ 654345 h 944148"/>
                  <a:gd name="connsiteX5" fmla="*/ 50809 w 53984"/>
                  <a:gd name="connsiteY5" fmla="*/ 940095 h 944148"/>
                  <a:gd name="connsiteX6" fmla="*/ 28584 w 53984"/>
                  <a:gd name="connsiteY6" fmla="*/ 790870 h 944148"/>
                  <a:gd name="connsiteX7" fmla="*/ 9 w 53984"/>
                  <a:gd name="connsiteY7" fmla="*/ 365420 h 944148"/>
                  <a:gd name="connsiteX8" fmla="*/ 25409 w 53984"/>
                  <a:gd name="connsiteY8" fmla="*/ 295 h 944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984" h="944148">
                    <a:moveTo>
                      <a:pt x="25409" y="295"/>
                    </a:moveTo>
                    <a:cubicBezTo>
                      <a:pt x="30701" y="10349"/>
                      <a:pt x="32288" y="365420"/>
                      <a:pt x="31759" y="425745"/>
                    </a:cubicBezTo>
                    <a:cubicBezTo>
                      <a:pt x="31230" y="486070"/>
                      <a:pt x="18530" y="316208"/>
                      <a:pt x="22234" y="362245"/>
                    </a:cubicBezTo>
                    <a:cubicBezTo>
                      <a:pt x="25938" y="408282"/>
                      <a:pt x="53984" y="653287"/>
                      <a:pt x="53984" y="701970"/>
                    </a:cubicBezTo>
                    <a:cubicBezTo>
                      <a:pt x="53984" y="750653"/>
                      <a:pt x="22763" y="614658"/>
                      <a:pt x="22234" y="654345"/>
                    </a:cubicBezTo>
                    <a:cubicBezTo>
                      <a:pt x="21705" y="694032"/>
                      <a:pt x="49751" y="917341"/>
                      <a:pt x="50809" y="940095"/>
                    </a:cubicBezTo>
                    <a:cubicBezTo>
                      <a:pt x="51867" y="962849"/>
                      <a:pt x="37051" y="886649"/>
                      <a:pt x="28584" y="790870"/>
                    </a:cubicBezTo>
                    <a:cubicBezTo>
                      <a:pt x="20117" y="695091"/>
                      <a:pt x="538" y="491891"/>
                      <a:pt x="9" y="365420"/>
                    </a:cubicBezTo>
                    <a:cubicBezTo>
                      <a:pt x="-520" y="238949"/>
                      <a:pt x="20117" y="-9759"/>
                      <a:pt x="25409" y="29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7" name="フリーフォーム 2196">
                <a:extLst>
                  <a:ext uri="{FF2B5EF4-FFF2-40B4-BE49-F238E27FC236}">
                    <a16:creationId xmlns:a16="http://schemas.microsoft.com/office/drawing/2014/main" id="{E84A0F82-6A89-5B7D-9721-9A5898229890}"/>
                  </a:ext>
                </a:extLst>
              </p:cNvPr>
              <p:cNvSpPr/>
              <p:nvPr/>
            </p:nvSpPr>
            <p:spPr>
              <a:xfrm>
                <a:off x="11929489" y="5909557"/>
                <a:ext cx="78165" cy="922587"/>
              </a:xfrm>
              <a:custGeom>
                <a:avLst/>
                <a:gdLst>
                  <a:gd name="connsiteX0" fmla="*/ 33911 w 78165"/>
                  <a:gd name="connsiteY0" fmla="*/ 2293 h 922587"/>
                  <a:gd name="connsiteX1" fmla="*/ 33911 w 78165"/>
                  <a:gd name="connsiteY1" fmla="*/ 557918 h 922587"/>
                  <a:gd name="connsiteX2" fmla="*/ 49786 w 78165"/>
                  <a:gd name="connsiteY2" fmla="*/ 478543 h 922587"/>
                  <a:gd name="connsiteX3" fmla="*/ 75186 w 78165"/>
                  <a:gd name="connsiteY3" fmla="*/ 894468 h 922587"/>
                  <a:gd name="connsiteX4" fmla="*/ 75186 w 78165"/>
                  <a:gd name="connsiteY4" fmla="*/ 843668 h 922587"/>
                  <a:gd name="connsiteX5" fmla="*/ 52961 w 78165"/>
                  <a:gd name="connsiteY5" fmla="*/ 510293 h 922587"/>
                  <a:gd name="connsiteX6" fmla="*/ 56136 w 78165"/>
                  <a:gd name="connsiteY6" fmla="*/ 856368 h 922587"/>
                  <a:gd name="connsiteX7" fmla="*/ 56136 w 78165"/>
                  <a:gd name="connsiteY7" fmla="*/ 646818 h 922587"/>
                  <a:gd name="connsiteX8" fmla="*/ 2161 w 78165"/>
                  <a:gd name="connsiteY8" fmla="*/ 253118 h 922587"/>
                  <a:gd name="connsiteX9" fmla="*/ 11686 w 78165"/>
                  <a:gd name="connsiteY9" fmla="*/ 354718 h 922587"/>
                  <a:gd name="connsiteX10" fmla="*/ 33911 w 78165"/>
                  <a:gd name="connsiteY10" fmla="*/ 2293 h 922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165" h="922587">
                    <a:moveTo>
                      <a:pt x="33911" y="2293"/>
                    </a:moveTo>
                    <a:cubicBezTo>
                      <a:pt x="37615" y="36160"/>
                      <a:pt x="31265" y="478543"/>
                      <a:pt x="33911" y="557918"/>
                    </a:cubicBezTo>
                    <a:cubicBezTo>
                      <a:pt x="36557" y="637293"/>
                      <a:pt x="42907" y="422451"/>
                      <a:pt x="49786" y="478543"/>
                    </a:cubicBezTo>
                    <a:cubicBezTo>
                      <a:pt x="56665" y="534635"/>
                      <a:pt x="70953" y="833614"/>
                      <a:pt x="75186" y="894468"/>
                    </a:cubicBezTo>
                    <a:cubicBezTo>
                      <a:pt x="79419" y="955322"/>
                      <a:pt x="78890" y="907697"/>
                      <a:pt x="75186" y="843668"/>
                    </a:cubicBezTo>
                    <a:cubicBezTo>
                      <a:pt x="71482" y="779639"/>
                      <a:pt x="56136" y="508176"/>
                      <a:pt x="52961" y="510293"/>
                    </a:cubicBezTo>
                    <a:cubicBezTo>
                      <a:pt x="49786" y="512410"/>
                      <a:pt x="55607" y="833614"/>
                      <a:pt x="56136" y="856368"/>
                    </a:cubicBezTo>
                    <a:cubicBezTo>
                      <a:pt x="56665" y="879122"/>
                      <a:pt x="65132" y="747360"/>
                      <a:pt x="56136" y="646818"/>
                    </a:cubicBezTo>
                    <a:cubicBezTo>
                      <a:pt x="47140" y="546276"/>
                      <a:pt x="9569" y="301801"/>
                      <a:pt x="2161" y="253118"/>
                    </a:cubicBezTo>
                    <a:cubicBezTo>
                      <a:pt x="-5247" y="204435"/>
                      <a:pt x="8511" y="389114"/>
                      <a:pt x="11686" y="354718"/>
                    </a:cubicBezTo>
                    <a:cubicBezTo>
                      <a:pt x="14861" y="320322"/>
                      <a:pt x="30207" y="-31574"/>
                      <a:pt x="33911" y="229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8" name="フリーフォーム 2197">
                <a:extLst>
                  <a:ext uri="{FF2B5EF4-FFF2-40B4-BE49-F238E27FC236}">
                    <a16:creationId xmlns:a16="http://schemas.microsoft.com/office/drawing/2014/main" id="{C9D6C30D-686C-70D3-FEF3-F6B426EA4AA8}"/>
                  </a:ext>
                </a:extLst>
              </p:cNvPr>
              <p:cNvSpPr/>
              <p:nvPr/>
            </p:nvSpPr>
            <p:spPr>
              <a:xfrm>
                <a:off x="12031861" y="5894017"/>
                <a:ext cx="68513" cy="928193"/>
              </a:xfrm>
              <a:custGeom>
                <a:avLst/>
                <a:gdLst>
                  <a:gd name="connsiteX0" fmla="*/ 17264 w 68513"/>
                  <a:gd name="connsiteY0" fmla="*/ 1958 h 928193"/>
                  <a:gd name="connsiteX1" fmla="*/ 20439 w 68513"/>
                  <a:gd name="connsiteY1" fmla="*/ 354383 h 928193"/>
                  <a:gd name="connsiteX2" fmla="*/ 20439 w 68513"/>
                  <a:gd name="connsiteY2" fmla="*/ 303583 h 928193"/>
                  <a:gd name="connsiteX3" fmla="*/ 26789 w 68513"/>
                  <a:gd name="connsiteY3" fmla="*/ 624258 h 928193"/>
                  <a:gd name="connsiteX4" fmla="*/ 68064 w 68513"/>
                  <a:gd name="connsiteY4" fmla="*/ 906833 h 928193"/>
                  <a:gd name="connsiteX5" fmla="*/ 45839 w 68513"/>
                  <a:gd name="connsiteY5" fmla="*/ 843333 h 928193"/>
                  <a:gd name="connsiteX6" fmla="*/ 1389 w 68513"/>
                  <a:gd name="connsiteY6" fmla="*/ 328983 h 928193"/>
                  <a:gd name="connsiteX7" fmla="*/ 10914 w 68513"/>
                  <a:gd name="connsiteY7" fmla="*/ 494083 h 928193"/>
                  <a:gd name="connsiteX8" fmla="*/ 7739 w 68513"/>
                  <a:gd name="connsiteY8" fmla="*/ 224208 h 928193"/>
                  <a:gd name="connsiteX9" fmla="*/ 17264 w 68513"/>
                  <a:gd name="connsiteY9" fmla="*/ 1958 h 928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513" h="928193">
                    <a:moveTo>
                      <a:pt x="17264" y="1958"/>
                    </a:moveTo>
                    <a:cubicBezTo>
                      <a:pt x="19381" y="23654"/>
                      <a:pt x="19910" y="304112"/>
                      <a:pt x="20439" y="354383"/>
                    </a:cubicBezTo>
                    <a:cubicBezTo>
                      <a:pt x="20968" y="404654"/>
                      <a:pt x="19381" y="258604"/>
                      <a:pt x="20439" y="303583"/>
                    </a:cubicBezTo>
                    <a:cubicBezTo>
                      <a:pt x="21497" y="348562"/>
                      <a:pt x="18852" y="523716"/>
                      <a:pt x="26789" y="624258"/>
                    </a:cubicBezTo>
                    <a:cubicBezTo>
                      <a:pt x="34727" y="724800"/>
                      <a:pt x="64889" y="870321"/>
                      <a:pt x="68064" y="906833"/>
                    </a:cubicBezTo>
                    <a:cubicBezTo>
                      <a:pt x="71239" y="943345"/>
                      <a:pt x="56951" y="939641"/>
                      <a:pt x="45839" y="843333"/>
                    </a:cubicBezTo>
                    <a:cubicBezTo>
                      <a:pt x="34727" y="747025"/>
                      <a:pt x="7210" y="387191"/>
                      <a:pt x="1389" y="328983"/>
                    </a:cubicBezTo>
                    <a:cubicBezTo>
                      <a:pt x="-4432" y="270775"/>
                      <a:pt x="9856" y="511545"/>
                      <a:pt x="10914" y="494083"/>
                    </a:cubicBezTo>
                    <a:cubicBezTo>
                      <a:pt x="11972" y="476621"/>
                      <a:pt x="7739" y="304112"/>
                      <a:pt x="7739" y="224208"/>
                    </a:cubicBezTo>
                    <a:cubicBezTo>
                      <a:pt x="7739" y="144304"/>
                      <a:pt x="15147" y="-19738"/>
                      <a:pt x="17264" y="1958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9" name="フリーフォーム 2198">
                <a:extLst>
                  <a:ext uri="{FF2B5EF4-FFF2-40B4-BE49-F238E27FC236}">
                    <a16:creationId xmlns:a16="http://schemas.microsoft.com/office/drawing/2014/main" id="{6A0FE4D0-79E3-DD6B-17F6-497B528A5854}"/>
                  </a:ext>
                </a:extLst>
              </p:cNvPr>
              <p:cNvSpPr/>
              <p:nvPr/>
            </p:nvSpPr>
            <p:spPr>
              <a:xfrm>
                <a:off x="12090265" y="5875606"/>
                <a:ext cx="68254" cy="971819"/>
              </a:xfrm>
              <a:custGeom>
                <a:avLst/>
                <a:gdLst>
                  <a:gd name="connsiteX0" fmla="*/ 66810 w 68254"/>
                  <a:gd name="connsiteY0" fmla="*/ 1319 h 971819"/>
                  <a:gd name="connsiteX1" fmla="*/ 47760 w 68254"/>
                  <a:gd name="connsiteY1" fmla="*/ 160069 h 971819"/>
                  <a:gd name="connsiteX2" fmla="*/ 41410 w 68254"/>
                  <a:gd name="connsiteY2" fmla="*/ 544244 h 971819"/>
                  <a:gd name="connsiteX3" fmla="*/ 38235 w 68254"/>
                  <a:gd name="connsiteY3" fmla="*/ 458519 h 971819"/>
                  <a:gd name="connsiteX4" fmla="*/ 66810 w 68254"/>
                  <a:gd name="connsiteY4" fmla="*/ 950644 h 971819"/>
                  <a:gd name="connsiteX5" fmla="*/ 57285 w 68254"/>
                  <a:gd name="connsiteY5" fmla="*/ 826819 h 971819"/>
                  <a:gd name="connsiteX6" fmla="*/ 135 w 68254"/>
                  <a:gd name="connsiteY6" fmla="*/ 328344 h 971819"/>
                  <a:gd name="connsiteX7" fmla="*/ 41410 w 68254"/>
                  <a:gd name="connsiteY7" fmla="*/ 420419 h 971819"/>
                  <a:gd name="connsiteX8" fmla="*/ 41410 w 68254"/>
                  <a:gd name="connsiteY8" fmla="*/ 236269 h 971819"/>
                  <a:gd name="connsiteX9" fmla="*/ 66810 w 68254"/>
                  <a:gd name="connsiteY9" fmla="*/ 1319 h 971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254" h="971819">
                    <a:moveTo>
                      <a:pt x="66810" y="1319"/>
                    </a:moveTo>
                    <a:cubicBezTo>
                      <a:pt x="67868" y="-11381"/>
                      <a:pt x="51993" y="69582"/>
                      <a:pt x="47760" y="160069"/>
                    </a:cubicBezTo>
                    <a:cubicBezTo>
                      <a:pt x="43527" y="250556"/>
                      <a:pt x="42997" y="494502"/>
                      <a:pt x="41410" y="544244"/>
                    </a:cubicBezTo>
                    <a:cubicBezTo>
                      <a:pt x="39822" y="593986"/>
                      <a:pt x="34002" y="390786"/>
                      <a:pt x="38235" y="458519"/>
                    </a:cubicBezTo>
                    <a:cubicBezTo>
                      <a:pt x="42468" y="526252"/>
                      <a:pt x="63635" y="889261"/>
                      <a:pt x="66810" y="950644"/>
                    </a:cubicBezTo>
                    <a:cubicBezTo>
                      <a:pt x="69985" y="1012027"/>
                      <a:pt x="68397" y="930536"/>
                      <a:pt x="57285" y="826819"/>
                    </a:cubicBezTo>
                    <a:cubicBezTo>
                      <a:pt x="46173" y="723102"/>
                      <a:pt x="2781" y="396077"/>
                      <a:pt x="135" y="328344"/>
                    </a:cubicBezTo>
                    <a:cubicBezTo>
                      <a:pt x="-2511" y="260611"/>
                      <a:pt x="34531" y="435765"/>
                      <a:pt x="41410" y="420419"/>
                    </a:cubicBezTo>
                    <a:cubicBezTo>
                      <a:pt x="48289" y="405073"/>
                      <a:pt x="39822" y="305061"/>
                      <a:pt x="41410" y="236269"/>
                    </a:cubicBezTo>
                    <a:cubicBezTo>
                      <a:pt x="42998" y="167477"/>
                      <a:pt x="65752" y="14019"/>
                      <a:pt x="66810" y="131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0" name="フリーフォーム 2199">
                <a:extLst>
                  <a:ext uri="{FF2B5EF4-FFF2-40B4-BE49-F238E27FC236}">
                    <a16:creationId xmlns:a16="http://schemas.microsoft.com/office/drawing/2014/main" id="{EED80EB7-C112-4475-F563-70EA14750EE2}"/>
                  </a:ext>
                </a:extLst>
              </p:cNvPr>
              <p:cNvSpPr/>
              <p:nvPr/>
            </p:nvSpPr>
            <p:spPr>
              <a:xfrm>
                <a:off x="12150115" y="5840893"/>
                <a:ext cx="48306" cy="1001998"/>
              </a:xfrm>
              <a:custGeom>
                <a:avLst/>
                <a:gdLst>
                  <a:gd name="connsiteX0" fmla="*/ 35535 w 48306"/>
                  <a:gd name="connsiteY0" fmla="*/ 16982 h 1001998"/>
                  <a:gd name="connsiteX1" fmla="*/ 610 w 48306"/>
                  <a:gd name="connsiteY1" fmla="*/ 331307 h 1001998"/>
                  <a:gd name="connsiteX2" fmla="*/ 13310 w 48306"/>
                  <a:gd name="connsiteY2" fmla="*/ 312257 h 1001998"/>
                  <a:gd name="connsiteX3" fmla="*/ 13310 w 48306"/>
                  <a:gd name="connsiteY3" fmla="*/ 480532 h 1001998"/>
                  <a:gd name="connsiteX4" fmla="*/ 10135 w 48306"/>
                  <a:gd name="connsiteY4" fmla="*/ 505932 h 1001998"/>
                  <a:gd name="connsiteX5" fmla="*/ 13310 w 48306"/>
                  <a:gd name="connsiteY5" fmla="*/ 639282 h 1001998"/>
                  <a:gd name="connsiteX6" fmla="*/ 48235 w 48306"/>
                  <a:gd name="connsiteY6" fmla="*/ 988532 h 1001998"/>
                  <a:gd name="connsiteX7" fmla="*/ 22835 w 48306"/>
                  <a:gd name="connsiteY7" fmla="*/ 874232 h 1001998"/>
                  <a:gd name="connsiteX8" fmla="*/ 38710 w 48306"/>
                  <a:gd name="connsiteY8" fmla="*/ 359882 h 1001998"/>
                  <a:gd name="connsiteX9" fmla="*/ 35535 w 48306"/>
                  <a:gd name="connsiteY9" fmla="*/ 458307 h 1001998"/>
                  <a:gd name="connsiteX10" fmla="*/ 29185 w 48306"/>
                  <a:gd name="connsiteY10" fmla="*/ 277332 h 1001998"/>
                  <a:gd name="connsiteX11" fmla="*/ 19660 w 48306"/>
                  <a:gd name="connsiteY11" fmla="*/ 64607 h 1001998"/>
                  <a:gd name="connsiteX12" fmla="*/ 35535 w 48306"/>
                  <a:gd name="connsiteY12" fmla="*/ 16982 h 1001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306" h="1001998">
                    <a:moveTo>
                      <a:pt x="35535" y="16982"/>
                    </a:moveTo>
                    <a:cubicBezTo>
                      <a:pt x="32360" y="61432"/>
                      <a:pt x="4314" y="282095"/>
                      <a:pt x="610" y="331307"/>
                    </a:cubicBezTo>
                    <a:cubicBezTo>
                      <a:pt x="-3094" y="380520"/>
                      <a:pt x="11193" y="287386"/>
                      <a:pt x="13310" y="312257"/>
                    </a:cubicBezTo>
                    <a:cubicBezTo>
                      <a:pt x="15427" y="337128"/>
                      <a:pt x="13310" y="480532"/>
                      <a:pt x="13310" y="480532"/>
                    </a:cubicBezTo>
                    <a:cubicBezTo>
                      <a:pt x="12781" y="512811"/>
                      <a:pt x="10135" y="479474"/>
                      <a:pt x="10135" y="505932"/>
                    </a:cubicBezTo>
                    <a:cubicBezTo>
                      <a:pt x="10135" y="532390"/>
                      <a:pt x="6960" y="558849"/>
                      <a:pt x="13310" y="639282"/>
                    </a:cubicBezTo>
                    <a:cubicBezTo>
                      <a:pt x="19660" y="719715"/>
                      <a:pt x="46648" y="949374"/>
                      <a:pt x="48235" y="988532"/>
                    </a:cubicBezTo>
                    <a:cubicBezTo>
                      <a:pt x="49822" y="1027690"/>
                      <a:pt x="24422" y="979007"/>
                      <a:pt x="22835" y="874232"/>
                    </a:cubicBezTo>
                    <a:cubicBezTo>
                      <a:pt x="21247" y="769457"/>
                      <a:pt x="36593" y="429203"/>
                      <a:pt x="38710" y="359882"/>
                    </a:cubicBezTo>
                    <a:cubicBezTo>
                      <a:pt x="40827" y="290561"/>
                      <a:pt x="37122" y="472065"/>
                      <a:pt x="35535" y="458307"/>
                    </a:cubicBezTo>
                    <a:cubicBezTo>
                      <a:pt x="33948" y="444549"/>
                      <a:pt x="31831" y="342949"/>
                      <a:pt x="29185" y="277332"/>
                    </a:cubicBezTo>
                    <a:cubicBezTo>
                      <a:pt x="26539" y="211715"/>
                      <a:pt x="20189" y="104294"/>
                      <a:pt x="19660" y="64607"/>
                    </a:cubicBezTo>
                    <a:cubicBezTo>
                      <a:pt x="19131" y="24920"/>
                      <a:pt x="38710" y="-27468"/>
                      <a:pt x="35535" y="1698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1" name="フリーフォーム 2200">
                <a:extLst>
                  <a:ext uri="{FF2B5EF4-FFF2-40B4-BE49-F238E27FC236}">
                    <a16:creationId xmlns:a16="http://schemas.microsoft.com/office/drawing/2014/main" id="{B2F47899-E36A-F576-EA0E-1AF058EF880C}"/>
                  </a:ext>
                </a:extLst>
              </p:cNvPr>
              <p:cNvSpPr/>
              <p:nvPr/>
            </p:nvSpPr>
            <p:spPr>
              <a:xfrm>
                <a:off x="12236243" y="5832341"/>
                <a:ext cx="45521" cy="1036631"/>
              </a:xfrm>
              <a:custGeom>
                <a:avLst/>
                <a:gdLst>
                  <a:gd name="connsiteX0" fmla="*/ 9732 w 45521"/>
                  <a:gd name="connsiteY0" fmla="*/ 134 h 1036631"/>
                  <a:gd name="connsiteX1" fmla="*/ 19257 w 45521"/>
                  <a:gd name="connsiteY1" fmla="*/ 311284 h 1036631"/>
                  <a:gd name="connsiteX2" fmla="*/ 35132 w 45521"/>
                  <a:gd name="connsiteY2" fmla="*/ 587509 h 1036631"/>
                  <a:gd name="connsiteX3" fmla="*/ 44657 w 45521"/>
                  <a:gd name="connsiteY3" fmla="*/ 1022484 h 1036631"/>
                  <a:gd name="connsiteX4" fmla="*/ 41482 w 45521"/>
                  <a:gd name="connsiteY4" fmla="*/ 895484 h 1036631"/>
                  <a:gd name="connsiteX5" fmla="*/ 12907 w 45521"/>
                  <a:gd name="connsiteY5" fmla="*/ 546234 h 1036631"/>
                  <a:gd name="connsiteX6" fmla="*/ 19257 w 45521"/>
                  <a:gd name="connsiteY6" fmla="*/ 619259 h 1036631"/>
                  <a:gd name="connsiteX7" fmla="*/ 207 w 45521"/>
                  <a:gd name="connsiteY7" fmla="*/ 349384 h 1036631"/>
                  <a:gd name="connsiteX8" fmla="*/ 9732 w 45521"/>
                  <a:gd name="connsiteY8" fmla="*/ 134 h 1036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21" h="1036631">
                    <a:moveTo>
                      <a:pt x="9732" y="134"/>
                    </a:moveTo>
                    <a:cubicBezTo>
                      <a:pt x="12907" y="-6216"/>
                      <a:pt x="15024" y="213388"/>
                      <a:pt x="19257" y="311284"/>
                    </a:cubicBezTo>
                    <a:cubicBezTo>
                      <a:pt x="23490" y="409180"/>
                      <a:pt x="30899" y="468976"/>
                      <a:pt x="35132" y="587509"/>
                    </a:cubicBezTo>
                    <a:cubicBezTo>
                      <a:pt x="39365" y="706042"/>
                      <a:pt x="43599" y="971155"/>
                      <a:pt x="44657" y="1022484"/>
                    </a:cubicBezTo>
                    <a:cubicBezTo>
                      <a:pt x="45715" y="1073813"/>
                      <a:pt x="46774" y="974859"/>
                      <a:pt x="41482" y="895484"/>
                    </a:cubicBezTo>
                    <a:cubicBezTo>
                      <a:pt x="36190" y="816109"/>
                      <a:pt x="16611" y="592271"/>
                      <a:pt x="12907" y="546234"/>
                    </a:cubicBezTo>
                    <a:cubicBezTo>
                      <a:pt x="9203" y="500197"/>
                      <a:pt x="21374" y="652067"/>
                      <a:pt x="19257" y="619259"/>
                    </a:cubicBezTo>
                    <a:cubicBezTo>
                      <a:pt x="17140" y="586451"/>
                      <a:pt x="1794" y="445163"/>
                      <a:pt x="207" y="349384"/>
                    </a:cubicBezTo>
                    <a:cubicBezTo>
                      <a:pt x="-1380" y="253605"/>
                      <a:pt x="6557" y="6484"/>
                      <a:pt x="9732" y="13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2" name="フリーフォーム 2201">
                <a:extLst>
                  <a:ext uri="{FF2B5EF4-FFF2-40B4-BE49-F238E27FC236}">
                    <a16:creationId xmlns:a16="http://schemas.microsoft.com/office/drawing/2014/main" id="{197871AD-1D02-C2EA-B10B-C3A1E18C776E}"/>
                  </a:ext>
                </a:extLst>
              </p:cNvPr>
              <p:cNvSpPr/>
              <p:nvPr/>
            </p:nvSpPr>
            <p:spPr>
              <a:xfrm>
                <a:off x="12339879" y="5875162"/>
                <a:ext cx="39446" cy="933574"/>
              </a:xfrm>
              <a:custGeom>
                <a:avLst/>
                <a:gdLst>
                  <a:gd name="connsiteX0" fmla="*/ 26746 w 39446"/>
                  <a:gd name="connsiteY0" fmla="*/ 1763 h 933574"/>
                  <a:gd name="connsiteX1" fmla="*/ 36271 w 39446"/>
                  <a:gd name="connsiteY1" fmla="*/ 290688 h 933574"/>
                  <a:gd name="connsiteX2" fmla="*/ 10871 w 39446"/>
                  <a:gd name="connsiteY2" fmla="*/ 506588 h 933574"/>
                  <a:gd name="connsiteX3" fmla="*/ 33096 w 39446"/>
                  <a:gd name="connsiteY3" fmla="*/ 909813 h 933574"/>
                  <a:gd name="connsiteX4" fmla="*/ 10871 w 39446"/>
                  <a:gd name="connsiteY4" fmla="*/ 830438 h 933574"/>
                  <a:gd name="connsiteX5" fmla="*/ 1346 w 39446"/>
                  <a:gd name="connsiteY5" fmla="*/ 366888 h 933574"/>
                  <a:gd name="connsiteX6" fmla="*/ 39446 w 39446"/>
                  <a:gd name="connsiteY6" fmla="*/ 522463 h 933574"/>
                  <a:gd name="connsiteX7" fmla="*/ 1346 w 39446"/>
                  <a:gd name="connsiteY7" fmla="*/ 185913 h 933574"/>
                  <a:gd name="connsiteX8" fmla="*/ 26746 w 39446"/>
                  <a:gd name="connsiteY8" fmla="*/ 1763 h 933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446" h="933574">
                    <a:moveTo>
                      <a:pt x="26746" y="1763"/>
                    </a:moveTo>
                    <a:cubicBezTo>
                      <a:pt x="32567" y="19225"/>
                      <a:pt x="38917" y="206551"/>
                      <a:pt x="36271" y="290688"/>
                    </a:cubicBezTo>
                    <a:cubicBezTo>
                      <a:pt x="33625" y="374825"/>
                      <a:pt x="11400" y="403401"/>
                      <a:pt x="10871" y="506588"/>
                    </a:cubicBezTo>
                    <a:cubicBezTo>
                      <a:pt x="10342" y="609775"/>
                      <a:pt x="33096" y="855838"/>
                      <a:pt x="33096" y="909813"/>
                    </a:cubicBezTo>
                    <a:cubicBezTo>
                      <a:pt x="33096" y="963788"/>
                      <a:pt x="16163" y="920926"/>
                      <a:pt x="10871" y="830438"/>
                    </a:cubicBezTo>
                    <a:cubicBezTo>
                      <a:pt x="5579" y="739951"/>
                      <a:pt x="-3416" y="418217"/>
                      <a:pt x="1346" y="366888"/>
                    </a:cubicBezTo>
                    <a:cubicBezTo>
                      <a:pt x="6108" y="315559"/>
                      <a:pt x="39446" y="552625"/>
                      <a:pt x="39446" y="522463"/>
                    </a:cubicBezTo>
                    <a:cubicBezTo>
                      <a:pt x="39446" y="492301"/>
                      <a:pt x="5050" y="271638"/>
                      <a:pt x="1346" y="185913"/>
                    </a:cubicBezTo>
                    <a:cubicBezTo>
                      <a:pt x="-2358" y="100188"/>
                      <a:pt x="20925" y="-15699"/>
                      <a:pt x="26746" y="176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3" name="フリーフォーム 2202">
                <a:extLst>
                  <a:ext uri="{FF2B5EF4-FFF2-40B4-BE49-F238E27FC236}">
                    <a16:creationId xmlns:a16="http://schemas.microsoft.com/office/drawing/2014/main" id="{86881AB5-57C1-7935-5F5D-6CAAAE19A9E2}"/>
                  </a:ext>
                </a:extLst>
              </p:cNvPr>
              <p:cNvSpPr/>
              <p:nvPr/>
            </p:nvSpPr>
            <p:spPr>
              <a:xfrm>
                <a:off x="12430592" y="5867269"/>
                <a:ext cx="39443" cy="980776"/>
              </a:xfrm>
              <a:custGeom>
                <a:avLst/>
                <a:gdLst>
                  <a:gd name="connsiteX0" fmla="*/ 21758 w 39443"/>
                  <a:gd name="connsiteY0" fmla="*/ 131 h 980776"/>
                  <a:gd name="connsiteX1" fmla="*/ 18583 w 39443"/>
                  <a:gd name="connsiteY1" fmla="*/ 349381 h 980776"/>
                  <a:gd name="connsiteX2" fmla="*/ 31283 w 39443"/>
                  <a:gd name="connsiteY2" fmla="*/ 292231 h 980776"/>
                  <a:gd name="connsiteX3" fmla="*/ 34458 w 39443"/>
                  <a:gd name="connsiteY3" fmla="*/ 698631 h 980776"/>
                  <a:gd name="connsiteX4" fmla="*/ 34458 w 39443"/>
                  <a:gd name="connsiteY4" fmla="*/ 952631 h 980776"/>
                  <a:gd name="connsiteX5" fmla="*/ 37633 w 39443"/>
                  <a:gd name="connsiteY5" fmla="*/ 898656 h 980776"/>
                  <a:gd name="connsiteX6" fmla="*/ 2708 w 39443"/>
                  <a:gd name="connsiteY6" fmla="*/ 279531 h 980776"/>
                  <a:gd name="connsiteX7" fmla="*/ 2708 w 39443"/>
                  <a:gd name="connsiteY7" fmla="*/ 393831 h 980776"/>
                  <a:gd name="connsiteX8" fmla="*/ 21758 w 39443"/>
                  <a:gd name="connsiteY8" fmla="*/ 131 h 980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443" h="980776">
                    <a:moveTo>
                      <a:pt x="21758" y="131"/>
                    </a:moveTo>
                    <a:cubicBezTo>
                      <a:pt x="24404" y="-7277"/>
                      <a:pt x="16996" y="300698"/>
                      <a:pt x="18583" y="349381"/>
                    </a:cubicBezTo>
                    <a:cubicBezTo>
                      <a:pt x="20170" y="398064"/>
                      <a:pt x="28637" y="234023"/>
                      <a:pt x="31283" y="292231"/>
                    </a:cubicBezTo>
                    <a:cubicBezTo>
                      <a:pt x="33929" y="350439"/>
                      <a:pt x="33929" y="588564"/>
                      <a:pt x="34458" y="698631"/>
                    </a:cubicBezTo>
                    <a:cubicBezTo>
                      <a:pt x="34987" y="808698"/>
                      <a:pt x="33929" y="919294"/>
                      <a:pt x="34458" y="952631"/>
                    </a:cubicBezTo>
                    <a:cubicBezTo>
                      <a:pt x="34987" y="985968"/>
                      <a:pt x="42925" y="1010839"/>
                      <a:pt x="37633" y="898656"/>
                    </a:cubicBezTo>
                    <a:cubicBezTo>
                      <a:pt x="32341" y="786473"/>
                      <a:pt x="8529" y="363668"/>
                      <a:pt x="2708" y="279531"/>
                    </a:cubicBezTo>
                    <a:cubicBezTo>
                      <a:pt x="-3113" y="195394"/>
                      <a:pt x="2179" y="438281"/>
                      <a:pt x="2708" y="393831"/>
                    </a:cubicBezTo>
                    <a:cubicBezTo>
                      <a:pt x="3237" y="349381"/>
                      <a:pt x="19112" y="7539"/>
                      <a:pt x="21758" y="13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4" name="フリーフォーム 2203">
                <a:extLst>
                  <a:ext uri="{FF2B5EF4-FFF2-40B4-BE49-F238E27FC236}">
                    <a16:creationId xmlns:a16="http://schemas.microsoft.com/office/drawing/2014/main" id="{BB2D2D11-DFC5-DA54-A943-1964D5D400BD}"/>
                  </a:ext>
                </a:extLst>
              </p:cNvPr>
              <p:cNvSpPr/>
              <p:nvPr/>
            </p:nvSpPr>
            <p:spPr>
              <a:xfrm>
                <a:off x="11656728" y="6129911"/>
                <a:ext cx="936435" cy="75032"/>
              </a:xfrm>
              <a:custGeom>
                <a:avLst/>
                <a:gdLst>
                  <a:gd name="connsiteX0" fmla="*/ 27272 w 936435"/>
                  <a:gd name="connsiteY0" fmla="*/ 67689 h 75032"/>
                  <a:gd name="connsiteX1" fmla="*/ 516222 w 936435"/>
                  <a:gd name="connsiteY1" fmla="*/ 7364 h 75032"/>
                  <a:gd name="connsiteX2" fmla="*/ 465422 w 936435"/>
                  <a:gd name="connsiteY2" fmla="*/ 1014 h 75032"/>
                  <a:gd name="connsiteX3" fmla="*/ 932147 w 936435"/>
                  <a:gd name="connsiteY3" fmla="*/ 4189 h 75032"/>
                  <a:gd name="connsiteX4" fmla="*/ 709897 w 936435"/>
                  <a:gd name="connsiteY4" fmla="*/ 4189 h 75032"/>
                  <a:gd name="connsiteX5" fmla="*/ 281272 w 936435"/>
                  <a:gd name="connsiteY5" fmla="*/ 7364 h 75032"/>
                  <a:gd name="connsiteX6" fmla="*/ 395572 w 936435"/>
                  <a:gd name="connsiteY6" fmla="*/ 7364 h 75032"/>
                  <a:gd name="connsiteX7" fmla="*/ 97122 w 936435"/>
                  <a:gd name="connsiteY7" fmla="*/ 67689 h 75032"/>
                  <a:gd name="connsiteX8" fmla="*/ 27272 w 936435"/>
                  <a:gd name="connsiteY8" fmla="*/ 67689 h 75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6435" h="75032">
                    <a:moveTo>
                      <a:pt x="27272" y="67689"/>
                    </a:moveTo>
                    <a:cubicBezTo>
                      <a:pt x="97122" y="57635"/>
                      <a:pt x="443197" y="18476"/>
                      <a:pt x="516222" y="7364"/>
                    </a:cubicBezTo>
                    <a:cubicBezTo>
                      <a:pt x="589247" y="-3748"/>
                      <a:pt x="465422" y="1014"/>
                      <a:pt x="465422" y="1014"/>
                    </a:cubicBezTo>
                    <a:lnTo>
                      <a:pt x="932147" y="4189"/>
                    </a:lnTo>
                    <a:cubicBezTo>
                      <a:pt x="972893" y="4718"/>
                      <a:pt x="709897" y="4189"/>
                      <a:pt x="709897" y="4189"/>
                    </a:cubicBezTo>
                    <a:lnTo>
                      <a:pt x="281272" y="7364"/>
                    </a:lnTo>
                    <a:cubicBezTo>
                      <a:pt x="228885" y="7893"/>
                      <a:pt x="426264" y="-2690"/>
                      <a:pt x="395572" y="7364"/>
                    </a:cubicBezTo>
                    <a:cubicBezTo>
                      <a:pt x="364880" y="17418"/>
                      <a:pt x="157447" y="58164"/>
                      <a:pt x="97122" y="67689"/>
                    </a:cubicBezTo>
                    <a:cubicBezTo>
                      <a:pt x="36797" y="77214"/>
                      <a:pt x="-42578" y="77743"/>
                      <a:pt x="27272" y="6768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5" name="フリーフォーム 2204">
                <a:extLst>
                  <a:ext uri="{FF2B5EF4-FFF2-40B4-BE49-F238E27FC236}">
                    <a16:creationId xmlns:a16="http://schemas.microsoft.com/office/drawing/2014/main" id="{E55A482F-94E4-E0A2-8B83-89EBAD1D64E6}"/>
                  </a:ext>
                </a:extLst>
              </p:cNvPr>
              <p:cNvSpPr/>
              <p:nvPr/>
            </p:nvSpPr>
            <p:spPr>
              <a:xfrm>
                <a:off x="11674475" y="6110710"/>
                <a:ext cx="1019579" cy="109602"/>
              </a:xfrm>
              <a:custGeom>
                <a:avLst/>
                <a:gdLst>
                  <a:gd name="connsiteX0" fmla="*/ 0 w 1019579"/>
                  <a:gd name="connsiteY0" fmla="*/ 90065 h 109602"/>
                  <a:gd name="connsiteX1" fmla="*/ 387350 w 1019579"/>
                  <a:gd name="connsiteY1" fmla="*/ 1165 h 109602"/>
                  <a:gd name="connsiteX2" fmla="*/ 260350 w 1019579"/>
                  <a:gd name="connsiteY2" fmla="*/ 39265 h 109602"/>
                  <a:gd name="connsiteX3" fmla="*/ 657225 w 1019579"/>
                  <a:gd name="connsiteY3" fmla="*/ 39265 h 109602"/>
                  <a:gd name="connsiteX4" fmla="*/ 438150 w 1019579"/>
                  <a:gd name="connsiteY4" fmla="*/ 77365 h 109602"/>
                  <a:gd name="connsiteX5" fmla="*/ 1019175 w 1019579"/>
                  <a:gd name="connsiteY5" fmla="*/ 36090 h 109602"/>
                  <a:gd name="connsiteX6" fmla="*/ 523875 w 1019579"/>
                  <a:gd name="connsiteY6" fmla="*/ 102765 h 109602"/>
                  <a:gd name="connsiteX7" fmla="*/ 171450 w 1019579"/>
                  <a:gd name="connsiteY7" fmla="*/ 102765 h 109602"/>
                  <a:gd name="connsiteX8" fmla="*/ 384175 w 1019579"/>
                  <a:gd name="connsiteY8" fmla="*/ 61490 h 109602"/>
                  <a:gd name="connsiteX9" fmla="*/ 0 w 1019579"/>
                  <a:gd name="connsiteY9" fmla="*/ 90065 h 109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9579" h="109602">
                    <a:moveTo>
                      <a:pt x="0" y="90065"/>
                    </a:moveTo>
                    <a:cubicBezTo>
                      <a:pt x="529" y="80011"/>
                      <a:pt x="343958" y="9632"/>
                      <a:pt x="387350" y="1165"/>
                    </a:cubicBezTo>
                    <a:cubicBezTo>
                      <a:pt x="430742" y="-7302"/>
                      <a:pt x="215371" y="32915"/>
                      <a:pt x="260350" y="39265"/>
                    </a:cubicBezTo>
                    <a:cubicBezTo>
                      <a:pt x="305329" y="45615"/>
                      <a:pt x="627592" y="32915"/>
                      <a:pt x="657225" y="39265"/>
                    </a:cubicBezTo>
                    <a:cubicBezTo>
                      <a:pt x="686858" y="45615"/>
                      <a:pt x="377825" y="77894"/>
                      <a:pt x="438150" y="77365"/>
                    </a:cubicBezTo>
                    <a:cubicBezTo>
                      <a:pt x="498475" y="76836"/>
                      <a:pt x="1004888" y="31857"/>
                      <a:pt x="1019175" y="36090"/>
                    </a:cubicBezTo>
                    <a:cubicBezTo>
                      <a:pt x="1033462" y="40323"/>
                      <a:pt x="665163" y="91653"/>
                      <a:pt x="523875" y="102765"/>
                    </a:cubicBezTo>
                    <a:cubicBezTo>
                      <a:pt x="382588" y="113878"/>
                      <a:pt x="194733" y="109644"/>
                      <a:pt x="171450" y="102765"/>
                    </a:cubicBezTo>
                    <a:cubicBezTo>
                      <a:pt x="148167" y="95886"/>
                      <a:pt x="409046" y="65194"/>
                      <a:pt x="384175" y="61490"/>
                    </a:cubicBezTo>
                    <a:cubicBezTo>
                      <a:pt x="359304" y="57786"/>
                      <a:pt x="-529" y="100119"/>
                      <a:pt x="0" y="9006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6" name="フリーフォーム 2205">
                <a:extLst>
                  <a:ext uri="{FF2B5EF4-FFF2-40B4-BE49-F238E27FC236}">
                    <a16:creationId xmlns:a16="http://schemas.microsoft.com/office/drawing/2014/main" id="{FE0FDEDD-3138-2F83-21A6-F949B9234AE7}"/>
                  </a:ext>
                </a:extLst>
              </p:cNvPr>
              <p:cNvSpPr/>
              <p:nvPr/>
            </p:nvSpPr>
            <p:spPr>
              <a:xfrm>
                <a:off x="11722100" y="6276970"/>
                <a:ext cx="860448" cy="98430"/>
              </a:xfrm>
              <a:custGeom>
                <a:avLst/>
                <a:gdLst>
                  <a:gd name="connsiteX0" fmla="*/ 0 w 860448"/>
                  <a:gd name="connsiteY0" fmla="*/ 53980 h 98430"/>
                  <a:gd name="connsiteX1" fmla="*/ 628650 w 860448"/>
                  <a:gd name="connsiteY1" fmla="*/ 41280 h 98430"/>
                  <a:gd name="connsiteX2" fmla="*/ 860425 w 860448"/>
                  <a:gd name="connsiteY2" fmla="*/ 5 h 98430"/>
                  <a:gd name="connsiteX3" fmla="*/ 644525 w 860448"/>
                  <a:gd name="connsiteY3" fmla="*/ 38105 h 98430"/>
                  <a:gd name="connsiteX4" fmla="*/ 352425 w 860448"/>
                  <a:gd name="connsiteY4" fmla="*/ 85730 h 98430"/>
                  <a:gd name="connsiteX5" fmla="*/ 495300 w 860448"/>
                  <a:gd name="connsiteY5" fmla="*/ 98430 h 98430"/>
                  <a:gd name="connsiteX6" fmla="*/ 0 w 860448"/>
                  <a:gd name="connsiteY6" fmla="*/ 53980 h 98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448" h="98430">
                    <a:moveTo>
                      <a:pt x="0" y="53980"/>
                    </a:moveTo>
                    <a:cubicBezTo>
                      <a:pt x="242623" y="52128"/>
                      <a:pt x="485246" y="50276"/>
                      <a:pt x="628650" y="41280"/>
                    </a:cubicBezTo>
                    <a:cubicBezTo>
                      <a:pt x="772054" y="32284"/>
                      <a:pt x="857779" y="534"/>
                      <a:pt x="860425" y="5"/>
                    </a:cubicBezTo>
                    <a:cubicBezTo>
                      <a:pt x="863071" y="-524"/>
                      <a:pt x="644525" y="38105"/>
                      <a:pt x="644525" y="38105"/>
                    </a:cubicBezTo>
                    <a:cubicBezTo>
                      <a:pt x="559858" y="52392"/>
                      <a:pt x="377296" y="75676"/>
                      <a:pt x="352425" y="85730"/>
                    </a:cubicBezTo>
                    <a:cubicBezTo>
                      <a:pt x="327554" y="95784"/>
                      <a:pt x="495300" y="98430"/>
                      <a:pt x="495300" y="98430"/>
                    </a:cubicBezTo>
                    <a:lnTo>
                      <a:pt x="0" y="5398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7" name="フリーフォーム 2206">
                <a:extLst>
                  <a:ext uri="{FF2B5EF4-FFF2-40B4-BE49-F238E27FC236}">
                    <a16:creationId xmlns:a16="http://schemas.microsoft.com/office/drawing/2014/main" id="{C8939FA9-8A03-93D5-252A-9F65D8CE351A}"/>
                  </a:ext>
                </a:extLst>
              </p:cNvPr>
              <p:cNvSpPr/>
              <p:nvPr/>
            </p:nvSpPr>
            <p:spPr>
              <a:xfrm>
                <a:off x="11756924" y="6241797"/>
                <a:ext cx="793784" cy="566062"/>
              </a:xfrm>
              <a:custGeom>
                <a:avLst/>
                <a:gdLst>
                  <a:gd name="connsiteX0" fmla="*/ 57251 w 793784"/>
                  <a:gd name="connsiteY0" fmla="*/ 253 h 566062"/>
                  <a:gd name="connsiteX1" fmla="*/ 35026 w 793784"/>
                  <a:gd name="connsiteY1" fmla="*/ 136778 h 566062"/>
                  <a:gd name="connsiteX2" fmla="*/ 22326 w 793784"/>
                  <a:gd name="connsiteY2" fmla="*/ 470153 h 566062"/>
                  <a:gd name="connsiteX3" fmla="*/ 89001 w 793784"/>
                  <a:gd name="connsiteY3" fmla="*/ 254253 h 566062"/>
                  <a:gd name="connsiteX4" fmla="*/ 387451 w 793784"/>
                  <a:gd name="connsiteY4" fmla="*/ 225678 h 566062"/>
                  <a:gd name="connsiteX5" fmla="*/ 790676 w 793784"/>
                  <a:gd name="connsiteY5" fmla="*/ 232028 h 566062"/>
                  <a:gd name="connsiteX6" fmla="*/ 552551 w 793784"/>
                  <a:gd name="connsiteY6" fmla="*/ 257428 h 566062"/>
                  <a:gd name="connsiteX7" fmla="*/ 165201 w 793784"/>
                  <a:gd name="connsiteY7" fmla="*/ 257428 h 566062"/>
                  <a:gd name="connsiteX8" fmla="*/ 92176 w 793784"/>
                  <a:gd name="connsiteY8" fmla="*/ 263778 h 566062"/>
                  <a:gd name="connsiteX9" fmla="*/ 41376 w 793784"/>
                  <a:gd name="connsiteY9" fmla="*/ 413003 h 566062"/>
                  <a:gd name="connsiteX10" fmla="*/ 44551 w 793784"/>
                  <a:gd name="connsiteY10" fmla="*/ 368553 h 566062"/>
                  <a:gd name="connsiteX11" fmla="*/ 63601 w 793784"/>
                  <a:gd name="connsiteY11" fmla="*/ 565403 h 566062"/>
                  <a:gd name="connsiteX12" fmla="*/ 25501 w 793784"/>
                  <a:gd name="connsiteY12" fmla="*/ 435228 h 566062"/>
                  <a:gd name="connsiteX13" fmla="*/ 19151 w 793784"/>
                  <a:gd name="connsiteY13" fmla="*/ 514603 h 566062"/>
                  <a:gd name="connsiteX14" fmla="*/ 101 w 793784"/>
                  <a:gd name="connsiteY14" fmla="*/ 162178 h 566062"/>
                  <a:gd name="connsiteX15" fmla="*/ 12801 w 793784"/>
                  <a:gd name="connsiteY15" fmla="*/ 165353 h 566062"/>
                  <a:gd name="connsiteX16" fmla="*/ 57251 w 793784"/>
                  <a:gd name="connsiteY16" fmla="*/ 253 h 566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93784" h="566062">
                    <a:moveTo>
                      <a:pt x="57251" y="253"/>
                    </a:moveTo>
                    <a:cubicBezTo>
                      <a:pt x="60955" y="-4509"/>
                      <a:pt x="40847" y="58461"/>
                      <a:pt x="35026" y="136778"/>
                    </a:cubicBezTo>
                    <a:cubicBezTo>
                      <a:pt x="29205" y="215095"/>
                      <a:pt x="13330" y="450574"/>
                      <a:pt x="22326" y="470153"/>
                    </a:cubicBezTo>
                    <a:cubicBezTo>
                      <a:pt x="31322" y="489732"/>
                      <a:pt x="28147" y="294999"/>
                      <a:pt x="89001" y="254253"/>
                    </a:cubicBezTo>
                    <a:cubicBezTo>
                      <a:pt x="149855" y="213507"/>
                      <a:pt x="270505" y="229382"/>
                      <a:pt x="387451" y="225678"/>
                    </a:cubicBezTo>
                    <a:cubicBezTo>
                      <a:pt x="504397" y="221974"/>
                      <a:pt x="763159" y="226736"/>
                      <a:pt x="790676" y="232028"/>
                    </a:cubicBezTo>
                    <a:cubicBezTo>
                      <a:pt x="818193" y="237320"/>
                      <a:pt x="656797" y="253195"/>
                      <a:pt x="552551" y="257428"/>
                    </a:cubicBezTo>
                    <a:cubicBezTo>
                      <a:pt x="448305" y="261661"/>
                      <a:pt x="241930" y="256370"/>
                      <a:pt x="165201" y="257428"/>
                    </a:cubicBezTo>
                    <a:cubicBezTo>
                      <a:pt x="88472" y="258486"/>
                      <a:pt x="112814" y="237849"/>
                      <a:pt x="92176" y="263778"/>
                    </a:cubicBezTo>
                    <a:cubicBezTo>
                      <a:pt x="71539" y="289707"/>
                      <a:pt x="49313" y="395541"/>
                      <a:pt x="41376" y="413003"/>
                    </a:cubicBezTo>
                    <a:cubicBezTo>
                      <a:pt x="33439" y="430465"/>
                      <a:pt x="40847" y="343153"/>
                      <a:pt x="44551" y="368553"/>
                    </a:cubicBezTo>
                    <a:cubicBezTo>
                      <a:pt x="48255" y="393953"/>
                      <a:pt x="66776" y="554290"/>
                      <a:pt x="63601" y="565403"/>
                    </a:cubicBezTo>
                    <a:cubicBezTo>
                      <a:pt x="60426" y="576516"/>
                      <a:pt x="32909" y="443695"/>
                      <a:pt x="25501" y="435228"/>
                    </a:cubicBezTo>
                    <a:cubicBezTo>
                      <a:pt x="18093" y="426761"/>
                      <a:pt x="23384" y="560111"/>
                      <a:pt x="19151" y="514603"/>
                    </a:cubicBezTo>
                    <a:cubicBezTo>
                      <a:pt x="14918" y="469095"/>
                      <a:pt x="1159" y="220386"/>
                      <a:pt x="101" y="162178"/>
                    </a:cubicBezTo>
                    <a:cubicBezTo>
                      <a:pt x="-957" y="103970"/>
                      <a:pt x="6451" y="185990"/>
                      <a:pt x="12801" y="165353"/>
                    </a:cubicBezTo>
                    <a:cubicBezTo>
                      <a:pt x="19151" y="144716"/>
                      <a:pt x="53547" y="5015"/>
                      <a:pt x="57251" y="25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8" name="フリーフォーム 2207">
                <a:extLst>
                  <a:ext uri="{FF2B5EF4-FFF2-40B4-BE49-F238E27FC236}">
                    <a16:creationId xmlns:a16="http://schemas.microsoft.com/office/drawing/2014/main" id="{F54C7485-592B-4232-AA7C-F2CE05C35BC3}"/>
                  </a:ext>
                </a:extLst>
              </p:cNvPr>
              <p:cNvSpPr/>
              <p:nvPr/>
            </p:nvSpPr>
            <p:spPr>
              <a:xfrm>
                <a:off x="11723448" y="6619817"/>
                <a:ext cx="842035" cy="43690"/>
              </a:xfrm>
              <a:custGeom>
                <a:avLst/>
                <a:gdLst>
                  <a:gd name="connsiteX0" fmla="*/ 1827 w 842035"/>
                  <a:gd name="connsiteY0" fmla="*/ 34983 h 43690"/>
                  <a:gd name="connsiteX1" fmla="*/ 611427 w 842035"/>
                  <a:gd name="connsiteY1" fmla="*/ 22283 h 43690"/>
                  <a:gd name="connsiteX2" fmla="*/ 493952 w 842035"/>
                  <a:gd name="connsiteY2" fmla="*/ 9583 h 43690"/>
                  <a:gd name="connsiteX3" fmla="*/ 840027 w 842035"/>
                  <a:gd name="connsiteY3" fmla="*/ 12758 h 43690"/>
                  <a:gd name="connsiteX4" fmla="*/ 617777 w 842035"/>
                  <a:gd name="connsiteY4" fmla="*/ 31808 h 43690"/>
                  <a:gd name="connsiteX5" fmla="*/ 239952 w 842035"/>
                  <a:gd name="connsiteY5" fmla="*/ 58 h 43690"/>
                  <a:gd name="connsiteX6" fmla="*/ 417752 w 842035"/>
                  <a:gd name="connsiteY6" fmla="*/ 41333 h 43690"/>
                  <a:gd name="connsiteX7" fmla="*/ 1827 w 842035"/>
                  <a:gd name="connsiteY7" fmla="*/ 34983 h 4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2035" h="43690">
                    <a:moveTo>
                      <a:pt x="1827" y="34983"/>
                    </a:moveTo>
                    <a:cubicBezTo>
                      <a:pt x="34106" y="31808"/>
                      <a:pt x="529406" y="26516"/>
                      <a:pt x="611427" y="22283"/>
                    </a:cubicBezTo>
                    <a:cubicBezTo>
                      <a:pt x="693448" y="18050"/>
                      <a:pt x="455852" y="11171"/>
                      <a:pt x="493952" y="9583"/>
                    </a:cubicBezTo>
                    <a:cubicBezTo>
                      <a:pt x="532052" y="7995"/>
                      <a:pt x="819389" y="9054"/>
                      <a:pt x="840027" y="12758"/>
                    </a:cubicBezTo>
                    <a:cubicBezTo>
                      <a:pt x="860665" y="16462"/>
                      <a:pt x="717789" y="33925"/>
                      <a:pt x="617777" y="31808"/>
                    </a:cubicBezTo>
                    <a:cubicBezTo>
                      <a:pt x="517765" y="29691"/>
                      <a:pt x="273289" y="-1529"/>
                      <a:pt x="239952" y="58"/>
                    </a:cubicBezTo>
                    <a:cubicBezTo>
                      <a:pt x="206615" y="1645"/>
                      <a:pt x="460615" y="34454"/>
                      <a:pt x="417752" y="41333"/>
                    </a:cubicBezTo>
                    <a:cubicBezTo>
                      <a:pt x="374890" y="48212"/>
                      <a:pt x="-30452" y="38158"/>
                      <a:pt x="1827" y="3498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9" name="フリーフォーム 2208">
                <a:extLst>
                  <a:ext uri="{FF2B5EF4-FFF2-40B4-BE49-F238E27FC236}">
                    <a16:creationId xmlns:a16="http://schemas.microsoft.com/office/drawing/2014/main" id="{92966C56-00D0-5715-562A-0FDD40AF5FD1}"/>
                  </a:ext>
                </a:extLst>
              </p:cNvPr>
              <p:cNvSpPr/>
              <p:nvPr/>
            </p:nvSpPr>
            <p:spPr>
              <a:xfrm>
                <a:off x="10267950" y="4987594"/>
                <a:ext cx="1016589" cy="54306"/>
              </a:xfrm>
              <a:custGeom>
                <a:avLst/>
                <a:gdLst>
                  <a:gd name="connsiteX0" fmla="*/ 0 w 1016589"/>
                  <a:gd name="connsiteY0" fmla="*/ 54306 h 54306"/>
                  <a:gd name="connsiteX1" fmla="*/ 104775 w 1016589"/>
                  <a:gd name="connsiteY1" fmla="*/ 54306 h 54306"/>
                  <a:gd name="connsiteX2" fmla="*/ 838200 w 1016589"/>
                  <a:gd name="connsiteY2" fmla="*/ 6681 h 54306"/>
                  <a:gd name="connsiteX3" fmla="*/ 647700 w 1016589"/>
                  <a:gd name="connsiteY3" fmla="*/ 16206 h 54306"/>
                  <a:gd name="connsiteX4" fmla="*/ 1012825 w 1016589"/>
                  <a:gd name="connsiteY4" fmla="*/ 3506 h 54306"/>
                  <a:gd name="connsiteX5" fmla="*/ 815975 w 1016589"/>
                  <a:gd name="connsiteY5" fmla="*/ 331 h 54306"/>
                  <a:gd name="connsiteX6" fmla="*/ 473075 w 1016589"/>
                  <a:gd name="connsiteY6" fmla="*/ 9856 h 54306"/>
                  <a:gd name="connsiteX7" fmla="*/ 0 w 1016589"/>
                  <a:gd name="connsiteY7" fmla="*/ 54306 h 54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6589" h="54306">
                    <a:moveTo>
                      <a:pt x="0" y="54306"/>
                    </a:moveTo>
                    <a:lnTo>
                      <a:pt x="104775" y="54306"/>
                    </a:lnTo>
                    <a:lnTo>
                      <a:pt x="838200" y="6681"/>
                    </a:lnTo>
                    <a:cubicBezTo>
                      <a:pt x="928687" y="331"/>
                      <a:pt x="618596" y="16735"/>
                      <a:pt x="647700" y="16206"/>
                    </a:cubicBezTo>
                    <a:cubicBezTo>
                      <a:pt x="676804" y="15677"/>
                      <a:pt x="984779" y="6152"/>
                      <a:pt x="1012825" y="3506"/>
                    </a:cubicBezTo>
                    <a:cubicBezTo>
                      <a:pt x="1040871" y="860"/>
                      <a:pt x="905933" y="-727"/>
                      <a:pt x="815975" y="331"/>
                    </a:cubicBezTo>
                    <a:cubicBezTo>
                      <a:pt x="726017" y="1389"/>
                      <a:pt x="603779" y="-3902"/>
                      <a:pt x="473075" y="9856"/>
                    </a:cubicBezTo>
                    <a:cubicBezTo>
                      <a:pt x="342371" y="23614"/>
                      <a:pt x="187060" y="53247"/>
                      <a:pt x="0" y="5430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0" name="フリーフォーム 2209">
                <a:extLst>
                  <a:ext uri="{FF2B5EF4-FFF2-40B4-BE49-F238E27FC236}">
                    <a16:creationId xmlns:a16="http://schemas.microsoft.com/office/drawing/2014/main" id="{A5B962BE-6B87-461E-5D92-3F17366D2196}"/>
                  </a:ext>
                </a:extLst>
              </p:cNvPr>
              <p:cNvSpPr/>
              <p:nvPr/>
            </p:nvSpPr>
            <p:spPr>
              <a:xfrm>
                <a:off x="10261600" y="5010150"/>
                <a:ext cx="1051019" cy="69897"/>
              </a:xfrm>
              <a:custGeom>
                <a:avLst/>
                <a:gdLst>
                  <a:gd name="connsiteX0" fmla="*/ 0 w 1051019"/>
                  <a:gd name="connsiteY0" fmla="*/ 41275 h 69897"/>
                  <a:gd name="connsiteX1" fmla="*/ 73025 w 1051019"/>
                  <a:gd name="connsiteY1" fmla="*/ 44450 h 69897"/>
                  <a:gd name="connsiteX2" fmla="*/ 358775 w 1051019"/>
                  <a:gd name="connsiteY2" fmla="*/ 44450 h 69897"/>
                  <a:gd name="connsiteX3" fmla="*/ 708025 w 1051019"/>
                  <a:gd name="connsiteY3" fmla="*/ 41275 h 69897"/>
                  <a:gd name="connsiteX4" fmla="*/ 1050925 w 1051019"/>
                  <a:gd name="connsiteY4" fmla="*/ 0 h 69897"/>
                  <a:gd name="connsiteX5" fmla="*/ 736600 w 1051019"/>
                  <a:gd name="connsiteY5" fmla="*/ 41275 h 69897"/>
                  <a:gd name="connsiteX6" fmla="*/ 190500 w 1051019"/>
                  <a:gd name="connsiteY6" fmla="*/ 69850 h 69897"/>
                  <a:gd name="connsiteX7" fmla="*/ 434975 w 1051019"/>
                  <a:gd name="connsiteY7" fmla="*/ 47625 h 69897"/>
                  <a:gd name="connsiteX8" fmla="*/ 0 w 1051019"/>
                  <a:gd name="connsiteY8" fmla="*/ 41275 h 6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51019" h="69897">
                    <a:moveTo>
                      <a:pt x="0" y="41275"/>
                    </a:moveTo>
                    <a:cubicBezTo>
                      <a:pt x="6614" y="42598"/>
                      <a:pt x="73025" y="44450"/>
                      <a:pt x="73025" y="44450"/>
                    </a:cubicBezTo>
                    <a:lnTo>
                      <a:pt x="358775" y="44450"/>
                    </a:lnTo>
                    <a:lnTo>
                      <a:pt x="708025" y="41275"/>
                    </a:lnTo>
                    <a:cubicBezTo>
                      <a:pt x="823383" y="33867"/>
                      <a:pt x="1046163" y="0"/>
                      <a:pt x="1050925" y="0"/>
                    </a:cubicBezTo>
                    <a:cubicBezTo>
                      <a:pt x="1055687" y="0"/>
                      <a:pt x="880004" y="29633"/>
                      <a:pt x="736600" y="41275"/>
                    </a:cubicBezTo>
                    <a:cubicBezTo>
                      <a:pt x="593196" y="52917"/>
                      <a:pt x="240771" y="68792"/>
                      <a:pt x="190500" y="69850"/>
                    </a:cubicBezTo>
                    <a:cubicBezTo>
                      <a:pt x="140229" y="70908"/>
                      <a:pt x="460375" y="53975"/>
                      <a:pt x="434975" y="47625"/>
                    </a:cubicBezTo>
                    <a:cubicBezTo>
                      <a:pt x="409575" y="41275"/>
                      <a:pt x="223837" y="36512"/>
                      <a:pt x="0" y="4127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1" name="フリーフォーム 2210">
                <a:extLst>
                  <a:ext uri="{FF2B5EF4-FFF2-40B4-BE49-F238E27FC236}">
                    <a16:creationId xmlns:a16="http://schemas.microsoft.com/office/drawing/2014/main" id="{596BD184-248A-208F-6E64-977395EC5FEC}"/>
                  </a:ext>
                </a:extLst>
              </p:cNvPr>
              <p:cNvSpPr/>
              <p:nvPr/>
            </p:nvSpPr>
            <p:spPr>
              <a:xfrm>
                <a:off x="10108199" y="4686412"/>
                <a:ext cx="23691" cy="387352"/>
              </a:xfrm>
              <a:custGeom>
                <a:avLst/>
                <a:gdLst>
                  <a:gd name="connsiteX0" fmla="*/ 23226 w 23691"/>
                  <a:gd name="connsiteY0" fmla="*/ 3063 h 387352"/>
                  <a:gd name="connsiteX1" fmla="*/ 1001 w 23691"/>
                  <a:gd name="connsiteY1" fmla="*/ 149113 h 387352"/>
                  <a:gd name="connsiteX2" fmla="*/ 4176 w 23691"/>
                  <a:gd name="connsiteY2" fmla="*/ 358663 h 387352"/>
                  <a:gd name="connsiteX3" fmla="*/ 7351 w 23691"/>
                  <a:gd name="connsiteY3" fmla="*/ 269763 h 387352"/>
                  <a:gd name="connsiteX4" fmla="*/ 23226 w 23691"/>
                  <a:gd name="connsiteY4" fmla="*/ 387238 h 387352"/>
                  <a:gd name="connsiteX5" fmla="*/ 16876 w 23691"/>
                  <a:gd name="connsiteY5" fmla="*/ 285638 h 387352"/>
                  <a:gd name="connsiteX6" fmla="*/ 23226 w 23691"/>
                  <a:gd name="connsiteY6" fmla="*/ 3063 h 387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691" h="387352">
                    <a:moveTo>
                      <a:pt x="23226" y="3063"/>
                    </a:moveTo>
                    <a:cubicBezTo>
                      <a:pt x="20580" y="-19691"/>
                      <a:pt x="4176" y="89846"/>
                      <a:pt x="1001" y="149113"/>
                    </a:cubicBezTo>
                    <a:cubicBezTo>
                      <a:pt x="-2174" y="208380"/>
                      <a:pt x="3118" y="338555"/>
                      <a:pt x="4176" y="358663"/>
                    </a:cubicBezTo>
                    <a:cubicBezTo>
                      <a:pt x="5234" y="378771"/>
                      <a:pt x="4176" y="265001"/>
                      <a:pt x="7351" y="269763"/>
                    </a:cubicBezTo>
                    <a:cubicBezTo>
                      <a:pt x="10526" y="274525"/>
                      <a:pt x="21638" y="384592"/>
                      <a:pt x="23226" y="387238"/>
                    </a:cubicBezTo>
                    <a:cubicBezTo>
                      <a:pt x="24814" y="389884"/>
                      <a:pt x="17405" y="346492"/>
                      <a:pt x="16876" y="285638"/>
                    </a:cubicBezTo>
                    <a:cubicBezTo>
                      <a:pt x="16347" y="224784"/>
                      <a:pt x="25872" y="25817"/>
                      <a:pt x="23226" y="306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2" name="フリーフォーム 2211">
                <a:extLst>
                  <a:ext uri="{FF2B5EF4-FFF2-40B4-BE49-F238E27FC236}">
                    <a16:creationId xmlns:a16="http://schemas.microsoft.com/office/drawing/2014/main" id="{ED56F773-7963-6F9E-7F6D-EB5B6EF5E0F4}"/>
                  </a:ext>
                </a:extLst>
              </p:cNvPr>
              <p:cNvSpPr/>
              <p:nvPr/>
            </p:nvSpPr>
            <p:spPr>
              <a:xfrm>
                <a:off x="9973285" y="4727536"/>
                <a:ext cx="1266817" cy="98464"/>
              </a:xfrm>
              <a:custGeom>
                <a:avLst/>
                <a:gdLst>
                  <a:gd name="connsiteX0" fmla="*/ 2565 w 1266817"/>
                  <a:gd name="connsiteY0" fmla="*/ 98464 h 98464"/>
                  <a:gd name="connsiteX1" fmla="*/ 621690 w 1266817"/>
                  <a:gd name="connsiteY1" fmla="*/ 47664 h 98464"/>
                  <a:gd name="connsiteX2" fmla="*/ 523265 w 1266817"/>
                  <a:gd name="connsiteY2" fmla="*/ 50839 h 98464"/>
                  <a:gd name="connsiteX3" fmla="*/ 1028090 w 1266817"/>
                  <a:gd name="connsiteY3" fmla="*/ 12739 h 98464"/>
                  <a:gd name="connsiteX4" fmla="*/ 1266215 w 1266817"/>
                  <a:gd name="connsiteY4" fmla="*/ 39 h 98464"/>
                  <a:gd name="connsiteX5" fmla="*/ 1082065 w 1266817"/>
                  <a:gd name="connsiteY5" fmla="*/ 15914 h 98464"/>
                  <a:gd name="connsiteX6" fmla="*/ 666140 w 1266817"/>
                  <a:gd name="connsiteY6" fmla="*/ 28614 h 98464"/>
                  <a:gd name="connsiteX7" fmla="*/ 605815 w 1266817"/>
                  <a:gd name="connsiteY7" fmla="*/ 25439 h 98464"/>
                  <a:gd name="connsiteX8" fmla="*/ 701065 w 1266817"/>
                  <a:gd name="connsiteY8" fmla="*/ 25439 h 98464"/>
                  <a:gd name="connsiteX9" fmla="*/ 266090 w 1266817"/>
                  <a:gd name="connsiteY9" fmla="*/ 44489 h 98464"/>
                  <a:gd name="connsiteX10" fmla="*/ 396265 w 1266817"/>
                  <a:gd name="connsiteY10" fmla="*/ 47664 h 98464"/>
                  <a:gd name="connsiteX11" fmla="*/ 2565 w 1266817"/>
                  <a:gd name="connsiteY11" fmla="*/ 98464 h 9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66817" h="98464">
                    <a:moveTo>
                      <a:pt x="2565" y="98464"/>
                    </a:moveTo>
                    <a:cubicBezTo>
                      <a:pt x="40136" y="98464"/>
                      <a:pt x="534907" y="55601"/>
                      <a:pt x="621690" y="47664"/>
                    </a:cubicBezTo>
                    <a:cubicBezTo>
                      <a:pt x="708473" y="39727"/>
                      <a:pt x="455532" y="56660"/>
                      <a:pt x="523265" y="50839"/>
                    </a:cubicBezTo>
                    <a:cubicBezTo>
                      <a:pt x="590998" y="45018"/>
                      <a:pt x="904265" y="21206"/>
                      <a:pt x="1028090" y="12739"/>
                    </a:cubicBezTo>
                    <a:cubicBezTo>
                      <a:pt x="1151915" y="4272"/>
                      <a:pt x="1257219" y="-490"/>
                      <a:pt x="1266215" y="39"/>
                    </a:cubicBezTo>
                    <a:cubicBezTo>
                      <a:pt x="1275211" y="568"/>
                      <a:pt x="1182077" y="11152"/>
                      <a:pt x="1082065" y="15914"/>
                    </a:cubicBezTo>
                    <a:cubicBezTo>
                      <a:pt x="982053" y="20676"/>
                      <a:pt x="745515" y="27027"/>
                      <a:pt x="666140" y="28614"/>
                    </a:cubicBezTo>
                    <a:cubicBezTo>
                      <a:pt x="586765" y="30201"/>
                      <a:pt x="599994" y="25968"/>
                      <a:pt x="605815" y="25439"/>
                    </a:cubicBezTo>
                    <a:cubicBezTo>
                      <a:pt x="611636" y="24910"/>
                      <a:pt x="757686" y="22264"/>
                      <a:pt x="701065" y="25439"/>
                    </a:cubicBezTo>
                    <a:cubicBezTo>
                      <a:pt x="644444" y="28614"/>
                      <a:pt x="316890" y="40785"/>
                      <a:pt x="266090" y="44489"/>
                    </a:cubicBezTo>
                    <a:cubicBezTo>
                      <a:pt x="215290" y="48193"/>
                      <a:pt x="440715" y="41314"/>
                      <a:pt x="396265" y="47664"/>
                    </a:cubicBezTo>
                    <a:cubicBezTo>
                      <a:pt x="351815" y="54014"/>
                      <a:pt x="-35006" y="98464"/>
                      <a:pt x="2565" y="98464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3" name="フリーフォーム 2212">
                <a:extLst>
                  <a:ext uri="{FF2B5EF4-FFF2-40B4-BE49-F238E27FC236}">
                    <a16:creationId xmlns:a16="http://schemas.microsoft.com/office/drawing/2014/main" id="{8771EE7E-0881-35DC-FBEC-858F805A5130}"/>
                  </a:ext>
                </a:extLst>
              </p:cNvPr>
              <p:cNvSpPr/>
              <p:nvPr/>
            </p:nvSpPr>
            <p:spPr>
              <a:xfrm>
                <a:off x="10296194" y="4591034"/>
                <a:ext cx="42607" cy="509803"/>
              </a:xfrm>
              <a:custGeom>
                <a:avLst/>
                <a:gdLst>
                  <a:gd name="connsiteX0" fmla="*/ 3506 w 42607"/>
                  <a:gd name="connsiteY0" fmla="*/ 16 h 509803"/>
                  <a:gd name="connsiteX1" fmla="*/ 331 w 42607"/>
                  <a:gd name="connsiteY1" fmla="*/ 168291 h 509803"/>
                  <a:gd name="connsiteX2" fmla="*/ 9856 w 42607"/>
                  <a:gd name="connsiteY2" fmla="*/ 136541 h 509803"/>
                  <a:gd name="connsiteX3" fmla="*/ 13031 w 42607"/>
                  <a:gd name="connsiteY3" fmla="*/ 307991 h 509803"/>
                  <a:gd name="connsiteX4" fmla="*/ 13031 w 42607"/>
                  <a:gd name="connsiteY4" fmla="*/ 241316 h 509803"/>
                  <a:gd name="connsiteX5" fmla="*/ 6681 w 42607"/>
                  <a:gd name="connsiteY5" fmla="*/ 457216 h 509803"/>
                  <a:gd name="connsiteX6" fmla="*/ 19381 w 42607"/>
                  <a:gd name="connsiteY6" fmla="*/ 384191 h 509803"/>
                  <a:gd name="connsiteX7" fmla="*/ 41606 w 42607"/>
                  <a:gd name="connsiteY7" fmla="*/ 508016 h 509803"/>
                  <a:gd name="connsiteX8" fmla="*/ 38431 w 42607"/>
                  <a:gd name="connsiteY8" fmla="*/ 434991 h 509803"/>
                  <a:gd name="connsiteX9" fmla="*/ 35256 w 42607"/>
                  <a:gd name="connsiteY9" fmla="*/ 146066 h 509803"/>
                  <a:gd name="connsiteX10" fmla="*/ 28906 w 42607"/>
                  <a:gd name="connsiteY10" fmla="*/ 276241 h 509803"/>
                  <a:gd name="connsiteX11" fmla="*/ 16206 w 42607"/>
                  <a:gd name="connsiteY11" fmla="*/ 158766 h 509803"/>
                  <a:gd name="connsiteX12" fmla="*/ 3506 w 42607"/>
                  <a:gd name="connsiteY12" fmla="*/ 16 h 509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607" h="509803">
                    <a:moveTo>
                      <a:pt x="3506" y="16"/>
                    </a:moveTo>
                    <a:cubicBezTo>
                      <a:pt x="860" y="1604"/>
                      <a:pt x="-727" y="145537"/>
                      <a:pt x="331" y="168291"/>
                    </a:cubicBezTo>
                    <a:cubicBezTo>
                      <a:pt x="1389" y="191045"/>
                      <a:pt x="7739" y="113258"/>
                      <a:pt x="9856" y="136541"/>
                    </a:cubicBezTo>
                    <a:cubicBezTo>
                      <a:pt x="11973" y="159824"/>
                      <a:pt x="12502" y="290529"/>
                      <a:pt x="13031" y="307991"/>
                    </a:cubicBezTo>
                    <a:cubicBezTo>
                      <a:pt x="13560" y="325453"/>
                      <a:pt x="14089" y="216445"/>
                      <a:pt x="13031" y="241316"/>
                    </a:cubicBezTo>
                    <a:cubicBezTo>
                      <a:pt x="11973" y="266187"/>
                      <a:pt x="5623" y="433404"/>
                      <a:pt x="6681" y="457216"/>
                    </a:cubicBezTo>
                    <a:cubicBezTo>
                      <a:pt x="7739" y="481028"/>
                      <a:pt x="13560" y="375724"/>
                      <a:pt x="19381" y="384191"/>
                    </a:cubicBezTo>
                    <a:cubicBezTo>
                      <a:pt x="25202" y="392658"/>
                      <a:pt x="38431" y="499549"/>
                      <a:pt x="41606" y="508016"/>
                    </a:cubicBezTo>
                    <a:cubicBezTo>
                      <a:pt x="44781" y="516483"/>
                      <a:pt x="39489" y="495316"/>
                      <a:pt x="38431" y="434991"/>
                    </a:cubicBezTo>
                    <a:cubicBezTo>
                      <a:pt x="37373" y="374666"/>
                      <a:pt x="36844" y="172524"/>
                      <a:pt x="35256" y="146066"/>
                    </a:cubicBezTo>
                    <a:cubicBezTo>
                      <a:pt x="33669" y="119608"/>
                      <a:pt x="32081" y="274124"/>
                      <a:pt x="28906" y="276241"/>
                    </a:cubicBezTo>
                    <a:cubicBezTo>
                      <a:pt x="25731" y="278358"/>
                      <a:pt x="20439" y="202158"/>
                      <a:pt x="16206" y="158766"/>
                    </a:cubicBezTo>
                    <a:cubicBezTo>
                      <a:pt x="11973" y="115374"/>
                      <a:pt x="6152" y="-1572"/>
                      <a:pt x="3506" y="16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4" name="フリーフォーム 2213">
                <a:extLst>
                  <a:ext uri="{FF2B5EF4-FFF2-40B4-BE49-F238E27FC236}">
                    <a16:creationId xmlns:a16="http://schemas.microsoft.com/office/drawing/2014/main" id="{AB952824-EE4C-569A-F8E6-E337EDEE0138}"/>
                  </a:ext>
                </a:extLst>
              </p:cNvPr>
              <p:cNvSpPr/>
              <p:nvPr/>
            </p:nvSpPr>
            <p:spPr>
              <a:xfrm>
                <a:off x="10456201" y="4558679"/>
                <a:ext cx="40428" cy="545449"/>
              </a:xfrm>
              <a:custGeom>
                <a:avLst/>
                <a:gdLst>
                  <a:gd name="connsiteX0" fmla="*/ 40349 w 40428"/>
                  <a:gd name="connsiteY0" fmla="*/ 621 h 545449"/>
                  <a:gd name="connsiteX1" fmla="*/ 14949 w 40428"/>
                  <a:gd name="connsiteY1" fmla="*/ 187946 h 545449"/>
                  <a:gd name="connsiteX2" fmla="*/ 14949 w 40428"/>
                  <a:gd name="connsiteY2" fmla="*/ 175246 h 545449"/>
                  <a:gd name="connsiteX3" fmla="*/ 18124 w 40428"/>
                  <a:gd name="connsiteY3" fmla="*/ 368921 h 545449"/>
                  <a:gd name="connsiteX4" fmla="*/ 33999 w 40428"/>
                  <a:gd name="connsiteY4" fmla="*/ 311771 h 545449"/>
                  <a:gd name="connsiteX5" fmla="*/ 21299 w 40428"/>
                  <a:gd name="connsiteY5" fmla="*/ 537196 h 545449"/>
                  <a:gd name="connsiteX6" fmla="*/ 24474 w 40428"/>
                  <a:gd name="connsiteY6" fmla="*/ 473696 h 545449"/>
                  <a:gd name="connsiteX7" fmla="*/ 2249 w 40428"/>
                  <a:gd name="connsiteY7" fmla="*/ 257796 h 545449"/>
                  <a:gd name="connsiteX8" fmla="*/ 5424 w 40428"/>
                  <a:gd name="connsiteY8" fmla="*/ 260971 h 545449"/>
                  <a:gd name="connsiteX9" fmla="*/ 40349 w 40428"/>
                  <a:gd name="connsiteY9" fmla="*/ 621 h 54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428" h="545449">
                    <a:moveTo>
                      <a:pt x="40349" y="621"/>
                    </a:moveTo>
                    <a:cubicBezTo>
                      <a:pt x="41936" y="-11550"/>
                      <a:pt x="19182" y="158842"/>
                      <a:pt x="14949" y="187946"/>
                    </a:cubicBezTo>
                    <a:cubicBezTo>
                      <a:pt x="10716" y="217050"/>
                      <a:pt x="14420" y="145084"/>
                      <a:pt x="14949" y="175246"/>
                    </a:cubicBezTo>
                    <a:cubicBezTo>
                      <a:pt x="15478" y="205409"/>
                      <a:pt x="14949" y="346167"/>
                      <a:pt x="18124" y="368921"/>
                    </a:cubicBezTo>
                    <a:cubicBezTo>
                      <a:pt x="21299" y="391675"/>
                      <a:pt x="33470" y="283725"/>
                      <a:pt x="33999" y="311771"/>
                    </a:cubicBezTo>
                    <a:cubicBezTo>
                      <a:pt x="34528" y="339817"/>
                      <a:pt x="22886" y="510209"/>
                      <a:pt x="21299" y="537196"/>
                    </a:cubicBezTo>
                    <a:cubicBezTo>
                      <a:pt x="19712" y="564183"/>
                      <a:pt x="27649" y="520263"/>
                      <a:pt x="24474" y="473696"/>
                    </a:cubicBezTo>
                    <a:cubicBezTo>
                      <a:pt x="21299" y="427129"/>
                      <a:pt x="5424" y="293250"/>
                      <a:pt x="2249" y="257796"/>
                    </a:cubicBezTo>
                    <a:cubicBezTo>
                      <a:pt x="-926" y="222342"/>
                      <a:pt x="-1455" y="300658"/>
                      <a:pt x="5424" y="260971"/>
                    </a:cubicBezTo>
                    <a:cubicBezTo>
                      <a:pt x="12303" y="221284"/>
                      <a:pt x="38762" y="12792"/>
                      <a:pt x="40349" y="62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5" name="フリーフォーム 2214">
                <a:extLst>
                  <a:ext uri="{FF2B5EF4-FFF2-40B4-BE49-F238E27FC236}">
                    <a16:creationId xmlns:a16="http://schemas.microsoft.com/office/drawing/2014/main" id="{5150F76E-DB5F-5B1F-E1EF-C6435B46C4E2}"/>
                  </a:ext>
                </a:extLst>
              </p:cNvPr>
              <p:cNvSpPr/>
              <p:nvPr/>
            </p:nvSpPr>
            <p:spPr>
              <a:xfrm>
                <a:off x="10270674" y="4786421"/>
                <a:ext cx="340286" cy="209633"/>
              </a:xfrm>
              <a:custGeom>
                <a:avLst/>
                <a:gdLst>
                  <a:gd name="connsiteX0" fmla="*/ 95701 w 340286"/>
                  <a:gd name="connsiteY0" fmla="*/ 1479 h 209633"/>
                  <a:gd name="connsiteX1" fmla="*/ 124276 w 340286"/>
                  <a:gd name="connsiteY1" fmla="*/ 138004 h 209633"/>
                  <a:gd name="connsiteX2" fmla="*/ 111576 w 340286"/>
                  <a:gd name="connsiteY2" fmla="*/ 207854 h 209633"/>
                  <a:gd name="connsiteX3" fmla="*/ 38551 w 340286"/>
                  <a:gd name="connsiteY3" fmla="*/ 185629 h 209633"/>
                  <a:gd name="connsiteX4" fmla="*/ 340176 w 340286"/>
                  <a:gd name="connsiteY4" fmla="*/ 150704 h 209633"/>
                  <a:gd name="connsiteX5" fmla="*/ 451 w 340286"/>
                  <a:gd name="connsiteY5" fmla="*/ 138004 h 209633"/>
                  <a:gd name="connsiteX6" fmla="*/ 263976 w 340286"/>
                  <a:gd name="connsiteY6" fmla="*/ 84029 h 209633"/>
                  <a:gd name="connsiteX7" fmla="*/ 102051 w 340286"/>
                  <a:gd name="connsiteY7" fmla="*/ 64979 h 209633"/>
                  <a:gd name="connsiteX8" fmla="*/ 305251 w 340286"/>
                  <a:gd name="connsiteY8" fmla="*/ 64979 h 209633"/>
                  <a:gd name="connsiteX9" fmla="*/ 95701 w 340286"/>
                  <a:gd name="connsiteY9" fmla="*/ 1479 h 209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0286" h="209633">
                    <a:moveTo>
                      <a:pt x="95701" y="1479"/>
                    </a:moveTo>
                    <a:cubicBezTo>
                      <a:pt x="65539" y="13650"/>
                      <a:pt x="121630" y="103608"/>
                      <a:pt x="124276" y="138004"/>
                    </a:cubicBezTo>
                    <a:cubicBezTo>
                      <a:pt x="126922" y="172400"/>
                      <a:pt x="125863" y="199917"/>
                      <a:pt x="111576" y="207854"/>
                    </a:cubicBezTo>
                    <a:cubicBezTo>
                      <a:pt x="97289" y="215791"/>
                      <a:pt x="451" y="195154"/>
                      <a:pt x="38551" y="185629"/>
                    </a:cubicBezTo>
                    <a:cubicBezTo>
                      <a:pt x="76651" y="176104"/>
                      <a:pt x="346526" y="158641"/>
                      <a:pt x="340176" y="150704"/>
                    </a:cubicBezTo>
                    <a:cubicBezTo>
                      <a:pt x="333826" y="142767"/>
                      <a:pt x="13151" y="149116"/>
                      <a:pt x="451" y="138004"/>
                    </a:cubicBezTo>
                    <a:cubicBezTo>
                      <a:pt x="-12249" y="126892"/>
                      <a:pt x="247043" y="96200"/>
                      <a:pt x="263976" y="84029"/>
                    </a:cubicBezTo>
                    <a:cubicBezTo>
                      <a:pt x="280909" y="71858"/>
                      <a:pt x="95172" y="68154"/>
                      <a:pt x="102051" y="64979"/>
                    </a:cubicBezTo>
                    <a:cubicBezTo>
                      <a:pt x="108930" y="61804"/>
                      <a:pt x="303664" y="73975"/>
                      <a:pt x="305251" y="64979"/>
                    </a:cubicBezTo>
                    <a:cubicBezTo>
                      <a:pt x="306838" y="55983"/>
                      <a:pt x="125863" y="-10692"/>
                      <a:pt x="95701" y="1479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6" name="フリーフォーム 2215">
                <a:extLst>
                  <a:ext uri="{FF2B5EF4-FFF2-40B4-BE49-F238E27FC236}">
                    <a16:creationId xmlns:a16="http://schemas.microsoft.com/office/drawing/2014/main" id="{1EAFB34B-049F-CFF9-4CA8-E42D35D941E8}"/>
                  </a:ext>
                </a:extLst>
              </p:cNvPr>
              <p:cNvSpPr/>
              <p:nvPr/>
            </p:nvSpPr>
            <p:spPr>
              <a:xfrm>
                <a:off x="10161503" y="4525707"/>
                <a:ext cx="1152076" cy="494056"/>
              </a:xfrm>
              <a:custGeom>
                <a:avLst/>
                <a:gdLst>
                  <a:gd name="connsiteX0" fmla="*/ 208047 w 1152076"/>
                  <a:gd name="connsiteY0" fmla="*/ 1843 h 494056"/>
                  <a:gd name="connsiteX1" fmla="*/ 157247 w 1152076"/>
                  <a:gd name="connsiteY1" fmla="*/ 125668 h 494056"/>
                  <a:gd name="connsiteX2" fmla="*/ 160422 w 1152076"/>
                  <a:gd name="connsiteY2" fmla="*/ 192343 h 494056"/>
                  <a:gd name="connsiteX3" fmla="*/ 217572 w 1152076"/>
                  <a:gd name="connsiteY3" fmla="*/ 233618 h 494056"/>
                  <a:gd name="connsiteX4" fmla="*/ 303297 w 1152076"/>
                  <a:gd name="connsiteY4" fmla="*/ 227268 h 494056"/>
                  <a:gd name="connsiteX5" fmla="*/ 303297 w 1152076"/>
                  <a:gd name="connsiteY5" fmla="*/ 103443 h 494056"/>
                  <a:gd name="connsiteX6" fmla="*/ 433472 w 1152076"/>
                  <a:gd name="connsiteY6" fmla="*/ 230443 h 494056"/>
                  <a:gd name="connsiteX7" fmla="*/ 601747 w 1152076"/>
                  <a:gd name="connsiteY7" fmla="*/ 227268 h 494056"/>
                  <a:gd name="connsiteX8" fmla="*/ 538247 w 1152076"/>
                  <a:gd name="connsiteY8" fmla="*/ 195518 h 494056"/>
                  <a:gd name="connsiteX9" fmla="*/ 839872 w 1152076"/>
                  <a:gd name="connsiteY9" fmla="*/ 185993 h 494056"/>
                  <a:gd name="connsiteX10" fmla="*/ 1147847 w 1152076"/>
                  <a:gd name="connsiteY10" fmla="*/ 151068 h 494056"/>
                  <a:gd name="connsiteX11" fmla="*/ 1027197 w 1152076"/>
                  <a:gd name="connsiteY11" fmla="*/ 163768 h 494056"/>
                  <a:gd name="connsiteX12" fmla="*/ 604922 w 1152076"/>
                  <a:gd name="connsiteY12" fmla="*/ 211393 h 494056"/>
                  <a:gd name="connsiteX13" fmla="*/ 576347 w 1152076"/>
                  <a:gd name="connsiteY13" fmla="*/ 236793 h 494056"/>
                  <a:gd name="connsiteX14" fmla="*/ 557297 w 1152076"/>
                  <a:gd name="connsiteY14" fmla="*/ 306643 h 494056"/>
                  <a:gd name="connsiteX15" fmla="*/ 569997 w 1152076"/>
                  <a:gd name="connsiteY15" fmla="*/ 493968 h 494056"/>
                  <a:gd name="connsiteX16" fmla="*/ 569997 w 1152076"/>
                  <a:gd name="connsiteY16" fmla="*/ 281243 h 494056"/>
                  <a:gd name="connsiteX17" fmla="*/ 420772 w 1152076"/>
                  <a:gd name="connsiteY17" fmla="*/ 287593 h 494056"/>
                  <a:gd name="connsiteX18" fmla="*/ 8022 w 1152076"/>
                  <a:gd name="connsiteY18" fmla="*/ 274893 h 494056"/>
                  <a:gd name="connsiteX19" fmla="*/ 147722 w 1152076"/>
                  <a:gd name="connsiteY19" fmla="*/ 268543 h 494056"/>
                  <a:gd name="connsiteX20" fmla="*/ 147722 w 1152076"/>
                  <a:gd name="connsiteY20" fmla="*/ 81218 h 494056"/>
                  <a:gd name="connsiteX21" fmla="*/ 131847 w 1152076"/>
                  <a:gd name="connsiteY21" fmla="*/ 141543 h 494056"/>
                  <a:gd name="connsiteX22" fmla="*/ 195347 w 1152076"/>
                  <a:gd name="connsiteY22" fmla="*/ 55818 h 494056"/>
                  <a:gd name="connsiteX23" fmla="*/ 208047 w 1152076"/>
                  <a:gd name="connsiteY23" fmla="*/ 1843 h 494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152076" h="494056">
                    <a:moveTo>
                      <a:pt x="208047" y="1843"/>
                    </a:moveTo>
                    <a:cubicBezTo>
                      <a:pt x="201697" y="13485"/>
                      <a:pt x="165184" y="93918"/>
                      <a:pt x="157247" y="125668"/>
                    </a:cubicBezTo>
                    <a:cubicBezTo>
                      <a:pt x="149310" y="157418"/>
                      <a:pt x="150368" y="174351"/>
                      <a:pt x="160422" y="192343"/>
                    </a:cubicBezTo>
                    <a:cubicBezTo>
                      <a:pt x="170476" y="210335"/>
                      <a:pt x="193759" y="227797"/>
                      <a:pt x="217572" y="233618"/>
                    </a:cubicBezTo>
                    <a:cubicBezTo>
                      <a:pt x="241385" y="239439"/>
                      <a:pt x="289010" y="248964"/>
                      <a:pt x="303297" y="227268"/>
                    </a:cubicBezTo>
                    <a:cubicBezTo>
                      <a:pt x="317585" y="205572"/>
                      <a:pt x="281601" y="102914"/>
                      <a:pt x="303297" y="103443"/>
                    </a:cubicBezTo>
                    <a:cubicBezTo>
                      <a:pt x="324993" y="103972"/>
                      <a:pt x="383730" y="209806"/>
                      <a:pt x="433472" y="230443"/>
                    </a:cubicBezTo>
                    <a:cubicBezTo>
                      <a:pt x="483214" y="251080"/>
                      <a:pt x="584285" y="233089"/>
                      <a:pt x="601747" y="227268"/>
                    </a:cubicBezTo>
                    <a:cubicBezTo>
                      <a:pt x="619209" y="221447"/>
                      <a:pt x="498560" y="202397"/>
                      <a:pt x="538247" y="195518"/>
                    </a:cubicBezTo>
                    <a:cubicBezTo>
                      <a:pt x="577934" y="188639"/>
                      <a:pt x="738272" y="193401"/>
                      <a:pt x="839872" y="185993"/>
                    </a:cubicBezTo>
                    <a:cubicBezTo>
                      <a:pt x="941472" y="178585"/>
                      <a:pt x="1116626" y="154772"/>
                      <a:pt x="1147847" y="151068"/>
                    </a:cubicBezTo>
                    <a:cubicBezTo>
                      <a:pt x="1179068" y="147364"/>
                      <a:pt x="1027197" y="163768"/>
                      <a:pt x="1027197" y="163768"/>
                    </a:cubicBezTo>
                    <a:cubicBezTo>
                      <a:pt x="936709" y="173822"/>
                      <a:pt x="680064" y="199222"/>
                      <a:pt x="604922" y="211393"/>
                    </a:cubicBezTo>
                    <a:cubicBezTo>
                      <a:pt x="529780" y="223564"/>
                      <a:pt x="584284" y="220918"/>
                      <a:pt x="576347" y="236793"/>
                    </a:cubicBezTo>
                    <a:cubicBezTo>
                      <a:pt x="568410" y="252668"/>
                      <a:pt x="558355" y="263781"/>
                      <a:pt x="557297" y="306643"/>
                    </a:cubicBezTo>
                    <a:cubicBezTo>
                      <a:pt x="556239" y="349505"/>
                      <a:pt x="567880" y="498201"/>
                      <a:pt x="569997" y="493968"/>
                    </a:cubicBezTo>
                    <a:cubicBezTo>
                      <a:pt x="572114" y="489735"/>
                      <a:pt x="594868" y="315639"/>
                      <a:pt x="569997" y="281243"/>
                    </a:cubicBezTo>
                    <a:cubicBezTo>
                      <a:pt x="545126" y="246847"/>
                      <a:pt x="514434" y="288651"/>
                      <a:pt x="420772" y="287593"/>
                    </a:cubicBezTo>
                    <a:cubicBezTo>
                      <a:pt x="327110" y="286535"/>
                      <a:pt x="53530" y="278068"/>
                      <a:pt x="8022" y="274893"/>
                    </a:cubicBezTo>
                    <a:cubicBezTo>
                      <a:pt x="-37486" y="271718"/>
                      <a:pt x="124439" y="300822"/>
                      <a:pt x="147722" y="268543"/>
                    </a:cubicBezTo>
                    <a:cubicBezTo>
                      <a:pt x="171005" y="236264"/>
                      <a:pt x="150368" y="102385"/>
                      <a:pt x="147722" y="81218"/>
                    </a:cubicBezTo>
                    <a:cubicBezTo>
                      <a:pt x="145076" y="60051"/>
                      <a:pt x="123910" y="145776"/>
                      <a:pt x="131847" y="141543"/>
                    </a:cubicBezTo>
                    <a:cubicBezTo>
                      <a:pt x="139784" y="137310"/>
                      <a:pt x="182118" y="74868"/>
                      <a:pt x="195347" y="55818"/>
                    </a:cubicBezTo>
                    <a:cubicBezTo>
                      <a:pt x="208576" y="36768"/>
                      <a:pt x="214397" y="-9799"/>
                      <a:pt x="208047" y="184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7" name="フリーフォーム 2216">
                <a:extLst>
                  <a:ext uri="{FF2B5EF4-FFF2-40B4-BE49-F238E27FC236}">
                    <a16:creationId xmlns:a16="http://schemas.microsoft.com/office/drawing/2014/main" id="{D375146E-9343-6C90-8B57-1E3B33E32229}"/>
                  </a:ext>
                </a:extLst>
              </p:cNvPr>
              <p:cNvSpPr/>
              <p:nvPr/>
            </p:nvSpPr>
            <p:spPr>
              <a:xfrm>
                <a:off x="11690066" y="4363950"/>
                <a:ext cx="491273" cy="574273"/>
              </a:xfrm>
              <a:custGeom>
                <a:avLst/>
                <a:gdLst>
                  <a:gd name="connsiteX0" fmla="*/ 486059 w 491273"/>
                  <a:gd name="connsiteY0" fmla="*/ 1675 h 574273"/>
                  <a:gd name="connsiteX1" fmla="*/ 254284 w 491273"/>
                  <a:gd name="connsiteY1" fmla="*/ 109625 h 574273"/>
                  <a:gd name="connsiteX2" fmla="*/ 174909 w 491273"/>
                  <a:gd name="connsiteY2" fmla="*/ 135025 h 574273"/>
                  <a:gd name="connsiteX3" fmla="*/ 244759 w 491273"/>
                  <a:gd name="connsiteY3" fmla="*/ 138200 h 574273"/>
                  <a:gd name="connsiteX4" fmla="*/ 139984 w 491273"/>
                  <a:gd name="connsiteY4" fmla="*/ 201700 h 574273"/>
                  <a:gd name="connsiteX5" fmla="*/ 114584 w 491273"/>
                  <a:gd name="connsiteY5" fmla="*/ 319175 h 574273"/>
                  <a:gd name="connsiteX6" fmla="*/ 108234 w 491273"/>
                  <a:gd name="connsiteY6" fmla="*/ 242975 h 574273"/>
                  <a:gd name="connsiteX7" fmla="*/ 130459 w 491273"/>
                  <a:gd name="connsiteY7" fmla="*/ 573175 h 574273"/>
                  <a:gd name="connsiteX8" fmla="*/ 130459 w 491273"/>
                  <a:gd name="connsiteY8" fmla="*/ 357275 h 574273"/>
                  <a:gd name="connsiteX9" fmla="*/ 130459 w 491273"/>
                  <a:gd name="connsiteY9" fmla="*/ 201700 h 574273"/>
                  <a:gd name="connsiteX10" fmla="*/ 244759 w 491273"/>
                  <a:gd name="connsiteY10" fmla="*/ 93750 h 574273"/>
                  <a:gd name="connsiteX11" fmla="*/ 3459 w 491273"/>
                  <a:gd name="connsiteY11" fmla="*/ 204875 h 574273"/>
                  <a:gd name="connsiteX12" fmla="*/ 486059 w 491273"/>
                  <a:gd name="connsiteY12" fmla="*/ 1675 h 574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1273" h="574273">
                    <a:moveTo>
                      <a:pt x="486059" y="1675"/>
                    </a:moveTo>
                    <a:cubicBezTo>
                      <a:pt x="527863" y="-14200"/>
                      <a:pt x="306142" y="87400"/>
                      <a:pt x="254284" y="109625"/>
                    </a:cubicBezTo>
                    <a:cubicBezTo>
                      <a:pt x="202426" y="131850"/>
                      <a:pt x="176496" y="130263"/>
                      <a:pt x="174909" y="135025"/>
                    </a:cubicBezTo>
                    <a:cubicBezTo>
                      <a:pt x="173322" y="139787"/>
                      <a:pt x="250580" y="127088"/>
                      <a:pt x="244759" y="138200"/>
                    </a:cubicBezTo>
                    <a:cubicBezTo>
                      <a:pt x="238938" y="149312"/>
                      <a:pt x="161680" y="171538"/>
                      <a:pt x="139984" y="201700"/>
                    </a:cubicBezTo>
                    <a:cubicBezTo>
                      <a:pt x="118288" y="231862"/>
                      <a:pt x="119876" y="312296"/>
                      <a:pt x="114584" y="319175"/>
                    </a:cubicBezTo>
                    <a:cubicBezTo>
                      <a:pt x="109292" y="326054"/>
                      <a:pt x="105588" y="200642"/>
                      <a:pt x="108234" y="242975"/>
                    </a:cubicBezTo>
                    <a:cubicBezTo>
                      <a:pt x="110880" y="285308"/>
                      <a:pt x="126755" y="554125"/>
                      <a:pt x="130459" y="573175"/>
                    </a:cubicBezTo>
                    <a:cubicBezTo>
                      <a:pt x="134163" y="592225"/>
                      <a:pt x="130459" y="357275"/>
                      <a:pt x="130459" y="357275"/>
                    </a:cubicBezTo>
                    <a:cubicBezTo>
                      <a:pt x="130459" y="295363"/>
                      <a:pt x="111409" y="245621"/>
                      <a:pt x="130459" y="201700"/>
                    </a:cubicBezTo>
                    <a:cubicBezTo>
                      <a:pt x="149509" y="157779"/>
                      <a:pt x="265926" y="93221"/>
                      <a:pt x="244759" y="93750"/>
                    </a:cubicBezTo>
                    <a:cubicBezTo>
                      <a:pt x="223592" y="94279"/>
                      <a:pt x="-32524" y="217575"/>
                      <a:pt x="3459" y="204875"/>
                    </a:cubicBezTo>
                    <a:cubicBezTo>
                      <a:pt x="39442" y="192175"/>
                      <a:pt x="444255" y="17550"/>
                      <a:pt x="486059" y="167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8" name="フリーフォーム 2217">
                <a:extLst>
                  <a:ext uri="{FF2B5EF4-FFF2-40B4-BE49-F238E27FC236}">
                    <a16:creationId xmlns:a16="http://schemas.microsoft.com/office/drawing/2014/main" id="{7C981B5E-82D2-8583-0A27-96150C212B25}"/>
                  </a:ext>
                </a:extLst>
              </p:cNvPr>
              <p:cNvSpPr/>
              <p:nvPr/>
            </p:nvSpPr>
            <p:spPr>
              <a:xfrm>
                <a:off x="11838976" y="4355923"/>
                <a:ext cx="709216" cy="477872"/>
              </a:xfrm>
              <a:custGeom>
                <a:avLst/>
                <a:gdLst>
                  <a:gd name="connsiteX0" fmla="*/ 599 w 709216"/>
                  <a:gd name="connsiteY0" fmla="*/ 120827 h 477872"/>
                  <a:gd name="connsiteX1" fmla="*/ 264124 w 709216"/>
                  <a:gd name="connsiteY1" fmla="*/ 41452 h 477872"/>
                  <a:gd name="connsiteX2" fmla="*/ 299049 w 709216"/>
                  <a:gd name="connsiteY2" fmla="*/ 12877 h 477872"/>
                  <a:gd name="connsiteX3" fmla="*/ 387949 w 709216"/>
                  <a:gd name="connsiteY3" fmla="*/ 47802 h 477872"/>
                  <a:gd name="connsiteX4" fmla="*/ 394299 w 709216"/>
                  <a:gd name="connsiteY4" fmla="*/ 22402 h 477872"/>
                  <a:gd name="connsiteX5" fmla="*/ 546699 w 709216"/>
                  <a:gd name="connsiteY5" fmla="*/ 101777 h 477872"/>
                  <a:gd name="connsiteX6" fmla="*/ 667349 w 709216"/>
                  <a:gd name="connsiteY6" fmla="*/ 114477 h 477872"/>
                  <a:gd name="connsiteX7" fmla="*/ 667349 w 709216"/>
                  <a:gd name="connsiteY7" fmla="*/ 193852 h 477872"/>
                  <a:gd name="connsiteX8" fmla="*/ 673699 w 709216"/>
                  <a:gd name="connsiteY8" fmla="*/ 155752 h 477872"/>
                  <a:gd name="connsiteX9" fmla="*/ 708624 w 709216"/>
                  <a:gd name="connsiteY9" fmla="*/ 384352 h 477872"/>
                  <a:gd name="connsiteX10" fmla="*/ 695924 w 709216"/>
                  <a:gd name="connsiteY10" fmla="*/ 476427 h 477872"/>
                  <a:gd name="connsiteX11" fmla="*/ 699099 w 709216"/>
                  <a:gd name="connsiteY11" fmla="*/ 320852 h 477872"/>
                  <a:gd name="connsiteX12" fmla="*/ 683224 w 709216"/>
                  <a:gd name="connsiteY12" fmla="*/ 168452 h 477872"/>
                  <a:gd name="connsiteX13" fmla="*/ 591149 w 709216"/>
                  <a:gd name="connsiteY13" fmla="*/ 127177 h 477872"/>
                  <a:gd name="connsiteX14" fmla="*/ 502249 w 709216"/>
                  <a:gd name="connsiteY14" fmla="*/ 146227 h 477872"/>
                  <a:gd name="connsiteX15" fmla="*/ 470499 w 709216"/>
                  <a:gd name="connsiteY15" fmla="*/ 216077 h 477872"/>
                  <a:gd name="connsiteX16" fmla="*/ 470499 w 709216"/>
                  <a:gd name="connsiteY16" fmla="*/ 120827 h 477872"/>
                  <a:gd name="connsiteX17" fmla="*/ 337149 w 709216"/>
                  <a:gd name="connsiteY17" fmla="*/ 66852 h 477872"/>
                  <a:gd name="connsiteX18" fmla="*/ 283174 w 709216"/>
                  <a:gd name="connsiteY18" fmla="*/ 177 h 477872"/>
                  <a:gd name="connsiteX19" fmla="*/ 219674 w 709216"/>
                  <a:gd name="connsiteY19" fmla="*/ 47802 h 477872"/>
                  <a:gd name="connsiteX20" fmla="*/ 137124 w 709216"/>
                  <a:gd name="connsiteY20" fmla="*/ 63677 h 477872"/>
                  <a:gd name="connsiteX21" fmla="*/ 191099 w 709216"/>
                  <a:gd name="connsiteY21" fmla="*/ 44627 h 477872"/>
                  <a:gd name="connsiteX22" fmla="*/ 599 w 709216"/>
                  <a:gd name="connsiteY22" fmla="*/ 120827 h 477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09216" h="477872">
                    <a:moveTo>
                      <a:pt x="599" y="120827"/>
                    </a:moveTo>
                    <a:cubicBezTo>
                      <a:pt x="12770" y="120298"/>
                      <a:pt x="214382" y="59444"/>
                      <a:pt x="264124" y="41452"/>
                    </a:cubicBezTo>
                    <a:cubicBezTo>
                      <a:pt x="313866" y="23460"/>
                      <a:pt x="278412" y="11819"/>
                      <a:pt x="299049" y="12877"/>
                    </a:cubicBezTo>
                    <a:cubicBezTo>
                      <a:pt x="319686" y="13935"/>
                      <a:pt x="372074" y="46214"/>
                      <a:pt x="387949" y="47802"/>
                    </a:cubicBezTo>
                    <a:cubicBezTo>
                      <a:pt x="403824" y="49389"/>
                      <a:pt x="367841" y="13406"/>
                      <a:pt x="394299" y="22402"/>
                    </a:cubicBezTo>
                    <a:cubicBezTo>
                      <a:pt x="420757" y="31398"/>
                      <a:pt x="501191" y="86431"/>
                      <a:pt x="546699" y="101777"/>
                    </a:cubicBezTo>
                    <a:cubicBezTo>
                      <a:pt x="592207" y="117123"/>
                      <a:pt x="647241" y="99131"/>
                      <a:pt x="667349" y="114477"/>
                    </a:cubicBezTo>
                    <a:cubicBezTo>
                      <a:pt x="687457" y="129823"/>
                      <a:pt x="666291" y="186973"/>
                      <a:pt x="667349" y="193852"/>
                    </a:cubicBezTo>
                    <a:cubicBezTo>
                      <a:pt x="668407" y="200731"/>
                      <a:pt x="666820" y="124002"/>
                      <a:pt x="673699" y="155752"/>
                    </a:cubicBezTo>
                    <a:cubicBezTo>
                      <a:pt x="680578" y="187502"/>
                      <a:pt x="704920" y="330906"/>
                      <a:pt x="708624" y="384352"/>
                    </a:cubicBezTo>
                    <a:cubicBezTo>
                      <a:pt x="712328" y="437798"/>
                      <a:pt x="697512" y="487010"/>
                      <a:pt x="695924" y="476427"/>
                    </a:cubicBezTo>
                    <a:cubicBezTo>
                      <a:pt x="694337" y="465844"/>
                      <a:pt x="701216" y="372181"/>
                      <a:pt x="699099" y="320852"/>
                    </a:cubicBezTo>
                    <a:cubicBezTo>
                      <a:pt x="696982" y="269523"/>
                      <a:pt x="701216" y="200731"/>
                      <a:pt x="683224" y="168452"/>
                    </a:cubicBezTo>
                    <a:cubicBezTo>
                      <a:pt x="665232" y="136173"/>
                      <a:pt x="621312" y="130881"/>
                      <a:pt x="591149" y="127177"/>
                    </a:cubicBezTo>
                    <a:cubicBezTo>
                      <a:pt x="560987" y="123473"/>
                      <a:pt x="522357" y="131410"/>
                      <a:pt x="502249" y="146227"/>
                    </a:cubicBezTo>
                    <a:cubicBezTo>
                      <a:pt x="482141" y="161044"/>
                      <a:pt x="475791" y="220310"/>
                      <a:pt x="470499" y="216077"/>
                    </a:cubicBezTo>
                    <a:cubicBezTo>
                      <a:pt x="465207" y="211844"/>
                      <a:pt x="492724" y="145698"/>
                      <a:pt x="470499" y="120827"/>
                    </a:cubicBezTo>
                    <a:cubicBezTo>
                      <a:pt x="448274" y="95956"/>
                      <a:pt x="368370" y="86960"/>
                      <a:pt x="337149" y="66852"/>
                    </a:cubicBezTo>
                    <a:cubicBezTo>
                      <a:pt x="305928" y="46744"/>
                      <a:pt x="302753" y="3352"/>
                      <a:pt x="283174" y="177"/>
                    </a:cubicBezTo>
                    <a:cubicBezTo>
                      <a:pt x="263595" y="-2998"/>
                      <a:pt x="244016" y="37219"/>
                      <a:pt x="219674" y="47802"/>
                    </a:cubicBezTo>
                    <a:cubicBezTo>
                      <a:pt x="195332" y="58385"/>
                      <a:pt x="141887" y="64206"/>
                      <a:pt x="137124" y="63677"/>
                    </a:cubicBezTo>
                    <a:cubicBezTo>
                      <a:pt x="132362" y="63148"/>
                      <a:pt x="217028" y="31927"/>
                      <a:pt x="191099" y="44627"/>
                    </a:cubicBezTo>
                    <a:cubicBezTo>
                      <a:pt x="165170" y="57327"/>
                      <a:pt x="-11572" y="121356"/>
                      <a:pt x="599" y="12082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9" name="フリーフォーム 2218">
                <a:extLst>
                  <a:ext uri="{FF2B5EF4-FFF2-40B4-BE49-F238E27FC236}">
                    <a16:creationId xmlns:a16="http://schemas.microsoft.com/office/drawing/2014/main" id="{4E7D621E-15F0-4762-4BD9-AAEECCC51310}"/>
                  </a:ext>
                </a:extLst>
              </p:cNvPr>
              <p:cNvSpPr/>
              <p:nvPr/>
            </p:nvSpPr>
            <p:spPr>
              <a:xfrm>
                <a:off x="11850157" y="4387830"/>
                <a:ext cx="294798" cy="564094"/>
              </a:xfrm>
              <a:custGeom>
                <a:avLst/>
                <a:gdLst>
                  <a:gd name="connsiteX0" fmla="*/ 294218 w 294798"/>
                  <a:gd name="connsiteY0" fmla="*/ 20 h 564094"/>
                  <a:gd name="connsiteX1" fmla="*/ 75143 w 294798"/>
                  <a:gd name="connsiteY1" fmla="*/ 123845 h 564094"/>
                  <a:gd name="connsiteX2" fmla="*/ 2118 w 294798"/>
                  <a:gd name="connsiteY2" fmla="*/ 193695 h 564094"/>
                  <a:gd name="connsiteX3" fmla="*/ 78318 w 294798"/>
                  <a:gd name="connsiteY3" fmla="*/ 155595 h 564094"/>
                  <a:gd name="connsiteX4" fmla="*/ 46568 w 294798"/>
                  <a:gd name="connsiteY4" fmla="*/ 206395 h 564094"/>
                  <a:gd name="connsiteX5" fmla="*/ 46568 w 294798"/>
                  <a:gd name="connsiteY5" fmla="*/ 304820 h 564094"/>
                  <a:gd name="connsiteX6" fmla="*/ 30693 w 294798"/>
                  <a:gd name="connsiteY6" fmla="*/ 285770 h 564094"/>
                  <a:gd name="connsiteX7" fmla="*/ 11643 w 294798"/>
                  <a:gd name="connsiteY7" fmla="*/ 473095 h 564094"/>
                  <a:gd name="connsiteX8" fmla="*/ 21168 w 294798"/>
                  <a:gd name="connsiteY8" fmla="*/ 561995 h 564094"/>
                  <a:gd name="connsiteX9" fmla="*/ 8468 w 294798"/>
                  <a:gd name="connsiteY9" fmla="*/ 390545 h 564094"/>
                  <a:gd name="connsiteX10" fmla="*/ 17993 w 294798"/>
                  <a:gd name="connsiteY10" fmla="*/ 168295 h 564094"/>
                  <a:gd name="connsiteX11" fmla="*/ 157693 w 294798"/>
                  <a:gd name="connsiteY11" fmla="*/ 98445 h 564094"/>
                  <a:gd name="connsiteX12" fmla="*/ 2118 w 294798"/>
                  <a:gd name="connsiteY12" fmla="*/ 133370 h 564094"/>
                  <a:gd name="connsiteX13" fmla="*/ 294218 w 294798"/>
                  <a:gd name="connsiteY13" fmla="*/ 20 h 564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4798" h="564094">
                    <a:moveTo>
                      <a:pt x="294218" y="20"/>
                    </a:moveTo>
                    <a:cubicBezTo>
                      <a:pt x="306389" y="-1567"/>
                      <a:pt x="123826" y="91566"/>
                      <a:pt x="75143" y="123845"/>
                    </a:cubicBezTo>
                    <a:cubicBezTo>
                      <a:pt x="26460" y="156124"/>
                      <a:pt x="1589" y="188403"/>
                      <a:pt x="2118" y="193695"/>
                    </a:cubicBezTo>
                    <a:cubicBezTo>
                      <a:pt x="2647" y="198987"/>
                      <a:pt x="70910" y="153478"/>
                      <a:pt x="78318" y="155595"/>
                    </a:cubicBezTo>
                    <a:cubicBezTo>
                      <a:pt x="85726" y="157712"/>
                      <a:pt x="51860" y="181524"/>
                      <a:pt x="46568" y="206395"/>
                    </a:cubicBezTo>
                    <a:cubicBezTo>
                      <a:pt x="41276" y="231266"/>
                      <a:pt x="49214" y="291591"/>
                      <a:pt x="46568" y="304820"/>
                    </a:cubicBezTo>
                    <a:cubicBezTo>
                      <a:pt x="43922" y="318049"/>
                      <a:pt x="36514" y="257724"/>
                      <a:pt x="30693" y="285770"/>
                    </a:cubicBezTo>
                    <a:cubicBezTo>
                      <a:pt x="24872" y="313816"/>
                      <a:pt x="13230" y="427058"/>
                      <a:pt x="11643" y="473095"/>
                    </a:cubicBezTo>
                    <a:cubicBezTo>
                      <a:pt x="10056" y="519132"/>
                      <a:pt x="21697" y="575753"/>
                      <a:pt x="21168" y="561995"/>
                    </a:cubicBezTo>
                    <a:cubicBezTo>
                      <a:pt x="20639" y="548237"/>
                      <a:pt x="8997" y="456162"/>
                      <a:pt x="8468" y="390545"/>
                    </a:cubicBezTo>
                    <a:cubicBezTo>
                      <a:pt x="7939" y="324928"/>
                      <a:pt x="-6878" y="216978"/>
                      <a:pt x="17993" y="168295"/>
                    </a:cubicBezTo>
                    <a:cubicBezTo>
                      <a:pt x="42864" y="119612"/>
                      <a:pt x="160339" y="104266"/>
                      <a:pt x="157693" y="98445"/>
                    </a:cubicBezTo>
                    <a:cubicBezTo>
                      <a:pt x="155047" y="92624"/>
                      <a:pt x="-21165" y="148187"/>
                      <a:pt x="2118" y="133370"/>
                    </a:cubicBezTo>
                    <a:cubicBezTo>
                      <a:pt x="25401" y="118553"/>
                      <a:pt x="282047" y="1607"/>
                      <a:pt x="294218" y="2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0" name="フリーフォーム 2219">
                <a:extLst>
                  <a:ext uri="{FF2B5EF4-FFF2-40B4-BE49-F238E27FC236}">
                    <a16:creationId xmlns:a16="http://schemas.microsoft.com/office/drawing/2014/main" id="{6862321F-0777-5421-38D5-B750B8505C42}"/>
                  </a:ext>
                </a:extLst>
              </p:cNvPr>
              <p:cNvSpPr/>
              <p:nvPr/>
            </p:nvSpPr>
            <p:spPr>
              <a:xfrm>
                <a:off x="12031714" y="4415204"/>
                <a:ext cx="22181" cy="544048"/>
              </a:xfrm>
              <a:custGeom>
                <a:avLst/>
                <a:gdLst>
                  <a:gd name="connsiteX0" fmla="*/ 1536 w 22181"/>
                  <a:gd name="connsiteY0" fmla="*/ 7571 h 544048"/>
                  <a:gd name="connsiteX1" fmla="*/ 1536 w 22181"/>
                  <a:gd name="connsiteY1" fmla="*/ 283796 h 544048"/>
                  <a:gd name="connsiteX2" fmla="*/ 4711 w 22181"/>
                  <a:gd name="connsiteY2" fmla="*/ 226646 h 544048"/>
                  <a:gd name="connsiteX3" fmla="*/ 7886 w 22181"/>
                  <a:gd name="connsiteY3" fmla="*/ 531446 h 544048"/>
                  <a:gd name="connsiteX4" fmla="*/ 7886 w 22181"/>
                  <a:gd name="connsiteY4" fmla="*/ 448896 h 544048"/>
                  <a:gd name="connsiteX5" fmla="*/ 20586 w 22181"/>
                  <a:gd name="connsiteY5" fmla="*/ 112346 h 544048"/>
                  <a:gd name="connsiteX6" fmla="*/ 1536 w 22181"/>
                  <a:gd name="connsiteY6" fmla="*/ 7571 h 544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181" h="544048">
                    <a:moveTo>
                      <a:pt x="1536" y="7571"/>
                    </a:moveTo>
                    <a:cubicBezTo>
                      <a:pt x="-1639" y="36146"/>
                      <a:pt x="1007" y="247284"/>
                      <a:pt x="1536" y="283796"/>
                    </a:cubicBezTo>
                    <a:cubicBezTo>
                      <a:pt x="2065" y="320308"/>
                      <a:pt x="3653" y="185371"/>
                      <a:pt x="4711" y="226646"/>
                    </a:cubicBezTo>
                    <a:cubicBezTo>
                      <a:pt x="5769" y="267921"/>
                      <a:pt x="7357" y="494404"/>
                      <a:pt x="7886" y="531446"/>
                    </a:cubicBezTo>
                    <a:cubicBezTo>
                      <a:pt x="8415" y="568488"/>
                      <a:pt x="5769" y="518746"/>
                      <a:pt x="7886" y="448896"/>
                    </a:cubicBezTo>
                    <a:cubicBezTo>
                      <a:pt x="10003" y="379046"/>
                      <a:pt x="27465" y="189604"/>
                      <a:pt x="20586" y="112346"/>
                    </a:cubicBezTo>
                    <a:cubicBezTo>
                      <a:pt x="13707" y="35088"/>
                      <a:pt x="4711" y="-21004"/>
                      <a:pt x="1536" y="757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1" name="フリーフォーム 2220">
                <a:extLst>
                  <a:ext uri="{FF2B5EF4-FFF2-40B4-BE49-F238E27FC236}">
                    <a16:creationId xmlns:a16="http://schemas.microsoft.com/office/drawing/2014/main" id="{C3E1AE1F-B071-CBC0-CF4F-91EF2E7F2D17}"/>
                  </a:ext>
                </a:extLst>
              </p:cNvPr>
              <p:cNvSpPr/>
              <p:nvPr/>
            </p:nvSpPr>
            <p:spPr>
              <a:xfrm>
                <a:off x="12087174" y="4292363"/>
                <a:ext cx="108081" cy="600263"/>
              </a:xfrm>
              <a:custGeom>
                <a:avLst/>
                <a:gdLst>
                  <a:gd name="connsiteX0" fmla="*/ 38151 w 108081"/>
                  <a:gd name="connsiteY0" fmla="*/ 237 h 600263"/>
                  <a:gd name="connsiteX1" fmla="*/ 31801 w 108081"/>
                  <a:gd name="connsiteY1" fmla="*/ 219312 h 600263"/>
                  <a:gd name="connsiteX2" fmla="*/ 9576 w 108081"/>
                  <a:gd name="connsiteY2" fmla="*/ 352662 h 600263"/>
                  <a:gd name="connsiteX3" fmla="*/ 57201 w 108081"/>
                  <a:gd name="connsiteY3" fmla="*/ 197087 h 600263"/>
                  <a:gd name="connsiteX4" fmla="*/ 51 w 108081"/>
                  <a:gd name="connsiteY4" fmla="*/ 438387 h 600263"/>
                  <a:gd name="connsiteX5" fmla="*/ 47676 w 108081"/>
                  <a:gd name="connsiteY5" fmla="*/ 533637 h 600263"/>
                  <a:gd name="connsiteX6" fmla="*/ 82601 w 108081"/>
                  <a:gd name="connsiteY6" fmla="*/ 508237 h 600263"/>
                  <a:gd name="connsiteX7" fmla="*/ 108001 w 108081"/>
                  <a:gd name="connsiteY7" fmla="*/ 590787 h 600263"/>
                  <a:gd name="connsiteX8" fmla="*/ 88951 w 108081"/>
                  <a:gd name="connsiteY8" fmla="*/ 251062 h 600263"/>
                  <a:gd name="connsiteX9" fmla="*/ 44501 w 108081"/>
                  <a:gd name="connsiteY9" fmla="*/ 479662 h 600263"/>
                  <a:gd name="connsiteX10" fmla="*/ 6401 w 108081"/>
                  <a:gd name="connsiteY10" fmla="*/ 263762 h 600263"/>
                  <a:gd name="connsiteX11" fmla="*/ 38151 w 108081"/>
                  <a:gd name="connsiteY11" fmla="*/ 237 h 600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8081" h="600263">
                    <a:moveTo>
                      <a:pt x="38151" y="237"/>
                    </a:moveTo>
                    <a:cubicBezTo>
                      <a:pt x="42384" y="-7171"/>
                      <a:pt x="36563" y="160575"/>
                      <a:pt x="31801" y="219312"/>
                    </a:cubicBezTo>
                    <a:cubicBezTo>
                      <a:pt x="27038" y="278050"/>
                      <a:pt x="5343" y="356366"/>
                      <a:pt x="9576" y="352662"/>
                    </a:cubicBezTo>
                    <a:cubicBezTo>
                      <a:pt x="13809" y="348958"/>
                      <a:pt x="58788" y="182800"/>
                      <a:pt x="57201" y="197087"/>
                    </a:cubicBezTo>
                    <a:cubicBezTo>
                      <a:pt x="55614" y="211374"/>
                      <a:pt x="1638" y="382295"/>
                      <a:pt x="51" y="438387"/>
                    </a:cubicBezTo>
                    <a:cubicBezTo>
                      <a:pt x="-1536" y="494479"/>
                      <a:pt x="33918" y="521995"/>
                      <a:pt x="47676" y="533637"/>
                    </a:cubicBezTo>
                    <a:cubicBezTo>
                      <a:pt x="61434" y="545279"/>
                      <a:pt x="72547" y="498712"/>
                      <a:pt x="82601" y="508237"/>
                    </a:cubicBezTo>
                    <a:cubicBezTo>
                      <a:pt x="92655" y="517762"/>
                      <a:pt x="106943" y="633649"/>
                      <a:pt x="108001" y="590787"/>
                    </a:cubicBezTo>
                    <a:cubicBezTo>
                      <a:pt x="109059" y="547925"/>
                      <a:pt x="99534" y="269583"/>
                      <a:pt x="88951" y="251062"/>
                    </a:cubicBezTo>
                    <a:cubicBezTo>
                      <a:pt x="78368" y="232541"/>
                      <a:pt x="58259" y="477545"/>
                      <a:pt x="44501" y="479662"/>
                    </a:cubicBezTo>
                    <a:cubicBezTo>
                      <a:pt x="30743" y="481779"/>
                      <a:pt x="1639" y="339433"/>
                      <a:pt x="6401" y="263762"/>
                    </a:cubicBezTo>
                    <a:cubicBezTo>
                      <a:pt x="11163" y="188091"/>
                      <a:pt x="33918" y="7645"/>
                      <a:pt x="38151" y="23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2" name="フリーフォーム 2221">
                <a:extLst>
                  <a:ext uri="{FF2B5EF4-FFF2-40B4-BE49-F238E27FC236}">
                    <a16:creationId xmlns:a16="http://schemas.microsoft.com/office/drawing/2014/main" id="{916DAEE4-7603-D768-B807-C67617734888}"/>
                  </a:ext>
                </a:extLst>
              </p:cNvPr>
              <p:cNvSpPr/>
              <p:nvPr/>
            </p:nvSpPr>
            <p:spPr>
              <a:xfrm>
                <a:off x="12052587" y="4341983"/>
                <a:ext cx="336411" cy="446783"/>
              </a:xfrm>
              <a:custGeom>
                <a:avLst/>
                <a:gdLst>
                  <a:gd name="connsiteX0" fmla="*/ 6063 w 336411"/>
                  <a:gd name="connsiteY0" fmla="*/ 4592 h 446783"/>
                  <a:gd name="connsiteX1" fmla="*/ 53688 w 336411"/>
                  <a:gd name="connsiteY1" fmla="*/ 55392 h 446783"/>
                  <a:gd name="connsiteX2" fmla="*/ 234663 w 336411"/>
                  <a:gd name="connsiteY2" fmla="*/ 185567 h 446783"/>
                  <a:gd name="connsiteX3" fmla="*/ 164813 w 336411"/>
                  <a:gd name="connsiteY3" fmla="*/ 217317 h 446783"/>
                  <a:gd name="connsiteX4" fmla="*/ 196563 w 336411"/>
                  <a:gd name="connsiteY4" fmla="*/ 445917 h 446783"/>
                  <a:gd name="connsiteX5" fmla="*/ 206088 w 336411"/>
                  <a:gd name="connsiteY5" fmla="*/ 299867 h 446783"/>
                  <a:gd name="connsiteX6" fmla="*/ 256888 w 336411"/>
                  <a:gd name="connsiteY6" fmla="*/ 414167 h 446783"/>
                  <a:gd name="connsiteX7" fmla="*/ 260063 w 336411"/>
                  <a:gd name="connsiteY7" fmla="*/ 245892 h 446783"/>
                  <a:gd name="connsiteX8" fmla="*/ 336263 w 336411"/>
                  <a:gd name="connsiteY8" fmla="*/ 201442 h 446783"/>
                  <a:gd name="connsiteX9" fmla="*/ 237838 w 336411"/>
                  <a:gd name="connsiteY9" fmla="*/ 261767 h 446783"/>
                  <a:gd name="connsiteX10" fmla="*/ 148938 w 336411"/>
                  <a:gd name="connsiteY10" fmla="*/ 137942 h 446783"/>
                  <a:gd name="connsiteX11" fmla="*/ 167988 w 336411"/>
                  <a:gd name="connsiteY11" fmla="*/ 163342 h 446783"/>
                  <a:gd name="connsiteX12" fmla="*/ 6063 w 336411"/>
                  <a:gd name="connsiteY12" fmla="*/ 4592 h 446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36411" h="446783">
                    <a:moveTo>
                      <a:pt x="6063" y="4592"/>
                    </a:moveTo>
                    <a:cubicBezTo>
                      <a:pt x="-12987" y="-13400"/>
                      <a:pt x="15588" y="25230"/>
                      <a:pt x="53688" y="55392"/>
                    </a:cubicBezTo>
                    <a:cubicBezTo>
                      <a:pt x="91788" y="85554"/>
                      <a:pt x="216142" y="158580"/>
                      <a:pt x="234663" y="185567"/>
                    </a:cubicBezTo>
                    <a:cubicBezTo>
                      <a:pt x="253184" y="212554"/>
                      <a:pt x="171163" y="173925"/>
                      <a:pt x="164813" y="217317"/>
                    </a:cubicBezTo>
                    <a:cubicBezTo>
                      <a:pt x="158463" y="260709"/>
                      <a:pt x="189684" y="432159"/>
                      <a:pt x="196563" y="445917"/>
                    </a:cubicBezTo>
                    <a:cubicBezTo>
                      <a:pt x="203442" y="459675"/>
                      <a:pt x="196034" y="305159"/>
                      <a:pt x="206088" y="299867"/>
                    </a:cubicBezTo>
                    <a:cubicBezTo>
                      <a:pt x="216142" y="294575"/>
                      <a:pt x="247892" y="423163"/>
                      <a:pt x="256888" y="414167"/>
                    </a:cubicBezTo>
                    <a:cubicBezTo>
                      <a:pt x="265884" y="405171"/>
                      <a:pt x="246834" y="281346"/>
                      <a:pt x="260063" y="245892"/>
                    </a:cubicBezTo>
                    <a:cubicBezTo>
                      <a:pt x="273292" y="210438"/>
                      <a:pt x="339967" y="198796"/>
                      <a:pt x="336263" y="201442"/>
                    </a:cubicBezTo>
                    <a:cubicBezTo>
                      <a:pt x="332559" y="204088"/>
                      <a:pt x="269059" y="272350"/>
                      <a:pt x="237838" y="261767"/>
                    </a:cubicBezTo>
                    <a:cubicBezTo>
                      <a:pt x="206617" y="251184"/>
                      <a:pt x="160580" y="154346"/>
                      <a:pt x="148938" y="137942"/>
                    </a:cubicBezTo>
                    <a:cubicBezTo>
                      <a:pt x="137296" y="121538"/>
                      <a:pt x="187567" y="184509"/>
                      <a:pt x="167988" y="163342"/>
                    </a:cubicBezTo>
                    <a:cubicBezTo>
                      <a:pt x="148409" y="142175"/>
                      <a:pt x="25113" y="22584"/>
                      <a:pt x="6063" y="459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3" name="フリーフォーム 2222">
                <a:extLst>
                  <a:ext uri="{FF2B5EF4-FFF2-40B4-BE49-F238E27FC236}">
                    <a16:creationId xmlns:a16="http://schemas.microsoft.com/office/drawing/2014/main" id="{CA84AE46-58AF-4F2F-2022-93CD916079F0}"/>
                  </a:ext>
                </a:extLst>
              </p:cNvPr>
              <p:cNvSpPr/>
              <p:nvPr/>
            </p:nvSpPr>
            <p:spPr>
              <a:xfrm>
                <a:off x="12420064" y="4442817"/>
                <a:ext cx="115336" cy="442354"/>
              </a:xfrm>
              <a:custGeom>
                <a:avLst/>
                <a:gdLst>
                  <a:gd name="connsiteX0" fmla="*/ 536 w 115336"/>
                  <a:gd name="connsiteY0" fmla="*/ 8533 h 442354"/>
                  <a:gd name="connsiteX1" fmla="*/ 41811 w 115336"/>
                  <a:gd name="connsiteY1" fmla="*/ 52983 h 442354"/>
                  <a:gd name="connsiteX2" fmla="*/ 108486 w 115336"/>
                  <a:gd name="connsiteY2" fmla="*/ 249833 h 442354"/>
                  <a:gd name="connsiteX3" fmla="*/ 102136 w 115336"/>
                  <a:gd name="connsiteY3" fmla="*/ 192683 h 442354"/>
                  <a:gd name="connsiteX4" fmla="*/ 114836 w 115336"/>
                  <a:gd name="connsiteY4" fmla="*/ 440333 h 442354"/>
                  <a:gd name="connsiteX5" fmla="*/ 108486 w 115336"/>
                  <a:gd name="connsiteY5" fmla="*/ 303808 h 442354"/>
                  <a:gd name="connsiteX6" fmla="*/ 70386 w 115336"/>
                  <a:gd name="connsiteY6" fmla="*/ 192683 h 442354"/>
                  <a:gd name="connsiteX7" fmla="*/ 536 w 115336"/>
                  <a:gd name="connsiteY7" fmla="*/ 8533 h 442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336" h="442354">
                    <a:moveTo>
                      <a:pt x="536" y="8533"/>
                    </a:moveTo>
                    <a:cubicBezTo>
                      <a:pt x="-4227" y="-14750"/>
                      <a:pt x="23819" y="12766"/>
                      <a:pt x="41811" y="52983"/>
                    </a:cubicBezTo>
                    <a:cubicBezTo>
                      <a:pt x="59803" y="93200"/>
                      <a:pt x="98432" y="226550"/>
                      <a:pt x="108486" y="249833"/>
                    </a:cubicBezTo>
                    <a:cubicBezTo>
                      <a:pt x="118540" y="273116"/>
                      <a:pt x="101078" y="160933"/>
                      <a:pt x="102136" y="192683"/>
                    </a:cubicBezTo>
                    <a:cubicBezTo>
                      <a:pt x="103194" y="224433"/>
                      <a:pt x="113778" y="421812"/>
                      <a:pt x="114836" y="440333"/>
                    </a:cubicBezTo>
                    <a:cubicBezTo>
                      <a:pt x="115894" y="458854"/>
                      <a:pt x="115894" y="345083"/>
                      <a:pt x="108486" y="303808"/>
                    </a:cubicBezTo>
                    <a:cubicBezTo>
                      <a:pt x="101078" y="262533"/>
                      <a:pt x="83086" y="236604"/>
                      <a:pt x="70386" y="192683"/>
                    </a:cubicBezTo>
                    <a:cubicBezTo>
                      <a:pt x="57686" y="148762"/>
                      <a:pt x="5299" y="31816"/>
                      <a:pt x="536" y="8533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4" name="フリーフォーム 2223">
                <a:extLst>
                  <a:ext uri="{FF2B5EF4-FFF2-40B4-BE49-F238E27FC236}">
                    <a16:creationId xmlns:a16="http://schemas.microsoft.com/office/drawing/2014/main" id="{8DBD588F-7C8E-046F-6E1A-169F399F6991}"/>
                  </a:ext>
                </a:extLst>
              </p:cNvPr>
              <p:cNvSpPr/>
              <p:nvPr/>
            </p:nvSpPr>
            <p:spPr>
              <a:xfrm>
                <a:off x="12251207" y="4486268"/>
                <a:ext cx="228749" cy="360074"/>
              </a:xfrm>
              <a:custGeom>
                <a:avLst/>
                <a:gdLst>
                  <a:gd name="connsiteX0" fmla="*/ 166218 w 228749"/>
                  <a:gd name="connsiteY0" fmla="*/ 7 h 360074"/>
                  <a:gd name="connsiteX1" fmla="*/ 207493 w 228749"/>
                  <a:gd name="connsiteY1" fmla="*/ 152407 h 360074"/>
                  <a:gd name="connsiteX2" fmla="*/ 226543 w 228749"/>
                  <a:gd name="connsiteY2" fmla="*/ 352432 h 360074"/>
                  <a:gd name="connsiteX3" fmla="*/ 223368 w 228749"/>
                  <a:gd name="connsiteY3" fmla="*/ 298457 h 360074"/>
                  <a:gd name="connsiteX4" fmla="*/ 182093 w 228749"/>
                  <a:gd name="connsiteY4" fmla="*/ 111132 h 360074"/>
                  <a:gd name="connsiteX5" fmla="*/ 1118 w 228749"/>
                  <a:gd name="connsiteY5" fmla="*/ 209557 h 360074"/>
                  <a:gd name="connsiteX6" fmla="*/ 109068 w 228749"/>
                  <a:gd name="connsiteY6" fmla="*/ 146057 h 360074"/>
                  <a:gd name="connsiteX7" fmla="*/ 166218 w 228749"/>
                  <a:gd name="connsiteY7" fmla="*/ 7 h 360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8749" h="360074">
                    <a:moveTo>
                      <a:pt x="166218" y="7"/>
                    </a:moveTo>
                    <a:cubicBezTo>
                      <a:pt x="182622" y="1065"/>
                      <a:pt x="197439" y="93670"/>
                      <a:pt x="207493" y="152407"/>
                    </a:cubicBezTo>
                    <a:cubicBezTo>
                      <a:pt x="217547" y="211144"/>
                      <a:pt x="223897" y="328090"/>
                      <a:pt x="226543" y="352432"/>
                    </a:cubicBezTo>
                    <a:cubicBezTo>
                      <a:pt x="229189" y="376774"/>
                      <a:pt x="230776" y="338674"/>
                      <a:pt x="223368" y="298457"/>
                    </a:cubicBezTo>
                    <a:cubicBezTo>
                      <a:pt x="215960" y="258240"/>
                      <a:pt x="219135" y="125949"/>
                      <a:pt x="182093" y="111132"/>
                    </a:cubicBezTo>
                    <a:cubicBezTo>
                      <a:pt x="145051" y="96315"/>
                      <a:pt x="13289" y="203736"/>
                      <a:pt x="1118" y="209557"/>
                    </a:cubicBezTo>
                    <a:cubicBezTo>
                      <a:pt x="-11053" y="215378"/>
                      <a:pt x="79435" y="182570"/>
                      <a:pt x="109068" y="146057"/>
                    </a:cubicBezTo>
                    <a:cubicBezTo>
                      <a:pt x="138701" y="109544"/>
                      <a:pt x="149814" y="-1051"/>
                      <a:pt x="166218" y="7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7" name="グループ化 236">
              <a:extLst>
                <a:ext uri="{FF2B5EF4-FFF2-40B4-BE49-F238E27FC236}">
                  <a16:creationId xmlns:a16="http://schemas.microsoft.com/office/drawing/2014/main" id="{6D510930-C34B-1968-A0B9-592CDAF7957D}"/>
                </a:ext>
              </a:extLst>
            </p:cNvPr>
            <p:cNvGrpSpPr/>
            <p:nvPr/>
          </p:nvGrpSpPr>
          <p:grpSpPr>
            <a:xfrm>
              <a:off x="-47694" y="1288779"/>
              <a:ext cx="4581631" cy="6198626"/>
              <a:chOff x="-47694" y="1288779"/>
              <a:chExt cx="4581631" cy="6198626"/>
            </a:xfrm>
          </p:grpSpPr>
          <p:grpSp>
            <p:nvGrpSpPr>
              <p:cNvPr id="242" name="グループ化 241">
                <a:extLst>
                  <a:ext uri="{FF2B5EF4-FFF2-40B4-BE49-F238E27FC236}">
                    <a16:creationId xmlns:a16="http://schemas.microsoft.com/office/drawing/2014/main" id="{E5414AB0-7118-2243-5174-FA2336C68796}"/>
                  </a:ext>
                </a:extLst>
              </p:cNvPr>
              <p:cNvGrpSpPr/>
              <p:nvPr/>
            </p:nvGrpSpPr>
            <p:grpSpPr>
              <a:xfrm>
                <a:off x="-47694" y="1288779"/>
                <a:ext cx="4581631" cy="6198626"/>
                <a:chOff x="-47694" y="1288779"/>
                <a:chExt cx="4581631" cy="6198626"/>
              </a:xfrm>
            </p:grpSpPr>
            <p:grpSp>
              <p:nvGrpSpPr>
                <p:cNvPr id="864" name="鉄棒">
                  <a:extLst>
                    <a:ext uri="{FF2B5EF4-FFF2-40B4-BE49-F238E27FC236}">
                      <a16:creationId xmlns:a16="http://schemas.microsoft.com/office/drawing/2014/main" id="{ACAF3DB4-4F4C-D57C-901C-AF0E12F0ADDB}"/>
                    </a:ext>
                  </a:extLst>
                </p:cNvPr>
                <p:cNvGrpSpPr/>
                <p:nvPr/>
              </p:nvGrpSpPr>
              <p:grpSpPr>
                <a:xfrm>
                  <a:off x="-47694" y="1451320"/>
                  <a:ext cx="4303077" cy="5832072"/>
                  <a:chOff x="-47694" y="1451320"/>
                  <a:chExt cx="4303077" cy="5832072"/>
                </a:xfrm>
                <a:solidFill>
                  <a:schemeClr val="bg1">
                    <a:lumMod val="75000"/>
                  </a:schemeClr>
                </a:solidFill>
              </p:grpSpPr>
              <p:sp>
                <p:nvSpPr>
                  <p:cNvPr id="904" name="フリーフォーム 903">
                    <a:extLst>
                      <a:ext uri="{FF2B5EF4-FFF2-40B4-BE49-F238E27FC236}">
                        <a16:creationId xmlns:a16="http://schemas.microsoft.com/office/drawing/2014/main" id="{B9A5F23E-52F2-F823-3DAE-BCC256A918DF}"/>
                      </a:ext>
                    </a:extLst>
                  </p:cNvPr>
                  <p:cNvSpPr/>
                  <p:nvPr/>
                </p:nvSpPr>
                <p:spPr>
                  <a:xfrm>
                    <a:off x="3517469" y="1492091"/>
                    <a:ext cx="524731" cy="544294"/>
                  </a:xfrm>
                  <a:custGeom>
                    <a:avLst/>
                    <a:gdLst>
                      <a:gd name="connsiteX0" fmla="*/ 431 w 524731"/>
                      <a:gd name="connsiteY0" fmla="*/ 159 h 544294"/>
                      <a:gd name="connsiteX1" fmla="*/ 235381 w 524731"/>
                      <a:gd name="connsiteY1" fmla="*/ 76359 h 544294"/>
                      <a:gd name="connsiteX2" fmla="*/ 213156 w 524731"/>
                      <a:gd name="connsiteY2" fmla="*/ 82709 h 544294"/>
                      <a:gd name="connsiteX3" fmla="*/ 292531 w 524731"/>
                      <a:gd name="connsiteY3" fmla="*/ 146209 h 544294"/>
                      <a:gd name="connsiteX4" fmla="*/ 346506 w 524731"/>
                      <a:gd name="connsiteY4" fmla="*/ 260509 h 544294"/>
                      <a:gd name="connsiteX5" fmla="*/ 302056 w 524731"/>
                      <a:gd name="connsiteY5" fmla="*/ 212884 h 544294"/>
                      <a:gd name="connsiteX6" fmla="*/ 467156 w 524731"/>
                      <a:gd name="connsiteY6" fmla="*/ 425609 h 544294"/>
                      <a:gd name="connsiteX7" fmla="*/ 521131 w 524731"/>
                      <a:gd name="connsiteY7" fmla="*/ 543084 h 544294"/>
                      <a:gd name="connsiteX8" fmla="*/ 486206 w 524731"/>
                      <a:gd name="connsiteY8" fmla="*/ 460534 h 544294"/>
                      <a:gd name="connsiteX9" fmla="*/ 219506 w 524731"/>
                      <a:gd name="connsiteY9" fmla="*/ 92234 h 544294"/>
                      <a:gd name="connsiteX10" fmla="*/ 178231 w 524731"/>
                      <a:gd name="connsiteY10" fmla="*/ 57309 h 544294"/>
                      <a:gd name="connsiteX11" fmla="*/ 431 w 524731"/>
                      <a:gd name="connsiteY11" fmla="*/ 159 h 544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24731" h="544294">
                        <a:moveTo>
                          <a:pt x="431" y="159"/>
                        </a:moveTo>
                        <a:cubicBezTo>
                          <a:pt x="9956" y="3334"/>
                          <a:pt x="199927" y="62601"/>
                          <a:pt x="235381" y="76359"/>
                        </a:cubicBezTo>
                        <a:cubicBezTo>
                          <a:pt x="270835" y="90117"/>
                          <a:pt x="203631" y="71067"/>
                          <a:pt x="213156" y="82709"/>
                        </a:cubicBezTo>
                        <a:cubicBezTo>
                          <a:pt x="222681" y="94351"/>
                          <a:pt x="270306" y="116576"/>
                          <a:pt x="292531" y="146209"/>
                        </a:cubicBezTo>
                        <a:cubicBezTo>
                          <a:pt x="314756" y="175842"/>
                          <a:pt x="344919" y="249397"/>
                          <a:pt x="346506" y="260509"/>
                        </a:cubicBezTo>
                        <a:cubicBezTo>
                          <a:pt x="348093" y="271621"/>
                          <a:pt x="281948" y="185367"/>
                          <a:pt x="302056" y="212884"/>
                        </a:cubicBezTo>
                        <a:cubicBezTo>
                          <a:pt x="322164" y="240401"/>
                          <a:pt x="430643" y="370576"/>
                          <a:pt x="467156" y="425609"/>
                        </a:cubicBezTo>
                        <a:cubicBezTo>
                          <a:pt x="503669" y="480642"/>
                          <a:pt x="517956" y="537263"/>
                          <a:pt x="521131" y="543084"/>
                        </a:cubicBezTo>
                        <a:cubicBezTo>
                          <a:pt x="524306" y="548905"/>
                          <a:pt x="536477" y="535676"/>
                          <a:pt x="486206" y="460534"/>
                        </a:cubicBezTo>
                        <a:cubicBezTo>
                          <a:pt x="435935" y="385392"/>
                          <a:pt x="270835" y="159438"/>
                          <a:pt x="219506" y="92234"/>
                        </a:cubicBezTo>
                        <a:cubicBezTo>
                          <a:pt x="168177" y="25030"/>
                          <a:pt x="214743" y="72655"/>
                          <a:pt x="178231" y="57309"/>
                        </a:cubicBezTo>
                        <a:cubicBezTo>
                          <a:pt x="141719" y="41963"/>
                          <a:pt x="-9094" y="-3016"/>
                          <a:pt x="431" y="15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05" name="フリーフォーム 904">
                    <a:extLst>
                      <a:ext uri="{FF2B5EF4-FFF2-40B4-BE49-F238E27FC236}">
                        <a16:creationId xmlns:a16="http://schemas.microsoft.com/office/drawing/2014/main" id="{E12C2763-12A1-DA80-5CCE-CBF70C1B5BE5}"/>
                      </a:ext>
                    </a:extLst>
                  </p:cNvPr>
                  <p:cNvSpPr/>
                  <p:nvPr/>
                </p:nvSpPr>
                <p:spPr>
                  <a:xfrm>
                    <a:off x="3482945" y="1498598"/>
                    <a:ext cx="548041" cy="561145"/>
                  </a:xfrm>
                  <a:custGeom>
                    <a:avLst/>
                    <a:gdLst>
                      <a:gd name="connsiteX0" fmla="*/ 30 w 548041"/>
                      <a:gd name="connsiteY0" fmla="*/ 2 h 561145"/>
                      <a:gd name="connsiteX1" fmla="*/ 215930 w 548041"/>
                      <a:gd name="connsiteY1" fmla="*/ 101602 h 561145"/>
                      <a:gd name="connsiteX2" fmla="*/ 301655 w 548041"/>
                      <a:gd name="connsiteY2" fmla="*/ 196852 h 561145"/>
                      <a:gd name="connsiteX3" fmla="*/ 308005 w 548041"/>
                      <a:gd name="connsiteY3" fmla="*/ 177802 h 561145"/>
                      <a:gd name="connsiteX4" fmla="*/ 419130 w 548041"/>
                      <a:gd name="connsiteY4" fmla="*/ 365127 h 561145"/>
                      <a:gd name="connsiteX5" fmla="*/ 546130 w 548041"/>
                      <a:gd name="connsiteY5" fmla="*/ 558802 h 561145"/>
                      <a:gd name="connsiteX6" fmla="*/ 479455 w 548041"/>
                      <a:gd name="connsiteY6" fmla="*/ 450852 h 561145"/>
                      <a:gd name="connsiteX7" fmla="*/ 269905 w 548041"/>
                      <a:gd name="connsiteY7" fmla="*/ 142877 h 561145"/>
                      <a:gd name="connsiteX8" fmla="*/ 231805 w 548041"/>
                      <a:gd name="connsiteY8" fmla="*/ 98427 h 561145"/>
                      <a:gd name="connsiteX9" fmla="*/ 30 w 548041"/>
                      <a:gd name="connsiteY9" fmla="*/ 2 h 561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48041" h="561145">
                        <a:moveTo>
                          <a:pt x="30" y="2"/>
                        </a:moveTo>
                        <a:cubicBezTo>
                          <a:pt x="-2616" y="531"/>
                          <a:pt x="165659" y="68794"/>
                          <a:pt x="215930" y="101602"/>
                        </a:cubicBezTo>
                        <a:cubicBezTo>
                          <a:pt x="266201" y="134410"/>
                          <a:pt x="286309" y="184152"/>
                          <a:pt x="301655" y="196852"/>
                        </a:cubicBezTo>
                        <a:cubicBezTo>
                          <a:pt x="317001" y="209552"/>
                          <a:pt x="288426" y="149756"/>
                          <a:pt x="308005" y="177802"/>
                        </a:cubicBezTo>
                        <a:cubicBezTo>
                          <a:pt x="327584" y="205848"/>
                          <a:pt x="379443" y="301627"/>
                          <a:pt x="419130" y="365127"/>
                        </a:cubicBezTo>
                        <a:cubicBezTo>
                          <a:pt x="458817" y="428627"/>
                          <a:pt x="536076" y="544515"/>
                          <a:pt x="546130" y="558802"/>
                        </a:cubicBezTo>
                        <a:cubicBezTo>
                          <a:pt x="556184" y="573089"/>
                          <a:pt x="525492" y="520173"/>
                          <a:pt x="479455" y="450852"/>
                        </a:cubicBezTo>
                        <a:cubicBezTo>
                          <a:pt x="433418" y="381531"/>
                          <a:pt x="311180" y="201614"/>
                          <a:pt x="269905" y="142877"/>
                        </a:cubicBezTo>
                        <a:cubicBezTo>
                          <a:pt x="228630" y="84140"/>
                          <a:pt x="275726" y="124356"/>
                          <a:pt x="231805" y="98427"/>
                        </a:cubicBezTo>
                        <a:cubicBezTo>
                          <a:pt x="187884" y="72498"/>
                          <a:pt x="2676" y="-527"/>
                          <a:pt x="3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06" name="フリーフォーム 905">
                    <a:extLst>
                      <a:ext uri="{FF2B5EF4-FFF2-40B4-BE49-F238E27FC236}">
                        <a16:creationId xmlns:a16="http://schemas.microsoft.com/office/drawing/2014/main" id="{EACE39D3-8700-0F30-F48F-3FACF8569436}"/>
                      </a:ext>
                    </a:extLst>
                  </p:cNvPr>
                  <p:cNvSpPr/>
                  <p:nvPr/>
                </p:nvSpPr>
                <p:spPr>
                  <a:xfrm>
                    <a:off x="3286115" y="1495394"/>
                    <a:ext cx="749394" cy="636206"/>
                  </a:xfrm>
                  <a:custGeom>
                    <a:avLst/>
                    <a:gdLst>
                      <a:gd name="connsiteX0" fmla="*/ 10 w 749394"/>
                      <a:gd name="connsiteY0" fmla="*/ 31 h 636206"/>
                      <a:gd name="connsiteX1" fmla="*/ 396885 w 749394"/>
                      <a:gd name="connsiteY1" fmla="*/ 152431 h 636206"/>
                      <a:gd name="connsiteX2" fmla="*/ 434985 w 749394"/>
                      <a:gd name="connsiteY2" fmla="*/ 203231 h 636206"/>
                      <a:gd name="connsiteX3" fmla="*/ 450860 w 749394"/>
                      <a:gd name="connsiteY3" fmla="*/ 190531 h 636206"/>
                      <a:gd name="connsiteX4" fmla="*/ 581035 w 749394"/>
                      <a:gd name="connsiteY4" fmla="*/ 384206 h 636206"/>
                      <a:gd name="connsiteX5" fmla="*/ 676285 w 749394"/>
                      <a:gd name="connsiteY5" fmla="*/ 530256 h 636206"/>
                      <a:gd name="connsiteX6" fmla="*/ 704860 w 749394"/>
                      <a:gd name="connsiteY6" fmla="*/ 603281 h 636206"/>
                      <a:gd name="connsiteX7" fmla="*/ 695335 w 749394"/>
                      <a:gd name="connsiteY7" fmla="*/ 635031 h 636206"/>
                      <a:gd name="connsiteX8" fmla="*/ 720735 w 749394"/>
                      <a:gd name="connsiteY8" fmla="*/ 565181 h 636206"/>
                      <a:gd name="connsiteX9" fmla="*/ 749310 w 749394"/>
                      <a:gd name="connsiteY9" fmla="*/ 520731 h 636206"/>
                      <a:gd name="connsiteX10" fmla="*/ 711210 w 749394"/>
                      <a:gd name="connsiteY10" fmla="*/ 558831 h 636206"/>
                      <a:gd name="connsiteX11" fmla="*/ 488960 w 749394"/>
                      <a:gd name="connsiteY11" fmla="*/ 212756 h 636206"/>
                      <a:gd name="connsiteX12" fmla="*/ 409585 w 749394"/>
                      <a:gd name="connsiteY12" fmla="*/ 139731 h 636206"/>
                      <a:gd name="connsiteX13" fmla="*/ 10 w 749394"/>
                      <a:gd name="connsiteY13" fmla="*/ 31 h 636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749394" h="636206">
                        <a:moveTo>
                          <a:pt x="10" y="31"/>
                        </a:moveTo>
                        <a:cubicBezTo>
                          <a:pt x="-2107" y="2148"/>
                          <a:pt x="324389" y="118564"/>
                          <a:pt x="396885" y="152431"/>
                        </a:cubicBezTo>
                        <a:cubicBezTo>
                          <a:pt x="469381" y="186298"/>
                          <a:pt x="425989" y="196881"/>
                          <a:pt x="434985" y="203231"/>
                        </a:cubicBezTo>
                        <a:cubicBezTo>
                          <a:pt x="443981" y="209581"/>
                          <a:pt x="426518" y="160369"/>
                          <a:pt x="450860" y="190531"/>
                        </a:cubicBezTo>
                        <a:cubicBezTo>
                          <a:pt x="475202" y="220694"/>
                          <a:pt x="543464" y="327585"/>
                          <a:pt x="581035" y="384206"/>
                        </a:cubicBezTo>
                        <a:cubicBezTo>
                          <a:pt x="618606" y="440827"/>
                          <a:pt x="655648" y="493744"/>
                          <a:pt x="676285" y="530256"/>
                        </a:cubicBezTo>
                        <a:cubicBezTo>
                          <a:pt x="696923" y="566769"/>
                          <a:pt x="701685" y="585819"/>
                          <a:pt x="704860" y="603281"/>
                        </a:cubicBezTo>
                        <a:cubicBezTo>
                          <a:pt x="708035" y="620744"/>
                          <a:pt x="692689" y="641381"/>
                          <a:pt x="695335" y="635031"/>
                        </a:cubicBezTo>
                        <a:cubicBezTo>
                          <a:pt x="697981" y="628681"/>
                          <a:pt x="711739" y="584231"/>
                          <a:pt x="720735" y="565181"/>
                        </a:cubicBezTo>
                        <a:cubicBezTo>
                          <a:pt x="729731" y="546131"/>
                          <a:pt x="750898" y="521789"/>
                          <a:pt x="749310" y="520731"/>
                        </a:cubicBezTo>
                        <a:cubicBezTo>
                          <a:pt x="747722" y="519673"/>
                          <a:pt x="754602" y="610160"/>
                          <a:pt x="711210" y="558831"/>
                        </a:cubicBezTo>
                        <a:cubicBezTo>
                          <a:pt x="667818" y="507502"/>
                          <a:pt x="539231" y="282606"/>
                          <a:pt x="488960" y="212756"/>
                        </a:cubicBezTo>
                        <a:cubicBezTo>
                          <a:pt x="438689" y="142906"/>
                          <a:pt x="490548" y="174656"/>
                          <a:pt x="409585" y="139731"/>
                        </a:cubicBezTo>
                        <a:cubicBezTo>
                          <a:pt x="328623" y="104806"/>
                          <a:pt x="2127" y="-2086"/>
                          <a:pt x="10" y="3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07" name="フリーフォーム 906">
                    <a:extLst>
                      <a:ext uri="{FF2B5EF4-FFF2-40B4-BE49-F238E27FC236}">
                        <a16:creationId xmlns:a16="http://schemas.microsoft.com/office/drawing/2014/main" id="{C077A351-2ED3-1067-0432-290DD2759D11}"/>
                      </a:ext>
                    </a:extLst>
                  </p:cNvPr>
                  <p:cNvSpPr/>
                  <p:nvPr/>
                </p:nvSpPr>
                <p:spPr>
                  <a:xfrm>
                    <a:off x="2638348" y="1501996"/>
                    <a:ext cx="561355" cy="209522"/>
                  </a:xfrm>
                  <a:custGeom>
                    <a:avLst/>
                    <a:gdLst>
                      <a:gd name="connsiteX0" fmla="*/ 77 w 561355"/>
                      <a:gd name="connsiteY0" fmla="*/ 209329 h 209522"/>
                      <a:gd name="connsiteX1" fmla="*/ 244552 w 561355"/>
                      <a:gd name="connsiteY1" fmla="*/ 66454 h 209522"/>
                      <a:gd name="connsiteX2" fmla="*/ 190577 w 561355"/>
                      <a:gd name="connsiteY2" fmla="*/ 82329 h 209522"/>
                      <a:gd name="connsiteX3" fmla="*/ 555702 w 561355"/>
                      <a:gd name="connsiteY3" fmla="*/ 2954 h 209522"/>
                      <a:gd name="connsiteX4" fmla="*/ 422352 w 561355"/>
                      <a:gd name="connsiteY4" fmla="*/ 15654 h 209522"/>
                      <a:gd name="connsiteX5" fmla="*/ 273127 w 561355"/>
                      <a:gd name="connsiteY5" fmla="*/ 31529 h 209522"/>
                      <a:gd name="connsiteX6" fmla="*/ 77 w 561355"/>
                      <a:gd name="connsiteY6" fmla="*/ 209329 h 209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61355" h="209522">
                        <a:moveTo>
                          <a:pt x="77" y="209329"/>
                        </a:moveTo>
                        <a:cubicBezTo>
                          <a:pt x="-4685" y="215150"/>
                          <a:pt x="212802" y="87621"/>
                          <a:pt x="244552" y="66454"/>
                        </a:cubicBezTo>
                        <a:cubicBezTo>
                          <a:pt x="276302" y="45287"/>
                          <a:pt x="138719" y="92912"/>
                          <a:pt x="190577" y="82329"/>
                        </a:cubicBezTo>
                        <a:cubicBezTo>
                          <a:pt x="242435" y="71746"/>
                          <a:pt x="517073" y="14066"/>
                          <a:pt x="555702" y="2954"/>
                        </a:cubicBezTo>
                        <a:cubicBezTo>
                          <a:pt x="594331" y="-8158"/>
                          <a:pt x="422352" y="15654"/>
                          <a:pt x="422352" y="15654"/>
                        </a:cubicBezTo>
                        <a:cubicBezTo>
                          <a:pt x="375256" y="20416"/>
                          <a:pt x="342977" y="1896"/>
                          <a:pt x="273127" y="31529"/>
                        </a:cubicBezTo>
                        <a:cubicBezTo>
                          <a:pt x="203277" y="61162"/>
                          <a:pt x="4839" y="203508"/>
                          <a:pt x="77" y="20932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08" name="フリーフォーム 907">
                    <a:extLst>
                      <a:ext uri="{FF2B5EF4-FFF2-40B4-BE49-F238E27FC236}">
                        <a16:creationId xmlns:a16="http://schemas.microsoft.com/office/drawing/2014/main" id="{4C1CEEB2-CDDB-0520-F664-93D53FBED46B}"/>
                      </a:ext>
                    </a:extLst>
                  </p:cNvPr>
                  <p:cNvSpPr/>
                  <p:nvPr/>
                </p:nvSpPr>
                <p:spPr>
                  <a:xfrm>
                    <a:off x="2608021" y="1516745"/>
                    <a:ext cx="334755" cy="217096"/>
                  </a:xfrm>
                  <a:custGeom>
                    <a:avLst/>
                    <a:gdLst>
                      <a:gd name="connsiteX0" fmla="*/ 1829 w 334755"/>
                      <a:gd name="connsiteY0" fmla="*/ 216805 h 217096"/>
                      <a:gd name="connsiteX1" fmla="*/ 65329 w 334755"/>
                      <a:gd name="connsiteY1" fmla="*/ 127905 h 217096"/>
                      <a:gd name="connsiteX2" fmla="*/ 198679 w 334755"/>
                      <a:gd name="connsiteY2" fmla="*/ 61230 h 217096"/>
                      <a:gd name="connsiteX3" fmla="*/ 147879 w 334755"/>
                      <a:gd name="connsiteY3" fmla="*/ 77105 h 217096"/>
                      <a:gd name="connsiteX4" fmla="*/ 332029 w 334755"/>
                      <a:gd name="connsiteY4" fmla="*/ 905 h 217096"/>
                      <a:gd name="connsiteX5" fmla="*/ 249479 w 334755"/>
                      <a:gd name="connsiteY5" fmla="*/ 39005 h 217096"/>
                      <a:gd name="connsiteX6" fmla="*/ 132004 w 334755"/>
                      <a:gd name="connsiteY6" fmla="*/ 96155 h 217096"/>
                      <a:gd name="connsiteX7" fmla="*/ 1829 w 334755"/>
                      <a:gd name="connsiteY7" fmla="*/ 216805 h 217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34755" h="217096">
                        <a:moveTo>
                          <a:pt x="1829" y="216805"/>
                        </a:moveTo>
                        <a:cubicBezTo>
                          <a:pt x="-9284" y="222097"/>
                          <a:pt x="32521" y="153834"/>
                          <a:pt x="65329" y="127905"/>
                        </a:cubicBezTo>
                        <a:cubicBezTo>
                          <a:pt x="98137" y="101976"/>
                          <a:pt x="184921" y="69697"/>
                          <a:pt x="198679" y="61230"/>
                        </a:cubicBezTo>
                        <a:cubicBezTo>
                          <a:pt x="212437" y="52763"/>
                          <a:pt x="125654" y="87159"/>
                          <a:pt x="147879" y="77105"/>
                        </a:cubicBezTo>
                        <a:cubicBezTo>
                          <a:pt x="170104" y="67051"/>
                          <a:pt x="315096" y="7255"/>
                          <a:pt x="332029" y="905"/>
                        </a:cubicBezTo>
                        <a:cubicBezTo>
                          <a:pt x="348962" y="-5445"/>
                          <a:pt x="282816" y="23130"/>
                          <a:pt x="249479" y="39005"/>
                        </a:cubicBezTo>
                        <a:cubicBezTo>
                          <a:pt x="216142" y="54880"/>
                          <a:pt x="171162" y="71284"/>
                          <a:pt x="132004" y="96155"/>
                        </a:cubicBezTo>
                        <a:cubicBezTo>
                          <a:pt x="92846" y="121026"/>
                          <a:pt x="12942" y="211513"/>
                          <a:pt x="1829" y="21680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09" name="フリーフォーム 908">
                    <a:extLst>
                      <a:ext uri="{FF2B5EF4-FFF2-40B4-BE49-F238E27FC236}">
                        <a16:creationId xmlns:a16="http://schemas.microsoft.com/office/drawing/2014/main" id="{391E648C-61D3-C54B-4955-35009C0342A7}"/>
                      </a:ext>
                    </a:extLst>
                  </p:cNvPr>
                  <p:cNvSpPr/>
                  <p:nvPr/>
                </p:nvSpPr>
                <p:spPr>
                  <a:xfrm>
                    <a:off x="2621146" y="1574445"/>
                    <a:ext cx="141280" cy="133895"/>
                  </a:xfrm>
                  <a:custGeom>
                    <a:avLst/>
                    <a:gdLst>
                      <a:gd name="connsiteX0" fmla="*/ 141104 w 141280"/>
                      <a:gd name="connsiteY0" fmla="*/ 355 h 133895"/>
                      <a:gd name="connsiteX1" fmla="*/ 49029 w 141280"/>
                      <a:gd name="connsiteY1" fmla="*/ 44805 h 133895"/>
                      <a:gd name="connsiteX2" fmla="*/ 1404 w 141280"/>
                      <a:gd name="connsiteY2" fmla="*/ 133705 h 133895"/>
                      <a:gd name="connsiteX3" fmla="*/ 23629 w 141280"/>
                      <a:gd name="connsiteY3" fmla="*/ 67030 h 133895"/>
                      <a:gd name="connsiteX4" fmla="*/ 141104 w 141280"/>
                      <a:gd name="connsiteY4" fmla="*/ 355 h 133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280" h="133895">
                        <a:moveTo>
                          <a:pt x="141104" y="355"/>
                        </a:moveTo>
                        <a:cubicBezTo>
                          <a:pt x="145337" y="-3349"/>
                          <a:pt x="72312" y="22580"/>
                          <a:pt x="49029" y="44805"/>
                        </a:cubicBezTo>
                        <a:cubicBezTo>
                          <a:pt x="25746" y="67030"/>
                          <a:pt x="5637" y="130001"/>
                          <a:pt x="1404" y="133705"/>
                        </a:cubicBezTo>
                        <a:cubicBezTo>
                          <a:pt x="-2829" y="137409"/>
                          <a:pt x="1933" y="86080"/>
                          <a:pt x="23629" y="67030"/>
                        </a:cubicBezTo>
                        <a:cubicBezTo>
                          <a:pt x="45325" y="47980"/>
                          <a:pt x="136871" y="4059"/>
                          <a:pt x="141104" y="35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10" name="フリーフォーム 909">
                    <a:extLst>
                      <a:ext uri="{FF2B5EF4-FFF2-40B4-BE49-F238E27FC236}">
                        <a16:creationId xmlns:a16="http://schemas.microsoft.com/office/drawing/2014/main" id="{E6649D1D-A454-7BF3-D03F-17CACD71C530}"/>
                      </a:ext>
                    </a:extLst>
                  </p:cNvPr>
                  <p:cNvSpPr/>
                  <p:nvPr/>
                </p:nvSpPr>
                <p:spPr>
                  <a:xfrm>
                    <a:off x="2355269" y="1501062"/>
                    <a:ext cx="362629" cy="998642"/>
                  </a:xfrm>
                  <a:custGeom>
                    <a:avLst/>
                    <a:gdLst>
                      <a:gd name="connsiteX0" fmla="*/ 362531 w 362629"/>
                      <a:gd name="connsiteY0" fmla="*/ 713 h 998642"/>
                      <a:gd name="connsiteX1" fmla="*/ 216481 w 362629"/>
                      <a:gd name="connsiteY1" fmla="*/ 353138 h 998642"/>
                      <a:gd name="connsiteX2" fmla="*/ 235531 w 362629"/>
                      <a:gd name="connsiteY2" fmla="*/ 324563 h 998642"/>
                      <a:gd name="connsiteX3" fmla="*/ 102181 w 362629"/>
                      <a:gd name="connsiteY3" fmla="*/ 680163 h 998642"/>
                      <a:gd name="connsiteX4" fmla="*/ 3756 w 362629"/>
                      <a:gd name="connsiteY4" fmla="*/ 988138 h 998642"/>
                      <a:gd name="connsiteX5" fmla="*/ 235531 w 362629"/>
                      <a:gd name="connsiteY5" fmla="*/ 283288 h 998642"/>
                      <a:gd name="connsiteX6" fmla="*/ 362531 w 362629"/>
                      <a:gd name="connsiteY6" fmla="*/ 713 h 998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2629" h="998642">
                        <a:moveTo>
                          <a:pt x="362531" y="713"/>
                        </a:moveTo>
                        <a:cubicBezTo>
                          <a:pt x="359356" y="12355"/>
                          <a:pt x="237648" y="299163"/>
                          <a:pt x="216481" y="353138"/>
                        </a:cubicBezTo>
                        <a:cubicBezTo>
                          <a:pt x="195314" y="407113"/>
                          <a:pt x="254581" y="270059"/>
                          <a:pt x="235531" y="324563"/>
                        </a:cubicBezTo>
                        <a:cubicBezTo>
                          <a:pt x="216481" y="379067"/>
                          <a:pt x="140810" y="569567"/>
                          <a:pt x="102181" y="680163"/>
                        </a:cubicBezTo>
                        <a:cubicBezTo>
                          <a:pt x="63552" y="790759"/>
                          <a:pt x="-18469" y="1054284"/>
                          <a:pt x="3756" y="988138"/>
                        </a:cubicBezTo>
                        <a:cubicBezTo>
                          <a:pt x="25981" y="921992"/>
                          <a:pt x="179439" y="445213"/>
                          <a:pt x="235531" y="283288"/>
                        </a:cubicBezTo>
                        <a:cubicBezTo>
                          <a:pt x="291623" y="121363"/>
                          <a:pt x="365706" y="-10929"/>
                          <a:pt x="362531" y="71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11" name="フリーフォーム 910">
                    <a:extLst>
                      <a:ext uri="{FF2B5EF4-FFF2-40B4-BE49-F238E27FC236}">
                        <a16:creationId xmlns:a16="http://schemas.microsoft.com/office/drawing/2014/main" id="{5A5EB5A1-1486-64F6-ABE8-C7DB4277A9D9}"/>
                      </a:ext>
                    </a:extLst>
                  </p:cNvPr>
                  <p:cNvSpPr/>
                  <p:nvPr/>
                </p:nvSpPr>
                <p:spPr>
                  <a:xfrm>
                    <a:off x="2168930" y="2091969"/>
                    <a:ext cx="323632" cy="1012523"/>
                  </a:xfrm>
                  <a:custGeom>
                    <a:avLst/>
                    <a:gdLst>
                      <a:gd name="connsiteX0" fmla="*/ 323445 w 323632"/>
                      <a:gd name="connsiteY0" fmla="*/ 356 h 1012523"/>
                      <a:gd name="connsiteX1" fmla="*/ 199620 w 323632"/>
                      <a:gd name="connsiteY1" fmla="*/ 371831 h 1012523"/>
                      <a:gd name="connsiteX2" fmla="*/ 75795 w 323632"/>
                      <a:gd name="connsiteY2" fmla="*/ 787756 h 1012523"/>
                      <a:gd name="connsiteX3" fmla="*/ 2770 w 323632"/>
                      <a:gd name="connsiteY3" fmla="*/ 1000481 h 1012523"/>
                      <a:gd name="connsiteX4" fmla="*/ 171045 w 323632"/>
                      <a:gd name="connsiteY4" fmla="*/ 438506 h 1012523"/>
                      <a:gd name="connsiteX5" fmla="*/ 323445 w 323632"/>
                      <a:gd name="connsiteY5" fmla="*/ 356 h 1012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3632" h="1012523">
                        <a:moveTo>
                          <a:pt x="323445" y="356"/>
                        </a:moveTo>
                        <a:cubicBezTo>
                          <a:pt x="328207" y="-10756"/>
                          <a:pt x="240895" y="240598"/>
                          <a:pt x="199620" y="371831"/>
                        </a:cubicBezTo>
                        <a:cubicBezTo>
                          <a:pt x="158345" y="503064"/>
                          <a:pt x="108603" y="682981"/>
                          <a:pt x="75795" y="787756"/>
                        </a:cubicBezTo>
                        <a:cubicBezTo>
                          <a:pt x="42987" y="892531"/>
                          <a:pt x="-13105" y="1058689"/>
                          <a:pt x="2770" y="1000481"/>
                        </a:cubicBezTo>
                        <a:cubicBezTo>
                          <a:pt x="18645" y="942273"/>
                          <a:pt x="116012" y="600960"/>
                          <a:pt x="171045" y="438506"/>
                        </a:cubicBezTo>
                        <a:cubicBezTo>
                          <a:pt x="226078" y="276052"/>
                          <a:pt x="318683" y="11468"/>
                          <a:pt x="323445" y="35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12" name="フリーフォーム 911">
                    <a:extLst>
                      <a:ext uri="{FF2B5EF4-FFF2-40B4-BE49-F238E27FC236}">
                        <a16:creationId xmlns:a16="http://schemas.microsoft.com/office/drawing/2014/main" id="{74339FF5-4661-BB2E-8ED1-D7036C69E114}"/>
                      </a:ext>
                    </a:extLst>
                  </p:cNvPr>
                  <p:cNvSpPr/>
                  <p:nvPr/>
                </p:nvSpPr>
                <p:spPr>
                  <a:xfrm>
                    <a:off x="2217320" y="1507020"/>
                    <a:ext cx="415016" cy="1190151"/>
                  </a:xfrm>
                  <a:custGeom>
                    <a:avLst/>
                    <a:gdLst>
                      <a:gd name="connsiteX0" fmla="*/ 414755 w 415016"/>
                      <a:gd name="connsiteY0" fmla="*/ 1105 h 1190151"/>
                      <a:gd name="connsiteX1" fmla="*/ 300455 w 415016"/>
                      <a:gd name="connsiteY1" fmla="*/ 309080 h 1190151"/>
                      <a:gd name="connsiteX2" fmla="*/ 154405 w 415016"/>
                      <a:gd name="connsiteY2" fmla="*/ 721830 h 1190151"/>
                      <a:gd name="connsiteX3" fmla="*/ 2005 w 415016"/>
                      <a:gd name="connsiteY3" fmla="*/ 1185380 h 1190151"/>
                      <a:gd name="connsiteX4" fmla="*/ 268705 w 415016"/>
                      <a:gd name="connsiteY4" fmla="*/ 417030 h 1190151"/>
                      <a:gd name="connsiteX5" fmla="*/ 414755 w 415016"/>
                      <a:gd name="connsiteY5" fmla="*/ 1105 h 1190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5016" h="1190151">
                        <a:moveTo>
                          <a:pt x="414755" y="1105"/>
                        </a:moveTo>
                        <a:cubicBezTo>
                          <a:pt x="420047" y="-16887"/>
                          <a:pt x="343847" y="188959"/>
                          <a:pt x="300455" y="309080"/>
                        </a:cubicBezTo>
                        <a:cubicBezTo>
                          <a:pt x="257063" y="429201"/>
                          <a:pt x="204147" y="575780"/>
                          <a:pt x="154405" y="721830"/>
                        </a:cubicBezTo>
                        <a:cubicBezTo>
                          <a:pt x="104663" y="867880"/>
                          <a:pt x="-17045" y="1236180"/>
                          <a:pt x="2005" y="1185380"/>
                        </a:cubicBezTo>
                        <a:cubicBezTo>
                          <a:pt x="21055" y="1134580"/>
                          <a:pt x="200443" y="611763"/>
                          <a:pt x="268705" y="417030"/>
                        </a:cubicBezTo>
                        <a:cubicBezTo>
                          <a:pt x="336967" y="222297"/>
                          <a:pt x="409463" y="19097"/>
                          <a:pt x="414755" y="110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13" name="フリーフォーム 912">
                    <a:extLst>
                      <a:ext uri="{FF2B5EF4-FFF2-40B4-BE49-F238E27FC236}">
                        <a16:creationId xmlns:a16="http://schemas.microsoft.com/office/drawing/2014/main" id="{5F33D479-446E-16D1-FD98-2F0A682C2F63}"/>
                      </a:ext>
                    </a:extLst>
                  </p:cNvPr>
                  <p:cNvSpPr/>
                  <p:nvPr/>
                </p:nvSpPr>
                <p:spPr>
                  <a:xfrm>
                    <a:off x="2092249" y="2647542"/>
                    <a:ext cx="144240" cy="452702"/>
                  </a:xfrm>
                  <a:custGeom>
                    <a:avLst/>
                    <a:gdLst>
                      <a:gd name="connsiteX0" fmla="*/ 142951 w 144240"/>
                      <a:gd name="connsiteY0" fmla="*/ 6758 h 452702"/>
                      <a:gd name="connsiteX1" fmla="*/ 19126 w 144240"/>
                      <a:gd name="connsiteY1" fmla="*/ 378233 h 452702"/>
                      <a:gd name="connsiteX2" fmla="*/ 6426 w 144240"/>
                      <a:gd name="connsiteY2" fmla="*/ 435383 h 452702"/>
                      <a:gd name="connsiteX3" fmla="*/ 79451 w 144240"/>
                      <a:gd name="connsiteY3" fmla="*/ 159158 h 452702"/>
                      <a:gd name="connsiteX4" fmla="*/ 142951 w 144240"/>
                      <a:gd name="connsiteY4" fmla="*/ 6758 h 452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240" h="452702">
                        <a:moveTo>
                          <a:pt x="142951" y="6758"/>
                        </a:moveTo>
                        <a:cubicBezTo>
                          <a:pt x="132897" y="43270"/>
                          <a:pt x="41880" y="306796"/>
                          <a:pt x="19126" y="378233"/>
                        </a:cubicBezTo>
                        <a:cubicBezTo>
                          <a:pt x="-3628" y="449670"/>
                          <a:pt x="-3628" y="471895"/>
                          <a:pt x="6426" y="435383"/>
                        </a:cubicBezTo>
                        <a:cubicBezTo>
                          <a:pt x="16480" y="398871"/>
                          <a:pt x="57226" y="227949"/>
                          <a:pt x="79451" y="159158"/>
                        </a:cubicBezTo>
                        <a:cubicBezTo>
                          <a:pt x="101676" y="90367"/>
                          <a:pt x="153005" y="-29754"/>
                          <a:pt x="142951" y="675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14" name="フリーフォーム 913">
                    <a:extLst>
                      <a:ext uri="{FF2B5EF4-FFF2-40B4-BE49-F238E27FC236}">
                        <a16:creationId xmlns:a16="http://schemas.microsoft.com/office/drawing/2014/main" id="{0CE587B0-695A-516C-EF80-6406CD2D00FA}"/>
                      </a:ext>
                    </a:extLst>
                  </p:cNvPr>
                  <p:cNvSpPr/>
                  <p:nvPr/>
                </p:nvSpPr>
                <p:spPr>
                  <a:xfrm>
                    <a:off x="2025083" y="3065610"/>
                    <a:ext cx="159711" cy="950459"/>
                  </a:xfrm>
                  <a:custGeom>
                    <a:avLst/>
                    <a:gdLst>
                      <a:gd name="connsiteX0" fmla="*/ 159317 w 159711"/>
                      <a:gd name="connsiteY0" fmla="*/ 7790 h 950459"/>
                      <a:gd name="connsiteX1" fmla="*/ 54542 w 159711"/>
                      <a:gd name="connsiteY1" fmla="*/ 468165 h 950459"/>
                      <a:gd name="connsiteX2" fmla="*/ 567 w 159711"/>
                      <a:gd name="connsiteY2" fmla="*/ 947590 h 950459"/>
                      <a:gd name="connsiteX3" fmla="*/ 86292 w 159711"/>
                      <a:gd name="connsiteY3" fmla="*/ 236390 h 950459"/>
                      <a:gd name="connsiteX4" fmla="*/ 159317 w 159711"/>
                      <a:gd name="connsiteY4" fmla="*/ 7790 h 950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711" h="950459">
                        <a:moveTo>
                          <a:pt x="159317" y="7790"/>
                        </a:moveTo>
                        <a:cubicBezTo>
                          <a:pt x="154025" y="46419"/>
                          <a:pt x="81000" y="311532"/>
                          <a:pt x="54542" y="468165"/>
                        </a:cubicBezTo>
                        <a:cubicBezTo>
                          <a:pt x="28084" y="624798"/>
                          <a:pt x="-4725" y="986219"/>
                          <a:pt x="567" y="947590"/>
                        </a:cubicBezTo>
                        <a:cubicBezTo>
                          <a:pt x="5859" y="908961"/>
                          <a:pt x="57188" y="394082"/>
                          <a:pt x="86292" y="236390"/>
                        </a:cubicBezTo>
                        <a:cubicBezTo>
                          <a:pt x="115396" y="78698"/>
                          <a:pt x="164609" y="-30839"/>
                          <a:pt x="159317" y="779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15" name="フリーフォーム 914">
                    <a:extLst>
                      <a:ext uri="{FF2B5EF4-FFF2-40B4-BE49-F238E27FC236}">
                        <a16:creationId xmlns:a16="http://schemas.microsoft.com/office/drawing/2014/main" id="{8BEF0FD5-338E-0374-9345-122E2FBFC5B2}"/>
                      </a:ext>
                    </a:extLst>
                  </p:cNvPr>
                  <p:cNvSpPr/>
                  <p:nvPr/>
                </p:nvSpPr>
                <p:spPr>
                  <a:xfrm>
                    <a:off x="2301567" y="1491016"/>
                    <a:ext cx="321633" cy="776179"/>
                  </a:xfrm>
                  <a:custGeom>
                    <a:avLst/>
                    <a:gdLst>
                      <a:gd name="connsiteX0" fmla="*/ 320983 w 321633"/>
                      <a:gd name="connsiteY0" fmla="*/ 1234 h 776179"/>
                      <a:gd name="connsiteX1" fmla="*/ 244783 w 321633"/>
                      <a:gd name="connsiteY1" fmla="*/ 220309 h 776179"/>
                      <a:gd name="connsiteX2" fmla="*/ 117783 w 321633"/>
                      <a:gd name="connsiteY2" fmla="*/ 566384 h 776179"/>
                      <a:gd name="connsiteX3" fmla="*/ 82858 w 321633"/>
                      <a:gd name="connsiteY3" fmla="*/ 667984 h 776179"/>
                      <a:gd name="connsiteX4" fmla="*/ 308 w 321633"/>
                      <a:gd name="connsiteY4" fmla="*/ 775934 h 776179"/>
                      <a:gd name="connsiteX5" fmla="*/ 60633 w 321633"/>
                      <a:gd name="connsiteY5" fmla="*/ 683859 h 776179"/>
                      <a:gd name="connsiteX6" fmla="*/ 203508 w 321633"/>
                      <a:gd name="connsiteY6" fmla="*/ 315559 h 776179"/>
                      <a:gd name="connsiteX7" fmla="*/ 320983 w 321633"/>
                      <a:gd name="connsiteY7" fmla="*/ 1234 h 7761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1633" h="776179">
                        <a:moveTo>
                          <a:pt x="320983" y="1234"/>
                        </a:moveTo>
                        <a:cubicBezTo>
                          <a:pt x="327862" y="-14641"/>
                          <a:pt x="278650" y="126117"/>
                          <a:pt x="244783" y="220309"/>
                        </a:cubicBezTo>
                        <a:cubicBezTo>
                          <a:pt x="210916" y="314501"/>
                          <a:pt x="144770" y="491772"/>
                          <a:pt x="117783" y="566384"/>
                        </a:cubicBezTo>
                        <a:cubicBezTo>
                          <a:pt x="90795" y="640997"/>
                          <a:pt x="102437" y="633059"/>
                          <a:pt x="82858" y="667984"/>
                        </a:cubicBezTo>
                        <a:cubicBezTo>
                          <a:pt x="63279" y="702909"/>
                          <a:pt x="4012" y="773288"/>
                          <a:pt x="308" y="775934"/>
                        </a:cubicBezTo>
                        <a:cubicBezTo>
                          <a:pt x="-3396" y="778580"/>
                          <a:pt x="26766" y="760588"/>
                          <a:pt x="60633" y="683859"/>
                        </a:cubicBezTo>
                        <a:cubicBezTo>
                          <a:pt x="94500" y="607130"/>
                          <a:pt x="162762" y="423509"/>
                          <a:pt x="203508" y="315559"/>
                        </a:cubicBezTo>
                        <a:cubicBezTo>
                          <a:pt x="244254" y="207609"/>
                          <a:pt x="314104" y="17109"/>
                          <a:pt x="320983" y="123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16" name="フリーフォーム 915">
                    <a:extLst>
                      <a:ext uri="{FF2B5EF4-FFF2-40B4-BE49-F238E27FC236}">
                        <a16:creationId xmlns:a16="http://schemas.microsoft.com/office/drawing/2014/main" id="{33A96E71-F9B0-9F23-3A4B-1F671D71B598}"/>
                      </a:ext>
                    </a:extLst>
                  </p:cNvPr>
                  <p:cNvSpPr/>
                  <p:nvPr/>
                </p:nvSpPr>
                <p:spPr>
                  <a:xfrm>
                    <a:off x="2504861" y="1479544"/>
                    <a:ext cx="76432" cy="219113"/>
                  </a:xfrm>
                  <a:custGeom>
                    <a:avLst/>
                    <a:gdLst>
                      <a:gd name="connsiteX0" fmla="*/ 76414 w 76432"/>
                      <a:gd name="connsiteY0" fmla="*/ 6 h 219113"/>
                      <a:gd name="connsiteX1" fmla="*/ 19264 w 76432"/>
                      <a:gd name="connsiteY1" fmla="*/ 158756 h 219113"/>
                      <a:gd name="connsiteX2" fmla="*/ 214 w 76432"/>
                      <a:gd name="connsiteY2" fmla="*/ 219081 h 219113"/>
                      <a:gd name="connsiteX3" fmla="*/ 12914 w 76432"/>
                      <a:gd name="connsiteY3" fmla="*/ 152406 h 219113"/>
                      <a:gd name="connsiteX4" fmla="*/ 76414 w 76432"/>
                      <a:gd name="connsiteY4" fmla="*/ 6 h 2191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432" h="219113">
                        <a:moveTo>
                          <a:pt x="76414" y="6"/>
                        </a:moveTo>
                        <a:cubicBezTo>
                          <a:pt x="77472" y="1064"/>
                          <a:pt x="31964" y="122244"/>
                          <a:pt x="19264" y="158756"/>
                        </a:cubicBezTo>
                        <a:cubicBezTo>
                          <a:pt x="6564" y="195269"/>
                          <a:pt x="1272" y="220139"/>
                          <a:pt x="214" y="219081"/>
                        </a:cubicBezTo>
                        <a:cubicBezTo>
                          <a:pt x="-844" y="218023"/>
                          <a:pt x="1802" y="185743"/>
                          <a:pt x="12914" y="152406"/>
                        </a:cubicBezTo>
                        <a:cubicBezTo>
                          <a:pt x="24026" y="119069"/>
                          <a:pt x="75356" y="-1052"/>
                          <a:pt x="76414" y="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17" name="フリーフォーム 916">
                    <a:extLst>
                      <a:ext uri="{FF2B5EF4-FFF2-40B4-BE49-F238E27FC236}">
                        <a16:creationId xmlns:a16="http://schemas.microsoft.com/office/drawing/2014/main" id="{33D63B25-49D4-0991-E8D4-00254E5ECCAF}"/>
                      </a:ext>
                    </a:extLst>
                  </p:cNvPr>
                  <p:cNvSpPr/>
                  <p:nvPr/>
                </p:nvSpPr>
                <p:spPr>
                  <a:xfrm>
                    <a:off x="2318338" y="1488943"/>
                    <a:ext cx="218720" cy="753959"/>
                  </a:xfrm>
                  <a:custGeom>
                    <a:avLst/>
                    <a:gdLst>
                      <a:gd name="connsiteX0" fmla="*/ 218487 w 218720"/>
                      <a:gd name="connsiteY0" fmla="*/ 132 h 753959"/>
                      <a:gd name="connsiteX1" fmla="*/ 123237 w 218720"/>
                      <a:gd name="connsiteY1" fmla="*/ 301757 h 753959"/>
                      <a:gd name="connsiteX2" fmla="*/ 132762 w 218720"/>
                      <a:gd name="connsiteY2" fmla="*/ 273182 h 753959"/>
                      <a:gd name="connsiteX3" fmla="*/ 21637 w 218720"/>
                      <a:gd name="connsiteY3" fmla="*/ 663707 h 753959"/>
                      <a:gd name="connsiteX4" fmla="*/ 5762 w 218720"/>
                      <a:gd name="connsiteY4" fmla="*/ 730382 h 753959"/>
                      <a:gd name="connsiteX5" fmla="*/ 91487 w 218720"/>
                      <a:gd name="connsiteY5" fmla="*/ 343032 h 753959"/>
                      <a:gd name="connsiteX6" fmla="*/ 218487 w 218720"/>
                      <a:gd name="connsiteY6" fmla="*/ 132 h 753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8720" h="753959">
                        <a:moveTo>
                          <a:pt x="218487" y="132"/>
                        </a:moveTo>
                        <a:cubicBezTo>
                          <a:pt x="223779" y="-6747"/>
                          <a:pt x="137524" y="256249"/>
                          <a:pt x="123237" y="301757"/>
                        </a:cubicBezTo>
                        <a:cubicBezTo>
                          <a:pt x="108949" y="347265"/>
                          <a:pt x="149695" y="212857"/>
                          <a:pt x="132762" y="273182"/>
                        </a:cubicBezTo>
                        <a:cubicBezTo>
                          <a:pt x="115829" y="333507"/>
                          <a:pt x="42804" y="587507"/>
                          <a:pt x="21637" y="663707"/>
                        </a:cubicBezTo>
                        <a:cubicBezTo>
                          <a:pt x="470" y="739907"/>
                          <a:pt x="-5880" y="783828"/>
                          <a:pt x="5762" y="730382"/>
                        </a:cubicBezTo>
                        <a:cubicBezTo>
                          <a:pt x="17404" y="676936"/>
                          <a:pt x="56033" y="463682"/>
                          <a:pt x="91487" y="343032"/>
                        </a:cubicBezTo>
                        <a:cubicBezTo>
                          <a:pt x="126941" y="222382"/>
                          <a:pt x="213195" y="7011"/>
                          <a:pt x="218487" y="13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18" name="フリーフォーム 917">
                    <a:extLst>
                      <a:ext uri="{FF2B5EF4-FFF2-40B4-BE49-F238E27FC236}">
                        <a16:creationId xmlns:a16="http://schemas.microsoft.com/office/drawing/2014/main" id="{67E43220-4C5D-D0D6-0522-BCD6F1631EAB}"/>
                      </a:ext>
                    </a:extLst>
                  </p:cNvPr>
                  <p:cNvSpPr/>
                  <p:nvPr/>
                </p:nvSpPr>
                <p:spPr>
                  <a:xfrm>
                    <a:off x="2482397" y="1488216"/>
                    <a:ext cx="76735" cy="241233"/>
                  </a:xfrm>
                  <a:custGeom>
                    <a:avLst/>
                    <a:gdLst>
                      <a:gd name="connsiteX0" fmla="*/ 76653 w 76735"/>
                      <a:gd name="connsiteY0" fmla="*/ 859 h 241233"/>
                      <a:gd name="connsiteX1" fmla="*/ 16328 w 76735"/>
                      <a:gd name="connsiteY1" fmla="*/ 181834 h 241233"/>
                      <a:gd name="connsiteX2" fmla="*/ 453 w 76735"/>
                      <a:gd name="connsiteY2" fmla="*/ 238984 h 241233"/>
                      <a:gd name="connsiteX3" fmla="*/ 29028 w 76735"/>
                      <a:gd name="connsiteY3" fmla="*/ 118334 h 241233"/>
                      <a:gd name="connsiteX4" fmla="*/ 76653 w 76735"/>
                      <a:gd name="connsiteY4" fmla="*/ 859 h 241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735" h="241233">
                        <a:moveTo>
                          <a:pt x="76653" y="859"/>
                        </a:moveTo>
                        <a:cubicBezTo>
                          <a:pt x="74536" y="11442"/>
                          <a:pt x="29028" y="142147"/>
                          <a:pt x="16328" y="181834"/>
                        </a:cubicBezTo>
                        <a:cubicBezTo>
                          <a:pt x="3628" y="221522"/>
                          <a:pt x="-1664" y="249567"/>
                          <a:pt x="453" y="238984"/>
                        </a:cubicBezTo>
                        <a:cubicBezTo>
                          <a:pt x="2570" y="228401"/>
                          <a:pt x="18445" y="156434"/>
                          <a:pt x="29028" y="118334"/>
                        </a:cubicBezTo>
                        <a:cubicBezTo>
                          <a:pt x="39611" y="80234"/>
                          <a:pt x="78770" y="-9724"/>
                          <a:pt x="76653" y="85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19" name="フリーフォーム 918">
                    <a:extLst>
                      <a:ext uri="{FF2B5EF4-FFF2-40B4-BE49-F238E27FC236}">
                        <a16:creationId xmlns:a16="http://schemas.microsoft.com/office/drawing/2014/main" id="{718FF1D1-8927-0D80-A52D-CD3F2A1B272C}"/>
                      </a:ext>
                    </a:extLst>
                  </p:cNvPr>
                  <p:cNvSpPr/>
                  <p:nvPr/>
                </p:nvSpPr>
                <p:spPr>
                  <a:xfrm>
                    <a:off x="2447835" y="1694536"/>
                    <a:ext cx="120530" cy="23199"/>
                  </a:xfrm>
                  <a:custGeom>
                    <a:avLst/>
                    <a:gdLst>
                      <a:gd name="connsiteX0" fmla="*/ 90 w 120530"/>
                      <a:gd name="connsiteY0" fmla="*/ 7264 h 23199"/>
                      <a:gd name="connsiteX1" fmla="*/ 114390 w 120530"/>
                      <a:gd name="connsiteY1" fmla="*/ 23139 h 23199"/>
                      <a:gd name="connsiteX2" fmla="*/ 95340 w 120530"/>
                      <a:gd name="connsiteY2" fmla="*/ 914 h 23199"/>
                      <a:gd name="connsiteX3" fmla="*/ 90 w 120530"/>
                      <a:gd name="connsiteY3" fmla="*/ 7264 h 231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530" h="23199">
                        <a:moveTo>
                          <a:pt x="90" y="7264"/>
                        </a:moveTo>
                        <a:cubicBezTo>
                          <a:pt x="3265" y="10968"/>
                          <a:pt x="98515" y="24197"/>
                          <a:pt x="114390" y="23139"/>
                        </a:cubicBezTo>
                        <a:cubicBezTo>
                          <a:pt x="130265" y="22081"/>
                          <a:pt x="112273" y="4089"/>
                          <a:pt x="95340" y="914"/>
                        </a:cubicBezTo>
                        <a:cubicBezTo>
                          <a:pt x="78407" y="-2261"/>
                          <a:pt x="-3085" y="3560"/>
                          <a:pt x="90" y="726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0" name="フリーフォーム 919">
                    <a:extLst>
                      <a:ext uri="{FF2B5EF4-FFF2-40B4-BE49-F238E27FC236}">
                        <a16:creationId xmlns:a16="http://schemas.microsoft.com/office/drawing/2014/main" id="{D1D6998E-7FFB-F7AB-5276-ABEF6EF4E87C}"/>
                      </a:ext>
                    </a:extLst>
                  </p:cNvPr>
                  <p:cNvSpPr/>
                  <p:nvPr/>
                </p:nvSpPr>
                <p:spPr>
                  <a:xfrm>
                    <a:off x="2451100" y="1726336"/>
                    <a:ext cx="83917" cy="150170"/>
                  </a:xfrm>
                  <a:custGeom>
                    <a:avLst/>
                    <a:gdLst>
                      <a:gd name="connsiteX0" fmla="*/ 0 w 83917"/>
                      <a:gd name="connsiteY0" fmla="*/ 864 h 150170"/>
                      <a:gd name="connsiteX1" fmla="*/ 82550 w 83917"/>
                      <a:gd name="connsiteY1" fmla="*/ 4039 h 150170"/>
                      <a:gd name="connsiteX2" fmla="*/ 50800 w 83917"/>
                      <a:gd name="connsiteY2" fmla="*/ 32614 h 150170"/>
                      <a:gd name="connsiteX3" fmla="*/ 41275 w 83917"/>
                      <a:gd name="connsiteY3" fmla="*/ 70714 h 150170"/>
                      <a:gd name="connsiteX4" fmla="*/ 12700 w 83917"/>
                      <a:gd name="connsiteY4" fmla="*/ 150089 h 150170"/>
                      <a:gd name="connsiteX5" fmla="*/ 47625 w 83917"/>
                      <a:gd name="connsiteY5" fmla="*/ 54839 h 150170"/>
                      <a:gd name="connsiteX6" fmla="*/ 82550 w 83917"/>
                      <a:gd name="connsiteY6" fmla="*/ 10389 h 150170"/>
                      <a:gd name="connsiteX7" fmla="*/ 0 w 83917"/>
                      <a:gd name="connsiteY7" fmla="*/ 864 h 150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3917" h="150170">
                        <a:moveTo>
                          <a:pt x="0" y="864"/>
                        </a:moveTo>
                        <a:cubicBezTo>
                          <a:pt x="0" y="-194"/>
                          <a:pt x="74083" y="-1253"/>
                          <a:pt x="82550" y="4039"/>
                        </a:cubicBezTo>
                        <a:cubicBezTo>
                          <a:pt x="91017" y="9331"/>
                          <a:pt x="57679" y="21502"/>
                          <a:pt x="50800" y="32614"/>
                        </a:cubicBezTo>
                        <a:cubicBezTo>
                          <a:pt x="43921" y="43726"/>
                          <a:pt x="47625" y="51135"/>
                          <a:pt x="41275" y="70714"/>
                        </a:cubicBezTo>
                        <a:cubicBezTo>
                          <a:pt x="34925" y="90293"/>
                          <a:pt x="11642" y="152735"/>
                          <a:pt x="12700" y="150089"/>
                        </a:cubicBezTo>
                        <a:cubicBezTo>
                          <a:pt x="13758" y="147443"/>
                          <a:pt x="35983" y="78122"/>
                          <a:pt x="47625" y="54839"/>
                        </a:cubicBezTo>
                        <a:cubicBezTo>
                          <a:pt x="59267" y="31556"/>
                          <a:pt x="85196" y="19385"/>
                          <a:pt x="82550" y="10389"/>
                        </a:cubicBezTo>
                        <a:cubicBezTo>
                          <a:pt x="79904" y="1393"/>
                          <a:pt x="0" y="1922"/>
                          <a:pt x="0" y="86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1" name="フリーフォーム 920">
                    <a:extLst>
                      <a:ext uri="{FF2B5EF4-FFF2-40B4-BE49-F238E27FC236}">
                        <a16:creationId xmlns:a16="http://schemas.microsoft.com/office/drawing/2014/main" id="{860F0C61-C47A-3979-F2EC-9E0DD11D6B5D}"/>
                      </a:ext>
                    </a:extLst>
                  </p:cNvPr>
                  <p:cNvSpPr/>
                  <p:nvPr/>
                </p:nvSpPr>
                <p:spPr>
                  <a:xfrm>
                    <a:off x="2437188" y="1729493"/>
                    <a:ext cx="68027" cy="256463"/>
                  </a:xfrm>
                  <a:custGeom>
                    <a:avLst/>
                    <a:gdLst>
                      <a:gd name="connsiteX0" fmla="*/ 67887 w 68027"/>
                      <a:gd name="connsiteY0" fmla="*/ 882 h 256463"/>
                      <a:gd name="connsiteX1" fmla="*/ 10737 w 68027"/>
                      <a:gd name="connsiteY1" fmla="*/ 178682 h 256463"/>
                      <a:gd name="connsiteX2" fmla="*/ 1212 w 68027"/>
                      <a:gd name="connsiteY2" fmla="*/ 254882 h 256463"/>
                      <a:gd name="connsiteX3" fmla="*/ 26612 w 68027"/>
                      <a:gd name="connsiteY3" fmla="*/ 115182 h 256463"/>
                      <a:gd name="connsiteX4" fmla="*/ 67887 w 68027"/>
                      <a:gd name="connsiteY4" fmla="*/ 882 h 256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27" h="256463">
                        <a:moveTo>
                          <a:pt x="67887" y="882"/>
                        </a:moveTo>
                        <a:cubicBezTo>
                          <a:pt x="65241" y="11465"/>
                          <a:pt x="21849" y="136349"/>
                          <a:pt x="10737" y="178682"/>
                        </a:cubicBezTo>
                        <a:cubicBezTo>
                          <a:pt x="-375" y="221015"/>
                          <a:pt x="-1434" y="265465"/>
                          <a:pt x="1212" y="254882"/>
                        </a:cubicBezTo>
                        <a:cubicBezTo>
                          <a:pt x="3858" y="244299"/>
                          <a:pt x="18145" y="152753"/>
                          <a:pt x="26612" y="115182"/>
                        </a:cubicBezTo>
                        <a:cubicBezTo>
                          <a:pt x="35079" y="77611"/>
                          <a:pt x="70533" y="-9701"/>
                          <a:pt x="67887" y="88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2" name="フリーフォーム 921">
                    <a:extLst>
                      <a:ext uri="{FF2B5EF4-FFF2-40B4-BE49-F238E27FC236}">
                        <a16:creationId xmlns:a16="http://schemas.microsoft.com/office/drawing/2014/main" id="{C63E7993-5603-05EE-BC51-4F222B57FC9C}"/>
                      </a:ext>
                    </a:extLst>
                  </p:cNvPr>
                  <p:cNvSpPr/>
                  <p:nvPr/>
                </p:nvSpPr>
                <p:spPr>
                  <a:xfrm>
                    <a:off x="2339951" y="1739418"/>
                    <a:ext cx="146095" cy="505633"/>
                  </a:xfrm>
                  <a:custGeom>
                    <a:avLst/>
                    <a:gdLst>
                      <a:gd name="connsiteX0" fmla="*/ 146074 w 146095"/>
                      <a:gd name="connsiteY0" fmla="*/ 482 h 505633"/>
                      <a:gd name="connsiteX1" fmla="*/ 92099 w 146095"/>
                      <a:gd name="connsiteY1" fmla="*/ 213207 h 505633"/>
                      <a:gd name="connsiteX2" fmla="*/ 47649 w 146095"/>
                      <a:gd name="connsiteY2" fmla="*/ 375132 h 505633"/>
                      <a:gd name="connsiteX3" fmla="*/ 24 w 146095"/>
                      <a:gd name="connsiteY3" fmla="*/ 505307 h 505633"/>
                      <a:gd name="connsiteX4" fmla="*/ 53999 w 146095"/>
                      <a:gd name="connsiteY4" fmla="*/ 337032 h 505633"/>
                      <a:gd name="connsiteX5" fmla="*/ 79399 w 146095"/>
                      <a:gd name="connsiteY5" fmla="*/ 162407 h 505633"/>
                      <a:gd name="connsiteX6" fmla="*/ 88924 w 146095"/>
                      <a:gd name="connsiteY6" fmla="*/ 200507 h 505633"/>
                      <a:gd name="connsiteX7" fmla="*/ 98449 w 146095"/>
                      <a:gd name="connsiteY7" fmla="*/ 156057 h 505633"/>
                      <a:gd name="connsiteX8" fmla="*/ 146074 w 146095"/>
                      <a:gd name="connsiteY8" fmla="*/ 482 h 5056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6095" h="505633">
                        <a:moveTo>
                          <a:pt x="146074" y="482"/>
                        </a:moveTo>
                        <a:cubicBezTo>
                          <a:pt x="145016" y="10007"/>
                          <a:pt x="108503" y="150765"/>
                          <a:pt x="92099" y="213207"/>
                        </a:cubicBezTo>
                        <a:cubicBezTo>
                          <a:pt x="75695" y="275649"/>
                          <a:pt x="62995" y="326449"/>
                          <a:pt x="47649" y="375132"/>
                        </a:cubicBezTo>
                        <a:cubicBezTo>
                          <a:pt x="32303" y="423815"/>
                          <a:pt x="-1034" y="511657"/>
                          <a:pt x="24" y="505307"/>
                        </a:cubicBezTo>
                        <a:cubicBezTo>
                          <a:pt x="1082" y="498957"/>
                          <a:pt x="40770" y="394182"/>
                          <a:pt x="53999" y="337032"/>
                        </a:cubicBezTo>
                        <a:cubicBezTo>
                          <a:pt x="67228" y="279882"/>
                          <a:pt x="73578" y="185161"/>
                          <a:pt x="79399" y="162407"/>
                        </a:cubicBezTo>
                        <a:cubicBezTo>
                          <a:pt x="85220" y="139653"/>
                          <a:pt x="85749" y="201565"/>
                          <a:pt x="88924" y="200507"/>
                        </a:cubicBezTo>
                        <a:cubicBezTo>
                          <a:pt x="92099" y="199449"/>
                          <a:pt x="88924" y="186749"/>
                          <a:pt x="98449" y="156057"/>
                        </a:cubicBezTo>
                        <a:cubicBezTo>
                          <a:pt x="107974" y="125365"/>
                          <a:pt x="147132" y="-9043"/>
                          <a:pt x="146074" y="48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3" name="フリーフォーム 922">
                    <a:extLst>
                      <a:ext uri="{FF2B5EF4-FFF2-40B4-BE49-F238E27FC236}">
                        <a16:creationId xmlns:a16="http://schemas.microsoft.com/office/drawing/2014/main" id="{6A2A05D0-B3E3-0114-CF84-31A921C832B0}"/>
                      </a:ext>
                    </a:extLst>
                  </p:cNvPr>
                  <p:cNvSpPr/>
                  <p:nvPr/>
                </p:nvSpPr>
                <p:spPr>
                  <a:xfrm>
                    <a:off x="2396241" y="1500947"/>
                    <a:ext cx="99994" cy="266471"/>
                  </a:xfrm>
                  <a:custGeom>
                    <a:avLst/>
                    <a:gdLst>
                      <a:gd name="connsiteX0" fmla="*/ 99309 w 99994"/>
                      <a:gd name="connsiteY0" fmla="*/ 828 h 266471"/>
                      <a:gd name="connsiteX1" fmla="*/ 4059 w 99994"/>
                      <a:gd name="connsiteY1" fmla="*/ 248478 h 266471"/>
                      <a:gd name="connsiteX2" fmla="*/ 23109 w 99994"/>
                      <a:gd name="connsiteY2" fmla="*/ 232603 h 266471"/>
                      <a:gd name="connsiteX3" fmla="*/ 73909 w 99994"/>
                      <a:gd name="connsiteY3" fmla="*/ 115128 h 266471"/>
                      <a:gd name="connsiteX4" fmla="*/ 48509 w 99994"/>
                      <a:gd name="connsiteY4" fmla="*/ 165928 h 266471"/>
                      <a:gd name="connsiteX5" fmla="*/ 99309 w 99994"/>
                      <a:gd name="connsiteY5" fmla="*/ 828 h 266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9994" h="266471">
                        <a:moveTo>
                          <a:pt x="99309" y="828"/>
                        </a:moveTo>
                        <a:cubicBezTo>
                          <a:pt x="91901" y="14586"/>
                          <a:pt x="4059" y="248478"/>
                          <a:pt x="4059" y="248478"/>
                        </a:cubicBezTo>
                        <a:cubicBezTo>
                          <a:pt x="-8641" y="287107"/>
                          <a:pt x="11467" y="254828"/>
                          <a:pt x="23109" y="232603"/>
                        </a:cubicBezTo>
                        <a:cubicBezTo>
                          <a:pt x="34751" y="210378"/>
                          <a:pt x="69676" y="126241"/>
                          <a:pt x="73909" y="115128"/>
                        </a:cubicBezTo>
                        <a:cubicBezTo>
                          <a:pt x="78142" y="104016"/>
                          <a:pt x="45334" y="182861"/>
                          <a:pt x="48509" y="165928"/>
                        </a:cubicBezTo>
                        <a:cubicBezTo>
                          <a:pt x="51684" y="148995"/>
                          <a:pt x="106717" y="-12930"/>
                          <a:pt x="99309" y="82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4" name="フリーフォーム 923">
                    <a:extLst>
                      <a:ext uri="{FF2B5EF4-FFF2-40B4-BE49-F238E27FC236}">
                        <a16:creationId xmlns:a16="http://schemas.microsoft.com/office/drawing/2014/main" id="{9373E7CD-7DB6-1165-ED8B-8BAD4396C9D1}"/>
                      </a:ext>
                    </a:extLst>
                  </p:cNvPr>
                  <p:cNvSpPr/>
                  <p:nvPr/>
                </p:nvSpPr>
                <p:spPr>
                  <a:xfrm>
                    <a:off x="2285569" y="1451320"/>
                    <a:ext cx="73705" cy="296187"/>
                  </a:xfrm>
                  <a:custGeom>
                    <a:avLst/>
                    <a:gdLst>
                      <a:gd name="connsiteX0" fmla="*/ 431 w 73705"/>
                      <a:gd name="connsiteY0" fmla="*/ 6005 h 296187"/>
                      <a:gd name="connsiteX1" fmla="*/ 70281 w 73705"/>
                      <a:gd name="connsiteY1" fmla="*/ 288580 h 296187"/>
                      <a:gd name="connsiteX2" fmla="*/ 60756 w 73705"/>
                      <a:gd name="connsiteY2" fmla="*/ 206030 h 296187"/>
                      <a:gd name="connsiteX3" fmla="*/ 41706 w 73705"/>
                      <a:gd name="connsiteY3" fmla="*/ 104430 h 296187"/>
                      <a:gd name="connsiteX4" fmla="*/ 431 w 73705"/>
                      <a:gd name="connsiteY4" fmla="*/ 6005 h 296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705" h="296187">
                        <a:moveTo>
                          <a:pt x="431" y="6005"/>
                        </a:moveTo>
                        <a:cubicBezTo>
                          <a:pt x="5193" y="36696"/>
                          <a:pt x="60227" y="255242"/>
                          <a:pt x="70281" y="288580"/>
                        </a:cubicBezTo>
                        <a:cubicBezTo>
                          <a:pt x="80335" y="321918"/>
                          <a:pt x="65518" y="236721"/>
                          <a:pt x="60756" y="206030"/>
                        </a:cubicBezTo>
                        <a:cubicBezTo>
                          <a:pt x="55994" y="175339"/>
                          <a:pt x="51760" y="138297"/>
                          <a:pt x="41706" y="104430"/>
                        </a:cubicBezTo>
                        <a:cubicBezTo>
                          <a:pt x="31652" y="70563"/>
                          <a:pt x="-4331" y="-24686"/>
                          <a:pt x="431" y="600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5" name="フリーフォーム 924">
                    <a:extLst>
                      <a:ext uri="{FF2B5EF4-FFF2-40B4-BE49-F238E27FC236}">
                        <a16:creationId xmlns:a16="http://schemas.microsoft.com/office/drawing/2014/main" id="{CC67B694-1805-A670-3AFC-F2059260F473}"/>
                      </a:ext>
                    </a:extLst>
                  </p:cNvPr>
                  <p:cNvSpPr/>
                  <p:nvPr/>
                </p:nvSpPr>
                <p:spPr>
                  <a:xfrm>
                    <a:off x="2352184" y="1476241"/>
                    <a:ext cx="95754" cy="300349"/>
                  </a:xfrm>
                  <a:custGeom>
                    <a:avLst/>
                    <a:gdLst>
                      <a:gd name="connsiteX0" fmla="*/ 95741 w 95754"/>
                      <a:gd name="connsiteY0" fmla="*/ 134 h 300349"/>
                      <a:gd name="connsiteX1" fmla="*/ 22716 w 95754"/>
                      <a:gd name="connsiteY1" fmla="*/ 200159 h 300349"/>
                      <a:gd name="connsiteX2" fmla="*/ 3666 w 95754"/>
                      <a:gd name="connsiteY2" fmla="*/ 298584 h 300349"/>
                      <a:gd name="connsiteX3" fmla="*/ 3666 w 95754"/>
                      <a:gd name="connsiteY3" fmla="*/ 254134 h 300349"/>
                      <a:gd name="connsiteX4" fmla="*/ 41766 w 95754"/>
                      <a:gd name="connsiteY4" fmla="*/ 139834 h 300349"/>
                      <a:gd name="connsiteX5" fmla="*/ 29066 w 95754"/>
                      <a:gd name="connsiteY5" fmla="*/ 168409 h 300349"/>
                      <a:gd name="connsiteX6" fmla="*/ 95741 w 95754"/>
                      <a:gd name="connsiteY6" fmla="*/ 134 h 300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5754" h="300349">
                        <a:moveTo>
                          <a:pt x="95741" y="134"/>
                        </a:moveTo>
                        <a:cubicBezTo>
                          <a:pt x="94683" y="5425"/>
                          <a:pt x="38062" y="150417"/>
                          <a:pt x="22716" y="200159"/>
                        </a:cubicBezTo>
                        <a:cubicBezTo>
                          <a:pt x="7370" y="249901"/>
                          <a:pt x="6841" y="289588"/>
                          <a:pt x="3666" y="298584"/>
                        </a:cubicBezTo>
                        <a:cubicBezTo>
                          <a:pt x="491" y="307580"/>
                          <a:pt x="-2684" y="280592"/>
                          <a:pt x="3666" y="254134"/>
                        </a:cubicBezTo>
                        <a:cubicBezTo>
                          <a:pt x="10016" y="227676"/>
                          <a:pt x="37533" y="154121"/>
                          <a:pt x="41766" y="139834"/>
                        </a:cubicBezTo>
                        <a:cubicBezTo>
                          <a:pt x="45999" y="125547"/>
                          <a:pt x="22716" y="189046"/>
                          <a:pt x="29066" y="168409"/>
                        </a:cubicBezTo>
                        <a:cubicBezTo>
                          <a:pt x="35416" y="147772"/>
                          <a:pt x="96799" y="-5157"/>
                          <a:pt x="95741" y="13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6" name="フリーフォーム 925">
                    <a:extLst>
                      <a:ext uri="{FF2B5EF4-FFF2-40B4-BE49-F238E27FC236}">
                        <a16:creationId xmlns:a16="http://schemas.microsoft.com/office/drawing/2014/main" id="{3EA2070E-317B-3FDD-F487-714E42E871EE}"/>
                      </a:ext>
                    </a:extLst>
                  </p:cNvPr>
                  <p:cNvSpPr/>
                  <p:nvPr/>
                </p:nvSpPr>
                <p:spPr>
                  <a:xfrm>
                    <a:off x="2263717" y="1472838"/>
                    <a:ext cx="124105" cy="426448"/>
                  </a:xfrm>
                  <a:custGeom>
                    <a:avLst/>
                    <a:gdLst>
                      <a:gd name="connsiteX0" fmla="*/ 58 w 124105"/>
                      <a:gd name="connsiteY0" fmla="*/ 362 h 426448"/>
                      <a:gd name="connsiteX1" fmla="*/ 50858 w 124105"/>
                      <a:gd name="connsiteY1" fmla="*/ 295637 h 426448"/>
                      <a:gd name="connsiteX2" fmla="*/ 63558 w 124105"/>
                      <a:gd name="connsiteY2" fmla="*/ 419462 h 426448"/>
                      <a:gd name="connsiteX3" fmla="*/ 66733 w 124105"/>
                      <a:gd name="connsiteY3" fmla="*/ 333737 h 426448"/>
                      <a:gd name="connsiteX4" fmla="*/ 85783 w 124105"/>
                      <a:gd name="connsiteY4" fmla="*/ 425812 h 426448"/>
                      <a:gd name="connsiteX5" fmla="*/ 123883 w 124105"/>
                      <a:gd name="connsiteY5" fmla="*/ 276587 h 426448"/>
                      <a:gd name="connsiteX6" fmla="*/ 66733 w 124105"/>
                      <a:gd name="connsiteY6" fmla="*/ 406762 h 426448"/>
                      <a:gd name="connsiteX7" fmla="*/ 41333 w 124105"/>
                      <a:gd name="connsiteY7" fmla="*/ 238487 h 426448"/>
                      <a:gd name="connsiteX8" fmla="*/ 58 w 124105"/>
                      <a:gd name="connsiteY8" fmla="*/ 362 h 426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4105" h="426448">
                        <a:moveTo>
                          <a:pt x="58" y="362"/>
                        </a:moveTo>
                        <a:cubicBezTo>
                          <a:pt x="1646" y="9887"/>
                          <a:pt x="40275" y="225787"/>
                          <a:pt x="50858" y="295637"/>
                        </a:cubicBezTo>
                        <a:cubicBezTo>
                          <a:pt x="61441" y="365487"/>
                          <a:pt x="60912" y="413112"/>
                          <a:pt x="63558" y="419462"/>
                        </a:cubicBezTo>
                        <a:cubicBezTo>
                          <a:pt x="66204" y="425812"/>
                          <a:pt x="63029" y="332679"/>
                          <a:pt x="66733" y="333737"/>
                        </a:cubicBezTo>
                        <a:cubicBezTo>
                          <a:pt x="70437" y="334795"/>
                          <a:pt x="76258" y="435337"/>
                          <a:pt x="85783" y="425812"/>
                        </a:cubicBezTo>
                        <a:cubicBezTo>
                          <a:pt x="95308" y="416287"/>
                          <a:pt x="127058" y="279762"/>
                          <a:pt x="123883" y="276587"/>
                        </a:cubicBezTo>
                        <a:cubicBezTo>
                          <a:pt x="120708" y="273412"/>
                          <a:pt x="80491" y="413112"/>
                          <a:pt x="66733" y="406762"/>
                        </a:cubicBezTo>
                        <a:cubicBezTo>
                          <a:pt x="52975" y="400412"/>
                          <a:pt x="52975" y="305162"/>
                          <a:pt x="41333" y="238487"/>
                        </a:cubicBezTo>
                        <a:cubicBezTo>
                          <a:pt x="29691" y="171812"/>
                          <a:pt x="-1530" y="-9163"/>
                          <a:pt x="58" y="36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7" name="フリーフォーム 926">
                    <a:extLst>
                      <a:ext uri="{FF2B5EF4-FFF2-40B4-BE49-F238E27FC236}">
                        <a16:creationId xmlns:a16="http://schemas.microsoft.com/office/drawing/2014/main" id="{4EE91D5B-B43A-B316-1CB3-FE493083541A}"/>
                      </a:ext>
                    </a:extLst>
                  </p:cNvPr>
                  <p:cNvSpPr/>
                  <p:nvPr/>
                </p:nvSpPr>
                <p:spPr>
                  <a:xfrm>
                    <a:off x="2241550" y="1460083"/>
                    <a:ext cx="89060" cy="422793"/>
                  </a:xfrm>
                  <a:custGeom>
                    <a:avLst/>
                    <a:gdLst>
                      <a:gd name="connsiteX0" fmla="*/ 0 w 89060"/>
                      <a:gd name="connsiteY0" fmla="*/ 417 h 422793"/>
                      <a:gd name="connsiteX1" fmla="*/ 66675 w 89060"/>
                      <a:gd name="connsiteY1" fmla="*/ 270292 h 422793"/>
                      <a:gd name="connsiteX2" fmla="*/ 88900 w 89060"/>
                      <a:gd name="connsiteY2" fmla="*/ 422692 h 422793"/>
                      <a:gd name="connsiteX3" fmla="*/ 76200 w 89060"/>
                      <a:gd name="connsiteY3" fmla="*/ 292517 h 422793"/>
                      <a:gd name="connsiteX4" fmla="*/ 66675 w 89060"/>
                      <a:gd name="connsiteY4" fmla="*/ 209967 h 422793"/>
                      <a:gd name="connsiteX5" fmla="*/ 0 w 89060"/>
                      <a:gd name="connsiteY5" fmla="*/ 417 h 4227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060" h="422793">
                        <a:moveTo>
                          <a:pt x="0" y="417"/>
                        </a:moveTo>
                        <a:cubicBezTo>
                          <a:pt x="0" y="10471"/>
                          <a:pt x="51858" y="199913"/>
                          <a:pt x="66675" y="270292"/>
                        </a:cubicBezTo>
                        <a:cubicBezTo>
                          <a:pt x="81492" y="340671"/>
                          <a:pt x="87313" y="418988"/>
                          <a:pt x="88900" y="422692"/>
                        </a:cubicBezTo>
                        <a:cubicBezTo>
                          <a:pt x="90487" y="426396"/>
                          <a:pt x="79904" y="327971"/>
                          <a:pt x="76200" y="292517"/>
                        </a:cubicBezTo>
                        <a:cubicBezTo>
                          <a:pt x="72496" y="257063"/>
                          <a:pt x="77787" y="254946"/>
                          <a:pt x="66675" y="209967"/>
                        </a:cubicBezTo>
                        <a:cubicBezTo>
                          <a:pt x="55563" y="164988"/>
                          <a:pt x="0" y="-9637"/>
                          <a:pt x="0" y="41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8" name="フリーフォーム 927">
                    <a:extLst>
                      <a:ext uri="{FF2B5EF4-FFF2-40B4-BE49-F238E27FC236}">
                        <a16:creationId xmlns:a16="http://schemas.microsoft.com/office/drawing/2014/main" id="{B63E3651-8730-3F68-6006-27B33C75878D}"/>
                      </a:ext>
                    </a:extLst>
                  </p:cNvPr>
                  <p:cNvSpPr/>
                  <p:nvPr/>
                </p:nvSpPr>
                <p:spPr>
                  <a:xfrm>
                    <a:off x="2254189" y="1502192"/>
                    <a:ext cx="63583" cy="419072"/>
                  </a:xfrm>
                  <a:custGeom>
                    <a:avLst/>
                    <a:gdLst>
                      <a:gd name="connsiteX0" fmla="*/ 61 w 63583"/>
                      <a:gd name="connsiteY0" fmla="*/ 2758 h 419072"/>
                      <a:gd name="connsiteX1" fmla="*/ 47686 w 63583"/>
                      <a:gd name="connsiteY1" fmla="*/ 323433 h 419072"/>
                      <a:gd name="connsiteX2" fmla="*/ 63561 w 63583"/>
                      <a:gd name="connsiteY2" fmla="*/ 418683 h 419072"/>
                      <a:gd name="connsiteX3" fmla="*/ 50861 w 63583"/>
                      <a:gd name="connsiteY3" fmla="*/ 298033 h 419072"/>
                      <a:gd name="connsiteX4" fmla="*/ 38161 w 63583"/>
                      <a:gd name="connsiteY4" fmla="*/ 174208 h 419072"/>
                      <a:gd name="connsiteX5" fmla="*/ 61 w 63583"/>
                      <a:gd name="connsiteY5" fmla="*/ 2758 h 419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583" h="419072">
                        <a:moveTo>
                          <a:pt x="61" y="2758"/>
                        </a:moveTo>
                        <a:cubicBezTo>
                          <a:pt x="1649" y="27629"/>
                          <a:pt x="37103" y="254112"/>
                          <a:pt x="47686" y="323433"/>
                        </a:cubicBezTo>
                        <a:cubicBezTo>
                          <a:pt x="58269" y="392754"/>
                          <a:pt x="63032" y="422916"/>
                          <a:pt x="63561" y="418683"/>
                        </a:cubicBezTo>
                        <a:cubicBezTo>
                          <a:pt x="64090" y="414450"/>
                          <a:pt x="55094" y="338779"/>
                          <a:pt x="50861" y="298033"/>
                        </a:cubicBezTo>
                        <a:cubicBezTo>
                          <a:pt x="46628" y="257287"/>
                          <a:pt x="48215" y="220246"/>
                          <a:pt x="38161" y="174208"/>
                        </a:cubicBezTo>
                        <a:cubicBezTo>
                          <a:pt x="28107" y="128171"/>
                          <a:pt x="-1527" y="-22113"/>
                          <a:pt x="61" y="275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9" name="フリーフォーム 928">
                    <a:extLst>
                      <a:ext uri="{FF2B5EF4-FFF2-40B4-BE49-F238E27FC236}">
                        <a16:creationId xmlns:a16="http://schemas.microsoft.com/office/drawing/2014/main" id="{83D2DAA8-73E2-C01B-F61A-1B2789F8023C}"/>
                      </a:ext>
                    </a:extLst>
                  </p:cNvPr>
                  <p:cNvSpPr/>
                  <p:nvPr/>
                </p:nvSpPr>
                <p:spPr>
                  <a:xfrm>
                    <a:off x="2275887" y="1876074"/>
                    <a:ext cx="96158" cy="336124"/>
                  </a:xfrm>
                  <a:custGeom>
                    <a:avLst/>
                    <a:gdLst>
                      <a:gd name="connsiteX0" fmla="*/ 95838 w 96158"/>
                      <a:gd name="connsiteY0" fmla="*/ 351 h 336124"/>
                      <a:gd name="connsiteX1" fmla="*/ 588 w 96158"/>
                      <a:gd name="connsiteY1" fmla="*/ 333726 h 336124"/>
                      <a:gd name="connsiteX2" fmla="*/ 54563 w 96158"/>
                      <a:gd name="connsiteY2" fmla="*/ 155926 h 336124"/>
                      <a:gd name="connsiteX3" fmla="*/ 32338 w 96158"/>
                      <a:gd name="connsiteY3" fmla="*/ 267051 h 336124"/>
                      <a:gd name="connsiteX4" fmla="*/ 95838 w 96158"/>
                      <a:gd name="connsiteY4" fmla="*/ 351 h 336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158" h="336124">
                        <a:moveTo>
                          <a:pt x="95838" y="351"/>
                        </a:moveTo>
                        <a:cubicBezTo>
                          <a:pt x="90546" y="11464"/>
                          <a:pt x="7467" y="307797"/>
                          <a:pt x="588" y="333726"/>
                        </a:cubicBezTo>
                        <a:cubicBezTo>
                          <a:pt x="-6291" y="359655"/>
                          <a:pt x="49271" y="167039"/>
                          <a:pt x="54563" y="155926"/>
                        </a:cubicBezTo>
                        <a:cubicBezTo>
                          <a:pt x="59855" y="144814"/>
                          <a:pt x="25459" y="288747"/>
                          <a:pt x="32338" y="267051"/>
                        </a:cubicBezTo>
                        <a:cubicBezTo>
                          <a:pt x="39217" y="245355"/>
                          <a:pt x="101130" y="-10762"/>
                          <a:pt x="95838" y="35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0" name="フリーフォーム 929">
                    <a:extLst>
                      <a:ext uri="{FF2B5EF4-FFF2-40B4-BE49-F238E27FC236}">
                        <a16:creationId xmlns:a16="http://schemas.microsoft.com/office/drawing/2014/main" id="{12242D24-FFD8-6D30-36AF-4916D912993C}"/>
                      </a:ext>
                    </a:extLst>
                  </p:cNvPr>
                  <p:cNvSpPr/>
                  <p:nvPr/>
                </p:nvSpPr>
                <p:spPr>
                  <a:xfrm>
                    <a:off x="2199758" y="1891996"/>
                    <a:ext cx="140217" cy="503771"/>
                  </a:xfrm>
                  <a:custGeom>
                    <a:avLst/>
                    <a:gdLst>
                      <a:gd name="connsiteX0" fmla="*/ 140217 w 140217"/>
                      <a:gd name="connsiteY0" fmla="*/ 304 h 503771"/>
                      <a:gd name="connsiteX1" fmla="*/ 79892 w 140217"/>
                      <a:gd name="connsiteY1" fmla="*/ 257479 h 503771"/>
                      <a:gd name="connsiteX2" fmla="*/ 32267 w 140217"/>
                      <a:gd name="connsiteY2" fmla="*/ 390829 h 503771"/>
                      <a:gd name="connsiteX3" fmla="*/ 517 w 140217"/>
                      <a:gd name="connsiteY3" fmla="*/ 501954 h 503771"/>
                      <a:gd name="connsiteX4" fmla="*/ 57667 w 140217"/>
                      <a:gd name="connsiteY4" fmla="*/ 298754 h 503771"/>
                      <a:gd name="connsiteX5" fmla="*/ 79892 w 140217"/>
                      <a:gd name="connsiteY5" fmla="*/ 206679 h 503771"/>
                      <a:gd name="connsiteX6" fmla="*/ 140217 w 140217"/>
                      <a:gd name="connsiteY6" fmla="*/ 304 h 503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0217" h="503771">
                        <a:moveTo>
                          <a:pt x="140217" y="304"/>
                        </a:moveTo>
                        <a:cubicBezTo>
                          <a:pt x="140217" y="8771"/>
                          <a:pt x="97884" y="192392"/>
                          <a:pt x="79892" y="257479"/>
                        </a:cubicBezTo>
                        <a:cubicBezTo>
                          <a:pt x="61900" y="322566"/>
                          <a:pt x="45496" y="350083"/>
                          <a:pt x="32267" y="390829"/>
                        </a:cubicBezTo>
                        <a:cubicBezTo>
                          <a:pt x="19038" y="431575"/>
                          <a:pt x="-3716" y="517300"/>
                          <a:pt x="517" y="501954"/>
                        </a:cubicBezTo>
                        <a:cubicBezTo>
                          <a:pt x="4750" y="486608"/>
                          <a:pt x="44438" y="347967"/>
                          <a:pt x="57667" y="298754"/>
                        </a:cubicBezTo>
                        <a:cubicBezTo>
                          <a:pt x="70896" y="249542"/>
                          <a:pt x="66134" y="251129"/>
                          <a:pt x="79892" y="206679"/>
                        </a:cubicBezTo>
                        <a:cubicBezTo>
                          <a:pt x="93650" y="162229"/>
                          <a:pt x="140217" y="-8163"/>
                          <a:pt x="140217" y="30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1" name="フリーフォーム 930">
                    <a:extLst>
                      <a:ext uri="{FF2B5EF4-FFF2-40B4-BE49-F238E27FC236}">
                        <a16:creationId xmlns:a16="http://schemas.microsoft.com/office/drawing/2014/main" id="{840325E3-8443-3A3C-CFC2-3650337A96A8}"/>
                      </a:ext>
                    </a:extLst>
                  </p:cNvPr>
                  <p:cNvSpPr/>
                  <p:nvPr/>
                </p:nvSpPr>
                <p:spPr>
                  <a:xfrm>
                    <a:off x="2240555" y="1795636"/>
                    <a:ext cx="64504" cy="335081"/>
                  </a:xfrm>
                  <a:custGeom>
                    <a:avLst/>
                    <a:gdLst>
                      <a:gd name="connsiteX0" fmla="*/ 64495 w 64504"/>
                      <a:gd name="connsiteY0" fmla="*/ 1414 h 335081"/>
                      <a:gd name="connsiteX1" fmla="*/ 32745 w 64504"/>
                      <a:gd name="connsiteY1" fmla="*/ 204614 h 335081"/>
                      <a:gd name="connsiteX2" fmla="*/ 995 w 64504"/>
                      <a:gd name="connsiteY2" fmla="*/ 334789 h 335081"/>
                      <a:gd name="connsiteX3" fmla="*/ 10520 w 64504"/>
                      <a:gd name="connsiteY3" fmla="*/ 236364 h 335081"/>
                      <a:gd name="connsiteX4" fmla="*/ 35920 w 64504"/>
                      <a:gd name="connsiteY4" fmla="*/ 118889 h 335081"/>
                      <a:gd name="connsiteX5" fmla="*/ 64495 w 64504"/>
                      <a:gd name="connsiteY5" fmla="*/ 1414 h 335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04" h="335081">
                        <a:moveTo>
                          <a:pt x="64495" y="1414"/>
                        </a:moveTo>
                        <a:cubicBezTo>
                          <a:pt x="63966" y="15702"/>
                          <a:pt x="43328" y="149052"/>
                          <a:pt x="32745" y="204614"/>
                        </a:cubicBezTo>
                        <a:cubicBezTo>
                          <a:pt x="22162" y="260177"/>
                          <a:pt x="4699" y="329497"/>
                          <a:pt x="995" y="334789"/>
                        </a:cubicBezTo>
                        <a:cubicBezTo>
                          <a:pt x="-2709" y="340081"/>
                          <a:pt x="4699" y="272347"/>
                          <a:pt x="10520" y="236364"/>
                        </a:cubicBezTo>
                        <a:cubicBezTo>
                          <a:pt x="16341" y="200381"/>
                          <a:pt x="27982" y="152756"/>
                          <a:pt x="35920" y="118889"/>
                        </a:cubicBezTo>
                        <a:cubicBezTo>
                          <a:pt x="43857" y="85022"/>
                          <a:pt x="65024" y="-12874"/>
                          <a:pt x="64495" y="141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2" name="フリーフォーム 931">
                    <a:extLst>
                      <a:ext uri="{FF2B5EF4-FFF2-40B4-BE49-F238E27FC236}">
                        <a16:creationId xmlns:a16="http://schemas.microsoft.com/office/drawing/2014/main" id="{301B4950-D11A-1B48-C28D-41C8689787AC}"/>
                      </a:ext>
                    </a:extLst>
                  </p:cNvPr>
                  <p:cNvSpPr/>
                  <p:nvPr/>
                </p:nvSpPr>
                <p:spPr>
                  <a:xfrm>
                    <a:off x="2246402" y="1847849"/>
                    <a:ext cx="84276" cy="302072"/>
                  </a:xfrm>
                  <a:custGeom>
                    <a:avLst/>
                    <a:gdLst>
                      <a:gd name="connsiteX0" fmla="*/ 84048 w 84276"/>
                      <a:gd name="connsiteY0" fmla="*/ 1 h 302072"/>
                      <a:gd name="connsiteX1" fmla="*/ 42773 w 84276"/>
                      <a:gd name="connsiteY1" fmla="*/ 146051 h 302072"/>
                      <a:gd name="connsiteX2" fmla="*/ 1498 w 84276"/>
                      <a:gd name="connsiteY2" fmla="*/ 301626 h 302072"/>
                      <a:gd name="connsiteX3" fmla="*/ 11023 w 84276"/>
                      <a:gd name="connsiteY3" fmla="*/ 190501 h 302072"/>
                      <a:gd name="connsiteX4" fmla="*/ 30073 w 84276"/>
                      <a:gd name="connsiteY4" fmla="*/ 111126 h 302072"/>
                      <a:gd name="connsiteX5" fmla="*/ 23723 w 84276"/>
                      <a:gd name="connsiteY5" fmla="*/ 142876 h 302072"/>
                      <a:gd name="connsiteX6" fmla="*/ 84048 w 84276"/>
                      <a:gd name="connsiteY6" fmla="*/ 1 h 302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276" h="302072">
                        <a:moveTo>
                          <a:pt x="84048" y="1"/>
                        </a:moveTo>
                        <a:cubicBezTo>
                          <a:pt x="87223" y="530"/>
                          <a:pt x="56531" y="95780"/>
                          <a:pt x="42773" y="146051"/>
                        </a:cubicBezTo>
                        <a:cubicBezTo>
                          <a:pt x="29015" y="196322"/>
                          <a:pt x="6790" y="294218"/>
                          <a:pt x="1498" y="301626"/>
                        </a:cubicBezTo>
                        <a:cubicBezTo>
                          <a:pt x="-3794" y="309034"/>
                          <a:pt x="6261" y="222251"/>
                          <a:pt x="11023" y="190501"/>
                        </a:cubicBezTo>
                        <a:cubicBezTo>
                          <a:pt x="15785" y="158751"/>
                          <a:pt x="27956" y="119063"/>
                          <a:pt x="30073" y="111126"/>
                        </a:cubicBezTo>
                        <a:cubicBezTo>
                          <a:pt x="32190" y="103189"/>
                          <a:pt x="17373" y="155047"/>
                          <a:pt x="23723" y="142876"/>
                        </a:cubicBezTo>
                        <a:cubicBezTo>
                          <a:pt x="30073" y="130705"/>
                          <a:pt x="80873" y="-528"/>
                          <a:pt x="84048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3" name="フリーフォーム 932">
                    <a:extLst>
                      <a:ext uri="{FF2B5EF4-FFF2-40B4-BE49-F238E27FC236}">
                        <a16:creationId xmlns:a16="http://schemas.microsoft.com/office/drawing/2014/main" id="{AB614759-1BE0-1D17-B9AF-3B2324F190F8}"/>
                      </a:ext>
                    </a:extLst>
                  </p:cNvPr>
                  <p:cNvSpPr/>
                  <p:nvPr/>
                </p:nvSpPr>
                <p:spPr>
                  <a:xfrm>
                    <a:off x="1907824" y="2031914"/>
                    <a:ext cx="352627" cy="96054"/>
                  </a:xfrm>
                  <a:custGeom>
                    <a:avLst/>
                    <a:gdLst>
                      <a:gd name="connsiteX0" fmla="*/ 351 w 352627"/>
                      <a:gd name="connsiteY0" fmla="*/ 86 h 96054"/>
                      <a:gd name="connsiteX1" fmla="*/ 178151 w 352627"/>
                      <a:gd name="connsiteY1" fmla="*/ 35011 h 96054"/>
                      <a:gd name="connsiteX2" fmla="*/ 349601 w 352627"/>
                      <a:gd name="connsiteY2" fmla="*/ 95336 h 96054"/>
                      <a:gd name="connsiteX3" fmla="*/ 276576 w 352627"/>
                      <a:gd name="connsiteY3" fmla="*/ 66761 h 96054"/>
                      <a:gd name="connsiteX4" fmla="*/ 136876 w 352627"/>
                      <a:gd name="connsiteY4" fmla="*/ 44536 h 96054"/>
                      <a:gd name="connsiteX5" fmla="*/ 351 w 352627"/>
                      <a:gd name="connsiteY5" fmla="*/ 86 h 960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2627" h="96054">
                        <a:moveTo>
                          <a:pt x="351" y="86"/>
                        </a:moveTo>
                        <a:cubicBezTo>
                          <a:pt x="7230" y="-1501"/>
                          <a:pt x="119943" y="19136"/>
                          <a:pt x="178151" y="35011"/>
                        </a:cubicBezTo>
                        <a:cubicBezTo>
                          <a:pt x="236359" y="50886"/>
                          <a:pt x="333197" y="90044"/>
                          <a:pt x="349601" y="95336"/>
                        </a:cubicBezTo>
                        <a:cubicBezTo>
                          <a:pt x="366005" y="100628"/>
                          <a:pt x="312030" y="75228"/>
                          <a:pt x="276576" y="66761"/>
                        </a:cubicBezTo>
                        <a:cubicBezTo>
                          <a:pt x="241122" y="58294"/>
                          <a:pt x="184501" y="50357"/>
                          <a:pt x="136876" y="44536"/>
                        </a:cubicBezTo>
                        <a:cubicBezTo>
                          <a:pt x="89251" y="38715"/>
                          <a:pt x="-6528" y="1673"/>
                          <a:pt x="351" y="8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4" name="フリーフォーム 933">
                    <a:extLst>
                      <a:ext uri="{FF2B5EF4-FFF2-40B4-BE49-F238E27FC236}">
                        <a16:creationId xmlns:a16="http://schemas.microsoft.com/office/drawing/2014/main" id="{2EFD9DF7-2F1B-232B-86E7-35571B4A841D}"/>
                      </a:ext>
                    </a:extLst>
                  </p:cNvPr>
                  <p:cNvSpPr/>
                  <p:nvPr/>
                </p:nvSpPr>
                <p:spPr>
                  <a:xfrm>
                    <a:off x="1904958" y="2051031"/>
                    <a:ext cx="388360" cy="82781"/>
                  </a:xfrm>
                  <a:custGeom>
                    <a:avLst/>
                    <a:gdLst>
                      <a:gd name="connsiteX0" fmla="*/ 42 w 388360"/>
                      <a:gd name="connsiteY0" fmla="*/ 19 h 82781"/>
                      <a:gd name="connsiteX1" fmla="*/ 238167 w 388360"/>
                      <a:gd name="connsiteY1" fmla="*/ 53994 h 82781"/>
                      <a:gd name="connsiteX2" fmla="*/ 387392 w 388360"/>
                      <a:gd name="connsiteY2" fmla="*/ 82569 h 82781"/>
                      <a:gd name="connsiteX3" fmla="*/ 298492 w 388360"/>
                      <a:gd name="connsiteY3" fmla="*/ 66694 h 82781"/>
                      <a:gd name="connsiteX4" fmla="*/ 219117 w 388360"/>
                      <a:gd name="connsiteY4" fmla="*/ 60344 h 82781"/>
                      <a:gd name="connsiteX5" fmla="*/ 42 w 388360"/>
                      <a:gd name="connsiteY5" fmla="*/ 19 h 82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8360" h="82781">
                        <a:moveTo>
                          <a:pt x="42" y="19"/>
                        </a:moveTo>
                        <a:cubicBezTo>
                          <a:pt x="3217" y="-1039"/>
                          <a:pt x="173609" y="40236"/>
                          <a:pt x="238167" y="53994"/>
                        </a:cubicBezTo>
                        <a:cubicBezTo>
                          <a:pt x="302725" y="67752"/>
                          <a:pt x="377338" y="80452"/>
                          <a:pt x="387392" y="82569"/>
                        </a:cubicBezTo>
                        <a:cubicBezTo>
                          <a:pt x="397446" y="84686"/>
                          <a:pt x="326538" y="70398"/>
                          <a:pt x="298492" y="66694"/>
                        </a:cubicBezTo>
                        <a:cubicBezTo>
                          <a:pt x="270446" y="62990"/>
                          <a:pt x="265684" y="68811"/>
                          <a:pt x="219117" y="60344"/>
                        </a:cubicBezTo>
                        <a:cubicBezTo>
                          <a:pt x="172550" y="51877"/>
                          <a:pt x="-3133" y="1077"/>
                          <a:pt x="42" y="1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5" name="フリーフォーム 934">
                    <a:extLst>
                      <a:ext uri="{FF2B5EF4-FFF2-40B4-BE49-F238E27FC236}">
                        <a16:creationId xmlns:a16="http://schemas.microsoft.com/office/drawing/2014/main" id="{80DB5BFE-DD04-382C-7D12-F9CCE9E18DE0}"/>
                      </a:ext>
                    </a:extLst>
                  </p:cNvPr>
                  <p:cNvSpPr/>
                  <p:nvPr/>
                </p:nvSpPr>
                <p:spPr>
                  <a:xfrm>
                    <a:off x="1149350" y="2019300"/>
                    <a:ext cx="817210" cy="22334"/>
                  </a:xfrm>
                  <a:custGeom>
                    <a:avLst/>
                    <a:gdLst>
                      <a:gd name="connsiteX0" fmla="*/ 0 w 817210"/>
                      <a:gd name="connsiteY0" fmla="*/ 9525 h 22334"/>
                      <a:gd name="connsiteX1" fmla="*/ 441325 w 817210"/>
                      <a:gd name="connsiteY1" fmla="*/ 6350 h 22334"/>
                      <a:gd name="connsiteX2" fmla="*/ 806450 w 817210"/>
                      <a:gd name="connsiteY2" fmla="*/ 22225 h 22334"/>
                      <a:gd name="connsiteX3" fmla="*/ 685800 w 817210"/>
                      <a:gd name="connsiteY3" fmla="*/ 12700 h 22334"/>
                      <a:gd name="connsiteX4" fmla="*/ 333375 w 817210"/>
                      <a:gd name="connsiteY4" fmla="*/ 0 h 22334"/>
                      <a:gd name="connsiteX5" fmla="*/ 0 w 817210"/>
                      <a:gd name="connsiteY5" fmla="*/ 9525 h 22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7210" h="22334">
                        <a:moveTo>
                          <a:pt x="0" y="9525"/>
                        </a:moveTo>
                        <a:cubicBezTo>
                          <a:pt x="17991" y="10583"/>
                          <a:pt x="306917" y="4233"/>
                          <a:pt x="441325" y="6350"/>
                        </a:cubicBezTo>
                        <a:cubicBezTo>
                          <a:pt x="575733" y="8467"/>
                          <a:pt x="765704" y="21167"/>
                          <a:pt x="806450" y="22225"/>
                        </a:cubicBezTo>
                        <a:cubicBezTo>
                          <a:pt x="847196" y="23283"/>
                          <a:pt x="764646" y="16404"/>
                          <a:pt x="685800" y="12700"/>
                        </a:cubicBezTo>
                        <a:cubicBezTo>
                          <a:pt x="606954" y="8996"/>
                          <a:pt x="445029" y="2117"/>
                          <a:pt x="333375" y="0"/>
                        </a:cubicBezTo>
                        <a:lnTo>
                          <a:pt x="0" y="9525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6" name="フリーフォーム 935">
                    <a:extLst>
                      <a:ext uri="{FF2B5EF4-FFF2-40B4-BE49-F238E27FC236}">
                        <a16:creationId xmlns:a16="http://schemas.microsoft.com/office/drawing/2014/main" id="{A5B99F23-6FA2-B4EF-4D23-F133F2E870AF}"/>
                      </a:ext>
                    </a:extLst>
                  </p:cNvPr>
                  <p:cNvSpPr/>
                  <p:nvPr/>
                </p:nvSpPr>
                <p:spPr>
                  <a:xfrm>
                    <a:off x="1107926" y="2057400"/>
                    <a:ext cx="1159215" cy="114310"/>
                  </a:xfrm>
                  <a:custGeom>
                    <a:avLst/>
                    <a:gdLst>
                      <a:gd name="connsiteX0" fmla="*/ 1159024 w 1159215"/>
                      <a:gd name="connsiteY0" fmla="*/ 114300 h 114310"/>
                      <a:gd name="connsiteX1" fmla="*/ 889149 w 1159215"/>
                      <a:gd name="connsiteY1" fmla="*/ 22225 h 114310"/>
                      <a:gd name="connsiteX2" fmla="*/ 755799 w 1159215"/>
                      <a:gd name="connsiteY2" fmla="*/ 9525 h 114310"/>
                      <a:gd name="connsiteX3" fmla="*/ 9674 w 1159215"/>
                      <a:gd name="connsiteY3" fmla="*/ 0 h 114310"/>
                      <a:gd name="connsiteX4" fmla="*/ 311299 w 1159215"/>
                      <a:gd name="connsiteY4" fmla="*/ 9525 h 114310"/>
                      <a:gd name="connsiteX5" fmla="*/ 882799 w 1159215"/>
                      <a:gd name="connsiteY5" fmla="*/ 34925 h 114310"/>
                      <a:gd name="connsiteX6" fmla="*/ 844699 w 1159215"/>
                      <a:gd name="connsiteY6" fmla="*/ 15875 h 114310"/>
                      <a:gd name="connsiteX7" fmla="*/ 1159024 w 1159215"/>
                      <a:gd name="connsiteY7" fmla="*/ 114300 h 114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59215" h="114310">
                        <a:moveTo>
                          <a:pt x="1159024" y="114300"/>
                        </a:moveTo>
                        <a:cubicBezTo>
                          <a:pt x="1166432" y="115358"/>
                          <a:pt x="956353" y="39687"/>
                          <a:pt x="889149" y="22225"/>
                        </a:cubicBezTo>
                        <a:cubicBezTo>
                          <a:pt x="821945" y="4762"/>
                          <a:pt x="902378" y="13229"/>
                          <a:pt x="755799" y="9525"/>
                        </a:cubicBezTo>
                        <a:cubicBezTo>
                          <a:pt x="609220" y="5821"/>
                          <a:pt x="83757" y="0"/>
                          <a:pt x="9674" y="0"/>
                        </a:cubicBezTo>
                        <a:cubicBezTo>
                          <a:pt x="-64409" y="0"/>
                          <a:pt x="311299" y="9525"/>
                          <a:pt x="311299" y="9525"/>
                        </a:cubicBezTo>
                        <a:lnTo>
                          <a:pt x="882799" y="34925"/>
                        </a:lnTo>
                        <a:cubicBezTo>
                          <a:pt x="971699" y="35983"/>
                          <a:pt x="804482" y="4762"/>
                          <a:pt x="844699" y="15875"/>
                        </a:cubicBezTo>
                        <a:cubicBezTo>
                          <a:pt x="884916" y="26987"/>
                          <a:pt x="1151616" y="113242"/>
                          <a:pt x="1159024" y="11430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7" name="フリーフォーム 936">
                    <a:extLst>
                      <a:ext uri="{FF2B5EF4-FFF2-40B4-BE49-F238E27FC236}">
                        <a16:creationId xmlns:a16="http://schemas.microsoft.com/office/drawing/2014/main" id="{BE460682-3D78-455B-3493-794EFC9345D0}"/>
                      </a:ext>
                    </a:extLst>
                  </p:cNvPr>
                  <p:cNvSpPr/>
                  <p:nvPr/>
                </p:nvSpPr>
                <p:spPr>
                  <a:xfrm>
                    <a:off x="120338" y="1977784"/>
                    <a:ext cx="1343227" cy="49848"/>
                  </a:xfrm>
                  <a:custGeom>
                    <a:avLst/>
                    <a:gdLst>
                      <a:gd name="connsiteX0" fmla="*/ 25712 w 1343227"/>
                      <a:gd name="connsiteY0" fmla="*/ 241 h 49848"/>
                      <a:gd name="connsiteX1" fmla="*/ 762312 w 1343227"/>
                      <a:gd name="connsiteY1" fmla="*/ 47866 h 49848"/>
                      <a:gd name="connsiteX2" fmla="*/ 1336987 w 1343227"/>
                      <a:gd name="connsiteY2" fmla="*/ 41516 h 49848"/>
                      <a:gd name="connsiteX3" fmla="*/ 1082987 w 1343227"/>
                      <a:gd name="connsiteY3" fmla="*/ 47866 h 49848"/>
                      <a:gd name="connsiteX4" fmla="*/ 648012 w 1343227"/>
                      <a:gd name="connsiteY4" fmla="*/ 47866 h 49848"/>
                      <a:gd name="connsiteX5" fmla="*/ 276537 w 1343227"/>
                      <a:gd name="connsiteY5" fmla="*/ 47866 h 49848"/>
                      <a:gd name="connsiteX6" fmla="*/ 378137 w 1343227"/>
                      <a:gd name="connsiteY6" fmla="*/ 38341 h 49848"/>
                      <a:gd name="connsiteX7" fmla="*/ 263837 w 1343227"/>
                      <a:gd name="connsiteY7" fmla="*/ 25641 h 49848"/>
                      <a:gd name="connsiteX8" fmla="*/ 174937 w 1343227"/>
                      <a:gd name="connsiteY8" fmla="*/ 28816 h 49848"/>
                      <a:gd name="connsiteX9" fmla="*/ 25712 w 1343227"/>
                      <a:gd name="connsiteY9" fmla="*/ 241 h 49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43227" h="49848">
                        <a:moveTo>
                          <a:pt x="25712" y="241"/>
                        </a:moveTo>
                        <a:cubicBezTo>
                          <a:pt x="123608" y="3416"/>
                          <a:pt x="543766" y="40987"/>
                          <a:pt x="762312" y="47866"/>
                        </a:cubicBezTo>
                        <a:cubicBezTo>
                          <a:pt x="980858" y="54745"/>
                          <a:pt x="1283541" y="41516"/>
                          <a:pt x="1336987" y="41516"/>
                        </a:cubicBezTo>
                        <a:cubicBezTo>
                          <a:pt x="1390433" y="41516"/>
                          <a:pt x="1082987" y="47866"/>
                          <a:pt x="1082987" y="47866"/>
                        </a:cubicBezTo>
                        <a:lnTo>
                          <a:pt x="648012" y="47866"/>
                        </a:lnTo>
                        <a:lnTo>
                          <a:pt x="276537" y="47866"/>
                        </a:lnTo>
                        <a:cubicBezTo>
                          <a:pt x="231558" y="46279"/>
                          <a:pt x="380254" y="42045"/>
                          <a:pt x="378137" y="38341"/>
                        </a:cubicBezTo>
                        <a:cubicBezTo>
                          <a:pt x="376020" y="34637"/>
                          <a:pt x="297704" y="27228"/>
                          <a:pt x="263837" y="25641"/>
                        </a:cubicBezTo>
                        <a:cubicBezTo>
                          <a:pt x="229970" y="24054"/>
                          <a:pt x="211449" y="31462"/>
                          <a:pt x="174937" y="28816"/>
                        </a:cubicBezTo>
                        <a:cubicBezTo>
                          <a:pt x="138425" y="26170"/>
                          <a:pt x="-72184" y="-2934"/>
                          <a:pt x="25712" y="24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8" name="フリーフォーム 937">
                    <a:extLst>
                      <a:ext uri="{FF2B5EF4-FFF2-40B4-BE49-F238E27FC236}">
                        <a16:creationId xmlns:a16="http://schemas.microsoft.com/office/drawing/2014/main" id="{6C7910CE-5C9B-DA55-6D79-66A86E077BA4}"/>
                      </a:ext>
                    </a:extLst>
                  </p:cNvPr>
                  <p:cNvSpPr/>
                  <p:nvPr/>
                </p:nvSpPr>
                <p:spPr>
                  <a:xfrm>
                    <a:off x="413111" y="2028825"/>
                    <a:ext cx="1501414" cy="22724"/>
                  </a:xfrm>
                  <a:custGeom>
                    <a:avLst/>
                    <a:gdLst>
                      <a:gd name="connsiteX0" fmla="*/ 15514 w 1501414"/>
                      <a:gd name="connsiteY0" fmla="*/ 0 h 22724"/>
                      <a:gd name="connsiteX1" fmla="*/ 802914 w 1501414"/>
                      <a:gd name="connsiteY1" fmla="*/ 6350 h 22724"/>
                      <a:gd name="connsiteX2" fmla="*/ 755289 w 1501414"/>
                      <a:gd name="connsiteY2" fmla="*/ 22225 h 22724"/>
                      <a:gd name="connsiteX3" fmla="*/ 1310914 w 1501414"/>
                      <a:gd name="connsiteY3" fmla="*/ 19050 h 22724"/>
                      <a:gd name="connsiteX4" fmla="*/ 1501414 w 1501414"/>
                      <a:gd name="connsiteY4" fmla="*/ 19050 h 22724"/>
                      <a:gd name="connsiteX5" fmla="*/ 1152164 w 1501414"/>
                      <a:gd name="connsiteY5" fmla="*/ 15875 h 22724"/>
                      <a:gd name="connsiteX6" fmla="*/ 561614 w 1501414"/>
                      <a:gd name="connsiteY6" fmla="*/ 19050 h 22724"/>
                      <a:gd name="connsiteX7" fmla="*/ 298089 w 1501414"/>
                      <a:gd name="connsiteY7" fmla="*/ 6350 h 22724"/>
                      <a:gd name="connsiteX8" fmla="*/ 15514 w 1501414"/>
                      <a:gd name="connsiteY8" fmla="*/ 0 h 22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01414" h="22724">
                        <a:moveTo>
                          <a:pt x="15514" y="0"/>
                        </a:moveTo>
                        <a:lnTo>
                          <a:pt x="802914" y="6350"/>
                        </a:lnTo>
                        <a:cubicBezTo>
                          <a:pt x="926210" y="10054"/>
                          <a:pt x="670622" y="20108"/>
                          <a:pt x="755289" y="22225"/>
                        </a:cubicBezTo>
                        <a:cubicBezTo>
                          <a:pt x="839956" y="24342"/>
                          <a:pt x="1310914" y="19050"/>
                          <a:pt x="1310914" y="19050"/>
                        </a:cubicBezTo>
                        <a:lnTo>
                          <a:pt x="1501414" y="19050"/>
                        </a:lnTo>
                        <a:cubicBezTo>
                          <a:pt x="1474956" y="18521"/>
                          <a:pt x="1152164" y="15875"/>
                          <a:pt x="1152164" y="15875"/>
                        </a:cubicBezTo>
                        <a:lnTo>
                          <a:pt x="561614" y="19050"/>
                        </a:lnTo>
                        <a:cubicBezTo>
                          <a:pt x="419268" y="17463"/>
                          <a:pt x="383285" y="11642"/>
                          <a:pt x="298089" y="6350"/>
                        </a:cubicBezTo>
                        <a:cubicBezTo>
                          <a:pt x="212893" y="1058"/>
                          <a:pt x="-68623" y="0"/>
                          <a:pt x="15514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9" name="フリーフォーム 938">
                    <a:extLst>
                      <a:ext uri="{FF2B5EF4-FFF2-40B4-BE49-F238E27FC236}">
                        <a16:creationId xmlns:a16="http://schemas.microsoft.com/office/drawing/2014/main" id="{C956AA3B-D4E4-1CDE-18CF-7A6F9B0FB086}"/>
                      </a:ext>
                    </a:extLst>
                  </p:cNvPr>
                  <p:cNvSpPr/>
                  <p:nvPr/>
                </p:nvSpPr>
                <p:spPr>
                  <a:xfrm>
                    <a:off x="98400" y="1927082"/>
                    <a:ext cx="69880" cy="149552"/>
                  </a:xfrm>
                  <a:custGeom>
                    <a:avLst/>
                    <a:gdLst>
                      <a:gd name="connsiteX0" fmla="*/ 69875 w 69880"/>
                      <a:gd name="connsiteY0" fmla="*/ 143 h 149552"/>
                      <a:gd name="connsiteX1" fmla="*/ 19075 w 69880"/>
                      <a:gd name="connsiteY1" fmla="*/ 89043 h 149552"/>
                      <a:gd name="connsiteX2" fmla="*/ 25 w 69880"/>
                      <a:gd name="connsiteY2" fmla="*/ 149368 h 149552"/>
                      <a:gd name="connsiteX3" fmla="*/ 15900 w 69880"/>
                      <a:gd name="connsiteY3" fmla="*/ 69993 h 149552"/>
                      <a:gd name="connsiteX4" fmla="*/ 69875 w 69880"/>
                      <a:gd name="connsiteY4" fmla="*/ 143 h 1495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880" h="149552">
                        <a:moveTo>
                          <a:pt x="69875" y="143"/>
                        </a:moveTo>
                        <a:cubicBezTo>
                          <a:pt x="70404" y="3318"/>
                          <a:pt x="30717" y="64172"/>
                          <a:pt x="19075" y="89043"/>
                        </a:cubicBezTo>
                        <a:cubicBezTo>
                          <a:pt x="7433" y="113914"/>
                          <a:pt x="554" y="152543"/>
                          <a:pt x="25" y="149368"/>
                        </a:cubicBezTo>
                        <a:cubicBezTo>
                          <a:pt x="-504" y="146193"/>
                          <a:pt x="7433" y="92747"/>
                          <a:pt x="15900" y="69993"/>
                        </a:cubicBezTo>
                        <a:cubicBezTo>
                          <a:pt x="24367" y="47239"/>
                          <a:pt x="69346" y="-3032"/>
                          <a:pt x="69875" y="14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0" name="フリーフォーム 939">
                    <a:extLst>
                      <a:ext uri="{FF2B5EF4-FFF2-40B4-BE49-F238E27FC236}">
                        <a16:creationId xmlns:a16="http://schemas.microsoft.com/office/drawing/2014/main" id="{DD0C0583-912B-BA59-9759-D306BAAA4E00}"/>
                      </a:ext>
                    </a:extLst>
                  </p:cNvPr>
                  <p:cNvSpPr/>
                  <p:nvPr/>
                </p:nvSpPr>
                <p:spPr>
                  <a:xfrm>
                    <a:off x="98407" y="1991720"/>
                    <a:ext cx="796064" cy="68918"/>
                  </a:xfrm>
                  <a:custGeom>
                    <a:avLst/>
                    <a:gdLst>
                      <a:gd name="connsiteX0" fmla="*/ 18 w 796064"/>
                      <a:gd name="connsiteY0" fmla="*/ 68855 h 68918"/>
                      <a:gd name="connsiteX1" fmla="*/ 50818 w 796064"/>
                      <a:gd name="connsiteY1" fmla="*/ 2180 h 68918"/>
                      <a:gd name="connsiteX2" fmla="*/ 244493 w 796064"/>
                      <a:gd name="connsiteY2" fmla="*/ 18055 h 68918"/>
                      <a:gd name="connsiteX3" fmla="*/ 161943 w 796064"/>
                      <a:gd name="connsiteY3" fmla="*/ 37105 h 68918"/>
                      <a:gd name="connsiteX4" fmla="*/ 390543 w 796064"/>
                      <a:gd name="connsiteY4" fmla="*/ 30755 h 68918"/>
                      <a:gd name="connsiteX5" fmla="*/ 352443 w 796064"/>
                      <a:gd name="connsiteY5" fmla="*/ 33930 h 68918"/>
                      <a:gd name="connsiteX6" fmla="*/ 641368 w 796064"/>
                      <a:gd name="connsiteY6" fmla="*/ 62505 h 68918"/>
                      <a:gd name="connsiteX7" fmla="*/ 793768 w 796064"/>
                      <a:gd name="connsiteY7" fmla="*/ 33930 h 68918"/>
                      <a:gd name="connsiteX8" fmla="*/ 530243 w 796064"/>
                      <a:gd name="connsiteY8" fmla="*/ 37105 h 68918"/>
                      <a:gd name="connsiteX9" fmla="*/ 247668 w 796064"/>
                      <a:gd name="connsiteY9" fmla="*/ 8530 h 68918"/>
                      <a:gd name="connsiteX10" fmla="*/ 47643 w 796064"/>
                      <a:gd name="connsiteY10" fmla="*/ 14880 h 68918"/>
                      <a:gd name="connsiteX11" fmla="*/ 18 w 796064"/>
                      <a:gd name="connsiteY11" fmla="*/ 68855 h 68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96064" h="68918">
                        <a:moveTo>
                          <a:pt x="18" y="68855"/>
                        </a:moveTo>
                        <a:cubicBezTo>
                          <a:pt x="547" y="66738"/>
                          <a:pt x="10072" y="10647"/>
                          <a:pt x="50818" y="2180"/>
                        </a:cubicBezTo>
                        <a:cubicBezTo>
                          <a:pt x="91564" y="-6287"/>
                          <a:pt x="225972" y="12234"/>
                          <a:pt x="244493" y="18055"/>
                        </a:cubicBezTo>
                        <a:cubicBezTo>
                          <a:pt x="263014" y="23876"/>
                          <a:pt x="137601" y="34988"/>
                          <a:pt x="161943" y="37105"/>
                        </a:cubicBezTo>
                        <a:cubicBezTo>
                          <a:pt x="186285" y="39222"/>
                          <a:pt x="358793" y="31284"/>
                          <a:pt x="390543" y="30755"/>
                        </a:cubicBezTo>
                        <a:cubicBezTo>
                          <a:pt x="422293" y="30226"/>
                          <a:pt x="310639" y="28638"/>
                          <a:pt x="352443" y="33930"/>
                        </a:cubicBezTo>
                        <a:cubicBezTo>
                          <a:pt x="394247" y="39222"/>
                          <a:pt x="567814" y="62505"/>
                          <a:pt x="641368" y="62505"/>
                        </a:cubicBezTo>
                        <a:cubicBezTo>
                          <a:pt x="714922" y="62505"/>
                          <a:pt x="812289" y="38163"/>
                          <a:pt x="793768" y="33930"/>
                        </a:cubicBezTo>
                        <a:cubicBezTo>
                          <a:pt x="775247" y="29697"/>
                          <a:pt x="621260" y="41338"/>
                          <a:pt x="530243" y="37105"/>
                        </a:cubicBezTo>
                        <a:cubicBezTo>
                          <a:pt x="439226" y="32872"/>
                          <a:pt x="328101" y="12234"/>
                          <a:pt x="247668" y="8530"/>
                        </a:cubicBezTo>
                        <a:cubicBezTo>
                          <a:pt x="167235" y="4826"/>
                          <a:pt x="85214" y="10647"/>
                          <a:pt x="47643" y="14880"/>
                        </a:cubicBezTo>
                        <a:cubicBezTo>
                          <a:pt x="10072" y="19113"/>
                          <a:pt x="-511" y="70972"/>
                          <a:pt x="18" y="6885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1" name="フリーフォーム 940">
                    <a:extLst>
                      <a:ext uri="{FF2B5EF4-FFF2-40B4-BE49-F238E27FC236}">
                        <a16:creationId xmlns:a16="http://schemas.microsoft.com/office/drawing/2014/main" id="{A56FBCF2-1BB1-5BAC-CB9C-671F96600B0B}"/>
                      </a:ext>
                    </a:extLst>
                  </p:cNvPr>
                  <p:cNvSpPr/>
                  <p:nvPr/>
                </p:nvSpPr>
                <p:spPr>
                  <a:xfrm>
                    <a:off x="629768" y="2064738"/>
                    <a:ext cx="1035103" cy="23070"/>
                  </a:xfrm>
                  <a:custGeom>
                    <a:avLst/>
                    <a:gdLst>
                      <a:gd name="connsiteX0" fmla="*/ 5232 w 1035103"/>
                      <a:gd name="connsiteY0" fmla="*/ 2187 h 23070"/>
                      <a:gd name="connsiteX1" fmla="*/ 684682 w 1035103"/>
                      <a:gd name="connsiteY1" fmla="*/ 2187 h 23070"/>
                      <a:gd name="connsiteX2" fmla="*/ 1030757 w 1035103"/>
                      <a:gd name="connsiteY2" fmla="*/ 21237 h 23070"/>
                      <a:gd name="connsiteX3" fmla="*/ 862482 w 1035103"/>
                      <a:gd name="connsiteY3" fmla="*/ 21237 h 23070"/>
                      <a:gd name="connsiteX4" fmla="*/ 618007 w 1035103"/>
                      <a:gd name="connsiteY4" fmla="*/ 11712 h 23070"/>
                      <a:gd name="connsiteX5" fmla="*/ 383057 w 1035103"/>
                      <a:gd name="connsiteY5" fmla="*/ 18062 h 23070"/>
                      <a:gd name="connsiteX6" fmla="*/ 5232 w 1035103"/>
                      <a:gd name="connsiteY6" fmla="*/ 2187 h 23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5103" h="23070">
                        <a:moveTo>
                          <a:pt x="5232" y="2187"/>
                        </a:moveTo>
                        <a:cubicBezTo>
                          <a:pt x="55503" y="-459"/>
                          <a:pt x="513761" y="-988"/>
                          <a:pt x="684682" y="2187"/>
                        </a:cubicBezTo>
                        <a:cubicBezTo>
                          <a:pt x="855603" y="5362"/>
                          <a:pt x="1001124" y="18062"/>
                          <a:pt x="1030757" y="21237"/>
                        </a:cubicBezTo>
                        <a:cubicBezTo>
                          <a:pt x="1060390" y="24412"/>
                          <a:pt x="931274" y="22825"/>
                          <a:pt x="862482" y="21237"/>
                        </a:cubicBezTo>
                        <a:cubicBezTo>
                          <a:pt x="793690" y="19649"/>
                          <a:pt x="697911" y="12241"/>
                          <a:pt x="618007" y="11712"/>
                        </a:cubicBezTo>
                        <a:cubicBezTo>
                          <a:pt x="538103" y="11183"/>
                          <a:pt x="485186" y="20708"/>
                          <a:pt x="383057" y="18062"/>
                        </a:cubicBezTo>
                        <a:cubicBezTo>
                          <a:pt x="280928" y="15416"/>
                          <a:pt x="-45039" y="4833"/>
                          <a:pt x="5232" y="218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2" name="フリーフォーム 941">
                    <a:extLst>
                      <a:ext uri="{FF2B5EF4-FFF2-40B4-BE49-F238E27FC236}">
                        <a16:creationId xmlns:a16="http://schemas.microsoft.com/office/drawing/2014/main" id="{AE8D1557-6DA5-D811-E8FE-CE35F9AAA81E}"/>
                      </a:ext>
                    </a:extLst>
                  </p:cNvPr>
                  <p:cNvSpPr/>
                  <p:nvPr/>
                </p:nvSpPr>
                <p:spPr>
                  <a:xfrm>
                    <a:off x="107410" y="2017945"/>
                    <a:ext cx="524549" cy="115676"/>
                  </a:xfrm>
                  <a:custGeom>
                    <a:avLst/>
                    <a:gdLst>
                      <a:gd name="connsiteX0" fmla="*/ 524415 w 524549"/>
                      <a:gd name="connsiteY0" fmla="*/ 52155 h 115676"/>
                      <a:gd name="connsiteX1" fmla="*/ 305340 w 524549"/>
                      <a:gd name="connsiteY1" fmla="*/ 42630 h 115676"/>
                      <a:gd name="connsiteX2" fmla="*/ 102140 w 524549"/>
                      <a:gd name="connsiteY2" fmla="*/ 23580 h 115676"/>
                      <a:gd name="connsiteX3" fmla="*/ 44990 w 524549"/>
                      <a:gd name="connsiteY3" fmla="*/ 4530 h 115676"/>
                      <a:gd name="connsiteX4" fmla="*/ 540 w 524549"/>
                      <a:gd name="connsiteY4" fmla="*/ 115655 h 115676"/>
                      <a:gd name="connsiteX5" fmla="*/ 25940 w 524549"/>
                      <a:gd name="connsiteY5" fmla="*/ 14055 h 115676"/>
                      <a:gd name="connsiteX6" fmla="*/ 105315 w 524549"/>
                      <a:gd name="connsiteY6" fmla="*/ 20405 h 115676"/>
                      <a:gd name="connsiteX7" fmla="*/ 86265 w 524549"/>
                      <a:gd name="connsiteY7" fmla="*/ 7705 h 115676"/>
                      <a:gd name="connsiteX8" fmla="*/ 333915 w 524549"/>
                      <a:gd name="connsiteY8" fmla="*/ 45805 h 115676"/>
                      <a:gd name="connsiteX9" fmla="*/ 524415 w 524549"/>
                      <a:gd name="connsiteY9" fmla="*/ 52155 h 115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4549" h="115676">
                        <a:moveTo>
                          <a:pt x="524415" y="52155"/>
                        </a:moveTo>
                        <a:cubicBezTo>
                          <a:pt x="519652" y="51626"/>
                          <a:pt x="375719" y="47392"/>
                          <a:pt x="305340" y="42630"/>
                        </a:cubicBezTo>
                        <a:cubicBezTo>
                          <a:pt x="234961" y="37868"/>
                          <a:pt x="145532" y="29930"/>
                          <a:pt x="102140" y="23580"/>
                        </a:cubicBezTo>
                        <a:cubicBezTo>
                          <a:pt x="58748" y="17230"/>
                          <a:pt x="61923" y="-10816"/>
                          <a:pt x="44990" y="4530"/>
                        </a:cubicBezTo>
                        <a:cubicBezTo>
                          <a:pt x="28057" y="19876"/>
                          <a:pt x="3715" y="114068"/>
                          <a:pt x="540" y="115655"/>
                        </a:cubicBezTo>
                        <a:cubicBezTo>
                          <a:pt x="-2635" y="117242"/>
                          <a:pt x="8478" y="29930"/>
                          <a:pt x="25940" y="14055"/>
                        </a:cubicBezTo>
                        <a:cubicBezTo>
                          <a:pt x="43402" y="-1820"/>
                          <a:pt x="95261" y="21463"/>
                          <a:pt x="105315" y="20405"/>
                        </a:cubicBezTo>
                        <a:cubicBezTo>
                          <a:pt x="115369" y="19347"/>
                          <a:pt x="48165" y="3472"/>
                          <a:pt x="86265" y="7705"/>
                        </a:cubicBezTo>
                        <a:cubicBezTo>
                          <a:pt x="124365" y="11938"/>
                          <a:pt x="261419" y="41042"/>
                          <a:pt x="333915" y="45805"/>
                        </a:cubicBezTo>
                        <a:cubicBezTo>
                          <a:pt x="406411" y="50567"/>
                          <a:pt x="529178" y="52684"/>
                          <a:pt x="524415" y="5215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3" name="フリーフォーム 942">
                    <a:extLst>
                      <a:ext uri="{FF2B5EF4-FFF2-40B4-BE49-F238E27FC236}">
                        <a16:creationId xmlns:a16="http://schemas.microsoft.com/office/drawing/2014/main" id="{93CACEF9-80D4-39CF-60EB-F5B453645D8A}"/>
                      </a:ext>
                    </a:extLst>
                  </p:cNvPr>
                  <p:cNvSpPr/>
                  <p:nvPr/>
                </p:nvSpPr>
                <p:spPr>
                  <a:xfrm>
                    <a:off x="1468848" y="2139495"/>
                    <a:ext cx="753709" cy="89466"/>
                  </a:xfrm>
                  <a:custGeom>
                    <a:avLst/>
                    <a:gdLst>
                      <a:gd name="connsiteX0" fmla="*/ 7527 w 753709"/>
                      <a:gd name="connsiteY0" fmla="*/ 16330 h 89466"/>
                      <a:gd name="connsiteX1" fmla="*/ 506002 w 753709"/>
                      <a:gd name="connsiteY1" fmla="*/ 29030 h 89466"/>
                      <a:gd name="connsiteX2" fmla="*/ 471077 w 753709"/>
                      <a:gd name="connsiteY2" fmla="*/ 16330 h 89466"/>
                      <a:gd name="connsiteX3" fmla="*/ 753652 w 753709"/>
                      <a:gd name="connsiteY3" fmla="*/ 89355 h 89466"/>
                      <a:gd name="connsiteX4" fmla="*/ 493302 w 753709"/>
                      <a:gd name="connsiteY4" fmla="*/ 32205 h 89466"/>
                      <a:gd name="connsiteX5" fmla="*/ 223427 w 753709"/>
                      <a:gd name="connsiteY5" fmla="*/ 455 h 89466"/>
                      <a:gd name="connsiteX6" fmla="*/ 7527 w 753709"/>
                      <a:gd name="connsiteY6" fmla="*/ 16330 h 89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3709" h="89466">
                        <a:moveTo>
                          <a:pt x="7527" y="16330"/>
                        </a:moveTo>
                        <a:cubicBezTo>
                          <a:pt x="54623" y="21092"/>
                          <a:pt x="428744" y="29030"/>
                          <a:pt x="506002" y="29030"/>
                        </a:cubicBezTo>
                        <a:cubicBezTo>
                          <a:pt x="583260" y="29030"/>
                          <a:pt x="429802" y="6276"/>
                          <a:pt x="471077" y="16330"/>
                        </a:cubicBezTo>
                        <a:cubicBezTo>
                          <a:pt x="512352" y="26384"/>
                          <a:pt x="749948" y="86709"/>
                          <a:pt x="753652" y="89355"/>
                        </a:cubicBezTo>
                        <a:cubicBezTo>
                          <a:pt x="757356" y="92001"/>
                          <a:pt x="581673" y="47022"/>
                          <a:pt x="493302" y="32205"/>
                        </a:cubicBezTo>
                        <a:cubicBezTo>
                          <a:pt x="404931" y="17388"/>
                          <a:pt x="300156" y="3630"/>
                          <a:pt x="223427" y="455"/>
                        </a:cubicBezTo>
                        <a:cubicBezTo>
                          <a:pt x="146698" y="-2720"/>
                          <a:pt x="-39569" y="11568"/>
                          <a:pt x="7527" y="1633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4" name="フリーフォーム 943">
                    <a:extLst>
                      <a:ext uri="{FF2B5EF4-FFF2-40B4-BE49-F238E27FC236}">
                        <a16:creationId xmlns:a16="http://schemas.microsoft.com/office/drawing/2014/main" id="{8F6CA228-D5B8-6711-BCA7-71653F4481C0}"/>
                      </a:ext>
                    </a:extLst>
                  </p:cNvPr>
                  <p:cNvSpPr/>
                  <p:nvPr/>
                </p:nvSpPr>
                <p:spPr>
                  <a:xfrm>
                    <a:off x="515265" y="2120564"/>
                    <a:ext cx="1248873" cy="26001"/>
                  </a:xfrm>
                  <a:custGeom>
                    <a:avLst/>
                    <a:gdLst>
                      <a:gd name="connsiteX0" fmla="*/ 5435 w 1248873"/>
                      <a:gd name="connsiteY0" fmla="*/ 25736 h 26001"/>
                      <a:gd name="connsiteX1" fmla="*/ 780135 w 1248873"/>
                      <a:gd name="connsiteY1" fmla="*/ 13036 h 26001"/>
                      <a:gd name="connsiteX2" fmla="*/ 703935 w 1248873"/>
                      <a:gd name="connsiteY2" fmla="*/ 3511 h 26001"/>
                      <a:gd name="connsiteX3" fmla="*/ 1246860 w 1248873"/>
                      <a:gd name="connsiteY3" fmla="*/ 16211 h 26001"/>
                      <a:gd name="connsiteX4" fmla="*/ 900785 w 1248873"/>
                      <a:gd name="connsiteY4" fmla="*/ 9861 h 26001"/>
                      <a:gd name="connsiteX5" fmla="*/ 589635 w 1248873"/>
                      <a:gd name="connsiteY5" fmla="*/ 13036 h 26001"/>
                      <a:gd name="connsiteX6" fmla="*/ 443585 w 1248873"/>
                      <a:gd name="connsiteY6" fmla="*/ 336 h 26001"/>
                      <a:gd name="connsiteX7" fmla="*/ 5435 w 1248873"/>
                      <a:gd name="connsiteY7" fmla="*/ 25736 h 26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48873" h="26001">
                        <a:moveTo>
                          <a:pt x="5435" y="25736"/>
                        </a:moveTo>
                        <a:cubicBezTo>
                          <a:pt x="61527" y="27853"/>
                          <a:pt x="663718" y="16740"/>
                          <a:pt x="780135" y="13036"/>
                        </a:cubicBezTo>
                        <a:cubicBezTo>
                          <a:pt x="896552" y="9332"/>
                          <a:pt x="626148" y="2982"/>
                          <a:pt x="703935" y="3511"/>
                        </a:cubicBezTo>
                        <a:cubicBezTo>
                          <a:pt x="781723" y="4040"/>
                          <a:pt x="1214052" y="15153"/>
                          <a:pt x="1246860" y="16211"/>
                        </a:cubicBezTo>
                        <a:cubicBezTo>
                          <a:pt x="1279668" y="17269"/>
                          <a:pt x="900785" y="9861"/>
                          <a:pt x="900785" y="9861"/>
                        </a:cubicBezTo>
                        <a:cubicBezTo>
                          <a:pt x="791248" y="9332"/>
                          <a:pt x="665835" y="14623"/>
                          <a:pt x="589635" y="13036"/>
                        </a:cubicBezTo>
                        <a:cubicBezTo>
                          <a:pt x="513435" y="11449"/>
                          <a:pt x="543597" y="-2310"/>
                          <a:pt x="443585" y="336"/>
                        </a:cubicBezTo>
                        <a:cubicBezTo>
                          <a:pt x="343573" y="2982"/>
                          <a:pt x="-50657" y="23619"/>
                          <a:pt x="5435" y="2573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5" name="フリーフォーム 944">
                    <a:extLst>
                      <a:ext uri="{FF2B5EF4-FFF2-40B4-BE49-F238E27FC236}">
                        <a16:creationId xmlns:a16="http://schemas.microsoft.com/office/drawing/2014/main" id="{968B66BB-26FD-34B5-B6E3-BDE368EF8DB2}"/>
                      </a:ext>
                    </a:extLst>
                  </p:cNvPr>
                  <p:cNvSpPr/>
                  <p:nvPr/>
                </p:nvSpPr>
                <p:spPr>
                  <a:xfrm>
                    <a:off x="125427" y="2079044"/>
                    <a:ext cx="471904" cy="55371"/>
                  </a:xfrm>
                  <a:custGeom>
                    <a:avLst/>
                    <a:gdLst>
                      <a:gd name="connsiteX0" fmla="*/ 1573 w 471904"/>
                      <a:gd name="connsiteY0" fmla="*/ 581 h 55371"/>
                      <a:gd name="connsiteX1" fmla="*/ 328598 w 471904"/>
                      <a:gd name="connsiteY1" fmla="*/ 54556 h 55371"/>
                      <a:gd name="connsiteX2" fmla="*/ 284148 w 471904"/>
                      <a:gd name="connsiteY2" fmla="*/ 32331 h 55371"/>
                      <a:gd name="connsiteX3" fmla="*/ 471473 w 471904"/>
                      <a:gd name="connsiteY3" fmla="*/ 54556 h 55371"/>
                      <a:gd name="connsiteX4" fmla="*/ 331773 w 471904"/>
                      <a:gd name="connsiteY4" fmla="*/ 48206 h 55371"/>
                      <a:gd name="connsiteX5" fmla="*/ 207948 w 471904"/>
                      <a:gd name="connsiteY5" fmla="*/ 25981 h 55371"/>
                      <a:gd name="connsiteX6" fmla="*/ 1573 w 471904"/>
                      <a:gd name="connsiteY6" fmla="*/ 581 h 553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1904" h="55371">
                        <a:moveTo>
                          <a:pt x="1573" y="581"/>
                        </a:moveTo>
                        <a:cubicBezTo>
                          <a:pt x="21681" y="5343"/>
                          <a:pt x="281502" y="49264"/>
                          <a:pt x="328598" y="54556"/>
                        </a:cubicBezTo>
                        <a:cubicBezTo>
                          <a:pt x="375694" y="59848"/>
                          <a:pt x="260336" y="32331"/>
                          <a:pt x="284148" y="32331"/>
                        </a:cubicBezTo>
                        <a:cubicBezTo>
                          <a:pt x="307960" y="32331"/>
                          <a:pt x="463536" y="51910"/>
                          <a:pt x="471473" y="54556"/>
                        </a:cubicBezTo>
                        <a:cubicBezTo>
                          <a:pt x="479410" y="57202"/>
                          <a:pt x="375694" y="52968"/>
                          <a:pt x="331773" y="48206"/>
                        </a:cubicBezTo>
                        <a:cubicBezTo>
                          <a:pt x="287852" y="43444"/>
                          <a:pt x="256102" y="30214"/>
                          <a:pt x="207948" y="25981"/>
                        </a:cubicBezTo>
                        <a:cubicBezTo>
                          <a:pt x="159794" y="21748"/>
                          <a:pt x="-18535" y="-4181"/>
                          <a:pt x="1573" y="58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6" name="フリーフォーム 945">
                    <a:extLst>
                      <a:ext uri="{FF2B5EF4-FFF2-40B4-BE49-F238E27FC236}">
                        <a16:creationId xmlns:a16="http://schemas.microsoft.com/office/drawing/2014/main" id="{5BC3161F-DD30-04D7-90FF-DF55AFCF13E8}"/>
                      </a:ext>
                    </a:extLst>
                  </p:cNvPr>
                  <p:cNvSpPr/>
                  <p:nvPr/>
                </p:nvSpPr>
                <p:spPr>
                  <a:xfrm>
                    <a:off x="2054218" y="2219294"/>
                    <a:ext cx="159459" cy="683548"/>
                  </a:xfrm>
                  <a:custGeom>
                    <a:avLst/>
                    <a:gdLst>
                      <a:gd name="connsiteX0" fmla="*/ 158757 w 159459"/>
                      <a:gd name="connsiteY0" fmla="*/ 31 h 683548"/>
                      <a:gd name="connsiteX1" fmla="*/ 79382 w 159459"/>
                      <a:gd name="connsiteY1" fmla="*/ 238156 h 683548"/>
                      <a:gd name="connsiteX2" fmla="*/ 28582 w 159459"/>
                      <a:gd name="connsiteY2" fmla="*/ 454056 h 683548"/>
                      <a:gd name="connsiteX3" fmla="*/ 47632 w 159459"/>
                      <a:gd name="connsiteY3" fmla="*/ 393731 h 683548"/>
                      <a:gd name="connsiteX4" fmla="*/ 7 w 159459"/>
                      <a:gd name="connsiteY4" fmla="*/ 682656 h 683548"/>
                      <a:gd name="connsiteX5" fmla="*/ 44457 w 159459"/>
                      <a:gd name="connsiteY5" fmla="*/ 476281 h 683548"/>
                      <a:gd name="connsiteX6" fmla="*/ 114307 w 159459"/>
                      <a:gd name="connsiteY6" fmla="*/ 254031 h 683548"/>
                      <a:gd name="connsiteX7" fmla="*/ 158757 w 159459"/>
                      <a:gd name="connsiteY7" fmla="*/ 31 h 6835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9459" h="683548">
                        <a:moveTo>
                          <a:pt x="158757" y="31"/>
                        </a:moveTo>
                        <a:cubicBezTo>
                          <a:pt x="152936" y="-2615"/>
                          <a:pt x="101078" y="162485"/>
                          <a:pt x="79382" y="238156"/>
                        </a:cubicBezTo>
                        <a:cubicBezTo>
                          <a:pt x="57686" y="313827"/>
                          <a:pt x="33874" y="428127"/>
                          <a:pt x="28582" y="454056"/>
                        </a:cubicBezTo>
                        <a:cubicBezTo>
                          <a:pt x="23290" y="479985"/>
                          <a:pt x="52394" y="355631"/>
                          <a:pt x="47632" y="393731"/>
                        </a:cubicBezTo>
                        <a:cubicBezTo>
                          <a:pt x="42869" y="431831"/>
                          <a:pt x="536" y="668898"/>
                          <a:pt x="7" y="682656"/>
                        </a:cubicBezTo>
                        <a:cubicBezTo>
                          <a:pt x="-522" y="696414"/>
                          <a:pt x="25407" y="547719"/>
                          <a:pt x="44457" y="476281"/>
                        </a:cubicBezTo>
                        <a:cubicBezTo>
                          <a:pt x="63507" y="404844"/>
                          <a:pt x="95786" y="330760"/>
                          <a:pt x="114307" y="254031"/>
                        </a:cubicBezTo>
                        <a:cubicBezTo>
                          <a:pt x="132828" y="177302"/>
                          <a:pt x="164578" y="2677"/>
                          <a:pt x="158757" y="3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7" name="フリーフォーム 946">
                    <a:extLst>
                      <a:ext uri="{FF2B5EF4-FFF2-40B4-BE49-F238E27FC236}">
                        <a16:creationId xmlns:a16="http://schemas.microsoft.com/office/drawing/2014/main" id="{5C443096-29FB-E9EA-49D6-9E2861687F68}"/>
                      </a:ext>
                    </a:extLst>
                  </p:cNvPr>
                  <p:cNvSpPr/>
                  <p:nvPr/>
                </p:nvSpPr>
                <p:spPr>
                  <a:xfrm>
                    <a:off x="2189214" y="2242530"/>
                    <a:ext cx="123317" cy="497626"/>
                  </a:xfrm>
                  <a:custGeom>
                    <a:avLst/>
                    <a:gdLst>
                      <a:gd name="connsiteX0" fmla="*/ 122186 w 123317"/>
                      <a:gd name="connsiteY0" fmla="*/ 2195 h 497626"/>
                      <a:gd name="connsiteX1" fmla="*/ 49161 w 123317"/>
                      <a:gd name="connsiteY1" fmla="*/ 300645 h 497626"/>
                      <a:gd name="connsiteX2" fmla="*/ 71386 w 123317"/>
                      <a:gd name="connsiteY2" fmla="*/ 253020 h 497626"/>
                      <a:gd name="connsiteX3" fmla="*/ 26936 w 123317"/>
                      <a:gd name="connsiteY3" fmla="*/ 405420 h 497626"/>
                      <a:gd name="connsiteX4" fmla="*/ 1536 w 123317"/>
                      <a:gd name="connsiteY4" fmla="*/ 494320 h 497626"/>
                      <a:gd name="connsiteX5" fmla="*/ 71386 w 123317"/>
                      <a:gd name="connsiteY5" fmla="*/ 291120 h 497626"/>
                      <a:gd name="connsiteX6" fmla="*/ 87261 w 123317"/>
                      <a:gd name="connsiteY6" fmla="*/ 113320 h 497626"/>
                      <a:gd name="connsiteX7" fmla="*/ 93611 w 123317"/>
                      <a:gd name="connsiteY7" fmla="*/ 160945 h 497626"/>
                      <a:gd name="connsiteX8" fmla="*/ 122186 w 123317"/>
                      <a:gd name="connsiteY8" fmla="*/ 2195 h 497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3317" h="497626">
                        <a:moveTo>
                          <a:pt x="122186" y="2195"/>
                        </a:moveTo>
                        <a:cubicBezTo>
                          <a:pt x="114778" y="25478"/>
                          <a:pt x="57628" y="258841"/>
                          <a:pt x="49161" y="300645"/>
                        </a:cubicBezTo>
                        <a:cubicBezTo>
                          <a:pt x="40694" y="342449"/>
                          <a:pt x="75090" y="235558"/>
                          <a:pt x="71386" y="253020"/>
                        </a:cubicBezTo>
                        <a:cubicBezTo>
                          <a:pt x="67682" y="270482"/>
                          <a:pt x="38578" y="365203"/>
                          <a:pt x="26936" y="405420"/>
                        </a:cubicBezTo>
                        <a:cubicBezTo>
                          <a:pt x="15294" y="445637"/>
                          <a:pt x="-5872" y="513370"/>
                          <a:pt x="1536" y="494320"/>
                        </a:cubicBezTo>
                        <a:cubicBezTo>
                          <a:pt x="8944" y="475270"/>
                          <a:pt x="57098" y="354620"/>
                          <a:pt x="71386" y="291120"/>
                        </a:cubicBezTo>
                        <a:cubicBezTo>
                          <a:pt x="85673" y="227620"/>
                          <a:pt x="83557" y="135016"/>
                          <a:pt x="87261" y="113320"/>
                        </a:cubicBezTo>
                        <a:cubicBezTo>
                          <a:pt x="90965" y="91624"/>
                          <a:pt x="88848" y="173645"/>
                          <a:pt x="93611" y="160945"/>
                        </a:cubicBezTo>
                        <a:cubicBezTo>
                          <a:pt x="98374" y="148245"/>
                          <a:pt x="129594" y="-21088"/>
                          <a:pt x="122186" y="219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8" name="フリーフォーム 947">
                    <a:extLst>
                      <a:ext uri="{FF2B5EF4-FFF2-40B4-BE49-F238E27FC236}">
                        <a16:creationId xmlns:a16="http://schemas.microsoft.com/office/drawing/2014/main" id="{F8B61DB7-7586-BC71-77CA-4F37ED9979A8}"/>
                      </a:ext>
                    </a:extLst>
                  </p:cNvPr>
                  <p:cNvSpPr/>
                  <p:nvPr/>
                </p:nvSpPr>
                <p:spPr>
                  <a:xfrm>
                    <a:off x="2113532" y="2221761"/>
                    <a:ext cx="188379" cy="785941"/>
                  </a:xfrm>
                  <a:custGeom>
                    <a:avLst/>
                    <a:gdLst>
                      <a:gd name="connsiteX0" fmla="*/ 188343 w 188379"/>
                      <a:gd name="connsiteY0" fmla="*/ 739 h 785941"/>
                      <a:gd name="connsiteX1" fmla="*/ 105793 w 188379"/>
                      <a:gd name="connsiteY1" fmla="*/ 188064 h 785941"/>
                      <a:gd name="connsiteX2" fmla="*/ 121668 w 188379"/>
                      <a:gd name="connsiteY2" fmla="*/ 181714 h 785941"/>
                      <a:gd name="connsiteX3" fmla="*/ 86743 w 188379"/>
                      <a:gd name="connsiteY3" fmla="*/ 337289 h 785941"/>
                      <a:gd name="connsiteX4" fmla="*/ 23243 w 188379"/>
                      <a:gd name="connsiteY4" fmla="*/ 635739 h 785941"/>
                      <a:gd name="connsiteX5" fmla="*/ 1018 w 188379"/>
                      <a:gd name="connsiteY5" fmla="*/ 784964 h 785941"/>
                      <a:gd name="connsiteX6" fmla="*/ 51818 w 188379"/>
                      <a:gd name="connsiteY6" fmla="*/ 569064 h 785941"/>
                      <a:gd name="connsiteX7" fmla="*/ 115318 w 188379"/>
                      <a:gd name="connsiteY7" fmla="*/ 140439 h 785941"/>
                      <a:gd name="connsiteX8" fmla="*/ 188343 w 188379"/>
                      <a:gd name="connsiteY8" fmla="*/ 739 h 7859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8379" h="785941">
                        <a:moveTo>
                          <a:pt x="188343" y="739"/>
                        </a:moveTo>
                        <a:cubicBezTo>
                          <a:pt x="186755" y="8677"/>
                          <a:pt x="105793" y="188064"/>
                          <a:pt x="105793" y="188064"/>
                        </a:cubicBezTo>
                        <a:cubicBezTo>
                          <a:pt x="94681" y="218226"/>
                          <a:pt x="124843" y="156843"/>
                          <a:pt x="121668" y="181714"/>
                        </a:cubicBezTo>
                        <a:cubicBezTo>
                          <a:pt x="118493" y="206585"/>
                          <a:pt x="103147" y="261618"/>
                          <a:pt x="86743" y="337289"/>
                        </a:cubicBezTo>
                        <a:cubicBezTo>
                          <a:pt x="70339" y="412960"/>
                          <a:pt x="37530" y="561127"/>
                          <a:pt x="23243" y="635739"/>
                        </a:cubicBezTo>
                        <a:cubicBezTo>
                          <a:pt x="8956" y="710351"/>
                          <a:pt x="-3744" y="796076"/>
                          <a:pt x="1018" y="784964"/>
                        </a:cubicBezTo>
                        <a:cubicBezTo>
                          <a:pt x="5780" y="773852"/>
                          <a:pt x="32768" y="676485"/>
                          <a:pt x="51818" y="569064"/>
                        </a:cubicBezTo>
                        <a:cubicBezTo>
                          <a:pt x="70868" y="461643"/>
                          <a:pt x="91506" y="231456"/>
                          <a:pt x="115318" y="140439"/>
                        </a:cubicBezTo>
                        <a:cubicBezTo>
                          <a:pt x="139130" y="49422"/>
                          <a:pt x="189931" y="-7199"/>
                          <a:pt x="188343" y="73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9" name="フリーフォーム 948">
                    <a:extLst>
                      <a:ext uri="{FF2B5EF4-FFF2-40B4-BE49-F238E27FC236}">
                        <a16:creationId xmlns:a16="http://schemas.microsoft.com/office/drawing/2014/main" id="{06FBC7DF-E65C-F8FF-22EC-7F6DBF9B8238}"/>
                      </a:ext>
                    </a:extLst>
                  </p:cNvPr>
                  <p:cNvSpPr/>
                  <p:nvPr/>
                </p:nvSpPr>
                <p:spPr>
                  <a:xfrm>
                    <a:off x="2057398" y="2495633"/>
                    <a:ext cx="80979" cy="400311"/>
                  </a:xfrm>
                  <a:custGeom>
                    <a:avLst/>
                    <a:gdLst>
                      <a:gd name="connsiteX0" fmla="*/ 63502 w 80979"/>
                      <a:gd name="connsiteY0" fmla="*/ 139617 h 400311"/>
                      <a:gd name="connsiteX1" fmla="*/ 3177 w 80979"/>
                      <a:gd name="connsiteY1" fmla="*/ 396792 h 400311"/>
                      <a:gd name="connsiteX2" fmla="*/ 15877 w 80979"/>
                      <a:gd name="connsiteY2" fmla="*/ 269792 h 400311"/>
                      <a:gd name="connsiteX3" fmla="*/ 79377 w 80979"/>
                      <a:gd name="connsiteY3" fmla="*/ 3092 h 400311"/>
                      <a:gd name="connsiteX4" fmla="*/ 63502 w 80979"/>
                      <a:gd name="connsiteY4" fmla="*/ 139617 h 400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979" h="400311">
                        <a:moveTo>
                          <a:pt x="63502" y="139617"/>
                        </a:moveTo>
                        <a:cubicBezTo>
                          <a:pt x="50802" y="205234"/>
                          <a:pt x="11114" y="375096"/>
                          <a:pt x="3177" y="396792"/>
                        </a:cubicBezTo>
                        <a:cubicBezTo>
                          <a:pt x="-4760" y="418488"/>
                          <a:pt x="3177" y="335409"/>
                          <a:pt x="15877" y="269792"/>
                        </a:cubicBezTo>
                        <a:cubicBezTo>
                          <a:pt x="28577" y="204175"/>
                          <a:pt x="74085" y="24258"/>
                          <a:pt x="79377" y="3092"/>
                        </a:cubicBezTo>
                        <a:cubicBezTo>
                          <a:pt x="84669" y="-18074"/>
                          <a:pt x="76202" y="74000"/>
                          <a:pt x="63502" y="13961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0" name="フリーフォーム 949">
                    <a:extLst>
                      <a:ext uri="{FF2B5EF4-FFF2-40B4-BE49-F238E27FC236}">
                        <a16:creationId xmlns:a16="http://schemas.microsoft.com/office/drawing/2014/main" id="{E5056D8E-0E10-3611-7A8A-9089DC8138B3}"/>
                      </a:ext>
                    </a:extLst>
                  </p:cNvPr>
                  <p:cNvSpPr/>
                  <p:nvPr/>
                </p:nvSpPr>
                <p:spPr>
                  <a:xfrm>
                    <a:off x="2235196" y="2962259"/>
                    <a:ext cx="611895" cy="283878"/>
                  </a:xfrm>
                  <a:custGeom>
                    <a:avLst/>
                    <a:gdLst>
                      <a:gd name="connsiteX0" fmla="*/ 4 w 611895"/>
                      <a:gd name="connsiteY0" fmla="*/ 16 h 283878"/>
                      <a:gd name="connsiteX1" fmla="*/ 203204 w 611895"/>
                      <a:gd name="connsiteY1" fmla="*/ 57166 h 283878"/>
                      <a:gd name="connsiteX2" fmla="*/ 184154 w 611895"/>
                      <a:gd name="connsiteY2" fmla="*/ 53991 h 283878"/>
                      <a:gd name="connsiteX3" fmla="*/ 434979 w 611895"/>
                      <a:gd name="connsiteY3" fmla="*/ 158766 h 283878"/>
                      <a:gd name="connsiteX4" fmla="*/ 371479 w 611895"/>
                      <a:gd name="connsiteY4" fmla="*/ 155591 h 283878"/>
                      <a:gd name="connsiteX5" fmla="*/ 609604 w 611895"/>
                      <a:gd name="connsiteY5" fmla="*/ 282591 h 283878"/>
                      <a:gd name="connsiteX6" fmla="*/ 482604 w 611895"/>
                      <a:gd name="connsiteY6" fmla="*/ 215916 h 283878"/>
                      <a:gd name="connsiteX7" fmla="*/ 327029 w 611895"/>
                      <a:gd name="connsiteY7" fmla="*/ 130191 h 283878"/>
                      <a:gd name="connsiteX8" fmla="*/ 187329 w 611895"/>
                      <a:gd name="connsiteY8" fmla="*/ 57166 h 283878"/>
                      <a:gd name="connsiteX9" fmla="*/ 196854 w 611895"/>
                      <a:gd name="connsiteY9" fmla="*/ 63516 h 283878"/>
                      <a:gd name="connsiteX10" fmla="*/ 4 w 611895"/>
                      <a:gd name="connsiteY10" fmla="*/ 16 h 28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611895" h="283878">
                        <a:moveTo>
                          <a:pt x="4" y="16"/>
                        </a:moveTo>
                        <a:cubicBezTo>
                          <a:pt x="1062" y="-1042"/>
                          <a:pt x="172512" y="48170"/>
                          <a:pt x="203204" y="57166"/>
                        </a:cubicBezTo>
                        <a:cubicBezTo>
                          <a:pt x="233896" y="66162"/>
                          <a:pt x="145525" y="37058"/>
                          <a:pt x="184154" y="53991"/>
                        </a:cubicBezTo>
                        <a:cubicBezTo>
                          <a:pt x="222783" y="70924"/>
                          <a:pt x="403758" y="141833"/>
                          <a:pt x="434979" y="158766"/>
                        </a:cubicBezTo>
                        <a:cubicBezTo>
                          <a:pt x="466200" y="175699"/>
                          <a:pt x="342375" y="134954"/>
                          <a:pt x="371479" y="155591"/>
                        </a:cubicBezTo>
                        <a:cubicBezTo>
                          <a:pt x="400583" y="176229"/>
                          <a:pt x="591083" y="272537"/>
                          <a:pt x="609604" y="282591"/>
                        </a:cubicBezTo>
                        <a:cubicBezTo>
                          <a:pt x="628125" y="292645"/>
                          <a:pt x="529700" y="241316"/>
                          <a:pt x="482604" y="215916"/>
                        </a:cubicBezTo>
                        <a:cubicBezTo>
                          <a:pt x="435508" y="190516"/>
                          <a:pt x="376242" y="156649"/>
                          <a:pt x="327029" y="130191"/>
                        </a:cubicBezTo>
                        <a:cubicBezTo>
                          <a:pt x="277817" y="103733"/>
                          <a:pt x="209025" y="68278"/>
                          <a:pt x="187329" y="57166"/>
                        </a:cubicBezTo>
                        <a:cubicBezTo>
                          <a:pt x="165633" y="46054"/>
                          <a:pt x="226487" y="70395"/>
                          <a:pt x="196854" y="63516"/>
                        </a:cubicBezTo>
                        <a:cubicBezTo>
                          <a:pt x="167221" y="56637"/>
                          <a:pt x="-1054" y="1074"/>
                          <a:pt x="4" y="1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1" name="フリーフォーム 950">
                    <a:extLst>
                      <a:ext uri="{FF2B5EF4-FFF2-40B4-BE49-F238E27FC236}">
                        <a16:creationId xmlns:a16="http://schemas.microsoft.com/office/drawing/2014/main" id="{BE6AFCF5-7822-2A21-5082-06FD609F6D71}"/>
                      </a:ext>
                    </a:extLst>
                  </p:cNvPr>
                  <p:cNvSpPr/>
                  <p:nvPr/>
                </p:nvSpPr>
                <p:spPr>
                  <a:xfrm>
                    <a:off x="2631938" y="3107937"/>
                    <a:ext cx="222422" cy="134606"/>
                  </a:xfrm>
                  <a:custGeom>
                    <a:avLst/>
                    <a:gdLst>
                      <a:gd name="connsiteX0" fmla="*/ 137 w 222422"/>
                      <a:gd name="connsiteY0" fmla="*/ 388 h 134606"/>
                      <a:gd name="connsiteX1" fmla="*/ 85862 w 222422"/>
                      <a:gd name="connsiteY1" fmla="*/ 57538 h 134606"/>
                      <a:gd name="connsiteX2" fmla="*/ 219212 w 222422"/>
                      <a:gd name="connsiteY2" fmla="*/ 130563 h 134606"/>
                      <a:gd name="connsiteX3" fmla="*/ 174762 w 222422"/>
                      <a:gd name="connsiteY3" fmla="*/ 121038 h 134606"/>
                      <a:gd name="connsiteX4" fmla="*/ 104912 w 222422"/>
                      <a:gd name="connsiteY4" fmla="*/ 86113 h 134606"/>
                      <a:gd name="connsiteX5" fmla="*/ 137 w 222422"/>
                      <a:gd name="connsiteY5" fmla="*/ 388 h 1346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2422" h="134606">
                        <a:moveTo>
                          <a:pt x="137" y="388"/>
                        </a:moveTo>
                        <a:cubicBezTo>
                          <a:pt x="-3038" y="-4374"/>
                          <a:pt x="49350" y="35842"/>
                          <a:pt x="85862" y="57538"/>
                        </a:cubicBezTo>
                        <a:cubicBezTo>
                          <a:pt x="122374" y="79234"/>
                          <a:pt x="204395" y="119980"/>
                          <a:pt x="219212" y="130563"/>
                        </a:cubicBezTo>
                        <a:cubicBezTo>
                          <a:pt x="234029" y="141146"/>
                          <a:pt x="193812" y="128446"/>
                          <a:pt x="174762" y="121038"/>
                        </a:cubicBezTo>
                        <a:cubicBezTo>
                          <a:pt x="155712" y="113630"/>
                          <a:pt x="129783" y="103046"/>
                          <a:pt x="104912" y="86113"/>
                        </a:cubicBezTo>
                        <a:cubicBezTo>
                          <a:pt x="80041" y="69180"/>
                          <a:pt x="3312" y="5150"/>
                          <a:pt x="137" y="38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2" name="フリーフォーム 951">
                    <a:extLst>
                      <a:ext uri="{FF2B5EF4-FFF2-40B4-BE49-F238E27FC236}">
                        <a16:creationId xmlns:a16="http://schemas.microsoft.com/office/drawing/2014/main" id="{D0496020-C809-9AD8-CAA8-73C21608A068}"/>
                      </a:ext>
                    </a:extLst>
                  </p:cNvPr>
                  <p:cNvSpPr/>
                  <p:nvPr/>
                </p:nvSpPr>
                <p:spPr>
                  <a:xfrm>
                    <a:off x="1371579" y="2158928"/>
                    <a:ext cx="120767" cy="228755"/>
                  </a:xfrm>
                  <a:custGeom>
                    <a:avLst/>
                    <a:gdLst>
                      <a:gd name="connsiteX0" fmla="*/ 120671 w 120767"/>
                      <a:gd name="connsiteY0" fmla="*/ 72 h 228755"/>
                      <a:gd name="connsiteX1" fmla="*/ 47646 w 120767"/>
                      <a:gd name="connsiteY1" fmla="*/ 104847 h 228755"/>
                      <a:gd name="connsiteX2" fmla="*/ 60346 w 120767"/>
                      <a:gd name="connsiteY2" fmla="*/ 85797 h 228755"/>
                      <a:gd name="connsiteX3" fmla="*/ 19071 w 120767"/>
                      <a:gd name="connsiteY3" fmla="*/ 168347 h 228755"/>
                      <a:gd name="connsiteX4" fmla="*/ 21 w 120767"/>
                      <a:gd name="connsiteY4" fmla="*/ 228672 h 228755"/>
                      <a:gd name="connsiteX5" fmla="*/ 22246 w 120767"/>
                      <a:gd name="connsiteY5" fmla="*/ 155647 h 228755"/>
                      <a:gd name="connsiteX6" fmla="*/ 28596 w 120767"/>
                      <a:gd name="connsiteY6" fmla="*/ 88972 h 228755"/>
                      <a:gd name="connsiteX7" fmla="*/ 120671 w 120767"/>
                      <a:gd name="connsiteY7" fmla="*/ 72 h 228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767" h="228755">
                        <a:moveTo>
                          <a:pt x="120671" y="72"/>
                        </a:moveTo>
                        <a:cubicBezTo>
                          <a:pt x="123846" y="2718"/>
                          <a:pt x="47646" y="104847"/>
                          <a:pt x="47646" y="104847"/>
                        </a:cubicBezTo>
                        <a:cubicBezTo>
                          <a:pt x="37592" y="119134"/>
                          <a:pt x="65108" y="75214"/>
                          <a:pt x="60346" y="85797"/>
                        </a:cubicBezTo>
                        <a:cubicBezTo>
                          <a:pt x="55583" y="96380"/>
                          <a:pt x="29125" y="144535"/>
                          <a:pt x="19071" y="168347"/>
                        </a:cubicBezTo>
                        <a:cubicBezTo>
                          <a:pt x="9017" y="192159"/>
                          <a:pt x="-508" y="230789"/>
                          <a:pt x="21" y="228672"/>
                        </a:cubicBezTo>
                        <a:cubicBezTo>
                          <a:pt x="550" y="226555"/>
                          <a:pt x="17483" y="178930"/>
                          <a:pt x="22246" y="155647"/>
                        </a:cubicBezTo>
                        <a:cubicBezTo>
                          <a:pt x="27008" y="132364"/>
                          <a:pt x="16425" y="110139"/>
                          <a:pt x="28596" y="88972"/>
                        </a:cubicBezTo>
                        <a:cubicBezTo>
                          <a:pt x="40767" y="67805"/>
                          <a:pt x="117496" y="-2574"/>
                          <a:pt x="120671" y="7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3" name="フリーフォーム 952">
                    <a:extLst>
                      <a:ext uri="{FF2B5EF4-FFF2-40B4-BE49-F238E27FC236}">
                        <a16:creationId xmlns:a16="http://schemas.microsoft.com/office/drawing/2014/main" id="{229183C2-F301-AFF4-0C13-7EF7C54D0F0C}"/>
                      </a:ext>
                    </a:extLst>
                  </p:cNvPr>
                  <p:cNvSpPr/>
                  <p:nvPr/>
                </p:nvSpPr>
                <p:spPr>
                  <a:xfrm>
                    <a:off x="1357859" y="2164815"/>
                    <a:ext cx="99478" cy="239378"/>
                  </a:xfrm>
                  <a:custGeom>
                    <a:avLst/>
                    <a:gdLst>
                      <a:gd name="connsiteX0" fmla="*/ 99466 w 99478"/>
                      <a:gd name="connsiteY0" fmla="*/ 535 h 239378"/>
                      <a:gd name="connsiteX1" fmla="*/ 67716 w 99478"/>
                      <a:gd name="connsiteY1" fmla="*/ 51335 h 239378"/>
                      <a:gd name="connsiteX2" fmla="*/ 1041 w 99478"/>
                      <a:gd name="connsiteY2" fmla="*/ 235485 h 239378"/>
                      <a:gd name="connsiteX3" fmla="*/ 29616 w 99478"/>
                      <a:gd name="connsiteY3" fmla="*/ 168810 h 239378"/>
                      <a:gd name="connsiteX4" fmla="*/ 64541 w 99478"/>
                      <a:gd name="connsiteY4" fmla="*/ 73560 h 239378"/>
                      <a:gd name="connsiteX5" fmla="*/ 99466 w 99478"/>
                      <a:gd name="connsiteY5" fmla="*/ 535 h 239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9478" h="239378">
                        <a:moveTo>
                          <a:pt x="99466" y="535"/>
                        </a:moveTo>
                        <a:cubicBezTo>
                          <a:pt x="99995" y="-3169"/>
                          <a:pt x="84120" y="12177"/>
                          <a:pt x="67716" y="51335"/>
                        </a:cubicBezTo>
                        <a:cubicBezTo>
                          <a:pt x="51312" y="90493"/>
                          <a:pt x="7391" y="215906"/>
                          <a:pt x="1041" y="235485"/>
                        </a:cubicBezTo>
                        <a:cubicBezTo>
                          <a:pt x="-5309" y="255064"/>
                          <a:pt x="19033" y="195797"/>
                          <a:pt x="29616" y="168810"/>
                        </a:cubicBezTo>
                        <a:cubicBezTo>
                          <a:pt x="40199" y="141823"/>
                          <a:pt x="53958" y="100547"/>
                          <a:pt x="64541" y="73560"/>
                        </a:cubicBezTo>
                        <a:cubicBezTo>
                          <a:pt x="75124" y="46573"/>
                          <a:pt x="98937" y="4239"/>
                          <a:pt x="99466" y="5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4" name="フリーフォーム 953">
                    <a:extLst>
                      <a:ext uri="{FF2B5EF4-FFF2-40B4-BE49-F238E27FC236}">
                        <a16:creationId xmlns:a16="http://schemas.microsoft.com/office/drawing/2014/main" id="{27028179-31F4-B340-B4B3-8E808E6B0C52}"/>
                      </a:ext>
                    </a:extLst>
                  </p:cNvPr>
                  <p:cNvSpPr/>
                  <p:nvPr/>
                </p:nvSpPr>
                <p:spPr>
                  <a:xfrm>
                    <a:off x="1357928" y="2133549"/>
                    <a:ext cx="99401" cy="261148"/>
                  </a:xfrm>
                  <a:custGeom>
                    <a:avLst/>
                    <a:gdLst>
                      <a:gd name="connsiteX0" fmla="*/ 99397 w 99401"/>
                      <a:gd name="connsiteY0" fmla="*/ 51 h 261148"/>
                      <a:gd name="connsiteX1" fmla="*/ 39072 w 99401"/>
                      <a:gd name="connsiteY1" fmla="*/ 120701 h 261148"/>
                      <a:gd name="connsiteX2" fmla="*/ 972 w 99401"/>
                      <a:gd name="connsiteY2" fmla="*/ 260401 h 261148"/>
                      <a:gd name="connsiteX3" fmla="*/ 13672 w 99401"/>
                      <a:gd name="connsiteY3" fmla="*/ 171501 h 261148"/>
                      <a:gd name="connsiteX4" fmla="*/ 39072 w 99401"/>
                      <a:gd name="connsiteY4" fmla="*/ 69901 h 261148"/>
                      <a:gd name="connsiteX5" fmla="*/ 35897 w 99401"/>
                      <a:gd name="connsiteY5" fmla="*/ 104826 h 261148"/>
                      <a:gd name="connsiteX6" fmla="*/ 99397 w 99401"/>
                      <a:gd name="connsiteY6" fmla="*/ 51 h 2611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9401" h="261148">
                        <a:moveTo>
                          <a:pt x="99397" y="51"/>
                        </a:moveTo>
                        <a:cubicBezTo>
                          <a:pt x="99926" y="2697"/>
                          <a:pt x="55476" y="77309"/>
                          <a:pt x="39072" y="120701"/>
                        </a:cubicBezTo>
                        <a:cubicBezTo>
                          <a:pt x="22668" y="164093"/>
                          <a:pt x="5205" y="251934"/>
                          <a:pt x="972" y="260401"/>
                        </a:cubicBezTo>
                        <a:cubicBezTo>
                          <a:pt x="-3261" y="268868"/>
                          <a:pt x="7322" y="203251"/>
                          <a:pt x="13672" y="171501"/>
                        </a:cubicBezTo>
                        <a:cubicBezTo>
                          <a:pt x="20022" y="139751"/>
                          <a:pt x="35368" y="81013"/>
                          <a:pt x="39072" y="69901"/>
                        </a:cubicBezTo>
                        <a:cubicBezTo>
                          <a:pt x="42776" y="58789"/>
                          <a:pt x="29547" y="112234"/>
                          <a:pt x="35897" y="104826"/>
                        </a:cubicBezTo>
                        <a:cubicBezTo>
                          <a:pt x="42247" y="97418"/>
                          <a:pt x="98868" y="-2595"/>
                          <a:pt x="99397" y="5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5" name="フリーフォーム 954">
                    <a:extLst>
                      <a:ext uri="{FF2B5EF4-FFF2-40B4-BE49-F238E27FC236}">
                        <a16:creationId xmlns:a16="http://schemas.microsoft.com/office/drawing/2014/main" id="{56D63457-8AB9-BD82-6DBE-1796EA6B5E6E}"/>
                      </a:ext>
                    </a:extLst>
                  </p:cNvPr>
                  <p:cNvSpPr/>
                  <p:nvPr/>
                </p:nvSpPr>
                <p:spPr>
                  <a:xfrm>
                    <a:off x="2225610" y="2984485"/>
                    <a:ext cx="620736" cy="295957"/>
                  </a:xfrm>
                  <a:custGeom>
                    <a:avLst/>
                    <a:gdLst>
                      <a:gd name="connsiteX0" fmla="*/ 65 w 620736"/>
                      <a:gd name="connsiteY0" fmla="*/ 15 h 295957"/>
                      <a:gd name="connsiteX1" fmla="*/ 222315 w 620736"/>
                      <a:gd name="connsiteY1" fmla="*/ 79390 h 295957"/>
                      <a:gd name="connsiteX2" fmla="*/ 212790 w 620736"/>
                      <a:gd name="connsiteY2" fmla="*/ 88915 h 295957"/>
                      <a:gd name="connsiteX3" fmla="*/ 492190 w 620736"/>
                      <a:gd name="connsiteY3" fmla="*/ 206390 h 295957"/>
                      <a:gd name="connsiteX4" fmla="*/ 447740 w 620736"/>
                      <a:gd name="connsiteY4" fmla="*/ 203215 h 295957"/>
                      <a:gd name="connsiteX5" fmla="*/ 619190 w 620736"/>
                      <a:gd name="connsiteY5" fmla="*/ 295290 h 295957"/>
                      <a:gd name="connsiteX6" fmla="*/ 517590 w 620736"/>
                      <a:gd name="connsiteY6" fmla="*/ 238140 h 295957"/>
                      <a:gd name="connsiteX7" fmla="*/ 276290 w 620736"/>
                      <a:gd name="connsiteY7" fmla="*/ 117490 h 295957"/>
                      <a:gd name="connsiteX8" fmla="*/ 200090 w 620736"/>
                      <a:gd name="connsiteY8" fmla="*/ 73040 h 295957"/>
                      <a:gd name="connsiteX9" fmla="*/ 65 w 620736"/>
                      <a:gd name="connsiteY9" fmla="*/ 15 h 29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20736" h="295957">
                        <a:moveTo>
                          <a:pt x="65" y="15"/>
                        </a:moveTo>
                        <a:cubicBezTo>
                          <a:pt x="3769" y="1073"/>
                          <a:pt x="186861" y="64573"/>
                          <a:pt x="222315" y="79390"/>
                        </a:cubicBezTo>
                        <a:cubicBezTo>
                          <a:pt x="257769" y="94207"/>
                          <a:pt x="167811" y="67748"/>
                          <a:pt x="212790" y="88915"/>
                        </a:cubicBezTo>
                        <a:cubicBezTo>
                          <a:pt x="257769" y="110082"/>
                          <a:pt x="453032" y="187340"/>
                          <a:pt x="492190" y="206390"/>
                        </a:cubicBezTo>
                        <a:cubicBezTo>
                          <a:pt x="531348" y="225440"/>
                          <a:pt x="426573" y="188398"/>
                          <a:pt x="447740" y="203215"/>
                        </a:cubicBezTo>
                        <a:cubicBezTo>
                          <a:pt x="468907" y="218032"/>
                          <a:pt x="607548" y="289469"/>
                          <a:pt x="619190" y="295290"/>
                        </a:cubicBezTo>
                        <a:cubicBezTo>
                          <a:pt x="630832" y="301111"/>
                          <a:pt x="574740" y="267773"/>
                          <a:pt x="517590" y="238140"/>
                        </a:cubicBezTo>
                        <a:cubicBezTo>
                          <a:pt x="460440" y="208507"/>
                          <a:pt x="329207" y="145007"/>
                          <a:pt x="276290" y="117490"/>
                        </a:cubicBezTo>
                        <a:cubicBezTo>
                          <a:pt x="223373" y="89973"/>
                          <a:pt x="248244" y="92619"/>
                          <a:pt x="200090" y="73040"/>
                        </a:cubicBezTo>
                        <a:cubicBezTo>
                          <a:pt x="151936" y="53461"/>
                          <a:pt x="-3639" y="-1043"/>
                          <a:pt x="65" y="1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6" name="フリーフォーム 955">
                    <a:extLst>
                      <a:ext uri="{FF2B5EF4-FFF2-40B4-BE49-F238E27FC236}">
                        <a16:creationId xmlns:a16="http://schemas.microsoft.com/office/drawing/2014/main" id="{10B17B30-4FB2-3FA0-6EE5-B004D60BC825}"/>
                      </a:ext>
                    </a:extLst>
                  </p:cNvPr>
                  <p:cNvSpPr/>
                  <p:nvPr/>
                </p:nvSpPr>
                <p:spPr>
                  <a:xfrm>
                    <a:off x="2184301" y="3044788"/>
                    <a:ext cx="665655" cy="282612"/>
                  </a:xfrm>
                  <a:custGeom>
                    <a:avLst/>
                    <a:gdLst>
                      <a:gd name="connsiteX0" fmla="*/ 99 w 665655"/>
                      <a:gd name="connsiteY0" fmla="*/ 37 h 282612"/>
                      <a:gd name="connsiteX1" fmla="*/ 238224 w 665655"/>
                      <a:gd name="connsiteY1" fmla="*/ 85762 h 282612"/>
                      <a:gd name="connsiteX2" fmla="*/ 219174 w 665655"/>
                      <a:gd name="connsiteY2" fmla="*/ 60362 h 282612"/>
                      <a:gd name="connsiteX3" fmla="*/ 374749 w 665655"/>
                      <a:gd name="connsiteY3" fmla="*/ 139737 h 282612"/>
                      <a:gd name="connsiteX4" fmla="*/ 558899 w 665655"/>
                      <a:gd name="connsiteY4" fmla="*/ 231812 h 282612"/>
                      <a:gd name="connsiteX5" fmla="*/ 622399 w 665655"/>
                      <a:gd name="connsiteY5" fmla="*/ 282612 h 282612"/>
                      <a:gd name="connsiteX6" fmla="*/ 650974 w 665655"/>
                      <a:gd name="connsiteY6" fmla="*/ 231812 h 282612"/>
                      <a:gd name="connsiteX7" fmla="*/ 663674 w 665655"/>
                      <a:gd name="connsiteY7" fmla="*/ 196887 h 282612"/>
                      <a:gd name="connsiteX8" fmla="*/ 609699 w 665655"/>
                      <a:gd name="connsiteY8" fmla="*/ 200062 h 282612"/>
                      <a:gd name="connsiteX9" fmla="*/ 498574 w 665655"/>
                      <a:gd name="connsiteY9" fmla="*/ 149262 h 282612"/>
                      <a:gd name="connsiteX10" fmla="*/ 625574 w 665655"/>
                      <a:gd name="connsiteY10" fmla="*/ 222287 h 282612"/>
                      <a:gd name="connsiteX11" fmla="*/ 612874 w 665655"/>
                      <a:gd name="connsiteY11" fmla="*/ 260387 h 282612"/>
                      <a:gd name="connsiteX12" fmla="*/ 425549 w 665655"/>
                      <a:gd name="connsiteY12" fmla="*/ 177837 h 282612"/>
                      <a:gd name="connsiteX13" fmla="*/ 269974 w 665655"/>
                      <a:gd name="connsiteY13" fmla="*/ 76237 h 282612"/>
                      <a:gd name="connsiteX14" fmla="*/ 99 w 665655"/>
                      <a:gd name="connsiteY14" fmla="*/ 37 h 28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65655" h="282612">
                        <a:moveTo>
                          <a:pt x="99" y="37"/>
                        </a:moveTo>
                        <a:cubicBezTo>
                          <a:pt x="-5193" y="1624"/>
                          <a:pt x="201712" y="75708"/>
                          <a:pt x="238224" y="85762"/>
                        </a:cubicBezTo>
                        <a:cubicBezTo>
                          <a:pt x="274736" y="95816"/>
                          <a:pt x="196420" y="51366"/>
                          <a:pt x="219174" y="60362"/>
                        </a:cubicBezTo>
                        <a:cubicBezTo>
                          <a:pt x="241928" y="69358"/>
                          <a:pt x="374749" y="139737"/>
                          <a:pt x="374749" y="139737"/>
                        </a:cubicBezTo>
                        <a:cubicBezTo>
                          <a:pt x="431370" y="168312"/>
                          <a:pt x="517624" y="208000"/>
                          <a:pt x="558899" y="231812"/>
                        </a:cubicBezTo>
                        <a:cubicBezTo>
                          <a:pt x="600174" y="255624"/>
                          <a:pt x="607053" y="282612"/>
                          <a:pt x="622399" y="282612"/>
                        </a:cubicBezTo>
                        <a:cubicBezTo>
                          <a:pt x="637745" y="282612"/>
                          <a:pt x="644095" y="246100"/>
                          <a:pt x="650974" y="231812"/>
                        </a:cubicBezTo>
                        <a:cubicBezTo>
                          <a:pt x="657853" y="217525"/>
                          <a:pt x="670553" y="202179"/>
                          <a:pt x="663674" y="196887"/>
                        </a:cubicBezTo>
                        <a:cubicBezTo>
                          <a:pt x="656795" y="191595"/>
                          <a:pt x="637215" y="207999"/>
                          <a:pt x="609699" y="200062"/>
                        </a:cubicBezTo>
                        <a:cubicBezTo>
                          <a:pt x="582183" y="192125"/>
                          <a:pt x="495928" y="145558"/>
                          <a:pt x="498574" y="149262"/>
                        </a:cubicBezTo>
                        <a:cubicBezTo>
                          <a:pt x="501220" y="152966"/>
                          <a:pt x="606524" y="203766"/>
                          <a:pt x="625574" y="222287"/>
                        </a:cubicBezTo>
                        <a:cubicBezTo>
                          <a:pt x="644624" y="240808"/>
                          <a:pt x="646211" y="267795"/>
                          <a:pt x="612874" y="260387"/>
                        </a:cubicBezTo>
                        <a:cubicBezTo>
                          <a:pt x="579537" y="252979"/>
                          <a:pt x="482699" y="208529"/>
                          <a:pt x="425549" y="177837"/>
                        </a:cubicBezTo>
                        <a:cubicBezTo>
                          <a:pt x="368399" y="147145"/>
                          <a:pt x="338766" y="104283"/>
                          <a:pt x="269974" y="76237"/>
                        </a:cubicBezTo>
                        <a:cubicBezTo>
                          <a:pt x="201182" y="48191"/>
                          <a:pt x="5391" y="-1550"/>
                          <a:pt x="99" y="3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7" name="フリーフォーム 956">
                    <a:extLst>
                      <a:ext uri="{FF2B5EF4-FFF2-40B4-BE49-F238E27FC236}">
                        <a16:creationId xmlns:a16="http://schemas.microsoft.com/office/drawing/2014/main" id="{6AFEDFF7-C255-D0C3-B1D4-33BBB5FAC6A7}"/>
                      </a:ext>
                    </a:extLst>
                  </p:cNvPr>
                  <p:cNvSpPr/>
                  <p:nvPr/>
                </p:nvSpPr>
                <p:spPr>
                  <a:xfrm>
                    <a:off x="1636653" y="2771417"/>
                    <a:ext cx="461193" cy="157165"/>
                  </a:xfrm>
                  <a:custGeom>
                    <a:avLst/>
                    <a:gdLst>
                      <a:gd name="connsiteX0" fmla="*/ 458847 w 461193"/>
                      <a:gd name="connsiteY0" fmla="*/ 155933 h 157165"/>
                      <a:gd name="connsiteX1" fmla="*/ 242947 w 461193"/>
                      <a:gd name="connsiteY1" fmla="*/ 86083 h 157165"/>
                      <a:gd name="connsiteX2" fmla="*/ 1647 w 461193"/>
                      <a:gd name="connsiteY2" fmla="*/ 358 h 157165"/>
                      <a:gd name="connsiteX3" fmla="*/ 134997 w 461193"/>
                      <a:gd name="connsiteY3" fmla="*/ 54333 h 157165"/>
                      <a:gd name="connsiteX4" fmla="*/ 100072 w 461193"/>
                      <a:gd name="connsiteY4" fmla="*/ 25758 h 157165"/>
                      <a:gd name="connsiteX5" fmla="*/ 458847 w 461193"/>
                      <a:gd name="connsiteY5" fmla="*/ 155933 h 157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193" h="157165">
                        <a:moveTo>
                          <a:pt x="458847" y="155933"/>
                        </a:moveTo>
                        <a:cubicBezTo>
                          <a:pt x="482659" y="165987"/>
                          <a:pt x="319147" y="112012"/>
                          <a:pt x="242947" y="86083"/>
                        </a:cubicBezTo>
                        <a:cubicBezTo>
                          <a:pt x="166747" y="60154"/>
                          <a:pt x="19639" y="5650"/>
                          <a:pt x="1647" y="358"/>
                        </a:cubicBezTo>
                        <a:cubicBezTo>
                          <a:pt x="-16345" y="-4934"/>
                          <a:pt x="118593" y="50100"/>
                          <a:pt x="134997" y="54333"/>
                        </a:cubicBezTo>
                        <a:cubicBezTo>
                          <a:pt x="151401" y="58566"/>
                          <a:pt x="50859" y="14116"/>
                          <a:pt x="100072" y="25758"/>
                        </a:cubicBezTo>
                        <a:cubicBezTo>
                          <a:pt x="149284" y="37400"/>
                          <a:pt x="435035" y="145879"/>
                          <a:pt x="458847" y="15593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8" name="フリーフォーム 957">
                    <a:extLst>
                      <a:ext uri="{FF2B5EF4-FFF2-40B4-BE49-F238E27FC236}">
                        <a16:creationId xmlns:a16="http://schemas.microsoft.com/office/drawing/2014/main" id="{7B381E5A-BFA4-3E5E-FF04-60D245161B20}"/>
                      </a:ext>
                    </a:extLst>
                  </p:cNvPr>
                  <p:cNvSpPr/>
                  <p:nvPr/>
                </p:nvSpPr>
                <p:spPr>
                  <a:xfrm>
                    <a:off x="1600200" y="2797175"/>
                    <a:ext cx="462650" cy="125500"/>
                  </a:xfrm>
                  <a:custGeom>
                    <a:avLst/>
                    <a:gdLst>
                      <a:gd name="connsiteX0" fmla="*/ 0 w 462650"/>
                      <a:gd name="connsiteY0" fmla="*/ 0 h 125500"/>
                      <a:gd name="connsiteX1" fmla="*/ 257175 w 462650"/>
                      <a:gd name="connsiteY1" fmla="*/ 63500 h 125500"/>
                      <a:gd name="connsiteX2" fmla="*/ 225425 w 462650"/>
                      <a:gd name="connsiteY2" fmla="*/ 63500 h 125500"/>
                      <a:gd name="connsiteX3" fmla="*/ 460375 w 462650"/>
                      <a:gd name="connsiteY3" fmla="*/ 123825 h 125500"/>
                      <a:gd name="connsiteX4" fmla="*/ 339725 w 462650"/>
                      <a:gd name="connsiteY4" fmla="*/ 104775 h 125500"/>
                      <a:gd name="connsiteX5" fmla="*/ 257175 w 462650"/>
                      <a:gd name="connsiteY5" fmla="*/ 63500 h 125500"/>
                      <a:gd name="connsiteX6" fmla="*/ 0 w 462650"/>
                      <a:gd name="connsiteY6" fmla="*/ 0 h 125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650" h="125500">
                        <a:moveTo>
                          <a:pt x="0" y="0"/>
                        </a:moveTo>
                        <a:lnTo>
                          <a:pt x="257175" y="63500"/>
                        </a:lnTo>
                        <a:cubicBezTo>
                          <a:pt x="294746" y="74083"/>
                          <a:pt x="191558" y="53446"/>
                          <a:pt x="225425" y="63500"/>
                        </a:cubicBezTo>
                        <a:cubicBezTo>
                          <a:pt x="259292" y="73554"/>
                          <a:pt x="441325" y="116946"/>
                          <a:pt x="460375" y="123825"/>
                        </a:cubicBezTo>
                        <a:cubicBezTo>
                          <a:pt x="479425" y="130704"/>
                          <a:pt x="373592" y="114829"/>
                          <a:pt x="339725" y="104775"/>
                        </a:cubicBezTo>
                        <a:cubicBezTo>
                          <a:pt x="305858" y="94721"/>
                          <a:pt x="308504" y="78317"/>
                          <a:pt x="257175" y="63500"/>
                        </a:cubicBezTo>
                        <a:cubicBezTo>
                          <a:pt x="205846" y="4868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9" name="フリーフォーム 958">
                    <a:extLst>
                      <a:ext uri="{FF2B5EF4-FFF2-40B4-BE49-F238E27FC236}">
                        <a16:creationId xmlns:a16="http://schemas.microsoft.com/office/drawing/2014/main" id="{A2386F29-B7C1-306F-963A-81FE65D7D86D}"/>
                      </a:ext>
                    </a:extLst>
                  </p:cNvPr>
                  <p:cNvSpPr/>
                  <p:nvPr/>
                </p:nvSpPr>
                <p:spPr>
                  <a:xfrm>
                    <a:off x="1621778" y="2841553"/>
                    <a:ext cx="412333" cy="156608"/>
                  </a:xfrm>
                  <a:custGeom>
                    <a:avLst/>
                    <a:gdLst>
                      <a:gd name="connsiteX0" fmla="*/ 647 w 412333"/>
                      <a:gd name="connsiteY0" fmla="*/ 72 h 156608"/>
                      <a:gd name="connsiteX1" fmla="*/ 207022 w 412333"/>
                      <a:gd name="connsiteY1" fmla="*/ 95322 h 156608"/>
                      <a:gd name="connsiteX2" fmla="*/ 197497 w 412333"/>
                      <a:gd name="connsiteY2" fmla="*/ 88972 h 156608"/>
                      <a:gd name="connsiteX3" fmla="*/ 403872 w 412333"/>
                      <a:gd name="connsiteY3" fmla="*/ 155647 h 156608"/>
                      <a:gd name="connsiteX4" fmla="*/ 375297 w 412333"/>
                      <a:gd name="connsiteY4" fmla="*/ 130247 h 156608"/>
                      <a:gd name="connsiteX5" fmla="*/ 400697 w 412333"/>
                      <a:gd name="connsiteY5" fmla="*/ 155647 h 156608"/>
                      <a:gd name="connsiteX6" fmla="*/ 308622 w 412333"/>
                      <a:gd name="connsiteY6" fmla="*/ 133422 h 156608"/>
                      <a:gd name="connsiteX7" fmla="*/ 187972 w 412333"/>
                      <a:gd name="connsiteY7" fmla="*/ 101672 h 156608"/>
                      <a:gd name="connsiteX8" fmla="*/ 121297 w 412333"/>
                      <a:gd name="connsiteY8" fmla="*/ 79447 h 156608"/>
                      <a:gd name="connsiteX9" fmla="*/ 140347 w 412333"/>
                      <a:gd name="connsiteY9" fmla="*/ 79447 h 156608"/>
                      <a:gd name="connsiteX10" fmla="*/ 647 w 412333"/>
                      <a:gd name="connsiteY10" fmla="*/ 72 h 156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12333" h="156608">
                        <a:moveTo>
                          <a:pt x="647" y="72"/>
                        </a:moveTo>
                        <a:cubicBezTo>
                          <a:pt x="11760" y="2718"/>
                          <a:pt x="174214" y="80505"/>
                          <a:pt x="207022" y="95322"/>
                        </a:cubicBezTo>
                        <a:cubicBezTo>
                          <a:pt x="239830" y="110139"/>
                          <a:pt x="164689" y="78918"/>
                          <a:pt x="197497" y="88972"/>
                        </a:cubicBezTo>
                        <a:cubicBezTo>
                          <a:pt x="230305" y="99026"/>
                          <a:pt x="374239" y="148768"/>
                          <a:pt x="403872" y="155647"/>
                        </a:cubicBezTo>
                        <a:cubicBezTo>
                          <a:pt x="433505" y="162526"/>
                          <a:pt x="375826" y="130247"/>
                          <a:pt x="375297" y="130247"/>
                        </a:cubicBezTo>
                        <a:cubicBezTo>
                          <a:pt x="374768" y="130247"/>
                          <a:pt x="411809" y="155118"/>
                          <a:pt x="400697" y="155647"/>
                        </a:cubicBezTo>
                        <a:cubicBezTo>
                          <a:pt x="389585" y="156176"/>
                          <a:pt x="308622" y="133422"/>
                          <a:pt x="308622" y="133422"/>
                        </a:cubicBezTo>
                        <a:lnTo>
                          <a:pt x="187972" y="101672"/>
                        </a:lnTo>
                        <a:cubicBezTo>
                          <a:pt x="156751" y="92676"/>
                          <a:pt x="129234" y="83151"/>
                          <a:pt x="121297" y="79447"/>
                        </a:cubicBezTo>
                        <a:cubicBezTo>
                          <a:pt x="113360" y="75743"/>
                          <a:pt x="155693" y="90559"/>
                          <a:pt x="140347" y="79447"/>
                        </a:cubicBezTo>
                        <a:cubicBezTo>
                          <a:pt x="125001" y="68335"/>
                          <a:pt x="-10466" y="-2574"/>
                          <a:pt x="647" y="7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0" name="フリーフォーム 959">
                    <a:extLst>
                      <a:ext uri="{FF2B5EF4-FFF2-40B4-BE49-F238E27FC236}">
                        <a16:creationId xmlns:a16="http://schemas.microsoft.com/office/drawing/2014/main" id="{1061847B-F107-F2A3-796D-B10096799BAB}"/>
                      </a:ext>
                    </a:extLst>
                  </p:cNvPr>
                  <p:cNvSpPr/>
                  <p:nvPr/>
                </p:nvSpPr>
                <p:spPr>
                  <a:xfrm>
                    <a:off x="1050910" y="2565389"/>
                    <a:ext cx="540353" cy="190933"/>
                  </a:xfrm>
                  <a:custGeom>
                    <a:avLst/>
                    <a:gdLst>
                      <a:gd name="connsiteX0" fmla="*/ 15 w 540353"/>
                      <a:gd name="connsiteY0" fmla="*/ 11 h 190933"/>
                      <a:gd name="connsiteX1" fmla="*/ 288940 w 540353"/>
                      <a:gd name="connsiteY1" fmla="*/ 98436 h 190933"/>
                      <a:gd name="connsiteX2" fmla="*/ 539765 w 540353"/>
                      <a:gd name="connsiteY2" fmla="*/ 190511 h 190933"/>
                      <a:gd name="connsiteX3" fmla="*/ 358790 w 540353"/>
                      <a:gd name="connsiteY3" fmla="*/ 133361 h 190933"/>
                      <a:gd name="connsiteX4" fmla="*/ 371490 w 540353"/>
                      <a:gd name="connsiteY4" fmla="*/ 149236 h 190933"/>
                      <a:gd name="connsiteX5" fmla="*/ 276240 w 540353"/>
                      <a:gd name="connsiteY5" fmla="*/ 92086 h 190933"/>
                      <a:gd name="connsiteX6" fmla="*/ 15 w 540353"/>
                      <a:gd name="connsiteY6" fmla="*/ 11 h 190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40353" h="190933">
                        <a:moveTo>
                          <a:pt x="15" y="11"/>
                        </a:moveTo>
                        <a:cubicBezTo>
                          <a:pt x="2132" y="1069"/>
                          <a:pt x="198982" y="66686"/>
                          <a:pt x="288940" y="98436"/>
                        </a:cubicBezTo>
                        <a:cubicBezTo>
                          <a:pt x="378898" y="130186"/>
                          <a:pt x="528123" y="184690"/>
                          <a:pt x="539765" y="190511"/>
                        </a:cubicBezTo>
                        <a:cubicBezTo>
                          <a:pt x="551407" y="196332"/>
                          <a:pt x="386836" y="140240"/>
                          <a:pt x="358790" y="133361"/>
                        </a:cubicBezTo>
                        <a:cubicBezTo>
                          <a:pt x="330744" y="126482"/>
                          <a:pt x="385248" y="156115"/>
                          <a:pt x="371490" y="149236"/>
                        </a:cubicBezTo>
                        <a:cubicBezTo>
                          <a:pt x="357732" y="142357"/>
                          <a:pt x="335507" y="114311"/>
                          <a:pt x="276240" y="92086"/>
                        </a:cubicBezTo>
                        <a:cubicBezTo>
                          <a:pt x="216973" y="69861"/>
                          <a:pt x="-2102" y="-1047"/>
                          <a:pt x="15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1" name="フリーフォーム 960">
                    <a:extLst>
                      <a:ext uri="{FF2B5EF4-FFF2-40B4-BE49-F238E27FC236}">
                        <a16:creationId xmlns:a16="http://schemas.microsoft.com/office/drawing/2014/main" id="{ABD7C002-3E62-2025-4708-85D15F522C68}"/>
                      </a:ext>
                    </a:extLst>
                  </p:cNvPr>
                  <p:cNvSpPr/>
                  <p:nvPr/>
                </p:nvSpPr>
                <p:spPr>
                  <a:xfrm>
                    <a:off x="1046470" y="2588419"/>
                    <a:ext cx="563123" cy="186641"/>
                  </a:xfrm>
                  <a:custGeom>
                    <a:avLst/>
                    <a:gdLst>
                      <a:gd name="connsiteX0" fmla="*/ 7630 w 563123"/>
                      <a:gd name="connsiteY0" fmla="*/ 2381 h 186641"/>
                      <a:gd name="connsiteX1" fmla="*/ 547380 w 563123"/>
                      <a:gd name="connsiteY1" fmla="*/ 177006 h 186641"/>
                      <a:gd name="connsiteX2" fmla="*/ 407680 w 563123"/>
                      <a:gd name="connsiteY2" fmla="*/ 157956 h 186641"/>
                      <a:gd name="connsiteX3" fmla="*/ 293380 w 563123"/>
                      <a:gd name="connsiteY3" fmla="*/ 107156 h 186641"/>
                      <a:gd name="connsiteX4" fmla="*/ 344180 w 563123"/>
                      <a:gd name="connsiteY4" fmla="*/ 129381 h 186641"/>
                      <a:gd name="connsiteX5" fmla="*/ 236230 w 563123"/>
                      <a:gd name="connsiteY5" fmla="*/ 78581 h 186641"/>
                      <a:gd name="connsiteX6" fmla="*/ 7630 w 563123"/>
                      <a:gd name="connsiteY6" fmla="*/ 2381 h 186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63123" h="186641">
                        <a:moveTo>
                          <a:pt x="7630" y="2381"/>
                        </a:moveTo>
                        <a:lnTo>
                          <a:pt x="547380" y="177006"/>
                        </a:lnTo>
                        <a:cubicBezTo>
                          <a:pt x="614055" y="202935"/>
                          <a:pt x="450013" y="169598"/>
                          <a:pt x="407680" y="157956"/>
                        </a:cubicBezTo>
                        <a:cubicBezTo>
                          <a:pt x="365347" y="146314"/>
                          <a:pt x="303963" y="111919"/>
                          <a:pt x="293380" y="107156"/>
                        </a:cubicBezTo>
                        <a:cubicBezTo>
                          <a:pt x="282797" y="102394"/>
                          <a:pt x="353705" y="134144"/>
                          <a:pt x="344180" y="129381"/>
                        </a:cubicBezTo>
                        <a:cubicBezTo>
                          <a:pt x="334655" y="124618"/>
                          <a:pt x="289146" y="98160"/>
                          <a:pt x="236230" y="78581"/>
                        </a:cubicBezTo>
                        <a:cubicBezTo>
                          <a:pt x="183314" y="59002"/>
                          <a:pt x="-44228" y="-14023"/>
                          <a:pt x="7630" y="238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2" name="フリーフォーム 961">
                    <a:extLst>
                      <a:ext uri="{FF2B5EF4-FFF2-40B4-BE49-F238E27FC236}">
                        <a16:creationId xmlns:a16="http://schemas.microsoft.com/office/drawing/2014/main" id="{0C23DD70-94C3-26EC-494D-91F8F323B788}"/>
                      </a:ext>
                    </a:extLst>
                  </p:cNvPr>
                  <p:cNvSpPr/>
                  <p:nvPr/>
                </p:nvSpPr>
                <p:spPr>
                  <a:xfrm>
                    <a:off x="1075082" y="2691960"/>
                    <a:ext cx="813053" cy="266317"/>
                  </a:xfrm>
                  <a:custGeom>
                    <a:avLst/>
                    <a:gdLst>
                      <a:gd name="connsiteX0" fmla="*/ 1243 w 813053"/>
                      <a:gd name="connsiteY0" fmla="*/ 440 h 266317"/>
                      <a:gd name="connsiteX1" fmla="*/ 398118 w 813053"/>
                      <a:gd name="connsiteY1" fmla="*/ 140140 h 266317"/>
                      <a:gd name="connsiteX2" fmla="*/ 363193 w 813053"/>
                      <a:gd name="connsiteY2" fmla="*/ 124265 h 266317"/>
                      <a:gd name="connsiteX3" fmla="*/ 540993 w 813053"/>
                      <a:gd name="connsiteY3" fmla="*/ 178240 h 266317"/>
                      <a:gd name="connsiteX4" fmla="*/ 512418 w 813053"/>
                      <a:gd name="connsiteY4" fmla="*/ 156015 h 266317"/>
                      <a:gd name="connsiteX5" fmla="*/ 683868 w 813053"/>
                      <a:gd name="connsiteY5" fmla="*/ 229040 h 266317"/>
                      <a:gd name="connsiteX6" fmla="*/ 807693 w 813053"/>
                      <a:gd name="connsiteY6" fmla="*/ 263965 h 266317"/>
                      <a:gd name="connsiteX7" fmla="*/ 502893 w 813053"/>
                      <a:gd name="connsiteY7" fmla="*/ 165540 h 266317"/>
                      <a:gd name="connsiteX8" fmla="*/ 220318 w 813053"/>
                      <a:gd name="connsiteY8" fmla="*/ 86165 h 266317"/>
                      <a:gd name="connsiteX9" fmla="*/ 271118 w 813053"/>
                      <a:gd name="connsiteY9" fmla="*/ 95690 h 266317"/>
                      <a:gd name="connsiteX10" fmla="*/ 1243 w 813053"/>
                      <a:gd name="connsiteY10" fmla="*/ 440 h 2663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13053" h="266317">
                        <a:moveTo>
                          <a:pt x="1243" y="440"/>
                        </a:moveTo>
                        <a:lnTo>
                          <a:pt x="398118" y="140140"/>
                        </a:lnTo>
                        <a:cubicBezTo>
                          <a:pt x="458443" y="160777"/>
                          <a:pt x="339381" y="117915"/>
                          <a:pt x="363193" y="124265"/>
                        </a:cubicBezTo>
                        <a:cubicBezTo>
                          <a:pt x="387005" y="130615"/>
                          <a:pt x="516122" y="172948"/>
                          <a:pt x="540993" y="178240"/>
                        </a:cubicBezTo>
                        <a:cubicBezTo>
                          <a:pt x="565864" y="183532"/>
                          <a:pt x="488606" y="147548"/>
                          <a:pt x="512418" y="156015"/>
                        </a:cubicBezTo>
                        <a:cubicBezTo>
                          <a:pt x="536230" y="164482"/>
                          <a:pt x="634656" y="211048"/>
                          <a:pt x="683868" y="229040"/>
                        </a:cubicBezTo>
                        <a:cubicBezTo>
                          <a:pt x="733080" y="247032"/>
                          <a:pt x="837856" y="274548"/>
                          <a:pt x="807693" y="263965"/>
                        </a:cubicBezTo>
                        <a:cubicBezTo>
                          <a:pt x="777531" y="253382"/>
                          <a:pt x="600789" y="195173"/>
                          <a:pt x="502893" y="165540"/>
                        </a:cubicBezTo>
                        <a:cubicBezTo>
                          <a:pt x="404997" y="135907"/>
                          <a:pt x="258947" y="97807"/>
                          <a:pt x="220318" y="86165"/>
                        </a:cubicBezTo>
                        <a:cubicBezTo>
                          <a:pt x="181689" y="74523"/>
                          <a:pt x="306572" y="109978"/>
                          <a:pt x="271118" y="95690"/>
                        </a:cubicBezTo>
                        <a:cubicBezTo>
                          <a:pt x="235664" y="81403"/>
                          <a:pt x="-19924" y="-6968"/>
                          <a:pt x="1243" y="44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3" name="フリーフォーム 962">
                    <a:extLst>
                      <a:ext uri="{FF2B5EF4-FFF2-40B4-BE49-F238E27FC236}">
                        <a16:creationId xmlns:a16="http://schemas.microsoft.com/office/drawing/2014/main" id="{397E5AB4-646A-66ED-BC4A-72BC65FFF532}"/>
                      </a:ext>
                    </a:extLst>
                  </p:cNvPr>
                  <p:cNvSpPr/>
                  <p:nvPr/>
                </p:nvSpPr>
                <p:spPr>
                  <a:xfrm>
                    <a:off x="840455" y="2117626"/>
                    <a:ext cx="289887" cy="730362"/>
                  </a:xfrm>
                  <a:custGeom>
                    <a:avLst/>
                    <a:gdLst>
                      <a:gd name="connsiteX0" fmla="*/ 29495 w 289887"/>
                      <a:gd name="connsiteY0" fmla="*/ 99 h 730362"/>
                      <a:gd name="connsiteX1" fmla="*/ 920 w 289887"/>
                      <a:gd name="connsiteY1" fmla="*/ 50899 h 730362"/>
                      <a:gd name="connsiteX2" fmla="*/ 70770 w 289887"/>
                      <a:gd name="connsiteY2" fmla="*/ 123924 h 730362"/>
                      <a:gd name="connsiteX3" fmla="*/ 58070 w 289887"/>
                      <a:gd name="connsiteY3" fmla="*/ 117574 h 730362"/>
                      <a:gd name="connsiteX4" fmla="*/ 108870 w 289887"/>
                      <a:gd name="connsiteY4" fmla="*/ 152499 h 730362"/>
                      <a:gd name="connsiteX5" fmla="*/ 112045 w 289887"/>
                      <a:gd name="connsiteY5" fmla="*/ 212824 h 730362"/>
                      <a:gd name="connsiteX6" fmla="*/ 115220 w 289887"/>
                      <a:gd name="connsiteY6" fmla="*/ 206474 h 730362"/>
                      <a:gd name="connsiteX7" fmla="*/ 143795 w 289887"/>
                      <a:gd name="connsiteY7" fmla="*/ 327124 h 730362"/>
                      <a:gd name="connsiteX8" fmla="*/ 207295 w 289887"/>
                      <a:gd name="connsiteY8" fmla="*/ 482699 h 730362"/>
                      <a:gd name="connsiteX9" fmla="*/ 181895 w 289887"/>
                      <a:gd name="connsiteY9" fmla="*/ 419199 h 730362"/>
                      <a:gd name="connsiteX10" fmla="*/ 216820 w 289887"/>
                      <a:gd name="connsiteY10" fmla="*/ 501749 h 730362"/>
                      <a:gd name="connsiteX11" fmla="*/ 235870 w 289887"/>
                      <a:gd name="connsiteY11" fmla="*/ 552549 h 730362"/>
                      <a:gd name="connsiteX12" fmla="*/ 289845 w 289887"/>
                      <a:gd name="connsiteY12" fmla="*/ 730349 h 730362"/>
                      <a:gd name="connsiteX13" fmla="*/ 226345 w 289887"/>
                      <a:gd name="connsiteY13" fmla="*/ 543024 h 730362"/>
                      <a:gd name="connsiteX14" fmla="*/ 92995 w 289887"/>
                      <a:gd name="connsiteY14" fmla="*/ 168374 h 730362"/>
                      <a:gd name="connsiteX15" fmla="*/ 10445 w 289887"/>
                      <a:gd name="connsiteY15" fmla="*/ 63599 h 730362"/>
                      <a:gd name="connsiteX16" fmla="*/ 29495 w 289887"/>
                      <a:gd name="connsiteY16" fmla="*/ 99 h 730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89887" h="730362">
                        <a:moveTo>
                          <a:pt x="29495" y="99"/>
                        </a:moveTo>
                        <a:cubicBezTo>
                          <a:pt x="27907" y="-2018"/>
                          <a:pt x="-5959" y="30262"/>
                          <a:pt x="920" y="50899"/>
                        </a:cubicBezTo>
                        <a:cubicBezTo>
                          <a:pt x="7799" y="71536"/>
                          <a:pt x="61245" y="112812"/>
                          <a:pt x="70770" y="123924"/>
                        </a:cubicBezTo>
                        <a:cubicBezTo>
                          <a:pt x="80295" y="135037"/>
                          <a:pt x="51720" y="112812"/>
                          <a:pt x="58070" y="117574"/>
                        </a:cubicBezTo>
                        <a:cubicBezTo>
                          <a:pt x="64420" y="122336"/>
                          <a:pt x="99874" y="136624"/>
                          <a:pt x="108870" y="152499"/>
                        </a:cubicBezTo>
                        <a:cubicBezTo>
                          <a:pt x="117866" y="168374"/>
                          <a:pt x="112045" y="212824"/>
                          <a:pt x="112045" y="212824"/>
                        </a:cubicBezTo>
                        <a:cubicBezTo>
                          <a:pt x="113103" y="221820"/>
                          <a:pt x="109928" y="187424"/>
                          <a:pt x="115220" y="206474"/>
                        </a:cubicBezTo>
                        <a:cubicBezTo>
                          <a:pt x="120512" y="225524"/>
                          <a:pt x="128449" y="281086"/>
                          <a:pt x="143795" y="327124"/>
                        </a:cubicBezTo>
                        <a:cubicBezTo>
                          <a:pt x="159141" y="373162"/>
                          <a:pt x="200945" y="467353"/>
                          <a:pt x="207295" y="482699"/>
                        </a:cubicBezTo>
                        <a:cubicBezTo>
                          <a:pt x="213645" y="498045"/>
                          <a:pt x="180308" y="416024"/>
                          <a:pt x="181895" y="419199"/>
                        </a:cubicBezTo>
                        <a:cubicBezTo>
                          <a:pt x="183482" y="422374"/>
                          <a:pt x="207824" y="479524"/>
                          <a:pt x="216820" y="501749"/>
                        </a:cubicBezTo>
                        <a:cubicBezTo>
                          <a:pt x="225816" y="523974"/>
                          <a:pt x="223699" y="514449"/>
                          <a:pt x="235870" y="552549"/>
                        </a:cubicBezTo>
                        <a:cubicBezTo>
                          <a:pt x="248041" y="590649"/>
                          <a:pt x="291432" y="731936"/>
                          <a:pt x="289845" y="730349"/>
                        </a:cubicBezTo>
                        <a:cubicBezTo>
                          <a:pt x="288258" y="728762"/>
                          <a:pt x="259153" y="636687"/>
                          <a:pt x="226345" y="543024"/>
                        </a:cubicBezTo>
                        <a:cubicBezTo>
                          <a:pt x="193537" y="449361"/>
                          <a:pt x="128978" y="248278"/>
                          <a:pt x="92995" y="168374"/>
                        </a:cubicBezTo>
                        <a:cubicBezTo>
                          <a:pt x="57012" y="88470"/>
                          <a:pt x="21028" y="90057"/>
                          <a:pt x="10445" y="63599"/>
                        </a:cubicBezTo>
                        <a:cubicBezTo>
                          <a:pt x="-138" y="37141"/>
                          <a:pt x="31083" y="2216"/>
                          <a:pt x="29495" y="9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4" name="フリーフォーム 963">
                    <a:extLst>
                      <a:ext uri="{FF2B5EF4-FFF2-40B4-BE49-F238E27FC236}">
                        <a16:creationId xmlns:a16="http://schemas.microsoft.com/office/drawing/2014/main" id="{D9CCFFF1-52CC-94D6-BD9D-450B801846A4}"/>
                      </a:ext>
                    </a:extLst>
                  </p:cNvPr>
                  <p:cNvSpPr/>
                  <p:nvPr/>
                </p:nvSpPr>
                <p:spPr>
                  <a:xfrm>
                    <a:off x="836394" y="2101756"/>
                    <a:ext cx="291377" cy="735203"/>
                  </a:xfrm>
                  <a:custGeom>
                    <a:avLst/>
                    <a:gdLst>
                      <a:gd name="connsiteX0" fmla="*/ 8156 w 291377"/>
                      <a:gd name="connsiteY0" fmla="*/ 94 h 735203"/>
                      <a:gd name="connsiteX1" fmla="*/ 4981 w 291377"/>
                      <a:gd name="connsiteY1" fmla="*/ 82644 h 735203"/>
                      <a:gd name="connsiteX2" fmla="*/ 81181 w 291377"/>
                      <a:gd name="connsiteY2" fmla="*/ 190594 h 735203"/>
                      <a:gd name="connsiteX3" fmla="*/ 81181 w 291377"/>
                      <a:gd name="connsiteY3" fmla="*/ 200119 h 735203"/>
                      <a:gd name="connsiteX4" fmla="*/ 93881 w 291377"/>
                      <a:gd name="connsiteY4" fmla="*/ 244569 h 735203"/>
                      <a:gd name="connsiteX5" fmla="*/ 122456 w 291377"/>
                      <a:gd name="connsiteY5" fmla="*/ 371569 h 735203"/>
                      <a:gd name="connsiteX6" fmla="*/ 128806 w 291377"/>
                      <a:gd name="connsiteY6" fmla="*/ 327119 h 735203"/>
                      <a:gd name="connsiteX7" fmla="*/ 176431 w 291377"/>
                      <a:gd name="connsiteY7" fmla="*/ 498569 h 735203"/>
                      <a:gd name="connsiteX8" fmla="*/ 192306 w 291377"/>
                      <a:gd name="connsiteY8" fmla="*/ 504919 h 735203"/>
                      <a:gd name="connsiteX9" fmla="*/ 211356 w 291377"/>
                      <a:gd name="connsiteY9" fmla="*/ 543019 h 735203"/>
                      <a:gd name="connsiteX10" fmla="*/ 220881 w 291377"/>
                      <a:gd name="connsiteY10" fmla="*/ 584294 h 735203"/>
                      <a:gd name="connsiteX11" fmla="*/ 255806 w 291377"/>
                      <a:gd name="connsiteY11" fmla="*/ 676369 h 735203"/>
                      <a:gd name="connsiteX12" fmla="*/ 290731 w 291377"/>
                      <a:gd name="connsiteY12" fmla="*/ 730344 h 735203"/>
                      <a:gd name="connsiteX13" fmla="*/ 224056 w 291377"/>
                      <a:gd name="connsiteY13" fmla="*/ 552544 h 735203"/>
                      <a:gd name="connsiteX14" fmla="*/ 36731 w 291377"/>
                      <a:gd name="connsiteY14" fmla="*/ 120744 h 735203"/>
                      <a:gd name="connsiteX15" fmla="*/ 14506 w 291377"/>
                      <a:gd name="connsiteY15" fmla="*/ 98519 h 735203"/>
                      <a:gd name="connsiteX16" fmla="*/ 8156 w 291377"/>
                      <a:gd name="connsiteY16" fmla="*/ 94 h 735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91377" h="735203">
                        <a:moveTo>
                          <a:pt x="8156" y="94"/>
                        </a:moveTo>
                        <a:cubicBezTo>
                          <a:pt x="6568" y="-2552"/>
                          <a:pt x="-7190" y="50894"/>
                          <a:pt x="4981" y="82644"/>
                        </a:cubicBezTo>
                        <a:cubicBezTo>
                          <a:pt x="17152" y="114394"/>
                          <a:pt x="81181" y="190594"/>
                          <a:pt x="81181" y="190594"/>
                        </a:cubicBezTo>
                        <a:cubicBezTo>
                          <a:pt x="93881" y="210173"/>
                          <a:pt x="79064" y="191123"/>
                          <a:pt x="81181" y="200119"/>
                        </a:cubicBezTo>
                        <a:cubicBezTo>
                          <a:pt x="83298" y="209115"/>
                          <a:pt x="87002" y="215994"/>
                          <a:pt x="93881" y="244569"/>
                        </a:cubicBezTo>
                        <a:cubicBezTo>
                          <a:pt x="100760" y="273144"/>
                          <a:pt x="116635" y="357811"/>
                          <a:pt x="122456" y="371569"/>
                        </a:cubicBezTo>
                        <a:cubicBezTo>
                          <a:pt x="128277" y="385327"/>
                          <a:pt x="119810" y="305952"/>
                          <a:pt x="128806" y="327119"/>
                        </a:cubicBezTo>
                        <a:cubicBezTo>
                          <a:pt x="137802" y="348286"/>
                          <a:pt x="165848" y="468936"/>
                          <a:pt x="176431" y="498569"/>
                        </a:cubicBezTo>
                        <a:cubicBezTo>
                          <a:pt x="187014" y="528202"/>
                          <a:pt x="186485" y="497511"/>
                          <a:pt x="192306" y="504919"/>
                        </a:cubicBezTo>
                        <a:cubicBezTo>
                          <a:pt x="198127" y="512327"/>
                          <a:pt x="206594" y="529790"/>
                          <a:pt x="211356" y="543019"/>
                        </a:cubicBezTo>
                        <a:cubicBezTo>
                          <a:pt x="216118" y="556248"/>
                          <a:pt x="213473" y="562069"/>
                          <a:pt x="220881" y="584294"/>
                        </a:cubicBezTo>
                        <a:cubicBezTo>
                          <a:pt x="228289" y="606519"/>
                          <a:pt x="244164" y="652027"/>
                          <a:pt x="255806" y="676369"/>
                        </a:cubicBezTo>
                        <a:cubicBezTo>
                          <a:pt x="267448" y="700711"/>
                          <a:pt x="296023" y="750981"/>
                          <a:pt x="290731" y="730344"/>
                        </a:cubicBezTo>
                        <a:cubicBezTo>
                          <a:pt x="285439" y="709707"/>
                          <a:pt x="266389" y="654144"/>
                          <a:pt x="224056" y="552544"/>
                        </a:cubicBezTo>
                        <a:cubicBezTo>
                          <a:pt x="181723" y="450944"/>
                          <a:pt x="71656" y="196415"/>
                          <a:pt x="36731" y="120744"/>
                        </a:cubicBezTo>
                        <a:cubicBezTo>
                          <a:pt x="1806" y="45073"/>
                          <a:pt x="19269" y="115982"/>
                          <a:pt x="14506" y="98519"/>
                        </a:cubicBezTo>
                        <a:cubicBezTo>
                          <a:pt x="9743" y="81056"/>
                          <a:pt x="9744" y="2740"/>
                          <a:pt x="8156" y="9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5" name="フリーフォーム 964">
                    <a:extLst>
                      <a:ext uri="{FF2B5EF4-FFF2-40B4-BE49-F238E27FC236}">
                        <a16:creationId xmlns:a16="http://schemas.microsoft.com/office/drawing/2014/main" id="{59EE1A62-2471-B1D6-5DC2-B188E02A16A9}"/>
                      </a:ext>
                    </a:extLst>
                  </p:cNvPr>
                  <p:cNvSpPr/>
                  <p:nvPr/>
                </p:nvSpPr>
                <p:spPr>
                  <a:xfrm>
                    <a:off x="812248" y="2104732"/>
                    <a:ext cx="237023" cy="509165"/>
                  </a:xfrm>
                  <a:custGeom>
                    <a:avLst/>
                    <a:gdLst>
                      <a:gd name="connsiteX0" fmla="*/ 552 w 237023"/>
                      <a:gd name="connsiteY0" fmla="*/ 293 h 509165"/>
                      <a:gd name="connsiteX1" fmla="*/ 41827 w 237023"/>
                      <a:gd name="connsiteY1" fmla="*/ 127293 h 509165"/>
                      <a:gd name="connsiteX2" fmla="*/ 76752 w 237023"/>
                      <a:gd name="connsiteY2" fmla="*/ 171743 h 509165"/>
                      <a:gd name="connsiteX3" fmla="*/ 98977 w 237023"/>
                      <a:gd name="connsiteY3" fmla="*/ 241593 h 509165"/>
                      <a:gd name="connsiteX4" fmla="*/ 114852 w 237023"/>
                      <a:gd name="connsiteY4" fmla="*/ 235243 h 509165"/>
                      <a:gd name="connsiteX5" fmla="*/ 137077 w 237023"/>
                      <a:gd name="connsiteY5" fmla="*/ 352718 h 509165"/>
                      <a:gd name="connsiteX6" fmla="*/ 137077 w 237023"/>
                      <a:gd name="connsiteY6" fmla="*/ 340018 h 509165"/>
                      <a:gd name="connsiteX7" fmla="*/ 235502 w 237023"/>
                      <a:gd name="connsiteY7" fmla="*/ 492418 h 509165"/>
                      <a:gd name="connsiteX8" fmla="*/ 197402 w 237023"/>
                      <a:gd name="connsiteY8" fmla="*/ 451143 h 509165"/>
                      <a:gd name="connsiteX9" fmla="*/ 203752 w 237023"/>
                      <a:gd name="connsiteY9" fmla="*/ 508293 h 509165"/>
                      <a:gd name="connsiteX10" fmla="*/ 159302 w 237023"/>
                      <a:gd name="connsiteY10" fmla="*/ 397168 h 509165"/>
                      <a:gd name="connsiteX11" fmla="*/ 108502 w 237023"/>
                      <a:gd name="connsiteY11" fmla="*/ 232068 h 509165"/>
                      <a:gd name="connsiteX12" fmla="*/ 48177 w 237023"/>
                      <a:gd name="connsiteY12" fmla="*/ 117768 h 509165"/>
                      <a:gd name="connsiteX13" fmla="*/ 19602 w 237023"/>
                      <a:gd name="connsiteY13" fmla="*/ 92368 h 509165"/>
                      <a:gd name="connsiteX14" fmla="*/ 552 w 237023"/>
                      <a:gd name="connsiteY14" fmla="*/ 293 h 509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37023" h="509165">
                        <a:moveTo>
                          <a:pt x="552" y="293"/>
                        </a:moveTo>
                        <a:cubicBezTo>
                          <a:pt x="4256" y="6114"/>
                          <a:pt x="29127" y="98718"/>
                          <a:pt x="41827" y="127293"/>
                        </a:cubicBezTo>
                        <a:cubicBezTo>
                          <a:pt x="54527" y="155868"/>
                          <a:pt x="67227" y="152693"/>
                          <a:pt x="76752" y="171743"/>
                        </a:cubicBezTo>
                        <a:cubicBezTo>
                          <a:pt x="86277" y="190793"/>
                          <a:pt x="92627" y="231010"/>
                          <a:pt x="98977" y="241593"/>
                        </a:cubicBezTo>
                        <a:cubicBezTo>
                          <a:pt x="105327" y="252176"/>
                          <a:pt x="108502" y="216722"/>
                          <a:pt x="114852" y="235243"/>
                        </a:cubicBezTo>
                        <a:cubicBezTo>
                          <a:pt x="121202" y="253764"/>
                          <a:pt x="137077" y="352718"/>
                          <a:pt x="137077" y="352718"/>
                        </a:cubicBezTo>
                        <a:cubicBezTo>
                          <a:pt x="140781" y="370180"/>
                          <a:pt x="120673" y="316735"/>
                          <a:pt x="137077" y="340018"/>
                        </a:cubicBezTo>
                        <a:cubicBezTo>
                          <a:pt x="153481" y="363301"/>
                          <a:pt x="225448" y="473897"/>
                          <a:pt x="235502" y="492418"/>
                        </a:cubicBezTo>
                        <a:cubicBezTo>
                          <a:pt x="245556" y="510939"/>
                          <a:pt x="202694" y="448497"/>
                          <a:pt x="197402" y="451143"/>
                        </a:cubicBezTo>
                        <a:cubicBezTo>
                          <a:pt x="192110" y="453789"/>
                          <a:pt x="210102" y="517289"/>
                          <a:pt x="203752" y="508293"/>
                        </a:cubicBezTo>
                        <a:cubicBezTo>
                          <a:pt x="197402" y="499297"/>
                          <a:pt x="175177" y="443206"/>
                          <a:pt x="159302" y="397168"/>
                        </a:cubicBezTo>
                        <a:cubicBezTo>
                          <a:pt x="143427" y="351131"/>
                          <a:pt x="127023" y="278635"/>
                          <a:pt x="108502" y="232068"/>
                        </a:cubicBezTo>
                        <a:cubicBezTo>
                          <a:pt x="89981" y="185501"/>
                          <a:pt x="62994" y="141051"/>
                          <a:pt x="48177" y="117768"/>
                        </a:cubicBezTo>
                        <a:cubicBezTo>
                          <a:pt x="33360" y="94485"/>
                          <a:pt x="26481" y="107714"/>
                          <a:pt x="19602" y="92368"/>
                        </a:cubicBezTo>
                        <a:cubicBezTo>
                          <a:pt x="12723" y="77022"/>
                          <a:pt x="-3152" y="-5528"/>
                          <a:pt x="552" y="29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6" name="フリーフォーム 965">
                    <a:extLst>
                      <a:ext uri="{FF2B5EF4-FFF2-40B4-BE49-F238E27FC236}">
                        <a16:creationId xmlns:a16="http://schemas.microsoft.com/office/drawing/2014/main" id="{32015A59-0207-7A0E-E201-7994D7B65487}"/>
                      </a:ext>
                    </a:extLst>
                  </p:cNvPr>
                  <p:cNvSpPr/>
                  <p:nvPr/>
                </p:nvSpPr>
                <p:spPr>
                  <a:xfrm>
                    <a:off x="-5205" y="2142446"/>
                    <a:ext cx="1368404" cy="562620"/>
                  </a:xfrm>
                  <a:custGeom>
                    <a:avLst/>
                    <a:gdLst>
                      <a:gd name="connsiteX0" fmla="*/ 5205 w 1368404"/>
                      <a:gd name="connsiteY0" fmla="*/ 679 h 562620"/>
                      <a:gd name="connsiteX1" fmla="*/ 525905 w 1368404"/>
                      <a:gd name="connsiteY1" fmla="*/ 203879 h 562620"/>
                      <a:gd name="connsiteX2" fmla="*/ 510030 w 1368404"/>
                      <a:gd name="connsiteY2" fmla="*/ 222929 h 562620"/>
                      <a:gd name="connsiteX3" fmla="*/ 998980 w 1368404"/>
                      <a:gd name="connsiteY3" fmla="*/ 407079 h 562620"/>
                      <a:gd name="connsiteX4" fmla="*/ 938655 w 1368404"/>
                      <a:gd name="connsiteY4" fmla="*/ 381679 h 562620"/>
                      <a:gd name="connsiteX5" fmla="*/ 992630 w 1368404"/>
                      <a:gd name="connsiteY5" fmla="*/ 362629 h 562620"/>
                      <a:gd name="connsiteX6" fmla="*/ 983105 w 1368404"/>
                      <a:gd name="connsiteY6" fmla="*/ 372154 h 562620"/>
                      <a:gd name="connsiteX7" fmla="*/ 1367280 w 1368404"/>
                      <a:gd name="connsiteY7" fmla="*/ 559479 h 562620"/>
                      <a:gd name="connsiteX8" fmla="*/ 1072005 w 1368404"/>
                      <a:gd name="connsiteY8" fmla="*/ 464229 h 562620"/>
                      <a:gd name="connsiteX9" fmla="*/ 306830 w 1368404"/>
                      <a:gd name="connsiteY9" fmla="*/ 149904 h 562620"/>
                      <a:gd name="connsiteX10" fmla="*/ 5205 w 1368404"/>
                      <a:gd name="connsiteY10" fmla="*/ 679 h 562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68404" h="562620">
                        <a:moveTo>
                          <a:pt x="5205" y="679"/>
                        </a:moveTo>
                        <a:cubicBezTo>
                          <a:pt x="41717" y="9675"/>
                          <a:pt x="441768" y="166837"/>
                          <a:pt x="525905" y="203879"/>
                        </a:cubicBezTo>
                        <a:cubicBezTo>
                          <a:pt x="610042" y="240921"/>
                          <a:pt x="431184" y="189062"/>
                          <a:pt x="510030" y="222929"/>
                        </a:cubicBezTo>
                        <a:cubicBezTo>
                          <a:pt x="588876" y="256796"/>
                          <a:pt x="927543" y="380621"/>
                          <a:pt x="998980" y="407079"/>
                        </a:cubicBezTo>
                        <a:cubicBezTo>
                          <a:pt x="1070417" y="433537"/>
                          <a:pt x="939713" y="389087"/>
                          <a:pt x="938655" y="381679"/>
                        </a:cubicBezTo>
                        <a:cubicBezTo>
                          <a:pt x="937597" y="374271"/>
                          <a:pt x="985222" y="364216"/>
                          <a:pt x="992630" y="362629"/>
                        </a:cubicBezTo>
                        <a:cubicBezTo>
                          <a:pt x="1000038" y="361042"/>
                          <a:pt x="920663" y="339346"/>
                          <a:pt x="983105" y="372154"/>
                        </a:cubicBezTo>
                        <a:cubicBezTo>
                          <a:pt x="1045547" y="404962"/>
                          <a:pt x="1352463" y="544133"/>
                          <a:pt x="1367280" y="559479"/>
                        </a:cubicBezTo>
                        <a:cubicBezTo>
                          <a:pt x="1382097" y="574825"/>
                          <a:pt x="1248747" y="532492"/>
                          <a:pt x="1072005" y="464229"/>
                        </a:cubicBezTo>
                        <a:cubicBezTo>
                          <a:pt x="895263" y="395967"/>
                          <a:pt x="483572" y="226104"/>
                          <a:pt x="306830" y="149904"/>
                        </a:cubicBezTo>
                        <a:cubicBezTo>
                          <a:pt x="130088" y="73704"/>
                          <a:pt x="-31307" y="-8317"/>
                          <a:pt x="5205" y="67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7" name="フリーフォーム 966">
                    <a:extLst>
                      <a:ext uri="{FF2B5EF4-FFF2-40B4-BE49-F238E27FC236}">
                        <a16:creationId xmlns:a16="http://schemas.microsoft.com/office/drawing/2014/main" id="{D3798C98-6B48-A38D-8DBF-D8BB7E43A8A3}"/>
                      </a:ext>
                    </a:extLst>
                  </p:cNvPr>
                  <p:cNvSpPr/>
                  <p:nvPr/>
                </p:nvSpPr>
                <p:spPr>
                  <a:xfrm>
                    <a:off x="13698" y="2187850"/>
                    <a:ext cx="819214" cy="304535"/>
                  </a:xfrm>
                  <a:custGeom>
                    <a:avLst/>
                    <a:gdLst>
                      <a:gd name="connsiteX0" fmla="*/ 5352 w 819214"/>
                      <a:gd name="connsiteY0" fmla="*/ 2900 h 304535"/>
                      <a:gd name="connsiteX1" fmla="*/ 427627 w 819214"/>
                      <a:gd name="connsiteY1" fmla="*/ 180700 h 304535"/>
                      <a:gd name="connsiteX2" fmla="*/ 818152 w 819214"/>
                      <a:gd name="connsiteY2" fmla="*/ 304525 h 304535"/>
                      <a:gd name="connsiteX3" fmla="*/ 532402 w 819214"/>
                      <a:gd name="connsiteY3" fmla="*/ 187050 h 304535"/>
                      <a:gd name="connsiteX4" fmla="*/ 211727 w 819214"/>
                      <a:gd name="connsiteY4" fmla="*/ 79100 h 304535"/>
                      <a:gd name="connsiteX5" fmla="*/ 5352 w 819214"/>
                      <a:gd name="connsiteY5" fmla="*/ 2900 h 304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9214" h="304535">
                        <a:moveTo>
                          <a:pt x="5352" y="2900"/>
                        </a:moveTo>
                        <a:cubicBezTo>
                          <a:pt x="41335" y="19833"/>
                          <a:pt x="292160" y="130429"/>
                          <a:pt x="427627" y="180700"/>
                        </a:cubicBezTo>
                        <a:cubicBezTo>
                          <a:pt x="563094" y="230971"/>
                          <a:pt x="800690" y="303467"/>
                          <a:pt x="818152" y="304525"/>
                        </a:cubicBezTo>
                        <a:cubicBezTo>
                          <a:pt x="835614" y="305583"/>
                          <a:pt x="633473" y="224621"/>
                          <a:pt x="532402" y="187050"/>
                        </a:cubicBezTo>
                        <a:cubicBezTo>
                          <a:pt x="431331" y="149479"/>
                          <a:pt x="300098" y="110850"/>
                          <a:pt x="211727" y="79100"/>
                        </a:cubicBezTo>
                        <a:cubicBezTo>
                          <a:pt x="123356" y="47350"/>
                          <a:pt x="-30631" y="-14033"/>
                          <a:pt x="5352" y="290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8" name="フリーフォーム 967">
                    <a:extLst>
                      <a:ext uri="{FF2B5EF4-FFF2-40B4-BE49-F238E27FC236}">
                        <a16:creationId xmlns:a16="http://schemas.microsoft.com/office/drawing/2014/main" id="{FEC88177-AAB4-104C-F95E-85092E576E55}"/>
                      </a:ext>
                    </a:extLst>
                  </p:cNvPr>
                  <p:cNvSpPr/>
                  <p:nvPr/>
                </p:nvSpPr>
                <p:spPr>
                  <a:xfrm>
                    <a:off x="-9525" y="2222500"/>
                    <a:ext cx="339561" cy="117800"/>
                  </a:xfrm>
                  <a:custGeom>
                    <a:avLst/>
                    <a:gdLst>
                      <a:gd name="connsiteX0" fmla="*/ 0 w 339561"/>
                      <a:gd name="connsiteY0" fmla="*/ 0 h 117800"/>
                      <a:gd name="connsiteX1" fmla="*/ 336550 w 339561"/>
                      <a:gd name="connsiteY1" fmla="*/ 117475 h 117800"/>
                      <a:gd name="connsiteX2" fmla="*/ 165100 w 339561"/>
                      <a:gd name="connsiteY2" fmla="*/ 34925 h 117800"/>
                      <a:gd name="connsiteX3" fmla="*/ 158750 w 339561"/>
                      <a:gd name="connsiteY3" fmla="*/ 31750 h 117800"/>
                      <a:gd name="connsiteX4" fmla="*/ 0 w 339561"/>
                      <a:gd name="connsiteY4" fmla="*/ 0 h 117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9561" h="117800">
                        <a:moveTo>
                          <a:pt x="0" y="0"/>
                        </a:moveTo>
                        <a:cubicBezTo>
                          <a:pt x="154516" y="55827"/>
                          <a:pt x="309033" y="111654"/>
                          <a:pt x="336550" y="117475"/>
                        </a:cubicBezTo>
                        <a:cubicBezTo>
                          <a:pt x="364067" y="123296"/>
                          <a:pt x="194733" y="49213"/>
                          <a:pt x="165100" y="34925"/>
                        </a:cubicBezTo>
                        <a:cubicBezTo>
                          <a:pt x="135467" y="20637"/>
                          <a:pt x="158750" y="31750"/>
                          <a:pt x="158750" y="3175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9" name="フリーフォーム 968">
                    <a:extLst>
                      <a:ext uri="{FF2B5EF4-FFF2-40B4-BE49-F238E27FC236}">
                        <a16:creationId xmlns:a16="http://schemas.microsoft.com/office/drawing/2014/main" id="{68EDC905-16BC-8ABF-1FC4-09C5CA6E53EA}"/>
                      </a:ext>
                    </a:extLst>
                  </p:cNvPr>
                  <p:cNvSpPr/>
                  <p:nvPr/>
                </p:nvSpPr>
                <p:spPr>
                  <a:xfrm>
                    <a:off x="377765" y="2372952"/>
                    <a:ext cx="1715999" cy="594314"/>
                  </a:xfrm>
                  <a:custGeom>
                    <a:avLst/>
                    <a:gdLst>
                      <a:gd name="connsiteX0" fmla="*/ 25460 w 1715999"/>
                      <a:gd name="connsiteY0" fmla="*/ 8298 h 594314"/>
                      <a:gd name="connsiteX1" fmla="*/ 917635 w 1715999"/>
                      <a:gd name="connsiteY1" fmla="*/ 332148 h 594314"/>
                      <a:gd name="connsiteX2" fmla="*/ 1622485 w 1715999"/>
                      <a:gd name="connsiteY2" fmla="*/ 570273 h 594314"/>
                      <a:gd name="connsiteX3" fmla="*/ 1708210 w 1715999"/>
                      <a:gd name="connsiteY3" fmla="*/ 586148 h 594314"/>
                      <a:gd name="connsiteX4" fmla="*/ 1212910 w 1715999"/>
                      <a:gd name="connsiteY4" fmla="*/ 475023 h 594314"/>
                      <a:gd name="connsiteX5" fmla="*/ 327085 w 1715999"/>
                      <a:gd name="connsiteY5" fmla="*/ 128948 h 594314"/>
                      <a:gd name="connsiteX6" fmla="*/ 25460 w 1715999"/>
                      <a:gd name="connsiteY6" fmla="*/ 8298 h 594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15999" h="594314">
                        <a:moveTo>
                          <a:pt x="25460" y="8298"/>
                        </a:moveTo>
                        <a:cubicBezTo>
                          <a:pt x="123885" y="42165"/>
                          <a:pt x="651464" y="238486"/>
                          <a:pt x="917635" y="332148"/>
                        </a:cubicBezTo>
                        <a:cubicBezTo>
                          <a:pt x="1183806" y="425810"/>
                          <a:pt x="1490723" y="527940"/>
                          <a:pt x="1622485" y="570273"/>
                        </a:cubicBezTo>
                        <a:cubicBezTo>
                          <a:pt x="1754247" y="612606"/>
                          <a:pt x="1708210" y="586148"/>
                          <a:pt x="1708210" y="586148"/>
                        </a:cubicBezTo>
                        <a:cubicBezTo>
                          <a:pt x="1639948" y="570273"/>
                          <a:pt x="1443097" y="551223"/>
                          <a:pt x="1212910" y="475023"/>
                        </a:cubicBezTo>
                        <a:cubicBezTo>
                          <a:pt x="982723" y="398823"/>
                          <a:pt x="521818" y="207794"/>
                          <a:pt x="327085" y="128948"/>
                        </a:cubicBezTo>
                        <a:cubicBezTo>
                          <a:pt x="132352" y="50102"/>
                          <a:pt x="-72965" y="-25569"/>
                          <a:pt x="25460" y="829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0" name="フリーフォーム 969">
                    <a:extLst>
                      <a:ext uri="{FF2B5EF4-FFF2-40B4-BE49-F238E27FC236}">
                        <a16:creationId xmlns:a16="http://schemas.microsoft.com/office/drawing/2014/main" id="{6670267A-7829-BFF0-E42F-94F664257728}"/>
                      </a:ext>
                    </a:extLst>
                  </p:cNvPr>
                  <p:cNvSpPr/>
                  <p:nvPr/>
                </p:nvSpPr>
                <p:spPr>
                  <a:xfrm>
                    <a:off x="-19525" y="2267433"/>
                    <a:ext cx="2081524" cy="774257"/>
                  </a:xfrm>
                  <a:custGeom>
                    <a:avLst/>
                    <a:gdLst>
                      <a:gd name="connsiteX0" fmla="*/ 29050 w 2081524"/>
                      <a:gd name="connsiteY0" fmla="*/ 15392 h 774257"/>
                      <a:gd name="connsiteX1" fmla="*/ 835500 w 2081524"/>
                      <a:gd name="connsiteY1" fmla="*/ 345592 h 774257"/>
                      <a:gd name="connsiteX2" fmla="*/ 819625 w 2081524"/>
                      <a:gd name="connsiteY2" fmla="*/ 320192 h 774257"/>
                      <a:gd name="connsiteX3" fmla="*/ 1451450 w 2081524"/>
                      <a:gd name="connsiteY3" fmla="*/ 539267 h 774257"/>
                      <a:gd name="connsiteX4" fmla="*/ 1838800 w 2081524"/>
                      <a:gd name="connsiteY4" fmla="*/ 678967 h 774257"/>
                      <a:gd name="connsiteX5" fmla="*/ 1756250 w 2081524"/>
                      <a:gd name="connsiteY5" fmla="*/ 634517 h 774257"/>
                      <a:gd name="connsiteX6" fmla="*/ 2080100 w 2081524"/>
                      <a:gd name="connsiteY6" fmla="*/ 774217 h 774257"/>
                      <a:gd name="connsiteX7" fmla="*/ 1607025 w 2081524"/>
                      <a:gd name="connsiteY7" fmla="*/ 618642 h 774257"/>
                      <a:gd name="connsiteX8" fmla="*/ 337025 w 2081524"/>
                      <a:gd name="connsiteY8" fmla="*/ 126517 h 774257"/>
                      <a:gd name="connsiteX9" fmla="*/ 194150 w 2081524"/>
                      <a:gd name="connsiteY9" fmla="*/ 63017 h 774257"/>
                      <a:gd name="connsiteX10" fmla="*/ 29050 w 2081524"/>
                      <a:gd name="connsiteY10" fmla="*/ 15392 h 774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081524" h="774257">
                        <a:moveTo>
                          <a:pt x="29050" y="15392"/>
                        </a:moveTo>
                        <a:cubicBezTo>
                          <a:pt x="135942" y="62488"/>
                          <a:pt x="703737" y="294792"/>
                          <a:pt x="835500" y="345592"/>
                        </a:cubicBezTo>
                        <a:cubicBezTo>
                          <a:pt x="967263" y="396392"/>
                          <a:pt x="716967" y="287913"/>
                          <a:pt x="819625" y="320192"/>
                        </a:cubicBezTo>
                        <a:cubicBezTo>
                          <a:pt x="922283" y="352471"/>
                          <a:pt x="1451450" y="539267"/>
                          <a:pt x="1451450" y="539267"/>
                        </a:cubicBezTo>
                        <a:lnTo>
                          <a:pt x="1838800" y="678967"/>
                        </a:lnTo>
                        <a:cubicBezTo>
                          <a:pt x="1889600" y="694842"/>
                          <a:pt x="1716033" y="618642"/>
                          <a:pt x="1756250" y="634517"/>
                        </a:cubicBezTo>
                        <a:cubicBezTo>
                          <a:pt x="1796467" y="650392"/>
                          <a:pt x="2104971" y="776863"/>
                          <a:pt x="2080100" y="774217"/>
                        </a:cubicBezTo>
                        <a:cubicBezTo>
                          <a:pt x="2055229" y="771571"/>
                          <a:pt x="1897537" y="726592"/>
                          <a:pt x="1607025" y="618642"/>
                        </a:cubicBezTo>
                        <a:cubicBezTo>
                          <a:pt x="1316513" y="510692"/>
                          <a:pt x="572504" y="219121"/>
                          <a:pt x="337025" y="126517"/>
                        </a:cubicBezTo>
                        <a:cubicBezTo>
                          <a:pt x="101546" y="33913"/>
                          <a:pt x="247596" y="83655"/>
                          <a:pt x="194150" y="63017"/>
                        </a:cubicBezTo>
                        <a:cubicBezTo>
                          <a:pt x="140704" y="42380"/>
                          <a:pt x="-77842" y="-31704"/>
                          <a:pt x="29050" y="1539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1" name="フリーフォーム 970">
                    <a:extLst>
                      <a:ext uri="{FF2B5EF4-FFF2-40B4-BE49-F238E27FC236}">
                        <a16:creationId xmlns:a16="http://schemas.microsoft.com/office/drawing/2014/main" id="{2FACAEAA-8B6F-E92E-357B-D3461154E0CC}"/>
                      </a:ext>
                    </a:extLst>
                  </p:cNvPr>
                  <p:cNvSpPr/>
                  <p:nvPr/>
                </p:nvSpPr>
                <p:spPr>
                  <a:xfrm>
                    <a:off x="1927172" y="3015390"/>
                    <a:ext cx="104869" cy="750344"/>
                  </a:xfrm>
                  <a:custGeom>
                    <a:avLst/>
                    <a:gdLst>
                      <a:gd name="connsiteX0" fmla="*/ 104828 w 104869"/>
                      <a:gd name="connsiteY0" fmla="*/ 860 h 750344"/>
                      <a:gd name="connsiteX1" fmla="*/ 41328 w 104869"/>
                      <a:gd name="connsiteY1" fmla="*/ 429485 h 750344"/>
                      <a:gd name="connsiteX2" fmla="*/ 50853 w 104869"/>
                      <a:gd name="connsiteY2" fmla="*/ 388210 h 750344"/>
                      <a:gd name="connsiteX3" fmla="*/ 53 w 104869"/>
                      <a:gd name="connsiteY3" fmla="*/ 750160 h 750344"/>
                      <a:gd name="connsiteX4" fmla="*/ 41328 w 104869"/>
                      <a:gd name="connsiteY4" fmla="*/ 435835 h 750344"/>
                      <a:gd name="connsiteX5" fmla="*/ 50853 w 104869"/>
                      <a:gd name="connsiteY5" fmla="*/ 321535 h 750344"/>
                      <a:gd name="connsiteX6" fmla="*/ 104828 w 104869"/>
                      <a:gd name="connsiteY6" fmla="*/ 860 h 750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4869" h="750344">
                        <a:moveTo>
                          <a:pt x="104828" y="860"/>
                        </a:moveTo>
                        <a:cubicBezTo>
                          <a:pt x="103240" y="18852"/>
                          <a:pt x="50324" y="364927"/>
                          <a:pt x="41328" y="429485"/>
                        </a:cubicBezTo>
                        <a:cubicBezTo>
                          <a:pt x="32332" y="494043"/>
                          <a:pt x="57732" y="334764"/>
                          <a:pt x="50853" y="388210"/>
                        </a:cubicBezTo>
                        <a:cubicBezTo>
                          <a:pt x="43974" y="441656"/>
                          <a:pt x="1641" y="742222"/>
                          <a:pt x="53" y="750160"/>
                        </a:cubicBezTo>
                        <a:cubicBezTo>
                          <a:pt x="-1535" y="758098"/>
                          <a:pt x="32861" y="507272"/>
                          <a:pt x="41328" y="435835"/>
                        </a:cubicBezTo>
                        <a:cubicBezTo>
                          <a:pt x="49795" y="364398"/>
                          <a:pt x="39741" y="390856"/>
                          <a:pt x="50853" y="321535"/>
                        </a:cubicBezTo>
                        <a:cubicBezTo>
                          <a:pt x="61965" y="252214"/>
                          <a:pt x="106416" y="-17132"/>
                          <a:pt x="104828" y="86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2" name="フリーフォーム 971">
                    <a:extLst>
                      <a:ext uri="{FF2B5EF4-FFF2-40B4-BE49-F238E27FC236}">
                        <a16:creationId xmlns:a16="http://schemas.microsoft.com/office/drawing/2014/main" id="{34E5B375-39CD-8738-8809-5E1A204730F4}"/>
                      </a:ext>
                    </a:extLst>
                  </p:cNvPr>
                  <p:cNvSpPr/>
                  <p:nvPr/>
                </p:nvSpPr>
                <p:spPr>
                  <a:xfrm>
                    <a:off x="1914287" y="3019419"/>
                    <a:ext cx="120945" cy="775092"/>
                  </a:xfrm>
                  <a:custGeom>
                    <a:avLst/>
                    <a:gdLst>
                      <a:gd name="connsiteX0" fmla="*/ 120888 w 120945"/>
                      <a:gd name="connsiteY0" fmla="*/ 6 h 775092"/>
                      <a:gd name="connsiteX1" fmla="*/ 41513 w 120945"/>
                      <a:gd name="connsiteY1" fmla="*/ 346081 h 775092"/>
                      <a:gd name="connsiteX2" fmla="*/ 47863 w 120945"/>
                      <a:gd name="connsiteY2" fmla="*/ 320681 h 775092"/>
                      <a:gd name="connsiteX3" fmla="*/ 25638 w 120945"/>
                      <a:gd name="connsiteY3" fmla="*/ 574681 h 775092"/>
                      <a:gd name="connsiteX4" fmla="*/ 238 w 120945"/>
                      <a:gd name="connsiteY4" fmla="*/ 774706 h 775092"/>
                      <a:gd name="connsiteX5" fmla="*/ 41513 w 120945"/>
                      <a:gd name="connsiteY5" fmla="*/ 523881 h 775092"/>
                      <a:gd name="connsiteX6" fmla="*/ 54213 w 120945"/>
                      <a:gd name="connsiteY6" fmla="*/ 355606 h 775092"/>
                      <a:gd name="connsiteX7" fmla="*/ 120888 w 120945"/>
                      <a:gd name="connsiteY7" fmla="*/ 6 h 775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0945" h="775092">
                        <a:moveTo>
                          <a:pt x="120888" y="6"/>
                        </a:moveTo>
                        <a:cubicBezTo>
                          <a:pt x="118771" y="-1582"/>
                          <a:pt x="53684" y="292635"/>
                          <a:pt x="41513" y="346081"/>
                        </a:cubicBezTo>
                        <a:cubicBezTo>
                          <a:pt x="29342" y="399527"/>
                          <a:pt x="50509" y="282581"/>
                          <a:pt x="47863" y="320681"/>
                        </a:cubicBezTo>
                        <a:cubicBezTo>
                          <a:pt x="45217" y="358781"/>
                          <a:pt x="33576" y="499010"/>
                          <a:pt x="25638" y="574681"/>
                        </a:cubicBezTo>
                        <a:cubicBezTo>
                          <a:pt x="17700" y="650352"/>
                          <a:pt x="-2408" y="783173"/>
                          <a:pt x="238" y="774706"/>
                        </a:cubicBezTo>
                        <a:cubicBezTo>
                          <a:pt x="2884" y="766239"/>
                          <a:pt x="32517" y="593731"/>
                          <a:pt x="41513" y="523881"/>
                        </a:cubicBezTo>
                        <a:cubicBezTo>
                          <a:pt x="50509" y="454031"/>
                          <a:pt x="42571" y="439214"/>
                          <a:pt x="54213" y="355606"/>
                        </a:cubicBezTo>
                        <a:cubicBezTo>
                          <a:pt x="65855" y="271998"/>
                          <a:pt x="123005" y="1594"/>
                          <a:pt x="120888" y="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3" name="フリーフォーム 972">
                    <a:extLst>
                      <a:ext uri="{FF2B5EF4-FFF2-40B4-BE49-F238E27FC236}">
                        <a16:creationId xmlns:a16="http://schemas.microsoft.com/office/drawing/2014/main" id="{B3D67681-8CFD-E814-64F5-A8BEA9A978FB}"/>
                      </a:ext>
                    </a:extLst>
                  </p:cNvPr>
                  <p:cNvSpPr/>
                  <p:nvPr/>
                </p:nvSpPr>
                <p:spPr>
                  <a:xfrm>
                    <a:off x="2092100" y="2252781"/>
                    <a:ext cx="158990" cy="671802"/>
                  </a:xfrm>
                  <a:custGeom>
                    <a:avLst/>
                    <a:gdLst>
                      <a:gd name="connsiteX0" fmla="*/ 158975 w 158990"/>
                      <a:gd name="connsiteY0" fmla="*/ 1469 h 671802"/>
                      <a:gd name="connsiteX1" fmla="*/ 82775 w 158990"/>
                      <a:gd name="connsiteY1" fmla="*/ 287219 h 671802"/>
                      <a:gd name="connsiteX2" fmla="*/ 35150 w 158990"/>
                      <a:gd name="connsiteY2" fmla="*/ 449144 h 671802"/>
                      <a:gd name="connsiteX3" fmla="*/ 225 w 158990"/>
                      <a:gd name="connsiteY3" fmla="*/ 671394 h 671802"/>
                      <a:gd name="connsiteX4" fmla="*/ 22450 w 158990"/>
                      <a:gd name="connsiteY4" fmla="*/ 499944 h 671802"/>
                      <a:gd name="connsiteX5" fmla="*/ 66900 w 158990"/>
                      <a:gd name="connsiteY5" fmla="*/ 344369 h 671802"/>
                      <a:gd name="connsiteX6" fmla="*/ 89125 w 158990"/>
                      <a:gd name="connsiteY6" fmla="*/ 182444 h 671802"/>
                      <a:gd name="connsiteX7" fmla="*/ 158975 w 158990"/>
                      <a:gd name="connsiteY7" fmla="*/ 1469 h 6718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8990" h="671802">
                        <a:moveTo>
                          <a:pt x="158975" y="1469"/>
                        </a:moveTo>
                        <a:cubicBezTo>
                          <a:pt x="157917" y="18931"/>
                          <a:pt x="103413" y="212606"/>
                          <a:pt x="82775" y="287219"/>
                        </a:cubicBezTo>
                        <a:cubicBezTo>
                          <a:pt x="62137" y="361832"/>
                          <a:pt x="48908" y="385115"/>
                          <a:pt x="35150" y="449144"/>
                        </a:cubicBezTo>
                        <a:cubicBezTo>
                          <a:pt x="21392" y="513173"/>
                          <a:pt x="2342" y="662927"/>
                          <a:pt x="225" y="671394"/>
                        </a:cubicBezTo>
                        <a:cubicBezTo>
                          <a:pt x="-1892" y="679861"/>
                          <a:pt x="11338" y="554448"/>
                          <a:pt x="22450" y="499944"/>
                        </a:cubicBezTo>
                        <a:cubicBezTo>
                          <a:pt x="33562" y="445440"/>
                          <a:pt x="55787" y="397286"/>
                          <a:pt x="66900" y="344369"/>
                        </a:cubicBezTo>
                        <a:cubicBezTo>
                          <a:pt x="78012" y="291452"/>
                          <a:pt x="71133" y="238006"/>
                          <a:pt x="89125" y="182444"/>
                        </a:cubicBezTo>
                        <a:cubicBezTo>
                          <a:pt x="107117" y="126882"/>
                          <a:pt x="160033" y="-15993"/>
                          <a:pt x="158975" y="146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4" name="フリーフォーム 973">
                    <a:extLst>
                      <a:ext uri="{FF2B5EF4-FFF2-40B4-BE49-F238E27FC236}">
                        <a16:creationId xmlns:a16="http://schemas.microsoft.com/office/drawing/2014/main" id="{778D77FA-A72F-4F0A-7DD9-562D7C0AB720}"/>
                      </a:ext>
                    </a:extLst>
                  </p:cNvPr>
                  <p:cNvSpPr/>
                  <p:nvPr/>
                </p:nvSpPr>
                <p:spPr>
                  <a:xfrm>
                    <a:off x="1939653" y="2828681"/>
                    <a:ext cx="174897" cy="943584"/>
                  </a:xfrm>
                  <a:custGeom>
                    <a:avLst/>
                    <a:gdLst>
                      <a:gd name="connsiteX0" fmla="*/ 174897 w 174897"/>
                      <a:gd name="connsiteY0" fmla="*/ 244 h 943584"/>
                      <a:gd name="connsiteX1" fmla="*/ 111397 w 174897"/>
                      <a:gd name="connsiteY1" fmla="*/ 260594 h 943584"/>
                      <a:gd name="connsiteX2" fmla="*/ 73297 w 174897"/>
                      <a:gd name="connsiteY2" fmla="*/ 473319 h 943584"/>
                      <a:gd name="connsiteX3" fmla="*/ 12972 w 174897"/>
                      <a:gd name="connsiteY3" fmla="*/ 809869 h 943584"/>
                      <a:gd name="connsiteX4" fmla="*/ 272 w 174897"/>
                      <a:gd name="connsiteY4" fmla="*/ 943219 h 943584"/>
                      <a:gd name="connsiteX5" fmla="*/ 19322 w 174897"/>
                      <a:gd name="connsiteY5" fmla="*/ 822569 h 943584"/>
                      <a:gd name="connsiteX6" fmla="*/ 111397 w 174897"/>
                      <a:gd name="connsiteY6" fmla="*/ 225669 h 943584"/>
                      <a:gd name="connsiteX7" fmla="*/ 174897 w 174897"/>
                      <a:gd name="connsiteY7" fmla="*/ 244 h 943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4897" h="943584">
                        <a:moveTo>
                          <a:pt x="174897" y="244"/>
                        </a:moveTo>
                        <a:cubicBezTo>
                          <a:pt x="174897" y="6065"/>
                          <a:pt x="128330" y="181748"/>
                          <a:pt x="111397" y="260594"/>
                        </a:cubicBezTo>
                        <a:cubicBezTo>
                          <a:pt x="94464" y="339440"/>
                          <a:pt x="73297" y="473319"/>
                          <a:pt x="73297" y="473319"/>
                        </a:cubicBezTo>
                        <a:cubicBezTo>
                          <a:pt x="56893" y="564865"/>
                          <a:pt x="25143" y="731552"/>
                          <a:pt x="12972" y="809869"/>
                        </a:cubicBezTo>
                        <a:cubicBezTo>
                          <a:pt x="801" y="888186"/>
                          <a:pt x="-786" y="941102"/>
                          <a:pt x="272" y="943219"/>
                        </a:cubicBezTo>
                        <a:cubicBezTo>
                          <a:pt x="1330" y="945336"/>
                          <a:pt x="801" y="942161"/>
                          <a:pt x="19322" y="822569"/>
                        </a:cubicBezTo>
                        <a:cubicBezTo>
                          <a:pt x="37843" y="702977"/>
                          <a:pt x="87055" y="357961"/>
                          <a:pt x="111397" y="225669"/>
                        </a:cubicBezTo>
                        <a:cubicBezTo>
                          <a:pt x="135739" y="93377"/>
                          <a:pt x="174897" y="-5577"/>
                          <a:pt x="174897" y="24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5" name="フリーフォーム 974">
                    <a:extLst>
                      <a:ext uri="{FF2B5EF4-FFF2-40B4-BE49-F238E27FC236}">
                        <a16:creationId xmlns:a16="http://schemas.microsoft.com/office/drawing/2014/main" id="{9DEF351C-A74B-AE0F-2A74-152A328983FD}"/>
                      </a:ext>
                    </a:extLst>
                  </p:cNvPr>
                  <p:cNvSpPr/>
                  <p:nvPr/>
                </p:nvSpPr>
                <p:spPr>
                  <a:xfrm>
                    <a:off x="1966934" y="3072734"/>
                    <a:ext cx="148000" cy="778426"/>
                  </a:xfrm>
                  <a:custGeom>
                    <a:avLst/>
                    <a:gdLst>
                      <a:gd name="connsiteX0" fmla="*/ 147616 w 148000"/>
                      <a:gd name="connsiteY0" fmla="*/ 666 h 778426"/>
                      <a:gd name="connsiteX1" fmla="*/ 96816 w 148000"/>
                      <a:gd name="connsiteY1" fmla="*/ 172116 h 778426"/>
                      <a:gd name="connsiteX2" fmla="*/ 58716 w 148000"/>
                      <a:gd name="connsiteY2" fmla="*/ 384841 h 778426"/>
                      <a:gd name="connsiteX3" fmla="*/ 1566 w 148000"/>
                      <a:gd name="connsiteY3" fmla="*/ 753141 h 778426"/>
                      <a:gd name="connsiteX4" fmla="*/ 20616 w 148000"/>
                      <a:gd name="connsiteY4" fmla="*/ 689641 h 778426"/>
                      <a:gd name="connsiteX5" fmla="*/ 68241 w 148000"/>
                      <a:gd name="connsiteY5" fmla="*/ 235616 h 778426"/>
                      <a:gd name="connsiteX6" fmla="*/ 147616 w 148000"/>
                      <a:gd name="connsiteY6" fmla="*/ 666 h 778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000" h="778426">
                        <a:moveTo>
                          <a:pt x="147616" y="666"/>
                        </a:moveTo>
                        <a:cubicBezTo>
                          <a:pt x="152379" y="-9917"/>
                          <a:pt x="111633" y="108087"/>
                          <a:pt x="96816" y="172116"/>
                        </a:cubicBezTo>
                        <a:cubicBezTo>
                          <a:pt x="81999" y="236145"/>
                          <a:pt x="74591" y="288004"/>
                          <a:pt x="58716" y="384841"/>
                        </a:cubicBezTo>
                        <a:cubicBezTo>
                          <a:pt x="42841" y="481679"/>
                          <a:pt x="7916" y="702341"/>
                          <a:pt x="1566" y="753141"/>
                        </a:cubicBezTo>
                        <a:cubicBezTo>
                          <a:pt x="-4784" y="803941"/>
                          <a:pt x="9504" y="775895"/>
                          <a:pt x="20616" y="689641"/>
                        </a:cubicBezTo>
                        <a:cubicBezTo>
                          <a:pt x="31728" y="603387"/>
                          <a:pt x="45487" y="344095"/>
                          <a:pt x="68241" y="235616"/>
                        </a:cubicBezTo>
                        <a:cubicBezTo>
                          <a:pt x="90995" y="127137"/>
                          <a:pt x="142853" y="11249"/>
                          <a:pt x="147616" y="66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6" name="フリーフォーム 975">
                    <a:extLst>
                      <a:ext uri="{FF2B5EF4-FFF2-40B4-BE49-F238E27FC236}">
                        <a16:creationId xmlns:a16="http://schemas.microsoft.com/office/drawing/2014/main" id="{741F575B-78A9-C396-CC9C-210426F84A2D}"/>
                      </a:ext>
                    </a:extLst>
                  </p:cNvPr>
                  <p:cNvSpPr/>
                  <p:nvPr/>
                </p:nvSpPr>
                <p:spPr>
                  <a:xfrm>
                    <a:off x="1958975" y="3082244"/>
                    <a:ext cx="143421" cy="743758"/>
                  </a:xfrm>
                  <a:custGeom>
                    <a:avLst/>
                    <a:gdLst>
                      <a:gd name="connsiteX0" fmla="*/ 142875 w 143421"/>
                      <a:gd name="connsiteY0" fmla="*/ 3856 h 743758"/>
                      <a:gd name="connsiteX1" fmla="*/ 44450 w 143421"/>
                      <a:gd name="connsiteY1" fmla="*/ 353106 h 743758"/>
                      <a:gd name="connsiteX2" fmla="*/ 0 w 143421"/>
                      <a:gd name="connsiteY2" fmla="*/ 743631 h 743758"/>
                      <a:gd name="connsiteX3" fmla="*/ 44450 w 143421"/>
                      <a:gd name="connsiteY3" fmla="*/ 311831 h 743758"/>
                      <a:gd name="connsiteX4" fmla="*/ 82550 w 143421"/>
                      <a:gd name="connsiteY4" fmla="*/ 175306 h 743758"/>
                      <a:gd name="connsiteX5" fmla="*/ 142875 w 143421"/>
                      <a:gd name="connsiteY5" fmla="*/ 3856 h 743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421" h="743758">
                        <a:moveTo>
                          <a:pt x="142875" y="3856"/>
                        </a:moveTo>
                        <a:cubicBezTo>
                          <a:pt x="136525" y="33489"/>
                          <a:pt x="68262" y="229810"/>
                          <a:pt x="44450" y="353106"/>
                        </a:cubicBezTo>
                        <a:cubicBezTo>
                          <a:pt x="20637" y="476402"/>
                          <a:pt x="0" y="750510"/>
                          <a:pt x="0" y="743631"/>
                        </a:cubicBezTo>
                        <a:cubicBezTo>
                          <a:pt x="0" y="736752"/>
                          <a:pt x="30692" y="406552"/>
                          <a:pt x="44450" y="311831"/>
                        </a:cubicBezTo>
                        <a:cubicBezTo>
                          <a:pt x="58208" y="217110"/>
                          <a:pt x="66675" y="227164"/>
                          <a:pt x="82550" y="175306"/>
                        </a:cubicBezTo>
                        <a:cubicBezTo>
                          <a:pt x="98425" y="123448"/>
                          <a:pt x="149225" y="-25777"/>
                          <a:pt x="142875" y="385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7" name="フリーフォーム 976">
                    <a:extLst>
                      <a:ext uri="{FF2B5EF4-FFF2-40B4-BE49-F238E27FC236}">
                        <a16:creationId xmlns:a16="http://schemas.microsoft.com/office/drawing/2014/main" id="{EE179E77-3702-87C4-56A9-719AFE6008C6}"/>
                      </a:ext>
                    </a:extLst>
                  </p:cNvPr>
                  <p:cNvSpPr/>
                  <p:nvPr/>
                </p:nvSpPr>
                <p:spPr>
                  <a:xfrm>
                    <a:off x="1948717" y="3450113"/>
                    <a:ext cx="55237" cy="363669"/>
                  </a:xfrm>
                  <a:custGeom>
                    <a:avLst/>
                    <a:gdLst>
                      <a:gd name="connsiteX0" fmla="*/ 54708 w 55237"/>
                      <a:gd name="connsiteY0" fmla="*/ 1112 h 363669"/>
                      <a:gd name="connsiteX1" fmla="*/ 733 w 55237"/>
                      <a:gd name="connsiteY1" fmla="*/ 353537 h 363669"/>
                      <a:gd name="connsiteX2" fmla="*/ 26133 w 55237"/>
                      <a:gd name="connsiteY2" fmla="*/ 245587 h 363669"/>
                      <a:gd name="connsiteX3" fmla="*/ 54708 w 55237"/>
                      <a:gd name="connsiteY3" fmla="*/ 1112 h 363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237" h="363669">
                        <a:moveTo>
                          <a:pt x="54708" y="1112"/>
                        </a:moveTo>
                        <a:cubicBezTo>
                          <a:pt x="50475" y="19104"/>
                          <a:pt x="5495" y="312791"/>
                          <a:pt x="733" y="353537"/>
                        </a:cubicBezTo>
                        <a:cubicBezTo>
                          <a:pt x="-4029" y="394283"/>
                          <a:pt x="15550" y="302737"/>
                          <a:pt x="26133" y="245587"/>
                        </a:cubicBezTo>
                        <a:cubicBezTo>
                          <a:pt x="36716" y="188437"/>
                          <a:pt x="58941" y="-16880"/>
                          <a:pt x="54708" y="111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8" name="フリーフォーム 977">
                    <a:extLst>
                      <a:ext uri="{FF2B5EF4-FFF2-40B4-BE49-F238E27FC236}">
                        <a16:creationId xmlns:a16="http://schemas.microsoft.com/office/drawing/2014/main" id="{9CBCFE50-0F88-C53A-B9CC-3350F9DDD225}"/>
                      </a:ext>
                    </a:extLst>
                  </p:cNvPr>
                  <p:cNvSpPr/>
                  <p:nvPr/>
                </p:nvSpPr>
                <p:spPr>
                  <a:xfrm>
                    <a:off x="1607210" y="2686046"/>
                    <a:ext cx="66055" cy="117485"/>
                  </a:xfrm>
                  <a:custGeom>
                    <a:avLst/>
                    <a:gdLst>
                      <a:gd name="connsiteX0" fmla="*/ 66015 w 66055"/>
                      <a:gd name="connsiteY0" fmla="*/ 4 h 117485"/>
                      <a:gd name="connsiteX1" fmla="*/ 12040 w 66055"/>
                      <a:gd name="connsiteY1" fmla="*/ 66679 h 117485"/>
                      <a:gd name="connsiteX2" fmla="*/ 2515 w 66055"/>
                      <a:gd name="connsiteY2" fmla="*/ 117479 h 117485"/>
                      <a:gd name="connsiteX3" fmla="*/ 2515 w 66055"/>
                      <a:gd name="connsiteY3" fmla="*/ 69854 h 117485"/>
                      <a:gd name="connsiteX4" fmla="*/ 66015 w 66055"/>
                      <a:gd name="connsiteY4" fmla="*/ 4 h 117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055" h="117485">
                        <a:moveTo>
                          <a:pt x="66015" y="4"/>
                        </a:moveTo>
                        <a:cubicBezTo>
                          <a:pt x="67602" y="-525"/>
                          <a:pt x="22623" y="47100"/>
                          <a:pt x="12040" y="66679"/>
                        </a:cubicBezTo>
                        <a:cubicBezTo>
                          <a:pt x="1457" y="86258"/>
                          <a:pt x="4102" y="116950"/>
                          <a:pt x="2515" y="117479"/>
                        </a:cubicBezTo>
                        <a:cubicBezTo>
                          <a:pt x="928" y="118008"/>
                          <a:pt x="-2248" y="87846"/>
                          <a:pt x="2515" y="69854"/>
                        </a:cubicBezTo>
                        <a:cubicBezTo>
                          <a:pt x="7277" y="51862"/>
                          <a:pt x="64428" y="533"/>
                          <a:pt x="66015" y="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9" name="フリーフォーム 978">
                    <a:extLst>
                      <a:ext uri="{FF2B5EF4-FFF2-40B4-BE49-F238E27FC236}">
                        <a16:creationId xmlns:a16="http://schemas.microsoft.com/office/drawing/2014/main" id="{88554194-95A2-0D81-562F-D58F7545CBE7}"/>
                      </a:ext>
                    </a:extLst>
                  </p:cNvPr>
                  <p:cNvSpPr/>
                  <p:nvPr/>
                </p:nvSpPr>
                <p:spPr>
                  <a:xfrm>
                    <a:off x="1628757" y="2669878"/>
                    <a:ext cx="16591" cy="127599"/>
                  </a:xfrm>
                  <a:custGeom>
                    <a:avLst/>
                    <a:gdLst>
                      <a:gd name="connsiteX0" fmla="*/ 15893 w 16591"/>
                      <a:gd name="connsiteY0" fmla="*/ 297 h 127599"/>
                      <a:gd name="connsiteX1" fmla="*/ 18 w 16591"/>
                      <a:gd name="connsiteY1" fmla="*/ 124122 h 127599"/>
                      <a:gd name="connsiteX2" fmla="*/ 12718 w 16591"/>
                      <a:gd name="connsiteY2" fmla="*/ 89197 h 127599"/>
                      <a:gd name="connsiteX3" fmla="*/ 15893 w 16591"/>
                      <a:gd name="connsiteY3" fmla="*/ 297 h 127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1" h="127599">
                        <a:moveTo>
                          <a:pt x="15893" y="297"/>
                        </a:moveTo>
                        <a:cubicBezTo>
                          <a:pt x="13776" y="6118"/>
                          <a:pt x="547" y="109305"/>
                          <a:pt x="18" y="124122"/>
                        </a:cubicBezTo>
                        <a:cubicBezTo>
                          <a:pt x="-511" y="138939"/>
                          <a:pt x="10601" y="102426"/>
                          <a:pt x="12718" y="89197"/>
                        </a:cubicBezTo>
                        <a:cubicBezTo>
                          <a:pt x="14835" y="75968"/>
                          <a:pt x="18010" y="-5524"/>
                          <a:pt x="15893" y="29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0" name="フリーフォーム 979">
                    <a:extLst>
                      <a:ext uri="{FF2B5EF4-FFF2-40B4-BE49-F238E27FC236}">
                        <a16:creationId xmlns:a16="http://schemas.microsoft.com/office/drawing/2014/main" id="{6F156D6B-AD06-1B31-EB14-B7FF6D97A22D}"/>
                      </a:ext>
                    </a:extLst>
                  </p:cNvPr>
                  <p:cNvSpPr/>
                  <p:nvPr/>
                </p:nvSpPr>
                <p:spPr>
                  <a:xfrm>
                    <a:off x="1453117" y="2892334"/>
                    <a:ext cx="134572" cy="820376"/>
                  </a:xfrm>
                  <a:custGeom>
                    <a:avLst/>
                    <a:gdLst>
                      <a:gd name="connsiteX0" fmla="*/ 134383 w 134572"/>
                      <a:gd name="connsiteY0" fmla="*/ 91 h 820376"/>
                      <a:gd name="connsiteX1" fmla="*/ 86758 w 134572"/>
                      <a:gd name="connsiteY1" fmla="*/ 200116 h 820376"/>
                      <a:gd name="connsiteX2" fmla="*/ 61358 w 134572"/>
                      <a:gd name="connsiteY2" fmla="*/ 358866 h 820376"/>
                      <a:gd name="connsiteX3" fmla="*/ 48658 w 134572"/>
                      <a:gd name="connsiteY3" fmla="*/ 457291 h 820376"/>
                      <a:gd name="connsiteX4" fmla="*/ 1033 w 134572"/>
                      <a:gd name="connsiteY4" fmla="*/ 816066 h 820376"/>
                      <a:gd name="connsiteX5" fmla="*/ 99458 w 134572"/>
                      <a:gd name="connsiteY5" fmla="*/ 184241 h 820376"/>
                      <a:gd name="connsiteX6" fmla="*/ 134383 w 134572"/>
                      <a:gd name="connsiteY6" fmla="*/ 91 h 820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4572" h="820376">
                        <a:moveTo>
                          <a:pt x="134383" y="91"/>
                        </a:moveTo>
                        <a:cubicBezTo>
                          <a:pt x="132266" y="2737"/>
                          <a:pt x="98929" y="140320"/>
                          <a:pt x="86758" y="200116"/>
                        </a:cubicBezTo>
                        <a:cubicBezTo>
                          <a:pt x="74587" y="259912"/>
                          <a:pt x="67708" y="316004"/>
                          <a:pt x="61358" y="358866"/>
                        </a:cubicBezTo>
                        <a:cubicBezTo>
                          <a:pt x="55008" y="401728"/>
                          <a:pt x="58712" y="381091"/>
                          <a:pt x="48658" y="457291"/>
                        </a:cubicBezTo>
                        <a:cubicBezTo>
                          <a:pt x="38604" y="533491"/>
                          <a:pt x="-7434" y="861574"/>
                          <a:pt x="1033" y="816066"/>
                        </a:cubicBezTo>
                        <a:cubicBezTo>
                          <a:pt x="9500" y="770558"/>
                          <a:pt x="78291" y="316533"/>
                          <a:pt x="99458" y="184241"/>
                        </a:cubicBezTo>
                        <a:cubicBezTo>
                          <a:pt x="120625" y="51949"/>
                          <a:pt x="136500" y="-2555"/>
                          <a:pt x="134383" y="9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1" name="フリーフォーム 980">
                    <a:extLst>
                      <a:ext uri="{FF2B5EF4-FFF2-40B4-BE49-F238E27FC236}">
                        <a16:creationId xmlns:a16="http://schemas.microsoft.com/office/drawing/2014/main" id="{78960659-F341-12AA-8330-62E2BB5B3944}"/>
                      </a:ext>
                    </a:extLst>
                  </p:cNvPr>
                  <p:cNvSpPr/>
                  <p:nvPr/>
                </p:nvSpPr>
                <p:spPr>
                  <a:xfrm>
                    <a:off x="1430579" y="2887090"/>
                    <a:ext cx="147588" cy="838590"/>
                  </a:xfrm>
                  <a:custGeom>
                    <a:avLst/>
                    <a:gdLst>
                      <a:gd name="connsiteX0" fmla="*/ 147396 w 147588"/>
                      <a:gd name="connsiteY0" fmla="*/ 2160 h 838590"/>
                      <a:gd name="connsiteX1" fmla="*/ 68021 w 147588"/>
                      <a:gd name="connsiteY1" fmla="*/ 370460 h 838590"/>
                      <a:gd name="connsiteX2" fmla="*/ 26746 w 147588"/>
                      <a:gd name="connsiteY2" fmla="*/ 675260 h 838590"/>
                      <a:gd name="connsiteX3" fmla="*/ 1346 w 147588"/>
                      <a:gd name="connsiteY3" fmla="*/ 830835 h 838590"/>
                      <a:gd name="connsiteX4" fmla="*/ 68021 w 147588"/>
                      <a:gd name="connsiteY4" fmla="*/ 440310 h 838590"/>
                      <a:gd name="connsiteX5" fmla="*/ 90246 w 147588"/>
                      <a:gd name="connsiteY5" fmla="*/ 227585 h 838590"/>
                      <a:gd name="connsiteX6" fmla="*/ 147396 w 147588"/>
                      <a:gd name="connsiteY6" fmla="*/ 2160 h 838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7588" h="838590">
                        <a:moveTo>
                          <a:pt x="147396" y="2160"/>
                        </a:moveTo>
                        <a:cubicBezTo>
                          <a:pt x="143692" y="25973"/>
                          <a:pt x="88129" y="258277"/>
                          <a:pt x="68021" y="370460"/>
                        </a:cubicBezTo>
                        <a:cubicBezTo>
                          <a:pt x="47913" y="482643"/>
                          <a:pt x="37858" y="598531"/>
                          <a:pt x="26746" y="675260"/>
                        </a:cubicBezTo>
                        <a:cubicBezTo>
                          <a:pt x="15633" y="751989"/>
                          <a:pt x="-5533" y="869993"/>
                          <a:pt x="1346" y="830835"/>
                        </a:cubicBezTo>
                        <a:cubicBezTo>
                          <a:pt x="8225" y="791677"/>
                          <a:pt x="53204" y="540852"/>
                          <a:pt x="68021" y="440310"/>
                        </a:cubicBezTo>
                        <a:cubicBezTo>
                          <a:pt x="82838" y="339768"/>
                          <a:pt x="80192" y="297435"/>
                          <a:pt x="90246" y="227585"/>
                        </a:cubicBezTo>
                        <a:cubicBezTo>
                          <a:pt x="100300" y="157735"/>
                          <a:pt x="151100" y="-21653"/>
                          <a:pt x="147396" y="216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2" name="フリーフォーム 981">
                    <a:extLst>
                      <a:ext uri="{FF2B5EF4-FFF2-40B4-BE49-F238E27FC236}">
                        <a16:creationId xmlns:a16="http://schemas.microsoft.com/office/drawing/2014/main" id="{822EDA3A-75B5-2831-5179-5C6D40A86839}"/>
                      </a:ext>
                    </a:extLst>
                  </p:cNvPr>
                  <p:cNvSpPr/>
                  <p:nvPr/>
                </p:nvSpPr>
                <p:spPr>
                  <a:xfrm>
                    <a:off x="1465814" y="2892457"/>
                    <a:ext cx="147508" cy="816912"/>
                  </a:xfrm>
                  <a:custGeom>
                    <a:avLst/>
                    <a:gdLst>
                      <a:gd name="connsiteX0" fmla="*/ 147086 w 147508"/>
                      <a:gd name="connsiteY0" fmla="*/ 6318 h 816912"/>
                      <a:gd name="connsiteX1" fmla="*/ 80411 w 147508"/>
                      <a:gd name="connsiteY1" fmla="*/ 320643 h 816912"/>
                      <a:gd name="connsiteX2" fmla="*/ 61361 w 147508"/>
                      <a:gd name="connsiteY2" fmla="*/ 403193 h 816912"/>
                      <a:gd name="connsiteX3" fmla="*/ 48661 w 147508"/>
                      <a:gd name="connsiteY3" fmla="*/ 527018 h 816912"/>
                      <a:gd name="connsiteX4" fmla="*/ 1036 w 147508"/>
                      <a:gd name="connsiteY4" fmla="*/ 815943 h 816912"/>
                      <a:gd name="connsiteX5" fmla="*/ 23261 w 147508"/>
                      <a:gd name="connsiteY5" fmla="*/ 603218 h 816912"/>
                      <a:gd name="connsiteX6" fmla="*/ 105811 w 147508"/>
                      <a:gd name="connsiteY6" fmla="*/ 149193 h 816912"/>
                      <a:gd name="connsiteX7" fmla="*/ 147086 w 147508"/>
                      <a:gd name="connsiteY7" fmla="*/ 6318 h 816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7508" h="816912">
                        <a:moveTo>
                          <a:pt x="147086" y="6318"/>
                        </a:moveTo>
                        <a:cubicBezTo>
                          <a:pt x="142853" y="34893"/>
                          <a:pt x="94698" y="254497"/>
                          <a:pt x="80411" y="320643"/>
                        </a:cubicBezTo>
                        <a:cubicBezTo>
                          <a:pt x="66124" y="386789"/>
                          <a:pt x="66653" y="368797"/>
                          <a:pt x="61361" y="403193"/>
                        </a:cubicBezTo>
                        <a:cubicBezTo>
                          <a:pt x="56069" y="437589"/>
                          <a:pt x="58715" y="458226"/>
                          <a:pt x="48661" y="527018"/>
                        </a:cubicBezTo>
                        <a:cubicBezTo>
                          <a:pt x="38607" y="595810"/>
                          <a:pt x="5269" y="803243"/>
                          <a:pt x="1036" y="815943"/>
                        </a:cubicBezTo>
                        <a:cubicBezTo>
                          <a:pt x="-3197" y="828643"/>
                          <a:pt x="5798" y="714343"/>
                          <a:pt x="23261" y="603218"/>
                        </a:cubicBezTo>
                        <a:cubicBezTo>
                          <a:pt x="40723" y="492093"/>
                          <a:pt x="88878" y="248676"/>
                          <a:pt x="105811" y="149193"/>
                        </a:cubicBezTo>
                        <a:cubicBezTo>
                          <a:pt x="122744" y="49710"/>
                          <a:pt x="151319" y="-22257"/>
                          <a:pt x="147086" y="631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3" name="フリーフォーム 982">
                    <a:extLst>
                      <a:ext uri="{FF2B5EF4-FFF2-40B4-BE49-F238E27FC236}">
                        <a16:creationId xmlns:a16="http://schemas.microsoft.com/office/drawing/2014/main" id="{1F4EA47F-6BF8-4C03-D302-F8C7C21905BD}"/>
                      </a:ext>
                    </a:extLst>
                  </p:cNvPr>
                  <p:cNvSpPr/>
                  <p:nvPr/>
                </p:nvSpPr>
                <p:spPr>
                  <a:xfrm>
                    <a:off x="-16880" y="2379978"/>
                    <a:ext cx="217063" cy="604874"/>
                  </a:xfrm>
                  <a:custGeom>
                    <a:avLst/>
                    <a:gdLst>
                      <a:gd name="connsiteX0" fmla="*/ 216905 w 217063"/>
                      <a:gd name="connsiteY0" fmla="*/ 1272 h 604874"/>
                      <a:gd name="connsiteX1" fmla="*/ 156580 w 217063"/>
                      <a:gd name="connsiteY1" fmla="*/ 163197 h 604874"/>
                      <a:gd name="connsiteX2" fmla="*/ 108955 w 217063"/>
                      <a:gd name="connsiteY2" fmla="*/ 299722 h 604874"/>
                      <a:gd name="connsiteX3" fmla="*/ 77205 w 217063"/>
                      <a:gd name="connsiteY3" fmla="*/ 426722 h 604874"/>
                      <a:gd name="connsiteX4" fmla="*/ 1005 w 217063"/>
                      <a:gd name="connsiteY4" fmla="*/ 601347 h 604874"/>
                      <a:gd name="connsiteX5" fmla="*/ 137530 w 217063"/>
                      <a:gd name="connsiteY5" fmla="*/ 255272 h 604874"/>
                      <a:gd name="connsiteX6" fmla="*/ 216905 w 217063"/>
                      <a:gd name="connsiteY6" fmla="*/ 1272 h 604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7063" h="604874">
                        <a:moveTo>
                          <a:pt x="216905" y="1272"/>
                        </a:moveTo>
                        <a:cubicBezTo>
                          <a:pt x="220080" y="-14074"/>
                          <a:pt x="174572" y="113455"/>
                          <a:pt x="156580" y="163197"/>
                        </a:cubicBezTo>
                        <a:cubicBezTo>
                          <a:pt x="138588" y="212939"/>
                          <a:pt x="122184" y="255801"/>
                          <a:pt x="108955" y="299722"/>
                        </a:cubicBezTo>
                        <a:cubicBezTo>
                          <a:pt x="95726" y="343643"/>
                          <a:pt x="95197" y="376451"/>
                          <a:pt x="77205" y="426722"/>
                        </a:cubicBezTo>
                        <a:cubicBezTo>
                          <a:pt x="59213" y="476993"/>
                          <a:pt x="-9049" y="629922"/>
                          <a:pt x="1005" y="601347"/>
                        </a:cubicBezTo>
                        <a:cubicBezTo>
                          <a:pt x="11059" y="572772"/>
                          <a:pt x="103134" y="352109"/>
                          <a:pt x="137530" y="255272"/>
                        </a:cubicBezTo>
                        <a:cubicBezTo>
                          <a:pt x="171926" y="158435"/>
                          <a:pt x="213730" y="16618"/>
                          <a:pt x="216905" y="127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4" name="フリーフォーム 983">
                    <a:extLst>
                      <a:ext uri="{FF2B5EF4-FFF2-40B4-BE49-F238E27FC236}">
                        <a16:creationId xmlns:a16="http://schemas.microsoft.com/office/drawing/2014/main" id="{1E47EF57-2914-75EB-D270-DD193D816F90}"/>
                      </a:ext>
                    </a:extLst>
                  </p:cNvPr>
                  <p:cNvSpPr/>
                  <p:nvPr/>
                </p:nvSpPr>
                <p:spPr>
                  <a:xfrm>
                    <a:off x="-3388" y="2387593"/>
                    <a:ext cx="181275" cy="524480"/>
                  </a:xfrm>
                  <a:custGeom>
                    <a:avLst/>
                    <a:gdLst>
                      <a:gd name="connsiteX0" fmla="*/ 181188 w 181275"/>
                      <a:gd name="connsiteY0" fmla="*/ 7 h 524480"/>
                      <a:gd name="connsiteX1" fmla="*/ 104988 w 181275"/>
                      <a:gd name="connsiteY1" fmla="*/ 200032 h 524480"/>
                      <a:gd name="connsiteX2" fmla="*/ 89113 w 181275"/>
                      <a:gd name="connsiteY2" fmla="*/ 273057 h 524480"/>
                      <a:gd name="connsiteX3" fmla="*/ 213 w 181275"/>
                      <a:gd name="connsiteY3" fmla="*/ 523882 h 524480"/>
                      <a:gd name="connsiteX4" fmla="*/ 117688 w 181275"/>
                      <a:gd name="connsiteY4" fmla="*/ 193682 h 524480"/>
                      <a:gd name="connsiteX5" fmla="*/ 181188 w 181275"/>
                      <a:gd name="connsiteY5" fmla="*/ 7 h 524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1275" h="524480">
                        <a:moveTo>
                          <a:pt x="181188" y="7"/>
                        </a:moveTo>
                        <a:cubicBezTo>
                          <a:pt x="179071" y="1065"/>
                          <a:pt x="120334" y="154524"/>
                          <a:pt x="104988" y="200032"/>
                        </a:cubicBezTo>
                        <a:cubicBezTo>
                          <a:pt x="89642" y="245540"/>
                          <a:pt x="106575" y="219082"/>
                          <a:pt x="89113" y="273057"/>
                        </a:cubicBezTo>
                        <a:cubicBezTo>
                          <a:pt x="71651" y="327032"/>
                          <a:pt x="-4549" y="537111"/>
                          <a:pt x="213" y="523882"/>
                        </a:cubicBezTo>
                        <a:cubicBezTo>
                          <a:pt x="4975" y="510653"/>
                          <a:pt x="88584" y="283640"/>
                          <a:pt x="117688" y="193682"/>
                        </a:cubicBezTo>
                        <a:cubicBezTo>
                          <a:pt x="146792" y="103724"/>
                          <a:pt x="183305" y="-1051"/>
                          <a:pt x="181188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5" name="フリーフォーム 984">
                    <a:extLst>
                      <a:ext uri="{FF2B5EF4-FFF2-40B4-BE49-F238E27FC236}">
                        <a16:creationId xmlns:a16="http://schemas.microsoft.com/office/drawing/2014/main" id="{A0E2E490-F072-3296-F54B-BFA67A684391}"/>
                      </a:ext>
                    </a:extLst>
                  </p:cNvPr>
                  <p:cNvSpPr/>
                  <p:nvPr/>
                </p:nvSpPr>
                <p:spPr>
                  <a:xfrm>
                    <a:off x="-3560" y="2361254"/>
                    <a:ext cx="171261" cy="516555"/>
                  </a:xfrm>
                  <a:custGeom>
                    <a:avLst/>
                    <a:gdLst>
                      <a:gd name="connsiteX0" fmla="*/ 168660 w 171261"/>
                      <a:gd name="connsiteY0" fmla="*/ 10471 h 516555"/>
                      <a:gd name="connsiteX1" fmla="*/ 41660 w 171261"/>
                      <a:gd name="connsiteY1" fmla="*/ 381946 h 516555"/>
                      <a:gd name="connsiteX2" fmla="*/ 3560 w 171261"/>
                      <a:gd name="connsiteY2" fmla="*/ 505771 h 516555"/>
                      <a:gd name="connsiteX3" fmla="*/ 117860 w 171261"/>
                      <a:gd name="connsiteY3" fmla="*/ 137471 h 516555"/>
                      <a:gd name="connsiteX4" fmla="*/ 168660 w 171261"/>
                      <a:gd name="connsiteY4" fmla="*/ 10471 h 51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61" h="516555">
                        <a:moveTo>
                          <a:pt x="168660" y="10471"/>
                        </a:moveTo>
                        <a:cubicBezTo>
                          <a:pt x="155960" y="51217"/>
                          <a:pt x="69177" y="299396"/>
                          <a:pt x="41660" y="381946"/>
                        </a:cubicBezTo>
                        <a:cubicBezTo>
                          <a:pt x="14143" y="464496"/>
                          <a:pt x="-9140" y="546517"/>
                          <a:pt x="3560" y="505771"/>
                        </a:cubicBezTo>
                        <a:cubicBezTo>
                          <a:pt x="16260" y="465025"/>
                          <a:pt x="90873" y="219492"/>
                          <a:pt x="117860" y="137471"/>
                        </a:cubicBezTo>
                        <a:cubicBezTo>
                          <a:pt x="144847" y="55450"/>
                          <a:pt x="181360" y="-30275"/>
                          <a:pt x="168660" y="1047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6" name="フリーフォーム 985">
                    <a:extLst>
                      <a:ext uri="{FF2B5EF4-FFF2-40B4-BE49-F238E27FC236}">
                        <a16:creationId xmlns:a16="http://schemas.microsoft.com/office/drawing/2014/main" id="{01AD0AC3-3851-7C92-7061-630BF94F4CBB}"/>
                      </a:ext>
                    </a:extLst>
                  </p:cNvPr>
                  <p:cNvSpPr/>
                  <p:nvPr/>
                </p:nvSpPr>
                <p:spPr>
                  <a:xfrm>
                    <a:off x="-9199" y="2302512"/>
                    <a:ext cx="673327" cy="248131"/>
                  </a:xfrm>
                  <a:custGeom>
                    <a:avLst/>
                    <a:gdLst>
                      <a:gd name="connsiteX0" fmla="*/ 12374 w 673327"/>
                      <a:gd name="connsiteY0" fmla="*/ 5713 h 248131"/>
                      <a:gd name="connsiteX1" fmla="*/ 669599 w 673327"/>
                      <a:gd name="connsiteY1" fmla="*/ 247013 h 248131"/>
                      <a:gd name="connsiteX2" fmla="*/ 269549 w 673327"/>
                      <a:gd name="connsiteY2" fmla="*/ 91438 h 248131"/>
                      <a:gd name="connsiteX3" fmla="*/ 12374 w 673327"/>
                      <a:gd name="connsiteY3" fmla="*/ 5713 h 24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3327" h="248131">
                        <a:moveTo>
                          <a:pt x="12374" y="5713"/>
                        </a:moveTo>
                        <a:cubicBezTo>
                          <a:pt x="79049" y="31642"/>
                          <a:pt x="626737" y="232726"/>
                          <a:pt x="669599" y="247013"/>
                        </a:cubicBezTo>
                        <a:cubicBezTo>
                          <a:pt x="712461" y="261300"/>
                          <a:pt x="373795" y="134830"/>
                          <a:pt x="269549" y="91438"/>
                        </a:cubicBezTo>
                        <a:cubicBezTo>
                          <a:pt x="165303" y="48046"/>
                          <a:pt x="-54301" y="-20216"/>
                          <a:pt x="12374" y="571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7" name="フリーフォーム 986">
                    <a:extLst>
                      <a:ext uri="{FF2B5EF4-FFF2-40B4-BE49-F238E27FC236}">
                        <a16:creationId xmlns:a16="http://schemas.microsoft.com/office/drawing/2014/main" id="{13C3F366-C46D-AF08-B9BE-5E6C500F10B9}"/>
                      </a:ext>
                    </a:extLst>
                  </p:cNvPr>
                  <p:cNvSpPr/>
                  <p:nvPr/>
                </p:nvSpPr>
                <p:spPr>
                  <a:xfrm>
                    <a:off x="625475" y="3527425"/>
                    <a:ext cx="1326350" cy="289956"/>
                  </a:xfrm>
                  <a:custGeom>
                    <a:avLst/>
                    <a:gdLst>
                      <a:gd name="connsiteX0" fmla="*/ 0 w 1326350"/>
                      <a:gd name="connsiteY0" fmla="*/ 0 h 289956"/>
                      <a:gd name="connsiteX1" fmla="*/ 260350 w 1326350"/>
                      <a:gd name="connsiteY1" fmla="*/ 57150 h 289956"/>
                      <a:gd name="connsiteX2" fmla="*/ 723900 w 1326350"/>
                      <a:gd name="connsiteY2" fmla="*/ 146050 h 289956"/>
                      <a:gd name="connsiteX3" fmla="*/ 803275 w 1326350"/>
                      <a:gd name="connsiteY3" fmla="*/ 158750 h 289956"/>
                      <a:gd name="connsiteX4" fmla="*/ 1101725 w 1326350"/>
                      <a:gd name="connsiteY4" fmla="*/ 225425 h 289956"/>
                      <a:gd name="connsiteX5" fmla="*/ 1244600 w 1326350"/>
                      <a:gd name="connsiteY5" fmla="*/ 238125 h 289956"/>
                      <a:gd name="connsiteX6" fmla="*/ 1320800 w 1326350"/>
                      <a:gd name="connsiteY6" fmla="*/ 288925 h 289956"/>
                      <a:gd name="connsiteX7" fmla="*/ 1304925 w 1326350"/>
                      <a:gd name="connsiteY7" fmla="*/ 269875 h 289956"/>
                      <a:gd name="connsiteX8" fmla="*/ 1181100 w 1326350"/>
                      <a:gd name="connsiteY8" fmla="*/ 241300 h 289956"/>
                      <a:gd name="connsiteX9" fmla="*/ 800100 w 1326350"/>
                      <a:gd name="connsiteY9" fmla="*/ 152400 h 289956"/>
                      <a:gd name="connsiteX10" fmla="*/ 638175 w 1326350"/>
                      <a:gd name="connsiteY10" fmla="*/ 130175 h 289956"/>
                      <a:gd name="connsiteX11" fmla="*/ 158750 w 1326350"/>
                      <a:gd name="connsiteY11" fmla="*/ 28575 h 289956"/>
                      <a:gd name="connsiteX12" fmla="*/ 0 w 1326350"/>
                      <a:gd name="connsiteY12" fmla="*/ 0 h 289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326350" h="289956">
                        <a:moveTo>
                          <a:pt x="0" y="0"/>
                        </a:moveTo>
                        <a:cubicBezTo>
                          <a:pt x="69850" y="16404"/>
                          <a:pt x="260350" y="57150"/>
                          <a:pt x="260350" y="57150"/>
                        </a:cubicBezTo>
                        <a:lnTo>
                          <a:pt x="723900" y="146050"/>
                        </a:lnTo>
                        <a:cubicBezTo>
                          <a:pt x="814388" y="162983"/>
                          <a:pt x="740304" y="145521"/>
                          <a:pt x="803275" y="158750"/>
                        </a:cubicBezTo>
                        <a:cubicBezTo>
                          <a:pt x="866246" y="171979"/>
                          <a:pt x="1028171" y="212196"/>
                          <a:pt x="1101725" y="225425"/>
                        </a:cubicBezTo>
                        <a:cubicBezTo>
                          <a:pt x="1175279" y="238654"/>
                          <a:pt x="1208088" y="227542"/>
                          <a:pt x="1244600" y="238125"/>
                        </a:cubicBezTo>
                        <a:cubicBezTo>
                          <a:pt x="1281112" y="248708"/>
                          <a:pt x="1320800" y="288925"/>
                          <a:pt x="1320800" y="288925"/>
                        </a:cubicBezTo>
                        <a:cubicBezTo>
                          <a:pt x="1330854" y="294217"/>
                          <a:pt x="1328208" y="277813"/>
                          <a:pt x="1304925" y="269875"/>
                        </a:cubicBezTo>
                        <a:cubicBezTo>
                          <a:pt x="1281642" y="261938"/>
                          <a:pt x="1181100" y="241300"/>
                          <a:pt x="1181100" y="241300"/>
                        </a:cubicBezTo>
                        <a:lnTo>
                          <a:pt x="800100" y="152400"/>
                        </a:lnTo>
                        <a:cubicBezTo>
                          <a:pt x="709613" y="133879"/>
                          <a:pt x="745067" y="150812"/>
                          <a:pt x="638175" y="130175"/>
                        </a:cubicBezTo>
                        <a:cubicBezTo>
                          <a:pt x="531283" y="109538"/>
                          <a:pt x="260350" y="49742"/>
                          <a:pt x="158750" y="28575"/>
                        </a:cubicBezTo>
                        <a:cubicBezTo>
                          <a:pt x="57150" y="7408"/>
                          <a:pt x="42862" y="529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8" name="フリーフォーム 987">
                    <a:extLst>
                      <a:ext uri="{FF2B5EF4-FFF2-40B4-BE49-F238E27FC236}">
                        <a16:creationId xmlns:a16="http://schemas.microsoft.com/office/drawing/2014/main" id="{4910E6FF-6059-E1F8-B901-8A1770824E14}"/>
                      </a:ext>
                    </a:extLst>
                  </p:cNvPr>
                  <p:cNvSpPr/>
                  <p:nvPr/>
                </p:nvSpPr>
                <p:spPr>
                  <a:xfrm>
                    <a:off x="619944" y="3533477"/>
                    <a:ext cx="1331405" cy="264415"/>
                  </a:xfrm>
                  <a:custGeom>
                    <a:avLst/>
                    <a:gdLst>
                      <a:gd name="connsiteX0" fmla="*/ 18231 w 1331405"/>
                      <a:gd name="connsiteY0" fmla="*/ 3473 h 264415"/>
                      <a:gd name="connsiteX1" fmla="*/ 913581 w 1331405"/>
                      <a:gd name="connsiteY1" fmla="*/ 193973 h 264415"/>
                      <a:gd name="connsiteX2" fmla="*/ 1246956 w 1331405"/>
                      <a:gd name="connsiteY2" fmla="*/ 247948 h 264415"/>
                      <a:gd name="connsiteX3" fmla="*/ 1329506 w 1331405"/>
                      <a:gd name="connsiteY3" fmla="*/ 263823 h 264415"/>
                      <a:gd name="connsiteX4" fmla="*/ 1192981 w 1331405"/>
                      <a:gd name="connsiteY4" fmla="*/ 251123 h 264415"/>
                      <a:gd name="connsiteX5" fmla="*/ 688156 w 1331405"/>
                      <a:gd name="connsiteY5" fmla="*/ 165398 h 264415"/>
                      <a:gd name="connsiteX6" fmla="*/ 564331 w 1331405"/>
                      <a:gd name="connsiteY6" fmla="*/ 111423 h 264415"/>
                      <a:gd name="connsiteX7" fmla="*/ 329381 w 1331405"/>
                      <a:gd name="connsiteY7" fmla="*/ 73323 h 264415"/>
                      <a:gd name="connsiteX8" fmla="*/ 18231 w 1331405"/>
                      <a:gd name="connsiteY8" fmla="*/ 3473 h 26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31405" h="264415">
                        <a:moveTo>
                          <a:pt x="18231" y="3473"/>
                        </a:moveTo>
                        <a:lnTo>
                          <a:pt x="913581" y="193973"/>
                        </a:lnTo>
                        <a:cubicBezTo>
                          <a:pt x="1118368" y="234719"/>
                          <a:pt x="1177635" y="236306"/>
                          <a:pt x="1246956" y="247948"/>
                        </a:cubicBezTo>
                        <a:cubicBezTo>
                          <a:pt x="1316277" y="259590"/>
                          <a:pt x="1338502" y="263294"/>
                          <a:pt x="1329506" y="263823"/>
                        </a:cubicBezTo>
                        <a:cubicBezTo>
                          <a:pt x="1320510" y="264352"/>
                          <a:pt x="1299873" y="267527"/>
                          <a:pt x="1192981" y="251123"/>
                        </a:cubicBezTo>
                        <a:cubicBezTo>
                          <a:pt x="1086089" y="234719"/>
                          <a:pt x="792931" y="188681"/>
                          <a:pt x="688156" y="165398"/>
                        </a:cubicBezTo>
                        <a:cubicBezTo>
                          <a:pt x="583381" y="142115"/>
                          <a:pt x="624127" y="126769"/>
                          <a:pt x="564331" y="111423"/>
                        </a:cubicBezTo>
                        <a:cubicBezTo>
                          <a:pt x="504535" y="96077"/>
                          <a:pt x="417752" y="90256"/>
                          <a:pt x="329381" y="73323"/>
                        </a:cubicBezTo>
                        <a:cubicBezTo>
                          <a:pt x="241010" y="56390"/>
                          <a:pt x="-79136" y="-16635"/>
                          <a:pt x="18231" y="347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9" name="フリーフォーム 988">
                    <a:extLst>
                      <a:ext uri="{FF2B5EF4-FFF2-40B4-BE49-F238E27FC236}">
                        <a16:creationId xmlns:a16="http://schemas.microsoft.com/office/drawing/2014/main" id="{5EB848BA-3C12-6629-6105-36FCD1E1168F}"/>
                      </a:ext>
                    </a:extLst>
                  </p:cNvPr>
                  <p:cNvSpPr/>
                  <p:nvPr/>
                </p:nvSpPr>
                <p:spPr>
                  <a:xfrm>
                    <a:off x="609296" y="3540319"/>
                    <a:ext cx="1192257" cy="270304"/>
                  </a:xfrm>
                  <a:custGeom>
                    <a:avLst/>
                    <a:gdLst>
                      <a:gd name="connsiteX0" fmla="*/ 25704 w 1192257"/>
                      <a:gd name="connsiteY0" fmla="*/ 6156 h 270304"/>
                      <a:gd name="connsiteX1" fmla="*/ 794054 w 1192257"/>
                      <a:gd name="connsiteY1" fmla="*/ 196656 h 270304"/>
                      <a:gd name="connsiteX2" fmla="*/ 1178229 w 1192257"/>
                      <a:gd name="connsiteY2" fmla="*/ 269681 h 270304"/>
                      <a:gd name="connsiteX3" fmla="*/ 1025829 w 1192257"/>
                      <a:gd name="connsiteY3" fmla="*/ 222056 h 270304"/>
                      <a:gd name="connsiteX4" fmla="*/ 260654 w 1192257"/>
                      <a:gd name="connsiteY4" fmla="*/ 63306 h 270304"/>
                      <a:gd name="connsiteX5" fmla="*/ 25704 w 1192257"/>
                      <a:gd name="connsiteY5" fmla="*/ 6156 h 270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257" h="270304">
                        <a:moveTo>
                          <a:pt x="25704" y="6156"/>
                        </a:moveTo>
                        <a:lnTo>
                          <a:pt x="794054" y="196656"/>
                        </a:lnTo>
                        <a:cubicBezTo>
                          <a:pt x="986141" y="240577"/>
                          <a:pt x="1139600" y="265448"/>
                          <a:pt x="1178229" y="269681"/>
                        </a:cubicBezTo>
                        <a:cubicBezTo>
                          <a:pt x="1216858" y="273914"/>
                          <a:pt x="1178758" y="256452"/>
                          <a:pt x="1025829" y="222056"/>
                        </a:cubicBezTo>
                        <a:cubicBezTo>
                          <a:pt x="872900" y="187660"/>
                          <a:pt x="427341" y="100348"/>
                          <a:pt x="260654" y="63306"/>
                        </a:cubicBezTo>
                        <a:cubicBezTo>
                          <a:pt x="93967" y="26264"/>
                          <a:pt x="-63196" y="-16069"/>
                          <a:pt x="25704" y="615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0" name="フリーフォーム 989">
                    <a:extLst>
                      <a:ext uri="{FF2B5EF4-FFF2-40B4-BE49-F238E27FC236}">
                        <a16:creationId xmlns:a16="http://schemas.microsoft.com/office/drawing/2014/main" id="{ACC11F48-4A7A-2BB7-A073-5CCCB197CCA9}"/>
                      </a:ext>
                    </a:extLst>
                  </p:cNvPr>
                  <p:cNvSpPr/>
                  <p:nvPr/>
                </p:nvSpPr>
                <p:spPr>
                  <a:xfrm>
                    <a:off x="638175" y="3635375"/>
                    <a:ext cx="1282200" cy="262127"/>
                  </a:xfrm>
                  <a:custGeom>
                    <a:avLst/>
                    <a:gdLst>
                      <a:gd name="connsiteX0" fmla="*/ 0 w 1282200"/>
                      <a:gd name="connsiteY0" fmla="*/ 0 h 262127"/>
                      <a:gd name="connsiteX1" fmla="*/ 908050 w 1282200"/>
                      <a:gd name="connsiteY1" fmla="*/ 190500 h 262127"/>
                      <a:gd name="connsiteX2" fmla="*/ 1190625 w 1282200"/>
                      <a:gd name="connsiteY2" fmla="*/ 250825 h 262127"/>
                      <a:gd name="connsiteX3" fmla="*/ 1279525 w 1282200"/>
                      <a:gd name="connsiteY3" fmla="*/ 260350 h 262127"/>
                      <a:gd name="connsiteX4" fmla="*/ 1108075 w 1282200"/>
                      <a:gd name="connsiteY4" fmla="*/ 228600 h 262127"/>
                      <a:gd name="connsiteX5" fmla="*/ 552450 w 1282200"/>
                      <a:gd name="connsiteY5" fmla="*/ 107950 h 262127"/>
                      <a:gd name="connsiteX6" fmla="*/ 254000 w 1282200"/>
                      <a:gd name="connsiteY6" fmla="*/ 44450 h 262127"/>
                      <a:gd name="connsiteX7" fmla="*/ 0 w 1282200"/>
                      <a:gd name="connsiteY7" fmla="*/ 0 h 262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82200" h="262127">
                        <a:moveTo>
                          <a:pt x="0" y="0"/>
                        </a:moveTo>
                        <a:lnTo>
                          <a:pt x="908050" y="190500"/>
                        </a:lnTo>
                        <a:lnTo>
                          <a:pt x="1190625" y="250825"/>
                        </a:lnTo>
                        <a:cubicBezTo>
                          <a:pt x="1252537" y="262467"/>
                          <a:pt x="1293283" y="264054"/>
                          <a:pt x="1279525" y="260350"/>
                        </a:cubicBezTo>
                        <a:cubicBezTo>
                          <a:pt x="1265767" y="256646"/>
                          <a:pt x="1108075" y="228600"/>
                          <a:pt x="1108075" y="228600"/>
                        </a:cubicBezTo>
                        <a:lnTo>
                          <a:pt x="552450" y="107950"/>
                        </a:lnTo>
                        <a:lnTo>
                          <a:pt x="254000" y="4445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1" name="フリーフォーム 990">
                    <a:extLst>
                      <a:ext uri="{FF2B5EF4-FFF2-40B4-BE49-F238E27FC236}">
                        <a16:creationId xmlns:a16="http://schemas.microsoft.com/office/drawing/2014/main" id="{887F4421-E758-F4FE-18AA-FC84554B7FDC}"/>
                      </a:ext>
                    </a:extLst>
                  </p:cNvPr>
                  <p:cNvSpPr/>
                  <p:nvPr/>
                </p:nvSpPr>
                <p:spPr>
                  <a:xfrm>
                    <a:off x="1764993" y="3810000"/>
                    <a:ext cx="201640" cy="35149"/>
                  </a:xfrm>
                  <a:custGeom>
                    <a:avLst/>
                    <a:gdLst>
                      <a:gd name="connsiteX0" fmla="*/ 307 w 201640"/>
                      <a:gd name="connsiteY0" fmla="*/ 0 h 35149"/>
                      <a:gd name="connsiteX1" fmla="*/ 193982 w 201640"/>
                      <a:gd name="connsiteY1" fmla="*/ 31750 h 35149"/>
                      <a:gd name="connsiteX2" fmla="*/ 149532 w 201640"/>
                      <a:gd name="connsiteY2" fmla="*/ 31750 h 35149"/>
                      <a:gd name="connsiteX3" fmla="*/ 307 w 201640"/>
                      <a:gd name="connsiteY3" fmla="*/ 0 h 35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1640" h="35149">
                        <a:moveTo>
                          <a:pt x="307" y="0"/>
                        </a:moveTo>
                        <a:cubicBezTo>
                          <a:pt x="7715" y="0"/>
                          <a:pt x="169111" y="26458"/>
                          <a:pt x="193982" y="31750"/>
                        </a:cubicBezTo>
                        <a:cubicBezTo>
                          <a:pt x="218853" y="37042"/>
                          <a:pt x="177578" y="35454"/>
                          <a:pt x="149532" y="31750"/>
                        </a:cubicBezTo>
                        <a:cubicBezTo>
                          <a:pt x="121486" y="28046"/>
                          <a:pt x="-7101" y="0"/>
                          <a:pt x="307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2" name="フリーフォーム 991">
                    <a:extLst>
                      <a:ext uri="{FF2B5EF4-FFF2-40B4-BE49-F238E27FC236}">
                        <a16:creationId xmlns:a16="http://schemas.microsoft.com/office/drawing/2014/main" id="{3B14ADA7-E9AB-B15F-7CBA-493342AF3766}"/>
                      </a:ext>
                    </a:extLst>
                  </p:cNvPr>
                  <p:cNvSpPr/>
                  <p:nvPr/>
                </p:nvSpPr>
                <p:spPr>
                  <a:xfrm>
                    <a:off x="1751900" y="3790421"/>
                    <a:ext cx="208203" cy="86258"/>
                  </a:xfrm>
                  <a:custGeom>
                    <a:avLst/>
                    <a:gdLst>
                      <a:gd name="connsiteX0" fmla="*/ 207075 w 208203"/>
                      <a:gd name="connsiteY0" fmla="*/ 35454 h 86258"/>
                      <a:gd name="connsiteX1" fmla="*/ 7050 w 208203"/>
                      <a:gd name="connsiteY1" fmla="*/ 529 h 86258"/>
                      <a:gd name="connsiteX2" fmla="*/ 45150 w 208203"/>
                      <a:gd name="connsiteY2" fmla="*/ 19579 h 86258"/>
                      <a:gd name="connsiteX3" fmla="*/ 45150 w 208203"/>
                      <a:gd name="connsiteY3" fmla="*/ 86254 h 86258"/>
                      <a:gd name="connsiteX4" fmla="*/ 35625 w 208203"/>
                      <a:gd name="connsiteY4" fmla="*/ 22754 h 86258"/>
                      <a:gd name="connsiteX5" fmla="*/ 86425 w 208203"/>
                      <a:gd name="connsiteY5" fmla="*/ 10054 h 86258"/>
                      <a:gd name="connsiteX6" fmla="*/ 207075 w 208203"/>
                      <a:gd name="connsiteY6" fmla="*/ 35454 h 862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8203" h="86258">
                        <a:moveTo>
                          <a:pt x="207075" y="35454"/>
                        </a:moveTo>
                        <a:cubicBezTo>
                          <a:pt x="193846" y="33867"/>
                          <a:pt x="34037" y="3175"/>
                          <a:pt x="7050" y="529"/>
                        </a:cubicBezTo>
                        <a:cubicBezTo>
                          <a:pt x="-19938" y="-2117"/>
                          <a:pt x="38800" y="5291"/>
                          <a:pt x="45150" y="19579"/>
                        </a:cubicBezTo>
                        <a:cubicBezTo>
                          <a:pt x="51500" y="33867"/>
                          <a:pt x="46737" y="85725"/>
                          <a:pt x="45150" y="86254"/>
                        </a:cubicBezTo>
                        <a:cubicBezTo>
                          <a:pt x="43563" y="86783"/>
                          <a:pt x="28746" y="35454"/>
                          <a:pt x="35625" y="22754"/>
                        </a:cubicBezTo>
                        <a:cubicBezTo>
                          <a:pt x="42504" y="10054"/>
                          <a:pt x="59438" y="10054"/>
                          <a:pt x="86425" y="10054"/>
                        </a:cubicBezTo>
                        <a:cubicBezTo>
                          <a:pt x="113412" y="10054"/>
                          <a:pt x="220304" y="37041"/>
                          <a:pt x="207075" y="3545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3" name="フリーフォーム 992">
                    <a:extLst>
                      <a:ext uri="{FF2B5EF4-FFF2-40B4-BE49-F238E27FC236}">
                        <a16:creationId xmlns:a16="http://schemas.microsoft.com/office/drawing/2014/main" id="{F0C9C146-4557-03C8-3125-8F2A8F08EDD8}"/>
                      </a:ext>
                    </a:extLst>
                  </p:cNvPr>
                  <p:cNvSpPr/>
                  <p:nvPr/>
                </p:nvSpPr>
                <p:spPr>
                  <a:xfrm>
                    <a:off x="2044859" y="3792178"/>
                    <a:ext cx="2166974" cy="768161"/>
                  </a:xfrm>
                  <a:custGeom>
                    <a:avLst/>
                    <a:gdLst>
                      <a:gd name="connsiteX0" fmla="*/ 3016 w 2166974"/>
                      <a:gd name="connsiteY0" fmla="*/ 1947 h 768161"/>
                      <a:gd name="connsiteX1" fmla="*/ 393541 w 2166974"/>
                      <a:gd name="connsiteY1" fmla="*/ 100372 h 768161"/>
                      <a:gd name="connsiteX2" fmla="*/ 1003141 w 2166974"/>
                      <a:gd name="connsiteY2" fmla="*/ 348022 h 768161"/>
                      <a:gd name="connsiteX3" fmla="*/ 1253966 w 2166974"/>
                      <a:gd name="connsiteY3" fmla="*/ 462322 h 768161"/>
                      <a:gd name="connsiteX4" fmla="*/ 1612741 w 2166974"/>
                      <a:gd name="connsiteY4" fmla="*/ 627422 h 768161"/>
                      <a:gd name="connsiteX5" fmla="*/ 1787366 w 2166974"/>
                      <a:gd name="connsiteY5" fmla="*/ 700447 h 768161"/>
                      <a:gd name="connsiteX6" fmla="*/ 1949291 w 2166974"/>
                      <a:gd name="connsiteY6" fmla="*/ 719497 h 768161"/>
                      <a:gd name="connsiteX7" fmla="*/ 2165191 w 2166974"/>
                      <a:gd name="connsiteY7" fmla="*/ 767122 h 768161"/>
                      <a:gd name="connsiteX8" fmla="*/ 2044541 w 2166974"/>
                      <a:gd name="connsiteY8" fmla="*/ 751247 h 768161"/>
                      <a:gd name="connsiteX9" fmla="*/ 1911191 w 2166974"/>
                      <a:gd name="connsiteY9" fmla="*/ 738547 h 768161"/>
                      <a:gd name="connsiteX10" fmla="*/ 1269841 w 2166974"/>
                      <a:gd name="connsiteY10" fmla="*/ 478197 h 768161"/>
                      <a:gd name="connsiteX11" fmla="*/ 272891 w 2166974"/>
                      <a:gd name="connsiteY11" fmla="*/ 71797 h 768161"/>
                      <a:gd name="connsiteX12" fmla="*/ 3016 w 2166974"/>
                      <a:gd name="connsiteY12" fmla="*/ 1947 h 768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66974" h="768161">
                        <a:moveTo>
                          <a:pt x="3016" y="1947"/>
                        </a:moveTo>
                        <a:cubicBezTo>
                          <a:pt x="23124" y="6709"/>
                          <a:pt x="226854" y="42693"/>
                          <a:pt x="393541" y="100372"/>
                        </a:cubicBezTo>
                        <a:cubicBezTo>
                          <a:pt x="560229" y="158051"/>
                          <a:pt x="859737" y="287697"/>
                          <a:pt x="1003141" y="348022"/>
                        </a:cubicBezTo>
                        <a:cubicBezTo>
                          <a:pt x="1146545" y="408347"/>
                          <a:pt x="1253966" y="462322"/>
                          <a:pt x="1253966" y="462322"/>
                        </a:cubicBezTo>
                        <a:lnTo>
                          <a:pt x="1612741" y="627422"/>
                        </a:lnTo>
                        <a:cubicBezTo>
                          <a:pt x="1701641" y="667110"/>
                          <a:pt x="1731274" y="685101"/>
                          <a:pt x="1787366" y="700447"/>
                        </a:cubicBezTo>
                        <a:cubicBezTo>
                          <a:pt x="1843458" y="715793"/>
                          <a:pt x="1886320" y="708385"/>
                          <a:pt x="1949291" y="719497"/>
                        </a:cubicBezTo>
                        <a:cubicBezTo>
                          <a:pt x="2012262" y="730609"/>
                          <a:pt x="2149316" y="761830"/>
                          <a:pt x="2165191" y="767122"/>
                        </a:cubicBezTo>
                        <a:cubicBezTo>
                          <a:pt x="2181066" y="772414"/>
                          <a:pt x="2086874" y="756009"/>
                          <a:pt x="2044541" y="751247"/>
                        </a:cubicBezTo>
                        <a:cubicBezTo>
                          <a:pt x="2002208" y="746485"/>
                          <a:pt x="2040308" y="784055"/>
                          <a:pt x="1911191" y="738547"/>
                        </a:cubicBezTo>
                        <a:cubicBezTo>
                          <a:pt x="1782074" y="693039"/>
                          <a:pt x="1269841" y="478197"/>
                          <a:pt x="1269841" y="478197"/>
                        </a:cubicBezTo>
                        <a:cubicBezTo>
                          <a:pt x="996791" y="367072"/>
                          <a:pt x="483499" y="148526"/>
                          <a:pt x="272891" y="71797"/>
                        </a:cubicBezTo>
                        <a:cubicBezTo>
                          <a:pt x="62283" y="-4932"/>
                          <a:pt x="-17092" y="-2815"/>
                          <a:pt x="3016" y="194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4" name="フリーフォーム 993">
                    <a:extLst>
                      <a:ext uri="{FF2B5EF4-FFF2-40B4-BE49-F238E27FC236}">
                        <a16:creationId xmlns:a16="http://schemas.microsoft.com/office/drawing/2014/main" id="{575DD603-E68C-FEEC-ADCD-4C370F6F5BDC}"/>
                      </a:ext>
                    </a:extLst>
                  </p:cNvPr>
                  <p:cNvSpPr/>
                  <p:nvPr/>
                </p:nvSpPr>
                <p:spPr>
                  <a:xfrm>
                    <a:off x="2054673" y="3811348"/>
                    <a:ext cx="650524" cy="211447"/>
                  </a:xfrm>
                  <a:custGeom>
                    <a:avLst/>
                    <a:gdLst>
                      <a:gd name="connsiteX0" fmla="*/ 2727 w 650524"/>
                      <a:gd name="connsiteY0" fmla="*/ 1827 h 211447"/>
                      <a:gd name="connsiteX1" fmla="*/ 291652 w 650524"/>
                      <a:gd name="connsiteY1" fmla="*/ 74852 h 211447"/>
                      <a:gd name="connsiteX2" fmla="*/ 650427 w 650524"/>
                      <a:gd name="connsiteY2" fmla="*/ 211377 h 211447"/>
                      <a:gd name="connsiteX3" fmla="*/ 256727 w 650524"/>
                      <a:gd name="connsiteY3" fmla="*/ 55802 h 211447"/>
                      <a:gd name="connsiteX4" fmla="*/ 151952 w 650524"/>
                      <a:gd name="connsiteY4" fmla="*/ 24052 h 211447"/>
                      <a:gd name="connsiteX5" fmla="*/ 2727 w 650524"/>
                      <a:gd name="connsiteY5" fmla="*/ 1827 h 211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0524" h="211447">
                        <a:moveTo>
                          <a:pt x="2727" y="1827"/>
                        </a:moveTo>
                        <a:cubicBezTo>
                          <a:pt x="26010" y="10294"/>
                          <a:pt x="183702" y="39927"/>
                          <a:pt x="291652" y="74852"/>
                        </a:cubicBezTo>
                        <a:cubicBezTo>
                          <a:pt x="399602" y="109777"/>
                          <a:pt x="656248" y="214552"/>
                          <a:pt x="650427" y="211377"/>
                        </a:cubicBezTo>
                        <a:cubicBezTo>
                          <a:pt x="644606" y="208202"/>
                          <a:pt x="339806" y="87023"/>
                          <a:pt x="256727" y="55802"/>
                        </a:cubicBezTo>
                        <a:cubicBezTo>
                          <a:pt x="173648" y="24581"/>
                          <a:pt x="192169" y="31460"/>
                          <a:pt x="151952" y="24052"/>
                        </a:cubicBezTo>
                        <a:cubicBezTo>
                          <a:pt x="111735" y="16644"/>
                          <a:pt x="-20556" y="-6640"/>
                          <a:pt x="2727" y="182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5" name="フリーフォーム 994">
                    <a:extLst>
                      <a:ext uri="{FF2B5EF4-FFF2-40B4-BE49-F238E27FC236}">
                        <a16:creationId xmlns:a16="http://schemas.microsoft.com/office/drawing/2014/main" id="{F0FD28A6-A48B-8D54-64E6-53D998A599C0}"/>
                      </a:ext>
                    </a:extLst>
                  </p:cNvPr>
                  <p:cNvSpPr/>
                  <p:nvPr/>
                </p:nvSpPr>
                <p:spPr>
                  <a:xfrm>
                    <a:off x="2071915" y="3853836"/>
                    <a:ext cx="1249135" cy="457814"/>
                  </a:xfrm>
                  <a:custGeom>
                    <a:avLst/>
                    <a:gdLst>
                      <a:gd name="connsiteX0" fmla="*/ 1360 w 1249135"/>
                      <a:gd name="connsiteY0" fmla="*/ 614 h 457814"/>
                      <a:gd name="connsiteX1" fmla="*/ 347435 w 1249135"/>
                      <a:gd name="connsiteY1" fmla="*/ 92689 h 457814"/>
                      <a:gd name="connsiteX2" fmla="*/ 766535 w 1249135"/>
                      <a:gd name="connsiteY2" fmla="*/ 260964 h 457814"/>
                      <a:gd name="connsiteX3" fmla="*/ 1249135 w 1249135"/>
                      <a:gd name="connsiteY3" fmla="*/ 457814 h 457814"/>
                      <a:gd name="connsiteX4" fmla="*/ 271235 w 1249135"/>
                      <a:gd name="connsiteY4" fmla="*/ 76814 h 457814"/>
                      <a:gd name="connsiteX5" fmla="*/ 1360 w 1249135"/>
                      <a:gd name="connsiteY5" fmla="*/ 614 h 4578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49135" h="457814">
                        <a:moveTo>
                          <a:pt x="1360" y="614"/>
                        </a:moveTo>
                        <a:cubicBezTo>
                          <a:pt x="14060" y="3260"/>
                          <a:pt x="219906" y="49297"/>
                          <a:pt x="347435" y="92689"/>
                        </a:cubicBezTo>
                        <a:cubicBezTo>
                          <a:pt x="474964" y="136081"/>
                          <a:pt x="766535" y="260964"/>
                          <a:pt x="766535" y="260964"/>
                        </a:cubicBezTo>
                        <a:lnTo>
                          <a:pt x="1249135" y="457814"/>
                        </a:lnTo>
                        <a:cubicBezTo>
                          <a:pt x="1166585" y="427122"/>
                          <a:pt x="478668" y="153014"/>
                          <a:pt x="271235" y="76814"/>
                        </a:cubicBezTo>
                        <a:cubicBezTo>
                          <a:pt x="63802" y="614"/>
                          <a:pt x="-11340" y="-2032"/>
                          <a:pt x="1360" y="61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6" name="フリーフォーム 995">
                    <a:extLst>
                      <a:ext uri="{FF2B5EF4-FFF2-40B4-BE49-F238E27FC236}">
                        <a16:creationId xmlns:a16="http://schemas.microsoft.com/office/drawing/2014/main" id="{1E8173C6-3F23-C205-0A8D-B526299ACC85}"/>
                      </a:ext>
                    </a:extLst>
                  </p:cNvPr>
                  <p:cNvSpPr/>
                  <p:nvPr/>
                </p:nvSpPr>
                <p:spPr>
                  <a:xfrm>
                    <a:off x="2047514" y="3841690"/>
                    <a:ext cx="490365" cy="149742"/>
                  </a:xfrm>
                  <a:custGeom>
                    <a:avLst/>
                    <a:gdLst>
                      <a:gd name="connsiteX0" fmla="*/ 361 w 490365"/>
                      <a:gd name="connsiteY0" fmla="*/ 60 h 149742"/>
                      <a:gd name="connsiteX1" fmla="*/ 289286 w 490365"/>
                      <a:gd name="connsiteY1" fmla="*/ 50860 h 149742"/>
                      <a:gd name="connsiteX2" fmla="*/ 489311 w 490365"/>
                      <a:gd name="connsiteY2" fmla="*/ 149285 h 149742"/>
                      <a:gd name="connsiteX3" fmla="*/ 362311 w 490365"/>
                      <a:gd name="connsiteY3" fmla="*/ 85785 h 149742"/>
                      <a:gd name="connsiteX4" fmla="*/ 232136 w 490365"/>
                      <a:gd name="connsiteY4" fmla="*/ 41335 h 149742"/>
                      <a:gd name="connsiteX5" fmla="*/ 361 w 490365"/>
                      <a:gd name="connsiteY5" fmla="*/ 60 h 149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365" h="149742">
                        <a:moveTo>
                          <a:pt x="361" y="60"/>
                        </a:moveTo>
                        <a:cubicBezTo>
                          <a:pt x="9886" y="1648"/>
                          <a:pt x="207794" y="25989"/>
                          <a:pt x="289286" y="50860"/>
                        </a:cubicBezTo>
                        <a:cubicBezTo>
                          <a:pt x="370778" y="75731"/>
                          <a:pt x="477140" y="143464"/>
                          <a:pt x="489311" y="149285"/>
                        </a:cubicBezTo>
                        <a:cubicBezTo>
                          <a:pt x="501482" y="155106"/>
                          <a:pt x="405174" y="103777"/>
                          <a:pt x="362311" y="85785"/>
                        </a:cubicBezTo>
                        <a:cubicBezTo>
                          <a:pt x="319448" y="67793"/>
                          <a:pt x="291932" y="54035"/>
                          <a:pt x="232136" y="41335"/>
                        </a:cubicBezTo>
                        <a:cubicBezTo>
                          <a:pt x="172340" y="28635"/>
                          <a:pt x="-9164" y="-1528"/>
                          <a:pt x="361" y="6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7" name="フリーフォーム 996">
                    <a:extLst>
                      <a:ext uri="{FF2B5EF4-FFF2-40B4-BE49-F238E27FC236}">
                        <a16:creationId xmlns:a16="http://schemas.microsoft.com/office/drawing/2014/main" id="{B80EEF1F-8398-A21C-BF27-AF7CF02E6247}"/>
                      </a:ext>
                    </a:extLst>
                  </p:cNvPr>
                  <p:cNvSpPr/>
                  <p:nvPr/>
                </p:nvSpPr>
                <p:spPr>
                  <a:xfrm>
                    <a:off x="3286928" y="4285493"/>
                    <a:ext cx="968455" cy="321870"/>
                  </a:xfrm>
                  <a:custGeom>
                    <a:avLst/>
                    <a:gdLst>
                      <a:gd name="connsiteX0" fmla="*/ 2372 w 968455"/>
                      <a:gd name="connsiteY0" fmla="*/ 757 h 321870"/>
                      <a:gd name="connsiteX1" fmla="*/ 392897 w 968455"/>
                      <a:gd name="connsiteY1" fmla="*/ 207132 h 321870"/>
                      <a:gd name="connsiteX2" fmla="*/ 535772 w 968455"/>
                      <a:gd name="connsiteY2" fmla="*/ 261107 h 321870"/>
                      <a:gd name="connsiteX3" fmla="*/ 786597 w 968455"/>
                      <a:gd name="connsiteY3" fmla="*/ 299207 h 321870"/>
                      <a:gd name="connsiteX4" fmla="*/ 954872 w 968455"/>
                      <a:gd name="connsiteY4" fmla="*/ 318257 h 321870"/>
                      <a:gd name="connsiteX5" fmla="*/ 421472 w 968455"/>
                      <a:gd name="connsiteY5" fmla="*/ 226182 h 321870"/>
                      <a:gd name="connsiteX6" fmla="*/ 237322 w 968455"/>
                      <a:gd name="connsiteY6" fmla="*/ 140457 h 321870"/>
                      <a:gd name="connsiteX7" fmla="*/ 2372 w 968455"/>
                      <a:gd name="connsiteY7" fmla="*/ 757 h 321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68455" h="321870">
                        <a:moveTo>
                          <a:pt x="2372" y="757"/>
                        </a:moveTo>
                        <a:cubicBezTo>
                          <a:pt x="28301" y="11870"/>
                          <a:pt x="303997" y="163740"/>
                          <a:pt x="392897" y="207132"/>
                        </a:cubicBezTo>
                        <a:cubicBezTo>
                          <a:pt x="481797" y="250524"/>
                          <a:pt x="470155" y="245761"/>
                          <a:pt x="535772" y="261107"/>
                        </a:cubicBezTo>
                        <a:cubicBezTo>
                          <a:pt x="601389" y="276453"/>
                          <a:pt x="716747" y="289682"/>
                          <a:pt x="786597" y="299207"/>
                        </a:cubicBezTo>
                        <a:cubicBezTo>
                          <a:pt x="856447" y="308732"/>
                          <a:pt x="1015726" y="330428"/>
                          <a:pt x="954872" y="318257"/>
                        </a:cubicBezTo>
                        <a:cubicBezTo>
                          <a:pt x="894018" y="306086"/>
                          <a:pt x="541064" y="255815"/>
                          <a:pt x="421472" y="226182"/>
                        </a:cubicBezTo>
                        <a:cubicBezTo>
                          <a:pt x="301880" y="196549"/>
                          <a:pt x="304526" y="176970"/>
                          <a:pt x="237322" y="140457"/>
                        </a:cubicBezTo>
                        <a:cubicBezTo>
                          <a:pt x="170118" y="103944"/>
                          <a:pt x="-23557" y="-10356"/>
                          <a:pt x="2372" y="75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8" name="フリーフォーム 997">
                    <a:extLst>
                      <a:ext uri="{FF2B5EF4-FFF2-40B4-BE49-F238E27FC236}">
                        <a16:creationId xmlns:a16="http://schemas.microsoft.com/office/drawing/2014/main" id="{E2B5650D-5F64-C75D-24C0-C2A4E4A7E232}"/>
                      </a:ext>
                    </a:extLst>
                  </p:cNvPr>
                  <p:cNvSpPr/>
                  <p:nvPr/>
                </p:nvSpPr>
                <p:spPr>
                  <a:xfrm>
                    <a:off x="2023602" y="3838575"/>
                    <a:ext cx="158938" cy="95392"/>
                  </a:xfrm>
                  <a:custGeom>
                    <a:avLst/>
                    <a:gdLst>
                      <a:gd name="connsiteX0" fmla="*/ 81423 w 158938"/>
                      <a:gd name="connsiteY0" fmla="*/ 0 h 95392"/>
                      <a:gd name="connsiteX1" fmla="*/ 100473 w 158938"/>
                      <a:gd name="connsiteY1" fmla="*/ 73025 h 95392"/>
                      <a:gd name="connsiteX2" fmla="*/ 100473 w 158938"/>
                      <a:gd name="connsiteY2" fmla="*/ 95250 h 95392"/>
                      <a:gd name="connsiteX3" fmla="*/ 68723 w 158938"/>
                      <a:gd name="connsiteY3" fmla="*/ 82550 h 95392"/>
                      <a:gd name="connsiteX4" fmla="*/ 2048 w 158938"/>
                      <a:gd name="connsiteY4" fmla="*/ 82550 h 95392"/>
                      <a:gd name="connsiteX5" fmla="*/ 154448 w 158938"/>
                      <a:gd name="connsiteY5" fmla="*/ 88900 h 95392"/>
                      <a:gd name="connsiteX6" fmla="*/ 116348 w 158938"/>
                      <a:gd name="connsiteY6" fmla="*/ 73025 h 95392"/>
                      <a:gd name="connsiteX7" fmla="*/ 81423 w 158938"/>
                      <a:gd name="connsiteY7" fmla="*/ 0 h 95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8938" h="95392">
                        <a:moveTo>
                          <a:pt x="81423" y="0"/>
                        </a:moveTo>
                        <a:cubicBezTo>
                          <a:pt x="78777" y="0"/>
                          <a:pt x="97298" y="57150"/>
                          <a:pt x="100473" y="73025"/>
                        </a:cubicBezTo>
                        <a:cubicBezTo>
                          <a:pt x="103648" y="88900"/>
                          <a:pt x="105765" y="93663"/>
                          <a:pt x="100473" y="95250"/>
                        </a:cubicBezTo>
                        <a:cubicBezTo>
                          <a:pt x="95181" y="96837"/>
                          <a:pt x="85127" y="84667"/>
                          <a:pt x="68723" y="82550"/>
                        </a:cubicBezTo>
                        <a:cubicBezTo>
                          <a:pt x="52319" y="80433"/>
                          <a:pt x="-12239" y="81492"/>
                          <a:pt x="2048" y="82550"/>
                        </a:cubicBezTo>
                        <a:cubicBezTo>
                          <a:pt x="16335" y="83608"/>
                          <a:pt x="135398" y="90487"/>
                          <a:pt x="154448" y="88900"/>
                        </a:cubicBezTo>
                        <a:cubicBezTo>
                          <a:pt x="173498" y="87313"/>
                          <a:pt x="126402" y="82021"/>
                          <a:pt x="116348" y="73025"/>
                        </a:cubicBezTo>
                        <a:cubicBezTo>
                          <a:pt x="106294" y="64029"/>
                          <a:pt x="84069" y="0"/>
                          <a:pt x="8142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9" name="フリーフォーム 998">
                    <a:extLst>
                      <a:ext uri="{FF2B5EF4-FFF2-40B4-BE49-F238E27FC236}">
                        <a16:creationId xmlns:a16="http://schemas.microsoft.com/office/drawing/2014/main" id="{1D4D3A6D-32BE-FC18-67EF-9B828D1B1125}"/>
                      </a:ext>
                    </a:extLst>
                  </p:cNvPr>
                  <p:cNvSpPr/>
                  <p:nvPr/>
                </p:nvSpPr>
                <p:spPr>
                  <a:xfrm>
                    <a:off x="2126058" y="3926643"/>
                    <a:ext cx="1074905" cy="366094"/>
                  </a:xfrm>
                  <a:custGeom>
                    <a:avLst/>
                    <a:gdLst>
                      <a:gd name="connsiteX0" fmla="*/ 1192 w 1074905"/>
                      <a:gd name="connsiteY0" fmla="*/ 4007 h 366094"/>
                      <a:gd name="connsiteX1" fmla="*/ 232967 w 1074905"/>
                      <a:gd name="connsiteY1" fmla="*/ 42107 h 366094"/>
                      <a:gd name="connsiteX2" fmla="*/ 658417 w 1074905"/>
                      <a:gd name="connsiteY2" fmla="*/ 204032 h 366094"/>
                      <a:gd name="connsiteX3" fmla="*/ 794942 w 1074905"/>
                      <a:gd name="connsiteY3" fmla="*/ 248482 h 366094"/>
                      <a:gd name="connsiteX4" fmla="*/ 1074342 w 1074905"/>
                      <a:gd name="connsiteY4" fmla="*/ 365957 h 366094"/>
                      <a:gd name="connsiteX5" fmla="*/ 715567 w 1074905"/>
                      <a:gd name="connsiteY5" fmla="*/ 223082 h 366094"/>
                      <a:gd name="connsiteX6" fmla="*/ 201217 w 1074905"/>
                      <a:gd name="connsiteY6" fmla="*/ 26232 h 366094"/>
                      <a:gd name="connsiteX7" fmla="*/ 144067 w 1074905"/>
                      <a:gd name="connsiteY7" fmla="*/ 4007 h 366094"/>
                      <a:gd name="connsiteX8" fmla="*/ 1192 w 1074905"/>
                      <a:gd name="connsiteY8" fmla="*/ 4007 h 3660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74905" h="366094">
                        <a:moveTo>
                          <a:pt x="1192" y="4007"/>
                        </a:moveTo>
                        <a:cubicBezTo>
                          <a:pt x="16009" y="10357"/>
                          <a:pt x="123430" y="8770"/>
                          <a:pt x="232967" y="42107"/>
                        </a:cubicBezTo>
                        <a:cubicBezTo>
                          <a:pt x="342504" y="75444"/>
                          <a:pt x="564755" y="169636"/>
                          <a:pt x="658417" y="204032"/>
                        </a:cubicBezTo>
                        <a:cubicBezTo>
                          <a:pt x="752079" y="238428"/>
                          <a:pt x="725621" y="221495"/>
                          <a:pt x="794942" y="248482"/>
                        </a:cubicBezTo>
                        <a:cubicBezTo>
                          <a:pt x="864263" y="275469"/>
                          <a:pt x="1087571" y="370190"/>
                          <a:pt x="1074342" y="365957"/>
                        </a:cubicBezTo>
                        <a:cubicBezTo>
                          <a:pt x="1061113" y="361724"/>
                          <a:pt x="715567" y="223082"/>
                          <a:pt x="715567" y="223082"/>
                        </a:cubicBezTo>
                        <a:lnTo>
                          <a:pt x="201217" y="26232"/>
                        </a:lnTo>
                        <a:cubicBezTo>
                          <a:pt x="105967" y="-10280"/>
                          <a:pt x="174229" y="8240"/>
                          <a:pt x="144067" y="4007"/>
                        </a:cubicBezTo>
                        <a:cubicBezTo>
                          <a:pt x="113905" y="-226"/>
                          <a:pt x="-13625" y="-2343"/>
                          <a:pt x="1192" y="400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0" name="フリーフォーム 999">
                    <a:extLst>
                      <a:ext uri="{FF2B5EF4-FFF2-40B4-BE49-F238E27FC236}">
                        <a16:creationId xmlns:a16="http://schemas.microsoft.com/office/drawing/2014/main" id="{0921DFC2-4990-CAA6-FBF0-3BC361B0EEA2}"/>
                      </a:ext>
                    </a:extLst>
                  </p:cNvPr>
                  <p:cNvSpPr/>
                  <p:nvPr/>
                </p:nvSpPr>
                <p:spPr>
                  <a:xfrm>
                    <a:off x="3197335" y="4280947"/>
                    <a:ext cx="996858" cy="349811"/>
                  </a:xfrm>
                  <a:custGeom>
                    <a:avLst/>
                    <a:gdLst>
                      <a:gd name="connsiteX0" fmla="*/ 6240 w 996858"/>
                      <a:gd name="connsiteY0" fmla="*/ 2128 h 349811"/>
                      <a:gd name="connsiteX1" fmla="*/ 549165 w 996858"/>
                      <a:gd name="connsiteY1" fmla="*/ 294228 h 349811"/>
                      <a:gd name="connsiteX2" fmla="*/ 996840 w 996858"/>
                      <a:gd name="connsiteY2" fmla="*/ 338678 h 349811"/>
                      <a:gd name="connsiteX3" fmla="*/ 533290 w 996858"/>
                      <a:gd name="connsiteY3" fmla="*/ 262478 h 349811"/>
                      <a:gd name="connsiteX4" fmla="*/ 907940 w 996858"/>
                      <a:gd name="connsiteY4" fmla="*/ 348203 h 349811"/>
                      <a:gd name="connsiteX5" fmla="*/ 295165 w 996858"/>
                      <a:gd name="connsiteY5" fmla="*/ 170403 h 349811"/>
                      <a:gd name="connsiteX6" fmla="*/ 6240 w 996858"/>
                      <a:gd name="connsiteY6" fmla="*/ 2128 h 349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96858" h="349811">
                        <a:moveTo>
                          <a:pt x="6240" y="2128"/>
                        </a:moveTo>
                        <a:cubicBezTo>
                          <a:pt x="48573" y="22766"/>
                          <a:pt x="384065" y="238136"/>
                          <a:pt x="549165" y="294228"/>
                        </a:cubicBezTo>
                        <a:cubicBezTo>
                          <a:pt x="714265" y="350320"/>
                          <a:pt x="999486" y="343970"/>
                          <a:pt x="996840" y="338678"/>
                        </a:cubicBezTo>
                        <a:cubicBezTo>
                          <a:pt x="994194" y="333386"/>
                          <a:pt x="548107" y="260891"/>
                          <a:pt x="533290" y="262478"/>
                        </a:cubicBezTo>
                        <a:cubicBezTo>
                          <a:pt x="518473" y="264065"/>
                          <a:pt x="947627" y="363549"/>
                          <a:pt x="907940" y="348203"/>
                        </a:cubicBezTo>
                        <a:cubicBezTo>
                          <a:pt x="868253" y="332857"/>
                          <a:pt x="444919" y="224378"/>
                          <a:pt x="295165" y="170403"/>
                        </a:cubicBezTo>
                        <a:cubicBezTo>
                          <a:pt x="145411" y="116428"/>
                          <a:pt x="-36093" y="-18510"/>
                          <a:pt x="6240" y="212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1" name="フリーフォーム 1000">
                    <a:extLst>
                      <a:ext uri="{FF2B5EF4-FFF2-40B4-BE49-F238E27FC236}">
                        <a16:creationId xmlns:a16="http://schemas.microsoft.com/office/drawing/2014/main" id="{C0D19099-4A40-B248-868A-F8D4523EDBF4}"/>
                      </a:ext>
                    </a:extLst>
                  </p:cNvPr>
                  <p:cNvSpPr/>
                  <p:nvPr/>
                </p:nvSpPr>
                <p:spPr>
                  <a:xfrm>
                    <a:off x="1958957" y="3943041"/>
                    <a:ext cx="76234" cy="702309"/>
                  </a:xfrm>
                  <a:custGeom>
                    <a:avLst/>
                    <a:gdLst>
                      <a:gd name="connsiteX0" fmla="*/ 76218 w 76234"/>
                      <a:gd name="connsiteY0" fmla="*/ 309 h 702309"/>
                      <a:gd name="connsiteX1" fmla="*/ 19068 w 76234"/>
                      <a:gd name="connsiteY1" fmla="*/ 432109 h 702309"/>
                      <a:gd name="connsiteX2" fmla="*/ 31768 w 76234"/>
                      <a:gd name="connsiteY2" fmla="*/ 365434 h 702309"/>
                      <a:gd name="connsiteX3" fmla="*/ 15893 w 76234"/>
                      <a:gd name="connsiteY3" fmla="*/ 578159 h 702309"/>
                      <a:gd name="connsiteX4" fmla="*/ 18 w 76234"/>
                      <a:gd name="connsiteY4" fmla="*/ 701984 h 702309"/>
                      <a:gd name="connsiteX5" fmla="*/ 12718 w 76234"/>
                      <a:gd name="connsiteY5" fmla="*/ 543234 h 702309"/>
                      <a:gd name="connsiteX6" fmla="*/ 12718 w 76234"/>
                      <a:gd name="connsiteY6" fmla="*/ 365434 h 702309"/>
                      <a:gd name="connsiteX7" fmla="*/ 76218 w 76234"/>
                      <a:gd name="connsiteY7" fmla="*/ 309 h 702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234" h="702309">
                        <a:moveTo>
                          <a:pt x="76218" y="309"/>
                        </a:moveTo>
                        <a:cubicBezTo>
                          <a:pt x="77276" y="11421"/>
                          <a:pt x="26476" y="371255"/>
                          <a:pt x="19068" y="432109"/>
                        </a:cubicBezTo>
                        <a:cubicBezTo>
                          <a:pt x="11660" y="492963"/>
                          <a:pt x="32297" y="341092"/>
                          <a:pt x="31768" y="365434"/>
                        </a:cubicBezTo>
                        <a:cubicBezTo>
                          <a:pt x="31239" y="389776"/>
                          <a:pt x="21185" y="522067"/>
                          <a:pt x="15893" y="578159"/>
                        </a:cubicBezTo>
                        <a:cubicBezTo>
                          <a:pt x="10601" y="634251"/>
                          <a:pt x="547" y="707805"/>
                          <a:pt x="18" y="701984"/>
                        </a:cubicBezTo>
                        <a:cubicBezTo>
                          <a:pt x="-511" y="696163"/>
                          <a:pt x="10601" y="599326"/>
                          <a:pt x="12718" y="543234"/>
                        </a:cubicBezTo>
                        <a:cubicBezTo>
                          <a:pt x="14835" y="487142"/>
                          <a:pt x="4251" y="450630"/>
                          <a:pt x="12718" y="365434"/>
                        </a:cubicBezTo>
                        <a:cubicBezTo>
                          <a:pt x="21185" y="280238"/>
                          <a:pt x="75160" y="-10803"/>
                          <a:pt x="76218" y="30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2" name="フリーフォーム 1001">
                    <a:extLst>
                      <a:ext uri="{FF2B5EF4-FFF2-40B4-BE49-F238E27FC236}">
                        <a16:creationId xmlns:a16="http://schemas.microsoft.com/office/drawing/2014/main" id="{F59EBB55-4C5E-F529-EBC0-6CA5CC4640BB}"/>
                      </a:ext>
                    </a:extLst>
                  </p:cNvPr>
                  <p:cNvSpPr/>
                  <p:nvPr/>
                </p:nvSpPr>
                <p:spPr>
                  <a:xfrm>
                    <a:off x="1882767" y="3946961"/>
                    <a:ext cx="69867" cy="775467"/>
                  </a:xfrm>
                  <a:custGeom>
                    <a:avLst/>
                    <a:gdLst>
                      <a:gd name="connsiteX0" fmla="*/ 69858 w 69867"/>
                      <a:gd name="connsiteY0" fmla="*/ 2739 h 775467"/>
                      <a:gd name="connsiteX1" fmla="*/ 38108 w 69867"/>
                      <a:gd name="connsiteY1" fmla="*/ 231339 h 775467"/>
                      <a:gd name="connsiteX2" fmla="*/ 8 w 69867"/>
                      <a:gd name="connsiteY2" fmla="*/ 774264 h 775467"/>
                      <a:gd name="connsiteX3" fmla="*/ 34933 w 69867"/>
                      <a:gd name="connsiteY3" fmla="*/ 367864 h 775467"/>
                      <a:gd name="connsiteX4" fmla="*/ 69858 w 69867"/>
                      <a:gd name="connsiteY4" fmla="*/ 2739 h 77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867" h="775467">
                        <a:moveTo>
                          <a:pt x="69858" y="2739"/>
                        </a:moveTo>
                        <a:cubicBezTo>
                          <a:pt x="70387" y="-20015"/>
                          <a:pt x="49750" y="102752"/>
                          <a:pt x="38108" y="231339"/>
                        </a:cubicBezTo>
                        <a:cubicBezTo>
                          <a:pt x="26466" y="359926"/>
                          <a:pt x="537" y="751510"/>
                          <a:pt x="8" y="774264"/>
                        </a:cubicBezTo>
                        <a:cubicBezTo>
                          <a:pt x="-521" y="797018"/>
                          <a:pt x="23291" y="491160"/>
                          <a:pt x="34933" y="367864"/>
                        </a:cubicBezTo>
                        <a:cubicBezTo>
                          <a:pt x="46575" y="244568"/>
                          <a:pt x="69329" y="25493"/>
                          <a:pt x="69858" y="273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3" name="フリーフォーム 1002">
                    <a:extLst>
                      <a:ext uri="{FF2B5EF4-FFF2-40B4-BE49-F238E27FC236}">
                        <a16:creationId xmlns:a16="http://schemas.microsoft.com/office/drawing/2014/main" id="{0157DA2E-A1F4-4AC4-B47B-5E8C84F148B5}"/>
                      </a:ext>
                    </a:extLst>
                  </p:cNvPr>
                  <p:cNvSpPr/>
                  <p:nvPr/>
                </p:nvSpPr>
                <p:spPr>
                  <a:xfrm>
                    <a:off x="1872085" y="3899957"/>
                    <a:ext cx="71054" cy="824976"/>
                  </a:xfrm>
                  <a:custGeom>
                    <a:avLst/>
                    <a:gdLst>
                      <a:gd name="connsiteX0" fmla="*/ 71015 w 71054"/>
                      <a:gd name="connsiteY0" fmla="*/ 2118 h 824976"/>
                      <a:gd name="connsiteX1" fmla="*/ 36090 w 71054"/>
                      <a:gd name="connsiteY1" fmla="*/ 294218 h 824976"/>
                      <a:gd name="connsiteX2" fmla="*/ 7515 w 71054"/>
                      <a:gd name="connsiteY2" fmla="*/ 691093 h 824976"/>
                      <a:gd name="connsiteX3" fmla="*/ 1165 w 71054"/>
                      <a:gd name="connsiteY3" fmla="*/ 808568 h 824976"/>
                      <a:gd name="connsiteX4" fmla="*/ 26565 w 71054"/>
                      <a:gd name="connsiteY4" fmla="*/ 373593 h 824976"/>
                      <a:gd name="connsiteX5" fmla="*/ 42440 w 71054"/>
                      <a:gd name="connsiteY5" fmla="*/ 173568 h 824976"/>
                      <a:gd name="connsiteX6" fmla="*/ 71015 w 71054"/>
                      <a:gd name="connsiteY6" fmla="*/ 2118 h 824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1054" h="824976">
                        <a:moveTo>
                          <a:pt x="71015" y="2118"/>
                        </a:moveTo>
                        <a:cubicBezTo>
                          <a:pt x="69957" y="22226"/>
                          <a:pt x="46673" y="179389"/>
                          <a:pt x="36090" y="294218"/>
                        </a:cubicBezTo>
                        <a:cubicBezTo>
                          <a:pt x="25507" y="409047"/>
                          <a:pt x="13336" y="605368"/>
                          <a:pt x="7515" y="691093"/>
                        </a:cubicBezTo>
                        <a:cubicBezTo>
                          <a:pt x="1694" y="776818"/>
                          <a:pt x="-2010" y="861485"/>
                          <a:pt x="1165" y="808568"/>
                        </a:cubicBezTo>
                        <a:cubicBezTo>
                          <a:pt x="4340" y="755651"/>
                          <a:pt x="19686" y="479426"/>
                          <a:pt x="26565" y="373593"/>
                        </a:cubicBezTo>
                        <a:cubicBezTo>
                          <a:pt x="33444" y="267760"/>
                          <a:pt x="33444" y="237068"/>
                          <a:pt x="42440" y="173568"/>
                        </a:cubicBezTo>
                        <a:cubicBezTo>
                          <a:pt x="51436" y="110068"/>
                          <a:pt x="72073" y="-17990"/>
                          <a:pt x="71015" y="211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4" name="フリーフォーム 1003">
                    <a:extLst>
                      <a:ext uri="{FF2B5EF4-FFF2-40B4-BE49-F238E27FC236}">
                        <a16:creationId xmlns:a16="http://schemas.microsoft.com/office/drawing/2014/main" id="{66705300-E34B-7987-6F0F-0B78F64C1759}"/>
                      </a:ext>
                    </a:extLst>
                  </p:cNvPr>
                  <p:cNvSpPr/>
                  <p:nvPr/>
                </p:nvSpPr>
                <p:spPr>
                  <a:xfrm>
                    <a:off x="1847760" y="3898900"/>
                    <a:ext cx="82701" cy="825500"/>
                  </a:xfrm>
                  <a:custGeom>
                    <a:avLst/>
                    <a:gdLst>
                      <a:gd name="connsiteX0" fmla="*/ 82640 w 82701"/>
                      <a:gd name="connsiteY0" fmla="*/ 0 h 825500"/>
                      <a:gd name="connsiteX1" fmla="*/ 31840 w 82701"/>
                      <a:gd name="connsiteY1" fmla="*/ 406400 h 825500"/>
                      <a:gd name="connsiteX2" fmla="*/ 90 w 82701"/>
                      <a:gd name="connsiteY2" fmla="*/ 825500 h 825500"/>
                      <a:gd name="connsiteX3" fmla="*/ 41365 w 82701"/>
                      <a:gd name="connsiteY3" fmla="*/ 409575 h 825500"/>
                      <a:gd name="connsiteX4" fmla="*/ 82640 w 82701"/>
                      <a:gd name="connsiteY4" fmla="*/ 0 h 825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701" h="825500">
                        <a:moveTo>
                          <a:pt x="82640" y="0"/>
                        </a:moveTo>
                        <a:cubicBezTo>
                          <a:pt x="81053" y="-529"/>
                          <a:pt x="45598" y="268817"/>
                          <a:pt x="31840" y="406400"/>
                        </a:cubicBezTo>
                        <a:cubicBezTo>
                          <a:pt x="18082" y="543983"/>
                          <a:pt x="-1497" y="824971"/>
                          <a:pt x="90" y="825500"/>
                        </a:cubicBezTo>
                        <a:cubicBezTo>
                          <a:pt x="1677" y="826029"/>
                          <a:pt x="28136" y="540279"/>
                          <a:pt x="41365" y="409575"/>
                        </a:cubicBezTo>
                        <a:cubicBezTo>
                          <a:pt x="54594" y="278871"/>
                          <a:pt x="84227" y="529"/>
                          <a:pt x="8264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5" name="フリーフォーム 1004">
                    <a:extLst>
                      <a:ext uri="{FF2B5EF4-FFF2-40B4-BE49-F238E27FC236}">
                        <a16:creationId xmlns:a16="http://schemas.microsoft.com/office/drawing/2014/main" id="{00F13D5F-799D-2D0C-9FD9-FAF97E2B0765}"/>
                      </a:ext>
                    </a:extLst>
                  </p:cNvPr>
                  <p:cNvSpPr/>
                  <p:nvPr/>
                </p:nvSpPr>
                <p:spPr>
                  <a:xfrm>
                    <a:off x="1839384" y="3898881"/>
                    <a:ext cx="71993" cy="822344"/>
                  </a:xfrm>
                  <a:custGeom>
                    <a:avLst/>
                    <a:gdLst>
                      <a:gd name="connsiteX0" fmla="*/ 71966 w 71993"/>
                      <a:gd name="connsiteY0" fmla="*/ 19 h 822344"/>
                      <a:gd name="connsiteX1" fmla="*/ 24341 w 71993"/>
                      <a:gd name="connsiteY1" fmla="*/ 403244 h 822344"/>
                      <a:gd name="connsiteX2" fmla="*/ 2116 w 71993"/>
                      <a:gd name="connsiteY2" fmla="*/ 733444 h 822344"/>
                      <a:gd name="connsiteX3" fmla="*/ 2116 w 71993"/>
                      <a:gd name="connsiteY3" fmla="*/ 822344 h 822344"/>
                      <a:gd name="connsiteX4" fmla="*/ 2116 w 71993"/>
                      <a:gd name="connsiteY4" fmla="*/ 720744 h 822344"/>
                      <a:gd name="connsiteX5" fmla="*/ 30691 w 71993"/>
                      <a:gd name="connsiteY5" fmla="*/ 387369 h 822344"/>
                      <a:gd name="connsiteX6" fmla="*/ 71966 w 71993"/>
                      <a:gd name="connsiteY6" fmla="*/ 19 h 82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1993" h="822344">
                        <a:moveTo>
                          <a:pt x="71966" y="19"/>
                        </a:moveTo>
                        <a:cubicBezTo>
                          <a:pt x="70908" y="2665"/>
                          <a:pt x="35983" y="281007"/>
                          <a:pt x="24341" y="403244"/>
                        </a:cubicBezTo>
                        <a:cubicBezTo>
                          <a:pt x="12699" y="525481"/>
                          <a:pt x="5820" y="663594"/>
                          <a:pt x="2116" y="733444"/>
                        </a:cubicBezTo>
                        <a:cubicBezTo>
                          <a:pt x="-1588" y="803294"/>
                          <a:pt x="2116" y="822344"/>
                          <a:pt x="2116" y="822344"/>
                        </a:cubicBezTo>
                        <a:cubicBezTo>
                          <a:pt x="2116" y="820227"/>
                          <a:pt x="-2647" y="793240"/>
                          <a:pt x="2116" y="720744"/>
                        </a:cubicBezTo>
                        <a:cubicBezTo>
                          <a:pt x="6878" y="648248"/>
                          <a:pt x="17991" y="505373"/>
                          <a:pt x="30691" y="387369"/>
                        </a:cubicBezTo>
                        <a:cubicBezTo>
                          <a:pt x="43391" y="269365"/>
                          <a:pt x="73024" y="-2627"/>
                          <a:pt x="71966" y="1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6" name="フリーフォーム 1005">
                    <a:extLst>
                      <a:ext uri="{FF2B5EF4-FFF2-40B4-BE49-F238E27FC236}">
                        <a16:creationId xmlns:a16="http://schemas.microsoft.com/office/drawing/2014/main" id="{C32FAB88-51B5-9CD5-0084-C3A1D63382FA}"/>
                      </a:ext>
                    </a:extLst>
                  </p:cNvPr>
                  <p:cNvSpPr/>
                  <p:nvPr/>
                </p:nvSpPr>
                <p:spPr>
                  <a:xfrm>
                    <a:off x="1824420" y="3895679"/>
                    <a:ext cx="83780" cy="819205"/>
                  </a:xfrm>
                  <a:custGeom>
                    <a:avLst/>
                    <a:gdLst>
                      <a:gd name="connsiteX0" fmla="*/ 83755 w 83780"/>
                      <a:gd name="connsiteY0" fmla="*/ 46 h 819205"/>
                      <a:gd name="connsiteX1" fmla="*/ 39305 w 83780"/>
                      <a:gd name="connsiteY1" fmla="*/ 342946 h 819205"/>
                      <a:gd name="connsiteX2" fmla="*/ 4380 w 83780"/>
                      <a:gd name="connsiteY2" fmla="*/ 654096 h 819205"/>
                      <a:gd name="connsiteX3" fmla="*/ 1205 w 83780"/>
                      <a:gd name="connsiteY3" fmla="*/ 819196 h 819205"/>
                      <a:gd name="connsiteX4" fmla="*/ 10730 w 83780"/>
                      <a:gd name="connsiteY4" fmla="*/ 647746 h 819205"/>
                      <a:gd name="connsiteX5" fmla="*/ 32955 w 83780"/>
                      <a:gd name="connsiteY5" fmla="*/ 320721 h 819205"/>
                      <a:gd name="connsiteX6" fmla="*/ 83755 w 83780"/>
                      <a:gd name="connsiteY6" fmla="*/ 46 h 819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3780" h="819205">
                        <a:moveTo>
                          <a:pt x="83755" y="46"/>
                        </a:moveTo>
                        <a:cubicBezTo>
                          <a:pt x="84813" y="3750"/>
                          <a:pt x="52534" y="233938"/>
                          <a:pt x="39305" y="342946"/>
                        </a:cubicBezTo>
                        <a:cubicBezTo>
                          <a:pt x="26076" y="451954"/>
                          <a:pt x="10730" y="574721"/>
                          <a:pt x="4380" y="654096"/>
                        </a:cubicBezTo>
                        <a:cubicBezTo>
                          <a:pt x="-1970" y="733471"/>
                          <a:pt x="147" y="820254"/>
                          <a:pt x="1205" y="819196"/>
                        </a:cubicBezTo>
                        <a:cubicBezTo>
                          <a:pt x="2263" y="818138"/>
                          <a:pt x="5438" y="730825"/>
                          <a:pt x="10730" y="647746"/>
                        </a:cubicBezTo>
                        <a:cubicBezTo>
                          <a:pt x="16022" y="564667"/>
                          <a:pt x="21313" y="424967"/>
                          <a:pt x="32955" y="320721"/>
                        </a:cubicBezTo>
                        <a:cubicBezTo>
                          <a:pt x="44597" y="216475"/>
                          <a:pt x="82697" y="-3658"/>
                          <a:pt x="83755" y="4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7" name="フリーフォーム 1006">
                    <a:extLst>
                      <a:ext uri="{FF2B5EF4-FFF2-40B4-BE49-F238E27FC236}">
                        <a16:creationId xmlns:a16="http://schemas.microsoft.com/office/drawing/2014/main" id="{A900FC99-0186-1937-7E52-5D23D5FF4338}"/>
                      </a:ext>
                    </a:extLst>
                  </p:cNvPr>
                  <p:cNvSpPr/>
                  <p:nvPr/>
                </p:nvSpPr>
                <p:spPr>
                  <a:xfrm>
                    <a:off x="1344468" y="3780065"/>
                    <a:ext cx="86143" cy="861904"/>
                  </a:xfrm>
                  <a:custGeom>
                    <a:avLst/>
                    <a:gdLst>
                      <a:gd name="connsiteX0" fmla="*/ 84282 w 86143"/>
                      <a:gd name="connsiteY0" fmla="*/ 4535 h 861904"/>
                      <a:gd name="connsiteX1" fmla="*/ 74757 w 86143"/>
                      <a:gd name="connsiteY1" fmla="*/ 128360 h 861904"/>
                      <a:gd name="connsiteX2" fmla="*/ 36657 w 86143"/>
                      <a:gd name="connsiteY2" fmla="*/ 233135 h 861904"/>
                      <a:gd name="connsiteX3" fmla="*/ 55707 w 86143"/>
                      <a:gd name="connsiteY3" fmla="*/ 226785 h 861904"/>
                      <a:gd name="connsiteX4" fmla="*/ 43007 w 86143"/>
                      <a:gd name="connsiteY4" fmla="*/ 372835 h 861904"/>
                      <a:gd name="connsiteX5" fmla="*/ 46182 w 86143"/>
                      <a:gd name="connsiteY5" fmla="*/ 334735 h 861904"/>
                      <a:gd name="connsiteX6" fmla="*/ 23957 w 86143"/>
                      <a:gd name="connsiteY6" fmla="*/ 480785 h 861904"/>
                      <a:gd name="connsiteX7" fmla="*/ 27132 w 86143"/>
                      <a:gd name="connsiteY7" fmla="*/ 639535 h 861904"/>
                      <a:gd name="connsiteX8" fmla="*/ 27132 w 86143"/>
                      <a:gd name="connsiteY8" fmla="*/ 591910 h 861904"/>
                      <a:gd name="connsiteX9" fmla="*/ 4907 w 86143"/>
                      <a:gd name="connsiteY9" fmla="*/ 712560 h 861904"/>
                      <a:gd name="connsiteX10" fmla="*/ 11257 w 86143"/>
                      <a:gd name="connsiteY10" fmla="*/ 779235 h 861904"/>
                      <a:gd name="connsiteX11" fmla="*/ 8082 w 86143"/>
                      <a:gd name="connsiteY11" fmla="*/ 861785 h 861904"/>
                      <a:gd name="connsiteX12" fmla="*/ 1732 w 86143"/>
                      <a:gd name="connsiteY12" fmla="*/ 760185 h 861904"/>
                      <a:gd name="connsiteX13" fmla="*/ 43007 w 86143"/>
                      <a:gd name="connsiteY13" fmla="*/ 299810 h 861904"/>
                      <a:gd name="connsiteX14" fmla="*/ 84282 w 86143"/>
                      <a:gd name="connsiteY14" fmla="*/ 4535 h 86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86143" h="861904">
                        <a:moveTo>
                          <a:pt x="84282" y="4535"/>
                        </a:moveTo>
                        <a:cubicBezTo>
                          <a:pt x="89574" y="-24040"/>
                          <a:pt x="82694" y="90260"/>
                          <a:pt x="74757" y="128360"/>
                        </a:cubicBezTo>
                        <a:cubicBezTo>
                          <a:pt x="66820" y="166460"/>
                          <a:pt x="39832" y="216731"/>
                          <a:pt x="36657" y="233135"/>
                        </a:cubicBezTo>
                        <a:cubicBezTo>
                          <a:pt x="33482" y="249539"/>
                          <a:pt x="54649" y="203502"/>
                          <a:pt x="55707" y="226785"/>
                        </a:cubicBezTo>
                        <a:cubicBezTo>
                          <a:pt x="56765" y="250068"/>
                          <a:pt x="44594" y="354843"/>
                          <a:pt x="43007" y="372835"/>
                        </a:cubicBezTo>
                        <a:cubicBezTo>
                          <a:pt x="41419" y="390827"/>
                          <a:pt x="49357" y="316743"/>
                          <a:pt x="46182" y="334735"/>
                        </a:cubicBezTo>
                        <a:cubicBezTo>
                          <a:pt x="43007" y="352727"/>
                          <a:pt x="27132" y="429985"/>
                          <a:pt x="23957" y="480785"/>
                        </a:cubicBezTo>
                        <a:cubicBezTo>
                          <a:pt x="20782" y="531585"/>
                          <a:pt x="26603" y="621014"/>
                          <a:pt x="27132" y="639535"/>
                        </a:cubicBezTo>
                        <a:cubicBezTo>
                          <a:pt x="27661" y="658056"/>
                          <a:pt x="30836" y="579739"/>
                          <a:pt x="27132" y="591910"/>
                        </a:cubicBezTo>
                        <a:cubicBezTo>
                          <a:pt x="23428" y="604081"/>
                          <a:pt x="7553" y="681339"/>
                          <a:pt x="4907" y="712560"/>
                        </a:cubicBezTo>
                        <a:cubicBezTo>
                          <a:pt x="2261" y="743781"/>
                          <a:pt x="10728" y="754364"/>
                          <a:pt x="11257" y="779235"/>
                        </a:cubicBezTo>
                        <a:cubicBezTo>
                          <a:pt x="11786" y="804106"/>
                          <a:pt x="9669" y="864960"/>
                          <a:pt x="8082" y="861785"/>
                        </a:cubicBezTo>
                        <a:cubicBezTo>
                          <a:pt x="6495" y="858610"/>
                          <a:pt x="-4089" y="853847"/>
                          <a:pt x="1732" y="760185"/>
                        </a:cubicBezTo>
                        <a:cubicBezTo>
                          <a:pt x="7553" y="666523"/>
                          <a:pt x="26074" y="422047"/>
                          <a:pt x="43007" y="299810"/>
                        </a:cubicBezTo>
                        <a:cubicBezTo>
                          <a:pt x="59940" y="177573"/>
                          <a:pt x="78990" y="33110"/>
                          <a:pt x="84282" y="45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8" name="フリーフォーム 1007">
                    <a:extLst>
                      <a:ext uri="{FF2B5EF4-FFF2-40B4-BE49-F238E27FC236}">
                        <a16:creationId xmlns:a16="http://schemas.microsoft.com/office/drawing/2014/main" id="{E5656911-3CFA-91C0-0A64-92D7AFA113BB}"/>
                      </a:ext>
                    </a:extLst>
                  </p:cNvPr>
                  <p:cNvSpPr/>
                  <p:nvPr/>
                </p:nvSpPr>
                <p:spPr>
                  <a:xfrm>
                    <a:off x="1370204" y="3768628"/>
                    <a:ext cx="90351" cy="890989"/>
                  </a:xfrm>
                  <a:custGeom>
                    <a:avLst/>
                    <a:gdLst>
                      <a:gd name="connsiteX0" fmla="*/ 90296 w 90351"/>
                      <a:gd name="connsiteY0" fmla="*/ 97 h 890989"/>
                      <a:gd name="connsiteX1" fmla="*/ 64896 w 90351"/>
                      <a:gd name="connsiteY1" fmla="*/ 158847 h 890989"/>
                      <a:gd name="connsiteX2" fmla="*/ 29971 w 90351"/>
                      <a:gd name="connsiteY2" fmla="*/ 317597 h 890989"/>
                      <a:gd name="connsiteX3" fmla="*/ 49021 w 90351"/>
                      <a:gd name="connsiteY3" fmla="*/ 257272 h 890989"/>
                      <a:gd name="connsiteX4" fmla="*/ 23621 w 90351"/>
                      <a:gd name="connsiteY4" fmla="*/ 485872 h 890989"/>
                      <a:gd name="connsiteX5" fmla="*/ 20446 w 90351"/>
                      <a:gd name="connsiteY5" fmla="*/ 612872 h 890989"/>
                      <a:gd name="connsiteX6" fmla="*/ 10921 w 90351"/>
                      <a:gd name="connsiteY6" fmla="*/ 685897 h 890989"/>
                      <a:gd name="connsiteX7" fmla="*/ 14096 w 90351"/>
                      <a:gd name="connsiteY7" fmla="*/ 616047 h 890989"/>
                      <a:gd name="connsiteX8" fmla="*/ 1396 w 90351"/>
                      <a:gd name="connsiteY8" fmla="*/ 704947 h 890989"/>
                      <a:gd name="connsiteX9" fmla="*/ 1396 w 90351"/>
                      <a:gd name="connsiteY9" fmla="*/ 889097 h 890989"/>
                      <a:gd name="connsiteX10" fmla="*/ 10921 w 90351"/>
                      <a:gd name="connsiteY10" fmla="*/ 777972 h 890989"/>
                      <a:gd name="connsiteX11" fmla="*/ 36321 w 90351"/>
                      <a:gd name="connsiteY11" fmla="*/ 435072 h 890989"/>
                      <a:gd name="connsiteX12" fmla="*/ 71246 w 90351"/>
                      <a:gd name="connsiteY12" fmla="*/ 139797 h 890989"/>
                      <a:gd name="connsiteX13" fmla="*/ 90296 w 90351"/>
                      <a:gd name="connsiteY13" fmla="*/ 97 h 8909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90351" h="890989">
                        <a:moveTo>
                          <a:pt x="90296" y="97"/>
                        </a:moveTo>
                        <a:cubicBezTo>
                          <a:pt x="89238" y="3272"/>
                          <a:pt x="74950" y="105930"/>
                          <a:pt x="64896" y="158847"/>
                        </a:cubicBezTo>
                        <a:cubicBezTo>
                          <a:pt x="54842" y="211764"/>
                          <a:pt x="32617" y="301193"/>
                          <a:pt x="29971" y="317597"/>
                        </a:cubicBezTo>
                        <a:cubicBezTo>
                          <a:pt x="27325" y="334001"/>
                          <a:pt x="50079" y="229226"/>
                          <a:pt x="49021" y="257272"/>
                        </a:cubicBezTo>
                        <a:cubicBezTo>
                          <a:pt x="47963" y="285318"/>
                          <a:pt x="28383" y="426605"/>
                          <a:pt x="23621" y="485872"/>
                        </a:cubicBezTo>
                        <a:cubicBezTo>
                          <a:pt x="18858" y="545139"/>
                          <a:pt x="22563" y="579535"/>
                          <a:pt x="20446" y="612872"/>
                        </a:cubicBezTo>
                        <a:cubicBezTo>
                          <a:pt x="18329" y="646209"/>
                          <a:pt x="11979" y="685368"/>
                          <a:pt x="10921" y="685897"/>
                        </a:cubicBezTo>
                        <a:cubicBezTo>
                          <a:pt x="9863" y="686426"/>
                          <a:pt x="15683" y="612872"/>
                          <a:pt x="14096" y="616047"/>
                        </a:cubicBezTo>
                        <a:cubicBezTo>
                          <a:pt x="12509" y="619222"/>
                          <a:pt x="3513" y="659439"/>
                          <a:pt x="1396" y="704947"/>
                        </a:cubicBezTo>
                        <a:cubicBezTo>
                          <a:pt x="-721" y="750455"/>
                          <a:pt x="-191" y="876926"/>
                          <a:pt x="1396" y="889097"/>
                        </a:cubicBezTo>
                        <a:cubicBezTo>
                          <a:pt x="2983" y="901268"/>
                          <a:pt x="5100" y="853643"/>
                          <a:pt x="10921" y="777972"/>
                        </a:cubicBezTo>
                        <a:cubicBezTo>
                          <a:pt x="16742" y="702301"/>
                          <a:pt x="26267" y="541434"/>
                          <a:pt x="36321" y="435072"/>
                        </a:cubicBezTo>
                        <a:cubicBezTo>
                          <a:pt x="46375" y="328710"/>
                          <a:pt x="65425" y="207530"/>
                          <a:pt x="71246" y="139797"/>
                        </a:cubicBezTo>
                        <a:cubicBezTo>
                          <a:pt x="77067" y="72064"/>
                          <a:pt x="91354" y="-3078"/>
                          <a:pt x="90296" y="9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9" name="フリーフォーム 1008">
                    <a:extLst>
                      <a:ext uri="{FF2B5EF4-FFF2-40B4-BE49-F238E27FC236}">
                        <a16:creationId xmlns:a16="http://schemas.microsoft.com/office/drawing/2014/main" id="{44111D2D-FE47-7EDA-F43B-1C9760EDDBC4}"/>
                      </a:ext>
                    </a:extLst>
                  </p:cNvPr>
                  <p:cNvSpPr/>
                  <p:nvPr/>
                </p:nvSpPr>
                <p:spPr>
                  <a:xfrm>
                    <a:off x="777587" y="3667646"/>
                    <a:ext cx="114593" cy="914869"/>
                  </a:xfrm>
                  <a:custGeom>
                    <a:avLst/>
                    <a:gdLst>
                      <a:gd name="connsiteX0" fmla="*/ 114588 w 114593"/>
                      <a:gd name="connsiteY0" fmla="*/ 2654 h 914869"/>
                      <a:gd name="connsiteX1" fmla="*/ 70138 w 114593"/>
                      <a:gd name="connsiteY1" fmla="*/ 320154 h 914869"/>
                      <a:gd name="connsiteX2" fmla="*/ 25688 w 114593"/>
                      <a:gd name="connsiteY2" fmla="*/ 605904 h 914869"/>
                      <a:gd name="connsiteX3" fmla="*/ 32038 w 114593"/>
                      <a:gd name="connsiteY3" fmla="*/ 574154 h 914869"/>
                      <a:gd name="connsiteX4" fmla="*/ 16163 w 114593"/>
                      <a:gd name="connsiteY4" fmla="*/ 729729 h 914869"/>
                      <a:gd name="connsiteX5" fmla="*/ 3463 w 114593"/>
                      <a:gd name="connsiteY5" fmla="*/ 907529 h 914869"/>
                      <a:gd name="connsiteX6" fmla="*/ 6638 w 114593"/>
                      <a:gd name="connsiteY6" fmla="*/ 815454 h 914869"/>
                      <a:gd name="connsiteX7" fmla="*/ 73313 w 114593"/>
                      <a:gd name="connsiteY7" fmla="*/ 243954 h 914869"/>
                      <a:gd name="connsiteX8" fmla="*/ 73313 w 114593"/>
                      <a:gd name="connsiteY8" fmla="*/ 170929 h 914869"/>
                      <a:gd name="connsiteX9" fmla="*/ 114588 w 114593"/>
                      <a:gd name="connsiteY9" fmla="*/ 2654 h 914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4593" h="914869">
                        <a:moveTo>
                          <a:pt x="114588" y="2654"/>
                        </a:moveTo>
                        <a:cubicBezTo>
                          <a:pt x="114059" y="27525"/>
                          <a:pt x="84955" y="219612"/>
                          <a:pt x="70138" y="320154"/>
                        </a:cubicBezTo>
                        <a:cubicBezTo>
                          <a:pt x="55321" y="420696"/>
                          <a:pt x="32038" y="563571"/>
                          <a:pt x="25688" y="605904"/>
                        </a:cubicBezTo>
                        <a:cubicBezTo>
                          <a:pt x="19338" y="648237"/>
                          <a:pt x="33625" y="553517"/>
                          <a:pt x="32038" y="574154"/>
                        </a:cubicBezTo>
                        <a:cubicBezTo>
                          <a:pt x="30451" y="594791"/>
                          <a:pt x="20925" y="674167"/>
                          <a:pt x="16163" y="729729"/>
                        </a:cubicBezTo>
                        <a:cubicBezTo>
                          <a:pt x="11400" y="785292"/>
                          <a:pt x="5050" y="893242"/>
                          <a:pt x="3463" y="907529"/>
                        </a:cubicBezTo>
                        <a:cubicBezTo>
                          <a:pt x="1876" y="921816"/>
                          <a:pt x="-5004" y="926050"/>
                          <a:pt x="6638" y="815454"/>
                        </a:cubicBezTo>
                        <a:cubicBezTo>
                          <a:pt x="18280" y="704858"/>
                          <a:pt x="62200" y="351375"/>
                          <a:pt x="73313" y="243954"/>
                        </a:cubicBezTo>
                        <a:cubicBezTo>
                          <a:pt x="84425" y="136533"/>
                          <a:pt x="69080" y="206912"/>
                          <a:pt x="73313" y="170929"/>
                        </a:cubicBezTo>
                        <a:cubicBezTo>
                          <a:pt x="77546" y="134946"/>
                          <a:pt x="115117" y="-22217"/>
                          <a:pt x="114588" y="265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0" name="フリーフォーム 1009">
                    <a:extLst>
                      <a:ext uri="{FF2B5EF4-FFF2-40B4-BE49-F238E27FC236}">
                        <a16:creationId xmlns:a16="http://schemas.microsoft.com/office/drawing/2014/main" id="{573EE67E-C19E-16C7-33FF-EF9FA8292C3C}"/>
                      </a:ext>
                    </a:extLst>
                  </p:cNvPr>
                  <p:cNvSpPr/>
                  <p:nvPr/>
                </p:nvSpPr>
                <p:spPr>
                  <a:xfrm>
                    <a:off x="802280" y="3660300"/>
                    <a:ext cx="128260" cy="918960"/>
                  </a:xfrm>
                  <a:custGeom>
                    <a:avLst/>
                    <a:gdLst>
                      <a:gd name="connsiteX0" fmla="*/ 127995 w 128260"/>
                      <a:gd name="connsiteY0" fmla="*/ 475 h 918960"/>
                      <a:gd name="connsiteX1" fmla="*/ 80370 w 128260"/>
                      <a:gd name="connsiteY1" fmla="*/ 197325 h 918960"/>
                      <a:gd name="connsiteX2" fmla="*/ 35920 w 128260"/>
                      <a:gd name="connsiteY2" fmla="*/ 511650 h 918960"/>
                      <a:gd name="connsiteX3" fmla="*/ 10520 w 128260"/>
                      <a:gd name="connsiteY3" fmla="*/ 759300 h 918960"/>
                      <a:gd name="connsiteX4" fmla="*/ 995 w 128260"/>
                      <a:gd name="connsiteY4" fmla="*/ 918050 h 918960"/>
                      <a:gd name="connsiteX5" fmla="*/ 32745 w 128260"/>
                      <a:gd name="connsiteY5" fmla="*/ 689450 h 918960"/>
                      <a:gd name="connsiteX6" fmla="*/ 58145 w 128260"/>
                      <a:gd name="connsiteY6" fmla="*/ 251300 h 918960"/>
                      <a:gd name="connsiteX7" fmla="*/ 127995 w 128260"/>
                      <a:gd name="connsiteY7" fmla="*/ 475 h 918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8260" h="918960">
                        <a:moveTo>
                          <a:pt x="127995" y="475"/>
                        </a:moveTo>
                        <a:cubicBezTo>
                          <a:pt x="131699" y="-8521"/>
                          <a:pt x="95716" y="112129"/>
                          <a:pt x="80370" y="197325"/>
                        </a:cubicBezTo>
                        <a:cubicBezTo>
                          <a:pt x="65024" y="282521"/>
                          <a:pt x="47562" y="417988"/>
                          <a:pt x="35920" y="511650"/>
                        </a:cubicBezTo>
                        <a:cubicBezTo>
                          <a:pt x="24278" y="605312"/>
                          <a:pt x="16341" y="691567"/>
                          <a:pt x="10520" y="759300"/>
                        </a:cubicBezTo>
                        <a:cubicBezTo>
                          <a:pt x="4699" y="827033"/>
                          <a:pt x="-2709" y="929692"/>
                          <a:pt x="995" y="918050"/>
                        </a:cubicBezTo>
                        <a:cubicBezTo>
                          <a:pt x="4699" y="906408"/>
                          <a:pt x="23220" y="800575"/>
                          <a:pt x="32745" y="689450"/>
                        </a:cubicBezTo>
                        <a:cubicBezTo>
                          <a:pt x="42270" y="578325"/>
                          <a:pt x="43328" y="364012"/>
                          <a:pt x="58145" y="251300"/>
                        </a:cubicBezTo>
                        <a:cubicBezTo>
                          <a:pt x="72962" y="138588"/>
                          <a:pt x="124291" y="9471"/>
                          <a:pt x="127995" y="47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1" name="フリーフォーム 1010">
                    <a:extLst>
                      <a:ext uri="{FF2B5EF4-FFF2-40B4-BE49-F238E27FC236}">
                        <a16:creationId xmlns:a16="http://schemas.microsoft.com/office/drawing/2014/main" id="{06AA7CF9-62EB-554A-C9FD-50567BD04EAE}"/>
                      </a:ext>
                    </a:extLst>
                  </p:cNvPr>
                  <p:cNvSpPr/>
                  <p:nvPr/>
                </p:nvSpPr>
                <p:spPr>
                  <a:xfrm>
                    <a:off x="85725" y="4505325"/>
                    <a:ext cx="1763639" cy="209556"/>
                  </a:xfrm>
                  <a:custGeom>
                    <a:avLst/>
                    <a:gdLst>
                      <a:gd name="connsiteX0" fmla="*/ 0 w 1763639"/>
                      <a:gd name="connsiteY0" fmla="*/ 0 h 209556"/>
                      <a:gd name="connsiteX1" fmla="*/ 895350 w 1763639"/>
                      <a:gd name="connsiteY1" fmla="*/ 101600 h 209556"/>
                      <a:gd name="connsiteX2" fmla="*/ 1273175 w 1763639"/>
                      <a:gd name="connsiteY2" fmla="*/ 139700 h 209556"/>
                      <a:gd name="connsiteX3" fmla="*/ 1228725 w 1763639"/>
                      <a:gd name="connsiteY3" fmla="*/ 139700 h 209556"/>
                      <a:gd name="connsiteX4" fmla="*/ 1435100 w 1763639"/>
                      <a:gd name="connsiteY4" fmla="*/ 174625 h 209556"/>
                      <a:gd name="connsiteX5" fmla="*/ 1762125 w 1763639"/>
                      <a:gd name="connsiteY5" fmla="*/ 209550 h 209556"/>
                      <a:gd name="connsiteX6" fmla="*/ 1565275 w 1763639"/>
                      <a:gd name="connsiteY6" fmla="*/ 177800 h 209556"/>
                      <a:gd name="connsiteX7" fmla="*/ 371475 w 1763639"/>
                      <a:gd name="connsiteY7" fmla="*/ 53975 h 209556"/>
                      <a:gd name="connsiteX8" fmla="*/ 0 w 1763639"/>
                      <a:gd name="connsiteY8" fmla="*/ 0 h 209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63639" h="209556">
                        <a:moveTo>
                          <a:pt x="0" y="0"/>
                        </a:moveTo>
                        <a:lnTo>
                          <a:pt x="895350" y="101600"/>
                        </a:lnTo>
                        <a:lnTo>
                          <a:pt x="1273175" y="139700"/>
                        </a:lnTo>
                        <a:cubicBezTo>
                          <a:pt x="1328737" y="146050"/>
                          <a:pt x="1201737" y="133879"/>
                          <a:pt x="1228725" y="139700"/>
                        </a:cubicBezTo>
                        <a:cubicBezTo>
                          <a:pt x="1255713" y="145521"/>
                          <a:pt x="1346200" y="162983"/>
                          <a:pt x="1435100" y="174625"/>
                        </a:cubicBezTo>
                        <a:cubicBezTo>
                          <a:pt x="1524000" y="186267"/>
                          <a:pt x="1740429" y="209021"/>
                          <a:pt x="1762125" y="209550"/>
                        </a:cubicBezTo>
                        <a:cubicBezTo>
                          <a:pt x="1783821" y="210079"/>
                          <a:pt x="1565275" y="177800"/>
                          <a:pt x="1565275" y="177800"/>
                        </a:cubicBezTo>
                        <a:lnTo>
                          <a:pt x="371475" y="5397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2" name="フリーフォーム 1011">
                    <a:extLst>
                      <a:ext uri="{FF2B5EF4-FFF2-40B4-BE49-F238E27FC236}">
                        <a16:creationId xmlns:a16="http://schemas.microsoft.com/office/drawing/2014/main" id="{7D54F9E6-4F17-866F-2C4A-693340D659F8}"/>
                      </a:ext>
                    </a:extLst>
                  </p:cNvPr>
                  <p:cNvSpPr/>
                  <p:nvPr/>
                </p:nvSpPr>
                <p:spPr>
                  <a:xfrm>
                    <a:off x="47893" y="4519384"/>
                    <a:ext cx="1783264" cy="217416"/>
                  </a:xfrm>
                  <a:custGeom>
                    <a:avLst/>
                    <a:gdLst>
                      <a:gd name="connsiteX0" fmla="*/ 18782 w 1783264"/>
                      <a:gd name="connsiteY0" fmla="*/ 1816 h 217416"/>
                      <a:gd name="connsiteX1" fmla="*/ 1237982 w 1783264"/>
                      <a:gd name="connsiteY1" fmla="*/ 151041 h 217416"/>
                      <a:gd name="connsiteX2" fmla="*/ 1650732 w 1783264"/>
                      <a:gd name="connsiteY2" fmla="*/ 208191 h 217416"/>
                      <a:gd name="connsiteX3" fmla="*/ 1777732 w 1783264"/>
                      <a:gd name="connsiteY3" fmla="*/ 214541 h 217416"/>
                      <a:gd name="connsiteX4" fmla="*/ 1501507 w 1783264"/>
                      <a:gd name="connsiteY4" fmla="*/ 179616 h 217416"/>
                      <a:gd name="connsiteX5" fmla="*/ 898257 w 1783264"/>
                      <a:gd name="connsiteY5" fmla="*/ 106591 h 217416"/>
                      <a:gd name="connsiteX6" fmla="*/ 364857 w 1783264"/>
                      <a:gd name="connsiteY6" fmla="*/ 24041 h 217416"/>
                      <a:gd name="connsiteX7" fmla="*/ 488682 w 1783264"/>
                      <a:gd name="connsiteY7" fmla="*/ 65316 h 217416"/>
                      <a:gd name="connsiteX8" fmla="*/ 18782 w 1783264"/>
                      <a:gd name="connsiteY8" fmla="*/ 1816 h 217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83264" h="217416">
                        <a:moveTo>
                          <a:pt x="18782" y="1816"/>
                        </a:moveTo>
                        <a:lnTo>
                          <a:pt x="1237982" y="151041"/>
                        </a:lnTo>
                        <a:cubicBezTo>
                          <a:pt x="1509974" y="185437"/>
                          <a:pt x="1560774" y="197608"/>
                          <a:pt x="1650732" y="208191"/>
                        </a:cubicBezTo>
                        <a:cubicBezTo>
                          <a:pt x="1740690" y="218774"/>
                          <a:pt x="1802603" y="219303"/>
                          <a:pt x="1777732" y="214541"/>
                        </a:cubicBezTo>
                        <a:cubicBezTo>
                          <a:pt x="1752861" y="209779"/>
                          <a:pt x="1501507" y="179616"/>
                          <a:pt x="1501507" y="179616"/>
                        </a:cubicBezTo>
                        <a:lnTo>
                          <a:pt x="898257" y="106591"/>
                        </a:lnTo>
                        <a:cubicBezTo>
                          <a:pt x="708815" y="80662"/>
                          <a:pt x="433119" y="30920"/>
                          <a:pt x="364857" y="24041"/>
                        </a:cubicBezTo>
                        <a:cubicBezTo>
                          <a:pt x="296595" y="17162"/>
                          <a:pt x="546890" y="68491"/>
                          <a:pt x="488682" y="65316"/>
                        </a:cubicBezTo>
                        <a:cubicBezTo>
                          <a:pt x="430474" y="62141"/>
                          <a:pt x="-106101" y="-12472"/>
                          <a:pt x="18782" y="181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3" name="フリーフォーム 1012">
                    <a:extLst>
                      <a:ext uri="{FF2B5EF4-FFF2-40B4-BE49-F238E27FC236}">
                        <a16:creationId xmlns:a16="http://schemas.microsoft.com/office/drawing/2014/main" id="{A4A04704-B691-B7AD-6A7A-293DA7A3FB04}"/>
                      </a:ext>
                    </a:extLst>
                  </p:cNvPr>
                  <p:cNvSpPr/>
                  <p:nvPr/>
                </p:nvSpPr>
                <p:spPr>
                  <a:xfrm>
                    <a:off x="76200" y="4618930"/>
                    <a:ext cx="1789127" cy="228969"/>
                  </a:xfrm>
                  <a:custGeom>
                    <a:avLst/>
                    <a:gdLst>
                      <a:gd name="connsiteX0" fmla="*/ 0 w 1789127"/>
                      <a:gd name="connsiteY0" fmla="*/ 35620 h 228969"/>
                      <a:gd name="connsiteX1" fmla="*/ 1016000 w 1789127"/>
                      <a:gd name="connsiteY1" fmla="*/ 140395 h 228969"/>
                      <a:gd name="connsiteX2" fmla="*/ 1482725 w 1789127"/>
                      <a:gd name="connsiteY2" fmla="*/ 194370 h 228969"/>
                      <a:gd name="connsiteX3" fmla="*/ 1758950 w 1789127"/>
                      <a:gd name="connsiteY3" fmla="*/ 219770 h 228969"/>
                      <a:gd name="connsiteX4" fmla="*/ 1708150 w 1789127"/>
                      <a:gd name="connsiteY4" fmla="*/ 213420 h 228969"/>
                      <a:gd name="connsiteX5" fmla="*/ 1768475 w 1789127"/>
                      <a:gd name="connsiteY5" fmla="*/ 226120 h 228969"/>
                      <a:gd name="connsiteX6" fmla="*/ 1765300 w 1789127"/>
                      <a:gd name="connsiteY6" fmla="*/ 149920 h 228969"/>
                      <a:gd name="connsiteX7" fmla="*/ 1781175 w 1789127"/>
                      <a:gd name="connsiteY7" fmla="*/ 695 h 228969"/>
                      <a:gd name="connsiteX8" fmla="*/ 1778000 w 1789127"/>
                      <a:gd name="connsiteY8" fmla="*/ 99120 h 228969"/>
                      <a:gd name="connsiteX9" fmla="*/ 1765300 w 1789127"/>
                      <a:gd name="connsiteY9" fmla="*/ 216595 h 228969"/>
                      <a:gd name="connsiteX10" fmla="*/ 1498600 w 1789127"/>
                      <a:gd name="connsiteY10" fmla="*/ 197545 h 228969"/>
                      <a:gd name="connsiteX11" fmla="*/ 860425 w 1789127"/>
                      <a:gd name="connsiteY11" fmla="*/ 130870 h 228969"/>
                      <a:gd name="connsiteX12" fmla="*/ 511175 w 1789127"/>
                      <a:gd name="connsiteY12" fmla="*/ 76895 h 228969"/>
                      <a:gd name="connsiteX13" fmla="*/ 631825 w 1789127"/>
                      <a:gd name="connsiteY13" fmla="*/ 99120 h 228969"/>
                      <a:gd name="connsiteX14" fmla="*/ 209550 w 1789127"/>
                      <a:gd name="connsiteY14" fmla="*/ 45145 h 228969"/>
                      <a:gd name="connsiteX15" fmla="*/ 0 w 1789127"/>
                      <a:gd name="connsiteY15" fmla="*/ 35620 h 228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789127" h="228969">
                        <a:moveTo>
                          <a:pt x="0" y="35620"/>
                        </a:moveTo>
                        <a:lnTo>
                          <a:pt x="1016000" y="140395"/>
                        </a:lnTo>
                        <a:lnTo>
                          <a:pt x="1482725" y="194370"/>
                        </a:lnTo>
                        <a:cubicBezTo>
                          <a:pt x="1606550" y="207599"/>
                          <a:pt x="1721379" y="216595"/>
                          <a:pt x="1758950" y="219770"/>
                        </a:cubicBezTo>
                        <a:cubicBezTo>
                          <a:pt x="1796521" y="222945"/>
                          <a:pt x="1706562" y="212362"/>
                          <a:pt x="1708150" y="213420"/>
                        </a:cubicBezTo>
                        <a:cubicBezTo>
                          <a:pt x="1709738" y="214478"/>
                          <a:pt x="1758950" y="236703"/>
                          <a:pt x="1768475" y="226120"/>
                        </a:cubicBezTo>
                        <a:cubicBezTo>
                          <a:pt x="1778000" y="215537"/>
                          <a:pt x="1763183" y="187491"/>
                          <a:pt x="1765300" y="149920"/>
                        </a:cubicBezTo>
                        <a:cubicBezTo>
                          <a:pt x="1767417" y="112349"/>
                          <a:pt x="1779058" y="9162"/>
                          <a:pt x="1781175" y="695"/>
                        </a:cubicBezTo>
                        <a:cubicBezTo>
                          <a:pt x="1783292" y="-7772"/>
                          <a:pt x="1780646" y="63137"/>
                          <a:pt x="1778000" y="99120"/>
                        </a:cubicBezTo>
                        <a:cubicBezTo>
                          <a:pt x="1775354" y="135103"/>
                          <a:pt x="1811867" y="200191"/>
                          <a:pt x="1765300" y="216595"/>
                        </a:cubicBezTo>
                        <a:cubicBezTo>
                          <a:pt x="1718733" y="232999"/>
                          <a:pt x="1498600" y="197545"/>
                          <a:pt x="1498600" y="197545"/>
                        </a:cubicBezTo>
                        <a:lnTo>
                          <a:pt x="860425" y="130870"/>
                        </a:lnTo>
                        <a:cubicBezTo>
                          <a:pt x="695854" y="110762"/>
                          <a:pt x="549275" y="82187"/>
                          <a:pt x="511175" y="76895"/>
                        </a:cubicBezTo>
                        <a:cubicBezTo>
                          <a:pt x="473075" y="71603"/>
                          <a:pt x="682096" y="104412"/>
                          <a:pt x="631825" y="99120"/>
                        </a:cubicBezTo>
                        <a:cubicBezTo>
                          <a:pt x="581554" y="93828"/>
                          <a:pt x="314854" y="55728"/>
                          <a:pt x="209550" y="45145"/>
                        </a:cubicBezTo>
                        <a:cubicBezTo>
                          <a:pt x="104246" y="34562"/>
                          <a:pt x="52123" y="35091"/>
                          <a:pt x="0" y="3562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4" name="フリーフォーム 1013">
                    <a:extLst>
                      <a:ext uri="{FF2B5EF4-FFF2-40B4-BE49-F238E27FC236}">
                        <a16:creationId xmlns:a16="http://schemas.microsoft.com/office/drawing/2014/main" id="{19CEE40C-A833-52C3-E38D-26CEEFC82155}"/>
                      </a:ext>
                    </a:extLst>
                  </p:cNvPr>
                  <p:cNvSpPr/>
                  <p:nvPr/>
                </p:nvSpPr>
                <p:spPr>
                  <a:xfrm>
                    <a:off x="32865" y="4682732"/>
                    <a:ext cx="1792760" cy="179995"/>
                  </a:xfrm>
                  <a:custGeom>
                    <a:avLst/>
                    <a:gdLst>
                      <a:gd name="connsiteX0" fmla="*/ 36985 w 1792760"/>
                      <a:gd name="connsiteY0" fmla="*/ 6743 h 179995"/>
                      <a:gd name="connsiteX1" fmla="*/ 1103785 w 1792760"/>
                      <a:gd name="connsiteY1" fmla="*/ 114693 h 179995"/>
                      <a:gd name="connsiteX2" fmla="*/ 694210 w 1792760"/>
                      <a:gd name="connsiteY2" fmla="*/ 86118 h 179995"/>
                      <a:gd name="connsiteX3" fmla="*/ 1319685 w 1792760"/>
                      <a:gd name="connsiteY3" fmla="*/ 136918 h 179995"/>
                      <a:gd name="connsiteX4" fmla="*/ 1656235 w 1792760"/>
                      <a:gd name="connsiteY4" fmla="*/ 175018 h 179995"/>
                      <a:gd name="connsiteX5" fmla="*/ 1792760 w 1792760"/>
                      <a:gd name="connsiteY5" fmla="*/ 178193 h 179995"/>
                      <a:gd name="connsiteX6" fmla="*/ 1564160 w 1792760"/>
                      <a:gd name="connsiteY6" fmla="*/ 171843 h 179995"/>
                      <a:gd name="connsiteX7" fmla="*/ 1091085 w 1792760"/>
                      <a:gd name="connsiteY7" fmla="*/ 95643 h 179995"/>
                      <a:gd name="connsiteX8" fmla="*/ 811685 w 1792760"/>
                      <a:gd name="connsiteY8" fmla="*/ 70243 h 179995"/>
                      <a:gd name="connsiteX9" fmla="*/ 1103785 w 1792760"/>
                      <a:gd name="connsiteY9" fmla="*/ 124218 h 179995"/>
                      <a:gd name="connsiteX10" fmla="*/ 322735 w 1792760"/>
                      <a:gd name="connsiteY10" fmla="*/ 22618 h 179995"/>
                      <a:gd name="connsiteX11" fmla="*/ 36985 w 1792760"/>
                      <a:gd name="connsiteY11" fmla="*/ 6743 h 179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92760" h="179995">
                        <a:moveTo>
                          <a:pt x="36985" y="6743"/>
                        </a:moveTo>
                        <a:cubicBezTo>
                          <a:pt x="167160" y="22089"/>
                          <a:pt x="994248" y="101464"/>
                          <a:pt x="1103785" y="114693"/>
                        </a:cubicBezTo>
                        <a:cubicBezTo>
                          <a:pt x="1213322" y="127922"/>
                          <a:pt x="658227" y="82414"/>
                          <a:pt x="694210" y="86118"/>
                        </a:cubicBezTo>
                        <a:cubicBezTo>
                          <a:pt x="730193" y="89822"/>
                          <a:pt x="1159348" y="122101"/>
                          <a:pt x="1319685" y="136918"/>
                        </a:cubicBezTo>
                        <a:cubicBezTo>
                          <a:pt x="1480022" y="151735"/>
                          <a:pt x="1577389" y="168139"/>
                          <a:pt x="1656235" y="175018"/>
                        </a:cubicBezTo>
                        <a:cubicBezTo>
                          <a:pt x="1735081" y="181897"/>
                          <a:pt x="1792760" y="178193"/>
                          <a:pt x="1792760" y="178193"/>
                        </a:cubicBezTo>
                        <a:cubicBezTo>
                          <a:pt x="1777414" y="177664"/>
                          <a:pt x="1681106" y="185601"/>
                          <a:pt x="1564160" y="171843"/>
                        </a:cubicBezTo>
                        <a:cubicBezTo>
                          <a:pt x="1447214" y="158085"/>
                          <a:pt x="1216497" y="112576"/>
                          <a:pt x="1091085" y="95643"/>
                        </a:cubicBezTo>
                        <a:cubicBezTo>
                          <a:pt x="965673" y="78710"/>
                          <a:pt x="809568" y="65481"/>
                          <a:pt x="811685" y="70243"/>
                        </a:cubicBezTo>
                        <a:cubicBezTo>
                          <a:pt x="813802" y="75005"/>
                          <a:pt x="1185277" y="132155"/>
                          <a:pt x="1103785" y="124218"/>
                        </a:cubicBezTo>
                        <a:cubicBezTo>
                          <a:pt x="1022293" y="116281"/>
                          <a:pt x="496831" y="40610"/>
                          <a:pt x="322735" y="22618"/>
                        </a:cubicBezTo>
                        <a:cubicBezTo>
                          <a:pt x="148639" y="4626"/>
                          <a:pt x="-93190" y="-8603"/>
                          <a:pt x="36985" y="674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5" name="フリーフォーム 1014">
                    <a:extLst>
                      <a:ext uri="{FF2B5EF4-FFF2-40B4-BE49-F238E27FC236}">
                        <a16:creationId xmlns:a16="http://schemas.microsoft.com/office/drawing/2014/main" id="{E662D0B5-EDB2-D2A0-FBB0-5DAFEE634AF8}"/>
                      </a:ext>
                    </a:extLst>
                  </p:cNvPr>
                  <p:cNvSpPr/>
                  <p:nvPr/>
                </p:nvSpPr>
                <p:spPr>
                  <a:xfrm>
                    <a:off x="1923841" y="4555198"/>
                    <a:ext cx="60564" cy="796419"/>
                  </a:xfrm>
                  <a:custGeom>
                    <a:avLst/>
                    <a:gdLst>
                      <a:gd name="connsiteX0" fmla="*/ 60534 w 60564"/>
                      <a:gd name="connsiteY0" fmla="*/ 927 h 796419"/>
                      <a:gd name="connsiteX1" fmla="*/ 28784 w 60564"/>
                      <a:gd name="connsiteY1" fmla="*/ 369227 h 796419"/>
                      <a:gd name="connsiteX2" fmla="*/ 22434 w 60564"/>
                      <a:gd name="connsiteY2" fmla="*/ 543852 h 796419"/>
                      <a:gd name="connsiteX3" fmla="*/ 9734 w 60564"/>
                      <a:gd name="connsiteY3" fmla="*/ 791502 h 796419"/>
                      <a:gd name="connsiteX4" fmla="*/ 22434 w 60564"/>
                      <a:gd name="connsiteY4" fmla="*/ 693077 h 796419"/>
                      <a:gd name="connsiteX5" fmla="*/ 209 w 60564"/>
                      <a:gd name="connsiteY5" fmla="*/ 502577 h 796419"/>
                      <a:gd name="connsiteX6" fmla="*/ 38309 w 60564"/>
                      <a:gd name="connsiteY6" fmla="*/ 207302 h 796419"/>
                      <a:gd name="connsiteX7" fmla="*/ 22434 w 60564"/>
                      <a:gd name="connsiteY7" fmla="*/ 261277 h 796419"/>
                      <a:gd name="connsiteX8" fmla="*/ 60534 w 60564"/>
                      <a:gd name="connsiteY8" fmla="*/ 927 h 796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564" h="796419">
                        <a:moveTo>
                          <a:pt x="60534" y="927"/>
                        </a:moveTo>
                        <a:cubicBezTo>
                          <a:pt x="61592" y="18918"/>
                          <a:pt x="35134" y="278740"/>
                          <a:pt x="28784" y="369227"/>
                        </a:cubicBezTo>
                        <a:cubicBezTo>
                          <a:pt x="22434" y="459714"/>
                          <a:pt x="25609" y="473473"/>
                          <a:pt x="22434" y="543852"/>
                        </a:cubicBezTo>
                        <a:cubicBezTo>
                          <a:pt x="19259" y="614231"/>
                          <a:pt x="9734" y="766631"/>
                          <a:pt x="9734" y="791502"/>
                        </a:cubicBezTo>
                        <a:cubicBezTo>
                          <a:pt x="9734" y="816373"/>
                          <a:pt x="24021" y="741231"/>
                          <a:pt x="22434" y="693077"/>
                        </a:cubicBezTo>
                        <a:cubicBezTo>
                          <a:pt x="20847" y="644923"/>
                          <a:pt x="-2437" y="583539"/>
                          <a:pt x="209" y="502577"/>
                        </a:cubicBezTo>
                        <a:cubicBezTo>
                          <a:pt x="2855" y="421615"/>
                          <a:pt x="34605" y="247519"/>
                          <a:pt x="38309" y="207302"/>
                        </a:cubicBezTo>
                        <a:cubicBezTo>
                          <a:pt x="42013" y="167085"/>
                          <a:pt x="19788" y="290381"/>
                          <a:pt x="22434" y="261277"/>
                        </a:cubicBezTo>
                        <a:cubicBezTo>
                          <a:pt x="25080" y="232173"/>
                          <a:pt x="59476" y="-17064"/>
                          <a:pt x="60534" y="92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6" name="フリーフォーム 1015">
                    <a:extLst>
                      <a:ext uri="{FF2B5EF4-FFF2-40B4-BE49-F238E27FC236}">
                        <a16:creationId xmlns:a16="http://schemas.microsoft.com/office/drawing/2014/main" id="{22B889AB-D4D2-9E24-3B78-D30D3B1A314C}"/>
                      </a:ext>
                    </a:extLst>
                  </p:cNvPr>
                  <p:cNvSpPr/>
                  <p:nvPr/>
                </p:nvSpPr>
                <p:spPr>
                  <a:xfrm>
                    <a:off x="1873023" y="4431940"/>
                    <a:ext cx="31246" cy="302171"/>
                  </a:xfrm>
                  <a:custGeom>
                    <a:avLst/>
                    <a:gdLst>
                      <a:gd name="connsiteX0" fmla="*/ 28802 w 31246"/>
                      <a:gd name="connsiteY0" fmla="*/ 360 h 302171"/>
                      <a:gd name="connsiteX1" fmla="*/ 16102 w 31246"/>
                      <a:gd name="connsiteY1" fmla="*/ 251185 h 302171"/>
                      <a:gd name="connsiteX2" fmla="*/ 227 w 31246"/>
                      <a:gd name="connsiteY2" fmla="*/ 298810 h 302171"/>
                      <a:gd name="connsiteX3" fmla="*/ 28802 w 31246"/>
                      <a:gd name="connsiteY3" fmla="*/ 197210 h 302171"/>
                      <a:gd name="connsiteX4" fmla="*/ 28802 w 31246"/>
                      <a:gd name="connsiteY4" fmla="*/ 360 h 302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246" h="302171">
                        <a:moveTo>
                          <a:pt x="28802" y="360"/>
                        </a:moveTo>
                        <a:cubicBezTo>
                          <a:pt x="26685" y="9356"/>
                          <a:pt x="20864" y="201443"/>
                          <a:pt x="16102" y="251185"/>
                        </a:cubicBezTo>
                        <a:cubicBezTo>
                          <a:pt x="11340" y="300927"/>
                          <a:pt x="-1890" y="307806"/>
                          <a:pt x="227" y="298810"/>
                        </a:cubicBezTo>
                        <a:cubicBezTo>
                          <a:pt x="2344" y="289814"/>
                          <a:pt x="24569" y="241131"/>
                          <a:pt x="28802" y="197210"/>
                        </a:cubicBezTo>
                        <a:cubicBezTo>
                          <a:pt x="33035" y="153289"/>
                          <a:pt x="30919" y="-8636"/>
                          <a:pt x="28802" y="36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7" name="フリーフォーム 1016">
                    <a:extLst>
                      <a:ext uri="{FF2B5EF4-FFF2-40B4-BE49-F238E27FC236}">
                        <a16:creationId xmlns:a16="http://schemas.microsoft.com/office/drawing/2014/main" id="{298F5983-05B9-97D2-704D-E3BB4ED6B683}"/>
                      </a:ext>
                    </a:extLst>
                  </p:cNvPr>
                  <p:cNvSpPr/>
                  <p:nvPr/>
                </p:nvSpPr>
                <p:spPr>
                  <a:xfrm>
                    <a:off x="1971675" y="4737100"/>
                    <a:ext cx="866833" cy="333553"/>
                  </a:xfrm>
                  <a:custGeom>
                    <a:avLst/>
                    <a:gdLst>
                      <a:gd name="connsiteX0" fmla="*/ 0 w 866833"/>
                      <a:gd name="connsiteY0" fmla="*/ 0 h 333553"/>
                      <a:gd name="connsiteX1" fmla="*/ 349250 w 866833"/>
                      <a:gd name="connsiteY1" fmla="*/ 53975 h 333553"/>
                      <a:gd name="connsiteX2" fmla="*/ 571500 w 866833"/>
                      <a:gd name="connsiteY2" fmla="*/ 85725 h 333553"/>
                      <a:gd name="connsiteX3" fmla="*/ 492125 w 866833"/>
                      <a:gd name="connsiteY3" fmla="*/ 73025 h 333553"/>
                      <a:gd name="connsiteX4" fmla="*/ 609600 w 866833"/>
                      <a:gd name="connsiteY4" fmla="*/ 114300 h 333553"/>
                      <a:gd name="connsiteX5" fmla="*/ 822325 w 866833"/>
                      <a:gd name="connsiteY5" fmla="*/ 219075 h 333553"/>
                      <a:gd name="connsiteX6" fmla="*/ 866775 w 866833"/>
                      <a:gd name="connsiteY6" fmla="*/ 225425 h 333553"/>
                      <a:gd name="connsiteX7" fmla="*/ 831850 w 866833"/>
                      <a:gd name="connsiteY7" fmla="*/ 273050 h 333553"/>
                      <a:gd name="connsiteX8" fmla="*/ 835025 w 866833"/>
                      <a:gd name="connsiteY8" fmla="*/ 298450 h 333553"/>
                      <a:gd name="connsiteX9" fmla="*/ 841375 w 866833"/>
                      <a:gd name="connsiteY9" fmla="*/ 333375 h 333553"/>
                      <a:gd name="connsiteX10" fmla="*/ 835025 w 866833"/>
                      <a:gd name="connsiteY10" fmla="*/ 282575 h 333553"/>
                      <a:gd name="connsiteX11" fmla="*/ 841375 w 866833"/>
                      <a:gd name="connsiteY11" fmla="*/ 225425 h 333553"/>
                      <a:gd name="connsiteX12" fmla="*/ 714375 w 866833"/>
                      <a:gd name="connsiteY12" fmla="*/ 158750 h 333553"/>
                      <a:gd name="connsiteX13" fmla="*/ 523875 w 866833"/>
                      <a:gd name="connsiteY13" fmla="*/ 82550 h 333553"/>
                      <a:gd name="connsiteX14" fmla="*/ 279400 w 866833"/>
                      <a:gd name="connsiteY14" fmla="*/ 44450 h 333553"/>
                      <a:gd name="connsiteX15" fmla="*/ 412750 w 866833"/>
                      <a:gd name="connsiteY15" fmla="*/ 57150 h 333553"/>
                      <a:gd name="connsiteX16" fmla="*/ 0 w 866833"/>
                      <a:gd name="connsiteY16" fmla="*/ 0 h 333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866833" h="333553">
                        <a:moveTo>
                          <a:pt x="0" y="0"/>
                        </a:moveTo>
                        <a:lnTo>
                          <a:pt x="349250" y="53975"/>
                        </a:lnTo>
                        <a:lnTo>
                          <a:pt x="571500" y="85725"/>
                        </a:lnTo>
                        <a:cubicBezTo>
                          <a:pt x="595313" y="88900"/>
                          <a:pt x="485775" y="68263"/>
                          <a:pt x="492125" y="73025"/>
                        </a:cubicBezTo>
                        <a:cubicBezTo>
                          <a:pt x="498475" y="77787"/>
                          <a:pt x="554567" y="89958"/>
                          <a:pt x="609600" y="114300"/>
                        </a:cubicBezTo>
                        <a:cubicBezTo>
                          <a:pt x="664633" y="138642"/>
                          <a:pt x="779463" y="200554"/>
                          <a:pt x="822325" y="219075"/>
                        </a:cubicBezTo>
                        <a:cubicBezTo>
                          <a:pt x="865188" y="237596"/>
                          <a:pt x="865188" y="216429"/>
                          <a:pt x="866775" y="225425"/>
                        </a:cubicBezTo>
                        <a:cubicBezTo>
                          <a:pt x="868362" y="234421"/>
                          <a:pt x="837142" y="260879"/>
                          <a:pt x="831850" y="273050"/>
                        </a:cubicBezTo>
                        <a:cubicBezTo>
                          <a:pt x="826558" y="285221"/>
                          <a:pt x="833438" y="288396"/>
                          <a:pt x="835025" y="298450"/>
                        </a:cubicBezTo>
                        <a:cubicBezTo>
                          <a:pt x="836612" y="308504"/>
                          <a:pt x="841375" y="336021"/>
                          <a:pt x="841375" y="333375"/>
                        </a:cubicBezTo>
                        <a:cubicBezTo>
                          <a:pt x="841375" y="330729"/>
                          <a:pt x="835025" y="300567"/>
                          <a:pt x="835025" y="282575"/>
                        </a:cubicBezTo>
                        <a:cubicBezTo>
                          <a:pt x="835025" y="264583"/>
                          <a:pt x="861483" y="246062"/>
                          <a:pt x="841375" y="225425"/>
                        </a:cubicBezTo>
                        <a:cubicBezTo>
                          <a:pt x="821267" y="204788"/>
                          <a:pt x="767292" y="182562"/>
                          <a:pt x="714375" y="158750"/>
                        </a:cubicBezTo>
                        <a:cubicBezTo>
                          <a:pt x="661458" y="134938"/>
                          <a:pt x="596371" y="101600"/>
                          <a:pt x="523875" y="82550"/>
                        </a:cubicBezTo>
                        <a:cubicBezTo>
                          <a:pt x="451379" y="63500"/>
                          <a:pt x="297921" y="48683"/>
                          <a:pt x="279400" y="44450"/>
                        </a:cubicBezTo>
                        <a:cubicBezTo>
                          <a:pt x="260879" y="40217"/>
                          <a:pt x="455083" y="64029"/>
                          <a:pt x="412750" y="57150"/>
                        </a:cubicBezTo>
                        <a:cubicBezTo>
                          <a:pt x="370417" y="50271"/>
                          <a:pt x="197908" y="26723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8" name="フリーフォーム 1017">
                    <a:extLst>
                      <a:ext uri="{FF2B5EF4-FFF2-40B4-BE49-F238E27FC236}">
                        <a16:creationId xmlns:a16="http://schemas.microsoft.com/office/drawing/2014/main" id="{43FE24DF-9378-8FDB-7446-9653070C28D8}"/>
                      </a:ext>
                    </a:extLst>
                  </p:cNvPr>
                  <p:cNvSpPr/>
                  <p:nvPr/>
                </p:nvSpPr>
                <p:spPr>
                  <a:xfrm>
                    <a:off x="1942123" y="4758567"/>
                    <a:ext cx="881866" cy="238902"/>
                  </a:xfrm>
                  <a:custGeom>
                    <a:avLst/>
                    <a:gdLst>
                      <a:gd name="connsiteX0" fmla="*/ 977 w 881866"/>
                      <a:gd name="connsiteY0" fmla="*/ 758 h 238902"/>
                      <a:gd name="connsiteX1" fmla="*/ 524852 w 881866"/>
                      <a:gd name="connsiteY1" fmla="*/ 73783 h 238902"/>
                      <a:gd name="connsiteX2" fmla="*/ 610577 w 881866"/>
                      <a:gd name="connsiteY2" fmla="*/ 111883 h 238902"/>
                      <a:gd name="connsiteX3" fmla="*/ 607402 w 881866"/>
                      <a:gd name="connsiteY3" fmla="*/ 92833 h 238902"/>
                      <a:gd name="connsiteX4" fmla="*/ 794727 w 881866"/>
                      <a:gd name="connsiteY4" fmla="*/ 175383 h 238902"/>
                      <a:gd name="connsiteX5" fmla="*/ 880452 w 881866"/>
                      <a:gd name="connsiteY5" fmla="*/ 238883 h 238902"/>
                      <a:gd name="connsiteX6" fmla="*/ 731227 w 881866"/>
                      <a:gd name="connsiteY6" fmla="*/ 181733 h 238902"/>
                      <a:gd name="connsiteX7" fmla="*/ 728052 w 881866"/>
                      <a:gd name="connsiteY7" fmla="*/ 137283 h 238902"/>
                      <a:gd name="connsiteX8" fmla="*/ 556602 w 881866"/>
                      <a:gd name="connsiteY8" fmla="*/ 96008 h 238902"/>
                      <a:gd name="connsiteX9" fmla="*/ 397852 w 881866"/>
                      <a:gd name="connsiteY9" fmla="*/ 38858 h 238902"/>
                      <a:gd name="connsiteX10" fmla="*/ 977 w 881866"/>
                      <a:gd name="connsiteY10" fmla="*/ 758 h 238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81866" h="238902">
                        <a:moveTo>
                          <a:pt x="977" y="758"/>
                        </a:moveTo>
                        <a:cubicBezTo>
                          <a:pt x="22144" y="6579"/>
                          <a:pt x="423252" y="55262"/>
                          <a:pt x="524852" y="73783"/>
                        </a:cubicBezTo>
                        <a:cubicBezTo>
                          <a:pt x="626452" y="92304"/>
                          <a:pt x="596819" y="108708"/>
                          <a:pt x="610577" y="111883"/>
                        </a:cubicBezTo>
                        <a:cubicBezTo>
                          <a:pt x="624335" y="115058"/>
                          <a:pt x="576710" y="82250"/>
                          <a:pt x="607402" y="92833"/>
                        </a:cubicBezTo>
                        <a:cubicBezTo>
                          <a:pt x="638094" y="103416"/>
                          <a:pt x="749219" y="151041"/>
                          <a:pt x="794727" y="175383"/>
                        </a:cubicBezTo>
                        <a:cubicBezTo>
                          <a:pt x="840235" y="199725"/>
                          <a:pt x="891035" y="237825"/>
                          <a:pt x="880452" y="238883"/>
                        </a:cubicBezTo>
                        <a:cubicBezTo>
                          <a:pt x="869869" y="239941"/>
                          <a:pt x="756627" y="198666"/>
                          <a:pt x="731227" y="181733"/>
                        </a:cubicBezTo>
                        <a:cubicBezTo>
                          <a:pt x="705827" y="164800"/>
                          <a:pt x="757156" y="151570"/>
                          <a:pt x="728052" y="137283"/>
                        </a:cubicBezTo>
                        <a:cubicBezTo>
                          <a:pt x="698948" y="122996"/>
                          <a:pt x="611635" y="112412"/>
                          <a:pt x="556602" y="96008"/>
                        </a:cubicBezTo>
                        <a:cubicBezTo>
                          <a:pt x="501569" y="79604"/>
                          <a:pt x="487281" y="53675"/>
                          <a:pt x="397852" y="38858"/>
                        </a:cubicBezTo>
                        <a:cubicBezTo>
                          <a:pt x="308423" y="24041"/>
                          <a:pt x="-20190" y="-5063"/>
                          <a:pt x="977" y="75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9" name="フリーフォーム 1018">
                    <a:extLst>
                      <a:ext uri="{FF2B5EF4-FFF2-40B4-BE49-F238E27FC236}">
                        <a16:creationId xmlns:a16="http://schemas.microsoft.com/office/drawing/2014/main" id="{D5B4299F-C59E-428B-83DD-444420903A56}"/>
                      </a:ext>
                    </a:extLst>
                  </p:cNvPr>
                  <p:cNvSpPr/>
                  <p:nvPr/>
                </p:nvSpPr>
                <p:spPr>
                  <a:xfrm>
                    <a:off x="1971526" y="4847488"/>
                    <a:ext cx="858466" cy="280868"/>
                  </a:xfrm>
                  <a:custGeom>
                    <a:avLst/>
                    <a:gdLst>
                      <a:gd name="connsiteX0" fmla="*/ 149 w 858466"/>
                      <a:gd name="connsiteY0" fmla="*/ 737 h 280868"/>
                      <a:gd name="connsiteX1" fmla="*/ 520849 w 858466"/>
                      <a:gd name="connsiteY1" fmla="*/ 89637 h 280868"/>
                      <a:gd name="connsiteX2" fmla="*/ 387499 w 858466"/>
                      <a:gd name="connsiteY2" fmla="*/ 61062 h 280868"/>
                      <a:gd name="connsiteX3" fmla="*/ 536724 w 858466"/>
                      <a:gd name="connsiteY3" fmla="*/ 92812 h 280868"/>
                      <a:gd name="connsiteX4" fmla="*/ 612924 w 858466"/>
                      <a:gd name="connsiteY4" fmla="*/ 121387 h 280868"/>
                      <a:gd name="connsiteX5" fmla="*/ 720874 w 858466"/>
                      <a:gd name="connsiteY5" fmla="*/ 172187 h 280868"/>
                      <a:gd name="connsiteX6" fmla="*/ 825649 w 858466"/>
                      <a:gd name="connsiteY6" fmla="*/ 213462 h 280868"/>
                      <a:gd name="connsiteX7" fmla="*/ 851049 w 858466"/>
                      <a:gd name="connsiteY7" fmla="*/ 226162 h 280868"/>
                      <a:gd name="connsiteX8" fmla="*/ 819299 w 858466"/>
                      <a:gd name="connsiteY8" fmla="*/ 251562 h 280868"/>
                      <a:gd name="connsiteX9" fmla="*/ 803424 w 858466"/>
                      <a:gd name="connsiteY9" fmla="*/ 280137 h 280868"/>
                      <a:gd name="connsiteX10" fmla="*/ 857399 w 858466"/>
                      <a:gd name="connsiteY10" fmla="*/ 219812 h 280868"/>
                      <a:gd name="connsiteX11" fmla="*/ 746274 w 858466"/>
                      <a:gd name="connsiteY11" fmla="*/ 184887 h 280868"/>
                      <a:gd name="connsiteX12" fmla="*/ 470049 w 858466"/>
                      <a:gd name="connsiteY12" fmla="*/ 54712 h 280868"/>
                      <a:gd name="connsiteX13" fmla="*/ 149 w 858466"/>
                      <a:gd name="connsiteY13" fmla="*/ 737 h 280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858466" h="280868">
                        <a:moveTo>
                          <a:pt x="149" y="737"/>
                        </a:moveTo>
                        <a:cubicBezTo>
                          <a:pt x="8616" y="6558"/>
                          <a:pt x="456291" y="79583"/>
                          <a:pt x="520849" y="89637"/>
                        </a:cubicBezTo>
                        <a:cubicBezTo>
                          <a:pt x="585407" y="99691"/>
                          <a:pt x="384853" y="60533"/>
                          <a:pt x="387499" y="61062"/>
                        </a:cubicBezTo>
                        <a:cubicBezTo>
                          <a:pt x="390145" y="61591"/>
                          <a:pt x="499153" y="82758"/>
                          <a:pt x="536724" y="92812"/>
                        </a:cubicBezTo>
                        <a:cubicBezTo>
                          <a:pt x="574295" y="102866"/>
                          <a:pt x="582232" y="108158"/>
                          <a:pt x="612924" y="121387"/>
                        </a:cubicBezTo>
                        <a:cubicBezTo>
                          <a:pt x="643616" y="134616"/>
                          <a:pt x="685420" y="156841"/>
                          <a:pt x="720874" y="172187"/>
                        </a:cubicBezTo>
                        <a:cubicBezTo>
                          <a:pt x="756328" y="187533"/>
                          <a:pt x="803953" y="204466"/>
                          <a:pt x="825649" y="213462"/>
                        </a:cubicBezTo>
                        <a:cubicBezTo>
                          <a:pt x="847345" y="222458"/>
                          <a:pt x="852107" y="219812"/>
                          <a:pt x="851049" y="226162"/>
                        </a:cubicBezTo>
                        <a:cubicBezTo>
                          <a:pt x="849991" y="232512"/>
                          <a:pt x="827237" y="242566"/>
                          <a:pt x="819299" y="251562"/>
                        </a:cubicBezTo>
                        <a:cubicBezTo>
                          <a:pt x="811362" y="260558"/>
                          <a:pt x="797074" y="285429"/>
                          <a:pt x="803424" y="280137"/>
                        </a:cubicBezTo>
                        <a:cubicBezTo>
                          <a:pt x="809774" y="274845"/>
                          <a:pt x="866924" y="235687"/>
                          <a:pt x="857399" y="219812"/>
                        </a:cubicBezTo>
                        <a:cubicBezTo>
                          <a:pt x="847874" y="203937"/>
                          <a:pt x="810832" y="212404"/>
                          <a:pt x="746274" y="184887"/>
                        </a:cubicBezTo>
                        <a:cubicBezTo>
                          <a:pt x="681716" y="157370"/>
                          <a:pt x="595461" y="84874"/>
                          <a:pt x="470049" y="54712"/>
                        </a:cubicBezTo>
                        <a:cubicBezTo>
                          <a:pt x="344637" y="24550"/>
                          <a:pt x="-8318" y="-5084"/>
                          <a:pt x="149" y="73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0" name="フリーフォーム 1019">
                    <a:extLst>
                      <a:ext uri="{FF2B5EF4-FFF2-40B4-BE49-F238E27FC236}">
                        <a16:creationId xmlns:a16="http://schemas.microsoft.com/office/drawing/2014/main" id="{E0B2343E-DE5A-351B-7EE8-85D60CEF9EA7}"/>
                      </a:ext>
                    </a:extLst>
                  </p:cNvPr>
                  <p:cNvSpPr/>
                  <p:nvPr/>
                </p:nvSpPr>
                <p:spPr>
                  <a:xfrm>
                    <a:off x="1965325" y="4886325"/>
                    <a:ext cx="835102" cy="251456"/>
                  </a:xfrm>
                  <a:custGeom>
                    <a:avLst/>
                    <a:gdLst>
                      <a:gd name="connsiteX0" fmla="*/ 0 w 835102"/>
                      <a:gd name="connsiteY0" fmla="*/ 0 h 251456"/>
                      <a:gd name="connsiteX1" fmla="*/ 260350 w 835102"/>
                      <a:gd name="connsiteY1" fmla="*/ 38100 h 251456"/>
                      <a:gd name="connsiteX2" fmla="*/ 476250 w 835102"/>
                      <a:gd name="connsiteY2" fmla="*/ 69850 h 251456"/>
                      <a:gd name="connsiteX3" fmla="*/ 460375 w 835102"/>
                      <a:gd name="connsiteY3" fmla="*/ 63500 h 251456"/>
                      <a:gd name="connsiteX4" fmla="*/ 546100 w 835102"/>
                      <a:gd name="connsiteY4" fmla="*/ 88900 h 251456"/>
                      <a:gd name="connsiteX5" fmla="*/ 520700 w 835102"/>
                      <a:gd name="connsiteY5" fmla="*/ 73025 h 251456"/>
                      <a:gd name="connsiteX6" fmla="*/ 574675 w 835102"/>
                      <a:gd name="connsiteY6" fmla="*/ 82550 h 251456"/>
                      <a:gd name="connsiteX7" fmla="*/ 654050 w 835102"/>
                      <a:gd name="connsiteY7" fmla="*/ 158750 h 251456"/>
                      <a:gd name="connsiteX8" fmla="*/ 635000 w 835102"/>
                      <a:gd name="connsiteY8" fmla="*/ 136525 h 251456"/>
                      <a:gd name="connsiteX9" fmla="*/ 727075 w 835102"/>
                      <a:gd name="connsiteY9" fmla="*/ 180975 h 251456"/>
                      <a:gd name="connsiteX10" fmla="*/ 806450 w 835102"/>
                      <a:gd name="connsiteY10" fmla="*/ 225425 h 251456"/>
                      <a:gd name="connsiteX11" fmla="*/ 787400 w 835102"/>
                      <a:gd name="connsiteY11" fmla="*/ 250825 h 251456"/>
                      <a:gd name="connsiteX12" fmla="*/ 835025 w 835102"/>
                      <a:gd name="connsiteY12" fmla="*/ 200025 h 251456"/>
                      <a:gd name="connsiteX13" fmla="*/ 793750 w 835102"/>
                      <a:gd name="connsiteY13" fmla="*/ 200025 h 251456"/>
                      <a:gd name="connsiteX14" fmla="*/ 638175 w 835102"/>
                      <a:gd name="connsiteY14" fmla="*/ 136525 h 251456"/>
                      <a:gd name="connsiteX15" fmla="*/ 577850 w 835102"/>
                      <a:gd name="connsiteY15" fmla="*/ 95250 h 251456"/>
                      <a:gd name="connsiteX16" fmla="*/ 600075 w 835102"/>
                      <a:gd name="connsiteY16" fmla="*/ 107950 h 251456"/>
                      <a:gd name="connsiteX17" fmla="*/ 425450 w 835102"/>
                      <a:gd name="connsiteY17" fmla="*/ 57150 h 251456"/>
                      <a:gd name="connsiteX18" fmla="*/ 177800 w 835102"/>
                      <a:gd name="connsiteY18" fmla="*/ 47625 h 251456"/>
                      <a:gd name="connsiteX19" fmla="*/ 279400 w 835102"/>
                      <a:gd name="connsiteY19" fmla="*/ 47625 h 251456"/>
                      <a:gd name="connsiteX20" fmla="*/ 0 w 835102"/>
                      <a:gd name="connsiteY20" fmla="*/ 0 h 251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835102" h="251456">
                        <a:moveTo>
                          <a:pt x="0" y="0"/>
                        </a:moveTo>
                        <a:lnTo>
                          <a:pt x="260350" y="38100"/>
                        </a:lnTo>
                        <a:lnTo>
                          <a:pt x="476250" y="69850"/>
                        </a:lnTo>
                        <a:cubicBezTo>
                          <a:pt x="509588" y="74083"/>
                          <a:pt x="448733" y="60325"/>
                          <a:pt x="460375" y="63500"/>
                        </a:cubicBezTo>
                        <a:cubicBezTo>
                          <a:pt x="472017" y="66675"/>
                          <a:pt x="536046" y="87313"/>
                          <a:pt x="546100" y="88900"/>
                        </a:cubicBezTo>
                        <a:cubicBezTo>
                          <a:pt x="556154" y="90487"/>
                          <a:pt x="515938" y="74083"/>
                          <a:pt x="520700" y="73025"/>
                        </a:cubicBezTo>
                        <a:cubicBezTo>
                          <a:pt x="525462" y="71967"/>
                          <a:pt x="552450" y="68262"/>
                          <a:pt x="574675" y="82550"/>
                        </a:cubicBezTo>
                        <a:cubicBezTo>
                          <a:pt x="596900" y="96838"/>
                          <a:pt x="643996" y="149754"/>
                          <a:pt x="654050" y="158750"/>
                        </a:cubicBezTo>
                        <a:cubicBezTo>
                          <a:pt x="664104" y="167746"/>
                          <a:pt x="622829" y="132821"/>
                          <a:pt x="635000" y="136525"/>
                        </a:cubicBezTo>
                        <a:cubicBezTo>
                          <a:pt x="647171" y="140229"/>
                          <a:pt x="698500" y="166158"/>
                          <a:pt x="727075" y="180975"/>
                        </a:cubicBezTo>
                        <a:cubicBezTo>
                          <a:pt x="755650" y="195792"/>
                          <a:pt x="796396" y="213783"/>
                          <a:pt x="806450" y="225425"/>
                        </a:cubicBezTo>
                        <a:cubicBezTo>
                          <a:pt x="816504" y="237067"/>
                          <a:pt x="782638" y="255058"/>
                          <a:pt x="787400" y="250825"/>
                        </a:cubicBezTo>
                        <a:cubicBezTo>
                          <a:pt x="792162" y="246592"/>
                          <a:pt x="833967" y="208492"/>
                          <a:pt x="835025" y="200025"/>
                        </a:cubicBezTo>
                        <a:cubicBezTo>
                          <a:pt x="836083" y="191558"/>
                          <a:pt x="826558" y="210608"/>
                          <a:pt x="793750" y="200025"/>
                        </a:cubicBezTo>
                        <a:cubicBezTo>
                          <a:pt x="760942" y="189442"/>
                          <a:pt x="674158" y="153987"/>
                          <a:pt x="638175" y="136525"/>
                        </a:cubicBezTo>
                        <a:cubicBezTo>
                          <a:pt x="602192" y="119063"/>
                          <a:pt x="584200" y="100012"/>
                          <a:pt x="577850" y="95250"/>
                        </a:cubicBezTo>
                        <a:cubicBezTo>
                          <a:pt x="571500" y="90488"/>
                          <a:pt x="625475" y="114300"/>
                          <a:pt x="600075" y="107950"/>
                        </a:cubicBezTo>
                        <a:cubicBezTo>
                          <a:pt x="574675" y="101600"/>
                          <a:pt x="495829" y="67204"/>
                          <a:pt x="425450" y="57150"/>
                        </a:cubicBezTo>
                        <a:cubicBezTo>
                          <a:pt x="355071" y="47096"/>
                          <a:pt x="202142" y="49213"/>
                          <a:pt x="177800" y="47625"/>
                        </a:cubicBezTo>
                        <a:cubicBezTo>
                          <a:pt x="153458" y="46038"/>
                          <a:pt x="307446" y="54504"/>
                          <a:pt x="279400" y="47625"/>
                        </a:cubicBezTo>
                        <a:cubicBezTo>
                          <a:pt x="251354" y="40746"/>
                          <a:pt x="130439" y="23548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1" name="フリーフォーム 1020">
                    <a:extLst>
                      <a:ext uri="{FF2B5EF4-FFF2-40B4-BE49-F238E27FC236}">
                        <a16:creationId xmlns:a16="http://schemas.microsoft.com/office/drawing/2014/main" id="{C383ED57-744A-8581-ED65-6ED83938CF5D}"/>
                      </a:ext>
                    </a:extLst>
                  </p:cNvPr>
                  <p:cNvSpPr/>
                  <p:nvPr/>
                </p:nvSpPr>
                <p:spPr>
                  <a:xfrm>
                    <a:off x="1816090" y="4845200"/>
                    <a:ext cx="51073" cy="830182"/>
                  </a:xfrm>
                  <a:custGeom>
                    <a:avLst/>
                    <a:gdLst>
                      <a:gd name="connsiteX0" fmla="*/ 50810 w 51073"/>
                      <a:gd name="connsiteY0" fmla="*/ 22075 h 830182"/>
                      <a:gd name="connsiteX1" fmla="*/ 3185 w 51073"/>
                      <a:gd name="connsiteY1" fmla="*/ 777725 h 830182"/>
                      <a:gd name="connsiteX2" fmla="*/ 6360 w 51073"/>
                      <a:gd name="connsiteY2" fmla="*/ 707875 h 830182"/>
                      <a:gd name="connsiteX3" fmla="*/ 22235 w 51073"/>
                      <a:gd name="connsiteY3" fmla="*/ 244325 h 830182"/>
                      <a:gd name="connsiteX4" fmla="*/ 50810 w 51073"/>
                      <a:gd name="connsiteY4" fmla="*/ 22075 h 830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073" h="830182">
                        <a:moveTo>
                          <a:pt x="50810" y="22075"/>
                        </a:moveTo>
                        <a:cubicBezTo>
                          <a:pt x="47635" y="110975"/>
                          <a:pt x="10593" y="663425"/>
                          <a:pt x="3185" y="777725"/>
                        </a:cubicBezTo>
                        <a:cubicBezTo>
                          <a:pt x="-4223" y="892025"/>
                          <a:pt x="3185" y="796775"/>
                          <a:pt x="6360" y="707875"/>
                        </a:cubicBezTo>
                        <a:cubicBezTo>
                          <a:pt x="9535" y="618975"/>
                          <a:pt x="16943" y="354392"/>
                          <a:pt x="22235" y="244325"/>
                        </a:cubicBezTo>
                        <a:cubicBezTo>
                          <a:pt x="27527" y="134258"/>
                          <a:pt x="53985" y="-66825"/>
                          <a:pt x="50810" y="2207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2" name="フリーフォーム 1021">
                    <a:extLst>
                      <a:ext uri="{FF2B5EF4-FFF2-40B4-BE49-F238E27FC236}">
                        <a16:creationId xmlns:a16="http://schemas.microsoft.com/office/drawing/2014/main" id="{0CCDF6F6-5C68-20C3-9D45-105C278482FD}"/>
                      </a:ext>
                    </a:extLst>
                  </p:cNvPr>
                  <p:cNvSpPr/>
                  <p:nvPr/>
                </p:nvSpPr>
                <p:spPr>
                  <a:xfrm>
                    <a:off x="1784122" y="4841763"/>
                    <a:ext cx="53057" cy="1501084"/>
                  </a:xfrm>
                  <a:custGeom>
                    <a:avLst/>
                    <a:gdLst>
                      <a:gd name="connsiteX0" fmla="*/ 47853 w 53057"/>
                      <a:gd name="connsiteY0" fmla="*/ 19162 h 1501084"/>
                      <a:gd name="connsiteX1" fmla="*/ 9753 w 53057"/>
                      <a:gd name="connsiteY1" fmla="*/ 679562 h 1501084"/>
                      <a:gd name="connsiteX2" fmla="*/ 12928 w 53057"/>
                      <a:gd name="connsiteY2" fmla="*/ 1165337 h 1501084"/>
                      <a:gd name="connsiteX3" fmla="*/ 228 w 53057"/>
                      <a:gd name="connsiteY3" fmla="*/ 1492362 h 1501084"/>
                      <a:gd name="connsiteX4" fmla="*/ 25628 w 53057"/>
                      <a:gd name="connsiteY4" fmla="*/ 1352662 h 1501084"/>
                      <a:gd name="connsiteX5" fmla="*/ 16103 w 53057"/>
                      <a:gd name="connsiteY5" fmla="*/ 790687 h 1501084"/>
                      <a:gd name="connsiteX6" fmla="*/ 31978 w 53057"/>
                      <a:gd name="connsiteY6" fmla="*/ 482712 h 1501084"/>
                      <a:gd name="connsiteX7" fmla="*/ 41503 w 53057"/>
                      <a:gd name="connsiteY7" fmla="*/ 250937 h 1501084"/>
                      <a:gd name="connsiteX8" fmla="*/ 38328 w 53057"/>
                      <a:gd name="connsiteY8" fmla="*/ 343012 h 1501084"/>
                      <a:gd name="connsiteX9" fmla="*/ 51028 w 53057"/>
                      <a:gd name="connsiteY9" fmla="*/ 190612 h 1501084"/>
                      <a:gd name="connsiteX10" fmla="*/ 47853 w 53057"/>
                      <a:gd name="connsiteY10" fmla="*/ 19162 h 150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3057" h="1501084">
                        <a:moveTo>
                          <a:pt x="47853" y="19162"/>
                        </a:moveTo>
                        <a:cubicBezTo>
                          <a:pt x="40974" y="100654"/>
                          <a:pt x="15574" y="488533"/>
                          <a:pt x="9753" y="679562"/>
                        </a:cubicBezTo>
                        <a:cubicBezTo>
                          <a:pt x="3932" y="870591"/>
                          <a:pt x="14516" y="1029870"/>
                          <a:pt x="12928" y="1165337"/>
                        </a:cubicBezTo>
                        <a:cubicBezTo>
                          <a:pt x="11340" y="1300804"/>
                          <a:pt x="-1889" y="1461141"/>
                          <a:pt x="228" y="1492362"/>
                        </a:cubicBezTo>
                        <a:cubicBezTo>
                          <a:pt x="2345" y="1523583"/>
                          <a:pt x="22982" y="1469608"/>
                          <a:pt x="25628" y="1352662"/>
                        </a:cubicBezTo>
                        <a:cubicBezTo>
                          <a:pt x="28274" y="1235716"/>
                          <a:pt x="15045" y="935679"/>
                          <a:pt x="16103" y="790687"/>
                        </a:cubicBezTo>
                        <a:cubicBezTo>
                          <a:pt x="17161" y="645695"/>
                          <a:pt x="27745" y="572670"/>
                          <a:pt x="31978" y="482712"/>
                        </a:cubicBezTo>
                        <a:cubicBezTo>
                          <a:pt x="36211" y="392754"/>
                          <a:pt x="40445" y="274220"/>
                          <a:pt x="41503" y="250937"/>
                        </a:cubicBezTo>
                        <a:cubicBezTo>
                          <a:pt x="42561" y="227654"/>
                          <a:pt x="36741" y="353066"/>
                          <a:pt x="38328" y="343012"/>
                        </a:cubicBezTo>
                        <a:cubicBezTo>
                          <a:pt x="39915" y="332958"/>
                          <a:pt x="48382" y="241941"/>
                          <a:pt x="51028" y="190612"/>
                        </a:cubicBezTo>
                        <a:cubicBezTo>
                          <a:pt x="53674" y="139283"/>
                          <a:pt x="54732" y="-62330"/>
                          <a:pt x="47853" y="1916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3" name="フリーフォーム 1022">
                    <a:extLst>
                      <a:ext uri="{FF2B5EF4-FFF2-40B4-BE49-F238E27FC236}">
                        <a16:creationId xmlns:a16="http://schemas.microsoft.com/office/drawing/2014/main" id="{0C46B187-60F0-9214-4B6F-13440179F872}"/>
                      </a:ext>
                    </a:extLst>
                  </p:cNvPr>
                  <p:cNvSpPr/>
                  <p:nvPr/>
                </p:nvSpPr>
                <p:spPr>
                  <a:xfrm>
                    <a:off x="1885518" y="5106447"/>
                    <a:ext cx="32528" cy="1603026"/>
                  </a:xfrm>
                  <a:custGeom>
                    <a:avLst/>
                    <a:gdLst>
                      <a:gd name="connsiteX0" fmla="*/ 32182 w 32528"/>
                      <a:gd name="connsiteY0" fmla="*/ 56103 h 1603026"/>
                      <a:gd name="connsiteX1" fmla="*/ 432 w 32528"/>
                      <a:gd name="connsiteY1" fmla="*/ 1326103 h 1603026"/>
                      <a:gd name="connsiteX2" fmla="*/ 13132 w 32528"/>
                      <a:gd name="connsiteY2" fmla="*/ 1087978 h 1603026"/>
                      <a:gd name="connsiteX3" fmla="*/ 3607 w 32528"/>
                      <a:gd name="connsiteY3" fmla="*/ 716503 h 1603026"/>
                      <a:gd name="connsiteX4" fmla="*/ 432 w 32528"/>
                      <a:gd name="connsiteY4" fmla="*/ 1567403 h 1603026"/>
                      <a:gd name="connsiteX5" fmla="*/ 3607 w 32528"/>
                      <a:gd name="connsiteY5" fmla="*/ 1332453 h 1603026"/>
                      <a:gd name="connsiteX6" fmla="*/ 16307 w 32528"/>
                      <a:gd name="connsiteY6" fmla="*/ 332328 h 1603026"/>
                      <a:gd name="connsiteX7" fmla="*/ 32182 w 32528"/>
                      <a:gd name="connsiteY7" fmla="*/ 56103 h 1603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528" h="1603026">
                        <a:moveTo>
                          <a:pt x="32182" y="56103"/>
                        </a:moveTo>
                        <a:cubicBezTo>
                          <a:pt x="29536" y="221732"/>
                          <a:pt x="3607" y="1154124"/>
                          <a:pt x="432" y="1326103"/>
                        </a:cubicBezTo>
                        <a:cubicBezTo>
                          <a:pt x="-2743" y="1498082"/>
                          <a:pt x="12603" y="1189578"/>
                          <a:pt x="13132" y="1087978"/>
                        </a:cubicBezTo>
                        <a:cubicBezTo>
                          <a:pt x="13661" y="986378"/>
                          <a:pt x="5724" y="636599"/>
                          <a:pt x="3607" y="716503"/>
                        </a:cubicBezTo>
                        <a:cubicBezTo>
                          <a:pt x="1490" y="796407"/>
                          <a:pt x="432" y="1464745"/>
                          <a:pt x="432" y="1567403"/>
                        </a:cubicBezTo>
                        <a:cubicBezTo>
                          <a:pt x="432" y="1670061"/>
                          <a:pt x="961" y="1538299"/>
                          <a:pt x="3607" y="1332453"/>
                        </a:cubicBezTo>
                        <a:cubicBezTo>
                          <a:pt x="6253" y="1126607"/>
                          <a:pt x="11015" y="540290"/>
                          <a:pt x="16307" y="332328"/>
                        </a:cubicBezTo>
                        <a:cubicBezTo>
                          <a:pt x="21599" y="124366"/>
                          <a:pt x="34828" y="-109526"/>
                          <a:pt x="32182" y="5610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4" name="フリーフォーム 1023">
                    <a:extLst>
                      <a:ext uri="{FF2B5EF4-FFF2-40B4-BE49-F238E27FC236}">
                        <a16:creationId xmlns:a16="http://schemas.microsoft.com/office/drawing/2014/main" id="{555DD145-F811-41D9-EC13-FD2287BBF57A}"/>
                      </a:ext>
                    </a:extLst>
                  </p:cNvPr>
                  <p:cNvSpPr/>
                  <p:nvPr/>
                </p:nvSpPr>
                <p:spPr>
                  <a:xfrm>
                    <a:off x="1764272" y="5587745"/>
                    <a:ext cx="36130" cy="806893"/>
                  </a:xfrm>
                  <a:custGeom>
                    <a:avLst/>
                    <a:gdLst>
                      <a:gd name="connsiteX0" fmla="*/ 29603 w 36130"/>
                      <a:gd name="connsiteY0" fmla="*/ 255 h 806893"/>
                      <a:gd name="connsiteX1" fmla="*/ 10553 w 36130"/>
                      <a:gd name="connsiteY1" fmla="*/ 352680 h 806893"/>
                      <a:gd name="connsiteX2" fmla="*/ 1028 w 36130"/>
                      <a:gd name="connsiteY2" fmla="*/ 784480 h 806893"/>
                      <a:gd name="connsiteX3" fmla="*/ 4203 w 36130"/>
                      <a:gd name="connsiteY3" fmla="*/ 695580 h 806893"/>
                      <a:gd name="connsiteX4" fmla="*/ 35953 w 36130"/>
                      <a:gd name="connsiteY4" fmla="*/ 270130 h 806893"/>
                      <a:gd name="connsiteX5" fmla="*/ 16903 w 36130"/>
                      <a:gd name="connsiteY5" fmla="*/ 355855 h 806893"/>
                      <a:gd name="connsiteX6" fmla="*/ 13728 w 36130"/>
                      <a:gd name="connsiteY6" fmla="*/ 663830 h 806893"/>
                      <a:gd name="connsiteX7" fmla="*/ 13728 w 36130"/>
                      <a:gd name="connsiteY7" fmla="*/ 301880 h 806893"/>
                      <a:gd name="connsiteX8" fmla="*/ 29603 w 36130"/>
                      <a:gd name="connsiteY8" fmla="*/ 255 h 806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6130" h="806893">
                        <a:moveTo>
                          <a:pt x="29603" y="255"/>
                        </a:moveTo>
                        <a:cubicBezTo>
                          <a:pt x="29074" y="8722"/>
                          <a:pt x="15315" y="221976"/>
                          <a:pt x="10553" y="352680"/>
                        </a:cubicBezTo>
                        <a:cubicBezTo>
                          <a:pt x="5791" y="483384"/>
                          <a:pt x="2086" y="727330"/>
                          <a:pt x="1028" y="784480"/>
                        </a:cubicBezTo>
                        <a:cubicBezTo>
                          <a:pt x="-30" y="841630"/>
                          <a:pt x="-1618" y="781305"/>
                          <a:pt x="4203" y="695580"/>
                        </a:cubicBezTo>
                        <a:cubicBezTo>
                          <a:pt x="10024" y="609855"/>
                          <a:pt x="33836" y="326751"/>
                          <a:pt x="35953" y="270130"/>
                        </a:cubicBezTo>
                        <a:cubicBezTo>
                          <a:pt x="38070" y="213509"/>
                          <a:pt x="20607" y="290238"/>
                          <a:pt x="16903" y="355855"/>
                        </a:cubicBezTo>
                        <a:cubicBezTo>
                          <a:pt x="13199" y="421472"/>
                          <a:pt x="14257" y="672826"/>
                          <a:pt x="13728" y="663830"/>
                        </a:cubicBezTo>
                        <a:cubicBezTo>
                          <a:pt x="13199" y="654834"/>
                          <a:pt x="11611" y="407713"/>
                          <a:pt x="13728" y="301880"/>
                        </a:cubicBezTo>
                        <a:cubicBezTo>
                          <a:pt x="15845" y="196047"/>
                          <a:pt x="30132" y="-8212"/>
                          <a:pt x="29603" y="25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5" name="フリーフォーム 1024">
                    <a:extLst>
                      <a:ext uri="{FF2B5EF4-FFF2-40B4-BE49-F238E27FC236}">
                        <a16:creationId xmlns:a16="http://schemas.microsoft.com/office/drawing/2014/main" id="{BBFD5FF6-B00D-21CD-C4B0-4DAEAC9CB54A}"/>
                      </a:ext>
                    </a:extLst>
                  </p:cNvPr>
                  <p:cNvSpPr/>
                  <p:nvPr/>
                </p:nvSpPr>
                <p:spPr>
                  <a:xfrm>
                    <a:off x="1885925" y="6272849"/>
                    <a:ext cx="32511" cy="1004579"/>
                  </a:xfrm>
                  <a:custGeom>
                    <a:avLst/>
                    <a:gdLst>
                      <a:gd name="connsiteX0" fmla="*/ 25425 w 32511"/>
                      <a:gd name="connsiteY0" fmla="*/ 951 h 1004579"/>
                      <a:gd name="connsiteX1" fmla="*/ 19075 w 32511"/>
                      <a:gd name="connsiteY1" fmla="*/ 474026 h 1004579"/>
                      <a:gd name="connsiteX2" fmla="*/ 19075 w 32511"/>
                      <a:gd name="connsiteY2" fmla="*/ 401001 h 1004579"/>
                      <a:gd name="connsiteX3" fmla="*/ 28600 w 32511"/>
                      <a:gd name="connsiteY3" fmla="*/ 842326 h 1004579"/>
                      <a:gd name="connsiteX4" fmla="*/ 28600 w 32511"/>
                      <a:gd name="connsiteY4" fmla="*/ 1004251 h 1004579"/>
                      <a:gd name="connsiteX5" fmla="*/ 28600 w 32511"/>
                      <a:gd name="connsiteY5" fmla="*/ 870901 h 1004579"/>
                      <a:gd name="connsiteX6" fmla="*/ 31775 w 32511"/>
                      <a:gd name="connsiteY6" fmla="*/ 458151 h 1004579"/>
                      <a:gd name="connsiteX7" fmla="*/ 12725 w 32511"/>
                      <a:gd name="connsiteY7" fmla="*/ 194626 h 1004579"/>
                      <a:gd name="connsiteX8" fmla="*/ 25 w 32511"/>
                      <a:gd name="connsiteY8" fmla="*/ 347026 h 1004579"/>
                      <a:gd name="connsiteX9" fmla="*/ 25425 w 32511"/>
                      <a:gd name="connsiteY9" fmla="*/ 951 h 1004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511" h="1004579">
                        <a:moveTo>
                          <a:pt x="25425" y="951"/>
                        </a:moveTo>
                        <a:cubicBezTo>
                          <a:pt x="28600" y="22118"/>
                          <a:pt x="20133" y="407351"/>
                          <a:pt x="19075" y="474026"/>
                        </a:cubicBezTo>
                        <a:cubicBezTo>
                          <a:pt x="18017" y="540701"/>
                          <a:pt x="17488" y="339618"/>
                          <a:pt x="19075" y="401001"/>
                        </a:cubicBezTo>
                        <a:cubicBezTo>
                          <a:pt x="20662" y="462384"/>
                          <a:pt x="27013" y="741784"/>
                          <a:pt x="28600" y="842326"/>
                        </a:cubicBezTo>
                        <a:cubicBezTo>
                          <a:pt x="30187" y="942868"/>
                          <a:pt x="28600" y="1004251"/>
                          <a:pt x="28600" y="1004251"/>
                        </a:cubicBezTo>
                        <a:cubicBezTo>
                          <a:pt x="28600" y="1009013"/>
                          <a:pt x="28071" y="961918"/>
                          <a:pt x="28600" y="870901"/>
                        </a:cubicBezTo>
                        <a:cubicBezTo>
                          <a:pt x="29129" y="779884"/>
                          <a:pt x="34421" y="570863"/>
                          <a:pt x="31775" y="458151"/>
                        </a:cubicBezTo>
                        <a:cubicBezTo>
                          <a:pt x="29129" y="345439"/>
                          <a:pt x="18017" y="213147"/>
                          <a:pt x="12725" y="194626"/>
                        </a:cubicBezTo>
                        <a:cubicBezTo>
                          <a:pt x="7433" y="176105"/>
                          <a:pt x="-504" y="375601"/>
                          <a:pt x="25" y="347026"/>
                        </a:cubicBezTo>
                        <a:cubicBezTo>
                          <a:pt x="554" y="318451"/>
                          <a:pt x="22250" y="-20216"/>
                          <a:pt x="25425" y="95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6" name="フリーフォーム 1025">
                    <a:extLst>
                      <a:ext uri="{FF2B5EF4-FFF2-40B4-BE49-F238E27FC236}">
                        <a16:creationId xmlns:a16="http://schemas.microsoft.com/office/drawing/2014/main" id="{3931AE91-07E2-9194-30F4-AFE08D02350F}"/>
                      </a:ext>
                    </a:extLst>
                  </p:cNvPr>
                  <p:cNvSpPr/>
                  <p:nvPr/>
                </p:nvSpPr>
                <p:spPr>
                  <a:xfrm>
                    <a:off x="1768434" y="6370164"/>
                    <a:ext cx="25794" cy="883078"/>
                  </a:xfrm>
                  <a:custGeom>
                    <a:avLst/>
                    <a:gdLst>
                      <a:gd name="connsiteX0" fmla="*/ 15916 w 25794"/>
                      <a:gd name="connsiteY0" fmla="*/ 2061 h 883078"/>
                      <a:gd name="connsiteX1" fmla="*/ 3216 w 25794"/>
                      <a:gd name="connsiteY1" fmla="*/ 478311 h 883078"/>
                      <a:gd name="connsiteX2" fmla="*/ 41 w 25794"/>
                      <a:gd name="connsiteY2" fmla="*/ 802161 h 883078"/>
                      <a:gd name="connsiteX3" fmla="*/ 3216 w 25794"/>
                      <a:gd name="connsiteY3" fmla="*/ 881536 h 883078"/>
                      <a:gd name="connsiteX4" fmla="*/ 3216 w 25794"/>
                      <a:gd name="connsiteY4" fmla="*/ 818036 h 883078"/>
                      <a:gd name="connsiteX5" fmla="*/ 19091 w 25794"/>
                      <a:gd name="connsiteY5" fmla="*/ 440211 h 883078"/>
                      <a:gd name="connsiteX6" fmla="*/ 41 w 25794"/>
                      <a:gd name="connsiteY6" fmla="*/ 525936 h 883078"/>
                      <a:gd name="connsiteX7" fmla="*/ 25441 w 25794"/>
                      <a:gd name="connsiteY7" fmla="*/ 313211 h 883078"/>
                      <a:gd name="connsiteX8" fmla="*/ 15916 w 25794"/>
                      <a:gd name="connsiteY8" fmla="*/ 2061 h 88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794" h="883078">
                        <a:moveTo>
                          <a:pt x="15916" y="2061"/>
                        </a:moveTo>
                        <a:cubicBezTo>
                          <a:pt x="12212" y="29578"/>
                          <a:pt x="5862" y="344961"/>
                          <a:pt x="3216" y="478311"/>
                        </a:cubicBezTo>
                        <a:cubicBezTo>
                          <a:pt x="570" y="611661"/>
                          <a:pt x="41" y="734957"/>
                          <a:pt x="41" y="802161"/>
                        </a:cubicBezTo>
                        <a:cubicBezTo>
                          <a:pt x="41" y="869365"/>
                          <a:pt x="2687" y="878890"/>
                          <a:pt x="3216" y="881536"/>
                        </a:cubicBezTo>
                        <a:cubicBezTo>
                          <a:pt x="3745" y="884182"/>
                          <a:pt x="570" y="891590"/>
                          <a:pt x="3216" y="818036"/>
                        </a:cubicBezTo>
                        <a:cubicBezTo>
                          <a:pt x="5862" y="744482"/>
                          <a:pt x="19620" y="488894"/>
                          <a:pt x="19091" y="440211"/>
                        </a:cubicBezTo>
                        <a:cubicBezTo>
                          <a:pt x="18562" y="391528"/>
                          <a:pt x="-1017" y="547103"/>
                          <a:pt x="41" y="525936"/>
                        </a:cubicBezTo>
                        <a:cubicBezTo>
                          <a:pt x="1099" y="504769"/>
                          <a:pt x="23324" y="396290"/>
                          <a:pt x="25441" y="313211"/>
                        </a:cubicBezTo>
                        <a:cubicBezTo>
                          <a:pt x="27558" y="230132"/>
                          <a:pt x="19620" y="-25456"/>
                          <a:pt x="15916" y="206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7" name="フリーフォーム 1026">
                    <a:extLst>
                      <a:ext uri="{FF2B5EF4-FFF2-40B4-BE49-F238E27FC236}">
                        <a16:creationId xmlns:a16="http://schemas.microsoft.com/office/drawing/2014/main" id="{6485AB2B-CFAE-B042-912F-2989966ECE5A}"/>
                      </a:ext>
                    </a:extLst>
                  </p:cNvPr>
                  <p:cNvSpPr/>
                  <p:nvPr/>
                </p:nvSpPr>
                <p:spPr>
                  <a:xfrm>
                    <a:off x="1743063" y="6317811"/>
                    <a:ext cx="44897" cy="965581"/>
                  </a:xfrm>
                  <a:custGeom>
                    <a:avLst/>
                    <a:gdLst>
                      <a:gd name="connsiteX0" fmla="*/ 44462 w 44897"/>
                      <a:gd name="connsiteY0" fmla="*/ 439 h 965581"/>
                      <a:gd name="connsiteX1" fmla="*/ 15887 w 44897"/>
                      <a:gd name="connsiteY1" fmla="*/ 441764 h 965581"/>
                      <a:gd name="connsiteX2" fmla="*/ 25412 w 44897"/>
                      <a:gd name="connsiteY2" fmla="*/ 394139 h 965581"/>
                      <a:gd name="connsiteX3" fmla="*/ 22237 w 44897"/>
                      <a:gd name="connsiteY3" fmla="*/ 638614 h 965581"/>
                      <a:gd name="connsiteX4" fmla="*/ 12 w 44897"/>
                      <a:gd name="connsiteY4" fmla="*/ 768789 h 965581"/>
                      <a:gd name="connsiteX5" fmla="*/ 19062 w 44897"/>
                      <a:gd name="connsiteY5" fmla="*/ 959289 h 965581"/>
                      <a:gd name="connsiteX6" fmla="*/ 19062 w 44897"/>
                      <a:gd name="connsiteY6" fmla="*/ 876739 h 965581"/>
                      <a:gd name="connsiteX7" fmla="*/ 15887 w 44897"/>
                      <a:gd name="connsiteY7" fmla="*/ 467164 h 965581"/>
                      <a:gd name="connsiteX8" fmla="*/ 31762 w 44897"/>
                      <a:gd name="connsiteY8" fmla="*/ 533839 h 965581"/>
                      <a:gd name="connsiteX9" fmla="*/ 44462 w 44897"/>
                      <a:gd name="connsiteY9" fmla="*/ 439 h 965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4897" h="965581">
                        <a:moveTo>
                          <a:pt x="44462" y="439"/>
                        </a:moveTo>
                        <a:cubicBezTo>
                          <a:pt x="41816" y="-14907"/>
                          <a:pt x="19062" y="376147"/>
                          <a:pt x="15887" y="441764"/>
                        </a:cubicBezTo>
                        <a:cubicBezTo>
                          <a:pt x="12712" y="507381"/>
                          <a:pt x="24354" y="361331"/>
                          <a:pt x="25412" y="394139"/>
                        </a:cubicBezTo>
                        <a:cubicBezTo>
                          <a:pt x="26470" y="426947"/>
                          <a:pt x="26470" y="576172"/>
                          <a:pt x="22237" y="638614"/>
                        </a:cubicBezTo>
                        <a:cubicBezTo>
                          <a:pt x="18004" y="701056"/>
                          <a:pt x="541" y="715343"/>
                          <a:pt x="12" y="768789"/>
                        </a:cubicBezTo>
                        <a:cubicBezTo>
                          <a:pt x="-517" y="822235"/>
                          <a:pt x="15887" y="941297"/>
                          <a:pt x="19062" y="959289"/>
                        </a:cubicBezTo>
                        <a:cubicBezTo>
                          <a:pt x="22237" y="977281"/>
                          <a:pt x="19591" y="958760"/>
                          <a:pt x="19062" y="876739"/>
                        </a:cubicBezTo>
                        <a:cubicBezTo>
                          <a:pt x="18533" y="794718"/>
                          <a:pt x="13770" y="524314"/>
                          <a:pt x="15887" y="467164"/>
                        </a:cubicBezTo>
                        <a:cubicBezTo>
                          <a:pt x="18004" y="410014"/>
                          <a:pt x="26470" y="606335"/>
                          <a:pt x="31762" y="533839"/>
                        </a:cubicBezTo>
                        <a:cubicBezTo>
                          <a:pt x="37054" y="461343"/>
                          <a:pt x="47108" y="15785"/>
                          <a:pt x="44462" y="43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8" name="フリーフォーム 1027">
                    <a:extLst>
                      <a:ext uri="{FF2B5EF4-FFF2-40B4-BE49-F238E27FC236}">
                        <a16:creationId xmlns:a16="http://schemas.microsoft.com/office/drawing/2014/main" id="{6F74FB10-0AD7-4691-7063-AFBF4DE427B9}"/>
                      </a:ext>
                    </a:extLst>
                  </p:cNvPr>
                  <p:cNvSpPr/>
                  <p:nvPr/>
                </p:nvSpPr>
                <p:spPr>
                  <a:xfrm>
                    <a:off x="2647693" y="1482681"/>
                    <a:ext cx="207543" cy="68779"/>
                  </a:xfrm>
                  <a:custGeom>
                    <a:avLst/>
                    <a:gdLst>
                      <a:gd name="connsiteX0" fmla="*/ 257 w 207543"/>
                      <a:gd name="connsiteY0" fmla="*/ 44 h 68779"/>
                      <a:gd name="connsiteX1" fmla="*/ 89157 w 207543"/>
                      <a:gd name="connsiteY1" fmla="*/ 50844 h 68779"/>
                      <a:gd name="connsiteX2" fmla="*/ 70107 w 207543"/>
                      <a:gd name="connsiteY2" fmla="*/ 66719 h 68779"/>
                      <a:gd name="connsiteX3" fmla="*/ 206632 w 207543"/>
                      <a:gd name="connsiteY3" fmla="*/ 9569 h 68779"/>
                      <a:gd name="connsiteX4" fmla="*/ 124082 w 207543"/>
                      <a:gd name="connsiteY4" fmla="*/ 41319 h 68779"/>
                      <a:gd name="connsiteX5" fmla="*/ 257 w 207543"/>
                      <a:gd name="connsiteY5" fmla="*/ 44 h 68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543" h="68779">
                        <a:moveTo>
                          <a:pt x="257" y="44"/>
                        </a:moveTo>
                        <a:cubicBezTo>
                          <a:pt x="-5564" y="1632"/>
                          <a:pt x="89157" y="50844"/>
                          <a:pt x="89157" y="50844"/>
                        </a:cubicBezTo>
                        <a:cubicBezTo>
                          <a:pt x="100799" y="61957"/>
                          <a:pt x="50528" y="73598"/>
                          <a:pt x="70107" y="66719"/>
                        </a:cubicBezTo>
                        <a:cubicBezTo>
                          <a:pt x="89686" y="59840"/>
                          <a:pt x="197636" y="13802"/>
                          <a:pt x="206632" y="9569"/>
                        </a:cubicBezTo>
                        <a:cubicBezTo>
                          <a:pt x="215628" y="5336"/>
                          <a:pt x="155832" y="42377"/>
                          <a:pt x="124082" y="41319"/>
                        </a:cubicBezTo>
                        <a:cubicBezTo>
                          <a:pt x="92332" y="40261"/>
                          <a:pt x="6078" y="-1544"/>
                          <a:pt x="257" y="4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9" name="フリーフォーム 1028">
                    <a:extLst>
                      <a:ext uri="{FF2B5EF4-FFF2-40B4-BE49-F238E27FC236}">
                        <a16:creationId xmlns:a16="http://schemas.microsoft.com/office/drawing/2014/main" id="{08519655-33F6-D03C-366C-63051E0DA08B}"/>
                      </a:ext>
                    </a:extLst>
                  </p:cNvPr>
                  <p:cNvSpPr/>
                  <p:nvPr/>
                </p:nvSpPr>
                <p:spPr>
                  <a:xfrm>
                    <a:off x="2676473" y="1501564"/>
                    <a:ext cx="185269" cy="101983"/>
                  </a:xfrm>
                  <a:custGeom>
                    <a:avLst/>
                    <a:gdLst>
                      <a:gd name="connsiteX0" fmla="*/ 52 w 185269"/>
                      <a:gd name="connsiteY0" fmla="*/ 25611 h 101983"/>
                      <a:gd name="connsiteX1" fmla="*/ 60377 w 185269"/>
                      <a:gd name="connsiteY1" fmla="*/ 63711 h 101983"/>
                      <a:gd name="connsiteX2" fmla="*/ 73077 w 185269"/>
                      <a:gd name="connsiteY2" fmla="*/ 79586 h 101983"/>
                      <a:gd name="connsiteX3" fmla="*/ 60377 w 185269"/>
                      <a:gd name="connsiteY3" fmla="*/ 101811 h 101983"/>
                      <a:gd name="connsiteX4" fmla="*/ 139752 w 185269"/>
                      <a:gd name="connsiteY4" fmla="*/ 66886 h 101983"/>
                      <a:gd name="connsiteX5" fmla="*/ 181027 w 185269"/>
                      <a:gd name="connsiteY5" fmla="*/ 51011 h 101983"/>
                      <a:gd name="connsiteX6" fmla="*/ 165152 w 185269"/>
                      <a:gd name="connsiteY6" fmla="*/ 211 h 101983"/>
                      <a:gd name="connsiteX7" fmla="*/ 181027 w 185269"/>
                      <a:gd name="connsiteY7" fmla="*/ 35136 h 101983"/>
                      <a:gd name="connsiteX8" fmla="*/ 73077 w 185269"/>
                      <a:gd name="connsiteY8" fmla="*/ 89111 h 101983"/>
                      <a:gd name="connsiteX9" fmla="*/ 52 w 185269"/>
                      <a:gd name="connsiteY9" fmla="*/ 25611 h 101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5269" h="101983">
                        <a:moveTo>
                          <a:pt x="52" y="25611"/>
                        </a:moveTo>
                        <a:cubicBezTo>
                          <a:pt x="-2065" y="21378"/>
                          <a:pt x="60377" y="63711"/>
                          <a:pt x="60377" y="63711"/>
                        </a:cubicBezTo>
                        <a:cubicBezTo>
                          <a:pt x="72548" y="72707"/>
                          <a:pt x="73077" y="73236"/>
                          <a:pt x="73077" y="79586"/>
                        </a:cubicBezTo>
                        <a:cubicBezTo>
                          <a:pt x="73077" y="85936"/>
                          <a:pt x="49265" y="103928"/>
                          <a:pt x="60377" y="101811"/>
                        </a:cubicBezTo>
                        <a:cubicBezTo>
                          <a:pt x="71489" y="99694"/>
                          <a:pt x="119644" y="75353"/>
                          <a:pt x="139752" y="66886"/>
                        </a:cubicBezTo>
                        <a:cubicBezTo>
                          <a:pt x="159860" y="58419"/>
                          <a:pt x="176794" y="62124"/>
                          <a:pt x="181027" y="51011"/>
                        </a:cubicBezTo>
                        <a:cubicBezTo>
                          <a:pt x="185260" y="39899"/>
                          <a:pt x="165152" y="2857"/>
                          <a:pt x="165152" y="211"/>
                        </a:cubicBezTo>
                        <a:cubicBezTo>
                          <a:pt x="165152" y="-2435"/>
                          <a:pt x="196373" y="20319"/>
                          <a:pt x="181027" y="35136"/>
                        </a:cubicBezTo>
                        <a:cubicBezTo>
                          <a:pt x="165681" y="49953"/>
                          <a:pt x="102181" y="87524"/>
                          <a:pt x="73077" y="89111"/>
                        </a:cubicBezTo>
                        <a:cubicBezTo>
                          <a:pt x="43973" y="90698"/>
                          <a:pt x="2169" y="29844"/>
                          <a:pt x="52" y="256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0" name="フリーフォーム 1029">
                    <a:extLst>
                      <a:ext uri="{FF2B5EF4-FFF2-40B4-BE49-F238E27FC236}">
                        <a16:creationId xmlns:a16="http://schemas.microsoft.com/office/drawing/2014/main" id="{87EEFF6E-EFF1-766E-EE85-F3B11C2D076F}"/>
                      </a:ext>
                    </a:extLst>
                  </p:cNvPr>
                  <p:cNvSpPr/>
                  <p:nvPr/>
                </p:nvSpPr>
                <p:spPr>
                  <a:xfrm>
                    <a:off x="3625453" y="5084349"/>
                    <a:ext cx="612097" cy="366475"/>
                  </a:xfrm>
                  <a:custGeom>
                    <a:avLst/>
                    <a:gdLst>
                      <a:gd name="connsiteX0" fmla="*/ 612097 w 612097"/>
                      <a:gd name="connsiteY0" fmla="*/ 0 h 366475"/>
                      <a:gd name="connsiteX1" fmla="*/ 341691 w 612097"/>
                      <a:gd name="connsiteY1" fmla="*/ 152993 h 366475"/>
                      <a:gd name="connsiteX2" fmla="*/ 153118 w 612097"/>
                      <a:gd name="connsiteY2" fmla="*/ 277522 h 366475"/>
                      <a:gd name="connsiteX3" fmla="*/ 125 w 612097"/>
                      <a:gd name="connsiteY3" fmla="*/ 366471 h 366475"/>
                      <a:gd name="connsiteX4" fmla="*/ 178024 w 612097"/>
                      <a:gd name="connsiteY4" fmla="*/ 273964 h 366475"/>
                      <a:gd name="connsiteX5" fmla="*/ 473336 w 612097"/>
                      <a:gd name="connsiteY5" fmla="*/ 88949 h 366475"/>
                      <a:gd name="connsiteX6" fmla="*/ 398619 w 612097"/>
                      <a:gd name="connsiteY6" fmla="*/ 113855 h 366475"/>
                      <a:gd name="connsiteX7" fmla="*/ 612097 w 612097"/>
                      <a:gd name="connsiteY7" fmla="*/ 0 h 366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2097" h="366475">
                        <a:moveTo>
                          <a:pt x="612097" y="0"/>
                        </a:moveTo>
                        <a:cubicBezTo>
                          <a:pt x="602609" y="6523"/>
                          <a:pt x="418187" y="106739"/>
                          <a:pt x="341691" y="152993"/>
                        </a:cubicBezTo>
                        <a:cubicBezTo>
                          <a:pt x="265195" y="199247"/>
                          <a:pt x="210046" y="241942"/>
                          <a:pt x="153118" y="277522"/>
                        </a:cubicBezTo>
                        <a:cubicBezTo>
                          <a:pt x="96190" y="313102"/>
                          <a:pt x="-4026" y="367064"/>
                          <a:pt x="125" y="366471"/>
                        </a:cubicBezTo>
                        <a:cubicBezTo>
                          <a:pt x="4276" y="365878"/>
                          <a:pt x="99155" y="320218"/>
                          <a:pt x="178024" y="273964"/>
                        </a:cubicBezTo>
                        <a:cubicBezTo>
                          <a:pt x="256892" y="227710"/>
                          <a:pt x="436570" y="115634"/>
                          <a:pt x="473336" y="88949"/>
                        </a:cubicBezTo>
                        <a:cubicBezTo>
                          <a:pt x="510102" y="62264"/>
                          <a:pt x="377864" y="125122"/>
                          <a:pt x="398619" y="113855"/>
                        </a:cubicBezTo>
                        <a:lnTo>
                          <a:pt x="612097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1" name="フリーフォーム 1030">
                    <a:extLst>
                      <a:ext uri="{FF2B5EF4-FFF2-40B4-BE49-F238E27FC236}">
                        <a16:creationId xmlns:a16="http://schemas.microsoft.com/office/drawing/2014/main" id="{764AAF6A-D21D-4908-DC22-BC2F2A55D8FE}"/>
                      </a:ext>
                    </a:extLst>
                  </p:cNvPr>
                  <p:cNvSpPr/>
                  <p:nvPr/>
                </p:nvSpPr>
                <p:spPr>
                  <a:xfrm>
                    <a:off x="3678642" y="5205247"/>
                    <a:ext cx="555507" cy="348875"/>
                  </a:xfrm>
                  <a:custGeom>
                    <a:avLst/>
                    <a:gdLst>
                      <a:gd name="connsiteX0" fmla="*/ 555350 w 555507"/>
                      <a:gd name="connsiteY0" fmla="*/ 73 h 348875"/>
                      <a:gd name="connsiteX1" fmla="*/ 284944 w 555507"/>
                      <a:gd name="connsiteY1" fmla="*/ 170856 h 348875"/>
                      <a:gd name="connsiteX2" fmla="*/ 82139 w 555507"/>
                      <a:gd name="connsiteY2" fmla="*/ 288269 h 348875"/>
                      <a:gd name="connsiteX3" fmla="*/ 306 w 555507"/>
                      <a:gd name="connsiteY3" fmla="*/ 348755 h 348875"/>
                      <a:gd name="connsiteX4" fmla="*/ 107045 w 555507"/>
                      <a:gd name="connsiteY4" fmla="*/ 274037 h 348875"/>
                      <a:gd name="connsiteX5" fmla="*/ 313408 w 555507"/>
                      <a:gd name="connsiteY5" fmla="*/ 142392 h 348875"/>
                      <a:gd name="connsiteX6" fmla="*/ 245806 w 555507"/>
                      <a:gd name="connsiteY6" fmla="*/ 192204 h 348875"/>
                      <a:gd name="connsiteX7" fmla="*/ 555350 w 555507"/>
                      <a:gd name="connsiteY7" fmla="*/ 73 h 348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5507" h="348875">
                        <a:moveTo>
                          <a:pt x="555350" y="73"/>
                        </a:moveTo>
                        <a:cubicBezTo>
                          <a:pt x="561873" y="-3485"/>
                          <a:pt x="363812" y="122823"/>
                          <a:pt x="284944" y="170856"/>
                        </a:cubicBezTo>
                        <a:cubicBezTo>
                          <a:pt x="206075" y="218889"/>
                          <a:pt x="129579" y="258619"/>
                          <a:pt x="82139" y="288269"/>
                        </a:cubicBezTo>
                        <a:cubicBezTo>
                          <a:pt x="34699" y="317919"/>
                          <a:pt x="-3845" y="351127"/>
                          <a:pt x="306" y="348755"/>
                        </a:cubicBezTo>
                        <a:cubicBezTo>
                          <a:pt x="4457" y="346383"/>
                          <a:pt x="54861" y="308431"/>
                          <a:pt x="107045" y="274037"/>
                        </a:cubicBezTo>
                        <a:cubicBezTo>
                          <a:pt x="159229" y="239643"/>
                          <a:pt x="290281" y="156031"/>
                          <a:pt x="313408" y="142392"/>
                        </a:cubicBezTo>
                        <a:cubicBezTo>
                          <a:pt x="336535" y="128753"/>
                          <a:pt x="211412" y="214145"/>
                          <a:pt x="245806" y="192204"/>
                        </a:cubicBezTo>
                        <a:cubicBezTo>
                          <a:pt x="280200" y="170263"/>
                          <a:pt x="548827" y="3631"/>
                          <a:pt x="555350" y="7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2" name="フリーフォーム 1031">
                    <a:extLst>
                      <a:ext uri="{FF2B5EF4-FFF2-40B4-BE49-F238E27FC236}">
                        <a16:creationId xmlns:a16="http://schemas.microsoft.com/office/drawing/2014/main" id="{34086CAA-951B-AF17-43ED-EB70E43F1370}"/>
                      </a:ext>
                    </a:extLst>
                  </p:cNvPr>
                  <p:cNvSpPr/>
                  <p:nvPr/>
                </p:nvSpPr>
                <p:spPr>
                  <a:xfrm>
                    <a:off x="3688440" y="5191088"/>
                    <a:ext cx="538436" cy="331757"/>
                  </a:xfrm>
                  <a:custGeom>
                    <a:avLst/>
                    <a:gdLst>
                      <a:gd name="connsiteX0" fmla="*/ 538436 w 538436"/>
                      <a:gd name="connsiteY0" fmla="*/ 0 h 331757"/>
                      <a:gd name="connsiteX1" fmla="*/ 303610 w 538436"/>
                      <a:gd name="connsiteY1" fmla="*/ 128087 h 331757"/>
                      <a:gd name="connsiteX2" fmla="*/ 346306 w 538436"/>
                      <a:gd name="connsiteY2" fmla="*/ 99623 h 331757"/>
                      <a:gd name="connsiteX3" fmla="*/ 268030 w 538436"/>
                      <a:gd name="connsiteY3" fmla="*/ 167225 h 331757"/>
                      <a:gd name="connsiteX4" fmla="*/ 1182 w 538436"/>
                      <a:gd name="connsiteY4" fmla="*/ 330892 h 331757"/>
                      <a:gd name="connsiteX5" fmla="*/ 385443 w 538436"/>
                      <a:gd name="connsiteY5" fmla="*/ 88949 h 331757"/>
                      <a:gd name="connsiteX6" fmla="*/ 538436 w 538436"/>
                      <a:gd name="connsiteY6" fmla="*/ 0 h 331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8436" h="331757">
                        <a:moveTo>
                          <a:pt x="538436" y="0"/>
                        </a:moveTo>
                        <a:cubicBezTo>
                          <a:pt x="524797" y="6523"/>
                          <a:pt x="335632" y="111483"/>
                          <a:pt x="303610" y="128087"/>
                        </a:cubicBezTo>
                        <a:cubicBezTo>
                          <a:pt x="271588" y="144691"/>
                          <a:pt x="352236" y="93100"/>
                          <a:pt x="346306" y="99623"/>
                        </a:cubicBezTo>
                        <a:cubicBezTo>
                          <a:pt x="340376" y="106146"/>
                          <a:pt x="325551" y="128680"/>
                          <a:pt x="268030" y="167225"/>
                        </a:cubicBezTo>
                        <a:cubicBezTo>
                          <a:pt x="210509" y="205770"/>
                          <a:pt x="-18387" y="343938"/>
                          <a:pt x="1182" y="330892"/>
                        </a:cubicBezTo>
                        <a:cubicBezTo>
                          <a:pt x="20751" y="317846"/>
                          <a:pt x="291750" y="144098"/>
                          <a:pt x="385443" y="88949"/>
                        </a:cubicBezTo>
                        <a:lnTo>
                          <a:pt x="53843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3" name="フリーフォーム 1032">
                    <a:extLst>
                      <a:ext uri="{FF2B5EF4-FFF2-40B4-BE49-F238E27FC236}">
                        <a16:creationId xmlns:a16="http://schemas.microsoft.com/office/drawing/2014/main" id="{6FA4E65D-CA46-22CE-45F1-80FFA432C943}"/>
                      </a:ext>
                    </a:extLst>
                  </p:cNvPr>
                  <p:cNvSpPr/>
                  <p:nvPr/>
                </p:nvSpPr>
                <p:spPr>
                  <a:xfrm>
                    <a:off x="3639808" y="5240580"/>
                    <a:ext cx="580762" cy="363233"/>
                  </a:xfrm>
                  <a:custGeom>
                    <a:avLst/>
                    <a:gdLst>
                      <a:gd name="connsiteX0" fmla="*/ 142321 w 580762"/>
                      <a:gd name="connsiteY0" fmla="*/ 142639 h 363233"/>
                      <a:gd name="connsiteX1" fmla="*/ 7118 w 580762"/>
                      <a:gd name="connsiteY1" fmla="*/ 217356 h 363233"/>
                      <a:gd name="connsiteX2" fmla="*/ 21350 w 580762"/>
                      <a:gd name="connsiteY2" fmla="*/ 263610 h 363233"/>
                      <a:gd name="connsiteX3" fmla="*/ 42698 w 580762"/>
                      <a:gd name="connsiteY3" fmla="*/ 295632 h 363233"/>
                      <a:gd name="connsiteX4" fmla="*/ 28466 w 580762"/>
                      <a:gd name="connsiteY4" fmla="*/ 363233 h 363233"/>
                      <a:gd name="connsiteX5" fmla="*/ 103183 w 580762"/>
                      <a:gd name="connsiteY5" fmla="*/ 295632 h 363233"/>
                      <a:gd name="connsiteX6" fmla="*/ 330894 w 580762"/>
                      <a:gd name="connsiteY6" fmla="*/ 149755 h 363233"/>
                      <a:gd name="connsiteX7" fmla="*/ 579952 w 580762"/>
                      <a:gd name="connsiteY7" fmla="*/ 320 h 363233"/>
                      <a:gd name="connsiteX8" fmla="*/ 416285 w 580762"/>
                      <a:gd name="connsiteY8" fmla="*/ 107059 h 363233"/>
                      <a:gd name="connsiteX9" fmla="*/ 46256 w 580762"/>
                      <a:gd name="connsiteY9" fmla="*/ 349001 h 363233"/>
                      <a:gd name="connsiteX10" fmla="*/ 46256 w 580762"/>
                      <a:gd name="connsiteY10" fmla="*/ 274284 h 363233"/>
                      <a:gd name="connsiteX11" fmla="*/ 21350 w 580762"/>
                      <a:gd name="connsiteY11" fmla="*/ 238704 h 363233"/>
                      <a:gd name="connsiteX12" fmla="*/ 142321 w 580762"/>
                      <a:gd name="connsiteY12" fmla="*/ 142639 h 363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580762" h="363233">
                        <a:moveTo>
                          <a:pt x="142321" y="142639"/>
                        </a:moveTo>
                        <a:cubicBezTo>
                          <a:pt x="139949" y="139081"/>
                          <a:pt x="27280" y="197194"/>
                          <a:pt x="7118" y="217356"/>
                        </a:cubicBezTo>
                        <a:cubicBezTo>
                          <a:pt x="-13044" y="237518"/>
                          <a:pt x="15420" y="250564"/>
                          <a:pt x="21350" y="263610"/>
                        </a:cubicBezTo>
                        <a:cubicBezTo>
                          <a:pt x="27280" y="276656"/>
                          <a:pt x="41512" y="279028"/>
                          <a:pt x="42698" y="295632"/>
                        </a:cubicBezTo>
                        <a:cubicBezTo>
                          <a:pt x="43884" y="312236"/>
                          <a:pt x="18385" y="363233"/>
                          <a:pt x="28466" y="363233"/>
                        </a:cubicBezTo>
                        <a:cubicBezTo>
                          <a:pt x="38547" y="363233"/>
                          <a:pt x="52778" y="331212"/>
                          <a:pt x="103183" y="295632"/>
                        </a:cubicBezTo>
                        <a:cubicBezTo>
                          <a:pt x="153588" y="260052"/>
                          <a:pt x="251433" y="198974"/>
                          <a:pt x="330894" y="149755"/>
                        </a:cubicBezTo>
                        <a:cubicBezTo>
                          <a:pt x="410356" y="100536"/>
                          <a:pt x="565720" y="7436"/>
                          <a:pt x="579952" y="320"/>
                        </a:cubicBezTo>
                        <a:cubicBezTo>
                          <a:pt x="594184" y="-6796"/>
                          <a:pt x="416285" y="107059"/>
                          <a:pt x="416285" y="107059"/>
                        </a:cubicBezTo>
                        <a:cubicBezTo>
                          <a:pt x="327336" y="165173"/>
                          <a:pt x="107927" y="321130"/>
                          <a:pt x="46256" y="349001"/>
                        </a:cubicBezTo>
                        <a:cubicBezTo>
                          <a:pt x="-15416" y="376872"/>
                          <a:pt x="50407" y="292667"/>
                          <a:pt x="46256" y="274284"/>
                        </a:cubicBezTo>
                        <a:cubicBezTo>
                          <a:pt x="42105" y="255901"/>
                          <a:pt x="11862" y="259459"/>
                          <a:pt x="21350" y="238704"/>
                        </a:cubicBezTo>
                        <a:cubicBezTo>
                          <a:pt x="30838" y="217949"/>
                          <a:pt x="144693" y="146197"/>
                          <a:pt x="142321" y="14263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4" name="フリーフォーム 1033">
                    <a:extLst>
                      <a:ext uri="{FF2B5EF4-FFF2-40B4-BE49-F238E27FC236}">
                        <a16:creationId xmlns:a16="http://schemas.microsoft.com/office/drawing/2014/main" id="{D5E090D8-58DD-5DAB-BE88-ED1FC6FD3C36}"/>
                      </a:ext>
                    </a:extLst>
                  </p:cNvPr>
                  <p:cNvSpPr/>
                  <p:nvPr/>
                </p:nvSpPr>
                <p:spPr>
                  <a:xfrm>
                    <a:off x="3607758" y="5415218"/>
                    <a:ext cx="150421" cy="188688"/>
                  </a:xfrm>
                  <a:custGeom>
                    <a:avLst/>
                    <a:gdLst>
                      <a:gd name="connsiteX0" fmla="*/ 30 w 150421"/>
                      <a:gd name="connsiteY0" fmla="*/ 22 h 188688"/>
                      <a:gd name="connsiteX1" fmla="*/ 60516 w 150421"/>
                      <a:gd name="connsiteY1" fmla="*/ 135226 h 188688"/>
                      <a:gd name="connsiteX2" fmla="*/ 49842 w 150421"/>
                      <a:gd name="connsiteY2" fmla="*/ 188595 h 188688"/>
                      <a:gd name="connsiteX3" fmla="*/ 99654 w 150421"/>
                      <a:gd name="connsiteY3" fmla="*/ 124552 h 188688"/>
                      <a:gd name="connsiteX4" fmla="*/ 149465 w 150421"/>
                      <a:gd name="connsiteY4" fmla="*/ 81856 h 188688"/>
                      <a:gd name="connsiteX5" fmla="*/ 53400 w 150421"/>
                      <a:gd name="connsiteY5" fmla="*/ 145900 h 188688"/>
                      <a:gd name="connsiteX6" fmla="*/ 30 w 150421"/>
                      <a:gd name="connsiteY6" fmla="*/ 22 h 188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0421" h="188688">
                        <a:moveTo>
                          <a:pt x="30" y="22"/>
                        </a:moveTo>
                        <a:cubicBezTo>
                          <a:pt x="1216" y="-1757"/>
                          <a:pt x="52214" y="103797"/>
                          <a:pt x="60516" y="135226"/>
                        </a:cubicBezTo>
                        <a:cubicBezTo>
                          <a:pt x="68818" y="166655"/>
                          <a:pt x="43319" y="190374"/>
                          <a:pt x="49842" y="188595"/>
                        </a:cubicBezTo>
                        <a:cubicBezTo>
                          <a:pt x="56365" y="186816"/>
                          <a:pt x="83050" y="142342"/>
                          <a:pt x="99654" y="124552"/>
                        </a:cubicBezTo>
                        <a:cubicBezTo>
                          <a:pt x="116258" y="106762"/>
                          <a:pt x="157174" y="78298"/>
                          <a:pt x="149465" y="81856"/>
                        </a:cubicBezTo>
                        <a:cubicBezTo>
                          <a:pt x="141756" y="85414"/>
                          <a:pt x="74748" y="154202"/>
                          <a:pt x="53400" y="145900"/>
                        </a:cubicBezTo>
                        <a:cubicBezTo>
                          <a:pt x="32052" y="137598"/>
                          <a:pt x="-1156" y="1801"/>
                          <a:pt x="30" y="2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5" name="フリーフォーム 1034">
                    <a:extLst>
                      <a:ext uri="{FF2B5EF4-FFF2-40B4-BE49-F238E27FC236}">
                        <a16:creationId xmlns:a16="http://schemas.microsoft.com/office/drawing/2014/main" id="{BB876FD4-A478-F7B1-8F47-FB7A9B226C07}"/>
                      </a:ext>
                    </a:extLst>
                  </p:cNvPr>
                  <p:cNvSpPr/>
                  <p:nvPr/>
                </p:nvSpPr>
                <p:spPr>
                  <a:xfrm>
                    <a:off x="3695893" y="4884421"/>
                    <a:ext cx="138192" cy="457637"/>
                  </a:xfrm>
                  <a:custGeom>
                    <a:avLst/>
                    <a:gdLst>
                      <a:gd name="connsiteX0" fmla="*/ 6157 w 138192"/>
                      <a:gd name="connsiteY0" fmla="*/ 1904 h 457637"/>
                      <a:gd name="connsiteX1" fmla="*/ 2982 w 138192"/>
                      <a:gd name="connsiteY1" fmla="*/ 84454 h 457637"/>
                      <a:gd name="connsiteX2" fmla="*/ 50607 w 138192"/>
                      <a:gd name="connsiteY2" fmla="*/ 224154 h 457637"/>
                      <a:gd name="connsiteX3" fmla="*/ 41082 w 138192"/>
                      <a:gd name="connsiteY3" fmla="*/ 195579 h 457637"/>
                      <a:gd name="connsiteX4" fmla="*/ 88707 w 138192"/>
                      <a:gd name="connsiteY4" fmla="*/ 341629 h 457637"/>
                      <a:gd name="connsiteX5" fmla="*/ 136332 w 138192"/>
                      <a:gd name="connsiteY5" fmla="*/ 455929 h 457637"/>
                      <a:gd name="connsiteX6" fmla="*/ 117282 w 138192"/>
                      <a:gd name="connsiteY6" fmla="*/ 392429 h 457637"/>
                      <a:gd name="connsiteX7" fmla="*/ 15682 w 138192"/>
                      <a:gd name="connsiteY7" fmla="*/ 163829 h 457637"/>
                      <a:gd name="connsiteX8" fmla="*/ 6157 w 138192"/>
                      <a:gd name="connsiteY8" fmla="*/ 1904 h 457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8192" h="457637">
                        <a:moveTo>
                          <a:pt x="6157" y="1904"/>
                        </a:moveTo>
                        <a:cubicBezTo>
                          <a:pt x="4040" y="-11325"/>
                          <a:pt x="-4426" y="47412"/>
                          <a:pt x="2982" y="84454"/>
                        </a:cubicBezTo>
                        <a:cubicBezTo>
                          <a:pt x="10390" y="121496"/>
                          <a:pt x="44257" y="205633"/>
                          <a:pt x="50607" y="224154"/>
                        </a:cubicBezTo>
                        <a:cubicBezTo>
                          <a:pt x="56957" y="242675"/>
                          <a:pt x="34732" y="176000"/>
                          <a:pt x="41082" y="195579"/>
                        </a:cubicBezTo>
                        <a:cubicBezTo>
                          <a:pt x="47432" y="215158"/>
                          <a:pt x="72832" y="298237"/>
                          <a:pt x="88707" y="341629"/>
                        </a:cubicBezTo>
                        <a:cubicBezTo>
                          <a:pt x="104582" y="385021"/>
                          <a:pt x="131569" y="447462"/>
                          <a:pt x="136332" y="455929"/>
                        </a:cubicBezTo>
                        <a:cubicBezTo>
                          <a:pt x="141095" y="464396"/>
                          <a:pt x="137390" y="441112"/>
                          <a:pt x="117282" y="392429"/>
                        </a:cubicBezTo>
                        <a:cubicBezTo>
                          <a:pt x="97174" y="343746"/>
                          <a:pt x="36319" y="225212"/>
                          <a:pt x="15682" y="163829"/>
                        </a:cubicBezTo>
                        <a:cubicBezTo>
                          <a:pt x="-4955" y="102446"/>
                          <a:pt x="8274" y="15133"/>
                          <a:pt x="6157" y="190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6" name="フリーフォーム 1035">
                    <a:extLst>
                      <a:ext uri="{FF2B5EF4-FFF2-40B4-BE49-F238E27FC236}">
                        <a16:creationId xmlns:a16="http://schemas.microsoft.com/office/drawing/2014/main" id="{3F9F9CF2-CA73-894E-209D-2AD44A3DE7E9}"/>
                      </a:ext>
                    </a:extLst>
                  </p:cNvPr>
                  <p:cNvSpPr/>
                  <p:nvPr/>
                </p:nvSpPr>
                <p:spPr>
                  <a:xfrm>
                    <a:off x="3710507" y="4865443"/>
                    <a:ext cx="153748" cy="471798"/>
                  </a:xfrm>
                  <a:custGeom>
                    <a:avLst/>
                    <a:gdLst>
                      <a:gd name="connsiteX0" fmla="*/ 20118 w 153748"/>
                      <a:gd name="connsiteY0" fmla="*/ 1832 h 471798"/>
                      <a:gd name="connsiteX1" fmla="*/ 4243 w 153748"/>
                      <a:gd name="connsiteY1" fmla="*/ 74857 h 471798"/>
                      <a:gd name="connsiteX2" fmla="*/ 23293 w 153748"/>
                      <a:gd name="connsiteY2" fmla="*/ 147882 h 471798"/>
                      <a:gd name="connsiteX3" fmla="*/ 1068 w 153748"/>
                      <a:gd name="connsiteY3" fmla="*/ 125657 h 471798"/>
                      <a:gd name="connsiteX4" fmla="*/ 64568 w 153748"/>
                      <a:gd name="connsiteY4" fmla="*/ 246307 h 471798"/>
                      <a:gd name="connsiteX5" fmla="*/ 74093 w 153748"/>
                      <a:gd name="connsiteY5" fmla="*/ 297107 h 471798"/>
                      <a:gd name="connsiteX6" fmla="*/ 80443 w 153748"/>
                      <a:gd name="connsiteY6" fmla="*/ 278057 h 471798"/>
                      <a:gd name="connsiteX7" fmla="*/ 89968 w 153748"/>
                      <a:gd name="connsiteY7" fmla="*/ 328857 h 471798"/>
                      <a:gd name="connsiteX8" fmla="*/ 153468 w 153748"/>
                      <a:gd name="connsiteY8" fmla="*/ 471732 h 471798"/>
                      <a:gd name="connsiteX9" fmla="*/ 109018 w 153748"/>
                      <a:gd name="connsiteY9" fmla="*/ 344732 h 471798"/>
                      <a:gd name="connsiteX10" fmla="*/ 13768 w 153748"/>
                      <a:gd name="connsiteY10" fmla="*/ 154232 h 471798"/>
                      <a:gd name="connsiteX11" fmla="*/ 20118 w 153748"/>
                      <a:gd name="connsiteY11" fmla="*/ 1832 h 471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3748" h="471798">
                        <a:moveTo>
                          <a:pt x="20118" y="1832"/>
                        </a:moveTo>
                        <a:cubicBezTo>
                          <a:pt x="18531" y="-11397"/>
                          <a:pt x="3714" y="50515"/>
                          <a:pt x="4243" y="74857"/>
                        </a:cubicBezTo>
                        <a:cubicBezTo>
                          <a:pt x="4772" y="99199"/>
                          <a:pt x="23822" y="139415"/>
                          <a:pt x="23293" y="147882"/>
                        </a:cubicBezTo>
                        <a:cubicBezTo>
                          <a:pt x="22764" y="156349"/>
                          <a:pt x="-5811" y="109253"/>
                          <a:pt x="1068" y="125657"/>
                        </a:cubicBezTo>
                        <a:cubicBezTo>
                          <a:pt x="7947" y="142061"/>
                          <a:pt x="52397" y="217732"/>
                          <a:pt x="64568" y="246307"/>
                        </a:cubicBezTo>
                        <a:cubicBezTo>
                          <a:pt x="76739" y="274882"/>
                          <a:pt x="71447" y="291815"/>
                          <a:pt x="74093" y="297107"/>
                        </a:cubicBezTo>
                        <a:cubicBezTo>
                          <a:pt x="76739" y="302399"/>
                          <a:pt x="77797" y="272765"/>
                          <a:pt x="80443" y="278057"/>
                        </a:cubicBezTo>
                        <a:cubicBezTo>
                          <a:pt x="83089" y="283349"/>
                          <a:pt x="77797" y="296578"/>
                          <a:pt x="89968" y="328857"/>
                        </a:cubicBezTo>
                        <a:cubicBezTo>
                          <a:pt x="102139" y="361136"/>
                          <a:pt x="150293" y="469086"/>
                          <a:pt x="153468" y="471732"/>
                        </a:cubicBezTo>
                        <a:cubicBezTo>
                          <a:pt x="156643" y="474378"/>
                          <a:pt x="132301" y="397649"/>
                          <a:pt x="109018" y="344732"/>
                        </a:cubicBezTo>
                        <a:cubicBezTo>
                          <a:pt x="85735" y="291815"/>
                          <a:pt x="28585" y="209794"/>
                          <a:pt x="13768" y="154232"/>
                        </a:cubicBezTo>
                        <a:cubicBezTo>
                          <a:pt x="-1049" y="98670"/>
                          <a:pt x="21705" y="15061"/>
                          <a:pt x="20118" y="183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7" name="フリーフォーム 1036">
                    <a:extLst>
                      <a:ext uri="{FF2B5EF4-FFF2-40B4-BE49-F238E27FC236}">
                        <a16:creationId xmlns:a16="http://schemas.microsoft.com/office/drawing/2014/main" id="{4735C429-172D-E4A1-B533-A3AA40D43B98}"/>
                      </a:ext>
                    </a:extLst>
                  </p:cNvPr>
                  <p:cNvSpPr/>
                  <p:nvPr/>
                </p:nvSpPr>
                <p:spPr>
                  <a:xfrm>
                    <a:off x="1457061" y="4892663"/>
                    <a:ext cx="342279" cy="633867"/>
                  </a:xfrm>
                  <a:custGeom>
                    <a:avLst/>
                    <a:gdLst>
                      <a:gd name="connsiteX0" fmla="*/ 264 w 342279"/>
                      <a:gd name="connsiteY0" fmla="*/ 101612 h 633867"/>
                      <a:gd name="connsiteX1" fmla="*/ 149489 w 342279"/>
                      <a:gd name="connsiteY1" fmla="*/ 22237 h 633867"/>
                      <a:gd name="connsiteX2" fmla="*/ 114564 w 342279"/>
                      <a:gd name="connsiteY2" fmla="*/ 25412 h 633867"/>
                      <a:gd name="connsiteX3" fmla="*/ 232039 w 342279"/>
                      <a:gd name="connsiteY3" fmla="*/ 38112 h 633867"/>
                      <a:gd name="connsiteX4" fmla="*/ 317764 w 342279"/>
                      <a:gd name="connsiteY4" fmla="*/ 117487 h 633867"/>
                      <a:gd name="connsiteX5" fmla="*/ 311414 w 342279"/>
                      <a:gd name="connsiteY5" fmla="*/ 107962 h 633867"/>
                      <a:gd name="connsiteX6" fmla="*/ 330464 w 342279"/>
                      <a:gd name="connsiteY6" fmla="*/ 133362 h 633867"/>
                      <a:gd name="connsiteX7" fmla="*/ 320939 w 342279"/>
                      <a:gd name="connsiteY7" fmla="*/ 288937 h 633867"/>
                      <a:gd name="connsiteX8" fmla="*/ 320939 w 342279"/>
                      <a:gd name="connsiteY8" fmla="*/ 250837 h 633867"/>
                      <a:gd name="connsiteX9" fmla="*/ 317764 w 342279"/>
                      <a:gd name="connsiteY9" fmla="*/ 482612 h 633867"/>
                      <a:gd name="connsiteX10" fmla="*/ 305064 w 342279"/>
                      <a:gd name="connsiteY10" fmla="*/ 612787 h 633867"/>
                      <a:gd name="connsiteX11" fmla="*/ 301889 w 342279"/>
                      <a:gd name="connsiteY11" fmla="*/ 612787 h 633867"/>
                      <a:gd name="connsiteX12" fmla="*/ 317764 w 342279"/>
                      <a:gd name="connsiteY12" fmla="*/ 409587 h 633867"/>
                      <a:gd name="connsiteX13" fmla="*/ 339989 w 342279"/>
                      <a:gd name="connsiteY13" fmla="*/ 149237 h 633867"/>
                      <a:gd name="connsiteX14" fmla="*/ 257439 w 342279"/>
                      <a:gd name="connsiteY14" fmla="*/ 41287 h 633867"/>
                      <a:gd name="connsiteX15" fmla="*/ 159014 w 342279"/>
                      <a:gd name="connsiteY15" fmla="*/ 12 h 633867"/>
                      <a:gd name="connsiteX16" fmla="*/ 60589 w 342279"/>
                      <a:gd name="connsiteY16" fmla="*/ 44462 h 633867"/>
                      <a:gd name="connsiteX17" fmla="*/ 111389 w 342279"/>
                      <a:gd name="connsiteY17" fmla="*/ 15887 h 633867"/>
                      <a:gd name="connsiteX18" fmla="*/ 264 w 342279"/>
                      <a:gd name="connsiteY18" fmla="*/ 101612 h 633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342279" h="633867">
                        <a:moveTo>
                          <a:pt x="264" y="101612"/>
                        </a:moveTo>
                        <a:cubicBezTo>
                          <a:pt x="6614" y="102670"/>
                          <a:pt x="130439" y="34937"/>
                          <a:pt x="149489" y="22237"/>
                        </a:cubicBezTo>
                        <a:cubicBezTo>
                          <a:pt x="168539" y="9537"/>
                          <a:pt x="100806" y="22766"/>
                          <a:pt x="114564" y="25412"/>
                        </a:cubicBezTo>
                        <a:cubicBezTo>
                          <a:pt x="128322" y="28058"/>
                          <a:pt x="198172" y="22766"/>
                          <a:pt x="232039" y="38112"/>
                        </a:cubicBezTo>
                        <a:cubicBezTo>
                          <a:pt x="265906" y="53458"/>
                          <a:pt x="304535" y="105845"/>
                          <a:pt x="317764" y="117487"/>
                        </a:cubicBezTo>
                        <a:cubicBezTo>
                          <a:pt x="330993" y="129129"/>
                          <a:pt x="309297" y="105316"/>
                          <a:pt x="311414" y="107962"/>
                        </a:cubicBezTo>
                        <a:cubicBezTo>
                          <a:pt x="313531" y="110608"/>
                          <a:pt x="328877" y="103200"/>
                          <a:pt x="330464" y="133362"/>
                        </a:cubicBezTo>
                        <a:cubicBezTo>
                          <a:pt x="332051" y="163524"/>
                          <a:pt x="322526" y="269358"/>
                          <a:pt x="320939" y="288937"/>
                        </a:cubicBezTo>
                        <a:cubicBezTo>
                          <a:pt x="319352" y="308516"/>
                          <a:pt x="321468" y="218558"/>
                          <a:pt x="320939" y="250837"/>
                        </a:cubicBezTo>
                        <a:cubicBezTo>
                          <a:pt x="320410" y="283116"/>
                          <a:pt x="320410" y="422287"/>
                          <a:pt x="317764" y="482612"/>
                        </a:cubicBezTo>
                        <a:cubicBezTo>
                          <a:pt x="315118" y="542937"/>
                          <a:pt x="307710" y="591091"/>
                          <a:pt x="305064" y="612787"/>
                        </a:cubicBezTo>
                        <a:cubicBezTo>
                          <a:pt x="302418" y="634483"/>
                          <a:pt x="299772" y="646654"/>
                          <a:pt x="301889" y="612787"/>
                        </a:cubicBezTo>
                        <a:cubicBezTo>
                          <a:pt x="304006" y="578920"/>
                          <a:pt x="311414" y="486845"/>
                          <a:pt x="317764" y="409587"/>
                        </a:cubicBezTo>
                        <a:cubicBezTo>
                          <a:pt x="324114" y="332329"/>
                          <a:pt x="350043" y="210620"/>
                          <a:pt x="339989" y="149237"/>
                        </a:cubicBezTo>
                        <a:cubicBezTo>
                          <a:pt x="329935" y="87854"/>
                          <a:pt x="287602" y="66158"/>
                          <a:pt x="257439" y="41287"/>
                        </a:cubicBezTo>
                        <a:cubicBezTo>
                          <a:pt x="227277" y="16416"/>
                          <a:pt x="191822" y="-517"/>
                          <a:pt x="159014" y="12"/>
                        </a:cubicBezTo>
                        <a:cubicBezTo>
                          <a:pt x="126206" y="541"/>
                          <a:pt x="68526" y="41816"/>
                          <a:pt x="60589" y="44462"/>
                        </a:cubicBezTo>
                        <a:cubicBezTo>
                          <a:pt x="52652" y="47108"/>
                          <a:pt x="118797" y="5833"/>
                          <a:pt x="111389" y="15887"/>
                        </a:cubicBezTo>
                        <a:cubicBezTo>
                          <a:pt x="103981" y="25941"/>
                          <a:pt x="-6086" y="100554"/>
                          <a:pt x="264" y="10161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8" name="フリーフォーム 1037">
                    <a:extLst>
                      <a:ext uri="{FF2B5EF4-FFF2-40B4-BE49-F238E27FC236}">
                        <a16:creationId xmlns:a16="http://schemas.microsoft.com/office/drawing/2014/main" id="{5BB5CF24-6D0C-91AB-48B7-F5700D44972E}"/>
                      </a:ext>
                    </a:extLst>
                  </p:cNvPr>
                  <p:cNvSpPr/>
                  <p:nvPr/>
                </p:nvSpPr>
                <p:spPr>
                  <a:xfrm>
                    <a:off x="1755544" y="4972946"/>
                    <a:ext cx="38374" cy="593222"/>
                  </a:xfrm>
                  <a:custGeom>
                    <a:avLst/>
                    <a:gdLst>
                      <a:gd name="connsiteX0" fmla="*/ 38331 w 38374"/>
                      <a:gd name="connsiteY0" fmla="*/ 2279 h 593222"/>
                      <a:gd name="connsiteX1" fmla="*/ 19281 w 38374"/>
                      <a:gd name="connsiteY1" fmla="*/ 97529 h 593222"/>
                      <a:gd name="connsiteX2" fmla="*/ 28806 w 38374"/>
                      <a:gd name="connsiteY2" fmla="*/ 84829 h 593222"/>
                      <a:gd name="connsiteX3" fmla="*/ 6581 w 38374"/>
                      <a:gd name="connsiteY3" fmla="*/ 180079 h 593222"/>
                      <a:gd name="connsiteX4" fmla="*/ 231 w 38374"/>
                      <a:gd name="connsiteY4" fmla="*/ 246754 h 593222"/>
                      <a:gd name="connsiteX5" fmla="*/ 12931 w 38374"/>
                      <a:gd name="connsiteY5" fmla="*/ 275329 h 593222"/>
                      <a:gd name="connsiteX6" fmla="*/ 16106 w 38374"/>
                      <a:gd name="connsiteY6" fmla="*/ 440429 h 593222"/>
                      <a:gd name="connsiteX7" fmla="*/ 16106 w 38374"/>
                      <a:gd name="connsiteY7" fmla="*/ 424554 h 593222"/>
                      <a:gd name="connsiteX8" fmla="*/ 6581 w 38374"/>
                      <a:gd name="connsiteY8" fmla="*/ 510279 h 593222"/>
                      <a:gd name="connsiteX9" fmla="*/ 3406 w 38374"/>
                      <a:gd name="connsiteY9" fmla="*/ 592829 h 593222"/>
                      <a:gd name="connsiteX10" fmla="*/ 28806 w 38374"/>
                      <a:gd name="connsiteY10" fmla="*/ 475354 h 593222"/>
                      <a:gd name="connsiteX11" fmla="*/ 19281 w 38374"/>
                      <a:gd name="connsiteY11" fmla="*/ 268979 h 593222"/>
                      <a:gd name="connsiteX12" fmla="*/ 12931 w 38374"/>
                      <a:gd name="connsiteY12" fmla="*/ 199129 h 593222"/>
                      <a:gd name="connsiteX13" fmla="*/ 12931 w 38374"/>
                      <a:gd name="connsiteY13" fmla="*/ 208654 h 593222"/>
                      <a:gd name="connsiteX14" fmla="*/ 38331 w 38374"/>
                      <a:gd name="connsiteY14" fmla="*/ 2279 h 593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8374" h="593222">
                        <a:moveTo>
                          <a:pt x="38331" y="2279"/>
                        </a:moveTo>
                        <a:cubicBezTo>
                          <a:pt x="39389" y="-16242"/>
                          <a:pt x="20868" y="83771"/>
                          <a:pt x="19281" y="97529"/>
                        </a:cubicBezTo>
                        <a:cubicBezTo>
                          <a:pt x="17694" y="111287"/>
                          <a:pt x="30923" y="71071"/>
                          <a:pt x="28806" y="84829"/>
                        </a:cubicBezTo>
                        <a:cubicBezTo>
                          <a:pt x="26689" y="98587"/>
                          <a:pt x="11343" y="153092"/>
                          <a:pt x="6581" y="180079"/>
                        </a:cubicBezTo>
                        <a:cubicBezTo>
                          <a:pt x="1819" y="207066"/>
                          <a:pt x="-827" y="230879"/>
                          <a:pt x="231" y="246754"/>
                        </a:cubicBezTo>
                        <a:cubicBezTo>
                          <a:pt x="1289" y="262629"/>
                          <a:pt x="10285" y="243050"/>
                          <a:pt x="12931" y="275329"/>
                        </a:cubicBezTo>
                        <a:cubicBezTo>
                          <a:pt x="15577" y="307608"/>
                          <a:pt x="15577" y="415558"/>
                          <a:pt x="16106" y="440429"/>
                        </a:cubicBezTo>
                        <a:cubicBezTo>
                          <a:pt x="16635" y="465300"/>
                          <a:pt x="17693" y="412912"/>
                          <a:pt x="16106" y="424554"/>
                        </a:cubicBezTo>
                        <a:cubicBezTo>
                          <a:pt x="14519" y="436196"/>
                          <a:pt x="8698" y="482233"/>
                          <a:pt x="6581" y="510279"/>
                        </a:cubicBezTo>
                        <a:cubicBezTo>
                          <a:pt x="4464" y="538325"/>
                          <a:pt x="-298" y="598650"/>
                          <a:pt x="3406" y="592829"/>
                        </a:cubicBezTo>
                        <a:cubicBezTo>
                          <a:pt x="7110" y="587008"/>
                          <a:pt x="26160" y="529329"/>
                          <a:pt x="28806" y="475354"/>
                        </a:cubicBezTo>
                        <a:cubicBezTo>
                          <a:pt x="31452" y="421379"/>
                          <a:pt x="21927" y="315016"/>
                          <a:pt x="19281" y="268979"/>
                        </a:cubicBezTo>
                        <a:cubicBezTo>
                          <a:pt x="16635" y="222942"/>
                          <a:pt x="13989" y="209183"/>
                          <a:pt x="12931" y="199129"/>
                        </a:cubicBezTo>
                        <a:cubicBezTo>
                          <a:pt x="11873" y="189075"/>
                          <a:pt x="8698" y="240404"/>
                          <a:pt x="12931" y="208654"/>
                        </a:cubicBezTo>
                        <a:cubicBezTo>
                          <a:pt x="17164" y="176904"/>
                          <a:pt x="37273" y="20800"/>
                          <a:pt x="38331" y="227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9" name="フリーフォーム 1038">
                    <a:extLst>
                      <a:ext uri="{FF2B5EF4-FFF2-40B4-BE49-F238E27FC236}">
                        <a16:creationId xmlns:a16="http://schemas.microsoft.com/office/drawing/2014/main" id="{A72EBA8B-FD2A-517F-8E89-5BCE1357431B}"/>
                      </a:ext>
                    </a:extLst>
                  </p:cNvPr>
                  <p:cNvSpPr/>
                  <p:nvPr/>
                </p:nvSpPr>
                <p:spPr>
                  <a:xfrm>
                    <a:off x="1466213" y="4930646"/>
                    <a:ext cx="111812" cy="498606"/>
                  </a:xfrm>
                  <a:custGeom>
                    <a:avLst/>
                    <a:gdLst>
                      <a:gd name="connsiteX0" fmla="*/ 111762 w 111812"/>
                      <a:gd name="connsiteY0" fmla="*/ 129 h 498606"/>
                      <a:gd name="connsiteX1" fmla="*/ 32387 w 111812"/>
                      <a:gd name="connsiteY1" fmla="*/ 89029 h 498606"/>
                      <a:gd name="connsiteX2" fmla="*/ 13337 w 111812"/>
                      <a:gd name="connsiteY2" fmla="*/ 216029 h 498606"/>
                      <a:gd name="connsiteX3" fmla="*/ 22862 w 111812"/>
                      <a:gd name="connsiteY3" fmla="*/ 187454 h 498606"/>
                      <a:gd name="connsiteX4" fmla="*/ 10162 w 111812"/>
                      <a:gd name="connsiteY4" fmla="*/ 374779 h 498606"/>
                      <a:gd name="connsiteX5" fmla="*/ 3812 w 111812"/>
                      <a:gd name="connsiteY5" fmla="*/ 498604 h 498606"/>
                      <a:gd name="connsiteX6" fmla="*/ 637 w 111812"/>
                      <a:gd name="connsiteY6" fmla="*/ 371604 h 498606"/>
                      <a:gd name="connsiteX7" fmla="*/ 16512 w 111812"/>
                      <a:gd name="connsiteY7" fmla="*/ 177929 h 498606"/>
                      <a:gd name="connsiteX8" fmla="*/ 19687 w 111812"/>
                      <a:gd name="connsiteY8" fmla="*/ 108079 h 498606"/>
                      <a:gd name="connsiteX9" fmla="*/ 111762 w 111812"/>
                      <a:gd name="connsiteY9" fmla="*/ 129 h 4986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1812" h="498606">
                        <a:moveTo>
                          <a:pt x="111762" y="129"/>
                        </a:moveTo>
                        <a:cubicBezTo>
                          <a:pt x="113879" y="-3046"/>
                          <a:pt x="48791" y="53046"/>
                          <a:pt x="32387" y="89029"/>
                        </a:cubicBezTo>
                        <a:cubicBezTo>
                          <a:pt x="15983" y="125012"/>
                          <a:pt x="14924" y="199625"/>
                          <a:pt x="13337" y="216029"/>
                        </a:cubicBezTo>
                        <a:cubicBezTo>
                          <a:pt x="11750" y="232433"/>
                          <a:pt x="23391" y="160996"/>
                          <a:pt x="22862" y="187454"/>
                        </a:cubicBezTo>
                        <a:cubicBezTo>
                          <a:pt x="22333" y="213912"/>
                          <a:pt x="13337" y="322921"/>
                          <a:pt x="10162" y="374779"/>
                        </a:cubicBezTo>
                        <a:cubicBezTo>
                          <a:pt x="6987" y="426637"/>
                          <a:pt x="5399" y="499133"/>
                          <a:pt x="3812" y="498604"/>
                        </a:cubicBezTo>
                        <a:cubicBezTo>
                          <a:pt x="2225" y="498075"/>
                          <a:pt x="-1480" y="425050"/>
                          <a:pt x="637" y="371604"/>
                        </a:cubicBezTo>
                        <a:cubicBezTo>
                          <a:pt x="2754" y="318158"/>
                          <a:pt x="13337" y="221850"/>
                          <a:pt x="16512" y="177929"/>
                        </a:cubicBezTo>
                        <a:cubicBezTo>
                          <a:pt x="19687" y="134008"/>
                          <a:pt x="8575" y="135066"/>
                          <a:pt x="19687" y="108079"/>
                        </a:cubicBezTo>
                        <a:cubicBezTo>
                          <a:pt x="30799" y="81092"/>
                          <a:pt x="109645" y="3304"/>
                          <a:pt x="111762" y="12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0" name="フリーフォーム 1039">
                    <a:extLst>
                      <a:ext uri="{FF2B5EF4-FFF2-40B4-BE49-F238E27FC236}">
                        <a16:creationId xmlns:a16="http://schemas.microsoft.com/office/drawing/2014/main" id="{BFFA6D52-C401-EB02-E593-CBC7B57ED2C3}"/>
                      </a:ext>
                    </a:extLst>
                  </p:cNvPr>
                  <p:cNvSpPr/>
                  <p:nvPr/>
                </p:nvSpPr>
                <p:spPr>
                  <a:xfrm>
                    <a:off x="1371557" y="4864100"/>
                    <a:ext cx="102628" cy="562532"/>
                  </a:xfrm>
                  <a:custGeom>
                    <a:avLst/>
                    <a:gdLst>
                      <a:gd name="connsiteX0" fmla="*/ 43 w 102628"/>
                      <a:gd name="connsiteY0" fmla="*/ 0 h 562532"/>
                      <a:gd name="connsiteX1" fmla="*/ 88943 w 102628"/>
                      <a:gd name="connsiteY1" fmla="*/ 142875 h 562532"/>
                      <a:gd name="connsiteX2" fmla="*/ 88943 w 102628"/>
                      <a:gd name="connsiteY2" fmla="*/ 117475 h 562532"/>
                      <a:gd name="connsiteX3" fmla="*/ 82593 w 102628"/>
                      <a:gd name="connsiteY3" fmla="*/ 212725 h 562532"/>
                      <a:gd name="connsiteX4" fmla="*/ 82593 w 102628"/>
                      <a:gd name="connsiteY4" fmla="*/ 304800 h 562532"/>
                      <a:gd name="connsiteX5" fmla="*/ 85768 w 102628"/>
                      <a:gd name="connsiteY5" fmla="*/ 260350 h 562532"/>
                      <a:gd name="connsiteX6" fmla="*/ 79418 w 102628"/>
                      <a:gd name="connsiteY6" fmla="*/ 400050 h 562532"/>
                      <a:gd name="connsiteX7" fmla="*/ 76243 w 102628"/>
                      <a:gd name="connsiteY7" fmla="*/ 561975 h 562532"/>
                      <a:gd name="connsiteX8" fmla="*/ 73068 w 102628"/>
                      <a:gd name="connsiteY8" fmla="*/ 441325 h 562532"/>
                      <a:gd name="connsiteX9" fmla="*/ 101643 w 102628"/>
                      <a:gd name="connsiteY9" fmla="*/ 142875 h 562532"/>
                      <a:gd name="connsiteX10" fmla="*/ 43 w 102628"/>
                      <a:gd name="connsiteY10" fmla="*/ 0 h 562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2628" h="562532">
                        <a:moveTo>
                          <a:pt x="43" y="0"/>
                        </a:moveTo>
                        <a:cubicBezTo>
                          <a:pt x="-2074" y="0"/>
                          <a:pt x="74126" y="123296"/>
                          <a:pt x="88943" y="142875"/>
                        </a:cubicBezTo>
                        <a:cubicBezTo>
                          <a:pt x="103760" y="162454"/>
                          <a:pt x="90001" y="105833"/>
                          <a:pt x="88943" y="117475"/>
                        </a:cubicBezTo>
                        <a:cubicBezTo>
                          <a:pt x="87885" y="129117"/>
                          <a:pt x="83651" y="181504"/>
                          <a:pt x="82593" y="212725"/>
                        </a:cubicBezTo>
                        <a:cubicBezTo>
                          <a:pt x="81535" y="243946"/>
                          <a:pt x="82064" y="296863"/>
                          <a:pt x="82593" y="304800"/>
                        </a:cubicBezTo>
                        <a:cubicBezTo>
                          <a:pt x="83122" y="312738"/>
                          <a:pt x="86297" y="244475"/>
                          <a:pt x="85768" y="260350"/>
                        </a:cubicBezTo>
                        <a:cubicBezTo>
                          <a:pt x="85239" y="276225"/>
                          <a:pt x="81005" y="349779"/>
                          <a:pt x="79418" y="400050"/>
                        </a:cubicBezTo>
                        <a:cubicBezTo>
                          <a:pt x="77831" y="450321"/>
                          <a:pt x="77301" y="555096"/>
                          <a:pt x="76243" y="561975"/>
                        </a:cubicBezTo>
                        <a:cubicBezTo>
                          <a:pt x="75185" y="568854"/>
                          <a:pt x="68835" y="511175"/>
                          <a:pt x="73068" y="441325"/>
                        </a:cubicBezTo>
                        <a:cubicBezTo>
                          <a:pt x="77301" y="371475"/>
                          <a:pt x="108522" y="211667"/>
                          <a:pt x="101643" y="142875"/>
                        </a:cubicBezTo>
                        <a:cubicBezTo>
                          <a:pt x="94764" y="74083"/>
                          <a:pt x="2160" y="0"/>
                          <a:pt x="4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1" name="フリーフォーム 1040">
                    <a:extLst>
                      <a:ext uri="{FF2B5EF4-FFF2-40B4-BE49-F238E27FC236}">
                        <a16:creationId xmlns:a16="http://schemas.microsoft.com/office/drawing/2014/main" id="{C015F85B-7654-CCB9-52C1-22F2ED2EF44A}"/>
                      </a:ext>
                    </a:extLst>
                  </p:cNvPr>
                  <p:cNvSpPr/>
                  <p:nvPr/>
                </p:nvSpPr>
                <p:spPr>
                  <a:xfrm>
                    <a:off x="1444436" y="4993069"/>
                    <a:ext cx="31950" cy="388834"/>
                  </a:xfrm>
                  <a:custGeom>
                    <a:avLst/>
                    <a:gdLst>
                      <a:gd name="connsiteX0" fmla="*/ 31939 w 31950"/>
                      <a:gd name="connsiteY0" fmla="*/ 1206 h 388834"/>
                      <a:gd name="connsiteX1" fmla="*/ 6539 w 31950"/>
                      <a:gd name="connsiteY1" fmla="*/ 166306 h 388834"/>
                      <a:gd name="connsiteX2" fmla="*/ 16064 w 31950"/>
                      <a:gd name="connsiteY2" fmla="*/ 363156 h 388834"/>
                      <a:gd name="connsiteX3" fmla="*/ 3364 w 31950"/>
                      <a:gd name="connsiteY3" fmla="*/ 302831 h 388834"/>
                      <a:gd name="connsiteX4" fmla="*/ 3364 w 31950"/>
                      <a:gd name="connsiteY4" fmla="*/ 388556 h 388834"/>
                      <a:gd name="connsiteX5" fmla="*/ 189 w 31950"/>
                      <a:gd name="connsiteY5" fmla="*/ 267906 h 388834"/>
                      <a:gd name="connsiteX6" fmla="*/ 9714 w 31950"/>
                      <a:gd name="connsiteY6" fmla="*/ 99631 h 388834"/>
                      <a:gd name="connsiteX7" fmla="*/ 31939 w 31950"/>
                      <a:gd name="connsiteY7" fmla="*/ 1206 h 388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950" h="388834">
                        <a:moveTo>
                          <a:pt x="31939" y="1206"/>
                        </a:moveTo>
                        <a:cubicBezTo>
                          <a:pt x="31410" y="12318"/>
                          <a:pt x="9185" y="105981"/>
                          <a:pt x="6539" y="166306"/>
                        </a:cubicBezTo>
                        <a:cubicBezTo>
                          <a:pt x="3893" y="226631"/>
                          <a:pt x="16593" y="340402"/>
                          <a:pt x="16064" y="363156"/>
                        </a:cubicBezTo>
                        <a:cubicBezTo>
                          <a:pt x="15535" y="385910"/>
                          <a:pt x="5481" y="298598"/>
                          <a:pt x="3364" y="302831"/>
                        </a:cubicBezTo>
                        <a:cubicBezTo>
                          <a:pt x="1247" y="307064"/>
                          <a:pt x="3893" y="394377"/>
                          <a:pt x="3364" y="388556"/>
                        </a:cubicBezTo>
                        <a:cubicBezTo>
                          <a:pt x="2835" y="382735"/>
                          <a:pt x="-869" y="316060"/>
                          <a:pt x="189" y="267906"/>
                        </a:cubicBezTo>
                        <a:cubicBezTo>
                          <a:pt x="1247" y="219752"/>
                          <a:pt x="4422" y="140906"/>
                          <a:pt x="9714" y="99631"/>
                        </a:cubicBezTo>
                        <a:cubicBezTo>
                          <a:pt x="15006" y="58356"/>
                          <a:pt x="32468" y="-9906"/>
                          <a:pt x="31939" y="120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2" name="フリーフォーム 1041">
                    <a:extLst>
                      <a:ext uri="{FF2B5EF4-FFF2-40B4-BE49-F238E27FC236}">
                        <a16:creationId xmlns:a16="http://schemas.microsoft.com/office/drawing/2014/main" id="{C9FB0FAF-A562-9B23-4385-26513B6D112F}"/>
                      </a:ext>
                    </a:extLst>
                  </p:cNvPr>
                  <p:cNvSpPr/>
                  <p:nvPr/>
                </p:nvSpPr>
                <p:spPr>
                  <a:xfrm>
                    <a:off x="1440909" y="5390468"/>
                    <a:ext cx="392959" cy="180793"/>
                  </a:xfrm>
                  <a:custGeom>
                    <a:avLst/>
                    <a:gdLst>
                      <a:gd name="connsiteX0" fmla="*/ 541 w 392959"/>
                      <a:gd name="connsiteY0" fmla="*/ 682 h 180793"/>
                      <a:gd name="connsiteX1" fmla="*/ 264066 w 392959"/>
                      <a:gd name="connsiteY1" fmla="*/ 108632 h 180793"/>
                      <a:gd name="connsiteX2" fmla="*/ 219616 w 392959"/>
                      <a:gd name="connsiteY2" fmla="*/ 80057 h 180793"/>
                      <a:gd name="connsiteX3" fmla="*/ 359316 w 392959"/>
                      <a:gd name="connsiteY3" fmla="*/ 156257 h 180793"/>
                      <a:gd name="connsiteX4" fmla="*/ 387891 w 392959"/>
                      <a:gd name="connsiteY4" fmla="*/ 178482 h 180793"/>
                      <a:gd name="connsiteX5" fmla="*/ 279941 w 392959"/>
                      <a:gd name="connsiteY5" fmla="*/ 108632 h 180793"/>
                      <a:gd name="connsiteX6" fmla="*/ 197391 w 392959"/>
                      <a:gd name="connsiteY6" fmla="*/ 64182 h 180793"/>
                      <a:gd name="connsiteX7" fmla="*/ 541 w 392959"/>
                      <a:gd name="connsiteY7" fmla="*/ 682 h 1807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92959" h="180793">
                        <a:moveTo>
                          <a:pt x="541" y="682"/>
                        </a:moveTo>
                        <a:cubicBezTo>
                          <a:pt x="11654" y="8090"/>
                          <a:pt x="227554" y="95403"/>
                          <a:pt x="264066" y="108632"/>
                        </a:cubicBezTo>
                        <a:cubicBezTo>
                          <a:pt x="300579" y="121861"/>
                          <a:pt x="203741" y="72120"/>
                          <a:pt x="219616" y="80057"/>
                        </a:cubicBezTo>
                        <a:cubicBezTo>
                          <a:pt x="235491" y="87994"/>
                          <a:pt x="331270" y="139853"/>
                          <a:pt x="359316" y="156257"/>
                        </a:cubicBezTo>
                        <a:cubicBezTo>
                          <a:pt x="387362" y="172661"/>
                          <a:pt x="401120" y="186419"/>
                          <a:pt x="387891" y="178482"/>
                        </a:cubicBezTo>
                        <a:cubicBezTo>
                          <a:pt x="374662" y="170545"/>
                          <a:pt x="311691" y="127682"/>
                          <a:pt x="279941" y="108632"/>
                        </a:cubicBezTo>
                        <a:cubicBezTo>
                          <a:pt x="248191" y="89582"/>
                          <a:pt x="242370" y="80057"/>
                          <a:pt x="197391" y="64182"/>
                        </a:cubicBezTo>
                        <a:cubicBezTo>
                          <a:pt x="152412" y="48307"/>
                          <a:pt x="-10572" y="-6726"/>
                          <a:pt x="541" y="68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3" name="フリーフォーム 1042">
                    <a:extLst>
                      <a:ext uri="{FF2B5EF4-FFF2-40B4-BE49-F238E27FC236}">
                        <a16:creationId xmlns:a16="http://schemas.microsoft.com/office/drawing/2014/main" id="{3599FCE3-F3ED-EA30-BDFF-EB0D72E9A75D}"/>
                      </a:ext>
                    </a:extLst>
                  </p:cNvPr>
                  <p:cNvSpPr/>
                  <p:nvPr/>
                </p:nvSpPr>
                <p:spPr>
                  <a:xfrm>
                    <a:off x="1161652" y="4851249"/>
                    <a:ext cx="236193" cy="89072"/>
                  </a:xfrm>
                  <a:custGeom>
                    <a:avLst/>
                    <a:gdLst>
                      <a:gd name="connsiteX0" fmla="*/ 235348 w 236193"/>
                      <a:gd name="connsiteY0" fmla="*/ 70001 h 89072"/>
                      <a:gd name="connsiteX1" fmla="*/ 143273 w 236193"/>
                      <a:gd name="connsiteY1" fmla="*/ 38251 h 89072"/>
                      <a:gd name="connsiteX2" fmla="*/ 398 w 236193"/>
                      <a:gd name="connsiteY2" fmla="*/ 89051 h 89072"/>
                      <a:gd name="connsiteX3" fmla="*/ 101998 w 236193"/>
                      <a:gd name="connsiteY3" fmla="*/ 44601 h 89072"/>
                      <a:gd name="connsiteX4" fmla="*/ 146448 w 236193"/>
                      <a:gd name="connsiteY4" fmla="*/ 41426 h 89072"/>
                      <a:gd name="connsiteX5" fmla="*/ 159148 w 236193"/>
                      <a:gd name="connsiteY5" fmla="*/ 151 h 89072"/>
                      <a:gd name="connsiteX6" fmla="*/ 187723 w 236193"/>
                      <a:gd name="connsiteY6" fmla="*/ 28726 h 89072"/>
                      <a:gd name="connsiteX7" fmla="*/ 235348 w 236193"/>
                      <a:gd name="connsiteY7" fmla="*/ 70001 h 89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6193" h="89072">
                        <a:moveTo>
                          <a:pt x="235348" y="70001"/>
                        </a:moveTo>
                        <a:cubicBezTo>
                          <a:pt x="227940" y="71588"/>
                          <a:pt x="182431" y="35076"/>
                          <a:pt x="143273" y="38251"/>
                        </a:cubicBezTo>
                        <a:cubicBezTo>
                          <a:pt x="104115" y="41426"/>
                          <a:pt x="7277" y="87993"/>
                          <a:pt x="398" y="89051"/>
                        </a:cubicBezTo>
                        <a:cubicBezTo>
                          <a:pt x="-6481" y="90109"/>
                          <a:pt x="77656" y="52538"/>
                          <a:pt x="101998" y="44601"/>
                        </a:cubicBezTo>
                        <a:cubicBezTo>
                          <a:pt x="126340" y="36664"/>
                          <a:pt x="136923" y="48834"/>
                          <a:pt x="146448" y="41426"/>
                        </a:cubicBezTo>
                        <a:cubicBezTo>
                          <a:pt x="155973" y="34018"/>
                          <a:pt x="152269" y="2268"/>
                          <a:pt x="159148" y="151"/>
                        </a:cubicBezTo>
                        <a:cubicBezTo>
                          <a:pt x="166027" y="-1966"/>
                          <a:pt x="176081" y="18672"/>
                          <a:pt x="187723" y="28726"/>
                        </a:cubicBezTo>
                        <a:cubicBezTo>
                          <a:pt x="199365" y="38780"/>
                          <a:pt x="242756" y="68414"/>
                          <a:pt x="235348" y="7000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4" name="フリーフォーム 1043">
                    <a:extLst>
                      <a:ext uri="{FF2B5EF4-FFF2-40B4-BE49-F238E27FC236}">
                        <a16:creationId xmlns:a16="http://schemas.microsoft.com/office/drawing/2014/main" id="{C7F9256C-9E17-E582-07DA-8D3ED9F931A2}"/>
                      </a:ext>
                    </a:extLst>
                  </p:cNvPr>
                  <p:cNvSpPr/>
                  <p:nvPr/>
                </p:nvSpPr>
                <p:spPr>
                  <a:xfrm>
                    <a:off x="1142362" y="4863923"/>
                    <a:ext cx="149915" cy="417216"/>
                  </a:xfrm>
                  <a:custGeom>
                    <a:avLst/>
                    <a:gdLst>
                      <a:gd name="connsiteX0" fmla="*/ 149863 w 149915"/>
                      <a:gd name="connsiteY0" fmla="*/ 177 h 417216"/>
                      <a:gd name="connsiteX1" fmla="*/ 32388 w 149915"/>
                      <a:gd name="connsiteY1" fmla="*/ 60502 h 417216"/>
                      <a:gd name="connsiteX2" fmla="*/ 13338 w 149915"/>
                      <a:gd name="connsiteY2" fmla="*/ 139877 h 417216"/>
                      <a:gd name="connsiteX3" fmla="*/ 32388 w 149915"/>
                      <a:gd name="connsiteY3" fmla="*/ 89077 h 417216"/>
                      <a:gd name="connsiteX4" fmla="*/ 3813 w 149915"/>
                      <a:gd name="connsiteY4" fmla="*/ 279577 h 417216"/>
                      <a:gd name="connsiteX5" fmla="*/ 638 w 149915"/>
                      <a:gd name="connsiteY5" fmla="*/ 416102 h 417216"/>
                      <a:gd name="connsiteX6" fmla="*/ 6988 w 149915"/>
                      <a:gd name="connsiteY6" fmla="*/ 333552 h 417216"/>
                      <a:gd name="connsiteX7" fmla="*/ 10163 w 149915"/>
                      <a:gd name="connsiteY7" fmla="*/ 149402 h 417216"/>
                      <a:gd name="connsiteX8" fmla="*/ 6988 w 149915"/>
                      <a:gd name="connsiteY8" fmla="*/ 168452 h 417216"/>
                      <a:gd name="connsiteX9" fmla="*/ 16513 w 149915"/>
                      <a:gd name="connsiteY9" fmla="*/ 76377 h 417216"/>
                      <a:gd name="connsiteX10" fmla="*/ 16513 w 149915"/>
                      <a:gd name="connsiteY10" fmla="*/ 79552 h 417216"/>
                      <a:gd name="connsiteX11" fmla="*/ 149863 w 149915"/>
                      <a:gd name="connsiteY11" fmla="*/ 177 h 417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9915" h="417216">
                        <a:moveTo>
                          <a:pt x="149863" y="177"/>
                        </a:moveTo>
                        <a:cubicBezTo>
                          <a:pt x="152509" y="-2998"/>
                          <a:pt x="55142" y="37219"/>
                          <a:pt x="32388" y="60502"/>
                        </a:cubicBezTo>
                        <a:cubicBezTo>
                          <a:pt x="9634" y="83785"/>
                          <a:pt x="13338" y="135115"/>
                          <a:pt x="13338" y="139877"/>
                        </a:cubicBezTo>
                        <a:cubicBezTo>
                          <a:pt x="13338" y="144639"/>
                          <a:pt x="33975" y="65794"/>
                          <a:pt x="32388" y="89077"/>
                        </a:cubicBezTo>
                        <a:cubicBezTo>
                          <a:pt x="30800" y="112360"/>
                          <a:pt x="9105" y="225073"/>
                          <a:pt x="3813" y="279577"/>
                        </a:cubicBezTo>
                        <a:cubicBezTo>
                          <a:pt x="-1479" y="334081"/>
                          <a:pt x="109" y="407106"/>
                          <a:pt x="638" y="416102"/>
                        </a:cubicBezTo>
                        <a:cubicBezTo>
                          <a:pt x="1167" y="425098"/>
                          <a:pt x="5400" y="378002"/>
                          <a:pt x="6988" y="333552"/>
                        </a:cubicBezTo>
                        <a:cubicBezTo>
                          <a:pt x="8575" y="289102"/>
                          <a:pt x="10163" y="176919"/>
                          <a:pt x="10163" y="149402"/>
                        </a:cubicBezTo>
                        <a:cubicBezTo>
                          <a:pt x="10163" y="121885"/>
                          <a:pt x="5930" y="180623"/>
                          <a:pt x="6988" y="168452"/>
                        </a:cubicBezTo>
                        <a:cubicBezTo>
                          <a:pt x="8046" y="156281"/>
                          <a:pt x="14926" y="91194"/>
                          <a:pt x="16513" y="76377"/>
                        </a:cubicBezTo>
                        <a:cubicBezTo>
                          <a:pt x="18100" y="61560"/>
                          <a:pt x="-420" y="88548"/>
                          <a:pt x="16513" y="79552"/>
                        </a:cubicBezTo>
                        <a:cubicBezTo>
                          <a:pt x="33446" y="70556"/>
                          <a:pt x="147217" y="3352"/>
                          <a:pt x="149863" y="17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5" name="フリーフォーム 1044">
                    <a:extLst>
                      <a:ext uri="{FF2B5EF4-FFF2-40B4-BE49-F238E27FC236}">
                        <a16:creationId xmlns:a16="http://schemas.microsoft.com/office/drawing/2014/main" id="{BDF35C61-80DF-14D8-979B-B8C41683F6D5}"/>
                      </a:ext>
                    </a:extLst>
                  </p:cNvPr>
                  <p:cNvSpPr/>
                  <p:nvPr/>
                </p:nvSpPr>
                <p:spPr>
                  <a:xfrm>
                    <a:off x="1139825" y="5280025"/>
                    <a:ext cx="334772" cy="136540"/>
                  </a:xfrm>
                  <a:custGeom>
                    <a:avLst/>
                    <a:gdLst>
                      <a:gd name="connsiteX0" fmla="*/ 0 w 334772"/>
                      <a:gd name="connsiteY0" fmla="*/ 0 h 136540"/>
                      <a:gd name="connsiteX1" fmla="*/ 269875 w 334772"/>
                      <a:gd name="connsiteY1" fmla="*/ 101600 h 136540"/>
                      <a:gd name="connsiteX2" fmla="*/ 333375 w 334772"/>
                      <a:gd name="connsiteY2" fmla="*/ 136525 h 136540"/>
                      <a:gd name="connsiteX3" fmla="*/ 231775 w 334772"/>
                      <a:gd name="connsiteY3" fmla="*/ 98425 h 136540"/>
                      <a:gd name="connsiteX4" fmla="*/ 187325 w 334772"/>
                      <a:gd name="connsiteY4" fmla="*/ 82550 h 136540"/>
                      <a:gd name="connsiteX5" fmla="*/ 219075 w 334772"/>
                      <a:gd name="connsiteY5" fmla="*/ 92075 h 136540"/>
                      <a:gd name="connsiteX6" fmla="*/ 0 w 334772"/>
                      <a:gd name="connsiteY6" fmla="*/ 0 h 136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34772" h="136540">
                        <a:moveTo>
                          <a:pt x="0" y="0"/>
                        </a:moveTo>
                        <a:lnTo>
                          <a:pt x="269875" y="101600"/>
                        </a:lnTo>
                        <a:cubicBezTo>
                          <a:pt x="325437" y="124354"/>
                          <a:pt x="339725" y="137054"/>
                          <a:pt x="333375" y="136525"/>
                        </a:cubicBezTo>
                        <a:cubicBezTo>
                          <a:pt x="327025" y="135996"/>
                          <a:pt x="256117" y="107421"/>
                          <a:pt x="231775" y="98425"/>
                        </a:cubicBezTo>
                        <a:cubicBezTo>
                          <a:pt x="207433" y="89429"/>
                          <a:pt x="189442" y="83608"/>
                          <a:pt x="187325" y="82550"/>
                        </a:cubicBezTo>
                        <a:cubicBezTo>
                          <a:pt x="185208" y="81492"/>
                          <a:pt x="219075" y="92075"/>
                          <a:pt x="219075" y="92075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6" name="フリーフォーム 1045">
                    <a:extLst>
                      <a:ext uri="{FF2B5EF4-FFF2-40B4-BE49-F238E27FC236}">
                        <a16:creationId xmlns:a16="http://schemas.microsoft.com/office/drawing/2014/main" id="{BFF666EB-5E2E-AE7E-AD7D-EC6D0DDDC461}"/>
                      </a:ext>
                    </a:extLst>
                  </p:cNvPr>
                  <p:cNvSpPr/>
                  <p:nvPr/>
                </p:nvSpPr>
                <p:spPr>
                  <a:xfrm>
                    <a:off x="973998" y="5288366"/>
                    <a:ext cx="826580" cy="306044"/>
                  </a:xfrm>
                  <a:custGeom>
                    <a:avLst/>
                    <a:gdLst>
                      <a:gd name="connsiteX0" fmla="*/ 16602 w 826580"/>
                      <a:gd name="connsiteY0" fmla="*/ 4359 h 306044"/>
                      <a:gd name="connsiteX1" fmla="*/ 67402 w 826580"/>
                      <a:gd name="connsiteY1" fmla="*/ 26584 h 306044"/>
                      <a:gd name="connsiteX2" fmla="*/ 400777 w 826580"/>
                      <a:gd name="connsiteY2" fmla="*/ 137709 h 306044"/>
                      <a:gd name="connsiteX3" fmla="*/ 365852 w 826580"/>
                      <a:gd name="connsiteY3" fmla="*/ 109134 h 306044"/>
                      <a:gd name="connsiteX4" fmla="*/ 645252 w 826580"/>
                      <a:gd name="connsiteY4" fmla="*/ 229784 h 306044"/>
                      <a:gd name="connsiteX5" fmla="*/ 619852 w 826580"/>
                      <a:gd name="connsiteY5" fmla="*/ 210734 h 306044"/>
                      <a:gd name="connsiteX6" fmla="*/ 826227 w 826580"/>
                      <a:gd name="connsiteY6" fmla="*/ 305984 h 306044"/>
                      <a:gd name="connsiteX7" fmla="*/ 562702 w 826580"/>
                      <a:gd name="connsiteY7" fmla="*/ 223434 h 306044"/>
                      <a:gd name="connsiteX8" fmla="*/ 340452 w 826580"/>
                      <a:gd name="connsiteY8" fmla="*/ 121834 h 306044"/>
                      <a:gd name="connsiteX9" fmla="*/ 162652 w 826580"/>
                      <a:gd name="connsiteY9" fmla="*/ 42459 h 306044"/>
                      <a:gd name="connsiteX10" fmla="*/ 524602 w 826580"/>
                      <a:gd name="connsiteY10" fmla="*/ 226609 h 306044"/>
                      <a:gd name="connsiteX11" fmla="*/ 248377 w 826580"/>
                      <a:gd name="connsiteY11" fmla="*/ 90084 h 306044"/>
                      <a:gd name="connsiteX12" fmla="*/ 276952 w 826580"/>
                      <a:gd name="connsiteY12" fmla="*/ 93259 h 306044"/>
                      <a:gd name="connsiteX13" fmla="*/ 16602 w 826580"/>
                      <a:gd name="connsiteY13" fmla="*/ 4359 h 306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826580" h="306044">
                        <a:moveTo>
                          <a:pt x="16602" y="4359"/>
                        </a:moveTo>
                        <a:cubicBezTo>
                          <a:pt x="-18323" y="-6754"/>
                          <a:pt x="3373" y="4359"/>
                          <a:pt x="67402" y="26584"/>
                        </a:cubicBezTo>
                        <a:cubicBezTo>
                          <a:pt x="131431" y="48809"/>
                          <a:pt x="351035" y="123951"/>
                          <a:pt x="400777" y="137709"/>
                        </a:cubicBezTo>
                        <a:cubicBezTo>
                          <a:pt x="450519" y="151467"/>
                          <a:pt x="325106" y="93788"/>
                          <a:pt x="365852" y="109134"/>
                        </a:cubicBezTo>
                        <a:cubicBezTo>
                          <a:pt x="406598" y="124480"/>
                          <a:pt x="602919" y="212851"/>
                          <a:pt x="645252" y="229784"/>
                        </a:cubicBezTo>
                        <a:cubicBezTo>
                          <a:pt x="687585" y="246717"/>
                          <a:pt x="589690" y="198034"/>
                          <a:pt x="619852" y="210734"/>
                        </a:cubicBezTo>
                        <a:cubicBezTo>
                          <a:pt x="650015" y="223434"/>
                          <a:pt x="835752" y="303867"/>
                          <a:pt x="826227" y="305984"/>
                        </a:cubicBezTo>
                        <a:cubicBezTo>
                          <a:pt x="816702" y="308101"/>
                          <a:pt x="643664" y="254126"/>
                          <a:pt x="562702" y="223434"/>
                        </a:cubicBezTo>
                        <a:cubicBezTo>
                          <a:pt x="481740" y="192742"/>
                          <a:pt x="340452" y="121834"/>
                          <a:pt x="340452" y="121834"/>
                        </a:cubicBezTo>
                        <a:cubicBezTo>
                          <a:pt x="273777" y="91672"/>
                          <a:pt x="131960" y="24997"/>
                          <a:pt x="162652" y="42459"/>
                        </a:cubicBezTo>
                        <a:cubicBezTo>
                          <a:pt x="193344" y="59922"/>
                          <a:pt x="510315" y="218672"/>
                          <a:pt x="524602" y="226609"/>
                        </a:cubicBezTo>
                        <a:cubicBezTo>
                          <a:pt x="538889" y="234546"/>
                          <a:pt x="289652" y="112309"/>
                          <a:pt x="248377" y="90084"/>
                        </a:cubicBezTo>
                        <a:cubicBezTo>
                          <a:pt x="207102" y="67859"/>
                          <a:pt x="309231" y="103842"/>
                          <a:pt x="276952" y="93259"/>
                        </a:cubicBezTo>
                        <a:cubicBezTo>
                          <a:pt x="244673" y="82676"/>
                          <a:pt x="51527" y="15472"/>
                          <a:pt x="16602" y="435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7" name="フリーフォーム 1046">
                    <a:extLst>
                      <a:ext uri="{FF2B5EF4-FFF2-40B4-BE49-F238E27FC236}">
                        <a16:creationId xmlns:a16="http://schemas.microsoft.com/office/drawing/2014/main" id="{A8263353-7FAD-6E1D-D06B-90C40FEB1083}"/>
                      </a:ext>
                    </a:extLst>
                  </p:cNvPr>
                  <p:cNvSpPr/>
                  <p:nvPr/>
                </p:nvSpPr>
                <p:spPr>
                  <a:xfrm>
                    <a:off x="965632" y="4819142"/>
                    <a:ext cx="171416" cy="461101"/>
                  </a:xfrm>
                  <a:custGeom>
                    <a:avLst/>
                    <a:gdLst>
                      <a:gd name="connsiteX0" fmla="*/ 2743 w 171416"/>
                      <a:gd name="connsiteY0" fmla="*/ 3683 h 461101"/>
                      <a:gd name="connsiteX1" fmla="*/ 136093 w 171416"/>
                      <a:gd name="connsiteY1" fmla="*/ 108458 h 461101"/>
                      <a:gd name="connsiteX2" fmla="*/ 151968 w 171416"/>
                      <a:gd name="connsiteY2" fmla="*/ 83058 h 461101"/>
                      <a:gd name="connsiteX3" fmla="*/ 158318 w 171416"/>
                      <a:gd name="connsiteY3" fmla="*/ 165608 h 461101"/>
                      <a:gd name="connsiteX4" fmla="*/ 164668 w 171416"/>
                      <a:gd name="connsiteY4" fmla="*/ 127508 h 461101"/>
                      <a:gd name="connsiteX5" fmla="*/ 158318 w 171416"/>
                      <a:gd name="connsiteY5" fmla="*/ 286258 h 461101"/>
                      <a:gd name="connsiteX6" fmla="*/ 151968 w 171416"/>
                      <a:gd name="connsiteY6" fmla="*/ 460883 h 461101"/>
                      <a:gd name="connsiteX7" fmla="*/ 158318 w 171416"/>
                      <a:gd name="connsiteY7" fmla="*/ 318008 h 461101"/>
                      <a:gd name="connsiteX8" fmla="*/ 164668 w 171416"/>
                      <a:gd name="connsiteY8" fmla="*/ 124333 h 461101"/>
                      <a:gd name="connsiteX9" fmla="*/ 53543 w 171416"/>
                      <a:gd name="connsiteY9" fmla="*/ 32258 h 461101"/>
                      <a:gd name="connsiteX10" fmla="*/ 2743 w 171416"/>
                      <a:gd name="connsiteY10" fmla="*/ 3683 h 461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1416" h="461101">
                        <a:moveTo>
                          <a:pt x="2743" y="3683"/>
                        </a:moveTo>
                        <a:cubicBezTo>
                          <a:pt x="16501" y="16383"/>
                          <a:pt x="111222" y="95229"/>
                          <a:pt x="136093" y="108458"/>
                        </a:cubicBezTo>
                        <a:cubicBezTo>
                          <a:pt x="160964" y="121687"/>
                          <a:pt x="148264" y="73533"/>
                          <a:pt x="151968" y="83058"/>
                        </a:cubicBezTo>
                        <a:cubicBezTo>
                          <a:pt x="155672" y="92583"/>
                          <a:pt x="156201" y="158200"/>
                          <a:pt x="158318" y="165608"/>
                        </a:cubicBezTo>
                        <a:cubicBezTo>
                          <a:pt x="160435" y="173016"/>
                          <a:pt x="164668" y="107400"/>
                          <a:pt x="164668" y="127508"/>
                        </a:cubicBezTo>
                        <a:cubicBezTo>
                          <a:pt x="164668" y="147616"/>
                          <a:pt x="160435" y="230696"/>
                          <a:pt x="158318" y="286258"/>
                        </a:cubicBezTo>
                        <a:cubicBezTo>
                          <a:pt x="156201" y="341820"/>
                          <a:pt x="151968" y="455591"/>
                          <a:pt x="151968" y="460883"/>
                        </a:cubicBezTo>
                        <a:cubicBezTo>
                          <a:pt x="151968" y="466175"/>
                          <a:pt x="156201" y="374100"/>
                          <a:pt x="158318" y="318008"/>
                        </a:cubicBezTo>
                        <a:cubicBezTo>
                          <a:pt x="160435" y="261916"/>
                          <a:pt x="182131" y="171958"/>
                          <a:pt x="164668" y="124333"/>
                        </a:cubicBezTo>
                        <a:cubicBezTo>
                          <a:pt x="147206" y="76708"/>
                          <a:pt x="76826" y="50779"/>
                          <a:pt x="53543" y="32258"/>
                        </a:cubicBezTo>
                        <a:cubicBezTo>
                          <a:pt x="30260" y="13737"/>
                          <a:pt x="-11015" y="-9017"/>
                          <a:pt x="2743" y="368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8" name="フリーフォーム 1047">
                    <a:extLst>
                      <a:ext uri="{FF2B5EF4-FFF2-40B4-BE49-F238E27FC236}">
                        <a16:creationId xmlns:a16="http://schemas.microsoft.com/office/drawing/2014/main" id="{3B781D8A-AFF1-B3AC-5177-185203499C65}"/>
                      </a:ext>
                    </a:extLst>
                  </p:cNvPr>
                  <p:cNvSpPr/>
                  <p:nvPr/>
                </p:nvSpPr>
                <p:spPr>
                  <a:xfrm>
                    <a:off x="1098381" y="4907643"/>
                    <a:ext cx="28891" cy="388257"/>
                  </a:xfrm>
                  <a:custGeom>
                    <a:avLst/>
                    <a:gdLst>
                      <a:gd name="connsiteX0" fmla="*/ 16044 w 28891"/>
                      <a:gd name="connsiteY0" fmla="*/ 4082 h 388257"/>
                      <a:gd name="connsiteX1" fmla="*/ 12869 w 28891"/>
                      <a:gd name="connsiteY1" fmla="*/ 245382 h 388257"/>
                      <a:gd name="connsiteX2" fmla="*/ 6519 w 28891"/>
                      <a:gd name="connsiteY2" fmla="*/ 388257 h 388257"/>
                      <a:gd name="connsiteX3" fmla="*/ 9694 w 28891"/>
                      <a:gd name="connsiteY3" fmla="*/ 245382 h 388257"/>
                      <a:gd name="connsiteX4" fmla="*/ 169 w 28891"/>
                      <a:gd name="connsiteY4" fmla="*/ 146957 h 388257"/>
                      <a:gd name="connsiteX5" fmla="*/ 19219 w 28891"/>
                      <a:gd name="connsiteY5" fmla="*/ 286657 h 388257"/>
                      <a:gd name="connsiteX6" fmla="*/ 28744 w 28891"/>
                      <a:gd name="connsiteY6" fmla="*/ 105682 h 388257"/>
                      <a:gd name="connsiteX7" fmla="*/ 16044 w 28891"/>
                      <a:gd name="connsiteY7" fmla="*/ 4082 h 388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891" h="388257">
                        <a:moveTo>
                          <a:pt x="16044" y="4082"/>
                        </a:moveTo>
                        <a:cubicBezTo>
                          <a:pt x="13398" y="27365"/>
                          <a:pt x="14456" y="181353"/>
                          <a:pt x="12869" y="245382"/>
                        </a:cubicBezTo>
                        <a:cubicBezTo>
                          <a:pt x="11282" y="309411"/>
                          <a:pt x="7048" y="388257"/>
                          <a:pt x="6519" y="388257"/>
                        </a:cubicBezTo>
                        <a:cubicBezTo>
                          <a:pt x="5990" y="388257"/>
                          <a:pt x="10752" y="285599"/>
                          <a:pt x="9694" y="245382"/>
                        </a:cubicBezTo>
                        <a:cubicBezTo>
                          <a:pt x="8636" y="205165"/>
                          <a:pt x="-1418" y="140078"/>
                          <a:pt x="169" y="146957"/>
                        </a:cubicBezTo>
                        <a:cubicBezTo>
                          <a:pt x="1756" y="153836"/>
                          <a:pt x="14457" y="293536"/>
                          <a:pt x="19219" y="286657"/>
                        </a:cubicBezTo>
                        <a:cubicBezTo>
                          <a:pt x="23981" y="279778"/>
                          <a:pt x="27157" y="148544"/>
                          <a:pt x="28744" y="105682"/>
                        </a:cubicBezTo>
                        <a:cubicBezTo>
                          <a:pt x="30331" y="62820"/>
                          <a:pt x="18690" y="-19201"/>
                          <a:pt x="16044" y="408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9" name="フリーフォーム 1048">
                    <a:extLst>
                      <a:ext uri="{FF2B5EF4-FFF2-40B4-BE49-F238E27FC236}">
                        <a16:creationId xmlns:a16="http://schemas.microsoft.com/office/drawing/2014/main" id="{EA243A1A-71FB-4B1B-05F0-F4F062FBBB7D}"/>
                      </a:ext>
                    </a:extLst>
                  </p:cNvPr>
                  <p:cNvSpPr/>
                  <p:nvPr/>
                </p:nvSpPr>
                <p:spPr>
                  <a:xfrm>
                    <a:off x="792203" y="4847170"/>
                    <a:ext cx="236497" cy="355291"/>
                  </a:xfrm>
                  <a:custGeom>
                    <a:avLst/>
                    <a:gdLst>
                      <a:gd name="connsiteX0" fmla="*/ 236497 w 236497"/>
                      <a:gd name="connsiteY0" fmla="*/ 7405 h 355291"/>
                      <a:gd name="connsiteX1" fmla="*/ 45997 w 236497"/>
                      <a:gd name="connsiteY1" fmla="*/ 48680 h 355291"/>
                      <a:gd name="connsiteX2" fmla="*/ 65047 w 236497"/>
                      <a:gd name="connsiteY2" fmla="*/ 55030 h 355291"/>
                      <a:gd name="connsiteX3" fmla="*/ 17422 w 236497"/>
                      <a:gd name="connsiteY3" fmla="*/ 118530 h 355291"/>
                      <a:gd name="connsiteX4" fmla="*/ 20597 w 236497"/>
                      <a:gd name="connsiteY4" fmla="*/ 197905 h 355291"/>
                      <a:gd name="connsiteX5" fmla="*/ 23772 w 236497"/>
                      <a:gd name="connsiteY5" fmla="*/ 175680 h 355291"/>
                      <a:gd name="connsiteX6" fmla="*/ 7897 w 236497"/>
                      <a:gd name="connsiteY6" fmla="*/ 353480 h 355291"/>
                      <a:gd name="connsiteX7" fmla="*/ 1547 w 236497"/>
                      <a:gd name="connsiteY7" fmla="*/ 255055 h 355291"/>
                      <a:gd name="connsiteX8" fmla="*/ 36472 w 236497"/>
                      <a:gd name="connsiteY8" fmla="*/ 55030 h 355291"/>
                      <a:gd name="connsiteX9" fmla="*/ 52347 w 236497"/>
                      <a:gd name="connsiteY9" fmla="*/ 58205 h 355291"/>
                      <a:gd name="connsiteX10" fmla="*/ 125372 w 236497"/>
                      <a:gd name="connsiteY10" fmla="*/ 1055 h 355291"/>
                      <a:gd name="connsiteX11" fmla="*/ 45997 w 236497"/>
                      <a:gd name="connsiteY11" fmla="*/ 20105 h 355291"/>
                      <a:gd name="connsiteX12" fmla="*/ 236497 w 236497"/>
                      <a:gd name="connsiteY12" fmla="*/ 7405 h 3552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36497" h="355291">
                        <a:moveTo>
                          <a:pt x="236497" y="7405"/>
                        </a:moveTo>
                        <a:cubicBezTo>
                          <a:pt x="236497" y="12167"/>
                          <a:pt x="74572" y="40742"/>
                          <a:pt x="45997" y="48680"/>
                        </a:cubicBezTo>
                        <a:cubicBezTo>
                          <a:pt x="17422" y="56618"/>
                          <a:pt x="69809" y="43388"/>
                          <a:pt x="65047" y="55030"/>
                        </a:cubicBezTo>
                        <a:cubicBezTo>
                          <a:pt x="60285" y="66672"/>
                          <a:pt x="24830" y="94718"/>
                          <a:pt x="17422" y="118530"/>
                        </a:cubicBezTo>
                        <a:cubicBezTo>
                          <a:pt x="10014" y="142343"/>
                          <a:pt x="19539" y="188380"/>
                          <a:pt x="20597" y="197905"/>
                        </a:cubicBezTo>
                        <a:cubicBezTo>
                          <a:pt x="21655" y="207430"/>
                          <a:pt x="25889" y="149751"/>
                          <a:pt x="23772" y="175680"/>
                        </a:cubicBezTo>
                        <a:cubicBezTo>
                          <a:pt x="21655" y="201609"/>
                          <a:pt x="11601" y="340251"/>
                          <a:pt x="7897" y="353480"/>
                        </a:cubicBezTo>
                        <a:cubicBezTo>
                          <a:pt x="4193" y="366709"/>
                          <a:pt x="-3215" y="304797"/>
                          <a:pt x="1547" y="255055"/>
                        </a:cubicBezTo>
                        <a:cubicBezTo>
                          <a:pt x="6309" y="205313"/>
                          <a:pt x="28005" y="87838"/>
                          <a:pt x="36472" y="55030"/>
                        </a:cubicBezTo>
                        <a:cubicBezTo>
                          <a:pt x="44939" y="22222"/>
                          <a:pt x="37530" y="67201"/>
                          <a:pt x="52347" y="58205"/>
                        </a:cubicBezTo>
                        <a:cubicBezTo>
                          <a:pt x="67164" y="49209"/>
                          <a:pt x="126430" y="7405"/>
                          <a:pt x="125372" y="1055"/>
                        </a:cubicBezTo>
                        <a:cubicBezTo>
                          <a:pt x="124314" y="-5295"/>
                          <a:pt x="26418" y="19047"/>
                          <a:pt x="45997" y="20105"/>
                        </a:cubicBezTo>
                        <a:cubicBezTo>
                          <a:pt x="65576" y="21163"/>
                          <a:pt x="236497" y="2643"/>
                          <a:pt x="236497" y="740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0" name="フリーフォーム 1049">
                    <a:extLst>
                      <a:ext uri="{FF2B5EF4-FFF2-40B4-BE49-F238E27FC236}">
                        <a16:creationId xmlns:a16="http://schemas.microsoft.com/office/drawing/2014/main" id="{6C722459-3D1B-FD90-3FFB-235E795CDD55}"/>
                      </a:ext>
                    </a:extLst>
                  </p:cNvPr>
                  <p:cNvSpPr/>
                  <p:nvPr/>
                </p:nvSpPr>
                <p:spPr>
                  <a:xfrm>
                    <a:off x="11987" y="5012232"/>
                    <a:ext cx="1283809" cy="328544"/>
                  </a:xfrm>
                  <a:custGeom>
                    <a:avLst/>
                    <a:gdLst>
                      <a:gd name="connsiteX0" fmla="*/ 22938 w 1283809"/>
                      <a:gd name="connsiteY0" fmla="*/ 4268 h 328544"/>
                      <a:gd name="connsiteX1" fmla="*/ 543638 w 1283809"/>
                      <a:gd name="connsiteY1" fmla="*/ 121743 h 328544"/>
                      <a:gd name="connsiteX2" fmla="*/ 965913 w 1283809"/>
                      <a:gd name="connsiteY2" fmla="*/ 239218 h 328544"/>
                      <a:gd name="connsiteX3" fmla="*/ 918288 w 1283809"/>
                      <a:gd name="connsiteY3" fmla="*/ 201118 h 328544"/>
                      <a:gd name="connsiteX4" fmla="*/ 1280238 w 1283809"/>
                      <a:gd name="connsiteY4" fmla="*/ 328118 h 328544"/>
                      <a:gd name="connsiteX5" fmla="*/ 1080213 w 1283809"/>
                      <a:gd name="connsiteY5" fmla="*/ 239218 h 328544"/>
                      <a:gd name="connsiteX6" fmla="*/ 708738 w 1283809"/>
                      <a:gd name="connsiteY6" fmla="*/ 153493 h 328544"/>
                      <a:gd name="connsiteX7" fmla="*/ 803988 w 1283809"/>
                      <a:gd name="connsiteY7" fmla="*/ 204293 h 328544"/>
                      <a:gd name="connsiteX8" fmla="*/ 375363 w 1283809"/>
                      <a:gd name="connsiteY8" fmla="*/ 77293 h 328544"/>
                      <a:gd name="connsiteX9" fmla="*/ 121363 w 1283809"/>
                      <a:gd name="connsiteY9" fmla="*/ 29668 h 328544"/>
                      <a:gd name="connsiteX10" fmla="*/ 22938 w 1283809"/>
                      <a:gd name="connsiteY10" fmla="*/ 4268 h 328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83809" h="328544">
                        <a:moveTo>
                          <a:pt x="22938" y="4268"/>
                        </a:moveTo>
                        <a:cubicBezTo>
                          <a:pt x="93317" y="19614"/>
                          <a:pt x="386476" y="82585"/>
                          <a:pt x="543638" y="121743"/>
                        </a:cubicBezTo>
                        <a:cubicBezTo>
                          <a:pt x="700800" y="160901"/>
                          <a:pt x="903471" y="225989"/>
                          <a:pt x="965913" y="239218"/>
                        </a:cubicBezTo>
                        <a:cubicBezTo>
                          <a:pt x="1028355" y="252447"/>
                          <a:pt x="865901" y="186301"/>
                          <a:pt x="918288" y="201118"/>
                        </a:cubicBezTo>
                        <a:cubicBezTo>
                          <a:pt x="970675" y="215935"/>
                          <a:pt x="1253251" y="321768"/>
                          <a:pt x="1280238" y="328118"/>
                        </a:cubicBezTo>
                        <a:cubicBezTo>
                          <a:pt x="1307225" y="334468"/>
                          <a:pt x="1175463" y="268322"/>
                          <a:pt x="1080213" y="239218"/>
                        </a:cubicBezTo>
                        <a:cubicBezTo>
                          <a:pt x="984963" y="210114"/>
                          <a:pt x="754775" y="159314"/>
                          <a:pt x="708738" y="153493"/>
                        </a:cubicBezTo>
                        <a:cubicBezTo>
                          <a:pt x="662701" y="147672"/>
                          <a:pt x="859551" y="216993"/>
                          <a:pt x="803988" y="204293"/>
                        </a:cubicBezTo>
                        <a:cubicBezTo>
                          <a:pt x="748425" y="191593"/>
                          <a:pt x="489134" y="106397"/>
                          <a:pt x="375363" y="77293"/>
                        </a:cubicBezTo>
                        <a:cubicBezTo>
                          <a:pt x="261592" y="48189"/>
                          <a:pt x="181688" y="40251"/>
                          <a:pt x="121363" y="29668"/>
                        </a:cubicBezTo>
                        <a:cubicBezTo>
                          <a:pt x="61038" y="19085"/>
                          <a:pt x="-47441" y="-11078"/>
                          <a:pt x="22938" y="426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1" name="フリーフォーム 1050">
                    <a:extLst>
                      <a:ext uri="{FF2B5EF4-FFF2-40B4-BE49-F238E27FC236}">
                        <a16:creationId xmlns:a16="http://schemas.microsoft.com/office/drawing/2014/main" id="{D91002F7-4CD0-5DF7-66BE-3E5BF5A8E192}"/>
                      </a:ext>
                    </a:extLst>
                  </p:cNvPr>
                  <p:cNvSpPr/>
                  <p:nvPr/>
                </p:nvSpPr>
                <p:spPr>
                  <a:xfrm>
                    <a:off x="-32671" y="5048416"/>
                    <a:ext cx="1087079" cy="273045"/>
                  </a:xfrm>
                  <a:custGeom>
                    <a:avLst/>
                    <a:gdLst>
                      <a:gd name="connsiteX0" fmla="*/ 7271 w 1087079"/>
                      <a:gd name="connsiteY0" fmla="*/ 3009 h 273045"/>
                      <a:gd name="connsiteX1" fmla="*/ 553371 w 1087079"/>
                      <a:gd name="connsiteY1" fmla="*/ 123659 h 273045"/>
                      <a:gd name="connsiteX2" fmla="*/ 559721 w 1087079"/>
                      <a:gd name="connsiteY2" fmla="*/ 120484 h 273045"/>
                      <a:gd name="connsiteX3" fmla="*/ 848646 w 1087079"/>
                      <a:gd name="connsiteY3" fmla="*/ 193509 h 273045"/>
                      <a:gd name="connsiteX4" fmla="*/ 854996 w 1087079"/>
                      <a:gd name="connsiteY4" fmla="*/ 183984 h 273045"/>
                      <a:gd name="connsiteX5" fmla="*/ 1086771 w 1087079"/>
                      <a:gd name="connsiteY5" fmla="*/ 272884 h 273045"/>
                      <a:gd name="connsiteX6" fmla="*/ 893096 w 1087079"/>
                      <a:gd name="connsiteY6" fmla="*/ 203034 h 273045"/>
                      <a:gd name="connsiteX7" fmla="*/ 442246 w 1087079"/>
                      <a:gd name="connsiteY7" fmla="*/ 101434 h 273045"/>
                      <a:gd name="connsiteX8" fmla="*/ 251746 w 1087079"/>
                      <a:gd name="connsiteY8" fmla="*/ 41109 h 273045"/>
                      <a:gd name="connsiteX9" fmla="*/ 7271 w 1087079"/>
                      <a:gd name="connsiteY9" fmla="*/ 3009 h 27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87079" h="273045">
                        <a:moveTo>
                          <a:pt x="7271" y="3009"/>
                        </a:moveTo>
                        <a:cubicBezTo>
                          <a:pt x="57542" y="16767"/>
                          <a:pt x="461296" y="104080"/>
                          <a:pt x="553371" y="123659"/>
                        </a:cubicBezTo>
                        <a:cubicBezTo>
                          <a:pt x="645446" y="143238"/>
                          <a:pt x="510509" y="108842"/>
                          <a:pt x="559721" y="120484"/>
                        </a:cubicBezTo>
                        <a:cubicBezTo>
                          <a:pt x="608934" y="132126"/>
                          <a:pt x="799434" y="182926"/>
                          <a:pt x="848646" y="193509"/>
                        </a:cubicBezTo>
                        <a:cubicBezTo>
                          <a:pt x="897858" y="204092"/>
                          <a:pt x="815309" y="170755"/>
                          <a:pt x="854996" y="183984"/>
                        </a:cubicBezTo>
                        <a:cubicBezTo>
                          <a:pt x="894683" y="197213"/>
                          <a:pt x="1080421" y="269709"/>
                          <a:pt x="1086771" y="272884"/>
                        </a:cubicBezTo>
                        <a:cubicBezTo>
                          <a:pt x="1093121" y="276059"/>
                          <a:pt x="1000517" y="231609"/>
                          <a:pt x="893096" y="203034"/>
                        </a:cubicBezTo>
                        <a:cubicBezTo>
                          <a:pt x="785675" y="174459"/>
                          <a:pt x="549138" y="128421"/>
                          <a:pt x="442246" y="101434"/>
                        </a:cubicBezTo>
                        <a:cubicBezTo>
                          <a:pt x="335354" y="74447"/>
                          <a:pt x="322125" y="55926"/>
                          <a:pt x="251746" y="41109"/>
                        </a:cubicBezTo>
                        <a:cubicBezTo>
                          <a:pt x="181367" y="26292"/>
                          <a:pt x="-43000" y="-10749"/>
                          <a:pt x="7271" y="300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2" name="フリーフォーム 1051">
                    <a:extLst>
                      <a:ext uri="{FF2B5EF4-FFF2-40B4-BE49-F238E27FC236}">
                        <a16:creationId xmlns:a16="http://schemas.microsoft.com/office/drawing/2014/main" id="{BF149B4E-5A56-A393-7712-6D77786A2153}"/>
                      </a:ext>
                    </a:extLst>
                  </p:cNvPr>
                  <p:cNvSpPr/>
                  <p:nvPr/>
                </p:nvSpPr>
                <p:spPr>
                  <a:xfrm>
                    <a:off x="568124" y="4795958"/>
                    <a:ext cx="190851" cy="388224"/>
                  </a:xfrm>
                  <a:custGeom>
                    <a:avLst/>
                    <a:gdLst>
                      <a:gd name="connsiteX0" fmla="*/ 201 w 190851"/>
                      <a:gd name="connsiteY0" fmla="*/ 1467 h 388224"/>
                      <a:gd name="connsiteX1" fmla="*/ 152601 w 190851"/>
                      <a:gd name="connsiteY1" fmla="*/ 52267 h 388224"/>
                      <a:gd name="connsiteX2" fmla="*/ 146251 w 190851"/>
                      <a:gd name="connsiteY2" fmla="*/ 42742 h 388224"/>
                      <a:gd name="connsiteX3" fmla="*/ 178001 w 190851"/>
                      <a:gd name="connsiteY3" fmla="*/ 84017 h 388224"/>
                      <a:gd name="connsiteX4" fmla="*/ 190701 w 190851"/>
                      <a:gd name="connsiteY4" fmla="*/ 303092 h 388224"/>
                      <a:gd name="connsiteX5" fmla="*/ 184351 w 190851"/>
                      <a:gd name="connsiteY5" fmla="*/ 382467 h 388224"/>
                      <a:gd name="connsiteX6" fmla="*/ 174826 w 190851"/>
                      <a:gd name="connsiteY6" fmla="*/ 344367 h 388224"/>
                      <a:gd name="connsiteX7" fmla="*/ 120851 w 190851"/>
                      <a:gd name="connsiteY7" fmla="*/ 45917 h 388224"/>
                      <a:gd name="connsiteX8" fmla="*/ 201 w 190851"/>
                      <a:gd name="connsiteY8" fmla="*/ 1467 h 388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0851" h="388224">
                        <a:moveTo>
                          <a:pt x="201" y="1467"/>
                        </a:moveTo>
                        <a:cubicBezTo>
                          <a:pt x="5492" y="2525"/>
                          <a:pt x="128259" y="45388"/>
                          <a:pt x="152601" y="52267"/>
                        </a:cubicBezTo>
                        <a:cubicBezTo>
                          <a:pt x="176943" y="59146"/>
                          <a:pt x="142018" y="37450"/>
                          <a:pt x="146251" y="42742"/>
                        </a:cubicBezTo>
                        <a:cubicBezTo>
                          <a:pt x="150484" y="48034"/>
                          <a:pt x="170593" y="40625"/>
                          <a:pt x="178001" y="84017"/>
                        </a:cubicBezTo>
                        <a:cubicBezTo>
                          <a:pt x="185409" y="127409"/>
                          <a:pt x="189643" y="253350"/>
                          <a:pt x="190701" y="303092"/>
                        </a:cubicBezTo>
                        <a:cubicBezTo>
                          <a:pt x="191759" y="352834"/>
                          <a:pt x="186997" y="375588"/>
                          <a:pt x="184351" y="382467"/>
                        </a:cubicBezTo>
                        <a:cubicBezTo>
                          <a:pt x="181705" y="389346"/>
                          <a:pt x="185409" y="400459"/>
                          <a:pt x="174826" y="344367"/>
                        </a:cubicBezTo>
                        <a:cubicBezTo>
                          <a:pt x="164243" y="288275"/>
                          <a:pt x="146251" y="102009"/>
                          <a:pt x="120851" y="45917"/>
                        </a:cubicBezTo>
                        <a:cubicBezTo>
                          <a:pt x="95451" y="-10175"/>
                          <a:pt x="-5090" y="409"/>
                          <a:pt x="201" y="146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3" name="フリーフォーム 1052">
                    <a:extLst>
                      <a:ext uri="{FF2B5EF4-FFF2-40B4-BE49-F238E27FC236}">
                        <a16:creationId xmlns:a16="http://schemas.microsoft.com/office/drawing/2014/main" id="{2B991FA1-4847-7FE7-0D94-71D0F0743974}"/>
                      </a:ext>
                    </a:extLst>
                  </p:cNvPr>
                  <p:cNvSpPr/>
                  <p:nvPr/>
                </p:nvSpPr>
                <p:spPr>
                  <a:xfrm>
                    <a:off x="708025" y="4790536"/>
                    <a:ext cx="69953" cy="375221"/>
                  </a:xfrm>
                  <a:custGeom>
                    <a:avLst/>
                    <a:gdLst>
                      <a:gd name="connsiteX0" fmla="*/ 0 w 69953"/>
                      <a:gd name="connsiteY0" fmla="*/ 539 h 375221"/>
                      <a:gd name="connsiteX1" fmla="*/ 57150 w 69953"/>
                      <a:gd name="connsiteY1" fmla="*/ 194214 h 375221"/>
                      <a:gd name="connsiteX2" fmla="*/ 69850 w 69953"/>
                      <a:gd name="connsiteY2" fmla="*/ 289464 h 375221"/>
                      <a:gd name="connsiteX3" fmla="*/ 63500 w 69953"/>
                      <a:gd name="connsiteY3" fmla="*/ 375189 h 375221"/>
                      <a:gd name="connsiteX4" fmla="*/ 69850 w 69953"/>
                      <a:gd name="connsiteY4" fmla="*/ 279939 h 375221"/>
                      <a:gd name="connsiteX5" fmla="*/ 57150 w 69953"/>
                      <a:gd name="connsiteY5" fmla="*/ 140239 h 375221"/>
                      <a:gd name="connsiteX6" fmla="*/ 0 w 69953"/>
                      <a:gd name="connsiteY6" fmla="*/ 539 h 375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953" h="375221">
                        <a:moveTo>
                          <a:pt x="0" y="539"/>
                        </a:moveTo>
                        <a:cubicBezTo>
                          <a:pt x="0" y="9535"/>
                          <a:pt x="45508" y="146060"/>
                          <a:pt x="57150" y="194214"/>
                        </a:cubicBezTo>
                        <a:cubicBezTo>
                          <a:pt x="68792" y="242368"/>
                          <a:pt x="68792" y="259302"/>
                          <a:pt x="69850" y="289464"/>
                        </a:cubicBezTo>
                        <a:cubicBezTo>
                          <a:pt x="70908" y="319626"/>
                          <a:pt x="63500" y="376776"/>
                          <a:pt x="63500" y="375189"/>
                        </a:cubicBezTo>
                        <a:cubicBezTo>
                          <a:pt x="63500" y="373602"/>
                          <a:pt x="70908" y="319097"/>
                          <a:pt x="69850" y="279939"/>
                        </a:cubicBezTo>
                        <a:cubicBezTo>
                          <a:pt x="68792" y="240781"/>
                          <a:pt x="65617" y="183101"/>
                          <a:pt x="57150" y="140239"/>
                        </a:cubicBezTo>
                        <a:cubicBezTo>
                          <a:pt x="48683" y="97377"/>
                          <a:pt x="0" y="-8457"/>
                          <a:pt x="0" y="53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4" name="フリーフォーム 1053">
                    <a:extLst>
                      <a:ext uri="{FF2B5EF4-FFF2-40B4-BE49-F238E27FC236}">
                        <a16:creationId xmlns:a16="http://schemas.microsoft.com/office/drawing/2014/main" id="{2899B9AF-8A0E-75FC-34C8-71FDCB52AA85}"/>
                      </a:ext>
                    </a:extLst>
                  </p:cNvPr>
                  <p:cNvSpPr/>
                  <p:nvPr/>
                </p:nvSpPr>
                <p:spPr>
                  <a:xfrm>
                    <a:off x="443878" y="4791016"/>
                    <a:ext cx="156225" cy="333528"/>
                  </a:xfrm>
                  <a:custGeom>
                    <a:avLst/>
                    <a:gdLst>
                      <a:gd name="connsiteX0" fmla="*/ 156197 w 156225"/>
                      <a:gd name="connsiteY0" fmla="*/ 59 h 333528"/>
                      <a:gd name="connsiteX1" fmla="*/ 26022 w 156225"/>
                      <a:gd name="connsiteY1" fmla="*/ 98484 h 333528"/>
                      <a:gd name="connsiteX2" fmla="*/ 57772 w 156225"/>
                      <a:gd name="connsiteY2" fmla="*/ 85784 h 333528"/>
                      <a:gd name="connsiteX3" fmla="*/ 26022 w 156225"/>
                      <a:gd name="connsiteY3" fmla="*/ 123884 h 333528"/>
                      <a:gd name="connsiteX4" fmla="*/ 22847 w 156225"/>
                      <a:gd name="connsiteY4" fmla="*/ 123884 h 333528"/>
                      <a:gd name="connsiteX5" fmla="*/ 19672 w 156225"/>
                      <a:gd name="connsiteY5" fmla="*/ 247709 h 333528"/>
                      <a:gd name="connsiteX6" fmla="*/ 3797 w 156225"/>
                      <a:gd name="connsiteY6" fmla="*/ 333434 h 333528"/>
                      <a:gd name="connsiteX7" fmla="*/ 622 w 156225"/>
                      <a:gd name="connsiteY7" fmla="*/ 231834 h 333528"/>
                      <a:gd name="connsiteX8" fmla="*/ 13322 w 156225"/>
                      <a:gd name="connsiteY8" fmla="*/ 114359 h 333528"/>
                      <a:gd name="connsiteX9" fmla="*/ 156197 w 156225"/>
                      <a:gd name="connsiteY9" fmla="*/ 59 h 333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6225" h="333528">
                        <a:moveTo>
                          <a:pt x="156197" y="59"/>
                        </a:moveTo>
                        <a:cubicBezTo>
                          <a:pt x="158314" y="-2587"/>
                          <a:pt x="42426" y="84196"/>
                          <a:pt x="26022" y="98484"/>
                        </a:cubicBezTo>
                        <a:cubicBezTo>
                          <a:pt x="9618" y="112772"/>
                          <a:pt x="57772" y="81551"/>
                          <a:pt x="57772" y="85784"/>
                        </a:cubicBezTo>
                        <a:cubicBezTo>
                          <a:pt x="57772" y="90017"/>
                          <a:pt x="31843" y="117534"/>
                          <a:pt x="26022" y="123884"/>
                        </a:cubicBezTo>
                        <a:cubicBezTo>
                          <a:pt x="20201" y="130234"/>
                          <a:pt x="23905" y="103247"/>
                          <a:pt x="22847" y="123884"/>
                        </a:cubicBezTo>
                        <a:cubicBezTo>
                          <a:pt x="21789" y="144521"/>
                          <a:pt x="22847" y="212784"/>
                          <a:pt x="19672" y="247709"/>
                        </a:cubicBezTo>
                        <a:cubicBezTo>
                          <a:pt x="16497" y="282634"/>
                          <a:pt x="6972" y="336080"/>
                          <a:pt x="3797" y="333434"/>
                        </a:cubicBezTo>
                        <a:cubicBezTo>
                          <a:pt x="622" y="330788"/>
                          <a:pt x="-965" y="268346"/>
                          <a:pt x="622" y="231834"/>
                        </a:cubicBezTo>
                        <a:cubicBezTo>
                          <a:pt x="2209" y="195322"/>
                          <a:pt x="-6257" y="150342"/>
                          <a:pt x="13322" y="114359"/>
                        </a:cubicBezTo>
                        <a:cubicBezTo>
                          <a:pt x="32901" y="78376"/>
                          <a:pt x="154080" y="2705"/>
                          <a:pt x="156197" y="5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5" name="フリーフォーム 1054">
                    <a:extLst>
                      <a:ext uri="{FF2B5EF4-FFF2-40B4-BE49-F238E27FC236}">
                        <a16:creationId xmlns:a16="http://schemas.microsoft.com/office/drawing/2014/main" id="{2B6F5EBD-13A6-1E2C-6E39-96B39B189849}"/>
                      </a:ext>
                    </a:extLst>
                  </p:cNvPr>
                  <p:cNvSpPr/>
                  <p:nvPr/>
                </p:nvSpPr>
                <p:spPr>
                  <a:xfrm>
                    <a:off x="276183" y="4740244"/>
                    <a:ext cx="163047" cy="355689"/>
                  </a:xfrm>
                  <a:custGeom>
                    <a:avLst/>
                    <a:gdLst>
                      <a:gd name="connsiteX0" fmla="*/ 42 w 163047"/>
                      <a:gd name="connsiteY0" fmla="*/ 31 h 355689"/>
                      <a:gd name="connsiteX1" fmla="*/ 152442 w 163047"/>
                      <a:gd name="connsiteY1" fmla="*/ 149256 h 355689"/>
                      <a:gd name="connsiteX2" fmla="*/ 149267 w 163047"/>
                      <a:gd name="connsiteY2" fmla="*/ 85756 h 355689"/>
                      <a:gd name="connsiteX3" fmla="*/ 142917 w 163047"/>
                      <a:gd name="connsiteY3" fmla="*/ 225456 h 355689"/>
                      <a:gd name="connsiteX4" fmla="*/ 139742 w 163047"/>
                      <a:gd name="connsiteY4" fmla="*/ 355631 h 355689"/>
                      <a:gd name="connsiteX5" fmla="*/ 149267 w 163047"/>
                      <a:gd name="connsiteY5" fmla="*/ 209581 h 355689"/>
                      <a:gd name="connsiteX6" fmla="*/ 136567 w 163047"/>
                      <a:gd name="connsiteY6" fmla="*/ 136556 h 355689"/>
                      <a:gd name="connsiteX7" fmla="*/ 42 w 163047"/>
                      <a:gd name="connsiteY7" fmla="*/ 31 h 355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3047" h="355689">
                        <a:moveTo>
                          <a:pt x="42" y="31"/>
                        </a:moveTo>
                        <a:cubicBezTo>
                          <a:pt x="2688" y="2148"/>
                          <a:pt x="127571" y="134969"/>
                          <a:pt x="152442" y="149256"/>
                        </a:cubicBezTo>
                        <a:cubicBezTo>
                          <a:pt x="177313" y="163544"/>
                          <a:pt x="150854" y="73056"/>
                          <a:pt x="149267" y="85756"/>
                        </a:cubicBezTo>
                        <a:cubicBezTo>
                          <a:pt x="147680" y="98456"/>
                          <a:pt x="144504" y="180477"/>
                          <a:pt x="142917" y="225456"/>
                        </a:cubicBezTo>
                        <a:cubicBezTo>
                          <a:pt x="141330" y="270435"/>
                          <a:pt x="138684" y="358277"/>
                          <a:pt x="139742" y="355631"/>
                        </a:cubicBezTo>
                        <a:cubicBezTo>
                          <a:pt x="140800" y="352985"/>
                          <a:pt x="149796" y="246093"/>
                          <a:pt x="149267" y="209581"/>
                        </a:cubicBezTo>
                        <a:cubicBezTo>
                          <a:pt x="148738" y="173069"/>
                          <a:pt x="154559" y="168306"/>
                          <a:pt x="136567" y="136556"/>
                        </a:cubicBezTo>
                        <a:cubicBezTo>
                          <a:pt x="118575" y="104806"/>
                          <a:pt x="-2604" y="-2086"/>
                          <a:pt x="42" y="3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6" name="フリーフォーム 1055">
                    <a:extLst>
                      <a:ext uri="{FF2B5EF4-FFF2-40B4-BE49-F238E27FC236}">
                        <a16:creationId xmlns:a16="http://schemas.microsoft.com/office/drawing/2014/main" id="{6D718D43-A250-D492-2E26-E3D984013CDC}"/>
                      </a:ext>
                    </a:extLst>
                  </p:cNvPr>
                  <p:cNvSpPr/>
                  <p:nvPr/>
                </p:nvSpPr>
                <p:spPr>
                  <a:xfrm>
                    <a:off x="288800" y="4755856"/>
                    <a:ext cx="148917" cy="348248"/>
                  </a:xfrm>
                  <a:custGeom>
                    <a:avLst/>
                    <a:gdLst>
                      <a:gd name="connsiteX0" fmla="*/ 125 w 148917"/>
                      <a:gd name="connsiteY0" fmla="*/ 294 h 348248"/>
                      <a:gd name="connsiteX1" fmla="*/ 117600 w 148917"/>
                      <a:gd name="connsiteY1" fmla="*/ 149519 h 348248"/>
                      <a:gd name="connsiteX2" fmla="*/ 104900 w 148917"/>
                      <a:gd name="connsiteY2" fmla="*/ 346369 h 348248"/>
                      <a:gd name="connsiteX3" fmla="*/ 130300 w 148917"/>
                      <a:gd name="connsiteY3" fmla="*/ 241594 h 348248"/>
                      <a:gd name="connsiteX4" fmla="*/ 130300 w 148917"/>
                      <a:gd name="connsiteY4" fmla="*/ 120944 h 348248"/>
                      <a:gd name="connsiteX5" fmla="*/ 143000 w 148917"/>
                      <a:gd name="connsiteY5" fmla="*/ 187619 h 348248"/>
                      <a:gd name="connsiteX6" fmla="*/ 125 w 148917"/>
                      <a:gd name="connsiteY6" fmla="*/ 294 h 348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917" h="348248">
                        <a:moveTo>
                          <a:pt x="125" y="294"/>
                        </a:moveTo>
                        <a:cubicBezTo>
                          <a:pt x="-4108" y="-6056"/>
                          <a:pt x="100138" y="91840"/>
                          <a:pt x="117600" y="149519"/>
                        </a:cubicBezTo>
                        <a:cubicBezTo>
                          <a:pt x="135062" y="207198"/>
                          <a:pt x="102783" y="331023"/>
                          <a:pt x="104900" y="346369"/>
                        </a:cubicBezTo>
                        <a:cubicBezTo>
                          <a:pt x="107017" y="361715"/>
                          <a:pt x="126067" y="279165"/>
                          <a:pt x="130300" y="241594"/>
                        </a:cubicBezTo>
                        <a:cubicBezTo>
                          <a:pt x="134533" y="204023"/>
                          <a:pt x="128183" y="129940"/>
                          <a:pt x="130300" y="120944"/>
                        </a:cubicBezTo>
                        <a:cubicBezTo>
                          <a:pt x="132417" y="111948"/>
                          <a:pt x="160992" y="205611"/>
                          <a:pt x="143000" y="187619"/>
                        </a:cubicBezTo>
                        <a:cubicBezTo>
                          <a:pt x="125008" y="169627"/>
                          <a:pt x="4358" y="6644"/>
                          <a:pt x="125" y="29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7" name="フリーフォーム 1056">
                    <a:extLst>
                      <a:ext uri="{FF2B5EF4-FFF2-40B4-BE49-F238E27FC236}">
                        <a16:creationId xmlns:a16="http://schemas.microsoft.com/office/drawing/2014/main" id="{EB98BB7B-6432-9F17-952B-F9DD0CF0CB4F}"/>
                      </a:ext>
                    </a:extLst>
                  </p:cNvPr>
                  <p:cNvSpPr/>
                  <p:nvPr/>
                </p:nvSpPr>
                <p:spPr>
                  <a:xfrm>
                    <a:off x="73595" y="4768850"/>
                    <a:ext cx="240730" cy="273206"/>
                  </a:xfrm>
                  <a:custGeom>
                    <a:avLst/>
                    <a:gdLst>
                      <a:gd name="connsiteX0" fmla="*/ 240730 w 240730"/>
                      <a:gd name="connsiteY0" fmla="*/ 0 h 273206"/>
                      <a:gd name="connsiteX1" fmla="*/ 43880 w 240730"/>
                      <a:gd name="connsiteY1" fmla="*/ 50800 h 273206"/>
                      <a:gd name="connsiteX2" fmla="*/ 116905 w 240730"/>
                      <a:gd name="connsiteY2" fmla="*/ 41275 h 273206"/>
                      <a:gd name="connsiteX3" fmla="*/ 43880 w 240730"/>
                      <a:gd name="connsiteY3" fmla="*/ 79375 h 273206"/>
                      <a:gd name="connsiteX4" fmla="*/ 18480 w 240730"/>
                      <a:gd name="connsiteY4" fmla="*/ 133350 h 273206"/>
                      <a:gd name="connsiteX5" fmla="*/ 34355 w 240730"/>
                      <a:gd name="connsiteY5" fmla="*/ 104775 h 273206"/>
                      <a:gd name="connsiteX6" fmla="*/ 2605 w 240730"/>
                      <a:gd name="connsiteY6" fmla="*/ 155575 h 273206"/>
                      <a:gd name="connsiteX7" fmla="*/ 2605 w 240730"/>
                      <a:gd name="connsiteY7" fmla="*/ 273050 h 273206"/>
                      <a:gd name="connsiteX8" fmla="*/ 8955 w 240730"/>
                      <a:gd name="connsiteY8" fmla="*/ 177800 h 273206"/>
                      <a:gd name="connsiteX9" fmla="*/ 43880 w 240730"/>
                      <a:gd name="connsiteY9" fmla="*/ 57150 h 273206"/>
                      <a:gd name="connsiteX10" fmla="*/ 31180 w 240730"/>
                      <a:gd name="connsiteY10" fmla="*/ 63500 h 273206"/>
                      <a:gd name="connsiteX11" fmla="*/ 240730 w 240730"/>
                      <a:gd name="connsiteY11" fmla="*/ 0 h 27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40730" h="273206">
                        <a:moveTo>
                          <a:pt x="240730" y="0"/>
                        </a:moveTo>
                        <a:lnTo>
                          <a:pt x="43880" y="50800"/>
                        </a:lnTo>
                        <a:cubicBezTo>
                          <a:pt x="23243" y="57679"/>
                          <a:pt x="116905" y="36513"/>
                          <a:pt x="116905" y="41275"/>
                        </a:cubicBezTo>
                        <a:cubicBezTo>
                          <a:pt x="116905" y="46037"/>
                          <a:pt x="60284" y="64029"/>
                          <a:pt x="43880" y="79375"/>
                        </a:cubicBezTo>
                        <a:cubicBezTo>
                          <a:pt x="27476" y="94721"/>
                          <a:pt x="20067" y="129117"/>
                          <a:pt x="18480" y="133350"/>
                        </a:cubicBezTo>
                        <a:cubicBezTo>
                          <a:pt x="16893" y="137583"/>
                          <a:pt x="37001" y="101071"/>
                          <a:pt x="34355" y="104775"/>
                        </a:cubicBezTo>
                        <a:cubicBezTo>
                          <a:pt x="31709" y="108479"/>
                          <a:pt x="7897" y="127529"/>
                          <a:pt x="2605" y="155575"/>
                        </a:cubicBezTo>
                        <a:cubicBezTo>
                          <a:pt x="-2687" y="183621"/>
                          <a:pt x="1547" y="269346"/>
                          <a:pt x="2605" y="273050"/>
                        </a:cubicBezTo>
                        <a:cubicBezTo>
                          <a:pt x="3663" y="276754"/>
                          <a:pt x="2076" y="213783"/>
                          <a:pt x="8955" y="177800"/>
                        </a:cubicBezTo>
                        <a:cubicBezTo>
                          <a:pt x="15834" y="141817"/>
                          <a:pt x="43880" y="57150"/>
                          <a:pt x="43880" y="57150"/>
                        </a:cubicBezTo>
                        <a:cubicBezTo>
                          <a:pt x="47584" y="38100"/>
                          <a:pt x="31180" y="63500"/>
                          <a:pt x="31180" y="63500"/>
                        </a:cubicBezTo>
                        <a:lnTo>
                          <a:pt x="24073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8" name="フリーフォーム 1057">
                    <a:extLst>
                      <a:ext uri="{FF2B5EF4-FFF2-40B4-BE49-F238E27FC236}">
                        <a16:creationId xmlns:a16="http://schemas.microsoft.com/office/drawing/2014/main" id="{26231C76-9C12-D77E-64C5-E539312122E8}"/>
                      </a:ext>
                    </a:extLst>
                  </p:cNvPr>
                  <p:cNvSpPr/>
                  <p:nvPr/>
                </p:nvSpPr>
                <p:spPr>
                  <a:xfrm>
                    <a:off x="57136" y="4749700"/>
                    <a:ext cx="228615" cy="282675"/>
                  </a:xfrm>
                  <a:custGeom>
                    <a:avLst/>
                    <a:gdLst>
                      <a:gd name="connsiteX0" fmla="*/ 228614 w 228615"/>
                      <a:gd name="connsiteY0" fmla="*/ 100 h 282675"/>
                      <a:gd name="connsiteX1" fmla="*/ 57164 w 228615"/>
                      <a:gd name="connsiteY1" fmla="*/ 47725 h 282675"/>
                      <a:gd name="connsiteX2" fmla="*/ 63514 w 228615"/>
                      <a:gd name="connsiteY2" fmla="*/ 38200 h 282675"/>
                      <a:gd name="connsiteX3" fmla="*/ 22239 w 228615"/>
                      <a:gd name="connsiteY3" fmla="*/ 117575 h 282675"/>
                      <a:gd name="connsiteX4" fmla="*/ 50814 w 228615"/>
                      <a:gd name="connsiteY4" fmla="*/ 9625 h 282675"/>
                      <a:gd name="connsiteX5" fmla="*/ 22239 w 228615"/>
                      <a:gd name="connsiteY5" fmla="*/ 133450 h 282675"/>
                      <a:gd name="connsiteX6" fmla="*/ 14 w 228615"/>
                      <a:gd name="connsiteY6" fmla="*/ 190600 h 282675"/>
                      <a:gd name="connsiteX7" fmla="*/ 25414 w 228615"/>
                      <a:gd name="connsiteY7" fmla="*/ 282675 h 282675"/>
                      <a:gd name="connsiteX8" fmla="*/ 12714 w 228615"/>
                      <a:gd name="connsiteY8" fmla="*/ 190600 h 282675"/>
                      <a:gd name="connsiteX9" fmla="*/ 44464 w 228615"/>
                      <a:gd name="connsiteY9" fmla="*/ 44550 h 282675"/>
                      <a:gd name="connsiteX10" fmla="*/ 53989 w 228615"/>
                      <a:gd name="connsiteY10" fmla="*/ 63600 h 282675"/>
                      <a:gd name="connsiteX11" fmla="*/ 228614 w 228615"/>
                      <a:gd name="connsiteY11" fmla="*/ 100 h 282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28615" h="282675">
                        <a:moveTo>
                          <a:pt x="228614" y="100"/>
                        </a:moveTo>
                        <a:cubicBezTo>
                          <a:pt x="229143" y="-2546"/>
                          <a:pt x="57164" y="47725"/>
                          <a:pt x="57164" y="47725"/>
                        </a:cubicBezTo>
                        <a:cubicBezTo>
                          <a:pt x="29647" y="54075"/>
                          <a:pt x="69335" y="26558"/>
                          <a:pt x="63514" y="38200"/>
                        </a:cubicBezTo>
                        <a:cubicBezTo>
                          <a:pt x="57693" y="49842"/>
                          <a:pt x="24356" y="122337"/>
                          <a:pt x="22239" y="117575"/>
                        </a:cubicBezTo>
                        <a:cubicBezTo>
                          <a:pt x="20122" y="112813"/>
                          <a:pt x="50814" y="6979"/>
                          <a:pt x="50814" y="9625"/>
                        </a:cubicBezTo>
                        <a:cubicBezTo>
                          <a:pt x="50814" y="12271"/>
                          <a:pt x="30706" y="103288"/>
                          <a:pt x="22239" y="133450"/>
                        </a:cubicBezTo>
                        <a:cubicBezTo>
                          <a:pt x="13772" y="163613"/>
                          <a:pt x="-515" y="165729"/>
                          <a:pt x="14" y="190600"/>
                        </a:cubicBezTo>
                        <a:cubicBezTo>
                          <a:pt x="543" y="215471"/>
                          <a:pt x="23297" y="282675"/>
                          <a:pt x="25414" y="282675"/>
                        </a:cubicBezTo>
                        <a:cubicBezTo>
                          <a:pt x="27531" y="282675"/>
                          <a:pt x="9539" y="230287"/>
                          <a:pt x="12714" y="190600"/>
                        </a:cubicBezTo>
                        <a:cubicBezTo>
                          <a:pt x="15889" y="150913"/>
                          <a:pt x="37585" y="65716"/>
                          <a:pt x="44464" y="44550"/>
                        </a:cubicBezTo>
                        <a:cubicBezTo>
                          <a:pt x="51343" y="23384"/>
                          <a:pt x="26472" y="71008"/>
                          <a:pt x="53989" y="63600"/>
                        </a:cubicBezTo>
                        <a:cubicBezTo>
                          <a:pt x="81506" y="56192"/>
                          <a:pt x="228085" y="2746"/>
                          <a:pt x="228614" y="10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9" name="フリーフォーム 1058">
                    <a:extLst>
                      <a:ext uri="{FF2B5EF4-FFF2-40B4-BE49-F238E27FC236}">
                        <a16:creationId xmlns:a16="http://schemas.microsoft.com/office/drawing/2014/main" id="{B96587CD-0431-F1BD-2932-0E70794980EC}"/>
                      </a:ext>
                    </a:extLst>
                  </p:cNvPr>
                  <p:cNvSpPr/>
                  <p:nvPr/>
                </p:nvSpPr>
                <p:spPr>
                  <a:xfrm>
                    <a:off x="-47694" y="4765665"/>
                    <a:ext cx="109156" cy="276279"/>
                  </a:xfrm>
                  <a:custGeom>
                    <a:avLst/>
                    <a:gdLst>
                      <a:gd name="connsiteX0" fmla="*/ 44519 w 109156"/>
                      <a:gd name="connsiteY0" fmla="*/ 10 h 276279"/>
                      <a:gd name="connsiteX1" fmla="*/ 108019 w 109156"/>
                      <a:gd name="connsiteY1" fmla="*/ 114310 h 276279"/>
                      <a:gd name="connsiteX2" fmla="*/ 85794 w 109156"/>
                      <a:gd name="connsiteY2" fmla="*/ 203210 h 276279"/>
                      <a:gd name="connsiteX3" fmla="*/ 92144 w 109156"/>
                      <a:gd name="connsiteY3" fmla="*/ 263535 h 276279"/>
                      <a:gd name="connsiteX4" fmla="*/ 101669 w 109156"/>
                      <a:gd name="connsiteY4" fmla="*/ 231785 h 276279"/>
                      <a:gd name="connsiteX5" fmla="*/ 69 w 109156"/>
                      <a:gd name="connsiteY5" fmla="*/ 276235 h 276279"/>
                      <a:gd name="connsiteX6" fmla="*/ 85794 w 109156"/>
                      <a:gd name="connsiteY6" fmla="*/ 238135 h 276279"/>
                      <a:gd name="connsiteX7" fmla="*/ 85794 w 109156"/>
                      <a:gd name="connsiteY7" fmla="*/ 149235 h 276279"/>
                      <a:gd name="connsiteX8" fmla="*/ 95319 w 109156"/>
                      <a:gd name="connsiteY8" fmla="*/ 174635 h 276279"/>
                      <a:gd name="connsiteX9" fmla="*/ 101669 w 109156"/>
                      <a:gd name="connsiteY9" fmla="*/ 107960 h 276279"/>
                      <a:gd name="connsiteX10" fmla="*/ 44519 w 109156"/>
                      <a:gd name="connsiteY10" fmla="*/ 10 h 276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9156" h="276279">
                        <a:moveTo>
                          <a:pt x="44519" y="10"/>
                        </a:moveTo>
                        <a:cubicBezTo>
                          <a:pt x="45577" y="1068"/>
                          <a:pt x="101140" y="80443"/>
                          <a:pt x="108019" y="114310"/>
                        </a:cubicBezTo>
                        <a:cubicBezTo>
                          <a:pt x="114898" y="148177"/>
                          <a:pt x="88440" y="178339"/>
                          <a:pt x="85794" y="203210"/>
                        </a:cubicBezTo>
                        <a:cubicBezTo>
                          <a:pt x="83148" y="228081"/>
                          <a:pt x="89498" y="258773"/>
                          <a:pt x="92144" y="263535"/>
                        </a:cubicBezTo>
                        <a:cubicBezTo>
                          <a:pt x="94790" y="268297"/>
                          <a:pt x="117015" y="229668"/>
                          <a:pt x="101669" y="231785"/>
                        </a:cubicBezTo>
                        <a:cubicBezTo>
                          <a:pt x="86323" y="233902"/>
                          <a:pt x="2715" y="275177"/>
                          <a:pt x="69" y="276235"/>
                        </a:cubicBezTo>
                        <a:cubicBezTo>
                          <a:pt x="-2577" y="277293"/>
                          <a:pt x="71507" y="259302"/>
                          <a:pt x="85794" y="238135"/>
                        </a:cubicBezTo>
                        <a:cubicBezTo>
                          <a:pt x="100082" y="216968"/>
                          <a:pt x="84207" y="159818"/>
                          <a:pt x="85794" y="149235"/>
                        </a:cubicBezTo>
                        <a:cubicBezTo>
                          <a:pt x="87382" y="138652"/>
                          <a:pt x="92673" y="181514"/>
                          <a:pt x="95319" y="174635"/>
                        </a:cubicBezTo>
                        <a:cubicBezTo>
                          <a:pt x="97965" y="167756"/>
                          <a:pt x="110136" y="137593"/>
                          <a:pt x="101669" y="107960"/>
                        </a:cubicBezTo>
                        <a:cubicBezTo>
                          <a:pt x="93202" y="78327"/>
                          <a:pt x="43461" y="-1048"/>
                          <a:pt x="44519" y="1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60" name="フリーフォーム 1059">
                    <a:extLst>
                      <a:ext uri="{FF2B5EF4-FFF2-40B4-BE49-F238E27FC236}">
                        <a16:creationId xmlns:a16="http://schemas.microsoft.com/office/drawing/2014/main" id="{C077314E-744A-45AF-2842-8A1DC696DC02}"/>
                      </a:ext>
                    </a:extLst>
                  </p:cNvPr>
                  <p:cNvSpPr/>
                  <p:nvPr/>
                </p:nvSpPr>
                <p:spPr>
                  <a:xfrm>
                    <a:off x="100459" y="3355719"/>
                    <a:ext cx="635347" cy="205756"/>
                  </a:xfrm>
                  <a:custGeom>
                    <a:avLst/>
                    <a:gdLst>
                      <a:gd name="connsiteX0" fmla="*/ 569466 w 635347"/>
                      <a:gd name="connsiteY0" fmla="*/ 168531 h 205756"/>
                      <a:gd name="connsiteX1" fmla="*/ 210691 w 635347"/>
                      <a:gd name="connsiteY1" fmla="*/ 66931 h 205756"/>
                      <a:gd name="connsiteX2" fmla="*/ 283716 w 635347"/>
                      <a:gd name="connsiteY2" fmla="*/ 108206 h 205756"/>
                      <a:gd name="connsiteX3" fmla="*/ 1141 w 635347"/>
                      <a:gd name="connsiteY3" fmla="*/ 256 h 205756"/>
                      <a:gd name="connsiteX4" fmla="*/ 191641 w 635347"/>
                      <a:gd name="connsiteY4" fmla="*/ 79631 h 205756"/>
                      <a:gd name="connsiteX5" fmla="*/ 375791 w 635347"/>
                      <a:gd name="connsiteY5" fmla="*/ 127256 h 205756"/>
                      <a:gd name="connsiteX6" fmla="*/ 353566 w 635347"/>
                      <a:gd name="connsiteY6" fmla="*/ 124081 h 205756"/>
                      <a:gd name="connsiteX7" fmla="*/ 617091 w 635347"/>
                      <a:gd name="connsiteY7" fmla="*/ 203456 h 205756"/>
                      <a:gd name="connsiteX8" fmla="*/ 569466 w 635347"/>
                      <a:gd name="connsiteY8" fmla="*/ 168531 h 205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35347" h="205756">
                        <a:moveTo>
                          <a:pt x="569466" y="168531"/>
                        </a:moveTo>
                        <a:cubicBezTo>
                          <a:pt x="501733" y="145777"/>
                          <a:pt x="258316" y="76985"/>
                          <a:pt x="210691" y="66931"/>
                        </a:cubicBezTo>
                        <a:cubicBezTo>
                          <a:pt x="163066" y="56877"/>
                          <a:pt x="318641" y="119318"/>
                          <a:pt x="283716" y="108206"/>
                        </a:cubicBezTo>
                        <a:cubicBezTo>
                          <a:pt x="248791" y="97093"/>
                          <a:pt x="16487" y="5019"/>
                          <a:pt x="1141" y="256"/>
                        </a:cubicBezTo>
                        <a:cubicBezTo>
                          <a:pt x="-14205" y="-4507"/>
                          <a:pt x="129199" y="58464"/>
                          <a:pt x="191641" y="79631"/>
                        </a:cubicBezTo>
                        <a:cubicBezTo>
                          <a:pt x="254083" y="100798"/>
                          <a:pt x="348804" y="119848"/>
                          <a:pt x="375791" y="127256"/>
                        </a:cubicBezTo>
                        <a:cubicBezTo>
                          <a:pt x="402778" y="134664"/>
                          <a:pt x="313349" y="111381"/>
                          <a:pt x="353566" y="124081"/>
                        </a:cubicBezTo>
                        <a:cubicBezTo>
                          <a:pt x="393783" y="136781"/>
                          <a:pt x="582166" y="193931"/>
                          <a:pt x="617091" y="203456"/>
                        </a:cubicBezTo>
                        <a:cubicBezTo>
                          <a:pt x="652016" y="212981"/>
                          <a:pt x="637199" y="191285"/>
                          <a:pt x="569466" y="16853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61" name="フリーフォーム 1060">
                    <a:extLst>
                      <a:ext uri="{FF2B5EF4-FFF2-40B4-BE49-F238E27FC236}">
                        <a16:creationId xmlns:a16="http://schemas.microsoft.com/office/drawing/2014/main" id="{A61CE07E-E1D3-DAC4-0BCA-6E042313BBD3}"/>
                      </a:ext>
                    </a:extLst>
                  </p:cNvPr>
                  <p:cNvSpPr/>
                  <p:nvPr/>
                </p:nvSpPr>
                <p:spPr>
                  <a:xfrm>
                    <a:off x="87914" y="3415312"/>
                    <a:ext cx="1209649" cy="309355"/>
                  </a:xfrm>
                  <a:custGeom>
                    <a:avLst/>
                    <a:gdLst>
                      <a:gd name="connsiteX0" fmla="*/ 1207486 w 1209649"/>
                      <a:gd name="connsiteY0" fmla="*/ 308963 h 309355"/>
                      <a:gd name="connsiteX1" fmla="*/ 410561 w 1209649"/>
                      <a:gd name="connsiteY1" fmla="*/ 118463 h 309355"/>
                      <a:gd name="connsiteX2" fmla="*/ 4161 w 1209649"/>
                      <a:gd name="connsiteY2" fmla="*/ 988 h 309355"/>
                      <a:gd name="connsiteX3" fmla="*/ 645511 w 1209649"/>
                      <a:gd name="connsiteY3" fmla="*/ 181963 h 309355"/>
                      <a:gd name="connsiteX4" fmla="*/ 807436 w 1209649"/>
                      <a:gd name="connsiteY4" fmla="*/ 204188 h 309355"/>
                      <a:gd name="connsiteX5" fmla="*/ 651861 w 1209649"/>
                      <a:gd name="connsiteY5" fmla="*/ 169263 h 309355"/>
                      <a:gd name="connsiteX6" fmla="*/ 1207486 w 1209649"/>
                      <a:gd name="connsiteY6" fmla="*/ 308963 h 309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9649" h="309355">
                        <a:moveTo>
                          <a:pt x="1207486" y="308963"/>
                        </a:moveTo>
                        <a:cubicBezTo>
                          <a:pt x="1167270" y="300496"/>
                          <a:pt x="611115" y="169792"/>
                          <a:pt x="410561" y="118463"/>
                        </a:cubicBezTo>
                        <a:cubicBezTo>
                          <a:pt x="210007" y="67134"/>
                          <a:pt x="-34997" y="-9595"/>
                          <a:pt x="4161" y="988"/>
                        </a:cubicBezTo>
                        <a:cubicBezTo>
                          <a:pt x="43319" y="11571"/>
                          <a:pt x="511632" y="148096"/>
                          <a:pt x="645511" y="181963"/>
                        </a:cubicBezTo>
                        <a:cubicBezTo>
                          <a:pt x="779390" y="215830"/>
                          <a:pt x="806378" y="206305"/>
                          <a:pt x="807436" y="204188"/>
                        </a:cubicBezTo>
                        <a:cubicBezTo>
                          <a:pt x="808494" y="202071"/>
                          <a:pt x="588890" y="152330"/>
                          <a:pt x="651861" y="169263"/>
                        </a:cubicBezTo>
                        <a:cubicBezTo>
                          <a:pt x="714832" y="186196"/>
                          <a:pt x="1247702" y="317430"/>
                          <a:pt x="1207486" y="30896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62" name="フリーフォーム 1061">
                    <a:extLst>
                      <a:ext uri="{FF2B5EF4-FFF2-40B4-BE49-F238E27FC236}">
                        <a16:creationId xmlns:a16="http://schemas.microsoft.com/office/drawing/2014/main" id="{32ACD255-19D9-923E-F5F9-6853923E6B43}"/>
                      </a:ext>
                    </a:extLst>
                  </p:cNvPr>
                  <p:cNvSpPr/>
                  <p:nvPr/>
                </p:nvSpPr>
                <p:spPr>
                  <a:xfrm>
                    <a:off x="82487" y="3478047"/>
                    <a:ext cx="833550" cy="217898"/>
                  </a:xfrm>
                  <a:custGeom>
                    <a:avLst/>
                    <a:gdLst>
                      <a:gd name="connsiteX0" fmla="*/ 6413 w 833550"/>
                      <a:gd name="connsiteY0" fmla="*/ 1753 h 217898"/>
                      <a:gd name="connsiteX1" fmla="*/ 466788 w 833550"/>
                      <a:gd name="connsiteY1" fmla="*/ 150978 h 217898"/>
                      <a:gd name="connsiteX2" fmla="*/ 419163 w 833550"/>
                      <a:gd name="connsiteY2" fmla="*/ 112878 h 217898"/>
                      <a:gd name="connsiteX3" fmla="*/ 831913 w 833550"/>
                      <a:gd name="connsiteY3" fmla="*/ 217653 h 217898"/>
                      <a:gd name="connsiteX4" fmla="*/ 241363 w 833550"/>
                      <a:gd name="connsiteY4" fmla="*/ 77953 h 217898"/>
                      <a:gd name="connsiteX5" fmla="*/ 6413 w 833550"/>
                      <a:gd name="connsiteY5" fmla="*/ 1753 h 217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3550" h="217898">
                        <a:moveTo>
                          <a:pt x="6413" y="1753"/>
                        </a:moveTo>
                        <a:lnTo>
                          <a:pt x="466788" y="150978"/>
                        </a:lnTo>
                        <a:cubicBezTo>
                          <a:pt x="535580" y="169499"/>
                          <a:pt x="358309" y="101766"/>
                          <a:pt x="419163" y="112878"/>
                        </a:cubicBezTo>
                        <a:cubicBezTo>
                          <a:pt x="480017" y="123990"/>
                          <a:pt x="861546" y="223474"/>
                          <a:pt x="831913" y="217653"/>
                        </a:cubicBezTo>
                        <a:cubicBezTo>
                          <a:pt x="802280" y="211832"/>
                          <a:pt x="380005" y="112349"/>
                          <a:pt x="241363" y="77953"/>
                        </a:cubicBezTo>
                        <a:cubicBezTo>
                          <a:pt x="102721" y="43557"/>
                          <a:pt x="-31158" y="-10418"/>
                          <a:pt x="6413" y="175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63" name="フリーフォーム 1062">
                    <a:extLst>
                      <a:ext uri="{FF2B5EF4-FFF2-40B4-BE49-F238E27FC236}">
                        <a16:creationId xmlns:a16="http://schemas.microsoft.com/office/drawing/2014/main" id="{169CC208-BA32-F61B-6806-295060F2C320}"/>
                      </a:ext>
                    </a:extLst>
                  </p:cNvPr>
                  <p:cNvSpPr/>
                  <p:nvPr/>
                </p:nvSpPr>
                <p:spPr>
                  <a:xfrm>
                    <a:off x="120650" y="3425825"/>
                    <a:ext cx="605363" cy="171726"/>
                  </a:xfrm>
                  <a:custGeom>
                    <a:avLst/>
                    <a:gdLst>
                      <a:gd name="connsiteX0" fmla="*/ 0 w 605363"/>
                      <a:gd name="connsiteY0" fmla="*/ 0 h 171726"/>
                      <a:gd name="connsiteX1" fmla="*/ 590550 w 605363"/>
                      <a:gd name="connsiteY1" fmla="*/ 168275 h 171726"/>
                      <a:gd name="connsiteX2" fmla="*/ 412750 w 605363"/>
                      <a:gd name="connsiteY2" fmla="*/ 111125 h 171726"/>
                      <a:gd name="connsiteX3" fmla="*/ 250825 w 605363"/>
                      <a:gd name="connsiteY3" fmla="*/ 82550 h 171726"/>
                      <a:gd name="connsiteX4" fmla="*/ 327025 w 605363"/>
                      <a:gd name="connsiteY4" fmla="*/ 98425 h 171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363" h="171726">
                        <a:moveTo>
                          <a:pt x="0" y="0"/>
                        </a:moveTo>
                        <a:lnTo>
                          <a:pt x="590550" y="168275"/>
                        </a:lnTo>
                        <a:cubicBezTo>
                          <a:pt x="659342" y="186796"/>
                          <a:pt x="469371" y="125413"/>
                          <a:pt x="412750" y="111125"/>
                        </a:cubicBezTo>
                        <a:cubicBezTo>
                          <a:pt x="356129" y="96837"/>
                          <a:pt x="265113" y="84667"/>
                          <a:pt x="250825" y="82550"/>
                        </a:cubicBezTo>
                        <a:cubicBezTo>
                          <a:pt x="236538" y="80433"/>
                          <a:pt x="377296" y="113242"/>
                          <a:pt x="327025" y="98425"/>
                        </a:cubicBezTo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865" name="フリーフォーム 864">
                  <a:extLst>
                    <a:ext uri="{FF2B5EF4-FFF2-40B4-BE49-F238E27FC236}">
                      <a16:creationId xmlns:a16="http://schemas.microsoft.com/office/drawing/2014/main" id="{8CA3CB6B-4B13-5328-1F69-EFBFBFE0ECF5}"/>
                    </a:ext>
                  </a:extLst>
                </p:cNvPr>
                <p:cNvSpPr/>
                <p:nvPr/>
              </p:nvSpPr>
              <p:spPr>
                <a:xfrm>
                  <a:off x="424454" y="4524203"/>
                  <a:ext cx="504636" cy="201070"/>
                </a:xfrm>
                <a:custGeom>
                  <a:avLst/>
                  <a:gdLst>
                    <a:gd name="connsiteX0" fmla="*/ 996 w 504636"/>
                    <a:gd name="connsiteY0" fmla="*/ 54147 h 201070"/>
                    <a:gd name="connsiteX1" fmla="*/ 112121 w 504636"/>
                    <a:gd name="connsiteY1" fmla="*/ 35097 h 201070"/>
                    <a:gd name="connsiteX2" fmla="*/ 67671 w 504636"/>
                    <a:gd name="connsiteY2" fmla="*/ 172 h 201070"/>
                    <a:gd name="connsiteX3" fmla="*/ 204196 w 504636"/>
                    <a:gd name="connsiteY3" fmla="*/ 50972 h 201070"/>
                    <a:gd name="connsiteX4" fmla="*/ 178796 w 504636"/>
                    <a:gd name="connsiteY4" fmla="*/ 19222 h 201070"/>
                    <a:gd name="connsiteX5" fmla="*/ 226421 w 504636"/>
                    <a:gd name="connsiteY5" fmla="*/ 82722 h 201070"/>
                    <a:gd name="connsiteX6" fmla="*/ 220071 w 504636"/>
                    <a:gd name="connsiteY6" fmla="*/ 28747 h 201070"/>
                    <a:gd name="connsiteX7" fmla="*/ 331196 w 504636"/>
                    <a:gd name="connsiteY7" fmla="*/ 70022 h 201070"/>
                    <a:gd name="connsiteX8" fmla="*/ 334371 w 504636"/>
                    <a:gd name="connsiteY8" fmla="*/ 57322 h 201070"/>
                    <a:gd name="connsiteX9" fmla="*/ 470896 w 504636"/>
                    <a:gd name="connsiteY9" fmla="*/ 114472 h 201070"/>
                    <a:gd name="connsiteX10" fmla="*/ 372471 w 504636"/>
                    <a:gd name="connsiteY10" fmla="*/ 63672 h 201070"/>
                    <a:gd name="connsiteX11" fmla="*/ 413746 w 504636"/>
                    <a:gd name="connsiteY11" fmla="*/ 127172 h 201070"/>
                    <a:gd name="connsiteX12" fmla="*/ 407396 w 504636"/>
                    <a:gd name="connsiteY12" fmla="*/ 143047 h 201070"/>
                    <a:gd name="connsiteX13" fmla="*/ 499471 w 504636"/>
                    <a:gd name="connsiteY13" fmla="*/ 158922 h 201070"/>
                    <a:gd name="connsiteX14" fmla="*/ 486771 w 504636"/>
                    <a:gd name="connsiteY14" fmla="*/ 193847 h 201070"/>
                    <a:gd name="connsiteX15" fmla="*/ 493121 w 504636"/>
                    <a:gd name="connsiteY15" fmla="*/ 200197 h 201070"/>
                    <a:gd name="connsiteX16" fmla="*/ 308971 w 504636"/>
                    <a:gd name="connsiteY16" fmla="*/ 181147 h 201070"/>
                    <a:gd name="connsiteX17" fmla="*/ 464546 w 504636"/>
                    <a:gd name="connsiteY17" fmla="*/ 181147 h 201070"/>
                    <a:gd name="connsiteX18" fmla="*/ 356596 w 504636"/>
                    <a:gd name="connsiteY18" fmla="*/ 108122 h 201070"/>
                    <a:gd name="connsiteX19" fmla="*/ 251821 w 504636"/>
                    <a:gd name="connsiteY19" fmla="*/ 63672 h 201070"/>
                    <a:gd name="connsiteX20" fmla="*/ 134346 w 504636"/>
                    <a:gd name="connsiteY20" fmla="*/ 92247 h 201070"/>
                    <a:gd name="connsiteX21" fmla="*/ 264521 w 504636"/>
                    <a:gd name="connsiteY21" fmla="*/ 165272 h 201070"/>
                    <a:gd name="connsiteX22" fmla="*/ 134346 w 504636"/>
                    <a:gd name="connsiteY22" fmla="*/ 98597 h 201070"/>
                    <a:gd name="connsiteX23" fmla="*/ 67671 w 504636"/>
                    <a:gd name="connsiteY23" fmla="*/ 165272 h 201070"/>
                    <a:gd name="connsiteX24" fmla="*/ 188321 w 504636"/>
                    <a:gd name="connsiteY24" fmla="*/ 82722 h 201070"/>
                    <a:gd name="connsiteX25" fmla="*/ 996 w 504636"/>
                    <a:gd name="connsiteY25" fmla="*/ 54147 h 201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504636" h="201070">
                      <a:moveTo>
                        <a:pt x="996" y="54147"/>
                      </a:moveTo>
                      <a:cubicBezTo>
                        <a:pt x="-11704" y="46210"/>
                        <a:pt x="101009" y="44093"/>
                        <a:pt x="112121" y="35097"/>
                      </a:cubicBezTo>
                      <a:cubicBezTo>
                        <a:pt x="123233" y="26101"/>
                        <a:pt x="52325" y="-2474"/>
                        <a:pt x="67671" y="172"/>
                      </a:cubicBezTo>
                      <a:cubicBezTo>
                        <a:pt x="83017" y="2818"/>
                        <a:pt x="185675" y="47797"/>
                        <a:pt x="204196" y="50972"/>
                      </a:cubicBezTo>
                      <a:cubicBezTo>
                        <a:pt x="222717" y="54147"/>
                        <a:pt x="175092" y="13930"/>
                        <a:pt x="178796" y="19222"/>
                      </a:cubicBezTo>
                      <a:cubicBezTo>
                        <a:pt x="182500" y="24514"/>
                        <a:pt x="219542" y="81135"/>
                        <a:pt x="226421" y="82722"/>
                      </a:cubicBezTo>
                      <a:cubicBezTo>
                        <a:pt x="233300" y="84309"/>
                        <a:pt x="202609" y="30864"/>
                        <a:pt x="220071" y="28747"/>
                      </a:cubicBezTo>
                      <a:cubicBezTo>
                        <a:pt x="237533" y="26630"/>
                        <a:pt x="312146" y="65260"/>
                        <a:pt x="331196" y="70022"/>
                      </a:cubicBezTo>
                      <a:cubicBezTo>
                        <a:pt x="350246" y="74784"/>
                        <a:pt x="311088" y="49914"/>
                        <a:pt x="334371" y="57322"/>
                      </a:cubicBezTo>
                      <a:cubicBezTo>
                        <a:pt x="357654" y="64730"/>
                        <a:pt x="464546" y="113414"/>
                        <a:pt x="470896" y="114472"/>
                      </a:cubicBezTo>
                      <a:cubicBezTo>
                        <a:pt x="477246" y="115530"/>
                        <a:pt x="381996" y="61555"/>
                        <a:pt x="372471" y="63672"/>
                      </a:cubicBezTo>
                      <a:cubicBezTo>
                        <a:pt x="362946" y="65789"/>
                        <a:pt x="413746" y="127172"/>
                        <a:pt x="413746" y="127172"/>
                      </a:cubicBezTo>
                      <a:cubicBezTo>
                        <a:pt x="419567" y="140401"/>
                        <a:pt x="393109" y="137755"/>
                        <a:pt x="407396" y="143047"/>
                      </a:cubicBezTo>
                      <a:cubicBezTo>
                        <a:pt x="421683" y="148339"/>
                        <a:pt x="486242" y="150455"/>
                        <a:pt x="499471" y="158922"/>
                      </a:cubicBezTo>
                      <a:cubicBezTo>
                        <a:pt x="512700" y="167389"/>
                        <a:pt x="487829" y="186968"/>
                        <a:pt x="486771" y="193847"/>
                      </a:cubicBezTo>
                      <a:cubicBezTo>
                        <a:pt x="485713" y="200726"/>
                        <a:pt x="522754" y="202314"/>
                        <a:pt x="493121" y="200197"/>
                      </a:cubicBezTo>
                      <a:cubicBezTo>
                        <a:pt x="463488" y="198080"/>
                        <a:pt x="313733" y="184322"/>
                        <a:pt x="308971" y="181147"/>
                      </a:cubicBezTo>
                      <a:cubicBezTo>
                        <a:pt x="304209" y="177972"/>
                        <a:pt x="456609" y="193318"/>
                        <a:pt x="464546" y="181147"/>
                      </a:cubicBezTo>
                      <a:cubicBezTo>
                        <a:pt x="472483" y="168976"/>
                        <a:pt x="392050" y="127701"/>
                        <a:pt x="356596" y="108122"/>
                      </a:cubicBezTo>
                      <a:cubicBezTo>
                        <a:pt x="321142" y="88543"/>
                        <a:pt x="288863" y="66318"/>
                        <a:pt x="251821" y="63672"/>
                      </a:cubicBezTo>
                      <a:cubicBezTo>
                        <a:pt x="214779" y="61026"/>
                        <a:pt x="132229" y="75314"/>
                        <a:pt x="134346" y="92247"/>
                      </a:cubicBezTo>
                      <a:cubicBezTo>
                        <a:pt x="136463" y="109180"/>
                        <a:pt x="264521" y="164214"/>
                        <a:pt x="264521" y="165272"/>
                      </a:cubicBezTo>
                      <a:cubicBezTo>
                        <a:pt x="264521" y="166330"/>
                        <a:pt x="167154" y="98597"/>
                        <a:pt x="134346" y="98597"/>
                      </a:cubicBezTo>
                      <a:cubicBezTo>
                        <a:pt x="101538" y="98597"/>
                        <a:pt x="58675" y="167918"/>
                        <a:pt x="67671" y="165272"/>
                      </a:cubicBezTo>
                      <a:cubicBezTo>
                        <a:pt x="76667" y="162626"/>
                        <a:pt x="199963" y="95951"/>
                        <a:pt x="188321" y="82722"/>
                      </a:cubicBezTo>
                      <a:cubicBezTo>
                        <a:pt x="176679" y="69493"/>
                        <a:pt x="13696" y="62084"/>
                        <a:pt x="996" y="54147"/>
                      </a:cubicBezTo>
                      <a:close/>
                    </a:path>
                  </a:pathLst>
                </a:custGeom>
                <a:solidFill>
                  <a:srgbClr val="92D050">
                    <a:alpha val="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6" name="フリーフォーム 865">
                  <a:extLst>
                    <a:ext uri="{FF2B5EF4-FFF2-40B4-BE49-F238E27FC236}">
                      <a16:creationId xmlns:a16="http://schemas.microsoft.com/office/drawing/2014/main" id="{4E7CFF14-5841-4D2A-E4F5-A01B36F145C5}"/>
                    </a:ext>
                  </a:extLst>
                </p:cNvPr>
                <p:cNvSpPr/>
                <p:nvPr/>
              </p:nvSpPr>
              <p:spPr>
                <a:xfrm>
                  <a:off x="2434443" y="1469985"/>
                  <a:ext cx="1640103" cy="721283"/>
                </a:xfrm>
                <a:custGeom>
                  <a:avLst/>
                  <a:gdLst>
                    <a:gd name="connsiteX0" fmla="*/ 102382 w 1640103"/>
                    <a:gd name="connsiteY0" fmla="*/ 25440 h 721283"/>
                    <a:gd name="connsiteX1" fmla="*/ 705632 w 1640103"/>
                    <a:gd name="connsiteY1" fmla="*/ 40 h 721283"/>
                    <a:gd name="connsiteX2" fmla="*/ 572282 w 1640103"/>
                    <a:gd name="connsiteY2" fmla="*/ 19090 h 721283"/>
                    <a:gd name="connsiteX3" fmla="*/ 1159657 w 1640103"/>
                    <a:gd name="connsiteY3" fmla="*/ 6390 h 721283"/>
                    <a:gd name="connsiteX4" fmla="*/ 1010432 w 1640103"/>
                    <a:gd name="connsiteY4" fmla="*/ 9565 h 721283"/>
                    <a:gd name="connsiteX5" fmla="*/ 1315232 w 1640103"/>
                    <a:gd name="connsiteY5" fmla="*/ 95290 h 721283"/>
                    <a:gd name="connsiteX6" fmla="*/ 1223157 w 1640103"/>
                    <a:gd name="connsiteY6" fmla="*/ 76240 h 721283"/>
                    <a:gd name="connsiteX7" fmla="*/ 1397782 w 1640103"/>
                    <a:gd name="connsiteY7" fmla="*/ 187365 h 721283"/>
                    <a:gd name="connsiteX8" fmla="*/ 1620032 w 1640103"/>
                    <a:gd name="connsiteY8" fmla="*/ 609640 h 721283"/>
                    <a:gd name="connsiteX9" fmla="*/ 1569232 w 1640103"/>
                    <a:gd name="connsiteY9" fmla="*/ 546140 h 721283"/>
                    <a:gd name="connsiteX10" fmla="*/ 1086632 w 1640103"/>
                    <a:gd name="connsiteY10" fmla="*/ 85765 h 721283"/>
                    <a:gd name="connsiteX11" fmla="*/ 788182 w 1640103"/>
                    <a:gd name="connsiteY11" fmla="*/ 31790 h 721283"/>
                    <a:gd name="connsiteX12" fmla="*/ 492907 w 1640103"/>
                    <a:gd name="connsiteY12" fmla="*/ 82590 h 721283"/>
                    <a:gd name="connsiteX13" fmla="*/ 782 w 1640103"/>
                    <a:gd name="connsiteY13" fmla="*/ 333415 h 721283"/>
                    <a:gd name="connsiteX14" fmla="*/ 375432 w 1640103"/>
                    <a:gd name="connsiteY14" fmla="*/ 133390 h 721283"/>
                    <a:gd name="connsiteX15" fmla="*/ 242082 w 1640103"/>
                    <a:gd name="connsiteY15" fmla="*/ 66715 h 721283"/>
                    <a:gd name="connsiteX16" fmla="*/ 23007 w 1640103"/>
                    <a:gd name="connsiteY16" fmla="*/ 711240 h 721283"/>
                    <a:gd name="connsiteX17" fmla="*/ 146832 w 1640103"/>
                    <a:gd name="connsiteY17" fmla="*/ 438190 h 721283"/>
                    <a:gd name="connsiteX18" fmla="*/ 194457 w 1640103"/>
                    <a:gd name="connsiteY18" fmla="*/ 146090 h 721283"/>
                    <a:gd name="connsiteX19" fmla="*/ 102382 w 1640103"/>
                    <a:gd name="connsiteY19" fmla="*/ 25440 h 721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640103" h="721283">
                      <a:moveTo>
                        <a:pt x="102382" y="25440"/>
                      </a:moveTo>
                      <a:cubicBezTo>
                        <a:pt x="187578" y="1098"/>
                        <a:pt x="627315" y="1098"/>
                        <a:pt x="705632" y="40"/>
                      </a:cubicBezTo>
                      <a:cubicBezTo>
                        <a:pt x="783949" y="-1018"/>
                        <a:pt x="572282" y="19090"/>
                        <a:pt x="572282" y="19090"/>
                      </a:cubicBezTo>
                      <a:lnTo>
                        <a:pt x="1159657" y="6390"/>
                      </a:lnTo>
                      <a:cubicBezTo>
                        <a:pt x="1232682" y="4803"/>
                        <a:pt x="984503" y="-5252"/>
                        <a:pt x="1010432" y="9565"/>
                      </a:cubicBezTo>
                      <a:cubicBezTo>
                        <a:pt x="1036361" y="24382"/>
                        <a:pt x="1279778" y="84178"/>
                        <a:pt x="1315232" y="95290"/>
                      </a:cubicBezTo>
                      <a:cubicBezTo>
                        <a:pt x="1350686" y="106403"/>
                        <a:pt x="1209399" y="60894"/>
                        <a:pt x="1223157" y="76240"/>
                      </a:cubicBezTo>
                      <a:cubicBezTo>
                        <a:pt x="1236915" y="91586"/>
                        <a:pt x="1331636" y="98465"/>
                        <a:pt x="1397782" y="187365"/>
                      </a:cubicBezTo>
                      <a:cubicBezTo>
                        <a:pt x="1463928" y="276265"/>
                        <a:pt x="1591457" y="549844"/>
                        <a:pt x="1620032" y="609640"/>
                      </a:cubicBezTo>
                      <a:cubicBezTo>
                        <a:pt x="1648607" y="669436"/>
                        <a:pt x="1658132" y="633453"/>
                        <a:pt x="1569232" y="546140"/>
                      </a:cubicBezTo>
                      <a:cubicBezTo>
                        <a:pt x="1480332" y="458828"/>
                        <a:pt x="1216807" y="171490"/>
                        <a:pt x="1086632" y="85765"/>
                      </a:cubicBezTo>
                      <a:cubicBezTo>
                        <a:pt x="956457" y="40"/>
                        <a:pt x="887136" y="32319"/>
                        <a:pt x="788182" y="31790"/>
                      </a:cubicBezTo>
                      <a:cubicBezTo>
                        <a:pt x="689228" y="31261"/>
                        <a:pt x="624140" y="32319"/>
                        <a:pt x="492907" y="82590"/>
                      </a:cubicBezTo>
                      <a:cubicBezTo>
                        <a:pt x="361674" y="132861"/>
                        <a:pt x="20361" y="324948"/>
                        <a:pt x="782" y="333415"/>
                      </a:cubicBezTo>
                      <a:cubicBezTo>
                        <a:pt x="-18797" y="341882"/>
                        <a:pt x="335215" y="177840"/>
                        <a:pt x="375432" y="133390"/>
                      </a:cubicBezTo>
                      <a:cubicBezTo>
                        <a:pt x="415649" y="88940"/>
                        <a:pt x="300819" y="-29593"/>
                        <a:pt x="242082" y="66715"/>
                      </a:cubicBezTo>
                      <a:cubicBezTo>
                        <a:pt x="183345" y="163023"/>
                        <a:pt x="38882" y="649328"/>
                        <a:pt x="23007" y="711240"/>
                      </a:cubicBezTo>
                      <a:cubicBezTo>
                        <a:pt x="7132" y="773153"/>
                        <a:pt x="118257" y="532382"/>
                        <a:pt x="146832" y="438190"/>
                      </a:cubicBezTo>
                      <a:cubicBezTo>
                        <a:pt x="175407" y="343998"/>
                        <a:pt x="197103" y="215940"/>
                        <a:pt x="194457" y="146090"/>
                      </a:cubicBezTo>
                      <a:cubicBezTo>
                        <a:pt x="191811" y="76240"/>
                        <a:pt x="17186" y="49782"/>
                        <a:pt x="102382" y="2544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7" name="フリーフォーム 866">
                  <a:extLst>
                    <a:ext uri="{FF2B5EF4-FFF2-40B4-BE49-F238E27FC236}">
                      <a16:creationId xmlns:a16="http://schemas.microsoft.com/office/drawing/2014/main" id="{0239CA00-620E-A863-A3DB-DC761608E068}"/>
                    </a:ext>
                  </a:extLst>
                </p:cNvPr>
                <p:cNvSpPr/>
                <p:nvPr/>
              </p:nvSpPr>
              <p:spPr>
                <a:xfrm>
                  <a:off x="2186848" y="1423025"/>
                  <a:ext cx="543292" cy="1096046"/>
                </a:xfrm>
                <a:custGeom>
                  <a:avLst/>
                  <a:gdLst>
                    <a:gd name="connsiteX0" fmla="*/ 537302 w 543292"/>
                    <a:gd name="connsiteY0" fmla="*/ 72400 h 1096046"/>
                    <a:gd name="connsiteX1" fmla="*/ 226152 w 543292"/>
                    <a:gd name="connsiteY1" fmla="*/ 929650 h 1096046"/>
                    <a:gd name="connsiteX2" fmla="*/ 118202 w 543292"/>
                    <a:gd name="connsiteY2" fmla="*/ 1094750 h 1096046"/>
                    <a:gd name="connsiteX3" fmla="*/ 210277 w 543292"/>
                    <a:gd name="connsiteY3" fmla="*/ 901075 h 1096046"/>
                    <a:gd name="connsiteX4" fmla="*/ 184877 w 543292"/>
                    <a:gd name="connsiteY4" fmla="*/ 640725 h 1096046"/>
                    <a:gd name="connsiteX5" fmla="*/ 727 w 543292"/>
                    <a:gd name="connsiteY5" fmla="*/ 5725 h 1096046"/>
                    <a:gd name="connsiteX6" fmla="*/ 124552 w 543292"/>
                    <a:gd name="connsiteY6" fmla="*/ 310525 h 1096046"/>
                    <a:gd name="connsiteX7" fmla="*/ 222977 w 543292"/>
                    <a:gd name="connsiteY7" fmla="*/ 5725 h 1096046"/>
                    <a:gd name="connsiteX8" fmla="*/ 238852 w 543292"/>
                    <a:gd name="connsiteY8" fmla="*/ 329575 h 1096046"/>
                    <a:gd name="connsiteX9" fmla="*/ 394427 w 543292"/>
                    <a:gd name="connsiteY9" fmla="*/ 43825 h 1096046"/>
                    <a:gd name="connsiteX10" fmla="*/ 273777 w 543292"/>
                    <a:gd name="connsiteY10" fmla="*/ 443875 h 1096046"/>
                    <a:gd name="connsiteX11" fmla="*/ 349977 w 543292"/>
                    <a:gd name="connsiteY11" fmla="*/ 345450 h 1096046"/>
                    <a:gd name="connsiteX12" fmla="*/ 426177 w 543292"/>
                    <a:gd name="connsiteY12" fmla="*/ 126375 h 1096046"/>
                    <a:gd name="connsiteX13" fmla="*/ 537302 w 543292"/>
                    <a:gd name="connsiteY13" fmla="*/ 72400 h 10960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43292" h="1096046">
                      <a:moveTo>
                        <a:pt x="537302" y="72400"/>
                      </a:moveTo>
                      <a:cubicBezTo>
                        <a:pt x="503965" y="206279"/>
                        <a:pt x="296002" y="759258"/>
                        <a:pt x="226152" y="929650"/>
                      </a:cubicBezTo>
                      <a:cubicBezTo>
                        <a:pt x="156302" y="1100042"/>
                        <a:pt x="120848" y="1099512"/>
                        <a:pt x="118202" y="1094750"/>
                      </a:cubicBezTo>
                      <a:cubicBezTo>
                        <a:pt x="115556" y="1089988"/>
                        <a:pt x="199165" y="976746"/>
                        <a:pt x="210277" y="901075"/>
                      </a:cubicBezTo>
                      <a:cubicBezTo>
                        <a:pt x="221389" y="825404"/>
                        <a:pt x="219802" y="789950"/>
                        <a:pt x="184877" y="640725"/>
                      </a:cubicBezTo>
                      <a:cubicBezTo>
                        <a:pt x="149952" y="491500"/>
                        <a:pt x="10781" y="60758"/>
                        <a:pt x="727" y="5725"/>
                      </a:cubicBezTo>
                      <a:cubicBezTo>
                        <a:pt x="-9327" y="-49308"/>
                        <a:pt x="87510" y="310525"/>
                        <a:pt x="124552" y="310525"/>
                      </a:cubicBezTo>
                      <a:cubicBezTo>
                        <a:pt x="161594" y="310525"/>
                        <a:pt x="203927" y="2550"/>
                        <a:pt x="222977" y="5725"/>
                      </a:cubicBezTo>
                      <a:cubicBezTo>
                        <a:pt x="242027" y="8900"/>
                        <a:pt x="210277" y="323225"/>
                        <a:pt x="238852" y="329575"/>
                      </a:cubicBezTo>
                      <a:cubicBezTo>
                        <a:pt x="267427" y="335925"/>
                        <a:pt x="388606" y="24775"/>
                        <a:pt x="394427" y="43825"/>
                      </a:cubicBezTo>
                      <a:cubicBezTo>
                        <a:pt x="400248" y="62875"/>
                        <a:pt x="281185" y="393604"/>
                        <a:pt x="273777" y="443875"/>
                      </a:cubicBezTo>
                      <a:cubicBezTo>
                        <a:pt x="266369" y="494146"/>
                        <a:pt x="324577" y="398367"/>
                        <a:pt x="349977" y="345450"/>
                      </a:cubicBezTo>
                      <a:cubicBezTo>
                        <a:pt x="375377" y="292533"/>
                        <a:pt x="397073" y="174529"/>
                        <a:pt x="426177" y="126375"/>
                      </a:cubicBezTo>
                      <a:cubicBezTo>
                        <a:pt x="455281" y="78221"/>
                        <a:pt x="570639" y="-61479"/>
                        <a:pt x="537302" y="7240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8" name="フリーフォーム 867">
                  <a:extLst>
                    <a:ext uri="{FF2B5EF4-FFF2-40B4-BE49-F238E27FC236}">
                      <a16:creationId xmlns:a16="http://schemas.microsoft.com/office/drawing/2014/main" id="{4B652589-6995-7179-E0FE-AFAE7F50FE76}"/>
                    </a:ext>
                  </a:extLst>
                </p:cNvPr>
                <p:cNvSpPr/>
                <p:nvPr/>
              </p:nvSpPr>
              <p:spPr>
                <a:xfrm>
                  <a:off x="2215512" y="1288779"/>
                  <a:ext cx="258426" cy="752947"/>
                </a:xfrm>
                <a:custGeom>
                  <a:avLst/>
                  <a:gdLst>
                    <a:gd name="connsiteX0" fmla="*/ 3813 w 258426"/>
                    <a:gd name="connsiteY0" fmla="*/ 271 h 752947"/>
                    <a:gd name="connsiteX1" fmla="*/ 248288 w 258426"/>
                    <a:gd name="connsiteY1" fmla="*/ 663846 h 752947"/>
                    <a:gd name="connsiteX2" fmla="*/ 191138 w 258426"/>
                    <a:gd name="connsiteY2" fmla="*/ 498746 h 752947"/>
                    <a:gd name="connsiteX3" fmla="*/ 638 w 258426"/>
                    <a:gd name="connsiteY3" fmla="*/ 82821 h 752947"/>
                    <a:gd name="connsiteX4" fmla="*/ 124463 w 258426"/>
                    <a:gd name="connsiteY4" fmla="*/ 752746 h 752947"/>
                    <a:gd name="connsiteX5" fmla="*/ 3813 w 258426"/>
                    <a:gd name="connsiteY5" fmla="*/ 271 h 752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8426" h="752947">
                      <a:moveTo>
                        <a:pt x="3813" y="271"/>
                      </a:moveTo>
                      <a:cubicBezTo>
                        <a:pt x="24450" y="-14546"/>
                        <a:pt x="217067" y="580767"/>
                        <a:pt x="248288" y="663846"/>
                      </a:cubicBezTo>
                      <a:cubicBezTo>
                        <a:pt x="279509" y="746925"/>
                        <a:pt x="232413" y="595584"/>
                        <a:pt x="191138" y="498746"/>
                      </a:cubicBezTo>
                      <a:cubicBezTo>
                        <a:pt x="149863" y="401909"/>
                        <a:pt x="11750" y="40488"/>
                        <a:pt x="638" y="82821"/>
                      </a:cubicBezTo>
                      <a:cubicBezTo>
                        <a:pt x="-10474" y="125154"/>
                        <a:pt x="127109" y="765975"/>
                        <a:pt x="124463" y="752746"/>
                      </a:cubicBezTo>
                      <a:cubicBezTo>
                        <a:pt x="121817" y="739517"/>
                        <a:pt x="-16824" y="15088"/>
                        <a:pt x="3813" y="271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9" name="フリーフォーム 868">
                  <a:extLst>
                    <a:ext uri="{FF2B5EF4-FFF2-40B4-BE49-F238E27FC236}">
                      <a16:creationId xmlns:a16="http://schemas.microsoft.com/office/drawing/2014/main" id="{7F2210D5-5323-AE42-742C-A81CA048EFE7}"/>
                    </a:ext>
                  </a:extLst>
                </p:cNvPr>
                <p:cNvSpPr/>
                <p:nvPr/>
              </p:nvSpPr>
              <p:spPr>
                <a:xfrm>
                  <a:off x="1273173" y="1985208"/>
                  <a:ext cx="1132242" cy="453533"/>
                </a:xfrm>
                <a:custGeom>
                  <a:avLst/>
                  <a:gdLst>
                    <a:gd name="connsiteX0" fmla="*/ 1130302 w 1132242"/>
                    <a:gd name="connsiteY0" fmla="*/ 113467 h 453533"/>
                    <a:gd name="connsiteX1" fmla="*/ 381002 w 1132242"/>
                    <a:gd name="connsiteY1" fmla="*/ 2342 h 453533"/>
                    <a:gd name="connsiteX2" fmla="*/ 701677 w 1132242"/>
                    <a:gd name="connsiteY2" fmla="*/ 37267 h 453533"/>
                    <a:gd name="connsiteX3" fmla="*/ 2 w 1132242"/>
                    <a:gd name="connsiteY3" fmla="*/ 30917 h 453533"/>
                    <a:gd name="connsiteX4" fmla="*/ 711202 w 1132242"/>
                    <a:gd name="connsiteY4" fmla="*/ 56317 h 453533"/>
                    <a:gd name="connsiteX5" fmla="*/ 990602 w 1132242"/>
                    <a:gd name="connsiteY5" fmla="*/ 202367 h 453533"/>
                    <a:gd name="connsiteX6" fmla="*/ 514352 w 1132242"/>
                    <a:gd name="connsiteY6" fmla="*/ 132517 h 453533"/>
                    <a:gd name="connsiteX7" fmla="*/ 47627 w 1132242"/>
                    <a:gd name="connsiteY7" fmla="*/ 145217 h 453533"/>
                    <a:gd name="connsiteX8" fmla="*/ 136527 w 1132242"/>
                    <a:gd name="connsiteY8" fmla="*/ 145217 h 453533"/>
                    <a:gd name="connsiteX9" fmla="*/ 31752 w 1132242"/>
                    <a:gd name="connsiteY9" fmla="*/ 453192 h 453533"/>
                    <a:gd name="connsiteX10" fmla="*/ 187327 w 1132242"/>
                    <a:gd name="connsiteY10" fmla="*/ 205542 h 453533"/>
                    <a:gd name="connsiteX11" fmla="*/ 1098552 w 1132242"/>
                    <a:gd name="connsiteY11" fmla="*/ 196017 h 453533"/>
                    <a:gd name="connsiteX12" fmla="*/ 612777 w 1132242"/>
                    <a:gd name="connsiteY12" fmla="*/ 97592 h 453533"/>
                    <a:gd name="connsiteX13" fmla="*/ 1130302 w 1132242"/>
                    <a:gd name="connsiteY13" fmla="*/ 113467 h 453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32242" h="453533">
                      <a:moveTo>
                        <a:pt x="1130302" y="113467"/>
                      </a:moveTo>
                      <a:cubicBezTo>
                        <a:pt x="1091673" y="97592"/>
                        <a:pt x="452439" y="15042"/>
                        <a:pt x="381002" y="2342"/>
                      </a:cubicBezTo>
                      <a:cubicBezTo>
                        <a:pt x="309565" y="-10358"/>
                        <a:pt x="765177" y="32505"/>
                        <a:pt x="701677" y="37267"/>
                      </a:cubicBezTo>
                      <a:cubicBezTo>
                        <a:pt x="638177" y="42029"/>
                        <a:pt x="-1585" y="27742"/>
                        <a:pt x="2" y="30917"/>
                      </a:cubicBezTo>
                      <a:cubicBezTo>
                        <a:pt x="1589" y="34092"/>
                        <a:pt x="546102" y="27742"/>
                        <a:pt x="711202" y="56317"/>
                      </a:cubicBezTo>
                      <a:cubicBezTo>
                        <a:pt x="876302" y="84892"/>
                        <a:pt x="1023410" y="189667"/>
                        <a:pt x="990602" y="202367"/>
                      </a:cubicBezTo>
                      <a:cubicBezTo>
                        <a:pt x="957794" y="215067"/>
                        <a:pt x="671514" y="142042"/>
                        <a:pt x="514352" y="132517"/>
                      </a:cubicBezTo>
                      <a:cubicBezTo>
                        <a:pt x="357190" y="122992"/>
                        <a:pt x="110598" y="143100"/>
                        <a:pt x="47627" y="145217"/>
                      </a:cubicBezTo>
                      <a:cubicBezTo>
                        <a:pt x="-15344" y="147334"/>
                        <a:pt x="139173" y="93888"/>
                        <a:pt x="136527" y="145217"/>
                      </a:cubicBezTo>
                      <a:cubicBezTo>
                        <a:pt x="133881" y="196546"/>
                        <a:pt x="23285" y="443138"/>
                        <a:pt x="31752" y="453192"/>
                      </a:cubicBezTo>
                      <a:cubicBezTo>
                        <a:pt x="40219" y="463246"/>
                        <a:pt x="9527" y="248404"/>
                        <a:pt x="187327" y="205542"/>
                      </a:cubicBezTo>
                      <a:cubicBezTo>
                        <a:pt x="365127" y="162680"/>
                        <a:pt x="1027644" y="214009"/>
                        <a:pt x="1098552" y="196017"/>
                      </a:cubicBezTo>
                      <a:cubicBezTo>
                        <a:pt x="1169460" y="178025"/>
                        <a:pt x="607485" y="109763"/>
                        <a:pt x="612777" y="97592"/>
                      </a:cubicBezTo>
                      <a:cubicBezTo>
                        <a:pt x="618069" y="85421"/>
                        <a:pt x="1168931" y="129342"/>
                        <a:pt x="1130302" y="113467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0" name="フリーフォーム 869">
                  <a:extLst>
                    <a:ext uri="{FF2B5EF4-FFF2-40B4-BE49-F238E27FC236}">
                      <a16:creationId xmlns:a16="http://schemas.microsoft.com/office/drawing/2014/main" id="{1746A309-939A-EB45-EFC1-9D3068E12C03}"/>
                    </a:ext>
                  </a:extLst>
                </p:cNvPr>
                <p:cNvSpPr/>
                <p:nvPr/>
              </p:nvSpPr>
              <p:spPr>
                <a:xfrm>
                  <a:off x="1292084" y="2020711"/>
                  <a:ext cx="1054596" cy="229960"/>
                </a:xfrm>
                <a:custGeom>
                  <a:avLst/>
                  <a:gdLst>
                    <a:gd name="connsiteX0" fmla="*/ 44591 w 1054596"/>
                    <a:gd name="connsiteY0" fmla="*/ 4939 h 229960"/>
                    <a:gd name="connsiteX1" fmla="*/ 104916 w 1054596"/>
                    <a:gd name="connsiteY1" fmla="*/ 4939 h 229960"/>
                    <a:gd name="connsiteX2" fmla="*/ 822466 w 1054596"/>
                    <a:gd name="connsiteY2" fmla="*/ 39864 h 229960"/>
                    <a:gd name="connsiteX3" fmla="*/ 1054241 w 1054596"/>
                    <a:gd name="connsiteY3" fmla="*/ 227189 h 229960"/>
                    <a:gd name="connsiteX4" fmla="*/ 851041 w 1054596"/>
                    <a:gd name="connsiteY4" fmla="*/ 147814 h 229960"/>
                    <a:gd name="connsiteX5" fmla="*/ 57291 w 1054596"/>
                    <a:gd name="connsiteY5" fmla="*/ 90664 h 229960"/>
                    <a:gd name="connsiteX6" fmla="*/ 289066 w 1054596"/>
                    <a:gd name="connsiteY6" fmla="*/ 103364 h 229960"/>
                    <a:gd name="connsiteX7" fmla="*/ 141 w 1054596"/>
                    <a:gd name="connsiteY7" fmla="*/ 74789 h 229960"/>
                    <a:gd name="connsiteX8" fmla="*/ 247791 w 1054596"/>
                    <a:gd name="connsiteY8" fmla="*/ 71614 h 229960"/>
                    <a:gd name="connsiteX9" fmla="*/ 44591 w 1054596"/>
                    <a:gd name="connsiteY9" fmla="*/ 4939 h 229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54596" h="229960">
                      <a:moveTo>
                        <a:pt x="44591" y="4939"/>
                      </a:moveTo>
                      <a:cubicBezTo>
                        <a:pt x="20778" y="-6174"/>
                        <a:pt x="104916" y="4939"/>
                        <a:pt x="104916" y="4939"/>
                      </a:cubicBezTo>
                      <a:cubicBezTo>
                        <a:pt x="234562" y="10760"/>
                        <a:pt x="664245" y="2822"/>
                        <a:pt x="822466" y="39864"/>
                      </a:cubicBezTo>
                      <a:cubicBezTo>
                        <a:pt x="980687" y="76906"/>
                        <a:pt x="1049479" y="209197"/>
                        <a:pt x="1054241" y="227189"/>
                      </a:cubicBezTo>
                      <a:cubicBezTo>
                        <a:pt x="1059004" y="245181"/>
                        <a:pt x="1017199" y="170568"/>
                        <a:pt x="851041" y="147814"/>
                      </a:cubicBezTo>
                      <a:cubicBezTo>
                        <a:pt x="684883" y="125060"/>
                        <a:pt x="150953" y="98072"/>
                        <a:pt x="57291" y="90664"/>
                      </a:cubicBezTo>
                      <a:cubicBezTo>
                        <a:pt x="-36371" y="83256"/>
                        <a:pt x="298591" y="106010"/>
                        <a:pt x="289066" y="103364"/>
                      </a:cubicBezTo>
                      <a:cubicBezTo>
                        <a:pt x="279541" y="100718"/>
                        <a:pt x="7020" y="80081"/>
                        <a:pt x="141" y="74789"/>
                      </a:cubicBezTo>
                      <a:cubicBezTo>
                        <a:pt x="-6738" y="69497"/>
                        <a:pt x="239324" y="83785"/>
                        <a:pt x="247791" y="71614"/>
                      </a:cubicBezTo>
                      <a:cubicBezTo>
                        <a:pt x="256258" y="59443"/>
                        <a:pt x="68404" y="16052"/>
                        <a:pt x="44591" y="4939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1" name="フリーフォーム 870">
                  <a:extLst>
                    <a:ext uri="{FF2B5EF4-FFF2-40B4-BE49-F238E27FC236}">
                      <a16:creationId xmlns:a16="http://schemas.microsoft.com/office/drawing/2014/main" id="{E680ACA9-3EAD-0832-6C28-BA5DC95520DC}"/>
                    </a:ext>
                  </a:extLst>
                </p:cNvPr>
                <p:cNvSpPr/>
                <p:nvPr/>
              </p:nvSpPr>
              <p:spPr>
                <a:xfrm>
                  <a:off x="2332367" y="1448938"/>
                  <a:ext cx="1407721" cy="436744"/>
                </a:xfrm>
                <a:custGeom>
                  <a:avLst/>
                  <a:gdLst>
                    <a:gd name="connsiteX0" fmla="*/ 182233 w 1407721"/>
                    <a:gd name="connsiteY0" fmla="*/ 335412 h 436744"/>
                    <a:gd name="connsiteX1" fmla="*/ 807708 w 1407721"/>
                    <a:gd name="connsiteY1" fmla="*/ 52837 h 436744"/>
                    <a:gd name="connsiteX2" fmla="*/ 629908 w 1407721"/>
                    <a:gd name="connsiteY2" fmla="*/ 97287 h 436744"/>
                    <a:gd name="connsiteX3" fmla="*/ 1064883 w 1407721"/>
                    <a:gd name="connsiteY3" fmla="*/ 90937 h 436744"/>
                    <a:gd name="connsiteX4" fmla="*/ 995033 w 1407721"/>
                    <a:gd name="connsiteY4" fmla="*/ 52837 h 436744"/>
                    <a:gd name="connsiteX5" fmla="*/ 1042658 w 1407721"/>
                    <a:gd name="connsiteY5" fmla="*/ 46487 h 436744"/>
                    <a:gd name="connsiteX6" fmla="*/ 1404608 w 1407721"/>
                    <a:gd name="connsiteY6" fmla="*/ 170312 h 436744"/>
                    <a:gd name="connsiteX7" fmla="*/ 810883 w 1407721"/>
                    <a:gd name="connsiteY7" fmla="*/ 11562 h 436744"/>
                    <a:gd name="connsiteX8" fmla="*/ 61583 w 1407721"/>
                    <a:gd name="connsiteY8" fmla="*/ 84587 h 436744"/>
                    <a:gd name="connsiteX9" fmla="*/ 144133 w 1407721"/>
                    <a:gd name="connsiteY9" fmla="*/ 14737 h 436744"/>
                    <a:gd name="connsiteX10" fmla="*/ 1258 w 1407721"/>
                    <a:gd name="connsiteY10" fmla="*/ 427487 h 436744"/>
                    <a:gd name="connsiteX11" fmla="*/ 242558 w 1407721"/>
                    <a:gd name="connsiteY11" fmla="*/ 303662 h 436744"/>
                    <a:gd name="connsiteX12" fmla="*/ 182233 w 1407721"/>
                    <a:gd name="connsiteY12" fmla="*/ 335412 h 436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07721" h="436744">
                      <a:moveTo>
                        <a:pt x="182233" y="335412"/>
                      </a:moveTo>
                      <a:cubicBezTo>
                        <a:pt x="276425" y="293608"/>
                        <a:pt x="733096" y="92524"/>
                        <a:pt x="807708" y="52837"/>
                      </a:cubicBezTo>
                      <a:cubicBezTo>
                        <a:pt x="882320" y="13150"/>
                        <a:pt x="587046" y="90937"/>
                        <a:pt x="629908" y="97287"/>
                      </a:cubicBezTo>
                      <a:cubicBezTo>
                        <a:pt x="672770" y="103637"/>
                        <a:pt x="1004029" y="98345"/>
                        <a:pt x="1064883" y="90937"/>
                      </a:cubicBezTo>
                      <a:cubicBezTo>
                        <a:pt x="1125737" y="83529"/>
                        <a:pt x="998737" y="60245"/>
                        <a:pt x="995033" y="52837"/>
                      </a:cubicBezTo>
                      <a:cubicBezTo>
                        <a:pt x="991329" y="45429"/>
                        <a:pt x="974396" y="26908"/>
                        <a:pt x="1042658" y="46487"/>
                      </a:cubicBezTo>
                      <a:cubicBezTo>
                        <a:pt x="1110920" y="66066"/>
                        <a:pt x="1443237" y="176133"/>
                        <a:pt x="1404608" y="170312"/>
                      </a:cubicBezTo>
                      <a:cubicBezTo>
                        <a:pt x="1365979" y="164491"/>
                        <a:pt x="1034721" y="25850"/>
                        <a:pt x="810883" y="11562"/>
                      </a:cubicBezTo>
                      <a:cubicBezTo>
                        <a:pt x="587045" y="-2726"/>
                        <a:pt x="172708" y="84058"/>
                        <a:pt x="61583" y="84587"/>
                      </a:cubicBezTo>
                      <a:cubicBezTo>
                        <a:pt x="-49542" y="85116"/>
                        <a:pt x="154187" y="-42413"/>
                        <a:pt x="144133" y="14737"/>
                      </a:cubicBezTo>
                      <a:cubicBezTo>
                        <a:pt x="134079" y="71887"/>
                        <a:pt x="-15146" y="379333"/>
                        <a:pt x="1258" y="427487"/>
                      </a:cubicBezTo>
                      <a:cubicBezTo>
                        <a:pt x="17662" y="475641"/>
                        <a:pt x="212925" y="321124"/>
                        <a:pt x="242558" y="303662"/>
                      </a:cubicBezTo>
                      <a:cubicBezTo>
                        <a:pt x="272191" y="286200"/>
                        <a:pt x="88041" y="377216"/>
                        <a:pt x="182233" y="335412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2" name="フリーフォーム 871">
                  <a:extLst>
                    <a:ext uri="{FF2B5EF4-FFF2-40B4-BE49-F238E27FC236}">
                      <a16:creationId xmlns:a16="http://schemas.microsoft.com/office/drawing/2014/main" id="{3B4354ED-B7EF-3F51-8E5E-21CB0D85C2D2}"/>
                    </a:ext>
                  </a:extLst>
                </p:cNvPr>
                <p:cNvSpPr/>
                <p:nvPr/>
              </p:nvSpPr>
              <p:spPr>
                <a:xfrm>
                  <a:off x="1209579" y="1993510"/>
                  <a:ext cx="749396" cy="140414"/>
                </a:xfrm>
                <a:custGeom>
                  <a:avLst/>
                  <a:gdLst>
                    <a:gd name="connsiteX0" fmla="*/ 66771 w 749396"/>
                    <a:gd name="connsiteY0" fmla="*/ 390 h 140414"/>
                    <a:gd name="connsiteX1" fmla="*/ 577946 w 749396"/>
                    <a:gd name="connsiteY1" fmla="*/ 117865 h 140414"/>
                    <a:gd name="connsiteX2" fmla="*/ 749396 w 749396"/>
                    <a:gd name="connsiteY2" fmla="*/ 117865 h 140414"/>
                    <a:gd name="connsiteX3" fmla="*/ 35021 w 749396"/>
                    <a:gd name="connsiteY3" fmla="*/ 140090 h 140414"/>
                    <a:gd name="connsiteX4" fmla="*/ 101696 w 749396"/>
                    <a:gd name="connsiteY4" fmla="*/ 127390 h 140414"/>
                    <a:gd name="connsiteX5" fmla="*/ 25496 w 749396"/>
                    <a:gd name="connsiteY5" fmla="*/ 79765 h 140414"/>
                    <a:gd name="connsiteX6" fmla="*/ 209646 w 749396"/>
                    <a:gd name="connsiteY6" fmla="*/ 79765 h 140414"/>
                    <a:gd name="connsiteX7" fmla="*/ 66771 w 749396"/>
                    <a:gd name="connsiteY7" fmla="*/ 390 h 140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9396" h="140414">
                      <a:moveTo>
                        <a:pt x="66771" y="390"/>
                      </a:moveTo>
                      <a:cubicBezTo>
                        <a:pt x="128154" y="6740"/>
                        <a:pt x="464175" y="98286"/>
                        <a:pt x="577946" y="117865"/>
                      </a:cubicBezTo>
                      <a:cubicBezTo>
                        <a:pt x="691717" y="137444"/>
                        <a:pt x="749396" y="117865"/>
                        <a:pt x="749396" y="117865"/>
                      </a:cubicBezTo>
                      <a:lnTo>
                        <a:pt x="35021" y="140090"/>
                      </a:lnTo>
                      <a:cubicBezTo>
                        <a:pt x="-72929" y="141678"/>
                        <a:pt x="103283" y="137444"/>
                        <a:pt x="101696" y="127390"/>
                      </a:cubicBezTo>
                      <a:cubicBezTo>
                        <a:pt x="100109" y="117336"/>
                        <a:pt x="7504" y="87703"/>
                        <a:pt x="25496" y="79765"/>
                      </a:cubicBezTo>
                      <a:cubicBezTo>
                        <a:pt x="43488" y="71828"/>
                        <a:pt x="201709" y="92465"/>
                        <a:pt x="209646" y="79765"/>
                      </a:cubicBezTo>
                      <a:cubicBezTo>
                        <a:pt x="217583" y="67065"/>
                        <a:pt x="5388" y="-5960"/>
                        <a:pt x="66771" y="39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3" name="フリーフォーム 872">
                  <a:extLst>
                    <a:ext uri="{FF2B5EF4-FFF2-40B4-BE49-F238E27FC236}">
                      <a16:creationId xmlns:a16="http://schemas.microsoft.com/office/drawing/2014/main" id="{C6198862-4A4E-7F39-E5D4-02D3297C98A2}"/>
                    </a:ext>
                  </a:extLst>
                </p:cNvPr>
                <p:cNvSpPr/>
                <p:nvPr/>
              </p:nvSpPr>
              <p:spPr>
                <a:xfrm>
                  <a:off x="2029314" y="1736719"/>
                  <a:ext cx="521745" cy="1496563"/>
                </a:xfrm>
                <a:custGeom>
                  <a:avLst/>
                  <a:gdLst>
                    <a:gd name="connsiteX0" fmla="*/ 390036 w 521745"/>
                    <a:gd name="connsiteY0" fmla="*/ 6 h 1496563"/>
                    <a:gd name="connsiteX1" fmla="*/ 218586 w 521745"/>
                    <a:gd name="connsiteY1" fmla="*/ 352431 h 1496563"/>
                    <a:gd name="connsiteX2" fmla="*/ 243986 w 521745"/>
                    <a:gd name="connsiteY2" fmla="*/ 301631 h 1496563"/>
                    <a:gd name="connsiteX3" fmla="*/ 66186 w 521745"/>
                    <a:gd name="connsiteY3" fmla="*/ 936631 h 1496563"/>
                    <a:gd name="connsiteX4" fmla="*/ 5861 w 521745"/>
                    <a:gd name="connsiteY4" fmla="*/ 1473206 h 1496563"/>
                    <a:gd name="connsiteX5" fmla="*/ 21736 w 521745"/>
                    <a:gd name="connsiteY5" fmla="*/ 1333506 h 1496563"/>
                    <a:gd name="connsiteX6" fmla="*/ 177311 w 521745"/>
                    <a:gd name="connsiteY6" fmla="*/ 736606 h 1496563"/>
                    <a:gd name="connsiteX7" fmla="*/ 104286 w 521745"/>
                    <a:gd name="connsiteY7" fmla="*/ 1406531 h 1496563"/>
                    <a:gd name="connsiteX8" fmla="*/ 263036 w 521745"/>
                    <a:gd name="connsiteY8" fmla="*/ 917581 h 1496563"/>
                    <a:gd name="connsiteX9" fmla="*/ 517036 w 521745"/>
                    <a:gd name="connsiteY9" fmla="*/ 120656 h 1496563"/>
                    <a:gd name="connsiteX10" fmla="*/ 424961 w 521745"/>
                    <a:gd name="connsiteY10" fmla="*/ 361956 h 1496563"/>
                    <a:gd name="connsiteX11" fmla="*/ 390036 w 521745"/>
                    <a:gd name="connsiteY11" fmla="*/ 6 h 1496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1745" h="1496563">
                      <a:moveTo>
                        <a:pt x="390036" y="6"/>
                      </a:moveTo>
                      <a:cubicBezTo>
                        <a:pt x="355640" y="-1582"/>
                        <a:pt x="242928" y="302160"/>
                        <a:pt x="218586" y="352431"/>
                      </a:cubicBezTo>
                      <a:cubicBezTo>
                        <a:pt x="194244" y="402702"/>
                        <a:pt x="269386" y="204264"/>
                        <a:pt x="243986" y="301631"/>
                      </a:cubicBezTo>
                      <a:cubicBezTo>
                        <a:pt x="218586" y="398998"/>
                        <a:pt x="105873" y="741369"/>
                        <a:pt x="66186" y="936631"/>
                      </a:cubicBezTo>
                      <a:cubicBezTo>
                        <a:pt x="26499" y="1131893"/>
                        <a:pt x="13269" y="1407060"/>
                        <a:pt x="5861" y="1473206"/>
                      </a:cubicBezTo>
                      <a:cubicBezTo>
                        <a:pt x="-1547" y="1539352"/>
                        <a:pt x="-6839" y="1456273"/>
                        <a:pt x="21736" y="1333506"/>
                      </a:cubicBezTo>
                      <a:cubicBezTo>
                        <a:pt x="50311" y="1210739"/>
                        <a:pt x="163553" y="724435"/>
                        <a:pt x="177311" y="736606"/>
                      </a:cubicBezTo>
                      <a:cubicBezTo>
                        <a:pt x="191069" y="748777"/>
                        <a:pt x="89999" y="1376369"/>
                        <a:pt x="104286" y="1406531"/>
                      </a:cubicBezTo>
                      <a:cubicBezTo>
                        <a:pt x="118573" y="1436693"/>
                        <a:pt x="194244" y="1131893"/>
                        <a:pt x="263036" y="917581"/>
                      </a:cubicBezTo>
                      <a:cubicBezTo>
                        <a:pt x="331828" y="703269"/>
                        <a:pt x="490049" y="213260"/>
                        <a:pt x="517036" y="120656"/>
                      </a:cubicBezTo>
                      <a:cubicBezTo>
                        <a:pt x="544023" y="28052"/>
                        <a:pt x="447186" y="385239"/>
                        <a:pt x="424961" y="361956"/>
                      </a:cubicBezTo>
                      <a:cubicBezTo>
                        <a:pt x="402736" y="338673"/>
                        <a:pt x="424432" y="1594"/>
                        <a:pt x="390036" y="6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4" name="フリーフォーム 873">
                  <a:extLst>
                    <a:ext uri="{FF2B5EF4-FFF2-40B4-BE49-F238E27FC236}">
                      <a16:creationId xmlns:a16="http://schemas.microsoft.com/office/drawing/2014/main" id="{A22F2486-3133-335D-CD90-7FDD1E4DE97F}"/>
                    </a:ext>
                  </a:extLst>
                </p:cNvPr>
                <p:cNvSpPr/>
                <p:nvPr/>
              </p:nvSpPr>
              <p:spPr>
                <a:xfrm>
                  <a:off x="2043002" y="2167057"/>
                  <a:ext cx="259926" cy="1457751"/>
                </a:xfrm>
                <a:custGeom>
                  <a:avLst/>
                  <a:gdLst>
                    <a:gd name="connsiteX0" fmla="*/ 242998 w 259926"/>
                    <a:gd name="connsiteY0" fmla="*/ 10993 h 1457751"/>
                    <a:gd name="connsiteX1" fmla="*/ 77898 w 259926"/>
                    <a:gd name="connsiteY1" fmla="*/ 661868 h 1457751"/>
                    <a:gd name="connsiteX2" fmla="*/ 195373 w 259926"/>
                    <a:gd name="connsiteY2" fmla="*/ 572968 h 1457751"/>
                    <a:gd name="connsiteX3" fmla="*/ 106473 w 259926"/>
                    <a:gd name="connsiteY3" fmla="*/ 928568 h 1457751"/>
                    <a:gd name="connsiteX4" fmla="*/ 258873 w 259926"/>
                    <a:gd name="connsiteY4" fmla="*/ 626943 h 1457751"/>
                    <a:gd name="connsiteX5" fmla="*/ 14398 w 259926"/>
                    <a:gd name="connsiteY5" fmla="*/ 1315918 h 1457751"/>
                    <a:gd name="connsiteX6" fmla="*/ 27098 w 259926"/>
                    <a:gd name="connsiteY6" fmla="*/ 1452443 h 1457751"/>
                    <a:gd name="connsiteX7" fmla="*/ 14398 w 259926"/>
                    <a:gd name="connsiteY7" fmla="*/ 1217493 h 1457751"/>
                    <a:gd name="connsiteX8" fmla="*/ 11223 w 259926"/>
                    <a:gd name="connsiteY8" fmla="*/ 484068 h 1457751"/>
                    <a:gd name="connsiteX9" fmla="*/ 36623 w 259926"/>
                    <a:gd name="connsiteY9" fmla="*/ 677743 h 1457751"/>
                    <a:gd name="connsiteX10" fmla="*/ 154098 w 259926"/>
                    <a:gd name="connsiteY10" fmla="*/ 74493 h 1457751"/>
                    <a:gd name="connsiteX11" fmla="*/ 135048 w 259926"/>
                    <a:gd name="connsiteY11" fmla="*/ 242768 h 1457751"/>
                    <a:gd name="connsiteX12" fmla="*/ 242998 w 259926"/>
                    <a:gd name="connsiteY12" fmla="*/ 10993 h 1457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9926" h="1457751">
                      <a:moveTo>
                        <a:pt x="242998" y="10993"/>
                      </a:moveTo>
                      <a:cubicBezTo>
                        <a:pt x="233473" y="80843"/>
                        <a:pt x="85835" y="568206"/>
                        <a:pt x="77898" y="661868"/>
                      </a:cubicBezTo>
                      <a:cubicBezTo>
                        <a:pt x="69960" y="755531"/>
                        <a:pt x="190610" y="528518"/>
                        <a:pt x="195373" y="572968"/>
                      </a:cubicBezTo>
                      <a:cubicBezTo>
                        <a:pt x="200135" y="617418"/>
                        <a:pt x="95890" y="919572"/>
                        <a:pt x="106473" y="928568"/>
                      </a:cubicBezTo>
                      <a:cubicBezTo>
                        <a:pt x="117056" y="937564"/>
                        <a:pt x="274219" y="562385"/>
                        <a:pt x="258873" y="626943"/>
                      </a:cubicBezTo>
                      <a:cubicBezTo>
                        <a:pt x="243527" y="691501"/>
                        <a:pt x="53027" y="1178335"/>
                        <a:pt x="14398" y="1315918"/>
                      </a:cubicBezTo>
                      <a:cubicBezTo>
                        <a:pt x="-24231" y="1453501"/>
                        <a:pt x="27098" y="1468847"/>
                        <a:pt x="27098" y="1452443"/>
                      </a:cubicBezTo>
                      <a:cubicBezTo>
                        <a:pt x="27098" y="1436039"/>
                        <a:pt x="17044" y="1378889"/>
                        <a:pt x="14398" y="1217493"/>
                      </a:cubicBezTo>
                      <a:cubicBezTo>
                        <a:pt x="11752" y="1056097"/>
                        <a:pt x="7519" y="574026"/>
                        <a:pt x="11223" y="484068"/>
                      </a:cubicBezTo>
                      <a:cubicBezTo>
                        <a:pt x="14927" y="394110"/>
                        <a:pt x="12810" y="746006"/>
                        <a:pt x="36623" y="677743"/>
                      </a:cubicBezTo>
                      <a:cubicBezTo>
                        <a:pt x="60435" y="609481"/>
                        <a:pt x="137694" y="146989"/>
                        <a:pt x="154098" y="74493"/>
                      </a:cubicBezTo>
                      <a:cubicBezTo>
                        <a:pt x="170502" y="1997"/>
                        <a:pt x="118115" y="259172"/>
                        <a:pt x="135048" y="242768"/>
                      </a:cubicBezTo>
                      <a:cubicBezTo>
                        <a:pt x="151981" y="226364"/>
                        <a:pt x="252523" y="-58857"/>
                        <a:pt x="242998" y="10993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5" name="フリーフォーム 874">
                  <a:extLst>
                    <a:ext uri="{FF2B5EF4-FFF2-40B4-BE49-F238E27FC236}">
                      <a16:creationId xmlns:a16="http://schemas.microsoft.com/office/drawing/2014/main" id="{F8217ADC-8137-59FA-40BD-04B296301315}"/>
                    </a:ext>
                  </a:extLst>
                </p:cNvPr>
                <p:cNvSpPr/>
                <p:nvPr/>
              </p:nvSpPr>
              <p:spPr>
                <a:xfrm>
                  <a:off x="1256816" y="2615942"/>
                  <a:ext cx="1599781" cy="715293"/>
                </a:xfrm>
                <a:custGeom>
                  <a:avLst/>
                  <a:gdLst>
                    <a:gd name="connsiteX0" fmla="*/ 10009 w 1599781"/>
                    <a:gd name="connsiteY0" fmla="*/ 258 h 715293"/>
                    <a:gd name="connsiteX1" fmla="*/ 654534 w 1599781"/>
                    <a:gd name="connsiteY1" fmla="*/ 247908 h 715293"/>
                    <a:gd name="connsiteX2" fmla="*/ 651359 w 1599781"/>
                    <a:gd name="connsiteY2" fmla="*/ 219333 h 715293"/>
                    <a:gd name="connsiteX3" fmla="*/ 1181584 w 1599781"/>
                    <a:gd name="connsiteY3" fmla="*/ 387608 h 715293"/>
                    <a:gd name="connsiteX4" fmla="*/ 1130784 w 1599781"/>
                    <a:gd name="connsiteY4" fmla="*/ 368558 h 715293"/>
                    <a:gd name="connsiteX5" fmla="*/ 1591159 w 1599781"/>
                    <a:gd name="connsiteY5" fmla="*/ 644783 h 715293"/>
                    <a:gd name="connsiteX6" fmla="*/ 1438759 w 1599781"/>
                    <a:gd name="connsiteY6" fmla="*/ 606683 h 715293"/>
                    <a:gd name="connsiteX7" fmla="*/ 1534009 w 1599781"/>
                    <a:gd name="connsiteY7" fmla="*/ 708283 h 715293"/>
                    <a:gd name="connsiteX8" fmla="*/ 603734 w 1599781"/>
                    <a:gd name="connsiteY8" fmla="*/ 378083 h 715293"/>
                    <a:gd name="connsiteX9" fmla="*/ 698984 w 1599781"/>
                    <a:gd name="connsiteY9" fmla="*/ 406658 h 715293"/>
                    <a:gd name="connsiteX10" fmla="*/ 117959 w 1599781"/>
                    <a:gd name="connsiteY10" fmla="*/ 171708 h 715293"/>
                    <a:gd name="connsiteX11" fmla="*/ 251309 w 1599781"/>
                    <a:gd name="connsiteY11" fmla="*/ 200283 h 715293"/>
                    <a:gd name="connsiteX12" fmla="*/ 10009 w 1599781"/>
                    <a:gd name="connsiteY12" fmla="*/ 258 h 715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99781" h="715293">
                      <a:moveTo>
                        <a:pt x="10009" y="258"/>
                      </a:moveTo>
                      <a:cubicBezTo>
                        <a:pt x="77213" y="8195"/>
                        <a:pt x="547642" y="211395"/>
                        <a:pt x="654534" y="247908"/>
                      </a:cubicBezTo>
                      <a:cubicBezTo>
                        <a:pt x="761426" y="284421"/>
                        <a:pt x="563517" y="196050"/>
                        <a:pt x="651359" y="219333"/>
                      </a:cubicBezTo>
                      <a:cubicBezTo>
                        <a:pt x="739201" y="242616"/>
                        <a:pt x="1101680" y="362737"/>
                        <a:pt x="1181584" y="387608"/>
                      </a:cubicBezTo>
                      <a:cubicBezTo>
                        <a:pt x="1261488" y="412479"/>
                        <a:pt x="1062522" y="325696"/>
                        <a:pt x="1130784" y="368558"/>
                      </a:cubicBezTo>
                      <a:cubicBezTo>
                        <a:pt x="1199046" y="411420"/>
                        <a:pt x="1539830" y="605096"/>
                        <a:pt x="1591159" y="644783"/>
                      </a:cubicBezTo>
                      <a:cubicBezTo>
                        <a:pt x="1642488" y="684470"/>
                        <a:pt x="1448284" y="596100"/>
                        <a:pt x="1438759" y="606683"/>
                      </a:cubicBezTo>
                      <a:cubicBezTo>
                        <a:pt x="1429234" y="617266"/>
                        <a:pt x="1673180" y="746383"/>
                        <a:pt x="1534009" y="708283"/>
                      </a:cubicBezTo>
                      <a:cubicBezTo>
                        <a:pt x="1394838" y="670183"/>
                        <a:pt x="742905" y="428354"/>
                        <a:pt x="603734" y="378083"/>
                      </a:cubicBezTo>
                      <a:cubicBezTo>
                        <a:pt x="464563" y="327812"/>
                        <a:pt x="779947" y="441054"/>
                        <a:pt x="698984" y="406658"/>
                      </a:cubicBezTo>
                      <a:cubicBezTo>
                        <a:pt x="618022" y="372262"/>
                        <a:pt x="192572" y="206104"/>
                        <a:pt x="117959" y="171708"/>
                      </a:cubicBezTo>
                      <a:cubicBezTo>
                        <a:pt x="43346" y="137312"/>
                        <a:pt x="267184" y="230975"/>
                        <a:pt x="251309" y="200283"/>
                      </a:cubicBezTo>
                      <a:cubicBezTo>
                        <a:pt x="235434" y="169591"/>
                        <a:pt x="-57195" y="-7679"/>
                        <a:pt x="10009" y="258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6" name="フリーフォーム 875">
                  <a:extLst>
                    <a:ext uri="{FF2B5EF4-FFF2-40B4-BE49-F238E27FC236}">
                      <a16:creationId xmlns:a16="http://schemas.microsoft.com/office/drawing/2014/main" id="{AFA873DF-1AD0-8BA6-BD6D-141D2FE43E74}"/>
                    </a:ext>
                  </a:extLst>
                </p:cNvPr>
                <p:cNvSpPr/>
                <p:nvPr/>
              </p:nvSpPr>
              <p:spPr>
                <a:xfrm>
                  <a:off x="95352" y="1753424"/>
                  <a:ext cx="2104779" cy="414099"/>
                </a:xfrm>
                <a:custGeom>
                  <a:avLst/>
                  <a:gdLst>
                    <a:gd name="connsiteX0" fmla="*/ 3073 w 2104779"/>
                    <a:gd name="connsiteY0" fmla="*/ 396051 h 414099"/>
                    <a:gd name="connsiteX1" fmla="*/ 82448 w 2104779"/>
                    <a:gd name="connsiteY1" fmla="*/ 2351 h 414099"/>
                    <a:gd name="connsiteX2" fmla="*/ 60223 w 2104779"/>
                    <a:gd name="connsiteY2" fmla="*/ 234126 h 414099"/>
                    <a:gd name="connsiteX3" fmla="*/ 841273 w 2104779"/>
                    <a:gd name="connsiteY3" fmla="*/ 275401 h 414099"/>
                    <a:gd name="connsiteX4" fmla="*/ 568223 w 2104779"/>
                    <a:gd name="connsiteY4" fmla="*/ 215076 h 414099"/>
                    <a:gd name="connsiteX5" fmla="*/ 2079523 w 2104779"/>
                    <a:gd name="connsiteY5" fmla="*/ 323026 h 414099"/>
                    <a:gd name="connsiteX6" fmla="*/ 1457223 w 2104779"/>
                    <a:gd name="connsiteY6" fmla="*/ 357951 h 414099"/>
                    <a:gd name="connsiteX7" fmla="*/ 711098 w 2104779"/>
                    <a:gd name="connsiteY7" fmla="*/ 377001 h 414099"/>
                    <a:gd name="connsiteX8" fmla="*/ 1581048 w 2104779"/>
                    <a:gd name="connsiteY8" fmla="*/ 380176 h 414099"/>
                    <a:gd name="connsiteX9" fmla="*/ 269773 w 2104779"/>
                    <a:gd name="connsiteY9" fmla="*/ 396051 h 414099"/>
                    <a:gd name="connsiteX10" fmla="*/ 511073 w 2104779"/>
                    <a:gd name="connsiteY10" fmla="*/ 386526 h 414099"/>
                    <a:gd name="connsiteX11" fmla="*/ 66573 w 2104779"/>
                    <a:gd name="connsiteY11" fmla="*/ 351601 h 414099"/>
                    <a:gd name="connsiteX12" fmla="*/ 3073 w 2104779"/>
                    <a:gd name="connsiteY12" fmla="*/ 396051 h 414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04779" h="414099">
                      <a:moveTo>
                        <a:pt x="3073" y="396051"/>
                      </a:moveTo>
                      <a:cubicBezTo>
                        <a:pt x="5719" y="337843"/>
                        <a:pt x="72923" y="29338"/>
                        <a:pt x="82448" y="2351"/>
                      </a:cubicBezTo>
                      <a:cubicBezTo>
                        <a:pt x="91973" y="-24636"/>
                        <a:pt x="-66248" y="188618"/>
                        <a:pt x="60223" y="234126"/>
                      </a:cubicBezTo>
                      <a:cubicBezTo>
                        <a:pt x="186694" y="279634"/>
                        <a:pt x="756606" y="278576"/>
                        <a:pt x="841273" y="275401"/>
                      </a:cubicBezTo>
                      <a:cubicBezTo>
                        <a:pt x="925940" y="272226"/>
                        <a:pt x="361848" y="207138"/>
                        <a:pt x="568223" y="215076"/>
                      </a:cubicBezTo>
                      <a:cubicBezTo>
                        <a:pt x="774598" y="223013"/>
                        <a:pt x="1931357" y="299214"/>
                        <a:pt x="2079523" y="323026"/>
                      </a:cubicBezTo>
                      <a:cubicBezTo>
                        <a:pt x="2227689" y="346838"/>
                        <a:pt x="1685294" y="348955"/>
                        <a:pt x="1457223" y="357951"/>
                      </a:cubicBezTo>
                      <a:cubicBezTo>
                        <a:pt x="1229152" y="366947"/>
                        <a:pt x="690460" y="373297"/>
                        <a:pt x="711098" y="377001"/>
                      </a:cubicBezTo>
                      <a:cubicBezTo>
                        <a:pt x="731736" y="380705"/>
                        <a:pt x="1654602" y="377001"/>
                        <a:pt x="1581048" y="380176"/>
                      </a:cubicBezTo>
                      <a:cubicBezTo>
                        <a:pt x="1507494" y="383351"/>
                        <a:pt x="448102" y="394993"/>
                        <a:pt x="269773" y="396051"/>
                      </a:cubicBezTo>
                      <a:cubicBezTo>
                        <a:pt x="91444" y="397109"/>
                        <a:pt x="544940" y="393934"/>
                        <a:pt x="511073" y="386526"/>
                      </a:cubicBezTo>
                      <a:cubicBezTo>
                        <a:pt x="477206" y="379118"/>
                        <a:pt x="149123" y="350014"/>
                        <a:pt x="66573" y="351601"/>
                      </a:cubicBezTo>
                      <a:cubicBezTo>
                        <a:pt x="-15977" y="353188"/>
                        <a:pt x="427" y="454259"/>
                        <a:pt x="3073" y="396051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7" name="フリーフォーム 876">
                  <a:extLst>
                    <a:ext uri="{FF2B5EF4-FFF2-40B4-BE49-F238E27FC236}">
                      <a16:creationId xmlns:a16="http://schemas.microsoft.com/office/drawing/2014/main" id="{5BCB4587-40F0-13E4-D85B-C29E2138E159}"/>
                    </a:ext>
                  </a:extLst>
                </p:cNvPr>
                <p:cNvSpPr/>
                <p:nvPr/>
              </p:nvSpPr>
              <p:spPr>
                <a:xfrm>
                  <a:off x="770482" y="1973602"/>
                  <a:ext cx="357261" cy="983282"/>
                </a:xfrm>
                <a:custGeom>
                  <a:avLst/>
                  <a:gdLst>
                    <a:gd name="connsiteX0" fmla="*/ 61368 w 357261"/>
                    <a:gd name="connsiteY0" fmla="*/ 4423 h 983282"/>
                    <a:gd name="connsiteX1" fmla="*/ 89943 w 357261"/>
                    <a:gd name="connsiteY1" fmla="*/ 134598 h 983282"/>
                    <a:gd name="connsiteX2" fmla="*/ 194718 w 357261"/>
                    <a:gd name="connsiteY2" fmla="*/ 277473 h 983282"/>
                    <a:gd name="connsiteX3" fmla="*/ 112168 w 357261"/>
                    <a:gd name="connsiteY3" fmla="*/ 248898 h 983282"/>
                    <a:gd name="connsiteX4" fmla="*/ 258218 w 357261"/>
                    <a:gd name="connsiteY4" fmla="*/ 452098 h 983282"/>
                    <a:gd name="connsiteX5" fmla="*/ 267743 w 357261"/>
                    <a:gd name="connsiteY5" fmla="*/ 563223 h 983282"/>
                    <a:gd name="connsiteX6" fmla="*/ 356643 w 357261"/>
                    <a:gd name="connsiteY6" fmla="*/ 982323 h 983282"/>
                    <a:gd name="connsiteX7" fmla="*/ 216943 w 357261"/>
                    <a:gd name="connsiteY7" fmla="*/ 661648 h 983282"/>
                    <a:gd name="connsiteX8" fmla="*/ 1043 w 357261"/>
                    <a:gd name="connsiteY8" fmla="*/ 144123 h 983282"/>
                    <a:gd name="connsiteX9" fmla="*/ 131218 w 357261"/>
                    <a:gd name="connsiteY9" fmla="*/ 302873 h 983282"/>
                    <a:gd name="connsiteX10" fmla="*/ 61368 w 357261"/>
                    <a:gd name="connsiteY10" fmla="*/ 4423 h 983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7261" h="983282">
                      <a:moveTo>
                        <a:pt x="61368" y="4423"/>
                      </a:moveTo>
                      <a:cubicBezTo>
                        <a:pt x="54489" y="-23623"/>
                        <a:pt x="67718" y="89090"/>
                        <a:pt x="89943" y="134598"/>
                      </a:cubicBezTo>
                      <a:cubicBezTo>
                        <a:pt x="112168" y="180106"/>
                        <a:pt x="191014" y="258423"/>
                        <a:pt x="194718" y="277473"/>
                      </a:cubicBezTo>
                      <a:cubicBezTo>
                        <a:pt x="198422" y="296523"/>
                        <a:pt x="101585" y="219794"/>
                        <a:pt x="112168" y="248898"/>
                      </a:cubicBezTo>
                      <a:cubicBezTo>
                        <a:pt x="122751" y="278002"/>
                        <a:pt x="232289" y="399711"/>
                        <a:pt x="258218" y="452098"/>
                      </a:cubicBezTo>
                      <a:cubicBezTo>
                        <a:pt x="284147" y="504485"/>
                        <a:pt x="251339" y="474852"/>
                        <a:pt x="267743" y="563223"/>
                      </a:cubicBezTo>
                      <a:cubicBezTo>
                        <a:pt x="284147" y="651594"/>
                        <a:pt x="365110" y="965919"/>
                        <a:pt x="356643" y="982323"/>
                      </a:cubicBezTo>
                      <a:cubicBezTo>
                        <a:pt x="348176" y="998727"/>
                        <a:pt x="276210" y="801348"/>
                        <a:pt x="216943" y="661648"/>
                      </a:cubicBezTo>
                      <a:cubicBezTo>
                        <a:pt x="157676" y="521948"/>
                        <a:pt x="15330" y="203919"/>
                        <a:pt x="1043" y="144123"/>
                      </a:cubicBezTo>
                      <a:cubicBezTo>
                        <a:pt x="-13244" y="84327"/>
                        <a:pt x="123810" y="322452"/>
                        <a:pt x="131218" y="302873"/>
                      </a:cubicBezTo>
                      <a:cubicBezTo>
                        <a:pt x="138626" y="283294"/>
                        <a:pt x="68247" y="32469"/>
                        <a:pt x="61368" y="4423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8" name="フリーフォーム 877">
                  <a:extLst>
                    <a:ext uri="{FF2B5EF4-FFF2-40B4-BE49-F238E27FC236}">
                      <a16:creationId xmlns:a16="http://schemas.microsoft.com/office/drawing/2014/main" id="{1AB86AF1-FB97-4A67-EEF8-02C552669AD8}"/>
                    </a:ext>
                  </a:extLst>
                </p:cNvPr>
                <p:cNvSpPr/>
                <p:nvPr/>
              </p:nvSpPr>
              <p:spPr>
                <a:xfrm>
                  <a:off x="-6350" y="2063750"/>
                  <a:ext cx="1914651" cy="924396"/>
                </a:xfrm>
                <a:custGeom>
                  <a:avLst/>
                  <a:gdLst>
                    <a:gd name="connsiteX0" fmla="*/ 0 w 1914651"/>
                    <a:gd name="connsiteY0" fmla="*/ 0 h 924396"/>
                    <a:gd name="connsiteX1" fmla="*/ 69850 w 1914651"/>
                    <a:gd name="connsiteY1" fmla="*/ 38100 h 924396"/>
                    <a:gd name="connsiteX2" fmla="*/ 869950 w 1914651"/>
                    <a:gd name="connsiteY2" fmla="*/ 434975 h 924396"/>
                    <a:gd name="connsiteX3" fmla="*/ 663575 w 1914651"/>
                    <a:gd name="connsiteY3" fmla="*/ 339725 h 924396"/>
                    <a:gd name="connsiteX4" fmla="*/ 1644650 w 1914651"/>
                    <a:gd name="connsiteY4" fmla="*/ 692150 h 924396"/>
                    <a:gd name="connsiteX5" fmla="*/ 1377950 w 1914651"/>
                    <a:gd name="connsiteY5" fmla="*/ 638175 h 924396"/>
                    <a:gd name="connsiteX6" fmla="*/ 1914525 w 1914651"/>
                    <a:gd name="connsiteY6" fmla="*/ 923925 h 924396"/>
                    <a:gd name="connsiteX7" fmla="*/ 1412875 w 1914651"/>
                    <a:gd name="connsiteY7" fmla="*/ 692150 h 924396"/>
                    <a:gd name="connsiteX8" fmla="*/ 41275 w 1914651"/>
                    <a:gd name="connsiteY8" fmla="*/ 206375 h 924396"/>
                    <a:gd name="connsiteX9" fmla="*/ 374650 w 1914651"/>
                    <a:gd name="connsiteY9" fmla="*/ 387350 h 924396"/>
                    <a:gd name="connsiteX10" fmla="*/ 92075 w 1914651"/>
                    <a:gd name="connsiteY10" fmla="*/ 130175 h 924396"/>
                    <a:gd name="connsiteX11" fmla="*/ 136525 w 1914651"/>
                    <a:gd name="connsiteY11" fmla="*/ 190500 h 924396"/>
                    <a:gd name="connsiteX12" fmla="*/ 171450 w 1914651"/>
                    <a:gd name="connsiteY12" fmla="*/ 200025 h 924396"/>
                    <a:gd name="connsiteX13" fmla="*/ 196850 w 1914651"/>
                    <a:gd name="connsiteY13" fmla="*/ 215900 h 924396"/>
                    <a:gd name="connsiteX14" fmla="*/ 0 w 1914651"/>
                    <a:gd name="connsiteY14" fmla="*/ 0 h 924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14651" h="924396">
                      <a:moveTo>
                        <a:pt x="0" y="0"/>
                      </a:moveTo>
                      <a:lnTo>
                        <a:pt x="69850" y="38100"/>
                      </a:lnTo>
                      <a:lnTo>
                        <a:pt x="869950" y="434975"/>
                      </a:lnTo>
                      <a:cubicBezTo>
                        <a:pt x="968904" y="485246"/>
                        <a:pt x="534458" y="296863"/>
                        <a:pt x="663575" y="339725"/>
                      </a:cubicBezTo>
                      <a:cubicBezTo>
                        <a:pt x="792692" y="382587"/>
                        <a:pt x="1525588" y="642408"/>
                        <a:pt x="1644650" y="692150"/>
                      </a:cubicBezTo>
                      <a:cubicBezTo>
                        <a:pt x="1763712" y="741892"/>
                        <a:pt x="1332971" y="599546"/>
                        <a:pt x="1377950" y="638175"/>
                      </a:cubicBezTo>
                      <a:cubicBezTo>
                        <a:pt x="1422929" y="676804"/>
                        <a:pt x="1908704" y="914929"/>
                        <a:pt x="1914525" y="923925"/>
                      </a:cubicBezTo>
                      <a:cubicBezTo>
                        <a:pt x="1920346" y="932921"/>
                        <a:pt x="1725083" y="811742"/>
                        <a:pt x="1412875" y="692150"/>
                      </a:cubicBezTo>
                      <a:cubicBezTo>
                        <a:pt x="1100667" y="572558"/>
                        <a:pt x="214312" y="257175"/>
                        <a:pt x="41275" y="206375"/>
                      </a:cubicBezTo>
                      <a:cubicBezTo>
                        <a:pt x="-131762" y="155575"/>
                        <a:pt x="366183" y="400050"/>
                        <a:pt x="374650" y="387350"/>
                      </a:cubicBezTo>
                      <a:cubicBezTo>
                        <a:pt x="383117" y="374650"/>
                        <a:pt x="131763" y="162983"/>
                        <a:pt x="92075" y="130175"/>
                      </a:cubicBezTo>
                      <a:cubicBezTo>
                        <a:pt x="52387" y="97367"/>
                        <a:pt x="123296" y="178858"/>
                        <a:pt x="136525" y="190500"/>
                      </a:cubicBezTo>
                      <a:cubicBezTo>
                        <a:pt x="149754" y="202142"/>
                        <a:pt x="161396" y="195792"/>
                        <a:pt x="171450" y="200025"/>
                      </a:cubicBezTo>
                      <a:cubicBezTo>
                        <a:pt x="181504" y="204258"/>
                        <a:pt x="226483" y="246592"/>
                        <a:pt x="196850" y="215900"/>
                      </a:cubicBezTo>
                      <a:cubicBezTo>
                        <a:pt x="167217" y="185208"/>
                        <a:pt x="80433" y="100541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9" name="フリーフォーム 878">
                  <a:extLst>
                    <a:ext uri="{FF2B5EF4-FFF2-40B4-BE49-F238E27FC236}">
                      <a16:creationId xmlns:a16="http://schemas.microsoft.com/office/drawing/2014/main" id="{9668F13F-7FC3-C295-60FB-E56E6CF9FA08}"/>
                    </a:ext>
                  </a:extLst>
                </p:cNvPr>
                <p:cNvSpPr/>
                <p:nvPr/>
              </p:nvSpPr>
              <p:spPr>
                <a:xfrm>
                  <a:off x="9127" y="2174278"/>
                  <a:ext cx="2164762" cy="811642"/>
                </a:xfrm>
                <a:custGeom>
                  <a:avLst/>
                  <a:gdLst>
                    <a:gd name="connsiteX0" fmla="*/ 38498 w 2164762"/>
                    <a:gd name="connsiteY0" fmla="*/ 29172 h 811642"/>
                    <a:gd name="connsiteX1" fmla="*/ 127398 w 2164762"/>
                    <a:gd name="connsiteY1" fmla="*/ 51397 h 811642"/>
                    <a:gd name="connsiteX2" fmla="*/ 1229123 w 2164762"/>
                    <a:gd name="connsiteY2" fmla="*/ 480022 h 811642"/>
                    <a:gd name="connsiteX3" fmla="*/ 2162573 w 2164762"/>
                    <a:gd name="connsiteY3" fmla="*/ 810222 h 811642"/>
                    <a:gd name="connsiteX4" fmla="*/ 1467248 w 2164762"/>
                    <a:gd name="connsiteY4" fmla="*/ 594322 h 811642"/>
                    <a:gd name="connsiteX5" fmla="*/ 813198 w 2164762"/>
                    <a:gd name="connsiteY5" fmla="*/ 467322 h 811642"/>
                    <a:gd name="connsiteX6" fmla="*/ 1010048 w 2164762"/>
                    <a:gd name="connsiteY6" fmla="*/ 549872 h 811642"/>
                    <a:gd name="connsiteX7" fmla="*/ 222648 w 2164762"/>
                    <a:gd name="connsiteY7" fmla="*/ 219672 h 811642"/>
                    <a:gd name="connsiteX8" fmla="*/ 263923 w 2164762"/>
                    <a:gd name="connsiteY8" fmla="*/ 245072 h 811642"/>
                    <a:gd name="connsiteX9" fmla="*/ 38498 w 2164762"/>
                    <a:gd name="connsiteY9" fmla="*/ 29172 h 811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64762" h="811642">
                      <a:moveTo>
                        <a:pt x="38498" y="29172"/>
                      </a:moveTo>
                      <a:cubicBezTo>
                        <a:pt x="15744" y="-3107"/>
                        <a:pt x="-71039" y="-23745"/>
                        <a:pt x="127398" y="51397"/>
                      </a:cubicBezTo>
                      <a:cubicBezTo>
                        <a:pt x="325835" y="126539"/>
                        <a:pt x="889927" y="353551"/>
                        <a:pt x="1229123" y="480022"/>
                      </a:cubicBezTo>
                      <a:cubicBezTo>
                        <a:pt x="1568319" y="606493"/>
                        <a:pt x="2122885" y="791172"/>
                        <a:pt x="2162573" y="810222"/>
                      </a:cubicBezTo>
                      <a:cubicBezTo>
                        <a:pt x="2202261" y="829272"/>
                        <a:pt x="1692144" y="651472"/>
                        <a:pt x="1467248" y="594322"/>
                      </a:cubicBezTo>
                      <a:cubicBezTo>
                        <a:pt x="1242352" y="537172"/>
                        <a:pt x="889398" y="474730"/>
                        <a:pt x="813198" y="467322"/>
                      </a:cubicBezTo>
                      <a:cubicBezTo>
                        <a:pt x="736998" y="459914"/>
                        <a:pt x="1010048" y="549872"/>
                        <a:pt x="1010048" y="549872"/>
                      </a:cubicBezTo>
                      <a:lnTo>
                        <a:pt x="222648" y="219672"/>
                      </a:lnTo>
                      <a:cubicBezTo>
                        <a:pt x="98294" y="168872"/>
                        <a:pt x="294086" y="278939"/>
                        <a:pt x="263923" y="245072"/>
                      </a:cubicBezTo>
                      <a:cubicBezTo>
                        <a:pt x="233761" y="211205"/>
                        <a:pt x="61252" y="61451"/>
                        <a:pt x="38498" y="29172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0" name="フリーフォーム 879">
                  <a:extLst>
                    <a:ext uri="{FF2B5EF4-FFF2-40B4-BE49-F238E27FC236}">
                      <a16:creationId xmlns:a16="http://schemas.microsoft.com/office/drawing/2014/main" id="{4DB107E9-7C56-E4C3-76DC-109E1E12D199}"/>
                    </a:ext>
                  </a:extLst>
                </p:cNvPr>
                <p:cNvSpPr/>
                <p:nvPr/>
              </p:nvSpPr>
              <p:spPr>
                <a:xfrm>
                  <a:off x="18123" y="2298450"/>
                  <a:ext cx="229566" cy="656266"/>
                </a:xfrm>
                <a:custGeom>
                  <a:avLst/>
                  <a:gdLst>
                    <a:gd name="connsiteX0" fmla="*/ 229527 w 229566"/>
                    <a:gd name="connsiteY0" fmla="*/ 6600 h 656266"/>
                    <a:gd name="connsiteX1" fmla="*/ 118402 w 229566"/>
                    <a:gd name="connsiteY1" fmla="*/ 308225 h 656266"/>
                    <a:gd name="connsiteX2" fmla="*/ 213652 w 229566"/>
                    <a:gd name="connsiteY2" fmla="*/ 155825 h 656266"/>
                    <a:gd name="connsiteX3" fmla="*/ 39027 w 229566"/>
                    <a:gd name="connsiteY3" fmla="*/ 546350 h 656266"/>
                    <a:gd name="connsiteX4" fmla="*/ 927 w 229566"/>
                    <a:gd name="connsiteY4" fmla="*/ 654300 h 656266"/>
                    <a:gd name="connsiteX5" fmla="*/ 61252 w 229566"/>
                    <a:gd name="connsiteY5" fmla="*/ 479675 h 656266"/>
                    <a:gd name="connsiteX6" fmla="*/ 105702 w 229566"/>
                    <a:gd name="connsiteY6" fmla="*/ 178050 h 656266"/>
                    <a:gd name="connsiteX7" fmla="*/ 64427 w 229566"/>
                    <a:gd name="connsiteY7" fmla="*/ 482850 h 656266"/>
                    <a:gd name="connsiteX8" fmla="*/ 134277 w 229566"/>
                    <a:gd name="connsiteY8" fmla="*/ 174875 h 656266"/>
                    <a:gd name="connsiteX9" fmla="*/ 131102 w 229566"/>
                    <a:gd name="connsiteY9" fmla="*/ 108200 h 656266"/>
                    <a:gd name="connsiteX10" fmla="*/ 229527 w 229566"/>
                    <a:gd name="connsiteY10" fmla="*/ 6600 h 656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29566" h="656266">
                      <a:moveTo>
                        <a:pt x="229527" y="6600"/>
                      </a:moveTo>
                      <a:cubicBezTo>
                        <a:pt x="227410" y="39937"/>
                        <a:pt x="121048" y="283354"/>
                        <a:pt x="118402" y="308225"/>
                      </a:cubicBezTo>
                      <a:cubicBezTo>
                        <a:pt x="115756" y="333096"/>
                        <a:pt x="226881" y="116138"/>
                        <a:pt x="213652" y="155825"/>
                      </a:cubicBezTo>
                      <a:cubicBezTo>
                        <a:pt x="200423" y="195512"/>
                        <a:pt x="74481" y="463271"/>
                        <a:pt x="39027" y="546350"/>
                      </a:cubicBezTo>
                      <a:cubicBezTo>
                        <a:pt x="3573" y="629429"/>
                        <a:pt x="-2777" y="665412"/>
                        <a:pt x="927" y="654300"/>
                      </a:cubicBezTo>
                      <a:cubicBezTo>
                        <a:pt x="4631" y="643188"/>
                        <a:pt x="43790" y="559050"/>
                        <a:pt x="61252" y="479675"/>
                      </a:cubicBezTo>
                      <a:cubicBezTo>
                        <a:pt x="78714" y="400300"/>
                        <a:pt x="105173" y="177521"/>
                        <a:pt x="105702" y="178050"/>
                      </a:cubicBezTo>
                      <a:cubicBezTo>
                        <a:pt x="106231" y="178579"/>
                        <a:pt x="59664" y="483379"/>
                        <a:pt x="64427" y="482850"/>
                      </a:cubicBezTo>
                      <a:cubicBezTo>
                        <a:pt x="69189" y="482321"/>
                        <a:pt x="123165" y="237316"/>
                        <a:pt x="134277" y="174875"/>
                      </a:cubicBezTo>
                      <a:cubicBezTo>
                        <a:pt x="145389" y="112434"/>
                        <a:pt x="113640" y="141008"/>
                        <a:pt x="131102" y="108200"/>
                      </a:cubicBezTo>
                      <a:cubicBezTo>
                        <a:pt x="148564" y="75392"/>
                        <a:pt x="231644" y="-26737"/>
                        <a:pt x="229527" y="660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1" name="フリーフォーム 880">
                  <a:extLst>
                    <a:ext uri="{FF2B5EF4-FFF2-40B4-BE49-F238E27FC236}">
                      <a16:creationId xmlns:a16="http://schemas.microsoft.com/office/drawing/2014/main" id="{F21068C8-89D6-1BF2-03AA-ACD2E0329E26}"/>
                    </a:ext>
                  </a:extLst>
                </p:cNvPr>
                <p:cNvSpPr/>
                <p:nvPr/>
              </p:nvSpPr>
              <p:spPr>
                <a:xfrm>
                  <a:off x="31750" y="2225665"/>
                  <a:ext cx="182561" cy="696045"/>
                </a:xfrm>
                <a:custGeom>
                  <a:avLst/>
                  <a:gdLst>
                    <a:gd name="connsiteX0" fmla="*/ 180975 w 182561"/>
                    <a:gd name="connsiteY0" fmla="*/ 10 h 696045"/>
                    <a:gd name="connsiteX1" fmla="*/ 60325 w 182561"/>
                    <a:gd name="connsiteY1" fmla="*/ 415935 h 696045"/>
                    <a:gd name="connsiteX2" fmla="*/ 0 w 182561"/>
                    <a:gd name="connsiteY2" fmla="*/ 657235 h 696045"/>
                    <a:gd name="connsiteX3" fmla="*/ 60325 w 182561"/>
                    <a:gd name="connsiteY3" fmla="*/ 352435 h 696045"/>
                    <a:gd name="connsiteX4" fmla="*/ 19050 w 182561"/>
                    <a:gd name="connsiteY4" fmla="*/ 695335 h 696045"/>
                    <a:gd name="connsiteX5" fmla="*/ 123825 w 182561"/>
                    <a:gd name="connsiteY5" fmla="*/ 428635 h 696045"/>
                    <a:gd name="connsiteX6" fmla="*/ 180975 w 182561"/>
                    <a:gd name="connsiteY6" fmla="*/ 10 h 696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2561" h="696045">
                      <a:moveTo>
                        <a:pt x="180975" y="10"/>
                      </a:moveTo>
                      <a:cubicBezTo>
                        <a:pt x="170392" y="-2107"/>
                        <a:pt x="90487" y="306398"/>
                        <a:pt x="60325" y="415935"/>
                      </a:cubicBezTo>
                      <a:cubicBezTo>
                        <a:pt x="30163" y="525472"/>
                        <a:pt x="0" y="667818"/>
                        <a:pt x="0" y="657235"/>
                      </a:cubicBezTo>
                      <a:cubicBezTo>
                        <a:pt x="0" y="646652"/>
                        <a:pt x="57150" y="346085"/>
                        <a:pt x="60325" y="352435"/>
                      </a:cubicBezTo>
                      <a:cubicBezTo>
                        <a:pt x="63500" y="358785"/>
                        <a:pt x="8467" y="682635"/>
                        <a:pt x="19050" y="695335"/>
                      </a:cubicBezTo>
                      <a:cubicBezTo>
                        <a:pt x="29633" y="708035"/>
                        <a:pt x="101071" y="547698"/>
                        <a:pt x="123825" y="428635"/>
                      </a:cubicBezTo>
                      <a:cubicBezTo>
                        <a:pt x="146579" y="309573"/>
                        <a:pt x="191558" y="2127"/>
                        <a:pt x="180975" y="1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2" name="フリーフォーム 881">
                  <a:extLst>
                    <a:ext uri="{FF2B5EF4-FFF2-40B4-BE49-F238E27FC236}">
                      <a16:creationId xmlns:a16="http://schemas.microsoft.com/office/drawing/2014/main" id="{6EEACB96-9478-0E5A-BABE-2BB63FF09C17}"/>
                    </a:ext>
                  </a:extLst>
                </p:cNvPr>
                <p:cNvSpPr/>
                <p:nvPr/>
              </p:nvSpPr>
              <p:spPr>
                <a:xfrm>
                  <a:off x="1461622" y="2600656"/>
                  <a:ext cx="237204" cy="1127514"/>
                </a:xfrm>
                <a:custGeom>
                  <a:avLst/>
                  <a:gdLst>
                    <a:gd name="connsiteX0" fmla="*/ 237003 w 237204"/>
                    <a:gd name="connsiteY0" fmla="*/ 2844 h 1127514"/>
                    <a:gd name="connsiteX1" fmla="*/ 113178 w 237204"/>
                    <a:gd name="connsiteY1" fmla="*/ 421944 h 1127514"/>
                    <a:gd name="connsiteX2" fmla="*/ 170328 w 237204"/>
                    <a:gd name="connsiteY2" fmla="*/ 339394 h 1127514"/>
                    <a:gd name="connsiteX3" fmla="*/ 68728 w 237204"/>
                    <a:gd name="connsiteY3" fmla="*/ 739444 h 1127514"/>
                    <a:gd name="connsiteX4" fmla="*/ 2053 w 237204"/>
                    <a:gd name="connsiteY4" fmla="*/ 1117269 h 1127514"/>
                    <a:gd name="connsiteX5" fmla="*/ 21103 w 237204"/>
                    <a:gd name="connsiteY5" fmla="*/ 958519 h 1127514"/>
                    <a:gd name="connsiteX6" fmla="*/ 62378 w 237204"/>
                    <a:gd name="connsiteY6" fmla="*/ 323519 h 1127514"/>
                    <a:gd name="connsiteX7" fmla="*/ 75078 w 237204"/>
                    <a:gd name="connsiteY7" fmla="*/ 482269 h 1127514"/>
                    <a:gd name="connsiteX8" fmla="*/ 125878 w 237204"/>
                    <a:gd name="connsiteY8" fmla="*/ 180644 h 1127514"/>
                    <a:gd name="connsiteX9" fmla="*/ 141753 w 237204"/>
                    <a:gd name="connsiteY9" fmla="*/ 234619 h 1127514"/>
                    <a:gd name="connsiteX10" fmla="*/ 237003 w 237204"/>
                    <a:gd name="connsiteY10" fmla="*/ 2844 h 1127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7204" h="1127514">
                      <a:moveTo>
                        <a:pt x="237003" y="2844"/>
                      </a:moveTo>
                      <a:cubicBezTo>
                        <a:pt x="232241" y="34065"/>
                        <a:pt x="124290" y="365852"/>
                        <a:pt x="113178" y="421944"/>
                      </a:cubicBezTo>
                      <a:cubicBezTo>
                        <a:pt x="102066" y="478036"/>
                        <a:pt x="177736" y="286477"/>
                        <a:pt x="170328" y="339394"/>
                      </a:cubicBezTo>
                      <a:cubicBezTo>
                        <a:pt x="162920" y="392311"/>
                        <a:pt x="96774" y="609798"/>
                        <a:pt x="68728" y="739444"/>
                      </a:cubicBezTo>
                      <a:cubicBezTo>
                        <a:pt x="40682" y="869090"/>
                        <a:pt x="9990" y="1080757"/>
                        <a:pt x="2053" y="1117269"/>
                      </a:cubicBezTo>
                      <a:cubicBezTo>
                        <a:pt x="-5884" y="1153781"/>
                        <a:pt x="11049" y="1090811"/>
                        <a:pt x="21103" y="958519"/>
                      </a:cubicBezTo>
                      <a:cubicBezTo>
                        <a:pt x="31157" y="826227"/>
                        <a:pt x="53382" y="402894"/>
                        <a:pt x="62378" y="323519"/>
                      </a:cubicBezTo>
                      <a:cubicBezTo>
                        <a:pt x="71374" y="244144"/>
                        <a:pt x="64495" y="506081"/>
                        <a:pt x="75078" y="482269"/>
                      </a:cubicBezTo>
                      <a:cubicBezTo>
                        <a:pt x="85661" y="458457"/>
                        <a:pt x="114766" y="221919"/>
                        <a:pt x="125878" y="180644"/>
                      </a:cubicBezTo>
                      <a:cubicBezTo>
                        <a:pt x="136990" y="139369"/>
                        <a:pt x="122703" y="262136"/>
                        <a:pt x="141753" y="234619"/>
                      </a:cubicBezTo>
                      <a:cubicBezTo>
                        <a:pt x="160803" y="207102"/>
                        <a:pt x="241765" y="-28377"/>
                        <a:pt x="237003" y="2844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3" name="フリーフォーム 882">
                  <a:extLst>
                    <a:ext uri="{FF2B5EF4-FFF2-40B4-BE49-F238E27FC236}">
                      <a16:creationId xmlns:a16="http://schemas.microsoft.com/office/drawing/2014/main" id="{7FF51185-FC72-E36C-41F5-4E885901331E}"/>
                    </a:ext>
                  </a:extLst>
                </p:cNvPr>
                <p:cNvSpPr/>
                <p:nvPr/>
              </p:nvSpPr>
              <p:spPr>
                <a:xfrm>
                  <a:off x="1915504" y="2932890"/>
                  <a:ext cx="185853" cy="953378"/>
                </a:xfrm>
                <a:custGeom>
                  <a:avLst/>
                  <a:gdLst>
                    <a:gd name="connsiteX0" fmla="*/ 132371 w 185853"/>
                    <a:gd name="connsiteY0" fmla="*/ 13510 h 953378"/>
                    <a:gd name="connsiteX1" fmla="*/ 2196 w 185853"/>
                    <a:gd name="connsiteY1" fmla="*/ 442135 h 953378"/>
                    <a:gd name="connsiteX2" fmla="*/ 52996 w 185853"/>
                    <a:gd name="connsiteY2" fmla="*/ 292910 h 953378"/>
                    <a:gd name="connsiteX3" fmla="*/ 84746 w 185853"/>
                    <a:gd name="connsiteY3" fmla="*/ 292910 h 953378"/>
                    <a:gd name="connsiteX4" fmla="*/ 43471 w 185853"/>
                    <a:gd name="connsiteY4" fmla="*/ 521510 h 953378"/>
                    <a:gd name="connsiteX5" fmla="*/ 30771 w 185853"/>
                    <a:gd name="connsiteY5" fmla="*/ 829485 h 953378"/>
                    <a:gd name="connsiteX6" fmla="*/ 33946 w 185853"/>
                    <a:gd name="connsiteY6" fmla="*/ 756460 h 953378"/>
                    <a:gd name="connsiteX7" fmla="*/ 8546 w 185853"/>
                    <a:gd name="connsiteY7" fmla="*/ 848535 h 953378"/>
                    <a:gd name="connsiteX8" fmla="*/ 62521 w 185853"/>
                    <a:gd name="connsiteY8" fmla="*/ 953310 h 953378"/>
                    <a:gd name="connsiteX9" fmla="*/ 81571 w 185853"/>
                    <a:gd name="connsiteY9" fmla="*/ 832660 h 953378"/>
                    <a:gd name="connsiteX10" fmla="*/ 151421 w 185853"/>
                    <a:gd name="connsiteY10" fmla="*/ 477060 h 953378"/>
                    <a:gd name="connsiteX11" fmla="*/ 183171 w 185853"/>
                    <a:gd name="connsiteY11" fmla="*/ 248460 h 953378"/>
                    <a:gd name="connsiteX12" fmla="*/ 84746 w 185853"/>
                    <a:gd name="connsiteY12" fmla="*/ 594535 h 953378"/>
                    <a:gd name="connsiteX13" fmla="*/ 122846 w 185853"/>
                    <a:gd name="connsiteY13" fmla="*/ 150035 h 953378"/>
                    <a:gd name="connsiteX14" fmla="*/ 132371 w 185853"/>
                    <a:gd name="connsiteY14" fmla="*/ 13510 h 953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5853" h="953378">
                      <a:moveTo>
                        <a:pt x="132371" y="13510"/>
                      </a:moveTo>
                      <a:cubicBezTo>
                        <a:pt x="112263" y="62193"/>
                        <a:pt x="15425" y="395568"/>
                        <a:pt x="2196" y="442135"/>
                      </a:cubicBezTo>
                      <a:cubicBezTo>
                        <a:pt x="-11033" y="488702"/>
                        <a:pt x="39238" y="317781"/>
                        <a:pt x="52996" y="292910"/>
                      </a:cubicBezTo>
                      <a:cubicBezTo>
                        <a:pt x="66754" y="268039"/>
                        <a:pt x="86334" y="254810"/>
                        <a:pt x="84746" y="292910"/>
                      </a:cubicBezTo>
                      <a:cubicBezTo>
                        <a:pt x="83158" y="331010"/>
                        <a:pt x="52467" y="432081"/>
                        <a:pt x="43471" y="521510"/>
                      </a:cubicBezTo>
                      <a:cubicBezTo>
                        <a:pt x="34475" y="610939"/>
                        <a:pt x="32358" y="790327"/>
                        <a:pt x="30771" y="829485"/>
                      </a:cubicBezTo>
                      <a:cubicBezTo>
                        <a:pt x="29184" y="868643"/>
                        <a:pt x="37650" y="753285"/>
                        <a:pt x="33946" y="756460"/>
                      </a:cubicBezTo>
                      <a:cubicBezTo>
                        <a:pt x="30242" y="759635"/>
                        <a:pt x="3783" y="815727"/>
                        <a:pt x="8546" y="848535"/>
                      </a:cubicBezTo>
                      <a:cubicBezTo>
                        <a:pt x="13309" y="881343"/>
                        <a:pt x="50350" y="955956"/>
                        <a:pt x="62521" y="953310"/>
                      </a:cubicBezTo>
                      <a:cubicBezTo>
                        <a:pt x="74692" y="950664"/>
                        <a:pt x="66754" y="912035"/>
                        <a:pt x="81571" y="832660"/>
                      </a:cubicBezTo>
                      <a:cubicBezTo>
                        <a:pt x="96388" y="753285"/>
                        <a:pt x="134488" y="574427"/>
                        <a:pt x="151421" y="477060"/>
                      </a:cubicBezTo>
                      <a:cubicBezTo>
                        <a:pt x="168354" y="379693"/>
                        <a:pt x="194283" y="228881"/>
                        <a:pt x="183171" y="248460"/>
                      </a:cubicBezTo>
                      <a:cubicBezTo>
                        <a:pt x="172059" y="268039"/>
                        <a:pt x="94800" y="610939"/>
                        <a:pt x="84746" y="594535"/>
                      </a:cubicBezTo>
                      <a:cubicBezTo>
                        <a:pt x="74692" y="578131"/>
                        <a:pt x="114908" y="243698"/>
                        <a:pt x="122846" y="150035"/>
                      </a:cubicBezTo>
                      <a:cubicBezTo>
                        <a:pt x="130783" y="56373"/>
                        <a:pt x="152479" y="-35173"/>
                        <a:pt x="132371" y="1351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4" name="フリーフォーム 883">
                  <a:extLst>
                    <a:ext uri="{FF2B5EF4-FFF2-40B4-BE49-F238E27FC236}">
                      <a16:creationId xmlns:a16="http://schemas.microsoft.com/office/drawing/2014/main" id="{BF0220DD-B27A-72DE-0DD6-53E65D8A851C}"/>
                    </a:ext>
                  </a:extLst>
                </p:cNvPr>
                <p:cNvSpPr/>
                <p:nvPr/>
              </p:nvSpPr>
              <p:spPr>
                <a:xfrm>
                  <a:off x="-9986" y="3272807"/>
                  <a:ext cx="2098266" cy="667416"/>
                </a:xfrm>
                <a:custGeom>
                  <a:avLst/>
                  <a:gdLst>
                    <a:gd name="connsiteX0" fmla="*/ 29036 w 2098266"/>
                    <a:gd name="connsiteY0" fmla="*/ 618 h 667416"/>
                    <a:gd name="connsiteX1" fmla="*/ 914861 w 2098266"/>
                    <a:gd name="connsiteY1" fmla="*/ 276843 h 667416"/>
                    <a:gd name="connsiteX2" fmla="*/ 724361 w 2098266"/>
                    <a:gd name="connsiteY2" fmla="*/ 241918 h 667416"/>
                    <a:gd name="connsiteX3" fmla="*/ 1556211 w 2098266"/>
                    <a:gd name="connsiteY3" fmla="*/ 413368 h 667416"/>
                    <a:gd name="connsiteX4" fmla="*/ 1368886 w 2098266"/>
                    <a:gd name="connsiteY4" fmla="*/ 403843 h 667416"/>
                    <a:gd name="connsiteX5" fmla="*/ 2092786 w 2098266"/>
                    <a:gd name="connsiteY5" fmla="*/ 543543 h 667416"/>
                    <a:gd name="connsiteX6" fmla="*/ 1711786 w 2098266"/>
                    <a:gd name="connsiteY6" fmla="*/ 534018 h 667416"/>
                    <a:gd name="connsiteX7" fmla="*/ 1911811 w 2098266"/>
                    <a:gd name="connsiteY7" fmla="*/ 667368 h 667416"/>
                    <a:gd name="connsiteX8" fmla="*/ 1419686 w 2098266"/>
                    <a:gd name="connsiteY8" fmla="*/ 546718 h 667416"/>
                    <a:gd name="connsiteX9" fmla="*/ 397336 w 2098266"/>
                    <a:gd name="connsiteY9" fmla="*/ 337168 h 667416"/>
                    <a:gd name="connsiteX10" fmla="*/ 511636 w 2098266"/>
                    <a:gd name="connsiteY10" fmla="*/ 407018 h 667416"/>
                    <a:gd name="connsiteX11" fmla="*/ 41736 w 2098266"/>
                    <a:gd name="connsiteY11" fmla="*/ 153018 h 667416"/>
                    <a:gd name="connsiteX12" fmla="*/ 200486 w 2098266"/>
                    <a:gd name="connsiteY12" fmla="*/ 200643 h 667416"/>
                    <a:gd name="connsiteX13" fmla="*/ 29036 w 2098266"/>
                    <a:gd name="connsiteY13" fmla="*/ 618 h 667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98266" h="667416">
                      <a:moveTo>
                        <a:pt x="29036" y="618"/>
                      </a:moveTo>
                      <a:cubicBezTo>
                        <a:pt x="148098" y="13318"/>
                        <a:pt x="798974" y="236626"/>
                        <a:pt x="914861" y="276843"/>
                      </a:cubicBezTo>
                      <a:cubicBezTo>
                        <a:pt x="1030748" y="317060"/>
                        <a:pt x="724361" y="241918"/>
                        <a:pt x="724361" y="241918"/>
                      </a:cubicBezTo>
                      <a:lnTo>
                        <a:pt x="1556211" y="413368"/>
                      </a:lnTo>
                      <a:cubicBezTo>
                        <a:pt x="1663632" y="440356"/>
                        <a:pt x="1279457" y="382147"/>
                        <a:pt x="1368886" y="403843"/>
                      </a:cubicBezTo>
                      <a:cubicBezTo>
                        <a:pt x="1458315" y="425539"/>
                        <a:pt x="2035636" y="521847"/>
                        <a:pt x="2092786" y="543543"/>
                      </a:cubicBezTo>
                      <a:cubicBezTo>
                        <a:pt x="2149936" y="565239"/>
                        <a:pt x="1741948" y="513381"/>
                        <a:pt x="1711786" y="534018"/>
                      </a:cubicBezTo>
                      <a:cubicBezTo>
                        <a:pt x="1681624" y="554655"/>
                        <a:pt x="1960494" y="665251"/>
                        <a:pt x="1911811" y="667368"/>
                      </a:cubicBezTo>
                      <a:cubicBezTo>
                        <a:pt x="1863128" y="669485"/>
                        <a:pt x="1672099" y="601751"/>
                        <a:pt x="1419686" y="546718"/>
                      </a:cubicBezTo>
                      <a:cubicBezTo>
                        <a:pt x="1167273" y="491685"/>
                        <a:pt x="548678" y="360451"/>
                        <a:pt x="397336" y="337168"/>
                      </a:cubicBezTo>
                      <a:cubicBezTo>
                        <a:pt x="245994" y="313885"/>
                        <a:pt x="570903" y="437710"/>
                        <a:pt x="511636" y="407018"/>
                      </a:cubicBezTo>
                      <a:cubicBezTo>
                        <a:pt x="452369" y="376326"/>
                        <a:pt x="93594" y="187414"/>
                        <a:pt x="41736" y="153018"/>
                      </a:cubicBezTo>
                      <a:cubicBezTo>
                        <a:pt x="-10122" y="118622"/>
                        <a:pt x="205778" y="226572"/>
                        <a:pt x="200486" y="200643"/>
                      </a:cubicBezTo>
                      <a:cubicBezTo>
                        <a:pt x="195194" y="174714"/>
                        <a:pt x="-90026" y="-12082"/>
                        <a:pt x="29036" y="618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5" name="フリーフォーム 884">
                  <a:extLst>
                    <a:ext uri="{FF2B5EF4-FFF2-40B4-BE49-F238E27FC236}">
                      <a16:creationId xmlns:a16="http://schemas.microsoft.com/office/drawing/2014/main" id="{CB9B02E6-6220-8274-1098-28058D3E812D}"/>
                    </a:ext>
                  </a:extLst>
                </p:cNvPr>
                <p:cNvSpPr/>
                <p:nvPr/>
              </p:nvSpPr>
              <p:spPr>
                <a:xfrm>
                  <a:off x="1585919" y="3086087"/>
                  <a:ext cx="487916" cy="1343391"/>
                </a:xfrm>
                <a:custGeom>
                  <a:avLst/>
                  <a:gdLst>
                    <a:gd name="connsiteX0" fmla="*/ 487356 w 487916"/>
                    <a:gd name="connsiteY0" fmla="*/ 13 h 1343391"/>
                    <a:gd name="connsiteX1" fmla="*/ 373056 w 487916"/>
                    <a:gd name="connsiteY1" fmla="*/ 450863 h 1343391"/>
                    <a:gd name="connsiteX2" fmla="*/ 433381 w 487916"/>
                    <a:gd name="connsiteY2" fmla="*/ 657238 h 1343391"/>
                    <a:gd name="connsiteX3" fmla="*/ 407981 w 487916"/>
                    <a:gd name="connsiteY3" fmla="*/ 619138 h 1343391"/>
                    <a:gd name="connsiteX4" fmla="*/ 350831 w 487916"/>
                    <a:gd name="connsiteY4" fmla="*/ 968388 h 1343391"/>
                    <a:gd name="connsiteX5" fmla="*/ 284156 w 487916"/>
                    <a:gd name="connsiteY5" fmla="*/ 1343038 h 1343391"/>
                    <a:gd name="connsiteX6" fmla="*/ 347656 w 487916"/>
                    <a:gd name="connsiteY6" fmla="*/ 1031888 h 1343391"/>
                    <a:gd name="connsiteX7" fmla="*/ 198431 w 487916"/>
                    <a:gd name="connsiteY7" fmla="*/ 793763 h 1343391"/>
                    <a:gd name="connsiteX8" fmla="*/ 1581 w 487916"/>
                    <a:gd name="connsiteY8" fmla="*/ 635013 h 1343391"/>
                    <a:gd name="connsiteX9" fmla="*/ 312731 w 487916"/>
                    <a:gd name="connsiteY9" fmla="*/ 727088 h 1343391"/>
                    <a:gd name="connsiteX10" fmla="*/ 325431 w 487916"/>
                    <a:gd name="connsiteY10" fmla="*/ 282588 h 1343391"/>
                    <a:gd name="connsiteX11" fmla="*/ 315906 w 487916"/>
                    <a:gd name="connsiteY11" fmla="*/ 434988 h 1343391"/>
                    <a:gd name="connsiteX12" fmla="*/ 487356 w 487916"/>
                    <a:gd name="connsiteY12" fmla="*/ 13 h 1343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87916" h="1343391">
                      <a:moveTo>
                        <a:pt x="487356" y="13"/>
                      </a:moveTo>
                      <a:cubicBezTo>
                        <a:pt x="496881" y="2659"/>
                        <a:pt x="382052" y="341326"/>
                        <a:pt x="373056" y="450863"/>
                      </a:cubicBezTo>
                      <a:cubicBezTo>
                        <a:pt x="364060" y="560400"/>
                        <a:pt x="427560" y="629192"/>
                        <a:pt x="433381" y="657238"/>
                      </a:cubicBezTo>
                      <a:cubicBezTo>
                        <a:pt x="439202" y="685284"/>
                        <a:pt x="421739" y="567280"/>
                        <a:pt x="407981" y="619138"/>
                      </a:cubicBezTo>
                      <a:cubicBezTo>
                        <a:pt x="394223" y="670996"/>
                        <a:pt x="371468" y="847738"/>
                        <a:pt x="350831" y="968388"/>
                      </a:cubicBezTo>
                      <a:cubicBezTo>
                        <a:pt x="330194" y="1089038"/>
                        <a:pt x="284685" y="1332455"/>
                        <a:pt x="284156" y="1343038"/>
                      </a:cubicBezTo>
                      <a:cubicBezTo>
                        <a:pt x="283627" y="1353621"/>
                        <a:pt x="361943" y="1123434"/>
                        <a:pt x="347656" y="1031888"/>
                      </a:cubicBezTo>
                      <a:cubicBezTo>
                        <a:pt x="333369" y="940342"/>
                        <a:pt x="256110" y="859909"/>
                        <a:pt x="198431" y="793763"/>
                      </a:cubicBezTo>
                      <a:cubicBezTo>
                        <a:pt x="140752" y="727617"/>
                        <a:pt x="-17469" y="646125"/>
                        <a:pt x="1581" y="635013"/>
                      </a:cubicBezTo>
                      <a:cubicBezTo>
                        <a:pt x="20631" y="623901"/>
                        <a:pt x="258756" y="785826"/>
                        <a:pt x="312731" y="727088"/>
                      </a:cubicBezTo>
                      <a:cubicBezTo>
                        <a:pt x="366706" y="668351"/>
                        <a:pt x="324902" y="331271"/>
                        <a:pt x="325431" y="282588"/>
                      </a:cubicBezTo>
                      <a:cubicBezTo>
                        <a:pt x="325960" y="233905"/>
                        <a:pt x="289448" y="479438"/>
                        <a:pt x="315906" y="434988"/>
                      </a:cubicBezTo>
                      <a:cubicBezTo>
                        <a:pt x="342364" y="390538"/>
                        <a:pt x="477831" y="-2633"/>
                        <a:pt x="487356" y="13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6" name="フリーフォーム 885">
                  <a:extLst>
                    <a:ext uri="{FF2B5EF4-FFF2-40B4-BE49-F238E27FC236}">
                      <a16:creationId xmlns:a16="http://schemas.microsoft.com/office/drawing/2014/main" id="{A4C75ADD-E95C-27CA-447D-13B1E2771F99}"/>
                    </a:ext>
                  </a:extLst>
                </p:cNvPr>
                <p:cNvSpPr/>
                <p:nvPr/>
              </p:nvSpPr>
              <p:spPr>
                <a:xfrm>
                  <a:off x="1342054" y="3194189"/>
                  <a:ext cx="188192" cy="1442478"/>
                </a:xfrm>
                <a:custGeom>
                  <a:avLst/>
                  <a:gdLst>
                    <a:gd name="connsiteX0" fmla="*/ 162896 w 188192"/>
                    <a:gd name="connsiteY0" fmla="*/ 3036 h 1442478"/>
                    <a:gd name="connsiteX1" fmla="*/ 93046 w 188192"/>
                    <a:gd name="connsiteY1" fmla="*/ 631686 h 1442478"/>
                    <a:gd name="connsiteX2" fmla="*/ 86696 w 188192"/>
                    <a:gd name="connsiteY2" fmla="*/ 555486 h 1442478"/>
                    <a:gd name="connsiteX3" fmla="*/ 13671 w 188192"/>
                    <a:gd name="connsiteY3" fmla="*/ 885686 h 1442478"/>
                    <a:gd name="connsiteX4" fmla="*/ 39071 w 188192"/>
                    <a:gd name="connsiteY4" fmla="*/ 803136 h 1442478"/>
                    <a:gd name="connsiteX5" fmla="*/ 971 w 188192"/>
                    <a:gd name="connsiteY5" fmla="*/ 1111111 h 1442478"/>
                    <a:gd name="connsiteX6" fmla="*/ 10496 w 188192"/>
                    <a:gd name="connsiteY6" fmla="*/ 1282561 h 1442478"/>
                    <a:gd name="connsiteX7" fmla="*/ 971 w 188192"/>
                    <a:gd name="connsiteY7" fmla="*/ 1219061 h 1442478"/>
                    <a:gd name="connsiteX8" fmla="*/ 20021 w 188192"/>
                    <a:gd name="connsiteY8" fmla="*/ 1441311 h 1442478"/>
                    <a:gd name="connsiteX9" fmla="*/ 45421 w 188192"/>
                    <a:gd name="connsiteY9" fmla="*/ 1241286 h 1442478"/>
                    <a:gd name="connsiteX10" fmla="*/ 185121 w 188192"/>
                    <a:gd name="connsiteY10" fmla="*/ 174486 h 1442478"/>
                    <a:gd name="connsiteX11" fmla="*/ 143846 w 188192"/>
                    <a:gd name="connsiteY11" fmla="*/ 384036 h 1442478"/>
                    <a:gd name="connsiteX12" fmla="*/ 162896 w 188192"/>
                    <a:gd name="connsiteY12" fmla="*/ 3036 h 1442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8192" h="1442478">
                      <a:moveTo>
                        <a:pt x="162896" y="3036"/>
                      </a:moveTo>
                      <a:cubicBezTo>
                        <a:pt x="154429" y="44311"/>
                        <a:pt x="105746" y="539611"/>
                        <a:pt x="93046" y="631686"/>
                      </a:cubicBezTo>
                      <a:cubicBezTo>
                        <a:pt x="80346" y="723761"/>
                        <a:pt x="99925" y="513153"/>
                        <a:pt x="86696" y="555486"/>
                      </a:cubicBezTo>
                      <a:cubicBezTo>
                        <a:pt x="73467" y="597819"/>
                        <a:pt x="21608" y="844411"/>
                        <a:pt x="13671" y="885686"/>
                      </a:cubicBezTo>
                      <a:cubicBezTo>
                        <a:pt x="5734" y="926961"/>
                        <a:pt x="41188" y="765565"/>
                        <a:pt x="39071" y="803136"/>
                      </a:cubicBezTo>
                      <a:cubicBezTo>
                        <a:pt x="36954" y="840707"/>
                        <a:pt x="5733" y="1031207"/>
                        <a:pt x="971" y="1111111"/>
                      </a:cubicBezTo>
                      <a:cubicBezTo>
                        <a:pt x="-3791" y="1191015"/>
                        <a:pt x="10496" y="1264569"/>
                        <a:pt x="10496" y="1282561"/>
                      </a:cubicBezTo>
                      <a:cubicBezTo>
                        <a:pt x="10496" y="1300553"/>
                        <a:pt x="-617" y="1192603"/>
                        <a:pt x="971" y="1219061"/>
                      </a:cubicBezTo>
                      <a:cubicBezTo>
                        <a:pt x="2558" y="1245519"/>
                        <a:pt x="12613" y="1437607"/>
                        <a:pt x="20021" y="1441311"/>
                      </a:cubicBezTo>
                      <a:cubicBezTo>
                        <a:pt x="27429" y="1445015"/>
                        <a:pt x="17904" y="1452424"/>
                        <a:pt x="45421" y="1241286"/>
                      </a:cubicBezTo>
                      <a:cubicBezTo>
                        <a:pt x="72938" y="1030148"/>
                        <a:pt x="168717" y="317361"/>
                        <a:pt x="185121" y="174486"/>
                      </a:cubicBezTo>
                      <a:cubicBezTo>
                        <a:pt x="201525" y="31611"/>
                        <a:pt x="147021" y="413669"/>
                        <a:pt x="143846" y="384036"/>
                      </a:cubicBezTo>
                      <a:cubicBezTo>
                        <a:pt x="140671" y="354403"/>
                        <a:pt x="171363" y="-38239"/>
                        <a:pt x="162896" y="3036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7" name="フリーフォーム 886">
                  <a:extLst>
                    <a:ext uri="{FF2B5EF4-FFF2-40B4-BE49-F238E27FC236}">
                      <a16:creationId xmlns:a16="http://schemas.microsoft.com/office/drawing/2014/main" id="{D6ADFE4C-0CC5-3A88-EB97-76F022984407}"/>
                    </a:ext>
                  </a:extLst>
                </p:cNvPr>
                <p:cNvSpPr/>
                <p:nvPr/>
              </p:nvSpPr>
              <p:spPr>
                <a:xfrm>
                  <a:off x="798801" y="3557356"/>
                  <a:ext cx="239430" cy="1074981"/>
                </a:xfrm>
                <a:custGeom>
                  <a:avLst/>
                  <a:gdLst>
                    <a:gd name="connsiteX0" fmla="*/ 239424 w 239430"/>
                    <a:gd name="connsiteY0" fmla="*/ 1819 h 1074981"/>
                    <a:gd name="connsiteX1" fmla="*/ 80674 w 239430"/>
                    <a:gd name="connsiteY1" fmla="*/ 268519 h 1074981"/>
                    <a:gd name="connsiteX2" fmla="*/ 112424 w 239430"/>
                    <a:gd name="connsiteY2" fmla="*/ 205019 h 1074981"/>
                    <a:gd name="connsiteX3" fmla="*/ 67974 w 239430"/>
                    <a:gd name="connsiteY3" fmla="*/ 392344 h 1074981"/>
                    <a:gd name="connsiteX4" fmla="*/ 13999 w 239430"/>
                    <a:gd name="connsiteY4" fmla="*/ 947969 h 1074981"/>
                    <a:gd name="connsiteX5" fmla="*/ 20349 w 239430"/>
                    <a:gd name="connsiteY5" fmla="*/ 1074969 h 1074981"/>
                    <a:gd name="connsiteX6" fmla="*/ 1299 w 239430"/>
                    <a:gd name="connsiteY6" fmla="*/ 951144 h 1074981"/>
                    <a:gd name="connsiteX7" fmla="*/ 7649 w 239430"/>
                    <a:gd name="connsiteY7" fmla="*/ 427269 h 1074981"/>
                    <a:gd name="connsiteX8" fmla="*/ 55274 w 239430"/>
                    <a:gd name="connsiteY8" fmla="*/ 665394 h 1074981"/>
                    <a:gd name="connsiteX9" fmla="*/ 93374 w 239430"/>
                    <a:gd name="connsiteY9" fmla="*/ 65319 h 1074981"/>
                    <a:gd name="connsiteX10" fmla="*/ 74324 w 239430"/>
                    <a:gd name="connsiteY10" fmla="*/ 147869 h 1074981"/>
                    <a:gd name="connsiteX11" fmla="*/ 239424 w 239430"/>
                    <a:gd name="connsiteY11" fmla="*/ 1819 h 1074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9430" h="1074981">
                      <a:moveTo>
                        <a:pt x="239424" y="1819"/>
                      </a:moveTo>
                      <a:cubicBezTo>
                        <a:pt x="240482" y="21927"/>
                        <a:pt x="101841" y="234652"/>
                        <a:pt x="80674" y="268519"/>
                      </a:cubicBezTo>
                      <a:cubicBezTo>
                        <a:pt x="59507" y="302386"/>
                        <a:pt x="114541" y="184382"/>
                        <a:pt x="112424" y="205019"/>
                      </a:cubicBezTo>
                      <a:cubicBezTo>
                        <a:pt x="110307" y="225656"/>
                        <a:pt x="84378" y="268519"/>
                        <a:pt x="67974" y="392344"/>
                      </a:cubicBezTo>
                      <a:cubicBezTo>
                        <a:pt x="51570" y="516169"/>
                        <a:pt x="21936" y="834198"/>
                        <a:pt x="13999" y="947969"/>
                      </a:cubicBezTo>
                      <a:cubicBezTo>
                        <a:pt x="6062" y="1061740"/>
                        <a:pt x="22466" y="1074440"/>
                        <a:pt x="20349" y="1074969"/>
                      </a:cubicBezTo>
                      <a:cubicBezTo>
                        <a:pt x="18232" y="1075498"/>
                        <a:pt x="3416" y="1059094"/>
                        <a:pt x="1299" y="951144"/>
                      </a:cubicBezTo>
                      <a:cubicBezTo>
                        <a:pt x="-818" y="843194"/>
                        <a:pt x="-1347" y="474894"/>
                        <a:pt x="7649" y="427269"/>
                      </a:cubicBezTo>
                      <a:cubicBezTo>
                        <a:pt x="16645" y="379644"/>
                        <a:pt x="40987" y="725719"/>
                        <a:pt x="55274" y="665394"/>
                      </a:cubicBezTo>
                      <a:cubicBezTo>
                        <a:pt x="69561" y="605069"/>
                        <a:pt x="90199" y="151573"/>
                        <a:pt x="93374" y="65319"/>
                      </a:cubicBezTo>
                      <a:cubicBezTo>
                        <a:pt x="96549" y="-20935"/>
                        <a:pt x="45220" y="161098"/>
                        <a:pt x="74324" y="147869"/>
                      </a:cubicBezTo>
                      <a:cubicBezTo>
                        <a:pt x="103428" y="134640"/>
                        <a:pt x="238366" y="-18289"/>
                        <a:pt x="239424" y="1819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8" name="フリーフォーム 887">
                  <a:extLst>
                    <a:ext uri="{FF2B5EF4-FFF2-40B4-BE49-F238E27FC236}">
                      <a16:creationId xmlns:a16="http://schemas.microsoft.com/office/drawing/2014/main" id="{04736650-F7BA-299D-25BC-75239767808F}"/>
                    </a:ext>
                  </a:extLst>
                </p:cNvPr>
                <p:cNvSpPr/>
                <p:nvPr/>
              </p:nvSpPr>
              <p:spPr>
                <a:xfrm>
                  <a:off x="-19050" y="4034507"/>
                  <a:ext cx="1975247" cy="851189"/>
                </a:xfrm>
                <a:custGeom>
                  <a:avLst/>
                  <a:gdLst>
                    <a:gd name="connsiteX0" fmla="*/ 0 w 1975247"/>
                    <a:gd name="connsiteY0" fmla="*/ 432718 h 851189"/>
                    <a:gd name="connsiteX1" fmla="*/ 79375 w 1975247"/>
                    <a:gd name="connsiteY1" fmla="*/ 448593 h 851189"/>
                    <a:gd name="connsiteX2" fmla="*/ 1352550 w 1975247"/>
                    <a:gd name="connsiteY2" fmla="*/ 626393 h 851189"/>
                    <a:gd name="connsiteX3" fmla="*/ 1190625 w 1975247"/>
                    <a:gd name="connsiteY3" fmla="*/ 597818 h 851189"/>
                    <a:gd name="connsiteX4" fmla="*/ 1863725 w 1975247"/>
                    <a:gd name="connsiteY4" fmla="*/ 712118 h 851189"/>
                    <a:gd name="connsiteX5" fmla="*/ 1819275 w 1975247"/>
                    <a:gd name="connsiteY5" fmla="*/ 683543 h 851189"/>
                    <a:gd name="connsiteX6" fmla="*/ 1974850 w 1975247"/>
                    <a:gd name="connsiteY6" fmla="*/ 918 h 851189"/>
                    <a:gd name="connsiteX7" fmla="*/ 1863725 w 1975247"/>
                    <a:gd name="connsiteY7" fmla="*/ 543843 h 851189"/>
                    <a:gd name="connsiteX8" fmla="*/ 1854200 w 1975247"/>
                    <a:gd name="connsiteY8" fmla="*/ 842293 h 851189"/>
                    <a:gd name="connsiteX9" fmla="*/ 1238250 w 1975247"/>
                    <a:gd name="connsiteY9" fmla="*/ 762918 h 851189"/>
                    <a:gd name="connsiteX10" fmla="*/ 193675 w 1975247"/>
                    <a:gd name="connsiteY10" fmla="*/ 661318 h 851189"/>
                    <a:gd name="connsiteX11" fmla="*/ 1543050 w 1975247"/>
                    <a:gd name="connsiteY11" fmla="*/ 778793 h 851189"/>
                    <a:gd name="connsiteX12" fmla="*/ 85725 w 1975247"/>
                    <a:gd name="connsiteY12" fmla="*/ 581943 h 851189"/>
                    <a:gd name="connsiteX13" fmla="*/ 212725 w 1975247"/>
                    <a:gd name="connsiteY13" fmla="*/ 594643 h 851189"/>
                    <a:gd name="connsiteX14" fmla="*/ 158750 w 1975247"/>
                    <a:gd name="connsiteY14" fmla="*/ 543843 h 851189"/>
                    <a:gd name="connsiteX15" fmla="*/ 234950 w 1975247"/>
                    <a:gd name="connsiteY15" fmla="*/ 540668 h 851189"/>
                    <a:gd name="connsiteX16" fmla="*/ 0 w 1975247"/>
                    <a:gd name="connsiteY16" fmla="*/ 432718 h 851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975247" h="851189">
                      <a:moveTo>
                        <a:pt x="0" y="432718"/>
                      </a:moveTo>
                      <a:lnTo>
                        <a:pt x="79375" y="448593"/>
                      </a:lnTo>
                      <a:lnTo>
                        <a:pt x="1352550" y="626393"/>
                      </a:lnTo>
                      <a:cubicBezTo>
                        <a:pt x="1537758" y="651264"/>
                        <a:pt x="1190625" y="597818"/>
                        <a:pt x="1190625" y="597818"/>
                      </a:cubicBezTo>
                      <a:lnTo>
                        <a:pt x="1863725" y="712118"/>
                      </a:lnTo>
                      <a:cubicBezTo>
                        <a:pt x="1968500" y="726405"/>
                        <a:pt x="1800754" y="802076"/>
                        <a:pt x="1819275" y="683543"/>
                      </a:cubicBezTo>
                      <a:cubicBezTo>
                        <a:pt x="1837796" y="565010"/>
                        <a:pt x="1967442" y="24201"/>
                        <a:pt x="1974850" y="918"/>
                      </a:cubicBezTo>
                      <a:cubicBezTo>
                        <a:pt x="1982258" y="-22365"/>
                        <a:pt x="1883833" y="403614"/>
                        <a:pt x="1863725" y="543843"/>
                      </a:cubicBezTo>
                      <a:cubicBezTo>
                        <a:pt x="1843617" y="684072"/>
                        <a:pt x="1958446" y="805781"/>
                        <a:pt x="1854200" y="842293"/>
                      </a:cubicBezTo>
                      <a:cubicBezTo>
                        <a:pt x="1749954" y="878805"/>
                        <a:pt x="1515004" y="793080"/>
                        <a:pt x="1238250" y="762918"/>
                      </a:cubicBezTo>
                      <a:cubicBezTo>
                        <a:pt x="961496" y="732756"/>
                        <a:pt x="142875" y="658672"/>
                        <a:pt x="193675" y="661318"/>
                      </a:cubicBezTo>
                      <a:cubicBezTo>
                        <a:pt x="244475" y="663964"/>
                        <a:pt x="1561042" y="792022"/>
                        <a:pt x="1543050" y="778793"/>
                      </a:cubicBezTo>
                      <a:cubicBezTo>
                        <a:pt x="1525058" y="765564"/>
                        <a:pt x="307446" y="612635"/>
                        <a:pt x="85725" y="581943"/>
                      </a:cubicBezTo>
                      <a:cubicBezTo>
                        <a:pt x="-135996" y="551251"/>
                        <a:pt x="200554" y="600993"/>
                        <a:pt x="212725" y="594643"/>
                      </a:cubicBezTo>
                      <a:cubicBezTo>
                        <a:pt x="224896" y="588293"/>
                        <a:pt x="155046" y="552839"/>
                        <a:pt x="158750" y="543843"/>
                      </a:cubicBezTo>
                      <a:cubicBezTo>
                        <a:pt x="162454" y="534847"/>
                        <a:pt x="260879" y="556543"/>
                        <a:pt x="234950" y="540668"/>
                      </a:cubicBezTo>
                      <a:cubicBezTo>
                        <a:pt x="209021" y="524793"/>
                        <a:pt x="106098" y="486693"/>
                        <a:pt x="0" y="432718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9" name="フリーフォーム 888">
                  <a:extLst>
                    <a:ext uri="{FF2B5EF4-FFF2-40B4-BE49-F238E27FC236}">
                      <a16:creationId xmlns:a16="http://schemas.microsoft.com/office/drawing/2014/main" id="{07036AA9-3006-B8D0-FEA6-3D9254E88162}"/>
                    </a:ext>
                  </a:extLst>
                </p:cNvPr>
                <p:cNvSpPr/>
                <p:nvPr/>
              </p:nvSpPr>
              <p:spPr>
                <a:xfrm>
                  <a:off x="45617" y="4486909"/>
                  <a:ext cx="1960658" cy="258579"/>
                </a:xfrm>
                <a:custGeom>
                  <a:avLst/>
                  <a:gdLst>
                    <a:gd name="connsiteX0" fmla="*/ 24233 w 1960658"/>
                    <a:gd name="connsiteY0" fmla="*/ 5716 h 258579"/>
                    <a:gd name="connsiteX1" fmla="*/ 135358 w 1960658"/>
                    <a:gd name="connsiteY1" fmla="*/ 12066 h 258579"/>
                    <a:gd name="connsiteX2" fmla="*/ 1805408 w 1960658"/>
                    <a:gd name="connsiteY2" fmla="*/ 234316 h 258579"/>
                    <a:gd name="connsiteX3" fmla="*/ 1840333 w 1960658"/>
                    <a:gd name="connsiteY3" fmla="*/ 247016 h 258579"/>
                    <a:gd name="connsiteX4" fmla="*/ 1386308 w 1960658"/>
                    <a:gd name="connsiteY4" fmla="*/ 183516 h 258579"/>
                    <a:gd name="connsiteX5" fmla="*/ 773533 w 1960658"/>
                    <a:gd name="connsiteY5" fmla="*/ 129541 h 258579"/>
                    <a:gd name="connsiteX6" fmla="*/ 24233 w 1960658"/>
                    <a:gd name="connsiteY6" fmla="*/ 5716 h 258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60658" h="258579">
                      <a:moveTo>
                        <a:pt x="24233" y="5716"/>
                      </a:moveTo>
                      <a:cubicBezTo>
                        <a:pt x="-68636" y="-10159"/>
                        <a:pt x="135358" y="12066"/>
                        <a:pt x="135358" y="12066"/>
                      </a:cubicBezTo>
                      <a:lnTo>
                        <a:pt x="1805408" y="234316"/>
                      </a:lnTo>
                      <a:cubicBezTo>
                        <a:pt x="2089571" y="273474"/>
                        <a:pt x="1910183" y="255483"/>
                        <a:pt x="1840333" y="247016"/>
                      </a:cubicBezTo>
                      <a:cubicBezTo>
                        <a:pt x="1770483" y="238549"/>
                        <a:pt x="1564108" y="203095"/>
                        <a:pt x="1386308" y="183516"/>
                      </a:cubicBezTo>
                      <a:cubicBezTo>
                        <a:pt x="1208508" y="163937"/>
                        <a:pt x="1000546" y="159174"/>
                        <a:pt x="773533" y="129541"/>
                      </a:cubicBezTo>
                      <a:cubicBezTo>
                        <a:pt x="546521" y="99908"/>
                        <a:pt x="285377" y="52812"/>
                        <a:pt x="24233" y="5716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0" name="フリーフォーム 889">
                  <a:extLst>
                    <a:ext uri="{FF2B5EF4-FFF2-40B4-BE49-F238E27FC236}">
                      <a16:creationId xmlns:a16="http://schemas.microsoft.com/office/drawing/2014/main" id="{19CE4DF3-BEF6-3E27-4151-5402DF69D00E}"/>
                    </a:ext>
                  </a:extLst>
                </p:cNvPr>
                <p:cNvSpPr/>
                <p:nvPr/>
              </p:nvSpPr>
              <p:spPr>
                <a:xfrm>
                  <a:off x="53906" y="4591001"/>
                  <a:ext cx="1892673" cy="270015"/>
                </a:xfrm>
                <a:custGeom>
                  <a:avLst/>
                  <a:gdLst>
                    <a:gd name="connsiteX0" fmla="*/ 31819 w 1892673"/>
                    <a:gd name="connsiteY0" fmla="*/ 6399 h 270015"/>
                    <a:gd name="connsiteX1" fmla="*/ 120719 w 1892673"/>
                    <a:gd name="connsiteY1" fmla="*/ 12749 h 270015"/>
                    <a:gd name="connsiteX2" fmla="*/ 1844744 w 1892673"/>
                    <a:gd name="connsiteY2" fmla="*/ 254049 h 270015"/>
                    <a:gd name="connsiteX3" fmla="*/ 1362144 w 1892673"/>
                    <a:gd name="connsiteY3" fmla="*/ 241349 h 270015"/>
                    <a:gd name="connsiteX4" fmla="*/ 825569 w 1892673"/>
                    <a:gd name="connsiteY4" fmla="*/ 193724 h 270015"/>
                    <a:gd name="connsiteX5" fmla="*/ 873194 w 1892673"/>
                    <a:gd name="connsiteY5" fmla="*/ 212774 h 270015"/>
                    <a:gd name="connsiteX6" fmla="*/ 12769 w 1892673"/>
                    <a:gd name="connsiteY6" fmla="*/ 98474 h 270015"/>
                    <a:gd name="connsiteX7" fmla="*/ 511244 w 1892673"/>
                    <a:gd name="connsiteY7" fmla="*/ 139749 h 270015"/>
                    <a:gd name="connsiteX8" fmla="*/ 31819 w 1892673"/>
                    <a:gd name="connsiteY8" fmla="*/ 6399 h 2700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92673" h="270015">
                      <a:moveTo>
                        <a:pt x="31819" y="6399"/>
                      </a:moveTo>
                      <a:cubicBezTo>
                        <a:pt x="-74808" y="-11064"/>
                        <a:pt x="120719" y="12749"/>
                        <a:pt x="120719" y="12749"/>
                      </a:cubicBezTo>
                      <a:lnTo>
                        <a:pt x="1844744" y="254049"/>
                      </a:lnTo>
                      <a:cubicBezTo>
                        <a:pt x="2051648" y="292149"/>
                        <a:pt x="1532006" y="251403"/>
                        <a:pt x="1362144" y="241349"/>
                      </a:cubicBezTo>
                      <a:cubicBezTo>
                        <a:pt x="1192282" y="231295"/>
                        <a:pt x="907061" y="198486"/>
                        <a:pt x="825569" y="193724"/>
                      </a:cubicBezTo>
                      <a:cubicBezTo>
                        <a:pt x="744077" y="188962"/>
                        <a:pt x="1008661" y="228649"/>
                        <a:pt x="873194" y="212774"/>
                      </a:cubicBezTo>
                      <a:cubicBezTo>
                        <a:pt x="737727" y="196899"/>
                        <a:pt x="73094" y="110645"/>
                        <a:pt x="12769" y="98474"/>
                      </a:cubicBezTo>
                      <a:cubicBezTo>
                        <a:pt x="-47556" y="86303"/>
                        <a:pt x="513890" y="151920"/>
                        <a:pt x="511244" y="139749"/>
                      </a:cubicBezTo>
                      <a:cubicBezTo>
                        <a:pt x="508598" y="127578"/>
                        <a:pt x="252746" y="76513"/>
                        <a:pt x="31819" y="6399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1" name="フリーフォーム 890">
                  <a:extLst>
                    <a:ext uri="{FF2B5EF4-FFF2-40B4-BE49-F238E27FC236}">
                      <a16:creationId xmlns:a16="http://schemas.microsoft.com/office/drawing/2014/main" id="{B306CB36-F37F-5DDE-5F42-C3EB9EF745FD}"/>
                    </a:ext>
                  </a:extLst>
                </p:cNvPr>
                <p:cNvSpPr/>
                <p:nvPr/>
              </p:nvSpPr>
              <p:spPr>
                <a:xfrm>
                  <a:off x="41275" y="4635500"/>
                  <a:ext cx="1732114" cy="238176"/>
                </a:xfrm>
                <a:custGeom>
                  <a:avLst/>
                  <a:gdLst>
                    <a:gd name="connsiteX0" fmla="*/ 0 w 1732114"/>
                    <a:gd name="connsiteY0" fmla="*/ 0 h 238176"/>
                    <a:gd name="connsiteX1" fmla="*/ 127000 w 1732114"/>
                    <a:gd name="connsiteY1" fmla="*/ 19050 h 238176"/>
                    <a:gd name="connsiteX2" fmla="*/ 1416050 w 1732114"/>
                    <a:gd name="connsiteY2" fmla="*/ 187325 h 238176"/>
                    <a:gd name="connsiteX3" fmla="*/ 1724025 w 1732114"/>
                    <a:gd name="connsiteY3" fmla="*/ 238125 h 238176"/>
                    <a:gd name="connsiteX4" fmla="*/ 1203325 w 1732114"/>
                    <a:gd name="connsiteY4" fmla="*/ 180975 h 238176"/>
                    <a:gd name="connsiteX5" fmla="*/ 349250 w 1732114"/>
                    <a:gd name="connsiteY5" fmla="*/ 76200 h 238176"/>
                    <a:gd name="connsiteX6" fmla="*/ 498475 w 1732114"/>
                    <a:gd name="connsiteY6" fmla="*/ 130175 h 238176"/>
                    <a:gd name="connsiteX7" fmla="*/ 0 w 1732114"/>
                    <a:gd name="connsiteY7" fmla="*/ 0 h 238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2114" h="238176">
                      <a:moveTo>
                        <a:pt x="0" y="0"/>
                      </a:moveTo>
                      <a:lnTo>
                        <a:pt x="127000" y="19050"/>
                      </a:lnTo>
                      <a:lnTo>
                        <a:pt x="1416050" y="187325"/>
                      </a:lnTo>
                      <a:cubicBezTo>
                        <a:pt x="1682221" y="223838"/>
                        <a:pt x="1759479" y="239183"/>
                        <a:pt x="1724025" y="238125"/>
                      </a:cubicBezTo>
                      <a:cubicBezTo>
                        <a:pt x="1688571" y="237067"/>
                        <a:pt x="1203325" y="180975"/>
                        <a:pt x="1203325" y="180975"/>
                      </a:cubicBezTo>
                      <a:lnTo>
                        <a:pt x="349250" y="76200"/>
                      </a:lnTo>
                      <a:cubicBezTo>
                        <a:pt x="231775" y="67733"/>
                        <a:pt x="557742" y="137054"/>
                        <a:pt x="498475" y="130175"/>
                      </a:cubicBezTo>
                      <a:cubicBezTo>
                        <a:pt x="439208" y="123296"/>
                        <a:pt x="216429" y="7911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2" name="フリーフォーム 891">
                  <a:extLst>
                    <a:ext uri="{FF2B5EF4-FFF2-40B4-BE49-F238E27FC236}">
                      <a16:creationId xmlns:a16="http://schemas.microsoft.com/office/drawing/2014/main" id="{E97491B6-1C04-D7AA-6356-5BC3D7F83309}"/>
                    </a:ext>
                  </a:extLst>
                </p:cNvPr>
                <p:cNvSpPr/>
                <p:nvPr/>
              </p:nvSpPr>
              <p:spPr>
                <a:xfrm>
                  <a:off x="1830723" y="3149068"/>
                  <a:ext cx="334627" cy="1484681"/>
                </a:xfrm>
                <a:custGeom>
                  <a:avLst/>
                  <a:gdLst>
                    <a:gd name="connsiteX0" fmla="*/ 334627 w 334627"/>
                    <a:gd name="connsiteY0" fmla="*/ 13232 h 1484681"/>
                    <a:gd name="connsiteX1" fmla="*/ 210802 w 334627"/>
                    <a:gd name="connsiteY1" fmla="*/ 648232 h 1484681"/>
                    <a:gd name="connsiteX2" fmla="*/ 242552 w 334627"/>
                    <a:gd name="connsiteY2" fmla="*/ 600607 h 1484681"/>
                    <a:gd name="connsiteX3" fmla="*/ 194927 w 334627"/>
                    <a:gd name="connsiteY3" fmla="*/ 845082 h 1484681"/>
                    <a:gd name="connsiteX4" fmla="*/ 140952 w 334627"/>
                    <a:gd name="connsiteY4" fmla="*/ 1378482 h 1484681"/>
                    <a:gd name="connsiteX5" fmla="*/ 140952 w 334627"/>
                    <a:gd name="connsiteY5" fmla="*/ 1457857 h 1484681"/>
                    <a:gd name="connsiteX6" fmla="*/ 160002 w 334627"/>
                    <a:gd name="connsiteY6" fmla="*/ 1045107 h 1484681"/>
                    <a:gd name="connsiteX7" fmla="*/ 140952 w 334627"/>
                    <a:gd name="connsiteY7" fmla="*/ 949857 h 1484681"/>
                    <a:gd name="connsiteX8" fmla="*/ 23477 w 334627"/>
                    <a:gd name="connsiteY8" fmla="*/ 1467382 h 1484681"/>
                    <a:gd name="connsiteX9" fmla="*/ 10777 w 334627"/>
                    <a:gd name="connsiteY9" fmla="*/ 1175282 h 1484681"/>
                    <a:gd name="connsiteX10" fmla="*/ 147302 w 334627"/>
                    <a:gd name="connsiteY10" fmla="*/ 76732 h 1484681"/>
                    <a:gd name="connsiteX11" fmla="*/ 134602 w 334627"/>
                    <a:gd name="connsiteY11" fmla="*/ 454557 h 1484681"/>
                    <a:gd name="connsiteX12" fmla="*/ 277477 w 334627"/>
                    <a:gd name="connsiteY12" fmla="*/ 532 h 1484681"/>
                    <a:gd name="connsiteX13" fmla="*/ 210802 w 334627"/>
                    <a:gd name="connsiteY13" fmla="*/ 356132 h 1484681"/>
                    <a:gd name="connsiteX14" fmla="*/ 334627 w 334627"/>
                    <a:gd name="connsiteY14" fmla="*/ 13232 h 1484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34627" h="1484681">
                      <a:moveTo>
                        <a:pt x="334627" y="13232"/>
                      </a:moveTo>
                      <a:cubicBezTo>
                        <a:pt x="334627" y="61915"/>
                        <a:pt x="226148" y="550336"/>
                        <a:pt x="210802" y="648232"/>
                      </a:cubicBezTo>
                      <a:cubicBezTo>
                        <a:pt x="195456" y="746128"/>
                        <a:pt x="245198" y="567799"/>
                        <a:pt x="242552" y="600607"/>
                      </a:cubicBezTo>
                      <a:cubicBezTo>
                        <a:pt x="239906" y="633415"/>
                        <a:pt x="211860" y="715436"/>
                        <a:pt x="194927" y="845082"/>
                      </a:cubicBezTo>
                      <a:cubicBezTo>
                        <a:pt x="177994" y="974728"/>
                        <a:pt x="149948" y="1276353"/>
                        <a:pt x="140952" y="1378482"/>
                      </a:cubicBezTo>
                      <a:cubicBezTo>
                        <a:pt x="131956" y="1480611"/>
                        <a:pt x="137777" y="1513419"/>
                        <a:pt x="140952" y="1457857"/>
                      </a:cubicBezTo>
                      <a:cubicBezTo>
                        <a:pt x="144127" y="1402295"/>
                        <a:pt x="160002" y="1129774"/>
                        <a:pt x="160002" y="1045107"/>
                      </a:cubicBezTo>
                      <a:cubicBezTo>
                        <a:pt x="160002" y="960440"/>
                        <a:pt x="163706" y="879478"/>
                        <a:pt x="140952" y="949857"/>
                      </a:cubicBezTo>
                      <a:cubicBezTo>
                        <a:pt x="118198" y="1020236"/>
                        <a:pt x="45173" y="1429811"/>
                        <a:pt x="23477" y="1467382"/>
                      </a:cubicBezTo>
                      <a:cubicBezTo>
                        <a:pt x="1781" y="1504953"/>
                        <a:pt x="-9860" y="1407057"/>
                        <a:pt x="10777" y="1175282"/>
                      </a:cubicBezTo>
                      <a:cubicBezTo>
                        <a:pt x="31414" y="943507"/>
                        <a:pt x="126664" y="196853"/>
                        <a:pt x="147302" y="76732"/>
                      </a:cubicBezTo>
                      <a:cubicBezTo>
                        <a:pt x="167939" y="-43389"/>
                        <a:pt x="112906" y="467257"/>
                        <a:pt x="134602" y="454557"/>
                      </a:cubicBezTo>
                      <a:cubicBezTo>
                        <a:pt x="156298" y="441857"/>
                        <a:pt x="264777" y="16936"/>
                        <a:pt x="277477" y="532"/>
                      </a:cubicBezTo>
                      <a:cubicBezTo>
                        <a:pt x="290177" y="-15872"/>
                        <a:pt x="203394" y="351899"/>
                        <a:pt x="210802" y="356132"/>
                      </a:cubicBezTo>
                      <a:cubicBezTo>
                        <a:pt x="218210" y="360365"/>
                        <a:pt x="334627" y="-35451"/>
                        <a:pt x="334627" y="13232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3" name="フリーフォーム 892">
                  <a:extLst>
                    <a:ext uri="{FF2B5EF4-FFF2-40B4-BE49-F238E27FC236}">
                      <a16:creationId xmlns:a16="http://schemas.microsoft.com/office/drawing/2014/main" id="{0EA1D4F9-B652-C4EA-DED3-10574BEC22E7}"/>
                    </a:ext>
                  </a:extLst>
                </p:cNvPr>
                <p:cNvSpPr/>
                <p:nvPr/>
              </p:nvSpPr>
              <p:spPr>
                <a:xfrm>
                  <a:off x="1841069" y="3968327"/>
                  <a:ext cx="207194" cy="1380915"/>
                </a:xfrm>
                <a:custGeom>
                  <a:avLst/>
                  <a:gdLst>
                    <a:gd name="connsiteX0" fmla="*/ 206806 w 207194"/>
                    <a:gd name="connsiteY0" fmla="*/ 19473 h 1380915"/>
                    <a:gd name="connsiteX1" fmla="*/ 121081 w 207194"/>
                    <a:gd name="connsiteY1" fmla="*/ 343323 h 1380915"/>
                    <a:gd name="connsiteX2" fmla="*/ 171881 w 207194"/>
                    <a:gd name="connsiteY2" fmla="*/ 270298 h 1380915"/>
                    <a:gd name="connsiteX3" fmla="*/ 143306 w 207194"/>
                    <a:gd name="connsiteY3" fmla="*/ 495723 h 1380915"/>
                    <a:gd name="connsiteX4" fmla="*/ 114731 w 207194"/>
                    <a:gd name="connsiteY4" fmla="*/ 784648 h 1380915"/>
                    <a:gd name="connsiteX5" fmla="*/ 95681 w 207194"/>
                    <a:gd name="connsiteY5" fmla="*/ 1362498 h 1380915"/>
                    <a:gd name="connsiteX6" fmla="*/ 105206 w 207194"/>
                    <a:gd name="connsiteY6" fmla="*/ 1168823 h 1380915"/>
                    <a:gd name="connsiteX7" fmla="*/ 3606 w 207194"/>
                    <a:gd name="connsiteY7" fmla="*/ 489373 h 1380915"/>
                    <a:gd name="connsiteX8" fmla="*/ 29006 w 207194"/>
                    <a:gd name="connsiteY8" fmla="*/ 641773 h 1380915"/>
                    <a:gd name="connsiteX9" fmla="*/ 89331 w 207194"/>
                    <a:gd name="connsiteY9" fmla="*/ 9948 h 1380915"/>
                    <a:gd name="connsiteX10" fmla="*/ 79806 w 207194"/>
                    <a:gd name="connsiteY10" fmla="*/ 238548 h 1380915"/>
                    <a:gd name="connsiteX11" fmla="*/ 206806 w 207194"/>
                    <a:gd name="connsiteY11" fmla="*/ 19473 h 13809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7194" h="1380915">
                      <a:moveTo>
                        <a:pt x="206806" y="19473"/>
                      </a:moveTo>
                      <a:cubicBezTo>
                        <a:pt x="213685" y="36935"/>
                        <a:pt x="126902" y="301519"/>
                        <a:pt x="121081" y="343323"/>
                      </a:cubicBezTo>
                      <a:cubicBezTo>
                        <a:pt x="115260" y="385127"/>
                        <a:pt x="168177" y="244898"/>
                        <a:pt x="171881" y="270298"/>
                      </a:cubicBezTo>
                      <a:cubicBezTo>
                        <a:pt x="175585" y="295698"/>
                        <a:pt x="152831" y="409998"/>
                        <a:pt x="143306" y="495723"/>
                      </a:cubicBezTo>
                      <a:cubicBezTo>
                        <a:pt x="133781" y="581448"/>
                        <a:pt x="122668" y="640186"/>
                        <a:pt x="114731" y="784648"/>
                      </a:cubicBezTo>
                      <a:cubicBezTo>
                        <a:pt x="106793" y="929111"/>
                        <a:pt x="97268" y="1298469"/>
                        <a:pt x="95681" y="1362498"/>
                      </a:cubicBezTo>
                      <a:cubicBezTo>
                        <a:pt x="94094" y="1426527"/>
                        <a:pt x="120552" y="1314344"/>
                        <a:pt x="105206" y="1168823"/>
                      </a:cubicBezTo>
                      <a:cubicBezTo>
                        <a:pt x="89860" y="1023302"/>
                        <a:pt x="16306" y="577215"/>
                        <a:pt x="3606" y="489373"/>
                      </a:cubicBezTo>
                      <a:cubicBezTo>
                        <a:pt x="-9094" y="401531"/>
                        <a:pt x="14719" y="721677"/>
                        <a:pt x="29006" y="641773"/>
                      </a:cubicBezTo>
                      <a:cubicBezTo>
                        <a:pt x="43293" y="561869"/>
                        <a:pt x="80864" y="77152"/>
                        <a:pt x="89331" y="9948"/>
                      </a:cubicBezTo>
                      <a:cubicBezTo>
                        <a:pt x="97798" y="-57256"/>
                        <a:pt x="58639" y="238019"/>
                        <a:pt x="79806" y="238548"/>
                      </a:cubicBezTo>
                      <a:cubicBezTo>
                        <a:pt x="100973" y="239077"/>
                        <a:pt x="199927" y="2011"/>
                        <a:pt x="206806" y="19473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4" name="フリーフォーム 893">
                  <a:extLst>
                    <a:ext uri="{FF2B5EF4-FFF2-40B4-BE49-F238E27FC236}">
                      <a16:creationId xmlns:a16="http://schemas.microsoft.com/office/drawing/2014/main" id="{85C9DA94-FE6D-D97B-A851-12F3E46E315D}"/>
                    </a:ext>
                  </a:extLst>
                </p:cNvPr>
                <p:cNvSpPr/>
                <p:nvPr/>
              </p:nvSpPr>
              <p:spPr>
                <a:xfrm>
                  <a:off x="1446148" y="4610961"/>
                  <a:ext cx="1455150" cy="523016"/>
                </a:xfrm>
                <a:custGeom>
                  <a:avLst/>
                  <a:gdLst>
                    <a:gd name="connsiteX0" fmla="*/ 23877 w 1455150"/>
                    <a:gd name="connsiteY0" fmla="*/ 2314 h 523016"/>
                    <a:gd name="connsiteX1" fmla="*/ 106427 w 1455150"/>
                    <a:gd name="connsiteY1" fmla="*/ 30889 h 523016"/>
                    <a:gd name="connsiteX2" fmla="*/ 846202 w 1455150"/>
                    <a:gd name="connsiteY2" fmla="*/ 195989 h 523016"/>
                    <a:gd name="connsiteX3" fmla="*/ 725552 w 1455150"/>
                    <a:gd name="connsiteY3" fmla="*/ 129314 h 523016"/>
                    <a:gd name="connsiteX4" fmla="*/ 1141477 w 1455150"/>
                    <a:gd name="connsiteY4" fmla="*/ 249964 h 523016"/>
                    <a:gd name="connsiteX5" fmla="*/ 1436752 w 1455150"/>
                    <a:gd name="connsiteY5" fmla="*/ 376964 h 523016"/>
                    <a:gd name="connsiteX6" fmla="*/ 1297052 w 1455150"/>
                    <a:gd name="connsiteY6" fmla="*/ 396014 h 523016"/>
                    <a:gd name="connsiteX7" fmla="*/ 1449452 w 1455150"/>
                    <a:gd name="connsiteY7" fmla="*/ 523014 h 523016"/>
                    <a:gd name="connsiteX8" fmla="*/ 1052577 w 1455150"/>
                    <a:gd name="connsiteY8" fmla="*/ 399189 h 523016"/>
                    <a:gd name="connsiteX9" fmla="*/ 477902 w 1455150"/>
                    <a:gd name="connsiteY9" fmla="*/ 284889 h 523016"/>
                    <a:gd name="connsiteX10" fmla="*/ 922402 w 1455150"/>
                    <a:gd name="connsiteY10" fmla="*/ 351564 h 523016"/>
                    <a:gd name="connsiteX11" fmla="*/ 4827 w 1455150"/>
                    <a:gd name="connsiteY11" fmla="*/ 135664 h 523016"/>
                    <a:gd name="connsiteX12" fmla="*/ 541402 w 1455150"/>
                    <a:gd name="connsiteY12" fmla="*/ 246789 h 523016"/>
                    <a:gd name="connsiteX13" fmla="*/ 103252 w 1455150"/>
                    <a:gd name="connsiteY13" fmla="*/ 62639 h 523016"/>
                    <a:gd name="connsiteX14" fmla="*/ 23877 w 1455150"/>
                    <a:gd name="connsiteY14" fmla="*/ 2314 h 523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55150" h="523016">
                      <a:moveTo>
                        <a:pt x="23877" y="2314"/>
                      </a:moveTo>
                      <a:cubicBezTo>
                        <a:pt x="24406" y="-2978"/>
                        <a:pt x="-30627" y="-1390"/>
                        <a:pt x="106427" y="30889"/>
                      </a:cubicBezTo>
                      <a:cubicBezTo>
                        <a:pt x="243481" y="63168"/>
                        <a:pt x="743015" y="179585"/>
                        <a:pt x="846202" y="195989"/>
                      </a:cubicBezTo>
                      <a:cubicBezTo>
                        <a:pt x="949389" y="212393"/>
                        <a:pt x="676340" y="120318"/>
                        <a:pt x="725552" y="129314"/>
                      </a:cubicBezTo>
                      <a:cubicBezTo>
                        <a:pt x="774764" y="138310"/>
                        <a:pt x="1022944" y="208689"/>
                        <a:pt x="1141477" y="249964"/>
                      </a:cubicBezTo>
                      <a:cubicBezTo>
                        <a:pt x="1260010" y="291239"/>
                        <a:pt x="1410823" y="352622"/>
                        <a:pt x="1436752" y="376964"/>
                      </a:cubicBezTo>
                      <a:cubicBezTo>
                        <a:pt x="1462681" y="401306"/>
                        <a:pt x="1294935" y="371672"/>
                        <a:pt x="1297052" y="396014"/>
                      </a:cubicBezTo>
                      <a:cubicBezTo>
                        <a:pt x="1299169" y="420356"/>
                        <a:pt x="1490198" y="522485"/>
                        <a:pt x="1449452" y="523014"/>
                      </a:cubicBezTo>
                      <a:cubicBezTo>
                        <a:pt x="1408706" y="523543"/>
                        <a:pt x="1214502" y="438876"/>
                        <a:pt x="1052577" y="399189"/>
                      </a:cubicBezTo>
                      <a:cubicBezTo>
                        <a:pt x="890652" y="359502"/>
                        <a:pt x="499598" y="292826"/>
                        <a:pt x="477902" y="284889"/>
                      </a:cubicBezTo>
                      <a:cubicBezTo>
                        <a:pt x="456206" y="276952"/>
                        <a:pt x="1001248" y="376435"/>
                        <a:pt x="922402" y="351564"/>
                      </a:cubicBezTo>
                      <a:cubicBezTo>
                        <a:pt x="843556" y="326693"/>
                        <a:pt x="68327" y="153126"/>
                        <a:pt x="4827" y="135664"/>
                      </a:cubicBezTo>
                      <a:cubicBezTo>
                        <a:pt x="-58673" y="118202"/>
                        <a:pt x="524998" y="258960"/>
                        <a:pt x="541402" y="246789"/>
                      </a:cubicBezTo>
                      <a:cubicBezTo>
                        <a:pt x="557806" y="234618"/>
                        <a:pt x="187919" y="102856"/>
                        <a:pt x="103252" y="62639"/>
                      </a:cubicBezTo>
                      <a:cubicBezTo>
                        <a:pt x="18585" y="22422"/>
                        <a:pt x="23348" y="7606"/>
                        <a:pt x="23877" y="2314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5" name="フリーフォーム 894">
                  <a:extLst>
                    <a:ext uri="{FF2B5EF4-FFF2-40B4-BE49-F238E27FC236}">
                      <a16:creationId xmlns:a16="http://schemas.microsoft.com/office/drawing/2014/main" id="{1392CD91-5EA5-89C0-2D36-0E1E1F6D0817}"/>
                    </a:ext>
                  </a:extLst>
                </p:cNvPr>
                <p:cNvSpPr/>
                <p:nvPr/>
              </p:nvSpPr>
              <p:spPr>
                <a:xfrm>
                  <a:off x="1837332" y="4551929"/>
                  <a:ext cx="105907" cy="1531815"/>
                </a:xfrm>
                <a:custGeom>
                  <a:avLst/>
                  <a:gdLst>
                    <a:gd name="connsiteX0" fmla="*/ 96243 w 105907"/>
                    <a:gd name="connsiteY0" fmla="*/ 105796 h 1531815"/>
                    <a:gd name="connsiteX1" fmla="*/ 70843 w 105907"/>
                    <a:gd name="connsiteY1" fmla="*/ 864621 h 1531815"/>
                    <a:gd name="connsiteX2" fmla="*/ 105768 w 105907"/>
                    <a:gd name="connsiteY2" fmla="*/ 775721 h 1531815"/>
                    <a:gd name="connsiteX3" fmla="*/ 54968 w 105907"/>
                    <a:gd name="connsiteY3" fmla="*/ 1385321 h 1531815"/>
                    <a:gd name="connsiteX4" fmla="*/ 58143 w 105907"/>
                    <a:gd name="connsiteY4" fmla="*/ 1531371 h 1531815"/>
                    <a:gd name="connsiteX5" fmla="*/ 32743 w 105907"/>
                    <a:gd name="connsiteY5" fmla="*/ 1359921 h 1531815"/>
                    <a:gd name="connsiteX6" fmla="*/ 4168 w 105907"/>
                    <a:gd name="connsiteY6" fmla="*/ 861446 h 1531815"/>
                    <a:gd name="connsiteX7" fmla="*/ 7343 w 105907"/>
                    <a:gd name="connsiteY7" fmla="*/ 16896 h 1531815"/>
                    <a:gd name="connsiteX8" fmla="*/ 70843 w 105907"/>
                    <a:gd name="connsiteY8" fmla="*/ 283596 h 1531815"/>
                    <a:gd name="connsiteX9" fmla="*/ 96243 w 105907"/>
                    <a:gd name="connsiteY9" fmla="*/ 105796 h 1531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5907" h="1531815">
                      <a:moveTo>
                        <a:pt x="96243" y="105796"/>
                      </a:moveTo>
                      <a:cubicBezTo>
                        <a:pt x="96243" y="202633"/>
                        <a:pt x="69256" y="752967"/>
                        <a:pt x="70843" y="864621"/>
                      </a:cubicBezTo>
                      <a:cubicBezTo>
                        <a:pt x="72430" y="976275"/>
                        <a:pt x="108414" y="688938"/>
                        <a:pt x="105768" y="775721"/>
                      </a:cubicBezTo>
                      <a:cubicBezTo>
                        <a:pt x="103122" y="862504"/>
                        <a:pt x="62906" y="1259379"/>
                        <a:pt x="54968" y="1385321"/>
                      </a:cubicBezTo>
                      <a:cubicBezTo>
                        <a:pt x="47030" y="1511263"/>
                        <a:pt x="61847" y="1535604"/>
                        <a:pt x="58143" y="1531371"/>
                      </a:cubicBezTo>
                      <a:cubicBezTo>
                        <a:pt x="54439" y="1527138"/>
                        <a:pt x="41739" y="1471575"/>
                        <a:pt x="32743" y="1359921"/>
                      </a:cubicBezTo>
                      <a:cubicBezTo>
                        <a:pt x="23747" y="1248267"/>
                        <a:pt x="8401" y="1085283"/>
                        <a:pt x="4168" y="861446"/>
                      </a:cubicBezTo>
                      <a:cubicBezTo>
                        <a:pt x="-65" y="637609"/>
                        <a:pt x="-3769" y="113204"/>
                        <a:pt x="7343" y="16896"/>
                      </a:cubicBezTo>
                      <a:cubicBezTo>
                        <a:pt x="18455" y="-79412"/>
                        <a:pt x="57614" y="266663"/>
                        <a:pt x="70843" y="283596"/>
                      </a:cubicBezTo>
                      <a:cubicBezTo>
                        <a:pt x="84072" y="300529"/>
                        <a:pt x="96243" y="8959"/>
                        <a:pt x="96243" y="105796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6" name="フリーフォーム 895">
                  <a:extLst>
                    <a:ext uri="{FF2B5EF4-FFF2-40B4-BE49-F238E27FC236}">
                      <a16:creationId xmlns:a16="http://schemas.microsoft.com/office/drawing/2014/main" id="{2BBF44FC-70C1-1D61-6999-B1A04DD37096}"/>
                    </a:ext>
                  </a:extLst>
                </p:cNvPr>
                <p:cNvSpPr/>
                <p:nvPr/>
              </p:nvSpPr>
              <p:spPr>
                <a:xfrm>
                  <a:off x="1747782" y="6027846"/>
                  <a:ext cx="183663" cy="1459559"/>
                </a:xfrm>
                <a:custGeom>
                  <a:avLst/>
                  <a:gdLst>
                    <a:gd name="connsiteX0" fmla="*/ 154043 w 183663"/>
                    <a:gd name="connsiteY0" fmla="*/ 42754 h 1459559"/>
                    <a:gd name="connsiteX1" fmla="*/ 134993 w 183663"/>
                    <a:gd name="connsiteY1" fmla="*/ 1300054 h 1459559"/>
                    <a:gd name="connsiteX2" fmla="*/ 182618 w 183663"/>
                    <a:gd name="connsiteY2" fmla="*/ 944454 h 1459559"/>
                    <a:gd name="connsiteX3" fmla="*/ 81018 w 183663"/>
                    <a:gd name="connsiteY3" fmla="*/ 1458804 h 1459559"/>
                    <a:gd name="connsiteX4" fmla="*/ 74668 w 183663"/>
                    <a:gd name="connsiteY4" fmla="*/ 1033354 h 1459559"/>
                    <a:gd name="connsiteX5" fmla="*/ 20693 w 183663"/>
                    <a:gd name="connsiteY5" fmla="*/ 49104 h 1459559"/>
                    <a:gd name="connsiteX6" fmla="*/ 7993 w 183663"/>
                    <a:gd name="connsiteY6" fmla="*/ 271354 h 1459559"/>
                    <a:gd name="connsiteX7" fmla="*/ 154043 w 183663"/>
                    <a:gd name="connsiteY7" fmla="*/ 42754 h 1459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3663" h="1459559">
                      <a:moveTo>
                        <a:pt x="154043" y="42754"/>
                      </a:moveTo>
                      <a:cubicBezTo>
                        <a:pt x="175210" y="214204"/>
                        <a:pt x="130231" y="1149771"/>
                        <a:pt x="134993" y="1300054"/>
                      </a:cubicBezTo>
                      <a:cubicBezTo>
                        <a:pt x="139755" y="1450337"/>
                        <a:pt x="191614" y="917996"/>
                        <a:pt x="182618" y="944454"/>
                      </a:cubicBezTo>
                      <a:cubicBezTo>
                        <a:pt x="173622" y="970912"/>
                        <a:pt x="99010" y="1443987"/>
                        <a:pt x="81018" y="1458804"/>
                      </a:cubicBezTo>
                      <a:cubicBezTo>
                        <a:pt x="63026" y="1473621"/>
                        <a:pt x="84722" y="1268304"/>
                        <a:pt x="74668" y="1033354"/>
                      </a:cubicBezTo>
                      <a:cubicBezTo>
                        <a:pt x="64614" y="798404"/>
                        <a:pt x="31805" y="176104"/>
                        <a:pt x="20693" y="49104"/>
                      </a:cubicBezTo>
                      <a:cubicBezTo>
                        <a:pt x="9581" y="-77896"/>
                        <a:pt x="-11586" y="271883"/>
                        <a:pt x="7993" y="271354"/>
                      </a:cubicBezTo>
                      <a:cubicBezTo>
                        <a:pt x="27572" y="270825"/>
                        <a:pt x="132876" y="-128696"/>
                        <a:pt x="154043" y="42754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7" name="フリーフォーム 896">
                  <a:extLst>
                    <a:ext uri="{FF2B5EF4-FFF2-40B4-BE49-F238E27FC236}">
                      <a16:creationId xmlns:a16="http://schemas.microsoft.com/office/drawing/2014/main" id="{D6D5AA2E-E6AA-61D0-DDF8-426631FB507D}"/>
                    </a:ext>
                  </a:extLst>
                </p:cNvPr>
                <p:cNvSpPr/>
                <p:nvPr/>
              </p:nvSpPr>
              <p:spPr>
                <a:xfrm>
                  <a:off x="1773371" y="4863924"/>
                  <a:ext cx="116578" cy="1431765"/>
                </a:xfrm>
                <a:custGeom>
                  <a:avLst/>
                  <a:gdLst>
                    <a:gd name="connsiteX0" fmla="*/ 115754 w 116578"/>
                    <a:gd name="connsiteY0" fmla="*/ 3351 h 1431765"/>
                    <a:gd name="connsiteX1" fmla="*/ 68129 w 116578"/>
                    <a:gd name="connsiteY1" fmla="*/ 549451 h 1431765"/>
                    <a:gd name="connsiteX2" fmla="*/ 93529 w 116578"/>
                    <a:gd name="connsiteY2" fmla="*/ 943151 h 1431765"/>
                    <a:gd name="connsiteX3" fmla="*/ 96704 w 116578"/>
                    <a:gd name="connsiteY3" fmla="*/ 854251 h 1431765"/>
                    <a:gd name="connsiteX4" fmla="*/ 109404 w 116578"/>
                    <a:gd name="connsiteY4" fmla="*/ 1409876 h 1431765"/>
                    <a:gd name="connsiteX5" fmla="*/ 58604 w 116578"/>
                    <a:gd name="connsiteY5" fmla="*/ 1282876 h 1431765"/>
                    <a:gd name="connsiteX6" fmla="*/ 1454 w 116578"/>
                    <a:gd name="connsiteY6" fmla="*/ 936801 h 1431765"/>
                    <a:gd name="connsiteX7" fmla="*/ 17329 w 116578"/>
                    <a:gd name="connsiteY7" fmla="*/ 149401 h 1431765"/>
                    <a:gd name="connsiteX8" fmla="*/ 20504 w 116578"/>
                    <a:gd name="connsiteY8" fmla="*/ 311326 h 1431765"/>
                    <a:gd name="connsiteX9" fmla="*/ 115754 w 116578"/>
                    <a:gd name="connsiteY9" fmla="*/ 3351 h 1431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578" h="1431765">
                      <a:moveTo>
                        <a:pt x="115754" y="3351"/>
                      </a:moveTo>
                      <a:cubicBezTo>
                        <a:pt x="123691" y="43038"/>
                        <a:pt x="71833" y="392818"/>
                        <a:pt x="68129" y="549451"/>
                      </a:cubicBezTo>
                      <a:cubicBezTo>
                        <a:pt x="64425" y="706084"/>
                        <a:pt x="88767" y="892351"/>
                        <a:pt x="93529" y="943151"/>
                      </a:cubicBezTo>
                      <a:cubicBezTo>
                        <a:pt x="98291" y="993951"/>
                        <a:pt x="94058" y="776464"/>
                        <a:pt x="96704" y="854251"/>
                      </a:cubicBezTo>
                      <a:cubicBezTo>
                        <a:pt x="99350" y="932038"/>
                        <a:pt x="115754" y="1338439"/>
                        <a:pt x="109404" y="1409876"/>
                      </a:cubicBezTo>
                      <a:cubicBezTo>
                        <a:pt x="103054" y="1481313"/>
                        <a:pt x="76596" y="1361722"/>
                        <a:pt x="58604" y="1282876"/>
                      </a:cubicBezTo>
                      <a:cubicBezTo>
                        <a:pt x="40612" y="1204030"/>
                        <a:pt x="8333" y="1125713"/>
                        <a:pt x="1454" y="936801"/>
                      </a:cubicBezTo>
                      <a:cubicBezTo>
                        <a:pt x="-5425" y="747889"/>
                        <a:pt x="14154" y="253647"/>
                        <a:pt x="17329" y="149401"/>
                      </a:cubicBezTo>
                      <a:cubicBezTo>
                        <a:pt x="20504" y="45155"/>
                        <a:pt x="925" y="333551"/>
                        <a:pt x="20504" y="311326"/>
                      </a:cubicBezTo>
                      <a:cubicBezTo>
                        <a:pt x="40083" y="289101"/>
                        <a:pt x="107817" y="-36336"/>
                        <a:pt x="115754" y="3351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8" name="フリーフォーム 897">
                  <a:extLst>
                    <a:ext uri="{FF2B5EF4-FFF2-40B4-BE49-F238E27FC236}">
                      <a16:creationId xmlns:a16="http://schemas.microsoft.com/office/drawing/2014/main" id="{B917B2F7-F5A9-515E-DEEA-1619A569ED80}"/>
                    </a:ext>
                  </a:extLst>
                </p:cNvPr>
                <p:cNvSpPr/>
                <p:nvPr/>
              </p:nvSpPr>
              <p:spPr>
                <a:xfrm>
                  <a:off x="70817" y="5009072"/>
                  <a:ext cx="1844438" cy="636241"/>
                </a:xfrm>
                <a:custGeom>
                  <a:avLst/>
                  <a:gdLst>
                    <a:gd name="connsiteX0" fmla="*/ 14908 w 1844438"/>
                    <a:gd name="connsiteY0" fmla="*/ 1078 h 636241"/>
                    <a:gd name="connsiteX1" fmla="*/ 1176958 w 1844438"/>
                    <a:gd name="connsiteY1" fmla="*/ 328103 h 636241"/>
                    <a:gd name="connsiteX2" fmla="*/ 783258 w 1844438"/>
                    <a:gd name="connsiteY2" fmla="*/ 143953 h 636241"/>
                    <a:gd name="connsiteX3" fmla="*/ 1497633 w 1844438"/>
                    <a:gd name="connsiteY3" fmla="*/ 410653 h 636241"/>
                    <a:gd name="connsiteX4" fmla="*/ 1843708 w 1844438"/>
                    <a:gd name="connsiteY4" fmla="*/ 636078 h 636241"/>
                    <a:gd name="connsiteX5" fmla="*/ 1415083 w 1844438"/>
                    <a:gd name="connsiteY5" fmla="*/ 442403 h 636241"/>
                    <a:gd name="connsiteX6" fmla="*/ 389558 w 1844438"/>
                    <a:gd name="connsiteY6" fmla="*/ 188403 h 636241"/>
                    <a:gd name="connsiteX7" fmla="*/ 510208 w 1844438"/>
                    <a:gd name="connsiteY7" fmla="*/ 220153 h 636241"/>
                    <a:gd name="connsiteX8" fmla="*/ 14908 w 1844438"/>
                    <a:gd name="connsiteY8" fmla="*/ 1078 h 6362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44438" h="636241">
                      <a:moveTo>
                        <a:pt x="14908" y="1078"/>
                      </a:moveTo>
                      <a:cubicBezTo>
                        <a:pt x="126033" y="19070"/>
                        <a:pt x="1048900" y="304290"/>
                        <a:pt x="1176958" y="328103"/>
                      </a:cubicBezTo>
                      <a:cubicBezTo>
                        <a:pt x="1305016" y="351916"/>
                        <a:pt x="729812" y="130195"/>
                        <a:pt x="783258" y="143953"/>
                      </a:cubicBezTo>
                      <a:cubicBezTo>
                        <a:pt x="836704" y="157711"/>
                        <a:pt x="1320891" y="328632"/>
                        <a:pt x="1497633" y="410653"/>
                      </a:cubicBezTo>
                      <a:cubicBezTo>
                        <a:pt x="1674375" y="492674"/>
                        <a:pt x="1857466" y="630786"/>
                        <a:pt x="1843708" y="636078"/>
                      </a:cubicBezTo>
                      <a:cubicBezTo>
                        <a:pt x="1829950" y="641370"/>
                        <a:pt x="1657441" y="517016"/>
                        <a:pt x="1415083" y="442403"/>
                      </a:cubicBezTo>
                      <a:cubicBezTo>
                        <a:pt x="1172725" y="367790"/>
                        <a:pt x="540370" y="225445"/>
                        <a:pt x="389558" y="188403"/>
                      </a:cubicBezTo>
                      <a:cubicBezTo>
                        <a:pt x="238746" y="151361"/>
                        <a:pt x="572121" y="244495"/>
                        <a:pt x="510208" y="220153"/>
                      </a:cubicBezTo>
                      <a:cubicBezTo>
                        <a:pt x="448295" y="195811"/>
                        <a:pt x="-96217" y="-16914"/>
                        <a:pt x="14908" y="1078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9" name="フリーフォーム 898">
                  <a:extLst>
                    <a:ext uri="{FF2B5EF4-FFF2-40B4-BE49-F238E27FC236}">
                      <a16:creationId xmlns:a16="http://schemas.microsoft.com/office/drawing/2014/main" id="{C266CA2F-69F2-6F64-C118-6BF0F455F678}"/>
                    </a:ext>
                  </a:extLst>
                </p:cNvPr>
                <p:cNvSpPr/>
                <p:nvPr/>
              </p:nvSpPr>
              <p:spPr>
                <a:xfrm>
                  <a:off x="-19695" y="4578093"/>
                  <a:ext cx="2136683" cy="1032749"/>
                </a:xfrm>
                <a:custGeom>
                  <a:avLst/>
                  <a:gdLst>
                    <a:gd name="connsiteX0" fmla="*/ 86370 w 2136683"/>
                    <a:gd name="connsiteY0" fmla="*/ 57407 h 1032749"/>
                    <a:gd name="connsiteX1" fmla="*/ 149870 w 2136683"/>
                    <a:gd name="connsiteY1" fmla="*/ 66932 h 1032749"/>
                    <a:gd name="connsiteX2" fmla="*/ 2032645 w 2136683"/>
                    <a:gd name="connsiteY2" fmla="*/ 228857 h 1032749"/>
                    <a:gd name="connsiteX3" fmla="*/ 1889770 w 2136683"/>
                    <a:gd name="connsiteY3" fmla="*/ 273307 h 1032749"/>
                    <a:gd name="connsiteX4" fmla="*/ 1867545 w 2136683"/>
                    <a:gd name="connsiteY4" fmla="*/ 860682 h 1032749"/>
                    <a:gd name="connsiteX5" fmla="*/ 1816745 w 2136683"/>
                    <a:gd name="connsiteY5" fmla="*/ 1019432 h 1032749"/>
                    <a:gd name="connsiteX6" fmla="*/ 1794520 w 2136683"/>
                    <a:gd name="connsiteY6" fmla="*/ 581282 h 1032749"/>
                    <a:gd name="connsiteX7" fmla="*/ 1740545 w 2136683"/>
                    <a:gd name="connsiteY7" fmla="*/ 333632 h 1032749"/>
                    <a:gd name="connsiteX8" fmla="*/ 1489720 w 2136683"/>
                    <a:gd name="connsiteY8" fmla="*/ 419357 h 1032749"/>
                    <a:gd name="connsiteX9" fmla="*/ 1626245 w 2136683"/>
                    <a:gd name="connsiteY9" fmla="*/ 368557 h 1032749"/>
                    <a:gd name="connsiteX10" fmla="*/ 1521470 w 2136683"/>
                    <a:gd name="connsiteY10" fmla="*/ 578107 h 1032749"/>
                    <a:gd name="connsiteX11" fmla="*/ 1496070 w 2136683"/>
                    <a:gd name="connsiteY11" fmla="*/ 943232 h 1032749"/>
                    <a:gd name="connsiteX12" fmla="*/ 1445270 w 2136683"/>
                    <a:gd name="connsiteY12" fmla="*/ 533657 h 1032749"/>
                    <a:gd name="connsiteX13" fmla="*/ 1416695 w 2136683"/>
                    <a:gd name="connsiteY13" fmla="*/ 330457 h 1032749"/>
                    <a:gd name="connsiteX14" fmla="*/ 1172220 w 2136683"/>
                    <a:gd name="connsiteY14" fmla="*/ 336807 h 1032749"/>
                    <a:gd name="connsiteX15" fmla="*/ 1270645 w 2136683"/>
                    <a:gd name="connsiteY15" fmla="*/ 320932 h 1032749"/>
                    <a:gd name="connsiteX16" fmla="*/ 1184920 w 2136683"/>
                    <a:gd name="connsiteY16" fmla="*/ 482857 h 1032749"/>
                    <a:gd name="connsiteX17" fmla="*/ 1159520 w 2136683"/>
                    <a:gd name="connsiteY17" fmla="*/ 720982 h 1032749"/>
                    <a:gd name="connsiteX18" fmla="*/ 1146820 w 2136683"/>
                    <a:gd name="connsiteY18" fmla="*/ 374907 h 1032749"/>
                    <a:gd name="connsiteX19" fmla="*/ 949970 w 2136683"/>
                    <a:gd name="connsiteY19" fmla="*/ 295532 h 1032749"/>
                    <a:gd name="connsiteX20" fmla="*/ 1057920 w 2136683"/>
                    <a:gd name="connsiteY20" fmla="*/ 235207 h 1032749"/>
                    <a:gd name="connsiteX21" fmla="*/ 842020 w 2136683"/>
                    <a:gd name="connsiteY21" fmla="*/ 406657 h 1032749"/>
                    <a:gd name="connsiteX22" fmla="*/ 826145 w 2136683"/>
                    <a:gd name="connsiteY22" fmla="*/ 654307 h 1032749"/>
                    <a:gd name="connsiteX23" fmla="*/ 737245 w 2136683"/>
                    <a:gd name="connsiteY23" fmla="*/ 254257 h 1032749"/>
                    <a:gd name="connsiteX24" fmla="*/ 518170 w 2136683"/>
                    <a:gd name="connsiteY24" fmla="*/ 336807 h 1032749"/>
                    <a:gd name="connsiteX25" fmla="*/ 543570 w 2136683"/>
                    <a:gd name="connsiteY25" fmla="*/ 276482 h 1032749"/>
                    <a:gd name="connsiteX26" fmla="*/ 476895 w 2136683"/>
                    <a:gd name="connsiteY26" fmla="*/ 365382 h 1032749"/>
                    <a:gd name="connsiteX27" fmla="*/ 473720 w 2136683"/>
                    <a:gd name="connsiteY27" fmla="*/ 628907 h 1032749"/>
                    <a:gd name="connsiteX28" fmla="*/ 435620 w 2136683"/>
                    <a:gd name="connsiteY28" fmla="*/ 286007 h 1032749"/>
                    <a:gd name="connsiteX29" fmla="*/ 292745 w 2136683"/>
                    <a:gd name="connsiteY29" fmla="*/ 187582 h 1032749"/>
                    <a:gd name="connsiteX30" fmla="*/ 86370 w 2136683"/>
                    <a:gd name="connsiteY30" fmla="*/ 311407 h 1032749"/>
                    <a:gd name="connsiteX31" fmla="*/ 76845 w 2136683"/>
                    <a:gd name="connsiteY31" fmla="*/ 479682 h 1032749"/>
                    <a:gd name="connsiteX32" fmla="*/ 73670 w 2136683"/>
                    <a:gd name="connsiteY32" fmla="*/ 247907 h 1032749"/>
                    <a:gd name="connsiteX33" fmla="*/ 32395 w 2136683"/>
                    <a:gd name="connsiteY33" fmla="*/ 257 h 1032749"/>
                    <a:gd name="connsiteX34" fmla="*/ 610245 w 2136683"/>
                    <a:gd name="connsiteY34" fmla="*/ 200282 h 1032749"/>
                    <a:gd name="connsiteX35" fmla="*/ 1788170 w 2136683"/>
                    <a:gd name="connsiteY35" fmla="*/ 181232 h 1032749"/>
                    <a:gd name="connsiteX36" fmla="*/ 86370 w 2136683"/>
                    <a:gd name="connsiteY36" fmla="*/ 57407 h 1032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2136683" h="1032749">
                      <a:moveTo>
                        <a:pt x="86370" y="57407"/>
                      </a:moveTo>
                      <a:lnTo>
                        <a:pt x="149870" y="66932"/>
                      </a:lnTo>
                      <a:lnTo>
                        <a:pt x="2032645" y="228857"/>
                      </a:lnTo>
                      <a:cubicBezTo>
                        <a:pt x="2322628" y="263253"/>
                        <a:pt x="1917287" y="168003"/>
                        <a:pt x="1889770" y="273307"/>
                      </a:cubicBezTo>
                      <a:cubicBezTo>
                        <a:pt x="1862253" y="378611"/>
                        <a:pt x="1879716" y="736328"/>
                        <a:pt x="1867545" y="860682"/>
                      </a:cubicBezTo>
                      <a:cubicBezTo>
                        <a:pt x="1855374" y="985036"/>
                        <a:pt x="1828916" y="1065999"/>
                        <a:pt x="1816745" y="1019432"/>
                      </a:cubicBezTo>
                      <a:cubicBezTo>
                        <a:pt x="1804574" y="972865"/>
                        <a:pt x="1807220" y="695582"/>
                        <a:pt x="1794520" y="581282"/>
                      </a:cubicBezTo>
                      <a:cubicBezTo>
                        <a:pt x="1781820" y="466982"/>
                        <a:pt x="1791345" y="360619"/>
                        <a:pt x="1740545" y="333632"/>
                      </a:cubicBezTo>
                      <a:cubicBezTo>
                        <a:pt x="1689745" y="306645"/>
                        <a:pt x="1508770" y="413536"/>
                        <a:pt x="1489720" y="419357"/>
                      </a:cubicBezTo>
                      <a:cubicBezTo>
                        <a:pt x="1470670" y="425178"/>
                        <a:pt x="1620953" y="342099"/>
                        <a:pt x="1626245" y="368557"/>
                      </a:cubicBezTo>
                      <a:cubicBezTo>
                        <a:pt x="1631537" y="395015"/>
                        <a:pt x="1543166" y="482328"/>
                        <a:pt x="1521470" y="578107"/>
                      </a:cubicBezTo>
                      <a:cubicBezTo>
                        <a:pt x="1499774" y="673886"/>
                        <a:pt x="1508770" y="950640"/>
                        <a:pt x="1496070" y="943232"/>
                      </a:cubicBezTo>
                      <a:cubicBezTo>
                        <a:pt x="1483370" y="935824"/>
                        <a:pt x="1458499" y="635786"/>
                        <a:pt x="1445270" y="533657"/>
                      </a:cubicBezTo>
                      <a:cubicBezTo>
                        <a:pt x="1432041" y="431528"/>
                        <a:pt x="1462203" y="363265"/>
                        <a:pt x="1416695" y="330457"/>
                      </a:cubicBezTo>
                      <a:cubicBezTo>
                        <a:pt x="1371187" y="297649"/>
                        <a:pt x="1196562" y="338395"/>
                        <a:pt x="1172220" y="336807"/>
                      </a:cubicBezTo>
                      <a:cubicBezTo>
                        <a:pt x="1147878" y="335220"/>
                        <a:pt x="1268528" y="296590"/>
                        <a:pt x="1270645" y="320932"/>
                      </a:cubicBezTo>
                      <a:cubicBezTo>
                        <a:pt x="1272762" y="345274"/>
                        <a:pt x="1203441" y="416182"/>
                        <a:pt x="1184920" y="482857"/>
                      </a:cubicBezTo>
                      <a:cubicBezTo>
                        <a:pt x="1166399" y="549532"/>
                        <a:pt x="1165870" y="738974"/>
                        <a:pt x="1159520" y="720982"/>
                      </a:cubicBezTo>
                      <a:cubicBezTo>
                        <a:pt x="1153170" y="702990"/>
                        <a:pt x="1181745" y="445815"/>
                        <a:pt x="1146820" y="374907"/>
                      </a:cubicBezTo>
                      <a:cubicBezTo>
                        <a:pt x="1111895" y="303999"/>
                        <a:pt x="964787" y="318815"/>
                        <a:pt x="949970" y="295532"/>
                      </a:cubicBezTo>
                      <a:cubicBezTo>
                        <a:pt x="935153" y="272249"/>
                        <a:pt x="1075912" y="216686"/>
                        <a:pt x="1057920" y="235207"/>
                      </a:cubicBezTo>
                      <a:cubicBezTo>
                        <a:pt x="1039928" y="253728"/>
                        <a:pt x="880649" y="336807"/>
                        <a:pt x="842020" y="406657"/>
                      </a:cubicBezTo>
                      <a:cubicBezTo>
                        <a:pt x="803391" y="476507"/>
                        <a:pt x="843608" y="679707"/>
                        <a:pt x="826145" y="654307"/>
                      </a:cubicBezTo>
                      <a:cubicBezTo>
                        <a:pt x="808682" y="628907"/>
                        <a:pt x="788574" y="307174"/>
                        <a:pt x="737245" y="254257"/>
                      </a:cubicBezTo>
                      <a:cubicBezTo>
                        <a:pt x="685916" y="201340"/>
                        <a:pt x="550449" y="333103"/>
                        <a:pt x="518170" y="336807"/>
                      </a:cubicBezTo>
                      <a:cubicBezTo>
                        <a:pt x="485891" y="340511"/>
                        <a:pt x="550449" y="271720"/>
                        <a:pt x="543570" y="276482"/>
                      </a:cubicBezTo>
                      <a:cubicBezTo>
                        <a:pt x="536691" y="281244"/>
                        <a:pt x="488537" y="306645"/>
                        <a:pt x="476895" y="365382"/>
                      </a:cubicBezTo>
                      <a:cubicBezTo>
                        <a:pt x="465253" y="424120"/>
                        <a:pt x="480599" y="642136"/>
                        <a:pt x="473720" y="628907"/>
                      </a:cubicBezTo>
                      <a:cubicBezTo>
                        <a:pt x="466841" y="615678"/>
                        <a:pt x="465783" y="359561"/>
                        <a:pt x="435620" y="286007"/>
                      </a:cubicBezTo>
                      <a:cubicBezTo>
                        <a:pt x="405458" y="212453"/>
                        <a:pt x="350953" y="183349"/>
                        <a:pt x="292745" y="187582"/>
                      </a:cubicBezTo>
                      <a:cubicBezTo>
                        <a:pt x="234537" y="191815"/>
                        <a:pt x="122353" y="262724"/>
                        <a:pt x="86370" y="311407"/>
                      </a:cubicBezTo>
                      <a:cubicBezTo>
                        <a:pt x="50387" y="360090"/>
                        <a:pt x="78962" y="490265"/>
                        <a:pt x="76845" y="479682"/>
                      </a:cubicBezTo>
                      <a:cubicBezTo>
                        <a:pt x="74728" y="469099"/>
                        <a:pt x="81078" y="327811"/>
                        <a:pt x="73670" y="247907"/>
                      </a:cubicBezTo>
                      <a:cubicBezTo>
                        <a:pt x="66262" y="168003"/>
                        <a:pt x="-57034" y="8194"/>
                        <a:pt x="32395" y="257"/>
                      </a:cubicBezTo>
                      <a:cubicBezTo>
                        <a:pt x="121824" y="-7680"/>
                        <a:pt x="317616" y="170120"/>
                        <a:pt x="610245" y="200282"/>
                      </a:cubicBezTo>
                      <a:cubicBezTo>
                        <a:pt x="902874" y="230444"/>
                        <a:pt x="1871778" y="201340"/>
                        <a:pt x="1788170" y="181232"/>
                      </a:cubicBezTo>
                      <a:cubicBezTo>
                        <a:pt x="1704562" y="161124"/>
                        <a:pt x="906578" y="120378"/>
                        <a:pt x="86370" y="57407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0" name="フリーフォーム 899">
                  <a:extLst>
                    <a:ext uri="{FF2B5EF4-FFF2-40B4-BE49-F238E27FC236}">
                      <a16:creationId xmlns:a16="http://schemas.microsoft.com/office/drawing/2014/main" id="{669315AE-7289-6C2D-50FC-2F5E27706052}"/>
                    </a:ext>
                  </a:extLst>
                </p:cNvPr>
                <p:cNvSpPr/>
                <p:nvPr/>
              </p:nvSpPr>
              <p:spPr>
                <a:xfrm>
                  <a:off x="4909" y="4981575"/>
                  <a:ext cx="1653681" cy="484230"/>
                </a:xfrm>
                <a:custGeom>
                  <a:avLst/>
                  <a:gdLst>
                    <a:gd name="connsiteX0" fmla="*/ 20491 w 1653681"/>
                    <a:gd name="connsiteY0" fmla="*/ 0 h 484230"/>
                    <a:gd name="connsiteX1" fmla="*/ 99866 w 1653681"/>
                    <a:gd name="connsiteY1" fmla="*/ 19050 h 484230"/>
                    <a:gd name="connsiteX2" fmla="*/ 753916 w 1653681"/>
                    <a:gd name="connsiteY2" fmla="*/ 161925 h 484230"/>
                    <a:gd name="connsiteX3" fmla="*/ 658666 w 1653681"/>
                    <a:gd name="connsiteY3" fmla="*/ 155575 h 484230"/>
                    <a:gd name="connsiteX4" fmla="*/ 1652441 w 1653681"/>
                    <a:gd name="connsiteY4" fmla="*/ 482600 h 484230"/>
                    <a:gd name="connsiteX5" fmla="*/ 845991 w 1653681"/>
                    <a:gd name="connsiteY5" fmla="*/ 273050 h 484230"/>
                    <a:gd name="connsiteX6" fmla="*/ 23666 w 1653681"/>
                    <a:gd name="connsiteY6" fmla="*/ 79375 h 484230"/>
                    <a:gd name="connsiteX7" fmla="*/ 204641 w 1653681"/>
                    <a:gd name="connsiteY7" fmla="*/ 101600 h 484230"/>
                    <a:gd name="connsiteX8" fmla="*/ 20491 w 1653681"/>
                    <a:gd name="connsiteY8" fmla="*/ 0 h 484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53681" h="484230">
                      <a:moveTo>
                        <a:pt x="20491" y="0"/>
                      </a:moveTo>
                      <a:lnTo>
                        <a:pt x="99866" y="19050"/>
                      </a:lnTo>
                      <a:lnTo>
                        <a:pt x="753916" y="161925"/>
                      </a:lnTo>
                      <a:cubicBezTo>
                        <a:pt x="847049" y="184679"/>
                        <a:pt x="508912" y="102129"/>
                        <a:pt x="658666" y="155575"/>
                      </a:cubicBezTo>
                      <a:cubicBezTo>
                        <a:pt x="808420" y="209021"/>
                        <a:pt x="1621220" y="463021"/>
                        <a:pt x="1652441" y="482600"/>
                      </a:cubicBezTo>
                      <a:cubicBezTo>
                        <a:pt x="1683662" y="502179"/>
                        <a:pt x="1117454" y="340254"/>
                        <a:pt x="845991" y="273050"/>
                      </a:cubicBezTo>
                      <a:cubicBezTo>
                        <a:pt x="574528" y="205846"/>
                        <a:pt x="130558" y="107950"/>
                        <a:pt x="23666" y="79375"/>
                      </a:cubicBezTo>
                      <a:cubicBezTo>
                        <a:pt x="-83226" y="50800"/>
                        <a:pt x="206758" y="115358"/>
                        <a:pt x="204641" y="101600"/>
                      </a:cubicBezTo>
                      <a:cubicBezTo>
                        <a:pt x="202524" y="87842"/>
                        <a:pt x="106745" y="42333"/>
                        <a:pt x="20491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1" name="フリーフォーム 900">
                  <a:extLst>
                    <a:ext uri="{FF2B5EF4-FFF2-40B4-BE49-F238E27FC236}">
                      <a16:creationId xmlns:a16="http://schemas.microsoft.com/office/drawing/2014/main" id="{627F1739-7677-B295-8210-CF4F081DEAC8}"/>
                    </a:ext>
                  </a:extLst>
                </p:cNvPr>
                <p:cNvSpPr/>
                <p:nvPr/>
              </p:nvSpPr>
              <p:spPr>
                <a:xfrm>
                  <a:off x="1925707" y="3463046"/>
                  <a:ext cx="2379615" cy="1175540"/>
                </a:xfrm>
                <a:custGeom>
                  <a:avLst/>
                  <a:gdLst>
                    <a:gd name="connsiteX0" fmla="*/ 144393 w 2379615"/>
                    <a:gd name="connsiteY0" fmla="*/ 4054 h 1175540"/>
                    <a:gd name="connsiteX1" fmla="*/ 4693 w 2379615"/>
                    <a:gd name="connsiteY1" fmla="*/ 642229 h 1175540"/>
                    <a:gd name="connsiteX2" fmla="*/ 55493 w 2379615"/>
                    <a:gd name="connsiteY2" fmla="*/ 502529 h 1175540"/>
                    <a:gd name="connsiteX3" fmla="*/ 271393 w 2379615"/>
                    <a:gd name="connsiteY3" fmla="*/ 467604 h 1175540"/>
                    <a:gd name="connsiteX4" fmla="*/ 322193 w 2379615"/>
                    <a:gd name="connsiteY4" fmla="*/ 480304 h 1175540"/>
                    <a:gd name="connsiteX5" fmla="*/ 874643 w 2379615"/>
                    <a:gd name="connsiteY5" fmla="*/ 629529 h 1175540"/>
                    <a:gd name="connsiteX6" fmla="*/ 655568 w 2379615"/>
                    <a:gd name="connsiteY6" fmla="*/ 600954 h 1175540"/>
                    <a:gd name="connsiteX7" fmla="*/ 1325493 w 2379615"/>
                    <a:gd name="connsiteY7" fmla="*/ 848604 h 1175540"/>
                    <a:gd name="connsiteX8" fmla="*/ 1157218 w 2379615"/>
                    <a:gd name="connsiteY8" fmla="*/ 810504 h 1175540"/>
                    <a:gd name="connsiteX9" fmla="*/ 1535043 w 2379615"/>
                    <a:gd name="connsiteY9" fmla="*/ 988304 h 1175540"/>
                    <a:gd name="connsiteX10" fmla="*/ 1433443 w 2379615"/>
                    <a:gd name="connsiteY10" fmla="*/ 915279 h 1175540"/>
                    <a:gd name="connsiteX11" fmla="*/ 2147818 w 2379615"/>
                    <a:gd name="connsiteY11" fmla="*/ 1166104 h 1175540"/>
                    <a:gd name="connsiteX12" fmla="*/ 1884293 w 2379615"/>
                    <a:gd name="connsiteY12" fmla="*/ 1124829 h 1175540"/>
                    <a:gd name="connsiteX13" fmla="*/ 2379593 w 2379615"/>
                    <a:gd name="connsiteY13" fmla="*/ 1147054 h 1175540"/>
                    <a:gd name="connsiteX14" fmla="*/ 1862068 w 2379615"/>
                    <a:gd name="connsiteY14" fmla="*/ 1013704 h 1175540"/>
                    <a:gd name="connsiteX15" fmla="*/ 2100193 w 2379615"/>
                    <a:gd name="connsiteY15" fmla="*/ 1054979 h 1175540"/>
                    <a:gd name="connsiteX16" fmla="*/ 1442968 w 2379615"/>
                    <a:gd name="connsiteY16" fmla="*/ 829554 h 1175540"/>
                    <a:gd name="connsiteX17" fmla="*/ 134868 w 2379615"/>
                    <a:gd name="connsiteY17" fmla="*/ 321554 h 1175540"/>
                    <a:gd name="connsiteX18" fmla="*/ 153918 w 2379615"/>
                    <a:gd name="connsiteY18" fmla="*/ 369179 h 1175540"/>
                    <a:gd name="connsiteX19" fmla="*/ 144393 w 2379615"/>
                    <a:gd name="connsiteY19" fmla="*/ 4054 h 1175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379615" h="1175540">
                      <a:moveTo>
                        <a:pt x="144393" y="4054"/>
                      </a:moveTo>
                      <a:cubicBezTo>
                        <a:pt x="119522" y="49562"/>
                        <a:pt x="19510" y="559150"/>
                        <a:pt x="4693" y="642229"/>
                      </a:cubicBezTo>
                      <a:cubicBezTo>
                        <a:pt x="-10124" y="725308"/>
                        <a:pt x="11043" y="531633"/>
                        <a:pt x="55493" y="502529"/>
                      </a:cubicBezTo>
                      <a:cubicBezTo>
                        <a:pt x="99943" y="473425"/>
                        <a:pt x="226943" y="471308"/>
                        <a:pt x="271393" y="467604"/>
                      </a:cubicBezTo>
                      <a:cubicBezTo>
                        <a:pt x="315843" y="463900"/>
                        <a:pt x="322193" y="480304"/>
                        <a:pt x="322193" y="480304"/>
                      </a:cubicBezTo>
                      <a:cubicBezTo>
                        <a:pt x="422735" y="507292"/>
                        <a:pt x="819081" y="609421"/>
                        <a:pt x="874643" y="629529"/>
                      </a:cubicBezTo>
                      <a:cubicBezTo>
                        <a:pt x="930206" y="649637"/>
                        <a:pt x="580426" y="564441"/>
                        <a:pt x="655568" y="600954"/>
                      </a:cubicBezTo>
                      <a:cubicBezTo>
                        <a:pt x="730710" y="637467"/>
                        <a:pt x="1241885" y="813679"/>
                        <a:pt x="1325493" y="848604"/>
                      </a:cubicBezTo>
                      <a:cubicBezTo>
                        <a:pt x="1409101" y="883529"/>
                        <a:pt x="1122293" y="787221"/>
                        <a:pt x="1157218" y="810504"/>
                      </a:cubicBezTo>
                      <a:cubicBezTo>
                        <a:pt x="1192143" y="833787"/>
                        <a:pt x="1489006" y="970842"/>
                        <a:pt x="1535043" y="988304"/>
                      </a:cubicBezTo>
                      <a:cubicBezTo>
                        <a:pt x="1581080" y="1005766"/>
                        <a:pt x="1331314" y="885646"/>
                        <a:pt x="1433443" y="915279"/>
                      </a:cubicBezTo>
                      <a:cubicBezTo>
                        <a:pt x="1535572" y="944912"/>
                        <a:pt x="2072676" y="1131179"/>
                        <a:pt x="2147818" y="1166104"/>
                      </a:cubicBezTo>
                      <a:cubicBezTo>
                        <a:pt x="2222960" y="1201029"/>
                        <a:pt x="1845664" y="1128004"/>
                        <a:pt x="1884293" y="1124829"/>
                      </a:cubicBezTo>
                      <a:cubicBezTo>
                        <a:pt x="1922922" y="1121654"/>
                        <a:pt x="2383297" y="1165575"/>
                        <a:pt x="2379593" y="1147054"/>
                      </a:cubicBezTo>
                      <a:cubicBezTo>
                        <a:pt x="2375889" y="1128533"/>
                        <a:pt x="1908635" y="1029050"/>
                        <a:pt x="1862068" y="1013704"/>
                      </a:cubicBezTo>
                      <a:cubicBezTo>
                        <a:pt x="1815501" y="998358"/>
                        <a:pt x="2170043" y="1085671"/>
                        <a:pt x="2100193" y="1054979"/>
                      </a:cubicBezTo>
                      <a:cubicBezTo>
                        <a:pt x="2030343" y="1024287"/>
                        <a:pt x="1770522" y="951792"/>
                        <a:pt x="1442968" y="829554"/>
                      </a:cubicBezTo>
                      <a:cubicBezTo>
                        <a:pt x="1115414" y="707316"/>
                        <a:pt x="349710" y="398283"/>
                        <a:pt x="134868" y="321554"/>
                      </a:cubicBezTo>
                      <a:cubicBezTo>
                        <a:pt x="-79974" y="244825"/>
                        <a:pt x="148626" y="428446"/>
                        <a:pt x="153918" y="369179"/>
                      </a:cubicBezTo>
                      <a:cubicBezTo>
                        <a:pt x="159210" y="309912"/>
                        <a:pt x="169264" y="-41454"/>
                        <a:pt x="144393" y="4054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2" name="フリーフォーム 901">
                  <a:extLst>
                    <a:ext uri="{FF2B5EF4-FFF2-40B4-BE49-F238E27FC236}">
                      <a16:creationId xmlns:a16="http://schemas.microsoft.com/office/drawing/2014/main" id="{E175C9D6-DC13-E332-E7E7-BA7E4E1C07CF}"/>
                    </a:ext>
                  </a:extLst>
                </p:cNvPr>
                <p:cNvSpPr/>
                <p:nvPr/>
              </p:nvSpPr>
              <p:spPr>
                <a:xfrm>
                  <a:off x="3654559" y="4706219"/>
                  <a:ext cx="736064" cy="725413"/>
                </a:xfrm>
                <a:custGeom>
                  <a:avLst/>
                  <a:gdLst>
                    <a:gd name="connsiteX0" fmla="*/ 44370 w 736064"/>
                    <a:gd name="connsiteY0" fmla="*/ 100 h 725413"/>
                    <a:gd name="connsiteX1" fmla="*/ 44370 w 736064"/>
                    <a:gd name="connsiteY1" fmla="*/ 284235 h 725413"/>
                    <a:gd name="connsiteX2" fmla="*/ 183855 w 736064"/>
                    <a:gd name="connsiteY2" fmla="*/ 568371 h 725413"/>
                    <a:gd name="connsiteX3" fmla="*/ 121861 w 736064"/>
                    <a:gd name="connsiteY3" fmla="*/ 485713 h 725413"/>
                    <a:gd name="connsiteX4" fmla="*/ 183855 w 736064"/>
                    <a:gd name="connsiteY4" fmla="*/ 614866 h 725413"/>
                    <a:gd name="connsiteX5" fmla="*/ 8207 w 736064"/>
                    <a:gd name="connsiteY5" fmla="*/ 723354 h 725413"/>
                    <a:gd name="connsiteX6" fmla="*/ 493821 w 736064"/>
                    <a:gd name="connsiteY6" fmla="*/ 516710 h 725413"/>
                    <a:gd name="connsiteX7" fmla="*/ 462824 w 736064"/>
                    <a:gd name="connsiteY7" fmla="*/ 527042 h 725413"/>
                    <a:gd name="connsiteX8" fmla="*/ 731461 w 736064"/>
                    <a:gd name="connsiteY8" fmla="*/ 341062 h 725413"/>
                    <a:gd name="connsiteX9" fmla="*/ 204519 w 736064"/>
                    <a:gd name="connsiteY9" fmla="*/ 640696 h 725413"/>
                    <a:gd name="connsiteX10" fmla="*/ 106363 w 736064"/>
                    <a:gd name="connsiteY10" fmla="*/ 325564 h 725413"/>
                    <a:gd name="connsiteX11" fmla="*/ 54702 w 736064"/>
                    <a:gd name="connsiteY11" fmla="*/ 160249 h 725413"/>
                    <a:gd name="connsiteX12" fmla="*/ 23705 w 736064"/>
                    <a:gd name="connsiteY12" fmla="*/ 315232 h 725413"/>
                    <a:gd name="connsiteX13" fmla="*/ 44370 w 736064"/>
                    <a:gd name="connsiteY13" fmla="*/ 100 h 725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36064" h="725413">
                      <a:moveTo>
                        <a:pt x="44370" y="100"/>
                      </a:moveTo>
                      <a:cubicBezTo>
                        <a:pt x="47814" y="-5066"/>
                        <a:pt x="21122" y="189523"/>
                        <a:pt x="44370" y="284235"/>
                      </a:cubicBezTo>
                      <a:cubicBezTo>
                        <a:pt x="67618" y="378947"/>
                        <a:pt x="170940" y="534791"/>
                        <a:pt x="183855" y="568371"/>
                      </a:cubicBezTo>
                      <a:cubicBezTo>
                        <a:pt x="196770" y="601951"/>
                        <a:pt x="121861" y="477964"/>
                        <a:pt x="121861" y="485713"/>
                      </a:cubicBezTo>
                      <a:cubicBezTo>
                        <a:pt x="121861" y="493462"/>
                        <a:pt x="202797" y="575259"/>
                        <a:pt x="183855" y="614866"/>
                      </a:cubicBezTo>
                      <a:cubicBezTo>
                        <a:pt x="164913" y="654473"/>
                        <a:pt x="-43454" y="739713"/>
                        <a:pt x="8207" y="723354"/>
                      </a:cubicBezTo>
                      <a:cubicBezTo>
                        <a:pt x="59868" y="706995"/>
                        <a:pt x="418052" y="549429"/>
                        <a:pt x="493821" y="516710"/>
                      </a:cubicBezTo>
                      <a:cubicBezTo>
                        <a:pt x="569590" y="483991"/>
                        <a:pt x="423217" y="556317"/>
                        <a:pt x="462824" y="527042"/>
                      </a:cubicBezTo>
                      <a:cubicBezTo>
                        <a:pt x="502431" y="497767"/>
                        <a:pt x="774512" y="322120"/>
                        <a:pt x="731461" y="341062"/>
                      </a:cubicBezTo>
                      <a:cubicBezTo>
                        <a:pt x="688410" y="360004"/>
                        <a:pt x="308702" y="643279"/>
                        <a:pt x="204519" y="640696"/>
                      </a:cubicBezTo>
                      <a:cubicBezTo>
                        <a:pt x="100336" y="638113"/>
                        <a:pt x="106363" y="325564"/>
                        <a:pt x="106363" y="325564"/>
                      </a:cubicBezTo>
                      <a:cubicBezTo>
                        <a:pt x="81394" y="245490"/>
                        <a:pt x="68478" y="161971"/>
                        <a:pt x="54702" y="160249"/>
                      </a:cubicBezTo>
                      <a:cubicBezTo>
                        <a:pt x="40926" y="158527"/>
                        <a:pt x="22844" y="335035"/>
                        <a:pt x="23705" y="315232"/>
                      </a:cubicBezTo>
                      <a:cubicBezTo>
                        <a:pt x="24566" y="295429"/>
                        <a:pt x="40926" y="5266"/>
                        <a:pt x="44370" y="10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3" name="フリーフォーム 902">
                  <a:extLst>
                    <a:ext uri="{FF2B5EF4-FFF2-40B4-BE49-F238E27FC236}">
                      <a16:creationId xmlns:a16="http://schemas.microsoft.com/office/drawing/2014/main" id="{D74E2017-3418-BEEE-166B-A9F61BB7B69D}"/>
                    </a:ext>
                  </a:extLst>
                </p:cNvPr>
                <p:cNvSpPr/>
                <p:nvPr/>
              </p:nvSpPr>
              <p:spPr>
                <a:xfrm>
                  <a:off x="3403963" y="4973590"/>
                  <a:ext cx="1129974" cy="666248"/>
                </a:xfrm>
                <a:custGeom>
                  <a:avLst/>
                  <a:gdLst>
                    <a:gd name="connsiteX0" fmla="*/ 951061 w 1129974"/>
                    <a:gd name="connsiteY0" fmla="*/ 6532 h 666248"/>
                    <a:gd name="connsiteX1" fmla="*/ 26329 w 1129974"/>
                    <a:gd name="connsiteY1" fmla="*/ 574803 h 666248"/>
                    <a:gd name="connsiteX2" fmla="*/ 253637 w 1129974"/>
                    <a:gd name="connsiteY2" fmla="*/ 419820 h 666248"/>
                    <a:gd name="connsiteX3" fmla="*/ 263969 w 1129974"/>
                    <a:gd name="connsiteY3" fmla="*/ 657461 h 666248"/>
                    <a:gd name="connsiteX4" fmla="*/ 1126708 w 1129974"/>
                    <a:gd name="connsiteY4" fmla="*/ 47861 h 666248"/>
                    <a:gd name="connsiteX5" fmla="*/ 573935 w 1129974"/>
                    <a:gd name="connsiteY5" fmla="*/ 373325 h 666248"/>
                    <a:gd name="connsiteX6" fmla="*/ 966559 w 1129974"/>
                    <a:gd name="connsiteY6" fmla="*/ 89190 h 666248"/>
                    <a:gd name="connsiteX7" fmla="*/ 635929 w 1129974"/>
                    <a:gd name="connsiteY7" fmla="*/ 254505 h 666248"/>
                    <a:gd name="connsiteX8" fmla="*/ 951061 w 1129974"/>
                    <a:gd name="connsiteY8" fmla="*/ 6532 h 666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9974" h="666248">
                      <a:moveTo>
                        <a:pt x="951061" y="6532"/>
                      </a:moveTo>
                      <a:cubicBezTo>
                        <a:pt x="849461" y="59915"/>
                        <a:pt x="142566" y="505922"/>
                        <a:pt x="26329" y="574803"/>
                      </a:cubicBezTo>
                      <a:cubicBezTo>
                        <a:pt x="-89908" y="643684"/>
                        <a:pt x="214030" y="406044"/>
                        <a:pt x="253637" y="419820"/>
                      </a:cubicBezTo>
                      <a:cubicBezTo>
                        <a:pt x="293244" y="433596"/>
                        <a:pt x="118457" y="719454"/>
                        <a:pt x="263969" y="657461"/>
                      </a:cubicBezTo>
                      <a:cubicBezTo>
                        <a:pt x="409481" y="595468"/>
                        <a:pt x="1075047" y="95217"/>
                        <a:pt x="1126708" y="47861"/>
                      </a:cubicBezTo>
                      <a:cubicBezTo>
                        <a:pt x="1178369" y="505"/>
                        <a:pt x="600626" y="366437"/>
                        <a:pt x="573935" y="373325"/>
                      </a:cubicBezTo>
                      <a:cubicBezTo>
                        <a:pt x="547244" y="380213"/>
                        <a:pt x="956227" y="108993"/>
                        <a:pt x="966559" y="89190"/>
                      </a:cubicBezTo>
                      <a:cubicBezTo>
                        <a:pt x="976891" y="69387"/>
                        <a:pt x="641095" y="264837"/>
                        <a:pt x="635929" y="254505"/>
                      </a:cubicBezTo>
                      <a:cubicBezTo>
                        <a:pt x="630763" y="244173"/>
                        <a:pt x="1052661" y="-46851"/>
                        <a:pt x="951061" y="6532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857" name="はっぱ">
                <a:extLst>
                  <a:ext uri="{FF2B5EF4-FFF2-40B4-BE49-F238E27FC236}">
                    <a16:creationId xmlns:a16="http://schemas.microsoft.com/office/drawing/2014/main" id="{EA7BEF0C-7750-FCB7-EA37-3872BDABD323}"/>
                  </a:ext>
                </a:extLst>
              </p:cNvPr>
              <p:cNvGrpSpPr/>
              <p:nvPr/>
            </p:nvGrpSpPr>
            <p:grpSpPr>
              <a:xfrm>
                <a:off x="482405" y="4555831"/>
                <a:ext cx="1940441" cy="2685577"/>
                <a:chOff x="482405" y="4555831"/>
                <a:chExt cx="1940441" cy="2685577"/>
              </a:xfrm>
              <a:solidFill>
                <a:srgbClr val="92D050">
                  <a:alpha val="50000"/>
                </a:srgbClr>
              </a:solidFill>
            </p:grpSpPr>
            <p:sp>
              <p:nvSpPr>
                <p:cNvPr id="858" name="フリーフォーム 857">
                  <a:extLst>
                    <a:ext uri="{FF2B5EF4-FFF2-40B4-BE49-F238E27FC236}">
                      <a16:creationId xmlns:a16="http://schemas.microsoft.com/office/drawing/2014/main" id="{69ECD483-C957-4AF4-1FC8-7F3F273F4111}"/>
                    </a:ext>
                  </a:extLst>
                </p:cNvPr>
                <p:cNvSpPr/>
                <p:nvPr/>
              </p:nvSpPr>
              <p:spPr>
                <a:xfrm>
                  <a:off x="482405" y="4603690"/>
                  <a:ext cx="389436" cy="158870"/>
                </a:xfrm>
                <a:custGeom>
                  <a:avLst/>
                  <a:gdLst>
                    <a:gd name="connsiteX0" fmla="*/ 195 w 389436"/>
                    <a:gd name="connsiteY0" fmla="*/ 60 h 158870"/>
                    <a:gd name="connsiteX1" fmla="*/ 165295 w 389436"/>
                    <a:gd name="connsiteY1" fmla="*/ 38160 h 158870"/>
                    <a:gd name="connsiteX2" fmla="*/ 193870 w 389436"/>
                    <a:gd name="connsiteY2" fmla="*/ 57210 h 158870"/>
                    <a:gd name="connsiteX3" fmla="*/ 174820 w 389436"/>
                    <a:gd name="connsiteY3" fmla="*/ 9585 h 158870"/>
                    <a:gd name="connsiteX4" fmla="*/ 374845 w 389436"/>
                    <a:gd name="connsiteY4" fmla="*/ 79435 h 158870"/>
                    <a:gd name="connsiteX5" fmla="*/ 257370 w 389436"/>
                    <a:gd name="connsiteY5" fmla="*/ 25460 h 158870"/>
                    <a:gd name="connsiteX6" fmla="*/ 314520 w 389436"/>
                    <a:gd name="connsiteY6" fmla="*/ 108010 h 158870"/>
                    <a:gd name="connsiteX7" fmla="*/ 387545 w 389436"/>
                    <a:gd name="connsiteY7" fmla="*/ 158810 h 158870"/>
                    <a:gd name="connsiteX8" fmla="*/ 231970 w 389436"/>
                    <a:gd name="connsiteY8" fmla="*/ 98485 h 158870"/>
                    <a:gd name="connsiteX9" fmla="*/ 355795 w 389436"/>
                    <a:gd name="connsiteY9" fmla="*/ 111185 h 158870"/>
                    <a:gd name="connsiteX10" fmla="*/ 225620 w 389436"/>
                    <a:gd name="connsiteY10" fmla="*/ 6410 h 158870"/>
                    <a:gd name="connsiteX11" fmla="*/ 133545 w 389436"/>
                    <a:gd name="connsiteY11" fmla="*/ 47685 h 158870"/>
                    <a:gd name="connsiteX12" fmla="*/ 195 w 389436"/>
                    <a:gd name="connsiteY12" fmla="*/ 60 h 158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9436" h="158870">
                      <a:moveTo>
                        <a:pt x="195" y="60"/>
                      </a:moveTo>
                      <a:cubicBezTo>
                        <a:pt x="5487" y="-1527"/>
                        <a:pt x="133016" y="28635"/>
                        <a:pt x="165295" y="38160"/>
                      </a:cubicBezTo>
                      <a:cubicBezTo>
                        <a:pt x="197574" y="47685"/>
                        <a:pt x="192283" y="61972"/>
                        <a:pt x="193870" y="57210"/>
                      </a:cubicBezTo>
                      <a:cubicBezTo>
                        <a:pt x="195457" y="52448"/>
                        <a:pt x="144658" y="5881"/>
                        <a:pt x="174820" y="9585"/>
                      </a:cubicBezTo>
                      <a:cubicBezTo>
                        <a:pt x="204983" y="13289"/>
                        <a:pt x="361087" y="76789"/>
                        <a:pt x="374845" y="79435"/>
                      </a:cubicBezTo>
                      <a:cubicBezTo>
                        <a:pt x="388603" y="82081"/>
                        <a:pt x="267424" y="20698"/>
                        <a:pt x="257370" y="25460"/>
                      </a:cubicBezTo>
                      <a:cubicBezTo>
                        <a:pt x="247316" y="30223"/>
                        <a:pt x="292824" y="85785"/>
                        <a:pt x="314520" y="108010"/>
                      </a:cubicBezTo>
                      <a:cubicBezTo>
                        <a:pt x="336216" y="130235"/>
                        <a:pt x="401303" y="160397"/>
                        <a:pt x="387545" y="158810"/>
                      </a:cubicBezTo>
                      <a:cubicBezTo>
                        <a:pt x="373787" y="157223"/>
                        <a:pt x="237262" y="106422"/>
                        <a:pt x="231970" y="98485"/>
                      </a:cubicBezTo>
                      <a:cubicBezTo>
                        <a:pt x="226678" y="90548"/>
                        <a:pt x="356853" y="126531"/>
                        <a:pt x="355795" y="111185"/>
                      </a:cubicBezTo>
                      <a:cubicBezTo>
                        <a:pt x="354737" y="95839"/>
                        <a:pt x="262662" y="16993"/>
                        <a:pt x="225620" y="6410"/>
                      </a:cubicBezTo>
                      <a:cubicBezTo>
                        <a:pt x="188578" y="-4173"/>
                        <a:pt x="168470" y="47685"/>
                        <a:pt x="133545" y="47685"/>
                      </a:cubicBezTo>
                      <a:cubicBezTo>
                        <a:pt x="98620" y="47685"/>
                        <a:pt x="-5097" y="1647"/>
                        <a:pt x="19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59" name="フリーフォーム 858">
                  <a:extLst>
                    <a:ext uri="{FF2B5EF4-FFF2-40B4-BE49-F238E27FC236}">
                      <a16:creationId xmlns:a16="http://schemas.microsoft.com/office/drawing/2014/main" id="{AA7CACAB-3B9A-A824-07C4-5050EF355C51}"/>
                    </a:ext>
                  </a:extLst>
                </p:cNvPr>
                <p:cNvSpPr/>
                <p:nvPr/>
              </p:nvSpPr>
              <p:spPr>
                <a:xfrm>
                  <a:off x="1859890" y="4555831"/>
                  <a:ext cx="115800" cy="930664"/>
                </a:xfrm>
                <a:custGeom>
                  <a:avLst/>
                  <a:gdLst>
                    <a:gd name="connsiteX0" fmla="*/ 60985 w 115800"/>
                    <a:gd name="connsiteY0" fmla="*/ 294 h 930664"/>
                    <a:gd name="connsiteX1" fmla="*/ 105435 w 115800"/>
                    <a:gd name="connsiteY1" fmla="*/ 98719 h 930664"/>
                    <a:gd name="connsiteX2" fmla="*/ 67335 w 115800"/>
                    <a:gd name="connsiteY2" fmla="*/ 133644 h 930664"/>
                    <a:gd name="connsiteX3" fmla="*/ 99085 w 115800"/>
                    <a:gd name="connsiteY3" fmla="*/ 174919 h 930664"/>
                    <a:gd name="connsiteX4" fmla="*/ 45110 w 115800"/>
                    <a:gd name="connsiteY4" fmla="*/ 209844 h 930664"/>
                    <a:gd name="connsiteX5" fmla="*/ 35585 w 115800"/>
                    <a:gd name="connsiteY5" fmla="*/ 228894 h 930664"/>
                    <a:gd name="connsiteX6" fmla="*/ 76860 w 115800"/>
                    <a:gd name="connsiteY6" fmla="*/ 260644 h 930664"/>
                    <a:gd name="connsiteX7" fmla="*/ 51460 w 115800"/>
                    <a:gd name="connsiteY7" fmla="*/ 374944 h 930664"/>
                    <a:gd name="connsiteX8" fmla="*/ 83210 w 115800"/>
                    <a:gd name="connsiteY8" fmla="*/ 317794 h 930664"/>
                    <a:gd name="connsiteX9" fmla="*/ 60985 w 115800"/>
                    <a:gd name="connsiteY9" fmla="*/ 362244 h 930664"/>
                    <a:gd name="connsiteX10" fmla="*/ 10185 w 115800"/>
                    <a:gd name="connsiteY10" fmla="*/ 355894 h 930664"/>
                    <a:gd name="connsiteX11" fmla="*/ 48285 w 115800"/>
                    <a:gd name="connsiteY11" fmla="*/ 428919 h 930664"/>
                    <a:gd name="connsiteX12" fmla="*/ 660 w 115800"/>
                    <a:gd name="connsiteY12" fmla="*/ 479719 h 930664"/>
                    <a:gd name="connsiteX13" fmla="*/ 38760 w 115800"/>
                    <a:gd name="connsiteY13" fmla="*/ 517819 h 930664"/>
                    <a:gd name="connsiteX14" fmla="*/ 660 w 115800"/>
                    <a:gd name="connsiteY14" fmla="*/ 578144 h 930664"/>
                    <a:gd name="connsiteX15" fmla="*/ 51460 w 115800"/>
                    <a:gd name="connsiteY15" fmla="*/ 609894 h 930664"/>
                    <a:gd name="connsiteX16" fmla="*/ 26060 w 115800"/>
                    <a:gd name="connsiteY16" fmla="*/ 632119 h 930664"/>
                    <a:gd name="connsiteX17" fmla="*/ 73685 w 115800"/>
                    <a:gd name="connsiteY17" fmla="*/ 692444 h 930664"/>
                    <a:gd name="connsiteX18" fmla="*/ 13360 w 115800"/>
                    <a:gd name="connsiteY18" fmla="*/ 736894 h 930664"/>
                    <a:gd name="connsiteX19" fmla="*/ 660 w 115800"/>
                    <a:gd name="connsiteY19" fmla="*/ 797219 h 930664"/>
                    <a:gd name="connsiteX20" fmla="*/ 26060 w 115800"/>
                    <a:gd name="connsiteY20" fmla="*/ 930569 h 930664"/>
                    <a:gd name="connsiteX21" fmla="*/ 86385 w 115800"/>
                    <a:gd name="connsiteY21" fmla="*/ 774994 h 930664"/>
                    <a:gd name="connsiteX22" fmla="*/ 111785 w 115800"/>
                    <a:gd name="connsiteY22" fmla="*/ 743244 h 930664"/>
                    <a:gd name="connsiteX23" fmla="*/ 3835 w 115800"/>
                    <a:gd name="connsiteY23" fmla="*/ 774994 h 930664"/>
                    <a:gd name="connsiteX24" fmla="*/ 32410 w 115800"/>
                    <a:gd name="connsiteY24" fmla="*/ 559094 h 930664"/>
                    <a:gd name="connsiteX25" fmla="*/ 54635 w 115800"/>
                    <a:gd name="connsiteY25" fmla="*/ 333669 h 930664"/>
                    <a:gd name="connsiteX26" fmla="*/ 22885 w 115800"/>
                    <a:gd name="connsiteY26" fmla="*/ 387644 h 930664"/>
                    <a:gd name="connsiteX27" fmla="*/ 92735 w 115800"/>
                    <a:gd name="connsiteY27" fmla="*/ 184444 h 930664"/>
                    <a:gd name="connsiteX28" fmla="*/ 89560 w 115800"/>
                    <a:gd name="connsiteY28" fmla="*/ 101894 h 930664"/>
                    <a:gd name="connsiteX29" fmla="*/ 105435 w 115800"/>
                    <a:gd name="connsiteY29" fmla="*/ 133644 h 930664"/>
                    <a:gd name="connsiteX30" fmla="*/ 60985 w 115800"/>
                    <a:gd name="connsiteY30" fmla="*/ 294 h 930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15800" h="930664">
                      <a:moveTo>
                        <a:pt x="60985" y="294"/>
                      </a:moveTo>
                      <a:cubicBezTo>
                        <a:pt x="60985" y="-5527"/>
                        <a:pt x="104377" y="76494"/>
                        <a:pt x="105435" y="98719"/>
                      </a:cubicBezTo>
                      <a:cubicBezTo>
                        <a:pt x="106493" y="120944"/>
                        <a:pt x="68393" y="120944"/>
                        <a:pt x="67335" y="133644"/>
                      </a:cubicBezTo>
                      <a:cubicBezTo>
                        <a:pt x="66277" y="146344"/>
                        <a:pt x="102789" y="162219"/>
                        <a:pt x="99085" y="174919"/>
                      </a:cubicBezTo>
                      <a:cubicBezTo>
                        <a:pt x="95381" y="187619"/>
                        <a:pt x="55693" y="200848"/>
                        <a:pt x="45110" y="209844"/>
                      </a:cubicBezTo>
                      <a:cubicBezTo>
                        <a:pt x="34527" y="218840"/>
                        <a:pt x="30293" y="220427"/>
                        <a:pt x="35585" y="228894"/>
                      </a:cubicBezTo>
                      <a:cubicBezTo>
                        <a:pt x="40877" y="237361"/>
                        <a:pt x="74214" y="236302"/>
                        <a:pt x="76860" y="260644"/>
                      </a:cubicBezTo>
                      <a:cubicBezTo>
                        <a:pt x="79506" y="284986"/>
                        <a:pt x="50402" y="365419"/>
                        <a:pt x="51460" y="374944"/>
                      </a:cubicBezTo>
                      <a:cubicBezTo>
                        <a:pt x="52518" y="384469"/>
                        <a:pt x="81622" y="319911"/>
                        <a:pt x="83210" y="317794"/>
                      </a:cubicBezTo>
                      <a:cubicBezTo>
                        <a:pt x="84798" y="315677"/>
                        <a:pt x="73156" y="355894"/>
                        <a:pt x="60985" y="362244"/>
                      </a:cubicBezTo>
                      <a:cubicBezTo>
                        <a:pt x="48814" y="368594"/>
                        <a:pt x="12302" y="344782"/>
                        <a:pt x="10185" y="355894"/>
                      </a:cubicBezTo>
                      <a:cubicBezTo>
                        <a:pt x="8068" y="367006"/>
                        <a:pt x="49872" y="408282"/>
                        <a:pt x="48285" y="428919"/>
                      </a:cubicBezTo>
                      <a:cubicBezTo>
                        <a:pt x="46698" y="449556"/>
                        <a:pt x="2247" y="464902"/>
                        <a:pt x="660" y="479719"/>
                      </a:cubicBezTo>
                      <a:cubicBezTo>
                        <a:pt x="-927" y="494536"/>
                        <a:pt x="38760" y="501415"/>
                        <a:pt x="38760" y="517819"/>
                      </a:cubicBezTo>
                      <a:cubicBezTo>
                        <a:pt x="38760" y="534223"/>
                        <a:pt x="-1457" y="562798"/>
                        <a:pt x="660" y="578144"/>
                      </a:cubicBezTo>
                      <a:cubicBezTo>
                        <a:pt x="2777" y="593490"/>
                        <a:pt x="47227" y="600898"/>
                        <a:pt x="51460" y="609894"/>
                      </a:cubicBezTo>
                      <a:cubicBezTo>
                        <a:pt x="55693" y="618890"/>
                        <a:pt x="22356" y="618361"/>
                        <a:pt x="26060" y="632119"/>
                      </a:cubicBezTo>
                      <a:cubicBezTo>
                        <a:pt x="29764" y="645877"/>
                        <a:pt x="75802" y="674982"/>
                        <a:pt x="73685" y="692444"/>
                      </a:cubicBezTo>
                      <a:cubicBezTo>
                        <a:pt x="71568" y="709906"/>
                        <a:pt x="25531" y="719432"/>
                        <a:pt x="13360" y="736894"/>
                      </a:cubicBezTo>
                      <a:cubicBezTo>
                        <a:pt x="1189" y="754356"/>
                        <a:pt x="-1457" y="764940"/>
                        <a:pt x="660" y="797219"/>
                      </a:cubicBezTo>
                      <a:cubicBezTo>
                        <a:pt x="2777" y="829498"/>
                        <a:pt x="11773" y="934273"/>
                        <a:pt x="26060" y="930569"/>
                      </a:cubicBezTo>
                      <a:cubicBezTo>
                        <a:pt x="40347" y="926865"/>
                        <a:pt x="72098" y="806215"/>
                        <a:pt x="86385" y="774994"/>
                      </a:cubicBezTo>
                      <a:cubicBezTo>
                        <a:pt x="100673" y="743773"/>
                        <a:pt x="125543" y="743244"/>
                        <a:pt x="111785" y="743244"/>
                      </a:cubicBezTo>
                      <a:cubicBezTo>
                        <a:pt x="98027" y="743244"/>
                        <a:pt x="17064" y="805686"/>
                        <a:pt x="3835" y="774994"/>
                      </a:cubicBezTo>
                      <a:cubicBezTo>
                        <a:pt x="-9394" y="744302"/>
                        <a:pt x="23943" y="632648"/>
                        <a:pt x="32410" y="559094"/>
                      </a:cubicBezTo>
                      <a:cubicBezTo>
                        <a:pt x="40877" y="485540"/>
                        <a:pt x="56222" y="362244"/>
                        <a:pt x="54635" y="333669"/>
                      </a:cubicBezTo>
                      <a:cubicBezTo>
                        <a:pt x="53047" y="305094"/>
                        <a:pt x="16535" y="412515"/>
                        <a:pt x="22885" y="387644"/>
                      </a:cubicBezTo>
                      <a:cubicBezTo>
                        <a:pt x="29235" y="362773"/>
                        <a:pt x="81623" y="232069"/>
                        <a:pt x="92735" y="184444"/>
                      </a:cubicBezTo>
                      <a:cubicBezTo>
                        <a:pt x="103847" y="136819"/>
                        <a:pt x="87443" y="110361"/>
                        <a:pt x="89560" y="101894"/>
                      </a:cubicBezTo>
                      <a:cubicBezTo>
                        <a:pt x="91677" y="93427"/>
                        <a:pt x="108610" y="146344"/>
                        <a:pt x="105435" y="133644"/>
                      </a:cubicBezTo>
                      <a:cubicBezTo>
                        <a:pt x="102260" y="120944"/>
                        <a:pt x="60985" y="6115"/>
                        <a:pt x="60985" y="2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0" name="フリーフォーム 859">
                  <a:extLst>
                    <a:ext uri="{FF2B5EF4-FFF2-40B4-BE49-F238E27FC236}">
                      <a16:creationId xmlns:a16="http://schemas.microsoft.com/office/drawing/2014/main" id="{1D13954B-D88A-0848-D152-700C4A6404E1}"/>
                    </a:ext>
                  </a:extLst>
                </p:cNvPr>
                <p:cNvSpPr/>
                <p:nvPr/>
              </p:nvSpPr>
              <p:spPr>
                <a:xfrm>
                  <a:off x="938628" y="5210088"/>
                  <a:ext cx="153615" cy="143301"/>
                </a:xfrm>
                <a:custGeom>
                  <a:avLst/>
                  <a:gdLst>
                    <a:gd name="connsiteX0" fmla="*/ 153572 w 153615"/>
                    <a:gd name="connsiteY0" fmla="*/ 87 h 143301"/>
                    <a:gd name="connsiteX1" fmla="*/ 36097 w 153615"/>
                    <a:gd name="connsiteY1" fmla="*/ 79462 h 143301"/>
                    <a:gd name="connsiteX2" fmla="*/ 147222 w 153615"/>
                    <a:gd name="connsiteY2" fmla="*/ 130262 h 143301"/>
                    <a:gd name="connsiteX3" fmla="*/ 4347 w 153615"/>
                    <a:gd name="connsiteY3" fmla="*/ 123912 h 143301"/>
                    <a:gd name="connsiteX4" fmla="*/ 131347 w 153615"/>
                    <a:gd name="connsiteY4" fmla="*/ 142962 h 143301"/>
                    <a:gd name="connsiteX5" fmla="*/ 1172 w 153615"/>
                    <a:gd name="connsiteY5" fmla="*/ 104862 h 143301"/>
                    <a:gd name="connsiteX6" fmla="*/ 64672 w 153615"/>
                    <a:gd name="connsiteY6" fmla="*/ 69937 h 143301"/>
                    <a:gd name="connsiteX7" fmla="*/ 20222 w 153615"/>
                    <a:gd name="connsiteY7" fmla="*/ 63587 h 143301"/>
                    <a:gd name="connsiteX8" fmla="*/ 153572 w 153615"/>
                    <a:gd name="connsiteY8" fmla="*/ 87 h 143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3615" h="143301">
                      <a:moveTo>
                        <a:pt x="153572" y="87"/>
                      </a:moveTo>
                      <a:cubicBezTo>
                        <a:pt x="156218" y="2733"/>
                        <a:pt x="37155" y="57766"/>
                        <a:pt x="36097" y="79462"/>
                      </a:cubicBezTo>
                      <a:cubicBezTo>
                        <a:pt x="35039" y="101158"/>
                        <a:pt x="152514" y="122854"/>
                        <a:pt x="147222" y="130262"/>
                      </a:cubicBezTo>
                      <a:cubicBezTo>
                        <a:pt x="141930" y="137670"/>
                        <a:pt x="6993" y="121795"/>
                        <a:pt x="4347" y="123912"/>
                      </a:cubicBezTo>
                      <a:cubicBezTo>
                        <a:pt x="1701" y="126029"/>
                        <a:pt x="131876" y="146137"/>
                        <a:pt x="131347" y="142962"/>
                      </a:cubicBezTo>
                      <a:cubicBezTo>
                        <a:pt x="130818" y="139787"/>
                        <a:pt x="12285" y="117033"/>
                        <a:pt x="1172" y="104862"/>
                      </a:cubicBezTo>
                      <a:cubicBezTo>
                        <a:pt x="-9941" y="92691"/>
                        <a:pt x="61497" y="76816"/>
                        <a:pt x="64672" y="69937"/>
                      </a:cubicBezTo>
                      <a:cubicBezTo>
                        <a:pt x="67847" y="63058"/>
                        <a:pt x="6993" y="71524"/>
                        <a:pt x="20222" y="63587"/>
                      </a:cubicBezTo>
                      <a:cubicBezTo>
                        <a:pt x="33451" y="55650"/>
                        <a:pt x="150926" y="-2559"/>
                        <a:pt x="153572" y="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1" name="フリーフォーム 860">
                  <a:extLst>
                    <a:ext uri="{FF2B5EF4-FFF2-40B4-BE49-F238E27FC236}">
                      <a16:creationId xmlns:a16="http://schemas.microsoft.com/office/drawing/2014/main" id="{2BD57702-AD69-547B-6BCE-31453ECE319D}"/>
                    </a:ext>
                  </a:extLst>
                </p:cNvPr>
                <p:cNvSpPr/>
                <p:nvPr/>
              </p:nvSpPr>
              <p:spPr>
                <a:xfrm>
                  <a:off x="1127690" y="5244856"/>
                  <a:ext cx="674991" cy="346399"/>
                </a:xfrm>
                <a:custGeom>
                  <a:avLst/>
                  <a:gdLst>
                    <a:gd name="connsiteX0" fmla="*/ 132785 w 674991"/>
                    <a:gd name="connsiteY0" fmla="*/ 244 h 346399"/>
                    <a:gd name="connsiteX1" fmla="*/ 218510 w 674991"/>
                    <a:gd name="connsiteY1" fmla="*/ 98669 h 346399"/>
                    <a:gd name="connsiteX2" fmla="*/ 205810 w 674991"/>
                    <a:gd name="connsiteY2" fmla="*/ 133594 h 346399"/>
                    <a:gd name="connsiteX3" fmla="*/ 253435 w 674991"/>
                    <a:gd name="connsiteY3" fmla="*/ 98669 h 346399"/>
                    <a:gd name="connsiteX4" fmla="*/ 272485 w 674991"/>
                    <a:gd name="connsiteY4" fmla="*/ 222494 h 346399"/>
                    <a:gd name="connsiteX5" fmla="*/ 386785 w 674991"/>
                    <a:gd name="connsiteY5" fmla="*/ 238369 h 346399"/>
                    <a:gd name="connsiteX6" fmla="*/ 288360 w 674991"/>
                    <a:gd name="connsiteY6" fmla="*/ 238369 h 346399"/>
                    <a:gd name="connsiteX7" fmla="*/ 355035 w 674991"/>
                    <a:gd name="connsiteY7" fmla="*/ 260594 h 346399"/>
                    <a:gd name="connsiteX8" fmla="*/ 447110 w 674991"/>
                    <a:gd name="connsiteY8" fmla="*/ 155819 h 346399"/>
                    <a:gd name="connsiteX9" fmla="*/ 453460 w 674991"/>
                    <a:gd name="connsiteY9" fmla="*/ 346319 h 346399"/>
                    <a:gd name="connsiteX10" fmla="*/ 501085 w 674991"/>
                    <a:gd name="connsiteY10" fmla="*/ 181219 h 346399"/>
                    <a:gd name="connsiteX11" fmla="*/ 666185 w 674991"/>
                    <a:gd name="connsiteY11" fmla="*/ 320919 h 346399"/>
                    <a:gd name="connsiteX12" fmla="*/ 653485 w 674991"/>
                    <a:gd name="connsiteY12" fmla="*/ 260594 h 346399"/>
                    <a:gd name="connsiteX13" fmla="*/ 663010 w 674991"/>
                    <a:gd name="connsiteY13" fmla="*/ 301869 h 346399"/>
                    <a:gd name="connsiteX14" fmla="*/ 462985 w 674991"/>
                    <a:gd name="connsiteY14" fmla="*/ 289169 h 346399"/>
                    <a:gd name="connsiteX15" fmla="*/ 431235 w 674991"/>
                    <a:gd name="connsiteY15" fmla="*/ 251069 h 346399"/>
                    <a:gd name="connsiteX16" fmla="*/ 374085 w 674991"/>
                    <a:gd name="connsiteY16" fmla="*/ 270119 h 346399"/>
                    <a:gd name="connsiteX17" fmla="*/ 148660 w 674991"/>
                    <a:gd name="connsiteY17" fmla="*/ 295519 h 346399"/>
                    <a:gd name="connsiteX18" fmla="*/ 272485 w 674991"/>
                    <a:gd name="connsiteY18" fmla="*/ 260594 h 346399"/>
                    <a:gd name="connsiteX19" fmla="*/ 301060 w 674991"/>
                    <a:gd name="connsiteY19" fmla="*/ 235194 h 346399"/>
                    <a:gd name="connsiteX20" fmla="*/ 180410 w 674991"/>
                    <a:gd name="connsiteY20" fmla="*/ 171694 h 346399"/>
                    <a:gd name="connsiteX21" fmla="*/ 85160 w 674991"/>
                    <a:gd name="connsiteY21" fmla="*/ 143119 h 346399"/>
                    <a:gd name="connsiteX22" fmla="*/ 2610 w 674991"/>
                    <a:gd name="connsiteY22" fmla="*/ 171694 h 346399"/>
                    <a:gd name="connsiteX23" fmla="*/ 186760 w 674991"/>
                    <a:gd name="connsiteY23" fmla="*/ 95494 h 346399"/>
                    <a:gd name="connsiteX24" fmla="*/ 81985 w 674991"/>
                    <a:gd name="connsiteY24" fmla="*/ 70094 h 346399"/>
                    <a:gd name="connsiteX25" fmla="*/ 205810 w 674991"/>
                    <a:gd name="connsiteY25" fmla="*/ 70094 h 346399"/>
                    <a:gd name="connsiteX26" fmla="*/ 132785 w 674991"/>
                    <a:gd name="connsiteY26" fmla="*/ 244 h 346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74991" h="346399">
                      <a:moveTo>
                        <a:pt x="132785" y="244"/>
                      </a:moveTo>
                      <a:cubicBezTo>
                        <a:pt x="134902" y="5006"/>
                        <a:pt x="206339" y="76444"/>
                        <a:pt x="218510" y="98669"/>
                      </a:cubicBezTo>
                      <a:cubicBezTo>
                        <a:pt x="230681" y="120894"/>
                        <a:pt x="199989" y="133594"/>
                        <a:pt x="205810" y="133594"/>
                      </a:cubicBezTo>
                      <a:cubicBezTo>
                        <a:pt x="211631" y="133594"/>
                        <a:pt x="242323" y="83853"/>
                        <a:pt x="253435" y="98669"/>
                      </a:cubicBezTo>
                      <a:cubicBezTo>
                        <a:pt x="264547" y="113485"/>
                        <a:pt x="250260" y="199211"/>
                        <a:pt x="272485" y="222494"/>
                      </a:cubicBezTo>
                      <a:cubicBezTo>
                        <a:pt x="294710" y="245777"/>
                        <a:pt x="384139" y="235723"/>
                        <a:pt x="386785" y="238369"/>
                      </a:cubicBezTo>
                      <a:cubicBezTo>
                        <a:pt x="389431" y="241015"/>
                        <a:pt x="293652" y="234665"/>
                        <a:pt x="288360" y="238369"/>
                      </a:cubicBezTo>
                      <a:cubicBezTo>
                        <a:pt x="283068" y="242073"/>
                        <a:pt x="328577" y="274352"/>
                        <a:pt x="355035" y="260594"/>
                      </a:cubicBezTo>
                      <a:cubicBezTo>
                        <a:pt x="381493" y="246836"/>
                        <a:pt x="430706" y="141531"/>
                        <a:pt x="447110" y="155819"/>
                      </a:cubicBezTo>
                      <a:cubicBezTo>
                        <a:pt x="463514" y="170107"/>
                        <a:pt x="444464" y="342086"/>
                        <a:pt x="453460" y="346319"/>
                      </a:cubicBezTo>
                      <a:cubicBezTo>
                        <a:pt x="462456" y="350552"/>
                        <a:pt x="465631" y="185452"/>
                        <a:pt x="501085" y="181219"/>
                      </a:cubicBezTo>
                      <a:cubicBezTo>
                        <a:pt x="536539" y="176986"/>
                        <a:pt x="640785" y="307690"/>
                        <a:pt x="666185" y="320919"/>
                      </a:cubicBezTo>
                      <a:cubicBezTo>
                        <a:pt x="691585" y="334148"/>
                        <a:pt x="654014" y="263769"/>
                        <a:pt x="653485" y="260594"/>
                      </a:cubicBezTo>
                      <a:cubicBezTo>
                        <a:pt x="652956" y="257419"/>
                        <a:pt x="694760" y="297107"/>
                        <a:pt x="663010" y="301869"/>
                      </a:cubicBezTo>
                      <a:cubicBezTo>
                        <a:pt x="631260" y="306631"/>
                        <a:pt x="501614" y="297636"/>
                        <a:pt x="462985" y="289169"/>
                      </a:cubicBezTo>
                      <a:cubicBezTo>
                        <a:pt x="424356" y="280702"/>
                        <a:pt x="446052" y="254244"/>
                        <a:pt x="431235" y="251069"/>
                      </a:cubicBezTo>
                      <a:cubicBezTo>
                        <a:pt x="416418" y="247894"/>
                        <a:pt x="421181" y="262711"/>
                        <a:pt x="374085" y="270119"/>
                      </a:cubicBezTo>
                      <a:cubicBezTo>
                        <a:pt x="326989" y="277527"/>
                        <a:pt x="165593" y="297107"/>
                        <a:pt x="148660" y="295519"/>
                      </a:cubicBezTo>
                      <a:cubicBezTo>
                        <a:pt x="131727" y="293932"/>
                        <a:pt x="247085" y="270648"/>
                        <a:pt x="272485" y="260594"/>
                      </a:cubicBezTo>
                      <a:cubicBezTo>
                        <a:pt x="297885" y="250540"/>
                        <a:pt x="316406" y="250011"/>
                        <a:pt x="301060" y="235194"/>
                      </a:cubicBezTo>
                      <a:cubicBezTo>
                        <a:pt x="285714" y="220377"/>
                        <a:pt x="216393" y="187040"/>
                        <a:pt x="180410" y="171694"/>
                      </a:cubicBezTo>
                      <a:cubicBezTo>
                        <a:pt x="144427" y="156348"/>
                        <a:pt x="114793" y="143119"/>
                        <a:pt x="85160" y="143119"/>
                      </a:cubicBezTo>
                      <a:cubicBezTo>
                        <a:pt x="55527" y="143119"/>
                        <a:pt x="-14323" y="179631"/>
                        <a:pt x="2610" y="171694"/>
                      </a:cubicBezTo>
                      <a:cubicBezTo>
                        <a:pt x="19543" y="163757"/>
                        <a:pt x="173531" y="112427"/>
                        <a:pt x="186760" y="95494"/>
                      </a:cubicBezTo>
                      <a:cubicBezTo>
                        <a:pt x="199989" y="78561"/>
                        <a:pt x="78810" y="74327"/>
                        <a:pt x="81985" y="70094"/>
                      </a:cubicBezTo>
                      <a:cubicBezTo>
                        <a:pt x="85160" y="65861"/>
                        <a:pt x="197343" y="78561"/>
                        <a:pt x="205810" y="70094"/>
                      </a:cubicBezTo>
                      <a:cubicBezTo>
                        <a:pt x="214277" y="61627"/>
                        <a:pt x="130668" y="-4518"/>
                        <a:pt x="132785" y="2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2" name="フリーフォーム 861">
                  <a:extLst>
                    <a:ext uri="{FF2B5EF4-FFF2-40B4-BE49-F238E27FC236}">
                      <a16:creationId xmlns:a16="http://schemas.microsoft.com/office/drawing/2014/main" id="{A91FBFC1-E26C-CA99-C448-E7908B6D6E26}"/>
                    </a:ext>
                  </a:extLst>
                </p:cNvPr>
                <p:cNvSpPr/>
                <p:nvPr/>
              </p:nvSpPr>
              <p:spPr>
                <a:xfrm>
                  <a:off x="1675871" y="5484966"/>
                  <a:ext cx="400994" cy="785683"/>
                </a:xfrm>
                <a:custGeom>
                  <a:avLst/>
                  <a:gdLst>
                    <a:gd name="connsiteX0" fmla="*/ 6879 w 400994"/>
                    <a:gd name="connsiteY0" fmla="*/ 4609 h 785683"/>
                    <a:gd name="connsiteX1" fmla="*/ 302154 w 400994"/>
                    <a:gd name="connsiteY1" fmla="*/ 128434 h 785683"/>
                    <a:gd name="connsiteX2" fmla="*/ 187854 w 400994"/>
                    <a:gd name="connsiteY2" fmla="*/ 185584 h 785683"/>
                    <a:gd name="connsiteX3" fmla="*/ 305329 w 400994"/>
                    <a:gd name="connsiteY3" fmla="*/ 214159 h 785683"/>
                    <a:gd name="connsiteX4" fmla="*/ 162454 w 400994"/>
                    <a:gd name="connsiteY4" fmla="*/ 236384 h 785683"/>
                    <a:gd name="connsiteX5" fmla="*/ 321204 w 400994"/>
                    <a:gd name="connsiteY5" fmla="*/ 309409 h 785683"/>
                    <a:gd name="connsiteX6" fmla="*/ 140229 w 400994"/>
                    <a:gd name="connsiteY6" fmla="*/ 315759 h 785683"/>
                    <a:gd name="connsiteX7" fmla="*/ 400579 w 400994"/>
                    <a:gd name="connsiteY7" fmla="*/ 522134 h 785683"/>
                    <a:gd name="connsiteX8" fmla="*/ 67204 w 400994"/>
                    <a:gd name="connsiteY8" fmla="*/ 391959 h 785683"/>
                    <a:gd name="connsiteX9" fmla="*/ 238654 w 400994"/>
                    <a:gd name="connsiteY9" fmla="*/ 512609 h 785683"/>
                    <a:gd name="connsiteX10" fmla="*/ 229129 w 400994"/>
                    <a:gd name="connsiteY10" fmla="*/ 614209 h 785683"/>
                    <a:gd name="connsiteX11" fmla="*/ 333904 w 400994"/>
                    <a:gd name="connsiteY11" fmla="*/ 684059 h 785683"/>
                    <a:gd name="connsiteX12" fmla="*/ 229129 w 400994"/>
                    <a:gd name="connsiteY12" fmla="*/ 785659 h 785683"/>
                    <a:gd name="connsiteX13" fmla="*/ 248179 w 400994"/>
                    <a:gd name="connsiteY13" fmla="*/ 674534 h 785683"/>
                    <a:gd name="connsiteX14" fmla="*/ 38629 w 400994"/>
                    <a:gd name="connsiteY14" fmla="*/ 382434 h 785683"/>
                    <a:gd name="connsiteX15" fmla="*/ 133879 w 400994"/>
                    <a:gd name="connsiteY15" fmla="*/ 442759 h 785683"/>
                    <a:gd name="connsiteX16" fmla="*/ 137054 w 400994"/>
                    <a:gd name="connsiteY16" fmla="*/ 255434 h 785683"/>
                    <a:gd name="connsiteX17" fmla="*/ 295804 w 400994"/>
                    <a:gd name="connsiteY17" fmla="*/ 388784 h 785683"/>
                    <a:gd name="connsiteX18" fmla="*/ 194204 w 400994"/>
                    <a:gd name="connsiteY18" fmla="*/ 137959 h 785683"/>
                    <a:gd name="connsiteX19" fmla="*/ 273579 w 400994"/>
                    <a:gd name="connsiteY19" fmla="*/ 207809 h 785683"/>
                    <a:gd name="connsiteX20" fmla="*/ 105304 w 400994"/>
                    <a:gd name="connsiteY20" fmla="*/ 45884 h 785683"/>
                    <a:gd name="connsiteX21" fmla="*/ 6879 w 400994"/>
                    <a:gd name="connsiteY21" fmla="*/ 4609 h 785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00994" h="785683">
                      <a:moveTo>
                        <a:pt x="6879" y="4609"/>
                      </a:moveTo>
                      <a:cubicBezTo>
                        <a:pt x="39687" y="18367"/>
                        <a:pt x="271992" y="98272"/>
                        <a:pt x="302154" y="128434"/>
                      </a:cubicBezTo>
                      <a:cubicBezTo>
                        <a:pt x="332316" y="158596"/>
                        <a:pt x="187325" y="171297"/>
                        <a:pt x="187854" y="185584"/>
                      </a:cubicBezTo>
                      <a:cubicBezTo>
                        <a:pt x="188383" y="199872"/>
                        <a:pt x="309562" y="205692"/>
                        <a:pt x="305329" y="214159"/>
                      </a:cubicBezTo>
                      <a:cubicBezTo>
                        <a:pt x="301096" y="222626"/>
                        <a:pt x="159808" y="220509"/>
                        <a:pt x="162454" y="236384"/>
                      </a:cubicBezTo>
                      <a:cubicBezTo>
                        <a:pt x="165100" y="252259"/>
                        <a:pt x="324908" y="296180"/>
                        <a:pt x="321204" y="309409"/>
                      </a:cubicBezTo>
                      <a:cubicBezTo>
                        <a:pt x="317500" y="322638"/>
                        <a:pt x="127000" y="280305"/>
                        <a:pt x="140229" y="315759"/>
                      </a:cubicBezTo>
                      <a:cubicBezTo>
                        <a:pt x="153458" y="351213"/>
                        <a:pt x="412750" y="509434"/>
                        <a:pt x="400579" y="522134"/>
                      </a:cubicBezTo>
                      <a:cubicBezTo>
                        <a:pt x="388408" y="534834"/>
                        <a:pt x="94191" y="393546"/>
                        <a:pt x="67204" y="391959"/>
                      </a:cubicBezTo>
                      <a:cubicBezTo>
                        <a:pt x="40217" y="390372"/>
                        <a:pt x="211667" y="475567"/>
                        <a:pt x="238654" y="512609"/>
                      </a:cubicBezTo>
                      <a:cubicBezTo>
                        <a:pt x="265641" y="549651"/>
                        <a:pt x="213254" y="585634"/>
                        <a:pt x="229129" y="614209"/>
                      </a:cubicBezTo>
                      <a:cubicBezTo>
                        <a:pt x="245004" y="642784"/>
                        <a:pt x="333904" y="655484"/>
                        <a:pt x="333904" y="684059"/>
                      </a:cubicBezTo>
                      <a:cubicBezTo>
                        <a:pt x="333904" y="712634"/>
                        <a:pt x="243416" y="787246"/>
                        <a:pt x="229129" y="785659"/>
                      </a:cubicBezTo>
                      <a:cubicBezTo>
                        <a:pt x="214842" y="784072"/>
                        <a:pt x="279929" y="741738"/>
                        <a:pt x="248179" y="674534"/>
                      </a:cubicBezTo>
                      <a:cubicBezTo>
                        <a:pt x="216429" y="607330"/>
                        <a:pt x="57679" y="421063"/>
                        <a:pt x="38629" y="382434"/>
                      </a:cubicBezTo>
                      <a:cubicBezTo>
                        <a:pt x="19579" y="343805"/>
                        <a:pt x="117475" y="463926"/>
                        <a:pt x="133879" y="442759"/>
                      </a:cubicBezTo>
                      <a:cubicBezTo>
                        <a:pt x="150283" y="421592"/>
                        <a:pt x="110067" y="264430"/>
                        <a:pt x="137054" y="255434"/>
                      </a:cubicBezTo>
                      <a:cubicBezTo>
                        <a:pt x="164041" y="246438"/>
                        <a:pt x="286279" y="408363"/>
                        <a:pt x="295804" y="388784"/>
                      </a:cubicBezTo>
                      <a:cubicBezTo>
                        <a:pt x="305329" y="369205"/>
                        <a:pt x="197908" y="168122"/>
                        <a:pt x="194204" y="137959"/>
                      </a:cubicBezTo>
                      <a:cubicBezTo>
                        <a:pt x="190500" y="107797"/>
                        <a:pt x="288396" y="223155"/>
                        <a:pt x="273579" y="207809"/>
                      </a:cubicBezTo>
                      <a:cubicBezTo>
                        <a:pt x="258762" y="192463"/>
                        <a:pt x="143404" y="82926"/>
                        <a:pt x="105304" y="45884"/>
                      </a:cubicBezTo>
                      <a:cubicBezTo>
                        <a:pt x="67204" y="8842"/>
                        <a:pt x="-25929" y="-9149"/>
                        <a:pt x="6879" y="46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63" name="フリーフォーム 862">
                  <a:extLst>
                    <a:ext uri="{FF2B5EF4-FFF2-40B4-BE49-F238E27FC236}">
                      <a16:creationId xmlns:a16="http://schemas.microsoft.com/office/drawing/2014/main" id="{4A450429-A1C6-044B-239C-94D374C8D833}"/>
                    </a:ext>
                  </a:extLst>
                </p:cNvPr>
                <p:cNvSpPr/>
                <p:nvPr/>
              </p:nvSpPr>
              <p:spPr>
                <a:xfrm>
                  <a:off x="1411405" y="5984855"/>
                  <a:ext cx="1011441" cy="1256553"/>
                </a:xfrm>
                <a:custGeom>
                  <a:avLst/>
                  <a:gdLst>
                    <a:gd name="connsiteX0" fmla="*/ 512645 w 1011441"/>
                    <a:gd name="connsiteY0" fmla="*/ 20 h 1256553"/>
                    <a:gd name="connsiteX1" fmla="*/ 344370 w 1011441"/>
                    <a:gd name="connsiteY1" fmla="*/ 123845 h 1256553"/>
                    <a:gd name="connsiteX2" fmla="*/ 465020 w 1011441"/>
                    <a:gd name="connsiteY2" fmla="*/ 209570 h 1256553"/>
                    <a:gd name="connsiteX3" fmla="*/ 382470 w 1011441"/>
                    <a:gd name="connsiteY3" fmla="*/ 285770 h 1256553"/>
                    <a:gd name="connsiteX4" fmla="*/ 566620 w 1011441"/>
                    <a:gd name="connsiteY4" fmla="*/ 307995 h 1256553"/>
                    <a:gd name="connsiteX5" fmla="*/ 290395 w 1011441"/>
                    <a:gd name="connsiteY5" fmla="*/ 384195 h 1256553"/>
                    <a:gd name="connsiteX6" fmla="*/ 347545 w 1011441"/>
                    <a:gd name="connsiteY6" fmla="*/ 444520 h 1256553"/>
                    <a:gd name="connsiteX7" fmla="*/ 299920 w 1011441"/>
                    <a:gd name="connsiteY7" fmla="*/ 488970 h 1256553"/>
                    <a:gd name="connsiteX8" fmla="*/ 350720 w 1011441"/>
                    <a:gd name="connsiteY8" fmla="*/ 523895 h 1256553"/>
                    <a:gd name="connsiteX9" fmla="*/ 258645 w 1011441"/>
                    <a:gd name="connsiteY9" fmla="*/ 577870 h 1256553"/>
                    <a:gd name="connsiteX10" fmla="*/ 544395 w 1011441"/>
                    <a:gd name="connsiteY10" fmla="*/ 539770 h 1256553"/>
                    <a:gd name="connsiteX11" fmla="*/ 347545 w 1011441"/>
                    <a:gd name="connsiteY11" fmla="*/ 663595 h 1256553"/>
                    <a:gd name="connsiteX12" fmla="*/ 541220 w 1011441"/>
                    <a:gd name="connsiteY12" fmla="*/ 704870 h 1256553"/>
                    <a:gd name="connsiteX13" fmla="*/ 239595 w 1011441"/>
                    <a:gd name="connsiteY13" fmla="*/ 850920 h 1256553"/>
                    <a:gd name="connsiteX14" fmla="*/ 598370 w 1011441"/>
                    <a:gd name="connsiteY14" fmla="*/ 803295 h 1256553"/>
                    <a:gd name="connsiteX15" fmla="*/ 230070 w 1011441"/>
                    <a:gd name="connsiteY15" fmla="*/ 987445 h 1256553"/>
                    <a:gd name="connsiteX16" fmla="*/ 347545 w 1011441"/>
                    <a:gd name="connsiteY16" fmla="*/ 968395 h 1256553"/>
                    <a:gd name="connsiteX17" fmla="*/ 137995 w 1011441"/>
                    <a:gd name="connsiteY17" fmla="*/ 1104920 h 1256553"/>
                    <a:gd name="connsiteX18" fmla="*/ 182445 w 1011441"/>
                    <a:gd name="connsiteY18" fmla="*/ 1177945 h 1256553"/>
                    <a:gd name="connsiteX19" fmla="*/ 39570 w 1011441"/>
                    <a:gd name="connsiteY19" fmla="*/ 1250970 h 1256553"/>
                    <a:gd name="connsiteX20" fmla="*/ 1007945 w 1011441"/>
                    <a:gd name="connsiteY20" fmla="*/ 1235095 h 1256553"/>
                    <a:gd name="connsiteX21" fmla="*/ 379295 w 1011441"/>
                    <a:gd name="connsiteY21" fmla="*/ 1104920 h 1256553"/>
                    <a:gd name="connsiteX22" fmla="*/ 792045 w 1011441"/>
                    <a:gd name="connsiteY22" fmla="*/ 993795 h 1256553"/>
                    <a:gd name="connsiteX23" fmla="*/ 331670 w 1011441"/>
                    <a:gd name="connsiteY23" fmla="*/ 841395 h 1256553"/>
                    <a:gd name="connsiteX24" fmla="*/ 550745 w 1011441"/>
                    <a:gd name="connsiteY24" fmla="*/ 784245 h 1256553"/>
                    <a:gd name="connsiteX25" fmla="*/ 404695 w 1011441"/>
                    <a:gd name="connsiteY25" fmla="*/ 574695 h 1256553"/>
                    <a:gd name="connsiteX26" fmla="*/ 347545 w 1011441"/>
                    <a:gd name="connsiteY26" fmla="*/ 358795 h 1256553"/>
                    <a:gd name="connsiteX27" fmla="*/ 344370 w 1011441"/>
                    <a:gd name="connsiteY27" fmla="*/ 495320 h 1256553"/>
                    <a:gd name="connsiteX28" fmla="*/ 503120 w 1011441"/>
                    <a:gd name="connsiteY28" fmla="*/ 250845 h 1256553"/>
                    <a:gd name="connsiteX29" fmla="*/ 331670 w 1011441"/>
                    <a:gd name="connsiteY29" fmla="*/ 152420 h 1256553"/>
                    <a:gd name="connsiteX30" fmla="*/ 490420 w 1011441"/>
                    <a:gd name="connsiteY30" fmla="*/ 120670 h 1256553"/>
                    <a:gd name="connsiteX31" fmla="*/ 506295 w 1011441"/>
                    <a:gd name="connsiteY31" fmla="*/ 133370 h 1256553"/>
                    <a:gd name="connsiteX32" fmla="*/ 512645 w 1011441"/>
                    <a:gd name="connsiteY32" fmla="*/ 20 h 1256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1011441" h="1256553">
                      <a:moveTo>
                        <a:pt x="512645" y="20"/>
                      </a:moveTo>
                      <a:cubicBezTo>
                        <a:pt x="485658" y="-1567"/>
                        <a:pt x="352307" y="88920"/>
                        <a:pt x="344370" y="123845"/>
                      </a:cubicBezTo>
                      <a:cubicBezTo>
                        <a:pt x="336433" y="158770"/>
                        <a:pt x="458670" y="182583"/>
                        <a:pt x="465020" y="209570"/>
                      </a:cubicBezTo>
                      <a:cubicBezTo>
                        <a:pt x="471370" y="236557"/>
                        <a:pt x="365537" y="269366"/>
                        <a:pt x="382470" y="285770"/>
                      </a:cubicBezTo>
                      <a:cubicBezTo>
                        <a:pt x="399403" y="302174"/>
                        <a:pt x="581966" y="291591"/>
                        <a:pt x="566620" y="307995"/>
                      </a:cubicBezTo>
                      <a:cubicBezTo>
                        <a:pt x="551274" y="324399"/>
                        <a:pt x="326907" y="361441"/>
                        <a:pt x="290395" y="384195"/>
                      </a:cubicBezTo>
                      <a:cubicBezTo>
                        <a:pt x="253883" y="406949"/>
                        <a:pt x="345958" y="427058"/>
                        <a:pt x="347545" y="444520"/>
                      </a:cubicBezTo>
                      <a:cubicBezTo>
                        <a:pt x="349132" y="461982"/>
                        <a:pt x="299391" y="475741"/>
                        <a:pt x="299920" y="488970"/>
                      </a:cubicBezTo>
                      <a:cubicBezTo>
                        <a:pt x="300449" y="502199"/>
                        <a:pt x="357599" y="509078"/>
                        <a:pt x="350720" y="523895"/>
                      </a:cubicBezTo>
                      <a:cubicBezTo>
                        <a:pt x="343841" y="538712"/>
                        <a:pt x="226366" y="575224"/>
                        <a:pt x="258645" y="577870"/>
                      </a:cubicBezTo>
                      <a:cubicBezTo>
                        <a:pt x="290924" y="580516"/>
                        <a:pt x="529578" y="525483"/>
                        <a:pt x="544395" y="539770"/>
                      </a:cubicBezTo>
                      <a:cubicBezTo>
                        <a:pt x="559212" y="554057"/>
                        <a:pt x="348074" y="636078"/>
                        <a:pt x="347545" y="663595"/>
                      </a:cubicBezTo>
                      <a:cubicBezTo>
                        <a:pt x="347016" y="691112"/>
                        <a:pt x="559212" y="673649"/>
                        <a:pt x="541220" y="704870"/>
                      </a:cubicBezTo>
                      <a:cubicBezTo>
                        <a:pt x="523228" y="736091"/>
                        <a:pt x="230070" y="834516"/>
                        <a:pt x="239595" y="850920"/>
                      </a:cubicBezTo>
                      <a:cubicBezTo>
                        <a:pt x="249120" y="867324"/>
                        <a:pt x="599957" y="780541"/>
                        <a:pt x="598370" y="803295"/>
                      </a:cubicBezTo>
                      <a:cubicBezTo>
                        <a:pt x="596783" y="826049"/>
                        <a:pt x="271874" y="959928"/>
                        <a:pt x="230070" y="987445"/>
                      </a:cubicBezTo>
                      <a:cubicBezTo>
                        <a:pt x="188266" y="1014962"/>
                        <a:pt x="362891" y="948816"/>
                        <a:pt x="347545" y="968395"/>
                      </a:cubicBezTo>
                      <a:cubicBezTo>
                        <a:pt x="332199" y="987974"/>
                        <a:pt x="165512" y="1069995"/>
                        <a:pt x="137995" y="1104920"/>
                      </a:cubicBezTo>
                      <a:cubicBezTo>
                        <a:pt x="110478" y="1139845"/>
                        <a:pt x="198849" y="1153603"/>
                        <a:pt x="182445" y="1177945"/>
                      </a:cubicBezTo>
                      <a:cubicBezTo>
                        <a:pt x="166041" y="1202287"/>
                        <a:pt x="-98013" y="1241445"/>
                        <a:pt x="39570" y="1250970"/>
                      </a:cubicBezTo>
                      <a:cubicBezTo>
                        <a:pt x="177153" y="1260495"/>
                        <a:pt x="951324" y="1259437"/>
                        <a:pt x="1007945" y="1235095"/>
                      </a:cubicBezTo>
                      <a:cubicBezTo>
                        <a:pt x="1064566" y="1210753"/>
                        <a:pt x="415278" y="1145137"/>
                        <a:pt x="379295" y="1104920"/>
                      </a:cubicBezTo>
                      <a:cubicBezTo>
                        <a:pt x="343312" y="1064703"/>
                        <a:pt x="799983" y="1037716"/>
                        <a:pt x="792045" y="993795"/>
                      </a:cubicBezTo>
                      <a:cubicBezTo>
                        <a:pt x="784108" y="949874"/>
                        <a:pt x="371887" y="876320"/>
                        <a:pt x="331670" y="841395"/>
                      </a:cubicBezTo>
                      <a:cubicBezTo>
                        <a:pt x="291453" y="806470"/>
                        <a:pt x="538574" y="828695"/>
                        <a:pt x="550745" y="784245"/>
                      </a:cubicBezTo>
                      <a:cubicBezTo>
                        <a:pt x="562916" y="739795"/>
                        <a:pt x="438562" y="645603"/>
                        <a:pt x="404695" y="574695"/>
                      </a:cubicBezTo>
                      <a:cubicBezTo>
                        <a:pt x="370828" y="503787"/>
                        <a:pt x="357599" y="372024"/>
                        <a:pt x="347545" y="358795"/>
                      </a:cubicBezTo>
                      <a:cubicBezTo>
                        <a:pt x="337491" y="345566"/>
                        <a:pt x="318441" y="513312"/>
                        <a:pt x="344370" y="495320"/>
                      </a:cubicBezTo>
                      <a:cubicBezTo>
                        <a:pt x="370299" y="477328"/>
                        <a:pt x="505237" y="307995"/>
                        <a:pt x="503120" y="250845"/>
                      </a:cubicBezTo>
                      <a:cubicBezTo>
                        <a:pt x="501003" y="193695"/>
                        <a:pt x="333787" y="174116"/>
                        <a:pt x="331670" y="152420"/>
                      </a:cubicBezTo>
                      <a:cubicBezTo>
                        <a:pt x="329553" y="130724"/>
                        <a:pt x="461316" y="123845"/>
                        <a:pt x="490420" y="120670"/>
                      </a:cubicBezTo>
                      <a:cubicBezTo>
                        <a:pt x="519524" y="117495"/>
                        <a:pt x="506295" y="149774"/>
                        <a:pt x="506295" y="133370"/>
                      </a:cubicBezTo>
                      <a:cubicBezTo>
                        <a:pt x="506295" y="116966"/>
                        <a:pt x="539632" y="1607"/>
                        <a:pt x="51264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1064" name="グループ化 1063">
              <a:extLst>
                <a:ext uri="{FF2B5EF4-FFF2-40B4-BE49-F238E27FC236}">
                  <a16:creationId xmlns:a16="http://schemas.microsoft.com/office/drawing/2014/main" id="{69FE72F5-8ACA-F8E4-16BA-0B71E788C279}"/>
                </a:ext>
              </a:extLst>
            </p:cNvPr>
            <p:cNvGrpSpPr/>
            <p:nvPr/>
          </p:nvGrpSpPr>
          <p:grpSpPr>
            <a:xfrm>
              <a:off x="9805693" y="1494805"/>
              <a:ext cx="2929318" cy="5779633"/>
              <a:chOff x="9805693" y="1494805"/>
              <a:chExt cx="2929318" cy="5779633"/>
            </a:xfrm>
          </p:grpSpPr>
          <p:grpSp>
            <p:nvGrpSpPr>
              <p:cNvPr id="1065" name="グループ化 1064">
                <a:extLst>
                  <a:ext uri="{FF2B5EF4-FFF2-40B4-BE49-F238E27FC236}">
                    <a16:creationId xmlns:a16="http://schemas.microsoft.com/office/drawing/2014/main" id="{59E52AD6-CF65-3257-3759-BF9A5B13B8A0}"/>
                  </a:ext>
                </a:extLst>
              </p:cNvPr>
              <p:cNvGrpSpPr/>
              <p:nvPr/>
            </p:nvGrpSpPr>
            <p:grpSpPr>
              <a:xfrm>
                <a:off x="9805693" y="1494805"/>
                <a:ext cx="2929318" cy="5779633"/>
                <a:chOff x="9805693" y="1494805"/>
                <a:chExt cx="2929318" cy="5779633"/>
              </a:xfrm>
            </p:grpSpPr>
            <p:sp>
              <p:nvSpPr>
                <p:cNvPr id="1071" name="フリーフォーム 1070">
                  <a:extLst>
                    <a:ext uri="{FF2B5EF4-FFF2-40B4-BE49-F238E27FC236}">
                      <a16:creationId xmlns:a16="http://schemas.microsoft.com/office/drawing/2014/main" id="{E796AC55-F3EC-2EDF-0538-78A8B0F2E028}"/>
                    </a:ext>
                  </a:extLst>
                </p:cNvPr>
                <p:cNvSpPr/>
                <p:nvPr/>
              </p:nvSpPr>
              <p:spPr>
                <a:xfrm>
                  <a:off x="10919713" y="1857051"/>
                  <a:ext cx="373853" cy="128069"/>
                </a:xfrm>
                <a:custGeom>
                  <a:avLst/>
                  <a:gdLst>
                    <a:gd name="connsiteX0" fmla="*/ 2287 w 373853"/>
                    <a:gd name="connsiteY0" fmla="*/ 127324 h 128069"/>
                    <a:gd name="connsiteX1" fmla="*/ 173737 w 373853"/>
                    <a:gd name="connsiteY1" fmla="*/ 70174 h 128069"/>
                    <a:gd name="connsiteX2" fmla="*/ 97537 w 373853"/>
                    <a:gd name="connsiteY2" fmla="*/ 82874 h 128069"/>
                    <a:gd name="connsiteX3" fmla="*/ 227712 w 373853"/>
                    <a:gd name="connsiteY3" fmla="*/ 35249 h 128069"/>
                    <a:gd name="connsiteX4" fmla="*/ 202312 w 373853"/>
                    <a:gd name="connsiteY4" fmla="*/ 51124 h 128069"/>
                    <a:gd name="connsiteX5" fmla="*/ 370587 w 373853"/>
                    <a:gd name="connsiteY5" fmla="*/ 6674 h 128069"/>
                    <a:gd name="connsiteX6" fmla="*/ 316612 w 373853"/>
                    <a:gd name="connsiteY6" fmla="*/ 19374 h 128069"/>
                    <a:gd name="connsiteX7" fmla="*/ 354712 w 373853"/>
                    <a:gd name="connsiteY7" fmla="*/ 324 h 128069"/>
                    <a:gd name="connsiteX8" fmla="*/ 246762 w 373853"/>
                    <a:gd name="connsiteY8" fmla="*/ 38424 h 128069"/>
                    <a:gd name="connsiteX9" fmla="*/ 88012 w 373853"/>
                    <a:gd name="connsiteY9" fmla="*/ 98749 h 128069"/>
                    <a:gd name="connsiteX10" fmla="*/ 2287 w 373853"/>
                    <a:gd name="connsiteY10" fmla="*/ 127324 h 128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3853" h="128069">
                      <a:moveTo>
                        <a:pt x="2287" y="127324"/>
                      </a:moveTo>
                      <a:cubicBezTo>
                        <a:pt x="16575" y="122561"/>
                        <a:pt x="157862" y="77582"/>
                        <a:pt x="173737" y="70174"/>
                      </a:cubicBezTo>
                      <a:cubicBezTo>
                        <a:pt x="189612" y="62766"/>
                        <a:pt x="88541" y="88695"/>
                        <a:pt x="97537" y="82874"/>
                      </a:cubicBezTo>
                      <a:cubicBezTo>
                        <a:pt x="106533" y="77053"/>
                        <a:pt x="210250" y="40541"/>
                        <a:pt x="227712" y="35249"/>
                      </a:cubicBezTo>
                      <a:cubicBezTo>
                        <a:pt x="245174" y="29957"/>
                        <a:pt x="178500" y="55886"/>
                        <a:pt x="202312" y="51124"/>
                      </a:cubicBezTo>
                      <a:cubicBezTo>
                        <a:pt x="226124" y="46362"/>
                        <a:pt x="351537" y="11966"/>
                        <a:pt x="370587" y="6674"/>
                      </a:cubicBezTo>
                      <a:cubicBezTo>
                        <a:pt x="389637" y="1382"/>
                        <a:pt x="319258" y="20432"/>
                        <a:pt x="316612" y="19374"/>
                      </a:cubicBezTo>
                      <a:cubicBezTo>
                        <a:pt x="313966" y="18316"/>
                        <a:pt x="366354" y="-2851"/>
                        <a:pt x="354712" y="324"/>
                      </a:cubicBezTo>
                      <a:cubicBezTo>
                        <a:pt x="343070" y="3499"/>
                        <a:pt x="291212" y="22020"/>
                        <a:pt x="246762" y="38424"/>
                      </a:cubicBezTo>
                      <a:cubicBezTo>
                        <a:pt x="202312" y="54828"/>
                        <a:pt x="132462" y="84462"/>
                        <a:pt x="88012" y="98749"/>
                      </a:cubicBezTo>
                      <a:cubicBezTo>
                        <a:pt x="43562" y="113036"/>
                        <a:pt x="-12001" y="132087"/>
                        <a:pt x="2287" y="127324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2" name="フリーフォーム 1071">
                  <a:extLst>
                    <a:ext uri="{FF2B5EF4-FFF2-40B4-BE49-F238E27FC236}">
                      <a16:creationId xmlns:a16="http://schemas.microsoft.com/office/drawing/2014/main" id="{4D6A915C-7893-855E-6DB0-7DE0BBE4265F}"/>
                    </a:ext>
                  </a:extLst>
                </p:cNvPr>
                <p:cNvSpPr/>
                <p:nvPr/>
              </p:nvSpPr>
              <p:spPr>
                <a:xfrm>
                  <a:off x="11744325" y="1498237"/>
                  <a:ext cx="512452" cy="184513"/>
                </a:xfrm>
                <a:custGeom>
                  <a:avLst/>
                  <a:gdLst>
                    <a:gd name="connsiteX0" fmla="*/ 0 w 512452"/>
                    <a:gd name="connsiteY0" fmla="*/ 184513 h 184513"/>
                    <a:gd name="connsiteX1" fmla="*/ 406400 w 512452"/>
                    <a:gd name="connsiteY1" fmla="*/ 47988 h 184513"/>
                    <a:gd name="connsiteX2" fmla="*/ 269875 w 512452"/>
                    <a:gd name="connsiteY2" fmla="*/ 82913 h 184513"/>
                    <a:gd name="connsiteX3" fmla="*/ 511175 w 512452"/>
                    <a:gd name="connsiteY3" fmla="*/ 363 h 184513"/>
                    <a:gd name="connsiteX4" fmla="*/ 358775 w 512452"/>
                    <a:gd name="connsiteY4" fmla="*/ 54338 h 184513"/>
                    <a:gd name="connsiteX5" fmla="*/ 215900 w 512452"/>
                    <a:gd name="connsiteY5" fmla="*/ 92438 h 184513"/>
                    <a:gd name="connsiteX6" fmla="*/ 307975 w 512452"/>
                    <a:gd name="connsiteY6" fmla="*/ 67038 h 184513"/>
                    <a:gd name="connsiteX7" fmla="*/ 200025 w 512452"/>
                    <a:gd name="connsiteY7" fmla="*/ 108313 h 184513"/>
                    <a:gd name="connsiteX8" fmla="*/ 0 w 512452"/>
                    <a:gd name="connsiteY8" fmla="*/ 184513 h 184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2452" h="184513">
                      <a:moveTo>
                        <a:pt x="0" y="184513"/>
                      </a:moveTo>
                      <a:lnTo>
                        <a:pt x="406400" y="47988"/>
                      </a:lnTo>
                      <a:cubicBezTo>
                        <a:pt x="451379" y="31055"/>
                        <a:pt x="252413" y="90850"/>
                        <a:pt x="269875" y="82913"/>
                      </a:cubicBezTo>
                      <a:cubicBezTo>
                        <a:pt x="287337" y="74976"/>
                        <a:pt x="496358" y="5126"/>
                        <a:pt x="511175" y="363"/>
                      </a:cubicBezTo>
                      <a:cubicBezTo>
                        <a:pt x="525992" y="-4400"/>
                        <a:pt x="407988" y="38992"/>
                        <a:pt x="358775" y="54338"/>
                      </a:cubicBezTo>
                      <a:cubicBezTo>
                        <a:pt x="309562" y="69684"/>
                        <a:pt x="224367" y="90321"/>
                        <a:pt x="215900" y="92438"/>
                      </a:cubicBezTo>
                      <a:cubicBezTo>
                        <a:pt x="207433" y="94555"/>
                        <a:pt x="310621" y="64392"/>
                        <a:pt x="307975" y="67038"/>
                      </a:cubicBezTo>
                      <a:cubicBezTo>
                        <a:pt x="305329" y="69684"/>
                        <a:pt x="200025" y="108313"/>
                        <a:pt x="200025" y="108313"/>
                      </a:cubicBezTo>
                      <a:lnTo>
                        <a:pt x="0" y="184513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3" name="フリーフォーム 1072">
                  <a:extLst>
                    <a:ext uri="{FF2B5EF4-FFF2-40B4-BE49-F238E27FC236}">
                      <a16:creationId xmlns:a16="http://schemas.microsoft.com/office/drawing/2014/main" id="{820B084E-7FDB-C166-0ED0-8DC19516F3B8}"/>
                    </a:ext>
                  </a:extLst>
                </p:cNvPr>
                <p:cNvSpPr/>
                <p:nvPr/>
              </p:nvSpPr>
              <p:spPr>
                <a:xfrm>
                  <a:off x="11734409" y="1495425"/>
                  <a:ext cx="571891" cy="193694"/>
                </a:xfrm>
                <a:custGeom>
                  <a:avLst/>
                  <a:gdLst>
                    <a:gd name="connsiteX0" fmla="*/ 391 w 571891"/>
                    <a:gd name="connsiteY0" fmla="*/ 193675 h 193694"/>
                    <a:gd name="connsiteX1" fmla="*/ 238516 w 571891"/>
                    <a:gd name="connsiteY1" fmla="*/ 127000 h 193694"/>
                    <a:gd name="connsiteX2" fmla="*/ 197241 w 571891"/>
                    <a:gd name="connsiteY2" fmla="*/ 149225 h 193694"/>
                    <a:gd name="connsiteX3" fmla="*/ 327416 w 571891"/>
                    <a:gd name="connsiteY3" fmla="*/ 88900 h 193694"/>
                    <a:gd name="connsiteX4" fmla="*/ 238516 w 571891"/>
                    <a:gd name="connsiteY4" fmla="*/ 104775 h 193694"/>
                    <a:gd name="connsiteX5" fmla="*/ 473466 w 571891"/>
                    <a:gd name="connsiteY5" fmla="*/ 31750 h 193694"/>
                    <a:gd name="connsiteX6" fmla="*/ 571891 w 571891"/>
                    <a:gd name="connsiteY6" fmla="*/ 0 h 193694"/>
                    <a:gd name="connsiteX7" fmla="*/ 467116 w 571891"/>
                    <a:gd name="connsiteY7" fmla="*/ 34925 h 193694"/>
                    <a:gd name="connsiteX8" fmla="*/ 289316 w 571891"/>
                    <a:gd name="connsiteY8" fmla="*/ 79375 h 193694"/>
                    <a:gd name="connsiteX9" fmla="*/ 184541 w 571891"/>
                    <a:gd name="connsiteY9" fmla="*/ 133350 h 193694"/>
                    <a:gd name="connsiteX10" fmla="*/ 391 w 571891"/>
                    <a:gd name="connsiteY10" fmla="*/ 193675 h 193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71891" h="193694">
                      <a:moveTo>
                        <a:pt x="391" y="193675"/>
                      </a:moveTo>
                      <a:cubicBezTo>
                        <a:pt x="9387" y="192617"/>
                        <a:pt x="205708" y="134408"/>
                        <a:pt x="238516" y="127000"/>
                      </a:cubicBezTo>
                      <a:cubicBezTo>
                        <a:pt x="271324" y="119592"/>
                        <a:pt x="182424" y="155575"/>
                        <a:pt x="197241" y="149225"/>
                      </a:cubicBezTo>
                      <a:cubicBezTo>
                        <a:pt x="212058" y="142875"/>
                        <a:pt x="320537" y="96308"/>
                        <a:pt x="327416" y="88900"/>
                      </a:cubicBezTo>
                      <a:cubicBezTo>
                        <a:pt x="334295" y="81492"/>
                        <a:pt x="214174" y="114300"/>
                        <a:pt x="238516" y="104775"/>
                      </a:cubicBezTo>
                      <a:cubicBezTo>
                        <a:pt x="262858" y="95250"/>
                        <a:pt x="473466" y="31750"/>
                        <a:pt x="473466" y="31750"/>
                      </a:cubicBezTo>
                      <a:lnTo>
                        <a:pt x="571891" y="0"/>
                      </a:lnTo>
                      <a:cubicBezTo>
                        <a:pt x="570833" y="529"/>
                        <a:pt x="514212" y="21696"/>
                        <a:pt x="467116" y="34925"/>
                      </a:cubicBezTo>
                      <a:cubicBezTo>
                        <a:pt x="420020" y="48154"/>
                        <a:pt x="336412" y="62971"/>
                        <a:pt x="289316" y="79375"/>
                      </a:cubicBezTo>
                      <a:cubicBezTo>
                        <a:pt x="242220" y="95779"/>
                        <a:pt x="228991" y="114300"/>
                        <a:pt x="184541" y="133350"/>
                      </a:cubicBezTo>
                      <a:cubicBezTo>
                        <a:pt x="140091" y="152400"/>
                        <a:pt x="-8605" y="194733"/>
                        <a:pt x="391" y="19367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4" name="フリーフォーム 1073">
                  <a:extLst>
                    <a:ext uri="{FF2B5EF4-FFF2-40B4-BE49-F238E27FC236}">
                      <a16:creationId xmlns:a16="http://schemas.microsoft.com/office/drawing/2014/main" id="{36AAB79E-EB00-1877-E3D9-DBF82EBDC451}"/>
                    </a:ext>
                  </a:extLst>
                </p:cNvPr>
                <p:cNvSpPr/>
                <p:nvPr/>
              </p:nvSpPr>
              <p:spPr>
                <a:xfrm>
                  <a:off x="11756563" y="1503319"/>
                  <a:ext cx="622897" cy="225896"/>
                </a:xfrm>
                <a:custGeom>
                  <a:avLst/>
                  <a:gdLst>
                    <a:gd name="connsiteX0" fmla="*/ 3637 w 622897"/>
                    <a:gd name="connsiteY0" fmla="*/ 223881 h 225896"/>
                    <a:gd name="connsiteX1" fmla="*/ 317962 w 622897"/>
                    <a:gd name="connsiteY1" fmla="*/ 122281 h 225896"/>
                    <a:gd name="connsiteX2" fmla="*/ 254462 w 622897"/>
                    <a:gd name="connsiteY2" fmla="*/ 128631 h 225896"/>
                    <a:gd name="connsiteX3" fmla="*/ 425912 w 622897"/>
                    <a:gd name="connsiteY3" fmla="*/ 71481 h 225896"/>
                    <a:gd name="connsiteX4" fmla="*/ 368762 w 622897"/>
                    <a:gd name="connsiteY4" fmla="*/ 96881 h 225896"/>
                    <a:gd name="connsiteX5" fmla="*/ 619587 w 622897"/>
                    <a:gd name="connsiteY5" fmla="*/ 1631 h 225896"/>
                    <a:gd name="connsiteX6" fmla="*/ 492587 w 622897"/>
                    <a:gd name="connsiteY6" fmla="*/ 46081 h 225896"/>
                    <a:gd name="connsiteX7" fmla="*/ 213187 w 622897"/>
                    <a:gd name="connsiteY7" fmla="*/ 163556 h 225896"/>
                    <a:gd name="connsiteX8" fmla="*/ 149687 w 622897"/>
                    <a:gd name="connsiteY8" fmla="*/ 188956 h 225896"/>
                    <a:gd name="connsiteX9" fmla="*/ 3637 w 622897"/>
                    <a:gd name="connsiteY9" fmla="*/ 223881 h 22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22897" h="225896">
                      <a:moveTo>
                        <a:pt x="3637" y="223881"/>
                      </a:moveTo>
                      <a:cubicBezTo>
                        <a:pt x="31683" y="212768"/>
                        <a:pt x="276158" y="138156"/>
                        <a:pt x="317962" y="122281"/>
                      </a:cubicBezTo>
                      <a:cubicBezTo>
                        <a:pt x="359766" y="106406"/>
                        <a:pt x="236470" y="137098"/>
                        <a:pt x="254462" y="128631"/>
                      </a:cubicBezTo>
                      <a:cubicBezTo>
                        <a:pt x="272454" y="120164"/>
                        <a:pt x="406862" y="76773"/>
                        <a:pt x="425912" y="71481"/>
                      </a:cubicBezTo>
                      <a:cubicBezTo>
                        <a:pt x="444962" y="66189"/>
                        <a:pt x="336483" y="108523"/>
                        <a:pt x="368762" y="96881"/>
                      </a:cubicBezTo>
                      <a:cubicBezTo>
                        <a:pt x="401041" y="85239"/>
                        <a:pt x="598949" y="10098"/>
                        <a:pt x="619587" y="1631"/>
                      </a:cubicBezTo>
                      <a:cubicBezTo>
                        <a:pt x="640225" y="-6836"/>
                        <a:pt x="560320" y="19093"/>
                        <a:pt x="492587" y="46081"/>
                      </a:cubicBezTo>
                      <a:cubicBezTo>
                        <a:pt x="424854" y="73068"/>
                        <a:pt x="270337" y="139744"/>
                        <a:pt x="213187" y="163556"/>
                      </a:cubicBezTo>
                      <a:cubicBezTo>
                        <a:pt x="156037" y="187368"/>
                        <a:pt x="181437" y="181019"/>
                        <a:pt x="149687" y="188956"/>
                      </a:cubicBezTo>
                      <a:cubicBezTo>
                        <a:pt x="117937" y="196893"/>
                        <a:pt x="-24409" y="234994"/>
                        <a:pt x="3637" y="223881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5" name="フリーフォーム 1074">
                  <a:extLst>
                    <a:ext uri="{FF2B5EF4-FFF2-40B4-BE49-F238E27FC236}">
                      <a16:creationId xmlns:a16="http://schemas.microsoft.com/office/drawing/2014/main" id="{F1D557D1-0448-E310-7FEF-DFBF882CE5DA}"/>
                    </a:ext>
                  </a:extLst>
                </p:cNvPr>
                <p:cNvSpPr/>
                <p:nvPr/>
              </p:nvSpPr>
              <p:spPr>
                <a:xfrm>
                  <a:off x="11740737" y="1494805"/>
                  <a:ext cx="631287" cy="236041"/>
                </a:xfrm>
                <a:custGeom>
                  <a:avLst/>
                  <a:gdLst>
                    <a:gd name="connsiteX0" fmla="*/ 3588 w 631287"/>
                    <a:gd name="connsiteY0" fmla="*/ 235570 h 236041"/>
                    <a:gd name="connsiteX1" fmla="*/ 295688 w 631287"/>
                    <a:gd name="connsiteY1" fmla="*/ 140320 h 236041"/>
                    <a:gd name="connsiteX2" fmla="*/ 241713 w 631287"/>
                    <a:gd name="connsiteY2" fmla="*/ 140320 h 236041"/>
                    <a:gd name="connsiteX3" fmla="*/ 356013 w 631287"/>
                    <a:gd name="connsiteY3" fmla="*/ 99045 h 236041"/>
                    <a:gd name="connsiteX4" fmla="*/ 629063 w 631287"/>
                    <a:gd name="connsiteY4" fmla="*/ 620 h 236041"/>
                    <a:gd name="connsiteX5" fmla="*/ 492538 w 631287"/>
                    <a:gd name="connsiteY5" fmla="*/ 54595 h 236041"/>
                    <a:gd name="connsiteX6" fmla="*/ 209963 w 631287"/>
                    <a:gd name="connsiteY6" fmla="*/ 162545 h 236041"/>
                    <a:gd name="connsiteX7" fmla="*/ 165513 w 631287"/>
                    <a:gd name="connsiteY7" fmla="*/ 159370 h 236041"/>
                    <a:gd name="connsiteX8" fmla="*/ 270288 w 631287"/>
                    <a:gd name="connsiteY8" fmla="*/ 127620 h 236041"/>
                    <a:gd name="connsiteX9" fmla="*/ 140113 w 631287"/>
                    <a:gd name="connsiteY9" fmla="*/ 175245 h 236041"/>
                    <a:gd name="connsiteX10" fmla="*/ 3588 w 631287"/>
                    <a:gd name="connsiteY10" fmla="*/ 235570 h 236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31287" h="236041">
                      <a:moveTo>
                        <a:pt x="3588" y="235570"/>
                      </a:moveTo>
                      <a:cubicBezTo>
                        <a:pt x="29517" y="229749"/>
                        <a:pt x="256001" y="156195"/>
                        <a:pt x="295688" y="140320"/>
                      </a:cubicBezTo>
                      <a:cubicBezTo>
                        <a:pt x="335375" y="124445"/>
                        <a:pt x="231659" y="147199"/>
                        <a:pt x="241713" y="140320"/>
                      </a:cubicBezTo>
                      <a:cubicBezTo>
                        <a:pt x="251767" y="133441"/>
                        <a:pt x="356013" y="99045"/>
                        <a:pt x="356013" y="99045"/>
                      </a:cubicBezTo>
                      <a:lnTo>
                        <a:pt x="629063" y="620"/>
                      </a:lnTo>
                      <a:cubicBezTo>
                        <a:pt x="651817" y="-6788"/>
                        <a:pt x="492538" y="54595"/>
                        <a:pt x="492538" y="54595"/>
                      </a:cubicBezTo>
                      <a:cubicBezTo>
                        <a:pt x="422688" y="81582"/>
                        <a:pt x="264467" y="145083"/>
                        <a:pt x="209963" y="162545"/>
                      </a:cubicBezTo>
                      <a:cubicBezTo>
                        <a:pt x="155459" y="180007"/>
                        <a:pt x="155459" y="165191"/>
                        <a:pt x="165513" y="159370"/>
                      </a:cubicBezTo>
                      <a:cubicBezTo>
                        <a:pt x="175567" y="153549"/>
                        <a:pt x="274521" y="124974"/>
                        <a:pt x="270288" y="127620"/>
                      </a:cubicBezTo>
                      <a:cubicBezTo>
                        <a:pt x="266055" y="130266"/>
                        <a:pt x="180859" y="158841"/>
                        <a:pt x="140113" y="175245"/>
                      </a:cubicBezTo>
                      <a:cubicBezTo>
                        <a:pt x="99367" y="191649"/>
                        <a:pt x="-22341" y="241391"/>
                        <a:pt x="3588" y="23557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6" name="フリーフォーム 1075">
                  <a:extLst>
                    <a:ext uri="{FF2B5EF4-FFF2-40B4-BE49-F238E27FC236}">
                      <a16:creationId xmlns:a16="http://schemas.microsoft.com/office/drawing/2014/main" id="{752DB939-2378-E69F-7F27-B159434A7AFB}"/>
                    </a:ext>
                  </a:extLst>
                </p:cNvPr>
                <p:cNvSpPr/>
                <p:nvPr/>
              </p:nvSpPr>
              <p:spPr>
                <a:xfrm>
                  <a:off x="12238050" y="1497676"/>
                  <a:ext cx="342735" cy="124922"/>
                </a:xfrm>
                <a:custGeom>
                  <a:avLst/>
                  <a:gdLst>
                    <a:gd name="connsiteX0" fmla="*/ 341300 w 342735"/>
                    <a:gd name="connsiteY0" fmla="*/ 924 h 124922"/>
                    <a:gd name="connsiteX1" fmla="*/ 71425 w 342735"/>
                    <a:gd name="connsiteY1" fmla="*/ 99349 h 124922"/>
                    <a:gd name="connsiteX2" fmla="*/ 153975 w 342735"/>
                    <a:gd name="connsiteY2" fmla="*/ 67599 h 124922"/>
                    <a:gd name="connsiteX3" fmla="*/ 1575 w 342735"/>
                    <a:gd name="connsiteY3" fmla="*/ 124749 h 124922"/>
                    <a:gd name="connsiteX4" fmla="*/ 268275 w 342735"/>
                    <a:gd name="connsiteY4" fmla="*/ 45374 h 124922"/>
                    <a:gd name="connsiteX5" fmla="*/ 153975 w 342735"/>
                    <a:gd name="connsiteY5" fmla="*/ 73949 h 124922"/>
                    <a:gd name="connsiteX6" fmla="*/ 258750 w 342735"/>
                    <a:gd name="connsiteY6" fmla="*/ 35849 h 124922"/>
                    <a:gd name="connsiteX7" fmla="*/ 182550 w 342735"/>
                    <a:gd name="connsiteY7" fmla="*/ 48549 h 124922"/>
                    <a:gd name="connsiteX8" fmla="*/ 341300 w 342735"/>
                    <a:gd name="connsiteY8" fmla="*/ 924 h 124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2735" h="124922">
                      <a:moveTo>
                        <a:pt x="341300" y="924"/>
                      </a:moveTo>
                      <a:cubicBezTo>
                        <a:pt x="322779" y="9391"/>
                        <a:pt x="102646" y="88237"/>
                        <a:pt x="71425" y="99349"/>
                      </a:cubicBezTo>
                      <a:cubicBezTo>
                        <a:pt x="40204" y="110461"/>
                        <a:pt x="165617" y="63366"/>
                        <a:pt x="153975" y="67599"/>
                      </a:cubicBezTo>
                      <a:cubicBezTo>
                        <a:pt x="142333" y="71832"/>
                        <a:pt x="-17475" y="128453"/>
                        <a:pt x="1575" y="124749"/>
                      </a:cubicBezTo>
                      <a:cubicBezTo>
                        <a:pt x="20625" y="121045"/>
                        <a:pt x="242875" y="53841"/>
                        <a:pt x="268275" y="45374"/>
                      </a:cubicBezTo>
                      <a:cubicBezTo>
                        <a:pt x="293675" y="36907"/>
                        <a:pt x="155562" y="75536"/>
                        <a:pt x="153975" y="73949"/>
                      </a:cubicBezTo>
                      <a:cubicBezTo>
                        <a:pt x="152388" y="72362"/>
                        <a:pt x="253988" y="40082"/>
                        <a:pt x="258750" y="35849"/>
                      </a:cubicBezTo>
                      <a:cubicBezTo>
                        <a:pt x="263512" y="31616"/>
                        <a:pt x="171967" y="52253"/>
                        <a:pt x="182550" y="48549"/>
                      </a:cubicBezTo>
                      <a:cubicBezTo>
                        <a:pt x="193133" y="44845"/>
                        <a:pt x="359821" y="-7543"/>
                        <a:pt x="341300" y="924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7" name="フリーフォーム 1076">
                  <a:extLst>
                    <a:ext uri="{FF2B5EF4-FFF2-40B4-BE49-F238E27FC236}">
                      <a16:creationId xmlns:a16="http://schemas.microsoft.com/office/drawing/2014/main" id="{972DF53E-758A-C254-5A1C-F1C5615DDB09}"/>
                    </a:ext>
                  </a:extLst>
                </p:cNvPr>
                <p:cNvSpPr/>
                <p:nvPr/>
              </p:nvSpPr>
              <p:spPr>
                <a:xfrm>
                  <a:off x="11759904" y="1720789"/>
                  <a:ext cx="243934" cy="82636"/>
                </a:xfrm>
                <a:custGeom>
                  <a:avLst/>
                  <a:gdLst>
                    <a:gd name="connsiteX0" fmla="*/ 296 w 243934"/>
                    <a:gd name="connsiteY0" fmla="*/ 82611 h 82636"/>
                    <a:gd name="connsiteX1" fmla="*/ 165396 w 243934"/>
                    <a:gd name="connsiteY1" fmla="*/ 31811 h 82636"/>
                    <a:gd name="connsiteX2" fmla="*/ 241596 w 243934"/>
                    <a:gd name="connsiteY2" fmla="*/ 3236 h 82636"/>
                    <a:gd name="connsiteX3" fmla="*/ 82846 w 243934"/>
                    <a:gd name="connsiteY3" fmla="*/ 28636 h 82636"/>
                    <a:gd name="connsiteX4" fmla="*/ 213021 w 243934"/>
                    <a:gd name="connsiteY4" fmla="*/ 61 h 82636"/>
                    <a:gd name="connsiteX5" fmla="*/ 127296 w 243934"/>
                    <a:gd name="connsiteY5" fmla="*/ 38161 h 82636"/>
                    <a:gd name="connsiteX6" fmla="*/ 296 w 243934"/>
                    <a:gd name="connsiteY6" fmla="*/ 82611 h 82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3934" h="82636">
                      <a:moveTo>
                        <a:pt x="296" y="82611"/>
                      </a:moveTo>
                      <a:cubicBezTo>
                        <a:pt x="6646" y="81553"/>
                        <a:pt x="125179" y="45040"/>
                        <a:pt x="165396" y="31811"/>
                      </a:cubicBezTo>
                      <a:cubicBezTo>
                        <a:pt x="205613" y="18582"/>
                        <a:pt x="255354" y="3765"/>
                        <a:pt x="241596" y="3236"/>
                      </a:cubicBezTo>
                      <a:cubicBezTo>
                        <a:pt x="227838" y="2707"/>
                        <a:pt x="87609" y="29165"/>
                        <a:pt x="82846" y="28636"/>
                      </a:cubicBezTo>
                      <a:cubicBezTo>
                        <a:pt x="78084" y="28107"/>
                        <a:pt x="205613" y="-1526"/>
                        <a:pt x="213021" y="61"/>
                      </a:cubicBezTo>
                      <a:cubicBezTo>
                        <a:pt x="220429" y="1648"/>
                        <a:pt x="163279" y="24932"/>
                        <a:pt x="127296" y="38161"/>
                      </a:cubicBezTo>
                      <a:cubicBezTo>
                        <a:pt x="91313" y="51390"/>
                        <a:pt x="-6054" y="83669"/>
                        <a:pt x="296" y="82611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8" name="フリーフォーム 1077">
                  <a:extLst>
                    <a:ext uri="{FF2B5EF4-FFF2-40B4-BE49-F238E27FC236}">
                      <a16:creationId xmlns:a16="http://schemas.microsoft.com/office/drawing/2014/main" id="{CCACD04F-BE41-E6BB-E959-356E3DCE0BC7}"/>
                    </a:ext>
                  </a:extLst>
                </p:cNvPr>
                <p:cNvSpPr/>
                <p:nvPr/>
              </p:nvSpPr>
              <p:spPr>
                <a:xfrm>
                  <a:off x="10931185" y="1898650"/>
                  <a:ext cx="394054" cy="133421"/>
                </a:xfrm>
                <a:custGeom>
                  <a:avLst/>
                  <a:gdLst>
                    <a:gd name="connsiteX0" fmla="*/ 340 w 394054"/>
                    <a:gd name="connsiteY0" fmla="*/ 133350 h 133421"/>
                    <a:gd name="connsiteX1" fmla="*/ 200365 w 394054"/>
                    <a:gd name="connsiteY1" fmla="*/ 60325 h 133421"/>
                    <a:gd name="connsiteX2" fmla="*/ 394040 w 394054"/>
                    <a:gd name="connsiteY2" fmla="*/ 0 h 133421"/>
                    <a:gd name="connsiteX3" fmla="*/ 190840 w 394054"/>
                    <a:gd name="connsiteY3" fmla="*/ 60325 h 133421"/>
                    <a:gd name="connsiteX4" fmla="*/ 305140 w 394054"/>
                    <a:gd name="connsiteY4" fmla="*/ 31750 h 133421"/>
                    <a:gd name="connsiteX5" fmla="*/ 155915 w 394054"/>
                    <a:gd name="connsiteY5" fmla="*/ 73025 h 133421"/>
                    <a:gd name="connsiteX6" fmla="*/ 340 w 394054"/>
                    <a:gd name="connsiteY6" fmla="*/ 133350 h 133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4054" h="133421">
                      <a:moveTo>
                        <a:pt x="340" y="133350"/>
                      </a:moveTo>
                      <a:cubicBezTo>
                        <a:pt x="7748" y="131233"/>
                        <a:pt x="134748" y="82550"/>
                        <a:pt x="200365" y="60325"/>
                      </a:cubicBezTo>
                      <a:cubicBezTo>
                        <a:pt x="265982" y="38100"/>
                        <a:pt x="395627" y="0"/>
                        <a:pt x="394040" y="0"/>
                      </a:cubicBezTo>
                      <a:cubicBezTo>
                        <a:pt x="392453" y="0"/>
                        <a:pt x="205657" y="55033"/>
                        <a:pt x="190840" y="60325"/>
                      </a:cubicBezTo>
                      <a:cubicBezTo>
                        <a:pt x="176023" y="65617"/>
                        <a:pt x="310961" y="29633"/>
                        <a:pt x="305140" y="31750"/>
                      </a:cubicBezTo>
                      <a:cubicBezTo>
                        <a:pt x="299319" y="33867"/>
                        <a:pt x="203540" y="56092"/>
                        <a:pt x="155915" y="73025"/>
                      </a:cubicBezTo>
                      <a:cubicBezTo>
                        <a:pt x="108290" y="89958"/>
                        <a:pt x="-7068" y="135467"/>
                        <a:pt x="340" y="13335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79" name="フリーフォーム 1078">
                  <a:extLst>
                    <a:ext uri="{FF2B5EF4-FFF2-40B4-BE49-F238E27FC236}">
                      <a16:creationId xmlns:a16="http://schemas.microsoft.com/office/drawing/2014/main" id="{24131FBE-366D-3D42-DF11-994EC618DA0F}"/>
                    </a:ext>
                  </a:extLst>
                </p:cNvPr>
                <p:cNvSpPr/>
                <p:nvPr/>
              </p:nvSpPr>
              <p:spPr>
                <a:xfrm>
                  <a:off x="10931333" y="1881836"/>
                  <a:ext cx="404507" cy="131114"/>
                </a:xfrm>
                <a:custGeom>
                  <a:avLst/>
                  <a:gdLst>
                    <a:gd name="connsiteX0" fmla="*/ 192 w 404507"/>
                    <a:gd name="connsiteY0" fmla="*/ 131114 h 131114"/>
                    <a:gd name="connsiteX1" fmla="*/ 203392 w 404507"/>
                    <a:gd name="connsiteY1" fmla="*/ 64439 h 131114"/>
                    <a:gd name="connsiteX2" fmla="*/ 139892 w 404507"/>
                    <a:gd name="connsiteY2" fmla="*/ 70789 h 131114"/>
                    <a:gd name="connsiteX3" fmla="*/ 400242 w 404507"/>
                    <a:gd name="connsiteY3" fmla="*/ 939 h 131114"/>
                    <a:gd name="connsiteX4" fmla="*/ 292292 w 404507"/>
                    <a:gd name="connsiteY4" fmla="*/ 32689 h 131114"/>
                    <a:gd name="connsiteX5" fmla="*/ 168467 w 404507"/>
                    <a:gd name="connsiteY5" fmla="*/ 64439 h 131114"/>
                    <a:gd name="connsiteX6" fmla="*/ 192 w 404507"/>
                    <a:gd name="connsiteY6" fmla="*/ 131114 h 131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4507" h="131114">
                      <a:moveTo>
                        <a:pt x="192" y="131114"/>
                      </a:moveTo>
                      <a:cubicBezTo>
                        <a:pt x="6013" y="131114"/>
                        <a:pt x="180109" y="74493"/>
                        <a:pt x="203392" y="64439"/>
                      </a:cubicBezTo>
                      <a:cubicBezTo>
                        <a:pt x="226675" y="54385"/>
                        <a:pt x="107084" y="81372"/>
                        <a:pt x="139892" y="70789"/>
                      </a:cubicBezTo>
                      <a:cubicBezTo>
                        <a:pt x="172700" y="60206"/>
                        <a:pt x="374842" y="7289"/>
                        <a:pt x="400242" y="939"/>
                      </a:cubicBezTo>
                      <a:cubicBezTo>
                        <a:pt x="425642" y="-5411"/>
                        <a:pt x="330921" y="22106"/>
                        <a:pt x="292292" y="32689"/>
                      </a:cubicBezTo>
                      <a:cubicBezTo>
                        <a:pt x="253663" y="43272"/>
                        <a:pt x="215034" y="49622"/>
                        <a:pt x="168467" y="64439"/>
                      </a:cubicBezTo>
                      <a:cubicBezTo>
                        <a:pt x="121900" y="79256"/>
                        <a:pt x="-5629" y="131114"/>
                        <a:pt x="192" y="131114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0" name="フリーフォーム 1079">
                  <a:extLst>
                    <a:ext uri="{FF2B5EF4-FFF2-40B4-BE49-F238E27FC236}">
                      <a16:creationId xmlns:a16="http://schemas.microsoft.com/office/drawing/2014/main" id="{3DA485C4-0D98-4008-5876-4AAD88B2DA43}"/>
                    </a:ext>
                  </a:extLst>
                </p:cNvPr>
                <p:cNvSpPr/>
                <p:nvPr/>
              </p:nvSpPr>
              <p:spPr>
                <a:xfrm>
                  <a:off x="10929918" y="1960982"/>
                  <a:ext cx="387040" cy="123926"/>
                </a:xfrm>
                <a:custGeom>
                  <a:avLst/>
                  <a:gdLst>
                    <a:gd name="connsiteX0" fmla="*/ 385782 w 387040"/>
                    <a:gd name="connsiteY0" fmla="*/ 1168 h 123926"/>
                    <a:gd name="connsiteX1" fmla="*/ 115907 w 387040"/>
                    <a:gd name="connsiteY1" fmla="*/ 80543 h 123926"/>
                    <a:gd name="connsiteX2" fmla="*/ 192107 w 387040"/>
                    <a:gd name="connsiteY2" fmla="*/ 64668 h 123926"/>
                    <a:gd name="connsiteX3" fmla="*/ 52407 w 387040"/>
                    <a:gd name="connsiteY3" fmla="*/ 105943 h 123926"/>
                    <a:gd name="connsiteX4" fmla="*/ 7957 w 387040"/>
                    <a:gd name="connsiteY4" fmla="*/ 121818 h 123926"/>
                    <a:gd name="connsiteX5" fmla="*/ 201632 w 387040"/>
                    <a:gd name="connsiteY5" fmla="*/ 61493 h 123926"/>
                    <a:gd name="connsiteX6" fmla="*/ 293707 w 387040"/>
                    <a:gd name="connsiteY6" fmla="*/ 23393 h 123926"/>
                    <a:gd name="connsiteX7" fmla="*/ 220682 w 387040"/>
                    <a:gd name="connsiteY7" fmla="*/ 32918 h 123926"/>
                    <a:gd name="connsiteX8" fmla="*/ 385782 w 387040"/>
                    <a:gd name="connsiteY8" fmla="*/ 1168 h 123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87040" h="123926">
                      <a:moveTo>
                        <a:pt x="385782" y="1168"/>
                      </a:moveTo>
                      <a:cubicBezTo>
                        <a:pt x="368320" y="9105"/>
                        <a:pt x="148186" y="69960"/>
                        <a:pt x="115907" y="80543"/>
                      </a:cubicBezTo>
                      <a:cubicBezTo>
                        <a:pt x="83628" y="91126"/>
                        <a:pt x="202690" y="60435"/>
                        <a:pt x="192107" y="64668"/>
                      </a:cubicBezTo>
                      <a:cubicBezTo>
                        <a:pt x="181524" y="68901"/>
                        <a:pt x="83099" y="96418"/>
                        <a:pt x="52407" y="105943"/>
                      </a:cubicBezTo>
                      <a:cubicBezTo>
                        <a:pt x="21715" y="115468"/>
                        <a:pt x="-16914" y="129226"/>
                        <a:pt x="7957" y="121818"/>
                      </a:cubicBezTo>
                      <a:cubicBezTo>
                        <a:pt x="32828" y="114410"/>
                        <a:pt x="154007" y="77897"/>
                        <a:pt x="201632" y="61493"/>
                      </a:cubicBezTo>
                      <a:cubicBezTo>
                        <a:pt x="249257" y="45089"/>
                        <a:pt x="290532" y="28155"/>
                        <a:pt x="293707" y="23393"/>
                      </a:cubicBezTo>
                      <a:cubicBezTo>
                        <a:pt x="296882" y="18631"/>
                        <a:pt x="207982" y="37681"/>
                        <a:pt x="220682" y="32918"/>
                      </a:cubicBezTo>
                      <a:cubicBezTo>
                        <a:pt x="233382" y="28155"/>
                        <a:pt x="403244" y="-6769"/>
                        <a:pt x="385782" y="1168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1" name="フリーフォーム 1080">
                  <a:extLst>
                    <a:ext uri="{FF2B5EF4-FFF2-40B4-BE49-F238E27FC236}">
                      <a16:creationId xmlns:a16="http://schemas.microsoft.com/office/drawing/2014/main" id="{B6B0DC9F-357C-CFCD-E0C1-9A8E8E86821E}"/>
                    </a:ext>
                  </a:extLst>
                </p:cNvPr>
                <p:cNvSpPr/>
                <p:nvPr/>
              </p:nvSpPr>
              <p:spPr>
                <a:xfrm>
                  <a:off x="10940082" y="1952611"/>
                  <a:ext cx="140860" cy="292119"/>
                </a:xfrm>
                <a:custGeom>
                  <a:avLst/>
                  <a:gdLst>
                    <a:gd name="connsiteX0" fmla="*/ 140668 w 140860"/>
                    <a:gd name="connsiteY0" fmla="*/ 14 h 292119"/>
                    <a:gd name="connsiteX1" fmla="*/ 105743 w 140860"/>
                    <a:gd name="connsiteY1" fmla="*/ 69864 h 292119"/>
                    <a:gd name="connsiteX2" fmla="*/ 134318 w 140860"/>
                    <a:gd name="connsiteY2" fmla="*/ 76214 h 292119"/>
                    <a:gd name="connsiteX3" fmla="*/ 77168 w 140860"/>
                    <a:gd name="connsiteY3" fmla="*/ 104789 h 292119"/>
                    <a:gd name="connsiteX4" fmla="*/ 134318 w 140860"/>
                    <a:gd name="connsiteY4" fmla="*/ 95264 h 292119"/>
                    <a:gd name="connsiteX5" fmla="*/ 35893 w 140860"/>
                    <a:gd name="connsiteY5" fmla="*/ 155589 h 292119"/>
                    <a:gd name="connsiteX6" fmla="*/ 26368 w 140860"/>
                    <a:gd name="connsiteY6" fmla="*/ 219089 h 292119"/>
                    <a:gd name="connsiteX7" fmla="*/ 968 w 140860"/>
                    <a:gd name="connsiteY7" fmla="*/ 292114 h 292119"/>
                    <a:gd name="connsiteX8" fmla="*/ 10493 w 140860"/>
                    <a:gd name="connsiteY8" fmla="*/ 222264 h 292119"/>
                    <a:gd name="connsiteX9" fmla="*/ 58118 w 140860"/>
                    <a:gd name="connsiteY9" fmla="*/ 114314 h 292119"/>
                    <a:gd name="connsiteX10" fmla="*/ 115268 w 140860"/>
                    <a:gd name="connsiteY10" fmla="*/ 120664 h 292119"/>
                    <a:gd name="connsiteX11" fmla="*/ 112093 w 140860"/>
                    <a:gd name="connsiteY11" fmla="*/ 85739 h 292119"/>
                    <a:gd name="connsiteX12" fmla="*/ 86693 w 140860"/>
                    <a:gd name="connsiteY12" fmla="*/ 76214 h 292119"/>
                    <a:gd name="connsiteX13" fmla="*/ 140668 w 140860"/>
                    <a:gd name="connsiteY13" fmla="*/ 14 h 2921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0860" h="292119">
                      <a:moveTo>
                        <a:pt x="140668" y="14"/>
                      </a:moveTo>
                      <a:cubicBezTo>
                        <a:pt x="143843" y="-1044"/>
                        <a:pt x="106801" y="57164"/>
                        <a:pt x="105743" y="69864"/>
                      </a:cubicBezTo>
                      <a:cubicBezTo>
                        <a:pt x="104685" y="82564"/>
                        <a:pt x="139080" y="70393"/>
                        <a:pt x="134318" y="76214"/>
                      </a:cubicBezTo>
                      <a:cubicBezTo>
                        <a:pt x="129556" y="82035"/>
                        <a:pt x="77168" y="101614"/>
                        <a:pt x="77168" y="104789"/>
                      </a:cubicBezTo>
                      <a:cubicBezTo>
                        <a:pt x="77168" y="107964"/>
                        <a:pt x="141197" y="86797"/>
                        <a:pt x="134318" y="95264"/>
                      </a:cubicBezTo>
                      <a:cubicBezTo>
                        <a:pt x="127439" y="103731"/>
                        <a:pt x="53885" y="134952"/>
                        <a:pt x="35893" y="155589"/>
                      </a:cubicBezTo>
                      <a:cubicBezTo>
                        <a:pt x="17901" y="176227"/>
                        <a:pt x="32189" y="196335"/>
                        <a:pt x="26368" y="219089"/>
                      </a:cubicBezTo>
                      <a:cubicBezTo>
                        <a:pt x="20547" y="241843"/>
                        <a:pt x="3614" y="291585"/>
                        <a:pt x="968" y="292114"/>
                      </a:cubicBezTo>
                      <a:cubicBezTo>
                        <a:pt x="-1678" y="292643"/>
                        <a:pt x="968" y="251897"/>
                        <a:pt x="10493" y="222264"/>
                      </a:cubicBezTo>
                      <a:cubicBezTo>
                        <a:pt x="20018" y="192631"/>
                        <a:pt x="40656" y="131247"/>
                        <a:pt x="58118" y="114314"/>
                      </a:cubicBezTo>
                      <a:cubicBezTo>
                        <a:pt x="75580" y="97381"/>
                        <a:pt x="106272" y="125426"/>
                        <a:pt x="115268" y="120664"/>
                      </a:cubicBezTo>
                      <a:cubicBezTo>
                        <a:pt x="124264" y="115902"/>
                        <a:pt x="116855" y="93147"/>
                        <a:pt x="112093" y="85739"/>
                      </a:cubicBezTo>
                      <a:cubicBezTo>
                        <a:pt x="107330" y="78331"/>
                        <a:pt x="79814" y="87326"/>
                        <a:pt x="86693" y="76214"/>
                      </a:cubicBezTo>
                      <a:cubicBezTo>
                        <a:pt x="93572" y="65102"/>
                        <a:pt x="137493" y="1072"/>
                        <a:pt x="140668" y="14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2" name="フリーフォーム 1081">
                  <a:extLst>
                    <a:ext uri="{FF2B5EF4-FFF2-40B4-BE49-F238E27FC236}">
                      <a16:creationId xmlns:a16="http://schemas.microsoft.com/office/drawing/2014/main" id="{29532F14-B00A-C6B9-B8E0-60EFE1A77470}"/>
                    </a:ext>
                  </a:extLst>
                </p:cNvPr>
                <p:cNvSpPr/>
                <p:nvPr/>
              </p:nvSpPr>
              <p:spPr>
                <a:xfrm>
                  <a:off x="10918497" y="1908170"/>
                  <a:ext cx="280971" cy="85742"/>
                </a:xfrm>
                <a:custGeom>
                  <a:avLst/>
                  <a:gdLst>
                    <a:gd name="connsiteX0" fmla="*/ 328 w 280971"/>
                    <a:gd name="connsiteY0" fmla="*/ 85730 h 85742"/>
                    <a:gd name="connsiteX1" fmla="*/ 279728 w 280971"/>
                    <a:gd name="connsiteY1" fmla="*/ 6355 h 85742"/>
                    <a:gd name="connsiteX2" fmla="*/ 108278 w 280971"/>
                    <a:gd name="connsiteY2" fmla="*/ 44455 h 85742"/>
                    <a:gd name="connsiteX3" fmla="*/ 241628 w 280971"/>
                    <a:gd name="connsiteY3" fmla="*/ 5 h 85742"/>
                    <a:gd name="connsiteX4" fmla="*/ 35253 w 280971"/>
                    <a:gd name="connsiteY4" fmla="*/ 41280 h 85742"/>
                    <a:gd name="connsiteX5" fmla="*/ 219403 w 280971"/>
                    <a:gd name="connsiteY5" fmla="*/ 12705 h 85742"/>
                    <a:gd name="connsiteX6" fmla="*/ 328 w 280971"/>
                    <a:gd name="connsiteY6" fmla="*/ 85730 h 85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0971" h="85742">
                      <a:moveTo>
                        <a:pt x="328" y="85730"/>
                      </a:moveTo>
                      <a:cubicBezTo>
                        <a:pt x="10382" y="84672"/>
                        <a:pt x="261736" y="13234"/>
                        <a:pt x="279728" y="6355"/>
                      </a:cubicBezTo>
                      <a:cubicBezTo>
                        <a:pt x="297720" y="-524"/>
                        <a:pt x="114628" y="45513"/>
                        <a:pt x="108278" y="44455"/>
                      </a:cubicBezTo>
                      <a:cubicBezTo>
                        <a:pt x="101928" y="43397"/>
                        <a:pt x="253799" y="534"/>
                        <a:pt x="241628" y="5"/>
                      </a:cubicBezTo>
                      <a:cubicBezTo>
                        <a:pt x="229457" y="-524"/>
                        <a:pt x="38957" y="39163"/>
                        <a:pt x="35253" y="41280"/>
                      </a:cubicBezTo>
                      <a:cubicBezTo>
                        <a:pt x="31549" y="43397"/>
                        <a:pt x="224695" y="5826"/>
                        <a:pt x="219403" y="12705"/>
                      </a:cubicBezTo>
                      <a:cubicBezTo>
                        <a:pt x="214111" y="19584"/>
                        <a:pt x="-9726" y="86788"/>
                        <a:pt x="328" y="8573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3" name="フリーフォーム 1082">
                  <a:extLst>
                    <a:ext uri="{FF2B5EF4-FFF2-40B4-BE49-F238E27FC236}">
                      <a16:creationId xmlns:a16="http://schemas.microsoft.com/office/drawing/2014/main" id="{A1CCB3F8-C5D9-E93C-19DC-AA170DCF69DA}"/>
                    </a:ext>
                  </a:extLst>
                </p:cNvPr>
                <p:cNvSpPr/>
                <p:nvPr/>
              </p:nvSpPr>
              <p:spPr>
                <a:xfrm>
                  <a:off x="10677486" y="1549370"/>
                  <a:ext cx="276264" cy="715073"/>
                </a:xfrm>
                <a:custGeom>
                  <a:avLst/>
                  <a:gdLst>
                    <a:gd name="connsiteX0" fmla="*/ 39 w 276264"/>
                    <a:gd name="connsiteY0" fmla="*/ 41305 h 715073"/>
                    <a:gd name="connsiteX1" fmla="*/ 117514 w 276264"/>
                    <a:gd name="connsiteY1" fmla="*/ 12730 h 715073"/>
                    <a:gd name="connsiteX2" fmla="*/ 177839 w 276264"/>
                    <a:gd name="connsiteY2" fmla="*/ 30 h 715073"/>
                    <a:gd name="connsiteX3" fmla="*/ 142914 w 276264"/>
                    <a:gd name="connsiteY3" fmla="*/ 15905 h 715073"/>
                    <a:gd name="connsiteX4" fmla="*/ 155614 w 276264"/>
                    <a:gd name="connsiteY4" fmla="*/ 76230 h 715073"/>
                    <a:gd name="connsiteX5" fmla="*/ 158789 w 276264"/>
                    <a:gd name="connsiteY5" fmla="*/ 50830 h 715073"/>
                    <a:gd name="connsiteX6" fmla="*/ 187364 w 276264"/>
                    <a:gd name="connsiteY6" fmla="*/ 193705 h 715073"/>
                    <a:gd name="connsiteX7" fmla="*/ 187364 w 276264"/>
                    <a:gd name="connsiteY7" fmla="*/ 155605 h 715073"/>
                    <a:gd name="connsiteX8" fmla="*/ 222289 w 276264"/>
                    <a:gd name="connsiteY8" fmla="*/ 387380 h 715073"/>
                    <a:gd name="connsiteX9" fmla="*/ 222289 w 276264"/>
                    <a:gd name="connsiteY9" fmla="*/ 330230 h 715073"/>
                    <a:gd name="connsiteX10" fmla="*/ 263564 w 276264"/>
                    <a:gd name="connsiteY10" fmla="*/ 482630 h 715073"/>
                    <a:gd name="connsiteX11" fmla="*/ 276264 w 276264"/>
                    <a:gd name="connsiteY11" fmla="*/ 619155 h 715073"/>
                    <a:gd name="connsiteX12" fmla="*/ 263564 w 276264"/>
                    <a:gd name="connsiteY12" fmla="*/ 711230 h 715073"/>
                    <a:gd name="connsiteX13" fmla="*/ 266739 w 276264"/>
                    <a:gd name="connsiteY13" fmla="*/ 657255 h 715073"/>
                    <a:gd name="connsiteX14" fmla="*/ 190539 w 276264"/>
                    <a:gd name="connsiteY14" fmla="*/ 308005 h 715073"/>
                    <a:gd name="connsiteX15" fmla="*/ 225464 w 276264"/>
                    <a:gd name="connsiteY15" fmla="*/ 438180 h 715073"/>
                    <a:gd name="connsiteX16" fmla="*/ 225464 w 276264"/>
                    <a:gd name="connsiteY16" fmla="*/ 330230 h 715073"/>
                    <a:gd name="connsiteX17" fmla="*/ 184189 w 276264"/>
                    <a:gd name="connsiteY17" fmla="*/ 120680 h 715073"/>
                    <a:gd name="connsiteX18" fmla="*/ 165139 w 276264"/>
                    <a:gd name="connsiteY18" fmla="*/ 22255 h 715073"/>
                    <a:gd name="connsiteX19" fmla="*/ 152439 w 276264"/>
                    <a:gd name="connsiteY19" fmla="*/ 6380 h 715073"/>
                    <a:gd name="connsiteX20" fmla="*/ 104814 w 276264"/>
                    <a:gd name="connsiteY20" fmla="*/ 19080 h 715073"/>
                    <a:gd name="connsiteX21" fmla="*/ 39 w 276264"/>
                    <a:gd name="connsiteY21" fmla="*/ 41305 h 715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76264" h="715073">
                      <a:moveTo>
                        <a:pt x="39" y="41305"/>
                      </a:moveTo>
                      <a:cubicBezTo>
                        <a:pt x="2156" y="40247"/>
                        <a:pt x="87881" y="19609"/>
                        <a:pt x="117514" y="12730"/>
                      </a:cubicBezTo>
                      <a:cubicBezTo>
                        <a:pt x="147147" y="5851"/>
                        <a:pt x="173606" y="-499"/>
                        <a:pt x="177839" y="30"/>
                      </a:cubicBezTo>
                      <a:cubicBezTo>
                        <a:pt x="182072" y="559"/>
                        <a:pt x="146618" y="3205"/>
                        <a:pt x="142914" y="15905"/>
                      </a:cubicBezTo>
                      <a:cubicBezTo>
                        <a:pt x="139210" y="28605"/>
                        <a:pt x="152968" y="70409"/>
                        <a:pt x="155614" y="76230"/>
                      </a:cubicBezTo>
                      <a:cubicBezTo>
                        <a:pt x="158260" y="82051"/>
                        <a:pt x="153497" y="31251"/>
                        <a:pt x="158789" y="50830"/>
                      </a:cubicBezTo>
                      <a:cubicBezTo>
                        <a:pt x="164081" y="70409"/>
                        <a:pt x="182601" y="176242"/>
                        <a:pt x="187364" y="193705"/>
                      </a:cubicBezTo>
                      <a:cubicBezTo>
                        <a:pt x="192127" y="211168"/>
                        <a:pt x="181543" y="123326"/>
                        <a:pt x="187364" y="155605"/>
                      </a:cubicBezTo>
                      <a:cubicBezTo>
                        <a:pt x="193185" y="187884"/>
                        <a:pt x="216468" y="358276"/>
                        <a:pt x="222289" y="387380"/>
                      </a:cubicBezTo>
                      <a:cubicBezTo>
                        <a:pt x="228110" y="416484"/>
                        <a:pt x="215410" y="314355"/>
                        <a:pt x="222289" y="330230"/>
                      </a:cubicBezTo>
                      <a:cubicBezTo>
                        <a:pt x="229168" y="346105"/>
                        <a:pt x="254568" y="434476"/>
                        <a:pt x="263564" y="482630"/>
                      </a:cubicBezTo>
                      <a:cubicBezTo>
                        <a:pt x="272560" y="530784"/>
                        <a:pt x="276264" y="581055"/>
                        <a:pt x="276264" y="619155"/>
                      </a:cubicBezTo>
                      <a:cubicBezTo>
                        <a:pt x="276264" y="657255"/>
                        <a:pt x="265152" y="704880"/>
                        <a:pt x="263564" y="711230"/>
                      </a:cubicBezTo>
                      <a:cubicBezTo>
                        <a:pt x="261977" y="717580"/>
                        <a:pt x="278910" y="724459"/>
                        <a:pt x="266739" y="657255"/>
                      </a:cubicBezTo>
                      <a:cubicBezTo>
                        <a:pt x="254568" y="590051"/>
                        <a:pt x="197418" y="344517"/>
                        <a:pt x="190539" y="308005"/>
                      </a:cubicBezTo>
                      <a:cubicBezTo>
                        <a:pt x="183660" y="271493"/>
                        <a:pt x="219643" y="434476"/>
                        <a:pt x="225464" y="438180"/>
                      </a:cubicBezTo>
                      <a:cubicBezTo>
                        <a:pt x="231285" y="441884"/>
                        <a:pt x="232343" y="383146"/>
                        <a:pt x="225464" y="330230"/>
                      </a:cubicBezTo>
                      <a:cubicBezTo>
                        <a:pt x="218585" y="277314"/>
                        <a:pt x="194243" y="172009"/>
                        <a:pt x="184189" y="120680"/>
                      </a:cubicBezTo>
                      <a:cubicBezTo>
                        <a:pt x="174135" y="69351"/>
                        <a:pt x="170431" y="41305"/>
                        <a:pt x="165139" y="22255"/>
                      </a:cubicBezTo>
                      <a:cubicBezTo>
                        <a:pt x="159847" y="3205"/>
                        <a:pt x="162493" y="6909"/>
                        <a:pt x="152439" y="6380"/>
                      </a:cubicBezTo>
                      <a:cubicBezTo>
                        <a:pt x="142385" y="5851"/>
                        <a:pt x="127568" y="13788"/>
                        <a:pt x="104814" y="19080"/>
                      </a:cubicBezTo>
                      <a:cubicBezTo>
                        <a:pt x="82060" y="24372"/>
                        <a:pt x="-2078" y="42363"/>
                        <a:pt x="39" y="4130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4" name="フリーフォーム 1083">
                  <a:extLst>
                    <a:ext uri="{FF2B5EF4-FFF2-40B4-BE49-F238E27FC236}">
                      <a16:creationId xmlns:a16="http://schemas.microsoft.com/office/drawing/2014/main" id="{76566048-3A4A-CF80-8DAC-413359F95482}"/>
                    </a:ext>
                  </a:extLst>
                </p:cNvPr>
                <p:cNvSpPr/>
                <p:nvPr/>
              </p:nvSpPr>
              <p:spPr>
                <a:xfrm>
                  <a:off x="10695125" y="1599183"/>
                  <a:ext cx="160203" cy="302958"/>
                </a:xfrm>
                <a:custGeom>
                  <a:avLst/>
                  <a:gdLst>
                    <a:gd name="connsiteX0" fmla="*/ 10975 w 160203"/>
                    <a:gd name="connsiteY0" fmla="*/ 1017 h 302958"/>
                    <a:gd name="connsiteX1" fmla="*/ 4625 w 160203"/>
                    <a:gd name="connsiteY1" fmla="*/ 58167 h 302958"/>
                    <a:gd name="connsiteX2" fmla="*/ 68125 w 160203"/>
                    <a:gd name="connsiteY2" fmla="*/ 39117 h 302958"/>
                    <a:gd name="connsiteX3" fmla="*/ 160200 w 160203"/>
                    <a:gd name="connsiteY3" fmla="*/ 4192 h 302958"/>
                    <a:gd name="connsiteX4" fmla="*/ 64950 w 160203"/>
                    <a:gd name="connsiteY4" fmla="*/ 32767 h 302958"/>
                    <a:gd name="connsiteX5" fmla="*/ 147500 w 160203"/>
                    <a:gd name="connsiteY5" fmla="*/ 23242 h 302958"/>
                    <a:gd name="connsiteX6" fmla="*/ 77650 w 160203"/>
                    <a:gd name="connsiteY6" fmla="*/ 58167 h 302958"/>
                    <a:gd name="connsiteX7" fmla="*/ 77650 w 160203"/>
                    <a:gd name="connsiteY7" fmla="*/ 80392 h 302958"/>
                    <a:gd name="connsiteX8" fmla="*/ 141150 w 160203"/>
                    <a:gd name="connsiteY8" fmla="*/ 286767 h 302958"/>
                    <a:gd name="connsiteX9" fmla="*/ 112575 w 160203"/>
                    <a:gd name="connsiteY9" fmla="*/ 185167 h 302958"/>
                    <a:gd name="connsiteX10" fmla="*/ 55425 w 160203"/>
                    <a:gd name="connsiteY10" fmla="*/ 58167 h 302958"/>
                    <a:gd name="connsiteX11" fmla="*/ 45900 w 160203"/>
                    <a:gd name="connsiteY11" fmla="*/ 64517 h 302958"/>
                    <a:gd name="connsiteX12" fmla="*/ 61775 w 160203"/>
                    <a:gd name="connsiteY12" fmla="*/ 166117 h 302958"/>
                    <a:gd name="connsiteX13" fmla="*/ 80825 w 160203"/>
                    <a:gd name="connsiteY13" fmla="*/ 280417 h 302958"/>
                    <a:gd name="connsiteX14" fmla="*/ 7800 w 160203"/>
                    <a:gd name="connsiteY14" fmla="*/ 64517 h 302958"/>
                    <a:gd name="connsiteX15" fmla="*/ 7800 w 160203"/>
                    <a:gd name="connsiteY15" fmla="*/ 96267 h 302958"/>
                    <a:gd name="connsiteX16" fmla="*/ 58600 w 160203"/>
                    <a:gd name="connsiteY16" fmla="*/ 299467 h 302958"/>
                    <a:gd name="connsiteX17" fmla="*/ 33200 w 160203"/>
                    <a:gd name="connsiteY17" fmla="*/ 216917 h 302958"/>
                    <a:gd name="connsiteX18" fmla="*/ 17325 w 160203"/>
                    <a:gd name="connsiteY18" fmla="*/ 115317 h 302958"/>
                    <a:gd name="connsiteX19" fmla="*/ 10975 w 160203"/>
                    <a:gd name="connsiteY19" fmla="*/ 1017 h 302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60203" h="302958">
                      <a:moveTo>
                        <a:pt x="10975" y="1017"/>
                      </a:moveTo>
                      <a:cubicBezTo>
                        <a:pt x="8858" y="-8508"/>
                        <a:pt x="-4900" y="51817"/>
                        <a:pt x="4625" y="58167"/>
                      </a:cubicBezTo>
                      <a:cubicBezTo>
                        <a:pt x="14150" y="64517"/>
                        <a:pt x="42196" y="48113"/>
                        <a:pt x="68125" y="39117"/>
                      </a:cubicBezTo>
                      <a:cubicBezTo>
                        <a:pt x="94054" y="30121"/>
                        <a:pt x="160729" y="5250"/>
                        <a:pt x="160200" y="4192"/>
                      </a:cubicBezTo>
                      <a:cubicBezTo>
                        <a:pt x="159671" y="3134"/>
                        <a:pt x="67067" y="29592"/>
                        <a:pt x="64950" y="32767"/>
                      </a:cubicBezTo>
                      <a:cubicBezTo>
                        <a:pt x="62833" y="35942"/>
                        <a:pt x="145383" y="19009"/>
                        <a:pt x="147500" y="23242"/>
                      </a:cubicBezTo>
                      <a:cubicBezTo>
                        <a:pt x="149617" y="27475"/>
                        <a:pt x="89292" y="48642"/>
                        <a:pt x="77650" y="58167"/>
                      </a:cubicBezTo>
                      <a:cubicBezTo>
                        <a:pt x="66008" y="67692"/>
                        <a:pt x="67067" y="42292"/>
                        <a:pt x="77650" y="80392"/>
                      </a:cubicBezTo>
                      <a:cubicBezTo>
                        <a:pt x="88233" y="118492"/>
                        <a:pt x="135329" y="269305"/>
                        <a:pt x="141150" y="286767"/>
                      </a:cubicBezTo>
                      <a:cubicBezTo>
                        <a:pt x="146971" y="304229"/>
                        <a:pt x="126862" y="223267"/>
                        <a:pt x="112575" y="185167"/>
                      </a:cubicBezTo>
                      <a:cubicBezTo>
                        <a:pt x="98288" y="147067"/>
                        <a:pt x="66537" y="78275"/>
                        <a:pt x="55425" y="58167"/>
                      </a:cubicBezTo>
                      <a:cubicBezTo>
                        <a:pt x="44313" y="38059"/>
                        <a:pt x="44842" y="46526"/>
                        <a:pt x="45900" y="64517"/>
                      </a:cubicBezTo>
                      <a:cubicBezTo>
                        <a:pt x="46958" y="82508"/>
                        <a:pt x="55954" y="130134"/>
                        <a:pt x="61775" y="166117"/>
                      </a:cubicBezTo>
                      <a:cubicBezTo>
                        <a:pt x="67596" y="202100"/>
                        <a:pt x="89821" y="297350"/>
                        <a:pt x="80825" y="280417"/>
                      </a:cubicBezTo>
                      <a:cubicBezTo>
                        <a:pt x="71829" y="263484"/>
                        <a:pt x="19971" y="95209"/>
                        <a:pt x="7800" y="64517"/>
                      </a:cubicBezTo>
                      <a:cubicBezTo>
                        <a:pt x="-4371" y="33825"/>
                        <a:pt x="-667" y="57109"/>
                        <a:pt x="7800" y="96267"/>
                      </a:cubicBezTo>
                      <a:cubicBezTo>
                        <a:pt x="16267" y="135425"/>
                        <a:pt x="54367" y="279359"/>
                        <a:pt x="58600" y="299467"/>
                      </a:cubicBezTo>
                      <a:cubicBezTo>
                        <a:pt x="62833" y="319575"/>
                        <a:pt x="40079" y="247609"/>
                        <a:pt x="33200" y="216917"/>
                      </a:cubicBezTo>
                      <a:cubicBezTo>
                        <a:pt x="26321" y="186225"/>
                        <a:pt x="21029" y="147596"/>
                        <a:pt x="17325" y="115317"/>
                      </a:cubicBezTo>
                      <a:cubicBezTo>
                        <a:pt x="13621" y="83038"/>
                        <a:pt x="13092" y="10542"/>
                        <a:pt x="10975" y="1017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5" name="フリーフォーム 1084">
                  <a:extLst>
                    <a:ext uri="{FF2B5EF4-FFF2-40B4-BE49-F238E27FC236}">
                      <a16:creationId xmlns:a16="http://schemas.microsoft.com/office/drawing/2014/main" id="{B6BEBB9C-231E-395E-9C6F-49DF80F8551B}"/>
                    </a:ext>
                  </a:extLst>
                </p:cNvPr>
                <p:cNvSpPr/>
                <p:nvPr/>
              </p:nvSpPr>
              <p:spPr>
                <a:xfrm>
                  <a:off x="10712444" y="1568143"/>
                  <a:ext cx="128360" cy="333722"/>
                </a:xfrm>
                <a:custGeom>
                  <a:avLst/>
                  <a:gdLst>
                    <a:gd name="connsiteX0" fmla="*/ 85731 w 128360"/>
                    <a:gd name="connsiteY0" fmla="*/ 307 h 333722"/>
                    <a:gd name="connsiteX1" fmla="*/ 76206 w 128360"/>
                    <a:gd name="connsiteY1" fmla="*/ 105082 h 333722"/>
                    <a:gd name="connsiteX2" fmla="*/ 60331 w 128360"/>
                    <a:gd name="connsiteY2" fmla="*/ 66982 h 333722"/>
                    <a:gd name="connsiteX3" fmla="*/ 98431 w 128360"/>
                    <a:gd name="connsiteY3" fmla="*/ 238432 h 333722"/>
                    <a:gd name="connsiteX4" fmla="*/ 127006 w 128360"/>
                    <a:gd name="connsiteY4" fmla="*/ 295582 h 333722"/>
                    <a:gd name="connsiteX5" fmla="*/ 53981 w 128360"/>
                    <a:gd name="connsiteY5" fmla="*/ 308282 h 333722"/>
                    <a:gd name="connsiteX6" fmla="*/ 6 w 128360"/>
                    <a:gd name="connsiteY6" fmla="*/ 333682 h 333722"/>
                    <a:gd name="connsiteX7" fmla="*/ 57156 w 128360"/>
                    <a:gd name="connsiteY7" fmla="*/ 301932 h 333722"/>
                    <a:gd name="connsiteX8" fmla="*/ 60331 w 128360"/>
                    <a:gd name="connsiteY8" fmla="*/ 235257 h 333722"/>
                    <a:gd name="connsiteX9" fmla="*/ 88906 w 128360"/>
                    <a:gd name="connsiteY9" fmla="*/ 279707 h 333722"/>
                    <a:gd name="connsiteX10" fmla="*/ 107956 w 128360"/>
                    <a:gd name="connsiteY10" fmla="*/ 276532 h 333722"/>
                    <a:gd name="connsiteX11" fmla="*/ 79381 w 128360"/>
                    <a:gd name="connsiteY11" fmla="*/ 200332 h 333722"/>
                    <a:gd name="connsiteX12" fmla="*/ 34931 w 128360"/>
                    <a:gd name="connsiteY12" fmla="*/ 16182 h 333722"/>
                    <a:gd name="connsiteX13" fmla="*/ 38106 w 128360"/>
                    <a:gd name="connsiteY13" fmla="*/ 70157 h 333722"/>
                    <a:gd name="connsiteX14" fmla="*/ 85731 w 128360"/>
                    <a:gd name="connsiteY14" fmla="*/ 307 h 333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8360" h="333722">
                      <a:moveTo>
                        <a:pt x="85731" y="307"/>
                      </a:moveTo>
                      <a:cubicBezTo>
                        <a:pt x="92081" y="6128"/>
                        <a:pt x="80439" y="93970"/>
                        <a:pt x="76206" y="105082"/>
                      </a:cubicBezTo>
                      <a:cubicBezTo>
                        <a:pt x="71973" y="116195"/>
                        <a:pt x="56627" y="44757"/>
                        <a:pt x="60331" y="66982"/>
                      </a:cubicBezTo>
                      <a:cubicBezTo>
                        <a:pt x="64035" y="89207"/>
                        <a:pt x="87319" y="200332"/>
                        <a:pt x="98431" y="238432"/>
                      </a:cubicBezTo>
                      <a:cubicBezTo>
                        <a:pt x="109543" y="276532"/>
                        <a:pt x="134414" y="283940"/>
                        <a:pt x="127006" y="295582"/>
                      </a:cubicBezTo>
                      <a:cubicBezTo>
                        <a:pt x="119598" y="307224"/>
                        <a:pt x="75148" y="301932"/>
                        <a:pt x="53981" y="308282"/>
                      </a:cubicBezTo>
                      <a:cubicBezTo>
                        <a:pt x="32814" y="314632"/>
                        <a:pt x="-523" y="334740"/>
                        <a:pt x="6" y="333682"/>
                      </a:cubicBezTo>
                      <a:cubicBezTo>
                        <a:pt x="535" y="332624"/>
                        <a:pt x="47102" y="318336"/>
                        <a:pt x="57156" y="301932"/>
                      </a:cubicBezTo>
                      <a:cubicBezTo>
                        <a:pt x="67210" y="285528"/>
                        <a:pt x="55039" y="238961"/>
                        <a:pt x="60331" y="235257"/>
                      </a:cubicBezTo>
                      <a:cubicBezTo>
                        <a:pt x="65623" y="231553"/>
                        <a:pt x="80968" y="272828"/>
                        <a:pt x="88906" y="279707"/>
                      </a:cubicBezTo>
                      <a:cubicBezTo>
                        <a:pt x="96844" y="286586"/>
                        <a:pt x="109543" y="289761"/>
                        <a:pt x="107956" y="276532"/>
                      </a:cubicBezTo>
                      <a:cubicBezTo>
                        <a:pt x="106369" y="263303"/>
                        <a:pt x="91552" y="243724"/>
                        <a:pt x="79381" y="200332"/>
                      </a:cubicBezTo>
                      <a:cubicBezTo>
                        <a:pt x="67210" y="156940"/>
                        <a:pt x="41810" y="37878"/>
                        <a:pt x="34931" y="16182"/>
                      </a:cubicBezTo>
                      <a:cubicBezTo>
                        <a:pt x="28052" y="-5514"/>
                        <a:pt x="32814" y="66982"/>
                        <a:pt x="38106" y="70157"/>
                      </a:cubicBezTo>
                      <a:cubicBezTo>
                        <a:pt x="43398" y="73332"/>
                        <a:pt x="79381" y="-5514"/>
                        <a:pt x="85731" y="307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6" name="フリーフォーム 1085">
                  <a:extLst>
                    <a:ext uri="{FF2B5EF4-FFF2-40B4-BE49-F238E27FC236}">
                      <a16:creationId xmlns:a16="http://schemas.microsoft.com/office/drawing/2014/main" id="{5E1C8988-7F4A-59E5-1610-ABB574C04B9D}"/>
                    </a:ext>
                  </a:extLst>
                </p:cNvPr>
                <p:cNvSpPr/>
                <p:nvPr/>
              </p:nvSpPr>
              <p:spPr>
                <a:xfrm>
                  <a:off x="10753669" y="1895308"/>
                  <a:ext cx="225501" cy="1089745"/>
                </a:xfrm>
                <a:custGeom>
                  <a:avLst/>
                  <a:gdLst>
                    <a:gd name="connsiteX0" fmla="*/ 56 w 225501"/>
                    <a:gd name="connsiteY0" fmla="*/ 167 h 1089745"/>
                    <a:gd name="connsiteX1" fmla="*/ 85781 w 225501"/>
                    <a:gd name="connsiteY1" fmla="*/ 352592 h 1089745"/>
                    <a:gd name="connsiteX2" fmla="*/ 76256 w 225501"/>
                    <a:gd name="connsiteY2" fmla="*/ 295442 h 1089745"/>
                    <a:gd name="connsiteX3" fmla="*/ 79431 w 225501"/>
                    <a:gd name="connsiteY3" fmla="*/ 412917 h 1089745"/>
                    <a:gd name="connsiteX4" fmla="*/ 92131 w 225501"/>
                    <a:gd name="connsiteY4" fmla="*/ 346242 h 1089745"/>
                    <a:gd name="connsiteX5" fmla="*/ 92131 w 225501"/>
                    <a:gd name="connsiteY5" fmla="*/ 416092 h 1089745"/>
                    <a:gd name="connsiteX6" fmla="*/ 120706 w 225501"/>
                    <a:gd name="connsiteY6" fmla="*/ 524042 h 1089745"/>
                    <a:gd name="connsiteX7" fmla="*/ 152456 w 225501"/>
                    <a:gd name="connsiteY7" fmla="*/ 803442 h 1089745"/>
                    <a:gd name="connsiteX8" fmla="*/ 165156 w 225501"/>
                    <a:gd name="connsiteY8" fmla="*/ 736767 h 1089745"/>
                    <a:gd name="connsiteX9" fmla="*/ 200081 w 225501"/>
                    <a:gd name="connsiteY9" fmla="*/ 987592 h 1089745"/>
                    <a:gd name="connsiteX10" fmla="*/ 222306 w 225501"/>
                    <a:gd name="connsiteY10" fmla="*/ 1089192 h 1089745"/>
                    <a:gd name="connsiteX11" fmla="*/ 212781 w 225501"/>
                    <a:gd name="connsiteY11" fmla="*/ 949492 h 1089745"/>
                    <a:gd name="connsiteX12" fmla="*/ 108006 w 225501"/>
                    <a:gd name="connsiteY12" fmla="*/ 470067 h 1089745"/>
                    <a:gd name="connsiteX13" fmla="*/ 73081 w 225501"/>
                    <a:gd name="connsiteY13" fmla="*/ 308142 h 1089745"/>
                    <a:gd name="connsiteX14" fmla="*/ 56 w 225501"/>
                    <a:gd name="connsiteY14" fmla="*/ 167 h 1089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5501" h="1089745">
                      <a:moveTo>
                        <a:pt x="56" y="167"/>
                      </a:moveTo>
                      <a:cubicBezTo>
                        <a:pt x="2173" y="7575"/>
                        <a:pt x="73081" y="303380"/>
                        <a:pt x="85781" y="352592"/>
                      </a:cubicBezTo>
                      <a:cubicBezTo>
                        <a:pt x="98481" y="401804"/>
                        <a:pt x="77314" y="285388"/>
                        <a:pt x="76256" y="295442"/>
                      </a:cubicBezTo>
                      <a:cubicBezTo>
                        <a:pt x="75198" y="305496"/>
                        <a:pt x="76785" y="404450"/>
                        <a:pt x="79431" y="412917"/>
                      </a:cubicBezTo>
                      <a:cubicBezTo>
                        <a:pt x="82077" y="421384"/>
                        <a:pt x="90014" y="345713"/>
                        <a:pt x="92131" y="346242"/>
                      </a:cubicBezTo>
                      <a:cubicBezTo>
                        <a:pt x="94248" y="346771"/>
                        <a:pt x="87369" y="386459"/>
                        <a:pt x="92131" y="416092"/>
                      </a:cubicBezTo>
                      <a:cubicBezTo>
                        <a:pt x="96893" y="445725"/>
                        <a:pt x="110652" y="459484"/>
                        <a:pt x="120706" y="524042"/>
                      </a:cubicBezTo>
                      <a:cubicBezTo>
                        <a:pt x="130760" y="588600"/>
                        <a:pt x="145048" y="767988"/>
                        <a:pt x="152456" y="803442"/>
                      </a:cubicBezTo>
                      <a:cubicBezTo>
                        <a:pt x="159864" y="838896"/>
                        <a:pt x="157219" y="706075"/>
                        <a:pt x="165156" y="736767"/>
                      </a:cubicBezTo>
                      <a:cubicBezTo>
                        <a:pt x="173093" y="767459"/>
                        <a:pt x="190556" y="928855"/>
                        <a:pt x="200081" y="987592"/>
                      </a:cubicBezTo>
                      <a:cubicBezTo>
                        <a:pt x="209606" y="1046330"/>
                        <a:pt x="220189" y="1095542"/>
                        <a:pt x="222306" y="1089192"/>
                      </a:cubicBezTo>
                      <a:cubicBezTo>
                        <a:pt x="224423" y="1082842"/>
                        <a:pt x="231831" y="1052680"/>
                        <a:pt x="212781" y="949492"/>
                      </a:cubicBezTo>
                      <a:cubicBezTo>
                        <a:pt x="193731" y="846305"/>
                        <a:pt x="131289" y="576959"/>
                        <a:pt x="108006" y="470067"/>
                      </a:cubicBezTo>
                      <a:cubicBezTo>
                        <a:pt x="84723" y="363175"/>
                        <a:pt x="90014" y="382754"/>
                        <a:pt x="73081" y="308142"/>
                      </a:cubicBezTo>
                      <a:cubicBezTo>
                        <a:pt x="56148" y="233530"/>
                        <a:pt x="-2061" y="-7241"/>
                        <a:pt x="56" y="167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7" name="フリーフォーム 1086">
                  <a:extLst>
                    <a:ext uri="{FF2B5EF4-FFF2-40B4-BE49-F238E27FC236}">
                      <a16:creationId xmlns:a16="http://schemas.microsoft.com/office/drawing/2014/main" id="{BAC1DD7C-773B-450A-EAC0-6BEFE6202DB0}"/>
                    </a:ext>
                  </a:extLst>
                </p:cNvPr>
                <p:cNvSpPr/>
                <p:nvPr/>
              </p:nvSpPr>
              <p:spPr>
                <a:xfrm>
                  <a:off x="10756177" y="1879345"/>
                  <a:ext cx="87667" cy="368923"/>
                </a:xfrm>
                <a:custGeom>
                  <a:avLst/>
                  <a:gdLst>
                    <a:gd name="connsiteX0" fmla="*/ 10248 w 87667"/>
                    <a:gd name="connsiteY0" fmla="*/ 255 h 368923"/>
                    <a:gd name="connsiteX1" fmla="*/ 10248 w 87667"/>
                    <a:gd name="connsiteY1" fmla="*/ 114555 h 368923"/>
                    <a:gd name="connsiteX2" fmla="*/ 10248 w 87667"/>
                    <a:gd name="connsiteY2" fmla="*/ 92330 h 368923"/>
                    <a:gd name="connsiteX3" fmla="*/ 48348 w 87667"/>
                    <a:gd name="connsiteY3" fmla="*/ 257430 h 368923"/>
                    <a:gd name="connsiteX4" fmla="*/ 86448 w 87667"/>
                    <a:gd name="connsiteY4" fmla="*/ 368555 h 368923"/>
                    <a:gd name="connsiteX5" fmla="*/ 73748 w 87667"/>
                    <a:gd name="connsiteY5" fmla="*/ 289180 h 368923"/>
                    <a:gd name="connsiteX6" fmla="*/ 29298 w 87667"/>
                    <a:gd name="connsiteY6" fmla="*/ 178055 h 368923"/>
                    <a:gd name="connsiteX7" fmla="*/ 723 w 87667"/>
                    <a:gd name="connsiteY7" fmla="*/ 85980 h 368923"/>
                    <a:gd name="connsiteX8" fmla="*/ 10248 w 87667"/>
                    <a:gd name="connsiteY8" fmla="*/ 255 h 368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667" h="368923">
                      <a:moveTo>
                        <a:pt x="10248" y="255"/>
                      </a:moveTo>
                      <a:cubicBezTo>
                        <a:pt x="11835" y="5017"/>
                        <a:pt x="10248" y="114555"/>
                        <a:pt x="10248" y="114555"/>
                      </a:cubicBezTo>
                      <a:cubicBezTo>
                        <a:pt x="10248" y="129901"/>
                        <a:pt x="3898" y="68518"/>
                        <a:pt x="10248" y="92330"/>
                      </a:cubicBezTo>
                      <a:cubicBezTo>
                        <a:pt x="16598" y="116142"/>
                        <a:pt x="35648" y="211393"/>
                        <a:pt x="48348" y="257430"/>
                      </a:cubicBezTo>
                      <a:cubicBezTo>
                        <a:pt x="61048" y="303467"/>
                        <a:pt x="82215" y="363263"/>
                        <a:pt x="86448" y="368555"/>
                      </a:cubicBezTo>
                      <a:cubicBezTo>
                        <a:pt x="90681" y="373847"/>
                        <a:pt x="83273" y="320930"/>
                        <a:pt x="73748" y="289180"/>
                      </a:cubicBezTo>
                      <a:cubicBezTo>
                        <a:pt x="64223" y="257430"/>
                        <a:pt x="41469" y="211922"/>
                        <a:pt x="29298" y="178055"/>
                      </a:cubicBezTo>
                      <a:cubicBezTo>
                        <a:pt x="17127" y="144188"/>
                        <a:pt x="4427" y="113497"/>
                        <a:pt x="723" y="85980"/>
                      </a:cubicBezTo>
                      <a:cubicBezTo>
                        <a:pt x="-2981" y="58463"/>
                        <a:pt x="8661" y="-4507"/>
                        <a:pt x="10248" y="25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8" name="フリーフォーム 1087">
                  <a:extLst>
                    <a:ext uri="{FF2B5EF4-FFF2-40B4-BE49-F238E27FC236}">
                      <a16:creationId xmlns:a16="http://schemas.microsoft.com/office/drawing/2014/main" id="{04B1CCBE-6D17-AF94-D55B-1FE6F684335C}"/>
                    </a:ext>
                  </a:extLst>
                </p:cNvPr>
                <p:cNvSpPr/>
                <p:nvPr/>
              </p:nvSpPr>
              <p:spPr>
                <a:xfrm>
                  <a:off x="10737105" y="1834725"/>
                  <a:ext cx="100745" cy="465043"/>
                </a:xfrm>
                <a:custGeom>
                  <a:avLst/>
                  <a:gdLst>
                    <a:gd name="connsiteX0" fmla="*/ 3920 w 100745"/>
                    <a:gd name="connsiteY0" fmla="*/ 425 h 465043"/>
                    <a:gd name="connsiteX1" fmla="*/ 35670 w 100745"/>
                    <a:gd name="connsiteY1" fmla="*/ 219500 h 465043"/>
                    <a:gd name="connsiteX2" fmla="*/ 32495 w 100745"/>
                    <a:gd name="connsiteY2" fmla="*/ 175050 h 465043"/>
                    <a:gd name="connsiteX3" fmla="*/ 48370 w 100745"/>
                    <a:gd name="connsiteY3" fmla="*/ 292525 h 465043"/>
                    <a:gd name="connsiteX4" fmla="*/ 99170 w 100745"/>
                    <a:gd name="connsiteY4" fmla="*/ 460800 h 465043"/>
                    <a:gd name="connsiteX5" fmla="*/ 80120 w 100745"/>
                    <a:gd name="connsiteY5" fmla="*/ 390950 h 465043"/>
                    <a:gd name="connsiteX6" fmla="*/ 3920 w 100745"/>
                    <a:gd name="connsiteY6" fmla="*/ 140125 h 465043"/>
                    <a:gd name="connsiteX7" fmla="*/ 10270 w 100745"/>
                    <a:gd name="connsiteY7" fmla="*/ 162350 h 465043"/>
                    <a:gd name="connsiteX8" fmla="*/ 3920 w 100745"/>
                    <a:gd name="connsiteY8" fmla="*/ 425 h 465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745" h="465043">
                      <a:moveTo>
                        <a:pt x="3920" y="425"/>
                      </a:moveTo>
                      <a:cubicBezTo>
                        <a:pt x="8153" y="9950"/>
                        <a:pt x="30908" y="190396"/>
                        <a:pt x="35670" y="219500"/>
                      </a:cubicBezTo>
                      <a:cubicBezTo>
                        <a:pt x="40432" y="248604"/>
                        <a:pt x="30378" y="162879"/>
                        <a:pt x="32495" y="175050"/>
                      </a:cubicBezTo>
                      <a:cubicBezTo>
                        <a:pt x="34612" y="187221"/>
                        <a:pt x="37258" y="244900"/>
                        <a:pt x="48370" y="292525"/>
                      </a:cubicBezTo>
                      <a:cubicBezTo>
                        <a:pt x="59482" y="340150"/>
                        <a:pt x="93878" y="444396"/>
                        <a:pt x="99170" y="460800"/>
                      </a:cubicBezTo>
                      <a:cubicBezTo>
                        <a:pt x="104462" y="477204"/>
                        <a:pt x="95995" y="444396"/>
                        <a:pt x="80120" y="390950"/>
                      </a:cubicBezTo>
                      <a:cubicBezTo>
                        <a:pt x="64245" y="337504"/>
                        <a:pt x="15562" y="178225"/>
                        <a:pt x="3920" y="140125"/>
                      </a:cubicBezTo>
                      <a:cubicBezTo>
                        <a:pt x="-7722" y="102025"/>
                        <a:pt x="10270" y="180342"/>
                        <a:pt x="10270" y="162350"/>
                      </a:cubicBezTo>
                      <a:cubicBezTo>
                        <a:pt x="10270" y="144358"/>
                        <a:pt x="-313" y="-9100"/>
                        <a:pt x="3920" y="42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9" name="フリーフォーム 1088">
                  <a:extLst>
                    <a:ext uri="{FF2B5EF4-FFF2-40B4-BE49-F238E27FC236}">
                      <a16:creationId xmlns:a16="http://schemas.microsoft.com/office/drawing/2014/main" id="{276F54A9-2D12-B0AF-07EC-99B687AD5B27}"/>
                    </a:ext>
                  </a:extLst>
                </p:cNvPr>
                <p:cNvSpPr/>
                <p:nvPr/>
              </p:nvSpPr>
              <p:spPr>
                <a:xfrm>
                  <a:off x="10802451" y="2181361"/>
                  <a:ext cx="155521" cy="798408"/>
                </a:xfrm>
                <a:custGeom>
                  <a:avLst/>
                  <a:gdLst>
                    <a:gd name="connsiteX0" fmla="*/ 2074 w 155521"/>
                    <a:gd name="connsiteY0" fmla="*/ 9389 h 798408"/>
                    <a:gd name="connsiteX1" fmla="*/ 110024 w 155521"/>
                    <a:gd name="connsiteY1" fmla="*/ 530089 h 798408"/>
                    <a:gd name="connsiteX2" fmla="*/ 154474 w 155521"/>
                    <a:gd name="connsiteY2" fmla="*/ 793614 h 798408"/>
                    <a:gd name="connsiteX3" fmla="*/ 132249 w 155521"/>
                    <a:gd name="connsiteY3" fmla="*/ 666614 h 798408"/>
                    <a:gd name="connsiteX4" fmla="*/ 33824 w 155521"/>
                    <a:gd name="connsiteY4" fmla="*/ 260214 h 798408"/>
                    <a:gd name="connsiteX5" fmla="*/ 62399 w 155521"/>
                    <a:gd name="connsiteY5" fmla="*/ 330064 h 798408"/>
                    <a:gd name="connsiteX6" fmla="*/ 40174 w 155521"/>
                    <a:gd name="connsiteY6" fmla="*/ 203064 h 798408"/>
                    <a:gd name="connsiteX7" fmla="*/ 2074 w 155521"/>
                    <a:gd name="connsiteY7" fmla="*/ 9389 h 798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5521" h="798408">
                      <a:moveTo>
                        <a:pt x="2074" y="9389"/>
                      </a:moveTo>
                      <a:cubicBezTo>
                        <a:pt x="13716" y="63893"/>
                        <a:pt x="84624" y="399385"/>
                        <a:pt x="110024" y="530089"/>
                      </a:cubicBezTo>
                      <a:cubicBezTo>
                        <a:pt x="135424" y="660793"/>
                        <a:pt x="150770" y="770860"/>
                        <a:pt x="154474" y="793614"/>
                      </a:cubicBezTo>
                      <a:cubicBezTo>
                        <a:pt x="158178" y="816368"/>
                        <a:pt x="152357" y="755514"/>
                        <a:pt x="132249" y="666614"/>
                      </a:cubicBezTo>
                      <a:cubicBezTo>
                        <a:pt x="112141" y="577714"/>
                        <a:pt x="45466" y="316306"/>
                        <a:pt x="33824" y="260214"/>
                      </a:cubicBezTo>
                      <a:cubicBezTo>
                        <a:pt x="22182" y="204122"/>
                        <a:pt x="61341" y="339589"/>
                        <a:pt x="62399" y="330064"/>
                      </a:cubicBezTo>
                      <a:cubicBezTo>
                        <a:pt x="63457" y="320539"/>
                        <a:pt x="49170" y="252806"/>
                        <a:pt x="40174" y="203064"/>
                      </a:cubicBezTo>
                      <a:cubicBezTo>
                        <a:pt x="31178" y="153322"/>
                        <a:pt x="-9568" y="-45115"/>
                        <a:pt x="2074" y="9389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0" name="フリーフォーム 1089">
                  <a:extLst>
                    <a:ext uri="{FF2B5EF4-FFF2-40B4-BE49-F238E27FC236}">
                      <a16:creationId xmlns:a16="http://schemas.microsoft.com/office/drawing/2014/main" id="{8E9F7727-2C1F-16FF-D060-E1FA8883110D}"/>
                    </a:ext>
                  </a:extLst>
                </p:cNvPr>
                <p:cNvSpPr/>
                <p:nvPr/>
              </p:nvSpPr>
              <p:spPr>
                <a:xfrm>
                  <a:off x="10943891" y="2095458"/>
                  <a:ext cx="245349" cy="1361941"/>
                </a:xfrm>
                <a:custGeom>
                  <a:avLst/>
                  <a:gdLst>
                    <a:gd name="connsiteX0" fmla="*/ 38434 w 245349"/>
                    <a:gd name="connsiteY0" fmla="*/ 114342 h 1361941"/>
                    <a:gd name="connsiteX1" fmla="*/ 35259 w 245349"/>
                    <a:gd name="connsiteY1" fmla="*/ 238167 h 1361941"/>
                    <a:gd name="connsiteX2" fmla="*/ 32084 w 245349"/>
                    <a:gd name="connsiteY2" fmla="*/ 212767 h 1361941"/>
                    <a:gd name="connsiteX3" fmla="*/ 57484 w 245349"/>
                    <a:gd name="connsiteY3" fmla="*/ 323892 h 1361941"/>
                    <a:gd name="connsiteX4" fmla="*/ 60659 w 245349"/>
                    <a:gd name="connsiteY4" fmla="*/ 311192 h 1361941"/>
                    <a:gd name="connsiteX5" fmla="*/ 114634 w 245349"/>
                    <a:gd name="connsiteY5" fmla="*/ 596942 h 1361941"/>
                    <a:gd name="connsiteX6" fmla="*/ 114634 w 245349"/>
                    <a:gd name="connsiteY6" fmla="*/ 539792 h 1361941"/>
                    <a:gd name="connsiteX7" fmla="*/ 140034 w 245349"/>
                    <a:gd name="connsiteY7" fmla="*/ 771567 h 1361941"/>
                    <a:gd name="connsiteX8" fmla="*/ 168609 w 245349"/>
                    <a:gd name="connsiteY8" fmla="*/ 796967 h 1361941"/>
                    <a:gd name="connsiteX9" fmla="*/ 149559 w 245349"/>
                    <a:gd name="connsiteY9" fmla="*/ 774742 h 1361941"/>
                    <a:gd name="connsiteX10" fmla="*/ 178134 w 245349"/>
                    <a:gd name="connsiteY10" fmla="*/ 1009692 h 1361941"/>
                    <a:gd name="connsiteX11" fmla="*/ 187659 w 245349"/>
                    <a:gd name="connsiteY11" fmla="*/ 958892 h 1361941"/>
                    <a:gd name="connsiteX12" fmla="*/ 235284 w 245349"/>
                    <a:gd name="connsiteY12" fmla="*/ 1327192 h 1361941"/>
                    <a:gd name="connsiteX13" fmla="*/ 235284 w 245349"/>
                    <a:gd name="connsiteY13" fmla="*/ 1276392 h 1361941"/>
                    <a:gd name="connsiteX14" fmla="*/ 127334 w 245349"/>
                    <a:gd name="connsiteY14" fmla="*/ 708067 h 1361941"/>
                    <a:gd name="connsiteX15" fmla="*/ 32084 w 245349"/>
                    <a:gd name="connsiteY15" fmla="*/ 193717 h 1361941"/>
                    <a:gd name="connsiteX16" fmla="*/ 334 w 245349"/>
                    <a:gd name="connsiteY16" fmla="*/ 42 h 1361941"/>
                    <a:gd name="connsiteX17" fmla="*/ 16209 w 245349"/>
                    <a:gd name="connsiteY17" fmla="*/ 206417 h 1361941"/>
                    <a:gd name="connsiteX18" fmla="*/ 38434 w 245349"/>
                    <a:gd name="connsiteY18" fmla="*/ 114342 h 1361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5349" h="1361941">
                      <a:moveTo>
                        <a:pt x="38434" y="114342"/>
                      </a:moveTo>
                      <a:cubicBezTo>
                        <a:pt x="41609" y="119634"/>
                        <a:pt x="36317" y="221763"/>
                        <a:pt x="35259" y="238167"/>
                      </a:cubicBezTo>
                      <a:cubicBezTo>
                        <a:pt x="34201" y="254571"/>
                        <a:pt x="28380" y="198480"/>
                        <a:pt x="32084" y="212767"/>
                      </a:cubicBezTo>
                      <a:cubicBezTo>
                        <a:pt x="35788" y="227054"/>
                        <a:pt x="52721" y="307488"/>
                        <a:pt x="57484" y="323892"/>
                      </a:cubicBezTo>
                      <a:cubicBezTo>
                        <a:pt x="62247" y="340296"/>
                        <a:pt x="51134" y="265684"/>
                        <a:pt x="60659" y="311192"/>
                      </a:cubicBezTo>
                      <a:cubicBezTo>
                        <a:pt x="70184" y="356700"/>
                        <a:pt x="105638" y="558842"/>
                        <a:pt x="114634" y="596942"/>
                      </a:cubicBezTo>
                      <a:cubicBezTo>
                        <a:pt x="123630" y="635042"/>
                        <a:pt x="110401" y="510688"/>
                        <a:pt x="114634" y="539792"/>
                      </a:cubicBezTo>
                      <a:cubicBezTo>
                        <a:pt x="118867" y="568896"/>
                        <a:pt x="131038" y="728705"/>
                        <a:pt x="140034" y="771567"/>
                      </a:cubicBezTo>
                      <a:cubicBezTo>
                        <a:pt x="149030" y="814430"/>
                        <a:pt x="167022" y="796438"/>
                        <a:pt x="168609" y="796967"/>
                      </a:cubicBezTo>
                      <a:cubicBezTo>
                        <a:pt x="170196" y="797496"/>
                        <a:pt x="147972" y="739288"/>
                        <a:pt x="149559" y="774742"/>
                      </a:cubicBezTo>
                      <a:cubicBezTo>
                        <a:pt x="151146" y="810196"/>
                        <a:pt x="171784" y="979000"/>
                        <a:pt x="178134" y="1009692"/>
                      </a:cubicBezTo>
                      <a:cubicBezTo>
                        <a:pt x="184484" y="1040384"/>
                        <a:pt x="178134" y="905975"/>
                        <a:pt x="187659" y="958892"/>
                      </a:cubicBezTo>
                      <a:cubicBezTo>
                        <a:pt x="197184" y="1011809"/>
                        <a:pt x="227346" y="1274275"/>
                        <a:pt x="235284" y="1327192"/>
                      </a:cubicBezTo>
                      <a:cubicBezTo>
                        <a:pt x="243222" y="1380109"/>
                        <a:pt x="253276" y="1379579"/>
                        <a:pt x="235284" y="1276392"/>
                      </a:cubicBezTo>
                      <a:cubicBezTo>
                        <a:pt x="217292" y="1173205"/>
                        <a:pt x="161201" y="888513"/>
                        <a:pt x="127334" y="708067"/>
                      </a:cubicBezTo>
                      <a:cubicBezTo>
                        <a:pt x="93467" y="527621"/>
                        <a:pt x="53251" y="311721"/>
                        <a:pt x="32084" y="193717"/>
                      </a:cubicBezTo>
                      <a:cubicBezTo>
                        <a:pt x="10917" y="75713"/>
                        <a:pt x="2980" y="-2075"/>
                        <a:pt x="334" y="42"/>
                      </a:cubicBezTo>
                      <a:cubicBezTo>
                        <a:pt x="-2312" y="2159"/>
                        <a:pt x="11446" y="183663"/>
                        <a:pt x="16209" y="206417"/>
                      </a:cubicBezTo>
                      <a:cubicBezTo>
                        <a:pt x="20972" y="229171"/>
                        <a:pt x="35259" y="109050"/>
                        <a:pt x="38434" y="114342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1" name="フリーフォーム 1090">
                  <a:extLst>
                    <a:ext uri="{FF2B5EF4-FFF2-40B4-BE49-F238E27FC236}">
                      <a16:creationId xmlns:a16="http://schemas.microsoft.com/office/drawing/2014/main" id="{226E457B-0226-B74B-4021-F0214DF83747}"/>
                    </a:ext>
                  </a:extLst>
                </p:cNvPr>
                <p:cNvSpPr/>
                <p:nvPr/>
              </p:nvSpPr>
              <p:spPr>
                <a:xfrm>
                  <a:off x="10809975" y="1645529"/>
                  <a:ext cx="261477" cy="1233697"/>
                </a:xfrm>
                <a:custGeom>
                  <a:avLst/>
                  <a:gdLst>
                    <a:gd name="connsiteX0" fmla="*/ 900 w 261477"/>
                    <a:gd name="connsiteY0" fmla="*/ 2296 h 1233697"/>
                    <a:gd name="connsiteX1" fmla="*/ 89800 w 261477"/>
                    <a:gd name="connsiteY1" fmla="*/ 389646 h 1233697"/>
                    <a:gd name="connsiteX2" fmla="*/ 77100 w 261477"/>
                    <a:gd name="connsiteY2" fmla="*/ 342021 h 1233697"/>
                    <a:gd name="connsiteX3" fmla="*/ 146950 w 261477"/>
                    <a:gd name="connsiteY3" fmla="*/ 592846 h 1233697"/>
                    <a:gd name="connsiteX4" fmla="*/ 131075 w 261477"/>
                    <a:gd name="connsiteY4" fmla="*/ 675396 h 1233697"/>
                    <a:gd name="connsiteX5" fmla="*/ 131075 w 261477"/>
                    <a:gd name="connsiteY5" fmla="*/ 608721 h 1233697"/>
                    <a:gd name="connsiteX6" fmla="*/ 143775 w 261477"/>
                    <a:gd name="connsiteY6" fmla="*/ 694446 h 1233697"/>
                    <a:gd name="connsiteX7" fmla="*/ 153300 w 261477"/>
                    <a:gd name="connsiteY7" fmla="*/ 843671 h 1233697"/>
                    <a:gd name="connsiteX8" fmla="*/ 153300 w 261477"/>
                    <a:gd name="connsiteY8" fmla="*/ 802396 h 1233697"/>
                    <a:gd name="connsiteX9" fmla="*/ 191400 w 261477"/>
                    <a:gd name="connsiteY9" fmla="*/ 951621 h 1233697"/>
                    <a:gd name="connsiteX10" fmla="*/ 261250 w 261477"/>
                    <a:gd name="connsiteY10" fmla="*/ 1227846 h 1233697"/>
                    <a:gd name="connsiteX11" fmla="*/ 210450 w 261477"/>
                    <a:gd name="connsiteY11" fmla="*/ 1094496 h 1233697"/>
                    <a:gd name="connsiteX12" fmla="*/ 121550 w 261477"/>
                    <a:gd name="connsiteY12" fmla="*/ 583321 h 1233697"/>
                    <a:gd name="connsiteX13" fmla="*/ 77100 w 261477"/>
                    <a:gd name="connsiteY13" fmla="*/ 326146 h 1233697"/>
                    <a:gd name="connsiteX14" fmla="*/ 19950 w 261477"/>
                    <a:gd name="connsiteY14" fmla="*/ 199146 h 1233697"/>
                    <a:gd name="connsiteX15" fmla="*/ 42175 w 261477"/>
                    <a:gd name="connsiteY15" fmla="*/ 227721 h 1233697"/>
                    <a:gd name="connsiteX16" fmla="*/ 900 w 261477"/>
                    <a:gd name="connsiteY16" fmla="*/ 2296 h 1233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61477" h="1233697">
                      <a:moveTo>
                        <a:pt x="900" y="2296"/>
                      </a:moveTo>
                      <a:cubicBezTo>
                        <a:pt x="8837" y="29283"/>
                        <a:pt x="77100" y="333025"/>
                        <a:pt x="89800" y="389646"/>
                      </a:cubicBezTo>
                      <a:cubicBezTo>
                        <a:pt x="102500" y="446267"/>
                        <a:pt x="67575" y="308154"/>
                        <a:pt x="77100" y="342021"/>
                      </a:cubicBezTo>
                      <a:cubicBezTo>
                        <a:pt x="86625" y="375888"/>
                        <a:pt x="137954" y="537284"/>
                        <a:pt x="146950" y="592846"/>
                      </a:cubicBezTo>
                      <a:cubicBezTo>
                        <a:pt x="155946" y="648408"/>
                        <a:pt x="133721" y="672750"/>
                        <a:pt x="131075" y="675396"/>
                      </a:cubicBezTo>
                      <a:cubicBezTo>
                        <a:pt x="128429" y="678042"/>
                        <a:pt x="128958" y="605546"/>
                        <a:pt x="131075" y="608721"/>
                      </a:cubicBezTo>
                      <a:cubicBezTo>
                        <a:pt x="133192" y="611896"/>
                        <a:pt x="140071" y="655288"/>
                        <a:pt x="143775" y="694446"/>
                      </a:cubicBezTo>
                      <a:cubicBezTo>
                        <a:pt x="147479" y="733604"/>
                        <a:pt x="151713" y="825679"/>
                        <a:pt x="153300" y="843671"/>
                      </a:cubicBezTo>
                      <a:cubicBezTo>
                        <a:pt x="154888" y="861663"/>
                        <a:pt x="146950" y="784404"/>
                        <a:pt x="153300" y="802396"/>
                      </a:cubicBezTo>
                      <a:cubicBezTo>
                        <a:pt x="159650" y="820388"/>
                        <a:pt x="173408" y="880713"/>
                        <a:pt x="191400" y="951621"/>
                      </a:cubicBezTo>
                      <a:cubicBezTo>
                        <a:pt x="209392" y="1022529"/>
                        <a:pt x="258075" y="1204034"/>
                        <a:pt x="261250" y="1227846"/>
                      </a:cubicBezTo>
                      <a:cubicBezTo>
                        <a:pt x="264425" y="1251659"/>
                        <a:pt x="233733" y="1201917"/>
                        <a:pt x="210450" y="1094496"/>
                      </a:cubicBezTo>
                      <a:cubicBezTo>
                        <a:pt x="187167" y="987075"/>
                        <a:pt x="143775" y="711379"/>
                        <a:pt x="121550" y="583321"/>
                      </a:cubicBezTo>
                      <a:cubicBezTo>
                        <a:pt x="99325" y="455263"/>
                        <a:pt x="94033" y="390175"/>
                        <a:pt x="77100" y="326146"/>
                      </a:cubicBezTo>
                      <a:cubicBezTo>
                        <a:pt x="60167" y="262117"/>
                        <a:pt x="25771" y="215550"/>
                        <a:pt x="19950" y="199146"/>
                      </a:cubicBezTo>
                      <a:cubicBezTo>
                        <a:pt x="14129" y="182742"/>
                        <a:pt x="44292" y="261058"/>
                        <a:pt x="42175" y="227721"/>
                      </a:cubicBezTo>
                      <a:cubicBezTo>
                        <a:pt x="40058" y="194384"/>
                        <a:pt x="-7037" y="-24691"/>
                        <a:pt x="900" y="229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2" name="フリーフォーム 1091">
                  <a:extLst>
                    <a:ext uri="{FF2B5EF4-FFF2-40B4-BE49-F238E27FC236}">
                      <a16:creationId xmlns:a16="http://schemas.microsoft.com/office/drawing/2014/main" id="{60E9C5C8-8B9C-C251-7F5E-499D7FE274A5}"/>
                    </a:ext>
                  </a:extLst>
                </p:cNvPr>
                <p:cNvSpPr/>
                <p:nvPr/>
              </p:nvSpPr>
              <p:spPr>
                <a:xfrm>
                  <a:off x="10815196" y="1856039"/>
                  <a:ext cx="303969" cy="1399967"/>
                </a:xfrm>
                <a:custGeom>
                  <a:avLst/>
                  <a:gdLst>
                    <a:gd name="connsiteX0" fmla="*/ 2029 w 303969"/>
                    <a:gd name="connsiteY0" fmla="*/ 10861 h 1399967"/>
                    <a:gd name="connsiteX1" fmla="*/ 144904 w 303969"/>
                    <a:gd name="connsiteY1" fmla="*/ 553786 h 1399967"/>
                    <a:gd name="connsiteX2" fmla="*/ 129029 w 303969"/>
                    <a:gd name="connsiteY2" fmla="*/ 487111 h 1399967"/>
                    <a:gd name="connsiteX3" fmla="*/ 170304 w 303969"/>
                    <a:gd name="connsiteY3" fmla="*/ 725236 h 1399967"/>
                    <a:gd name="connsiteX4" fmla="*/ 167129 w 303969"/>
                    <a:gd name="connsiteY4" fmla="*/ 645861 h 1399967"/>
                    <a:gd name="connsiteX5" fmla="*/ 173479 w 303969"/>
                    <a:gd name="connsiteY5" fmla="*/ 823661 h 1399967"/>
                    <a:gd name="connsiteX6" fmla="*/ 224279 w 303969"/>
                    <a:gd name="connsiteY6" fmla="*/ 1042736 h 1399967"/>
                    <a:gd name="connsiteX7" fmla="*/ 224279 w 303969"/>
                    <a:gd name="connsiteY7" fmla="*/ 957011 h 1399967"/>
                    <a:gd name="connsiteX8" fmla="*/ 256029 w 303969"/>
                    <a:gd name="connsiteY8" fmla="*/ 1169736 h 1399967"/>
                    <a:gd name="connsiteX9" fmla="*/ 300479 w 303969"/>
                    <a:gd name="connsiteY9" fmla="*/ 1398336 h 1399967"/>
                    <a:gd name="connsiteX10" fmla="*/ 284604 w 303969"/>
                    <a:gd name="connsiteY10" fmla="*/ 1245936 h 1399967"/>
                    <a:gd name="connsiteX11" fmla="*/ 154429 w 303969"/>
                    <a:gd name="connsiteY11" fmla="*/ 782386 h 1399967"/>
                    <a:gd name="connsiteX12" fmla="*/ 68704 w 303969"/>
                    <a:gd name="connsiteY12" fmla="*/ 277561 h 1399967"/>
                    <a:gd name="connsiteX13" fmla="*/ 52829 w 303969"/>
                    <a:gd name="connsiteY13" fmla="*/ 147386 h 1399967"/>
                    <a:gd name="connsiteX14" fmla="*/ 59179 w 303969"/>
                    <a:gd name="connsiteY14" fmla="*/ 185486 h 1399967"/>
                    <a:gd name="connsiteX15" fmla="*/ 2029 w 303969"/>
                    <a:gd name="connsiteY15" fmla="*/ 10861 h 1399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3969" h="1399967">
                      <a:moveTo>
                        <a:pt x="2029" y="10861"/>
                      </a:moveTo>
                      <a:cubicBezTo>
                        <a:pt x="16316" y="72244"/>
                        <a:pt x="123737" y="474411"/>
                        <a:pt x="144904" y="553786"/>
                      </a:cubicBezTo>
                      <a:cubicBezTo>
                        <a:pt x="166071" y="633161"/>
                        <a:pt x="124796" y="458536"/>
                        <a:pt x="129029" y="487111"/>
                      </a:cubicBezTo>
                      <a:cubicBezTo>
                        <a:pt x="133262" y="515686"/>
                        <a:pt x="163954" y="698778"/>
                        <a:pt x="170304" y="725236"/>
                      </a:cubicBezTo>
                      <a:cubicBezTo>
                        <a:pt x="176654" y="751694"/>
                        <a:pt x="166600" y="629457"/>
                        <a:pt x="167129" y="645861"/>
                      </a:cubicBezTo>
                      <a:cubicBezTo>
                        <a:pt x="167658" y="662265"/>
                        <a:pt x="163954" y="757515"/>
                        <a:pt x="173479" y="823661"/>
                      </a:cubicBezTo>
                      <a:cubicBezTo>
                        <a:pt x="183004" y="889807"/>
                        <a:pt x="215812" y="1020511"/>
                        <a:pt x="224279" y="1042736"/>
                      </a:cubicBezTo>
                      <a:cubicBezTo>
                        <a:pt x="232746" y="1064961"/>
                        <a:pt x="218987" y="935845"/>
                        <a:pt x="224279" y="957011"/>
                      </a:cubicBezTo>
                      <a:cubicBezTo>
                        <a:pt x="229571" y="978177"/>
                        <a:pt x="243329" y="1096182"/>
                        <a:pt x="256029" y="1169736"/>
                      </a:cubicBezTo>
                      <a:cubicBezTo>
                        <a:pt x="268729" y="1243290"/>
                        <a:pt x="295716" y="1385636"/>
                        <a:pt x="300479" y="1398336"/>
                      </a:cubicBezTo>
                      <a:cubicBezTo>
                        <a:pt x="305242" y="1411036"/>
                        <a:pt x="308946" y="1348594"/>
                        <a:pt x="284604" y="1245936"/>
                      </a:cubicBezTo>
                      <a:cubicBezTo>
                        <a:pt x="260262" y="1143278"/>
                        <a:pt x="190412" y="943782"/>
                        <a:pt x="154429" y="782386"/>
                      </a:cubicBezTo>
                      <a:cubicBezTo>
                        <a:pt x="118446" y="620990"/>
                        <a:pt x="85637" y="383394"/>
                        <a:pt x="68704" y="277561"/>
                      </a:cubicBezTo>
                      <a:cubicBezTo>
                        <a:pt x="51771" y="171728"/>
                        <a:pt x="54417" y="162732"/>
                        <a:pt x="52829" y="147386"/>
                      </a:cubicBezTo>
                      <a:cubicBezTo>
                        <a:pt x="51242" y="132040"/>
                        <a:pt x="65000" y="203478"/>
                        <a:pt x="59179" y="185486"/>
                      </a:cubicBezTo>
                      <a:cubicBezTo>
                        <a:pt x="53358" y="167494"/>
                        <a:pt x="-12258" y="-50522"/>
                        <a:pt x="2029" y="10861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3" name="フリーフォーム 1092">
                  <a:extLst>
                    <a:ext uri="{FF2B5EF4-FFF2-40B4-BE49-F238E27FC236}">
                      <a16:creationId xmlns:a16="http://schemas.microsoft.com/office/drawing/2014/main" id="{84D9F38D-1193-575F-C527-585302C65439}"/>
                    </a:ext>
                  </a:extLst>
                </p:cNvPr>
                <p:cNvSpPr/>
                <p:nvPr/>
              </p:nvSpPr>
              <p:spPr>
                <a:xfrm>
                  <a:off x="10994956" y="2973389"/>
                  <a:ext cx="219403" cy="1265279"/>
                </a:xfrm>
                <a:custGeom>
                  <a:avLst/>
                  <a:gdLst>
                    <a:gd name="connsiteX0" fmla="*/ 69 w 219403"/>
                    <a:gd name="connsiteY0" fmla="*/ 1586 h 1265279"/>
                    <a:gd name="connsiteX1" fmla="*/ 44519 w 219403"/>
                    <a:gd name="connsiteY1" fmla="*/ 360361 h 1265279"/>
                    <a:gd name="connsiteX2" fmla="*/ 44519 w 219403"/>
                    <a:gd name="connsiteY2" fmla="*/ 315911 h 1265279"/>
                    <a:gd name="connsiteX3" fmla="*/ 101669 w 219403"/>
                    <a:gd name="connsiteY3" fmla="*/ 557211 h 1265279"/>
                    <a:gd name="connsiteX4" fmla="*/ 98494 w 219403"/>
                    <a:gd name="connsiteY4" fmla="*/ 506411 h 1265279"/>
                    <a:gd name="connsiteX5" fmla="*/ 136594 w 219403"/>
                    <a:gd name="connsiteY5" fmla="*/ 744536 h 1265279"/>
                    <a:gd name="connsiteX6" fmla="*/ 165169 w 219403"/>
                    <a:gd name="connsiteY6" fmla="*/ 909636 h 1265279"/>
                    <a:gd name="connsiteX7" fmla="*/ 158819 w 219403"/>
                    <a:gd name="connsiteY7" fmla="*/ 842961 h 1265279"/>
                    <a:gd name="connsiteX8" fmla="*/ 209619 w 219403"/>
                    <a:gd name="connsiteY8" fmla="*/ 1090611 h 1265279"/>
                    <a:gd name="connsiteX9" fmla="*/ 193744 w 219403"/>
                    <a:gd name="connsiteY9" fmla="*/ 1036636 h 1265279"/>
                    <a:gd name="connsiteX10" fmla="*/ 219144 w 219403"/>
                    <a:gd name="connsiteY10" fmla="*/ 1265236 h 1265279"/>
                    <a:gd name="connsiteX11" fmla="*/ 174694 w 219403"/>
                    <a:gd name="connsiteY11" fmla="*/ 1049336 h 1265279"/>
                    <a:gd name="connsiteX12" fmla="*/ 88969 w 219403"/>
                    <a:gd name="connsiteY12" fmla="*/ 404811 h 1265279"/>
                    <a:gd name="connsiteX13" fmla="*/ 34994 w 219403"/>
                    <a:gd name="connsiteY13" fmla="*/ 236536 h 1265279"/>
                    <a:gd name="connsiteX14" fmla="*/ 69 w 219403"/>
                    <a:gd name="connsiteY14" fmla="*/ 1586 h 1265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9403" h="1265279">
                      <a:moveTo>
                        <a:pt x="69" y="1586"/>
                      </a:moveTo>
                      <a:cubicBezTo>
                        <a:pt x="1656" y="22223"/>
                        <a:pt x="37111" y="307974"/>
                        <a:pt x="44519" y="360361"/>
                      </a:cubicBezTo>
                      <a:cubicBezTo>
                        <a:pt x="51927" y="412749"/>
                        <a:pt x="34994" y="283103"/>
                        <a:pt x="44519" y="315911"/>
                      </a:cubicBezTo>
                      <a:cubicBezTo>
                        <a:pt x="54044" y="348719"/>
                        <a:pt x="92673" y="525461"/>
                        <a:pt x="101669" y="557211"/>
                      </a:cubicBezTo>
                      <a:cubicBezTo>
                        <a:pt x="110665" y="588961"/>
                        <a:pt x="92673" y="475190"/>
                        <a:pt x="98494" y="506411"/>
                      </a:cubicBezTo>
                      <a:cubicBezTo>
                        <a:pt x="104315" y="537632"/>
                        <a:pt x="125482" y="677332"/>
                        <a:pt x="136594" y="744536"/>
                      </a:cubicBezTo>
                      <a:cubicBezTo>
                        <a:pt x="147707" y="811740"/>
                        <a:pt x="161465" y="893232"/>
                        <a:pt x="165169" y="909636"/>
                      </a:cubicBezTo>
                      <a:cubicBezTo>
                        <a:pt x="168873" y="926040"/>
                        <a:pt x="151411" y="812799"/>
                        <a:pt x="158819" y="842961"/>
                      </a:cubicBezTo>
                      <a:cubicBezTo>
                        <a:pt x="166227" y="873123"/>
                        <a:pt x="203798" y="1058332"/>
                        <a:pt x="209619" y="1090611"/>
                      </a:cubicBezTo>
                      <a:cubicBezTo>
                        <a:pt x="215440" y="1122890"/>
                        <a:pt x="192157" y="1007532"/>
                        <a:pt x="193744" y="1036636"/>
                      </a:cubicBezTo>
                      <a:cubicBezTo>
                        <a:pt x="195331" y="1065740"/>
                        <a:pt x="222319" y="1263119"/>
                        <a:pt x="219144" y="1265236"/>
                      </a:cubicBezTo>
                      <a:cubicBezTo>
                        <a:pt x="215969" y="1267353"/>
                        <a:pt x="196390" y="1192740"/>
                        <a:pt x="174694" y="1049336"/>
                      </a:cubicBezTo>
                      <a:cubicBezTo>
                        <a:pt x="152998" y="905932"/>
                        <a:pt x="112252" y="540278"/>
                        <a:pt x="88969" y="404811"/>
                      </a:cubicBezTo>
                      <a:cubicBezTo>
                        <a:pt x="65686" y="269344"/>
                        <a:pt x="45577" y="305857"/>
                        <a:pt x="34994" y="236536"/>
                      </a:cubicBezTo>
                      <a:cubicBezTo>
                        <a:pt x="24411" y="167215"/>
                        <a:pt x="-1518" y="-19051"/>
                        <a:pt x="69" y="158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4" name="フリーフォーム 1093">
                  <a:extLst>
                    <a:ext uri="{FF2B5EF4-FFF2-40B4-BE49-F238E27FC236}">
                      <a16:creationId xmlns:a16="http://schemas.microsoft.com/office/drawing/2014/main" id="{656FB3E7-D3EA-ED08-2CB4-8758F9CAF20C}"/>
                    </a:ext>
                  </a:extLst>
                </p:cNvPr>
                <p:cNvSpPr/>
                <p:nvPr/>
              </p:nvSpPr>
              <p:spPr>
                <a:xfrm>
                  <a:off x="10977848" y="2914619"/>
                  <a:ext cx="193021" cy="997681"/>
                </a:xfrm>
                <a:custGeom>
                  <a:avLst/>
                  <a:gdLst>
                    <a:gd name="connsiteX0" fmla="*/ 17177 w 193021"/>
                    <a:gd name="connsiteY0" fmla="*/ 31 h 997681"/>
                    <a:gd name="connsiteX1" fmla="*/ 1302 w 193021"/>
                    <a:gd name="connsiteY1" fmla="*/ 117506 h 997681"/>
                    <a:gd name="connsiteX2" fmla="*/ 1302 w 193021"/>
                    <a:gd name="connsiteY2" fmla="*/ 88931 h 997681"/>
                    <a:gd name="connsiteX3" fmla="*/ 4477 w 193021"/>
                    <a:gd name="connsiteY3" fmla="*/ 234981 h 997681"/>
                    <a:gd name="connsiteX4" fmla="*/ 7652 w 193021"/>
                    <a:gd name="connsiteY4" fmla="*/ 196881 h 997681"/>
                    <a:gd name="connsiteX5" fmla="*/ 45752 w 193021"/>
                    <a:gd name="connsiteY5" fmla="*/ 320706 h 997681"/>
                    <a:gd name="connsiteX6" fmla="*/ 48927 w 193021"/>
                    <a:gd name="connsiteY6" fmla="*/ 269906 h 997681"/>
                    <a:gd name="connsiteX7" fmla="*/ 52102 w 193021"/>
                    <a:gd name="connsiteY7" fmla="*/ 428656 h 997681"/>
                    <a:gd name="connsiteX8" fmla="*/ 58452 w 193021"/>
                    <a:gd name="connsiteY8" fmla="*/ 412781 h 997681"/>
                    <a:gd name="connsiteX9" fmla="*/ 83852 w 193021"/>
                    <a:gd name="connsiteY9" fmla="*/ 587406 h 997681"/>
                    <a:gd name="connsiteX10" fmla="*/ 87027 w 193021"/>
                    <a:gd name="connsiteY10" fmla="*/ 527081 h 997681"/>
                    <a:gd name="connsiteX11" fmla="*/ 121952 w 193021"/>
                    <a:gd name="connsiteY11" fmla="*/ 777906 h 997681"/>
                    <a:gd name="connsiteX12" fmla="*/ 121952 w 193021"/>
                    <a:gd name="connsiteY12" fmla="*/ 730281 h 997681"/>
                    <a:gd name="connsiteX13" fmla="*/ 144177 w 193021"/>
                    <a:gd name="connsiteY13" fmla="*/ 847756 h 997681"/>
                    <a:gd name="connsiteX14" fmla="*/ 185452 w 193021"/>
                    <a:gd name="connsiteY14" fmla="*/ 996981 h 997681"/>
                    <a:gd name="connsiteX15" fmla="*/ 175927 w 193021"/>
                    <a:gd name="connsiteY15" fmla="*/ 866806 h 997681"/>
                    <a:gd name="connsiteX16" fmla="*/ 20352 w 193021"/>
                    <a:gd name="connsiteY16" fmla="*/ 209581 h 997681"/>
                    <a:gd name="connsiteX17" fmla="*/ 17177 w 193021"/>
                    <a:gd name="connsiteY17" fmla="*/ 130206 h 997681"/>
                    <a:gd name="connsiteX18" fmla="*/ 17177 w 193021"/>
                    <a:gd name="connsiteY18" fmla="*/ 31 h 997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93021" h="997681">
                      <a:moveTo>
                        <a:pt x="17177" y="31"/>
                      </a:moveTo>
                      <a:cubicBezTo>
                        <a:pt x="14531" y="-2086"/>
                        <a:pt x="3948" y="102689"/>
                        <a:pt x="1302" y="117506"/>
                      </a:cubicBezTo>
                      <a:cubicBezTo>
                        <a:pt x="-1344" y="132323"/>
                        <a:pt x="773" y="69352"/>
                        <a:pt x="1302" y="88931"/>
                      </a:cubicBezTo>
                      <a:cubicBezTo>
                        <a:pt x="1831" y="108510"/>
                        <a:pt x="3419" y="216990"/>
                        <a:pt x="4477" y="234981"/>
                      </a:cubicBezTo>
                      <a:cubicBezTo>
                        <a:pt x="5535" y="252972"/>
                        <a:pt x="773" y="182594"/>
                        <a:pt x="7652" y="196881"/>
                      </a:cubicBezTo>
                      <a:cubicBezTo>
                        <a:pt x="14531" y="211169"/>
                        <a:pt x="38873" y="308535"/>
                        <a:pt x="45752" y="320706"/>
                      </a:cubicBezTo>
                      <a:cubicBezTo>
                        <a:pt x="52631" y="332877"/>
                        <a:pt x="47869" y="251915"/>
                        <a:pt x="48927" y="269906"/>
                      </a:cubicBezTo>
                      <a:cubicBezTo>
                        <a:pt x="49985" y="287897"/>
                        <a:pt x="50514" y="404843"/>
                        <a:pt x="52102" y="428656"/>
                      </a:cubicBezTo>
                      <a:cubicBezTo>
                        <a:pt x="53690" y="452469"/>
                        <a:pt x="53160" y="386323"/>
                        <a:pt x="58452" y="412781"/>
                      </a:cubicBezTo>
                      <a:cubicBezTo>
                        <a:pt x="63744" y="439239"/>
                        <a:pt x="79090" y="568356"/>
                        <a:pt x="83852" y="587406"/>
                      </a:cubicBezTo>
                      <a:cubicBezTo>
                        <a:pt x="88614" y="606456"/>
                        <a:pt x="80677" y="495331"/>
                        <a:pt x="87027" y="527081"/>
                      </a:cubicBezTo>
                      <a:cubicBezTo>
                        <a:pt x="93377" y="558831"/>
                        <a:pt x="116131" y="744039"/>
                        <a:pt x="121952" y="777906"/>
                      </a:cubicBezTo>
                      <a:cubicBezTo>
                        <a:pt x="127773" y="811773"/>
                        <a:pt x="118248" y="718639"/>
                        <a:pt x="121952" y="730281"/>
                      </a:cubicBezTo>
                      <a:cubicBezTo>
                        <a:pt x="125656" y="741923"/>
                        <a:pt x="133594" y="803306"/>
                        <a:pt x="144177" y="847756"/>
                      </a:cubicBezTo>
                      <a:cubicBezTo>
                        <a:pt x="154760" y="892206"/>
                        <a:pt x="180160" y="993806"/>
                        <a:pt x="185452" y="996981"/>
                      </a:cubicBezTo>
                      <a:cubicBezTo>
                        <a:pt x="190744" y="1000156"/>
                        <a:pt x="203444" y="998039"/>
                        <a:pt x="175927" y="866806"/>
                      </a:cubicBezTo>
                      <a:cubicBezTo>
                        <a:pt x="148410" y="735573"/>
                        <a:pt x="46810" y="332348"/>
                        <a:pt x="20352" y="209581"/>
                      </a:cubicBezTo>
                      <a:cubicBezTo>
                        <a:pt x="-6106" y="86814"/>
                        <a:pt x="16648" y="163014"/>
                        <a:pt x="17177" y="130206"/>
                      </a:cubicBezTo>
                      <a:cubicBezTo>
                        <a:pt x="17706" y="97398"/>
                        <a:pt x="19823" y="2148"/>
                        <a:pt x="17177" y="31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5" name="フリーフォーム 1094">
                  <a:extLst>
                    <a:ext uri="{FF2B5EF4-FFF2-40B4-BE49-F238E27FC236}">
                      <a16:creationId xmlns:a16="http://schemas.microsoft.com/office/drawing/2014/main" id="{655C263D-6DF5-E3F7-CAF1-B5E0DB30D887}"/>
                    </a:ext>
                  </a:extLst>
                </p:cNvPr>
                <p:cNvSpPr/>
                <p:nvPr/>
              </p:nvSpPr>
              <p:spPr>
                <a:xfrm>
                  <a:off x="11190573" y="3509690"/>
                  <a:ext cx="177227" cy="1065261"/>
                </a:xfrm>
                <a:custGeom>
                  <a:avLst/>
                  <a:gdLst>
                    <a:gd name="connsiteX0" fmla="*/ 17177 w 177227"/>
                    <a:gd name="connsiteY0" fmla="*/ 1860 h 1065261"/>
                    <a:gd name="connsiteX1" fmla="*/ 87027 w 177227"/>
                    <a:gd name="connsiteY1" fmla="*/ 382860 h 1065261"/>
                    <a:gd name="connsiteX2" fmla="*/ 87027 w 177227"/>
                    <a:gd name="connsiteY2" fmla="*/ 338410 h 1065261"/>
                    <a:gd name="connsiteX3" fmla="*/ 118777 w 177227"/>
                    <a:gd name="connsiteY3" fmla="*/ 579710 h 1065261"/>
                    <a:gd name="connsiteX4" fmla="*/ 112427 w 177227"/>
                    <a:gd name="connsiteY4" fmla="*/ 532085 h 1065261"/>
                    <a:gd name="connsiteX5" fmla="*/ 131477 w 177227"/>
                    <a:gd name="connsiteY5" fmla="*/ 687660 h 1065261"/>
                    <a:gd name="connsiteX6" fmla="*/ 175927 w 177227"/>
                    <a:gd name="connsiteY6" fmla="*/ 1049610 h 1065261"/>
                    <a:gd name="connsiteX7" fmla="*/ 160052 w 177227"/>
                    <a:gd name="connsiteY7" fmla="*/ 941660 h 1065261"/>
                    <a:gd name="connsiteX8" fmla="*/ 106077 w 177227"/>
                    <a:gd name="connsiteY8" fmla="*/ 424135 h 1065261"/>
                    <a:gd name="connsiteX9" fmla="*/ 1302 w 177227"/>
                    <a:gd name="connsiteY9" fmla="*/ 163785 h 1065261"/>
                    <a:gd name="connsiteX10" fmla="*/ 45752 w 177227"/>
                    <a:gd name="connsiteY10" fmla="*/ 233635 h 1065261"/>
                    <a:gd name="connsiteX11" fmla="*/ 17177 w 177227"/>
                    <a:gd name="connsiteY11" fmla="*/ 1860 h 1065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7227" h="1065261">
                      <a:moveTo>
                        <a:pt x="17177" y="1860"/>
                      </a:moveTo>
                      <a:cubicBezTo>
                        <a:pt x="24056" y="26731"/>
                        <a:pt x="75385" y="326768"/>
                        <a:pt x="87027" y="382860"/>
                      </a:cubicBezTo>
                      <a:cubicBezTo>
                        <a:pt x="98669" y="438952"/>
                        <a:pt x="81735" y="305602"/>
                        <a:pt x="87027" y="338410"/>
                      </a:cubicBezTo>
                      <a:cubicBezTo>
                        <a:pt x="92319" y="371218"/>
                        <a:pt x="114544" y="547431"/>
                        <a:pt x="118777" y="579710"/>
                      </a:cubicBezTo>
                      <a:cubicBezTo>
                        <a:pt x="123010" y="611989"/>
                        <a:pt x="110310" y="514093"/>
                        <a:pt x="112427" y="532085"/>
                      </a:cubicBezTo>
                      <a:cubicBezTo>
                        <a:pt x="114544" y="550077"/>
                        <a:pt x="131477" y="687660"/>
                        <a:pt x="131477" y="687660"/>
                      </a:cubicBezTo>
                      <a:cubicBezTo>
                        <a:pt x="142060" y="773914"/>
                        <a:pt x="171165" y="1007277"/>
                        <a:pt x="175927" y="1049610"/>
                      </a:cubicBezTo>
                      <a:cubicBezTo>
                        <a:pt x="180689" y="1091943"/>
                        <a:pt x="171694" y="1045906"/>
                        <a:pt x="160052" y="941660"/>
                      </a:cubicBezTo>
                      <a:cubicBezTo>
                        <a:pt x="148410" y="837414"/>
                        <a:pt x="132535" y="553781"/>
                        <a:pt x="106077" y="424135"/>
                      </a:cubicBezTo>
                      <a:cubicBezTo>
                        <a:pt x="79619" y="294489"/>
                        <a:pt x="11356" y="195535"/>
                        <a:pt x="1302" y="163785"/>
                      </a:cubicBezTo>
                      <a:cubicBezTo>
                        <a:pt x="-8752" y="132035"/>
                        <a:pt x="42577" y="257977"/>
                        <a:pt x="45752" y="233635"/>
                      </a:cubicBezTo>
                      <a:cubicBezTo>
                        <a:pt x="48927" y="209293"/>
                        <a:pt x="10298" y="-23011"/>
                        <a:pt x="17177" y="186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6" name="フリーフォーム 1095">
                  <a:extLst>
                    <a:ext uri="{FF2B5EF4-FFF2-40B4-BE49-F238E27FC236}">
                      <a16:creationId xmlns:a16="http://schemas.microsoft.com/office/drawing/2014/main" id="{A77B68EC-CA20-56BD-A9F0-E185B320DACB}"/>
                    </a:ext>
                  </a:extLst>
                </p:cNvPr>
                <p:cNvSpPr/>
                <p:nvPr/>
              </p:nvSpPr>
              <p:spPr>
                <a:xfrm>
                  <a:off x="11136022" y="3277985"/>
                  <a:ext cx="192553" cy="954484"/>
                </a:xfrm>
                <a:custGeom>
                  <a:avLst/>
                  <a:gdLst>
                    <a:gd name="connsiteX0" fmla="*/ 11403 w 192553"/>
                    <a:gd name="connsiteY0" fmla="*/ 4965 h 954484"/>
                    <a:gd name="connsiteX1" fmla="*/ 68553 w 192553"/>
                    <a:gd name="connsiteY1" fmla="*/ 468515 h 954484"/>
                    <a:gd name="connsiteX2" fmla="*/ 65378 w 192553"/>
                    <a:gd name="connsiteY2" fmla="*/ 370090 h 954484"/>
                    <a:gd name="connsiteX3" fmla="*/ 113003 w 192553"/>
                    <a:gd name="connsiteY3" fmla="*/ 757440 h 954484"/>
                    <a:gd name="connsiteX4" fmla="*/ 116178 w 192553"/>
                    <a:gd name="connsiteY4" fmla="*/ 674890 h 954484"/>
                    <a:gd name="connsiteX5" fmla="*/ 122528 w 192553"/>
                    <a:gd name="connsiteY5" fmla="*/ 795540 h 954484"/>
                    <a:gd name="connsiteX6" fmla="*/ 138403 w 192553"/>
                    <a:gd name="connsiteY6" fmla="*/ 712990 h 954484"/>
                    <a:gd name="connsiteX7" fmla="*/ 135228 w 192553"/>
                    <a:gd name="connsiteY7" fmla="*/ 855865 h 954484"/>
                    <a:gd name="connsiteX8" fmla="*/ 157453 w 192553"/>
                    <a:gd name="connsiteY8" fmla="*/ 805065 h 954484"/>
                    <a:gd name="connsiteX9" fmla="*/ 192378 w 192553"/>
                    <a:gd name="connsiteY9" fmla="*/ 954290 h 954484"/>
                    <a:gd name="connsiteX10" fmla="*/ 141578 w 192553"/>
                    <a:gd name="connsiteY10" fmla="*/ 830465 h 954484"/>
                    <a:gd name="connsiteX11" fmla="*/ 90778 w 192553"/>
                    <a:gd name="connsiteY11" fmla="*/ 579640 h 954484"/>
                    <a:gd name="connsiteX12" fmla="*/ 1878 w 192553"/>
                    <a:gd name="connsiteY12" fmla="*/ 239915 h 954484"/>
                    <a:gd name="connsiteX13" fmla="*/ 30453 w 192553"/>
                    <a:gd name="connsiteY13" fmla="*/ 366915 h 954484"/>
                    <a:gd name="connsiteX14" fmla="*/ 33628 w 192553"/>
                    <a:gd name="connsiteY14" fmla="*/ 230390 h 954484"/>
                    <a:gd name="connsiteX15" fmla="*/ 11403 w 192553"/>
                    <a:gd name="connsiteY15" fmla="*/ 4965 h 954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92553" h="954484">
                      <a:moveTo>
                        <a:pt x="11403" y="4965"/>
                      </a:moveTo>
                      <a:cubicBezTo>
                        <a:pt x="17224" y="44652"/>
                        <a:pt x="59557" y="407661"/>
                        <a:pt x="68553" y="468515"/>
                      </a:cubicBezTo>
                      <a:cubicBezTo>
                        <a:pt x="77549" y="529369"/>
                        <a:pt x="57970" y="321936"/>
                        <a:pt x="65378" y="370090"/>
                      </a:cubicBezTo>
                      <a:cubicBezTo>
                        <a:pt x="72786" y="418244"/>
                        <a:pt x="104536" y="706640"/>
                        <a:pt x="113003" y="757440"/>
                      </a:cubicBezTo>
                      <a:cubicBezTo>
                        <a:pt x="121470" y="808240"/>
                        <a:pt x="114591" y="668540"/>
                        <a:pt x="116178" y="674890"/>
                      </a:cubicBezTo>
                      <a:cubicBezTo>
                        <a:pt x="117766" y="681240"/>
                        <a:pt x="118824" y="789190"/>
                        <a:pt x="122528" y="795540"/>
                      </a:cubicBezTo>
                      <a:cubicBezTo>
                        <a:pt x="126232" y="801890"/>
                        <a:pt x="136286" y="702936"/>
                        <a:pt x="138403" y="712990"/>
                      </a:cubicBezTo>
                      <a:cubicBezTo>
                        <a:pt x="140520" y="723044"/>
                        <a:pt x="132053" y="840519"/>
                        <a:pt x="135228" y="855865"/>
                      </a:cubicBezTo>
                      <a:cubicBezTo>
                        <a:pt x="138403" y="871211"/>
                        <a:pt x="147928" y="788661"/>
                        <a:pt x="157453" y="805065"/>
                      </a:cubicBezTo>
                      <a:cubicBezTo>
                        <a:pt x="166978" y="821469"/>
                        <a:pt x="195024" y="950057"/>
                        <a:pt x="192378" y="954290"/>
                      </a:cubicBezTo>
                      <a:cubicBezTo>
                        <a:pt x="189732" y="958523"/>
                        <a:pt x="158511" y="892907"/>
                        <a:pt x="141578" y="830465"/>
                      </a:cubicBezTo>
                      <a:cubicBezTo>
                        <a:pt x="124645" y="768023"/>
                        <a:pt x="114061" y="678065"/>
                        <a:pt x="90778" y="579640"/>
                      </a:cubicBezTo>
                      <a:cubicBezTo>
                        <a:pt x="67495" y="481215"/>
                        <a:pt x="11932" y="275369"/>
                        <a:pt x="1878" y="239915"/>
                      </a:cubicBezTo>
                      <a:cubicBezTo>
                        <a:pt x="-8176" y="204461"/>
                        <a:pt x="25161" y="368502"/>
                        <a:pt x="30453" y="366915"/>
                      </a:cubicBezTo>
                      <a:cubicBezTo>
                        <a:pt x="35745" y="365328"/>
                        <a:pt x="35215" y="285952"/>
                        <a:pt x="33628" y="230390"/>
                      </a:cubicBezTo>
                      <a:cubicBezTo>
                        <a:pt x="32041" y="174828"/>
                        <a:pt x="5582" y="-34722"/>
                        <a:pt x="11403" y="496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7" name="フリーフォーム 1096">
                  <a:extLst>
                    <a:ext uri="{FF2B5EF4-FFF2-40B4-BE49-F238E27FC236}">
                      <a16:creationId xmlns:a16="http://schemas.microsoft.com/office/drawing/2014/main" id="{722E4414-8FA0-28E8-F087-D5BCFB4AF57B}"/>
                    </a:ext>
                  </a:extLst>
                </p:cNvPr>
                <p:cNvSpPr/>
                <p:nvPr/>
              </p:nvSpPr>
              <p:spPr>
                <a:xfrm>
                  <a:off x="10378080" y="4219221"/>
                  <a:ext cx="848718" cy="146418"/>
                </a:xfrm>
                <a:custGeom>
                  <a:avLst/>
                  <a:gdLst>
                    <a:gd name="connsiteX0" fmla="*/ 842370 w 848718"/>
                    <a:gd name="connsiteY0" fmla="*/ 354 h 146418"/>
                    <a:gd name="connsiteX1" fmla="*/ 305795 w 848718"/>
                    <a:gd name="connsiteY1" fmla="*/ 47979 h 146418"/>
                    <a:gd name="connsiteX2" fmla="*/ 531220 w 848718"/>
                    <a:gd name="connsiteY2" fmla="*/ 44804 h 146418"/>
                    <a:gd name="connsiteX3" fmla="*/ 172445 w 848718"/>
                    <a:gd name="connsiteY3" fmla="*/ 54329 h 146418"/>
                    <a:gd name="connsiteX4" fmla="*/ 20045 w 848718"/>
                    <a:gd name="connsiteY4" fmla="*/ 63854 h 146418"/>
                    <a:gd name="connsiteX5" fmla="*/ 995 w 848718"/>
                    <a:gd name="connsiteY5" fmla="*/ 130529 h 146418"/>
                    <a:gd name="connsiteX6" fmla="*/ 4170 w 848718"/>
                    <a:gd name="connsiteY6" fmla="*/ 89254 h 146418"/>
                    <a:gd name="connsiteX7" fmla="*/ 16870 w 848718"/>
                    <a:gd name="connsiteY7" fmla="*/ 146404 h 146418"/>
                    <a:gd name="connsiteX8" fmla="*/ 20045 w 848718"/>
                    <a:gd name="connsiteY8" fmla="*/ 82904 h 146418"/>
                    <a:gd name="connsiteX9" fmla="*/ 108945 w 848718"/>
                    <a:gd name="connsiteY9" fmla="*/ 70204 h 146418"/>
                    <a:gd name="connsiteX10" fmla="*/ 48620 w 848718"/>
                    <a:gd name="connsiteY10" fmla="*/ 51154 h 146418"/>
                    <a:gd name="connsiteX11" fmla="*/ 404220 w 848718"/>
                    <a:gd name="connsiteY11" fmla="*/ 67029 h 146418"/>
                    <a:gd name="connsiteX12" fmla="*/ 331195 w 848718"/>
                    <a:gd name="connsiteY12" fmla="*/ 51154 h 146418"/>
                    <a:gd name="connsiteX13" fmla="*/ 728070 w 848718"/>
                    <a:gd name="connsiteY13" fmla="*/ 35279 h 146418"/>
                    <a:gd name="connsiteX14" fmla="*/ 610595 w 848718"/>
                    <a:gd name="connsiteY14" fmla="*/ 25754 h 146418"/>
                    <a:gd name="connsiteX15" fmla="*/ 842370 w 848718"/>
                    <a:gd name="connsiteY15" fmla="*/ 354 h 146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848718" h="146418">
                      <a:moveTo>
                        <a:pt x="842370" y="354"/>
                      </a:moveTo>
                      <a:cubicBezTo>
                        <a:pt x="791570" y="4058"/>
                        <a:pt x="357653" y="40571"/>
                        <a:pt x="305795" y="47979"/>
                      </a:cubicBezTo>
                      <a:cubicBezTo>
                        <a:pt x="253937" y="55387"/>
                        <a:pt x="553445" y="43746"/>
                        <a:pt x="531220" y="44804"/>
                      </a:cubicBezTo>
                      <a:cubicBezTo>
                        <a:pt x="508995" y="45862"/>
                        <a:pt x="257641" y="51154"/>
                        <a:pt x="172445" y="54329"/>
                      </a:cubicBezTo>
                      <a:cubicBezTo>
                        <a:pt x="87249" y="57504"/>
                        <a:pt x="48620" y="51154"/>
                        <a:pt x="20045" y="63854"/>
                      </a:cubicBezTo>
                      <a:cubicBezTo>
                        <a:pt x="-8530" y="76554"/>
                        <a:pt x="3641" y="126296"/>
                        <a:pt x="995" y="130529"/>
                      </a:cubicBezTo>
                      <a:cubicBezTo>
                        <a:pt x="-1651" y="134762"/>
                        <a:pt x="1524" y="86608"/>
                        <a:pt x="4170" y="89254"/>
                      </a:cubicBezTo>
                      <a:cubicBezTo>
                        <a:pt x="6816" y="91900"/>
                        <a:pt x="14224" y="147462"/>
                        <a:pt x="16870" y="146404"/>
                      </a:cubicBezTo>
                      <a:cubicBezTo>
                        <a:pt x="19516" y="145346"/>
                        <a:pt x="4699" y="95604"/>
                        <a:pt x="20045" y="82904"/>
                      </a:cubicBezTo>
                      <a:cubicBezTo>
                        <a:pt x="35391" y="70204"/>
                        <a:pt x="104182" y="75496"/>
                        <a:pt x="108945" y="70204"/>
                      </a:cubicBezTo>
                      <a:cubicBezTo>
                        <a:pt x="113707" y="64912"/>
                        <a:pt x="-592" y="51683"/>
                        <a:pt x="48620" y="51154"/>
                      </a:cubicBezTo>
                      <a:cubicBezTo>
                        <a:pt x="97832" y="50625"/>
                        <a:pt x="357124" y="67029"/>
                        <a:pt x="404220" y="67029"/>
                      </a:cubicBezTo>
                      <a:cubicBezTo>
                        <a:pt x="451316" y="67029"/>
                        <a:pt x="277220" y="56446"/>
                        <a:pt x="331195" y="51154"/>
                      </a:cubicBezTo>
                      <a:cubicBezTo>
                        <a:pt x="385170" y="45862"/>
                        <a:pt x="681503" y="39512"/>
                        <a:pt x="728070" y="35279"/>
                      </a:cubicBezTo>
                      <a:cubicBezTo>
                        <a:pt x="774637" y="31046"/>
                        <a:pt x="598424" y="28400"/>
                        <a:pt x="610595" y="25754"/>
                      </a:cubicBezTo>
                      <a:cubicBezTo>
                        <a:pt x="622766" y="23108"/>
                        <a:pt x="893170" y="-3350"/>
                        <a:pt x="842370" y="354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8" name="フリーフォーム 1097">
                  <a:extLst>
                    <a:ext uri="{FF2B5EF4-FFF2-40B4-BE49-F238E27FC236}">
                      <a16:creationId xmlns:a16="http://schemas.microsoft.com/office/drawing/2014/main" id="{863B2546-F8F1-4CA7-FB6D-8FF60CE1D220}"/>
                    </a:ext>
                  </a:extLst>
                </p:cNvPr>
                <p:cNvSpPr/>
                <p:nvPr/>
              </p:nvSpPr>
              <p:spPr>
                <a:xfrm>
                  <a:off x="10362954" y="4225896"/>
                  <a:ext cx="841637" cy="184183"/>
                </a:xfrm>
                <a:custGeom>
                  <a:avLst/>
                  <a:gdLst>
                    <a:gd name="connsiteX0" fmla="*/ 16121 w 841637"/>
                    <a:gd name="connsiteY0" fmla="*/ 184179 h 184183"/>
                    <a:gd name="connsiteX1" fmla="*/ 89146 w 841637"/>
                    <a:gd name="connsiteY1" fmla="*/ 117504 h 184183"/>
                    <a:gd name="connsiteX2" fmla="*/ 41521 w 841637"/>
                    <a:gd name="connsiteY2" fmla="*/ 123854 h 184183"/>
                    <a:gd name="connsiteX3" fmla="*/ 362196 w 841637"/>
                    <a:gd name="connsiteY3" fmla="*/ 98454 h 184183"/>
                    <a:gd name="connsiteX4" fmla="*/ 257421 w 841637"/>
                    <a:gd name="connsiteY4" fmla="*/ 98454 h 184183"/>
                    <a:gd name="connsiteX5" fmla="*/ 717796 w 841637"/>
                    <a:gd name="connsiteY5" fmla="*/ 47654 h 184183"/>
                    <a:gd name="connsiteX6" fmla="*/ 841621 w 841637"/>
                    <a:gd name="connsiteY6" fmla="*/ 28604 h 184183"/>
                    <a:gd name="connsiteX7" fmla="*/ 727321 w 841637"/>
                    <a:gd name="connsiteY7" fmla="*/ 31779 h 184183"/>
                    <a:gd name="connsiteX8" fmla="*/ 828921 w 841637"/>
                    <a:gd name="connsiteY8" fmla="*/ 29 h 184183"/>
                    <a:gd name="connsiteX9" fmla="*/ 619371 w 841637"/>
                    <a:gd name="connsiteY9" fmla="*/ 38129 h 184183"/>
                    <a:gd name="connsiteX10" fmla="*/ 257421 w 841637"/>
                    <a:gd name="connsiteY10" fmla="*/ 85754 h 184183"/>
                    <a:gd name="connsiteX11" fmla="*/ 520946 w 841637"/>
                    <a:gd name="connsiteY11" fmla="*/ 60354 h 184183"/>
                    <a:gd name="connsiteX12" fmla="*/ 51046 w 841637"/>
                    <a:gd name="connsiteY12" fmla="*/ 120679 h 184183"/>
                    <a:gd name="connsiteX13" fmla="*/ 16121 w 841637"/>
                    <a:gd name="connsiteY13" fmla="*/ 184179 h 184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41637" h="184183">
                      <a:moveTo>
                        <a:pt x="16121" y="184179"/>
                      </a:moveTo>
                      <a:cubicBezTo>
                        <a:pt x="22471" y="183650"/>
                        <a:pt x="84913" y="127558"/>
                        <a:pt x="89146" y="117504"/>
                      </a:cubicBezTo>
                      <a:cubicBezTo>
                        <a:pt x="93379" y="107450"/>
                        <a:pt x="41521" y="123854"/>
                        <a:pt x="41521" y="123854"/>
                      </a:cubicBezTo>
                      <a:lnTo>
                        <a:pt x="362196" y="98454"/>
                      </a:lnTo>
                      <a:cubicBezTo>
                        <a:pt x="398179" y="94221"/>
                        <a:pt x="198154" y="106921"/>
                        <a:pt x="257421" y="98454"/>
                      </a:cubicBezTo>
                      <a:cubicBezTo>
                        <a:pt x="316688" y="89987"/>
                        <a:pt x="620429" y="59296"/>
                        <a:pt x="717796" y="47654"/>
                      </a:cubicBezTo>
                      <a:cubicBezTo>
                        <a:pt x="815163" y="36012"/>
                        <a:pt x="840034" y="31250"/>
                        <a:pt x="841621" y="28604"/>
                      </a:cubicBezTo>
                      <a:cubicBezTo>
                        <a:pt x="843209" y="25958"/>
                        <a:pt x="729438" y="36541"/>
                        <a:pt x="727321" y="31779"/>
                      </a:cubicBezTo>
                      <a:cubicBezTo>
                        <a:pt x="725204" y="27017"/>
                        <a:pt x="846912" y="-1029"/>
                        <a:pt x="828921" y="29"/>
                      </a:cubicBezTo>
                      <a:cubicBezTo>
                        <a:pt x="810930" y="1087"/>
                        <a:pt x="714621" y="23841"/>
                        <a:pt x="619371" y="38129"/>
                      </a:cubicBezTo>
                      <a:cubicBezTo>
                        <a:pt x="524121" y="52416"/>
                        <a:pt x="273825" y="82050"/>
                        <a:pt x="257421" y="85754"/>
                      </a:cubicBezTo>
                      <a:cubicBezTo>
                        <a:pt x="241017" y="89458"/>
                        <a:pt x="555342" y="54533"/>
                        <a:pt x="520946" y="60354"/>
                      </a:cubicBezTo>
                      <a:cubicBezTo>
                        <a:pt x="486550" y="66175"/>
                        <a:pt x="134125" y="106921"/>
                        <a:pt x="51046" y="120679"/>
                      </a:cubicBezTo>
                      <a:cubicBezTo>
                        <a:pt x="-32033" y="134437"/>
                        <a:pt x="9771" y="184708"/>
                        <a:pt x="16121" y="184179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99" name="フリーフォーム 1098">
                  <a:extLst>
                    <a:ext uri="{FF2B5EF4-FFF2-40B4-BE49-F238E27FC236}">
                      <a16:creationId xmlns:a16="http://schemas.microsoft.com/office/drawing/2014/main" id="{B2191D2C-20EE-FC9C-9414-75A1F79A13E1}"/>
                    </a:ext>
                  </a:extLst>
                </p:cNvPr>
                <p:cNvSpPr/>
                <p:nvPr/>
              </p:nvSpPr>
              <p:spPr>
                <a:xfrm>
                  <a:off x="10346477" y="4302125"/>
                  <a:ext cx="859491" cy="103446"/>
                </a:xfrm>
                <a:custGeom>
                  <a:avLst/>
                  <a:gdLst>
                    <a:gd name="connsiteX0" fmla="*/ 16723 w 859491"/>
                    <a:gd name="connsiteY0" fmla="*/ 101600 h 103446"/>
                    <a:gd name="connsiteX1" fmla="*/ 588223 w 859491"/>
                    <a:gd name="connsiteY1" fmla="*/ 34925 h 103446"/>
                    <a:gd name="connsiteX2" fmla="*/ 499323 w 859491"/>
                    <a:gd name="connsiteY2" fmla="*/ 44450 h 103446"/>
                    <a:gd name="connsiteX3" fmla="*/ 727923 w 859491"/>
                    <a:gd name="connsiteY3" fmla="*/ 9525 h 103446"/>
                    <a:gd name="connsiteX4" fmla="*/ 667598 w 859491"/>
                    <a:gd name="connsiteY4" fmla="*/ 3175 h 103446"/>
                    <a:gd name="connsiteX5" fmla="*/ 807298 w 859491"/>
                    <a:gd name="connsiteY5" fmla="*/ 0 h 103446"/>
                    <a:gd name="connsiteX6" fmla="*/ 854923 w 859491"/>
                    <a:gd name="connsiteY6" fmla="*/ 3175 h 103446"/>
                    <a:gd name="connsiteX7" fmla="*/ 705698 w 859491"/>
                    <a:gd name="connsiteY7" fmla="*/ 6350 h 103446"/>
                    <a:gd name="connsiteX8" fmla="*/ 496148 w 859491"/>
                    <a:gd name="connsiteY8" fmla="*/ 31750 h 103446"/>
                    <a:gd name="connsiteX9" fmla="*/ 575523 w 859491"/>
                    <a:gd name="connsiteY9" fmla="*/ 28575 h 103446"/>
                    <a:gd name="connsiteX10" fmla="*/ 191348 w 859491"/>
                    <a:gd name="connsiteY10" fmla="*/ 79375 h 103446"/>
                    <a:gd name="connsiteX11" fmla="*/ 16723 w 859491"/>
                    <a:gd name="connsiteY11" fmla="*/ 101600 h 103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59491" h="103446">
                      <a:moveTo>
                        <a:pt x="16723" y="101600"/>
                      </a:moveTo>
                      <a:lnTo>
                        <a:pt x="588223" y="34925"/>
                      </a:lnTo>
                      <a:cubicBezTo>
                        <a:pt x="668656" y="25400"/>
                        <a:pt x="476040" y="48683"/>
                        <a:pt x="499323" y="44450"/>
                      </a:cubicBezTo>
                      <a:cubicBezTo>
                        <a:pt x="522606" y="40217"/>
                        <a:pt x="699877" y="16404"/>
                        <a:pt x="727923" y="9525"/>
                      </a:cubicBezTo>
                      <a:cubicBezTo>
                        <a:pt x="755969" y="2646"/>
                        <a:pt x="654369" y="4762"/>
                        <a:pt x="667598" y="3175"/>
                      </a:cubicBezTo>
                      <a:cubicBezTo>
                        <a:pt x="680827" y="1588"/>
                        <a:pt x="776077" y="0"/>
                        <a:pt x="807298" y="0"/>
                      </a:cubicBezTo>
                      <a:cubicBezTo>
                        <a:pt x="838519" y="0"/>
                        <a:pt x="871856" y="2117"/>
                        <a:pt x="854923" y="3175"/>
                      </a:cubicBezTo>
                      <a:cubicBezTo>
                        <a:pt x="837990" y="4233"/>
                        <a:pt x="765494" y="1587"/>
                        <a:pt x="705698" y="6350"/>
                      </a:cubicBezTo>
                      <a:cubicBezTo>
                        <a:pt x="645902" y="11113"/>
                        <a:pt x="517844" y="28046"/>
                        <a:pt x="496148" y="31750"/>
                      </a:cubicBezTo>
                      <a:cubicBezTo>
                        <a:pt x="474452" y="35454"/>
                        <a:pt x="626323" y="20637"/>
                        <a:pt x="575523" y="28575"/>
                      </a:cubicBezTo>
                      <a:cubicBezTo>
                        <a:pt x="524723" y="36513"/>
                        <a:pt x="287127" y="66146"/>
                        <a:pt x="191348" y="79375"/>
                      </a:cubicBezTo>
                      <a:cubicBezTo>
                        <a:pt x="95569" y="92604"/>
                        <a:pt x="-49423" y="109008"/>
                        <a:pt x="16723" y="10160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0" name="フリーフォーム 1099">
                  <a:extLst>
                    <a:ext uri="{FF2B5EF4-FFF2-40B4-BE49-F238E27FC236}">
                      <a16:creationId xmlns:a16="http://schemas.microsoft.com/office/drawing/2014/main" id="{71FFE864-2A22-47BA-7C84-B2D5F9C89601}"/>
                    </a:ext>
                  </a:extLst>
                </p:cNvPr>
                <p:cNvSpPr/>
                <p:nvPr/>
              </p:nvSpPr>
              <p:spPr>
                <a:xfrm>
                  <a:off x="11200415" y="4110239"/>
                  <a:ext cx="112145" cy="947542"/>
                </a:xfrm>
                <a:custGeom>
                  <a:avLst/>
                  <a:gdLst>
                    <a:gd name="connsiteX0" fmla="*/ 16860 w 112145"/>
                    <a:gd name="connsiteY0" fmla="*/ 1386 h 947542"/>
                    <a:gd name="connsiteX1" fmla="*/ 29560 w 112145"/>
                    <a:gd name="connsiteY1" fmla="*/ 156961 h 947542"/>
                    <a:gd name="connsiteX2" fmla="*/ 32735 w 112145"/>
                    <a:gd name="connsiteY2" fmla="*/ 379211 h 947542"/>
                    <a:gd name="connsiteX3" fmla="*/ 26385 w 112145"/>
                    <a:gd name="connsiteY3" fmla="*/ 303011 h 947542"/>
                    <a:gd name="connsiteX4" fmla="*/ 67660 w 112145"/>
                    <a:gd name="connsiteY4" fmla="*/ 496686 h 947542"/>
                    <a:gd name="connsiteX5" fmla="*/ 54960 w 112145"/>
                    <a:gd name="connsiteY5" fmla="*/ 449061 h 947542"/>
                    <a:gd name="connsiteX6" fmla="*/ 86710 w 112145"/>
                    <a:gd name="connsiteY6" fmla="*/ 744336 h 947542"/>
                    <a:gd name="connsiteX7" fmla="*/ 112110 w 112145"/>
                    <a:gd name="connsiteY7" fmla="*/ 947536 h 947542"/>
                    <a:gd name="connsiteX8" fmla="*/ 89885 w 112145"/>
                    <a:gd name="connsiteY8" fmla="*/ 737986 h 947542"/>
                    <a:gd name="connsiteX9" fmla="*/ 7335 w 112145"/>
                    <a:gd name="connsiteY9" fmla="*/ 245861 h 947542"/>
                    <a:gd name="connsiteX10" fmla="*/ 16860 w 112145"/>
                    <a:gd name="connsiteY10" fmla="*/ 1386 h 947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2145" h="947542">
                      <a:moveTo>
                        <a:pt x="16860" y="1386"/>
                      </a:moveTo>
                      <a:cubicBezTo>
                        <a:pt x="20564" y="-13431"/>
                        <a:pt x="26914" y="93990"/>
                        <a:pt x="29560" y="156961"/>
                      </a:cubicBezTo>
                      <a:cubicBezTo>
                        <a:pt x="32206" y="219932"/>
                        <a:pt x="33264" y="354869"/>
                        <a:pt x="32735" y="379211"/>
                      </a:cubicBezTo>
                      <a:cubicBezTo>
                        <a:pt x="32206" y="403553"/>
                        <a:pt x="20564" y="283432"/>
                        <a:pt x="26385" y="303011"/>
                      </a:cubicBezTo>
                      <a:cubicBezTo>
                        <a:pt x="32206" y="322590"/>
                        <a:pt x="62898" y="472344"/>
                        <a:pt x="67660" y="496686"/>
                      </a:cubicBezTo>
                      <a:cubicBezTo>
                        <a:pt x="72422" y="521028"/>
                        <a:pt x="51785" y="407786"/>
                        <a:pt x="54960" y="449061"/>
                      </a:cubicBezTo>
                      <a:cubicBezTo>
                        <a:pt x="58135" y="490336"/>
                        <a:pt x="77185" y="661257"/>
                        <a:pt x="86710" y="744336"/>
                      </a:cubicBezTo>
                      <a:cubicBezTo>
                        <a:pt x="96235" y="827415"/>
                        <a:pt x="111581" y="948594"/>
                        <a:pt x="112110" y="947536"/>
                      </a:cubicBezTo>
                      <a:cubicBezTo>
                        <a:pt x="112639" y="946478"/>
                        <a:pt x="107348" y="854932"/>
                        <a:pt x="89885" y="737986"/>
                      </a:cubicBezTo>
                      <a:cubicBezTo>
                        <a:pt x="72422" y="621040"/>
                        <a:pt x="26914" y="370744"/>
                        <a:pt x="7335" y="245861"/>
                      </a:cubicBezTo>
                      <a:cubicBezTo>
                        <a:pt x="-12244" y="120978"/>
                        <a:pt x="13156" y="16203"/>
                        <a:pt x="16860" y="138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1" name="フリーフォーム 1100">
                  <a:extLst>
                    <a:ext uri="{FF2B5EF4-FFF2-40B4-BE49-F238E27FC236}">
                      <a16:creationId xmlns:a16="http://schemas.microsoft.com/office/drawing/2014/main" id="{498A1BD0-AF76-DFF1-FDAA-3BDB092FEEBD}"/>
                    </a:ext>
                  </a:extLst>
                </p:cNvPr>
                <p:cNvSpPr/>
                <p:nvPr/>
              </p:nvSpPr>
              <p:spPr>
                <a:xfrm>
                  <a:off x="11309350" y="3956050"/>
                  <a:ext cx="1384300" cy="241300"/>
                </a:xfrm>
                <a:custGeom>
                  <a:avLst/>
                  <a:gdLst>
                    <a:gd name="connsiteX0" fmla="*/ 0 w 1384300"/>
                    <a:gd name="connsiteY0" fmla="*/ 241300 h 241300"/>
                    <a:gd name="connsiteX1" fmla="*/ 406400 w 1384300"/>
                    <a:gd name="connsiteY1" fmla="*/ 184150 h 241300"/>
                    <a:gd name="connsiteX2" fmla="*/ 273050 w 1384300"/>
                    <a:gd name="connsiteY2" fmla="*/ 190500 h 241300"/>
                    <a:gd name="connsiteX3" fmla="*/ 809625 w 1384300"/>
                    <a:gd name="connsiteY3" fmla="*/ 101600 h 241300"/>
                    <a:gd name="connsiteX4" fmla="*/ 650875 w 1384300"/>
                    <a:gd name="connsiteY4" fmla="*/ 142875 h 241300"/>
                    <a:gd name="connsiteX5" fmla="*/ 1003300 w 1384300"/>
                    <a:gd name="connsiteY5" fmla="*/ 79375 h 241300"/>
                    <a:gd name="connsiteX6" fmla="*/ 844550 w 1384300"/>
                    <a:gd name="connsiteY6" fmla="*/ 107950 h 241300"/>
                    <a:gd name="connsiteX7" fmla="*/ 1257300 w 1384300"/>
                    <a:gd name="connsiteY7" fmla="*/ 31750 h 241300"/>
                    <a:gd name="connsiteX8" fmla="*/ 1384300 w 1384300"/>
                    <a:gd name="connsiteY8" fmla="*/ 0 h 241300"/>
                    <a:gd name="connsiteX9" fmla="*/ 1057275 w 1384300"/>
                    <a:gd name="connsiteY9" fmla="*/ 82550 h 241300"/>
                    <a:gd name="connsiteX10" fmla="*/ 501650 w 1384300"/>
                    <a:gd name="connsiteY10" fmla="*/ 171450 h 241300"/>
                    <a:gd name="connsiteX11" fmla="*/ 625475 w 1384300"/>
                    <a:gd name="connsiteY11" fmla="*/ 133350 h 241300"/>
                    <a:gd name="connsiteX12" fmla="*/ 238125 w 1384300"/>
                    <a:gd name="connsiteY12" fmla="*/ 200025 h 241300"/>
                    <a:gd name="connsiteX13" fmla="*/ 0 w 1384300"/>
                    <a:gd name="connsiteY13" fmla="*/ 241300 h 241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84300" h="241300">
                      <a:moveTo>
                        <a:pt x="0" y="241300"/>
                      </a:moveTo>
                      <a:lnTo>
                        <a:pt x="406400" y="184150"/>
                      </a:lnTo>
                      <a:cubicBezTo>
                        <a:pt x="451908" y="175683"/>
                        <a:pt x="205846" y="204258"/>
                        <a:pt x="273050" y="190500"/>
                      </a:cubicBezTo>
                      <a:cubicBezTo>
                        <a:pt x="340254" y="176742"/>
                        <a:pt x="746654" y="109537"/>
                        <a:pt x="809625" y="101600"/>
                      </a:cubicBezTo>
                      <a:cubicBezTo>
                        <a:pt x="872596" y="93663"/>
                        <a:pt x="618596" y="146579"/>
                        <a:pt x="650875" y="142875"/>
                      </a:cubicBezTo>
                      <a:cubicBezTo>
                        <a:pt x="683154" y="139171"/>
                        <a:pt x="1003300" y="79375"/>
                        <a:pt x="1003300" y="79375"/>
                      </a:cubicBezTo>
                      <a:lnTo>
                        <a:pt x="844550" y="107950"/>
                      </a:lnTo>
                      <a:lnTo>
                        <a:pt x="1257300" y="31750"/>
                      </a:lnTo>
                      <a:cubicBezTo>
                        <a:pt x="1347258" y="13758"/>
                        <a:pt x="1384300" y="0"/>
                        <a:pt x="1384300" y="0"/>
                      </a:cubicBezTo>
                      <a:cubicBezTo>
                        <a:pt x="1350963" y="8467"/>
                        <a:pt x="1204383" y="53975"/>
                        <a:pt x="1057275" y="82550"/>
                      </a:cubicBezTo>
                      <a:cubicBezTo>
                        <a:pt x="910167" y="111125"/>
                        <a:pt x="573617" y="162983"/>
                        <a:pt x="501650" y="171450"/>
                      </a:cubicBezTo>
                      <a:cubicBezTo>
                        <a:pt x="429683" y="179917"/>
                        <a:pt x="669396" y="128588"/>
                        <a:pt x="625475" y="133350"/>
                      </a:cubicBezTo>
                      <a:cubicBezTo>
                        <a:pt x="581554" y="138112"/>
                        <a:pt x="238125" y="200025"/>
                        <a:pt x="238125" y="200025"/>
                      </a:cubicBezTo>
                      <a:lnTo>
                        <a:pt x="0" y="241300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2" name="フリーフォーム 1101">
                  <a:extLst>
                    <a:ext uri="{FF2B5EF4-FFF2-40B4-BE49-F238E27FC236}">
                      <a16:creationId xmlns:a16="http://schemas.microsoft.com/office/drawing/2014/main" id="{59E14347-7352-0F97-A736-8149B4DB53D8}"/>
                    </a:ext>
                  </a:extLst>
                </p:cNvPr>
                <p:cNvSpPr/>
                <p:nvPr/>
              </p:nvSpPr>
              <p:spPr>
                <a:xfrm>
                  <a:off x="11308878" y="4146530"/>
                  <a:ext cx="493108" cy="133381"/>
                </a:xfrm>
                <a:custGeom>
                  <a:avLst/>
                  <a:gdLst>
                    <a:gd name="connsiteX0" fmla="*/ 25872 w 493108"/>
                    <a:gd name="connsiteY0" fmla="*/ 133370 h 133381"/>
                    <a:gd name="connsiteX1" fmla="*/ 492597 w 493108"/>
                    <a:gd name="connsiteY1" fmla="*/ 57170 h 133381"/>
                    <a:gd name="connsiteX2" fmla="*/ 117947 w 493108"/>
                    <a:gd name="connsiteY2" fmla="*/ 123845 h 133381"/>
                    <a:gd name="connsiteX3" fmla="*/ 162397 w 493108"/>
                    <a:gd name="connsiteY3" fmla="*/ 60345 h 133381"/>
                    <a:gd name="connsiteX4" fmla="*/ 410047 w 493108"/>
                    <a:gd name="connsiteY4" fmla="*/ 20 h 133381"/>
                    <a:gd name="connsiteX5" fmla="*/ 48097 w 493108"/>
                    <a:gd name="connsiteY5" fmla="*/ 66695 h 133381"/>
                    <a:gd name="connsiteX6" fmla="*/ 9997 w 493108"/>
                    <a:gd name="connsiteY6" fmla="*/ 69870 h 133381"/>
                    <a:gd name="connsiteX7" fmla="*/ 105247 w 493108"/>
                    <a:gd name="connsiteY7" fmla="*/ 60345 h 133381"/>
                    <a:gd name="connsiteX8" fmla="*/ 194147 w 493108"/>
                    <a:gd name="connsiteY8" fmla="*/ 101620 h 133381"/>
                    <a:gd name="connsiteX9" fmla="*/ 359247 w 493108"/>
                    <a:gd name="connsiteY9" fmla="*/ 95270 h 133381"/>
                    <a:gd name="connsiteX10" fmla="*/ 187797 w 493108"/>
                    <a:gd name="connsiteY10" fmla="*/ 107970 h 133381"/>
                    <a:gd name="connsiteX11" fmla="*/ 479897 w 493108"/>
                    <a:gd name="connsiteY11" fmla="*/ 57170 h 133381"/>
                    <a:gd name="connsiteX12" fmla="*/ 114772 w 493108"/>
                    <a:gd name="connsiteY12" fmla="*/ 104795 h 133381"/>
                    <a:gd name="connsiteX13" fmla="*/ 165572 w 493108"/>
                    <a:gd name="connsiteY13" fmla="*/ 63520 h 133381"/>
                    <a:gd name="connsiteX14" fmla="*/ 25872 w 493108"/>
                    <a:gd name="connsiteY14" fmla="*/ 133370 h 133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93108" h="133381">
                      <a:moveTo>
                        <a:pt x="25872" y="133370"/>
                      </a:moveTo>
                      <a:cubicBezTo>
                        <a:pt x="80376" y="132312"/>
                        <a:pt x="477251" y="58757"/>
                        <a:pt x="492597" y="57170"/>
                      </a:cubicBezTo>
                      <a:cubicBezTo>
                        <a:pt x="507943" y="55582"/>
                        <a:pt x="172980" y="123316"/>
                        <a:pt x="117947" y="123845"/>
                      </a:cubicBezTo>
                      <a:cubicBezTo>
                        <a:pt x="62914" y="124374"/>
                        <a:pt x="113714" y="80982"/>
                        <a:pt x="162397" y="60345"/>
                      </a:cubicBezTo>
                      <a:cubicBezTo>
                        <a:pt x="211080" y="39707"/>
                        <a:pt x="429097" y="-1038"/>
                        <a:pt x="410047" y="20"/>
                      </a:cubicBezTo>
                      <a:cubicBezTo>
                        <a:pt x="390997" y="1078"/>
                        <a:pt x="114772" y="55053"/>
                        <a:pt x="48097" y="66695"/>
                      </a:cubicBezTo>
                      <a:cubicBezTo>
                        <a:pt x="-18578" y="78337"/>
                        <a:pt x="472" y="70928"/>
                        <a:pt x="9997" y="69870"/>
                      </a:cubicBezTo>
                      <a:cubicBezTo>
                        <a:pt x="19522" y="68812"/>
                        <a:pt x="74555" y="55053"/>
                        <a:pt x="105247" y="60345"/>
                      </a:cubicBezTo>
                      <a:cubicBezTo>
                        <a:pt x="135939" y="65637"/>
                        <a:pt x="151814" y="95799"/>
                        <a:pt x="194147" y="101620"/>
                      </a:cubicBezTo>
                      <a:cubicBezTo>
                        <a:pt x="236480" y="107441"/>
                        <a:pt x="360305" y="94212"/>
                        <a:pt x="359247" y="95270"/>
                      </a:cubicBezTo>
                      <a:cubicBezTo>
                        <a:pt x="358189" y="96328"/>
                        <a:pt x="167689" y="114320"/>
                        <a:pt x="187797" y="107970"/>
                      </a:cubicBezTo>
                      <a:cubicBezTo>
                        <a:pt x="207905" y="101620"/>
                        <a:pt x="492068" y="57699"/>
                        <a:pt x="479897" y="57170"/>
                      </a:cubicBezTo>
                      <a:cubicBezTo>
                        <a:pt x="467726" y="56641"/>
                        <a:pt x="167159" y="103737"/>
                        <a:pt x="114772" y="104795"/>
                      </a:cubicBezTo>
                      <a:cubicBezTo>
                        <a:pt x="62385" y="105853"/>
                        <a:pt x="175626" y="62462"/>
                        <a:pt x="165572" y="63520"/>
                      </a:cubicBezTo>
                      <a:cubicBezTo>
                        <a:pt x="155518" y="64578"/>
                        <a:pt x="-28632" y="134428"/>
                        <a:pt x="25872" y="13337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3" name="フリーフォーム 1102">
                  <a:extLst>
                    <a:ext uri="{FF2B5EF4-FFF2-40B4-BE49-F238E27FC236}">
                      <a16:creationId xmlns:a16="http://schemas.microsoft.com/office/drawing/2014/main" id="{3B536F6E-D93D-365A-37D2-790B87ADDD98}"/>
                    </a:ext>
                  </a:extLst>
                </p:cNvPr>
                <p:cNvSpPr/>
                <p:nvPr/>
              </p:nvSpPr>
              <p:spPr>
                <a:xfrm>
                  <a:off x="11709185" y="4028117"/>
                  <a:ext cx="1001641" cy="185108"/>
                </a:xfrm>
                <a:custGeom>
                  <a:avLst/>
                  <a:gdLst>
                    <a:gd name="connsiteX0" fmla="*/ 66890 w 1001641"/>
                    <a:gd name="connsiteY0" fmla="*/ 185108 h 185108"/>
                    <a:gd name="connsiteX1" fmla="*/ 127215 w 1001641"/>
                    <a:gd name="connsiteY1" fmla="*/ 172408 h 185108"/>
                    <a:gd name="connsiteX2" fmla="*/ 539965 w 1001641"/>
                    <a:gd name="connsiteY2" fmla="*/ 83508 h 185108"/>
                    <a:gd name="connsiteX3" fmla="*/ 425665 w 1001641"/>
                    <a:gd name="connsiteY3" fmla="*/ 115258 h 185108"/>
                    <a:gd name="connsiteX4" fmla="*/ 866990 w 1001641"/>
                    <a:gd name="connsiteY4" fmla="*/ 16833 h 185108"/>
                    <a:gd name="connsiteX5" fmla="*/ 993990 w 1001641"/>
                    <a:gd name="connsiteY5" fmla="*/ 4133 h 185108"/>
                    <a:gd name="connsiteX6" fmla="*/ 686015 w 1001641"/>
                    <a:gd name="connsiteY6" fmla="*/ 61283 h 185108"/>
                    <a:gd name="connsiteX7" fmla="*/ 936840 w 1001641"/>
                    <a:gd name="connsiteY7" fmla="*/ 32708 h 185108"/>
                    <a:gd name="connsiteX8" fmla="*/ 476465 w 1001641"/>
                    <a:gd name="connsiteY8" fmla="*/ 118433 h 185108"/>
                    <a:gd name="connsiteX9" fmla="*/ 209765 w 1001641"/>
                    <a:gd name="connsiteY9" fmla="*/ 159708 h 185108"/>
                    <a:gd name="connsiteX10" fmla="*/ 327240 w 1001641"/>
                    <a:gd name="connsiteY10" fmla="*/ 140658 h 185108"/>
                    <a:gd name="connsiteX11" fmla="*/ 16090 w 1001641"/>
                    <a:gd name="connsiteY11" fmla="*/ 181933 h 185108"/>
                    <a:gd name="connsiteX12" fmla="*/ 66890 w 1001641"/>
                    <a:gd name="connsiteY12" fmla="*/ 185108 h 185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01641" h="185108">
                      <a:moveTo>
                        <a:pt x="66890" y="185108"/>
                      </a:moveTo>
                      <a:lnTo>
                        <a:pt x="127215" y="172408"/>
                      </a:lnTo>
                      <a:lnTo>
                        <a:pt x="539965" y="83508"/>
                      </a:lnTo>
                      <a:cubicBezTo>
                        <a:pt x="589707" y="73983"/>
                        <a:pt x="371161" y="126370"/>
                        <a:pt x="425665" y="115258"/>
                      </a:cubicBezTo>
                      <a:cubicBezTo>
                        <a:pt x="480169" y="104146"/>
                        <a:pt x="772269" y="35354"/>
                        <a:pt x="866990" y="16833"/>
                      </a:cubicBezTo>
                      <a:cubicBezTo>
                        <a:pt x="961711" y="-1688"/>
                        <a:pt x="1024152" y="-3275"/>
                        <a:pt x="993990" y="4133"/>
                      </a:cubicBezTo>
                      <a:cubicBezTo>
                        <a:pt x="963828" y="11541"/>
                        <a:pt x="695540" y="56520"/>
                        <a:pt x="686015" y="61283"/>
                      </a:cubicBezTo>
                      <a:cubicBezTo>
                        <a:pt x="676490" y="66046"/>
                        <a:pt x="971765" y="23183"/>
                        <a:pt x="936840" y="32708"/>
                      </a:cubicBezTo>
                      <a:cubicBezTo>
                        <a:pt x="901915" y="42233"/>
                        <a:pt x="597644" y="97266"/>
                        <a:pt x="476465" y="118433"/>
                      </a:cubicBezTo>
                      <a:cubicBezTo>
                        <a:pt x="355286" y="139600"/>
                        <a:pt x="234636" y="156004"/>
                        <a:pt x="209765" y="159708"/>
                      </a:cubicBezTo>
                      <a:cubicBezTo>
                        <a:pt x="184894" y="163412"/>
                        <a:pt x="359519" y="136954"/>
                        <a:pt x="327240" y="140658"/>
                      </a:cubicBezTo>
                      <a:cubicBezTo>
                        <a:pt x="294961" y="144362"/>
                        <a:pt x="58423" y="177700"/>
                        <a:pt x="16090" y="181933"/>
                      </a:cubicBezTo>
                      <a:cubicBezTo>
                        <a:pt x="-26243" y="186166"/>
                        <a:pt x="23498" y="176112"/>
                        <a:pt x="66890" y="185108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4" name="フリーフォーム 1103">
                  <a:extLst>
                    <a:ext uri="{FF2B5EF4-FFF2-40B4-BE49-F238E27FC236}">
                      <a16:creationId xmlns:a16="http://schemas.microsoft.com/office/drawing/2014/main" id="{EB5BC51F-BA9F-CDFE-ED72-826B546831A4}"/>
                    </a:ext>
                  </a:extLst>
                </p:cNvPr>
                <p:cNvSpPr/>
                <p:nvPr/>
              </p:nvSpPr>
              <p:spPr>
                <a:xfrm>
                  <a:off x="11299755" y="4225111"/>
                  <a:ext cx="121449" cy="845684"/>
                </a:xfrm>
                <a:custGeom>
                  <a:avLst/>
                  <a:gdLst>
                    <a:gd name="connsiteX0" fmla="*/ 70 w 121449"/>
                    <a:gd name="connsiteY0" fmla="*/ 814 h 845684"/>
                    <a:gd name="connsiteX1" fmla="*/ 22295 w 121449"/>
                    <a:gd name="connsiteY1" fmla="*/ 283389 h 845684"/>
                    <a:gd name="connsiteX2" fmla="*/ 25470 w 121449"/>
                    <a:gd name="connsiteY2" fmla="*/ 245289 h 845684"/>
                    <a:gd name="connsiteX3" fmla="*/ 69920 w 121449"/>
                    <a:gd name="connsiteY3" fmla="*/ 438964 h 845684"/>
                    <a:gd name="connsiteX4" fmla="*/ 85795 w 121449"/>
                    <a:gd name="connsiteY4" fmla="*/ 346889 h 845684"/>
                    <a:gd name="connsiteX5" fmla="*/ 79445 w 121449"/>
                    <a:gd name="connsiteY5" fmla="*/ 543739 h 845684"/>
                    <a:gd name="connsiteX6" fmla="*/ 92145 w 121449"/>
                    <a:gd name="connsiteY6" fmla="*/ 699314 h 845684"/>
                    <a:gd name="connsiteX7" fmla="*/ 111195 w 121449"/>
                    <a:gd name="connsiteY7" fmla="*/ 845364 h 845684"/>
                    <a:gd name="connsiteX8" fmla="*/ 120720 w 121449"/>
                    <a:gd name="connsiteY8" fmla="*/ 727889 h 845684"/>
                    <a:gd name="connsiteX9" fmla="*/ 92145 w 121449"/>
                    <a:gd name="connsiteY9" fmla="*/ 404039 h 845684"/>
                    <a:gd name="connsiteX10" fmla="*/ 50870 w 121449"/>
                    <a:gd name="connsiteY10" fmla="*/ 143689 h 845684"/>
                    <a:gd name="connsiteX11" fmla="*/ 50870 w 121449"/>
                    <a:gd name="connsiteY11" fmla="*/ 191314 h 845684"/>
                    <a:gd name="connsiteX12" fmla="*/ 22295 w 121449"/>
                    <a:gd name="connsiteY12" fmla="*/ 121464 h 845684"/>
                    <a:gd name="connsiteX13" fmla="*/ 15945 w 121449"/>
                    <a:gd name="connsiteY13" fmla="*/ 194489 h 845684"/>
                    <a:gd name="connsiteX14" fmla="*/ 70 w 121449"/>
                    <a:gd name="connsiteY14" fmla="*/ 814 h 845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1449" h="845684">
                      <a:moveTo>
                        <a:pt x="70" y="814"/>
                      </a:moveTo>
                      <a:cubicBezTo>
                        <a:pt x="1128" y="15631"/>
                        <a:pt x="18062" y="242643"/>
                        <a:pt x="22295" y="283389"/>
                      </a:cubicBezTo>
                      <a:cubicBezTo>
                        <a:pt x="26528" y="324135"/>
                        <a:pt x="17533" y="219360"/>
                        <a:pt x="25470" y="245289"/>
                      </a:cubicBezTo>
                      <a:cubicBezTo>
                        <a:pt x="33407" y="271218"/>
                        <a:pt x="59866" y="422031"/>
                        <a:pt x="69920" y="438964"/>
                      </a:cubicBezTo>
                      <a:cubicBezTo>
                        <a:pt x="79974" y="455897"/>
                        <a:pt x="84208" y="329427"/>
                        <a:pt x="85795" y="346889"/>
                      </a:cubicBezTo>
                      <a:cubicBezTo>
                        <a:pt x="87382" y="364351"/>
                        <a:pt x="78387" y="485002"/>
                        <a:pt x="79445" y="543739"/>
                      </a:cubicBezTo>
                      <a:cubicBezTo>
                        <a:pt x="80503" y="602476"/>
                        <a:pt x="86853" y="649043"/>
                        <a:pt x="92145" y="699314"/>
                      </a:cubicBezTo>
                      <a:cubicBezTo>
                        <a:pt x="97437" y="749585"/>
                        <a:pt x="106433" y="840602"/>
                        <a:pt x="111195" y="845364"/>
                      </a:cubicBezTo>
                      <a:cubicBezTo>
                        <a:pt x="115957" y="850126"/>
                        <a:pt x="123895" y="801443"/>
                        <a:pt x="120720" y="727889"/>
                      </a:cubicBezTo>
                      <a:cubicBezTo>
                        <a:pt x="117545" y="654335"/>
                        <a:pt x="103787" y="501406"/>
                        <a:pt x="92145" y="404039"/>
                      </a:cubicBezTo>
                      <a:cubicBezTo>
                        <a:pt x="80503" y="306672"/>
                        <a:pt x="57749" y="179143"/>
                        <a:pt x="50870" y="143689"/>
                      </a:cubicBezTo>
                      <a:cubicBezTo>
                        <a:pt x="43991" y="108235"/>
                        <a:pt x="55632" y="195018"/>
                        <a:pt x="50870" y="191314"/>
                      </a:cubicBezTo>
                      <a:cubicBezTo>
                        <a:pt x="46108" y="187610"/>
                        <a:pt x="28116" y="120935"/>
                        <a:pt x="22295" y="121464"/>
                      </a:cubicBezTo>
                      <a:cubicBezTo>
                        <a:pt x="16474" y="121993"/>
                        <a:pt x="21766" y="210893"/>
                        <a:pt x="15945" y="194489"/>
                      </a:cubicBezTo>
                      <a:cubicBezTo>
                        <a:pt x="10124" y="178085"/>
                        <a:pt x="-988" y="-14003"/>
                        <a:pt x="70" y="814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5" name="フリーフォーム 1104">
                  <a:extLst>
                    <a:ext uri="{FF2B5EF4-FFF2-40B4-BE49-F238E27FC236}">
                      <a16:creationId xmlns:a16="http://schemas.microsoft.com/office/drawing/2014/main" id="{959AD598-F089-90CA-93E8-77ABA182E638}"/>
                    </a:ext>
                  </a:extLst>
                </p:cNvPr>
                <p:cNvSpPr/>
                <p:nvPr/>
              </p:nvSpPr>
              <p:spPr>
                <a:xfrm>
                  <a:off x="9913458" y="4984740"/>
                  <a:ext cx="1425798" cy="111135"/>
                </a:xfrm>
                <a:custGeom>
                  <a:avLst/>
                  <a:gdLst>
                    <a:gd name="connsiteX0" fmla="*/ 2067 w 1425798"/>
                    <a:gd name="connsiteY0" fmla="*/ 10 h 111135"/>
                    <a:gd name="connsiteX1" fmla="*/ 586267 w 1425798"/>
                    <a:gd name="connsiteY1" fmla="*/ 98435 h 111135"/>
                    <a:gd name="connsiteX2" fmla="*/ 500542 w 1425798"/>
                    <a:gd name="connsiteY2" fmla="*/ 88910 h 111135"/>
                    <a:gd name="connsiteX3" fmla="*/ 824392 w 1425798"/>
                    <a:gd name="connsiteY3" fmla="*/ 85735 h 111135"/>
                    <a:gd name="connsiteX4" fmla="*/ 751367 w 1425798"/>
                    <a:gd name="connsiteY4" fmla="*/ 79385 h 111135"/>
                    <a:gd name="connsiteX5" fmla="*/ 1199042 w 1425798"/>
                    <a:gd name="connsiteY5" fmla="*/ 60335 h 111135"/>
                    <a:gd name="connsiteX6" fmla="*/ 1424467 w 1425798"/>
                    <a:gd name="connsiteY6" fmla="*/ 25410 h 111135"/>
                    <a:gd name="connsiteX7" fmla="*/ 1103792 w 1425798"/>
                    <a:gd name="connsiteY7" fmla="*/ 85735 h 111135"/>
                    <a:gd name="connsiteX8" fmla="*/ 675167 w 1425798"/>
                    <a:gd name="connsiteY8" fmla="*/ 104785 h 111135"/>
                    <a:gd name="connsiteX9" fmla="*/ 710092 w 1425798"/>
                    <a:gd name="connsiteY9" fmla="*/ 111135 h 111135"/>
                    <a:gd name="connsiteX10" fmla="*/ 392592 w 1425798"/>
                    <a:gd name="connsiteY10" fmla="*/ 66685 h 111135"/>
                    <a:gd name="connsiteX11" fmla="*/ 544992 w 1425798"/>
                    <a:gd name="connsiteY11" fmla="*/ 98435 h 111135"/>
                    <a:gd name="connsiteX12" fmla="*/ 398942 w 1425798"/>
                    <a:gd name="connsiteY12" fmla="*/ 92085 h 111135"/>
                    <a:gd name="connsiteX13" fmla="*/ 2067 w 1425798"/>
                    <a:gd name="connsiteY13" fmla="*/ 10 h 111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25798" h="111135">
                      <a:moveTo>
                        <a:pt x="2067" y="10"/>
                      </a:moveTo>
                      <a:cubicBezTo>
                        <a:pt x="33288" y="1068"/>
                        <a:pt x="503188" y="83618"/>
                        <a:pt x="586267" y="98435"/>
                      </a:cubicBezTo>
                      <a:cubicBezTo>
                        <a:pt x="669346" y="113252"/>
                        <a:pt x="460855" y="91027"/>
                        <a:pt x="500542" y="88910"/>
                      </a:cubicBezTo>
                      <a:cubicBezTo>
                        <a:pt x="540229" y="86793"/>
                        <a:pt x="782588" y="87322"/>
                        <a:pt x="824392" y="85735"/>
                      </a:cubicBezTo>
                      <a:cubicBezTo>
                        <a:pt x="866196" y="84148"/>
                        <a:pt x="688925" y="83618"/>
                        <a:pt x="751367" y="79385"/>
                      </a:cubicBezTo>
                      <a:cubicBezTo>
                        <a:pt x="813809" y="75152"/>
                        <a:pt x="1086859" y="69331"/>
                        <a:pt x="1199042" y="60335"/>
                      </a:cubicBezTo>
                      <a:cubicBezTo>
                        <a:pt x="1311225" y="51339"/>
                        <a:pt x="1440342" y="21177"/>
                        <a:pt x="1424467" y="25410"/>
                      </a:cubicBezTo>
                      <a:cubicBezTo>
                        <a:pt x="1408592" y="29643"/>
                        <a:pt x="1228675" y="72506"/>
                        <a:pt x="1103792" y="85735"/>
                      </a:cubicBezTo>
                      <a:cubicBezTo>
                        <a:pt x="978909" y="98964"/>
                        <a:pt x="740784" y="100552"/>
                        <a:pt x="675167" y="104785"/>
                      </a:cubicBezTo>
                      <a:cubicBezTo>
                        <a:pt x="609550" y="109018"/>
                        <a:pt x="710092" y="111135"/>
                        <a:pt x="710092" y="111135"/>
                      </a:cubicBezTo>
                      <a:lnTo>
                        <a:pt x="392592" y="66685"/>
                      </a:lnTo>
                      <a:cubicBezTo>
                        <a:pt x="365075" y="64568"/>
                        <a:pt x="543934" y="94202"/>
                        <a:pt x="544992" y="98435"/>
                      </a:cubicBezTo>
                      <a:cubicBezTo>
                        <a:pt x="546050" y="102668"/>
                        <a:pt x="495780" y="108489"/>
                        <a:pt x="398942" y="92085"/>
                      </a:cubicBezTo>
                      <a:cubicBezTo>
                        <a:pt x="302105" y="75681"/>
                        <a:pt x="-29154" y="-1048"/>
                        <a:pt x="2067" y="1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6" name="フリーフォーム 1105">
                  <a:extLst>
                    <a:ext uri="{FF2B5EF4-FFF2-40B4-BE49-F238E27FC236}">
                      <a16:creationId xmlns:a16="http://schemas.microsoft.com/office/drawing/2014/main" id="{46AB151A-6C26-D1A2-1FA5-EE195F3F2BB4}"/>
                    </a:ext>
                  </a:extLst>
                </p:cNvPr>
                <p:cNvSpPr/>
                <p:nvPr/>
              </p:nvSpPr>
              <p:spPr>
                <a:xfrm>
                  <a:off x="11469634" y="4047475"/>
                  <a:ext cx="961119" cy="168098"/>
                </a:xfrm>
                <a:custGeom>
                  <a:avLst/>
                  <a:gdLst>
                    <a:gd name="connsiteX0" fmla="*/ 11166 w 961119"/>
                    <a:gd name="connsiteY0" fmla="*/ 165750 h 168098"/>
                    <a:gd name="connsiteX1" fmla="*/ 954141 w 961119"/>
                    <a:gd name="connsiteY1" fmla="*/ 650 h 168098"/>
                    <a:gd name="connsiteX2" fmla="*/ 436616 w 961119"/>
                    <a:gd name="connsiteY2" fmla="*/ 108600 h 168098"/>
                    <a:gd name="connsiteX3" fmla="*/ 366766 w 961119"/>
                    <a:gd name="connsiteY3" fmla="*/ 118125 h 168098"/>
                    <a:gd name="connsiteX4" fmla="*/ 433441 w 961119"/>
                    <a:gd name="connsiteY4" fmla="*/ 99075 h 168098"/>
                    <a:gd name="connsiteX5" fmla="*/ 11166 w 961119"/>
                    <a:gd name="connsiteY5" fmla="*/ 165750 h 16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1119" h="168098">
                      <a:moveTo>
                        <a:pt x="11166" y="165750"/>
                      </a:moveTo>
                      <a:cubicBezTo>
                        <a:pt x="97949" y="149346"/>
                        <a:pt x="883233" y="10175"/>
                        <a:pt x="954141" y="650"/>
                      </a:cubicBezTo>
                      <a:cubicBezTo>
                        <a:pt x="1025049" y="-8875"/>
                        <a:pt x="534512" y="89021"/>
                        <a:pt x="436616" y="108600"/>
                      </a:cubicBezTo>
                      <a:cubicBezTo>
                        <a:pt x="338720" y="128179"/>
                        <a:pt x="367295" y="119712"/>
                        <a:pt x="366766" y="118125"/>
                      </a:cubicBezTo>
                      <a:cubicBezTo>
                        <a:pt x="366237" y="116538"/>
                        <a:pt x="496941" y="90608"/>
                        <a:pt x="433441" y="99075"/>
                      </a:cubicBezTo>
                      <a:cubicBezTo>
                        <a:pt x="369941" y="107542"/>
                        <a:pt x="-75617" y="182154"/>
                        <a:pt x="11166" y="16575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7" name="フリーフォーム 1106">
                  <a:extLst>
                    <a:ext uri="{FF2B5EF4-FFF2-40B4-BE49-F238E27FC236}">
                      <a16:creationId xmlns:a16="http://schemas.microsoft.com/office/drawing/2014/main" id="{FF407875-BA89-9B80-2E42-1EF4C681F709}"/>
                    </a:ext>
                  </a:extLst>
                </p:cNvPr>
                <p:cNvSpPr/>
                <p:nvPr/>
              </p:nvSpPr>
              <p:spPr>
                <a:xfrm>
                  <a:off x="11408607" y="4832751"/>
                  <a:ext cx="1288026" cy="167549"/>
                </a:xfrm>
                <a:custGeom>
                  <a:avLst/>
                  <a:gdLst>
                    <a:gd name="connsiteX0" fmla="*/ 21393 w 1288026"/>
                    <a:gd name="connsiteY0" fmla="*/ 164699 h 167549"/>
                    <a:gd name="connsiteX1" fmla="*/ 770693 w 1288026"/>
                    <a:gd name="connsiteY1" fmla="*/ 75799 h 167549"/>
                    <a:gd name="connsiteX2" fmla="*/ 691318 w 1288026"/>
                    <a:gd name="connsiteY2" fmla="*/ 91674 h 167549"/>
                    <a:gd name="connsiteX3" fmla="*/ 1094543 w 1288026"/>
                    <a:gd name="connsiteY3" fmla="*/ 31349 h 167549"/>
                    <a:gd name="connsiteX4" fmla="*/ 1275518 w 1288026"/>
                    <a:gd name="connsiteY4" fmla="*/ 2774 h 167549"/>
                    <a:gd name="connsiteX5" fmla="*/ 764343 w 1288026"/>
                    <a:gd name="connsiteY5" fmla="*/ 98024 h 167549"/>
                    <a:gd name="connsiteX6" fmla="*/ 465893 w 1288026"/>
                    <a:gd name="connsiteY6" fmla="*/ 123424 h 167549"/>
                    <a:gd name="connsiteX7" fmla="*/ 608768 w 1288026"/>
                    <a:gd name="connsiteY7" fmla="*/ 117074 h 167549"/>
                    <a:gd name="connsiteX8" fmla="*/ 243643 w 1288026"/>
                    <a:gd name="connsiteY8" fmla="*/ 142474 h 167549"/>
                    <a:gd name="connsiteX9" fmla="*/ 21393 w 1288026"/>
                    <a:gd name="connsiteY9" fmla="*/ 164699 h 167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88026" h="167549">
                      <a:moveTo>
                        <a:pt x="21393" y="164699"/>
                      </a:moveTo>
                      <a:lnTo>
                        <a:pt x="770693" y="75799"/>
                      </a:lnTo>
                      <a:cubicBezTo>
                        <a:pt x="882347" y="63628"/>
                        <a:pt x="637343" y="99082"/>
                        <a:pt x="691318" y="91674"/>
                      </a:cubicBezTo>
                      <a:cubicBezTo>
                        <a:pt x="745293" y="84266"/>
                        <a:pt x="1094543" y="31349"/>
                        <a:pt x="1094543" y="31349"/>
                      </a:cubicBezTo>
                      <a:cubicBezTo>
                        <a:pt x="1191910" y="16532"/>
                        <a:pt x="1330551" y="-8338"/>
                        <a:pt x="1275518" y="2774"/>
                      </a:cubicBezTo>
                      <a:cubicBezTo>
                        <a:pt x="1220485" y="13886"/>
                        <a:pt x="899281" y="77916"/>
                        <a:pt x="764343" y="98024"/>
                      </a:cubicBezTo>
                      <a:cubicBezTo>
                        <a:pt x="629406" y="118132"/>
                        <a:pt x="491822" y="120249"/>
                        <a:pt x="465893" y="123424"/>
                      </a:cubicBezTo>
                      <a:cubicBezTo>
                        <a:pt x="439964" y="126599"/>
                        <a:pt x="645810" y="113899"/>
                        <a:pt x="608768" y="117074"/>
                      </a:cubicBezTo>
                      <a:cubicBezTo>
                        <a:pt x="571726" y="120249"/>
                        <a:pt x="349476" y="133478"/>
                        <a:pt x="243643" y="142474"/>
                      </a:cubicBezTo>
                      <a:cubicBezTo>
                        <a:pt x="137810" y="151470"/>
                        <a:pt x="-66449" y="175811"/>
                        <a:pt x="21393" y="164699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8" name="フリーフォーム 1107">
                  <a:extLst>
                    <a:ext uri="{FF2B5EF4-FFF2-40B4-BE49-F238E27FC236}">
                      <a16:creationId xmlns:a16="http://schemas.microsoft.com/office/drawing/2014/main" id="{EFDD09C6-2F4B-20C3-0B91-94B25BB66403}"/>
                    </a:ext>
                  </a:extLst>
                </p:cNvPr>
                <p:cNvSpPr/>
                <p:nvPr/>
              </p:nvSpPr>
              <p:spPr>
                <a:xfrm>
                  <a:off x="11430000" y="4861619"/>
                  <a:ext cx="1275539" cy="161231"/>
                </a:xfrm>
                <a:custGeom>
                  <a:avLst/>
                  <a:gdLst>
                    <a:gd name="connsiteX0" fmla="*/ 0 w 1275539"/>
                    <a:gd name="connsiteY0" fmla="*/ 161231 h 161231"/>
                    <a:gd name="connsiteX1" fmla="*/ 787400 w 1275539"/>
                    <a:gd name="connsiteY1" fmla="*/ 75506 h 161231"/>
                    <a:gd name="connsiteX2" fmla="*/ 638175 w 1275539"/>
                    <a:gd name="connsiteY2" fmla="*/ 85031 h 161231"/>
                    <a:gd name="connsiteX3" fmla="*/ 1187450 w 1275539"/>
                    <a:gd name="connsiteY3" fmla="*/ 12006 h 161231"/>
                    <a:gd name="connsiteX4" fmla="*/ 1263650 w 1275539"/>
                    <a:gd name="connsiteY4" fmla="*/ 2481 h 161231"/>
                    <a:gd name="connsiteX5" fmla="*/ 1073150 w 1275539"/>
                    <a:gd name="connsiteY5" fmla="*/ 37406 h 161231"/>
                    <a:gd name="connsiteX6" fmla="*/ 581025 w 1275539"/>
                    <a:gd name="connsiteY6" fmla="*/ 85031 h 161231"/>
                    <a:gd name="connsiteX7" fmla="*/ 717550 w 1275539"/>
                    <a:gd name="connsiteY7" fmla="*/ 65981 h 161231"/>
                    <a:gd name="connsiteX8" fmla="*/ 0 w 1275539"/>
                    <a:gd name="connsiteY8" fmla="*/ 161231 h 161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5539" h="161231">
                      <a:moveTo>
                        <a:pt x="0" y="161231"/>
                      </a:moveTo>
                      <a:lnTo>
                        <a:pt x="787400" y="75506"/>
                      </a:lnTo>
                      <a:cubicBezTo>
                        <a:pt x="893762" y="62806"/>
                        <a:pt x="571500" y="95614"/>
                        <a:pt x="638175" y="85031"/>
                      </a:cubicBezTo>
                      <a:cubicBezTo>
                        <a:pt x="704850" y="74448"/>
                        <a:pt x="1187450" y="12006"/>
                        <a:pt x="1187450" y="12006"/>
                      </a:cubicBezTo>
                      <a:cubicBezTo>
                        <a:pt x="1291696" y="-1752"/>
                        <a:pt x="1282700" y="-1752"/>
                        <a:pt x="1263650" y="2481"/>
                      </a:cubicBezTo>
                      <a:cubicBezTo>
                        <a:pt x="1244600" y="6714"/>
                        <a:pt x="1186921" y="23648"/>
                        <a:pt x="1073150" y="37406"/>
                      </a:cubicBezTo>
                      <a:cubicBezTo>
                        <a:pt x="959379" y="51164"/>
                        <a:pt x="640292" y="80268"/>
                        <a:pt x="581025" y="85031"/>
                      </a:cubicBezTo>
                      <a:cubicBezTo>
                        <a:pt x="521758" y="89793"/>
                        <a:pt x="717550" y="65981"/>
                        <a:pt x="717550" y="65981"/>
                      </a:cubicBezTo>
                      <a:lnTo>
                        <a:pt x="0" y="161231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9" name="フリーフォーム 1108">
                  <a:extLst>
                    <a:ext uri="{FF2B5EF4-FFF2-40B4-BE49-F238E27FC236}">
                      <a16:creationId xmlns:a16="http://schemas.microsoft.com/office/drawing/2014/main" id="{8B578BD9-8517-5304-40AD-7E3DC891A69D}"/>
                    </a:ext>
                  </a:extLst>
                </p:cNvPr>
                <p:cNvSpPr/>
                <p:nvPr/>
              </p:nvSpPr>
              <p:spPr>
                <a:xfrm>
                  <a:off x="11317744" y="4489233"/>
                  <a:ext cx="131582" cy="1231781"/>
                </a:xfrm>
                <a:custGeom>
                  <a:avLst/>
                  <a:gdLst>
                    <a:gd name="connsiteX0" fmla="*/ 17006 w 131582"/>
                    <a:gd name="connsiteY0" fmla="*/ 3392 h 1231781"/>
                    <a:gd name="connsiteX1" fmla="*/ 29706 w 131582"/>
                    <a:gd name="connsiteY1" fmla="*/ 260567 h 1231781"/>
                    <a:gd name="connsiteX2" fmla="*/ 32881 w 131582"/>
                    <a:gd name="connsiteY2" fmla="*/ 209767 h 1231781"/>
                    <a:gd name="connsiteX3" fmla="*/ 32881 w 131582"/>
                    <a:gd name="connsiteY3" fmla="*/ 463767 h 1231781"/>
                    <a:gd name="connsiteX4" fmla="*/ 45581 w 131582"/>
                    <a:gd name="connsiteY4" fmla="*/ 393917 h 1231781"/>
                    <a:gd name="connsiteX5" fmla="*/ 51931 w 131582"/>
                    <a:gd name="connsiteY5" fmla="*/ 654267 h 1231781"/>
                    <a:gd name="connsiteX6" fmla="*/ 99556 w 131582"/>
                    <a:gd name="connsiteY6" fmla="*/ 835242 h 1231781"/>
                    <a:gd name="connsiteX7" fmla="*/ 90031 w 131582"/>
                    <a:gd name="connsiteY7" fmla="*/ 797142 h 1231781"/>
                    <a:gd name="connsiteX8" fmla="*/ 131306 w 131582"/>
                    <a:gd name="connsiteY8" fmla="*/ 1225767 h 1231781"/>
                    <a:gd name="connsiteX9" fmla="*/ 105906 w 131582"/>
                    <a:gd name="connsiteY9" fmla="*/ 1000342 h 1231781"/>
                    <a:gd name="connsiteX10" fmla="*/ 64631 w 131582"/>
                    <a:gd name="connsiteY10" fmla="*/ 352642 h 1231781"/>
                    <a:gd name="connsiteX11" fmla="*/ 48756 w 131582"/>
                    <a:gd name="connsiteY11" fmla="*/ 412967 h 1231781"/>
                    <a:gd name="connsiteX12" fmla="*/ 39231 w 131582"/>
                    <a:gd name="connsiteY12" fmla="*/ 260567 h 1231781"/>
                    <a:gd name="connsiteX13" fmla="*/ 39231 w 131582"/>
                    <a:gd name="connsiteY13" fmla="*/ 139917 h 1231781"/>
                    <a:gd name="connsiteX14" fmla="*/ 1131 w 131582"/>
                    <a:gd name="connsiteY14" fmla="*/ 70067 h 1231781"/>
                    <a:gd name="connsiteX15" fmla="*/ 10656 w 131582"/>
                    <a:gd name="connsiteY15" fmla="*/ 111342 h 1231781"/>
                    <a:gd name="connsiteX16" fmla="*/ 17006 w 131582"/>
                    <a:gd name="connsiteY16" fmla="*/ 3392 h 1231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1582" h="1231781">
                      <a:moveTo>
                        <a:pt x="17006" y="3392"/>
                      </a:moveTo>
                      <a:cubicBezTo>
                        <a:pt x="20181" y="28263"/>
                        <a:pt x="27060" y="226171"/>
                        <a:pt x="29706" y="260567"/>
                      </a:cubicBezTo>
                      <a:cubicBezTo>
                        <a:pt x="32352" y="294963"/>
                        <a:pt x="32352" y="175900"/>
                        <a:pt x="32881" y="209767"/>
                      </a:cubicBezTo>
                      <a:cubicBezTo>
                        <a:pt x="33410" y="243634"/>
                        <a:pt x="30764" y="433075"/>
                        <a:pt x="32881" y="463767"/>
                      </a:cubicBezTo>
                      <a:cubicBezTo>
                        <a:pt x="34998" y="494459"/>
                        <a:pt x="42406" y="362167"/>
                        <a:pt x="45581" y="393917"/>
                      </a:cubicBezTo>
                      <a:cubicBezTo>
                        <a:pt x="48756" y="425667"/>
                        <a:pt x="42935" y="580713"/>
                        <a:pt x="51931" y="654267"/>
                      </a:cubicBezTo>
                      <a:cubicBezTo>
                        <a:pt x="60927" y="727821"/>
                        <a:pt x="93206" y="811430"/>
                        <a:pt x="99556" y="835242"/>
                      </a:cubicBezTo>
                      <a:cubicBezTo>
                        <a:pt x="105906" y="859054"/>
                        <a:pt x="84739" y="732055"/>
                        <a:pt x="90031" y="797142"/>
                      </a:cubicBezTo>
                      <a:cubicBezTo>
                        <a:pt x="95323" y="862229"/>
                        <a:pt x="128660" y="1191900"/>
                        <a:pt x="131306" y="1225767"/>
                      </a:cubicBezTo>
                      <a:cubicBezTo>
                        <a:pt x="133952" y="1259634"/>
                        <a:pt x="117018" y="1145863"/>
                        <a:pt x="105906" y="1000342"/>
                      </a:cubicBezTo>
                      <a:cubicBezTo>
                        <a:pt x="94794" y="854821"/>
                        <a:pt x="74156" y="450538"/>
                        <a:pt x="64631" y="352642"/>
                      </a:cubicBezTo>
                      <a:cubicBezTo>
                        <a:pt x="55106" y="254746"/>
                        <a:pt x="52989" y="428313"/>
                        <a:pt x="48756" y="412967"/>
                      </a:cubicBezTo>
                      <a:cubicBezTo>
                        <a:pt x="44523" y="397621"/>
                        <a:pt x="40819" y="306075"/>
                        <a:pt x="39231" y="260567"/>
                      </a:cubicBezTo>
                      <a:cubicBezTo>
                        <a:pt x="37644" y="215059"/>
                        <a:pt x="45581" y="171667"/>
                        <a:pt x="39231" y="139917"/>
                      </a:cubicBezTo>
                      <a:cubicBezTo>
                        <a:pt x="32881" y="108167"/>
                        <a:pt x="5893" y="74829"/>
                        <a:pt x="1131" y="70067"/>
                      </a:cubicBezTo>
                      <a:cubicBezTo>
                        <a:pt x="-3631" y="65305"/>
                        <a:pt x="8010" y="124571"/>
                        <a:pt x="10656" y="111342"/>
                      </a:cubicBezTo>
                      <a:cubicBezTo>
                        <a:pt x="13302" y="98113"/>
                        <a:pt x="13831" y="-21479"/>
                        <a:pt x="17006" y="3392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0" name="フリーフォーム 1109">
                  <a:extLst>
                    <a:ext uri="{FF2B5EF4-FFF2-40B4-BE49-F238E27FC236}">
                      <a16:creationId xmlns:a16="http://schemas.microsoft.com/office/drawing/2014/main" id="{1796527F-ABF6-DFAE-3772-2F2BEEF47F4B}"/>
                    </a:ext>
                  </a:extLst>
                </p:cNvPr>
                <p:cNvSpPr/>
                <p:nvPr/>
              </p:nvSpPr>
              <p:spPr>
                <a:xfrm>
                  <a:off x="11379200" y="4959118"/>
                  <a:ext cx="1306442" cy="133582"/>
                </a:xfrm>
                <a:custGeom>
                  <a:avLst/>
                  <a:gdLst>
                    <a:gd name="connsiteX0" fmla="*/ 0 w 1306442"/>
                    <a:gd name="connsiteY0" fmla="*/ 133582 h 133582"/>
                    <a:gd name="connsiteX1" fmla="*/ 533400 w 1306442"/>
                    <a:gd name="connsiteY1" fmla="*/ 101832 h 133582"/>
                    <a:gd name="connsiteX2" fmla="*/ 498475 w 1306442"/>
                    <a:gd name="connsiteY2" fmla="*/ 108182 h 133582"/>
                    <a:gd name="connsiteX3" fmla="*/ 958850 w 1306442"/>
                    <a:gd name="connsiteY3" fmla="*/ 47857 h 133582"/>
                    <a:gd name="connsiteX4" fmla="*/ 860425 w 1306442"/>
                    <a:gd name="connsiteY4" fmla="*/ 60557 h 133582"/>
                    <a:gd name="connsiteX5" fmla="*/ 1304925 w 1306442"/>
                    <a:gd name="connsiteY5" fmla="*/ 232 h 133582"/>
                    <a:gd name="connsiteX6" fmla="*/ 1016000 w 1306442"/>
                    <a:gd name="connsiteY6" fmla="*/ 38332 h 133582"/>
                    <a:gd name="connsiteX7" fmla="*/ 393700 w 1306442"/>
                    <a:gd name="connsiteY7" fmla="*/ 111357 h 133582"/>
                    <a:gd name="connsiteX8" fmla="*/ 0 w 1306442"/>
                    <a:gd name="connsiteY8" fmla="*/ 133582 h 133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06442" h="133582">
                      <a:moveTo>
                        <a:pt x="0" y="133582"/>
                      </a:moveTo>
                      <a:lnTo>
                        <a:pt x="533400" y="101832"/>
                      </a:lnTo>
                      <a:cubicBezTo>
                        <a:pt x="616479" y="97599"/>
                        <a:pt x="498475" y="108182"/>
                        <a:pt x="498475" y="108182"/>
                      </a:cubicBezTo>
                      <a:lnTo>
                        <a:pt x="958850" y="47857"/>
                      </a:lnTo>
                      <a:lnTo>
                        <a:pt x="860425" y="60557"/>
                      </a:lnTo>
                      <a:lnTo>
                        <a:pt x="1304925" y="232"/>
                      </a:lnTo>
                      <a:cubicBezTo>
                        <a:pt x="1330854" y="-3472"/>
                        <a:pt x="1016000" y="38332"/>
                        <a:pt x="1016000" y="38332"/>
                      </a:cubicBezTo>
                      <a:lnTo>
                        <a:pt x="393700" y="111357"/>
                      </a:lnTo>
                      <a:lnTo>
                        <a:pt x="0" y="133582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1" name="フリーフォーム 1110">
                  <a:extLst>
                    <a:ext uri="{FF2B5EF4-FFF2-40B4-BE49-F238E27FC236}">
                      <a16:creationId xmlns:a16="http://schemas.microsoft.com/office/drawing/2014/main" id="{8242AF01-B67A-A7EB-FCE8-FFE8646A6617}"/>
                    </a:ext>
                  </a:extLst>
                </p:cNvPr>
                <p:cNvSpPr/>
                <p:nvPr/>
              </p:nvSpPr>
              <p:spPr>
                <a:xfrm>
                  <a:off x="11382336" y="5050729"/>
                  <a:ext cx="518138" cy="55104"/>
                </a:xfrm>
                <a:custGeom>
                  <a:avLst/>
                  <a:gdLst>
                    <a:gd name="connsiteX0" fmla="*/ 39 w 518138"/>
                    <a:gd name="connsiteY0" fmla="*/ 54671 h 55104"/>
                    <a:gd name="connsiteX1" fmla="*/ 508039 w 518138"/>
                    <a:gd name="connsiteY1" fmla="*/ 26096 h 55104"/>
                    <a:gd name="connsiteX2" fmla="*/ 349289 w 518138"/>
                    <a:gd name="connsiteY2" fmla="*/ 26096 h 55104"/>
                    <a:gd name="connsiteX3" fmla="*/ 479464 w 518138"/>
                    <a:gd name="connsiteY3" fmla="*/ 696 h 55104"/>
                    <a:gd name="connsiteX4" fmla="*/ 39 w 518138"/>
                    <a:gd name="connsiteY4" fmla="*/ 54671 h 55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8138" h="55104">
                      <a:moveTo>
                        <a:pt x="39" y="54671"/>
                      </a:moveTo>
                      <a:cubicBezTo>
                        <a:pt x="4801" y="58904"/>
                        <a:pt x="449831" y="30858"/>
                        <a:pt x="508039" y="26096"/>
                      </a:cubicBezTo>
                      <a:cubicBezTo>
                        <a:pt x="566247" y="21334"/>
                        <a:pt x="354051" y="30329"/>
                        <a:pt x="349289" y="26096"/>
                      </a:cubicBezTo>
                      <a:cubicBezTo>
                        <a:pt x="344527" y="21863"/>
                        <a:pt x="532910" y="-4596"/>
                        <a:pt x="479464" y="696"/>
                      </a:cubicBezTo>
                      <a:cubicBezTo>
                        <a:pt x="426018" y="5988"/>
                        <a:pt x="-4723" y="50438"/>
                        <a:pt x="39" y="54671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2" name="フリーフォーム 1111">
                  <a:extLst>
                    <a:ext uri="{FF2B5EF4-FFF2-40B4-BE49-F238E27FC236}">
                      <a16:creationId xmlns:a16="http://schemas.microsoft.com/office/drawing/2014/main" id="{FD0796AD-1F48-9AA5-C6D9-B69B2A1A66CB}"/>
                    </a:ext>
                  </a:extLst>
                </p:cNvPr>
                <p:cNvSpPr/>
                <p:nvPr/>
              </p:nvSpPr>
              <p:spPr>
                <a:xfrm>
                  <a:off x="11401425" y="4975225"/>
                  <a:ext cx="1270233" cy="180975"/>
                </a:xfrm>
                <a:custGeom>
                  <a:avLst/>
                  <a:gdLst>
                    <a:gd name="connsiteX0" fmla="*/ 0 w 1270233"/>
                    <a:gd name="connsiteY0" fmla="*/ 180975 h 180975"/>
                    <a:gd name="connsiteX1" fmla="*/ 593725 w 1270233"/>
                    <a:gd name="connsiteY1" fmla="*/ 101600 h 180975"/>
                    <a:gd name="connsiteX2" fmla="*/ 479425 w 1270233"/>
                    <a:gd name="connsiteY2" fmla="*/ 107950 h 180975"/>
                    <a:gd name="connsiteX3" fmla="*/ 939800 w 1270233"/>
                    <a:gd name="connsiteY3" fmla="*/ 44450 h 180975"/>
                    <a:gd name="connsiteX4" fmla="*/ 1270000 w 1270233"/>
                    <a:gd name="connsiteY4" fmla="*/ 0 h 180975"/>
                    <a:gd name="connsiteX5" fmla="*/ 987425 w 1270233"/>
                    <a:gd name="connsiteY5" fmla="*/ 47625 h 180975"/>
                    <a:gd name="connsiteX6" fmla="*/ 708025 w 1270233"/>
                    <a:gd name="connsiteY6" fmla="*/ 85725 h 180975"/>
                    <a:gd name="connsiteX7" fmla="*/ 736600 w 1270233"/>
                    <a:gd name="connsiteY7" fmla="*/ 85725 h 180975"/>
                    <a:gd name="connsiteX8" fmla="*/ 263525 w 1270233"/>
                    <a:gd name="connsiteY8" fmla="*/ 139700 h 180975"/>
                    <a:gd name="connsiteX9" fmla="*/ 0 w 1270233"/>
                    <a:gd name="connsiteY9" fmla="*/ 180975 h 180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70233" h="180975">
                      <a:moveTo>
                        <a:pt x="0" y="180975"/>
                      </a:moveTo>
                      <a:lnTo>
                        <a:pt x="593725" y="101600"/>
                      </a:lnTo>
                      <a:cubicBezTo>
                        <a:pt x="673629" y="89429"/>
                        <a:pt x="421746" y="117475"/>
                        <a:pt x="479425" y="107950"/>
                      </a:cubicBezTo>
                      <a:cubicBezTo>
                        <a:pt x="537104" y="98425"/>
                        <a:pt x="939800" y="44450"/>
                        <a:pt x="939800" y="44450"/>
                      </a:cubicBezTo>
                      <a:lnTo>
                        <a:pt x="1270000" y="0"/>
                      </a:lnTo>
                      <a:cubicBezTo>
                        <a:pt x="1277938" y="529"/>
                        <a:pt x="1081087" y="33338"/>
                        <a:pt x="987425" y="47625"/>
                      </a:cubicBezTo>
                      <a:cubicBezTo>
                        <a:pt x="893763" y="61912"/>
                        <a:pt x="749829" y="79375"/>
                        <a:pt x="708025" y="85725"/>
                      </a:cubicBezTo>
                      <a:cubicBezTo>
                        <a:pt x="666221" y="92075"/>
                        <a:pt x="736600" y="85725"/>
                        <a:pt x="736600" y="85725"/>
                      </a:cubicBezTo>
                      <a:lnTo>
                        <a:pt x="263525" y="139700"/>
                      </a:lnTo>
                      <a:lnTo>
                        <a:pt x="0" y="180975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3" name="フリーフォーム 1112">
                  <a:extLst>
                    <a:ext uri="{FF2B5EF4-FFF2-40B4-BE49-F238E27FC236}">
                      <a16:creationId xmlns:a16="http://schemas.microsoft.com/office/drawing/2014/main" id="{65719912-9DF6-452B-C877-A01C4E74F3AE}"/>
                    </a:ext>
                  </a:extLst>
                </p:cNvPr>
                <p:cNvSpPr/>
                <p:nvPr/>
              </p:nvSpPr>
              <p:spPr>
                <a:xfrm>
                  <a:off x="9899613" y="5006960"/>
                  <a:ext cx="870104" cy="111178"/>
                </a:xfrm>
                <a:custGeom>
                  <a:avLst/>
                  <a:gdLst>
                    <a:gd name="connsiteX0" fmla="*/ 37 w 870104"/>
                    <a:gd name="connsiteY0" fmla="*/ 15 h 111178"/>
                    <a:gd name="connsiteX1" fmla="*/ 282612 w 870104"/>
                    <a:gd name="connsiteY1" fmla="*/ 63515 h 111178"/>
                    <a:gd name="connsiteX2" fmla="*/ 533437 w 870104"/>
                    <a:gd name="connsiteY2" fmla="*/ 92090 h 111178"/>
                    <a:gd name="connsiteX3" fmla="*/ 438187 w 870104"/>
                    <a:gd name="connsiteY3" fmla="*/ 101615 h 111178"/>
                    <a:gd name="connsiteX4" fmla="*/ 628687 w 870104"/>
                    <a:gd name="connsiteY4" fmla="*/ 98440 h 111178"/>
                    <a:gd name="connsiteX5" fmla="*/ 869987 w 870104"/>
                    <a:gd name="connsiteY5" fmla="*/ 88915 h 111178"/>
                    <a:gd name="connsiteX6" fmla="*/ 596937 w 870104"/>
                    <a:gd name="connsiteY6" fmla="*/ 111140 h 111178"/>
                    <a:gd name="connsiteX7" fmla="*/ 257212 w 870104"/>
                    <a:gd name="connsiteY7" fmla="*/ 82565 h 111178"/>
                    <a:gd name="connsiteX8" fmla="*/ 123862 w 870104"/>
                    <a:gd name="connsiteY8" fmla="*/ 47640 h 111178"/>
                    <a:gd name="connsiteX9" fmla="*/ 301662 w 870104"/>
                    <a:gd name="connsiteY9" fmla="*/ 57165 h 111178"/>
                    <a:gd name="connsiteX10" fmla="*/ 37 w 870104"/>
                    <a:gd name="connsiteY10" fmla="*/ 15 h 111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70104" h="111178">
                      <a:moveTo>
                        <a:pt x="37" y="15"/>
                      </a:moveTo>
                      <a:cubicBezTo>
                        <a:pt x="-3138" y="1073"/>
                        <a:pt x="193712" y="48169"/>
                        <a:pt x="282612" y="63515"/>
                      </a:cubicBezTo>
                      <a:cubicBezTo>
                        <a:pt x="371512" y="78861"/>
                        <a:pt x="507508" y="85740"/>
                        <a:pt x="533437" y="92090"/>
                      </a:cubicBezTo>
                      <a:cubicBezTo>
                        <a:pt x="559366" y="98440"/>
                        <a:pt x="422312" y="100557"/>
                        <a:pt x="438187" y="101615"/>
                      </a:cubicBezTo>
                      <a:cubicBezTo>
                        <a:pt x="454062" y="102673"/>
                        <a:pt x="556720" y="100557"/>
                        <a:pt x="628687" y="98440"/>
                      </a:cubicBezTo>
                      <a:cubicBezTo>
                        <a:pt x="700654" y="96323"/>
                        <a:pt x="875279" y="86798"/>
                        <a:pt x="869987" y="88915"/>
                      </a:cubicBezTo>
                      <a:cubicBezTo>
                        <a:pt x="864695" y="91032"/>
                        <a:pt x="699066" y="112198"/>
                        <a:pt x="596937" y="111140"/>
                      </a:cubicBezTo>
                      <a:cubicBezTo>
                        <a:pt x="494808" y="110082"/>
                        <a:pt x="336058" y="93148"/>
                        <a:pt x="257212" y="82565"/>
                      </a:cubicBezTo>
                      <a:cubicBezTo>
                        <a:pt x="178366" y="71982"/>
                        <a:pt x="116454" y="51873"/>
                        <a:pt x="123862" y="47640"/>
                      </a:cubicBezTo>
                      <a:cubicBezTo>
                        <a:pt x="131270" y="43407"/>
                        <a:pt x="318066" y="62986"/>
                        <a:pt x="301662" y="57165"/>
                      </a:cubicBezTo>
                      <a:cubicBezTo>
                        <a:pt x="285258" y="51344"/>
                        <a:pt x="3212" y="-1043"/>
                        <a:pt x="37" y="1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4" name="フリーフォーム 1113">
                  <a:extLst>
                    <a:ext uri="{FF2B5EF4-FFF2-40B4-BE49-F238E27FC236}">
                      <a16:creationId xmlns:a16="http://schemas.microsoft.com/office/drawing/2014/main" id="{5D51E77F-2E15-AB03-67A3-ED50554AF3E2}"/>
                    </a:ext>
                  </a:extLst>
                </p:cNvPr>
                <p:cNvSpPr/>
                <p:nvPr/>
              </p:nvSpPr>
              <p:spPr>
                <a:xfrm>
                  <a:off x="9882782" y="4949730"/>
                  <a:ext cx="681444" cy="243060"/>
                </a:xfrm>
                <a:custGeom>
                  <a:avLst/>
                  <a:gdLst>
                    <a:gd name="connsiteX0" fmla="*/ 70843 w 681444"/>
                    <a:gd name="connsiteY0" fmla="*/ 95 h 243060"/>
                    <a:gd name="connsiteX1" fmla="*/ 7343 w 681444"/>
                    <a:gd name="connsiteY1" fmla="*/ 69945 h 243060"/>
                    <a:gd name="connsiteX2" fmla="*/ 4168 w 681444"/>
                    <a:gd name="connsiteY2" fmla="*/ 117570 h 243060"/>
                    <a:gd name="connsiteX3" fmla="*/ 32743 w 681444"/>
                    <a:gd name="connsiteY3" fmla="*/ 88995 h 243060"/>
                    <a:gd name="connsiteX4" fmla="*/ 16868 w 681444"/>
                    <a:gd name="connsiteY4" fmla="*/ 127095 h 243060"/>
                    <a:gd name="connsiteX5" fmla="*/ 201018 w 681444"/>
                    <a:gd name="connsiteY5" fmla="*/ 165195 h 243060"/>
                    <a:gd name="connsiteX6" fmla="*/ 188318 w 681444"/>
                    <a:gd name="connsiteY6" fmla="*/ 168370 h 243060"/>
                    <a:gd name="connsiteX7" fmla="*/ 591543 w 681444"/>
                    <a:gd name="connsiteY7" fmla="*/ 225520 h 243060"/>
                    <a:gd name="connsiteX8" fmla="*/ 680443 w 681444"/>
                    <a:gd name="connsiteY8" fmla="*/ 241395 h 243060"/>
                    <a:gd name="connsiteX9" fmla="*/ 610593 w 681444"/>
                    <a:gd name="connsiteY9" fmla="*/ 235045 h 243060"/>
                    <a:gd name="connsiteX10" fmla="*/ 242293 w 681444"/>
                    <a:gd name="connsiteY10" fmla="*/ 174720 h 243060"/>
                    <a:gd name="connsiteX11" fmla="*/ 35918 w 681444"/>
                    <a:gd name="connsiteY11" fmla="*/ 146145 h 243060"/>
                    <a:gd name="connsiteX12" fmla="*/ 13693 w 681444"/>
                    <a:gd name="connsiteY12" fmla="*/ 82645 h 243060"/>
                    <a:gd name="connsiteX13" fmla="*/ 7343 w 681444"/>
                    <a:gd name="connsiteY13" fmla="*/ 85820 h 243060"/>
                    <a:gd name="connsiteX14" fmla="*/ 70843 w 681444"/>
                    <a:gd name="connsiteY14" fmla="*/ 95 h 243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81444" h="243060">
                      <a:moveTo>
                        <a:pt x="70843" y="95"/>
                      </a:moveTo>
                      <a:cubicBezTo>
                        <a:pt x="70843" y="-2551"/>
                        <a:pt x="18455" y="50366"/>
                        <a:pt x="7343" y="69945"/>
                      </a:cubicBezTo>
                      <a:cubicBezTo>
                        <a:pt x="-3769" y="89524"/>
                        <a:pt x="-65" y="114395"/>
                        <a:pt x="4168" y="117570"/>
                      </a:cubicBezTo>
                      <a:cubicBezTo>
                        <a:pt x="8401" y="120745"/>
                        <a:pt x="30626" y="87407"/>
                        <a:pt x="32743" y="88995"/>
                      </a:cubicBezTo>
                      <a:cubicBezTo>
                        <a:pt x="34860" y="90583"/>
                        <a:pt x="-11178" y="114395"/>
                        <a:pt x="16868" y="127095"/>
                      </a:cubicBezTo>
                      <a:cubicBezTo>
                        <a:pt x="44914" y="139795"/>
                        <a:pt x="201018" y="165195"/>
                        <a:pt x="201018" y="165195"/>
                      </a:cubicBezTo>
                      <a:cubicBezTo>
                        <a:pt x="229593" y="172074"/>
                        <a:pt x="123231" y="158316"/>
                        <a:pt x="188318" y="168370"/>
                      </a:cubicBezTo>
                      <a:cubicBezTo>
                        <a:pt x="253405" y="178424"/>
                        <a:pt x="509522" y="213349"/>
                        <a:pt x="591543" y="225520"/>
                      </a:cubicBezTo>
                      <a:cubicBezTo>
                        <a:pt x="673564" y="237691"/>
                        <a:pt x="677268" y="239808"/>
                        <a:pt x="680443" y="241395"/>
                      </a:cubicBezTo>
                      <a:cubicBezTo>
                        <a:pt x="683618" y="242982"/>
                        <a:pt x="683618" y="246157"/>
                        <a:pt x="610593" y="235045"/>
                      </a:cubicBezTo>
                      <a:cubicBezTo>
                        <a:pt x="537568" y="223933"/>
                        <a:pt x="338072" y="189537"/>
                        <a:pt x="242293" y="174720"/>
                      </a:cubicBezTo>
                      <a:cubicBezTo>
                        <a:pt x="146514" y="159903"/>
                        <a:pt x="74018" y="161491"/>
                        <a:pt x="35918" y="146145"/>
                      </a:cubicBezTo>
                      <a:cubicBezTo>
                        <a:pt x="-2182" y="130799"/>
                        <a:pt x="18455" y="92699"/>
                        <a:pt x="13693" y="82645"/>
                      </a:cubicBezTo>
                      <a:cubicBezTo>
                        <a:pt x="8930" y="72591"/>
                        <a:pt x="1522" y="98520"/>
                        <a:pt x="7343" y="85820"/>
                      </a:cubicBezTo>
                      <a:cubicBezTo>
                        <a:pt x="13164" y="73120"/>
                        <a:pt x="70843" y="2741"/>
                        <a:pt x="70843" y="9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5" name="フリーフォーム 1114">
                  <a:extLst>
                    <a:ext uri="{FF2B5EF4-FFF2-40B4-BE49-F238E27FC236}">
                      <a16:creationId xmlns:a16="http://schemas.microsoft.com/office/drawing/2014/main" id="{6F6BC0AA-7C3E-FBFF-6154-2147362F1C1D}"/>
                    </a:ext>
                  </a:extLst>
                </p:cNvPr>
                <p:cNvSpPr/>
                <p:nvPr/>
              </p:nvSpPr>
              <p:spPr>
                <a:xfrm>
                  <a:off x="9858343" y="4943473"/>
                  <a:ext cx="73094" cy="219750"/>
                </a:xfrm>
                <a:custGeom>
                  <a:avLst/>
                  <a:gdLst>
                    <a:gd name="connsiteX0" fmla="*/ 73057 w 73094"/>
                    <a:gd name="connsiteY0" fmla="*/ 2 h 219750"/>
                    <a:gd name="connsiteX1" fmla="*/ 44482 w 73094"/>
                    <a:gd name="connsiteY1" fmla="*/ 101602 h 219750"/>
                    <a:gd name="connsiteX2" fmla="*/ 25432 w 73094"/>
                    <a:gd name="connsiteY2" fmla="*/ 158752 h 219750"/>
                    <a:gd name="connsiteX3" fmla="*/ 28607 w 73094"/>
                    <a:gd name="connsiteY3" fmla="*/ 219077 h 219750"/>
                    <a:gd name="connsiteX4" fmla="*/ 32 w 73094"/>
                    <a:gd name="connsiteY4" fmla="*/ 117477 h 219750"/>
                    <a:gd name="connsiteX5" fmla="*/ 34957 w 73094"/>
                    <a:gd name="connsiteY5" fmla="*/ 200027 h 219750"/>
                    <a:gd name="connsiteX6" fmla="*/ 38132 w 73094"/>
                    <a:gd name="connsiteY6" fmla="*/ 117477 h 219750"/>
                    <a:gd name="connsiteX7" fmla="*/ 38132 w 73094"/>
                    <a:gd name="connsiteY7" fmla="*/ 104777 h 219750"/>
                    <a:gd name="connsiteX8" fmla="*/ 73057 w 73094"/>
                    <a:gd name="connsiteY8" fmla="*/ 2 h 219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094" h="219750">
                      <a:moveTo>
                        <a:pt x="73057" y="2"/>
                      </a:moveTo>
                      <a:cubicBezTo>
                        <a:pt x="74115" y="-527"/>
                        <a:pt x="52420" y="75144"/>
                        <a:pt x="44482" y="101602"/>
                      </a:cubicBezTo>
                      <a:cubicBezTo>
                        <a:pt x="36544" y="128060"/>
                        <a:pt x="28078" y="139173"/>
                        <a:pt x="25432" y="158752"/>
                      </a:cubicBezTo>
                      <a:cubicBezTo>
                        <a:pt x="22786" y="178331"/>
                        <a:pt x="32840" y="225956"/>
                        <a:pt x="28607" y="219077"/>
                      </a:cubicBezTo>
                      <a:cubicBezTo>
                        <a:pt x="24374" y="212198"/>
                        <a:pt x="-1026" y="120652"/>
                        <a:pt x="32" y="117477"/>
                      </a:cubicBezTo>
                      <a:cubicBezTo>
                        <a:pt x="1090" y="114302"/>
                        <a:pt x="28607" y="200027"/>
                        <a:pt x="34957" y="200027"/>
                      </a:cubicBezTo>
                      <a:cubicBezTo>
                        <a:pt x="41307" y="200027"/>
                        <a:pt x="38132" y="117477"/>
                        <a:pt x="38132" y="117477"/>
                      </a:cubicBezTo>
                      <a:cubicBezTo>
                        <a:pt x="38661" y="101602"/>
                        <a:pt x="36015" y="120652"/>
                        <a:pt x="38132" y="104777"/>
                      </a:cubicBezTo>
                      <a:cubicBezTo>
                        <a:pt x="40249" y="88902"/>
                        <a:pt x="71999" y="531"/>
                        <a:pt x="73057" y="2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6" name="フリーフォーム 1115">
                  <a:extLst>
                    <a:ext uri="{FF2B5EF4-FFF2-40B4-BE49-F238E27FC236}">
                      <a16:creationId xmlns:a16="http://schemas.microsoft.com/office/drawing/2014/main" id="{2D84FEA4-89B8-6592-30EF-170849C6D027}"/>
                    </a:ext>
                  </a:extLst>
                </p:cNvPr>
                <p:cNvSpPr/>
                <p:nvPr/>
              </p:nvSpPr>
              <p:spPr>
                <a:xfrm>
                  <a:off x="10417845" y="5098874"/>
                  <a:ext cx="917754" cy="78292"/>
                </a:xfrm>
                <a:custGeom>
                  <a:avLst/>
                  <a:gdLst>
                    <a:gd name="connsiteX0" fmla="*/ 18380 w 917754"/>
                    <a:gd name="connsiteY0" fmla="*/ 76376 h 78292"/>
                    <a:gd name="connsiteX1" fmla="*/ 481930 w 917754"/>
                    <a:gd name="connsiteY1" fmla="*/ 35101 h 78292"/>
                    <a:gd name="connsiteX2" fmla="*/ 389855 w 917754"/>
                    <a:gd name="connsiteY2" fmla="*/ 41451 h 78292"/>
                    <a:gd name="connsiteX3" fmla="*/ 910555 w 917754"/>
                    <a:gd name="connsiteY3" fmla="*/ 176 h 78292"/>
                    <a:gd name="connsiteX4" fmla="*/ 707355 w 917754"/>
                    <a:gd name="connsiteY4" fmla="*/ 25576 h 78292"/>
                    <a:gd name="connsiteX5" fmla="*/ 399380 w 917754"/>
                    <a:gd name="connsiteY5" fmla="*/ 57326 h 78292"/>
                    <a:gd name="connsiteX6" fmla="*/ 529555 w 917754"/>
                    <a:gd name="connsiteY6" fmla="*/ 57326 h 78292"/>
                    <a:gd name="connsiteX7" fmla="*/ 132680 w 917754"/>
                    <a:gd name="connsiteY7" fmla="*/ 70026 h 78292"/>
                    <a:gd name="connsiteX8" fmla="*/ 18380 w 917754"/>
                    <a:gd name="connsiteY8" fmla="*/ 76376 h 78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7754" h="78292">
                      <a:moveTo>
                        <a:pt x="18380" y="76376"/>
                      </a:moveTo>
                      <a:cubicBezTo>
                        <a:pt x="76588" y="70555"/>
                        <a:pt x="420018" y="40922"/>
                        <a:pt x="481930" y="35101"/>
                      </a:cubicBezTo>
                      <a:cubicBezTo>
                        <a:pt x="543842" y="29280"/>
                        <a:pt x="389855" y="41451"/>
                        <a:pt x="389855" y="41451"/>
                      </a:cubicBezTo>
                      <a:lnTo>
                        <a:pt x="910555" y="176"/>
                      </a:lnTo>
                      <a:cubicBezTo>
                        <a:pt x="963471" y="-2470"/>
                        <a:pt x="707355" y="25576"/>
                        <a:pt x="707355" y="25576"/>
                      </a:cubicBezTo>
                      <a:lnTo>
                        <a:pt x="399380" y="57326"/>
                      </a:lnTo>
                      <a:cubicBezTo>
                        <a:pt x="369747" y="62618"/>
                        <a:pt x="574005" y="55209"/>
                        <a:pt x="529555" y="57326"/>
                      </a:cubicBezTo>
                      <a:cubicBezTo>
                        <a:pt x="485105" y="59443"/>
                        <a:pt x="213642" y="66851"/>
                        <a:pt x="132680" y="70026"/>
                      </a:cubicBezTo>
                      <a:cubicBezTo>
                        <a:pt x="51718" y="73201"/>
                        <a:pt x="-39828" y="82197"/>
                        <a:pt x="18380" y="7637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7" name="フリーフォーム 1116">
                  <a:extLst>
                    <a:ext uri="{FF2B5EF4-FFF2-40B4-BE49-F238E27FC236}">
                      <a16:creationId xmlns:a16="http://schemas.microsoft.com/office/drawing/2014/main" id="{679A3DC7-AF87-4279-C13A-EC7698D19330}"/>
                    </a:ext>
                  </a:extLst>
                </p:cNvPr>
                <p:cNvSpPr/>
                <p:nvPr/>
              </p:nvSpPr>
              <p:spPr>
                <a:xfrm>
                  <a:off x="9880600" y="5124450"/>
                  <a:ext cx="1462690" cy="111399"/>
                </a:xfrm>
                <a:custGeom>
                  <a:avLst/>
                  <a:gdLst>
                    <a:gd name="connsiteX0" fmla="*/ 0 w 1462690"/>
                    <a:gd name="connsiteY0" fmla="*/ 0 h 111399"/>
                    <a:gd name="connsiteX1" fmla="*/ 565150 w 1462690"/>
                    <a:gd name="connsiteY1" fmla="*/ 95250 h 111399"/>
                    <a:gd name="connsiteX2" fmla="*/ 473075 w 1462690"/>
                    <a:gd name="connsiteY2" fmla="*/ 88900 h 111399"/>
                    <a:gd name="connsiteX3" fmla="*/ 911225 w 1462690"/>
                    <a:gd name="connsiteY3" fmla="*/ 85725 h 111399"/>
                    <a:gd name="connsiteX4" fmla="*/ 720725 w 1462690"/>
                    <a:gd name="connsiteY4" fmla="*/ 107950 h 111399"/>
                    <a:gd name="connsiteX5" fmla="*/ 1266825 w 1462690"/>
                    <a:gd name="connsiteY5" fmla="*/ 53975 h 111399"/>
                    <a:gd name="connsiteX6" fmla="*/ 1454150 w 1462690"/>
                    <a:gd name="connsiteY6" fmla="*/ 28575 h 111399"/>
                    <a:gd name="connsiteX7" fmla="*/ 1028700 w 1462690"/>
                    <a:gd name="connsiteY7" fmla="*/ 69850 h 111399"/>
                    <a:gd name="connsiteX8" fmla="*/ 673100 w 1462690"/>
                    <a:gd name="connsiteY8" fmla="*/ 111125 h 111399"/>
                    <a:gd name="connsiteX9" fmla="*/ 523875 w 1462690"/>
                    <a:gd name="connsiteY9" fmla="*/ 88900 h 111399"/>
                    <a:gd name="connsiteX10" fmla="*/ 314325 w 1462690"/>
                    <a:gd name="connsiteY10" fmla="*/ 60325 h 111399"/>
                    <a:gd name="connsiteX11" fmla="*/ 0 w 1462690"/>
                    <a:gd name="connsiteY11" fmla="*/ 0 h 111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62690" h="111399">
                      <a:moveTo>
                        <a:pt x="0" y="0"/>
                      </a:moveTo>
                      <a:lnTo>
                        <a:pt x="565150" y="95250"/>
                      </a:lnTo>
                      <a:cubicBezTo>
                        <a:pt x="643996" y="110067"/>
                        <a:pt x="415396" y="90487"/>
                        <a:pt x="473075" y="88900"/>
                      </a:cubicBezTo>
                      <a:cubicBezTo>
                        <a:pt x="530754" y="87313"/>
                        <a:pt x="869950" y="82550"/>
                        <a:pt x="911225" y="85725"/>
                      </a:cubicBezTo>
                      <a:cubicBezTo>
                        <a:pt x="952500" y="88900"/>
                        <a:pt x="720725" y="107950"/>
                        <a:pt x="720725" y="107950"/>
                      </a:cubicBezTo>
                      <a:lnTo>
                        <a:pt x="1266825" y="53975"/>
                      </a:lnTo>
                      <a:cubicBezTo>
                        <a:pt x="1389062" y="40746"/>
                        <a:pt x="1493837" y="25929"/>
                        <a:pt x="1454150" y="28575"/>
                      </a:cubicBezTo>
                      <a:cubicBezTo>
                        <a:pt x="1414463" y="31221"/>
                        <a:pt x="1158875" y="56092"/>
                        <a:pt x="1028700" y="69850"/>
                      </a:cubicBezTo>
                      <a:cubicBezTo>
                        <a:pt x="898525" y="83608"/>
                        <a:pt x="757237" y="107950"/>
                        <a:pt x="673100" y="111125"/>
                      </a:cubicBezTo>
                      <a:cubicBezTo>
                        <a:pt x="588963" y="114300"/>
                        <a:pt x="523875" y="88900"/>
                        <a:pt x="523875" y="88900"/>
                      </a:cubicBezTo>
                      <a:lnTo>
                        <a:pt x="314325" y="6032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8" name="フリーフォーム 1117">
                  <a:extLst>
                    <a:ext uri="{FF2B5EF4-FFF2-40B4-BE49-F238E27FC236}">
                      <a16:creationId xmlns:a16="http://schemas.microsoft.com/office/drawing/2014/main" id="{7C115AB5-BB04-6146-C299-EC0D07425C7B}"/>
                    </a:ext>
                  </a:extLst>
                </p:cNvPr>
                <p:cNvSpPr/>
                <p:nvPr/>
              </p:nvSpPr>
              <p:spPr>
                <a:xfrm>
                  <a:off x="9904300" y="5117848"/>
                  <a:ext cx="1453420" cy="86969"/>
                </a:xfrm>
                <a:custGeom>
                  <a:avLst/>
                  <a:gdLst>
                    <a:gd name="connsiteX0" fmla="*/ 4875 w 1453420"/>
                    <a:gd name="connsiteY0" fmla="*/ 252 h 86969"/>
                    <a:gd name="connsiteX1" fmla="*/ 614475 w 1453420"/>
                    <a:gd name="connsiteY1" fmla="*/ 82802 h 86969"/>
                    <a:gd name="connsiteX2" fmla="*/ 598600 w 1453420"/>
                    <a:gd name="connsiteY2" fmla="*/ 73277 h 86969"/>
                    <a:gd name="connsiteX3" fmla="*/ 925625 w 1453420"/>
                    <a:gd name="connsiteY3" fmla="*/ 60577 h 86969"/>
                    <a:gd name="connsiteX4" fmla="*/ 773225 w 1453420"/>
                    <a:gd name="connsiteY4" fmla="*/ 57402 h 86969"/>
                    <a:gd name="connsiteX5" fmla="*/ 1246300 w 1453420"/>
                    <a:gd name="connsiteY5" fmla="*/ 32002 h 86969"/>
                    <a:gd name="connsiteX6" fmla="*/ 1452675 w 1453420"/>
                    <a:gd name="connsiteY6" fmla="*/ 252 h 86969"/>
                    <a:gd name="connsiteX7" fmla="*/ 1182800 w 1453420"/>
                    <a:gd name="connsiteY7" fmla="*/ 38352 h 86969"/>
                    <a:gd name="connsiteX8" fmla="*/ 604950 w 1453420"/>
                    <a:gd name="connsiteY8" fmla="*/ 54227 h 86969"/>
                    <a:gd name="connsiteX9" fmla="*/ 420800 w 1453420"/>
                    <a:gd name="connsiteY9" fmla="*/ 63752 h 86969"/>
                    <a:gd name="connsiteX10" fmla="*/ 331900 w 1453420"/>
                    <a:gd name="connsiteY10" fmla="*/ 57402 h 86969"/>
                    <a:gd name="connsiteX11" fmla="*/ 4875 w 1453420"/>
                    <a:gd name="connsiteY11" fmla="*/ 252 h 86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53420" h="86969">
                      <a:moveTo>
                        <a:pt x="4875" y="252"/>
                      </a:moveTo>
                      <a:cubicBezTo>
                        <a:pt x="51971" y="4485"/>
                        <a:pt x="515521" y="70631"/>
                        <a:pt x="614475" y="82802"/>
                      </a:cubicBezTo>
                      <a:cubicBezTo>
                        <a:pt x="713429" y="94973"/>
                        <a:pt x="546742" y="76981"/>
                        <a:pt x="598600" y="73277"/>
                      </a:cubicBezTo>
                      <a:cubicBezTo>
                        <a:pt x="650458" y="69573"/>
                        <a:pt x="896521" y="63223"/>
                        <a:pt x="925625" y="60577"/>
                      </a:cubicBezTo>
                      <a:cubicBezTo>
                        <a:pt x="954729" y="57931"/>
                        <a:pt x="719779" y="62164"/>
                        <a:pt x="773225" y="57402"/>
                      </a:cubicBezTo>
                      <a:cubicBezTo>
                        <a:pt x="826671" y="52640"/>
                        <a:pt x="1133058" y="41527"/>
                        <a:pt x="1246300" y="32002"/>
                      </a:cubicBezTo>
                      <a:cubicBezTo>
                        <a:pt x="1359542" y="22477"/>
                        <a:pt x="1463258" y="-806"/>
                        <a:pt x="1452675" y="252"/>
                      </a:cubicBezTo>
                      <a:cubicBezTo>
                        <a:pt x="1442092" y="1310"/>
                        <a:pt x="1324088" y="29356"/>
                        <a:pt x="1182800" y="38352"/>
                      </a:cubicBezTo>
                      <a:cubicBezTo>
                        <a:pt x="1041513" y="47348"/>
                        <a:pt x="731950" y="49994"/>
                        <a:pt x="604950" y="54227"/>
                      </a:cubicBezTo>
                      <a:cubicBezTo>
                        <a:pt x="477950" y="58460"/>
                        <a:pt x="466308" y="63223"/>
                        <a:pt x="420800" y="63752"/>
                      </a:cubicBezTo>
                      <a:cubicBezTo>
                        <a:pt x="375292" y="64281"/>
                        <a:pt x="398046" y="68515"/>
                        <a:pt x="331900" y="57402"/>
                      </a:cubicBezTo>
                      <a:cubicBezTo>
                        <a:pt x="265754" y="46289"/>
                        <a:pt x="-42221" y="-3981"/>
                        <a:pt x="4875" y="252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19" name="フリーフォーム 1118">
                  <a:extLst>
                    <a:ext uri="{FF2B5EF4-FFF2-40B4-BE49-F238E27FC236}">
                      <a16:creationId xmlns:a16="http://schemas.microsoft.com/office/drawing/2014/main" id="{269BC29F-7284-DF90-F88A-7BD8EF86BA37}"/>
                    </a:ext>
                  </a:extLst>
                </p:cNvPr>
                <p:cNvSpPr/>
                <p:nvPr/>
              </p:nvSpPr>
              <p:spPr>
                <a:xfrm>
                  <a:off x="11310899" y="4930128"/>
                  <a:ext cx="59474" cy="616699"/>
                </a:xfrm>
                <a:custGeom>
                  <a:avLst/>
                  <a:gdLst>
                    <a:gd name="connsiteX0" fmla="*/ 23851 w 59474"/>
                    <a:gd name="connsiteY0" fmla="*/ 647 h 616699"/>
                    <a:gd name="connsiteX1" fmla="*/ 4801 w 59474"/>
                    <a:gd name="connsiteY1" fmla="*/ 238772 h 616699"/>
                    <a:gd name="connsiteX2" fmla="*/ 4801 w 59474"/>
                    <a:gd name="connsiteY2" fmla="*/ 172097 h 616699"/>
                    <a:gd name="connsiteX3" fmla="*/ 58776 w 59474"/>
                    <a:gd name="connsiteY3" fmla="*/ 407047 h 616699"/>
                    <a:gd name="connsiteX4" fmla="*/ 36551 w 59474"/>
                    <a:gd name="connsiteY4" fmla="*/ 356247 h 616699"/>
                    <a:gd name="connsiteX5" fmla="*/ 52426 w 59474"/>
                    <a:gd name="connsiteY5" fmla="*/ 616597 h 616699"/>
                    <a:gd name="connsiteX6" fmla="*/ 27026 w 59474"/>
                    <a:gd name="connsiteY6" fmla="*/ 384822 h 616699"/>
                    <a:gd name="connsiteX7" fmla="*/ 4801 w 59474"/>
                    <a:gd name="connsiteY7" fmla="*/ 175272 h 616699"/>
                    <a:gd name="connsiteX8" fmla="*/ 23851 w 59474"/>
                    <a:gd name="connsiteY8" fmla="*/ 647 h 616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9474" h="616699">
                      <a:moveTo>
                        <a:pt x="23851" y="647"/>
                      </a:moveTo>
                      <a:cubicBezTo>
                        <a:pt x="23851" y="11230"/>
                        <a:pt x="7976" y="210197"/>
                        <a:pt x="4801" y="238772"/>
                      </a:cubicBezTo>
                      <a:cubicBezTo>
                        <a:pt x="1626" y="267347"/>
                        <a:pt x="-4195" y="144051"/>
                        <a:pt x="4801" y="172097"/>
                      </a:cubicBezTo>
                      <a:cubicBezTo>
                        <a:pt x="13797" y="200143"/>
                        <a:pt x="53484" y="376355"/>
                        <a:pt x="58776" y="407047"/>
                      </a:cubicBezTo>
                      <a:cubicBezTo>
                        <a:pt x="64068" y="437739"/>
                        <a:pt x="37609" y="321322"/>
                        <a:pt x="36551" y="356247"/>
                      </a:cubicBezTo>
                      <a:cubicBezTo>
                        <a:pt x="35493" y="391172"/>
                        <a:pt x="54013" y="611835"/>
                        <a:pt x="52426" y="616597"/>
                      </a:cubicBezTo>
                      <a:cubicBezTo>
                        <a:pt x="50839" y="621359"/>
                        <a:pt x="34964" y="458376"/>
                        <a:pt x="27026" y="384822"/>
                      </a:cubicBezTo>
                      <a:cubicBezTo>
                        <a:pt x="19088" y="311268"/>
                        <a:pt x="7447" y="238772"/>
                        <a:pt x="4801" y="175272"/>
                      </a:cubicBezTo>
                      <a:cubicBezTo>
                        <a:pt x="2155" y="111772"/>
                        <a:pt x="23851" y="-9936"/>
                        <a:pt x="23851" y="647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0" name="フリーフォーム 1119">
                  <a:extLst>
                    <a:ext uri="{FF2B5EF4-FFF2-40B4-BE49-F238E27FC236}">
                      <a16:creationId xmlns:a16="http://schemas.microsoft.com/office/drawing/2014/main" id="{C1DC18F4-6ED2-4305-79F1-0B7A4447BEEC}"/>
                    </a:ext>
                  </a:extLst>
                </p:cNvPr>
                <p:cNvSpPr/>
                <p:nvPr/>
              </p:nvSpPr>
              <p:spPr>
                <a:xfrm>
                  <a:off x="11315487" y="5146625"/>
                  <a:ext cx="70089" cy="633495"/>
                </a:xfrm>
                <a:custGeom>
                  <a:avLst/>
                  <a:gdLst>
                    <a:gd name="connsiteX0" fmla="*/ 213 w 70089"/>
                    <a:gd name="connsiteY0" fmla="*/ 12750 h 633495"/>
                    <a:gd name="connsiteX1" fmla="*/ 25613 w 70089"/>
                    <a:gd name="connsiteY1" fmla="*/ 431850 h 633495"/>
                    <a:gd name="connsiteX2" fmla="*/ 9738 w 70089"/>
                    <a:gd name="connsiteY2" fmla="*/ 342950 h 633495"/>
                    <a:gd name="connsiteX3" fmla="*/ 51013 w 70089"/>
                    <a:gd name="connsiteY3" fmla="*/ 555675 h 633495"/>
                    <a:gd name="connsiteX4" fmla="*/ 70063 w 70089"/>
                    <a:gd name="connsiteY4" fmla="*/ 631875 h 633495"/>
                    <a:gd name="connsiteX5" fmla="*/ 54188 w 70089"/>
                    <a:gd name="connsiteY5" fmla="*/ 495350 h 633495"/>
                    <a:gd name="connsiteX6" fmla="*/ 16088 w 70089"/>
                    <a:gd name="connsiteY6" fmla="*/ 235000 h 633495"/>
                    <a:gd name="connsiteX7" fmla="*/ 12913 w 70089"/>
                    <a:gd name="connsiteY7" fmla="*/ 117525 h 633495"/>
                    <a:gd name="connsiteX8" fmla="*/ 213 w 70089"/>
                    <a:gd name="connsiteY8" fmla="*/ 12750 h 633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0089" h="633495">
                      <a:moveTo>
                        <a:pt x="213" y="12750"/>
                      </a:moveTo>
                      <a:cubicBezTo>
                        <a:pt x="2330" y="65137"/>
                        <a:pt x="24026" y="376817"/>
                        <a:pt x="25613" y="431850"/>
                      </a:cubicBezTo>
                      <a:cubicBezTo>
                        <a:pt x="27200" y="486883"/>
                        <a:pt x="5505" y="322313"/>
                        <a:pt x="9738" y="342950"/>
                      </a:cubicBezTo>
                      <a:cubicBezTo>
                        <a:pt x="13971" y="363587"/>
                        <a:pt x="40959" y="507521"/>
                        <a:pt x="51013" y="555675"/>
                      </a:cubicBezTo>
                      <a:cubicBezTo>
                        <a:pt x="61067" y="603829"/>
                        <a:pt x="69534" y="641929"/>
                        <a:pt x="70063" y="631875"/>
                      </a:cubicBezTo>
                      <a:cubicBezTo>
                        <a:pt x="70592" y="621821"/>
                        <a:pt x="63184" y="561496"/>
                        <a:pt x="54188" y="495350"/>
                      </a:cubicBezTo>
                      <a:cubicBezTo>
                        <a:pt x="45192" y="429204"/>
                        <a:pt x="22967" y="297971"/>
                        <a:pt x="16088" y="235000"/>
                      </a:cubicBezTo>
                      <a:cubicBezTo>
                        <a:pt x="9209" y="172029"/>
                        <a:pt x="13442" y="150862"/>
                        <a:pt x="12913" y="117525"/>
                      </a:cubicBezTo>
                      <a:cubicBezTo>
                        <a:pt x="12384" y="84188"/>
                        <a:pt x="-1904" y="-39637"/>
                        <a:pt x="213" y="1275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1" name="フリーフォーム 1120">
                  <a:extLst>
                    <a:ext uri="{FF2B5EF4-FFF2-40B4-BE49-F238E27FC236}">
                      <a16:creationId xmlns:a16="http://schemas.microsoft.com/office/drawing/2014/main" id="{3C140293-6905-2855-D008-68A610869968}"/>
                    </a:ext>
                  </a:extLst>
                </p:cNvPr>
                <p:cNvSpPr/>
                <p:nvPr/>
              </p:nvSpPr>
              <p:spPr>
                <a:xfrm>
                  <a:off x="11464323" y="2124049"/>
                  <a:ext cx="130551" cy="628699"/>
                </a:xfrm>
                <a:custGeom>
                  <a:avLst/>
                  <a:gdLst>
                    <a:gd name="connsiteX0" fmla="*/ 602 w 130551"/>
                    <a:gd name="connsiteY0" fmla="*/ 26 h 628699"/>
                    <a:gd name="connsiteX1" fmla="*/ 26002 w 130551"/>
                    <a:gd name="connsiteY1" fmla="*/ 177826 h 628699"/>
                    <a:gd name="connsiteX2" fmla="*/ 32352 w 130551"/>
                    <a:gd name="connsiteY2" fmla="*/ 206401 h 628699"/>
                    <a:gd name="connsiteX3" fmla="*/ 41877 w 130551"/>
                    <a:gd name="connsiteY3" fmla="*/ 288951 h 628699"/>
                    <a:gd name="connsiteX4" fmla="*/ 57752 w 130551"/>
                    <a:gd name="connsiteY4" fmla="*/ 273076 h 628699"/>
                    <a:gd name="connsiteX5" fmla="*/ 86327 w 130551"/>
                    <a:gd name="connsiteY5" fmla="*/ 393726 h 628699"/>
                    <a:gd name="connsiteX6" fmla="*/ 79977 w 130551"/>
                    <a:gd name="connsiteY6" fmla="*/ 361976 h 628699"/>
                    <a:gd name="connsiteX7" fmla="*/ 95852 w 130551"/>
                    <a:gd name="connsiteY7" fmla="*/ 476276 h 628699"/>
                    <a:gd name="connsiteX8" fmla="*/ 127602 w 130551"/>
                    <a:gd name="connsiteY8" fmla="*/ 628676 h 628699"/>
                    <a:gd name="connsiteX9" fmla="*/ 121252 w 130551"/>
                    <a:gd name="connsiteY9" fmla="*/ 485801 h 628699"/>
                    <a:gd name="connsiteX10" fmla="*/ 57752 w 130551"/>
                    <a:gd name="connsiteY10" fmla="*/ 234976 h 628699"/>
                    <a:gd name="connsiteX11" fmla="*/ 54577 w 130551"/>
                    <a:gd name="connsiteY11" fmla="*/ 165126 h 628699"/>
                    <a:gd name="connsiteX12" fmla="*/ 602 w 130551"/>
                    <a:gd name="connsiteY12" fmla="*/ 26 h 628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0551" h="628699">
                      <a:moveTo>
                        <a:pt x="602" y="26"/>
                      </a:moveTo>
                      <a:cubicBezTo>
                        <a:pt x="-4160" y="2143"/>
                        <a:pt x="20710" y="143430"/>
                        <a:pt x="26002" y="177826"/>
                      </a:cubicBezTo>
                      <a:cubicBezTo>
                        <a:pt x="31294" y="212222"/>
                        <a:pt x="29706" y="187880"/>
                        <a:pt x="32352" y="206401"/>
                      </a:cubicBezTo>
                      <a:cubicBezTo>
                        <a:pt x="34998" y="224922"/>
                        <a:pt x="37644" y="277839"/>
                        <a:pt x="41877" y="288951"/>
                      </a:cubicBezTo>
                      <a:cubicBezTo>
                        <a:pt x="46110" y="300064"/>
                        <a:pt x="50344" y="255614"/>
                        <a:pt x="57752" y="273076"/>
                      </a:cubicBezTo>
                      <a:cubicBezTo>
                        <a:pt x="65160" y="290538"/>
                        <a:pt x="82623" y="378909"/>
                        <a:pt x="86327" y="393726"/>
                      </a:cubicBezTo>
                      <a:cubicBezTo>
                        <a:pt x="90031" y="408543"/>
                        <a:pt x="78390" y="348218"/>
                        <a:pt x="79977" y="361976"/>
                      </a:cubicBezTo>
                      <a:cubicBezTo>
                        <a:pt x="81564" y="375734"/>
                        <a:pt x="87915" y="431826"/>
                        <a:pt x="95852" y="476276"/>
                      </a:cubicBezTo>
                      <a:cubicBezTo>
                        <a:pt x="103789" y="520726"/>
                        <a:pt x="123369" y="627089"/>
                        <a:pt x="127602" y="628676"/>
                      </a:cubicBezTo>
                      <a:cubicBezTo>
                        <a:pt x="131835" y="630263"/>
                        <a:pt x="132894" y="551418"/>
                        <a:pt x="121252" y="485801"/>
                      </a:cubicBezTo>
                      <a:cubicBezTo>
                        <a:pt x="109610" y="420184"/>
                        <a:pt x="68865" y="288422"/>
                        <a:pt x="57752" y="234976"/>
                      </a:cubicBezTo>
                      <a:cubicBezTo>
                        <a:pt x="46640" y="181530"/>
                        <a:pt x="68864" y="206930"/>
                        <a:pt x="54577" y="165126"/>
                      </a:cubicBezTo>
                      <a:cubicBezTo>
                        <a:pt x="40290" y="123322"/>
                        <a:pt x="5364" y="-2091"/>
                        <a:pt x="602" y="2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2" name="フリーフォーム 1121">
                  <a:extLst>
                    <a:ext uri="{FF2B5EF4-FFF2-40B4-BE49-F238E27FC236}">
                      <a16:creationId xmlns:a16="http://schemas.microsoft.com/office/drawing/2014/main" id="{CAB06E4D-53E2-11EB-E3F1-2266BF28EFD0}"/>
                    </a:ext>
                  </a:extLst>
                </p:cNvPr>
                <p:cNvSpPr/>
                <p:nvPr/>
              </p:nvSpPr>
              <p:spPr>
                <a:xfrm>
                  <a:off x="11515383" y="2130137"/>
                  <a:ext cx="105066" cy="645245"/>
                </a:xfrm>
                <a:custGeom>
                  <a:avLst/>
                  <a:gdLst>
                    <a:gd name="connsiteX0" fmla="*/ 342 w 105066"/>
                    <a:gd name="connsiteY0" fmla="*/ 288 h 645245"/>
                    <a:gd name="connsiteX1" fmla="*/ 6692 w 105066"/>
                    <a:gd name="connsiteY1" fmla="*/ 203488 h 645245"/>
                    <a:gd name="connsiteX2" fmla="*/ 22567 w 105066"/>
                    <a:gd name="connsiteY2" fmla="*/ 181263 h 645245"/>
                    <a:gd name="connsiteX3" fmla="*/ 47967 w 105066"/>
                    <a:gd name="connsiteY3" fmla="*/ 311438 h 645245"/>
                    <a:gd name="connsiteX4" fmla="*/ 47967 w 105066"/>
                    <a:gd name="connsiteY4" fmla="*/ 308263 h 645245"/>
                    <a:gd name="connsiteX5" fmla="*/ 47967 w 105066"/>
                    <a:gd name="connsiteY5" fmla="*/ 374938 h 645245"/>
                    <a:gd name="connsiteX6" fmla="*/ 57492 w 105066"/>
                    <a:gd name="connsiteY6" fmla="*/ 444788 h 645245"/>
                    <a:gd name="connsiteX7" fmla="*/ 67017 w 105066"/>
                    <a:gd name="connsiteY7" fmla="*/ 409863 h 645245"/>
                    <a:gd name="connsiteX8" fmla="*/ 101942 w 105066"/>
                    <a:gd name="connsiteY8" fmla="*/ 616238 h 645245"/>
                    <a:gd name="connsiteX9" fmla="*/ 101942 w 105066"/>
                    <a:gd name="connsiteY9" fmla="*/ 628938 h 645245"/>
                    <a:gd name="connsiteX10" fmla="*/ 89242 w 105066"/>
                    <a:gd name="connsiteY10" fmla="*/ 476538 h 645245"/>
                    <a:gd name="connsiteX11" fmla="*/ 63842 w 105066"/>
                    <a:gd name="connsiteY11" fmla="*/ 349538 h 645245"/>
                    <a:gd name="connsiteX12" fmla="*/ 16217 w 105066"/>
                    <a:gd name="connsiteY12" fmla="*/ 162213 h 645245"/>
                    <a:gd name="connsiteX13" fmla="*/ 342 w 105066"/>
                    <a:gd name="connsiteY13" fmla="*/ 288 h 645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066" h="645245">
                      <a:moveTo>
                        <a:pt x="342" y="288"/>
                      </a:moveTo>
                      <a:cubicBezTo>
                        <a:pt x="-1245" y="7167"/>
                        <a:pt x="2988" y="173326"/>
                        <a:pt x="6692" y="203488"/>
                      </a:cubicBezTo>
                      <a:cubicBezTo>
                        <a:pt x="10396" y="233651"/>
                        <a:pt x="15688" y="163271"/>
                        <a:pt x="22567" y="181263"/>
                      </a:cubicBezTo>
                      <a:cubicBezTo>
                        <a:pt x="29446" y="199255"/>
                        <a:pt x="43734" y="290271"/>
                        <a:pt x="47967" y="311438"/>
                      </a:cubicBezTo>
                      <a:cubicBezTo>
                        <a:pt x="52200" y="332605"/>
                        <a:pt x="47967" y="308263"/>
                        <a:pt x="47967" y="308263"/>
                      </a:cubicBezTo>
                      <a:cubicBezTo>
                        <a:pt x="47967" y="318846"/>
                        <a:pt x="46380" y="352184"/>
                        <a:pt x="47967" y="374938"/>
                      </a:cubicBezTo>
                      <a:cubicBezTo>
                        <a:pt x="49554" y="397692"/>
                        <a:pt x="54317" y="438967"/>
                        <a:pt x="57492" y="444788"/>
                      </a:cubicBezTo>
                      <a:cubicBezTo>
                        <a:pt x="60667" y="450609"/>
                        <a:pt x="59609" y="381288"/>
                        <a:pt x="67017" y="409863"/>
                      </a:cubicBezTo>
                      <a:cubicBezTo>
                        <a:pt x="74425" y="438438"/>
                        <a:pt x="96121" y="579726"/>
                        <a:pt x="101942" y="616238"/>
                      </a:cubicBezTo>
                      <a:cubicBezTo>
                        <a:pt x="107763" y="652750"/>
                        <a:pt x="104059" y="652221"/>
                        <a:pt x="101942" y="628938"/>
                      </a:cubicBezTo>
                      <a:cubicBezTo>
                        <a:pt x="99825" y="605655"/>
                        <a:pt x="95592" y="523105"/>
                        <a:pt x="89242" y="476538"/>
                      </a:cubicBezTo>
                      <a:cubicBezTo>
                        <a:pt x="82892" y="429971"/>
                        <a:pt x="76013" y="401926"/>
                        <a:pt x="63842" y="349538"/>
                      </a:cubicBezTo>
                      <a:cubicBezTo>
                        <a:pt x="51671" y="297150"/>
                        <a:pt x="30504" y="213013"/>
                        <a:pt x="16217" y="162213"/>
                      </a:cubicBezTo>
                      <a:cubicBezTo>
                        <a:pt x="1930" y="111413"/>
                        <a:pt x="1929" y="-6591"/>
                        <a:pt x="342" y="288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3" name="フリーフォーム 1122">
                  <a:extLst>
                    <a:ext uri="{FF2B5EF4-FFF2-40B4-BE49-F238E27FC236}">
                      <a16:creationId xmlns:a16="http://schemas.microsoft.com/office/drawing/2014/main" id="{85065AFC-B4A9-1F7B-4F34-EECCF644A990}"/>
                    </a:ext>
                  </a:extLst>
                </p:cNvPr>
                <p:cNvSpPr/>
                <p:nvPr/>
              </p:nvSpPr>
              <p:spPr>
                <a:xfrm>
                  <a:off x="11106150" y="2643515"/>
                  <a:ext cx="1010107" cy="261610"/>
                </a:xfrm>
                <a:custGeom>
                  <a:avLst/>
                  <a:gdLst>
                    <a:gd name="connsiteX0" fmla="*/ 0 w 1010107"/>
                    <a:gd name="connsiteY0" fmla="*/ 261610 h 261610"/>
                    <a:gd name="connsiteX1" fmla="*/ 596900 w 1010107"/>
                    <a:gd name="connsiteY1" fmla="*/ 102860 h 261610"/>
                    <a:gd name="connsiteX2" fmla="*/ 476250 w 1010107"/>
                    <a:gd name="connsiteY2" fmla="*/ 128260 h 261610"/>
                    <a:gd name="connsiteX3" fmla="*/ 990600 w 1010107"/>
                    <a:gd name="connsiteY3" fmla="*/ 7610 h 261610"/>
                    <a:gd name="connsiteX4" fmla="*/ 889000 w 1010107"/>
                    <a:gd name="connsiteY4" fmla="*/ 17135 h 261610"/>
                    <a:gd name="connsiteX5" fmla="*/ 762000 w 1010107"/>
                    <a:gd name="connsiteY5" fmla="*/ 55235 h 261610"/>
                    <a:gd name="connsiteX6" fmla="*/ 371475 w 1010107"/>
                    <a:gd name="connsiteY6" fmla="*/ 163185 h 261610"/>
                    <a:gd name="connsiteX7" fmla="*/ 0 w 1010107"/>
                    <a:gd name="connsiteY7" fmla="*/ 261610 h 26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0107" h="261610">
                      <a:moveTo>
                        <a:pt x="0" y="261610"/>
                      </a:moveTo>
                      <a:lnTo>
                        <a:pt x="596900" y="102860"/>
                      </a:lnTo>
                      <a:cubicBezTo>
                        <a:pt x="676275" y="80635"/>
                        <a:pt x="476250" y="128260"/>
                        <a:pt x="476250" y="128260"/>
                      </a:cubicBezTo>
                      <a:lnTo>
                        <a:pt x="990600" y="7610"/>
                      </a:lnTo>
                      <a:cubicBezTo>
                        <a:pt x="1059392" y="-10911"/>
                        <a:pt x="927100" y="9198"/>
                        <a:pt x="889000" y="17135"/>
                      </a:cubicBezTo>
                      <a:cubicBezTo>
                        <a:pt x="850900" y="25072"/>
                        <a:pt x="762000" y="55235"/>
                        <a:pt x="762000" y="55235"/>
                      </a:cubicBezTo>
                      <a:lnTo>
                        <a:pt x="371475" y="163185"/>
                      </a:lnTo>
                      <a:lnTo>
                        <a:pt x="0" y="261610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4" name="フリーフォーム 1123">
                  <a:extLst>
                    <a:ext uri="{FF2B5EF4-FFF2-40B4-BE49-F238E27FC236}">
                      <a16:creationId xmlns:a16="http://schemas.microsoft.com/office/drawing/2014/main" id="{D72E3CA7-6BEB-0C7F-1A8C-3E63C86F215D}"/>
                    </a:ext>
                  </a:extLst>
                </p:cNvPr>
                <p:cNvSpPr/>
                <p:nvPr/>
              </p:nvSpPr>
              <p:spPr>
                <a:xfrm>
                  <a:off x="11090800" y="2770111"/>
                  <a:ext cx="567439" cy="159717"/>
                </a:xfrm>
                <a:custGeom>
                  <a:avLst/>
                  <a:gdLst>
                    <a:gd name="connsiteX0" fmla="*/ 15350 w 567439"/>
                    <a:gd name="connsiteY0" fmla="*/ 157239 h 159717"/>
                    <a:gd name="connsiteX1" fmla="*/ 555100 w 567439"/>
                    <a:gd name="connsiteY1" fmla="*/ 4839 h 159717"/>
                    <a:gd name="connsiteX2" fmla="*/ 377300 w 567439"/>
                    <a:gd name="connsiteY2" fmla="*/ 42939 h 159717"/>
                    <a:gd name="connsiteX3" fmla="*/ 189975 w 567439"/>
                    <a:gd name="connsiteY3" fmla="*/ 93739 h 159717"/>
                    <a:gd name="connsiteX4" fmla="*/ 320150 w 567439"/>
                    <a:gd name="connsiteY4" fmla="*/ 58814 h 159717"/>
                    <a:gd name="connsiteX5" fmla="*/ 161400 w 567439"/>
                    <a:gd name="connsiteY5" fmla="*/ 96914 h 159717"/>
                    <a:gd name="connsiteX6" fmla="*/ 15350 w 567439"/>
                    <a:gd name="connsiteY6" fmla="*/ 157239 h 159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7439" h="159717">
                      <a:moveTo>
                        <a:pt x="15350" y="157239"/>
                      </a:moveTo>
                      <a:cubicBezTo>
                        <a:pt x="80967" y="141893"/>
                        <a:pt x="494775" y="23889"/>
                        <a:pt x="555100" y="4839"/>
                      </a:cubicBezTo>
                      <a:cubicBezTo>
                        <a:pt x="615425" y="-14211"/>
                        <a:pt x="438154" y="28122"/>
                        <a:pt x="377300" y="42939"/>
                      </a:cubicBezTo>
                      <a:cubicBezTo>
                        <a:pt x="316446" y="57756"/>
                        <a:pt x="189975" y="93739"/>
                        <a:pt x="189975" y="93739"/>
                      </a:cubicBezTo>
                      <a:lnTo>
                        <a:pt x="320150" y="58814"/>
                      </a:lnTo>
                      <a:cubicBezTo>
                        <a:pt x="315388" y="59343"/>
                        <a:pt x="210083" y="81568"/>
                        <a:pt x="161400" y="96914"/>
                      </a:cubicBezTo>
                      <a:cubicBezTo>
                        <a:pt x="112717" y="112260"/>
                        <a:pt x="-50267" y="172585"/>
                        <a:pt x="15350" y="157239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5" name="フリーフォーム 1124">
                  <a:extLst>
                    <a:ext uri="{FF2B5EF4-FFF2-40B4-BE49-F238E27FC236}">
                      <a16:creationId xmlns:a16="http://schemas.microsoft.com/office/drawing/2014/main" id="{EF41D48D-5961-5945-FF3C-447F13E689C9}"/>
                    </a:ext>
                  </a:extLst>
                </p:cNvPr>
                <p:cNvSpPr/>
                <p:nvPr/>
              </p:nvSpPr>
              <p:spPr>
                <a:xfrm>
                  <a:off x="12029588" y="2456770"/>
                  <a:ext cx="678543" cy="197652"/>
                </a:xfrm>
                <a:custGeom>
                  <a:avLst/>
                  <a:gdLst>
                    <a:gd name="connsiteX0" fmla="*/ 487 w 678543"/>
                    <a:gd name="connsiteY0" fmla="*/ 197530 h 197652"/>
                    <a:gd name="connsiteX1" fmla="*/ 286237 w 678543"/>
                    <a:gd name="connsiteY1" fmla="*/ 124505 h 197652"/>
                    <a:gd name="connsiteX2" fmla="*/ 391012 w 678543"/>
                    <a:gd name="connsiteY2" fmla="*/ 95930 h 197652"/>
                    <a:gd name="connsiteX3" fmla="*/ 267187 w 678543"/>
                    <a:gd name="connsiteY3" fmla="*/ 111805 h 197652"/>
                    <a:gd name="connsiteX4" fmla="*/ 524362 w 678543"/>
                    <a:gd name="connsiteY4" fmla="*/ 35605 h 197652"/>
                    <a:gd name="connsiteX5" fmla="*/ 676762 w 678543"/>
                    <a:gd name="connsiteY5" fmla="*/ 680 h 197652"/>
                    <a:gd name="connsiteX6" fmla="*/ 425937 w 678543"/>
                    <a:gd name="connsiteY6" fmla="*/ 64180 h 197652"/>
                    <a:gd name="connsiteX7" fmla="*/ 222737 w 678543"/>
                    <a:gd name="connsiteY7" fmla="*/ 140380 h 197652"/>
                    <a:gd name="connsiteX8" fmla="*/ 487 w 678543"/>
                    <a:gd name="connsiteY8" fmla="*/ 197530 h 197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8543" h="197652">
                      <a:moveTo>
                        <a:pt x="487" y="197530"/>
                      </a:moveTo>
                      <a:lnTo>
                        <a:pt x="286237" y="124505"/>
                      </a:lnTo>
                      <a:cubicBezTo>
                        <a:pt x="351324" y="107572"/>
                        <a:pt x="394187" y="98047"/>
                        <a:pt x="391012" y="95930"/>
                      </a:cubicBezTo>
                      <a:cubicBezTo>
                        <a:pt x="387837" y="93813"/>
                        <a:pt x="244962" y="121859"/>
                        <a:pt x="267187" y="111805"/>
                      </a:cubicBezTo>
                      <a:cubicBezTo>
                        <a:pt x="289412" y="101751"/>
                        <a:pt x="456100" y="54126"/>
                        <a:pt x="524362" y="35605"/>
                      </a:cubicBezTo>
                      <a:cubicBezTo>
                        <a:pt x="592624" y="17084"/>
                        <a:pt x="693166" y="-4083"/>
                        <a:pt x="676762" y="680"/>
                      </a:cubicBezTo>
                      <a:cubicBezTo>
                        <a:pt x="660358" y="5443"/>
                        <a:pt x="501608" y="40897"/>
                        <a:pt x="425937" y="64180"/>
                      </a:cubicBezTo>
                      <a:cubicBezTo>
                        <a:pt x="350266" y="87463"/>
                        <a:pt x="290999" y="121330"/>
                        <a:pt x="222737" y="140380"/>
                      </a:cubicBezTo>
                      <a:cubicBezTo>
                        <a:pt x="154475" y="159430"/>
                        <a:pt x="-10096" y="200176"/>
                        <a:pt x="487" y="19753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6" name="フリーフォーム 1125">
                  <a:extLst>
                    <a:ext uri="{FF2B5EF4-FFF2-40B4-BE49-F238E27FC236}">
                      <a16:creationId xmlns:a16="http://schemas.microsoft.com/office/drawing/2014/main" id="{C5A6AF02-EF63-2C6B-EE81-51E5C777C22D}"/>
                    </a:ext>
                  </a:extLst>
                </p:cNvPr>
                <p:cNvSpPr/>
                <p:nvPr/>
              </p:nvSpPr>
              <p:spPr>
                <a:xfrm>
                  <a:off x="11607447" y="2470072"/>
                  <a:ext cx="1077293" cy="333632"/>
                </a:xfrm>
                <a:custGeom>
                  <a:avLst/>
                  <a:gdLst>
                    <a:gd name="connsiteX0" fmla="*/ 451203 w 1077293"/>
                    <a:gd name="connsiteY0" fmla="*/ 184228 h 333632"/>
                    <a:gd name="connsiteX1" fmla="*/ 727428 w 1077293"/>
                    <a:gd name="connsiteY1" fmla="*/ 95328 h 333632"/>
                    <a:gd name="connsiteX2" fmla="*/ 562328 w 1077293"/>
                    <a:gd name="connsiteY2" fmla="*/ 139778 h 333632"/>
                    <a:gd name="connsiteX3" fmla="*/ 514703 w 1077293"/>
                    <a:gd name="connsiteY3" fmla="*/ 139778 h 333632"/>
                    <a:gd name="connsiteX4" fmla="*/ 854428 w 1077293"/>
                    <a:gd name="connsiteY4" fmla="*/ 85803 h 333632"/>
                    <a:gd name="connsiteX5" fmla="*/ 1076678 w 1077293"/>
                    <a:gd name="connsiteY5" fmla="*/ 78 h 333632"/>
                    <a:gd name="connsiteX6" fmla="*/ 883003 w 1077293"/>
                    <a:gd name="connsiteY6" fmla="*/ 76278 h 333632"/>
                    <a:gd name="connsiteX7" fmla="*/ 353 w 1077293"/>
                    <a:gd name="connsiteY7" fmla="*/ 333453 h 333632"/>
                    <a:gd name="connsiteX8" fmla="*/ 771878 w 1077293"/>
                    <a:gd name="connsiteY8" fmla="*/ 117553 h 333632"/>
                    <a:gd name="connsiteX9" fmla="*/ 451203 w 1077293"/>
                    <a:gd name="connsiteY9" fmla="*/ 184228 h 3336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77293" h="333632">
                      <a:moveTo>
                        <a:pt x="451203" y="184228"/>
                      </a:moveTo>
                      <a:cubicBezTo>
                        <a:pt x="443795" y="180524"/>
                        <a:pt x="708907" y="102736"/>
                        <a:pt x="727428" y="95328"/>
                      </a:cubicBezTo>
                      <a:cubicBezTo>
                        <a:pt x="745949" y="87920"/>
                        <a:pt x="597782" y="132370"/>
                        <a:pt x="562328" y="139778"/>
                      </a:cubicBezTo>
                      <a:cubicBezTo>
                        <a:pt x="526874" y="147186"/>
                        <a:pt x="466020" y="148774"/>
                        <a:pt x="514703" y="139778"/>
                      </a:cubicBezTo>
                      <a:cubicBezTo>
                        <a:pt x="563386" y="130782"/>
                        <a:pt x="760766" y="109086"/>
                        <a:pt x="854428" y="85803"/>
                      </a:cubicBezTo>
                      <a:cubicBezTo>
                        <a:pt x="948090" y="62520"/>
                        <a:pt x="1071916" y="1665"/>
                        <a:pt x="1076678" y="78"/>
                      </a:cubicBezTo>
                      <a:cubicBezTo>
                        <a:pt x="1081440" y="-1509"/>
                        <a:pt x="1062390" y="20716"/>
                        <a:pt x="883003" y="76278"/>
                      </a:cubicBezTo>
                      <a:cubicBezTo>
                        <a:pt x="703616" y="131840"/>
                        <a:pt x="18874" y="326574"/>
                        <a:pt x="353" y="333453"/>
                      </a:cubicBezTo>
                      <a:cubicBezTo>
                        <a:pt x="-18168" y="340332"/>
                        <a:pt x="697266" y="147715"/>
                        <a:pt x="771878" y="117553"/>
                      </a:cubicBezTo>
                      <a:cubicBezTo>
                        <a:pt x="846491" y="87390"/>
                        <a:pt x="458611" y="187932"/>
                        <a:pt x="451203" y="184228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7" name="フリーフォーム 1126">
                  <a:extLst>
                    <a:ext uri="{FF2B5EF4-FFF2-40B4-BE49-F238E27FC236}">
                      <a16:creationId xmlns:a16="http://schemas.microsoft.com/office/drawing/2014/main" id="{3B65D32A-E4BF-2745-E146-3470DEBDBC4C}"/>
                    </a:ext>
                  </a:extLst>
                </p:cNvPr>
                <p:cNvSpPr/>
                <p:nvPr/>
              </p:nvSpPr>
              <p:spPr>
                <a:xfrm>
                  <a:off x="11599622" y="2495550"/>
                  <a:ext cx="1109903" cy="319253"/>
                </a:xfrm>
                <a:custGeom>
                  <a:avLst/>
                  <a:gdLst>
                    <a:gd name="connsiteX0" fmla="*/ 1109903 w 1109903"/>
                    <a:gd name="connsiteY0" fmla="*/ 0 h 319253"/>
                    <a:gd name="connsiteX1" fmla="*/ 655878 w 1109903"/>
                    <a:gd name="connsiteY1" fmla="*/ 142875 h 319253"/>
                    <a:gd name="connsiteX2" fmla="*/ 608253 w 1109903"/>
                    <a:gd name="connsiteY2" fmla="*/ 152400 h 319253"/>
                    <a:gd name="connsiteX3" fmla="*/ 640003 w 1109903"/>
                    <a:gd name="connsiteY3" fmla="*/ 161925 h 319253"/>
                    <a:gd name="connsiteX4" fmla="*/ 157403 w 1109903"/>
                    <a:gd name="connsiteY4" fmla="*/ 276225 h 319253"/>
                    <a:gd name="connsiteX5" fmla="*/ 211378 w 1109903"/>
                    <a:gd name="connsiteY5" fmla="*/ 276225 h 319253"/>
                    <a:gd name="connsiteX6" fmla="*/ 20878 w 1109903"/>
                    <a:gd name="connsiteY6" fmla="*/ 311150 h 319253"/>
                    <a:gd name="connsiteX7" fmla="*/ 786053 w 1109903"/>
                    <a:gd name="connsiteY7" fmla="*/ 101600 h 319253"/>
                    <a:gd name="connsiteX8" fmla="*/ 722553 w 1109903"/>
                    <a:gd name="connsiteY8" fmla="*/ 123825 h 319253"/>
                    <a:gd name="connsiteX9" fmla="*/ 1109903 w 1109903"/>
                    <a:gd name="connsiteY9" fmla="*/ 0 h 319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9903" h="319253">
                      <a:moveTo>
                        <a:pt x="1109903" y="0"/>
                      </a:moveTo>
                      <a:lnTo>
                        <a:pt x="655878" y="142875"/>
                      </a:lnTo>
                      <a:cubicBezTo>
                        <a:pt x="572270" y="168275"/>
                        <a:pt x="610899" y="149225"/>
                        <a:pt x="608253" y="152400"/>
                      </a:cubicBezTo>
                      <a:cubicBezTo>
                        <a:pt x="605607" y="155575"/>
                        <a:pt x="715145" y="141288"/>
                        <a:pt x="640003" y="161925"/>
                      </a:cubicBezTo>
                      <a:cubicBezTo>
                        <a:pt x="564861" y="182563"/>
                        <a:pt x="228840" y="257175"/>
                        <a:pt x="157403" y="276225"/>
                      </a:cubicBezTo>
                      <a:cubicBezTo>
                        <a:pt x="85965" y="295275"/>
                        <a:pt x="234132" y="270404"/>
                        <a:pt x="211378" y="276225"/>
                      </a:cubicBezTo>
                      <a:cubicBezTo>
                        <a:pt x="188624" y="282046"/>
                        <a:pt x="-74901" y="340254"/>
                        <a:pt x="20878" y="311150"/>
                      </a:cubicBezTo>
                      <a:cubicBezTo>
                        <a:pt x="116657" y="282046"/>
                        <a:pt x="669107" y="132821"/>
                        <a:pt x="786053" y="101600"/>
                      </a:cubicBezTo>
                      <a:cubicBezTo>
                        <a:pt x="902999" y="70379"/>
                        <a:pt x="722553" y="123825"/>
                        <a:pt x="722553" y="123825"/>
                      </a:cubicBezTo>
                      <a:lnTo>
                        <a:pt x="1109903" y="0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8" name="フリーフォーム 1127">
                  <a:extLst>
                    <a:ext uri="{FF2B5EF4-FFF2-40B4-BE49-F238E27FC236}">
                      <a16:creationId xmlns:a16="http://schemas.microsoft.com/office/drawing/2014/main" id="{97E24E40-33BD-E76A-AA46-FFB170496FFF}"/>
                    </a:ext>
                  </a:extLst>
                </p:cNvPr>
                <p:cNvSpPr/>
                <p:nvPr/>
              </p:nvSpPr>
              <p:spPr>
                <a:xfrm>
                  <a:off x="11664333" y="2565005"/>
                  <a:ext cx="993819" cy="301896"/>
                </a:xfrm>
                <a:custGeom>
                  <a:avLst/>
                  <a:gdLst>
                    <a:gd name="connsiteX0" fmla="*/ 6967 w 993819"/>
                    <a:gd name="connsiteY0" fmla="*/ 298845 h 301896"/>
                    <a:gd name="connsiteX1" fmla="*/ 572117 w 993819"/>
                    <a:gd name="connsiteY1" fmla="*/ 117870 h 301896"/>
                    <a:gd name="connsiteX2" fmla="*/ 435592 w 993819"/>
                    <a:gd name="connsiteY2" fmla="*/ 149620 h 301896"/>
                    <a:gd name="connsiteX3" fmla="*/ 708642 w 993819"/>
                    <a:gd name="connsiteY3" fmla="*/ 98820 h 301896"/>
                    <a:gd name="connsiteX4" fmla="*/ 613392 w 993819"/>
                    <a:gd name="connsiteY4" fmla="*/ 121045 h 301896"/>
                    <a:gd name="connsiteX5" fmla="*/ 991217 w 993819"/>
                    <a:gd name="connsiteY5" fmla="*/ 395 h 301896"/>
                    <a:gd name="connsiteX6" fmla="*/ 756267 w 993819"/>
                    <a:gd name="connsiteY6" fmla="*/ 86120 h 301896"/>
                    <a:gd name="connsiteX7" fmla="*/ 305417 w 993819"/>
                    <a:gd name="connsiteY7" fmla="*/ 190895 h 301896"/>
                    <a:gd name="connsiteX8" fmla="*/ 873742 w 993819"/>
                    <a:gd name="connsiteY8" fmla="*/ 98820 h 301896"/>
                    <a:gd name="connsiteX9" fmla="*/ 121267 w 993819"/>
                    <a:gd name="connsiteY9" fmla="*/ 273445 h 301896"/>
                    <a:gd name="connsiteX10" fmla="*/ 248267 w 993819"/>
                    <a:gd name="connsiteY10" fmla="*/ 235345 h 301896"/>
                    <a:gd name="connsiteX11" fmla="*/ 6967 w 993819"/>
                    <a:gd name="connsiteY11" fmla="*/ 298845 h 301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93819" h="301896">
                      <a:moveTo>
                        <a:pt x="6967" y="298845"/>
                      </a:moveTo>
                      <a:cubicBezTo>
                        <a:pt x="60942" y="279266"/>
                        <a:pt x="500680" y="142741"/>
                        <a:pt x="572117" y="117870"/>
                      </a:cubicBezTo>
                      <a:cubicBezTo>
                        <a:pt x="643555" y="92999"/>
                        <a:pt x="412838" y="152795"/>
                        <a:pt x="435592" y="149620"/>
                      </a:cubicBezTo>
                      <a:cubicBezTo>
                        <a:pt x="458346" y="146445"/>
                        <a:pt x="679009" y="103582"/>
                        <a:pt x="708642" y="98820"/>
                      </a:cubicBezTo>
                      <a:cubicBezTo>
                        <a:pt x="738275" y="94058"/>
                        <a:pt x="566296" y="137449"/>
                        <a:pt x="613392" y="121045"/>
                      </a:cubicBezTo>
                      <a:cubicBezTo>
                        <a:pt x="660488" y="104641"/>
                        <a:pt x="967404" y="6216"/>
                        <a:pt x="991217" y="395"/>
                      </a:cubicBezTo>
                      <a:cubicBezTo>
                        <a:pt x="1015030" y="-5426"/>
                        <a:pt x="870567" y="54370"/>
                        <a:pt x="756267" y="86120"/>
                      </a:cubicBezTo>
                      <a:cubicBezTo>
                        <a:pt x="641967" y="117870"/>
                        <a:pt x="285838" y="188778"/>
                        <a:pt x="305417" y="190895"/>
                      </a:cubicBezTo>
                      <a:cubicBezTo>
                        <a:pt x="324996" y="193012"/>
                        <a:pt x="904434" y="85062"/>
                        <a:pt x="873742" y="98820"/>
                      </a:cubicBezTo>
                      <a:cubicBezTo>
                        <a:pt x="843050" y="112578"/>
                        <a:pt x="225513" y="250691"/>
                        <a:pt x="121267" y="273445"/>
                      </a:cubicBezTo>
                      <a:cubicBezTo>
                        <a:pt x="17021" y="296199"/>
                        <a:pt x="266788" y="233228"/>
                        <a:pt x="248267" y="235345"/>
                      </a:cubicBezTo>
                      <a:cubicBezTo>
                        <a:pt x="229746" y="237462"/>
                        <a:pt x="-47008" y="318424"/>
                        <a:pt x="6967" y="29884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29" name="フリーフォーム 1128">
                  <a:extLst>
                    <a:ext uri="{FF2B5EF4-FFF2-40B4-BE49-F238E27FC236}">
                      <a16:creationId xmlns:a16="http://schemas.microsoft.com/office/drawing/2014/main" id="{43571004-6726-461F-5245-1E1EDD4379E9}"/>
                    </a:ext>
                  </a:extLst>
                </p:cNvPr>
                <p:cNvSpPr/>
                <p:nvPr/>
              </p:nvSpPr>
              <p:spPr>
                <a:xfrm>
                  <a:off x="10235869" y="2942932"/>
                  <a:ext cx="732620" cy="143576"/>
                </a:xfrm>
                <a:custGeom>
                  <a:avLst/>
                  <a:gdLst>
                    <a:gd name="connsiteX0" fmla="*/ 331 w 732620"/>
                    <a:gd name="connsiteY0" fmla="*/ 143168 h 143576"/>
                    <a:gd name="connsiteX1" fmla="*/ 292431 w 732620"/>
                    <a:gd name="connsiteY1" fmla="*/ 95543 h 143576"/>
                    <a:gd name="connsiteX2" fmla="*/ 159081 w 732620"/>
                    <a:gd name="connsiteY2" fmla="*/ 105068 h 143576"/>
                    <a:gd name="connsiteX3" fmla="*/ 454356 w 732620"/>
                    <a:gd name="connsiteY3" fmla="*/ 70143 h 143576"/>
                    <a:gd name="connsiteX4" fmla="*/ 730581 w 732620"/>
                    <a:gd name="connsiteY4" fmla="*/ 293 h 143576"/>
                    <a:gd name="connsiteX5" fmla="*/ 562306 w 732620"/>
                    <a:gd name="connsiteY5" fmla="*/ 47918 h 143576"/>
                    <a:gd name="connsiteX6" fmla="*/ 241631 w 732620"/>
                    <a:gd name="connsiteY6" fmla="*/ 114593 h 143576"/>
                    <a:gd name="connsiteX7" fmla="*/ 331 w 732620"/>
                    <a:gd name="connsiteY7" fmla="*/ 143168 h 143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2620" h="143576">
                      <a:moveTo>
                        <a:pt x="331" y="143168"/>
                      </a:moveTo>
                      <a:cubicBezTo>
                        <a:pt x="8798" y="139993"/>
                        <a:pt x="265973" y="101893"/>
                        <a:pt x="292431" y="95543"/>
                      </a:cubicBezTo>
                      <a:cubicBezTo>
                        <a:pt x="318889" y="89193"/>
                        <a:pt x="132094" y="109301"/>
                        <a:pt x="159081" y="105068"/>
                      </a:cubicBezTo>
                      <a:cubicBezTo>
                        <a:pt x="186069" y="100835"/>
                        <a:pt x="359106" y="87605"/>
                        <a:pt x="454356" y="70143"/>
                      </a:cubicBezTo>
                      <a:cubicBezTo>
                        <a:pt x="549606" y="52681"/>
                        <a:pt x="712589" y="3997"/>
                        <a:pt x="730581" y="293"/>
                      </a:cubicBezTo>
                      <a:cubicBezTo>
                        <a:pt x="748573" y="-3411"/>
                        <a:pt x="643798" y="28868"/>
                        <a:pt x="562306" y="47918"/>
                      </a:cubicBezTo>
                      <a:cubicBezTo>
                        <a:pt x="480814" y="66968"/>
                        <a:pt x="335823" y="98718"/>
                        <a:pt x="241631" y="114593"/>
                      </a:cubicBezTo>
                      <a:cubicBezTo>
                        <a:pt x="147439" y="130468"/>
                        <a:pt x="-8136" y="146343"/>
                        <a:pt x="331" y="143168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0" name="フリーフォーム 1129">
                  <a:extLst>
                    <a:ext uri="{FF2B5EF4-FFF2-40B4-BE49-F238E27FC236}">
                      <a16:creationId xmlns:a16="http://schemas.microsoft.com/office/drawing/2014/main" id="{DCE417A4-3E24-2384-9FBB-A6274CF36DE6}"/>
                    </a:ext>
                  </a:extLst>
                </p:cNvPr>
                <p:cNvSpPr/>
                <p:nvPr/>
              </p:nvSpPr>
              <p:spPr>
                <a:xfrm>
                  <a:off x="10226675" y="2993985"/>
                  <a:ext cx="756415" cy="127040"/>
                </a:xfrm>
                <a:custGeom>
                  <a:avLst/>
                  <a:gdLst>
                    <a:gd name="connsiteX0" fmla="*/ 0 w 756415"/>
                    <a:gd name="connsiteY0" fmla="*/ 127040 h 127040"/>
                    <a:gd name="connsiteX1" fmla="*/ 539750 w 756415"/>
                    <a:gd name="connsiteY1" fmla="*/ 25440 h 127040"/>
                    <a:gd name="connsiteX2" fmla="*/ 476250 w 756415"/>
                    <a:gd name="connsiteY2" fmla="*/ 25440 h 127040"/>
                    <a:gd name="connsiteX3" fmla="*/ 755650 w 756415"/>
                    <a:gd name="connsiteY3" fmla="*/ 40 h 127040"/>
                    <a:gd name="connsiteX4" fmla="*/ 565150 w 756415"/>
                    <a:gd name="connsiteY4" fmla="*/ 19090 h 127040"/>
                    <a:gd name="connsiteX5" fmla="*/ 298450 w 756415"/>
                    <a:gd name="connsiteY5" fmla="*/ 44490 h 127040"/>
                    <a:gd name="connsiteX6" fmla="*/ 533400 w 756415"/>
                    <a:gd name="connsiteY6" fmla="*/ 28615 h 127040"/>
                    <a:gd name="connsiteX7" fmla="*/ 352425 w 756415"/>
                    <a:gd name="connsiteY7" fmla="*/ 57190 h 127040"/>
                    <a:gd name="connsiteX8" fmla="*/ 0 w 756415"/>
                    <a:gd name="connsiteY8" fmla="*/ 127040 h 127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6415" h="127040">
                      <a:moveTo>
                        <a:pt x="0" y="127040"/>
                      </a:moveTo>
                      <a:lnTo>
                        <a:pt x="539750" y="25440"/>
                      </a:lnTo>
                      <a:cubicBezTo>
                        <a:pt x="619125" y="8507"/>
                        <a:pt x="440267" y="29673"/>
                        <a:pt x="476250" y="25440"/>
                      </a:cubicBezTo>
                      <a:cubicBezTo>
                        <a:pt x="512233" y="21207"/>
                        <a:pt x="740833" y="1098"/>
                        <a:pt x="755650" y="40"/>
                      </a:cubicBezTo>
                      <a:cubicBezTo>
                        <a:pt x="770467" y="-1018"/>
                        <a:pt x="565150" y="19090"/>
                        <a:pt x="565150" y="19090"/>
                      </a:cubicBezTo>
                      <a:lnTo>
                        <a:pt x="298450" y="44490"/>
                      </a:lnTo>
                      <a:cubicBezTo>
                        <a:pt x="293158" y="46077"/>
                        <a:pt x="524404" y="26498"/>
                        <a:pt x="533400" y="28615"/>
                      </a:cubicBezTo>
                      <a:cubicBezTo>
                        <a:pt x="542396" y="30732"/>
                        <a:pt x="352425" y="57190"/>
                        <a:pt x="352425" y="57190"/>
                      </a:cubicBezTo>
                      <a:lnTo>
                        <a:pt x="0" y="127040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1" name="フリーフォーム 1130">
                  <a:extLst>
                    <a:ext uri="{FF2B5EF4-FFF2-40B4-BE49-F238E27FC236}">
                      <a16:creationId xmlns:a16="http://schemas.microsoft.com/office/drawing/2014/main" id="{8135698F-9EBC-D56B-0779-680CE0608D5B}"/>
                    </a:ext>
                  </a:extLst>
                </p:cNvPr>
                <p:cNvSpPr/>
                <p:nvPr/>
              </p:nvSpPr>
              <p:spPr>
                <a:xfrm>
                  <a:off x="11113833" y="2808917"/>
                  <a:ext cx="564540" cy="140729"/>
                </a:xfrm>
                <a:custGeom>
                  <a:avLst/>
                  <a:gdLst>
                    <a:gd name="connsiteX0" fmla="*/ 1842 w 564540"/>
                    <a:gd name="connsiteY0" fmla="*/ 140658 h 140729"/>
                    <a:gd name="connsiteX1" fmla="*/ 379667 w 564540"/>
                    <a:gd name="connsiteY1" fmla="*/ 67633 h 140729"/>
                    <a:gd name="connsiteX2" fmla="*/ 287592 w 564540"/>
                    <a:gd name="connsiteY2" fmla="*/ 70808 h 140729"/>
                    <a:gd name="connsiteX3" fmla="*/ 563817 w 564540"/>
                    <a:gd name="connsiteY3" fmla="*/ 958 h 140729"/>
                    <a:gd name="connsiteX4" fmla="*/ 370142 w 564540"/>
                    <a:gd name="connsiteY4" fmla="*/ 29533 h 140729"/>
                    <a:gd name="connsiteX5" fmla="*/ 439992 w 564540"/>
                    <a:gd name="connsiteY5" fmla="*/ 20008 h 140729"/>
                    <a:gd name="connsiteX6" fmla="*/ 243142 w 564540"/>
                    <a:gd name="connsiteY6" fmla="*/ 80333 h 140729"/>
                    <a:gd name="connsiteX7" fmla="*/ 1842 w 564540"/>
                    <a:gd name="connsiteY7" fmla="*/ 140658 h 140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4540" h="140729">
                      <a:moveTo>
                        <a:pt x="1842" y="140658"/>
                      </a:moveTo>
                      <a:cubicBezTo>
                        <a:pt x="24596" y="138541"/>
                        <a:pt x="332042" y="79275"/>
                        <a:pt x="379667" y="67633"/>
                      </a:cubicBezTo>
                      <a:cubicBezTo>
                        <a:pt x="427292" y="55991"/>
                        <a:pt x="256900" y="81920"/>
                        <a:pt x="287592" y="70808"/>
                      </a:cubicBezTo>
                      <a:cubicBezTo>
                        <a:pt x="318284" y="59695"/>
                        <a:pt x="550059" y="7837"/>
                        <a:pt x="563817" y="958"/>
                      </a:cubicBezTo>
                      <a:cubicBezTo>
                        <a:pt x="577575" y="-5921"/>
                        <a:pt x="390780" y="26358"/>
                        <a:pt x="370142" y="29533"/>
                      </a:cubicBezTo>
                      <a:cubicBezTo>
                        <a:pt x="349505" y="32708"/>
                        <a:pt x="461159" y="11541"/>
                        <a:pt x="439992" y="20008"/>
                      </a:cubicBezTo>
                      <a:cubicBezTo>
                        <a:pt x="418825" y="28475"/>
                        <a:pt x="312992" y="63400"/>
                        <a:pt x="243142" y="80333"/>
                      </a:cubicBezTo>
                      <a:cubicBezTo>
                        <a:pt x="173292" y="97266"/>
                        <a:pt x="-20912" y="142775"/>
                        <a:pt x="1842" y="140658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2" name="フリーフォーム 1131">
                  <a:extLst>
                    <a:ext uri="{FF2B5EF4-FFF2-40B4-BE49-F238E27FC236}">
                      <a16:creationId xmlns:a16="http://schemas.microsoft.com/office/drawing/2014/main" id="{53A493DF-FDBC-8BF8-12E7-328AC24289AA}"/>
                    </a:ext>
                  </a:extLst>
                </p:cNvPr>
                <p:cNvSpPr/>
                <p:nvPr/>
              </p:nvSpPr>
              <p:spPr>
                <a:xfrm>
                  <a:off x="10185928" y="2978023"/>
                  <a:ext cx="815448" cy="156012"/>
                </a:xfrm>
                <a:custGeom>
                  <a:avLst/>
                  <a:gdLst>
                    <a:gd name="connsiteX0" fmla="*/ 815447 w 815448"/>
                    <a:gd name="connsiteY0" fmla="*/ 127 h 156012"/>
                    <a:gd name="connsiteX1" fmla="*/ 580497 w 815448"/>
                    <a:gd name="connsiteY1" fmla="*/ 28702 h 156012"/>
                    <a:gd name="connsiteX2" fmla="*/ 615422 w 815448"/>
                    <a:gd name="connsiteY2" fmla="*/ 35052 h 156012"/>
                    <a:gd name="connsiteX3" fmla="*/ 351897 w 815448"/>
                    <a:gd name="connsiteY3" fmla="*/ 85852 h 156012"/>
                    <a:gd name="connsiteX4" fmla="*/ 393172 w 815448"/>
                    <a:gd name="connsiteY4" fmla="*/ 79502 h 156012"/>
                    <a:gd name="connsiteX5" fmla="*/ 69322 w 815448"/>
                    <a:gd name="connsiteY5" fmla="*/ 143002 h 156012"/>
                    <a:gd name="connsiteX6" fmla="*/ 8997 w 815448"/>
                    <a:gd name="connsiteY6" fmla="*/ 155702 h 156012"/>
                    <a:gd name="connsiteX7" fmla="*/ 202672 w 815448"/>
                    <a:gd name="connsiteY7" fmla="*/ 136652 h 156012"/>
                    <a:gd name="connsiteX8" fmla="*/ 94722 w 815448"/>
                    <a:gd name="connsiteY8" fmla="*/ 155702 h 156012"/>
                    <a:gd name="connsiteX9" fmla="*/ 440797 w 815448"/>
                    <a:gd name="connsiteY9" fmla="*/ 95377 h 156012"/>
                    <a:gd name="connsiteX10" fmla="*/ 339197 w 815448"/>
                    <a:gd name="connsiteY10" fmla="*/ 101727 h 156012"/>
                    <a:gd name="connsiteX11" fmla="*/ 621772 w 815448"/>
                    <a:gd name="connsiteY11" fmla="*/ 41402 h 156012"/>
                    <a:gd name="connsiteX12" fmla="*/ 583672 w 815448"/>
                    <a:gd name="connsiteY12" fmla="*/ 41402 h 156012"/>
                    <a:gd name="connsiteX13" fmla="*/ 815447 w 815448"/>
                    <a:gd name="connsiteY13" fmla="*/ 127 h 156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15448" h="156012">
                      <a:moveTo>
                        <a:pt x="815447" y="127"/>
                      </a:moveTo>
                      <a:cubicBezTo>
                        <a:pt x="814918" y="-1990"/>
                        <a:pt x="613834" y="22881"/>
                        <a:pt x="580497" y="28702"/>
                      </a:cubicBezTo>
                      <a:cubicBezTo>
                        <a:pt x="547160" y="34523"/>
                        <a:pt x="653522" y="25527"/>
                        <a:pt x="615422" y="35052"/>
                      </a:cubicBezTo>
                      <a:cubicBezTo>
                        <a:pt x="577322" y="44577"/>
                        <a:pt x="388939" y="78444"/>
                        <a:pt x="351897" y="85852"/>
                      </a:cubicBezTo>
                      <a:cubicBezTo>
                        <a:pt x="314855" y="93260"/>
                        <a:pt x="393172" y="79502"/>
                        <a:pt x="393172" y="79502"/>
                      </a:cubicBezTo>
                      <a:lnTo>
                        <a:pt x="69322" y="143002"/>
                      </a:lnTo>
                      <a:cubicBezTo>
                        <a:pt x="5293" y="155702"/>
                        <a:pt x="-13228" y="156760"/>
                        <a:pt x="8997" y="155702"/>
                      </a:cubicBezTo>
                      <a:cubicBezTo>
                        <a:pt x="31222" y="154644"/>
                        <a:pt x="188385" y="136652"/>
                        <a:pt x="202672" y="136652"/>
                      </a:cubicBezTo>
                      <a:cubicBezTo>
                        <a:pt x="216959" y="136652"/>
                        <a:pt x="94722" y="155702"/>
                        <a:pt x="94722" y="155702"/>
                      </a:cubicBezTo>
                      <a:lnTo>
                        <a:pt x="440797" y="95377"/>
                      </a:lnTo>
                      <a:cubicBezTo>
                        <a:pt x="481543" y="86381"/>
                        <a:pt x="309034" y="110723"/>
                        <a:pt x="339197" y="101727"/>
                      </a:cubicBezTo>
                      <a:cubicBezTo>
                        <a:pt x="369359" y="92731"/>
                        <a:pt x="581026" y="51456"/>
                        <a:pt x="621772" y="41402"/>
                      </a:cubicBezTo>
                      <a:cubicBezTo>
                        <a:pt x="662518" y="31348"/>
                        <a:pt x="549276" y="46164"/>
                        <a:pt x="583672" y="41402"/>
                      </a:cubicBezTo>
                      <a:cubicBezTo>
                        <a:pt x="618068" y="36640"/>
                        <a:pt x="815976" y="2244"/>
                        <a:pt x="815447" y="127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3" name="フリーフォーム 1132">
                  <a:extLst>
                    <a:ext uri="{FF2B5EF4-FFF2-40B4-BE49-F238E27FC236}">
                      <a16:creationId xmlns:a16="http://schemas.microsoft.com/office/drawing/2014/main" id="{2A014307-EC9B-03D5-8870-EB47975BBD01}"/>
                    </a:ext>
                  </a:extLst>
                </p:cNvPr>
                <p:cNvSpPr/>
                <p:nvPr/>
              </p:nvSpPr>
              <p:spPr>
                <a:xfrm>
                  <a:off x="10216945" y="3028817"/>
                  <a:ext cx="476793" cy="181283"/>
                </a:xfrm>
                <a:custGeom>
                  <a:avLst/>
                  <a:gdLst>
                    <a:gd name="connsiteX0" fmla="*/ 476455 w 476793"/>
                    <a:gd name="connsiteY0" fmla="*/ 133 h 181283"/>
                    <a:gd name="connsiteX1" fmla="*/ 19255 w 476793"/>
                    <a:gd name="connsiteY1" fmla="*/ 57283 h 181283"/>
                    <a:gd name="connsiteX2" fmla="*/ 79580 w 476793"/>
                    <a:gd name="connsiteY2" fmla="*/ 63633 h 181283"/>
                    <a:gd name="connsiteX3" fmla="*/ 25605 w 476793"/>
                    <a:gd name="connsiteY3" fmla="*/ 89033 h 181283"/>
                    <a:gd name="connsiteX4" fmla="*/ 57355 w 476793"/>
                    <a:gd name="connsiteY4" fmla="*/ 181108 h 181283"/>
                    <a:gd name="connsiteX5" fmla="*/ 47830 w 476793"/>
                    <a:gd name="connsiteY5" fmla="*/ 111258 h 181283"/>
                    <a:gd name="connsiteX6" fmla="*/ 28780 w 476793"/>
                    <a:gd name="connsiteY6" fmla="*/ 76333 h 181283"/>
                    <a:gd name="connsiteX7" fmla="*/ 193880 w 476793"/>
                    <a:gd name="connsiteY7" fmla="*/ 41408 h 181283"/>
                    <a:gd name="connsiteX8" fmla="*/ 95455 w 476793"/>
                    <a:gd name="connsiteY8" fmla="*/ 41408 h 181283"/>
                    <a:gd name="connsiteX9" fmla="*/ 476455 w 476793"/>
                    <a:gd name="connsiteY9" fmla="*/ 133 h 181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6793" h="181283">
                      <a:moveTo>
                        <a:pt x="476455" y="133"/>
                      </a:moveTo>
                      <a:cubicBezTo>
                        <a:pt x="463755" y="2779"/>
                        <a:pt x="85401" y="46700"/>
                        <a:pt x="19255" y="57283"/>
                      </a:cubicBezTo>
                      <a:cubicBezTo>
                        <a:pt x="-46891" y="67866"/>
                        <a:pt x="78522" y="58342"/>
                        <a:pt x="79580" y="63633"/>
                      </a:cubicBezTo>
                      <a:cubicBezTo>
                        <a:pt x="80638" y="68924"/>
                        <a:pt x="29309" y="69454"/>
                        <a:pt x="25605" y="89033"/>
                      </a:cubicBezTo>
                      <a:cubicBezTo>
                        <a:pt x="21901" y="108612"/>
                        <a:pt x="53651" y="177404"/>
                        <a:pt x="57355" y="181108"/>
                      </a:cubicBezTo>
                      <a:cubicBezTo>
                        <a:pt x="61059" y="184812"/>
                        <a:pt x="52593" y="128721"/>
                        <a:pt x="47830" y="111258"/>
                      </a:cubicBezTo>
                      <a:cubicBezTo>
                        <a:pt x="43067" y="93795"/>
                        <a:pt x="4438" y="87975"/>
                        <a:pt x="28780" y="76333"/>
                      </a:cubicBezTo>
                      <a:cubicBezTo>
                        <a:pt x="53122" y="64691"/>
                        <a:pt x="182768" y="47229"/>
                        <a:pt x="193880" y="41408"/>
                      </a:cubicBezTo>
                      <a:cubicBezTo>
                        <a:pt x="204992" y="35587"/>
                        <a:pt x="49947" y="47758"/>
                        <a:pt x="95455" y="41408"/>
                      </a:cubicBezTo>
                      <a:cubicBezTo>
                        <a:pt x="140963" y="35058"/>
                        <a:pt x="489155" y="-2513"/>
                        <a:pt x="476455" y="133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4" name="フリーフォーム 1133">
                  <a:extLst>
                    <a:ext uri="{FF2B5EF4-FFF2-40B4-BE49-F238E27FC236}">
                      <a16:creationId xmlns:a16="http://schemas.microsoft.com/office/drawing/2014/main" id="{973F6E9D-38B2-7B00-0744-27D488AFF0FC}"/>
                    </a:ext>
                  </a:extLst>
                </p:cNvPr>
                <p:cNvSpPr/>
                <p:nvPr/>
              </p:nvSpPr>
              <p:spPr>
                <a:xfrm>
                  <a:off x="10185932" y="3095619"/>
                  <a:ext cx="145806" cy="124850"/>
                </a:xfrm>
                <a:custGeom>
                  <a:avLst/>
                  <a:gdLst>
                    <a:gd name="connsiteX0" fmla="*/ 145518 w 145806"/>
                    <a:gd name="connsiteY0" fmla="*/ 6 h 124850"/>
                    <a:gd name="connsiteX1" fmla="*/ 47093 w 145806"/>
                    <a:gd name="connsiteY1" fmla="*/ 38106 h 124850"/>
                    <a:gd name="connsiteX2" fmla="*/ 120118 w 145806"/>
                    <a:gd name="connsiteY2" fmla="*/ 123831 h 124850"/>
                    <a:gd name="connsiteX3" fmla="*/ 75668 w 145806"/>
                    <a:gd name="connsiteY3" fmla="*/ 82556 h 124850"/>
                    <a:gd name="connsiteX4" fmla="*/ 5818 w 145806"/>
                    <a:gd name="connsiteY4" fmla="*/ 41281 h 124850"/>
                    <a:gd name="connsiteX5" fmla="*/ 107418 w 145806"/>
                    <a:gd name="connsiteY5" fmla="*/ 85731 h 124850"/>
                    <a:gd name="connsiteX6" fmla="*/ 18518 w 145806"/>
                    <a:gd name="connsiteY6" fmla="*/ 38106 h 124850"/>
                    <a:gd name="connsiteX7" fmla="*/ 8993 w 145806"/>
                    <a:gd name="connsiteY7" fmla="*/ 34931 h 124850"/>
                    <a:gd name="connsiteX8" fmla="*/ 145518 w 145806"/>
                    <a:gd name="connsiteY8" fmla="*/ 6 h 12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5806" h="124850">
                      <a:moveTo>
                        <a:pt x="145518" y="6"/>
                      </a:moveTo>
                      <a:cubicBezTo>
                        <a:pt x="151868" y="535"/>
                        <a:pt x="51326" y="17469"/>
                        <a:pt x="47093" y="38106"/>
                      </a:cubicBezTo>
                      <a:cubicBezTo>
                        <a:pt x="42860" y="58743"/>
                        <a:pt x="115355" y="116423"/>
                        <a:pt x="120118" y="123831"/>
                      </a:cubicBezTo>
                      <a:cubicBezTo>
                        <a:pt x="124880" y="131239"/>
                        <a:pt x="94718" y="96314"/>
                        <a:pt x="75668" y="82556"/>
                      </a:cubicBezTo>
                      <a:cubicBezTo>
                        <a:pt x="56618" y="68798"/>
                        <a:pt x="526" y="40752"/>
                        <a:pt x="5818" y="41281"/>
                      </a:cubicBezTo>
                      <a:cubicBezTo>
                        <a:pt x="11110" y="41810"/>
                        <a:pt x="105301" y="86260"/>
                        <a:pt x="107418" y="85731"/>
                      </a:cubicBezTo>
                      <a:cubicBezTo>
                        <a:pt x="109535" y="85202"/>
                        <a:pt x="34922" y="46573"/>
                        <a:pt x="18518" y="38106"/>
                      </a:cubicBezTo>
                      <a:cubicBezTo>
                        <a:pt x="2114" y="29639"/>
                        <a:pt x="-8470" y="38106"/>
                        <a:pt x="8993" y="34931"/>
                      </a:cubicBezTo>
                      <a:cubicBezTo>
                        <a:pt x="26455" y="31756"/>
                        <a:pt x="139168" y="-523"/>
                        <a:pt x="145518" y="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5" name="フリーフォーム 1134">
                  <a:extLst>
                    <a:ext uri="{FF2B5EF4-FFF2-40B4-BE49-F238E27FC236}">
                      <a16:creationId xmlns:a16="http://schemas.microsoft.com/office/drawing/2014/main" id="{B93D6BB0-0680-7F2C-65B2-BFEF8722028F}"/>
                    </a:ext>
                  </a:extLst>
                </p:cNvPr>
                <p:cNvSpPr/>
                <p:nvPr/>
              </p:nvSpPr>
              <p:spPr>
                <a:xfrm>
                  <a:off x="9867382" y="3120964"/>
                  <a:ext cx="426012" cy="699123"/>
                </a:xfrm>
                <a:custGeom>
                  <a:avLst/>
                  <a:gdLst>
                    <a:gd name="connsiteX0" fmla="*/ 425968 w 426012"/>
                    <a:gd name="connsiteY0" fmla="*/ 61 h 699123"/>
                    <a:gd name="connsiteX1" fmla="*/ 343418 w 426012"/>
                    <a:gd name="connsiteY1" fmla="*/ 181036 h 699123"/>
                    <a:gd name="connsiteX2" fmla="*/ 365643 w 426012"/>
                    <a:gd name="connsiteY2" fmla="*/ 120711 h 699123"/>
                    <a:gd name="connsiteX3" fmla="*/ 289443 w 426012"/>
                    <a:gd name="connsiteY3" fmla="*/ 349311 h 699123"/>
                    <a:gd name="connsiteX4" fmla="*/ 289443 w 426012"/>
                    <a:gd name="connsiteY4" fmla="*/ 269936 h 699123"/>
                    <a:gd name="connsiteX5" fmla="*/ 241818 w 426012"/>
                    <a:gd name="connsiteY5" fmla="*/ 412811 h 699123"/>
                    <a:gd name="connsiteX6" fmla="*/ 146568 w 426012"/>
                    <a:gd name="connsiteY6" fmla="*/ 536636 h 699123"/>
                    <a:gd name="connsiteX7" fmla="*/ 518 w 426012"/>
                    <a:gd name="connsiteY7" fmla="*/ 698561 h 699123"/>
                    <a:gd name="connsiteX8" fmla="*/ 105293 w 426012"/>
                    <a:gd name="connsiteY8" fmla="*/ 577911 h 699123"/>
                    <a:gd name="connsiteX9" fmla="*/ 292618 w 426012"/>
                    <a:gd name="connsiteY9" fmla="*/ 276286 h 699123"/>
                    <a:gd name="connsiteX10" fmla="*/ 279918 w 426012"/>
                    <a:gd name="connsiteY10" fmla="*/ 304861 h 699123"/>
                    <a:gd name="connsiteX11" fmla="*/ 330718 w 426012"/>
                    <a:gd name="connsiteY11" fmla="*/ 168336 h 699123"/>
                    <a:gd name="connsiteX12" fmla="*/ 330718 w 426012"/>
                    <a:gd name="connsiteY12" fmla="*/ 203261 h 699123"/>
                    <a:gd name="connsiteX13" fmla="*/ 425968 w 426012"/>
                    <a:gd name="connsiteY13" fmla="*/ 61 h 699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6012" h="699123">
                      <a:moveTo>
                        <a:pt x="425968" y="61"/>
                      </a:moveTo>
                      <a:cubicBezTo>
                        <a:pt x="428085" y="-3643"/>
                        <a:pt x="353472" y="160928"/>
                        <a:pt x="343418" y="181036"/>
                      </a:cubicBezTo>
                      <a:cubicBezTo>
                        <a:pt x="333364" y="201144"/>
                        <a:pt x="374639" y="92665"/>
                        <a:pt x="365643" y="120711"/>
                      </a:cubicBezTo>
                      <a:cubicBezTo>
                        <a:pt x="356647" y="148757"/>
                        <a:pt x="302143" y="324440"/>
                        <a:pt x="289443" y="349311"/>
                      </a:cubicBezTo>
                      <a:cubicBezTo>
                        <a:pt x="276743" y="374182"/>
                        <a:pt x="297380" y="259353"/>
                        <a:pt x="289443" y="269936"/>
                      </a:cubicBezTo>
                      <a:cubicBezTo>
                        <a:pt x="281506" y="280519"/>
                        <a:pt x="265630" y="368361"/>
                        <a:pt x="241818" y="412811"/>
                      </a:cubicBezTo>
                      <a:cubicBezTo>
                        <a:pt x="218006" y="457261"/>
                        <a:pt x="186785" y="489011"/>
                        <a:pt x="146568" y="536636"/>
                      </a:cubicBezTo>
                      <a:cubicBezTo>
                        <a:pt x="106351" y="584261"/>
                        <a:pt x="7397" y="691682"/>
                        <a:pt x="518" y="698561"/>
                      </a:cubicBezTo>
                      <a:cubicBezTo>
                        <a:pt x="-6361" y="705440"/>
                        <a:pt x="56610" y="648290"/>
                        <a:pt x="105293" y="577911"/>
                      </a:cubicBezTo>
                      <a:cubicBezTo>
                        <a:pt x="153976" y="507532"/>
                        <a:pt x="263514" y="321794"/>
                        <a:pt x="292618" y="276286"/>
                      </a:cubicBezTo>
                      <a:cubicBezTo>
                        <a:pt x="321722" y="230778"/>
                        <a:pt x="273568" y="322853"/>
                        <a:pt x="279918" y="304861"/>
                      </a:cubicBezTo>
                      <a:cubicBezTo>
                        <a:pt x="286268" y="286869"/>
                        <a:pt x="322251" y="185269"/>
                        <a:pt x="330718" y="168336"/>
                      </a:cubicBezTo>
                      <a:cubicBezTo>
                        <a:pt x="339185" y="151403"/>
                        <a:pt x="312726" y="225486"/>
                        <a:pt x="330718" y="203261"/>
                      </a:cubicBezTo>
                      <a:cubicBezTo>
                        <a:pt x="348710" y="181036"/>
                        <a:pt x="423851" y="3765"/>
                        <a:pt x="425968" y="61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6" name="フリーフォーム 1135">
                  <a:extLst>
                    <a:ext uri="{FF2B5EF4-FFF2-40B4-BE49-F238E27FC236}">
                      <a16:creationId xmlns:a16="http://schemas.microsoft.com/office/drawing/2014/main" id="{8542B7C8-F4ED-6EF2-A086-3AA684807AF3}"/>
                    </a:ext>
                  </a:extLst>
                </p:cNvPr>
                <p:cNvSpPr/>
                <p:nvPr/>
              </p:nvSpPr>
              <p:spPr>
                <a:xfrm>
                  <a:off x="9845805" y="3133601"/>
                  <a:ext cx="390435" cy="708318"/>
                </a:xfrm>
                <a:custGeom>
                  <a:avLst/>
                  <a:gdLst>
                    <a:gd name="connsiteX0" fmla="*/ 390395 w 390435"/>
                    <a:gd name="connsiteY0" fmla="*/ 124 h 708318"/>
                    <a:gd name="connsiteX1" fmla="*/ 288795 w 390435"/>
                    <a:gd name="connsiteY1" fmla="*/ 187449 h 708318"/>
                    <a:gd name="connsiteX2" fmla="*/ 314195 w 390435"/>
                    <a:gd name="connsiteY2" fmla="*/ 165224 h 708318"/>
                    <a:gd name="connsiteX3" fmla="*/ 196720 w 390435"/>
                    <a:gd name="connsiteY3" fmla="*/ 371599 h 708318"/>
                    <a:gd name="connsiteX4" fmla="*/ 218945 w 390435"/>
                    <a:gd name="connsiteY4" fmla="*/ 377949 h 708318"/>
                    <a:gd name="connsiteX5" fmla="*/ 18920 w 390435"/>
                    <a:gd name="connsiteY5" fmla="*/ 631949 h 708318"/>
                    <a:gd name="connsiteX6" fmla="*/ 9395 w 390435"/>
                    <a:gd name="connsiteY6" fmla="*/ 647824 h 708318"/>
                    <a:gd name="connsiteX7" fmla="*/ 28445 w 390435"/>
                    <a:gd name="connsiteY7" fmla="*/ 708149 h 708318"/>
                    <a:gd name="connsiteX8" fmla="*/ 15745 w 390435"/>
                    <a:gd name="connsiteY8" fmla="*/ 657349 h 708318"/>
                    <a:gd name="connsiteX9" fmla="*/ 196720 w 390435"/>
                    <a:gd name="connsiteY9" fmla="*/ 447799 h 708318"/>
                    <a:gd name="connsiteX10" fmla="*/ 180845 w 390435"/>
                    <a:gd name="connsiteY10" fmla="*/ 463674 h 708318"/>
                    <a:gd name="connsiteX11" fmla="*/ 326895 w 390435"/>
                    <a:gd name="connsiteY11" fmla="*/ 187449 h 708318"/>
                    <a:gd name="connsiteX12" fmla="*/ 301495 w 390435"/>
                    <a:gd name="connsiteY12" fmla="*/ 219199 h 708318"/>
                    <a:gd name="connsiteX13" fmla="*/ 390395 w 390435"/>
                    <a:gd name="connsiteY13" fmla="*/ 124 h 708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90435" h="708318">
                      <a:moveTo>
                        <a:pt x="390395" y="124"/>
                      </a:moveTo>
                      <a:cubicBezTo>
                        <a:pt x="388278" y="-5168"/>
                        <a:pt x="301495" y="159932"/>
                        <a:pt x="288795" y="187449"/>
                      </a:cubicBezTo>
                      <a:cubicBezTo>
                        <a:pt x="276095" y="214966"/>
                        <a:pt x="329541" y="134532"/>
                        <a:pt x="314195" y="165224"/>
                      </a:cubicBezTo>
                      <a:cubicBezTo>
                        <a:pt x="298849" y="195916"/>
                        <a:pt x="212595" y="336145"/>
                        <a:pt x="196720" y="371599"/>
                      </a:cubicBezTo>
                      <a:cubicBezTo>
                        <a:pt x="180845" y="407053"/>
                        <a:pt x="248578" y="334557"/>
                        <a:pt x="218945" y="377949"/>
                      </a:cubicBezTo>
                      <a:cubicBezTo>
                        <a:pt x="189312" y="421341"/>
                        <a:pt x="53845" y="586970"/>
                        <a:pt x="18920" y="631949"/>
                      </a:cubicBezTo>
                      <a:cubicBezTo>
                        <a:pt x="-16005" y="676928"/>
                        <a:pt x="7808" y="635124"/>
                        <a:pt x="9395" y="647824"/>
                      </a:cubicBezTo>
                      <a:cubicBezTo>
                        <a:pt x="10982" y="660524"/>
                        <a:pt x="27387" y="706561"/>
                        <a:pt x="28445" y="708149"/>
                      </a:cubicBezTo>
                      <a:cubicBezTo>
                        <a:pt x="29503" y="709737"/>
                        <a:pt x="-12301" y="700741"/>
                        <a:pt x="15745" y="657349"/>
                      </a:cubicBezTo>
                      <a:cubicBezTo>
                        <a:pt x="43791" y="613957"/>
                        <a:pt x="169203" y="480078"/>
                        <a:pt x="196720" y="447799"/>
                      </a:cubicBezTo>
                      <a:cubicBezTo>
                        <a:pt x="224237" y="415520"/>
                        <a:pt x="159149" y="507066"/>
                        <a:pt x="180845" y="463674"/>
                      </a:cubicBezTo>
                      <a:cubicBezTo>
                        <a:pt x="202541" y="420282"/>
                        <a:pt x="306787" y="228195"/>
                        <a:pt x="326895" y="187449"/>
                      </a:cubicBezTo>
                      <a:cubicBezTo>
                        <a:pt x="347003" y="146703"/>
                        <a:pt x="291441" y="248303"/>
                        <a:pt x="301495" y="219199"/>
                      </a:cubicBezTo>
                      <a:cubicBezTo>
                        <a:pt x="311549" y="190095"/>
                        <a:pt x="392512" y="5416"/>
                        <a:pt x="390395" y="124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7" name="フリーフォーム 1136">
                  <a:extLst>
                    <a:ext uri="{FF2B5EF4-FFF2-40B4-BE49-F238E27FC236}">
                      <a16:creationId xmlns:a16="http://schemas.microsoft.com/office/drawing/2014/main" id="{26451871-3AA5-CC89-D6F3-61025E3A659B}"/>
                    </a:ext>
                  </a:extLst>
                </p:cNvPr>
                <p:cNvSpPr/>
                <p:nvPr/>
              </p:nvSpPr>
              <p:spPr>
                <a:xfrm>
                  <a:off x="9839199" y="3141589"/>
                  <a:ext cx="400260" cy="724249"/>
                </a:xfrm>
                <a:custGeom>
                  <a:avLst/>
                  <a:gdLst>
                    <a:gd name="connsiteX0" fmla="*/ 393826 w 400260"/>
                    <a:gd name="connsiteY0" fmla="*/ 11186 h 724249"/>
                    <a:gd name="connsiteX1" fmla="*/ 200151 w 400260"/>
                    <a:gd name="connsiteY1" fmla="*/ 325511 h 724249"/>
                    <a:gd name="connsiteX2" fmla="*/ 222376 w 400260"/>
                    <a:gd name="connsiteY2" fmla="*/ 312811 h 724249"/>
                    <a:gd name="connsiteX3" fmla="*/ 130301 w 400260"/>
                    <a:gd name="connsiteY3" fmla="*/ 452511 h 724249"/>
                    <a:gd name="connsiteX4" fmla="*/ 181101 w 400260"/>
                    <a:gd name="connsiteY4" fmla="*/ 427111 h 724249"/>
                    <a:gd name="connsiteX5" fmla="*/ 12826 w 400260"/>
                    <a:gd name="connsiteY5" fmla="*/ 604911 h 724249"/>
                    <a:gd name="connsiteX6" fmla="*/ 22351 w 400260"/>
                    <a:gd name="connsiteY6" fmla="*/ 722386 h 724249"/>
                    <a:gd name="connsiteX7" fmla="*/ 3301 w 400260"/>
                    <a:gd name="connsiteY7" fmla="*/ 665236 h 724249"/>
                    <a:gd name="connsiteX8" fmla="*/ 101726 w 400260"/>
                    <a:gd name="connsiteY8" fmla="*/ 512836 h 724249"/>
                    <a:gd name="connsiteX9" fmla="*/ 219201 w 400260"/>
                    <a:gd name="connsiteY9" fmla="*/ 385836 h 724249"/>
                    <a:gd name="connsiteX10" fmla="*/ 193801 w 400260"/>
                    <a:gd name="connsiteY10" fmla="*/ 411236 h 724249"/>
                    <a:gd name="connsiteX11" fmla="*/ 339851 w 400260"/>
                    <a:gd name="connsiteY11" fmla="*/ 100086 h 724249"/>
                    <a:gd name="connsiteX12" fmla="*/ 393826 w 400260"/>
                    <a:gd name="connsiteY12" fmla="*/ 11186 h 724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0260" h="724249">
                      <a:moveTo>
                        <a:pt x="393826" y="11186"/>
                      </a:moveTo>
                      <a:cubicBezTo>
                        <a:pt x="370543" y="48757"/>
                        <a:pt x="228726" y="275240"/>
                        <a:pt x="200151" y="325511"/>
                      </a:cubicBezTo>
                      <a:cubicBezTo>
                        <a:pt x="171576" y="375782"/>
                        <a:pt x="234018" y="291644"/>
                        <a:pt x="222376" y="312811"/>
                      </a:cubicBezTo>
                      <a:cubicBezTo>
                        <a:pt x="210734" y="333978"/>
                        <a:pt x="137180" y="433461"/>
                        <a:pt x="130301" y="452511"/>
                      </a:cubicBezTo>
                      <a:cubicBezTo>
                        <a:pt x="123422" y="471561"/>
                        <a:pt x="200680" y="401711"/>
                        <a:pt x="181101" y="427111"/>
                      </a:cubicBezTo>
                      <a:cubicBezTo>
                        <a:pt x="161522" y="452511"/>
                        <a:pt x="39284" y="555699"/>
                        <a:pt x="12826" y="604911"/>
                      </a:cubicBezTo>
                      <a:cubicBezTo>
                        <a:pt x="-13632" y="654124"/>
                        <a:pt x="23938" y="712332"/>
                        <a:pt x="22351" y="722386"/>
                      </a:cubicBezTo>
                      <a:cubicBezTo>
                        <a:pt x="20764" y="732440"/>
                        <a:pt x="-9928" y="700161"/>
                        <a:pt x="3301" y="665236"/>
                      </a:cubicBezTo>
                      <a:cubicBezTo>
                        <a:pt x="16530" y="630311"/>
                        <a:pt x="65743" y="559403"/>
                        <a:pt x="101726" y="512836"/>
                      </a:cubicBezTo>
                      <a:cubicBezTo>
                        <a:pt x="137709" y="466269"/>
                        <a:pt x="203855" y="402769"/>
                        <a:pt x="219201" y="385836"/>
                      </a:cubicBezTo>
                      <a:cubicBezTo>
                        <a:pt x="234547" y="368903"/>
                        <a:pt x="173693" y="458861"/>
                        <a:pt x="193801" y="411236"/>
                      </a:cubicBezTo>
                      <a:cubicBezTo>
                        <a:pt x="213909" y="363611"/>
                        <a:pt x="307572" y="162528"/>
                        <a:pt x="339851" y="100086"/>
                      </a:cubicBezTo>
                      <a:cubicBezTo>
                        <a:pt x="372130" y="37644"/>
                        <a:pt x="417109" y="-26385"/>
                        <a:pt x="393826" y="1118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8" name="フリーフォーム 1137">
                  <a:extLst>
                    <a:ext uri="{FF2B5EF4-FFF2-40B4-BE49-F238E27FC236}">
                      <a16:creationId xmlns:a16="http://schemas.microsoft.com/office/drawing/2014/main" id="{E4593246-B0D3-F224-207F-42D8D0C27C1C}"/>
                    </a:ext>
                  </a:extLst>
                </p:cNvPr>
                <p:cNvSpPr/>
                <p:nvPr/>
              </p:nvSpPr>
              <p:spPr>
                <a:xfrm>
                  <a:off x="9805693" y="3092165"/>
                  <a:ext cx="437820" cy="745605"/>
                </a:xfrm>
                <a:custGeom>
                  <a:avLst/>
                  <a:gdLst>
                    <a:gd name="connsiteX0" fmla="*/ 433682 w 437820"/>
                    <a:gd name="connsiteY0" fmla="*/ 6635 h 745605"/>
                    <a:gd name="connsiteX1" fmla="*/ 284457 w 437820"/>
                    <a:gd name="connsiteY1" fmla="*/ 219360 h 745605"/>
                    <a:gd name="connsiteX2" fmla="*/ 341607 w 437820"/>
                    <a:gd name="connsiteY2" fmla="*/ 149510 h 745605"/>
                    <a:gd name="connsiteX3" fmla="*/ 173332 w 437820"/>
                    <a:gd name="connsiteY3" fmla="*/ 422560 h 745605"/>
                    <a:gd name="connsiteX4" fmla="*/ 113007 w 437820"/>
                    <a:gd name="connsiteY4" fmla="*/ 520985 h 745605"/>
                    <a:gd name="connsiteX5" fmla="*/ 176507 w 437820"/>
                    <a:gd name="connsiteY5" fmla="*/ 479710 h 745605"/>
                    <a:gd name="connsiteX6" fmla="*/ 14582 w 437820"/>
                    <a:gd name="connsiteY6" fmla="*/ 654335 h 745605"/>
                    <a:gd name="connsiteX7" fmla="*/ 39982 w 437820"/>
                    <a:gd name="connsiteY7" fmla="*/ 740060 h 745605"/>
                    <a:gd name="connsiteX8" fmla="*/ 5057 w 437820"/>
                    <a:gd name="connsiteY8" fmla="*/ 705135 h 745605"/>
                    <a:gd name="connsiteX9" fmla="*/ 170157 w 437820"/>
                    <a:gd name="connsiteY9" fmla="*/ 447960 h 745605"/>
                    <a:gd name="connsiteX10" fmla="*/ 173332 w 437820"/>
                    <a:gd name="connsiteY10" fmla="*/ 460660 h 745605"/>
                    <a:gd name="connsiteX11" fmla="*/ 332082 w 437820"/>
                    <a:gd name="connsiteY11" fmla="*/ 235235 h 745605"/>
                    <a:gd name="connsiteX12" fmla="*/ 255882 w 437820"/>
                    <a:gd name="connsiteY12" fmla="*/ 305085 h 745605"/>
                    <a:gd name="connsiteX13" fmla="*/ 325732 w 437820"/>
                    <a:gd name="connsiteY13" fmla="*/ 181260 h 745605"/>
                    <a:gd name="connsiteX14" fmla="*/ 344782 w 437820"/>
                    <a:gd name="connsiteY14" fmla="*/ 76485 h 745605"/>
                    <a:gd name="connsiteX15" fmla="*/ 363832 w 437820"/>
                    <a:gd name="connsiteY15" fmla="*/ 206660 h 745605"/>
                    <a:gd name="connsiteX16" fmla="*/ 395582 w 437820"/>
                    <a:gd name="connsiteY16" fmla="*/ 63785 h 745605"/>
                    <a:gd name="connsiteX17" fmla="*/ 433682 w 437820"/>
                    <a:gd name="connsiteY17" fmla="*/ 6635 h 745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37820" h="745605">
                      <a:moveTo>
                        <a:pt x="433682" y="6635"/>
                      </a:moveTo>
                      <a:cubicBezTo>
                        <a:pt x="415161" y="32564"/>
                        <a:pt x="299803" y="195548"/>
                        <a:pt x="284457" y="219360"/>
                      </a:cubicBezTo>
                      <a:cubicBezTo>
                        <a:pt x="269111" y="243172"/>
                        <a:pt x="360128" y="115643"/>
                        <a:pt x="341607" y="149510"/>
                      </a:cubicBezTo>
                      <a:cubicBezTo>
                        <a:pt x="323086" y="183377"/>
                        <a:pt x="173332" y="422560"/>
                        <a:pt x="173332" y="422560"/>
                      </a:cubicBezTo>
                      <a:cubicBezTo>
                        <a:pt x="135232" y="484473"/>
                        <a:pt x="112478" y="511460"/>
                        <a:pt x="113007" y="520985"/>
                      </a:cubicBezTo>
                      <a:cubicBezTo>
                        <a:pt x="113536" y="530510"/>
                        <a:pt x="192911" y="457485"/>
                        <a:pt x="176507" y="479710"/>
                      </a:cubicBezTo>
                      <a:cubicBezTo>
                        <a:pt x="160103" y="501935"/>
                        <a:pt x="37336" y="610943"/>
                        <a:pt x="14582" y="654335"/>
                      </a:cubicBezTo>
                      <a:cubicBezTo>
                        <a:pt x="-8172" y="697727"/>
                        <a:pt x="41569" y="731593"/>
                        <a:pt x="39982" y="740060"/>
                      </a:cubicBezTo>
                      <a:cubicBezTo>
                        <a:pt x="38395" y="748527"/>
                        <a:pt x="-16639" y="753818"/>
                        <a:pt x="5057" y="705135"/>
                      </a:cubicBezTo>
                      <a:cubicBezTo>
                        <a:pt x="26753" y="656452"/>
                        <a:pt x="142111" y="488706"/>
                        <a:pt x="170157" y="447960"/>
                      </a:cubicBezTo>
                      <a:cubicBezTo>
                        <a:pt x="198203" y="407214"/>
                        <a:pt x="146344" y="496114"/>
                        <a:pt x="173332" y="460660"/>
                      </a:cubicBezTo>
                      <a:cubicBezTo>
                        <a:pt x="200319" y="425206"/>
                        <a:pt x="318324" y="261164"/>
                        <a:pt x="332082" y="235235"/>
                      </a:cubicBezTo>
                      <a:cubicBezTo>
                        <a:pt x="345840" y="209306"/>
                        <a:pt x="256940" y="314081"/>
                        <a:pt x="255882" y="305085"/>
                      </a:cubicBezTo>
                      <a:cubicBezTo>
                        <a:pt x="254824" y="296089"/>
                        <a:pt x="310915" y="219360"/>
                        <a:pt x="325732" y="181260"/>
                      </a:cubicBezTo>
                      <a:cubicBezTo>
                        <a:pt x="340549" y="143160"/>
                        <a:pt x="338432" y="72252"/>
                        <a:pt x="344782" y="76485"/>
                      </a:cubicBezTo>
                      <a:cubicBezTo>
                        <a:pt x="351132" y="80718"/>
                        <a:pt x="355365" y="208777"/>
                        <a:pt x="363832" y="206660"/>
                      </a:cubicBezTo>
                      <a:cubicBezTo>
                        <a:pt x="372299" y="204543"/>
                        <a:pt x="388174" y="90243"/>
                        <a:pt x="395582" y="63785"/>
                      </a:cubicBezTo>
                      <a:cubicBezTo>
                        <a:pt x="402990" y="37327"/>
                        <a:pt x="452203" y="-19294"/>
                        <a:pt x="433682" y="663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39" name="フリーフォーム 1138">
                  <a:extLst>
                    <a:ext uri="{FF2B5EF4-FFF2-40B4-BE49-F238E27FC236}">
                      <a16:creationId xmlns:a16="http://schemas.microsoft.com/office/drawing/2014/main" id="{EE5FC458-7833-78D3-A5D9-43BF29B4B21D}"/>
                    </a:ext>
                  </a:extLst>
                </p:cNvPr>
                <p:cNvSpPr/>
                <p:nvPr/>
              </p:nvSpPr>
              <p:spPr>
                <a:xfrm>
                  <a:off x="12025157" y="2508167"/>
                  <a:ext cx="627792" cy="179016"/>
                </a:xfrm>
                <a:custGeom>
                  <a:avLst/>
                  <a:gdLst>
                    <a:gd name="connsiteX0" fmla="*/ 4918 w 627792"/>
                    <a:gd name="connsiteY0" fmla="*/ 177883 h 179016"/>
                    <a:gd name="connsiteX1" fmla="*/ 477993 w 627792"/>
                    <a:gd name="connsiteY1" fmla="*/ 79458 h 179016"/>
                    <a:gd name="connsiteX2" fmla="*/ 385918 w 627792"/>
                    <a:gd name="connsiteY2" fmla="*/ 92158 h 179016"/>
                    <a:gd name="connsiteX3" fmla="*/ 627218 w 627792"/>
                    <a:gd name="connsiteY3" fmla="*/ 83 h 179016"/>
                    <a:gd name="connsiteX4" fmla="*/ 449418 w 627792"/>
                    <a:gd name="connsiteY4" fmla="*/ 76283 h 179016"/>
                    <a:gd name="connsiteX5" fmla="*/ 328768 w 627792"/>
                    <a:gd name="connsiteY5" fmla="*/ 108033 h 179016"/>
                    <a:gd name="connsiteX6" fmla="*/ 236693 w 627792"/>
                    <a:gd name="connsiteY6" fmla="*/ 130258 h 179016"/>
                    <a:gd name="connsiteX7" fmla="*/ 4918 w 627792"/>
                    <a:gd name="connsiteY7" fmla="*/ 177883 h 179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7792" h="179016">
                      <a:moveTo>
                        <a:pt x="4918" y="177883"/>
                      </a:moveTo>
                      <a:lnTo>
                        <a:pt x="477993" y="79458"/>
                      </a:lnTo>
                      <a:cubicBezTo>
                        <a:pt x="541493" y="65170"/>
                        <a:pt x="361047" y="105387"/>
                        <a:pt x="385918" y="92158"/>
                      </a:cubicBezTo>
                      <a:cubicBezTo>
                        <a:pt x="410789" y="78929"/>
                        <a:pt x="616635" y="2729"/>
                        <a:pt x="627218" y="83"/>
                      </a:cubicBezTo>
                      <a:cubicBezTo>
                        <a:pt x="637801" y="-2563"/>
                        <a:pt x="499160" y="58291"/>
                        <a:pt x="449418" y="76283"/>
                      </a:cubicBezTo>
                      <a:cubicBezTo>
                        <a:pt x="399676" y="94275"/>
                        <a:pt x="364222" y="99037"/>
                        <a:pt x="328768" y="108033"/>
                      </a:cubicBezTo>
                      <a:cubicBezTo>
                        <a:pt x="293314" y="117029"/>
                        <a:pt x="290668" y="115441"/>
                        <a:pt x="236693" y="130258"/>
                      </a:cubicBezTo>
                      <a:cubicBezTo>
                        <a:pt x="182718" y="145075"/>
                        <a:pt x="-35298" y="186350"/>
                        <a:pt x="4918" y="177883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0" name="フリーフォーム 1139">
                  <a:extLst>
                    <a:ext uri="{FF2B5EF4-FFF2-40B4-BE49-F238E27FC236}">
                      <a16:creationId xmlns:a16="http://schemas.microsoft.com/office/drawing/2014/main" id="{71AAA8BA-F659-7C08-6408-23399949E2A7}"/>
                    </a:ext>
                  </a:extLst>
                </p:cNvPr>
                <p:cNvSpPr/>
                <p:nvPr/>
              </p:nvSpPr>
              <p:spPr>
                <a:xfrm>
                  <a:off x="12048496" y="2441574"/>
                  <a:ext cx="686515" cy="225553"/>
                </a:xfrm>
                <a:custGeom>
                  <a:avLst/>
                  <a:gdLst>
                    <a:gd name="connsiteX0" fmla="*/ 686429 w 686515"/>
                    <a:gd name="connsiteY0" fmla="*/ 1 h 225553"/>
                    <a:gd name="connsiteX1" fmla="*/ 289554 w 686515"/>
                    <a:gd name="connsiteY1" fmla="*/ 161926 h 225553"/>
                    <a:gd name="connsiteX2" fmla="*/ 629 w 686515"/>
                    <a:gd name="connsiteY2" fmla="*/ 225426 h 225553"/>
                    <a:gd name="connsiteX3" fmla="*/ 213354 w 686515"/>
                    <a:gd name="connsiteY3" fmla="*/ 177801 h 225553"/>
                    <a:gd name="connsiteX4" fmla="*/ 254629 w 686515"/>
                    <a:gd name="connsiteY4" fmla="*/ 158751 h 225553"/>
                    <a:gd name="connsiteX5" fmla="*/ 686429 w 686515"/>
                    <a:gd name="connsiteY5" fmla="*/ 1 h 225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86515" h="225553">
                      <a:moveTo>
                        <a:pt x="686429" y="1"/>
                      </a:moveTo>
                      <a:cubicBezTo>
                        <a:pt x="692250" y="530"/>
                        <a:pt x="403854" y="124355"/>
                        <a:pt x="289554" y="161926"/>
                      </a:cubicBezTo>
                      <a:cubicBezTo>
                        <a:pt x="175254" y="199497"/>
                        <a:pt x="13329" y="222780"/>
                        <a:pt x="629" y="225426"/>
                      </a:cubicBezTo>
                      <a:cubicBezTo>
                        <a:pt x="-12071" y="228072"/>
                        <a:pt x="171021" y="188913"/>
                        <a:pt x="213354" y="177801"/>
                      </a:cubicBezTo>
                      <a:cubicBezTo>
                        <a:pt x="255687" y="166689"/>
                        <a:pt x="176842" y="186268"/>
                        <a:pt x="254629" y="158751"/>
                      </a:cubicBezTo>
                      <a:cubicBezTo>
                        <a:pt x="332416" y="131234"/>
                        <a:pt x="680608" y="-528"/>
                        <a:pt x="686429" y="1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1" name="フリーフォーム 1140">
                  <a:extLst>
                    <a:ext uri="{FF2B5EF4-FFF2-40B4-BE49-F238E27FC236}">
                      <a16:creationId xmlns:a16="http://schemas.microsoft.com/office/drawing/2014/main" id="{26CEE718-83C3-247A-3D88-EEB2182760E3}"/>
                    </a:ext>
                  </a:extLst>
                </p:cNvPr>
                <p:cNvSpPr/>
                <p:nvPr/>
              </p:nvSpPr>
              <p:spPr>
                <a:xfrm>
                  <a:off x="10543640" y="2978712"/>
                  <a:ext cx="484383" cy="108768"/>
                </a:xfrm>
                <a:custGeom>
                  <a:avLst/>
                  <a:gdLst>
                    <a:gd name="connsiteX0" fmla="*/ 483135 w 484383"/>
                    <a:gd name="connsiteY0" fmla="*/ 2613 h 108768"/>
                    <a:gd name="connsiteX1" fmla="*/ 362485 w 484383"/>
                    <a:gd name="connsiteY1" fmla="*/ 18488 h 108768"/>
                    <a:gd name="connsiteX2" fmla="*/ 295810 w 484383"/>
                    <a:gd name="connsiteY2" fmla="*/ 43888 h 108768"/>
                    <a:gd name="connsiteX3" fmla="*/ 397410 w 484383"/>
                    <a:gd name="connsiteY3" fmla="*/ 107388 h 108768"/>
                    <a:gd name="connsiteX4" fmla="*/ 368835 w 484383"/>
                    <a:gd name="connsiteY4" fmla="*/ 85163 h 108768"/>
                    <a:gd name="connsiteX5" fmla="*/ 314860 w 484383"/>
                    <a:gd name="connsiteY5" fmla="*/ 56588 h 108768"/>
                    <a:gd name="connsiteX6" fmla="*/ 257710 w 484383"/>
                    <a:gd name="connsiteY6" fmla="*/ 37538 h 108768"/>
                    <a:gd name="connsiteX7" fmla="*/ 535 w 484383"/>
                    <a:gd name="connsiteY7" fmla="*/ 78813 h 108768"/>
                    <a:gd name="connsiteX8" fmla="*/ 187860 w 484383"/>
                    <a:gd name="connsiteY8" fmla="*/ 81988 h 108768"/>
                    <a:gd name="connsiteX9" fmla="*/ 102135 w 484383"/>
                    <a:gd name="connsiteY9" fmla="*/ 81988 h 108768"/>
                    <a:gd name="connsiteX10" fmla="*/ 349785 w 484383"/>
                    <a:gd name="connsiteY10" fmla="*/ 28013 h 108768"/>
                    <a:gd name="connsiteX11" fmla="*/ 422810 w 484383"/>
                    <a:gd name="connsiteY11" fmla="*/ 2613 h 108768"/>
                    <a:gd name="connsiteX12" fmla="*/ 483135 w 484383"/>
                    <a:gd name="connsiteY12" fmla="*/ 2613 h 108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84383" h="108768">
                      <a:moveTo>
                        <a:pt x="483135" y="2613"/>
                      </a:moveTo>
                      <a:cubicBezTo>
                        <a:pt x="473081" y="5259"/>
                        <a:pt x="393706" y="11609"/>
                        <a:pt x="362485" y="18488"/>
                      </a:cubicBezTo>
                      <a:cubicBezTo>
                        <a:pt x="331264" y="25367"/>
                        <a:pt x="289989" y="29071"/>
                        <a:pt x="295810" y="43888"/>
                      </a:cubicBezTo>
                      <a:cubicBezTo>
                        <a:pt x="301631" y="58705"/>
                        <a:pt x="385239" y="100509"/>
                        <a:pt x="397410" y="107388"/>
                      </a:cubicBezTo>
                      <a:cubicBezTo>
                        <a:pt x="409581" y="114267"/>
                        <a:pt x="382593" y="93630"/>
                        <a:pt x="368835" y="85163"/>
                      </a:cubicBezTo>
                      <a:cubicBezTo>
                        <a:pt x="355077" y="76696"/>
                        <a:pt x="333381" y="64525"/>
                        <a:pt x="314860" y="56588"/>
                      </a:cubicBezTo>
                      <a:cubicBezTo>
                        <a:pt x="296339" y="48651"/>
                        <a:pt x="310097" y="33834"/>
                        <a:pt x="257710" y="37538"/>
                      </a:cubicBezTo>
                      <a:cubicBezTo>
                        <a:pt x="205322" y="41242"/>
                        <a:pt x="12177" y="71405"/>
                        <a:pt x="535" y="78813"/>
                      </a:cubicBezTo>
                      <a:cubicBezTo>
                        <a:pt x="-11107" y="86221"/>
                        <a:pt x="170927" y="81459"/>
                        <a:pt x="187860" y="81988"/>
                      </a:cubicBezTo>
                      <a:cubicBezTo>
                        <a:pt x="204793" y="82517"/>
                        <a:pt x="75148" y="90984"/>
                        <a:pt x="102135" y="81988"/>
                      </a:cubicBezTo>
                      <a:cubicBezTo>
                        <a:pt x="129122" y="72992"/>
                        <a:pt x="296339" y="41242"/>
                        <a:pt x="349785" y="28013"/>
                      </a:cubicBezTo>
                      <a:cubicBezTo>
                        <a:pt x="403231" y="14784"/>
                        <a:pt x="405877" y="6846"/>
                        <a:pt x="422810" y="2613"/>
                      </a:cubicBezTo>
                      <a:cubicBezTo>
                        <a:pt x="439743" y="-1620"/>
                        <a:pt x="493189" y="-33"/>
                        <a:pt x="483135" y="2613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2" name="フリーフォーム 1141">
                  <a:extLst>
                    <a:ext uri="{FF2B5EF4-FFF2-40B4-BE49-F238E27FC236}">
                      <a16:creationId xmlns:a16="http://schemas.microsoft.com/office/drawing/2014/main" id="{AB14C1FB-C8AD-7445-46E7-FD1D75902061}"/>
                    </a:ext>
                  </a:extLst>
                </p:cNvPr>
                <p:cNvSpPr/>
                <p:nvPr/>
              </p:nvSpPr>
              <p:spPr>
                <a:xfrm>
                  <a:off x="10194574" y="3034966"/>
                  <a:ext cx="867221" cy="165488"/>
                </a:xfrm>
                <a:custGeom>
                  <a:avLst/>
                  <a:gdLst>
                    <a:gd name="connsiteX0" fmla="*/ 351 w 867221"/>
                    <a:gd name="connsiteY0" fmla="*/ 165434 h 165488"/>
                    <a:gd name="connsiteX1" fmla="*/ 587726 w 867221"/>
                    <a:gd name="connsiteY1" fmla="*/ 44784 h 165488"/>
                    <a:gd name="connsiteX2" fmla="*/ 451201 w 867221"/>
                    <a:gd name="connsiteY2" fmla="*/ 76534 h 165488"/>
                    <a:gd name="connsiteX3" fmla="*/ 695676 w 867221"/>
                    <a:gd name="connsiteY3" fmla="*/ 32084 h 165488"/>
                    <a:gd name="connsiteX4" fmla="*/ 632176 w 867221"/>
                    <a:gd name="connsiteY4" fmla="*/ 334 h 165488"/>
                    <a:gd name="connsiteX5" fmla="*/ 724251 w 867221"/>
                    <a:gd name="connsiteY5" fmla="*/ 16209 h 165488"/>
                    <a:gd name="connsiteX6" fmla="*/ 632176 w 867221"/>
                    <a:gd name="connsiteY6" fmla="*/ 28909 h 165488"/>
                    <a:gd name="connsiteX7" fmla="*/ 867126 w 867221"/>
                    <a:gd name="connsiteY7" fmla="*/ 9859 h 165488"/>
                    <a:gd name="connsiteX8" fmla="*/ 600426 w 867221"/>
                    <a:gd name="connsiteY8" fmla="*/ 35259 h 165488"/>
                    <a:gd name="connsiteX9" fmla="*/ 343251 w 867221"/>
                    <a:gd name="connsiteY9" fmla="*/ 82884 h 165488"/>
                    <a:gd name="connsiteX10" fmla="*/ 498826 w 867221"/>
                    <a:gd name="connsiteY10" fmla="*/ 60659 h 165488"/>
                    <a:gd name="connsiteX11" fmla="*/ 351 w 867221"/>
                    <a:gd name="connsiteY11" fmla="*/ 165434 h 165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67221" h="165488">
                      <a:moveTo>
                        <a:pt x="351" y="165434"/>
                      </a:moveTo>
                      <a:cubicBezTo>
                        <a:pt x="15168" y="162788"/>
                        <a:pt x="512584" y="59601"/>
                        <a:pt x="587726" y="44784"/>
                      </a:cubicBezTo>
                      <a:cubicBezTo>
                        <a:pt x="662868" y="29967"/>
                        <a:pt x="433209" y="78651"/>
                        <a:pt x="451201" y="76534"/>
                      </a:cubicBezTo>
                      <a:cubicBezTo>
                        <a:pt x="469193" y="74417"/>
                        <a:pt x="665514" y="44784"/>
                        <a:pt x="695676" y="32084"/>
                      </a:cubicBezTo>
                      <a:cubicBezTo>
                        <a:pt x="725839" y="19384"/>
                        <a:pt x="627414" y="2980"/>
                        <a:pt x="632176" y="334"/>
                      </a:cubicBezTo>
                      <a:cubicBezTo>
                        <a:pt x="636938" y="-2312"/>
                        <a:pt x="724251" y="11447"/>
                        <a:pt x="724251" y="16209"/>
                      </a:cubicBezTo>
                      <a:cubicBezTo>
                        <a:pt x="724251" y="20971"/>
                        <a:pt x="608364" y="29967"/>
                        <a:pt x="632176" y="28909"/>
                      </a:cubicBezTo>
                      <a:cubicBezTo>
                        <a:pt x="655988" y="27851"/>
                        <a:pt x="872417" y="8801"/>
                        <a:pt x="867126" y="9859"/>
                      </a:cubicBezTo>
                      <a:cubicBezTo>
                        <a:pt x="861835" y="10917"/>
                        <a:pt x="687738" y="23088"/>
                        <a:pt x="600426" y="35259"/>
                      </a:cubicBezTo>
                      <a:cubicBezTo>
                        <a:pt x="513114" y="47430"/>
                        <a:pt x="360184" y="78651"/>
                        <a:pt x="343251" y="82884"/>
                      </a:cubicBezTo>
                      <a:cubicBezTo>
                        <a:pt x="326318" y="87117"/>
                        <a:pt x="553330" y="46901"/>
                        <a:pt x="498826" y="60659"/>
                      </a:cubicBezTo>
                      <a:cubicBezTo>
                        <a:pt x="444322" y="74417"/>
                        <a:pt x="-14466" y="168080"/>
                        <a:pt x="351" y="165434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3" name="フリーフォーム 1142">
                  <a:extLst>
                    <a:ext uri="{FF2B5EF4-FFF2-40B4-BE49-F238E27FC236}">
                      <a16:creationId xmlns:a16="http://schemas.microsoft.com/office/drawing/2014/main" id="{1357E8F7-49A7-5BC3-EE16-820655F2BA40}"/>
                    </a:ext>
                  </a:extLst>
                </p:cNvPr>
                <p:cNvSpPr/>
                <p:nvPr/>
              </p:nvSpPr>
              <p:spPr>
                <a:xfrm>
                  <a:off x="11176912" y="2793967"/>
                  <a:ext cx="716638" cy="812586"/>
                </a:xfrm>
                <a:custGeom>
                  <a:avLst/>
                  <a:gdLst>
                    <a:gd name="connsiteX0" fmla="*/ 716638 w 716638"/>
                    <a:gd name="connsiteY0" fmla="*/ 33 h 812586"/>
                    <a:gd name="connsiteX1" fmla="*/ 370563 w 716638"/>
                    <a:gd name="connsiteY1" fmla="*/ 184183 h 812586"/>
                    <a:gd name="connsiteX2" fmla="*/ 481688 w 716638"/>
                    <a:gd name="connsiteY2" fmla="*/ 181008 h 812586"/>
                    <a:gd name="connsiteX3" fmla="*/ 284838 w 716638"/>
                    <a:gd name="connsiteY3" fmla="*/ 311183 h 812586"/>
                    <a:gd name="connsiteX4" fmla="*/ 97513 w 716638"/>
                    <a:gd name="connsiteY4" fmla="*/ 549308 h 812586"/>
                    <a:gd name="connsiteX5" fmla="*/ 157838 w 716638"/>
                    <a:gd name="connsiteY5" fmla="*/ 498508 h 812586"/>
                    <a:gd name="connsiteX6" fmla="*/ 34013 w 716638"/>
                    <a:gd name="connsiteY6" fmla="*/ 708058 h 812586"/>
                    <a:gd name="connsiteX7" fmla="*/ 8613 w 716638"/>
                    <a:gd name="connsiteY7" fmla="*/ 800133 h 812586"/>
                    <a:gd name="connsiteX8" fmla="*/ 30838 w 716638"/>
                    <a:gd name="connsiteY8" fmla="*/ 758858 h 812586"/>
                    <a:gd name="connsiteX9" fmla="*/ 319763 w 716638"/>
                    <a:gd name="connsiteY9" fmla="*/ 323883 h 812586"/>
                    <a:gd name="connsiteX10" fmla="*/ 300713 w 716638"/>
                    <a:gd name="connsiteY10" fmla="*/ 339758 h 812586"/>
                    <a:gd name="connsiteX11" fmla="*/ 529313 w 716638"/>
                    <a:gd name="connsiteY11" fmla="*/ 142908 h 812586"/>
                    <a:gd name="connsiteX12" fmla="*/ 367388 w 716638"/>
                    <a:gd name="connsiteY12" fmla="*/ 200058 h 812586"/>
                    <a:gd name="connsiteX13" fmla="*/ 716638 w 716638"/>
                    <a:gd name="connsiteY13" fmla="*/ 33 h 81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16638" h="812586">
                      <a:moveTo>
                        <a:pt x="716638" y="33"/>
                      </a:moveTo>
                      <a:cubicBezTo>
                        <a:pt x="717167" y="-2613"/>
                        <a:pt x="409721" y="154021"/>
                        <a:pt x="370563" y="184183"/>
                      </a:cubicBezTo>
                      <a:cubicBezTo>
                        <a:pt x="331405" y="214345"/>
                        <a:pt x="495975" y="159841"/>
                        <a:pt x="481688" y="181008"/>
                      </a:cubicBezTo>
                      <a:cubicBezTo>
                        <a:pt x="467400" y="202175"/>
                        <a:pt x="348867" y="249800"/>
                        <a:pt x="284838" y="311183"/>
                      </a:cubicBezTo>
                      <a:cubicBezTo>
                        <a:pt x="220809" y="372566"/>
                        <a:pt x="118680" y="518087"/>
                        <a:pt x="97513" y="549308"/>
                      </a:cubicBezTo>
                      <a:cubicBezTo>
                        <a:pt x="76346" y="580529"/>
                        <a:pt x="168421" y="472050"/>
                        <a:pt x="157838" y="498508"/>
                      </a:cubicBezTo>
                      <a:cubicBezTo>
                        <a:pt x="147255" y="524966"/>
                        <a:pt x="58884" y="657787"/>
                        <a:pt x="34013" y="708058"/>
                      </a:cubicBezTo>
                      <a:cubicBezTo>
                        <a:pt x="9142" y="758329"/>
                        <a:pt x="9142" y="791666"/>
                        <a:pt x="8613" y="800133"/>
                      </a:cubicBezTo>
                      <a:cubicBezTo>
                        <a:pt x="8084" y="808600"/>
                        <a:pt x="-21020" y="838233"/>
                        <a:pt x="30838" y="758858"/>
                      </a:cubicBezTo>
                      <a:cubicBezTo>
                        <a:pt x="82696" y="679483"/>
                        <a:pt x="274784" y="393733"/>
                        <a:pt x="319763" y="323883"/>
                      </a:cubicBezTo>
                      <a:cubicBezTo>
                        <a:pt x="364742" y="254033"/>
                        <a:pt x="300713" y="339758"/>
                        <a:pt x="300713" y="339758"/>
                      </a:cubicBezTo>
                      <a:cubicBezTo>
                        <a:pt x="335638" y="309596"/>
                        <a:pt x="518201" y="166191"/>
                        <a:pt x="529313" y="142908"/>
                      </a:cubicBezTo>
                      <a:cubicBezTo>
                        <a:pt x="540425" y="119625"/>
                        <a:pt x="338813" y="220695"/>
                        <a:pt x="367388" y="200058"/>
                      </a:cubicBezTo>
                      <a:cubicBezTo>
                        <a:pt x="395963" y="179421"/>
                        <a:pt x="716109" y="2679"/>
                        <a:pt x="716638" y="33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4" name="フリーフォーム 1143">
                  <a:extLst>
                    <a:ext uri="{FF2B5EF4-FFF2-40B4-BE49-F238E27FC236}">
                      <a16:creationId xmlns:a16="http://schemas.microsoft.com/office/drawing/2014/main" id="{FE8A2842-7005-6E76-4B48-6D84CB20ED88}"/>
                    </a:ext>
                  </a:extLst>
                </p:cNvPr>
                <p:cNvSpPr/>
                <p:nvPr/>
              </p:nvSpPr>
              <p:spPr>
                <a:xfrm>
                  <a:off x="11185520" y="2820898"/>
                  <a:ext cx="587170" cy="735957"/>
                </a:xfrm>
                <a:custGeom>
                  <a:avLst/>
                  <a:gdLst>
                    <a:gd name="connsiteX0" fmla="*/ 584205 w 587170"/>
                    <a:gd name="connsiteY0" fmla="*/ 1677 h 735957"/>
                    <a:gd name="connsiteX1" fmla="*/ 323855 w 587170"/>
                    <a:gd name="connsiteY1" fmla="*/ 182652 h 735957"/>
                    <a:gd name="connsiteX2" fmla="*/ 381005 w 587170"/>
                    <a:gd name="connsiteY2" fmla="*/ 166777 h 735957"/>
                    <a:gd name="connsiteX3" fmla="*/ 225430 w 587170"/>
                    <a:gd name="connsiteY3" fmla="*/ 293777 h 735957"/>
                    <a:gd name="connsiteX4" fmla="*/ 260355 w 587170"/>
                    <a:gd name="connsiteY4" fmla="*/ 277902 h 735957"/>
                    <a:gd name="connsiteX5" fmla="*/ 120655 w 587170"/>
                    <a:gd name="connsiteY5" fmla="*/ 462052 h 735957"/>
                    <a:gd name="connsiteX6" fmla="*/ 171455 w 587170"/>
                    <a:gd name="connsiteY6" fmla="*/ 411252 h 735957"/>
                    <a:gd name="connsiteX7" fmla="*/ 66680 w 587170"/>
                    <a:gd name="connsiteY7" fmla="*/ 557302 h 735957"/>
                    <a:gd name="connsiteX8" fmla="*/ 5 w 587170"/>
                    <a:gd name="connsiteY8" fmla="*/ 735102 h 735957"/>
                    <a:gd name="connsiteX9" fmla="*/ 69855 w 587170"/>
                    <a:gd name="connsiteY9" fmla="*/ 604927 h 735957"/>
                    <a:gd name="connsiteX10" fmla="*/ 330205 w 587170"/>
                    <a:gd name="connsiteY10" fmla="*/ 192177 h 735957"/>
                    <a:gd name="connsiteX11" fmla="*/ 514355 w 587170"/>
                    <a:gd name="connsiteY11" fmla="*/ 55652 h 735957"/>
                    <a:gd name="connsiteX12" fmla="*/ 466730 w 587170"/>
                    <a:gd name="connsiteY12" fmla="*/ 90577 h 735957"/>
                    <a:gd name="connsiteX13" fmla="*/ 584205 w 587170"/>
                    <a:gd name="connsiteY13" fmla="*/ 1677 h 735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87170" h="735957">
                      <a:moveTo>
                        <a:pt x="584205" y="1677"/>
                      </a:moveTo>
                      <a:cubicBezTo>
                        <a:pt x="560393" y="17023"/>
                        <a:pt x="357722" y="155135"/>
                        <a:pt x="323855" y="182652"/>
                      </a:cubicBezTo>
                      <a:cubicBezTo>
                        <a:pt x="289988" y="210169"/>
                        <a:pt x="397409" y="148256"/>
                        <a:pt x="381005" y="166777"/>
                      </a:cubicBezTo>
                      <a:cubicBezTo>
                        <a:pt x="364601" y="185298"/>
                        <a:pt x="245538" y="275256"/>
                        <a:pt x="225430" y="293777"/>
                      </a:cubicBezTo>
                      <a:cubicBezTo>
                        <a:pt x="205322" y="312298"/>
                        <a:pt x="277817" y="249856"/>
                        <a:pt x="260355" y="277902"/>
                      </a:cubicBezTo>
                      <a:cubicBezTo>
                        <a:pt x="242892" y="305948"/>
                        <a:pt x="135472" y="439827"/>
                        <a:pt x="120655" y="462052"/>
                      </a:cubicBezTo>
                      <a:cubicBezTo>
                        <a:pt x="105838" y="484277"/>
                        <a:pt x="180451" y="395377"/>
                        <a:pt x="171455" y="411252"/>
                      </a:cubicBezTo>
                      <a:cubicBezTo>
                        <a:pt x="162459" y="427127"/>
                        <a:pt x="95255" y="503327"/>
                        <a:pt x="66680" y="557302"/>
                      </a:cubicBezTo>
                      <a:cubicBezTo>
                        <a:pt x="38105" y="611277"/>
                        <a:pt x="-524" y="727165"/>
                        <a:pt x="5" y="735102"/>
                      </a:cubicBezTo>
                      <a:cubicBezTo>
                        <a:pt x="534" y="743040"/>
                        <a:pt x="14822" y="695414"/>
                        <a:pt x="69855" y="604927"/>
                      </a:cubicBezTo>
                      <a:cubicBezTo>
                        <a:pt x="124888" y="514440"/>
                        <a:pt x="256122" y="283723"/>
                        <a:pt x="330205" y="192177"/>
                      </a:cubicBezTo>
                      <a:cubicBezTo>
                        <a:pt x="404288" y="100631"/>
                        <a:pt x="491601" y="72585"/>
                        <a:pt x="514355" y="55652"/>
                      </a:cubicBezTo>
                      <a:cubicBezTo>
                        <a:pt x="537109" y="38719"/>
                        <a:pt x="452443" y="100102"/>
                        <a:pt x="466730" y="90577"/>
                      </a:cubicBezTo>
                      <a:cubicBezTo>
                        <a:pt x="481017" y="81052"/>
                        <a:pt x="608017" y="-13669"/>
                        <a:pt x="584205" y="1677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5" name="フリーフォーム 1144">
                  <a:extLst>
                    <a:ext uri="{FF2B5EF4-FFF2-40B4-BE49-F238E27FC236}">
                      <a16:creationId xmlns:a16="http://schemas.microsoft.com/office/drawing/2014/main" id="{9366509A-01DC-41EC-4DDD-A5AABD0BC473}"/>
                    </a:ext>
                  </a:extLst>
                </p:cNvPr>
                <p:cNvSpPr/>
                <p:nvPr/>
              </p:nvSpPr>
              <p:spPr>
                <a:xfrm>
                  <a:off x="10807438" y="2971291"/>
                  <a:ext cx="244887" cy="103201"/>
                </a:xfrm>
                <a:custGeom>
                  <a:avLst/>
                  <a:gdLst>
                    <a:gd name="connsiteX0" fmla="*/ 244737 w 244887"/>
                    <a:gd name="connsiteY0" fmla="*/ 509 h 103201"/>
                    <a:gd name="connsiteX1" fmla="*/ 41537 w 244887"/>
                    <a:gd name="connsiteY1" fmla="*/ 54484 h 103201"/>
                    <a:gd name="connsiteX2" fmla="*/ 168537 w 244887"/>
                    <a:gd name="connsiteY2" fmla="*/ 102109 h 103201"/>
                    <a:gd name="connsiteX3" fmla="*/ 85987 w 244887"/>
                    <a:gd name="connsiteY3" fmla="*/ 86234 h 103201"/>
                    <a:gd name="connsiteX4" fmla="*/ 38362 w 244887"/>
                    <a:gd name="connsiteY4" fmla="*/ 67184 h 103201"/>
                    <a:gd name="connsiteX5" fmla="*/ 79637 w 244887"/>
                    <a:gd name="connsiteY5" fmla="*/ 57659 h 103201"/>
                    <a:gd name="connsiteX6" fmla="*/ 3437 w 244887"/>
                    <a:gd name="connsiteY6" fmla="*/ 29084 h 103201"/>
                    <a:gd name="connsiteX7" fmla="*/ 244737 w 244887"/>
                    <a:gd name="connsiteY7" fmla="*/ 509 h 103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4887" h="103201">
                      <a:moveTo>
                        <a:pt x="244737" y="509"/>
                      </a:moveTo>
                      <a:cubicBezTo>
                        <a:pt x="251087" y="4742"/>
                        <a:pt x="54237" y="37551"/>
                        <a:pt x="41537" y="54484"/>
                      </a:cubicBezTo>
                      <a:cubicBezTo>
                        <a:pt x="28837" y="71417"/>
                        <a:pt x="161129" y="96817"/>
                        <a:pt x="168537" y="102109"/>
                      </a:cubicBezTo>
                      <a:cubicBezTo>
                        <a:pt x="175945" y="107401"/>
                        <a:pt x="107683" y="92055"/>
                        <a:pt x="85987" y="86234"/>
                      </a:cubicBezTo>
                      <a:cubicBezTo>
                        <a:pt x="64291" y="80413"/>
                        <a:pt x="39420" y="71946"/>
                        <a:pt x="38362" y="67184"/>
                      </a:cubicBezTo>
                      <a:cubicBezTo>
                        <a:pt x="37304" y="62422"/>
                        <a:pt x="85458" y="64009"/>
                        <a:pt x="79637" y="57659"/>
                      </a:cubicBezTo>
                      <a:cubicBezTo>
                        <a:pt x="73816" y="51309"/>
                        <a:pt x="-18788" y="38609"/>
                        <a:pt x="3437" y="29084"/>
                      </a:cubicBezTo>
                      <a:cubicBezTo>
                        <a:pt x="25662" y="19559"/>
                        <a:pt x="238387" y="-3724"/>
                        <a:pt x="244737" y="509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6" name="フリーフォーム 1145">
                  <a:extLst>
                    <a:ext uri="{FF2B5EF4-FFF2-40B4-BE49-F238E27FC236}">
                      <a16:creationId xmlns:a16="http://schemas.microsoft.com/office/drawing/2014/main" id="{9109F24A-78A7-C7CB-CE60-3BB833E3A9B3}"/>
                    </a:ext>
                  </a:extLst>
                </p:cNvPr>
                <p:cNvSpPr/>
                <p:nvPr/>
              </p:nvSpPr>
              <p:spPr>
                <a:xfrm>
                  <a:off x="11094021" y="2835062"/>
                  <a:ext cx="729680" cy="213230"/>
                </a:xfrm>
                <a:custGeom>
                  <a:avLst/>
                  <a:gdLst>
                    <a:gd name="connsiteX0" fmla="*/ 167704 w 729680"/>
                    <a:gd name="connsiteY0" fmla="*/ 92288 h 213230"/>
                    <a:gd name="connsiteX1" fmla="*/ 101029 w 729680"/>
                    <a:gd name="connsiteY1" fmla="*/ 158963 h 213230"/>
                    <a:gd name="connsiteX2" fmla="*/ 34354 w 729680"/>
                    <a:gd name="connsiteY2" fmla="*/ 174838 h 213230"/>
                    <a:gd name="connsiteX3" fmla="*/ 459804 w 729680"/>
                    <a:gd name="connsiteY3" fmla="*/ 66888 h 213230"/>
                    <a:gd name="connsiteX4" fmla="*/ 729679 w 729680"/>
                    <a:gd name="connsiteY4" fmla="*/ 213 h 213230"/>
                    <a:gd name="connsiteX5" fmla="*/ 462979 w 729680"/>
                    <a:gd name="connsiteY5" fmla="*/ 51013 h 213230"/>
                    <a:gd name="connsiteX6" fmla="*/ 69279 w 729680"/>
                    <a:gd name="connsiteY6" fmla="*/ 187538 h 213230"/>
                    <a:gd name="connsiteX7" fmla="*/ 2604 w 729680"/>
                    <a:gd name="connsiteY7" fmla="*/ 209763 h 213230"/>
                    <a:gd name="connsiteX8" fmla="*/ 101029 w 729680"/>
                    <a:gd name="connsiteY8" fmla="*/ 143088 h 213230"/>
                    <a:gd name="connsiteX9" fmla="*/ 167704 w 729680"/>
                    <a:gd name="connsiteY9" fmla="*/ 92288 h 213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9680" h="213230">
                      <a:moveTo>
                        <a:pt x="167704" y="92288"/>
                      </a:moveTo>
                      <a:cubicBezTo>
                        <a:pt x="167704" y="94934"/>
                        <a:pt x="123254" y="145205"/>
                        <a:pt x="101029" y="158963"/>
                      </a:cubicBezTo>
                      <a:cubicBezTo>
                        <a:pt x="78804" y="172721"/>
                        <a:pt x="34354" y="174838"/>
                        <a:pt x="34354" y="174838"/>
                      </a:cubicBezTo>
                      <a:lnTo>
                        <a:pt x="459804" y="66888"/>
                      </a:lnTo>
                      <a:lnTo>
                        <a:pt x="729679" y="213"/>
                      </a:lnTo>
                      <a:cubicBezTo>
                        <a:pt x="730208" y="-2433"/>
                        <a:pt x="573046" y="19792"/>
                        <a:pt x="462979" y="51013"/>
                      </a:cubicBezTo>
                      <a:cubicBezTo>
                        <a:pt x="352912" y="82234"/>
                        <a:pt x="146008" y="161080"/>
                        <a:pt x="69279" y="187538"/>
                      </a:cubicBezTo>
                      <a:cubicBezTo>
                        <a:pt x="-7450" y="213996"/>
                        <a:pt x="-2688" y="217171"/>
                        <a:pt x="2604" y="209763"/>
                      </a:cubicBezTo>
                      <a:cubicBezTo>
                        <a:pt x="7896" y="202355"/>
                        <a:pt x="68221" y="161609"/>
                        <a:pt x="101029" y="143088"/>
                      </a:cubicBezTo>
                      <a:cubicBezTo>
                        <a:pt x="133837" y="124567"/>
                        <a:pt x="167704" y="89642"/>
                        <a:pt x="167704" y="92288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7" name="フリーフォーム 1146">
                  <a:extLst>
                    <a:ext uri="{FF2B5EF4-FFF2-40B4-BE49-F238E27FC236}">
                      <a16:creationId xmlns:a16="http://schemas.microsoft.com/office/drawing/2014/main" id="{25C3E940-34E6-5225-21D2-D6C392484977}"/>
                    </a:ext>
                  </a:extLst>
                </p:cNvPr>
                <p:cNvSpPr/>
                <p:nvPr/>
              </p:nvSpPr>
              <p:spPr>
                <a:xfrm>
                  <a:off x="11376011" y="2914374"/>
                  <a:ext cx="120814" cy="201219"/>
                </a:xfrm>
                <a:custGeom>
                  <a:avLst/>
                  <a:gdLst>
                    <a:gd name="connsiteX0" fmla="*/ 60339 w 120814"/>
                    <a:gd name="connsiteY0" fmla="*/ 276 h 201219"/>
                    <a:gd name="connsiteX1" fmla="*/ 12714 w 120814"/>
                    <a:gd name="connsiteY1" fmla="*/ 51076 h 201219"/>
                    <a:gd name="connsiteX2" fmla="*/ 15889 w 120814"/>
                    <a:gd name="connsiteY2" fmla="*/ 120926 h 201219"/>
                    <a:gd name="connsiteX3" fmla="*/ 14 w 120814"/>
                    <a:gd name="connsiteY3" fmla="*/ 76476 h 201219"/>
                    <a:gd name="connsiteX4" fmla="*/ 19064 w 120814"/>
                    <a:gd name="connsiteY4" fmla="*/ 193951 h 201219"/>
                    <a:gd name="connsiteX5" fmla="*/ 120664 w 120814"/>
                    <a:gd name="connsiteY5" fmla="*/ 111401 h 201219"/>
                    <a:gd name="connsiteX6" fmla="*/ 41289 w 120814"/>
                    <a:gd name="connsiteY6" fmla="*/ 200301 h 201219"/>
                    <a:gd name="connsiteX7" fmla="*/ 15889 w 120814"/>
                    <a:gd name="connsiteY7" fmla="*/ 152676 h 201219"/>
                    <a:gd name="connsiteX8" fmla="*/ 9539 w 120814"/>
                    <a:gd name="connsiteY8" fmla="*/ 73301 h 201219"/>
                    <a:gd name="connsiteX9" fmla="*/ 60339 w 120814"/>
                    <a:gd name="connsiteY9" fmla="*/ 276 h 201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0814" h="201219">
                      <a:moveTo>
                        <a:pt x="60339" y="276"/>
                      </a:moveTo>
                      <a:cubicBezTo>
                        <a:pt x="60868" y="-3428"/>
                        <a:pt x="20122" y="30968"/>
                        <a:pt x="12714" y="51076"/>
                      </a:cubicBezTo>
                      <a:cubicBezTo>
                        <a:pt x="5306" y="71184"/>
                        <a:pt x="18006" y="116693"/>
                        <a:pt x="15889" y="120926"/>
                      </a:cubicBezTo>
                      <a:cubicBezTo>
                        <a:pt x="13772" y="125159"/>
                        <a:pt x="-515" y="64305"/>
                        <a:pt x="14" y="76476"/>
                      </a:cubicBezTo>
                      <a:cubicBezTo>
                        <a:pt x="543" y="88647"/>
                        <a:pt x="-1044" y="188130"/>
                        <a:pt x="19064" y="193951"/>
                      </a:cubicBezTo>
                      <a:cubicBezTo>
                        <a:pt x="39172" y="199772"/>
                        <a:pt x="116960" y="110343"/>
                        <a:pt x="120664" y="111401"/>
                      </a:cubicBezTo>
                      <a:cubicBezTo>
                        <a:pt x="124368" y="112459"/>
                        <a:pt x="58751" y="193422"/>
                        <a:pt x="41289" y="200301"/>
                      </a:cubicBezTo>
                      <a:cubicBezTo>
                        <a:pt x="23827" y="207180"/>
                        <a:pt x="21181" y="173842"/>
                        <a:pt x="15889" y="152676"/>
                      </a:cubicBezTo>
                      <a:cubicBezTo>
                        <a:pt x="10597" y="131510"/>
                        <a:pt x="6364" y="93409"/>
                        <a:pt x="9539" y="73301"/>
                      </a:cubicBezTo>
                      <a:cubicBezTo>
                        <a:pt x="12714" y="53193"/>
                        <a:pt x="59810" y="3980"/>
                        <a:pt x="60339" y="27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8" name="フリーフォーム 1147">
                  <a:extLst>
                    <a:ext uri="{FF2B5EF4-FFF2-40B4-BE49-F238E27FC236}">
                      <a16:creationId xmlns:a16="http://schemas.microsoft.com/office/drawing/2014/main" id="{6A0FAA40-8012-4499-1ECE-121F40998228}"/>
                    </a:ext>
                  </a:extLst>
                </p:cNvPr>
                <p:cNvSpPr/>
                <p:nvPr/>
              </p:nvSpPr>
              <p:spPr>
                <a:xfrm>
                  <a:off x="11134481" y="2936781"/>
                  <a:ext cx="270608" cy="213809"/>
                </a:xfrm>
                <a:custGeom>
                  <a:avLst/>
                  <a:gdLst>
                    <a:gd name="connsiteX0" fmla="*/ 200269 w 270608"/>
                    <a:gd name="connsiteY0" fmla="*/ 94 h 213809"/>
                    <a:gd name="connsiteX1" fmla="*/ 216144 w 270608"/>
                    <a:gd name="connsiteY1" fmla="*/ 85819 h 213809"/>
                    <a:gd name="connsiteX2" fmla="*/ 270119 w 270608"/>
                    <a:gd name="connsiteY2" fmla="*/ 209644 h 213809"/>
                    <a:gd name="connsiteX3" fmla="*/ 238369 w 270608"/>
                    <a:gd name="connsiteY3" fmla="*/ 181069 h 213809"/>
                    <a:gd name="connsiteX4" fmla="*/ 165344 w 270608"/>
                    <a:gd name="connsiteY4" fmla="*/ 146144 h 213809"/>
                    <a:gd name="connsiteX5" fmla="*/ 3419 w 270608"/>
                    <a:gd name="connsiteY5" fmla="*/ 79469 h 213809"/>
                    <a:gd name="connsiteX6" fmla="*/ 70094 w 270608"/>
                    <a:gd name="connsiteY6" fmla="*/ 120744 h 213809"/>
                    <a:gd name="connsiteX7" fmla="*/ 244719 w 270608"/>
                    <a:gd name="connsiteY7" fmla="*/ 196944 h 213809"/>
                    <a:gd name="connsiteX8" fmla="*/ 241544 w 270608"/>
                    <a:gd name="connsiteY8" fmla="*/ 146144 h 213809"/>
                    <a:gd name="connsiteX9" fmla="*/ 206619 w 270608"/>
                    <a:gd name="connsiteY9" fmla="*/ 101694 h 213809"/>
                    <a:gd name="connsiteX10" fmla="*/ 200269 w 270608"/>
                    <a:gd name="connsiteY10" fmla="*/ 94 h 213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0608" h="213809">
                      <a:moveTo>
                        <a:pt x="200269" y="94"/>
                      </a:moveTo>
                      <a:cubicBezTo>
                        <a:pt x="201857" y="-2552"/>
                        <a:pt x="204502" y="50894"/>
                        <a:pt x="216144" y="85819"/>
                      </a:cubicBezTo>
                      <a:cubicBezTo>
                        <a:pt x="227786" y="120744"/>
                        <a:pt x="266415" y="193769"/>
                        <a:pt x="270119" y="209644"/>
                      </a:cubicBezTo>
                      <a:cubicBezTo>
                        <a:pt x="273823" y="225519"/>
                        <a:pt x="255832" y="191652"/>
                        <a:pt x="238369" y="181069"/>
                      </a:cubicBezTo>
                      <a:cubicBezTo>
                        <a:pt x="220907" y="170486"/>
                        <a:pt x="204502" y="163077"/>
                        <a:pt x="165344" y="146144"/>
                      </a:cubicBezTo>
                      <a:cubicBezTo>
                        <a:pt x="126186" y="129211"/>
                        <a:pt x="19294" y="83702"/>
                        <a:pt x="3419" y="79469"/>
                      </a:cubicBezTo>
                      <a:cubicBezTo>
                        <a:pt x="-12456" y="75236"/>
                        <a:pt x="29877" y="101165"/>
                        <a:pt x="70094" y="120744"/>
                      </a:cubicBezTo>
                      <a:cubicBezTo>
                        <a:pt x="110311" y="140323"/>
                        <a:pt x="216144" y="192711"/>
                        <a:pt x="244719" y="196944"/>
                      </a:cubicBezTo>
                      <a:cubicBezTo>
                        <a:pt x="273294" y="201177"/>
                        <a:pt x="247894" y="162019"/>
                        <a:pt x="241544" y="146144"/>
                      </a:cubicBezTo>
                      <a:cubicBezTo>
                        <a:pt x="235194" y="130269"/>
                        <a:pt x="211911" y="121802"/>
                        <a:pt x="206619" y="101694"/>
                      </a:cubicBezTo>
                      <a:cubicBezTo>
                        <a:pt x="201327" y="81586"/>
                        <a:pt x="198681" y="2740"/>
                        <a:pt x="200269" y="94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49" name="フリーフォーム 1148">
                  <a:extLst>
                    <a:ext uri="{FF2B5EF4-FFF2-40B4-BE49-F238E27FC236}">
                      <a16:creationId xmlns:a16="http://schemas.microsoft.com/office/drawing/2014/main" id="{55E86418-DB40-0CC0-617A-EDAA81CC731D}"/>
                    </a:ext>
                  </a:extLst>
                </p:cNvPr>
                <p:cNvSpPr/>
                <p:nvPr/>
              </p:nvSpPr>
              <p:spPr>
                <a:xfrm>
                  <a:off x="11086981" y="3049276"/>
                  <a:ext cx="280133" cy="130411"/>
                </a:xfrm>
                <a:custGeom>
                  <a:avLst/>
                  <a:gdLst>
                    <a:gd name="connsiteX0" fmla="*/ 119 w 280133"/>
                    <a:gd name="connsiteY0" fmla="*/ 39999 h 130411"/>
                    <a:gd name="connsiteX1" fmla="*/ 89019 w 280133"/>
                    <a:gd name="connsiteY1" fmla="*/ 27299 h 130411"/>
                    <a:gd name="connsiteX2" fmla="*/ 79494 w 280133"/>
                    <a:gd name="connsiteY2" fmla="*/ 30474 h 130411"/>
                    <a:gd name="connsiteX3" fmla="*/ 168394 w 280133"/>
                    <a:gd name="connsiteY3" fmla="*/ 43174 h 130411"/>
                    <a:gd name="connsiteX4" fmla="*/ 276344 w 280133"/>
                    <a:gd name="connsiteY4" fmla="*/ 128899 h 130411"/>
                    <a:gd name="connsiteX5" fmla="*/ 238244 w 280133"/>
                    <a:gd name="connsiteY5" fmla="*/ 90799 h 130411"/>
                    <a:gd name="connsiteX6" fmla="*/ 73144 w 280133"/>
                    <a:gd name="connsiteY6" fmla="*/ 1899 h 130411"/>
                    <a:gd name="connsiteX7" fmla="*/ 119 w 280133"/>
                    <a:gd name="connsiteY7" fmla="*/ 39999 h 130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0133" h="130411">
                      <a:moveTo>
                        <a:pt x="119" y="39999"/>
                      </a:moveTo>
                      <a:cubicBezTo>
                        <a:pt x="2765" y="44232"/>
                        <a:pt x="75790" y="28886"/>
                        <a:pt x="89019" y="27299"/>
                      </a:cubicBezTo>
                      <a:cubicBezTo>
                        <a:pt x="102248" y="25712"/>
                        <a:pt x="66265" y="27828"/>
                        <a:pt x="79494" y="30474"/>
                      </a:cubicBezTo>
                      <a:cubicBezTo>
                        <a:pt x="92723" y="33120"/>
                        <a:pt x="135586" y="26770"/>
                        <a:pt x="168394" y="43174"/>
                      </a:cubicBezTo>
                      <a:cubicBezTo>
                        <a:pt x="201202" y="59578"/>
                        <a:pt x="264702" y="120962"/>
                        <a:pt x="276344" y="128899"/>
                      </a:cubicBezTo>
                      <a:cubicBezTo>
                        <a:pt x="287986" y="136837"/>
                        <a:pt x="272111" y="111966"/>
                        <a:pt x="238244" y="90799"/>
                      </a:cubicBezTo>
                      <a:cubicBezTo>
                        <a:pt x="204377" y="69632"/>
                        <a:pt x="107011" y="13541"/>
                        <a:pt x="73144" y="1899"/>
                      </a:cubicBezTo>
                      <a:cubicBezTo>
                        <a:pt x="39277" y="-9743"/>
                        <a:pt x="-2527" y="35766"/>
                        <a:pt x="119" y="39999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0" name="フリーフォーム 1149">
                  <a:extLst>
                    <a:ext uri="{FF2B5EF4-FFF2-40B4-BE49-F238E27FC236}">
                      <a16:creationId xmlns:a16="http://schemas.microsoft.com/office/drawing/2014/main" id="{744AB301-E17F-5D5B-F074-AB29D6FFD96C}"/>
                    </a:ext>
                  </a:extLst>
                </p:cNvPr>
                <p:cNvSpPr/>
                <p:nvPr/>
              </p:nvSpPr>
              <p:spPr>
                <a:xfrm>
                  <a:off x="11131947" y="3069619"/>
                  <a:ext cx="302040" cy="135555"/>
                </a:xfrm>
                <a:custGeom>
                  <a:avLst/>
                  <a:gdLst>
                    <a:gd name="connsiteX0" fmla="*/ 2778 w 302040"/>
                    <a:gd name="connsiteY0" fmla="*/ 121256 h 135555"/>
                    <a:gd name="connsiteX1" fmla="*/ 139303 w 302040"/>
                    <a:gd name="connsiteY1" fmla="*/ 105381 h 135555"/>
                    <a:gd name="connsiteX2" fmla="*/ 91678 w 302040"/>
                    <a:gd name="connsiteY2" fmla="*/ 105381 h 135555"/>
                    <a:gd name="connsiteX3" fmla="*/ 193278 w 302040"/>
                    <a:gd name="connsiteY3" fmla="*/ 83156 h 135555"/>
                    <a:gd name="connsiteX4" fmla="*/ 301228 w 302040"/>
                    <a:gd name="connsiteY4" fmla="*/ 606 h 135555"/>
                    <a:gd name="connsiteX5" fmla="*/ 237728 w 302040"/>
                    <a:gd name="connsiteY5" fmla="*/ 48231 h 135555"/>
                    <a:gd name="connsiteX6" fmla="*/ 145653 w 302040"/>
                    <a:gd name="connsiteY6" fmla="*/ 95856 h 135555"/>
                    <a:gd name="connsiteX7" fmla="*/ 53578 w 302040"/>
                    <a:gd name="connsiteY7" fmla="*/ 133956 h 135555"/>
                    <a:gd name="connsiteX8" fmla="*/ 2778 w 302040"/>
                    <a:gd name="connsiteY8" fmla="*/ 121256 h 135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2040" h="135555">
                      <a:moveTo>
                        <a:pt x="2778" y="121256"/>
                      </a:moveTo>
                      <a:cubicBezTo>
                        <a:pt x="17066" y="116493"/>
                        <a:pt x="124486" y="108027"/>
                        <a:pt x="139303" y="105381"/>
                      </a:cubicBezTo>
                      <a:cubicBezTo>
                        <a:pt x="154120" y="102735"/>
                        <a:pt x="82682" y="109085"/>
                        <a:pt x="91678" y="105381"/>
                      </a:cubicBezTo>
                      <a:cubicBezTo>
                        <a:pt x="100674" y="101677"/>
                        <a:pt x="158353" y="100618"/>
                        <a:pt x="193278" y="83156"/>
                      </a:cubicBezTo>
                      <a:cubicBezTo>
                        <a:pt x="228203" y="65693"/>
                        <a:pt x="293820" y="6427"/>
                        <a:pt x="301228" y="606"/>
                      </a:cubicBezTo>
                      <a:cubicBezTo>
                        <a:pt x="308636" y="-5215"/>
                        <a:pt x="263657" y="32356"/>
                        <a:pt x="237728" y="48231"/>
                      </a:cubicBezTo>
                      <a:cubicBezTo>
                        <a:pt x="211799" y="64106"/>
                        <a:pt x="176345" y="81569"/>
                        <a:pt x="145653" y="95856"/>
                      </a:cubicBezTo>
                      <a:cubicBezTo>
                        <a:pt x="114961" y="110143"/>
                        <a:pt x="74215" y="127606"/>
                        <a:pt x="53578" y="133956"/>
                      </a:cubicBezTo>
                      <a:cubicBezTo>
                        <a:pt x="32941" y="140306"/>
                        <a:pt x="-11510" y="126019"/>
                        <a:pt x="2778" y="12125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1" name="フリーフォーム 1150">
                  <a:extLst>
                    <a:ext uri="{FF2B5EF4-FFF2-40B4-BE49-F238E27FC236}">
                      <a16:creationId xmlns:a16="http://schemas.microsoft.com/office/drawing/2014/main" id="{D058362C-0DF3-7382-47F5-DA76C1AB2754}"/>
                    </a:ext>
                  </a:extLst>
                </p:cNvPr>
                <p:cNvSpPr/>
                <p:nvPr/>
              </p:nvSpPr>
              <p:spPr>
                <a:xfrm>
                  <a:off x="11128150" y="3138367"/>
                  <a:ext cx="289502" cy="113483"/>
                </a:xfrm>
                <a:custGeom>
                  <a:avLst/>
                  <a:gdLst>
                    <a:gd name="connsiteX0" fmla="*/ 225 w 289502"/>
                    <a:gd name="connsiteY0" fmla="*/ 112833 h 113483"/>
                    <a:gd name="connsiteX1" fmla="*/ 171675 w 289502"/>
                    <a:gd name="connsiteY1" fmla="*/ 74733 h 113483"/>
                    <a:gd name="connsiteX2" fmla="*/ 289150 w 289502"/>
                    <a:gd name="connsiteY2" fmla="*/ 58858 h 113483"/>
                    <a:gd name="connsiteX3" fmla="*/ 209775 w 289502"/>
                    <a:gd name="connsiteY3" fmla="*/ 93783 h 113483"/>
                    <a:gd name="connsiteX4" fmla="*/ 263750 w 289502"/>
                    <a:gd name="connsiteY4" fmla="*/ 1708 h 113483"/>
                    <a:gd name="connsiteX5" fmla="*/ 209775 w 289502"/>
                    <a:gd name="connsiteY5" fmla="*/ 39808 h 113483"/>
                    <a:gd name="connsiteX6" fmla="*/ 225 w 289502"/>
                    <a:gd name="connsiteY6" fmla="*/ 112833 h 113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9502" h="113483">
                      <a:moveTo>
                        <a:pt x="225" y="112833"/>
                      </a:moveTo>
                      <a:cubicBezTo>
                        <a:pt x="-6125" y="118654"/>
                        <a:pt x="123521" y="83729"/>
                        <a:pt x="171675" y="74733"/>
                      </a:cubicBezTo>
                      <a:cubicBezTo>
                        <a:pt x="219829" y="65737"/>
                        <a:pt x="282800" y="55683"/>
                        <a:pt x="289150" y="58858"/>
                      </a:cubicBezTo>
                      <a:cubicBezTo>
                        <a:pt x="295500" y="62033"/>
                        <a:pt x="214008" y="103308"/>
                        <a:pt x="209775" y="93783"/>
                      </a:cubicBezTo>
                      <a:cubicBezTo>
                        <a:pt x="205542" y="84258"/>
                        <a:pt x="263750" y="10704"/>
                        <a:pt x="263750" y="1708"/>
                      </a:cubicBezTo>
                      <a:cubicBezTo>
                        <a:pt x="263750" y="-7288"/>
                        <a:pt x="248933" y="21287"/>
                        <a:pt x="209775" y="39808"/>
                      </a:cubicBezTo>
                      <a:cubicBezTo>
                        <a:pt x="170617" y="58329"/>
                        <a:pt x="6575" y="107012"/>
                        <a:pt x="225" y="112833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2" name="フリーフォーム 1151">
                  <a:extLst>
                    <a:ext uri="{FF2B5EF4-FFF2-40B4-BE49-F238E27FC236}">
                      <a16:creationId xmlns:a16="http://schemas.microsoft.com/office/drawing/2014/main" id="{96A555D5-FD55-E0D8-EE97-FC6CE9BA0FAF}"/>
                    </a:ext>
                  </a:extLst>
                </p:cNvPr>
                <p:cNvSpPr/>
                <p:nvPr/>
              </p:nvSpPr>
              <p:spPr>
                <a:xfrm>
                  <a:off x="10178167" y="3091983"/>
                  <a:ext cx="692549" cy="96341"/>
                </a:xfrm>
                <a:custGeom>
                  <a:avLst/>
                  <a:gdLst>
                    <a:gd name="connsiteX0" fmla="*/ 38983 w 692549"/>
                    <a:gd name="connsiteY0" fmla="*/ 89367 h 96341"/>
                    <a:gd name="connsiteX1" fmla="*/ 680333 w 692549"/>
                    <a:gd name="connsiteY1" fmla="*/ 467 h 96341"/>
                    <a:gd name="connsiteX2" fmla="*/ 445383 w 692549"/>
                    <a:gd name="connsiteY2" fmla="*/ 54442 h 96341"/>
                    <a:gd name="connsiteX3" fmla="*/ 261233 w 692549"/>
                    <a:gd name="connsiteY3" fmla="*/ 57617 h 96341"/>
                    <a:gd name="connsiteX4" fmla="*/ 404108 w 692549"/>
                    <a:gd name="connsiteY4" fmla="*/ 16342 h 96341"/>
                    <a:gd name="connsiteX5" fmla="*/ 102483 w 692549"/>
                    <a:gd name="connsiteY5" fmla="*/ 83017 h 96341"/>
                    <a:gd name="connsiteX6" fmla="*/ 38983 w 692549"/>
                    <a:gd name="connsiteY6" fmla="*/ 89367 h 96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2549" h="96341">
                      <a:moveTo>
                        <a:pt x="38983" y="89367"/>
                      </a:moveTo>
                      <a:lnTo>
                        <a:pt x="680333" y="467"/>
                      </a:lnTo>
                      <a:cubicBezTo>
                        <a:pt x="748066" y="-5354"/>
                        <a:pt x="515233" y="44917"/>
                        <a:pt x="445383" y="54442"/>
                      </a:cubicBezTo>
                      <a:cubicBezTo>
                        <a:pt x="375533" y="63967"/>
                        <a:pt x="268112" y="63967"/>
                        <a:pt x="261233" y="57617"/>
                      </a:cubicBezTo>
                      <a:cubicBezTo>
                        <a:pt x="254354" y="51267"/>
                        <a:pt x="430566" y="12109"/>
                        <a:pt x="404108" y="16342"/>
                      </a:cubicBezTo>
                      <a:cubicBezTo>
                        <a:pt x="377650" y="20575"/>
                        <a:pt x="156458" y="71905"/>
                        <a:pt x="102483" y="83017"/>
                      </a:cubicBezTo>
                      <a:cubicBezTo>
                        <a:pt x="48508" y="94129"/>
                        <a:pt x="-57325" y="103125"/>
                        <a:pt x="38983" y="89367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3" name="フリーフォーム 1152">
                  <a:extLst>
                    <a:ext uri="{FF2B5EF4-FFF2-40B4-BE49-F238E27FC236}">
                      <a16:creationId xmlns:a16="http://schemas.microsoft.com/office/drawing/2014/main" id="{263DA838-0400-B83C-4616-EAC5CE5C7C11}"/>
                    </a:ext>
                  </a:extLst>
                </p:cNvPr>
                <p:cNvSpPr/>
                <p:nvPr/>
              </p:nvSpPr>
              <p:spPr>
                <a:xfrm>
                  <a:off x="10253900" y="3170231"/>
                  <a:ext cx="828029" cy="452522"/>
                </a:xfrm>
                <a:custGeom>
                  <a:avLst/>
                  <a:gdLst>
                    <a:gd name="connsiteX0" fmla="*/ 4525 w 828029"/>
                    <a:gd name="connsiteY0" fmla="*/ 1594 h 452522"/>
                    <a:gd name="connsiteX1" fmla="*/ 410925 w 828029"/>
                    <a:gd name="connsiteY1" fmla="*/ 131769 h 452522"/>
                    <a:gd name="connsiteX2" fmla="*/ 404575 w 828029"/>
                    <a:gd name="connsiteY2" fmla="*/ 103194 h 452522"/>
                    <a:gd name="connsiteX3" fmla="*/ 620475 w 828029"/>
                    <a:gd name="connsiteY3" fmla="*/ 207969 h 452522"/>
                    <a:gd name="connsiteX4" fmla="*/ 782400 w 828029"/>
                    <a:gd name="connsiteY4" fmla="*/ 334969 h 452522"/>
                    <a:gd name="connsiteX5" fmla="*/ 826850 w 828029"/>
                    <a:gd name="connsiteY5" fmla="*/ 452444 h 452522"/>
                    <a:gd name="connsiteX6" fmla="*/ 747475 w 828029"/>
                    <a:gd name="connsiteY6" fmla="*/ 347669 h 452522"/>
                    <a:gd name="connsiteX7" fmla="*/ 350600 w 828029"/>
                    <a:gd name="connsiteY7" fmla="*/ 55569 h 452522"/>
                    <a:gd name="connsiteX8" fmla="*/ 210900 w 828029"/>
                    <a:gd name="connsiteY8" fmla="*/ 33344 h 452522"/>
                    <a:gd name="connsiteX9" fmla="*/ 404575 w 828029"/>
                    <a:gd name="connsiteY9" fmla="*/ 157169 h 452522"/>
                    <a:gd name="connsiteX10" fmla="*/ 204550 w 828029"/>
                    <a:gd name="connsiteY10" fmla="*/ 65094 h 452522"/>
                    <a:gd name="connsiteX11" fmla="*/ 4525 w 828029"/>
                    <a:gd name="connsiteY11" fmla="*/ 1594 h 452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28029" h="452522">
                      <a:moveTo>
                        <a:pt x="4525" y="1594"/>
                      </a:moveTo>
                      <a:cubicBezTo>
                        <a:pt x="38921" y="12707"/>
                        <a:pt x="344250" y="114836"/>
                        <a:pt x="410925" y="131769"/>
                      </a:cubicBezTo>
                      <a:cubicBezTo>
                        <a:pt x="477600" y="148702"/>
                        <a:pt x="369650" y="90494"/>
                        <a:pt x="404575" y="103194"/>
                      </a:cubicBezTo>
                      <a:cubicBezTo>
                        <a:pt x="439500" y="115894"/>
                        <a:pt x="557504" y="169340"/>
                        <a:pt x="620475" y="207969"/>
                      </a:cubicBezTo>
                      <a:cubicBezTo>
                        <a:pt x="683446" y="246598"/>
                        <a:pt x="748004" y="294223"/>
                        <a:pt x="782400" y="334969"/>
                      </a:cubicBezTo>
                      <a:cubicBezTo>
                        <a:pt x="816796" y="375715"/>
                        <a:pt x="832671" y="450327"/>
                        <a:pt x="826850" y="452444"/>
                      </a:cubicBezTo>
                      <a:cubicBezTo>
                        <a:pt x="821029" y="454561"/>
                        <a:pt x="826850" y="413815"/>
                        <a:pt x="747475" y="347669"/>
                      </a:cubicBezTo>
                      <a:cubicBezTo>
                        <a:pt x="668100" y="281523"/>
                        <a:pt x="440029" y="107956"/>
                        <a:pt x="350600" y="55569"/>
                      </a:cubicBezTo>
                      <a:cubicBezTo>
                        <a:pt x="261171" y="3182"/>
                        <a:pt x="201904" y="16411"/>
                        <a:pt x="210900" y="33344"/>
                      </a:cubicBezTo>
                      <a:cubicBezTo>
                        <a:pt x="219896" y="50277"/>
                        <a:pt x="405633" y="151878"/>
                        <a:pt x="404575" y="157169"/>
                      </a:cubicBezTo>
                      <a:cubicBezTo>
                        <a:pt x="403517" y="162460"/>
                        <a:pt x="268050" y="89965"/>
                        <a:pt x="204550" y="65094"/>
                      </a:cubicBezTo>
                      <a:cubicBezTo>
                        <a:pt x="141050" y="40223"/>
                        <a:pt x="-29871" y="-9519"/>
                        <a:pt x="4525" y="1594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4" name="フリーフォーム 1153">
                  <a:extLst>
                    <a:ext uri="{FF2B5EF4-FFF2-40B4-BE49-F238E27FC236}">
                      <a16:creationId xmlns:a16="http://schemas.microsoft.com/office/drawing/2014/main" id="{136DA162-5F30-5579-CF2E-A1194D3CCF85}"/>
                    </a:ext>
                  </a:extLst>
                </p:cNvPr>
                <p:cNvSpPr/>
                <p:nvPr/>
              </p:nvSpPr>
              <p:spPr>
                <a:xfrm>
                  <a:off x="10361682" y="3038474"/>
                  <a:ext cx="423135" cy="242187"/>
                </a:xfrm>
                <a:custGeom>
                  <a:avLst/>
                  <a:gdLst>
                    <a:gd name="connsiteX0" fmla="*/ 338068 w 423135"/>
                    <a:gd name="connsiteY0" fmla="*/ 1 h 242187"/>
                    <a:gd name="connsiteX1" fmla="*/ 398393 w 423135"/>
                    <a:gd name="connsiteY1" fmla="*/ 161926 h 242187"/>
                    <a:gd name="connsiteX2" fmla="*/ 388868 w 423135"/>
                    <a:gd name="connsiteY2" fmla="*/ 120651 h 242187"/>
                    <a:gd name="connsiteX3" fmla="*/ 388868 w 423135"/>
                    <a:gd name="connsiteY3" fmla="*/ 215901 h 242187"/>
                    <a:gd name="connsiteX4" fmla="*/ 303143 w 423135"/>
                    <a:gd name="connsiteY4" fmla="*/ 177801 h 242187"/>
                    <a:gd name="connsiteX5" fmla="*/ 52318 w 423135"/>
                    <a:gd name="connsiteY5" fmla="*/ 111126 h 242187"/>
                    <a:gd name="connsiteX6" fmla="*/ 23743 w 423135"/>
                    <a:gd name="connsiteY6" fmla="*/ 111126 h 242187"/>
                    <a:gd name="connsiteX7" fmla="*/ 331718 w 423135"/>
                    <a:gd name="connsiteY7" fmla="*/ 196851 h 242187"/>
                    <a:gd name="connsiteX8" fmla="*/ 420618 w 423135"/>
                    <a:gd name="connsiteY8" fmla="*/ 241301 h 242187"/>
                    <a:gd name="connsiteX9" fmla="*/ 392043 w 423135"/>
                    <a:gd name="connsiteY9" fmla="*/ 158751 h 242187"/>
                    <a:gd name="connsiteX10" fmla="*/ 338068 w 423135"/>
                    <a:gd name="connsiteY10" fmla="*/ 1 h 242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3135" h="242187">
                      <a:moveTo>
                        <a:pt x="338068" y="1"/>
                      </a:moveTo>
                      <a:cubicBezTo>
                        <a:pt x="339126" y="530"/>
                        <a:pt x="389926" y="141818"/>
                        <a:pt x="398393" y="161926"/>
                      </a:cubicBezTo>
                      <a:cubicBezTo>
                        <a:pt x="406860" y="182034"/>
                        <a:pt x="390455" y="111655"/>
                        <a:pt x="388868" y="120651"/>
                      </a:cubicBezTo>
                      <a:cubicBezTo>
                        <a:pt x="387281" y="129647"/>
                        <a:pt x="403155" y="206376"/>
                        <a:pt x="388868" y="215901"/>
                      </a:cubicBezTo>
                      <a:cubicBezTo>
                        <a:pt x="374581" y="225426"/>
                        <a:pt x="359234" y="195263"/>
                        <a:pt x="303143" y="177801"/>
                      </a:cubicBezTo>
                      <a:cubicBezTo>
                        <a:pt x="247052" y="160339"/>
                        <a:pt x="98885" y="122238"/>
                        <a:pt x="52318" y="111126"/>
                      </a:cubicBezTo>
                      <a:cubicBezTo>
                        <a:pt x="5751" y="100014"/>
                        <a:pt x="-22824" y="96839"/>
                        <a:pt x="23743" y="111126"/>
                      </a:cubicBezTo>
                      <a:cubicBezTo>
                        <a:pt x="70310" y="125414"/>
                        <a:pt x="265572" y="175155"/>
                        <a:pt x="331718" y="196851"/>
                      </a:cubicBezTo>
                      <a:cubicBezTo>
                        <a:pt x="397864" y="218547"/>
                        <a:pt x="410564" y="247651"/>
                        <a:pt x="420618" y="241301"/>
                      </a:cubicBezTo>
                      <a:cubicBezTo>
                        <a:pt x="430672" y="234951"/>
                        <a:pt x="408447" y="195263"/>
                        <a:pt x="392043" y="158751"/>
                      </a:cubicBezTo>
                      <a:cubicBezTo>
                        <a:pt x="375639" y="122239"/>
                        <a:pt x="337010" y="-528"/>
                        <a:pt x="338068" y="1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5" name="フリーフォーム 1154">
                  <a:extLst>
                    <a:ext uri="{FF2B5EF4-FFF2-40B4-BE49-F238E27FC236}">
                      <a16:creationId xmlns:a16="http://schemas.microsoft.com/office/drawing/2014/main" id="{19037D64-9DC2-7CA7-6271-155534150DAD}"/>
                    </a:ext>
                  </a:extLst>
                </p:cNvPr>
                <p:cNvSpPr/>
                <p:nvPr/>
              </p:nvSpPr>
              <p:spPr>
                <a:xfrm>
                  <a:off x="10749160" y="3022517"/>
                  <a:ext cx="210988" cy="275720"/>
                </a:xfrm>
                <a:custGeom>
                  <a:avLst/>
                  <a:gdLst>
                    <a:gd name="connsiteX0" fmla="*/ 80765 w 210988"/>
                    <a:gd name="connsiteY0" fmla="*/ 83 h 275720"/>
                    <a:gd name="connsiteX1" fmla="*/ 42665 w 210988"/>
                    <a:gd name="connsiteY1" fmla="*/ 63583 h 275720"/>
                    <a:gd name="connsiteX2" fmla="*/ 45840 w 210988"/>
                    <a:gd name="connsiteY2" fmla="*/ 162008 h 275720"/>
                    <a:gd name="connsiteX3" fmla="*/ 33140 w 210988"/>
                    <a:gd name="connsiteY3" fmla="*/ 235033 h 275720"/>
                    <a:gd name="connsiteX4" fmla="*/ 61715 w 210988"/>
                    <a:gd name="connsiteY4" fmla="*/ 196933 h 275720"/>
                    <a:gd name="connsiteX5" fmla="*/ 210940 w 210988"/>
                    <a:gd name="connsiteY5" fmla="*/ 35008 h 275720"/>
                    <a:gd name="connsiteX6" fmla="*/ 77590 w 210988"/>
                    <a:gd name="connsiteY6" fmla="*/ 238208 h 275720"/>
                    <a:gd name="connsiteX7" fmla="*/ 36315 w 210988"/>
                    <a:gd name="connsiteY7" fmla="*/ 266783 h 275720"/>
                    <a:gd name="connsiteX8" fmla="*/ 4565 w 210988"/>
                    <a:gd name="connsiteY8" fmla="*/ 133433 h 275720"/>
                    <a:gd name="connsiteX9" fmla="*/ 7740 w 210988"/>
                    <a:gd name="connsiteY9" fmla="*/ 76283 h 275720"/>
                    <a:gd name="connsiteX10" fmla="*/ 80765 w 210988"/>
                    <a:gd name="connsiteY10" fmla="*/ 83 h 27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0988" h="275720">
                      <a:moveTo>
                        <a:pt x="80765" y="83"/>
                      </a:moveTo>
                      <a:cubicBezTo>
                        <a:pt x="86586" y="-2034"/>
                        <a:pt x="48486" y="36595"/>
                        <a:pt x="42665" y="63583"/>
                      </a:cubicBezTo>
                      <a:cubicBezTo>
                        <a:pt x="36844" y="90571"/>
                        <a:pt x="47427" y="133433"/>
                        <a:pt x="45840" y="162008"/>
                      </a:cubicBezTo>
                      <a:cubicBezTo>
                        <a:pt x="44252" y="190583"/>
                        <a:pt x="30494" y="229212"/>
                        <a:pt x="33140" y="235033"/>
                      </a:cubicBezTo>
                      <a:cubicBezTo>
                        <a:pt x="35786" y="240854"/>
                        <a:pt x="32082" y="230270"/>
                        <a:pt x="61715" y="196933"/>
                      </a:cubicBezTo>
                      <a:cubicBezTo>
                        <a:pt x="91348" y="163596"/>
                        <a:pt x="208294" y="28129"/>
                        <a:pt x="210940" y="35008"/>
                      </a:cubicBezTo>
                      <a:cubicBezTo>
                        <a:pt x="213586" y="41887"/>
                        <a:pt x="106694" y="199579"/>
                        <a:pt x="77590" y="238208"/>
                      </a:cubicBezTo>
                      <a:cubicBezTo>
                        <a:pt x="48486" y="276837"/>
                        <a:pt x="48486" y="284245"/>
                        <a:pt x="36315" y="266783"/>
                      </a:cubicBezTo>
                      <a:cubicBezTo>
                        <a:pt x="24144" y="249321"/>
                        <a:pt x="9327" y="165183"/>
                        <a:pt x="4565" y="133433"/>
                      </a:cubicBezTo>
                      <a:cubicBezTo>
                        <a:pt x="-197" y="101683"/>
                        <a:pt x="-3902" y="102741"/>
                        <a:pt x="7740" y="76283"/>
                      </a:cubicBezTo>
                      <a:cubicBezTo>
                        <a:pt x="19382" y="49825"/>
                        <a:pt x="74944" y="2200"/>
                        <a:pt x="80765" y="83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6" name="フリーフォーム 1155">
                  <a:extLst>
                    <a:ext uri="{FF2B5EF4-FFF2-40B4-BE49-F238E27FC236}">
                      <a16:creationId xmlns:a16="http://schemas.microsoft.com/office/drawing/2014/main" id="{0B60C066-6F50-155E-9BC6-953B9F19088A}"/>
                    </a:ext>
                  </a:extLst>
                </p:cNvPr>
                <p:cNvSpPr/>
                <p:nvPr/>
              </p:nvSpPr>
              <p:spPr>
                <a:xfrm>
                  <a:off x="10821507" y="3031082"/>
                  <a:ext cx="196688" cy="280666"/>
                </a:xfrm>
                <a:custGeom>
                  <a:avLst/>
                  <a:gdLst>
                    <a:gd name="connsiteX0" fmla="*/ 192568 w 196688"/>
                    <a:gd name="connsiteY0" fmla="*/ 4218 h 280666"/>
                    <a:gd name="connsiteX1" fmla="*/ 78268 w 196688"/>
                    <a:gd name="connsiteY1" fmla="*/ 140743 h 280666"/>
                    <a:gd name="connsiteX2" fmla="*/ 2068 w 196688"/>
                    <a:gd name="connsiteY2" fmla="*/ 274093 h 280666"/>
                    <a:gd name="connsiteX3" fmla="*/ 24293 w 196688"/>
                    <a:gd name="connsiteY3" fmla="*/ 251868 h 280666"/>
                    <a:gd name="connsiteX4" fmla="*/ 52868 w 196688"/>
                    <a:gd name="connsiteY4" fmla="*/ 178843 h 280666"/>
                    <a:gd name="connsiteX5" fmla="*/ 160818 w 196688"/>
                    <a:gd name="connsiteY5" fmla="*/ 45493 h 280666"/>
                    <a:gd name="connsiteX6" fmla="*/ 192568 w 196688"/>
                    <a:gd name="connsiteY6" fmla="*/ 4218 h 280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6688" h="280666">
                      <a:moveTo>
                        <a:pt x="192568" y="4218"/>
                      </a:moveTo>
                      <a:cubicBezTo>
                        <a:pt x="178810" y="20093"/>
                        <a:pt x="110018" y="95764"/>
                        <a:pt x="78268" y="140743"/>
                      </a:cubicBezTo>
                      <a:cubicBezTo>
                        <a:pt x="46518" y="185722"/>
                        <a:pt x="11064" y="255572"/>
                        <a:pt x="2068" y="274093"/>
                      </a:cubicBezTo>
                      <a:cubicBezTo>
                        <a:pt x="-6928" y="292614"/>
                        <a:pt x="15826" y="267743"/>
                        <a:pt x="24293" y="251868"/>
                      </a:cubicBezTo>
                      <a:cubicBezTo>
                        <a:pt x="32760" y="235993"/>
                        <a:pt x="30114" y="213239"/>
                        <a:pt x="52868" y="178843"/>
                      </a:cubicBezTo>
                      <a:cubicBezTo>
                        <a:pt x="75622" y="144447"/>
                        <a:pt x="138593" y="70364"/>
                        <a:pt x="160818" y="45493"/>
                      </a:cubicBezTo>
                      <a:cubicBezTo>
                        <a:pt x="183043" y="20622"/>
                        <a:pt x="206326" y="-11657"/>
                        <a:pt x="192568" y="4218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7" name="フリーフォーム 1156">
                  <a:extLst>
                    <a:ext uri="{FF2B5EF4-FFF2-40B4-BE49-F238E27FC236}">
                      <a16:creationId xmlns:a16="http://schemas.microsoft.com/office/drawing/2014/main" id="{7BDECCF6-2960-938C-2B86-CE31379C8770}"/>
                    </a:ext>
                  </a:extLst>
                </p:cNvPr>
                <p:cNvSpPr/>
                <p:nvPr/>
              </p:nvSpPr>
              <p:spPr>
                <a:xfrm>
                  <a:off x="10700392" y="3213005"/>
                  <a:ext cx="402796" cy="58559"/>
                </a:xfrm>
                <a:custGeom>
                  <a:avLst/>
                  <a:gdLst>
                    <a:gd name="connsiteX0" fmla="*/ 5708 w 402796"/>
                    <a:gd name="connsiteY0" fmla="*/ 50895 h 58559"/>
                    <a:gd name="connsiteX1" fmla="*/ 307333 w 402796"/>
                    <a:gd name="connsiteY1" fmla="*/ 25495 h 58559"/>
                    <a:gd name="connsiteX2" fmla="*/ 402583 w 402796"/>
                    <a:gd name="connsiteY2" fmla="*/ 95 h 58559"/>
                    <a:gd name="connsiteX3" fmla="*/ 288283 w 402796"/>
                    <a:gd name="connsiteY3" fmla="*/ 35020 h 58559"/>
                    <a:gd name="connsiteX4" fmla="*/ 218433 w 402796"/>
                    <a:gd name="connsiteY4" fmla="*/ 44545 h 58559"/>
                    <a:gd name="connsiteX5" fmla="*/ 116833 w 402796"/>
                    <a:gd name="connsiteY5" fmla="*/ 57245 h 58559"/>
                    <a:gd name="connsiteX6" fmla="*/ 5708 w 402796"/>
                    <a:gd name="connsiteY6" fmla="*/ 50895 h 58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2796" h="58559">
                      <a:moveTo>
                        <a:pt x="5708" y="50895"/>
                      </a:moveTo>
                      <a:cubicBezTo>
                        <a:pt x="37458" y="45603"/>
                        <a:pt x="241187" y="33962"/>
                        <a:pt x="307333" y="25495"/>
                      </a:cubicBezTo>
                      <a:cubicBezTo>
                        <a:pt x="373479" y="17028"/>
                        <a:pt x="405758" y="-1492"/>
                        <a:pt x="402583" y="95"/>
                      </a:cubicBezTo>
                      <a:cubicBezTo>
                        <a:pt x="399408" y="1682"/>
                        <a:pt x="318975" y="27612"/>
                        <a:pt x="288283" y="35020"/>
                      </a:cubicBezTo>
                      <a:cubicBezTo>
                        <a:pt x="257591" y="42428"/>
                        <a:pt x="218433" y="44545"/>
                        <a:pt x="218433" y="44545"/>
                      </a:cubicBezTo>
                      <a:lnTo>
                        <a:pt x="116833" y="57245"/>
                      </a:lnTo>
                      <a:cubicBezTo>
                        <a:pt x="83495" y="60949"/>
                        <a:pt x="-26042" y="56187"/>
                        <a:pt x="5708" y="5089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8" name="フリーフォーム 1157">
                  <a:extLst>
                    <a:ext uri="{FF2B5EF4-FFF2-40B4-BE49-F238E27FC236}">
                      <a16:creationId xmlns:a16="http://schemas.microsoft.com/office/drawing/2014/main" id="{9C76A92D-3938-D7D1-99EB-B21A944132B4}"/>
                    </a:ext>
                  </a:extLst>
                </p:cNvPr>
                <p:cNvSpPr/>
                <p:nvPr/>
              </p:nvSpPr>
              <p:spPr>
                <a:xfrm>
                  <a:off x="10800380" y="3276057"/>
                  <a:ext cx="312152" cy="356262"/>
                </a:xfrm>
                <a:custGeom>
                  <a:avLst/>
                  <a:gdLst>
                    <a:gd name="connsiteX0" fmla="*/ 248620 w 312152"/>
                    <a:gd name="connsiteY0" fmla="*/ 543 h 356262"/>
                    <a:gd name="connsiteX1" fmla="*/ 70820 w 312152"/>
                    <a:gd name="connsiteY1" fmla="*/ 16418 h 356262"/>
                    <a:gd name="connsiteX2" fmla="*/ 121620 w 312152"/>
                    <a:gd name="connsiteY2" fmla="*/ 10068 h 356262"/>
                    <a:gd name="connsiteX3" fmla="*/ 67645 w 312152"/>
                    <a:gd name="connsiteY3" fmla="*/ 38643 h 356262"/>
                    <a:gd name="connsiteX4" fmla="*/ 140670 w 312152"/>
                    <a:gd name="connsiteY4" fmla="*/ 111668 h 356262"/>
                    <a:gd name="connsiteX5" fmla="*/ 32720 w 312152"/>
                    <a:gd name="connsiteY5" fmla="*/ 25943 h 356262"/>
                    <a:gd name="connsiteX6" fmla="*/ 143845 w 312152"/>
                    <a:gd name="connsiteY6" fmla="*/ 95793 h 356262"/>
                    <a:gd name="connsiteX7" fmla="*/ 229570 w 312152"/>
                    <a:gd name="connsiteY7" fmla="*/ 206918 h 356262"/>
                    <a:gd name="connsiteX8" fmla="*/ 312120 w 312152"/>
                    <a:gd name="connsiteY8" fmla="*/ 356143 h 356262"/>
                    <a:gd name="connsiteX9" fmla="*/ 220045 w 312152"/>
                    <a:gd name="connsiteY9" fmla="*/ 229143 h 356262"/>
                    <a:gd name="connsiteX10" fmla="*/ 61295 w 312152"/>
                    <a:gd name="connsiteY10" fmla="*/ 73568 h 356262"/>
                    <a:gd name="connsiteX11" fmla="*/ 970 w 312152"/>
                    <a:gd name="connsiteY11" fmla="*/ 543 h 356262"/>
                    <a:gd name="connsiteX12" fmla="*/ 102570 w 312152"/>
                    <a:gd name="connsiteY12" fmla="*/ 38643 h 356262"/>
                    <a:gd name="connsiteX13" fmla="*/ 32720 w 312152"/>
                    <a:gd name="connsiteY13" fmla="*/ 6893 h 356262"/>
                    <a:gd name="connsiteX14" fmla="*/ 248620 w 312152"/>
                    <a:gd name="connsiteY14" fmla="*/ 543 h 356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2152" h="356262">
                      <a:moveTo>
                        <a:pt x="248620" y="543"/>
                      </a:moveTo>
                      <a:cubicBezTo>
                        <a:pt x="254970" y="2131"/>
                        <a:pt x="91987" y="14831"/>
                        <a:pt x="70820" y="16418"/>
                      </a:cubicBezTo>
                      <a:cubicBezTo>
                        <a:pt x="49653" y="18005"/>
                        <a:pt x="122149" y="6364"/>
                        <a:pt x="121620" y="10068"/>
                      </a:cubicBezTo>
                      <a:cubicBezTo>
                        <a:pt x="121091" y="13772"/>
                        <a:pt x="64470" y="21710"/>
                        <a:pt x="67645" y="38643"/>
                      </a:cubicBezTo>
                      <a:cubicBezTo>
                        <a:pt x="70820" y="55576"/>
                        <a:pt x="146491" y="113785"/>
                        <a:pt x="140670" y="111668"/>
                      </a:cubicBezTo>
                      <a:cubicBezTo>
                        <a:pt x="134849" y="109551"/>
                        <a:pt x="32191" y="28589"/>
                        <a:pt x="32720" y="25943"/>
                      </a:cubicBezTo>
                      <a:cubicBezTo>
                        <a:pt x="33249" y="23297"/>
                        <a:pt x="111037" y="65631"/>
                        <a:pt x="143845" y="95793"/>
                      </a:cubicBezTo>
                      <a:cubicBezTo>
                        <a:pt x="176653" y="125955"/>
                        <a:pt x="201524" y="163526"/>
                        <a:pt x="229570" y="206918"/>
                      </a:cubicBezTo>
                      <a:cubicBezTo>
                        <a:pt x="257616" y="250310"/>
                        <a:pt x="313707" y="352439"/>
                        <a:pt x="312120" y="356143"/>
                      </a:cubicBezTo>
                      <a:cubicBezTo>
                        <a:pt x="310533" y="359847"/>
                        <a:pt x="261849" y="276239"/>
                        <a:pt x="220045" y="229143"/>
                      </a:cubicBezTo>
                      <a:cubicBezTo>
                        <a:pt x="178241" y="182047"/>
                        <a:pt x="97807" y="111668"/>
                        <a:pt x="61295" y="73568"/>
                      </a:cubicBezTo>
                      <a:cubicBezTo>
                        <a:pt x="24783" y="35468"/>
                        <a:pt x="-5909" y="6364"/>
                        <a:pt x="970" y="543"/>
                      </a:cubicBezTo>
                      <a:cubicBezTo>
                        <a:pt x="7849" y="-5278"/>
                        <a:pt x="97279" y="37585"/>
                        <a:pt x="102570" y="38643"/>
                      </a:cubicBezTo>
                      <a:cubicBezTo>
                        <a:pt x="107861" y="39701"/>
                        <a:pt x="11024" y="12714"/>
                        <a:pt x="32720" y="6893"/>
                      </a:cubicBezTo>
                      <a:cubicBezTo>
                        <a:pt x="54416" y="1072"/>
                        <a:pt x="242270" y="-1045"/>
                        <a:pt x="248620" y="543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59" name="フリーフォーム 1158">
                  <a:extLst>
                    <a:ext uri="{FF2B5EF4-FFF2-40B4-BE49-F238E27FC236}">
                      <a16:creationId xmlns:a16="http://schemas.microsoft.com/office/drawing/2014/main" id="{B5875289-8A8F-E26E-DE7C-C2B60874881F}"/>
                    </a:ext>
                  </a:extLst>
                </p:cNvPr>
                <p:cNvSpPr/>
                <p:nvPr/>
              </p:nvSpPr>
              <p:spPr>
                <a:xfrm>
                  <a:off x="11416374" y="5050413"/>
                  <a:ext cx="120672" cy="1077343"/>
                </a:xfrm>
                <a:custGeom>
                  <a:avLst/>
                  <a:gdLst>
                    <a:gd name="connsiteX0" fmla="*/ 19976 w 120672"/>
                    <a:gd name="connsiteY0" fmla="*/ 4187 h 1077343"/>
                    <a:gd name="connsiteX1" fmla="*/ 73951 w 120672"/>
                    <a:gd name="connsiteY1" fmla="*/ 607437 h 1077343"/>
                    <a:gd name="connsiteX2" fmla="*/ 67601 w 120672"/>
                    <a:gd name="connsiteY2" fmla="*/ 534412 h 1077343"/>
                    <a:gd name="connsiteX3" fmla="*/ 73951 w 120672"/>
                    <a:gd name="connsiteY3" fmla="*/ 877312 h 1077343"/>
                    <a:gd name="connsiteX4" fmla="*/ 118401 w 120672"/>
                    <a:gd name="connsiteY4" fmla="*/ 1074162 h 1077343"/>
                    <a:gd name="connsiteX5" fmla="*/ 102526 w 120672"/>
                    <a:gd name="connsiteY5" fmla="*/ 724912 h 1077343"/>
                    <a:gd name="connsiteX6" fmla="*/ 4101 w 120672"/>
                    <a:gd name="connsiteY6" fmla="*/ 181987 h 1077343"/>
                    <a:gd name="connsiteX7" fmla="*/ 19976 w 120672"/>
                    <a:gd name="connsiteY7" fmla="*/ 331212 h 1077343"/>
                    <a:gd name="connsiteX8" fmla="*/ 19976 w 120672"/>
                    <a:gd name="connsiteY8" fmla="*/ 4187 h 1077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672" h="1077343">
                      <a:moveTo>
                        <a:pt x="19976" y="4187"/>
                      </a:moveTo>
                      <a:cubicBezTo>
                        <a:pt x="28972" y="50224"/>
                        <a:pt x="66014" y="519066"/>
                        <a:pt x="73951" y="607437"/>
                      </a:cubicBezTo>
                      <a:cubicBezTo>
                        <a:pt x="81889" y="695808"/>
                        <a:pt x="67601" y="489433"/>
                        <a:pt x="67601" y="534412"/>
                      </a:cubicBezTo>
                      <a:cubicBezTo>
                        <a:pt x="67601" y="579391"/>
                        <a:pt x="65484" y="787354"/>
                        <a:pt x="73951" y="877312"/>
                      </a:cubicBezTo>
                      <a:cubicBezTo>
                        <a:pt x="82418" y="967270"/>
                        <a:pt x="113639" y="1099562"/>
                        <a:pt x="118401" y="1074162"/>
                      </a:cubicBezTo>
                      <a:cubicBezTo>
                        <a:pt x="123163" y="1048762"/>
                        <a:pt x="121576" y="873608"/>
                        <a:pt x="102526" y="724912"/>
                      </a:cubicBezTo>
                      <a:cubicBezTo>
                        <a:pt x="83476" y="576216"/>
                        <a:pt x="17859" y="247604"/>
                        <a:pt x="4101" y="181987"/>
                      </a:cubicBezTo>
                      <a:cubicBezTo>
                        <a:pt x="-9657" y="116370"/>
                        <a:pt x="15214" y="356083"/>
                        <a:pt x="19976" y="331212"/>
                      </a:cubicBezTo>
                      <a:cubicBezTo>
                        <a:pt x="24738" y="306341"/>
                        <a:pt x="10980" y="-41850"/>
                        <a:pt x="19976" y="4187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0" name="フリーフォーム 1159">
                  <a:extLst>
                    <a:ext uri="{FF2B5EF4-FFF2-40B4-BE49-F238E27FC236}">
                      <a16:creationId xmlns:a16="http://schemas.microsoft.com/office/drawing/2014/main" id="{C6D12ECE-8478-8B0D-70FC-894ECE99B49E}"/>
                    </a:ext>
                  </a:extLst>
                </p:cNvPr>
                <p:cNvSpPr/>
                <p:nvPr/>
              </p:nvSpPr>
              <p:spPr>
                <a:xfrm>
                  <a:off x="11363244" y="5638799"/>
                  <a:ext cx="54833" cy="1488513"/>
                </a:xfrm>
                <a:custGeom>
                  <a:avLst/>
                  <a:gdLst>
                    <a:gd name="connsiteX0" fmla="*/ 81 w 54833"/>
                    <a:gd name="connsiteY0" fmla="*/ 1 h 1488513"/>
                    <a:gd name="connsiteX1" fmla="*/ 19131 w 54833"/>
                    <a:gd name="connsiteY1" fmla="*/ 479426 h 1488513"/>
                    <a:gd name="connsiteX2" fmla="*/ 22306 w 54833"/>
                    <a:gd name="connsiteY2" fmla="*/ 412751 h 1488513"/>
                    <a:gd name="connsiteX3" fmla="*/ 28656 w 54833"/>
                    <a:gd name="connsiteY3" fmla="*/ 1187451 h 1488513"/>
                    <a:gd name="connsiteX4" fmla="*/ 22306 w 54833"/>
                    <a:gd name="connsiteY4" fmla="*/ 1120776 h 1488513"/>
                    <a:gd name="connsiteX5" fmla="*/ 54056 w 54833"/>
                    <a:gd name="connsiteY5" fmla="*/ 1441451 h 1488513"/>
                    <a:gd name="connsiteX6" fmla="*/ 44531 w 54833"/>
                    <a:gd name="connsiteY6" fmla="*/ 1358901 h 1488513"/>
                    <a:gd name="connsiteX7" fmla="*/ 38181 w 54833"/>
                    <a:gd name="connsiteY7" fmla="*/ 266701 h 1488513"/>
                    <a:gd name="connsiteX8" fmla="*/ 12781 w 54833"/>
                    <a:gd name="connsiteY8" fmla="*/ 473076 h 1488513"/>
                    <a:gd name="connsiteX9" fmla="*/ 81 w 54833"/>
                    <a:gd name="connsiteY9" fmla="*/ 1 h 1488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833" h="1488513">
                      <a:moveTo>
                        <a:pt x="81" y="1"/>
                      </a:moveTo>
                      <a:cubicBezTo>
                        <a:pt x="1139" y="1059"/>
                        <a:pt x="15427" y="410634"/>
                        <a:pt x="19131" y="479426"/>
                      </a:cubicBezTo>
                      <a:cubicBezTo>
                        <a:pt x="22835" y="548218"/>
                        <a:pt x="20719" y="294747"/>
                        <a:pt x="22306" y="412751"/>
                      </a:cubicBezTo>
                      <a:cubicBezTo>
                        <a:pt x="23893" y="530755"/>
                        <a:pt x="28656" y="1069447"/>
                        <a:pt x="28656" y="1187451"/>
                      </a:cubicBezTo>
                      <a:cubicBezTo>
                        <a:pt x="28656" y="1305455"/>
                        <a:pt x="18073" y="1078443"/>
                        <a:pt x="22306" y="1120776"/>
                      </a:cubicBezTo>
                      <a:cubicBezTo>
                        <a:pt x="26539" y="1163109"/>
                        <a:pt x="50352" y="1401764"/>
                        <a:pt x="54056" y="1441451"/>
                      </a:cubicBezTo>
                      <a:cubicBezTo>
                        <a:pt x="57760" y="1481138"/>
                        <a:pt x="47177" y="1554693"/>
                        <a:pt x="44531" y="1358901"/>
                      </a:cubicBezTo>
                      <a:cubicBezTo>
                        <a:pt x="41885" y="1163109"/>
                        <a:pt x="43473" y="414338"/>
                        <a:pt x="38181" y="266701"/>
                      </a:cubicBezTo>
                      <a:cubicBezTo>
                        <a:pt x="32889" y="119064"/>
                        <a:pt x="17014" y="522289"/>
                        <a:pt x="12781" y="473076"/>
                      </a:cubicBezTo>
                      <a:cubicBezTo>
                        <a:pt x="8548" y="423864"/>
                        <a:pt x="-977" y="-1057"/>
                        <a:pt x="81" y="1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1" name="フリーフォーム 1160">
                  <a:extLst>
                    <a:ext uri="{FF2B5EF4-FFF2-40B4-BE49-F238E27FC236}">
                      <a16:creationId xmlns:a16="http://schemas.microsoft.com/office/drawing/2014/main" id="{14050772-5E89-BF4A-851F-85091508388E}"/>
                    </a:ext>
                  </a:extLst>
                </p:cNvPr>
                <p:cNvSpPr/>
                <p:nvPr/>
              </p:nvSpPr>
              <p:spPr>
                <a:xfrm>
                  <a:off x="11470934" y="5853969"/>
                  <a:ext cx="66792" cy="1373150"/>
                </a:xfrm>
                <a:custGeom>
                  <a:avLst/>
                  <a:gdLst>
                    <a:gd name="connsiteX0" fmla="*/ 341 w 66792"/>
                    <a:gd name="connsiteY0" fmla="*/ 10256 h 1373150"/>
                    <a:gd name="connsiteX1" fmla="*/ 28916 w 66792"/>
                    <a:gd name="connsiteY1" fmla="*/ 626206 h 1373150"/>
                    <a:gd name="connsiteX2" fmla="*/ 28916 w 66792"/>
                    <a:gd name="connsiteY2" fmla="*/ 480156 h 1373150"/>
                    <a:gd name="connsiteX3" fmla="*/ 47966 w 66792"/>
                    <a:gd name="connsiteY3" fmla="*/ 1013556 h 1373150"/>
                    <a:gd name="connsiteX4" fmla="*/ 57491 w 66792"/>
                    <a:gd name="connsiteY4" fmla="*/ 1343756 h 1373150"/>
                    <a:gd name="connsiteX5" fmla="*/ 63841 w 66792"/>
                    <a:gd name="connsiteY5" fmla="*/ 1232631 h 1373150"/>
                    <a:gd name="connsiteX6" fmla="*/ 6691 w 66792"/>
                    <a:gd name="connsiteY6" fmla="*/ 245206 h 1373150"/>
                    <a:gd name="connsiteX7" fmla="*/ 51141 w 66792"/>
                    <a:gd name="connsiteY7" fmla="*/ 242031 h 1373150"/>
                    <a:gd name="connsiteX8" fmla="*/ 341 w 66792"/>
                    <a:gd name="connsiteY8" fmla="*/ 10256 h 13731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792" h="1373150">
                      <a:moveTo>
                        <a:pt x="341" y="10256"/>
                      </a:moveTo>
                      <a:cubicBezTo>
                        <a:pt x="-3363" y="74285"/>
                        <a:pt x="24154" y="547889"/>
                        <a:pt x="28916" y="626206"/>
                      </a:cubicBezTo>
                      <a:cubicBezTo>
                        <a:pt x="33678" y="704523"/>
                        <a:pt x="25741" y="415598"/>
                        <a:pt x="28916" y="480156"/>
                      </a:cubicBezTo>
                      <a:cubicBezTo>
                        <a:pt x="32091" y="544714"/>
                        <a:pt x="43204" y="869623"/>
                        <a:pt x="47966" y="1013556"/>
                      </a:cubicBezTo>
                      <a:cubicBezTo>
                        <a:pt x="52728" y="1157489"/>
                        <a:pt x="54845" y="1307244"/>
                        <a:pt x="57491" y="1343756"/>
                      </a:cubicBezTo>
                      <a:cubicBezTo>
                        <a:pt x="60137" y="1380268"/>
                        <a:pt x="72308" y="1415723"/>
                        <a:pt x="63841" y="1232631"/>
                      </a:cubicBezTo>
                      <a:cubicBezTo>
                        <a:pt x="55374" y="1049539"/>
                        <a:pt x="8808" y="410306"/>
                        <a:pt x="6691" y="245206"/>
                      </a:cubicBezTo>
                      <a:cubicBezTo>
                        <a:pt x="4574" y="80106"/>
                        <a:pt x="46379" y="282777"/>
                        <a:pt x="51141" y="242031"/>
                      </a:cubicBezTo>
                      <a:cubicBezTo>
                        <a:pt x="55903" y="201285"/>
                        <a:pt x="4045" y="-53773"/>
                        <a:pt x="341" y="1025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2" name="フリーフォーム 1161">
                  <a:extLst>
                    <a:ext uri="{FF2B5EF4-FFF2-40B4-BE49-F238E27FC236}">
                      <a16:creationId xmlns:a16="http://schemas.microsoft.com/office/drawing/2014/main" id="{25CFD82A-E6F2-3F14-D136-927E583B269B}"/>
                    </a:ext>
                  </a:extLst>
                </p:cNvPr>
                <p:cNvSpPr/>
                <p:nvPr/>
              </p:nvSpPr>
              <p:spPr>
                <a:xfrm>
                  <a:off x="11455124" y="6042700"/>
                  <a:ext cx="73360" cy="1231738"/>
                </a:xfrm>
                <a:custGeom>
                  <a:avLst/>
                  <a:gdLst>
                    <a:gd name="connsiteX0" fmla="*/ 12976 w 73360"/>
                    <a:gd name="connsiteY0" fmla="*/ 8850 h 1231738"/>
                    <a:gd name="connsiteX1" fmla="*/ 25676 w 73360"/>
                    <a:gd name="connsiteY1" fmla="*/ 605750 h 1231738"/>
                    <a:gd name="connsiteX2" fmla="*/ 22501 w 73360"/>
                    <a:gd name="connsiteY2" fmla="*/ 529550 h 1231738"/>
                    <a:gd name="connsiteX3" fmla="*/ 73301 w 73360"/>
                    <a:gd name="connsiteY3" fmla="*/ 1212175 h 1231738"/>
                    <a:gd name="connsiteX4" fmla="*/ 32026 w 73360"/>
                    <a:gd name="connsiteY4" fmla="*/ 980400 h 1231738"/>
                    <a:gd name="connsiteX5" fmla="*/ 276 w 73360"/>
                    <a:gd name="connsiteY5" fmla="*/ 300950 h 1231738"/>
                    <a:gd name="connsiteX6" fmla="*/ 12976 w 73360"/>
                    <a:gd name="connsiteY6" fmla="*/ 8850 h 1231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3360" h="1231738">
                      <a:moveTo>
                        <a:pt x="12976" y="8850"/>
                      </a:moveTo>
                      <a:cubicBezTo>
                        <a:pt x="17209" y="59650"/>
                        <a:pt x="24089" y="518967"/>
                        <a:pt x="25676" y="605750"/>
                      </a:cubicBezTo>
                      <a:cubicBezTo>
                        <a:pt x="27263" y="692533"/>
                        <a:pt x="14563" y="428479"/>
                        <a:pt x="22501" y="529550"/>
                      </a:cubicBezTo>
                      <a:cubicBezTo>
                        <a:pt x="30439" y="630621"/>
                        <a:pt x="71714" y="1137033"/>
                        <a:pt x="73301" y="1212175"/>
                      </a:cubicBezTo>
                      <a:cubicBezTo>
                        <a:pt x="74889" y="1287317"/>
                        <a:pt x="44197" y="1132271"/>
                        <a:pt x="32026" y="980400"/>
                      </a:cubicBezTo>
                      <a:cubicBezTo>
                        <a:pt x="19855" y="828529"/>
                        <a:pt x="2393" y="466579"/>
                        <a:pt x="276" y="300950"/>
                      </a:cubicBezTo>
                      <a:cubicBezTo>
                        <a:pt x="-1841" y="135321"/>
                        <a:pt x="8743" y="-41950"/>
                        <a:pt x="12976" y="885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3" name="フリーフォーム 1162">
                  <a:extLst>
                    <a:ext uri="{FF2B5EF4-FFF2-40B4-BE49-F238E27FC236}">
                      <a16:creationId xmlns:a16="http://schemas.microsoft.com/office/drawing/2014/main" id="{7E96D306-D5BC-9F08-DF4F-8052840123A8}"/>
                    </a:ext>
                  </a:extLst>
                </p:cNvPr>
                <p:cNvSpPr/>
                <p:nvPr/>
              </p:nvSpPr>
              <p:spPr>
                <a:xfrm>
                  <a:off x="11419334" y="4905375"/>
                  <a:ext cx="1229866" cy="396901"/>
                </a:xfrm>
                <a:custGeom>
                  <a:avLst/>
                  <a:gdLst>
                    <a:gd name="connsiteX0" fmla="*/ 1229866 w 1229866"/>
                    <a:gd name="connsiteY0" fmla="*/ 0 h 396901"/>
                    <a:gd name="connsiteX1" fmla="*/ 315466 w 1229866"/>
                    <a:gd name="connsiteY1" fmla="*/ 95250 h 396901"/>
                    <a:gd name="connsiteX2" fmla="*/ 493266 w 1229866"/>
                    <a:gd name="connsiteY2" fmla="*/ 85725 h 396901"/>
                    <a:gd name="connsiteX3" fmla="*/ 385316 w 1229866"/>
                    <a:gd name="connsiteY3" fmla="*/ 107950 h 396901"/>
                    <a:gd name="connsiteX4" fmla="*/ 382141 w 1229866"/>
                    <a:gd name="connsiteY4" fmla="*/ 149225 h 396901"/>
                    <a:gd name="connsiteX5" fmla="*/ 293241 w 1229866"/>
                    <a:gd name="connsiteY5" fmla="*/ 136525 h 396901"/>
                    <a:gd name="connsiteX6" fmla="*/ 70991 w 1229866"/>
                    <a:gd name="connsiteY6" fmla="*/ 136525 h 396901"/>
                    <a:gd name="connsiteX7" fmla="*/ 137666 w 1229866"/>
                    <a:gd name="connsiteY7" fmla="*/ 149225 h 396901"/>
                    <a:gd name="connsiteX8" fmla="*/ 150366 w 1229866"/>
                    <a:gd name="connsiteY8" fmla="*/ 269875 h 396901"/>
                    <a:gd name="connsiteX9" fmla="*/ 128141 w 1229866"/>
                    <a:gd name="connsiteY9" fmla="*/ 187325 h 396901"/>
                    <a:gd name="connsiteX10" fmla="*/ 131316 w 1229866"/>
                    <a:gd name="connsiteY10" fmla="*/ 241300 h 396901"/>
                    <a:gd name="connsiteX11" fmla="*/ 115441 w 1229866"/>
                    <a:gd name="connsiteY11" fmla="*/ 149225 h 396901"/>
                    <a:gd name="connsiteX12" fmla="*/ 26541 w 1229866"/>
                    <a:gd name="connsiteY12" fmla="*/ 142875 h 396901"/>
                    <a:gd name="connsiteX13" fmla="*/ 17016 w 1229866"/>
                    <a:gd name="connsiteY13" fmla="*/ 295275 h 396901"/>
                    <a:gd name="connsiteX14" fmla="*/ 48766 w 1229866"/>
                    <a:gd name="connsiteY14" fmla="*/ 257175 h 396901"/>
                    <a:gd name="connsiteX15" fmla="*/ 42416 w 1229866"/>
                    <a:gd name="connsiteY15" fmla="*/ 396875 h 396901"/>
                    <a:gd name="connsiteX16" fmla="*/ 4316 w 1229866"/>
                    <a:gd name="connsiteY16" fmla="*/ 244475 h 396901"/>
                    <a:gd name="connsiteX17" fmla="*/ 156716 w 1229866"/>
                    <a:gd name="connsiteY17" fmla="*/ 133350 h 396901"/>
                    <a:gd name="connsiteX18" fmla="*/ 293241 w 1229866"/>
                    <a:gd name="connsiteY18" fmla="*/ 117475 h 396901"/>
                    <a:gd name="connsiteX19" fmla="*/ 153541 w 1229866"/>
                    <a:gd name="connsiteY19" fmla="*/ 117475 h 396901"/>
                    <a:gd name="connsiteX20" fmla="*/ 928241 w 1229866"/>
                    <a:gd name="connsiteY20" fmla="*/ 34925 h 396901"/>
                    <a:gd name="connsiteX21" fmla="*/ 1229866 w 1229866"/>
                    <a:gd name="connsiteY21" fmla="*/ 0 h 396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29866" h="396901">
                      <a:moveTo>
                        <a:pt x="1229866" y="0"/>
                      </a:moveTo>
                      <a:lnTo>
                        <a:pt x="315466" y="95250"/>
                      </a:lnTo>
                      <a:cubicBezTo>
                        <a:pt x="192699" y="109538"/>
                        <a:pt x="481624" y="83608"/>
                        <a:pt x="493266" y="85725"/>
                      </a:cubicBezTo>
                      <a:cubicBezTo>
                        <a:pt x="504908" y="87842"/>
                        <a:pt x="403837" y="97367"/>
                        <a:pt x="385316" y="107950"/>
                      </a:cubicBezTo>
                      <a:cubicBezTo>
                        <a:pt x="366795" y="118533"/>
                        <a:pt x="397487" y="144462"/>
                        <a:pt x="382141" y="149225"/>
                      </a:cubicBezTo>
                      <a:cubicBezTo>
                        <a:pt x="366795" y="153988"/>
                        <a:pt x="345099" y="138642"/>
                        <a:pt x="293241" y="136525"/>
                      </a:cubicBezTo>
                      <a:cubicBezTo>
                        <a:pt x="241383" y="134408"/>
                        <a:pt x="96920" y="134408"/>
                        <a:pt x="70991" y="136525"/>
                      </a:cubicBezTo>
                      <a:cubicBezTo>
                        <a:pt x="45062" y="138642"/>
                        <a:pt x="124437" y="127000"/>
                        <a:pt x="137666" y="149225"/>
                      </a:cubicBezTo>
                      <a:cubicBezTo>
                        <a:pt x="150895" y="171450"/>
                        <a:pt x="151953" y="263525"/>
                        <a:pt x="150366" y="269875"/>
                      </a:cubicBezTo>
                      <a:cubicBezTo>
                        <a:pt x="148778" y="276225"/>
                        <a:pt x="131316" y="192087"/>
                        <a:pt x="128141" y="187325"/>
                      </a:cubicBezTo>
                      <a:cubicBezTo>
                        <a:pt x="124966" y="182563"/>
                        <a:pt x="133433" y="247650"/>
                        <a:pt x="131316" y="241300"/>
                      </a:cubicBezTo>
                      <a:cubicBezTo>
                        <a:pt x="129199" y="234950"/>
                        <a:pt x="132903" y="165629"/>
                        <a:pt x="115441" y="149225"/>
                      </a:cubicBezTo>
                      <a:cubicBezTo>
                        <a:pt x="97978" y="132821"/>
                        <a:pt x="42945" y="118533"/>
                        <a:pt x="26541" y="142875"/>
                      </a:cubicBezTo>
                      <a:cubicBezTo>
                        <a:pt x="10137" y="167217"/>
                        <a:pt x="13312" y="276225"/>
                        <a:pt x="17016" y="295275"/>
                      </a:cubicBezTo>
                      <a:cubicBezTo>
                        <a:pt x="20720" y="314325"/>
                        <a:pt x="44533" y="240242"/>
                        <a:pt x="48766" y="257175"/>
                      </a:cubicBezTo>
                      <a:cubicBezTo>
                        <a:pt x="52999" y="274108"/>
                        <a:pt x="49824" y="398992"/>
                        <a:pt x="42416" y="396875"/>
                      </a:cubicBezTo>
                      <a:cubicBezTo>
                        <a:pt x="35008" y="394758"/>
                        <a:pt x="-14734" y="288396"/>
                        <a:pt x="4316" y="244475"/>
                      </a:cubicBezTo>
                      <a:cubicBezTo>
                        <a:pt x="23366" y="200554"/>
                        <a:pt x="108562" y="154517"/>
                        <a:pt x="156716" y="133350"/>
                      </a:cubicBezTo>
                      <a:cubicBezTo>
                        <a:pt x="204870" y="112183"/>
                        <a:pt x="293770" y="120121"/>
                        <a:pt x="293241" y="117475"/>
                      </a:cubicBezTo>
                      <a:cubicBezTo>
                        <a:pt x="292712" y="114829"/>
                        <a:pt x="47708" y="131233"/>
                        <a:pt x="153541" y="117475"/>
                      </a:cubicBezTo>
                      <a:cubicBezTo>
                        <a:pt x="259374" y="103717"/>
                        <a:pt x="749912" y="56621"/>
                        <a:pt x="928241" y="34925"/>
                      </a:cubicBezTo>
                      <a:lnTo>
                        <a:pt x="1229866" y="0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4" name="フリーフォーム 1163">
                  <a:extLst>
                    <a:ext uri="{FF2B5EF4-FFF2-40B4-BE49-F238E27FC236}">
                      <a16:creationId xmlns:a16="http://schemas.microsoft.com/office/drawing/2014/main" id="{7A6AD437-0B80-82F4-4E83-AD19EE1B3EBB}"/>
                    </a:ext>
                  </a:extLst>
                </p:cNvPr>
                <p:cNvSpPr/>
                <p:nvPr/>
              </p:nvSpPr>
              <p:spPr>
                <a:xfrm>
                  <a:off x="11444842" y="5175580"/>
                  <a:ext cx="315511" cy="460758"/>
                </a:xfrm>
                <a:custGeom>
                  <a:avLst/>
                  <a:gdLst>
                    <a:gd name="connsiteX0" fmla="*/ 1033 w 315511"/>
                    <a:gd name="connsiteY0" fmla="*/ 72695 h 460758"/>
                    <a:gd name="connsiteX1" fmla="*/ 178833 w 315511"/>
                    <a:gd name="connsiteY1" fmla="*/ 9195 h 460758"/>
                    <a:gd name="connsiteX2" fmla="*/ 143908 w 315511"/>
                    <a:gd name="connsiteY2" fmla="*/ 6020 h 460758"/>
                    <a:gd name="connsiteX3" fmla="*/ 261383 w 315511"/>
                    <a:gd name="connsiteY3" fmla="*/ 40945 h 460758"/>
                    <a:gd name="connsiteX4" fmla="*/ 270908 w 315511"/>
                    <a:gd name="connsiteY4" fmla="*/ 79045 h 460758"/>
                    <a:gd name="connsiteX5" fmla="*/ 261383 w 315511"/>
                    <a:gd name="connsiteY5" fmla="*/ 91745 h 460758"/>
                    <a:gd name="connsiteX6" fmla="*/ 289958 w 315511"/>
                    <a:gd name="connsiteY6" fmla="*/ 110795 h 460758"/>
                    <a:gd name="connsiteX7" fmla="*/ 289958 w 315511"/>
                    <a:gd name="connsiteY7" fmla="*/ 209220 h 460758"/>
                    <a:gd name="connsiteX8" fmla="*/ 315358 w 315511"/>
                    <a:gd name="connsiteY8" fmla="*/ 460045 h 460758"/>
                    <a:gd name="connsiteX9" fmla="*/ 299483 w 315511"/>
                    <a:gd name="connsiteY9" fmla="*/ 275895 h 460758"/>
                    <a:gd name="connsiteX10" fmla="*/ 277258 w 315511"/>
                    <a:gd name="connsiteY10" fmla="*/ 15545 h 460758"/>
                    <a:gd name="connsiteX11" fmla="*/ 166133 w 315511"/>
                    <a:gd name="connsiteY11" fmla="*/ 28245 h 460758"/>
                    <a:gd name="connsiteX12" fmla="*/ 61358 w 315511"/>
                    <a:gd name="connsiteY12" fmla="*/ 40945 h 460758"/>
                    <a:gd name="connsiteX13" fmla="*/ 102633 w 315511"/>
                    <a:gd name="connsiteY13" fmla="*/ 12370 h 460758"/>
                    <a:gd name="connsiteX14" fmla="*/ 1033 w 315511"/>
                    <a:gd name="connsiteY14" fmla="*/ 72695 h 460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5511" h="460758">
                      <a:moveTo>
                        <a:pt x="1033" y="72695"/>
                      </a:moveTo>
                      <a:cubicBezTo>
                        <a:pt x="13733" y="72166"/>
                        <a:pt x="155021" y="20307"/>
                        <a:pt x="178833" y="9195"/>
                      </a:cubicBezTo>
                      <a:cubicBezTo>
                        <a:pt x="202646" y="-1918"/>
                        <a:pt x="130150" y="728"/>
                        <a:pt x="143908" y="6020"/>
                      </a:cubicBezTo>
                      <a:cubicBezTo>
                        <a:pt x="157666" y="11312"/>
                        <a:pt x="240216" y="28774"/>
                        <a:pt x="261383" y="40945"/>
                      </a:cubicBezTo>
                      <a:cubicBezTo>
                        <a:pt x="282550" y="53116"/>
                        <a:pt x="270908" y="70578"/>
                        <a:pt x="270908" y="79045"/>
                      </a:cubicBezTo>
                      <a:cubicBezTo>
                        <a:pt x="270908" y="87512"/>
                        <a:pt x="258208" y="86453"/>
                        <a:pt x="261383" y="91745"/>
                      </a:cubicBezTo>
                      <a:cubicBezTo>
                        <a:pt x="264558" y="97037"/>
                        <a:pt x="285196" y="91216"/>
                        <a:pt x="289958" y="110795"/>
                      </a:cubicBezTo>
                      <a:cubicBezTo>
                        <a:pt x="294720" y="130374"/>
                        <a:pt x="285725" y="151012"/>
                        <a:pt x="289958" y="209220"/>
                      </a:cubicBezTo>
                      <a:cubicBezTo>
                        <a:pt x="294191" y="267428"/>
                        <a:pt x="313771" y="448933"/>
                        <a:pt x="315358" y="460045"/>
                      </a:cubicBezTo>
                      <a:cubicBezTo>
                        <a:pt x="316945" y="471157"/>
                        <a:pt x="305833" y="349978"/>
                        <a:pt x="299483" y="275895"/>
                      </a:cubicBezTo>
                      <a:cubicBezTo>
                        <a:pt x="293133" y="201812"/>
                        <a:pt x="299483" y="56820"/>
                        <a:pt x="277258" y="15545"/>
                      </a:cubicBezTo>
                      <a:cubicBezTo>
                        <a:pt x="255033" y="-25730"/>
                        <a:pt x="166133" y="28245"/>
                        <a:pt x="166133" y="28245"/>
                      </a:cubicBezTo>
                      <a:cubicBezTo>
                        <a:pt x="130150" y="32478"/>
                        <a:pt x="71941" y="43591"/>
                        <a:pt x="61358" y="40945"/>
                      </a:cubicBezTo>
                      <a:cubicBezTo>
                        <a:pt x="50775" y="38299"/>
                        <a:pt x="108454" y="8666"/>
                        <a:pt x="102633" y="12370"/>
                      </a:cubicBezTo>
                      <a:cubicBezTo>
                        <a:pt x="96812" y="16074"/>
                        <a:pt x="-11667" y="73224"/>
                        <a:pt x="1033" y="7269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5" name="フリーフォーム 1164">
                  <a:extLst>
                    <a:ext uri="{FF2B5EF4-FFF2-40B4-BE49-F238E27FC236}">
                      <a16:creationId xmlns:a16="http://schemas.microsoft.com/office/drawing/2014/main" id="{3CB3E0EF-F7BC-C419-D2F4-AE954ECCC95B}"/>
                    </a:ext>
                  </a:extLst>
                </p:cNvPr>
                <p:cNvSpPr/>
                <p:nvPr/>
              </p:nvSpPr>
              <p:spPr>
                <a:xfrm>
                  <a:off x="11486863" y="5174195"/>
                  <a:ext cx="80428" cy="541763"/>
                </a:xfrm>
                <a:custGeom>
                  <a:avLst/>
                  <a:gdLst>
                    <a:gd name="connsiteX0" fmla="*/ 79662 w 80428"/>
                    <a:gd name="connsiteY0" fmla="*/ 1055 h 541763"/>
                    <a:gd name="connsiteX1" fmla="*/ 3462 w 80428"/>
                    <a:gd name="connsiteY1" fmla="*/ 124880 h 541763"/>
                    <a:gd name="connsiteX2" fmla="*/ 12987 w 80428"/>
                    <a:gd name="connsiteY2" fmla="*/ 229655 h 541763"/>
                    <a:gd name="connsiteX3" fmla="*/ 12987 w 80428"/>
                    <a:gd name="connsiteY3" fmla="*/ 185205 h 541763"/>
                    <a:gd name="connsiteX4" fmla="*/ 25687 w 80428"/>
                    <a:gd name="connsiteY4" fmla="*/ 385230 h 541763"/>
                    <a:gd name="connsiteX5" fmla="*/ 47912 w 80428"/>
                    <a:gd name="connsiteY5" fmla="*/ 540805 h 541763"/>
                    <a:gd name="connsiteX6" fmla="*/ 28862 w 80428"/>
                    <a:gd name="connsiteY6" fmla="*/ 436030 h 541763"/>
                    <a:gd name="connsiteX7" fmla="*/ 9812 w 80428"/>
                    <a:gd name="connsiteY7" fmla="*/ 153455 h 541763"/>
                    <a:gd name="connsiteX8" fmla="*/ 12987 w 80428"/>
                    <a:gd name="connsiteY8" fmla="*/ 20105 h 541763"/>
                    <a:gd name="connsiteX9" fmla="*/ 41562 w 80428"/>
                    <a:gd name="connsiteY9" fmla="*/ 61380 h 541763"/>
                    <a:gd name="connsiteX10" fmla="*/ 79662 w 80428"/>
                    <a:gd name="connsiteY10" fmla="*/ 1055 h 541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0428" h="541763">
                      <a:moveTo>
                        <a:pt x="79662" y="1055"/>
                      </a:moveTo>
                      <a:cubicBezTo>
                        <a:pt x="73312" y="11638"/>
                        <a:pt x="14574" y="86780"/>
                        <a:pt x="3462" y="124880"/>
                      </a:cubicBezTo>
                      <a:cubicBezTo>
                        <a:pt x="-7650" y="162980"/>
                        <a:pt x="11400" y="219601"/>
                        <a:pt x="12987" y="229655"/>
                      </a:cubicBezTo>
                      <a:cubicBezTo>
                        <a:pt x="14574" y="239709"/>
                        <a:pt x="10870" y="159276"/>
                        <a:pt x="12987" y="185205"/>
                      </a:cubicBezTo>
                      <a:cubicBezTo>
                        <a:pt x="15104" y="211134"/>
                        <a:pt x="19866" y="325963"/>
                        <a:pt x="25687" y="385230"/>
                      </a:cubicBezTo>
                      <a:cubicBezTo>
                        <a:pt x="31508" y="444497"/>
                        <a:pt x="47383" y="532338"/>
                        <a:pt x="47912" y="540805"/>
                      </a:cubicBezTo>
                      <a:cubicBezTo>
                        <a:pt x="48441" y="549272"/>
                        <a:pt x="35212" y="500588"/>
                        <a:pt x="28862" y="436030"/>
                      </a:cubicBezTo>
                      <a:cubicBezTo>
                        <a:pt x="22512" y="371472"/>
                        <a:pt x="12458" y="222776"/>
                        <a:pt x="9812" y="153455"/>
                      </a:cubicBezTo>
                      <a:cubicBezTo>
                        <a:pt x="7166" y="84134"/>
                        <a:pt x="7695" y="35451"/>
                        <a:pt x="12987" y="20105"/>
                      </a:cubicBezTo>
                      <a:cubicBezTo>
                        <a:pt x="18279" y="4759"/>
                        <a:pt x="32037" y="59793"/>
                        <a:pt x="41562" y="61380"/>
                      </a:cubicBezTo>
                      <a:cubicBezTo>
                        <a:pt x="51087" y="62968"/>
                        <a:pt x="86012" y="-9528"/>
                        <a:pt x="79662" y="1055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6" name="フリーフォーム 1165">
                  <a:extLst>
                    <a:ext uri="{FF2B5EF4-FFF2-40B4-BE49-F238E27FC236}">
                      <a16:creationId xmlns:a16="http://schemas.microsoft.com/office/drawing/2014/main" id="{F5B69DFD-0EF6-BC57-5B20-1E90042ACCCC}"/>
                    </a:ext>
                  </a:extLst>
                </p:cNvPr>
                <p:cNvSpPr/>
                <p:nvPr/>
              </p:nvSpPr>
              <p:spPr>
                <a:xfrm>
                  <a:off x="11748133" y="5114858"/>
                  <a:ext cx="164893" cy="496706"/>
                </a:xfrm>
                <a:custGeom>
                  <a:avLst/>
                  <a:gdLst>
                    <a:gd name="connsiteX0" fmla="*/ 164467 w 164893"/>
                    <a:gd name="connsiteY0" fmla="*/ 67 h 496706"/>
                    <a:gd name="connsiteX1" fmla="*/ 2542 w 164893"/>
                    <a:gd name="connsiteY1" fmla="*/ 98492 h 496706"/>
                    <a:gd name="connsiteX2" fmla="*/ 62867 w 164893"/>
                    <a:gd name="connsiteY2" fmla="*/ 79442 h 496706"/>
                    <a:gd name="connsiteX3" fmla="*/ 27942 w 164893"/>
                    <a:gd name="connsiteY3" fmla="*/ 149292 h 496706"/>
                    <a:gd name="connsiteX4" fmla="*/ 62867 w 164893"/>
                    <a:gd name="connsiteY4" fmla="*/ 130242 h 496706"/>
                    <a:gd name="connsiteX5" fmla="*/ 34292 w 164893"/>
                    <a:gd name="connsiteY5" fmla="*/ 181042 h 496706"/>
                    <a:gd name="connsiteX6" fmla="*/ 31117 w 164893"/>
                    <a:gd name="connsiteY6" fmla="*/ 304867 h 496706"/>
                    <a:gd name="connsiteX7" fmla="*/ 40642 w 164893"/>
                    <a:gd name="connsiteY7" fmla="*/ 489017 h 496706"/>
                    <a:gd name="connsiteX8" fmla="*/ 46992 w 164893"/>
                    <a:gd name="connsiteY8" fmla="*/ 428692 h 496706"/>
                    <a:gd name="connsiteX9" fmla="*/ 8892 w 164893"/>
                    <a:gd name="connsiteY9" fmla="*/ 130242 h 496706"/>
                    <a:gd name="connsiteX10" fmla="*/ 50167 w 164893"/>
                    <a:gd name="connsiteY10" fmla="*/ 69917 h 496706"/>
                    <a:gd name="connsiteX11" fmla="*/ 50167 w 164893"/>
                    <a:gd name="connsiteY11" fmla="*/ 82617 h 496706"/>
                    <a:gd name="connsiteX12" fmla="*/ 164467 w 164893"/>
                    <a:gd name="connsiteY12" fmla="*/ 67 h 496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4893" h="496706">
                      <a:moveTo>
                        <a:pt x="164467" y="67"/>
                      </a:moveTo>
                      <a:cubicBezTo>
                        <a:pt x="156530" y="2713"/>
                        <a:pt x="19475" y="85263"/>
                        <a:pt x="2542" y="98492"/>
                      </a:cubicBezTo>
                      <a:cubicBezTo>
                        <a:pt x="-14391" y="111721"/>
                        <a:pt x="58634" y="70975"/>
                        <a:pt x="62867" y="79442"/>
                      </a:cubicBezTo>
                      <a:cubicBezTo>
                        <a:pt x="67100" y="87909"/>
                        <a:pt x="27942" y="140825"/>
                        <a:pt x="27942" y="149292"/>
                      </a:cubicBezTo>
                      <a:cubicBezTo>
                        <a:pt x="27942" y="157759"/>
                        <a:pt x="61809" y="124951"/>
                        <a:pt x="62867" y="130242"/>
                      </a:cubicBezTo>
                      <a:cubicBezTo>
                        <a:pt x="63925" y="135533"/>
                        <a:pt x="39584" y="151938"/>
                        <a:pt x="34292" y="181042"/>
                      </a:cubicBezTo>
                      <a:cubicBezTo>
                        <a:pt x="29000" y="210146"/>
                        <a:pt x="30059" y="253538"/>
                        <a:pt x="31117" y="304867"/>
                      </a:cubicBezTo>
                      <a:cubicBezTo>
                        <a:pt x="32175" y="356196"/>
                        <a:pt x="37996" y="468380"/>
                        <a:pt x="40642" y="489017"/>
                      </a:cubicBezTo>
                      <a:cubicBezTo>
                        <a:pt x="43288" y="509654"/>
                        <a:pt x="52284" y="488488"/>
                        <a:pt x="46992" y="428692"/>
                      </a:cubicBezTo>
                      <a:cubicBezTo>
                        <a:pt x="41700" y="368896"/>
                        <a:pt x="8363" y="190038"/>
                        <a:pt x="8892" y="130242"/>
                      </a:cubicBezTo>
                      <a:cubicBezTo>
                        <a:pt x="9421" y="70446"/>
                        <a:pt x="43288" y="77855"/>
                        <a:pt x="50167" y="69917"/>
                      </a:cubicBezTo>
                      <a:cubicBezTo>
                        <a:pt x="57046" y="61979"/>
                        <a:pt x="33234" y="91613"/>
                        <a:pt x="50167" y="82617"/>
                      </a:cubicBezTo>
                      <a:cubicBezTo>
                        <a:pt x="67100" y="73621"/>
                        <a:pt x="172404" y="-2579"/>
                        <a:pt x="164467" y="67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7" name="フリーフォーム 1166">
                  <a:extLst>
                    <a:ext uri="{FF2B5EF4-FFF2-40B4-BE49-F238E27FC236}">
                      <a16:creationId xmlns:a16="http://schemas.microsoft.com/office/drawing/2014/main" id="{1A34658E-6113-D6C8-659B-92893FE9D32E}"/>
                    </a:ext>
                  </a:extLst>
                </p:cNvPr>
                <p:cNvSpPr/>
                <p:nvPr/>
              </p:nvSpPr>
              <p:spPr>
                <a:xfrm>
                  <a:off x="11833095" y="5123772"/>
                  <a:ext cx="219599" cy="385543"/>
                </a:xfrm>
                <a:custGeom>
                  <a:avLst/>
                  <a:gdLst>
                    <a:gd name="connsiteX0" fmla="*/ 130 w 219599"/>
                    <a:gd name="connsiteY0" fmla="*/ 678 h 385543"/>
                    <a:gd name="connsiteX1" fmla="*/ 143005 w 219599"/>
                    <a:gd name="connsiteY1" fmla="*/ 76878 h 385543"/>
                    <a:gd name="connsiteX2" fmla="*/ 193805 w 219599"/>
                    <a:gd name="connsiteY2" fmla="*/ 80053 h 385543"/>
                    <a:gd name="connsiteX3" fmla="*/ 196980 w 219599"/>
                    <a:gd name="connsiteY3" fmla="*/ 149903 h 385543"/>
                    <a:gd name="connsiteX4" fmla="*/ 219205 w 219599"/>
                    <a:gd name="connsiteY4" fmla="*/ 384853 h 385543"/>
                    <a:gd name="connsiteX5" fmla="*/ 209680 w 219599"/>
                    <a:gd name="connsiteY5" fmla="*/ 216578 h 385543"/>
                    <a:gd name="connsiteX6" fmla="*/ 190630 w 219599"/>
                    <a:gd name="connsiteY6" fmla="*/ 64178 h 385543"/>
                    <a:gd name="connsiteX7" fmla="*/ 152530 w 219599"/>
                    <a:gd name="connsiteY7" fmla="*/ 26078 h 385543"/>
                    <a:gd name="connsiteX8" fmla="*/ 117605 w 219599"/>
                    <a:gd name="connsiteY8" fmla="*/ 38778 h 385543"/>
                    <a:gd name="connsiteX9" fmla="*/ 130 w 219599"/>
                    <a:gd name="connsiteY9" fmla="*/ 678 h 385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9599" h="385543">
                      <a:moveTo>
                        <a:pt x="130" y="678"/>
                      </a:moveTo>
                      <a:cubicBezTo>
                        <a:pt x="4363" y="7028"/>
                        <a:pt x="110726" y="63649"/>
                        <a:pt x="143005" y="76878"/>
                      </a:cubicBezTo>
                      <a:cubicBezTo>
                        <a:pt x="175284" y="90107"/>
                        <a:pt x="184809" y="67882"/>
                        <a:pt x="193805" y="80053"/>
                      </a:cubicBezTo>
                      <a:cubicBezTo>
                        <a:pt x="202801" y="92224"/>
                        <a:pt x="192747" y="99103"/>
                        <a:pt x="196980" y="149903"/>
                      </a:cubicBezTo>
                      <a:cubicBezTo>
                        <a:pt x="201213" y="200703"/>
                        <a:pt x="217088" y="373741"/>
                        <a:pt x="219205" y="384853"/>
                      </a:cubicBezTo>
                      <a:cubicBezTo>
                        <a:pt x="221322" y="395965"/>
                        <a:pt x="214442" y="270024"/>
                        <a:pt x="209680" y="216578"/>
                      </a:cubicBezTo>
                      <a:cubicBezTo>
                        <a:pt x="204918" y="163132"/>
                        <a:pt x="200155" y="95928"/>
                        <a:pt x="190630" y="64178"/>
                      </a:cubicBezTo>
                      <a:cubicBezTo>
                        <a:pt x="181105" y="32428"/>
                        <a:pt x="164701" y="30311"/>
                        <a:pt x="152530" y="26078"/>
                      </a:cubicBezTo>
                      <a:cubicBezTo>
                        <a:pt x="140359" y="21845"/>
                        <a:pt x="139301" y="43011"/>
                        <a:pt x="117605" y="38778"/>
                      </a:cubicBezTo>
                      <a:cubicBezTo>
                        <a:pt x="95909" y="34545"/>
                        <a:pt x="-4103" y="-5672"/>
                        <a:pt x="130" y="678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8" name="フリーフォーム 1167">
                  <a:extLst>
                    <a:ext uri="{FF2B5EF4-FFF2-40B4-BE49-F238E27FC236}">
                      <a16:creationId xmlns:a16="http://schemas.microsoft.com/office/drawing/2014/main" id="{76091D72-C2BF-3945-3C92-EF7419DFF2C9}"/>
                    </a:ext>
                  </a:extLst>
                </p:cNvPr>
                <p:cNvSpPr/>
                <p:nvPr/>
              </p:nvSpPr>
              <p:spPr>
                <a:xfrm>
                  <a:off x="12060759" y="5121072"/>
                  <a:ext cx="166275" cy="390751"/>
                </a:xfrm>
                <a:custGeom>
                  <a:avLst/>
                  <a:gdLst>
                    <a:gd name="connsiteX0" fmla="*/ 32816 w 166275"/>
                    <a:gd name="connsiteY0" fmla="*/ 390728 h 390751"/>
                    <a:gd name="connsiteX1" fmla="*/ 10591 w 166275"/>
                    <a:gd name="connsiteY1" fmla="*/ 108153 h 390751"/>
                    <a:gd name="connsiteX2" fmla="*/ 61391 w 166275"/>
                    <a:gd name="connsiteY2" fmla="*/ 28778 h 390751"/>
                    <a:gd name="connsiteX3" fmla="*/ 32816 w 166275"/>
                    <a:gd name="connsiteY3" fmla="*/ 51003 h 390751"/>
                    <a:gd name="connsiteX4" fmla="*/ 166166 w 166275"/>
                    <a:gd name="connsiteY4" fmla="*/ 203 h 390751"/>
                    <a:gd name="connsiteX5" fmla="*/ 7416 w 166275"/>
                    <a:gd name="connsiteY5" fmla="*/ 44653 h 390751"/>
                    <a:gd name="connsiteX6" fmla="*/ 86791 w 166275"/>
                    <a:gd name="connsiteY6" fmla="*/ 203 h 390751"/>
                    <a:gd name="connsiteX7" fmla="*/ 4241 w 166275"/>
                    <a:gd name="connsiteY7" fmla="*/ 66878 h 390751"/>
                    <a:gd name="connsiteX8" fmla="*/ 13766 w 166275"/>
                    <a:gd name="connsiteY8" fmla="*/ 124028 h 390751"/>
                    <a:gd name="connsiteX9" fmla="*/ 32816 w 166275"/>
                    <a:gd name="connsiteY9" fmla="*/ 390728 h 390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6275" h="390751">
                      <a:moveTo>
                        <a:pt x="32816" y="390728"/>
                      </a:moveTo>
                      <a:cubicBezTo>
                        <a:pt x="32287" y="388082"/>
                        <a:pt x="5828" y="168478"/>
                        <a:pt x="10591" y="108153"/>
                      </a:cubicBezTo>
                      <a:cubicBezTo>
                        <a:pt x="15353" y="47828"/>
                        <a:pt x="57687" y="38303"/>
                        <a:pt x="61391" y="28778"/>
                      </a:cubicBezTo>
                      <a:cubicBezTo>
                        <a:pt x="65095" y="19253"/>
                        <a:pt x="15353" y="55766"/>
                        <a:pt x="32816" y="51003"/>
                      </a:cubicBezTo>
                      <a:cubicBezTo>
                        <a:pt x="50279" y="46240"/>
                        <a:pt x="170399" y="1261"/>
                        <a:pt x="166166" y="203"/>
                      </a:cubicBezTo>
                      <a:cubicBezTo>
                        <a:pt x="161933" y="-855"/>
                        <a:pt x="20645" y="44653"/>
                        <a:pt x="7416" y="44653"/>
                      </a:cubicBezTo>
                      <a:cubicBezTo>
                        <a:pt x="-5813" y="44653"/>
                        <a:pt x="87320" y="-3501"/>
                        <a:pt x="86791" y="203"/>
                      </a:cubicBezTo>
                      <a:cubicBezTo>
                        <a:pt x="86262" y="3907"/>
                        <a:pt x="16412" y="46241"/>
                        <a:pt x="4241" y="66878"/>
                      </a:cubicBezTo>
                      <a:cubicBezTo>
                        <a:pt x="-7930" y="87515"/>
                        <a:pt x="9533" y="73228"/>
                        <a:pt x="13766" y="124028"/>
                      </a:cubicBezTo>
                      <a:cubicBezTo>
                        <a:pt x="17999" y="174828"/>
                        <a:pt x="33345" y="393374"/>
                        <a:pt x="32816" y="390728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69" name="フリーフォーム 1168">
                  <a:extLst>
                    <a:ext uri="{FF2B5EF4-FFF2-40B4-BE49-F238E27FC236}">
                      <a16:creationId xmlns:a16="http://schemas.microsoft.com/office/drawing/2014/main" id="{6F43D03B-C517-EAB0-61BB-7F0A5C3D9147}"/>
                    </a:ext>
                  </a:extLst>
                </p:cNvPr>
                <p:cNvSpPr/>
                <p:nvPr/>
              </p:nvSpPr>
              <p:spPr>
                <a:xfrm>
                  <a:off x="12233211" y="5102029"/>
                  <a:ext cx="140382" cy="320107"/>
                </a:xfrm>
                <a:custGeom>
                  <a:avLst/>
                  <a:gdLst>
                    <a:gd name="connsiteX0" fmla="*/ 64 w 140382"/>
                    <a:gd name="connsiteY0" fmla="*/ 196 h 320107"/>
                    <a:gd name="connsiteX1" fmla="*/ 79439 w 140382"/>
                    <a:gd name="connsiteY1" fmla="*/ 85921 h 320107"/>
                    <a:gd name="connsiteX2" fmla="*/ 108014 w 140382"/>
                    <a:gd name="connsiteY2" fmla="*/ 79571 h 320107"/>
                    <a:gd name="connsiteX3" fmla="*/ 114364 w 140382"/>
                    <a:gd name="connsiteY3" fmla="*/ 124021 h 320107"/>
                    <a:gd name="connsiteX4" fmla="*/ 139764 w 140382"/>
                    <a:gd name="connsiteY4" fmla="*/ 314521 h 320107"/>
                    <a:gd name="connsiteX5" fmla="*/ 130239 w 140382"/>
                    <a:gd name="connsiteY5" fmla="*/ 254196 h 320107"/>
                    <a:gd name="connsiteX6" fmla="*/ 104839 w 140382"/>
                    <a:gd name="connsiteY6" fmla="*/ 98621 h 320107"/>
                    <a:gd name="connsiteX7" fmla="*/ 66739 w 140382"/>
                    <a:gd name="connsiteY7" fmla="*/ 63696 h 320107"/>
                    <a:gd name="connsiteX8" fmla="*/ 64 w 140382"/>
                    <a:gd name="connsiteY8" fmla="*/ 196 h 320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382" h="320107">
                      <a:moveTo>
                        <a:pt x="64" y="196"/>
                      </a:moveTo>
                      <a:cubicBezTo>
                        <a:pt x="2181" y="3900"/>
                        <a:pt x="61447" y="72692"/>
                        <a:pt x="79439" y="85921"/>
                      </a:cubicBezTo>
                      <a:cubicBezTo>
                        <a:pt x="97431" y="99150"/>
                        <a:pt x="102193" y="73221"/>
                        <a:pt x="108014" y="79571"/>
                      </a:cubicBezTo>
                      <a:cubicBezTo>
                        <a:pt x="113835" y="85921"/>
                        <a:pt x="109072" y="84863"/>
                        <a:pt x="114364" y="124021"/>
                      </a:cubicBezTo>
                      <a:cubicBezTo>
                        <a:pt x="119656" y="163179"/>
                        <a:pt x="137118" y="292825"/>
                        <a:pt x="139764" y="314521"/>
                      </a:cubicBezTo>
                      <a:cubicBezTo>
                        <a:pt x="142410" y="336217"/>
                        <a:pt x="136060" y="290179"/>
                        <a:pt x="130239" y="254196"/>
                      </a:cubicBezTo>
                      <a:cubicBezTo>
                        <a:pt x="124418" y="218213"/>
                        <a:pt x="115422" y="130371"/>
                        <a:pt x="104839" y="98621"/>
                      </a:cubicBezTo>
                      <a:cubicBezTo>
                        <a:pt x="94256" y="66871"/>
                        <a:pt x="84731" y="81158"/>
                        <a:pt x="66739" y="63696"/>
                      </a:cubicBezTo>
                      <a:cubicBezTo>
                        <a:pt x="48747" y="46234"/>
                        <a:pt x="-2053" y="-3508"/>
                        <a:pt x="64" y="19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0" name="フリーフォーム 1169">
                  <a:extLst>
                    <a:ext uri="{FF2B5EF4-FFF2-40B4-BE49-F238E27FC236}">
                      <a16:creationId xmlns:a16="http://schemas.microsoft.com/office/drawing/2014/main" id="{0FAB5B45-3EA9-768F-CF3A-E17643368324}"/>
                    </a:ext>
                  </a:extLst>
                </p:cNvPr>
                <p:cNvSpPr/>
                <p:nvPr/>
              </p:nvSpPr>
              <p:spPr>
                <a:xfrm>
                  <a:off x="12350725" y="5075179"/>
                  <a:ext cx="371511" cy="116333"/>
                </a:xfrm>
                <a:custGeom>
                  <a:avLst/>
                  <a:gdLst>
                    <a:gd name="connsiteX0" fmla="*/ 25 w 371511"/>
                    <a:gd name="connsiteY0" fmla="*/ 103246 h 116333"/>
                    <a:gd name="connsiteX1" fmla="*/ 149250 w 371511"/>
                    <a:gd name="connsiteY1" fmla="*/ 7996 h 116333"/>
                    <a:gd name="connsiteX2" fmla="*/ 114325 w 371511"/>
                    <a:gd name="connsiteY2" fmla="*/ 7996 h 116333"/>
                    <a:gd name="connsiteX3" fmla="*/ 260375 w 371511"/>
                    <a:gd name="connsiteY3" fmla="*/ 7996 h 116333"/>
                    <a:gd name="connsiteX4" fmla="*/ 371500 w 371511"/>
                    <a:gd name="connsiteY4" fmla="*/ 115946 h 116333"/>
                    <a:gd name="connsiteX5" fmla="*/ 254025 w 371511"/>
                    <a:gd name="connsiteY5" fmla="*/ 42921 h 116333"/>
                    <a:gd name="connsiteX6" fmla="*/ 161950 w 371511"/>
                    <a:gd name="connsiteY6" fmla="*/ 11171 h 116333"/>
                    <a:gd name="connsiteX7" fmla="*/ 25 w 371511"/>
                    <a:gd name="connsiteY7" fmla="*/ 103246 h 116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1511" h="116333">
                      <a:moveTo>
                        <a:pt x="25" y="103246"/>
                      </a:moveTo>
                      <a:cubicBezTo>
                        <a:pt x="-2092" y="102717"/>
                        <a:pt x="130200" y="23871"/>
                        <a:pt x="149250" y="7996"/>
                      </a:cubicBezTo>
                      <a:cubicBezTo>
                        <a:pt x="168300" y="-7879"/>
                        <a:pt x="114325" y="7996"/>
                        <a:pt x="114325" y="7996"/>
                      </a:cubicBezTo>
                      <a:cubicBezTo>
                        <a:pt x="132846" y="7996"/>
                        <a:pt x="217512" y="-9996"/>
                        <a:pt x="260375" y="7996"/>
                      </a:cubicBezTo>
                      <a:cubicBezTo>
                        <a:pt x="303238" y="25988"/>
                        <a:pt x="372558" y="110125"/>
                        <a:pt x="371500" y="115946"/>
                      </a:cubicBezTo>
                      <a:cubicBezTo>
                        <a:pt x="370442" y="121767"/>
                        <a:pt x="288950" y="60383"/>
                        <a:pt x="254025" y="42921"/>
                      </a:cubicBezTo>
                      <a:cubicBezTo>
                        <a:pt x="219100" y="25458"/>
                        <a:pt x="199521" y="6938"/>
                        <a:pt x="161950" y="11171"/>
                      </a:cubicBezTo>
                      <a:cubicBezTo>
                        <a:pt x="124379" y="15404"/>
                        <a:pt x="2142" y="103775"/>
                        <a:pt x="25" y="10324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1" name="フリーフォーム 1170">
                  <a:extLst>
                    <a:ext uri="{FF2B5EF4-FFF2-40B4-BE49-F238E27FC236}">
                      <a16:creationId xmlns:a16="http://schemas.microsoft.com/office/drawing/2014/main" id="{F8945A23-22CB-6DB7-A722-2ED92C4DA12A}"/>
                    </a:ext>
                  </a:extLst>
                </p:cNvPr>
                <p:cNvSpPr/>
                <p:nvPr/>
              </p:nvSpPr>
              <p:spPr>
                <a:xfrm>
                  <a:off x="12347518" y="5095256"/>
                  <a:ext cx="330556" cy="339300"/>
                </a:xfrm>
                <a:custGeom>
                  <a:avLst/>
                  <a:gdLst>
                    <a:gd name="connsiteX0" fmla="*/ 130232 w 330556"/>
                    <a:gd name="connsiteY0" fmla="*/ 619 h 339300"/>
                    <a:gd name="connsiteX1" fmla="*/ 69907 w 330556"/>
                    <a:gd name="connsiteY1" fmla="*/ 64119 h 339300"/>
                    <a:gd name="connsiteX2" fmla="*/ 47682 w 330556"/>
                    <a:gd name="connsiteY2" fmla="*/ 102219 h 339300"/>
                    <a:gd name="connsiteX3" fmla="*/ 57207 w 330556"/>
                    <a:gd name="connsiteY3" fmla="*/ 79994 h 339300"/>
                    <a:gd name="connsiteX4" fmla="*/ 60382 w 330556"/>
                    <a:gd name="connsiteY4" fmla="*/ 203819 h 339300"/>
                    <a:gd name="connsiteX5" fmla="*/ 60382 w 330556"/>
                    <a:gd name="connsiteY5" fmla="*/ 292719 h 339300"/>
                    <a:gd name="connsiteX6" fmla="*/ 200082 w 330556"/>
                    <a:gd name="connsiteY6" fmla="*/ 245094 h 339300"/>
                    <a:gd name="connsiteX7" fmla="*/ 330257 w 330556"/>
                    <a:gd name="connsiteY7" fmla="*/ 219694 h 339300"/>
                    <a:gd name="connsiteX8" fmla="*/ 231832 w 330556"/>
                    <a:gd name="connsiteY8" fmla="*/ 267319 h 339300"/>
                    <a:gd name="connsiteX9" fmla="*/ 104832 w 330556"/>
                    <a:gd name="connsiteY9" fmla="*/ 337169 h 339300"/>
                    <a:gd name="connsiteX10" fmla="*/ 123882 w 330556"/>
                    <a:gd name="connsiteY10" fmla="*/ 321294 h 339300"/>
                    <a:gd name="connsiteX11" fmla="*/ 76257 w 330556"/>
                    <a:gd name="connsiteY11" fmla="*/ 321294 h 339300"/>
                    <a:gd name="connsiteX12" fmla="*/ 25457 w 330556"/>
                    <a:gd name="connsiteY12" fmla="*/ 133969 h 339300"/>
                    <a:gd name="connsiteX13" fmla="*/ 57 w 330556"/>
                    <a:gd name="connsiteY13" fmla="*/ 19669 h 339300"/>
                    <a:gd name="connsiteX14" fmla="*/ 31807 w 330556"/>
                    <a:gd name="connsiteY14" fmla="*/ 32369 h 339300"/>
                    <a:gd name="connsiteX15" fmla="*/ 130232 w 330556"/>
                    <a:gd name="connsiteY15" fmla="*/ 619 h 339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0556" h="339300">
                      <a:moveTo>
                        <a:pt x="130232" y="619"/>
                      </a:moveTo>
                      <a:cubicBezTo>
                        <a:pt x="136582" y="5911"/>
                        <a:pt x="83665" y="47186"/>
                        <a:pt x="69907" y="64119"/>
                      </a:cubicBezTo>
                      <a:cubicBezTo>
                        <a:pt x="56149" y="81052"/>
                        <a:pt x="49799" y="99573"/>
                        <a:pt x="47682" y="102219"/>
                      </a:cubicBezTo>
                      <a:cubicBezTo>
                        <a:pt x="45565" y="104865"/>
                        <a:pt x="55090" y="63061"/>
                        <a:pt x="57207" y="79994"/>
                      </a:cubicBezTo>
                      <a:cubicBezTo>
                        <a:pt x="59324" y="96927"/>
                        <a:pt x="59853" y="168365"/>
                        <a:pt x="60382" y="203819"/>
                      </a:cubicBezTo>
                      <a:cubicBezTo>
                        <a:pt x="60911" y="239273"/>
                        <a:pt x="37099" y="285840"/>
                        <a:pt x="60382" y="292719"/>
                      </a:cubicBezTo>
                      <a:cubicBezTo>
                        <a:pt x="83665" y="299598"/>
                        <a:pt x="155103" y="257265"/>
                        <a:pt x="200082" y="245094"/>
                      </a:cubicBezTo>
                      <a:cubicBezTo>
                        <a:pt x="245061" y="232923"/>
                        <a:pt x="324965" y="215990"/>
                        <a:pt x="330257" y="219694"/>
                      </a:cubicBezTo>
                      <a:cubicBezTo>
                        <a:pt x="335549" y="223398"/>
                        <a:pt x="269403" y="247740"/>
                        <a:pt x="231832" y="267319"/>
                      </a:cubicBezTo>
                      <a:cubicBezTo>
                        <a:pt x="194261" y="286898"/>
                        <a:pt x="122824" y="328173"/>
                        <a:pt x="104832" y="337169"/>
                      </a:cubicBezTo>
                      <a:cubicBezTo>
                        <a:pt x="86840" y="346165"/>
                        <a:pt x="128644" y="323940"/>
                        <a:pt x="123882" y="321294"/>
                      </a:cubicBezTo>
                      <a:cubicBezTo>
                        <a:pt x="119120" y="318648"/>
                        <a:pt x="92661" y="352515"/>
                        <a:pt x="76257" y="321294"/>
                      </a:cubicBezTo>
                      <a:cubicBezTo>
                        <a:pt x="59853" y="290073"/>
                        <a:pt x="38157" y="184240"/>
                        <a:pt x="25457" y="133969"/>
                      </a:cubicBezTo>
                      <a:cubicBezTo>
                        <a:pt x="12757" y="83698"/>
                        <a:pt x="-1001" y="36602"/>
                        <a:pt x="57" y="19669"/>
                      </a:cubicBezTo>
                      <a:cubicBezTo>
                        <a:pt x="1115" y="2736"/>
                        <a:pt x="7995" y="39248"/>
                        <a:pt x="31807" y="32369"/>
                      </a:cubicBezTo>
                      <a:cubicBezTo>
                        <a:pt x="55619" y="25490"/>
                        <a:pt x="123882" y="-4673"/>
                        <a:pt x="130232" y="619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2" name="フリーフォーム 1171">
                  <a:extLst>
                    <a:ext uri="{FF2B5EF4-FFF2-40B4-BE49-F238E27FC236}">
                      <a16:creationId xmlns:a16="http://schemas.microsoft.com/office/drawing/2014/main" id="{178BEA8A-F506-4C79-E114-30A8A9F9C1D9}"/>
                    </a:ext>
                  </a:extLst>
                </p:cNvPr>
                <p:cNvSpPr/>
                <p:nvPr/>
              </p:nvSpPr>
              <p:spPr>
                <a:xfrm>
                  <a:off x="11473653" y="5324410"/>
                  <a:ext cx="1237668" cy="396493"/>
                </a:xfrm>
                <a:custGeom>
                  <a:avLst/>
                  <a:gdLst>
                    <a:gd name="connsiteX0" fmla="*/ 38897 w 1237668"/>
                    <a:gd name="connsiteY0" fmla="*/ 384240 h 396493"/>
                    <a:gd name="connsiteX1" fmla="*/ 816772 w 1237668"/>
                    <a:gd name="connsiteY1" fmla="*/ 104840 h 396493"/>
                    <a:gd name="connsiteX2" fmla="*/ 537372 w 1237668"/>
                    <a:gd name="connsiteY2" fmla="*/ 203265 h 396493"/>
                    <a:gd name="connsiteX3" fmla="*/ 858047 w 1237668"/>
                    <a:gd name="connsiteY3" fmla="*/ 123890 h 396493"/>
                    <a:gd name="connsiteX4" fmla="*/ 584997 w 1237668"/>
                    <a:gd name="connsiteY4" fmla="*/ 174690 h 396493"/>
                    <a:gd name="connsiteX5" fmla="*/ 1229522 w 1237668"/>
                    <a:gd name="connsiteY5" fmla="*/ 3240 h 396493"/>
                    <a:gd name="connsiteX6" fmla="*/ 927897 w 1237668"/>
                    <a:gd name="connsiteY6" fmla="*/ 66740 h 396493"/>
                    <a:gd name="connsiteX7" fmla="*/ 629447 w 1237668"/>
                    <a:gd name="connsiteY7" fmla="*/ 120715 h 396493"/>
                    <a:gd name="connsiteX8" fmla="*/ 896147 w 1237668"/>
                    <a:gd name="connsiteY8" fmla="*/ 76265 h 396493"/>
                    <a:gd name="connsiteX9" fmla="*/ 511972 w 1237668"/>
                    <a:gd name="connsiteY9" fmla="*/ 244540 h 396493"/>
                    <a:gd name="connsiteX10" fmla="*/ 159547 w 1237668"/>
                    <a:gd name="connsiteY10" fmla="*/ 336615 h 396493"/>
                    <a:gd name="connsiteX11" fmla="*/ 38897 w 1237668"/>
                    <a:gd name="connsiteY11" fmla="*/ 384240 h 396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37668" h="396493">
                      <a:moveTo>
                        <a:pt x="38897" y="384240"/>
                      </a:moveTo>
                      <a:lnTo>
                        <a:pt x="816772" y="104840"/>
                      </a:lnTo>
                      <a:cubicBezTo>
                        <a:pt x="899851" y="74678"/>
                        <a:pt x="530493" y="200090"/>
                        <a:pt x="537372" y="203265"/>
                      </a:cubicBezTo>
                      <a:cubicBezTo>
                        <a:pt x="544251" y="206440"/>
                        <a:pt x="850110" y="128652"/>
                        <a:pt x="858047" y="123890"/>
                      </a:cubicBezTo>
                      <a:cubicBezTo>
                        <a:pt x="865985" y="119127"/>
                        <a:pt x="523085" y="194798"/>
                        <a:pt x="584997" y="174690"/>
                      </a:cubicBezTo>
                      <a:cubicBezTo>
                        <a:pt x="646909" y="154582"/>
                        <a:pt x="1172372" y="21232"/>
                        <a:pt x="1229522" y="3240"/>
                      </a:cubicBezTo>
                      <a:cubicBezTo>
                        <a:pt x="1286672" y="-14752"/>
                        <a:pt x="1027909" y="47161"/>
                        <a:pt x="927897" y="66740"/>
                      </a:cubicBezTo>
                      <a:cubicBezTo>
                        <a:pt x="827885" y="86319"/>
                        <a:pt x="634739" y="119128"/>
                        <a:pt x="629447" y="120715"/>
                      </a:cubicBezTo>
                      <a:cubicBezTo>
                        <a:pt x="624155" y="122302"/>
                        <a:pt x="915726" y="55628"/>
                        <a:pt x="896147" y="76265"/>
                      </a:cubicBezTo>
                      <a:cubicBezTo>
                        <a:pt x="876568" y="96902"/>
                        <a:pt x="634739" y="201148"/>
                        <a:pt x="511972" y="244540"/>
                      </a:cubicBezTo>
                      <a:cubicBezTo>
                        <a:pt x="389205" y="287932"/>
                        <a:pt x="241568" y="313332"/>
                        <a:pt x="159547" y="336615"/>
                      </a:cubicBezTo>
                      <a:cubicBezTo>
                        <a:pt x="77526" y="359898"/>
                        <a:pt x="-70641" y="422869"/>
                        <a:pt x="38897" y="384240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3" name="フリーフォーム 1172">
                  <a:extLst>
                    <a:ext uri="{FF2B5EF4-FFF2-40B4-BE49-F238E27FC236}">
                      <a16:creationId xmlns:a16="http://schemas.microsoft.com/office/drawing/2014/main" id="{3A83C9C1-262F-6244-2552-E968F3010FCE}"/>
                    </a:ext>
                  </a:extLst>
                </p:cNvPr>
                <p:cNvSpPr/>
                <p:nvPr/>
              </p:nvSpPr>
              <p:spPr>
                <a:xfrm>
                  <a:off x="11483244" y="5377309"/>
                  <a:ext cx="1180560" cy="401588"/>
                </a:xfrm>
                <a:custGeom>
                  <a:avLst/>
                  <a:gdLst>
                    <a:gd name="connsiteX0" fmla="*/ 16606 w 1180560"/>
                    <a:gd name="connsiteY0" fmla="*/ 398016 h 401588"/>
                    <a:gd name="connsiteX1" fmla="*/ 727806 w 1180560"/>
                    <a:gd name="connsiteY1" fmla="*/ 150366 h 401588"/>
                    <a:gd name="connsiteX2" fmla="*/ 451581 w 1180560"/>
                    <a:gd name="connsiteY2" fmla="*/ 220216 h 401588"/>
                    <a:gd name="connsiteX3" fmla="*/ 950056 w 1180560"/>
                    <a:gd name="connsiteY3" fmla="*/ 64641 h 401588"/>
                    <a:gd name="connsiteX4" fmla="*/ 975456 w 1180560"/>
                    <a:gd name="connsiteY4" fmla="*/ 55116 h 401588"/>
                    <a:gd name="connsiteX5" fmla="*/ 1178656 w 1180560"/>
                    <a:gd name="connsiteY5" fmla="*/ 1141 h 401588"/>
                    <a:gd name="connsiteX6" fmla="*/ 838931 w 1180560"/>
                    <a:gd name="connsiteY6" fmla="*/ 112266 h 401588"/>
                    <a:gd name="connsiteX7" fmla="*/ 292831 w 1180560"/>
                    <a:gd name="connsiteY7" fmla="*/ 283716 h 401588"/>
                    <a:gd name="connsiteX8" fmla="*/ 476981 w 1180560"/>
                    <a:gd name="connsiteY8" fmla="*/ 220216 h 401588"/>
                    <a:gd name="connsiteX9" fmla="*/ 245206 w 1180560"/>
                    <a:gd name="connsiteY9" fmla="*/ 290066 h 401588"/>
                    <a:gd name="connsiteX10" fmla="*/ 16606 w 1180560"/>
                    <a:gd name="connsiteY10" fmla="*/ 398016 h 401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80560" h="401588">
                      <a:moveTo>
                        <a:pt x="16606" y="398016"/>
                      </a:moveTo>
                      <a:cubicBezTo>
                        <a:pt x="97039" y="374733"/>
                        <a:pt x="655310" y="179999"/>
                        <a:pt x="727806" y="150366"/>
                      </a:cubicBezTo>
                      <a:cubicBezTo>
                        <a:pt x="800302" y="120733"/>
                        <a:pt x="414539" y="234503"/>
                        <a:pt x="451581" y="220216"/>
                      </a:cubicBezTo>
                      <a:cubicBezTo>
                        <a:pt x="488623" y="205928"/>
                        <a:pt x="862744" y="92158"/>
                        <a:pt x="950056" y="64641"/>
                      </a:cubicBezTo>
                      <a:cubicBezTo>
                        <a:pt x="1037369" y="37124"/>
                        <a:pt x="937356" y="65699"/>
                        <a:pt x="975456" y="55116"/>
                      </a:cubicBezTo>
                      <a:cubicBezTo>
                        <a:pt x="1013556" y="44533"/>
                        <a:pt x="1201410" y="-8384"/>
                        <a:pt x="1178656" y="1141"/>
                      </a:cubicBezTo>
                      <a:cubicBezTo>
                        <a:pt x="1155902" y="10666"/>
                        <a:pt x="838931" y="112266"/>
                        <a:pt x="838931" y="112266"/>
                      </a:cubicBezTo>
                      <a:lnTo>
                        <a:pt x="292831" y="283716"/>
                      </a:lnTo>
                      <a:cubicBezTo>
                        <a:pt x="232506" y="301708"/>
                        <a:pt x="484918" y="219158"/>
                        <a:pt x="476981" y="220216"/>
                      </a:cubicBezTo>
                      <a:cubicBezTo>
                        <a:pt x="469044" y="221274"/>
                        <a:pt x="320348" y="255670"/>
                        <a:pt x="245206" y="290066"/>
                      </a:cubicBezTo>
                      <a:cubicBezTo>
                        <a:pt x="170064" y="324462"/>
                        <a:pt x="-63827" y="421299"/>
                        <a:pt x="16606" y="398016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74" name="フリーフォーム 1173">
                  <a:extLst>
                    <a:ext uri="{FF2B5EF4-FFF2-40B4-BE49-F238E27FC236}">
                      <a16:creationId xmlns:a16="http://schemas.microsoft.com/office/drawing/2014/main" id="{D8FDFBA2-AAEC-EBA1-2C68-975484E0E17D}"/>
                    </a:ext>
                  </a:extLst>
                </p:cNvPr>
                <p:cNvSpPr/>
                <p:nvPr/>
              </p:nvSpPr>
              <p:spPr>
                <a:xfrm>
                  <a:off x="10855221" y="1900216"/>
                  <a:ext cx="483346" cy="156874"/>
                </a:xfrm>
                <a:custGeom>
                  <a:avLst/>
                  <a:gdLst>
                    <a:gd name="connsiteX0" fmla="*/ 22329 w 483346"/>
                    <a:gd name="connsiteY0" fmla="*/ 131784 h 156874"/>
                    <a:gd name="connsiteX1" fmla="*/ 69954 w 483346"/>
                    <a:gd name="connsiteY1" fmla="*/ 147659 h 156874"/>
                    <a:gd name="connsiteX2" fmla="*/ 476354 w 483346"/>
                    <a:gd name="connsiteY2" fmla="*/ 4784 h 156874"/>
                    <a:gd name="connsiteX3" fmla="*/ 308079 w 483346"/>
                    <a:gd name="connsiteY3" fmla="*/ 42884 h 156874"/>
                    <a:gd name="connsiteX4" fmla="*/ 22329 w 483346"/>
                    <a:gd name="connsiteY4" fmla="*/ 131784 h 156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346" h="156874">
                      <a:moveTo>
                        <a:pt x="22329" y="131784"/>
                      </a:moveTo>
                      <a:cubicBezTo>
                        <a:pt x="-17359" y="149247"/>
                        <a:pt x="-5717" y="168826"/>
                        <a:pt x="69954" y="147659"/>
                      </a:cubicBezTo>
                      <a:cubicBezTo>
                        <a:pt x="145625" y="126492"/>
                        <a:pt x="436667" y="22246"/>
                        <a:pt x="476354" y="4784"/>
                      </a:cubicBezTo>
                      <a:cubicBezTo>
                        <a:pt x="516042" y="-12679"/>
                        <a:pt x="376871" y="21717"/>
                        <a:pt x="308079" y="42884"/>
                      </a:cubicBezTo>
                      <a:cubicBezTo>
                        <a:pt x="239287" y="64051"/>
                        <a:pt x="62017" y="114321"/>
                        <a:pt x="22329" y="131784"/>
                      </a:cubicBezTo>
                      <a:close/>
                    </a:path>
                  </a:pathLst>
                </a:custGeom>
                <a:solidFill>
                  <a:schemeClr val="accent2">
                    <a:lumMod val="50000"/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066" name="フリーフォーム 1065">
                <a:extLst>
                  <a:ext uri="{FF2B5EF4-FFF2-40B4-BE49-F238E27FC236}">
                    <a16:creationId xmlns:a16="http://schemas.microsoft.com/office/drawing/2014/main" id="{A9B57E1A-CBED-285A-3482-0E62C07076E4}"/>
                  </a:ext>
                </a:extLst>
              </p:cNvPr>
              <p:cNvSpPr/>
              <p:nvPr/>
            </p:nvSpPr>
            <p:spPr>
              <a:xfrm>
                <a:off x="11442621" y="2542932"/>
                <a:ext cx="395430" cy="482904"/>
              </a:xfrm>
              <a:custGeom>
                <a:avLst/>
                <a:gdLst>
                  <a:gd name="connsiteX0" fmla="*/ 79 w 395430"/>
                  <a:gd name="connsiteY0" fmla="*/ 232018 h 482904"/>
                  <a:gd name="connsiteX1" fmla="*/ 187404 w 395430"/>
                  <a:gd name="connsiteY1" fmla="*/ 219318 h 482904"/>
                  <a:gd name="connsiteX2" fmla="*/ 101679 w 395430"/>
                  <a:gd name="connsiteY2" fmla="*/ 225668 h 482904"/>
                  <a:gd name="connsiteX3" fmla="*/ 165179 w 395430"/>
                  <a:gd name="connsiteY3" fmla="*/ 171693 h 482904"/>
                  <a:gd name="connsiteX4" fmla="*/ 41354 w 395430"/>
                  <a:gd name="connsiteY4" fmla="*/ 243 h 482904"/>
                  <a:gd name="connsiteX5" fmla="*/ 187404 w 395430"/>
                  <a:gd name="connsiteY5" fmla="*/ 212968 h 482904"/>
                  <a:gd name="connsiteX6" fmla="*/ 304879 w 395430"/>
                  <a:gd name="connsiteY6" fmla="*/ 158993 h 482904"/>
                  <a:gd name="connsiteX7" fmla="*/ 269954 w 395430"/>
                  <a:gd name="connsiteY7" fmla="*/ 193918 h 482904"/>
                  <a:gd name="connsiteX8" fmla="*/ 393779 w 395430"/>
                  <a:gd name="connsiteY8" fmla="*/ 244718 h 482904"/>
                  <a:gd name="connsiteX9" fmla="*/ 165179 w 395430"/>
                  <a:gd name="connsiteY9" fmla="*/ 301868 h 482904"/>
                  <a:gd name="connsiteX10" fmla="*/ 371554 w 395430"/>
                  <a:gd name="connsiteY10" fmla="*/ 314568 h 482904"/>
                  <a:gd name="connsiteX11" fmla="*/ 28654 w 395430"/>
                  <a:gd name="connsiteY11" fmla="*/ 454268 h 482904"/>
                  <a:gd name="connsiteX12" fmla="*/ 308054 w 395430"/>
                  <a:gd name="connsiteY12" fmla="*/ 390768 h 482904"/>
                  <a:gd name="connsiteX13" fmla="*/ 79454 w 395430"/>
                  <a:gd name="connsiteY13" fmla="*/ 482843 h 482904"/>
                  <a:gd name="connsiteX14" fmla="*/ 146129 w 395430"/>
                  <a:gd name="connsiteY14" fmla="*/ 403468 h 482904"/>
                  <a:gd name="connsiteX15" fmla="*/ 25479 w 395430"/>
                  <a:gd name="connsiteY15" fmla="*/ 311393 h 482904"/>
                  <a:gd name="connsiteX16" fmla="*/ 162004 w 395430"/>
                  <a:gd name="connsiteY16" fmla="*/ 339968 h 482904"/>
                  <a:gd name="connsiteX17" fmla="*/ 79 w 395430"/>
                  <a:gd name="connsiteY17" fmla="*/ 232018 h 482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95430" h="482904">
                    <a:moveTo>
                      <a:pt x="79" y="232018"/>
                    </a:moveTo>
                    <a:cubicBezTo>
                      <a:pt x="4312" y="211910"/>
                      <a:pt x="170471" y="220376"/>
                      <a:pt x="187404" y="219318"/>
                    </a:cubicBezTo>
                    <a:cubicBezTo>
                      <a:pt x="204337" y="218260"/>
                      <a:pt x="105383" y="233605"/>
                      <a:pt x="101679" y="225668"/>
                    </a:cubicBezTo>
                    <a:cubicBezTo>
                      <a:pt x="97975" y="217731"/>
                      <a:pt x="175233" y="209264"/>
                      <a:pt x="165179" y="171693"/>
                    </a:cubicBezTo>
                    <a:cubicBezTo>
                      <a:pt x="155125" y="134122"/>
                      <a:pt x="37650" y="-6636"/>
                      <a:pt x="41354" y="243"/>
                    </a:cubicBezTo>
                    <a:cubicBezTo>
                      <a:pt x="45058" y="7122"/>
                      <a:pt x="143483" y="186510"/>
                      <a:pt x="187404" y="212968"/>
                    </a:cubicBezTo>
                    <a:cubicBezTo>
                      <a:pt x="231325" y="239426"/>
                      <a:pt x="291121" y="162168"/>
                      <a:pt x="304879" y="158993"/>
                    </a:cubicBezTo>
                    <a:cubicBezTo>
                      <a:pt x="318637" y="155818"/>
                      <a:pt x="255137" y="179631"/>
                      <a:pt x="269954" y="193918"/>
                    </a:cubicBezTo>
                    <a:cubicBezTo>
                      <a:pt x="284771" y="208205"/>
                      <a:pt x="411241" y="226726"/>
                      <a:pt x="393779" y="244718"/>
                    </a:cubicBezTo>
                    <a:cubicBezTo>
                      <a:pt x="376317" y="262710"/>
                      <a:pt x="168883" y="290226"/>
                      <a:pt x="165179" y="301868"/>
                    </a:cubicBezTo>
                    <a:cubicBezTo>
                      <a:pt x="161475" y="313510"/>
                      <a:pt x="394308" y="289168"/>
                      <a:pt x="371554" y="314568"/>
                    </a:cubicBezTo>
                    <a:cubicBezTo>
                      <a:pt x="348800" y="339968"/>
                      <a:pt x="39237" y="441568"/>
                      <a:pt x="28654" y="454268"/>
                    </a:cubicBezTo>
                    <a:cubicBezTo>
                      <a:pt x="18071" y="466968"/>
                      <a:pt x="299587" y="386005"/>
                      <a:pt x="308054" y="390768"/>
                    </a:cubicBezTo>
                    <a:cubicBezTo>
                      <a:pt x="316521" y="395531"/>
                      <a:pt x="106442" y="480726"/>
                      <a:pt x="79454" y="482843"/>
                    </a:cubicBezTo>
                    <a:cubicBezTo>
                      <a:pt x="52467" y="484960"/>
                      <a:pt x="155125" y="432043"/>
                      <a:pt x="146129" y="403468"/>
                    </a:cubicBezTo>
                    <a:cubicBezTo>
                      <a:pt x="137133" y="374893"/>
                      <a:pt x="22833" y="321976"/>
                      <a:pt x="25479" y="311393"/>
                    </a:cubicBezTo>
                    <a:cubicBezTo>
                      <a:pt x="28125" y="300810"/>
                      <a:pt x="162004" y="350022"/>
                      <a:pt x="162004" y="339968"/>
                    </a:cubicBezTo>
                    <a:cubicBezTo>
                      <a:pt x="162004" y="329914"/>
                      <a:pt x="-4154" y="252126"/>
                      <a:pt x="79" y="232018"/>
                    </a:cubicBezTo>
                    <a:close/>
                  </a:path>
                </a:pathLst>
              </a:custGeom>
              <a:solidFill>
                <a:srgbClr val="92D05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7" name="フリーフォーム 1066">
                <a:extLst>
                  <a:ext uri="{FF2B5EF4-FFF2-40B4-BE49-F238E27FC236}">
                    <a16:creationId xmlns:a16="http://schemas.microsoft.com/office/drawing/2014/main" id="{1A5EB67F-D16D-E541-C368-971BDB906FA9}"/>
                  </a:ext>
                </a:extLst>
              </p:cNvPr>
              <p:cNvSpPr/>
              <p:nvPr/>
            </p:nvSpPr>
            <p:spPr>
              <a:xfrm>
                <a:off x="11462142" y="2587223"/>
                <a:ext cx="358409" cy="420324"/>
              </a:xfrm>
              <a:custGeom>
                <a:avLst/>
                <a:gdLst>
                  <a:gd name="connsiteX0" fmla="*/ 88508 w 358409"/>
                  <a:gd name="connsiteY0" fmla="*/ 402 h 420324"/>
                  <a:gd name="connsiteX1" fmla="*/ 129783 w 358409"/>
                  <a:gd name="connsiteY1" fmla="*/ 165502 h 420324"/>
                  <a:gd name="connsiteX2" fmla="*/ 291708 w 358409"/>
                  <a:gd name="connsiteY2" fmla="*/ 114702 h 420324"/>
                  <a:gd name="connsiteX3" fmla="*/ 225033 w 358409"/>
                  <a:gd name="connsiteY3" fmla="*/ 175027 h 420324"/>
                  <a:gd name="connsiteX4" fmla="*/ 358383 w 358409"/>
                  <a:gd name="connsiteY4" fmla="*/ 187727 h 420324"/>
                  <a:gd name="connsiteX5" fmla="*/ 212333 w 358409"/>
                  <a:gd name="connsiteY5" fmla="*/ 279802 h 420324"/>
                  <a:gd name="connsiteX6" fmla="*/ 126608 w 358409"/>
                  <a:gd name="connsiteY6" fmla="*/ 359177 h 420324"/>
                  <a:gd name="connsiteX7" fmla="*/ 355208 w 358409"/>
                  <a:gd name="connsiteY7" fmla="*/ 365527 h 420324"/>
                  <a:gd name="connsiteX8" fmla="*/ 63108 w 358409"/>
                  <a:gd name="connsiteY8" fmla="*/ 419502 h 420324"/>
                  <a:gd name="connsiteX9" fmla="*/ 199633 w 358409"/>
                  <a:gd name="connsiteY9" fmla="*/ 317902 h 420324"/>
                  <a:gd name="connsiteX10" fmla="*/ 18658 w 358409"/>
                  <a:gd name="connsiteY10" fmla="*/ 298852 h 420324"/>
                  <a:gd name="connsiteX11" fmla="*/ 15483 w 358409"/>
                  <a:gd name="connsiteY11" fmla="*/ 184552 h 420324"/>
                  <a:gd name="connsiteX12" fmla="*/ 104383 w 358409"/>
                  <a:gd name="connsiteY12" fmla="*/ 229002 h 420324"/>
                  <a:gd name="connsiteX13" fmla="*/ 126608 w 358409"/>
                  <a:gd name="connsiteY13" fmla="*/ 162327 h 420324"/>
                  <a:gd name="connsiteX14" fmla="*/ 231383 w 358409"/>
                  <a:gd name="connsiteY14" fmla="*/ 219477 h 420324"/>
                  <a:gd name="connsiteX15" fmla="*/ 164708 w 358409"/>
                  <a:gd name="connsiteY15" fmla="*/ 121052 h 420324"/>
                  <a:gd name="connsiteX16" fmla="*/ 88508 w 358409"/>
                  <a:gd name="connsiteY16" fmla="*/ 402 h 420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58409" h="420324">
                    <a:moveTo>
                      <a:pt x="88508" y="402"/>
                    </a:moveTo>
                    <a:cubicBezTo>
                      <a:pt x="82687" y="7810"/>
                      <a:pt x="95916" y="146452"/>
                      <a:pt x="129783" y="165502"/>
                    </a:cubicBezTo>
                    <a:cubicBezTo>
                      <a:pt x="163650" y="184552"/>
                      <a:pt x="275833" y="113115"/>
                      <a:pt x="291708" y="114702"/>
                    </a:cubicBezTo>
                    <a:cubicBezTo>
                      <a:pt x="307583" y="116290"/>
                      <a:pt x="213920" y="162856"/>
                      <a:pt x="225033" y="175027"/>
                    </a:cubicBezTo>
                    <a:cubicBezTo>
                      <a:pt x="236146" y="187198"/>
                      <a:pt x="360500" y="170265"/>
                      <a:pt x="358383" y="187727"/>
                    </a:cubicBezTo>
                    <a:cubicBezTo>
                      <a:pt x="356266" y="205189"/>
                      <a:pt x="250962" y="251227"/>
                      <a:pt x="212333" y="279802"/>
                    </a:cubicBezTo>
                    <a:cubicBezTo>
                      <a:pt x="173704" y="308377"/>
                      <a:pt x="102796" y="344890"/>
                      <a:pt x="126608" y="359177"/>
                    </a:cubicBezTo>
                    <a:cubicBezTo>
                      <a:pt x="150420" y="373464"/>
                      <a:pt x="365791" y="355473"/>
                      <a:pt x="355208" y="365527"/>
                    </a:cubicBezTo>
                    <a:cubicBezTo>
                      <a:pt x="344625" y="375581"/>
                      <a:pt x="89037" y="427439"/>
                      <a:pt x="63108" y="419502"/>
                    </a:cubicBezTo>
                    <a:cubicBezTo>
                      <a:pt x="37179" y="411565"/>
                      <a:pt x="207041" y="338010"/>
                      <a:pt x="199633" y="317902"/>
                    </a:cubicBezTo>
                    <a:cubicBezTo>
                      <a:pt x="192225" y="297794"/>
                      <a:pt x="49350" y="321077"/>
                      <a:pt x="18658" y="298852"/>
                    </a:cubicBezTo>
                    <a:cubicBezTo>
                      <a:pt x="-12034" y="276627"/>
                      <a:pt x="1196" y="196194"/>
                      <a:pt x="15483" y="184552"/>
                    </a:cubicBezTo>
                    <a:cubicBezTo>
                      <a:pt x="29770" y="172910"/>
                      <a:pt x="85862" y="232706"/>
                      <a:pt x="104383" y="229002"/>
                    </a:cubicBezTo>
                    <a:cubicBezTo>
                      <a:pt x="122904" y="225298"/>
                      <a:pt x="105441" y="163914"/>
                      <a:pt x="126608" y="162327"/>
                    </a:cubicBezTo>
                    <a:cubicBezTo>
                      <a:pt x="147775" y="160740"/>
                      <a:pt x="225033" y="226356"/>
                      <a:pt x="231383" y="219477"/>
                    </a:cubicBezTo>
                    <a:cubicBezTo>
                      <a:pt x="237733" y="212598"/>
                      <a:pt x="188520" y="152273"/>
                      <a:pt x="164708" y="121052"/>
                    </a:cubicBezTo>
                    <a:cubicBezTo>
                      <a:pt x="140896" y="89831"/>
                      <a:pt x="94329" y="-7006"/>
                      <a:pt x="88508" y="402"/>
                    </a:cubicBezTo>
                    <a:close/>
                  </a:path>
                </a:pathLst>
              </a:custGeom>
              <a:solidFill>
                <a:srgbClr val="92D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8" name="フリーフォーム 1067">
                <a:extLst>
                  <a:ext uri="{FF2B5EF4-FFF2-40B4-BE49-F238E27FC236}">
                    <a16:creationId xmlns:a16="http://schemas.microsoft.com/office/drawing/2014/main" id="{C67E2F83-D917-AC66-7195-125689732534}"/>
                  </a:ext>
                </a:extLst>
              </p:cNvPr>
              <p:cNvSpPr/>
              <p:nvPr/>
            </p:nvSpPr>
            <p:spPr>
              <a:xfrm>
                <a:off x="11299802" y="5593402"/>
                <a:ext cx="285801" cy="560178"/>
              </a:xfrm>
              <a:custGeom>
                <a:avLst/>
                <a:gdLst>
                  <a:gd name="connsiteX0" fmla="*/ 92098 w 285801"/>
                  <a:gd name="connsiteY0" fmla="*/ 948 h 560178"/>
                  <a:gd name="connsiteX1" fmla="*/ 276248 w 285801"/>
                  <a:gd name="connsiteY1" fmla="*/ 96198 h 560178"/>
                  <a:gd name="connsiteX2" fmla="*/ 149248 w 285801"/>
                  <a:gd name="connsiteY2" fmla="*/ 150173 h 560178"/>
                  <a:gd name="connsiteX3" fmla="*/ 266723 w 285801"/>
                  <a:gd name="connsiteY3" fmla="*/ 254948 h 560178"/>
                  <a:gd name="connsiteX4" fmla="*/ 149248 w 285801"/>
                  <a:gd name="connsiteY4" fmla="*/ 273998 h 560178"/>
                  <a:gd name="connsiteX5" fmla="*/ 228623 w 285801"/>
                  <a:gd name="connsiteY5" fmla="*/ 407348 h 560178"/>
                  <a:gd name="connsiteX6" fmla="*/ 114323 w 285801"/>
                  <a:gd name="connsiteY6" fmla="*/ 378773 h 560178"/>
                  <a:gd name="connsiteX7" fmla="*/ 285773 w 285801"/>
                  <a:gd name="connsiteY7" fmla="*/ 559748 h 560178"/>
                  <a:gd name="connsiteX8" fmla="*/ 127023 w 285801"/>
                  <a:gd name="connsiteY8" fmla="*/ 423223 h 560178"/>
                  <a:gd name="connsiteX9" fmla="*/ 28598 w 285801"/>
                  <a:gd name="connsiteY9" fmla="*/ 235898 h 560178"/>
                  <a:gd name="connsiteX10" fmla="*/ 146073 w 285801"/>
                  <a:gd name="connsiteY10" fmla="*/ 350198 h 560178"/>
                  <a:gd name="connsiteX11" fmla="*/ 23 w 285801"/>
                  <a:gd name="connsiteY11" fmla="*/ 124773 h 560178"/>
                  <a:gd name="connsiteX12" fmla="*/ 158773 w 285801"/>
                  <a:gd name="connsiteY12" fmla="*/ 270823 h 560178"/>
                  <a:gd name="connsiteX13" fmla="*/ 161948 w 285801"/>
                  <a:gd name="connsiteY13" fmla="*/ 153348 h 560178"/>
                  <a:gd name="connsiteX14" fmla="*/ 219098 w 285801"/>
                  <a:gd name="connsiteY14" fmla="*/ 181923 h 560178"/>
                  <a:gd name="connsiteX15" fmla="*/ 146073 w 285801"/>
                  <a:gd name="connsiteY15" fmla="*/ 51748 h 560178"/>
                  <a:gd name="connsiteX16" fmla="*/ 234973 w 285801"/>
                  <a:gd name="connsiteY16" fmla="*/ 159698 h 560178"/>
                  <a:gd name="connsiteX17" fmla="*/ 92098 w 285801"/>
                  <a:gd name="connsiteY17" fmla="*/ 948 h 560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5801" h="560178">
                    <a:moveTo>
                      <a:pt x="92098" y="948"/>
                    </a:moveTo>
                    <a:cubicBezTo>
                      <a:pt x="98977" y="-9635"/>
                      <a:pt x="266723" y="71327"/>
                      <a:pt x="276248" y="96198"/>
                    </a:cubicBezTo>
                    <a:cubicBezTo>
                      <a:pt x="285773" y="121069"/>
                      <a:pt x="150836" y="123715"/>
                      <a:pt x="149248" y="150173"/>
                    </a:cubicBezTo>
                    <a:cubicBezTo>
                      <a:pt x="147661" y="176631"/>
                      <a:pt x="266723" y="234311"/>
                      <a:pt x="266723" y="254948"/>
                    </a:cubicBezTo>
                    <a:cubicBezTo>
                      <a:pt x="266723" y="275585"/>
                      <a:pt x="155598" y="248598"/>
                      <a:pt x="149248" y="273998"/>
                    </a:cubicBezTo>
                    <a:cubicBezTo>
                      <a:pt x="142898" y="299398"/>
                      <a:pt x="234444" y="389886"/>
                      <a:pt x="228623" y="407348"/>
                    </a:cubicBezTo>
                    <a:cubicBezTo>
                      <a:pt x="222802" y="424810"/>
                      <a:pt x="104798" y="353373"/>
                      <a:pt x="114323" y="378773"/>
                    </a:cubicBezTo>
                    <a:cubicBezTo>
                      <a:pt x="123848" y="404173"/>
                      <a:pt x="283656" y="552340"/>
                      <a:pt x="285773" y="559748"/>
                    </a:cubicBezTo>
                    <a:cubicBezTo>
                      <a:pt x="287890" y="567156"/>
                      <a:pt x="169885" y="477198"/>
                      <a:pt x="127023" y="423223"/>
                    </a:cubicBezTo>
                    <a:cubicBezTo>
                      <a:pt x="84161" y="369248"/>
                      <a:pt x="25423" y="248069"/>
                      <a:pt x="28598" y="235898"/>
                    </a:cubicBezTo>
                    <a:cubicBezTo>
                      <a:pt x="31773" y="223727"/>
                      <a:pt x="150836" y="368719"/>
                      <a:pt x="146073" y="350198"/>
                    </a:cubicBezTo>
                    <a:cubicBezTo>
                      <a:pt x="141310" y="331677"/>
                      <a:pt x="-2094" y="138002"/>
                      <a:pt x="23" y="124773"/>
                    </a:cubicBezTo>
                    <a:cubicBezTo>
                      <a:pt x="2140" y="111544"/>
                      <a:pt x="131786" y="266061"/>
                      <a:pt x="158773" y="270823"/>
                    </a:cubicBezTo>
                    <a:cubicBezTo>
                      <a:pt x="185760" y="275585"/>
                      <a:pt x="151894" y="168165"/>
                      <a:pt x="161948" y="153348"/>
                    </a:cubicBezTo>
                    <a:cubicBezTo>
                      <a:pt x="172002" y="138531"/>
                      <a:pt x="221744" y="198856"/>
                      <a:pt x="219098" y="181923"/>
                    </a:cubicBezTo>
                    <a:cubicBezTo>
                      <a:pt x="216452" y="164990"/>
                      <a:pt x="143427" y="55452"/>
                      <a:pt x="146073" y="51748"/>
                    </a:cubicBezTo>
                    <a:cubicBezTo>
                      <a:pt x="148719" y="48044"/>
                      <a:pt x="242910" y="167635"/>
                      <a:pt x="234973" y="159698"/>
                    </a:cubicBezTo>
                    <a:cubicBezTo>
                      <a:pt x="227036" y="151761"/>
                      <a:pt x="85219" y="11531"/>
                      <a:pt x="92098" y="948"/>
                    </a:cubicBezTo>
                    <a:close/>
                  </a:path>
                </a:pathLst>
              </a:custGeom>
              <a:solidFill>
                <a:srgbClr val="92D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9" name="フリーフォーム 1068">
                <a:extLst>
                  <a:ext uri="{FF2B5EF4-FFF2-40B4-BE49-F238E27FC236}">
                    <a16:creationId xmlns:a16="http://schemas.microsoft.com/office/drawing/2014/main" id="{1E04EBD3-446E-B75E-DCBF-9BA2126EF605}"/>
                  </a:ext>
                </a:extLst>
              </p:cNvPr>
              <p:cNvSpPr/>
              <p:nvPr/>
            </p:nvSpPr>
            <p:spPr>
              <a:xfrm>
                <a:off x="11258320" y="5720726"/>
                <a:ext cx="378209" cy="1524769"/>
              </a:xfrm>
              <a:custGeom>
                <a:avLst/>
                <a:gdLst>
                  <a:gd name="connsiteX0" fmla="*/ 270105 w 378209"/>
                  <a:gd name="connsiteY0" fmla="*/ 624 h 1524769"/>
                  <a:gd name="connsiteX1" fmla="*/ 114530 w 378209"/>
                  <a:gd name="connsiteY1" fmla="*/ 89524 h 1524769"/>
                  <a:gd name="connsiteX2" fmla="*/ 181205 w 378209"/>
                  <a:gd name="connsiteY2" fmla="*/ 162549 h 1524769"/>
                  <a:gd name="connsiteX3" fmla="*/ 98655 w 378209"/>
                  <a:gd name="connsiteY3" fmla="*/ 159374 h 1524769"/>
                  <a:gd name="connsiteX4" fmla="*/ 98655 w 378209"/>
                  <a:gd name="connsiteY4" fmla="*/ 241924 h 1524769"/>
                  <a:gd name="connsiteX5" fmla="*/ 230 w 378209"/>
                  <a:gd name="connsiteY5" fmla="*/ 327649 h 1524769"/>
                  <a:gd name="connsiteX6" fmla="*/ 130405 w 378209"/>
                  <a:gd name="connsiteY6" fmla="*/ 495924 h 1524769"/>
                  <a:gd name="connsiteX7" fmla="*/ 51030 w 378209"/>
                  <a:gd name="connsiteY7" fmla="*/ 502274 h 1524769"/>
                  <a:gd name="connsiteX8" fmla="*/ 206605 w 378209"/>
                  <a:gd name="connsiteY8" fmla="*/ 534024 h 1524769"/>
                  <a:gd name="connsiteX9" fmla="*/ 85955 w 378209"/>
                  <a:gd name="connsiteY9" fmla="*/ 591174 h 1524769"/>
                  <a:gd name="connsiteX10" fmla="*/ 203430 w 378209"/>
                  <a:gd name="connsiteY10" fmla="*/ 670549 h 1524769"/>
                  <a:gd name="connsiteX11" fmla="*/ 51030 w 378209"/>
                  <a:gd name="connsiteY11" fmla="*/ 689599 h 1524769"/>
                  <a:gd name="connsiteX12" fmla="*/ 168505 w 378209"/>
                  <a:gd name="connsiteY12" fmla="*/ 819774 h 1524769"/>
                  <a:gd name="connsiteX13" fmla="*/ 73255 w 378209"/>
                  <a:gd name="connsiteY13" fmla="*/ 775324 h 1524769"/>
                  <a:gd name="connsiteX14" fmla="*/ 146280 w 378209"/>
                  <a:gd name="connsiteY14" fmla="*/ 861049 h 1524769"/>
                  <a:gd name="connsiteX15" fmla="*/ 193905 w 378209"/>
                  <a:gd name="connsiteY15" fmla="*/ 937249 h 1524769"/>
                  <a:gd name="connsiteX16" fmla="*/ 95480 w 378209"/>
                  <a:gd name="connsiteY16" fmla="*/ 959474 h 1524769"/>
                  <a:gd name="connsiteX17" fmla="*/ 181205 w 378209"/>
                  <a:gd name="connsiteY17" fmla="*/ 1061074 h 1524769"/>
                  <a:gd name="connsiteX18" fmla="*/ 120880 w 378209"/>
                  <a:gd name="connsiteY18" fmla="*/ 1146799 h 1524769"/>
                  <a:gd name="connsiteX19" fmla="*/ 203430 w 378209"/>
                  <a:gd name="connsiteY19" fmla="*/ 1257924 h 1524769"/>
                  <a:gd name="connsiteX20" fmla="*/ 117705 w 378209"/>
                  <a:gd name="connsiteY20" fmla="*/ 1267449 h 1524769"/>
                  <a:gd name="connsiteX21" fmla="*/ 212955 w 378209"/>
                  <a:gd name="connsiteY21" fmla="*/ 1413499 h 1524769"/>
                  <a:gd name="connsiteX22" fmla="*/ 193905 w 378209"/>
                  <a:gd name="connsiteY22" fmla="*/ 1524624 h 1524769"/>
                  <a:gd name="connsiteX23" fmla="*/ 285980 w 378209"/>
                  <a:gd name="connsiteY23" fmla="*/ 1435724 h 1524769"/>
                  <a:gd name="connsiteX24" fmla="*/ 216130 w 378209"/>
                  <a:gd name="connsiteY24" fmla="*/ 1378574 h 1524769"/>
                  <a:gd name="connsiteX25" fmla="*/ 238355 w 378209"/>
                  <a:gd name="connsiteY25" fmla="*/ 1191249 h 1524769"/>
                  <a:gd name="connsiteX26" fmla="*/ 212955 w 378209"/>
                  <a:gd name="connsiteY26" fmla="*/ 1010274 h 1524769"/>
                  <a:gd name="connsiteX27" fmla="*/ 251055 w 378209"/>
                  <a:gd name="connsiteY27" fmla="*/ 727699 h 1524769"/>
                  <a:gd name="connsiteX28" fmla="*/ 285980 w 378209"/>
                  <a:gd name="connsiteY28" fmla="*/ 581649 h 1524769"/>
                  <a:gd name="connsiteX29" fmla="*/ 178030 w 378209"/>
                  <a:gd name="connsiteY29" fmla="*/ 613399 h 1524769"/>
                  <a:gd name="connsiteX30" fmla="*/ 378055 w 378209"/>
                  <a:gd name="connsiteY30" fmla="*/ 438774 h 1524769"/>
                  <a:gd name="connsiteX31" fmla="*/ 139930 w 378209"/>
                  <a:gd name="connsiteY31" fmla="*/ 416549 h 1524769"/>
                  <a:gd name="connsiteX32" fmla="*/ 187555 w 378209"/>
                  <a:gd name="connsiteY32" fmla="*/ 216524 h 1524769"/>
                  <a:gd name="connsiteX33" fmla="*/ 127230 w 378209"/>
                  <a:gd name="connsiteY33" fmla="*/ 194299 h 1524769"/>
                  <a:gd name="connsiteX34" fmla="*/ 266930 w 378209"/>
                  <a:gd name="connsiteY34" fmla="*/ 229224 h 1524769"/>
                  <a:gd name="connsiteX35" fmla="*/ 228830 w 378209"/>
                  <a:gd name="connsiteY35" fmla="*/ 64124 h 1524769"/>
                  <a:gd name="connsiteX36" fmla="*/ 260580 w 378209"/>
                  <a:gd name="connsiteY36" fmla="*/ 137149 h 1524769"/>
                  <a:gd name="connsiteX37" fmla="*/ 270105 w 378209"/>
                  <a:gd name="connsiteY37" fmla="*/ 624 h 1524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378209" h="1524769">
                    <a:moveTo>
                      <a:pt x="270105" y="624"/>
                    </a:moveTo>
                    <a:cubicBezTo>
                      <a:pt x="245763" y="-7313"/>
                      <a:pt x="129347" y="62536"/>
                      <a:pt x="114530" y="89524"/>
                    </a:cubicBezTo>
                    <a:cubicBezTo>
                      <a:pt x="99713" y="116512"/>
                      <a:pt x="183851" y="150907"/>
                      <a:pt x="181205" y="162549"/>
                    </a:cubicBezTo>
                    <a:cubicBezTo>
                      <a:pt x="178559" y="174191"/>
                      <a:pt x="112413" y="146145"/>
                      <a:pt x="98655" y="159374"/>
                    </a:cubicBezTo>
                    <a:cubicBezTo>
                      <a:pt x="84897" y="172603"/>
                      <a:pt x="115059" y="213878"/>
                      <a:pt x="98655" y="241924"/>
                    </a:cubicBezTo>
                    <a:cubicBezTo>
                      <a:pt x="82251" y="269970"/>
                      <a:pt x="-5062" y="285316"/>
                      <a:pt x="230" y="327649"/>
                    </a:cubicBezTo>
                    <a:cubicBezTo>
                      <a:pt x="5522" y="369982"/>
                      <a:pt x="121938" y="466820"/>
                      <a:pt x="130405" y="495924"/>
                    </a:cubicBezTo>
                    <a:cubicBezTo>
                      <a:pt x="138872" y="525028"/>
                      <a:pt x="38330" y="495924"/>
                      <a:pt x="51030" y="502274"/>
                    </a:cubicBezTo>
                    <a:cubicBezTo>
                      <a:pt x="63730" y="508624"/>
                      <a:pt x="200784" y="519207"/>
                      <a:pt x="206605" y="534024"/>
                    </a:cubicBezTo>
                    <a:cubicBezTo>
                      <a:pt x="212426" y="548841"/>
                      <a:pt x="86484" y="568420"/>
                      <a:pt x="85955" y="591174"/>
                    </a:cubicBezTo>
                    <a:cubicBezTo>
                      <a:pt x="85426" y="613928"/>
                      <a:pt x="209251" y="654145"/>
                      <a:pt x="203430" y="670549"/>
                    </a:cubicBezTo>
                    <a:cubicBezTo>
                      <a:pt x="197609" y="686953"/>
                      <a:pt x="56851" y="664728"/>
                      <a:pt x="51030" y="689599"/>
                    </a:cubicBezTo>
                    <a:cubicBezTo>
                      <a:pt x="45209" y="714470"/>
                      <a:pt x="164801" y="805487"/>
                      <a:pt x="168505" y="819774"/>
                    </a:cubicBezTo>
                    <a:cubicBezTo>
                      <a:pt x="172209" y="834061"/>
                      <a:pt x="76959" y="768445"/>
                      <a:pt x="73255" y="775324"/>
                    </a:cubicBezTo>
                    <a:cubicBezTo>
                      <a:pt x="69551" y="782203"/>
                      <a:pt x="126172" y="834062"/>
                      <a:pt x="146280" y="861049"/>
                    </a:cubicBezTo>
                    <a:cubicBezTo>
                      <a:pt x="166388" y="888037"/>
                      <a:pt x="202372" y="920845"/>
                      <a:pt x="193905" y="937249"/>
                    </a:cubicBezTo>
                    <a:cubicBezTo>
                      <a:pt x="185438" y="953653"/>
                      <a:pt x="97597" y="938837"/>
                      <a:pt x="95480" y="959474"/>
                    </a:cubicBezTo>
                    <a:cubicBezTo>
                      <a:pt x="93363" y="980111"/>
                      <a:pt x="176972" y="1029853"/>
                      <a:pt x="181205" y="1061074"/>
                    </a:cubicBezTo>
                    <a:cubicBezTo>
                      <a:pt x="185438" y="1092295"/>
                      <a:pt x="117176" y="1113991"/>
                      <a:pt x="120880" y="1146799"/>
                    </a:cubicBezTo>
                    <a:cubicBezTo>
                      <a:pt x="124584" y="1179607"/>
                      <a:pt x="203959" y="1237816"/>
                      <a:pt x="203430" y="1257924"/>
                    </a:cubicBezTo>
                    <a:cubicBezTo>
                      <a:pt x="202901" y="1278032"/>
                      <a:pt x="116117" y="1241520"/>
                      <a:pt x="117705" y="1267449"/>
                    </a:cubicBezTo>
                    <a:cubicBezTo>
                      <a:pt x="119292" y="1293378"/>
                      <a:pt x="200255" y="1370637"/>
                      <a:pt x="212955" y="1413499"/>
                    </a:cubicBezTo>
                    <a:cubicBezTo>
                      <a:pt x="225655" y="1456362"/>
                      <a:pt x="181734" y="1520920"/>
                      <a:pt x="193905" y="1524624"/>
                    </a:cubicBezTo>
                    <a:cubicBezTo>
                      <a:pt x="206076" y="1528328"/>
                      <a:pt x="282276" y="1460066"/>
                      <a:pt x="285980" y="1435724"/>
                    </a:cubicBezTo>
                    <a:cubicBezTo>
                      <a:pt x="289684" y="1411382"/>
                      <a:pt x="224067" y="1419320"/>
                      <a:pt x="216130" y="1378574"/>
                    </a:cubicBezTo>
                    <a:cubicBezTo>
                      <a:pt x="208193" y="1337828"/>
                      <a:pt x="238884" y="1252632"/>
                      <a:pt x="238355" y="1191249"/>
                    </a:cubicBezTo>
                    <a:cubicBezTo>
                      <a:pt x="237826" y="1129866"/>
                      <a:pt x="210838" y="1087532"/>
                      <a:pt x="212955" y="1010274"/>
                    </a:cubicBezTo>
                    <a:cubicBezTo>
                      <a:pt x="215072" y="933016"/>
                      <a:pt x="238884" y="799136"/>
                      <a:pt x="251055" y="727699"/>
                    </a:cubicBezTo>
                    <a:cubicBezTo>
                      <a:pt x="263226" y="656262"/>
                      <a:pt x="298151" y="600699"/>
                      <a:pt x="285980" y="581649"/>
                    </a:cubicBezTo>
                    <a:cubicBezTo>
                      <a:pt x="273809" y="562599"/>
                      <a:pt x="162684" y="637211"/>
                      <a:pt x="178030" y="613399"/>
                    </a:cubicBezTo>
                    <a:cubicBezTo>
                      <a:pt x="193376" y="589587"/>
                      <a:pt x="384405" y="471582"/>
                      <a:pt x="378055" y="438774"/>
                    </a:cubicBezTo>
                    <a:cubicBezTo>
                      <a:pt x="371705" y="405966"/>
                      <a:pt x="171680" y="453591"/>
                      <a:pt x="139930" y="416549"/>
                    </a:cubicBezTo>
                    <a:cubicBezTo>
                      <a:pt x="108180" y="379507"/>
                      <a:pt x="189672" y="253566"/>
                      <a:pt x="187555" y="216524"/>
                    </a:cubicBezTo>
                    <a:cubicBezTo>
                      <a:pt x="185438" y="179482"/>
                      <a:pt x="114001" y="192182"/>
                      <a:pt x="127230" y="194299"/>
                    </a:cubicBezTo>
                    <a:cubicBezTo>
                      <a:pt x="140459" y="196416"/>
                      <a:pt x="249997" y="250920"/>
                      <a:pt x="266930" y="229224"/>
                    </a:cubicBezTo>
                    <a:cubicBezTo>
                      <a:pt x="283863" y="207528"/>
                      <a:pt x="229888" y="79470"/>
                      <a:pt x="228830" y="64124"/>
                    </a:cubicBezTo>
                    <a:cubicBezTo>
                      <a:pt x="227772" y="48778"/>
                      <a:pt x="254230" y="142970"/>
                      <a:pt x="260580" y="137149"/>
                    </a:cubicBezTo>
                    <a:cubicBezTo>
                      <a:pt x="266930" y="131328"/>
                      <a:pt x="294447" y="8561"/>
                      <a:pt x="270105" y="624"/>
                    </a:cubicBezTo>
                    <a:close/>
                  </a:path>
                </a:pathLst>
              </a:custGeom>
              <a:solidFill>
                <a:srgbClr val="92D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0" name="フリーフォーム 1069">
                <a:extLst>
                  <a:ext uri="{FF2B5EF4-FFF2-40B4-BE49-F238E27FC236}">
                    <a16:creationId xmlns:a16="http://schemas.microsoft.com/office/drawing/2014/main" id="{A84BF73D-87B2-B4C2-92DE-8F5277948F65}"/>
                  </a:ext>
                </a:extLst>
              </p:cNvPr>
              <p:cNvSpPr/>
              <p:nvPr/>
            </p:nvSpPr>
            <p:spPr>
              <a:xfrm>
                <a:off x="11442696" y="5994239"/>
                <a:ext cx="447859" cy="1277863"/>
              </a:xfrm>
              <a:custGeom>
                <a:avLst/>
                <a:gdLst>
                  <a:gd name="connsiteX0" fmla="*/ 38104 w 447859"/>
                  <a:gd name="connsiteY0" fmla="*/ 219236 h 1277863"/>
                  <a:gd name="connsiteX1" fmla="*/ 155579 w 447859"/>
                  <a:gd name="connsiteY1" fmla="*/ 409736 h 1277863"/>
                  <a:gd name="connsiteX2" fmla="*/ 171454 w 447859"/>
                  <a:gd name="connsiteY2" fmla="*/ 419261 h 1277863"/>
                  <a:gd name="connsiteX3" fmla="*/ 333379 w 447859"/>
                  <a:gd name="connsiteY3" fmla="*/ 425611 h 1277863"/>
                  <a:gd name="connsiteX4" fmla="*/ 184154 w 447859"/>
                  <a:gd name="connsiteY4" fmla="*/ 441486 h 1277863"/>
                  <a:gd name="connsiteX5" fmla="*/ 260354 w 447859"/>
                  <a:gd name="connsiteY5" fmla="*/ 568486 h 1277863"/>
                  <a:gd name="connsiteX6" fmla="*/ 76204 w 447859"/>
                  <a:gd name="connsiteY6" fmla="*/ 635161 h 1277863"/>
                  <a:gd name="connsiteX7" fmla="*/ 241304 w 447859"/>
                  <a:gd name="connsiteY7" fmla="*/ 692311 h 1277863"/>
                  <a:gd name="connsiteX8" fmla="*/ 95254 w 447859"/>
                  <a:gd name="connsiteY8" fmla="*/ 863761 h 1277863"/>
                  <a:gd name="connsiteX9" fmla="*/ 187329 w 447859"/>
                  <a:gd name="connsiteY9" fmla="*/ 1019336 h 1277863"/>
                  <a:gd name="connsiteX10" fmla="*/ 63504 w 447859"/>
                  <a:gd name="connsiteY10" fmla="*/ 1152686 h 1277863"/>
                  <a:gd name="connsiteX11" fmla="*/ 6354 w 447859"/>
                  <a:gd name="connsiteY11" fmla="*/ 1276511 h 1277863"/>
                  <a:gd name="connsiteX12" fmla="*/ 209554 w 447859"/>
                  <a:gd name="connsiteY12" fmla="*/ 1070136 h 1277863"/>
                  <a:gd name="connsiteX13" fmla="*/ 107954 w 447859"/>
                  <a:gd name="connsiteY13" fmla="*/ 905036 h 1277863"/>
                  <a:gd name="connsiteX14" fmla="*/ 327029 w 447859"/>
                  <a:gd name="connsiteY14" fmla="*/ 670086 h 1277863"/>
                  <a:gd name="connsiteX15" fmla="*/ 406404 w 447859"/>
                  <a:gd name="connsiteY15" fmla="*/ 470061 h 1277863"/>
                  <a:gd name="connsiteX16" fmla="*/ 333379 w 447859"/>
                  <a:gd name="connsiteY16" fmla="*/ 304961 h 1277863"/>
                  <a:gd name="connsiteX17" fmla="*/ 447679 w 447859"/>
                  <a:gd name="connsiteY17" fmla="*/ 161 h 1277863"/>
                  <a:gd name="connsiteX18" fmla="*/ 301629 w 447859"/>
                  <a:gd name="connsiteY18" fmla="*/ 266861 h 1277863"/>
                  <a:gd name="connsiteX19" fmla="*/ 273054 w 447859"/>
                  <a:gd name="connsiteY19" fmla="*/ 543086 h 1277863"/>
                  <a:gd name="connsiteX20" fmla="*/ 187329 w 447859"/>
                  <a:gd name="connsiteY20" fmla="*/ 444661 h 1277863"/>
                  <a:gd name="connsiteX21" fmla="*/ 38104 w 447859"/>
                  <a:gd name="connsiteY21" fmla="*/ 219236 h 127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47859" h="1277863">
                    <a:moveTo>
                      <a:pt x="38104" y="219236"/>
                    </a:moveTo>
                    <a:cubicBezTo>
                      <a:pt x="32812" y="213415"/>
                      <a:pt x="133354" y="376399"/>
                      <a:pt x="155579" y="409736"/>
                    </a:cubicBezTo>
                    <a:cubicBezTo>
                      <a:pt x="177804" y="443073"/>
                      <a:pt x="141821" y="416615"/>
                      <a:pt x="171454" y="419261"/>
                    </a:cubicBezTo>
                    <a:cubicBezTo>
                      <a:pt x="201087" y="421907"/>
                      <a:pt x="331262" y="421907"/>
                      <a:pt x="333379" y="425611"/>
                    </a:cubicBezTo>
                    <a:cubicBezTo>
                      <a:pt x="335496" y="429315"/>
                      <a:pt x="196325" y="417674"/>
                      <a:pt x="184154" y="441486"/>
                    </a:cubicBezTo>
                    <a:cubicBezTo>
                      <a:pt x="171983" y="465299"/>
                      <a:pt x="278346" y="536207"/>
                      <a:pt x="260354" y="568486"/>
                    </a:cubicBezTo>
                    <a:cubicBezTo>
                      <a:pt x="242362" y="600765"/>
                      <a:pt x="79379" y="614524"/>
                      <a:pt x="76204" y="635161"/>
                    </a:cubicBezTo>
                    <a:cubicBezTo>
                      <a:pt x="73029" y="655799"/>
                      <a:pt x="238129" y="654211"/>
                      <a:pt x="241304" y="692311"/>
                    </a:cubicBezTo>
                    <a:cubicBezTo>
                      <a:pt x="244479" y="730411"/>
                      <a:pt x="104250" y="809257"/>
                      <a:pt x="95254" y="863761"/>
                    </a:cubicBezTo>
                    <a:cubicBezTo>
                      <a:pt x="86258" y="918265"/>
                      <a:pt x="192621" y="971182"/>
                      <a:pt x="187329" y="1019336"/>
                    </a:cubicBezTo>
                    <a:cubicBezTo>
                      <a:pt x="182037" y="1067490"/>
                      <a:pt x="93666" y="1109824"/>
                      <a:pt x="63504" y="1152686"/>
                    </a:cubicBezTo>
                    <a:cubicBezTo>
                      <a:pt x="33342" y="1195548"/>
                      <a:pt x="-17988" y="1290269"/>
                      <a:pt x="6354" y="1276511"/>
                    </a:cubicBezTo>
                    <a:cubicBezTo>
                      <a:pt x="30696" y="1262753"/>
                      <a:pt x="192621" y="1132048"/>
                      <a:pt x="209554" y="1070136"/>
                    </a:cubicBezTo>
                    <a:cubicBezTo>
                      <a:pt x="226487" y="1008224"/>
                      <a:pt x="88375" y="971711"/>
                      <a:pt x="107954" y="905036"/>
                    </a:cubicBezTo>
                    <a:cubicBezTo>
                      <a:pt x="127533" y="838361"/>
                      <a:pt x="277287" y="742582"/>
                      <a:pt x="327029" y="670086"/>
                    </a:cubicBezTo>
                    <a:cubicBezTo>
                      <a:pt x="376771" y="597590"/>
                      <a:pt x="405346" y="530915"/>
                      <a:pt x="406404" y="470061"/>
                    </a:cubicBezTo>
                    <a:cubicBezTo>
                      <a:pt x="407462" y="409207"/>
                      <a:pt x="326500" y="383278"/>
                      <a:pt x="333379" y="304961"/>
                    </a:cubicBezTo>
                    <a:cubicBezTo>
                      <a:pt x="340258" y="226644"/>
                      <a:pt x="452971" y="6511"/>
                      <a:pt x="447679" y="161"/>
                    </a:cubicBezTo>
                    <a:cubicBezTo>
                      <a:pt x="442387" y="-6189"/>
                      <a:pt x="330733" y="176373"/>
                      <a:pt x="301629" y="266861"/>
                    </a:cubicBezTo>
                    <a:cubicBezTo>
                      <a:pt x="272525" y="357349"/>
                      <a:pt x="292104" y="513453"/>
                      <a:pt x="273054" y="543086"/>
                    </a:cubicBezTo>
                    <a:cubicBezTo>
                      <a:pt x="254004" y="572719"/>
                      <a:pt x="224371" y="494403"/>
                      <a:pt x="187329" y="444661"/>
                    </a:cubicBezTo>
                    <a:cubicBezTo>
                      <a:pt x="150287" y="394919"/>
                      <a:pt x="43396" y="225057"/>
                      <a:pt x="38104" y="219236"/>
                    </a:cubicBezTo>
                    <a:close/>
                  </a:path>
                </a:pathLst>
              </a:custGeom>
              <a:solidFill>
                <a:srgbClr val="92D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175" name="グループ化 1174">
              <a:extLst>
                <a:ext uri="{FF2B5EF4-FFF2-40B4-BE49-F238E27FC236}">
                  <a16:creationId xmlns:a16="http://schemas.microsoft.com/office/drawing/2014/main" id="{39F8CB44-6463-7AA2-0F98-5EF66582E5D3}"/>
                </a:ext>
              </a:extLst>
            </p:cNvPr>
            <p:cNvGrpSpPr/>
            <p:nvPr/>
          </p:nvGrpSpPr>
          <p:grpSpPr>
            <a:xfrm>
              <a:off x="3831576" y="1401088"/>
              <a:ext cx="5304973" cy="7708091"/>
              <a:chOff x="3831576" y="1401088"/>
              <a:chExt cx="5304973" cy="7708091"/>
            </a:xfrm>
          </p:grpSpPr>
          <p:grpSp>
            <p:nvGrpSpPr>
              <p:cNvPr id="1176" name="グループ化 1175">
                <a:extLst>
                  <a:ext uri="{FF2B5EF4-FFF2-40B4-BE49-F238E27FC236}">
                    <a16:creationId xmlns:a16="http://schemas.microsoft.com/office/drawing/2014/main" id="{A0ED76D7-6655-5645-7021-66FB4E490C20}"/>
                  </a:ext>
                </a:extLst>
              </p:cNvPr>
              <p:cNvGrpSpPr/>
              <p:nvPr/>
            </p:nvGrpSpPr>
            <p:grpSpPr>
              <a:xfrm>
                <a:off x="4199886" y="1401088"/>
                <a:ext cx="4499683" cy="7492277"/>
                <a:chOff x="4199886" y="1401088"/>
                <a:chExt cx="4499683" cy="7492277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1541" name="フリーフォーム 1540">
                  <a:extLst>
                    <a:ext uri="{FF2B5EF4-FFF2-40B4-BE49-F238E27FC236}">
                      <a16:creationId xmlns:a16="http://schemas.microsoft.com/office/drawing/2014/main" id="{CE5A7BA4-C6EF-8F8A-F79A-65D0B62F8D16}"/>
                    </a:ext>
                  </a:extLst>
                </p:cNvPr>
                <p:cNvSpPr/>
                <p:nvPr/>
              </p:nvSpPr>
              <p:spPr>
                <a:xfrm>
                  <a:off x="4227653" y="1505048"/>
                  <a:ext cx="17340" cy="1514519"/>
                </a:xfrm>
                <a:custGeom>
                  <a:avLst/>
                  <a:gdLst>
                    <a:gd name="connsiteX0" fmla="*/ 1447 w 17340"/>
                    <a:gd name="connsiteY0" fmla="*/ 6252 h 1514519"/>
                    <a:gd name="connsiteX1" fmla="*/ 1447 w 17340"/>
                    <a:gd name="connsiteY1" fmla="*/ 676177 h 1514519"/>
                    <a:gd name="connsiteX2" fmla="*/ 17322 w 17340"/>
                    <a:gd name="connsiteY2" fmla="*/ 606327 h 1514519"/>
                    <a:gd name="connsiteX3" fmla="*/ 4622 w 17340"/>
                    <a:gd name="connsiteY3" fmla="*/ 917477 h 1514519"/>
                    <a:gd name="connsiteX4" fmla="*/ 4622 w 17340"/>
                    <a:gd name="connsiteY4" fmla="*/ 1450877 h 1514519"/>
                    <a:gd name="connsiteX5" fmla="*/ 4622 w 17340"/>
                    <a:gd name="connsiteY5" fmla="*/ 1387377 h 1514519"/>
                    <a:gd name="connsiteX6" fmla="*/ 7797 w 17340"/>
                    <a:gd name="connsiteY6" fmla="*/ 399952 h 1514519"/>
                    <a:gd name="connsiteX7" fmla="*/ 1447 w 17340"/>
                    <a:gd name="connsiteY7" fmla="*/ 6252 h 1514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340" h="1514519">
                      <a:moveTo>
                        <a:pt x="1447" y="6252"/>
                      </a:moveTo>
                      <a:cubicBezTo>
                        <a:pt x="389" y="52289"/>
                        <a:pt x="-1199" y="576165"/>
                        <a:pt x="1447" y="676177"/>
                      </a:cubicBezTo>
                      <a:cubicBezTo>
                        <a:pt x="4093" y="776189"/>
                        <a:pt x="16793" y="566110"/>
                        <a:pt x="17322" y="606327"/>
                      </a:cubicBezTo>
                      <a:cubicBezTo>
                        <a:pt x="17851" y="646544"/>
                        <a:pt x="6739" y="776719"/>
                        <a:pt x="4622" y="917477"/>
                      </a:cubicBezTo>
                      <a:cubicBezTo>
                        <a:pt x="2505" y="1058235"/>
                        <a:pt x="4622" y="1450877"/>
                        <a:pt x="4622" y="1450877"/>
                      </a:cubicBezTo>
                      <a:cubicBezTo>
                        <a:pt x="4622" y="1529194"/>
                        <a:pt x="4093" y="1562531"/>
                        <a:pt x="4622" y="1387377"/>
                      </a:cubicBezTo>
                      <a:cubicBezTo>
                        <a:pt x="5151" y="1212223"/>
                        <a:pt x="5151" y="623790"/>
                        <a:pt x="7797" y="399952"/>
                      </a:cubicBezTo>
                      <a:cubicBezTo>
                        <a:pt x="10443" y="176115"/>
                        <a:pt x="2505" y="-39785"/>
                        <a:pt x="1447" y="62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2" name="フリーフォーム 1541">
                  <a:extLst>
                    <a:ext uri="{FF2B5EF4-FFF2-40B4-BE49-F238E27FC236}">
                      <a16:creationId xmlns:a16="http://schemas.microsoft.com/office/drawing/2014/main" id="{E4F814DE-1185-B858-11AD-918C6DA0BFAD}"/>
                    </a:ext>
                  </a:extLst>
                </p:cNvPr>
                <p:cNvSpPr/>
                <p:nvPr/>
              </p:nvSpPr>
              <p:spPr>
                <a:xfrm>
                  <a:off x="4222150" y="2346168"/>
                  <a:ext cx="26012" cy="956664"/>
                </a:xfrm>
                <a:custGeom>
                  <a:avLst/>
                  <a:gdLst>
                    <a:gd name="connsiteX0" fmla="*/ 26000 w 26012"/>
                    <a:gd name="connsiteY0" fmla="*/ 12857 h 956664"/>
                    <a:gd name="connsiteX1" fmla="*/ 6950 w 26012"/>
                    <a:gd name="connsiteY1" fmla="*/ 495457 h 956664"/>
                    <a:gd name="connsiteX2" fmla="*/ 3775 w 26012"/>
                    <a:gd name="connsiteY2" fmla="*/ 927257 h 956664"/>
                    <a:gd name="connsiteX3" fmla="*/ 600 w 26012"/>
                    <a:gd name="connsiteY3" fmla="*/ 838357 h 956664"/>
                    <a:gd name="connsiteX4" fmla="*/ 3775 w 26012"/>
                    <a:gd name="connsiteY4" fmla="*/ 197007 h 956664"/>
                    <a:gd name="connsiteX5" fmla="*/ 26000 w 26012"/>
                    <a:gd name="connsiteY5" fmla="*/ 12857 h 9566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012" h="956664">
                      <a:moveTo>
                        <a:pt x="26000" y="12857"/>
                      </a:moveTo>
                      <a:cubicBezTo>
                        <a:pt x="26529" y="62599"/>
                        <a:pt x="10654" y="343057"/>
                        <a:pt x="6950" y="495457"/>
                      </a:cubicBezTo>
                      <a:cubicBezTo>
                        <a:pt x="3246" y="647857"/>
                        <a:pt x="4833" y="870107"/>
                        <a:pt x="3775" y="927257"/>
                      </a:cubicBezTo>
                      <a:cubicBezTo>
                        <a:pt x="2717" y="984407"/>
                        <a:pt x="600" y="960065"/>
                        <a:pt x="600" y="838357"/>
                      </a:cubicBezTo>
                      <a:cubicBezTo>
                        <a:pt x="600" y="716649"/>
                        <a:pt x="-2046" y="329299"/>
                        <a:pt x="3775" y="197007"/>
                      </a:cubicBezTo>
                      <a:cubicBezTo>
                        <a:pt x="9596" y="64715"/>
                        <a:pt x="25471" y="-36885"/>
                        <a:pt x="26000" y="128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3" name="フリーフォーム 1542">
                  <a:extLst>
                    <a:ext uri="{FF2B5EF4-FFF2-40B4-BE49-F238E27FC236}">
                      <a16:creationId xmlns:a16="http://schemas.microsoft.com/office/drawing/2014/main" id="{569F99CC-BF3D-2021-4318-FAA5E993581C}"/>
                    </a:ext>
                  </a:extLst>
                </p:cNvPr>
                <p:cNvSpPr/>
                <p:nvPr/>
              </p:nvSpPr>
              <p:spPr>
                <a:xfrm>
                  <a:off x="4220843" y="3228914"/>
                  <a:ext cx="26190" cy="1465744"/>
                </a:xfrm>
                <a:custGeom>
                  <a:avLst/>
                  <a:gdLst>
                    <a:gd name="connsiteX0" fmla="*/ 8257 w 26190"/>
                    <a:gd name="connsiteY0" fmla="*/ 61 h 1465744"/>
                    <a:gd name="connsiteX1" fmla="*/ 1907 w 26190"/>
                    <a:gd name="connsiteY1" fmla="*/ 511236 h 1465744"/>
                    <a:gd name="connsiteX2" fmla="*/ 1907 w 26190"/>
                    <a:gd name="connsiteY2" fmla="*/ 1060511 h 1465744"/>
                    <a:gd name="connsiteX3" fmla="*/ 24132 w 26190"/>
                    <a:gd name="connsiteY3" fmla="*/ 1428811 h 1465744"/>
                    <a:gd name="connsiteX4" fmla="*/ 24132 w 26190"/>
                    <a:gd name="connsiteY4" fmla="*/ 1352611 h 1465744"/>
                    <a:gd name="connsiteX5" fmla="*/ 14607 w 26190"/>
                    <a:gd name="connsiteY5" fmla="*/ 542986 h 1465744"/>
                    <a:gd name="connsiteX6" fmla="*/ 8257 w 26190"/>
                    <a:gd name="connsiteY6" fmla="*/ 61 h 1465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190" h="1465744">
                      <a:moveTo>
                        <a:pt x="8257" y="61"/>
                      </a:moveTo>
                      <a:cubicBezTo>
                        <a:pt x="6140" y="-5231"/>
                        <a:pt x="2965" y="334494"/>
                        <a:pt x="1907" y="511236"/>
                      </a:cubicBezTo>
                      <a:cubicBezTo>
                        <a:pt x="849" y="687978"/>
                        <a:pt x="-1797" y="907582"/>
                        <a:pt x="1907" y="1060511"/>
                      </a:cubicBezTo>
                      <a:cubicBezTo>
                        <a:pt x="5611" y="1213440"/>
                        <a:pt x="20428" y="1380128"/>
                        <a:pt x="24132" y="1428811"/>
                      </a:cubicBezTo>
                      <a:cubicBezTo>
                        <a:pt x="27836" y="1477494"/>
                        <a:pt x="25719" y="1500248"/>
                        <a:pt x="24132" y="1352611"/>
                      </a:cubicBezTo>
                      <a:cubicBezTo>
                        <a:pt x="22545" y="1204974"/>
                        <a:pt x="15136" y="775819"/>
                        <a:pt x="14607" y="542986"/>
                      </a:cubicBezTo>
                      <a:cubicBezTo>
                        <a:pt x="14078" y="310153"/>
                        <a:pt x="10374" y="5353"/>
                        <a:pt x="8257" y="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4" name="フリーフォーム 1543">
                  <a:extLst>
                    <a:ext uri="{FF2B5EF4-FFF2-40B4-BE49-F238E27FC236}">
                      <a16:creationId xmlns:a16="http://schemas.microsoft.com/office/drawing/2014/main" id="{1F089BE5-C4D2-6964-3CB2-4CC83A1C3ABC}"/>
                    </a:ext>
                  </a:extLst>
                </p:cNvPr>
                <p:cNvSpPr/>
                <p:nvPr/>
              </p:nvSpPr>
              <p:spPr>
                <a:xfrm>
                  <a:off x="4215429" y="4400087"/>
                  <a:ext cx="20159" cy="1274750"/>
                </a:xfrm>
                <a:custGeom>
                  <a:avLst/>
                  <a:gdLst>
                    <a:gd name="connsiteX0" fmla="*/ 7321 w 20159"/>
                    <a:gd name="connsiteY0" fmla="*/ 19513 h 1274750"/>
                    <a:gd name="connsiteX1" fmla="*/ 20021 w 20159"/>
                    <a:gd name="connsiteY1" fmla="*/ 1130763 h 1274750"/>
                    <a:gd name="connsiteX2" fmla="*/ 13671 w 20159"/>
                    <a:gd name="connsiteY2" fmla="*/ 1238713 h 1274750"/>
                    <a:gd name="connsiteX3" fmla="*/ 7321 w 20159"/>
                    <a:gd name="connsiteY3" fmla="*/ 924388 h 1274750"/>
                    <a:gd name="connsiteX4" fmla="*/ 971 w 20159"/>
                    <a:gd name="connsiteY4" fmla="*/ 457663 h 1274750"/>
                    <a:gd name="connsiteX5" fmla="*/ 7321 w 20159"/>
                    <a:gd name="connsiteY5" fmla="*/ 19513 h 1274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159" h="1274750">
                      <a:moveTo>
                        <a:pt x="7321" y="19513"/>
                      </a:moveTo>
                      <a:cubicBezTo>
                        <a:pt x="10496" y="131696"/>
                        <a:pt x="18963" y="927563"/>
                        <a:pt x="20021" y="1130763"/>
                      </a:cubicBezTo>
                      <a:cubicBezTo>
                        <a:pt x="21079" y="1333963"/>
                        <a:pt x="15788" y="1273109"/>
                        <a:pt x="13671" y="1238713"/>
                      </a:cubicBezTo>
                      <a:cubicBezTo>
                        <a:pt x="11554" y="1204317"/>
                        <a:pt x="9438" y="1054563"/>
                        <a:pt x="7321" y="924388"/>
                      </a:cubicBezTo>
                      <a:cubicBezTo>
                        <a:pt x="5204" y="794213"/>
                        <a:pt x="-2733" y="606359"/>
                        <a:pt x="971" y="457663"/>
                      </a:cubicBezTo>
                      <a:cubicBezTo>
                        <a:pt x="4675" y="308967"/>
                        <a:pt x="4146" y="-92670"/>
                        <a:pt x="7321" y="195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5" name="フリーフォーム 1544">
                  <a:extLst>
                    <a:ext uri="{FF2B5EF4-FFF2-40B4-BE49-F238E27FC236}">
                      <a16:creationId xmlns:a16="http://schemas.microsoft.com/office/drawing/2014/main" id="{C21024AD-0F13-1D6E-76BE-33FD57D1E188}"/>
                    </a:ext>
                  </a:extLst>
                </p:cNvPr>
                <p:cNvSpPr/>
                <p:nvPr/>
              </p:nvSpPr>
              <p:spPr>
                <a:xfrm>
                  <a:off x="4199886" y="5686421"/>
                  <a:ext cx="32433" cy="1220288"/>
                </a:xfrm>
                <a:custGeom>
                  <a:avLst/>
                  <a:gdLst>
                    <a:gd name="connsiteX0" fmla="*/ 19689 w 32433"/>
                    <a:gd name="connsiteY0" fmla="*/ 4 h 1220288"/>
                    <a:gd name="connsiteX1" fmla="*/ 13339 w 32433"/>
                    <a:gd name="connsiteY1" fmla="*/ 371479 h 1220288"/>
                    <a:gd name="connsiteX2" fmla="*/ 32389 w 32433"/>
                    <a:gd name="connsiteY2" fmla="*/ 482604 h 1220288"/>
                    <a:gd name="connsiteX3" fmla="*/ 6989 w 32433"/>
                    <a:gd name="connsiteY3" fmla="*/ 889004 h 1220288"/>
                    <a:gd name="connsiteX4" fmla="*/ 19689 w 32433"/>
                    <a:gd name="connsiteY4" fmla="*/ 1219204 h 1220288"/>
                    <a:gd name="connsiteX5" fmla="*/ 10164 w 32433"/>
                    <a:gd name="connsiteY5" fmla="*/ 971554 h 1220288"/>
                    <a:gd name="connsiteX6" fmla="*/ 639 w 32433"/>
                    <a:gd name="connsiteY6" fmla="*/ 365129 h 1220288"/>
                    <a:gd name="connsiteX7" fmla="*/ 19689 w 32433"/>
                    <a:gd name="connsiteY7" fmla="*/ 4 h 1220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433" h="1220288">
                      <a:moveTo>
                        <a:pt x="19689" y="4"/>
                      </a:moveTo>
                      <a:cubicBezTo>
                        <a:pt x="21806" y="1062"/>
                        <a:pt x="11222" y="291046"/>
                        <a:pt x="13339" y="371479"/>
                      </a:cubicBezTo>
                      <a:cubicBezTo>
                        <a:pt x="15456" y="451912"/>
                        <a:pt x="33447" y="396350"/>
                        <a:pt x="32389" y="482604"/>
                      </a:cubicBezTo>
                      <a:cubicBezTo>
                        <a:pt x="31331" y="568858"/>
                        <a:pt x="9106" y="766237"/>
                        <a:pt x="6989" y="889004"/>
                      </a:cubicBezTo>
                      <a:cubicBezTo>
                        <a:pt x="4872" y="1011771"/>
                        <a:pt x="19689" y="1219204"/>
                        <a:pt x="19689" y="1219204"/>
                      </a:cubicBezTo>
                      <a:cubicBezTo>
                        <a:pt x="20218" y="1232962"/>
                        <a:pt x="13339" y="1113900"/>
                        <a:pt x="10164" y="971554"/>
                      </a:cubicBezTo>
                      <a:cubicBezTo>
                        <a:pt x="6989" y="829208"/>
                        <a:pt x="-2536" y="522821"/>
                        <a:pt x="639" y="365129"/>
                      </a:cubicBezTo>
                      <a:cubicBezTo>
                        <a:pt x="3814" y="207437"/>
                        <a:pt x="17572" y="-1054"/>
                        <a:pt x="1968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6" name="フリーフォーム 1545">
                  <a:extLst>
                    <a:ext uri="{FF2B5EF4-FFF2-40B4-BE49-F238E27FC236}">
                      <a16:creationId xmlns:a16="http://schemas.microsoft.com/office/drawing/2014/main" id="{8CFA57C8-340E-E706-9A23-43A683DF4A6A}"/>
                    </a:ext>
                  </a:extLst>
                </p:cNvPr>
                <p:cNvSpPr/>
                <p:nvPr/>
              </p:nvSpPr>
              <p:spPr>
                <a:xfrm>
                  <a:off x="4231920" y="1504786"/>
                  <a:ext cx="60857" cy="978413"/>
                </a:xfrm>
                <a:custGeom>
                  <a:avLst/>
                  <a:gdLst>
                    <a:gd name="connsiteX0" fmla="*/ 35280 w 60857"/>
                    <a:gd name="connsiteY0" fmla="*/ 164 h 978413"/>
                    <a:gd name="connsiteX1" fmla="*/ 22580 w 60857"/>
                    <a:gd name="connsiteY1" fmla="*/ 260514 h 978413"/>
                    <a:gd name="connsiteX2" fmla="*/ 22580 w 60857"/>
                    <a:gd name="connsiteY2" fmla="*/ 225589 h 978413"/>
                    <a:gd name="connsiteX3" fmla="*/ 35280 w 60857"/>
                    <a:gd name="connsiteY3" fmla="*/ 466889 h 978413"/>
                    <a:gd name="connsiteX4" fmla="*/ 47980 w 60857"/>
                    <a:gd name="connsiteY4" fmla="*/ 355764 h 978413"/>
                    <a:gd name="connsiteX5" fmla="*/ 19405 w 60857"/>
                    <a:gd name="connsiteY5" fmla="*/ 692314 h 978413"/>
                    <a:gd name="connsiteX6" fmla="*/ 32105 w 60857"/>
                    <a:gd name="connsiteY6" fmla="*/ 584364 h 978413"/>
                    <a:gd name="connsiteX7" fmla="*/ 6705 w 60857"/>
                    <a:gd name="connsiteY7" fmla="*/ 971714 h 978413"/>
                    <a:gd name="connsiteX8" fmla="*/ 3530 w 60857"/>
                    <a:gd name="connsiteY8" fmla="*/ 800264 h 978413"/>
                    <a:gd name="connsiteX9" fmla="*/ 51155 w 60857"/>
                    <a:gd name="connsiteY9" fmla="*/ 425614 h 978413"/>
                    <a:gd name="connsiteX10" fmla="*/ 51155 w 60857"/>
                    <a:gd name="connsiteY10" fmla="*/ 495464 h 978413"/>
                    <a:gd name="connsiteX11" fmla="*/ 60680 w 60857"/>
                    <a:gd name="connsiteY11" fmla="*/ 343064 h 978413"/>
                    <a:gd name="connsiteX12" fmla="*/ 41630 w 60857"/>
                    <a:gd name="connsiteY12" fmla="*/ 358939 h 978413"/>
                    <a:gd name="connsiteX13" fmla="*/ 3530 w 60857"/>
                    <a:gd name="connsiteY13" fmla="*/ 127164 h 978413"/>
                    <a:gd name="connsiteX14" fmla="*/ 28930 w 60857"/>
                    <a:gd name="connsiteY14" fmla="*/ 219239 h 978413"/>
                    <a:gd name="connsiteX15" fmla="*/ 35280 w 60857"/>
                    <a:gd name="connsiteY15" fmla="*/ 164 h 978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0857" h="978413">
                      <a:moveTo>
                        <a:pt x="35280" y="164"/>
                      </a:moveTo>
                      <a:cubicBezTo>
                        <a:pt x="34222" y="7043"/>
                        <a:pt x="24697" y="222943"/>
                        <a:pt x="22580" y="260514"/>
                      </a:cubicBezTo>
                      <a:cubicBezTo>
                        <a:pt x="20463" y="298085"/>
                        <a:pt x="20463" y="191193"/>
                        <a:pt x="22580" y="225589"/>
                      </a:cubicBezTo>
                      <a:cubicBezTo>
                        <a:pt x="24697" y="259985"/>
                        <a:pt x="31047" y="445193"/>
                        <a:pt x="35280" y="466889"/>
                      </a:cubicBezTo>
                      <a:cubicBezTo>
                        <a:pt x="39513" y="488585"/>
                        <a:pt x="50626" y="318193"/>
                        <a:pt x="47980" y="355764"/>
                      </a:cubicBezTo>
                      <a:cubicBezTo>
                        <a:pt x="45334" y="393335"/>
                        <a:pt x="22051" y="654214"/>
                        <a:pt x="19405" y="692314"/>
                      </a:cubicBezTo>
                      <a:cubicBezTo>
                        <a:pt x="16759" y="730414"/>
                        <a:pt x="34222" y="537797"/>
                        <a:pt x="32105" y="584364"/>
                      </a:cubicBezTo>
                      <a:cubicBezTo>
                        <a:pt x="29988" y="630931"/>
                        <a:pt x="11467" y="935731"/>
                        <a:pt x="6705" y="971714"/>
                      </a:cubicBezTo>
                      <a:cubicBezTo>
                        <a:pt x="1943" y="1007697"/>
                        <a:pt x="-3878" y="891281"/>
                        <a:pt x="3530" y="800264"/>
                      </a:cubicBezTo>
                      <a:cubicBezTo>
                        <a:pt x="10938" y="709247"/>
                        <a:pt x="43217" y="476414"/>
                        <a:pt x="51155" y="425614"/>
                      </a:cubicBezTo>
                      <a:cubicBezTo>
                        <a:pt x="59093" y="374814"/>
                        <a:pt x="49568" y="509222"/>
                        <a:pt x="51155" y="495464"/>
                      </a:cubicBezTo>
                      <a:cubicBezTo>
                        <a:pt x="52742" y="481706"/>
                        <a:pt x="62267" y="365818"/>
                        <a:pt x="60680" y="343064"/>
                      </a:cubicBezTo>
                      <a:cubicBezTo>
                        <a:pt x="59093" y="320310"/>
                        <a:pt x="51155" y="394922"/>
                        <a:pt x="41630" y="358939"/>
                      </a:cubicBezTo>
                      <a:cubicBezTo>
                        <a:pt x="32105" y="322956"/>
                        <a:pt x="5647" y="150447"/>
                        <a:pt x="3530" y="127164"/>
                      </a:cubicBezTo>
                      <a:cubicBezTo>
                        <a:pt x="1413" y="103881"/>
                        <a:pt x="24167" y="234056"/>
                        <a:pt x="28930" y="219239"/>
                      </a:cubicBezTo>
                      <a:cubicBezTo>
                        <a:pt x="33693" y="204422"/>
                        <a:pt x="36338" y="-6715"/>
                        <a:pt x="35280" y="1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7" name="フリーフォーム 1546">
                  <a:extLst>
                    <a:ext uri="{FF2B5EF4-FFF2-40B4-BE49-F238E27FC236}">
                      <a16:creationId xmlns:a16="http://schemas.microsoft.com/office/drawing/2014/main" id="{3760F1BD-4645-1DD7-6080-73C3581427F1}"/>
                    </a:ext>
                  </a:extLst>
                </p:cNvPr>
                <p:cNvSpPr/>
                <p:nvPr/>
              </p:nvSpPr>
              <p:spPr>
                <a:xfrm>
                  <a:off x="4292368" y="1787420"/>
                  <a:ext cx="85965" cy="565871"/>
                </a:xfrm>
                <a:custGeom>
                  <a:avLst/>
                  <a:gdLst>
                    <a:gd name="connsiteX0" fmla="*/ 60557 w 85965"/>
                    <a:gd name="connsiteY0" fmla="*/ 6455 h 565871"/>
                    <a:gd name="connsiteX1" fmla="*/ 51032 w 85965"/>
                    <a:gd name="connsiteY1" fmla="*/ 108055 h 565871"/>
                    <a:gd name="connsiteX2" fmla="*/ 85957 w 85965"/>
                    <a:gd name="connsiteY2" fmla="*/ 562080 h 565871"/>
                    <a:gd name="connsiteX3" fmla="*/ 54207 w 85965"/>
                    <a:gd name="connsiteY3" fmla="*/ 314430 h 565871"/>
                    <a:gd name="connsiteX4" fmla="*/ 44682 w 85965"/>
                    <a:gd name="connsiteY4" fmla="*/ 123930 h 565871"/>
                    <a:gd name="connsiteX5" fmla="*/ 25632 w 85965"/>
                    <a:gd name="connsiteY5" fmla="*/ 225530 h 565871"/>
                    <a:gd name="connsiteX6" fmla="*/ 232 w 85965"/>
                    <a:gd name="connsiteY6" fmla="*/ 105 h 565871"/>
                    <a:gd name="connsiteX7" fmla="*/ 41507 w 85965"/>
                    <a:gd name="connsiteY7" fmla="*/ 193780 h 565871"/>
                    <a:gd name="connsiteX8" fmla="*/ 60557 w 85965"/>
                    <a:gd name="connsiteY8" fmla="*/ 6455 h 565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5965" h="565871">
                      <a:moveTo>
                        <a:pt x="60557" y="6455"/>
                      </a:moveTo>
                      <a:cubicBezTo>
                        <a:pt x="62144" y="-7832"/>
                        <a:pt x="46799" y="15451"/>
                        <a:pt x="51032" y="108055"/>
                      </a:cubicBezTo>
                      <a:cubicBezTo>
                        <a:pt x="55265" y="200659"/>
                        <a:pt x="85428" y="527684"/>
                        <a:pt x="85957" y="562080"/>
                      </a:cubicBezTo>
                      <a:cubicBezTo>
                        <a:pt x="86486" y="596476"/>
                        <a:pt x="61086" y="387455"/>
                        <a:pt x="54207" y="314430"/>
                      </a:cubicBezTo>
                      <a:cubicBezTo>
                        <a:pt x="47328" y="241405"/>
                        <a:pt x="49445" y="138747"/>
                        <a:pt x="44682" y="123930"/>
                      </a:cubicBezTo>
                      <a:cubicBezTo>
                        <a:pt x="39919" y="109113"/>
                        <a:pt x="33040" y="246167"/>
                        <a:pt x="25632" y="225530"/>
                      </a:cubicBezTo>
                      <a:cubicBezTo>
                        <a:pt x="18224" y="204893"/>
                        <a:pt x="-2414" y="5397"/>
                        <a:pt x="232" y="105"/>
                      </a:cubicBezTo>
                      <a:cubicBezTo>
                        <a:pt x="2878" y="-5187"/>
                        <a:pt x="31982" y="190605"/>
                        <a:pt x="41507" y="193780"/>
                      </a:cubicBezTo>
                      <a:cubicBezTo>
                        <a:pt x="51032" y="196955"/>
                        <a:pt x="58970" y="20742"/>
                        <a:pt x="60557" y="64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8" name="フリーフォーム 1547">
                  <a:extLst>
                    <a:ext uri="{FF2B5EF4-FFF2-40B4-BE49-F238E27FC236}">
                      <a16:creationId xmlns:a16="http://schemas.microsoft.com/office/drawing/2014/main" id="{98D12925-5E70-C3D6-6F4B-3C5281C37E82}"/>
                    </a:ext>
                  </a:extLst>
                </p:cNvPr>
                <p:cNvSpPr/>
                <p:nvPr/>
              </p:nvSpPr>
              <p:spPr>
                <a:xfrm>
                  <a:off x="4283075" y="1514163"/>
                  <a:ext cx="22277" cy="314801"/>
                </a:xfrm>
                <a:custGeom>
                  <a:avLst/>
                  <a:gdLst>
                    <a:gd name="connsiteX0" fmla="*/ 22225 w 22277"/>
                    <a:gd name="connsiteY0" fmla="*/ 3487 h 314801"/>
                    <a:gd name="connsiteX1" fmla="*/ 6350 w 22277"/>
                    <a:gd name="connsiteY1" fmla="*/ 60637 h 314801"/>
                    <a:gd name="connsiteX2" fmla="*/ 12700 w 22277"/>
                    <a:gd name="connsiteY2" fmla="*/ 225737 h 314801"/>
                    <a:gd name="connsiteX3" fmla="*/ 3175 w 22277"/>
                    <a:gd name="connsiteY3" fmla="*/ 181287 h 314801"/>
                    <a:gd name="connsiteX4" fmla="*/ 9525 w 22277"/>
                    <a:gd name="connsiteY4" fmla="*/ 314637 h 314801"/>
                    <a:gd name="connsiteX5" fmla="*/ 0 w 22277"/>
                    <a:gd name="connsiteY5" fmla="*/ 149537 h 314801"/>
                    <a:gd name="connsiteX6" fmla="*/ 22225 w 22277"/>
                    <a:gd name="connsiteY6" fmla="*/ 3487 h 3148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277" h="314801">
                      <a:moveTo>
                        <a:pt x="22225" y="3487"/>
                      </a:moveTo>
                      <a:cubicBezTo>
                        <a:pt x="23283" y="-11330"/>
                        <a:pt x="7937" y="23595"/>
                        <a:pt x="6350" y="60637"/>
                      </a:cubicBezTo>
                      <a:cubicBezTo>
                        <a:pt x="4762" y="97679"/>
                        <a:pt x="13229" y="205629"/>
                        <a:pt x="12700" y="225737"/>
                      </a:cubicBezTo>
                      <a:cubicBezTo>
                        <a:pt x="12171" y="245845"/>
                        <a:pt x="3704" y="166470"/>
                        <a:pt x="3175" y="181287"/>
                      </a:cubicBezTo>
                      <a:cubicBezTo>
                        <a:pt x="2646" y="196104"/>
                        <a:pt x="10054" y="319929"/>
                        <a:pt x="9525" y="314637"/>
                      </a:cubicBezTo>
                      <a:cubicBezTo>
                        <a:pt x="8996" y="309345"/>
                        <a:pt x="0" y="195574"/>
                        <a:pt x="0" y="149537"/>
                      </a:cubicBezTo>
                      <a:cubicBezTo>
                        <a:pt x="0" y="103500"/>
                        <a:pt x="21167" y="18304"/>
                        <a:pt x="22225" y="34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9" name="フリーフォーム 1548">
                  <a:extLst>
                    <a:ext uri="{FF2B5EF4-FFF2-40B4-BE49-F238E27FC236}">
                      <a16:creationId xmlns:a16="http://schemas.microsoft.com/office/drawing/2014/main" id="{85553BDC-A5DE-B8B2-47CF-5F7EB3220EAA}"/>
                    </a:ext>
                  </a:extLst>
                </p:cNvPr>
                <p:cNvSpPr/>
                <p:nvPr/>
              </p:nvSpPr>
              <p:spPr>
                <a:xfrm>
                  <a:off x="4429061" y="1461925"/>
                  <a:ext cx="28662" cy="1541997"/>
                </a:xfrm>
                <a:custGeom>
                  <a:avLst/>
                  <a:gdLst>
                    <a:gd name="connsiteX0" fmla="*/ 15939 w 28662"/>
                    <a:gd name="connsiteY0" fmla="*/ 65250 h 1541997"/>
                    <a:gd name="connsiteX1" fmla="*/ 28639 w 28662"/>
                    <a:gd name="connsiteY1" fmla="*/ 1455900 h 1541997"/>
                    <a:gd name="connsiteX2" fmla="*/ 12764 w 28662"/>
                    <a:gd name="connsiteY2" fmla="*/ 1303500 h 1541997"/>
                    <a:gd name="connsiteX3" fmla="*/ 9589 w 28662"/>
                    <a:gd name="connsiteY3" fmla="*/ 566900 h 1541997"/>
                    <a:gd name="connsiteX4" fmla="*/ 64 w 28662"/>
                    <a:gd name="connsiteY4" fmla="*/ 262100 h 1541997"/>
                    <a:gd name="connsiteX5" fmla="*/ 15939 w 28662"/>
                    <a:gd name="connsiteY5" fmla="*/ 65250 h 1541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662" h="1541997">
                      <a:moveTo>
                        <a:pt x="15939" y="65250"/>
                      </a:moveTo>
                      <a:cubicBezTo>
                        <a:pt x="20702" y="264217"/>
                        <a:pt x="29168" y="1249525"/>
                        <a:pt x="28639" y="1455900"/>
                      </a:cubicBezTo>
                      <a:cubicBezTo>
                        <a:pt x="28110" y="1662275"/>
                        <a:pt x="15939" y="1451667"/>
                        <a:pt x="12764" y="1303500"/>
                      </a:cubicBezTo>
                      <a:cubicBezTo>
                        <a:pt x="9589" y="1155333"/>
                        <a:pt x="11706" y="740467"/>
                        <a:pt x="9589" y="566900"/>
                      </a:cubicBezTo>
                      <a:cubicBezTo>
                        <a:pt x="7472" y="393333"/>
                        <a:pt x="1122" y="346237"/>
                        <a:pt x="64" y="262100"/>
                      </a:cubicBezTo>
                      <a:cubicBezTo>
                        <a:pt x="-994" y="177963"/>
                        <a:pt x="11176" y="-133717"/>
                        <a:pt x="15939" y="652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0" name="フリーフォーム 1549">
                  <a:extLst>
                    <a:ext uri="{FF2B5EF4-FFF2-40B4-BE49-F238E27FC236}">
                      <a16:creationId xmlns:a16="http://schemas.microsoft.com/office/drawing/2014/main" id="{653AA704-E542-4E68-710A-D07DD3AFBAE3}"/>
                    </a:ext>
                  </a:extLst>
                </p:cNvPr>
                <p:cNvSpPr/>
                <p:nvPr/>
              </p:nvSpPr>
              <p:spPr>
                <a:xfrm>
                  <a:off x="4429903" y="2982253"/>
                  <a:ext cx="34283" cy="1252709"/>
                </a:xfrm>
                <a:custGeom>
                  <a:avLst/>
                  <a:gdLst>
                    <a:gd name="connsiteX0" fmla="*/ 34147 w 34283"/>
                    <a:gd name="connsiteY0" fmla="*/ 33997 h 1252709"/>
                    <a:gd name="connsiteX1" fmla="*/ 18272 w 34283"/>
                    <a:gd name="connsiteY1" fmla="*/ 1189697 h 1252709"/>
                    <a:gd name="connsiteX2" fmla="*/ 2397 w 34283"/>
                    <a:gd name="connsiteY2" fmla="*/ 999197 h 1252709"/>
                    <a:gd name="connsiteX3" fmla="*/ 2397 w 34283"/>
                    <a:gd name="connsiteY3" fmla="*/ 148297 h 1252709"/>
                    <a:gd name="connsiteX4" fmla="*/ 24622 w 34283"/>
                    <a:gd name="connsiteY4" fmla="*/ 291172 h 1252709"/>
                    <a:gd name="connsiteX5" fmla="*/ 34147 w 34283"/>
                    <a:gd name="connsiteY5" fmla="*/ 33997 h 1252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283" h="1252709">
                      <a:moveTo>
                        <a:pt x="34147" y="33997"/>
                      </a:moveTo>
                      <a:cubicBezTo>
                        <a:pt x="33089" y="183751"/>
                        <a:pt x="23564" y="1028830"/>
                        <a:pt x="18272" y="1189697"/>
                      </a:cubicBezTo>
                      <a:cubicBezTo>
                        <a:pt x="12980" y="1350564"/>
                        <a:pt x="5043" y="1172764"/>
                        <a:pt x="2397" y="999197"/>
                      </a:cubicBezTo>
                      <a:cubicBezTo>
                        <a:pt x="-249" y="825630"/>
                        <a:pt x="-1307" y="266301"/>
                        <a:pt x="2397" y="148297"/>
                      </a:cubicBezTo>
                      <a:cubicBezTo>
                        <a:pt x="6101" y="30293"/>
                        <a:pt x="19330" y="305459"/>
                        <a:pt x="24622" y="291172"/>
                      </a:cubicBezTo>
                      <a:cubicBezTo>
                        <a:pt x="29914" y="276885"/>
                        <a:pt x="35205" y="-115757"/>
                        <a:pt x="34147" y="3399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1" name="フリーフォーム 1550">
                  <a:extLst>
                    <a:ext uri="{FF2B5EF4-FFF2-40B4-BE49-F238E27FC236}">
                      <a16:creationId xmlns:a16="http://schemas.microsoft.com/office/drawing/2014/main" id="{8763D170-D8DD-EC8E-890F-927F8B74142C}"/>
                    </a:ext>
                  </a:extLst>
                </p:cNvPr>
                <p:cNvSpPr/>
                <p:nvPr/>
              </p:nvSpPr>
              <p:spPr>
                <a:xfrm>
                  <a:off x="4409574" y="4207834"/>
                  <a:ext cx="48295" cy="1354021"/>
                </a:xfrm>
                <a:custGeom>
                  <a:avLst/>
                  <a:gdLst>
                    <a:gd name="connsiteX0" fmla="*/ 41776 w 48295"/>
                    <a:gd name="connsiteY0" fmla="*/ 27616 h 1354021"/>
                    <a:gd name="connsiteX1" fmla="*/ 38601 w 48295"/>
                    <a:gd name="connsiteY1" fmla="*/ 894391 h 1354021"/>
                    <a:gd name="connsiteX2" fmla="*/ 48126 w 48295"/>
                    <a:gd name="connsiteY2" fmla="*/ 1338891 h 1354021"/>
                    <a:gd name="connsiteX3" fmla="*/ 29076 w 48295"/>
                    <a:gd name="connsiteY3" fmla="*/ 1167441 h 1354021"/>
                    <a:gd name="connsiteX4" fmla="*/ 16376 w 48295"/>
                    <a:gd name="connsiteY4" fmla="*/ 380041 h 1354021"/>
                    <a:gd name="connsiteX5" fmla="*/ 10026 w 48295"/>
                    <a:gd name="connsiteY5" fmla="*/ 408616 h 1354021"/>
                    <a:gd name="connsiteX6" fmla="*/ 16376 w 48295"/>
                    <a:gd name="connsiteY6" fmla="*/ 164141 h 1354021"/>
                    <a:gd name="connsiteX7" fmla="*/ 501 w 48295"/>
                    <a:gd name="connsiteY7" fmla="*/ 208591 h 1354021"/>
                    <a:gd name="connsiteX8" fmla="*/ 41776 w 48295"/>
                    <a:gd name="connsiteY8" fmla="*/ 27616 h 1354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295" h="1354021">
                      <a:moveTo>
                        <a:pt x="41776" y="27616"/>
                      </a:moveTo>
                      <a:cubicBezTo>
                        <a:pt x="48126" y="141916"/>
                        <a:pt x="37543" y="675845"/>
                        <a:pt x="38601" y="894391"/>
                      </a:cubicBezTo>
                      <a:cubicBezTo>
                        <a:pt x="39659" y="1112937"/>
                        <a:pt x="49714" y="1293383"/>
                        <a:pt x="48126" y="1338891"/>
                      </a:cubicBezTo>
                      <a:cubicBezTo>
                        <a:pt x="46539" y="1384399"/>
                        <a:pt x="34368" y="1327249"/>
                        <a:pt x="29076" y="1167441"/>
                      </a:cubicBezTo>
                      <a:cubicBezTo>
                        <a:pt x="23784" y="1007633"/>
                        <a:pt x="19551" y="506512"/>
                        <a:pt x="16376" y="380041"/>
                      </a:cubicBezTo>
                      <a:cubicBezTo>
                        <a:pt x="13201" y="253570"/>
                        <a:pt x="10026" y="444599"/>
                        <a:pt x="10026" y="408616"/>
                      </a:cubicBezTo>
                      <a:cubicBezTo>
                        <a:pt x="10026" y="372633"/>
                        <a:pt x="17963" y="197478"/>
                        <a:pt x="16376" y="164141"/>
                      </a:cubicBezTo>
                      <a:cubicBezTo>
                        <a:pt x="14789" y="130804"/>
                        <a:pt x="-3203" y="227641"/>
                        <a:pt x="501" y="208591"/>
                      </a:cubicBezTo>
                      <a:cubicBezTo>
                        <a:pt x="4205" y="189541"/>
                        <a:pt x="35426" y="-86684"/>
                        <a:pt x="41776" y="276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2" name="フリーフォーム 1551">
                  <a:extLst>
                    <a:ext uri="{FF2B5EF4-FFF2-40B4-BE49-F238E27FC236}">
                      <a16:creationId xmlns:a16="http://schemas.microsoft.com/office/drawing/2014/main" id="{5D39F61C-72CA-CCA7-0AAD-566D365D3676}"/>
                    </a:ext>
                  </a:extLst>
                </p:cNvPr>
                <p:cNvSpPr/>
                <p:nvPr/>
              </p:nvSpPr>
              <p:spPr>
                <a:xfrm>
                  <a:off x="4422379" y="5521139"/>
                  <a:ext cx="14492" cy="1124116"/>
                </a:xfrm>
                <a:custGeom>
                  <a:avLst/>
                  <a:gdLst>
                    <a:gd name="connsiteX0" fmla="*/ 13096 w 14492"/>
                    <a:gd name="connsiteY0" fmla="*/ 22411 h 1124116"/>
                    <a:gd name="connsiteX1" fmla="*/ 13096 w 14492"/>
                    <a:gd name="connsiteY1" fmla="*/ 736786 h 1124116"/>
                    <a:gd name="connsiteX2" fmla="*/ 3571 w 14492"/>
                    <a:gd name="connsiteY2" fmla="*/ 1098736 h 1124116"/>
                    <a:gd name="connsiteX3" fmla="*/ 396 w 14492"/>
                    <a:gd name="connsiteY3" fmla="*/ 1000311 h 1124116"/>
                    <a:gd name="connsiteX4" fmla="*/ 396 w 14492"/>
                    <a:gd name="connsiteY4" fmla="*/ 254186 h 1124116"/>
                    <a:gd name="connsiteX5" fmla="*/ 13096 w 14492"/>
                    <a:gd name="connsiteY5" fmla="*/ 22411 h 1124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92" h="1124116">
                      <a:moveTo>
                        <a:pt x="13096" y="22411"/>
                      </a:moveTo>
                      <a:cubicBezTo>
                        <a:pt x="15213" y="102844"/>
                        <a:pt x="14683" y="557399"/>
                        <a:pt x="13096" y="736786"/>
                      </a:cubicBezTo>
                      <a:cubicBezTo>
                        <a:pt x="11509" y="916173"/>
                        <a:pt x="5688" y="1054815"/>
                        <a:pt x="3571" y="1098736"/>
                      </a:cubicBezTo>
                      <a:cubicBezTo>
                        <a:pt x="1454" y="1142657"/>
                        <a:pt x="925" y="1141069"/>
                        <a:pt x="396" y="1000311"/>
                      </a:cubicBezTo>
                      <a:cubicBezTo>
                        <a:pt x="-133" y="859553"/>
                        <a:pt x="-133" y="416640"/>
                        <a:pt x="396" y="254186"/>
                      </a:cubicBezTo>
                      <a:cubicBezTo>
                        <a:pt x="925" y="91732"/>
                        <a:pt x="10979" y="-58022"/>
                        <a:pt x="13096" y="224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3" name="フリーフォーム 1552">
                  <a:extLst>
                    <a:ext uri="{FF2B5EF4-FFF2-40B4-BE49-F238E27FC236}">
                      <a16:creationId xmlns:a16="http://schemas.microsoft.com/office/drawing/2014/main" id="{D27BD677-CB2C-9993-4B4B-ED167719D41E}"/>
                    </a:ext>
                  </a:extLst>
                </p:cNvPr>
                <p:cNvSpPr/>
                <p:nvPr/>
              </p:nvSpPr>
              <p:spPr>
                <a:xfrm>
                  <a:off x="4406672" y="6695892"/>
                  <a:ext cx="24223" cy="772072"/>
                </a:xfrm>
                <a:custGeom>
                  <a:avLst/>
                  <a:gdLst>
                    <a:gd name="connsiteX0" fmla="*/ 22453 w 24223"/>
                    <a:gd name="connsiteY0" fmla="*/ 22408 h 772072"/>
                    <a:gd name="connsiteX1" fmla="*/ 22453 w 24223"/>
                    <a:gd name="connsiteY1" fmla="*/ 730433 h 772072"/>
                    <a:gd name="connsiteX2" fmla="*/ 19278 w 24223"/>
                    <a:gd name="connsiteY2" fmla="*/ 638358 h 772072"/>
                    <a:gd name="connsiteX3" fmla="*/ 228 w 24223"/>
                    <a:gd name="connsiteY3" fmla="*/ 216083 h 772072"/>
                    <a:gd name="connsiteX4" fmla="*/ 22453 w 24223"/>
                    <a:gd name="connsiteY4" fmla="*/ 22408 h 772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223" h="772072">
                      <a:moveTo>
                        <a:pt x="22453" y="22408"/>
                      </a:moveTo>
                      <a:cubicBezTo>
                        <a:pt x="26157" y="108133"/>
                        <a:pt x="22982" y="627775"/>
                        <a:pt x="22453" y="730433"/>
                      </a:cubicBezTo>
                      <a:cubicBezTo>
                        <a:pt x="21924" y="833091"/>
                        <a:pt x="22982" y="724083"/>
                        <a:pt x="19278" y="638358"/>
                      </a:cubicBezTo>
                      <a:cubicBezTo>
                        <a:pt x="15574" y="552633"/>
                        <a:pt x="2874" y="314508"/>
                        <a:pt x="228" y="216083"/>
                      </a:cubicBezTo>
                      <a:cubicBezTo>
                        <a:pt x="-2418" y="117658"/>
                        <a:pt x="18749" y="-63317"/>
                        <a:pt x="22453" y="224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4" name="フリーフォーム 1553">
                  <a:extLst>
                    <a:ext uri="{FF2B5EF4-FFF2-40B4-BE49-F238E27FC236}">
                      <a16:creationId xmlns:a16="http://schemas.microsoft.com/office/drawing/2014/main" id="{F8E434A1-103D-3E18-650A-6828DB34E465}"/>
                    </a:ext>
                  </a:extLst>
                </p:cNvPr>
                <p:cNvSpPr/>
                <p:nvPr/>
              </p:nvSpPr>
              <p:spPr>
                <a:xfrm>
                  <a:off x="4435463" y="7319992"/>
                  <a:ext cx="22747" cy="1564059"/>
                </a:xfrm>
                <a:custGeom>
                  <a:avLst/>
                  <a:gdLst>
                    <a:gd name="connsiteX0" fmla="*/ 12 w 22747"/>
                    <a:gd name="connsiteY0" fmla="*/ 84108 h 1564059"/>
                    <a:gd name="connsiteX1" fmla="*/ 22237 w 22747"/>
                    <a:gd name="connsiteY1" fmla="*/ 1477933 h 1564059"/>
                    <a:gd name="connsiteX2" fmla="*/ 15887 w 22747"/>
                    <a:gd name="connsiteY2" fmla="*/ 1290608 h 1564059"/>
                    <a:gd name="connsiteX3" fmla="*/ 19062 w 22747"/>
                    <a:gd name="connsiteY3" fmla="*/ 274608 h 1564059"/>
                    <a:gd name="connsiteX4" fmla="*/ 12 w 22747"/>
                    <a:gd name="connsiteY4" fmla="*/ 84108 h 1564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747" h="1564059">
                      <a:moveTo>
                        <a:pt x="12" y="84108"/>
                      </a:moveTo>
                      <a:cubicBezTo>
                        <a:pt x="541" y="284662"/>
                        <a:pt x="19591" y="1276850"/>
                        <a:pt x="22237" y="1477933"/>
                      </a:cubicBezTo>
                      <a:cubicBezTo>
                        <a:pt x="24883" y="1679016"/>
                        <a:pt x="16416" y="1491162"/>
                        <a:pt x="15887" y="1290608"/>
                      </a:cubicBezTo>
                      <a:cubicBezTo>
                        <a:pt x="15358" y="1090054"/>
                        <a:pt x="22766" y="469341"/>
                        <a:pt x="19062" y="274608"/>
                      </a:cubicBezTo>
                      <a:cubicBezTo>
                        <a:pt x="15358" y="79875"/>
                        <a:pt x="-517" y="-116446"/>
                        <a:pt x="12" y="841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5" name="フリーフォーム 1554">
                  <a:extLst>
                    <a:ext uri="{FF2B5EF4-FFF2-40B4-BE49-F238E27FC236}">
                      <a16:creationId xmlns:a16="http://schemas.microsoft.com/office/drawing/2014/main" id="{BAF9811F-FBD9-CCB5-D402-7F3064D7B6B8}"/>
                    </a:ext>
                  </a:extLst>
                </p:cNvPr>
                <p:cNvSpPr/>
                <p:nvPr/>
              </p:nvSpPr>
              <p:spPr>
                <a:xfrm>
                  <a:off x="4254133" y="2022308"/>
                  <a:ext cx="67821" cy="962204"/>
                </a:xfrm>
                <a:custGeom>
                  <a:avLst/>
                  <a:gdLst>
                    <a:gd name="connsiteX0" fmla="*/ 35292 w 67821"/>
                    <a:gd name="connsiteY0" fmla="*/ 167 h 962204"/>
                    <a:gd name="connsiteX1" fmla="*/ 22592 w 67821"/>
                    <a:gd name="connsiteY1" fmla="*/ 222417 h 962204"/>
                    <a:gd name="connsiteX2" fmla="*/ 67042 w 67821"/>
                    <a:gd name="connsiteY2" fmla="*/ 485942 h 962204"/>
                    <a:gd name="connsiteX3" fmla="*/ 51167 w 67821"/>
                    <a:gd name="connsiteY3" fmla="*/ 406567 h 962204"/>
                    <a:gd name="connsiteX4" fmla="*/ 54342 w 67821"/>
                    <a:gd name="connsiteY4" fmla="*/ 587542 h 962204"/>
                    <a:gd name="connsiteX5" fmla="*/ 51167 w 67821"/>
                    <a:gd name="connsiteY5" fmla="*/ 832017 h 962204"/>
                    <a:gd name="connsiteX6" fmla="*/ 28942 w 67821"/>
                    <a:gd name="connsiteY6" fmla="*/ 911392 h 962204"/>
                    <a:gd name="connsiteX7" fmla="*/ 25767 w 67821"/>
                    <a:gd name="connsiteY7" fmla="*/ 809792 h 962204"/>
                    <a:gd name="connsiteX8" fmla="*/ 367 w 67821"/>
                    <a:gd name="connsiteY8" fmla="*/ 962192 h 962204"/>
                    <a:gd name="connsiteX9" fmla="*/ 13067 w 67821"/>
                    <a:gd name="connsiteY9" fmla="*/ 800267 h 962204"/>
                    <a:gd name="connsiteX10" fmla="*/ 44817 w 67821"/>
                    <a:gd name="connsiteY10" fmla="*/ 466892 h 962204"/>
                    <a:gd name="connsiteX11" fmla="*/ 19417 w 67821"/>
                    <a:gd name="connsiteY11" fmla="*/ 257342 h 962204"/>
                    <a:gd name="connsiteX12" fmla="*/ 35292 w 67821"/>
                    <a:gd name="connsiteY12" fmla="*/ 167 h 962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7821" h="962204">
                      <a:moveTo>
                        <a:pt x="35292" y="167"/>
                      </a:moveTo>
                      <a:cubicBezTo>
                        <a:pt x="35821" y="-5654"/>
                        <a:pt x="17300" y="141455"/>
                        <a:pt x="22592" y="222417"/>
                      </a:cubicBezTo>
                      <a:cubicBezTo>
                        <a:pt x="27884" y="303379"/>
                        <a:pt x="62280" y="455251"/>
                        <a:pt x="67042" y="485942"/>
                      </a:cubicBezTo>
                      <a:cubicBezTo>
                        <a:pt x="71804" y="516633"/>
                        <a:pt x="53284" y="389634"/>
                        <a:pt x="51167" y="406567"/>
                      </a:cubicBezTo>
                      <a:cubicBezTo>
                        <a:pt x="49050" y="423500"/>
                        <a:pt x="54342" y="516634"/>
                        <a:pt x="54342" y="587542"/>
                      </a:cubicBezTo>
                      <a:cubicBezTo>
                        <a:pt x="54342" y="658450"/>
                        <a:pt x="55400" y="778042"/>
                        <a:pt x="51167" y="832017"/>
                      </a:cubicBezTo>
                      <a:cubicBezTo>
                        <a:pt x="46934" y="885992"/>
                        <a:pt x="33175" y="915096"/>
                        <a:pt x="28942" y="911392"/>
                      </a:cubicBezTo>
                      <a:cubicBezTo>
                        <a:pt x="24709" y="907688"/>
                        <a:pt x="30530" y="801325"/>
                        <a:pt x="25767" y="809792"/>
                      </a:cubicBezTo>
                      <a:cubicBezTo>
                        <a:pt x="21004" y="818259"/>
                        <a:pt x="2484" y="963780"/>
                        <a:pt x="367" y="962192"/>
                      </a:cubicBezTo>
                      <a:cubicBezTo>
                        <a:pt x="-1750" y="960604"/>
                        <a:pt x="5659" y="882817"/>
                        <a:pt x="13067" y="800267"/>
                      </a:cubicBezTo>
                      <a:cubicBezTo>
                        <a:pt x="20475" y="717717"/>
                        <a:pt x="43759" y="557379"/>
                        <a:pt x="44817" y="466892"/>
                      </a:cubicBezTo>
                      <a:cubicBezTo>
                        <a:pt x="45875" y="376405"/>
                        <a:pt x="20475" y="334600"/>
                        <a:pt x="19417" y="257342"/>
                      </a:cubicBezTo>
                      <a:cubicBezTo>
                        <a:pt x="18359" y="180084"/>
                        <a:pt x="34763" y="5988"/>
                        <a:pt x="35292" y="1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6" name="フリーフォーム 1555">
                  <a:extLst>
                    <a:ext uri="{FF2B5EF4-FFF2-40B4-BE49-F238E27FC236}">
                      <a16:creationId xmlns:a16="http://schemas.microsoft.com/office/drawing/2014/main" id="{47046003-08D8-B390-F597-CEFE1FCC41E0}"/>
                    </a:ext>
                  </a:extLst>
                </p:cNvPr>
                <p:cNvSpPr/>
                <p:nvPr/>
              </p:nvSpPr>
              <p:spPr>
                <a:xfrm>
                  <a:off x="4360416" y="2558773"/>
                  <a:ext cx="40205" cy="1132224"/>
                </a:xfrm>
                <a:custGeom>
                  <a:avLst/>
                  <a:gdLst>
                    <a:gd name="connsiteX0" fmla="*/ 5209 w 40205"/>
                    <a:gd name="connsiteY0" fmla="*/ 3452 h 1132224"/>
                    <a:gd name="connsiteX1" fmla="*/ 2034 w 40205"/>
                    <a:gd name="connsiteY1" fmla="*/ 289202 h 1132224"/>
                    <a:gd name="connsiteX2" fmla="*/ 40134 w 40205"/>
                    <a:gd name="connsiteY2" fmla="*/ 165377 h 1132224"/>
                    <a:gd name="connsiteX3" fmla="*/ 11559 w 40205"/>
                    <a:gd name="connsiteY3" fmla="*/ 257452 h 1132224"/>
                    <a:gd name="connsiteX4" fmla="*/ 11559 w 40205"/>
                    <a:gd name="connsiteY4" fmla="*/ 413027 h 1132224"/>
                    <a:gd name="connsiteX5" fmla="*/ 5209 w 40205"/>
                    <a:gd name="connsiteY5" fmla="*/ 1086127 h 1132224"/>
                    <a:gd name="connsiteX6" fmla="*/ 2034 w 40205"/>
                    <a:gd name="connsiteY6" fmla="*/ 975002 h 1132224"/>
                    <a:gd name="connsiteX7" fmla="*/ 5209 w 40205"/>
                    <a:gd name="connsiteY7" fmla="*/ 187602 h 1132224"/>
                    <a:gd name="connsiteX8" fmla="*/ 5209 w 40205"/>
                    <a:gd name="connsiteY8" fmla="*/ 3452 h 1132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205" h="1132224">
                      <a:moveTo>
                        <a:pt x="5209" y="3452"/>
                      </a:moveTo>
                      <a:cubicBezTo>
                        <a:pt x="4680" y="20385"/>
                        <a:pt x="-3787" y="262214"/>
                        <a:pt x="2034" y="289202"/>
                      </a:cubicBezTo>
                      <a:cubicBezTo>
                        <a:pt x="7855" y="316190"/>
                        <a:pt x="38547" y="170669"/>
                        <a:pt x="40134" y="165377"/>
                      </a:cubicBezTo>
                      <a:cubicBezTo>
                        <a:pt x="41721" y="160085"/>
                        <a:pt x="16321" y="216177"/>
                        <a:pt x="11559" y="257452"/>
                      </a:cubicBezTo>
                      <a:cubicBezTo>
                        <a:pt x="6797" y="298727"/>
                        <a:pt x="12617" y="274915"/>
                        <a:pt x="11559" y="413027"/>
                      </a:cubicBezTo>
                      <a:cubicBezTo>
                        <a:pt x="10501" y="551139"/>
                        <a:pt x="6796" y="992465"/>
                        <a:pt x="5209" y="1086127"/>
                      </a:cubicBezTo>
                      <a:cubicBezTo>
                        <a:pt x="3622" y="1179789"/>
                        <a:pt x="2034" y="1124756"/>
                        <a:pt x="2034" y="975002"/>
                      </a:cubicBezTo>
                      <a:cubicBezTo>
                        <a:pt x="2034" y="825248"/>
                        <a:pt x="3621" y="345823"/>
                        <a:pt x="5209" y="187602"/>
                      </a:cubicBezTo>
                      <a:cubicBezTo>
                        <a:pt x="6797" y="29381"/>
                        <a:pt x="5738" y="-13481"/>
                        <a:pt x="5209" y="34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7" name="フリーフォーム 1556">
                  <a:extLst>
                    <a:ext uri="{FF2B5EF4-FFF2-40B4-BE49-F238E27FC236}">
                      <a16:creationId xmlns:a16="http://schemas.microsoft.com/office/drawing/2014/main" id="{636DC932-8152-323C-13E9-C69FEE6BCECB}"/>
                    </a:ext>
                  </a:extLst>
                </p:cNvPr>
                <p:cNvSpPr/>
                <p:nvPr/>
              </p:nvSpPr>
              <p:spPr>
                <a:xfrm>
                  <a:off x="4304159" y="2853947"/>
                  <a:ext cx="23931" cy="563853"/>
                </a:xfrm>
                <a:custGeom>
                  <a:avLst/>
                  <a:gdLst>
                    <a:gd name="connsiteX0" fmla="*/ 23366 w 23931"/>
                    <a:gd name="connsiteY0" fmla="*/ 378 h 563853"/>
                    <a:gd name="connsiteX1" fmla="*/ 1141 w 23931"/>
                    <a:gd name="connsiteY1" fmla="*/ 292478 h 563853"/>
                    <a:gd name="connsiteX2" fmla="*/ 4316 w 23931"/>
                    <a:gd name="connsiteY2" fmla="*/ 260728 h 563853"/>
                    <a:gd name="connsiteX3" fmla="*/ 13841 w 23931"/>
                    <a:gd name="connsiteY3" fmla="*/ 562353 h 563853"/>
                    <a:gd name="connsiteX4" fmla="*/ 17016 w 23931"/>
                    <a:gd name="connsiteY4" fmla="*/ 362328 h 563853"/>
                    <a:gd name="connsiteX5" fmla="*/ 23366 w 23931"/>
                    <a:gd name="connsiteY5" fmla="*/ 378 h 563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931" h="563853">
                      <a:moveTo>
                        <a:pt x="23366" y="378"/>
                      </a:moveTo>
                      <a:cubicBezTo>
                        <a:pt x="20720" y="-11264"/>
                        <a:pt x="4316" y="249086"/>
                        <a:pt x="1141" y="292478"/>
                      </a:cubicBezTo>
                      <a:cubicBezTo>
                        <a:pt x="-2034" y="335870"/>
                        <a:pt x="2199" y="215749"/>
                        <a:pt x="4316" y="260728"/>
                      </a:cubicBezTo>
                      <a:cubicBezTo>
                        <a:pt x="6433" y="305707"/>
                        <a:pt x="11724" y="545420"/>
                        <a:pt x="13841" y="562353"/>
                      </a:cubicBezTo>
                      <a:cubicBezTo>
                        <a:pt x="15958" y="579286"/>
                        <a:pt x="15429" y="449111"/>
                        <a:pt x="17016" y="362328"/>
                      </a:cubicBezTo>
                      <a:cubicBezTo>
                        <a:pt x="18603" y="275545"/>
                        <a:pt x="26012" y="12020"/>
                        <a:pt x="23366" y="3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8" name="フリーフォーム 1557">
                  <a:extLst>
                    <a:ext uri="{FF2B5EF4-FFF2-40B4-BE49-F238E27FC236}">
                      <a16:creationId xmlns:a16="http://schemas.microsoft.com/office/drawing/2014/main" id="{9BC0A69F-6BBC-4CE1-C878-DC66998688B7}"/>
                    </a:ext>
                  </a:extLst>
                </p:cNvPr>
                <p:cNvSpPr/>
                <p:nvPr/>
              </p:nvSpPr>
              <p:spPr>
                <a:xfrm>
                  <a:off x="4238145" y="3009093"/>
                  <a:ext cx="19719" cy="550214"/>
                </a:xfrm>
                <a:custGeom>
                  <a:avLst/>
                  <a:gdLst>
                    <a:gd name="connsiteX0" fmla="*/ 16355 w 19719"/>
                    <a:gd name="connsiteY0" fmla="*/ 7157 h 550214"/>
                    <a:gd name="connsiteX1" fmla="*/ 16355 w 19719"/>
                    <a:gd name="connsiteY1" fmla="*/ 365932 h 550214"/>
                    <a:gd name="connsiteX2" fmla="*/ 19530 w 19719"/>
                    <a:gd name="connsiteY2" fmla="*/ 550082 h 550214"/>
                    <a:gd name="connsiteX3" fmla="*/ 10005 w 19719"/>
                    <a:gd name="connsiteY3" fmla="*/ 340532 h 550214"/>
                    <a:gd name="connsiteX4" fmla="*/ 480 w 19719"/>
                    <a:gd name="connsiteY4" fmla="*/ 140507 h 550214"/>
                    <a:gd name="connsiteX5" fmla="*/ 16355 w 19719"/>
                    <a:gd name="connsiteY5" fmla="*/ 7157 h 550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719" h="550214">
                      <a:moveTo>
                        <a:pt x="16355" y="7157"/>
                      </a:moveTo>
                      <a:cubicBezTo>
                        <a:pt x="19001" y="44728"/>
                        <a:pt x="15826" y="275445"/>
                        <a:pt x="16355" y="365932"/>
                      </a:cubicBezTo>
                      <a:cubicBezTo>
                        <a:pt x="16884" y="456419"/>
                        <a:pt x="20588" y="554315"/>
                        <a:pt x="19530" y="550082"/>
                      </a:cubicBezTo>
                      <a:cubicBezTo>
                        <a:pt x="18472" y="545849"/>
                        <a:pt x="13180" y="408794"/>
                        <a:pt x="10005" y="340532"/>
                      </a:cubicBezTo>
                      <a:cubicBezTo>
                        <a:pt x="6830" y="272270"/>
                        <a:pt x="-2166" y="191307"/>
                        <a:pt x="480" y="140507"/>
                      </a:cubicBezTo>
                      <a:cubicBezTo>
                        <a:pt x="3126" y="89707"/>
                        <a:pt x="13709" y="-30414"/>
                        <a:pt x="16355" y="71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9" name="フリーフォーム 1558">
                  <a:extLst>
                    <a:ext uri="{FF2B5EF4-FFF2-40B4-BE49-F238E27FC236}">
                      <a16:creationId xmlns:a16="http://schemas.microsoft.com/office/drawing/2014/main" id="{0E869F9C-3A40-FE91-D3A3-2EA7E99AB531}"/>
                    </a:ext>
                  </a:extLst>
                </p:cNvPr>
                <p:cNvSpPr/>
                <p:nvPr/>
              </p:nvSpPr>
              <p:spPr>
                <a:xfrm>
                  <a:off x="4276725" y="3622362"/>
                  <a:ext cx="31783" cy="714184"/>
                </a:xfrm>
                <a:custGeom>
                  <a:avLst/>
                  <a:gdLst>
                    <a:gd name="connsiteX0" fmla="*/ 31750 w 31783"/>
                    <a:gd name="connsiteY0" fmla="*/ 313 h 714184"/>
                    <a:gd name="connsiteX1" fmla="*/ 6350 w 31783"/>
                    <a:gd name="connsiteY1" fmla="*/ 254313 h 714184"/>
                    <a:gd name="connsiteX2" fmla="*/ 19050 w 31783"/>
                    <a:gd name="connsiteY2" fmla="*/ 711513 h 714184"/>
                    <a:gd name="connsiteX3" fmla="*/ 19050 w 31783"/>
                    <a:gd name="connsiteY3" fmla="*/ 432113 h 714184"/>
                    <a:gd name="connsiteX4" fmla="*/ 0 w 31783"/>
                    <a:gd name="connsiteY4" fmla="*/ 206688 h 714184"/>
                    <a:gd name="connsiteX5" fmla="*/ 31750 w 31783"/>
                    <a:gd name="connsiteY5" fmla="*/ 313 h 71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783" h="714184">
                      <a:moveTo>
                        <a:pt x="31750" y="313"/>
                      </a:moveTo>
                      <a:cubicBezTo>
                        <a:pt x="32808" y="8250"/>
                        <a:pt x="8467" y="135780"/>
                        <a:pt x="6350" y="254313"/>
                      </a:cubicBezTo>
                      <a:cubicBezTo>
                        <a:pt x="4233" y="372846"/>
                        <a:pt x="16933" y="681880"/>
                        <a:pt x="19050" y="711513"/>
                      </a:cubicBezTo>
                      <a:cubicBezTo>
                        <a:pt x="21167" y="741146"/>
                        <a:pt x="22225" y="516250"/>
                        <a:pt x="19050" y="432113"/>
                      </a:cubicBezTo>
                      <a:cubicBezTo>
                        <a:pt x="15875" y="347976"/>
                        <a:pt x="0" y="276009"/>
                        <a:pt x="0" y="206688"/>
                      </a:cubicBezTo>
                      <a:cubicBezTo>
                        <a:pt x="0" y="137367"/>
                        <a:pt x="30692" y="-7624"/>
                        <a:pt x="31750" y="3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0" name="フリーフォーム 1559">
                  <a:extLst>
                    <a:ext uri="{FF2B5EF4-FFF2-40B4-BE49-F238E27FC236}">
                      <a16:creationId xmlns:a16="http://schemas.microsoft.com/office/drawing/2014/main" id="{63B52106-2055-84E4-3300-BFE0D3150481}"/>
                    </a:ext>
                  </a:extLst>
                </p:cNvPr>
                <p:cNvSpPr/>
                <p:nvPr/>
              </p:nvSpPr>
              <p:spPr>
                <a:xfrm>
                  <a:off x="4355082" y="3648073"/>
                  <a:ext cx="40779" cy="933458"/>
                </a:xfrm>
                <a:custGeom>
                  <a:avLst/>
                  <a:gdLst>
                    <a:gd name="connsiteX0" fmla="*/ 10543 w 40779"/>
                    <a:gd name="connsiteY0" fmla="*/ 2 h 933458"/>
                    <a:gd name="connsiteX1" fmla="*/ 32768 w 40779"/>
                    <a:gd name="connsiteY1" fmla="*/ 460377 h 933458"/>
                    <a:gd name="connsiteX2" fmla="*/ 35943 w 40779"/>
                    <a:gd name="connsiteY2" fmla="*/ 428627 h 933458"/>
                    <a:gd name="connsiteX3" fmla="*/ 39118 w 40779"/>
                    <a:gd name="connsiteY3" fmla="*/ 815977 h 933458"/>
                    <a:gd name="connsiteX4" fmla="*/ 7368 w 40779"/>
                    <a:gd name="connsiteY4" fmla="*/ 933452 h 933458"/>
                    <a:gd name="connsiteX5" fmla="*/ 1018 w 40779"/>
                    <a:gd name="connsiteY5" fmla="*/ 812802 h 933458"/>
                    <a:gd name="connsiteX6" fmla="*/ 23243 w 40779"/>
                    <a:gd name="connsiteY6" fmla="*/ 466727 h 933458"/>
                    <a:gd name="connsiteX7" fmla="*/ 10543 w 40779"/>
                    <a:gd name="connsiteY7" fmla="*/ 2 h 933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0779" h="933458">
                      <a:moveTo>
                        <a:pt x="10543" y="2"/>
                      </a:moveTo>
                      <a:cubicBezTo>
                        <a:pt x="12131" y="-1056"/>
                        <a:pt x="28535" y="388940"/>
                        <a:pt x="32768" y="460377"/>
                      </a:cubicBezTo>
                      <a:cubicBezTo>
                        <a:pt x="37001" y="531814"/>
                        <a:pt x="34885" y="369360"/>
                        <a:pt x="35943" y="428627"/>
                      </a:cubicBezTo>
                      <a:cubicBezTo>
                        <a:pt x="37001" y="487894"/>
                        <a:pt x="43880" y="731840"/>
                        <a:pt x="39118" y="815977"/>
                      </a:cubicBezTo>
                      <a:cubicBezTo>
                        <a:pt x="34356" y="900114"/>
                        <a:pt x="13718" y="933981"/>
                        <a:pt x="7368" y="933452"/>
                      </a:cubicBezTo>
                      <a:cubicBezTo>
                        <a:pt x="1018" y="932923"/>
                        <a:pt x="-1628" y="890589"/>
                        <a:pt x="1018" y="812802"/>
                      </a:cubicBezTo>
                      <a:cubicBezTo>
                        <a:pt x="3664" y="735015"/>
                        <a:pt x="20597" y="596373"/>
                        <a:pt x="23243" y="466727"/>
                      </a:cubicBezTo>
                      <a:cubicBezTo>
                        <a:pt x="25889" y="337081"/>
                        <a:pt x="8955" y="1060"/>
                        <a:pt x="1054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1" name="フリーフォーム 1560">
                  <a:extLst>
                    <a:ext uri="{FF2B5EF4-FFF2-40B4-BE49-F238E27FC236}">
                      <a16:creationId xmlns:a16="http://schemas.microsoft.com/office/drawing/2014/main" id="{786D0D9D-9EAE-B485-019F-4C92ED8967DF}"/>
                    </a:ext>
                  </a:extLst>
                </p:cNvPr>
                <p:cNvSpPr/>
                <p:nvPr/>
              </p:nvSpPr>
              <p:spPr>
                <a:xfrm>
                  <a:off x="4263934" y="4041221"/>
                  <a:ext cx="47809" cy="1241165"/>
                </a:xfrm>
                <a:custGeom>
                  <a:avLst/>
                  <a:gdLst>
                    <a:gd name="connsiteX0" fmla="*/ 91 w 47809"/>
                    <a:gd name="connsiteY0" fmla="*/ 6904 h 1241165"/>
                    <a:gd name="connsiteX1" fmla="*/ 12791 w 47809"/>
                    <a:gd name="connsiteY1" fmla="*/ 610154 h 1241165"/>
                    <a:gd name="connsiteX2" fmla="*/ 12791 w 47809"/>
                    <a:gd name="connsiteY2" fmla="*/ 540304 h 1241165"/>
                    <a:gd name="connsiteX3" fmla="*/ 15966 w 47809"/>
                    <a:gd name="connsiteY3" fmla="*/ 943529 h 1241165"/>
                    <a:gd name="connsiteX4" fmla="*/ 47716 w 47809"/>
                    <a:gd name="connsiteY4" fmla="*/ 645079 h 1241165"/>
                    <a:gd name="connsiteX5" fmla="*/ 25491 w 47809"/>
                    <a:gd name="connsiteY5" fmla="*/ 1235629 h 1241165"/>
                    <a:gd name="connsiteX6" fmla="*/ 19141 w 47809"/>
                    <a:gd name="connsiteY6" fmla="*/ 905429 h 1241165"/>
                    <a:gd name="connsiteX7" fmla="*/ 6441 w 47809"/>
                    <a:gd name="connsiteY7" fmla="*/ 321229 h 1241165"/>
                    <a:gd name="connsiteX8" fmla="*/ 91 w 47809"/>
                    <a:gd name="connsiteY8" fmla="*/ 6904 h 1241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809" h="1241165">
                      <a:moveTo>
                        <a:pt x="91" y="6904"/>
                      </a:moveTo>
                      <a:cubicBezTo>
                        <a:pt x="1149" y="55058"/>
                        <a:pt x="10674" y="521254"/>
                        <a:pt x="12791" y="610154"/>
                      </a:cubicBezTo>
                      <a:cubicBezTo>
                        <a:pt x="14908" y="699054"/>
                        <a:pt x="12262" y="484742"/>
                        <a:pt x="12791" y="540304"/>
                      </a:cubicBezTo>
                      <a:cubicBezTo>
                        <a:pt x="13320" y="595866"/>
                        <a:pt x="10145" y="926067"/>
                        <a:pt x="15966" y="943529"/>
                      </a:cubicBezTo>
                      <a:cubicBezTo>
                        <a:pt x="21787" y="960991"/>
                        <a:pt x="46129" y="596396"/>
                        <a:pt x="47716" y="645079"/>
                      </a:cubicBezTo>
                      <a:cubicBezTo>
                        <a:pt x="49303" y="693762"/>
                        <a:pt x="30254" y="1192237"/>
                        <a:pt x="25491" y="1235629"/>
                      </a:cubicBezTo>
                      <a:cubicBezTo>
                        <a:pt x="20729" y="1279021"/>
                        <a:pt x="22316" y="1057829"/>
                        <a:pt x="19141" y="905429"/>
                      </a:cubicBezTo>
                      <a:cubicBezTo>
                        <a:pt x="15966" y="753029"/>
                        <a:pt x="5383" y="469396"/>
                        <a:pt x="6441" y="321229"/>
                      </a:cubicBezTo>
                      <a:cubicBezTo>
                        <a:pt x="7499" y="173062"/>
                        <a:pt x="-967" y="-41250"/>
                        <a:pt x="91" y="69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2" name="フリーフォーム 1561">
                  <a:extLst>
                    <a:ext uri="{FF2B5EF4-FFF2-40B4-BE49-F238E27FC236}">
                      <a16:creationId xmlns:a16="http://schemas.microsoft.com/office/drawing/2014/main" id="{E2A348BF-1749-B2B5-41F6-6F8E6A0D2498}"/>
                    </a:ext>
                  </a:extLst>
                </p:cNvPr>
                <p:cNvSpPr/>
                <p:nvPr/>
              </p:nvSpPr>
              <p:spPr>
                <a:xfrm>
                  <a:off x="4359171" y="4559011"/>
                  <a:ext cx="31923" cy="827160"/>
                </a:xfrm>
                <a:custGeom>
                  <a:avLst/>
                  <a:gdLst>
                    <a:gd name="connsiteX0" fmla="*/ 104 w 31923"/>
                    <a:gd name="connsiteY0" fmla="*/ 289 h 827160"/>
                    <a:gd name="connsiteX1" fmla="*/ 25504 w 31923"/>
                    <a:gd name="connsiteY1" fmla="*/ 349539 h 827160"/>
                    <a:gd name="connsiteX2" fmla="*/ 31854 w 31923"/>
                    <a:gd name="connsiteY2" fmla="*/ 320964 h 827160"/>
                    <a:gd name="connsiteX3" fmla="*/ 28679 w 31923"/>
                    <a:gd name="connsiteY3" fmla="*/ 520989 h 827160"/>
                    <a:gd name="connsiteX4" fmla="*/ 25504 w 31923"/>
                    <a:gd name="connsiteY4" fmla="*/ 825789 h 827160"/>
                    <a:gd name="connsiteX5" fmla="*/ 9629 w 31923"/>
                    <a:gd name="connsiteY5" fmla="*/ 619414 h 827160"/>
                    <a:gd name="connsiteX6" fmla="*/ 15979 w 31923"/>
                    <a:gd name="connsiteY6" fmla="*/ 295564 h 827160"/>
                    <a:gd name="connsiteX7" fmla="*/ 104 w 31923"/>
                    <a:gd name="connsiteY7" fmla="*/ 289 h 827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923" h="827160">
                      <a:moveTo>
                        <a:pt x="104" y="289"/>
                      </a:moveTo>
                      <a:cubicBezTo>
                        <a:pt x="1691" y="9285"/>
                        <a:pt x="20212" y="296093"/>
                        <a:pt x="25504" y="349539"/>
                      </a:cubicBezTo>
                      <a:cubicBezTo>
                        <a:pt x="30796" y="402985"/>
                        <a:pt x="31325" y="292389"/>
                        <a:pt x="31854" y="320964"/>
                      </a:cubicBezTo>
                      <a:cubicBezTo>
                        <a:pt x="32383" y="349539"/>
                        <a:pt x="29737" y="436852"/>
                        <a:pt x="28679" y="520989"/>
                      </a:cubicBezTo>
                      <a:cubicBezTo>
                        <a:pt x="27621" y="605126"/>
                        <a:pt x="28679" y="809385"/>
                        <a:pt x="25504" y="825789"/>
                      </a:cubicBezTo>
                      <a:cubicBezTo>
                        <a:pt x="22329" y="842193"/>
                        <a:pt x="11216" y="707785"/>
                        <a:pt x="9629" y="619414"/>
                      </a:cubicBezTo>
                      <a:cubicBezTo>
                        <a:pt x="8042" y="531043"/>
                        <a:pt x="16508" y="396635"/>
                        <a:pt x="15979" y="295564"/>
                      </a:cubicBezTo>
                      <a:cubicBezTo>
                        <a:pt x="15450" y="194493"/>
                        <a:pt x="-1483" y="-8707"/>
                        <a:pt x="104" y="2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3" name="フリーフォーム 1562">
                  <a:extLst>
                    <a:ext uri="{FF2B5EF4-FFF2-40B4-BE49-F238E27FC236}">
                      <a16:creationId xmlns:a16="http://schemas.microsoft.com/office/drawing/2014/main" id="{F6DFAD86-28A5-9F54-B8BA-7900CAF7A3A4}"/>
                    </a:ext>
                  </a:extLst>
                </p:cNvPr>
                <p:cNvSpPr/>
                <p:nvPr/>
              </p:nvSpPr>
              <p:spPr>
                <a:xfrm>
                  <a:off x="4371602" y="4500415"/>
                  <a:ext cx="48452" cy="521422"/>
                </a:xfrm>
                <a:custGeom>
                  <a:avLst/>
                  <a:gdLst>
                    <a:gd name="connsiteX0" fmla="*/ 28948 w 48452"/>
                    <a:gd name="connsiteY0" fmla="*/ 14435 h 521422"/>
                    <a:gd name="connsiteX1" fmla="*/ 47998 w 48452"/>
                    <a:gd name="connsiteY1" fmla="*/ 503385 h 521422"/>
                    <a:gd name="connsiteX2" fmla="*/ 41648 w 48452"/>
                    <a:gd name="connsiteY2" fmla="*/ 389085 h 521422"/>
                    <a:gd name="connsiteX3" fmla="*/ 32123 w 48452"/>
                    <a:gd name="connsiteY3" fmla="*/ 131910 h 521422"/>
                    <a:gd name="connsiteX4" fmla="*/ 19423 w 48452"/>
                    <a:gd name="connsiteY4" fmla="*/ 170010 h 521422"/>
                    <a:gd name="connsiteX5" fmla="*/ 13073 w 48452"/>
                    <a:gd name="connsiteY5" fmla="*/ 119210 h 521422"/>
                    <a:gd name="connsiteX6" fmla="*/ 373 w 48452"/>
                    <a:gd name="connsiteY6" fmla="*/ 128735 h 521422"/>
                    <a:gd name="connsiteX7" fmla="*/ 28948 w 48452"/>
                    <a:gd name="connsiteY7" fmla="*/ 14435 h 521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452" h="521422">
                      <a:moveTo>
                        <a:pt x="28948" y="14435"/>
                      </a:moveTo>
                      <a:cubicBezTo>
                        <a:pt x="36885" y="76877"/>
                        <a:pt x="45881" y="440943"/>
                        <a:pt x="47998" y="503385"/>
                      </a:cubicBezTo>
                      <a:cubicBezTo>
                        <a:pt x="50115" y="565827"/>
                        <a:pt x="44294" y="450997"/>
                        <a:pt x="41648" y="389085"/>
                      </a:cubicBezTo>
                      <a:cubicBezTo>
                        <a:pt x="39002" y="327173"/>
                        <a:pt x="35827" y="168422"/>
                        <a:pt x="32123" y="131910"/>
                      </a:cubicBezTo>
                      <a:cubicBezTo>
                        <a:pt x="28419" y="95398"/>
                        <a:pt x="22598" y="172127"/>
                        <a:pt x="19423" y="170010"/>
                      </a:cubicBezTo>
                      <a:cubicBezTo>
                        <a:pt x="16248" y="167893"/>
                        <a:pt x="16248" y="126089"/>
                        <a:pt x="13073" y="119210"/>
                      </a:cubicBezTo>
                      <a:cubicBezTo>
                        <a:pt x="9898" y="112331"/>
                        <a:pt x="-2273" y="146198"/>
                        <a:pt x="373" y="128735"/>
                      </a:cubicBezTo>
                      <a:cubicBezTo>
                        <a:pt x="3019" y="111272"/>
                        <a:pt x="21011" y="-48007"/>
                        <a:pt x="28948" y="144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4" name="フリーフォーム 1563">
                  <a:extLst>
                    <a:ext uri="{FF2B5EF4-FFF2-40B4-BE49-F238E27FC236}">
                      <a16:creationId xmlns:a16="http://schemas.microsoft.com/office/drawing/2014/main" id="{83F650B9-DE5E-D807-34A6-B07ADF8A9A52}"/>
                    </a:ext>
                  </a:extLst>
                </p:cNvPr>
                <p:cNvSpPr/>
                <p:nvPr/>
              </p:nvSpPr>
              <p:spPr>
                <a:xfrm>
                  <a:off x="4251325" y="4978399"/>
                  <a:ext cx="16307" cy="322779"/>
                </a:xfrm>
                <a:custGeom>
                  <a:avLst/>
                  <a:gdLst>
                    <a:gd name="connsiteX0" fmla="*/ 3175 w 16307"/>
                    <a:gd name="connsiteY0" fmla="*/ 1 h 322779"/>
                    <a:gd name="connsiteX1" fmla="*/ 12700 w 16307"/>
                    <a:gd name="connsiteY1" fmla="*/ 152401 h 322779"/>
                    <a:gd name="connsiteX2" fmla="*/ 0 w 16307"/>
                    <a:gd name="connsiteY2" fmla="*/ 317501 h 322779"/>
                    <a:gd name="connsiteX3" fmla="*/ 12700 w 16307"/>
                    <a:gd name="connsiteY3" fmla="*/ 269876 h 322779"/>
                    <a:gd name="connsiteX4" fmla="*/ 15875 w 16307"/>
                    <a:gd name="connsiteY4" fmla="*/ 149226 h 322779"/>
                    <a:gd name="connsiteX5" fmla="*/ 3175 w 16307"/>
                    <a:gd name="connsiteY5" fmla="*/ 1 h 322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307" h="322779">
                      <a:moveTo>
                        <a:pt x="3175" y="1"/>
                      </a:moveTo>
                      <a:cubicBezTo>
                        <a:pt x="2646" y="530"/>
                        <a:pt x="13229" y="99484"/>
                        <a:pt x="12700" y="152401"/>
                      </a:cubicBezTo>
                      <a:cubicBezTo>
                        <a:pt x="12171" y="205318"/>
                        <a:pt x="0" y="297922"/>
                        <a:pt x="0" y="317501"/>
                      </a:cubicBezTo>
                      <a:cubicBezTo>
                        <a:pt x="0" y="337080"/>
                        <a:pt x="10054" y="297922"/>
                        <a:pt x="12700" y="269876"/>
                      </a:cubicBezTo>
                      <a:cubicBezTo>
                        <a:pt x="15346" y="241830"/>
                        <a:pt x="12700" y="188384"/>
                        <a:pt x="15875" y="149226"/>
                      </a:cubicBezTo>
                      <a:cubicBezTo>
                        <a:pt x="19050" y="110068"/>
                        <a:pt x="3704" y="-528"/>
                        <a:pt x="317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5" name="フリーフォーム 1564">
                  <a:extLst>
                    <a:ext uri="{FF2B5EF4-FFF2-40B4-BE49-F238E27FC236}">
                      <a16:creationId xmlns:a16="http://schemas.microsoft.com/office/drawing/2014/main" id="{D3CEECAB-888E-1614-5677-D4B35F5FD4E2}"/>
                    </a:ext>
                  </a:extLst>
                </p:cNvPr>
                <p:cNvSpPr/>
                <p:nvPr/>
              </p:nvSpPr>
              <p:spPr>
                <a:xfrm>
                  <a:off x="4238299" y="4980925"/>
                  <a:ext cx="20065" cy="350558"/>
                </a:xfrm>
                <a:custGeom>
                  <a:avLst/>
                  <a:gdLst>
                    <a:gd name="connsiteX0" fmla="*/ 13026 w 20065"/>
                    <a:gd name="connsiteY0" fmla="*/ 650 h 350558"/>
                    <a:gd name="connsiteX1" fmla="*/ 6676 w 20065"/>
                    <a:gd name="connsiteY1" fmla="*/ 162575 h 350558"/>
                    <a:gd name="connsiteX2" fmla="*/ 19376 w 20065"/>
                    <a:gd name="connsiteY2" fmla="*/ 349900 h 350558"/>
                    <a:gd name="connsiteX3" fmla="*/ 16201 w 20065"/>
                    <a:gd name="connsiteY3" fmla="*/ 222900 h 350558"/>
                    <a:gd name="connsiteX4" fmla="*/ 19376 w 20065"/>
                    <a:gd name="connsiteY4" fmla="*/ 175275 h 350558"/>
                    <a:gd name="connsiteX5" fmla="*/ 326 w 20065"/>
                    <a:gd name="connsiteY5" fmla="*/ 108600 h 350558"/>
                    <a:gd name="connsiteX6" fmla="*/ 13026 w 20065"/>
                    <a:gd name="connsiteY6" fmla="*/ 650 h 350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065" h="350558">
                      <a:moveTo>
                        <a:pt x="13026" y="650"/>
                      </a:moveTo>
                      <a:cubicBezTo>
                        <a:pt x="14084" y="9646"/>
                        <a:pt x="5618" y="104367"/>
                        <a:pt x="6676" y="162575"/>
                      </a:cubicBezTo>
                      <a:cubicBezTo>
                        <a:pt x="7734" y="220783"/>
                        <a:pt x="17789" y="339846"/>
                        <a:pt x="19376" y="349900"/>
                      </a:cubicBezTo>
                      <a:cubicBezTo>
                        <a:pt x="20963" y="359954"/>
                        <a:pt x="16201" y="252004"/>
                        <a:pt x="16201" y="222900"/>
                      </a:cubicBezTo>
                      <a:cubicBezTo>
                        <a:pt x="16201" y="193796"/>
                        <a:pt x="22022" y="194325"/>
                        <a:pt x="19376" y="175275"/>
                      </a:cubicBezTo>
                      <a:cubicBezTo>
                        <a:pt x="16730" y="156225"/>
                        <a:pt x="2972" y="138762"/>
                        <a:pt x="326" y="108600"/>
                      </a:cubicBezTo>
                      <a:cubicBezTo>
                        <a:pt x="-2320" y="78438"/>
                        <a:pt x="11968" y="-8346"/>
                        <a:pt x="13026" y="6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6" name="フリーフォーム 1565">
                  <a:extLst>
                    <a:ext uri="{FF2B5EF4-FFF2-40B4-BE49-F238E27FC236}">
                      <a16:creationId xmlns:a16="http://schemas.microsoft.com/office/drawing/2014/main" id="{7681C57A-09A0-FE9F-C081-80ABFCB3DFC2}"/>
                    </a:ext>
                  </a:extLst>
                </p:cNvPr>
                <p:cNvSpPr/>
                <p:nvPr/>
              </p:nvSpPr>
              <p:spPr>
                <a:xfrm>
                  <a:off x="4279900" y="5235240"/>
                  <a:ext cx="19050" cy="491394"/>
                </a:xfrm>
                <a:custGeom>
                  <a:avLst/>
                  <a:gdLst>
                    <a:gd name="connsiteX0" fmla="*/ 6350 w 19050"/>
                    <a:gd name="connsiteY0" fmla="*/ 335 h 491394"/>
                    <a:gd name="connsiteX1" fmla="*/ 0 w 19050"/>
                    <a:gd name="connsiteY1" fmla="*/ 216235 h 491394"/>
                    <a:gd name="connsiteX2" fmla="*/ 6350 w 19050"/>
                    <a:gd name="connsiteY2" fmla="*/ 486110 h 491394"/>
                    <a:gd name="connsiteX3" fmla="*/ 3175 w 19050"/>
                    <a:gd name="connsiteY3" fmla="*/ 378160 h 491394"/>
                    <a:gd name="connsiteX4" fmla="*/ 19050 w 19050"/>
                    <a:gd name="connsiteY4" fmla="*/ 171785 h 491394"/>
                    <a:gd name="connsiteX5" fmla="*/ 6350 w 19050"/>
                    <a:gd name="connsiteY5" fmla="*/ 335 h 4913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050" h="491394">
                      <a:moveTo>
                        <a:pt x="6350" y="335"/>
                      </a:moveTo>
                      <a:cubicBezTo>
                        <a:pt x="3175" y="7743"/>
                        <a:pt x="0" y="135273"/>
                        <a:pt x="0" y="216235"/>
                      </a:cubicBezTo>
                      <a:cubicBezTo>
                        <a:pt x="0" y="297197"/>
                        <a:pt x="5821" y="459123"/>
                        <a:pt x="6350" y="486110"/>
                      </a:cubicBezTo>
                      <a:cubicBezTo>
                        <a:pt x="6879" y="513097"/>
                        <a:pt x="1058" y="430547"/>
                        <a:pt x="3175" y="378160"/>
                      </a:cubicBezTo>
                      <a:cubicBezTo>
                        <a:pt x="5292" y="325773"/>
                        <a:pt x="19050" y="233697"/>
                        <a:pt x="19050" y="171785"/>
                      </a:cubicBezTo>
                      <a:cubicBezTo>
                        <a:pt x="19050" y="109873"/>
                        <a:pt x="9525" y="-7073"/>
                        <a:pt x="6350" y="3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7" name="フリーフォーム 1566">
                  <a:extLst>
                    <a:ext uri="{FF2B5EF4-FFF2-40B4-BE49-F238E27FC236}">
                      <a16:creationId xmlns:a16="http://schemas.microsoft.com/office/drawing/2014/main" id="{8F4DD2BC-74E8-74ED-2030-0B88EC35E370}"/>
                    </a:ext>
                  </a:extLst>
                </p:cNvPr>
                <p:cNvSpPr/>
                <p:nvPr/>
              </p:nvSpPr>
              <p:spPr>
                <a:xfrm>
                  <a:off x="4391025" y="4937121"/>
                  <a:ext cx="22225" cy="501660"/>
                </a:xfrm>
                <a:custGeom>
                  <a:avLst/>
                  <a:gdLst>
                    <a:gd name="connsiteX0" fmla="*/ 12700 w 22225"/>
                    <a:gd name="connsiteY0" fmla="*/ 4 h 501660"/>
                    <a:gd name="connsiteX1" fmla="*/ 22225 w 22225"/>
                    <a:gd name="connsiteY1" fmla="*/ 288929 h 501660"/>
                    <a:gd name="connsiteX2" fmla="*/ 12700 w 22225"/>
                    <a:gd name="connsiteY2" fmla="*/ 501654 h 501660"/>
                    <a:gd name="connsiteX3" fmla="*/ 0 w 22225"/>
                    <a:gd name="connsiteY3" fmla="*/ 295279 h 501660"/>
                    <a:gd name="connsiteX4" fmla="*/ 12700 w 22225"/>
                    <a:gd name="connsiteY4" fmla="*/ 4 h 501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225" h="501660">
                      <a:moveTo>
                        <a:pt x="12700" y="4"/>
                      </a:moveTo>
                      <a:cubicBezTo>
                        <a:pt x="16404" y="-1054"/>
                        <a:pt x="22225" y="205321"/>
                        <a:pt x="22225" y="288929"/>
                      </a:cubicBezTo>
                      <a:cubicBezTo>
                        <a:pt x="22225" y="372537"/>
                        <a:pt x="16404" y="500596"/>
                        <a:pt x="12700" y="501654"/>
                      </a:cubicBezTo>
                      <a:cubicBezTo>
                        <a:pt x="8996" y="502712"/>
                        <a:pt x="0" y="374125"/>
                        <a:pt x="0" y="295279"/>
                      </a:cubicBezTo>
                      <a:cubicBezTo>
                        <a:pt x="0" y="216433"/>
                        <a:pt x="8996" y="1062"/>
                        <a:pt x="1270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8" name="フリーフォーム 1567">
                  <a:extLst>
                    <a:ext uri="{FF2B5EF4-FFF2-40B4-BE49-F238E27FC236}">
                      <a16:creationId xmlns:a16="http://schemas.microsoft.com/office/drawing/2014/main" id="{CBB95B33-0D5E-870C-91B9-D48A91922D42}"/>
                    </a:ext>
                  </a:extLst>
                </p:cNvPr>
                <p:cNvSpPr/>
                <p:nvPr/>
              </p:nvSpPr>
              <p:spPr>
                <a:xfrm>
                  <a:off x="4389379" y="5467338"/>
                  <a:ext cx="24078" cy="498142"/>
                </a:xfrm>
                <a:custGeom>
                  <a:avLst/>
                  <a:gdLst>
                    <a:gd name="connsiteX0" fmla="*/ 11171 w 24078"/>
                    <a:gd name="connsiteY0" fmla="*/ 12 h 498142"/>
                    <a:gd name="connsiteX1" fmla="*/ 23871 w 24078"/>
                    <a:gd name="connsiteY1" fmla="*/ 168287 h 498142"/>
                    <a:gd name="connsiteX2" fmla="*/ 1646 w 24078"/>
                    <a:gd name="connsiteY2" fmla="*/ 142887 h 498142"/>
                    <a:gd name="connsiteX3" fmla="*/ 1646 w 24078"/>
                    <a:gd name="connsiteY3" fmla="*/ 250837 h 498142"/>
                    <a:gd name="connsiteX4" fmla="*/ 1646 w 24078"/>
                    <a:gd name="connsiteY4" fmla="*/ 225437 h 498142"/>
                    <a:gd name="connsiteX5" fmla="*/ 14346 w 24078"/>
                    <a:gd name="connsiteY5" fmla="*/ 495312 h 498142"/>
                    <a:gd name="connsiteX6" fmla="*/ 7996 w 24078"/>
                    <a:gd name="connsiteY6" fmla="*/ 355612 h 498142"/>
                    <a:gd name="connsiteX7" fmla="*/ 23871 w 24078"/>
                    <a:gd name="connsiteY7" fmla="*/ 177812 h 498142"/>
                    <a:gd name="connsiteX8" fmla="*/ 11171 w 24078"/>
                    <a:gd name="connsiteY8" fmla="*/ 12 h 498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78" h="498142">
                      <a:moveTo>
                        <a:pt x="11171" y="12"/>
                      </a:moveTo>
                      <a:cubicBezTo>
                        <a:pt x="11171" y="-1575"/>
                        <a:pt x="25459" y="144474"/>
                        <a:pt x="23871" y="168287"/>
                      </a:cubicBezTo>
                      <a:cubicBezTo>
                        <a:pt x="22283" y="192100"/>
                        <a:pt x="5350" y="129129"/>
                        <a:pt x="1646" y="142887"/>
                      </a:cubicBezTo>
                      <a:cubicBezTo>
                        <a:pt x="-2058" y="156645"/>
                        <a:pt x="1646" y="250837"/>
                        <a:pt x="1646" y="250837"/>
                      </a:cubicBezTo>
                      <a:cubicBezTo>
                        <a:pt x="1646" y="264595"/>
                        <a:pt x="-471" y="184691"/>
                        <a:pt x="1646" y="225437"/>
                      </a:cubicBezTo>
                      <a:cubicBezTo>
                        <a:pt x="3763" y="266183"/>
                        <a:pt x="13288" y="473616"/>
                        <a:pt x="14346" y="495312"/>
                      </a:cubicBezTo>
                      <a:cubicBezTo>
                        <a:pt x="15404" y="517008"/>
                        <a:pt x="6409" y="408529"/>
                        <a:pt x="7996" y="355612"/>
                      </a:cubicBezTo>
                      <a:cubicBezTo>
                        <a:pt x="9583" y="302695"/>
                        <a:pt x="21754" y="232845"/>
                        <a:pt x="23871" y="177812"/>
                      </a:cubicBezTo>
                      <a:cubicBezTo>
                        <a:pt x="25988" y="122779"/>
                        <a:pt x="11171" y="1599"/>
                        <a:pt x="1117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9" name="フリーフォーム 1568">
                  <a:extLst>
                    <a:ext uri="{FF2B5EF4-FFF2-40B4-BE49-F238E27FC236}">
                      <a16:creationId xmlns:a16="http://schemas.microsoft.com/office/drawing/2014/main" id="{449C668E-EECB-9C88-007C-D805EDE2A7C0}"/>
                    </a:ext>
                  </a:extLst>
                </p:cNvPr>
                <p:cNvSpPr/>
                <p:nvPr/>
              </p:nvSpPr>
              <p:spPr>
                <a:xfrm>
                  <a:off x="4333862" y="5444959"/>
                  <a:ext cx="71612" cy="527265"/>
                </a:xfrm>
                <a:custGeom>
                  <a:avLst/>
                  <a:gdLst>
                    <a:gd name="connsiteX0" fmla="*/ 57163 w 71612"/>
                    <a:gd name="connsiteY0" fmla="*/ 166 h 527265"/>
                    <a:gd name="connsiteX1" fmla="*/ 44463 w 71612"/>
                    <a:gd name="connsiteY1" fmla="*/ 158916 h 527265"/>
                    <a:gd name="connsiteX2" fmla="*/ 34938 w 71612"/>
                    <a:gd name="connsiteY2" fmla="*/ 155741 h 527265"/>
                    <a:gd name="connsiteX3" fmla="*/ 12713 w 71612"/>
                    <a:gd name="connsiteY3" fmla="*/ 187491 h 527265"/>
                    <a:gd name="connsiteX4" fmla="*/ 6363 w 71612"/>
                    <a:gd name="connsiteY4" fmla="*/ 228766 h 527265"/>
                    <a:gd name="connsiteX5" fmla="*/ 15888 w 71612"/>
                    <a:gd name="connsiteY5" fmla="*/ 425616 h 527265"/>
                    <a:gd name="connsiteX6" fmla="*/ 15888 w 71612"/>
                    <a:gd name="connsiteY6" fmla="*/ 377991 h 527265"/>
                    <a:gd name="connsiteX7" fmla="*/ 63513 w 71612"/>
                    <a:gd name="connsiteY7" fmla="*/ 524041 h 527265"/>
                    <a:gd name="connsiteX8" fmla="*/ 13 w 71612"/>
                    <a:gd name="connsiteY8" fmla="*/ 212891 h 527265"/>
                    <a:gd name="connsiteX9" fmla="*/ 69863 w 71612"/>
                    <a:gd name="connsiteY9" fmla="*/ 85891 h 527265"/>
                    <a:gd name="connsiteX10" fmla="*/ 50813 w 71612"/>
                    <a:gd name="connsiteY10" fmla="*/ 127166 h 527265"/>
                    <a:gd name="connsiteX11" fmla="*/ 57163 w 71612"/>
                    <a:gd name="connsiteY11" fmla="*/ 166 h 527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1612" h="527265">
                      <a:moveTo>
                        <a:pt x="57163" y="166"/>
                      </a:moveTo>
                      <a:cubicBezTo>
                        <a:pt x="56105" y="5457"/>
                        <a:pt x="48167" y="132987"/>
                        <a:pt x="44463" y="158916"/>
                      </a:cubicBezTo>
                      <a:cubicBezTo>
                        <a:pt x="40759" y="184845"/>
                        <a:pt x="40230" y="150979"/>
                        <a:pt x="34938" y="155741"/>
                      </a:cubicBezTo>
                      <a:cubicBezTo>
                        <a:pt x="29646" y="160504"/>
                        <a:pt x="17475" y="175320"/>
                        <a:pt x="12713" y="187491"/>
                      </a:cubicBezTo>
                      <a:cubicBezTo>
                        <a:pt x="7951" y="199662"/>
                        <a:pt x="5834" y="189079"/>
                        <a:pt x="6363" y="228766"/>
                      </a:cubicBezTo>
                      <a:cubicBezTo>
                        <a:pt x="6892" y="268453"/>
                        <a:pt x="14300" y="400745"/>
                        <a:pt x="15888" y="425616"/>
                      </a:cubicBezTo>
                      <a:cubicBezTo>
                        <a:pt x="17475" y="450487"/>
                        <a:pt x="7950" y="361587"/>
                        <a:pt x="15888" y="377991"/>
                      </a:cubicBezTo>
                      <a:cubicBezTo>
                        <a:pt x="23825" y="394395"/>
                        <a:pt x="66159" y="551558"/>
                        <a:pt x="63513" y="524041"/>
                      </a:cubicBezTo>
                      <a:cubicBezTo>
                        <a:pt x="60867" y="496524"/>
                        <a:pt x="-1045" y="285916"/>
                        <a:pt x="13" y="212891"/>
                      </a:cubicBezTo>
                      <a:cubicBezTo>
                        <a:pt x="1071" y="139866"/>
                        <a:pt x="61396" y="100179"/>
                        <a:pt x="69863" y="85891"/>
                      </a:cubicBezTo>
                      <a:cubicBezTo>
                        <a:pt x="78330" y="71603"/>
                        <a:pt x="53459" y="136691"/>
                        <a:pt x="50813" y="127166"/>
                      </a:cubicBezTo>
                      <a:cubicBezTo>
                        <a:pt x="48167" y="117641"/>
                        <a:pt x="58221" y="-5125"/>
                        <a:pt x="57163" y="1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0" name="フリーフォーム 1569">
                  <a:extLst>
                    <a:ext uri="{FF2B5EF4-FFF2-40B4-BE49-F238E27FC236}">
                      <a16:creationId xmlns:a16="http://schemas.microsoft.com/office/drawing/2014/main" id="{B6F4F324-BC18-8761-062B-161B8921DA5E}"/>
                    </a:ext>
                  </a:extLst>
                </p:cNvPr>
                <p:cNvSpPr/>
                <p:nvPr/>
              </p:nvSpPr>
              <p:spPr>
                <a:xfrm>
                  <a:off x="4228896" y="5686425"/>
                  <a:ext cx="43697" cy="316345"/>
                </a:xfrm>
                <a:custGeom>
                  <a:avLst/>
                  <a:gdLst>
                    <a:gd name="connsiteX0" fmla="*/ 9729 w 43697"/>
                    <a:gd name="connsiteY0" fmla="*/ 0 h 316345"/>
                    <a:gd name="connsiteX1" fmla="*/ 35129 w 43697"/>
                    <a:gd name="connsiteY1" fmla="*/ 146050 h 316345"/>
                    <a:gd name="connsiteX2" fmla="*/ 41479 w 43697"/>
                    <a:gd name="connsiteY2" fmla="*/ 133350 h 316345"/>
                    <a:gd name="connsiteX3" fmla="*/ 204 w 43697"/>
                    <a:gd name="connsiteY3" fmla="*/ 314325 h 316345"/>
                    <a:gd name="connsiteX4" fmla="*/ 25604 w 43697"/>
                    <a:gd name="connsiteY4" fmla="*/ 225425 h 316345"/>
                    <a:gd name="connsiteX5" fmla="*/ 25604 w 43697"/>
                    <a:gd name="connsiteY5" fmla="*/ 146050 h 316345"/>
                    <a:gd name="connsiteX6" fmla="*/ 9729 w 43697"/>
                    <a:gd name="connsiteY6" fmla="*/ 0 h 316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697" h="316345">
                      <a:moveTo>
                        <a:pt x="9729" y="0"/>
                      </a:moveTo>
                      <a:cubicBezTo>
                        <a:pt x="11316" y="0"/>
                        <a:pt x="29837" y="123825"/>
                        <a:pt x="35129" y="146050"/>
                      </a:cubicBezTo>
                      <a:cubicBezTo>
                        <a:pt x="40421" y="168275"/>
                        <a:pt x="47300" y="105304"/>
                        <a:pt x="41479" y="133350"/>
                      </a:cubicBezTo>
                      <a:cubicBezTo>
                        <a:pt x="35658" y="161396"/>
                        <a:pt x="2850" y="298979"/>
                        <a:pt x="204" y="314325"/>
                      </a:cubicBezTo>
                      <a:cubicBezTo>
                        <a:pt x="-2442" y="329671"/>
                        <a:pt x="21371" y="253471"/>
                        <a:pt x="25604" y="225425"/>
                      </a:cubicBezTo>
                      <a:cubicBezTo>
                        <a:pt x="29837" y="197379"/>
                        <a:pt x="28250" y="182562"/>
                        <a:pt x="25604" y="146050"/>
                      </a:cubicBezTo>
                      <a:cubicBezTo>
                        <a:pt x="22958" y="109538"/>
                        <a:pt x="8142" y="0"/>
                        <a:pt x="972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1" name="フリーフォーム 1570">
                  <a:extLst>
                    <a:ext uri="{FF2B5EF4-FFF2-40B4-BE49-F238E27FC236}">
                      <a16:creationId xmlns:a16="http://schemas.microsoft.com/office/drawing/2014/main" id="{6627E3A8-54F2-CD84-CD07-46814F397360}"/>
                    </a:ext>
                  </a:extLst>
                </p:cNvPr>
                <p:cNvSpPr/>
                <p:nvPr/>
              </p:nvSpPr>
              <p:spPr>
                <a:xfrm>
                  <a:off x="4283869" y="5986957"/>
                  <a:ext cx="21443" cy="351931"/>
                </a:xfrm>
                <a:custGeom>
                  <a:avLst/>
                  <a:gdLst>
                    <a:gd name="connsiteX0" fmla="*/ 2381 w 21443"/>
                    <a:gd name="connsiteY0" fmla="*/ 7443 h 351931"/>
                    <a:gd name="connsiteX1" fmla="*/ 2381 w 21443"/>
                    <a:gd name="connsiteY1" fmla="*/ 350343 h 351931"/>
                    <a:gd name="connsiteX2" fmla="*/ 21431 w 21443"/>
                    <a:gd name="connsiteY2" fmla="*/ 131268 h 351931"/>
                    <a:gd name="connsiteX3" fmla="*/ 2381 w 21443"/>
                    <a:gd name="connsiteY3" fmla="*/ 7443 h 351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443" h="351931">
                      <a:moveTo>
                        <a:pt x="2381" y="7443"/>
                      </a:moveTo>
                      <a:cubicBezTo>
                        <a:pt x="-794" y="43955"/>
                        <a:pt x="-794" y="329706"/>
                        <a:pt x="2381" y="350343"/>
                      </a:cubicBezTo>
                      <a:cubicBezTo>
                        <a:pt x="5556" y="370981"/>
                        <a:pt x="20902" y="184714"/>
                        <a:pt x="21431" y="131268"/>
                      </a:cubicBezTo>
                      <a:cubicBezTo>
                        <a:pt x="21960" y="77822"/>
                        <a:pt x="5556" y="-29069"/>
                        <a:pt x="2381" y="74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2" name="フリーフォーム 1571">
                  <a:extLst>
                    <a:ext uri="{FF2B5EF4-FFF2-40B4-BE49-F238E27FC236}">
                      <a16:creationId xmlns:a16="http://schemas.microsoft.com/office/drawing/2014/main" id="{02F8B922-9A5C-4BD5-B13D-41DEB0E40CBB}"/>
                    </a:ext>
                  </a:extLst>
                </p:cNvPr>
                <p:cNvSpPr/>
                <p:nvPr/>
              </p:nvSpPr>
              <p:spPr>
                <a:xfrm>
                  <a:off x="4330063" y="5881900"/>
                  <a:ext cx="23204" cy="650751"/>
                </a:xfrm>
                <a:custGeom>
                  <a:avLst/>
                  <a:gdLst>
                    <a:gd name="connsiteX0" fmla="*/ 16512 w 23204"/>
                    <a:gd name="connsiteY0" fmla="*/ 36300 h 650751"/>
                    <a:gd name="connsiteX1" fmla="*/ 637 w 23204"/>
                    <a:gd name="connsiteY1" fmla="*/ 636375 h 650751"/>
                    <a:gd name="connsiteX2" fmla="*/ 3812 w 23204"/>
                    <a:gd name="connsiteY2" fmla="*/ 452225 h 650751"/>
                    <a:gd name="connsiteX3" fmla="*/ 10162 w 23204"/>
                    <a:gd name="connsiteY3" fmla="*/ 322050 h 650751"/>
                    <a:gd name="connsiteX4" fmla="*/ 22862 w 23204"/>
                    <a:gd name="connsiteY4" fmla="*/ 93450 h 650751"/>
                    <a:gd name="connsiteX5" fmla="*/ 16512 w 23204"/>
                    <a:gd name="connsiteY5" fmla="*/ 36300 h 650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204" h="650751">
                      <a:moveTo>
                        <a:pt x="16512" y="36300"/>
                      </a:moveTo>
                      <a:cubicBezTo>
                        <a:pt x="12808" y="126787"/>
                        <a:pt x="2754" y="567054"/>
                        <a:pt x="637" y="636375"/>
                      </a:cubicBezTo>
                      <a:cubicBezTo>
                        <a:pt x="-1480" y="705696"/>
                        <a:pt x="2225" y="504612"/>
                        <a:pt x="3812" y="452225"/>
                      </a:cubicBezTo>
                      <a:cubicBezTo>
                        <a:pt x="5399" y="399838"/>
                        <a:pt x="6987" y="381846"/>
                        <a:pt x="10162" y="322050"/>
                      </a:cubicBezTo>
                      <a:cubicBezTo>
                        <a:pt x="13337" y="262254"/>
                        <a:pt x="21275" y="139487"/>
                        <a:pt x="22862" y="93450"/>
                      </a:cubicBezTo>
                      <a:cubicBezTo>
                        <a:pt x="24449" y="47413"/>
                        <a:pt x="20216" y="-54187"/>
                        <a:pt x="16512" y="363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3" name="フリーフォーム 1572">
                  <a:extLst>
                    <a:ext uri="{FF2B5EF4-FFF2-40B4-BE49-F238E27FC236}">
                      <a16:creationId xmlns:a16="http://schemas.microsoft.com/office/drawing/2014/main" id="{BB94C2F3-89AD-53D6-C559-A96BA48E90F7}"/>
                    </a:ext>
                  </a:extLst>
                </p:cNvPr>
                <p:cNvSpPr/>
                <p:nvPr/>
              </p:nvSpPr>
              <p:spPr>
                <a:xfrm>
                  <a:off x="4355579" y="5923748"/>
                  <a:ext cx="11236" cy="617675"/>
                </a:xfrm>
                <a:custGeom>
                  <a:avLst/>
                  <a:gdLst>
                    <a:gd name="connsiteX0" fmla="*/ 521 w 11236"/>
                    <a:gd name="connsiteY0" fmla="*/ 7152 h 617675"/>
                    <a:gd name="connsiteX1" fmla="*/ 10046 w 11236"/>
                    <a:gd name="connsiteY1" fmla="*/ 610402 h 617675"/>
                    <a:gd name="connsiteX2" fmla="*/ 10046 w 11236"/>
                    <a:gd name="connsiteY2" fmla="*/ 337352 h 617675"/>
                    <a:gd name="connsiteX3" fmla="*/ 521 w 11236"/>
                    <a:gd name="connsiteY3" fmla="*/ 283377 h 617675"/>
                    <a:gd name="connsiteX4" fmla="*/ 521 w 11236"/>
                    <a:gd name="connsiteY4" fmla="*/ 7152 h 617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36" h="617675">
                      <a:moveTo>
                        <a:pt x="521" y="7152"/>
                      </a:moveTo>
                      <a:cubicBezTo>
                        <a:pt x="2108" y="61656"/>
                        <a:pt x="8459" y="555369"/>
                        <a:pt x="10046" y="610402"/>
                      </a:cubicBezTo>
                      <a:cubicBezTo>
                        <a:pt x="11633" y="665435"/>
                        <a:pt x="11633" y="391856"/>
                        <a:pt x="10046" y="337352"/>
                      </a:cubicBezTo>
                      <a:cubicBezTo>
                        <a:pt x="8459" y="282848"/>
                        <a:pt x="-537" y="341056"/>
                        <a:pt x="521" y="283377"/>
                      </a:cubicBezTo>
                      <a:cubicBezTo>
                        <a:pt x="1579" y="225698"/>
                        <a:pt x="-1066" y="-47352"/>
                        <a:pt x="521" y="71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4" name="フリーフォーム 1573">
                  <a:extLst>
                    <a:ext uri="{FF2B5EF4-FFF2-40B4-BE49-F238E27FC236}">
                      <a16:creationId xmlns:a16="http://schemas.microsoft.com/office/drawing/2014/main" id="{A3ADB425-58D8-9F34-B59F-F268812B46DF}"/>
                    </a:ext>
                  </a:extLst>
                </p:cNvPr>
                <p:cNvSpPr/>
                <p:nvPr/>
              </p:nvSpPr>
              <p:spPr>
                <a:xfrm>
                  <a:off x="4473130" y="1480861"/>
                  <a:ext cx="19721" cy="1626040"/>
                </a:xfrm>
                <a:custGeom>
                  <a:avLst/>
                  <a:gdLst>
                    <a:gd name="connsiteX0" fmla="*/ 1379 w 19721"/>
                    <a:gd name="connsiteY0" fmla="*/ 5039 h 1626040"/>
                    <a:gd name="connsiteX1" fmla="*/ 18188 w 19721"/>
                    <a:gd name="connsiteY1" fmla="*/ 892545 h 1626040"/>
                    <a:gd name="connsiteX2" fmla="*/ 18188 w 19721"/>
                    <a:gd name="connsiteY2" fmla="*/ 838757 h 1626040"/>
                    <a:gd name="connsiteX3" fmla="*/ 11464 w 19721"/>
                    <a:gd name="connsiteY3" fmla="*/ 1591792 h 1626040"/>
                    <a:gd name="connsiteX4" fmla="*/ 11464 w 19721"/>
                    <a:gd name="connsiteY4" fmla="*/ 1403533 h 1626040"/>
                    <a:gd name="connsiteX5" fmla="*/ 1379 w 19721"/>
                    <a:gd name="connsiteY5" fmla="*/ 569815 h 1626040"/>
                    <a:gd name="connsiteX6" fmla="*/ 1379 w 19721"/>
                    <a:gd name="connsiteY6" fmla="*/ 5039 h 1626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721" h="1626040">
                      <a:moveTo>
                        <a:pt x="1379" y="5039"/>
                      </a:moveTo>
                      <a:cubicBezTo>
                        <a:pt x="4181" y="58827"/>
                        <a:pt x="15387" y="753592"/>
                        <a:pt x="18188" y="892545"/>
                      </a:cubicBezTo>
                      <a:cubicBezTo>
                        <a:pt x="20989" y="1031498"/>
                        <a:pt x="19309" y="722216"/>
                        <a:pt x="18188" y="838757"/>
                      </a:cubicBezTo>
                      <a:cubicBezTo>
                        <a:pt x="17067" y="955298"/>
                        <a:pt x="12585" y="1497663"/>
                        <a:pt x="11464" y="1591792"/>
                      </a:cubicBezTo>
                      <a:cubicBezTo>
                        <a:pt x="10343" y="1685921"/>
                        <a:pt x="13145" y="1573863"/>
                        <a:pt x="11464" y="1403533"/>
                      </a:cubicBezTo>
                      <a:cubicBezTo>
                        <a:pt x="9783" y="1233204"/>
                        <a:pt x="1939" y="798975"/>
                        <a:pt x="1379" y="569815"/>
                      </a:cubicBezTo>
                      <a:cubicBezTo>
                        <a:pt x="819" y="340655"/>
                        <a:pt x="-1423" y="-48749"/>
                        <a:pt x="1379" y="50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5" name="フリーフォーム 1574">
                  <a:extLst>
                    <a:ext uri="{FF2B5EF4-FFF2-40B4-BE49-F238E27FC236}">
                      <a16:creationId xmlns:a16="http://schemas.microsoft.com/office/drawing/2014/main" id="{CEDE9376-5580-7744-A572-1F424794D598}"/>
                    </a:ext>
                  </a:extLst>
                </p:cNvPr>
                <p:cNvSpPr/>
                <p:nvPr/>
              </p:nvSpPr>
              <p:spPr>
                <a:xfrm>
                  <a:off x="4473793" y="2977455"/>
                  <a:ext cx="27619" cy="1347475"/>
                </a:xfrm>
                <a:custGeom>
                  <a:avLst/>
                  <a:gdLst>
                    <a:gd name="connsiteX0" fmla="*/ 14163 w 27619"/>
                    <a:gd name="connsiteY0" fmla="*/ 24601 h 1347475"/>
                    <a:gd name="connsiteX1" fmla="*/ 4078 w 27619"/>
                    <a:gd name="connsiteY1" fmla="*/ 999513 h 1347475"/>
                    <a:gd name="connsiteX2" fmla="*/ 7439 w 27619"/>
                    <a:gd name="connsiteY2" fmla="*/ 1318880 h 1347475"/>
                    <a:gd name="connsiteX3" fmla="*/ 716 w 27619"/>
                    <a:gd name="connsiteY3" fmla="*/ 1224751 h 1347475"/>
                    <a:gd name="connsiteX4" fmla="*/ 27610 w 27619"/>
                    <a:gd name="connsiteY4" fmla="*/ 370863 h 1347475"/>
                    <a:gd name="connsiteX5" fmla="*/ 14163 w 27619"/>
                    <a:gd name="connsiteY5" fmla="*/ 24601 h 1347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619" h="1347475">
                      <a:moveTo>
                        <a:pt x="14163" y="24601"/>
                      </a:moveTo>
                      <a:cubicBezTo>
                        <a:pt x="10241" y="129376"/>
                        <a:pt x="5199" y="783800"/>
                        <a:pt x="4078" y="999513"/>
                      </a:cubicBezTo>
                      <a:cubicBezTo>
                        <a:pt x="2957" y="1215226"/>
                        <a:pt x="7999" y="1281340"/>
                        <a:pt x="7439" y="1318880"/>
                      </a:cubicBezTo>
                      <a:cubicBezTo>
                        <a:pt x="6879" y="1356420"/>
                        <a:pt x="-2646" y="1382754"/>
                        <a:pt x="716" y="1224751"/>
                      </a:cubicBezTo>
                      <a:cubicBezTo>
                        <a:pt x="4078" y="1066748"/>
                        <a:pt x="28170" y="570328"/>
                        <a:pt x="27610" y="370863"/>
                      </a:cubicBezTo>
                      <a:cubicBezTo>
                        <a:pt x="27050" y="171398"/>
                        <a:pt x="18085" y="-80174"/>
                        <a:pt x="14163" y="246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6" name="フリーフォーム 1575">
                  <a:extLst>
                    <a:ext uri="{FF2B5EF4-FFF2-40B4-BE49-F238E27FC236}">
                      <a16:creationId xmlns:a16="http://schemas.microsoft.com/office/drawing/2014/main" id="{BDB5D2F2-10DE-0E25-445F-3432D36614DF}"/>
                    </a:ext>
                  </a:extLst>
                </p:cNvPr>
                <p:cNvSpPr/>
                <p:nvPr/>
              </p:nvSpPr>
              <p:spPr>
                <a:xfrm>
                  <a:off x="4474243" y="4366932"/>
                  <a:ext cx="11098" cy="1284258"/>
                </a:xfrm>
                <a:custGeom>
                  <a:avLst/>
                  <a:gdLst>
                    <a:gd name="connsiteX0" fmla="*/ 10351 w 11098"/>
                    <a:gd name="connsiteY0" fmla="*/ 0 h 1284258"/>
                    <a:gd name="connsiteX1" fmla="*/ 10351 w 11098"/>
                    <a:gd name="connsiteY1" fmla="*/ 779930 h 1284258"/>
                    <a:gd name="connsiteX2" fmla="*/ 10351 w 11098"/>
                    <a:gd name="connsiteY2" fmla="*/ 1233768 h 1284258"/>
                    <a:gd name="connsiteX3" fmla="*/ 10351 w 11098"/>
                    <a:gd name="connsiteY3" fmla="*/ 1169894 h 1284258"/>
                    <a:gd name="connsiteX4" fmla="*/ 266 w 11098"/>
                    <a:gd name="connsiteY4" fmla="*/ 316006 h 1284258"/>
                    <a:gd name="connsiteX5" fmla="*/ 10351 w 11098"/>
                    <a:gd name="connsiteY5" fmla="*/ 0 h 1284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98" h="1284258">
                      <a:moveTo>
                        <a:pt x="10351" y="0"/>
                      </a:moveTo>
                      <a:lnTo>
                        <a:pt x="10351" y="779930"/>
                      </a:lnTo>
                      <a:lnTo>
                        <a:pt x="10351" y="1233768"/>
                      </a:lnTo>
                      <a:cubicBezTo>
                        <a:pt x="10351" y="1298762"/>
                        <a:pt x="12032" y="1322854"/>
                        <a:pt x="10351" y="1169894"/>
                      </a:cubicBezTo>
                      <a:cubicBezTo>
                        <a:pt x="8670" y="1016934"/>
                        <a:pt x="1386" y="507626"/>
                        <a:pt x="266" y="316006"/>
                      </a:cubicBezTo>
                      <a:cubicBezTo>
                        <a:pt x="-854" y="124386"/>
                        <a:pt x="1387" y="72278"/>
                        <a:pt x="1035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7" name="フリーフォーム 1576">
                  <a:extLst>
                    <a:ext uri="{FF2B5EF4-FFF2-40B4-BE49-F238E27FC236}">
                      <a16:creationId xmlns:a16="http://schemas.microsoft.com/office/drawing/2014/main" id="{4FDE5FD6-97A1-2965-E3E9-D5863B6E3D35}"/>
                    </a:ext>
                  </a:extLst>
                </p:cNvPr>
                <p:cNvSpPr/>
                <p:nvPr/>
              </p:nvSpPr>
              <p:spPr>
                <a:xfrm>
                  <a:off x="4467730" y="5526137"/>
                  <a:ext cx="17172" cy="288708"/>
                </a:xfrm>
                <a:custGeom>
                  <a:avLst/>
                  <a:gdLst>
                    <a:gd name="connsiteX0" fmla="*/ 16864 w 17172"/>
                    <a:gd name="connsiteY0" fmla="*/ 131713 h 288708"/>
                    <a:gd name="connsiteX1" fmla="*/ 10141 w 17172"/>
                    <a:gd name="connsiteY1" fmla="*/ 286354 h 288708"/>
                    <a:gd name="connsiteX2" fmla="*/ 55 w 17172"/>
                    <a:gd name="connsiteY2" fmla="*/ 3966 h 288708"/>
                    <a:gd name="connsiteX3" fmla="*/ 16864 w 17172"/>
                    <a:gd name="connsiteY3" fmla="*/ 131713 h 288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172" h="288708">
                      <a:moveTo>
                        <a:pt x="16864" y="131713"/>
                      </a:moveTo>
                      <a:cubicBezTo>
                        <a:pt x="18545" y="178778"/>
                        <a:pt x="12942" y="307645"/>
                        <a:pt x="10141" y="286354"/>
                      </a:cubicBezTo>
                      <a:cubicBezTo>
                        <a:pt x="7340" y="265063"/>
                        <a:pt x="1176" y="29739"/>
                        <a:pt x="55" y="3966"/>
                      </a:cubicBezTo>
                      <a:cubicBezTo>
                        <a:pt x="-1066" y="-21807"/>
                        <a:pt x="15183" y="84648"/>
                        <a:pt x="16864" y="1317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8" name="フリーフォーム 1577">
                  <a:extLst>
                    <a:ext uri="{FF2B5EF4-FFF2-40B4-BE49-F238E27FC236}">
                      <a16:creationId xmlns:a16="http://schemas.microsoft.com/office/drawing/2014/main" id="{676EF6C2-EF30-13C3-C7FF-D7DD977D913A}"/>
                    </a:ext>
                  </a:extLst>
                </p:cNvPr>
                <p:cNvSpPr/>
                <p:nvPr/>
              </p:nvSpPr>
              <p:spPr>
                <a:xfrm>
                  <a:off x="4471039" y="5812703"/>
                  <a:ext cx="20438" cy="1846297"/>
                </a:xfrm>
                <a:custGeom>
                  <a:avLst/>
                  <a:gdLst>
                    <a:gd name="connsiteX0" fmla="*/ 13555 w 20438"/>
                    <a:gd name="connsiteY0" fmla="*/ 30044 h 1846297"/>
                    <a:gd name="connsiteX1" fmla="*/ 3470 w 20438"/>
                    <a:gd name="connsiteY1" fmla="*/ 1183129 h 1846297"/>
                    <a:gd name="connsiteX2" fmla="*/ 108 w 20438"/>
                    <a:gd name="connsiteY2" fmla="*/ 1788247 h 1846297"/>
                    <a:gd name="connsiteX3" fmla="*/ 6832 w 20438"/>
                    <a:gd name="connsiteY3" fmla="*/ 1670585 h 1846297"/>
                    <a:gd name="connsiteX4" fmla="*/ 20279 w 20438"/>
                    <a:gd name="connsiteY4" fmla="*/ 450265 h 1846297"/>
                    <a:gd name="connsiteX5" fmla="*/ 13555 w 20438"/>
                    <a:gd name="connsiteY5" fmla="*/ 30044 h 1846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38" h="1846297">
                      <a:moveTo>
                        <a:pt x="13555" y="30044"/>
                      </a:moveTo>
                      <a:cubicBezTo>
                        <a:pt x="10754" y="152188"/>
                        <a:pt x="5711" y="890095"/>
                        <a:pt x="3470" y="1183129"/>
                      </a:cubicBezTo>
                      <a:cubicBezTo>
                        <a:pt x="1229" y="1476163"/>
                        <a:pt x="-452" y="1707004"/>
                        <a:pt x="108" y="1788247"/>
                      </a:cubicBezTo>
                      <a:cubicBezTo>
                        <a:pt x="668" y="1869490"/>
                        <a:pt x="3470" y="1893582"/>
                        <a:pt x="6832" y="1670585"/>
                      </a:cubicBezTo>
                      <a:cubicBezTo>
                        <a:pt x="10194" y="1447588"/>
                        <a:pt x="19159" y="720327"/>
                        <a:pt x="20279" y="450265"/>
                      </a:cubicBezTo>
                      <a:cubicBezTo>
                        <a:pt x="21400" y="180203"/>
                        <a:pt x="16356" y="-92100"/>
                        <a:pt x="13555" y="300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9" name="フリーフォーム 1578">
                  <a:extLst>
                    <a:ext uri="{FF2B5EF4-FFF2-40B4-BE49-F238E27FC236}">
                      <a16:creationId xmlns:a16="http://schemas.microsoft.com/office/drawing/2014/main" id="{A6FC547E-A2C6-E2C4-BEFD-1B16853EC22A}"/>
                    </a:ext>
                  </a:extLst>
                </p:cNvPr>
                <p:cNvSpPr/>
                <p:nvPr/>
              </p:nvSpPr>
              <p:spPr>
                <a:xfrm>
                  <a:off x="4450378" y="5896295"/>
                  <a:ext cx="24143" cy="1700743"/>
                </a:xfrm>
                <a:custGeom>
                  <a:avLst/>
                  <a:gdLst>
                    <a:gd name="connsiteX0" fmla="*/ 14046 w 24143"/>
                    <a:gd name="connsiteY0" fmla="*/ 60752 h 1700743"/>
                    <a:gd name="connsiteX1" fmla="*/ 3960 w 24143"/>
                    <a:gd name="connsiteY1" fmla="*/ 1018855 h 1700743"/>
                    <a:gd name="connsiteX2" fmla="*/ 24131 w 24143"/>
                    <a:gd name="connsiteY2" fmla="*/ 1674399 h 1700743"/>
                    <a:gd name="connsiteX3" fmla="*/ 598 w 24143"/>
                    <a:gd name="connsiteY3" fmla="*/ 1439076 h 1700743"/>
                    <a:gd name="connsiteX4" fmla="*/ 7322 w 24143"/>
                    <a:gd name="connsiteY4" fmla="*/ 242287 h 1700743"/>
                    <a:gd name="connsiteX5" fmla="*/ 14046 w 24143"/>
                    <a:gd name="connsiteY5" fmla="*/ 60752 h 1700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143" h="1700743">
                      <a:moveTo>
                        <a:pt x="14046" y="60752"/>
                      </a:moveTo>
                      <a:cubicBezTo>
                        <a:pt x="13486" y="190180"/>
                        <a:pt x="2279" y="749914"/>
                        <a:pt x="3960" y="1018855"/>
                      </a:cubicBezTo>
                      <a:cubicBezTo>
                        <a:pt x="5641" y="1287796"/>
                        <a:pt x="24691" y="1604362"/>
                        <a:pt x="24131" y="1674399"/>
                      </a:cubicBezTo>
                      <a:cubicBezTo>
                        <a:pt x="23571" y="1744436"/>
                        <a:pt x="3399" y="1677761"/>
                        <a:pt x="598" y="1439076"/>
                      </a:cubicBezTo>
                      <a:cubicBezTo>
                        <a:pt x="-2204" y="1200391"/>
                        <a:pt x="5641" y="468086"/>
                        <a:pt x="7322" y="242287"/>
                      </a:cubicBezTo>
                      <a:cubicBezTo>
                        <a:pt x="9003" y="16488"/>
                        <a:pt x="14606" y="-68676"/>
                        <a:pt x="14046" y="607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0" name="フリーフォーム 1579">
                  <a:extLst>
                    <a:ext uri="{FF2B5EF4-FFF2-40B4-BE49-F238E27FC236}">
                      <a16:creationId xmlns:a16="http://schemas.microsoft.com/office/drawing/2014/main" id="{FADE268C-99F2-1E5C-EFCB-C29891341F9A}"/>
                    </a:ext>
                  </a:extLst>
                </p:cNvPr>
                <p:cNvSpPr/>
                <p:nvPr/>
              </p:nvSpPr>
              <p:spPr>
                <a:xfrm>
                  <a:off x="4762807" y="1489176"/>
                  <a:ext cx="61633" cy="685185"/>
                </a:xfrm>
                <a:custGeom>
                  <a:avLst/>
                  <a:gdLst>
                    <a:gd name="connsiteX0" fmla="*/ 4175 w 61633"/>
                    <a:gd name="connsiteY0" fmla="*/ 86 h 685185"/>
                    <a:gd name="connsiteX1" fmla="*/ 814 w 61633"/>
                    <a:gd name="connsiteY1" fmla="*/ 208515 h 685185"/>
                    <a:gd name="connsiteX2" fmla="*/ 17622 w 61633"/>
                    <a:gd name="connsiteY2" fmla="*/ 77406 h 685185"/>
                    <a:gd name="connsiteX3" fmla="*/ 44517 w 61633"/>
                    <a:gd name="connsiteY3" fmla="*/ 282474 h 685185"/>
                    <a:gd name="connsiteX4" fmla="*/ 44517 w 61633"/>
                    <a:gd name="connsiteY4" fmla="*/ 679162 h 685185"/>
                    <a:gd name="connsiteX5" fmla="*/ 54602 w 61633"/>
                    <a:gd name="connsiteY5" fmla="*/ 487542 h 685185"/>
                    <a:gd name="connsiteX6" fmla="*/ 61325 w 61633"/>
                    <a:gd name="connsiteY6" fmla="*/ 30342 h 685185"/>
                    <a:gd name="connsiteX7" fmla="*/ 44517 w 61633"/>
                    <a:gd name="connsiteY7" fmla="*/ 178259 h 685185"/>
                    <a:gd name="connsiteX8" fmla="*/ 41155 w 61633"/>
                    <a:gd name="connsiteY8" fmla="*/ 121109 h 685185"/>
                    <a:gd name="connsiteX9" fmla="*/ 17622 w 61633"/>
                    <a:gd name="connsiteY9" fmla="*/ 181621 h 685185"/>
                    <a:gd name="connsiteX10" fmla="*/ 4175 w 61633"/>
                    <a:gd name="connsiteY10" fmla="*/ 86 h 685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1633" h="685185">
                      <a:moveTo>
                        <a:pt x="4175" y="86"/>
                      </a:moveTo>
                      <a:cubicBezTo>
                        <a:pt x="1374" y="4568"/>
                        <a:pt x="-1427" y="195628"/>
                        <a:pt x="814" y="208515"/>
                      </a:cubicBezTo>
                      <a:cubicBezTo>
                        <a:pt x="3055" y="221402"/>
                        <a:pt x="10338" y="65080"/>
                        <a:pt x="17622" y="77406"/>
                      </a:cubicBezTo>
                      <a:cubicBezTo>
                        <a:pt x="24906" y="89732"/>
                        <a:pt x="40035" y="182181"/>
                        <a:pt x="44517" y="282474"/>
                      </a:cubicBezTo>
                      <a:cubicBezTo>
                        <a:pt x="48999" y="382767"/>
                        <a:pt x="42836" y="644984"/>
                        <a:pt x="44517" y="679162"/>
                      </a:cubicBezTo>
                      <a:cubicBezTo>
                        <a:pt x="46198" y="713340"/>
                        <a:pt x="51801" y="595679"/>
                        <a:pt x="54602" y="487542"/>
                      </a:cubicBezTo>
                      <a:cubicBezTo>
                        <a:pt x="57403" y="379405"/>
                        <a:pt x="63006" y="81889"/>
                        <a:pt x="61325" y="30342"/>
                      </a:cubicBezTo>
                      <a:cubicBezTo>
                        <a:pt x="59644" y="-21205"/>
                        <a:pt x="47879" y="163131"/>
                        <a:pt x="44517" y="178259"/>
                      </a:cubicBezTo>
                      <a:cubicBezTo>
                        <a:pt x="41155" y="193387"/>
                        <a:pt x="45638" y="120549"/>
                        <a:pt x="41155" y="121109"/>
                      </a:cubicBezTo>
                      <a:cubicBezTo>
                        <a:pt x="36673" y="121669"/>
                        <a:pt x="20423" y="196189"/>
                        <a:pt x="17622" y="181621"/>
                      </a:cubicBezTo>
                      <a:cubicBezTo>
                        <a:pt x="14821" y="167053"/>
                        <a:pt x="6976" y="-4396"/>
                        <a:pt x="4175" y="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1" name="フリーフォーム 1580">
                  <a:extLst>
                    <a:ext uri="{FF2B5EF4-FFF2-40B4-BE49-F238E27FC236}">
                      <a16:creationId xmlns:a16="http://schemas.microsoft.com/office/drawing/2014/main" id="{43AC4EC0-47BA-163F-8A6F-737DA4474706}"/>
                    </a:ext>
                  </a:extLst>
                </p:cNvPr>
                <p:cNvSpPr/>
                <p:nvPr/>
              </p:nvSpPr>
              <p:spPr>
                <a:xfrm>
                  <a:off x="4539901" y="1621068"/>
                  <a:ext cx="35560" cy="1446563"/>
                </a:xfrm>
                <a:custGeom>
                  <a:avLst/>
                  <a:gdLst>
                    <a:gd name="connsiteX0" fmla="*/ 11928 w 35560"/>
                    <a:gd name="connsiteY0" fmla="*/ 59814 h 1446563"/>
                    <a:gd name="connsiteX1" fmla="*/ 5205 w 35560"/>
                    <a:gd name="connsiteY1" fmla="*/ 1377626 h 1446563"/>
                    <a:gd name="connsiteX2" fmla="*/ 1843 w 35560"/>
                    <a:gd name="connsiteY2" fmla="*/ 1162473 h 1446563"/>
                    <a:gd name="connsiteX3" fmla="*/ 35461 w 35560"/>
                    <a:gd name="connsiteY3" fmla="*/ 318670 h 1446563"/>
                    <a:gd name="connsiteX4" fmla="*/ 11928 w 35560"/>
                    <a:gd name="connsiteY4" fmla="*/ 59814 h 1446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560" h="1446563">
                      <a:moveTo>
                        <a:pt x="11928" y="59814"/>
                      </a:moveTo>
                      <a:cubicBezTo>
                        <a:pt x="6885" y="236307"/>
                        <a:pt x="6886" y="1193850"/>
                        <a:pt x="5205" y="1377626"/>
                      </a:cubicBezTo>
                      <a:cubicBezTo>
                        <a:pt x="3524" y="1561402"/>
                        <a:pt x="-3200" y="1338966"/>
                        <a:pt x="1843" y="1162473"/>
                      </a:cubicBezTo>
                      <a:cubicBezTo>
                        <a:pt x="6886" y="985980"/>
                        <a:pt x="33780" y="501326"/>
                        <a:pt x="35461" y="318670"/>
                      </a:cubicBezTo>
                      <a:cubicBezTo>
                        <a:pt x="37142" y="136014"/>
                        <a:pt x="16971" y="-116679"/>
                        <a:pt x="11928" y="598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2" name="フリーフォーム 1581">
                  <a:extLst>
                    <a:ext uri="{FF2B5EF4-FFF2-40B4-BE49-F238E27FC236}">
                      <a16:creationId xmlns:a16="http://schemas.microsoft.com/office/drawing/2014/main" id="{CF7C898B-7D81-ACA9-F44F-BECEF91B68B8}"/>
                    </a:ext>
                  </a:extLst>
                </p:cNvPr>
                <p:cNvSpPr/>
                <p:nvPr/>
              </p:nvSpPr>
              <p:spPr>
                <a:xfrm>
                  <a:off x="4981312" y="1475067"/>
                  <a:ext cx="24988" cy="1416186"/>
                </a:xfrm>
                <a:custGeom>
                  <a:avLst/>
                  <a:gdLst>
                    <a:gd name="connsiteX0" fmla="*/ 10909 w 24988"/>
                    <a:gd name="connsiteY0" fmla="*/ 27642 h 1416186"/>
                    <a:gd name="connsiteX1" fmla="*/ 17632 w 24988"/>
                    <a:gd name="connsiteY1" fmla="*/ 1325283 h 1416186"/>
                    <a:gd name="connsiteX2" fmla="*/ 24356 w 24988"/>
                    <a:gd name="connsiteY2" fmla="*/ 1217707 h 1416186"/>
                    <a:gd name="connsiteX3" fmla="*/ 823 w 24988"/>
                    <a:gd name="connsiteY3" fmla="*/ 498289 h 1416186"/>
                    <a:gd name="connsiteX4" fmla="*/ 10909 w 24988"/>
                    <a:gd name="connsiteY4" fmla="*/ 27642 h 1416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88" h="1416186">
                      <a:moveTo>
                        <a:pt x="10909" y="27642"/>
                      </a:moveTo>
                      <a:cubicBezTo>
                        <a:pt x="13711" y="165474"/>
                        <a:pt x="15391" y="1126939"/>
                        <a:pt x="17632" y="1325283"/>
                      </a:cubicBezTo>
                      <a:cubicBezTo>
                        <a:pt x="19873" y="1523627"/>
                        <a:pt x="27158" y="1355539"/>
                        <a:pt x="24356" y="1217707"/>
                      </a:cubicBezTo>
                      <a:cubicBezTo>
                        <a:pt x="21555" y="1079875"/>
                        <a:pt x="4745" y="694392"/>
                        <a:pt x="823" y="498289"/>
                      </a:cubicBezTo>
                      <a:cubicBezTo>
                        <a:pt x="-3099" y="302186"/>
                        <a:pt x="8107" y="-110190"/>
                        <a:pt x="10909" y="276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3" name="フリーフォーム 1582">
                  <a:extLst>
                    <a:ext uri="{FF2B5EF4-FFF2-40B4-BE49-F238E27FC236}">
                      <a16:creationId xmlns:a16="http://schemas.microsoft.com/office/drawing/2014/main" id="{CC5A0641-DA19-7C81-D460-6E9C432B95C9}"/>
                    </a:ext>
                  </a:extLst>
                </p:cNvPr>
                <p:cNvSpPr/>
                <p:nvPr/>
              </p:nvSpPr>
              <p:spPr>
                <a:xfrm>
                  <a:off x="4978759" y="2870615"/>
                  <a:ext cx="24115" cy="1179483"/>
                </a:xfrm>
                <a:custGeom>
                  <a:avLst/>
                  <a:gdLst>
                    <a:gd name="connsiteX0" fmla="*/ 23547 w 24115"/>
                    <a:gd name="connsiteY0" fmla="*/ 17141 h 1179483"/>
                    <a:gd name="connsiteX1" fmla="*/ 16823 w 24115"/>
                    <a:gd name="connsiteY1" fmla="*/ 1099629 h 1179483"/>
                    <a:gd name="connsiteX2" fmla="*/ 16823 w 24115"/>
                    <a:gd name="connsiteY2" fmla="*/ 1029032 h 1179483"/>
                    <a:gd name="connsiteX3" fmla="*/ 15 w 24115"/>
                    <a:gd name="connsiteY3" fmla="*/ 474341 h 1179483"/>
                    <a:gd name="connsiteX4" fmla="*/ 23547 w 24115"/>
                    <a:gd name="connsiteY4" fmla="*/ 17141 h 1179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115" h="1179483">
                      <a:moveTo>
                        <a:pt x="23547" y="17141"/>
                      </a:moveTo>
                      <a:cubicBezTo>
                        <a:pt x="26348" y="121356"/>
                        <a:pt x="17944" y="930981"/>
                        <a:pt x="16823" y="1099629"/>
                      </a:cubicBezTo>
                      <a:cubicBezTo>
                        <a:pt x="15702" y="1268277"/>
                        <a:pt x="19624" y="1133247"/>
                        <a:pt x="16823" y="1029032"/>
                      </a:cubicBezTo>
                      <a:cubicBezTo>
                        <a:pt x="14022" y="924817"/>
                        <a:pt x="-545" y="637387"/>
                        <a:pt x="15" y="474341"/>
                      </a:cubicBezTo>
                      <a:cubicBezTo>
                        <a:pt x="575" y="311296"/>
                        <a:pt x="20746" y="-87074"/>
                        <a:pt x="23547" y="171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4" name="フリーフォーム 1583">
                  <a:extLst>
                    <a:ext uri="{FF2B5EF4-FFF2-40B4-BE49-F238E27FC236}">
                      <a16:creationId xmlns:a16="http://schemas.microsoft.com/office/drawing/2014/main" id="{F3E9DD19-1F91-DD3B-A38F-E85DDF5C5B03}"/>
                    </a:ext>
                  </a:extLst>
                </p:cNvPr>
                <p:cNvSpPr/>
                <p:nvPr/>
              </p:nvSpPr>
              <p:spPr>
                <a:xfrm>
                  <a:off x="4951739" y="4001483"/>
                  <a:ext cx="45537" cy="1251659"/>
                </a:xfrm>
                <a:custGeom>
                  <a:avLst/>
                  <a:gdLst>
                    <a:gd name="connsiteX0" fmla="*/ 43843 w 45537"/>
                    <a:gd name="connsiteY0" fmla="*/ 32635 h 1251659"/>
                    <a:gd name="connsiteX1" fmla="*/ 40482 w 45537"/>
                    <a:gd name="connsiteY1" fmla="*/ 698264 h 1251659"/>
                    <a:gd name="connsiteX2" fmla="*/ 140 w 45537"/>
                    <a:gd name="connsiteY2" fmla="*/ 721796 h 1251659"/>
                    <a:gd name="connsiteX3" fmla="*/ 27035 w 45537"/>
                    <a:gd name="connsiteY3" fmla="*/ 755414 h 1251659"/>
                    <a:gd name="connsiteX4" fmla="*/ 23673 w 45537"/>
                    <a:gd name="connsiteY4" fmla="*/ 842820 h 1251659"/>
                    <a:gd name="connsiteX5" fmla="*/ 37120 w 45537"/>
                    <a:gd name="connsiteY5" fmla="*/ 1209252 h 1251659"/>
                    <a:gd name="connsiteX6" fmla="*/ 37120 w 45537"/>
                    <a:gd name="connsiteY6" fmla="*/ 1131932 h 1251659"/>
                    <a:gd name="connsiteX7" fmla="*/ 30396 w 45537"/>
                    <a:gd name="connsiteY7" fmla="*/ 210808 h 1251659"/>
                    <a:gd name="connsiteX8" fmla="*/ 43843 w 45537"/>
                    <a:gd name="connsiteY8" fmla="*/ 32635 h 1251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5537" h="1251659">
                      <a:moveTo>
                        <a:pt x="43843" y="32635"/>
                      </a:moveTo>
                      <a:cubicBezTo>
                        <a:pt x="45524" y="113878"/>
                        <a:pt x="47766" y="583404"/>
                        <a:pt x="40482" y="698264"/>
                      </a:cubicBezTo>
                      <a:cubicBezTo>
                        <a:pt x="33198" y="813124"/>
                        <a:pt x="2381" y="712271"/>
                        <a:pt x="140" y="721796"/>
                      </a:cubicBezTo>
                      <a:cubicBezTo>
                        <a:pt x="-2101" y="731321"/>
                        <a:pt x="23113" y="735243"/>
                        <a:pt x="27035" y="755414"/>
                      </a:cubicBezTo>
                      <a:cubicBezTo>
                        <a:pt x="30957" y="775585"/>
                        <a:pt x="21992" y="767180"/>
                        <a:pt x="23673" y="842820"/>
                      </a:cubicBezTo>
                      <a:cubicBezTo>
                        <a:pt x="25354" y="918460"/>
                        <a:pt x="34879" y="1161067"/>
                        <a:pt x="37120" y="1209252"/>
                      </a:cubicBezTo>
                      <a:cubicBezTo>
                        <a:pt x="39361" y="1257437"/>
                        <a:pt x="38241" y="1298339"/>
                        <a:pt x="37120" y="1131932"/>
                      </a:cubicBezTo>
                      <a:cubicBezTo>
                        <a:pt x="35999" y="965525"/>
                        <a:pt x="28155" y="395705"/>
                        <a:pt x="30396" y="210808"/>
                      </a:cubicBezTo>
                      <a:cubicBezTo>
                        <a:pt x="32637" y="25911"/>
                        <a:pt x="42162" y="-48608"/>
                        <a:pt x="43843" y="326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5" name="フリーフォーム 1584">
                  <a:extLst>
                    <a:ext uri="{FF2B5EF4-FFF2-40B4-BE49-F238E27FC236}">
                      <a16:creationId xmlns:a16="http://schemas.microsoft.com/office/drawing/2014/main" id="{4A227CCB-CD38-616D-8441-F786614A7F53}"/>
                    </a:ext>
                  </a:extLst>
                </p:cNvPr>
                <p:cNvSpPr/>
                <p:nvPr/>
              </p:nvSpPr>
              <p:spPr>
                <a:xfrm>
                  <a:off x="4641743" y="5463902"/>
                  <a:ext cx="259436" cy="130520"/>
                </a:xfrm>
                <a:custGeom>
                  <a:avLst/>
                  <a:gdLst>
                    <a:gd name="connsiteX0" fmla="*/ 107 w 259436"/>
                    <a:gd name="connsiteY0" fmla="*/ 273 h 130520"/>
                    <a:gd name="connsiteX1" fmla="*/ 247757 w 259436"/>
                    <a:gd name="connsiteY1" fmla="*/ 9798 h 130520"/>
                    <a:gd name="connsiteX2" fmla="*/ 219182 w 259436"/>
                    <a:gd name="connsiteY2" fmla="*/ 25673 h 130520"/>
                    <a:gd name="connsiteX3" fmla="*/ 219182 w 259436"/>
                    <a:gd name="connsiteY3" fmla="*/ 130448 h 130520"/>
                    <a:gd name="connsiteX4" fmla="*/ 216007 w 259436"/>
                    <a:gd name="connsiteY4" fmla="*/ 41548 h 130520"/>
                    <a:gd name="connsiteX5" fmla="*/ 216007 w 259436"/>
                    <a:gd name="connsiteY5" fmla="*/ 6623 h 130520"/>
                    <a:gd name="connsiteX6" fmla="*/ 107 w 259436"/>
                    <a:gd name="connsiteY6" fmla="*/ 273 h 130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9436" h="130520">
                      <a:moveTo>
                        <a:pt x="107" y="273"/>
                      </a:moveTo>
                      <a:cubicBezTo>
                        <a:pt x="5399" y="802"/>
                        <a:pt x="211245" y="5565"/>
                        <a:pt x="247757" y="9798"/>
                      </a:cubicBezTo>
                      <a:cubicBezTo>
                        <a:pt x="284270" y="14031"/>
                        <a:pt x="223944" y="5565"/>
                        <a:pt x="219182" y="25673"/>
                      </a:cubicBezTo>
                      <a:cubicBezTo>
                        <a:pt x="214420" y="45781"/>
                        <a:pt x="219711" y="127802"/>
                        <a:pt x="219182" y="130448"/>
                      </a:cubicBezTo>
                      <a:cubicBezTo>
                        <a:pt x="218653" y="133094"/>
                        <a:pt x="216536" y="62185"/>
                        <a:pt x="216007" y="41548"/>
                      </a:cubicBezTo>
                      <a:cubicBezTo>
                        <a:pt x="215478" y="20911"/>
                        <a:pt x="246169" y="14031"/>
                        <a:pt x="216007" y="6623"/>
                      </a:cubicBezTo>
                      <a:cubicBezTo>
                        <a:pt x="185845" y="-785"/>
                        <a:pt x="-5185" y="-256"/>
                        <a:pt x="107" y="2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6" name="フリーフォーム 1585">
                  <a:extLst>
                    <a:ext uri="{FF2B5EF4-FFF2-40B4-BE49-F238E27FC236}">
                      <a16:creationId xmlns:a16="http://schemas.microsoft.com/office/drawing/2014/main" id="{EC903DAA-A288-16DF-6C06-B3ED4AFB2ACB}"/>
                    </a:ext>
                  </a:extLst>
                </p:cNvPr>
                <p:cNvSpPr/>
                <p:nvPr/>
              </p:nvSpPr>
              <p:spPr>
                <a:xfrm>
                  <a:off x="4624886" y="5467308"/>
                  <a:ext cx="228160" cy="137044"/>
                </a:xfrm>
                <a:custGeom>
                  <a:avLst/>
                  <a:gdLst>
                    <a:gd name="connsiteX0" fmla="*/ 1089 w 228160"/>
                    <a:gd name="connsiteY0" fmla="*/ 42 h 137044"/>
                    <a:gd name="connsiteX1" fmla="*/ 74114 w 228160"/>
                    <a:gd name="connsiteY1" fmla="*/ 25442 h 137044"/>
                    <a:gd name="connsiteX2" fmla="*/ 201114 w 228160"/>
                    <a:gd name="connsiteY2" fmla="*/ 31792 h 137044"/>
                    <a:gd name="connsiteX3" fmla="*/ 210639 w 228160"/>
                    <a:gd name="connsiteY3" fmla="*/ 66717 h 137044"/>
                    <a:gd name="connsiteX4" fmla="*/ 213814 w 228160"/>
                    <a:gd name="connsiteY4" fmla="*/ 136567 h 137044"/>
                    <a:gd name="connsiteX5" fmla="*/ 226514 w 228160"/>
                    <a:gd name="connsiteY5" fmla="*/ 28617 h 137044"/>
                    <a:gd name="connsiteX6" fmla="*/ 216989 w 228160"/>
                    <a:gd name="connsiteY6" fmla="*/ 19092 h 137044"/>
                    <a:gd name="connsiteX7" fmla="*/ 128089 w 228160"/>
                    <a:gd name="connsiteY7" fmla="*/ 19092 h 137044"/>
                    <a:gd name="connsiteX8" fmla="*/ 1089 w 228160"/>
                    <a:gd name="connsiteY8" fmla="*/ 42 h 137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8160" h="137044">
                      <a:moveTo>
                        <a:pt x="1089" y="42"/>
                      </a:moveTo>
                      <a:cubicBezTo>
                        <a:pt x="-7907" y="1100"/>
                        <a:pt x="40777" y="20150"/>
                        <a:pt x="74114" y="25442"/>
                      </a:cubicBezTo>
                      <a:cubicBezTo>
                        <a:pt x="107451" y="30734"/>
                        <a:pt x="178360" y="24913"/>
                        <a:pt x="201114" y="31792"/>
                      </a:cubicBezTo>
                      <a:cubicBezTo>
                        <a:pt x="223868" y="38671"/>
                        <a:pt x="208522" y="49255"/>
                        <a:pt x="210639" y="66717"/>
                      </a:cubicBezTo>
                      <a:cubicBezTo>
                        <a:pt x="212756" y="84179"/>
                        <a:pt x="211168" y="142917"/>
                        <a:pt x="213814" y="136567"/>
                      </a:cubicBezTo>
                      <a:cubicBezTo>
                        <a:pt x="216460" y="130217"/>
                        <a:pt x="226514" y="28617"/>
                        <a:pt x="226514" y="28617"/>
                      </a:cubicBezTo>
                      <a:cubicBezTo>
                        <a:pt x="227043" y="9038"/>
                        <a:pt x="233393" y="20679"/>
                        <a:pt x="216989" y="19092"/>
                      </a:cubicBezTo>
                      <a:cubicBezTo>
                        <a:pt x="200585" y="17505"/>
                        <a:pt x="159310" y="20150"/>
                        <a:pt x="128089" y="19092"/>
                      </a:cubicBezTo>
                      <a:cubicBezTo>
                        <a:pt x="96868" y="18034"/>
                        <a:pt x="10085" y="-1016"/>
                        <a:pt x="1089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7" name="フリーフォーム 1586">
                  <a:extLst>
                    <a:ext uri="{FF2B5EF4-FFF2-40B4-BE49-F238E27FC236}">
                      <a16:creationId xmlns:a16="http://schemas.microsoft.com/office/drawing/2014/main" id="{F2CC920D-8E13-E8FB-C837-A02355A76F21}"/>
                    </a:ext>
                  </a:extLst>
                </p:cNvPr>
                <p:cNvSpPr/>
                <p:nvPr/>
              </p:nvSpPr>
              <p:spPr>
                <a:xfrm>
                  <a:off x="4863911" y="5482955"/>
                  <a:ext cx="10552" cy="421874"/>
                </a:xfrm>
                <a:custGeom>
                  <a:avLst/>
                  <a:gdLst>
                    <a:gd name="connsiteX0" fmla="*/ 9714 w 10552"/>
                    <a:gd name="connsiteY0" fmla="*/ 270 h 421874"/>
                    <a:gd name="connsiteX1" fmla="*/ 189 w 10552"/>
                    <a:gd name="connsiteY1" fmla="*/ 232045 h 421874"/>
                    <a:gd name="connsiteX2" fmla="*/ 3364 w 10552"/>
                    <a:gd name="connsiteY2" fmla="*/ 416195 h 421874"/>
                    <a:gd name="connsiteX3" fmla="*/ 3364 w 10552"/>
                    <a:gd name="connsiteY3" fmla="*/ 355870 h 421874"/>
                    <a:gd name="connsiteX4" fmla="*/ 9714 w 10552"/>
                    <a:gd name="connsiteY4" fmla="*/ 165370 h 421874"/>
                    <a:gd name="connsiteX5" fmla="*/ 9714 w 10552"/>
                    <a:gd name="connsiteY5" fmla="*/ 184420 h 421874"/>
                    <a:gd name="connsiteX6" fmla="*/ 9714 w 10552"/>
                    <a:gd name="connsiteY6" fmla="*/ 270 h 421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552" h="421874">
                      <a:moveTo>
                        <a:pt x="9714" y="270"/>
                      </a:moveTo>
                      <a:cubicBezTo>
                        <a:pt x="8126" y="8208"/>
                        <a:pt x="1247" y="162724"/>
                        <a:pt x="189" y="232045"/>
                      </a:cubicBezTo>
                      <a:cubicBezTo>
                        <a:pt x="-869" y="301366"/>
                        <a:pt x="2835" y="395558"/>
                        <a:pt x="3364" y="416195"/>
                      </a:cubicBezTo>
                      <a:cubicBezTo>
                        <a:pt x="3893" y="436832"/>
                        <a:pt x="2306" y="397674"/>
                        <a:pt x="3364" y="355870"/>
                      </a:cubicBezTo>
                      <a:cubicBezTo>
                        <a:pt x="4422" y="314066"/>
                        <a:pt x="8656" y="193945"/>
                        <a:pt x="9714" y="165370"/>
                      </a:cubicBezTo>
                      <a:cubicBezTo>
                        <a:pt x="10772" y="136795"/>
                        <a:pt x="9185" y="207174"/>
                        <a:pt x="9714" y="184420"/>
                      </a:cubicBezTo>
                      <a:cubicBezTo>
                        <a:pt x="10243" y="161666"/>
                        <a:pt x="11302" y="-7668"/>
                        <a:pt x="9714" y="2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8" name="フリーフォーム 1587">
                  <a:extLst>
                    <a:ext uri="{FF2B5EF4-FFF2-40B4-BE49-F238E27FC236}">
                      <a16:creationId xmlns:a16="http://schemas.microsoft.com/office/drawing/2014/main" id="{A2914FEB-6515-F3CD-EE11-66C11EBF3F36}"/>
                    </a:ext>
                  </a:extLst>
                </p:cNvPr>
                <p:cNvSpPr/>
                <p:nvPr/>
              </p:nvSpPr>
              <p:spPr>
                <a:xfrm>
                  <a:off x="4838568" y="5740398"/>
                  <a:ext cx="6541" cy="168287"/>
                </a:xfrm>
                <a:custGeom>
                  <a:avLst/>
                  <a:gdLst>
                    <a:gd name="connsiteX0" fmla="*/ 3307 w 6541"/>
                    <a:gd name="connsiteY0" fmla="*/ 2 h 168287"/>
                    <a:gd name="connsiteX1" fmla="*/ 6482 w 6541"/>
                    <a:gd name="connsiteY1" fmla="*/ 123827 h 168287"/>
                    <a:gd name="connsiteX2" fmla="*/ 132 w 6541"/>
                    <a:gd name="connsiteY2" fmla="*/ 168277 h 168287"/>
                    <a:gd name="connsiteX3" fmla="*/ 3307 w 6541"/>
                    <a:gd name="connsiteY3" fmla="*/ 127002 h 168287"/>
                    <a:gd name="connsiteX4" fmla="*/ 3307 w 6541"/>
                    <a:gd name="connsiteY4" fmla="*/ 2 h 168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1" h="168287">
                      <a:moveTo>
                        <a:pt x="3307" y="2"/>
                      </a:moveTo>
                      <a:cubicBezTo>
                        <a:pt x="3836" y="-527"/>
                        <a:pt x="7011" y="95781"/>
                        <a:pt x="6482" y="123827"/>
                      </a:cubicBezTo>
                      <a:cubicBezTo>
                        <a:pt x="5953" y="151873"/>
                        <a:pt x="661" y="167748"/>
                        <a:pt x="132" y="168277"/>
                      </a:cubicBezTo>
                      <a:cubicBezTo>
                        <a:pt x="-397" y="168806"/>
                        <a:pt x="661" y="148698"/>
                        <a:pt x="3307" y="127002"/>
                      </a:cubicBezTo>
                      <a:cubicBezTo>
                        <a:pt x="5953" y="105306"/>
                        <a:pt x="2778" y="531"/>
                        <a:pt x="330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9" name="フリーフォーム 1588">
                  <a:extLst>
                    <a:ext uri="{FF2B5EF4-FFF2-40B4-BE49-F238E27FC236}">
                      <a16:creationId xmlns:a16="http://schemas.microsoft.com/office/drawing/2014/main" id="{B04CCEEF-49B7-519D-2A0A-EA2176271AEC}"/>
                    </a:ext>
                  </a:extLst>
                </p:cNvPr>
                <p:cNvSpPr/>
                <p:nvPr/>
              </p:nvSpPr>
              <p:spPr>
                <a:xfrm>
                  <a:off x="4619166" y="5775153"/>
                  <a:ext cx="16625" cy="115573"/>
                </a:xfrm>
                <a:custGeom>
                  <a:avLst/>
                  <a:gdLst>
                    <a:gd name="connsiteX0" fmla="*/ 9984 w 16625"/>
                    <a:gd name="connsiteY0" fmla="*/ 172 h 115573"/>
                    <a:gd name="connsiteX1" fmla="*/ 16334 w 16625"/>
                    <a:gd name="connsiteY1" fmla="*/ 111297 h 115573"/>
                    <a:gd name="connsiteX2" fmla="*/ 459 w 16625"/>
                    <a:gd name="connsiteY2" fmla="*/ 85897 h 115573"/>
                    <a:gd name="connsiteX3" fmla="*/ 9984 w 16625"/>
                    <a:gd name="connsiteY3" fmla="*/ 172 h 115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625" h="115573">
                      <a:moveTo>
                        <a:pt x="9984" y="172"/>
                      </a:moveTo>
                      <a:cubicBezTo>
                        <a:pt x="12630" y="4405"/>
                        <a:pt x="17921" y="97010"/>
                        <a:pt x="16334" y="111297"/>
                      </a:cubicBezTo>
                      <a:cubicBezTo>
                        <a:pt x="14747" y="125584"/>
                        <a:pt x="3105" y="100714"/>
                        <a:pt x="459" y="85897"/>
                      </a:cubicBezTo>
                      <a:cubicBezTo>
                        <a:pt x="-2187" y="71080"/>
                        <a:pt x="7338" y="-4061"/>
                        <a:pt x="9984" y="1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0" name="フリーフォーム 1589">
                  <a:extLst>
                    <a:ext uri="{FF2B5EF4-FFF2-40B4-BE49-F238E27FC236}">
                      <a16:creationId xmlns:a16="http://schemas.microsoft.com/office/drawing/2014/main" id="{91AC6894-2C12-44DB-6463-13F4836CA3CC}"/>
                    </a:ext>
                  </a:extLst>
                </p:cNvPr>
                <p:cNvSpPr/>
                <p:nvPr/>
              </p:nvSpPr>
              <p:spPr>
                <a:xfrm>
                  <a:off x="4576337" y="5504011"/>
                  <a:ext cx="155501" cy="259384"/>
                </a:xfrm>
                <a:custGeom>
                  <a:avLst/>
                  <a:gdLst>
                    <a:gd name="connsiteX0" fmla="*/ 154413 w 155501"/>
                    <a:gd name="connsiteY0" fmla="*/ 1439 h 259384"/>
                    <a:gd name="connsiteX1" fmla="*/ 43288 w 155501"/>
                    <a:gd name="connsiteY1" fmla="*/ 36364 h 259384"/>
                    <a:gd name="connsiteX2" fmla="*/ 2013 w 155501"/>
                    <a:gd name="connsiteY2" fmla="*/ 128439 h 259384"/>
                    <a:gd name="connsiteX3" fmla="*/ 11538 w 155501"/>
                    <a:gd name="connsiteY3" fmla="*/ 185589 h 259384"/>
                    <a:gd name="connsiteX4" fmla="*/ 55988 w 155501"/>
                    <a:gd name="connsiteY4" fmla="*/ 258614 h 259384"/>
                    <a:gd name="connsiteX5" fmla="*/ 33763 w 155501"/>
                    <a:gd name="connsiteY5" fmla="*/ 220514 h 259384"/>
                    <a:gd name="connsiteX6" fmla="*/ 14713 w 155501"/>
                    <a:gd name="connsiteY6" fmla="*/ 166539 h 259384"/>
                    <a:gd name="connsiteX7" fmla="*/ 8363 w 155501"/>
                    <a:gd name="connsiteY7" fmla="*/ 122089 h 259384"/>
                    <a:gd name="connsiteX8" fmla="*/ 27413 w 155501"/>
                    <a:gd name="connsiteY8" fmla="*/ 77639 h 259384"/>
                    <a:gd name="connsiteX9" fmla="*/ 97263 w 155501"/>
                    <a:gd name="connsiteY9" fmla="*/ 14139 h 259384"/>
                    <a:gd name="connsiteX10" fmla="*/ 154413 w 155501"/>
                    <a:gd name="connsiteY10" fmla="*/ 1439 h 259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5501" h="259384">
                      <a:moveTo>
                        <a:pt x="154413" y="1439"/>
                      </a:moveTo>
                      <a:cubicBezTo>
                        <a:pt x="145417" y="5143"/>
                        <a:pt x="68688" y="15197"/>
                        <a:pt x="43288" y="36364"/>
                      </a:cubicBezTo>
                      <a:cubicBezTo>
                        <a:pt x="17888" y="57531"/>
                        <a:pt x="7305" y="103568"/>
                        <a:pt x="2013" y="128439"/>
                      </a:cubicBezTo>
                      <a:cubicBezTo>
                        <a:pt x="-3279" y="153310"/>
                        <a:pt x="2542" y="163893"/>
                        <a:pt x="11538" y="185589"/>
                      </a:cubicBezTo>
                      <a:cubicBezTo>
                        <a:pt x="20534" y="207285"/>
                        <a:pt x="52284" y="252793"/>
                        <a:pt x="55988" y="258614"/>
                      </a:cubicBezTo>
                      <a:cubicBezTo>
                        <a:pt x="59692" y="264435"/>
                        <a:pt x="40642" y="235860"/>
                        <a:pt x="33763" y="220514"/>
                      </a:cubicBezTo>
                      <a:cubicBezTo>
                        <a:pt x="26884" y="205168"/>
                        <a:pt x="18946" y="182943"/>
                        <a:pt x="14713" y="166539"/>
                      </a:cubicBezTo>
                      <a:cubicBezTo>
                        <a:pt x="10480" y="150135"/>
                        <a:pt x="6246" y="136906"/>
                        <a:pt x="8363" y="122089"/>
                      </a:cubicBezTo>
                      <a:cubicBezTo>
                        <a:pt x="10480" y="107272"/>
                        <a:pt x="12596" y="95631"/>
                        <a:pt x="27413" y="77639"/>
                      </a:cubicBezTo>
                      <a:cubicBezTo>
                        <a:pt x="42230" y="59647"/>
                        <a:pt x="80330" y="27368"/>
                        <a:pt x="97263" y="14139"/>
                      </a:cubicBezTo>
                      <a:cubicBezTo>
                        <a:pt x="114196" y="910"/>
                        <a:pt x="163409" y="-2265"/>
                        <a:pt x="154413" y="14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1" name="フリーフォーム 1590">
                  <a:extLst>
                    <a:ext uri="{FF2B5EF4-FFF2-40B4-BE49-F238E27FC236}">
                      <a16:creationId xmlns:a16="http://schemas.microsoft.com/office/drawing/2014/main" id="{2B533E6C-1E8D-7485-8CC0-9C0FD763847F}"/>
                    </a:ext>
                  </a:extLst>
                </p:cNvPr>
                <p:cNvSpPr/>
                <p:nvPr/>
              </p:nvSpPr>
              <p:spPr>
                <a:xfrm>
                  <a:off x="4689261" y="5527670"/>
                  <a:ext cx="160375" cy="254030"/>
                </a:xfrm>
                <a:custGeom>
                  <a:avLst/>
                  <a:gdLst>
                    <a:gd name="connsiteX0" fmla="*/ 57364 w 160375"/>
                    <a:gd name="connsiteY0" fmla="*/ 5 h 254030"/>
                    <a:gd name="connsiteX1" fmla="*/ 146264 w 160375"/>
                    <a:gd name="connsiteY1" fmla="*/ 57155 h 254030"/>
                    <a:gd name="connsiteX2" fmla="*/ 158964 w 160375"/>
                    <a:gd name="connsiteY2" fmla="*/ 123830 h 254030"/>
                    <a:gd name="connsiteX3" fmla="*/ 133564 w 160375"/>
                    <a:gd name="connsiteY3" fmla="*/ 203205 h 254030"/>
                    <a:gd name="connsiteX4" fmla="*/ 63714 w 160375"/>
                    <a:gd name="connsiteY4" fmla="*/ 238130 h 254030"/>
                    <a:gd name="connsiteX5" fmla="*/ 214 w 160375"/>
                    <a:gd name="connsiteY5" fmla="*/ 254005 h 254030"/>
                    <a:gd name="connsiteX6" fmla="*/ 44664 w 160375"/>
                    <a:gd name="connsiteY6" fmla="*/ 241305 h 254030"/>
                    <a:gd name="connsiteX7" fmla="*/ 89114 w 160375"/>
                    <a:gd name="connsiteY7" fmla="*/ 222255 h 254030"/>
                    <a:gd name="connsiteX8" fmla="*/ 133564 w 160375"/>
                    <a:gd name="connsiteY8" fmla="*/ 190505 h 254030"/>
                    <a:gd name="connsiteX9" fmla="*/ 136739 w 160375"/>
                    <a:gd name="connsiteY9" fmla="*/ 117480 h 254030"/>
                    <a:gd name="connsiteX10" fmla="*/ 130389 w 160375"/>
                    <a:gd name="connsiteY10" fmla="*/ 60330 h 254030"/>
                    <a:gd name="connsiteX11" fmla="*/ 57364 w 160375"/>
                    <a:gd name="connsiteY11" fmla="*/ 5 h 254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0375" h="254030">
                      <a:moveTo>
                        <a:pt x="57364" y="5"/>
                      </a:moveTo>
                      <a:cubicBezTo>
                        <a:pt x="60010" y="-524"/>
                        <a:pt x="129331" y="36518"/>
                        <a:pt x="146264" y="57155"/>
                      </a:cubicBezTo>
                      <a:cubicBezTo>
                        <a:pt x="163197" y="77793"/>
                        <a:pt x="161081" y="99488"/>
                        <a:pt x="158964" y="123830"/>
                      </a:cubicBezTo>
                      <a:cubicBezTo>
                        <a:pt x="156847" y="148172"/>
                        <a:pt x="149439" y="184155"/>
                        <a:pt x="133564" y="203205"/>
                      </a:cubicBezTo>
                      <a:cubicBezTo>
                        <a:pt x="117689" y="222255"/>
                        <a:pt x="85939" y="229663"/>
                        <a:pt x="63714" y="238130"/>
                      </a:cubicBezTo>
                      <a:cubicBezTo>
                        <a:pt x="41489" y="246597"/>
                        <a:pt x="3389" y="253476"/>
                        <a:pt x="214" y="254005"/>
                      </a:cubicBezTo>
                      <a:cubicBezTo>
                        <a:pt x="-2961" y="254534"/>
                        <a:pt x="29847" y="246597"/>
                        <a:pt x="44664" y="241305"/>
                      </a:cubicBezTo>
                      <a:cubicBezTo>
                        <a:pt x="59481" y="236013"/>
                        <a:pt x="74297" y="230722"/>
                        <a:pt x="89114" y="222255"/>
                      </a:cubicBezTo>
                      <a:cubicBezTo>
                        <a:pt x="103931" y="213788"/>
                        <a:pt x="125627" y="207967"/>
                        <a:pt x="133564" y="190505"/>
                      </a:cubicBezTo>
                      <a:cubicBezTo>
                        <a:pt x="141501" y="173043"/>
                        <a:pt x="137268" y="139176"/>
                        <a:pt x="136739" y="117480"/>
                      </a:cubicBezTo>
                      <a:cubicBezTo>
                        <a:pt x="136210" y="95784"/>
                        <a:pt x="139914" y="79380"/>
                        <a:pt x="130389" y="60330"/>
                      </a:cubicBezTo>
                      <a:cubicBezTo>
                        <a:pt x="120864" y="41280"/>
                        <a:pt x="54718" y="534"/>
                        <a:pt x="5736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2" name="フリーフォーム 1591">
                  <a:extLst>
                    <a:ext uri="{FF2B5EF4-FFF2-40B4-BE49-F238E27FC236}">
                      <a16:creationId xmlns:a16="http://schemas.microsoft.com/office/drawing/2014/main" id="{94A29EF7-154C-5B1C-2CDD-923D91FD9D85}"/>
                    </a:ext>
                  </a:extLst>
                </p:cNvPr>
                <p:cNvSpPr/>
                <p:nvPr/>
              </p:nvSpPr>
              <p:spPr>
                <a:xfrm>
                  <a:off x="4561328" y="5533480"/>
                  <a:ext cx="87318" cy="250624"/>
                </a:xfrm>
                <a:custGeom>
                  <a:avLst/>
                  <a:gdLst>
                    <a:gd name="connsiteX0" fmla="*/ 48772 w 87318"/>
                    <a:gd name="connsiteY0" fmla="*/ 545 h 250624"/>
                    <a:gd name="connsiteX1" fmla="*/ 7497 w 87318"/>
                    <a:gd name="connsiteY1" fmla="*/ 108495 h 250624"/>
                    <a:gd name="connsiteX2" fmla="*/ 7497 w 87318"/>
                    <a:gd name="connsiteY2" fmla="*/ 143420 h 250624"/>
                    <a:gd name="connsiteX3" fmla="*/ 83697 w 87318"/>
                    <a:gd name="connsiteY3" fmla="*/ 245020 h 250624"/>
                    <a:gd name="connsiteX4" fmla="*/ 67822 w 87318"/>
                    <a:gd name="connsiteY4" fmla="*/ 229145 h 250624"/>
                    <a:gd name="connsiteX5" fmla="*/ 4322 w 87318"/>
                    <a:gd name="connsiteY5" fmla="*/ 159295 h 250624"/>
                    <a:gd name="connsiteX6" fmla="*/ 48772 w 87318"/>
                    <a:gd name="connsiteY6" fmla="*/ 545 h 250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318" h="250624">
                      <a:moveTo>
                        <a:pt x="48772" y="545"/>
                      </a:moveTo>
                      <a:cubicBezTo>
                        <a:pt x="49301" y="-7922"/>
                        <a:pt x="14376" y="84683"/>
                        <a:pt x="7497" y="108495"/>
                      </a:cubicBezTo>
                      <a:cubicBezTo>
                        <a:pt x="618" y="132307"/>
                        <a:pt x="-5203" y="120666"/>
                        <a:pt x="7497" y="143420"/>
                      </a:cubicBezTo>
                      <a:cubicBezTo>
                        <a:pt x="20197" y="166174"/>
                        <a:pt x="83697" y="245020"/>
                        <a:pt x="83697" y="245020"/>
                      </a:cubicBezTo>
                      <a:cubicBezTo>
                        <a:pt x="93751" y="259307"/>
                        <a:pt x="81051" y="243433"/>
                        <a:pt x="67822" y="229145"/>
                      </a:cubicBezTo>
                      <a:cubicBezTo>
                        <a:pt x="54593" y="214858"/>
                        <a:pt x="9084" y="189986"/>
                        <a:pt x="4322" y="159295"/>
                      </a:cubicBezTo>
                      <a:cubicBezTo>
                        <a:pt x="-440" y="128604"/>
                        <a:pt x="48243" y="9012"/>
                        <a:pt x="48772" y="5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3" name="フリーフォーム 1592">
                  <a:extLst>
                    <a:ext uri="{FF2B5EF4-FFF2-40B4-BE49-F238E27FC236}">
                      <a16:creationId xmlns:a16="http://schemas.microsoft.com/office/drawing/2014/main" id="{03269D57-FF7B-9913-5F49-DAFE17CED80D}"/>
                    </a:ext>
                  </a:extLst>
                </p:cNvPr>
                <p:cNvSpPr/>
                <p:nvPr/>
              </p:nvSpPr>
              <p:spPr>
                <a:xfrm>
                  <a:off x="4676741" y="5517982"/>
                  <a:ext cx="182647" cy="282800"/>
                </a:xfrm>
                <a:custGeom>
                  <a:avLst/>
                  <a:gdLst>
                    <a:gd name="connsiteX0" fmla="*/ 114334 w 182647"/>
                    <a:gd name="connsiteY0" fmla="*/ 168 h 282800"/>
                    <a:gd name="connsiteX1" fmla="*/ 168309 w 182647"/>
                    <a:gd name="connsiteY1" fmla="*/ 82718 h 282800"/>
                    <a:gd name="connsiteX2" fmla="*/ 181009 w 182647"/>
                    <a:gd name="connsiteY2" fmla="*/ 168443 h 282800"/>
                    <a:gd name="connsiteX3" fmla="*/ 155609 w 182647"/>
                    <a:gd name="connsiteY3" fmla="*/ 222418 h 282800"/>
                    <a:gd name="connsiteX4" fmla="*/ 120684 w 182647"/>
                    <a:gd name="connsiteY4" fmla="*/ 260518 h 282800"/>
                    <a:gd name="connsiteX5" fmla="*/ 82584 w 182647"/>
                    <a:gd name="connsiteY5" fmla="*/ 276393 h 282800"/>
                    <a:gd name="connsiteX6" fmla="*/ 34 w 182647"/>
                    <a:gd name="connsiteY6" fmla="*/ 282743 h 282800"/>
                    <a:gd name="connsiteX7" fmla="*/ 73059 w 182647"/>
                    <a:gd name="connsiteY7" fmla="*/ 273218 h 282800"/>
                    <a:gd name="connsiteX8" fmla="*/ 123859 w 182647"/>
                    <a:gd name="connsiteY8" fmla="*/ 263693 h 282800"/>
                    <a:gd name="connsiteX9" fmla="*/ 161959 w 182647"/>
                    <a:gd name="connsiteY9" fmla="*/ 200193 h 282800"/>
                    <a:gd name="connsiteX10" fmla="*/ 181009 w 182647"/>
                    <a:gd name="connsiteY10" fmla="*/ 104943 h 282800"/>
                    <a:gd name="connsiteX11" fmla="*/ 114334 w 182647"/>
                    <a:gd name="connsiteY11" fmla="*/ 168 h 282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2647" h="282800">
                      <a:moveTo>
                        <a:pt x="114334" y="168"/>
                      </a:moveTo>
                      <a:cubicBezTo>
                        <a:pt x="112217" y="-3536"/>
                        <a:pt x="157197" y="54672"/>
                        <a:pt x="168309" y="82718"/>
                      </a:cubicBezTo>
                      <a:cubicBezTo>
                        <a:pt x="179422" y="110764"/>
                        <a:pt x="183126" y="145160"/>
                        <a:pt x="181009" y="168443"/>
                      </a:cubicBezTo>
                      <a:cubicBezTo>
                        <a:pt x="178892" y="191726"/>
                        <a:pt x="165663" y="207072"/>
                        <a:pt x="155609" y="222418"/>
                      </a:cubicBezTo>
                      <a:cubicBezTo>
                        <a:pt x="145555" y="237764"/>
                        <a:pt x="132855" y="251522"/>
                        <a:pt x="120684" y="260518"/>
                      </a:cubicBezTo>
                      <a:cubicBezTo>
                        <a:pt x="108513" y="269514"/>
                        <a:pt x="102692" y="272689"/>
                        <a:pt x="82584" y="276393"/>
                      </a:cubicBezTo>
                      <a:cubicBezTo>
                        <a:pt x="62476" y="280097"/>
                        <a:pt x="1621" y="283272"/>
                        <a:pt x="34" y="282743"/>
                      </a:cubicBezTo>
                      <a:cubicBezTo>
                        <a:pt x="-1553" y="282214"/>
                        <a:pt x="52421" y="276393"/>
                        <a:pt x="73059" y="273218"/>
                      </a:cubicBezTo>
                      <a:cubicBezTo>
                        <a:pt x="93696" y="270043"/>
                        <a:pt x="109042" y="275864"/>
                        <a:pt x="123859" y="263693"/>
                      </a:cubicBezTo>
                      <a:cubicBezTo>
                        <a:pt x="138676" y="251522"/>
                        <a:pt x="152434" y="226651"/>
                        <a:pt x="161959" y="200193"/>
                      </a:cubicBezTo>
                      <a:cubicBezTo>
                        <a:pt x="171484" y="173735"/>
                        <a:pt x="187888" y="135105"/>
                        <a:pt x="181009" y="104943"/>
                      </a:cubicBezTo>
                      <a:cubicBezTo>
                        <a:pt x="174130" y="74781"/>
                        <a:pt x="116451" y="3872"/>
                        <a:pt x="114334" y="1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4" name="フリーフォーム 1593">
                  <a:extLst>
                    <a:ext uri="{FF2B5EF4-FFF2-40B4-BE49-F238E27FC236}">
                      <a16:creationId xmlns:a16="http://schemas.microsoft.com/office/drawing/2014/main" id="{C12832DC-55A2-6B93-DAFC-CEC0225DF8C7}"/>
                    </a:ext>
                  </a:extLst>
                </p:cNvPr>
                <p:cNvSpPr/>
                <p:nvPr/>
              </p:nvSpPr>
              <p:spPr>
                <a:xfrm>
                  <a:off x="4702175" y="5540193"/>
                  <a:ext cx="50800" cy="175368"/>
                </a:xfrm>
                <a:custGeom>
                  <a:avLst/>
                  <a:gdLst>
                    <a:gd name="connsiteX0" fmla="*/ 15875 w 50800"/>
                    <a:gd name="connsiteY0" fmla="*/ 182 h 175368"/>
                    <a:gd name="connsiteX1" fmla="*/ 34925 w 50800"/>
                    <a:gd name="connsiteY1" fmla="*/ 114482 h 175368"/>
                    <a:gd name="connsiteX2" fmla="*/ 0 w 50800"/>
                    <a:gd name="connsiteY2" fmla="*/ 174807 h 175368"/>
                    <a:gd name="connsiteX3" fmla="*/ 34925 w 50800"/>
                    <a:gd name="connsiteY3" fmla="*/ 146232 h 175368"/>
                    <a:gd name="connsiteX4" fmla="*/ 50800 w 50800"/>
                    <a:gd name="connsiteY4" fmla="*/ 143057 h 175368"/>
                    <a:gd name="connsiteX5" fmla="*/ 15875 w 50800"/>
                    <a:gd name="connsiteY5" fmla="*/ 182 h 175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800" h="175368">
                      <a:moveTo>
                        <a:pt x="15875" y="182"/>
                      </a:moveTo>
                      <a:cubicBezTo>
                        <a:pt x="13229" y="-4580"/>
                        <a:pt x="37571" y="85378"/>
                        <a:pt x="34925" y="114482"/>
                      </a:cubicBezTo>
                      <a:cubicBezTo>
                        <a:pt x="32279" y="143586"/>
                        <a:pt x="0" y="169515"/>
                        <a:pt x="0" y="174807"/>
                      </a:cubicBezTo>
                      <a:cubicBezTo>
                        <a:pt x="0" y="180099"/>
                        <a:pt x="34925" y="146232"/>
                        <a:pt x="34925" y="146232"/>
                      </a:cubicBezTo>
                      <a:cubicBezTo>
                        <a:pt x="43392" y="140940"/>
                        <a:pt x="50800" y="161578"/>
                        <a:pt x="50800" y="143057"/>
                      </a:cubicBezTo>
                      <a:cubicBezTo>
                        <a:pt x="50800" y="124536"/>
                        <a:pt x="18521" y="4944"/>
                        <a:pt x="15875" y="1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5" name="フリーフォーム 1594">
                  <a:extLst>
                    <a:ext uri="{FF2B5EF4-FFF2-40B4-BE49-F238E27FC236}">
                      <a16:creationId xmlns:a16="http://schemas.microsoft.com/office/drawing/2014/main" id="{ABE2E4B4-AA54-BA4C-5DD5-C517A67DC599}"/>
                    </a:ext>
                  </a:extLst>
                </p:cNvPr>
                <p:cNvSpPr/>
                <p:nvPr/>
              </p:nvSpPr>
              <p:spPr>
                <a:xfrm>
                  <a:off x="4996016" y="1943949"/>
                  <a:ext cx="1084485" cy="32335"/>
                </a:xfrm>
                <a:custGeom>
                  <a:avLst/>
                  <a:gdLst>
                    <a:gd name="connsiteX0" fmla="*/ 0 w 1084485"/>
                    <a:gd name="connsiteY0" fmla="*/ 17586 h 32335"/>
                    <a:gd name="connsiteX1" fmla="*/ 914400 w 1084485"/>
                    <a:gd name="connsiteY1" fmla="*/ 2838 h 32335"/>
                    <a:gd name="connsiteX2" fmla="*/ 1084007 w 1084485"/>
                    <a:gd name="connsiteY2" fmla="*/ 2838 h 32335"/>
                    <a:gd name="connsiteX3" fmla="*/ 907026 w 1084485"/>
                    <a:gd name="connsiteY3" fmla="*/ 32335 h 32335"/>
                    <a:gd name="connsiteX4" fmla="*/ 0 w 1084485"/>
                    <a:gd name="connsiteY4" fmla="*/ 17586 h 32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84485" h="32335">
                      <a:moveTo>
                        <a:pt x="0" y="17586"/>
                      </a:moveTo>
                      <a:lnTo>
                        <a:pt x="914400" y="2838"/>
                      </a:lnTo>
                      <a:cubicBezTo>
                        <a:pt x="1095068" y="380"/>
                        <a:pt x="1085236" y="-2078"/>
                        <a:pt x="1084007" y="2838"/>
                      </a:cubicBezTo>
                      <a:cubicBezTo>
                        <a:pt x="1082778" y="7754"/>
                        <a:pt x="907026" y="32335"/>
                        <a:pt x="907026" y="32335"/>
                      </a:cubicBezTo>
                      <a:lnTo>
                        <a:pt x="0" y="1758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6" name="フリーフォーム 1595">
                  <a:extLst>
                    <a:ext uri="{FF2B5EF4-FFF2-40B4-BE49-F238E27FC236}">
                      <a16:creationId xmlns:a16="http://schemas.microsoft.com/office/drawing/2014/main" id="{E28C649C-4FCA-7A84-0296-0F4EE6907951}"/>
                    </a:ext>
                  </a:extLst>
                </p:cNvPr>
                <p:cNvSpPr/>
                <p:nvPr/>
              </p:nvSpPr>
              <p:spPr>
                <a:xfrm>
                  <a:off x="4980444" y="1965110"/>
                  <a:ext cx="170430" cy="745399"/>
                </a:xfrm>
                <a:custGeom>
                  <a:avLst/>
                  <a:gdLst>
                    <a:gd name="connsiteX0" fmla="*/ 19259 w 170430"/>
                    <a:gd name="connsiteY0" fmla="*/ 113 h 745399"/>
                    <a:gd name="connsiteX1" fmla="*/ 129872 w 170430"/>
                    <a:gd name="connsiteY1" fmla="*/ 84916 h 745399"/>
                    <a:gd name="connsiteX2" fmla="*/ 126185 w 170430"/>
                    <a:gd name="connsiteY2" fmla="*/ 166032 h 745399"/>
                    <a:gd name="connsiteX3" fmla="*/ 126185 w 170430"/>
                    <a:gd name="connsiteY3" fmla="*/ 110725 h 745399"/>
                    <a:gd name="connsiteX4" fmla="*/ 144621 w 170430"/>
                    <a:gd name="connsiteY4" fmla="*/ 453625 h 745399"/>
                    <a:gd name="connsiteX5" fmla="*/ 140933 w 170430"/>
                    <a:gd name="connsiteY5" fmla="*/ 350387 h 745399"/>
                    <a:gd name="connsiteX6" fmla="*/ 137246 w 170430"/>
                    <a:gd name="connsiteY6" fmla="*/ 623232 h 745399"/>
                    <a:gd name="connsiteX7" fmla="*/ 824 w 170430"/>
                    <a:gd name="connsiteY7" fmla="*/ 744906 h 745399"/>
                    <a:gd name="connsiteX8" fmla="*/ 81940 w 170430"/>
                    <a:gd name="connsiteY8" fmla="*/ 663790 h 745399"/>
                    <a:gd name="connsiteX9" fmla="*/ 118811 w 170430"/>
                    <a:gd name="connsiteY9" fmla="*/ 604796 h 745399"/>
                    <a:gd name="connsiteX10" fmla="*/ 137246 w 170430"/>
                    <a:gd name="connsiteY10" fmla="*/ 151284 h 745399"/>
                    <a:gd name="connsiteX11" fmla="*/ 148308 w 170430"/>
                    <a:gd name="connsiteY11" fmla="*/ 232400 h 745399"/>
                    <a:gd name="connsiteX12" fmla="*/ 163056 w 170430"/>
                    <a:gd name="connsiteY12" fmla="*/ 103351 h 745399"/>
                    <a:gd name="connsiteX13" fmla="*/ 19259 w 170430"/>
                    <a:gd name="connsiteY13" fmla="*/ 113 h 745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0430" h="745399">
                      <a:moveTo>
                        <a:pt x="19259" y="113"/>
                      </a:moveTo>
                      <a:cubicBezTo>
                        <a:pt x="13728" y="-2960"/>
                        <a:pt x="112051" y="57263"/>
                        <a:pt x="129872" y="84916"/>
                      </a:cubicBezTo>
                      <a:cubicBezTo>
                        <a:pt x="147693" y="112569"/>
                        <a:pt x="126799" y="161731"/>
                        <a:pt x="126185" y="166032"/>
                      </a:cubicBezTo>
                      <a:cubicBezTo>
                        <a:pt x="125571" y="170333"/>
                        <a:pt x="123112" y="62793"/>
                        <a:pt x="126185" y="110725"/>
                      </a:cubicBezTo>
                      <a:cubicBezTo>
                        <a:pt x="129258" y="158657"/>
                        <a:pt x="142163" y="413681"/>
                        <a:pt x="144621" y="453625"/>
                      </a:cubicBezTo>
                      <a:cubicBezTo>
                        <a:pt x="147079" y="493569"/>
                        <a:pt x="142162" y="322119"/>
                        <a:pt x="140933" y="350387"/>
                      </a:cubicBezTo>
                      <a:cubicBezTo>
                        <a:pt x="139704" y="378655"/>
                        <a:pt x="160597" y="557479"/>
                        <a:pt x="137246" y="623232"/>
                      </a:cubicBezTo>
                      <a:cubicBezTo>
                        <a:pt x="113895" y="688985"/>
                        <a:pt x="10042" y="738146"/>
                        <a:pt x="824" y="744906"/>
                      </a:cubicBezTo>
                      <a:cubicBezTo>
                        <a:pt x="-8394" y="751666"/>
                        <a:pt x="62276" y="687142"/>
                        <a:pt x="81940" y="663790"/>
                      </a:cubicBezTo>
                      <a:cubicBezTo>
                        <a:pt x="101605" y="640438"/>
                        <a:pt x="109593" y="690214"/>
                        <a:pt x="118811" y="604796"/>
                      </a:cubicBezTo>
                      <a:cubicBezTo>
                        <a:pt x="128029" y="519378"/>
                        <a:pt x="132330" y="213350"/>
                        <a:pt x="137246" y="151284"/>
                      </a:cubicBezTo>
                      <a:cubicBezTo>
                        <a:pt x="142162" y="89218"/>
                        <a:pt x="144006" y="240389"/>
                        <a:pt x="148308" y="232400"/>
                      </a:cubicBezTo>
                      <a:cubicBezTo>
                        <a:pt x="152610" y="224411"/>
                        <a:pt x="184564" y="140837"/>
                        <a:pt x="163056" y="103351"/>
                      </a:cubicBezTo>
                      <a:cubicBezTo>
                        <a:pt x="141548" y="65865"/>
                        <a:pt x="24790" y="3186"/>
                        <a:pt x="19259" y="1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7" name="フリーフォーム 1596">
                  <a:extLst>
                    <a:ext uri="{FF2B5EF4-FFF2-40B4-BE49-F238E27FC236}">
                      <a16:creationId xmlns:a16="http://schemas.microsoft.com/office/drawing/2014/main" id="{D53010FA-AED8-4A7A-A822-514286D99480}"/>
                    </a:ext>
                  </a:extLst>
                </p:cNvPr>
                <p:cNvSpPr/>
                <p:nvPr/>
              </p:nvSpPr>
              <p:spPr>
                <a:xfrm>
                  <a:off x="5121356" y="1957432"/>
                  <a:ext cx="936675" cy="111447"/>
                </a:xfrm>
                <a:custGeom>
                  <a:avLst/>
                  <a:gdLst>
                    <a:gd name="connsiteX0" fmla="*/ 21 w 936675"/>
                    <a:gd name="connsiteY0" fmla="*/ 92594 h 111447"/>
                    <a:gd name="connsiteX1" fmla="*/ 693196 w 936675"/>
                    <a:gd name="connsiteY1" fmla="*/ 85220 h 111447"/>
                    <a:gd name="connsiteX2" fmla="*/ 320799 w 936675"/>
                    <a:gd name="connsiteY2" fmla="*/ 92594 h 111447"/>
                    <a:gd name="connsiteX3" fmla="*/ 825931 w 936675"/>
                    <a:gd name="connsiteY3" fmla="*/ 96281 h 111447"/>
                    <a:gd name="connsiteX4" fmla="*/ 733754 w 936675"/>
                    <a:gd name="connsiteY4" fmla="*/ 111029 h 111447"/>
                    <a:gd name="connsiteX5" fmla="*/ 833305 w 936675"/>
                    <a:gd name="connsiteY5" fmla="*/ 77845 h 111447"/>
                    <a:gd name="connsiteX6" fmla="*/ 936544 w 936675"/>
                    <a:gd name="connsiteY6" fmla="*/ 416 h 111447"/>
                    <a:gd name="connsiteX7" fmla="*/ 851741 w 936675"/>
                    <a:gd name="connsiteY7" fmla="*/ 48349 h 111447"/>
                    <a:gd name="connsiteX8" fmla="*/ 719005 w 936675"/>
                    <a:gd name="connsiteY8" fmla="*/ 77845 h 111447"/>
                    <a:gd name="connsiteX9" fmla="*/ 21 w 936675"/>
                    <a:gd name="connsiteY9" fmla="*/ 92594 h 111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36675" h="111447">
                      <a:moveTo>
                        <a:pt x="21" y="92594"/>
                      </a:moveTo>
                      <a:cubicBezTo>
                        <a:pt x="-4280" y="93823"/>
                        <a:pt x="639733" y="85220"/>
                        <a:pt x="693196" y="85220"/>
                      </a:cubicBezTo>
                      <a:cubicBezTo>
                        <a:pt x="746659" y="85220"/>
                        <a:pt x="298677" y="90751"/>
                        <a:pt x="320799" y="92594"/>
                      </a:cubicBezTo>
                      <a:cubicBezTo>
                        <a:pt x="342921" y="94437"/>
                        <a:pt x="757105" y="93209"/>
                        <a:pt x="825931" y="96281"/>
                      </a:cubicBezTo>
                      <a:cubicBezTo>
                        <a:pt x="894757" y="99353"/>
                        <a:pt x="732525" y="114102"/>
                        <a:pt x="733754" y="111029"/>
                      </a:cubicBezTo>
                      <a:cubicBezTo>
                        <a:pt x="734983" y="107956"/>
                        <a:pt x="799507" y="96280"/>
                        <a:pt x="833305" y="77845"/>
                      </a:cubicBezTo>
                      <a:cubicBezTo>
                        <a:pt x="867103" y="59410"/>
                        <a:pt x="933471" y="5332"/>
                        <a:pt x="936544" y="416"/>
                      </a:cubicBezTo>
                      <a:cubicBezTo>
                        <a:pt x="939617" y="-4500"/>
                        <a:pt x="887998" y="35444"/>
                        <a:pt x="851741" y="48349"/>
                      </a:cubicBezTo>
                      <a:cubicBezTo>
                        <a:pt x="815484" y="61254"/>
                        <a:pt x="863416" y="71085"/>
                        <a:pt x="719005" y="77845"/>
                      </a:cubicBezTo>
                      <a:cubicBezTo>
                        <a:pt x="574594" y="84605"/>
                        <a:pt x="4322" y="91365"/>
                        <a:pt x="21" y="925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8" name="フリーフォーム 1597">
                  <a:extLst>
                    <a:ext uri="{FF2B5EF4-FFF2-40B4-BE49-F238E27FC236}">
                      <a16:creationId xmlns:a16="http://schemas.microsoft.com/office/drawing/2014/main" id="{00661F20-7440-07BC-C06D-154DAE04A4EE}"/>
                    </a:ext>
                  </a:extLst>
                </p:cNvPr>
                <p:cNvSpPr/>
                <p:nvPr/>
              </p:nvSpPr>
              <p:spPr>
                <a:xfrm>
                  <a:off x="6053802" y="1956461"/>
                  <a:ext cx="33891" cy="766164"/>
                </a:xfrm>
                <a:custGeom>
                  <a:avLst/>
                  <a:gdLst>
                    <a:gd name="connsiteX0" fmla="*/ 11472 w 33891"/>
                    <a:gd name="connsiteY0" fmla="*/ 1387 h 766164"/>
                    <a:gd name="connsiteX1" fmla="*/ 18846 w 33891"/>
                    <a:gd name="connsiteY1" fmla="*/ 517581 h 766164"/>
                    <a:gd name="connsiteX2" fmla="*/ 33595 w 33891"/>
                    <a:gd name="connsiteY2" fmla="*/ 757242 h 766164"/>
                    <a:gd name="connsiteX3" fmla="*/ 4098 w 33891"/>
                    <a:gd name="connsiteY3" fmla="*/ 676126 h 766164"/>
                    <a:gd name="connsiteX4" fmla="*/ 4098 w 33891"/>
                    <a:gd name="connsiteY4" fmla="*/ 314791 h 766164"/>
                    <a:gd name="connsiteX5" fmla="*/ 411 w 33891"/>
                    <a:gd name="connsiteY5" fmla="*/ 362723 h 766164"/>
                    <a:gd name="connsiteX6" fmla="*/ 11472 w 33891"/>
                    <a:gd name="connsiteY6" fmla="*/ 1387 h 7661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891" h="766164">
                      <a:moveTo>
                        <a:pt x="11472" y="1387"/>
                      </a:moveTo>
                      <a:cubicBezTo>
                        <a:pt x="14544" y="27197"/>
                        <a:pt x="15159" y="391605"/>
                        <a:pt x="18846" y="517581"/>
                      </a:cubicBezTo>
                      <a:cubicBezTo>
                        <a:pt x="22533" y="643557"/>
                        <a:pt x="36053" y="730818"/>
                        <a:pt x="33595" y="757242"/>
                      </a:cubicBezTo>
                      <a:cubicBezTo>
                        <a:pt x="31137" y="783666"/>
                        <a:pt x="9014" y="749868"/>
                        <a:pt x="4098" y="676126"/>
                      </a:cubicBezTo>
                      <a:cubicBezTo>
                        <a:pt x="-818" y="602384"/>
                        <a:pt x="4712" y="367025"/>
                        <a:pt x="4098" y="314791"/>
                      </a:cubicBezTo>
                      <a:cubicBezTo>
                        <a:pt x="3484" y="262557"/>
                        <a:pt x="-1432" y="407583"/>
                        <a:pt x="411" y="362723"/>
                      </a:cubicBezTo>
                      <a:cubicBezTo>
                        <a:pt x="2254" y="317863"/>
                        <a:pt x="8400" y="-24423"/>
                        <a:pt x="11472" y="13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9" name="フリーフォーム 1598">
                  <a:extLst>
                    <a:ext uri="{FF2B5EF4-FFF2-40B4-BE49-F238E27FC236}">
                      <a16:creationId xmlns:a16="http://schemas.microsoft.com/office/drawing/2014/main" id="{E2F039D4-8967-0512-CEA3-16A04BA068F4}"/>
                    </a:ext>
                  </a:extLst>
                </p:cNvPr>
                <p:cNvSpPr/>
                <p:nvPr/>
              </p:nvSpPr>
              <p:spPr>
                <a:xfrm>
                  <a:off x="5935986" y="2036190"/>
                  <a:ext cx="23104" cy="587675"/>
                </a:xfrm>
                <a:custGeom>
                  <a:avLst/>
                  <a:gdLst>
                    <a:gd name="connsiteX0" fmla="*/ 11301 w 23104"/>
                    <a:gd name="connsiteY0" fmla="*/ 6462 h 587675"/>
                    <a:gd name="connsiteX1" fmla="*/ 240 w 23104"/>
                    <a:gd name="connsiteY1" fmla="*/ 581649 h 587675"/>
                    <a:gd name="connsiteX2" fmla="*/ 22362 w 23104"/>
                    <a:gd name="connsiteY2" fmla="*/ 290368 h 587675"/>
                    <a:gd name="connsiteX3" fmla="*/ 11301 w 23104"/>
                    <a:gd name="connsiteY3" fmla="*/ 6462 h 587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104" h="587675">
                      <a:moveTo>
                        <a:pt x="11301" y="6462"/>
                      </a:moveTo>
                      <a:cubicBezTo>
                        <a:pt x="7614" y="55009"/>
                        <a:pt x="-1603" y="534331"/>
                        <a:pt x="240" y="581649"/>
                      </a:cubicBezTo>
                      <a:cubicBezTo>
                        <a:pt x="2083" y="628967"/>
                        <a:pt x="18675" y="385003"/>
                        <a:pt x="22362" y="290368"/>
                      </a:cubicBezTo>
                      <a:cubicBezTo>
                        <a:pt x="26049" y="195733"/>
                        <a:pt x="14988" y="-42085"/>
                        <a:pt x="11301" y="64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0" name="フリーフォーム 1599">
                  <a:extLst>
                    <a:ext uri="{FF2B5EF4-FFF2-40B4-BE49-F238E27FC236}">
                      <a16:creationId xmlns:a16="http://schemas.microsoft.com/office/drawing/2014/main" id="{8BC256FA-4171-6C64-80AA-26C12CFE5E82}"/>
                    </a:ext>
                  </a:extLst>
                </p:cNvPr>
                <p:cNvSpPr/>
                <p:nvPr/>
              </p:nvSpPr>
              <p:spPr>
                <a:xfrm>
                  <a:off x="5088194" y="2580968"/>
                  <a:ext cx="848032" cy="29497"/>
                </a:xfrm>
                <a:custGeom>
                  <a:avLst/>
                  <a:gdLst>
                    <a:gd name="connsiteX0" fmla="*/ 0 w 848032"/>
                    <a:gd name="connsiteY0" fmla="*/ 29497 h 29497"/>
                    <a:gd name="connsiteX1" fmla="*/ 733732 w 848032"/>
                    <a:gd name="connsiteY1" fmla="*/ 29497 h 29497"/>
                    <a:gd name="connsiteX2" fmla="*/ 331838 w 848032"/>
                    <a:gd name="connsiteY2" fmla="*/ 7374 h 29497"/>
                    <a:gd name="connsiteX3" fmla="*/ 848032 w 848032"/>
                    <a:gd name="connsiteY3" fmla="*/ 18435 h 29497"/>
                    <a:gd name="connsiteX4" fmla="*/ 494071 w 848032"/>
                    <a:gd name="connsiteY4" fmla="*/ 0 h 29497"/>
                    <a:gd name="connsiteX5" fmla="*/ 298654 w 848032"/>
                    <a:gd name="connsiteY5" fmla="*/ 3687 h 29497"/>
                    <a:gd name="connsiteX6" fmla="*/ 0 w 848032"/>
                    <a:gd name="connsiteY6" fmla="*/ 29497 h 29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8032" h="29497">
                      <a:moveTo>
                        <a:pt x="0" y="29497"/>
                      </a:moveTo>
                      <a:lnTo>
                        <a:pt x="733732" y="29497"/>
                      </a:lnTo>
                      <a:cubicBezTo>
                        <a:pt x="789038" y="25810"/>
                        <a:pt x="312788" y="9218"/>
                        <a:pt x="331838" y="7374"/>
                      </a:cubicBezTo>
                      <a:cubicBezTo>
                        <a:pt x="350888" y="5530"/>
                        <a:pt x="848032" y="18435"/>
                        <a:pt x="848032" y="18435"/>
                      </a:cubicBezTo>
                      <a:lnTo>
                        <a:pt x="494071" y="0"/>
                      </a:lnTo>
                      <a:lnTo>
                        <a:pt x="298654" y="3687"/>
                      </a:lnTo>
                      <a:lnTo>
                        <a:pt x="0" y="2949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1" name="フリーフォーム 1600">
                  <a:extLst>
                    <a:ext uri="{FF2B5EF4-FFF2-40B4-BE49-F238E27FC236}">
                      <a16:creationId xmlns:a16="http://schemas.microsoft.com/office/drawing/2014/main" id="{DCDAC0D1-6D8E-5422-EF3B-53CA1601CACA}"/>
                    </a:ext>
                  </a:extLst>
                </p:cNvPr>
                <p:cNvSpPr/>
                <p:nvPr/>
              </p:nvSpPr>
              <p:spPr>
                <a:xfrm>
                  <a:off x="5018139" y="2583354"/>
                  <a:ext cx="1104758" cy="137739"/>
                </a:xfrm>
                <a:custGeom>
                  <a:avLst/>
                  <a:gdLst>
                    <a:gd name="connsiteX0" fmla="*/ 0 w 1104758"/>
                    <a:gd name="connsiteY0" fmla="*/ 130349 h 137739"/>
                    <a:gd name="connsiteX1" fmla="*/ 907026 w 1104758"/>
                    <a:gd name="connsiteY1" fmla="*/ 122975 h 137739"/>
                    <a:gd name="connsiteX2" fmla="*/ 608371 w 1104758"/>
                    <a:gd name="connsiteY2" fmla="*/ 119288 h 137739"/>
                    <a:gd name="connsiteX3" fmla="*/ 1084006 w 1104758"/>
                    <a:gd name="connsiteY3" fmla="*/ 137723 h 137739"/>
                    <a:gd name="connsiteX4" fmla="*/ 1010264 w 1104758"/>
                    <a:gd name="connsiteY4" fmla="*/ 115601 h 137739"/>
                    <a:gd name="connsiteX5" fmla="*/ 925461 w 1104758"/>
                    <a:gd name="connsiteY5" fmla="*/ 1301 h 137739"/>
                    <a:gd name="connsiteX6" fmla="*/ 984455 w 1104758"/>
                    <a:gd name="connsiteY6" fmla="*/ 56607 h 137739"/>
                    <a:gd name="connsiteX7" fmla="*/ 1047135 w 1104758"/>
                    <a:gd name="connsiteY7" fmla="*/ 100852 h 137739"/>
                    <a:gd name="connsiteX8" fmla="*/ 822222 w 1104758"/>
                    <a:gd name="connsiteY8" fmla="*/ 104540 h 137739"/>
                    <a:gd name="connsiteX9" fmla="*/ 184355 w 1104758"/>
                    <a:gd name="connsiteY9" fmla="*/ 111914 h 137739"/>
                    <a:gd name="connsiteX10" fmla="*/ 424016 w 1104758"/>
                    <a:gd name="connsiteY10" fmla="*/ 108227 h 137739"/>
                    <a:gd name="connsiteX11" fmla="*/ 0 w 1104758"/>
                    <a:gd name="connsiteY11" fmla="*/ 130349 h 137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04758" h="137739">
                      <a:moveTo>
                        <a:pt x="0" y="130349"/>
                      </a:moveTo>
                      <a:lnTo>
                        <a:pt x="907026" y="122975"/>
                      </a:lnTo>
                      <a:lnTo>
                        <a:pt x="608371" y="119288"/>
                      </a:lnTo>
                      <a:cubicBezTo>
                        <a:pt x="637868" y="121746"/>
                        <a:pt x="1017024" y="138337"/>
                        <a:pt x="1084006" y="137723"/>
                      </a:cubicBezTo>
                      <a:cubicBezTo>
                        <a:pt x="1150988" y="137109"/>
                        <a:pt x="1036688" y="138338"/>
                        <a:pt x="1010264" y="115601"/>
                      </a:cubicBezTo>
                      <a:cubicBezTo>
                        <a:pt x="983840" y="92864"/>
                        <a:pt x="929762" y="11133"/>
                        <a:pt x="925461" y="1301"/>
                      </a:cubicBezTo>
                      <a:cubicBezTo>
                        <a:pt x="921160" y="-8531"/>
                        <a:pt x="964176" y="40015"/>
                        <a:pt x="984455" y="56607"/>
                      </a:cubicBezTo>
                      <a:cubicBezTo>
                        <a:pt x="1004734" y="73199"/>
                        <a:pt x="1074174" y="92863"/>
                        <a:pt x="1047135" y="100852"/>
                      </a:cubicBezTo>
                      <a:cubicBezTo>
                        <a:pt x="1020096" y="108841"/>
                        <a:pt x="822222" y="104540"/>
                        <a:pt x="822222" y="104540"/>
                      </a:cubicBezTo>
                      <a:lnTo>
                        <a:pt x="184355" y="111914"/>
                      </a:lnTo>
                      <a:lnTo>
                        <a:pt x="424016" y="108227"/>
                      </a:lnTo>
                      <a:cubicBezTo>
                        <a:pt x="389603" y="109456"/>
                        <a:pt x="183740" y="114372"/>
                        <a:pt x="0" y="1303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2" name="フリーフォーム 1601">
                  <a:extLst>
                    <a:ext uri="{FF2B5EF4-FFF2-40B4-BE49-F238E27FC236}">
                      <a16:creationId xmlns:a16="http://schemas.microsoft.com/office/drawing/2014/main" id="{E30EEA0C-1895-BD05-BDEB-2B9649AF3A50}"/>
                    </a:ext>
                  </a:extLst>
                </p:cNvPr>
                <p:cNvSpPr/>
                <p:nvPr/>
              </p:nvSpPr>
              <p:spPr>
                <a:xfrm>
                  <a:off x="5143500" y="2009468"/>
                  <a:ext cx="772714" cy="7374"/>
                </a:xfrm>
                <a:custGeom>
                  <a:avLst/>
                  <a:gdLst>
                    <a:gd name="connsiteX0" fmla="*/ 0 w 772714"/>
                    <a:gd name="connsiteY0" fmla="*/ 7374 h 7374"/>
                    <a:gd name="connsiteX1" fmla="*/ 442452 w 772714"/>
                    <a:gd name="connsiteY1" fmla="*/ 7374 h 7374"/>
                    <a:gd name="connsiteX2" fmla="*/ 766916 w 772714"/>
                    <a:gd name="connsiteY2" fmla="*/ 3687 h 7374"/>
                    <a:gd name="connsiteX3" fmla="*/ 637868 w 772714"/>
                    <a:gd name="connsiteY3" fmla="*/ 3687 h 7374"/>
                    <a:gd name="connsiteX4" fmla="*/ 475635 w 772714"/>
                    <a:gd name="connsiteY4" fmla="*/ 0 h 7374"/>
                    <a:gd name="connsiteX5" fmla="*/ 0 w 772714"/>
                    <a:gd name="connsiteY5" fmla="*/ 7374 h 7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72714" h="7374">
                      <a:moveTo>
                        <a:pt x="0" y="7374"/>
                      </a:moveTo>
                      <a:lnTo>
                        <a:pt x="442452" y="7374"/>
                      </a:lnTo>
                      <a:lnTo>
                        <a:pt x="766916" y="3687"/>
                      </a:lnTo>
                      <a:cubicBezTo>
                        <a:pt x="799485" y="3072"/>
                        <a:pt x="686415" y="4301"/>
                        <a:pt x="637868" y="3687"/>
                      </a:cubicBezTo>
                      <a:cubicBezTo>
                        <a:pt x="589321" y="3073"/>
                        <a:pt x="475635" y="0"/>
                        <a:pt x="475635" y="0"/>
                      </a:cubicBezTo>
                      <a:lnTo>
                        <a:pt x="0" y="737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3" name="フリーフォーム 1602">
                  <a:extLst>
                    <a:ext uri="{FF2B5EF4-FFF2-40B4-BE49-F238E27FC236}">
                      <a16:creationId xmlns:a16="http://schemas.microsoft.com/office/drawing/2014/main" id="{9DAA6700-615C-C018-9BA6-CF791AA20B35}"/>
                    </a:ext>
                  </a:extLst>
                </p:cNvPr>
                <p:cNvSpPr/>
                <p:nvPr/>
              </p:nvSpPr>
              <p:spPr>
                <a:xfrm>
                  <a:off x="5047156" y="2033760"/>
                  <a:ext cx="38354" cy="586916"/>
                </a:xfrm>
                <a:custGeom>
                  <a:avLst/>
                  <a:gdLst>
                    <a:gd name="connsiteX0" fmla="*/ 479 w 38354"/>
                    <a:gd name="connsiteY0" fmla="*/ 5205 h 586916"/>
                    <a:gd name="connsiteX1" fmla="*/ 18915 w 38354"/>
                    <a:gd name="connsiteY1" fmla="*/ 403411 h 586916"/>
                    <a:gd name="connsiteX2" fmla="*/ 15228 w 38354"/>
                    <a:gd name="connsiteY2" fmla="*/ 351792 h 586916"/>
                    <a:gd name="connsiteX3" fmla="*/ 29976 w 38354"/>
                    <a:gd name="connsiteY3" fmla="*/ 584079 h 586916"/>
                    <a:gd name="connsiteX4" fmla="*/ 37350 w 38354"/>
                    <a:gd name="connsiteY4" fmla="*/ 462405 h 586916"/>
                    <a:gd name="connsiteX5" fmla="*/ 7854 w 38354"/>
                    <a:gd name="connsiteY5" fmla="*/ 193246 h 586916"/>
                    <a:gd name="connsiteX6" fmla="*/ 479 w 38354"/>
                    <a:gd name="connsiteY6" fmla="*/ 5205 h 586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354" h="586916">
                      <a:moveTo>
                        <a:pt x="479" y="5205"/>
                      </a:moveTo>
                      <a:cubicBezTo>
                        <a:pt x="2322" y="40232"/>
                        <a:pt x="16457" y="345647"/>
                        <a:pt x="18915" y="403411"/>
                      </a:cubicBezTo>
                      <a:cubicBezTo>
                        <a:pt x="21373" y="461175"/>
                        <a:pt x="13385" y="321681"/>
                        <a:pt x="15228" y="351792"/>
                      </a:cubicBezTo>
                      <a:cubicBezTo>
                        <a:pt x="17072" y="381903"/>
                        <a:pt x="26289" y="565644"/>
                        <a:pt x="29976" y="584079"/>
                      </a:cubicBezTo>
                      <a:cubicBezTo>
                        <a:pt x="33663" y="602515"/>
                        <a:pt x="41037" y="527544"/>
                        <a:pt x="37350" y="462405"/>
                      </a:cubicBezTo>
                      <a:cubicBezTo>
                        <a:pt x="33663" y="397266"/>
                        <a:pt x="13384" y="265759"/>
                        <a:pt x="7854" y="193246"/>
                      </a:cubicBezTo>
                      <a:cubicBezTo>
                        <a:pt x="2324" y="120733"/>
                        <a:pt x="-1364" y="-29822"/>
                        <a:pt x="479" y="520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4" name="フリーフォーム 1603">
                  <a:extLst>
                    <a:ext uri="{FF2B5EF4-FFF2-40B4-BE49-F238E27FC236}">
                      <a16:creationId xmlns:a16="http://schemas.microsoft.com/office/drawing/2014/main" id="{A35EB889-93F1-F0EB-D34E-8B653297D1A4}"/>
                    </a:ext>
                  </a:extLst>
                </p:cNvPr>
                <p:cNvSpPr/>
                <p:nvPr/>
              </p:nvSpPr>
              <p:spPr>
                <a:xfrm>
                  <a:off x="5081512" y="2650563"/>
                  <a:ext cx="868624" cy="23321"/>
                </a:xfrm>
                <a:custGeom>
                  <a:avLst/>
                  <a:gdLst>
                    <a:gd name="connsiteX0" fmla="*/ 43553 w 868624"/>
                    <a:gd name="connsiteY0" fmla="*/ 18895 h 23321"/>
                    <a:gd name="connsiteX1" fmla="*/ 865775 w 868624"/>
                    <a:gd name="connsiteY1" fmla="*/ 22582 h 23321"/>
                    <a:gd name="connsiteX2" fmla="*/ 320085 w 868624"/>
                    <a:gd name="connsiteY2" fmla="*/ 4147 h 23321"/>
                    <a:gd name="connsiteX3" fmla="*/ 478630 w 868624"/>
                    <a:gd name="connsiteY3" fmla="*/ 460 h 23321"/>
                    <a:gd name="connsiteX4" fmla="*/ 154165 w 868624"/>
                    <a:gd name="connsiteY4" fmla="*/ 11521 h 23321"/>
                    <a:gd name="connsiteX5" fmla="*/ 43553 w 868624"/>
                    <a:gd name="connsiteY5" fmla="*/ 18895 h 23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8624" h="23321">
                      <a:moveTo>
                        <a:pt x="43553" y="18895"/>
                      </a:moveTo>
                      <a:cubicBezTo>
                        <a:pt x="162155" y="20739"/>
                        <a:pt x="819686" y="25040"/>
                        <a:pt x="865775" y="22582"/>
                      </a:cubicBezTo>
                      <a:cubicBezTo>
                        <a:pt x="911864" y="20124"/>
                        <a:pt x="384609" y="7834"/>
                        <a:pt x="320085" y="4147"/>
                      </a:cubicBezTo>
                      <a:cubicBezTo>
                        <a:pt x="255561" y="460"/>
                        <a:pt x="506283" y="-769"/>
                        <a:pt x="478630" y="460"/>
                      </a:cubicBezTo>
                      <a:cubicBezTo>
                        <a:pt x="450977" y="1689"/>
                        <a:pt x="230365" y="9677"/>
                        <a:pt x="154165" y="11521"/>
                      </a:cubicBezTo>
                      <a:cubicBezTo>
                        <a:pt x="77965" y="13365"/>
                        <a:pt x="-75049" y="17051"/>
                        <a:pt x="43553" y="188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5" name="フリーフォーム 1604">
                  <a:extLst>
                    <a:ext uri="{FF2B5EF4-FFF2-40B4-BE49-F238E27FC236}">
                      <a16:creationId xmlns:a16="http://schemas.microsoft.com/office/drawing/2014/main" id="{5F649A54-71A9-98B2-3567-AF3E14FA9084}"/>
                    </a:ext>
                  </a:extLst>
                </p:cNvPr>
                <p:cNvSpPr/>
                <p:nvPr/>
              </p:nvSpPr>
              <p:spPr>
                <a:xfrm>
                  <a:off x="5972251" y="2034848"/>
                  <a:ext cx="43019" cy="575575"/>
                </a:xfrm>
                <a:custGeom>
                  <a:avLst/>
                  <a:gdLst>
                    <a:gd name="connsiteX0" fmla="*/ 846 w 43019"/>
                    <a:gd name="connsiteY0" fmla="*/ 429 h 575575"/>
                    <a:gd name="connsiteX1" fmla="*/ 34030 w 43019"/>
                    <a:gd name="connsiteY1" fmla="*/ 361765 h 575575"/>
                    <a:gd name="connsiteX2" fmla="*/ 41404 w 43019"/>
                    <a:gd name="connsiteY2" fmla="*/ 313833 h 575575"/>
                    <a:gd name="connsiteX3" fmla="*/ 8220 w 43019"/>
                    <a:gd name="connsiteY3" fmla="*/ 571929 h 575575"/>
                    <a:gd name="connsiteX4" fmla="*/ 15594 w 43019"/>
                    <a:gd name="connsiteY4" fmla="*/ 453942 h 575575"/>
                    <a:gd name="connsiteX5" fmla="*/ 11907 w 43019"/>
                    <a:gd name="connsiteY5" fmla="*/ 291710 h 575575"/>
                    <a:gd name="connsiteX6" fmla="*/ 846 w 43019"/>
                    <a:gd name="connsiteY6" fmla="*/ 429 h 575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019" h="575575">
                      <a:moveTo>
                        <a:pt x="846" y="429"/>
                      </a:moveTo>
                      <a:cubicBezTo>
                        <a:pt x="4533" y="12105"/>
                        <a:pt x="27270" y="309531"/>
                        <a:pt x="34030" y="361765"/>
                      </a:cubicBezTo>
                      <a:cubicBezTo>
                        <a:pt x="40790" y="413999"/>
                        <a:pt x="45706" y="278806"/>
                        <a:pt x="41404" y="313833"/>
                      </a:cubicBezTo>
                      <a:cubicBezTo>
                        <a:pt x="37102" y="348860"/>
                        <a:pt x="12522" y="548578"/>
                        <a:pt x="8220" y="571929"/>
                      </a:cubicBezTo>
                      <a:cubicBezTo>
                        <a:pt x="3918" y="595280"/>
                        <a:pt x="14980" y="500645"/>
                        <a:pt x="15594" y="453942"/>
                      </a:cubicBezTo>
                      <a:cubicBezTo>
                        <a:pt x="16208" y="407239"/>
                        <a:pt x="17438" y="364837"/>
                        <a:pt x="11907" y="291710"/>
                      </a:cubicBezTo>
                      <a:cubicBezTo>
                        <a:pt x="6376" y="218583"/>
                        <a:pt x="-2841" y="-11247"/>
                        <a:pt x="846" y="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6" name="フリーフォーム 1605">
                  <a:extLst>
                    <a:ext uri="{FF2B5EF4-FFF2-40B4-BE49-F238E27FC236}">
                      <a16:creationId xmlns:a16="http://schemas.microsoft.com/office/drawing/2014/main" id="{DA47F1D3-164A-4292-01CD-50C4CDA2BF4F}"/>
                    </a:ext>
                  </a:extLst>
                </p:cNvPr>
                <p:cNvSpPr/>
                <p:nvPr/>
              </p:nvSpPr>
              <p:spPr>
                <a:xfrm>
                  <a:off x="6013227" y="1946232"/>
                  <a:ext cx="863102" cy="44631"/>
                </a:xfrm>
                <a:custGeom>
                  <a:avLst/>
                  <a:gdLst>
                    <a:gd name="connsiteX0" fmla="*/ 223 w 863102"/>
                    <a:gd name="connsiteY0" fmla="*/ 38143 h 44631"/>
                    <a:gd name="connsiteX1" fmla="*/ 339948 w 863102"/>
                    <a:gd name="connsiteY1" fmla="*/ 31793 h 44631"/>
                    <a:gd name="connsiteX2" fmla="*/ 216123 w 863102"/>
                    <a:gd name="connsiteY2" fmla="*/ 44493 h 44631"/>
                    <a:gd name="connsiteX3" fmla="*/ 527273 w 863102"/>
                    <a:gd name="connsiteY3" fmla="*/ 38143 h 44631"/>
                    <a:gd name="connsiteX4" fmla="*/ 441548 w 863102"/>
                    <a:gd name="connsiteY4" fmla="*/ 31793 h 44631"/>
                    <a:gd name="connsiteX5" fmla="*/ 682848 w 863102"/>
                    <a:gd name="connsiteY5" fmla="*/ 31793 h 44631"/>
                    <a:gd name="connsiteX6" fmla="*/ 555848 w 863102"/>
                    <a:gd name="connsiteY6" fmla="*/ 31793 h 44631"/>
                    <a:gd name="connsiteX7" fmla="*/ 860648 w 863102"/>
                    <a:gd name="connsiteY7" fmla="*/ 22268 h 44631"/>
                    <a:gd name="connsiteX8" fmla="*/ 679673 w 863102"/>
                    <a:gd name="connsiteY8" fmla="*/ 25443 h 44631"/>
                    <a:gd name="connsiteX9" fmla="*/ 333598 w 863102"/>
                    <a:gd name="connsiteY9" fmla="*/ 43 h 44631"/>
                    <a:gd name="connsiteX10" fmla="*/ 466948 w 863102"/>
                    <a:gd name="connsiteY10" fmla="*/ 19093 h 44631"/>
                    <a:gd name="connsiteX11" fmla="*/ 216123 w 863102"/>
                    <a:gd name="connsiteY11" fmla="*/ 9568 h 44631"/>
                    <a:gd name="connsiteX12" fmla="*/ 285973 w 863102"/>
                    <a:gd name="connsiteY12" fmla="*/ 15918 h 44631"/>
                    <a:gd name="connsiteX13" fmla="*/ 223 w 863102"/>
                    <a:gd name="connsiteY13" fmla="*/ 38143 h 44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63102" h="44631">
                      <a:moveTo>
                        <a:pt x="223" y="38143"/>
                      </a:moveTo>
                      <a:cubicBezTo>
                        <a:pt x="9219" y="40789"/>
                        <a:pt x="303965" y="30735"/>
                        <a:pt x="339948" y="31793"/>
                      </a:cubicBezTo>
                      <a:cubicBezTo>
                        <a:pt x="375931" y="32851"/>
                        <a:pt x="184902" y="43435"/>
                        <a:pt x="216123" y="44493"/>
                      </a:cubicBezTo>
                      <a:cubicBezTo>
                        <a:pt x="247344" y="45551"/>
                        <a:pt x="489702" y="40260"/>
                        <a:pt x="527273" y="38143"/>
                      </a:cubicBezTo>
                      <a:cubicBezTo>
                        <a:pt x="564844" y="36026"/>
                        <a:pt x="415619" y="32851"/>
                        <a:pt x="441548" y="31793"/>
                      </a:cubicBezTo>
                      <a:cubicBezTo>
                        <a:pt x="467477" y="30735"/>
                        <a:pt x="682848" y="31793"/>
                        <a:pt x="682848" y="31793"/>
                      </a:cubicBezTo>
                      <a:cubicBezTo>
                        <a:pt x="701898" y="31793"/>
                        <a:pt x="526215" y="33380"/>
                        <a:pt x="555848" y="31793"/>
                      </a:cubicBezTo>
                      <a:cubicBezTo>
                        <a:pt x="585481" y="30206"/>
                        <a:pt x="840011" y="23326"/>
                        <a:pt x="860648" y="22268"/>
                      </a:cubicBezTo>
                      <a:cubicBezTo>
                        <a:pt x="881285" y="21210"/>
                        <a:pt x="767515" y="29147"/>
                        <a:pt x="679673" y="25443"/>
                      </a:cubicBezTo>
                      <a:cubicBezTo>
                        <a:pt x="591831" y="21739"/>
                        <a:pt x="369052" y="1101"/>
                        <a:pt x="333598" y="43"/>
                      </a:cubicBezTo>
                      <a:cubicBezTo>
                        <a:pt x="298144" y="-1015"/>
                        <a:pt x="486527" y="17506"/>
                        <a:pt x="466948" y="19093"/>
                      </a:cubicBezTo>
                      <a:cubicBezTo>
                        <a:pt x="447369" y="20680"/>
                        <a:pt x="246286" y="10097"/>
                        <a:pt x="216123" y="9568"/>
                      </a:cubicBezTo>
                      <a:cubicBezTo>
                        <a:pt x="185961" y="9039"/>
                        <a:pt x="315606" y="11685"/>
                        <a:pt x="285973" y="15918"/>
                      </a:cubicBezTo>
                      <a:cubicBezTo>
                        <a:pt x="256340" y="20151"/>
                        <a:pt x="-8773" y="35497"/>
                        <a:pt x="223" y="381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7" name="フリーフォーム 1606">
                  <a:extLst>
                    <a:ext uri="{FF2B5EF4-FFF2-40B4-BE49-F238E27FC236}">
                      <a16:creationId xmlns:a16="http://schemas.microsoft.com/office/drawing/2014/main" id="{1BA34FA1-CBCC-BDC5-5833-FCD18BC6B619}"/>
                    </a:ext>
                  </a:extLst>
                </p:cNvPr>
                <p:cNvSpPr/>
                <p:nvPr/>
              </p:nvSpPr>
              <p:spPr>
                <a:xfrm>
                  <a:off x="6750050" y="1971026"/>
                  <a:ext cx="47715" cy="669198"/>
                </a:xfrm>
                <a:custGeom>
                  <a:avLst/>
                  <a:gdLst>
                    <a:gd name="connsiteX0" fmla="*/ 15875 w 47715"/>
                    <a:gd name="connsiteY0" fmla="*/ 6999 h 669198"/>
                    <a:gd name="connsiteX1" fmla="*/ 0 w 47715"/>
                    <a:gd name="connsiteY1" fmla="*/ 464199 h 669198"/>
                    <a:gd name="connsiteX2" fmla="*/ 15875 w 47715"/>
                    <a:gd name="connsiteY2" fmla="*/ 381649 h 669198"/>
                    <a:gd name="connsiteX3" fmla="*/ 15875 w 47715"/>
                    <a:gd name="connsiteY3" fmla="*/ 661049 h 669198"/>
                    <a:gd name="connsiteX4" fmla="*/ 34925 w 47715"/>
                    <a:gd name="connsiteY4" fmla="*/ 562624 h 669198"/>
                    <a:gd name="connsiteX5" fmla="*/ 47625 w 47715"/>
                    <a:gd name="connsiteY5" fmla="*/ 238774 h 669198"/>
                    <a:gd name="connsiteX6" fmla="*/ 28575 w 47715"/>
                    <a:gd name="connsiteY6" fmla="*/ 311799 h 669198"/>
                    <a:gd name="connsiteX7" fmla="*/ 31750 w 47715"/>
                    <a:gd name="connsiteY7" fmla="*/ 194324 h 669198"/>
                    <a:gd name="connsiteX8" fmla="*/ 15875 w 47715"/>
                    <a:gd name="connsiteY8" fmla="*/ 6999 h 669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7715" h="669198">
                      <a:moveTo>
                        <a:pt x="15875" y="6999"/>
                      </a:moveTo>
                      <a:cubicBezTo>
                        <a:pt x="10583" y="51978"/>
                        <a:pt x="0" y="401757"/>
                        <a:pt x="0" y="464199"/>
                      </a:cubicBezTo>
                      <a:cubicBezTo>
                        <a:pt x="0" y="526641"/>
                        <a:pt x="13229" y="348841"/>
                        <a:pt x="15875" y="381649"/>
                      </a:cubicBezTo>
                      <a:cubicBezTo>
                        <a:pt x="18521" y="414457"/>
                        <a:pt x="12700" y="630886"/>
                        <a:pt x="15875" y="661049"/>
                      </a:cubicBezTo>
                      <a:cubicBezTo>
                        <a:pt x="19050" y="691212"/>
                        <a:pt x="29633" y="633003"/>
                        <a:pt x="34925" y="562624"/>
                      </a:cubicBezTo>
                      <a:cubicBezTo>
                        <a:pt x="40217" y="492245"/>
                        <a:pt x="48683" y="280578"/>
                        <a:pt x="47625" y="238774"/>
                      </a:cubicBezTo>
                      <a:cubicBezTo>
                        <a:pt x="46567" y="196970"/>
                        <a:pt x="31221" y="319207"/>
                        <a:pt x="28575" y="311799"/>
                      </a:cubicBezTo>
                      <a:cubicBezTo>
                        <a:pt x="25929" y="304391"/>
                        <a:pt x="33337" y="241949"/>
                        <a:pt x="31750" y="194324"/>
                      </a:cubicBezTo>
                      <a:cubicBezTo>
                        <a:pt x="30163" y="146699"/>
                        <a:pt x="21167" y="-37980"/>
                        <a:pt x="15875" y="69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8" name="フリーフォーム 1607">
                  <a:extLst>
                    <a:ext uri="{FF2B5EF4-FFF2-40B4-BE49-F238E27FC236}">
                      <a16:creationId xmlns:a16="http://schemas.microsoft.com/office/drawing/2014/main" id="{01B6C159-F5B9-58B4-6D59-AFBBAD444321}"/>
                    </a:ext>
                  </a:extLst>
                </p:cNvPr>
                <p:cNvSpPr/>
                <p:nvPr/>
              </p:nvSpPr>
              <p:spPr>
                <a:xfrm>
                  <a:off x="6714517" y="1949450"/>
                  <a:ext cx="1099237" cy="22352"/>
                </a:xfrm>
                <a:custGeom>
                  <a:avLst/>
                  <a:gdLst>
                    <a:gd name="connsiteX0" fmla="*/ 10133 w 1099237"/>
                    <a:gd name="connsiteY0" fmla="*/ 0 h 22352"/>
                    <a:gd name="connsiteX1" fmla="*/ 829283 w 1099237"/>
                    <a:gd name="connsiteY1" fmla="*/ 12700 h 22352"/>
                    <a:gd name="connsiteX2" fmla="*/ 584808 w 1099237"/>
                    <a:gd name="connsiteY2" fmla="*/ 15875 h 22352"/>
                    <a:gd name="connsiteX3" fmla="*/ 1095983 w 1099237"/>
                    <a:gd name="connsiteY3" fmla="*/ 22225 h 22352"/>
                    <a:gd name="connsiteX4" fmla="*/ 816583 w 1099237"/>
                    <a:gd name="connsiteY4" fmla="*/ 9525 h 22352"/>
                    <a:gd name="connsiteX5" fmla="*/ 400658 w 1099237"/>
                    <a:gd name="connsiteY5" fmla="*/ 15875 h 22352"/>
                    <a:gd name="connsiteX6" fmla="*/ 10133 w 1099237"/>
                    <a:gd name="connsiteY6" fmla="*/ 0 h 22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99237" h="22352">
                      <a:moveTo>
                        <a:pt x="10133" y="0"/>
                      </a:moveTo>
                      <a:lnTo>
                        <a:pt x="829283" y="12700"/>
                      </a:lnTo>
                      <a:cubicBezTo>
                        <a:pt x="925062" y="15346"/>
                        <a:pt x="540358" y="14288"/>
                        <a:pt x="584808" y="15875"/>
                      </a:cubicBezTo>
                      <a:cubicBezTo>
                        <a:pt x="629258" y="17463"/>
                        <a:pt x="1057354" y="23283"/>
                        <a:pt x="1095983" y="22225"/>
                      </a:cubicBezTo>
                      <a:cubicBezTo>
                        <a:pt x="1134612" y="21167"/>
                        <a:pt x="816583" y="9525"/>
                        <a:pt x="816583" y="9525"/>
                      </a:cubicBezTo>
                      <a:lnTo>
                        <a:pt x="400658" y="15875"/>
                      </a:lnTo>
                      <a:cubicBezTo>
                        <a:pt x="263604" y="15346"/>
                        <a:pt x="-61305" y="529"/>
                        <a:pt x="1013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9" name="フリーフォーム 1608">
                  <a:extLst>
                    <a:ext uri="{FF2B5EF4-FFF2-40B4-BE49-F238E27FC236}">
                      <a16:creationId xmlns:a16="http://schemas.microsoft.com/office/drawing/2014/main" id="{B77A24FD-37C6-1DBA-55D7-EB9DDBD3DDCC}"/>
                    </a:ext>
                  </a:extLst>
                </p:cNvPr>
                <p:cNvSpPr/>
                <p:nvPr/>
              </p:nvSpPr>
              <p:spPr>
                <a:xfrm>
                  <a:off x="7827547" y="1952412"/>
                  <a:ext cx="19180" cy="727413"/>
                </a:xfrm>
                <a:custGeom>
                  <a:avLst/>
                  <a:gdLst>
                    <a:gd name="connsiteX0" fmla="*/ 2003 w 19180"/>
                    <a:gd name="connsiteY0" fmla="*/ 213 h 727413"/>
                    <a:gd name="connsiteX1" fmla="*/ 14703 w 19180"/>
                    <a:gd name="connsiteY1" fmla="*/ 422488 h 727413"/>
                    <a:gd name="connsiteX2" fmla="*/ 17878 w 19180"/>
                    <a:gd name="connsiteY2" fmla="*/ 720938 h 727413"/>
                    <a:gd name="connsiteX3" fmla="*/ 17878 w 19180"/>
                    <a:gd name="connsiteY3" fmla="*/ 616163 h 727413"/>
                    <a:gd name="connsiteX4" fmla="*/ 2003 w 19180"/>
                    <a:gd name="connsiteY4" fmla="*/ 479638 h 727413"/>
                    <a:gd name="connsiteX5" fmla="*/ 2003 w 19180"/>
                    <a:gd name="connsiteY5" fmla="*/ 213 h 727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180" h="727413">
                      <a:moveTo>
                        <a:pt x="2003" y="213"/>
                      </a:moveTo>
                      <a:cubicBezTo>
                        <a:pt x="4120" y="-9312"/>
                        <a:pt x="12057" y="302367"/>
                        <a:pt x="14703" y="422488"/>
                      </a:cubicBezTo>
                      <a:cubicBezTo>
                        <a:pt x="17349" y="542609"/>
                        <a:pt x="17349" y="688659"/>
                        <a:pt x="17878" y="720938"/>
                      </a:cubicBezTo>
                      <a:cubicBezTo>
                        <a:pt x="18407" y="753217"/>
                        <a:pt x="20524" y="656380"/>
                        <a:pt x="17878" y="616163"/>
                      </a:cubicBezTo>
                      <a:cubicBezTo>
                        <a:pt x="15232" y="575946"/>
                        <a:pt x="5178" y="574888"/>
                        <a:pt x="2003" y="479638"/>
                      </a:cubicBezTo>
                      <a:cubicBezTo>
                        <a:pt x="-1172" y="384388"/>
                        <a:pt x="-114" y="9738"/>
                        <a:pt x="2003" y="2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0" name="フリーフォーム 1609">
                  <a:extLst>
                    <a:ext uri="{FF2B5EF4-FFF2-40B4-BE49-F238E27FC236}">
                      <a16:creationId xmlns:a16="http://schemas.microsoft.com/office/drawing/2014/main" id="{9AE03C9D-625E-0524-38BE-4D9BE8DE120E}"/>
                    </a:ext>
                  </a:extLst>
                </p:cNvPr>
                <p:cNvSpPr/>
                <p:nvPr/>
              </p:nvSpPr>
              <p:spPr>
                <a:xfrm>
                  <a:off x="7041503" y="2689982"/>
                  <a:ext cx="240180" cy="59867"/>
                </a:xfrm>
                <a:custGeom>
                  <a:avLst/>
                  <a:gdLst>
                    <a:gd name="connsiteX0" fmla="*/ 647 w 240180"/>
                    <a:gd name="connsiteY0" fmla="*/ 11943 h 59867"/>
                    <a:gd name="connsiteX1" fmla="*/ 207022 w 240180"/>
                    <a:gd name="connsiteY1" fmla="*/ 2418 h 59867"/>
                    <a:gd name="connsiteX2" fmla="*/ 229247 w 240180"/>
                    <a:gd name="connsiteY2" fmla="*/ 5593 h 59867"/>
                    <a:gd name="connsiteX3" fmla="*/ 99072 w 240180"/>
                    <a:gd name="connsiteY3" fmla="*/ 59568 h 59867"/>
                    <a:gd name="connsiteX4" fmla="*/ 140347 w 240180"/>
                    <a:gd name="connsiteY4" fmla="*/ 27818 h 59867"/>
                    <a:gd name="connsiteX5" fmla="*/ 647 w 240180"/>
                    <a:gd name="connsiteY5" fmla="*/ 11943 h 59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0180" h="59867">
                      <a:moveTo>
                        <a:pt x="647" y="11943"/>
                      </a:moveTo>
                      <a:cubicBezTo>
                        <a:pt x="11760" y="7710"/>
                        <a:pt x="168922" y="3476"/>
                        <a:pt x="207022" y="2418"/>
                      </a:cubicBezTo>
                      <a:cubicBezTo>
                        <a:pt x="245122" y="1360"/>
                        <a:pt x="247239" y="-3932"/>
                        <a:pt x="229247" y="5593"/>
                      </a:cubicBezTo>
                      <a:cubicBezTo>
                        <a:pt x="211255" y="15118"/>
                        <a:pt x="113889" y="55864"/>
                        <a:pt x="99072" y="59568"/>
                      </a:cubicBezTo>
                      <a:cubicBezTo>
                        <a:pt x="84255" y="63272"/>
                        <a:pt x="155693" y="31522"/>
                        <a:pt x="140347" y="27818"/>
                      </a:cubicBezTo>
                      <a:cubicBezTo>
                        <a:pt x="125001" y="24114"/>
                        <a:pt x="-10466" y="16176"/>
                        <a:pt x="647" y="119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1" name="フリーフォーム 1610">
                  <a:extLst>
                    <a:ext uri="{FF2B5EF4-FFF2-40B4-BE49-F238E27FC236}">
                      <a16:creationId xmlns:a16="http://schemas.microsoft.com/office/drawing/2014/main" id="{EF683BF5-19CC-C87E-56BA-B9C7D60406CF}"/>
                    </a:ext>
                  </a:extLst>
                </p:cNvPr>
                <p:cNvSpPr/>
                <p:nvPr/>
              </p:nvSpPr>
              <p:spPr>
                <a:xfrm>
                  <a:off x="7200098" y="2682630"/>
                  <a:ext cx="610415" cy="23006"/>
                </a:xfrm>
                <a:custGeom>
                  <a:avLst/>
                  <a:gdLst>
                    <a:gd name="connsiteX0" fmla="*/ 802 w 610415"/>
                    <a:gd name="connsiteY0" fmla="*/ 22470 h 23006"/>
                    <a:gd name="connsiteX1" fmla="*/ 505627 w 610415"/>
                    <a:gd name="connsiteY1" fmla="*/ 16120 h 23006"/>
                    <a:gd name="connsiteX2" fmla="*/ 610402 w 610415"/>
                    <a:gd name="connsiteY2" fmla="*/ 16120 h 23006"/>
                    <a:gd name="connsiteX3" fmla="*/ 511977 w 610415"/>
                    <a:gd name="connsiteY3" fmla="*/ 12945 h 23006"/>
                    <a:gd name="connsiteX4" fmla="*/ 391327 w 610415"/>
                    <a:gd name="connsiteY4" fmla="*/ 245 h 23006"/>
                    <a:gd name="connsiteX5" fmla="*/ 802 w 610415"/>
                    <a:gd name="connsiteY5" fmla="*/ 22470 h 23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0415" h="23006">
                      <a:moveTo>
                        <a:pt x="802" y="22470"/>
                      </a:moveTo>
                      <a:cubicBezTo>
                        <a:pt x="19852" y="25116"/>
                        <a:pt x="404027" y="17178"/>
                        <a:pt x="505627" y="16120"/>
                      </a:cubicBezTo>
                      <a:cubicBezTo>
                        <a:pt x="607227" y="15062"/>
                        <a:pt x="609344" y="16649"/>
                        <a:pt x="610402" y="16120"/>
                      </a:cubicBezTo>
                      <a:cubicBezTo>
                        <a:pt x="611460" y="15591"/>
                        <a:pt x="548489" y="15591"/>
                        <a:pt x="511977" y="12945"/>
                      </a:cubicBezTo>
                      <a:cubicBezTo>
                        <a:pt x="475465" y="10299"/>
                        <a:pt x="475464" y="-1872"/>
                        <a:pt x="391327" y="245"/>
                      </a:cubicBezTo>
                      <a:cubicBezTo>
                        <a:pt x="307190" y="2362"/>
                        <a:pt x="-18248" y="19824"/>
                        <a:pt x="802" y="224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2" name="フリーフォーム 1611">
                  <a:extLst>
                    <a:ext uri="{FF2B5EF4-FFF2-40B4-BE49-F238E27FC236}">
                      <a16:creationId xmlns:a16="http://schemas.microsoft.com/office/drawing/2014/main" id="{A367B2F1-D688-6AB0-1281-BD67E108F662}"/>
                    </a:ext>
                  </a:extLst>
                </p:cNvPr>
                <p:cNvSpPr/>
                <p:nvPr/>
              </p:nvSpPr>
              <p:spPr>
                <a:xfrm>
                  <a:off x="7001893" y="2708157"/>
                  <a:ext cx="887988" cy="25775"/>
                </a:xfrm>
                <a:custGeom>
                  <a:avLst/>
                  <a:gdLst>
                    <a:gd name="connsiteX0" fmla="*/ 11682 w 887988"/>
                    <a:gd name="connsiteY0" fmla="*/ 6468 h 25775"/>
                    <a:gd name="connsiteX1" fmla="*/ 567307 w 887988"/>
                    <a:gd name="connsiteY1" fmla="*/ 6468 h 25775"/>
                    <a:gd name="connsiteX2" fmla="*/ 887982 w 887988"/>
                    <a:gd name="connsiteY2" fmla="*/ 118 h 25775"/>
                    <a:gd name="connsiteX3" fmla="*/ 576832 w 887988"/>
                    <a:gd name="connsiteY3" fmla="*/ 12818 h 25775"/>
                    <a:gd name="connsiteX4" fmla="*/ 218057 w 887988"/>
                    <a:gd name="connsiteY4" fmla="*/ 25518 h 25775"/>
                    <a:gd name="connsiteX5" fmla="*/ 11682 w 887988"/>
                    <a:gd name="connsiteY5" fmla="*/ 6468 h 2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7988" h="25775">
                      <a:moveTo>
                        <a:pt x="11682" y="6468"/>
                      </a:moveTo>
                      <a:cubicBezTo>
                        <a:pt x="69890" y="3293"/>
                        <a:pt x="421257" y="7526"/>
                        <a:pt x="567307" y="6468"/>
                      </a:cubicBezTo>
                      <a:cubicBezTo>
                        <a:pt x="713357" y="5410"/>
                        <a:pt x="886394" y="-940"/>
                        <a:pt x="887982" y="118"/>
                      </a:cubicBezTo>
                      <a:cubicBezTo>
                        <a:pt x="889570" y="1176"/>
                        <a:pt x="576832" y="12818"/>
                        <a:pt x="576832" y="12818"/>
                      </a:cubicBezTo>
                      <a:lnTo>
                        <a:pt x="218057" y="25518"/>
                      </a:lnTo>
                      <a:cubicBezTo>
                        <a:pt x="127040" y="28164"/>
                        <a:pt x="-46526" y="9643"/>
                        <a:pt x="11682" y="64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3" name="フリーフォーム 1612">
                  <a:extLst>
                    <a:ext uri="{FF2B5EF4-FFF2-40B4-BE49-F238E27FC236}">
                      <a16:creationId xmlns:a16="http://schemas.microsoft.com/office/drawing/2014/main" id="{EA9698B1-4F6A-5A85-EFA0-C894CC9AC22A}"/>
                    </a:ext>
                  </a:extLst>
                </p:cNvPr>
                <p:cNvSpPr/>
                <p:nvPr/>
              </p:nvSpPr>
              <p:spPr>
                <a:xfrm>
                  <a:off x="7821202" y="1492037"/>
                  <a:ext cx="34166" cy="461745"/>
                </a:xfrm>
                <a:custGeom>
                  <a:avLst/>
                  <a:gdLst>
                    <a:gd name="connsiteX0" fmla="*/ 24223 w 34166"/>
                    <a:gd name="connsiteY0" fmla="*/ 213 h 461745"/>
                    <a:gd name="connsiteX1" fmla="*/ 30573 w 34166"/>
                    <a:gd name="connsiteY1" fmla="*/ 247863 h 461745"/>
                    <a:gd name="connsiteX2" fmla="*/ 33748 w 34166"/>
                    <a:gd name="connsiteY2" fmla="*/ 457413 h 461745"/>
                    <a:gd name="connsiteX3" fmla="*/ 30573 w 34166"/>
                    <a:gd name="connsiteY3" fmla="*/ 371688 h 461745"/>
                    <a:gd name="connsiteX4" fmla="*/ 1998 w 34166"/>
                    <a:gd name="connsiteY4" fmla="*/ 162138 h 461745"/>
                    <a:gd name="connsiteX5" fmla="*/ 5173 w 34166"/>
                    <a:gd name="connsiteY5" fmla="*/ 203413 h 461745"/>
                    <a:gd name="connsiteX6" fmla="*/ 24223 w 34166"/>
                    <a:gd name="connsiteY6" fmla="*/ 213 h 461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166" h="461745">
                      <a:moveTo>
                        <a:pt x="24223" y="213"/>
                      </a:moveTo>
                      <a:cubicBezTo>
                        <a:pt x="28456" y="7621"/>
                        <a:pt x="28986" y="171663"/>
                        <a:pt x="30573" y="247863"/>
                      </a:cubicBezTo>
                      <a:cubicBezTo>
                        <a:pt x="32160" y="324063"/>
                        <a:pt x="33748" y="436776"/>
                        <a:pt x="33748" y="457413"/>
                      </a:cubicBezTo>
                      <a:cubicBezTo>
                        <a:pt x="33748" y="478050"/>
                        <a:pt x="35865" y="420900"/>
                        <a:pt x="30573" y="371688"/>
                      </a:cubicBezTo>
                      <a:cubicBezTo>
                        <a:pt x="25281" y="322476"/>
                        <a:pt x="6231" y="190184"/>
                        <a:pt x="1998" y="162138"/>
                      </a:cubicBezTo>
                      <a:cubicBezTo>
                        <a:pt x="-2235" y="134092"/>
                        <a:pt x="940" y="226167"/>
                        <a:pt x="5173" y="203413"/>
                      </a:cubicBezTo>
                      <a:cubicBezTo>
                        <a:pt x="9406" y="180659"/>
                        <a:pt x="19990" y="-7195"/>
                        <a:pt x="24223" y="2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4" name="フリーフォーム 1613">
                  <a:extLst>
                    <a:ext uri="{FF2B5EF4-FFF2-40B4-BE49-F238E27FC236}">
                      <a16:creationId xmlns:a16="http://schemas.microsoft.com/office/drawing/2014/main" id="{B688FFA0-AA2A-3A67-E7AC-5107E154600D}"/>
                    </a:ext>
                  </a:extLst>
                </p:cNvPr>
                <p:cNvSpPr/>
                <p:nvPr/>
              </p:nvSpPr>
              <p:spPr>
                <a:xfrm>
                  <a:off x="7835852" y="2709681"/>
                  <a:ext cx="24043" cy="408553"/>
                </a:xfrm>
                <a:custGeom>
                  <a:avLst/>
                  <a:gdLst>
                    <a:gd name="connsiteX0" fmla="*/ 19098 w 24043"/>
                    <a:gd name="connsiteY0" fmla="*/ 1769 h 408553"/>
                    <a:gd name="connsiteX1" fmla="*/ 22273 w 24043"/>
                    <a:gd name="connsiteY1" fmla="*/ 385944 h 408553"/>
                    <a:gd name="connsiteX2" fmla="*/ 22273 w 24043"/>
                    <a:gd name="connsiteY2" fmla="*/ 351019 h 408553"/>
                    <a:gd name="connsiteX3" fmla="*/ 48 w 24043"/>
                    <a:gd name="connsiteY3" fmla="*/ 246244 h 408553"/>
                    <a:gd name="connsiteX4" fmla="*/ 19098 w 24043"/>
                    <a:gd name="connsiteY4" fmla="*/ 1769 h 408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43" h="408553">
                      <a:moveTo>
                        <a:pt x="19098" y="1769"/>
                      </a:moveTo>
                      <a:cubicBezTo>
                        <a:pt x="22802" y="25052"/>
                        <a:pt x="21744" y="327736"/>
                        <a:pt x="22273" y="385944"/>
                      </a:cubicBezTo>
                      <a:cubicBezTo>
                        <a:pt x="22802" y="444152"/>
                        <a:pt x="25977" y="374302"/>
                        <a:pt x="22273" y="351019"/>
                      </a:cubicBezTo>
                      <a:cubicBezTo>
                        <a:pt x="18569" y="327736"/>
                        <a:pt x="1106" y="300748"/>
                        <a:pt x="48" y="246244"/>
                      </a:cubicBezTo>
                      <a:cubicBezTo>
                        <a:pt x="-1010" y="191740"/>
                        <a:pt x="15394" y="-21514"/>
                        <a:pt x="19098" y="17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5" name="フリーフォーム 1614">
                  <a:extLst>
                    <a:ext uri="{FF2B5EF4-FFF2-40B4-BE49-F238E27FC236}">
                      <a16:creationId xmlns:a16="http://schemas.microsoft.com/office/drawing/2014/main" id="{D8A3E810-1664-D6EF-EDB4-EFD098FECD46}"/>
                    </a:ext>
                  </a:extLst>
                </p:cNvPr>
                <p:cNvSpPr/>
                <p:nvPr/>
              </p:nvSpPr>
              <p:spPr>
                <a:xfrm>
                  <a:off x="7290361" y="3162300"/>
                  <a:ext cx="202059" cy="17322"/>
                </a:xfrm>
                <a:custGeom>
                  <a:avLst/>
                  <a:gdLst>
                    <a:gd name="connsiteX0" fmla="*/ 2614 w 202059"/>
                    <a:gd name="connsiteY0" fmla="*/ 15875 h 17322"/>
                    <a:gd name="connsiteX1" fmla="*/ 196289 w 202059"/>
                    <a:gd name="connsiteY1" fmla="*/ 15875 h 17322"/>
                    <a:gd name="connsiteX2" fmla="*/ 155014 w 202059"/>
                    <a:gd name="connsiteY2" fmla="*/ 9525 h 17322"/>
                    <a:gd name="connsiteX3" fmla="*/ 88339 w 202059"/>
                    <a:gd name="connsiteY3" fmla="*/ 0 h 17322"/>
                    <a:gd name="connsiteX4" fmla="*/ 2614 w 202059"/>
                    <a:gd name="connsiteY4" fmla="*/ 15875 h 17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059" h="17322">
                      <a:moveTo>
                        <a:pt x="2614" y="15875"/>
                      </a:moveTo>
                      <a:cubicBezTo>
                        <a:pt x="20606" y="18521"/>
                        <a:pt x="170889" y="16933"/>
                        <a:pt x="196289" y="15875"/>
                      </a:cubicBezTo>
                      <a:cubicBezTo>
                        <a:pt x="221689" y="14817"/>
                        <a:pt x="155014" y="9525"/>
                        <a:pt x="155014" y="9525"/>
                      </a:cubicBezTo>
                      <a:cubicBezTo>
                        <a:pt x="137022" y="6879"/>
                        <a:pt x="112151" y="0"/>
                        <a:pt x="88339" y="0"/>
                      </a:cubicBezTo>
                      <a:cubicBezTo>
                        <a:pt x="64527" y="0"/>
                        <a:pt x="-15378" y="13229"/>
                        <a:pt x="2614" y="158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6" name="フリーフォーム 1615">
                  <a:extLst>
                    <a:ext uri="{FF2B5EF4-FFF2-40B4-BE49-F238E27FC236}">
                      <a16:creationId xmlns:a16="http://schemas.microsoft.com/office/drawing/2014/main" id="{9E2C85AE-2FC0-960D-EF1D-BF3C52F7E53F}"/>
                    </a:ext>
                  </a:extLst>
                </p:cNvPr>
                <p:cNvSpPr/>
                <p:nvPr/>
              </p:nvSpPr>
              <p:spPr>
                <a:xfrm>
                  <a:off x="7279422" y="3245838"/>
                  <a:ext cx="291373" cy="21237"/>
                </a:xfrm>
                <a:custGeom>
                  <a:avLst/>
                  <a:gdLst>
                    <a:gd name="connsiteX0" fmla="*/ 853 w 291373"/>
                    <a:gd name="connsiteY0" fmla="*/ 2187 h 21237"/>
                    <a:gd name="connsiteX1" fmla="*/ 283428 w 291373"/>
                    <a:gd name="connsiteY1" fmla="*/ 21237 h 21237"/>
                    <a:gd name="connsiteX2" fmla="*/ 197703 w 291373"/>
                    <a:gd name="connsiteY2" fmla="*/ 2187 h 21237"/>
                    <a:gd name="connsiteX3" fmla="*/ 853 w 291373"/>
                    <a:gd name="connsiteY3" fmla="*/ 2187 h 21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1373" h="21237">
                      <a:moveTo>
                        <a:pt x="853" y="2187"/>
                      </a:moveTo>
                      <a:cubicBezTo>
                        <a:pt x="15140" y="5362"/>
                        <a:pt x="250620" y="21237"/>
                        <a:pt x="283428" y="21237"/>
                      </a:cubicBezTo>
                      <a:cubicBezTo>
                        <a:pt x="316236" y="21237"/>
                        <a:pt x="239507" y="4833"/>
                        <a:pt x="197703" y="2187"/>
                      </a:cubicBezTo>
                      <a:cubicBezTo>
                        <a:pt x="155899" y="-459"/>
                        <a:pt x="-13434" y="-988"/>
                        <a:pt x="853" y="21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7" name="フリーフォーム 1616">
                  <a:extLst>
                    <a:ext uri="{FF2B5EF4-FFF2-40B4-BE49-F238E27FC236}">
                      <a16:creationId xmlns:a16="http://schemas.microsoft.com/office/drawing/2014/main" id="{CBDD5F03-A159-7D94-B2D5-EA6414B3AA02}"/>
                    </a:ext>
                  </a:extLst>
                </p:cNvPr>
                <p:cNvSpPr/>
                <p:nvPr/>
              </p:nvSpPr>
              <p:spPr>
                <a:xfrm>
                  <a:off x="5027998" y="3158336"/>
                  <a:ext cx="1043952" cy="26951"/>
                </a:xfrm>
                <a:custGeom>
                  <a:avLst/>
                  <a:gdLst>
                    <a:gd name="connsiteX0" fmla="*/ 10727 w 1043952"/>
                    <a:gd name="connsiteY0" fmla="*/ 26189 h 26951"/>
                    <a:gd name="connsiteX1" fmla="*/ 855277 w 1043952"/>
                    <a:gd name="connsiteY1" fmla="*/ 19839 h 26951"/>
                    <a:gd name="connsiteX2" fmla="*/ 550477 w 1043952"/>
                    <a:gd name="connsiteY2" fmla="*/ 789 h 26951"/>
                    <a:gd name="connsiteX3" fmla="*/ 1042602 w 1043952"/>
                    <a:gd name="connsiteY3" fmla="*/ 3964 h 26951"/>
                    <a:gd name="connsiteX4" fmla="*/ 687002 w 1043952"/>
                    <a:gd name="connsiteY4" fmla="*/ 7139 h 26951"/>
                    <a:gd name="connsiteX5" fmla="*/ 398077 w 1043952"/>
                    <a:gd name="connsiteY5" fmla="*/ 3964 h 26951"/>
                    <a:gd name="connsiteX6" fmla="*/ 10727 w 1043952"/>
                    <a:gd name="connsiteY6" fmla="*/ 26189 h 26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43952" h="26951">
                      <a:moveTo>
                        <a:pt x="10727" y="26189"/>
                      </a:moveTo>
                      <a:cubicBezTo>
                        <a:pt x="86927" y="28835"/>
                        <a:pt x="765319" y="24072"/>
                        <a:pt x="855277" y="19839"/>
                      </a:cubicBezTo>
                      <a:cubicBezTo>
                        <a:pt x="945235" y="15606"/>
                        <a:pt x="519256" y="3435"/>
                        <a:pt x="550477" y="789"/>
                      </a:cubicBezTo>
                      <a:cubicBezTo>
                        <a:pt x="581698" y="-1857"/>
                        <a:pt x="1019848" y="2906"/>
                        <a:pt x="1042602" y="3964"/>
                      </a:cubicBezTo>
                      <a:cubicBezTo>
                        <a:pt x="1065356" y="5022"/>
                        <a:pt x="794423" y="7139"/>
                        <a:pt x="687002" y="7139"/>
                      </a:cubicBezTo>
                      <a:cubicBezTo>
                        <a:pt x="579581" y="7139"/>
                        <a:pt x="510790" y="2906"/>
                        <a:pt x="398077" y="3964"/>
                      </a:cubicBezTo>
                      <a:cubicBezTo>
                        <a:pt x="285365" y="5022"/>
                        <a:pt x="-65473" y="23543"/>
                        <a:pt x="10727" y="261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8" name="フリーフォーム 1617">
                  <a:extLst>
                    <a:ext uri="{FF2B5EF4-FFF2-40B4-BE49-F238E27FC236}">
                      <a16:creationId xmlns:a16="http://schemas.microsoft.com/office/drawing/2014/main" id="{B4B9069C-C3D6-B7E4-385F-CA2A2ED2FF34}"/>
                    </a:ext>
                  </a:extLst>
                </p:cNvPr>
                <p:cNvSpPr/>
                <p:nvPr/>
              </p:nvSpPr>
              <p:spPr>
                <a:xfrm>
                  <a:off x="6759591" y="1949319"/>
                  <a:ext cx="1061088" cy="113041"/>
                </a:xfrm>
                <a:custGeom>
                  <a:avLst/>
                  <a:gdLst>
                    <a:gd name="connsiteX0" fmla="*/ 3159 w 1061088"/>
                    <a:gd name="connsiteY0" fmla="*/ 3306 h 113041"/>
                    <a:gd name="connsiteX1" fmla="*/ 142859 w 1061088"/>
                    <a:gd name="connsiteY1" fmla="*/ 108081 h 113041"/>
                    <a:gd name="connsiteX2" fmla="*/ 92059 w 1061088"/>
                    <a:gd name="connsiteY2" fmla="*/ 95381 h 113041"/>
                    <a:gd name="connsiteX3" fmla="*/ 400034 w 1061088"/>
                    <a:gd name="connsiteY3" fmla="*/ 89031 h 113041"/>
                    <a:gd name="connsiteX4" fmla="*/ 946134 w 1061088"/>
                    <a:gd name="connsiteY4" fmla="*/ 98556 h 113041"/>
                    <a:gd name="connsiteX5" fmla="*/ 911209 w 1061088"/>
                    <a:gd name="connsiteY5" fmla="*/ 101731 h 113041"/>
                    <a:gd name="connsiteX6" fmla="*/ 971534 w 1061088"/>
                    <a:gd name="connsiteY6" fmla="*/ 85856 h 113041"/>
                    <a:gd name="connsiteX7" fmla="*/ 1060434 w 1061088"/>
                    <a:gd name="connsiteY7" fmla="*/ 28706 h 113041"/>
                    <a:gd name="connsiteX8" fmla="*/ 1003284 w 1061088"/>
                    <a:gd name="connsiteY8" fmla="*/ 54106 h 113041"/>
                    <a:gd name="connsiteX9" fmla="*/ 850884 w 1061088"/>
                    <a:gd name="connsiteY9" fmla="*/ 79506 h 113041"/>
                    <a:gd name="connsiteX10" fmla="*/ 507984 w 1061088"/>
                    <a:gd name="connsiteY10" fmla="*/ 101731 h 113041"/>
                    <a:gd name="connsiteX11" fmla="*/ 180959 w 1061088"/>
                    <a:gd name="connsiteY11" fmla="*/ 98556 h 113041"/>
                    <a:gd name="connsiteX12" fmla="*/ 53959 w 1061088"/>
                    <a:gd name="connsiteY12" fmla="*/ 31881 h 113041"/>
                    <a:gd name="connsiteX13" fmla="*/ 3159 w 1061088"/>
                    <a:gd name="connsiteY13" fmla="*/ 3306 h 113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61088" h="113041">
                      <a:moveTo>
                        <a:pt x="3159" y="3306"/>
                      </a:moveTo>
                      <a:cubicBezTo>
                        <a:pt x="17976" y="16006"/>
                        <a:pt x="128042" y="92735"/>
                        <a:pt x="142859" y="108081"/>
                      </a:cubicBezTo>
                      <a:cubicBezTo>
                        <a:pt x="157676" y="123427"/>
                        <a:pt x="49197" y="98556"/>
                        <a:pt x="92059" y="95381"/>
                      </a:cubicBezTo>
                      <a:cubicBezTo>
                        <a:pt x="134921" y="92206"/>
                        <a:pt x="257688" y="88502"/>
                        <a:pt x="400034" y="89031"/>
                      </a:cubicBezTo>
                      <a:cubicBezTo>
                        <a:pt x="542380" y="89560"/>
                        <a:pt x="860938" y="96439"/>
                        <a:pt x="946134" y="98556"/>
                      </a:cubicBezTo>
                      <a:cubicBezTo>
                        <a:pt x="1031330" y="100673"/>
                        <a:pt x="906976" y="103848"/>
                        <a:pt x="911209" y="101731"/>
                      </a:cubicBezTo>
                      <a:cubicBezTo>
                        <a:pt x="915442" y="99614"/>
                        <a:pt x="946663" y="98027"/>
                        <a:pt x="971534" y="85856"/>
                      </a:cubicBezTo>
                      <a:cubicBezTo>
                        <a:pt x="996405" y="73685"/>
                        <a:pt x="1055142" y="33998"/>
                        <a:pt x="1060434" y="28706"/>
                      </a:cubicBezTo>
                      <a:cubicBezTo>
                        <a:pt x="1065726" y="23414"/>
                        <a:pt x="1038209" y="45639"/>
                        <a:pt x="1003284" y="54106"/>
                      </a:cubicBezTo>
                      <a:cubicBezTo>
                        <a:pt x="968359" y="62573"/>
                        <a:pt x="933434" y="71569"/>
                        <a:pt x="850884" y="79506"/>
                      </a:cubicBezTo>
                      <a:cubicBezTo>
                        <a:pt x="768334" y="87444"/>
                        <a:pt x="619638" y="98556"/>
                        <a:pt x="507984" y="101731"/>
                      </a:cubicBezTo>
                      <a:cubicBezTo>
                        <a:pt x="396330" y="104906"/>
                        <a:pt x="256630" y="110198"/>
                        <a:pt x="180959" y="98556"/>
                      </a:cubicBezTo>
                      <a:cubicBezTo>
                        <a:pt x="105288" y="86914"/>
                        <a:pt x="78830" y="46169"/>
                        <a:pt x="53959" y="31881"/>
                      </a:cubicBezTo>
                      <a:cubicBezTo>
                        <a:pt x="29088" y="17594"/>
                        <a:pt x="-11658" y="-9394"/>
                        <a:pt x="3159" y="33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19" name="フリーフォーム 1618">
                  <a:extLst>
                    <a:ext uri="{FF2B5EF4-FFF2-40B4-BE49-F238E27FC236}">
                      <a16:creationId xmlns:a16="http://schemas.microsoft.com/office/drawing/2014/main" id="{7734B3B3-BCC9-296C-16EF-8056E246EABA}"/>
                    </a:ext>
                  </a:extLst>
                </p:cNvPr>
                <p:cNvSpPr/>
                <p:nvPr/>
              </p:nvSpPr>
              <p:spPr>
                <a:xfrm>
                  <a:off x="6889654" y="2032967"/>
                  <a:ext cx="22390" cy="572276"/>
                </a:xfrm>
                <a:custGeom>
                  <a:avLst/>
                  <a:gdLst>
                    <a:gd name="connsiteX0" fmla="*/ 96 w 22390"/>
                    <a:gd name="connsiteY0" fmla="*/ 18083 h 572276"/>
                    <a:gd name="connsiteX1" fmla="*/ 9621 w 22390"/>
                    <a:gd name="connsiteY1" fmla="*/ 446708 h 572276"/>
                    <a:gd name="connsiteX2" fmla="*/ 15971 w 22390"/>
                    <a:gd name="connsiteY2" fmla="*/ 370508 h 572276"/>
                    <a:gd name="connsiteX3" fmla="*/ 19146 w 22390"/>
                    <a:gd name="connsiteY3" fmla="*/ 567358 h 572276"/>
                    <a:gd name="connsiteX4" fmla="*/ 22321 w 22390"/>
                    <a:gd name="connsiteY4" fmla="*/ 478458 h 572276"/>
                    <a:gd name="connsiteX5" fmla="*/ 15971 w 22390"/>
                    <a:gd name="connsiteY5" fmla="*/ 116508 h 572276"/>
                    <a:gd name="connsiteX6" fmla="*/ 96 w 22390"/>
                    <a:gd name="connsiteY6" fmla="*/ 18083 h 572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390" h="572276">
                      <a:moveTo>
                        <a:pt x="96" y="18083"/>
                      </a:moveTo>
                      <a:cubicBezTo>
                        <a:pt x="-962" y="73116"/>
                        <a:pt x="6975" y="387971"/>
                        <a:pt x="9621" y="446708"/>
                      </a:cubicBezTo>
                      <a:cubicBezTo>
                        <a:pt x="12267" y="505445"/>
                        <a:pt x="14384" y="350400"/>
                        <a:pt x="15971" y="370508"/>
                      </a:cubicBezTo>
                      <a:cubicBezTo>
                        <a:pt x="17559" y="390616"/>
                        <a:pt x="18088" y="549367"/>
                        <a:pt x="19146" y="567358"/>
                      </a:cubicBezTo>
                      <a:cubicBezTo>
                        <a:pt x="20204" y="585349"/>
                        <a:pt x="22850" y="553600"/>
                        <a:pt x="22321" y="478458"/>
                      </a:cubicBezTo>
                      <a:cubicBezTo>
                        <a:pt x="21792" y="403316"/>
                        <a:pt x="17558" y="188475"/>
                        <a:pt x="15971" y="116508"/>
                      </a:cubicBezTo>
                      <a:cubicBezTo>
                        <a:pt x="14384" y="44541"/>
                        <a:pt x="1154" y="-36950"/>
                        <a:pt x="96" y="180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0" name="フリーフォーム 1619">
                  <a:extLst>
                    <a:ext uri="{FF2B5EF4-FFF2-40B4-BE49-F238E27FC236}">
                      <a16:creationId xmlns:a16="http://schemas.microsoft.com/office/drawing/2014/main" id="{BBA3017C-DA3F-0DC0-3467-D7F2BC3459C0}"/>
                    </a:ext>
                  </a:extLst>
                </p:cNvPr>
                <p:cNvSpPr/>
                <p:nvPr/>
              </p:nvSpPr>
              <p:spPr>
                <a:xfrm>
                  <a:off x="6821953" y="2603968"/>
                  <a:ext cx="152337" cy="56702"/>
                </a:xfrm>
                <a:custGeom>
                  <a:avLst/>
                  <a:gdLst>
                    <a:gd name="connsiteX0" fmla="*/ 1122 w 152337"/>
                    <a:gd name="connsiteY0" fmla="*/ 56682 h 56702"/>
                    <a:gd name="connsiteX1" fmla="*/ 150347 w 152337"/>
                    <a:gd name="connsiteY1" fmla="*/ 9057 h 56702"/>
                    <a:gd name="connsiteX2" fmla="*/ 83672 w 152337"/>
                    <a:gd name="connsiteY2" fmla="*/ 2707 h 56702"/>
                    <a:gd name="connsiteX3" fmla="*/ 1122 w 152337"/>
                    <a:gd name="connsiteY3" fmla="*/ 56682 h 56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2337" h="56702">
                      <a:moveTo>
                        <a:pt x="1122" y="56682"/>
                      </a:moveTo>
                      <a:cubicBezTo>
                        <a:pt x="12234" y="57740"/>
                        <a:pt x="136589" y="18053"/>
                        <a:pt x="150347" y="9057"/>
                      </a:cubicBezTo>
                      <a:cubicBezTo>
                        <a:pt x="164105" y="61"/>
                        <a:pt x="102722" y="-2585"/>
                        <a:pt x="83672" y="2707"/>
                      </a:cubicBezTo>
                      <a:cubicBezTo>
                        <a:pt x="64622" y="7999"/>
                        <a:pt x="-9990" y="55624"/>
                        <a:pt x="1122" y="566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1" name="フリーフォーム 1620">
                  <a:extLst>
                    <a:ext uri="{FF2B5EF4-FFF2-40B4-BE49-F238E27FC236}">
                      <a16:creationId xmlns:a16="http://schemas.microsoft.com/office/drawing/2014/main" id="{49C25CF7-711C-9725-85FB-D4BC0B8F6290}"/>
                    </a:ext>
                  </a:extLst>
                </p:cNvPr>
                <p:cNvSpPr/>
                <p:nvPr/>
              </p:nvSpPr>
              <p:spPr>
                <a:xfrm>
                  <a:off x="6924675" y="2597150"/>
                  <a:ext cx="814282" cy="25565"/>
                </a:xfrm>
                <a:custGeom>
                  <a:avLst/>
                  <a:gdLst>
                    <a:gd name="connsiteX0" fmla="*/ 0 w 814282"/>
                    <a:gd name="connsiteY0" fmla="*/ 12700 h 25565"/>
                    <a:gd name="connsiteX1" fmla="*/ 771525 w 814282"/>
                    <a:gd name="connsiteY1" fmla="*/ 25400 h 25565"/>
                    <a:gd name="connsiteX2" fmla="*/ 558800 w 814282"/>
                    <a:gd name="connsiteY2" fmla="*/ 19050 h 25565"/>
                    <a:gd name="connsiteX3" fmla="*/ 812800 w 814282"/>
                    <a:gd name="connsiteY3" fmla="*/ 6350 h 25565"/>
                    <a:gd name="connsiteX4" fmla="*/ 415925 w 814282"/>
                    <a:gd name="connsiteY4" fmla="*/ 0 h 25565"/>
                    <a:gd name="connsiteX5" fmla="*/ 0 w 814282"/>
                    <a:gd name="connsiteY5" fmla="*/ 12700 h 25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4282" h="25565">
                      <a:moveTo>
                        <a:pt x="0" y="12700"/>
                      </a:moveTo>
                      <a:lnTo>
                        <a:pt x="771525" y="25400"/>
                      </a:lnTo>
                      <a:cubicBezTo>
                        <a:pt x="864658" y="26458"/>
                        <a:pt x="551921" y="22225"/>
                        <a:pt x="558800" y="19050"/>
                      </a:cubicBezTo>
                      <a:cubicBezTo>
                        <a:pt x="565679" y="15875"/>
                        <a:pt x="836613" y="9525"/>
                        <a:pt x="812800" y="6350"/>
                      </a:cubicBezTo>
                      <a:cubicBezTo>
                        <a:pt x="788988" y="3175"/>
                        <a:pt x="415925" y="0"/>
                        <a:pt x="415925" y="0"/>
                      </a:cubicBezTo>
                      <a:lnTo>
                        <a:pt x="0" y="1270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2" name="フリーフォーム 1621">
                  <a:extLst>
                    <a:ext uri="{FF2B5EF4-FFF2-40B4-BE49-F238E27FC236}">
                      <a16:creationId xmlns:a16="http://schemas.microsoft.com/office/drawing/2014/main" id="{05782F31-0D21-24F4-4BFB-6B79B0770886}"/>
                    </a:ext>
                  </a:extLst>
                </p:cNvPr>
                <p:cNvSpPr/>
                <p:nvPr/>
              </p:nvSpPr>
              <p:spPr>
                <a:xfrm>
                  <a:off x="7708900" y="2054146"/>
                  <a:ext cx="145385" cy="654932"/>
                </a:xfrm>
                <a:custGeom>
                  <a:avLst/>
                  <a:gdLst>
                    <a:gd name="connsiteX0" fmla="*/ 9525 w 145385"/>
                    <a:gd name="connsiteY0" fmla="*/ 79 h 654932"/>
                    <a:gd name="connsiteX1" fmla="*/ 25400 w 145385"/>
                    <a:gd name="connsiteY1" fmla="*/ 323929 h 654932"/>
                    <a:gd name="connsiteX2" fmla="*/ 31750 w 145385"/>
                    <a:gd name="connsiteY2" fmla="*/ 260429 h 654932"/>
                    <a:gd name="connsiteX3" fmla="*/ 31750 w 145385"/>
                    <a:gd name="connsiteY3" fmla="*/ 552529 h 654932"/>
                    <a:gd name="connsiteX4" fmla="*/ 28575 w 145385"/>
                    <a:gd name="connsiteY4" fmla="*/ 530304 h 654932"/>
                    <a:gd name="connsiteX5" fmla="*/ 34925 w 145385"/>
                    <a:gd name="connsiteY5" fmla="*/ 562054 h 654932"/>
                    <a:gd name="connsiteX6" fmla="*/ 0 w 145385"/>
                    <a:gd name="connsiteY6" fmla="*/ 533479 h 654932"/>
                    <a:gd name="connsiteX7" fmla="*/ 142875 w 145385"/>
                    <a:gd name="connsiteY7" fmla="*/ 654129 h 654932"/>
                    <a:gd name="connsiteX8" fmla="*/ 88900 w 145385"/>
                    <a:gd name="connsiteY8" fmla="*/ 584279 h 654932"/>
                    <a:gd name="connsiteX9" fmla="*/ 60325 w 145385"/>
                    <a:gd name="connsiteY9" fmla="*/ 549354 h 654932"/>
                    <a:gd name="connsiteX10" fmla="*/ 28575 w 145385"/>
                    <a:gd name="connsiteY10" fmla="*/ 295354 h 654932"/>
                    <a:gd name="connsiteX11" fmla="*/ 9525 w 145385"/>
                    <a:gd name="connsiteY11" fmla="*/ 79 h 654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5385" h="654932">
                      <a:moveTo>
                        <a:pt x="9525" y="79"/>
                      </a:moveTo>
                      <a:cubicBezTo>
                        <a:pt x="8996" y="4842"/>
                        <a:pt x="21696" y="280537"/>
                        <a:pt x="25400" y="323929"/>
                      </a:cubicBezTo>
                      <a:cubicBezTo>
                        <a:pt x="29104" y="367321"/>
                        <a:pt x="30692" y="222329"/>
                        <a:pt x="31750" y="260429"/>
                      </a:cubicBezTo>
                      <a:cubicBezTo>
                        <a:pt x="32808" y="298529"/>
                        <a:pt x="32279" y="507550"/>
                        <a:pt x="31750" y="552529"/>
                      </a:cubicBezTo>
                      <a:cubicBezTo>
                        <a:pt x="31221" y="597508"/>
                        <a:pt x="28046" y="528717"/>
                        <a:pt x="28575" y="530304"/>
                      </a:cubicBezTo>
                      <a:cubicBezTo>
                        <a:pt x="29104" y="531891"/>
                        <a:pt x="39688" y="561525"/>
                        <a:pt x="34925" y="562054"/>
                      </a:cubicBezTo>
                      <a:cubicBezTo>
                        <a:pt x="30163" y="562583"/>
                        <a:pt x="0" y="533479"/>
                        <a:pt x="0" y="533479"/>
                      </a:cubicBezTo>
                      <a:cubicBezTo>
                        <a:pt x="17992" y="548825"/>
                        <a:pt x="128058" y="645662"/>
                        <a:pt x="142875" y="654129"/>
                      </a:cubicBezTo>
                      <a:cubicBezTo>
                        <a:pt x="157692" y="662596"/>
                        <a:pt x="102658" y="601741"/>
                        <a:pt x="88900" y="584279"/>
                      </a:cubicBezTo>
                      <a:cubicBezTo>
                        <a:pt x="75142" y="566817"/>
                        <a:pt x="70379" y="597508"/>
                        <a:pt x="60325" y="549354"/>
                      </a:cubicBezTo>
                      <a:cubicBezTo>
                        <a:pt x="50271" y="501200"/>
                        <a:pt x="33338" y="384254"/>
                        <a:pt x="28575" y="295354"/>
                      </a:cubicBezTo>
                      <a:cubicBezTo>
                        <a:pt x="23813" y="206454"/>
                        <a:pt x="10054" y="-4684"/>
                        <a:pt x="9525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3" name="フリーフォーム 1622">
                  <a:extLst>
                    <a:ext uri="{FF2B5EF4-FFF2-40B4-BE49-F238E27FC236}">
                      <a16:creationId xmlns:a16="http://schemas.microsoft.com/office/drawing/2014/main" id="{A1D1C074-27FE-5A6F-7528-25FA8B3A396A}"/>
                    </a:ext>
                  </a:extLst>
                </p:cNvPr>
                <p:cNvSpPr/>
                <p:nvPr/>
              </p:nvSpPr>
              <p:spPr>
                <a:xfrm>
                  <a:off x="8626205" y="2832697"/>
                  <a:ext cx="16306" cy="775686"/>
                </a:xfrm>
                <a:custGeom>
                  <a:avLst/>
                  <a:gdLst>
                    <a:gd name="connsiteX0" fmla="*/ 270 w 16306"/>
                    <a:gd name="connsiteY0" fmla="*/ 5753 h 775686"/>
                    <a:gd name="connsiteX1" fmla="*/ 6620 w 16306"/>
                    <a:gd name="connsiteY1" fmla="*/ 526453 h 775686"/>
                    <a:gd name="connsiteX2" fmla="*/ 12970 w 16306"/>
                    <a:gd name="connsiteY2" fmla="*/ 767753 h 775686"/>
                    <a:gd name="connsiteX3" fmla="*/ 6620 w 16306"/>
                    <a:gd name="connsiteY3" fmla="*/ 675678 h 775686"/>
                    <a:gd name="connsiteX4" fmla="*/ 16145 w 16306"/>
                    <a:gd name="connsiteY4" fmla="*/ 272453 h 775686"/>
                    <a:gd name="connsiteX5" fmla="*/ 270 w 16306"/>
                    <a:gd name="connsiteY5" fmla="*/ 5753 h 775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306" h="775686">
                      <a:moveTo>
                        <a:pt x="270" y="5753"/>
                      </a:moveTo>
                      <a:cubicBezTo>
                        <a:pt x="-1318" y="48086"/>
                        <a:pt x="4503" y="399453"/>
                        <a:pt x="6620" y="526453"/>
                      </a:cubicBezTo>
                      <a:cubicBezTo>
                        <a:pt x="8737" y="653453"/>
                        <a:pt x="12970" y="742882"/>
                        <a:pt x="12970" y="767753"/>
                      </a:cubicBezTo>
                      <a:cubicBezTo>
                        <a:pt x="12970" y="792624"/>
                        <a:pt x="6091" y="758228"/>
                        <a:pt x="6620" y="675678"/>
                      </a:cubicBezTo>
                      <a:cubicBezTo>
                        <a:pt x="7149" y="593128"/>
                        <a:pt x="17732" y="379874"/>
                        <a:pt x="16145" y="272453"/>
                      </a:cubicBezTo>
                      <a:cubicBezTo>
                        <a:pt x="14558" y="165032"/>
                        <a:pt x="1858" y="-36580"/>
                        <a:pt x="270" y="57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4" name="フリーフォーム 1623">
                  <a:extLst>
                    <a:ext uri="{FF2B5EF4-FFF2-40B4-BE49-F238E27FC236}">
                      <a16:creationId xmlns:a16="http://schemas.microsoft.com/office/drawing/2014/main" id="{70BAFBB4-0E6C-C87B-EAB0-D173F4A99F72}"/>
                    </a:ext>
                  </a:extLst>
                </p:cNvPr>
                <p:cNvSpPr/>
                <p:nvPr/>
              </p:nvSpPr>
              <p:spPr>
                <a:xfrm>
                  <a:off x="8337748" y="1559476"/>
                  <a:ext cx="19143" cy="1026968"/>
                </a:xfrm>
                <a:custGeom>
                  <a:avLst/>
                  <a:gdLst>
                    <a:gd name="connsiteX0" fmla="*/ 18852 w 19143"/>
                    <a:gd name="connsiteY0" fmla="*/ 28024 h 1026968"/>
                    <a:gd name="connsiteX1" fmla="*/ 12502 w 19143"/>
                    <a:gd name="connsiteY1" fmla="*/ 977349 h 1026968"/>
                    <a:gd name="connsiteX2" fmla="*/ 2977 w 19143"/>
                    <a:gd name="connsiteY2" fmla="*/ 831299 h 1026968"/>
                    <a:gd name="connsiteX3" fmla="*/ 2977 w 19143"/>
                    <a:gd name="connsiteY3" fmla="*/ 301074 h 1026968"/>
                    <a:gd name="connsiteX4" fmla="*/ 18852 w 19143"/>
                    <a:gd name="connsiteY4" fmla="*/ 28024 h 1026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143" h="1026968">
                      <a:moveTo>
                        <a:pt x="18852" y="28024"/>
                      </a:moveTo>
                      <a:cubicBezTo>
                        <a:pt x="20439" y="140736"/>
                        <a:pt x="15148" y="843470"/>
                        <a:pt x="12502" y="977349"/>
                      </a:cubicBezTo>
                      <a:cubicBezTo>
                        <a:pt x="9856" y="1111228"/>
                        <a:pt x="4564" y="944011"/>
                        <a:pt x="2977" y="831299"/>
                      </a:cubicBezTo>
                      <a:cubicBezTo>
                        <a:pt x="1390" y="718587"/>
                        <a:pt x="-2844" y="431778"/>
                        <a:pt x="2977" y="301074"/>
                      </a:cubicBezTo>
                      <a:cubicBezTo>
                        <a:pt x="8798" y="170370"/>
                        <a:pt x="17265" y="-84688"/>
                        <a:pt x="18852" y="280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5" name="フリーフォーム 1624">
                  <a:extLst>
                    <a:ext uri="{FF2B5EF4-FFF2-40B4-BE49-F238E27FC236}">
                      <a16:creationId xmlns:a16="http://schemas.microsoft.com/office/drawing/2014/main" id="{DEACBA55-39AD-07D8-0D69-59F3C3DE37DB}"/>
                    </a:ext>
                  </a:extLst>
                </p:cNvPr>
                <p:cNvSpPr/>
                <p:nvPr/>
              </p:nvSpPr>
              <p:spPr>
                <a:xfrm>
                  <a:off x="8351634" y="2588566"/>
                  <a:ext cx="18303" cy="1166833"/>
                </a:xfrm>
                <a:custGeom>
                  <a:avLst/>
                  <a:gdLst>
                    <a:gd name="connsiteX0" fmla="*/ 1791 w 18303"/>
                    <a:gd name="connsiteY0" fmla="*/ 2234 h 1166833"/>
                    <a:gd name="connsiteX1" fmla="*/ 1791 w 18303"/>
                    <a:gd name="connsiteY1" fmla="*/ 735659 h 1166833"/>
                    <a:gd name="connsiteX2" fmla="*/ 17666 w 18303"/>
                    <a:gd name="connsiteY2" fmla="*/ 1145234 h 1166833"/>
                    <a:gd name="connsiteX3" fmla="*/ 14491 w 18303"/>
                    <a:gd name="connsiteY3" fmla="*/ 992834 h 1166833"/>
                    <a:gd name="connsiteX4" fmla="*/ 1791 w 18303"/>
                    <a:gd name="connsiteY4" fmla="*/ 2234 h 1166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303" h="1166833">
                      <a:moveTo>
                        <a:pt x="1791" y="2234"/>
                      </a:moveTo>
                      <a:cubicBezTo>
                        <a:pt x="-326" y="-40628"/>
                        <a:pt x="-855" y="545159"/>
                        <a:pt x="1791" y="735659"/>
                      </a:cubicBezTo>
                      <a:cubicBezTo>
                        <a:pt x="4437" y="926159"/>
                        <a:pt x="15549" y="1102372"/>
                        <a:pt x="17666" y="1145234"/>
                      </a:cubicBezTo>
                      <a:cubicBezTo>
                        <a:pt x="19783" y="1188096"/>
                        <a:pt x="16079" y="1181217"/>
                        <a:pt x="14491" y="992834"/>
                      </a:cubicBezTo>
                      <a:cubicBezTo>
                        <a:pt x="12904" y="804451"/>
                        <a:pt x="3908" y="45096"/>
                        <a:pt x="1791" y="22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6" name="フリーフォーム 1625">
                  <a:extLst>
                    <a:ext uri="{FF2B5EF4-FFF2-40B4-BE49-F238E27FC236}">
                      <a16:creationId xmlns:a16="http://schemas.microsoft.com/office/drawing/2014/main" id="{5B6C2647-9EB5-114A-7B15-DBFF3C6A61D2}"/>
                    </a:ext>
                  </a:extLst>
                </p:cNvPr>
                <p:cNvSpPr/>
                <p:nvPr/>
              </p:nvSpPr>
              <p:spPr>
                <a:xfrm>
                  <a:off x="8407388" y="1605792"/>
                  <a:ext cx="50841" cy="550725"/>
                </a:xfrm>
                <a:custGeom>
                  <a:avLst/>
                  <a:gdLst>
                    <a:gd name="connsiteX0" fmla="*/ 15887 w 50841"/>
                    <a:gd name="connsiteY0" fmla="*/ 758 h 550725"/>
                    <a:gd name="connsiteX1" fmla="*/ 12712 w 50841"/>
                    <a:gd name="connsiteY1" fmla="*/ 467483 h 550725"/>
                    <a:gd name="connsiteX2" fmla="*/ 50812 w 50841"/>
                    <a:gd name="connsiteY2" fmla="*/ 283333 h 550725"/>
                    <a:gd name="connsiteX3" fmla="*/ 19062 w 50841"/>
                    <a:gd name="connsiteY3" fmla="*/ 543683 h 550725"/>
                    <a:gd name="connsiteX4" fmla="*/ 19062 w 50841"/>
                    <a:gd name="connsiteY4" fmla="*/ 451608 h 550725"/>
                    <a:gd name="connsiteX5" fmla="*/ 12 w 50841"/>
                    <a:gd name="connsiteY5" fmla="*/ 188083 h 550725"/>
                    <a:gd name="connsiteX6" fmla="*/ 22237 w 50841"/>
                    <a:gd name="connsiteY6" fmla="*/ 353183 h 550725"/>
                    <a:gd name="connsiteX7" fmla="*/ 15887 w 50841"/>
                    <a:gd name="connsiteY7" fmla="*/ 758 h 550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0841" h="550725">
                      <a:moveTo>
                        <a:pt x="15887" y="758"/>
                      </a:moveTo>
                      <a:cubicBezTo>
                        <a:pt x="14300" y="19808"/>
                        <a:pt x="6891" y="420387"/>
                        <a:pt x="12712" y="467483"/>
                      </a:cubicBezTo>
                      <a:cubicBezTo>
                        <a:pt x="18533" y="514579"/>
                        <a:pt x="49754" y="270633"/>
                        <a:pt x="50812" y="283333"/>
                      </a:cubicBezTo>
                      <a:cubicBezTo>
                        <a:pt x="51870" y="296033"/>
                        <a:pt x="24354" y="515637"/>
                        <a:pt x="19062" y="543683"/>
                      </a:cubicBezTo>
                      <a:cubicBezTo>
                        <a:pt x="13770" y="571729"/>
                        <a:pt x="22237" y="510875"/>
                        <a:pt x="19062" y="451608"/>
                      </a:cubicBezTo>
                      <a:cubicBezTo>
                        <a:pt x="15887" y="392341"/>
                        <a:pt x="-517" y="204487"/>
                        <a:pt x="12" y="188083"/>
                      </a:cubicBezTo>
                      <a:cubicBezTo>
                        <a:pt x="541" y="171679"/>
                        <a:pt x="18533" y="378583"/>
                        <a:pt x="22237" y="353183"/>
                      </a:cubicBezTo>
                      <a:cubicBezTo>
                        <a:pt x="25941" y="327783"/>
                        <a:pt x="17474" y="-18292"/>
                        <a:pt x="15887" y="7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7" name="フリーフォーム 1626">
                  <a:extLst>
                    <a:ext uri="{FF2B5EF4-FFF2-40B4-BE49-F238E27FC236}">
                      <a16:creationId xmlns:a16="http://schemas.microsoft.com/office/drawing/2014/main" id="{A389D994-32D5-8ACA-9575-B34B36731ABB}"/>
                    </a:ext>
                  </a:extLst>
                </p:cNvPr>
                <p:cNvSpPr/>
                <p:nvPr/>
              </p:nvSpPr>
              <p:spPr>
                <a:xfrm>
                  <a:off x="8362893" y="1565324"/>
                  <a:ext cx="40160" cy="1471911"/>
                </a:xfrm>
                <a:custGeom>
                  <a:avLst/>
                  <a:gdLst>
                    <a:gd name="connsiteX0" fmla="*/ 57 w 40160"/>
                    <a:gd name="connsiteY0" fmla="*/ 3126 h 1471911"/>
                    <a:gd name="connsiteX1" fmla="*/ 19107 w 40160"/>
                    <a:gd name="connsiteY1" fmla="*/ 774651 h 1471911"/>
                    <a:gd name="connsiteX2" fmla="*/ 38157 w 40160"/>
                    <a:gd name="connsiteY2" fmla="*/ 1425526 h 1471911"/>
                    <a:gd name="connsiteX3" fmla="*/ 38157 w 40160"/>
                    <a:gd name="connsiteY3" fmla="*/ 1320751 h 1471911"/>
                    <a:gd name="connsiteX4" fmla="*/ 25457 w 40160"/>
                    <a:gd name="connsiteY4" fmla="*/ 533351 h 1471911"/>
                    <a:gd name="connsiteX5" fmla="*/ 57 w 40160"/>
                    <a:gd name="connsiteY5" fmla="*/ 3126 h 1471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160" h="1471911">
                      <a:moveTo>
                        <a:pt x="57" y="3126"/>
                      </a:moveTo>
                      <a:cubicBezTo>
                        <a:pt x="-1001" y="43343"/>
                        <a:pt x="12757" y="537584"/>
                        <a:pt x="19107" y="774651"/>
                      </a:cubicBezTo>
                      <a:cubicBezTo>
                        <a:pt x="25457" y="1011718"/>
                        <a:pt x="34982" y="1334509"/>
                        <a:pt x="38157" y="1425526"/>
                      </a:cubicBezTo>
                      <a:cubicBezTo>
                        <a:pt x="41332" y="1516543"/>
                        <a:pt x="40274" y="1469447"/>
                        <a:pt x="38157" y="1320751"/>
                      </a:cubicBezTo>
                      <a:cubicBezTo>
                        <a:pt x="36040" y="1172055"/>
                        <a:pt x="29161" y="746605"/>
                        <a:pt x="25457" y="533351"/>
                      </a:cubicBezTo>
                      <a:cubicBezTo>
                        <a:pt x="21753" y="320097"/>
                        <a:pt x="1115" y="-37091"/>
                        <a:pt x="57" y="31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8" name="フリーフォーム 1627">
                  <a:extLst>
                    <a:ext uri="{FF2B5EF4-FFF2-40B4-BE49-F238E27FC236}">
                      <a16:creationId xmlns:a16="http://schemas.microsoft.com/office/drawing/2014/main" id="{EC90FA88-1665-4EE6-6F91-3869D7E0CA95}"/>
                    </a:ext>
                  </a:extLst>
                </p:cNvPr>
                <p:cNvSpPr/>
                <p:nvPr/>
              </p:nvSpPr>
              <p:spPr>
                <a:xfrm>
                  <a:off x="8492947" y="2704774"/>
                  <a:ext cx="87810" cy="486109"/>
                </a:xfrm>
                <a:custGeom>
                  <a:avLst/>
                  <a:gdLst>
                    <a:gd name="connsiteX0" fmla="*/ 178 w 87810"/>
                    <a:gd name="connsiteY0" fmla="*/ 47951 h 486109"/>
                    <a:gd name="connsiteX1" fmla="*/ 31928 w 87810"/>
                    <a:gd name="connsiteY1" fmla="*/ 270201 h 486109"/>
                    <a:gd name="connsiteX2" fmla="*/ 41453 w 87810"/>
                    <a:gd name="connsiteY2" fmla="*/ 155901 h 486109"/>
                    <a:gd name="connsiteX3" fmla="*/ 47803 w 87810"/>
                    <a:gd name="connsiteY3" fmla="*/ 438476 h 486109"/>
                    <a:gd name="connsiteX4" fmla="*/ 47803 w 87810"/>
                    <a:gd name="connsiteY4" fmla="*/ 279726 h 486109"/>
                    <a:gd name="connsiteX5" fmla="*/ 63678 w 87810"/>
                    <a:gd name="connsiteY5" fmla="*/ 105101 h 486109"/>
                    <a:gd name="connsiteX6" fmla="*/ 85903 w 87810"/>
                    <a:gd name="connsiteY6" fmla="*/ 203526 h 486109"/>
                    <a:gd name="connsiteX7" fmla="*/ 85903 w 87810"/>
                    <a:gd name="connsiteY7" fmla="*/ 486101 h 486109"/>
                    <a:gd name="connsiteX8" fmla="*/ 79553 w 87810"/>
                    <a:gd name="connsiteY8" fmla="*/ 194001 h 486109"/>
                    <a:gd name="connsiteX9" fmla="*/ 38278 w 87810"/>
                    <a:gd name="connsiteY9" fmla="*/ 326 h 486109"/>
                    <a:gd name="connsiteX10" fmla="*/ 47803 w 87810"/>
                    <a:gd name="connsiteY10" fmla="*/ 238451 h 486109"/>
                    <a:gd name="connsiteX11" fmla="*/ 47803 w 87810"/>
                    <a:gd name="connsiteY11" fmla="*/ 371801 h 486109"/>
                    <a:gd name="connsiteX12" fmla="*/ 178 w 87810"/>
                    <a:gd name="connsiteY12" fmla="*/ 47951 h 48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810" h="486109">
                      <a:moveTo>
                        <a:pt x="178" y="47951"/>
                      </a:moveTo>
                      <a:cubicBezTo>
                        <a:pt x="-2468" y="31018"/>
                        <a:pt x="25049" y="252209"/>
                        <a:pt x="31928" y="270201"/>
                      </a:cubicBezTo>
                      <a:cubicBezTo>
                        <a:pt x="38807" y="288193"/>
                        <a:pt x="38807" y="127855"/>
                        <a:pt x="41453" y="155901"/>
                      </a:cubicBezTo>
                      <a:cubicBezTo>
                        <a:pt x="44099" y="183947"/>
                        <a:pt x="46745" y="417839"/>
                        <a:pt x="47803" y="438476"/>
                      </a:cubicBezTo>
                      <a:cubicBezTo>
                        <a:pt x="48861" y="459113"/>
                        <a:pt x="45157" y="335288"/>
                        <a:pt x="47803" y="279726"/>
                      </a:cubicBezTo>
                      <a:cubicBezTo>
                        <a:pt x="50449" y="224164"/>
                        <a:pt x="57328" y="117801"/>
                        <a:pt x="63678" y="105101"/>
                      </a:cubicBezTo>
                      <a:cubicBezTo>
                        <a:pt x="70028" y="92401"/>
                        <a:pt x="82199" y="140026"/>
                        <a:pt x="85903" y="203526"/>
                      </a:cubicBezTo>
                      <a:cubicBezTo>
                        <a:pt x="89607" y="267026"/>
                        <a:pt x="86961" y="487689"/>
                        <a:pt x="85903" y="486101"/>
                      </a:cubicBezTo>
                      <a:cubicBezTo>
                        <a:pt x="84845" y="484513"/>
                        <a:pt x="87490" y="274963"/>
                        <a:pt x="79553" y="194001"/>
                      </a:cubicBezTo>
                      <a:cubicBezTo>
                        <a:pt x="71616" y="113039"/>
                        <a:pt x="43570" y="-7082"/>
                        <a:pt x="38278" y="326"/>
                      </a:cubicBezTo>
                      <a:cubicBezTo>
                        <a:pt x="32986" y="7734"/>
                        <a:pt x="46216" y="176539"/>
                        <a:pt x="47803" y="238451"/>
                      </a:cubicBezTo>
                      <a:cubicBezTo>
                        <a:pt x="49390" y="300363"/>
                        <a:pt x="54682" y="397730"/>
                        <a:pt x="47803" y="371801"/>
                      </a:cubicBezTo>
                      <a:cubicBezTo>
                        <a:pt x="40924" y="345872"/>
                        <a:pt x="2824" y="64884"/>
                        <a:pt x="178" y="479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29" name="フリーフォーム 1628">
                  <a:extLst>
                    <a:ext uri="{FF2B5EF4-FFF2-40B4-BE49-F238E27FC236}">
                      <a16:creationId xmlns:a16="http://schemas.microsoft.com/office/drawing/2014/main" id="{4A6EF1FF-7ACD-CC17-118A-B2767058CC63}"/>
                    </a:ext>
                  </a:extLst>
                </p:cNvPr>
                <p:cNvSpPr/>
                <p:nvPr/>
              </p:nvSpPr>
              <p:spPr>
                <a:xfrm>
                  <a:off x="8422581" y="2739261"/>
                  <a:ext cx="53145" cy="968316"/>
                </a:xfrm>
                <a:custGeom>
                  <a:avLst/>
                  <a:gdLst>
                    <a:gd name="connsiteX0" fmla="*/ 32444 w 53145"/>
                    <a:gd name="connsiteY0" fmla="*/ 764 h 968316"/>
                    <a:gd name="connsiteX1" fmla="*/ 32444 w 53145"/>
                    <a:gd name="connsiteY1" fmla="*/ 308739 h 968316"/>
                    <a:gd name="connsiteX2" fmla="*/ 38794 w 53145"/>
                    <a:gd name="connsiteY2" fmla="*/ 594489 h 968316"/>
                    <a:gd name="connsiteX3" fmla="*/ 41969 w 53145"/>
                    <a:gd name="connsiteY3" fmla="*/ 543689 h 968316"/>
                    <a:gd name="connsiteX4" fmla="*/ 10219 w 53145"/>
                    <a:gd name="connsiteY4" fmla="*/ 680214 h 968316"/>
                    <a:gd name="connsiteX5" fmla="*/ 694 w 53145"/>
                    <a:gd name="connsiteY5" fmla="*/ 762764 h 968316"/>
                    <a:gd name="connsiteX6" fmla="*/ 26094 w 53145"/>
                    <a:gd name="connsiteY6" fmla="*/ 667514 h 968316"/>
                    <a:gd name="connsiteX7" fmla="*/ 51494 w 53145"/>
                    <a:gd name="connsiteY7" fmla="*/ 965964 h 968316"/>
                    <a:gd name="connsiteX8" fmla="*/ 48319 w 53145"/>
                    <a:gd name="connsiteY8" fmla="*/ 775464 h 968316"/>
                    <a:gd name="connsiteX9" fmla="*/ 29269 w 53145"/>
                    <a:gd name="connsiteY9" fmla="*/ 238889 h 968316"/>
                    <a:gd name="connsiteX10" fmla="*/ 32444 w 53145"/>
                    <a:gd name="connsiteY10" fmla="*/ 764 h 968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3145" h="968316">
                      <a:moveTo>
                        <a:pt x="32444" y="764"/>
                      </a:moveTo>
                      <a:cubicBezTo>
                        <a:pt x="32973" y="12406"/>
                        <a:pt x="31386" y="209785"/>
                        <a:pt x="32444" y="308739"/>
                      </a:cubicBezTo>
                      <a:cubicBezTo>
                        <a:pt x="33502" y="407693"/>
                        <a:pt x="37207" y="555331"/>
                        <a:pt x="38794" y="594489"/>
                      </a:cubicBezTo>
                      <a:cubicBezTo>
                        <a:pt x="40381" y="633647"/>
                        <a:pt x="46732" y="529401"/>
                        <a:pt x="41969" y="543689"/>
                      </a:cubicBezTo>
                      <a:cubicBezTo>
                        <a:pt x="37206" y="557977"/>
                        <a:pt x="17098" y="643702"/>
                        <a:pt x="10219" y="680214"/>
                      </a:cubicBezTo>
                      <a:cubicBezTo>
                        <a:pt x="3340" y="716726"/>
                        <a:pt x="-1952" y="764881"/>
                        <a:pt x="694" y="762764"/>
                      </a:cubicBezTo>
                      <a:cubicBezTo>
                        <a:pt x="3340" y="760647"/>
                        <a:pt x="17627" y="633647"/>
                        <a:pt x="26094" y="667514"/>
                      </a:cubicBezTo>
                      <a:cubicBezTo>
                        <a:pt x="34561" y="701381"/>
                        <a:pt x="47790" y="947972"/>
                        <a:pt x="51494" y="965964"/>
                      </a:cubicBezTo>
                      <a:cubicBezTo>
                        <a:pt x="55198" y="983956"/>
                        <a:pt x="52023" y="896643"/>
                        <a:pt x="48319" y="775464"/>
                      </a:cubicBezTo>
                      <a:cubicBezTo>
                        <a:pt x="44615" y="654285"/>
                        <a:pt x="29269" y="365360"/>
                        <a:pt x="29269" y="238889"/>
                      </a:cubicBezTo>
                      <a:cubicBezTo>
                        <a:pt x="29269" y="112418"/>
                        <a:pt x="31915" y="-10878"/>
                        <a:pt x="32444" y="7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0" name="フリーフォーム 1629">
                  <a:extLst>
                    <a:ext uri="{FF2B5EF4-FFF2-40B4-BE49-F238E27FC236}">
                      <a16:creationId xmlns:a16="http://schemas.microsoft.com/office/drawing/2014/main" id="{DC1AC321-D33C-5453-F837-B5520461232F}"/>
                    </a:ext>
                  </a:extLst>
                </p:cNvPr>
                <p:cNvSpPr/>
                <p:nvPr/>
              </p:nvSpPr>
              <p:spPr>
                <a:xfrm>
                  <a:off x="8400713" y="2735548"/>
                  <a:ext cx="44918" cy="556928"/>
                </a:xfrm>
                <a:custGeom>
                  <a:avLst/>
                  <a:gdLst>
                    <a:gd name="connsiteX0" fmla="*/ 32087 w 44918"/>
                    <a:gd name="connsiteY0" fmla="*/ 1302 h 556928"/>
                    <a:gd name="connsiteX1" fmla="*/ 22562 w 44918"/>
                    <a:gd name="connsiteY1" fmla="*/ 337852 h 556928"/>
                    <a:gd name="connsiteX2" fmla="*/ 337 w 44918"/>
                    <a:gd name="connsiteY2" fmla="*/ 239427 h 556928"/>
                    <a:gd name="connsiteX3" fmla="*/ 41612 w 44918"/>
                    <a:gd name="connsiteY3" fmla="*/ 382302 h 556928"/>
                    <a:gd name="connsiteX4" fmla="*/ 41612 w 44918"/>
                    <a:gd name="connsiteY4" fmla="*/ 556927 h 556928"/>
                    <a:gd name="connsiteX5" fmla="*/ 35262 w 44918"/>
                    <a:gd name="connsiteY5" fmla="*/ 385477 h 556928"/>
                    <a:gd name="connsiteX6" fmla="*/ 22562 w 44918"/>
                    <a:gd name="connsiteY6" fmla="*/ 226727 h 556928"/>
                    <a:gd name="connsiteX7" fmla="*/ 32087 w 44918"/>
                    <a:gd name="connsiteY7" fmla="*/ 1302 h 556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4918" h="556928">
                      <a:moveTo>
                        <a:pt x="32087" y="1302"/>
                      </a:moveTo>
                      <a:cubicBezTo>
                        <a:pt x="32087" y="19823"/>
                        <a:pt x="27854" y="298165"/>
                        <a:pt x="22562" y="337852"/>
                      </a:cubicBezTo>
                      <a:cubicBezTo>
                        <a:pt x="17270" y="377540"/>
                        <a:pt x="-2838" y="232019"/>
                        <a:pt x="337" y="239427"/>
                      </a:cubicBezTo>
                      <a:cubicBezTo>
                        <a:pt x="3512" y="246835"/>
                        <a:pt x="34733" y="329386"/>
                        <a:pt x="41612" y="382302"/>
                      </a:cubicBezTo>
                      <a:cubicBezTo>
                        <a:pt x="48491" y="435218"/>
                        <a:pt x="42670" y="556398"/>
                        <a:pt x="41612" y="556927"/>
                      </a:cubicBezTo>
                      <a:cubicBezTo>
                        <a:pt x="40554" y="557456"/>
                        <a:pt x="38437" y="440510"/>
                        <a:pt x="35262" y="385477"/>
                      </a:cubicBezTo>
                      <a:cubicBezTo>
                        <a:pt x="32087" y="330444"/>
                        <a:pt x="24679" y="286523"/>
                        <a:pt x="22562" y="226727"/>
                      </a:cubicBezTo>
                      <a:cubicBezTo>
                        <a:pt x="20445" y="166931"/>
                        <a:pt x="32087" y="-17219"/>
                        <a:pt x="32087" y="13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1" name="フリーフォーム 1630">
                  <a:extLst>
                    <a:ext uri="{FF2B5EF4-FFF2-40B4-BE49-F238E27FC236}">
                      <a16:creationId xmlns:a16="http://schemas.microsoft.com/office/drawing/2014/main" id="{212D6F0D-4BF0-AF0A-B1BC-76E33B9EFDDF}"/>
                    </a:ext>
                  </a:extLst>
                </p:cNvPr>
                <p:cNvSpPr/>
                <p:nvPr/>
              </p:nvSpPr>
              <p:spPr>
                <a:xfrm>
                  <a:off x="8381745" y="2951718"/>
                  <a:ext cx="29082" cy="799503"/>
                </a:xfrm>
                <a:custGeom>
                  <a:avLst/>
                  <a:gdLst>
                    <a:gd name="connsiteX0" fmla="*/ 12955 w 29082"/>
                    <a:gd name="connsiteY0" fmla="*/ 1032 h 799503"/>
                    <a:gd name="connsiteX1" fmla="*/ 28830 w 29082"/>
                    <a:gd name="connsiteY1" fmla="*/ 248682 h 799503"/>
                    <a:gd name="connsiteX2" fmla="*/ 22480 w 29082"/>
                    <a:gd name="connsiteY2" fmla="*/ 309007 h 799503"/>
                    <a:gd name="connsiteX3" fmla="*/ 19305 w 29082"/>
                    <a:gd name="connsiteY3" fmla="*/ 477282 h 799503"/>
                    <a:gd name="connsiteX4" fmla="*/ 12955 w 29082"/>
                    <a:gd name="connsiteY4" fmla="*/ 397907 h 799503"/>
                    <a:gd name="connsiteX5" fmla="*/ 255 w 29082"/>
                    <a:gd name="connsiteY5" fmla="*/ 594757 h 799503"/>
                    <a:gd name="connsiteX6" fmla="*/ 25655 w 29082"/>
                    <a:gd name="connsiteY6" fmla="*/ 797957 h 799503"/>
                    <a:gd name="connsiteX7" fmla="*/ 9780 w 29082"/>
                    <a:gd name="connsiteY7" fmla="*/ 664607 h 799503"/>
                    <a:gd name="connsiteX8" fmla="*/ 16130 w 29082"/>
                    <a:gd name="connsiteY8" fmla="*/ 258207 h 799503"/>
                    <a:gd name="connsiteX9" fmla="*/ 19305 w 29082"/>
                    <a:gd name="connsiteY9" fmla="*/ 162957 h 799503"/>
                    <a:gd name="connsiteX10" fmla="*/ 12955 w 29082"/>
                    <a:gd name="connsiteY10" fmla="*/ 1032 h 799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082" h="799503">
                      <a:moveTo>
                        <a:pt x="12955" y="1032"/>
                      </a:moveTo>
                      <a:cubicBezTo>
                        <a:pt x="14542" y="15319"/>
                        <a:pt x="27243" y="197353"/>
                        <a:pt x="28830" y="248682"/>
                      </a:cubicBezTo>
                      <a:cubicBezTo>
                        <a:pt x="30417" y="300011"/>
                        <a:pt x="24068" y="270907"/>
                        <a:pt x="22480" y="309007"/>
                      </a:cubicBezTo>
                      <a:cubicBezTo>
                        <a:pt x="20892" y="347107"/>
                        <a:pt x="20892" y="462465"/>
                        <a:pt x="19305" y="477282"/>
                      </a:cubicBezTo>
                      <a:cubicBezTo>
                        <a:pt x="17718" y="492099"/>
                        <a:pt x="16130" y="378328"/>
                        <a:pt x="12955" y="397907"/>
                      </a:cubicBezTo>
                      <a:cubicBezTo>
                        <a:pt x="9780" y="417486"/>
                        <a:pt x="-1862" y="528082"/>
                        <a:pt x="255" y="594757"/>
                      </a:cubicBezTo>
                      <a:cubicBezTo>
                        <a:pt x="2372" y="661432"/>
                        <a:pt x="24068" y="786315"/>
                        <a:pt x="25655" y="797957"/>
                      </a:cubicBezTo>
                      <a:cubicBezTo>
                        <a:pt x="27242" y="809599"/>
                        <a:pt x="11367" y="754565"/>
                        <a:pt x="9780" y="664607"/>
                      </a:cubicBezTo>
                      <a:cubicBezTo>
                        <a:pt x="8192" y="574649"/>
                        <a:pt x="14543" y="341815"/>
                        <a:pt x="16130" y="258207"/>
                      </a:cubicBezTo>
                      <a:cubicBezTo>
                        <a:pt x="17718" y="174599"/>
                        <a:pt x="19834" y="201057"/>
                        <a:pt x="19305" y="162957"/>
                      </a:cubicBezTo>
                      <a:cubicBezTo>
                        <a:pt x="18776" y="124857"/>
                        <a:pt x="11368" y="-13255"/>
                        <a:pt x="12955" y="10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2" name="フリーフォーム 1631">
                  <a:extLst>
                    <a:ext uri="{FF2B5EF4-FFF2-40B4-BE49-F238E27FC236}">
                      <a16:creationId xmlns:a16="http://schemas.microsoft.com/office/drawing/2014/main" id="{9B8D4508-C2AC-6AA4-836D-A872441FAC16}"/>
                    </a:ext>
                  </a:extLst>
                </p:cNvPr>
                <p:cNvSpPr/>
                <p:nvPr/>
              </p:nvSpPr>
              <p:spPr>
                <a:xfrm>
                  <a:off x="8491717" y="3044206"/>
                  <a:ext cx="97575" cy="610419"/>
                </a:xfrm>
                <a:custGeom>
                  <a:avLst/>
                  <a:gdLst>
                    <a:gd name="connsiteX0" fmla="*/ 1408 w 97575"/>
                    <a:gd name="connsiteY0" fmla="*/ 3794 h 610419"/>
                    <a:gd name="connsiteX1" fmla="*/ 96658 w 97575"/>
                    <a:gd name="connsiteY1" fmla="*/ 276844 h 610419"/>
                    <a:gd name="connsiteX2" fmla="*/ 52208 w 97575"/>
                    <a:gd name="connsiteY2" fmla="*/ 206994 h 610419"/>
                    <a:gd name="connsiteX3" fmla="*/ 96658 w 97575"/>
                    <a:gd name="connsiteY3" fmla="*/ 607044 h 610419"/>
                    <a:gd name="connsiteX4" fmla="*/ 74433 w 97575"/>
                    <a:gd name="connsiteY4" fmla="*/ 384794 h 610419"/>
                    <a:gd name="connsiteX5" fmla="*/ 42683 w 97575"/>
                    <a:gd name="connsiteY5" fmla="*/ 133969 h 610419"/>
                    <a:gd name="connsiteX6" fmla="*/ 1408 w 97575"/>
                    <a:gd name="connsiteY6" fmla="*/ 3794 h 610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7575" h="610419">
                      <a:moveTo>
                        <a:pt x="1408" y="3794"/>
                      </a:moveTo>
                      <a:cubicBezTo>
                        <a:pt x="10404" y="27606"/>
                        <a:pt x="88191" y="242977"/>
                        <a:pt x="96658" y="276844"/>
                      </a:cubicBezTo>
                      <a:cubicBezTo>
                        <a:pt x="105125" y="310711"/>
                        <a:pt x="52208" y="151961"/>
                        <a:pt x="52208" y="206994"/>
                      </a:cubicBezTo>
                      <a:cubicBezTo>
                        <a:pt x="52208" y="262027"/>
                        <a:pt x="92954" y="577411"/>
                        <a:pt x="96658" y="607044"/>
                      </a:cubicBezTo>
                      <a:cubicBezTo>
                        <a:pt x="100362" y="636677"/>
                        <a:pt x="83429" y="463640"/>
                        <a:pt x="74433" y="384794"/>
                      </a:cubicBezTo>
                      <a:cubicBezTo>
                        <a:pt x="65437" y="305948"/>
                        <a:pt x="56441" y="194294"/>
                        <a:pt x="42683" y="133969"/>
                      </a:cubicBezTo>
                      <a:cubicBezTo>
                        <a:pt x="28925" y="73644"/>
                        <a:pt x="-7588" y="-20018"/>
                        <a:pt x="1408" y="37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3" name="フリーフォーム 1632">
                  <a:extLst>
                    <a:ext uri="{FF2B5EF4-FFF2-40B4-BE49-F238E27FC236}">
                      <a16:creationId xmlns:a16="http://schemas.microsoft.com/office/drawing/2014/main" id="{C41A8053-FCA5-95FB-6DAF-6E91936238B0}"/>
                    </a:ext>
                  </a:extLst>
                </p:cNvPr>
                <p:cNvSpPr/>
                <p:nvPr/>
              </p:nvSpPr>
              <p:spPr>
                <a:xfrm>
                  <a:off x="7946804" y="2785136"/>
                  <a:ext cx="25629" cy="501212"/>
                </a:xfrm>
                <a:custGeom>
                  <a:avLst/>
                  <a:gdLst>
                    <a:gd name="connsiteX0" fmla="*/ 221 w 25629"/>
                    <a:gd name="connsiteY0" fmla="*/ 2514 h 501212"/>
                    <a:gd name="connsiteX1" fmla="*/ 12921 w 25629"/>
                    <a:gd name="connsiteY1" fmla="*/ 497814 h 501212"/>
                    <a:gd name="connsiteX2" fmla="*/ 6571 w 25629"/>
                    <a:gd name="connsiteY2" fmla="*/ 224764 h 501212"/>
                    <a:gd name="connsiteX3" fmla="*/ 25621 w 25629"/>
                    <a:gd name="connsiteY3" fmla="*/ 300964 h 501212"/>
                    <a:gd name="connsiteX4" fmla="*/ 221 w 25629"/>
                    <a:gd name="connsiteY4" fmla="*/ 2514 h 501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629" h="501212">
                      <a:moveTo>
                        <a:pt x="221" y="2514"/>
                      </a:moveTo>
                      <a:cubicBezTo>
                        <a:pt x="-1896" y="35322"/>
                        <a:pt x="11863" y="460772"/>
                        <a:pt x="12921" y="497814"/>
                      </a:cubicBezTo>
                      <a:cubicBezTo>
                        <a:pt x="13979" y="534856"/>
                        <a:pt x="4454" y="257572"/>
                        <a:pt x="6571" y="224764"/>
                      </a:cubicBezTo>
                      <a:cubicBezTo>
                        <a:pt x="8688" y="191956"/>
                        <a:pt x="25092" y="333772"/>
                        <a:pt x="25621" y="300964"/>
                      </a:cubicBezTo>
                      <a:cubicBezTo>
                        <a:pt x="26150" y="268156"/>
                        <a:pt x="2338" y="-30294"/>
                        <a:pt x="221" y="25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4" name="フリーフォーム 1633">
                  <a:extLst>
                    <a:ext uri="{FF2B5EF4-FFF2-40B4-BE49-F238E27FC236}">
                      <a16:creationId xmlns:a16="http://schemas.microsoft.com/office/drawing/2014/main" id="{8EA6BF4A-5F63-0858-6F9B-F868D0C02E32}"/>
                    </a:ext>
                  </a:extLst>
                </p:cNvPr>
                <p:cNvSpPr/>
                <p:nvPr/>
              </p:nvSpPr>
              <p:spPr>
                <a:xfrm>
                  <a:off x="8636000" y="3860026"/>
                  <a:ext cx="6419" cy="1043981"/>
                </a:xfrm>
                <a:custGeom>
                  <a:avLst/>
                  <a:gdLst>
                    <a:gd name="connsiteX0" fmla="*/ 6350 w 6419"/>
                    <a:gd name="connsiteY0" fmla="*/ 3949 h 1043981"/>
                    <a:gd name="connsiteX1" fmla="*/ 0 w 6419"/>
                    <a:gd name="connsiteY1" fmla="*/ 575449 h 1043981"/>
                    <a:gd name="connsiteX2" fmla="*/ 6350 w 6419"/>
                    <a:gd name="connsiteY2" fmla="*/ 1019949 h 1043981"/>
                    <a:gd name="connsiteX3" fmla="*/ 3175 w 6419"/>
                    <a:gd name="connsiteY3" fmla="*/ 880249 h 1043981"/>
                    <a:gd name="connsiteX4" fmla="*/ 6350 w 6419"/>
                    <a:gd name="connsiteY4" fmla="*/ 3949 h 1043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19" h="1043981">
                      <a:moveTo>
                        <a:pt x="6350" y="3949"/>
                      </a:moveTo>
                      <a:cubicBezTo>
                        <a:pt x="5821" y="-46851"/>
                        <a:pt x="0" y="406116"/>
                        <a:pt x="0" y="575449"/>
                      </a:cubicBezTo>
                      <a:cubicBezTo>
                        <a:pt x="0" y="744782"/>
                        <a:pt x="5821" y="969149"/>
                        <a:pt x="6350" y="1019949"/>
                      </a:cubicBezTo>
                      <a:cubicBezTo>
                        <a:pt x="6879" y="1070749"/>
                        <a:pt x="2117" y="1048524"/>
                        <a:pt x="3175" y="880249"/>
                      </a:cubicBezTo>
                      <a:cubicBezTo>
                        <a:pt x="4233" y="711974"/>
                        <a:pt x="6879" y="54749"/>
                        <a:pt x="6350" y="39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5" name="フリーフォーム 1634">
                  <a:extLst>
                    <a:ext uri="{FF2B5EF4-FFF2-40B4-BE49-F238E27FC236}">
                      <a16:creationId xmlns:a16="http://schemas.microsoft.com/office/drawing/2014/main" id="{EB9BC47E-C271-C1BE-C1D4-F9A3C263E757}"/>
                    </a:ext>
                  </a:extLst>
                </p:cNvPr>
                <p:cNvSpPr/>
                <p:nvPr/>
              </p:nvSpPr>
              <p:spPr>
                <a:xfrm>
                  <a:off x="8616463" y="3818325"/>
                  <a:ext cx="22712" cy="1133493"/>
                </a:xfrm>
                <a:custGeom>
                  <a:avLst/>
                  <a:gdLst>
                    <a:gd name="connsiteX0" fmla="*/ 10012 w 22712"/>
                    <a:gd name="connsiteY0" fmla="*/ 42475 h 1133493"/>
                    <a:gd name="connsiteX1" fmla="*/ 487 w 22712"/>
                    <a:gd name="connsiteY1" fmla="*/ 890200 h 1133493"/>
                    <a:gd name="connsiteX2" fmla="*/ 22712 w 22712"/>
                    <a:gd name="connsiteY2" fmla="*/ 1131500 h 1133493"/>
                    <a:gd name="connsiteX3" fmla="*/ 487 w 22712"/>
                    <a:gd name="connsiteY3" fmla="*/ 956875 h 1133493"/>
                    <a:gd name="connsiteX4" fmla="*/ 6837 w 22712"/>
                    <a:gd name="connsiteY4" fmla="*/ 210750 h 1133493"/>
                    <a:gd name="connsiteX5" fmla="*/ 10012 w 22712"/>
                    <a:gd name="connsiteY5" fmla="*/ 42475 h 1133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712" h="1133493">
                      <a:moveTo>
                        <a:pt x="10012" y="42475"/>
                      </a:moveTo>
                      <a:cubicBezTo>
                        <a:pt x="8954" y="155717"/>
                        <a:pt x="-1630" y="708696"/>
                        <a:pt x="487" y="890200"/>
                      </a:cubicBezTo>
                      <a:cubicBezTo>
                        <a:pt x="2604" y="1071704"/>
                        <a:pt x="22712" y="1120388"/>
                        <a:pt x="22712" y="1131500"/>
                      </a:cubicBezTo>
                      <a:cubicBezTo>
                        <a:pt x="22712" y="1142612"/>
                        <a:pt x="3133" y="1110333"/>
                        <a:pt x="487" y="956875"/>
                      </a:cubicBezTo>
                      <a:cubicBezTo>
                        <a:pt x="-2159" y="803417"/>
                        <a:pt x="6837" y="359446"/>
                        <a:pt x="6837" y="210750"/>
                      </a:cubicBezTo>
                      <a:cubicBezTo>
                        <a:pt x="6837" y="62054"/>
                        <a:pt x="11070" y="-70767"/>
                        <a:pt x="10012" y="424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6" name="フリーフォーム 1635">
                  <a:extLst>
                    <a:ext uri="{FF2B5EF4-FFF2-40B4-BE49-F238E27FC236}">
                      <a16:creationId xmlns:a16="http://schemas.microsoft.com/office/drawing/2014/main" id="{CFA532EC-CB5A-B355-7B54-8857C8FCDE5B}"/>
                    </a:ext>
                  </a:extLst>
                </p:cNvPr>
                <p:cNvSpPr/>
                <p:nvPr/>
              </p:nvSpPr>
              <p:spPr>
                <a:xfrm>
                  <a:off x="8613762" y="3814030"/>
                  <a:ext cx="16124" cy="1228937"/>
                </a:xfrm>
                <a:custGeom>
                  <a:avLst/>
                  <a:gdLst>
                    <a:gd name="connsiteX0" fmla="*/ 15888 w 16124"/>
                    <a:gd name="connsiteY0" fmla="*/ 40420 h 1228937"/>
                    <a:gd name="connsiteX1" fmla="*/ 9538 w 16124"/>
                    <a:gd name="connsiteY1" fmla="*/ 1151670 h 1228937"/>
                    <a:gd name="connsiteX2" fmla="*/ 9538 w 16124"/>
                    <a:gd name="connsiteY2" fmla="*/ 1043720 h 1228937"/>
                    <a:gd name="connsiteX3" fmla="*/ 13 w 16124"/>
                    <a:gd name="connsiteY3" fmla="*/ 316645 h 1228937"/>
                    <a:gd name="connsiteX4" fmla="*/ 15888 w 16124"/>
                    <a:gd name="connsiteY4" fmla="*/ 40420 h 1228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124" h="1228937">
                      <a:moveTo>
                        <a:pt x="15888" y="40420"/>
                      </a:moveTo>
                      <a:cubicBezTo>
                        <a:pt x="17475" y="179591"/>
                        <a:pt x="10596" y="984453"/>
                        <a:pt x="9538" y="1151670"/>
                      </a:cubicBezTo>
                      <a:cubicBezTo>
                        <a:pt x="8480" y="1318887"/>
                        <a:pt x="11125" y="1182891"/>
                        <a:pt x="9538" y="1043720"/>
                      </a:cubicBezTo>
                      <a:cubicBezTo>
                        <a:pt x="7951" y="904549"/>
                        <a:pt x="542" y="480157"/>
                        <a:pt x="13" y="316645"/>
                      </a:cubicBezTo>
                      <a:cubicBezTo>
                        <a:pt x="-516" y="153133"/>
                        <a:pt x="14301" y="-98751"/>
                        <a:pt x="15888" y="404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7" name="フリーフォーム 1636">
                  <a:extLst>
                    <a:ext uri="{FF2B5EF4-FFF2-40B4-BE49-F238E27FC236}">
                      <a16:creationId xmlns:a16="http://schemas.microsoft.com/office/drawing/2014/main" id="{3E367800-C58A-5FAD-CBAC-646680775AC3}"/>
                    </a:ext>
                  </a:extLst>
                </p:cNvPr>
                <p:cNvSpPr/>
                <p:nvPr/>
              </p:nvSpPr>
              <p:spPr>
                <a:xfrm>
                  <a:off x="8626433" y="4932438"/>
                  <a:ext cx="32357" cy="1164060"/>
                </a:xfrm>
                <a:custGeom>
                  <a:avLst/>
                  <a:gdLst>
                    <a:gd name="connsiteX0" fmla="*/ 9567 w 32357"/>
                    <a:gd name="connsiteY0" fmla="*/ 14212 h 1164060"/>
                    <a:gd name="connsiteX1" fmla="*/ 31792 w 32357"/>
                    <a:gd name="connsiteY1" fmla="*/ 763512 h 1164060"/>
                    <a:gd name="connsiteX2" fmla="*/ 25442 w 32357"/>
                    <a:gd name="connsiteY2" fmla="*/ 1154037 h 1164060"/>
                    <a:gd name="connsiteX3" fmla="*/ 22267 w 32357"/>
                    <a:gd name="connsiteY3" fmla="*/ 985762 h 1164060"/>
                    <a:gd name="connsiteX4" fmla="*/ 42 w 32357"/>
                    <a:gd name="connsiteY4" fmla="*/ 328537 h 1164060"/>
                    <a:gd name="connsiteX5" fmla="*/ 9567 w 32357"/>
                    <a:gd name="connsiteY5" fmla="*/ 14212 h 1164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357" h="1164060">
                      <a:moveTo>
                        <a:pt x="9567" y="14212"/>
                      </a:moveTo>
                      <a:cubicBezTo>
                        <a:pt x="14859" y="86708"/>
                        <a:pt x="29146" y="573541"/>
                        <a:pt x="31792" y="763512"/>
                      </a:cubicBezTo>
                      <a:cubicBezTo>
                        <a:pt x="34438" y="953483"/>
                        <a:pt x="27030" y="1116995"/>
                        <a:pt x="25442" y="1154037"/>
                      </a:cubicBezTo>
                      <a:cubicBezTo>
                        <a:pt x="23855" y="1191079"/>
                        <a:pt x="26500" y="1123345"/>
                        <a:pt x="22267" y="985762"/>
                      </a:cubicBezTo>
                      <a:cubicBezTo>
                        <a:pt x="18034" y="848179"/>
                        <a:pt x="-1016" y="495224"/>
                        <a:pt x="42" y="328537"/>
                      </a:cubicBezTo>
                      <a:cubicBezTo>
                        <a:pt x="1100" y="161850"/>
                        <a:pt x="4275" y="-58284"/>
                        <a:pt x="9567" y="142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8" name="フリーフォーム 1637">
                  <a:extLst>
                    <a:ext uri="{FF2B5EF4-FFF2-40B4-BE49-F238E27FC236}">
                      <a16:creationId xmlns:a16="http://schemas.microsoft.com/office/drawing/2014/main" id="{C1360DFF-3AD2-FC12-7DF6-668283258B77}"/>
                    </a:ext>
                  </a:extLst>
                </p:cNvPr>
                <p:cNvSpPr/>
                <p:nvPr/>
              </p:nvSpPr>
              <p:spPr>
                <a:xfrm>
                  <a:off x="8644109" y="6008631"/>
                  <a:ext cx="26038" cy="1237313"/>
                </a:xfrm>
                <a:custGeom>
                  <a:avLst/>
                  <a:gdLst>
                    <a:gd name="connsiteX0" fmla="*/ 4591 w 26038"/>
                    <a:gd name="connsiteY0" fmla="*/ 4819 h 1237313"/>
                    <a:gd name="connsiteX1" fmla="*/ 1416 w 26038"/>
                    <a:gd name="connsiteY1" fmla="*/ 693794 h 1237313"/>
                    <a:gd name="connsiteX2" fmla="*/ 23641 w 26038"/>
                    <a:gd name="connsiteY2" fmla="*/ 1201794 h 1237313"/>
                    <a:gd name="connsiteX3" fmla="*/ 23641 w 26038"/>
                    <a:gd name="connsiteY3" fmla="*/ 1065269 h 1237313"/>
                    <a:gd name="connsiteX4" fmla="*/ 4591 w 26038"/>
                    <a:gd name="connsiteY4" fmla="*/ 4819 h 1237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038" h="1237313">
                      <a:moveTo>
                        <a:pt x="4591" y="4819"/>
                      </a:moveTo>
                      <a:cubicBezTo>
                        <a:pt x="887" y="-57093"/>
                        <a:pt x="-1759" y="494298"/>
                        <a:pt x="1416" y="693794"/>
                      </a:cubicBezTo>
                      <a:cubicBezTo>
                        <a:pt x="4591" y="893290"/>
                        <a:pt x="19937" y="1139882"/>
                        <a:pt x="23641" y="1201794"/>
                      </a:cubicBezTo>
                      <a:cubicBezTo>
                        <a:pt x="27345" y="1263706"/>
                        <a:pt x="26287" y="1260002"/>
                        <a:pt x="23641" y="1065269"/>
                      </a:cubicBezTo>
                      <a:cubicBezTo>
                        <a:pt x="20995" y="870536"/>
                        <a:pt x="8295" y="66731"/>
                        <a:pt x="4591" y="48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39" name="フリーフォーム 1638">
                  <a:extLst>
                    <a:ext uri="{FF2B5EF4-FFF2-40B4-BE49-F238E27FC236}">
                      <a16:creationId xmlns:a16="http://schemas.microsoft.com/office/drawing/2014/main" id="{0A36EC15-071E-55BF-F219-76B9302407AF}"/>
                    </a:ext>
                  </a:extLst>
                </p:cNvPr>
                <p:cNvSpPr/>
                <p:nvPr/>
              </p:nvSpPr>
              <p:spPr>
                <a:xfrm>
                  <a:off x="8667693" y="7202567"/>
                  <a:ext cx="16144" cy="1202364"/>
                </a:xfrm>
                <a:custGeom>
                  <a:avLst/>
                  <a:gdLst>
                    <a:gd name="connsiteX0" fmla="*/ 57 w 16144"/>
                    <a:gd name="connsiteY0" fmla="*/ 26908 h 1202364"/>
                    <a:gd name="connsiteX1" fmla="*/ 9582 w 16144"/>
                    <a:gd name="connsiteY1" fmla="*/ 836533 h 1202364"/>
                    <a:gd name="connsiteX2" fmla="*/ 12757 w 16144"/>
                    <a:gd name="connsiteY2" fmla="*/ 1198483 h 1202364"/>
                    <a:gd name="connsiteX3" fmla="*/ 15932 w 16144"/>
                    <a:gd name="connsiteY3" fmla="*/ 979408 h 1202364"/>
                    <a:gd name="connsiteX4" fmla="*/ 6407 w 16144"/>
                    <a:gd name="connsiteY4" fmla="*/ 265033 h 1202364"/>
                    <a:gd name="connsiteX5" fmla="*/ 57 w 16144"/>
                    <a:gd name="connsiteY5" fmla="*/ 26908 h 1202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144" h="1202364">
                      <a:moveTo>
                        <a:pt x="57" y="26908"/>
                      </a:moveTo>
                      <a:cubicBezTo>
                        <a:pt x="586" y="122158"/>
                        <a:pt x="7465" y="641271"/>
                        <a:pt x="9582" y="836533"/>
                      </a:cubicBezTo>
                      <a:cubicBezTo>
                        <a:pt x="11699" y="1031796"/>
                        <a:pt x="11699" y="1174671"/>
                        <a:pt x="12757" y="1198483"/>
                      </a:cubicBezTo>
                      <a:cubicBezTo>
                        <a:pt x="13815" y="1222295"/>
                        <a:pt x="16990" y="1134983"/>
                        <a:pt x="15932" y="979408"/>
                      </a:cubicBezTo>
                      <a:cubicBezTo>
                        <a:pt x="14874" y="823833"/>
                        <a:pt x="10111" y="422195"/>
                        <a:pt x="6407" y="265033"/>
                      </a:cubicBezTo>
                      <a:cubicBezTo>
                        <a:pt x="2703" y="107871"/>
                        <a:pt x="-472" y="-68342"/>
                        <a:pt x="57" y="269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0" name="フリーフォーム 1639">
                  <a:extLst>
                    <a:ext uri="{FF2B5EF4-FFF2-40B4-BE49-F238E27FC236}">
                      <a16:creationId xmlns:a16="http://schemas.microsoft.com/office/drawing/2014/main" id="{7CA52D5C-00E9-5230-FF0B-69D1DD48093B}"/>
                    </a:ext>
                  </a:extLst>
                </p:cNvPr>
                <p:cNvSpPr/>
                <p:nvPr/>
              </p:nvSpPr>
              <p:spPr>
                <a:xfrm>
                  <a:off x="8674069" y="8401199"/>
                  <a:ext cx="22277" cy="434064"/>
                </a:xfrm>
                <a:custGeom>
                  <a:avLst/>
                  <a:gdLst>
                    <a:gd name="connsiteX0" fmla="*/ 9556 w 22277"/>
                    <a:gd name="connsiteY0" fmla="*/ 9376 h 434064"/>
                    <a:gd name="connsiteX1" fmla="*/ 22256 w 22277"/>
                    <a:gd name="connsiteY1" fmla="*/ 418951 h 434064"/>
                    <a:gd name="connsiteX2" fmla="*/ 6381 w 22277"/>
                    <a:gd name="connsiteY2" fmla="*/ 326876 h 434064"/>
                    <a:gd name="connsiteX3" fmla="*/ 31 w 22277"/>
                    <a:gd name="connsiteY3" fmla="*/ 145901 h 434064"/>
                    <a:gd name="connsiteX4" fmla="*/ 9556 w 22277"/>
                    <a:gd name="connsiteY4" fmla="*/ 9376 h 434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277" h="434064">
                      <a:moveTo>
                        <a:pt x="9556" y="9376"/>
                      </a:moveTo>
                      <a:cubicBezTo>
                        <a:pt x="13260" y="54884"/>
                        <a:pt x="22785" y="366034"/>
                        <a:pt x="22256" y="418951"/>
                      </a:cubicBezTo>
                      <a:cubicBezTo>
                        <a:pt x="21727" y="471868"/>
                        <a:pt x="10085" y="372384"/>
                        <a:pt x="6381" y="326876"/>
                      </a:cubicBezTo>
                      <a:cubicBezTo>
                        <a:pt x="2677" y="281368"/>
                        <a:pt x="560" y="195643"/>
                        <a:pt x="31" y="145901"/>
                      </a:cubicBezTo>
                      <a:cubicBezTo>
                        <a:pt x="-498" y="96159"/>
                        <a:pt x="5852" y="-36132"/>
                        <a:pt x="9556" y="93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1" name="フリーフォーム 1640">
                  <a:extLst>
                    <a:ext uri="{FF2B5EF4-FFF2-40B4-BE49-F238E27FC236}">
                      <a16:creationId xmlns:a16="http://schemas.microsoft.com/office/drawing/2014/main" id="{84CA1816-66C1-E126-35D1-3A84171639F5}"/>
                    </a:ext>
                  </a:extLst>
                </p:cNvPr>
                <p:cNvSpPr/>
                <p:nvPr/>
              </p:nvSpPr>
              <p:spPr>
                <a:xfrm>
                  <a:off x="8616823" y="5416432"/>
                  <a:ext cx="38629" cy="917002"/>
                </a:xfrm>
                <a:custGeom>
                  <a:avLst/>
                  <a:gdLst>
                    <a:gd name="connsiteX0" fmla="*/ 38227 w 38629"/>
                    <a:gd name="connsiteY0" fmla="*/ 35043 h 917002"/>
                    <a:gd name="connsiteX1" fmla="*/ 9652 w 38629"/>
                    <a:gd name="connsiteY1" fmla="*/ 581143 h 917002"/>
                    <a:gd name="connsiteX2" fmla="*/ 22352 w 38629"/>
                    <a:gd name="connsiteY2" fmla="*/ 914518 h 917002"/>
                    <a:gd name="connsiteX3" fmla="*/ 16002 w 38629"/>
                    <a:gd name="connsiteY3" fmla="*/ 714493 h 917002"/>
                    <a:gd name="connsiteX4" fmla="*/ 127 w 38629"/>
                    <a:gd name="connsiteY4" fmla="*/ 371593 h 917002"/>
                    <a:gd name="connsiteX5" fmla="*/ 25527 w 38629"/>
                    <a:gd name="connsiteY5" fmla="*/ 85843 h 917002"/>
                    <a:gd name="connsiteX6" fmla="*/ 38227 w 38629"/>
                    <a:gd name="connsiteY6" fmla="*/ 35043 h 917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629" h="917002">
                      <a:moveTo>
                        <a:pt x="38227" y="35043"/>
                      </a:moveTo>
                      <a:cubicBezTo>
                        <a:pt x="35581" y="117593"/>
                        <a:pt x="12298" y="434564"/>
                        <a:pt x="9652" y="581143"/>
                      </a:cubicBezTo>
                      <a:cubicBezTo>
                        <a:pt x="7006" y="727722"/>
                        <a:pt x="21294" y="892293"/>
                        <a:pt x="22352" y="914518"/>
                      </a:cubicBezTo>
                      <a:cubicBezTo>
                        <a:pt x="23410" y="936743"/>
                        <a:pt x="19706" y="804980"/>
                        <a:pt x="16002" y="714493"/>
                      </a:cubicBezTo>
                      <a:cubicBezTo>
                        <a:pt x="12298" y="624006"/>
                        <a:pt x="-1461" y="476368"/>
                        <a:pt x="127" y="371593"/>
                      </a:cubicBezTo>
                      <a:cubicBezTo>
                        <a:pt x="1714" y="266818"/>
                        <a:pt x="21294" y="136643"/>
                        <a:pt x="25527" y="85843"/>
                      </a:cubicBezTo>
                      <a:cubicBezTo>
                        <a:pt x="29760" y="35043"/>
                        <a:pt x="40873" y="-47507"/>
                        <a:pt x="38227" y="350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2" name="フリーフォーム 1641">
                  <a:extLst>
                    <a:ext uri="{FF2B5EF4-FFF2-40B4-BE49-F238E27FC236}">
                      <a16:creationId xmlns:a16="http://schemas.microsoft.com/office/drawing/2014/main" id="{7D799586-3DE1-B6BC-69BE-40356999054A}"/>
                    </a:ext>
                  </a:extLst>
                </p:cNvPr>
                <p:cNvSpPr/>
                <p:nvPr/>
              </p:nvSpPr>
              <p:spPr>
                <a:xfrm>
                  <a:off x="8635926" y="6487435"/>
                  <a:ext cx="21263" cy="1246109"/>
                </a:xfrm>
                <a:custGeom>
                  <a:avLst/>
                  <a:gdLst>
                    <a:gd name="connsiteX0" fmla="*/ 74 w 21263"/>
                    <a:gd name="connsiteY0" fmla="*/ 2265 h 1246109"/>
                    <a:gd name="connsiteX1" fmla="*/ 12774 w 21263"/>
                    <a:gd name="connsiteY1" fmla="*/ 811890 h 1246109"/>
                    <a:gd name="connsiteX2" fmla="*/ 19124 w 21263"/>
                    <a:gd name="connsiteY2" fmla="*/ 1215115 h 1246109"/>
                    <a:gd name="connsiteX3" fmla="*/ 19124 w 21263"/>
                    <a:gd name="connsiteY3" fmla="*/ 1084940 h 1246109"/>
                    <a:gd name="connsiteX4" fmla="*/ 74 w 21263"/>
                    <a:gd name="connsiteY4" fmla="*/ 2265 h 124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263" h="1246109">
                      <a:moveTo>
                        <a:pt x="74" y="2265"/>
                      </a:moveTo>
                      <a:cubicBezTo>
                        <a:pt x="-984" y="-43243"/>
                        <a:pt x="9599" y="609748"/>
                        <a:pt x="12774" y="811890"/>
                      </a:cubicBezTo>
                      <a:cubicBezTo>
                        <a:pt x="15949" y="1014032"/>
                        <a:pt x="18066" y="1169607"/>
                        <a:pt x="19124" y="1215115"/>
                      </a:cubicBezTo>
                      <a:cubicBezTo>
                        <a:pt x="20182" y="1260623"/>
                        <a:pt x="23357" y="1282848"/>
                        <a:pt x="19124" y="1084940"/>
                      </a:cubicBezTo>
                      <a:cubicBezTo>
                        <a:pt x="14891" y="887032"/>
                        <a:pt x="1132" y="47773"/>
                        <a:pt x="74" y="22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3" name="フリーフォーム 1642">
                  <a:extLst>
                    <a:ext uri="{FF2B5EF4-FFF2-40B4-BE49-F238E27FC236}">
                      <a16:creationId xmlns:a16="http://schemas.microsoft.com/office/drawing/2014/main" id="{5CC7F70C-A3BF-A31E-C57B-64D59708B672}"/>
                    </a:ext>
                  </a:extLst>
                </p:cNvPr>
                <p:cNvSpPr/>
                <p:nvPr/>
              </p:nvSpPr>
              <p:spPr>
                <a:xfrm>
                  <a:off x="8625050" y="6559774"/>
                  <a:ext cx="42115" cy="1218086"/>
                </a:xfrm>
                <a:custGeom>
                  <a:avLst/>
                  <a:gdLst>
                    <a:gd name="connsiteX0" fmla="*/ 17300 w 42115"/>
                    <a:gd name="connsiteY0" fmla="*/ 9301 h 1218086"/>
                    <a:gd name="connsiteX1" fmla="*/ 17300 w 42115"/>
                    <a:gd name="connsiteY1" fmla="*/ 745901 h 1218086"/>
                    <a:gd name="connsiteX2" fmla="*/ 36350 w 42115"/>
                    <a:gd name="connsiteY2" fmla="*/ 1187226 h 1218086"/>
                    <a:gd name="connsiteX3" fmla="*/ 39525 w 42115"/>
                    <a:gd name="connsiteY3" fmla="*/ 1091976 h 1218086"/>
                    <a:gd name="connsiteX4" fmla="*/ 1425 w 42115"/>
                    <a:gd name="connsiteY4" fmla="*/ 380776 h 1218086"/>
                    <a:gd name="connsiteX5" fmla="*/ 17300 w 42115"/>
                    <a:gd name="connsiteY5" fmla="*/ 9301 h 1218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115" h="1218086">
                      <a:moveTo>
                        <a:pt x="17300" y="9301"/>
                      </a:moveTo>
                      <a:cubicBezTo>
                        <a:pt x="19946" y="70155"/>
                        <a:pt x="14125" y="549580"/>
                        <a:pt x="17300" y="745901"/>
                      </a:cubicBezTo>
                      <a:cubicBezTo>
                        <a:pt x="20475" y="942222"/>
                        <a:pt x="32646" y="1129547"/>
                        <a:pt x="36350" y="1187226"/>
                      </a:cubicBezTo>
                      <a:cubicBezTo>
                        <a:pt x="40054" y="1244905"/>
                        <a:pt x="45346" y="1226384"/>
                        <a:pt x="39525" y="1091976"/>
                      </a:cubicBezTo>
                      <a:cubicBezTo>
                        <a:pt x="33704" y="957568"/>
                        <a:pt x="8304" y="562280"/>
                        <a:pt x="1425" y="380776"/>
                      </a:cubicBezTo>
                      <a:cubicBezTo>
                        <a:pt x="-5454" y="199272"/>
                        <a:pt x="14654" y="-51553"/>
                        <a:pt x="17300" y="93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4" name="フリーフォーム 1643">
                  <a:extLst>
                    <a:ext uri="{FF2B5EF4-FFF2-40B4-BE49-F238E27FC236}">
                      <a16:creationId xmlns:a16="http://schemas.microsoft.com/office/drawing/2014/main" id="{09347B9E-346F-865B-D93E-FDA342040A6C}"/>
                    </a:ext>
                  </a:extLst>
                </p:cNvPr>
                <p:cNvSpPr/>
                <p:nvPr/>
              </p:nvSpPr>
              <p:spPr>
                <a:xfrm>
                  <a:off x="8562973" y="7622348"/>
                  <a:ext cx="114452" cy="671007"/>
                </a:xfrm>
                <a:custGeom>
                  <a:avLst/>
                  <a:gdLst>
                    <a:gd name="connsiteX0" fmla="*/ 50802 w 114452"/>
                    <a:gd name="connsiteY0" fmla="*/ 827 h 671007"/>
                    <a:gd name="connsiteX1" fmla="*/ 76202 w 114452"/>
                    <a:gd name="connsiteY1" fmla="*/ 324677 h 671007"/>
                    <a:gd name="connsiteX2" fmla="*/ 66677 w 114452"/>
                    <a:gd name="connsiteY2" fmla="*/ 273877 h 671007"/>
                    <a:gd name="connsiteX3" fmla="*/ 85727 w 114452"/>
                    <a:gd name="connsiteY3" fmla="*/ 546927 h 671007"/>
                    <a:gd name="connsiteX4" fmla="*/ 114302 w 114452"/>
                    <a:gd name="connsiteY4" fmla="*/ 670752 h 671007"/>
                    <a:gd name="connsiteX5" fmla="*/ 92077 w 114452"/>
                    <a:gd name="connsiteY5" fmla="*/ 518352 h 671007"/>
                    <a:gd name="connsiteX6" fmla="*/ 2 w 114452"/>
                    <a:gd name="connsiteY6" fmla="*/ 292927 h 671007"/>
                    <a:gd name="connsiteX7" fmla="*/ 88902 w 114452"/>
                    <a:gd name="connsiteY7" fmla="*/ 400877 h 671007"/>
                    <a:gd name="connsiteX8" fmla="*/ 69852 w 114452"/>
                    <a:gd name="connsiteY8" fmla="*/ 235777 h 671007"/>
                    <a:gd name="connsiteX9" fmla="*/ 50802 w 114452"/>
                    <a:gd name="connsiteY9" fmla="*/ 827 h 671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4452" h="671007">
                      <a:moveTo>
                        <a:pt x="50802" y="827"/>
                      </a:moveTo>
                      <a:cubicBezTo>
                        <a:pt x="51860" y="15644"/>
                        <a:pt x="73556" y="279169"/>
                        <a:pt x="76202" y="324677"/>
                      </a:cubicBezTo>
                      <a:cubicBezTo>
                        <a:pt x="78848" y="370185"/>
                        <a:pt x="65090" y="236835"/>
                        <a:pt x="66677" y="273877"/>
                      </a:cubicBezTo>
                      <a:cubicBezTo>
                        <a:pt x="68265" y="310919"/>
                        <a:pt x="77790" y="480781"/>
                        <a:pt x="85727" y="546927"/>
                      </a:cubicBezTo>
                      <a:cubicBezTo>
                        <a:pt x="93664" y="613073"/>
                        <a:pt x="113244" y="675514"/>
                        <a:pt x="114302" y="670752"/>
                      </a:cubicBezTo>
                      <a:cubicBezTo>
                        <a:pt x="115360" y="665990"/>
                        <a:pt x="111127" y="581323"/>
                        <a:pt x="92077" y="518352"/>
                      </a:cubicBezTo>
                      <a:cubicBezTo>
                        <a:pt x="73027" y="455381"/>
                        <a:pt x="531" y="312506"/>
                        <a:pt x="2" y="292927"/>
                      </a:cubicBezTo>
                      <a:cubicBezTo>
                        <a:pt x="-527" y="273348"/>
                        <a:pt x="77260" y="410402"/>
                        <a:pt x="88902" y="400877"/>
                      </a:cubicBezTo>
                      <a:cubicBezTo>
                        <a:pt x="100544" y="391352"/>
                        <a:pt x="74614" y="297160"/>
                        <a:pt x="69852" y="235777"/>
                      </a:cubicBezTo>
                      <a:cubicBezTo>
                        <a:pt x="65090" y="174394"/>
                        <a:pt x="49744" y="-13990"/>
                        <a:pt x="50802" y="8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5" name="フリーフォーム 1644">
                  <a:extLst>
                    <a:ext uri="{FF2B5EF4-FFF2-40B4-BE49-F238E27FC236}">
                      <a16:creationId xmlns:a16="http://schemas.microsoft.com/office/drawing/2014/main" id="{A30F8A0E-E513-C293-E71C-4511F63EB273}"/>
                    </a:ext>
                  </a:extLst>
                </p:cNvPr>
                <p:cNvSpPr/>
                <p:nvPr/>
              </p:nvSpPr>
              <p:spPr>
                <a:xfrm>
                  <a:off x="8595905" y="7532608"/>
                  <a:ext cx="53887" cy="369969"/>
                </a:xfrm>
                <a:custGeom>
                  <a:avLst/>
                  <a:gdLst>
                    <a:gd name="connsiteX0" fmla="*/ 11520 w 53887"/>
                    <a:gd name="connsiteY0" fmla="*/ 1667 h 369969"/>
                    <a:gd name="connsiteX1" fmla="*/ 1995 w 53887"/>
                    <a:gd name="connsiteY1" fmla="*/ 357267 h 369969"/>
                    <a:gd name="connsiteX2" fmla="*/ 5170 w 53887"/>
                    <a:gd name="connsiteY2" fmla="*/ 274717 h 369969"/>
                    <a:gd name="connsiteX3" fmla="*/ 52795 w 53887"/>
                    <a:gd name="connsiteY3" fmla="*/ 369967 h 369969"/>
                    <a:gd name="connsiteX4" fmla="*/ 36920 w 53887"/>
                    <a:gd name="connsiteY4" fmla="*/ 271542 h 369969"/>
                    <a:gd name="connsiteX5" fmla="*/ 17870 w 53887"/>
                    <a:gd name="connsiteY5" fmla="*/ 335042 h 369969"/>
                    <a:gd name="connsiteX6" fmla="*/ 21045 w 53887"/>
                    <a:gd name="connsiteY6" fmla="*/ 227092 h 369969"/>
                    <a:gd name="connsiteX7" fmla="*/ 11520 w 53887"/>
                    <a:gd name="connsiteY7" fmla="*/ 1667 h 369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887" h="369969">
                      <a:moveTo>
                        <a:pt x="11520" y="1667"/>
                      </a:moveTo>
                      <a:cubicBezTo>
                        <a:pt x="8345" y="23363"/>
                        <a:pt x="3053" y="311759"/>
                        <a:pt x="1995" y="357267"/>
                      </a:cubicBezTo>
                      <a:cubicBezTo>
                        <a:pt x="937" y="402775"/>
                        <a:pt x="-3297" y="272600"/>
                        <a:pt x="5170" y="274717"/>
                      </a:cubicBezTo>
                      <a:cubicBezTo>
                        <a:pt x="13637" y="276834"/>
                        <a:pt x="47503" y="370496"/>
                        <a:pt x="52795" y="369967"/>
                      </a:cubicBezTo>
                      <a:cubicBezTo>
                        <a:pt x="58087" y="369438"/>
                        <a:pt x="42741" y="277363"/>
                        <a:pt x="36920" y="271542"/>
                      </a:cubicBezTo>
                      <a:cubicBezTo>
                        <a:pt x="31099" y="265721"/>
                        <a:pt x="20516" y="342450"/>
                        <a:pt x="17870" y="335042"/>
                      </a:cubicBezTo>
                      <a:cubicBezTo>
                        <a:pt x="15224" y="327634"/>
                        <a:pt x="22103" y="277892"/>
                        <a:pt x="21045" y="227092"/>
                      </a:cubicBezTo>
                      <a:cubicBezTo>
                        <a:pt x="19987" y="176292"/>
                        <a:pt x="14695" y="-20029"/>
                        <a:pt x="11520" y="16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6" name="フリーフォーム 1645">
                  <a:extLst>
                    <a:ext uri="{FF2B5EF4-FFF2-40B4-BE49-F238E27FC236}">
                      <a16:creationId xmlns:a16="http://schemas.microsoft.com/office/drawing/2014/main" id="{5A6EE331-6900-7EA3-94F6-B82BD7D6C432}"/>
                    </a:ext>
                  </a:extLst>
                </p:cNvPr>
                <p:cNvSpPr/>
                <p:nvPr/>
              </p:nvSpPr>
              <p:spPr>
                <a:xfrm>
                  <a:off x="8632149" y="8578226"/>
                  <a:ext cx="67420" cy="264470"/>
                </a:xfrm>
                <a:custGeom>
                  <a:avLst/>
                  <a:gdLst>
                    <a:gd name="connsiteX0" fmla="*/ 67351 w 67420"/>
                    <a:gd name="connsiteY0" fmla="*/ 73649 h 264470"/>
                    <a:gd name="connsiteX1" fmla="*/ 13376 w 67420"/>
                    <a:gd name="connsiteY1" fmla="*/ 6974 h 264470"/>
                    <a:gd name="connsiteX2" fmla="*/ 10201 w 67420"/>
                    <a:gd name="connsiteY2" fmla="*/ 99049 h 264470"/>
                    <a:gd name="connsiteX3" fmla="*/ 3851 w 67420"/>
                    <a:gd name="connsiteY3" fmla="*/ 264149 h 264470"/>
                    <a:gd name="connsiteX4" fmla="*/ 7026 w 67420"/>
                    <a:gd name="connsiteY4" fmla="*/ 137149 h 264470"/>
                    <a:gd name="connsiteX5" fmla="*/ 676 w 67420"/>
                    <a:gd name="connsiteY5" fmla="*/ 624 h 264470"/>
                    <a:gd name="connsiteX6" fmla="*/ 67351 w 67420"/>
                    <a:gd name="connsiteY6" fmla="*/ 73649 h 264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420" h="264470">
                      <a:moveTo>
                        <a:pt x="67351" y="73649"/>
                      </a:moveTo>
                      <a:cubicBezTo>
                        <a:pt x="69468" y="74707"/>
                        <a:pt x="22901" y="2741"/>
                        <a:pt x="13376" y="6974"/>
                      </a:cubicBezTo>
                      <a:cubicBezTo>
                        <a:pt x="3851" y="11207"/>
                        <a:pt x="11788" y="56187"/>
                        <a:pt x="10201" y="99049"/>
                      </a:cubicBezTo>
                      <a:cubicBezTo>
                        <a:pt x="8614" y="141911"/>
                        <a:pt x="4380" y="257799"/>
                        <a:pt x="3851" y="264149"/>
                      </a:cubicBezTo>
                      <a:cubicBezTo>
                        <a:pt x="3322" y="270499"/>
                        <a:pt x="7555" y="181070"/>
                        <a:pt x="7026" y="137149"/>
                      </a:cubicBezTo>
                      <a:cubicBezTo>
                        <a:pt x="6497" y="93228"/>
                        <a:pt x="-2499" y="9091"/>
                        <a:pt x="676" y="624"/>
                      </a:cubicBezTo>
                      <a:cubicBezTo>
                        <a:pt x="3851" y="-7843"/>
                        <a:pt x="65234" y="72591"/>
                        <a:pt x="67351" y="736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7" name="フリーフォーム 1646">
                  <a:extLst>
                    <a:ext uri="{FF2B5EF4-FFF2-40B4-BE49-F238E27FC236}">
                      <a16:creationId xmlns:a16="http://schemas.microsoft.com/office/drawing/2014/main" id="{07D2A330-4B31-ACB4-A49F-D744D8F527CF}"/>
                    </a:ext>
                  </a:extLst>
                </p:cNvPr>
                <p:cNvSpPr/>
                <p:nvPr/>
              </p:nvSpPr>
              <p:spPr>
                <a:xfrm>
                  <a:off x="8296844" y="1455184"/>
                  <a:ext cx="18147" cy="350543"/>
                </a:xfrm>
                <a:custGeom>
                  <a:avLst/>
                  <a:gdLst>
                    <a:gd name="connsiteX0" fmla="*/ 11031 w 18147"/>
                    <a:gd name="connsiteY0" fmla="*/ 3586 h 350543"/>
                    <a:gd name="connsiteX1" fmla="*/ 18147 w 18147"/>
                    <a:gd name="connsiteY1" fmla="*/ 341594 h 350543"/>
                    <a:gd name="connsiteX2" fmla="*/ 11031 w 18147"/>
                    <a:gd name="connsiteY2" fmla="*/ 245529 h 350543"/>
                    <a:gd name="connsiteX3" fmla="*/ 358 w 18147"/>
                    <a:gd name="connsiteY3" fmla="*/ 167253 h 350543"/>
                    <a:gd name="connsiteX4" fmla="*/ 11031 w 18147"/>
                    <a:gd name="connsiteY4" fmla="*/ 3586 h 350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47" h="350543">
                      <a:moveTo>
                        <a:pt x="11031" y="3586"/>
                      </a:moveTo>
                      <a:cubicBezTo>
                        <a:pt x="13996" y="32643"/>
                        <a:pt x="18147" y="301270"/>
                        <a:pt x="18147" y="341594"/>
                      </a:cubicBezTo>
                      <a:cubicBezTo>
                        <a:pt x="18147" y="381918"/>
                        <a:pt x="13996" y="274586"/>
                        <a:pt x="11031" y="245529"/>
                      </a:cubicBezTo>
                      <a:cubicBezTo>
                        <a:pt x="8066" y="216472"/>
                        <a:pt x="-2014" y="204019"/>
                        <a:pt x="358" y="167253"/>
                      </a:cubicBezTo>
                      <a:cubicBezTo>
                        <a:pt x="2730" y="130487"/>
                        <a:pt x="8066" y="-25471"/>
                        <a:pt x="11031" y="35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8" name="フリーフォーム 1647">
                  <a:extLst>
                    <a:ext uri="{FF2B5EF4-FFF2-40B4-BE49-F238E27FC236}">
                      <a16:creationId xmlns:a16="http://schemas.microsoft.com/office/drawing/2014/main" id="{57052A13-8EDE-88E6-BB88-86F47FD181B6}"/>
                    </a:ext>
                  </a:extLst>
                </p:cNvPr>
                <p:cNvSpPr/>
                <p:nvPr/>
              </p:nvSpPr>
              <p:spPr>
                <a:xfrm>
                  <a:off x="8229425" y="1468442"/>
                  <a:ext cx="58412" cy="576593"/>
                </a:xfrm>
                <a:custGeom>
                  <a:avLst/>
                  <a:gdLst>
                    <a:gd name="connsiteX0" fmla="*/ 25081 w 58412"/>
                    <a:gd name="connsiteY0" fmla="*/ 1002 h 576593"/>
                    <a:gd name="connsiteX1" fmla="*/ 17965 w 58412"/>
                    <a:gd name="connsiteY1" fmla="*/ 189575 h 576593"/>
                    <a:gd name="connsiteX2" fmla="*/ 28639 w 58412"/>
                    <a:gd name="connsiteY2" fmla="*/ 143321 h 576593"/>
                    <a:gd name="connsiteX3" fmla="*/ 32197 w 58412"/>
                    <a:gd name="connsiteY3" fmla="*/ 242945 h 576593"/>
                    <a:gd name="connsiteX4" fmla="*/ 53545 w 58412"/>
                    <a:gd name="connsiteY4" fmla="*/ 570279 h 576593"/>
                    <a:gd name="connsiteX5" fmla="*/ 53545 w 58412"/>
                    <a:gd name="connsiteY5" fmla="*/ 435076 h 576593"/>
                    <a:gd name="connsiteX6" fmla="*/ 175 w 58412"/>
                    <a:gd name="connsiteY6" fmla="*/ 146879 h 576593"/>
                    <a:gd name="connsiteX7" fmla="*/ 35755 w 58412"/>
                    <a:gd name="connsiteY7" fmla="*/ 232271 h 576593"/>
                    <a:gd name="connsiteX8" fmla="*/ 17965 w 58412"/>
                    <a:gd name="connsiteY8" fmla="*/ 118416 h 576593"/>
                    <a:gd name="connsiteX9" fmla="*/ 25081 w 58412"/>
                    <a:gd name="connsiteY9" fmla="*/ 1002 h 576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412" h="576593">
                      <a:moveTo>
                        <a:pt x="25081" y="1002"/>
                      </a:moveTo>
                      <a:cubicBezTo>
                        <a:pt x="25081" y="12862"/>
                        <a:pt x="17372" y="165855"/>
                        <a:pt x="17965" y="189575"/>
                      </a:cubicBezTo>
                      <a:cubicBezTo>
                        <a:pt x="18558" y="213295"/>
                        <a:pt x="26267" y="134426"/>
                        <a:pt x="28639" y="143321"/>
                      </a:cubicBezTo>
                      <a:cubicBezTo>
                        <a:pt x="31011" y="152216"/>
                        <a:pt x="28046" y="171785"/>
                        <a:pt x="32197" y="242945"/>
                      </a:cubicBezTo>
                      <a:cubicBezTo>
                        <a:pt x="36348" y="314105"/>
                        <a:pt x="49987" y="538257"/>
                        <a:pt x="53545" y="570279"/>
                      </a:cubicBezTo>
                      <a:cubicBezTo>
                        <a:pt x="57103" y="602301"/>
                        <a:pt x="62440" y="505643"/>
                        <a:pt x="53545" y="435076"/>
                      </a:cubicBezTo>
                      <a:cubicBezTo>
                        <a:pt x="44650" y="364509"/>
                        <a:pt x="3140" y="180680"/>
                        <a:pt x="175" y="146879"/>
                      </a:cubicBezTo>
                      <a:cubicBezTo>
                        <a:pt x="-2790" y="113078"/>
                        <a:pt x="32790" y="237015"/>
                        <a:pt x="35755" y="232271"/>
                      </a:cubicBezTo>
                      <a:cubicBezTo>
                        <a:pt x="38720" y="227527"/>
                        <a:pt x="18558" y="151031"/>
                        <a:pt x="17965" y="118416"/>
                      </a:cubicBezTo>
                      <a:cubicBezTo>
                        <a:pt x="17372" y="85801"/>
                        <a:pt x="25081" y="-10858"/>
                        <a:pt x="25081" y="10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9" name="フリーフォーム 1648">
                  <a:extLst>
                    <a:ext uri="{FF2B5EF4-FFF2-40B4-BE49-F238E27FC236}">
                      <a16:creationId xmlns:a16="http://schemas.microsoft.com/office/drawing/2014/main" id="{976E2399-9A4E-8E71-C250-4BCF713EA881}"/>
                    </a:ext>
                  </a:extLst>
                </p:cNvPr>
                <p:cNvSpPr/>
                <p:nvPr/>
              </p:nvSpPr>
              <p:spPr>
                <a:xfrm>
                  <a:off x="8033881" y="1542204"/>
                  <a:ext cx="17968" cy="856492"/>
                </a:xfrm>
                <a:custGeom>
                  <a:avLst/>
                  <a:gdLst>
                    <a:gd name="connsiteX0" fmla="*/ 17820 w 17968"/>
                    <a:gd name="connsiteY0" fmla="*/ 16190 h 856492"/>
                    <a:gd name="connsiteX1" fmla="*/ 14262 w 17968"/>
                    <a:gd name="connsiteY1" fmla="*/ 834524 h 856492"/>
                    <a:gd name="connsiteX2" fmla="*/ 30 w 17968"/>
                    <a:gd name="connsiteY2" fmla="*/ 596140 h 856492"/>
                    <a:gd name="connsiteX3" fmla="*/ 10704 w 17968"/>
                    <a:gd name="connsiteY3" fmla="*/ 315060 h 856492"/>
                    <a:gd name="connsiteX4" fmla="*/ 17820 w 17968"/>
                    <a:gd name="connsiteY4" fmla="*/ 16190 h 856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968" h="856492">
                      <a:moveTo>
                        <a:pt x="17820" y="16190"/>
                      </a:moveTo>
                      <a:cubicBezTo>
                        <a:pt x="18413" y="102767"/>
                        <a:pt x="17227" y="737866"/>
                        <a:pt x="14262" y="834524"/>
                      </a:cubicBezTo>
                      <a:cubicBezTo>
                        <a:pt x="11297" y="931182"/>
                        <a:pt x="623" y="682717"/>
                        <a:pt x="30" y="596140"/>
                      </a:cubicBezTo>
                      <a:cubicBezTo>
                        <a:pt x="-563" y="509563"/>
                        <a:pt x="7739" y="416462"/>
                        <a:pt x="10704" y="315060"/>
                      </a:cubicBezTo>
                      <a:cubicBezTo>
                        <a:pt x="13669" y="213658"/>
                        <a:pt x="17227" y="-70387"/>
                        <a:pt x="17820" y="1619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0" name="フリーフォーム 1649">
                  <a:extLst>
                    <a:ext uri="{FF2B5EF4-FFF2-40B4-BE49-F238E27FC236}">
                      <a16:creationId xmlns:a16="http://schemas.microsoft.com/office/drawing/2014/main" id="{488C1BE2-94A6-788E-2F90-A057EBDB9912}"/>
                    </a:ext>
                  </a:extLst>
                </p:cNvPr>
                <p:cNvSpPr/>
                <p:nvPr/>
              </p:nvSpPr>
              <p:spPr>
                <a:xfrm>
                  <a:off x="8185528" y="1504997"/>
                  <a:ext cx="41798" cy="1084123"/>
                </a:xfrm>
                <a:custGeom>
                  <a:avLst/>
                  <a:gdLst>
                    <a:gd name="connsiteX0" fmla="*/ 1376 w 41798"/>
                    <a:gd name="connsiteY0" fmla="*/ 17817 h 1084123"/>
                    <a:gd name="connsiteX1" fmla="*/ 40514 w 41798"/>
                    <a:gd name="connsiteY1" fmla="*/ 715180 h 1084123"/>
                    <a:gd name="connsiteX2" fmla="*/ 29840 w 41798"/>
                    <a:gd name="connsiteY2" fmla="*/ 565745 h 1084123"/>
                    <a:gd name="connsiteX3" fmla="*/ 4934 w 41798"/>
                    <a:gd name="connsiteY3" fmla="*/ 259759 h 1084123"/>
                    <a:gd name="connsiteX4" fmla="*/ 29840 w 41798"/>
                    <a:gd name="connsiteY4" fmla="*/ 1063862 h 1084123"/>
                    <a:gd name="connsiteX5" fmla="*/ 4934 w 41798"/>
                    <a:gd name="connsiteY5" fmla="*/ 793456 h 1084123"/>
                    <a:gd name="connsiteX6" fmla="*/ 8492 w 41798"/>
                    <a:gd name="connsiteY6" fmla="*/ 256201 h 1084123"/>
                    <a:gd name="connsiteX7" fmla="*/ 1376 w 41798"/>
                    <a:gd name="connsiteY7" fmla="*/ 17817 h 1084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798" h="1084123">
                      <a:moveTo>
                        <a:pt x="1376" y="17817"/>
                      </a:moveTo>
                      <a:cubicBezTo>
                        <a:pt x="6713" y="94314"/>
                        <a:pt x="35770" y="623859"/>
                        <a:pt x="40514" y="715180"/>
                      </a:cubicBezTo>
                      <a:cubicBezTo>
                        <a:pt x="45258" y="806501"/>
                        <a:pt x="35770" y="641649"/>
                        <a:pt x="29840" y="565745"/>
                      </a:cubicBezTo>
                      <a:cubicBezTo>
                        <a:pt x="23910" y="489842"/>
                        <a:pt x="4934" y="176740"/>
                        <a:pt x="4934" y="259759"/>
                      </a:cubicBezTo>
                      <a:cubicBezTo>
                        <a:pt x="4934" y="342778"/>
                        <a:pt x="29840" y="974913"/>
                        <a:pt x="29840" y="1063862"/>
                      </a:cubicBezTo>
                      <a:cubicBezTo>
                        <a:pt x="29840" y="1152811"/>
                        <a:pt x="8492" y="928066"/>
                        <a:pt x="4934" y="793456"/>
                      </a:cubicBezTo>
                      <a:cubicBezTo>
                        <a:pt x="1376" y="658846"/>
                        <a:pt x="9085" y="384288"/>
                        <a:pt x="8492" y="256201"/>
                      </a:cubicBezTo>
                      <a:cubicBezTo>
                        <a:pt x="7899" y="128114"/>
                        <a:pt x="-3961" y="-58680"/>
                        <a:pt x="1376" y="178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1" name="フリーフォーム 1650">
                  <a:extLst>
                    <a:ext uri="{FF2B5EF4-FFF2-40B4-BE49-F238E27FC236}">
                      <a16:creationId xmlns:a16="http://schemas.microsoft.com/office/drawing/2014/main" id="{F3FDF1BD-F26E-FE71-27DB-5FE5DFF91775}"/>
                    </a:ext>
                  </a:extLst>
                </p:cNvPr>
                <p:cNvSpPr/>
                <p:nvPr/>
              </p:nvSpPr>
              <p:spPr>
                <a:xfrm>
                  <a:off x="8167780" y="2202688"/>
                  <a:ext cx="119326" cy="108749"/>
                </a:xfrm>
                <a:custGeom>
                  <a:avLst/>
                  <a:gdLst>
                    <a:gd name="connsiteX0" fmla="*/ 1495 w 119326"/>
                    <a:gd name="connsiteY0" fmla="*/ 76962 h 108749"/>
                    <a:gd name="connsiteX1" fmla="*/ 109445 w 119326"/>
                    <a:gd name="connsiteY1" fmla="*/ 16637 h 108749"/>
                    <a:gd name="connsiteX2" fmla="*/ 77695 w 119326"/>
                    <a:gd name="connsiteY2" fmla="*/ 108712 h 108749"/>
                    <a:gd name="connsiteX3" fmla="*/ 118970 w 119326"/>
                    <a:gd name="connsiteY3" fmla="*/ 3937 h 108749"/>
                    <a:gd name="connsiteX4" fmla="*/ 49120 w 119326"/>
                    <a:gd name="connsiteY4" fmla="*/ 26162 h 108749"/>
                    <a:gd name="connsiteX5" fmla="*/ 1495 w 119326"/>
                    <a:gd name="connsiteY5" fmla="*/ 76962 h 108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326" h="108749">
                      <a:moveTo>
                        <a:pt x="1495" y="76962"/>
                      </a:moveTo>
                      <a:cubicBezTo>
                        <a:pt x="11549" y="75375"/>
                        <a:pt x="96745" y="11345"/>
                        <a:pt x="109445" y="16637"/>
                      </a:cubicBezTo>
                      <a:cubicBezTo>
                        <a:pt x="122145" y="21929"/>
                        <a:pt x="76107" y="110829"/>
                        <a:pt x="77695" y="108712"/>
                      </a:cubicBezTo>
                      <a:cubicBezTo>
                        <a:pt x="79283" y="106595"/>
                        <a:pt x="123732" y="17695"/>
                        <a:pt x="118970" y="3937"/>
                      </a:cubicBezTo>
                      <a:cubicBezTo>
                        <a:pt x="114208" y="-9821"/>
                        <a:pt x="63407" y="16108"/>
                        <a:pt x="49120" y="26162"/>
                      </a:cubicBezTo>
                      <a:cubicBezTo>
                        <a:pt x="34833" y="36216"/>
                        <a:pt x="-8559" y="78549"/>
                        <a:pt x="1495" y="769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2" name="フリーフォーム 1651">
                  <a:extLst>
                    <a:ext uri="{FF2B5EF4-FFF2-40B4-BE49-F238E27FC236}">
                      <a16:creationId xmlns:a16="http://schemas.microsoft.com/office/drawing/2014/main" id="{E6EED244-EBFE-2C1D-0F43-4366E2341355}"/>
                    </a:ext>
                  </a:extLst>
                </p:cNvPr>
                <p:cNvSpPr/>
                <p:nvPr/>
              </p:nvSpPr>
              <p:spPr>
                <a:xfrm>
                  <a:off x="8295245" y="2700859"/>
                  <a:ext cx="39159" cy="552553"/>
                </a:xfrm>
                <a:custGeom>
                  <a:avLst/>
                  <a:gdLst>
                    <a:gd name="connsiteX0" fmla="*/ 39130 w 39159"/>
                    <a:gd name="connsiteY0" fmla="*/ 7416 h 552553"/>
                    <a:gd name="connsiteX1" fmla="*/ 1030 w 39159"/>
                    <a:gd name="connsiteY1" fmla="*/ 537641 h 552553"/>
                    <a:gd name="connsiteX2" fmla="*/ 10555 w 39159"/>
                    <a:gd name="connsiteY2" fmla="*/ 391591 h 552553"/>
                    <a:gd name="connsiteX3" fmla="*/ 7380 w 39159"/>
                    <a:gd name="connsiteY3" fmla="*/ 236016 h 552553"/>
                    <a:gd name="connsiteX4" fmla="*/ 39130 w 39159"/>
                    <a:gd name="connsiteY4" fmla="*/ 7416 h 552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159" h="552553">
                      <a:moveTo>
                        <a:pt x="39130" y="7416"/>
                      </a:moveTo>
                      <a:cubicBezTo>
                        <a:pt x="38072" y="57687"/>
                        <a:pt x="5793" y="473612"/>
                        <a:pt x="1030" y="537641"/>
                      </a:cubicBezTo>
                      <a:cubicBezTo>
                        <a:pt x="-3733" y="601670"/>
                        <a:pt x="9497" y="441862"/>
                        <a:pt x="10555" y="391591"/>
                      </a:cubicBezTo>
                      <a:cubicBezTo>
                        <a:pt x="11613" y="341320"/>
                        <a:pt x="2088" y="295283"/>
                        <a:pt x="7380" y="236016"/>
                      </a:cubicBezTo>
                      <a:cubicBezTo>
                        <a:pt x="12672" y="176749"/>
                        <a:pt x="40188" y="-42855"/>
                        <a:pt x="39130" y="74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3" name="フリーフォーム 1652">
                  <a:extLst>
                    <a:ext uri="{FF2B5EF4-FFF2-40B4-BE49-F238E27FC236}">
                      <a16:creationId xmlns:a16="http://schemas.microsoft.com/office/drawing/2014/main" id="{6A1AAD3F-4045-96D1-7CA8-BABDFDBCF9C7}"/>
                    </a:ext>
                  </a:extLst>
                </p:cNvPr>
                <p:cNvSpPr/>
                <p:nvPr/>
              </p:nvSpPr>
              <p:spPr>
                <a:xfrm>
                  <a:off x="8278153" y="3200200"/>
                  <a:ext cx="97602" cy="298650"/>
                </a:xfrm>
                <a:custGeom>
                  <a:avLst/>
                  <a:gdLst>
                    <a:gd name="connsiteX0" fmla="*/ 97497 w 97602"/>
                    <a:gd name="connsiteY0" fmla="*/ 200 h 298650"/>
                    <a:gd name="connsiteX1" fmla="*/ 21297 w 97602"/>
                    <a:gd name="connsiteY1" fmla="*/ 60525 h 298650"/>
                    <a:gd name="connsiteX2" fmla="*/ 37172 w 97602"/>
                    <a:gd name="connsiteY2" fmla="*/ 92275 h 298650"/>
                    <a:gd name="connsiteX3" fmla="*/ 65747 w 97602"/>
                    <a:gd name="connsiteY3" fmla="*/ 149425 h 298650"/>
                    <a:gd name="connsiteX4" fmla="*/ 43522 w 97602"/>
                    <a:gd name="connsiteY4" fmla="*/ 178000 h 298650"/>
                    <a:gd name="connsiteX5" fmla="*/ 78447 w 97602"/>
                    <a:gd name="connsiteY5" fmla="*/ 298650 h 298650"/>
                    <a:gd name="connsiteX6" fmla="*/ 78447 w 97602"/>
                    <a:gd name="connsiteY6" fmla="*/ 298650 h 298650"/>
                    <a:gd name="connsiteX7" fmla="*/ 62572 w 97602"/>
                    <a:gd name="connsiteY7" fmla="*/ 187525 h 298650"/>
                    <a:gd name="connsiteX8" fmla="*/ 21297 w 97602"/>
                    <a:gd name="connsiteY8" fmla="*/ 95450 h 298650"/>
                    <a:gd name="connsiteX9" fmla="*/ 2247 w 97602"/>
                    <a:gd name="connsiteY9" fmla="*/ 82750 h 298650"/>
                    <a:gd name="connsiteX10" fmla="*/ 97497 w 97602"/>
                    <a:gd name="connsiteY10" fmla="*/ 200 h 298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7602" h="298650">
                      <a:moveTo>
                        <a:pt x="97497" y="200"/>
                      </a:moveTo>
                      <a:cubicBezTo>
                        <a:pt x="100672" y="-3504"/>
                        <a:pt x="31351" y="45179"/>
                        <a:pt x="21297" y="60525"/>
                      </a:cubicBezTo>
                      <a:cubicBezTo>
                        <a:pt x="11243" y="75871"/>
                        <a:pt x="37172" y="92275"/>
                        <a:pt x="37172" y="92275"/>
                      </a:cubicBezTo>
                      <a:cubicBezTo>
                        <a:pt x="44580" y="107092"/>
                        <a:pt x="64689" y="135138"/>
                        <a:pt x="65747" y="149425"/>
                      </a:cubicBezTo>
                      <a:cubicBezTo>
                        <a:pt x="66805" y="163712"/>
                        <a:pt x="41405" y="153129"/>
                        <a:pt x="43522" y="178000"/>
                      </a:cubicBezTo>
                      <a:cubicBezTo>
                        <a:pt x="45639" y="202871"/>
                        <a:pt x="78447" y="298650"/>
                        <a:pt x="78447" y="298650"/>
                      </a:cubicBezTo>
                      <a:lnTo>
                        <a:pt x="78447" y="298650"/>
                      </a:lnTo>
                      <a:cubicBezTo>
                        <a:pt x="75801" y="280129"/>
                        <a:pt x="72097" y="221392"/>
                        <a:pt x="62572" y="187525"/>
                      </a:cubicBezTo>
                      <a:cubicBezTo>
                        <a:pt x="53047" y="153658"/>
                        <a:pt x="21297" y="95450"/>
                        <a:pt x="21297" y="95450"/>
                      </a:cubicBezTo>
                      <a:cubicBezTo>
                        <a:pt x="11243" y="77988"/>
                        <a:pt x="-6220" y="98096"/>
                        <a:pt x="2247" y="82750"/>
                      </a:cubicBezTo>
                      <a:cubicBezTo>
                        <a:pt x="10714" y="67404"/>
                        <a:pt x="94322" y="3904"/>
                        <a:pt x="97497" y="2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4" name="フリーフォーム 1653">
                  <a:extLst>
                    <a:ext uri="{FF2B5EF4-FFF2-40B4-BE49-F238E27FC236}">
                      <a16:creationId xmlns:a16="http://schemas.microsoft.com/office/drawing/2014/main" id="{9AE7A99A-3B39-765F-2EC6-7FAAA9A744B5}"/>
                    </a:ext>
                  </a:extLst>
                </p:cNvPr>
                <p:cNvSpPr/>
                <p:nvPr/>
              </p:nvSpPr>
              <p:spPr>
                <a:xfrm>
                  <a:off x="8289630" y="3374952"/>
                  <a:ext cx="76495" cy="174698"/>
                </a:xfrm>
                <a:custGeom>
                  <a:avLst/>
                  <a:gdLst>
                    <a:gd name="connsiteX0" fmla="*/ 76495 w 76495"/>
                    <a:gd name="connsiteY0" fmla="*/ 174698 h 174698"/>
                    <a:gd name="connsiteX1" fmla="*/ 295 w 76495"/>
                    <a:gd name="connsiteY1" fmla="*/ 73 h 174698"/>
                    <a:gd name="connsiteX2" fmla="*/ 76495 w 76495"/>
                    <a:gd name="connsiteY2" fmla="*/ 174698 h 174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6495" h="174698">
                      <a:moveTo>
                        <a:pt x="76495" y="174698"/>
                      </a:moveTo>
                      <a:cubicBezTo>
                        <a:pt x="76495" y="174698"/>
                        <a:pt x="6116" y="4306"/>
                        <a:pt x="295" y="73"/>
                      </a:cubicBezTo>
                      <a:cubicBezTo>
                        <a:pt x="-5526" y="-4160"/>
                        <a:pt x="76495" y="174698"/>
                        <a:pt x="76495" y="1746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5" name="フリーフォーム 1654">
                  <a:extLst>
                    <a:ext uri="{FF2B5EF4-FFF2-40B4-BE49-F238E27FC236}">
                      <a16:creationId xmlns:a16="http://schemas.microsoft.com/office/drawing/2014/main" id="{6BA5E58D-FACA-40F9-6BEF-4100A13DA510}"/>
                    </a:ext>
                  </a:extLst>
                </p:cNvPr>
                <p:cNvSpPr/>
                <p:nvPr/>
              </p:nvSpPr>
              <p:spPr>
                <a:xfrm>
                  <a:off x="8229600" y="3399773"/>
                  <a:ext cx="147885" cy="398262"/>
                </a:xfrm>
                <a:custGeom>
                  <a:avLst/>
                  <a:gdLst>
                    <a:gd name="connsiteX0" fmla="*/ 136525 w 147885"/>
                    <a:gd name="connsiteY0" fmla="*/ 137177 h 398262"/>
                    <a:gd name="connsiteX1" fmla="*/ 76200 w 147885"/>
                    <a:gd name="connsiteY1" fmla="*/ 80027 h 398262"/>
                    <a:gd name="connsiteX2" fmla="*/ 66675 w 147885"/>
                    <a:gd name="connsiteY2" fmla="*/ 67327 h 398262"/>
                    <a:gd name="connsiteX3" fmla="*/ 63500 w 147885"/>
                    <a:gd name="connsiteY3" fmla="*/ 146702 h 398262"/>
                    <a:gd name="connsiteX4" fmla="*/ 15875 w 147885"/>
                    <a:gd name="connsiteY4" fmla="*/ 181627 h 398262"/>
                    <a:gd name="connsiteX5" fmla="*/ 0 w 147885"/>
                    <a:gd name="connsiteY5" fmla="*/ 283227 h 398262"/>
                    <a:gd name="connsiteX6" fmla="*/ 15875 w 147885"/>
                    <a:gd name="connsiteY6" fmla="*/ 222902 h 398262"/>
                    <a:gd name="connsiteX7" fmla="*/ 57150 w 147885"/>
                    <a:gd name="connsiteY7" fmla="*/ 305452 h 398262"/>
                    <a:gd name="connsiteX8" fmla="*/ 69850 w 147885"/>
                    <a:gd name="connsiteY8" fmla="*/ 245127 h 398262"/>
                    <a:gd name="connsiteX9" fmla="*/ 117475 w 147885"/>
                    <a:gd name="connsiteY9" fmla="*/ 362602 h 398262"/>
                    <a:gd name="connsiteX10" fmla="*/ 139700 w 147885"/>
                    <a:gd name="connsiteY10" fmla="*/ 191152 h 398262"/>
                    <a:gd name="connsiteX11" fmla="*/ 139700 w 147885"/>
                    <a:gd name="connsiteY11" fmla="*/ 397527 h 398262"/>
                    <a:gd name="connsiteX12" fmla="*/ 41275 w 147885"/>
                    <a:gd name="connsiteY12" fmla="*/ 257827 h 398262"/>
                    <a:gd name="connsiteX13" fmla="*/ 28575 w 147885"/>
                    <a:gd name="connsiteY13" fmla="*/ 200677 h 398262"/>
                    <a:gd name="connsiteX14" fmla="*/ 69850 w 147885"/>
                    <a:gd name="connsiteY14" fmla="*/ 652 h 398262"/>
                    <a:gd name="connsiteX15" fmla="*/ 136525 w 147885"/>
                    <a:gd name="connsiteY15" fmla="*/ 137177 h 398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7885" h="398262">
                      <a:moveTo>
                        <a:pt x="136525" y="137177"/>
                      </a:moveTo>
                      <a:cubicBezTo>
                        <a:pt x="137583" y="150406"/>
                        <a:pt x="76200" y="80027"/>
                        <a:pt x="76200" y="80027"/>
                      </a:cubicBezTo>
                      <a:cubicBezTo>
                        <a:pt x="64558" y="68385"/>
                        <a:pt x="68792" y="56215"/>
                        <a:pt x="66675" y="67327"/>
                      </a:cubicBezTo>
                      <a:cubicBezTo>
                        <a:pt x="64558" y="78439"/>
                        <a:pt x="71967" y="127652"/>
                        <a:pt x="63500" y="146702"/>
                      </a:cubicBezTo>
                      <a:cubicBezTo>
                        <a:pt x="55033" y="165752"/>
                        <a:pt x="26458" y="158873"/>
                        <a:pt x="15875" y="181627"/>
                      </a:cubicBezTo>
                      <a:cubicBezTo>
                        <a:pt x="5292" y="204381"/>
                        <a:pt x="0" y="276348"/>
                        <a:pt x="0" y="283227"/>
                      </a:cubicBezTo>
                      <a:cubicBezTo>
                        <a:pt x="0" y="290106"/>
                        <a:pt x="6350" y="219198"/>
                        <a:pt x="15875" y="222902"/>
                      </a:cubicBezTo>
                      <a:cubicBezTo>
                        <a:pt x="25400" y="226606"/>
                        <a:pt x="48154" y="301748"/>
                        <a:pt x="57150" y="305452"/>
                      </a:cubicBezTo>
                      <a:cubicBezTo>
                        <a:pt x="66146" y="309156"/>
                        <a:pt x="59796" y="235602"/>
                        <a:pt x="69850" y="245127"/>
                      </a:cubicBezTo>
                      <a:cubicBezTo>
                        <a:pt x="79904" y="254652"/>
                        <a:pt x="105833" y="371598"/>
                        <a:pt x="117475" y="362602"/>
                      </a:cubicBezTo>
                      <a:cubicBezTo>
                        <a:pt x="129117" y="353606"/>
                        <a:pt x="135996" y="185331"/>
                        <a:pt x="139700" y="191152"/>
                      </a:cubicBezTo>
                      <a:cubicBezTo>
                        <a:pt x="143404" y="196973"/>
                        <a:pt x="156104" y="386415"/>
                        <a:pt x="139700" y="397527"/>
                      </a:cubicBezTo>
                      <a:cubicBezTo>
                        <a:pt x="123296" y="408639"/>
                        <a:pt x="59796" y="290635"/>
                        <a:pt x="41275" y="257827"/>
                      </a:cubicBezTo>
                      <a:cubicBezTo>
                        <a:pt x="22754" y="225019"/>
                        <a:pt x="23812" y="243540"/>
                        <a:pt x="28575" y="200677"/>
                      </a:cubicBezTo>
                      <a:cubicBezTo>
                        <a:pt x="33337" y="157815"/>
                        <a:pt x="53975" y="11764"/>
                        <a:pt x="69850" y="652"/>
                      </a:cubicBezTo>
                      <a:cubicBezTo>
                        <a:pt x="85725" y="-10461"/>
                        <a:pt x="135467" y="123948"/>
                        <a:pt x="136525" y="137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6" name="フリーフォーム 1655">
                  <a:extLst>
                    <a:ext uri="{FF2B5EF4-FFF2-40B4-BE49-F238E27FC236}">
                      <a16:creationId xmlns:a16="http://schemas.microsoft.com/office/drawing/2014/main" id="{9BC16BCA-256E-94F4-C35F-6064DD2AB013}"/>
                    </a:ext>
                  </a:extLst>
                </p:cNvPr>
                <p:cNvSpPr/>
                <p:nvPr/>
              </p:nvSpPr>
              <p:spPr>
                <a:xfrm>
                  <a:off x="8384905" y="3495148"/>
                  <a:ext cx="16158" cy="925592"/>
                </a:xfrm>
                <a:custGeom>
                  <a:avLst/>
                  <a:gdLst>
                    <a:gd name="connsiteX0" fmla="*/ 270 w 16158"/>
                    <a:gd name="connsiteY0" fmla="*/ 19577 h 925592"/>
                    <a:gd name="connsiteX1" fmla="*/ 6620 w 16158"/>
                    <a:gd name="connsiteY1" fmla="*/ 886352 h 925592"/>
                    <a:gd name="connsiteX2" fmla="*/ 12970 w 16158"/>
                    <a:gd name="connsiteY2" fmla="*/ 730777 h 925592"/>
                    <a:gd name="connsiteX3" fmla="*/ 16145 w 16158"/>
                    <a:gd name="connsiteY3" fmla="*/ 314852 h 925592"/>
                    <a:gd name="connsiteX4" fmla="*/ 270 w 16158"/>
                    <a:gd name="connsiteY4" fmla="*/ 19577 h 925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158" h="925592">
                      <a:moveTo>
                        <a:pt x="270" y="19577"/>
                      </a:moveTo>
                      <a:cubicBezTo>
                        <a:pt x="-1317" y="114827"/>
                        <a:pt x="4503" y="767819"/>
                        <a:pt x="6620" y="886352"/>
                      </a:cubicBezTo>
                      <a:cubicBezTo>
                        <a:pt x="8737" y="1004885"/>
                        <a:pt x="11383" y="826027"/>
                        <a:pt x="12970" y="730777"/>
                      </a:cubicBezTo>
                      <a:cubicBezTo>
                        <a:pt x="14557" y="635527"/>
                        <a:pt x="15616" y="428094"/>
                        <a:pt x="16145" y="314852"/>
                      </a:cubicBezTo>
                      <a:cubicBezTo>
                        <a:pt x="16674" y="201610"/>
                        <a:pt x="1857" y="-75673"/>
                        <a:pt x="270" y="195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7" name="フリーフォーム 1656">
                  <a:extLst>
                    <a:ext uri="{FF2B5EF4-FFF2-40B4-BE49-F238E27FC236}">
                      <a16:creationId xmlns:a16="http://schemas.microsoft.com/office/drawing/2014/main" id="{BB23945C-88FA-0D2A-7A3F-046836378719}"/>
                    </a:ext>
                  </a:extLst>
                </p:cNvPr>
                <p:cNvSpPr/>
                <p:nvPr/>
              </p:nvSpPr>
              <p:spPr>
                <a:xfrm>
                  <a:off x="8349279" y="3916753"/>
                  <a:ext cx="29555" cy="1165419"/>
                </a:xfrm>
                <a:custGeom>
                  <a:avLst/>
                  <a:gdLst>
                    <a:gd name="connsiteX0" fmla="*/ 7321 w 29555"/>
                    <a:gd name="connsiteY0" fmla="*/ 13897 h 1165419"/>
                    <a:gd name="connsiteX1" fmla="*/ 4146 w 29555"/>
                    <a:gd name="connsiteY1" fmla="*/ 493322 h 1165419"/>
                    <a:gd name="connsiteX2" fmla="*/ 4146 w 29555"/>
                    <a:gd name="connsiteY2" fmla="*/ 423472 h 1165419"/>
                    <a:gd name="connsiteX3" fmla="*/ 29546 w 29555"/>
                    <a:gd name="connsiteY3" fmla="*/ 1121972 h 1165419"/>
                    <a:gd name="connsiteX4" fmla="*/ 971 w 29555"/>
                    <a:gd name="connsiteY4" fmla="*/ 994972 h 1165419"/>
                    <a:gd name="connsiteX5" fmla="*/ 7321 w 29555"/>
                    <a:gd name="connsiteY5" fmla="*/ 207572 h 1165419"/>
                    <a:gd name="connsiteX6" fmla="*/ 7321 w 29555"/>
                    <a:gd name="connsiteY6" fmla="*/ 13897 h 1165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555" h="1165419">
                      <a:moveTo>
                        <a:pt x="7321" y="13897"/>
                      </a:moveTo>
                      <a:cubicBezTo>
                        <a:pt x="6792" y="61522"/>
                        <a:pt x="4675" y="425060"/>
                        <a:pt x="4146" y="493322"/>
                      </a:cubicBezTo>
                      <a:cubicBezTo>
                        <a:pt x="3617" y="561584"/>
                        <a:pt x="-87" y="318697"/>
                        <a:pt x="4146" y="423472"/>
                      </a:cubicBezTo>
                      <a:cubicBezTo>
                        <a:pt x="8379" y="528247"/>
                        <a:pt x="30075" y="1026722"/>
                        <a:pt x="29546" y="1121972"/>
                      </a:cubicBezTo>
                      <a:cubicBezTo>
                        <a:pt x="29017" y="1217222"/>
                        <a:pt x="4675" y="1147372"/>
                        <a:pt x="971" y="994972"/>
                      </a:cubicBezTo>
                      <a:cubicBezTo>
                        <a:pt x="-2733" y="842572"/>
                        <a:pt x="5204" y="371614"/>
                        <a:pt x="7321" y="207572"/>
                      </a:cubicBezTo>
                      <a:cubicBezTo>
                        <a:pt x="9438" y="43530"/>
                        <a:pt x="7850" y="-33728"/>
                        <a:pt x="7321" y="1389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8" name="フリーフォーム 1657">
                  <a:extLst>
                    <a:ext uri="{FF2B5EF4-FFF2-40B4-BE49-F238E27FC236}">
                      <a16:creationId xmlns:a16="http://schemas.microsoft.com/office/drawing/2014/main" id="{115FD82C-274D-29A8-6758-8C27EEE5E1DE}"/>
                    </a:ext>
                  </a:extLst>
                </p:cNvPr>
                <p:cNvSpPr/>
                <p:nvPr/>
              </p:nvSpPr>
              <p:spPr>
                <a:xfrm>
                  <a:off x="8439083" y="3815548"/>
                  <a:ext cx="68922" cy="541059"/>
                </a:xfrm>
                <a:custGeom>
                  <a:avLst/>
                  <a:gdLst>
                    <a:gd name="connsiteX0" fmla="*/ 67 w 68922"/>
                    <a:gd name="connsiteY0" fmla="*/ 802 h 541059"/>
                    <a:gd name="connsiteX1" fmla="*/ 66742 w 68922"/>
                    <a:gd name="connsiteY1" fmla="*/ 235752 h 541059"/>
                    <a:gd name="connsiteX2" fmla="*/ 50867 w 68922"/>
                    <a:gd name="connsiteY2" fmla="*/ 232577 h 541059"/>
                    <a:gd name="connsiteX3" fmla="*/ 31817 w 68922"/>
                    <a:gd name="connsiteY3" fmla="*/ 375452 h 541059"/>
                    <a:gd name="connsiteX4" fmla="*/ 41342 w 68922"/>
                    <a:gd name="connsiteY4" fmla="*/ 397677 h 541059"/>
                    <a:gd name="connsiteX5" fmla="*/ 54042 w 68922"/>
                    <a:gd name="connsiteY5" fmla="*/ 369102 h 541059"/>
                    <a:gd name="connsiteX6" fmla="*/ 38167 w 68922"/>
                    <a:gd name="connsiteY6" fmla="*/ 540552 h 541059"/>
                    <a:gd name="connsiteX7" fmla="*/ 44517 w 68922"/>
                    <a:gd name="connsiteY7" fmla="*/ 305602 h 541059"/>
                    <a:gd name="connsiteX8" fmla="*/ 54042 w 68922"/>
                    <a:gd name="connsiteY8" fmla="*/ 162727 h 541059"/>
                    <a:gd name="connsiteX9" fmla="*/ 67 w 68922"/>
                    <a:gd name="connsiteY9" fmla="*/ 802 h 541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8922" h="541059">
                      <a:moveTo>
                        <a:pt x="67" y="802"/>
                      </a:moveTo>
                      <a:cubicBezTo>
                        <a:pt x="2184" y="12973"/>
                        <a:pt x="58275" y="197123"/>
                        <a:pt x="66742" y="235752"/>
                      </a:cubicBezTo>
                      <a:cubicBezTo>
                        <a:pt x="75209" y="274381"/>
                        <a:pt x="56688" y="209294"/>
                        <a:pt x="50867" y="232577"/>
                      </a:cubicBezTo>
                      <a:cubicBezTo>
                        <a:pt x="45046" y="255860"/>
                        <a:pt x="33404" y="347935"/>
                        <a:pt x="31817" y="375452"/>
                      </a:cubicBezTo>
                      <a:cubicBezTo>
                        <a:pt x="30230" y="402969"/>
                        <a:pt x="37638" y="398735"/>
                        <a:pt x="41342" y="397677"/>
                      </a:cubicBezTo>
                      <a:cubicBezTo>
                        <a:pt x="45046" y="396619"/>
                        <a:pt x="54571" y="345290"/>
                        <a:pt x="54042" y="369102"/>
                      </a:cubicBezTo>
                      <a:cubicBezTo>
                        <a:pt x="53513" y="392914"/>
                        <a:pt x="39755" y="551135"/>
                        <a:pt x="38167" y="540552"/>
                      </a:cubicBezTo>
                      <a:cubicBezTo>
                        <a:pt x="36580" y="529969"/>
                        <a:pt x="41871" y="368573"/>
                        <a:pt x="44517" y="305602"/>
                      </a:cubicBezTo>
                      <a:cubicBezTo>
                        <a:pt x="47163" y="242631"/>
                        <a:pt x="61979" y="207177"/>
                        <a:pt x="54042" y="162727"/>
                      </a:cubicBezTo>
                      <a:cubicBezTo>
                        <a:pt x="46105" y="118277"/>
                        <a:pt x="-2050" y="-11369"/>
                        <a:pt x="67" y="8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59" name="フリーフォーム 1658">
                  <a:extLst>
                    <a:ext uri="{FF2B5EF4-FFF2-40B4-BE49-F238E27FC236}">
                      <a16:creationId xmlns:a16="http://schemas.microsoft.com/office/drawing/2014/main" id="{9EB786A0-66DA-61FB-43E3-A126850AA1F1}"/>
                    </a:ext>
                  </a:extLst>
                </p:cNvPr>
                <p:cNvSpPr/>
                <p:nvPr/>
              </p:nvSpPr>
              <p:spPr>
                <a:xfrm>
                  <a:off x="8569264" y="3990929"/>
                  <a:ext cx="46479" cy="460541"/>
                </a:xfrm>
                <a:custGeom>
                  <a:avLst/>
                  <a:gdLst>
                    <a:gd name="connsiteX0" fmla="*/ 61 w 46479"/>
                    <a:gd name="connsiteY0" fmla="*/ 46 h 460541"/>
                    <a:gd name="connsiteX1" fmla="*/ 34986 w 46479"/>
                    <a:gd name="connsiteY1" fmla="*/ 304846 h 460541"/>
                    <a:gd name="connsiteX2" fmla="*/ 41336 w 46479"/>
                    <a:gd name="connsiteY2" fmla="*/ 460421 h 460541"/>
                    <a:gd name="connsiteX3" fmla="*/ 44511 w 46479"/>
                    <a:gd name="connsiteY3" fmla="*/ 282621 h 460541"/>
                    <a:gd name="connsiteX4" fmla="*/ 61 w 46479"/>
                    <a:gd name="connsiteY4" fmla="*/ 46 h 460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479" h="460541">
                      <a:moveTo>
                        <a:pt x="61" y="46"/>
                      </a:moveTo>
                      <a:cubicBezTo>
                        <a:pt x="-1526" y="3750"/>
                        <a:pt x="28107" y="228117"/>
                        <a:pt x="34986" y="304846"/>
                      </a:cubicBezTo>
                      <a:cubicBezTo>
                        <a:pt x="41865" y="381575"/>
                        <a:pt x="39749" y="464125"/>
                        <a:pt x="41336" y="460421"/>
                      </a:cubicBezTo>
                      <a:cubicBezTo>
                        <a:pt x="42923" y="456717"/>
                        <a:pt x="49803" y="352471"/>
                        <a:pt x="44511" y="282621"/>
                      </a:cubicBezTo>
                      <a:cubicBezTo>
                        <a:pt x="39219" y="212771"/>
                        <a:pt x="1648" y="-3658"/>
                        <a:pt x="61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0" name="フリーフォーム 1659">
                  <a:extLst>
                    <a:ext uri="{FF2B5EF4-FFF2-40B4-BE49-F238E27FC236}">
                      <a16:creationId xmlns:a16="http://schemas.microsoft.com/office/drawing/2014/main" id="{5328C8D9-8DEA-257D-338F-55B2FC627235}"/>
                    </a:ext>
                  </a:extLst>
                </p:cNvPr>
                <p:cNvSpPr/>
                <p:nvPr/>
              </p:nvSpPr>
              <p:spPr>
                <a:xfrm>
                  <a:off x="8501786" y="4169473"/>
                  <a:ext cx="39269" cy="1006179"/>
                </a:xfrm>
                <a:custGeom>
                  <a:avLst/>
                  <a:gdLst>
                    <a:gd name="connsiteX0" fmla="*/ 26264 w 39269"/>
                    <a:gd name="connsiteY0" fmla="*/ 2477 h 1006179"/>
                    <a:gd name="connsiteX1" fmla="*/ 26264 w 39269"/>
                    <a:gd name="connsiteY1" fmla="*/ 573977 h 1006179"/>
                    <a:gd name="connsiteX2" fmla="*/ 38964 w 39269"/>
                    <a:gd name="connsiteY2" fmla="*/ 996252 h 1006179"/>
                    <a:gd name="connsiteX3" fmla="*/ 32614 w 39269"/>
                    <a:gd name="connsiteY3" fmla="*/ 827977 h 1006179"/>
                    <a:gd name="connsiteX4" fmla="*/ 4039 w 39269"/>
                    <a:gd name="connsiteY4" fmla="*/ 332677 h 1006179"/>
                    <a:gd name="connsiteX5" fmla="*/ 864 w 39269"/>
                    <a:gd name="connsiteY5" fmla="*/ 364427 h 1006179"/>
                    <a:gd name="connsiteX6" fmla="*/ 26264 w 39269"/>
                    <a:gd name="connsiteY6" fmla="*/ 2477 h 1006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269" h="1006179">
                      <a:moveTo>
                        <a:pt x="26264" y="2477"/>
                      </a:moveTo>
                      <a:cubicBezTo>
                        <a:pt x="30497" y="37402"/>
                        <a:pt x="24147" y="408348"/>
                        <a:pt x="26264" y="573977"/>
                      </a:cubicBezTo>
                      <a:cubicBezTo>
                        <a:pt x="28381" y="739606"/>
                        <a:pt x="37906" y="953919"/>
                        <a:pt x="38964" y="996252"/>
                      </a:cubicBezTo>
                      <a:cubicBezTo>
                        <a:pt x="40022" y="1038585"/>
                        <a:pt x="38435" y="938573"/>
                        <a:pt x="32614" y="827977"/>
                      </a:cubicBezTo>
                      <a:cubicBezTo>
                        <a:pt x="26793" y="717381"/>
                        <a:pt x="9331" y="409935"/>
                        <a:pt x="4039" y="332677"/>
                      </a:cubicBezTo>
                      <a:cubicBezTo>
                        <a:pt x="-1253" y="255419"/>
                        <a:pt x="-194" y="416285"/>
                        <a:pt x="864" y="364427"/>
                      </a:cubicBezTo>
                      <a:cubicBezTo>
                        <a:pt x="1922" y="312569"/>
                        <a:pt x="22031" y="-32448"/>
                        <a:pt x="26264" y="24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1" name="フリーフォーム 1660">
                  <a:extLst>
                    <a:ext uri="{FF2B5EF4-FFF2-40B4-BE49-F238E27FC236}">
                      <a16:creationId xmlns:a16="http://schemas.microsoft.com/office/drawing/2014/main" id="{7AC02B18-6AD4-85B8-E671-3648CD795589}"/>
                    </a:ext>
                  </a:extLst>
                </p:cNvPr>
                <p:cNvSpPr/>
                <p:nvPr/>
              </p:nvSpPr>
              <p:spPr>
                <a:xfrm>
                  <a:off x="8559517" y="4488330"/>
                  <a:ext cx="58401" cy="699621"/>
                </a:xfrm>
                <a:custGeom>
                  <a:avLst/>
                  <a:gdLst>
                    <a:gd name="connsiteX0" fmla="*/ 44733 w 58401"/>
                    <a:gd name="connsiteY0" fmla="*/ 7470 h 699621"/>
                    <a:gd name="connsiteX1" fmla="*/ 32033 w 58401"/>
                    <a:gd name="connsiteY1" fmla="*/ 474195 h 699621"/>
                    <a:gd name="connsiteX2" fmla="*/ 57433 w 58401"/>
                    <a:gd name="connsiteY2" fmla="*/ 699620 h 699621"/>
                    <a:gd name="connsiteX3" fmla="*/ 47908 w 58401"/>
                    <a:gd name="connsiteY3" fmla="*/ 471020 h 699621"/>
                    <a:gd name="connsiteX4" fmla="*/ 283 w 58401"/>
                    <a:gd name="connsiteY4" fmla="*/ 61445 h 699621"/>
                    <a:gd name="connsiteX5" fmla="*/ 28858 w 58401"/>
                    <a:gd name="connsiteY5" fmla="*/ 175745 h 699621"/>
                    <a:gd name="connsiteX6" fmla="*/ 44733 w 58401"/>
                    <a:gd name="connsiteY6" fmla="*/ 7470 h 699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401" h="699621">
                      <a:moveTo>
                        <a:pt x="44733" y="7470"/>
                      </a:moveTo>
                      <a:cubicBezTo>
                        <a:pt x="45262" y="57212"/>
                        <a:pt x="29916" y="358837"/>
                        <a:pt x="32033" y="474195"/>
                      </a:cubicBezTo>
                      <a:cubicBezTo>
                        <a:pt x="34150" y="589553"/>
                        <a:pt x="54787" y="700149"/>
                        <a:pt x="57433" y="699620"/>
                      </a:cubicBezTo>
                      <a:cubicBezTo>
                        <a:pt x="60079" y="699091"/>
                        <a:pt x="57433" y="577382"/>
                        <a:pt x="47908" y="471020"/>
                      </a:cubicBezTo>
                      <a:cubicBezTo>
                        <a:pt x="38383" y="364658"/>
                        <a:pt x="3458" y="110657"/>
                        <a:pt x="283" y="61445"/>
                      </a:cubicBezTo>
                      <a:cubicBezTo>
                        <a:pt x="-2892" y="12233"/>
                        <a:pt x="21450" y="178920"/>
                        <a:pt x="28858" y="175745"/>
                      </a:cubicBezTo>
                      <a:cubicBezTo>
                        <a:pt x="36266" y="172570"/>
                        <a:pt x="44204" y="-42272"/>
                        <a:pt x="44733" y="74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2" name="フリーフォーム 1661">
                  <a:extLst>
                    <a:ext uri="{FF2B5EF4-FFF2-40B4-BE49-F238E27FC236}">
                      <a16:creationId xmlns:a16="http://schemas.microsoft.com/office/drawing/2014/main" id="{48684C34-F0E6-5710-DBB9-197399BB95AB}"/>
                    </a:ext>
                  </a:extLst>
                </p:cNvPr>
                <p:cNvSpPr/>
                <p:nvPr/>
              </p:nvSpPr>
              <p:spPr>
                <a:xfrm>
                  <a:off x="8578841" y="5096022"/>
                  <a:ext cx="39811" cy="822303"/>
                </a:xfrm>
                <a:custGeom>
                  <a:avLst/>
                  <a:gdLst>
                    <a:gd name="connsiteX0" fmla="*/ 3184 w 39811"/>
                    <a:gd name="connsiteY0" fmla="*/ 3028 h 822303"/>
                    <a:gd name="connsiteX1" fmla="*/ 34934 w 39811"/>
                    <a:gd name="connsiteY1" fmla="*/ 457053 h 822303"/>
                    <a:gd name="connsiteX2" fmla="*/ 38109 w 39811"/>
                    <a:gd name="connsiteY2" fmla="*/ 399903 h 822303"/>
                    <a:gd name="connsiteX3" fmla="*/ 19059 w 39811"/>
                    <a:gd name="connsiteY3" fmla="*/ 812653 h 822303"/>
                    <a:gd name="connsiteX4" fmla="*/ 25409 w 39811"/>
                    <a:gd name="connsiteY4" fmla="*/ 647553 h 822303"/>
                    <a:gd name="connsiteX5" fmla="*/ 9 w 39811"/>
                    <a:gd name="connsiteY5" fmla="*/ 161778 h 822303"/>
                    <a:gd name="connsiteX6" fmla="*/ 22234 w 39811"/>
                    <a:gd name="connsiteY6" fmla="*/ 253853 h 822303"/>
                    <a:gd name="connsiteX7" fmla="*/ 3184 w 39811"/>
                    <a:gd name="connsiteY7" fmla="*/ 3028 h 822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811" h="822303">
                      <a:moveTo>
                        <a:pt x="3184" y="3028"/>
                      </a:moveTo>
                      <a:cubicBezTo>
                        <a:pt x="5301" y="36895"/>
                        <a:pt x="29113" y="390907"/>
                        <a:pt x="34934" y="457053"/>
                      </a:cubicBezTo>
                      <a:cubicBezTo>
                        <a:pt x="40755" y="523199"/>
                        <a:pt x="40755" y="340636"/>
                        <a:pt x="38109" y="399903"/>
                      </a:cubicBezTo>
                      <a:cubicBezTo>
                        <a:pt x="35463" y="459170"/>
                        <a:pt x="21176" y="771378"/>
                        <a:pt x="19059" y="812653"/>
                      </a:cubicBezTo>
                      <a:cubicBezTo>
                        <a:pt x="16942" y="853928"/>
                        <a:pt x="28584" y="756032"/>
                        <a:pt x="25409" y="647553"/>
                      </a:cubicBezTo>
                      <a:cubicBezTo>
                        <a:pt x="22234" y="539074"/>
                        <a:pt x="538" y="227395"/>
                        <a:pt x="9" y="161778"/>
                      </a:cubicBezTo>
                      <a:cubicBezTo>
                        <a:pt x="-520" y="96161"/>
                        <a:pt x="20646" y="277666"/>
                        <a:pt x="22234" y="253853"/>
                      </a:cubicBezTo>
                      <a:cubicBezTo>
                        <a:pt x="23822" y="230040"/>
                        <a:pt x="1067" y="-30839"/>
                        <a:pt x="3184" y="30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3" name="フリーフォーム 1662">
                  <a:extLst>
                    <a:ext uri="{FF2B5EF4-FFF2-40B4-BE49-F238E27FC236}">
                      <a16:creationId xmlns:a16="http://schemas.microsoft.com/office/drawing/2014/main" id="{09D1A7E3-DB82-46B3-FC59-1A23929558C1}"/>
                    </a:ext>
                  </a:extLst>
                </p:cNvPr>
                <p:cNvSpPr/>
                <p:nvPr/>
              </p:nvSpPr>
              <p:spPr>
                <a:xfrm>
                  <a:off x="8497269" y="5066295"/>
                  <a:ext cx="65967" cy="863030"/>
                </a:xfrm>
                <a:custGeom>
                  <a:avLst/>
                  <a:gdLst>
                    <a:gd name="connsiteX0" fmla="*/ 43481 w 65967"/>
                    <a:gd name="connsiteY0" fmla="*/ 4180 h 863030"/>
                    <a:gd name="connsiteX1" fmla="*/ 8556 w 65967"/>
                    <a:gd name="connsiteY1" fmla="*/ 372480 h 863030"/>
                    <a:gd name="connsiteX2" fmla="*/ 40306 w 65967"/>
                    <a:gd name="connsiteY2" fmla="*/ 286755 h 863030"/>
                    <a:gd name="connsiteX3" fmla="*/ 21256 w 65967"/>
                    <a:gd name="connsiteY3" fmla="*/ 423280 h 863030"/>
                    <a:gd name="connsiteX4" fmla="*/ 27606 w 65967"/>
                    <a:gd name="connsiteY4" fmla="*/ 740780 h 863030"/>
                    <a:gd name="connsiteX5" fmla="*/ 33956 w 65967"/>
                    <a:gd name="connsiteY5" fmla="*/ 728080 h 863030"/>
                    <a:gd name="connsiteX6" fmla="*/ 65706 w 65967"/>
                    <a:gd name="connsiteY6" fmla="*/ 861430 h 863030"/>
                    <a:gd name="connsiteX7" fmla="*/ 46656 w 65967"/>
                    <a:gd name="connsiteY7" fmla="*/ 623305 h 863030"/>
                    <a:gd name="connsiteX8" fmla="*/ 5381 w 65967"/>
                    <a:gd name="connsiteY8" fmla="*/ 99430 h 863030"/>
                    <a:gd name="connsiteX9" fmla="*/ 2206 w 65967"/>
                    <a:gd name="connsiteY9" fmla="*/ 169280 h 863030"/>
                    <a:gd name="connsiteX10" fmla="*/ 43481 w 65967"/>
                    <a:gd name="connsiteY10" fmla="*/ 4180 h 863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5967" h="863030">
                      <a:moveTo>
                        <a:pt x="43481" y="4180"/>
                      </a:moveTo>
                      <a:cubicBezTo>
                        <a:pt x="44539" y="38047"/>
                        <a:pt x="9085" y="325384"/>
                        <a:pt x="8556" y="372480"/>
                      </a:cubicBezTo>
                      <a:cubicBezTo>
                        <a:pt x="8027" y="419576"/>
                        <a:pt x="38189" y="278288"/>
                        <a:pt x="40306" y="286755"/>
                      </a:cubicBezTo>
                      <a:cubicBezTo>
                        <a:pt x="42423" y="295222"/>
                        <a:pt x="23373" y="347609"/>
                        <a:pt x="21256" y="423280"/>
                      </a:cubicBezTo>
                      <a:cubicBezTo>
                        <a:pt x="19139" y="498951"/>
                        <a:pt x="25489" y="689980"/>
                        <a:pt x="27606" y="740780"/>
                      </a:cubicBezTo>
                      <a:cubicBezTo>
                        <a:pt x="29723" y="791580"/>
                        <a:pt x="27606" y="707972"/>
                        <a:pt x="33956" y="728080"/>
                      </a:cubicBezTo>
                      <a:cubicBezTo>
                        <a:pt x="40306" y="748188"/>
                        <a:pt x="63589" y="878892"/>
                        <a:pt x="65706" y="861430"/>
                      </a:cubicBezTo>
                      <a:cubicBezTo>
                        <a:pt x="67823" y="843968"/>
                        <a:pt x="56710" y="750305"/>
                        <a:pt x="46656" y="623305"/>
                      </a:cubicBezTo>
                      <a:cubicBezTo>
                        <a:pt x="36602" y="496305"/>
                        <a:pt x="12789" y="175101"/>
                        <a:pt x="5381" y="99430"/>
                      </a:cubicBezTo>
                      <a:cubicBezTo>
                        <a:pt x="-2027" y="23759"/>
                        <a:pt x="-440" y="185684"/>
                        <a:pt x="2206" y="169280"/>
                      </a:cubicBezTo>
                      <a:cubicBezTo>
                        <a:pt x="4852" y="152876"/>
                        <a:pt x="42423" y="-29687"/>
                        <a:pt x="43481" y="41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4" name="フリーフォーム 1663">
                  <a:extLst>
                    <a:ext uri="{FF2B5EF4-FFF2-40B4-BE49-F238E27FC236}">
                      <a16:creationId xmlns:a16="http://schemas.microsoft.com/office/drawing/2014/main" id="{81AF2B06-CAC1-0316-FB9B-AB48CA7F9EEC}"/>
                    </a:ext>
                  </a:extLst>
                </p:cNvPr>
                <p:cNvSpPr/>
                <p:nvPr/>
              </p:nvSpPr>
              <p:spPr>
                <a:xfrm>
                  <a:off x="8480160" y="5144540"/>
                  <a:ext cx="36440" cy="1363641"/>
                </a:xfrm>
                <a:custGeom>
                  <a:avLst/>
                  <a:gdLst>
                    <a:gd name="connsiteX0" fmla="*/ 25665 w 36440"/>
                    <a:gd name="connsiteY0" fmla="*/ 8485 h 1363641"/>
                    <a:gd name="connsiteX1" fmla="*/ 3440 w 36440"/>
                    <a:gd name="connsiteY1" fmla="*/ 653010 h 1363641"/>
                    <a:gd name="connsiteX2" fmla="*/ 9790 w 36440"/>
                    <a:gd name="connsiteY2" fmla="*/ 557760 h 1363641"/>
                    <a:gd name="connsiteX3" fmla="*/ 22490 w 36440"/>
                    <a:gd name="connsiteY3" fmla="*/ 862560 h 1363641"/>
                    <a:gd name="connsiteX4" fmla="*/ 35190 w 36440"/>
                    <a:gd name="connsiteY4" fmla="*/ 1348335 h 1363641"/>
                    <a:gd name="connsiteX5" fmla="*/ 32015 w 36440"/>
                    <a:gd name="connsiteY5" fmla="*/ 1141960 h 1363641"/>
                    <a:gd name="connsiteX6" fmla="*/ 265 w 36440"/>
                    <a:gd name="connsiteY6" fmla="*/ 173585 h 1363641"/>
                    <a:gd name="connsiteX7" fmla="*/ 16140 w 36440"/>
                    <a:gd name="connsiteY7" fmla="*/ 278360 h 1363641"/>
                    <a:gd name="connsiteX8" fmla="*/ 25665 w 36440"/>
                    <a:gd name="connsiteY8" fmla="*/ 8485 h 1363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440" h="1363641">
                      <a:moveTo>
                        <a:pt x="25665" y="8485"/>
                      </a:moveTo>
                      <a:cubicBezTo>
                        <a:pt x="23548" y="70927"/>
                        <a:pt x="6086" y="561464"/>
                        <a:pt x="3440" y="653010"/>
                      </a:cubicBezTo>
                      <a:cubicBezTo>
                        <a:pt x="794" y="744556"/>
                        <a:pt x="6615" y="522835"/>
                        <a:pt x="9790" y="557760"/>
                      </a:cubicBezTo>
                      <a:cubicBezTo>
                        <a:pt x="12965" y="592685"/>
                        <a:pt x="18257" y="730798"/>
                        <a:pt x="22490" y="862560"/>
                      </a:cubicBezTo>
                      <a:cubicBezTo>
                        <a:pt x="26723" y="994322"/>
                        <a:pt x="33603" y="1301768"/>
                        <a:pt x="35190" y="1348335"/>
                      </a:cubicBezTo>
                      <a:cubicBezTo>
                        <a:pt x="36778" y="1394902"/>
                        <a:pt x="37836" y="1337752"/>
                        <a:pt x="32015" y="1141960"/>
                      </a:cubicBezTo>
                      <a:cubicBezTo>
                        <a:pt x="26194" y="946168"/>
                        <a:pt x="2911" y="317518"/>
                        <a:pt x="265" y="173585"/>
                      </a:cubicBezTo>
                      <a:cubicBezTo>
                        <a:pt x="-2381" y="29652"/>
                        <a:pt x="15611" y="309052"/>
                        <a:pt x="16140" y="278360"/>
                      </a:cubicBezTo>
                      <a:cubicBezTo>
                        <a:pt x="16669" y="247668"/>
                        <a:pt x="27782" y="-53957"/>
                        <a:pt x="25665" y="84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5" name="フリーフォーム 1664">
                  <a:extLst>
                    <a:ext uri="{FF2B5EF4-FFF2-40B4-BE49-F238E27FC236}">
                      <a16:creationId xmlns:a16="http://schemas.microsoft.com/office/drawing/2014/main" id="{7F56F0F8-93B0-53A7-ABEB-2CF8EAAD09B9}"/>
                    </a:ext>
                  </a:extLst>
                </p:cNvPr>
                <p:cNvSpPr/>
                <p:nvPr/>
              </p:nvSpPr>
              <p:spPr>
                <a:xfrm>
                  <a:off x="8501863" y="5656888"/>
                  <a:ext cx="48625" cy="881448"/>
                </a:xfrm>
                <a:custGeom>
                  <a:avLst/>
                  <a:gdLst>
                    <a:gd name="connsiteX0" fmla="*/ 10312 w 48625"/>
                    <a:gd name="connsiteY0" fmla="*/ 20012 h 881448"/>
                    <a:gd name="connsiteX1" fmla="*/ 48412 w 48625"/>
                    <a:gd name="connsiteY1" fmla="*/ 670887 h 881448"/>
                    <a:gd name="connsiteX2" fmla="*/ 26187 w 48625"/>
                    <a:gd name="connsiteY2" fmla="*/ 880437 h 881448"/>
                    <a:gd name="connsiteX3" fmla="*/ 35712 w 48625"/>
                    <a:gd name="connsiteY3" fmla="*/ 737562 h 881448"/>
                    <a:gd name="connsiteX4" fmla="*/ 29362 w 48625"/>
                    <a:gd name="connsiteY4" fmla="*/ 451812 h 881448"/>
                    <a:gd name="connsiteX5" fmla="*/ 787 w 48625"/>
                    <a:gd name="connsiteY5" fmla="*/ 191462 h 881448"/>
                    <a:gd name="connsiteX6" fmla="*/ 10312 w 48625"/>
                    <a:gd name="connsiteY6" fmla="*/ 20012 h 881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625" h="881448">
                      <a:moveTo>
                        <a:pt x="10312" y="20012"/>
                      </a:moveTo>
                      <a:cubicBezTo>
                        <a:pt x="18250" y="99916"/>
                        <a:pt x="45766" y="527483"/>
                        <a:pt x="48412" y="670887"/>
                      </a:cubicBezTo>
                      <a:cubicBezTo>
                        <a:pt x="51058" y="814291"/>
                        <a:pt x="28304" y="869325"/>
                        <a:pt x="26187" y="880437"/>
                      </a:cubicBezTo>
                      <a:cubicBezTo>
                        <a:pt x="24070" y="891549"/>
                        <a:pt x="35183" y="809000"/>
                        <a:pt x="35712" y="737562"/>
                      </a:cubicBezTo>
                      <a:cubicBezTo>
                        <a:pt x="36241" y="666125"/>
                        <a:pt x="35183" y="542828"/>
                        <a:pt x="29362" y="451812"/>
                      </a:cubicBezTo>
                      <a:cubicBezTo>
                        <a:pt x="23541" y="360796"/>
                        <a:pt x="3433" y="262370"/>
                        <a:pt x="787" y="191462"/>
                      </a:cubicBezTo>
                      <a:cubicBezTo>
                        <a:pt x="-1859" y="120554"/>
                        <a:pt x="2374" y="-59892"/>
                        <a:pt x="10312" y="200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6" name="フリーフォーム 1665">
                  <a:extLst>
                    <a:ext uri="{FF2B5EF4-FFF2-40B4-BE49-F238E27FC236}">
                      <a16:creationId xmlns:a16="http://schemas.microsoft.com/office/drawing/2014/main" id="{157B8F2F-071F-52A8-9DEC-49962658BA84}"/>
                    </a:ext>
                  </a:extLst>
                </p:cNvPr>
                <p:cNvSpPr/>
                <p:nvPr/>
              </p:nvSpPr>
              <p:spPr>
                <a:xfrm>
                  <a:off x="8378590" y="4527417"/>
                  <a:ext cx="51162" cy="393285"/>
                </a:xfrm>
                <a:custGeom>
                  <a:avLst/>
                  <a:gdLst>
                    <a:gd name="connsiteX0" fmla="*/ 6585 w 51162"/>
                    <a:gd name="connsiteY0" fmla="*/ 3308 h 393285"/>
                    <a:gd name="connsiteX1" fmla="*/ 235 w 51162"/>
                    <a:gd name="connsiteY1" fmla="*/ 387483 h 393285"/>
                    <a:gd name="connsiteX2" fmla="*/ 6585 w 51162"/>
                    <a:gd name="connsiteY2" fmla="*/ 222383 h 393285"/>
                    <a:gd name="connsiteX3" fmla="*/ 51035 w 51162"/>
                    <a:gd name="connsiteY3" fmla="*/ 50933 h 393285"/>
                    <a:gd name="connsiteX4" fmla="*/ 19285 w 51162"/>
                    <a:gd name="connsiteY4" fmla="*/ 193808 h 393285"/>
                    <a:gd name="connsiteX5" fmla="*/ 6585 w 51162"/>
                    <a:gd name="connsiteY5" fmla="*/ 3308 h 393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162" h="393285">
                      <a:moveTo>
                        <a:pt x="6585" y="3308"/>
                      </a:moveTo>
                      <a:cubicBezTo>
                        <a:pt x="3410" y="35587"/>
                        <a:pt x="235" y="350971"/>
                        <a:pt x="235" y="387483"/>
                      </a:cubicBezTo>
                      <a:cubicBezTo>
                        <a:pt x="235" y="423995"/>
                        <a:pt x="-1882" y="278475"/>
                        <a:pt x="6585" y="222383"/>
                      </a:cubicBezTo>
                      <a:cubicBezTo>
                        <a:pt x="15052" y="166291"/>
                        <a:pt x="48918" y="55695"/>
                        <a:pt x="51035" y="50933"/>
                      </a:cubicBezTo>
                      <a:cubicBezTo>
                        <a:pt x="53152" y="46171"/>
                        <a:pt x="28281" y="202275"/>
                        <a:pt x="19285" y="193808"/>
                      </a:cubicBezTo>
                      <a:cubicBezTo>
                        <a:pt x="10289" y="185341"/>
                        <a:pt x="9760" y="-28971"/>
                        <a:pt x="6585" y="33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7" name="フリーフォーム 1666">
                  <a:extLst>
                    <a:ext uri="{FF2B5EF4-FFF2-40B4-BE49-F238E27FC236}">
                      <a16:creationId xmlns:a16="http://schemas.microsoft.com/office/drawing/2014/main" id="{AF5980EB-97B6-2F50-FF5F-A078681ADAD2}"/>
                    </a:ext>
                  </a:extLst>
                </p:cNvPr>
                <p:cNvSpPr/>
                <p:nvPr/>
              </p:nvSpPr>
              <p:spPr>
                <a:xfrm>
                  <a:off x="8353420" y="4937049"/>
                  <a:ext cx="111149" cy="1148617"/>
                </a:xfrm>
                <a:custGeom>
                  <a:avLst/>
                  <a:gdLst>
                    <a:gd name="connsiteX0" fmla="*/ 111130 w 111149"/>
                    <a:gd name="connsiteY0" fmla="*/ 76 h 1148617"/>
                    <a:gd name="connsiteX1" fmla="*/ 57155 w 111149"/>
                    <a:gd name="connsiteY1" fmla="*/ 219151 h 1148617"/>
                    <a:gd name="connsiteX2" fmla="*/ 41280 w 111149"/>
                    <a:gd name="connsiteY2" fmla="*/ 549351 h 1148617"/>
                    <a:gd name="connsiteX3" fmla="*/ 41280 w 111149"/>
                    <a:gd name="connsiteY3" fmla="*/ 479501 h 1148617"/>
                    <a:gd name="connsiteX4" fmla="*/ 63505 w 111149"/>
                    <a:gd name="connsiteY4" fmla="*/ 1127201 h 1148617"/>
                    <a:gd name="connsiteX5" fmla="*/ 50805 w 111149"/>
                    <a:gd name="connsiteY5" fmla="*/ 914476 h 1148617"/>
                    <a:gd name="connsiteX6" fmla="*/ 5 w 111149"/>
                    <a:gd name="connsiteY6" fmla="*/ 146126 h 1148617"/>
                    <a:gd name="connsiteX7" fmla="*/ 53980 w 111149"/>
                    <a:gd name="connsiteY7" fmla="*/ 435051 h 1148617"/>
                    <a:gd name="connsiteX8" fmla="*/ 50805 w 111149"/>
                    <a:gd name="connsiteY8" fmla="*/ 241376 h 1148617"/>
                    <a:gd name="connsiteX9" fmla="*/ 111130 w 111149"/>
                    <a:gd name="connsiteY9" fmla="*/ 76 h 1148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1149" h="1148617">
                      <a:moveTo>
                        <a:pt x="111130" y="76"/>
                      </a:moveTo>
                      <a:cubicBezTo>
                        <a:pt x="112188" y="-3628"/>
                        <a:pt x="68797" y="127605"/>
                        <a:pt x="57155" y="219151"/>
                      </a:cubicBezTo>
                      <a:cubicBezTo>
                        <a:pt x="45513" y="310697"/>
                        <a:pt x="43926" y="505959"/>
                        <a:pt x="41280" y="549351"/>
                      </a:cubicBezTo>
                      <a:cubicBezTo>
                        <a:pt x="38634" y="592743"/>
                        <a:pt x="37576" y="383193"/>
                        <a:pt x="41280" y="479501"/>
                      </a:cubicBezTo>
                      <a:cubicBezTo>
                        <a:pt x="44984" y="575809"/>
                        <a:pt x="61918" y="1054705"/>
                        <a:pt x="63505" y="1127201"/>
                      </a:cubicBezTo>
                      <a:cubicBezTo>
                        <a:pt x="65092" y="1199697"/>
                        <a:pt x="61388" y="1077988"/>
                        <a:pt x="50805" y="914476"/>
                      </a:cubicBezTo>
                      <a:cubicBezTo>
                        <a:pt x="40222" y="750964"/>
                        <a:pt x="-524" y="226030"/>
                        <a:pt x="5" y="146126"/>
                      </a:cubicBezTo>
                      <a:cubicBezTo>
                        <a:pt x="534" y="66222"/>
                        <a:pt x="45513" y="419176"/>
                        <a:pt x="53980" y="435051"/>
                      </a:cubicBezTo>
                      <a:cubicBezTo>
                        <a:pt x="62447" y="450926"/>
                        <a:pt x="41280" y="311755"/>
                        <a:pt x="50805" y="241376"/>
                      </a:cubicBezTo>
                      <a:cubicBezTo>
                        <a:pt x="60330" y="170997"/>
                        <a:pt x="110072" y="3780"/>
                        <a:pt x="111130" y="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8" name="フリーフォーム 1667">
                  <a:extLst>
                    <a:ext uri="{FF2B5EF4-FFF2-40B4-BE49-F238E27FC236}">
                      <a16:creationId xmlns:a16="http://schemas.microsoft.com/office/drawing/2014/main" id="{8079D857-B399-D058-4E53-0BF788406127}"/>
                    </a:ext>
                  </a:extLst>
                </p:cNvPr>
                <p:cNvSpPr/>
                <p:nvPr/>
              </p:nvSpPr>
              <p:spPr>
                <a:xfrm>
                  <a:off x="7861067" y="4527376"/>
                  <a:ext cx="32776" cy="671197"/>
                </a:xfrm>
                <a:custGeom>
                  <a:avLst/>
                  <a:gdLst>
                    <a:gd name="connsiteX0" fmla="*/ 12933 w 32776"/>
                    <a:gd name="connsiteY0" fmla="*/ 174 h 671197"/>
                    <a:gd name="connsiteX1" fmla="*/ 19283 w 32776"/>
                    <a:gd name="connsiteY1" fmla="*/ 260524 h 671197"/>
                    <a:gd name="connsiteX2" fmla="*/ 233 w 32776"/>
                    <a:gd name="connsiteY2" fmla="*/ 416099 h 671197"/>
                    <a:gd name="connsiteX3" fmla="*/ 9758 w 32776"/>
                    <a:gd name="connsiteY3" fmla="*/ 508174 h 671197"/>
                    <a:gd name="connsiteX4" fmla="*/ 25633 w 32776"/>
                    <a:gd name="connsiteY4" fmla="*/ 666924 h 671197"/>
                    <a:gd name="connsiteX5" fmla="*/ 31983 w 32776"/>
                    <a:gd name="connsiteY5" fmla="*/ 597074 h 671197"/>
                    <a:gd name="connsiteX6" fmla="*/ 31983 w 32776"/>
                    <a:gd name="connsiteY6" fmla="*/ 301799 h 671197"/>
                    <a:gd name="connsiteX7" fmla="*/ 12933 w 32776"/>
                    <a:gd name="connsiteY7" fmla="*/ 174 h 671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776" h="671197">
                      <a:moveTo>
                        <a:pt x="12933" y="174"/>
                      </a:moveTo>
                      <a:cubicBezTo>
                        <a:pt x="10816" y="-6705"/>
                        <a:pt x="21400" y="191203"/>
                        <a:pt x="19283" y="260524"/>
                      </a:cubicBezTo>
                      <a:cubicBezTo>
                        <a:pt x="17166" y="329845"/>
                        <a:pt x="1820" y="374824"/>
                        <a:pt x="233" y="416099"/>
                      </a:cubicBezTo>
                      <a:cubicBezTo>
                        <a:pt x="-1354" y="457374"/>
                        <a:pt x="5525" y="466370"/>
                        <a:pt x="9758" y="508174"/>
                      </a:cubicBezTo>
                      <a:cubicBezTo>
                        <a:pt x="13991" y="549978"/>
                        <a:pt x="21929" y="652107"/>
                        <a:pt x="25633" y="666924"/>
                      </a:cubicBezTo>
                      <a:cubicBezTo>
                        <a:pt x="29337" y="681741"/>
                        <a:pt x="30925" y="657928"/>
                        <a:pt x="31983" y="597074"/>
                      </a:cubicBezTo>
                      <a:cubicBezTo>
                        <a:pt x="33041" y="536220"/>
                        <a:pt x="33041" y="399695"/>
                        <a:pt x="31983" y="301799"/>
                      </a:cubicBezTo>
                      <a:cubicBezTo>
                        <a:pt x="30925" y="203903"/>
                        <a:pt x="15050" y="7053"/>
                        <a:pt x="12933" y="1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69" name="フリーフォーム 1668">
                  <a:extLst>
                    <a:ext uri="{FF2B5EF4-FFF2-40B4-BE49-F238E27FC236}">
                      <a16:creationId xmlns:a16="http://schemas.microsoft.com/office/drawing/2014/main" id="{59025B32-CBBF-3E90-6309-B82C28EB05C5}"/>
                    </a:ext>
                  </a:extLst>
                </p:cNvPr>
                <p:cNvSpPr/>
                <p:nvPr/>
              </p:nvSpPr>
              <p:spPr>
                <a:xfrm>
                  <a:off x="7823189" y="4454072"/>
                  <a:ext cx="47778" cy="719955"/>
                </a:xfrm>
                <a:custGeom>
                  <a:avLst/>
                  <a:gdLst>
                    <a:gd name="connsiteX0" fmla="*/ 25411 w 47778"/>
                    <a:gd name="connsiteY0" fmla="*/ 13153 h 719955"/>
                    <a:gd name="connsiteX1" fmla="*/ 34936 w 47778"/>
                    <a:gd name="connsiteY1" fmla="*/ 273503 h 719955"/>
                    <a:gd name="connsiteX2" fmla="*/ 34936 w 47778"/>
                    <a:gd name="connsiteY2" fmla="*/ 365578 h 719955"/>
                    <a:gd name="connsiteX3" fmla="*/ 34936 w 47778"/>
                    <a:gd name="connsiteY3" fmla="*/ 432253 h 719955"/>
                    <a:gd name="connsiteX4" fmla="*/ 34936 w 47778"/>
                    <a:gd name="connsiteY4" fmla="*/ 556078 h 719955"/>
                    <a:gd name="connsiteX5" fmla="*/ 47636 w 47778"/>
                    <a:gd name="connsiteY5" fmla="*/ 718003 h 719955"/>
                    <a:gd name="connsiteX6" fmla="*/ 25411 w 47778"/>
                    <a:gd name="connsiteY6" fmla="*/ 629103 h 719955"/>
                    <a:gd name="connsiteX7" fmla="*/ 11 w 47778"/>
                    <a:gd name="connsiteY7" fmla="*/ 390978 h 719955"/>
                    <a:gd name="connsiteX8" fmla="*/ 28586 w 47778"/>
                    <a:gd name="connsiteY8" fmla="*/ 527503 h 719955"/>
                    <a:gd name="connsiteX9" fmla="*/ 31761 w 47778"/>
                    <a:gd name="connsiteY9" fmla="*/ 302078 h 719955"/>
                    <a:gd name="connsiteX10" fmla="*/ 25411 w 47778"/>
                    <a:gd name="connsiteY10" fmla="*/ 63953 h 719955"/>
                    <a:gd name="connsiteX11" fmla="*/ 25411 w 47778"/>
                    <a:gd name="connsiteY11" fmla="*/ 13153 h 719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7778" h="719955">
                      <a:moveTo>
                        <a:pt x="25411" y="13153"/>
                      </a:moveTo>
                      <a:cubicBezTo>
                        <a:pt x="26999" y="48078"/>
                        <a:pt x="33349" y="214766"/>
                        <a:pt x="34936" y="273503"/>
                      </a:cubicBezTo>
                      <a:cubicBezTo>
                        <a:pt x="36523" y="332240"/>
                        <a:pt x="34936" y="365578"/>
                        <a:pt x="34936" y="365578"/>
                      </a:cubicBezTo>
                      <a:lnTo>
                        <a:pt x="34936" y="432253"/>
                      </a:lnTo>
                      <a:cubicBezTo>
                        <a:pt x="34936" y="464003"/>
                        <a:pt x="32819" y="508453"/>
                        <a:pt x="34936" y="556078"/>
                      </a:cubicBezTo>
                      <a:cubicBezTo>
                        <a:pt x="37053" y="603703"/>
                        <a:pt x="49223" y="705832"/>
                        <a:pt x="47636" y="718003"/>
                      </a:cubicBezTo>
                      <a:cubicBezTo>
                        <a:pt x="46049" y="730174"/>
                        <a:pt x="33348" y="683607"/>
                        <a:pt x="25411" y="629103"/>
                      </a:cubicBezTo>
                      <a:cubicBezTo>
                        <a:pt x="17474" y="574599"/>
                        <a:pt x="-518" y="407911"/>
                        <a:pt x="11" y="390978"/>
                      </a:cubicBezTo>
                      <a:cubicBezTo>
                        <a:pt x="540" y="374045"/>
                        <a:pt x="23294" y="542320"/>
                        <a:pt x="28586" y="527503"/>
                      </a:cubicBezTo>
                      <a:cubicBezTo>
                        <a:pt x="33878" y="512686"/>
                        <a:pt x="32290" y="379336"/>
                        <a:pt x="31761" y="302078"/>
                      </a:cubicBezTo>
                      <a:cubicBezTo>
                        <a:pt x="31232" y="224820"/>
                        <a:pt x="25940" y="108932"/>
                        <a:pt x="25411" y="63953"/>
                      </a:cubicBezTo>
                      <a:cubicBezTo>
                        <a:pt x="24882" y="18974"/>
                        <a:pt x="23823" y="-21772"/>
                        <a:pt x="25411" y="131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0" name="フリーフォーム 1669">
                  <a:extLst>
                    <a:ext uri="{FF2B5EF4-FFF2-40B4-BE49-F238E27FC236}">
                      <a16:creationId xmlns:a16="http://schemas.microsoft.com/office/drawing/2014/main" id="{3216A9A1-4851-A903-6793-81E8EDF6B48C}"/>
                    </a:ext>
                  </a:extLst>
                </p:cNvPr>
                <p:cNvSpPr/>
                <p:nvPr/>
              </p:nvSpPr>
              <p:spPr>
                <a:xfrm>
                  <a:off x="7731061" y="4345893"/>
                  <a:ext cx="29071" cy="679862"/>
                </a:xfrm>
                <a:custGeom>
                  <a:avLst/>
                  <a:gdLst>
                    <a:gd name="connsiteX0" fmla="*/ 19114 w 29071"/>
                    <a:gd name="connsiteY0" fmla="*/ 682 h 679862"/>
                    <a:gd name="connsiteX1" fmla="*/ 25464 w 29071"/>
                    <a:gd name="connsiteY1" fmla="*/ 302307 h 679862"/>
                    <a:gd name="connsiteX2" fmla="*/ 28639 w 29071"/>
                    <a:gd name="connsiteY2" fmla="*/ 670607 h 679862"/>
                    <a:gd name="connsiteX3" fmla="*/ 15939 w 29071"/>
                    <a:gd name="connsiteY3" fmla="*/ 540432 h 679862"/>
                    <a:gd name="connsiteX4" fmla="*/ 64 w 29071"/>
                    <a:gd name="connsiteY4" fmla="*/ 229282 h 679862"/>
                    <a:gd name="connsiteX5" fmla="*/ 19114 w 29071"/>
                    <a:gd name="connsiteY5" fmla="*/ 682 h 679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071" h="679862">
                      <a:moveTo>
                        <a:pt x="19114" y="682"/>
                      </a:moveTo>
                      <a:cubicBezTo>
                        <a:pt x="23347" y="12853"/>
                        <a:pt x="23877" y="190653"/>
                        <a:pt x="25464" y="302307"/>
                      </a:cubicBezTo>
                      <a:cubicBezTo>
                        <a:pt x="27051" y="413961"/>
                        <a:pt x="30226" y="630920"/>
                        <a:pt x="28639" y="670607"/>
                      </a:cubicBezTo>
                      <a:cubicBezTo>
                        <a:pt x="27052" y="710294"/>
                        <a:pt x="20701" y="613986"/>
                        <a:pt x="15939" y="540432"/>
                      </a:cubicBezTo>
                      <a:cubicBezTo>
                        <a:pt x="11177" y="466878"/>
                        <a:pt x="-994" y="316594"/>
                        <a:pt x="64" y="229282"/>
                      </a:cubicBezTo>
                      <a:cubicBezTo>
                        <a:pt x="1122" y="141970"/>
                        <a:pt x="14881" y="-11489"/>
                        <a:pt x="19114" y="6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1" name="フリーフォーム 1670">
                  <a:extLst>
                    <a:ext uri="{FF2B5EF4-FFF2-40B4-BE49-F238E27FC236}">
                      <a16:creationId xmlns:a16="http://schemas.microsoft.com/office/drawing/2014/main" id="{9FAD18B0-8034-E295-1213-0F1830571348}"/>
                    </a:ext>
                  </a:extLst>
                </p:cNvPr>
                <p:cNvSpPr/>
                <p:nvPr/>
              </p:nvSpPr>
              <p:spPr>
                <a:xfrm>
                  <a:off x="7288200" y="4993736"/>
                  <a:ext cx="455939" cy="16414"/>
                </a:xfrm>
                <a:custGeom>
                  <a:avLst/>
                  <a:gdLst>
                    <a:gd name="connsiteX0" fmla="*/ 4775 w 455939"/>
                    <a:gd name="connsiteY0" fmla="*/ 3714 h 16414"/>
                    <a:gd name="connsiteX1" fmla="*/ 436575 w 455939"/>
                    <a:gd name="connsiteY1" fmla="*/ 16414 h 16414"/>
                    <a:gd name="connsiteX2" fmla="*/ 274650 w 455939"/>
                    <a:gd name="connsiteY2" fmla="*/ 3714 h 16414"/>
                    <a:gd name="connsiteX3" fmla="*/ 455625 w 455939"/>
                    <a:gd name="connsiteY3" fmla="*/ 3714 h 16414"/>
                    <a:gd name="connsiteX4" fmla="*/ 220675 w 455939"/>
                    <a:gd name="connsiteY4" fmla="*/ 539 h 16414"/>
                    <a:gd name="connsiteX5" fmla="*/ 4775 w 455939"/>
                    <a:gd name="connsiteY5" fmla="*/ 3714 h 16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55939" h="16414">
                      <a:moveTo>
                        <a:pt x="4775" y="3714"/>
                      </a:moveTo>
                      <a:cubicBezTo>
                        <a:pt x="40758" y="6360"/>
                        <a:pt x="391596" y="16414"/>
                        <a:pt x="436575" y="16414"/>
                      </a:cubicBezTo>
                      <a:cubicBezTo>
                        <a:pt x="481554" y="16414"/>
                        <a:pt x="271475" y="5831"/>
                        <a:pt x="274650" y="3714"/>
                      </a:cubicBezTo>
                      <a:cubicBezTo>
                        <a:pt x="277825" y="1597"/>
                        <a:pt x="464621" y="4243"/>
                        <a:pt x="455625" y="3714"/>
                      </a:cubicBezTo>
                      <a:cubicBezTo>
                        <a:pt x="446629" y="3185"/>
                        <a:pt x="295817" y="-1578"/>
                        <a:pt x="220675" y="539"/>
                      </a:cubicBezTo>
                      <a:cubicBezTo>
                        <a:pt x="145533" y="2656"/>
                        <a:pt x="-31208" y="1068"/>
                        <a:pt x="4775" y="37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2" name="フリーフォーム 1671">
                  <a:extLst>
                    <a:ext uri="{FF2B5EF4-FFF2-40B4-BE49-F238E27FC236}">
                      <a16:creationId xmlns:a16="http://schemas.microsoft.com/office/drawing/2014/main" id="{17188B19-F243-F20C-6FBF-BBDEF58FF45F}"/>
                    </a:ext>
                  </a:extLst>
                </p:cNvPr>
                <p:cNvSpPr/>
                <p:nvPr/>
              </p:nvSpPr>
              <p:spPr>
                <a:xfrm>
                  <a:off x="7300134" y="5095570"/>
                  <a:ext cx="609719" cy="35617"/>
                </a:xfrm>
                <a:custGeom>
                  <a:avLst/>
                  <a:gdLst>
                    <a:gd name="connsiteX0" fmla="*/ 2366 w 609719"/>
                    <a:gd name="connsiteY0" fmla="*/ 22530 h 35617"/>
                    <a:gd name="connsiteX1" fmla="*/ 586566 w 609719"/>
                    <a:gd name="connsiteY1" fmla="*/ 35230 h 35617"/>
                    <a:gd name="connsiteX2" fmla="*/ 472266 w 609719"/>
                    <a:gd name="connsiteY2" fmla="*/ 6655 h 35617"/>
                    <a:gd name="connsiteX3" fmla="*/ 278591 w 609719"/>
                    <a:gd name="connsiteY3" fmla="*/ 305 h 35617"/>
                    <a:gd name="connsiteX4" fmla="*/ 377016 w 609719"/>
                    <a:gd name="connsiteY4" fmla="*/ 13005 h 35617"/>
                    <a:gd name="connsiteX5" fmla="*/ 2366 w 609719"/>
                    <a:gd name="connsiteY5" fmla="*/ 22530 h 35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9719" h="35617">
                      <a:moveTo>
                        <a:pt x="2366" y="22530"/>
                      </a:moveTo>
                      <a:cubicBezTo>
                        <a:pt x="37291" y="26234"/>
                        <a:pt x="508249" y="37876"/>
                        <a:pt x="586566" y="35230"/>
                      </a:cubicBezTo>
                      <a:cubicBezTo>
                        <a:pt x="664883" y="32584"/>
                        <a:pt x="523595" y="12476"/>
                        <a:pt x="472266" y="6655"/>
                      </a:cubicBezTo>
                      <a:cubicBezTo>
                        <a:pt x="420937" y="834"/>
                        <a:pt x="294466" y="-753"/>
                        <a:pt x="278591" y="305"/>
                      </a:cubicBezTo>
                      <a:cubicBezTo>
                        <a:pt x="262716" y="1363"/>
                        <a:pt x="424112" y="9830"/>
                        <a:pt x="377016" y="13005"/>
                      </a:cubicBezTo>
                      <a:cubicBezTo>
                        <a:pt x="329920" y="16180"/>
                        <a:pt x="-32559" y="18826"/>
                        <a:pt x="2366" y="225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3" name="フリーフォーム 1672">
                  <a:extLst>
                    <a:ext uri="{FF2B5EF4-FFF2-40B4-BE49-F238E27FC236}">
                      <a16:creationId xmlns:a16="http://schemas.microsoft.com/office/drawing/2014/main" id="{546E6A6F-2BD2-8842-2A97-E34EDB71BFBB}"/>
                    </a:ext>
                  </a:extLst>
                </p:cNvPr>
                <p:cNvSpPr/>
                <p:nvPr/>
              </p:nvSpPr>
              <p:spPr>
                <a:xfrm>
                  <a:off x="7360263" y="5026020"/>
                  <a:ext cx="462072" cy="54023"/>
                </a:xfrm>
                <a:custGeom>
                  <a:avLst/>
                  <a:gdLst>
                    <a:gd name="connsiteX0" fmla="*/ 2562 w 462072"/>
                    <a:gd name="connsiteY0" fmla="*/ 53980 h 54023"/>
                    <a:gd name="connsiteX1" fmla="*/ 221637 w 462072"/>
                    <a:gd name="connsiteY1" fmla="*/ 28580 h 54023"/>
                    <a:gd name="connsiteX2" fmla="*/ 224812 w 462072"/>
                    <a:gd name="connsiteY2" fmla="*/ 38105 h 54023"/>
                    <a:gd name="connsiteX3" fmla="*/ 437537 w 462072"/>
                    <a:gd name="connsiteY3" fmla="*/ 50805 h 54023"/>
                    <a:gd name="connsiteX4" fmla="*/ 396262 w 462072"/>
                    <a:gd name="connsiteY4" fmla="*/ 5 h 54023"/>
                    <a:gd name="connsiteX5" fmla="*/ 459762 w 462072"/>
                    <a:gd name="connsiteY5" fmla="*/ 47630 h 54023"/>
                    <a:gd name="connsiteX6" fmla="*/ 297837 w 462072"/>
                    <a:gd name="connsiteY6" fmla="*/ 44455 h 54023"/>
                    <a:gd name="connsiteX7" fmla="*/ 113687 w 462072"/>
                    <a:gd name="connsiteY7" fmla="*/ 34930 h 54023"/>
                    <a:gd name="connsiteX8" fmla="*/ 2562 w 462072"/>
                    <a:gd name="connsiteY8" fmla="*/ 53980 h 54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2072" h="54023">
                      <a:moveTo>
                        <a:pt x="2562" y="53980"/>
                      </a:moveTo>
                      <a:cubicBezTo>
                        <a:pt x="20553" y="52922"/>
                        <a:pt x="184595" y="31226"/>
                        <a:pt x="221637" y="28580"/>
                      </a:cubicBezTo>
                      <a:cubicBezTo>
                        <a:pt x="258679" y="25934"/>
                        <a:pt x="188829" y="34401"/>
                        <a:pt x="224812" y="38105"/>
                      </a:cubicBezTo>
                      <a:cubicBezTo>
                        <a:pt x="260795" y="41809"/>
                        <a:pt x="408962" y="57155"/>
                        <a:pt x="437537" y="50805"/>
                      </a:cubicBezTo>
                      <a:cubicBezTo>
                        <a:pt x="466112" y="44455"/>
                        <a:pt x="392558" y="534"/>
                        <a:pt x="396262" y="5"/>
                      </a:cubicBezTo>
                      <a:cubicBezTo>
                        <a:pt x="399966" y="-524"/>
                        <a:pt x="476166" y="40222"/>
                        <a:pt x="459762" y="47630"/>
                      </a:cubicBezTo>
                      <a:cubicBezTo>
                        <a:pt x="443358" y="55038"/>
                        <a:pt x="355516" y="46572"/>
                        <a:pt x="297837" y="44455"/>
                      </a:cubicBezTo>
                      <a:cubicBezTo>
                        <a:pt x="240158" y="42338"/>
                        <a:pt x="161841" y="33343"/>
                        <a:pt x="113687" y="34930"/>
                      </a:cubicBezTo>
                      <a:cubicBezTo>
                        <a:pt x="65533" y="36517"/>
                        <a:pt x="-15429" y="55038"/>
                        <a:pt x="2562" y="539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4" name="フリーフォーム 1673">
                  <a:extLst>
                    <a:ext uri="{FF2B5EF4-FFF2-40B4-BE49-F238E27FC236}">
                      <a16:creationId xmlns:a16="http://schemas.microsoft.com/office/drawing/2014/main" id="{7307C702-57E2-6ED8-775C-95C06EDFA48C}"/>
                    </a:ext>
                  </a:extLst>
                </p:cNvPr>
                <p:cNvSpPr/>
                <p:nvPr/>
              </p:nvSpPr>
              <p:spPr>
                <a:xfrm>
                  <a:off x="7841279" y="5176435"/>
                  <a:ext cx="46968" cy="894114"/>
                </a:xfrm>
                <a:custGeom>
                  <a:avLst/>
                  <a:gdLst>
                    <a:gd name="connsiteX0" fmla="*/ 20021 w 46968"/>
                    <a:gd name="connsiteY0" fmla="*/ 1990 h 894114"/>
                    <a:gd name="connsiteX1" fmla="*/ 45421 w 46968"/>
                    <a:gd name="connsiteY1" fmla="*/ 462365 h 894114"/>
                    <a:gd name="connsiteX2" fmla="*/ 42246 w 46968"/>
                    <a:gd name="connsiteY2" fmla="*/ 338540 h 894114"/>
                    <a:gd name="connsiteX3" fmla="*/ 26371 w 46968"/>
                    <a:gd name="connsiteY3" fmla="*/ 694140 h 894114"/>
                    <a:gd name="connsiteX4" fmla="*/ 35896 w 46968"/>
                    <a:gd name="connsiteY4" fmla="*/ 890990 h 894114"/>
                    <a:gd name="connsiteX5" fmla="*/ 29546 w 46968"/>
                    <a:gd name="connsiteY5" fmla="*/ 770340 h 894114"/>
                    <a:gd name="connsiteX6" fmla="*/ 971 w 46968"/>
                    <a:gd name="connsiteY6" fmla="*/ 230590 h 894114"/>
                    <a:gd name="connsiteX7" fmla="*/ 7321 w 46968"/>
                    <a:gd name="connsiteY7" fmla="*/ 389340 h 894114"/>
                    <a:gd name="connsiteX8" fmla="*/ 13671 w 46968"/>
                    <a:gd name="connsiteY8" fmla="*/ 103590 h 894114"/>
                    <a:gd name="connsiteX9" fmla="*/ 16846 w 46968"/>
                    <a:gd name="connsiteY9" fmla="*/ 287740 h 894114"/>
                    <a:gd name="connsiteX10" fmla="*/ 20021 w 46968"/>
                    <a:gd name="connsiteY10" fmla="*/ 1990 h 894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968" h="894114">
                      <a:moveTo>
                        <a:pt x="20021" y="1990"/>
                      </a:moveTo>
                      <a:cubicBezTo>
                        <a:pt x="24783" y="31094"/>
                        <a:pt x="41717" y="406273"/>
                        <a:pt x="45421" y="462365"/>
                      </a:cubicBezTo>
                      <a:cubicBezTo>
                        <a:pt x="49125" y="518457"/>
                        <a:pt x="45421" y="299911"/>
                        <a:pt x="42246" y="338540"/>
                      </a:cubicBezTo>
                      <a:cubicBezTo>
                        <a:pt x="39071" y="377169"/>
                        <a:pt x="27429" y="602065"/>
                        <a:pt x="26371" y="694140"/>
                      </a:cubicBezTo>
                      <a:cubicBezTo>
                        <a:pt x="25313" y="786215"/>
                        <a:pt x="35367" y="878290"/>
                        <a:pt x="35896" y="890990"/>
                      </a:cubicBezTo>
                      <a:cubicBezTo>
                        <a:pt x="36425" y="903690"/>
                        <a:pt x="35367" y="880407"/>
                        <a:pt x="29546" y="770340"/>
                      </a:cubicBezTo>
                      <a:cubicBezTo>
                        <a:pt x="23725" y="660273"/>
                        <a:pt x="4675" y="294090"/>
                        <a:pt x="971" y="230590"/>
                      </a:cubicBezTo>
                      <a:cubicBezTo>
                        <a:pt x="-2733" y="167090"/>
                        <a:pt x="5204" y="410507"/>
                        <a:pt x="7321" y="389340"/>
                      </a:cubicBezTo>
                      <a:cubicBezTo>
                        <a:pt x="9438" y="368173"/>
                        <a:pt x="12083" y="120523"/>
                        <a:pt x="13671" y="103590"/>
                      </a:cubicBezTo>
                      <a:cubicBezTo>
                        <a:pt x="15258" y="86657"/>
                        <a:pt x="17904" y="303086"/>
                        <a:pt x="16846" y="287740"/>
                      </a:cubicBezTo>
                      <a:cubicBezTo>
                        <a:pt x="15788" y="272394"/>
                        <a:pt x="15259" y="-27114"/>
                        <a:pt x="20021" y="199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5" name="フリーフォーム 1674">
                  <a:extLst>
                    <a:ext uri="{FF2B5EF4-FFF2-40B4-BE49-F238E27FC236}">
                      <a16:creationId xmlns:a16="http://schemas.microsoft.com/office/drawing/2014/main" id="{821DECCD-57E9-4479-48A5-AB1BE910F500}"/>
                    </a:ext>
                  </a:extLst>
                </p:cNvPr>
                <p:cNvSpPr/>
                <p:nvPr/>
              </p:nvSpPr>
              <p:spPr>
                <a:xfrm>
                  <a:off x="7381565" y="5324269"/>
                  <a:ext cx="490735" cy="149081"/>
                </a:xfrm>
                <a:custGeom>
                  <a:avLst/>
                  <a:gdLst>
                    <a:gd name="connsiteX0" fmla="*/ 482910 w 490735"/>
                    <a:gd name="connsiteY0" fmla="*/ 206 h 149081"/>
                    <a:gd name="connsiteX1" fmla="*/ 365435 w 490735"/>
                    <a:gd name="connsiteY1" fmla="*/ 38306 h 149081"/>
                    <a:gd name="connsiteX2" fmla="*/ 89210 w 490735"/>
                    <a:gd name="connsiteY2" fmla="*/ 41481 h 149081"/>
                    <a:gd name="connsiteX3" fmla="*/ 336860 w 490735"/>
                    <a:gd name="connsiteY3" fmla="*/ 76406 h 149081"/>
                    <a:gd name="connsiteX4" fmla="*/ 276535 w 490735"/>
                    <a:gd name="connsiteY4" fmla="*/ 104981 h 149081"/>
                    <a:gd name="connsiteX5" fmla="*/ 298760 w 490735"/>
                    <a:gd name="connsiteY5" fmla="*/ 146256 h 149081"/>
                    <a:gd name="connsiteX6" fmla="*/ 310 w 490735"/>
                    <a:gd name="connsiteY6" fmla="*/ 143081 h 149081"/>
                    <a:gd name="connsiteX7" fmla="*/ 362260 w 490735"/>
                    <a:gd name="connsiteY7" fmla="*/ 124031 h 149081"/>
                    <a:gd name="connsiteX8" fmla="*/ 159060 w 490735"/>
                    <a:gd name="connsiteY8" fmla="*/ 57356 h 149081"/>
                    <a:gd name="connsiteX9" fmla="*/ 482910 w 490735"/>
                    <a:gd name="connsiteY9" fmla="*/ 206 h 149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0735" h="149081">
                      <a:moveTo>
                        <a:pt x="482910" y="206"/>
                      </a:moveTo>
                      <a:cubicBezTo>
                        <a:pt x="517306" y="-2969"/>
                        <a:pt x="431052" y="31427"/>
                        <a:pt x="365435" y="38306"/>
                      </a:cubicBezTo>
                      <a:cubicBezTo>
                        <a:pt x="299818" y="45185"/>
                        <a:pt x="93972" y="35131"/>
                        <a:pt x="89210" y="41481"/>
                      </a:cubicBezTo>
                      <a:cubicBezTo>
                        <a:pt x="84448" y="47831"/>
                        <a:pt x="305639" y="65823"/>
                        <a:pt x="336860" y="76406"/>
                      </a:cubicBezTo>
                      <a:cubicBezTo>
                        <a:pt x="368081" y="86989"/>
                        <a:pt x="282885" y="93339"/>
                        <a:pt x="276535" y="104981"/>
                      </a:cubicBezTo>
                      <a:cubicBezTo>
                        <a:pt x="270185" y="116623"/>
                        <a:pt x="344798" y="139906"/>
                        <a:pt x="298760" y="146256"/>
                      </a:cubicBezTo>
                      <a:cubicBezTo>
                        <a:pt x="252722" y="152606"/>
                        <a:pt x="-10273" y="146785"/>
                        <a:pt x="310" y="143081"/>
                      </a:cubicBezTo>
                      <a:cubicBezTo>
                        <a:pt x="10893" y="139377"/>
                        <a:pt x="335802" y="138318"/>
                        <a:pt x="362260" y="124031"/>
                      </a:cubicBezTo>
                      <a:cubicBezTo>
                        <a:pt x="388718" y="109744"/>
                        <a:pt x="142656" y="73231"/>
                        <a:pt x="159060" y="57356"/>
                      </a:cubicBezTo>
                      <a:cubicBezTo>
                        <a:pt x="175464" y="41481"/>
                        <a:pt x="448514" y="3381"/>
                        <a:pt x="482910" y="2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6" name="フリーフォーム 1675">
                  <a:extLst>
                    <a:ext uri="{FF2B5EF4-FFF2-40B4-BE49-F238E27FC236}">
                      <a16:creationId xmlns:a16="http://schemas.microsoft.com/office/drawing/2014/main" id="{291BC7CE-A7E7-2243-9AD4-6DF7B318D072}"/>
                    </a:ext>
                  </a:extLst>
                </p:cNvPr>
                <p:cNvSpPr/>
                <p:nvPr/>
              </p:nvSpPr>
              <p:spPr>
                <a:xfrm>
                  <a:off x="7486650" y="5365676"/>
                  <a:ext cx="387584" cy="175492"/>
                </a:xfrm>
                <a:custGeom>
                  <a:avLst/>
                  <a:gdLst>
                    <a:gd name="connsiteX0" fmla="*/ 368300 w 387584"/>
                    <a:gd name="connsiteY0" fmla="*/ 74 h 175492"/>
                    <a:gd name="connsiteX1" fmla="*/ 304800 w 387584"/>
                    <a:gd name="connsiteY1" fmla="*/ 85799 h 175492"/>
                    <a:gd name="connsiteX2" fmla="*/ 327025 w 387584"/>
                    <a:gd name="connsiteY2" fmla="*/ 120724 h 175492"/>
                    <a:gd name="connsiteX3" fmla="*/ 177800 w 387584"/>
                    <a:gd name="connsiteY3" fmla="*/ 123899 h 175492"/>
                    <a:gd name="connsiteX4" fmla="*/ 355600 w 387584"/>
                    <a:gd name="connsiteY4" fmla="*/ 136599 h 175492"/>
                    <a:gd name="connsiteX5" fmla="*/ 79375 w 387584"/>
                    <a:gd name="connsiteY5" fmla="*/ 171524 h 175492"/>
                    <a:gd name="connsiteX6" fmla="*/ 0 w 387584"/>
                    <a:gd name="connsiteY6" fmla="*/ 174699 h 175492"/>
                    <a:gd name="connsiteX7" fmla="*/ 374650 w 387584"/>
                    <a:gd name="connsiteY7" fmla="*/ 155649 h 175492"/>
                    <a:gd name="connsiteX8" fmla="*/ 307975 w 387584"/>
                    <a:gd name="connsiteY8" fmla="*/ 101674 h 175492"/>
                    <a:gd name="connsiteX9" fmla="*/ 368300 w 387584"/>
                    <a:gd name="connsiteY9" fmla="*/ 74 h 175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87584" h="175492">
                      <a:moveTo>
                        <a:pt x="368300" y="74"/>
                      </a:moveTo>
                      <a:cubicBezTo>
                        <a:pt x="367771" y="-2572"/>
                        <a:pt x="311679" y="65691"/>
                        <a:pt x="304800" y="85799"/>
                      </a:cubicBezTo>
                      <a:cubicBezTo>
                        <a:pt x="297921" y="105907"/>
                        <a:pt x="348192" y="114374"/>
                        <a:pt x="327025" y="120724"/>
                      </a:cubicBezTo>
                      <a:cubicBezTo>
                        <a:pt x="305858" y="127074"/>
                        <a:pt x="173038" y="121253"/>
                        <a:pt x="177800" y="123899"/>
                      </a:cubicBezTo>
                      <a:cubicBezTo>
                        <a:pt x="182562" y="126545"/>
                        <a:pt x="372004" y="128662"/>
                        <a:pt x="355600" y="136599"/>
                      </a:cubicBezTo>
                      <a:cubicBezTo>
                        <a:pt x="339196" y="144537"/>
                        <a:pt x="138642" y="165174"/>
                        <a:pt x="79375" y="171524"/>
                      </a:cubicBezTo>
                      <a:cubicBezTo>
                        <a:pt x="20108" y="177874"/>
                        <a:pt x="0" y="174699"/>
                        <a:pt x="0" y="174699"/>
                      </a:cubicBezTo>
                      <a:cubicBezTo>
                        <a:pt x="49212" y="172053"/>
                        <a:pt x="323321" y="167820"/>
                        <a:pt x="374650" y="155649"/>
                      </a:cubicBezTo>
                      <a:cubicBezTo>
                        <a:pt x="425979" y="143478"/>
                        <a:pt x="307975" y="126016"/>
                        <a:pt x="307975" y="101674"/>
                      </a:cubicBezTo>
                      <a:cubicBezTo>
                        <a:pt x="307975" y="77332"/>
                        <a:pt x="368829" y="2720"/>
                        <a:pt x="368300" y="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7" name="フリーフォーム 1676">
                  <a:extLst>
                    <a:ext uri="{FF2B5EF4-FFF2-40B4-BE49-F238E27FC236}">
                      <a16:creationId xmlns:a16="http://schemas.microsoft.com/office/drawing/2014/main" id="{1993C03A-9DA3-B55A-EF16-ABC62C3EB649}"/>
                    </a:ext>
                  </a:extLst>
                </p:cNvPr>
                <p:cNvSpPr/>
                <p:nvPr/>
              </p:nvSpPr>
              <p:spPr>
                <a:xfrm>
                  <a:off x="7366000" y="5494891"/>
                  <a:ext cx="475115" cy="257973"/>
                </a:xfrm>
                <a:custGeom>
                  <a:avLst/>
                  <a:gdLst>
                    <a:gd name="connsiteX0" fmla="*/ 460375 w 475115"/>
                    <a:gd name="connsiteY0" fmla="*/ 1034 h 257973"/>
                    <a:gd name="connsiteX1" fmla="*/ 454025 w 475115"/>
                    <a:gd name="connsiteY1" fmla="*/ 86759 h 257973"/>
                    <a:gd name="connsiteX2" fmla="*/ 463550 w 475115"/>
                    <a:gd name="connsiteY2" fmla="*/ 137559 h 257973"/>
                    <a:gd name="connsiteX3" fmla="*/ 444500 w 475115"/>
                    <a:gd name="connsiteY3" fmla="*/ 169309 h 257973"/>
                    <a:gd name="connsiteX4" fmla="*/ 469900 w 475115"/>
                    <a:gd name="connsiteY4" fmla="*/ 251859 h 257973"/>
                    <a:gd name="connsiteX5" fmla="*/ 323850 w 475115"/>
                    <a:gd name="connsiteY5" fmla="*/ 251859 h 257973"/>
                    <a:gd name="connsiteX6" fmla="*/ 0 w 475115"/>
                    <a:gd name="connsiteY6" fmla="*/ 248684 h 257973"/>
                    <a:gd name="connsiteX7" fmla="*/ 377825 w 475115"/>
                    <a:gd name="connsiteY7" fmla="*/ 248684 h 257973"/>
                    <a:gd name="connsiteX8" fmla="*/ 168275 w 475115"/>
                    <a:gd name="connsiteY8" fmla="*/ 245509 h 257973"/>
                    <a:gd name="connsiteX9" fmla="*/ 457200 w 475115"/>
                    <a:gd name="connsiteY9" fmla="*/ 229634 h 257973"/>
                    <a:gd name="connsiteX10" fmla="*/ 431800 w 475115"/>
                    <a:gd name="connsiteY10" fmla="*/ 175659 h 257973"/>
                    <a:gd name="connsiteX11" fmla="*/ 422275 w 475115"/>
                    <a:gd name="connsiteY11" fmla="*/ 150259 h 257973"/>
                    <a:gd name="connsiteX12" fmla="*/ 460375 w 475115"/>
                    <a:gd name="connsiteY12" fmla="*/ 1034 h 257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75115" h="257973">
                      <a:moveTo>
                        <a:pt x="460375" y="1034"/>
                      </a:moveTo>
                      <a:cubicBezTo>
                        <a:pt x="465667" y="-9549"/>
                        <a:pt x="453496" y="64005"/>
                        <a:pt x="454025" y="86759"/>
                      </a:cubicBezTo>
                      <a:cubicBezTo>
                        <a:pt x="454554" y="109513"/>
                        <a:pt x="465137" y="123801"/>
                        <a:pt x="463550" y="137559"/>
                      </a:cubicBezTo>
                      <a:cubicBezTo>
                        <a:pt x="461963" y="151317"/>
                        <a:pt x="443442" y="150259"/>
                        <a:pt x="444500" y="169309"/>
                      </a:cubicBezTo>
                      <a:cubicBezTo>
                        <a:pt x="445558" y="188359"/>
                        <a:pt x="490008" y="238101"/>
                        <a:pt x="469900" y="251859"/>
                      </a:cubicBezTo>
                      <a:cubicBezTo>
                        <a:pt x="449792" y="265617"/>
                        <a:pt x="323850" y="251859"/>
                        <a:pt x="323850" y="251859"/>
                      </a:cubicBezTo>
                      <a:lnTo>
                        <a:pt x="0" y="248684"/>
                      </a:lnTo>
                      <a:cubicBezTo>
                        <a:pt x="8996" y="248155"/>
                        <a:pt x="377825" y="248684"/>
                        <a:pt x="377825" y="248684"/>
                      </a:cubicBezTo>
                      <a:cubicBezTo>
                        <a:pt x="405871" y="248155"/>
                        <a:pt x="155046" y="248684"/>
                        <a:pt x="168275" y="245509"/>
                      </a:cubicBezTo>
                      <a:cubicBezTo>
                        <a:pt x="181504" y="242334"/>
                        <a:pt x="413279" y="241276"/>
                        <a:pt x="457200" y="229634"/>
                      </a:cubicBezTo>
                      <a:cubicBezTo>
                        <a:pt x="501121" y="217992"/>
                        <a:pt x="437621" y="188888"/>
                        <a:pt x="431800" y="175659"/>
                      </a:cubicBezTo>
                      <a:cubicBezTo>
                        <a:pt x="425979" y="162430"/>
                        <a:pt x="417512" y="172484"/>
                        <a:pt x="422275" y="150259"/>
                      </a:cubicBezTo>
                      <a:cubicBezTo>
                        <a:pt x="427037" y="128034"/>
                        <a:pt x="455083" y="11617"/>
                        <a:pt x="460375" y="10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8" name="フリーフォーム 1677">
                  <a:extLst>
                    <a:ext uri="{FF2B5EF4-FFF2-40B4-BE49-F238E27FC236}">
                      <a16:creationId xmlns:a16="http://schemas.microsoft.com/office/drawing/2014/main" id="{124CD940-09C8-07C6-5581-3950276B80C9}"/>
                    </a:ext>
                  </a:extLst>
                </p:cNvPr>
                <p:cNvSpPr/>
                <p:nvPr/>
              </p:nvSpPr>
              <p:spPr>
                <a:xfrm>
                  <a:off x="7471322" y="5546602"/>
                  <a:ext cx="320128" cy="100486"/>
                </a:xfrm>
                <a:custGeom>
                  <a:avLst/>
                  <a:gdLst>
                    <a:gd name="connsiteX0" fmla="*/ 320128 w 320128"/>
                    <a:gd name="connsiteY0" fmla="*/ 12823 h 100486"/>
                    <a:gd name="connsiteX1" fmla="*/ 5803 w 320128"/>
                    <a:gd name="connsiteY1" fmla="*/ 123 h 100486"/>
                    <a:gd name="connsiteX2" fmla="*/ 110578 w 320128"/>
                    <a:gd name="connsiteY2" fmla="*/ 22348 h 100486"/>
                    <a:gd name="connsiteX3" fmla="*/ 40728 w 320128"/>
                    <a:gd name="connsiteY3" fmla="*/ 60448 h 100486"/>
                    <a:gd name="connsiteX4" fmla="*/ 113753 w 320128"/>
                    <a:gd name="connsiteY4" fmla="*/ 76323 h 100486"/>
                    <a:gd name="connsiteX5" fmla="*/ 148678 w 320128"/>
                    <a:gd name="connsiteY5" fmla="*/ 98548 h 100486"/>
                    <a:gd name="connsiteX6" fmla="*/ 72478 w 320128"/>
                    <a:gd name="connsiteY6" fmla="*/ 22348 h 100486"/>
                    <a:gd name="connsiteX7" fmla="*/ 47078 w 320128"/>
                    <a:gd name="connsiteY7" fmla="*/ 123 h 100486"/>
                    <a:gd name="connsiteX8" fmla="*/ 320128 w 320128"/>
                    <a:gd name="connsiteY8" fmla="*/ 12823 h 100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0128" h="100486">
                      <a:moveTo>
                        <a:pt x="320128" y="12823"/>
                      </a:moveTo>
                      <a:cubicBezTo>
                        <a:pt x="313249" y="12823"/>
                        <a:pt x="40728" y="-1465"/>
                        <a:pt x="5803" y="123"/>
                      </a:cubicBezTo>
                      <a:cubicBezTo>
                        <a:pt x="-29122" y="1711"/>
                        <a:pt x="104757" y="12294"/>
                        <a:pt x="110578" y="22348"/>
                      </a:cubicBezTo>
                      <a:cubicBezTo>
                        <a:pt x="116399" y="32402"/>
                        <a:pt x="40199" y="51452"/>
                        <a:pt x="40728" y="60448"/>
                      </a:cubicBezTo>
                      <a:cubicBezTo>
                        <a:pt x="41257" y="69444"/>
                        <a:pt x="95761" y="69973"/>
                        <a:pt x="113753" y="76323"/>
                      </a:cubicBezTo>
                      <a:cubicBezTo>
                        <a:pt x="131745" y="82673"/>
                        <a:pt x="155557" y="107544"/>
                        <a:pt x="148678" y="98548"/>
                      </a:cubicBezTo>
                      <a:cubicBezTo>
                        <a:pt x="141799" y="89552"/>
                        <a:pt x="89411" y="38752"/>
                        <a:pt x="72478" y="22348"/>
                      </a:cubicBezTo>
                      <a:cubicBezTo>
                        <a:pt x="55545" y="5944"/>
                        <a:pt x="6861" y="1711"/>
                        <a:pt x="47078" y="123"/>
                      </a:cubicBezTo>
                      <a:lnTo>
                        <a:pt x="320128" y="1282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79" name="フリーフォーム 1678">
                  <a:extLst>
                    <a:ext uri="{FF2B5EF4-FFF2-40B4-BE49-F238E27FC236}">
                      <a16:creationId xmlns:a16="http://schemas.microsoft.com/office/drawing/2014/main" id="{B5CE5975-5576-ED1B-6CB7-E7D2DD33CF61}"/>
                    </a:ext>
                  </a:extLst>
                </p:cNvPr>
                <p:cNvSpPr/>
                <p:nvPr/>
              </p:nvSpPr>
              <p:spPr>
                <a:xfrm>
                  <a:off x="7444414" y="5565675"/>
                  <a:ext cx="332180" cy="148991"/>
                </a:xfrm>
                <a:custGeom>
                  <a:avLst/>
                  <a:gdLst>
                    <a:gd name="connsiteX0" fmla="*/ 248611 w 332180"/>
                    <a:gd name="connsiteY0" fmla="*/ 100 h 148991"/>
                    <a:gd name="connsiteX1" fmla="*/ 315286 w 332180"/>
                    <a:gd name="connsiteY1" fmla="*/ 63600 h 148991"/>
                    <a:gd name="connsiteX2" fmla="*/ 327986 w 332180"/>
                    <a:gd name="connsiteY2" fmla="*/ 95350 h 148991"/>
                    <a:gd name="connsiteX3" fmla="*/ 254961 w 332180"/>
                    <a:gd name="connsiteY3" fmla="*/ 120750 h 148991"/>
                    <a:gd name="connsiteX4" fmla="*/ 112086 w 332180"/>
                    <a:gd name="connsiteY4" fmla="*/ 139800 h 148991"/>
                    <a:gd name="connsiteX5" fmla="*/ 961 w 332180"/>
                    <a:gd name="connsiteY5" fmla="*/ 95350 h 148991"/>
                    <a:gd name="connsiteX6" fmla="*/ 175586 w 332180"/>
                    <a:gd name="connsiteY6" fmla="*/ 136625 h 148991"/>
                    <a:gd name="connsiteX7" fmla="*/ 293061 w 332180"/>
                    <a:gd name="connsiteY7" fmla="*/ 146150 h 148991"/>
                    <a:gd name="connsiteX8" fmla="*/ 270836 w 332180"/>
                    <a:gd name="connsiteY8" fmla="*/ 92175 h 148991"/>
                    <a:gd name="connsiteX9" fmla="*/ 315286 w 332180"/>
                    <a:gd name="connsiteY9" fmla="*/ 79475 h 148991"/>
                    <a:gd name="connsiteX10" fmla="*/ 248611 w 332180"/>
                    <a:gd name="connsiteY10" fmla="*/ 100 h 148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2180" h="148991">
                      <a:moveTo>
                        <a:pt x="248611" y="100"/>
                      </a:moveTo>
                      <a:cubicBezTo>
                        <a:pt x="248611" y="-2546"/>
                        <a:pt x="302057" y="47725"/>
                        <a:pt x="315286" y="63600"/>
                      </a:cubicBezTo>
                      <a:cubicBezTo>
                        <a:pt x="328515" y="79475"/>
                        <a:pt x="338040" y="85825"/>
                        <a:pt x="327986" y="95350"/>
                      </a:cubicBezTo>
                      <a:cubicBezTo>
                        <a:pt x="317932" y="104875"/>
                        <a:pt x="290944" y="113342"/>
                        <a:pt x="254961" y="120750"/>
                      </a:cubicBezTo>
                      <a:cubicBezTo>
                        <a:pt x="218978" y="128158"/>
                        <a:pt x="154419" y="144033"/>
                        <a:pt x="112086" y="139800"/>
                      </a:cubicBezTo>
                      <a:cubicBezTo>
                        <a:pt x="69753" y="135567"/>
                        <a:pt x="-9622" y="95879"/>
                        <a:pt x="961" y="95350"/>
                      </a:cubicBezTo>
                      <a:cubicBezTo>
                        <a:pt x="11544" y="94821"/>
                        <a:pt x="126903" y="128158"/>
                        <a:pt x="175586" y="136625"/>
                      </a:cubicBezTo>
                      <a:cubicBezTo>
                        <a:pt x="224269" y="145092"/>
                        <a:pt x="277186" y="153558"/>
                        <a:pt x="293061" y="146150"/>
                      </a:cubicBezTo>
                      <a:cubicBezTo>
                        <a:pt x="308936" y="138742"/>
                        <a:pt x="267132" y="103287"/>
                        <a:pt x="270836" y="92175"/>
                      </a:cubicBezTo>
                      <a:cubicBezTo>
                        <a:pt x="274540" y="81063"/>
                        <a:pt x="315815" y="91646"/>
                        <a:pt x="315286" y="79475"/>
                      </a:cubicBezTo>
                      <a:cubicBezTo>
                        <a:pt x="314757" y="67304"/>
                        <a:pt x="248611" y="2746"/>
                        <a:pt x="248611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0" name="フリーフォーム 1679">
                  <a:extLst>
                    <a:ext uri="{FF2B5EF4-FFF2-40B4-BE49-F238E27FC236}">
                      <a16:creationId xmlns:a16="http://schemas.microsoft.com/office/drawing/2014/main" id="{29229241-A1D1-427B-B7FF-5C35330983CC}"/>
                    </a:ext>
                  </a:extLst>
                </p:cNvPr>
                <p:cNvSpPr/>
                <p:nvPr/>
              </p:nvSpPr>
              <p:spPr>
                <a:xfrm>
                  <a:off x="7312433" y="5749236"/>
                  <a:ext cx="526644" cy="19837"/>
                </a:xfrm>
                <a:custGeom>
                  <a:avLst/>
                  <a:gdLst>
                    <a:gd name="connsiteX0" fmla="*/ 2767 w 526644"/>
                    <a:gd name="connsiteY0" fmla="*/ 689 h 19837"/>
                    <a:gd name="connsiteX1" fmla="*/ 377417 w 526644"/>
                    <a:gd name="connsiteY1" fmla="*/ 3864 h 19837"/>
                    <a:gd name="connsiteX2" fmla="*/ 526642 w 526644"/>
                    <a:gd name="connsiteY2" fmla="*/ 689 h 19837"/>
                    <a:gd name="connsiteX3" fmla="*/ 380592 w 526644"/>
                    <a:gd name="connsiteY3" fmla="*/ 7039 h 19837"/>
                    <a:gd name="connsiteX4" fmla="*/ 215492 w 526644"/>
                    <a:gd name="connsiteY4" fmla="*/ 19739 h 19837"/>
                    <a:gd name="connsiteX5" fmla="*/ 2767 w 526644"/>
                    <a:gd name="connsiteY5" fmla="*/ 689 h 19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6644" h="19837">
                      <a:moveTo>
                        <a:pt x="2767" y="689"/>
                      </a:moveTo>
                      <a:cubicBezTo>
                        <a:pt x="29755" y="-1957"/>
                        <a:pt x="290105" y="3864"/>
                        <a:pt x="377417" y="3864"/>
                      </a:cubicBezTo>
                      <a:cubicBezTo>
                        <a:pt x="464729" y="3864"/>
                        <a:pt x="526113" y="160"/>
                        <a:pt x="526642" y="689"/>
                      </a:cubicBezTo>
                      <a:cubicBezTo>
                        <a:pt x="527171" y="1218"/>
                        <a:pt x="432450" y="3864"/>
                        <a:pt x="380592" y="7039"/>
                      </a:cubicBezTo>
                      <a:cubicBezTo>
                        <a:pt x="328734" y="10214"/>
                        <a:pt x="277404" y="18152"/>
                        <a:pt x="215492" y="19739"/>
                      </a:cubicBezTo>
                      <a:cubicBezTo>
                        <a:pt x="153580" y="21326"/>
                        <a:pt x="-24221" y="3335"/>
                        <a:pt x="2767" y="6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1" name="フリーフォーム 1680">
                  <a:extLst>
                    <a:ext uri="{FF2B5EF4-FFF2-40B4-BE49-F238E27FC236}">
                      <a16:creationId xmlns:a16="http://schemas.microsoft.com/office/drawing/2014/main" id="{E8D6D273-090A-3670-1132-4409A8F07760}"/>
                    </a:ext>
                  </a:extLst>
                </p:cNvPr>
                <p:cNvSpPr/>
                <p:nvPr/>
              </p:nvSpPr>
              <p:spPr>
                <a:xfrm>
                  <a:off x="7327900" y="5784850"/>
                  <a:ext cx="320738" cy="3175"/>
                </a:xfrm>
                <a:custGeom>
                  <a:avLst/>
                  <a:gdLst>
                    <a:gd name="connsiteX0" fmla="*/ 0 w 320738"/>
                    <a:gd name="connsiteY0" fmla="*/ 3175 h 3175"/>
                    <a:gd name="connsiteX1" fmla="*/ 320675 w 320738"/>
                    <a:gd name="connsiteY1" fmla="*/ 0 h 3175"/>
                    <a:gd name="connsiteX2" fmla="*/ 0 w 320738"/>
                    <a:gd name="connsiteY2" fmla="*/ 3175 h 3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0738" h="3175">
                      <a:moveTo>
                        <a:pt x="0" y="3175"/>
                      </a:moveTo>
                      <a:lnTo>
                        <a:pt x="320675" y="0"/>
                      </a:lnTo>
                      <a:cubicBezTo>
                        <a:pt x="325967" y="2646"/>
                        <a:pt x="0" y="3175"/>
                        <a:pt x="0" y="31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2" name="フリーフォーム 1681">
                  <a:extLst>
                    <a:ext uri="{FF2B5EF4-FFF2-40B4-BE49-F238E27FC236}">
                      <a16:creationId xmlns:a16="http://schemas.microsoft.com/office/drawing/2014/main" id="{4910EB37-FE71-0CB4-3A48-1F9656FB3016}"/>
                    </a:ext>
                  </a:extLst>
                </p:cNvPr>
                <p:cNvSpPr/>
                <p:nvPr/>
              </p:nvSpPr>
              <p:spPr>
                <a:xfrm>
                  <a:off x="7594479" y="5743475"/>
                  <a:ext cx="254465" cy="174792"/>
                </a:xfrm>
                <a:custGeom>
                  <a:avLst/>
                  <a:gdLst>
                    <a:gd name="connsiteX0" fmla="*/ 254121 w 254465"/>
                    <a:gd name="connsiteY0" fmla="*/ 100 h 174792"/>
                    <a:gd name="connsiteX1" fmla="*/ 120771 w 254465"/>
                    <a:gd name="connsiteY1" fmla="*/ 57250 h 174792"/>
                    <a:gd name="connsiteX2" fmla="*/ 121 w 254465"/>
                    <a:gd name="connsiteY2" fmla="*/ 57250 h 174792"/>
                    <a:gd name="connsiteX3" fmla="*/ 142996 w 254465"/>
                    <a:gd name="connsiteY3" fmla="*/ 69950 h 174792"/>
                    <a:gd name="connsiteX4" fmla="*/ 171571 w 254465"/>
                    <a:gd name="connsiteY4" fmla="*/ 111225 h 174792"/>
                    <a:gd name="connsiteX5" fmla="*/ 158871 w 254465"/>
                    <a:gd name="connsiteY5" fmla="*/ 174725 h 174792"/>
                    <a:gd name="connsiteX6" fmla="*/ 190621 w 254465"/>
                    <a:gd name="connsiteY6" fmla="*/ 98525 h 174792"/>
                    <a:gd name="connsiteX7" fmla="*/ 247771 w 254465"/>
                    <a:gd name="connsiteY7" fmla="*/ 152500 h 174792"/>
                    <a:gd name="connsiteX8" fmla="*/ 177921 w 254465"/>
                    <a:gd name="connsiteY8" fmla="*/ 92175 h 174792"/>
                    <a:gd name="connsiteX9" fmla="*/ 79496 w 254465"/>
                    <a:gd name="connsiteY9" fmla="*/ 73125 h 174792"/>
                    <a:gd name="connsiteX10" fmla="*/ 254121 w 254465"/>
                    <a:gd name="connsiteY10" fmla="*/ 100 h 174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4465" h="174792">
                      <a:moveTo>
                        <a:pt x="254121" y="100"/>
                      </a:moveTo>
                      <a:cubicBezTo>
                        <a:pt x="261000" y="-2546"/>
                        <a:pt x="163104" y="47725"/>
                        <a:pt x="120771" y="57250"/>
                      </a:cubicBezTo>
                      <a:cubicBezTo>
                        <a:pt x="78438" y="66775"/>
                        <a:pt x="-3583" y="55133"/>
                        <a:pt x="121" y="57250"/>
                      </a:cubicBezTo>
                      <a:cubicBezTo>
                        <a:pt x="3825" y="59367"/>
                        <a:pt x="114421" y="60954"/>
                        <a:pt x="142996" y="69950"/>
                      </a:cubicBezTo>
                      <a:cubicBezTo>
                        <a:pt x="171571" y="78946"/>
                        <a:pt x="168925" y="93762"/>
                        <a:pt x="171571" y="111225"/>
                      </a:cubicBezTo>
                      <a:cubicBezTo>
                        <a:pt x="174217" y="128688"/>
                        <a:pt x="155696" y="176842"/>
                        <a:pt x="158871" y="174725"/>
                      </a:cubicBezTo>
                      <a:cubicBezTo>
                        <a:pt x="162046" y="172608"/>
                        <a:pt x="175804" y="102229"/>
                        <a:pt x="190621" y="98525"/>
                      </a:cubicBezTo>
                      <a:cubicBezTo>
                        <a:pt x="205438" y="94821"/>
                        <a:pt x="249888" y="153558"/>
                        <a:pt x="247771" y="152500"/>
                      </a:cubicBezTo>
                      <a:cubicBezTo>
                        <a:pt x="245654" y="151442"/>
                        <a:pt x="205967" y="105404"/>
                        <a:pt x="177921" y="92175"/>
                      </a:cubicBezTo>
                      <a:cubicBezTo>
                        <a:pt x="149875" y="78946"/>
                        <a:pt x="71029" y="87942"/>
                        <a:pt x="79496" y="73125"/>
                      </a:cubicBezTo>
                      <a:cubicBezTo>
                        <a:pt x="87963" y="58308"/>
                        <a:pt x="247242" y="2746"/>
                        <a:pt x="254121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3" name="フリーフォーム 1682">
                  <a:extLst>
                    <a:ext uri="{FF2B5EF4-FFF2-40B4-BE49-F238E27FC236}">
                      <a16:creationId xmlns:a16="http://schemas.microsoft.com/office/drawing/2014/main" id="{B2E64DA9-D7A4-528B-0251-12151132205D}"/>
                    </a:ext>
                  </a:extLst>
                </p:cNvPr>
                <p:cNvSpPr/>
                <p:nvPr/>
              </p:nvSpPr>
              <p:spPr>
                <a:xfrm>
                  <a:off x="7112346" y="6022975"/>
                  <a:ext cx="747202" cy="19215"/>
                </a:xfrm>
                <a:custGeom>
                  <a:avLst/>
                  <a:gdLst>
                    <a:gd name="connsiteX0" fmla="*/ 21879 w 747202"/>
                    <a:gd name="connsiteY0" fmla="*/ 12700 h 19215"/>
                    <a:gd name="connsiteX1" fmla="*/ 739429 w 747202"/>
                    <a:gd name="connsiteY1" fmla="*/ 19050 h 19215"/>
                    <a:gd name="connsiteX2" fmla="*/ 421929 w 747202"/>
                    <a:gd name="connsiteY2" fmla="*/ 6350 h 19215"/>
                    <a:gd name="connsiteX3" fmla="*/ 206029 w 747202"/>
                    <a:gd name="connsiteY3" fmla="*/ 0 h 19215"/>
                    <a:gd name="connsiteX4" fmla="*/ 21879 w 747202"/>
                    <a:gd name="connsiteY4" fmla="*/ 12700 h 19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7202" h="19215">
                      <a:moveTo>
                        <a:pt x="21879" y="12700"/>
                      </a:moveTo>
                      <a:cubicBezTo>
                        <a:pt x="110779" y="15875"/>
                        <a:pt x="672754" y="20108"/>
                        <a:pt x="739429" y="19050"/>
                      </a:cubicBezTo>
                      <a:cubicBezTo>
                        <a:pt x="806104" y="17992"/>
                        <a:pt x="421929" y="6350"/>
                        <a:pt x="421929" y="6350"/>
                      </a:cubicBezTo>
                      <a:cubicBezTo>
                        <a:pt x="333029" y="3175"/>
                        <a:pt x="272704" y="0"/>
                        <a:pt x="206029" y="0"/>
                      </a:cubicBezTo>
                      <a:cubicBezTo>
                        <a:pt x="139354" y="0"/>
                        <a:pt x="-67021" y="9525"/>
                        <a:pt x="21879" y="127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4" name="フリーフォーム 1683">
                  <a:extLst>
                    <a:ext uri="{FF2B5EF4-FFF2-40B4-BE49-F238E27FC236}">
                      <a16:creationId xmlns:a16="http://schemas.microsoft.com/office/drawing/2014/main" id="{8408A744-79EE-E624-38A8-366943574290}"/>
                    </a:ext>
                  </a:extLst>
                </p:cNvPr>
                <p:cNvSpPr/>
                <p:nvPr/>
              </p:nvSpPr>
              <p:spPr>
                <a:xfrm>
                  <a:off x="7389109" y="5926491"/>
                  <a:ext cx="211859" cy="42629"/>
                </a:xfrm>
                <a:custGeom>
                  <a:avLst/>
                  <a:gdLst>
                    <a:gd name="connsiteX0" fmla="*/ 211841 w 211859"/>
                    <a:gd name="connsiteY0" fmla="*/ 17109 h 42629"/>
                    <a:gd name="connsiteX1" fmla="*/ 5466 w 211859"/>
                    <a:gd name="connsiteY1" fmla="*/ 13934 h 42629"/>
                    <a:gd name="connsiteX2" fmla="*/ 56266 w 211859"/>
                    <a:gd name="connsiteY2" fmla="*/ 42509 h 42629"/>
                    <a:gd name="connsiteX3" fmla="*/ 18166 w 211859"/>
                    <a:gd name="connsiteY3" fmla="*/ 1234 h 42629"/>
                    <a:gd name="connsiteX4" fmla="*/ 211841 w 211859"/>
                    <a:gd name="connsiteY4" fmla="*/ 17109 h 42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1859" h="42629">
                      <a:moveTo>
                        <a:pt x="211841" y="17109"/>
                      </a:moveTo>
                      <a:cubicBezTo>
                        <a:pt x="209724" y="19226"/>
                        <a:pt x="31395" y="9701"/>
                        <a:pt x="5466" y="13934"/>
                      </a:cubicBezTo>
                      <a:cubicBezTo>
                        <a:pt x="-20463" y="18167"/>
                        <a:pt x="54149" y="44626"/>
                        <a:pt x="56266" y="42509"/>
                      </a:cubicBezTo>
                      <a:cubicBezTo>
                        <a:pt x="58383" y="40392"/>
                        <a:pt x="-1413" y="7584"/>
                        <a:pt x="18166" y="1234"/>
                      </a:cubicBezTo>
                      <a:cubicBezTo>
                        <a:pt x="37745" y="-5116"/>
                        <a:pt x="213958" y="14992"/>
                        <a:pt x="211841" y="171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5" name="フリーフォーム 1684">
                  <a:extLst>
                    <a:ext uri="{FF2B5EF4-FFF2-40B4-BE49-F238E27FC236}">
                      <a16:creationId xmlns:a16="http://schemas.microsoft.com/office/drawing/2014/main" id="{829142E0-CC69-78F8-80BB-67AC04BA9D6B}"/>
                    </a:ext>
                  </a:extLst>
                </p:cNvPr>
                <p:cNvSpPr/>
                <p:nvPr/>
              </p:nvSpPr>
              <p:spPr>
                <a:xfrm>
                  <a:off x="7258045" y="5952905"/>
                  <a:ext cx="588673" cy="104452"/>
                </a:xfrm>
                <a:custGeom>
                  <a:avLst/>
                  <a:gdLst>
                    <a:gd name="connsiteX0" fmla="*/ 5 w 588673"/>
                    <a:gd name="connsiteY0" fmla="*/ 31970 h 104452"/>
                    <a:gd name="connsiteX1" fmla="*/ 241305 w 588673"/>
                    <a:gd name="connsiteY1" fmla="*/ 57370 h 104452"/>
                    <a:gd name="connsiteX2" fmla="*/ 276230 w 588673"/>
                    <a:gd name="connsiteY2" fmla="*/ 35145 h 104452"/>
                    <a:gd name="connsiteX3" fmla="*/ 381005 w 588673"/>
                    <a:gd name="connsiteY3" fmla="*/ 51020 h 104452"/>
                    <a:gd name="connsiteX4" fmla="*/ 444505 w 588673"/>
                    <a:gd name="connsiteY4" fmla="*/ 220 h 104452"/>
                    <a:gd name="connsiteX5" fmla="*/ 533405 w 588673"/>
                    <a:gd name="connsiteY5" fmla="*/ 35145 h 104452"/>
                    <a:gd name="connsiteX6" fmla="*/ 587380 w 588673"/>
                    <a:gd name="connsiteY6" fmla="*/ 95470 h 104452"/>
                    <a:gd name="connsiteX7" fmla="*/ 565155 w 588673"/>
                    <a:gd name="connsiteY7" fmla="*/ 95470 h 104452"/>
                    <a:gd name="connsiteX8" fmla="*/ 492130 w 588673"/>
                    <a:gd name="connsiteY8" fmla="*/ 12920 h 104452"/>
                    <a:gd name="connsiteX9" fmla="*/ 234955 w 588673"/>
                    <a:gd name="connsiteY9" fmla="*/ 82770 h 104452"/>
                    <a:gd name="connsiteX10" fmla="*/ 5 w 588673"/>
                    <a:gd name="connsiteY10" fmla="*/ 31970 h 1044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88673" h="104452">
                      <a:moveTo>
                        <a:pt x="5" y="31970"/>
                      </a:moveTo>
                      <a:cubicBezTo>
                        <a:pt x="1063" y="27737"/>
                        <a:pt x="195268" y="56841"/>
                        <a:pt x="241305" y="57370"/>
                      </a:cubicBezTo>
                      <a:cubicBezTo>
                        <a:pt x="287342" y="57899"/>
                        <a:pt x="252947" y="36203"/>
                        <a:pt x="276230" y="35145"/>
                      </a:cubicBezTo>
                      <a:cubicBezTo>
                        <a:pt x="299513" y="34087"/>
                        <a:pt x="352959" y="56841"/>
                        <a:pt x="381005" y="51020"/>
                      </a:cubicBezTo>
                      <a:cubicBezTo>
                        <a:pt x="409051" y="45199"/>
                        <a:pt x="419105" y="2866"/>
                        <a:pt x="444505" y="220"/>
                      </a:cubicBezTo>
                      <a:cubicBezTo>
                        <a:pt x="469905" y="-2426"/>
                        <a:pt x="509593" y="19270"/>
                        <a:pt x="533405" y="35145"/>
                      </a:cubicBezTo>
                      <a:cubicBezTo>
                        <a:pt x="557218" y="51020"/>
                        <a:pt x="582088" y="85416"/>
                        <a:pt x="587380" y="95470"/>
                      </a:cubicBezTo>
                      <a:cubicBezTo>
                        <a:pt x="592672" y="105524"/>
                        <a:pt x="581030" y="109228"/>
                        <a:pt x="565155" y="95470"/>
                      </a:cubicBezTo>
                      <a:cubicBezTo>
                        <a:pt x="549280" y="81712"/>
                        <a:pt x="547163" y="15037"/>
                        <a:pt x="492130" y="12920"/>
                      </a:cubicBezTo>
                      <a:cubicBezTo>
                        <a:pt x="437097" y="10803"/>
                        <a:pt x="317505" y="77478"/>
                        <a:pt x="234955" y="82770"/>
                      </a:cubicBezTo>
                      <a:cubicBezTo>
                        <a:pt x="152405" y="88062"/>
                        <a:pt x="-1053" y="36203"/>
                        <a:pt x="5" y="319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6" name="フリーフォーム 1685">
                  <a:extLst>
                    <a:ext uri="{FF2B5EF4-FFF2-40B4-BE49-F238E27FC236}">
                      <a16:creationId xmlns:a16="http://schemas.microsoft.com/office/drawing/2014/main" id="{0FD7CD40-61D0-6FE6-56F0-46DB7ED9B9F9}"/>
                    </a:ext>
                  </a:extLst>
                </p:cNvPr>
                <p:cNvSpPr/>
                <p:nvPr/>
              </p:nvSpPr>
              <p:spPr>
                <a:xfrm>
                  <a:off x="7759461" y="5685850"/>
                  <a:ext cx="174854" cy="681368"/>
                </a:xfrm>
                <a:custGeom>
                  <a:avLst/>
                  <a:gdLst>
                    <a:gd name="connsiteX0" fmla="*/ 239 w 174854"/>
                    <a:gd name="connsiteY0" fmla="*/ 575 h 681368"/>
                    <a:gd name="connsiteX1" fmla="*/ 73264 w 174854"/>
                    <a:gd name="connsiteY1" fmla="*/ 83125 h 681368"/>
                    <a:gd name="connsiteX2" fmla="*/ 60564 w 174854"/>
                    <a:gd name="connsiteY2" fmla="*/ 143450 h 681368"/>
                    <a:gd name="connsiteX3" fmla="*/ 168514 w 174854"/>
                    <a:gd name="connsiteY3" fmla="*/ 102175 h 681368"/>
                    <a:gd name="connsiteX4" fmla="*/ 162164 w 174854"/>
                    <a:gd name="connsiteY4" fmla="*/ 140275 h 681368"/>
                    <a:gd name="connsiteX5" fmla="*/ 162164 w 174854"/>
                    <a:gd name="connsiteY5" fmla="*/ 308550 h 681368"/>
                    <a:gd name="connsiteX6" fmla="*/ 162164 w 174854"/>
                    <a:gd name="connsiteY6" fmla="*/ 676850 h 681368"/>
                    <a:gd name="connsiteX7" fmla="*/ 133589 w 174854"/>
                    <a:gd name="connsiteY7" fmla="*/ 514925 h 681368"/>
                    <a:gd name="connsiteX8" fmla="*/ 127239 w 174854"/>
                    <a:gd name="connsiteY8" fmla="*/ 533975 h 681368"/>
                    <a:gd name="connsiteX9" fmla="*/ 130414 w 174854"/>
                    <a:gd name="connsiteY9" fmla="*/ 400625 h 681368"/>
                    <a:gd name="connsiteX10" fmla="*/ 127239 w 174854"/>
                    <a:gd name="connsiteY10" fmla="*/ 197425 h 681368"/>
                    <a:gd name="connsiteX11" fmla="*/ 146289 w 174854"/>
                    <a:gd name="connsiteY11" fmla="*/ 384750 h 681368"/>
                    <a:gd name="connsiteX12" fmla="*/ 143114 w 174854"/>
                    <a:gd name="connsiteY12" fmla="*/ 137100 h 681368"/>
                    <a:gd name="connsiteX13" fmla="*/ 101839 w 174854"/>
                    <a:gd name="connsiteY13" fmla="*/ 127575 h 681368"/>
                    <a:gd name="connsiteX14" fmla="*/ 239 w 174854"/>
                    <a:gd name="connsiteY14" fmla="*/ 575 h 681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4854" h="681368">
                      <a:moveTo>
                        <a:pt x="239" y="575"/>
                      </a:moveTo>
                      <a:cubicBezTo>
                        <a:pt x="-4524" y="-6833"/>
                        <a:pt x="63210" y="59313"/>
                        <a:pt x="73264" y="83125"/>
                      </a:cubicBezTo>
                      <a:cubicBezTo>
                        <a:pt x="83318" y="106937"/>
                        <a:pt x="44689" y="140275"/>
                        <a:pt x="60564" y="143450"/>
                      </a:cubicBezTo>
                      <a:cubicBezTo>
                        <a:pt x="76439" y="146625"/>
                        <a:pt x="151581" y="102704"/>
                        <a:pt x="168514" y="102175"/>
                      </a:cubicBezTo>
                      <a:cubicBezTo>
                        <a:pt x="185447" y="101646"/>
                        <a:pt x="163222" y="105879"/>
                        <a:pt x="162164" y="140275"/>
                      </a:cubicBezTo>
                      <a:cubicBezTo>
                        <a:pt x="161106" y="174671"/>
                        <a:pt x="162164" y="308550"/>
                        <a:pt x="162164" y="308550"/>
                      </a:cubicBezTo>
                      <a:cubicBezTo>
                        <a:pt x="162164" y="397979"/>
                        <a:pt x="166926" y="642454"/>
                        <a:pt x="162164" y="676850"/>
                      </a:cubicBezTo>
                      <a:cubicBezTo>
                        <a:pt x="157402" y="711246"/>
                        <a:pt x="139410" y="538738"/>
                        <a:pt x="133589" y="514925"/>
                      </a:cubicBezTo>
                      <a:cubicBezTo>
                        <a:pt x="127768" y="491112"/>
                        <a:pt x="127768" y="553025"/>
                        <a:pt x="127239" y="533975"/>
                      </a:cubicBezTo>
                      <a:cubicBezTo>
                        <a:pt x="126710" y="514925"/>
                        <a:pt x="130414" y="456717"/>
                        <a:pt x="130414" y="400625"/>
                      </a:cubicBezTo>
                      <a:cubicBezTo>
                        <a:pt x="130414" y="344533"/>
                        <a:pt x="124593" y="200071"/>
                        <a:pt x="127239" y="197425"/>
                      </a:cubicBezTo>
                      <a:cubicBezTo>
                        <a:pt x="129885" y="194779"/>
                        <a:pt x="143643" y="394804"/>
                        <a:pt x="146289" y="384750"/>
                      </a:cubicBezTo>
                      <a:cubicBezTo>
                        <a:pt x="148935" y="374696"/>
                        <a:pt x="150522" y="179962"/>
                        <a:pt x="143114" y="137100"/>
                      </a:cubicBezTo>
                      <a:cubicBezTo>
                        <a:pt x="135706" y="94238"/>
                        <a:pt x="124593" y="149271"/>
                        <a:pt x="101839" y="127575"/>
                      </a:cubicBezTo>
                      <a:cubicBezTo>
                        <a:pt x="79085" y="105879"/>
                        <a:pt x="5002" y="7983"/>
                        <a:pt x="239" y="5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7" name="フリーフォーム 1686">
                  <a:extLst>
                    <a:ext uri="{FF2B5EF4-FFF2-40B4-BE49-F238E27FC236}">
                      <a16:creationId xmlns:a16="http://schemas.microsoft.com/office/drawing/2014/main" id="{514E6D4A-CBF6-6395-54F8-E68BC10E0E5C}"/>
                    </a:ext>
                  </a:extLst>
                </p:cNvPr>
                <p:cNvSpPr/>
                <p:nvPr/>
              </p:nvSpPr>
              <p:spPr>
                <a:xfrm>
                  <a:off x="6992226" y="6045125"/>
                  <a:ext cx="854411" cy="58636"/>
                </a:xfrm>
                <a:custGeom>
                  <a:avLst/>
                  <a:gdLst>
                    <a:gd name="connsiteX0" fmla="*/ 5474 w 854411"/>
                    <a:gd name="connsiteY0" fmla="*/ 57225 h 58636"/>
                    <a:gd name="connsiteX1" fmla="*/ 688099 w 854411"/>
                    <a:gd name="connsiteY1" fmla="*/ 57225 h 58636"/>
                    <a:gd name="connsiteX2" fmla="*/ 688099 w 854411"/>
                    <a:gd name="connsiteY2" fmla="*/ 41350 h 58636"/>
                    <a:gd name="connsiteX3" fmla="*/ 783349 w 854411"/>
                    <a:gd name="connsiteY3" fmla="*/ 41350 h 58636"/>
                    <a:gd name="connsiteX4" fmla="*/ 843674 w 854411"/>
                    <a:gd name="connsiteY4" fmla="*/ 75 h 58636"/>
                    <a:gd name="connsiteX5" fmla="*/ 805574 w 854411"/>
                    <a:gd name="connsiteY5" fmla="*/ 31825 h 58636"/>
                    <a:gd name="connsiteX6" fmla="*/ 389649 w 854411"/>
                    <a:gd name="connsiteY6" fmla="*/ 57225 h 58636"/>
                    <a:gd name="connsiteX7" fmla="*/ 5474 w 854411"/>
                    <a:gd name="connsiteY7" fmla="*/ 57225 h 58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4411" h="58636">
                      <a:moveTo>
                        <a:pt x="5474" y="57225"/>
                      </a:moveTo>
                      <a:lnTo>
                        <a:pt x="688099" y="57225"/>
                      </a:lnTo>
                      <a:cubicBezTo>
                        <a:pt x="801870" y="54579"/>
                        <a:pt x="672224" y="43996"/>
                        <a:pt x="688099" y="41350"/>
                      </a:cubicBezTo>
                      <a:cubicBezTo>
                        <a:pt x="703974" y="38704"/>
                        <a:pt x="757420" y="48229"/>
                        <a:pt x="783349" y="41350"/>
                      </a:cubicBezTo>
                      <a:cubicBezTo>
                        <a:pt x="809278" y="34471"/>
                        <a:pt x="839970" y="1662"/>
                        <a:pt x="843674" y="75"/>
                      </a:cubicBezTo>
                      <a:cubicBezTo>
                        <a:pt x="847378" y="-1512"/>
                        <a:pt x="881245" y="22300"/>
                        <a:pt x="805574" y="31825"/>
                      </a:cubicBezTo>
                      <a:cubicBezTo>
                        <a:pt x="729903" y="41350"/>
                        <a:pt x="521411" y="54050"/>
                        <a:pt x="389649" y="57225"/>
                      </a:cubicBezTo>
                      <a:cubicBezTo>
                        <a:pt x="257887" y="60400"/>
                        <a:pt x="-44268" y="57225"/>
                        <a:pt x="5474" y="572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8" name="フリーフォーム 1687">
                  <a:extLst>
                    <a:ext uri="{FF2B5EF4-FFF2-40B4-BE49-F238E27FC236}">
                      <a16:creationId xmlns:a16="http://schemas.microsoft.com/office/drawing/2014/main" id="{25672A18-27B7-D3C5-C52B-FF499313139D}"/>
                    </a:ext>
                  </a:extLst>
                </p:cNvPr>
                <p:cNvSpPr/>
                <p:nvPr/>
              </p:nvSpPr>
              <p:spPr>
                <a:xfrm>
                  <a:off x="6931025" y="6028220"/>
                  <a:ext cx="956567" cy="102705"/>
                </a:xfrm>
                <a:custGeom>
                  <a:avLst/>
                  <a:gdLst>
                    <a:gd name="connsiteX0" fmla="*/ 0 w 956567"/>
                    <a:gd name="connsiteY0" fmla="*/ 96355 h 102705"/>
                    <a:gd name="connsiteX1" fmla="*/ 822325 w 956567"/>
                    <a:gd name="connsiteY1" fmla="*/ 102705 h 102705"/>
                    <a:gd name="connsiteX2" fmla="*/ 733425 w 956567"/>
                    <a:gd name="connsiteY2" fmla="*/ 96355 h 102705"/>
                    <a:gd name="connsiteX3" fmla="*/ 863600 w 956567"/>
                    <a:gd name="connsiteY3" fmla="*/ 83655 h 102705"/>
                    <a:gd name="connsiteX4" fmla="*/ 955675 w 956567"/>
                    <a:gd name="connsiteY4" fmla="*/ 1105 h 102705"/>
                    <a:gd name="connsiteX5" fmla="*/ 895350 w 956567"/>
                    <a:gd name="connsiteY5" fmla="*/ 39205 h 102705"/>
                    <a:gd name="connsiteX6" fmla="*/ 669925 w 956567"/>
                    <a:gd name="connsiteY6" fmla="*/ 83655 h 102705"/>
                    <a:gd name="connsiteX7" fmla="*/ 177800 w 956567"/>
                    <a:gd name="connsiteY7" fmla="*/ 93180 h 102705"/>
                    <a:gd name="connsiteX8" fmla="*/ 288925 w 956567"/>
                    <a:gd name="connsiteY8" fmla="*/ 96355 h 102705"/>
                    <a:gd name="connsiteX9" fmla="*/ 0 w 956567"/>
                    <a:gd name="connsiteY9" fmla="*/ 96355 h 102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56567" h="102705">
                      <a:moveTo>
                        <a:pt x="0" y="96355"/>
                      </a:moveTo>
                      <a:lnTo>
                        <a:pt x="822325" y="102705"/>
                      </a:lnTo>
                      <a:cubicBezTo>
                        <a:pt x="944562" y="102705"/>
                        <a:pt x="726546" y="99530"/>
                        <a:pt x="733425" y="96355"/>
                      </a:cubicBezTo>
                      <a:cubicBezTo>
                        <a:pt x="740304" y="93180"/>
                        <a:pt x="826558" y="99530"/>
                        <a:pt x="863600" y="83655"/>
                      </a:cubicBezTo>
                      <a:cubicBezTo>
                        <a:pt x="900642" y="67780"/>
                        <a:pt x="950383" y="8513"/>
                        <a:pt x="955675" y="1105"/>
                      </a:cubicBezTo>
                      <a:cubicBezTo>
                        <a:pt x="960967" y="-6303"/>
                        <a:pt x="942975" y="25447"/>
                        <a:pt x="895350" y="39205"/>
                      </a:cubicBezTo>
                      <a:cubicBezTo>
                        <a:pt x="847725" y="52963"/>
                        <a:pt x="789517" y="74659"/>
                        <a:pt x="669925" y="83655"/>
                      </a:cubicBezTo>
                      <a:cubicBezTo>
                        <a:pt x="550333" y="92651"/>
                        <a:pt x="241300" y="91063"/>
                        <a:pt x="177800" y="93180"/>
                      </a:cubicBezTo>
                      <a:lnTo>
                        <a:pt x="288925" y="96355"/>
                      </a:lnTo>
                      <a:lnTo>
                        <a:pt x="0" y="9635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89" name="フリーフォーム 1688">
                  <a:extLst>
                    <a:ext uri="{FF2B5EF4-FFF2-40B4-BE49-F238E27FC236}">
                      <a16:creationId xmlns:a16="http://schemas.microsoft.com/office/drawing/2014/main" id="{372F5D05-3898-2BAE-7373-6F411E6B217A}"/>
                    </a:ext>
                  </a:extLst>
                </p:cNvPr>
                <p:cNvSpPr/>
                <p:nvPr/>
              </p:nvSpPr>
              <p:spPr>
                <a:xfrm>
                  <a:off x="7000875" y="6096000"/>
                  <a:ext cx="625475" cy="14170"/>
                </a:xfrm>
                <a:custGeom>
                  <a:avLst/>
                  <a:gdLst>
                    <a:gd name="connsiteX0" fmla="*/ 0 w 625475"/>
                    <a:gd name="connsiteY0" fmla="*/ 3175 h 14170"/>
                    <a:gd name="connsiteX1" fmla="*/ 625475 w 625475"/>
                    <a:gd name="connsiteY1" fmla="*/ 0 h 14170"/>
                    <a:gd name="connsiteX2" fmla="*/ 298450 w 625475"/>
                    <a:gd name="connsiteY2" fmla="*/ 12700 h 14170"/>
                    <a:gd name="connsiteX3" fmla="*/ 0 w 625475"/>
                    <a:gd name="connsiteY3" fmla="*/ 3175 h 14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25475" h="14170">
                      <a:moveTo>
                        <a:pt x="0" y="3175"/>
                      </a:moveTo>
                      <a:lnTo>
                        <a:pt x="625475" y="0"/>
                      </a:lnTo>
                      <a:lnTo>
                        <a:pt x="298450" y="12700"/>
                      </a:lnTo>
                      <a:cubicBezTo>
                        <a:pt x="190500" y="15346"/>
                        <a:pt x="84137" y="15610"/>
                        <a:pt x="0" y="31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0" name="フリーフォーム 1689">
                  <a:extLst>
                    <a:ext uri="{FF2B5EF4-FFF2-40B4-BE49-F238E27FC236}">
                      <a16:creationId xmlns:a16="http://schemas.microsoft.com/office/drawing/2014/main" id="{8079D8CD-9C08-C379-58C9-8D4D4EA0DB1F}"/>
                    </a:ext>
                  </a:extLst>
                </p:cNvPr>
                <p:cNvSpPr/>
                <p:nvPr/>
              </p:nvSpPr>
              <p:spPr>
                <a:xfrm>
                  <a:off x="7854705" y="6045999"/>
                  <a:ext cx="35182" cy="1529321"/>
                </a:xfrm>
                <a:custGeom>
                  <a:avLst/>
                  <a:gdLst>
                    <a:gd name="connsiteX0" fmla="*/ 16120 w 35182"/>
                    <a:gd name="connsiteY0" fmla="*/ 27776 h 1529321"/>
                    <a:gd name="connsiteX1" fmla="*/ 12945 w 35182"/>
                    <a:gd name="connsiteY1" fmla="*/ 961226 h 1529321"/>
                    <a:gd name="connsiteX2" fmla="*/ 245 w 35182"/>
                    <a:gd name="connsiteY2" fmla="*/ 773901 h 1529321"/>
                    <a:gd name="connsiteX3" fmla="*/ 25645 w 35182"/>
                    <a:gd name="connsiteY3" fmla="*/ 1466051 h 1529321"/>
                    <a:gd name="connsiteX4" fmla="*/ 22470 w 35182"/>
                    <a:gd name="connsiteY4" fmla="*/ 1370801 h 1529321"/>
                    <a:gd name="connsiteX5" fmla="*/ 35170 w 35182"/>
                    <a:gd name="connsiteY5" fmla="*/ 345276 h 1529321"/>
                    <a:gd name="connsiteX6" fmla="*/ 16120 w 35182"/>
                    <a:gd name="connsiteY6" fmla="*/ 27776 h 1529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182" h="1529321">
                      <a:moveTo>
                        <a:pt x="16120" y="27776"/>
                      </a:moveTo>
                      <a:cubicBezTo>
                        <a:pt x="12416" y="130434"/>
                        <a:pt x="15591" y="836872"/>
                        <a:pt x="12945" y="961226"/>
                      </a:cubicBezTo>
                      <a:cubicBezTo>
                        <a:pt x="10299" y="1085580"/>
                        <a:pt x="-1872" y="689764"/>
                        <a:pt x="245" y="773901"/>
                      </a:cubicBezTo>
                      <a:cubicBezTo>
                        <a:pt x="2362" y="858038"/>
                        <a:pt x="21941" y="1366568"/>
                        <a:pt x="25645" y="1466051"/>
                      </a:cubicBezTo>
                      <a:cubicBezTo>
                        <a:pt x="29349" y="1565534"/>
                        <a:pt x="20883" y="1557597"/>
                        <a:pt x="22470" y="1370801"/>
                      </a:cubicBezTo>
                      <a:cubicBezTo>
                        <a:pt x="24057" y="1184005"/>
                        <a:pt x="34641" y="566468"/>
                        <a:pt x="35170" y="345276"/>
                      </a:cubicBezTo>
                      <a:cubicBezTo>
                        <a:pt x="35699" y="124084"/>
                        <a:pt x="19824" y="-74882"/>
                        <a:pt x="16120" y="277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1" name="フリーフォーム 1690">
                  <a:extLst>
                    <a:ext uri="{FF2B5EF4-FFF2-40B4-BE49-F238E27FC236}">
                      <a16:creationId xmlns:a16="http://schemas.microsoft.com/office/drawing/2014/main" id="{E7EF1742-46C1-03DB-9A16-D30513EA5D3D}"/>
                    </a:ext>
                  </a:extLst>
                </p:cNvPr>
                <p:cNvSpPr/>
                <p:nvPr/>
              </p:nvSpPr>
              <p:spPr>
                <a:xfrm>
                  <a:off x="7787599" y="6123158"/>
                  <a:ext cx="26089" cy="1292188"/>
                </a:xfrm>
                <a:custGeom>
                  <a:avLst/>
                  <a:gdLst>
                    <a:gd name="connsiteX0" fmla="*/ 7026 w 26089"/>
                    <a:gd name="connsiteY0" fmla="*/ 17292 h 1292188"/>
                    <a:gd name="connsiteX1" fmla="*/ 676 w 26089"/>
                    <a:gd name="connsiteY1" fmla="*/ 995192 h 1292188"/>
                    <a:gd name="connsiteX2" fmla="*/ 3851 w 26089"/>
                    <a:gd name="connsiteY2" fmla="*/ 950742 h 1292188"/>
                    <a:gd name="connsiteX3" fmla="*/ 7026 w 26089"/>
                    <a:gd name="connsiteY3" fmla="*/ 1290467 h 1292188"/>
                    <a:gd name="connsiteX4" fmla="*/ 676 w 26089"/>
                    <a:gd name="connsiteY4" fmla="*/ 1052342 h 1292188"/>
                    <a:gd name="connsiteX5" fmla="*/ 26076 w 26089"/>
                    <a:gd name="connsiteY5" fmla="*/ 420517 h 1292188"/>
                    <a:gd name="connsiteX6" fmla="*/ 7026 w 26089"/>
                    <a:gd name="connsiteY6" fmla="*/ 17292 h 12921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089" h="1292188">
                      <a:moveTo>
                        <a:pt x="7026" y="17292"/>
                      </a:moveTo>
                      <a:cubicBezTo>
                        <a:pt x="2793" y="113071"/>
                        <a:pt x="1205" y="839617"/>
                        <a:pt x="676" y="995192"/>
                      </a:cubicBezTo>
                      <a:cubicBezTo>
                        <a:pt x="147" y="1150767"/>
                        <a:pt x="2793" y="901530"/>
                        <a:pt x="3851" y="950742"/>
                      </a:cubicBezTo>
                      <a:cubicBezTo>
                        <a:pt x="4909" y="999954"/>
                        <a:pt x="7555" y="1273534"/>
                        <a:pt x="7026" y="1290467"/>
                      </a:cubicBezTo>
                      <a:cubicBezTo>
                        <a:pt x="6497" y="1307400"/>
                        <a:pt x="-2499" y="1197334"/>
                        <a:pt x="676" y="1052342"/>
                      </a:cubicBezTo>
                      <a:cubicBezTo>
                        <a:pt x="3851" y="907350"/>
                        <a:pt x="25547" y="594084"/>
                        <a:pt x="26076" y="420517"/>
                      </a:cubicBezTo>
                      <a:cubicBezTo>
                        <a:pt x="26605" y="246950"/>
                        <a:pt x="11259" y="-78487"/>
                        <a:pt x="7026" y="172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2" name="フリーフォーム 1691">
                  <a:extLst>
                    <a:ext uri="{FF2B5EF4-FFF2-40B4-BE49-F238E27FC236}">
                      <a16:creationId xmlns:a16="http://schemas.microsoft.com/office/drawing/2014/main" id="{EAA3ADA5-634D-4E5D-4D42-EE7BC01C22B9}"/>
                    </a:ext>
                  </a:extLst>
                </p:cNvPr>
                <p:cNvSpPr/>
                <p:nvPr/>
              </p:nvSpPr>
              <p:spPr>
                <a:xfrm>
                  <a:off x="7753259" y="6123666"/>
                  <a:ext cx="13401" cy="1277669"/>
                </a:xfrm>
                <a:custGeom>
                  <a:avLst/>
                  <a:gdLst>
                    <a:gd name="connsiteX0" fmla="*/ 6441 w 13401"/>
                    <a:gd name="connsiteY0" fmla="*/ 26309 h 1277669"/>
                    <a:gd name="connsiteX1" fmla="*/ 12791 w 13401"/>
                    <a:gd name="connsiteY1" fmla="*/ 969284 h 1277669"/>
                    <a:gd name="connsiteX2" fmla="*/ 12791 w 13401"/>
                    <a:gd name="connsiteY2" fmla="*/ 1277259 h 1277669"/>
                    <a:gd name="connsiteX3" fmla="*/ 9616 w 13401"/>
                    <a:gd name="connsiteY3" fmla="*/ 921659 h 1277669"/>
                    <a:gd name="connsiteX4" fmla="*/ 91 w 13401"/>
                    <a:gd name="connsiteY4" fmla="*/ 321584 h 1277669"/>
                    <a:gd name="connsiteX5" fmla="*/ 6441 w 13401"/>
                    <a:gd name="connsiteY5" fmla="*/ 26309 h 1277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401" h="1277669">
                      <a:moveTo>
                        <a:pt x="6441" y="26309"/>
                      </a:moveTo>
                      <a:cubicBezTo>
                        <a:pt x="8558" y="134259"/>
                        <a:pt x="11733" y="760792"/>
                        <a:pt x="12791" y="969284"/>
                      </a:cubicBezTo>
                      <a:cubicBezTo>
                        <a:pt x="13849" y="1177776"/>
                        <a:pt x="13320" y="1285197"/>
                        <a:pt x="12791" y="1277259"/>
                      </a:cubicBezTo>
                      <a:cubicBezTo>
                        <a:pt x="12262" y="1269322"/>
                        <a:pt x="11733" y="1080938"/>
                        <a:pt x="9616" y="921659"/>
                      </a:cubicBezTo>
                      <a:cubicBezTo>
                        <a:pt x="7499" y="762380"/>
                        <a:pt x="-967" y="475572"/>
                        <a:pt x="91" y="321584"/>
                      </a:cubicBezTo>
                      <a:cubicBezTo>
                        <a:pt x="1149" y="167597"/>
                        <a:pt x="4324" y="-81641"/>
                        <a:pt x="6441" y="263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3" name="フリーフォーム 1692">
                  <a:extLst>
                    <a:ext uri="{FF2B5EF4-FFF2-40B4-BE49-F238E27FC236}">
                      <a16:creationId xmlns:a16="http://schemas.microsoft.com/office/drawing/2014/main" id="{04D0B0D6-4736-25BB-E32B-2EC362B63076}"/>
                    </a:ext>
                  </a:extLst>
                </p:cNvPr>
                <p:cNvSpPr/>
                <p:nvPr/>
              </p:nvSpPr>
              <p:spPr>
                <a:xfrm>
                  <a:off x="7405364" y="6172156"/>
                  <a:ext cx="59876" cy="360198"/>
                </a:xfrm>
                <a:custGeom>
                  <a:avLst/>
                  <a:gdLst>
                    <a:gd name="connsiteX0" fmla="*/ 40011 w 59876"/>
                    <a:gd name="connsiteY0" fmla="*/ 44 h 360198"/>
                    <a:gd name="connsiteX1" fmla="*/ 14611 w 59876"/>
                    <a:gd name="connsiteY1" fmla="*/ 130219 h 360198"/>
                    <a:gd name="connsiteX2" fmla="*/ 55886 w 59876"/>
                    <a:gd name="connsiteY2" fmla="*/ 355644 h 360198"/>
                    <a:gd name="connsiteX3" fmla="*/ 36836 w 59876"/>
                    <a:gd name="connsiteY3" fmla="*/ 285794 h 360198"/>
                    <a:gd name="connsiteX4" fmla="*/ 59061 w 59876"/>
                    <a:gd name="connsiteY4" fmla="*/ 339769 h 360198"/>
                    <a:gd name="connsiteX5" fmla="*/ 52711 w 59876"/>
                    <a:gd name="connsiteY5" fmla="*/ 200069 h 360198"/>
                    <a:gd name="connsiteX6" fmla="*/ 30486 w 59876"/>
                    <a:gd name="connsiteY6" fmla="*/ 336594 h 360198"/>
                    <a:gd name="connsiteX7" fmla="*/ 8261 w 59876"/>
                    <a:gd name="connsiteY7" fmla="*/ 111169 h 360198"/>
                    <a:gd name="connsiteX8" fmla="*/ 1911 w 59876"/>
                    <a:gd name="connsiteY8" fmla="*/ 142919 h 360198"/>
                    <a:gd name="connsiteX9" fmla="*/ 40011 w 59876"/>
                    <a:gd name="connsiteY9" fmla="*/ 44 h 360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876" h="360198">
                      <a:moveTo>
                        <a:pt x="40011" y="44"/>
                      </a:moveTo>
                      <a:cubicBezTo>
                        <a:pt x="42128" y="-2073"/>
                        <a:pt x="11965" y="70952"/>
                        <a:pt x="14611" y="130219"/>
                      </a:cubicBezTo>
                      <a:cubicBezTo>
                        <a:pt x="17257" y="189486"/>
                        <a:pt x="52182" y="329715"/>
                        <a:pt x="55886" y="355644"/>
                      </a:cubicBezTo>
                      <a:cubicBezTo>
                        <a:pt x="59590" y="381573"/>
                        <a:pt x="36307" y="288440"/>
                        <a:pt x="36836" y="285794"/>
                      </a:cubicBezTo>
                      <a:cubicBezTo>
                        <a:pt x="37365" y="283148"/>
                        <a:pt x="56415" y="354056"/>
                        <a:pt x="59061" y="339769"/>
                      </a:cubicBezTo>
                      <a:cubicBezTo>
                        <a:pt x="61707" y="325482"/>
                        <a:pt x="57474" y="200598"/>
                        <a:pt x="52711" y="200069"/>
                      </a:cubicBezTo>
                      <a:cubicBezTo>
                        <a:pt x="47949" y="199540"/>
                        <a:pt x="37894" y="351411"/>
                        <a:pt x="30486" y="336594"/>
                      </a:cubicBezTo>
                      <a:cubicBezTo>
                        <a:pt x="23078" y="321777"/>
                        <a:pt x="13023" y="143448"/>
                        <a:pt x="8261" y="111169"/>
                      </a:cubicBezTo>
                      <a:cubicBezTo>
                        <a:pt x="3498" y="78890"/>
                        <a:pt x="-3381" y="153502"/>
                        <a:pt x="1911" y="142919"/>
                      </a:cubicBezTo>
                      <a:cubicBezTo>
                        <a:pt x="7203" y="132336"/>
                        <a:pt x="37894" y="2161"/>
                        <a:pt x="40011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4" name="フリーフォーム 1693">
                  <a:extLst>
                    <a:ext uri="{FF2B5EF4-FFF2-40B4-BE49-F238E27FC236}">
                      <a16:creationId xmlns:a16="http://schemas.microsoft.com/office/drawing/2014/main" id="{D0A7CFC1-B52E-F4B9-036C-2CA9BC60AE59}"/>
                    </a:ext>
                  </a:extLst>
                </p:cNvPr>
                <p:cNvSpPr/>
                <p:nvPr/>
              </p:nvSpPr>
              <p:spPr>
                <a:xfrm>
                  <a:off x="7517554" y="6176638"/>
                  <a:ext cx="92921" cy="316265"/>
                </a:xfrm>
                <a:custGeom>
                  <a:avLst/>
                  <a:gdLst>
                    <a:gd name="connsiteX0" fmla="*/ 4021 w 92921"/>
                    <a:gd name="connsiteY0" fmla="*/ 122562 h 316265"/>
                    <a:gd name="connsiteX1" fmla="*/ 7196 w 92921"/>
                    <a:gd name="connsiteY1" fmla="*/ 71762 h 316265"/>
                    <a:gd name="connsiteX2" fmla="*/ 38946 w 92921"/>
                    <a:gd name="connsiteY2" fmla="*/ 1912 h 316265"/>
                    <a:gd name="connsiteX3" fmla="*/ 73871 w 92921"/>
                    <a:gd name="connsiteY3" fmla="*/ 30487 h 316265"/>
                    <a:gd name="connsiteX4" fmla="*/ 61171 w 92921"/>
                    <a:gd name="connsiteY4" fmla="*/ 141612 h 316265"/>
                    <a:gd name="connsiteX5" fmla="*/ 92921 w 92921"/>
                    <a:gd name="connsiteY5" fmla="*/ 316237 h 316265"/>
                    <a:gd name="connsiteX6" fmla="*/ 61171 w 92921"/>
                    <a:gd name="connsiteY6" fmla="*/ 154312 h 316265"/>
                    <a:gd name="connsiteX7" fmla="*/ 54821 w 92921"/>
                    <a:gd name="connsiteY7" fmla="*/ 40012 h 316265"/>
                    <a:gd name="connsiteX8" fmla="*/ 4021 w 92921"/>
                    <a:gd name="connsiteY8" fmla="*/ 122562 h 316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921" h="316265">
                      <a:moveTo>
                        <a:pt x="4021" y="122562"/>
                      </a:moveTo>
                      <a:cubicBezTo>
                        <a:pt x="-3916" y="127854"/>
                        <a:pt x="1375" y="91870"/>
                        <a:pt x="7196" y="71762"/>
                      </a:cubicBezTo>
                      <a:cubicBezTo>
                        <a:pt x="13017" y="51654"/>
                        <a:pt x="27834" y="8791"/>
                        <a:pt x="38946" y="1912"/>
                      </a:cubicBezTo>
                      <a:cubicBezTo>
                        <a:pt x="50058" y="-4967"/>
                        <a:pt x="70167" y="7204"/>
                        <a:pt x="73871" y="30487"/>
                      </a:cubicBezTo>
                      <a:cubicBezTo>
                        <a:pt x="77575" y="53770"/>
                        <a:pt x="57996" y="93987"/>
                        <a:pt x="61171" y="141612"/>
                      </a:cubicBezTo>
                      <a:cubicBezTo>
                        <a:pt x="64346" y="189237"/>
                        <a:pt x="92921" y="314120"/>
                        <a:pt x="92921" y="316237"/>
                      </a:cubicBezTo>
                      <a:cubicBezTo>
                        <a:pt x="92921" y="318354"/>
                        <a:pt x="67521" y="200350"/>
                        <a:pt x="61171" y="154312"/>
                      </a:cubicBezTo>
                      <a:cubicBezTo>
                        <a:pt x="54821" y="108274"/>
                        <a:pt x="63288" y="50066"/>
                        <a:pt x="54821" y="40012"/>
                      </a:cubicBezTo>
                      <a:cubicBezTo>
                        <a:pt x="46354" y="29958"/>
                        <a:pt x="11958" y="117270"/>
                        <a:pt x="4021" y="1225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5" name="フリーフォーム 1694">
                  <a:extLst>
                    <a:ext uri="{FF2B5EF4-FFF2-40B4-BE49-F238E27FC236}">
                      <a16:creationId xmlns:a16="http://schemas.microsoft.com/office/drawing/2014/main" id="{639EC851-B0FE-955C-9917-995087FAFE3C}"/>
                    </a:ext>
                  </a:extLst>
                </p:cNvPr>
                <p:cNvSpPr/>
                <p:nvPr/>
              </p:nvSpPr>
              <p:spPr>
                <a:xfrm>
                  <a:off x="7511932" y="6524478"/>
                  <a:ext cx="64319" cy="165330"/>
                </a:xfrm>
                <a:custGeom>
                  <a:avLst/>
                  <a:gdLst>
                    <a:gd name="connsiteX0" fmla="*/ 118 w 64319"/>
                    <a:gd name="connsiteY0" fmla="*/ 147 h 165330"/>
                    <a:gd name="connsiteX1" fmla="*/ 63618 w 64319"/>
                    <a:gd name="connsiteY1" fmla="*/ 101747 h 165330"/>
                    <a:gd name="connsiteX2" fmla="*/ 35043 w 64319"/>
                    <a:gd name="connsiteY2" fmla="*/ 165247 h 165330"/>
                    <a:gd name="connsiteX3" fmla="*/ 50918 w 64319"/>
                    <a:gd name="connsiteY3" fmla="*/ 114447 h 165330"/>
                    <a:gd name="connsiteX4" fmla="*/ 47743 w 64319"/>
                    <a:gd name="connsiteY4" fmla="*/ 79522 h 165330"/>
                    <a:gd name="connsiteX5" fmla="*/ 118 w 64319"/>
                    <a:gd name="connsiteY5" fmla="*/ 147 h 165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319" h="165330">
                      <a:moveTo>
                        <a:pt x="118" y="147"/>
                      </a:moveTo>
                      <a:cubicBezTo>
                        <a:pt x="2764" y="3851"/>
                        <a:pt x="57797" y="74230"/>
                        <a:pt x="63618" y="101747"/>
                      </a:cubicBezTo>
                      <a:cubicBezTo>
                        <a:pt x="69439" y="129264"/>
                        <a:pt x="37160" y="163130"/>
                        <a:pt x="35043" y="165247"/>
                      </a:cubicBezTo>
                      <a:cubicBezTo>
                        <a:pt x="32926" y="167364"/>
                        <a:pt x="48801" y="128735"/>
                        <a:pt x="50918" y="114447"/>
                      </a:cubicBezTo>
                      <a:cubicBezTo>
                        <a:pt x="53035" y="100160"/>
                        <a:pt x="55680" y="95397"/>
                        <a:pt x="47743" y="79522"/>
                      </a:cubicBezTo>
                      <a:cubicBezTo>
                        <a:pt x="39806" y="63647"/>
                        <a:pt x="-2528" y="-3557"/>
                        <a:pt x="118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6" name="フリーフォーム 1695">
                  <a:extLst>
                    <a:ext uri="{FF2B5EF4-FFF2-40B4-BE49-F238E27FC236}">
                      <a16:creationId xmlns:a16="http://schemas.microsoft.com/office/drawing/2014/main" id="{3D01A3EE-EFB5-CCD1-F8FB-CF046D6FF5F8}"/>
                    </a:ext>
                  </a:extLst>
                </p:cNvPr>
                <p:cNvSpPr/>
                <p:nvPr/>
              </p:nvSpPr>
              <p:spPr>
                <a:xfrm>
                  <a:off x="7569137" y="6673848"/>
                  <a:ext cx="51498" cy="207883"/>
                </a:xfrm>
                <a:custGeom>
                  <a:avLst/>
                  <a:gdLst>
                    <a:gd name="connsiteX0" fmla="*/ 50863 w 51498"/>
                    <a:gd name="connsiteY0" fmla="*/ 2 h 207883"/>
                    <a:gd name="connsiteX1" fmla="*/ 41338 w 51498"/>
                    <a:gd name="connsiteY1" fmla="*/ 120652 h 207883"/>
                    <a:gd name="connsiteX2" fmla="*/ 63 w 51498"/>
                    <a:gd name="connsiteY2" fmla="*/ 203202 h 207883"/>
                    <a:gd name="connsiteX3" fmla="*/ 31813 w 51498"/>
                    <a:gd name="connsiteY3" fmla="*/ 196852 h 207883"/>
                    <a:gd name="connsiteX4" fmla="*/ 28638 w 51498"/>
                    <a:gd name="connsiteY4" fmla="*/ 190502 h 207883"/>
                    <a:gd name="connsiteX5" fmla="*/ 28638 w 51498"/>
                    <a:gd name="connsiteY5" fmla="*/ 117477 h 207883"/>
                    <a:gd name="connsiteX6" fmla="*/ 50863 w 51498"/>
                    <a:gd name="connsiteY6" fmla="*/ 2 h 20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498" h="207883">
                      <a:moveTo>
                        <a:pt x="50863" y="2"/>
                      </a:moveTo>
                      <a:cubicBezTo>
                        <a:pt x="52980" y="531"/>
                        <a:pt x="49805" y="86785"/>
                        <a:pt x="41338" y="120652"/>
                      </a:cubicBezTo>
                      <a:cubicBezTo>
                        <a:pt x="32871" y="154519"/>
                        <a:pt x="1650" y="190502"/>
                        <a:pt x="63" y="203202"/>
                      </a:cubicBezTo>
                      <a:cubicBezTo>
                        <a:pt x="-1524" y="215902"/>
                        <a:pt x="27051" y="198969"/>
                        <a:pt x="31813" y="196852"/>
                      </a:cubicBezTo>
                      <a:cubicBezTo>
                        <a:pt x="36575" y="194735"/>
                        <a:pt x="29167" y="203731"/>
                        <a:pt x="28638" y="190502"/>
                      </a:cubicBezTo>
                      <a:cubicBezTo>
                        <a:pt x="28109" y="177273"/>
                        <a:pt x="27580" y="148698"/>
                        <a:pt x="28638" y="117477"/>
                      </a:cubicBezTo>
                      <a:cubicBezTo>
                        <a:pt x="29696" y="86256"/>
                        <a:pt x="48746" y="-527"/>
                        <a:pt x="5086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7" name="フリーフォーム 1696">
                  <a:extLst>
                    <a:ext uri="{FF2B5EF4-FFF2-40B4-BE49-F238E27FC236}">
                      <a16:creationId xmlns:a16="http://schemas.microsoft.com/office/drawing/2014/main" id="{672178E2-B479-E622-8F9F-D7B4E34BDDE1}"/>
                    </a:ext>
                  </a:extLst>
                </p:cNvPr>
                <p:cNvSpPr/>
                <p:nvPr/>
              </p:nvSpPr>
              <p:spPr>
                <a:xfrm>
                  <a:off x="7584971" y="6930930"/>
                  <a:ext cx="89328" cy="165570"/>
                </a:xfrm>
                <a:custGeom>
                  <a:avLst/>
                  <a:gdLst>
                    <a:gd name="connsiteX0" fmla="*/ 19154 w 89328"/>
                    <a:gd name="connsiteY0" fmla="*/ 95 h 165570"/>
                    <a:gd name="connsiteX1" fmla="*/ 104 w 89328"/>
                    <a:gd name="connsiteY1" fmla="*/ 146145 h 165570"/>
                    <a:gd name="connsiteX2" fmla="*/ 28679 w 89328"/>
                    <a:gd name="connsiteY2" fmla="*/ 123920 h 165570"/>
                    <a:gd name="connsiteX3" fmla="*/ 76304 w 89328"/>
                    <a:gd name="connsiteY3" fmla="*/ 146145 h 165570"/>
                    <a:gd name="connsiteX4" fmla="*/ 89004 w 89328"/>
                    <a:gd name="connsiteY4" fmla="*/ 41370 h 165570"/>
                    <a:gd name="connsiteX5" fmla="*/ 66779 w 89328"/>
                    <a:gd name="connsiteY5" fmla="*/ 162020 h 165570"/>
                    <a:gd name="connsiteX6" fmla="*/ 22329 w 89328"/>
                    <a:gd name="connsiteY6" fmla="*/ 123920 h 165570"/>
                    <a:gd name="connsiteX7" fmla="*/ 19154 w 89328"/>
                    <a:gd name="connsiteY7" fmla="*/ 95 h 165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328" h="165570">
                      <a:moveTo>
                        <a:pt x="19154" y="95"/>
                      </a:moveTo>
                      <a:cubicBezTo>
                        <a:pt x="15450" y="3799"/>
                        <a:pt x="-1483" y="125508"/>
                        <a:pt x="104" y="146145"/>
                      </a:cubicBezTo>
                      <a:cubicBezTo>
                        <a:pt x="1691" y="166782"/>
                        <a:pt x="15979" y="123920"/>
                        <a:pt x="28679" y="123920"/>
                      </a:cubicBezTo>
                      <a:cubicBezTo>
                        <a:pt x="41379" y="123920"/>
                        <a:pt x="66250" y="159903"/>
                        <a:pt x="76304" y="146145"/>
                      </a:cubicBezTo>
                      <a:cubicBezTo>
                        <a:pt x="86358" y="132387"/>
                        <a:pt x="90592" y="38724"/>
                        <a:pt x="89004" y="41370"/>
                      </a:cubicBezTo>
                      <a:cubicBezTo>
                        <a:pt x="87417" y="44016"/>
                        <a:pt x="77892" y="148262"/>
                        <a:pt x="66779" y="162020"/>
                      </a:cubicBezTo>
                      <a:cubicBezTo>
                        <a:pt x="55666" y="175778"/>
                        <a:pt x="29737" y="146674"/>
                        <a:pt x="22329" y="123920"/>
                      </a:cubicBezTo>
                      <a:cubicBezTo>
                        <a:pt x="14921" y="101166"/>
                        <a:pt x="22858" y="-3609"/>
                        <a:pt x="19154" y="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8" name="フリーフォーム 1697">
                  <a:extLst>
                    <a:ext uri="{FF2B5EF4-FFF2-40B4-BE49-F238E27FC236}">
                      <a16:creationId xmlns:a16="http://schemas.microsoft.com/office/drawing/2014/main" id="{508BD21E-7135-F572-C6C1-041A2CAA4291}"/>
                    </a:ext>
                  </a:extLst>
                </p:cNvPr>
                <p:cNvSpPr/>
                <p:nvPr/>
              </p:nvSpPr>
              <p:spPr>
                <a:xfrm>
                  <a:off x="7451687" y="6179381"/>
                  <a:ext cx="32881" cy="256048"/>
                </a:xfrm>
                <a:custGeom>
                  <a:avLst/>
                  <a:gdLst>
                    <a:gd name="connsiteX0" fmla="*/ 38 w 32881"/>
                    <a:gd name="connsiteY0" fmla="*/ 2344 h 256048"/>
                    <a:gd name="connsiteX1" fmla="*/ 25438 w 32881"/>
                    <a:gd name="connsiteY1" fmla="*/ 253169 h 256048"/>
                    <a:gd name="connsiteX2" fmla="*/ 31788 w 32881"/>
                    <a:gd name="connsiteY2" fmla="*/ 132519 h 256048"/>
                    <a:gd name="connsiteX3" fmla="*/ 38 w 32881"/>
                    <a:gd name="connsiteY3" fmla="*/ 2344 h 256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881" h="256048">
                      <a:moveTo>
                        <a:pt x="38" y="2344"/>
                      </a:moveTo>
                      <a:cubicBezTo>
                        <a:pt x="-1020" y="22452"/>
                        <a:pt x="20146" y="231473"/>
                        <a:pt x="25438" y="253169"/>
                      </a:cubicBezTo>
                      <a:cubicBezTo>
                        <a:pt x="30730" y="274865"/>
                        <a:pt x="34963" y="167973"/>
                        <a:pt x="31788" y="132519"/>
                      </a:cubicBezTo>
                      <a:cubicBezTo>
                        <a:pt x="28613" y="97065"/>
                        <a:pt x="1096" y="-17764"/>
                        <a:pt x="38" y="23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99" name="フリーフォーム 1698">
                  <a:extLst>
                    <a:ext uri="{FF2B5EF4-FFF2-40B4-BE49-F238E27FC236}">
                      <a16:creationId xmlns:a16="http://schemas.microsoft.com/office/drawing/2014/main" id="{DFE93A65-AE5D-A161-DAD8-D683B9260BE5}"/>
                    </a:ext>
                  </a:extLst>
                </p:cNvPr>
                <p:cNvSpPr/>
                <p:nvPr/>
              </p:nvSpPr>
              <p:spPr>
                <a:xfrm>
                  <a:off x="7533643" y="6489685"/>
                  <a:ext cx="23148" cy="231845"/>
                </a:xfrm>
                <a:custGeom>
                  <a:avLst/>
                  <a:gdLst>
                    <a:gd name="connsiteX0" fmla="*/ 632 w 23148"/>
                    <a:gd name="connsiteY0" fmla="*/ 15 h 231845"/>
                    <a:gd name="connsiteX1" fmla="*/ 6982 w 23148"/>
                    <a:gd name="connsiteY1" fmla="*/ 158765 h 231845"/>
                    <a:gd name="connsiteX2" fmla="*/ 16507 w 23148"/>
                    <a:gd name="connsiteY2" fmla="*/ 231790 h 231845"/>
                    <a:gd name="connsiteX3" fmla="*/ 22857 w 23148"/>
                    <a:gd name="connsiteY3" fmla="*/ 168290 h 231845"/>
                    <a:gd name="connsiteX4" fmla="*/ 632 w 23148"/>
                    <a:gd name="connsiteY4" fmla="*/ 15 h 231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48" h="231845">
                      <a:moveTo>
                        <a:pt x="632" y="15"/>
                      </a:moveTo>
                      <a:cubicBezTo>
                        <a:pt x="-2014" y="-1573"/>
                        <a:pt x="4336" y="120136"/>
                        <a:pt x="6982" y="158765"/>
                      </a:cubicBezTo>
                      <a:cubicBezTo>
                        <a:pt x="9628" y="197394"/>
                        <a:pt x="13861" y="230203"/>
                        <a:pt x="16507" y="231790"/>
                      </a:cubicBezTo>
                      <a:cubicBezTo>
                        <a:pt x="19153" y="233378"/>
                        <a:pt x="24444" y="200569"/>
                        <a:pt x="22857" y="168290"/>
                      </a:cubicBezTo>
                      <a:cubicBezTo>
                        <a:pt x="21270" y="136011"/>
                        <a:pt x="3278" y="1603"/>
                        <a:pt x="63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0" name="フリーフォーム 1699">
                  <a:extLst>
                    <a:ext uri="{FF2B5EF4-FFF2-40B4-BE49-F238E27FC236}">
                      <a16:creationId xmlns:a16="http://schemas.microsoft.com/office/drawing/2014/main" id="{2E410F36-7652-341D-FBEC-EF777FE86F9E}"/>
                    </a:ext>
                  </a:extLst>
                </p:cNvPr>
                <p:cNvSpPr/>
                <p:nvPr/>
              </p:nvSpPr>
              <p:spPr>
                <a:xfrm>
                  <a:off x="7559522" y="6714800"/>
                  <a:ext cx="95708" cy="176491"/>
                </a:xfrm>
                <a:custGeom>
                  <a:avLst/>
                  <a:gdLst>
                    <a:gd name="connsiteX0" fmla="*/ 31903 w 95708"/>
                    <a:gd name="connsiteY0" fmla="*/ 325 h 176491"/>
                    <a:gd name="connsiteX1" fmla="*/ 95403 w 95708"/>
                    <a:gd name="connsiteY1" fmla="*/ 73350 h 176491"/>
                    <a:gd name="connsiteX2" fmla="*/ 153 w 95708"/>
                    <a:gd name="connsiteY2" fmla="*/ 171775 h 176491"/>
                    <a:gd name="connsiteX3" fmla="*/ 73178 w 95708"/>
                    <a:gd name="connsiteY3" fmla="*/ 149550 h 176491"/>
                    <a:gd name="connsiteX4" fmla="*/ 73178 w 95708"/>
                    <a:gd name="connsiteY4" fmla="*/ 51125 h 176491"/>
                    <a:gd name="connsiteX5" fmla="*/ 31903 w 95708"/>
                    <a:gd name="connsiteY5" fmla="*/ 325 h 1764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708" h="176491">
                      <a:moveTo>
                        <a:pt x="31903" y="325"/>
                      </a:moveTo>
                      <a:cubicBezTo>
                        <a:pt x="35607" y="4029"/>
                        <a:pt x="100695" y="44775"/>
                        <a:pt x="95403" y="73350"/>
                      </a:cubicBezTo>
                      <a:cubicBezTo>
                        <a:pt x="90111" y="101925"/>
                        <a:pt x="3857" y="159075"/>
                        <a:pt x="153" y="171775"/>
                      </a:cubicBezTo>
                      <a:cubicBezTo>
                        <a:pt x="-3551" y="184475"/>
                        <a:pt x="61007" y="169658"/>
                        <a:pt x="73178" y="149550"/>
                      </a:cubicBezTo>
                      <a:cubicBezTo>
                        <a:pt x="85349" y="129442"/>
                        <a:pt x="77411" y="77054"/>
                        <a:pt x="73178" y="51125"/>
                      </a:cubicBezTo>
                      <a:cubicBezTo>
                        <a:pt x="68945" y="25196"/>
                        <a:pt x="28199" y="-3379"/>
                        <a:pt x="31903" y="3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1" name="フリーフォーム 1700">
                  <a:extLst>
                    <a:ext uri="{FF2B5EF4-FFF2-40B4-BE49-F238E27FC236}">
                      <a16:creationId xmlns:a16="http://schemas.microsoft.com/office/drawing/2014/main" id="{6D2881A8-A49E-05C4-DFD5-6F21F892F266}"/>
                    </a:ext>
                  </a:extLst>
                </p:cNvPr>
                <p:cNvSpPr/>
                <p:nvPr/>
              </p:nvSpPr>
              <p:spPr>
                <a:xfrm>
                  <a:off x="7568917" y="6880182"/>
                  <a:ext cx="129863" cy="161998"/>
                </a:xfrm>
                <a:custGeom>
                  <a:avLst/>
                  <a:gdLst>
                    <a:gd name="connsiteX0" fmla="*/ 283 w 129863"/>
                    <a:gd name="connsiteY0" fmla="*/ 43 h 161998"/>
                    <a:gd name="connsiteX1" fmla="*/ 86008 w 129863"/>
                    <a:gd name="connsiteY1" fmla="*/ 76243 h 161998"/>
                    <a:gd name="connsiteX2" fmla="*/ 124108 w 129863"/>
                    <a:gd name="connsiteY2" fmla="*/ 161968 h 161998"/>
                    <a:gd name="connsiteX3" fmla="*/ 117758 w 129863"/>
                    <a:gd name="connsiteY3" fmla="*/ 66718 h 161998"/>
                    <a:gd name="connsiteX4" fmla="*/ 283 w 129863"/>
                    <a:gd name="connsiteY4" fmla="*/ 43 h 161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863" h="161998">
                      <a:moveTo>
                        <a:pt x="283" y="43"/>
                      </a:moveTo>
                      <a:cubicBezTo>
                        <a:pt x="-5009" y="1630"/>
                        <a:pt x="65370" y="49255"/>
                        <a:pt x="86008" y="76243"/>
                      </a:cubicBezTo>
                      <a:cubicBezTo>
                        <a:pt x="106646" y="103231"/>
                        <a:pt x="118816" y="163555"/>
                        <a:pt x="124108" y="161968"/>
                      </a:cubicBezTo>
                      <a:cubicBezTo>
                        <a:pt x="129400" y="160381"/>
                        <a:pt x="136279" y="93176"/>
                        <a:pt x="117758" y="66718"/>
                      </a:cubicBezTo>
                      <a:cubicBezTo>
                        <a:pt x="99237" y="40260"/>
                        <a:pt x="5575" y="-1544"/>
                        <a:pt x="28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2" name="フリーフォーム 1701">
                  <a:extLst>
                    <a:ext uri="{FF2B5EF4-FFF2-40B4-BE49-F238E27FC236}">
                      <a16:creationId xmlns:a16="http://schemas.microsoft.com/office/drawing/2014/main" id="{0D21C1E8-98DD-599E-0C66-126AA6F254BC}"/>
                    </a:ext>
                  </a:extLst>
                </p:cNvPr>
                <p:cNvSpPr/>
                <p:nvPr/>
              </p:nvSpPr>
              <p:spPr>
                <a:xfrm>
                  <a:off x="7458064" y="6803394"/>
                  <a:ext cx="26233" cy="259457"/>
                </a:xfrm>
                <a:custGeom>
                  <a:avLst/>
                  <a:gdLst>
                    <a:gd name="connsiteX0" fmla="*/ 22236 w 26233"/>
                    <a:gd name="connsiteY0" fmla="*/ 631 h 259457"/>
                    <a:gd name="connsiteX1" fmla="*/ 11 w 26233"/>
                    <a:gd name="connsiteY1" fmla="*/ 108581 h 259457"/>
                    <a:gd name="connsiteX2" fmla="*/ 25411 w 26233"/>
                    <a:gd name="connsiteY2" fmla="*/ 254631 h 259457"/>
                    <a:gd name="connsiteX3" fmla="*/ 19061 w 26233"/>
                    <a:gd name="connsiteY3" fmla="*/ 210181 h 259457"/>
                    <a:gd name="connsiteX4" fmla="*/ 25411 w 26233"/>
                    <a:gd name="connsiteY4" fmla="*/ 70481 h 259457"/>
                    <a:gd name="connsiteX5" fmla="*/ 22236 w 26233"/>
                    <a:gd name="connsiteY5" fmla="*/ 631 h 259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233" h="259457">
                      <a:moveTo>
                        <a:pt x="22236" y="631"/>
                      </a:moveTo>
                      <a:cubicBezTo>
                        <a:pt x="18003" y="6981"/>
                        <a:pt x="-518" y="66248"/>
                        <a:pt x="11" y="108581"/>
                      </a:cubicBezTo>
                      <a:cubicBezTo>
                        <a:pt x="540" y="150914"/>
                        <a:pt x="22236" y="237698"/>
                        <a:pt x="25411" y="254631"/>
                      </a:cubicBezTo>
                      <a:cubicBezTo>
                        <a:pt x="28586" y="271564"/>
                        <a:pt x="19061" y="240873"/>
                        <a:pt x="19061" y="210181"/>
                      </a:cubicBezTo>
                      <a:cubicBezTo>
                        <a:pt x="19061" y="179489"/>
                        <a:pt x="23824" y="103818"/>
                        <a:pt x="25411" y="70481"/>
                      </a:cubicBezTo>
                      <a:cubicBezTo>
                        <a:pt x="26998" y="37144"/>
                        <a:pt x="26469" y="-5719"/>
                        <a:pt x="22236" y="6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3" name="フリーフォーム 1702">
                  <a:extLst>
                    <a:ext uri="{FF2B5EF4-FFF2-40B4-BE49-F238E27FC236}">
                      <a16:creationId xmlns:a16="http://schemas.microsoft.com/office/drawing/2014/main" id="{B3786E07-F326-3D1D-8C9F-9CE15AF093BF}"/>
                    </a:ext>
                  </a:extLst>
                </p:cNvPr>
                <p:cNvSpPr/>
                <p:nvPr/>
              </p:nvSpPr>
              <p:spPr>
                <a:xfrm>
                  <a:off x="7435850" y="6787358"/>
                  <a:ext cx="28639" cy="226281"/>
                </a:xfrm>
                <a:custGeom>
                  <a:avLst/>
                  <a:gdLst>
                    <a:gd name="connsiteX0" fmla="*/ 28575 w 28639"/>
                    <a:gd name="connsiteY0" fmla="*/ 792 h 226281"/>
                    <a:gd name="connsiteX1" fmla="*/ 6350 w 28639"/>
                    <a:gd name="connsiteY1" fmla="*/ 64292 h 226281"/>
                    <a:gd name="connsiteX2" fmla="*/ 28575 w 28639"/>
                    <a:gd name="connsiteY2" fmla="*/ 223042 h 226281"/>
                    <a:gd name="connsiteX3" fmla="*/ 12700 w 28639"/>
                    <a:gd name="connsiteY3" fmla="*/ 165892 h 226281"/>
                    <a:gd name="connsiteX4" fmla="*/ 0 w 28639"/>
                    <a:gd name="connsiteY4" fmla="*/ 102392 h 226281"/>
                    <a:gd name="connsiteX5" fmla="*/ 28575 w 28639"/>
                    <a:gd name="connsiteY5" fmla="*/ 792 h 226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639" h="226281">
                      <a:moveTo>
                        <a:pt x="28575" y="792"/>
                      </a:moveTo>
                      <a:cubicBezTo>
                        <a:pt x="29633" y="-5558"/>
                        <a:pt x="6350" y="27250"/>
                        <a:pt x="6350" y="64292"/>
                      </a:cubicBezTo>
                      <a:cubicBezTo>
                        <a:pt x="6350" y="101334"/>
                        <a:pt x="27517" y="206109"/>
                        <a:pt x="28575" y="223042"/>
                      </a:cubicBezTo>
                      <a:cubicBezTo>
                        <a:pt x="29633" y="239975"/>
                        <a:pt x="17462" y="186000"/>
                        <a:pt x="12700" y="165892"/>
                      </a:cubicBezTo>
                      <a:cubicBezTo>
                        <a:pt x="7938" y="145784"/>
                        <a:pt x="0" y="124617"/>
                        <a:pt x="0" y="102392"/>
                      </a:cubicBezTo>
                      <a:cubicBezTo>
                        <a:pt x="0" y="80167"/>
                        <a:pt x="27517" y="7142"/>
                        <a:pt x="28575" y="7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4" name="フリーフォーム 1703">
                  <a:extLst>
                    <a:ext uri="{FF2B5EF4-FFF2-40B4-BE49-F238E27FC236}">
                      <a16:creationId xmlns:a16="http://schemas.microsoft.com/office/drawing/2014/main" id="{4BF53524-8813-602D-9D2E-3608ACE44E18}"/>
                    </a:ext>
                  </a:extLst>
                </p:cNvPr>
                <p:cNvSpPr/>
                <p:nvPr/>
              </p:nvSpPr>
              <p:spPr>
                <a:xfrm>
                  <a:off x="4987846" y="3159071"/>
                  <a:ext cx="1086560" cy="123896"/>
                </a:xfrm>
                <a:custGeom>
                  <a:avLst/>
                  <a:gdLst>
                    <a:gd name="connsiteX0" fmla="*/ 79 w 1086560"/>
                    <a:gd name="connsiteY0" fmla="*/ 54 h 123896"/>
                    <a:gd name="connsiteX1" fmla="*/ 139779 w 1086560"/>
                    <a:gd name="connsiteY1" fmla="*/ 120704 h 123896"/>
                    <a:gd name="connsiteX2" fmla="*/ 95329 w 1086560"/>
                    <a:gd name="connsiteY2" fmla="*/ 88954 h 123896"/>
                    <a:gd name="connsiteX3" fmla="*/ 539829 w 1086560"/>
                    <a:gd name="connsiteY3" fmla="*/ 88954 h 123896"/>
                    <a:gd name="connsiteX4" fmla="*/ 447754 w 1086560"/>
                    <a:gd name="connsiteY4" fmla="*/ 88954 h 123896"/>
                    <a:gd name="connsiteX5" fmla="*/ 904954 w 1086560"/>
                    <a:gd name="connsiteY5" fmla="*/ 98479 h 123896"/>
                    <a:gd name="connsiteX6" fmla="*/ 946229 w 1086560"/>
                    <a:gd name="connsiteY6" fmla="*/ 92129 h 123896"/>
                    <a:gd name="connsiteX7" fmla="*/ 1085929 w 1086560"/>
                    <a:gd name="connsiteY7" fmla="*/ 22279 h 123896"/>
                    <a:gd name="connsiteX8" fmla="*/ 981154 w 1086560"/>
                    <a:gd name="connsiteY8" fmla="*/ 79429 h 123896"/>
                    <a:gd name="connsiteX9" fmla="*/ 628729 w 1086560"/>
                    <a:gd name="connsiteY9" fmla="*/ 108004 h 123896"/>
                    <a:gd name="connsiteX10" fmla="*/ 171529 w 1086560"/>
                    <a:gd name="connsiteY10" fmla="*/ 104829 h 123896"/>
                    <a:gd name="connsiteX11" fmla="*/ 162004 w 1086560"/>
                    <a:gd name="connsiteY11" fmla="*/ 104829 h 123896"/>
                    <a:gd name="connsiteX12" fmla="*/ 79 w 1086560"/>
                    <a:gd name="connsiteY12" fmla="*/ 54 h 123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86560" h="123896">
                      <a:moveTo>
                        <a:pt x="79" y="54"/>
                      </a:moveTo>
                      <a:cubicBezTo>
                        <a:pt x="-3625" y="2700"/>
                        <a:pt x="123904" y="105887"/>
                        <a:pt x="139779" y="120704"/>
                      </a:cubicBezTo>
                      <a:cubicBezTo>
                        <a:pt x="155654" y="135521"/>
                        <a:pt x="28654" y="94246"/>
                        <a:pt x="95329" y="88954"/>
                      </a:cubicBezTo>
                      <a:cubicBezTo>
                        <a:pt x="162004" y="83662"/>
                        <a:pt x="539829" y="88954"/>
                        <a:pt x="539829" y="88954"/>
                      </a:cubicBezTo>
                      <a:lnTo>
                        <a:pt x="447754" y="88954"/>
                      </a:lnTo>
                      <a:lnTo>
                        <a:pt x="904954" y="98479"/>
                      </a:lnTo>
                      <a:cubicBezTo>
                        <a:pt x="988033" y="99008"/>
                        <a:pt x="916067" y="104829"/>
                        <a:pt x="946229" y="92129"/>
                      </a:cubicBezTo>
                      <a:cubicBezTo>
                        <a:pt x="976392" y="79429"/>
                        <a:pt x="1080108" y="24396"/>
                        <a:pt x="1085929" y="22279"/>
                      </a:cubicBezTo>
                      <a:cubicBezTo>
                        <a:pt x="1091750" y="20162"/>
                        <a:pt x="1057354" y="65142"/>
                        <a:pt x="981154" y="79429"/>
                      </a:cubicBezTo>
                      <a:cubicBezTo>
                        <a:pt x="904954" y="93717"/>
                        <a:pt x="763666" y="103771"/>
                        <a:pt x="628729" y="108004"/>
                      </a:cubicBezTo>
                      <a:cubicBezTo>
                        <a:pt x="493792" y="112237"/>
                        <a:pt x="171529" y="104829"/>
                        <a:pt x="171529" y="104829"/>
                      </a:cubicBezTo>
                      <a:cubicBezTo>
                        <a:pt x="93742" y="104300"/>
                        <a:pt x="187933" y="118587"/>
                        <a:pt x="162004" y="104829"/>
                      </a:cubicBezTo>
                      <a:cubicBezTo>
                        <a:pt x="136075" y="91071"/>
                        <a:pt x="3783" y="-2592"/>
                        <a:pt x="79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5" name="フリーフォーム 1704">
                  <a:extLst>
                    <a:ext uri="{FF2B5EF4-FFF2-40B4-BE49-F238E27FC236}">
                      <a16:creationId xmlns:a16="http://schemas.microsoft.com/office/drawing/2014/main" id="{F20CF1B7-E2F8-BEBF-A859-C9EEEDCDE0BF}"/>
                    </a:ext>
                  </a:extLst>
                </p:cNvPr>
                <p:cNvSpPr/>
                <p:nvPr/>
              </p:nvSpPr>
              <p:spPr>
                <a:xfrm>
                  <a:off x="5051342" y="3235902"/>
                  <a:ext cx="31029" cy="1048821"/>
                </a:xfrm>
                <a:custGeom>
                  <a:avLst/>
                  <a:gdLst>
                    <a:gd name="connsiteX0" fmla="*/ 83 w 31029"/>
                    <a:gd name="connsiteY0" fmla="*/ 2598 h 1048821"/>
                    <a:gd name="connsiteX1" fmla="*/ 28658 w 31029"/>
                    <a:gd name="connsiteY1" fmla="*/ 193098 h 1048821"/>
                    <a:gd name="connsiteX2" fmla="*/ 28658 w 31029"/>
                    <a:gd name="connsiteY2" fmla="*/ 764598 h 1048821"/>
                    <a:gd name="connsiteX3" fmla="*/ 22308 w 31029"/>
                    <a:gd name="connsiteY3" fmla="*/ 650298 h 1048821"/>
                    <a:gd name="connsiteX4" fmla="*/ 3258 w 31029"/>
                    <a:gd name="connsiteY4" fmla="*/ 1047173 h 1048821"/>
                    <a:gd name="connsiteX5" fmla="*/ 12783 w 31029"/>
                    <a:gd name="connsiteY5" fmla="*/ 764598 h 1048821"/>
                    <a:gd name="connsiteX6" fmla="*/ 19133 w 31029"/>
                    <a:gd name="connsiteY6" fmla="*/ 132773 h 1048821"/>
                    <a:gd name="connsiteX7" fmla="*/ 83 w 31029"/>
                    <a:gd name="connsiteY7" fmla="*/ 2598 h 1048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029" h="1048821">
                      <a:moveTo>
                        <a:pt x="83" y="2598"/>
                      </a:moveTo>
                      <a:cubicBezTo>
                        <a:pt x="1670" y="12652"/>
                        <a:pt x="23896" y="66098"/>
                        <a:pt x="28658" y="193098"/>
                      </a:cubicBezTo>
                      <a:cubicBezTo>
                        <a:pt x="33420" y="320098"/>
                        <a:pt x="29716" y="688398"/>
                        <a:pt x="28658" y="764598"/>
                      </a:cubicBezTo>
                      <a:cubicBezTo>
                        <a:pt x="27600" y="840798"/>
                        <a:pt x="26541" y="603202"/>
                        <a:pt x="22308" y="650298"/>
                      </a:cubicBezTo>
                      <a:cubicBezTo>
                        <a:pt x="18075" y="697394"/>
                        <a:pt x="4845" y="1028123"/>
                        <a:pt x="3258" y="1047173"/>
                      </a:cubicBezTo>
                      <a:cubicBezTo>
                        <a:pt x="1671" y="1066223"/>
                        <a:pt x="10137" y="916998"/>
                        <a:pt x="12783" y="764598"/>
                      </a:cubicBezTo>
                      <a:cubicBezTo>
                        <a:pt x="15429" y="612198"/>
                        <a:pt x="18075" y="258715"/>
                        <a:pt x="19133" y="132773"/>
                      </a:cubicBezTo>
                      <a:cubicBezTo>
                        <a:pt x="20191" y="6831"/>
                        <a:pt x="-1504" y="-7456"/>
                        <a:pt x="83" y="25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6" name="フリーフォーム 1705">
                  <a:extLst>
                    <a:ext uri="{FF2B5EF4-FFF2-40B4-BE49-F238E27FC236}">
                      <a16:creationId xmlns:a16="http://schemas.microsoft.com/office/drawing/2014/main" id="{618F8D6B-8441-3B5B-311A-60E1D338ADA4}"/>
                    </a:ext>
                  </a:extLst>
                </p:cNvPr>
                <p:cNvSpPr/>
                <p:nvPr/>
              </p:nvSpPr>
              <p:spPr>
                <a:xfrm>
                  <a:off x="8329145" y="5268644"/>
                  <a:ext cx="50067" cy="1015602"/>
                </a:xfrm>
                <a:custGeom>
                  <a:avLst/>
                  <a:gdLst>
                    <a:gd name="connsiteX0" fmla="*/ 14755 w 50067"/>
                    <a:gd name="connsiteY0" fmla="*/ 1856 h 1015602"/>
                    <a:gd name="connsiteX1" fmla="*/ 5230 w 50067"/>
                    <a:gd name="connsiteY1" fmla="*/ 989281 h 1015602"/>
                    <a:gd name="connsiteX2" fmla="*/ 2055 w 50067"/>
                    <a:gd name="connsiteY2" fmla="*/ 747981 h 1015602"/>
                    <a:gd name="connsiteX3" fmla="*/ 36980 w 50067"/>
                    <a:gd name="connsiteY3" fmla="*/ 932131 h 1015602"/>
                    <a:gd name="connsiteX4" fmla="*/ 49680 w 50067"/>
                    <a:gd name="connsiteY4" fmla="*/ 401906 h 1015602"/>
                    <a:gd name="connsiteX5" fmla="*/ 24280 w 50067"/>
                    <a:gd name="connsiteY5" fmla="*/ 732106 h 1015602"/>
                    <a:gd name="connsiteX6" fmla="*/ 14755 w 50067"/>
                    <a:gd name="connsiteY6" fmla="*/ 1856 h 1015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067" h="1015602">
                      <a:moveTo>
                        <a:pt x="14755" y="1856"/>
                      </a:moveTo>
                      <a:cubicBezTo>
                        <a:pt x="11580" y="44718"/>
                        <a:pt x="7347" y="864927"/>
                        <a:pt x="5230" y="989281"/>
                      </a:cubicBezTo>
                      <a:cubicBezTo>
                        <a:pt x="3113" y="1113635"/>
                        <a:pt x="-3237" y="757506"/>
                        <a:pt x="2055" y="747981"/>
                      </a:cubicBezTo>
                      <a:cubicBezTo>
                        <a:pt x="7347" y="738456"/>
                        <a:pt x="29043" y="989810"/>
                        <a:pt x="36980" y="932131"/>
                      </a:cubicBezTo>
                      <a:cubicBezTo>
                        <a:pt x="44918" y="874452"/>
                        <a:pt x="51797" y="435243"/>
                        <a:pt x="49680" y="401906"/>
                      </a:cubicBezTo>
                      <a:cubicBezTo>
                        <a:pt x="47563" y="368569"/>
                        <a:pt x="31159" y="792431"/>
                        <a:pt x="24280" y="732106"/>
                      </a:cubicBezTo>
                      <a:cubicBezTo>
                        <a:pt x="17401" y="671781"/>
                        <a:pt x="17930" y="-41006"/>
                        <a:pt x="14755" y="18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7" name="フリーフォーム 1706">
                  <a:extLst>
                    <a:ext uri="{FF2B5EF4-FFF2-40B4-BE49-F238E27FC236}">
                      <a16:creationId xmlns:a16="http://schemas.microsoft.com/office/drawing/2014/main" id="{6A421BDD-01C8-07BF-5A6B-367BA6D9FA37}"/>
                    </a:ext>
                  </a:extLst>
                </p:cNvPr>
                <p:cNvSpPr/>
                <p:nvPr/>
              </p:nvSpPr>
              <p:spPr>
                <a:xfrm>
                  <a:off x="8397805" y="5991914"/>
                  <a:ext cx="35014" cy="1463557"/>
                </a:xfrm>
                <a:custGeom>
                  <a:avLst/>
                  <a:gdLst>
                    <a:gd name="connsiteX0" fmla="*/ 19120 w 35014"/>
                    <a:gd name="connsiteY0" fmla="*/ 5661 h 1463557"/>
                    <a:gd name="connsiteX1" fmla="*/ 15945 w 35014"/>
                    <a:gd name="connsiteY1" fmla="*/ 735911 h 1463557"/>
                    <a:gd name="connsiteX2" fmla="*/ 34995 w 35014"/>
                    <a:gd name="connsiteY2" fmla="*/ 418411 h 1463557"/>
                    <a:gd name="connsiteX3" fmla="*/ 19120 w 35014"/>
                    <a:gd name="connsiteY3" fmla="*/ 862911 h 1463557"/>
                    <a:gd name="connsiteX4" fmla="*/ 70 w 35014"/>
                    <a:gd name="connsiteY4" fmla="*/ 1456636 h 1463557"/>
                    <a:gd name="connsiteX5" fmla="*/ 12770 w 35014"/>
                    <a:gd name="connsiteY5" fmla="*/ 1129611 h 1463557"/>
                    <a:gd name="connsiteX6" fmla="*/ 15945 w 35014"/>
                    <a:gd name="connsiteY6" fmla="*/ 288236 h 1463557"/>
                    <a:gd name="connsiteX7" fmla="*/ 3245 w 35014"/>
                    <a:gd name="connsiteY7" fmla="*/ 389836 h 1463557"/>
                    <a:gd name="connsiteX8" fmla="*/ 19120 w 35014"/>
                    <a:gd name="connsiteY8" fmla="*/ 5661 h 1463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014" h="1463557">
                      <a:moveTo>
                        <a:pt x="19120" y="5661"/>
                      </a:moveTo>
                      <a:cubicBezTo>
                        <a:pt x="21237" y="63340"/>
                        <a:pt x="13299" y="667119"/>
                        <a:pt x="15945" y="735911"/>
                      </a:cubicBezTo>
                      <a:cubicBezTo>
                        <a:pt x="18591" y="804703"/>
                        <a:pt x="34466" y="397244"/>
                        <a:pt x="34995" y="418411"/>
                      </a:cubicBezTo>
                      <a:cubicBezTo>
                        <a:pt x="35524" y="439578"/>
                        <a:pt x="24941" y="689874"/>
                        <a:pt x="19120" y="862911"/>
                      </a:cubicBezTo>
                      <a:cubicBezTo>
                        <a:pt x="13299" y="1035948"/>
                        <a:pt x="1128" y="1412186"/>
                        <a:pt x="70" y="1456636"/>
                      </a:cubicBezTo>
                      <a:cubicBezTo>
                        <a:pt x="-988" y="1501086"/>
                        <a:pt x="10124" y="1324344"/>
                        <a:pt x="12770" y="1129611"/>
                      </a:cubicBezTo>
                      <a:cubicBezTo>
                        <a:pt x="15416" y="934878"/>
                        <a:pt x="17532" y="411532"/>
                        <a:pt x="15945" y="288236"/>
                      </a:cubicBezTo>
                      <a:cubicBezTo>
                        <a:pt x="14358" y="164940"/>
                        <a:pt x="3245" y="430582"/>
                        <a:pt x="3245" y="389836"/>
                      </a:cubicBezTo>
                      <a:cubicBezTo>
                        <a:pt x="3245" y="349090"/>
                        <a:pt x="17003" y="-52018"/>
                        <a:pt x="19120" y="56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8" name="フリーフォーム 1707">
                  <a:extLst>
                    <a:ext uri="{FF2B5EF4-FFF2-40B4-BE49-F238E27FC236}">
                      <a16:creationId xmlns:a16="http://schemas.microsoft.com/office/drawing/2014/main" id="{35E3DC0E-103D-7E36-069F-0355DEAA7C94}"/>
                    </a:ext>
                  </a:extLst>
                </p:cNvPr>
                <p:cNvSpPr/>
                <p:nvPr/>
              </p:nvSpPr>
              <p:spPr>
                <a:xfrm>
                  <a:off x="8407383" y="6063228"/>
                  <a:ext cx="57236" cy="286788"/>
                </a:xfrm>
                <a:custGeom>
                  <a:avLst/>
                  <a:gdLst>
                    <a:gd name="connsiteX0" fmla="*/ 57167 w 57236"/>
                    <a:gd name="connsiteY0" fmla="*/ 1022 h 286788"/>
                    <a:gd name="connsiteX1" fmla="*/ 17 w 57236"/>
                    <a:gd name="connsiteY1" fmla="*/ 178822 h 286788"/>
                    <a:gd name="connsiteX2" fmla="*/ 50817 w 57236"/>
                    <a:gd name="connsiteY2" fmla="*/ 128022 h 286788"/>
                    <a:gd name="connsiteX3" fmla="*/ 34942 w 57236"/>
                    <a:gd name="connsiteY3" fmla="*/ 210572 h 286788"/>
                    <a:gd name="connsiteX4" fmla="*/ 34942 w 57236"/>
                    <a:gd name="connsiteY4" fmla="*/ 286772 h 286788"/>
                    <a:gd name="connsiteX5" fmla="*/ 44467 w 57236"/>
                    <a:gd name="connsiteY5" fmla="*/ 204222 h 286788"/>
                    <a:gd name="connsiteX6" fmla="*/ 12717 w 57236"/>
                    <a:gd name="connsiteY6" fmla="*/ 108972 h 286788"/>
                    <a:gd name="connsiteX7" fmla="*/ 57167 w 57236"/>
                    <a:gd name="connsiteY7" fmla="*/ 1022 h 286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236" h="286788">
                      <a:moveTo>
                        <a:pt x="57167" y="1022"/>
                      </a:moveTo>
                      <a:cubicBezTo>
                        <a:pt x="55050" y="12664"/>
                        <a:pt x="1075" y="157655"/>
                        <a:pt x="17" y="178822"/>
                      </a:cubicBezTo>
                      <a:cubicBezTo>
                        <a:pt x="-1041" y="199989"/>
                        <a:pt x="44996" y="122730"/>
                        <a:pt x="50817" y="128022"/>
                      </a:cubicBezTo>
                      <a:cubicBezTo>
                        <a:pt x="56638" y="133314"/>
                        <a:pt x="37588" y="184114"/>
                        <a:pt x="34942" y="210572"/>
                      </a:cubicBezTo>
                      <a:cubicBezTo>
                        <a:pt x="32296" y="237030"/>
                        <a:pt x="33354" y="287830"/>
                        <a:pt x="34942" y="286772"/>
                      </a:cubicBezTo>
                      <a:cubicBezTo>
                        <a:pt x="36530" y="285714"/>
                        <a:pt x="48171" y="233855"/>
                        <a:pt x="44467" y="204222"/>
                      </a:cubicBezTo>
                      <a:cubicBezTo>
                        <a:pt x="40763" y="174589"/>
                        <a:pt x="13246" y="137547"/>
                        <a:pt x="12717" y="108972"/>
                      </a:cubicBezTo>
                      <a:cubicBezTo>
                        <a:pt x="12188" y="80397"/>
                        <a:pt x="59284" y="-10620"/>
                        <a:pt x="57167" y="10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09" name="フリーフォーム 1708">
                  <a:extLst>
                    <a:ext uri="{FF2B5EF4-FFF2-40B4-BE49-F238E27FC236}">
                      <a16:creationId xmlns:a16="http://schemas.microsoft.com/office/drawing/2014/main" id="{4B1323B2-DFE1-4373-AFA6-3FC44BDA24BA}"/>
                    </a:ext>
                  </a:extLst>
                </p:cNvPr>
                <p:cNvSpPr/>
                <p:nvPr/>
              </p:nvSpPr>
              <p:spPr>
                <a:xfrm>
                  <a:off x="8448390" y="6384895"/>
                  <a:ext cx="116006" cy="1057049"/>
                </a:xfrm>
                <a:custGeom>
                  <a:avLst/>
                  <a:gdLst>
                    <a:gd name="connsiteX0" fmla="*/ 19335 w 116006"/>
                    <a:gd name="connsiteY0" fmla="*/ 30 h 1057049"/>
                    <a:gd name="connsiteX1" fmla="*/ 285 w 116006"/>
                    <a:gd name="connsiteY1" fmla="*/ 485805 h 1057049"/>
                    <a:gd name="connsiteX2" fmla="*/ 9810 w 116006"/>
                    <a:gd name="connsiteY2" fmla="*/ 498505 h 1057049"/>
                    <a:gd name="connsiteX3" fmla="*/ 35210 w 116006"/>
                    <a:gd name="connsiteY3" fmla="*/ 565180 h 1057049"/>
                    <a:gd name="connsiteX4" fmla="*/ 51085 w 116006"/>
                    <a:gd name="connsiteY4" fmla="*/ 536605 h 1057049"/>
                    <a:gd name="connsiteX5" fmla="*/ 35210 w 116006"/>
                    <a:gd name="connsiteY5" fmla="*/ 638205 h 1057049"/>
                    <a:gd name="connsiteX6" fmla="*/ 32035 w 116006"/>
                    <a:gd name="connsiteY6" fmla="*/ 733455 h 1057049"/>
                    <a:gd name="connsiteX7" fmla="*/ 28860 w 116006"/>
                    <a:gd name="connsiteY7" fmla="*/ 663605 h 1057049"/>
                    <a:gd name="connsiteX8" fmla="*/ 32035 w 116006"/>
                    <a:gd name="connsiteY8" fmla="*/ 784255 h 1057049"/>
                    <a:gd name="connsiteX9" fmla="*/ 54260 w 116006"/>
                    <a:gd name="connsiteY9" fmla="*/ 787430 h 1057049"/>
                    <a:gd name="connsiteX10" fmla="*/ 79660 w 116006"/>
                    <a:gd name="connsiteY10" fmla="*/ 803305 h 1057049"/>
                    <a:gd name="connsiteX11" fmla="*/ 79660 w 116006"/>
                    <a:gd name="connsiteY11" fmla="*/ 892205 h 1057049"/>
                    <a:gd name="connsiteX12" fmla="*/ 114585 w 116006"/>
                    <a:gd name="connsiteY12" fmla="*/ 1050955 h 1057049"/>
                    <a:gd name="connsiteX13" fmla="*/ 105060 w 116006"/>
                    <a:gd name="connsiteY13" fmla="*/ 1003330 h 1057049"/>
                    <a:gd name="connsiteX14" fmla="*/ 66960 w 116006"/>
                    <a:gd name="connsiteY14" fmla="*/ 809655 h 1057049"/>
                    <a:gd name="connsiteX15" fmla="*/ 3460 w 116006"/>
                    <a:gd name="connsiteY15" fmla="*/ 463580 h 1057049"/>
                    <a:gd name="connsiteX16" fmla="*/ 19335 w 116006"/>
                    <a:gd name="connsiteY16" fmla="*/ 30 h 1057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6006" h="1057049">
                      <a:moveTo>
                        <a:pt x="19335" y="30"/>
                      </a:moveTo>
                      <a:cubicBezTo>
                        <a:pt x="18806" y="3734"/>
                        <a:pt x="285" y="485805"/>
                        <a:pt x="285" y="485805"/>
                      </a:cubicBezTo>
                      <a:cubicBezTo>
                        <a:pt x="-1302" y="568884"/>
                        <a:pt x="3989" y="485276"/>
                        <a:pt x="9810" y="498505"/>
                      </a:cubicBezTo>
                      <a:cubicBezTo>
                        <a:pt x="15631" y="511734"/>
                        <a:pt x="28331" y="558830"/>
                        <a:pt x="35210" y="565180"/>
                      </a:cubicBezTo>
                      <a:cubicBezTo>
                        <a:pt x="42089" y="571530"/>
                        <a:pt x="51085" y="524434"/>
                        <a:pt x="51085" y="536605"/>
                      </a:cubicBezTo>
                      <a:cubicBezTo>
                        <a:pt x="51085" y="548776"/>
                        <a:pt x="38385" y="605397"/>
                        <a:pt x="35210" y="638205"/>
                      </a:cubicBezTo>
                      <a:cubicBezTo>
                        <a:pt x="32035" y="671013"/>
                        <a:pt x="33093" y="729222"/>
                        <a:pt x="32035" y="733455"/>
                      </a:cubicBezTo>
                      <a:cubicBezTo>
                        <a:pt x="30977" y="737688"/>
                        <a:pt x="28860" y="655138"/>
                        <a:pt x="28860" y="663605"/>
                      </a:cubicBezTo>
                      <a:cubicBezTo>
                        <a:pt x="28860" y="672072"/>
                        <a:pt x="27802" y="763618"/>
                        <a:pt x="32035" y="784255"/>
                      </a:cubicBezTo>
                      <a:cubicBezTo>
                        <a:pt x="36268" y="804892"/>
                        <a:pt x="46322" y="784255"/>
                        <a:pt x="54260" y="787430"/>
                      </a:cubicBezTo>
                      <a:cubicBezTo>
                        <a:pt x="62198" y="790605"/>
                        <a:pt x="75427" y="785843"/>
                        <a:pt x="79660" y="803305"/>
                      </a:cubicBezTo>
                      <a:cubicBezTo>
                        <a:pt x="83893" y="820767"/>
                        <a:pt x="73839" y="850930"/>
                        <a:pt x="79660" y="892205"/>
                      </a:cubicBezTo>
                      <a:cubicBezTo>
                        <a:pt x="85481" y="933480"/>
                        <a:pt x="110352" y="1032434"/>
                        <a:pt x="114585" y="1050955"/>
                      </a:cubicBezTo>
                      <a:cubicBezTo>
                        <a:pt x="118818" y="1069476"/>
                        <a:pt x="112998" y="1043547"/>
                        <a:pt x="105060" y="1003330"/>
                      </a:cubicBezTo>
                      <a:cubicBezTo>
                        <a:pt x="97122" y="963113"/>
                        <a:pt x="83893" y="899613"/>
                        <a:pt x="66960" y="809655"/>
                      </a:cubicBezTo>
                      <a:cubicBezTo>
                        <a:pt x="50027" y="719697"/>
                        <a:pt x="14043" y="594284"/>
                        <a:pt x="3460" y="463580"/>
                      </a:cubicBezTo>
                      <a:cubicBezTo>
                        <a:pt x="-7123" y="332876"/>
                        <a:pt x="19864" y="-3674"/>
                        <a:pt x="19335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0" name="フリーフォーム 1709">
                  <a:extLst>
                    <a:ext uri="{FF2B5EF4-FFF2-40B4-BE49-F238E27FC236}">
                      <a16:creationId xmlns:a16="http://schemas.microsoft.com/office/drawing/2014/main" id="{D1C265AA-9845-73CB-D85B-5D40B2E7A160}"/>
                    </a:ext>
                  </a:extLst>
                </p:cNvPr>
                <p:cNvSpPr/>
                <p:nvPr/>
              </p:nvSpPr>
              <p:spPr>
                <a:xfrm>
                  <a:off x="8274044" y="6264205"/>
                  <a:ext cx="86045" cy="593796"/>
                </a:xfrm>
                <a:custGeom>
                  <a:avLst/>
                  <a:gdLst>
                    <a:gd name="connsiteX0" fmla="*/ 50806 w 86045"/>
                    <a:gd name="connsiteY0" fmla="*/ 70 h 593796"/>
                    <a:gd name="connsiteX1" fmla="*/ 76206 w 86045"/>
                    <a:gd name="connsiteY1" fmla="*/ 355670 h 593796"/>
                    <a:gd name="connsiteX2" fmla="*/ 60331 w 86045"/>
                    <a:gd name="connsiteY2" fmla="*/ 323920 h 593796"/>
                    <a:gd name="connsiteX3" fmla="*/ 6356 w 86045"/>
                    <a:gd name="connsiteY3" fmla="*/ 330270 h 593796"/>
                    <a:gd name="connsiteX4" fmla="*/ 6356 w 86045"/>
                    <a:gd name="connsiteY4" fmla="*/ 368370 h 593796"/>
                    <a:gd name="connsiteX5" fmla="*/ 53981 w 86045"/>
                    <a:gd name="connsiteY5" fmla="*/ 323920 h 593796"/>
                    <a:gd name="connsiteX6" fmla="*/ 85731 w 86045"/>
                    <a:gd name="connsiteY6" fmla="*/ 593795 h 593796"/>
                    <a:gd name="connsiteX7" fmla="*/ 69856 w 86045"/>
                    <a:gd name="connsiteY7" fmla="*/ 327095 h 593796"/>
                    <a:gd name="connsiteX8" fmla="*/ 50806 w 86045"/>
                    <a:gd name="connsiteY8" fmla="*/ 70 h 593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045" h="593796">
                      <a:moveTo>
                        <a:pt x="50806" y="70"/>
                      </a:moveTo>
                      <a:cubicBezTo>
                        <a:pt x="51864" y="4832"/>
                        <a:pt x="74619" y="301695"/>
                        <a:pt x="76206" y="355670"/>
                      </a:cubicBezTo>
                      <a:cubicBezTo>
                        <a:pt x="77794" y="409645"/>
                        <a:pt x="71973" y="328153"/>
                        <a:pt x="60331" y="323920"/>
                      </a:cubicBezTo>
                      <a:cubicBezTo>
                        <a:pt x="48689" y="319687"/>
                        <a:pt x="15352" y="322862"/>
                        <a:pt x="6356" y="330270"/>
                      </a:cubicBezTo>
                      <a:cubicBezTo>
                        <a:pt x="-2640" y="337678"/>
                        <a:pt x="-1581" y="369428"/>
                        <a:pt x="6356" y="368370"/>
                      </a:cubicBezTo>
                      <a:cubicBezTo>
                        <a:pt x="14293" y="367312"/>
                        <a:pt x="40752" y="286349"/>
                        <a:pt x="53981" y="323920"/>
                      </a:cubicBezTo>
                      <a:cubicBezTo>
                        <a:pt x="67210" y="361491"/>
                        <a:pt x="83085" y="593266"/>
                        <a:pt x="85731" y="593795"/>
                      </a:cubicBezTo>
                      <a:cubicBezTo>
                        <a:pt x="88377" y="594324"/>
                        <a:pt x="73560" y="421816"/>
                        <a:pt x="69856" y="327095"/>
                      </a:cubicBezTo>
                      <a:cubicBezTo>
                        <a:pt x="66152" y="232374"/>
                        <a:pt x="49748" y="-4692"/>
                        <a:pt x="50806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1" name="フリーフォーム 1710">
                  <a:extLst>
                    <a:ext uri="{FF2B5EF4-FFF2-40B4-BE49-F238E27FC236}">
                      <a16:creationId xmlns:a16="http://schemas.microsoft.com/office/drawing/2014/main" id="{DBD93911-E13A-A6A2-B327-021540E295D4}"/>
                    </a:ext>
                  </a:extLst>
                </p:cNvPr>
                <p:cNvSpPr/>
                <p:nvPr/>
              </p:nvSpPr>
              <p:spPr>
                <a:xfrm>
                  <a:off x="8483196" y="7302428"/>
                  <a:ext cx="84075" cy="333481"/>
                </a:xfrm>
                <a:custGeom>
                  <a:avLst/>
                  <a:gdLst>
                    <a:gd name="connsiteX0" fmla="*/ 76604 w 84075"/>
                    <a:gd name="connsiteY0" fmla="*/ 72 h 333481"/>
                    <a:gd name="connsiteX1" fmla="*/ 82954 w 84075"/>
                    <a:gd name="connsiteY1" fmla="*/ 92147 h 333481"/>
                    <a:gd name="connsiteX2" fmla="*/ 51204 w 84075"/>
                    <a:gd name="connsiteY2" fmla="*/ 142947 h 333481"/>
                    <a:gd name="connsiteX3" fmla="*/ 73429 w 84075"/>
                    <a:gd name="connsiteY3" fmla="*/ 120722 h 333481"/>
                    <a:gd name="connsiteX4" fmla="*/ 44854 w 84075"/>
                    <a:gd name="connsiteY4" fmla="*/ 187397 h 333481"/>
                    <a:gd name="connsiteX5" fmla="*/ 57554 w 84075"/>
                    <a:gd name="connsiteY5" fmla="*/ 235022 h 333481"/>
                    <a:gd name="connsiteX6" fmla="*/ 54379 w 84075"/>
                    <a:gd name="connsiteY6" fmla="*/ 209622 h 333481"/>
                    <a:gd name="connsiteX7" fmla="*/ 35329 w 84075"/>
                    <a:gd name="connsiteY7" fmla="*/ 282647 h 333481"/>
                    <a:gd name="connsiteX8" fmla="*/ 404 w 84075"/>
                    <a:gd name="connsiteY8" fmla="*/ 333447 h 333481"/>
                    <a:gd name="connsiteX9" fmla="*/ 60729 w 84075"/>
                    <a:gd name="connsiteY9" fmla="*/ 288997 h 333481"/>
                    <a:gd name="connsiteX10" fmla="*/ 32154 w 84075"/>
                    <a:gd name="connsiteY10" fmla="*/ 200097 h 333481"/>
                    <a:gd name="connsiteX11" fmla="*/ 73429 w 84075"/>
                    <a:gd name="connsiteY11" fmla="*/ 108022 h 333481"/>
                    <a:gd name="connsiteX12" fmla="*/ 76604 w 84075"/>
                    <a:gd name="connsiteY12" fmla="*/ 72 h 333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075" h="333481">
                      <a:moveTo>
                        <a:pt x="76604" y="72"/>
                      </a:moveTo>
                      <a:cubicBezTo>
                        <a:pt x="78192" y="-2574"/>
                        <a:pt x="87187" y="68335"/>
                        <a:pt x="82954" y="92147"/>
                      </a:cubicBezTo>
                      <a:cubicBezTo>
                        <a:pt x="78721" y="115959"/>
                        <a:pt x="52791" y="138185"/>
                        <a:pt x="51204" y="142947"/>
                      </a:cubicBezTo>
                      <a:cubicBezTo>
                        <a:pt x="49617" y="147709"/>
                        <a:pt x="74487" y="113314"/>
                        <a:pt x="73429" y="120722"/>
                      </a:cubicBezTo>
                      <a:cubicBezTo>
                        <a:pt x="72371" y="128130"/>
                        <a:pt x="47500" y="168347"/>
                        <a:pt x="44854" y="187397"/>
                      </a:cubicBezTo>
                      <a:cubicBezTo>
                        <a:pt x="42208" y="206447"/>
                        <a:pt x="55967" y="231318"/>
                        <a:pt x="57554" y="235022"/>
                      </a:cubicBezTo>
                      <a:cubicBezTo>
                        <a:pt x="59141" y="238726"/>
                        <a:pt x="58083" y="201685"/>
                        <a:pt x="54379" y="209622"/>
                      </a:cubicBezTo>
                      <a:cubicBezTo>
                        <a:pt x="50675" y="217559"/>
                        <a:pt x="44325" y="262010"/>
                        <a:pt x="35329" y="282647"/>
                      </a:cubicBezTo>
                      <a:cubicBezTo>
                        <a:pt x="26333" y="303285"/>
                        <a:pt x="-3829" y="332389"/>
                        <a:pt x="404" y="333447"/>
                      </a:cubicBezTo>
                      <a:cubicBezTo>
                        <a:pt x="4637" y="334505"/>
                        <a:pt x="55437" y="311222"/>
                        <a:pt x="60729" y="288997"/>
                      </a:cubicBezTo>
                      <a:cubicBezTo>
                        <a:pt x="66021" y="266772"/>
                        <a:pt x="30037" y="230259"/>
                        <a:pt x="32154" y="200097"/>
                      </a:cubicBezTo>
                      <a:cubicBezTo>
                        <a:pt x="34271" y="169935"/>
                        <a:pt x="66550" y="141360"/>
                        <a:pt x="73429" y="108022"/>
                      </a:cubicBezTo>
                      <a:cubicBezTo>
                        <a:pt x="80308" y="74684"/>
                        <a:pt x="75016" y="2718"/>
                        <a:pt x="76604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2" name="フリーフォーム 1711">
                  <a:extLst>
                    <a:ext uri="{FF2B5EF4-FFF2-40B4-BE49-F238E27FC236}">
                      <a16:creationId xmlns:a16="http://schemas.microsoft.com/office/drawing/2014/main" id="{1E79C3DB-ECD1-2404-45CA-E1B16643CE09}"/>
                    </a:ext>
                  </a:extLst>
                </p:cNvPr>
                <p:cNvSpPr/>
                <p:nvPr/>
              </p:nvSpPr>
              <p:spPr>
                <a:xfrm>
                  <a:off x="8419950" y="6962546"/>
                  <a:ext cx="68565" cy="623172"/>
                </a:xfrm>
                <a:custGeom>
                  <a:avLst/>
                  <a:gdLst>
                    <a:gd name="connsiteX0" fmla="*/ 9675 w 68565"/>
                    <a:gd name="connsiteY0" fmla="*/ 6579 h 623172"/>
                    <a:gd name="connsiteX1" fmla="*/ 6500 w 68565"/>
                    <a:gd name="connsiteY1" fmla="*/ 498704 h 623172"/>
                    <a:gd name="connsiteX2" fmla="*/ 31900 w 68565"/>
                    <a:gd name="connsiteY2" fmla="*/ 371704 h 623172"/>
                    <a:gd name="connsiteX3" fmla="*/ 66825 w 68565"/>
                    <a:gd name="connsiteY3" fmla="*/ 514579 h 623172"/>
                    <a:gd name="connsiteX4" fmla="*/ 63650 w 68565"/>
                    <a:gd name="connsiteY4" fmla="*/ 390754 h 623172"/>
                    <a:gd name="connsiteX5" fmla="*/ 66825 w 68565"/>
                    <a:gd name="connsiteY5" fmla="*/ 622529 h 623172"/>
                    <a:gd name="connsiteX6" fmla="*/ 38250 w 68565"/>
                    <a:gd name="connsiteY6" fmla="*/ 305029 h 623172"/>
                    <a:gd name="connsiteX7" fmla="*/ 22375 w 68565"/>
                    <a:gd name="connsiteY7" fmla="*/ 441554 h 623172"/>
                    <a:gd name="connsiteX8" fmla="*/ 12850 w 68565"/>
                    <a:gd name="connsiteY8" fmla="*/ 333604 h 623172"/>
                    <a:gd name="connsiteX9" fmla="*/ 150 w 68565"/>
                    <a:gd name="connsiteY9" fmla="*/ 120879 h 623172"/>
                    <a:gd name="connsiteX10" fmla="*/ 6500 w 68565"/>
                    <a:gd name="connsiteY10" fmla="*/ 206604 h 623172"/>
                    <a:gd name="connsiteX11" fmla="*/ 9675 w 68565"/>
                    <a:gd name="connsiteY11" fmla="*/ 6579 h 623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8565" h="623172">
                      <a:moveTo>
                        <a:pt x="9675" y="6579"/>
                      </a:moveTo>
                      <a:cubicBezTo>
                        <a:pt x="9675" y="55262"/>
                        <a:pt x="2796" y="437850"/>
                        <a:pt x="6500" y="498704"/>
                      </a:cubicBezTo>
                      <a:cubicBezTo>
                        <a:pt x="10204" y="559558"/>
                        <a:pt x="21846" y="369058"/>
                        <a:pt x="31900" y="371704"/>
                      </a:cubicBezTo>
                      <a:cubicBezTo>
                        <a:pt x="41954" y="374350"/>
                        <a:pt x="61533" y="511404"/>
                        <a:pt x="66825" y="514579"/>
                      </a:cubicBezTo>
                      <a:cubicBezTo>
                        <a:pt x="72117" y="517754"/>
                        <a:pt x="63650" y="372762"/>
                        <a:pt x="63650" y="390754"/>
                      </a:cubicBezTo>
                      <a:cubicBezTo>
                        <a:pt x="63650" y="408746"/>
                        <a:pt x="71058" y="636816"/>
                        <a:pt x="66825" y="622529"/>
                      </a:cubicBezTo>
                      <a:cubicBezTo>
                        <a:pt x="62592" y="608242"/>
                        <a:pt x="45658" y="335191"/>
                        <a:pt x="38250" y="305029"/>
                      </a:cubicBezTo>
                      <a:cubicBezTo>
                        <a:pt x="30842" y="274867"/>
                        <a:pt x="26608" y="436792"/>
                        <a:pt x="22375" y="441554"/>
                      </a:cubicBezTo>
                      <a:cubicBezTo>
                        <a:pt x="18142" y="446316"/>
                        <a:pt x="16554" y="387050"/>
                        <a:pt x="12850" y="333604"/>
                      </a:cubicBezTo>
                      <a:cubicBezTo>
                        <a:pt x="9146" y="280158"/>
                        <a:pt x="1208" y="142046"/>
                        <a:pt x="150" y="120879"/>
                      </a:cubicBezTo>
                      <a:cubicBezTo>
                        <a:pt x="-908" y="99712"/>
                        <a:pt x="3854" y="218246"/>
                        <a:pt x="6500" y="206604"/>
                      </a:cubicBezTo>
                      <a:cubicBezTo>
                        <a:pt x="9146" y="194962"/>
                        <a:pt x="9675" y="-42104"/>
                        <a:pt x="9675" y="65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3" name="フリーフォーム 1712">
                  <a:extLst>
                    <a:ext uri="{FF2B5EF4-FFF2-40B4-BE49-F238E27FC236}">
                      <a16:creationId xmlns:a16="http://schemas.microsoft.com/office/drawing/2014/main" id="{13DA823A-578A-8ACE-AD89-0EE39552CC05}"/>
                    </a:ext>
                  </a:extLst>
                </p:cNvPr>
                <p:cNvSpPr/>
                <p:nvPr/>
              </p:nvSpPr>
              <p:spPr>
                <a:xfrm>
                  <a:off x="8118317" y="6885899"/>
                  <a:ext cx="244778" cy="418909"/>
                </a:xfrm>
                <a:custGeom>
                  <a:avLst/>
                  <a:gdLst>
                    <a:gd name="connsiteX0" fmla="*/ 225583 w 244778"/>
                    <a:gd name="connsiteY0" fmla="*/ 676 h 418909"/>
                    <a:gd name="connsiteX1" fmla="*/ 216058 w 244778"/>
                    <a:gd name="connsiteY1" fmla="*/ 330876 h 418909"/>
                    <a:gd name="connsiteX2" fmla="*/ 225583 w 244778"/>
                    <a:gd name="connsiteY2" fmla="*/ 251501 h 418909"/>
                    <a:gd name="connsiteX3" fmla="*/ 244633 w 244778"/>
                    <a:gd name="connsiteY3" fmla="*/ 365801 h 418909"/>
                    <a:gd name="connsiteX4" fmla="*/ 231933 w 244778"/>
                    <a:gd name="connsiteY4" fmla="*/ 343576 h 418909"/>
                    <a:gd name="connsiteX5" fmla="*/ 190658 w 244778"/>
                    <a:gd name="connsiteY5" fmla="*/ 416601 h 418909"/>
                    <a:gd name="connsiteX6" fmla="*/ 209708 w 244778"/>
                    <a:gd name="connsiteY6" fmla="*/ 241976 h 418909"/>
                    <a:gd name="connsiteX7" fmla="*/ 152558 w 244778"/>
                    <a:gd name="connsiteY7" fmla="*/ 191176 h 418909"/>
                    <a:gd name="connsiteX8" fmla="*/ 73183 w 244778"/>
                    <a:gd name="connsiteY8" fmla="*/ 191176 h 418909"/>
                    <a:gd name="connsiteX9" fmla="*/ 165258 w 244778"/>
                    <a:gd name="connsiteY9" fmla="*/ 149901 h 418909"/>
                    <a:gd name="connsiteX10" fmla="*/ 187483 w 244778"/>
                    <a:gd name="connsiteY10" fmla="*/ 54651 h 418909"/>
                    <a:gd name="connsiteX11" fmla="*/ 85883 w 244778"/>
                    <a:gd name="connsiteY11" fmla="*/ 172126 h 418909"/>
                    <a:gd name="connsiteX12" fmla="*/ 89058 w 244778"/>
                    <a:gd name="connsiteY12" fmla="*/ 238801 h 418909"/>
                    <a:gd name="connsiteX13" fmla="*/ 25558 w 244778"/>
                    <a:gd name="connsiteY13" fmla="*/ 362626 h 418909"/>
                    <a:gd name="connsiteX14" fmla="*/ 3333 w 244778"/>
                    <a:gd name="connsiteY14" fmla="*/ 343576 h 418909"/>
                    <a:gd name="connsiteX15" fmla="*/ 92233 w 244778"/>
                    <a:gd name="connsiteY15" fmla="*/ 299126 h 418909"/>
                    <a:gd name="connsiteX16" fmla="*/ 165258 w 244778"/>
                    <a:gd name="connsiteY16" fmla="*/ 70526 h 418909"/>
                    <a:gd name="connsiteX17" fmla="*/ 162083 w 244778"/>
                    <a:gd name="connsiteY17" fmla="*/ 200701 h 418909"/>
                    <a:gd name="connsiteX18" fmla="*/ 190658 w 244778"/>
                    <a:gd name="connsiteY18" fmla="*/ 391201 h 418909"/>
                    <a:gd name="connsiteX19" fmla="*/ 222408 w 244778"/>
                    <a:gd name="connsiteY19" fmla="*/ 248326 h 418909"/>
                    <a:gd name="connsiteX20" fmla="*/ 225583 w 244778"/>
                    <a:gd name="connsiteY20" fmla="*/ 676 h 418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44778" h="418909">
                      <a:moveTo>
                        <a:pt x="225583" y="676"/>
                      </a:moveTo>
                      <a:cubicBezTo>
                        <a:pt x="224525" y="14434"/>
                        <a:pt x="216058" y="289072"/>
                        <a:pt x="216058" y="330876"/>
                      </a:cubicBezTo>
                      <a:cubicBezTo>
                        <a:pt x="216058" y="372680"/>
                        <a:pt x="220821" y="245680"/>
                        <a:pt x="225583" y="251501"/>
                      </a:cubicBezTo>
                      <a:cubicBezTo>
                        <a:pt x="230345" y="257322"/>
                        <a:pt x="243575" y="350455"/>
                        <a:pt x="244633" y="365801"/>
                      </a:cubicBezTo>
                      <a:cubicBezTo>
                        <a:pt x="245691" y="381147"/>
                        <a:pt x="240929" y="335109"/>
                        <a:pt x="231933" y="343576"/>
                      </a:cubicBezTo>
                      <a:cubicBezTo>
                        <a:pt x="222937" y="352043"/>
                        <a:pt x="194362" y="433534"/>
                        <a:pt x="190658" y="416601"/>
                      </a:cubicBezTo>
                      <a:cubicBezTo>
                        <a:pt x="186954" y="399668"/>
                        <a:pt x="216058" y="279547"/>
                        <a:pt x="209708" y="241976"/>
                      </a:cubicBezTo>
                      <a:cubicBezTo>
                        <a:pt x="203358" y="204405"/>
                        <a:pt x="175312" y="199643"/>
                        <a:pt x="152558" y="191176"/>
                      </a:cubicBezTo>
                      <a:cubicBezTo>
                        <a:pt x="129804" y="182709"/>
                        <a:pt x="71066" y="198055"/>
                        <a:pt x="73183" y="191176"/>
                      </a:cubicBezTo>
                      <a:cubicBezTo>
                        <a:pt x="75300" y="184297"/>
                        <a:pt x="146208" y="172655"/>
                        <a:pt x="165258" y="149901"/>
                      </a:cubicBezTo>
                      <a:cubicBezTo>
                        <a:pt x="184308" y="127147"/>
                        <a:pt x="200712" y="50947"/>
                        <a:pt x="187483" y="54651"/>
                      </a:cubicBezTo>
                      <a:cubicBezTo>
                        <a:pt x="174254" y="58355"/>
                        <a:pt x="102287" y="141434"/>
                        <a:pt x="85883" y="172126"/>
                      </a:cubicBezTo>
                      <a:cubicBezTo>
                        <a:pt x="69479" y="202818"/>
                        <a:pt x="99112" y="207051"/>
                        <a:pt x="89058" y="238801"/>
                      </a:cubicBezTo>
                      <a:cubicBezTo>
                        <a:pt x="79004" y="270551"/>
                        <a:pt x="39845" y="345164"/>
                        <a:pt x="25558" y="362626"/>
                      </a:cubicBezTo>
                      <a:cubicBezTo>
                        <a:pt x="11271" y="380088"/>
                        <a:pt x="-7779" y="354159"/>
                        <a:pt x="3333" y="343576"/>
                      </a:cubicBezTo>
                      <a:cubicBezTo>
                        <a:pt x="14445" y="332993"/>
                        <a:pt x="65245" y="344634"/>
                        <a:pt x="92233" y="299126"/>
                      </a:cubicBezTo>
                      <a:cubicBezTo>
                        <a:pt x="119221" y="253618"/>
                        <a:pt x="153616" y="86930"/>
                        <a:pt x="165258" y="70526"/>
                      </a:cubicBezTo>
                      <a:cubicBezTo>
                        <a:pt x="176900" y="54122"/>
                        <a:pt x="157850" y="147255"/>
                        <a:pt x="162083" y="200701"/>
                      </a:cubicBezTo>
                      <a:cubicBezTo>
                        <a:pt x="166316" y="254147"/>
                        <a:pt x="180604" y="383264"/>
                        <a:pt x="190658" y="391201"/>
                      </a:cubicBezTo>
                      <a:cubicBezTo>
                        <a:pt x="200712" y="399138"/>
                        <a:pt x="213941" y="309709"/>
                        <a:pt x="222408" y="248326"/>
                      </a:cubicBezTo>
                      <a:cubicBezTo>
                        <a:pt x="230875" y="186943"/>
                        <a:pt x="226641" y="-13082"/>
                        <a:pt x="225583" y="6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4" name="フリーフォーム 1713">
                  <a:extLst>
                    <a:ext uri="{FF2B5EF4-FFF2-40B4-BE49-F238E27FC236}">
                      <a16:creationId xmlns:a16="http://schemas.microsoft.com/office/drawing/2014/main" id="{4802B8F9-91BE-48B8-3068-5F4C895866E2}"/>
                    </a:ext>
                  </a:extLst>
                </p:cNvPr>
                <p:cNvSpPr/>
                <p:nvPr/>
              </p:nvSpPr>
              <p:spPr>
                <a:xfrm>
                  <a:off x="7864344" y="6797255"/>
                  <a:ext cx="63631" cy="410036"/>
                </a:xfrm>
                <a:custGeom>
                  <a:avLst/>
                  <a:gdLst>
                    <a:gd name="connsiteX0" fmla="*/ 131 w 63631"/>
                    <a:gd name="connsiteY0" fmla="*/ 409995 h 410036"/>
                    <a:gd name="connsiteX1" fmla="*/ 25531 w 63631"/>
                    <a:gd name="connsiteY1" fmla="*/ 213145 h 410036"/>
                    <a:gd name="connsiteX2" fmla="*/ 28706 w 63631"/>
                    <a:gd name="connsiteY2" fmla="*/ 286170 h 410036"/>
                    <a:gd name="connsiteX3" fmla="*/ 28706 w 63631"/>
                    <a:gd name="connsiteY3" fmla="*/ 200445 h 410036"/>
                    <a:gd name="connsiteX4" fmla="*/ 50931 w 63631"/>
                    <a:gd name="connsiteY4" fmla="*/ 381420 h 410036"/>
                    <a:gd name="connsiteX5" fmla="*/ 44581 w 63631"/>
                    <a:gd name="connsiteY5" fmla="*/ 219495 h 410036"/>
                    <a:gd name="connsiteX6" fmla="*/ 44581 w 63631"/>
                    <a:gd name="connsiteY6" fmla="*/ 146470 h 410036"/>
                    <a:gd name="connsiteX7" fmla="*/ 63631 w 63631"/>
                    <a:gd name="connsiteY7" fmla="*/ 420 h 410036"/>
                    <a:gd name="connsiteX8" fmla="*/ 44581 w 63631"/>
                    <a:gd name="connsiteY8" fmla="*/ 105195 h 410036"/>
                    <a:gd name="connsiteX9" fmla="*/ 16006 w 63631"/>
                    <a:gd name="connsiteY9" fmla="*/ 194095 h 410036"/>
                    <a:gd name="connsiteX10" fmla="*/ 131 w 63631"/>
                    <a:gd name="connsiteY10" fmla="*/ 409995 h 410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3631" h="410036">
                      <a:moveTo>
                        <a:pt x="131" y="409995"/>
                      </a:moveTo>
                      <a:cubicBezTo>
                        <a:pt x="1718" y="413170"/>
                        <a:pt x="20769" y="233782"/>
                        <a:pt x="25531" y="213145"/>
                      </a:cubicBezTo>
                      <a:cubicBezTo>
                        <a:pt x="30293" y="192508"/>
                        <a:pt x="28177" y="288287"/>
                        <a:pt x="28706" y="286170"/>
                      </a:cubicBezTo>
                      <a:cubicBezTo>
                        <a:pt x="29235" y="284053"/>
                        <a:pt x="25002" y="184570"/>
                        <a:pt x="28706" y="200445"/>
                      </a:cubicBezTo>
                      <a:cubicBezTo>
                        <a:pt x="32410" y="216320"/>
                        <a:pt x="48285" y="378245"/>
                        <a:pt x="50931" y="381420"/>
                      </a:cubicBezTo>
                      <a:cubicBezTo>
                        <a:pt x="53577" y="384595"/>
                        <a:pt x="45639" y="258653"/>
                        <a:pt x="44581" y="219495"/>
                      </a:cubicBezTo>
                      <a:cubicBezTo>
                        <a:pt x="43523" y="180337"/>
                        <a:pt x="41406" y="182982"/>
                        <a:pt x="44581" y="146470"/>
                      </a:cubicBezTo>
                      <a:cubicBezTo>
                        <a:pt x="47756" y="109958"/>
                        <a:pt x="63631" y="7299"/>
                        <a:pt x="63631" y="420"/>
                      </a:cubicBezTo>
                      <a:cubicBezTo>
                        <a:pt x="63631" y="-6459"/>
                        <a:pt x="52518" y="72916"/>
                        <a:pt x="44581" y="105195"/>
                      </a:cubicBezTo>
                      <a:cubicBezTo>
                        <a:pt x="36644" y="137474"/>
                        <a:pt x="20239" y="143295"/>
                        <a:pt x="16006" y="194095"/>
                      </a:cubicBezTo>
                      <a:cubicBezTo>
                        <a:pt x="11773" y="244895"/>
                        <a:pt x="-1456" y="406820"/>
                        <a:pt x="131" y="4099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5" name="フリーフォーム 1714">
                  <a:extLst>
                    <a:ext uri="{FF2B5EF4-FFF2-40B4-BE49-F238E27FC236}">
                      <a16:creationId xmlns:a16="http://schemas.microsoft.com/office/drawing/2014/main" id="{7B6EA2BA-E916-6307-AB8D-8C7FEC9E12E4}"/>
                    </a:ext>
                  </a:extLst>
                </p:cNvPr>
                <p:cNvSpPr/>
                <p:nvPr/>
              </p:nvSpPr>
              <p:spPr>
                <a:xfrm>
                  <a:off x="7931069" y="6774471"/>
                  <a:ext cx="55592" cy="633254"/>
                </a:xfrm>
                <a:custGeom>
                  <a:avLst/>
                  <a:gdLst>
                    <a:gd name="connsiteX0" fmla="*/ 6431 w 55592"/>
                    <a:gd name="connsiteY0" fmla="*/ 4154 h 633254"/>
                    <a:gd name="connsiteX1" fmla="*/ 6431 w 55592"/>
                    <a:gd name="connsiteY1" fmla="*/ 334354 h 633254"/>
                    <a:gd name="connsiteX2" fmla="*/ 9606 w 55592"/>
                    <a:gd name="connsiteY2" fmla="*/ 312129 h 633254"/>
                    <a:gd name="connsiteX3" fmla="*/ 81 w 55592"/>
                    <a:gd name="connsiteY3" fmla="*/ 426429 h 633254"/>
                    <a:gd name="connsiteX4" fmla="*/ 15956 w 55592"/>
                    <a:gd name="connsiteY4" fmla="*/ 369279 h 633254"/>
                    <a:gd name="connsiteX5" fmla="*/ 50881 w 55592"/>
                    <a:gd name="connsiteY5" fmla="*/ 407379 h 633254"/>
                    <a:gd name="connsiteX6" fmla="*/ 44531 w 55592"/>
                    <a:gd name="connsiteY6" fmla="*/ 632804 h 633254"/>
                    <a:gd name="connsiteX7" fmla="*/ 54056 w 55592"/>
                    <a:gd name="connsiteY7" fmla="*/ 461354 h 633254"/>
                    <a:gd name="connsiteX8" fmla="*/ 6431 w 55592"/>
                    <a:gd name="connsiteY8" fmla="*/ 318479 h 633254"/>
                    <a:gd name="connsiteX9" fmla="*/ 19131 w 55592"/>
                    <a:gd name="connsiteY9" fmla="*/ 156554 h 633254"/>
                    <a:gd name="connsiteX10" fmla="*/ 6431 w 55592"/>
                    <a:gd name="connsiteY10" fmla="*/ 4154 h 633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592" h="633254">
                      <a:moveTo>
                        <a:pt x="6431" y="4154"/>
                      </a:moveTo>
                      <a:cubicBezTo>
                        <a:pt x="4314" y="33787"/>
                        <a:pt x="5902" y="283025"/>
                        <a:pt x="6431" y="334354"/>
                      </a:cubicBezTo>
                      <a:cubicBezTo>
                        <a:pt x="6960" y="385683"/>
                        <a:pt x="10664" y="296783"/>
                        <a:pt x="9606" y="312129"/>
                      </a:cubicBezTo>
                      <a:cubicBezTo>
                        <a:pt x="8548" y="327475"/>
                        <a:pt x="-977" y="416904"/>
                        <a:pt x="81" y="426429"/>
                      </a:cubicBezTo>
                      <a:cubicBezTo>
                        <a:pt x="1139" y="435954"/>
                        <a:pt x="7489" y="372454"/>
                        <a:pt x="15956" y="369279"/>
                      </a:cubicBezTo>
                      <a:cubicBezTo>
                        <a:pt x="24423" y="366104"/>
                        <a:pt x="46119" y="363458"/>
                        <a:pt x="50881" y="407379"/>
                      </a:cubicBezTo>
                      <a:cubicBezTo>
                        <a:pt x="55643" y="451300"/>
                        <a:pt x="44002" y="623808"/>
                        <a:pt x="44531" y="632804"/>
                      </a:cubicBezTo>
                      <a:cubicBezTo>
                        <a:pt x="45060" y="641800"/>
                        <a:pt x="60406" y="513741"/>
                        <a:pt x="54056" y="461354"/>
                      </a:cubicBezTo>
                      <a:cubicBezTo>
                        <a:pt x="47706" y="408967"/>
                        <a:pt x="12252" y="369279"/>
                        <a:pt x="6431" y="318479"/>
                      </a:cubicBezTo>
                      <a:cubicBezTo>
                        <a:pt x="610" y="267679"/>
                        <a:pt x="17014" y="201533"/>
                        <a:pt x="19131" y="156554"/>
                      </a:cubicBezTo>
                      <a:cubicBezTo>
                        <a:pt x="21248" y="111575"/>
                        <a:pt x="8548" y="-25479"/>
                        <a:pt x="6431" y="41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6" name="フリーフォーム 1715">
                  <a:extLst>
                    <a:ext uri="{FF2B5EF4-FFF2-40B4-BE49-F238E27FC236}">
                      <a16:creationId xmlns:a16="http://schemas.microsoft.com/office/drawing/2014/main" id="{9A230517-A8D8-E955-672E-3DE93F979277}"/>
                    </a:ext>
                  </a:extLst>
                </p:cNvPr>
                <p:cNvSpPr/>
                <p:nvPr/>
              </p:nvSpPr>
              <p:spPr>
                <a:xfrm>
                  <a:off x="7908148" y="6997688"/>
                  <a:ext cx="94316" cy="477647"/>
                </a:xfrm>
                <a:custGeom>
                  <a:avLst/>
                  <a:gdLst>
                    <a:gd name="connsiteX0" fmla="*/ 777 w 94316"/>
                    <a:gd name="connsiteY0" fmla="*/ 12 h 477647"/>
                    <a:gd name="connsiteX1" fmla="*/ 10302 w 94316"/>
                    <a:gd name="connsiteY1" fmla="*/ 333387 h 477647"/>
                    <a:gd name="connsiteX2" fmla="*/ 16652 w 94316"/>
                    <a:gd name="connsiteY2" fmla="*/ 288937 h 477647"/>
                    <a:gd name="connsiteX3" fmla="*/ 92852 w 94316"/>
                    <a:gd name="connsiteY3" fmla="*/ 476262 h 477647"/>
                    <a:gd name="connsiteX4" fmla="*/ 64277 w 94316"/>
                    <a:gd name="connsiteY4" fmla="*/ 371487 h 477647"/>
                    <a:gd name="connsiteX5" fmla="*/ 32527 w 94316"/>
                    <a:gd name="connsiteY5" fmla="*/ 320687 h 477647"/>
                    <a:gd name="connsiteX6" fmla="*/ 777 w 94316"/>
                    <a:gd name="connsiteY6" fmla="*/ 12 h 477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316" h="477647">
                      <a:moveTo>
                        <a:pt x="777" y="12"/>
                      </a:moveTo>
                      <a:cubicBezTo>
                        <a:pt x="-2927" y="2129"/>
                        <a:pt x="7656" y="285233"/>
                        <a:pt x="10302" y="333387"/>
                      </a:cubicBezTo>
                      <a:cubicBezTo>
                        <a:pt x="12948" y="381541"/>
                        <a:pt x="2894" y="265125"/>
                        <a:pt x="16652" y="288937"/>
                      </a:cubicBezTo>
                      <a:cubicBezTo>
                        <a:pt x="30410" y="312749"/>
                        <a:pt x="84915" y="462504"/>
                        <a:pt x="92852" y="476262"/>
                      </a:cubicBezTo>
                      <a:cubicBezTo>
                        <a:pt x="100790" y="490020"/>
                        <a:pt x="74331" y="397416"/>
                        <a:pt x="64277" y="371487"/>
                      </a:cubicBezTo>
                      <a:cubicBezTo>
                        <a:pt x="54223" y="345558"/>
                        <a:pt x="41523" y="379954"/>
                        <a:pt x="32527" y="320687"/>
                      </a:cubicBezTo>
                      <a:cubicBezTo>
                        <a:pt x="23531" y="261420"/>
                        <a:pt x="4481" y="-2105"/>
                        <a:pt x="77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7" name="フリーフォーム 1716">
                  <a:extLst>
                    <a:ext uri="{FF2B5EF4-FFF2-40B4-BE49-F238E27FC236}">
                      <a16:creationId xmlns:a16="http://schemas.microsoft.com/office/drawing/2014/main" id="{8B541B6D-9E85-8BFD-A94F-C89E54277D0A}"/>
                    </a:ext>
                  </a:extLst>
                </p:cNvPr>
                <p:cNvSpPr/>
                <p:nvPr/>
              </p:nvSpPr>
              <p:spPr>
                <a:xfrm>
                  <a:off x="8016875" y="7156450"/>
                  <a:ext cx="63855" cy="273297"/>
                </a:xfrm>
                <a:custGeom>
                  <a:avLst/>
                  <a:gdLst>
                    <a:gd name="connsiteX0" fmla="*/ 0 w 63855"/>
                    <a:gd name="connsiteY0" fmla="*/ 0 h 273297"/>
                    <a:gd name="connsiteX1" fmla="*/ 19050 w 63855"/>
                    <a:gd name="connsiteY1" fmla="*/ 98425 h 273297"/>
                    <a:gd name="connsiteX2" fmla="*/ 53975 w 63855"/>
                    <a:gd name="connsiteY2" fmla="*/ 47625 h 273297"/>
                    <a:gd name="connsiteX3" fmla="*/ 41275 w 63855"/>
                    <a:gd name="connsiteY3" fmla="*/ 114300 h 273297"/>
                    <a:gd name="connsiteX4" fmla="*/ 31750 w 63855"/>
                    <a:gd name="connsiteY4" fmla="*/ 231775 h 273297"/>
                    <a:gd name="connsiteX5" fmla="*/ 57150 w 63855"/>
                    <a:gd name="connsiteY5" fmla="*/ 269875 h 273297"/>
                    <a:gd name="connsiteX6" fmla="*/ 60325 w 63855"/>
                    <a:gd name="connsiteY6" fmla="*/ 155575 h 273297"/>
                    <a:gd name="connsiteX7" fmla="*/ 12700 w 63855"/>
                    <a:gd name="connsiteY7" fmla="*/ 60325 h 273297"/>
                    <a:gd name="connsiteX8" fmla="*/ 0 w 63855"/>
                    <a:gd name="connsiteY8" fmla="*/ 0 h 273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855" h="273297">
                      <a:moveTo>
                        <a:pt x="0" y="0"/>
                      </a:moveTo>
                      <a:cubicBezTo>
                        <a:pt x="5027" y="45244"/>
                        <a:pt x="10054" y="90488"/>
                        <a:pt x="19050" y="98425"/>
                      </a:cubicBezTo>
                      <a:cubicBezTo>
                        <a:pt x="28046" y="106363"/>
                        <a:pt x="50271" y="44979"/>
                        <a:pt x="53975" y="47625"/>
                      </a:cubicBezTo>
                      <a:cubicBezTo>
                        <a:pt x="57679" y="50271"/>
                        <a:pt x="44979" y="83608"/>
                        <a:pt x="41275" y="114300"/>
                      </a:cubicBezTo>
                      <a:cubicBezTo>
                        <a:pt x="37571" y="144992"/>
                        <a:pt x="29104" y="205846"/>
                        <a:pt x="31750" y="231775"/>
                      </a:cubicBezTo>
                      <a:cubicBezTo>
                        <a:pt x="34396" y="257704"/>
                        <a:pt x="52387" y="282575"/>
                        <a:pt x="57150" y="269875"/>
                      </a:cubicBezTo>
                      <a:cubicBezTo>
                        <a:pt x="61913" y="257175"/>
                        <a:pt x="67733" y="190500"/>
                        <a:pt x="60325" y="155575"/>
                      </a:cubicBezTo>
                      <a:cubicBezTo>
                        <a:pt x="52917" y="120650"/>
                        <a:pt x="12700" y="60325"/>
                        <a:pt x="12700" y="603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8" name="フリーフォーム 1717">
                  <a:extLst>
                    <a:ext uri="{FF2B5EF4-FFF2-40B4-BE49-F238E27FC236}">
                      <a16:creationId xmlns:a16="http://schemas.microsoft.com/office/drawing/2014/main" id="{74BFA84C-6296-3F0E-AD9B-706C44C260FE}"/>
                    </a:ext>
                  </a:extLst>
                </p:cNvPr>
                <p:cNvSpPr/>
                <p:nvPr/>
              </p:nvSpPr>
              <p:spPr>
                <a:xfrm>
                  <a:off x="8000610" y="7099249"/>
                  <a:ext cx="35463" cy="357352"/>
                </a:xfrm>
                <a:custGeom>
                  <a:avLst/>
                  <a:gdLst>
                    <a:gd name="connsiteX0" fmla="*/ 3565 w 35463"/>
                    <a:gd name="connsiteY0" fmla="*/ 51 h 357352"/>
                    <a:gd name="connsiteX1" fmla="*/ 19440 w 35463"/>
                    <a:gd name="connsiteY1" fmla="*/ 174676 h 357352"/>
                    <a:gd name="connsiteX2" fmla="*/ 35315 w 35463"/>
                    <a:gd name="connsiteY2" fmla="*/ 355651 h 357352"/>
                    <a:gd name="connsiteX3" fmla="*/ 25790 w 35463"/>
                    <a:gd name="connsiteY3" fmla="*/ 257226 h 357352"/>
                    <a:gd name="connsiteX4" fmla="*/ 390 w 35463"/>
                    <a:gd name="connsiteY4" fmla="*/ 120701 h 357352"/>
                    <a:gd name="connsiteX5" fmla="*/ 9915 w 35463"/>
                    <a:gd name="connsiteY5" fmla="*/ 155626 h 357352"/>
                    <a:gd name="connsiteX6" fmla="*/ 3565 w 35463"/>
                    <a:gd name="connsiteY6" fmla="*/ 51 h 357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463" h="357352">
                      <a:moveTo>
                        <a:pt x="3565" y="51"/>
                      </a:moveTo>
                      <a:cubicBezTo>
                        <a:pt x="5152" y="3226"/>
                        <a:pt x="14148" y="115409"/>
                        <a:pt x="19440" y="174676"/>
                      </a:cubicBezTo>
                      <a:cubicBezTo>
                        <a:pt x="24732" y="233943"/>
                        <a:pt x="34257" y="341893"/>
                        <a:pt x="35315" y="355651"/>
                      </a:cubicBezTo>
                      <a:cubicBezTo>
                        <a:pt x="36373" y="369409"/>
                        <a:pt x="31611" y="296384"/>
                        <a:pt x="25790" y="257226"/>
                      </a:cubicBezTo>
                      <a:cubicBezTo>
                        <a:pt x="19969" y="218068"/>
                        <a:pt x="3036" y="137634"/>
                        <a:pt x="390" y="120701"/>
                      </a:cubicBezTo>
                      <a:cubicBezTo>
                        <a:pt x="-2256" y="103768"/>
                        <a:pt x="9386" y="170443"/>
                        <a:pt x="9915" y="155626"/>
                      </a:cubicBezTo>
                      <a:cubicBezTo>
                        <a:pt x="10444" y="140809"/>
                        <a:pt x="1978" y="-3124"/>
                        <a:pt x="3565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19" name="フリーフォーム 1718">
                  <a:extLst>
                    <a:ext uri="{FF2B5EF4-FFF2-40B4-BE49-F238E27FC236}">
                      <a16:creationId xmlns:a16="http://schemas.microsoft.com/office/drawing/2014/main" id="{1A4774B2-FCE0-D36D-D705-EE7AFEE3FEE3}"/>
                    </a:ext>
                  </a:extLst>
                </p:cNvPr>
                <p:cNvSpPr/>
                <p:nvPr/>
              </p:nvSpPr>
              <p:spPr>
                <a:xfrm>
                  <a:off x="8099058" y="7210421"/>
                  <a:ext cx="57652" cy="604373"/>
                </a:xfrm>
                <a:custGeom>
                  <a:avLst/>
                  <a:gdLst>
                    <a:gd name="connsiteX0" fmla="*/ 367 w 57652"/>
                    <a:gd name="connsiteY0" fmla="*/ 4 h 604373"/>
                    <a:gd name="connsiteX1" fmla="*/ 19417 w 57652"/>
                    <a:gd name="connsiteY1" fmla="*/ 231779 h 604373"/>
                    <a:gd name="connsiteX2" fmla="*/ 57517 w 57652"/>
                    <a:gd name="connsiteY2" fmla="*/ 165104 h 604373"/>
                    <a:gd name="connsiteX3" fmla="*/ 32117 w 57652"/>
                    <a:gd name="connsiteY3" fmla="*/ 244479 h 604373"/>
                    <a:gd name="connsiteX4" fmla="*/ 32117 w 57652"/>
                    <a:gd name="connsiteY4" fmla="*/ 396879 h 604373"/>
                    <a:gd name="connsiteX5" fmla="*/ 25767 w 57652"/>
                    <a:gd name="connsiteY5" fmla="*/ 603254 h 604373"/>
                    <a:gd name="connsiteX6" fmla="*/ 32117 w 57652"/>
                    <a:gd name="connsiteY6" fmla="*/ 466729 h 604373"/>
                    <a:gd name="connsiteX7" fmla="*/ 38467 w 57652"/>
                    <a:gd name="connsiteY7" fmla="*/ 203204 h 604373"/>
                    <a:gd name="connsiteX8" fmla="*/ 35292 w 57652"/>
                    <a:gd name="connsiteY8" fmla="*/ 238129 h 604373"/>
                    <a:gd name="connsiteX9" fmla="*/ 367 w 57652"/>
                    <a:gd name="connsiteY9" fmla="*/ 4 h 604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652" h="604373">
                      <a:moveTo>
                        <a:pt x="367" y="4"/>
                      </a:moveTo>
                      <a:cubicBezTo>
                        <a:pt x="-2279" y="-1054"/>
                        <a:pt x="9892" y="204262"/>
                        <a:pt x="19417" y="231779"/>
                      </a:cubicBezTo>
                      <a:cubicBezTo>
                        <a:pt x="28942" y="259296"/>
                        <a:pt x="55400" y="162987"/>
                        <a:pt x="57517" y="165104"/>
                      </a:cubicBezTo>
                      <a:cubicBezTo>
                        <a:pt x="59634" y="167221"/>
                        <a:pt x="36350" y="205850"/>
                        <a:pt x="32117" y="244479"/>
                      </a:cubicBezTo>
                      <a:cubicBezTo>
                        <a:pt x="27884" y="283108"/>
                        <a:pt x="33175" y="337083"/>
                        <a:pt x="32117" y="396879"/>
                      </a:cubicBezTo>
                      <a:cubicBezTo>
                        <a:pt x="31059" y="456675"/>
                        <a:pt x="25767" y="591612"/>
                        <a:pt x="25767" y="603254"/>
                      </a:cubicBezTo>
                      <a:cubicBezTo>
                        <a:pt x="25767" y="614896"/>
                        <a:pt x="30000" y="533404"/>
                        <a:pt x="32117" y="466729"/>
                      </a:cubicBezTo>
                      <a:cubicBezTo>
                        <a:pt x="34234" y="400054"/>
                        <a:pt x="37938" y="241304"/>
                        <a:pt x="38467" y="203204"/>
                      </a:cubicBezTo>
                      <a:cubicBezTo>
                        <a:pt x="38996" y="165104"/>
                        <a:pt x="38467" y="266704"/>
                        <a:pt x="35292" y="238129"/>
                      </a:cubicBezTo>
                      <a:cubicBezTo>
                        <a:pt x="32117" y="209554"/>
                        <a:pt x="3013" y="1062"/>
                        <a:pt x="36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0" name="フリーフォーム 1719">
                  <a:extLst>
                    <a:ext uri="{FF2B5EF4-FFF2-40B4-BE49-F238E27FC236}">
                      <a16:creationId xmlns:a16="http://schemas.microsoft.com/office/drawing/2014/main" id="{C979E632-751E-530D-0DFF-04C23D5ED3E1}"/>
                    </a:ext>
                  </a:extLst>
                </p:cNvPr>
                <p:cNvSpPr/>
                <p:nvPr/>
              </p:nvSpPr>
              <p:spPr>
                <a:xfrm>
                  <a:off x="8387652" y="7323638"/>
                  <a:ext cx="29292" cy="696107"/>
                </a:xfrm>
                <a:custGeom>
                  <a:avLst/>
                  <a:gdLst>
                    <a:gd name="connsiteX0" fmla="*/ 698 w 29292"/>
                    <a:gd name="connsiteY0" fmla="*/ 4262 h 696107"/>
                    <a:gd name="connsiteX1" fmla="*/ 3873 w 29292"/>
                    <a:gd name="connsiteY1" fmla="*/ 667837 h 696107"/>
                    <a:gd name="connsiteX2" fmla="*/ 13398 w 29292"/>
                    <a:gd name="connsiteY2" fmla="*/ 540837 h 696107"/>
                    <a:gd name="connsiteX3" fmla="*/ 29273 w 29292"/>
                    <a:gd name="connsiteY3" fmla="*/ 239212 h 696107"/>
                    <a:gd name="connsiteX4" fmla="*/ 16573 w 29292"/>
                    <a:gd name="connsiteY4" fmla="*/ 375737 h 696107"/>
                    <a:gd name="connsiteX5" fmla="*/ 698 w 29292"/>
                    <a:gd name="connsiteY5" fmla="*/ 4262 h 696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292" h="696107">
                      <a:moveTo>
                        <a:pt x="698" y="4262"/>
                      </a:moveTo>
                      <a:cubicBezTo>
                        <a:pt x="-1419" y="52945"/>
                        <a:pt x="1756" y="578408"/>
                        <a:pt x="3873" y="667837"/>
                      </a:cubicBezTo>
                      <a:cubicBezTo>
                        <a:pt x="5990" y="757266"/>
                        <a:pt x="9165" y="612274"/>
                        <a:pt x="13398" y="540837"/>
                      </a:cubicBezTo>
                      <a:cubicBezTo>
                        <a:pt x="17631" y="469400"/>
                        <a:pt x="28744" y="266729"/>
                        <a:pt x="29273" y="239212"/>
                      </a:cubicBezTo>
                      <a:cubicBezTo>
                        <a:pt x="29802" y="211695"/>
                        <a:pt x="19219" y="412249"/>
                        <a:pt x="16573" y="375737"/>
                      </a:cubicBezTo>
                      <a:cubicBezTo>
                        <a:pt x="13927" y="339225"/>
                        <a:pt x="2815" y="-44421"/>
                        <a:pt x="698" y="4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1" name="フリーフォーム 1720">
                  <a:extLst>
                    <a:ext uri="{FF2B5EF4-FFF2-40B4-BE49-F238E27FC236}">
                      <a16:creationId xmlns:a16="http://schemas.microsoft.com/office/drawing/2014/main" id="{74819E95-B933-3731-C09D-A54DA5441FCE}"/>
                    </a:ext>
                  </a:extLst>
                </p:cNvPr>
                <p:cNvSpPr/>
                <p:nvPr/>
              </p:nvSpPr>
              <p:spPr>
                <a:xfrm>
                  <a:off x="8115299" y="7512050"/>
                  <a:ext cx="276398" cy="562109"/>
                </a:xfrm>
                <a:custGeom>
                  <a:avLst/>
                  <a:gdLst>
                    <a:gd name="connsiteX0" fmla="*/ 1 w 276398"/>
                    <a:gd name="connsiteY0" fmla="*/ 292100 h 562109"/>
                    <a:gd name="connsiteX1" fmla="*/ 152401 w 276398"/>
                    <a:gd name="connsiteY1" fmla="*/ 107950 h 562109"/>
                    <a:gd name="connsiteX2" fmla="*/ 171451 w 276398"/>
                    <a:gd name="connsiteY2" fmla="*/ 355600 h 562109"/>
                    <a:gd name="connsiteX3" fmla="*/ 209551 w 276398"/>
                    <a:gd name="connsiteY3" fmla="*/ 146050 h 562109"/>
                    <a:gd name="connsiteX4" fmla="*/ 234951 w 276398"/>
                    <a:gd name="connsiteY4" fmla="*/ 0 h 562109"/>
                    <a:gd name="connsiteX5" fmla="*/ 238126 w 276398"/>
                    <a:gd name="connsiteY5" fmla="*/ 146050 h 562109"/>
                    <a:gd name="connsiteX6" fmla="*/ 254001 w 276398"/>
                    <a:gd name="connsiteY6" fmla="*/ 558800 h 562109"/>
                    <a:gd name="connsiteX7" fmla="*/ 276226 w 276398"/>
                    <a:gd name="connsiteY7" fmla="*/ 323850 h 562109"/>
                    <a:gd name="connsiteX8" fmla="*/ 241301 w 276398"/>
                    <a:gd name="connsiteY8" fmla="*/ 31750 h 562109"/>
                    <a:gd name="connsiteX9" fmla="*/ 117476 w 276398"/>
                    <a:gd name="connsiteY9" fmla="*/ 342900 h 562109"/>
                    <a:gd name="connsiteX10" fmla="*/ 120651 w 276398"/>
                    <a:gd name="connsiteY10" fmla="*/ 263525 h 562109"/>
                    <a:gd name="connsiteX11" fmla="*/ 98426 w 276398"/>
                    <a:gd name="connsiteY11" fmla="*/ 260350 h 562109"/>
                    <a:gd name="connsiteX12" fmla="*/ 155576 w 276398"/>
                    <a:gd name="connsiteY12" fmla="*/ 101600 h 562109"/>
                    <a:gd name="connsiteX13" fmla="*/ 1 w 276398"/>
                    <a:gd name="connsiteY13" fmla="*/ 292100 h 562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76398" h="562109">
                      <a:moveTo>
                        <a:pt x="1" y="292100"/>
                      </a:moveTo>
                      <a:cubicBezTo>
                        <a:pt x="-528" y="293158"/>
                        <a:pt x="123826" y="97367"/>
                        <a:pt x="152401" y="107950"/>
                      </a:cubicBezTo>
                      <a:cubicBezTo>
                        <a:pt x="180976" y="118533"/>
                        <a:pt x="161926" y="349250"/>
                        <a:pt x="171451" y="355600"/>
                      </a:cubicBezTo>
                      <a:cubicBezTo>
                        <a:pt x="180976" y="361950"/>
                        <a:pt x="198968" y="205317"/>
                        <a:pt x="209551" y="146050"/>
                      </a:cubicBezTo>
                      <a:cubicBezTo>
                        <a:pt x="220134" y="86783"/>
                        <a:pt x="230189" y="0"/>
                        <a:pt x="234951" y="0"/>
                      </a:cubicBezTo>
                      <a:cubicBezTo>
                        <a:pt x="239713" y="0"/>
                        <a:pt x="234951" y="52917"/>
                        <a:pt x="238126" y="146050"/>
                      </a:cubicBezTo>
                      <a:cubicBezTo>
                        <a:pt x="241301" y="239183"/>
                        <a:pt x="247651" y="529167"/>
                        <a:pt x="254001" y="558800"/>
                      </a:cubicBezTo>
                      <a:cubicBezTo>
                        <a:pt x="260351" y="588433"/>
                        <a:pt x="278343" y="411692"/>
                        <a:pt x="276226" y="323850"/>
                      </a:cubicBezTo>
                      <a:cubicBezTo>
                        <a:pt x="274109" y="236008"/>
                        <a:pt x="267759" y="28575"/>
                        <a:pt x="241301" y="31750"/>
                      </a:cubicBezTo>
                      <a:cubicBezTo>
                        <a:pt x="214843" y="34925"/>
                        <a:pt x="137584" y="304271"/>
                        <a:pt x="117476" y="342900"/>
                      </a:cubicBezTo>
                      <a:cubicBezTo>
                        <a:pt x="97368" y="381529"/>
                        <a:pt x="123826" y="277283"/>
                        <a:pt x="120651" y="263525"/>
                      </a:cubicBezTo>
                      <a:cubicBezTo>
                        <a:pt x="117476" y="249767"/>
                        <a:pt x="92605" y="287338"/>
                        <a:pt x="98426" y="260350"/>
                      </a:cubicBezTo>
                      <a:cubicBezTo>
                        <a:pt x="104247" y="233362"/>
                        <a:pt x="169863" y="100013"/>
                        <a:pt x="155576" y="101600"/>
                      </a:cubicBezTo>
                      <a:cubicBezTo>
                        <a:pt x="141289" y="103187"/>
                        <a:pt x="530" y="291042"/>
                        <a:pt x="1" y="292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2" name="フリーフォーム 1721">
                  <a:extLst>
                    <a:ext uri="{FF2B5EF4-FFF2-40B4-BE49-F238E27FC236}">
                      <a16:creationId xmlns:a16="http://schemas.microsoft.com/office/drawing/2014/main" id="{31C11A85-AB91-251B-9265-18045A59DED6}"/>
                    </a:ext>
                  </a:extLst>
                </p:cNvPr>
                <p:cNvSpPr/>
                <p:nvPr/>
              </p:nvSpPr>
              <p:spPr>
                <a:xfrm>
                  <a:off x="8406993" y="7365378"/>
                  <a:ext cx="76632" cy="296595"/>
                </a:xfrm>
                <a:custGeom>
                  <a:avLst/>
                  <a:gdLst>
                    <a:gd name="connsiteX0" fmla="*/ 76607 w 76632"/>
                    <a:gd name="connsiteY0" fmla="*/ 622 h 296595"/>
                    <a:gd name="connsiteX1" fmla="*/ 28982 w 76632"/>
                    <a:gd name="connsiteY1" fmla="*/ 121272 h 296595"/>
                    <a:gd name="connsiteX2" fmla="*/ 3582 w 76632"/>
                    <a:gd name="connsiteY2" fmla="*/ 295897 h 296595"/>
                    <a:gd name="connsiteX3" fmla="*/ 3582 w 76632"/>
                    <a:gd name="connsiteY3" fmla="*/ 51422 h 296595"/>
                    <a:gd name="connsiteX4" fmla="*/ 35332 w 76632"/>
                    <a:gd name="connsiteY4" fmla="*/ 172072 h 296595"/>
                    <a:gd name="connsiteX5" fmla="*/ 76607 w 76632"/>
                    <a:gd name="connsiteY5" fmla="*/ 622 h 296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6632" h="296595">
                      <a:moveTo>
                        <a:pt x="76607" y="622"/>
                      </a:moveTo>
                      <a:cubicBezTo>
                        <a:pt x="75549" y="-7845"/>
                        <a:pt x="41153" y="72060"/>
                        <a:pt x="28982" y="121272"/>
                      </a:cubicBezTo>
                      <a:cubicBezTo>
                        <a:pt x="16811" y="170485"/>
                        <a:pt x="7815" y="307539"/>
                        <a:pt x="3582" y="295897"/>
                      </a:cubicBezTo>
                      <a:cubicBezTo>
                        <a:pt x="-651" y="284255"/>
                        <a:pt x="-1710" y="72059"/>
                        <a:pt x="3582" y="51422"/>
                      </a:cubicBezTo>
                      <a:cubicBezTo>
                        <a:pt x="8874" y="30785"/>
                        <a:pt x="25807" y="173660"/>
                        <a:pt x="35332" y="172072"/>
                      </a:cubicBezTo>
                      <a:cubicBezTo>
                        <a:pt x="44857" y="170485"/>
                        <a:pt x="77665" y="9089"/>
                        <a:pt x="76607" y="6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3" name="フリーフォーム 1722">
                  <a:extLst>
                    <a:ext uri="{FF2B5EF4-FFF2-40B4-BE49-F238E27FC236}">
                      <a16:creationId xmlns:a16="http://schemas.microsoft.com/office/drawing/2014/main" id="{038A2220-7CA8-FC24-7A47-37EF02C2BBA5}"/>
                    </a:ext>
                  </a:extLst>
                </p:cNvPr>
                <p:cNvSpPr/>
                <p:nvPr/>
              </p:nvSpPr>
              <p:spPr>
                <a:xfrm>
                  <a:off x="8413630" y="7552203"/>
                  <a:ext cx="54115" cy="1295110"/>
                </a:xfrm>
                <a:custGeom>
                  <a:avLst/>
                  <a:gdLst>
                    <a:gd name="connsiteX0" fmla="*/ 54095 w 54115"/>
                    <a:gd name="connsiteY0" fmla="*/ 1122 h 1295110"/>
                    <a:gd name="connsiteX1" fmla="*/ 12820 w 54115"/>
                    <a:gd name="connsiteY1" fmla="*/ 128122 h 1295110"/>
                    <a:gd name="connsiteX2" fmla="*/ 38220 w 54115"/>
                    <a:gd name="connsiteY2" fmla="*/ 248772 h 1295110"/>
                    <a:gd name="connsiteX3" fmla="*/ 6470 w 54115"/>
                    <a:gd name="connsiteY3" fmla="*/ 274172 h 1295110"/>
                    <a:gd name="connsiteX4" fmla="*/ 25520 w 54115"/>
                    <a:gd name="connsiteY4" fmla="*/ 334497 h 1295110"/>
                    <a:gd name="connsiteX5" fmla="*/ 6470 w 54115"/>
                    <a:gd name="connsiteY5" fmla="*/ 404347 h 1295110"/>
                    <a:gd name="connsiteX6" fmla="*/ 3295 w 54115"/>
                    <a:gd name="connsiteY6" fmla="*/ 563097 h 1295110"/>
                    <a:gd name="connsiteX7" fmla="*/ 50920 w 54115"/>
                    <a:gd name="connsiteY7" fmla="*/ 725022 h 1295110"/>
                    <a:gd name="connsiteX8" fmla="*/ 19170 w 54115"/>
                    <a:gd name="connsiteY8" fmla="*/ 674222 h 1295110"/>
                    <a:gd name="connsiteX9" fmla="*/ 28695 w 54115"/>
                    <a:gd name="connsiteY9" fmla="*/ 1029822 h 1295110"/>
                    <a:gd name="connsiteX10" fmla="*/ 9645 w 54115"/>
                    <a:gd name="connsiteY10" fmla="*/ 1293347 h 1295110"/>
                    <a:gd name="connsiteX11" fmla="*/ 31870 w 54115"/>
                    <a:gd name="connsiteY11" fmla="*/ 1099672 h 1295110"/>
                    <a:gd name="connsiteX12" fmla="*/ 22345 w 54115"/>
                    <a:gd name="connsiteY12" fmla="*/ 324972 h 1295110"/>
                    <a:gd name="connsiteX13" fmla="*/ 12820 w 54115"/>
                    <a:gd name="connsiteY13" fmla="*/ 70972 h 1295110"/>
                    <a:gd name="connsiteX14" fmla="*/ 6470 w 54115"/>
                    <a:gd name="connsiteY14" fmla="*/ 204322 h 1295110"/>
                    <a:gd name="connsiteX15" fmla="*/ 54095 w 54115"/>
                    <a:gd name="connsiteY15" fmla="*/ 1122 h 1295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54115" h="1295110">
                      <a:moveTo>
                        <a:pt x="54095" y="1122"/>
                      </a:moveTo>
                      <a:cubicBezTo>
                        <a:pt x="55153" y="-11578"/>
                        <a:pt x="15466" y="86847"/>
                        <a:pt x="12820" y="128122"/>
                      </a:cubicBezTo>
                      <a:cubicBezTo>
                        <a:pt x="10174" y="169397"/>
                        <a:pt x="39278" y="224430"/>
                        <a:pt x="38220" y="248772"/>
                      </a:cubicBezTo>
                      <a:cubicBezTo>
                        <a:pt x="37162" y="273114"/>
                        <a:pt x="8587" y="259885"/>
                        <a:pt x="6470" y="274172"/>
                      </a:cubicBezTo>
                      <a:cubicBezTo>
                        <a:pt x="4353" y="288460"/>
                        <a:pt x="25520" y="312801"/>
                        <a:pt x="25520" y="334497"/>
                      </a:cubicBezTo>
                      <a:cubicBezTo>
                        <a:pt x="25520" y="356193"/>
                        <a:pt x="10174" y="366247"/>
                        <a:pt x="6470" y="404347"/>
                      </a:cubicBezTo>
                      <a:cubicBezTo>
                        <a:pt x="2766" y="442447"/>
                        <a:pt x="-4113" y="509651"/>
                        <a:pt x="3295" y="563097"/>
                      </a:cubicBezTo>
                      <a:cubicBezTo>
                        <a:pt x="10703" y="616543"/>
                        <a:pt x="48274" y="706501"/>
                        <a:pt x="50920" y="725022"/>
                      </a:cubicBezTo>
                      <a:cubicBezTo>
                        <a:pt x="53566" y="743543"/>
                        <a:pt x="22874" y="623422"/>
                        <a:pt x="19170" y="674222"/>
                      </a:cubicBezTo>
                      <a:cubicBezTo>
                        <a:pt x="15466" y="725022"/>
                        <a:pt x="30282" y="926635"/>
                        <a:pt x="28695" y="1029822"/>
                      </a:cubicBezTo>
                      <a:cubicBezTo>
                        <a:pt x="27108" y="1133009"/>
                        <a:pt x="9116" y="1281705"/>
                        <a:pt x="9645" y="1293347"/>
                      </a:cubicBezTo>
                      <a:cubicBezTo>
                        <a:pt x="10174" y="1304989"/>
                        <a:pt x="29753" y="1261068"/>
                        <a:pt x="31870" y="1099672"/>
                      </a:cubicBezTo>
                      <a:cubicBezTo>
                        <a:pt x="33987" y="938276"/>
                        <a:pt x="25520" y="496422"/>
                        <a:pt x="22345" y="324972"/>
                      </a:cubicBezTo>
                      <a:cubicBezTo>
                        <a:pt x="19170" y="153522"/>
                        <a:pt x="15466" y="91080"/>
                        <a:pt x="12820" y="70972"/>
                      </a:cubicBezTo>
                      <a:cubicBezTo>
                        <a:pt x="10174" y="50864"/>
                        <a:pt x="2237" y="212789"/>
                        <a:pt x="6470" y="204322"/>
                      </a:cubicBezTo>
                      <a:cubicBezTo>
                        <a:pt x="10703" y="195855"/>
                        <a:pt x="53037" y="13822"/>
                        <a:pt x="54095" y="11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4" name="フリーフォーム 1723">
                  <a:extLst>
                    <a:ext uri="{FF2B5EF4-FFF2-40B4-BE49-F238E27FC236}">
                      <a16:creationId xmlns:a16="http://schemas.microsoft.com/office/drawing/2014/main" id="{9A497863-1325-30F5-B1F2-4C2C3B6C9F79}"/>
                    </a:ext>
                  </a:extLst>
                </p:cNvPr>
                <p:cNvSpPr/>
                <p:nvPr/>
              </p:nvSpPr>
              <p:spPr>
                <a:xfrm>
                  <a:off x="8281400" y="7834436"/>
                  <a:ext cx="138730" cy="1058929"/>
                </a:xfrm>
                <a:custGeom>
                  <a:avLst/>
                  <a:gdLst>
                    <a:gd name="connsiteX0" fmla="*/ 138700 w 138730"/>
                    <a:gd name="connsiteY0" fmla="*/ 1464 h 1058929"/>
                    <a:gd name="connsiteX1" fmla="*/ 100600 w 138730"/>
                    <a:gd name="connsiteY1" fmla="*/ 385639 h 1058929"/>
                    <a:gd name="connsiteX2" fmla="*/ 116475 w 138730"/>
                    <a:gd name="connsiteY2" fmla="*/ 325314 h 1058929"/>
                    <a:gd name="connsiteX3" fmla="*/ 113300 w 138730"/>
                    <a:gd name="connsiteY3" fmla="*/ 601539 h 1058929"/>
                    <a:gd name="connsiteX4" fmla="*/ 129175 w 138730"/>
                    <a:gd name="connsiteY4" fmla="*/ 528514 h 1058929"/>
                    <a:gd name="connsiteX5" fmla="*/ 135525 w 138730"/>
                    <a:gd name="connsiteY5" fmla="*/ 842839 h 1058929"/>
                    <a:gd name="connsiteX6" fmla="*/ 126000 w 138730"/>
                    <a:gd name="connsiteY6" fmla="*/ 779339 h 1058929"/>
                    <a:gd name="connsiteX7" fmla="*/ 126000 w 138730"/>
                    <a:gd name="connsiteY7" fmla="*/ 823789 h 1058929"/>
                    <a:gd name="connsiteX8" fmla="*/ 49800 w 138730"/>
                    <a:gd name="connsiteY8" fmla="*/ 836489 h 1058929"/>
                    <a:gd name="connsiteX9" fmla="*/ 43450 w 138730"/>
                    <a:gd name="connsiteY9" fmla="*/ 836489 h 1058929"/>
                    <a:gd name="connsiteX10" fmla="*/ 81550 w 138730"/>
                    <a:gd name="connsiteY10" fmla="*/ 839664 h 1058929"/>
                    <a:gd name="connsiteX11" fmla="*/ 30750 w 138730"/>
                    <a:gd name="connsiteY11" fmla="*/ 944439 h 1058929"/>
                    <a:gd name="connsiteX12" fmla="*/ 27575 w 138730"/>
                    <a:gd name="connsiteY12" fmla="*/ 814264 h 1058929"/>
                    <a:gd name="connsiteX13" fmla="*/ 2175 w 138730"/>
                    <a:gd name="connsiteY13" fmla="*/ 1058739 h 1058929"/>
                    <a:gd name="connsiteX14" fmla="*/ 91075 w 138730"/>
                    <a:gd name="connsiteY14" fmla="*/ 849189 h 1058929"/>
                    <a:gd name="connsiteX15" fmla="*/ 110125 w 138730"/>
                    <a:gd name="connsiteY15" fmla="*/ 541214 h 1058929"/>
                    <a:gd name="connsiteX16" fmla="*/ 113300 w 138730"/>
                    <a:gd name="connsiteY16" fmla="*/ 230064 h 1058929"/>
                    <a:gd name="connsiteX17" fmla="*/ 106950 w 138730"/>
                    <a:gd name="connsiteY17" fmla="*/ 252289 h 1058929"/>
                    <a:gd name="connsiteX18" fmla="*/ 138700 w 138730"/>
                    <a:gd name="connsiteY18" fmla="*/ 1464 h 1058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38730" h="1058929">
                      <a:moveTo>
                        <a:pt x="138700" y="1464"/>
                      </a:moveTo>
                      <a:cubicBezTo>
                        <a:pt x="137642" y="23689"/>
                        <a:pt x="104304" y="331664"/>
                        <a:pt x="100600" y="385639"/>
                      </a:cubicBezTo>
                      <a:cubicBezTo>
                        <a:pt x="96896" y="439614"/>
                        <a:pt x="114358" y="289331"/>
                        <a:pt x="116475" y="325314"/>
                      </a:cubicBezTo>
                      <a:cubicBezTo>
                        <a:pt x="118592" y="361297"/>
                        <a:pt x="111183" y="567672"/>
                        <a:pt x="113300" y="601539"/>
                      </a:cubicBezTo>
                      <a:cubicBezTo>
                        <a:pt x="115417" y="635406"/>
                        <a:pt x="125471" y="488297"/>
                        <a:pt x="129175" y="528514"/>
                      </a:cubicBezTo>
                      <a:cubicBezTo>
                        <a:pt x="132879" y="568731"/>
                        <a:pt x="136054" y="801035"/>
                        <a:pt x="135525" y="842839"/>
                      </a:cubicBezTo>
                      <a:cubicBezTo>
                        <a:pt x="134996" y="884643"/>
                        <a:pt x="127587" y="782514"/>
                        <a:pt x="126000" y="779339"/>
                      </a:cubicBezTo>
                      <a:cubicBezTo>
                        <a:pt x="124413" y="776164"/>
                        <a:pt x="138700" y="814264"/>
                        <a:pt x="126000" y="823789"/>
                      </a:cubicBezTo>
                      <a:cubicBezTo>
                        <a:pt x="113300" y="833314"/>
                        <a:pt x="63558" y="834372"/>
                        <a:pt x="49800" y="836489"/>
                      </a:cubicBezTo>
                      <a:cubicBezTo>
                        <a:pt x="36042" y="838606"/>
                        <a:pt x="38158" y="835960"/>
                        <a:pt x="43450" y="836489"/>
                      </a:cubicBezTo>
                      <a:cubicBezTo>
                        <a:pt x="48742" y="837018"/>
                        <a:pt x="83667" y="821672"/>
                        <a:pt x="81550" y="839664"/>
                      </a:cubicBezTo>
                      <a:cubicBezTo>
                        <a:pt x="79433" y="857656"/>
                        <a:pt x="39746" y="948672"/>
                        <a:pt x="30750" y="944439"/>
                      </a:cubicBezTo>
                      <a:cubicBezTo>
                        <a:pt x="21754" y="940206"/>
                        <a:pt x="32337" y="795214"/>
                        <a:pt x="27575" y="814264"/>
                      </a:cubicBezTo>
                      <a:cubicBezTo>
                        <a:pt x="22813" y="833314"/>
                        <a:pt x="-8408" y="1052918"/>
                        <a:pt x="2175" y="1058739"/>
                      </a:cubicBezTo>
                      <a:cubicBezTo>
                        <a:pt x="12758" y="1064560"/>
                        <a:pt x="73083" y="935443"/>
                        <a:pt x="91075" y="849189"/>
                      </a:cubicBezTo>
                      <a:cubicBezTo>
                        <a:pt x="109067" y="762935"/>
                        <a:pt x="106421" y="644401"/>
                        <a:pt x="110125" y="541214"/>
                      </a:cubicBezTo>
                      <a:cubicBezTo>
                        <a:pt x="113829" y="438027"/>
                        <a:pt x="113829" y="278218"/>
                        <a:pt x="113300" y="230064"/>
                      </a:cubicBezTo>
                      <a:cubicBezTo>
                        <a:pt x="112771" y="181910"/>
                        <a:pt x="101129" y="287743"/>
                        <a:pt x="106950" y="252289"/>
                      </a:cubicBezTo>
                      <a:cubicBezTo>
                        <a:pt x="112771" y="216835"/>
                        <a:pt x="139758" y="-20761"/>
                        <a:pt x="138700" y="14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5" name="フリーフォーム 1724">
                  <a:extLst>
                    <a:ext uri="{FF2B5EF4-FFF2-40B4-BE49-F238E27FC236}">
                      <a16:creationId xmlns:a16="http://schemas.microsoft.com/office/drawing/2014/main" id="{7E1A1633-7D08-DE9B-CE55-9EA25897F1C9}"/>
                    </a:ext>
                  </a:extLst>
                </p:cNvPr>
                <p:cNvSpPr/>
                <p:nvPr/>
              </p:nvSpPr>
              <p:spPr>
                <a:xfrm>
                  <a:off x="6054477" y="3244559"/>
                  <a:ext cx="29000" cy="1347489"/>
                </a:xfrm>
                <a:custGeom>
                  <a:avLst/>
                  <a:gdLst>
                    <a:gd name="connsiteX0" fmla="*/ 28823 w 29000"/>
                    <a:gd name="connsiteY0" fmla="*/ 291 h 1347489"/>
                    <a:gd name="connsiteX1" fmla="*/ 3423 w 29000"/>
                    <a:gd name="connsiteY1" fmla="*/ 282866 h 1347489"/>
                    <a:gd name="connsiteX2" fmla="*/ 22473 w 29000"/>
                    <a:gd name="connsiteY2" fmla="*/ 235241 h 1347489"/>
                    <a:gd name="connsiteX3" fmla="*/ 12948 w 29000"/>
                    <a:gd name="connsiteY3" fmla="*/ 540041 h 1347489"/>
                    <a:gd name="connsiteX4" fmla="*/ 19298 w 29000"/>
                    <a:gd name="connsiteY4" fmla="*/ 486066 h 1347489"/>
                    <a:gd name="connsiteX5" fmla="*/ 19298 w 29000"/>
                    <a:gd name="connsiteY5" fmla="*/ 1295691 h 1347489"/>
                    <a:gd name="connsiteX6" fmla="*/ 28823 w 29000"/>
                    <a:gd name="connsiteY6" fmla="*/ 1136941 h 1347489"/>
                    <a:gd name="connsiteX7" fmla="*/ 9773 w 29000"/>
                    <a:gd name="connsiteY7" fmla="*/ 89191 h 1347489"/>
                    <a:gd name="connsiteX8" fmla="*/ 248 w 29000"/>
                    <a:gd name="connsiteY8" fmla="*/ 343191 h 1347489"/>
                    <a:gd name="connsiteX9" fmla="*/ 28823 w 29000"/>
                    <a:gd name="connsiteY9" fmla="*/ 291 h 1347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000" h="1347489">
                      <a:moveTo>
                        <a:pt x="28823" y="291"/>
                      </a:moveTo>
                      <a:cubicBezTo>
                        <a:pt x="29352" y="-9763"/>
                        <a:pt x="4481" y="243708"/>
                        <a:pt x="3423" y="282866"/>
                      </a:cubicBezTo>
                      <a:cubicBezTo>
                        <a:pt x="2365" y="322024"/>
                        <a:pt x="20886" y="192379"/>
                        <a:pt x="22473" y="235241"/>
                      </a:cubicBezTo>
                      <a:cubicBezTo>
                        <a:pt x="24060" y="278103"/>
                        <a:pt x="13477" y="498237"/>
                        <a:pt x="12948" y="540041"/>
                      </a:cubicBezTo>
                      <a:cubicBezTo>
                        <a:pt x="12419" y="581845"/>
                        <a:pt x="18240" y="360124"/>
                        <a:pt x="19298" y="486066"/>
                      </a:cubicBezTo>
                      <a:cubicBezTo>
                        <a:pt x="20356" y="612008"/>
                        <a:pt x="17711" y="1187212"/>
                        <a:pt x="19298" y="1295691"/>
                      </a:cubicBezTo>
                      <a:cubicBezTo>
                        <a:pt x="20885" y="1404170"/>
                        <a:pt x="30410" y="1338024"/>
                        <a:pt x="28823" y="1136941"/>
                      </a:cubicBezTo>
                      <a:cubicBezTo>
                        <a:pt x="27236" y="935858"/>
                        <a:pt x="14535" y="221483"/>
                        <a:pt x="9773" y="89191"/>
                      </a:cubicBezTo>
                      <a:cubicBezTo>
                        <a:pt x="5010" y="-43101"/>
                        <a:pt x="-1339" y="353245"/>
                        <a:pt x="248" y="343191"/>
                      </a:cubicBezTo>
                      <a:cubicBezTo>
                        <a:pt x="1835" y="333137"/>
                        <a:pt x="28294" y="10345"/>
                        <a:pt x="28823" y="2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6" name="フリーフォーム 1725">
                  <a:extLst>
                    <a:ext uri="{FF2B5EF4-FFF2-40B4-BE49-F238E27FC236}">
                      <a16:creationId xmlns:a16="http://schemas.microsoft.com/office/drawing/2014/main" id="{898ECFEA-7F0B-A44D-7E08-AE05FEE42AF3}"/>
                    </a:ext>
                  </a:extLst>
                </p:cNvPr>
                <p:cNvSpPr/>
                <p:nvPr/>
              </p:nvSpPr>
              <p:spPr>
                <a:xfrm>
                  <a:off x="5571700" y="3222569"/>
                  <a:ext cx="465882" cy="1298724"/>
                </a:xfrm>
                <a:custGeom>
                  <a:avLst/>
                  <a:gdLst>
                    <a:gd name="connsiteX0" fmla="*/ 463975 w 465882"/>
                    <a:gd name="connsiteY0" fmla="*/ 56 h 1298724"/>
                    <a:gd name="connsiteX1" fmla="*/ 352850 w 465882"/>
                    <a:gd name="connsiteY1" fmla="*/ 47681 h 1298724"/>
                    <a:gd name="connsiteX2" fmla="*/ 378250 w 465882"/>
                    <a:gd name="connsiteY2" fmla="*/ 76256 h 1298724"/>
                    <a:gd name="connsiteX3" fmla="*/ 381425 w 465882"/>
                    <a:gd name="connsiteY3" fmla="*/ 228656 h 1298724"/>
                    <a:gd name="connsiteX4" fmla="*/ 387775 w 465882"/>
                    <a:gd name="connsiteY4" fmla="*/ 314381 h 1298724"/>
                    <a:gd name="connsiteX5" fmla="*/ 387775 w 465882"/>
                    <a:gd name="connsiteY5" fmla="*/ 269931 h 1298724"/>
                    <a:gd name="connsiteX6" fmla="*/ 387775 w 465882"/>
                    <a:gd name="connsiteY6" fmla="*/ 758881 h 1298724"/>
                    <a:gd name="connsiteX7" fmla="*/ 387775 w 465882"/>
                    <a:gd name="connsiteY7" fmla="*/ 650931 h 1298724"/>
                    <a:gd name="connsiteX8" fmla="*/ 375075 w 465882"/>
                    <a:gd name="connsiteY8" fmla="*/ 943031 h 1298724"/>
                    <a:gd name="connsiteX9" fmla="*/ 378250 w 465882"/>
                    <a:gd name="connsiteY9" fmla="*/ 1295456 h 1298724"/>
                    <a:gd name="connsiteX10" fmla="*/ 356025 w 465882"/>
                    <a:gd name="connsiteY10" fmla="*/ 1082731 h 1298724"/>
                    <a:gd name="connsiteX11" fmla="*/ 362375 w 465882"/>
                    <a:gd name="connsiteY11" fmla="*/ 504881 h 1298724"/>
                    <a:gd name="connsiteX12" fmla="*/ 368725 w 465882"/>
                    <a:gd name="connsiteY12" fmla="*/ 108006 h 1298724"/>
                    <a:gd name="connsiteX13" fmla="*/ 349675 w 465882"/>
                    <a:gd name="connsiteY13" fmla="*/ 34981 h 1298724"/>
                    <a:gd name="connsiteX14" fmla="*/ 425 w 465882"/>
                    <a:gd name="connsiteY14" fmla="*/ 66731 h 1298724"/>
                    <a:gd name="connsiteX15" fmla="*/ 279825 w 465882"/>
                    <a:gd name="connsiteY15" fmla="*/ 63556 h 1298724"/>
                    <a:gd name="connsiteX16" fmla="*/ 362375 w 465882"/>
                    <a:gd name="connsiteY16" fmla="*/ 44506 h 1298724"/>
                    <a:gd name="connsiteX17" fmla="*/ 244900 w 465882"/>
                    <a:gd name="connsiteY17" fmla="*/ 38156 h 1298724"/>
                    <a:gd name="connsiteX18" fmla="*/ 463975 w 465882"/>
                    <a:gd name="connsiteY18" fmla="*/ 56 h 1298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65882" h="1298724">
                      <a:moveTo>
                        <a:pt x="463975" y="56"/>
                      </a:moveTo>
                      <a:cubicBezTo>
                        <a:pt x="481967" y="1644"/>
                        <a:pt x="367137" y="34981"/>
                        <a:pt x="352850" y="47681"/>
                      </a:cubicBezTo>
                      <a:cubicBezTo>
                        <a:pt x="338562" y="60381"/>
                        <a:pt x="373487" y="46094"/>
                        <a:pt x="378250" y="76256"/>
                      </a:cubicBezTo>
                      <a:cubicBezTo>
                        <a:pt x="383012" y="106419"/>
                        <a:pt x="379838" y="188969"/>
                        <a:pt x="381425" y="228656"/>
                      </a:cubicBezTo>
                      <a:cubicBezTo>
                        <a:pt x="383012" y="268343"/>
                        <a:pt x="386717" y="307502"/>
                        <a:pt x="387775" y="314381"/>
                      </a:cubicBezTo>
                      <a:cubicBezTo>
                        <a:pt x="388833" y="321260"/>
                        <a:pt x="387775" y="269931"/>
                        <a:pt x="387775" y="269931"/>
                      </a:cubicBezTo>
                      <a:lnTo>
                        <a:pt x="387775" y="758881"/>
                      </a:lnTo>
                      <a:cubicBezTo>
                        <a:pt x="387775" y="822381"/>
                        <a:pt x="389892" y="620239"/>
                        <a:pt x="387775" y="650931"/>
                      </a:cubicBezTo>
                      <a:cubicBezTo>
                        <a:pt x="385658" y="681623"/>
                        <a:pt x="376662" y="835610"/>
                        <a:pt x="375075" y="943031"/>
                      </a:cubicBezTo>
                      <a:cubicBezTo>
                        <a:pt x="373488" y="1050452"/>
                        <a:pt x="381425" y="1272173"/>
                        <a:pt x="378250" y="1295456"/>
                      </a:cubicBezTo>
                      <a:cubicBezTo>
                        <a:pt x="375075" y="1318739"/>
                        <a:pt x="358671" y="1214493"/>
                        <a:pt x="356025" y="1082731"/>
                      </a:cubicBezTo>
                      <a:cubicBezTo>
                        <a:pt x="353379" y="950969"/>
                        <a:pt x="360258" y="667335"/>
                        <a:pt x="362375" y="504881"/>
                      </a:cubicBezTo>
                      <a:cubicBezTo>
                        <a:pt x="364492" y="342427"/>
                        <a:pt x="370842" y="186323"/>
                        <a:pt x="368725" y="108006"/>
                      </a:cubicBezTo>
                      <a:cubicBezTo>
                        <a:pt x="366608" y="29689"/>
                        <a:pt x="411058" y="41860"/>
                        <a:pt x="349675" y="34981"/>
                      </a:cubicBezTo>
                      <a:cubicBezTo>
                        <a:pt x="288292" y="28102"/>
                        <a:pt x="12067" y="61969"/>
                        <a:pt x="425" y="66731"/>
                      </a:cubicBezTo>
                      <a:cubicBezTo>
                        <a:pt x="-11217" y="71493"/>
                        <a:pt x="219500" y="67260"/>
                        <a:pt x="279825" y="63556"/>
                      </a:cubicBezTo>
                      <a:cubicBezTo>
                        <a:pt x="340150" y="59852"/>
                        <a:pt x="368196" y="48739"/>
                        <a:pt x="362375" y="44506"/>
                      </a:cubicBezTo>
                      <a:cubicBezTo>
                        <a:pt x="356554" y="40273"/>
                        <a:pt x="228496" y="45564"/>
                        <a:pt x="244900" y="38156"/>
                      </a:cubicBezTo>
                      <a:cubicBezTo>
                        <a:pt x="261304" y="30748"/>
                        <a:pt x="445983" y="-1532"/>
                        <a:pt x="463975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7" name="フリーフォーム 1726">
                  <a:extLst>
                    <a:ext uri="{FF2B5EF4-FFF2-40B4-BE49-F238E27FC236}">
                      <a16:creationId xmlns:a16="http://schemas.microsoft.com/office/drawing/2014/main" id="{4DD4BFE8-B491-6260-6275-ACC51B271E8E}"/>
                    </a:ext>
                  </a:extLst>
                </p:cNvPr>
                <p:cNvSpPr/>
                <p:nvPr/>
              </p:nvSpPr>
              <p:spPr>
                <a:xfrm>
                  <a:off x="5044974" y="2800341"/>
                  <a:ext cx="76327" cy="165245"/>
                </a:xfrm>
                <a:custGeom>
                  <a:avLst/>
                  <a:gdLst>
                    <a:gd name="connsiteX0" fmla="*/ 3276 w 76327"/>
                    <a:gd name="connsiteY0" fmla="*/ 9 h 165245"/>
                    <a:gd name="connsiteX1" fmla="*/ 47726 w 76327"/>
                    <a:gd name="connsiteY1" fmla="*/ 111134 h 165245"/>
                    <a:gd name="connsiteX2" fmla="*/ 101 w 76327"/>
                    <a:gd name="connsiteY2" fmla="*/ 165109 h 165245"/>
                    <a:gd name="connsiteX3" fmla="*/ 63601 w 76327"/>
                    <a:gd name="connsiteY3" fmla="*/ 127009 h 165245"/>
                    <a:gd name="connsiteX4" fmla="*/ 101 w 76327"/>
                    <a:gd name="connsiteY4" fmla="*/ 139709 h 165245"/>
                    <a:gd name="connsiteX5" fmla="*/ 76301 w 76327"/>
                    <a:gd name="connsiteY5" fmla="*/ 104784 h 165245"/>
                    <a:gd name="connsiteX6" fmla="*/ 3276 w 76327"/>
                    <a:gd name="connsiteY6" fmla="*/ 9 h 165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327" h="165245">
                      <a:moveTo>
                        <a:pt x="3276" y="9"/>
                      </a:moveTo>
                      <a:cubicBezTo>
                        <a:pt x="-1486" y="1067"/>
                        <a:pt x="48255" y="83617"/>
                        <a:pt x="47726" y="111134"/>
                      </a:cubicBezTo>
                      <a:cubicBezTo>
                        <a:pt x="47197" y="138651"/>
                        <a:pt x="-2545" y="162463"/>
                        <a:pt x="101" y="165109"/>
                      </a:cubicBezTo>
                      <a:cubicBezTo>
                        <a:pt x="2747" y="167755"/>
                        <a:pt x="63601" y="131242"/>
                        <a:pt x="63601" y="127009"/>
                      </a:cubicBezTo>
                      <a:cubicBezTo>
                        <a:pt x="63601" y="122776"/>
                        <a:pt x="-2016" y="143413"/>
                        <a:pt x="101" y="139709"/>
                      </a:cubicBezTo>
                      <a:cubicBezTo>
                        <a:pt x="2218" y="136005"/>
                        <a:pt x="74714" y="127009"/>
                        <a:pt x="76301" y="104784"/>
                      </a:cubicBezTo>
                      <a:cubicBezTo>
                        <a:pt x="77888" y="82559"/>
                        <a:pt x="8038" y="-1049"/>
                        <a:pt x="327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8" name="フリーフォーム 1727">
                  <a:extLst>
                    <a:ext uri="{FF2B5EF4-FFF2-40B4-BE49-F238E27FC236}">
                      <a16:creationId xmlns:a16="http://schemas.microsoft.com/office/drawing/2014/main" id="{979AD54C-1633-3D43-29B5-04ACBA1E38A4}"/>
                    </a:ext>
                  </a:extLst>
                </p:cNvPr>
                <p:cNvSpPr/>
                <p:nvPr/>
              </p:nvSpPr>
              <p:spPr>
                <a:xfrm>
                  <a:off x="5333708" y="2955913"/>
                  <a:ext cx="775622" cy="74828"/>
                </a:xfrm>
                <a:custGeom>
                  <a:avLst/>
                  <a:gdLst>
                    <a:gd name="connsiteX0" fmla="*/ 774992 w 775622"/>
                    <a:gd name="connsiteY0" fmla="*/ 66687 h 74828"/>
                    <a:gd name="connsiteX1" fmla="*/ 244767 w 775622"/>
                    <a:gd name="connsiteY1" fmla="*/ 9537 h 74828"/>
                    <a:gd name="connsiteX2" fmla="*/ 362242 w 775622"/>
                    <a:gd name="connsiteY2" fmla="*/ 47637 h 74828"/>
                    <a:gd name="connsiteX3" fmla="*/ 38392 w 775622"/>
                    <a:gd name="connsiteY3" fmla="*/ 57162 h 74828"/>
                    <a:gd name="connsiteX4" fmla="*/ 603542 w 775622"/>
                    <a:gd name="connsiteY4" fmla="*/ 73037 h 74828"/>
                    <a:gd name="connsiteX5" fmla="*/ 292 w 775622"/>
                    <a:gd name="connsiteY5" fmla="*/ 73037 h 74828"/>
                    <a:gd name="connsiteX6" fmla="*/ 520992 w 775622"/>
                    <a:gd name="connsiteY6" fmla="*/ 60337 h 74828"/>
                    <a:gd name="connsiteX7" fmla="*/ 355892 w 775622"/>
                    <a:gd name="connsiteY7" fmla="*/ 12 h 74828"/>
                    <a:gd name="connsiteX8" fmla="*/ 774992 w 775622"/>
                    <a:gd name="connsiteY8" fmla="*/ 66687 h 74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5622" h="74828">
                      <a:moveTo>
                        <a:pt x="774992" y="66687"/>
                      </a:moveTo>
                      <a:cubicBezTo>
                        <a:pt x="756471" y="68274"/>
                        <a:pt x="313559" y="12712"/>
                        <a:pt x="244767" y="9537"/>
                      </a:cubicBezTo>
                      <a:cubicBezTo>
                        <a:pt x="175975" y="6362"/>
                        <a:pt x="396638" y="39700"/>
                        <a:pt x="362242" y="47637"/>
                      </a:cubicBezTo>
                      <a:cubicBezTo>
                        <a:pt x="327846" y="55574"/>
                        <a:pt x="-1825" y="52929"/>
                        <a:pt x="38392" y="57162"/>
                      </a:cubicBezTo>
                      <a:cubicBezTo>
                        <a:pt x="78609" y="61395"/>
                        <a:pt x="609892" y="70391"/>
                        <a:pt x="603542" y="73037"/>
                      </a:cubicBezTo>
                      <a:cubicBezTo>
                        <a:pt x="597192" y="75683"/>
                        <a:pt x="14050" y="75154"/>
                        <a:pt x="292" y="73037"/>
                      </a:cubicBezTo>
                      <a:cubicBezTo>
                        <a:pt x="-13466" y="70920"/>
                        <a:pt x="461725" y="72508"/>
                        <a:pt x="520992" y="60337"/>
                      </a:cubicBezTo>
                      <a:cubicBezTo>
                        <a:pt x="580259" y="48166"/>
                        <a:pt x="313559" y="1070"/>
                        <a:pt x="355892" y="12"/>
                      </a:cubicBezTo>
                      <a:cubicBezTo>
                        <a:pt x="398225" y="-1046"/>
                        <a:pt x="793513" y="65100"/>
                        <a:pt x="774992" y="666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29" name="フリーフォーム 1728">
                  <a:extLst>
                    <a:ext uri="{FF2B5EF4-FFF2-40B4-BE49-F238E27FC236}">
                      <a16:creationId xmlns:a16="http://schemas.microsoft.com/office/drawing/2014/main" id="{4F3C0955-34F1-500C-379A-A73AD54610BA}"/>
                    </a:ext>
                  </a:extLst>
                </p:cNvPr>
                <p:cNvSpPr/>
                <p:nvPr/>
              </p:nvSpPr>
              <p:spPr>
                <a:xfrm>
                  <a:off x="5276263" y="3038475"/>
                  <a:ext cx="791456" cy="43414"/>
                </a:xfrm>
                <a:custGeom>
                  <a:avLst/>
                  <a:gdLst>
                    <a:gd name="connsiteX0" fmla="*/ 791162 w 791456"/>
                    <a:gd name="connsiteY0" fmla="*/ 0 h 43414"/>
                    <a:gd name="connsiteX1" fmla="*/ 451437 w 791456"/>
                    <a:gd name="connsiteY1" fmla="*/ 15875 h 43414"/>
                    <a:gd name="connsiteX2" fmla="*/ 524462 w 791456"/>
                    <a:gd name="connsiteY2" fmla="*/ 34925 h 43414"/>
                    <a:gd name="connsiteX3" fmla="*/ 248237 w 791456"/>
                    <a:gd name="connsiteY3" fmla="*/ 41275 h 43414"/>
                    <a:gd name="connsiteX4" fmla="*/ 587 w 791456"/>
                    <a:gd name="connsiteY4" fmla="*/ 31750 h 43414"/>
                    <a:gd name="connsiteX5" fmla="*/ 178387 w 791456"/>
                    <a:gd name="connsiteY5" fmla="*/ 34925 h 43414"/>
                    <a:gd name="connsiteX6" fmla="*/ 146637 w 791456"/>
                    <a:gd name="connsiteY6" fmla="*/ 41275 h 43414"/>
                    <a:gd name="connsiteX7" fmla="*/ 543512 w 791456"/>
                    <a:gd name="connsiteY7" fmla="*/ 41275 h 43414"/>
                    <a:gd name="connsiteX8" fmla="*/ 384762 w 791456"/>
                    <a:gd name="connsiteY8" fmla="*/ 15875 h 43414"/>
                    <a:gd name="connsiteX9" fmla="*/ 791162 w 791456"/>
                    <a:gd name="connsiteY9" fmla="*/ 0 h 43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91456" h="43414">
                      <a:moveTo>
                        <a:pt x="791162" y="0"/>
                      </a:moveTo>
                      <a:cubicBezTo>
                        <a:pt x="802274" y="0"/>
                        <a:pt x="495887" y="10054"/>
                        <a:pt x="451437" y="15875"/>
                      </a:cubicBezTo>
                      <a:cubicBezTo>
                        <a:pt x="406987" y="21696"/>
                        <a:pt x="558329" y="30692"/>
                        <a:pt x="524462" y="34925"/>
                      </a:cubicBezTo>
                      <a:cubicBezTo>
                        <a:pt x="490595" y="39158"/>
                        <a:pt x="335549" y="41804"/>
                        <a:pt x="248237" y="41275"/>
                      </a:cubicBezTo>
                      <a:cubicBezTo>
                        <a:pt x="160925" y="40746"/>
                        <a:pt x="12229" y="32808"/>
                        <a:pt x="587" y="31750"/>
                      </a:cubicBezTo>
                      <a:cubicBezTo>
                        <a:pt x="-11055" y="30692"/>
                        <a:pt x="154045" y="33338"/>
                        <a:pt x="178387" y="34925"/>
                      </a:cubicBezTo>
                      <a:cubicBezTo>
                        <a:pt x="202729" y="36513"/>
                        <a:pt x="85783" y="40217"/>
                        <a:pt x="146637" y="41275"/>
                      </a:cubicBezTo>
                      <a:cubicBezTo>
                        <a:pt x="207491" y="42333"/>
                        <a:pt x="503824" y="45508"/>
                        <a:pt x="543512" y="41275"/>
                      </a:cubicBezTo>
                      <a:cubicBezTo>
                        <a:pt x="583200" y="37042"/>
                        <a:pt x="348779" y="20637"/>
                        <a:pt x="384762" y="15875"/>
                      </a:cubicBezTo>
                      <a:cubicBezTo>
                        <a:pt x="420745" y="11113"/>
                        <a:pt x="780050" y="0"/>
                        <a:pt x="79116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0" name="フリーフォーム 1729">
                  <a:extLst>
                    <a:ext uri="{FF2B5EF4-FFF2-40B4-BE49-F238E27FC236}">
                      <a16:creationId xmlns:a16="http://schemas.microsoft.com/office/drawing/2014/main" id="{C8D70B60-9A0C-40B5-B42F-40ED2C9DFC70}"/>
                    </a:ext>
                  </a:extLst>
                </p:cNvPr>
                <p:cNvSpPr/>
                <p:nvPr/>
              </p:nvSpPr>
              <p:spPr>
                <a:xfrm>
                  <a:off x="4991039" y="3013018"/>
                  <a:ext cx="365260" cy="86347"/>
                </a:xfrm>
                <a:custGeom>
                  <a:avLst/>
                  <a:gdLst>
                    <a:gd name="connsiteX0" fmla="*/ 61 w 365260"/>
                    <a:gd name="connsiteY0" fmla="*/ 57 h 86347"/>
                    <a:gd name="connsiteX1" fmla="*/ 111186 w 365260"/>
                    <a:gd name="connsiteY1" fmla="*/ 76257 h 86347"/>
                    <a:gd name="connsiteX2" fmla="*/ 177861 w 365260"/>
                    <a:gd name="connsiteY2" fmla="*/ 76257 h 86347"/>
                    <a:gd name="connsiteX3" fmla="*/ 171511 w 365260"/>
                    <a:gd name="connsiteY3" fmla="*/ 79432 h 86347"/>
                    <a:gd name="connsiteX4" fmla="*/ 365186 w 365260"/>
                    <a:gd name="connsiteY4" fmla="*/ 85782 h 86347"/>
                    <a:gd name="connsiteX5" fmla="*/ 193736 w 365260"/>
                    <a:gd name="connsiteY5" fmla="*/ 63557 h 86347"/>
                    <a:gd name="connsiteX6" fmla="*/ 127061 w 365260"/>
                    <a:gd name="connsiteY6" fmla="*/ 63557 h 86347"/>
                    <a:gd name="connsiteX7" fmla="*/ 61 w 365260"/>
                    <a:gd name="connsiteY7" fmla="*/ 57 h 86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5260" h="86347">
                      <a:moveTo>
                        <a:pt x="61" y="57"/>
                      </a:moveTo>
                      <a:cubicBezTo>
                        <a:pt x="-2585" y="2174"/>
                        <a:pt x="81553" y="63557"/>
                        <a:pt x="111186" y="76257"/>
                      </a:cubicBezTo>
                      <a:cubicBezTo>
                        <a:pt x="140819" y="88957"/>
                        <a:pt x="167807" y="75728"/>
                        <a:pt x="177861" y="76257"/>
                      </a:cubicBezTo>
                      <a:cubicBezTo>
                        <a:pt x="187915" y="76786"/>
                        <a:pt x="140290" y="77845"/>
                        <a:pt x="171511" y="79432"/>
                      </a:cubicBezTo>
                      <a:cubicBezTo>
                        <a:pt x="202732" y="81019"/>
                        <a:pt x="361482" y="88428"/>
                        <a:pt x="365186" y="85782"/>
                      </a:cubicBezTo>
                      <a:cubicBezTo>
                        <a:pt x="368890" y="83136"/>
                        <a:pt x="233423" y="67261"/>
                        <a:pt x="193736" y="63557"/>
                      </a:cubicBezTo>
                      <a:cubicBezTo>
                        <a:pt x="154049" y="59853"/>
                        <a:pt x="155107" y="72553"/>
                        <a:pt x="127061" y="63557"/>
                      </a:cubicBezTo>
                      <a:cubicBezTo>
                        <a:pt x="99015" y="54561"/>
                        <a:pt x="2707" y="-2060"/>
                        <a:pt x="61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1" name="フリーフォーム 1730">
                  <a:extLst>
                    <a:ext uri="{FF2B5EF4-FFF2-40B4-BE49-F238E27FC236}">
                      <a16:creationId xmlns:a16="http://schemas.microsoft.com/office/drawing/2014/main" id="{D62F3D35-CDB9-FC93-20BB-D638A0792C46}"/>
                    </a:ext>
                  </a:extLst>
                </p:cNvPr>
                <p:cNvSpPr/>
                <p:nvPr/>
              </p:nvSpPr>
              <p:spPr>
                <a:xfrm>
                  <a:off x="5008850" y="3098495"/>
                  <a:ext cx="280901" cy="70707"/>
                </a:xfrm>
                <a:custGeom>
                  <a:avLst/>
                  <a:gdLst>
                    <a:gd name="connsiteX0" fmla="*/ 188625 w 280901"/>
                    <a:gd name="connsiteY0" fmla="*/ 305 h 70707"/>
                    <a:gd name="connsiteX1" fmla="*/ 45750 w 280901"/>
                    <a:gd name="connsiteY1" fmla="*/ 6655 h 70707"/>
                    <a:gd name="connsiteX2" fmla="*/ 64800 w 280901"/>
                    <a:gd name="connsiteY2" fmla="*/ 35230 h 70707"/>
                    <a:gd name="connsiteX3" fmla="*/ 14000 w 280901"/>
                    <a:gd name="connsiteY3" fmla="*/ 44755 h 70707"/>
                    <a:gd name="connsiteX4" fmla="*/ 141000 w 280901"/>
                    <a:gd name="connsiteY4" fmla="*/ 16180 h 70707"/>
                    <a:gd name="connsiteX5" fmla="*/ 280700 w 280901"/>
                    <a:gd name="connsiteY5" fmla="*/ 70155 h 70707"/>
                    <a:gd name="connsiteX6" fmla="*/ 109250 w 280901"/>
                    <a:gd name="connsiteY6" fmla="*/ 44755 h 70707"/>
                    <a:gd name="connsiteX7" fmla="*/ 1300 w 280901"/>
                    <a:gd name="connsiteY7" fmla="*/ 54280 h 70707"/>
                    <a:gd name="connsiteX8" fmla="*/ 48925 w 280901"/>
                    <a:gd name="connsiteY8" fmla="*/ 19355 h 70707"/>
                    <a:gd name="connsiteX9" fmla="*/ 39400 w 280901"/>
                    <a:gd name="connsiteY9" fmla="*/ 13005 h 70707"/>
                    <a:gd name="connsiteX10" fmla="*/ 188625 w 280901"/>
                    <a:gd name="connsiteY10" fmla="*/ 305 h 70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0901" h="70707">
                      <a:moveTo>
                        <a:pt x="188625" y="305"/>
                      </a:moveTo>
                      <a:cubicBezTo>
                        <a:pt x="189683" y="-753"/>
                        <a:pt x="66387" y="834"/>
                        <a:pt x="45750" y="6655"/>
                      </a:cubicBezTo>
                      <a:cubicBezTo>
                        <a:pt x="25113" y="12476"/>
                        <a:pt x="70092" y="28880"/>
                        <a:pt x="64800" y="35230"/>
                      </a:cubicBezTo>
                      <a:cubicBezTo>
                        <a:pt x="59508" y="41580"/>
                        <a:pt x="1300" y="47930"/>
                        <a:pt x="14000" y="44755"/>
                      </a:cubicBezTo>
                      <a:cubicBezTo>
                        <a:pt x="26700" y="41580"/>
                        <a:pt x="96550" y="11947"/>
                        <a:pt x="141000" y="16180"/>
                      </a:cubicBezTo>
                      <a:cubicBezTo>
                        <a:pt x="185450" y="20413"/>
                        <a:pt x="285992" y="65393"/>
                        <a:pt x="280700" y="70155"/>
                      </a:cubicBezTo>
                      <a:cubicBezTo>
                        <a:pt x="275408" y="74918"/>
                        <a:pt x="155817" y="47401"/>
                        <a:pt x="109250" y="44755"/>
                      </a:cubicBezTo>
                      <a:cubicBezTo>
                        <a:pt x="62683" y="42109"/>
                        <a:pt x="11354" y="58513"/>
                        <a:pt x="1300" y="54280"/>
                      </a:cubicBezTo>
                      <a:cubicBezTo>
                        <a:pt x="-8754" y="50047"/>
                        <a:pt x="42575" y="26234"/>
                        <a:pt x="48925" y="19355"/>
                      </a:cubicBezTo>
                      <a:cubicBezTo>
                        <a:pt x="55275" y="12476"/>
                        <a:pt x="19821" y="18297"/>
                        <a:pt x="39400" y="13005"/>
                      </a:cubicBezTo>
                      <a:cubicBezTo>
                        <a:pt x="58979" y="7713"/>
                        <a:pt x="187567" y="1363"/>
                        <a:pt x="188625" y="30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2" name="フリーフォーム 1731">
                  <a:extLst>
                    <a:ext uri="{FF2B5EF4-FFF2-40B4-BE49-F238E27FC236}">
                      <a16:creationId xmlns:a16="http://schemas.microsoft.com/office/drawing/2014/main" id="{D35BFDFD-27F0-0F82-6ECF-EDE247B5533D}"/>
                    </a:ext>
                  </a:extLst>
                </p:cNvPr>
                <p:cNvSpPr/>
                <p:nvPr/>
              </p:nvSpPr>
              <p:spPr>
                <a:xfrm>
                  <a:off x="5276196" y="3053626"/>
                  <a:ext cx="719921" cy="122192"/>
                </a:xfrm>
                <a:custGeom>
                  <a:avLst/>
                  <a:gdLst>
                    <a:gd name="connsiteX0" fmla="*/ 654 w 719921"/>
                    <a:gd name="connsiteY0" fmla="*/ 48349 h 122192"/>
                    <a:gd name="connsiteX1" fmla="*/ 251479 w 719921"/>
                    <a:gd name="connsiteY1" fmla="*/ 67399 h 122192"/>
                    <a:gd name="connsiteX2" fmla="*/ 248304 w 719921"/>
                    <a:gd name="connsiteY2" fmla="*/ 76924 h 122192"/>
                    <a:gd name="connsiteX3" fmla="*/ 388004 w 719921"/>
                    <a:gd name="connsiteY3" fmla="*/ 41999 h 122192"/>
                    <a:gd name="connsiteX4" fmla="*/ 353079 w 719921"/>
                    <a:gd name="connsiteY4" fmla="*/ 95974 h 122192"/>
                    <a:gd name="connsiteX5" fmla="*/ 524529 w 719921"/>
                    <a:gd name="connsiteY5" fmla="*/ 80099 h 122192"/>
                    <a:gd name="connsiteX6" fmla="*/ 435629 w 719921"/>
                    <a:gd name="connsiteY6" fmla="*/ 86449 h 122192"/>
                    <a:gd name="connsiteX7" fmla="*/ 718204 w 719921"/>
                    <a:gd name="connsiteY7" fmla="*/ 64224 h 122192"/>
                    <a:gd name="connsiteX8" fmla="*/ 559454 w 719921"/>
                    <a:gd name="connsiteY8" fmla="*/ 3899 h 122192"/>
                    <a:gd name="connsiteX9" fmla="*/ 673754 w 719921"/>
                    <a:gd name="connsiteY9" fmla="*/ 10249 h 122192"/>
                    <a:gd name="connsiteX10" fmla="*/ 543579 w 719921"/>
                    <a:gd name="connsiteY10" fmla="*/ 45174 h 122192"/>
                    <a:gd name="connsiteX11" fmla="*/ 705504 w 719921"/>
                    <a:gd name="connsiteY11" fmla="*/ 35649 h 122192"/>
                    <a:gd name="connsiteX12" fmla="*/ 286404 w 719921"/>
                    <a:gd name="connsiteY12" fmla="*/ 118199 h 122192"/>
                    <a:gd name="connsiteX13" fmla="*/ 337204 w 719921"/>
                    <a:gd name="connsiteY13" fmla="*/ 102324 h 122192"/>
                    <a:gd name="connsiteX14" fmla="*/ 654 w 719921"/>
                    <a:gd name="connsiteY14" fmla="*/ 48349 h 122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9921" h="122192">
                      <a:moveTo>
                        <a:pt x="654" y="48349"/>
                      </a:moveTo>
                      <a:cubicBezTo>
                        <a:pt x="-13633" y="42528"/>
                        <a:pt x="210204" y="62637"/>
                        <a:pt x="251479" y="67399"/>
                      </a:cubicBezTo>
                      <a:cubicBezTo>
                        <a:pt x="292754" y="72161"/>
                        <a:pt x="225550" y="81157"/>
                        <a:pt x="248304" y="76924"/>
                      </a:cubicBezTo>
                      <a:cubicBezTo>
                        <a:pt x="271058" y="72691"/>
                        <a:pt x="370542" y="38824"/>
                        <a:pt x="388004" y="41999"/>
                      </a:cubicBezTo>
                      <a:cubicBezTo>
                        <a:pt x="405467" y="45174"/>
                        <a:pt x="330325" y="89624"/>
                        <a:pt x="353079" y="95974"/>
                      </a:cubicBezTo>
                      <a:cubicBezTo>
                        <a:pt x="375833" y="102324"/>
                        <a:pt x="510771" y="81686"/>
                        <a:pt x="524529" y="80099"/>
                      </a:cubicBezTo>
                      <a:cubicBezTo>
                        <a:pt x="538287" y="78512"/>
                        <a:pt x="435629" y="86449"/>
                        <a:pt x="435629" y="86449"/>
                      </a:cubicBezTo>
                      <a:cubicBezTo>
                        <a:pt x="467908" y="83803"/>
                        <a:pt x="697566" y="77982"/>
                        <a:pt x="718204" y="64224"/>
                      </a:cubicBezTo>
                      <a:cubicBezTo>
                        <a:pt x="738842" y="50466"/>
                        <a:pt x="566862" y="12895"/>
                        <a:pt x="559454" y="3899"/>
                      </a:cubicBezTo>
                      <a:cubicBezTo>
                        <a:pt x="552046" y="-5097"/>
                        <a:pt x="676400" y="3370"/>
                        <a:pt x="673754" y="10249"/>
                      </a:cubicBezTo>
                      <a:cubicBezTo>
                        <a:pt x="671108" y="17128"/>
                        <a:pt x="538287" y="40941"/>
                        <a:pt x="543579" y="45174"/>
                      </a:cubicBezTo>
                      <a:cubicBezTo>
                        <a:pt x="548871" y="49407"/>
                        <a:pt x="748366" y="23478"/>
                        <a:pt x="705504" y="35649"/>
                      </a:cubicBezTo>
                      <a:cubicBezTo>
                        <a:pt x="662642" y="47820"/>
                        <a:pt x="347787" y="107087"/>
                        <a:pt x="286404" y="118199"/>
                      </a:cubicBezTo>
                      <a:cubicBezTo>
                        <a:pt x="225021" y="129311"/>
                        <a:pt x="379008" y="115024"/>
                        <a:pt x="337204" y="102324"/>
                      </a:cubicBezTo>
                      <a:cubicBezTo>
                        <a:pt x="295400" y="89624"/>
                        <a:pt x="14941" y="54170"/>
                        <a:pt x="654" y="483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3" name="フリーフォーム 1732">
                  <a:extLst>
                    <a:ext uri="{FF2B5EF4-FFF2-40B4-BE49-F238E27FC236}">
                      <a16:creationId xmlns:a16="http://schemas.microsoft.com/office/drawing/2014/main" id="{BF79869E-8A57-8716-AD14-DD5B20C47FBD}"/>
                    </a:ext>
                  </a:extLst>
                </p:cNvPr>
                <p:cNvSpPr/>
                <p:nvPr/>
              </p:nvSpPr>
              <p:spPr>
                <a:xfrm>
                  <a:off x="5106204" y="3263897"/>
                  <a:ext cx="53192" cy="228603"/>
                </a:xfrm>
                <a:custGeom>
                  <a:avLst/>
                  <a:gdLst>
                    <a:gd name="connsiteX0" fmla="*/ 53171 w 53192"/>
                    <a:gd name="connsiteY0" fmla="*/ 3 h 228603"/>
                    <a:gd name="connsiteX1" fmla="*/ 8721 w 53192"/>
                    <a:gd name="connsiteY1" fmla="*/ 88903 h 228603"/>
                    <a:gd name="connsiteX2" fmla="*/ 8721 w 53192"/>
                    <a:gd name="connsiteY2" fmla="*/ 149228 h 228603"/>
                    <a:gd name="connsiteX3" fmla="*/ 11896 w 53192"/>
                    <a:gd name="connsiteY3" fmla="*/ 228603 h 228603"/>
                    <a:gd name="connsiteX4" fmla="*/ 8721 w 53192"/>
                    <a:gd name="connsiteY4" fmla="*/ 149228 h 228603"/>
                    <a:gd name="connsiteX5" fmla="*/ 2371 w 53192"/>
                    <a:gd name="connsiteY5" fmla="*/ 92078 h 228603"/>
                    <a:gd name="connsiteX6" fmla="*/ 53171 w 53192"/>
                    <a:gd name="connsiteY6" fmla="*/ 3 h 228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192" h="228603">
                      <a:moveTo>
                        <a:pt x="53171" y="3"/>
                      </a:moveTo>
                      <a:cubicBezTo>
                        <a:pt x="54229" y="-526"/>
                        <a:pt x="16129" y="64032"/>
                        <a:pt x="8721" y="88903"/>
                      </a:cubicBezTo>
                      <a:cubicBezTo>
                        <a:pt x="1313" y="113774"/>
                        <a:pt x="8192" y="125945"/>
                        <a:pt x="8721" y="149228"/>
                      </a:cubicBezTo>
                      <a:cubicBezTo>
                        <a:pt x="9250" y="172511"/>
                        <a:pt x="11896" y="228603"/>
                        <a:pt x="11896" y="228603"/>
                      </a:cubicBezTo>
                      <a:cubicBezTo>
                        <a:pt x="11896" y="228603"/>
                        <a:pt x="10308" y="171982"/>
                        <a:pt x="8721" y="149228"/>
                      </a:cubicBezTo>
                      <a:cubicBezTo>
                        <a:pt x="7134" y="126474"/>
                        <a:pt x="-5037" y="111128"/>
                        <a:pt x="2371" y="92078"/>
                      </a:cubicBezTo>
                      <a:cubicBezTo>
                        <a:pt x="9779" y="73028"/>
                        <a:pt x="52113" y="532"/>
                        <a:pt x="5317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4" name="フリーフォーム 1733">
                  <a:extLst>
                    <a:ext uri="{FF2B5EF4-FFF2-40B4-BE49-F238E27FC236}">
                      <a16:creationId xmlns:a16="http://schemas.microsoft.com/office/drawing/2014/main" id="{C5262DD5-88AF-99D4-7E86-19B4E5DF274D}"/>
                    </a:ext>
                  </a:extLst>
                </p:cNvPr>
                <p:cNvSpPr/>
                <p:nvPr/>
              </p:nvSpPr>
              <p:spPr>
                <a:xfrm>
                  <a:off x="5082901" y="3230708"/>
                  <a:ext cx="59850" cy="687587"/>
                </a:xfrm>
                <a:custGeom>
                  <a:avLst/>
                  <a:gdLst>
                    <a:gd name="connsiteX0" fmla="*/ 44724 w 59850"/>
                    <a:gd name="connsiteY0" fmla="*/ 1442 h 687587"/>
                    <a:gd name="connsiteX1" fmla="*/ 16149 w 59850"/>
                    <a:gd name="connsiteY1" fmla="*/ 83992 h 687587"/>
                    <a:gd name="connsiteX2" fmla="*/ 19324 w 59850"/>
                    <a:gd name="connsiteY2" fmla="*/ 230042 h 687587"/>
                    <a:gd name="connsiteX3" fmla="*/ 19324 w 59850"/>
                    <a:gd name="connsiteY3" fmla="*/ 157017 h 687587"/>
                    <a:gd name="connsiteX4" fmla="*/ 32024 w 59850"/>
                    <a:gd name="connsiteY4" fmla="*/ 309417 h 687587"/>
                    <a:gd name="connsiteX5" fmla="*/ 22499 w 59850"/>
                    <a:gd name="connsiteY5" fmla="*/ 417367 h 687587"/>
                    <a:gd name="connsiteX6" fmla="*/ 32024 w 59850"/>
                    <a:gd name="connsiteY6" fmla="*/ 518967 h 687587"/>
                    <a:gd name="connsiteX7" fmla="*/ 35199 w 59850"/>
                    <a:gd name="connsiteY7" fmla="*/ 687242 h 687587"/>
                    <a:gd name="connsiteX8" fmla="*/ 47899 w 59850"/>
                    <a:gd name="connsiteY8" fmla="*/ 553892 h 687587"/>
                    <a:gd name="connsiteX9" fmla="*/ 57424 w 59850"/>
                    <a:gd name="connsiteY9" fmla="*/ 264967 h 687587"/>
                    <a:gd name="connsiteX10" fmla="*/ 274 w 59850"/>
                    <a:gd name="connsiteY10" fmla="*/ 150667 h 687587"/>
                    <a:gd name="connsiteX11" fmla="*/ 44724 w 59850"/>
                    <a:gd name="connsiteY11" fmla="*/ 1442 h 687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9850" h="687587">
                      <a:moveTo>
                        <a:pt x="44724" y="1442"/>
                      </a:moveTo>
                      <a:cubicBezTo>
                        <a:pt x="47370" y="-9671"/>
                        <a:pt x="20382" y="45892"/>
                        <a:pt x="16149" y="83992"/>
                      </a:cubicBezTo>
                      <a:cubicBezTo>
                        <a:pt x="11916" y="122092"/>
                        <a:pt x="18795" y="217871"/>
                        <a:pt x="19324" y="230042"/>
                      </a:cubicBezTo>
                      <a:cubicBezTo>
                        <a:pt x="19853" y="242213"/>
                        <a:pt x="17207" y="143788"/>
                        <a:pt x="19324" y="157017"/>
                      </a:cubicBezTo>
                      <a:cubicBezTo>
                        <a:pt x="21441" y="170246"/>
                        <a:pt x="31495" y="266025"/>
                        <a:pt x="32024" y="309417"/>
                      </a:cubicBezTo>
                      <a:cubicBezTo>
                        <a:pt x="32553" y="352809"/>
                        <a:pt x="22499" y="382442"/>
                        <a:pt x="22499" y="417367"/>
                      </a:cubicBezTo>
                      <a:cubicBezTo>
                        <a:pt x="22499" y="452292"/>
                        <a:pt x="29907" y="473988"/>
                        <a:pt x="32024" y="518967"/>
                      </a:cubicBezTo>
                      <a:cubicBezTo>
                        <a:pt x="34141" y="563946"/>
                        <a:pt x="32553" y="681421"/>
                        <a:pt x="35199" y="687242"/>
                      </a:cubicBezTo>
                      <a:cubicBezTo>
                        <a:pt x="37845" y="693063"/>
                        <a:pt x="44195" y="624271"/>
                        <a:pt x="47899" y="553892"/>
                      </a:cubicBezTo>
                      <a:cubicBezTo>
                        <a:pt x="51603" y="483513"/>
                        <a:pt x="65361" y="332171"/>
                        <a:pt x="57424" y="264967"/>
                      </a:cubicBezTo>
                      <a:cubicBezTo>
                        <a:pt x="49487" y="197763"/>
                        <a:pt x="4507" y="188238"/>
                        <a:pt x="274" y="150667"/>
                      </a:cubicBezTo>
                      <a:cubicBezTo>
                        <a:pt x="-3959" y="113096"/>
                        <a:pt x="42078" y="12555"/>
                        <a:pt x="44724" y="1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5" name="フリーフォーム 1734">
                  <a:extLst>
                    <a:ext uri="{FF2B5EF4-FFF2-40B4-BE49-F238E27FC236}">
                      <a16:creationId xmlns:a16="http://schemas.microsoft.com/office/drawing/2014/main" id="{CE2B5742-DEEA-8505-7C9C-7184A6F48692}"/>
                    </a:ext>
                  </a:extLst>
                </p:cNvPr>
                <p:cNvSpPr/>
                <p:nvPr/>
              </p:nvSpPr>
              <p:spPr>
                <a:xfrm>
                  <a:off x="5184775" y="3250937"/>
                  <a:ext cx="28828" cy="293765"/>
                </a:xfrm>
                <a:custGeom>
                  <a:avLst/>
                  <a:gdLst>
                    <a:gd name="connsiteX0" fmla="*/ 19050 w 28828"/>
                    <a:gd name="connsiteY0" fmla="*/ 3438 h 293765"/>
                    <a:gd name="connsiteX1" fmla="*/ 25400 w 28828"/>
                    <a:gd name="connsiteY1" fmla="*/ 76463 h 293765"/>
                    <a:gd name="connsiteX2" fmla="*/ 0 w 28828"/>
                    <a:gd name="connsiteY2" fmla="*/ 165363 h 293765"/>
                    <a:gd name="connsiteX3" fmla="*/ 25400 w 28828"/>
                    <a:gd name="connsiteY3" fmla="*/ 117738 h 293765"/>
                    <a:gd name="connsiteX4" fmla="*/ 28575 w 28828"/>
                    <a:gd name="connsiteY4" fmla="*/ 292363 h 293765"/>
                    <a:gd name="connsiteX5" fmla="*/ 25400 w 28828"/>
                    <a:gd name="connsiteY5" fmla="*/ 190763 h 293765"/>
                    <a:gd name="connsiteX6" fmla="*/ 19050 w 28828"/>
                    <a:gd name="connsiteY6" fmla="*/ 3438 h 293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828" h="293765">
                      <a:moveTo>
                        <a:pt x="19050" y="3438"/>
                      </a:moveTo>
                      <a:cubicBezTo>
                        <a:pt x="19050" y="-15612"/>
                        <a:pt x="28575" y="49475"/>
                        <a:pt x="25400" y="76463"/>
                      </a:cubicBezTo>
                      <a:cubicBezTo>
                        <a:pt x="22225" y="103451"/>
                        <a:pt x="0" y="158484"/>
                        <a:pt x="0" y="165363"/>
                      </a:cubicBezTo>
                      <a:cubicBezTo>
                        <a:pt x="0" y="172242"/>
                        <a:pt x="20638" y="96571"/>
                        <a:pt x="25400" y="117738"/>
                      </a:cubicBezTo>
                      <a:cubicBezTo>
                        <a:pt x="30162" y="138905"/>
                        <a:pt x="28575" y="280192"/>
                        <a:pt x="28575" y="292363"/>
                      </a:cubicBezTo>
                      <a:cubicBezTo>
                        <a:pt x="28575" y="304534"/>
                        <a:pt x="28046" y="234684"/>
                        <a:pt x="25400" y="190763"/>
                      </a:cubicBezTo>
                      <a:cubicBezTo>
                        <a:pt x="22754" y="146842"/>
                        <a:pt x="19050" y="22488"/>
                        <a:pt x="19050" y="34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6" name="フリーフォーム 1735">
                  <a:extLst>
                    <a:ext uri="{FF2B5EF4-FFF2-40B4-BE49-F238E27FC236}">
                      <a16:creationId xmlns:a16="http://schemas.microsoft.com/office/drawing/2014/main" id="{DDB80CEF-ED31-3C3D-4E87-CE3ECEADD1BC}"/>
                    </a:ext>
                  </a:extLst>
                </p:cNvPr>
                <p:cNvSpPr/>
                <p:nvPr/>
              </p:nvSpPr>
              <p:spPr>
                <a:xfrm>
                  <a:off x="5181500" y="3237276"/>
                  <a:ext cx="73131" cy="326256"/>
                </a:xfrm>
                <a:custGeom>
                  <a:avLst/>
                  <a:gdLst>
                    <a:gd name="connsiteX0" fmla="*/ 100 w 73131"/>
                    <a:gd name="connsiteY0" fmla="*/ 1224 h 326256"/>
                    <a:gd name="connsiteX1" fmla="*/ 66775 w 73131"/>
                    <a:gd name="connsiteY1" fmla="*/ 55199 h 326256"/>
                    <a:gd name="connsiteX2" fmla="*/ 66775 w 73131"/>
                    <a:gd name="connsiteY2" fmla="*/ 121874 h 326256"/>
                    <a:gd name="connsiteX3" fmla="*/ 38200 w 73131"/>
                    <a:gd name="connsiteY3" fmla="*/ 175849 h 326256"/>
                    <a:gd name="connsiteX4" fmla="*/ 73125 w 73131"/>
                    <a:gd name="connsiteY4" fmla="*/ 153624 h 326256"/>
                    <a:gd name="connsiteX5" fmla="*/ 35025 w 73131"/>
                    <a:gd name="connsiteY5" fmla="*/ 325074 h 326256"/>
                    <a:gd name="connsiteX6" fmla="*/ 50900 w 73131"/>
                    <a:gd name="connsiteY6" fmla="*/ 223474 h 326256"/>
                    <a:gd name="connsiteX7" fmla="*/ 50900 w 73131"/>
                    <a:gd name="connsiteY7" fmla="*/ 109174 h 326256"/>
                    <a:gd name="connsiteX8" fmla="*/ 100 w 73131"/>
                    <a:gd name="connsiteY8" fmla="*/ 1224 h 326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131" h="326256">
                      <a:moveTo>
                        <a:pt x="100" y="1224"/>
                      </a:moveTo>
                      <a:cubicBezTo>
                        <a:pt x="2746" y="-7772"/>
                        <a:pt x="55663" y="35091"/>
                        <a:pt x="66775" y="55199"/>
                      </a:cubicBezTo>
                      <a:cubicBezTo>
                        <a:pt x="77887" y="75307"/>
                        <a:pt x="71537" y="101766"/>
                        <a:pt x="66775" y="121874"/>
                      </a:cubicBezTo>
                      <a:cubicBezTo>
                        <a:pt x="62013" y="141982"/>
                        <a:pt x="37142" y="170558"/>
                        <a:pt x="38200" y="175849"/>
                      </a:cubicBezTo>
                      <a:cubicBezTo>
                        <a:pt x="39258" y="181140"/>
                        <a:pt x="73654" y="128753"/>
                        <a:pt x="73125" y="153624"/>
                      </a:cubicBezTo>
                      <a:cubicBezTo>
                        <a:pt x="72596" y="178495"/>
                        <a:pt x="38729" y="313432"/>
                        <a:pt x="35025" y="325074"/>
                      </a:cubicBezTo>
                      <a:cubicBezTo>
                        <a:pt x="31321" y="336716"/>
                        <a:pt x="48254" y="259457"/>
                        <a:pt x="50900" y="223474"/>
                      </a:cubicBezTo>
                      <a:cubicBezTo>
                        <a:pt x="53546" y="187491"/>
                        <a:pt x="54075" y="139866"/>
                        <a:pt x="50900" y="109174"/>
                      </a:cubicBezTo>
                      <a:cubicBezTo>
                        <a:pt x="47725" y="78482"/>
                        <a:pt x="-2546" y="10220"/>
                        <a:pt x="100" y="12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7" name="フリーフォーム 1736">
                  <a:extLst>
                    <a:ext uri="{FF2B5EF4-FFF2-40B4-BE49-F238E27FC236}">
                      <a16:creationId xmlns:a16="http://schemas.microsoft.com/office/drawing/2014/main" id="{1346529C-533C-642E-B570-A27529B539AD}"/>
                    </a:ext>
                  </a:extLst>
                </p:cNvPr>
                <p:cNvSpPr/>
                <p:nvPr/>
              </p:nvSpPr>
              <p:spPr>
                <a:xfrm>
                  <a:off x="5156196" y="3288606"/>
                  <a:ext cx="457319" cy="64595"/>
                </a:xfrm>
                <a:custGeom>
                  <a:avLst/>
                  <a:gdLst>
                    <a:gd name="connsiteX0" fmla="*/ 4 w 457319"/>
                    <a:gd name="connsiteY0" fmla="*/ 694 h 64595"/>
                    <a:gd name="connsiteX1" fmla="*/ 203204 w 457319"/>
                    <a:gd name="connsiteY1" fmla="*/ 10219 h 64595"/>
                    <a:gd name="connsiteX2" fmla="*/ 165104 w 457319"/>
                    <a:gd name="connsiteY2" fmla="*/ 41969 h 64595"/>
                    <a:gd name="connsiteX3" fmla="*/ 333379 w 457319"/>
                    <a:gd name="connsiteY3" fmla="*/ 64194 h 64595"/>
                    <a:gd name="connsiteX4" fmla="*/ 327029 w 457319"/>
                    <a:gd name="connsiteY4" fmla="*/ 22919 h 64595"/>
                    <a:gd name="connsiteX5" fmla="*/ 457204 w 457319"/>
                    <a:gd name="connsiteY5" fmla="*/ 13394 h 64595"/>
                    <a:gd name="connsiteX6" fmla="*/ 301629 w 457319"/>
                    <a:gd name="connsiteY6" fmla="*/ 45144 h 64595"/>
                    <a:gd name="connsiteX7" fmla="*/ 206379 w 457319"/>
                    <a:gd name="connsiteY7" fmla="*/ 61019 h 64595"/>
                    <a:gd name="connsiteX8" fmla="*/ 209554 w 457319"/>
                    <a:gd name="connsiteY8" fmla="*/ 26094 h 64595"/>
                    <a:gd name="connsiteX9" fmla="*/ 4 w 457319"/>
                    <a:gd name="connsiteY9" fmla="*/ 694 h 64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57319" h="64595">
                      <a:moveTo>
                        <a:pt x="4" y="694"/>
                      </a:moveTo>
                      <a:cubicBezTo>
                        <a:pt x="-1054" y="-1952"/>
                        <a:pt x="175687" y="3340"/>
                        <a:pt x="203204" y="10219"/>
                      </a:cubicBezTo>
                      <a:cubicBezTo>
                        <a:pt x="230721" y="17098"/>
                        <a:pt x="143408" y="32973"/>
                        <a:pt x="165104" y="41969"/>
                      </a:cubicBezTo>
                      <a:cubicBezTo>
                        <a:pt x="186800" y="50965"/>
                        <a:pt x="306391" y="67369"/>
                        <a:pt x="333379" y="64194"/>
                      </a:cubicBezTo>
                      <a:cubicBezTo>
                        <a:pt x="360367" y="61019"/>
                        <a:pt x="306391" y="31386"/>
                        <a:pt x="327029" y="22919"/>
                      </a:cubicBezTo>
                      <a:cubicBezTo>
                        <a:pt x="347667" y="14452"/>
                        <a:pt x="461437" y="9690"/>
                        <a:pt x="457204" y="13394"/>
                      </a:cubicBezTo>
                      <a:cubicBezTo>
                        <a:pt x="452971" y="17098"/>
                        <a:pt x="343433" y="37207"/>
                        <a:pt x="301629" y="45144"/>
                      </a:cubicBezTo>
                      <a:cubicBezTo>
                        <a:pt x="259825" y="53081"/>
                        <a:pt x="221725" y="64194"/>
                        <a:pt x="206379" y="61019"/>
                      </a:cubicBezTo>
                      <a:cubicBezTo>
                        <a:pt x="191033" y="57844"/>
                        <a:pt x="247654" y="35619"/>
                        <a:pt x="209554" y="26094"/>
                      </a:cubicBezTo>
                      <a:cubicBezTo>
                        <a:pt x="171454" y="16569"/>
                        <a:pt x="1062" y="3340"/>
                        <a:pt x="4" y="6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8" name="フリーフォーム 1737">
                  <a:extLst>
                    <a:ext uri="{FF2B5EF4-FFF2-40B4-BE49-F238E27FC236}">
                      <a16:creationId xmlns:a16="http://schemas.microsoft.com/office/drawing/2014/main" id="{746B69BE-7708-FA3D-6294-3D237D8B1F3D}"/>
                    </a:ext>
                  </a:extLst>
                </p:cNvPr>
                <p:cNvSpPr/>
                <p:nvPr/>
              </p:nvSpPr>
              <p:spPr>
                <a:xfrm>
                  <a:off x="5088776" y="3635271"/>
                  <a:ext cx="37376" cy="568513"/>
                </a:xfrm>
                <a:custGeom>
                  <a:avLst/>
                  <a:gdLst>
                    <a:gd name="connsiteX0" fmla="*/ 7099 w 37376"/>
                    <a:gd name="connsiteY0" fmla="*/ 104 h 568513"/>
                    <a:gd name="connsiteX1" fmla="*/ 13449 w 37376"/>
                    <a:gd name="connsiteY1" fmla="*/ 355704 h 568513"/>
                    <a:gd name="connsiteX2" fmla="*/ 10274 w 37376"/>
                    <a:gd name="connsiteY2" fmla="*/ 238229 h 568513"/>
                    <a:gd name="connsiteX3" fmla="*/ 749 w 37376"/>
                    <a:gd name="connsiteY3" fmla="*/ 441429 h 568513"/>
                    <a:gd name="connsiteX4" fmla="*/ 32499 w 37376"/>
                    <a:gd name="connsiteY4" fmla="*/ 568429 h 568513"/>
                    <a:gd name="connsiteX5" fmla="*/ 35674 w 37376"/>
                    <a:gd name="connsiteY5" fmla="*/ 457304 h 568513"/>
                    <a:gd name="connsiteX6" fmla="*/ 16624 w 37376"/>
                    <a:gd name="connsiteY6" fmla="*/ 244579 h 568513"/>
                    <a:gd name="connsiteX7" fmla="*/ 19799 w 37376"/>
                    <a:gd name="connsiteY7" fmla="*/ 317604 h 568513"/>
                    <a:gd name="connsiteX8" fmla="*/ 7099 w 37376"/>
                    <a:gd name="connsiteY8" fmla="*/ 104 h 568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376" h="568513">
                      <a:moveTo>
                        <a:pt x="7099" y="104"/>
                      </a:moveTo>
                      <a:cubicBezTo>
                        <a:pt x="6041" y="6454"/>
                        <a:pt x="12920" y="316017"/>
                        <a:pt x="13449" y="355704"/>
                      </a:cubicBezTo>
                      <a:cubicBezTo>
                        <a:pt x="13978" y="395391"/>
                        <a:pt x="12391" y="223942"/>
                        <a:pt x="10274" y="238229"/>
                      </a:cubicBezTo>
                      <a:cubicBezTo>
                        <a:pt x="8157" y="252517"/>
                        <a:pt x="-2955" y="386396"/>
                        <a:pt x="749" y="441429"/>
                      </a:cubicBezTo>
                      <a:cubicBezTo>
                        <a:pt x="4453" y="496462"/>
                        <a:pt x="26678" y="565783"/>
                        <a:pt x="32499" y="568429"/>
                      </a:cubicBezTo>
                      <a:cubicBezTo>
                        <a:pt x="38320" y="571075"/>
                        <a:pt x="38320" y="511279"/>
                        <a:pt x="35674" y="457304"/>
                      </a:cubicBezTo>
                      <a:cubicBezTo>
                        <a:pt x="33028" y="403329"/>
                        <a:pt x="19270" y="267862"/>
                        <a:pt x="16624" y="244579"/>
                      </a:cubicBezTo>
                      <a:cubicBezTo>
                        <a:pt x="13978" y="221296"/>
                        <a:pt x="20857" y="356762"/>
                        <a:pt x="19799" y="317604"/>
                      </a:cubicBezTo>
                      <a:cubicBezTo>
                        <a:pt x="18741" y="278446"/>
                        <a:pt x="8157" y="-6246"/>
                        <a:pt x="7099" y="1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39" name="フリーフォーム 1738">
                  <a:extLst>
                    <a:ext uri="{FF2B5EF4-FFF2-40B4-BE49-F238E27FC236}">
                      <a16:creationId xmlns:a16="http://schemas.microsoft.com/office/drawing/2014/main" id="{86C4D717-3B72-F586-259C-77A6C2C8F15B}"/>
                    </a:ext>
                  </a:extLst>
                </p:cNvPr>
                <p:cNvSpPr/>
                <p:nvPr/>
              </p:nvSpPr>
              <p:spPr>
                <a:xfrm>
                  <a:off x="4997447" y="4117790"/>
                  <a:ext cx="149666" cy="990804"/>
                </a:xfrm>
                <a:custGeom>
                  <a:avLst/>
                  <a:gdLst>
                    <a:gd name="connsiteX0" fmla="*/ 73028 w 149666"/>
                    <a:gd name="connsiteY0" fmla="*/ 185 h 990804"/>
                    <a:gd name="connsiteX1" fmla="*/ 69853 w 149666"/>
                    <a:gd name="connsiteY1" fmla="*/ 244660 h 990804"/>
                    <a:gd name="connsiteX2" fmla="*/ 73028 w 149666"/>
                    <a:gd name="connsiteY2" fmla="*/ 212910 h 990804"/>
                    <a:gd name="connsiteX3" fmla="*/ 50803 w 149666"/>
                    <a:gd name="connsiteY3" fmla="*/ 254185 h 990804"/>
                    <a:gd name="connsiteX4" fmla="*/ 28578 w 149666"/>
                    <a:gd name="connsiteY4" fmla="*/ 447860 h 990804"/>
                    <a:gd name="connsiteX5" fmla="*/ 28578 w 149666"/>
                    <a:gd name="connsiteY5" fmla="*/ 466910 h 990804"/>
                    <a:gd name="connsiteX6" fmla="*/ 66678 w 149666"/>
                    <a:gd name="connsiteY6" fmla="*/ 378010 h 990804"/>
                    <a:gd name="connsiteX7" fmla="*/ 101603 w 149666"/>
                    <a:gd name="connsiteY7" fmla="*/ 476435 h 990804"/>
                    <a:gd name="connsiteX8" fmla="*/ 88903 w 149666"/>
                    <a:gd name="connsiteY8" fmla="*/ 705035 h 990804"/>
                    <a:gd name="connsiteX9" fmla="*/ 92078 w 149666"/>
                    <a:gd name="connsiteY9" fmla="*/ 663760 h 990804"/>
                    <a:gd name="connsiteX10" fmla="*/ 88903 w 149666"/>
                    <a:gd name="connsiteY10" fmla="*/ 895535 h 990804"/>
                    <a:gd name="connsiteX11" fmla="*/ 3 w 149666"/>
                    <a:gd name="connsiteY11" fmla="*/ 990785 h 990804"/>
                    <a:gd name="connsiteX12" fmla="*/ 85728 w 149666"/>
                    <a:gd name="connsiteY12" fmla="*/ 889185 h 990804"/>
                    <a:gd name="connsiteX13" fmla="*/ 149228 w 149666"/>
                    <a:gd name="connsiteY13" fmla="*/ 673285 h 990804"/>
                    <a:gd name="connsiteX14" fmla="*/ 53978 w 149666"/>
                    <a:gd name="connsiteY14" fmla="*/ 451035 h 990804"/>
                    <a:gd name="connsiteX15" fmla="*/ 34928 w 149666"/>
                    <a:gd name="connsiteY15" fmla="*/ 505010 h 990804"/>
                    <a:gd name="connsiteX16" fmla="*/ 66678 w 149666"/>
                    <a:gd name="connsiteY16" fmla="*/ 241485 h 990804"/>
                    <a:gd name="connsiteX17" fmla="*/ 60328 w 149666"/>
                    <a:gd name="connsiteY17" fmla="*/ 289110 h 990804"/>
                    <a:gd name="connsiteX18" fmla="*/ 73028 w 149666"/>
                    <a:gd name="connsiteY18" fmla="*/ 185 h 990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49666" h="990804">
                      <a:moveTo>
                        <a:pt x="73028" y="185"/>
                      </a:moveTo>
                      <a:cubicBezTo>
                        <a:pt x="74615" y="-7223"/>
                        <a:pt x="69853" y="209206"/>
                        <a:pt x="69853" y="244660"/>
                      </a:cubicBezTo>
                      <a:cubicBezTo>
                        <a:pt x="69853" y="280114"/>
                        <a:pt x="76203" y="211323"/>
                        <a:pt x="73028" y="212910"/>
                      </a:cubicBezTo>
                      <a:cubicBezTo>
                        <a:pt x="69853" y="214497"/>
                        <a:pt x="58211" y="215027"/>
                        <a:pt x="50803" y="254185"/>
                      </a:cubicBezTo>
                      <a:cubicBezTo>
                        <a:pt x="43395" y="293343"/>
                        <a:pt x="32282" y="412406"/>
                        <a:pt x="28578" y="447860"/>
                      </a:cubicBezTo>
                      <a:cubicBezTo>
                        <a:pt x="24874" y="483314"/>
                        <a:pt x="22228" y="478552"/>
                        <a:pt x="28578" y="466910"/>
                      </a:cubicBezTo>
                      <a:cubicBezTo>
                        <a:pt x="34928" y="455268"/>
                        <a:pt x="54507" y="376423"/>
                        <a:pt x="66678" y="378010"/>
                      </a:cubicBezTo>
                      <a:cubicBezTo>
                        <a:pt x="78849" y="379597"/>
                        <a:pt x="97899" y="421931"/>
                        <a:pt x="101603" y="476435"/>
                      </a:cubicBezTo>
                      <a:cubicBezTo>
                        <a:pt x="105307" y="530939"/>
                        <a:pt x="90490" y="673814"/>
                        <a:pt x="88903" y="705035"/>
                      </a:cubicBezTo>
                      <a:cubicBezTo>
                        <a:pt x="87316" y="736256"/>
                        <a:pt x="92078" y="632010"/>
                        <a:pt x="92078" y="663760"/>
                      </a:cubicBezTo>
                      <a:cubicBezTo>
                        <a:pt x="92078" y="695510"/>
                        <a:pt x="104249" y="841031"/>
                        <a:pt x="88903" y="895535"/>
                      </a:cubicBezTo>
                      <a:cubicBezTo>
                        <a:pt x="73557" y="950039"/>
                        <a:pt x="532" y="991843"/>
                        <a:pt x="3" y="990785"/>
                      </a:cubicBezTo>
                      <a:cubicBezTo>
                        <a:pt x="-526" y="989727"/>
                        <a:pt x="60857" y="942102"/>
                        <a:pt x="85728" y="889185"/>
                      </a:cubicBezTo>
                      <a:cubicBezTo>
                        <a:pt x="110599" y="836268"/>
                        <a:pt x="154520" y="746310"/>
                        <a:pt x="149228" y="673285"/>
                      </a:cubicBezTo>
                      <a:cubicBezTo>
                        <a:pt x="143936" y="600260"/>
                        <a:pt x="73028" y="479081"/>
                        <a:pt x="53978" y="451035"/>
                      </a:cubicBezTo>
                      <a:cubicBezTo>
                        <a:pt x="34928" y="422989"/>
                        <a:pt x="32811" y="539935"/>
                        <a:pt x="34928" y="505010"/>
                      </a:cubicBezTo>
                      <a:cubicBezTo>
                        <a:pt x="37045" y="470085"/>
                        <a:pt x="62445" y="277468"/>
                        <a:pt x="66678" y="241485"/>
                      </a:cubicBezTo>
                      <a:cubicBezTo>
                        <a:pt x="70911" y="205502"/>
                        <a:pt x="58740" y="327210"/>
                        <a:pt x="60328" y="289110"/>
                      </a:cubicBezTo>
                      <a:cubicBezTo>
                        <a:pt x="61916" y="251010"/>
                        <a:pt x="71441" y="7593"/>
                        <a:pt x="73028" y="1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0" name="フリーフォーム 1739">
                  <a:extLst>
                    <a:ext uri="{FF2B5EF4-FFF2-40B4-BE49-F238E27FC236}">
                      <a16:creationId xmlns:a16="http://schemas.microsoft.com/office/drawing/2014/main" id="{2A90FE94-F4EA-1105-CC2F-88621B600734}"/>
                    </a:ext>
                  </a:extLst>
                </p:cNvPr>
                <p:cNvSpPr/>
                <p:nvPr/>
              </p:nvSpPr>
              <p:spPr>
                <a:xfrm>
                  <a:off x="5044763" y="4081279"/>
                  <a:ext cx="175058" cy="624114"/>
                </a:xfrm>
                <a:custGeom>
                  <a:avLst/>
                  <a:gdLst>
                    <a:gd name="connsiteX0" fmla="*/ 312 w 175058"/>
                    <a:gd name="connsiteY0" fmla="*/ 1771 h 624114"/>
                    <a:gd name="connsiteX1" fmla="*/ 101912 w 175058"/>
                    <a:gd name="connsiteY1" fmla="*/ 414521 h 624114"/>
                    <a:gd name="connsiteX2" fmla="*/ 89212 w 175058"/>
                    <a:gd name="connsiteY2" fmla="*/ 277996 h 624114"/>
                    <a:gd name="connsiteX3" fmla="*/ 101912 w 175058"/>
                    <a:gd name="connsiteY3" fmla="*/ 484371 h 624114"/>
                    <a:gd name="connsiteX4" fmla="*/ 105087 w 175058"/>
                    <a:gd name="connsiteY4" fmla="*/ 544696 h 624114"/>
                    <a:gd name="connsiteX5" fmla="*/ 174937 w 175058"/>
                    <a:gd name="connsiteY5" fmla="*/ 624071 h 624114"/>
                    <a:gd name="connsiteX6" fmla="*/ 120962 w 175058"/>
                    <a:gd name="connsiteY6" fmla="*/ 551046 h 624114"/>
                    <a:gd name="connsiteX7" fmla="*/ 82862 w 175058"/>
                    <a:gd name="connsiteY7" fmla="*/ 287521 h 624114"/>
                    <a:gd name="connsiteX8" fmla="*/ 70162 w 175058"/>
                    <a:gd name="connsiteY8" fmla="*/ 265296 h 624114"/>
                    <a:gd name="connsiteX9" fmla="*/ 312 w 175058"/>
                    <a:gd name="connsiteY9" fmla="*/ 1771 h 624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5058" h="624114">
                      <a:moveTo>
                        <a:pt x="312" y="1771"/>
                      </a:moveTo>
                      <a:cubicBezTo>
                        <a:pt x="5604" y="26642"/>
                        <a:pt x="87095" y="368484"/>
                        <a:pt x="101912" y="414521"/>
                      </a:cubicBezTo>
                      <a:cubicBezTo>
                        <a:pt x="116729" y="460558"/>
                        <a:pt x="89212" y="266354"/>
                        <a:pt x="89212" y="277996"/>
                      </a:cubicBezTo>
                      <a:cubicBezTo>
                        <a:pt x="89212" y="289638"/>
                        <a:pt x="99266" y="439921"/>
                        <a:pt x="101912" y="484371"/>
                      </a:cubicBezTo>
                      <a:cubicBezTo>
                        <a:pt x="104558" y="528821"/>
                        <a:pt x="92916" y="521413"/>
                        <a:pt x="105087" y="544696"/>
                      </a:cubicBezTo>
                      <a:cubicBezTo>
                        <a:pt x="117258" y="567979"/>
                        <a:pt x="172291" y="623013"/>
                        <a:pt x="174937" y="624071"/>
                      </a:cubicBezTo>
                      <a:cubicBezTo>
                        <a:pt x="177583" y="625129"/>
                        <a:pt x="136308" y="607138"/>
                        <a:pt x="120962" y="551046"/>
                      </a:cubicBezTo>
                      <a:cubicBezTo>
                        <a:pt x="105616" y="494954"/>
                        <a:pt x="91329" y="335146"/>
                        <a:pt x="82862" y="287521"/>
                      </a:cubicBezTo>
                      <a:cubicBezTo>
                        <a:pt x="74395" y="239896"/>
                        <a:pt x="81804" y="309217"/>
                        <a:pt x="70162" y="265296"/>
                      </a:cubicBezTo>
                      <a:cubicBezTo>
                        <a:pt x="58520" y="221375"/>
                        <a:pt x="-4980" y="-23100"/>
                        <a:pt x="312" y="17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1" name="フリーフォーム 1740">
                  <a:extLst>
                    <a:ext uri="{FF2B5EF4-FFF2-40B4-BE49-F238E27FC236}">
                      <a16:creationId xmlns:a16="http://schemas.microsoft.com/office/drawing/2014/main" id="{3E2C44F9-0FB7-77E3-1AC8-655D24DE8990}"/>
                    </a:ext>
                  </a:extLst>
                </p:cNvPr>
                <p:cNvSpPr/>
                <p:nvPr/>
              </p:nvSpPr>
              <p:spPr>
                <a:xfrm>
                  <a:off x="5046941" y="4832349"/>
                  <a:ext cx="583285" cy="196877"/>
                </a:xfrm>
                <a:custGeom>
                  <a:avLst/>
                  <a:gdLst>
                    <a:gd name="connsiteX0" fmla="*/ 14009 w 583285"/>
                    <a:gd name="connsiteY0" fmla="*/ 161926 h 196877"/>
                    <a:gd name="connsiteX1" fmla="*/ 360084 w 583285"/>
                    <a:gd name="connsiteY1" fmla="*/ 165101 h 196877"/>
                    <a:gd name="connsiteX2" fmla="*/ 302934 w 583285"/>
                    <a:gd name="connsiteY2" fmla="*/ 165101 h 196877"/>
                    <a:gd name="connsiteX3" fmla="*/ 388659 w 583285"/>
                    <a:gd name="connsiteY3" fmla="*/ 152401 h 196877"/>
                    <a:gd name="connsiteX4" fmla="*/ 309284 w 583285"/>
                    <a:gd name="connsiteY4" fmla="*/ 1 h 196877"/>
                    <a:gd name="connsiteX5" fmla="*/ 417234 w 583285"/>
                    <a:gd name="connsiteY5" fmla="*/ 155576 h 196877"/>
                    <a:gd name="connsiteX6" fmla="*/ 321984 w 583285"/>
                    <a:gd name="connsiteY6" fmla="*/ 180976 h 196877"/>
                    <a:gd name="connsiteX7" fmla="*/ 487084 w 583285"/>
                    <a:gd name="connsiteY7" fmla="*/ 165101 h 196877"/>
                    <a:gd name="connsiteX8" fmla="*/ 429934 w 583285"/>
                    <a:gd name="connsiteY8" fmla="*/ 139701 h 196877"/>
                    <a:gd name="connsiteX9" fmla="*/ 537884 w 583285"/>
                    <a:gd name="connsiteY9" fmla="*/ 174626 h 196877"/>
                    <a:gd name="connsiteX10" fmla="*/ 550584 w 583285"/>
                    <a:gd name="connsiteY10" fmla="*/ 184151 h 196877"/>
                    <a:gd name="connsiteX11" fmla="*/ 112434 w 583285"/>
                    <a:gd name="connsiteY11" fmla="*/ 196851 h 196877"/>
                    <a:gd name="connsiteX12" fmla="*/ 14009 w 583285"/>
                    <a:gd name="connsiteY12" fmla="*/ 161926 h 1968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83285" h="196877">
                      <a:moveTo>
                        <a:pt x="14009" y="161926"/>
                      </a:moveTo>
                      <a:cubicBezTo>
                        <a:pt x="55284" y="156634"/>
                        <a:pt x="311930" y="164572"/>
                        <a:pt x="360084" y="165101"/>
                      </a:cubicBezTo>
                      <a:cubicBezTo>
                        <a:pt x="408238" y="165630"/>
                        <a:pt x="298172" y="167218"/>
                        <a:pt x="302934" y="165101"/>
                      </a:cubicBezTo>
                      <a:cubicBezTo>
                        <a:pt x="307696" y="162984"/>
                        <a:pt x="387601" y="179918"/>
                        <a:pt x="388659" y="152401"/>
                      </a:cubicBezTo>
                      <a:cubicBezTo>
                        <a:pt x="389717" y="124884"/>
                        <a:pt x="304522" y="-528"/>
                        <a:pt x="309284" y="1"/>
                      </a:cubicBezTo>
                      <a:cubicBezTo>
                        <a:pt x="314047" y="530"/>
                        <a:pt x="415117" y="125414"/>
                        <a:pt x="417234" y="155576"/>
                      </a:cubicBezTo>
                      <a:cubicBezTo>
                        <a:pt x="419351" y="185738"/>
                        <a:pt x="310342" y="179389"/>
                        <a:pt x="321984" y="180976"/>
                      </a:cubicBezTo>
                      <a:cubicBezTo>
                        <a:pt x="333626" y="182563"/>
                        <a:pt x="469092" y="171980"/>
                        <a:pt x="487084" y="165101"/>
                      </a:cubicBezTo>
                      <a:cubicBezTo>
                        <a:pt x="505076" y="158222"/>
                        <a:pt x="421467" y="138114"/>
                        <a:pt x="429934" y="139701"/>
                      </a:cubicBezTo>
                      <a:cubicBezTo>
                        <a:pt x="438401" y="141288"/>
                        <a:pt x="517776" y="167218"/>
                        <a:pt x="537884" y="174626"/>
                      </a:cubicBezTo>
                      <a:cubicBezTo>
                        <a:pt x="557992" y="182034"/>
                        <a:pt x="621492" y="180447"/>
                        <a:pt x="550584" y="184151"/>
                      </a:cubicBezTo>
                      <a:cubicBezTo>
                        <a:pt x="479676" y="187855"/>
                        <a:pt x="197101" y="195793"/>
                        <a:pt x="112434" y="196851"/>
                      </a:cubicBezTo>
                      <a:cubicBezTo>
                        <a:pt x="27767" y="197909"/>
                        <a:pt x="-27266" y="167218"/>
                        <a:pt x="14009" y="1619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2" name="フリーフォーム 1741">
                  <a:extLst>
                    <a:ext uri="{FF2B5EF4-FFF2-40B4-BE49-F238E27FC236}">
                      <a16:creationId xmlns:a16="http://schemas.microsoft.com/office/drawing/2014/main" id="{E7F5BEA8-6EA4-EC3B-5E27-CCF8D38BBCF4}"/>
                    </a:ext>
                  </a:extLst>
                </p:cNvPr>
                <p:cNvSpPr/>
                <p:nvPr/>
              </p:nvSpPr>
              <p:spPr>
                <a:xfrm>
                  <a:off x="5158803" y="4216265"/>
                  <a:ext cx="106243" cy="524043"/>
                </a:xfrm>
                <a:custGeom>
                  <a:avLst/>
                  <a:gdLst>
                    <a:gd name="connsiteX0" fmla="*/ 10097 w 106243"/>
                    <a:gd name="connsiteY0" fmla="*/ 135 h 524043"/>
                    <a:gd name="connsiteX1" fmla="*/ 67247 w 106243"/>
                    <a:gd name="connsiteY1" fmla="*/ 146185 h 524043"/>
                    <a:gd name="connsiteX2" fmla="*/ 54547 w 106243"/>
                    <a:gd name="connsiteY2" fmla="*/ 181110 h 524043"/>
                    <a:gd name="connsiteX3" fmla="*/ 86297 w 106243"/>
                    <a:gd name="connsiteY3" fmla="*/ 241435 h 524043"/>
                    <a:gd name="connsiteX4" fmla="*/ 60897 w 106243"/>
                    <a:gd name="connsiteY4" fmla="*/ 339860 h 524043"/>
                    <a:gd name="connsiteX5" fmla="*/ 60897 w 106243"/>
                    <a:gd name="connsiteY5" fmla="*/ 479560 h 524043"/>
                    <a:gd name="connsiteX6" fmla="*/ 572 w 106243"/>
                    <a:gd name="connsiteY6" fmla="*/ 365260 h 524043"/>
                    <a:gd name="connsiteX7" fmla="*/ 102172 w 106243"/>
                    <a:gd name="connsiteY7" fmla="*/ 524010 h 524043"/>
                    <a:gd name="connsiteX8" fmla="*/ 83122 w 106243"/>
                    <a:gd name="connsiteY8" fmla="*/ 349385 h 524043"/>
                    <a:gd name="connsiteX9" fmla="*/ 54547 w 106243"/>
                    <a:gd name="connsiteY9" fmla="*/ 244610 h 524043"/>
                    <a:gd name="connsiteX10" fmla="*/ 54547 w 106243"/>
                    <a:gd name="connsiteY10" fmla="*/ 177935 h 524043"/>
                    <a:gd name="connsiteX11" fmla="*/ 10097 w 106243"/>
                    <a:gd name="connsiteY11" fmla="*/ 135 h 524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6243" h="524043">
                      <a:moveTo>
                        <a:pt x="10097" y="135"/>
                      </a:moveTo>
                      <a:cubicBezTo>
                        <a:pt x="12214" y="-5157"/>
                        <a:pt x="67247" y="146185"/>
                        <a:pt x="67247" y="146185"/>
                      </a:cubicBezTo>
                      <a:cubicBezTo>
                        <a:pt x="74655" y="176347"/>
                        <a:pt x="51372" y="165235"/>
                        <a:pt x="54547" y="181110"/>
                      </a:cubicBezTo>
                      <a:cubicBezTo>
                        <a:pt x="57722" y="196985"/>
                        <a:pt x="85239" y="214977"/>
                        <a:pt x="86297" y="241435"/>
                      </a:cubicBezTo>
                      <a:cubicBezTo>
                        <a:pt x="87355" y="267893"/>
                        <a:pt x="65130" y="300172"/>
                        <a:pt x="60897" y="339860"/>
                      </a:cubicBezTo>
                      <a:cubicBezTo>
                        <a:pt x="56664" y="379548"/>
                        <a:pt x="70951" y="475327"/>
                        <a:pt x="60897" y="479560"/>
                      </a:cubicBezTo>
                      <a:cubicBezTo>
                        <a:pt x="50843" y="483793"/>
                        <a:pt x="-6307" y="357852"/>
                        <a:pt x="572" y="365260"/>
                      </a:cubicBezTo>
                      <a:cubicBezTo>
                        <a:pt x="7451" y="372668"/>
                        <a:pt x="88414" y="526656"/>
                        <a:pt x="102172" y="524010"/>
                      </a:cubicBezTo>
                      <a:cubicBezTo>
                        <a:pt x="115930" y="521364"/>
                        <a:pt x="91059" y="395952"/>
                        <a:pt x="83122" y="349385"/>
                      </a:cubicBezTo>
                      <a:cubicBezTo>
                        <a:pt x="75185" y="302818"/>
                        <a:pt x="59309" y="273185"/>
                        <a:pt x="54547" y="244610"/>
                      </a:cubicBezTo>
                      <a:cubicBezTo>
                        <a:pt x="49785" y="216035"/>
                        <a:pt x="63014" y="213389"/>
                        <a:pt x="54547" y="177935"/>
                      </a:cubicBezTo>
                      <a:cubicBezTo>
                        <a:pt x="46080" y="142481"/>
                        <a:pt x="7980" y="5427"/>
                        <a:pt x="10097" y="1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3" name="フリーフォーム 1742">
                  <a:extLst>
                    <a:ext uri="{FF2B5EF4-FFF2-40B4-BE49-F238E27FC236}">
                      <a16:creationId xmlns:a16="http://schemas.microsoft.com/office/drawing/2014/main" id="{B56468C8-D2AC-7DDE-07CB-76980D00D06A}"/>
                    </a:ext>
                  </a:extLst>
                </p:cNvPr>
                <p:cNvSpPr/>
                <p:nvPr/>
              </p:nvSpPr>
              <p:spPr>
                <a:xfrm>
                  <a:off x="5118081" y="4289396"/>
                  <a:ext cx="234388" cy="391762"/>
                </a:xfrm>
                <a:custGeom>
                  <a:avLst/>
                  <a:gdLst>
                    <a:gd name="connsiteX0" fmla="*/ 19 w 234388"/>
                    <a:gd name="connsiteY0" fmla="*/ 29 h 391762"/>
                    <a:gd name="connsiteX1" fmla="*/ 215919 w 234388"/>
                    <a:gd name="connsiteY1" fmla="*/ 114329 h 391762"/>
                    <a:gd name="connsiteX2" fmla="*/ 215919 w 234388"/>
                    <a:gd name="connsiteY2" fmla="*/ 146079 h 391762"/>
                    <a:gd name="connsiteX3" fmla="*/ 155594 w 234388"/>
                    <a:gd name="connsiteY3" fmla="*/ 209579 h 391762"/>
                    <a:gd name="connsiteX4" fmla="*/ 158769 w 234388"/>
                    <a:gd name="connsiteY4" fmla="*/ 390554 h 391762"/>
                    <a:gd name="connsiteX5" fmla="*/ 177819 w 234388"/>
                    <a:gd name="connsiteY5" fmla="*/ 279429 h 391762"/>
                    <a:gd name="connsiteX6" fmla="*/ 203219 w 234388"/>
                    <a:gd name="connsiteY6" fmla="*/ 104804 h 391762"/>
                    <a:gd name="connsiteX7" fmla="*/ 19 w 234388"/>
                    <a:gd name="connsiteY7" fmla="*/ 29 h 39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4388" h="391762">
                      <a:moveTo>
                        <a:pt x="19" y="29"/>
                      </a:moveTo>
                      <a:cubicBezTo>
                        <a:pt x="2136" y="1617"/>
                        <a:pt x="179936" y="89987"/>
                        <a:pt x="215919" y="114329"/>
                      </a:cubicBezTo>
                      <a:cubicBezTo>
                        <a:pt x="251902" y="138671"/>
                        <a:pt x="225973" y="130204"/>
                        <a:pt x="215919" y="146079"/>
                      </a:cubicBezTo>
                      <a:cubicBezTo>
                        <a:pt x="205865" y="161954"/>
                        <a:pt x="165119" y="168833"/>
                        <a:pt x="155594" y="209579"/>
                      </a:cubicBezTo>
                      <a:cubicBezTo>
                        <a:pt x="146069" y="250325"/>
                        <a:pt x="155065" y="378912"/>
                        <a:pt x="158769" y="390554"/>
                      </a:cubicBezTo>
                      <a:cubicBezTo>
                        <a:pt x="162473" y="402196"/>
                        <a:pt x="170411" y="327054"/>
                        <a:pt x="177819" y="279429"/>
                      </a:cubicBezTo>
                      <a:cubicBezTo>
                        <a:pt x="185227" y="231804"/>
                        <a:pt x="236557" y="148725"/>
                        <a:pt x="203219" y="104804"/>
                      </a:cubicBezTo>
                      <a:cubicBezTo>
                        <a:pt x="169882" y="60883"/>
                        <a:pt x="-2098" y="-1559"/>
                        <a:pt x="19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4" name="フリーフォーム 1743">
                  <a:extLst>
                    <a:ext uri="{FF2B5EF4-FFF2-40B4-BE49-F238E27FC236}">
                      <a16:creationId xmlns:a16="http://schemas.microsoft.com/office/drawing/2014/main" id="{951FD93A-C253-F7D4-0402-3805976DF70A}"/>
                    </a:ext>
                  </a:extLst>
                </p:cNvPr>
                <p:cNvSpPr/>
                <p:nvPr/>
              </p:nvSpPr>
              <p:spPr>
                <a:xfrm>
                  <a:off x="5095807" y="4696726"/>
                  <a:ext cx="149293" cy="321406"/>
                </a:xfrm>
                <a:custGeom>
                  <a:avLst/>
                  <a:gdLst>
                    <a:gd name="connsiteX0" fmla="*/ 101668 w 149293"/>
                    <a:gd name="connsiteY0" fmla="*/ 5449 h 321406"/>
                    <a:gd name="connsiteX1" fmla="*/ 108018 w 149293"/>
                    <a:gd name="connsiteY1" fmla="*/ 272149 h 321406"/>
                    <a:gd name="connsiteX2" fmla="*/ 120718 w 149293"/>
                    <a:gd name="connsiteY2" fmla="*/ 138799 h 321406"/>
                    <a:gd name="connsiteX3" fmla="*/ 149293 w 149293"/>
                    <a:gd name="connsiteY3" fmla="*/ 319774 h 321406"/>
                    <a:gd name="connsiteX4" fmla="*/ 120718 w 149293"/>
                    <a:gd name="connsiteY4" fmla="*/ 221349 h 321406"/>
                    <a:gd name="connsiteX5" fmla="*/ 108018 w 149293"/>
                    <a:gd name="connsiteY5" fmla="*/ 107049 h 321406"/>
                    <a:gd name="connsiteX6" fmla="*/ 76268 w 149293"/>
                    <a:gd name="connsiteY6" fmla="*/ 141974 h 321406"/>
                    <a:gd name="connsiteX7" fmla="*/ 73093 w 149293"/>
                    <a:gd name="connsiteY7" fmla="*/ 84824 h 321406"/>
                    <a:gd name="connsiteX8" fmla="*/ 68 w 149293"/>
                    <a:gd name="connsiteY8" fmla="*/ 138799 h 321406"/>
                    <a:gd name="connsiteX9" fmla="*/ 60393 w 149293"/>
                    <a:gd name="connsiteY9" fmla="*/ 94349 h 321406"/>
                    <a:gd name="connsiteX10" fmla="*/ 101668 w 149293"/>
                    <a:gd name="connsiteY10" fmla="*/ 5449 h 321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9293" h="321406">
                      <a:moveTo>
                        <a:pt x="101668" y="5449"/>
                      </a:moveTo>
                      <a:cubicBezTo>
                        <a:pt x="109605" y="35082"/>
                        <a:pt x="104843" y="249924"/>
                        <a:pt x="108018" y="272149"/>
                      </a:cubicBezTo>
                      <a:cubicBezTo>
                        <a:pt x="111193" y="294374"/>
                        <a:pt x="113839" y="130861"/>
                        <a:pt x="120718" y="138799"/>
                      </a:cubicBezTo>
                      <a:cubicBezTo>
                        <a:pt x="127597" y="146737"/>
                        <a:pt x="149293" y="306016"/>
                        <a:pt x="149293" y="319774"/>
                      </a:cubicBezTo>
                      <a:cubicBezTo>
                        <a:pt x="149293" y="333532"/>
                        <a:pt x="127597" y="256803"/>
                        <a:pt x="120718" y="221349"/>
                      </a:cubicBezTo>
                      <a:cubicBezTo>
                        <a:pt x="113839" y="185895"/>
                        <a:pt x="115426" y="120278"/>
                        <a:pt x="108018" y="107049"/>
                      </a:cubicBezTo>
                      <a:cubicBezTo>
                        <a:pt x="100610" y="93820"/>
                        <a:pt x="82089" y="145678"/>
                        <a:pt x="76268" y="141974"/>
                      </a:cubicBezTo>
                      <a:cubicBezTo>
                        <a:pt x="70447" y="138270"/>
                        <a:pt x="85793" y="85353"/>
                        <a:pt x="73093" y="84824"/>
                      </a:cubicBezTo>
                      <a:cubicBezTo>
                        <a:pt x="60393" y="84295"/>
                        <a:pt x="2185" y="137211"/>
                        <a:pt x="68" y="138799"/>
                      </a:cubicBezTo>
                      <a:cubicBezTo>
                        <a:pt x="-2049" y="140387"/>
                        <a:pt x="45576" y="112870"/>
                        <a:pt x="60393" y="94349"/>
                      </a:cubicBezTo>
                      <a:cubicBezTo>
                        <a:pt x="75210" y="75828"/>
                        <a:pt x="93731" y="-24184"/>
                        <a:pt x="101668" y="54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5" name="フリーフォーム 1744">
                  <a:extLst>
                    <a:ext uri="{FF2B5EF4-FFF2-40B4-BE49-F238E27FC236}">
                      <a16:creationId xmlns:a16="http://schemas.microsoft.com/office/drawing/2014/main" id="{DF1AC395-1CAE-434E-73CD-6841A8B35ABA}"/>
                    </a:ext>
                  </a:extLst>
                </p:cNvPr>
                <p:cNvSpPr/>
                <p:nvPr/>
              </p:nvSpPr>
              <p:spPr>
                <a:xfrm>
                  <a:off x="5197291" y="4623526"/>
                  <a:ext cx="149668" cy="418703"/>
                </a:xfrm>
                <a:custGeom>
                  <a:avLst/>
                  <a:gdLst>
                    <a:gd name="connsiteX0" fmla="*/ 117659 w 149668"/>
                    <a:gd name="connsiteY0" fmla="*/ 2449 h 418703"/>
                    <a:gd name="connsiteX1" fmla="*/ 120834 w 149668"/>
                    <a:gd name="connsiteY1" fmla="*/ 148499 h 418703"/>
                    <a:gd name="connsiteX2" fmla="*/ 139884 w 149668"/>
                    <a:gd name="connsiteY2" fmla="*/ 275499 h 418703"/>
                    <a:gd name="connsiteX3" fmla="*/ 124009 w 149668"/>
                    <a:gd name="connsiteY3" fmla="*/ 313599 h 418703"/>
                    <a:gd name="connsiteX4" fmla="*/ 149409 w 149668"/>
                    <a:gd name="connsiteY4" fmla="*/ 418374 h 418703"/>
                    <a:gd name="connsiteX5" fmla="*/ 104959 w 149668"/>
                    <a:gd name="connsiteY5" fmla="*/ 275499 h 418703"/>
                    <a:gd name="connsiteX6" fmla="*/ 114484 w 149668"/>
                    <a:gd name="connsiteY6" fmla="*/ 405674 h 418703"/>
                    <a:gd name="connsiteX7" fmla="*/ 63684 w 149668"/>
                    <a:gd name="connsiteY7" fmla="*/ 208824 h 418703"/>
                    <a:gd name="connsiteX8" fmla="*/ 66859 w 149668"/>
                    <a:gd name="connsiteY8" fmla="*/ 367574 h 418703"/>
                    <a:gd name="connsiteX9" fmla="*/ 184 w 149668"/>
                    <a:gd name="connsiteY9" fmla="*/ 142149 h 418703"/>
                    <a:gd name="connsiteX10" fmla="*/ 47809 w 149668"/>
                    <a:gd name="connsiteY10" fmla="*/ 329474 h 418703"/>
                    <a:gd name="connsiteX11" fmla="*/ 73209 w 149668"/>
                    <a:gd name="connsiteY11" fmla="*/ 218349 h 418703"/>
                    <a:gd name="connsiteX12" fmla="*/ 79559 w 149668"/>
                    <a:gd name="connsiteY12" fmla="*/ 275499 h 418703"/>
                    <a:gd name="connsiteX13" fmla="*/ 117659 w 149668"/>
                    <a:gd name="connsiteY13" fmla="*/ 2449 h 418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9668" h="418703">
                      <a:moveTo>
                        <a:pt x="117659" y="2449"/>
                      </a:moveTo>
                      <a:cubicBezTo>
                        <a:pt x="124538" y="-18717"/>
                        <a:pt x="117130" y="102991"/>
                        <a:pt x="120834" y="148499"/>
                      </a:cubicBezTo>
                      <a:cubicBezTo>
                        <a:pt x="124538" y="194007"/>
                        <a:pt x="139355" y="247982"/>
                        <a:pt x="139884" y="275499"/>
                      </a:cubicBezTo>
                      <a:cubicBezTo>
                        <a:pt x="140413" y="303016"/>
                        <a:pt x="122421" y="289786"/>
                        <a:pt x="124009" y="313599"/>
                      </a:cubicBezTo>
                      <a:cubicBezTo>
                        <a:pt x="125597" y="337412"/>
                        <a:pt x="152584" y="424724"/>
                        <a:pt x="149409" y="418374"/>
                      </a:cubicBezTo>
                      <a:cubicBezTo>
                        <a:pt x="146234" y="412024"/>
                        <a:pt x="110780" y="277616"/>
                        <a:pt x="104959" y="275499"/>
                      </a:cubicBezTo>
                      <a:cubicBezTo>
                        <a:pt x="99138" y="273382"/>
                        <a:pt x="121363" y="416786"/>
                        <a:pt x="114484" y="405674"/>
                      </a:cubicBezTo>
                      <a:cubicBezTo>
                        <a:pt x="107605" y="394562"/>
                        <a:pt x="71621" y="215174"/>
                        <a:pt x="63684" y="208824"/>
                      </a:cubicBezTo>
                      <a:cubicBezTo>
                        <a:pt x="55747" y="202474"/>
                        <a:pt x="77442" y="378686"/>
                        <a:pt x="66859" y="367574"/>
                      </a:cubicBezTo>
                      <a:cubicBezTo>
                        <a:pt x="56276" y="356462"/>
                        <a:pt x="3359" y="148499"/>
                        <a:pt x="184" y="142149"/>
                      </a:cubicBezTo>
                      <a:cubicBezTo>
                        <a:pt x="-2991" y="135799"/>
                        <a:pt x="35638" y="316774"/>
                        <a:pt x="47809" y="329474"/>
                      </a:cubicBezTo>
                      <a:cubicBezTo>
                        <a:pt x="59980" y="342174"/>
                        <a:pt x="67917" y="227345"/>
                        <a:pt x="73209" y="218349"/>
                      </a:cubicBezTo>
                      <a:cubicBezTo>
                        <a:pt x="78501" y="209353"/>
                        <a:pt x="73209" y="303545"/>
                        <a:pt x="79559" y="275499"/>
                      </a:cubicBezTo>
                      <a:cubicBezTo>
                        <a:pt x="85909" y="247453"/>
                        <a:pt x="110780" y="23615"/>
                        <a:pt x="117659" y="24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6" name="フリーフォーム 1745">
                  <a:extLst>
                    <a:ext uri="{FF2B5EF4-FFF2-40B4-BE49-F238E27FC236}">
                      <a16:creationId xmlns:a16="http://schemas.microsoft.com/office/drawing/2014/main" id="{32C4FAEC-14BD-758A-F470-7DE94F0AFF02}"/>
                    </a:ext>
                  </a:extLst>
                </p:cNvPr>
                <p:cNvSpPr/>
                <p:nvPr/>
              </p:nvSpPr>
              <p:spPr>
                <a:xfrm>
                  <a:off x="5863510" y="3340072"/>
                  <a:ext cx="37078" cy="1004619"/>
                </a:xfrm>
                <a:custGeom>
                  <a:avLst/>
                  <a:gdLst>
                    <a:gd name="connsiteX0" fmla="*/ 29290 w 37078"/>
                    <a:gd name="connsiteY0" fmla="*/ 28 h 1004619"/>
                    <a:gd name="connsiteX1" fmla="*/ 16590 w 37078"/>
                    <a:gd name="connsiteY1" fmla="*/ 409603 h 1004619"/>
                    <a:gd name="connsiteX2" fmla="*/ 35640 w 37078"/>
                    <a:gd name="connsiteY2" fmla="*/ 342928 h 1004619"/>
                    <a:gd name="connsiteX3" fmla="*/ 715 w 37078"/>
                    <a:gd name="connsiteY3" fmla="*/ 520728 h 1004619"/>
                    <a:gd name="connsiteX4" fmla="*/ 13415 w 37078"/>
                    <a:gd name="connsiteY4" fmla="*/ 473103 h 1004619"/>
                    <a:gd name="connsiteX5" fmla="*/ 29290 w 37078"/>
                    <a:gd name="connsiteY5" fmla="*/ 984278 h 1004619"/>
                    <a:gd name="connsiteX6" fmla="*/ 32465 w 37078"/>
                    <a:gd name="connsiteY6" fmla="*/ 835053 h 1004619"/>
                    <a:gd name="connsiteX7" fmla="*/ 35640 w 37078"/>
                    <a:gd name="connsiteY7" fmla="*/ 212753 h 1004619"/>
                    <a:gd name="connsiteX8" fmla="*/ 7065 w 37078"/>
                    <a:gd name="connsiteY8" fmla="*/ 387378 h 1004619"/>
                    <a:gd name="connsiteX9" fmla="*/ 29290 w 37078"/>
                    <a:gd name="connsiteY9" fmla="*/ 28 h 1004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078" h="1004619">
                      <a:moveTo>
                        <a:pt x="29290" y="28"/>
                      </a:moveTo>
                      <a:cubicBezTo>
                        <a:pt x="30877" y="3732"/>
                        <a:pt x="15532" y="352453"/>
                        <a:pt x="16590" y="409603"/>
                      </a:cubicBezTo>
                      <a:cubicBezTo>
                        <a:pt x="17648" y="466753"/>
                        <a:pt x="38286" y="324407"/>
                        <a:pt x="35640" y="342928"/>
                      </a:cubicBezTo>
                      <a:cubicBezTo>
                        <a:pt x="32994" y="361449"/>
                        <a:pt x="4419" y="499032"/>
                        <a:pt x="715" y="520728"/>
                      </a:cubicBezTo>
                      <a:cubicBezTo>
                        <a:pt x="-2989" y="542424"/>
                        <a:pt x="8652" y="395845"/>
                        <a:pt x="13415" y="473103"/>
                      </a:cubicBezTo>
                      <a:cubicBezTo>
                        <a:pt x="18178" y="550361"/>
                        <a:pt x="26115" y="923953"/>
                        <a:pt x="29290" y="984278"/>
                      </a:cubicBezTo>
                      <a:cubicBezTo>
                        <a:pt x="32465" y="1044603"/>
                        <a:pt x="31407" y="963640"/>
                        <a:pt x="32465" y="835053"/>
                      </a:cubicBezTo>
                      <a:cubicBezTo>
                        <a:pt x="33523" y="706466"/>
                        <a:pt x="39873" y="287365"/>
                        <a:pt x="35640" y="212753"/>
                      </a:cubicBezTo>
                      <a:cubicBezTo>
                        <a:pt x="31407" y="138141"/>
                        <a:pt x="8123" y="417540"/>
                        <a:pt x="7065" y="387378"/>
                      </a:cubicBezTo>
                      <a:cubicBezTo>
                        <a:pt x="6007" y="357216"/>
                        <a:pt x="27703" y="-3676"/>
                        <a:pt x="29290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7" name="フリーフォーム 1746">
                  <a:extLst>
                    <a:ext uri="{FF2B5EF4-FFF2-40B4-BE49-F238E27FC236}">
                      <a16:creationId xmlns:a16="http://schemas.microsoft.com/office/drawing/2014/main" id="{36D49049-FBD8-25D4-5560-F6BA94B606A7}"/>
                    </a:ext>
                  </a:extLst>
                </p:cNvPr>
                <p:cNvSpPr/>
                <p:nvPr/>
              </p:nvSpPr>
              <p:spPr>
                <a:xfrm>
                  <a:off x="5787736" y="3307339"/>
                  <a:ext cx="48763" cy="265779"/>
                </a:xfrm>
                <a:custGeom>
                  <a:avLst/>
                  <a:gdLst>
                    <a:gd name="connsiteX0" fmla="*/ 47914 w 48763"/>
                    <a:gd name="connsiteY0" fmla="*/ 39111 h 265779"/>
                    <a:gd name="connsiteX1" fmla="*/ 32039 w 48763"/>
                    <a:gd name="connsiteY1" fmla="*/ 264536 h 265779"/>
                    <a:gd name="connsiteX2" fmla="*/ 47914 w 48763"/>
                    <a:gd name="connsiteY2" fmla="*/ 134361 h 265779"/>
                    <a:gd name="connsiteX3" fmla="*/ 28864 w 48763"/>
                    <a:gd name="connsiteY3" fmla="*/ 235961 h 265779"/>
                    <a:gd name="connsiteX4" fmla="*/ 289 w 48763"/>
                    <a:gd name="connsiteY4" fmla="*/ 16886 h 265779"/>
                    <a:gd name="connsiteX5" fmla="*/ 47914 w 48763"/>
                    <a:gd name="connsiteY5" fmla="*/ 39111 h 265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8763" h="265779">
                      <a:moveTo>
                        <a:pt x="47914" y="39111"/>
                      </a:moveTo>
                      <a:cubicBezTo>
                        <a:pt x="53206" y="80386"/>
                        <a:pt x="32039" y="248661"/>
                        <a:pt x="32039" y="264536"/>
                      </a:cubicBezTo>
                      <a:cubicBezTo>
                        <a:pt x="32039" y="280411"/>
                        <a:pt x="48443" y="139124"/>
                        <a:pt x="47914" y="134361"/>
                      </a:cubicBezTo>
                      <a:cubicBezTo>
                        <a:pt x="47385" y="129599"/>
                        <a:pt x="36802" y="255540"/>
                        <a:pt x="28864" y="235961"/>
                      </a:cubicBezTo>
                      <a:cubicBezTo>
                        <a:pt x="20926" y="216382"/>
                        <a:pt x="-2886" y="46519"/>
                        <a:pt x="289" y="16886"/>
                      </a:cubicBezTo>
                      <a:cubicBezTo>
                        <a:pt x="3464" y="-12747"/>
                        <a:pt x="42622" y="-2164"/>
                        <a:pt x="47914" y="391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8" name="フリーフォーム 1747">
                  <a:extLst>
                    <a:ext uri="{FF2B5EF4-FFF2-40B4-BE49-F238E27FC236}">
                      <a16:creationId xmlns:a16="http://schemas.microsoft.com/office/drawing/2014/main" id="{113849B5-9318-E0E9-5225-5C0036A25623}"/>
                    </a:ext>
                  </a:extLst>
                </p:cNvPr>
                <p:cNvSpPr/>
                <p:nvPr/>
              </p:nvSpPr>
              <p:spPr>
                <a:xfrm>
                  <a:off x="5651469" y="3321033"/>
                  <a:ext cx="96677" cy="371965"/>
                </a:xfrm>
                <a:custGeom>
                  <a:avLst/>
                  <a:gdLst>
                    <a:gd name="connsiteX0" fmla="*/ 95281 w 96677"/>
                    <a:gd name="connsiteY0" fmla="*/ 17 h 371965"/>
                    <a:gd name="connsiteX1" fmla="*/ 95281 w 96677"/>
                    <a:gd name="connsiteY1" fmla="*/ 222267 h 371965"/>
                    <a:gd name="connsiteX2" fmla="*/ 82581 w 96677"/>
                    <a:gd name="connsiteY2" fmla="*/ 69867 h 371965"/>
                    <a:gd name="connsiteX3" fmla="*/ 3206 w 96677"/>
                    <a:gd name="connsiteY3" fmla="*/ 311167 h 371965"/>
                    <a:gd name="connsiteX4" fmla="*/ 25431 w 96677"/>
                    <a:gd name="connsiteY4" fmla="*/ 127017 h 371965"/>
                    <a:gd name="connsiteX5" fmla="*/ 31 w 96677"/>
                    <a:gd name="connsiteY5" fmla="*/ 371492 h 371965"/>
                    <a:gd name="connsiteX6" fmla="*/ 31781 w 96677"/>
                    <a:gd name="connsiteY6" fmla="*/ 50817 h 371965"/>
                    <a:gd name="connsiteX7" fmla="*/ 60356 w 96677"/>
                    <a:gd name="connsiteY7" fmla="*/ 257192 h 371965"/>
                    <a:gd name="connsiteX8" fmla="*/ 63531 w 96677"/>
                    <a:gd name="connsiteY8" fmla="*/ 149242 h 371965"/>
                    <a:gd name="connsiteX9" fmla="*/ 85756 w 96677"/>
                    <a:gd name="connsiteY9" fmla="*/ 209567 h 371965"/>
                    <a:gd name="connsiteX10" fmla="*/ 95281 w 96677"/>
                    <a:gd name="connsiteY10" fmla="*/ 17 h 371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6677" h="371965">
                      <a:moveTo>
                        <a:pt x="95281" y="17"/>
                      </a:moveTo>
                      <a:cubicBezTo>
                        <a:pt x="96869" y="2134"/>
                        <a:pt x="97398" y="210625"/>
                        <a:pt x="95281" y="222267"/>
                      </a:cubicBezTo>
                      <a:cubicBezTo>
                        <a:pt x="93164" y="233909"/>
                        <a:pt x="97927" y="55050"/>
                        <a:pt x="82581" y="69867"/>
                      </a:cubicBezTo>
                      <a:cubicBezTo>
                        <a:pt x="67235" y="84684"/>
                        <a:pt x="12731" y="301642"/>
                        <a:pt x="3206" y="311167"/>
                      </a:cubicBezTo>
                      <a:cubicBezTo>
                        <a:pt x="-6319" y="320692"/>
                        <a:pt x="25960" y="116963"/>
                        <a:pt x="25431" y="127017"/>
                      </a:cubicBezTo>
                      <a:cubicBezTo>
                        <a:pt x="24902" y="137071"/>
                        <a:pt x="-1027" y="384192"/>
                        <a:pt x="31" y="371492"/>
                      </a:cubicBezTo>
                      <a:cubicBezTo>
                        <a:pt x="1089" y="358792"/>
                        <a:pt x="21727" y="69867"/>
                        <a:pt x="31781" y="50817"/>
                      </a:cubicBezTo>
                      <a:cubicBezTo>
                        <a:pt x="41835" y="31767"/>
                        <a:pt x="55064" y="240788"/>
                        <a:pt x="60356" y="257192"/>
                      </a:cubicBezTo>
                      <a:cubicBezTo>
                        <a:pt x="65648" y="273596"/>
                        <a:pt x="59298" y="157179"/>
                        <a:pt x="63531" y="149242"/>
                      </a:cubicBezTo>
                      <a:cubicBezTo>
                        <a:pt x="67764" y="141305"/>
                        <a:pt x="79935" y="231263"/>
                        <a:pt x="85756" y="209567"/>
                      </a:cubicBezTo>
                      <a:cubicBezTo>
                        <a:pt x="91577" y="187871"/>
                        <a:pt x="93693" y="-2100"/>
                        <a:pt x="95281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49" name="フリーフォーム 1748">
                  <a:extLst>
                    <a:ext uri="{FF2B5EF4-FFF2-40B4-BE49-F238E27FC236}">
                      <a16:creationId xmlns:a16="http://schemas.microsoft.com/office/drawing/2014/main" id="{8CE9C421-D140-6851-B74D-569EF5145461}"/>
                    </a:ext>
                  </a:extLst>
                </p:cNvPr>
                <p:cNvSpPr/>
                <p:nvPr/>
              </p:nvSpPr>
              <p:spPr>
                <a:xfrm>
                  <a:off x="5549610" y="3386099"/>
                  <a:ext cx="58561" cy="585846"/>
                </a:xfrm>
                <a:custGeom>
                  <a:avLst/>
                  <a:gdLst>
                    <a:gd name="connsiteX0" fmla="*/ 57440 w 58561"/>
                    <a:gd name="connsiteY0" fmla="*/ 1626 h 585846"/>
                    <a:gd name="connsiteX1" fmla="*/ 51090 w 58561"/>
                    <a:gd name="connsiteY1" fmla="*/ 115926 h 585846"/>
                    <a:gd name="connsiteX2" fmla="*/ 35215 w 58561"/>
                    <a:gd name="connsiteY2" fmla="*/ 579476 h 585846"/>
                    <a:gd name="connsiteX3" fmla="*/ 44740 w 58561"/>
                    <a:gd name="connsiteY3" fmla="*/ 366751 h 585846"/>
                    <a:gd name="connsiteX4" fmla="*/ 290 w 58561"/>
                    <a:gd name="connsiteY4" fmla="*/ 100051 h 585846"/>
                    <a:gd name="connsiteX5" fmla="*/ 25690 w 58561"/>
                    <a:gd name="connsiteY5" fmla="*/ 427076 h 585846"/>
                    <a:gd name="connsiteX6" fmla="*/ 28865 w 58561"/>
                    <a:gd name="connsiteY6" fmla="*/ 169901 h 585846"/>
                    <a:gd name="connsiteX7" fmla="*/ 57440 w 58561"/>
                    <a:gd name="connsiteY7" fmla="*/ 1626 h 585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561" h="585846">
                      <a:moveTo>
                        <a:pt x="57440" y="1626"/>
                      </a:moveTo>
                      <a:cubicBezTo>
                        <a:pt x="61144" y="-7370"/>
                        <a:pt x="54794" y="19618"/>
                        <a:pt x="51090" y="115926"/>
                      </a:cubicBezTo>
                      <a:cubicBezTo>
                        <a:pt x="47386" y="212234"/>
                        <a:pt x="36273" y="537672"/>
                        <a:pt x="35215" y="579476"/>
                      </a:cubicBezTo>
                      <a:cubicBezTo>
                        <a:pt x="34157" y="621280"/>
                        <a:pt x="50561" y="446655"/>
                        <a:pt x="44740" y="366751"/>
                      </a:cubicBezTo>
                      <a:cubicBezTo>
                        <a:pt x="38919" y="286847"/>
                        <a:pt x="3465" y="89997"/>
                        <a:pt x="290" y="100051"/>
                      </a:cubicBezTo>
                      <a:cubicBezTo>
                        <a:pt x="-2885" y="110105"/>
                        <a:pt x="20928" y="415434"/>
                        <a:pt x="25690" y="427076"/>
                      </a:cubicBezTo>
                      <a:cubicBezTo>
                        <a:pt x="30452" y="438718"/>
                        <a:pt x="25161" y="235518"/>
                        <a:pt x="28865" y="169901"/>
                      </a:cubicBezTo>
                      <a:cubicBezTo>
                        <a:pt x="32569" y="104284"/>
                        <a:pt x="53736" y="10622"/>
                        <a:pt x="57440" y="16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0" name="フリーフォーム 1749">
                  <a:extLst>
                    <a:ext uri="{FF2B5EF4-FFF2-40B4-BE49-F238E27FC236}">
                      <a16:creationId xmlns:a16="http://schemas.microsoft.com/office/drawing/2014/main" id="{E84ED7EE-54E2-51B6-49E6-158B965D02F0}"/>
                    </a:ext>
                  </a:extLst>
                </p:cNvPr>
                <p:cNvSpPr/>
                <p:nvPr/>
              </p:nvSpPr>
              <p:spPr>
                <a:xfrm>
                  <a:off x="5492669" y="3889364"/>
                  <a:ext cx="96055" cy="682170"/>
                </a:xfrm>
                <a:custGeom>
                  <a:avLst/>
                  <a:gdLst>
                    <a:gd name="connsiteX0" fmla="*/ 81 w 96055"/>
                    <a:gd name="connsiteY0" fmla="*/ 11 h 682170"/>
                    <a:gd name="connsiteX1" fmla="*/ 82631 w 96055"/>
                    <a:gd name="connsiteY1" fmla="*/ 190511 h 682170"/>
                    <a:gd name="connsiteX2" fmla="*/ 76281 w 96055"/>
                    <a:gd name="connsiteY2" fmla="*/ 120661 h 682170"/>
                    <a:gd name="connsiteX3" fmla="*/ 95331 w 96055"/>
                    <a:gd name="connsiteY3" fmla="*/ 673111 h 682170"/>
                    <a:gd name="connsiteX4" fmla="*/ 88981 w 96055"/>
                    <a:gd name="connsiteY4" fmla="*/ 438161 h 682170"/>
                    <a:gd name="connsiteX5" fmla="*/ 60406 w 96055"/>
                    <a:gd name="connsiteY5" fmla="*/ 98436 h 682170"/>
                    <a:gd name="connsiteX6" fmla="*/ 66756 w 96055"/>
                    <a:gd name="connsiteY6" fmla="*/ 180986 h 682170"/>
                    <a:gd name="connsiteX7" fmla="*/ 81 w 96055"/>
                    <a:gd name="connsiteY7" fmla="*/ 11 h 682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6055" h="682170">
                      <a:moveTo>
                        <a:pt x="81" y="11"/>
                      </a:moveTo>
                      <a:cubicBezTo>
                        <a:pt x="2727" y="1599"/>
                        <a:pt x="69931" y="170403"/>
                        <a:pt x="82631" y="190511"/>
                      </a:cubicBezTo>
                      <a:cubicBezTo>
                        <a:pt x="95331" y="210619"/>
                        <a:pt x="74164" y="40228"/>
                        <a:pt x="76281" y="120661"/>
                      </a:cubicBezTo>
                      <a:cubicBezTo>
                        <a:pt x="78398" y="201094"/>
                        <a:pt x="93214" y="620194"/>
                        <a:pt x="95331" y="673111"/>
                      </a:cubicBezTo>
                      <a:cubicBezTo>
                        <a:pt x="97448" y="726028"/>
                        <a:pt x="94802" y="533940"/>
                        <a:pt x="88981" y="438161"/>
                      </a:cubicBezTo>
                      <a:cubicBezTo>
                        <a:pt x="83160" y="342382"/>
                        <a:pt x="64110" y="141299"/>
                        <a:pt x="60406" y="98436"/>
                      </a:cubicBezTo>
                      <a:cubicBezTo>
                        <a:pt x="56702" y="55573"/>
                        <a:pt x="73106" y="197390"/>
                        <a:pt x="66756" y="180986"/>
                      </a:cubicBezTo>
                      <a:cubicBezTo>
                        <a:pt x="60406" y="164582"/>
                        <a:pt x="-2565" y="-1577"/>
                        <a:pt x="8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1" name="フリーフォーム 1750">
                  <a:extLst>
                    <a:ext uri="{FF2B5EF4-FFF2-40B4-BE49-F238E27FC236}">
                      <a16:creationId xmlns:a16="http://schemas.microsoft.com/office/drawing/2014/main" id="{28FE2A86-F107-16CC-8B7E-B75B2A2B10AB}"/>
                    </a:ext>
                  </a:extLst>
                </p:cNvPr>
                <p:cNvSpPr/>
                <p:nvPr/>
              </p:nvSpPr>
              <p:spPr>
                <a:xfrm>
                  <a:off x="5243391" y="3733777"/>
                  <a:ext cx="84261" cy="620416"/>
                </a:xfrm>
                <a:custGeom>
                  <a:avLst/>
                  <a:gdLst>
                    <a:gd name="connsiteX0" fmla="*/ 84259 w 84261"/>
                    <a:gd name="connsiteY0" fmla="*/ 23 h 620416"/>
                    <a:gd name="connsiteX1" fmla="*/ 8059 w 84261"/>
                    <a:gd name="connsiteY1" fmla="*/ 361973 h 620416"/>
                    <a:gd name="connsiteX2" fmla="*/ 46159 w 84261"/>
                    <a:gd name="connsiteY2" fmla="*/ 263548 h 620416"/>
                    <a:gd name="connsiteX3" fmla="*/ 62034 w 84261"/>
                    <a:gd name="connsiteY3" fmla="*/ 615973 h 620416"/>
                    <a:gd name="connsiteX4" fmla="*/ 20759 w 84261"/>
                    <a:gd name="connsiteY4" fmla="*/ 444523 h 620416"/>
                    <a:gd name="connsiteX5" fmla="*/ 4884 w 84261"/>
                    <a:gd name="connsiteY5" fmla="*/ 190523 h 620416"/>
                    <a:gd name="connsiteX6" fmla="*/ 4884 w 84261"/>
                    <a:gd name="connsiteY6" fmla="*/ 381023 h 620416"/>
                    <a:gd name="connsiteX7" fmla="*/ 84259 w 84261"/>
                    <a:gd name="connsiteY7" fmla="*/ 23 h 620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261" h="620416">
                      <a:moveTo>
                        <a:pt x="84259" y="23"/>
                      </a:moveTo>
                      <a:cubicBezTo>
                        <a:pt x="84788" y="-3152"/>
                        <a:pt x="14409" y="318052"/>
                        <a:pt x="8059" y="361973"/>
                      </a:cubicBezTo>
                      <a:cubicBezTo>
                        <a:pt x="1709" y="405894"/>
                        <a:pt x="37163" y="221215"/>
                        <a:pt x="46159" y="263548"/>
                      </a:cubicBezTo>
                      <a:cubicBezTo>
                        <a:pt x="55155" y="305881"/>
                        <a:pt x="66267" y="585811"/>
                        <a:pt x="62034" y="615973"/>
                      </a:cubicBezTo>
                      <a:cubicBezTo>
                        <a:pt x="57801" y="646135"/>
                        <a:pt x="30284" y="515431"/>
                        <a:pt x="20759" y="444523"/>
                      </a:cubicBezTo>
                      <a:cubicBezTo>
                        <a:pt x="11234" y="373615"/>
                        <a:pt x="7530" y="201106"/>
                        <a:pt x="4884" y="190523"/>
                      </a:cubicBezTo>
                      <a:cubicBezTo>
                        <a:pt x="2238" y="179940"/>
                        <a:pt x="-4641" y="410656"/>
                        <a:pt x="4884" y="381023"/>
                      </a:cubicBezTo>
                      <a:cubicBezTo>
                        <a:pt x="14409" y="351390"/>
                        <a:pt x="83730" y="3198"/>
                        <a:pt x="84259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2" name="フリーフォーム 1751">
                  <a:extLst>
                    <a:ext uri="{FF2B5EF4-FFF2-40B4-BE49-F238E27FC236}">
                      <a16:creationId xmlns:a16="http://schemas.microsoft.com/office/drawing/2014/main" id="{51D5D96E-F430-0E5F-85C1-B5CCD6956568}"/>
                    </a:ext>
                  </a:extLst>
                </p:cNvPr>
                <p:cNvSpPr/>
                <p:nvPr/>
              </p:nvSpPr>
              <p:spPr>
                <a:xfrm>
                  <a:off x="5406167" y="4042726"/>
                  <a:ext cx="124443" cy="754034"/>
                </a:xfrm>
                <a:custGeom>
                  <a:avLst/>
                  <a:gdLst>
                    <a:gd name="connsiteX0" fmla="*/ 118333 w 124443"/>
                    <a:gd name="connsiteY0" fmla="*/ 5399 h 754034"/>
                    <a:gd name="connsiteX1" fmla="*/ 86583 w 124443"/>
                    <a:gd name="connsiteY1" fmla="*/ 665799 h 754034"/>
                    <a:gd name="connsiteX2" fmla="*/ 80233 w 124443"/>
                    <a:gd name="connsiteY2" fmla="*/ 376874 h 754034"/>
                    <a:gd name="connsiteX3" fmla="*/ 67533 w 124443"/>
                    <a:gd name="connsiteY3" fmla="*/ 627699 h 754034"/>
                    <a:gd name="connsiteX4" fmla="*/ 67533 w 124443"/>
                    <a:gd name="connsiteY4" fmla="*/ 383224 h 754034"/>
                    <a:gd name="connsiteX5" fmla="*/ 73883 w 124443"/>
                    <a:gd name="connsiteY5" fmla="*/ 751524 h 754034"/>
                    <a:gd name="connsiteX6" fmla="*/ 42133 w 124443"/>
                    <a:gd name="connsiteY6" fmla="*/ 551499 h 754034"/>
                    <a:gd name="connsiteX7" fmla="*/ 4033 w 124443"/>
                    <a:gd name="connsiteY7" fmla="*/ 678499 h 754034"/>
                    <a:gd name="connsiteX8" fmla="*/ 7208 w 124443"/>
                    <a:gd name="connsiteY8" fmla="*/ 345124 h 754034"/>
                    <a:gd name="connsiteX9" fmla="*/ 58008 w 124443"/>
                    <a:gd name="connsiteY9" fmla="*/ 599124 h 754034"/>
                    <a:gd name="connsiteX10" fmla="*/ 118333 w 124443"/>
                    <a:gd name="connsiteY10" fmla="*/ 364174 h 754034"/>
                    <a:gd name="connsiteX11" fmla="*/ 118333 w 124443"/>
                    <a:gd name="connsiteY11" fmla="*/ 5399 h 754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4443" h="754034">
                      <a:moveTo>
                        <a:pt x="118333" y="5399"/>
                      </a:moveTo>
                      <a:cubicBezTo>
                        <a:pt x="113041" y="55670"/>
                        <a:pt x="92933" y="603887"/>
                        <a:pt x="86583" y="665799"/>
                      </a:cubicBezTo>
                      <a:cubicBezTo>
                        <a:pt x="80233" y="727712"/>
                        <a:pt x="83408" y="383224"/>
                        <a:pt x="80233" y="376874"/>
                      </a:cubicBezTo>
                      <a:cubicBezTo>
                        <a:pt x="77058" y="370524"/>
                        <a:pt x="69650" y="626641"/>
                        <a:pt x="67533" y="627699"/>
                      </a:cubicBezTo>
                      <a:cubicBezTo>
                        <a:pt x="65416" y="628757"/>
                        <a:pt x="66475" y="362587"/>
                        <a:pt x="67533" y="383224"/>
                      </a:cubicBezTo>
                      <a:cubicBezTo>
                        <a:pt x="68591" y="403861"/>
                        <a:pt x="78116" y="723478"/>
                        <a:pt x="73883" y="751524"/>
                      </a:cubicBezTo>
                      <a:cubicBezTo>
                        <a:pt x="69650" y="779570"/>
                        <a:pt x="53775" y="563670"/>
                        <a:pt x="42133" y="551499"/>
                      </a:cubicBezTo>
                      <a:cubicBezTo>
                        <a:pt x="30491" y="539328"/>
                        <a:pt x="9854" y="712895"/>
                        <a:pt x="4033" y="678499"/>
                      </a:cubicBezTo>
                      <a:cubicBezTo>
                        <a:pt x="-1788" y="644103"/>
                        <a:pt x="-1788" y="358353"/>
                        <a:pt x="7208" y="345124"/>
                      </a:cubicBezTo>
                      <a:cubicBezTo>
                        <a:pt x="16204" y="331895"/>
                        <a:pt x="39487" y="595949"/>
                        <a:pt x="58008" y="599124"/>
                      </a:cubicBezTo>
                      <a:cubicBezTo>
                        <a:pt x="76529" y="602299"/>
                        <a:pt x="107750" y="458366"/>
                        <a:pt x="118333" y="364174"/>
                      </a:cubicBezTo>
                      <a:cubicBezTo>
                        <a:pt x="128916" y="269982"/>
                        <a:pt x="123625" y="-44872"/>
                        <a:pt x="118333" y="53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3" name="フリーフォーム 1752">
                  <a:extLst>
                    <a:ext uri="{FF2B5EF4-FFF2-40B4-BE49-F238E27FC236}">
                      <a16:creationId xmlns:a16="http://schemas.microsoft.com/office/drawing/2014/main" id="{046222FA-4C70-1982-FC74-CF355629F13A}"/>
                    </a:ext>
                  </a:extLst>
                </p:cNvPr>
                <p:cNvSpPr/>
                <p:nvPr/>
              </p:nvSpPr>
              <p:spPr>
                <a:xfrm>
                  <a:off x="5625615" y="4451327"/>
                  <a:ext cx="46946" cy="521363"/>
                </a:xfrm>
                <a:custGeom>
                  <a:avLst/>
                  <a:gdLst>
                    <a:gd name="connsiteX0" fmla="*/ 485 w 46946"/>
                    <a:gd name="connsiteY0" fmla="*/ 23 h 521363"/>
                    <a:gd name="connsiteX1" fmla="*/ 35410 w 46946"/>
                    <a:gd name="connsiteY1" fmla="*/ 431823 h 521363"/>
                    <a:gd name="connsiteX2" fmla="*/ 44935 w 46946"/>
                    <a:gd name="connsiteY2" fmla="*/ 320698 h 521363"/>
                    <a:gd name="connsiteX3" fmla="*/ 485 w 46946"/>
                    <a:gd name="connsiteY3" fmla="*/ 517548 h 521363"/>
                    <a:gd name="connsiteX4" fmla="*/ 19535 w 46946"/>
                    <a:gd name="connsiteY4" fmla="*/ 412773 h 521363"/>
                    <a:gd name="connsiteX5" fmla="*/ 485 w 46946"/>
                    <a:gd name="connsiteY5" fmla="*/ 23 h 521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946" h="521363">
                      <a:moveTo>
                        <a:pt x="485" y="23"/>
                      </a:moveTo>
                      <a:cubicBezTo>
                        <a:pt x="3131" y="3198"/>
                        <a:pt x="28002" y="378377"/>
                        <a:pt x="35410" y="431823"/>
                      </a:cubicBezTo>
                      <a:cubicBezTo>
                        <a:pt x="42818" y="485269"/>
                        <a:pt x="50756" y="306411"/>
                        <a:pt x="44935" y="320698"/>
                      </a:cubicBezTo>
                      <a:cubicBezTo>
                        <a:pt x="39114" y="334985"/>
                        <a:pt x="4718" y="502202"/>
                        <a:pt x="485" y="517548"/>
                      </a:cubicBezTo>
                      <a:cubicBezTo>
                        <a:pt x="-3748" y="532894"/>
                        <a:pt x="21123" y="502731"/>
                        <a:pt x="19535" y="412773"/>
                      </a:cubicBezTo>
                      <a:cubicBezTo>
                        <a:pt x="17948" y="322815"/>
                        <a:pt x="-2161" y="-3152"/>
                        <a:pt x="485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4" name="フリーフォーム 1753">
                  <a:extLst>
                    <a:ext uri="{FF2B5EF4-FFF2-40B4-BE49-F238E27FC236}">
                      <a16:creationId xmlns:a16="http://schemas.microsoft.com/office/drawing/2014/main" id="{17E42579-DB0F-7BA3-B6FD-69B92B715F55}"/>
                    </a:ext>
                  </a:extLst>
                </p:cNvPr>
                <p:cNvSpPr/>
                <p:nvPr/>
              </p:nvSpPr>
              <p:spPr>
                <a:xfrm>
                  <a:off x="5930619" y="4386676"/>
                  <a:ext cx="13006" cy="443089"/>
                </a:xfrm>
                <a:custGeom>
                  <a:avLst/>
                  <a:gdLst>
                    <a:gd name="connsiteX0" fmla="*/ 281 w 13006"/>
                    <a:gd name="connsiteY0" fmla="*/ 13874 h 443089"/>
                    <a:gd name="connsiteX1" fmla="*/ 12981 w 13006"/>
                    <a:gd name="connsiteY1" fmla="*/ 432974 h 443089"/>
                    <a:gd name="connsiteX2" fmla="*/ 3456 w 13006"/>
                    <a:gd name="connsiteY2" fmla="*/ 318674 h 443089"/>
                    <a:gd name="connsiteX3" fmla="*/ 281 w 13006"/>
                    <a:gd name="connsiteY3" fmla="*/ 382174 h 443089"/>
                    <a:gd name="connsiteX4" fmla="*/ 9806 w 13006"/>
                    <a:gd name="connsiteY4" fmla="*/ 121824 h 443089"/>
                    <a:gd name="connsiteX5" fmla="*/ 281 w 13006"/>
                    <a:gd name="connsiteY5" fmla="*/ 13874 h 443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06" h="443089">
                      <a:moveTo>
                        <a:pt x="281" y="13874"/>
                      </a:moveTo>
                      <a:cubicBezTo>
                        <a:pt x="810" y="65732"/>
                        <a:pt x="12452" y="382174"/>
                        <a:pt x="12981" y="432974"/>
                      </a:cubicBezTo>
                      <a:cubicBezTo>
                        <a:pt x="13510" y="483774"/>
                        <a:pt x="5573" y="327141"/>
                        <a:pt x="3456" y="318674"/>
                      </a:cubicBezTo>
                      <a:cubicBezTo>
                        <a:pt x="1339" y="310207"/>
                        <a:pt x="-777" y="414982"/>
                        <a:pt x="281" y="382174"/>
                      </a:cubicBezTo>
                      <a:cubicBezTo>
                        <a:pt x="1339" y="349366"/>
                        <a:pt x="10864" y="175270"/>
                        <a:pt x="9806" y="121824"/>
                      </a:cubicBezTo>
                      <a:cubicBezTo>
                        <a:pt x="8748" y="68378"/>
                        <a:pt x="-248" y="-37984"/>
                        <a:pt x="281" y="138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5" name="フリーフォーム 1754">
                  <a:extLst>
                    <a:ext uri="{FF2B5EF4-FFF2-40B4-BE49-F238E27FC236}">
                      <a16:creationId xmlns:a16="http://schemas.microsoft.com/office/drawing/2014/main" id="{755BA3C6-ABB1-720A-2913-9682221C4ED8}"/>
                    </a:ext>
                  </a:extLst>
                </p:cNvPr>
                <p:cNvSpPr/>
                <p:nvPr/>
              </p:nvSpPr>
              <p:spPr>
                <a:xfrm>
                  <a:off x="5005126" y="5100936"/>
                  <a:ext cx="739869" cy="42827"/>
                </a:xfrm>
                <a:custGeom>
                  <a:avLst/>
                  <a:gdLst>
                    <a:gd name="connsiteX0" fmla="*/ 5024 w 739869"/>
                    <a:gd name="connsiteY0" fmla="*/ 10814 h 42827"/>
                    <a:gd name="connsiteX1" fmla="*/ 728924 w 739869"/>
                    <a:gd name="connsiteY1" fmla="*/ 4464 h 42827"/>
                    <a:gd name="connsiteX2" fmla="*/ 459049 w 739869"/>
                    <a:gd name="connsiteY2" fmla="*/ 1289 h 42827"/>
                    <a:gd name="connsiteX3" fmla="*/ 703524 w 739869"/>
                    <a:gd name="connsiteY3" fmla="*/ 26689 h 42827"/>
                    <a:gd name="connsiteX4" fmla="*/ 566999 w 739869"/>
                    <a:gd name="connsiteY4" fmla="*/ 42564 h 42827"/>
                    <a:gd name="connsiteX5" fmla="*/ 293949 w 739869"/>
                    <a:gd name="connsiteY5" fmla="*/ 13989 h 42827"/>
                    <a:gd name="connsiteX6" fmla="*/ 116149 w 739869"/>
                    <a:gd name="connsiteY6" fmla="*/ 23514 h 42827"/>
                    <a:gd name="connsiteX7" fmla="*/ 392374 w 739869"/>
                    <a:gd name="connsiteY7" fmla="*/ 36214 h 42827"/>
                    <a:gd name="connsiteX8" fmla="*/ 5024 w 739869"/>
                    <a:gd name="connsiteY8" fmla="*/ 10814 h 42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39869" h="42827">
                      <a:moveTo>
                        <a:pt x="5024" y="10814"/>
                      </a:moveTo>
                      <a:cubicBezTo>
                        <a:pt x="61116" y="5522"/>
                        <a:pt x="653253" y="6051"/>
                        <a:pt x="728924" y="4464"/>
                      </a:cubicBezTo>
                      <a:cubicBezTo>
                        <a:pt x="804595" y="2877"/>
                        <a:pt x="463282" y="-2415"/>
                        <a:pt x="459049" y="1289"/>
                      </a:cubicBezTo>
                      <a:cubicBezTo>
                        <a:pt x="454816" y="4993"/>
                        <a:pt x="685532" y="19810"/>
                        <a:pt x="703524" y="26689"/>
                      </a:cubicBezTo>
                      <a:cubicBezTo>
                        <a:pt x="721516" y="33568"/>
                        <a:pt x="635261" y="44681"/>
                        <a:pt x="566999" y="42564"/>
                      </a:cubicBezTo>
                      <a:cubicBezTo>
                        <a:pt x="498737" y="40447"/>
                        <a:pt x="369091" y="17164"/>
                        <a:pt x="293949" y="13989"/>
                      </a:cubicBezTo>
                      <a:cubicBezTo>
                        <a:pt x="218807" y="10814"/>
                        <a:pt x="99745" y="19810"/>
                        <a:pt x="116149" y="23514"/>
                      </a:cubicBezTo>
                      <a:cubicBezTo>
                        <a:pt x="132553" y="27218"/>
                        <a:pt x="404016" y="35156"/>
                        <a:pt x="392374" y="36214"/>
                      </a:cubicBezTo>
                      <a:cubicBezTo>
                        <a:pt x="380732" y="37272"/>
                        <a:pt x="-51068" y="16106"/>
                        <a:pt x="5024" y="108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6" name="フリーフォーム 1755">
                  <a:extLst>
                    <a:ext uri="{FF2B5EF4-FFF2-40B4-BE49-F238E27FC236}">
                      <a16:creationId xmlns:a16="http://schemas.microsoft.com/office/drawing/2014/main" id="{ABE5966F-F970-AA5B-40DC-622FC20AF386}"/>
                    </a:ext>
                  </a:extLst>
                </p:cNvPr>
                <p:cNvSpPr/>
                <p:nvPr/>
              </p:nvSpPr>
              <p:spPr>
                <a:xfrm>
                  <a:off x="4905193" y="4707495"/>
                  <a:ext cx="156518" cy="568147"/>
                </a:xfrm>
                <a:custGeom>
                  <a:avLst/>
                  <a:gdLst>
                    <a:gd name="connsiteX0" fmla="*/ 182 w 156518"/>
                    <a:gd name="connsiteY0" fmla="*/ 1030 h 568147"/>
                    <a:gd name="connsiteX1" fmla="*/ 19232 w 156518"/>
                    <a:gd name="connsiteY1" fmla="*/ 394730 h 568147"/>
                    <a:gd name="connsiteX2" fmla="*/ 25582 w 156518"/>
                    <a:gd name="connsiteY2" fmla="*/ 372505 h 568147"/>
                    <a:gd name="connsiteX3" fmla="*/ 152582 w 156518"/>
                    <a:gd name="connsiteY3" fmla="*/ 563005 h 568147"/>
                    <a:gd name="connsiteX4" fmla="*/ 114482 w 156518"/>
                    <a:gd name="connsiteY4" fmla="*/ 505855 h 568147"/>
                    <a:gd name="connsiteX5" fmla="*/ 16057 w 156518"/>
                    <a:gd name="connsiteY5" fmla="*/ 420130 h 568147"/>
                    <a:gd name="connsiteX6" fmla="*/ 25582 w 156518"/>
                    <a:gd name="connsiteY6" fmla="*/ 432830 h 568147"/>
                    <a:gd name="connsiteX7" fmla="*/ 28757 w 156518"/>
                    <a:gd name="connsiteY7" fmla="*/ 293130 h 568147"/>
                    <a:gd name="connsiteX8" fmla="*/ 35107 w 156518"/>
                    <a:gd name="connsiteY8" fmla="*/ 213755 h 568147"/>
                    <a:gd name="connsiteX9" fmla="*/ 31932 w 156518"/>
                    <a:gd name="connsiteY9" fmla="*/ 277255 h 568147"/>
                    <a:gd name="connsiteX10" fmla="*/ 182 w 156518"/>
                    <a:gd name="connsiteY10" fmla="*/ 1030 h 568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6518" h="568147">
                      <a:moveTo>
                        <a:pt x="182" y="1030"/>
                      </a:moveTo>
                      <a:cubicBezTo>
                        <a:pt x="-1935" y="20609"/>
                        <a:pt x="14999" y="332817"/>
                        <a:pt x="19232" y="394730"/>
                      </a:cubicBezTo>
                      <a:cubicBezTo>
                        <a:pt x="23465" y="456643"/>
                        <a:pt x="3357" y="344459"/>
                        <a:pt x="25582" y="372505"/>
                      </a:cubicBezTo>
                      <a:cubicBezTo>
                        <a:pt x="47807" y="400551"/>
                        <a:pt x="152582" y="563005"/>
                        <a:pt x="152582" y="563005"/>
                      </a:cubicBezTo>
                      <a:cubicBezTo>
                        <a:pt x="167399" y="585230"/>
                        <a:pt x="137236" y="529667"/>
                        <a:pt x="114482" y="505855"/>
                      </a:cubicBezTo>
                      <a:cubicBezTo>
                        <a:pt x="91728" y="482043"/>
                        <a:pt x="30874" y="432301"/>
                        <a:pt x="16057" y="420130"/>
                      </a:cubicBezTo>
                      <a:cubicBezTo>
                        <a:pt x="1240" y="407959"/>
                        <a:pt x="23465" y="453997"/>
                        <a:pt x="25582" y="432830"/>
                      </a:cubicBezTo>
                      <a:cubicBezTo>
                        <a:pt x="27699" y="411663"/>
                        <a:pt x="27170" y="329642"/>
                        <a:pt x="28757" y="293130"/>
                      </a:cubicBezTo>
                      <a:cubicBezTo>
                        <a:pt x="30344" y="256618"/>
                        <a:pt x="34578" y="216401"/>
                        <a:pt x="35107" y="213755"/>
                      </a:cubicBezTo>
                      <a:cubicBezTo>
                        <a:pt x="35636" y="211109"/>
                        <a:pt x="35107" y="307418"/>
                        <a:pt x="31932" y="277255"/>
                      </a:cubicBezTo>
                      <a:cubicBezTo>
                        <a:pt x="28757" y="247092"/>
                        <a:pt x="2299" y="-18549"/>
                        <a:pt x="182" y="10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7" name="フリーフォーム 1756">
                  <a:extLst>
                    <a:ext uri="{FF2B5EF4-FFF2-40B4-BE49-F238E27FC236}">
                      <a16:creationId xmlns:a16="http://schemas.microsoft.com/office/drawing/2014/main" id="{18809E48-3A72-47F6-64A9-9DE9A728FF52}"/>
                    </a:ext>
                  </a:extLst>
                </p:cNvPr>
                <p:cNvSpPr/>
                <p:nvPr/>
              </p:nvSpPr>
              <p:spPr>
                <a:xfrm>
                  <a:off x="4685439" y="1705122"/>
                  <a:ext cx="47544" cy="1503960"/>
                </a:xfrm>
                <a:custGeom>
                  <a:avLst/>
                  <a:gdLst>
                    <a:gd name="connsiteX0" fmla="*/ 19911 w 47544"/>
                    <a:gd name="connsiteY0" fmla="*/ 12553 h 1503960"/>
                    <a:gd name="connsiteX1" fmla="*/ 42136 w 47544"/>
                    <a:gd name="connsiteY1" fmla="*/ 1469878 h 1503960"/>
                    <a:gd name="connsiteX2" fmla="*/ 45311 w 47544"/>
                    <a:gd name="connsiteY2" fmla="*/ 1006328 h 1503960"/>
                    <a:gd name="connsiteX3" fmla="*/ 13561 w 47544"/>
                    <a:gd name="connsiteY3" fmla="*/ 599928 h 1503960"/>
                    <a:gd name="connsiteX4" fmla="*/ 861 w 47544"/>
                    <a:gd name="connsiteY4" fmla="*/ 755503 h 1503960"/>
                    <a:gd name="connsiteX5" fmla="*/ 19911 w 47544"/>
                    <a:gd name="connsiteY5" fmla="*/ 12553 h 1503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544" h="1503960">
                      <a:moveTo>
                        <a:pt x="19911" y="12553"/>
                      </a:moveTo>
                      <a:cubicBezTo>
                        <a:pt x="26790" y="131616"/>
                        <a:pt x="37903" y="1304249"/>
                        <a:pt x="42136" y="1469878"/>
                      </a:cubicBezTo>
                      <a:cubicBezTo>
                        <a:pt x="46369" y="1635507"/>
                        <a:pt x="50073" y="1151320"/>
                        <a:pt x="45311" y="1006328"/>
                      </a:cubicBezTo>
                      <a:cubicBezTo>
                        <a:pt x="40549" y="861336"/>
                        <a:pt x="20969" y="641732"/>
                        <a:pt x="13561" y="599928"/>
                      </a:cubicBezTo>
                      <a:cubicBezTo>
                        <a:pt x="6153" y="558124"/>
                        <a:pt x="-2843" y="852869"/>
                        <a:pt x="861" y="755503"/>
                      </a:cubicBezTo>
                      <a:cubicBezTo>
                        <a:pt x="4565" y="658137"/>
                        <a:pt x="13032" y="-106510"/>
                        <a:pt x="19911" y="125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8" name="フリーフォーム 1757">
                  <a:extLst>
                    <a:ext uri="{FF2B5EF4-FFF2-40B4-BE49-F238E27FC236}">
                      <a16:creationId xmlns:a16="http://schemas.microsoft.com/office/drawing/2014/main" id="{CDF54333-C7D4-83FE-4A32-8F2CB9B3E22F}"/>
                    </a:ext>
                  </a:extLst>
                </p:cNvPr>
                <p:cNvSpPr/>
                <p:nvPr/>
              </p:nvSpPr>
              <p:spPr>
                <a:xfrm>
                  <a:off x="4616106" y="2920440"/>
                  <a:ext cx="93498" cy="1276765"/>
                </a:xfrm>
                <a:custGeom>
                  <a:avLst/>
                  <a:gdLst>
                    <a:gd name="connsiteX0" fmla="*/ 51144 w 93498"/>
                    <a:gd name="connsiteY0" fmla="*/ 10085 h 1276765"/>
                    <a:gd name="connsiteX1" fmla="*/ 57494 w 93498"/>
                    <a:gd name="connsiteY1" fmla="*/ 1232460 h 1276765"/>
                    <a:gd name="connsiteX2" fmla="*/ 51144 w 93498"/>
                    <a:gd name="connsiteY2" fmla="*/ 959410 h 1276765"/>
                    <a:gd name="connsiteX3" fmla="*/ 92419 w 93498"/>
                    <a:gd name="connsiteY3" fmla="*/ 486335 h 1276765"/>
                    <a:gd name="connsiteX4" fmla="*/ 344 w 93498"/>
                    <a:gd name="connsiteY4" fmla="*/ 641910 h 1276765"/>
                    <a:gd name="connsiteX5" fmla="*/ 51144 w 93498"/>
                    <a:gd name="connsiteY5" fmla="*/ 10085 h 1276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498" h="1276765">
                      <a:moveTo>
                        <a:pt x="51144" y="10085"/>
                      </a:moveTo>
                      <a:cubicBezTo>
                        <a:pt x="60669" y="108510"/>
                        <a:pt x="57494" y="1074239"/>
                        <a:pt x="57494" y="1232460"/>
                      </a:cubicBezTo>
                      <a:cubicBezTo>
                        <a:pt x="57494" y="1390681"/>
                        <a:pt x="45323" y="1083764"/>
                        <a:pt x="51144" y="959410"/>
                      </a:cubicBezTo>
                      <a:cubicBezTo>
                        <a:pt x="56965" y="835056"/>
                        <a:pt x="100886" y="539252"/>
                        <a:pt x="92419" y="486335"/>
                      </a:cubicBezTo>
                      <a:cubicBezTo>
                        <a:pt x="83952" y="433418"/>
                        <a:pt x="5106" y="719697"/>
                        <a:pt x="344" y="641910"/>
                      </a:cubicBezTo>
                      <a:cubicBezTo>
                        <a:pt x="-4418" y="564123"/>
                        <a:pt x="41619" y="-88340"/>
                        <a:pt x="51144" y="100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59" name="フリーフォーム 1758">
                  <a:extLst>
                    <a:ext uri="{FF2B5EF4-FFF2-40B4-BE49-F238E27FC236}">
                      <a16:creationId xmlns:a16="http://schemas.microsoft.com/office/drawing/2014/main" id="{D9315A82-347D-9F0E-C5A8-B15ADB097A13}"/>
                    </a:ext>
                  </a:extLst>
                </p:cNvPr>
                <p:cNvSpPr/>
                <p:nvPr/>
              </p:nvSpPr>
              <p:spPr>
                <a:xfrm>
                  <a:off x="4666053" y="4005008"/>
                  <a:ext cx="72284" cy="848635"/>
                </a:xfrm>
                <a:custGeom>
                  <a:avLst/>
                  <a:gdLst>
                    <a:gd name="connsiteX0" fmla="*/ 71047 w 72284"/>
                    <a:gd name="connsiteY0" fmla="*/ 8192 h 848635"/>
                    <a:gd name="connsiteX1" fmla="*/ 48822 w 72284"/>
                    <a:gd name="connsiteY1" fmla="*/ 814642 h 848635"/>
                    <a:gd name="connsiteX2" fmla="*/ 39297 w 72284"/>
                    <a:gd name="connsiteY2" fmla="*/ 659067 h 848635"/>
                    <a:gd name="connsiteX3" fmla="*/ 4372 w 72284"/>
                    <a:gd name="connsiteY3" fmla="*/ 300292 h 848635"/>
                    <a:gd name="connsiteX4" fmla="*/ 7547 w 72284"/>
                    <a:gd name="connsiteY4" fmla="*/ 392367 h 848635"/>
                    <a:gd name="connsiteX5" fmla="*/ 71047 w 72284"/>
                    <a:gd name="connsiteY5" fmla="*/ 8192 h 848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284" h="848635">
                      <a:moveTo>
                        <a:pt x="71047" y="8192"/>
                      </a:moveTo>
                      <a:cubicBezTo>
                        <a:pt x="77926" y="78571"/>
                        <a:pt x="54114" y="706163"/>
                        <a:pt x="48822" y="814642"/>
                      </a:cubicBezTo>
                      <a:cubicBezTo>
                        <a:pt x="43530" y="923121"/>
                        <a:pt x="46705" y="744792"/>
                        <a:pt x="39297" y="659067"/>
                      </a:cubicBezTo>
                      <a:cubicBezTo>
                        <a:pt x="31889" y="573342"/>
                        <a:pt x="9664" y="344742"/>
                        <a:pt x="4372" y="300292"/>
                      </a:cubicBezTo>
                      <a:cubicBezTo>
                        <a:pt x="-920" y="255842"/>
                        <a:pt x="-3036" y="442109"/>
                        <a:pt x="7547" y="392367"/>
                      </a:cubicBezTo>
                      <a:cubicBezTo>
                        <a:pt x="18130" y="342625"/>
                        <a:pt x="64168" y="-62187"/>
                        <a:pt x="71047" y="81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0" name="フリーフォーム 1759">
                  <a:extLst>
                    <a:ext uri="{FF2B5EF4-FFF2-40B4-BE49-F238E27FC236}">
                      <a16:creationId xmlns:a16="http://schemas.microsoft.com/office/drawing/2014/main" id="{4D311409-A55C-38B6-4B59-2C3BE2676136}"/>
                    </a:ext>
                  </a:extLst>
                </p:cNvPr>
                <p:cNvSpPr/>
                <p:nvPr/>
              </p:nvSpPr>
              <p:spPr>
                <a:xfrm>
                  <a:off x="4517987" y="5161859"/>
                  <a:ext cx="180546" cy="205708"/>
                </a:xfrm>
                <a:custGeom>
                  <a:avLst/>
                  <a:gdLst>
                    <a:gd name="connsiteX0" fmla="*/ 6388 w 180546"/>
                    <a:gd name="connsiteY0" fmla="*/ 57841 h 205708"/>
                    <a:gd name="connsiteX1" fmla="*/ 168313 w 180546"/>
                    <a:gd name="connsiteY1" fmla="*/ 13391 h 205708"/>
                    <a:gd name="connsiteX2" fmla="*/ 133388 w 180546"/>
                    <a:gd name="connsiteY2" fmla="*/ 41966 h 205708"/>
                    <a:gd name="connsiteX3" fmla="*/ 174663 w 180546"/>
                    <a:gd name="connsiteY3" fmla="*/ 203891 h 205708"/>
                    <a:gd name="connsiteX4" fmla="*/ 168313 w 180546"/>
                    <a:gd name="connsiteY4" fmla="*/ 130866 h 205708"/>
                    <a:gd name="connsiteX5" fmla="*/ 168313 w 180546"/>
                    <a:gd name="connsiteY5" fmla="*/ 159441 h 205708"/>
                    <a:gd name="connsiteX6" fmla="*/ 38 w 180546"/>
                    <a:gd name="connsiteY6" fmla="*/ 143566 h 205708"/>
                    <a:gd name="connsiteX7" fmla="*/ 152438 w 180546"/>
                    <a:gd name="connsiteY7" fmla="*/ 194366 h 205708"/>
                    <a:gd name="connsiteX8" fmla="*/ 127038 w 180546"/>
                    <a:gd name="connsiteY8" fmla="*/ 83241 h 205708"/>
                    <a:gd name="connsiteX9" fmla="*/ 120688 w 180546"/>
                    <a:gd name="connsiteY9" fmla="*/ 691 h 205708"/>
                    <a:gd name="connsiteX10" fmla="*/ 6388 w 180546"/>
                    <a:gd name="connsiteY10" fmla="*/ 57841 h 205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0546" h="205708">
                      <a:moveTo>
                        <a:pt x="6388" y="57841"/>
                      </a:moveTo>
                      <a:cubicBezTo>
                        <a:pt x="14325" y="59958"/>
                        <a:pt x="147146" y="16037"/>
                        <a:pt x="168313" y="13391"/>
                      </a:cubicBezTo>
                      <a:cubicBezTo>
                        <a:pt x="189480" y="10745"/>
                        <a:pt x="132330" y="10216"/>
                        <a:pt x="133388" y="41966"/>
                      </a:cubicBezTo>
                      <a:cubicBezTo>
                        <a:pt x="134446" y="73716"/>
                        <a:pt x="168842" y="189074"/>
                        <a:pt x="174663" y="203891"/>
                      </a:cubicBezTo>
                      <a:cubicBezTo>
                        <a:pt x="180484" y="218708"/>
                        <a:pt x="169371" y="138274"/>
                        <a:pt x="168313" y="130866"/>
                      </a:cubicBezTo>
                      <a:cubicBezTo>
                        <a:pt x="167255" y="123458"/>
                        <a:pt x="196359" y="157324"/>
                        <a:pt x="168313" y="159441"/>
                      </a:cubicBezTo>
                      <a:cubicBezTo>
                        <a:pt x="140267" y="161558"/>
                        <a:pt x="2684" y="137745"/>
                        <a:pt x="38" y="143566"/>
                      </a:cubicBezTo>
                      <a:cubicBezTo>
                        <a:pt x="-2608" y="149387"/>
                        <a:pt x="131271" y="204420"/>
                        <a:pt x="152438" y="194366"/>
                      </a:cubicBezTo>
                      <a:cubicBezTo>
                        <a:pt x="173605" y="184312"/>
                        <a:pt x="132330" y="115520"/>
                        <a:pt x="127038" y="83241"/>
                      </a:cubicBezTo>
                      <a:cubicBezTo>
                        <a:pt x="121746" y="50962"/>
                        <a:pt x="142384" y="8628"/>
                        <a:pt x="120688" y="691"/>
                      </a:cubicBezTo>
                      <a:cubicBezTo>
                        <a:pt x="98992" y="-7246"/>
                        <a:pt x="-1549" y="55724"/>
                        <a:pt x="6388" y="578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1" name="フリーフォーム 1760">
                  <a:extLst>
                    <a:ext uri="{FF2B5EF4-FFF2-40B4-BE49-F238E27FC236}">
                      <a16:creationId xmlns:a16="http://schemas.microsoft.com/office/drawing/2014/main" id="{9A589358-689B-A2D3-28C6-491E432ECB31}"/>
                    </a:ext>
                  </a:extLst>
                </p:cNvPr>
                <p:cNvSpPr/>
                <p:nvPr/>
              </p:nvSpPr>
              <p:spPr>
                <a:xfrm>
                  <a:off x="4701863" y="4927488"/>
                  <a:ext cx="283793" cy="553074"/>
                </a:xfrm>
                <a:custGeom>
                  <a:avLst/>
                  <a:gdLst>
                    <a:gd name="connsiteX0" fmla="*/ 101912 w 283793"/>
                    <a:gd name="connsiteY0" fmla="*/ 112 h 553074"/>
                    <a:gd name="connsiteX1" fmla="*/ 54287 w 283793"/>
                    <a:gd name="connsiteY1" fmla="*/ 231887 h 553074"/>
                    <a:gd name="connsiteX2" fmla="*/ 70162 w 283793"/>
                    <a:gd name="connsiteY2" fmla="*/ 412862 h 553074"/>
                    <a:gd name="connsiteX3" fmla="*/ 79687 w 283793"/>
                    <a:gd name="connsiteY3" fmla="*/ 514462 h 553074"/>
                    <a:gd name="connsiteX4" fmla="*/ 114612 w 283793"/>
                    <a:gd name="connsiteY4" fmla="*/ 485887 h 553074"/>
                    <a:gd name="connsiteX5" fmla="*/ 101912 w 283793"/>
                    <a:gd name="connsiteY5" fmla="*/ 336662 h 553074"/>
                    <a:gd name="connsiteX6" fmla="*/ 282887 w 283793"/>
                    <a:gd name="connsiteY6" fmla="*/ 355712 h 553074"/>
                    <a:gd name="connsiteX7" fmla="*/ 168587 w 283793"/>
                    <a:gd name="connsiteY7" fmla="*/ 381112 h 553074"/>
                    <a:gd name="connsiteX8" fmla="*/ 95562 w 283793"/>
                    <a:gd name="connsiteY8" fmla="*/ 527162 h 553074"/>
                    <a:gd name="connsiteX9" fmla="*/ 89212 w 283793"/>
                    <a:gd name="connsiteY9" fmla="*/ 539862 h 553074"/>
                    <a:gd name="connsiteX10" fmla="*/ 6662 w 283793"/>
                    <a:gd name="connsiteY10" fmla="*/ 387462 h 553074"/>
                    <a:gd name="connsiteX11" fmla="*/ 47937 w 283793"/>
                    <a:gd name="connsiteY11" fmla="*/ 536687 h 553074"/>
                    <a:gd name="connsiteX12" fmla="*/ 312 w 283793"/>
                    <a:gd name="connsiteY12" fmla="*/ 279512 h 553074"/>
                    <a:gd name="connsiteX13" fmla="*/ 76512 w 283793"/>
                    <a:gd name="connsiteY13" fmla="*/ 396987 h 553074"/>
                    <a:gd name="connsiteX14" fmla="*/ 28887 w 283793"/>
                    <a:gd name="connsiteY14" fmla="*/ 203312 h 553074"/>
                    <a:gd name="connsiteX15" fmla="*/ 101912 w 283793"/>
                    <a:gd name="connsiteY15" fmla="*/ 112 h 553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3793" h="553074">
                      <a:moveTo>
                        <a:pt x="101912" y="112"/>
                      </a:moveTo>
                      <a:cubicBezTo>
                        <a:pt x="106145" y="4874"/>
                        <a:pt x="59579" y="163095"/>
                        <a:pt x="54287" y="231887"/>
                      </a:cubicBezTo>
                      <a:cubicBezTo>
                        <a:pt x="48995" y="300679"/>
                        <a:pt x="65929" y="365766"/>
                        <a:pt x="70162" y="412862"/>
                      </a:cubicBezTo>
                      <a:cubicBezTo>
                        <a:pt x="74395" y="459958"/>
                        <a:pt x="72279" y="502291"/>
                        <a:pt x="79687" y="514462"/>
                      </a:cubicBezTo>
                      <a:cubicBezTo>
                        <a:pt x="87095" y="526633"/>
                        <a:pt x="110908" y="515520"/>
                        <a:pt x="114612" y="485887"/>
                      </a:cubicBezTo>
                      <a:cubicBezTo>
                        <a:pt x="118316" y="456254"/>
                        <a:pt x="73866" y="358358"/>
                        <a:pt x="101912" y="336662"/>
                      </a:cubicBezTo>
                      <a:cubicBezTo>
                        <a:pt x="129958" y="314966"/>
                        <a:pt x="271775" y="348304"/>
                        <a:pt x="282887" y="355712"/>
                      </a:cubicBezTo>
                      <a:cubicBezTo>
                        <a:pt x="294000" y="363120"/>
                        <a:pt x="199808" y="352537"/>
                        <a:pt x="168587" y="381112"/>
                      </a:cubicBezTo>
                      <a:cubicBezTo>
                        <a:pt x="137366" y="409687"/>
                        <a:pt x="95562" y="527162"/>
                        <a:pt x="95562" y="527162"/>
                      </a:cubicBezTo>
                      <a:cubicBezTo>
                        <a:pt x="82333" y="553620"/>
                        <a:pt x="104029" y="563145"/>
                        <a:pt x="89212" y="539862"/>
                      </a:cubicBezTo>
                      <a:cubicBezTo>
                        <a:pt x="74395" y="516579"/>
                        <a:pt x="13541" y="387991"/>
                        <a:pt x="6662" y="387462"/>
                      </a:cubicBezTo>
                      <a:cubicBezTo>
                        <a:pt x="-217" y="386933"/>
                        <a:pt x="48995" y="554678"/>
                        <a:pt x="47937" y="536687"/>
                      </a:cubicBezTo>
                      <a:cubicBezTo>
                        <a:pt x="46879" y="518696"/>
                        <a:pt x="-4451" y="302795"/>
                        <a:pt x="312" y="279512"/>
                      </a:cubicBezTo>
                      <a:cubicBezTo>
                        <a:pt x="5074" y="256229"/>
                        <a:pt x="71749" y="409687"/>
                        <a:pt x="76512" y="396987"/>
                      </a:cubicBezTo>
                      <a:cubicBezTo>
                        <a:pt x="81275" y="384287"/>
                        <a:pt x="23066" y="263637"/>
                        <a:pt x="28887" y="203312"/>
                      </a:cubicBezTo>
                      <a:cubicBezTo>
                        <a:pt x="34708" y="142987"/>
                        <a:pt x="97679" y="-4650"/>
                        <a:pt x="101912" y="1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2" name="フリーフォーム 1761">
                  <a:extLst>
                    <a:ext uri="{FF2B5EF4-FFF2-40B4-BE49-F238E27FC236}">
                      <a16:creationId xmlns:a16="http://schemas.microsoft.com/office/drawing/2014/main" id="{87F09DD5-A66C-EF65-3A2F-C146C0EFE61B}"/>
                    </a:ext>
                  </a:extLst>
                </p:cNvPr>
                <p:cNvSpPr/>
                <p:nvPr/>
              </p:nvSpPr>
              <p:spPr>
                <a:xfrm>
                  <a:off x="4895847" y="4983894"/>
                  <a:ext cx="66870" cy="851848"/>
                </a:xfrm>
                <a:custGeom>
                  <a:avLst/>
                  <a:gdLst>
                    <a:gd name="connsiteX0" fmla="*/ 3 w 66870"/>
                    <a:gd name="connsiteY0" fmla="*/ 856 h 851848"/>
                    <a:gd name="connsiteX1" fmla="*/ 60328 w 66870"/>
                    <a:gd name="connsiteY1" fmla="*/ 407256 h 851848"/>
                    <a:gd name="connsiteX2" fmla="*/ 31753 w 66870"/>
                    <a:gd name="connsiteY2" fmla="*/ 353281 h 851848"/>
                    <a:gd name="connsiteX3" fmla="*/ 66678 w 66870"/>
                    <a:gd name="connsiteY3" fmla="*/ 839056 h 851848"/>
                    <a:gd name="connsiteX4" fmla="*/ 44453 w 66870"/>
                    <a:gd name="connsiteY4" fmla="*/ 664431 h 851848"/>
                    <a:gd name="connsiteX5" fmla="*/ 15878 w 66870"/>
                    <a:gd name="connsiteY5" fmla="*/ 172306 h 851848"/>
                    <a:gd name="connsiteX6" fmla="*/ 63503 w 66870"/>
                    <a:gd name="connsiteY6" fmla="*/ 296131 h 851848"/>
                    <a:gd name="connsiteX7" fmla="*/ 3 w 66870"/>
                    <a:gd name="connsiteY7" fmla="*/ 856 h 851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870" h="851848">
                      <a:moveTo>
                        <a:pt x="3" y="856"/>
                      </a:moveTo>
                      <a:cubicBezTo>
                        <a:pt x="-526" y="19377"/>
                        <a:pt x="55036" y="348519"/>
                        <a:pt x="60328" y="407256"/>
                      </a:cubicBezTo>
                      <a:cubicBezTo>
                        <a:pt x="65620" y="465993"/>
                        <a:pt x="30695" y="281314"/>
                        <a:pt x="31753" y="353281"/>
                      </a:cubicBezTo>
                      <a:cubicBezTo>
                        <a:pt x="32811" y="425248"/>
                        <a:pt x="64561" y="787198"/>
                        <a:pt x="66678" y="839056"/>
                      </a:cubicBezTo>
                      <a:cubicBezTo>
                        <a:pt x="68795" y="890914"/>
                        <a:pt x="52920" y="775556"/>
                        <a:pt x="44453" y="664431"/>
                      </a:cubicBezTo>
                      <a:cubicBezTo>
                        <a:pt x="35986" y="553306"/>
                        <a:pt x="12703" y="233689"/>
                        <a:pt x="15878" y="172306"/>
                      </a:cubicBezTo>
                      <a:cubicBezTo>
                        <a:pt x="19053" y="110923"/>
                        <a:pt x="63503" y="322060"/>
                        <a:pt x="63503" y="296131"/>
                      </a:cubicBezTo>
                      <a:cubicBezTo>
                        <a:pt x="63503" y="270202"/>
                        <a:pt x="532" y="-17665"/>
                        <a:pt x="3" y="8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3" name="フリーフォーム 1762">
                  <a:extLst>
                    <a:ext uri="{FF2B5EF4-FFF2-40B4-BE49-F238E27FC236}">
                      <a16:creationId xmlns:a16="http://schemas.microsoft.com/office/drawing/2014/main" id="{DF54779B-B236-44FD-DEF5-12EBD0A69A1F}"/>
                    </a:ext>
                  </a:extLst>
                </p:cNvPr>
                <p:cNvSpPr/>
                <p:nvPr/>
              </p:nvSpPr>
              <p:spPr>
                <a:xfrm>
                  <a:off x="4895841" y="5184358"/>
                  <a:ext cx="115352" cy="727548"/>
                </a:xfrm>
                <a:custGeom>
                  <a:avLst/>
                  <a:gdLst>
                    <a:gd name="connsiteX0" fmla="*/ 9 w 115352"/>
                    <a:gd name="connsiteY0" fmla="*/ 417 h 727548"/>
                    <a:gd name="connsiteX1" fmla="*/ 111134 w 115352"/>
                    <a:gd name="connsiteY1" fmla="*/ 136942 h 727548"/>
                    <a:gd name="connsiteX2" fmla="*/ 92084 w 115352"/>
                    <a:gd name="connsiteY2" fmla="*/ 222667 h 727548"/>
                    <a:gd name="connsiteX3" fmla="*/ 92084 w 115352"/>
                    <a:gd name="connsiteY3" fmla="*/ 168692 h 727548"/>
                    <a:gd name="connsiteX4" fmla="*/ 104784 w 115352"/>
                    <a:gd name="connsiteY4" fmla="*/ 397292 h 727548"/>
                    <a:gd name="connsiteX5" fmla="*/ 73034 w 115352"/>
                    <a:gd name="connsiteY5" fmla="*/ 340142 h 727548"/>
                    <a:gd name="connsiteX6" fmla="*/ 98434 w 115352"/>
                    <a:gd name="connsiteY6" fmla="*/ 568742 h 727548"/>
                    <a:gd name="connsiteX7" fmla="*/ 107959 w 115352"/>
                    <a:gd name="connsiteY7" fmla="*/ 727492 h 727548"/>
                    <a:gd name="connsiteX8" fmla="*/ 85734 w 115352"/>
                    <a:gd name="connsiteY8" fmla="*/ 581442 h 727548"/>
                    <a:gd name="connsiteX9" fmla="*/ 104784 w 115352"/>
                    <a:gd name="connsiteY9" fmla="*/ 184567 h 727548"/>
                    <a:gd name="connsiteX10" fmla="*/ 9 w 115352"/>
                    <a:gd name="connsiteY10" fmla="*/ 417 h 727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5352" h="727548">
                      <a:moveTo>
                        <a:pt x="9" y="417"/>
                      </a:moveTo>
                      <a:cubicBezTo>
                        <a:pt x="1067" y="-7520"/>
                        <a:pt x="95788" y="99900"/>
                        <a:pt x="111134" y="136942"/>
                      </a:cubicBezTo>
                      <a:cubicBezTo>
                        <a:pt x="126480" y="173984"/>
                        <a:pt x="95259" y="217375"/>
                        <a:pt x="92084" y="222667"/>
                      </a:cubicBezTo>
                      <a:cubicBezTo>
                        <a:pt x="88909" y="227959"/>
                        <a:pt x="89967" y="139588"/>
                        <a:pt x="92084" y="168692"/>
                      </a:cubicBezTo>
                      <a:cubicBezTo>
                        <a:pt x="94201" y="197796"/>
                        <a:pt x="107959" y="368717"/>
                        <a:pt x="104784" y="397292"/>
                      </a:cubicBezTo>
                      <a:cubicBezTo>
                        <a:pt x="101609" y="425867"/>
                        <a:pt x="74092" y="311567"/>
                        <a:pt x="73034" y="340142"/>
                      </a:cubicBezTo>
                      <a:cubicBezTo>
                        <a:pt x="71976" y="368717"/>
                        <a:pt x="92613" y="504184"/>
                        <a:pt x="98434" y="568742"/>
                      </a:cubicBezTo>
                      <a:cubicBezTo>
                        <a:pt x="104255" y="633300"/>
                        <a:pt x="110076" y="725375"/>
                        <a:pt x="107959" y="727492"/>
                      </a:cubicBezTo>
                      <a:cubicBezTo>
                        <a:pt x="105842" y="729609"/>
                        <a:pt x="86263" y="671929"/>
                        <a:pt x="85734" y="581442"/>
                      </a:cubicBezTo>
                      <a:cubicBezTo>
                        <a:pt x="85205" y="490955"/>
                        <a:pt x="120130" y="277700"/>
                        <a:pt x="104784" y="184567"/>
                      </a:cubicBezTo>
                      <a:cubicBezTo>
                        <a:pt x="89438" y="91434"/>
                        <a:pt x="-1049" y="8354"/>
                        <a:pt x="9" y="4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4" name="フリーフォーム 1763">
                  <a:extLst>
                    <a:ext uri="{FF2B5EF4-FFF2-40B4-BE49-F238E27FC236}">
                      <a16:creationId xmlns:a16="http://schemas.microsoft.com/office/drawing/2014/main" id="{68F41CAA-19CE-C859-E8F4-CB319C796713}"/>
                    </a:ext>
                  </a:extLst>
                </p:cNvPr>
                <p:cNvSpPr/>
                <p:nvPr/>
              </p:nvSpPr>
              <p:spPr>
                <a:xfrm>
                  <a:off x="4635500" y="6229930"/>
                  <a:ext cx="47625" cy="337527"/>
                </a:xfrm>
                <a:custGeom>
                  <a:avLst/>
                  <a:gdLst>
                    <a:gd name="connsiteX0" fmla="*/ 47625 w 47625"/>
                    <a:gd name="connsiteY0" fmla="*/ 2595 h 337527"/>
                    <a:gd name="connsiteX1" fmla="*/ 25400 w 47625"/>
                    <a:gd name="connsiteY1" fmla="*/ 335970 h 337527"/>
                    <a:gd name="connsiteX2" fmla="*/ 0 w 47625"/>
                    <a:gd name="connsiteY2" fmla="*/ 129595 h 337527"/>
                    <a:gd name="connsiteX3" fmla="*/ 25400 w 47625"/>
                    <a:gd name="connsiteY3" fmla="*/ 177220 h 337527"/>
                    <a:gd name="connsiteX4" fmla="*/ 47625 w 47625"/>
                    <a:gd name="connsiteY4" fmla="*/ 2595 h 337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625" h="337527">
                      <a:moveTo>
                        <a:pt x="47625" y="2595"/>
                      </a:moveTo>
                      <a:cubicBezTo>
                        <a:pt x="47625" y="29053"/>
                        <a:pt x="33337" y="314803"/>
                        <a:pt x="25400" y="335970"/>
                      </a:cubicBezTo>
                      <a:cubicBezTo>
                        <a:pt x="17462" y="357137"/>
                        <a:pt x="0" y="156053"/>
                        <a:pt x="0" y="129595"/>
                      </a:cubicBezTo>
                      <a:cubicBezTo>
                        <a:pt x="0" y="103137"/>
                        <a:pt x="20638" y="194153"/>
                        <a:pt x="25400" y="177220"/>
                      </a:cubicBezTo>
                      <a:cubicBezTo>
                        <a:pt x="30162" y="160287"/>
                        <a:pt x="47625" y="-23863"/>
                        <a:pt x="47625" y="25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5" name="フリーフォーム 1764">
                  <a:extLst>
                    <a:ext uri="{FF2B5EF4-FFF2-40B4-BE49-F238E27FC236}">
                      <a16:creationId xmlns:a16="http://schemas.microsoft.com/office/drawing/2014/main" id="{65DD4CF8-FEF4-6E15-0A26-C30EC8F4845A}"/>
                    </a:ext>
                  </a:extLst>
                </p:cNvPr>
                <p:cNvSpPr/>
                <p:nvPr/>
              </p:nvSpPr>
              <p:spPr>
                <a:xfrm>
                  <a:off x="5930884" y="6476003"/>
                  <a:ext cx="63664" cy="1337189"/>
                </a:xfrm>
                <a:custGeom>
                  <a:avLst/>
                  <a:gdLst>
                    <a:gd name="connsiteX0" fmla="*/ 16 w 63664"/>
                    <a:gd name="connsiteY0" fmla="*/ 29572 h 1337189"/>
                    <a:gd name="connsiteX1" fmla="*/ 22241 w 63664"/>
                    <a:gd name="connsiteY1" fmla="*/ 1264647 h 1337189"/>
                    <a:gd name="connsiteX2" fmla="*/ 63516 w 63664"/>
                    <a:gd name="connsiteY2" fmla="*/ 1083672 h 1337189"/>
                    <a:gd name="connsiteX3" fmla="*/ 6366 w 63664"/>
                    <a:gd name="connsiteY3" fmla="*/ 181972 h 1337189"/>
                    <a:gd name="connsiteX4" fmla="*/ 25416 w 63664"/>
                    <a:gd name="connsiteY4" fmla="*/ 366122 h 1337189"/>
                    <a:gd name="connsiteX5" fmla="*/ 16 w 63664"/>
                    <a:gd name="connsiteY5" fmla="*/ 29572 h 1337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664" h="1337189">
                      <a:moveTo>
                        <a:pt x="16" y="29572"/>
                      </a:moveTo>
                      <a:cubicBezTo>
                        <a:pt x="-513" y="179326"/>
                        <a:pt x="11658" y="1088964"/>
                        <a:pt x="22241" y="1264647"/>
                      </a:cubicBezTo>
                      <a:cubicBezTo>
                        <a:pt x="32824" y="1440330"/>
                        <a:pt x="66162" y="1264118"/>
                        <a:pt x="63516" y="1083672"/>
                      </a:cubicBezTo>
                      <a:cubicBezTo>
                        <a:pt x="60870" y="903226"/>
                        <a:pt x="12716" y="301564"/>
                        <a:pt x="6366" y="181972"/>
                      </a:cubicBezTo>
                      <a:cubicBezTo>
                        <a:pt x="16" y="62380"/>
                        <a:pt x="28591" y="385701"/>
                        <a:pt x="25416" y="366122"/>
                      </a:cubicBezTo>
                      <a:cubicBezTo>
                        <a:pt x="22241" y="346543"/>
                        <a:pt x="545" y="-120182"/>
                        <a:pt x="16" y="295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6" name="フリーフォーム 1765">
                  <a:extLst>
                    <a:ext uri="{FF2B5EF4-FFF2-40B4-BE49-F238E27FC236}">
                      <a16:creationId xmlns:a16="http://schemas.microsoft.com/office/drawing/2014/main" id="{27496CB6-FAB0-0542-09CC-959B9ECB789B}"/>
                    </a:ext>
                  </a:extLst>
                </p:cNvPr>
                <p:cNvSpPr/>
                <p:nvPr/>
              </p:nvSpPr>
              <p:spPr>
                <a:xfrm>
                  <a:off x="5314897" y="6449872"/>
                  <a:ext cx="53466" cy="1197440"/>
                </a:xfrm>
                <a:custGeom>
                  <a:avLst/>
                  <a:gdLst>
                    <a:gd name="connsiteX0" fmla="*/ 53 w 53466"/>
                    <a:gd name="connsiteY0" fmla="*/ 1728 h 1197440"/>
                    <a:gd name="connsiteX1" fmla="*/ 41328 w 53466"/>
                    <a:gd name="connsiteY1" fmla="*/ 1147903 h 1197440"/>
                    <a:gd name="connsiteX2" fmla="*/ 50853 w 53466"/>
                    <a:gd name="connsiteY2" fmla="*/ 893903 h 1197440"/>
                    <a:gd name="connsiteX3" fmla="*/ 53 w 53466"/>
                    <a:gd name="connsiteY3" fmla="*/ 1728 h 1197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466" h="1197440">
                      <a:moveTo>
                        <a:pt x="53" y="1728"/>
                      </a:moveTo>
                      <a:cubicBezTo>
                        <a:pt x="-1535" y="44061"/>
                        <a:pt x="32861" y="999207"/>
                        <a:pt x="41328" y="1147903"/>
                      </a:cubicBezTo>
                      <a:cubicBezTo>
                        <a:pt x="49795" y="1296599"/>
                        <a:pt x="57732" y="1080699"/>
                        <a:pt x="50853" y="893903"/>
                      </a:cubicBezTo>
                      <a:cubicBezTo>
                        <a:pt x="43974" y="707107"/>
                        <a:pt x="1641" y="-40605"/>
                        <a:pt x="53" y="17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7" name="フリーフォーム 1766">
                  <a:extLst>
                    <a:ext uri="{FF2B5EF4-FFF2-40B4-BE49-F238E27FC236}">
                      <a16:creationId xmlns:a16="http://schemas.microsoft.com/office/drawing/2014/main" id="{1A2A3828-B87B-223E-192D-56C055B7A62D}"/>
                    </a:ext>
                  </a:extLst>
                </p:cNvPr>
                <p:cNvSpPr/>
                <p:nvPr/>
              </p:nvSpPr>
              <p:spPr>
                <a:xfrm>
                  <a:off x="5813372" y="6484464"/>
                  <a:ext cx="53694" cy="1259681"/>
                </a:xfrm>
                <a:custGeom>
                  <a:avLst/>
                  <a:gdLst>
                    <a:gd name="connsiteX0" fmla="*/ 41328 w 53694"/>
                    <a:gd name="connsiteY0" fmla="*/ 36986 h 1259681"/>
                    <a:gd name="connsiteX1" fmla="*/ 53 w 53694"/>
                    <a:gd name="connsiteY1" fmla="*/ 1256186 h 1259681"/>
                    <a:gd name="connsiteX2" fmla="*/ 50853 w 53694"/>
                    <a:gd name="connsiteY2" fmla="*/ 395761 h 1259681"/>
                    <a:gd name="connsiteX3" fmla="*/ 41328 w 53694"/>
                    <a:gd name="connsiteY3" fmla="*/ 36986 h 1259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694" h="1259681">
                      <a:moveTo>
                        <a:pt x="41328" y="36986"/>
                      </a:moveTo>
                      <a:cubicBezTo>
                        <a:pt x="32861" y="180390"/>
                        <a:pt x="-1534" y="1196390"/>
                        <a:pt x="53" y="1256186"/>
                      </a:cubicBezTo>
                      <a:cubicBezTo>
                        <a:pt x="1640" y="1315982"/>
                        <a:pt x="43445" y="591553"/>
                        <a:pt x="50853" y="395761"/>
                      </a:cubicBezTo>
                      <a:cubicBezTo>
                        <a:pt x="58261" y="199969"/>
                        <a:pt x="49795" y="-106418"/>
                        <a:pt x="41328" y="369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8" name="フリーフォーム 1767">
                  <a:extLst>
                    <a:ext uri="{FF2B5EF4-FFF2-40B4-BE49-F238E27FC236}">
                      <a16:creationId xmlns:a16="http://schemas.microsoft.com/office/drawing/2014/main" id="{60E44D2B-115A-1B30-F7BD-A58962DC21EC}"/>
                    </a:ext>
                  </a:extLst>
                </p:cNvPr>
                <p:cNvSpPr/>
                <p:nvPr/>
              </p:nvSpPr>
              <p:spPr>
                <a:xfrm>
                  <a:off x="4622095" y="6532757"/>
                  <a:ext cx="54685" cy="1601026"/>
                </a:xfrm>
                <a:custGeom>
                  <a:avLst/>
                  <a:gdLst>
                    <a:gd name="connsiteX0" fmla="*/ 54680 w 54685"/>
                    <a:gd name="connsiteY0" fmla="*/ 83943 h 1601026"/>
                    <a:gd name="connsiteX1" fmla="*/ 13405 w 54685"/>
                    <a:gd name="connsiteY1" fmla="*/ 693543 h 1601026"/>
                    <a:gd name="connsiteX2" fmla="*/ 13405 w 54685"/>
                    <a:gd name="connsiteY2" fmla="*/ 591943 h 1601026"/>
                    <a:gd name="connsiteX3" fmla="*/ 7055 w 54685"/>
                    <a:gd name="connsiteY3" fmla="*/ 1268218 h 1601026"/>
                    <a:gd name="connsiteX4" fmla="*/ 705 w 54685"/>
                    <a:gd name="connsiteY4" fmla="*/ 1141218 h 1601026"/>
                    <a:gd name="connsiteX5" fmla="*/ 705 w 54685"/>
                    <a:gd name="connsiteY5" fmla="*/ 1598418 h 1601026"/>
                    <a:gd name="connsiteX6" fmla="*/ 705 w 54685"/>
                    <a:gd name="connsiteY6" fmla="*/ 1268218 h 1601026"/>
                    <a:gd name="connsiteX7" fmla="*/ 10230 w 54685"/>
                    <a:gd name="connsiteY7" fmla="*/ 134743 h 1601026"/>
                    <a:gd name="connsiteX8" fmla="*/ 54680 w 54685"/>
                    <a:gd name="connsiteY8" fmla="*/ 83943 h 1601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685" h="1601026">
                      <a:moveTo>
                        <a:pt x="54680" y="83943"/>
                      </a:moveTo>
                      <a:cubicBezTo>
                        <a:pt x="55209" y="177076"/>
                        <a:pt x="20284" y="608876"/>
                        <a:pt x="13405" y="693543"/>
                      </a:cubicBezTo>
                      <a:cubicBezTo>
                        <a:pt x="6526" y="778210"/>
                        <a:pt x="14463" y="496164"/>
                        <a:pt x="13405" y="591943"/>
                      </a:cubicBezTo>
                      <a:cubicBezTo>
                        <a:pt x="12347" y="687722"/>
                        <a:pt x="9172" y="1176672"/>
                        <a:pt x="7055" y="1268218"/>
                      </a:cubicBezTo>
                      <a:cubicBezTo>
                        <a:pt x="4938" y="1359764"/>
                        <a:pt x="1763" y="1086185"/>
                        <a:pt x="705" y="1141218"/>
                      </a:cubicBezTo>
                      <a:cubicBezTo>
                        <a:pt x="-353" y="1196251"/>
                        <a:pt x="705" y="1598418"/>
                        <a:pt x="705" y="1598418"/>
                      </a:cubicBezTo>
                      <a:cubicBezTo>
                        <a:pt x="705" y="1619585"/>
                        <a:pt x="-882" y="1512164"/>
                        <a:pt x="705" y="1268218"/>
                      </a:cubicBezTo>
                      <a:cubicBezTo>
                        <a:pt x="2292" y="1024272"/>
                        <a:pt x="-353" y="333180"/>
                        <a:pt x="10230" y="134743"/>
                      </a:cubicBezTo>
                      <a:cubicBezTo>
                        <a:pt x="20813" y="-63694"/>
                        <a:pt x="54151" y="-9190"/>
                        <a:pt x="54680" y="839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69" name="フリーフォーム 1768">
                  <a:extLst>
                    <a:ext uri="{FF2B5EF4-FFF2-40B4-BE49-F238E27FC236}">
                      <a16:creationId xmlns:a16="http://schemas.microsoft.com/office/drawing/2014/main" id="{D8AF933D-A552-136A-7343-70D8E7E430F8}"/>
                    </a:ext>
                  </a:extLst>
                </p:cNvPr>
                <p:cNvSpPr/>
                <p:nvPr/>
              </p:nvSpPr>
              <p:spPr>
                <a:xfrm>
                  <a:off x="4587601" y="6587742"/>
                  <a:ext cx="254434" cy="48795"/>
                </a:xfrm>
                <a:custGeom>
                  <a:avLst/>
                  <a:gdLst>
                    <a:gd name="connsiteX0" fmla="*/ 274 w 254434"/>
                    <a:gd name="connsiteY0" fmla="*/ 9908 h 48795"/>
                    <a:gd name="connsiteX1" fmla="*/ 206649 w 254434"/>
                    <a:gd name="connsiteY1" fmla="*/ 22608 h 48795"/>
                    <a:gd name="connsiteX2" fmla="*/ 146324 w 254434"/>
                    <a:gd name="connsiteY2" fmla="*/ 383 h 48795"/>
                    <a:gd name="connsiteX3" fmla="*/ 254274 w 254434"/>
                    <a:gd name="connsiteY3" fmla="*/ 44833 h 48795"/>
                    <a:gd name="connsiteX4" fmla="*/ 165374 w 254434"/>
                    <a:gd name="connsiteY4" fmla="*/ 44833 h 48795"/>
                    <a:gd name="connsiteX5" fmla="*/ 274 w 254434"/>
                    <a:gd name="connsiteY5" fmla="*/ 9908 h 48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4434" h="48795">
                      <a:moveTo>
                        <a:pt x="274" y="9908"/>
                      </a:moveTo>
                      <a:cubicBezTo>
                        <a:pt x="7153" y="6204"/>
                        <a:pt x="182307" y="24196"/>
                        <a:pt x="206649" y="22608"/>
                      </a:cubicBezTo>
                      <a:cubicBezTo>
                        <a:pt x="230991" y="21021"/>
                        <a:pt x="138387" y="-3321"/>
                        <a:pt x="146324" y="383"/>
                      </a:cubicBezTo>
                      <a:cubicBezTo>
                        <a:pt x="154261" y="4087"/>
                        <a:pt x="251099" y="37425"/>
                        <a:pt x="254274" y="44833"/>
                      </a:cubicBezTo>
                      <a:cubicBezTo>
                        <a:pt x="257449" y="52241"/>
                        <a:pt x="212999" y="47479"/>
                        <a:pt x="165374" y="44833"/>
                      </a:cubicBezTo>
                      <a:cubicBezTo>
                        <a:pt x="117749" y="42187"/>
                        <a:pt x="-6605" y="13612"/>
                        <a:pt x="274" y="99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0" name="フリーフォーム 1769">
                  <a:extLst>
                    <a:ext uri="{FF2B5EF4-FFF2-40B4-BE49-F238E27FC236}">
                      <a16:creationId xmlns:a16="http://schemas.microsoft.com/office/drawing/2014/main" id="{BFBA3926-A726-4044-BE73-A9BE7C96A086}"/>
                    </a:ext>
                  </a:extLst>
                </p:cNvPr>
                <p:cNvSpPr/>
                <p:nvPr/>
              </p:nvSpPr>
              <p:spPr>
                <a:xfrm>
                  <a:off x="4594612" y="7318566"/>
                  <a:ext cx="489332" cy="924634"/>
                </a:xfrm>
                <a:custGeom>
                  <a:avLst/>
                  <a:gdLst>
                    <a:gd name="connsiteX0" fmla="*/ 2788 w 489332"/>
                    <a:gd name="connsiteY0" fmla="*/ 2984 h 924634"/>
                    <a:gd name="connsiteX1" fmla="*/ 352038 w 489332"/>
                    <a:gd name="connsiteY1" fmla="*/ 253809 h 924634"/>
                    <a:gd name="connsiteX2" fmla="*/ 291713 w 489332"/>
                    <a:gd name="connsiteY2" fmla="*/ 228409 h 924634"/>
                    <a:gd name="connsiteX3" fmla="*/ 98038 w 489332"/>
                    <a:gd name="connsiteY3" fmla="*/ 104584 h 924634"/>
                    <a:gd name="connsiteX4" fmla="*/ 301238 w 489332"/>
                    <a:gd name="connsiteY4" fmla="*/ 330009 h 924634"/>
                    <a:gd name="connsiteX5" fmla="*/ 415538 w 489332"/>
                    <a:gd name="connsiteY5" fmla="*/ 431609 h 924634"/>
                    <a:gd name="connsiteX6" fmla="*/ 202813 w 489332"/>
                    <a:gd name="connsiteY6" fmla="*/ 396684 h 924634"/>
                    <a:gd name="connsiteX7" fmla="*/ 371088 w 489332"/>
                    <a:gd name="connsiteY7" fmla="*/ 584009 h 924634"/>
                    <a:gd name="connsiteX8" fmla="*/ 101213 w 489332"/>
                    <a:gd name="connsiteY8" fmla="*/ 434784 h 924634"/>
                    <a:gd name="connsiteX9" fmla="*/ 488563 w 489332"/>
                    <a:gd name="connsiteY9" fmla="*/ 917384 h 924634"/>
                    <a:gd name="connsiteX10" fmla="*/ 199638 w 489332"/>
                    <a:gd name="connsiteY10" fmla="*/ 717359 h 924634"/>
                    <a:gd name="connsiteX11" fmla="*/ 161538 w 489332"/>
                    <a:gd name="connsiteY11" fmla="*/ 609409 h 924634"/>
                    <a:gd name="connsiteX12" fmla="*/ 396488 w 489332"/>
                    <a:gd name="connsiteY12" fmla="*/ 609409 h 924634"/>
                    <a:gd name="connsiteX13" fmla="*/ 196463 w 489332"/>
                    <a:gd name="connsiteY13" fmla="*/ 412559 h 924634"/>
                    <a:gd name="connsiteX14" fmla="*/ 386963 w 489332"/>
                    <a:gd name="connsiteY14" fmla="*/ 412559 h 924634"/>
                    <a:gd name="connsiteX15" fmla="*/ 196463 w 489332"/>
                    <a:gd name="connsiteY15" fmla="*/ 133159 h 924634"/>
                    <a:gd name="connsiteX16" fmla="*/ 2788 w 489332"/>
                    <a:gd name="connsiteY16" fmla="*/ 2984 h 924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89332" h="924634">
                      <a:moveTo>
                        <a:pt x="2788" y="2984"/>
                      </a:moveTo>
                      <a:cubicBezTo>
                        <a:pt x="28717" y="23092"/>
                        <a:pt x="303884" y="216238"/>
                        <a:pt x="352038" y="253809"/>
                      </a:cubicBezTo>
                      <a:cubicBezTo>
                        <a:pt x="400192" y="291380"/>
                        <a:pt x="334046" y="253280"/>
                        <a:pt x="291713" y="228409"/>
                      </a:cubicBezTo>
                      <a:cubicBezTo>
                        <a:pt x="249380" y="203538"/>
                        <a:pt x="96451" y="87651"/>
                        <a:pt x="98038" y="104584"/>
                      </a:cubicBezTo>
                      <a:cubicBezTo>
                        <a:pt x="99626" y="121517"/>
                        <a:pt x="248321" y="275505"/>
                        <a:pt x="301238" y="330009"/>
                      </a:cubicBezTo>
                      <a:cubicBezTo>
                        <a:pt x="354155" y="384513"/>
                        <a:pt x="431942" y="420497"/>
                        <a:pt x="415538" y="431609"/>
                      </a:cubicBezTo>
                      <a:cubicBezTo>
                        <a:pt x="399134" y="442721"/>
                        <a:pt x="210221" y="371284"/>
                        <a:pt x="202813" y="396684"/>
                      </a:cubicBezTo>
                      <a:cubicBezTo>
                        <a:pt x="195405" y="422084"/>
                        <a:pt x="388021" y="577659"/>
                        <a:pt x="371088" y="584009"/>
                      </a:cubicBezTo>
                      <a:cubicBezTo>
                        <a:pt x="354155" y="590359"/>
                        <a:pt x="81634" y="379222"/>
                        <a:pt x="101213" y="434784"/>
                      </a:cubicBezTo>
                      <a:cubicBezTo>
                        <a:pt x="120792" y="490347"/>
                        <a:pt x="472159" y="870288"/>
                        <a:pt x="488563" y="917384"/>
                      </a:cubicBezTo>
                      <a:cubicBezTo>
                        <a:pt x="504967" y="964480"/>
                        <a:pt x="254142" y="768688"/>
                        <a:pt x="199638" y="717359"/>
                      </a:cubicBezTo>
                      <a:cubicBezTo>
                        <a:pt x="145134" y="666030"/>
                        <a:pt x="128730" y="627401"/>
                        <a:pt x="161538" y="609409"/>
                      </a:cubicBezTo>
                      <a:cubicBezTo>
                        <a:pt x="194346" y="591417"/>
                        <a:pt x="390667" y="642217"/>
                        <a:pt x="396488" y="609409"/>
                      </a:cubicBezTo>
                      <a:cubicBezTo>
                        <a:pt x="402309" y="576601"/>
                        <a:pt x="198051" y="445367"/>
                        <a:pt x="196463" y="412559"/>
                      </a:cubicBezTo>
                      <a:cubicBezTo>
                        <a:pt x="194876" y="379751"/>
                        <a:pt x="386963" y="459126"/>
                        <a:pt x="386963" y="412559"/>
                      </a:cubicBezTo>
                      <a:cubicBezTo>
                        <a:pt x="386963" y="365992"/>
                        <a:pt x="254142" y="197717"/>
                        <a:pt x="196463" y="133159"/>
                      </a:cubicBezTo>
                      <a:cubicBezTo>
                        <a:pt x="138784" y="68601"/>
                        <a:pt x="-23141" y="-17124"/>
                        <a:pt x="2788" y="29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1" name="フリーフォーム 1770">
                  <a:extLst>
                    <a:ext uri="{FF2B5EF4-FFF2-40B4-BE49-F238E27FC236}">
                      <a16:creationId xmlns:a16="http://schemas.microsoft.com/office/drawing/2014/main" id="{52F2A666-6665-5796-2335-C01EAF6FD82F}"/>
                    </a:ext>
                  </a:extLst>
                </p:cNvPr>
                <p:cNvSpPr/>
                <p:nvPr/>
              </p:nvSpPr>
              <p:spPr>
                <a:xfrm>
                  <a:off x="5075580" y="6610576"/>
                  <a:ext cx="43118" cy="1223581"/>
                </a:xfrm>
                <a:custGeom>
                  <a:avLst/>
                  <a:gdLst>
                    <a:gd name="connsiteX0" fmla="*/ 42520 w 43118"/>
                    <a:gd name="connsiteY0" fmla="*/ 25174 h 1223581"/>
                    <a:gd name="connsiteX1" fmla="*/ 26645 w 43118"/>
                    <a:gd name="connsiteY1" fmla="*/ 1123724 h 1223581"/>
                    <a:gd name="connsiteX2" fmla="*/ 39345 w 43118"/>
                    <a:gd name="connsiteY2" fmla="*/ 1082449 h 1223581"/>
                    <a:gd name="connsiteX3" fmla="*/ 7595 w 43118"/>
                    <a:gd name="connsiteY3" fmla="*/ 326799 h 1223581"/>
                    <a:gd name="connsiteX4" fmla="*/ 1245 w 43118"/>
                    <a:gd name="connsiteY4" fmla="*/ 352199 h 1223581"/>
                    <a:gd name="connsiteX5" fmla="*/ 42520 w 43118"/>
                    <a:gd name="connsiteY5" fmla="*/ 25174 h 1223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118" h="1223581">
                      <a:moveTo>
                        <a:pt x="42520" y="25174"/>
                      </a:moveTo>
                      <a:cubicBezTo>
                        <a:pt x="46753" y="153761"/>
                        <a:pt x="27174" y="947512"/>
                        <a:pt x="26645" y="1123724"/>
                      </a:cubicBezTo>
                      <a:cubicBezTo>
                        <a:pt x="26116" y="1299937"/>
                        <a:pt x="42520" y="1215270"/>
                        <a:pt x="39345" y="1082449"/>
                      </a:cubicBezTo>
                      <a:cubicBezTo>
                        <a:pt x="36170" y="949628"/>
                        <a:pt x="13945" y="448507"/>
                        <a:pt x="7595" y="326799"/>
                      </a:cubicBezTo>
                      <a:cubicBezTo>
                        <a:pt x="1245" y="205091"/>
                        <a:pt x="-1930" y="404586"/>
                        <a:pt x="1245" y="352199"/>
                      </a:cubicBezTo>
                      <a:cubicBezTo>
                        <a:pt x="4420" y="299812"/>
                        <a:pt x="38287" y="-103413"/>
                        <a:pt x="42520" y="251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2" name="フリーフォーム 1771">
                  <a:extLst>
                    <a:ext uri="{FF2B5EF4-FFF2-40B4-BE49-F238E27FC236}">
                      <a16:creationId xmlns:a16="http://schemas.microsoft.com/office/drawing/2014/main" id="{20209FB3-5516-1F06-3EF7-B4029EF44615}"/>
                    </a:ext>
                  </a:extLst>
                </p:cNvPr>
                <p:cNvSpPr/>
                <p:nvPr/>
              </p:nvSpPr>
              <p:spPr>
                <a:xfrm>
                  <a:off x="4968859" y="6997547"/>
                  <a:ext cx="22252" cy="879849"/>
                </a:xfrm>
                <a:custGeom>
                  <a:avLst/>
                  <a:gdLst>
                    <a:gd name="connsiteX0" fmla="*/ 22241 w 22252"/>
                    <a:gd name="connsiteY0" fmla="*/ 9678 h 879849"/>
                    <a:gd name="connsiteX1" fmla="*/ 3191 w 22252"/>
                    <a:gd name="connsiteY1" fmla="*/ 682778 h 879849"/>
                    <a:gd name="connsiteX2" fmla="*/ 15891 w 22252"/>
                    <a:gd name="connsiteY2" fmla="*/ 879628 h 879849"/>
                    <a:gd name="connsiteX3" fmla="*/ 16 w 22252"/>
                    <a:gd name="connsiteY3" fmla="*/ 657378 h 879849"/>
                    <a:gd name="connsiteX4" fmla="*/ 12716 w 22252"/>
                    <a:gd name="connsiteY4" fmla="*/ 82703 h 879849"/>
                    <a:gd name="connsiteX5" fmla="*/ 6366 w 22252"/>
                    <a:gd name="connsiteY5" fmla="*/ 270028 h 879849"/>
                    <a:gd name="connsiteX6" fmla="*/ 22241 w 22252"/>
                    <a:gd name="connsiteY6" fmla="*/ 9678 h 879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252" h="879849">
                      <a:moveTo>
                        <a:pt x="22241" y="9678"/>
                      </a:moveTo>
                      <a:cubicBezTo>
                        <a:pt x="21712" y="78470"/>
                        <a:pt x="4249" y="537786"/>
                        <a:pt x="3191" y="682778"/>
                      </a:cubicBezTo>
                      <a:cubicBezTo>
                        <a:pt x="2133" y="827770"/>
                        <a:pt x="16420" y="883861"/>
                        <a:pt x="15891" y="879628"/>
                      </a:cubicBezTo>
                      <a:cubicBezTo>
                        <a:pt x="15362" y="875395"/>
                        <a:pt x="545" y="790199"/>
                        <a:pt x="16" y="657378"/>
                      </a:cubicBezTo>
                      <a:cubicBezTo>
                        <a:pt x="-513" y="524557"/>
                        <a:pt x="11658" y="147261"/>
                        <a:pt x="12716" y="82703"/>
                      </a:cubicBezTo>
                      <a:cubicBezTo>
                        <a:pt x="13774" y="18145"/>
                        <a:pt x="8483" y="279024"/>
                        <a:pt x="6366" y="270028"/>
                      </a:cubicBezTo>
                      <a:cubicBezTo>
                        <a:pt x="4249" y="261032"/>
                        <a:pt x="22770" y="-59114"/>
                        <a:pt x="22241" y="96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3" name="フリーフォーム 1772">
                  <a:extLst>
                    <a:ext uri="{FF2B5EF4-FFF2-40B4-BE49-F238E27FC236}">
                      <a16:creationId xmlns:a16="http://schemas.microsoft.com/office/drawing/2014/main" id="{C65471BF-8731-4A34-BEF2-8943D8267BCA}"/>
                    </a:ext>
                  </a:extLst>
                </p:cNvPr>
                <p:cNvSpPr/>
                <p:nvPr/>
              </p:nvSpPr>
              <p:spPr>
                <a:xfrm>
                  <a:off x="4922497" y="7768196"/>
                  <a:ext cx="101087" cy="1031366"/>
                </a:xfrm>
                <a:custGeom>
                  <a:avLst/>
                  <a:gdLst>
                    <a:gd name="connsiteX0" fmla="*/ 52728 w 101087"/>
                    <a:gd name="connsiteY0" fmla="*/ 1029 h 1031366"/>
                    <a:gd name="connsiteX1" fmla="*/ 59078 w 101087"/>
                    <a:gd name="connsiteY1" fmla="*/ 334404 h 1031366"/>
                    <a:gd name="connsiteX2" fmla="*/ 36853 w 101087"/>
                    <a:gd name="connsiteY2" fmla="*/ 613804 h 1031366"/>
                    <a:gd name="connsiteX3" fmla="*/ 1928 w 101087"/>
                    <a:gd name="connsiteY3" fmla="*/ 397904 h 1031366"/>
                    <a:gd name="connsiteX4" fmla="*/ 100353 w 101087"/>
                    <a:gd name="connsiteY4" fmla="*/ 823354 h 1031366"/>
                    <a:gd name="connsiteX5" fmla="*/ 46378 w 101087"/>
                    <a:gd name="connsiteY5" fmla="*/ 496329 h 1031366"/>
                    <a:gd name="connsiteX6" fmla="*/ 36853 w 101087"/>
                    <a:gd name="connsiteY6" fmla="*/ 1007504 h 1031366"/>
                    <a:gd name="connsiteX7" fmla="*/ 43203 w 101087"/>
                    <a:gd name="connsiteY7" fmla="*/ 896379 h 1031366"/>
                    <a:gd name="connsiteX8" fmla="*/ 71778 w 101087"/>
                    <a:gd name="connsiteY8" fmla="*/ 448704 h 1031366"/>
                    <a:gd name="connsiteX9" fmla="*/ 52728 w 101087"/>
                    <a:gd name="connsiteY9" fmla="*/ 1029 h 1031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087" h="1031366">
                      <a:moveTo>
                        <a:pt x="52728" y="1029"/>
                      </a:moveTo>
                      <a:cubicBezTo>
                        <a:pt x="50611" y="-18021"/>
                        <a:pt x="61724" y="232275"/>
                        <a:pt x="59078" y="334404"/>
                      </a:cubicBezTo>
                      <a:cubicBezTo>
                        <a:pt x="56432" y="436533"/>
                        <a:pt x="46378" y="603221"/>
                        <a:pt x="36853" y="613804"/>
                      </a:cubicBezTo>
                      <a:cubicBezTo>
                        <a:pt x="27328" y="624387"/>
                        <a:pt x="-8655" y="362979"/>
                        <a:pt x="1928" y="397904"/>
                      </a:cubicBezTo>
                      <a:cubicBezTo>
                        <a:pt x="12511" y="432829"/>
                        <a:pt x="92945" y="806950"/>
                        <a:pt x="100353" y="823354"/>
                      </a:cubicBezTo>
                      <a:cubicBezTo>
                        <a:pt x="107761" y="839758"/>
                        <a:pt x="56961" y="465637"/>
                        <a:pt x="46378" y="496329"/>
                      </a:cubicBezTo>
                      <a:cubicBezTo>
                        <a:pt x="35795" y="527021"/>
                        <a:pt x="37382" y="940829"/>
                        <a:pt x="36853" y="1007504"/>
                      </a:cubicBezTo>
                      <a:cubicBezTo>
                        <a:pt x="36324" y="1074179"/>
                        <a:pt x="37382" y="989512"/>
                        <a:pt x="43203" y="896379"/>
                      </a:cubicBezTo>
                      <a:cubicBezTo>
                        <a:pt x="49024" y="803246"/>
                        <a:pt x="71778" y="602691"/>
                        <a:pt x="71778" y="448704"/>
                      </a:cubicBezTo>
                      <a:cubicBezTo>
                        <a:pt x="71778" y="294717"/>
                        <a:pt x="54845" y="20079"/>
                        <a:pt x="52728" y="10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4" name="フリーフォーム 1773">
                  <a:extLst>
                    <a:ext uri="{FF2B5EF4-FFF2-40B4-BE49-F238E27FC236}">
                      <a16:creationId xmlns:a16="http://schemas.microsoft.com/office/drawing/2014/main" id="{87841739-18E8-32B1-8525-748F74286024}"/>
                    </a:ext>
                  </a:extLst>
                </p:cNvPr>
                <p:cNvSpPr/>
                <p:nvPr/>
              </p:nvSpPr>
              <p:spPr>
                <a:xfrm>
                  <a:off x="5035062" y="6797818"/>
                  <a:ext cx="43062" cy="1661299"/>
                </a:xfrm>
                <a:custGeom>
                  <a:avLst/>
                  <a:gdLst>
                    <a:gd name="connsiteX0" fmla="*/ 41763 w 43062"/>
                    <a:gd name="connsiteY0" fmla="*/ 3032 h 1661299"/>
                    <a:gd name="connsiteX1" fmla="*/ 32238 w 43062"/>
                    <a:gd name="connsiteY1" fmla="*/ 425307 h 1661299"/>
                    <a:gd name="connsiteX2" fmla="*/ 488 w 43062"/>
                    <a:gd name="connsiteY2" fmla="*/ 298307 h 1661299"/>
                    <a:gd name="connsiteX3" fmla="*/ 13188 w 43062"/>
                    <a:gd name="connsiteY3" fmla="*/ 1447657 h 1661299"/>
                    <a:gd name="connsiteX4" fmla="*/ 16363 w 43062"/>
                    <a:gd name="connsiteY4" fmla="*/ 1390507 h 1661299"/>
                    <a:gd name="connsiteX5" fmla="*/ 488 w 43062"/>
                    <a:gd name="connsiteY5" fmla="*/ 1657207 h 1661299"/>
                    <a:gd name="connsiteX6" fmla="*/ 19538 w 43062"/>
                    <a:gd name="connsiteY6" fmla="*/ 1450832 h 1661299"/>
                    <a:gd name="connsiteX7" fmla="*/ 6838 w 43062"/>
                    <a:gd name="connsiteY7" fmla="*/ 301482 h 1661299"/>
                    <a:gd name="connsiteX8" fmla="*/ 41763 w 43062"/>
                    <a:gd name="connsiteY8" fmla="*/ 3032 h 1661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62" h="1661299">
                      <a:moveTo>
                        <a:pt x="41763" y="3032"/>
                      </a:moveTo>
                      <a:cubicBezTo>
                        <a:pt x="45996" y="23669"/>
                        <a:pt x="39117" y="376095"/>
                        <a:pt x="32238" y="425307"/>
                      </a:cubicBezTo>
                      <a:cubicBezTo>
                        <a:pt x="25359" y="474519"/>
                        <a:pt x="3663" y="127915"/>
                        <a:pt x="488" y="298307"/>
                      </a:cubicBezTo>
                      <a:cubicBezTo>
                        <a:pt x="-2687" y="468699"/>
                        <a:pt x="10542" y="1265624"/>
                        <a:pt x="13188" y="1447657"/>
                      </a:cubicBezTo>
                      <a:cubicBezTo>
                        <a:pt x="15834" y="1629690"/>
                        <a:pt x="18480" y="1355582"/>
                        <a:pt x="16363" y="1390507"/>
                      </a:cubicBezTo>
                      <a:cubicBezTo>
                        <a:pt x="14246" y="1425432"/>
                        <a:pt x="-41" y="1647153"/>
                        <a:pt x="488" y="1657207"/>
                      </a:cubicBezTo>
                      <a:cubicBezTo>
                        <a:pt x="1017" y="1667261"/>
                        <a:pt x="18480" y="1676786"/>
                        <a:pt x="19538" y="1450832"/>
                      </a:cubicBezTo>
                      <a:cubicBezTo>
                        <a:pt x="20596" y="1224878"/>
                        <a:pt x="2075" y="537490"/>
                        <a:pt x="6838" y="301482"/>
                      </a:cubicBezTo>
                      <a:cubicBezTo>
                        <a:pt x="11600" y="65474"/>
                        <a:pt x="37530" y="-17605"/>
                        <a:pt x="41763" y="30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5" name="フリーフォーム 1774">
                  <a:extLst>
                    <a:ext uri="{FF2B5EF4-FFF2-40B4-BE49-F238E27FC236}">
                      <a16:creationId xmlns:a16="http://schemas.microsoft.com/office/drawing/2014/main" id="{E583C355-237E-054D-0AD0-416EF74476A4}"/>
                    </a:ext>
                  </a:extLst>
                </p:cNvPr>
                <p:cNvSpPr/>
                <p:nvPr/>
              </p:nvSpPr>
              <p:spPr>
                <a:xfrm>
                  <a:off x="4936652" y="7829695"/>
                  <a:ext cx="207180" cy="857615"/>
                </a:xfrm>
                <a:custGeom>
                  <a:avLst/>
                  <a:gdLst>
                    <a:gd name="connsiteX0" fmla="*/ 473 w 207180"/>
                    <a:gd name="connsiteY0" fmla="*/ 857105 h 857615"/>
                    <a:gd name="connsiteX1" fmla="*/ 206848 w 207180"/>
                    <a:gd name="connsiteY1" fmla="*/ 742805 h 857615"/>
                    <a:gd name="connsiteX2" fmla="*/ 51273 w 207180"/>
                    <a:gd name="connsiteY2" fmla="*/ 793605 h 857615"/>
                    <a:gd name="connsiteX3" fmla="*/ 159223 w 207180"/>
                    <a:gd name="connsiteY3" fmla="*/ 761855 h 857615"/>
                    <a:gd name="connsiteX4" fmla="*/ 178273 w 207180"/>
                    <a:gd name="connsiteY4" fmla="*/ 12555 h 857615"/>
                    <a:gd name="connsiteX5" fmla="*/ 156048 w 207180"/>
                    <a:gd name="connsiteY5" fmla="*/ 320530 h 857615"/>
                    <a:gd name="connsiteX6" fmla="*/ 149698 w 207180"/>
                    <a:gd name="connsiteY6" fmla="*/ 688830 h 857615"/>
                    <a:gd name="connsiteX7" fmla="*/ 473 w 207180"/>
                    <a:gd name="connsiteY7" fmla="*/ 857105 h 857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7180" h="857615">
                      <a:moveTo>
                        <a:pt x="473" y="857105"/>
                      </a:moveTo>
                      <a:cubicBezTo>
                        <a:pt x="9998" y="866101"/>
                        <a:pt x="198381" y="753388"/>
                        <a:pt x="206848" y="742805"/>
                      </a:cubicBezTo>
                      <a:cubicBezTo>
                        <a:pt x="215315" y="732222"/>
                        <a:pt x="59211" y="790430"/>
                        <a:pt x="51273" y="793605"/>
                      </a:cubicBezTo>
                      <a:cubicBezTo>
                        <a:pt x="43335" y="796780"/>
                        <a:pt x="138056" y="892030"/>
                        <a:pt x="159223" y="761855"/>
                      </a:cubicBezTo>
                      <a:cubicBezTo>
                        <a:pt x="180390" y="631680"/>
                        <a:pt x="178802" y="86109"/>
                        <a:pt x="178273" y="12555"/>
                      </a:cubicBezTo>
                      <a:cubicBezTo>
                        <a:pt x="177744" y="-60999"/>
                        <a:pt x="160811" y="207817"/>
                        <a:pt x="156048" y="320530"/>
                      </a:cubicBezTo>
                      <a:cubicBezTo>
                        <a:pt x="151286" y="433242"/>
                        <a:pt x="171394" y="603105"/>
                        <a:pt x="149698" y="688830"/>
                      </a:cubicBezTo>
                      <a:cubicBezTo>
                        <a:pt x="128002" y="774555"/>
                        <a:pt x="-9052" y="848109"/>
                        <a:pt x="473" y="85710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6" name="フリーフォーム 1775">
                  <a:extLst>
                    <a:ext uri="{FF2B5EF4-FFF2-40B4-BE49-F238E27FC236}">
                      <a16:creationId xmlns:a16="http://schemas.microsoft.com/office/drawing/2014/main" id="{8255339B-0387-C48C-5E8E-FD286A0EDFF4}"/>
                    </a:ext>
                  </a:extLst>
                </p:cNvPr>
                <p:cNvSpPr/>
                <p:nvPr/>
              </p:nvSpPr>
              <p:spPr>
                <a:xfrm>
                  <a:off x="4997361" y="8534114"/>
                  <a:ext cx="962164" cy="45098"/>
                </a:xfrm>
                <a:custGeom>
                  <a:avLst/>
                  <a:gdLst>
                    <a:gd name="connsiteX0" fmla="*/ 89 w 962164"/>
                    <a:gd name="connsiteY0" fmla="*/ 35211 h 45098"/>
                    <a:gd name="connsiteX1" fmla="*/ 543014 w 962164"/>
                    <a:gd name="connsiteY1" fmla="*/ 44736 h 45098"/>
                    <a:gd name="connsiteX2" fmla="*/ 435064 w 962164"/>
                    <a:gd name="connsiteY2" fmla="*/ 25686 h 45098"/>
                    <a:gd name="connsiteX3" fmla="*/ 955764 w 962164"/>
                    <a:gd name="connsiteY3" fmla="*/ 32036 h 45098"/>
                    <a:gd name="connsiteX4" fmla="*/ 711289 w 962164"/>
                    <a:gd name="connsiteY4" fmla="*/ 19336 h 45098"/>
                    <a:gd name="connsiteX5" fmla="*/ 501739 w 962164"/>
                    <a:gd name="connsiteY5" fmla="*/ 286 h 45098"/>
                    <a:gd name="connsiteX6" fmla="*/ 89 w 962164"/>
                    <a:gd name="connsiteY6" fmla="*/ 35211 h 45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2164" h="45098">
                      <a:moveTo>
                        <a:pt x="89" y="35211"/>
                      </a:moveTo>
                      <a:cubicBezTo>
                        <a:pt x="6968" y="42619"/>
                        <a:pt x="470518" y="46323"/>
                        <a:pt x="543014" y="44736"/>
                      </a:cubicBezTo>
                      <a:cubicBezTo>
                        <a:pt x="615510" y="43149"/>
                        <a:pt x="366272" y="27803"/>
                        <a:pt x="435064" y="25686"/>
                      </a:cubicBezTo>
                      <a:cubicBezTo>
                        <a:pt x="503856" y="23569"/>
                        <a:pt x="909727" y="33094"/>
                        <a:pt x="955764" y="32036"/>
                      </a:cubicBezTo>
                      <a:cubicBezTo>
                        <a:pt x="1001801" y="30978"/>
                        <a:pt x="786960" y="24628"/>
                        <a:pt x="711289" y="19336"/>
                      </a:cubicBezTo>
                      <a:cubicBezTo>
                        <a:pt x="635618" y="14044"/>
                        <a:pt x="618156" y="-2360"/>
                        <a:pt x="501739" y="286"/>
                      </a:cubicBezTo>
                      <a:cubicBezTo>
                        <a:pt x="385322" y="2932"/>
                        <a:pt x="-6790" y="27803"/>
                        <a:pt x="89" y="352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7" name="フリーフォーム 1776">
                  <a:extLst>
                    <a:ext uri="{FF2B5EF4-FFF2-40B4-BE49-F238E27FC236}">
                      <a16:creationId xmlns:a16="http://schemas.microsoft.com/office/drawing/2014/main" id="{677D9863-53AF-263C-B98B-F6DA544EFB49}"/>
                    </a:ext>
                  </a:extLst>
                </p:cNvPr>
                <p:cNvSpPr/>
                <p:nvPr/>
              </p:nvSpPr>
              <p:spPr>
                <a:xfrm>
                  <a:off x="4781294" y="8646937"/>
                  <a:ext cx="1178644" cy="30925"/>
                </a:xfrm>
                <a:custGeom>
                  <a:avLst/>
                  <a:gdLst>
                    <a:gd name="connsiteX0" fmla="*/ 105031 w 1178644"/>
                    <a:gd name="connsiteY0" fmla="*/ 23988 h 30925"/>
                    <a:gd name="connsiteX1" fmla="*/ 1108331 w 1178644"/>
                    <a:gd name="connsiteY1" fmla="*/ 20813 h 30925"/>
                    <a:gd name="connsiteX2" fmla="*/ 943231 w 1178644"/>
                    <a:gd name="connsiteY2" fmla="*/ 30338 h 30925"/>
                    <a:gd name="connsiteX3" fmla="*/ 1175006 w 1178644"/>
                    <a:gd name="connsiteY3" fmla="*/ 27163 h 30925"/>
                    <a:gd name="connsiteX4" fmla="*/ 720981 w 1178644"/>
                    <a:gd name="connsiteY4" fmla="*/ 4938 h 30925"/>
                    <a:gd name="connsiteX5" fmla="*/ 349506 w 1178644"/>
                    <a:gd name="connsiteY5" fmla="*/ 1763 h 30925"/>
                    <a:gd name="connsiteX6" fmla="*/ 54231 w 1178644"/>
                    <a:gd name="connsiteY6" fmla="*/ 27163 h 30925"/>
                    <a:gd name="connsiteX7" fmla="*/ 105031 w 1178644"/>
                    <a:gd name="connsiteY7" fmla="*/ 23988 h 30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78644" h="30925">
                      <a:moveTo>
                        <a:pt x="105031" y="23988"/>
                      </a:moveTo>
                      <a:lnTo>
                        <a:pt x="1108331" y="20813"/>
                      </a:lnTo>
                      <a:cubicBezTo>
                        <a:pt x="1248031" y="21871"/>
                        <a:pt x="932119" y="29280"/>
                        <a:pt x="943231" y="30338"/>
                      </a:cubicBezTo>
                      <a:cubicBezTo>
                        <a:pt x="954343" y="31396"/>
                        <a:pt x="1212048" y="31396"/>
                        <a:pt x="1175006" y="27163"/>
                      </a:cubicBezTo>
                      <a:cubicBezTo>
                        <a:pt x="1137964" y="22930"/>
                        <a:pt x="858564" y="9171"/>
                        <a:pt x="720981" y="4938"/>
                      </a:cubicBezTo>
                      <a:cubicBezTo>
                        <a:pt x="583398" y="705"/>
                        <a:pt x="460631" y="-1941"/>
                        <a:pt x="349506" y="1763"/>
                      </a:cubicBezTo>
                      <a:cubicBezTo>
                        <a:pt x="238381" y="5467"/>
                        <a:pt x="89156" y="21871"/>
                        <a:pt x="54231" y="27163"/>
                      </a:cubicBezTo>
                      <a:cubicBezTo>
                        <a:pt x="19306" y="32455"/>
                        <a:pt x="-70652" y="25046"/>
                        <a:pt x="105031" y="239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8" name="フリーフォーム 1777">
                  <a:extLst>
                    <a:ext uri="{FF2B5EF4-FFF2-40B4-BE49-F238E27FC236}">
                      <a16:creationId xmlns:a16="http://schemas.microsoft.com/office/drawing/2014/main" id="{B330A844-FE99-3DF3-73EB-077EF479A7FA}"/>
                    </a:ext>
                  </a:extLst>
                </p:cNvPr>
                <p:cNvSpPr/>
                <p:nvPr/>
              </p:nvSpPr>
              <p:spPr>
                <a:xfrm>
                  <a:off x="5049612" y="8601031"/>
                  <a:ext cx="776513" cy="55120"/>
                </a:xfrm>
                <a:custGeom>
                  <a:avLst/>
                  <a:gdLst>
                    <a:gd name="connsiteX0" fmla="*/ 20863 w 776513"/>
                    <a:gd name="connsiteY0" fmla="*/ 38144 h 55120"/>
                    <a:gd name="connsiteX1" fmla="*/ 84363 w 776513"/>
                    <a:gd name="connsiteY1" fmla="*/ 41319 h 55120"/>
                    <a:gd name="connsiteX2" fmla="*/ 678088 w 776513"/>
                    <a:gd name="connsiteY2" fmla="*/ 54019 h 55120"/>
                    <a:gd name="connsiteX3" fmla="*/ 598713 w 776513"/>
                    <a:gd name="connsiteY3" fmla="*/ 9569 h 55120"/>
                    <a:gd name="connsiteX4" fmla="*/ 776513 w 776513"/>
                    <a:gd name="connsiteY4" fmla="*/ 12744 h 55120"/>
                    <a:gd name="connsiteX5" fmla="*/ 65313 w 776513"/>
                    <a:gd name="connsiteY5" fmla="*/ 44 h 55120"/>
                    <a:gd name="connsiteX6" fmla="*/ 512988 w 776513"/>
                    <a:gd name="connsiteY6" fmla="*/ 9569 h 55120"/>
                    <a:gd name="connsiteX7" fmla="*/ 20863 w 776513"/>
                    <a:gd name="connsiteY7" fmla="*/ 38144 h 55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76513" h="55120">
                      <a:moveTo>
                        <a:pt x="20863" y="38144"/>
                      </a:moveTo>
                      <a:cubicBezTo>
                        <a:pt x="-50574" y="43436"/>
                        <a:pt x="84363" y="41319"/>
                        <a:pt x="84363" y="41319"/>
                      </a:cubicBezTo>
                      <a:cubicBezTo>
                        <a:pt x="193900" y="43965"/>
                        <a:pt x="592363" y="59311"/>
                        <a:pt x="678088" y="54019"/>
                      </a:cubicBezTo>
                      <a:cubicBezTo>
                        <a:pt x="763813" y="48727"/>
                        <a:pt x="582309" y="16448"/>
                        <a:pt x="598713" y="9569"/>
                      </a:cubicBezTo>
                      <a:cubicBezTo>
                        <a:pt x="615117" y="2690"/>
                        <a:pt x="776513" y="12744"/>
                        <a:pt x="776513" y="12744"/>
                      </a:cubicBezTo>
                      <a:lnTo>
                        <a:pt x="65313" y="44"/>
                      </a:lnTo>
                      <a:cubicBezTo>
                        <a:pt x="21392" y="-485"/>
                        <a:pt x="524100" y="3748"/>
                        <a:pt x="512988" y="9569"/>
                      </a:cubicBezTo>
                      <a:cubicBezTo>
                        <a:pt x="501876" y="15390"/>
                        <a:pt x="92300" y="32852"/>
                        <a:pt x="20863" y="38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79" name="フリーフォーム 1778">
                  <a:extLst>
                    <a:ext uri="{FF2B5EF4-FFF2-40B4-BE49-F238E27FC236}">
                      <a16:creationId xmlns:a16="http://schemas.microsoft.com/office/drawing/2014/main" id="{0E70C2F8-0A8B-D4CE-B57F-8A5C06C0E9C1}"/>
                    </a:ext>
                  </a:extLst>
                </p:cNvPr>
                <p:cNvSpPr/>
                <p:nvPr/>
              </p:nvSpPr>
              <p:spPr>
                <a:xfrm>
                  <a:off x="4994204" y="1475776"/>
                  <a:ext cx="295600" cy="191123"/>
                </a:xfrm>
                <a:custGeom>
                  <a:avLst/>
                  <a:gdLst>
                    <a:gd name="connsiteX0" fmla="*/ 71 w 295600"/>
                    <a:gd name="connsiteY0" fmla="*/ 599 h 191123"/>
                    <a:gd name="connsiteX1" fmla="*/ 250896 w 295600"/>
                    <a:gd name="connsiteY1" fmla="*/ 48224 h 191123"/>
                    <a:gd name="connsiteX2" fmla="*/ 133421 w 295600"/>
                    <a:gd name="connsiteY2" fmla="*/ 92674 h 191123"/>
                    <a:gd name="connsiteX3" fmla="*/ 292171 w 295600"/>
                    <a:gd name="connsiteY3" fmla="*/ 191099 h 191123"/>
                    <a:gd name="connsiteX4" fmla="*/ 225496 w 295600"/>
                    <a:gd name="connsiteY4" fmla="*/ 83149 h 191123"/>
                    <a:gd name="connsiteX5" fmla="*/ 71 w 295600"/>
                    <a:gd name="connsiteY5" fmla="*/ 599 h 191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600" h="191123">
                      <a:moveTo>
                        <a:pt x="71" y="599"/>
                      </a:moveTo>
                      <a:cubicBezTo>
                        <a:pt x="4304" y="-5222"/>
                        <a:pt x="228671" y="32878"/>
                        <a:pt x="250896" y="48224"/>
                      </a:cubicBezTo>
                      <a:cubicBezTo>
                        <a:pt x="273121" y="63570"/>
                        <a:pt x="126542" y="68862"/>
                        <a:pt x="133421" y="92674"/>
                      </a:cubicBezTo>
                      <a:cubicBezTo>
                        <a:pt x="140300" y="116486"/>
                        <a:pt x="276825" y="192687"/>
                        <a:pt x="292171" y="191099"/>
                      </a:cubicBezTo>
                      <a:cubicBezTo>
                        <a:pt x="307517" y="189512"/>
                        <a:pt x="268888" y="114899"/>
                        <a:pt x="225496" y="83149"/>
                      </a:cubicBezTo>
                      <a:cubicBezTo>
                        <a:pt x="182104" y="51399"/>
                        <a:pt x="-4162" y="6420"/>
                        <a:pt x="71" y="5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0" name="フリーフォーム 1779">
                  <a:extLst>
                    <a:ext uri="{FF2B5EF4-FFF2-40B4-BE49-F238E27FC236}">
                      <a16:creationId xmlns:a16="http://schemas.microsoft.com/office/drawing/2014/main" id="{C7004D0F-7DB0-4AF7-7733-519F1FAF1D5F}"/>
                    </a:ext>
                  </a:extLst>
                </p:cNvPr>
                <p:cNvSpPr/>
                <p:nvPr/>
              </p:nvSpPr>
              <p:spPr>
                <a:xfrm>
                  <a:off x="5022559" y="1533525"/>
                  <a:ext cx="60616" cy="292100"/>
                </a:xfrm>
                <a:custGeom>
                  <a:avLst/>
                  <a:gdLst>
                    <a:gd name="connsiteX0" fmla="*/ 60616 w 60616"/>
                    <a:gd name="connsiteY0" fmla="*/ 0 h 292100"/>
                    <a:gd name="connsiteX1" fmla="*/ 25691 w 60616"/>
                    <a:gd name="connsiteY1" fmla="*/ 73025 h 292100"/>
                    <a:gd name="connsiteX2" fmla="*/ 22516 w 60616"/>
                    <a:gd name="connsiteY2" fmla="*/ 41275 h 292100"/>
                    <a:gd name="connsiteX3" fmla="*/ 9816 w 60616"/>
                    <a:gd name="connsiteY3" fmla="*/ 206375 h 292100"/>
                    <a:gd name="connsiteX4" fmla="*/ 9816 w 60616"/>
                    <a:gd name="connsiteY4" fmla="*/ 158750 h 292100"/>
                    <a:gd name="connsiteX5" fmla="*/ 291 w 60616"/>
                    <a:gd name="connsiteY5" fmla="*/ 260350 h 292100"/>
                    <a:gd name="connsiteX6" fmla="*/ 22516 w 60616"/>
                    <a:gd name="connsiteY6" fmla="*/ 292100 h 292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616" h="292100">
                      <a:moveTo>
                        <a:pt x="60616" y="0"/>
                      </a:moveTo>
                      <a:cubicBezTo>
                        <a:pt x="46328" y="33073"/>
                        <a:pt x="32041" y="66146"/>
                        <a:pt x="25691" y="73025"/>
                      </a:cubicBezTo>
                      <a:cubicBezTo>
                        <a:pt x="19341" y="79904"/>
                        <a:pt x="25162" y="19050"/>
                        <a:pt x="22516" y="41275"/>
                      </a:cubicBezTo>
                      <a:cubicBezTo>
                        <a:pt x="19870" y="63500"/>
                        <a:pt x="11933" y="186796"/>
                        <a:pt x="9816" y="206375"/>
                      </a:cubicBezTo>
                      <a:cubicBezTo>
                        <a:pt x="7699" y="225954"/>
                        <a:pt x="11403" y="149754"/>
                        <a:pt x="9816" y="158750"/>
                      </a:cubicBezTo>
                      <a:cubicBezTo>
                        <a:pt x="8229" y="167746"/>
                        <a:pt x="-1826" y="238125"/>
                        <a:pt x="291" y="260350"/>
                      </a:cubicBezTo>
                      <a:cubicBezTo>
                        <a:pt x="2408" y="282575"/>
                        <a:pt x="12462" y="287337"/>
                        <a:pt x="22516" y="292100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1" name="フリーフォーム 1780">
                  <a:extLst>
                    <a:ext uri="{FF2B5EF4-FFF2-40B4-BE49-F238E27FC236}">
                      <a16:creationId xmlns:a16="http://schemas.microsoft.com/office/drawing/2014/main" id="{26793266-7261-733E-2444-D0A9A6145702}"/>
                    </a:ext>
                  </a:extLst>
                </p:cNvPr>
                <p:cNvSpPr/>
                <p:nvPr/>
              </p:nvSpPr>
              <p:spPr>
                <a:xfrm>
                  <a:off x="4987849" y="1488898"/>
                  <a:ext cx="571576" cy="454613"/>
                </a:xfrm>
                <a:custGeom>
                  <a:avLst/>
                  <a:gdLst>
                    <a:gd name="connsiteX0" fmla="*/ 63576 w 571576"/>
                    <a:gd name="connsiteY0" fmla="*/ 177 h 454613"/>
                    <a:gd name="connsiteX1" fmla="*/ 19126 w 571576"/>
                    <a:gd name="connsiteY1" fmla="*/ 124002 h 454613"/>
                    <a:gd name="connsiteX2" fmla="*/ 44526 w 571576"/>
                    <a:gd name="connsiteY2" fmla="*/ 225602 h 454613"/>
                    <a:gd name="connsiteX3" fmla="*/ 54051 w 571576"/>
                    <a:gd name="connsiteY3" fmla="*/ 139877 h 454613"/>
                    <a:gd name="connsiteX4" fmla="*/ 22301 w 571576"/>
                    <a:gd name="connsiteY4" fmla="*/ 314502 h 454613"/>
                    <a:gd name="connsiteX5" fmla="*/ 66751 w 571576"/>
                    <a:gd name="connsiteY5" fmla="*/ 333552 h 454613"/>
                    <a:gd name="connsiteX6" fmla="*/ 57226 w 571576"/>
                    <a:gd name="connsiteY6" fmla="*/ 368477 h 454613"/>
                    <a:gd name="connsiteX7" fmla="*/ 235026 w 571576"/>
                    <a:gd name="connsiteY7" fmla="*/ 381177 h 454613"/>
                    <a:gd name="connsiteX8" fmla="*/ 101676 w 571576"/>
                    <a:gd name="connsiteY8" fmla="*/ 381177 h 454613"/>
                    <a:gd name="connsiteX9" fmla="*/ 571576 w 571576"/>
                    <a:gd name="connsiteY9" fmla="*/ 384352 h 454613"/>
                    <a:gd name="connsiteX10" fmla="*/ 146126 w 571576"/>
                    <a:gd name="connsiteY10" fmla="*/ 381177 h 454613"/>
                    <a:gd name="connsiteX11" fmla="*/ 127076 w 571576"/>
                    <a:gd name="connsiteY11" fmla="*/ 387527 h 454613"/>
                    <a:gd name="connsiteX12" fmla="*/ 127076 w 571576"/>
                    <a:gd name="connsiteY12" fmla="*/ 406577 h 454613"/>
                    <a:gd name="connsiteX13" fmla="*/ 117551 w 571576"/>
                    <a:gd name="connsiteY13" fmla="*/ 416102 h 454613"/>
                    <a:gd name="connsiteX14" fmla="*/ 187401 w 571576"/>
                    <a:gd name="connsiteY14" fmla="*/ 435152 h 454613"/>
                    <a:gd name="connsiteX15" fmla="*/ 171526 w 571576"/>
                    <a:gd name="connsiteY15" fmla="*/ 428802 h 454613"/>
                    <a:gd name="connsiteX16" fmla="*/ 76276 w 571576"/>
                    <a:gd name="connsiteY16" fmla="*/ 438327 h 454613"/>
                    <a:gd name="connsiteX17" fmla="*/ 35001 w 571576"/>
                    <a:gd name="connsiteY17" fmla="*/ 435152 h 454613"/>
                    <a:gd name="connsiteX18" fmla="*/ 25476 w 571576"/>
                    <a:gd name="connsiteY18" fmla="*/ 190677 h 454613"/>
                    <a:gd name="connsiteX19" fmla="*/ 76 w 571576"/>
                    <a:gd name="connsiteY19" fmla="*/ 324027 h 454613"/>
                    <a:gd name="connsiteX20" fmla="*/ 19126 w 571576"/>
                    <a:gd name="connsiteY20" fmla="*/ 101777 h 454613"/>
                    <a:gd name="connsiteX21" fmla="*/ 63576 w 571576"/>
                    <a:gd name="connsiteY21" fmla="*/ 177 h 454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71576" h="454613">
                      <a:moveTo>
                        <a:pt x="63576" y="177"/>
                      </a:moveTo>
                      <a:cubicBezTo>
                        <a:pt x="63576" y="3881"/>
                        <a:pt x="22301" y="86431"/>
                        <a:pt x="19126" y="124002"/>
                      </a:cubicBezTo>
                      <a:cubicBezTo>
                        <a:pt x="15951" y="161573"/>
                        <a:pt x="38705" y="222956"/>
                        <a:pt x="44526" y="225602"/>
                      </a:cubicBezTo>
                      <a:cubicBezTo>
                        <a:pt x="50347" y="228248"/>
                        <a:pt x="57755" y="125060"/>
                        <a:pt x="54051" y="139877"/>
                      </a:cubicBezTo>
                      <a:cubicBezTo>
                        <a:pt x="50347" y="154694"/>
                        <a:pt x="20184" y="282223"/>
                        <a:pt x="22301" y="314502"/>
                      </a:cubicBezTo>
                      <a:cubicBezTo>
                        <a:pt x="24418" y="346781"/>
                        <a:pt x="60930" y="324556"/>
                        <a:pt x="66751" y="333552"/>
                      </a:cubicBezTo>
                      <a:cubicBezTo>
                        <a:pt x="72572" y="342548"/>
                        <a:pt x="29180" y="360540"/>
                        <a:pt x="57226" y="368477"/>
                      </a:cubicBezTo>
                      <a:cubicBezTo>
                        <a:pt x="85272" y="376415"/>
                        <a:pt x="227618" y="379060"/>
                        <a:pt x="235026" y="381177"/>
                      </a:cubicBezTo>
                      <a:cubicBezTo>
                        <a:pt x="242434" y="383294"/>
                        <a:pt x="101676" y="381177"/>
                        <a:pt x="101676" y="381177"/>
                      </a:cubicBezTo>
                      <a:lnTo>
                        <a:pt x="571576" y="384352"/>
                      </a:lnTo>
                      <a:lnTo>
                        <a:pt x="146126" y="381177"/>
                      </a:lnTo>
                      <a:cubicBezTo>
                        <a:pt x="72043" y="381706"/>
                        <a:pt x="130251" y="383294"/>
                        <a:pt x="127076" y="387527"/>
                      </a:cubicBezTo>
                      <a:cubicBezTo>
                        <a:pt x="123901" y="391760"/>
                        <a:pt x="128663" y="401815"/>
                        <a:pt x="127076" y="406577"/>
                      </a:cubicBezTo>
                      <a:cubicBezTo>
                        <a:pt x="125489" y="411339"/>
                        <a:pt x="107497" y="411340"/>
                        <a:pt x="117551" y="416102"/>
                      </a:cubicBezTo>
                      <a:cubicBezTo>
                        <a:pt x="127605" y="420865"/>
                        <a:pt x="178405" y="433035"/>
                        <a:pt x="187401" y="435152"/>
                      </a:cubicBezTo>
                      <a:cubicBezTo>
                        <a:pt x="196397" y="437269"/>
                        <a:pt x="190047" y="428273"/>
                        <a:pt x="171526" y="428802"/>
                      </a:cubicBezTo>
                      <a:cubicBezTo>
                        <a:pt x="153005" y="429331"/>
                        <a:pt x="99030" y="437269"/>
                        <a:pt x="76276" y="438327"/>
                      </a:cubicBezTo>
                      <a:cubicBezTo>
                        <a:pt x="53522" y="439385"/>
                        <a:pt x="43468" y="476427"/>
                        <a:pt x="35001" y="435152"/>
                      </a:cubicBezTo>
                      <a:cubicBezTo>
                        <a:pt x="26534" y="393877"/>
                        <a:pt x="31297" y="209198"/>
                        <a:pt x="25476" y="190677"/>
                      </a:cubicBezTo>
                      <a:cubicBezTo>
                        <a:pt x="19655" y="172156"/>
                        <a:pt x="1134" y="338844"/>
                        <a:pt x="76" y="324027"/>
                      </a:cubicBezTo>
                      <a:cubicBezTo>
                        <a:pt x="-982" y="309210"/>
                        <a:pt x="9072" y="152048"/>
                        <a:pt x="19126" y="101777"/>
                      </a:cubicBezTo>
                      <a:cubicBezTo>
                        <a:pt x="29180" y="51506"/>
                        <a:pt x="63576" y="-3527"/>
                        <a:pt x="63576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2" name="フリーフォーム 1781">
                  <a:extLst>
                    <a:ext uri="{FF2B5EF4-FFF2-40B4-BE49-F238E27FC236}">
                      <a16:creationId xmlns:a16="http://schemas.microsoft.com/office/drawing/2014/main" id="{EA9C372E-6583-9E0C-9860-F6E1FFACB4B3}"/>
                    </a:ext>
                  </a:extLst>
                </p:cNvPr>
                <p:cNvSpPr/>
                <p:nvPr/>
              </p:nvSpPr>
              <p:spPr>
                <a:xfrm>
                  <a:off x="5333893" y="1533451"/>
                  <a:ext cx="165564" cy="275431"/>
                </a:xfrm>
                <a:custGeom>
                  <a:avLst/>
                  <a:gdLst>
                    <a:gd name="connsiteX0" fmla="*/ 107 w 165564"/>
                    <a:gd name="connsiteY0" fmla="*/ 74 h 275431"/>
                    <a:gd name="connsiteX1" fmla="*/ 114407 w 165564"/>
                    <a:gd name="connsiteY1" fmla="*/ 114374 h 275431"/>
                    <a:gd name="connsiteX2" fmla="*/ 92182 w 165564"/>
                    <a:gd name="connsiteY2" fmla="*/ 108024 h 275431"/>
                    <a:gd name="connsiteX3" fmla="*/ 165207 w 165564"/>
                    <a:gd name="connsiteY3" fmla="*/ 273124 h 275431"/>
                    <a:gd name="connsiteX4" fmla="*/ 117582 w 165564"/>
                    <a:gd name="connsiteY4" fmla="*/ 206449 h 275431"/>
                    <a:gd name="connsiteX5" fmla="*/ 60432 w 165564"/>
                    <a:gd name="connsiteY5" fmla="*/ 231849 h 275431"/>
                    <a:gd name="connsiteX6" fmla="*/ 101707 w 165564"/>
                    <a:gd name="connsiteY6" fmla="*/ 206449 h 275431"/>
                    <a:gd name="connsiteX7" fmla="*/ 28682 w 165564"/>
                    <a:gd name="connsiteY7" fmla="*/ 127074 h 275431"/>
                    <a:gd name="connsiteX8" fmla="*/ 47732 w 165564"/>
                    <a:gd name="connsiteY8" fmla="*/ 174699 h 275431"/>
                    <a:gd name="connsiteX9" fmla="*/ 28682 w 165564"/>
                    <a:gd name="connsiteY9" fmla="*/ 41349 h 275431"/>
                    <a:gd name="connsiteX10" fmla="*/ 92182 w 165564"/>
                    <a:gd name="connsiteY10" fmla="*/ 133424 h 275431"/>
                    <a:gd name="connsiteX11" fmla="*/ 107 w 165564"/>
                    <a:gd name="connsiteY11" fmla="*/ 74 h 275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564" h="275431">
                      <a:moveTo>
                        <a:pt x="107" y="74"/>
                      </a:moveTo>
                      <a:cubicBezTo>
                        <a:pt x="3811" y="-3101"/>
                        <a:pt x="99061" y="96382"/>
                        <a:pt x="114407" y="114374"/>
                      </a:cubicBezTo>
                      <a:cubicBezTo>
                        <a:pt x="129753" y="132366"/>
                        <a:pt x="83715" y="81566"/>
                        <a:pt x="92182" y="108024"/>
                      </a:cubicBezTo>
                      <a:cubicBezTo>
                        <a:pt x="100649" y="134482"/>
                        <a:pt x="160974" y="256720"/>
                        <a:pt x="165207" y="273124"/>
                      </a:cubicBezTo>
                      <a:cubicBezTo>
                        <a:pt x="169440" y="289528"/>
                        <a:pt x="135044" y="213328"/>
                        <a:pt x="117582" y="206449"/>
                      </a:cubicBezTo>
                      <a:cubicBezTo>
                        <a:pt x="100120" y="199570"/>
                        <a:pt x="63078" y="231849"/>
                        <a:pt x="60432" y="231849"/>
                      </a:cubicBezTo>
                      <a:cubicBezTo>
                        <a:pt x="57786" y="231849"/>
                        <a:pt x="106999" y="223911"/>
                        <a:pt x="101707" y="206449"/>
                      </a:cubicBezTo>
                      <a:cubicBezTo>
                        <a:pt x="96415" y="188987"/>
                        <a:pt x="37678" y="132366"/>
                        <a:pt x="28682" y="127074"/>
                      </a:cubicBezTo>
                      <a:cubicBezTo>
                        <a:pt x="19686" y="121782"/>
                        <a:pt x="47732" y="188986"/>
                        <a:pt x="47732" y="174699"/>
                      </a:cubicBezTo>
                      <a:cubicBezTo>
                        <a:pt x="47732" y="160412"/>
                        <a:pt x="21274" y="48228"/>
                        <a:pt x="28682" y="41349"/>
                      </a:cubicBezTo>
                      <a:cubicBezTo>
                        <a:pt x="36090" y="34470"/>
                        <a:pt x="94299" y="136070"/>
                        <a:pt x="92182" y="133424"/>
                      </a:cubicBezTo>
                      <a:cubicBezTo>
                        <a:pt x="90065" y="130778"/>
                        <a:pt x="-3597" y="3249"/>
                        <a:pt x="107" y="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3" name="フリーフォーム 1782">
                  <a:extLst>
                    <a:ext uri="{FF2B5EF4-FFF2-40B4-BE49-F238E27FC236}">
                      <a16:creationId xmlns:a16="http://schemas.microsoft.com/office/drawing/2014/main" id="{ADE210E3-61D5-8CE8-0917-1DDD2429979F}"/>
                    </a:ext>
                  </a:extLst>
                </p:cNvPr>
                <p:cNvSpPr/>
                <p:nvPr/>
              </p:nvSpPr>
              <p:spPr>
                <a:xfrm>
                  <a:off x="5738437" y="1596929"/>
                  <a:ext cx="267617" cy="66783"/>
                </a:xfrm>
                <a:custGeom>
                  <a:avLst/>
                  <a:gdLst>
                    <a:gd name="connsiteX0" fmla="*/ 8313 w 267617"/>
                    <a:gd name="connsiteY0" fmla="*/ 66771 h 66783"/>
                    <a:gd name="connsiteX1" fmla="*/ 265488 w 267617"/>
                    <a:gd name="connsiteY1" fmla="*/ 38196 h 66783"/>
                    <a:gd name="connsiteX2" fmla="*/ 135313 w 267617"/>
                    <a:gd name="connsiteY2" fmla="*/ 19146 h 66783"/>
                    <a:gd name="connsiteX3" fmla="*/ 217863 w 267617"/>
                    <a:gd name="connsiteY3" fmla="*/ 54071 h 66783"/>
                    <a:gd name="connsiteX4" fmla="*/ 157538 w 267617"/>
                    <a:gd name="connsiteY4" fmla="*/ 96 h 66783"/>
                    <a:gd name="connsiteX5" fmla="*/ 68638 w 267617"/>
                    <a:gd name="connsiteY5" fmla="*/ 41371 h 66783"/>
                    <a:gd name="connsiteX6" fmla="*/ 8313 w 267617"/>
                    <a:gd name="connsiteY6" fmla="*/ 66771 h 66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7617" h="66783">
                      <a:moveTo>
                        <a:pt x="8313" y="66771"/>
                      </a:moveTo>
                      <a:cubicBezTo>
                        <a:pt x="41121" y="66242"/>
                        <a:pt x="244321" y="46133"/>
                        <a:pt x="265488" y="38196"/>
                      </a:cubicBezTo>
                      <a:cubicBezTo>
                        <a:pt x="286655" y="30258"/>
                        <a:pt x="143250" y="16500"/>
                        <a:pt x="135313" y="19146"/>
                      </a:cubicBezTo>
                      <a:cubicBezTo>
                        <a:pt x="127376" y="21792"/>
                        <a:pt x="214159" y="57246"/>
                        <a:pt x="217863" y="54071"/>
                      </a:cubicBezTo>
                      <a:cubicBezTo>
                        <a:pt x="221567" y="50896"/>
                        <a:pt x="182409" y="2213"/>
                        <a:pt x="157538" y="96"/>
                      </a:cubicBezTo>
                      <a:cubicBezTo>
                        <a:pt x="132667" y="-2021"/>
                        <a:pt x="88217" y="31317"/>
                        <a:pt x="68638" y="41371"/>
                      </a:cubicBezTo>
                      <a:cubicBezTo>
                        <a:pt x="49059" y="51425"/>
                        <a:pt x="-24495" y="67300"/>
                        <a:pt x="8313" y="667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4" name="フリーフォーム 1783">
                  <a:extLst>
                    <a:ext uri="{FF2B5EF4-FFF2-40B4-BE49-F238E27FC236}">
                      <a16:creationId xmlns:a16="http://schemas.microsoft.com/office/drawing/2014/main" id="{D164DD09-BB93-06E2-32AC-3EF2DF20B637}"/>
                    </a:ext>
                  </a:extLst>
                </p:cNvPr>
                <p:cNvSpPr/>
                <p:nvPr/>
              </p:nvSpPr>
              <p:spPr>
                <a:xfrm>
                  <a:off x="5930455" y="1564430"/>
                  <a:ext cx="422793" cy="83618"/>
                </a:xfrm>
                <a:custGeom>
                  <a:avLst/>
                  <a:gdLst>
                    <a:gd name="connsiteX0" fmla="*/ 445 w 422793"/>
                    <a:gd name="connsiteY0" fmla="*/ 67520 h 83618"/>
                    <a:gd name="connsiteX1" fmla="*/ 175070 w 422793"/>
                    <a:gd name="connsiteY1" fmla="*/ 42120 h 83618"/>
                    <a:gd name="connsiteX2" fmla="*/ 105220 w 422793"/>
                    <a:gd name="connsiteY2" fmla="*/ 845 h 83618"/>
                    <a:gd name="connsiteX3" fmla="*/ 422720 w 422793"/>
                    <a:gd name="connsiteY3" fmla="*/ 83395 h 83618"/>
                    <a:gd name="connsiteX4" fmla="*/ 133795 w 422793"/>
                    <a:gd name="connsiteY4" fmla="*/ 26245 h 83618"/>
                    <a:gd name="connsiteX5" fmla="*/ 445 w 422793"/>
                    <a:gd name="connsiteY5" fmla="*/ 67520 h 83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2793" h="83618">
                      <a:moveTo>
                        <a:pt x="445" y="67520"/>
                      </a:moveTo>
                      <a:cubicBezTo>
                        <a:pt x="7324" y="70166"/>
                        <a:pt x="157608" y="53232"/>
                        <a:pt x="175070" y="42120"/>
                      </a:cubicBezTo>
                      <a:cubicBezTo>
                        <a:pt x="192532" y="31008"/>
                        <a:pt x="63945" y="-6034"/>
                        <a:pt x="105220" y="845"/>
                      </a:cubicBezTo>
                      <a:cubicBezTo>
                        <a:pt x="146495" y="7724"/>
                        <a:pt x="417958" y="79162"/>
                        <a:pt x="422720" y="83395"/>
                      </a:cubicBezTo>
                      <a:cubicBezTo>
                        <a:pt x="427482" y="87628"/>
                        <a:pt x="199941" y="30478"/>
                        <a:pt x="133795" y="26245"/>
                      </a:cubicBezTo>
                      <a:cubicBezTo>
                        <a:pt x="67649" y="22012"/>
                        <a:pt x="-6434" y="64874"/>
                        <a:pt x="445" y="675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5" name="フリーフォーム 1784">
                  <a:extLst>
                    <a:ext uri="{FF2B5EF4-FFF2-40B4-BE49-F238E27FC236}">
                      <a16:creationId xmlns:a16="http://schemas.microsoft.com/office/drawing/2014/main" id="{14460DE6-4068-A149-B0F5-6235DC181F8F}"/>
                    </a:ext>
                  </a:extLst>
                </p:cNvPr>
                <p:cNvSpPr/>
                <p:nvPr/>
              </p:nvSpPr>
              <p:spPr>
                <a:xfrm>
                  <a:off x="5746717" y="1612855"/>
                  <a:ext cx="550676" cy="89891"/>
                </a:xfrm>
                <a:custGeom>
                  <a:avLst/>
                  <a:gdLst>
                    <a:gd name="connsiteX0" fmla="*/ 33 w 550676"/>
                    <a:gd name="connsiteY0" fmla="*/ 45 h 89891"/>
                    <a:gd name="connsiteX1" fmla="*/ 127033 w 550676"/>
                    <a:gd name="connsiteY1" fmla="*/ 88945 h 89891"/>
                    <a:gd name="connsiteX2" fmla="*/ 181008 w 550676"/>
                    <a:gd name="connsiteY2" fmla="*/ 47670 h 89891"/>
                    <a:gd name="connsiteX3" fmla="*/ 400083 w 550676"/>
                    <a:gd name="connsiteY3" fmla="*/ 60370 h 89891"/>
                    <a:gd name="connsiteX4" fmla="*/ 330233 w 550676"/>
                    <a:gd name="connsiteY4" fmla="*/ 47670 h 89891"/>
                    <a:gd name="connsiteX5" fmla="*/ 476283 w 550676"/>
                    <a:gd name="connsiteY5" fmla="*/ 41320 h 89891"/>
                    <a:gd name="connsiteX6" fmla="*/ 536608 w 550676"/>
                    <a:gd name="connsiteY6" fmla="*/ 19095 h 89891"/>
                    <a:gd name="connsiteX7" fmla="*/ 212758 w 550676"/>
                    <a:gd name="connsiteY7" fmla="*/ 60370 h 89891"/>
                    <a:gd name="connsiteX8" fmla="*/ 139733 w 550676"/>
                    <a:gd name="connsiteY8" fmla="*/ 76245 h 89891"/>
                    <a:gd name="connsiteX9" fmla="*/ 33 w 550676"/>
                    <a:gd name="connsiteY9" fmla="*/ 45 h 89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0676" h="89891">
                      <a:moveTo>
                        <a:pt x="33" y="45"/>
                      </a:moveTo>
                      <a:cubicBezTo>
                        <a:pt x="-2084" y="2162"/>
                        <a:pt x="96870" y="81007"/>
                        <a:pt x="127033" y="88945"/>
                      </a:cubicBezTo>
                      <a:cubicBezTo>
                        <a:pt x="157196" y="96883"/>
                        <a:pt x="135500" y="52432"/>
                        <a:pt x="181008" y="47670"/>
                      </a:cubicBezTo>
                      <a:cubicBezTo>
                        <a:pt x="226516" y="42908"/>
                        <a:pt x="375212" y="60370"/>
                        <a:pt x="400083" y="60370"/>
                      </a:cubicBezTo>
                      <a:cubicBezTo>
                        <a:pt x="424954" y="60370"/>
                        <a:pt x="317533" y="50845"/>
                        <a:pt x="330233" y="47670"/>
                      </a:cubicBezTo>
                      <a:cubicBezTo>
                        <a:pt x="342933" y="44495"/>
                        <a:pt x="441887" y="46082"/>
                        <a:pt x="476283" y="41320"/>
                      </a:cubicBezTo>
                      <a:cubicBezTo>
                        <a:pt x="510679" y="36558"/>
                        <a:pt x="580529" y="15920"/>
                        <a:pt x="536608" y="19095"/>
                      </a:cubicBezTo>
                      <a:cubicBezTo>
                        <a:pt x="492687" y="22270"/>
                        <a:pt x="278904" y="50845"/>
                        <a:pt x="212758" y="60370"/>
                      </a:cubicBezTo>
                      <a:cubicBezTo>
                        <a:pt x="146612" y="69895"/>
                        <a:pt x="170425" y="82595"/>
                        <a:pt x="139733" y="76245"/>
                      </a:cubicBezTo>
                      <a:cubicBezTo>
                        <a:pt x="109041" y="69895"/>
                        <a:pt x="2150" y="-2072"/>
                        <a:pt x="33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6" name="フリーフォーム 1785">
                  <a:extLst>
                    <a:ext uri="{FF2B5EF4-FFF2-40B4-BE49-F238E27FC236}">
                      <a16:creationId xmlns:a16="http://schemas.microsoft.com/office/drawing/2014/main" id="{871B0EE7-1AAD-B554-46BC-8CABA52CDA72}"/>
                    </a:ext>
                  </a:extLst>
                </p:cNvPr>
                <p:cNvSpPr/>
                <p:nvPr/>
              </p:nvSpPr>
              <p:spPr>
                <a:xfrm>
                  <a:off x="6127740" y="1589267"/>
                  <a:ext cx="828919" cy="82690"/>
                </a:xfrm>
                <a:custGeom>
                  <a:avLst/>
                  <a:gdLst>
                    <a:gd name="connsiteX0" fmla="*/ 10 w 828919"/>
                    <a:gd name="connsiteY0" fmla="*/ 29983 h 82690"/>
                    <a:gd name="connsiteX1" fmla="*/ 365135 w 828919"/>
                    <a:gd name="connsiteY1" fmla="*/ 29983 h 82690"/>
                    <a:gd name="connsiteX2" fmla="*/ 276235 w 828919"/>
                    <a:gd name="connsiteY2" fmla="*/ 1408 h 82690"/>
                    <a:gd name="connsiteX3" fmla="*/ 549285 w 828919"/>
                    <a:gd name="connsiteY3" fmla="*/ 80783 h 82690"/>
                    <a:gd name="connsiteX4" fmla="*/ 828685 w 828919"/>
                    <a:gd name="connsiteY4" fmla="*/ 58558 h 82690"/>
                    <a:gd name="connsiteX5" fmla="*/ 501660 w 828919"/>
                    <a:gd name="connsiteY5" fmla="*/ 64908 h 82690"/>
                    <a:gd name="connsiteX6" fmla="*/ 171460 w 828919"/>
                    <a:gd name="connsiteY6" fmla="*/ 49033 h 82690"/>
                    <a:gd name="connsiteX7" fmla="*/ 377835 w 828919"/>
                    <a:gd name="connsiteY7" fmla="*/ 68083 h 82690"/>
                    <a:gd name="connsiteX8" fmla="*/ 10 w 828919"/>
                    <a:gd name="connsiteY8" fmla="*/ 29983 h 82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28919" h="82690">
                      <a:moveTo>
                        <a:pt x="10" y="29983"/>
                      </a:moveTo>
                      <a:cubicBezTo>
                        <a:pt x="-2107" y="23633"/>
                        <a:pt x="319098" y="34746"/>
                        <a:pt x="365135" y="29983"/>
                      </a:cubicBezTo>
                      <a:cubicBezTo>
                        <a:pt x="411173" y="25220"/>
                        <a:pt x="245543" y="-7059"/>
                        <a:pt x="276235" y="1408"/>
                      </a:cubicBezTo>
                      <a:cubicBezTo>
                        <a:pt x="306927" y="9875"/>
                        <a:pt x="457210" y="71258"/>
                        <a:pt x="549285" y="80783"/>
                      </a:cubicBezTo>
                      <a:cubicBezTo>
                        <a:pt x="641360" y="90308"/>
                        <a:pt x="836622" y="61204"/>
                        <a:pt x="828685" y="58558"/>
                      </a:cubicBezTo>
                      <a:cubicBezTo>
                        <a:pt x="820748" y="55912"/>
                        <a:pt x="611197" y="66495"/>
                        <a:pt x="501660" y="64908"/>
                      </a:cubicBezTo>
                      <a:cubicBezTo>
                        <a:pt x="392123" y="63321"/>
                        <a:pt x="192097" y="48504"/>
                        <a:pt x="171460" y="49033"/>
                      </a:cubicBezTo>
                      <a:cubicBezTo>
                        <a:pt x="150823" y="49562"/>
                        <a:pt x="401118" y="70729"/>
                        <a:pt x="377835" y="68083"/>
                      </a:cubicBezTo>
                      <a:cubicBezTo>
                        <a:pt x="354552" y="65437"/>
                        <a:pt x="2127" y="36333"/>
                        <a:pt x="10" y="299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7" name="フリーフォーム 1786">
                  <a:extLst>
                    <a:ext uri="{FF2B5EF4-FFF2-40B4-BE49-F238E27FC236}">
                      <a16:creationId xmlns:a16="http://schemas.microsoft.com/office/drawing/2014/main" id="{B8F2453F-9DE0-954E-1287-D15B7D26C153}"/>
                    </a:ext>
                  </a:extLst>
                </p:cNvPr>
                <p:cNvSpPr/>
                <p:nvPr/>
              </p:nvSpPr>
              <p:spPr>
                <a:xfrm>
                  <a:off x="6001689" y="1637900"/>
                  <a:ext cx="845135" cy="63933"/>
                </a:xfrm>
                <a:custGeom>
                  <a:avLst/>
                  <a:gdLst>
                    <a:gd name="connsiteX0" fmla="*/ 5411 w 845135"/>
                    <a:gd name="connsiteY0" fmla="*/ 400 h 63933"/>
                    <a:gd name="connsiteX1" fmla="*/ 481661 w 845135"/>
                    <a:gd name="connsiteY1" fmla="*/ 54375 h 63933"/>
                    <a:gd name="connsiteX2" fmla="*/ 494361 w 845135"/>
                    <a:gd name="connsiteY2" fmla="*/ 48025 h 63933"/>
                    <a:gd name="connsiteX3" fmla="*/ 843611 w 845135"/>
                    <a:gd name="connsiteY3" fmla="*/ 63900 h 63933"/>
                    <a:gd name="connsiteX4" fmla="*/ 608661 w 845135"/>
                    <a:gd name="connsiteY4" fmla="*/ 51200 h 63933"/>
                    <a:gd name="connsiteX5" fmla="*/ 303861 w 845135"/>
                    <a:gd name="connsiteY5" fmla="*/ 19450 h 63933"/>
                    <a:gd name="connsiteX6" fmla="*/ 395936 w 845135"/>
                    <a:gd name="connsiteY6" fmla="*/ 32150 h 63933"/>
                    <a:gd name="connsiteX7" fmla="*/ 234011 w 845135"/>
                    <a:gd name="connsiteY7" fmla="*/ 28975 h 63933"/>
                    <a:gd name="connsiteX8" fmla="*/ 5411 w 845135"/>
                    <a:gd name="connsiteY8" fmla="*/ 400 h 63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5135" h="63933">
                      <a:moveTo>
                        <a:pt x="5411" y="400"/>
                      </a:moveTo>
                      <a:cubicBezTo>
                        <a:pt x="46686" y="4633"/>
                        <a:pt x="400169" y="46438"/>
                        <a:pt x="481661" y="54375"/>
                      </a:cubicBezTo>
                      <a:cubicBezTo>
                        <a:pt x="563153" y="62312"/>
                        <a:pt x="434036" y="46438"/>
                        <a:pt x="494361" y="48025"/>
                      </a:cubicBezTo>
                      <a:cubicBezTo>
                        <a:pt x="554686" y="49612"/>
                        <a:pt x="824561" y="63371"/>
                        <a:pt x="843611" y="63900"/>
                      </a:cubicBezTo>
                      <a:cubicBezTo>
                        <a:pt x="862661" y="64429"/>
                        <a:pt x="698619" y="58608"/>
                        <a:pt x="608661" y="51200"/>
                      </a:cubicBezTo>
                      <a:cubicBezTo>
                        <a:pt x="518703" y="43792"/>
                        <a:pt x="339315" y="22625"/>
                        <a:pt x="303861" y="19450"/>
                      </a:cubicBezTo>
                      <a:cubicBezTo>
                        <a:pt x="268407" y="16275"/>
                        <a:pt x="407578" y="30563"/>
                        <a:pt x="395936" y="32150"/>
                      </a:cubicBezTo>
                      <a:cubicBezTo>
                        <a:pt x="384294" y="33737"/>
                        <a:pt x="297511" y="31092"/>
                        <a:pt x="234011" y="28975"/>
                      </a:cubicBezTo>
                      <a:cubicBezTo>
                        <a:pt x="170511" y="26858"/>
                        <a:pt x="-35864" y="-3833"/>
                        <a:pt x="5411" y="4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8" name="フリーフォーム 1787">
                  <a:extLst>
                    <a:ext uri="{FF2B5EF4-FFF2-40B4-BE49-F238E27FC236}">
                      <a16:creationId xmlns:a16="http://schemas.microsoft.com/office/drawing/2014/main" id="{4ECD4E6C-C2AE-CA55-787C-14368785469F}"/>
                    </a:ext>
                  </a:extLst>
                </p:cNvPr>
                <p:cNvSpPr/>
                <p:nvPr/>
              </p:nvSpPr>
              <p:spPr>
                <a:xfrm>
                  <a:off x="6933324" y="1549217"/>
                  <a:ext cx="673156" cy="76551"/>
                </a:xfrm>
                <a:custGeom>
                  <a:avLst/>
                  <a:gdLst>
                    <a:gd name="connsiteX0" fmla="*/ 876 w 673156"/>
                    <a:gd name="connsiteY0" fmla="*/ 38283 h 76551"/>
                    <a:gd name="connsiteX1" fmla="*/ 664451 w 673156"/>
                    <a:gd name="connsiteY1" fmla="*/ 6533 h 76551"/>
                    <a:gd name="connsiteX2" fmla="*/ 385051 w 673156"/>
                    <a:gd name="connsiteY2" fmla="*/ 16058 h 76551"/>
                    <a:gd name="connsiteX3" fmla="*/ 458076 w 673156"/>
                    <a:gd name="connsiteY3" fmla="*/ 54158 h 76551"/>
                    <a:gd name="connsiteX4" fmla="*/ 254876 w 673156"/>
                    <a:gd name="connsiteY4" fmla="*/ 76383 h 76551"/>
                    <a:gd name="connsiteX5" fmla="*/ 464426 w 673156"/>
                    <a:gd name="connsiteY5" fmla="*/ 63683 h 76551"/>
                    <a:gd name="connsiteX6" fmla="*/ 385051 w 673156"/>
                    <a:gd name="connsiteY6" fmla="*/ 50983 h 76551"/>
                    <a:gd name="connsiteX7" fmla="*/ 331076 w 673156"/>
                    <a:gd name="connsiteY7" fmla="*/ 16058 h 76551"/>
                    <a:gd name="connsiteX8" fmla="*/ 518401 w 673156"/>
                    <a:gd name="connsiteY8" fmla="*/ 183 h 76551"/>
                    <a:gd name="connsiteX9" fmla="*/ 876 w 673156"/>
                    <a:gd name="connsiteY9" fmla="*/ 38283 h 765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73156" h="76551">
                      <a:moveTo>
                        <a:pt x="876" y="38283"/>
                      </a:moveTo>
                      <a:lnTo>
                        <a:pt x="664451" y="6533"/>
                      </a:lnTo>
                      <a:cubicBezTo>
                        <a:pt x="728480" y="2829"/>
                        <a:pt x="419447" y="8121"/>
                        <a:pt x="385051" y="16058"/>
                      </a:cubicBezTo>
                      <a:cubicBezTo>
                        <a:pt x="350655" y="23995"/>
                        <a:pt x="479772" y="44104"/>
                        <a:pt x="458076" y="54158"/>
                      </a:cubicBezTo>
                      <a:cubicBezTo>
                        <a:pt x="436380" y="64212"/>
                        <a:pt x="253818" y="74795"/>
                        <a:pt x="254876" y="76383"/>
                      </a:cubicBezTo>
                      <a:cubicBezTo>
                        <a:pt x="255934" y="77971"/>
                        <a:pt x="442730" y="67916"/>
                        <a:pt x="464426" y="63683"/>
                      </a:cubicBezTo>
                      <a:cubicBezTo>
                        <a:pt x="486122" y="59450"/>
                        <a:pt x="407276" y="58921"/>
                        <a:pt x="385051" y="50983"/>
                      </a:cubicBezTo>
                      <a:cubicBezTo>
                        <a:pt x="362826" y="43046"/>
                        <a:pt x="308851" y="24525"/>
                        <a:pt x="331076" y="16058"/>
                      </a:cubicBezTo>
                      <a:cubicBezTo>
                        <a:pt x="353301" y="7591"/>
                        <a:pt x="569730" y="-1404"/>
                        <a:pt x="518401" y="183"/>
                      </a:cubicBezTo>
                      <a:cubicBezTo>
                        <a:pt x="467072" y="1770"/>
                        <a:pt x="-23466" y="37225"/>
                        <a:pt x="876" y="382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89" name="フリーフォーム 1788">
                  <a:extLst>
                    <a:ext uri="{FF2B5EF4-FFF2-40B4-BE49-F238E27FC236}">
                      <a16:creationId xmlns:a16="http://schemas.microsoft.com/office/drawing/2014/main" id="{621ECFCA-F357-F26B-26FF-40EC4C10F1D6}"/>
                    </a:ext>
                  </a:extLst>
                </p:cNvPr>
                <p:cNvSpPr/>
                <p:nvPr/>
              </p:nvSpPr>
              <p:spPr>
                <a:xfrm>
                  <a:off x="6593679" y="1711132"/>
                  <a:ext cx="433375" cy="74776"/>
                </a:xfrm>
                <a:custGeom>
                  <a:avLst/>
                  <a:gdLst>
                    <a:gd name="connsiteX0" fmla="*/ 796 w 433375"/>
                    <a:gd name="connsiteY0" fmla="*/ 22418 h 74776"/>
                    <a:gd name="connsiteX1" fmla="*/ 280196 w 433375"/>
                    <a:gd name="connsiteY1" fmla="*/ 73218 h 74776"/>
                    <a:gd name="connsiteX2" fmla="*/ 248446 w 433375"/>
                    <a:gd name="connsiteY2" fmla="*/ 57343 h 74776"/>
                    <a:gd name="connsiteX3" fmla="*/ 432596 w 433375"/>
                    <a:gd name="connsiteY3" fmla="*/ 12893 h 74776"/>
                    <a:gd name="connsiteX4" fmla="*/ 165896 w 433375"/>
                    <a:gd name="connsiteY4" fmla="*/ 16068 h 74776"/>
                    <a:gd name="connsiteX5" fmla="*/ 324646 w 433375"/>
                    <a:gd name="connsiteY5" fmla="*/ 193 h 74776"/>
                    <a:gd name="connsiteX6" fmla="*/ 118271 w 433375"/>
                    <a:gd name="connsiteY6" fmla="*/ 28768 h 74776"/>
                    <a:gd name="connsiteX7" fmla="*/ 375446 w 433375"/>
                    <a:gd name="connsiteY7" fmla="*/ 44643 h 74776"/>
                    <a:gd name="connsiteX8" fmla="*/ 200821 w 433375"/>
                    <a:gd name="connsiteY8" fmla="*/ 57343 h 74776"/>
                    <a:gd name="connsiteX9" fmla="*/ 796 w 433375"/>
                    <a:gd name="connsiteY9" fmla="*/ 22418 h 74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33375" h="74776">
                      <a:moveTo>
                        <a:pt x="796" y="22418"/>
                      </a:moveTo>
                      <a:cubicBezTo>
                        <a:pt x="14025" y="25064"/>
                        <a:pt x="238921" y="67397"/>
                        <a:pt x="280196" y="73218"/>
                      </a:cubicBezTo>
                      <a:cubicBezTo>
                        <a:pt x="321471" y="79039"/>
                        <a:pt x="223046" y="67397"/>
                        <a:pt x="248446" y="57343"/>
                      </a:cubicBezTo>
                      <a:cubicBezTo>
                        <a:pt x="273846" y="47289"/>
                        <a:pt x="446354" y="19772"/>
                        <a:pt x="432596" y="12893"/>
                      </a:cubicBezTo>
                      <a:cubicBezTo>
                        <a:pt x="418838" y="6014"/>
                        <a:pt x="183888" y="18185"/>
                        <a:pt x="165896" y="16068"/>
                      </a:cubicBezTo>
                      <a:cubicBezTo>
                        <a:pt x="147904" y="13951"/>
                        <a:pt x="332583" y="-1924"/>
                        <a:pt x="324646" y="193"/>
                      </a:cubicBezTo>
                      <a:cubicBezTo>
                        <a:pt x="316709" y="2310"/>
                        <a:pt x="109804" y="21360"/>
                        <a:pt x="118271" y="28768"/>
                      </a:cubicBezTo>
                      <a:cubicBezTo>
                        <a:pt x="126738" y="36176"/>
                        <a:pt x="361688" y="39881"/>
                        <a:pt x="375446" y="44643"/>
                      </a:cubicBezTo>
                      <a:cubicBezTo>
                        <a:pt x="389204" y="49405"/>
                        <a:pt x="259029" y="58401"/>
                        <a:pt x="200821" y="57343"/>
                      </a:cubicBezTo>
                      <a:cubicBezTo>
                        <a:pt x="142613" y="56285"/>
                        <a:pt x="-12433" y="19772"/>
                        <a:pt x="796" y="224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0" name="フリーフォーム 1789">
                  <a:extLst>
                    <a:ext uri="{FF2B5EF4-FFF2-40B4-BE49-F238E27FC236}">
                      <a16:creationId xmlns:a16="http://schemas.microsoft.com/office/drawing/2014/main" id="{24F947D5-BE47-3438-C9F8-9111887A5CC3}"/>
                    </a:ext>
                  </a:extLst>
                </p:cNvPr>
                <p:cNvSpPr/>
                <p:nvPr/>
              </p:nvSpPr>
              <p:spPr>
                <a:xfrm>
                  <a:off x="7327981" y="1634276"/>
                  <a:ext cx="504758" cy="67648"/>
                </a:xfrm>
                <a:custGeom>
                  <a:avLst/>
                  <a:gdLst>
                    <a:gd name="connsiteX0" fmla="*/ 3094 w 504758"/>
                    <a:gd name="connsiteY0" fmla="*/ 849 h 67648"/>
                    <a:gd name="connsiteX1" fmla="*/ 396794 w 504758"/>
                    <a:gd name="connsiteY1" fmla="*/ 4024 h 67648"/>
                    <a:gd name="connsiteX2" fmla="*/ 349169 w 504758"/>
                    <a:gd name="connsiteY2" fmla="*/ 10374 h 67648"/>
                    <a:gd name="connsiteX3" fmla="*/ 460294 w 504758"/>
                    <a:gd name="connsiteY3" fmla="*/ 7199 h 67648"/>
                    <a:gd name="connsiteX4" fmla="*/ 365044 w 504758"/>
                    <a:gd name="connsiteY4" fmla="*/ 67524 h 67648"/>
                    <a:gd name="connsiteX5" fmla="*/ 495219 w 504758"/>
                    <a:gd name="connsiteY5" fmla="*/ 23074 h 67648"/>
                    <a:gd name="connsiteX6" fmla="*/ 53894 w 504758"/>
                    <a:gd name="connsiteY6" fmla="*/ 26249 h 67648"/>
                    <a:gd name="connsiteX7" fmla="*/ 206294 w 504758"/>
                    <a:gd name="connsiteY7" fmla="*/ 19899 h 67648"/>
                    <a:gd name="connsiteX8" fmla="*/ 3094 w 504758"/>
                    <a:gd name="connsiteY8" fmla="*/ 849 h 67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4758" h="67648">
                      <a:moveTo>
                        <a:pt x="3094" y="849"/>
                      </a:moveTo>
                      <a:cubicBezTo>
                        <a:pt x="34844" y="-1797"/>
                        <a:pt x="339115" y="2437"/>
                        <a:pt x="396794" y="4024"/>
                      </a:cubicBezTo>
                      <a:cubicBezTo>
                        <a:pt x="454473" y="5611"/>
                        <a:pt x="338586" y="9845"/>
                        <a:pt x="349169" y="10374"/>
                      </a:cubicBezTo>
                      <a:cubicBezTo>
                        <a:pt x="359752" y="10903"/>
                        <a:pt x="457648" y="-2326"/>
                        <a:pt x="460294" y="7199"/>
                      </a:cubicBezTo>
                      <a:cubicBezTo>
                        <a:pt x="462940" y="16724"/>
                        <a:pt x="359223" y="64878"/>
                        <a:pt x="365044" y="67524"/>
                      </a:cubicBezTo>
                      <a:cubicBezTo>
                        <a:pt x="370865" y="70170"/>
                        <a:pt x="547077" y="29953"/>
                        <a:pt x="495219" y="23074"/>
                      </a:cubicBezTo>
                      <a:cubicBezTo>
                        <a:pt x="443361" y="16195"/>
                        <a:pt x="102048" y="26778"/>
                        <a:pt x="53894" y="26249"/>
                      </a:cubicBezTo>
                      <a:cubicBezTo>
                        <a:pt x="5740" y="25720"/>
                        <a:pt x="218465" y="22016"/>
                        <a:pt x="206294" y="19899"/>
                      </a:cubicBezTo>
                      <a:cubicBezTo>
                        <a:pt x="194123" y="17782"/>
                        <a:pt x="-28656" y="3495"/>
                        <a:pt x="3094" y="8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1" name="フリーフォーム 1790">
                  <a:extLst>
                    <a:ext uri="{FF2B5EF4-FFF2-40B4-BE49-F238E27FC236}">
                      <a16:creationId xmlns:a16="http://schemas.microsoft.com/office/drawing/2014/main" id="{A7630370-49ED-0CB9-AB4F-E97D4C68E045}"/>
                    </a:ext>
                  </a:extLst>
                </p:cNvPr>
                <p:cNvSpPr/>
                <p:nvPr/>
              </p:nvSpPr>
              <p:spPr>
                <a:xfrm>
                  <a:off x="7407275" y="1602696"/>
                  <a:ext cx="454127" cy="38853"/>
                </a:xfrm>
                <a:custGeom>
                  <a:avLst/>
                  <a:gdLst>
                    <a:gd name="connsiteX0" fmla="*/ 0 w 454127"/>
                    <a:gd name="connsiteY0" fmla="*/ 13379 h 38853"/>
                    <a:gd name="connsiteX1" fmla="*/ 365125 w 454127"/>
                    <a:gd name="connsiteY1" fmla="*/ 3854 h 38853"/>
                    <a:gd name="connsiteX2" fmla="*/ 406400 w 454127"/>
                    <a:gd name="connsiteY2" fmla="*/ 10204 h 38853"/>
                    <a:gd name="connsiteX3" fmla="*/ 304800 w 454127"/>
                    <a:gd name="connsiteY3" fmla="*/ 38779 h 38853"/>
                    <a:gd name="connsiteX4" fmla="*/ 454025 w 454127"/>
                    <a:gd name="connsiteY4" fmla="*/ 679 h 38853"/>
                    <a:gd name="connsiteX5" fmla="*/ 330200 w 454127"/>
                    <a:gd name="connsiteY5" fmla="*/ 13379 h 38853"/>
                    <a:gd name="connsiteX6" fmla="*/ 0 w 454127"/>
                    <a:gd name="connsiteY6" fmla="*/ 13379 h 38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4127" h="38853">
                      <a:moveTo>
                        <a:pt x="0" y="13379"/>
                      </a:moveTo>
                      <a:lnTo>
                        <a:pt x="365125" y="3854"/>
                      </a:lnTo>
                      <a:cubicBezTo>
                        <a:pt x="432858" y="3325"/>
                        <a:pt x="416454" y="4383"/>
                        <a:pt x="406400" y="10204"/>
                      </a:cubicBezTo>
                      <a:cubicBezTo>
                        <a:pt x="396346" y="16025"/>
                        <a:pt x="296862" y="40367"/>
                        <a:pt x="304800" y="38779"/>
                      </a:cubicBezTo>
                      <a:cubicBezTo>
                        <a:pt x="312738" y="37191"/>
                        <a:pt x="449792" y="4912"/>
                        <a:pt x="454025" y="679"/>
                      </a:cubicBezTo>
                      <a:cubicBezTo>
                        <a:pt x="458258" y="-3554"/>
                        <a:pt x="330200" y="13379"/>
                        <a:pt x="330200" y="13379"/>
                      </a:cubicBezTo>
                      <a:lnTo>
                        <a:pt x="0" y="1337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2" name="フリーフォーム 1791">
                  <a:extLst>
                    <a:ext uri="{FF2B5EF4-FFF2-40B4-BE49-F238E27FC236}">
                      <a16:creationId xmlns:a16="http://schemas.microsoft.com/office/drawing/2014/main" id="{1CE689F9-D503-F82E-0A77-D4EFE7B8F84D}"/>
                    </a:ext>
                  </a:extLst>
                </p:cNvPr>
                <p:cNvSpPr/>
                <p:nvPr/>
              </p:nvSpPr>
              <p:spPr>
                <a:xfrm>
                  <a:off x="7315194" y="1826959"/>
                  <a:ext cx="559163" cy="159497"/>
                </a:xfrm>
                <a:custGeom>
                  <a:avLst/>
                  <a:gdLst>
                    <a:gd name="connsiteX0" fmla="*/ 558806 w 559163"/>
                    <a:gd name="connsiteY0" fmla="*/ 14541 h 159497"/>
                    <a:gd name="connsiteX1" fmla="*/ 22231 w 559163"/>
                    <a:gd name="connsiteY1" fmla="*/ 43116 h 159497"/>
                    <a:gd name="connsiteX2" fmla="*/ 295281 w 559163"/>
                    <a:gd name="connsiteY2" fmla="*/ 39941 h 159497"/>
                    <a:gd name="connsiteX3" fmla="*/ 6356 w 559163"/>
                    <a:gd name="connsiteY3" fmla="*/ 138366 h 159497"/>
                    <a:gd name="connsiteX4" fmla="*/ 130181 w 559163"/>
                    <a:gd name="connsiteY4" fmla="*/ 125666 h 159497"/>
                    <a:gd name="connsiteX5" fmla="*/ 520706 w 559163"/>
                    <a:gd name="connsiteY5" fmla="*/ 138366 h 159497"/>
                    <a:gd name="connsiteX6" fmla="*/ 130181 w 559163"/>
                    <a:gd name="connsiteY6" fmla="*/ 157416 h 159497"/>
                    <a:gd name="connsiteX7" fmla="*/ 257181 w 559163"/>
                    <a:gd name="connsiteY7" fmla="*/ 84391 h 159497"/>
                    <a:gd name="connsiteX8" fmla="*/ 107956 w 559163"/>
                    <a:gd name="connsiteY8" fmla="*/ 5016 h 159497"/>
                    <a:gd name="connsiteX9" fmla="*/ 558806 w 559163"/>
                    <a:gd name="connsiteY9" fmla="*/ 14541 h 159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9163" h="159497">
                      <a:moveTo>
                        <a:pt x="558806" y="14541"/>
                      </a:moveTo>
                      <a:cubicBezTo>
                        <a:pt x="544518" y="20891"/>
                        <a:pt x="66152" y="38883"/>
                        <a:pt x="22231" y="43116"/>
                      </a:cubicBezTo>
                      <a:cubicBezTo>
                        <a:pt x="-21690" y="47349"/>
                        <a:pt x="297927" y="24066"/>
                        <a:pt x="295281" y="39941"/>
                      </a:cubicBezTo>
                      <a:cubicBezTo>
                        <a:pt x="292635" y="55816"/>
                        <a:pt x="33873" y="124079"/>
                        <a:pt x="6356" y="138366"/>
                      </a:cubicBezTo>
                      <a:cubicBezTo>
                        <a:pt x="-21161" y="152654"/>
                        <a:pt x="44456" y="125666"/>
                        <a:pt x="130181" y="125666"/>
                      </a:cubicBezTo>
                      <a:cubicBezTo>
                        <a:pt x="215906" y="125666"/>
                        <a:pt x="520706" y="133074"/>
                        <a:pt x="520706" y="138366"/>
                      </a:cubicBezTo>
                      <a:cubicBezTo>
                        <a:pt x="520706" y="143658"/>
                        <a:pt x="174102" y="166412"/>
                        <a:pt x="130181" y="157416"/>
                      </a:cubicBezTo>
                      <a:cubicBezTo>
                        <a:pt x="86260" y="148420"/>
                        <a:pt x="260885" y="109791"/>
                        <a:pt x="257181" y="84391"/>
                      </a:cubicBezTo>
                      <a:cubicBezTo>
                        <a:pt x="253477" y="58991"/>
                        <a:pt x="61389" y="18245"/>
                        <a:pt x="107956" y="5016"/>
                      </a:cubicBezTo>
                      <a:cubicBezTo>
                        <a:pt x="154523" y="-8213"/>
                        <a:pt x="573094" y="8191"/>
                        <a:pt x="558806" y="145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3" name="フリーフォーム 1792">
                  <a:extLst>
                    <a:ext uri="{FF2B5EF4-FFF2-40B4-BE49-F238E27FC236}">
                      <a16:creationId xmlns:a16="http://schemas.microsoft.com/office/drawing/2014/main" id="{DC45D332-33BC-E5F8-D4FA-67FC699EE42B}"/>
                    </a:ext>
                  </a:extLst>
                </p:cNvPr>
                <p:cNvSpPr/>
                <p:nvPr/>
              </p:nvSpPr>
              <p:spPr>
                <a:xfrm>
                  <a:off x="7531078" y="1892300"/>
                  <a:ext cx="333397" cy="20358"/>
                </a:xfrm>
                <a:custGeom>
                  <a:avLst/>
                  <a:gdLst>
                    <a:gd name="connsiteX0" fmla="*/ 333397 w 333397"/>
                    <a:gd name="connsiteY0" fmla="*/ 0 h 20358"/>
                    <a:gd name="connsiteX1" fmla="*/ 22 w 333397"/>
                    <a:gd name="connsiteY1" fmla="*/ 19050 h 20358"/>
                    <a:gd name="connsiteX2" fmla="*/ 333397 w 333397"/>
                    <a:gd name="connsiteY2" fmla="*/ 0 h 20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33397" h="20358">
                      <a:moveTo>
                        <a:pt x="333397" y="0"/>
                      </a:moveTo>
                      <a:cubicBezTo>
                        <a:pt x="333397" y="0"/>
                        <a:pt x="3197" y="11642"/>
                        <a:pt x="22" y="19050"/>
                      </a:cubicBezTo>
                      <a:cubicBezTo>
                        <a:pt x="-3153" y="26458"/>
                        <a:pt x="333397" y="0"/>
                        <a:pt x="33339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4" name="フリーフォーム 1793">
                  <a:extLst>
                    <a:ext uri="{FF2B5EF4-FFF2-40B4-BE49-F238E27FC236}">
                      <a16:creationId xmlns:a16="http://schemas.microsoft.com/office/drawing/2014/main" id="{D2AD3020-273E-E2FF-AC23-AFF41B21CE86}"/>
                    </a:ext>
                  </a:extLst>
                </p:cNvPr>
                <p:cNvSpPr/>
                <p:nvPr/>
              </p:nvSpPr>
              <p:spPr>
                <a:xfrm>
                  <a:off x="5655874" y="1822450"/>
                  <a:ext cx="1138626" cy="71481"/>
                </a:xfrm>
                <a:custGeom>
                  <a:avLst/>
                  <a:gdLst>
                    <a:gd name="connsiteX0" fmla="*/ 1976 w 1138626"/>
                    <a:gd name="connsiteY0" fmla="*/ 12700 h 71481"/>
                    <a:gd name="connsiteX1" fmla="*/ 319476 w 1138626"/>
                    <a:gd name="connsiteY1" fmla="*/ 57150 h 71481"/>
                    <a:gd name="connsiteX2" fmla="*/ 103576 w 1138626"/>
                    <a:gd name="connsiteY2" fmla="*/ 69850 h 71481"/>
                    <a:gd name="connsiteX3" fmla="*/ 506801 w 1138626"/>
                    <a:gd name="connsiteY3" fmla="*/ 25400 h 71481"/>
                    <a:gd name="connsiteX4" fmla="*/ 363926 w 1138626"/>
                    <a:gd name="connsiteY4" fmla="*/ 0 h 71481"/>
                    <a:gd name="connsiteX5" fmla="*/ 763976 w 1138626"/>
                    <a:gd name="connsiteY5" fmla="*/ 15875 h 71481"/>
                    <a:gd name="connsiteX6" fmla="*/ 1138626 w 1138626"/>
                    <a:gd name="connsiteY6" fmla="*/ 34925 h 71481"/>
                    <a:gd name="connsiteX7" fmla="*/ 548076 w 1138626"/>
                    <a:gd name="connsiteY7" fmla="*/ 28575 h 71481"/>
                    <a:gd name="connsiteX8" fmla="*/ 202001 w 1138626"/>
                    <a:gd name="connsiteY8" fmla="*/ 41275 h 71481"/>
                    <a:gd name="connsiteX9" fmla="*/ 1976 w 1138626"/>
                    <a:gd name="connsiteY9" fmla="*/ 12700 h 71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38626" h="71481">
                      <a:moveTo>
                        <a:pt x="1976" y="12700"/>
                      </a:moveTo>
                      <a:cubicBezTo>
                        <a:pt x="21555" y="15346"/>
                        <a:pt x="302543" y="47625"/>
                        <a:pt x="319476" y="57150"/>
                      </a:cubicBezTo>
                      <a:cubicBezTo>
                        <a:pt x="336409" y="66675"/>
                        <a:pt x="72355" y="75142"/>
                        <a:pt x="103576" y="69850"/>
                      </a:cubicBezTo>
                      <a:cubicBezTo>
                        <a:pt x="134797" y="64558"/>
                        <a:pt x="463409" y="37042"/>
                        <a:pt x="506801" y="25400"/>
                      </a:cubicBezTo>
                      <a:cubicBezTo>
                        <a:pt x="550193" y="13758"/>
                        <a:pt x="363926" y="0"/>
                        <a:pt x="363926" y="0"/>
                      </a:cubicBezTo>
                      <a:lnTo>
                        <a:pt x="763976" y="15875"/>
                      </a:lnTo>
                      <a:lnTo>
                        <a:pt x="1138626" y="34925"/>
                      </a:lnTo>
                      <a:cubicBezTo>
                        <a:pt x="1102643" y="37042"/>
                        <a:pt x="704180" y="27517"/>
                        <a:pt x="548076" y="28575"/>
                      </a:cubicBezTo>
                      <a:cubicBezTo>
                        <a:pt x="391972" y="29633"/>
                        <a:pt x="291430" y="44450"/>
                        <a:pt x="202001" y="41275"/>
                      </a:cubicBezTo>
                      <a:cubicBezTo>
                        <a:pt x="112572" y="38100"/>
                        <a:pt x="-17603" y="10054"/>
                        <a:pt x="1976" y="127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5" name="フリーフォーム 1794">
                  <a:extLst>
                    <a:ext uri="{FF2B5EF4-FFF2-40B4-BE49-F238E27FC236}">
                      <a16:creationId xmlns:a16="http://schemas.microsoft.com/office/drawing/2014/main" id="{4EC30919-19B1-EB36-3F2E-DF43556D5B44}"/>
                    </a:ext>
                  </a:extLst>
                </p:cNvPr>
                <p:cNvSpPr/>
                <p:nvPr/>
              </p:nvSpPr>
              <p:spPr>
                <a:xfrm>
                  <a:off x="5620949" y="1875955"/>
                  <a:ext cx="904455" cy="58151"/>
                </a:xfrm>
                <a:custGeom>
                  <a:avLst/>
                  <a:gdLst>
                    <a:gd name="connsiteX0" fmla="*/ 5151 w 904455"/>
                    <a:gd name="connsiteY0" fmla="*/ 32220 h 58151"/>
                    <a:gd name="connsiteX1" fmla="*/ 459176 w 904455"/>
                    <a:gd name="connsiteY1" fmla="*/ 13170 h 58151"/>
                    <a:gd name="connsiteX2" fmla="*/ 278201 w 904455"/>
                    <a:gd name="connsiteY2" fmla="*/ 25870 h 58151"/>
                    <a:gd name="connsiteX3" fmla="*/ 576651 w 904455"/>
                    <a:gd name="connsiteY3" fmla="*/ 16345 h 58151"/>
                    <a:gd name="connsiteX4" fmla="*/ 903676 w 904455"/>
                    <a:gd name="connsiteY4" fmla="*/ 6820 h 58151"/>
                    <a:gd name="connsiteX5" fmla="*/ 668726 w 904455"/>
                    <a:gd name="connsiteY5" fmla="*/ 470 h 58151"/>
                    <a:gd name="connsiteX6" fmla="*/ 697301 w 904455"/>
                    <a:gd name="connsiteY6" fmla="*/ 470 h 58151"/>
                    <a:gd name="connsiteX7" fmla="*/ 243276 w 904455"/>
                    <a:gd name="connsiteY7" fmla="*/ 57620 h 58151"/>
                    <a:gd name="connsiteX8" fmla="*/ 5151 w 904455"/>
                    <a:gd name="connsiteY8" fmla="*/ 32220 h 58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04455" h="58151">
                      <a:moveTo>
                        <a:pt x="5151" y="32220"/>
                      </a:moveTo>
                      <a:cubicBezTo>
                        <a:pt x="41134" y="24812"/>
                        <a:pt x="413668" y="14228"/>
                        <a:pt x="459176" y="13170"/>
                      </a:cubicBezTo>
                      <a:cubicBezTo>
                        <a:pt x="504684" y="12112"/>
                        <a:pt x="278201" y="25870"/>
                        <a:pt x="278201" y="25870"/>
                      </a:cubicBezTo>
                      <a:lnTo>
                        <a:pt x="576651" y="16345"/>
                      </a:lnTo>
                      <a:lnTo>
                        <a:pt x="903676" y="6820"/>
                      </a:lnTo>
                      <a:cubicBezTo>
                        <a:pt x="919022" y="4174"/>
                        <a:pt x="703122" y="1528"/>
                        <a:pt x="668726" y="470"/>
                      </a:cubicBezTo>
                      <a:cubicBezTo>
                        <a:pt x="634330" y="-588"/>
                        <a:pt x="697301" y="470"/>
                        <a:pt x="697301" y="470"/>
                      </a:cubicBezTo>
                      <a:cubicBezTo>
                        <a:pt x="626393" y="9995"/>
                        <a:pt x="357047" y="53387"/>
                        <a:pt x="243276" y="57620"/>
                      </a:cubicBezTo>
                      <a:cubicBezTo>
                        <a:pt x="129505" y="61853"/>
                        <a:pt x="-30832" y="39628"/>
                        <a:pt x="5151" y="322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6" name="フリーフォーム 1795">
                  <a:extLst>
                    <a:ext uri="{FF2B5EF4-FFF2-40B4-BE49-F238E27FC236}">
                      <a16:creationId xmlns:a16="http://schemas.microsoft.com/office/drawing/2014/main" id="{5BA83780-647D-40FB-64BC-794038CC73CA}"/>
                    </a:ext>
                  </a:extLst>
                </p:cNvPr>
                <p:cNvSpPr/>
                <p:nvPr/>
              </p:nvSpPr>
              <p:spPr>
                <a:xfrm>
                  <a:off x="6694243" y="1963078"/>
                  <a:ext cx="62161" cy="619885"/>
                </a:xfrm>
                <a:custGeom>
                  <a:avLst/>
                  <a:gdLst>
                    <a:gd name="connsiteX0" fmla="*/ 30407 w 62161"/>
                    <a:gd name="connsiteY0" fmla="*/ 2247 h 619885"/>
                    <a:gd name="connsiteX1" fmla="*/ 43107 w 62161"/>
                    <a:gd name="connsiteY1" fmla="*/ 389597 h 619885"/>
                    <a:gd name="connsiteX2" fmla="*/ 14532 w 62161"/>
                    <a:gd name="connsiteY2" fmla="*/ 272122 h 619885"/>
                    <a:gd name="connsiteX3" fmla="*/ 62157 w 62161"/>
                    <a:gd name="connsiteY3" fmla="*/ 618197 h 619885"/>
                    <a:gd name="connsiteX4" fmla="*/ 11357 w 62161"/>
                    <a:gd name="connsiteY4" fmla="*/ 392772 h 619885"/>
                    <a:gd name="connsiteX5" fmla="*/ 1832 w 62161"/>
                    <a:gd name="connsiteY5" fmla="*/ 132422 h 619885"/>
                    <a:gd name="connsiteX6" fmla="*/ 1832 w 62161"/>
                    <a:gd name="connsiteY6" fmla="*/ 224497 h 619885"/>
                    <a:gd name="connsiteX7" fmla="*/ 30407 w 62161"/>
                    <a:gd name="connsiteY7" fmla="*/ 2247 h 6198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161" h="619885">
                      <a:moveTo>
                        <a:pt x="30407" y="2247"/>
                      </a:moveTo>
                      <a:cubicBezTo>
                        <a:pt x="37286" y="29764"/>
                        <a:pt x="45753" y="344618"/>
                        <a:pt x="43107" y="389597"/>
                      </a:cubicBezTo>
                      <a:cubicBezTo>
                        <a:pt x="40461" y="434576"/>
                        <a:pt x="11357" y="234022"/>
                        <a:pt x="14532" y="272122"/>
                      </a:cubicBezTo>
                      <a:cubicBezTo>
                        <a:pt x="17707" y="310222"/>
                        <a:pt x="62686" y="598089"/>
                        <a:pt x="62157" y="618197"/>
                      </a:cubicBezTo>
                      <a:cubicBezTo>
                        <a:pt x="61628" y="638305"/>
                        <a:pt x="21411" y="473735"/>
                        <a:pt x="11357" y="392772"/>
                      </a:cubicBezTo>
                      <a:cubicBezTo>
                        <a:pt x="1303" y="311810"/>
                        <a:pt x="3419" y="160468"/>
                        <a:pt x="1832" y="132422"/>
                      </a:cubicBezTo>
                      <a:cubicBezTo>
                        <a:pt x="245" y="104376"/>
                        <a:pt x="-1343" y="240372"/>
                        <a:pt x="1832" y="224497"/>
                      </a:cubicBezTo>
                      <a:cubicBezTo>
                        <a:pt x="5007" y="208622"/>
                        <a:pt x="23528" y="-25270"/>
                        <a:pt x="30407" y="22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7" name="フリーフォーム 1796">
                  <a:extLst>
                    <a:ext uri="{FF2B5EF4-FFF2-40B4-BE49-F238E27FC236}">
                      <a16:creationId xmlns:a16="http://schemas.microsoft.com/office/drawing/2014/main" id="{922862D2-3FE2-BA25-13DF-CBAABF41A3E8}"/>
                    </a:ext>
                  </a:extLst>
                </p:cNvPr>
                <p:cNvSpPr/>
                <p:nvPr/>
              </p:nvSpPr>
              <p:spPr>
                <a:xfrm>
                  <a:off x="6597027" y="1977503"/>
                  <a:ext cx="156206" cy="594290"/>
                </a:xfrm>
                <a:custGeom>
                  <a:avLst/>
                  <a:gdLst>
                    <a:gd name="connsiteX0" fmla="*/ 10148 w 156206"/>
                    <a:gd name="connsiteY0" fmla="*/ 3697 h 594290"/>
                    <a:gd name="connsiteX1" fmla="*/ 48248 w 156206"/>
                    <a:gd name="connsiteY1" fmla="*/ 321197 h 594290"/>
                    <a:gd name="connsiteX2" fmla="*/ 51423 w 156206"/>
                    <a:gd name="connsiteY2" fmla="*/ 248172 h 594290"/>
                    <a:gd name="connsiteX3" fmla="*/ 70473 w 156206"/>
                    <a:gd name="connsiteY3" fmla="*/ 333897 h 594290"/>
                    <a:gd name="connsiteX4" fmla="*/ 22848 w 156206"/>
                    <a:gd name="connsiteY4" fmla="*/ 302147 h 594290"/>
                    <a:gd name="connsiteX5" fmla="*/ 76823 w 156206"/>
                    <a:gd name="connsiteY5" fmla="*/ 397397 h 594290"/>
                    <a:gd name="connsiteX6" fmla="*/ 51423 w 156206"/>
                    <a:gd name="connsiteY6" fmla="*/ 445022 h 594290"/>
                    <a:gd name="connsiteX7" fmla="*/ 156198 w 156206"/>
                    <a:gd name="connsiteY7" fmla="*/ 594247 h 594290"/>
                    <a:gd name="connsiteX8" fmla="*/ 45073 w 156206"/>
                    <a:gd name="connsiteY8" fmla="*/ 429147 h 594290"/>
                    <a:gd name="connsiteX9" fmla="*/ 623 w 156206"/>
                    <a:gd name="connsiteY9" fmla="*/ 229122 h 594290"/>
                    <a:gd name="connsiteX10" fmla="*/ 73648 w 156206"/>
                    <a:gd name="connsiteY10" fmla="*/ 365647 h 594290"/>
                    <a:gd name="connsiteX11" fmla="*/ 67298 w 156206"/>
                    <a:gd name="connsiteY11" fmla="*/ 165622 h 594290"/>
                    <a:gd name="connsiteX12" fmla="*/ 41898 w 156206"/>
                    <a:gd name="connsiteY12" fmla="*/ 149747 h 594290"/>
                    <a:gd name="connsiteX13" fmla="*/ 10148 w 156206"/>
                    <a:gd name="connsiteY13" fmla="*/ 3697 h 594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6206" h="594290">
                      <a:moveTo>
                        <a:pt x="10148" y="3697"/>
                      </a:moveTo>
                      <a:cubicBezTo>
                        <a:pt x="11206" y="32272"/>
                        <a:pt x="41369" y="280451"/>
                        <a:pt x="48248" y="321197"/>
                      </a:cubicBezTo>
                      <a:cubicBezTo>
                        <a:pt x="55127" y="361943"/>
                        <a:pt x="47719" y="246055"/>
                        <a:pt x="51423" y="248172"/>
                      </a:cubicBezTo>
                      <a:cubicBezTo>
                        <a:pt x="55127" y="250289"/>
                        <a:pt x="75235" y="324901"/>
                        <a:pt x="70473" y="333897"/>
                      </a:cubicBezTo>
                      <a:cubicBezTo>
                        <a:pt x="65711" y="342893"/>
                        <a:pt x="21790" y="291564"/>
                        <a:pt x="22848" y="302147"/>
                      </a:cubicBezTo>
                      <a:cubicBezTo>
                        <a:pt x="23906" y="312730"/>
                        <a:pt x="72061" y="373585"/>
                        <a:pt x="76823" y="397397"/>
                      </a:cubicBezTo>
                      <a:cubicBezTo>
                        <a:pt x="81585" y="421209"/>
                        <a:pt x="38194" y="412214"/>
                        <a:pt x="51423" y="445022"/>
                      </a:cubicBezTo>
                      <a:cubicBezTo>
                        <a:pt x="64652" y="477830"/>
                        <a:pt x="157256" y="596893"/>
                        <a:pt x="156198" y="594247"/>
                      </a:cubicBezTo>
                      <a:cubicBezTo>
                        <a:pt x="155140" y="591601"/>
                        <a:pt x="71002" y="490001"/>
                        <a:pt x="45073" y="429147"/>
                      </a:cubicBezTo>
                      <a:cubicBezTo>
                        <a:pt x="19144" y="368293"/>
                        <a:pt x="-4140" y="239705"/>
                        <a:pt x="623" y="229122"/>
                      </a:cubicBezTo>
                      <a:cubicBezTo>
                        <a:pt x="5385" y="218539"/>
                        <a:pt x="62536" y="376230"/>
                        <a:pt x="73648" y="365647"/>
                      </a:cubicBezTo>
                      <a:cubicBezTo>
                        <a:pt x="84760" y="355064"/>
                        <a:pt x="72590" y="201605"/>
                        <a:pt x="67298" y="165622"/>
                      </a:cubicBezTo>
                      <a:cubicBezTo>
                        <a:pt x="62006" y="129639"/>
                        <a:pt x="51423" y="178851"/>
                        <a:pt x="41898" y="149747"/>
                      </a:cubicBezTo>
                      <a:cubicBezTo>
                        <a:pt x="32373" y="120643"/>
                        <a:pt x="9090" y="-24878"/>
                        <a:pt x="10148" y="369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8" name="フリーフォーム 1797">
                  <a:extLst>
                    <a:ext uri="{FF2B5EF4-FFF2-40B4-BE49-F238E27FC236}">
                      <a16:creationId xmlns:a16="http://schemas.microsoft.com/office/drawing/2014/main" id="{B353AD16-B99D-811A-55BA-659566F39E74}"/>
                    </a:ext>
                  </a:extLst>
                </p:cNvPr>
                <p:cNvSpPr/>
                <p:nvPr/>
              </p:nvSpPr>
              <p:spPr>
                <a:xfrm>
                  <a:off x="5113630" y="2778118"/>
                  <a:ext cx="973001" cy="51238"/>
                </a:xfrm>
                <a:custGeom>
                  <a:avLst/>
                  <a:gdLst>
                    <a:gd name="connsiteX0" fmla="*/ 45745 w 973001"/>
                    <a:gd name="connsiteY0" fmla="*/ 3182 h 51238"/>
                    <a:gd name="connsiteX1" fmla="*/ 131470 w 973001"/>
                    <a:gd name="connsiteY1" fmla="*/ 19057 h 51238"/>
                    <a:gd name="connsiteX2" fmla="*/ 950620 w 973001"/>
                    <a:gd name="connsiteY2" fmla="*/ 50807 h 51238"/>
                    <a:gd name="connsiteX3" fmla="*/ 709320 w 973001"/>
                    <a:gd name="connsiteY3" fmla="*/ 34932 h 51238"/>
                    <a:gd name="connsiteX4" fmla="*/ 363245 w 973001"/>
                    <a:gd name="connsiteY4" fmla="*/ 7 h 51238"/>
                    <a:gd name="connsiteX5" fmla="*/ 582320 w 973001"/>
                    <a:gd name="connsiteY5" fmla="*/ 38107 h 51238"/>
                    <a:gd name="connsiteX6" fmla="*/ 45745 w 973001"/>
                    <a:gd name="connsiteY6" fmla="*/ 3182 h 51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73001" h="51238">
                      <a:moveTo>
                        <a:pt x="45745" y="3182"/>
                      </a:moveTo>
                      <a:cubicBezTo>
                        <a:pt x="-29397" y="7"/>
                        <a:pt x="-19342" y="11120"/>
                        <a:pt x="131470" y="19057"/>
                      </a:cubicBezTo>
                      <a:cubicBezTo>
                        <a:pt x="282282" y="26994"/>
                        <a:pt x="854312" y="48161"/>
                        <a:pt x="950620" y="50807"/>
                      </a:cubicBezTo>
                      <a:cubicBezTo>
                        <a:pt x="1046928" y="53453"/>
                        <a:pt x="807216" y="43399"/>
                        <a:pt x="709320" y="34932"/>
                      </a:cubicBezTo>
                      <a:cubicBezTo>
                        <a:pt x="611424" y="26465"/>
                        <a:pt x="384412" y="-522"/>
                        <a:pt x="363245" y="7"/>
                      </a:cubicBezTo>
                      <a:cubicBezTo>
                        <a:pt x="342078" y="536"/>
                        <a:pt x="635237" y="39694"/>
                        <a:pt x="582320" y="38107"/>
                      </a:cubicBezTo>
                      <a:cubicBezTo>
                        <a:pt x="529403" y="36520"/>
                        <a:pt x="120887" y="6357"/>
                        <a:pt x="45745" y="31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9" name="フリーフォーム 1798">
                  <a:extLst>
                    <a:ext uri="{FF2B5EF4-FFF2-40B4-BE49-F238E27FC236}">
                      <a16:creationId xmlns:a16="http://schemas.microsoft.com/office/drawing/2014/main" id="{F2AB9A90-9E4D-B65C-0703-EFD25053495B}"/>
                    </a:ext>
                  </a:extLst>
                </p:cNvPr>
                <p:cNvSpPr/>
                <p:nvPr/>
              </p:nvSpPr>
              <p:spPr>
                <a:xfrm>
                  <a:off x="6170397" y="3492500"/>
                  <a:ext cx="136107" cy="774194"/>
                </a:xfrm>
                <a:custGeom>
                  <a:avLst/>
                  <a:gdLst>
                    <a:gd name="connsiteX0" fmla="*/ 11328 w 136107"/>
                    <a:gd name="connsiteY0" fmla="*/ 0 h 774194"/>
                    <a:gd name="connsiteX1" fmla="*/ 1803 w 136107"/>
                    <a:gd name="connsiteY1" fmla="*/ 727075 h 774194"/>
                    <a:gd name="connsiteX2" fmla="*/ 49428 w 136107"/>
                    <a:gd name="connsiteY2" fmla="*/ 571500 h 774194"/>
                    <a:gd name="connsiteX3" fmla="*/ 119278 w 136107"/>
                    <a:gd name="connsiteY3" fmla="*/ 742950 h 774194"/>
                    <a:gd name="connsiteX4" fmla="*/ 131978 w 136107"/>
                    <a:gd name="connsiteY4" fmla="*/ 488950 h 774194"/>
                    <a:gd name="connsiteX5" fmla="*/ 128803 w 136107"/>
                    <a:gd name="connsiteY5" fmla="*/ 768350 h 774194"/>
                    <a:gd name="connsiteX6" fmla="*/ 52603 w 136107"/>
                    <a:gd name="connsiteY6" fmla="*/ 682625 h 774194"/>
                    <a:gd name="connsiteX7" fmla="*/ 24028 w 136107"/>
                    <a:gd name="connsiteY7" fmla="*/ 730250 h 774194"/>
                    <a:gd name="connsiteX8" fmla="*/ 11328 w 136107"/>
                    <a:gd name="connsiteY8" fmla="*/ 0 h 77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107" h="774194">
                      <a:moveTo>
                        <a:pt x="11328" y="0"/>
                      </a:moveTo>
                      <a:cubicBezTo>
                        <a:pt x="7624" y="-529"/>
                        <a:pt x="-4547" y="631825"/>
                        <a:pt x="1803" y="727075"/>
                      </a:cubicBezTo>
                      <a:cubicBezTo>
                        <a:pt x="8153" y="822325"/>
                        <a:pt x="29849" y="568854"/>
                        <a:pt x="49428" y="571500"/>
                      </a:cubicBezTo>
                      <a:cubicBezTo>
                        <a:pt x="69007" y="574146"/>
                        <a:pt x="105520" y="756708"/>
                        <a:pt x="119278" y="742950"/>
                      </a:cubicBezTo>
                      <a:cubicBezTo>
                        <a:pt x="133036" y="729192"/>
                        <a:pt x="130391" y="484717"/>
                        <a:pt x="131978" y="488950"/>
                      </a:cubicBezTo>
                      <a:cubicBezTo>
                        <a:pt x="133565" y="493183"/>
                        <a:pt x="142032" y="736071"/>
                        <a:pt x="128803" y="768350"/>
                      </a:cubicBezTo>
                      <a:cubicBezTo>
                        <a:pt x="115574" y="800629"/>
                        <a:pt x="70065" y="688975"/>
                        <a:pt x="52603" y="682625"/>
                      </a:cubicBezTo>
                      <a:cubicBezTo>
                        <a:pt x="35141" y="676275"/>
                        <a:pt x="33024" y="838729"/>
                        <a:pt x="24028" y="730250"/>
                      </a:cubicBezTo>
                      <a:cubicBezTo>
                        <a:pt x="15032" y="621771"/>
                        <a:pt x="15032" y="529"/>
                        <a:pt x="1132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0" name="フリーフォーム 1799">
                  <a:extLst>
                    <a:ext uri="{FF2B5EF4-FFF2-40B4-BE49-F238E27FC236}">
                      <a16:creationId xmlns:a16="http://schemas.microsoft.com/office/drawing/2014/main" id="{6266D564-F0ED-1C05-B6F9-EE79E9174FFB}"/>
                    </a:ext>
                  </a:extLst>
                </p:cNvPr>
                <p:cNvSpPr/>
                <p:nvPr/>
              </p:nvSpPr>
              <p:spPr>
                <a:xfrm>
                  <a:off x="7530946" y="3406678"/>
                  <a:ext cx="22390" cy="383192"/>
                </a:xfrm>
                <a:custGeom>
                  <a:avLst/>
                  <a:gdLst>
                    <a:gd name="connsiteX0" fmla="*/ 154 w 22390"/>
                    <a:gd name="connsiteY0" fmla="*/ 97 h 383192"/>
                    <a:gd name="connsiteX1" fmla="*/ 22379 w 22390"/>
                    <a:gd name="connsiteY1" fmla="*/ 339822 h 383192"/>
                    <a:gd name="connsiteX2" fmla="*/ 3329 w 22390"/>
                    <a:gd name="connsiteY2" fmla="*/ 247747 h 383192"/>
                    <a:gd name="connsiteX3" fmla="*/ 12854 w 22390"/>
                    <a:gd name="connsiteY3" fmla="*/ 377922 h 383192"/>
                    <a:gd name="connsiteX4" fmla="*/ 154 w 22390"/>
                    <a:gd name="connsiteY4" fmla="*/ 97 h 383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390" h="383192">
                      <a:moveTo>
                        <a:pt x="154" y="97"/>
                      </a:moveTo>
                      <a:cubicBezTo>
                        <a:pt x="1742" y="-6253"/>
                        <a:pt x="21850" y="298547"/>
                        <a:pt x="22379" y="339822"/>
                      </a:cubicBezTo>
                      <a:cubicBezTo>
                        <a:pt x="22908" y="381097"/>
                        <a:pt x="4917" y="241397"/>
                        <a:pt x="3329" y="247747"/>
                      </a:cubicBezTo>
                      <a:cubicBezTo>
                        <a:pt x="1742" y="254097"/>
                        <a:pt x="16029" y="413905"/>
                        <a:pt x="12854" y="377922"/>
                      </a:cubicBezTo>
                      <a:cubicBezTo>
                        <a:pt x="9679" y="341939"/>
                        <a:pt x="-1434" y="6447"/>
                        <a:pt x="154" y="9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1" name="フリーフォーム 1800">
                  <a:extLst>
                    <a:ext uri="{FF2B5EF4-FFF2-40B4-BE49-F238E27FC236}">
                      <a16:creationId xmlns:a16="http://schemas.microsoft.com/office/drawing/2014/main" id="{804C0D19-2845-3700-0CFE-71CE096EDACE}"/>
                    </a:ext>
                  </a:extLst>
                </p:cNvPr>
                <p:cNvSpPr/>
                <p:nvPr/>
              </p:nvSpPr>
              <p:spPr>
                <a:xfrm>
                  <a:off x="7327170" y="3339739"/>
                  <a:ext cx="134953" cy="616117"/>
                </a:xfrm>
                <a:custGeom>
                  <a:avLst/>
                  <a:gdLst>
                    <a:gd name="connsiteX0" fmla="*/ 127730 w 134953"/>
                    <a:gd name="connsiteY0" fmla="*/ 361 h 616117"/>
                    <a:gd name="connsiteX1" fmla="*/ 130905 w 134953"/>
                    <a:gd name="connsiteY1" fmla="*/ 613136 h 616117"/>
                    <a:gd name="connsiteX2" fmla="*/ 67405 w 134953"/>
                    <a:gd name="connsiteY2" fmla="*/ 244836 h 616117"/>
                    <a:gd name="connsiteX3" fmla="*/ 61055 w 134953"/>
                    <a:gd name="connsiteY3" fmla="*/ 498836 h 616117"/>
                    <a:gd name="connsiteX4" fmla="*/ 42005 w 134953"/>
                    <a:gd name="connsiteY4" fmla="*/ 222611 h 616117"/>
                    <a:gd name="connsiteX5" fmla="*/ 29305 w 134953"/>
                    <a:gd name="connsiteY5" fmla="*/ 355961 h 616117"/>
                    <a:gd name="connsiteX6" fmla="*/ 3905 w 134953"/>
                    <a:gd name="connsiteY6" fmla="*/ 155936 h 616117"/>
                    <a:gd name="connsiteX7" fmla="*/ 121380 w 134953"/>
                    <a:gd name="connsiteY7" fmla="*/ 517886 h 616117"/>
                    <a:gd name="connsiteX8" fmla="*/ 127730 w 134953"/>
                    <a:gd name="connsiteY8" fmla="*/ 361 h 616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4953" h="616117">
                      <a:moveTo>
                        <a:pt x="127730" y="361"/>
                      </a:moveTo>
                      <a:cubicBezTo>
                        <a:pt x="129318" y="16236"/>
                        <a:pt x="140959" y="572390"/>
                        <a:pt x="130905" y="613136"/>
                      </a:cubicBezTo>
                      <a:cubicBezTo>
                        <a:pt x="120851" y="653882"/>
                        <a:pt x="79047" y="263886"/>
                        <a:pt x="67405" y="244836"/>
                      </a:cubicBezTo>
                      <a:cubicBezTo>
                        <a:pt x="55763" y="225786"/>
                        <a:pt x="65288" y="502540"/>
                        <a:pt x="61055" y="498836"/>
                      </a:cubicBezTo>
                      <a:cubicBezTo>
                        <a:pt x="56822" y="495132"/>
                        <a:pt x="47297" y="246424"/>
                        <a:pt x="42005" y="222611"/>
                      </a:cubicBezTo>
                      <a:cubicBezTo>
                        <a:pt x="36713" y="198798"/>
                        <a:pt x="35655" y="367073"/>
                        <a:pt x="29305" y="355961"/>
                      </a:cubicBezTo>
                      <a:cubicBezTo>
                        <a:pt x="22955" y="344849"/>
                        <a:pt x="-11441" y="128949"/>
                        <a:pt x="3905" y="155936"/>
                      </a:cubicBezTo>
                      <a:cubicBezTo>
                        <a:pt x="19251" y="182923"/>
                        <a:pt x="102330" y="538523"/>
                        <a:pt x="121380" y="517886"/>
                      </a:cubicBezTo>
                      <a:cubicBezTo>
                        <a:pt x="140430" y="497249"/>
                        <a:pt x="126142" y="-15514"/>
                        <a:pt x="127730" y="3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2" name="フリーフォーム 1801">
                  <a:extLst>
                    <a:ext uri="{FF2B5EF4-FFF2-40B4-BE49-F238E27FC236}">
                      <a16:creationId xmlns:a16="http://schemas.microsoft.com/office/drawing/2014/main" id="{C7330A6E-F668-F7AD-BA80-DFF4699CA932}"/>
                    </a:ext>
                  </a:extLst>
                </p:cNvPr>
                <p:cNvSpPr/>
                <p:nvPr/>
              </p:nvSpPr>
              <p:spPr>
                <a:xfrm>
                  <a:off x="7403640" y="4411617"/>
                  <a:ext cx="117123" cy="575751"/>
                </a:xfrm>
                <a:custGeom>
                  <a:avLst/>
                  <a:gdLst>
                    <a:gd name="connsiteX0" fmla="*/ 460 w 117123"/>
                    <a:gd name="connsiteY0" fmla="*/ 4808 h 575751"/>
                    <a:gd name="connsiteX1" fmla="*/ 48085 w 117123"/>
                    <a:gd name="connsiteY1" fmla="*/ 182608 h 575751"/>
                    <a:gd name="connsiteX2" fmla="*/ 67135 w 117123"/>
                    <a:gd name="connsiteY2" fmla="*/ 569958 h 575751"/>
                    <a:gd name="connsiteX3" fmla="*/ 98885 w 117123"/>
                    <a:gd name="connsiteY3" fmla="*/ 414383 h 575751"/>
                    <a:gd name="connsiteX4" fmla="*/ 114760 w 117123"/>
                    <a:gd name="connsiteY4" fmla="*/ 401683 h 575751"/>
                    <a:gd name="connsiteX5" fmla="*/ 48085 w 117123"/>
                    <a:gd name="connsiteY5" fmla="*/ 296908 h 575751"/>
                    <a:gd name="connsiteX6" fmla="*/ 79835 w 117123"/>
                    <a:gd name="connsiteY6" fmla="*/ 360408 h 575751"/>
                    <a:gd name="connsiteX7" fmla="*/ 460 w 117123"/>
                    <a:gd name="connsiteY7" fmla="*/ 4808 h 575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7123" h="575751">
                      <a:moveTo>
                        <a:pt x="460" y="4808"/>
                      </a:moveTo>
                      <a:cubicBezTo>
                        <a:pt x="-4832" y="-24825"/>
                        <a:pt x="36973" y="88416"/>
                        <a:pt x="48085" y="182608"/>
                      </a:cubicBezTo>
                      <a:cubicBezTo>
                        <a:pt x="59197" y="276800"/>
                        <a:pt x="58668" y="531329"/>
                        <a:pt x="67135" y="569958"/>
                      </a:cubicBezTo>
                      <a:cubicBezTo>
                        <a:pt x="75602" y="608587"/>
                        <a:pt x="90948" y="442429"/>
                        <a:pt x="98885" y="414383"/>
                      </a:cubicBezTo>
                      <a:cubicBezTo>
                        <a:pt x="106823" y="386337"/>
                        <a:pt x="123227" y="421262"/>
                        <a:pt x="114760" y="401683"/>
                      </a:cubicBezTo>
                      <a:cubicBezTo>
                        <a:pt x="106293" y="382104"/>
                        <a:pt x="53906" y="303787"/>
                        <a:pt x="48085" y="296908"/>
                      </a:cubicBezTo>
                      <a:cubicBezTo>
                        <a:pt x="42264" y="290029"/>
                        <a:pt x="83539" y="413325"/>
                        <a:pt x="79835" y="360408"/>
                      </a:cubicBezTo>
                      <a:cubicBezTo>
                        <a:pt x="76131" y="307491"/>
                        <a:pt x="5752" y="34441"/>
                        <a:pt x="460" y="48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3" name="フリーフォーム 1802">
                  <a:extLst>
                    <a:ext uri="{FF2B5EF4-FFF2-40B4-BE49-F238E27FC236}">
                      <a16:creationId xmlns:a16="http://schemas.microsoft.com/office/drawing/2014/main" id="{640891F4-9F0A-7736-BEB6-1A43E7B34550}"/>
                    </a:ext>
                  </a:extLst>
                </p:cNvPr>
                <p:cNvSpPr/>
                <p:nvPr/>
              </p:nvSpPr>
              <p:spPr>
                <a:xfrm>
                  <a:off x="8136827" y="4739681"/>
                  <a:ext cx="92879" cy="686402"/>
                </a:xfrm>
                <a:custGeom>
                  <a:avLst/>
                  <a:gdLst>
                    <a:gd name="connsiteX0" fmla="*/ 38798 w 92879"/>
                    <a:gd name="connsiteY0" fmla="*/ 35519 h 686402"/>
                    <a:gd name="connsiteX1" fmla="*/ 22923 w 92879"/>
                    <a:gd name="connsiteY1" fmla="*/ 553044 h 686402"/>
                    <a:gd name="connsiteX2" fmla="*/ 45148 w 92879"/>
                    <a:gd name="connsiteY2" fmla="*/ 416519 h 686402"/>
                    <a:gd name="connsiteX3" fmla="*/ 92773 w 92879"/>
                    <a:gd name="connsiteY3" fmla="*/ 686394 h 686402"/>
                    <a:gd name="connsiteX4" fmla="*/ 57848 w 92879"/>
                    <a:gd name="connsiteY4" fmla="*/ 426044 h 686402"/>
                    <a:gd name="connsiteX5" fmla="*/ 51498 w 92879"/>
                    <a:gd name="connsiteY5" fmla="*/ 410169 h 686402"/>
                    <a:gd name="connsiteX6" fmla="*/ 13398 w 92879"/>
                    <a:gd name="connsiteY6" fmla="*/ 635594 h 686402"/>
                    <a:gd name="connsiteX7" fmla="*/ 3873 w 92879"/>
                    <a:gd name="connsiteY7" fmla="*/ 305394 h 686402"/>
                    <a:gd name="connsiteX8" fmla="*/ 698 w 92879"/>
                    <a:gd name="connsiteY8" fmla="*/ 511769 h 686402"/>
                    <a:gd name="connsiteX9" fmla="*/ 16573 w 92879"/>
                    <a:gd name="connsiteY9" fmla="*/ 95844 h 686402"/>
                    <a:gd name="connsiteX10" fmla="*/ 38798 w 92879"/>
                    <a:gd name="connsiteY10" fmla="*/ 35519 h 686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2879" h="686402">
                      <a:moveTo>
                        <a:pt x="38798" y="35519"/>
                      </a:moveTo>
                      <a:cubicBezTo>
                        <a:pt x="39856" y="111719"/>
                        <a:pt x="21865" y="489544"/>
                        <a:pt x="22923" y="553044"/>
                      </a:cubicBezTo>
                      <a:cubicBezTo>
                        <a:pt x="23981" y="616544"/>
                        <a:pt x="33506" y="394294"/>
                        <a:pt x="45148" y="416519"/>
                      </a:cubicBezTo>
                      <a:cubicBezTo>
                        <a:pt x="56790" y="438744"/>
                        <a:pt x="90656" y="684806"/>
                        <a:pt x="92773" y="686394"/>
                      </a:cubicBezTo>
                      <a:cubicBezTo>
                        <a:pt x="94890" y="687982"/>
                        <a:pt x="64727" y="472082"/>
                        <a:pt x="57848" y="426044"/>
                      </a:cubicBezTo>
                      <a:cubicBezTo>
                        <a:pt x="50969" y="380007"/>
                        <a:pt x="58906" y="375244"/>
                        <a:pt x="51498" y="410169"/>
                      </a:cubicBezTo>
                      <a:cubicBezTo>
                        <a:pt x="44090" y="445094"/>
                        <a:pt x="21335" y="653056"/>
                        <a:pt x="13398" y="635594"/>
                      </a:cubicBezTo>
                      <a:cubicBezTo>
                        <a:pt x="5461" y="618132"/>
                        <a:pt x="5990" y="326031"/>
                        <a:pt x="3873" y="305394"/>
                      </a:cubicBezTo>
                      <a:cubicBezTo>
                        <a:pt x="1756" y="284757"/>
                        <a:pt x="-1419" y="546694"/>
                        <a:pt x="698" y="511769"/>
                      </a:cubicBezTo>
                      <a:cubicBezTo>
                        <a:pt x="2815" y="476844"/>
                        <a:pt x="8635" y="173632"/>
                        <a:pt x="16573" y="95844"/>
                      </a:cubicBezTo>
                      <a:cubicBezTo>
                        <a:pt x="24510" y="18056"/>
                        <a:pt x="37740" y="-40681"/>
                        <a:pt x="38798" y="355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4" name="フリーフォーム 1803">
                  <a:extLst>
                    <a:ext uri="{FF2B5EF4-FFF2-40B4-BE49-F238E27FC236}">
                      <a16:creationId xmlns:a16="http://schemas.microsoft.com/office/drawing/2014/main" id="{70B9C2F2-6BF2-8703-094E-AA5183003459}"/>
                    </a:ext>
                  </a:extLst>
                </p:cNvPr>
                <p:cNvSpPr/>
                <p:nvPr/>
              </p:nvSpPr>
              <p:spPr>
                <a:xfrm>
                  <a:off x="7959261" y="4896257"/>
                  <a:ext cx="60965" cy="759261"/>
                </a:xfrm>
                <a:custGeom>
                  <a:avLst/>
                  <a:gdLst>
                    <a:gd name="connsiteX0" fmla="*/ 60789 w 60965"/>
                    <a:gd name="connsiteY0" fmla="*/ 9118 h 759261"/>
                    <a:gd name="connsiteX1" fmla="*/ 35389 w 60965"/>
                    <a:gd name="connsiteY1" fmla="*/ 323443 h 759261"/>
                    <a:gd name="connsiteX2" fmla="*/ 60789 w 60965"/>
                    <a:gd name="connsiteY2" fmla="*/ 748893 h 759261"/>
                    <a:gd name="connsiteX3" fmla="*/ 41739 w 60965"/>
                    <a:gd name="connsiteY3" fmla="*/ 612368 h 759261"/>
                    <a:gd name="connsiteX4" fmla="*/ 464 w 60965"/>
                    <a:gd name="connsiteY4" fmla="*/ 434568 h 759261"/>
                    <a:gd name="connsiteX5" fmla="*/ 19514 w 60965"/>
                    <a:gd name="connsiteY5" fmla="*/ 415518 h 759261"/>
                    <a:gd name="connsiteX6" fmla="*/ 19514 w 60965"/>
                    <a:gd name="connsiteY6" fmla="*/ 110718 h 759261"/>
                    <a:gd name="connsiteX7" fmla="*/ 60789 w 60965"/>
                    <a:gd name="connsiteY7" fmla="*/ 9118 h 759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0965" h="759261">
                      <a:moveTo>
                        <a:pt x="60789" y="9118"/>
                      </a:moveTo>
                      <a:cubicBezTo>
                        <a:pt x="63435" y="44572"/>
                        <a:pt x="35389" y="200147"/>
                        <a:pt x="35389" y="323443"/>
                      </a:cubicBezTo>
                      <a:cubicBezTo>
                        <a:pt x="35389" y="446739"/>
                        <a:pt x="59731" y="700739"/>
                        <a:pt x="60789" y="748893"/>
                      </a:cubicBezTo>
                      <a:cubicBezTo>
                        <a:pt x="61847" y="797047"/>
                        <a:pt x="51793" y="664756"/>
                        <a:pt x="41739" y="612368"/>
                      </a:cubicBezTo>
                      <a:cubicBezTo>
                        <a:pt x="31685" y="559981"/>
                        <a:pt x="4168" y="467376"/>
                        <a:pt x="464" y="434568"/>
                      </a:cubicBezTo>
                      <a:cubicBezTo>
                        <a:pt x="-3240" y="401760"/>
                        <a:pt x="16339" y="469493"/>
                        <a:pt x="19514" y="415518"/>
                      </a:cubicBezTo>
                      <a:cubicBezTo>
                        <a:pt x="22689" y="361543"/>
                        <a:pt x="16339" y="172631"/>
                        <a:pt x="19514" y="110718"/>
                      </a:cubicBezTo>
                      <a:cubicBezTo>
                        <a:pt x="22689" y="48805"/>
                        <a:pt x="58143" y="-26336"/>
                        <a:pt x="60789" y="9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5" name="フリーフォーム 1804">
                  <a:extLst>
                    <a:ext uri="{FF2B5EF4-FFF2-40B4-BE49-F238E27FC236}">
                      <a16:creationId xmlns:a16="http://schemas.microsoft.com/office/drawing/2014/main" id="{DDEFC13E-4942-CBAA-D20A-027CB4038DFE}"/>
                    </a:ext>
                  </a:extLst>
                </p:cNvPr>
                <p:cNvSpPr/>
                <p:nvPr/>
              </p:nvSpPr>
              <p:spPr>
                <a:xfrm>
                  <a:off x="8146224" y="5348694"/>
                  <a:ext cx="102787" cy="522649"/>
                </a:xfrm>
                <a:custGeom>
                  <a:avLst/>
                  <a:gdLst>
                    <a:gd name="connsiteX0" fmla="*/ 102426 w 102787"/>
                    <a:gd name="connsiteY0" fmla="*/ 1181 h 522649"/>
                    <a:gd name="connsiteX1" fmla="*/ 77026 w 102787"/>
                    <a:gd name="connsiteY1" fmla="*/ 144056 h 522649"/>
                    <a:gd name="connsiteX2" fmla="*/ 83376 w 102787"/>
                    <a:gd name="connsiteY2" fmla="*/ 512356 h 522649"/>
                    <a:gd name="connsiteX3" fmla="*/ 51626 w 102787"/>
                    <a:gd name="connsiteY3" fmla="*/ 391706 h 522649"/>
                    <a:gd name="connsiteX4" fmla="*/ 826 w 102787"/>
                    <a:gd name="connsiteY4" fmla="*/ 90081 h 522649"/>
                    <a:gd name="connsiteX5" fmla="*/ 96076 w 102787"/>
                    <a:gd name="connsiteY5" fmla="*/ 337731 h 522649"/>
                    <a:gd name="connsiteX6" fmla="*/ 54801 w 102787"/>
                    <a:gd name="connsiteY6" fmla="*/ 210731 h 522649"/>
                    <a:gd name="connsiteX7" fmla="*/ 102426 w 102787"/>
                    <a:gd name="connsiteY7" fmla="*/ 1181 h 5226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787" h="522649">
                      <a:moveTo>
                        <a:pt x="102426" y="1181"/>
                      </a:moveTo>
                      <a:cubicBezTo>
                        <a:pt x="106130" y="-9931"/>
                        <a:pt x="80201" y="58860"/>
                        <a:pt x="77026" y="144056"/>
                      </a:cubicBezTo>
                      <a:cubicBezTo>
                        <a:pt x="73851" y="229252"/>
                        <a:pt x="87609" y="471081"/>
                        <a:pt x="83376" y="512356"/>
                      </a:cubicBezTo>
                      <a:cubicBezTo>
                        <a:pt x="79143" y="553631"/>
                        <a:pt x="65384" y="462085"/>
                        <a:pt x="51626" y="391706"/>
                      </a:cubicBezTo>
                      <a:cubicBezTo>
                        <a:pt x="37868" y="321327"/>
                        <a:pt x="-6582" y="99077"/>
                        <a:pt x="826" y="90081"/>
                      </a:cubicBezTo>
                      <a:cubicBezTo>
                        <a:pt x="8234" y="81085"/>
                        <a:pt x="87080" y="317623"/>
                        <a:pt x="96076" y="337731"/>
                      </a:cubicBezTo>
                      <a:cubicBezTo>
                        <a:pt x="105072" y="357839"/>
                        <a:pt x="55859" y="259943"/>
                        <a:pt x="54801" y="210731"/>
                      </a:cubicBezTo>
                      <a:cubicBezTo>
                        <a:pt x="53743" y="161519"/>
                        <a:pt x="98722" y="12293"/>
                        <a:pt x="102426" y="11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6" name="フリーフォーム 1805">
                  <a:extLst>
                    <a:ext uri="{FF2B5EF4-FFF2-40B4-BE49-F238E27FC236}">
                      <a16:creationId xmlns:a16="http://schemas.microsoft.com/office/drawing/2014/main" id="{FA90F663-4D44-B533-74C0-C1C32674AB72}"/>
                    </a:ext>
                  </a:extLst>
                </p:cNvPr>
                <p:cNvSpPr/>
                <p:nvPr/>
              </p:nvSpPr>
              <p:spPr>
                <a:xfrm>
                  <a:off x="8108731" y="5530802"/>
                  <a:ext cx="108327" cy="623689"/>
                </a:xfrm>
                <a:custGeom>
                  <a:avLst/>
                  <a:gdLst>
                    <a:gd name="connsiteX0" fmla="*/ 219 w 108327"/>
                    <a:gd name="connsiteY0" fmla="*/ 48 h 623689"/>
                    <a:gd name="connsiteX1" fmla="*/ 85944 w 108327"/>
                    <a:gd name="connsiteY1" fmla="*/ 212773 h 623689"/>
                    <a:gd name="connsiteX2" fmla="*/ 54194 w 108327"/>
                    <a:gd name="connsiteY2" fmla="*/ 330248 h 623689"/>
                    <a:gd name="connsiteX3" fmla="*/ 108169 w 108327"/>
                    <a:gd name="connsiteY3" fmla="*/ 619173 h 623689"/>
                    <a:gd name="connsiteX4" fmla="*/ 70069 w 108327"/>
                    <a:gd name="connsiteY4" fmla="*/ 492173 h 623689"/>
                    <a:gd name="connsiteX5" fmla="*/ 51019 w 108327"/>
                    <a:gd name="connsiteY5" fmla="*/ 298498 h 623689"/>
                    <a:gd name="connsiteX6" fmla="*/ 60544 w 108327"/>
                    <a:gd name="connsiteY6" fmla="*/ 193723 h 623689"/>
                    <a:gd name="connsiteX7" fmla="*/ 219 w 108327"/>
                    <a:gd name="connsiteY7" fmla="*/ 48 h 623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8327" h="623689">
                      <a:moveTo>
                        <a:pt x="219" y="48"/>
                      </a:moveTo>
                      <a:cubicBezTo>
                        <a:pt x="4452" y="3223"/>
                        <a:pt x="76948" y="157740"/>
                        <a:pt x="85944" y="212773"/>
                      </a:cubicBezTo>
                      <a:cubicBezTo>
                        <a:pt x="94940" y="267806"/>
                        <a:pt x="50490" y="262515"/>
                        <a:pt x="54194" y="330248"/>
                      </a:cubicBezTo>
                      <a:cubicBezTo>
                        <a:pt x="57898" y="397981"/>
                        <a:pt x="105523" y="592186"/>
                        <a:pt x="108169" y="619173"/>
                      </a:cubicBezTo>
                      <a:cubicBezTo>
                        <a:pt x="110815" y="646161"/>
                        <a:pt x="79594" y="545619"/>
                        <a:pt x="70069" y="492173"/>
                      </a:cubicBezTo>
                      <a:cubicBezTo>
                        <a:pt x="60544" y="438727"/>
                        <a:pt x="52607" y="348240"/>
                        <a:pt x="51019" y="298498"/>
                      </a:cubicBezTo>
                      <a:cubicBezTo>
                        <a:pt x="49432" y="248756"/>
                        <a:pt x="66894" y="235527"/>
                        <a:pt x="60544" y="193723"/>
                      </a:cubicBezTo>
                      <a:cubicBezTo>
                        <a:pt x="54194" y="151919"/>
                        <a:pt x="-4014" y="-3127"/>
                        <a:pt x="219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7" name="フリーフォーム 1806">
                  <a:extLst>
                    <a:ext uri="{FF2B5EF4-FFF2-40B4-BE49-F238E27FC236}">
                      <a16:creationId xmlns:a16="http://schemas.microsoft.com/office/drawing/2014/main" id="{13AC89BF-F147-F47B-0CFA-4CE062088D6A}"/>
                    </a:ext>
                  </a:extLst>
                </p:cNvPr>
                <p:cNvSpPr/>
                <p:nvPr/>
              </p:nvSpPr>
              <p:spPr>
                <a:xfrm>
                  <a:off x="7934325" y="5739886"/>
                  <a:ext cx="83864" cy="1041829"/>
                </a:xfrm>
                <a:custGeom>
                  <a:avLst/>
                  <a:gdLst>
                    <a:gd name="connsiteX0" fmla="*/ 22225 w 83864"/>
                    <a:gd name="connsiteY0" fmla="*/ 514 h 1041829"/>
                    <a:gd name="connsiteX1" fmla="*/ 19050 w 83864"/>
                    <a:gd name="connsiteY1" fmla="*/ 403739 h 1041829"/>
                    <a:gd name="connsiteX2" fmla="*/ 82550 w 83864"/>
                    <a:gd name="connsiteY2" fmla="*/ 1003814 h 1041829"/>
                    <a:gd name="connsiteX3" fmla="*/ 57150 w 83864"/>
                    <a:gd name="connsiteY3" fmla="*/ 937139 h 1041829"/>
                    <a:gd name="connsiteX4" fmla="*/ 0 w 83864"/>
                    <a:gd name="connsiteY4" fmla="*/ 584714 h 1041829"/>
                    <a:gd name="connsiteX5" fmla="*/ 57150 w 83864"/>
                    <a:gd name="connsiteY5" fmla="*/ 816489 h 1041829"/>
                    <a:gd name="connsiteX6" fmla="*/ 34925 w 83864"/>
                    <a:gd name="connsiteY6" fmla="*/ 330714 h 1041829"/>
                    <a:gd name="connsiteX7" fmla="*/ 22225 w 83864"/>
                    <a:gd name="connsiteY7" fmla="*/ 514 h 1041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864" h="1041829">
                      <a:moveTo>
                        <a:pt x="22225" y="514"/>
                      </a:moveTo>
                      <a:cubicBezTo>
                        <a:pt x="19579" y="12685"/>
                        <a:pt x="8996" y="236522"/>
                        <a:pt x="19050" y="403739"/>
                      </a:cubicBezTo>
                      <a:cubicBezTo>
                        <a:pt x="29104" y="570956"/>
                        <a:pt x="76200" y="914914"/>
                        <a:pt x="82550" y="1003814"/>
                      </a:cubicBezTo>
                      <a:cubicBezTo>
                        <a:pt x="88900" y="1092714"/>
                        <a:pt x="70908" y="1006989"/>
                        <a:pt x="57150" y="937139"/>
                      </a:cubicBezTo>
                      <a:cubicBezTo>
                        <a:pt x="43392" y="867289"/>
                        <a:pt x="0" y="604822"/>
                        <a:pt x="0" y="584714"/>
                      </a:cubicBezTo>
                      <a:cubicBezTo>
                        <a:pt x="0" y="564606"/>
                        <a:pt x="51329" y="858822"/>
                        <a:pt x="57150" y="816489"/>
                      </a:cubicBezTo>
                      <a:cubicBezTo>
                        <a:pt x="62971" y="774156"/>
                        <a:pt x="46567" y="466710"/>
                        <a:pt x="34925" y="330714"/>
                      </a:cubicBezTo>
                      <a:cubicBezTo>
                        <a:pt x="23283" y="194718"/>
                        <a:pt x="24871" y="-11657"/>
                        <a:pt x="22225" y="5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8" name="フリーフォーム 1807">
                  <a:extLst>
                    <a:ext uri="{FF2B5EF4-FFF2-40B4-BE49-F238E27FC236}">
                      <a16:creationId xmlns:a16="http://schemas.microsoft.com/office/drawing/2014/main" id="{99D6A362-E0BA-9E99-0CBF-269BFC82C637}"/>
                    </a:ext>
                  </a:extLst>
                </p:cNvPr>
                <p:cNvSpPr/>
                <p:nvPr/>
              </p:nvSpPr>
              <p:spPr>
                <a:xfrm>
                  <a:off x="8141997" y="6179460"/>
                  <a:ext cx="95344" cy="567416"/>
                </a:xfrm>
                <a:custGeom>
                  <a:avLst/>
                  <a:gdLst>
                    <a:gd name="connsiteX0" fmla="*/ 5053 w 95344"/>
                    <a:gd name="connsiteY0" fmla="*/ 2265 h 567416"/>
                    <a:gd name="connsiteX1" fmla="*/ 33628 w 95344"/>
                    <a:gd name="connsiteY1" fmla="*/ 297540 h 567416"/>
                    <a:gd name="connsiteX2" fmla="*/ 30453 w 95344"/>
                    <a:gd name="connsiteY2" fmla="*/ 567415 h 567416"/>
                    <a:gd name="connsiteX3" fmla="*/ 1878 w 95344"/>
                    <a:gd name="connsiteY3" fmla="*/ 300715 h 567416"/>
                    <a:gd name="connsiteX4" fmla="*/ 90778 w 95344"/>
                    <a:gd name="connsiteY4" fmla="*/ 113390 h 567416"/>
                    <a:gd name="connsiteX5" fmla="*/ 78078 w 95344"/>
                    <a:gd name="connsiteY5" fmla="*/ 157840 h 567416"/>
                    <a:gd name="connsiteX6" fmla="*/ 5053 w 95344"/>
                    <a:gd name="connsiteY6" fmla="*/ 2265 h 567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344" h="567416">
                      <a:moveTo>
                        <a:pt x="5053" y="2265"/>
                      </a:moveTo>
                      <a:cubicBezTo>
                        <a:pt x="-2355" y="25548"/>
                        <a:pt x="29395" y="203348"/>
                        <a:pt x="33628" y="297540"/>
                      </a:cubicBezTo>
                      <a:cubicBezTo>
                        <a:pt x="37861" y="391732"/>
                        <a:pt x="35745" y="566886"/>
                        <a:pt x="30453" y="567415"/>
                      </a:cubicBezTo>
                      <a:cubicBezTo>
                        <a:pt x="25161" y="567944"/>
                        <a:pt x="-8176" y="376386"/>
                        <a:pt x="1878" y="300715"/>
                      </a:cubicBezTo>
                      <a:cubicBezTo>
                        <a:pt x="11932" y="225044"/>
                        <a:pt x="78078" y="137203"/>
                        <a:pt x="90778" y="113390"/>
                      </a:cubicBezTo>
                      <a:cubicBezTo>
                        <a:pt x="103478" y="89578"/>
                        <a:pt x="86545" y="173186"/>
                        <a:pt x="78078" y="157840"/>
                      </a:cubicBezTo>
                      <a:cubicBezTo>
                        <a:pt x="69611" y="142494"/>
                        <a:pt x="12461" y="-21018"/>
                        <a:pt x="5053" y="22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9" name="フリーフォーム 1808">
                  <a:extLst>
                    <a:ext uri="{FF2B5EF4-FFF2-40B4-BE49-F238E27FC236}">
                      <a16:creationId xmlns:a16="http://schemas.microsoft.com/office/drawing/2014/main" id="{23A505A0-B23F-8A26-567A-903F61AA2E04}"/>
                    </a:ext>
                  </a:extLst>
                </p:cNvPr>
                <p:cNvSpPr/>
                <p:nvPr/>
              </p:nvSpPr>
              <p:spPr>
                <a:xfrm>
                  <a:off x="7872865" y="1401088"/>
                  <a:ext cx="511867" cy="376761"/>
                </a:xfrm>
                <a:custGeom>
                  <a:avLst/>
                  <a:gdLst>
                    <a:gd name="connsiteX0" fmla="*/ 220210 w 511867"/>
                    <a:gd name="connsiteY0" fmla="*/ 43537 h 376761"/>
                    <a:gd name="connsiteX1" fmla="*/ 191635 w 511867"/>
                    <a:gd name="connsiteY1" fmla="*/ 119737 h 376761"/>
                    <a:gd name="connsiteX2" fmla="*/ 26535 w 511867"/>
                    <a:gd name="connsiteY2" fmla="*/ 151487 h 376761"/>
                    <a:gd name="connsiteX3" fmla="*/ 505960 w 511867"/>
                    <a:gd name="connsiteY3" fmla="*/ 373737 h 376761"/>
                    <a:gd name="connsiteX4" fmla="*/ 305935 w 511867"/>
                    <a:gd name="connsiteY4" fmla="*/ 284837 h 376761"/>
                    <a:gd name="connsiteX5" fmla="*/ 490085 w 511867"/>
                    <a:gd name="connsiteY5" fmla="*/ 351512 h 376761"/>
                    <a:gd name="connsiteX6" fmla="*/ 296410 w 511867"/>
                    <a:gd name="connsiteY6" fmla="*/ 243562 h 376761"/>
                    <a:gd name="connsiteX7" fmla="*/ 378960 w 511867"/>
                    <a:gd name="connsiteY7" fmla="*/ 316587 h 376761"/>
                    <a:gd name="connsiteX8" fmla="*/ 77335 w 511867"/>
                    <a:gd name="connsiteY8" fmla="*/ 176887 h 376761"/>
                    <a:gd name="connsiteX9" fmla="*/ 4310 w 511867"/>
                    <a:gd name="connsiteY9" fmla="*/ 183237 h 376761"/>
                    <a:gd name="connsiteX10" fmla="*/ 169410 w 511867"/>
                    <a:gd name="connsiteY10" fmla="*/ 205462 h 376761"/>
                    <a:gd name="connsiteX11" fmla="*/ 274185 w 511867"/>
                    <a:gd name="connsiteY11" fmla="*/ 8612 h 376761"/>
                    <a:gd name="connsiteX12" fmla="*/ 220210 w 511867"/>
                    <a:gd name="connsiteY12" fmla="*/ 43537 h 376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11867" h="376761">
                      <a:moveTo>
                        <a:pt x="220210" y="43537"/>
                      </a:moveTo>
                      <a:cubicBezTo>
                        <a:pt x="206452" y="62058"/>
                        <a:pt x="223914" y="101745"/>
                        <a:pt x="191635" y="119737"/>
                      </a:cubicBezTo>
                      <a:cubicBezTo>
                        <a:pt x="159356" y="137729"/>
                        <a:pt x="-25852" y="109154"/>
                        <a:pt x="26535" y="151487"/>
                      </a:cubicBezTo>
                      <a:cubicBezTo>
                        <a:pt x="78922" y="193820"/>
                        <a:pt x="459393" y="351512"/>
                        <a:pt x="505960" y="373737"/>
                      </a:cubicBezTo>
                      <a:cubicBezTo>
                        <a:pt x="552527" y="395962"/>
                        <a:pt x="308581" y="288541"/>
                        <a:pt x="305935" y="284837"/>
                      </a:cubicBezTo>
                      <a:cubicBezTo>
                        <a:pt x="303289" y="281133"/>
                        <a:pt x="491672" y="358391"/>
                        <a:pt x="490085" y="351512"/>
                      </a:cubicBezTo>
                      <a:cubicBezTo>
                        <a:pt x="488498" y="344633"/>
                        <a:pt x="314931" y="249383"/>
                        <a:pt x="296410" y="243562"/>
                      </a:cubicBezTo>
                      <a:cubicBezTo>
                        <a:pt x="277889" y="237741"/>
                        <a:pt x="415472" y="327699"/>
                        <a:pt x="378960" y="316587"/>
                      </a:cubicBezTo>
                      <a:cubicBezTo>
                        <a:pt x="342448" y="305475"/>
                        <a:pt x="139777" y="199112"/>
                        <a:pt x="77335" y="176887"/>
                      </a:cubicBezTo>
                      <a:cubicBezTo>
                        <a:pt x="14893" y="154662"/>
                        <a:pt x="-11036" y="178474"/>
                        <a:pt x="4310" y="183237"/>
                      </a:cubicBezTo>
                      <a:cubicBezTo>
                        <a:pt x="19656" y="188000"/>
                        <a:pt x="124431" y="234566"/>
                        <a:pt x="169410" y="205462"/>
                      </a:cubicBezTo>
                      <a:cubicBezTo>
                        <a:pt x="214389" y="176358"/>
                        <a:pt x="267835" y="35599"/>
                        <a:pt x="274185" y="8612"/>
                      </a:cubicBezTo>
                      <a:cubicBezTo>
                        <a:pt x="280535" y="-18375"/>
                        <a:pt x="233968" y="25016"/>
                        <a:pt x="220210" y="435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0" name="フリーフォーム 1809">
                  <a:extLst>
                    <a:ext uri="{FF2B5EF4-FFF2-40B4-BE49-F238E27FC236}">
                      <a16:creationId xmlns:a16="http://schemas.microsoft.com/office/drawing/2014/main" id="{BEC2784E-E68C-689B-974C-81266333393B}"/>
                    </a:ext>
                  </a:extLst>
                </p:cNvPr>
                <p:cNvSpPr/>
                <p:nvPr/>
              </p:nvSpPr>
              <p:spPr>
                <a:xfrm>
                  <a:off x="7851748" y="1492239"/>
                  <a:ext cx="169572" cy="314354"/>
                </a:xfrm>
                <a:custGeom>
                  <a:avLst/>
                  <a:gdLst>
                    <a:gd name="connsiteX0" fmla="*/ 27 w 169572"/>
                    <a:gd name="connsiteY0" fmla="*/ 11 h 314354"/>
                    <a:gd name="connsiteX1" fmla="*/ 146077 w 169572"/>
                    <a:gd name="connsiteY1" fmla="*/ 193686 h 314354"/>
                    <a:gd name="connsiteX2" fmla="*/ 165127 w 169572"/>
                    <a:gd name="connsiteY2" fmla="*/ 314336 h 314354"/>
                    <a:gd name="connsiteX3" fmla="*/ 130202 w 169572"/>
                    <a:gd name="connsiteY3" fmla="*/ 203211 h 314354"/>
                    <a:gd name="connsiteX4" fmla="*/ 142902 w 169572"/>
                    <a:gd name="connsiteY4" fmla="*/ 254011 h 314354"/>
                    <a:gd name="connsiteX5" fmla="*/ 161952 w 169572"/>
                    <a:gd name="connsiteY5" fmla="*/ 149236 h 314354"/>
                    <a:gd name="connsiteX6" fmla="*/ 158777 w 169572"/>
                    <a:gd name="connsiteY6" fmla="*/ 184161 h 314354"/>
                    <a:gd name="connsiteX7" fmla="*/ 27 w 169572"/>
                    <a:gd name="connsiteY7" fmla="*/ 11 h 31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9572" h="314354">
                      <a:moveTo>
                        <a:pt x="27" y="11"/>
                      </a:moveTo>
                      <a:cubicBezTo>
                        <a:pt x="-2090" y="1599"/>
                        <a:pt x="118560" y="141299"/>
                        <a:pt x="146077" y="193686"/>
                      </a:cubicBezTo>
                      <a:cubicBezTo>
                        <a:pt x="173594" y="246073"/>
                        <a:pt x="167773" y="312749"/>
                        <a:pt x="165127" y="314336"/>
                      </a:cubicBezTo>
                      <a:cubicBezTo>
                        <a:pt x="162481" y="315924"/>
                        <a:pt x="133906" y="213265"/>
                        <a:pt x="130202" y="203211"/>
                      </a:cubicBezTo>
                      <a:cubicBezTo>
                        <a:pt x="126498" y="193157"/>
                        <a:pt x="137610" y="263007"/>
                        <a:pt x="142902" y="254011"/>
                      </a:cubicBezTo>
                      <a:cubicBezTo>
                        <a:pt x="148194" y="245015"/>
                        <a:pt x="159306" y="160878"/>
                        <a:pt x="161952" y="149236"/>
                      </a:cubicBezTo>
                      <a:cubicBezTo>
                        <a:pt x="164598" y="137594"/>
                        <a:pt x="179415" y="211149"/>
                        <a:pt x="158777" y="184161"/>
                      </a:cubicBezTo>
                      <a:cubicBezTo>
                        <a:pt x="138139" y="157173"/>
                        <a:pt x="2144" y="-1577"/>
                        <a:pt x="2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1" name="フリーフォーム 1810">
                  <a:extLst>
                    <a:ext uri="{FF2B5EF4-FFF2-40B4-BE49-F238E27FC236}">
                      <a16:creationId xmlns:a16="http://schemas.microsoft.com/office/drawing/2014/main" id="{C27E155B-2988-D82E-D9DA-879C839F327E}"/>
                    </a:ext>
                  </a:extLst>
                </p:cNvPr>
                <p:cNvSpPr/>
                <p:nvPr/>
              </p:nvSpPr>
              <p:spPr>
                <a:xfrm>
                  <a:off x="6955046" y="1489055"/>
                  <a:ext cx="756728" cy="84337"/>
                </a:xfrm>
                <a:custGeom>
                  <a:avLst/>
                  <a:gdLst>
                    <a:gd name="connsiteX0" fmla="*/ 1379 w 756728"/>
                    <a:gd name="connsiteY0" fmla="*/ 9545 h 84337"/>
                    <a:gd name="connsiteX1" fmla="*/ 560179 w 756728"/>
                    <a:gd name="connsiteY1" fmla="*/ 82570 h 84337"/>
                    <a:gd name="connsiteX2" fmla="*/ 280779 w 756728"/>
                    <a:gd name="connsiteY2" fmla="*/ 57170 h 84337"/>
                    <a:gd name="connsiteX3" fmla="*/ 753854 w 756728"/>
                    <a:gd name="connsiteY3" fmla="*/ 6370 h 84337"/>
                    <a:gd name="connsiteX4" fmla="*/ 1379 w 756728"/>
                    <a:gd name="connsiteY4" fmla="*/ 9545 h 84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56728" h="84337">
                      <a:moveTo>
                        <a:pt x="1379" y="9545"/>
                      </a:moveTo>
                      <a:cubicBezTo>
                        <a:pt x="-30900" y="22245"/>
                        <a:pt x="513612" y="74633"/>
                        <a:pt x="560179" y="82570"/>
                      </a:cubicBezTo>
                      <a:cubicBezTo>
                        <a:pt x="606746" y="90507"/>
                        <a:pt x="248500" y="69870"/>
                        <a:pt x="280779" y="57170"/>
                      </a:cubicBezTo>
                      <a:cubicBezTo>
                        <a:pt x="313058" y="44470"/>
                        <a:pt x="798304" y="14837"/>
                        <a:pt x="753854" y="6370"/>
                      </a:cubicBezTo>
                      <a:cubicBezTo>
                        <a:pt x="709404" y="-2097"/>
                        <a:pt x="33658" y="-3155"/>
                        <a:pt x="1379" y="95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2" name="フリーフォーム 1811">
                  <a:extLst>
                    <a:ext uri="{FF2B5EF4-FFF2-40B4-BE49-F238E27FC236}">
                      <a16:creationId xmlns:a16="http://schemas.microsoft.com/office/drawing/2014/main" id="{F705459B-4218-96F5-B951-80C823CF8421}"/>
                    </a:ext>
                  </a:extLst>
                </p:cNvPr>
                <p:cNvSpPr/>
                <p:nvPr/>
              </p:nvSpPr>
              <p:spPr>
                <a:xfrm>
                  <a:off x="6993812" y="2070958"/>
                  <a:ext cx="35638" cy="517425"/>
                </a:xfrm>
                <a:custGeom>
                  <a:avLst/>
                  <a:gdLst>
                    <a:gd name="connsiteX0" fmla="*/ 35638 w 35638"/>
                    <a:gd name="connsiteY0" fmla="*/ 2317 h 517425"/>
                    <a:gd name="connsiteX1" fmla="*/ 22938 w 35638"/>
                    <a:gd name="connsiteY1" fmla="*/ 503967 h 517425"/>
                    <a:gd name="connsiteX2" fmla="*/ 7063 w 35638"/>
                    <a:gd name="connsiteY2" fmla="*/ 361092 h 517425"/>
                    <a:gd name="connsiteX3" fmla="*/ 713 w 35638"/>
                    <a:gd name="connsiteY3" fmla="*/ 224567 h 517425"/>
                    <a:gd name="connsiteX4" fmla="*/ 22938 w 35638"/>
                    <a:gd name="connsiteY4" fmla="*/ 313467 h 517425"/>
                    <a:gd name="connsiteX5" fmla="*/ 35638 w 35638"/>
                    <a:gd name="connsiteY5" fmla="*/ 2317 h 517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638" h="517425">
                      <a:moveTo>
                        <a:pt x="35638" y="2317"/>
                      </a:moveTo>
                      <a:cubicBezTo>
                        <a:pt x="35638" y="34067"/>
                        <a:pt x="27701" y="444171"/>
                        <a:pt x="22938" y="503967"/>
                      </a:cubicBezTo>
                      <a:cubicBezTo>
                        <a:pt x="18175" y="563763"/>
                        <a:pt x="10767" y="407659"/>
                        <a:pt x="7063" y="361092"/>
                      </a:cubicBezTo>
                      <a:cubicBezTo>
                        <a:pt x="3359" y="314525"/>
                        <a:pt x="-1933" y="232504"/>
                        <a:pt x="713" y="224567"/>
                      </a:cubicBezTo>
                      <a:cubicBezTo>
                        <a:pt x="3359" y="216630"/>
                        <a:pt x="19763" y="352096"/>
                        <a:pt x="22938" y="313467"/>
                      </a:cubicBezTo>
                      <a:cubicBezTo>
                        <a:pt x="26113" y="274838"/>
                        <a:pt x="35638" y="-29433"/>
                        <a:pt x="35638" y="23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3" name="フリーフォーム 1812">
                  <a:extLst>
                    <a:ext uri="{FF2B5EF4-FFF2-40B4-BE49-F238E27FC236}">
                      <a16:creationId xmlns:a16="http://schemas.microsoft.com/office/drawing/2014/main" id="{BBE3B5E1-5205-2CEE-D69E-3339990566D9}"/>
                    </a:ext>
                  </a:extLst>
                </p:cNvPr>
                <p:cNvSpPr/>
                <p:nvPr/>
              </p:nvSpPr>
              <p:spPr>
                <a:xfrm>
                  <a:off x="7153092" y="2078370"/>
                  <a:ext cx="22468" cy="546319"/>
                </a:xfrm>
                <a:custGeom>
                  <a:avLst/>
                  <a:gdLst>
                    <a:gd name="connsiteX0" fmla="*/ 22408 w 22468"/>
                    <a:gd name="connsiteY0" fmla="*/ 1255 h 546319"/>
                    <a:gd name="connsiteX1" fmla="*/ 6533 w 22468"/>
                    <a:gd name="connsiteY1" fmla="*/ 528305 h 546319"/>
                    <a:gd name="connsiteX2" fmla="*/ 183 w 22468"/>
                    <a:gd name="connsiteY2" fmla="*/ 385430 h 546319"/>
                    <a:gd name="connsiteX3" fmla="*/ 22408 w 22468"/>
                    <a:gd name="connsiteY3" fmla="*/ 1255 h 546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468" h="546319">
                      <a:moveTo>
                        <a:pt x="22408" y="1255"/>
                      </a:moveTo>
                      <a:cubicBezTo>
                        <a:pt x="23466" y="25067"/>
                        <a:pt x="10237" y="464276"/>
                        <a:pt x="6533" y="528305"/>
                      </a:cubicBezTo>
                      <a:cubicBezTo>
                        <a:pt x="2829" y="592334"/>
                        <a:pt x="-875" y="471684"/>
                        <a:pt x="183" y="385430"/>
                      </a:cubicBezTo>
                      <a:cubicBezTo>
                        <a:pt x="1241" y="299176"/>
                        <a:pt x="21350" y="-22557"/>
                        <a:pt x="22408" y="12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4" name="フリーフォーム 1813">
                  <a:extLst>
                    <a:ext uri="{FF2B5EF4-FFF2-40B4-BE49-F238E27FC236}">
                      <a16:creationId xmlns:a16="http://schemas.microsoft.com/office/drawing/2014/main" id="{507E4CAA-5556-FC4C-D796-94C0AC2E9D0D}"/>
                    </a:ext>
                  </a:extLst>
                </p:cNvPr>
                <p:cNvSpPr/>
                <p:nvPr/>
              </p:nvSpPr>
              <p:spPr>
                <a:xfrm>
                  <a:off x="7057759" y="2041181"/>
                  <a:ext cx="488373" cy="353018"/>
                </a:xfrm>
                <a:custGeom>
                  <a:avLst/>
                  <a:gdLst>
                    <a:gd name="connsiteX0" fmla="*/ 266 w 488373"/>
                    <a:gd name="connsiteY0" fmla="*/ 3519 h 353018"/>
                    <a:gd name="connsiteX1" fmla="*/ 184416 w 488373"/>
                    <a:gd name="connsiteY1" fmla="*/ 44794 h 353018"/>
                    <a:gd name="connsiteX2" fmla="*/ 120916 w 488373"/>
                    <a:gd name="connsiteY2" fmla="*/ 89244 h 353018"/>
                    <a:gd name="connsiteX3" fmla="*/ 162191 w 488373"/>
                    <a:gd name="connsiteY3" fmla="*/ 3519 h 353018"/>
                    <a:gd name="connsiteX4" fmla="*/ 425716 w 488373"/>
                    <a:gd name="connsiteY4" fmla="*/ 51144 h 353018"/>
                    <a:gd name="connsiteX5" fmla="*/ 486041 w 488373"/>
                    <a:gd name="connsiteY5" fmla="*/ 352769 h 353018"/>
                    <a:gd name="connsiteX6" fmla="*/ 451116 w 488373"/>
                    <a:gd name="connsiteY6" fmla="*/ 101944 h 353018"/>
                    <a:gd name="connsiteX7" fmla="*/ 232041 w 488373"/>
                    <a:gd name="connsiteY7" fmla="*/ 54319 h 353018"/>
                    <a:gd name="connsiteX8" fmla="*/ 266 w 488373"/>
                    <a:gd name="connsiteY8" fmla="*/ 3519 h 353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88373" h="353018">
                      <a:moveTo>
                        <a:pt x="266" y="3519"/>
                      </a:moveTo>
                      <a:cubicBezTo>
                        <a:pt x="-7672" y="1931"/>
                        <a:pt x="164308" y="30507"/>
                        <a:pt x="184416" y="44794"/>
                      </a:cubicBezTo>
                      <a:cubicBezTo>
                        <a:pt x="204524" y="59081"/>
                        <a:pt x="124620" y="96123"/>
                        <a:pt x="120916" y="89244"/>
                      </a:cubicBezTo>
                      <a:cubicBezTo>
                        <a:pt x="117212" y="82365"/>
                        <a:pt x="111391" y="9869"/>
                        <a:pt x="162191" y="3519"/>
                      </a:cubicBezTo>
                      <a:cubicBezTo>
                        <a:pt x="212991" y="-2831"/>
                        <a:pt x="371741" y="-7064"/>
                        <a:pt x="425716" y="51144"/>
                      </a:cubicBezTo>
                      <a:cubicBezTo>
                        <a:pt x="479691" y="109352"/>
                        <a:pt x="481808" y="344302"/>
                        <a:pt x="486041" y="352769"/>
                      </a:cubicBezTo>
                      <a:cubicBezTo>
                        <a:pt x="490274" y="361236"/>
                        <a:pt x="493449" y="151685"/>
                        <a:pt x="451116" y="101944"/>
                      </a:cubicBezTo>
                      <a:cubicBezTo>
                        <a:pt x="408783" y="52203"/>
                        <a:pt x="309299" y="67019"/>
                        <a:pt x="232041" y="54319"/>
                      </a:cubicBezTo>
                      <a:cubicBezTo>
                        <a:pt x="154783" y="41619"/>
                        <a:pt x="8204" y="5107"/>
                        <a:pt x="266" y="35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5" name="フリーフォーム 1814">
                  <a:extLst>
                    <a:ext uri="{FF2B5EF4-FFF2-40B4-BE49-F238E27FC236}">
                      <a16:creationId xmlns:a16="http://schemas.microsoft.com/office/drawing/2014/main" id="{23180D7D-45B3-21A1-451A-3466BF76447D}"/>
                    </a:ext>
                  </a:extLst>
                </p:cNvPr>
                <p:cNvSpPr/>
                <p:nvPr/>
              </p:nvSpPr>
              <p:spPr>
                <a:xfrm>
                  <a:off x="7311416" y="2059504"/>
                  <a:ext cx="29432" cy="623230"/>
                </a:xfrm>
                <a:custGeom>
                  <a:avLst/>
                  <a:gdLst>
                    <a:gd name="connsiteX0" fmla="*/ 19659 w 29432"/>
                    <a:gd name="connsiteY0" fmla="*/ 20121 h 623230"/>
                    <a:gd name="connsiteX1" fmla="*/ 609 w 29432"/>
                    <a:gd name="connsiteY1" fmla="*/ 607496 h 623230"/>
                    <a:gd name="connsiteX2" fmla="*/ 6959 w 29432"/>
                    <a:gd name="connsiteY2" fmla="*/ 429696 h 623230"/>
                    <a:gd name="connsiteX3" fmla="*/ 29184 w 29432"/>
                    <a:gd name="connsiteY3" fmla="*/ 159821 h 623230"/>
                    <a:gd name="connsiteX4" fmla="*/ 19659 w 29432"/>
                    <a:gd name="connsiteY4" fmla="*/ 20121 h 623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32" h="623230">
                      <a:moveTo>
                        <a:pt x="19659" y="20121"/>
                      </a:moveTo>
                      <a:cubicBezTo>
                        <a:pt x="14896" y="94734"/>
                        <a:pt x="2726" y="539234"/>
                        <a:pt x="609" y="607496"/>
                      </a:cubicBezTo>
                      <a:cubicBezTo>
                        <a:pt x="-1508" y="675758"/>
                        <a:pt x="2196" y="504309"/>
                        <a:pt x="6959" y="429696"/>
                      </a:cubicBezTo>
                      <a:cubicBezTo>
                        <a:pt x="11721" y="355084"/>
                        <a:pt x="27597" y="221733"/>
                        <a:pt x="29184" y="159821"/>
                      </a:cubicBezTo>
                      <a:cubicBezTo>
                        <a:pt x="30771" y="97909"/>
                        <a:pt x="24422" y="-54492"/>
                        <a:pt x="19659" y="201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6" name="フリーフォーム 1815">
                  <a:extLst>
                    <a:ext uri="{FF2B5EF4-FFF2-40B4-BE49-F238E27FC236}">
                      <a16:creationId xmlns:a16="http://schemas.microsoft.com/office/drawing/2014/main" id="{7EAD10EB-63B7-9384-7BD6-F50E050B08A5}"/>
                    </a:ext>
                  </a:extLst>
                </p:cNvPr>
                <p:cNvSpPr/>
                <p:nvPr/>
              </p:nvSpPr>
              <p:spPr>
                <a:xfrm>
                  <a:off x="7562797" y="2072102"/>
                  <a:ext cx="127365" cy="578458"/>
                </a:xfrm>
                <a:custGeom>
                  <a:avLst/>
                  <a:gdLst>
                    <a:gd name="connsiteX0" fmla="*/ 53 w 127365"/>
                    <a:gd name="connsiteY0" fmla="*/ 1173 h 578458"/>
                    <a:gd name="connsiteX1" fmla="*/ 19103 w 127365"/>
                    <a:gd name="connsiteY1" fmla="*/ 185323 h 578458"/>
                    <a:gd name="connsiteX2" fmla="*/ 31803 w 127365"/>
                    <a:gd name="connsiteY2" fmla="*/ 144048 h 578458"/>
                    <a:gd name="connsiteX3" fmla="*/ 34978 w 127365"/>
                    <a:gd name="connsiteY3" fmla="*/ 340898 h 578458"/>
                    <a:gd name="connsiteX4" fmla="*/ 63553 w 127365"/>
                    <a:gd name="connsiteY4" fmla="*/ 296448 h 578458"/>
                    <a:gd name="connsiteX5" fmla="*/ 127053 w 127365"/>
                    <a:gd name="connsiteY5" fmla="*/ 575848 h 578458"/>
                    <a:gd name="connsiteX6" fmla="*/ 85778 w 127365"/>
                    <a:gd name="connsiteY6" fmla="*/ 420273 h 578458"/>
                    <a:gd name="connsiteX7" fmla="*/ 38153 w 127365"/>
                    <a:gd name="connsiteY7" fmla="*/ 156748 h 578458"/>
                    <a:gd name="connsiteX8" fmla="*/ 38153 w 127365"/>
                    <a:gd name="connsiteY8" fmla="*/ 226598 h 578458"/>
                    <a:gd name="connsiteX9" fmla="*/ 38153 w 127365"/>
                    <a:gd name="connsiteY9" fmla="*/ 93248 h 578458"/>
                    <a:gd name="connsiteX10" fmla="*/ 25453 w 127365"/>
                    <a:gd name="connsiteY10" fmla="*/ 105948 h 578458"/>
                    <a:gd name="connsiteX11" fmla="*/ 53 w 127365"/>
                    <a:gd name="connsiteY11" fmla="*/ 1173 h 578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7365" h="578458">
                      <a:moveTo>
                        <a:pt x="53" y="1173"/>
                      </a:moveTo>
                      <a:cubicBezTo>
                        <a:pt x="-1005" y="14402"/>
                        <a:pt x="13811" y="161510"/>
                        <a:pt x="19103" y="185323"/>
                      </a:cubicBezTo>
                      <a:cubicBezTo>
                        <a:pt x="24395" y="209136"/>
                        <a:pt x="29157" y="118119"/>
                        <a:pt x="31803" y="144048"/>
                      </a:cubicBezTo>
                      <a:cubicBezTo>
                        <a:pt x="34449" y="169977"/>
                        <a:pt x="29686" y="315498"/>
                        <a:pt x="34978" y="340898"/>
                      </a:cubicBezTo>
                      <a:cubicBezTo>
                        <a:pt x="40270" y="366298"/>
                        <a:pt x="48207" y="257290"/>
                        <a:pt x="63553" y="296448"/>
                      </a:cubicBezTo>
                      <a:cubicBezTo>
                        <a:pt x="78899" y="335606"/>
                        <a:pt x="123349" y="555210"/>
                        <a:pt x="127053" y="575848"/>
                      </a:cubicBezTo>
                      <a:cubicBezTo>
                        <a:pt x="130757" y="596486"/>
                        <a:pt x="100595" y="490123"/>
                        <a:pt x="85778" y="420273"/>
                      </a:cubicBezTo>
                      <a:cubicBezTo>
                        <a:pt x="70961" y="350423"/>
                        <a:pt x="46090" y="189027"/>
                        <a:pt x="38153" y="156748"/>
                      </a:cubicBezTo>
                      <a:cubicBezTo>
                        <a:pt x="30216" y="124469"/>
                        <a:pt x="38153" y="226598"/>
                        <a:pt x="38153" y="226598"/>
                      </a:cubicBezTo>
                      <a:cubicBezTo>
                        <a:pt x="38153" y="216015"/>
                        <a:pt x="40270" y="113356"/>
                        <a:pt x="38153" y="93248"/>
                      </a:cubicBezTo>
                      <a:cubicBezTo>
                        <a:pt x="36036" y="73140"/>
                        <a:pt x="29686" y="121294"/>
                        <a:pt x="25453" y="105948"/>
                      </a:cubicBezTo>
                      <a:cubicBezTo>
                        <a:pt x="21220" y="90602"/>
                        <a:pt x="1111" y="-12056"/>
                        <a:pt x="53" y="11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7" name="フリーフォーム 1816">
                  <a:extLst>
                    <a:ext uri="{FF2B5EF4-FFF2-40B4-BE49-F238E27FC236}">
                      <a16:creationId xmlns:a16="http://schemas.microsoft.com/office/drawing/2014/main" id="{E0B6DA93-411A-F3EB-640D-23FB97EE70D1}"/>
                    </a:ext>
                  </a:extLst>
                </p:cNvPr>
                <p:cNvSpPr/>
                <p:nvPr/>
              </p:nvSpPr>
              <p:spPr>
                <a:xfrm>
                  <a:off x="7565671" y="1992344"/>
                  <a:ext cx="167490" cy="605090"/>
                </a:xfrm>
                <a:custGeom>
                  <a:avLst/>
                  <a:gdLst>
                    <a:gd name="connsiteX0" fmla="*/ 354 w 167490"/>
                    <a:gd name="connsiteY0" fmla="*/ 1556 h 605090"/>
                    <a:gd name="connsiteX1" fmla="*/ 63854 w 167490"/>
                    <a:gd name="connsiteY1" fmla="*/ 150781 h 605090"/>
                    <a:gd name="connsiteX2" fmla="*/ 79729 w 167490"/>
                    <a:gd name="connsiteY2" fmla="*/ 144431 h 605090"/>
                    <a:gd name="connsiteX3" fmla="*/ 165454 w 167490"/>
                    <a:gd name="connsiteY3" fmla="*/ 249206 h 605090"/>
                    <a:gd name="connsiteX4" fmla="*/ 140054 w 167490"/>
                    <a:gd name="connsiteY4" fmla="*/ 214281 h 605090"/>
                    <a:gd name="connsiteX5" fmla="*/ 133704 w 167490"/>
                    <a:gd name="connsiteY5" fmla="*/ 322231 h 605090"/>
                    <a:gd name="connsiteX6" fmla="*/ 121004 w 167490"/>
                    <a:gd name="connsiteY6" fmla="*/ 604806 h 605090"/>
                    <a:gd name="connsiteX7" fmla="*/ 127354 w 167490"/>
                    <a:gd name="connsiteY7" fmla="*/ 373031 h 605090"/>
                    <a:gd name="connsiteX8" fmla="*/ 95604 w 167490"/>
                    <a:gd name="connsiteY8" fmla="*/ 258731 h 605090"/>
                    <a:gd name="connsiteX9" fmla="*/ 354 w 167490"/>
                    <a:gd name="connsiteY9" fmla="*/ 1556 h 605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7490" h="605090">
                      <a:moveTo>
                        <a:pt x="354" y="1556"/>
                      </a:moveTo>
                      <a:cubicBezTo>
                        <a:pt x="-4938" y="-16436"/>
                        <a:pt x="50625" y="126969"/>
                        <a:pt x="63854" y="150781"/>
                      </a:cubicBezTo>
                      <a:cubicBezTo>
                        <a:pt x="77083" y="174593"/>
                        <a:pt x="62796" y="128027"/>
                        <a:pt x="79729" y="144431"/>
                      </a:cubicBezTo>
                      <a:cubicBezTo>
                        <a:pt x="96662" y="160835"/>
                        <a:pt x="155400" y="237564"/>
                        <a:pt x="165454" y="249206"/>
                      </a:cubicBezTo>
                      <a:cubicBezTo>
                        <a:pt x="175508" y="260848"/>
                        <a:pt x="145346" y="202110"/>
                        <a:pt x="140054" y="214281"/>
                      </a:cubicBezTo>
                      <a:cubicBezTo>
                        <a:pt x="134762" y="226452"/>
                        <a:pt x="136879" y="257144"/>
                        <a:pt x="133704" y="322231"/>
                      </a:cubicBezTo>
                      <a:cubicBezTo>
                        <a:pt x="130529" y="387319"/>
                        <a:pt x="122062" y="596339"/>
                        <a:pt x="121004" y="604806"/>
                      </a:cubicBezTo>
                      <a:cubicBezTo>
                        <a:pt x="119946" y="613273"/>
                        <a:pt x="131587" y="430710"/>
                        <a:pt x="127354" y="373031"/>
                      </a:cubicBezTo>
                      <a:cubicBezTo>
                        <a:pt x="123121" y="315352"/>
                        <a:pt x="115712" y="321702"/>
                        <a:pt x="95604" y="258731"/>
                      </a:cubicBezTo>
                      <a:cubicBezTo>
                        <a:pt x="75496" y="195760"/>
                        <a:pt x="5646" y="19548"/>
                        <a:pt x="354" y="15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8" name="フリーフォーム 1817">
                  <a:extLst>
                    <a:ext uri="{FF2B5EF4-FFF2-40B4-BE49-F238E27FC236}">
                      <a16:creationId xmlns:a16="http://schemas.microsoft.com/office/drawing/2014/main" id="{34C3065D-2A02-DC36-A4E4-15C924FE192C}"/>
                    </a:ext>
                  </a:extLst>
                </p:cNvPr>
                <p:cNvSpPr/>
                <p:nvPr/>
              </p:nvSpPr>
              <p:spPr>
                <a:xfrm>
                  <a:off x="5145648" y="1862333"/>
                  <a:ext cx="595807" cy="45847"/>
                </a:xfrm>
                <a:custGeom>
                  <a:avLst/>
                  <a:gdLst>
                    <a:gd name="connsiteX0" fmla="*/ 1027 w 595807"/>
                    <a:gd name="connsiteY0" fmla="*/ 17267 h 45847"/>
                    <a:gd name="connsiteX1" fmla="*/ 356627 w 595807"/>
                    <a:gd name="connsiteY1" fmla="*/ 33142 h 45847"/>
                    <a:gd name="connsiteX2" fmla="*/ 261377 w 595807"/>
                    <a:gd name="connsiteY2" fmla="*/ 7742 h 45847"/>
                    <a:gd name="connsiteX3" fmla="*/ 594752 w 595807"/>
                    <a:gd name="connsiteY3" fmla="*/ 45842 h 45847"/>
                    <a:gd name="connsiteX4" fmla="*/ 362977 w 595807"/>
                    <a:gd name="connsiteY4" fmla="*/ 4567 h 45847"/>
                    <a:gd name="connsiteX5" fmla="*/ 251852 w 595807"/>
                    <a:gd name="connsiteY5" fmla="*/ 1392 h 45847"/>
                    <a:gd name="connsiteX6" fmla="*/ 1027 w 595807"/>
                    <a:gd name="connsiteY6" fmla="*/ 17267 h 45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5807" h="45847">
                      <a:moveTo>
                        <a:pt x="1027" y="17267"/>
                      </a:moveTo>
                      <a:cubicBezTo>
                        <a:pt x="18489" y="22559"/>
                        <a:pt x="313235" y="34730"/>
                        <a:pt x="356627" y="33142"/>
                      </a:cubicBezTo>
                      <a:cubicBezTo>
                        <a:pt x="400019" y="31555"/>
                        <a:pt x="221690" y="5625"/>
                        <a:pt x="261377" y="7742"/>
                      </a:cubicBezTo>
                      <a:cubicBezTo>
                        <a:pt x="301064" y="9859"/>
                        <a:pt x="577819" y="46371"/>
                        <a:pt x="594752" y="45842"/>
                      </a:cubicBezTo>
                      <a:cubicBezTo>
                        <a:pt x="611685" y="45313"/>
                        <a:pt x="420127" y="11975"/>
                        <a:pt x="362977" y="4567"/>
                      </a:cubicBezTo>
                      <a:cubicBezTo>
                        <a:pt x="305827" y="-2841"/>
                        <a:pt x="310060" y="863"/>
                        <a:pt x="251852" y="1392"/>
                      </a:cubicBezTo>
                      <a:cubicBezTo>
                        <a:pt x="193644" y="1921"/>
                        <a:pt x="-16435" y="11975"/>
                        <a:pt x="1027" y="172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9" name="フリーフォーム 1818">
                  <a:extLst>
                    <a:ext uri="{FF2B5EF4-FFF2-40B4-BE49-F238E27FC236}">
                      <a16:creationId xmlns:a16="http://schemas.microsoft.com/office/drawing/2014/main" id="{0E5D9331-F495-9F7F-8B4B-0E984867B7D2}"/>
                    </a:ext>
                  </a:extLst>
                </p:cNvPr>
                <p:cNvSpPr/>
                <p:nvPr/>
              </p:nvSpPr>
              <p:spPr>
                <a:xfrm>
                  <a:off x="5239093" y="2069389"/>
                  <a:ext cx="66338" cy="480148"/>
                </a:xfrm>
                <a:custGeom>
                  <a:avLst/>
                  <a:gdLst>
                    <a:gd name="connsiteX0" fmla="*/ 12357 w 66338"/>
                    <a:gd name="connsiteY0" fmla="*/ 711 h 480148"/>
                    <a:gd name="connsiteX1" fmla="*/ 31407 w 66338"/>
                    <a:gd name="connsiteY1" fmla="*/ 343611 h 480148"/>
                    <a:gd name="connsiteX2" fmla="*/ 31407 w 66338"/>
                    <a:gd name="connsiteY2" fmla="*/ 311861 h 480148"/>
                    <a:gd name="connsiteX3" fmla="*/ 28232 w 66338"/>
                    <a:gd name="connsiteY3" fmla="*/ 480136 h 480148"/>
                    <a:gd name="connsiteX4" fmla="*/ 66332 w 66338"/>
                    <a:gd name="connsiteY4" fmla="*/ 321386 h 480148"/>
                    <a:gd name="connsiteX5" fmla="*/ 25057 w 66338"/>
                    <a:gd name="connsiteY5" fmla="*/ 448386 h 480148"/>
                    <a:gd name="connsiteX6" fmla="*/ 31407 w 66338"/>
                    <a:gd name="connsiteY6" fmla="*/ 273761 h 480148"/>
                    <a:gd name="connsiteX7" fmla="*/ 2832 w 66338"/>
                    <a:gd name="connsiteY7" fmla="*/ 188036 h 480148"/>
                    <a:gd name="connsiteX8" fmla="*/ 2832 w 66338"/>
                    <a:gd name="connsiteY8" fmla="*/ 251536 h 480148"/>
                    <a:gd name="connsiteX9" fmla="*/ 12357 w 66338"/>
                    <a:gd name="connsiteY9" fmla="*/ 711 h 480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338" h="480148">
                      <a:moveTo>
                        <a:pt x="12357" y="711"/>
                      </a:moveTo>
                      <a:cubicBezTo>
                        <a:pt x="17120" y="16057"/>
                        <a:pt x="28232" y="291753"/>
                        <a:pt x="31407" y="343611"/>
                      </a:cubicBezTo>
                      <a:cubicBezTo>
                        <a:pt x="34582" y="395469"/>
                        <a:pt x="31936" y="289107"/>
                        <a:pt x="31407" y="311861"/>
                      </a:cubicBezTo>
                      <a:cubicBezTo>
                        <a:pt x="30878" y="334615"/>
                        <a:pt x="22411" y="478549"/>
                        <a:pt x="28232" y="480136"/>
                      </a:cubicBezTo>
                      <a:cubicBezTo>
                        <a:pt x="34053" y="481724"/>
                        <a:pt x="66861" y="326678"/>
                        <a:pt x="66332" y="321386"/>
                      </a:cubicBezTo>
                      <a:cubicBezTo>
                        <a:pt x="65803" y="316094"/>
                        <a:pt x="30878" y="456323"/>
                        <a:pt x="25057" y="448386"/>
                      </a:cubicBezTo>
                      <a:cubicBezTo>
                        <a:pt x="19236" y="440449"/>
                        <a:pt x="35111" y="317153"/>
                        <a:pt x="31407" y="273761"/>
                      </a:cubicBezTo>
                      <a:cubicBezTo>
                        <a:pt x="27703" y="230369"/>
                        <a:pt x="7594" y="191740"/>
                        <a:pt x="2832" y="188036"/>
                      </a:cubicBezTo>
                      <a:cubicBezTo>
                        <a:pt x="-1930" y="184332"/>
                        <a:pt x="186" y="280111"/>
                        <a:pt x="2832" y="251536"/>
                      </a:cubicBezTo>
                      <a:cubicBezTo>
                        <a:pt x="5478" y="222961"/>
                        <a:pt x="7594" y="-14635"/>
                        <a:pt x="12357" y="7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0" name="フリーフォーム 1819">
                  <a:extLst>
                    <a:ext uri="{FF2B5EF4-FFF2-40B4-BE49-F238E27FC236}">
                      <a16:creationId xmlns:a16="http://schemas.microsoft.com/office/drawing/2014/main" id="{1E1235C2-CDA5-6DDC-373F-B503F235459A}"/>
                    </a:ext>
                  </a:extLst>
                </p:cNvPr>
                <p:cNvSpPr/>
                <p:nvPr/>
              </p:nvSpPr>
              <p:spPr>
                <a:xfrm>
                  <a:off x="5511763" y="2093482"/>
                  <a:ext cx="16164" cy="406279"/>
                </a:xfrm>
                <a:custGeom>
                  <a:avLst/>
                  <a:gdLst>
                    <a:gd name="connsiteX0" fmla="*/ 15912 w 16164"/>
                    <a:gd name="connsiteY0" fmla="*/ 5193 h 406279"/>
                    <a:gd name="connsiteX1" fmla="*/ 9562 w 16164"/>
                    <a:gd name="connsiteY1" fmla="*/ 398893 h 406279"/>
                    <a:gd name="connsiteX2" fmla="*/ 6387 w 16164"/>
                    <a:gd name="connsiteY2" fmla="*/ 256018 h 406279"/>
                    <a:gd name="connsiteX3" fmla="*/ 37 w 16164"/>
                    <a:gd name="connsiteY3" fmla="*/ 176643 h 406279"/>
                    <a:gd name="connsiteX4" fmla="*/ 15912 w 16164"/>
                    <a:gd name="connsiteY4" fmla="*/ 5193 h 406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164" h="406279">
                      <a:moveTo>
                        <a:pt x="15912" y="5193"/>
                      </a:moveTo>
                      <a:cubicBezTo>
                        <a:pt x="17500" y="42235"/>
                        <a:pt x="11149" y="357089"/>
                        <a:pt x="9562" y="398893"/>
                      </a:cubicBezTo>
                      <a:cubicBezTo>
                        <a:pt x="7975" y="440697"/>
                        <a:pt x="7974" y="293060"/>
                        <a:pt x="6387" y="256018"/>
                      </a:cubicBezTo>
                      <a:cubicBezTo>
                        <a:pt x="4799" y="218976"/>
                        <a:pt x="-492" y="213155"/>
                        <a:pt x="37" y="176643"/>
                      </a:cubicBezTo>
                      <a:cubicBezTo>
                        <a:pt x="566" y="140131"/>
                        <a:pt x="14324" y="-31849"/>
                        <a:pt x="15912" y="51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1" name="フリーフォーム 1820">
                  <a:extLst>
                    <a:ext uri="{FF2B5EF4-FFF2-40B4-BE49-F238E27FC236}">
                      <a16:creationId xmlns:a16="http://schemas.microsoft.com/office/drawing/2014/main" id="{E9B2AAB5-B295-F45D-17C4-3F4D8C0F04F4}"/>
                    </a:ext>
                  </a:extLst>
                </p:cNvPr>
                <p:cNvSpPr/>
                <p:nvPr/>
              </p:nvSpPr>
              <p:spPr>
                <a:xfrm>
                  <a:off x="5615651" y="2084948"/>
                  <a:ext cx="81673" cy="497332"/>
                </a:xfrm>
                <a:custGeom>
                  <a:avLst/>
                  <a:gdLst>
                    <a:gd name="connsiteX0" fmla="*/ 924 w 81673"/>
                    <a:gd name="connsiteY0" fmla="*/ 7377 h 497332"/>
                    <a:gd name="connsiteX1" fmla="*/ 48549 w 81673"/>
                    <a:gd name="connsiteY1" fmla="*/ 324877 h 497332"/>
                    <a:gd name="connsiteX2" fmla="*/ 35849 w 81673"/>
                    <a:gd name="connsiteY2" fmla="*/ 286777 h 497332"/>
                    <a:gd name="connsiteX3" fmla="*/ 70774 w 81673"/>
                    <a:gd name="connsiteY3" fmla="*/ 496327 h 497332"/>
                    <a:gd name="connsiteX4" fmla="*/ 61249 w 81673"/>
                    <a:gd name="connsiteY4" fmla="*/ 350277 h 497332"/>
                    <a:gd name="connsiteX5" fmla="*/ 80299 w 81673"/>
                    <a:gd name="connsiteY5" fmla="*/ 4202 h 497332"/>
                    <a:gd name="connsiteX6" fmla="*/ 16799 w 81673"/>
                    <a:gd name="connsiteY6" fmla="*/ 394727 h 497332"/>
                    <a:gd name="connsiteX7" fmla="*/ 16799 w 81673"/>
                    <a:gd name="connsiteY7" fmla="*/ 124852 h 497332"/>
                    <a:gd name="connsiteX8" fmla="*/ 924 w 81673"/>
                    <a:gd name="connsiteY8" fmla="*/ 7377 h 497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673" h="497332">
                      <a:moveTo>
                        <a:pt x="924" y="7377"/>
                      </a:moveTo>
                      <a:cubicBezTo>
                        <a:pt x="6216" y="40714"/>
                        <a:pt x="42728" y="278310"/>
                        <a:pt x="48549" y="324877"/>
                      </a:cubicBezTo>
                      <a:cubicBezTo>
                        <a:pt x="54370" y="371444"/>
                        <a:pt x="32145" y="258202"/>
                        <a:pt x="35849" y="286777"/>
                      </a:cubicBezTo>
                      <a:cubicBezTo>
                        <a:pt x="39553" y="315352"/>
                        <a:pt x="66541" y="485744"/>
                        <a:pt x="70774" y="496327"/>
                      </a:cubicBezTo>
                      <a:cubicBezTo>
                        <a:pt x="75007" y="506910"/>
                        <a:pt x="59662" y="432298"/>
                        <a:pt x="61249" y="350277"/>
                      </a:cubicBezTo>
                      <a:cubicBezTo>
                        <a:pt x="62836" y="268256"/>
                        <a:pt x="87707" y="-3206"/>
                        <a:pt x="80299" y="4202"/>
                      </a:cubicBezTo>
                      <a:cubicBezTo>
                        <a:pt x="72891" y="11610"/>
                        <a:pt x="27382" y="374619"/>
                        <a:pt x="16799" y="394727"/>
                      </a:cubicBezTo>
                      <a:cubicBezTo>
                        <a:pt x="6216" y="414835"/>
                        <a:pt x="18916" y="188881"/>
                        <a:pt x="16799" y="124852"/>
                      </a:cubicBezTo>
                      <a:cubicBezTo>
                        <a:pt x="14682" y="60823"/>
                        <a:pt x="-4368" y="-25960"/>
                        <a:pt x="924" y="73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2" name="フリーフォーム 1821">
                  <a:extLst>
                    <a:ext uri="{FF2B5EF4-FFF2-40B4-BE49-F238E27FC236}">
                      <a16:creationId xmlns:a16="http://schemas.microsoft.com/office/drawing/2014/main" id="{767DBD78-1F85-390B-F5F5-9C644B6C37FB}"/>
                    </a:ext>
                  </a:extLst>
                </p:cNvPr>
                <p:cNvSpPr/>
                <p:nvPr/>
              </p:nvSpPr>
              <p:spPr>
                <a:xfrm>
                  <a:off x="5818869" y="2072888"/>
                  <a:ext cx="106561" cy="537841"/>
                </a:xfrm>
                <a:custGeom>
                  <a:avLst/>
                  <a:gdLst>
                    <a:gd name="connsiteX0" fmla="*/ 61231 w 106561"/>
                    <a:gd name="connsiteY0" fmla="*/ 387 h 537841"/>
                    <a:gd name="connsiteX1" fmla="*/ 48531 w 106561"/>
                    <a:gd name="connsiteY1" fmla="*/ 133737 h 537841"/>
                    <a:gd name="connsiteX2" fmla="*/ 42181 w 106561"/>
                    <a:gd name="connsiteY2" fmla="*/ 397262 h 537841"/>
                    <a:gd name="connsiteX3" fmla="*/ 42181 w 106561"/>
                    <a:gd name="connsiteY3" fmla="*/ 375037 h 537841"/>
                    <a:gd name="connsiteX4" fmla="*/ 105681 w 106561"/>
                    <a:gd name="connsiteY4" fmla="*/ 533787 h 537841"/>
                    <a:gd name="connsiteX5" fmla="*/ 73931 w 106561"/>
                    <a:gd name="connsiteY5" fmla="*/ 479812 h 537841"/>
                    <a:gd name="connsiteX6" fmla="*/ 906 w 106561"/>
                    <a:gd name="connsiteY6" fmla="*/ 362337 h 537841"/>
                    <a:gd name="connsiteX7" fmla="*/ 32656 w 106561"/>
                    <a:gd name="connsiteY7" fmla="*/ 349637 h 537841"/>
                    <a:gd name="connsiteX8" fmla="*/ 26306 w 106561"/>
                    <a:gd name="connsiteY8" fmla="*/ 101987 h 537841"/>
                    <a:gd name="connsiteX9" fmla="*/ 61231 w 106561"/>
                    <a:gd name="connsiteY9" fmla="*/ 387 h 537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6561" h="537841">
                      <a:moveTo>
                        <a:pt x="61231" y="387"/>
                      </a:moveTo>
                      <a:cubicBezTo>
                        <a:pt x="64935" y="5679"/>
                        <a:pt x="51706" y="67591"/>
                        <a:pt x="48531" y="133737"/>
                      </a:cubicBezTo>
                      <a:cubicBezTo>
                        <a:pt x="45356" y="199883"/>
                        <a:pt x="43239" y="357045"/>
                        <a:pt x="42181" y="397262"/>
                      </a:cubicBezTo>
                      <a:cubicBezTo>
                        <a:pt x="41123" y="437479"/>
                        <a:pt x="31598" y="352283"/>
                        <a:pt x="42181" y="375037"/>
                      </a:cubicBezTo>
                      <a:cubicBezTo>
                        <a:pt x="52764" y="397791"/>
                        <a:pt x="100389" y="516325"/>
                        <a:pt x="105681" y="533787"/>
                      </a:cubicBezTo>
                      <a:cubicBezTo>
                        <a:pt x="110973" y="551249"/>
                        <a:pt x="91393" y="508387"/>
                        <a:pt x="73931" y="479812"/>
                      </a:cubicBezTo>
                      <a:cubicBezTo>
                        <a:pt x="56469" y="451237"/>
                        <a:pt x="7785" y="384033"/>
                        <a:pt x="906" y="362337"/>
                      </a:cubicBezTo>
                      <a:cubicBezTo>
                        <a:pt x="-5973" y="340641"/>
                        <a:pt x="28423" y="393029"/>
                        <a:pt x="32656" y="349637"/>
                      </a:cubicBezTo>
                      <a:cubicBezTo>
                        <a:pt x="36889" y="306245"/>
                        <a:pt x="25248" y="159137"/>
                        <a:pt x="26306" y="101987"/>
                      </a:cubicBezTo>
                      <a:cubicBezTo>
                        <a:pt x="27364" y="44837"/>
                        <a:pt x="57527" y="-4905"/>
                        <a:pt x="61231" y="3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3" name="フリーフォーム 1822">
                  <a:extLst>
                    <a:ext uri="{FF2B5EF4-FFF2-40B4-BE49-F238E27FC236}">
                      <a16:creationId xmlns:a16="http://schemas.microsoft.com/office/drawing/2014/main" id="{CF117C5C-62BE-C8D3-ABB1-4BC97F048933}"/>
                    </a:ext>
                  </a:extLst>
                </p:cNvPr>
                <p:cNvSpPr/>
                <p:nvPr/>
              </p:nvSpPr>
              <p:spPr>
                <a:xfrm>
                  <a:off x="6286051" y="2019027"/>
                  <a:ext cx="54492" cy="216407"/>
                </a:xfrm>
                <a:custGeom>
                  <a:avLst/>
                  <a:gdLst>
                    <a:gd name="connsiteX0" fmla="*/ 54424 w 54492"/>
                    <a:gd name="connsiteY0" fmla="*/ 273 h 216407"/>
                    <a:gd name="connsiteX1" fmla="*/ 29024 w 54492"/>
                    <a:gd name="connsiteY1" fmla="*/ 130448 h 216407"/>
                    <a:gd name="connsiteX2" fmla="*/ 51249 w 54492"/>
                    <a:gd name="connsiteY2" fmla="*/ 216173 h 216407"/>
                    <a:gd name="connsiteX3" fmla="*/ 449 w 54492"/>
                    <a:gd name="connsiteY3" fmla="*/ 105048 h 216407"/>
                    <a:gd name="connsiteX4" fmla="*/ 25849 w 54492"/>
                    <a:gd name="connsiteY4" fmla="*/ 178073 h 216407"/>
                    <a:gd name="connsiteX5" fmla="*/ 16324 w 54492"/>
                    <a:gd name="connsiteY5" fmla="*/ 79648 h 216407"/>
                    <a:gd name="connsiteX6" fmla="*/ 19499 w 54492"/>
                    <a:gd name="connsiteY6" fmla="*/ 95523 h 216407"/>
                    <a:gd name="connsiteX7" fmla="*/ 54424 w 54492"/>
                    <a:gd name="connsiteY7" fmla="*/ 273 h 216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492" h="216407">
                      <a:moveTo>
                        <a:pt x="54424" y="273"/>
                      </a:moveTo>
                      <a:cubicBezTo>
                        <a:pt x="56012" y="6094"/>
                        <a:pt x="29553" y="94465"/>
                        <a:pt x="29024" y="130448"/>
                      </a:cubicBezTo>
                      <a:cubicBezTo>
                        <a:pt x="28495" y="166431"/>
                        <a:pt x="56011" y="220406"/>
                        <a:pt x="51249" y="216173"/>
                      </a:cubicBezTo>
                      <a:cubicBezTo>
                        <a:pt x="46487" y="211940"/>
                        <a:pt x="4682" y="111398"/>
                        <a:pt x="449" y="105048"/>
                      </a:cubicBezTo>
                      <a:cubicBezTo>
                        <a:pt x="-3784" y="98698"/>
                        <a:pt x="23203" y="182306"/>
                        <a:pt x="25849" y="178073"/>
                      </a:cubicBezTo>
                      <a:cubicBezTo>
                        <a:pt x="28495" y="173840"/>
                        <a:pt x="17382" y="93406"/>
                        <a:pt x="16324" y="79648"/>
                      </a:cubicBezTo>
                      <a:cubicBezTo>
                        <a:pt x="15266" y="65890"/>
                        <a:pt x="11562" y="107694"/>
                        <a:pt x="19499" y="95523"/>
                      </a:cubicBezTo>
                      <a:cubicBezTo>
                        <a:pt x="27436" y="83352"/>
                        <a:pt x="52836" y="-5548"/>
                        <a:pt x="54424" y="2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4" name="フリーフォーム 1823">
                  <a:extLst>
                    <a:ext uri="{FF2B5EF4-FFF2-40B4-BE49-F238E27FC236}">
                      <a16:creationId xmlns:a16="http://schemas.microsoft.com/office/drawing/2014/main" id="{E95D4197-1C4C-12F2-A233-0E8327F1A96D}"/>
                    </a:ext>
                  </a:extLst>
                </p:cNvPr>
                <p:cNvSpPr/>
                <p:nvPr/>
              </p:nvSpPr>
              <p:spPr>
                <a:xfrm>
                  <a:off x="6087277" y="2014676"/>
                  <a:ext cx="72792" cy="541014"/>
                </a:xfrm>
                <a:custGeom>
                  <a:avLst/>
                  <a:gdLst>
                    <a:gd name="connsiteX0" fmla="*/ 72223 w 72792"/>
                    <a:gd name="connsiteY0" fmla="*/ 1449 h 541014"/>
                    <a:gd name="connsiteX1" fmla="*/ 2373 w 72792"/>
                    <a:gd name="connsiteY1" fmla="*/ 290374 h 541014"/>
                    <a:gd name="connsiteX2" fmla="*/ 15073 w 72792"/>
                    <a:gd name="connsiteY2" fmla="*/ 210999 h 541014"/>
                    <a:gd name="connsiteX3" fmla="*/ 2373 w 72792"/>
                    <a:gd name="connsiteY3" fmla="*/ 538024 h 541014"/>
                    <a:gd name="connsiteX4" fmla="*/ 24598 w 72792"/>
                    <a:gd name="connsiteY4" fmla="*/ 360224 h 541014"/>
                    <a:gd name="connsiteX5" fmla="*/ 43648 w 72792"/>
                    <a:gd name="connsiteY5" fmla="*/ 141149 h 541014"/>
                    <a:gd name="connsiteX6" fmla="*/ 37298 w 72792"/>
                    <a:gd name="connsiteY6" fmla="*/ 176074 h 541014"/>
                    <a:gd name="connsiteX7" fmla="*/ 72223 w 72792"/>
                    <a:gd name="connsiteY7" fmla="*/ 1449 h 541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792" h="541014">
                      <a:moveTo>
                        <a:pt x="72223" y="1449"/>
                      </a:moveTo>
                      <a:cubicBezTo>
                        <a:pt x="66402" y="20499"/>
                        <a:pt x="11898" y="255449"/>
                        <a:pt x="2373" y="290374"/>
                      </a:cubicBezTo>
                      <a:cubicBezTo>
                        <a:pt x="-7152" y="325299"/>
                        <a:pt x="15073" y="169724"/>
                        <a:pt x="15073" y="210999"/>
                      </a:cubicBezTo>
                      <a:cubicBezTo>
                        <a:pt x="15073" y="252274"/>
                        <a:pt x="785" y="513153"/>
                        <a:pt x="2373" y="538024"/>
                      </a:cubicBezTo>
                      <a:cubicBezTo>
                        <a:pt x="3960" y="562895"/>
                        <a:pt x="17719" y="426370"/>
                        <a:pt x="24598" y="360224"/>
                      </a:cubicBezTo>
                      <a:cubicBezTo>
                        <a:pt x="31477" y="294078"/>
                        <a:pt x="41531" y="171841"/>
                        <a:pt x="43648" y="141149"/>
                      </a:cubicBezTo>
                      <a:cubicBezTo>
                        <a:pt x="45765" y="110457"/>
                        <a:pt x="37298" y="195124"/>
                        <a:pt x="37298" y="176074"/>
                      </a:cubicBezTo>
                      <a:cubicBezTo>
                        <a:pt x="37298" y="157024"/>
                        <a:pt x="78044" y="-17601"/>
                        <a:pt x="72223" y="14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5" name="フリーフォーム 1824">
                  <a:extLst>
                    <a:ext uri="{FF2B5EF4-FFF2-40B4-BE49-F238E27FC236}">
                      <a16:creationId xmlns:a16="http://schemas.microsoft.com/office/drawing/2014/main" id="{8751B0E0-B273-4D51-08A8-CAA4D737C431}"/>
                    </a:ext>
                  </a:extLst>
                </p:cNvPr>
                <p:cNvSpPr/>
                <p:nvPr/>
              </p:nvSpPr>
              <p:spPr>
                <a:xfrm>
                  <a:off x="6177985" y="2020017"/>
                  <a:ext cx="42647" cy="667142"/>
                </a:xfrm>
                <a:custGeom>
                  <a:avLst/>
                  <a:gdLst>
                    <a:gd name="connsiteX0" fmla="*/ 41840 w 42647"/>
                    <a:gd name="connsiteY0" fmla="*/ 2458 h 667142"/>
                    <a:gd name="connsiteX1" fmla="*/ 10090 w 42647"/>
                    <a:gd name="connsiteY1" fmla="*/ 440608 h 667142"/>
                    <a:gd name="connsiteX2" fmla="*/ 10090 w 42647"/>
                    <a:gd name="connsiteY2" fmla="*/ 339008 h 667142"/>
                    <a:gd name="connsiteX3" fmla="*/ 6915 w 42647"/>
                    <a:gd name="connsiteY3" fmla="*/ 653333 h 667142"/>
                    <a:gd name="connsiteX4" fmla="*/ 565 w 42647"/>
                    <a:gd name="connsiteY4" fmla="*/ 589833 h 667142"/>
                    <a:gd name="connsiteX5" fmla="*/ 22790 w 42647"/>
                    <a:gd name="connsiteY5" fmla="*/ 396158 h 667142"/>
                    <a:gd name="connsiteX6" fmla="*/ 32315 w 42647"/>
                    <a:gd name="connsiteY6" fmla="*/ 269158 h 667142"/>
                    <a:gd name="connsiteX7" fmla="*/ 41840 w 42647"/>
                    <a:gd name="connsiteY7" fmla="*/ 2458 h 667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647" h="667142">
                      <a:moveTo>
                        <a:pt x="41840" y="2458"/>
                      </a:moveTo>
                      <a:cubicBezTo>
                        <a:pt x="38136" y="31033"/>
                        <a:pt x="15382" y="384516"/>
                        <a:pt x="10090" y="440608"/>
                      </a:cubicBezTo>
                      <a:cubicBezTo>
                        <a:pt x="4798" y="496700"/>
                        <a:pt x="10619" y="303554"/>
                        <a:pt x="10090" y="339008"/>
                      </a:cubicBezTo>
                      <a:cubicBezTo>
                        <a:pt x="9561" y="374462"/>
                        <a:pt x="8502" y="611529"/>
                        <a:pt x="6915" y="653333"/>
                      </a:cubicBezTo>
                      <a:cubicBezTo>
                        <a:pt x="5328" y="695137"/>
                        <a:pt x="-2081" y="632695"/>
                        <a:pt x="565" y="589833"/>
                      </a:cubicBezTo>
                      <a:cubicBezTo>
                        <a:pt x="3211" y="546971"/>
                        <a:pt x="17498" y="449604"/>
                        <a:pt x="22790" y="396158"/>
                      </a:cubicBezTo>
                      <a:cubicBezTo>
                        <a:pt x="28082" y="342712"/>
                        <a:pt x="29140" y="335833"/>
                        <a:pt x="32315" y="269158"/>
                      </a:cubicBezTo>
                      <a:cubicBezTo>
                        <a:pt x="35490" y="202483"/>
                        <a:pt x="45544" y="-26117"/>
                        <a:pt x="41840" y="24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6" name="フリーフォーム 1825">
                  <a:extLst>
                    <a:ext uri="{FF2B5EF4-FFF2-40B4-BE49-F238E27FC236}">
                      <a16:creationId xmlns:a16="http://schemas.microsoft.com/office/drawing/2014/main" id="{58547960-EE1C-5D3A-E00B-14AFF021DC54}"/>
                    </a:ext>
                  </a:extLst>
                </p:cNvPr>
                <p:cNvSpPr/>
                <p:nvPr/>
              </p:nvSpPr>
              <p:spPr>
                <a:xfrm>
                  <a:off x="6403965" y="1993868"/>
                  <a:ext cx="146127" cy="644990"/>
                </a:xfrm>
                <a:custGeom>
                  <a:avLst/>
                  <a:gdLst>
                    <a:gd name="connsiteX0" fmla="*/ 10 w 146127"/>
                    <a:gd name="connsiteY0" fmla="*/ 19082 h 644990"/>
                    <a:gd name="connsiteX1" fmla="*/ 22235 w 146127"/>
                    <a:gd name="connsiteY1" fmla="*/ 215932 h 644990"/>
                    <a:gd name="connsiteX2" fmla="*/ 22235 w 146127"/>
                    <a:gd name="connsiteY2" fmla="*/ 184182 h 644990"/>
                    <a:gd name="connsiteX3" fmla="*/ 69860 w 146127"/>
                    <a:gd name="connsiteY3" fmla="*/ 635032 h 644990"/>
                    <a:gd name="connsiteX4" fmla="*/ 69860 w 146127"/>
                    <a:gd name="connsiteY4" fmla="*/ 504857 h 644990"/>
                    <a:gd name="connsiteX5" fmla="*/ 107960 w 146127"/>
                    <a:gd name="connsiteY5" fmla="*/ 606457 h 644990"/>
                    <a:gd name="connsiteX6" fmla="*/ 146060 w 146127"/>
                    <a:gd name="connsiteY6" fmla="*/ 32 h 644990"/>
                    <a:gd name="connsiteX7" fmla="*/ 98435 w 146127"/>
                    <a:gd name="connsiteY7" fmla="*/ 635032 h 644990"/>
                    <a:gd name="connsiteX8" fmla="*/ 117485 w 146127"/>
                    <a:gd name="connsiteY8" fmla="*/ 130207 h 644990"/>
                    <a:gd name="connsiteX9" fmla="*/ 114310 w 146127"/>
                    <a:gd name="connsiteY9" fmla="*/ 565182 h 644990"/>
                    <a:gd name="connsiteX10" fmla="*/ 50810 w 146127"/>
                    <a:gd name="connsiteY10" fmla="*/ 212757 h 644990"/>
                    <a:gd name="connsiteX11" fmla="*/ 25410 w 146127"/>
                    <a:gd name="connsiteY11" fmla="*/ 308007 h 644990"/>
                    <a:gd name="connsiteX12" fmla="*/ 10 w 146127"/>
                    <a:gd name="connsiteY12" fmla="*/ 19082 h 644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46127" h="644990">
                      <a:moveTo>
                        <a:pt x="10" y="19082"/>
                      </a:moveTo>
                      <a:cubicBezTo>
                        <a:pt x="-519" y="3736"/>
                        <a:pt x="18531" y="188415"/>
                        <a:pt x="22235" y="215932"/>
                      </a:cubicBezTo>
                      <a:cubicBezTo>
                        <a:pt x="25939" y="243449"/>
                        <a:pt x="14298" y="114332"/>
                        <a:pt x="22235" y="184182"/>
                      </a:cubicBezTo>
                      <a:cubicBezTo>
                        <a:pt x="30172" y="254032"/>
                        <a:pt x="61923" y="581586"/>
                        <a:pt x="69860" y="635032"/>
                      </a:cubicBezTo>
                      <a:cubicBezTo>
                        <a:pt x="77798" y="688478"/>
                        <a:pt x="63510" y="509619"/>
                        <a:pt x="69860" y="504857"/>
                      </a:cubicBezTo>
                      <a:cubicBezTo>
                        <a:pt x="76210" y="500095"/>
                        <a:pt x="95260" y="690594"/>
                        <a:pt x="107960" y="606457"/>
                      </a:cubicBezTo>
                      <a:cubicBezTo>
                        <a:pt x="120660" y="522320"/>
                        <a:pt x="147647" y="-4730"/>
                        <a:pt x="146060" y="32"/>
                      </a:cubicBezTo>
                      <a:cubicBezTo>
                        <a:pt x="144473" y="4794"/>
                        <a:pt x="103197" y="613336"/>
                        <a:pt x="98435" y="635032"/>
                      </a:cubicBezTo>
                      <a:cubicBezTo>
                        <a:pt x="93673" y="656728"/>
                        <a:pt x="114839" y="141849"/>
                        <a:pt x="117485" y="130207"/>
                      </a:cubicBezTo>
                      <a:cubicBezTo>
                        <a:pt x="120131" y="118565"/>
                        <a:pt x="125423" y="551424"/>
                        <a:pt x="114310" y="565182"/>
                      </a:cubicBezTo>
                      <a:cubicBezTo>
                        <a:pt x="103197" y="578940"/>
                        <a:pt x="65627" y="255619"/>
                        <a:pt x="50810" y="212757"/>
                      </a:cubicBezTo>
                      <a:cubicBezTo>
                        <a:pt x="35993" y="169895"/>
                        <a:pt x="36523" y="334465"/>
                        <a:pt x="25410" y="308007"/>
                      </a:cubicBezTo>
                      <a:cubicBezTo>
                        <a:pt x="14298" y="281549"/>
                        <a:pt x="539" y="34428"/>
                        <a:pt x="10" y="19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7" name="フリーフォーム 1826">
                  <a:extLst>
                    <a:ext uri="{FF2B5EF4-FFF2-40B4-BE49-F238E27FC236}">
                      <a16:creationId xmlns:a16="http://schemas.microsoft.com/office/drawing/2014/main" id="{2187E746-02E4-7C6D-3443-1347CF55D451}"/>
                    </a:ext>
                  </a:extLst>
                </p:cNvPr>
                <p:cNvSpPr/>
                <p:nvPr/>
              </p:nvSpPr>
              <p:spPr>
                <a:xfrm>
                  <a:off x="5114925" y="2900948"/>
                  <a:ext cx="794786" cy="86856"/>
                </a:xfrm>
                <a:custGeom>
                  <a:avLst/>
                  <a:gdLst>
                    <a:gd name="connsiteX0" fmla="*/ 0 w 794786"/>
                    <a:gd name="connsiteY0" fmla="*/ 7352 h 86856"/>
                    <a:gd name="connsiteX1" fmla="*/ 234950 w 794786"/>
                    <a:gd name="connsiteY1" fmla="*/ 7352 h 86856"/>
                    <a:gd name="connsiteX2" fmla="*/ 768350 w 794786"/>
                    <a:gd name="connsiteY2" fmla="*/ 1002 h 86856"/>
                    <a:gd name="connsiteX3" fmla="*/ 688975 w 794786"/>
                    <a:gd name="connsiteY3" fmla="*/ 1002 h 86856"/>
                    <a:gd name="connsiteX4" fmla="*/ 774700 w 794786"/>
                    <a:gd name="connsiteY4" fmla="*/ 10527 h 86856"/>
                    <a:gd name="connsiteX5" fmla="*/ 238125 w 794786"/>
                    <a:gd name="connsiteY5" fmla="*/ 16877 h 86856"/>
                    <a:gd name="connsiteX6" fmla="*/ 431800 w 794786"/>
                    <a:gd name="connsiteY6" fmla="*/ 42277 h 86856"/>
                    <a:gd name="connsiteX7" fmla="*/ 79375 w 794786"/>
                    <a:gd name="connsiteY7" fmla="*/ 86727 h 86856"/>
                    <a:gd name="connsiteX8" fmla="*/ 425450 w 794786"/>
                    <a:gd name="connsiteY8" fmla="*/ 54977 h 86856"/>
                    <a:gd name="connsiteX9" fmla="*/ 0 w 794786"/>
                    <a:gd name="connsiteY9" fmla="*/ 7352 h 86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94786" h="86856">
                      <a:moveTo>
                        <a:pt x="0" y="7352"/>
                      </a:moveTo>
                      <a:lnTo>
                        <a:pt x="234950" y="7352"/>
                      </a:lnTo>
                      <a:lnTo>
                        <a:pt x="768350" y="1002"/>
                      </a:lnTo>
                      <a:cubicBezTo>
                        <a:pt x="844021" y="-56"/>
                        <a:pt x="687917" y="-586"/>
                        <a:pt x="688975" y="1002"/>
                      </a:cubicBezTo>
                      <a:cubicBezTo>
                        <a:pt x="690033" y="2590"/>
                        <a:pt x="849842" y="7881"/>
                        <a:pt x="774700" y="10527"/>
                      </a:cubicBezTo>
                      <a:cubicBezTo>
                        <a:pt x="699558" y="13173"/>
                        <a:pt x="295275" y="11585"/>
                        <a:pt x="238125" y="16877"/>
                      </a:cubicBezTo>
                      <a:cubicBezTo>
                        <a:pt x="180975" y="22169"/>
                        <a:pt x="458258" y="30635"/>
                        <a:pt x="431800" y="42277"/>
                      </a:cubicBezTo>
                      <a:cubicBezTo>
                        <a:pt x="405342" y="53919"/>
                        <a:pt x="80433" y="84610"/>
                        <a:pt x="79375" y="86727"/>
                      </a:cubicBezTo>
                      <a:cubicBezTo>
                        <a:pt x="78317" y="88844"/>
                        <a:pt x="434975" y="64502"/>
                        <a:pt x="425450" y="54977"/>
                      </a:cubicBezTo>
                      <a:cubicBezTo>
                        <a:pt x="415925" y="45452"/>
                        <a:pt x="219075" y="37514"/>
                        <a:pt x="0" y="73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8" name="フリーフォーム 1827">
                  <a:extLst>
                    <a:ext uri="{FF2B5EF4-FFF2-40B4-BE49-F238E27FC236}">
                      <a16:creationId xmlns:a16="http://schemas.microsoft.com/office/drawing/2014/main" id="{BB81828B-E964-C4B1-B458-10FF68976A43}"/>
                    </a:ext>
                  </a:extLst>
                </p:cNvPr>
                <p:cNvSpPr/>
                <p:nvPr/>
              </p:nvSpPr>
              <p:spPr>
                <a:xfrm>
                  <a:off x="5298676" y="3352380"/>
                  <a:ext cx="92779" cy="808227"/>
                </a:xfrm>
                <a:custGeom>
                  <a:avLst/>
                  <a:gdLst>
                    <a:gd name="connsiteX0" fmla="*/ 86124 w 92779"/>
                    <a:gd name="connsiteY0" fmla="*/ 420 h 808227"/>
                    <a:gd name="connsiteX1" fmla="*/ 16274 w 92779"/>
                    <a:gd name="connsiteY1" fmla="*/ 276645 h 808227"/>
                    <a:gd name="connsiteX2" fmla="*/ 32149 w 92779"/>
                    <a:gd name="connsiteY2" fmla="*/ 267120 h 808227"/>
                    <a:gd name="connsiteX3" fmla="*/ 92474 w 92779"/>
                    <a:gd name="connsiteY3" fmla="*/ 806870 h 808227"/>
                    <a:gd name="connsiteX4" fmla="*/ 3574 w 92779"/>
                    <a:gd name="connsiteY4" fmla="*/ 86145 h 808227"/>
                    <a:gd name="connsiteX5" fmla="*/ 22624 w 92779"/>
                    <a:gd name="connsiteY5" fmla="*/ 209970 h 808227"/>
                    <a:gd name="connsiteX6" fmla="*/ 86124 w 92779"/>
                    <a:gd name="connsiteY6" fmla="*/ 420 h 808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2779" h="808227">
                      <a:moveTo>
                        <a:pt x="86124" y="420"/>
                      </a:moveTo>
                      <a:cubicBezTo>
                        <a:pt x="85066" y="11532"/>
                        <a:pt x="25270" y="232195"/>
                        <a:pt x="16274" y="276645"/>
                      </a:cubicBezTo>
                      <a:cubicBezTo>
                        <a:pt x="7278" y="321095"/>
                        <a:pt x="19449" y="178749"/>
                        <a:pt x="32149" y="267120"/>
                      </a:cubicBezTo>
                      <a:cubicBezTo>
                        <a:pt x="44849" y="355491"/>
                        <a:pt x="97237" y="837033"/>
                        <a:pt x="92474" y="806870"/>
                      </a:cubicBezTo>
                      <a:cubicBezTo>
                        <a:pt x="87712" y="776708"/>
                        <a:pt x="15216" y="185628"/>
                        <a:pt x="3574" y="86145"/>
                      </a:cubicBezTo>
                      <a:cubicBezTo>
                        <a:pt x="-8068" y="-13338"/>
                        <a:pt x="11511" y="217908"/>
                        <a:pt x="22624" y="209970"/>
                      </a:cubicBezTo>
                      <a:cubicBezTo>
                        <a:pt x="33736" y="202033"/>
                        <a:pt x="87182" y="-10692"/>
                        <a:pt x="86124" y="4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9" name="フリーフォーム 1828">
                  <a:extLst>
                    <a:ext uri="{FF2B5EF4-FFF2-40B4-BE49-F238E27FC236}">
                      <a16:creationId xmlns:a16="http://schemas.microsoft.com/office/drawing/2014/main" id="{80B6545F-93E8-D33F-522D-D47F391E4C2C}"/>
                    </a:ext>
                  </a:extLst>
                </p:cNvPr>
                <p:cNvSpPr/>
                <p:nvPr/>
              </p:nvSpPr>
              <p:spPr>
                <a:xfrm>
                  <a:off x="7924680" y="2860330"/>
                  <a:ext cx="149532" cy="525106"/>
                </a:xfrm>
                <a:custGeom>
                  <a:avLst/>
                  <a:gdLst>
                    <a:gd name="connsiteX0" fmla="*/ 149345 w 149532"/>
                    <a:gd name="connsiteY0" fmla="*/ 345 h 525106"/>
                    <a:gd name="connsiteX1" fmla="*/ 66795 w 149532"/>
                    <a:gd name="connsiteY1" fmla="*/ 324195 h 525106"/>
                    <a:gd name="connsiteX2" fmla="*/ 41395 w 149532"/>
                    <a:gd name="connsiteY2" fmla="*/ 517870 h 525106"/>
                    <a:gd name="connsiteX3" fmla="*/ 120 w 149532"/>
                    <a:gd name="connsiteY3" fmla="*/ 73370 h 525106"/>
                    <a:gd name="connsiteX4" fmla="*/ 28695 w 149532"/>
                    <a:gd name="connsiteY4" fmla="*/ 384520 h 525106"/>
                    <a:gd name="connsiteX5" fmla="*/ 25520 w 149532"/>
                    <a:gd name="connsiteY5" fmla="*/ 238470 h 525106"/>
                    <a:gd name="connsiteX6" fmla="*/ 41395 w 149532"/>
                    <a:gd name="connsiteY6" fmla="*/ 260695 h 525106"/>
                    <a:gd name="connsiteX7" fmla="*/ 149345 w 149532"/>
                    <a:gd name="connsiteY7" fmla="*/ 345 h 52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9532" h="525106">
                      <a:moveTo>
                        <a:pt x="149345" y="345"/>
                      </a:moveTo>
                      <a:cubicBezTo>
                        <a:pt x="153578" y="10928"/>
                        <a:pt x="84787" y="237941"/>
                        <a:pt x="66795" y="324195"/>
                      </a:cubicBezTo>
                      <a:cubicBezTo>
                        <a:pt x="48803" y="410449"/>
                        <a:pt x="52507" y="559674"/>
                        <a:pt x="41395" y="517870"/>
                      </a:cubicBezTo>
                      <a:cubicBezTo>
                        <a:pt x="30283" y="476066"/>
                        <a:pt x="2237" y="95595"/>
                        <a:pt x="120" y="73370"/>
                      </a:cubicBezTo>
                      <a:cubicBezTo>
                        <a:pt x="-1997" y="51145"/>
                        <a:pt x="24462" y="357003"/>
                        <a:pt x="28695" y="384520"/>
                      </a:cubicBezTo>
                      <a:cubicBezTo>
                        <a:pt x="32928" y="412037"/>
                        <a:pt x="23403" y="259107"/>
                        <a:pt x="25520" y="238470"/>
                      </a:cubicBezTo>
                      <a:cubicBezTo>
                        <a:pt x="27637" y="217833"/>
                        <a:pt x="22345" y="296149"/>
                        <a:pt x="41395" y="260695"/>
                      </a:cubicBezTo>
                      <a:cubicBezTo>
                        <a:pt x="60445" y="225241"/>
                        <a:pt x="145112" y="-10238"/>
                        <a:pt x="149345" y="3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0" name="フリーフォーム 1829">
                  <a:extLst>
                    <a:ext uri="{FF2B5EF4-FFF2-40B4-BE49-F238E27FC236}">
                      <a16:creationId xmlns:a16="http://schemas.microsoft.com/office/drawing/2014/main" id="{F5305FED-FB1C-40EA-0F7E-A6702B36B70B}"/>
                    </a:ext>
                  </a:extLst>
                </p:cNvPr>
                <p:cNvSpPr/>
                <p:nvPr/>
              </p:nvSpPr>
              <p:spPr>
                <a:xfrm>
                  <a:off x="8127993" y="2672206"/>
                  <a:ext cx="31846" cy="959771"/>
                </a:xfrm>
                <a:custGeom>
                  <a:avLst/>
                  <a:gdLst>
                    <a:gd name="connsiteX0" fmla="*/ 9532 w 31846"/>
                    <a:gd name="connsiteY0" fmla="*/ 58294 h 959771"/>
                    <a:gd name="connsiteX1" fmla="*/ 31757 w 31846"/>
                    <a:gd name="connsiteY1" fmla="*/ 928244 h 959771"/>
                    <a:gd name="connsiteX2" fmla="*/ 7 w 31846"/>
                    <a:gd name="connsiteY2" fmla="*/ 734569 h 959771"/>
                    <a:gd name="connsiteX3" fmla="*/ 28582 w 31846"/>
                    <a:gd name="connsiteY3" fmla="*/ 404369 h 959771"/>
                    <a:gd name="connsiteX4" fmla="*/ 9532 w 31846"/>
                    <a:gd name="connsiteY4" fmla="*/ 112269 h 959771"/>
                    <a:gd name="connsiteX5" fmla="*/ 9532 w 31846"/>
                    <a:gd name="connsiteY5" fmla="*/ 58294 h 959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846" h="959771">
                      <a:moveTo>
                        <a:pt x="9532" y="58294"/>
                      </a:moveTo>
                      <a:cubicBezTo>
                        <a:pt x="13236" y="194290"/>
                        <a:pt x="33344" y="815532"/>
                        <a:pt x="31757" y="928244"/>
                      </a:cubicBezTo>
                      <a:cubicBezTo>
                        <a:pt x="30170" y="1040956"/>
                        <a:pt x="536" y="821881"/>
                        <a:pt x="7" y="734569"/>
                      </a:cubicBezTo>
                      <a:cubicBezTo>
                        <a:pt x="-522" y="647257"/>
                        <a:pt x="26995" y="508086"/>
                        <a:pt x="28582" y="404369"/>
                      </a:cubicBezTo>
                      <a:cubicBezTo>
                        <a:pt x="30169" y="300652"/>
                        <a:pt x="13765" y="164656"/>
                        <a:pt x="9532" y="112269"/>
                      </a:cubicBezTo>
                      <a:cubicBezTo>
                        <a:pt x="5299" y="59882"/>
                        <a:pt x="5828" y="-77702"/>
                        <a:pt x="9532" y="582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1" name="フリーフォーム 1830">
                  <a:extLst>
                    <a:ext uri="{FF2B5EF4-FFF2-40B4-BE49-F238E27FC236}">
                      <a16:creationId xmlns:a16="http://schemas.microsoft.com/office/drawing/2014/main" id="{A53AEF27-48D1-36BA-E44E-CCA7E96FBAFF}"/>
                    </a:ext>
                  </a:extLst>
                </p:cNvPr>
                <p:cNvSpPr/>
                <p:nvPr/>
              </p:nvSpPr>
              <p:spPr>
                <a:xfrm>
                  <a:off x="7831971" y="1853178"/>
                  <a:ext cx="84692" cy="871393"/>
                </a:xfrm>
                <a:custGeom>
                  <a:avLst/>
                  <a:gdLst>
                    <a:gd name="connsiteX0" fmla="*/ 19804 w 84692"/>
                    <a:gd name="connsiteY0" fmla="*/ 1022 h 871393"/>
                    <a:gd name="connsiteX1" fmla="*/ 3929 w 84692"/>
                    <a:gd name="connsiteY1" fmla="*/ 216922 h 871393"/>
                    <a:gd name="connsiteX2" fmla="*/ 48379 w 84692"/>
                    <a:gd name="connsiteY2" fmla="*/ 280422 h 871393"/>
                    <a:gd name="connsiteX3" fmla="*/ 22979 w 84692"/>
                    <a:gd name="connsiteY3" fmla="*/ 289947 h 871393"/>
                    <a:gd name="connsiteX4" fmla="*/ 76954 w 84692"/>
                    <a:gd name="connsiteY4" fmla="*/ 378847 h 871393"/>
                    <a:gd name="connsiteX5" fmla="*/ 45204 w 84692"/>
                    <a:gd name="connsiteY5" fmla="*/ 439172 h 871393"/>
                    <a:gd name="connsiteX6" fmla="*/ 80129 w 84692"/>
                    <a:gd name="connsiteY6" fmla="*/ 470922 h 871393"/>
                    <a:gd name="connsiteX7" fmla="*/ 35679 w 84692"/>
                    <a:gd name="connsiteY7" fmla="*/ 521722 h 871393"/>
                    <a:gd name="connsiteX8" fmla="*/ 29329 w 84692"/>
                    <a:gd name="connsiteY8" fmla="*/ 782072 h 871393"/>
                    <a:gd name="connsiteX9" fmla="*/ 29329 w 84692"/>
                    <a:gd name="connsiteY9" fmla="*/ 693172 h 871393"/>
                    <a:gd name="connsiteX10" fmla="*/ 754 w 84692"/>
                    <a:gd name="connsiteY10" fmla="*/ 870972 h 871393"/>
                    <a:gd name="connsiteX11" fmla="*/ 64254 w 84692"/>
                    <a:gd name="connsiteY11" fmla="*/ 632847 h 871393"/>
                    <a:gd name="connsiteX12" fmla="*/ 83304 w 84692"/>
                    <a:gd name="connsiteY12" fmla="*/ 464572 h 871393"/>
                    <a:gd name="connsiteX13" fmla="*/ 32504 w 84692"/>
                    <a:gd name="connsiteY13" fmla="*/ 315347 h 871393"/>
                    <a:gd name="connsiteX14" fmla="*/ 19804 w 84692"/>
                    <a:gd name="connsiteY14" fmla="*/ 1022 h 871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4692" h="871393">
                      <a:moveTo>
                        <a:pt x="19804" y="1022"/>
                      </a:moveTo>
                      <a:cubicBezTo>
                        <a:pt x="15041" y="-15382"/>
                        <a:pt x="-833" y="170355"/>
                        <a:pt x="3929" y="216922"/>
                      </a:cubicBezTo>
                      <a:cubicBezTo>
                        <a:pt x="8691" y="263489"/>
                        <a:pt x="45204" y="268251"/>
                        <a:pt x="48379" y="280422"/>
                      </a:cubicBezTo>
                      <a:cubicBezTo>
                        <a:pt x="51554" y="292593"/>
                        <a:pt x="18216" y="273543"/>
                        <a:pt x="22979" y="289947"/>
                      </a:cubicBezTo>
                      <a:cubicBezTo>
                        <a:pt x="27742" y="306351"/>
                        <a:pt x="73250" y="353976"/>
                        <a:pt x="76954" y="378847"/>
                      </a:cubicBezTo>
                      <a:cubicBezTo>
                        <a:pt x="80658" y="403718"/>
                        <a:pt x="44675" y="423826"/>
                        <a:pt x="45204" y="439172"/>
                      </a:cubicBezTo>
                      <a:cubicBezTo>
                        <a:pt x="45733" y="454518"/>
                        <a:pt x="81716" y="457164"/>
                        <a:pt x="80129" y="470922"/>
                      </a:cubicBezTo>
                      <a:cubicBezTo>
                        <a:pt x="78542" y="484680"/>
                        <a:pt x="44146" y="469864"/>
                        <a:pt x="35679" y="521722"/>
                      </a:cubicBezTo>
                      <a:cubicBezTo>
                        <a:pt x="27212" y="573580"/>
                        <a:pt x="30387" y="753497"/>
                        <a:pt x="29329" y="782072"/>
                      </a:cubicBezTo>
                      <a:cubicBezTo>
                        <a:pt x="28271" y="810647"/>
                        <a:pt x="34092" y="678355"/>
                        <a:pt x="29329" y="693172"/>
                      </a:cubicBezTo>
                      <a:cubicBezTo>
                        <a:pt x="24566" y="707989"/>
                        <a:pt x="-5067" y="881026"/>
                        <a:pt x="754" y="870972"/>
                      </a:cubicBezTo>
                      <a:cubicBezTo>
                        <a:pt x="6575" y="860918"/>
                        <a:pt x="50496" y="700580"/>
                        <a:pt x="64254" y="632847"/>
                      </a:cubicBezTo>
                      <a:cubicBezTo>
                        <a:pt x="78012" y="565114"/>
                        <a:pt x="88596" y="517489"/>
                        <a:pt x="83304" y="464572"/>
                      </a:cubicBezTo>
                      <a:cubicBezTo>
                        <a:pt x="78012" y="411655"/>
                        <a:pt x="45204" y="386255"/>
                        <a:pt x="32504" y="315347"/>
                      </a:cubicBezTo>
                      <a:cubicBezTo>
                        <a:pt x="19804" y="244439"/>
                        <a:pt x="24567" y="17426"/>
                        <a:pt x="19804" y="10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2" name="フリーフォーム 1831">
                  <a:extLst>
                    <a:ext uri="{FF2B5EF4-FFF2-40B4-BE49-F238E27FC236}">
                      <a16:creationId xmlns:a16="http://schemas.microsoft.com/office/drawing/2014/main" id="{32D950E2-15AB-FD30-EA41-9FB74D58CDB3}"/>
                    </a:ext>
                  </a:extLst>
                </p:cNvPr>
                <p:cNvSpPr/>
                <p:nvPr/>
              </p:nvSpPr>
              <p:spPr>
                <a:xfrm>
                  <a:off x="7346622" y="2050891"/>
                  <a:ext cx="213450" cy="552016"/>
                </a:xfrm>
                <a:custGeom>
                  <a:avLst/>
                  <a:gdLst>
                    <a:gd name="connsiteX0" fmla="*/ 3503 w 213450"/>
                    <a:gd name="connsiteY0" fmla="*/ 16034 h 552016"/>
                    <a:gd name="connsiteX1" fmla="*/ 149553 w 213450"/>
                    <a:gd name="connsiteY1" fmla="*/ 108109 h 552016"/>
                    <a:gd name="connsiteX2" fmla="*/ 133678 w 213450"/>
                    <a:gd name="connsiteY2" fmla="*/ 355759 h 552016"/>
                    <a:gd name="connsiteX3" fmla="*/ 79703 w 213450"/>
                    <a:gd name="connsiteY3" fmla="*/ 549434 h 552016"/>
                    <a:gd name="connsiteX4" fmla="*/ 149553 w 213450"/>
                    <a:gd name="connsiteY4" fmla="*/ 451009 h 552016"/>
                    <a:gd name="connsiteX5" fmla="*/ 213053 w 213450"/>
                    <a:gd name="connsiteY5" fmla="*/ 225584 h 552016"/>
                    <a:gd name="connsiteX6" fmla="*/ 174953 w 213450"/>
                    <a:gd name="connsiteY6" fmla="*/ 384334 h 552016"/>
                    <a:gd name="connsiteX7" fmla="*/ 143203 w 213450"/>
                    <a:gd name="connsiteY7" fmla="*/ 397034 h 552016"/>
                    <a:gd name="connsiteX8" fmla="*/ 184478 w 213450"/>
                    <a:gd name="connsiteY8" fmla="*/ 263684 h 552016"/>
                    <a:gd name="connsiteX9" fmla="*/ 159078 w 213450"/>
                    <a:gd name="connsiteY9" fmla="*/ 260509 h 552016"/>
                    <a:gd name="connsiteX10" fmla="*/ 168603 w 213450"/>
                    <a:gd name="connsiteY10" fmla="*/ 139859 h 552016"/>
                    <a:gd name="connsiteX11" fmla="*/ 54303 w 213450"/>
                    <a:gd name="connsiteY11" fmla="*/ 12859 h 552016"/>
                    <a:gd name="connsiteX12" fmla="*/ 3503 w 213450"/>
                    <a:gd name="connsiteY12" fmla="*/ 16034 h 552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3450" h="552016">
                      <a:moveTo>
                        <a:pt x="3503" y="16034"/>
                      </a:moveTo>
                      <a:cubicBezTo>
                        <a:pt x="19378" y="31909"/>
                        <a:pt x="127857" y="51488"/>
                        <a:pt x="149553" y="108109"/>
                      </a:cubicBezTo>
                      <a:cubicBezTo>
                        <a:pt x="171249" y="164730"/>
                        <a:pt x="145320" y="282205"/>
                        <a:pt x="133678" y="355759"/>
                      </a:cubicBezTo>
                      <a:cubicBezTo>
                        <a:pt x="122036" y="429313"/>
                        <a:pt x="77057" y="533559"/>
                        <a:pt x="79703" y="549434"/>
                      </a:cubicBezTo>
                      <a:cubicBezTo>
                        <a:pt x="82349" y="565309"/>
                        <a:pt x="127328" y="504984"/>
                        <a:pt x="149553" y="451009"/>
                      </a:cubicBezTo>
                      <a:cubicBezTo>
                        <a:pt x="171778" y="397034"/>
                        <a:pt x="208820" y="236697"/>
                        <a:pt x="213053" y="225584"/>
                      </a:cubicBezTo>
                      <a:cubicBezTo>
                        <a:pt x="217286" y="214472"/>
                        <a:pt x="186595" y="355759"/>
                        <a:pt x="174953" y="384334"/>
                      </a:cubicBezTo>
                      <a:cubicBezTo>
                        <a:pt x="163311" y="412909"/>
                        <a:pt x="141616" y="417142"/>
                        <a:pt x="143203" y="397034"/>
                      </a:cubicBezTo>
                      <a:cubicBezTo>
                        <a:pt x="144791" y="376926"/>
                        <a:pt x="181832" y="286438"/>
                        <a:pt x="184478" y="263684"/>
                      </a:cubicBezTo>
                      <a:cubicBezTo>
                        <a:pt x="187124" y="240930"/>
                        <a:pt x="161724" y="281146"/>
                        <a:pt x="159078" y="260509"/>
                      </a:cubicBezTo>
                      <a:cubicBezTo>
                        <a:pt x="156432" y="239872"/>
                        <a:pt x="186066" y="181134"/>
                        <a:pt x="168603" y="139859"/>
                      </a:cubicBezTo>
                      <a:cubicBezTo>
                        <a:pt x="151141" y="98584"/>
                        <a:pt x="79174" y="34555"/>
                        <a:pt x="54303" y="12859"/>
                      </a:cubicBezTo>
                      <a:cubicBezTo>
                        <a:pt x="29432" y="-8837"/>
                        <a:pt x="-12372" y="159"/>
                        <a:pt x="3503" y="160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3" name="フリーフォーム 1832">
                  <a:extLst>
                    <a:ext uri="{FF2B5EF4-FFF2-40B4-BE49-F238E27FC236}">
                      <a16:creationId xmlns:a16="http://schemas.microsoft.com/office/drawing/2014/main" id="{21689B6A-9FC2-AB31-C7D1-B2A09A38276F}"/>
                    </a:ext>
                  </a:extLst>
                </p:cNvPr>
                <p:cNvSpPr/>
                <p:nvPr/>
              </p:nvSpPr>
              <p:spPr>
                <a:xfrm>
                  <a:off x="5104654" y="5199104"/>
                  <a:ext cx="520766" cy="22373"/>
                </a:xfrm>
                <a:custGeom>
                  <a:avLst/>
                  <a:gdLst>
                    <a:gd name="connsiteX0" fmla="*/ 3204 w 520766"/>
                    <a:gd name="connsiteY0" fmla="*/ 16909 h 22373"/>
                    <a:gd name="connsiteX1" fmla="*/ 445656 w 520766"/>
                    <a:gd name="connsiteY1" fmla="*/ 16909 h 22373"/>
                    <a:gd name="connsiteX2" fmla="*/ 140856 w 520766"/>
                    <a:gd name="connsiteY2" fmla="*/ 21825 h 22373"/>
                    <a:gd name="connsiteX3" fmla="*/ 519398 w 520766"/>
                    <a:gd name="connsiteY3" fmla="*/ 2161 h 22373"/>
                    <a:gd name="connsiteX4" fmla="*/ 258843 w 520766"/>
                    <a:gd name="connsiteY4" fmla="*/ 2161 h 22373"/>
                    <a:gd name="connsiteX5" fmla="*/ 3204 w 520766"/>
                    <a:gd name="connsiteY5" fmla="*/ 16909 h 22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0766" h="22373">
                      <a:moveTo>
                        <a:pt x="3204" y="16909"/>
                      </a:moveTo>
                      <a:cubicBezTo>
                        <a:pt x="34340" y="19367"/>
                        <a:pt x="422714" y="16090"/>
                        <a:pt x="445656" y="16909"/>
                      </a:cubicBezTo>
                      <a:cubicBezTo>
                        <a:pt x="468598" y="17728"/>
                        <a:pt x="128566" y="24283"/>
                        <a:pt x="140856" y="21825"/>
                      </a:cubicBezTo>
                      <a:cubicBezTo>
                        <a:pt x="153146" y="19367"/>
                        <a:pt x="499734" y="5438"/>
                        <a:pt x="519398" y="2161"/>
                      </a:cubicBezTo>
                      <a:cubicBezTo>
                        <a:pt x="539063" y="-1116"/>
                        <a:pt x="341598" y="-297"/>
                        <a:pt x="258843" y="2161"/>
                      </a:cubicBezTo>
                      <a:cubicBezTo>
                        <a:pt x="176088" y="4619"/>
                        <a:pt x="-27932" y="14451"/>
                        <a:pt x="3204" y="169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4" name="フリーフォーム 1833">
                  <a:extLst>
                    <a:ext uri="{FF2B5EF4-FFF2-40B4-BE49-F238E27FC236}">
                      <a16:creationId xmlns:a16="http://schemas.microsoft.com/office/drawing/2014/main" id="{D5B137F3-9A19-3A79-6B25-362BFF1B7D9E}"/>
                    </a:ext>
                  </a:extLst>
                </p:cNvPr>
                <p:cNvSpPr/>
                <p:nvPr/>
              </p:nvSpPr>
              <p:spPr>
                <a:xfrm>
                  <a:off x="5082653" y="5395869"/>
                  <a:ext cx="419541" cy="72557"/>
                </a:xfrm>
                <a:custGeom>
                  <a:avLst/>
                  <a:gdLst>
                    <a:gd name="connsiteX0" fmla="*/ 35037 w 419541"/>
                    <a:gd name="connsiteY0" fmla="*/ 2041 h 72557"/>
                    <a:gd name="connsiteX1" fmla="*/ 418495 w 419541"/>
                    <a:gd name="connsiteY1" fmla="*/ 16789 h 72557"/>
                    <a:gd name="connsiteX2" fmla="*/ 153024 w 419541"/>
                    <a:gd name="connsiteY2" fmla="*/ 26621 h 72557"/>
                    <a:gd name="connsiteX3" fmla="*/ 290676 w 419541"/>
                    <a:gd name="connsiteY3" fmla="*/ 51202 h 72557"/>
                    <a:gd name="connsiteX4" fmla="*/ 624 w 419541"/>
                    <a:gd name="connsiteY4" fmla="*/ 70866 h 72557"/>
                    <a:gd name="connsiteX5" fmla="*/ 384082 w 419541"/>
                    <a:gd name="connsiteY5" fmla="*/ 65950 h 72557"/>
                    <a:gd name="connsiteX6" fmla="*/ 35037 w 419541"/>
                    <a:gd name="connsiteY6" fmla="*/ 2041 h 72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9541" h="72557">
                      <a:moveTo>
                        <a:pt x="35037" y="2041"/>
                      </a:moveTo>
                      <a:cubicBezTo>
                        <a:pt x="40773" y="-6153"/>
                        <a:pt x="398831" y="12692"/>
                        <a:pt x="418495" y="16789"/>
                      </a:cubicBezTo>
                      <a:cubicBezTo>
                        <a:pt x="438160" y="20886"/>
                        <a:pt x="174327" y="20886"/>
                        <a:pt x="153024" y="26621"/>
                      </a:cubicBezTo>
                      <a:cubicBezTo>
                        <a:pt x="131721" y="32357"/>
                        <a:pt x="316076" y="43828"/>
                        <a:pt x="290676" y="51202"/>
                      </a:cubicBezTo>
                      <a:cubicBezTo>
                        <a:pt x="265276" y="58576"/>
                        <a:pt x="-14944" y="68408"/>
                        <a:pt x="624" y="70866"/>
                      </a:cubicBezTo>
                      <a:cubicBezTo>
                        <a:pt x="16192" y="73324"/>
                        <a:pt x="379985" y="74143"/>
                        <a:pt x="384082" y="65950"/>
                      </a:cubicBezTo>
                      <a:cubicBezTo>
                        <a:pt x="388179" y="57757"/>
                        <a:pt x="29301" y="10235"/>
                        <a:pt x="35037" y="20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5" name="フリーフォーム 1834">
                  <a:extLst>
                    <a:ext uri="{FF2B5EF4-FFF2-40B4-BE49-F238E27FC236}">
                      <a16:creationId xmlns:a16="http://schemas.microsoft.com/office/drawing/2014/main" id="{0D44DC42-0CA7-ED62-2890-9908A846ABC8}"/>
                    </a:ext>
                  </a:extLst>
                </p:cNvPr>
                <p:cNvSpPr/>
                <p:nvPr/>
              </p:nvSpPr>
              <p:spPr>
                <a:xfrm>
                  <a:off x="5086220" y="5545236"/>
                  <a:ext cx="538749" cy="83754"/>
                </a:xfrm>
                <a:custGeom>
                  <a:avLst/>
                  <a:gdLst>
                    <a:gd name="connsiteX0" fmla="*/ 1974 w 538749"/>
                    <a:gd name="connsiteY0" fmla="*/ 158 h 83754"/>
                    <a:gd name="connsiteX1" fmla="*/ 483754 w 538749"/>
                    <a:gd name="connsiteY1" fmla="*/ 14906 h 83754"/>
                    <a:gd name="connsiteX2" fmla="*/ 119961 w 538749"/>
                    <a:gd name="connsiteY2" fmla="*/ 29654 h 83754"/>
                    <a:gd name="connsiteX3" fmla="*/ 518167 w 538749"/>
                    <a:gd name="connsiteY3" fmla="*/ 54235 h 83754"/>
                    <a:gd name="connsiteX4" fmla="*/ 90464 w 538749"/>
                    <a:gd name="connsiteY4" fmla="*/ 83732 h 83754"/>
                    <a:gd name="connsiteX5" fmla="*/ 532915 w 538749"/>
                    <a:gd name="connsiteY5" fmla="*/ 49319 h 83754"/>
                    <a:gd name="connsiteX6" fmla="*/ 321522 w 538749"/>
                    <a:gd name="connsiteY6" fmla="*/ 24738 h 83754"/>
                    <a:gd name="connsiteX7" fmla="*/ 1974 w 538749"/>
                    <a:gd name="connsiteY7" fmla="*/ 158 h 83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8749" h="83754">
                      <a:moveTo>
                        <a:pt x="1974" y="158"/>
                      </a:moveTo>
                      <a:cubicBezTo>
                        <a:pt x="29013" y="-1481"/>
                        <a:pt x="464090" y="9990"/>
                        <a:pt x="483754" y="14906"/>
                      </a:cubicBezTo>
                      <a:cubicBezTo>
                        <a:pt x="503418" y="19822"/>
                        <a:pt x="114226" y="23099"/>
                        <a:pt x="119961" y="29654"/>
                      </a:cubicBezTo>
                      <a:cubicBezTo>
                        <a:pt x="125697" y="36209"/>
                        <a:pt x="523083" y="45222"/>
                        <a:pt x="518167" y="54235"/>
                      </a:cubicBezTo>
                      <a:cubicBezTo>
                        <a:pt x="513251" y="63248"/>
                        <a:pt x="88006" y="84551"/>
                        <a:pt x="90464" y="83732"/>
                      </a:cubicBezTo>
                      <a:cubicBezTo>
                        <a:pt x="92922" y="82913"/>
                        <a:pt x="494405" y="59151"/>
                        <a:pt x="532915" y="49319"/>
                      </a:cubicBezTo>
                      <a:cubicBezTo>
                        <a:pt x="571425" y="39487"/>
                        <a:pt x="410012" y="28835"/>
                        <a:pt x="321522" y="24738"/>
                      </a:cubicBezTo>
                      <a:cubicBezTo>
                        <a:pt x="233032" y="20641"/>
                        <a:pt x="-25065" y="1797"/>
                        <a:pt x="1974" y="1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177" name="グループ化 1176">
                <a:extLst>
                  <a:ext uri="{FF2B5EF4-FFF2-40B4-BE49-F238E27FC236}">
                    <a16:creationId xmlns:a16="http://schemas.microsoft.com/office/drawing/2014/main" id="{1FB6088A-2B28-E99F-390C-E982EC29F2F0}"/>
                  </a:ext>
                </a:extLst>
              </p:cNvPr>
              <p:cNvGrpSpPr/>
              <p:nvPr/>
            </p:nvGrpSpPr>
            <p:grpSpPr>
              <a:xfrm>
                <a:off x="4387430" y="2501900"/>
                <a:ext cx="4624519" cy="6339820"/>
                <a:chOff x="4387430" y="2501900"/>
                <a:chExt cx="4624519" cy="6339820"/>
              </a:xfrm>
            </p:grpSpPr>
            <p:sp>
              <p:nvSpPr>
                <p:cNvPr id="1340" name="フリーフォーム 1339">
                  <a:extLst>
                    <a:ext uri="{FF2B5EF4-FFF2-40B4-BE49-F238E27FC236}">
                      <a16:creationId xmlns:a16="http://schemas.microsoft.com/office/drawing/2014/main" id="{977D926F-3637-36BC-AADE-AA6C0DE4AEA1}"/>
                    </a:ext>
                  </a:extLst>
                </p:cNvPr>
                <p:cNvSpPr/>
                <p:nvPr/>
              </p:nvSpPr>
              <p:spPr>
                <a:xfrm>
                  <a:off x="6004273" y="2819394"/>
                  <a:ext cx="336244" cy="417284"/>
                </a:xfrm>
                <a:custGeom>
                  <a:avLst/>
                  <a:gdLst>
                    <a:gd name="connsiteX0" fmla="*/ 336202 w 336244"/>
                    <a:gd name="connsiteY0" fmla="*/ 6 h 417284"/>
                    <a:gd name="connsiteX1" fmla="*/ 53627 w 336244"/>
                    <a:gd name="connsiteY1" fmla="*/ 133356 h 417284"/>
                    <a:gd name="connsiteX2" fmla="*/ 69502 w 336244"/>
                    <a:gd name="connsiteY2" fmla="*/ 107956 h 417284"/>
                    <a:gd name="connsiteX3" fmla="*/ 2827 w 336244"/>
                    <a:gd name="connsiteY3" fmla="*/ 215906 h 417284"/>
                    <a:gd name="connsiteX4" fmla="*/ 12352 w 336244"/>
                    <a:gd name="connsiteY4" fmla="*/ 415931 h 417284"/>
                    <a:gd name="connsiteX5" fmla="*/ 12352 w 336244"/>
                    <a:gd name="connsiteY5" fmla="*/ 292106 h 417284"/>
                    <a:gd name="connsiteX6" fmla="*/ 113952 w 336244"/>
                    <a:gd name="connsiteY6" fmla="*/ 73031 h 417284"/>
                    <a:gd name="connsiteX7" fmla="*/ 31402 w 336244"/>
                    <a:gd name="connsiteY7" fmla="*/ 127006 h 417284"/>
                    <a:gd name="connsiteX8" fmla="*/ 336202 w 336244"/>
                    <a:gd name="connsiteY8" fmla="*/ 6 h 417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6244" h="417284">
                      <a:moveTo>
                        <a:pt x="336202" y="6"/>
                      </a:moveTo>
                      <a:cubicBezTo>
                        <a:pt x="339906" y="1064"/>
                        <a:pt x="98077" y="115364"/>
                        <a:pt x="53627" y="133356"/>
                      </a:cubicBezTo>
                      <a:cubicBezTo>
                        <a:pt x="9177" y="151348"/>
                        <a:pt x="69502" y="107956"/>
                        <a:pt x="69502" y="107956"/>
                      </a:cubicBezTo>
                      <a:cubicBezTo>
                        <a:pt x="61035" y="121714"/>
                        <a:pt x="12352" y="164577"/>
                        <a:pt x="2827" y="215906"/>
                      </a:cubicBezTo>
                      <a:cubicBezTo>
                        <a:pt x="-6698" y="267235"/>
                        <a:pt x="10765" y="403231"/>
                        <a:pt x="12352" y="415931"/>
                      </a:cubicBezTo>
                      <a:cubicBezTo>
                        <a:pt x="13939" y="428631"/>
                        <a:pt x="-4581" y="349256"/>
                        <a:pt x="12352" y="292106"/>
                      </a:cubicBezTo>
                      <a:cubicBezTo>
                        <a:pt x="29285" y="234956"/>
                        <a:pt x="110777" y="100548"/>
                        <a:pt x="113952" y="73031"/>
                      </a:cubicBezTo>
                      <a:cubicBezTo>
                        <a:pt x="117127" y="45514"/>
                        <a:pt x="-4581" y="134944"/>
                        <a:pt x="31402" y="127006"/>
                      </a:cubicBezTo>
                      <a:cubicBezTo>
                        <a:pt x="67385" y="119069"/>
                        <a:pt x="332498" y="-1052"/>
                        <a:pt x="336202" y="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1" name="フリーフォーム 1340">
                  <a:extLst>
                    <a:ext uri="{FF2B5EF4-FFF2-40B4-BE49-F238E27FC236}">
                      <a16:creationId xmlns:a16="http://schemas.microsoft.com/office/drawing/2014/main" id="{7F95A74D-887C-5737-FA2C-EB5EDB148901}"/>
                    </a:ext>
                  </a:extLst>
                </p:cNvPr>
                <p:cNvSpPr/>
                <p:nvPr/>
              </p:nvSpPr>
              <p:spPr>
                <a:xfrm>
                  <a:off x="6062603" y="2808842"/>
                  <a:ext cx="260255" cy="96302"/>
                </a:xfrm>
                <a:custGeom>
                  <a:avLst/>
                  <a:gdLst>
                    <a:gd name="connsiteX0" fmla="*/ 252472 w 260255"/>
                    <a:gd name="connsiteY0" fmla="*/ 1033 h 96302"/>
                    <a:gd name="connsiteX1" fmla="*/ 36572 w 260255"/>
                    <a:gd name="connsiteY1" fmla="*/ 86758 h 96302"/>
                    <a:gd name="connsiteX2" fmla="*/ 11172 w 260255"/>
                    <a:gd name="connsiteY2" fmla="*/ 89933 h 96302"/>
                    <a:gd name="connsiteX3" fmla="*/ 154047 w 260255"/>
                    <a:gd name="connsiteY3" fmla="*/ 48658 h 96302"/>
                    <a:gd name="connsiteX4" fmla="*/ 208022 w 260255"/>
                    <a:gd name="connsiteY4" fmla="*/ 39133 h 96302"/>
                    <a:gd name="connsiteX5" fmla="*/ 252472 w 260255"/>
                    <a:gd name="connsiteY5" fmla="*/ 1033 h 96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0255" h="96302">
                      <a:moveTo>
                        <a:pt x="252472" y="1033"/>
                      </a:moveTo>
                      <a:cubicBezTo>
                        <a:pt x="223897" y="8971"/>
                        <a:pt x="76789" y="71941"/>
                        <a:pt x="36572" y="86758"/>
                      </a:cubicBezTo>
                      <a:cubicBezTo>
                        <a:pt x="-3645" y="101575"/>
                        <a:pt x="-8407" y="96283"/>
                        <a:pt x="11172" y="89933"/>
                      </a:cubicBezTo>
                      <a:cubicBezTo>
                        <a:pt x="30751" y="83583"/>
                        <a:pt x="121239" y="57125"/>
                        <a:pt x="154047" y="48658"/>
                      </a:cubicBezTo>
                      <a:cubicBezTo>
                        <a:pt x="186855" y="40191"/>
                        <a:pt x="193205" y="44954"/>
                        <a:pt x="208022" y="39133"/>
                      </a:cubicBezTo>
                      <a:cubicBezTo>
                        <a:pt x="222839" y="33312"/>
                        <a:pt x="281047" y="-6905"/>
                        <a:pt x="252472" y="10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2" name="フリーフォーム 1341">
                  <a:extLst>
                    <a:ext uri="{FF2B5EF4-FFF2-40B4-BE49-F238E27FC236}">
                      <a16:creationId xmlns:a16="http://schemas.microsoft.com/office/drawing/2014/main" id="{85DED963-32A2-F3E2-D1F2-FE5F4AF69597}"/>
                    </a:ext>
                  </a:extLst>
                </p:cNvPr>
                <p:cNvSpPr/>
                <p:nvPr/>
              </p:nvSpPr>
              <p:spPr>
                <a:xfrm>
                  <a:off x="6132731" y="2568575"/>
                  <a:ext cx="118856" cy="279901"/>
                </a:xfrm>
                <a:custGeom>
                  <a:avLst/>
                  <a:gdLst>
                    <a:gd name="connsiteX0" fmla="*/ 118844 w 118856"/>
                    <a:gd name="connsiteY0" fmla="*/ 279400 h 279901"/>
                    <a:gd name="connsiteX1" fmla="*/ 29944 w 118856"/>
                    <a:gd name="connsiteY1" fmla="*/ 234950 h 279901"/>
                    <a:gd name="connsiteX2" fmla="*/ 1369 w 118856"/>
                    <a:gd name="connsiteY2" fmla="*/ 209550 h 279901"/>
                    <a:gd name="connsiteX3" fmla="*/ 4544 w 118856"/>
                    <a:gd name="connsiteY3" fmla="*/ 69850 h 279901"/>
                    <a:gd name="connsiteX4" fmla="*/ 4544 w 118856"/>
                    <a:gd name="connsiteY4" fmla="*/ 88900 h 279901"/>
                    <a:gd name="connsiteX5" fmla="*/ 36294 w 118856"/>
                    <a:gd name="connsiteY5" fmla="*/ 0 h 279901"/>
                    <a:gd name="connsiteX6" fmla="*/ 7719 w 118856"/>
                    <a:gd name="connsiteY6" fmla="*/ 88900 h 279901"/>
                    <a:gd name="connsiteX7" fmla="*/ 36294 w 118856"/>
                    <a:gd name="connsiteY7" fmla="*/ 203200 h 279901"/>
                    <a:gd name="connsiteX8" fmla="*/ 118844 w 118856"/>
                    <a:gd name="connsiteY8" fmla="*/ 279400 h 279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856" h="279901">
                      <a:moveTo>
                        <a:pt x="118844" y="279400"/>
                      </a:moveTo>
                      <a:cubicBezTo>
                        <a:pt x="117786" y="284691"/>
                        <a:pt x="49523" y="246592"/>
                        <a:pt x="29944" y="234950"/>
                      </a:cubicBezTo>
                      <a:cubicBezTo>
                        <a:pt x="10365" y="223308"/>
                        <a:pt x="5602" y="237067"/>
                        <a:pt x="1369" y="209550"/>
                      </a:cubicBezTo>
                      <a:cubicBezTo>
                        <a:pt x="-2864" y="182033"/>
                        <a:pt x="4015" y="89958"/>
                        <a:pt x="4544" y="69850"/>
                      </a:cubicBezTo>
                      <a:cubicBezTo>
                        <a:pt x="5073" y="49742"/>
                        <a:pt x="-748" y="100542"/>
                        <a:pt x="4544" y="88900"/>
                      </a:cubicBezTo>
                      <a:cubicBezTo>
                        <a:pt x="9836" y="77258"/>
                        <a:pt x="35765" y="0"/>
                        <a:pt x="36294" y="0"/>
                      </a:cubicBezTo>
                      <a:cubicBezTo>
                        <a:pt x="36823" y="0"/>
                        <a:pt x="7719" y="55033"/>
                        <a:pt x="7719" y="88900"/>
                      </a:cubicBezTo>
                      <a:cubicBezTo>
                        <a:pt x="7719" y="122767"/>
                        <a:pt x="20419" y="169333"/>
                        <a:pt x="36294" y="203200"/>
                      </a:cubicBezTo>
                      <a:cubicBezTo>
                        <a:pt x="52169" y="237067"/>
                        <a:pt x="119902" y="274109"/>
                        <a:pt x="118844" y="27940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3" name="フリーフォーム 1342">
                  <a:extLst>
                    <a:ext uri="{FF2B5EF4-FFF2-40B4-BE49-F238E27FC236}">
                      <a16:creationId xmlns:a16="http://schemas.microsoft.com/office/drawing/2014/main" id="{29525659-8266-E2F5-C8A9-5E2BB1038AC4}"/>
                    </a:ext>
                  </a:extLst>
                </p:cNvPr>
                <p:cNvSpPr/>
                <p:nvPr/>
              </p:nvSpPr>
              <p:spPr>
                <a:xfrm>
                  <a:off x="6199833" y="2501900"/>
                  <a:ext cx="229542" cy="350047"/>
                </a:xfrm>
                <a:custGeom>
                  <a:avLst/>
                  <a:gdLst>
                    <a:gd name="connsiteX0" fmla="*/ 229542 w 229542"/>
                    <a:gd name="connsiteY0" fmla="*/ 0 h 350047"/>
                    <a:gd name="connsiteX1" fmla="*/ 32692 w 229542"/>
                    <a:gd name="connsiteY1" fmla="*/ 127000 h 350047"/>
                    <a:gd name="connsiteX2" fmla="*/ 19992 w 229542"/>
                    <a:gd name="connsiteY2" fmla="*/ 187325 h 350047"/>
                    <a:gd name="connsiteX3" fmla="*/ 42217 w 229542"/>
                    <a:gd name="connsiteY3" fmla="*/ 339725 h 350047"/>
                    <a:gd name="connsiteX4" fmla="*/ 10467 w 229542"/>
                    <a:gd name="connsiteY4" fmla="*/ 282575 h 350047"/>
                    <a:gd name="connsiteX5" fmla="*/ 4117 w 229542"/>
                    <a:gd name="connsiteY5" fmla="*/ 222250 h 350047"/>
                    <a:gd name="connsiteX6" fmla="*/ 4117 w 229542"/>
                    <a:gd name="connsiteY6" fmla="*/ 95250 h 350047"/>
                    <a:gd name="connsiteX7" fmla="*/ 942 w 229542"/>
                    <a:gd name="connsiteY7" fmla="*/ 161925 h 350047"/>
                    <a:gd name="connsiteX8" fmla="*/ 23167 w 229542"/>
                    <a:gd name="connsiteY8" fmla="*/ 346075 h 350047"/>
                    <a:gd name="connsiteX9" fmla="*/ 16817 w 229542"/>
                    <a:gd name="connsiteY9" fmla="*/ 279400 h 350047"/>
                    <a:gd name="connsiteX10" fmla="*/ 58092 w 229542"/>
                    <a:gd name="connsiteY10" fmla="*/ 174625 h 350047"/>
                    <a:gd name="connsiteX11" fmla="*/ 54917 w 229542"/>
                    <a:gd name="connsiteY11" fmla="*/ 273050 h 350047"/>
                    <a:gd name="connsiteX12" fmla="*/ 93017 w 229542"/>
                    <a:gd name="connsiteY12" fmla="*/ 98425 h 350047"/>
                    <a:gd name="connsiteX13" fmla="*/ 42217 w 229542"/>
                    <a:gd name="connsiteY13" fmla="*/ 133350 h 350047"/>
                    <a:gd name="connsiteX14" fmla="*/ 229542 w 229542"/>
                    <a:gd name="connsiteY14" fmla="*/ 0 h 350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9542" h="350047">
                      <a:moveTo>
                        <a:pt x="229542" y="0"/>
                      </a:moveTo>
                      <a:cubicBezTo>
                        <a:pt x="148579" y="47889"/>
                        <a:pt x="67617" y="95779"/>
                        <a:pt x="32692" y="127000"/>
                      </a:cubicBezTo>
                      <a:cubicBezTo>
                        <a:pt x="-2233" y="158221"/>
                        <a:pt x="18405" y="151871"/>
                        <a:pt x="19992" y="187325"/>
                      </a:cubicBezTo>
                      <a:cubicBezTo>
                        <a:pt x="21579" y="222779"/>
                        <a:pt x="43804" y="323850"/>
                        <a:pt x="42217" y="339725"/>
                      </a:cubicBezTo>
                      <a:cubicBezTo>
                        <a:pt x="40629" y="355600"/>
                        <a:pt x="16817" y="302154"/>
                        <a:pt x="10467" y="282575"/>
                      </a:cubicBezTo>
                      <a:cubicBezTo>
                        <a:pt x="4117" y="262996"/>
                        <a:pt x="5175" y="253471"/>
                        <a:pt x="4117" y="222250"/>
                      </a:cubicBezTo>
                      <a:cubicBezTo>
                        <a:pt x="3059" y="191029"/>
                        <a:pt x="4646" y="105304"/>
                        <a:pt x="4117" y="95250"/>
                      </a:cubicBezTo>
                      <a:cubicBezTo>
                        <a:pt x="3588" y="85196"/>
                        <a:pt x="-2233" y="120121"/>
                        <a:pt x="942" y="161925"/>
                      </a:cubicBezTo>
                      <a:cubicBezTo>
                        <a:pt x="4117" y="203729"/>
                        <a:pt x="20521" y="326496"/>
                        <a:pt x="23167" y="346075"/>
                      </a:cubicBezTo>
                      <a:cubicBezTo>
                        <a:pt x="25813" y="365654"/>
                        <a:pt x="10996" y="307975"/>
                        <a:pt x="16817" y="279400"/>
                      </a:cubicBezTo>
                      <a:cubicBezTo>
                        <a:pt x="22638" y="250825"/>
                        <a:pt x="51742" y="175683"/>
                        <a:pt x="58092" y="174625"/>
                      </a:cubicBezTo>
                      <a:cubicBezTo>
                        <a:pt x="64442" y="173567"/>
                        <a:pt x="49096" y="285750"/>
                        <a:pt x="54917" y="273050"/>
                      </a:cubicBezTo>
                      <a:cubicBezTo>
                        <a:pt x="60738" y="260350"/>
                        <a:pt x="95134" y="121708"/>
                        <a:pt x="93017" y="98425"/>
                      </a:cubicBezTo>
                      <a:cubicBezTo>
                        <a:pt x="90900" y="75142"/>
                        <a:pt x="42217" y="133350"/>
                        <a:pt x="42217" y="133350"/>
                      </a:cubicBezTo>
                      <a:lnTo>
                        <a:pt x="229542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4" name="フリーフォーム 1343">
                  <a:extLst>
                    <a:ext uri="{FF2B5EF4-FFF2-40B4-BE49-F238E27FC236}">
                      <a16:creationId xmlns:a16="http://schemas.microsoft.com/office/drawing/2014/main" id="{5838CA07-FB5D-9EE8-7D28-5E7BF321E616}"/>
                    </a:ext>
                  </a:extLst>
                </p:cNvPr>
                <p:cNvSpPr/>
                <p:nvPr/>
              </p:nvSpPr>
              <p:spPr>
                <a:xfrm>
                  <a:off x="6171961" y="2706118"/>
                  <a:ext cx="333964" cy="148306"/>
                </a:xfrm>
                <a:custGeom>
                  <a:avLst/>
                  <a:gdLst>
                    <a:gd name="connsiteX0" fmla="*/ 239 w 333964"/>
                    <a:gd name="connsiteY0" fmla="*/ 148207 h 148306"/>
                    <a:gd name="connsiteX1" fmla="*/ 162164 w 333964"/>
                    <a:gd name="connsiteY1" fmla="*/ 30732 h 148306"/>
                    <a:gd name="connsiteX2" fmla="*/ 168514 w 333964"/>
                    <a:gd name="connsiteY2" fmla="*/ 27557 h 148306"/>
                    <a:gd name="connsiteX3" fmla="*/ 333614 w 333964"/>
                    <a:gd name="connsiteY3" fmla="*/ 18032 h 148306"/>
                    <a:gd name="connsiteX4" fmla="*/ 209789 w 333964"/>
                    <a:gd name="connsiteY4" fmla="*/ 14857 h 148306"/>
                    <a:gd name="connsiteX5" fmla="*/ 127239 w 333964"/>
                    <a:gd name="connsiteY5" fmla="*/ 8507 h 148306"/>
                    <a:gd name="connsiteX6" fmla="*/ 239 w 333964"/>
                    <a:gd name="connsiteY6" fmla="*/ 148207 h 1483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3964" h="148306">
                      <a:moveTo>
                        <a:pt x="239" y="148207"/>
                      </a:moveTo>
                      <a:cubicBezTo>
                        <a:pt x="6060" y="151911"/>
                        <a:pt x="134118" y="50840"/>
                        <a:pt x="162164" y="30732"/>
                      </a:cubicBezTo>
                      <a:cubicBezTo>
                        <a:pt x="190210" y="10624"/>
                        <a:pt x="139939" y="29674"/>
                        <a:pt x="168514" y="27557"/>
                      </a:cubicBezTo>
                      <a:cubicBezTo>
                        <a:pt x="197089" y="25440"/>
                        <a:pt x="326735" y="20149"/>
                        <a:pt x="333614" y="18032"/>
                      </a:cubicBezTo>
                      <a:cubicBezTo>
                        <a:pt x="340493" y="15915"/>
                        <a:pt x="244185" y="16444"/>
                        <a:pt x="209789" y="14857"/>
                      </a:cubicBezTo>
                      <a:cubicBezTo>
                        <a:pt x="175393" y="13269"/>
                        <a:pt x="157931" y="-13189"/>
                        <a:pt x="127239" y="8507"/>
                      </a:cubicBezTo>
                      <a:cubicBezTo>
                        <a:pt x="96547" y="30203"/>
                        <a:pt x="-5582" y="144503"/>
                        <a:pt x="239" y="1482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5" name="フリーフォーム 1344">
                  <a:extLst>
                    <a:ext uri="{FF2B5EF4-FFF2-40B4-BE49-F238E27FC236}">
                      <a16:creationId xmlns:a16="http://schemas.microsoft.com/office/drawing/2014/main" id="{5C24B882-1AA9-B490-9D94-B1C94700F5A5}"/>
                    </a:ext>
                  </a:extLst>
                </p:cNvPr>
                <p:cNvSpPr/>
                <p:nvPr/>
              </p:nvSpPr>
              <p:spPr>
                <a:xfrm>
                  <a:off x="6261100" y="2661363"/>
                  <a:ext cx="680398" cy="484423"/>
                </a:xfrm>
                <a:custGeom>
                  <a:avLst/>
                  <a:gdLst>
                    <a:gd name="connsiteX0" fmla="*/ 0 w 680398"/>
                    <a:gd name="connsiteY0" fmla="*/ 62787 h 484423"/>
                    <a:gd name="connsiteX1" fmla="*/ 244475 w 680398"/>
                    <a:gd name="connsiteY1" fmla="*/ 5637 h 484423"/>
                    <a:gd name="connsiteX2" fmla="*/ 292100 w 680398"/>
                    <a:gd name="connsiteY2" fmla="*/ 2462 h 484423"/>
                    <a:gd name="connsiteX3" fmla="*/ 279400 w 680398"/>
                    <a:gd name="connsiteY3" fmla="*/ 8812 h 484423"/>
                    <a:gd name="connsiteX4" fmla="*/ 396875 w 680398"/>
                    <a:gd name="connsiteY4" fmla="*/ 53262 h 484423"/>
                    <a:gd name="connsiteX5" fmla="*/ 428625 w 680398"/>
                    <a:gd name="connsiteY5" fmla="*/ 62787 h 484423"/>
                    <a:gd name="connsiteX6" fmla="*/ 476250 w 680398"/>
                    <a:gd name="connsiteY6" fmla="*/ 116762 h 484423"/>
                    <a:gd name="connsiteX7" fmla="*/ 498475 w 680398"/>
                    <a:gd name="connsiteY7" fmla="*/ 167562 h 484423"/>
                    <a:gd name="connsiteX8" fmla="*/ 679450 w 680398"/>
                    <a:gd name="connsiteY8" fmla="*/ 481887 h 484423"/>
                    <a:gd name="connsiteX9" fmla="*/ 561975 w 680398"/>
                    <a:gd name="connsiteY9" fmla="*/ 300912 h 484423"/>
                    <a:gd name="connsiteX10" fmla="*/ 393700 w 680398"/>
                    <a:gd name="connsiteY10" fmla="*/ 37387 h 484423"/>
                    <a:gd name="connsiteX11" fmla="*/ 311150 w 680398"/>
                    <a:gd name="connsiteY11" fmla="*/ 21512 h 484423"/>
                    <a:gd name="connsiteX12" fmla="*/ 0 w 680398"/>
                    <a:gd name="connsiteY12" fmla="*/ 62787 h 484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80398" h="484423">
                      <a:moveTo>
                        <a:pt x="0" y="62787"/>
                      </a:moveTo>
                      <a:lnTo>
                        <a:pt x="244475" y="5637"/>
                      </a:lnTo>
                      <a:cubicBezTo>
                        <a:pt x="293158" y="-4417"/>
                        <a:pt x="286279" y="1933"/>
                        <a:pt x="292100" y="2462"/>
                      </a:cubicBezTo>
                      <a:cubicBezTo>
                        <a:pt x="297921" y="2991"/>
                        <a:pt x="261938" y="345"/>
                        <a:pt x="279400" y="8812"/>
                      </a:cubicBezTo>
                      <a:cubicBezTo>
                        <a:pt x="296862" y="17279"/>
                        <a:pt x="372004" y="44266"/>
                        <a:pt x="396875" y="53262"/>
                      </a:cubicBezTo>
                      <a:cubicBezTo>
                        <a:pt x="421746" y="62258"/>
                        <a:pt x="415396" y="52204"/>
                        <a:pt x="428625" y="62787"/>
                      </a:cubicBezTo>
                      <a:cubicBezTo>
                        <a:pt x="441854" y="73370"/>
                        <a:pt x="464608" y="99300"/>
                        <a:pt x="476250" y="116762"/>
                      </a:cubicBezTo>
                      <a:cubicBezTo>
                        <a:pt x="487892" y="134224"/>
                        <a:pt x="464608" y="106708"/>
                        <a:pt x="498475" y="167562"/>
                      </a:cubicBezTo>
                      <a:cubicBezTo>
                        <a:pt x="532342" y="228416"/>
                        <a:pt x="668867" y="459662"/>
                        <a:pt x="679450" y="481887"/>
                      </a:cubicBezTo>
                      <a:cubicBezTo>
                        <a:pt x="690033" y="504112"/>
                        <a:pt x="609600" y="374995"/>
                        <a:pt x="561975" y="300912"/>
                      </a:cubicBezTo>
                      <a:cubicBezTo>
                        <a:pt x="514350" y="226829"/>
                        <a:pt x="435504" y="83954"/>
                        <a:pt x="393700" y="37387"/>
                      </a:cubicBezTo>
                      <a:cubicBezTo>
                        <a:pt x="351896" y="-9180"/>
                        <a:pt x="370417" y="19925"/>
                        <a:pt x="311150" y="21512"/>
                      </a:cubicBezTo>
                      <a:cubicBezTo>
                        <a:pt x="251883" y="23099"/>
                        <a:pt x="11113" y="65433"/>
                        <a:pt x="0" y="627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6" name="フリーフォーム 1345">
                  <a:extLst>
                    <a:ext uri="{FF2B5EF4-FFF2-40B4-BE49-F238E27FC236}">
                      <a16:creationId xmlns:a16="http://schemas.microsoft.com/office/drawing/2014/main" id="{950CF8E9-2142-3C4E-9AB2-502351EEC4DA}"/>
                    </a:ext>
                  </a:extLst>
                </p:cNvPr>
                <p:cNvSpPr/>
                <p:nvPr/>
              </p:nvSpPr>
              <p:spPr>
                <a:xfrm>
                  <a:off x="6530975" y="2651018"/>
                  <a:ext cx="682679" cy="259018"/>
                </a:xfrm>
                <a:custGeom>
                  <a:avLst/>
                  <a:gdLst>
                    <a:gd name="connsiteX0" fmla="*/ 0 w 682679"/>
                    <a:gd name="connsiteY0" fmla="*/ 25507 h 259018"/>
                    <a:gd name="connsiteX1" fmla="*/ 82550 w 682679"/>
                    <a:gd name="connsiteY1" fmla="*/ 19157 h 259018"/>
                    <a:gd name="connsiteX2" fmla="*/ 263525 w 682679"/>
                    <a:gd name="connsiteY2" fmla="*/ 107 h 259018"/>
                    <a:gd name="connsiteX3" fmla="*/ 266700 w 682679"/>
                    <a:gd name="connsiteY3" fmla="*/ 28682 h 259018"/>
                    <a:gd name="connsiteX4" fmla="*/ 419100 w 682679"/>
                    <a:gd name="connsiteY4" fmla="*/ 66782 h 259018"/>
                    <a:gd name="connsiteX5" fmla="*/ 511175 w 682679"/>
                    <a:gd name="connsiteY5" fmla="*/ 120757 h 259018"/>
                    <a:gd name="connsiteX6" fmla="*/ 676275 w 682679"/>
                    <a:gd name="connsiteY6" fmla="*/ 257282 h 259018"/>
                    <a:gd name="connsiteX7" fmla="*/ 622300 w 682679"/>
                    <a:gd name="connsiteY7" fmla="*/ 187432 h 259018"/>
                    <a:gd name="connsiteX8" fmla="*/ 377825 w 682679"/>
                    <a:gd name="connsiteY8" fmla="*/ 38207 h 259018"/>
                    <a:gd name="connsiteX9" fmla="*/ 250825 w 682679"/>
                    <a:gd name="connsiteY9" fmla="*/ 6457 h 259018"/>
                    <a:gd name="connsiteX10" fmla="*/ 0 w 682679"/>
                    <a:gd name="connsiteY10" fmla="*/ 25507 h 259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82679" h="259018">
                      <a:moveTo>
                        <a:pt x="0" y="25507"/>
                      </a:moveTo>
                      <a:lnTo>
                        <a:pt x="82550" y="19157"/>
                      </a:lnTo>
                      <a:cubicBezTo>
                        <a:pt x="126471" y="14924"/>
                        <a:pt x="232833" y="-1481"/>
                        <a:pt x="263525" y="107"/>
                      </a:cubicBezTo>
                      <a:cubicBezTo>
                        <a:pt x="294217" y="1694"/>
                        <a:pt x="240771" y="17569"/>
                        <a:pt x="266700" y="28682"/>
                      </a:cubicBezTo>
                      <a:cubicBezTo>
                        <a:pt x="292629" y="39795"/>
                        <a:pt x="378354" y="51436"/>
                        <a:pt x="419100" y="66782"/>
                      </a:cubicBezTo>
                      <a:cubicBezTo>
                        <a:pt x="459846" y="82128"/>
                        <a:pt x="468313" y="89007"/>
                        <a:pt x="511175" y="120757"/>
                      </a:cubicBezTo>
                      <a:cubicBezTo>
                        <a:pt x="554037" y="152507"/>
                        <a:pt x="657754" y="246170"/>
                        <a:pt x="676275" y="257282"/>
                      </a:cubicBezTo>
                      <a:cubicBezTo>
                        <a:pt x="694796" y="268395"/>
                        <a:pt x="672041" y="223944"/>
                        <a:pt x="622300" y="187432"/>
                      </a:cubicBezTo>
                      <a:cubicBezTo>
                        <a:pt x="572559" y="150920"/>
                        <a:pt x="439737" y="68369"/>
                        <a:pt x="377825" y="38207"/>
                      </a:cubicBezTo>
                      <a:cubicBezTo>
                        <a:pt x="315913" y="8045"/>
                        <a:pt x="309033" y="9103"/>
                        <a:pt x="250825" y="6457"/>
                      </a:cubicBezTo>
                      <a:cubicBezTo>
                        <a:pt x="192617" y="3811"/>
                        <a:pt x="28046" y="23390"/>
                        <a:pt x="0" y="255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7" name="フリーフォーム 1346">
                  <a:extLst>
                    <a:ext uri="{FF2B5EF4-FFF2-40B4-BE49-F238E27FC236}">
                      <a16:creationId xmlns:a16="http://schemas.microsoft.com/office/drawing/2014/main" id="{5FFE279F-BA1F-8C90-8F4D-BEE2938C3837}"/>
                    </a:ext>
                  </a:extLst>
                </p:cNvPr>
                <p:cNvSpPr/>
                <p:nvPr/>
              </p:nvSpPr>
              <p:spPr>
                <a:xfrm>
                  <a:off x="6035620" y="2860061"/>
                  <a:ext cx="187859" cy="555112"/>
                </a:xfrm>
                <a:custGeom>
                  <a:avLst/>
                  <a:gdLst>
                    <a:gd name="connsiteX0" fmla="*/ 187380 w 187859"/>
                    <a:gd name="connsiteY0" fmla="*/ 614 h 555112"/>
                    <a:gd name="connsiteX1" fmla="*/ 76255 w 187859"/>
                    <a:gd name="connsiteY1" fmla="*/ 165714 h 555112"/>
                    <a:gd name="connsiteX2" fmla="*/ 120705 w 187859"/>
                    <a:gd name="connsiteY2" fmla="*/ 121264 h 555112"/>
                    <a:gd name="connsiteX3" fmla="*/ 44505 w 187859"/>
                    <a:gd name="connsiteY3" fmla="*/ 219689 h 555112"/>
                    <a:gd name="connsiteX4" fmla="*/ 25455 w 187859"/>
                    <a:gd name="connsiteY4" fmla="*/ 324464 h 555112"/>
                    <a:gd name="connsiteX5" fmla="*/ 38155 w 187859"/>
                    <a:gd name="connsiteY5" fmla="*/ 283189 h 555112"/>
                    <a:gd name="connsiteX6" fmla="*/ 38155 w 187859"/>
                    <a:gd name="connsiteY6" fmla="*/ 387964 h 555112"/>
                    <a:gd name="connsiteX7" fmla="*/ 104830 w 187859"/>
                    <a:gd name="connsiteY7" fmla="*/ 553064 h 555112"/>
                    <a:gd name="connsiteX8" fmla="*/ 63555 w 187859"/>
                    <a:gd name="connsiteY8" fmla="*/ 467339 h 555112"/>
                    <a:gd name="connsiteX9" fmla="*/ 55 w 187859"/>
                    <a:gd name="connsiteY9" fmla="*/ 280014 h 555112"/>
                    <a:gd name="connsiteX10" fmla="*/ 54030 w 187859"/>
                    <a:gd name="connsiteY10" fmla="*/ 264139 h 555112"/>
                    <a:gd name="connsiteX11" fmla="*/ 136580 w 187859"/>
                    <a:gd name="connsiteY11" fmla="*/ 89514 h 555112"/>
                    <a:gd name="connsiteX12" fmla="*/ 117530 w 187859"/>
                    <a:gd name="connsiteY12" fmla="*/ 108564 h 555112"/>
                    <a:gd name="connsiteX13" fmla="*/ 187380 w 187859"/>
                    <a:gd name="connsiteY13" fmla="*/ 614 h 555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7859" h="555112">
                      <a:moveTo>
                        <a:pt x="187380" y="614"/>
                      </a:moveTo>
                      <a:cubicBezTo>
                        <a:pt x="180501" y="10139"/>
                        <a:pt x="87367" y="145606"/>
                        <a:pt x="76255" y="165714"/>
                      </a:cubicBezTo>
                      <a:cubicBezTo>
                        <a:pt x="65143" y="185822"/>
                        <a:pt x="125997" y="112268"/>
                        <a:pt x="120705" y="121264"/>
                      </a:cubicBezTo>
                      <a:cubicBezTo>
                        <a:pt x="115413" y="130260"/>
                        <a:pt x="60380" y="185822"/>
                        <a:pt x="44505" y="219689"/>
                      </a:cubicBezTo>
                      <a:cubicBezTo>
                        <a:pt x="28630" y="253556"/>
                        <a:pt x="26513" y="313881"/>
                        <a:pt x="25455" y="324464"/>
                      </a:cubicBezTo>
                      <a:cubicBezTo>
                        <a:pt x="24397" y="335047"/>
                        <a:pt x="36038" y="272606"/>
                        <a:pt x="38155" y="283189"/>
                      </a:cubicBezTo>
                      <a:cubicBezTo>
                        <a:pt x="40272" y="293772"/>
                        <a:pt x="27043" y="342985"/>
                        <a:pt x="38155" y="387964"/>
                      </a:cubicBezTo>
                      <a:cubicBezTo>
                        <a:pt x="49267" y="432943"/>
                        <a:pt x="100597" y="539835"/>
                        <a:pt x="104830" y="553064"/>
                      </a:cubicBezTo>
                      <a:cubicBezTo>
                        <a:pt x="109063" y="566293"/>
                        <a:pt x="81017" y="512847"/>
                        <a:pt x="63555" y="467339"/>
                      </a:cubicBezTo>
                      <a:cubicBezTo>
                        <a:pt x="46093" y="421831"/>
                        <a:pt x="1642" y="313881"/>
                        <a:pt x="55" y="280014"/>
                      </a:cubicBezTo>
                      <a:cubicBezTo>
                        <a:pt x="-1532" y="246147"/>
                        <a:pt x="31276" y="295889"/>
                        <a:pt x="54030" y="264139"/>
                      </a:cubicBezTo>
                      <a:cubicBezTo>
                        <a:pt x="76784" y="232389"/>
                        <a:pt x="125997" y="115443"/>
                        <a:pt x="136580" y="89514"/>
                      </a:cubicBezTo>
                      <a:cubicBezTo>
                        <a:pt x="147163" y="63585"/>
                        <a:pt x="110122" y="121793"/>
                        <a:pt x="117530" y="108564"/>
                      </a:cubicBezTo>
                      <a:cubicBezTo>
                        <a:pt x="124938" y="95335"/>
                        <a:pt x="194259" y="-8911"/>
                        <a:pt x="187380" y="6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8" name="フリーフォーム 1347">
                  <a:extLst>
                    <a:ext uri="{FF2B5EF4-FFF2-40B4-BE49-F238E27FC236}">
                      <a16:creationId xmlns:a16="http://schemas.microsoft.com/office/drawing/2014/main" id="{D96863F3-04CE-21D0-1F6B-A8F4E7C232E1}"/>
                    </a:ext>
                  </a:extLst>
                </p:cNvPr>
                <p:cNvSpPr/>
                <p:nvPr/>
              </p:nvSpPr>
              <p:spPr>
                <a:xfrm>
                  <a:off x="6110863" y="3110880"/>
                  <a:ext cx="114330" cy="318065"/>
                </a:xfrm>
                <a:custGeom>
                  <a:avLst/>
                  <a:gdLst>
                    <a:gd name="connsiteX0" fmla="*/ 35937 w 114330"/>
                    <a:gd name="connsiteY0" fmla="*/ 620 h 318065"/>
                    <a:gd name="connsiteX1" fmla="*/ 10537 w 114330"/>
                    <a:gd name="connsiteY1" fmla="*/ 105395 h 318065"/>
                    <a:gd name="connsiteX2" fmla="*/ 112137 w 114330"/>
                    <a:gd name="connsiteY2" fmla="*/ 311770 h 318065"/>
                    <a:gd name="connsiteX3" fmla="*/ 74037 w 114330"/>
                    <a:gd name="connsiteY3" fmla="*/ 254620 h 318065"/>
                    <a:gd name="connsiteX4" fmla="*/ 1012 w 114330"/>
                    <a:gd name="connsiteY4" fmla="*/ 149845 h 318065"/>
                    <a:gd name="connsiteX5" fmla="*/ 35937 w 114330"/>
                    <a:gd name="connsiteY5" fmla="*/ 620 h 318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4330" h="318065">
                      <a:moveTo>
                        <a:pt x="35937" y="620"/>
                      </a:moveTo>
                      <a:cubicBezTo>
                        <a:pt x="37524" y="-6788"/>
                        <a:pt x="-2163" y="53537"/>
                        <a:pt x="10537" y="105395"/>
                      </a:cubicBezTo>
                      <a:cubicBezTo>
                        <a:pt x="23237" y="157253"/>
                        <a:pt x="101554" y="286899"/>
                        <a:pt x="112137" y="311770"/>
                      </a:cubicBezTo>
                      <a:cubicBezTo>
                        <a:pt x="122720" y="336641"/>
                        <a:pt x="92558" y="281607"/>
                        <a:pt x="74037" y="254620"/>
                      </a:cubicBezTo>
                      <a:cubicBezTo>
                        <a:pt x="55516" y="227633"/>
                        <a:pt x="8949" y="187945"/>
                        <a:pt x="1012" y="149845"/>
                      </a:cubicBezTo>
                      <a:cubicBezTo>
                        <a:pt x="-6925" y="111745"/>
                        <a:pt x="34350" y="8028"/>
                        <a:pt x="35937" y="6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9" name="フリーフォーム 1348">
                  <a:extLst>
                    <a:ext uri="{FF2B5EF4-FFF2-40B4-BE49-F238E27FC236}">
                      <a16:creationId xmlns:a16="http://schemas.microsoft.com/office/drawing/2014/main" id="{A6C0ED3F-E9DC-9CA4-E6D8-C4B307FC19A4}"/>
                    </a:ext>
                  </a:extLst>
                </p:cNvPr>
                <p:cNvSpPr/>
                <p:nvPr/>
              </p:nvSpPr>
              <p:spPr>
                <a:xfrm>
                  <a:off x="6079222" y="3081869"/>
                  <a:ext cx="64435" cy="324391"/>
                </a:xfrm>
                <a:custGeom>
                  <a:avLst/>
                  <a:gdLst>
                    <a:gd name="connsiteX0" fmla="*/ 58053 w 64435"/>
                    <a:gd name="connsiteY0" fmla="*/ 1056 h 324391"/>
                    <a:gd name="connsiteX1" fmla="*/ 23128 w 64435"/>
                    <a:gd name="connsiteY1" fmla="*/ 105831 h 324391"/>
                    <a:gd name="connsiteX2" fmla="*/ 23128 w 64435"/>
                    <a:gd name="connsiteY2" fmla="*/ 172506 h 324391"/>
                    <a:gd name="connsiteX3" fmla="*/ 64403 w 64435"/>
                    <a:gd name="connsiteY3" fmla="*/ 321731 h 324391"/>
                    <a:gd name="connsiteX4" fmla="*/ 29478 w 64435"/>
                    <a:gd name="connsiteY4" fmla="*/ 261406 h 324391"/>
                    <a:gd name="connsiteX5" fmla="*/ 903 w 64435"/>
                    <a:gd name="connsiteY5" fmla="*/ 175681 h 324391"/>
                    <a:gd name="connsiteX6" fmla="*/ 58053 w 64435"/>
                    <a:gd name="connsiteY6" fmla="*/ 1056 h 324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435" h="324391">
                      <a:moveTo>
                        <a:pt x="58053" y="1056"/>
                      </a:moveTo>
                      <a:cubicBezTo>
                        <a:pt x="61757" y="-10586"/>
                        <a:pt x="28949" y="77256"/>
                        <a:pt x="23128" y="105831"/>
                      </a:cubicBezTo>
                      <a:cubicBezTo>
                        <a:pt x="17307" y="134406"/>
                        <a:pt x="16249" y="136523"/>
                        <a:pt x="23128" y="172506"/>
                      </a:cubicBezTo>
                      <a:cubicBezTo>
                        <a:pt x="30007" y="208489"/>
                        <a:pt x="63345" y="306914"/>
                        <a:pt x="64403" y="321731"/>
                      </a:cubicBezTo>
                      <a:cubicBezTo>
                        <a:pt x="65461" y="336548"/>
                        <a:pt x="40061" y="285748"/>
                        <a:pt x="29478" y="261406"/>
                      </a:cubicBezTo>
                      <a:cubicBezTo>
                        <a:pt x="18895" y="237064"/>
                        <a:pt x="-4918" y="214839"/>
                        <a:pt x="903" y="175681"/>
                      </a:cubicBezTo>
                      <a:cubicBezTo>
                        <a:pt x="6724" y="136523"/>
                        <a:pt x="54349" y="12698"/>
                        <a:pt x="58053" y="105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0" name="フリーフォーム 1349">
                  <a:extLst>
                    <a:ext uri="{FF2B5EF4-FFF2-40B4-BE49-F238E27FC236}">
                      <a16:creationId xmlns:a16="http://schemas.microsoft.com/office/drawing/2014/main" id="{55CEBD48-1ED2-BE57-1BB3-5D195937BE3D}"/>
                    </a:ext>
                  </a:extLst>
                </p:cNvPr>
                <p:cNvSpPr/>
                <p:nvPr/>
              </p:nvSpPr>
              <p:spPr>
                <a:xfrm>
                  <a:off x="6145730" y="2872966"/>
                  <a:ext cx="169355" cy="585444"/>
                </a:xfrm>
                <a:custGeom>
                  <a:avLst/>
                  <a:gdLst>
                    <a:gd name="connsiteX0" fmla="*/ 169345 w 169355"/>
                    <a:gd name="connsiteY0" fmla="*/ 409 h 585444"/>
                    <a:gd name="connsiteX1" fmla="*/ 64570 w 169355"/>
                    <a:gd name="connsiteY1" fmla="*/ 209959 h 585444"/>
                    <a:gd name="connsiteX2" fmla="*/ 23295 w 169355"/>
                    <a:gd name="connsiteY2" fmla="*/ 352834 h 585444"/>
                    <a:gd name="connsiteX3" fmla="*/ 45520 w 169355"/>
                    <a:gd name="connsiteY3" fmla="*/ 438559 h 585444"/>
                    <a:gd name="connsiteX4" fmla="*/ 77270 w 169355"/>
                    <a:gd name="connsiteY4" fmla="*/ 581434 h 585444"/>
                    <a:gd name="connsiteX5" fmla="*/ 55045 w 169355"/>
                    <a:gd name="connsiteY5" fmla="*/ 530634 h 585444"/>
                    <a:gd name="connsiteX6" fmla="*/ 1070 w 169355"/>
                    <a:gd name="connsiteY6" fmla="*/ 371884 h 585444"/>
                    <a:gd name="connsiteX7" fmla="*/ 109020 w 169355"/>
                    <a:gd name="connsiteY7" fmla="*/ 54384 h 585444"/>
                    <a:gd name="connsiteX8" fmla="*/ 58220 w 169355"/>
                    <a:gd name="connsiteY8" fmla="*/ 152809 h 585444"/>
                    <a:gd name="connsiteX9" fmla="*/ 169345 w 169355"/>
                    <a:gd name="connsiteY9" fmla="*/ 409 h 585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9355" h="585444">
                      <a:moveTo>
                        <a:pt x="169345" y="409"/>
                      </a:moveTo>
                      <a:cubicBezTo>
                        <a:pt x="170403" y="9934"/>
                        <a:pt x="88912" y="151222"/>
                        <a:pt x="64570" y="209959"/>
                      </a:cubicBezTo>
                      <a:cubicBezTo>
                        <a:pt x="40228" y="268696"/>
                        <a:pt x="26470" y="314734"/>
                        <a:pt x="23295" y="352834"/>
                      </a:cubicBezTo>
                      <a:cubicBezTo>
                        <a:pt x="20120" y="390934"/>
                        <a:pt x="36524" y="400459"/>
                        <a:pt x="45520" y="438559"/>
                      </a:cubicBezTo>
                      <a:cubicBezTo>
                        <a:pt x="54516" y="476659"/>
                        <a:pt x="75682" y="566088"/>
                        <a:pt x="77270" y="581434"/>
                      </a:cubicBezTo>
                      <a:cubicBezTo>
                        <a:pt x="78857" y="596780"/>
                        <a:pt x="67745" y="565559"/>
                        <a:pt x="55045" y="530634"/>
                      </a:cubicBezTo>
                      <a:cubicBezTo>
                        <a:pt x="42345" y="495709"/>
                        <a:pt x="-7926" y="451259"/>
                        <a:pt x="1070" y="371884"/>
                      </a:cubicBezTo>
                      <a:cubicBezTo>
                        <a:pt x="10066" y="292509"/>
                        <a:pt x="99495" y="90896"/>
                        <a:pt x="109020" y="54384"/>
                      </a:cubicBezTo>
                      <a:cubicBezTo>
                        <a:pt x="118545" y="17872"/>
                        <a:pt x="51341" y="154926"/>
                        <a:pt x="58220" y="152809"/>
                      </a:cubicBezTo>
                      <a:cubicBezTo>
                        <a:pt x="65099" y="150692"/>
                        <a:pt x="168287" y="-9116"/>
                        <a:pt x="169345" y="4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1" name="フリーフォーム 1350">
                  <a:extLst>
                    <a:ext uri="{FF2B5EF4-FFF2-40B4-BE49-F238E27FC236}">
                      <a16:creationId xmlns:a16="http://schemas.microsoft.com/office/drawing/2014/main" id="{82A1F366-7AC3-777C-51D4-508E58723CD6}"/>
                    </a:ext>
                  </a:extLst>
                </p:cNvPr>
                <p:cNvSpPr/>
                <p:nvPr/>
              </p:nvSpPr>
              <p:spPr>
                <a:xfrm>
                  <a:off x="6238762" y="2901850"/>
                  <a:ext cx="180030" cy="407875"/>
                </a:xfrm>
                <a:custGeom>
                  <a:avLst/>
                  <a:gdLst>
                    <a:gd name="connsiteX0" fmla="*/ 44563 w 180030"/>
                    <a:gd name="connsiteY0" fmla="*/ 100 h 407875"/>
                    <a:gd name="connsiteX1" fmla="*/ 15988 w 180030"/>
                    <a:gd name="connsiteY1" fmla="*/ 123925 h 407875"/>
                    <a:gd name="connsiteX2" fmla="*/ 63613 w 180030"/>
                    <a:gd name="connsiteY2" fmla="*/ 222350 h 407875"/>
                    <a:gd name="connsiteX3" fmla="*/ 35038 w 180030"/>
                    <a:gd name="connsiteY3" fmla="*/ 149325 h 407875"/>
                    <a:gd name="connsiteX4" fmla="*/ 44563 w 180030"/>
                    <a:gd name="connsiteY4" fmla="*/ 222350 h 407875"/>
                    <a:gd name="connsiteX5" fmla="*/ 174738 w 180030"/>
                    <a:gd name="connsiteY5" fmla="*/ 403325 h 407875"/>
                    <a:gd name="connsiteX6" fmla="*/ 142988 w 180030"/>
                    <a:gd name="connsiteY6" fmla="*/ 343000 h 407875"/>
                    <a:gd name="connsiteX7" fmla="*/ 35038 w 180030"/>
                    <a:gd name="connsiteY7" fmla="*/ 228700 h 407875"/>
                    <a:gd name="connsiteX8" fmla="*/ 113 w 180030"/>
                    <a:gd name="connsiteY8" fmla="*/ 104875 h 407875"/>
                    <a:gd name="connsiteX9" fmla="*/ 44563 w 180030"/>
                    <a:gd name="connsiteY9" fmla="*/ 100 h 407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0030" h="407875">
                      <a:moveTo>
                        <a:pt x="44563" y="100"/>
                      </a:moveTo>
                      <a:cubicBezTo>
                        <a:pt x="47209" y="3275"/>
                        <a:pt x="12813" y="86883"/>
                        <a:pt x="15988" y="123925"/>
                      </a:cubicBezTo>
                      <a:cubicBezTo>
                        <a:pt x="19163" y="160967"/>
                        <a:pt x="60438" y="218117"/>
                        <a:pt x="63613" y="222350"/>
                      </a:cubicBezTo>
                      <a:cubicBezTo>
                        <a:pt x="66788" y="226583"/>
                        <a:pt x="38213" y="149325"/>
                        <a:pt x="35038" y="149325"/>
                      </a:cubicBezTo>
                      <a:cubicBezTo>
                        <a:pt x="31863" y="149325"/>
                        <a:pt x="21280" y="180017"/>
                        <a:pt x="44563" y="222350"/>
                      </a:cubicBezTo>
                      <a:cubicBezTo>
                        <a:pt x="67846" y="264683"/>
                        <a:pt x="158334" y="383217"/>
                        <a:pt x="174738" y="403325"/>
                      </a:cubicBezTo>
                      <a:cubicBezTo>
                        <a:pt x="191142" y="423433"/>
                        <a:pt x="166271" y="372104"/>
                        <a:pt x="142988" y="343000"/>
                      </a:cubicBezTo>
                      <a:cubicBezTo>
                        <a:pt x="119705" y="313896"/>
                        <a:pt x="58851" y="268388"/>
                        <a:pt x="35038" y="228700"/>
                      </a:cubicBezTo>
                      <a:cubicBezTo>
                        <a:pt x="11225" y="189013"/>
                        <a:pt x="2759" y="139800"/>
                        <a:pt x="113" y="104875"/>
                      </a:cubicBezTo>
                      <a:cubicBezTo>
                        <a:pt x="-2533" y="69950"/>
                        <a:pt x="41917" y="-3075"/>
                        <a:pt x="44563" y="10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2" name="フリーフォーム 1351">
                  <a:extLst>
                    <a:ext uri="{FF2B5EF4-FFF2-40B4-BE49-F238E27FC236}">
                      <a16:creationId xmlns:a16="http://schemas.microsoft.com/office/drawing/2014/main" id="{C78636E5-367D-9419-2D1F-66D16A6756EA}"/>
                    </a:ext>
                  </a:extLst>
                </p:cNvPr>
                <p:cNvSpPr/>
                <p:nvPr/>
              </p:nvSpPr>
              <p:spPr>
                <a:xfrm>
                  <a:off x="6276707" y="3025584"/>
                  <a:ext cx="219245" cy="260337"/>
                </a:xfrm>
                <a:custGeom>
                  <a:avLst/>
                  <a:gdLst>
                    <a:gd name="connsiteX0" fmla="*/ 268 w 219245"/>
                    <a:gd name="connsiteY0" fmla="*/ 191 h 260337"/>
                    <a:gd name="connsiteX1" fmla="*/ 79643 w 219245"/>
                    <a:gd name="connsiteY1" fmla="*/ 143066 h 260337"/>
                    <a:gd name="connsiteX2" fmla="*/ 216168 w 219245"/>
                    <a:gd name="connsiteY2" fmla="*/ 254191 h 260337"/>
                    <a:gd name="connsiteX3" fmla="*/ 165368 w 219245"/>
                    <a:gd name="connsiteY3" fmla="*/ 231966 h 260337"/>
                    <a:gd name="connsiteX4" fmla="*/ 57418 w 219245"/>
                    <a:gd name="connsiteY4" fmla="*/ 114491 h 260337"/>
                    <a:gd name="connsiteX5" fmla="*/ 268 w 219245"/>
                    <a:gd name="connsiteY5" fmla="*/ 191 h 260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9245" h="260337">
                      <a:moveTo>
                        <a:pt x="268" y="191"/>
                      </a:moveTo>
                      <a:cubicBezTo>
                        <a:pt x="3972" y="4953"/>
                        <a:pt x="43660" y="100733"/>
                        <a:pt x="79643" y="143066"/>
                      </a:cubicBezTo>
                      <a:cubicBezTo>
                        <a:pt x="115626" y="185399"/>
                        <a:pt x="201881" y="239374"/>
                        <a:pt x="216168" y="254191"/>
                      </a:cubicBezTo>
                      <a:cubicBezTo>
                        <a:pt x="230455" y="269008"/>
                        <a:pt x="191826" y="255249"/>
                        <a:pt x="165368" y="231966"/>
                      </a:cubicBezTo>
                      <a:cubicBezTo>
                        <a:pt x="138910" y="208683"/>
                        <a:pt x="82818" y="148358"/>
                        <a:pt x="57418" y="114491"/>
                      </a:cubicBezTo>
                      <a:cubicBezTo>
                        <a:pt x="32018" y="80624"/>
                        <a:pt x="-3436" y="-4571"/>
                        <a:pt x="268" y="1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3" name="フリーフォーム 1352">
                  <a:extLst>
                    <a:ext uri="{FF2B5EF4-FFF2-40B4-BE49-F238E27FC236}">
                      <a16:creationId xmlns:a16="http://schemas.microsoft.com/office/drawing/2014/main" id="{A04B59C9-FDFA-7165-74B5-A7265323B832}"/>
                    </a:ext>
                  </a:extLst>
                </p:cNvPr>
                <p:cNvSpPr/>
                <p:nvPr/>
              </p:nvSpPr>
              <p:spPr>
                <a:xfrm>
                  <a:off x="6295918" y="3022423"/>
                  <a:ext cx="247166" cy="262984"/>
                </a:xfrm>
                <a:custGeom>
                  <a:avLst/>
                  <a:gdLst>
                    <a:gd name="connsiteX0" fmla="*/ 107 w 247166"/>
                    <a:gd name="connsiteY0" fmla="*/ 177 h 262984"/>
                    <a:gd name="connsiteX1" fmla="*/ 54082 w 247166"/>
                    <a:gd name="connsiteY1" fmla="*/ 111302 h 262984"/>
                    <a:gd name="connsiteX2" fmla="*/ 238232 w 247166"/>
                    <a:gd name="connsiteY2" fmla="*/ 257352 h 262984"/>
                    <a:gd name="connsiteX3" fmla="*/ 200132 w 247166"/>
                    <a:gd name="connsiteY3" fmla="*/ 222427 h 262984"/>
                    <a:gd name="connsiteX4" fmla="*/ 41382 w 247166"/>
                    <a:gd name="connsiteY4" fmla="*/ 124002 h 262984"/>
                    <a:gd name="connsiteX5" fmla="*/ 63607 w 247166"/>
                    <a:gd name="connsiteY5" fmla="*/ 136702 h 262984"/>
                    <a:gd name="connsiteX6" fmla="*/ 107 w 247166"/>
                    <a:gd name="connsiteY6" fmla="*/ 177 h 262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166" h="262984">
                      <a:moveTo>
                        <a:pt x="107" y="177"/>
                      </a:moveTo>
                      <a:cubicBezTo>
                        <a:pt x="-1480" y="-4056"/>
                        <a:pt x="14395" y="68440"/>
                        <a:pt x="54082" y="111302"/>
                      </a:cubicBezTo>
                      <a:cubicBezTo>
                        <a:pt x="93769" y="154164"/>
                        <a:pt x="213890" y="238831"/>
                        <a:pt x="238232" y="257352"/>
                      </a:cubicBezTo>
                      <a:cubicBezTo>
                        <a:pt x="262574" y="275873"/>
                        <a:pt x="232940" y="244652"/>
                        <a:pt x="200132" y="222427"/>
                      </a:cubicBezTo>
                      <a:cubicBezTo>
                        <a:pt x="167324" y="200202"/>
                        <a:pt x="64136" y="138290"/>
                        <a:pt x="41382" y="124002"/>
                      </a:cubicBezTo>
                      <a:cubicBezTo>
                        <a:pt x="18628" y="109715"/>
                        <a:pt x="69428" y="153106"/>
                        <a:pt x="63607" y="136702"/>
                      </a:cubicBezTo>
                      <a:cubicBezTo>
                        <a:pt x="57786" y="120298"/>
                        <a:pt x="1694" y="4410"/>
                        <a:pt x="107" y="1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4" name="フリーフォーム 1353">
                  <a:extLst>
                    <a:ext uri="{FF2B5EF4-FFF2-40B4-BE49-F238E27FC236}">
                      <a16:creationId xmlns:a16="http://schemas.microsoft.com/office/drawing/2014/main" id="{223CBBB5-682F-1D47-4E03-A49347AE2D19}"/>
                    </a:ext>
                  </a:extLst>
                </p:cNvPr>
                <p:cNvSpPr/>
                <p:nvPr/>
              </p:nvSpPr>
              <p:spPr>
                <a:xfrm>
                  <a:off x="6408663" y="3000216"/>
                  <a:ext cx="147914" cy="274742"/>
                </a:xfrm>
                <a:custGeom>
                  <a:avLst/>
                  <a:gdLst>
                    <a:gd name="connsiteX0" fmla="*/ 1662 w 147914"/>
                    <a:gd name="connsiteY0" fmla="*/ 159 h 274742"/>
                    <a:gd name="connsiteX1" fmla="*/ 30237 w 147914"/>
                    <a:gd name="connsiteY1" fmla="*/ 108109 h 274742"/>
                    <a:gd name="connsiteX2" fmla="*/ 144537 w 147914"/>
                    <a:gd name="connsiteY2" fmla="*/ 270034 h 274742"/>
                    <a:gd name="connsiteX3" fmla="*/ 109612 w 147914"/>
                    <a:gd name="connsiteY3" fmla="*/ 222409 h 274742"/>
                    <a:gd name="connsiteX4" fmla="*/ 27062 w 147914"/>
                    <a:gd name="connsiteY4" fmla="*/ 130334 h 274742"/>
                    <a:gd name="connsiteX5" fmla="*/ 65162 w 147914"/>
                    <a:gd name="connsiteY5" fmla="*/ 181134 h 274742"/>
                    <a:gd name="connsiteX6" fmla="*/ 8012 w 147914"/>
                    <a:gd name="connsiteY6" fmla="*/ 85884 h 274742"/>
                    <a:gd name="connsiteX7" fmla="*/ 1662 w 147914"/>
                    <a:gd name="connsiteY7" fmla="*/ 159 h 27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7914" h="274742">
                      <a:moveTo>
                        <a:pt x="1662" y="159"/>
                      </a:moveTo>
                      <a:cubicBezTo>
                        <a:pt x="5366" y="3863"/>
                        <a:pt x="6425" y="63130"/>
                        <a:pt x="30237" y="108109"/>
                      </a:cubicBezTo>
                      <a:cubicBezTo>
                        <a:pt x="54050" y="153088"/>
                        <a:pt x="131308" y="250984"/>
                        <a:pt x="144537" y="270034"/>
                      </a:cubicBezTo>
                      <a:cubicBezTo>
                        <a:pt x="157766" y="289084"/>
                        <a:pt x="129191" y="245692"/>
                        <a:pt x="109612" y="222409"/>
                      </a:cubicBezTo>
                      <a:cubicBezTo>
                        <a:pt x="90033" y="199126"/>
                        <a:pt x="34470" y="137213"/>
                        <a:pt x="27062" y="130334"/>
                      </a:cubicBezTo>
                      <a:cubicBezTo>
                        <a:pt x="19654" y="123455"/>
                        <a:pt x="68337" y="188542"/>
                        <a:pt x="65162" y="181134"/>
                      </a:cubicBezTo>
                      <a:cubicBezTo>
                        <a:pt x="61987" y="173726"/>
                        <a:pt x="15420" y="113401"/>
                        <a:pt x="8012" y="85884"/>
                      </a:cubicBezTo>
                      <a:cubicBezTo>
                        <a:pt x="604" y="58367"/>
                        <a:pt x="-2042" y="-3545"/>
                        <a:pt x="1662" y="15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5" name="フリーフォーム 1354">
                  <a:extLst>
                    <a:ext uri="{FF2B5EF4-FFF2-40B4-BE49-F238E27FC236}">
                      <a16:creationId xmlns:a16="http://schemas.microsoft.com/office/drawing/2014/main" id="{F85752EB-D78D-BEE3-2809-9C4763A1BA0D}"/>
                    </a:ext>
                  </a:extLst>
                </p:cNvPr>
                <p:cNvSpPr/>
                <p:nvPr/>
              </p:nvSpPr>
              <p:spPr>
                <a:xfrm>
                  <a:off x="6384291" y="2962182"/>
                  <a:ext cx="325145" cy="292327"/>
                </a:xfrm>
                <a:custGeom>
                  <a:avLst/>
                  <a:gdLst>
                    <a:gd name="connsiteX0" fmla="*/ 634 w 325145"/>
                    <a:gd name="connsiteY0" fmla="*/ 93 h 292327"/>
                    <a:gd name="connsiteX1" fmla="*/ 67309 w 325145"/>
                    <a:gd name="connsiteY1" fmla="*/ 108043 h 292327"/>
                    <a:gd name="connsiteX2" fmla="*/ 137159 w 325145"/>
                    <a:gd name="connsiteY2" fmla="*/ 196943 h 292327"/>
                    <a:gd name="connsiteX3" fmla="*/ 95884 w 325145"/>
                    <a:gd name="connsiteY3" fmla="*/ 123918 h 292327"/>
                    <a:gd name="connsiteX4" fmla="*/ 159384 w 325145"/>
                    <a:gd name="connsiteY4" fmla="*/ 196943 h 292327"/>
                    <a:gd name="connsiteX5" fmla="*/ 222884 w 325145"/>
                    <a:gd name="connsiteY5" fmla="*/ 254093 h 292327"/>
                    <a:gd name="connsiteX6" fmla="*/ 324484 w 325145"/>
                    <a:gd name="connsiteY6" fmla="*/ 292193 h 292327"/>
                    <a:gd name="connsiteX7" fmla="*/ 260984 w 325145"/>
                    <a:gd name="connsiteY7" fmla="*/ 263618 h 292327"/>
                    <a:gd name="connsiteX8" fmla="*/ 149859 w 325145"/>
                    <a:gd name="connsiteY8" fmla="*/ 187418 h 292327"/>
                    <a:gd name="connsiteX9" fmla="*/ 108584 w 325145"/>
                    <a:gd name="connsiteY9" fmla="*/ 127093 h 292327"/>
                    <a:gd name="connsiteX10" fmla="*/ 634 w 325145"/>
                    <a:gd name="connsiteY10" fmla="*/ 93 h 29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25145" h="292327">
                      <a:moveTo>
                        <a:pt x="634" y="93"/>
                      </a:moveTo>
                      <a:cubicBezTo>
                        <a:pt x="-6245" y="-3082"/>
                        <a:pt x="44555" y="75235"/>
                        <a:pt x="67309" y="108043"/>
                      </a:cubicBezTo>
                      <a:cubicBezTo>
                        <a:pt x="90063" y="140851"/>
                        <a:pt x="132397" y="194297"/>
                        <a:pt x="137159" y="196943"/>
                      </a:cubicBezTo>
                      <a:cubicBezTo>
                        <a:pt x="141921" y="199589"/>
                        <a:pt x="92180" y="123918"/>
                        <a:pt x="95884" y="123918"/>
                      </a:cubicBezTo>
                      <a:cubicBezTo>
                        <a:pt x="99588" y="123918"/>
                        <a:pt x="138217" y="175247"/>
                        <a:pt x="159384" y="196943"/>
                      </a:cubicBezTo>
                      <a:cubicBezTo>
                        <a:pt x="180551" y="218639"/>
                        <a:pt x="195367" y="238218"/>
                        <a:pt x="222884" y="254093"/>
                      </a:cubicBezTo>
                      <a:cubicBezTo>
                        <a:pt x="250401" y="269968"/>
                        <a:pt x="318134" y="290606"/>
                        <a:pt x="324484" y="292193"/>
                      </a:cubicBezTo>
                      <a:cubicBezTo>
                        <a:pt x="330834" y="293781"/>
                        <a:pt x="290088" y="281081"/>
                        <a:pt x="260984" y="263618"/>
                      </a:cubicBezTo>
                      <a:cubicBezTo>
                        <a:pt x="231880" y="246155"/>
                        <a:pt x="175259" y="210172"/>
                        <a:pt x="149859" y="187418"/>
                      </a:cubicBezTo>
                      <a:cubicBezTo>
                        <a:pt x="124459" y="164664"/>
                        <a:pt x="131338" y="153551"/>
                        <a:pt x="108584" y="127093"/>
                      </a:cubicBezTo>
                      <a:cubicBezTo>
                        <a:pt x="85830" y="100635"/>
                        <a:pt x="7513" y="3268"/>
                        <a:pt x="634" y="9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6" name="フリーフォーム 1355">
                  <a:extLst>
                    <a:ext uri="{FF2B5EF4-FFF2-40B4-BE49-F238E27FC236}">
                      <a16:creationId xmlns:a16="http://schemas.microsoft.com/office/drawing/2014/main" id="{CFCC403C-B423-0D1C-28D9-0CAA06EA3A5A}"/>
                    </a:ext>
                  </a:extLst>
                </p:cNvPr>
                <p:cNvSpPr/>
                <p:nvPr/>
              </p:nvSpPr>
              <p:spPr>
                <a:xfrm>
                  <a:off x="6572120" y="3047968"/>
                  <a:ext cx="143525" cy="230372"/>
                </a:xfrm>
                <a:custGeom>
                  <a:avLst/>
                  <a:gdLst>
                    <a:gd name="connsiteX0" fmla="*/ 130 w 143525"/>
                    <a:gd name="connsiteY0" fmla="*/ 32 h 230372"/>
                    <a:gd name="connsiteX1" fmla="*/ 19180 w 143525"/>
                    <a:gd name="connsiteY1" fmla="*/ 76232 h 230372"/>
                    <a:gd name="connsiteX2" fmla="*/ 44580 w 143525"/>
                    <a:gd name="connsiteY2" fmla="*/ 123857 h 230372"/>
                    <a:gd name="connsiteX3" fmla="*/ 139830 w 143525"/>
                    <a:gd name="connsiteY3" fmla="*/ 228632 h 230372"/>
                    <a:gd name="connsiteX4" fmla="*/ 117605 w 143525"/>
                    <a:gd name="connsiteY4" fmla="*/ 184182 h 230372"/>
                    <a:gd name="connsiteX5" fmla="*/ 57280 w 143525"/>
                    <a:gd name="connsiteY5" fmla="*/ 117507 h 230372"/>
                    <a:gd name="connsiteX6" fmla="*/ 73155 w 143525"/>
                    <a:gd name="connsiteY6" fmla="*/ 146082 h 230372"/>
                    <a:gd name="connsiteX7" fmla="*/ 28705 w 143525"/>
                    <a:gd name="connsiteY7" fmla="*/ 85757 h 230372"/>
                    <a:gd name="connsiteX8" fmla="*/ 130 w 143525"/>
                    <a:gd name="connsiteY8" fmla="*/ 32 h 230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3525" h="230372">
                      <a:moveTo>
                        <a:pt x="130" y="32"/>
                      </a:moveTo>
                      <a:cubicBezTo>
                        <a:pt x="-1457" y="-1555"/>
                        <a:pt x="11772" y="55595"/>
                        <a:pt x="19180" y="76232"/>
                      </a:cubicBezTo>
                      <a:cubicBezTo>
                        <a:pt x="26588" y="96869"/>
                        <a:pt x="24472" y="98457"/>
                        <a:pt x="44580" y="123857"/>
                      </a:cubicBezTo>
                      <a:cubicBezTo>
                        <a:pt x="64688" y="149257"/>
                        <a:pt x="127659" y="218578"/>
                        <a:pt x="139830" y="228632"/>
                      </a:cubicBezTo>
                      <a:cubicBezTo>
                        <a:pt x="152001" y="238686"/>
                        <a:pt x="131363" y="202703"/>
                        <a:pt x="117605" y="184182"/>
                      </a:cubicBezTo>
                      <a:cubicBezTo>
                        <a:pt x="103847" y="165661"/>
                        <a:pt x="64688" y="123857"/>
                        <a:pt x="57280" y="117507"/>
                      </a:cubicBezTo>
                      <a:cubicBezTo>
                        <a:pt x="49872" y="111157"/>
                        <a:pt x="77918" y="151374"/>
                        <a:pt x="73155" y="146082"/>
                      </a:cubicBezTo>
                      <a:cubicBezTo>
                        <a:pt x="68393" y="140790"/>
                        <a:pt x="37172" y="105336"/>
                        <a:pt x="28705" y="85757"/>
                      </a:cubicBezTo>
                      <a:cubicBezTo>
                        <a:pt x="20238" y="66178"/>
                        <a:pt x="1717" y="1619"/>
                        <a:pt x="130" y="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7" name="フリーフォーム 1356">
                  <a:extLst>
                    <a:ext uri="{FF2B5EF4-FFF2-40B4-BE49-F238E27FC236}">
                      <a16:creationId xmlns:a16="http://schemas.microsoft.com/office/drawing/2014/main" id="{38E1C895-DD9E-5C8F-2B44-A54028397AAD}"/>
                    </a:ext>
                  </a:extLst>
                </p:cNvPr>
                <p:cNvSpPr/>
                <p:nvPr/>
              </p:nvSpPr>
              <p:spPr>
                <a:xfrm>
                  <a:off x="6578281" y="3092366"/>
                  <a:ext cx="184672" cy="141738"/>
                </a:xfrm>
                <a:custGeom>
                  <a:avLst/>
                  <a:gdLst>
                    <a:gd name="connsiteX0" fmla="*/ 319 w 184672"/>
                    <a:gd name="connsiteY0" fmla="*/ 84 h 141738"/>
                    <a:gd name="connsiteX1" fmla="*/ 108269 w 184672"/>
                    <a:gd name="connsiteY1" fmla="*/ 79459 h 141738"/>
                    <a:gd name="connsiteX2" fmla="*/ 159069 w 184672"/>
                    <a:gd name="connsiteY2" fmla="*/ 130259 h 141738"/>
                    <a:gd name="connsiteX3" fmla="*/ 184469 w 184672"/>
                    <a:gd name="connsiteY3" fmla="*/ 139784 h 141738"/>
                    <a:gd name="connsiteX4" fmla="*/ 146369 w 184672"/>
                    <a:gd name="connsiteY4" fmla="*/ 101684 h 141738"/>
                    <a:gd name="connsiteX5" fmla="*/ 76519 w 184672"/>
                    <a:gd name="connsiteY5" fmla="*/ 95334 h 141738"/>
                    <a:gd name="connsiteX6" fmla="*/ 319 w 184672"/>
                    <a:gd name="connsiteY6" fmla="*/ 84 h 141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4672" h="141738">
                      <a:moveTo>
                        <a:pt x="319" y="84"/>
                      </a:moveTo>
                      <a:cubicBezTo>
                        <a:pt x="5611" y="-2562"/>
                        <a:pt x="81811" y="57763"/>
                        <a:pt x="108269" y="79459"/>
                      </a:cubicBezTo>
                      <a:cubicBezTo>
                        <a:pt x="134727" y="101155"/>
                        <a:pt x="146369" y="120205"/>
                        <a:pt x="159069" y="130259"/>
                      </a:cubicBezTo>
                      <a:cubicBezTo>
                        <a:pt x="171769" y="140313"/>
                        <a:pt x="186586" y="144546"/>
                        <a:pt x="184469" y="139784"/>
                      </a:cubicBezTo>
                      <a:cubicBezTo>
                        <a:pt x="182352" y="135022"/>
                        <a:pt x="164361" y="109092"/>
                        <a:pt x="146369" y="101684"/>
                      </a:cubicBezTo>
                      <a:cubicBezTo>
                        <a:pt x="128377" y="94276"/>
                        <a:pt x="96098" y="108563"/>
                        <a:pt x="76519" y="95334"/>
                      </a:cubicBezTo>
                      <a:cubicBezTo>
                        <a:pt x="56940" y="82105"/>
                        <a:pt x="-4973" y="2730"/>
                        <a:pt x="319" y="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8" name="フリーフォーム 1357">
                  <a:extLst>
                    <a:ext uri="{FF2B5EF4-FFF2-40B4-BE49-F238E27FC236}">
                      <a16:creationId xmlns:a16="http://schemas.microsoft.com/office/drawing/2014/main" id="{C54E0F09-B22F-6C76-484D-D36047DBFA05}"/>
                    </a:ext>
                  </a:extLst>
                </p:cNvPr>
                <p:cNvSpPr/>
                <p:nvPr/>
              </p:nvSpPr>
              <p:spPr>
                <a:xfrm>
                  <a:off x="6184885" y="3047981"/>
                  <a:ext cx="57195" cy="304926"/>
                </a:xfrm>
                <a:custGeom>
                  <a:avLst/>
                  <a:gdLst>
                    <a:gd name="connsiteX0" fmla="*/ 57165 w 57195"/>
                    <a:gd name="connsiteY0" fmla="*/ 19 h 304926"/>
                    <a:gd name="connsiteX1" fmla="*/ 25415 w 57195"/>
                    <a:gd name="connsiteY1" fmla="*/ 130194 h 304926"/>
                    <a:gd name="connsiteX2" fmla="*/ 19065 w 57195"/>
                    <a:gd name="connsiteY2" fmla="*/ 200044 h 304926"/>
                    <a:gd name="connsiteX3" fmla="*/ 25415 w 57195"/>
                    <a:gd name="connsiteY3" fmla="*/ 244494 h 304926"/>
                    <a:gd name="connsiteX4" fmla="*/ 31765 w 57195"/>
                    <a:gd name="connsiteY4" fmla="*/ 304819 h 304926"/>
                    <a:gd name="connsiteX5" fmla="*/ 22240 w 57195"/>
                    <a:gd name="connsiteY5" fmla="*/ 257194 h 304926"/>
                    <a:gd name="connsiteX6" fmla="*/ 15 w 57195"/>
                    <a:gd name="connsiteY6" fmla="*/ 184169 h 304926"/>
                    <a:gd name="connsiteX7" fmla="*/ 19065 w 57195"/>
                    <a:gd name="connsiteY7" fmla="*/ 120669 h 304926"/>
                    <a:gd name="connsiteX8" fmla="*/ 57165 w 57195"/>
                    <a:gd name="connsiteY8" fmla="*/ 19 h 304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7195" h="304926">
                      <a:moveTo>
                        <a:pt x="57165" y="19"/>
                      </a:moveTo>
                      <a:cubicBezTo>
                        <a:pt x="58223" y="1607"/>
                        <a:pt x="31765" y="96857"/>
                        <a:pt x="25415" y="130194"/>
                      </a:cubicBezTo>
                      <a:cubicBezTo>
                        <a:pt x="19065" y="163532"/>
                        <a:pt x="19065" y="180994"/>
                        <a:pt x="19065" y="200044"/>
                      </a:cubicBezTo>
                      <a:cubicBezTo>
                        <a:pt x="19065" y="219094"/>
                        <a:pt x="23298" y="227032"/>
                        <a:pt x="25415" y="244494"/>
                      </a:cubicBezTo>
                      <a:cubicBezTo>
                        <a:pt x="27532" y="261956"/>
                        <a:pt x="32294" y="302702"/>
                        <a:pt x="31765" y="304819"/>
                      </a:cubicBezTo>
                      <a:cubicBezTo>
                        <a:pt x="31236" y="306936"/>
                        <a:pt x="27532" y="277302"/>
                        <a:pt x="22240" y="257194"/>
                      </a:cubicBezTo>
                      <a:cubicBezTo>
                        <a:pt x="16948" y="237086"/>
                        <a:pt x="544" y="206923"/>
                        <a:pt x="15" y="184169"/>
                      </a:cubicBezTo>
                      <a:cubicBezTo>
                        <a:pt x="-514" y="161415"/>
                        <a:pt x="12715" y="146069"/>
                        <a:pt x="19065" y="120669"/>
                      </a:cubicBezTo>
                      <a:cubicBezTo>
                        <a:pt x="25415" y="95269"/>
                        <a:pt x="56107" y="-1569"/>
                        <a:pt x="57165" y="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59" name="フリーフォーム 1358">
                  <a:extLst>
                    <a:ext uri="{FF2B5EF4-FFF2-40B4-BE49-F238E27FC236}">
                      <a16:creationId xmlns:a16="http://schemas.microsoft.com/office/drawing/2014/main" id="{ADDC63A3-01C6-9C3C-5DB2-67CC8E6D1FEB}"/>
                    </a:ext>
                  </a:extLst>
                </p:cNvPr>
                <p:cNvSpPr/>
                <p:nvPr/>
              </p:nvSpPr>
              <p:spPr>
                <a:xfrm>
                  <a:off x="6187957" y="3205506"/>
                  <a:ext cx="144101" cy="42525"/>
                </a:xfrm>
                <a:custGeom>
                  <a:avLst/>
                  <a:gdLst>
                    <a:gd name="connsiteX0" fmla="*/ 118 w 144101"/>
                    <a:gd name="connsiteY0" fmla="*/ 42519 h 42525"/>
                    <a:gd name="connsiteX1" fmla="*/ 63618 w 144101"/>
                    <a:gd name="connsiteY1" fmla="*/ 4419 h 42525"/>
                    <a:gd name="connsiteX2" fmla="*/ 142993 w 144101"/>
                    <a:gd name="connsiteY2" fmla="*/ 29819 h 42525"/>
                    <a:gd name="connsiteX3" fmla="*/ 108068 w 144101"/>
                    <a:gd name="connsiteY3" fmla="*/ 1244 h 42525"/>
                    <a:gd name="connsiteX4" fmla="*/ 79493 w 144101"/>
                    <a:gd name="connsiteY4" fmla="*/ 7594 h 42525"/>
                    <a:gd name="connsiteX5" fmla="*/ 118 w 144101"/>
                    <a:gd name="connsiteY5" fmla="*/ 42519 h 42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4101" h="42525">
                      <a:moveTo>
                        <a:pt x="118" y="42519"/>
                      </a:moveTo>
                      <a:cubicBezTo>
                        <a:pt x="-2528" y="41990"/>
                        <a:pt x="39805" y="6536"/>
                        <a:pt x="63618" y="4419"/>
                      </a:cubicBezTo>
                      <a:cubicBezTo>
                        <a:pt x="87431" y="2302"/>
                        <a:pt x="135585" y="30348"/>
                        <a:pt x="142993" y="29819"/>
                      </a:cubicBezTo>
                      <a:cubicBezTo>
                        <a:pt x="150401" y="29290"/>
                        <a:pt x="118651" y="4948"/>
                        <a:pt x="108068" y="1244"/>
                      </a:cubicBezTo>
                      <a:cubicBezTo>
                        <a:pt x="97485" y="-2460"/>
                        <a:pt x="90605" y="2832"/>
                        <a:pt x="79493" y="7594"/>
                      </a:cubicBezTo>
                      <a:cubicBezTo>
                        <a:pt x="68381" y="12356"/>
                        <a:pt x="2764" y="43048"/>
                        <a:pt x="118" y="425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0" name="フリーフォーム 1359">
                  <a:extLst>
                    <a:ext uri="{FF2B5EF4-FFF2-40B4-BE49-F238E27FC236}">
                      <a16:creationId xmlns:a16="http://schemas.microsoft.com/office/drawing/2014/main" id="{02F7A3CA-29C2-0E7F-3E22-9C0F2DBDA55B}"/>
                    </a:ext>
                  </a:extLst>
                </p:cNvPr>
                <p:cNvSpPr/>
                <p:nvPr/>
              </p:nvSpPr>
              <p:spPr>
                <a:xfrm>
                  <a:off x="6200775" y="3219115"/>
                  <a:ext cx="112181" cy="44796"/>
                </a:xfrm>
                <a:custGeom>
                  <a:avLst/>
                  <a:gdLst>
                    <a:gd name="connsiteX0" fmla="*/ 0 w 112181"/>
                    <a:gd name="connsiteY0" fmla="*/ 44785 h 44796"/>
                    <a:gd name="connsiteX1" fmla="*/ 60325 w 112181"/>
                    <a:gd name="connsiteY1" fmla="*/ 19385 h 44796"/>
                    <a:gd name="connsiteX2" fmla="*/ 111125 w 112181"/>
                    <a:gd name="connsiteY2" fmla="*/ 9860 h 44796"/>
                    <a:gd name="connsiteX3" fmla="*/ 92075 w 112181"/>
                    <a:gd name="connsiteY3" fmla="*/ 335 h 44796"/>
                    <a:gd name="connsiteX4" fmla="*/ 60325 w 112181"/>
                    <a:gd name="connsiteY4" fmla="*/ 22560 h 44796"/>
                    <a:gd name="connsiteX5" fmla="*/ 0 w 112181"/>
                    <a:gd name="connsiteY5" fmla="*/ 44785 h 44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2181" h="44796">
                      <a:moveTo>
                        <a:pt x="0" y="44785"/>
                      </a:moveTo>
                      <a:cubicBezTo>
                        <a:pt x="0" y="44256"/>
                        <a:pt x="41804" y="25206"/>
                        <a:pt x="60325" y="19385"/>
                      </a:cubicBezTo>
                      <a:cubicBezTo>
                        <a:pt x="78846" y="13564"/>
                        <a:pt x="111125" y="9860"/>
                        <a:pt x="111125" y="9860"/>
                      </a:cubicBezTo>
                      <a:cubicBezTo>
                        <a:pt x="116417" y="6685"/>
                        <a:pt x="100542" y="-1782"/>
                        <a:pt x="92075" y="335"/>
                      </a:cubicBezTo>
                      <a:cubicBezTo>
                        <a:pt x="83608" y="2452"/>
                        <a:pt x="70908" y="17797"/>
                        <a:pt x="60325" y="22560"/>
                      </a:cubicBezTo>
                      <a:cubicBezTo>
                        <a:pt x="49742" y="27322"/>
                        <a:pt x="0" y="45314"/>
                        <a:pt x="0" y="447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1" name="フリーフォーム 1360">
                  <a:extLst>
                    <a:ext uri="{FF2B5EF4-FFF2-40B4-BE49-F238E27FC236}">
                      <a16:creationId xmlns:a16="http://schemas.microsoft.com/office/drawing/2014/main" id="{33BCAEAF-51F5-8EFB-BE65-6180D867EBEE}"/>
                    </a:ext>
                  </a:extLst>
                </p:cNvPr>
                <p:cNvSpPr/>
                <p:nvPr/>
              </p:nvSpPr>
              <p:spPr>
                <a:xfrm>
                  <a:off x="6467355" y="3174967"/>
                  <a:ext cx="133763" cy="25456"/>
                </a:xfrm>
                <a:custGeom>
                  <a:avLst/>
                  <a:gdLst>
                    <a:gd name="connsiteX0" fmla="*/ 120 w 133763"/>
                    <a:gd name="connsiteY0" fmla="*/ 25433 h 25456"/>
                    <a:gd name="connsiteX1" fmla="*/ 79495 w 133763"/>
                    <a:gd name="connsiteY1" fmla="*/ 9558 h 25456"/>
                    <a:gd name="connsiteX2" fmla="*/ 133470 w 133763"/>
                    <a:gd name="connsiteY2" fmla="*/ 33 h 25456"/>
                    <a:gd name="connsiteX3" fmla="*/ 98545 w 133763"/>
                    <a:gd name="connsiteY3" fmla="*/ 12733 h 25456"/>
                    <a:gd name="connsiteX4" fmla="*/ 120 w 133763"/>
                    <a:gd name="connsiteY4" fmla="*/ 25433 h 25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763" h="25456">
                      <a:moveTo>
                        <a:pt x="120" y="25433"/>
                      </a:moveTo>
                      <a:cubicBezTo>
                        <a:pt x="-3055" y="24904"/>
                        <a:pt x="57270" y="13791"/>
                        <a:pt x="79495" y="9558"/>
                      </a:cubicBezTo>
                      <a:cubicBezTo>
                        <a:pt x="101720" y="5325"/>
                        <a:pt x="130295" y="-496"/>
                        <a:pt x="133470" y="33"/>
                      </a:cubicBezTo>
                      <a:cubicBezTo>
                        <a:pt x="136645" y="562"/>
                        <a:pt x="113362" y="7970"/>
                        <a:pt x="98545" y="12733"/>
                      </a:cubicBezTo>
                      <a:cubicBezTo>
                        <a:pt x="83728" y="17496"/>
                        <a:pt x="3295" y="25962"/>
                        <a:pt x="120" y="254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2" name="フリーフォーム 1361">
                  <a:extLst>
                    <a:ext uri="{FF2B5EF4-FFF2-40B4-BE49-F238E27FC236}">
                      <a16:creationId xmlns:a16="http://schemas.microsoft.com/office/drawing/2014/main" id="{A367B134-636A-185B-5FC2-0F314243300A}"/>
                    </a:ext>
                  </a:extLst>
                </p:cNvPr>
                <p:cNvSpPr/>
                <p:nvPr/>
              </p:nvSpPr>
              <p:spPr>
                <a:xfrm>
                  <a:off x="6454731" y="3165043"/>
                  <a:ext cx="139914" cy="13616"/>
                </a:xfrm>
                <a:custGeom>
                  <a:avLst/>
                  <a:gdLst>
                    <a:gd name="connsiteX0" fmla="*/ 44 w 139914"/>
                    <a:gd name="connsiteY0" fmla="*/ 13132 h 13616"/>
                    <a:gd name="connsiteX1" fmla="*/ 95294 w 139914"/>
                    <a:gd name="connsiteY1" fmla="*/ 432 h 13616"/>
                    <a:gd name="connsiteX2" fmla="*/ 139744 w 139914"/>
                    <a:gd name="connsiteY2" fmla="*/ 3607 h 13616"/>
                    <a:gd name="connsiteX3" fmla="*/ 107994 w 139914"/>
                    <a:gd name="connsiteY3" fmla="*/ 9957 h 13616"/>
                    <a:gd name="connsiteX4" fmla="*/ 44 w 139914"/>
                    <a:gd name="connsiteY4" fmla="*/ 13132 h 13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914" h="13616">
                      <a:moveTo>
                        <a:pt x="44" y="13132"/>
                      </a:moveTo>
                      <a:cubicBezTo>
                        <a:pt x="-2073" y="11544"/>
                        <a:pt x="72011" y="2019"/>
                        <a:pt x="95294" y="432"/>
                      </a:cubicBezTo>
                      <a:cubicBezTo>
                        <a:pt x="118577" y="-1156"/>
                        <a:pt x="137627" y="2019"/>
                        <a:pt x="139744" y="3607"/>
                      </a:cubicBezTo>
                      <a:cubicBezTo>
                        <a:pt x="141861" y="5195"/>
                        <a:pt x="123869" y="7840"/>
                        <a:pt x="107994" y="9957"/>
                      </a:cubicBezTo>
                      <a:cubicBezTo>
                        <a:pt x="92119" y="12074"/>
                        <a:pt x="2161" y="14720"/>
                        <a:pt x="44" y="131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3" name="フリーフォーム 1362">
                  <a:extLst>
                    <a:ext uri="{FF2B5EF4-FFF2-40B4-BE49-F238E27FC236}">
                      <a16:creationId xmlns:a16="http://schemas.microsoft.com/office/drawing/2014/main" id="{8E860F24-77FA-3DFE-61A1-158FE2091979}"/>
                    </a:ext>
                  </a:extLst>
                </p:cNvPr>
                <p:cNvSpPr/>
                <p:nvPr/>
              </p:nvSpPr>
              <p:spPr>
                <a:xfrm>
                  <a:off x="6276803" y="2784475"/>
                  <a:ext cx="480769" cy="322157"/>
                </a:xfrm>
                <a:custGeom>
                  <a:avLst/>
                  <a:gdLst>
                    <a:gd name="connsiteX0" fmla="*/ 172 w 480769"/>
                    <a:gd name="connsiteY0" fmla="*/ 19050 h 322157"/>
                    <a:gd name="connsiteX1" fmla="*/ 139872 w 480769"/>
                    <a:gd name="connsiteY1" fmla="*/ 19050 h 322157"/>
                    <a:gd name="connsiteX2" fmla="*/ 298622 w 480769"/>
                    <a:gd name="connsiteY2" fmla="*/ 139700 h 322157"/>
                    <a:gd name="connsiteX3" fmla="*/ 397047 w 480769"/>
                    <a:gd name="connsiteY3" fmla="*/ 212725 h 322157"/>
                    <a:gd name="connsiteX4" fmla="*/ 400222 w 480769"/>
                    <a:gd name="connsiteY4" fmla="*/ 254000 h 322157"/>
                    <a:gd name="connsiteX5" fmla="*/ 479597 w 480769"/>
                    <a:gd name="connsiteY5" fmla="*/ 320675 h 322157"/>
                    <a:gd name="connsiteX6" fmla="*/ 444672 w 480769"/>
                    <a:gd name="connsiteY6" fmla="*/ 295275 h 322157"/>
                    <a:gd name="connsiteX7" fmla="*/ 403397 w 480769"/>
                    <a:gd name="connsiteY7" fmla="*/ 238125 h 322157"/>
                    <a:gd name="connsiteX8" fmla="*/ 250997 w 480769"/>
                    <a:gd name="connsiteY8" fmla="*/ 73025 h 322157"/>
                    <a:gd name="connsiteX9" fmla="*/ 133522 w 480769"/>
                    <a:gd name="connsiteY9" fmla="*/ 0 h 322157"/>
                    <a:gd name="connsiteX10" fmla="*/ 238297 w 480769"/>
                    <a:gd name="connsiteY10" fmla="*/ 73025 h 322157"/>
                    <a:gd name="connsiteX11" fmla="*/ 168447 w 480769"/>
                    <a:gd name="connsiteY11" fmla="*/ 34925 h 322157"/>
                    <a:gd name="connsiteX12" fmla="*/ 172 w 480769"/>
                    <a:gd name="connsiteY12" fmla="*/ 19050 h 322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80769" h="322157">
                      <a:moveTo>
                        <a:pt x="172" y="19050"/>
                      </a:moveTo>
                      <a:cubicBezTo>
                        <a:pt x="-4590" y="16404"/>
                        <a:pt x="90130" y="-1058"/>
                        <a:pt x="139872" y="19050"/>
                      </a:cubicBezTo>
                      <a:cubicBezTo>
                        <a:pt x="189614" y="39158"/>
                        <a:pt x="255760" y="107421"/>
                        <a:pt x="298622" y="139700"/>
                      </a:cubicBezTo>
                      <a:cubicBezTo>
                        <a:pt x="341485" y="171979"/>
                        <a:pt x="380114" y="193675"/>
                        <a:pt x="397047" y="212725"/>
                      </a:cubicBezTo>
                      <a:cubicBezTo>
                        <a:pt x="413980" y="231775"/>
                        <a:pt x="386464" y="236008"/>
                        <a:pt x="400222" y="254000"/>
                      </a:cubicBezTo>
                      <a:cubicBezTo>
                        <a:pt x="413980" y="271992"/>
                        <a:pt x="472189" y="313796"/>
                        <a:pt x="479597" y="320675"/>
                      </a:cubicBezTo>
                      <a:cubicBezTo>
                        <a:pt x="487005" y="327554"/>
                        <a:pt x="457372" y="309033"/>
                        <a:pt x="444672" y="295275"/>
                      </a:cubicBezTo>
                      <a:cubicBezTo>
                        <a:pt x="431972" y="281517"/>
                        <a:pt x="435676" y="275167"/>
                        <a:pt x="403397" y="238125"/>
                      </a:cubicBezTo>
                      <a:cubicBezTo>
                        <a:pt x="371118" y="201083"/>
                        <a:pt x="295976" y="112712"/>
                        <a:pt x="250997" y="73025"/>
                      </a:cubicBezTo>
                      <a:cubicBezTo>
                        <a:pt x="206018" y="33338"/>
                        <a:pt x="135639" y="0"/>
                        <a:pt x="133522" y="0"/>
                      </a:cubicBezTo>
                      <a:cubicBezTo>
                        <a:pt x="131405" y="0"/>
                        <a:pt x="232476" y="67204"/>
                        <a:pt x="238297" y="73025"/>
                      </a:cubicBezTo>
                      <a:cubicBezTo>
                        <a:pt x="244118" y="78846"/>
                        <a:pt x="201785" y="44450"/>
                        <a:pt x="168447" y="34925"/>
                      </a:cubicBezTo>
                      <a:cubicBezTo>
                        <a:pt x="135110" y="25400"/>
                        <a:pt x="4934" y="21696"/>
                        <a:pt x="172" y="1905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4" name="フリーフォーム 1363">
                  <a:extLst>
                    <a:ext uri="{FF2B5EF4-FFF2-40B4-BE49-F238E27FC236}">
                      <a16:creationId xmlns:a16="http://schemas.microsoft.com/office/drawing/2014/main" id="{91B2C72F-3184-8747-466C-3A9FA5289929}"/>
                    </a:ext>
                  </a:extLst>
                </p:cNvPr>
                <p:cNvSpPr/>
                <p:nvPr/>
              </p:nvSpPr>
              <p:spPr>
                <a:xfrm>
                  <a:off x="6756022" y="3123008"/>
                  <a:ext cx="177104" cy="747905"/>
                </a:xfrm>
                <a:custGeom>
                  <a:avLst/>
                  <a:gdLst>
                    <a:gd name="connsiteX0" fmla="*/ 6728 w 177104"/>
                    <a:gd name="connsiteY0" fmla="*/ 1192 h 747905"/>
                    <a:gd name="connsiteX1" fmla="*/ 378 w 177104"/>
                    <a:gd name="connsiteY1" fmla="*/ 144067 h 747905"/>
                    <a:gd name="connsiteX2" fmla="*/ 19428 w 177104"/>
                    <a:gd name="connsiteY2" fmla="*/ 337742 h 747905"/>
                    <a:gd name="connsiteX3" fmla="*/ 19428 w 177104"/>
                    <a:gd name="connsiteY3" fmla="*/ 286942 h 747905"/>
                    <a:gd name="connsiteX4" fmla="*/ 16253 w 177104"/>
                    <a:gd name="connsiteY4" fmla="*/ 375842 h 747905"/>
                    <a:gd name="connsiteX5" fmla="*/ 44828 w 177104"/>
                    <a:gd name="connsiteY5" fmla="*/ 493317 h 747905"/>
                    <a:gd name="connsiteX6" fmla="*/ 22603 w 177104"/>
                    <a:gd name="connsiteY6" fmla="*/ 439342 h 747905"/>
                    <a:gd name="connsiteX7" fmla="*/ 73403 w 177104"/>
                    <a:gd name="connsiteY7" fmla="*/ 591742 h 747905"/>
                    <a:gd name="connsiteX8" fmla="*/ 175003 w 177104"/>
                    <a:gd name="connsiteY8" fmla="*/ 744142 h 747905"/>
                    <a:gd name="connsiteX9" fmla="*/ 133728 w 177104"/>
                    <a:gd name="connsiteY9" fmla="*/ 683817 h 747905"/>
                    <a:gd name="connsiteX10" fmla="*/ 35303 w 177104"/>
                    <a:gd name="connsiteY10" fmla="*/ 493317 h 747905"/>
                    <a:gd name="connsiteX11" fmla="*/ 3553 w 177104"/>
                    <a:gd name="connsiteY11" fmla="*/ 379017 h 747905"/>
                    <a:gd name="connsiteX12" fmla="*/ 6728 w 177104"/>
                    <a:gd name="connsiteY12" fmla="*/ 223442 h 747905"/>
                    <a:gd name="connsiteX13" fmla="*/ 6728 w 177104"/>
                    <a:gd name="connsiteY13" fmla="*/ 1192 h 74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7104" h="747905">
                      <a:moveTo>
                        <a:pt x="6728" y="1192"/>
                      </a:moveTo>
                      <a:cubicBezTo>
                        <a:pt x="5670" y="-12037"/>
                        <a:pt x="-1739" y="87975"/>
                        <a:pt x="378" y="144067"/>
                      </a:cubicBezTo>
                      <a:cubicBezTo>
                        <a:pt x="2495" y="200159"/>
                        <a:pt x="16253" y="313930"/>
                        <a:pt x="19428" y="337742"/>
                      </a:cubicBezTo>
                      <a:cubicBezTo>
                        <a:pt x="22603" y="361555"/>
                        <a:pt x="19957" y="280592"/>
                        <a:pt x="19428" y="286942"/>
                      </a:cubicBezTo>
                      <a:cubicBezTo>
                        <a:pt x="18899" y="293292"/>
                        <a:pt x="12020" y="341446"/>
                        <a:pt x="16253" y="375842"/>
                      </a:cubicBezTo>
                      <a:cubicBezTo>
                        <a:pt x="20486" y="410238"/>
                        <a:pt x="43770" y="482734"/>
                        <a:pt x="44828" y="493317"/>
                      </a:cubicBezTo>
                      <a:cubicBezTo>
                        <a:pt x="45886" y="503900"/>
                        <a:pt x="17840" y="422938"/>
                        <a:pt x="22603" y="439342"/>
                      </a:cubicBezTo>
                      <a:cubicBezTo>
                        <a:pt x="27366" y="455746"/>
                        <a:pt x="48003" y="540942"/>
                        <a:pt x="73403" y="591742"/>
                      </a:cubicBezTo>
                      <a:cubicBezTo>
                        <a:pt x="98803" y="642542"/>
                        <a:pt x="164949" y="728796"/>
                        <a:pt x="175003" y="744142"/>
                      </a:cubicBezTo>
                      <a:cubicBezTo>
                        <a:pt x="185057" y="759488"/>
                        <a:pt x="157011" y="725621"/>
                        <a:pt x="133728" y="683817"/>
                      </a:cubicBezTo>
                      <a:cubicBezTo>
                        <a:pt x="110445" y="642013"/>
                        <a:pt x="56999" y="544117"/>
                        <a:pt x="35303" y="493317"/>
                      </a:cubicBezTo>
                      <a:cubicBezTo>
                        <a:pt x="13607" y="442517"/>
                        <a:pt x="8315" y="423996"/>
                        <a:pt x="3553" y="379017"/>
                      </a:cubicBezTo>
                      <a:cubicBezTo>
                        <a:pt x="-1209" y="334038"/>
                        <a:pt x="5140" y="281650"/>
                        <a:pt x="6728" y="223442"/>
                      </a:cubicBezTo>
                      <a:cubicBezTo>
                        <a:pt x="8316" y="165234"/>
                        <a:pt x="7786" y="14421"/>
                        <a:pt x="6728" y="11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5" name="フリーフォーム 1364">
                  <a:extLst>
                    <a:ext uri="{FF2B5EF4-FFF2-40B4-BE49-F238E27FC236}">
                      <a16:creationId xmlns:a16="http://schemas.microsoft.com/office/drawing/2014/main" id="{8135B8DB-A1FA-D21A-3B60-ED03AC3EF2FC}"/>
                    </a:ext>
                  </a:extLst>
                </p:cNvPr>
                <p:cNvSpPr/>
                <p:nvPr/>
              </p:nvSpPr>
              <p:spPr>
                <a:xfrm>
                  <a:off x="6807047" y="3371636"/>
                  <a:ext cx="91291" cy="441997"/>
                </a:xfrm>
                <a:custGeom>
                  <a:avLst/>
                  <a:gdLst>
                    <a:gd name="connsiteX0" fmla="*/ 9678 w 91291"/>
                    <a:gd name="connsiteY0" fmla="*/ 214 h 441997"/>
                    <a:gd name="connsiteX1" fmla="*/ 16028 w 91291"/>
                    <a:gd name="connsiteY1" fmla="*/ 143089 h 441997"/>
                    <a:gd name="connsiteX2" fmla="*/ 25553 w 91291"/>
                    <a:gd name="connsiteY2" fmla="*/ 238339 h 441997"/>
                    <a:gd name="connsiteX3" fmla="*/ 89053 w 91291"/>
                    <a:gd name="connsiteY3" fmla="*/ 435189 h 441997"/>
                    <a:gd name="connsiteX4" fmla="*/ 70003 w 91291"/>
                    <a:gd name="connsiteY4" fmla="*/ 378039 h 441997"/>
                    <a:gd name="connsiteX5" fmla="*/ 3328 w 91291"/>
                    <a:gd name="connsiteY5" fmla="*/ 197064 h 441997"/>
                    <a:gd name="connsiteX6" fmla="*/ 9678 w 91291"/>
                    <a:gd name="connsiteY6" fmla="*/ 235164 h 441997"/>
                    <a:gd name="connsiteX7" fmla="*/ 6503 w 91291"/>
                    <a:gd name="connsiteY7" fmla="*/ 114514 h 441997"/>
                    <a:gd name="connsiteX8" fmla="*/ 9678 w 91291"/>
                    <a:gd name="connsiteY8" fmla="*/ 214 h 4419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291" h="441997">
                      <a:moveTo>
                        <a:pt x="9678" y="214"/>
                      </a:moveTo>
                      <a:cubicBezTo>
                        <a:pt x="11265" y="4976"/>
                        <a:pt x="13382" y="103402"/>
                        <a:pt x="16028" y="143089"/>
                      </a:cubicBezTo>
                      <a:cubicBezTo>
                        <a:pt x="18674" y="182776"/>
                        <a:pt x="13382" y="189656"/>
                        <a:pt x="25553" y="238339"/>
                      </a:cubicBezTo>
                      <a:cubicBezTo>
                        <a:pt x="37724" y="287022"/>
                        <a:pt x="81645" y="411906"/>
                        <a:pt x="89053" y="435189"/>
                      </a:cubicBezTo>
                      <a:cubicBezTo>
                        <a:pt x="96461" y="458472"/>
                        <a:pt x="84290" y="417726"/>
                        <a:pt x="70003" y="378039"/>
                      </a:cubicBezTo>
                      <a:cubicBezTo>
                        <a:pt x="55716" y="338352"/>
                        <a:pt x="13382" y="220876"/>
                        <a:pt x="3328" y="197064"/>
                      </a:cubicBezTo>
                      <a:cubicBezTo>
                        <a:pt x="-6726" y="173252"/>
                        <a:pt x="9149" y="248922"/>
                        <a:pt x="9678" y="235164"/>
                      </a:cubicBezTo>
                      <a:cubicBezTo>
                        <a:pt x="10207" y="221406"/>
                        <a:pt x="4915" y="157906"/>
                        <a:pt x="6503" y="114514"/>
                      </a:cubicBezTo>
                      <a:cubicBezTo>
                        <a:pt x="8090" y="71122"/>
                        <a:pt x="8091" y="-4548"/>
                        <a:pt x="9678" y="2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6" name="フリーフォーム 1365">
                  <a:extLst>
                    <a:ext uri="{FF2B5EF4-FFF2-40B4-BE49-F238E27FC236}">
                      <a16:creationId xmlns:a16="http://schemas.microsoft.com/office/drawing/2014/main" id="{4EB83492-96B1-2FCC-30A0-59A66EDA9AB2}"/>
                    </a:ext>
                  </a:extLst>
                </p:cNvPr>
                <p:cNvSpPr/>
                <p:nvPr/>
              </p:nvSpPr>
              <p:spPr>
                <a:xfrm>
                  <a:off x="6701785" y="2748416"/>
                  <a:ext cx="381740" cy="102867"/>
                </a:xfrm>
                <a:custGeom>
                  <a:avLst/>
                  <a:gdLst>
                    <a:gd name="connsiteX0" fmla="*/ 640 w 381740"/>
                    <a:gd name="connsiteY0" fmla="*/ 20184 h 102867"/>
                    <a:gd name="connsiteX1" fmla="*/ 238765 w 381740"/>
                    <a:gd name="connsiteY1" fmla="*/ 20184 h 102867"/>
                    <a:gd name="connsiteX2" fmla="*/ 172090 w 381740"/>
                    <a:gd name="connsiteY2" fmla="*/ 13834 h 102867"/>
                    <a:gd name="connsiteX3" fmla="*/ 292740 w 381740"/>
                    <a:gd name="connsiteY3" fmla="*/ 51934 h 102867"/>
                    <a:gd name="connsiteX4" fmla="*/ 381640 w 381740"/>
                    <a:gd name="connsiteY4" fmla="*/ 102734 h 102867"/>
                    <a:gd name="connsiteX5" fmla="*/ 311790 w 381740"/>
                    <a:gd name="connsiteY5" fmla="*/ 67809 h 102867"/>
                    <a:gd name="connsiteX6" fmla="*/ 172090 w 381740"/>
                    <a:gd name="connsiteY6" fmla="*/ 1134 h 102867"/>
                    <a:gd name="connsiteX7" fmla="*/ 640 w 381740"/>
                    <a:gd name="connsiteY7" fmla="*/ 20184 h 10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1740" h="102867">
                      <a:moveTo>
                        <a:pt x="640" y="20184"/>
                      </a:moveTo>
                      <a:cubicBezTo>
                        <a:pt x="11753" y="23359"/>
                        <a:pt x="210190" y="21242"/>
                        <a:pt x="238765" y="20184"/>
                      </a:cubicBezTo>
                      <a:cubicBezTo>
                        <a:pt x="267340" y="19126"/>
                        <a:pt x="163094" y="8542"/>
                        <a:pt x="172090" y="13834"/>
                      </a:cubicBezTo>
                      <a:cubicBezTo>
                        <a:pt x="181086" y="19126"/>
                        <a:pt x="257815" y="37117"/>
                        <a:pt x="292740" y="51934"/>
                      </a:cubicBezTo>
                      <a:cubicBezTo>
                        <a:pt x="327665" y="66751"/>
                        <a:pt x="378465" y="100088"/>
                        <a:pt x="381640" y="102734"/>
                      </a:cubicBezTo>
                      <a:cubicBezTo>
                        <a:pt x="384815" y="105380"/>
                        <a:pt x="311790" y="67809"/>
                        <a:pt x="311790" y="67809"/>
                      </a:cubicBezTo>
                      <a:cubicBezTo>
                        <a:pt x="276865" y="50876"/>
                        <a:pt x="218128" y="7484"/>
                        <a:pt x="172090" y="1134"/>
                      </a:cubicBezTo>
                      <a:cubicBezTo>
                        <a:pt x="126052" y="-5216"/>
                        <a:pt x="-10473" y="17009"/>
                        <a:pt x="640" y="201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7" name="フリーフォーム 1366">
                  <a:extLst>
                    <a:ext uri="{FF2B5EF4-FFF2-40B4-BE49-F238E27FC236}">
                      <a16:creationId xmlns:a16="http://schemas.microsoft.com/office/drawing/2014/main" id="{E051A704-97B9-B3DD-9CF8-2F567A97B404}"/>
                    </a:ext>
                  </a:extLst>
                </p:cNvPr>
                <p:cNvSpPr/>
                <p:nvPr/>
              </p:nvSpPr>
              <p:spPr>
                <a:xfrm>
                  <a:off x="6789988" y="2840847"/>
                  <a:ext cx="200522" cy="70769"/>
                </a:xfrm>
                <a:custGeom>
                  <a:avLst/>
                  <a:gdLst>
                    <a:gd name="connsiteX0" fmla="*/ 1337 w 200522"/>
                    <a:gd name="connsiteY0" fmla="*/ 19828 h 70769"/>
                    <a:gd name="connsiteX1" fmla="*/ 83887 w 200522"/>
                    <a:gd name="connsiteY1" fmla="*/ 26178 h 70769"/>
                    <a:gd name="connsiteX2" fmla="*/ 198187 w 200522"/>
                    <a:gd name="connsiteY2" fmla="*/ 70628 h 70769"/>
                    <a:gd name="connsiteX3" fmla="*/ 156912 w 200522"/>
                    <a:gd name="connsiteY3" fmla="*/ 38878 h 70769"/>
                    <a:gd name="connsiteX4" fmla="*/ 109287 w 200522"/>
                    <a:gd name="connsiteY4" fmla="*/ 778 h 70769"/>
                    <a:gd name="connsiteX5" fmla="*/ 150562 w 200522"/>
                    <a:gd name="connsiteY5" fmla="*/ 13478 h 70769"/>
                    <a:gd name="connsiteX6" fmla="*/ 1337 w 200522"/>
                    <a:gd name="connsiteY6" fmla="*/ 19828 h 70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0522" h="70769">
                      <a:moveTo>
                        <a:pt x="1337" y="19828"/>
                      </a:moveTo>
                      <a:cubicBezTo>
                        <a:pt x="-9775" y="21945"/>
                        <a:pt x="51079" y="17711"/>
                        <a:pt x="83887" y="26178"/>
                      </a:cubicBezTo>
                      <a:cubicBezTo>
                        <a:pt x="116695" y="34645"/>
                        <a:pt x="186016" y="68511"/>
                        <a:pt x="198187" y="70628"/>
                      </a:cubicBezTo>
                      <a:cubicBezTo>
                        <a:pt x="210358" y="72745"/>
                        <a:pt x="171728" y="50520"/>
                        <a:pt x="156912" y="38878"/>
                      </a:cubicBezTo>
                      <a:cubicBezTo>
                        <a:pt x="142096" y="27236"/>
                        <a:pt x="110345" y="5011"/>
                        <a:pt x="109287" y="778"/>
                      </a:cubicBezTo>
                      <a:cubicBezTo>
                        <a:pt x="108229" y="-3455"/>
                        <a:pt x="162204" y="10832"/>
                        <a:pt x="150562" y="13478"/>
                      </a:cubicBezTo>
                      <a:cubicBezTo>
                        <a:pt x="138920" y="16124"/>
                        <a:pt x="12449" y="17711"/>
                        <a:pt x="1337" y="198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8" name="フリーフォーム 1367">
                  <a:extLst>
                    <a:ext uri="{FF2B5EF4-FFF2-40B4-BE49-F238E27FC236}">
                      <a16:creationId xmlns:a16="http://schemas.microsoft.com/office/drawing/2014/main" id="{1C3D3D7E-D526-8801-E34F-A85BC55F64DD}"/>
                    </a:ext>
                  </a:extLst>
                </p:cNvPr>
                <p:cNvSpPr/>
                <p:nvPr/>
              </p:nvSpPr>
              <p:spPr>
                <a:xfrm>
                  <a:off x="6829067" y="2962271"/>
                  <a:ext cx="416283" cy="79683"/>
                </a:xfrm>
                <a:custGeom>
                  <a:avLst/>
                  <a:gdLst>
                    <a:gd name="connsiteX0" fmla="*/ 358 w 416283"/>
                    <a:gd name="connsiteY0" fmla="*/ 4 h 79683"/>
                    <a:gd name="connsiteX1" fmla="*/ 121008 w 416283"/>
                    <a:gd name="connsiteY1" fmla="*/ 53979 h 79683"/>
                    <a:gd name="connsiteX2" fmla="*/ 286108 w 416283"/>
                    <a:gd name="connsiteY2" fmla="*/ 63504 h 79683"/>
                    <a:gd name="connsiteX3" fmla="*/ 178158 w 416283"/>
                    <a:gd name="connsiteY3" fmla="*/ 41279 h 79683"/>
                    <a:gd name="connsiteX4" fmla="*/ 273408 w 416283"/>
                    <a:gd name="connsiteY4" fmla="*/ 66679 h 79683"/>
                    <a:gd name="connsiteX5" fmla="*/ 416283 w 416283"/>
                    <a:gd name="connsiteY5" fmla="*/ 66679 h 79683"/>
                    <a:gd name="connsiteX6" fmla="*/ 321033 w 416283"/>
                    <a:gd name="connsiteY6" fmla="*/ 66679 h 79683"/>
                    <a:gd name="connsiteX7" fmla="*/ 178158 w 416283"/>
                    <a:gd name="connsiteY7" fmla="*/ 69854 h 79683"/>
                    <a:gd name="connsiteX8" fmla="*/ 251183 w 416283"/>
                    <a:gd name="connsiteY8" fmla="*/ 79379 h 79683"/>
                    <a:gd name="connsiteX9" fmla="*/ 159108 w 416283"/>
                    <a:gd name="connsiteY9" fmla="*/ 57154 h 79683"/>
                    <a:gd name="connsiteX10" fmla="*/ 358 w 416283"/>
                    <a:gd name="connsiteY10" fmla="*/ 4 h 79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6283" h="79683">
                      <a:moveTo>
                        <a:pt x="358" y="4"/>
                      </a:moveTo>
                      <a:cubicBezTo>
                        <a:pt x="-5992" y="-525"/>
                        <a:pt x="73383" y="43396"/>
                        <a:pt x="121008" y="53979"/>
                      </a:cubicBezTo>
                      <a:cubicBezTo>
                        <a:pt x="168633" y="64562"/>
                        <a:pt x="276583" y="65621"/>
                        <a:pt x="286108" y="63504"/>
                      </a:cubicBezTo>
                      <a:cubicBezTo>
                        <a:pt x="295633" y="61387"/>
                        <a:pt x="180275" y="40750"/>
                        <a:pt x="178158" y="41279"/>
                      </a:cubicBezTo>
                      <a:cubicBezTo>
                        <a:pt x="176041" y="41808"/>
                        <a:pt x="233720" y="62446"/>
                        <a:pt x="273408" y="66679"/>
                      </a:cubicBezTo>
                      <a:cubicBezTo>
                        <a:pt x="313096" y="70912"/>
                        <a:pt x="416283" y="66679"/>
                        <a:pt x="416283" y="66679"/>
                      </a:cubicBezTo>
                      <a:lnTo>
                        <a:pt x="321033" y="66679"/>
                      </a:lnTo>
                      <a:cubicBezTo>
                        <a:pt x="281346" y="67208"/>
                        <a:pt x="189800" y="67737"/>
                        <a:pt x="178158" y="69854"/>
                      </a:cubicBezTo>
                      <a:cubicBezTo>
                        <a:pt x="166516" y="71971"/>
                        <a:pt x="254358" y="81496"/>
                        <a:pt x="251183" y="79379"/>
                      </a:cubicBezTo>
                      <a:cubicBezTo>
                        <a:pt x="248008" y="77262"/>
                        <a:pt x="195091" y="68796"/>
                        <a:pt x="159108" y="57154"/>
                      </a:cubicBezTo>
                      <a:cubicBezTo>
                        <a:pt x="123125" y="45512"/>
                        <a:pt x="6708" y="533"/>
                        <a:pt x="358" y="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9" name="フリーフォーム 1368">
                  <a:extLst>
                    <a:ext uri="{FF2B5EF4-FFF2-40B4-BE49-F238E27FC236}">
                      <a16:creationId xmlns:a16="http://schemas.microsoft.com/office/drawing/2014/main" id="{4A219775-EB2A-C9E2-4BC8-F27859EC970F}"/>
                    </a:ext>
                  </a:extLst>
                </p:cNvPr>
                <p:cNvSpPr/>
                <p:nvPr/>
              </p:nvSpPr>
              <p:spPr>
                <a:xfrm>
                  <a:off x="6842125" y="3053762"/>
                  <a:ext cx="207728" cy="728328"/>
                </a:xfrm>
                <a:custGeom>
                  <a:avLst/>
                  <a:gdLst>
                    <a:gd name="connsiteX0" fmla="*/ 0 w 207728"/>
                    <a:gd name="connsiteY0" fmla="*/ 588 h 728328"/>
                    <a:gd name="connsiteX1" fmla="*/ 19050 w 207728"/>
                    <a:gd name="connsiteY1" fmla="*/ 143463 h 728328"/>
                    <a:gd name="connsiteX2" fmla="*/ 69850 w 207728"/>
                    <a:gd name="connsiteY2" fmla="*/ 333963 h 728328"/>
                    <a:gd name="connsiteX3" fmla="*/ 44450 w 207728"/>
                    <a:gd name="connsiteY3" fmla="*/ 241888 h 728328"/>
                    <a:gd name="connsiteX4" fmla="*/ 76200 w 207728"/>
                    <a:gd name="connsiteY4" fmla="*/ 406988 h 728328"/>
                    <a:gd name="connsiteX5" fmla="*/ 149225 w 207728"/>
                    <a:gd name="connsiteY5" fmla="*/ 553038 h 728328"/>
                    <a:gd name="connsiteX6" fmla="*/ 206375 w 207728"/>
                    <a:gd name="connsiteY6" fmla="*/ 721313 h 728328"/>
                    <a:gd name="connsiteX7" fmla="*/ 177800 w 207728"/>
                    <a:gd name="connsiteY7" fmla="*/ 654638 h 728328"/>
                    <a:gd name="connsiteX8" fmla="*/ 50800 w 207728"/>
                    <a:gd name="connsiteY8" fmla="*/ 283163 h 728328"/>
                    <a:gd name="connsiteX9" fmla="*/ 66675 w 207728"/>
                    <a:gd name="connsiteY9" fmla="*/ 359363 h 728328"/>
                    <a:gd name="connsiteX10" fmla="*/ 19050 w 207728"/>
                    <a:gd name="connsiteY10" fmla="*/ 197438 h 728328"/>
                    <a:gd name="connsiteX11" fmla="*/ 0 w 207728"/>
                    <a:gd name="connsiteY11" fmla="*/ 588 h 7283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7728" h="728328">
                      <a:moveTo>
                        <a:pt x="0" y="588"/>
                      </a:moveTo>
                      <a:cubicBezTo>
                        <a:pt x="0" y="-8408"/>
                        <a:pt x="7408" y="87901"/>
                        <a:pt x="19050" y="143463"/>
                      </a:cubicBezTo>
                      <a:cubicBezTo>
                        <a:pt x="30692" y="199025"/>
                        <a:pt x="65617" y="317559"/>
                        <a:pt x="69850" y="333963"/>
                      </a:cubicBezTo>
                      <a:cubicBezTo>
                        <a:pt x="74083" y="350367"/>
                        <a:pt x="43392" y="229717"/>
                        <a:pt x="44450" y="241888"/>
                      </a:cubicBezTo>
                      <a:cubicBezTo>
                        <a:pt x="45508" y="254059"/>
                        <a:pt x="58738" y="355130"/>
                        <a:pt x="76200" y="406988"/>
                      </a:cubicBezTo>
                      <a:cubicBezTo>
                        <a:pt x="93663" y="458846"/>
                        <a:pt x="127529" y="500651"/>
                        <a:pt x="149225" y="553038"/>
                      </a:cubicBezTo>
                      <a:cubicBezTo>
                        <a:pt x="170921" y="605425"/>
                        <a:pt x="201613" y="704380"/>
                        <a:pt x="206375" y="721313"/>
                      </a:cubicBezTo>
                      <a:cubicBezTo>
                        <a:pt x="211137" y="738246"/>
                        <a:pt x="203729" y="727663"/>
                        <a:pt x="177800" y="654638"/>
                      </a:cubicBezTo>
                      <a:cubicBezTo>
                        <a:pt x="151871" y="581613"/>
                        <a:pt x="69321" y="332376"/>
                        <a:pt x="50800" y="283163"/>
                      </a:cubicBezTo>
                      <a:cubicBezTo>
                        <a:pt x="32279" y="233950"/>
                        <a:pt x="71967" y="373650"/>
                        <a:pt x="66675" y="359363"/>
                      </a:cubicBezTo>
                      <a:cubicBezTo>
                        <a:pt x="61383" y="345076"/>
                        <a:pt x="28575" y="253530"/>
                        <a:pt x="19050" y="197438"/>
                      </a:cubicBezTo>
                      <a:cubicBezTo>
                        <a:pt x="9525" y="141346"/>
                        <a:pt x="0" y="9584"/>
                        <a:pt x="0" y="5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0" name="フリーフォーム 1369">
                  <a:extLst>
                    <a:ext uri="{FF2B5EF4-FFF2-40B4-BE49-F238E27FC236}">
                      <a16:creationId xmlns:a16="http://schemas.microsoft.com/office/drawing/2014/main" id="{C08A7995-C01A-3F98-286A-0E828A13AD1D}"/>
                    </a:ext>
                  </a:extLst>
                </p:cNvPr>
                <p:cNvSpPr/>
                <p:nvPr/>
              </p:nvSpPr>
              <p:spPr>
                <a:xfrm>
                  <a:off x="6832506" y="3327400"/>
                  <a:ext cx="235336" cy="490124"/>
                </a:xfrm>
                <a:custGeom>
                  <a:avLst/>
                  <a:gdLst>
                    <a:gd name="connsiteX0" fmla="*/ 94 w 235336"/>
                    <a:gd name="connsiteY0" fmla="*/ 0 h 490124"/>
                    <a:gd name="connsiteX1" fmla="*/ 57244 w 235336"/>
                    <a:gd name="connsiteY1" fmla="*/ 174625 h 490124"/>
                    <a:gd name="connsiteX2" fmla="*/ 92169 w 235336"/>
                    <a:gd name="connsiteY2" fmla="*/ 257175 h 490124"/>
                    <a:gd name="connsiteX3" fmla="*/ 231869 w 235336"/>
                    <a:gd name="connsiteY3" fmla="*/ 482600 h 490124"/>
                    <a:gd name="connsiteX4" fmla="*/ 184244 w 235336"/>
                    <a:gd name="connsiteY4" fmla="*/ 419100 h 490124"/>
                    <a:gd name="connsiteX5" fmla="*/ 88994 w 235336"/>
                    <a:gd name="connsiteY5" fmla="*/ 247650 h 490124"/>
                    <a:gd name="connsiteX6" fmla="*/ 44544 w 235336"/>
                    <a:gd name="connsiteY6" fmla="*/ 174625 h 490124"/>
                    <a:gd name="connsiteX7" fmla="*/ 94 w 235336"/>
                    <a:gd name="connsiteY7" fmla="*/ 0 h 490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5336" h="490124">
                      <a:moveTo>
                        <a:pt x="94" y="0"/>
                      </a:moveTo>
                      <a:cubicBezTo>
                        <a:pt x="2211" y="0"/>
                        <a:pt x="41898" y="131762"/>
                        <a:pt x="57244" y="174625"/>
                      </a:cubicBezTo>
                      <a:cubicBezTo>
                        <a:pt x="72590" y="217488"/>
                        <a:pt x="63065" y="205846"/>
                        <a:pt x="92169" y="257175"/>
                      </a:cubicBezTo>
                      <a:cubicBezTo>
                        <a:pt x="121273" y="308504"/>
                        <a:pt x="216523" y="455613"/>
                        <a:pt x="231869" y="482600"/>
                      </a:cubicBezTo>
                      <a:cubicBezTo>
                        <a:pt x="247215" y="509587"/>
                        <a:pt x="208057" y="458258"/>
                        <a:pt x="184244" y="419100"/>
                      </a:cubicBezTo>
                      <a:cubicBezTo>
                        <a:pt x="160432" y="379942"/>
                        <a:pt x="112277" y="288396"/>
                        <a:pt x="88994" y="247650"/>
                      </a:cubicBezTo>
                      <a:cubicBezTo>
                        <a:pt x="65711" y="206904"/>
                        <a:pt x="57244" y="212196"/>
                        <a:pt x="44544" y="174625"/>
                      </a:cubicBezTo>
                      <a:cubicBezTo>
                        <a:pt x="31844" y="137054"/>
                        <a:pt x="-2023" y="0"/>
                        <a:pt x="94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1" name="フリーフォーム 1370">
                  <a:extLst>
                    <a:ext uri="{FF2B5EF4-FFF2-40B4-BE49-F238E27FC236}">
                      <a16:creationId xmlns:a16="http://schemas.microsoft.com/office/drawing/2014/main" id="{3C9FADB6-DDAC-9847-C3AB-E1EC787C3184}"/>
                    </a:ext>
                  </a:extLst>
                </p:cNvPr>
                <p:cNvSpPr/>
                <p:nvPr/>
              </p:nvSpPr>
              <p:spPr>
                <a:xfrm>
                  <a:off x="6813492" y="3469760"/>
                  <a:ext cx="246755" cy="673021"/>
                </a:xfrm>
                <a:custGeom>
                  <a:avLst/>
                  <a:gdLst>
                    <a:gd name="connsiteX0" fmla="*/ 58 w 246755"/>
                    <a:gd name="connsiteY0" fmla="*/ 515 h 673021"/>
                    <a:gd name="connsiteX1" fmla="*/ 123883 w 246755"/>
                    <a:gd name="connsiteY1" fmla="*/ 197365 h 673021"/>
                    <a:gd name="connsiteX2" fmla="*/ 222308 w 246755"/>
                    <a:gd name="connsiteY2" fmla="*/ 330715 h 673021"/>
                    <a:gd name="connsiteX3" fmla="*/ 244533 w 246755"/>
                    <a:gd name="connsiteY3" fmla="*/ 384690 h 673021"/>
                    <a:gd name="connsiteX4" fmla="*/ 244533 w 246755"/>
                    <a:gd name="connsiteY4" fmla="*/ 451365 h 673021"/>
                    <a:gd name="connsiteX5" fmla="*/ 231833 w 246755"/>
                    <a:gd name="connsiteY5" fmla="*/ 530740 h 673021"/>
                    <a:gd name="connsiteX6" fmla="*/ 158808 w 246755"/>
                    <a:gd name="connsiteY6" fmla="*/ 667265 h 673021"/>
                    <a:gd name="connsiteX7" fmla="*/ 181033 w 246755"/>
                    <a:gd name="connsiteY7" fmla="*/ 625990 h 673021"/>
                    <a:gd name="connsiteX8" fmla="*/ 231833 w 246755"/>
                    <a:gd name="connsiteY8" fmla="*/ 432315 h 673021"/>
                    <a:gd name="connsiteX9" fmla="*/ 212783 w 246755"/>
                    <a:gd name="connsiteY9" fmla="*/ 337065 h 673021"/>
                    <a:gd name="connsiteX10" fmla="*/ 174683 w 246755"/>
                    <a:gd name="connsiteY10" fmla="*/ 257690 h 673021"/>
                    <a:gd name="connsiteX11" fmla="*/ 120708 w 246755"/>
                    <a:gd name="connsiteY11" fmla="*/ 178315 h 673021"/>
                    <a:gd name="connsiteX12" fmla="*/ 171508 w 246755"/>
                    <a:gd name="connsiteY12" fmla="*/ 260865 h 673021"/>
                    <a:gd name="connsiteX13" fmla="*/ 108008 w 246755"/>
                    <a:gd name="connsiteY13" fmla="*/ 143390 h 673021"/>
                    <a:gd name="connsiteX14" fmla="*/ 58 w 246755"/>
                    <a:gd name="connsiteY14" fmla="*/ 515 h 67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46755" h="673021">
                      <a:moveTo>
                        <a:pt x="58" y="515"/>
                      </a:moveTo>
                      <a:cubicBezTo>
                        <a:pt x="2704" y="9511"/>
                        <a:pt x="86841" y="142332"/>
                        <a:pt x="123883" y="197365"/>
                      </a:cubicBezTo>
                      <a:cubicBezTo>
                        <a:pt x="160925" y="252398"/>
                        <a:pt x="202200" y="299494"/>
                        <a:pt x="222308" y="330715"/>
                      </a:cubicBezTo>
                      <a:cubicBezTo>
                        <a:pt x="242416" y="361936"/>
                        <a:pt x="240829" y="364582"/>
                        <a:pt x="244533" y="384690"/>
                      </a:cubicBezTo>
                      <a:cubicBezTo>
                        <a:pt x="248237" y="404798"/>
                        <a:pt x="246650" y="427023"/>
                        <a:pt x="244533" y="451365"/>
                      </a:cubicBezTo>
                      <a:cubicBezTo>
                        <a:pt x="242416" y="475707"/>
                        <a:pt x="246120" y="494757"/>
                        <a:pt x="231833" y="530740"/>
                      </a:cubicBezTo>
                      <a:cubicBezTo>
                        <a:pt x="217546" y="566723"/>
                        <a:pt x="167275" y="651390"/>
                        <a:pt x="158808" y="667265"/>
                      </a:cubicBezTo>
                      <a:cubicBezTo>
                        <a:pt x="150341" y="683140"/>
                        <a:pt x="168862" y="665148"/>
                        <a:pt x="181033" y="625990"/>
                      </a:cubicBezTo>
                      <a:cubicBezTo>
                        <a:pt x="193204" y="586832"/>
                        <a:pt x="226541" y="480469"/>
                        <a:pt x="231833" y="432315"/>
                      </a:cubicBezTo>
                      <a:cubicBezTo>
                        <a:pt x="237125" y="384161"/>
                        <a:pt x="222308" y="366169"/>
                        <a:pt x="212783" y="337065"/>
                      </a:cubicBezTo>
                      <a:cubicBezTo>
                        <a:pt x="203258" y="307961"/>
                        <a:pt x="190029" y="284148"/>
                        <a:pt x="174683" y="257690"/>
                      </a:cubicBezTo>
                      <a:cubicBezTo>
                        <a:pt x="159337" y="231232"/>
                        <a:pt x="121237" y="177786"/>
                        <a:pt x="120708" y="178315"/>
                      </a:cubicBezTo>
                      <a:cubicBezTo>
                        <a:pt x="120179" y="178844"/>
                        <a:pt x="173625" y="266686"/>
                        <a:pt x="171508" y="260865"/>
                      </a:cubicBezTo>
                      <a:cubicBezTo>
                        <a:pt x="169391" y="255044"/>
                        <a:pt x="131291" y="184136"/>
                        <a:pt x="108008" y="143390"/>
                      </a:cubicBezTo>
                      <a:cubicBezTo>
                        <a:pt x="84725" y="102644"/>
                        <a:pt x="-2588" y="-8481"/>
                        <a:pt x="58" y="5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2" name="フリーフォーム 1371">
                  <a:extLst>
                    <a:ext uri="{FF2B5EF4-FFF2-40B4-BE49-F238E27FC236}">
                      <a16:creationId xmlns:a16="http://schemas.microsoft.com/office/drawing/2014/main" id="{D9A1154B-E2BF-7AE6-ED9D-57A40B14A59D}"/>
                    </a:ext>
                  </a:extLst>
                </p:cNvPr>
                <p:cNvSpPr/>
                <p:nvPr/>
              </p:nvSpPr>
              <p:spPr>
                <a:xfrm>
                  <a:off x="6838166" y="3523717"/>
                  <a:ext cx="194385" cy="608892"/>
                </a:xfrm>
                <a:custGeom>
                  <a:avLst/>
                  <a:gdLst>
                    <a:gd name="connsiteX0" fmla="*/ 784 w 194385"/>
                    <a:gd name="connsiteY0" fmla="*/ 533 h 608892"/>
                    <a:gd name="connsiteX1" fmla="*/ 124609 w 194385"/>
                    <a:gd name="connsiteY1" fmla="*/ 203733 h 608892"/>
                    <a:gd name="connsiteX2" fmla="*/ 169059 w 194385"/>
                    <a:gd name="connsiteY2" fmla="*/ 352958 h 608892"/>
                    <a:gd name="connsiteX3" fmla="*/ 165884 w 194385"/>
                    <a:gd name="connsiteY3" fmla="*/ 448208 h 608892"/>
                    <a:gd name="connsiteX4" fmla="*/ 150009 w 194385"/>
                    <a:gd name="connsiteY4" fmla="*/ 603783 h 608892"/>
                    <a:gd name="connsiteX5" fmla="*/ 153184 w 194385"/>
                    <a:gd name="connsiteY5" fmla="*/ 549808 h 608892"/>
                    <a:gd name="connsiteX6" fmla="*/ 188109 w 194385"/>
                    <a:gd name="connsiteY6" fmla="*/ 340258 h 608892"/>
                    <a:gd name="connsiteX7" fmla="*/ 188109 w 194385"/>
                    <a:gd name="connsiteY7" fmla="*/ 400583 h 608892"/>
                    <a:gd name="connsiteX8" fmla="*/ 124609 w 194385"/>
                    <a:gd name="connsiteY8" fmla="*/ 248183 h 608892"/>
                    <a:gd name="connsiteX9" fmla="*/ 73809 w 194385"/>
                    <a:gd name="connsiteY9" fmla="*/ 146583 h 608892"/>
                    <a:gd name="connsiteX10" fmla="*/ 784 w 194385"/>
                    <a:gd name="connsiteY10" fmla="*/ 533 h 608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4385" h="608892">
                      <a:moveTo>
                        <a:pt x="784" y="533"/>
                      </a:moveTo>
                      <a:cubicBezTo>
                        <a:pt x="9251" y="10058"/>
                        <a:pt x="96563" y="144996"/>
                        <a:pt x="124609" y="203733"/>
                      </a:cubicBezTo>
                      <a:cubicBezTo>
                        <a:pt x="152655" y="262471"/>
                        <a:pt x="162180" y="312212"/>
                        <a:pt x="169059" y="352958"/>
                      </a:cubicBezTo>
                      <a:cubicBezTo>
                        <a:pt x="175938" y="393704"/>
                        <a:pt x="169059" y="406404"/>
                        <a:pt x="165884" y="448208"/>
                      </a:cubicBezTo>
                      <a:cubicBezTo>
                        <a:pt x="162709" y="490012"/>
                        <a:pt x="152126" y="586850"/>
                        <a:pt x="150009" y="603783"/>
                      </a:cubicBezTo>
                      <a:cubicBezTo>
                        <a:pt x="147892" y="620716"/>
                        <a:pt x="146834" y="593729"/>
                        <a:pt x="153184" y="549808"/>
                      </a:cubicBezTo>
                      <a:cubicBezTo>
                        <a:pt x="159534" y="505887"/>
                        <a:pt x="182288" y="365129"/>
                        <a:pt x="188109" y="340258"/>
                      </a:cubicBezTo>
                      <a:cubicBezTo>
                        <a:pt x="193930" y="315387"/>
                        <a:pt x="198692" y="415929"/>
                        <a:pt x="188109" y="400583"/>
                      </a:cubicBezTo>
                      <a:cubicBezTo>
                        <a:pt x="177526" y="385237"/>
                        <a:pt x="143659" y="290516"/>
                        <a:pt x="124609" y="248183"/>
                      </a:cubicBezTo>
                      <a:cubicBezTo>
                        <a:pt x="105559" y="205850"/>
                        <a:pt x="92859" y="181508"/>
                        <a:pt x="73809" y="146583"/>
                      </a:cubicBezTo>
                      <a:cubicBezTo>
                        <a:pt x="54759" y="111658"/>
                        <a:pt x="-7683" y="-8992"/>
                        <a:pt x="784" y="5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3" name="フリーフォーム 1372">
                  <a:extLst>
                    <a:ext uri="{FF2B5EF4-FFF2-40B4-BE49-F238E27FC236}">
                      <a16:creationId xmlns:a16="http://schemas.microsoft.com/office/drawing/2014/main" id="{7630712C-8F12-A197-8CD9-36690A659F6B}"/>
                    </a:ext>
                  </a:extLst>
                </p:cNvPr>
                <p:cNvSpPr/>
                <p:nvPr/>
              </p:nvSpPr>
              <p:spPr>
                <a:xfrm>
                  <a:off x="7184928" y="2908291"/>
                  <a:ext cx="95779" cy="228883"/>
                </a:xfrm>
                <a:custGeom>
                  <a:avLst/>
                  <a:gdLst>
                    <a:gd name="connsiteX0" fmla="*/ 97 w 95779"/>
                    <a:gd name="connsiteY0" fmla="*/ 9 h 228883"/>
                    <a:gd name="connsiteX1" fmla="*/ 63597 w 95779"/>
                    <a:gd name="connsiteY1" fmla="*/ 114309 h 228883"/>
                    <a:gd name="connsiteX2" fmla="*/ 85822 w 95779"/>
                    <a:gd name="connsiteY2" fmla="*/ 161934 h 228883"/>
                    <a:gd name="connsiteX3" fmla="*/ 92172 w 95779"/>
                    <a:gd name="connsiteY3" fmla="*/ 228609 h 228883"/>
                    <a:gd name="connsiteX4" fmla="*/ 95347 w 95779"/>
                    <a:gd name="connsiteY4" fmla="*/ 180984 h 228883"/>
                    <a:gd name="connsiteX5" fmla="*/ 82647 w 95779"/>
                    <a:gd name="connsiteY5" fmla="*/ 73034 h 228883"/>
                    <a:gd name="connsiteX6" fmla="*/ 79472 w 95779"/>
                    <a:gd name="connsiteY6" fmla="*/ 120659 h 228883"/>
                    <a:gd name="connsiteX7" fmla="*/ 97 w 95779"/>
                    <a:gd name="connsiteY7" fmla="*/ 9 h 228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779" h="228883">
                      <a:moveTo>
                        <a:pt x="97" y="9"/>
                      </a:moveTo>
                      <a:cubicBezTo>
                        <a:pt x="-2549" y="-1049"/>
                        <a:pt x="49310" y="87322"/>
                        <a:pt x="63597" y="114309"/>
                      </a:cubicBezTo>
                      <a:cubicBezTo>
                        <a:pt x="77885" y="141297"/>
                        <a:pt x="81060" y="142884"/>
                        <a:pt x="85822" y="161934"/>
                      </a:cubicBezTo>
                      <a:cubicBezTo>
                        <a:pt x="90584" y="180984"/>
                        <a:pt x="90585" y="225434"/>
                        <a:pt x="92172" y="228609"/>
                      </a:cubicBezTo>
                      <a:cubicBezTo>
                        <a:pt x="93759" y="231784"/>
                        <a:pt x="96935" y="206913"/>
                        <a:pt x="95347" y="180984"/>
                      </a:cubicBezTo>
                      <a:cubicBezTo>
                        <a:pt x="93760" y="155055"/>
                        <a:pt x="85293" y="83088"/>
                        <a:pt x="82647" y="73034"/>
                      </a:cubicBezTo>
                      <a:cubicBezTo>
                        <a:pt x="80001" y="62980"/>
                        <a:pt x="87410" y="129655"/>
                        <a:pt x="79472" y="120659"/>
                      </a:cubicBezTo>
                      <a:cubicBezTo>
                        <a:pt x="71535" y="111663"/>
                        <a:pt x="2743" y="1067"/>
                        <a:pt x="97" y="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4" name="フリーフォーム 1373">
                  <a:extLst>
                    <a:ext uri="{FF2B5EF4-FFF2-40B4-BE49-F238E27FC236}">
                      <a16:creationId xmlns:a16="http://schemas.microsoft.com/office/drawing/2014/main" id="{269CBD33-D680-EDB0-A082-7053C1683223}"/>
                    </a:ext>
                  </a:extLst>
                </p:cNvPr>
                <p:cNvSpPr/>
                <p:nvPr/>
              </p:nvSpPr>
              <p:spPr>
                <a:xfrm>
                  <a:off x="6825779" y="3136900"/>
                  <a:ext cx="452664" cy="115206"/>
                </a:xfrm>
                <a:custGeom>
                  <a:avLst/>
                  <a:gdLst>
                    <a:gd name="connsiteX0" fmla="*/ 471 w 452664"/>
                    <a:gd name="connsiteY0" fmla="*/ 0 h 115206"/>
                    <a:gd name="connsiteX1" fmla="*/ 92546 w 452664"/>
                    <a:gd name="connsiteY1" fmla="*/ 85725 h 115206"/>
                    <a:gd name="connsiteX2" fmla="*/ 235421 w 452664"/>
                    <a:gd name="connsiteY2" fmla="*/ 107950 h 115206"/>
                    <a:gd name="connsiteX3" fmla="*/ 267171 w 452664"/>
                    <a:gd name="connsiteY3" fmla="*/ 107950 h 115206"/>
                    <a:gd name="connsiteX4" fmla="*/ 448146 w 452664"/>
                    <a:gd name="connsiteY4" fmla="*/ 22225 h 115206"/>
                    <a:gd name="connsiteX5" fmla="*/ 387821 w 452664"/>
                    <a:gd name="connsiteY5" fmla="*/ 53975 h 115206"/>
                    <a:gd name="connsiteX6" fmla="*/ 276696 w 452664"/>
                    <a:gd name="connsiteY6" fmla="*/ 104775 h 115206"/>
                    <a:gd name="connsiteX7" fmla="*/ 241771 w 452664"/>
                    <a:gd name="connsiteY7" fmla="*/ 98425 h 115206"/>
                    <a:gd name="connsiteX8" fmla="*/ 130646 w 452664"/>
                    <a:gd name="connsiteY8" fmla="*/ 85725 h 115206"/>
                    <a:gd name="connsiteX9" fmla="*/ 471 w 452664"/>
                    <a:gd name="connsiteY9" fmla="*/ 0 h 115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52664" h="115206">
                      <a:moveTo>
                        <a:pt x="471" y="0"/>
                      </a:moveTo>
                      <a:cubicBezTo>
                        <a:pt x="-5879" y="0"/>
                        <a:pt x="53388" y="67733"/>
                        <a:pt x="92546" y="85725"/>
                      </a:cubicBezTo>
                      <a:cubicBezTo>
                        <a:pt x="131704" y="103717"/>
                        <a:pt x="206317" y="104246"/>
                        <a:pt x="235421" y="107950"/>
                      </a:cubicBezTo>
                      <a:cubicBezTo>
                        <a:pt x="264525" y="111654"/>
                        <a:pt x="231717" y="122238"/>
                        <a:pt x="267171" y="107950"/>
                      </a:cubicBezTo>
                      <a:cubicBezTo>
                        <a:pt x="302625" y="93663"/>
                        <a:pt x="428038" y="31221"/>
                        <a:pt x="448146" y="22225"/>
                      </a:cubicBezTo>
                      <a:cubicBezTo>
                        <a:pt x="468254" y="13229"/>
                        <a:pt x="416396" y="40217"/>
                        <a:pt x="387821" y="53975"/>
                      </a:cubicBezTo>
                      <a:cubicBezTo>
                        <a:pt x="359246" y="67733"/>
                        <a:pt x="301038" y="97367"/>
                        <a:pt x="276696" y="104775"/>
                      </a:cubicBezTo>
                      <a:cubicBezTo>
                        <a:pt x="252354" y="112183"/>
                        <a:pt x="266113" y="101600"/>
                        <a:pt x="241771" y="98425"/>
                      </a:cubicBezTo>
                      <a:cubicBezTo>
                        <a:pt x="217429" y="95250"/>
                        <a:pt x="166629" y="98425"/>
                        <a:pt x="130646" y="85725"/>
                      </a:cubicBezTo>
                      <a:cubicBezTo>
                        <a:pt x="94663" y="73025"/>
                        <a:pt x="6821" y="0"/>
                        <a:pt x="471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5" name="フリーフォーム 1374">
                  <a:extLst>
                    <a:ext uri="{FF2B5EF4-FFF2-40B4-BE49-F238E27FC236}">
                      <a16:creationId xmlns:a16="http://schemas.microsoft.com/office/drawing/2014/main" id="{523FDF88-7498-0AF8-2A4B-A8C78FDED1BF}"/>
                    </a:ext>
                  </a:extLst>
                </p:cNvPr>
                <p:cNvSpPr/>
                <p:nvPr/>
              </p:nvSpPr>
              <p:spPr>
                <a:xfrm>
                  <a:off x="6975217" y="3209142"/>
                  <a:ext cx="48315" cy="249493"/>
                </a:xfrm>
                <a:custGeom>
                  <a:avLst/>
                  <a:gdLst>
                    <a:gd name="connsiteX0" fmla="*/ 258 w 48315"/>
                    <a:gd name="connsiteY0" fmla="*/ 783 h 249493"/>
                    <a:gd name="connsiteX1" fmla="*/ 28833 w 48315"/>
                    <a:gd name="connsiteY1" fmla="*/ 86508 h 249493"/>
                    <a:gd name="connsiteX2" fmla="*/ 28833 w 48315"/>
                    <a:gd name="connsiteY2" fmla="*/ 143658 h 249493"/>
                    <a:gd name="connsiteX3" fmla="*/ 19308 w 48315"/>
                    <a:gd name="connsiteY3" fmla="*/ 248433 h 249493"/>
                    <a:gd name="connsiteX4" fmla="*/ 25658 w 48315"/>
                    <a:gd name="connsiteY4" fmla="*/ 194458 h 249493"/>
                    <a:gd name="connsiteX5" fmla="*/ 47883 w 48315"/>
                    <a:gd name="connsiteY5" fmla="*/ 140483 h 249493"/>
                    <a:gd name="connsiteX6" fmla="*/ 258 w 48315"/>
                    <a:gd name="connsiteY6" fmla="*/ 783 h 249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8315" h="249493">
                      <a:moveTo>
                        <a:pt x="258" y="783"/>
                      </a:moveTo>
                      <a:cubicBezTo>
                        <a:pt x="-2917" y="-8213"/>
                        <a:pt x="24071" y="62696"/>
                        <a:pt x="28833" y="86508"/>
                      </a:cubicBezTo>
                      <a:cubicBezTo>
                        <a:pt x="33595" y="110320"/>
                        <a:pt x="30420" y="116671"/>
                        <a:pt x="28833" y="143658"/>
                      </a:cubicBezTo>
                      <a:cubicBezTo>
                        <a:pt x="27246" y="170645"/>
                        <a:pt x="19837" y="239966"/>
                        <a:pt x="19308" y="248433"/>
                      </a:cubicBezTo>
                      <a:cubicBezTo>
                        <a:pt x="18779" y="256900"/>
                        <a:pt x="20896" y="212450"/>
                        <a:pt x="25658" y="194458"/>
                      </a:cubicBezTo>
                      <a:cubicBezTo>
                        <a:pt x="30421" y="176466"/>
                        <a:pt x="51587" y="167470"/>
                        <a:pt x="47883" y="140483"/>
                      </a:cubicBezTo>
                      <a:cubicBezTo>
                        <a:pt x="44179" y="113496"/>
                        <a:pt x="3433" y="9779"/>
                        <a:pt x="258" y="7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6" name="フリーフォーム 1375">
                  <a:extLst>
                    <a:ext uri="{FF2B5EF4-FFF2-40B4-BE49-F238E27FC236}">
                      <a16:creationId xmlns:a16="http://schemas.microsoft.com/office/drawing/2014/main" id="{61E3397F-C872-B8B1-4F19-51CC98D60464}"/>
                    </a:ext>
                  </a:extLst>
                </p:cNvPr>
                <p:cNvSpPr/>
                <p:nvPr/>
              </p:nvSpPr>
              <p:spPr>
                <a:xfrm>
                  <a:off x="6991292" y="3222433"/>
                  <a:ext cx="60400" cy="231971"/>
                </a:xfrm>
                <a:custGeom>
                  <a:avLst/>
                  <a:gdLst>
                    <a:gd name="connsiteX0" fmla="*/ 47683 w 60400"/>
                    <a:gd name="connsiteY0" fmla="*/ 192 h 231971"/>
                    <a:gd name="connsiteX1" fmla="*/ 50858 w 60400"/>
                    <a:gd name="connsiteY1" fmla="*/ 73217 h 231971"/>
                    <a:gd name="connsiteX2" fmla="*/ 38158 w 60400"/>
                    <a:gd name="connsiteY2" fmla="*/ 155767 h 231971"/>
                    <a:gd name="connsiteX3" fmla="*/ 58 w 60400"/>
                    <a:gd name="connsiteY3" fmla="*/ 231967 h 231971"/>
                    <a:gd name="connsiteX4" fmla="*/ 47683 w 60400"/>
                    <a:gd name="connsiteY4" fmla="*/ 158942 h 231971"/>
                    <a:gd name="connsiteX5" fmla="*/ 60383 w 60400"/>
                    <a:gd name="connsiteY5" fmla="*/ 95442 h 231971"/>
                    <a:gd name="connsiteX6" fmla="*/ 47683 w 60400"/>
                    <a:gd name="connsiteY6" fmla="*/ 192 h 231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400" h="231971">
                      <a:moveTo>
                        <a:pt x="47683" y="192"/>
                      </a:moveTo>
                      <a:cubicBezTo>
                        <a:pt x="46096" y="-3512"/>
                        <a:pt x="52446" y="47288"/>
                        <a:pt x="50858" y="73217"/>
                      </a:cubicBezTo>
                      <a:cubicBezTo>
                        <a:pt x="49271" y="99146"/>
                        <a:pt x="46625" y="129309"/>
                        <a:pt x="38158" y="155767"/>
                      </a:cubicBezTo>
                      <a:cubicBezTo>
                        <a:pt x="29691" y="182225"/>
                        <a:pt x="-1529" y="231438"/>
                        <a:pt x="58" y="231967"/>
                      </a:cubicBezTo>
                      <a:cubicBezTo>
                        <a:pt x="1645" y="232496"/>
                        <a:pt x="37629" y="181696"/>
                        <a:pt x="47683" y="158942"/>
                      </a:cubicBezTo>
                      <a:cubicBezTo>
                        <a:pt x="57737" y="136188"/>
                        <a:pt x="59854" y="118725"/>
                        <a:pt x="60383" y="95442"/>
                      </a:cubicBezTo>
                      <a:cubicBezTo>
                        <a:pt x="60912" y="72159"/>
                        <a:pt x="49270" y="3896"/>
                        <a:pt x="47683" y="1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7" name="フリーフォーム 1376">
                  <a:extLst>
                    <a:ext uri="{FF2B5EF4-FFF2-40B4-BE49-F238E27FC236}">
                      <a16:creationId xmlns:a16="http://schemas.microsoft.com/office/drawing/2014/main" id="{E33E8402-AD80-7DC5-844C-4CE25F1D2DD9}"/>
                    </a:ext>
                  </a:extLst>
                </p:cNvPr>
                <p:cNvSpPr/>
                <p:nvPr/>
              </p:nvSpPr>
              <p:spPr>
                <a:xfrm>
                  <a:off x="7219814" y="3092447"/>
                  <a:ext cx="62030" cy="184638"/>
                </a:xfrm>
                <a:custGeom>
                  <a:avLst/>
                  <a:gdLst>
                    <a:gd name="connsiteX0" fmla="*/ 57286 w 62030"/>
                    <a:gd name="connsiteY0" fmla="*/ 3 h 184638"/>
                    <a:gd name="connsiteX1" fmla="*/ 57286 w 62030"/>
                    <a:gd name="connsiteY1" fmla="*/ 92078 h 184638"/>
                    <a:gd name="connsiteX2" fmla="*/ 136 w 62030"/>
                    <a:gd name="connsiteY2" fmla="*/ 184153 h 184638"/>
                    <a:gd name="connsiteX3" fmla="*/ 41411 w 62030"/>
                    <a:gd name="connsiteY3" fmla="*/ 127003 h 184638"/>
                    <a:gd name="connsiteX4" fmla="*/ 44586 w 62030"/>
                    <a:gd name="connsiteY4" fmla="*/ 95253 h 184638"/>
                    <a:gd name="connsiteX5" fmla="*/ 57286 w 62030"/>
                    <a:gd name="connsiteY5" fmla="*/ 3 h 184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030" h="184638">
                      <a:moveTo>
                        <a:pt x="57286" y="3"/>
                      </a:moveTo>
                      <a:cubicBezTo>
                        <a:pt x="59403" y="-526"/>
                        <a:pt x="66811" y="61386"/>
                        <a:pt x="57286" y="92078"/>
                      </a:cubicBezTo>
                      <a:cubicBezTo>
                        <a:pt x="47761" y="122770"/>
                        <a:pt x="2782" y="178332"/>
                        <a:pt x="136" y="184153"/>
                      </a:cubicBezTo>
                      <a:cubicBezTo>
                        <a:pt x="-2510" y="189974"/>
                        <a:pt x="34003" y="141820"/>
                        <a:pt x="41411" y="127003"/>
                      </a:cubicBezTo>
                      <a:cubicBezTo>
                        <a:pt x="48819" y="112186"/>
                        <a:pt x="40882" y="108482"/>
                        <a:pt x="44586" y="95253"/>
                      </a:cubicBezTo>
                      <a:cubicBezTo>
                        <a:pt x="48290" y="82024"/>
                        <a:pt x="55169" y="532"/>
                        <a:pt x="57286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8" name="フリーフォーム 1377">
                  <a:extLst>
                    <a:ext uri="{FF2B5EF4-FFF2-40B4-BE49-F238E27FC236}">
                      <a16:creationId xmlns:a16="http://schemas.microsoft.com/office/drawing/2014/main" id="{1F43CC8C-DEA6-83FA-7300-B05A20E0114F}"/>
                    </a:ext>
                  </a:extLst>
                </p:cNvPr>
                <p:cNvSpPr/>
                <p:nvPr/>
              </p:nvSpPr>
              <p:spPr>
                <a:xfrm>
                  <a:off x="7251313" y="3194050"/>
                  <a:ext cx="48204" cy="111125"/>
                </a:xfrm>
                <a:custGeom>
                  <a:avLst/>
                  <a:gdLst>
                    <a:gd name="connsiteX0" fmla="*/ 48012 w 48204"/>
                    <a:gd name="connsiteY0" fmla="*/ 0 h 111125"/>
                    <a:gd name="connsiteX1" fmla="*/ 13087 w 48204"/>
                    <a:gd name="connsiteY1" fmla="*/ 76200 h 111125"/>
                    <a:gd name="connsiteX2" fmla="*/ 387 w 48204"/>
                    <a:gd name="connsiteY2" fmla="*/ 111125 h 111125"/>
                    <a:gd name="connsiteX3" fmla="*/ 25787 w 48204"/>
                    <a:gd name="connsiteY3" fmla="*/ 76200 h 111125"/>
                    <a:gd name="connsiteX4" fmla="*/ 48012 w 48204"/>
                    <a:gd name="connsiteY4" fmla="*/ 0 h 11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204" h="111125">
                      <a:moveTo>
                        <a:pt x="48012" y="0"/>
                      </a:moveTo>
                      <a:cubicBezTo>
                        <a:pt x="45895" y="0"/>
                        <a:pt x="21024" y="57679"/>
                        <a:pt x="13087" y="76200"/>
                      </a:cubicBezTo>
                      <a:cubicBezTo>
                        <a:pt x="5150" y="94721"/>
                        <a:pt x="-1730" y="111125"/>
                        <a:pt x="387" y="111125"/>
                      </a:cubicBezTo>
                      <a:cubicBezTo>
                        <a:pt x="2504" y="111125"/>
                        <a:pt x="17320" y="90488"/>
                        <a:pt x="25787" y="76200"/>
                      </a:cubicBezTo>
                      <a:cubicBezTo>
                        <a:pt x="34254" y="61912"/>
                        <a:pt x="50129" y="0"/>
                        <a:pt x="48012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9" name="フリーフォーム 1378">
                  <a:extLst>
                    <a:ext uri="{FF2B5EF4-FFF2-40B4-BE49-F238E27FC236}">
                      <a16:creationId xmlns:a16="http://schemas.microsoft.com/office/drawing/2014/main" id="{3D9C23FD-D4F4-6C9D-4833-DCB4F016EE2E}"/>
                    </a:ext>
                  </a:extLst>
                </p:cNvPr>
                <p:cNvSpPr/>
                <p:nvPr/>
              </p:nvSpPr>
              <p:spPr>
                <a:xfrm>
                  <a:off x="7033089" y="3291852"/>
                  <a:ext cx="257377" cy="545753"/>
                </a:xfrm>
                <a:custGeom>
                  <a:avLst/>
                  <a:gdLst>
                    <a:gd name="connsiteX0" fmla="*/ 256711 w 257377"/>
                    <a:gd name="connsiteY0" fmla="*/ 623 h 545753"/>
                    <a:gd name="connsiteX1" fmla="*/ 234486 w 257377"/>
                    <a:gd name="connsiteY1" fmla="*/ 159373 h 545753"/>
                    <a:gd name="connsiteX2" fmla="*/ 199561 w 257377"/>
                    <a:gd name="connsiteY2" fmla="*/ 254623 h 545753"/>
                    <a:gd name="connsiteX3" fmla="*/ 129711 w 257377"/>
                    <a:gd name="connsiteY3" fmla="*/ 353048 h 545753"/>
                    <a:gd name="connsiteX4" fmla="*/ 28111 w 257377"/>
                    <a:gd name="connsiteY4" fmla="*/ 448298 h 545753"/>
                    <a:gd name="connsiteX5" fmla="*/ 15411 w 257377"/>
                    <a:gd name="connsiteY5" fmla="*/ 534023 h 545753"/>
                    <a:gd name="connsiteX6" fmla="*/ 12236 w 257377"/>
                    <a:gd name="connsiteY6" fmla="*/ 514973 h 545753"/>
                    <a:gd name="connsiteX7" fmla="*/ 183686 w 257377"/>
                    <a:gd name="connsiteY7" fmla="*/ 260973 h 545753"/>
                    <a:gd name="connsiteX8" fmla="*/ 117011 w 257377"/>
                    <a:gd name="connsiteY8" fmla="*/ 327648 h 545753"/>
                    <a:gd name="connsiteX9" fmla="*/ 209086 w 257377"/>
                    <a:gd name="connsiteY9" fmla="*/ 222873 h 545753"/>
                    <a:gd name="connsiteX10" fmla="*/ 256711 w 257377"/>
                    <a:gd name="connsiteY10" fmla="*/ 623 h 5457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7377" h="545753">
                      <a:moveTo>
                        <a:pt x="256711" y="623"/>
                      </a:moveTo>
                      <a:cubicBezTo>
                        <a:pt x="260944" y="-9960"/>
                        <a:pt x="244011" y="117040"/>
                        <a:pt x="234486" y="159373"/>
                      </a:cubicBezTo>
                      <a:cubicBezTo>
                        <a:pt x="224961" y="201706"/>
                        <a:pt x="217023" y="222344"/>
                        <a:pt x="199561" y="254623"/>
                      </a:cubicBezTo>
                      <a:cubicBezTo>
                        <a:pt x="182099" y="286902"/>
                        <a:pt x="158286" y="320769"/>
                        <a:pt x="129711" y="353048"/>
                      </a:cubicBezTo>
                      <a:cubicBezTo>
                        <a:pt x="101136" y="385327"/>
                        <a:pt x="47161" y="418136"/>
                        <a:pt x="28111" y="448298"/>
                      </a:cubicBezTo>
                      <a:cubicBezTo>
                        <a:pt x="9061" y="478461"/>
                        <a:pt x="15411" y="534023"/>
                        <a:pt x="15411" y="534023"/>
                      </a:cubicBezTo>
                      <a:cubicBezTo>
                        <a:pt x="12765" y="545136"/>
                        <a:pt x="-15810" y="560481"/>
                        <a:pt x="12236" y="514973"/>
                      </a:cubicBezTo>
                      <a:cubicBezTo>
                        <a:pt x="40282" y="469465"/>
                        <a:pt x="166224" y="292194"/>
                        <a:pt x="183686" y="260973"/>
                      </a:cubicBezTo>
                      <a:cubicBezTo>
                        <a:pt x="201148" y="229752"/>
                        <a:pt x="112778" y="333998"/>
                        <a:pt x="117011" y="327648"/>
                      </a:cubicBezTo>
                      <a:cubicBezTo>
                        <a:pt x="121244" y="321298"/>
                        <a:pt x="186332" y="273673"/>
                        <a:pt x="209086" y="222873"/>
                      </a:cubicBezTo>
                      <a:cubicBezTo>
                        <a:pt x="231840" y="172073"/>
                        <a:pt x="252478" y="11206"/>
                        <a:pt x="256711" y="62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0" name="フリーフォーム 1379">
                  <a:extLst>
                    <a:ext uri="{FF2B5EF4-FFF2-40B4-BE49-F238E27FC236}">
                      <a16:creationId xmlns:a16="http://schemas.microsoft.com/office/drawing/2014/main" id="{A8179C75-31EF-2A5E-FB06-92ECCF69AEE4}"/>
                    </a:ext>
                  </a:extLst>
                </p:cNvPr>
                <p:cNvSpPr/>
                <p:nvPr/>
              </p:nvSpPr>
              <p:spPr>
                <a:xfrm>
                  <a:off x="7023089" y="3754955"/>
                  <a:ext cx="142940" cy="51870"/>
                </a:xfrm>
                <a:custGeom>
                  <a:avLst/>
                  <a:gdLst>
                    <a:gd name="connsiteX0" fmla="*/ 11 w 142940"/>
                    <a:gd name="connsiteY0" fmla="*/ 42345 h 51870"/>
                    <a:gd name="connsiteX1" fmla="*/ 92086 w 142940"/>
                    <a:gd name="connsiteY1" fmla="*/ 16945 h 51870"/>
                    <a:gd name="connsiteX2" fmla="*/ 142886 w 142940"/>
                    <a:gd name="connsiteY2" fmla="*/ 51870 h 51870"/>
                    <a:gd name="connsiteX3" fmla="*/ 101611 w 142940"/>
                    <a:gd name="connsiteY3" fmla="*/ 16945 h 51870"/>
                    <a:gd name="connsiteX4" fmla="*/ 85736 w 142940"/>
                    <a:gd name="connsiteY4" fmla="*/ 1070 h 51870"/>
                    <a:gd name="connsiteX5" fmla="*/ 11 w 142940"/>
                    <a:gd name="connsiteY5" fmla="*/ 42345 h 5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2940" h="51870">
                      <a:moveTo>
                        <a:pt x="11" y="42345"/>
                      </a:moveTo>
                      <a:cubicBezTo>
                        <a:pt x="1069" y="44991"/>
                        <a:pt x="68273" y="15357"/>
                        <a:pt x="92086" y="16945"/>
                      </a:cubicBezTo>
                      <a:cubicBezTo>
                        <a:pt x="115899" y="18533"/>
                        <a:pt x="141299" y="51870"/>
                        <a:pt x="142886" y="51870"/>
                      </a:cubicBezTo>
                      <a:cubicBezTo>
                        <a:pt x="144473" y="51870"/>
                        <a:pt x="111136" y="25412"/>
                        <a:pt x="101611" y="16945"/>
                      </a:cubicBezTo>
                      <a:cubicBezTo>
                        <a:pt x="92086" y="8478"/>
                        <a:pt x="101611" y="-3692"/>
                        <a:pt x="85736" y="1070"/>
                      </a:cubicBezTo>
                      <a:cubicBezTo>
                        <a:pt x="69861" y="5832"/>
                        <a:pt x="-1047" y="39699"/>
                        <a:pt x="11" y="4234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1" name="フリーフォーム 1380">
                  <a:extLst>
                    <a:ext uri="{FF2B5EF4-FFF2-40B4-BE49-F238E27FC236}">
                      <a16:creationId xmlns:a16="http://schemas.microsoft.com/office/drawing/2014/main" id="{7CE4E30D-FCD4-EB2C-9E6B-604002A775F7}"/>
                    </a:ext>
                  </a:extLst>
                </p:cNvPr>
                <p:cNvSpPr/>
                <p:nvPr/>
              </p:nvSpPr>
              <p:spPr>
                <a:xfrm>
                  <a:off x="7019592" y="3802183"/>
                  <a:ext cx="124165" cy="46105"/>
                </a:xfrm>
                <a:custGeom>
                  <a:avLst/>
                  <a:gdLst>
                    <a:gd name="connsiteX0" fmla="*/ 333 w 124165"/>
                    <a:gd name="connsiteY0" fmla="*/ 10992 h 46105"/>
                    <a:gd name="connsiteX1" fmla="*/ 82883 w 124165"/>
                    <a:gd name="connsiteY1" fmla="*/ 1467 h 46105"/>
                    <a:gd name="connsiteX2" fmla="*/ 124158 w 124165"/>
                    <a:gd name="connsiteY2" fmla="*/ 45917 h 46105"/>
                    <a:gd name="connsiteX3" fmla="*/ 86058 w 124165"/>
                    <a:gd name="connsiteY3" fmla="*/ 17342 h 46105"/>
                    <a:gd name="connsiteX4" fmla="*/ 54308 w 124165"/>
                    <a:gd name="connsiteY4" fmla="*/ 14167 h 46105"/>
                    <a:gd name="connsiteX5" fmla="*/ 333 w 124165"/>
                    <a:gd name="connsiteY5" fmla="*/ 10992 h 46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165" h="46105">
                      <a:moveTo>
                        <a:pt x="333" y="10992"/>
                      </a:moveTo>
                      <a:cubicBezTo>
                        <a:pt x="5095" y="8875"/>
                        <a:pt x="62246" y="-4354"/>
                        <a:pt x="82883" y="1467"/>
                      </a:cubicBezTo>
                      <a:cubicBezTo>
                        <a:pt x="103520" y="7288"/>
                        <a:pt x="123629" y="43271"/>
                        <a:pt x="124158" y="45917"/>
                      </a:cubicBezTo>
                      <a:cubicBezTo>
                        <a:pt x="124687" y="48563"/>
                        <a:pt x="97700" y="22634"/>
                        <a:pt x="86058" y="17342"/>
                      </a:cubicBezTo>
                      <a:cubicBezTo>
                        <a:pt x="74416" y="12050"/>
                        <a:pt x="65420" y="14696"/>
                        <a:pt x="54308" y="14167"/>
                      </a:cubicBezTo>
                      <a:cubicBezTo>
                        <a:pt x="43196" y="13638"/>
                        <a:pt x="-4429" y="13109"/>
                        <a:pt x="333" y="109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2" name="フリーフォーム 1381">
                  <a:extLst>
                    <a:ext uri="{FF2B5EF4-FFF2-40B4-BE49-F238E27FC236}">
                      <a16:creationId xmlns:a16="http://schemas.microsoft.com/office/drawing/2014/main" id="{B0070757-BA60-3C65-B16C-D3AEED573CCB}"/>
                    </a:ext>
                  </a:extLst>
                </p:cNvPr>
                <p:cNvSpPr/>
                <p:nvPr/>
              </p:nvSpPr>
              <p:spPr>
                <a:xfrm>
                  <a:off x="7208894" y="2908697"/>
                  <a:ext cx="744809" cy="506068"/>
                </a:xfrm>
                <a:custGeom>
                  <a:avLst/>
                  <a:gdLst>
                    <a:gd name="connsiteX0" fmla="*/ 1531 w 744809"/>
                    <a:gd name="connsiteY0" fmla="*/ 126603 h 506068"/>
                    <a:gd name="connsiteX1" fmla="*/ 61856 w 744809"/>
                    <a:gd name="connsiteY1" fmla="*/ 94853 h 506068"/>
                    <a:gd name="connsiteX2" fmla="*/ 115831 w 744809"/>
                    <a:gd name="connsiteY2" fmla="*/ 31353 h 506068"/>
                    <a:gd name="connsiteX3" fmla="*/ 252356 w 744809"/>
                    <a:gd name="connsiteY3" fmla="*/ 18653 h 506068"/>
                    <a:gd name="connsiteX4" fmla="*/ 325381 w 744809"/>
                    <a:gd name="connsiteY4" fmla="*/ 18653 h 506068"/>
                    <a:gd name="connsiteX5" fmla="*/ 506356 w 744809"/>
                    <a:gd name="connsiteY5" fmla="*/ 94853 h 506068"/>
                    <a:gd name="connsiteX6" fmla="*/ 353956 w 744809"/>
                    <a:gd name="connsiteY6" fmla="*/ 12303 h 506068"/>
                    <a:gd name="connsiteX7" fmla="*/ 455556 w 744809"/>
                    <a:gd name="connsiteY7" fmla="*/ 63103 h 506068"/>
                    <a:gd name="connsiteX8" fmla="*/ 544456 w 744809"/>
                    <a:gd name="connsiteY8" fmla="*/ 120253 h 506068"/>
                    <a:gd name="connsiteX9" fmla="*/ 627006 w 744809"/>
                    <a:gd name="connsiteY9" fmla="*/ 209153 h 506068"/>
                    <a:gd name="connsiteX10" fmla="*/ 741306 w 744809"/>
                    <a:gd name="connsiteY10" fmla="*/ 498078 h 506068"/>
                    <a:gd name="connsiteX11" fmla="*/ 709556 w 744809"/>
                    <a:gd name="connsiteY11" fmla="*/ 406003 h 506068"/>
                    <a:gd name="connsiteX12" fmla="*/ 649231 w 744809"/>
                    <a:gd name="connsiteY12" fmla="*/ 202803 h 506068"/>
                    <a:gd name="connsiteX13" fmla="*/ 522231 w 744809"/>
                    <a:gd name="connsiteY13" fmla="*/ 129778 h 506068"/>
                    <a:gd name="connsiteX14" fmla="*/ 588906 w 744809"/>
                    <a:gd name="connsiteY14" fmla="*/ 196453 h 506068"/>
                    <a:gd name="connsiteX15" fmla="*/ 369831 w 744809"/>
                    <a:gd name="connsiteY15" fmla="*/ 25003 h 506068"/>
                    <a:gd name="connsiteX16" fmla="*/ 246006 w 744809"/>
                    <a:gd name="connsiteY16" fmla="*/ 2778 h 506068"/>
                    <a:gd name="connsiteX17" fmla="*/ 211081 w 744809"/>
                    <a:gd name="connsiteY17" fmla="*/ 2778 h 506068"/>
                    <a:gd name="connsiteX18" fmla="*/ 128531 w 744809"/>
                    <a:gd name="connsiteY18" fmla="*/ 25003 h 506068"/>
                    <a:gd name="connsiteX19" fmla="*/ 1531 w 744809"/>
                    <a:gd name="connsiteY19" fmla="*/ 126603 h 506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44809" h="506068">
                      <a:moveTo>
                        <a:pt x="1531" y="126603"/>
                      </a:moveTo>
                      <a:cubicBezTo>
                        <a:pt x="-9582" y="138245"/>
                        <a:pt x="42806" y="110728"/>
                        <a:pt x="61856" y="94853"/>
                      </a:cubicBezTo>
                      <a:cubicBezTo>
                        <a:pt x="80906" y="78978"/>
                        <a:pt x="84081" y="44053"/>
                        <a:pt x="115831" y="31353"/>
                      </a:cubicBezTo>
                      <a:cubicBezTo>
                        <a:pt x="147581" y="18653"/>
                        <a:pt x="217431" y="20770"/>
                        <a:pt x="252356" y="18653"/>
                      </a:cubicBezTo>
                      <a:cubicBezTo>
                        <a:pt x="287281" y="16536"/>
                        <a:pt x="283048" y="5953"/>
                        <a:pt x="325381" y="18653"/>
                      </a:cubicBezTo>
                      <a:cubicBezTo>
                        <a:pt x="367714" y="31353"/>
                        <a:pt x="501594" y="95911"/>
                        <a:pt x="506356" y="94853"/>
                      </a:cubicBezTo>
                      <a:cubicBezTo>
                        <a:pt x="511118" y="93795"/>
                        <a:pt x="362423" y="17595"/>
                        <a:pt x="353956" y="12303"/>
                      </a:cubicBezTo>
                      <a:cubicBezTo>
                        <a:pt x="345489" y="7011"/>
                        <a:pt x="423806" y="45111"/>
                        <a:pt x="455556" y="63103"/>
                      </a:cubicBezTo>
                      <a:cubicBezTo>
                        <a:pt x="487306" y="81095"/>
                        <a:pt x="515881" y="95911"/>
                        <a:pt x="544456" y="120253"/>
                      </a:cubicBezTo>
                      <a:cubicBezTo>
                        <a:pt x="573031" y="144595"/>
                        <a:pt x="594198" y="146182"/>
                        <a:pt x="627006" y="209153"/>
                      </a:cubicBezTo>
                      <a:cubicBezTo>
                        <a:pt x="659814" y="272124"/>
                        <a:pt x="727548" y="465270"/>
                        <a:pt x="741306" y="498078"/>
                      </a:cubicBezTo>
                      <a:cubicBezTo>
                        <a:pt x="755064" y="530886"/>
                        <a:pt x="724902" y="455216"/>
                        <a:pt x="709556" y="406003"/>
                      </a:cubicBezTo>
                      <a:cubicBezTo>
                        <a:pt x="694210" y="356790"/>
                        <a:pt x="680452" y="248840"/>
                        <a:pt x="649231" y="202803"/>
                      </a:cubicBezTo>
                      <a:cubicBezTo>
                        <a:pt x="618010" y="156766"/>
                        <a:pt x="532285" y="130836"/>
                        <a:pt x="522231" y="129778"/>
                      </a:cubicBezTo>
                      <a:cubicBezTo>
                        <a:pt x="512177" y="128720"/>
                        <a:pt x="614306" y="213916"/>
                        <a:pt x="588906" y="196453"/>
                      </a:cubicBezTo>
                      <a:cubicBezTo>
                        <a:pt x="563506" y="178990"/>
                        <a:pt x="426981" y="57282"/>
                        <a:pt x="369831" y="25003"/>
                      </a:cubicBezTo>
                      <a:cubicBezTo>
                        <a:pt x="312681" y="-7276"/>
                        <a:pt x="272464" y="6482"/>
                        <a:pt x="246006" y="2778"/>
                      </a:cubicBezTo>
                      <a:cubicBezTo>
                        <a:pt x="219548" y="-926"/>
                        <a:pt x="230660" y="-926"/>
                        <a:pt x="211081" y="2778"/>
                      </a:cubicBezTo>
                      <a:cubicBezTo>
                        <a:pt x="191502" y="6482"/>
                        <a:pt x="161869" y="6482"/>
                        <a:pt x="128531" y="25003"/>
                      </a:cubicBezTo>
                      <a:cubicBezTo>
                        <a:pt x="95194" y="43524"/>
                        <a:pt x="12644" y="114961"/>
                        <a:pt x="1531" y="12660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3" name="フリーフォーム 1382">
                  <a:extLst>
                    <a:ext uri="{FF2B5EF4-FFF2-40B4-BE49-F238E27FC236}">
                      <a16:creationId xmlns:a16="http://schemas.microsoft.com/office/drawing/2014/main" id="{69855BD7-ADAB-484D-B641-C7E4FE811090}"/>
                    </a:ext>
                  </a:extLst>
                </p:cNvPr>
                <p:cNvSpPr/>
                <p:nvPr/>
              </p:nvSpPr>
              <p:spPr>
                <a:xfrm>
                  <a:off x="7048249" y="3202624"/>
                  <a:ext cx="136861" cy="102604"/>
                </a:xfrm>
                <a:custGeom>
                  <a:avLst/>
                  <a:gdLst>
                    <a:gd name="connsiteX0" fmla="*/ 79626 w 136861"/>
                    <a:gd name="connsiteY0" fmla="*/ 951 h 102604"/>
                    <a:gd name="connsiteX1" fmla="*/ 251 w 136861"/>
                    <a:gd name="connsiteY1" fmla="*/ 99376 h 102604"/>
                    <a:gd name="connsiteX2" fmla="*/ 57401 w 136861"/>
                    <a:gd name="connsiteY2" fmla="*/ 64451 h 102604"/>
                    <a:gd name="connsiteX3" fmla="*/ 136776 w 136861"/>
                    <a:gd name="connsiteY3" fmla="*/ 48576 h 102604"/>
                    <a:gd name="connsiteX4" fmla="*/ 41526 w 136861"/>
                    <a:gd name="connsiteY4" fmla="*/ 61276 h 102604"/>
                    <a:gd name="connsiteX5" fmla="*/ 6601 w 136861"/>
                    <a:gd name="connsiteY5" fmla="*/ 102551 h 102604"/>
                    <a:gd name="connsiteX6" fmla="*/ 9776 w 136861"/>
                    <a:gd name="connsiteY6" fmla="*/ 51751 h 102604"/>
                    <a:gd name="connsiteX7" fmla="*/ 79626 w 136861"/>
                    <a:gd name="connsiteY7" fmla="*/ 951 h 102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861" h="102604">
                      <a:moveTo>
                        <a:pt x="79626" y="951"/>
                      </a:moveTo>
                      <a:cubicBezTo>
                        <a:pt x="78038" y="8889"/>
                        <a:pt x="3955" y="88793"/>
                        <a:pt x="251" y="99376"/>
                      </a:cubicBezTo>
                      <a:cubicBezTo>
                        <a:pt x="-3453" y="109959"/>
                        <a:pt x="34647" y="72918"/>
                        <a:pt x="57401" y="64451"/>
                      </a:cubicBezTo>
                      <a:cubicBezTo>
                        <a:pt x="80155" y="55984"/>
                        <a:pt x="139422" y="49105"/>
                        <a:pt x="136776" y="48576"/>
                      </a:cubicBezTo>
                      <a:cubicBezTo>
                        <a:pt x="134130" y="48047"/>
                        <a:pt x="63222" y="52280"/>
                        <a:pt x="41526" y="61276"/>
                      </a:cubicBezTo>
                      <a:cubicBezTo>
                        <a:pt x="19830" y="70272"/>
                        <a:pt x="11893" y="104138"/>
                        <a:pt x="6601" y="102551"/>
                      </a:cubicBezTo>
                      <a:cubicBezTo>
                        <a:pt x="1309" y="100964"/>
                        <a:pt x="1309" y="66568"/>
                        <a:pt x="9776" y="51751"/>
                      </a:cubicBezTo>
                      <a:cubicBezTo>
                        <a:pt x="18243" y="36934"/>
                        <a:pt x="81214" y="-6987"/>
                        <a:pt x="79626" y="9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4" name="フリーフォーム 1383">
                  <a:extLst>
                    <a:ext uri="{FF2B5EF4-FFF2-40B4-BE49-F238E27FC236}">
                      <a16:creationId xmlns:a16="http://schemas.microsoft.com/office/drawing/2014/main" id="{2DE01CD5-2DAA-D6E0-8CF6-76D123202C8D}"/>
                    </a:ext>
                  </a:extLst>
                </p:cNvPr>
                <p:cNvSpPr/>
                <p:nvPr/>
              </p:nvSpPr>
              <p:spPr>
                <a:xfrm>
                  <a:off x="7033429" y="3260477"/>
                  <a:ext cx="203423" cy="448209"/>
                </a:xfrm>
                <a:custGeom>
                  <a:avLst/>
                  <a:gdLst>
                    <a:gd name="connsiteX0" fmla="*/ 151596 w 203423"/>
                    <a:gd name="connsiteY0" fmla="*/ 248 h 448209"/>
                    <a:gd name="connsiteX1" fmla="*/ 186521 w 203423"/>
                    <a:gd name="connsiteY1" fmla="*/ 79623 h 448209"/>
                    <a:gd name="connsiteX2" fmla="*/ 189696 w 203423"/>
                    <a:gd name="connsiteY2" fmla="*/ 114548 h 448209"/>
                    <a:gd name="connsiteX3" fmla="*/ 192871 w 203423"/>
                    <a:gd name="connsiteY3" fmla="*/ 190748 h 448209"/>
                    <a:gd name="connsiteX4" fmla="*/ 135721 w 203423"/>
                    <a:gd name="connsiteY4" fmla="*/ 244723 h 448209"/>
                    <a:gd name="connsiteX5" fmla="*/ 126196 w 203423"/>
                    <a:gd name="connsiteY5" fmla="*/ 263773 h 448209"/>
                    <a:gd name="connsiteX6" fmla="*/ 110321 w 203423"/>
                    <a:gd name="connsiteY6" fmla="*/ 292348 h 448209"/>
                    <a:gd name="connsiteX7" fmla="*/ 15071 w 203423"/>
                    <a:gd name="connsiteY7" fmla="*/ 320923 h 448209"/>
                    <a:gd name="connsiteX8" fmla="*/ 8721 w 203423"/>
                    <a:gd name="connsiteY8" fmla="*/ 355848 h 448209"/>
                    <a:gd name="connsiteX9" fmla="*/ 2371 w 203423"/>
                    <a:gd name="connsiteY9" fmla="*/ 441573 h 448209"/>
                    <a:gd name="connsiteX10" fmla="*/ 2371 w 203423"/>
                    <a:gd name="connsiteY10" fmla="*/ 428873 h 448209"/>
                    <a:gd name="connsiteX11" fmla="*/ 30946 w 203423"/>
                    <a:gd name="connsiteY11" fmla="*/ 320923 h 448209"/>
                    <a:gd name="connsiteX12" fmla="*/ 34121 w 203423"/>
                    <a:gd name="connsiteY12" fmla="*/ 333623 h 448209"/>
                    <a:gd name="connsiteX13" fmla="*/ 110321 w 203423"/>
                    <a:gd name="connsiteY13" fmla="*/ 292348 h 448209"/>
                    <a:gd name="connsiteX14" fmla="*/ 100796 w 203423"/>
                    <a:gd name="connsiteY14" fmla="*/ 305048 h 448209"/>
                    <a:gd name="connsiteX15" fmla="*/ 176996 w 203423"/>
                    <a:gd name="connsiteY15" fmla="*/ 225673 h 448209"/>
                    <a:gd name="connsiteX16" fmla="*/ 202396 w 203423"/>
                    <a:gd name="connsiteY16" fmla="*/ 187573 h 448209"/>
                    <a:gd name="connsiteX17" fmla="*/ 196046 w 203423"/>
                    <a:gd name="connsiteY17" fmla="*/ 108198 h 448209"/>
                    <a:gd name="connsiteX18" fmla="*/ 151596 w 203423"/>
                    <a:gd name="connsiteY18" fmla="*/ 248 h 448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03423" h="448209">
                      <a:moveTo>
                        <a:pt x="151596" y="248"/>
                      </a:moveTo>
                      <a:cubicBezTo>
                        <a:pt x="150009" y="-4514"/>
                        <a:pt x="180171" y="60573"/>
                        <a:pt x="186521" y="79623"/>
                      </a:cubicBezTo>
                      <a:cubicBezTo>
                        <a:pt x="192871" y="98673"/>
                        <a:pt x="188638" y="96027"/>
                        <a:pt x="189696" y="114548"/>
                      </a:cubicBezTo>
                      <a:cubicBezTo>
                        <a:pt x="190754" y="133069"/>
                        <a:pt x="201867" y="169052"/>
                        <a:pt x="192871" y="190748"/>
                      </a:cubicBezTo>
                      <a:cubicBezTo>
                        <a:pt x="183875" y="212444"/>
                        <a:pt x="146834" y="232552"/>
                        <a:pt x="135721" y="244723"/>
                      </a:cubicBezTo>
                      <a:cubicBezTo>
                        <a:pt x="124608" y="256894"/>
                        <a:pt x="130429" y="255836"/>
                        <a:pt x="126196" y="263773"/>
                      </a:cubicBezTo>
                      <a:cubicBezTo>
                        <a:pt x="121963" y="271710"/>
                        <a:pt x="128842" y="282823"/>
                        <a:pt x="110321" y="292348"/>
                      </a:cubicBezTo>
                      <a:cubicBezTo>
                        <a:pt x="91800" y="301873"/>
                        <a:pt x="32004" y="310340"/>
                        <a:pt x="15071" y="320923"/>
                      </a:cubicBezTo>
                      <a:cubicBezTo>
                        <a:pt x="-1862" y="331506"/>
                        <a:pt x="10838" y="335740"/>
                        <a:pt x="8721" y="355848"/>
                      </a:cubicBezTo>
                      <a:cubicBezTo>
                        <a:pt x="6604" y="375956"/>
                        <a:pt x="2371" y="441573"/>
                        <a:pt x="2371" y="441573"/>
                      </a:cubicBezTo>
                      <a:cubicBezTo>
                        <a:pt x="1313" y="453744"/>
                        <a:pt x="-2391" y="448981"/>
                        <a:pt x="2371" y="428873"/>
                      </a:cubicBezTo>
                      <a:cubicBezTo>
                        <a:pt x="7133" y="408765"/>
                        <a:pt x="30946" y="320923"/>
                        <a:pt x="30946" y="320923"/>
                      </a:cubicBezTo>
                      <a:cubicBezTo>
                        <a:pt x="36238" y="305048"/>
                        <a:pt x="20892" y="338385"/>
                        <a:pt x="34121" y="333623"/>
                      </a:cubicBezTo>
                      <a:cubicBezTo>
                        <a:pt x="47350" y="328861"/>
                        <a:pt x="110321" y="292348"/>
                        <a:pt x="110321" y="292348"/>
                      </a:cubicBezTo>
                      <a:cubicBezTo>
                        <a:pt x="121433" y="287586"/>
                        <a:pt x="89684" y="316160"/>
                        <a:pt x="100796" y="305048"/>
                      </a:cubicBezTo>
                      <a:cubicBezTo>
                        <a:pt x="111908" y="293936"/>
                        <a:pt x="160063" y="245252"/>
                        <a:pt x="176996" y="225673"/>
                      </a:cubicBezTo>
                      <a:cubicBezTo>
                        <a:pt x="193929" y="206094"/>
                        <a:pt x="199221" y="207152"/>
                        <a:pt x="202396" y="187573"/>
                      </a:cubicBezTo>
                      <a:cubicBezTo>
                        <a:pt x="205571" y="167994"/>
                        <a:pt x="200808" y="137302"/>
                        <a:pt x="196046" y="108198"/>
                      </a:cubicBezTo>
                      <a:cubicBezTo>
                        <a:pt x="191284" y="79094"/>
                        <a:pt x="153183" y="5010"/>
                        <a:pt x="151596" y="2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5" name="フリーフォーム 1384">
                  <a:extLst>
                    <a:ext uri="{FF2B5EF4-FFF2-40B4-BE49-F238E27FC236}">
                      <a16:creationId xmlns:a16="http://schemas.microsoft.com/office/drawing/2014/main" id="{1887F95B-D5B9-9C2A-FFB1-D98F3BF9FADD}"/>
                    </a:ext>
                  </a:extLst>
                </p:cNvPr>
                <p:cNvSpPr/>
                <p:nvPr/>
              </p:nvSpPr>
              <p:spPr>
                <a:xfrm>
                  <a:off x="6219495" y="3479659"/>
                  <a:ext cx="193932" cy="521796"/>
                </a:xfrm>
                <a:custGeom>
                  <a:avLst/>
                  <a:gdLst>
                    <a:gd name="connsiteX0" fmla="*/ 330 w 193932"/>
                    <a:gd name="connsiteY0" fmla="*/ 141 h 521796"/>
                    <a:gd name="connsiteX1" fmla="*/ 16205 w 193932"/>
                    <a:gd name="connsiteY1" fmla="*/ 146191 h 521796"/>
                    <a:gd name="connsiteX2" fmla="*/ 3505 w 193932"/>
                    <a:gd name="connsiteY2" fmla="*/ 200166 h 521796"/>
                    <a:gd name="connsiteX3" fmla="*/ 92405 w 193932"/>
                    <a:gd name="connsiteY3" fmla="*/ 397016 h 521796"/>
                    <a:gd name="connsiteX4" fmla="*/ 190830 w 193932"/>
                    <a:gd name="connsiteY4" fmla="*/ 520841 h 521796"/>
                    <a:gd name="connsiteX5" fmla="*/ 159080 w 193932"/>
                    <a:gd name="connsiteY5" fmla="*/ 447816 h 521796"/>
                    <a:gd name="connsiteX6" fmla="*/ 57480 w 193932"/>
                    <a:gd name="connsiteY6" fmla="*/ 330341 h 521796"/>
                    <a:gd name="connsiteX7" fmla="*/ 22555 w 193932"/>
                    <a:gd name="connsiteY7" fmla="*/ 200166 h 521796"/>
                    <a:gd name="connsiteX8" fmla="*/ 32080 w 193932"/>
                    <a:gd name="connsiteY8" fmla="*/ 120791 h 521796"/>
                    <a:gd name="connsiteX9" fmla="*/ 330 w 193932"/>
                    <a:gd name="connsiteY9" fmla="*/ 141 h 521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3932" h="521796">
                      <a:moveTo>
                        <a:pt x="330" y="141"/>
                      </a:moveTo>
                      <a:cubicBezTo>
                        <a:pt x="-2316" y="4374"/>
                        <a:pt x="15676" y="112854"/>
                        <a:pt x="16205" y="146191"/>
                      </a:cubicBezTo>
                      <a:cubicBezTo>
                        <a:pt x="16734" y="179528"/>
                        <a:pt x="-9195" y="158362"/>
                        <a:pt x="3505" y="200166"/>
                      </a:cubicBezTo>
                      <a:cubicBezTo>
                        <a:pt x="16205" y="241970"/>
                        <a:pt x="61184" y="343570"/>
                        <a:pt x="92405" y="397016"/>
                      </a:cubicBezTo>
                      <a:cubicBezTo>
                        <a:pt x="123626" y="450462"/>
                        <a:pt x="179718" y="512374"/>
                        <a:pt x="190830" y="520841"/>
                      </a:cubicBezTo>
                      <a:cubicBezTo>
                        <a:pt x="201942" y="529308"/>
                        <a:pt x="181305" y="479566"/>
                        <a:pt x="159080" y="447816"/>
                      </a:cubicBezTo>
                      <a:cubicBezTo>
                        <a:pt x="136855" y="416066"/>
                        <a:pt x="80234" y="371616"/>
                        <a:pt x="57480" y="330341"/>
                      </a:cubicBezTo>
                      <a:cubicBezTo>
                        <a:pt x="34726" y="289066"/>
                        <a:pt x="26788" y="235091"/>
                        <a:pt x="22555" y="200166"/>
                      </a:cubicBezTo>
                      <a:cubicBezTo>
                        <a:pt x="18322" y="165241"/>
                        <a:pt x="32609" y="153599"/>
                        <a:pt x="32080" y="120791"/>
                      </a:cubicBezTo>
                      <a:cubicBezTo>
                        <a:pt x="31551" y="87983"/>
                        <a:pt x="2976" y="-4092"/>
                        <a:pt x="330" y="1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6" name="フリーフォーム 1385">
                  <a:extLst>
                    <a:ext uri="{FF2B5EF4-FFF2-40B4-BE49-F238E27FC236}">
                      <a16:creationId xmlns:a16="http://schemas.microsoft.com/office/drawing/2014/main" id="{332F4175-6B58-C7F8-F54E-487D3CC57A95}"/>
                    </a:ext>
                  </a:extLst>
                </p:cNvPr>
                <p:cNvSpPr/>
                <p:nvPr/>
              </p:nvSpPr>
              <p:spPr>
                <a:xfrm>
                  <a:off x="6422666" y="3836421"/>
                  <a:ext cx="408139" cy="189479"/>
                </a:xfrm>
                <a:custGeom>
                  <a:avLst/>
                  <a:gdLst>
                    <a:gd name="connsiteX0" fmla="*/ 359 w 408139"/>
                    <a:gd name="connsiteY0" fmla="*/ 189479 h 189479"/>
                    <a:gd name="connsiteX1" fmla="*/ 152759 w 408139"/>
                    <a:gd name="connsiteY1" fmla="*/ 132329 h 189479"/>
                    <a:gd name="connsiteX2" fmla="*/ 397234 w 408139"/>
                    <a:gd name="connsiteY2" fmla="*/ 5329 h 189479"/>
                    <a:gd name="connsiteX3" fmla="*/ 349609 w 408139"/>
                    <a:gd name="connsiteY3" fmla="*/ 33904 h 189479"/>
                    <a:gd name="connsiteX4" fmla="*/ 206734 w 408139"/>
                    <a:gd name="connsiteY4" fmla="*/ 125979 h 189479"/>
                    <a:gd name="connsiteX5" fmla="*/ 235309 w 408139"/>
                    <a:gd name="connsiteY5" fmla="*/ 110104 h 189479"/>
                    <a:gd name="connsiteX6" fmla="*/ 114659 w 408139"/>
                    <a:gd name="connsiteY6" fmla="*/ 132329 h 189479"/>
                    <a:gd name="connsiteX7" fmla="*/ 359 w 408139"/>
                    <a:gd name="connsiteY7" fmla="*/ 189479 h 189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08139" h="189479">
                      <a:moveTo>
                        <a:pt x="359" y="189479"/>
                      </a:moveTo>
                      <a:cubicBezTo>
                        <a:pt x="6709" y="189479"/>
                        <a:pt x="86613" y="163021"/>
                        <a:pt x="152759" y="132329"/>
                      </a:cubicBezTo>
                      <a:cubicBezTo>
                        <a:pt x="218905" y="101637"/>
                        <a:pt x="364426" y="21733"/>
                        <a:pt x="397234" y="5329"/>
                      </a:cubicBezTo>
                      <a:cubicBezTo>
                        <a:pt x="430042" y="-11075"/>
                        <a:pt x="381359" y="13796"/>
                        <a:pt x="349609" y="33904"/>
                      </a:cubicBezTo>
                      <a:cubicBezTo>
                        <a:pt x="317859" y="54012"/>
                        <a:pt x="225784" y="113279"/>
                        <a:pt x="206734" y="125979"/>
                      </a:cubicBezTo>
                      <a:cubicBezTo>
                        <a:pt x="187684" y="138679"/>
                        <a:pt x="250655" y="109046"/>
                        <a:pt x="235309" y="110104"/>
                      </a:cubicBezTo>
                      <a:cubicBezTo>
                        <a:pt x="219963" y="111162"/>
                        <a:pt x="155934" y="121217"/>
                        <a:pt x="114659" y="132329"/>
                      </a:cubicBezTo>
                      <a:cubicBezTo>
                        <a:pt x="73384" y="143441"/>
                        <a:pt x="-5991" y="189479"/>
                        <a:pt x="359" y="1894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7" name="フリーフォーム 1386">
                  <a:extLst>
                    <a:ext uri="{FF2B5EF4-FFF2-40B4-BE49-F238E27FC236}">
                      <a16:creationId xmlns:a16="http://schemas.microsoft.com/office/drawing/2014/main" id="{BE1207B5-4BD1-E322-F5E5-6D38451F09FE}"/>
                    </a:ext>
                  </a:extLst>
                </p:cNvPr>
                <p:cNvSpPr/>
                <p:nvPr/>
              </p:nvSpPr>
              <p:spPr>
                <a:xfrm>
                  <a:off x="6607103" y="3959208"/>
                  <a:ext cx="41381" cy="142909"/>
                </a:xfrm>
                <a:custGeom>
                  <a:avLst/>
                  <a:gdLst>
                    <a:gd name="connsiteX0" fmla="*/ 72 w 41381"/>
                    <a:gd name="connsiteY0" fmla="*/ 17 h 142909"/>
                    <a:gd name="connsiteX1" fmla="*/ 38172 w 41381"/>
                    <a:gd name="connsiteY1" fmla="*/ 73042 h 142909"/>
                    <a:gd name="connsiteX2" fmla="*/ 38172 w 41381"/>
                    <a:gd name="connsiteY2" fmla="*/ 142892 h 142909"/>
                    <a:gd name="connsiteX3" fmla="*/ 28647 w 41381"/>
                    <a:gd name="connsiteY3" fmla="*/ 66692 h 142909"/>
                    <a:gd name="connsiteX4" fmla="*/ 72 w 41381"/>
                    <a:gd name="connsiteY4" fmla="*/ 17 h 142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381" h="142909">
                      <a:moveTo>
                        <a:pt x="72" y="17"/>
                      </a:moveTo>
                      <a:cubicBezTo>
                        <a:pt x="1660" y="1075"/>
                        <a:pt x="31822" y="49230"/>
                        <a:pt x="38172" y="73042"/>
                      </a:cubicBezTo>
                      <a:cubicBezTo>
                        <a:pt x="44522" y="96854"/>
                        <a:pt x="39760" y="143950"/>
                        <a:pt x="38172" y="142892"/>
                      </a:cubicBezTo>
                      <a:cubicBezTo>
                        <a:pt x="36584" y="141834"/>
                        <a:pt x="33939" y="87329"/>
                        <a:pt x="28647" y="66692"/>
                      </a:cubicBezTo>
                      <a:cubicBezTo>
                        <a:pt x="23355" y="46055"/>
                        <a:pt x="-1516" y="-1041"/>
                        <a:pt x="72" y="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8" name="フリーフォーム 1387">
                  <a:extLst>
                    <a:ext uri="{FF2B5EF4-FFF2-40B4-BE49-F238E27FC236}">
                      <a16:creationId xmlns:a16="http://schemas.microsoft.com/office/drawing/2014/main" id="{4B20FF47-5125-CC94-08DF-BA8B8687A9E8}"/>
                    </a:ext>
                  </a:extLst>
                </p:cNvPr>
                <p:cNvSpPr/>
                <p:nvPr/>
              </p:nvSpPr>
              <p:spPr>
                <a:xfrm>
                  <a:off x="6225858" y="3285980"/>
                  <a:ext cx="159491" cy="89811"/>
                </a:xfrm>
                <a:custGeom>
                  <a:avLst/>
                  <a:gdLst>
                    <a:gd name="connsiteX0" fmla="*/ 317 w 159491"/>
                    <a:gd name="connsiteY0" fmla="*/ 22370 h 89811"/>
                    <a:gd name="connsiteX1" fmla="*/ 76517 w 159491"/>
                    <a:gd name="connsiteY1" fmla="*/ 16020 h 89811"/>
                    <a:gd name="connsiteX2" fmla="*/ 98742 w 159491"/>
                    <a:gd name="connsiteY2" fmla="*/ 25545 h 89811"/>
                    <a:gd name="connsiteX3" fmla="*/ 98742 w 159491"/>
                    <a:gd name="connsiteY3" fmla="*/ 19195 h 89811"/>
                    <a:gd name="connsiteX4" fmla="*/ 136842 w 159491"/>
                    <a:gd name="connsiteY4" fmla="*/ 63645 h 89811"/>
                    <a:gd name="connsiteX5" fmla="*/ 159067 w 159491"/>
                    <a:gd name="connsiteY5" fmla="*/ 89045 h 89811"/>
                    <a:gd name="connsiteX6" fmla="*/ 117792 w 159491"/>
                    <a:gd name="connsiteY6" fmla="*/ 35070 h 89811"/>
                    <a:gd name="connsiteX7" fmla="*/ 51117 w 159491"/>
                    <a:gd name="connsiteY7" fmla="*/ 145 h 89811"/>
                    <a:gd name="connsiteX8" fmla="*/ 317 w 159491"/>
                    <a:gd name="connsiteY8" fmla="*/ 22370 h 89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491" h="89811">
                      <a:moveTo>
                        <a:pt x="317" y="22370"/>
                      </a:moveTo>
                      <a:cubicBezTo>
                        <a:pt x="4550" y="25016"/>
                        <a:pt x="60113" y="15491"/>
                        <a:pt x="76517" y="16020"/>
                      </a:cubicBezTo>
                      <a:cubicBezTo>
                        <a:pt x="92921" y="16549"/>
                        <a:pt x="98742" y="25545"/>
                        <a:pt x="98742" y="25545"/>
                      </a:cubicBezTo>
                      <a:cubicBezTo>
                        <a:pt x="102446" y="26074"/>
                        <a:pt x="92392" y="12845"/>
                        <a:pt x="98742" y="19195"/>
                      </a:cubicBezTo>
                      <a:cubicBezTo>
                        <a:pt x="105092" y="25545"/>
                        <a:pt x="126788" y="52003"/>
                        <a:pt x="136842" y="63645"/>
                      </a:cubicBezTo>
                      <a:cubicBezTo>
                        <a:pt x="146896" y="75287"/>
                        <a:pt x="162242" y="93807"/>
                        <a:pt x="159067" y="89045"/>
                      </a:cubicBezTo>
                      <a:cubicBezTo>
                        <a:pt x="155892" y="84283"/>
                        <a:pt x="135784" y="49887"/>
                        <a:pt x="117792" y="35070"/>
                      </a:cubicBezTo>
                      <a:cubicBezTo>
                        <a:pt x="99800" y="20253"/>
                        <a:pt x="66992" y="2262"/>
                        <a:pt x="51117" y="145"/>
                      </a:cubicBezTo>
                      <a:cubicBezTo>
                        <a:pt x="35242" y="-1972"/>
                        <a:pt x="-3916" y="19724"/>
                        <a:pt x="317" y="223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9" name="フリーフォーム 1388">
                  <a:extLst>
                    <a:ext uri="{FF2B5EF4-FFF2-40B4-BE49-F238E27FC236}">
                      <a16:creationId xmlns:a16="http://schemas.microsoft.com/office/drawing/2014/main" id="{00FAB891-7B6A-9918-B3ED-C5C201658A06}"/>
                    </a:ext>
                  </a:extLst>
                </p:cNvPr>
                <p:cNvSpPr/>
                <p:nvPr/>
              </p:nvSpPr>
              <p:spPr>
                <a:xfrm>
                  <a:off x="6530329" y="3235142"/>
                  <a:ext cx="149899" cy="47814"/>
                </a:xfrm>
                <a:custGeom>
                  <a:avLst/>
                  <a:gdLst>
                    <a:gd name="connsiteX0" fmla="*/ 646 w 149899"/>
                    <a:gd name="connsiteY0" fmla="*/ 47808 h 47814"/>
                    <a:gd name="connsiteX1" fmla="*/ 57796 w 149899"/>
                    <a:gd name="connsiteY1" fmla="*/ 9708 h 47814"/>
                    <a:gd name="connsiteX2" fmla="*/ 149871 w 149899"/>
                    <a:gd name="connsiteY2" fmla="*/ 12883 h 47814"/>
                    <a:gd name="connsiteX3" fmla="*/ 67321 w 149899"/>
                    <a:gd name="connsiteY3" fmla="*/ 183 h 47814"/>
                    <a:gd name="connsiteX4" fmla="*/ 29221 w 149899"/>
                    <a:gd name="connsiteY4" fmla="*/ 6533 h 47814"/>
                    <a:gd name="connsiteX5" fmla="*/ 646 w 149899"/>
                    <a:gd name="connsiteY5" fmla="*/ 47808 h 47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899" h="47814">
                      <a:moveTo>
                        <a:pt x="646" y="47808"/>
                      </a:moveTo>
                      <a:cubicBezTo>
                        <a:pt x="5409" y="48337"/>
                        <a:pt x="32925" y="15529"/>
                        <a:pt x="57796" y="9708"/>
                      </a:cubicBezTo>
                      <a:cubicBezTo>
                        <a:pt x="82667" y="3887"/>
                        <a:pt x="148284" y="14470"/>
                        <a:pt x="149871" y="12883"/>
                      </a:cubicBezTo>
                      <a:cubicBezTo>
                        <a:pt x="151458" y="11296"/>
                        <a:pt x="87429" y="1241"/>
                        <a:pt x="67321" y="183"/>
                      </a:cubicBezTo>
                      <a:cubicBezTo>
                        <a:pt x="47213" y="-875"/>
                        <a:pt x="39804" y="2829"/>
                        <a:pt x="29221" y="6533"/>
                      </a:cubicBezTo>
                      <a:cubicBezTo>
                        <a:pt x="18638" y="10237"/>
                        <a:pt x="-4117" y="47279"/>
                        <a:pt x="646" y="4780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0" name="フリーフォーム 1389">
                  <a:extLst>
                    <a:ext uri="{FF2B5EF4-FFF2-40B4-BE49-F238E27FC236}">
                      <a16:creationId xmlns:a16="http://schemas.microsoft.com/office/drawing/2014/main" id="{7EFC94B5-BA73-8202-6FF1-A6C28F0DA4B4}"/>
                    </a:ext>
                  </a:extLst>
                </p:cNvPr>
                <p:cNvSpPr/>
                <p:nvPr/>
              </p:nvSpPr>
              <p:spPr>
                <a:xfrm>
                  <a:off x="6203523" y="3307709"/>
                  <a:ext cx="168744" cy="118467"/>
                </a:xfrm>
                <a:custGeom>
                  <a:avLst/>
                  <a:gdLst>
                    <a:gd name="connsiteX0" fmla="*/ 427 w 168744"/>
                    <a:gd name="connsiteY0" fmla="*/ 57791 h 118467"/>
                    <a:gd name="connsiteX1" fmla="*/ 86152 w 168744"/>
                    <a:gd name="connsiteY1" fmla="*/ 13341 h 118467"/>
                    <a:gd name="connsiteX2" fmla="*/ 130602 w 168744"/>
                    <a:gd name="connsiteY2" fmla="*/ 29216 h 118467"/>
                    <a:gd name="connsiteX3" fmla="*/ 168702 w 168744"/>
                    <a:gd name="connsiteY3" fmla="*/ 102241 h 118467"/>
                    <a:gd name="connsiteX4" fmla="*/ 136952 w 168744"/>
                    <a:gd name="connsiteY4" fmla="*/ 51441 h 118467"/>
                    <a:gd name="connsiteX5" fmla="*/ 86152 w 168744"/>
                    <a:gd name="connsiteY5" fmla="*/ 641 h 118467"/>
                    <a:gd name="connsiteX6" fmla="*/ 57577 w 168744"/>
                    <a:gd name="connsiteY6" fmla="*/ 29216 h 118467"/>
                    <a:gd name="connsiteX7" fmla="*/ 13127 w 168744"/>
                    <a:gd name="connsiteY7" fmla="*/ 118116 h 118467"/>
                    <a:gd name="connsiteX8" fmla="*/ 51227 w 168744"/>
                    <a:gd name="connsiteY8" fmla="*/ 60966 h 118467"/>
                    <a:gd name="connsiteX9" fmla="*/ 427 w 168744"/>
                    <a:gd name="connsiteY9" fmla="*/ 57791 h 118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8744" h="118467">
                      <a:moveTo>
                        <a:pt x="427" y="57791"/>
                      </a:moveTo>
                      <a:cubicBezTo>
                        <a:pt x="6248" y="49854"/>
                        <a:pt x="64456" y="18103"/>
                        <a:pt x="86152" y="13341"/>
                      </a:cubicBezTo>
                      <a:cubicBezTo>
                        <a:pt x="107848" y="8579"/>
                        <a:pt x="116844" y="14399"/>
                        <a:pt x="130602" y="29216"/>
                      </a:cubicBezTo>
                      <a:cubicBezTo>
                        <a:pt x="144360" y="44033"/>
                        <a:pt x="167644" y="98537"/>
                        <a:pt x="168702" y="102241"/>
                      </a:cubicBezTo>
                      <a:cubicBezTo>
                        <a:pt x="169760" y="105945"/>
                        <a:pt x="150710" y="68374"/>
                        <a:pt x="136952" y="51441"/>
                      </a:cubicBezTo>
                      <a:cubicBezTo>
                        <a:pt x="123194" y="34508"/>
                        <a:pt x="99381" y="4345"/>
                        <a:pt x="86152" y="641"/>
                      </a:cubicBezTo>
                      <a:cubicBezTo>
                        <a:pt x="72923" y="-3063"/>
                        <a:pt x="69748" y="9637"/>
                        <a:pt x="57577" y="29216"/>
                      </a:cubicBezTo>
                      <a:cubicBezTo>
                        <a:pt x="45406" y="48795"/>
                        <a:pt x="14185" y="112825"/>
                        <a:pt x="13127" y="118116"/>
                      </a:cubicBezTo>
                      <a:cubicBezTo>
                        <a:pt x="12069" y="123407"/>
                        <a:pt x="52285" y="67316"/>
                        <a:pt x="51227" y="60966"/>
                      </a:cubicBezTo>
                      <a:cubicBezTo>
                        <a:pt x="50169" y="54616"/>
                        <a:pt x="-5394" y="65728"/>
                        <a:pt x="427" y="577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1" name="フリーフォーム 1390">
                  <a:extLst>
                    <a:ext uri="{FF2B5EF4-FFF2-40B4-BE49-F238E27FC236}">
                      <a16:creationId xmlns:a16="http://schemas.microsoft.com/office/drawing/2014/main" id="{D4F708A4-E029-3DD7-8678-7E50B4DD49A8}"/>
                    </a:ext>
                  </a:extLst>
                </p:cNvPr>
                <p:cNvSpPr/>
                <p:nvPr/>
              </p:nvSpPr>
              <p:spPr>
                <a:xfrm>
                  <a:off x="6203943" y="3330038"/>
                  <a:ext cx="44479" cy="130538"/>
                </a:xfrm>
                <a:custGeom>
                  <a:avLst/>
                  <a:gdLst>
                    <a:gd name="connsiteX0" fmla="*/ 7 w 44479"/>
                    <a:gd name="connsiteY0" fmla="*/ 537 h 130538"/>
                    <a:gd name="connsiteX1" fmla="*/ 28582 w 44479"/>
                    <a:gd name="connsiteY1" fmla="*/ 124362 h 130538"/>
                    <a:gd name="connsiteX2" fmla="*/ 28582 w 44479"/>
                    <a:gd name="connsiteY2" fmla="*/ 105312 h 130538"/>
                    <a:gd name="connsiteX3" fmla="*/ 44457 w 44479"/>
                    <a:gd name="connsiteY3" fmla="*/ 48162 h 130538"/>
                    <a:gd name="connsiteX4" fmla="*/ 31757 w 44479"/>
                    <a:gd name="connsiteY4" fmla="*/ 76737 h 130538"/>
                    <a:gd name="connsiteX5" fmla="*/ 7 w 44479"/>
                    <a:gd name="connsiteY5" fmla="*/ 537 h 130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479" h="130538">
                      <a:moveTo>
                        <a:pt x="7" y="537"/>
                      </a:moveTo>
                      <a:cubicBezTo>
                        <a:pt x="-522" y="8475"/>
                        <a:pt x="28582" y="124362"/>
                        <a:pt x="28582" y="124362"/>
                      </a:cubicBezTo>
                      <a:cubicBezTo>
                        <a:pt x="33345" y="141825"/>
                        <a:pt x="25936" y="118012"/>
                        <a:pt x="28582" y="105312"/>
                      </a:cubicBezTo>
                      <a:cubicBezTo>
                        <a:pt x="31228" y="92612"/>
                        <a:pt x="43928" y="52925"/>
                        <a:pt x="44457" y="48162"/>
                      </a:cubicBezTo>
                      <a:cubicBezTo>
                        <a:pt x="44986" y="43400"/>
                        <a:pt x="35990" y="78324"/>
                        <a:pt x="31757" y="76737"/>
                      </a:cubicBezTo>
                      <a:cubicBezTo>
                        <a:pt x="27524" y="75150"/>
                        <a:pt x="536" y="-7401"/>
                        <a:pt x="7" y="5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2" name="フリーフォーム 1391">
                  <a:extLst>
                    <a:ext uri="{FF2B5EF4-FFF2-40B4-BE49-F238E27FC236}">
                      <a16:creationId xmlns:a16="http://schemas.microsoft.com/office/drawing/2014/main" id="{8EB1FCAC-2A46-F349-31EB-059AB80F4E0D}"/>
                    </a:ext>
                  </a:extLst>
                </p:cNvPr>
                <p:cNvSpPr/>
                <p:nvPr/>
              </p:nvSpPr>
              <p:spPr>
                <a:xfrm>
                  <a:off x="6232509" y="3324926"/>
                  <a:ext cx="149256" cy="104343"/>
                </a:xfrm>
                <a:custGeom>
                  <a:avLst/>
                  <a:gdLst>
                    <a:gd name="connsiteX0" fmla="*/ 16 w 149256"/>
                    <a:gd name="connsiteY0" fmla="*/ 40574 h 104343"/>
                    <a:gd name="connsiteX1" fmla="*/ 66691 w 149256"/>
                    <a:gd name="connsiteY1" fmla="*/ 18349 h 104343"/>
                    <a:gd name="connsiteX2" fmla="*/ 98441 w 149256"/>
                    <a:gd name="connsiteY2" fmla="*/ 53274 h 104343"/>
                    <a:gd name="connsiteX3" fmla="*/ 88916 w 149256"/>
                    <a:gd name="connsiteY3" fmla="*/ 40574 h 104343"/>
                    <a:gd name="connsiteX4" fmla="*/ 149241 w 149256"/>
                    <a:gd name="connsiteY4" fmla="*/ 104074 h 104343"/>
                    <a:gd name="connsiteX5" fmla="*/ 82566 w 149256"/>
                    <a:gd name="connsiteY5" fmla="*/ 11999 h 104343"/>
                    <a:gd name="connsiteX6" fmla="*/ 60341 w 149256"/>
                    <a:gd name="connsiteY6" fmla="*/ 2474 h 104343"/>
                    <a:gd name="connsiteX7" fmla="*/ 16 w 149256"/>
                    <a:gd name="connsiteY7" fmla="*/ 40574 h 104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9256" h="104343">
                      <a:moveTo>
                        <a:pt x="16" y="40574"/>
                      </a:moveTo>
                      <a:cubicBezTo>
                        <a:pt x="1074" y="43220"/>
                        <a:pt x="50287" y="16232"/>
                        <a:pt x="66691" y="18349"/>
                      </a:cubicBezTo>
                      <a:cubicBezTo>
                        <a:pt x="83095" y="20466"/>
                        <a:pt x="98441" y="53274"/>
                        <a:pt x="98441" y="53274"/>
                      </a:cubicBezTo>
                      <a:cubicBezTo>
                        <a:pt x="102145" y="56978"/>
                        <a:pt x="80449" y="32107"/>
                        <a:pt x="88916" y="40574"/>
                      </a:cubicBezTo>
                      <a:cubicBezTo>
                        <a:pt x="97383" y="49041"/>
                        <a:pt x="150299" y="108836"/>
                        <a:pt x="149241" y="104074"/>
                      </a:cubicBezTo>
                      <a:cubicBezTo>
                        <a:pt x="148183" y="99312"/>
                        <a:pt x="97383" y="28932"/>
                        <a:pt x="82566" y="11999"/>
                      </a:cubicBezTo>
                      <a:cubicBezTo>
                        <a:pt x="67749" y="-4934"/>
                        <a:pt x="73041" y="357"/>
                        <a:pt x="60341" y="2474"/>
                      </a:cubicBezTo>
                      <a:cubicBezTo>
                        <a:pt x="47641" y="4591"/>
                        <a:pt x="-1042" y="37928"/>
                        <a:pt x="16" y="405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3" name="フリーフォーム 1392">
                  <a:extLst>
                    <a:ext uri="{FF2B5EF4-FFF2-40B4-BE49-F238E27FC236}">
                      <a16:creationId xmlns:a16="http://schemas.microsoft.com/office/drawing/2014/main" id="{61A15014-3679-D7FE-6861-B2F3247C4E91}"/>
                    </a:ext>
                  </a:extLst>
                </p:cNvPr>
                <p:cNvSpPr/>
                <p:nvPr/>
              </p:nvSpPr>
              <p:spPr>
                <a:xfrm>
                  <a:off x="6285380" y="3333371"/>
                  <a:ext cx="89263" cy="159198"/>
                </a:xfrm>
                <a:custGeom>
                  <a:avLst/>
                  <a:gdLst>
                    <a:gd name="connsiteX0" fmla="*/ 7470 w 89263"/>
                    <a:gd name="connsiteY0" fmla="*/ 379 h 159198"/>
                    <a:gd name="connsiteX1" fmla="*/ 4295 w 89263"/>
                    <a:gd name="connsiteY1" fmla="*/ 67054 h 159198"/>
                    <a:gd name="connsiteX2" fmla="*/ 20170 w 89263"/>
                    <a:gd name="connsiteY2" fmla="*/ 133729 h 159198"/>
                    <a:gd name="connsiteX3" fmla="*/ 36045 w 89263"/>
                    <a:gd name="connsiteY3" fmla="*/ 159129 h 159198"/>
                    <a:gd name="connsiteX4" fmla="*/ 77320 w 89263"/>
                    <a:gd name="connsiteY4" fmla="*/ 127379 h 159198"/>
                    <a:gd name="connsiteX5" fmla="*/ 86845 w 89263"/>
                    <a:gd name="connsiteY5" fmla="*/ 73404 h 159198"/>
                    <a:gd name="connsiteX6" fmla="*/ 83670 w 89263"/>
                    <a:gd name="connsiteY6" fmla="*/ 41654 h 159198"/>
                    <a:gd name="connsiteX7" fmla="*/ 7470 w 89263"/>
                    <a:gd name="connsiteY7" fmla="*/ 379 h 159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263" h="159198">
                      <a:moveTo>
                        <a:pt x="7470" y="379"/>
                      </a:moveTo>
                      <a:cubicBezTo>
                        <a:pt x="-5759" y="4612"/>
                        <a:pt x="2178" y="44829"/>
                        <a:pt x="4295" y="67054"/>
                      </a:cubicBezTo>
                      <a:cubicBezTo>
                        <a:pt x="6412" y="89279"/>
                        <a:pt x="14878" y="118383"/>
                        <a:pt x="20170" y="133729"/>
                      </a:cubicBezTo>
                      <a:cubicBezTo>
                        <a:pt x="25462" y="149075"/>
                        <a:pt x="26520" y="160187"/>
                        <a:pt x="36045" y="159129"/>
                      </a:cubicBezTo>
                      <a:cubicBezTo>
                        <a:pt x="45570" y="158071"/>
                        <a:pt x="68853" y="141667"/>
                        <a:pt x="77320" y="127379"/>
                      </a:cubicBezTo>
                      <a:cubicBezTo>
                        <a:pt x="85787" y="113091"/>
                        <a:pt x="85787" y="87691"/>
                        <a:pt x="86845" y="73404"/>
                      </a:cubicBezTo>
                      <a:cubicBezTo>
                        <a:pt x="87903" y="59117"/>
                        <a:pt x="93195" y="54883"/>
                        <a:pt x="83670" y="41654"/>
                      </a:cubicBezTo>
                      <a:cubicBezTo>
                        <a:pt x="74145" y="28425"/>
                        <a:pt x="20699" y="-3854"/>
                        <a:pt x="7470" y="3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4" name="円/楕円 1393">
                  <a:extLst>
                    <a:ext uri="{FF2B5EF4-FFF2-40B4-BE49-F238E27FC236}">
                      <a16:creationId xmlns:a16="http://schemas.microsoft.com/office/drawing/2014/main" id="{B4CF4AE1-5723-FBAC-D435-79657B963EA9}"/>
                    </a:ext>
                  </a:extLst>
                </p:cNvPr>
                <p:cNvSpPr/>
                <p:nvPr/>
              </p:nvSpPr>
              <p:spPr>
                <a:xfrm>
                  <a:off x="6283405" y="3366942"/>
                  <a:ext cx="58639" cy="5863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5" name="フリーフォーム 1394">
                  <a:extLst>
                    <a:ext uri="{FF2B5EF4-FFF2-40B4-BE49-F238E27FC236}">
                      <a16:creationId xmlns:a16="http://schemas.microsoft.com/office/drawing/2014/main" id="{BCFB5351-5BA3-5592-8E1F-164ECA5B2BCB}"/>
                    </a:ext>
                  </a:extLst>
                </p:cNvPr>
                <p:cNvSpPr/>
                <p:nvPr/>
              </p:nvSpPr>
              <p:spPr>
                <a:xfrm>
                  <a:off x="6230655" y="3457567"/>
                  <a:ext cx="157476" cy="66690"/>
                </a:xfrm>
                <a:custGeom>
                  <a:avLst/>
                  <a:gdLst>
                    <a:gd name="connsiteX0" fmla="*/ 1870 w 157476"/>
                    <a:gd name="connsiteY0" fmla="*/ 9533 h 66690"/>
                    <a:gd name="connsiteX1" fmla="*/ 71720 w 157476"/>
                    <a:gd name="connsiteY1" fmla="*/ 38108 h 66690"/>
                    <a:gd name="connsiteX2" fmla="*/ 157445 w 157476"/>
                    <a:gd name="connsiteY2" fmla="*/ 8 h 66690"/>
                    <a:gd name="connsiteX3" fmla="*/ 81245 w 157476"/>
                    <a:gd name="connsiteY3" fmla="*/ 34933 h 66690"/>
                    <a:gd name="connsiteX4" fmla="*/ 39970 w 157476"/>
                    <a:gd name="connsiteY4" fmla="*/ 66683 h 66690"/>
                    <a:gd name="connsiteX5" fmla="*/ 52670 w 157476"/>
                    <a:gd name="connsiteY5" fmla="*/ 38108 h 66690"/>
                    <a:gd name="connsiteX6" fmla="*/ 20920 w 157476"/>
                    <a:gd name="connsiteY6" fmla="*/ 57158 h 66690"/>
                    <a:gd name="connsiteX7" fmla="*/ 1870 w 157476"/>
                    <a:gd name="connsiteY7" fmla="*/ 9533 h 66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476" h="66690">
                      <a:moveTo>
                        <a:pt x="1870" y="9533"/>
                      </a:moveTo>
                      <a:cubicBezTo>
                        <a:pt x="10337" y="6358"/>
                        <a:pt x="45791" y="39696"/>
                        <a:pt x="71720" y="38108"/>
                      </a:cubicBezTo>
                      <a:cubicBezTo>
                        <a:pt x="97649" y="36521"/>
                        <a:pt x="155858" y="537"/>
                        <a:pt x="157445" y="8"/>
                      </a:cubicBezTo>
                      <a:cubicBezTo>
                        <a:pt x="159032" y="-521"/>
                        <a:pt x="100824" y="23821"/>
                        <a:pt x="81245" y="34933"/>
                      </a:cubicBezTo>
                      <a:cubicBezTo>
                        <a:pt x="61666" y="46045"/>
                        <a:pt x="44733" y="66154"/>
                        <a:pt x="39970" y="66683"/>
                      </a:cubicBezTo>
                      <a:cubicBezTo>
                        <a:pt x="35208" y="67212"/>
                        <a:pt x="55845" y="39695"/>
                        <a:pt x="52670" y="38108"/>
                      </a:cubicBezTo>
                      <a:cubicBezTo>
                        <a:pt x="49495" y="36521"/>
                        <a:pt x="20920" y="57158"/>
                        <a:pt x="20920" y="57158"/>
                      </a:cubicBezTo>
                      <a:cubicBezTo>
                        <a:pt x="16158" y="58745"/>
                        <a:pt x="-6597" y="12708"/>
                        <a:pt x="1870" y="95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6" name="フリーフォーム 1395">
                  <a:extLst>
                    <a:ext uri="{FF2B5EF4-FFF2-40B4-BE49-F238E27FC236}">
                      <a16:creationId xmlns:a16="http://schemas.microsoft.com/office/drawing/2014/main" id="{8C0CB91B-F8EF-1E59-AB09-E3E20170D025}"/>
                    </a:ext>
                  </a:extLst>
                </p:cNvPr>
                <p:cNvSpPr/>
                <p:nvPr/>
              </p:nvSpPr>
              <p:spPr>
                <a:xfrm>
                  <a:off x="6524622" y="3263420"/>
                  <a:ext cx="223348" cy="165613"/>
                </a:xfrm>
                <a:custGeom>
                  <a:avLst/>
                  <a:gdLst>
                    <a:gd name="connsiteX0" fmla="*/ 3 w 223348"/>
                    <a:gd name="connsiteY0" fmla="*/ 25880 h 165613"/>
                    <a:gd name="connsiteX1" fmla="*/ 66678 w 223348"/>
                    <a:gd name="connsiteY1" fmla="*/ 480 h 165613"/>
                    <a:gd name="connsiteX2" fmla="*/ 158753 w 223348"/>
                    <a:gd name="connsiteY2" fmla="*/ 10005 h 165613"/>
                    <a:gd name="connsiteX3" fmla="*/ 200028 w 223348"/>
                    <a:gd name="connsiteY3" fmla="*/ 19530 h 165613"/>
                    <a:gd name="connsiteX4" fmla="*/ 222253 w 223348"/>
                    <a:gd name="connsiteY4" fmla="*/ 121130 h 165613"/>
                    <a:gd name="connsiteX5" fmla="*/ 219078 w 223348"/>
                    <a:gd name="connsiteY5" fmla="*/ 165580 h 165613"/>
                    <a:gd name="connsiteX6" fmla="*/ 222253 w 223348"/>
                    <a:gd name="connsiteY6" fmla="*/ 127480 h 165613"/>
                    <a:gd name="connsiteX7" fmla="*/ 196853 w 223348"/>
                    <a:gd name="connsiteY7" fmla="*/ 76680 h 165613"/>
                    <a:gd name="connsiteX8" fmla="*/ 155578 w 223348"/>
                    <a:gd name="connsiteY8" fmla="*/ 29055 h 165613"/>
                    <a:gd name="connsiteX9" fmla="*/ 82553 w 223348"/>
                    <a:gd name="connsiteY9" fmla="*/ 19530 h 165613"/>
                    <a:gd name="connsiteX10" fmla="*/ 53978 w 223348"/>
                    <a:gd name="connsiteY10" fmla="*/ 54455 h 165613"/>
                    <a:gd name="connsiteX11" fmla="*/ 12703 w 223348"/>
                    <a:gd name="connsiteY11" fmla="*/ 89380 h 165613"/>
                    <a:gd name="connsiteX12" fmla="*/ 25403 w 223348"/>
                    <a:gd name="connsiteY12" fmla="*/ 76680 h 165613"/>
                    <a:gd name="connsiteX13" fmla="*/ 63503 w 223348"/>
                    <a:gd name="connsiteY13" fmla="*/ 29055 h 165613"/>
                    <a:gd name="connsiteX14" fmla="*/ 3 w 223348"/>
                    <a:gd name="connsiteY14" fmla="*/ 25880 h 165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3348" h="165613">
                      <a:moveTo>
                        <a:pt x="3" y="25880"/>
                      </a:moveTo>
                      <a:cubicBezTo>
                        <a:pt x="532" y="21117"/>
                        <a:pt x="40220" y="3126"/>
                        <a:pt x="66678" y="480"/>
                      </a:cubicBezTo>
                      <a:cubicBezTo>
                        <a:pt x="93136" y="-2166"/>
                        <a:pt x="136528" y="6830"/>
                        <a:pt x="158753" y="10005"/>
                      </a:cubicBezTo>
                      <a:cubicBezTo>
                        <a:pt x="180978" y="13180"/>
                        <a:pt x="189445" y="1009"/>
                        <a:pt x="200028" y="19530"/>
                      </a:cubicBezTo>
                      <a:cubicBezTo>
                        <a:pt x="210611" y="38051"/>
                        <a:pt x="219078" y="96788"/>
                        <a:pt x="222253" y="121130"/>
                      </a:cubicBezTo>
                      <a:cubicBezTo>
                        <a:pt x="225428" y="145472"/>
                        <a:pt x="219078" y="164522"/>
                        <a:pt x="219078" y="165580"/>
                      </a:cubicBezTo>
                      <a:cubicBezTo>
                        <a:pt x="219078" y="166638"/>
                        <a:pt x="225957" y="142297"/>
                        <a:pt x="222253" y="127480"/>
                      </a:cubicBezTo>
                      <a:cubicBezTo>
                        <a:pt x="218549" y="112663"/>
                        <a:pt x="207965" y="93084"/>
                        <a:pt x="196853" y="76680"/>
                      </a:cubicBezTo>
                      <a:cubicBezTo>
                        <a:pt x="185741" y="60276"/>
                        <a:pt x="174628" y="38580"/>
                        <a:pt x="155578" y="29055"/>
                      </a:cubicBezTo>
                      <a:cubicBezTo>
                        <a:pt x="136528" y="19530"/>
                        <a:pt x="99486" y="15297"/>
                        <a:pt x="82553" y="19530"/>
                      </a:cubicBezTo>
                      <a:cubicBezTo>
                        <a:pt x="65620" y="23763"/>
                        <a:pt x="65620" y="42813"/>
                        <a:pt x="53978" y="54455"/>
                      </a:cubicBezTo>
                      <a:cubicBezTo>
                        <a:pt x="42336" y="66097"/>
                        <a:pt x="12703" y="89380"/>
                        <a:pt x="12703" y="89380"/>
                      </a:cubicBezTo>
                      <a:cubicBezTo>
                        <a:pt x="7941" y="93084"/>
                        <a:pt x="16936" y="86734"/>
                        <a:pt x="25403" y="76680"/>
                      </a:cubicBezTo>
                      <a:cubicBezTo>
                        <a:pt x="33870" y="66626"/>
                        <a:pt x="62445" y="31701"/>
                        <a:pt x="63503" y="29055"/>
                      </a:cubicBezTo>
                      <a:cubicBezTo>
                        <a:pt x="64561" y="26409"/>
                        <a:pt x="-526" y="30643"/>
                        <a:pt x="3" y="258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7" name="フリーフォーム 1396">
                  <a:extLst>
                    <a:ext uri="{FF2B5EF4-FFF2-40B4-BE49-F238E27FC236}">
                      <a16:creationId xmlns:a16="http://schemas.microsoft.com/office/drawing/2014/main" id="{D5ECE3CB-8D77-FDBC-8F21-84EFB34BE8F6}"/>
                    </a:ext>
                  </a:extLst>
                </p:cNvPr>
                <p:cNvSpPr/>
                <p:nvPr/>
              </p:nvSpPr>
              <p:spPr>
                <a:xfrm>
                  <a:off x="6559500" y="3330551"/>
                  <a:ext cx="63586" cy="133523"/>
                </a:xfrm>
                <a:custGeom>
                  <a:avLst/>
                  <a:gdLst>
                    <a:gd name="connsiteX0" fmla="*/ 50 w 63586"/>
                    <a:gd name="connsiteY0" fmla="*/ 24 h 133523"/>
                    <a:gd name="connsiteX1" fmla="*/ 25450 w 63586"/>
                    <a:gd name="connsiteY1" fmla="*/ 101624 h 133523"/>
                    <a:gd name="connsiteX2" fmla="*/ 63550 w 63586"/>
                    <a:gd name="connsiteY2" fmla="*/ 133374 h 133523"/>
                    <a:gd name="connsiteX3" fmla="*/ 31800 w 63586"/>
                    <a:gd name="connsiteY3" fmla="*/ 92099 h 133523"/>
                    <a:gd name="connsiteX4" fmla="*/ 50 w 63586"/>
                    <a:gd name="connsiteY4" fmla="*/ 24 h 13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3586" h="133523">
                      <a:moveTo>
                        <a:pt x="50" y="24"/>
                      </a:moveTo>
                      <a:cubicBezTo>
                        <a:pt x="-1008" y="1612"/>
                        <a:pt x="14867" y="79399"/>
                        <a:pt x="25450" y="101624"/>
                      </a:cubicBezTo>
                      <a:cubicBezTo>
                        <a:pt x="36033" y="123849"/>
                        <a:pt x="62492" y="134962"/>
                        <a:pt x="63550" y="133374"/>
                      </a:cubicBezTo>
                      <a:cubicBezTo>
                        <a:pt x="64608" y="131786"/>
                        <a:pt x="42383" y="109562"/>
                        <a:pt x="31800" y="92099"/>
                      </a:cubicBezTo>
                      <a:cubicBezTo>
                        <a:pt x="21217" y="74637"/>
                        <a:pt x="1108" y="-1564"/>
                        <a:pt x="50" y="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8" name="フリーフォーム 1397">
                  <a:extLst>
                    <a:ext uri="{FF2B5EF4-FFF2-40B4-BE49-F238E27FC236}">
                      <a16:creationId xmlns:a16="http://schemas.microsoft.com/office/drawing/2014/main" id="{95C56AD8-228F-D3D7-9925-7F3786D0F068}"/>
                    </a:ext>
                  </a:extLst>
                </p:cNvPr>
                <p:cNvSpPr/>
                <p:nvPr/>
              </p:nvSpPr>
              <p:spPr>
                <a:xfrm>
                  <a:off x="6632414" y="3277857"/>
                  <a:ext cx="115079" cy="174092"/>
                </a:xfrm>
                <a:custGeom>
                  <a:avLst/>
                  <a:gdLst>
                    <a:gd name="connsiteX0" fmla="*/ 12861 w 115079"/>
                    <a:gd name="connsiteY0" fmla="*/ 1918 h 174092"/>
                    <a:gd name="connsiteX1" fmla="*/ 161 w 115079"/>
                    <a:gd name="connsiteY1" fmla="*/ 71768 h 174092"/>
                    <a:gd name="connsiteX2" fmla="*/ 16036 w 115079"/>
                    <a:gd name="connsiteY2" fmla="*/ 138443 h 174092"/>
                    <a:gd name="connsiteX3" fmla="*/ 44611 w 115079"/>
                    <a:gd name="connsiteY3" fmla="*/ 167018 h 174092"/>
                    <a:gd name="connsiteX4" fmla="*/ 57311 w 115079"/>
                    <a:gd name="connsiteY4" fmla="*/ 173368 h 174092"/>
                    <a:gd name="connsiteX5" fmla="*/ 89061 w 115079"/>
                    <a:gd name="connsiteY5" fmla="*/ 154318 h 174092"/>
                    <a:gd name="connsiteX6" fmla="*/ 114461 w 115079"/>
                    <a:gd name="connsiteY6" fmla="*/ 103518 h 174092"/>
                    <a:gd name="connsiteX7" fmla="*/ 104936 w 115079"/>
                    <a:gd name="connsiteY7" fmla="*/ 65418 h 174092"/>
                    <a:gd name="connsiteX8" fmla="*/ 79536 w 115079"/>
                    <a:gd name="connsiteY8" fmla="*/ 24143 h 174092"/>
                    <a:gd name="connsiteX9" fmla="*/ 12861 w 115079"/>
                    <a:gd name="connsiteY9" fmla="*/ 1918 h 174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5079" h="174092">
                      <a:moveTo>
                        <a:pt x="12861" y="1918"/>
                      </a:moveTo>
                      <a:cubicBezTo>
                        <a:pt x="-368" y="9855"/>
                        <a:pt x="-368" y="49014"/>
                        <a:pt x="161" y="71768"/>
                      </a:cubicBezTo>
                      <a:cubicBezTo>
                        <a:pt x="690" y="94522"/>
                        <a:pt x="8628" y="122568"/>
                        <a:pt x="16036" y="138443"/>
                      </a:cubicBezTo>
                      <a:cubicBezTo>
                        <a:pt x="23444" y="154318"/>
                        <a:pt x="44611" y="167018"/>
                        <a:pt x="44611" y="167018"/>
                      </a:cubicBezTo>
                      <a:cubicBezTo>
                        <a:pt x="51490" y="172839"/>
                        <a:pt x="49903" y="175485"/>
                        <a:pt x="57311" y="173368"/>
                      </a:cubicBezTo>
                      <a:cubicBezTo>
                        <a:pt x="64719" y="171251"/>
                        <a:pt x="79536" y="165960"/>
                        <a:pt x="89061" y="154318"/>
                      </a:cubicBezTo>
                      <a:cubicBezTo>
                        <a:pt x="98586" y="142676"/>
                        <a:pt x="111815" y="118335"/>
                        <a:pt x="114461" y="103518"/>
                      </a:cubicBezTo>
                      <a:cubicBezTo>
                        <a:pt x="117107" y="88701"/>
                        <a:pt x="110757" y="78647"/>
                        <a:pt x="104936" y="65418"/>
                      </a:cubicBezTo>
                      <a:cubicBezTo>
                        <a:pt x="99115" y="52189"/>
                        <a:pt x="91178" y="35785"/>
                        <a:pt x="79536" y="24143"/>
                      </a:cubicBezTo>
                      <a:cubicBezTo>
                        <a:pt x="67894" y="12501"/>
                        <a:pt x="26090" y="-6019"/>
                        <a:pt x="12861" y="19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99" name="フリーフォーム 1398">
                  <a:extLst>
                    <a:ext uri="{FF2B5EF4-FFF2-40B4-BE49-F238E27FC236}">
                      <a16:creationId xmlns:a16="http://schemas.microsoft.com/office/drawing/2014/main" id="{D4EA45FB-46C1-3B93-C086-C1BA99621815}"/>
                    </a:ext>
                  </a:extLst>
                </p:cNvPr>
                <p:cNvSpPr/>
                <p:nvPr/>
              </p:nvSpPr>
              <p:spPr>
                <a:xfrm>
                  <a:off x="6549371" y="3261548"/>
                  <a:ext cx="179024" cy="75385"/>
                </a:xfrm>
                <a:custGeom>
                  <a:avLst/>
                  <a:gdLst>
                    <a:gd name="connsiteX0" fmla="*/ 178454 w 179024"/>
                    <a:gd name="connsiteY0" fmla="*/ 34102 h 75385"/>
                    <a:gd name="connsiteX1" fmla="*/ 105429 w 179024"/>
                    <a:gd name="connsiteY1" fmla="*/ 2352 h 75385"/>
                    <a:gd name="connsiteX2" fmla="*/ 41929 w 179024"/>
                    <a:gd name="connsiteY2" fmla="*/ 2352 h 75385"/>
                    <a:gd name="connsiteX3" fmla="*/ 35579 w 179024"/>
                    <a:gd name="connsiteY3" fmla="*/ 11877 h 75385"/>
                    <a:gd name="connsiteX4" fmla="*/ 19704 w 179024"/>
                    <a:gd name="connsiteY4" fmla="*/ 40452 h 75385"/>
                    <a:gd name="connsiteX5" fmla="*/ 654 w 179024"/>
                    <a:gd name="connsiteY5" fmla="*/ 75377 h 75385"/>
                    <a:gd name="connsiteX6" fmla="*/ 45104 w 179024"/>
                    <a:gd name="connsiteY6" fmla="*/ 37277 h 75385"/>
                    <a:gd name="connsiteX7" fmla="*/ 64154 w 179024"/>
                    <a:gd name="connsiteY7" fmla="*/ 24577 h 75385"/>
                    <a:gd name="connsiteX8" fmla="*/ 178454 w 179024"/>
                    <a:gd name="connsiteY8" fmla="*/ 34102 h 75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9024" h="75385">
                      <a:moveTo>
                        <a:pt x="178454" y="34102"/>
                      </a:moveTo>
                      <a:cubicBezTo>
                        <a:pt x="185333" y="30398"/>
                        <a:pt x="128183" y="7644"/>
                        <a:pt x="105429" y="2352"/>
                      </a:cubicBezTo>
                      <a:cubicBezTo>
                        <a:pt x="82675" y="-2940"/>
                        <a:pt x="41929" y="2352"/>
                        <a:pt x="41929" y="2352"/>
                      </a:cubicBezTo>
                      <a:cubicBezTo>
                        <a:pt x="30287" y="3939"/>
                        <a:pt x="39283" y="5527"/>
                        <a:pt x="35579" y="11877"/>
                      </a:cubicBezTo>
                      <a:cubicBezTo>
                        <a:pt x="31875" y="18227"/>
                        <a:pt x="25525" y="29869"/>
                        <a:pt x="19704" y="40452"/>
                      </a:cubicBezTo>
                      <a:cubicBezTo>
                        <a:pt x="13883" y="51035"/>
                        <a:pt x="-3579" y="75906"/>
                        <a:pt x="654" y="75377"/>
                      </a:cubicBezTo>
                      <a:cubicBezTo>
                        <a:pt x="4887" y="74848"/>
                        <a:pt x="45104" y="37277"/>
                        <a:pt x="45104" y="37277"/>
                      </a:cubicBezTo>
                      <a:cubicBezTo>
                        <a:pt x="55687" y="28810"/>
                        <a:pt x="49337" y="27223"/>
                        <a:pt x="64154" y="24577"/>
                      </a:cubicBezTo>
                      <a:cubicBezTo>
                        <a:pt x="78971" y="21931"/>
                        <a:pt x="171575" y="37806"/>
                        <a:pt x="178454" y="341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0" name="フリーフォーム 1399">
                  <a:extLst>
                    <a:ext uri="{FF2B5EF4-FFF2-40B4-BE49-F238E27FC236}">
                      <a16:creationId xmlns:a16="http://schemas.microsoft.com/office/drawing/2014/main" id="{E4A97228-94E9-B3D0-5360-7AD9E7642FC4}"/>
                    </a:ext>
                  </a:extLst>
                </p:cNvPr>
                <p:cNvSpPr/>
                <p:nvPr/>
              </p:nvSpPr>
              <p:spPr>
                <a:xfrm>
                  <a:off x="6517810" y="3277984"/>
                  <a:ext cx="141679" cy="26074"/>
                </a:xfrm>
                <a:custGeom>
                  <a:avLst/>
                  <a:gdLst>
                    <a:gd name="connsiteX0" fmla="*/ 465 w 141679"/>
                    <a:gd name="connsiteY0" fmla="*/ 24016 h 26074"/>
                    <a:gd name="connsiteX1" fmla="*/ 51265 w 141679"/>
                    <a:gd name="connsiteY1" fmla="*/ 24016 h 26074"/>
                    <a:gd name="connsiteX2" fmla="*/ 89365 w 141679"/>
                    <a:gd name="connsiteY2" fmla="*/ 14491 h 26074"/>
                    <a:gd name="connsiteX3" fmla="*/ 140165 w 141679"/>
                    <a:gd name="connsiteY3" fmla="*/ 14491 h 26074"/>
                    <a:gd name="connsiteX4" fmla="*/ 124290 w 141679"/>
                    <a:gd name="connsiteY4" fmla="*/ 1791 h 26074"/>
                    <a:gd name="connsiteX5" fmla="*/ 83015 w 141679"/>
                    <a:gd name="connsiteY5" fmla="*/ 1791 h 26074"/>
                    <a:gd name="connsiteX6" fmla="*/ 465 w 141679"/>
                    <a:gd name="connsiteY6" fmla="*/ 24016 h 2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1679" h="26074">
                      <a:moveTo>
                        <a:pt x="465" y="24016"/>
                      </a:moveTo>
                      <a:cubicBezTo>
                        <a:pt x="-4827" y="27720"/>
                        <a:pt x="36448" y="25603"/>
                        <a:pt x="51265" y="24016"/>
                      </a:cubicBezTo>
                      <a:cubicBezTo>
                        <a:pt x="66082" y="22429"/>
                        <a:pt x="74548" y="16078"/>
                        <a:pt x="89365" y="14491"/>
                      </a:cubicBezTo>
                      <a:cubicBezTo>
                        <a:pt x="104182" y="12904"/>
                        <a:pt x="140165" y="14491"/>
                        <a:pt x="140165" y="14491"/>
                      </a:cubicBezTo>
                      <a:cubicBezTo>
                        <a:pt x="145986" y="12374"/>
                        <a:pt x="133815" y="3908"/>
                        <a:pt x="124290" y="1791"/>
                      </a:cubicBezTo>
                      <a:cubicBezTo>
                        <a:pt x="114765" y="-326"/>
                        <a:pt x="98890" y="-855"/>
                        <a:pt x="83015" y="1791"/>
                      </a:cubicBezTo>
                      <a:cubicBezTo>
                        <a:pt x="67140" y="4437"/>
                        <a:pt x="5757" y="20312"/>
                        <a:pt x="465" y="240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1" name="フリーフォーム 1400">
                  <a:extLst>
                    <a:ext uri="{FF2B5EF4-FFF2-40B4-BE49-F238E27FC236}">
                      <a16:creationId xmlns:a16="http://schemas.microsoft.com/office/drawing/2014/main" id="{E1511101-54F2-52D2-F9EC-6920A2459C6A}"/>
                    </a:ext>
                  </a:extLst>
                </p:cNvPr>
                <p:cNvSpPr/>
                <p:nvPr/>
              </p:nvSpPr>
              <p:spPr>
                <a:xfrm>
                  <a:off x="6603971" y="3381375"/>
                  <a:ext cx="146079" cy="88929"/>
                </a:xfrm>
                <a:custGeom>
                  <a:avLst/>
                  <a:gdLst>
                    <a:gd name="connsiteX0" fmla="*/ 146079 w 146079"/>
                    <a:gd name="connsiteY0" fmla="*/ 0 h 88929"/>
                    <a:gd name="connsiteX1" fmla="*/ 107979 w 146079"/>
                    <a:gd name="connsiteY1" fmla="*/ 63500 h 88929"/>
                    <a:gd name="connsiteX2" fmla="*/ 44479 w 146079"/>
                    <a:gd name="connsiteY2" fmla="*/ 79375 h 88929"/>
                    <a:gd name="connsiteX3" fmla="*/ 29 w 146079"/>
                    <a:gd name="connsiteY3" fmla="*/ 88900 h 88929"/>
                    <a:gd name="connsiteX4" fmla="*/ 50829 w 146079"/>
                    <a:gd name="connsiteY4" fmla="*/ 82550 h 88929"/>
                    <a:gd name="connsiteX5" fmla="*/ 88929 w 146079"/>
                    <a:gd name="connsiteY5" fmla="*/ 88900 h 88929"/>
                    <a:gd name="connsiteX6" fmla="*/ 101629 w 146079"/>
                    <a:gd name="connsiteY6" fmla="*/ 76200 h 88929"/>
                    <a:gd name="connsiteX7" fmla="*/ 111154 w 146079"/>
                    <a:gd name="connsiteY7" fmla="*/ 76200 h 88929"/>
                    <a:gd name="connsiteX8" fmla="*/ 117504 w 146079"/>
                    <a:gd name="connsiteY8" fmla="*/ 66675 h 88929"/>
                    <a:gd name="connsiteX9" fmla="*/ 117504 w 146079"/>
                    <a:gd name="connsiteY9" fmla="*/ 66675 h 88929"/>
                    <a:gd name="connsiteX10" fmla="*/ 146079 w 146079"/>
                    <a:gd name="connsiteY10" fmla="*/ 0 h 88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6079" h="88929">
                      <a:moveTo>
                        <a:pt x="146079" y="0"/>
                      </a:moveTo>
                      <a:cubicBezTo>
                        <a:pt x="135495" y="25135"/>
                        <a:pt x="124912" y="50271"/>
                        <a:pt x="107979" y="63500"/>
                      </a:cubicBezTo>
                      <a:cubicBezTo>
                        <a:pt x="91046" y="76729"/>
                        <a:pt x="62471" y="75142"/>
                        <a:pt x="44479" y="79375"/>
                      </a:cubicBezTo>
                      <a:cubicBezTo>
                        <a:pt x="26487" y="83608"/>
                        <a:pt x="-1029" y="88371"/>
                        <a:pt x="29" y="88900"/>
                      </a:cubicBezTo>
                      <a:cubicBezTo>
                        <a:pt x="1087" y="89429"/>
                        <a:pt x="36012" y="82550"/>
                        <a:pt x="50829" y="82550"/>
                      </a:cubicBezTo>
                      <a:cubicBezTo>
                        <a:pt x="65646" y="82550"/>
                        <a:pt x="88929" y="88900"/>
                        <a:pt x="88929" y="88900"/>
                      </a:cubicBezTo>
                      <a:cubicBezTo>
                        <a:pt x="97396" y="87842"/>
                        <a:pt x="101629" y="76200"/>
                        <a:pt x="101629" y="76200"/>
                      </a:cubicBezTo>
                      <a:cubicBezTo>
                        <a:pt x="105333" y="74083"/>
                        <a:pt x="111154" y="76200"/>
                        <a:pt x="111154" y="76200"/>
                      </a:cubicBezTo>
                      <a:cubicBezTo>
                        <a:pt x="113800" y="74613"/>
                        <a:pt x="117504" y="66675"/>
                        <a:pt x="117504" y="66675"/>
                      </a:cubicBezTo>
                      <a:lnTo>
                        <a:pt x="117504" y="66675"/>
                      </a:lnTo>
                      <a:lnTo>
                        <a:pt x="146079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2" name="フリーフォーム 1401">
                  <a:extLst>
                    <a:ext uri="{FF2B5EF4-FFF2-40B4-BE49-F238E27FC236}">
                      <a16:creationId xmlns:a16="http://schemas.microsoft.com/office/drawing/2014/main" id="{66A84251-034F-E039-02D1-3FAFB6E3197A}"/>
                    </a:ext>
                  </a:extLst>
                </p:cNvPr>
                <p:cNvSpPr/>
                <p:nvPr/>
              </p:nvSpPr>
              <p:spPr>
                <a:xfrm>
                  <a:off x="6727146" y="3292366"/>
                  <a:ext cx="38785" cy="82726"/>
                </a:xfrm>
                <a:custGeom>
                  <a:avLst/>
                  <a:gdLst>
                    <a:gd name="connsiteX0" fmla="*/ 679 w 38785"/>
                    <a:gd name="connsiteY0" fmla="*/ 109 h 82726"/>
                    <a:gd name="connsiteX1" fmla="*/ 13379 w 38785"/>
                    <a:gd name="connsiteY1" fmla="*/ 63609 h 82726"/>
                    <a:gd name="connsiteX2" fmla="*/ 13379 w 38785"/>
                    <a:gd name="connsiteY2" fmla="*/ 54084 h 82726"/>
                    <a:gd name="connsiteX3" fmla="*/ 38779 w 38785"/>
                    <a:gd name="connsiteY3" fmla="*/ 82659 h 82726"/>
                    <a:gd name="connsiteX4" fmla="*/ 679 w 38785"/>
                    <a:gd name="connsiteY4" fmla="*/ 109 h 827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785" h="82726">
                      <a:moveTo>
                        <a:pt x="679" y="109"/>
                      </a:moveTo>
                      <a:cubicBezTo>
                        <a:pt x="-3554" y="-3066"/>
                        <a:pt x="13379" y="63609"/>
                        <a:pt x="13379" y="63609"/>
                      </a:cubicBezTo>
                      <a:cubicBezTo>
                        <a:pt x="15496" y="72605"/>
                        <a:pt x="9146" y="50909"/>
                        <a:pt x="13379" y="54084"/>
                      </a:cubicBezTo>
                      <a:cubicBezTo>
                        <a:pt x="17612" y="57259"/>
                        <a:pt x="38250" y="84246"/>
                        <a:pt x="38779" y="82659"/>
                      </a:cubicBezTo>
                      <a:cubicBezTo>
                        <a:pt x="39308" y="81072"/>
                        <a:pt x="4912" y="3284"/>
                        <a:pt x="679" y="1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3" name="フリーフォーム 1402">
                  <a:extLst>
                    <a:ext uri="{FF2B5EF4-FFF2-40B4-BE49-F238E27FC236}">
                      <a16:creationId xmlns:a16="http://schemas.microsoft.com/office/drawing/2014/main" id="{B2890622-F145-1152-0C63-5E9637502269}"/>
                    </a:ext>
                  </a:extLst>
                </p:cNvPr>
                <p:cNvSpPr/>
                <p:nvPr/>
              </p:nvSpPr>
              <p:spPr>
                <a:xfrm>
                  <a:off x="6660500" y="3273355"/>
                  <a:ext cx="113708" cy="44570"/>
                </a:xfrm>
                <a:custGeom>
                  <a:avLst/>
                  <a:gdLst>
                    <a:gd name="connsiteX0" fmla="*/ 650 w 113708"/>
                    <a:gd name="connsiteY0" fmla="*/ 44520 h 44570"/>
                    <a:gd name="connsiteX1" fmla="*/ 54625 w 113708"/>
                    <a:gd name="connsiteY1" fmla="*/ 22295 h 44570"/>
                    <a:gd name="connsiteX2" fmla="*/ 111775 w 113708"/>
                    <a:gd name="connsiteY2" fmla="*/ 70 h 44570"/>
                    <a:gd name="connsiteX3" fmla="*/ 92725 w 113708"/>
                    <a:gd name="connsiteY3" fmla="*/ 15945 h 44570"/>
                    <a:gd name="connsiteX4" fmla="*/ 650 w 113708"/>
                    <a:gd name="connsiteY4" fmla="*/ 44520 h 44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3708" h="44570">
                      <a:moveTo>
                        <a:pt x="650" y="44520"/>
                      </a:moveTo>
                      <a:cubicBezTo>
                        <a:pt x="-5700" y="45578"/>
                        <a:pt x="36104" y="29703"/>
                        <a:pt x="54625" y="22295"/>
                      </a:cubicBezTo>
                      <a:cubicBezTo>
                        <a:pt x="73146" y="14887"/>
                        <a:pt x="111775" y="70"/>
                        <a:pt x="111775" y="70"/>
                      </a:cubicBezTo>
                      <a:cubicBezTo>
                        <a:pt x="118125" y="-988"/>
                        <a:pt x="108071" y="10124"/>
                        <a:pt x="92725" y="15945"/>
                      </a:cubicBezTo>
                      <a:cubicBezTo>
                        <a:pt x="77379" y="21766"/>
                        <a:pt x="7000" y="43462"/>
                        <a:pt x="650" y="445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4" name="フリーフォーム 1403">
                  <a:extLst>
                    <a:ext uri="{FF2B5EF4-FFF2-40B4-BE49-F238E27FC236}">
                      <a16:creationId xmlns:a16="http://schemas.microsoft.com/office/drawing/2014/main" id="{595A9A5D-EA15-CB52-6463-D18ED2DB3A5C}"/>
                    </a:ext>
                  </a:extLst>
                </p:cNvPr>
                <p:cNvSpPr/>
                <p:nvPr/>
              </p:nvSpPr>
              <p:spPr>
                <a:xfrm>
                  <a:off x="6629006" y="3298053"/>
                  <a:ext cx="133850" cy="162867"/>
                </a:xfrm>
                <a:custGeom>
                  <a:avLst/>
                  <a:gdLst>
                    <a:gd name="connsiteX0" fmla="*/ 22619 w 133850"/>
                    <a:gd name="connsiteY0" fmla="*/ 772 h 162867"/>
                    <a:gd name="connsiteX1" fmla="*/ 394 w 133850"/>
                    <a:gd name="connsiteY1" fmla="*/ 70622 h 162867"/>
                    <a:gd name="connsiteX2" fmla="*/ 9919 w 133850"/>
                    <a:gd name="connsiteY2" fmla="*/ 102372 h 162867"/>
                    <a:gd name="connsiteX3" fmla="*/ 28969 w 133850"/>
                    <a:gd name="connsiteY3" fmla="*/ 140472 h 162867"/>
                    <a:gd name="connsiteX4" fmla="*/ 51194 w 133850"/>
                    <a:gd name="connsiteY4" fmla="*/ 162697 h 162867"/>
                    <a:gd name="connsiteX5" fmla="*/ 105169 w 133850"/>
                    <a:gd name="connsiteY5" fmla="*/ 146822 h 162867"/>
                    <a:gd name="connsiteX6" fmla="*/ 133744 w 133850"/>
                    <a:gd name="connsiteY6" fmla="*/ 83322 h 162867"/>
                    <a:gd name="connsiteX7" fmla="*/ 95644 w 133850"/>
                    <a:gd name="connsiteY7" fmla="*/ 35697 h 162867"/>
                    <a:gd name="connsiteX8" fmla="*/ 22619 w 133850"/>
                    <a:gd name="connsiteY8" fmla="*/ 772 h 16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850" h="162867">
                      <a:moveTo>
                        <a:pt x="22619" y="772"/>
                      </a:moveTo>
                      <a:cubicBezTo>
                        <a:pt x="6744" y="6593"/>
                        <a:pt x="2511" y="53689"/>
                        <a:pt x="394" y="70622"/>
                      </a:cubicBezTo>
                      <a:cubicBezTo>
                        <a:pt x="-1723" y="87555"/>
                        <a:pt x="5157" y="90730"/>
                        <a:pt x="9919" y="102372"/>
                      </a:cubicBezTo>
                      <a:cubicBezTo>
                        <a:pt x="14681" y="114014"/>
                        <a:pt x="22090" y="130418"/>
                        <a:pt x="28969" y="140472"/>
                      </a:cubicBezTo>
                      <a:cubicBezTo>
                        <a:pt x="35848" y="150526"/>
                        <a:pt x="38494" y="161639"/>
                        <a:pt x="51194" y="162697"/>
                      </a:cubicBezTo>
                      <a:cubicBezTo>
                        <a:pt x="63894" y="163755"/>
                        <a:pt x="91411" y="160051"/>
                        <a:pt x="105169" y="146822"/>
                      </a:cubicBezTo>
                      <a:cubicBezTo>
                        <a:pt x="118927" y="133593"/>
                        <a:pt x="135331" y="101843"/>
                        <a:pt x="133744" y="83322"/>
                      </a:cubicBezTo>
                      <a:cubicBezTo>
                        <a:pt x="132157" y="64801"/>
                        <a:pt x="108873" y="47868"/>
                        <a:pt x="95644" y="35697"/>
                      </a:cubicBezTo>
                      <a:cubicBezTo>
                        <a:pt x="82415" y="23526"/>
                        <a:pt x="38494" y="-5049"/>
                        <a:pt x="22619" y="7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5" name="円/楕円 1404">
                  <a:extLst>
                    <a:ext uri="{FF2B5EF4-FFF2-40B4-BE49-F238E27FC236}">
                      <a16:creationId xmlns:a16="http://schemas.microsoft.com/office/drawing/2014/main" id="{0AA24C8E-C689-C55C-31AA-FDC6F54CD396}"/>
                    </a:ext>
                  </a:extLst>
                </p:cNvPr>
                <p:cNvSpPr/>
                <p:nvPr/>
              </p:nvSpPr>
              <p:spPr>
                <a:xfrm>
                  <a:off x="6626626" y="3316402"/>
                  <a:ext cx="58639" cy="5863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6" name="フリーフォーム 1405">
                  <a:extLst>
                    <a:ext uri="{FF2B5EF4-FFF2-40B4-BE49-F238E27FC236}">
                      <a16:creationId xmlns:a16="http://schemas.microsoft.com/office/drawing/2014/main" id="{FD97A83B-E26B-5594-602A-6A451B9B9498}"/>
                    </a:ext>
                  </a:extLst>
                </p:cNvPr>
                <p:cNvSpPr/>
                <p:nvPr/>
              </p:nvSpPr>
              <p:spPr>
                <a:xfrm>
                  <a:off x="6311533" y="3470275"/>
                  <a:ext cx="64099" cy="79375"/>
                </a:xfrm>
                <a:custGeom>
                  <a:avLst/>
                  <a:gdLst>
                    <a:gd name="connsiteX0" fmla="*/ 63867 w 64099"/>
                    <a:gd name="connsiteY0" fmla="*/ 0 h 79375"/>
                    <a:gd name="connsiteX1" fmla="*/ 35292 w 64099"/>
                    <a:gd name="connsiteY1" fmla="*/ 57150 h 79375"/>
                    <a:gd name="connsiteX2" fmla="*/ 367 w 64099"/>
                    <a:gd name="connsiteY2" fmla="*/ 79375 h 79375"/>
                    <a:gd name="connsiteX3" fmla="*/ 19417 w 64099"/>
                    <a:gd name="connsiteY3" fmla="*/ 57150 h 79375"/>
                    <a:gd name="connsiteX4" fmla="*/ 63867 w 64099"/>
                    <a:gd name="connsiteY4" fmla="*/ 0 h 79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099" h="79375">
                      <a:moveTo>
                        <a:pt x="63867" y="0"/>
                      </a:moveTo>
                      <a:cubicBezTo>
                        <a:pt x="66513" y="0"/>
                        <a:pt x="45875" y="43921"/>
                        <a:pt x="35292" y="57150"/>
                      </a:cubicBezTo>
                      <a:cubicBezTo>
                        <a:pt x="24709" y="70379"/>
                        <a:pt x="3013" y="79375"/>
                        <a:pt x="367" y="79375"/>
                      </a:cubicBezTo>
                      <a:cubicBezTo>
                        <a:pt x="-2279" y="79375"/>
                        <a:pt x="9892" y="66675"/>
                        <a:pt x="19417" y="57150"/>
                      </a:cubicBezTo>
                      <a:cubicBezTo>
                        <a:pt x="28942" y="47625"/>
                        <a:pt x="61221" y="0"/>
                        <a:pt x="63867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7" name="フリーフォーム 1406">
                  <a:extLst>
                    <a:ext uri="{FF2B5EF4-FFF2-40B4-BE49-F238E27FC236}">
                      <a16:creationId xmlns:a16="http://schemas.microsoft.com/office/drawing/2014/main" id="{6DE88BBC-A0F7-0CD3-46CC-65B77E0E63B6}"/>
                    </a:ext>
                  </a:extLst>
                </p:cNvPr>
                <p:cNvSpPr/>
                <p:nvPr/>
              </p:nvSpPr>
              <p:spPr>
                <a:xfrm>
                  <a:off x="6311888" y="3562224"/>
                  <a:ext cx="53998" cy="67132"/>
                </a:xfrm>
                <a:custGeom>
                  <a:avLst/>
                  <a:gdLst>
                    <a:gd name="connsiteX0" fmla="*/ 12 w 53998"/>
                    <a:gd name="connsiteY0" fmla="*/ 126 h 67132"/>
                    <a:gd name="connsiteX1" fmla="*/ 25412 w 53998"/>
                    <a:gd name="connsiteY1" fmla="*/ 47751 h 67132"/>
                    <a:gd name="connsiteX2" fmla="*/ 53987 w 53998"/>
                    <a:gd name="connsiteY2" fmla="*/ 63626 h 67132"/>
                    <a:gd name="connsiteX3" fmla="*/ 28587 w 53998"/>
                    <a:gd name="connsiteY3" fmla="*/ 63626 h 67132"/>
                    <a:gd name="connsiteX4" fmla="*/ 12 w 53998"/>
                    <a:gd name="connsiteY4" fmla="*/ 126 h 67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998" h="67132">
                      <a:moveTo>
                        <a:pt x="12" y="126"/>
                      </a:moveTo>
                      <a:cubicBezTo>
                        <a:pt x="-517" y="-2520"/>
                        <a:pt x="16416" y="37168"/>
                        <a:pt x="25412" y="47751"/>
                      </a:cubicBezTo>
                      <a:cubicBezTo>
                        <a:pt x="34408" y="58334"/>
                        <a:pt x="53458" y="60980"/>
                        <a:pt x="53987" y="63626"/>
                      </a:cubicBezTo>
                      <a:cubicBezTo>
                        <a:pt x="54516" y="66272"/>
                        <a:pt x="36524" y="69976"/>
                        <a:pt x="28587" y="63626"/>
                      </a:cubicBezTo>
                      <a:cubicBezTo>
                        <a:pt x="20650" y="57276"/>
                        <a:pt x="541" y="2772"/>
                        <a:pt x="12" y="1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8" name="フリーフォーム 1407">
                  <a:extLst>
                    <a:ext uri="{FF2B5EF4-FFF2-40B4-BE49-F238E27FC236}">
                      <a16:creationId xmlns:a16="http://schemas.microsoft.com/office/drawing/2014/main" id="{61ADD510-8FDC-1CFC-523C-6B7A586B4BF1}"/>
                    </a:ext>
                  </a:extLst>
                </p:cNvPr>
                <p:cNvSpPr/>
                <p:nvPr/>
              </p:nvSpPr>
              <p:spPr>
                <a:xfrm>
                  <a:off x="6362597" y="3730545"/>
                  <a:ext cx="157173" cy="47901"/>
                </a:xfrm>
                <a:custGeom>
                  <a:avLst/>
                  <a:gdLst>
                    <a:gd name="connsiteX0" fmla="*/ 103 w 157173"/>
                    <a:gd name="connsiteY0" fmla="*/ 80 h 47901"/>
                    <a:gd name="connsiteX1" fmla="*/ 54078 w 157173"/>
                    <a:gd name="connsiteY1" fmla="*/ 28655 h 47901"/>
                    <a:gd name="connsiteX2" fmla="*/ 47728 w 157173"/>
                    <a:gd name="connsiteY2" fmla="*/ 47705 h 47901"/>
                    <a:gd name="connsiteX3" fmla="*/ 155678 w 157173"/>
                    <a:gd name="connsiteY3" fmla="*/ 38180 h 47901"/>
                    <a:gd name="connsiteX4" fmla="*/ 108053 w 157173"/>
                    <a:gd name="connsiteY4" fmla="*/ 31830 h 47901"/>
                    <a:gd name="connsiteX5" fmla="*/ 69953 w 157173"/>
                    <a:gd name="connsiteY5" fmla="*/ 38180 h 47901"/>
                    <a:gd name="connsiteX6" fmla="*/ 103 w 157173"/>
                    <a:gd name="connsiteY6" fmla="*/ 80 h 47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7173" h="47901">
                      <a:moveTo>
                        <a:pt x="103" y="80"/>
                      </a:moveTo>
                      <a:cubicBezTo>
                        <a:pt x="-2543" y="-1508"/>
                        <a:pt x="46141" y="20718"/>
                        <a:pt x="54078" y="28655"/>
                      </a:cubicBezTo>
                      <a:cubicBezTo>
                        <a:pt x="62015" y="36592"/>
                        <a:pt x="30795" y="46118"/>
                        <a:pt x="47728" y="47705"/>
                      </a:cubicBezTo>
                      <a:cubicBezTo>
                        <a:pt x="64661" y="49293"/>
                        <a:pt x="145624" y="40826"/>
                        <a:pt x="155678" y="38180"/>
                      </a:cubicBezTo>
                      <a:cubicBezTo>
                        <a:pt x="165732" y="35534"/>
                        <a:pt x="122340" y="31830"/>
                        <a:pt x="108053" y="31830"/>
                      </a:cubicBezTo>
                      <a:cubicBezTo>
                        <a:pt x="93766" y="31830"/>
                        <a:pt x="82653" y="41355"/>
                        <a:pt x="69953" y="38180"/>
                      </a:cubicBezTo>
                      <a:cubicBezTo>
                        <a:pt x="57253" y="35005"/>
                        <a:pt x="2749" y="1668"/>
                        <a:pt x="103" y="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09" name="フリーフォーム 1408">
                  <a:extLst>
                    <a:ext uri="{FF2B5EF4-FFF2-40B4-BE49-F238E27FC236}">
                      <a16:creationId xmlns:a16="http://schemas.microsoft.com/office/drawing/2014/main" id="{90EEFB06-3F86-CE4D-67B4-F30C393313B1}"/>
                    </a:ext>
                  </a:extLst>
                </p:cNvPr>
                <p:cNvSpPr/>
                <p:nvPr/>
              </p:nvSpPr>
              <p:spPr>
                <a:xfrm>
                  <a:off x="6371702" y="3731909"/>
                  <a:ext cx="149757" cy="40139"/>
                </a:xfrm>
                <a:custGeom>
                  <a:avLst/>
                  <a:gdLst>
                    <a:gd name="connsiteX0" fmla="*/ 523 w 149757"/>
                    <a:gd name="connsiteY0" fmla="*/ 1891 h 40139"/>
                    <a:gd name="connsiteX1" fmla="*/ 111648 w 149757"/>
                    <a:gd name="connsiteY1" fmla="*/ 14591 h 40139"/>
                    <a:gd name="connsiteX2" fmla="*/ 149748 w 149757"/>
                    <a:gd name="connsiteY2" fmla="*/ 39991 h 40139"/>
                    <a:gd name="connsiteX3" fmla="*/ 114823 w 149757"/>
                    <a:gd name="connsiteY3" fmla="*/ 1891 h 40139"/>
                    <a:gd name="connsiteX4" fmla="*/ 70373 w 149757"/>
                    <a:gd name="connsiteY4" fmla="*/ 5066 h 40139"/>
                    <a:gd name="connsiteX5" fmla="*/ 523 w 149757"/>
                    <a:gd name="connsiteY5" fmla="*/ 1891 h 40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757" h="40139">
                      <a:moveTo>
                        <a:pt x="523" y="1891"/>
                      </a:moveTo>
                      <a:cubicBezTo>
                        <a:pt x="7402" y="3478"/>
                        <a:pt x="86777" y="8241"/>
                        <a:pt x="111648" y="14591"/>
                      </a:cubicBezTo>
                      <a:cubicBezTo>
                        <a:pt x="136519" y="20941"/>
                        <a:pt x="149219" y="42108"/>
                        <a:pt x="149748" y="39991"/>
                      </a:cubicBezTo>
                      <a:cubicBezTo>
                        <a:pt x="150277" y="37874"/>
                        <a:pt x="128052" y="7712"/>
                        <a:pt x="114823" y="1891"/>
                      </a:cubicBezTo>
                      <a:cubicBezTo>
                        <a:pt x="101594" y="-3930"/>
                        <a:pt x="84131" y="5595"/>
                        <a:pt x="70373" y="5066"/>
                      </a:cubicBezTo>
                      <a:cubicBezTo>
                        <a:pt x="56615" y="4537"/>
                        <a:pt x="-6356" y="304"/>
                        <a:pt x="523" y="18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0" name="フリーフォーム 1409">
                  <a:extLst>
                    <a:ext uri="{FF2B5EF4-FFF2-40B4-BE49-F238E27FC236}">
                      <a16:creationId xmlns:a16="http://schemas.microsoft.com/office/drawing/2014/main" id="{9FFFF24F-D8F9-5FA2-29B0-A3C52DAAF420}"/>
                    </a:ext>
                  </a:extLst>
                </p:cNvPr>
                <p:cNvSpPr/>
                <p:nvPr/>
              </p:nvSpPr>
              <p:spPr>
                <a:xfrm>
                  <a:off x="6442767" y="4000500"/>
                  <a:ext cx="415233" cy="269882"/>
                </a:xfrm>
                <a:custGeom>
                  <a:avLst/>
                  <a:gdLst>
                    <a:gd name="connsiteX0" fmla="*/ 415233 w 415233"/>
                    <a:gd name="connsiteY0" fmla="*/ 0 h 269882"/>
                    <a:gd name="connsiteX1" fmla="*/ 291408 w 415233"/>
                    <a:gd name="connsiteY1" fmla="*/ 60325 h 269882"/>
                    <a:gd name="connsiteX2" fmla="*/ 88208 w 415233"/>
                    <a:gd name="connsiteY2" fmla="*/ 155575 h 269882"/>
                    <a:gd name="connsiteX3" fmla="*/ 5658 w 415233"/>
                    <a:gd name="connsiteY3" fmla="*/ 203200 h 269882"/>
                    <a:gd name="connsiteX4" fmla="*/ 8833 w 415233"/>
                    <a:gd name="connsiteY4" fmla="*/ 228600 h 269882"/>
                    <a:gd name="connsiteX5" fmla="*/ 21533 w 415233"/>
                    <a:gd name="connsiteY5" fmla="*/ 269875 h 269882"/>
                    <a:gd name="connsiteX6" fmla="*/ 21533 w 415233"/>
                    <a:gd name="connsiteY6" fmla="*/ 231775 h 269882"/>
                    <a:gd name="connsiteX7" fmla="*/ 15183 w 415233"/>
                    <a:gd name="connsiteY7" fmla="*/ 196850 h 269882"/>
                    <a:gd name="connsiteX8" fmla="*/ 234258 w 415233"/>
                    <a:gd name="connsiteY8" fmla="*/ 101600 h 269882"/>
                    <a:gd name="connsiteX9" fmla="*/ 212033 w 415233"/>
                    <a:gd name="connsiteY9" fmla="*/ 111125 h 269882"/>
                    <a:gd name="connsiteX10" fmla="*/ 415233 w 415233"/>
                    <a:gd name="connsiteY10" fmla="*/ 0 h 269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5233" h="269882">
                      <a:moveTo>
                        <a:pt x="415233" y="0"/>
                      </a:moveTo>
                      <a:lnTo>
                        <a:pt x="291408" y="60325"/>
                      </a:lnTo>
                      <a:lnTo>
                        <a:pt x="88208" y="155575"/>
                      </a:lnTo>
                      <a:cubicBezTo>
                        <a:pt x="40583" y="179388"/>
                        <a:pt x="18887" y="191029"/>
                        <a:pt x="5658" y="203200"/>
                      </a:cubicBezTo>
                      <a:cubicBezTo>
                        <a:pt x="-7571" y="215371"/>
                        <a:pt x="6187" y="217487"/>
                        <a:pt x="8833" y="228600"/>
                      </a:cubicBezTo>
                      <a:cubicBezTo>
                        <a:pt x="11479" y="239713"/>
                        <a:pt x="19416" y="269346"/>
                        <a:pt x="21533" y="269875"/>
                      </a:cubicBezTo>
                      <a:cubicBezTo>
                        <a:pt x="23650" y="270404"/>
                        <a:pt x="22591" y="243946"/>
                        <a:pt x="21533" y="231775"/>
                      </a:cubicBezTo>
                      <a:cubicBezTo>
                        <a:pt x="20475" y="219604"/>
                        <a:pt x="-20271" y="218546"/>
                        <a:pt x="15183" y="196850"/>
                      </a:cubicBezTo>
                      <a:cubicBezTo>
                        <a:pt x="50637" y="175154"/>
                        <a:pt x="201450" y="115888"/>
                        <a:pt x="234258" y="101600"/>
                      </a:cubicBezTo>
                      <a:lnTo>
                        <a:pt x="212033" y="111125"/>
                      </a:lnTo>
                      <a:lnTo>
                        <a:pt x="415233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1" name="フリーフォーム 1410">
                  <a:extLst>
                    <a:ext uri="{FF2B5EF4-FFF2-40B4-BE49-F238E27FC236}">
                      <a16:creationId xmlns:a16="http://schemas.microsoft.com/office/drawing/2014/main" id="{C4656B6C-3133-6CFA-B43D-7E6FB93DD82C}"/>
                    </a:ext>
                  </a:extLst>
                </p:cNvPr>
                <p:cNvSpPr/>
                <p:nvPr/>
              </p:nvSpPr>
              <p:spPr>
                <a:xfrm>
                  <a:off x="6781287" y="3968727"/>
                  <a:ext cx="358306" cy="73048"/>
                </a:xfrm>
                <a:custGeom>
                  <a:avLst/>
                  <a:gdLst>
                    <a:gd name="connsiteX0" fmla="*/ 513 w 358306"/>
                    <a:gd name="connsiteY0" fmla="*/ 73048 h 73048"/>
                    <a:gd name="connsiteX1" fmla="*/ 194188 w 358306"/>
                    <a:gd name="connsiteY1" fmla="*/ 15898 h 73048"/>
                    <a:gd name="connsiteX2" fmla="*/ 352938 w 358306"/>
                    <a:gd name="connsiteY2" fmla="*/ 28598 h 73048"/>
                    <a:gd name="connsiteX3" fmla="*/ 311663 w 358306"/>
                    <a:gd name="connsiteY3" fmla="*/ 12723 h 73048"/>
                    <a:gd name="connsiteX4" fmla="*/ 219588 w 358306"/>
                    <a:gd name="connsiteY4" fmla="*/ 23 h 73048"/>
                    <a:gd name="connsiteX5" fmla="*/ 140213 w 358306"/>
                    <a:gd name="connsiteY5" fmla="*/ 15898 h 73048"/>
                    <a:gd name="connsiteX6" fmla="*/ 513 w 358306"/>
                    <a:gd name="connsiteY6" fmla="*/ 73048 h 730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8306" h="73048">
                      <a:moveTo>
                        <a:pt x="513" y="73048"/>
                      </a:moveTo>
                      <a:cubicBezTo>
                        <a:pt x="9509" y="73048"/>
                        <a:pt x="135451" y="23306"/>
                        <a:pt x="194188" y="15898"/>
                      </a:cubicBezTo>
                      <a:cubicBezTo>
                        <a:pt x="252925" y="8490"/>
                        <a:pt x="333359" y="29127"/>
                        <a:pt x="352938" y="28598"/>
                      </a:cubicBezTo>
                      <a:cubicBezTo>
                        <a:pt x="372517" y="28069"/>
                        <a:pt x="333888" y="17485"/>
                        <a:pt x="311663" y="12723"/>
                      </a:cubicBezTo>
                      <a:cubicBezTo>
                        <a:pt x="289438" y="7960"/>
                        <a:pt x="248163" y="-506"/>
                        <a:pt x="219588" y="23"/>
                      </a:cubicBezTo>
                      <a:cubicBezTo>
                        <a:pt x="191013" y="552"/>
                        <a:pt x="177255" y="5315"/>
                        <a:pt x="140213" y="15898"/>
                      </a:cubicBezTo>
                      <a:cubicBezTo>
                        <a:pt x="103171" y="26481"/>
                        <a:pt x="-8483" y="73048"/>
                        <a:pt x="513" y="730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2" name="フリーフォーム 1411">
                  <a:extLst>
                    <a:ext uri="{FF2B5EF4-FFF2-40B4-BE49-F238E27FC236}">
                      <a16:creationId xmlns:a16="http://schemas.microsoft.com/office/drawing/2014/main" id="{B243962E-A9BC-25A2-0369-1CD4F967DB72}"/>
                    </a:ext>
                  </a:extLst>
                </p:cNvPr>
                <p:cNvSpPr/>
                <p:nvPr/>
              </p:nvSpPr>
              <p:spPr>
                <a:xfrm>
                  <a:off x="7118126" y="4009888"/>
                  <a:ext cx="54422" cy="221344"/>
                </a:xfrm>
                <a:custGeom>
                  <a:avLst/>
                  <a:gdLst>
                    <a:gd name="connsiteX0" fmla="*/ 31974 w 54422"/>
                    <a:gd name="connsiteY0" fmla="*/ 137 h 221344"/>
                    <a:gd name="connsiteX1" fmla="*/ 19274 w 54422"/>
                    <a:gd name="connsiteY1" fmla="*/ 69987 h 221344"/>
                    <a:gd name="connsiteX2" fmla="*/ 54199 w 54422"/>
                    <a:gd name="connsiteY2" fmla="*/ 219212 h 221344"/>
                    <a:gd name="connsiteX3" fmla="*/ 35149 w 54422"/>
                    <a:gd name="connsiteY3" fmla="*/ 162062 h 221344"/>
                    <a:gd name="connsiteX4" fmla="*/ 3399 w 54422"/>
                    <a:gd name="connsiteY4" fmla="*/ 66812 h 221344"/>
                    <a:gd name="connsiteX5" fmla="*/ 3399 w 54422"/>
                    <a:gd name="connsiteY5" fmla="*/ 85862 h 221344"/>
                    <a:gd name="connsiteX6" fmla="*/ 31974 w 54422"/>
                    <a:gd name="connsiteY6" fmla="*/ 137 h 221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422" h="221344">
                      <a:moveTo>
                        <a:pt x="31974" y="137"/>
                      </a:moveTo>
                      <a:cubicBezTo>
                        <a:pt x="34620" y="-2509"/>
                        <a:pt x="15570" y="33475"/>
                        <a:pt x="19274" y="69987"/>
                      </a:cubicBezTo>
                      <a:cubicBezTo>
                        <a:pt x="22978" y="106499"/>
                        <a:pt x="51553" y="203866"/>
                        <a:pt x="54199" y="219212"/>
                      </a:cubicBezTo>
                      <a:cubicBezTo>
                        <a:pt x="56845" y="234558"/>
                        <a:pt x="35149" y="162062"/>
                        <a:pt x="35149" y="162062"/>
                      </a:cubicBezTo>
                      <a:lnTo>
                        <a:pt x="3399" y="66812"/>
                      </a:lnTo>
                      <a:cubicBezTo>
                        <a:pt x="-1893" y="54112"/>
                        <a:pt x="-305" y="94329"/>
                        <a:pt x="3399" y="85862"/>
                      </a:cubicBezTo>
                      <a:cubicBezTo>
                        <a:pt x="7103" y="77395"/>
                        <a:pt x="29328" y="2783"/>
                        <a:pt x="31974" y="1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3" name="フリーフォーム 1412">
                  <a:extLst>
                    <a:ext uri="{FF2B5EF4-FFF2-40B4-BE49-F238E27FC236}">
                      <a16:creationId xmlns:a16="http://schemas.microsoft.com/office/drawing/2014/main" id="{DB776E22-D095-B184-CFFE-B1F8B99A9EA9}"/>
                    </a:ext>
                  </a:extLst>
                </p:cNvPr>
                <p:cNvSpPr/>
                <p:nvPr/>
              </p:nvSpPr>
              <p:spPr>
                <a:xfrm>
                  <a:off x="6378072" y="4202164"/>
                  <a:ext cx="461759" cy="246032"/>
                </a:xfrm>
                <a:custGeom>
                  <a:avLst/>
                  <a:gdLst>
                    <a:gd name="connsiteX0" fmla="*/ 503 w 461759"/>
                    <a:gd name="connsiteY0" fmla="*/ 246011 h 246032"/>
                    <a:gd name="connsiteX1" fmla="*/ 117978 w 461759"/>
                    <a:gd name="connsiteY1" fmla="*/ 49161 h 246032"/>
                    <a:gd name="connsiteX2" fmla="*/ 298953 w 461759"/>
                    <a:gd name="connsiteY2" fmla="*/ 20586 h 246032"/>
                    <a:gd name="connsiteX3" fmla="*/ 460878 w 461759"/>
                    <a:gd name="connsiteY3" fmla="*/ 1536 h 246032"/>
                    <a:gd name="connsiteX4" fmla="*/ 225928 w 461759"/>
                    <a:gd name="connsiteY4" fmla="*/ 1536 h 246032"/>
                    <a:gd name="connsiteX5" fmla="*/ 289428 w 461759"/>
                    <a:gd name="connsiteY5" fmla="*/ 4711 h 246032"/>
                    <a:gd name="connsiteX6" fmla="*/ 168778 w 461759"/>
                    <a:gd name="connsiteY6" fmla="*/ 4711 h 246032"/>
                    <a:gd name="connsiteX7" fmla="*/ 117978 w 461759"/>
                    <a:gd name="connsiteY7" fmla="*/ 39636 h 246032"/>
                    <a:gd name="connsiteX8" fmla="*/ 76703 w 461759"/>
                    <a:gd name="connsiteY8" fmla="*/ 61861 h 246032"/>
                    <a:gd name="connsiteX9" fmla="*/ 503 w 461759"/>
                    <a:gd name="connsiteY9" fmla="*/ 246011 h 246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61759" h="246032">
                      <a:moveTo>
                        <a:pt x="503" y="246011"/>
                      </a:moveTo>
                      <a:cubicBezTo>
                        <a:pt x="7382" y="243894"/>
                        <a:pt x="68236" y="86732"/>
                        <a:pt x="117978" y="49161"/>
                      </a:cubicBezTo>
                      <a:cubicBezTo>
                        <a:pt x="167720" y="11590"/>
                        <a:pt x="241803" y="28523"/>
                        <a:pt x="298953" y="20586"/>
                      </a:cubicBezTo>
                      <a:cubicBezTo>
                        <a:pt x="356103" y="12649"/>
                        <a:pt x="473049" y="4711"/>
                        <a:pt x="460878" y="1536"/>
                      </a:cubicBezTo>
                      <a:cubicBezTo>
                        <a:pt x="448707" y="-1639"/>
                        <a:pt x="254503" y="1007"/>
                        <a:pt x="225928" y="1536"/>
                      </a:cubicBezTo>
                      <a:cubicBezTo>
                        <a:pt x="197353" y="2065"/>
                        <a:pt x="298953" y="4182"/>
                        <a:pt x="289428" y="4711"/>
                      </a:cubicBezTo>
                      <a:cubicBezTo>
                        <a:pt x="279903" y="5240"/>
                        <a:pt x="197353" y="-1110"/>
                        <a:pt x="168778" y="4711"/>
                      </a:cubicBezTo>
                      <a:cubicBezTo>
                        <a:pt x="140203" y="10532"/>
                        <a:pt x="133324" y="30111"/>
                        <a:pt x="117978" y="39636"/>
                      </a:cubicBezTo>
                      <a:cubicBezTo>
                        <a:pt x="102632" y="49161"/>
                        <a:pt x="94166" y="32757"/>
                        <a:pt x="76703" y="61861"/>
                      </a:cubicBezTo>
                      <a:cubicBezTo>
                        <a:pt x="59240" y="90965"/>
                        <a:pt x="-6376" y="248128"/>
                        <a:pt x="503" y="2460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4" name="フリーフォーム 1413">
                  <a:extLst>
                    <a:ext uri="{FF2B5EF4-FFF2-40B4-BE49-F238E27FC236}">
                      <a16:creationId xmlns:a16="http://schemas.microsoft.com/office/drawing/2014/main" id="{7AB5585C-931F-86E2-F393-108867B98ED8}"/>
                    </a:ext>
                  </a:extLst>
                </p:cNvPr>
                <p:cNvSpPr/>
                <p:nvPr/>
              </p:nvSpPr>
              <p:spPr>
                <a:xfrm>
                  <a:off x="6889731" y="4190855"/>
                  <a:ext cx="308469" cy="155110"/>
                </a:xfrm>
                <a:custGeom>
                  <a:avLst/>
                  <a:gdLst>
                    <a:gd name="connsiteX0" fmla="*/ 19 w 308469"/>
                    <a:gd name="connsiteY0" fmla="*/ 22370 h 155110"/>
                    <a:gd name="connsiteX1" fmla="*/ 215919 w 308469"/>
                    <a:gd name="connsiteY1" fmla="*/ 16020 h 155110"/>
                    <a:gd name="connsiteX2" fmla="*/ 285769 w 308469"/>
                    <a:gd name="connsiteY2" fmla="*/ 73170 h 155110"/>
                    <a:gd name="connsiteX3" fmla="*/ 288944 w 308469"/>
                    <a:gd name="connsiteY3" fmla="*/ 57295 h 155110"/>
                    <a:gd name="connsiteX4" fmla="*/ 285769 w 308469"/>
                    <a:gd name="connsiteY4" fmla="*/ 146195 h 155110"/>
                    <a:gd name="connsiteX5" fmla="*/ 288944 w 308469"/>
                    <a:gd name="connsiteY5" fmla="*/ 143020 h 155110"/>
                    <a:gd name="connsiteX6" fmla="*/ 307994 w 308469"/>
                    <a:gd name="connsiteY6" fmla="*/ 66820 h 155110"/>
                    <a:gd name="connsiteX7" fmla="*/ 266719 w 308469"/>
                    <a:gd name="connsiteY7" fmla="*/ 22370 h 155110"/>
                    <a:gd name="connsiteX8" fmla="*/ 228619 w 308469"/>
                    <a:gd name="connsiteY8" fmla="*/ 145 h 155110"/>
                    <a:gd name="connsiteX9" fmla="*/ 19 w 308469"/>
                    <a:gd name="connsiteY9" fmla="*/ 22370 h 155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469" h="155110">
                      <a:moveTo>
                        <a:pt x="19" y="22370"/>
                      </a:moveTo>
                      <a:cubicBezTo>
                        <a:pt x="-2098" y="25016"/>
                        <a:pt x="168294" y="7553"/>
                        <a:pt x="215919" y="16020"/>
                      </a:cubicBezTo>
                      <a:cubicBezTo>
                        <a:pt x="263544" y="24487"/>
                        <a:pt x="285769" y="73170"/>
                        <a:pt x="285769" y="73170"/>
                      </a:cubicBezTo>
                      <a:cubicBezTo>
                        <a:pt x="297940" y="80049"/>
                        <a:pt x="288944" y="45124"/>
                        <a:pt x="288944" y="57295"/>
                      </a:cubicBezTo>
                      <a:cubicBezTo>
                        <a:pt x="288944" y="69466"/>
                        <a:pt x="285769" y="146195"/>
                        <a:pt x="285769" y="146195"/>
                      </a:cubicBezTo>
                      <a:cubicBezTo>
                        <a:pt x="285769" y="160482"/>
                        <a:pt x="285240" y="156249"/>
                        <a:pt x="288944" y="143020"/>
                      </a:cubicBezTo>
                      <a:cubicBezTo>
                        <a:pt x="292648" y="129791"/>
                        <a:pt x="311698" y="86928"/>
                        <a:pt x="307994" y="66820"/>
                      </a:cubicBezTo>
                      <a:cubicBezTo>
                        <a:pt x="304290" y="46712"/>
                        <a:pt x="279948" y="33482"/>
                        <a:pt x="266719" y="22370"/>
                      </a:cubicBezTo>
                      <a:cubicBezTo>
                        <a:pt x="253490" y="11258"/>
                        <a:pt x="270423" y="2262"/>
                        <a:pt x="228619" y="145"/>
                      </a:cubicBezTo>
                      <a:cubicBezTo>
                        <a:pt x="186815" y="-1972"/>
                        <a:pt x="2136" y="19724"/>
                        <a:pt x="19" y="2237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5" name="フリーフォーム 1414">
                  <a:extLst>
                    <a:ext uri="{FF2B5EF4-FFF2-40B4-BE49-F238E27FC236}">
                      <a16:creationId xmlns:a16="http://schemas.microsoft.com/office/drawing/2014/main" id="{21974E51-8954-3FD4-29D1-6C2CB3637C1D}"/>
                    </a:ext>
                  </a:extLst>
                </p:cNvPr>
                <p:cNvSpPr/>
                <p:nvPr/>
              </p:nvSpPr>
              <p:spPr>
                <a:xfrm>
                  <a:off x="6093529" y="4444770"/>
                  <a:ext cx="288860" cy="461381"/>
                </a:xfrm>
                <a:custGeom>
                  <a:avLst/>
                  <a:gdLst>
                    <a:gd name="connsiteX0" fmla="*/ 288221 w 288860"/>
                    <a:gd name="connsiteY0" fmla="*/ 230 h 461381"/>
                    <a:gd name="connsiteX1" fmla="*/ 208846 w 288860"/>
                    <a:gd name="connsiteY1" fmla="*/ 152630 h 461381"/>
                    <a:gd name="connsiteX2" fmla="*/ 177096 w 288860"/>
                    <a:gd name="connsiteY2" fmla="*/ 197080 h 461381"/>
                    <a:gd name="connsiteX3" fmla="*/ 158046 w 288860"/>
                    <a:gd name="connsiteY3" fmla="*/ 254230 h 461381"/>
                    <a:gd name="connsiteX4" fmla="*/ 69146 w 288860"/>
                    <a:gd name="connsiteY4" fmla="*/ 368530 h 461381"/>
                    <a:gd name="connsiteX5" fmla="*/ 2471 w 288860"/>
                    <a:gd name="connsiteY5" fmla="*/ 457430 h 461381"/>
                    <a:gd name="connsiteX6" fmla="*/ 158046 w 288860"/>
                    <a:gd name="connsiteY6" fmla="*/ 235180 h 461381"/>
                    <a:gd name="connsiteX7" fmla="*/ 240596 w 288860"/>
                    <a:gd name="connsiteY7" fmla="*/ 120880 h 461381"/>
                    <a:gd name="connsiteX8" fmla="*/ 288221 w 288860"/>
                    <a:gd name="connsiteY8" fmla="*/ 230 h 461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8860" h="461381">
                      <a:moveTo>
                        <a:pt x="288221" y="230"/>
                      </a:moveTo>
                      <a:cubicBezTo>
                        <a:pt x="282929" y="5522"/>
                        <a:pt x="227367" y="119822"/>
                        <a:pt x="208846" y="152630"/>
                      </a:cubicBezTo>
                      <a:cubicBezTo>
                        <a:pt x="190325" y="185438"/>
                        <a:pt x="185563" y="180147"/>
                        <a:pt x="177096" y="197080"/>
                      </a:cubicBezTo>
                      <a:cubicBezTo>
                        <a:pt x="168629" y="214013"/>
                        <a:pt x="176038" y="225655"/>
                        <a:pt x="158046" y="254230"/>
                      </a:cubicBezTo>
                      <a:cubicBezTo>
                        <a:pt x="140054" y="282805"/>
                        <a:pt x="95075" y="334663"/>
                        <a:pt x="69146" y="368530"/>
                      </a:cubicBezTo>
                      <a:cubicBezTo>
                        <a:pt x="43217" y="402397"/>
                        <a:pt x="-12346" y="479655"/>
                        <a:pt x="2471" y="457430"/>
                      </a:cubicBezTo>
                      <a:cubicBezTo>
                        <a:pt x="17288" y="435205"/>
                        <a:pt x="118359" y="291272"/>
                        <a:pt x="158046" y="235180"/>
                      </a:cubicBezTo>
                      <a:cubicBezTo>
                        <a:pt x="197733" y="179088"/>
                        <a:pt x="216254" y="159509"/>
                        <a:pt x="240596" y="120880"/>
                      </a:cubicBezTo>
                      <a:cubicBezTo>
                        <a:pt x="264938" y="82251"/>
                        <a:pt x="293513" y="-5062"/>
                        <a:pt x="288221" y="2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6" name="フリーフォーム 1415">
                  <a:extLst>
                    <a:ext uri="{FF2B5EF4-FFF2-40B4-BE49-F238E27FC236}">
                      <a16:creationId xmlns:a16="http://schemas.microsoft.com/office/drawing/2014/main" id="{7D4B97F0-B488-19C2-864A-2F4D500F3B03}"/>
                    </a:ext>
                  </a:extLst>
                </p:cNvPr>
                <p:cNvSpPr/>
                <p:nvPr/>
              </p:nvSpPr>
              <p:spPr>
                <a:xfrm>
                  <a:off x="7190584" y="4376012"/>
                  <a:ext cx="127795" cy="860644"/>
                </a:xfrm>
                <a:custGeom>
                  <a:avLst/>
                  <a:gdLst>
                    <a:gd name="connsiteX0" fmla="*/ 791 w 127795"/>
                    <a:gd name="connsiteY0" fmla="*/ 2313 h 860644"/>
                    <a:gd name="connsiteX1" fmla="*/ 111916 w 127795"/>
                    <a:gd name="connsiteY1" fmla="*/ 310288 h 860644"/>
                    <a:gd name="connsiteX2" fmla="*/ 83341 w 127795"/>
                    <a:gd name="connsiteY2" fmla="*/ 596038 h 860644"/>
                    <a:gd name="connsiteX3" fmla="*/ 48416 w 127795"/>
                    <a:gd name="connsiteY3" fmla="*/ 846863 h 860644"/>
                    <a:gd name="connsiteX4" fmla="*/ 61116 w 127795"/>
                    <a:gd name="connsiteY4" fmla="*/ 786538 h 860644"/>
                    <a:gd name="connsiteX5" fmla="*/ 127791 w 127795"/>
                    <a:gd name="connsiteY5" fmla="*/ 440463 h 860644"/>
                    <a:gd name="connsiteX6" fmla="*/ 64291 w 127795"/>
                    <a:gd name="connsiteY6" fmla="*/ 183288 h 860644"/>
                    <a:gd name="connsiteX7" fmla="*/ 791 w 127795"/>
                    <a:gd name="connsiteY7" fmla="*/ 2313 h 860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7795" h="860644">
                      <a:moveTo>
                        <a:pt x="791" y="2313"/>
                      </a:moveTo>
                      <a:cubicBezTo>
                        <a:pt x="8729" y="23480"/>
                        <a:pt x="98158" y="211334"/>
                        <a:pt x="111916" y="310288"/>
                      </a:cubicBezTo>
                      <a:cubicBezTo>
                        <a:pt x="125674" y="409242"/>
                        <a:pt x="93924" y="506609"/>
                        <a:pt x="83341" y="596038"/>
                      </a:cubicBezTo>
                      <a:cubicBezTo>
                        <a:pt x="72758" y="685467"/>
                        <a:pt x="52120" y="815113"/>
                        <a:pt x="48416" y="846863"/>
                      </a:cubicBezTo>
                      <a:cubicBezTo>
                        <a:pt x="44712" y="878613"/>
                        <a:pt x="47887" y="854271"/>
                        <a:pt x="61116" y="786538"/>
                      </a:cubicBezTo>
                      <a:cubicBezTo>
                        <a:pt x="74345" y="718805"/>
                        <a:pt x="127262" y="541005"/>
                        <a:pt x="127791" y="440463"/>
                      </a:cubicBezTo>
                      <a:cubicBezTo>
                        <a:pt x="128320" y="339921"/>
                        <a:pt x="81753" y="256313"/>
                        <a:pt x="64291" y="183288"/>
                      </a:cubicBezTo>
                      <a:cubicBezTo>
                        <a:pt x="46829" y="110263"/>
                        <a:pt x="-7147" y="-18854"/>
                        <a:pt x="791" y="23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7" name="フリーフォーム 1416">
                  <a:extLst>
                    <a:ext uri="{FF2B5EF4-FFF2-40B4-BE49-F238E27FC236}">
                      <a16:creationId xmlns:a16="http://schemas.microsoft.com/office/drawing/2014/main" id="{45BEB26A-EDE9-0FA9-2165-8067F6C5A83D}"/>
                    </a:ext>
                  </a:extLst>
                </p:cNvPr>
                <p:cNvSpPr/>
                <p:nvPr/>
              </p:nvSpPr>
              <p:spPr>
                <a:xfrm>
                  <a:off x="6250667" y="4508276"/>
                  <a:ext cx="171145" cy="741696"/>
                </a:xfrm>
                <a:custGeom>
                  <a:avLst/>
                  <a:gdLst>
                    <a:gd name="connsiteX0" fmla="*/ 169183 w 171145"/>
                    <a:gd name="connsiteY0" fmla="*/ 6574 h 741696"/>
                    <a:gd name="connsiteX1" fmla="*/ 92983 w 171145"/>
                    <a:gd name="connsiteY1" fmla="*/ 292324 h 741696"/>
                    <a:gd name="connsiteX2" fmla="*/ 32658 w 171145"/>
                    <a:gd name="connsiteY2" fmla="*/ 495524 h 741696"/>
                    <a:gd name="connsiteX3" fmla="*/ 13608 w 171145"/>
                    <a:gd name="connsiteY3" fmla="*/ 546324 h 741696"/>
                    <a:gd name="connsiteX4" fmla="*/ 908 w 171145"/>
                    <a:gd name="connsiteY4" fmla="*/ 739999 h 741696"/>
                    <a:gd name="connsiteX5" fmla="*/ 39008 w 171145"/>
                    <a:gd name="connsiteY5" fmla="*/ 422499 h 741696"/>
                    <a:gd name="connsiteX6" fmla="*/ 140608 w 171145"/>
                    <a:gd name="connsiteY6" fmla="*/ 117699 h 741696"/>
                    <a:gd name="connsiteX7" fmla="*/ 169183 w 171145"/>
                    <a:gd name="connsiteY7" fmla="*/ 6574 h 74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1145" h="741696">
                      <a:moveTo>
                        <a:pt x="169183" y="6574"/>
                      </a:moveTo>
                      <a:cubicBezTo>
                        <a:pt x="161246" y="35678"/>
                        <a:pt x="115737" y="210832"/>
                        <a:pt x="92983" y="292324"/>
                      </a:cubicBezTo>
                      <a:cubicBezTo>
                        <a:pt x="70229" y="373816"/>
                        <a:pt x="45887" y="453191"/>
                        <a:pt x="32658" y="495524"/>
                      </a:cubicBezTo>
                      <a:cubicBezTo>
                        <a:pt x="19429" y="537857"/>
                        <a:pt x="18900" y="505578"/>
                        <a:pt x="13608" y="546324"/>
                      </a:cubicBezTo>
                      <a:cubicBezTo>
                        <a:pt x="8316" y="587070"/>
                        <a:pt x="-3325" y="760636"/>
                        <a:pt x="908" y="739999"/>
                      </a:cubicBezTo>
                      <a:cubicBezTo>
                        <a:pt x="5141" y="719362"/>
                        <a:pt x="15725" y="526216"/>
                        <a:pt x="39008" y="422499"/>
                      </a:cubicBezTo>
                      <a:cubicBezTo>
                        <a:pt x="62291" y="318782"/>
                        <a:pt x="121558" y="184903"/>
                        <a:pt x="140608" y="117699"/>
                      </a:cubicBezTo>
                      <a:cubicBezTo>
                        <a:pt x="159658" y="50495"/>
                        <a:pt x="177120" y="-22530"/>
                        <a:pt x="169183" y="65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8" name="フリーフォーム 1417">
                  <a:extLst>
                    <a:ext uri="{FF2B5EF4-FFF2-40B4-BE49-F238E27FC236}">
                      <a16:creationId xmlns:a16="http://schemas.microsoft.com/office/drawing/2014/main" id="{AF738F94-6579-9808-0A62-547C3F1986E1}"/>
                    </a:ext>
                  </a:extLst>
                </p:cNvPr>
                <p:cNvSpPr/>
                <p:nvPr/>
              </p:nvSpPr>
              <p:spPr>
                <a:xfrm>
                  <a:off x="6331542" y="4565648"/>
                  <a:ext cx="29201" cy="197161"/>
                </a:xfrm>
                <a:custGeom>
                  <a:avLst/>
                  <a:gdLst>
                    <a:gd name="connsiteX0" fmla="*/ 27983 w 29201"/>
                    <a:gd name="connsiteY0" fmla="*/ 2 h 197161"/>
                    <a:gd name="connsiteX1" fmla="*/ 24808 w 29201"/>
                    <a:gd name="connsiteY1" fmla="*/ 92077 h 197161"/>
                    <a:gd name="connsiteX2" fmla="*/ 21633 w 29201"/>
                    <a:gd name="connsiteY2" fmla="*/ 196852 h 197161"/>
                    <a:gd name="connsiteX3" fmla="*/ 2583 w 29201"/>
                    <a:gd name="connsiteY3" fmla="*/ 57152 h 197161"/>
                    <a:gd name="connsiteX4" fmla="*/ 2583 w 29201"/>
                    <a:gd name="connsiteY4" fmla="*/ 88902 h 197161"/>
                    <a:gd name="connsiteX5" fmla="*/ 27983 w 29201"/>
                    <a:gd name="connsiteY5" fmla="*/ 2 h 197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201" h="197161">
                      <a:moveTo>
                        <a:pt x="27983" y="2"/>
                      </a:moveTo>
                      <a:cubicBezTo>
                        <a:pt x="31687" y="531"/>
                        <a:pt x="25866" y="59269"/>
                        <a:pt x="24808" y="92077"/>
                      </a:cubicBezTo>
                      <a:cubicBezTo>
                        <a:pt x="23750" y="124885"/>
                        <a:pt x="25337" y="202673"/>
                        <a:pt x="21633" y="196852"/>
                      </a:cubicBezTo>
                      <a:cubicBezTo>
                        <a:pt x="17929" y="191031"/>
                        <a:pt x="5758" y="75144"/>
                        <a:pt x="2583" y="57152"/>
                      </a:cubicBezTo>
                      <a:cubicBezTo>
                        <a:pt x="-592" y="39160"/>
                        <a:pt x="-1121" y="96310"/>
                        <a:pt x="2583" y="88902"/>
                      </a:cubicBezTo>
                      <a:cubicBezTo>
                        <a:pt x="6287" y="81494"/>
                        <a:pt x="24279" y="-527"/>
                        <a:pt x="27983" y="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19" name="フリーフォーム 1418">
                  <a:extLst>
                    <a:ext uri="{FF2B5EF4-FFF2-40B4-BE49-F238E27FC236}">
                      <a16:creationId xmlns:a16="http://schemas.microsoft.com/office/drawing/2014/main" id="{B7CC1837-C623-10E2-E2EC-5A1128B4F93A}"/>
                    </a:ext>
                  </a:extLst>
                </p:cNvPr>
                <p:cNvSpPr/>
                <p:nvPr/>
              </p:nvSpPr>
              <p:spPr>
                <a:xfrm>
                  <a:off x="6047287" y="4873087"/>
                  <a:ext cx="77938" cy="472312"/>
                </a:xfrm>
                <a:custGeom>
                  <a:avLst/>
                  <a:gdLst>
                    <a:gd name="connsiteX0" fmla="*/ 77288 w 77938"/>
                    <a:gd name="connsiteY0" fmla="*/ 538 h 472312"/>
                    <a:gd name="connsiteX1" fmla="*/ 39188 w 77938"/>
                    <a:gd name="connsiteY1" fmla="*/ 105313 h 472312"/>
                    <a:gd name="connsiteX2" fmla="*/ 23313 w 77938"/>
                    <a:gd name="connsiteY2" fmla="*/ 308513 h 472312"/>
                    <a:gd name="connsiteX3" fmla="*/ 42363 w 77938"/>
                    <a:gd name="connsiteY3" fmla="*/ 467263 h 472312"/>
                    <a:gd name="connsiteX4" fmla="*/ 10613 w 77938"/>
                    <a:gd name="connsiteY4" fmla="*/ 114838 h 472312"/>
                    <a:gd name="connsiteX5" fmla="*/ 4263 w 77938"/>
                    <a:gd name="connsiteY5" fmla="*/ 146588 h 472312"/>
                    <a:gd name="connsiteX6" fmla="*/ 77288 w 77938"/>
                    <a:gd name="connsiteY6" fmla="*/ 538 h 472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7938" h="472312">
                      <a:moveTo>
                        <a:pt x="77288" y="538"/>
                      </a:moveTo>
                      <a:cubicBezTo>
                        <a:pt x="83109" y="-6341"/>
                        <a:pt x="48184" y="53984"/>
                        <a:pt x="39188" y="105313"/>
                      </a:cubicBezTo>
                      <a:cubicBezTo>
                        <a:pt x="30192" y="156642"/>
                        <a:pt x="22784" y="248188"/>
                        <a:pt x="23313" y="308513"/>
                      </a:cubicBezTo>
                      <a:cubicBezTo>
                        <a:pt x="23842" y="368838"/>
                        <a:pt x="44480" y="499542"/>
                        <a:pt x="42363" y="467263"/>
                      </a:cubicBezTo>
                      <a:cubicBezTo>
                        <a:pt x="40246" y="434984"/>
                        <a:pt x="16963" y="168284"/>
                        <a:pt x="10613" y="114838"/>
                      </a:cubicBezTo>
                      <a:cubicBezTo>
                        <a:pt x="4263" y="61392"/>
                        <a:pt x="-5791" y="164050"/>
                        <a:pt x="4263" y="146588"/>
                      </a:cubicBezTo>
                      <a:cubicBezTo>
                        <a:pt x="14317" y="129126"/>
                        <a:pt x="71467" y="7417"/>
                        <a:pt x="77288" y="53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0" name="フリーフォーム 1419">
                  <a:extLst>
                    <a:ext uri="{FF2B5EF4-FFF2-40B4-BE49-F238E27FC236}">
                      <a16:creationId xmlns:a16="http://schemas.microsoft.com/office/drawing/2014/main" id="{A59823EB-CE2E-5CAE-55F7-D83EFA502E02}"/>
                    </a:ext>
                  </a:extLst>
                </p:cNvPr>
                <p:cNvSpPr/>
                <p:nvPr/>
              </p:nvSpPr>
              <p:spPr>
                <a:xfrm>
                  <a:off x="6083231" y="5302027"/>
                  <a:ext cx="38232" cy="246123"/>
                </a:xfrm>
                <a:custGeom>
                  <a:avLst/>
                  <a:gdLst>
                    <a:gd name="connsiteX0" fmla="*/ 69 w 38232"/>
                    <a:gd name="connsiteY0" fmla="*/ 3398 h 246123"/>
                    <a:gd name="connsiteX1" fmla="*/ 38169 w 38232"/>
                    <a:gd name="connsiteY1" fmla="*/ 244698 h 246123"/>
                    <a:gd name="connsiteX2" fmla="*/ 9594 w 38232"/>
                    <a:gd name="connsiteY2" fmla="*/ 104998 h 246123"/>
                    <a:gd name="connsiteX3" fmla="*/ 28644 w 38232"/>
                    <a:gd name="connsiteY3" fmla="*/ 139923 h 246123"/>
                    <a:gd name="connsiteX4" fmla="*/ 28644 w 38232"/>
                    <a:gd name="connsiteY4" fmla="*/ 104998 h 246123"/>
                    <a:gd name="connsiteX5" fmla="*/ 69 w 38232"/>
                    <a:gd name="connsiteY5" fmla="*/ 3398 h 246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232" h="246123">
                      <a:moveTo>
                        <a:pt x="69" y="3398"/>
                      </a:moveTo>
                      <a:cubicBezTo>
                        <a:pt x="1657" y="26681"/>
                        <a:pt x="36582" y="227765"/>
                        <a:pt x="38169" y="244698"/>
                      </a:cubicBezTo>
                      <a:cubicBezTo>
                        <a:pt x="39757" y="261631"/>
                        <a:pt x="11181" y="122460"/>
                        <a:pt x="9594" y="104998"/>
                      </a:cubicBezTo>
                      <a:cubicBezTo>
                        <a:pt x="8007" y="87536"/>
                        <a:pt x="25469" y="139923"/>
                        <a:pt x="28644" y="139923"/>
                      </a:cubicBezTo>
                      <a:cubicBezTo>
                        <a:pt x="31819" y="139923"/>
                        <a:pt x="32877" y="126694"/>
                        <a:pt x="28644" y="104998"/>
                      </a:cubicBezTo>
                      <a:cubicBezTo>
                        <a:pt x="24411" y="83302"/>
                        <a:pt x="-1519" y="-19885"/>
                        <a:pt x="69" y="33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1" name="フリーフォーム 1420">
                  <a:extLst>
                    <a:ext uri="{FF2B5EF4-FFF2-40B4-BE49-F238E27FC236}">
                      <a16:creationId xmlns:a16="http://schemas.microsoft.com/office/drawing/2014/main" id="{3636154B-C20C-CB93-7B2D-E4AC1F849453}"/>
                    </a:ext>
                  </a:extLst>
                </p:cNvPr>
                <p:cNvSpPr/>
                <p:nvPr/>
              </p:nvSpPr>
              <p:spPr>
                <a:xfrm>
                  <a:off x="6105358" y="5187949"/>
                  <a:ext cx="57689" cy="369399"/>
                </a:xfrm>
                <a:custGeom>
                  <a:avLst/>
                  <a:gdLst>
                    <a:gd name="connsiteX0" fmla="*/ 57317 w 57689"/>
                    <a:gd name="connsiteY0" fmla="*/ 1 h 369399"/>
                    <a:gd name="connsiteX1" fmla="*/ 47792 w 57689"/>
                    <a:gd name="connsiteY1" fmla="*/ 158751 h 369399"/>
                    <a:gd name="connsiteX2" fmla="*/ 31917 w 57689"/>
                    <a:gd name="connsiteY2" fmla="*/ 304801 h 369399"/>
                    <a:gd name="connsiteX3" fmla="*/ 35092 w 57689"/>
                    <a:gd name="connsiteY3" fmla="*/ 368301 h 369399"/>
                    <a:gd name="connsiteX4" fmla="*/ 167 w 57689"/>
                    <a:gd name="connsiteY4" fmla="*/ 257176 h 369399"/>
                    <a:gd name="connsiteX5" fmla="*/ 22392 w 57689"/>
                    <a:gd name="connsiteY5" fmla="*/ 292101 h 369399"/>
                    <a:gd name="connsiteX6" fmla="*/ 35092 w 57689"/>
                    <a:gd name="connsiteY6" fmla="*/ 155576 h 369399"/>
                    <a:gd name="connsiteX7" fmla="*/ 57317 w 57689"/>
                    <a:gd name="connsiteY7" fmla="*/ 1 h 369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689" h="369399">
                      <a:moveTo>
                        <a:pt x="57317" y="1"/>
                      </a:moveTo>
                      <a:cubicBezTo>
                        <a:pt x="59434" y="530"/>
                        <a:pt x="52025" y="107951"/>
                        <a:pt x="47792" y="158751"/>
                      </a:cubicBezTo>
                      <a:cubicBezTo>
                        <a:pt x="43559" y="209551"/>
                        <a:pt x="34034" y="269876"/>
                        <a:pt x="31917" y="304801"/>
                      </a:cubicBezTo>
                      <a:cubicBezTo>
                        <a:pt x="29800" y="339726"/>
                        <a:pt x="40384" y="376238"/>
                        <a:pt x="35092" y="368301"/>
                      </a:cubicBezTo>
                      <a:cubicBezTo>
                        <a:pt x="29800" y="360364"/>
                        <a:pt x="2284" y="269876"/>
                        <a:pt x="167" y="257176"/>
                      </a:cubicBezTo>
                      <a:cubicBezTo>
                        <a:pt x="-1950" y="244476"/>
                        <a:pt x="16571" y="309034"/>
                        <a:pt x="22392" y="292101"/>
                      </a:cubicBezTo>
                      <a:cubicBezTo>
                        <a:pt x="28213" y="275168"/>
                        <a:pt x="28742" y="200555"/>
                        <a:pt x="35092" y="155576"/>
                      </a:cubicBezTo>
                      <a:cubicBezTo>
                        <a:pt x="41442" y="110597"/>
                        <a:pt x="55200" y="-528"/>
                        <a:pt x="57317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2" name="フリーフォーム 1421">
                  <a:extLst>
                    <a:ext uri="{FF2B5EF4-FFF2-40B4-BE49-F238E27FC236}">
                      <a16:creationId xmlns:a16="http://schemas.microsoft.com/office/drawing/2014/main" id="{08C05434-4BCD-95A3-17DF-85945FF3CBF9}"/>
                    </a:ext>
                  </a:extLst>
                </p:cNvPr>
                <p:cNvSpPr/>
                <p:nvPr/>
              </p:nvSpPr>
              <p:spPr>
                <a:xfrm>
                  <a:off x="6883262" y="4342132"/>
                  <a:ext cx="57350" cy="293824"/>
                </a:xfrm>
                <a:custGeom>
                  <a:avLst/>
                  <a:gdLst>
                    <a:gd name="connsiteX0" fmla="*/ 138 w 57350"/>
                    <a:gd name="connsiteY0" fmla="*/ 1268 h 293824"/>
                    <a:gd name="connsiteX1" fmla="*/ 31888 w 57350"/>
                    <a:gd name="connsiteY1" fmla="*/ 80643 h 293824"/>
                    <a:gd name="connsiteX2" fmla="*/ 41413 w 57350"/>
                    <a:gd name="connsiteY2" fmla="*/ 191768 h 293824"/>
                    <a:gd name="connsiteX3" fmla="*/ 57288 w 57350"/>
                    <a:gd name="connsiteY3" fmla="*/ 293368 h 293824"/>
                    <a:gd name="connsiteX4" fmla="*/ 35063 w 57350"/>
                    <a:gd name="connsiteY4" fmla="*/ 223518 h 293824"/>
                    <a:gd name="connsiteX5" fmla="*/ 138 w 57350"/>
                    <a:gd name="connsiteY5" fmla="*/ 93343 h 293824"/>
                    <a:gd name="connsiteX6" fmla="*/ 22363 w 57350"/>
                    <a:gd name="connsiteY6" fmla="*/ 144143 h 293824"/>
                    <a:gd name="connsiteX7" fmla="*/ 138 w 57350"/>
                    <a:gd name="connsiteY7" fmla="*/ 1268 h 293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350" h="293824">
                      <a:moveTo>
                        <a:pt x="138" y="1268"/>
                      </a:moveTo>
                      <a:cubicBezTo>
                        <a:pt x="1726" y="-9315"/>
                        <a:pt x="25009" y="48893"/>
                        <a:pt x="31888" y="80643"/>
                      </a:cubicBezTo>
                      <a:cubicBezTo>
                        <a:pt x="38767" y="112393"/>
                        <a:pt x="37180" y="156314"/>
                        <a:pt x="41413" y="191768"/>
                      </a:cubicBezTo>
                      <a:cubicBezTo>
                        <a:pt x="45646" y="227222"/>
                        <a:pt x="58346" y="288077"/>
                        <a:pt x="57288" y="293368"/>
                      </a:cubicBezTo>
                      <a:cubicBezTo>
                        <a:pt x="56230" y="298659"/>
                        <a:pt x="44588" y="256856"/>
                        <a:pt x="35063" y="223518"/>
                      </a:cubicBezTo>
                      <a:cubicBezTo>
                        <a:pt x="25538" y="190181"/>
                        <a:pt x="2255" y="106572"/>
                        <a:pt x="138" y="93343"/>
                      </a:cubicBezTo>
                      <a:cubicBezTo>
                        <a:pt x="-1979" y="80114"/>
                        <a:pt x="20776" y="153668"/>
                        <a:pt x="22363" y="144143"/>
                      </a:cubicBezTo>
                      <a:cubicBezTo>
                        <a:pt x="23951" y="134618"/>
                        <a:pt x="-1450" y="11851"/>
                        <a:pt x="138" y="126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3" name="フリーフォーム 1422">
                  <a:extLst>
                    <a:ext uri="{FF2B5EF4-FFF2-40B4-BE49-F238E27FC236}">
                      <a16:creationId xmlns:a16="http://schemas.microsoft.com/office/drawing/2014/main" id="{4C621B60-3AF1-6953-6E41-5AFCCF4F9577}"/>
                    </a:ext>
                  </a:extLst>
                </p:cNvPr>
                <p:cNvSpPr/>
                <p:nvPr/>
              </p:nvSpPr>
              <p:spPr>
                <a:xfrm>
                  <a:off x="6597561" y="4241320"/>
                  <a:ext cx="82826" cy="26002"/>
                </a:xfrm>
                <a:custGeom>
                  <a:avLst/>
                  <a:gdLst>
                    <a:gd name="connsiteX0" fmla="*/ 89 w 82826"/>
                    <a:gd name="connsiteY0" fmla="*/ 480 h 26002"/>
                    <a:gd name="connsiteX1" fmla="*/ 79464 w 82826"/>
                    <a:gd name="connsiteY1" fmla="*/ 25880 h 26002"/>
                    <a:gd name="connsiteX2" fmla="*/ 63589 w 82826"/>
                    <a:gd name="connsiteY2" fmla="*/ 10005 h 26002"/>
                    <a:gd name="connsiteX3" fmla="*/ 89 w 82826"/>
                    <a:gd name="connsiteY3" fmla="*/ 480 h 26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2826" h="26002">
                      <a:moveTo>
                        <a:pt x="89" y="480"/>
                      </a:moveTo>
                      <a:cubicBezTo>
                        <a:pt x="2735" y="3126"/>
                        <a:pt x="79464" y="25880"/>
                        <a:pt x="79464" y="25880"/>
                      </a:cubicBezTo>
                      <a:cubicBezTo>
                        <a:pt x="90047" y="27468"/>
                        <a:pt x="73114" y="13180"/>
                        <a:pt x="63589" y="10005"/>
                      </a:cubicBezTo>
                      <a:cubicBezTo>
                        <a:pt x="54064" y="6830"/>
                        <a:pt x="-2557" y="-2166"/>
                        <a:pt x="89" y="4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4" name="フリーフォーム 1423">
                  <a:extLst>
                    <a:ext uri="{FF2B5EF4-FFF2-40B4-BE49-F238E27FC236}">
                      <a16:creationId xmlns:a16="http://schemas.microsoft.com/office/drawing/2014/main" id="{7E7DF431-858E-EB74-6238-FFDE1C0BFB9C}"/>
                    </a:ext>
                  </a:extLst>
                </p:cNvPr>
                <p:cNvSpPr/>
                <p:nvPr/>
              </p:nvSpPr>
              <p:spPr>
                <a:xfrm>
                  <a:off x="6711567" y="4266995"/>
                  <a:ext cx="222645" cy="362211"/>
                </a:xfrm>
                <a:custGeom>
                  <a:avLst/>
                  <a:gdLst>
                    <a:gd name="connsiteX0" fmla="*/ 383 w 222645"/>
                    <a:gd name="connsiteY0" fmla="*/ 205 h 362211"/>
                    <a:gd name="connsiteX1" fmla="*/ 105158 w 222645"/>
                    <a:gd name="connsiteY1" fmla="*/ 104980 h 362211"/>
                    <a:gd name="connsiteX2" fmla="*/ 190883 w 222645"/>
                    <a:gd name="connsiteY2" fmla="*/ 247855 h 362211"/>
                    <a:gd name="connsiteX3" fmla="*/ 108333 w 222645"/>
                    <a:gd name="connsiteY3" fmla="*/ 124030 h 362211"/>
                    <a:gd name="connsiteX4" fmla="*/ 178183 w 222645"/>
                    <a:gd name="connsiteY4" fmla="*/ 266905 h 362211"/>
                    <a:gd name="connsiteX5" fmla="*/ 222633 w 222645"/>
                    <a:gd name="connsiteY5" fmla="*/ 362155 h 362211"/>
                    <a:gd name="connsiteX6" fmla="*/ 181358 w 222645"/>
                    <a:gd name="connsiteY6" fmla="*/ 254205 h 362211"/>
                    <a:gd name="connsiteX7" fmla="*/ 73408 w 222645"/>
                    <a:gd name="connsiteY7" fmla="*/ 82755 h 362211"/>
                    <a:gd name="connsiteX8" fmla="*/ 383 w 222645"/>
                    <a:gd name="connsiteY8" fmla="*/ 205 h 362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2645" h="362211">
                      <a:moveTo>
                        <a:pt x="383" y="205"/>
                      </a:moveTo>
                      <a:cubicBezTo>
                        <a:pt x="5675" y="3909"/>
                        <a:pt x="73408" y="63705"/>
                        <a:pt x="105158" y="104980"/>
                      </a:cubicBezTo>
                      <a:cubicBezTo>
                        <a:pt x="136908" y="146255"/>
                        <a:pt x="190354" y="244680"/>
                        <a:pt x="190883" y="247855"/>
                      </a:cubicBezTo>
                      <a:cubicBezTo>
                        <a:pt x="191412" y="251030"/>
                        <a:pt x="110450" y="120855"/>
                        <a:pt x="108333" y="124030"/>
                      </a:cubicBezTo>
                      <a:cubicBezTo>
                        <a:pt x="106216" y="127205"/>
                        <a:pt x="159133" y="227217"/>
                        <a:pt x="178183" y="266905"/>
                      </a:cubicBezTo>
                      <a:cubicBezTo>
                        <a:pt x="197233" y="306593"/>
                        <a:pt x="222104" y="364272"/>
                        <a:pt x="222633" y="362155"/>
                      </a:cubicBezTo>
                      <a:cubicBezTo>
                        <a:pt x="223162" y="360038"/>
                        <a:pt x="206229" y="300772"/>
                        <a:pt x="181358" y="254205"/>
                      </a:cubicBezTo>
                      <a:cubicBezTo>
                        <a:pt x="156487" y="207638"/>
                        <a:pt x="100925" y="121913"/>
                        <a:pt x="73408" y="82755"/>
                      </a:cubicBezTo>
                      <a:cubicBezTo>
                        <a:pt x="45891" y="43597"/>
                        <a:pt x="-4909" y="-3499"/>
                        <a:pt x="383" y="2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5" name="フリーフォーム 1424">
                  <a:extLst>
                    <a:ext uri="{FF2B5EF4-FFF2-40B4-BE49-F238E27FC236}">
                      <a16:creationId xmlns:a16="http://schemas.microsoft.com/office/drawing/2014/main" id="{4C311F5D-3496-7BA7-25F1-1E3552480C51}"/>
                    </a:ext>
                  </a:extLst>
                </p:cNvPr>
                <p:cNvSpPr/>
                <p:nvPr/>
              </p:nvSpPr>
              <p:spPr>
                <a:xfrm>
                  <a:off x="6704063" y="4510422"/>
                  <a:ext cx="65586" cy="369335"/>
                </a:xfrm>
                <a:custGeom>
                  <a:avLst/>
                  <a:gdLst>
                    <a:gd name="connsiteX0" fmla="*/ 4712 w 65586"/>
                    <a:gd name="connsiteY0" fmla="*/ 4428 h 369335"/>
                    <a:gd name="connsiteX1" fmla="*/ 4712 w 65586"/>
                    <a:gd name="connsiteY1" fmla="*/ 90153 h 369335"/>
                    <a:gd name="connsiteX2" fmla="*/ 65037 w 65586"/>
                    <a:gd name="connsiteY2" fmla="*/ 363203 h 369335"/>
                    <a:gd name="connsiteX3" fmla="*/ 33287 w 65586"/>
                    <a:gd name="connsiteY3" fmla="*/ 274303 h 369335"/>
                    <a:gd name="connsiteX4" fmla="*/ 11062 w 65586"/>
                    <a:gd name="connsiteY4" fmla="*/ 204453 h 369335"/>
                    <a:gd name="connsiteX5" fmla="*/ 4712 w 65586"/>
                    <a:gd name="connsiteY5" fmla="*/ 4428 h 369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586" h="369335">
                      <a:moveTo>
                        <a:pt x="4712" y="4428"/>
                      </a:moveTo>
                      <a:cubicBezTo>
                        <a:pt x="3654" y="-14622"/>
                        <a:pt x="-5342" y="30357"/>
                        <a:pt x="4712" y="90153"/>
                      </a:cubicBezTo>
                      <a:cubicBezTo>
                        <a:pt x="14766" y="149949"/>
                        <a:pt x="60275" y="332512"/>
                        <a:pt x="65037" y="363203"/>
                      </a:cubicBezTo>
                      <a:cubicBezTo>
                        <a:pt x="69799" y="393894"/>
                        <a:pt x="42283" y="300761"/>
                        <a:pt x="33287" y="274303"/>
                      </a:cubicBezTo>
                      <a:cubicBezTo>
                        <a:pt x="24291" y="247845"/>
                        <a:pt x="16354" y="244670"/>
                        <a:pt x="11062" y="204453"/>
                      </a:cubicBezTo>
                      <a:cubicBezTo>
                        <a:pt x="5770" y="164236"/>
                        <a:pt x="5770" y="23478"/>
                        <a:pt x="4712" y="44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6" name="フリーフォーム 1425">
                  <a:extLst>
                    <a:ext uri="{FF2B5EF4-FFF2-40B4-BE49-F238E27FC236}">
                      <a16:creationId xmlns:a16="http://schemas.microsoft.com/office/drawing/2014/main" id="{0D9BE433-EC39-458D-1A21-D0F8CE9EF66A}"/>
                    </a:ext>
                  </a:extLst>
                </p:cNvPr>
                <p:cNvSpPr/>
                <p:nvPr/>
              </p:nvSpPr>
              <p:spPr>
                <a:xfrm>
                  <a:off x="6833984" y="4803578"/>
                  <a:ext cx="81552" cy="238709"/>
                </a:xfrm>
                <a:custGeom>
                  <a:avLst/>
                  <a:gdLst>
                    <a:gd name="connsiteX0" fmla="*/ 81166 w 81552"/>
                    <a:gd name="connsiteY0" fmla="*/ 197 h 238709"/>
                    <a:gd name="connsiteX1" fmla="*/ 43066 w 81552"/>
                    <a:gd name="connsiteY1" fmla="*/ 70047 h 238709"/>
                    <a:gd name="connsiteX2" fmla="*/ 17666 w 81552"/>
                    <a:gd name="connsiteY2" fmla="*/ 146247 h 238709"/>
                    <a:gd name="connsiteX3" fmla="*/ 1791 w 81552"/>
                    <a:gd name="connsiteY3" fmla="*/ 238322 h 238709"/>
                    <a:gd name="connsiteX4" fmla="*/ 1791 w 81552"/>
                    <a:gd name="connsiteY4" fmla="*/ 174822 h 238709"/>
                    <a:gd name="connsiteX5" fmla="*/ 14491 w 81552"/>
                    <a:gd name="connsiteY5" fmla="*/ 70047 h 238709"/>
                    <a:gd name="connsiteX6" fmla="*/ 17666 w 81552"/>
                    <a:gd name="connsiteY6" fmla="*/ 92272 h 238709"/>
                    <a:gd name="connsiteX7" fmla="*/ 81166 w 81552"/>
                    <a:gd name="connsiteY7" fmla="*/ 197 h 238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552" h="238709">
                      <a:moveTo>
                        <a:pt x="81166" y="197"/>
                      </a:moveTo>
                      <a:cubicBezTo>
                        <a:pt x="85399" y="-3507"/>
                        <a:pt x="53649" y="45705"/>
                        <a:pt x="43066" y="70047"/>
                      </a:cubicBezTo>
                      <a:cubicBezTo>
                        <a:pt x="32483" y="94389"/>
                        <a:pt x="24545" y="118201"/>
                        <a:pt x="17666" y="146247"/>
                      </a:cubicBezTo>
                      <a:cubicBezTo>
                        <a:pt x="10787" y="174293"/>
                        <a:pt x="4437" y="233560"/>
                        <a:pt x="1791" y="238322"/>
                      </a:cubicBezTo>
                      <a:cubicBezTo>
                        <a:pt x="-855" y="243084"/>
                        <a:pt x="-326" y="202868"/>
                        <a:pt x="1791" y="174822"/>
                      </a:cubicBezTo>
                      <a:cubicBezTo>
                        <a:pt x="3908" y="146776"/>
                        <a:pt x="11845" y="83805"/>
                        <a:pt x="14491" y="70047"/>
                      </a:cubicBezTo>
                      <a:cubicBezTo>
                        <a:pt x="17137" y="56289"/>
                        <a:pt x="9199" y="101797"/>
                        <a:pt x="17666" y="92272"/>
                      </a:cubicBezTo>
                      <a:cubicBezTo>
                        <a:pt x="26133" y="82747"/>
                        <a:pt x="76933" y="3901"/>
                        <a:pt x="81166" y="1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7" name="フリーフォーム 1426">
                  <a:extLst>
                    <a:ext uri="{FF2B5EF4-FFF2-40B4-BE49-F238E27FC236}">
                      <a16:creationId xmlns:a16="http://schemas.microsoft.com/office/drawing/2014/main" id="{96D09C1E-629C-66AD-62CD-5781378BBC80}"/>
                    </a:ext>
                  </a:extLst>
                </p:cNvPr>
                <p:cNvSpPr/>
                <p:nvPr/>
              </p:nvSpPr>
              <p:spPr>
                <a:xfrm>
                  <a:off x="6762746" y="4940185"/>
                  <a:ext cx="76917" cy="403970"/>
                </a:xfrm>
                <a:custGeom>
                  <a:avLst/>
                  <a:gdLst>
                    <a:gd name="connsiteX0" fmla="*/ 31754 w 76917"/>
                    <a:gd name="connsiteY0" fmla="*/ 115 h 403970"/>
                    <a:gd name="connsiteX1" fmla="*/ 76204 w 76917"/>
                    <a:gd name="connsiteY1" fmla="*/ 130290 h 403970"/>
                    <a:gd name="connsiteX2" fmla="*/ 60329 w 76917"/>
                    <a:gd name="connsiteY2" fmla="*/ 187440 h 403970"/>
                    <a:gd name="connsiteX3" fmla="*/ 4 w 76917"/>
                    <a:gd name="connsiteY3" fmla="*/ 403340 h 403970"/>
                    <a:gd name="connsiteX4" fmla="*/ 63504 w 76917"/>
                    <a:gd name="connsiteY4" fmla="*/ 254115 h 403970"/>
                    <a:gd name="connsiteX5" fmla="*/ 28579 w 76917"/>
                    <a:gd name="connsiteY5" fmla="*/ 276340 h 403970"/>
                    <a:gd name="connsiteX6" fmla="*/ 44454 w 76917"/>
                    <a:gd name="connsiteY6" fmla="*/ 174740 h 403970"/>
                    <a:gd name="connsiteX7" fmla="*/ 73029 w 76917"/>
                    <a:gd name="connsiteY7" fmla="*/ 108065 h 403970"/>
                    <a:gd name="connsiteX8" fmla="*/ 31754 w 76917"/>
                    <a:gd name="connsiteY8" fmla="*/ 115 h 403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6917" h="403970">
                      <a:moveTo>
                        <a:pt x="31754" y="115"/>
                      </a:moveTo>
                      <a:cubicBezTo>
                        <a:pt x="32283" y="3819"/>
                        <a:pt x="71442" y="99069"/>
                        <a:pt x="76204" y="130290"/>
                      </a:cubicBezTo>
                      <a:cubicBezTo>
                        <a:pt x="80966" y="161511"/>
                        <a:pt x="60329" y="187440"/>
                        <a:pt x="60329" y="187440"/>
                      </a:cubicBezTo>
                      <a:cubicBezTo>
                        <a:pt x="47629" y="232948"/>
                        <a:pt x="-525" y="392228"/>
                        <a:pt x="4" y="403340"/>
                      </a:cubicBezTo>
                      <a:cubicBezTo>
                        <a:pt x="533" y="414452"/>
                        <a:pt x="58742" y="275282"/>
                        <a:pt x="63504" y="254115"/>
                      </a:cubicBezTo>
                      <a:cubicBezTo>
                        <a:pt x="68266" y="232948"/>
                        <a:pt x="31754" y="289569"/>
                        <a:pt x="28579" y="276340"/>
                      </a:cubicBezTo>
                      <a:cubicBezTo>
                        <a:pt x="25404" y="263111"/>
                        <a:pt x="37046" y="202786"/>
                        <a:pt x="44454" y="174740"/>
                      </a:cubicBezTo>
                      <a:cubicBezTo>
                        <a:pt x="51862" y="146694"/>
                        <a:pt x="72500" y="133465"/>
                        <a:pt x="73029" y="108065"/>
                      </a:cubicBezTo>
                      <a:cubicBezTo>
                        <a:pt x="73558" y="82665"/>
                        <a:pt x="31225" y="-3589"/>
                        <a:pt x="31754" y="1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8" name="フリーフォーム 1427">
                  <a:extLst>
                    <a:ext uri="{FF2B5EF4-FFF2-40B4-BE49-F238E27FC236}">
                      <a16:creationId xmlns:a16="http://schemas.microsoft.com/office/drawing/2014/main" id="{8F430FCC-B55D-71DC-6F5E-F7B6FB1775AD}"/>
                    </a:ext>
                  </a:extLst>
                </p:cNvPr>
                <p:cNvSpPr/>
                <p:nvPr/>
              </p:nvSpPr>
              <p:spPr>
                <a:xfrm>
                  <a:off x="6260071" y="5208628"/>
                  <a:ext cx="496382" cy="126789"/>
                </a:xfrm>
                <a:custGeom>
                  <a:avLst/>
                  <a:gdLst>
                    <a:gd name="connsiteX0" fmla="*/ 1029 w 496382"/>
                    <a:gd name="connsiteY0" fmla="*/ 30122 h 126789"/>
                    <a:gd name="connsiteX1" fmla="*/ 147079 w 496382"/>
                    <a:gd name="connsiteY1" fmla="*/ 14247 h 126789"/>
                    <a:gd name="connsiteX2" fmla="*/ 261379 w 496382"/>
                    <a:gd name="connsiteY2" fmla="*/ 58697 h 126789"/>
                    <a:gd name="connsiteX3" fmla="*/ 337579 w 496382"/>
                    <a:gd name="connsiteY3" fmla="*/ 96797 h 126789"/>
                    <a:gd name="connsiteX4" fmla="*/ 410604 w 496382"/>
                    <a:gd name="connsiteY4" fmla="*/ 122197 h 126789"/>
                    <a:gd name="connsiteX5" fmla="*/ 496329 w 496382"/>
                    <a:gd name="connsiteY5" fmla="*/ 125372 h 126789"/>
                    <a:gd name="connsiteX6" fmla="*/ 397904 w 496382"/>
                    <a:gd name="connsiteY6" fmla="*/ 106322 h 126789"/>
                    <a:gd name="connsiteX7" fmla="*/ 216929 w 496382"/>
                    <a:gd name="connsiteY7" fmla="*/ 20597 h 126789"/>
                    <a:gd name="connsiteX8" fmla="*/ 166129 w 496382"/>
                    <a:gd name="connsiteY8" fmla="*/ 4722 h 126789"/>
                    <a:gd name="connsiteX9" fmla="*/ 86754 w 496382"/>
                    <a:gd name="connsiteY9" fmla="*/ 1547 h 126789"/>
                    <a:gd name="connsiteX10" fmla="*/ 1029 w 496382"/>
                    <a:gd name="connsiteY10" fmla="*/ 30122 h 126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96382" h="126789">
                      <a:moveTo>
                        <a:pt x="1029" y="30122"/>
                      </a:moveTo>
                      <a:cubicBezTo>
                        <a:pt x="11083" y="32239"/>
                        <a:pt x="103687" y="9484"/>
                        <a:pt x="147079" y="14247"/>
                      </a:cubicBezTo>
                      <a:cubicBezTo>
                        <a:pt x="190471" y="19009"/>
                        <a:pt x="229629" y="44939"/>
                        <a:pt x="261379" y="58697"/>
                      </a:cubicBezTo>
                      <a:cubicBezTo>
                        <a:pt x="293129" y="72455"/>
                        <a:pt x="312708" y="86214"/>
                        <a:pt x="337579" y="96797"/>
                      </a:cubicBezTo>
                      <a:cubicBezTo>
                        <a:pt x="362450" y="107380"/>
                        <a:pt x="384146" y="117435"/>
                        <a:pt x="410604" y="122197"/>
                      </a:cubicBezTo>
                      <a:cubicBezTo>
                        <a:pt x="437062" y="126959"/>
                        <a:pt x="498446" y="128018"/>
                        <a:pt x="496329" y="125372"/>
                      </a:cubicBezTo>
                      <a:cubicBezTo>
                        <a:pt x="494212" y="122726"/>
                        <a:pt x="444471" y="123785"/>
                        <a:pt x="397904" y="106322"/>
                      </a:cubicBezTo>
                      <a:cubicBezTo>
                        <a:pt x="351337" y="88859"/>
                        <a:pt x="255558" y="37530"/>
                        <a:pt x="216929" y="20597"/>
                      </a:cubicBezTo>
                      <a:cubicBezTo>
                        <a:pt x="178300" y="3664"/>
                        <a:pt x="187825" y="7897"/>
                        <a:pt x="166129" y="4722"/>
                      </a:cubicBezTo>
                      <a:cubicBezTo>
                        <a:pt x="144433" y="1547"/>
                        <a:pt x="116387" y="-2157"/>
                        <a:pt x="86754" y="1547"/>
                      </a:cubicBezTo>
                      <a:cubicBezTo>
                        <a:pt x="57121" y="5251"/>
                        <a:pt x="-9025" y="28005"/>
                        <a:pt x="1029" y="30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29" name="フリーフォーム 1428">
                  <a:extLst>
                    <a:ext uri="{FF2B5EF4-FFF2-40B4-BE49-F238E27FC236}">
                      <a16:creationId xmlns:a16="http://schemas.microsoft.com/office/drawing/2014/main" id="{A193767C-D605-1063-8571-9F99C172EF74}"/>
                    </a:ext>
                  </a:extLst>
                </p:cNvPr>
                <p:cNvSpPr/>
                <p:nvPr/>
              </p:nvSpPr>
              <p:spPr>
                <a:xfrm>
                  <a:off x="6264260" y="5231863"/>
                  <a:ext cx="95265" cy="246107"/>
                </a:xfrm>
                <a:custGeom>
                  <a:avLst/>
                  <a:gdLst>
                    <a:gd name="connsiteX0" fmla="*/ 95265 w 95265"/>
                    <a:gd name="connsiteY0" fmla="*/ 537 h 246107"/>
                    <a:gd name="connsiteX1" fmla="*/ 76215 w 95265"/>
                    <a:gd name="connsiteY1" fmla="*/ 92612 h 246107"/>
                    <a:gd name="connsiteX2" fmla="*/ 66690 w 95265"/>
                    <a:gd name="connsiteY2" fmla="*/ 245012 h 246107"/>
                    <a:gd name="connsiteX3" fmla="*/ 66690 w 95265"/>
                    <a:gd name="connsiteY3" fmla="*/ 156112 h 246107"/>
                    <a:gd name="connsiteX4" fmla="*/ 63515 w 95265"/>
                    <a:gd name="connsiteY4" fmla="*/ 60862 h 246107"/>
                    <a:gd name="connsiteX5" fmla="*/ 15 w 95265"/>
                    <a:gd name="connsiteY5" fmla="*/ 3712 h 246107"/>
                    <a:gd name="connsiteX6" fmla="*/ 69865 w 95265"/>
                    <a:gd name="connsiteY6" fmla="*/ 70387 h 246107"/>
                    <a:gd name="connsiteX7" fmla="*/ 76215 w 95265"/>
                    <a:gd name="connsiteY7" fmla="*/ 54512 h 246107"/>
                    <a:gd name="connsiteX8" fmla="*/ 95265 w 95265"/>
                    <a:gd name="connsiteY8" fmla="*/ 537 h 246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265" h="246107">
                      <a:moveTo>
                        <a:pt x="95265" y="537"/>
                      </a:moveTo>
                      <a:cubicBezTo>
                        <a:pt x="95265" y="6887"/>
                        <a:pt x="80977" y="51866"/>
                        <a:pt x="76215" y="92612"/>
                      </a:cubicBezTo>
                      <a:cubicBezTo>
                        <a:pt x="71453" y="133358"/>
                        <a:pt x="68277" y="234429"/>
                        <a:pt x="66690" y="245012"/>
                      </a:cubicBezTo>
                      <a:cubicBezTo>
                        <a:pt x="65102" y="255595"/>
                        <a:pt x="67219" y="186804"/>
                        <a:pt x="66690" y="156112"/>
                      </a:cubicBezTo>
                      <a:cubicBezTo>
                        <a:pt x="66161" y="125420"/>
                        <a:pt x="74627" y="86262"/>
                        <a:pt x="63515" y="60862"/>
                      </a:cubicBezTo>
                      <a:cubicBezTo>
                        <a:pt x="52403" y="35462"/>
                        <a:pt x="-1043" y="2124"/>
                        <a:pt x="15" y="3712"/>
                      </a:cubicBezTo>
                      <a:cubicBezTo>
                        <a:pt x="1073" y="5300"/>
                        <a:pt x="57165" y="61920"/>
                        <a:pt x="69865" y="70387"/>
                      </a:cubicBezTo>
                      <a:cubicBezTo>
                        <a:pt x="82565" y="78854"/>
                        <a:pt x="74628" y="62979"/>
                        <a:pt x="76215" y="54512"/>
                      </a:cubicBezTo>
                      <a:cubicBezTo>
                        <a:pt x="77802" y="46045"/>
                        <a:pt x="95265" y="-5813"/>
                        <a:pt x="95265" y="5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0" name="フリーフォーム 1429">
                  <a:extLst>
                    <a:ext uri="{FF2B5EF4-FFF2-40B4-BE49-F238E27FC236}">
                      <a16:creationId xmlns:a16="http://schemas.microsoft.com/office/drawing/2014/main" id="{CCE40BA9-18C9-D72A-5A2C-6FF06433710A}"/>
                    </a:ext>
                  </a:extLst>
                </p:cNvPr>
                <p:cNvSpPr/>
                <p:nvPr/>
              </p:nvSpPr>
              <p:spPr>
                <a:xfrm>
                  <a:off x="6492814" y="5359066"/>
                  <a:ext cx="223026" cy="448432"/>
                </a:xfrm>
                <a:custGeom>
                  <a:avLst/>
                  <a:gdLst>
                    <a:gd name="connsiteX0" fmla="*/ 222311 w 223026"/>
                    <a:gd name="connsiteY0" fmla="*/ 334 h 448432"/>
                    <a:gd name="connsiteX1" fmla="*/ 190561 w 223026"/>
                    <a:gd name="connsiteY1" fmla="*/ 114634 h 448432"/>
                    <a:gd name="connsiteX2" fmla="*/ 152461 w 223026"/>
                    <a:gd name="connsiteY2" fmla="*/ 209884 h 448432"/>
                    <a:gd name="connsiteX3" fmla="*/ 127061 w 223026"/>
                    <a:gd name="connsiteY3" fmla="*/ 279734 h 448432"/>
                    <a:gd name="connsiteX4" fmla="*/ 101661 w 223026"/>
                    <a:gd name="connsiteY4" fmla="*/ 413084 h 448432"/>
                    <a:gd name="connsiteX5" fmla="*/ 61 w 223026"/>
                    <a:gd name="connsiteY5" fmla="*/ 448009 h 448432"/>
                    <a:gd name="connsiteX6" fmla="*/ 117536 w 223026"/>
                    <a:gd name="connsiteY6" fmla="*/ 397209 h 448432"/>
                    <a:gd name="connsiteX7" fmla="*/ 146111 w 223026"/>
                    <a:gd name="connsiteY7" fmla="*/ 247984 h 448432"/>
                    <a:gd name="connsiteX8" fmla="*/ 158811 w 223026"/>
                    <a:gd name="connsiteY8" fmla="*/ 152734 h 448432"/>
                    <a:gd name="connsiteX9" fmla="*/ 222311 w 223026"/>
                    <a:gd name="connsiteY9" fmla="*/ 334 h 4484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3026" h="448432">
                      <a:moveTo>
                        <a:pt x="222311" y="334"/>
                      </a:moveTo>
                      <a:cubicBezTo>
                        <a:pt x="227603" y="-6016"/>
                        <a:pt x="202203" y="79709"/>
                        <a:pt x="190561" y="114634"/>
                      </a:cubicBezTo>
                      <a:cubicBezTo>
                        <a:pt x="178919" y="149559"/>
                        <a:pt x="163044" y="182367"/>
                        <a:pt x="152461" y="209884"/>
                      </a:cubicBezTo>
                      <a:cubicBezTo>
                        <a:pt x="141878" y="237401"/>
                        <a:pt x="135528" y="245867"/>
                        <a:pt x="127061" y="279734"/>
                      </a:cubicBezTo>
                      <a:cubicBezTo>
                        <a:pt x="118594" y="313601"/>
                        <a:pt x="122828" y="385038"/>
                        <a:pt x="101661" y="413084"/>
                      </a:cubicBezTo>
                      <a:cubicBezTo>
                        <a:pt x="80494" y="441130"/>
                        <a:pt x="-2585" y="450655"/>
                        <a:pt x="61" y="448009"/>
                      </a:cubicBezTo>
                      <a:cubicBezTo>
                        <a:pt x="2707" y="445363"/>
                        <a:pt x="93194" y="430547"/>
                        <a:pt x="117536" y="397209"/>
                      </a:cubicBezTo>
                      <a:cubicBezTo>
                        <a:pt x="141878" y="363871"/>
                        <a:pt x="139232" y="288730"/>
                        <a:pt x="146111" y="247984"/>
                      </a:cubicBezTo>
                      <a:cubicBezTo>
                        <a:pt x="152990" y="207238"/>
                        <a:pt x="149815" y="188717"/>
                        <a:pt x="158811" y="152734"/>
                      </a:cubicBezTo>
                      <a:cubicBezTo>
                        <a:pt x="167807" y="116751"/>
                        <a:pt x="217019" y="6684"/>
                        <a:pt x="222311" y="3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1" name="フリーフォーム 1430">
                  <a:extLst>
                    <a:ext uri="{FF2B5EF4-FFF2-40B4-BE49-F238E27FC236}">
                      <a16:creationId xmlns:a16="http://schemas.microsoft.com/office/drawing/2014/main" id="{D6CCA7E3-64AA-866C-D7E5-87A4F7C4E0D3}"/>
                    </a:ext>
                  </a:extLst>
                </p:cNvPr>
                <p:cNvSpPr/>
                <p:nvPr/>
              </p:nvSpPr>
              <p:spPr>
                <a:xfrm>
                  <a:off x="6473390" y="5610225"/>
                  <a:ext cx="64042" cy="92075"/>
                </a:xfrm>
                <a:custGeom>
                  <a:avLst/>
                  <a:gdLst>
                    <a:gd name="connsiteX0" fmla="*/ 63935 w 64042"/>
                    <a:gd name="connsiteY0" fmla="*/ 0 h 92075"/>
                    <a:gd name="connsiteX1" fmla="*/ 25835 w 64042"/>
                    <a:gd name="connsiteY1" fmla="*/ 50800 h 92075"/>
                    <a:gd name="connsiteX2" fmla="*/ 435 w 64042"/>
                    <a:gd name="connsiteY2" fmla="*/ 92075 h 92075"/>
                    <a:gd name="connsiteX3" fmla="*/ 13135 w 64042"/>
                    <a:gd name="connsiteY3" fmla="*/ 50800 h 92075"/>
                    <a:gd name="connsiteX4" fmla="*/ 63935 w 64042"/>
                    <a:gd name="connsiteY4" fmla="*/ 0 h 92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042" h="92075">
                      <a:moveTo>
                        <a:pt x="63935" y="0"/>
                      </a:moveTo>
                      <a:cubicBezTo>
                        <a:pt x="66052" y="0"/>
                        <a:pt x="36418" y="35454"/>
                        <a:pt x="25835" y="50800"/>
                      </a:cubicBezTo>
                      <a:cubicBezTo>
                        <a:pt x="15252" y="66146"/>
                        <a:pt x="2552" y="92075"/>
                        <a:pt x="435" y="92075"/>
                      </a:cubicBezTo>
                      <a:cubicBezTo>
                        <a:pt x="-1682" y="92075"/>
                        <a:pt x="4139" y="63500"/>
                        <a:pt x="13135" y="50800"/>
                      </a:cubicBezTo>
                      <a:cubicBezTo>
                        <a:pt x="22131" y="38100"/>
                        <a:pt x="61818" y="0"/>
                        <a:pt x="63935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2" name="フリーフォーム 1431">
                  <a:extLst>
                    <a:ext uri="{FF2B5EF4-FFF2-40B4-BE49-F238E27FC236}">
                      <a16:creationId xmlns:a16="http://schemas.microsoft.com/office/drawing/2014/main" id="{5645594E-2EEE-6D12-36ED-889F43B3FCAE}"/>
                    </a:ext>
                  </a:extLst>
                </p:cNvPr>
                <p:cNvSpPr/>
                <p:nvPr/>
              </p:nvSpPr>
              <p:spPr>
                <a:xfrm>
                  <a:off x="5592959" y="5457639"/>
                  <a:ext cx="752121" cy="312247"/>
                </a:xfrm>
                <a:custGeom>
                  <a:avLst/>
                  <a:gdLst>
                    <a:gd name="connsiteX0" fmla="*/ 1391 w 752121"/>
                    <a:gd name="connsiteY0" fmla="*/ 311336 h 312247"/>
                    <a:gd name="connsiteX1" fmla="*/ 233166 w 752121"/>
                    <a:gd name="connsiteY1" fmla="*/ 254186 h 312247"/>
                    <a:gd name="connsiteX2" fmla="*/ 534791 w 752121"/>
                    <a:gd name="connsiteY2" fmla="*/ 127186 h 312247"/>
                    <a:gd name="connsiteX3" fmla="*/ 598291 w 752121"/>
                    <a:gd name="connsiteY3" fmla="*/ 66861 h 312247"/>
                    <a:gd name="connsiteX4" fmla="*/ 725291 w 752121"/>
                    <a:gd name="connsiteY4" fmla="*/ 25586 h 312247"/>
                    <a:gd name="connsiteX5" fmla="*/ 750691 w 752121"/>
                    <a:gd name="connsiteY5" fmla="*/ 186 h 312247"/>
                    <a:gd name="connsiteX6" fmla="*/ 699891 w 752121"/>
                    <a:gd name="connsiteY6" fmla="*/ 38286 h 312247"/>
                    <a:gd name="connsiteX7" fmla="*/ 534791 w 752121"/>
                    <a:gd name="connsiteY7" fmla="*/ 104961 h 312247"/>
                    <a:gd name="connsiteX8" fmla="*/ 557016 w 752121"/>
                    <a:gd name="connsiteY8" fmla="*/ 92261 h 312247"/>
                    <a:gd name="connsiteX9" fmla="*/ 420491 w 752121"/>
                    <a:gd name="connsiteY9" fmla="*/ 181161 h 312247"/>
                    <a:gd name="connsiteX10" fmla="*/ 471291 w 752121"/>
                    <a:gd name="connsiteY10" fmla="*/ 149411 h 312247"/>
                    <a:gd name="connsiteX11" fmla="*/ 341116 w 752121"/>
                    <a:gd name="connsiteY11" fmla="*/ 212911 h 312247"/>
                    <a:gd name="connsiteX12" fmla="*/ 1391 w 752121"/>
                    <a:gd name="connsiteY12" fmla="*/ 311336 h 312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52121" h="312247">
                      <a:moveTo>
                        <a:pt x="1391" y="311336"/>
                      </a:moveTo>
                      <a:cubicBezTo>
                        <a:pt x="-16601" y="318215"/>
                        <a:pt x="144266" y="284878"/>
                        <a:pt x="233166" y="254186"/>
                      </a:cubicBezTo>
                      <a:cubicBezTo>
                        <a:pt x="322066" y="223494"/>
                        <a:pt x="473937" y="158407"/>
                        <a:pt x="534791" y="127186"/>
                      </a:cubicBezTo>
                      <a:cubicBezTo>
                        <a:pt x="595645" y="95965"/>
                        <a:pt x="566541" y="83794"/>
                        <a:pt x="598291" y="66861"/>
                      </a:cubicBezTo>
                      <a:cubicBezTo>
                        <a:pt x="630041" y="49928"/>
                        <a:pt x="699891" y="36698"/>
                        <a:pt x="725291" y="25586"/>
                      </a:cubicBezTo>
                      <a:cubicBezTo>
                        <a:pt x="750691" y="14474"/>
                        <a:pt x="754924" y="-1931"/>
                        <a:pt x="750691" y="186"/>
                      </a:cubicBezTo>
                      <a:cubicBezTo>
                        <a:pt x="746458" y="2303"/>
                        <a:pt x="735874" y="20824"/>
                        <a:pt x="699891" y="38286"/>
                      </a:cubicBezTo>
                      <a:cubicBezTo>
                        <a:pt x="663908" y="55748"/>
                        <a:pt x="558603" y="95965"/>
                        <a:pt x="534791" y="104961"/>
                      </a:cubicBezTo>
                      <a:cubicBezTo>
                        <a:pt x="510979" y="113957"/>
                        <a:pt x="576066" y="79561"/>
                        <a:pt x="557016" y="92261"/>
                      </a:cubicBezTo>
                      <a:cubicBezTo>
                        <a:pt x="537966" y="104961"/>
                        <a:pt x="434778" y="171636"/>
                        <a:pt x="420491" y="181161"/>
                      </a:cubicBezTo>
                      <a:cubicBezTo>
                        <a:pt x="406204" y="190686"/>
                        <a:pt x="484520" y="144119"/>
                        <a:pt x="471291" y="149411"/>
                      </a:cubicBezTo>
                      <a:cubicBezTo>
                        <a:pt x="458062" y="154703"/>
                        <a:pt x="421020" y="186982"/>
                        <a:pt x="341116" y="212911"/>
                      </a:cubicBezTo>
                      <a:cubicBezTo>
                        <a:pt x="261212" y="238840"/>
                        <a:pt x="19383" y="304457"/>
                        <a:pt x="1391" y="3113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3" name="フリーフォーム 1432">
                  <a:extLst>
                    <a:ext uri="{FF2B5EF4-FFF2-40B4-BE49-F238E27FC236}">
                      <a16:creationId xmlns:a16="http://schemas.microsoft.com/office/drawing/2014/main" id="{5892652D-D943-D9C3-ADE7-7E23B0232823}"/>
                    </a:ext>
                  </a:extLst>
                </p:cNvPr>
                <p:cNvSpPr/>
                <p:nvPr/>
              </p:nvSpPr>
              <p:spPr>
                <a:xfrm>
                  <a:off x="5675779" y="5787990"/>
                  <a:ext cx="912649" cy="181074"/>
                </a:xfrm>
                <a:custGeom>
                  <a:avLst/>
                  <a:gdLst>
                    <a:gd name="connsiteX0" fmla="*/ 1121 w 912649"/>
                    <a:gd name="connsiteY0" fmla="*/ 181010 h 181074"/>
                    <a:gd name="connsiteX1" fmla="*/ 464671 w 912649"/>
                    <a:gd name="connsiteY1" fmla="*/ 111160 h 181074"/>
                    <a:gd name="connsiteX2" fmla="*/ 766296 w 912649"/>
                    <a:gd name="connsiteY2" fmla="*/ 38135 h 181074"/>
                    <a:gd name="connsiteX3" fmla="*/ 912346 w 912649"/>
                    <a:gd name="connsiteY3" fmla="*/ 35 h 181074"/>
                    <a:gd name="connsiteX4" fmla="*/ 801221 w 912649"/>
                    <a:gd name="connsiteY4" fmla="*/ 31785 h 181074"/>
                    <a:gd name="connsiteX5" fmla="*/ 686921 w 912649"/>
                    <a:gd name="connsiteY5" fmla="*/ 60360 h 181074"/>
                    <a:gd name="connsiteX6" fmla="*/ 451971 w 912649"/>
                    <a:gd name="connsiteY6" fmla="*/ 123860 h 181074"/>
                    <a:gd name="connsiteX7" fmla="*/ 337671 w 912649"/>
                    <a:gd name="connsiteY7" fmla="*/ 123860 h 181074"/>
                    <a:gd name="connsiteX8" fmla="*/ 1121 w 912649"/>
                    <a:gd name="connsiteY8" fmla="*/ 181010 h 181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2649" h="181074">
                      <a:moveTo>
                        <a:pt x="1121" y="181010"/>
                      </a:moveTo>
                      <a:cubicBezTo>
                        <a:pt x="22288" y="178893"/>
                        <a:pt x="337142" y="134972"/>
                        <a:pt x="464671" y="111160"/>
                      </a:cubicBezTo>
                      <a:cubicBezTo>
                        <a:pt x="592200" y="87348"/>
                        <a:pt x="691684" y="56656"/>
                        <a:pt x="766296" y="38135"/>
                      </a:cubicBezTo>
                      <a:cubicBezTo>
                        <a:pt x="840909" y="19614"/>
                        <a:pt x="906525" y="1093"/>
                        <a:pt x="912346" y="35"/>
                      </a:cubicBezTo>
                      <a:cubicBezTo>
                        <a:pt x="918167" y="-1023"/>
                        <a:pt x="838792" y="21731"/>
                        <a:pt x="801221" y="31785"/>
                      </a:cubicBezTo>
                      <a:cubicBezTo>
                        <a:pt x="763650" y="41839"/>
                        <a:pt x="686921" y="60360"/>
                        <a:pt x="686921" y="60360"/>
                      </a:cubicBezTo>
                      <a:cubicBezTo>
                        <a:pt x="628713" y="75706"/>
                        <a:pt x="510179" y="113277"/>
                        <a:pt x="451971" y="123860"/>
                      </a:cubicBezTo>
                      <a:cubicBezTo>
                        <a:pt x="393763" y="134443"/>
                        <a:pt x="410696" y="114864"/>
                        <a:pt x="337671" y="123860"/>
                      </a:cubicBezTo>
                      <a:cubicBezTo>
                        <a:pt x="264646" y="132856"/>
                        <a:pt x="-20046" y="183127"/>
                        <a:pt x="1121" y="1810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4" name="フリーフォーム 1433">
                  <a:extLst>
                    <a:ext uri="{FF2B5EF4-FFF2-40B4-BE49-F238E27FC236}">
                      <a16:creationId xmlns:a16="http://schemas.microsoft.com/office/drawing/2014/main" id="{EE8FE6A0-0C40-A278-55D6-BF9F7FAAEBA1}"/>
                    </a:ext>
                  </a:extLst>
                </p:cNvPr>
                <p:cNvSpPr/>
                <p:nvPr/>
              </p:nvSpPr>
              <p:spPr>
                <a:xfrm>
                  <a:off x="5559706" y="5753100"/>
                  <a:ext cx="161737" cy="222075"/>
                </a:xfrm>
                <a:custGeom>
                  <a:avLst/>
                  <a:gdLst>
                    <a:gd name="connsiteX0" fmla="*/ 21944 w 161737"/>
                    <a:gd name="connsiteY0" fmla="*/ 0 h 222075"/>
                    <a:gd name="connsiteX1" fmla="*/ 25119 w 161737"/>
                    <a:gd name="connsiteY1" fmla="*/ 73025 h 222075"/>
                    <a:gd name="connsiteX2" fmla="*/ 40994 w 161737"/>
                    <a:gd name="connsiteY2" fmla="*/ 120650 h 222075"/>
                    <a:gd name="connsiteX3" fmla="*/ 72744 w 161737"/>
                    <a:gd name="connsiteY3" fmla="*/ 177800 h 222075"/>
                    <a:gd name="connsiteX4" fmla="*/ 94969 w 161737"/>
                    <a:gd name="connsiteY4" fmla="*/ 212725 h 222075"/>
                    <a:gd name="connsiteX5" fmla="*/ 161644 w 161737"/>
                    <a:gd name="connsiteY5" fmla="*/ 209550 h 222075"/>
                    <a:gd name="connsiteX6" fmla="*/ 79094 w 161737"/>
                    <a:gd name="connsiteY6" fmla="*/ 212725 h 222075"/>
                    <a:gd name="connsiteX7" fmla="*/ 2894 w 161737"/>
                    <a:gd name="connsiteY7" fmla="*/ 73025 h 222075"/>
                    <a:gd name="connsiteX8" fmla="*/ 21944 w 161737"/>
                    <a:gd name="connsiteY8" fmla="*/ 0 h 222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1737" h="222075">
                      <a:moveTo>
                        <a:pt x="21944" y="0"/>
                      </a:moveTo>
                      <a:cubicBezTo>
                        <a:pt x="25648" y="0"/>
                        <a:pt x="21944" y="52917"/>
                        <a:pt x="25119" y="73025"/>
                      </a:cubicBezTo>
                      <a:cubicBezTo>
                        <a:pt x="28294" y="93133"/>
                        <a:pt x="33057" y="103188"/>
                        <a:pt x="40994" y="120650"/>
                      </a:cubicBezTo>
                      <a:cubicBezTo>
                        <a:pt x="48931" y="138112"/>
                        <a:pt x="63748" y="162454"/>
                        <a:pt x="72744" y="177800"/>
                      </a:cubicBezTo>
                      <a:cubicBezTo>
                        <a:pt x="81740" y="193146"/>
                        <a:pt x="80152" y="207433"/>
                        <a:pt x="94969" y="212725"/>
                      </a:cubicBezTo>
                      <a:cubicBezTo>
                        <a:pt x="109786" y="218017"/>
                        <a:pt x="164290" y="209550"/>
                        <a:pt x="161644" y="209550"/>
                      </a:cubicBezTo>
                      <a:cubicBezTo>
                        <a:pt x="158998" y="209550"/>
                        <a:pt x="105552" y="235479"/>
                        <a:pt x="79094" y="212725"/>
                      </a:cubicBezTo>
                      <a:cubicBezTo>
                        <a:pt x="52636" y="189971"/>
                        <a:pt x="14536" y="105833"/>
                        <a:pt x="2894" y="73025"/>
                      </a:cubicBezTo>
                      <a:cubicBezTo>
                        <a:pt x="-8748" y="40217"/>
                        <a:pt x="18240" y="0"/>
                        <a:pt x="21944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5" name="フリーフォーム 1434">
                  <a:extLst>
                    <a:ext uri="{FF2B5EF4-FFF2-40B4-BE49-F238E27FC236}">
                      <a16:creationId xmlns:a16="http://schemas.microsoft.com/office/drawing/2014/main" id="{F8A50251-D43E-9F31-84AC-E9611F7F0F10}"/>
                    </a:ext>
                  </a:extLst>
                </p:cNvPr>
                <p:cNvSpPr/>
                <p:nvPr/>
              </p:nvSpPr>
              <p:spPr>
                <a:xfrm>
                  <a:off x="5527668" y="5743571"/>
                  <a:ext cx="165228" cy="254643"/>
                </a:xfrm>
                <a:custGeom>
                  <a:avLst/>
                  <a:gdLst>
                    <a:gd name="connsiteX0" fmla="*/ 28582 w 165228"/>
                    <a:gd name="connsiteY0" fmla="*/ 4 h 254643"/>
                    <a:gd name="connsiteX1" fmla="*/ 9532 w 165228"/>
                    <a:gd name="connsiteY1" fmla="*/ 66679 h 254643"/>
                    <a:gd name="connsiteX2" fmla="*/ 25407 w 165228"/>
                    <a:gd name="connsiteY2" fmla="*/ 117479 h 254643"/>
                    <a:gd name="connsiteX3" fmla="*/ 57157 w 165228"/>
                    <a:gd name="connsiteY3" fmla="*/ 196854 h 254643"/>
                    <a:gd name="connsiteX4" fmla="*/ 88907 w 165228"/>
                    <a:gd name="connsiteY4" fmla="*/ 241304 h 254643"/>
                    <a:gd name="connsiteX5" fmla="*/ 139707 w 165228"/>
                    <a:gd name="connsiteY5" fmla="*/ 254004 h 254643"/>
                    <a:gd name="connsiteX6" fmla="*/ 165107 w 165228"/>
                    <a:gd name="connsiteY6" fmla="*/ 225429 h 254643"/>
                    <a:gd name="connsiteX7" fmla="*/ 130182 w 165228"/>
                    <a:gd name="connsiteY7" fmla="*/ 247654 h 254643"/>
                    <a:gd name="connsiteX8" fmla="*/ 92082 w 165228"/>
                    <a:gd name="connsiteY8" fmla="*/ 219079 h 254643"/>
                    <a:gd name="connsiteX9" fmla="*/ 38107 w 165228"/>
                    <a:gd name="connsiteY9" fmla="*/ 114304 h 254643"/>
                    <a:gd name="connsiteX10" fmla="*/ 7 w 165228"/>
                    <a:gd name="connsiteY10" fmla="*/ 63504 h 254643"/>
                    <a:gd name="connsiteX11" fmla="*/ 28582 w 165228"/>
                    <a:gd name="connsiteY11" fmla="*/ 4 h 254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228" h="254643">
                      <a:moveTo>
                        <a:pt x="28582" y="4"/>
                      </a:moveTo>
                      <a:cubicBezTo>
                        <a:pt x="30169" y="533"/>
                        <a:pt x="10061" y="47100"/>
                        <a:pt x="9532" y="66679"/>
                      </a:cubicBezTo>
                      <a:cubicBezTo>
                        <a:pt x="9003" y="86258"/>
                        <a:pt x="17470" y="95783"/>
                        <a:pt x="25407" y="117479"/>
                      </a:cubicBezTo>
                      <a:cubicBezTo>
                        <a:pt x="33344" y="139175"/>
                        <a:pt x="46574" y="176217"/>
                        <a:pt x="57157" y="196854"/>
                      </a:cubicBezTo>
                      <a:cubicBezTo>
                        <a:pt x="67740" y="217492"/>
                        <a:pt x="75149" y="231779"/>
                        <a:pt x="88907" y="241304"/>
                      </a:cubicBezTo>
                      <a:cubicBezTo>
                        <a:pt x="102665" y="250829"/>
                        <a:pt x="127007" y="256650"/>
                        <a:pt x="139707" y="254004"/>
                      </a:cubicBezTo>
                      <a:cubicBezTo>
                        <a:pt x="152407" y="251358"/>
                        <a:pt x="166695" y="226487"/>
                        <a:pt x="165107" y="225429"/>
                      </a:cubicBezTo>
                      <a:cubicBezTo>
                        <a:pt x="163519" y="224371"/>
                        <a:pt x="142353" y="248712"/>
                        <a:pt x="130182" y="247654"/>
                      </a:cubicBezTo>
                      <a:cubicBezTo>
                        <a:pt x="118011" y="246596"/>
                        <a:pt x="107428" y="241304"/>
                        <a:pt x="92082" y="219079"/>
                      </a:cubicBezTo>
                      <a:cubicBezTo>
                        <a:pt x="76736" y="196854"/>
                        <a:pt x="53453" y="140233"/>
                        <a:pt x="38107" y="114304"/>
                      </a:cubicBezTo>
                      <a:cubicBezTo>
                        <a:pt x="22761" y="88375"/>
                        <a:pt x="536" y="79908"/>
                        <a:pt x="7" y="63504"/>
                      </a:cubicBezTo>
                      <a:cubicBezTo>
                        <a:pt x="-522" y="47100"/>
                        <a:pt x="26995" y="-525"/>
                        <a:pt x="28582" y="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6" name="フリーフォーム 1435">
                  <a:extLst>
                    <a:ext uri="{FF2B5EF4-FFF2-40B4-BE49-F238E27FC236}">
                      <a16:creationId xmlns:a16="http://schemas.microsoft.com/office/drawing/2014/main" id="{B306AD68-C45C-A87D-E274-D7BC4D839695}"/>
                    </a:ext>
                  </a:extLst>
                </p:cNvPr>
                <p:cNvSpPr/>
                <p:nvPr/>
              </p:nvSpPr>
              <p:spPr>
                <a:xfrm>
                  <a:off x="5475683" y="5743472"/>
                  <a:ext cx="150417" cy="280562"/>
                </a:xfrm>
                <a:custGeom>
                  <a:avLst/>
                  <a:gdLst>
                    <a:gd name="connsiteX0" fmla="*/ 55167 w 150417"/>
                    <a:gd name="connsiteY0" fmla="*/ 103 h 280562"/>
                    <a:gd name="connsiteX1" fmla="*/ 17067 w 150417"/>
                    <a:gd name="connsiteY1" fmla="*/ 66778 h 280562"/>
                    <a:gd name="connsiteX2" fmla="*/ 10717 w 150417"/>
                    <a:gd name="connsiteY2" fmla="*/ 123928 h 280562"/>
                    <a:gd name="connsiteX3" fmla="*/ 13892 w 150417"/>
                    <a:gd name="connsiteY3" fmla="*/ 190603 h 280562"/>
                    <a:gd name="connsiteX4" fmla="*/ 83742 w 150417"/>
                    <a:gd name="connsiteY4" fmla="*/ 269978 h 280562"/>
                    <a:gd name="connsiteX5" fmla="*/ 109142 w 150417"/>
                    <a:gd name="connsiteY5" fmla="*/ 276328 h 280562"/>
                    <a:gd name="connsiteX6" fmla="*/ 150417 w 150417"/>
                    <a:gd name="connsiteY6" fmla="*/ 238228 h 280562"/>
                    <a:gd name="connsiteX7" fmla="*/ 109142 w 150417"/>
                    <a:gd name="connsiteY7" fmla="*/ 263628 h 280562"/>
                    <a:gd name="connsiteX8" fmla="*/ 13892 w 150417"/>
                    <a:gd name="connsiteY8" fmla="*/ 165203 h 280562"/>
                    <a:gd name="connsiteX9" fmla="*/ 1192 w 150417"/>
                    <a:gd name="connsiteY9" fmla="*/ 82653 h 280562"/>
                    <a:gd name="connsiteX10" fmla="*/ 55167 w 150417"/>
                    <a:gd name="connsiteY10" fmla="*/ 103 h 280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0417" h="280562">
                      <a:moveTo>
                        <a:pt x="55167" y="103"/>
                      </a:moveTo>
                      <a:cubicBezTo>
                        <a:pt x="57813" y="-2543"/>
                        <a:pt x="24475" y="46141"/>
                        <a:pt x="17067" y="66778"/>
                      </a:cubicBezTo>
                      <a:cubicBezTo>
                        <a:pt x="9659" y="87415"/>
                        <a:pt x="11246" y="103291"/>
                        <a:pt x="10717" y="123928"/>
                      </a:cubicBezTo>
                      <a:cubicBezTo>
                        <a:pt x="10188" y="144565"/>
                        <a:pt x="1721" y="166261"/>
                        <a:pt x="13892" y="190603"/>
                      </a:cubicBezTo>
                      <a:cubicBezTo>
                        <a:pt x="26063" y="214945"/>
                        <a:pt x="67867" y="255691"/>
                        <a:pt x="83742" y="269978"/>
                      </a:cubicBezTo>
                      <a:cubicBezTo>
                        <a:pt x="99617" y="284266"/>
                        <a:pt x="98030" y="281620"/>
                        <a:pt x="109142" y="276328"/>
                      </a:cubicBezTo>
                      <a:cubicBezTo>
                        <a:pt x="120255" y="271036"/>
                        <a:pt x="150417" y="240345"/>
                        <a:pt x="150417" y="238228"/>
                      </a:cubicBezTo>
                      <a:cubicBezTo>
                        <a:pt x="150417" y="236111"/>
                        <a:pt x="131896" y="275799"/>
                        <a:pt x="109142" y="263628"/>
                      </a:cubicBezTo>
                      <a:cubicBezTo>
                        <a:pt x="86388" y="251457"/>
                        <a:pt x="31884" y="195365"/>
                        <a:pt x="13892" y="165203"/>
                      </a:cubicBezTo>
                      <a:cubicBezTo>
                        <a:pt x="-4100" y="135041"/>
                        <a:pt x="134" y="108582"/>
                        <a:pt x="1192" y="82653"/>
                      </a:cubicBezTo>
                      <a:cubicBezTo>
                        <a:pt x="2250" y="56724"/>
                        <a:pt x="52521" y="2749"/>
                        <a:pt x="55167" y="10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7" name="フリーフォーム 1436">
                  <a:extLst>
                    <a:ext uri="{FF2B5EF4-FFF2-40B4-BE49-F238E27FC236}">
                      <a16:creationId xmlns:a16="http://schemas.microsoft.com/office/drawing/2014/main" id="{ADFEA376-1FEF-DCA6-81BC-F068FB0868C3}"/>
                    </a:ext>
                  </a:extLst>
                </p:cNvPr>
                <p:cNvSpPr/>
                <p:nvPr/>
              </p:nvSpPr>
              <p:spPr>
                <a:xfrm>
                  <a:off x="5508748" y="5746721"/>
                  <a:ext cx="83067" cy="255333"/>
                </a:xfrm>
                <a:custGeom>
                  <a:avLst/>
                  <a:gdLst>
                    <a:gd name="connsiteX0" fmla="*/ 44327 w 83067"/>
                    <a:gd name="connsiteY0" fmla="*/ 29 h 255333"/>
                    <a:gd name="connsiteX1" fmla="*/ 12577 w 83067"/>
                    <a:gd name="connsiteY1" fmla="*/ 85754 h 255333"/>
                    <a:gd name="connsiteX2" fmla="*/ 3052 w 83067"/>
                    <a:gd name="connsiteY2" fmla="*/ 142904 h 255333"/>
                    <a:gd name="connsiteX3" fmla="*/ 63377 w 83067"/>
                    <a:gd name="connsiteY3" fmla="*/ 231804 h 255333"/>
                    <a:gd name="connsiteX4" fmla="*/ 82427 w 83067"/>
                    <a:gd name="connsiteY4" fmla="*/ 254029 h 255333"/>
                    <a:gd name="connsiteX5" fmla="*/ 44327 w 83067"/>
                    <a:gd name="connsiteY5" fmla="*/ 203229 h 255333"/>
                    <a:gd name="connsiteX6" fmla="*/ 15752 w 83067"/>
                    <a:gd name="connsiteY6" fmla="*/ 142904 h 255333"/>
                    <a:gd name="connsiteX7" fmla="*/ 15752 w 83067"/>
                    <a:gd name="connsiteY7" fmla="*/ 95279 h 255333"/>
                    <a:gd name="connsiteX8" fmla="*/ 44327 w 83067"/>
                    <a:gd name="connsiteY8" fmla="*/ 29 h 25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3067" h="255333">
                      <a:moveTo>
                        <a:pt x="44327" y="29"/>
                      </a:moveTo>
                      <a:cubicBezTo>
                        <a:pt x="43798" y="-1558"/>
                        <a:pt x="19456" y="61942"/>
                        <a:pt x="12577" y="85754"/>
                      </a:cubicBezTo>
                      <a:cubicBezTo>
                        <a:pt x="5698" y="109566"/>
                        <a:pt x="-5415" y="118562"/>
                        <a:pt x="3052" y="142904"/>
                      </a:cubicBezTo>
                      <a:cubicBezTo>
                        <a:pt x="11519" y="167246"/>
                        <a:pt x="50148" y="213283"/>
                        <a:pt x="63377" y="231804"/>
                      </a:cubicBezTo>
                      <a:cubicBezTo>
                        <a:pt x="76606" y="250325"/>
                        <a:pt x="85602" y="258791"/>
                        <a:pt x="82427" y="254029"/>
                      </a:cubicBezTo>
                      <a:cubicBezTo>
                        <a:pt x="79252" y="249267"/>
                        <a:pt x="55440" y="221750"/>
                        <a:pt x="44327" y="203229"/>
                      </a:cubicBezTo>
                      <a:cubicBezTo>
                        <a:pt x="33214" y="184708"/>
                        <a:pt x="20514" y="160896"/>
                        <a:pt x="15752" y="142904"/>
                      </a:cubicBezTo>
                      <a:cubicBezTo>
                        <a:pt x="10989" y="124912"/>
                        <a:pt x="12048" y="117504"/>
                        <a:pt x="15752" y="95279"/>
                      </a:cubicBezTo>
                      <a:cubicBezTo>
                        <a:pt x="19456" y="73054"/>
                        <a:pt x="44856" y="1616"/>
                        <a:pt x="44327" y="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8" name="フリーフォーム 1437">
                  <a:extLst>
                    <a:ext uri="{FF2B5EF4-FFF2-40B4-BE49-F238E27FC236}">
                      <a16:creationId xmlns:a16="http://schemas.microsoft.com/office/drawing/2014/main" id="{5AAD201D-FC7E-4C47-27CC-C38DE5E5D924}"/>
                    </a:ext>
                  </a:extLst>
                </p:cNvPr>
                <p:cNvSpPr/>
                <p:nvPr/>
              </p:nvSpPr>
              <p:spPr>
                <a:xfrm>
                  <a:off x="5152384" y="5774968"/>
                  <a:ext cx="355530" cy="59364"/>
                </a:xfrm>
                <a:custGeom>
                  <a:avLst/>
                  <a:gdLst>
                    <a:gd name="connsiteX0" fmla="*/ 641 w 355530"/>
                    <a:gd name="connsiteY0" fmla="*/ 57507 h 59364"/>
                    <a:gd name="connsiteX1" fmla="*/ 187966 w 355530"/>
                    <a:gd name="connsiteY1" fmla="*/ 47982 h 59364"/>
                    <a:gd name="connsiteX2" fmla="*/ 121291 w 355530"/>
                    <a:gd name="connsiteY2" fmla="*/ 44807 h 59364"/>
                    <a:gd name="connsiteX3" fmla="*/ 311791 w 355530"/>
                    <a:gd name="connsiteY3" fmla="*/ 13057 h 59364"/>
                    <a:gd name="connsiteX4" fmla="*/ 353066 w 355530"/>
                    <a:gd name="connsiteY4" fmla="*/ 357 h 59364"/>
                    <a:gd name="connsiteX5" fmla="*/ 264166 w 355530"/>
                    <a:gd name="connsiteY5" fmla="*/ 6707 h 59364"/>
                    <a:gd name="connsiteX6" fmla="*/ 641 w 355530"/>
                    <a:gd name="connsiteY6" fmla="*/ 57507 h 59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5530" h="59364">
                      <a:moveTo>
                        <a:pt x="641" y="57507"/>
                      </a:moveTo>
                      <a:cubicBezTo>
                        <a:pt x="-12059" y="64386"/>
                        <a:pt x="167858" y="50099"/>
                        <a:pt x="187966" y="47982"/>
                      </a:cubicBezTo>
                      <a:cubicBezTo>
                        <a:pt x="208074" y="45865"/>
                        <a:pt x="100654" y="50628"/>
                        <a:pt x="121291" y="44807"/>
                      </a:cubicBezTo>
                      <a:cubicBezTo>
                        <a:pt x="141928" y="38986"/>
                        <a:pt x="273162" y="20465"/>
                        <a:pt x="311791" y="13057"/>
                      </a:cubicBezTo>
                      <a:cubicBezTo>
                        <a:pt x="350420" y="5649"/>
                        <a:pt x="361003" y="1415"/>
                        <a:pt x="353066" y="357"/>
                      </a:cubicBezTo>
                      <a:cubicBezTo>
                        <a:pt x="345129" y="-701"/>
                        <a:pt x="318141" y="357"/>
                        <a:pt x="264166" y="6707"/>
                      </a:cubicBezTo>
                      <a:cubicBezTo>
                        <a:pt x="210191" y="13057"/>
                        <a:pt x="13341" y="50628"/>
                        <a:pt x="641" y="575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39" name="フリーフォーム 1438">
                  <a:extLst>
                    <a:ext uri="{FF2B5EF4-FFF2-40B4-BE49-F238E27FC236}">
                      <a16:creationId xmlns:a16="http://schemas.microsoft.com/office/drawing/2014/main" id="{F16FC9FC-ED30-A8DF-5492-6999708B9774}"/>
                    </a:ext>
                  </a:extLst>
                </p:cNvPr>
                <p:cNvSpPr/>
                <p:nvPr/>
              </p:nvSpPr>
              <p:spPr>
                <a:xfrm>
                  <a:off x="5200475" y="5993152"/>
                  <a:ext cx="333715" cy="258630"/>
                </a:xfrm>
                <a:custGeom>
                  <a:avLst/>
                  <a:gdLst>
                    <a:gd name="connsiteX0" fmla="*/ 333550 w 333715"/>
                    <a:gd name="connsiteY0" fmla="*/ 1248 h 258630"/>
                    <a:gd name="connsiteX1" fmla="*/ 279575 w 333715"/>
                    <a:gd name="connsiteY1" fmla="*/ 26648 h 258630"/>
                    <a:gd name="connsiteX2" fmla="*/ 171625 w 333715"/>
                    <a:gd name="connsiteY2" fmla="*/ 166348 h 258630"/>
                    <a:gd name="connsiteX3" fmla="*/ 104950 w 333715"/>
                    <a:gd name="connsiteY3" fmla="*/ 191748 h 258630"/>
                    <a:gd name="connsiteX4" fmla="*/ 70025 w 333715"/>
                    <a:gd name="connsiteY4" fmla="*/ 226673 h 258630"/>
                    <a:gd name="connsiteX5" fmla="*/ 175 w 333715"/>
                    <a:gd name="connsiteY5" fmla="*/ 258423 h 258630"/>
                    <a:gd name="connsiteX6" fmla="*/ 92250 w 333715"/>
                    <a:gd name="connsiteY6" fmla="*/ 210798 h 258630"/>
                    <a:gd name="connsiteX7" fmla="*/ 165275 w 333715"/>
                    <a:gd name="connsiteY7" fmla="*/ 147298 h 258630"/>
                    <a:gd name="connsiteX8" fmla="*/ 263700 w 333715"/>
                    <a:gd name="connsiteY8" fmla="*/ 45698 h 258630"/>
                    <a:gd name="connsiteX9" fmla="*/ 333550 w 333715"/>
                    <a:gd name="connsiteY9" fmla="*/ 1248 h 258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3715" h="258630">
                      <a:moveTo>
                        <a:pt x="333550" y="1248"/>
                      </a:moveTo>
                      <a:cubicBezTo>
                        <a:pt x="336196" y="-1927"/>
                        <a:pt x="306562" y="-869"/>
                        <a:pt x="279575" y="26648"/>
                      </a:cubicBezTo>
                      <a:cubicBezTo>
                        <a:pt x="252587" y="54165"/>
                        <a:pt x="200729" y="138831"/>
                        <a:pt x="171625" y="166348"/>
                      </a:cubicBezTo>
                      <a:cubicBezTo>
                        <a:pt x="142521" y="193865"/>
                        <a:pt x="121883" y="181694"/>
                        <a:pt x="104950" y="191748"/>
                      </a:cubicBezTo>
                      <a:cubicBezTo>
                        <a:pt x="88017" y="201802"/>
                        <a:pt x="87487" y="215561"/>
                        <a:pt x="70025" y="226673"/>
                      </a:cubicBezTo>
                      <a:cubicBezTo>
                        <a:pt x="52563" y="237785"/>
                        <a:pt x="-3529" y="261069"/>
                        <a:pt x="175" y="258423"/>
                      </a:cubicBezTo>
                      <a:cubicBezTo>
                        <a:pt x="3879" y="255777"/>
                        <a:pt x="64733" y="229319"/>
                        <a:pt x="92250" y="210798"/>
                      </a:cubicBezTo>
                      <a:cubicBezTo>
                        <a:pt x="119767" y="192277"/>
                        <a:pt x="136700" y="174815"/>
                        <a:pt x="165275" y="147298"/>
                      </a:cubicBezTo>
                      <a:cubicBezTo>
                        <a:pt x="193850" y="119781"/>
                        <a:pt x="238300" y="68981"/>
                        <a:pt x="263700" y="45698"/>
                      </a:cubicBezTo>
                      <a:cubicBezTo>
                        <a:pt x="289100" y="22415"/>
                        <a:pt x="330904" y="4423"/>
                        <a:pt x="333550" y="12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0" name="フリーフォーム 1439">
                  <a:extLst>
                    <a:ext uri="{FF2B5EF4-FFF2-40B4-BE49-F238E27FC236}">
                      <a16:creationId xmlns:a16="http://schemas.microsoft.com/office/drawing/2014/main" id="{CFBA86AF-E472-518E-0474-B093E2FFC343}"/>
                    </a:ext>
                  </a:extLst>
                </p:cNvPr>
                <p:cNvSpPr/>
                <p:nvPr/>
              </p:nvSpPr>
              <p:spPr>
                <a:xfrm>
                  <a:off x="4968660" y="5812830"/>
                  <a:ext cx="270368" cy="121524"/>
                </a:xfrm>
                <a:custGeom>
                  <a:avLst/>
                  <a:gdLst>
                    <a:gd name="connsiteX0" fmla="*/ 215 w 270368"/>
                    <a:gd name="connsiteY0" fmla="*/ 121245 h 121524"/>
                    <a:gd name="connsiteX1" fmla="*/ 158965 w 270368"/>
                    <a:gd name="connsiteY1" fmla="*/ 35520 h 121524"/>
                    <a:gd name="connsiteX2" fmla="*/ 270090 w 270368"/>
                    <a:gd name="connsiteY2" fmla="*/ 595 h 121524"/>
                    <a:gd name="connsiteX3" fmla="*/ 127215 w 270368"/>
                    <a:gd name="connsiteY3" fmla="*/ 60920 h 121524"/>
                    <a:gd name="connsiteX4" fmla="*/ 215 w 270368"/>
                    <a:gd name="connsiteY4" fmla="*/ 121245 h 121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0368" h="121524">
                      <a:moveTo>
                        <a:pt x="215" y="121245"/>
                      </a:moveTo>
                      <a:cubicBezTo>
                        <a:pt x="5507" y="117012"/>
                        <a:pt x="113986" y="55628"/>
                        <a:pt x="158965" y="35520"/>
                      </a:cubicBezTo>
                      <a:cubicBezTo>
                        <a:pt x="203944" y="15412"/>
                        <a:pt x="275382" y="-3638"/>
                        <a:pt x="270090" y="595"/>
                      </a:cubicBezTo>
                      <a:cubicBezTo>
                        <a:pt x="264798" y="4828"/>
                        <a:pt x="165844" y="41341"/>
                        <a:pt x="127215" y="60920"/>
                      </a:cubicBezTo>
                      <a:cubicBezTo>
                        <a:pt x="88586" y="80499"/>
                        <a:pt x="-5077" y="125478"/>
                        <a:pt x="215" y="12124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1" name="フリーフォーム 1440">
                  <a:extLst>
                    <a:ext uri="{FF2B5EF4-FFF2-40B4-BE49-F238E27FC236}">
                      <a16:creationId xmlns:a16="http://schemas.microsoft.com/office/drawing/2014/main" id="{857FA679-0B75-DFF2-A86A-A0383E293B9B}"/>
                    </a:ext>
                  </a:extLst>
                </p:cNvPr>
                <p:cNvSpPr/>
                <p:nvPr/>
              </p:nvSpPr>
              <p:spPr>
                <a:xfrm>
                  <a:off x="4991033" y="5873677"/>
                  <a:ext cx="158896" cy="203426"/>
                </a:xfrm>
                <a:custGeom>
                  <a:avLst/>
                  <a:gdLst>
                    <a:gd name="connsiteX0" fmla="*/ 158817 w 158896"/>
                    <a:gd name="connsiteY0" fmla="*/ 73 h 203426"/>
                    <a:gd name="connsiteX1" fmla="*/ 82617 w 158896"/>
                    <a:gd name="connsiteY1" fmla="*/ 73098 h 203426"/>
                    <a:gd name="connsiteX2" fmla="*/ 69917 w 158896"/>
                    <a:gd name="connsiteY2" fmla="*/ 120723 h 203426"/>
                    <a:gd name="connsiteX3" fmla="*/ 67 w 158896"/>
                    <a:gd name="connsiteY3" fmla="*/ 203273 h 203426"/>
                    <a:gd name="connsiteX4" fmla="*/ 57217 w 158896"/>
                    <a:gd name="connsiteY4" fmla="*/ 98498 h 203426"/>
                    <a:gd name="connsiteX5" fmla="*/ 66742 w 158896"/>
                    <a:gd name="connsiteY5" fmla="*/ 60398 h 203426"/>
                    <a:gd name="connsiteX6" fmla="*/ 158817 w 158896"/>
                    <a:gd name="connsiteY6" fmla="*/ 73 h 203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8896" h="203426">
                      <a:moveTo>
                        <a:pt x="158817" y="73"/>
                      </a:moveTo>
                      <a:cubicBezTo>
                        <a:pt x="161463" y="2190"/>
                        <a:pt x="97434" y="52990"/>
                        <a:pt x="82617" y="73098"/>
                      </a:cubicBezTo>
                      <a:cubicBezTo>
                        <a:pt x="67800" y="93206"/>
                        <a:pt x="83675" y="99027"/>
                        <a:pt x="69917" y="120723"/>
                      </a:cubicBezTo>
                      <a:cubicBezTo>
                        <a:pt x="56159" y="142419"/>
                        <a:pt x="2184" y="206977"/>
                        <a:pt x="67" y="203273"/>
                      </a:cubicBezTo>
                      <a:cubicBezTo>
                        <a:pt x="-2050" y="199569"/>
                        <a:pt x="46104" y="122311"/>
                        <a:pt x="57217" y="98498"/>
                      </a:cubicBezTo>
                      <a:cubicBezTo>
                        <a:pt x="68329" y="74686"/>
                        <a:pt x="51925" y="78919"/>
                        <a:pt x="66742" y="60398"/>
                      </a:cubicBezTo>
                      <a:cubicBezTo>
                        <a:pt x="81559" y="41877"/>
                        <a:pt x="156171" y="-2044"/>
                        <a:pt x="158817" y="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2" name="フリーフォーム 1441">
                  <a:extLst>
                    <a:ext uri="{FF2B5EF4-FFF2-40B4-BE49-F238E27FC236}">
                      <a16:creationId xmlns:a16="http://schemas.microsoft.com/office/drawing/2014/main" id="{382E2962-A758-BC25-BB62-8952408D909B}"/>
                    </a:ext>
                  </a:extLst>
                </p:cNvPr>
                <p:cNvSpPr/>
                <p:nvPr/>
              </p:nvSpPr>
              <p:spPr>
                <a:xfrm>
                  <a:off x="4990083" y="6080099"/>
                  <a:ext cx="96546" cy="158883"/>
                </a:xfrm>
                <a:custGeom>
                  <a:avLst/>
                  <a:gdLst>
                    <a:gd name="connsiteX0" fmla="*/ 1017 w 96546"/>
                    <a:gd name="connsiteY0" fmla="*/ 26 h 158883"/>
                    <a:gd name="connsiteX1" fmla="*/ 7367 w 96546"/>
                    <a:gd name="connsiteY1" fmla="*/ 88926 h 158883"/>
                    <a:gd name="connsiteX2" fmla="*/ 16892 w 96546"/>
                    <a:gd name="connsiteY2" fmla="*/ 117501 h 158883"/>
                    <a:gd name="connsiteX3" fmla="*/ 42292 w 96546"/>
                    <a:gd name="connsiteY3" fmla="*/ 136551 h 158883"/>
                    <a:gd name="connsiteX4" fmla="*/ 96267 w 96546"/>
                    <a:gd name="connsiteY4" fmla="*/ 158776 h 158883"/>
                    <a:gd name="connsiteX5" fmla="*/ 16892 w 96546"/>
                    <a:gd name="connsiteY5" fmla="*/ 142901 h 158883"/>
                    <a:gd name="connsiteX6" fmla="*/ 29592 w 96546"/>
                    <a:gd name="connsiteY6" fmla="*/ 98451 h 158883"/>
                    <a:gd name="connsiteX7" fmla="*/ 1017 w 96546"/>
                    <a:gd name="connsiteY7" fmla="*/ 26 h 158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6546" h="158883">
                      <a:moveTo>
                        <a:pt x="1017" y="26"/>
                      </a:moveTo>
                      <a:cubicBezTo>
                        <a:pt x="-2687" y="-1561"/>
                        <a:pt x="4721" y="69347"/>
                        <a:pt x="7367" y="88926"/>
                      </a:cubicBezTo>
                      <a:cubicBezTo>
                        <a:pt x="10013" y="108505"/>
                        <a:pt x="11071" y="109564"/>
                        <a:pt x="16892" y="117501"/>
                      </a:cubicBezTo>
                      <a:cubicBezTo>
                        <a:pt x="22713" y="125438"/>
                        <a:pt x="29063" y="129672"/>
                        <a:pt x="42292" y="136551"/>
                      </a:cubicBezTo>
                      <a:cubicBezTo>
                        <a:pt x="55521" y="143430"/>
                        <a:pt x="100500" y="157718"/>
                        <a:pt x="96267" y="158776"/>
                      </a:cubicBezTo>
                      <a:cubicBezTo>
                        <a:pt x="92034" y="159834"/>
                        <a:pt x="28004" y="152955"/>
                        <a:pt x="16892" y="142901"/>
                      </a:cubicBezTo>
                      <a:cubicBezTo>
                        <a:pt x="5780" y="132847"/>
                        <a:pt x="30650" y="119618"/>
                        <a:pt x="29592" y="98451"/>
                      </a:cubicBezTo>
                      <a:cubicBezTo>
                        <a:pt x="28534" y="77284"/>
                        <a:pt x="4721" y="1613"/>
                        <a:pt x="1017" y="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3" name="フリーフォーム 1442">
                  <a:extLst>
                    <a:ext uri="{FF2B5EF4-FFF2-40B4-BE49-F238E27FC236}">
                      <a16:creationId xmlns:a16="http://schemas.microsoft.com/office/drawing/2014/main" id="{B999D4A1-964D-D701-84BC-4DA1CD491465}"/>
                    </a:ext>
                  </a:extLst>
                </p:cNvPr>
                <p:cNvSpPr/>
                <p:nvPr/>
              </p:nvSpPr>
              <p:spPr>
                <a:xfrm>
                  <a:off x="5050828" y="6010259"/>
                  <a:ext cx="43604" cy="229718"/>
                </a:xfrm>
                <a:custGeom>
                  <a:avLst/>
                  <a:gdLst>
                    <a:gd name="connsiteX0" fmla="*/ 35522 w 43604"/>
                    <a:gd name="connsiteY0" fmla="*/ 16 h 229718"/>
                    <a:gd name="connsiteX1" fmla="*/ 32347 w 43604"/>
                    <a:gd name="connsiteY1" fmla="*/ 69866 h 229718"/>
                    <a:gd name="connsiteX2" fmla="*/ 3772 w 43604"/>
                    <a:gd name="connsiteY2" fmla="*/ 117491 h 229718"/>
                    <a:gd name="connsiteX3" fmla="*/ 3772 w 43604"/>
                    <a:gd name="connsiteY3" fmla="*/ 152416 h 229718"/>
                    <a:gd name="connsiteX4" fmla="*/ 35522 w 43604"/>
                    <a:gd name="connsiteY4" fmla="*/ 228616 h 229718"/>
                    <a:gd name="connsiteX5" fmla="*/ 13297 w 43604"/>
                    <a:gd name="connsiteY5" fmla="*/ 193691 h 229718"/>
                    <a:gd name="connsiteX6" fmla="*/ 16472 w 43604"/>
                    <a:gd name="connsiteY6" fmla="*/ 139716 h 229718"/>
                    <a:gd name="connsiteX7" fmla="*/ 41872 w 43604"/>
                    <a:gd name="connsiteY7" fmla="*/ 76216 h 229718"/>
                    <a:gd name="connsiteX8" fmla="*/ 35522 w 43604"/>
                    <a:gd name="connsiteY8" fmla="*/ 16 h 229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604" h="229718">
                      <a:moveTo>
                        <a:pt x="35522" y="16"/>
                      </a:moveTo>
                      <a:cubicBezTo>
                        <a:pt x="33934" y="-1042"/>
                        <a:pt x="37639" y="50287"/>
                        <a:pt x="32347" y="69866"/>
                      </a:cubicBezTo>
                      <a:cubicBezTo>
                        <a:pt x="27055" y="89445"/>
                        <a:pt x="8534" y="103733"/>
                        <a:pt x="3772" y="117491"/>
                      </a:cubicBezTo>
                      <a:cubicBezTo>
                        <a:pt x="-990" y="131249"/>
                        <a:pt x="-1520" y="133895"/>
                        <a:pt x="3772" y="152416"/>
                      </a:cubicBezTo>
                      <a:cubicBezTo>
                        <a:pt x="9064" y="170937"/>
                        <a:pt x="33935" y="221737"/>
                        <a:pt x="35522" y="228616"/>
                      </a:cubicBezTo>
                      <a:cubicBezTo>
                        <a:pt x="37109" y="235495"/>
                        <a:pt x="16472" y="208508"/>
                        <a:pt x="13297" y="193691"/>
                      </a:cubicBezTo>
                      <a:cubicBezTo>
                        <a:pt x="10122" y="178874"/>
                        <a:pt x="11710" y="159295"/>
                        <a:pt x="16472" y="139716"/>
                      </a:cubicBezTo>
                      <a:cubicBezTo>
                        <a:pt x="21234" y="120137"/>
                        <a:pt x="36051" y="98441"/>
                        <a:pt x="41872" y="76216"/>
                      </a:cubicBezTo>
                      <a:cubicBezTo>
                        <a:pt x="47693" y="53991"/>
                        <a:pt x="37110" y="1074"/>
                        <a:pt x="35522" y="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4" name="フリーフォーム 1443">
                  <a:extLst>
                    <a:ext uri="{FF2B5EF4-FFF2-40B4-BE49-F238E27FC236}">
                      <a16:creationId xmlns:a16="http://schemas.microsoft.com/office/drawing/2014/main" id="{A00BFC7C-1368-CCFA-1F76-DF913FF81015}"/>
                    </a:ext>
                  </a:extLst>
                </p:cNvPr>
                <p:cNvSpPr/>
                <p:nvPr/>
              </p:nvSpPr>
              <p:spPr>
                <a:xfrm>
                  <a:off x="5095875" y="6107999"/>
                  <a:ext cx="88900" cy="138462"/>
                </a:xfrm>
                <a:custGeom>
                  <a:avLst/>
                  <a:gdLst>
                    <a:gd name="connsiteX0" fmla="*/ 88900 w 88900"/>
                    <a:gd name="connsiteY0" fmla="*/ 701 h 138462"/>
                    <a:gd name="connsiteX1" fmla="*/ 44450 w 88900"/>
                    <a:gd name="connsiteY1" fmla="*/ 67376 h 138462"/>
                    <a:gd name="connsiteX2" fmla="*/ 25400 w 88900"/>
                    <a:gd name="connsiteY2" fmla="*/ 118176 h 138462"/>
                    <a:gd name="connsiteX3" fmla="*/ 0 w 88900"/>
                    <a:gd name="connsiteY3" fmla="*/ 137226 h 138462"/>
                    <a:gd name="connsiteX4" fmla="*/ 25400 w 88900"/>
                    <a:gd name="connsiteY4" fmla="*/ 86426 h 138462"/>
                    <a:gd name="connsiteX5" fmla="*/ 44450 w 88900"/>
                    <a:gd name="connsiteY5" fmla="*/ 35626 h 138462"/>
                    <a:gd name="connsiteX6" fmla="*/ 88900 w 88900"/>
                    <a:gd name="connsiteY6" fmla="*/ 701 h 138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8900" h="138462">
                      <a:moveTo>
                        <a:pt x="88900" y="701"/>
                      </a:moveTo>
                      <a:cubicBezTo>
                        <a:pt x="88900" y="5993"/>
                        <a:pt x="55033" y="47797"/>
                        <a:pt x="44450" y="67376"/>
                      </a:cubicBezTo>
                      <a:cubicBezTo>
                        <a:pt x="33867" y="86955"/>
                        <a:pt x="32808" y="106534"/>
                        <a:pt x="25400" y="118176"/>
                      </a:cubicBezTo>
                      <a:cubicBezTo>
                        <a:pt x="17992" y="129818"/>
                        <a:pt x="0" y="142518"/>
                        <a:pt x="0" y="137226"/>
                      </a:cubicBezTo>
                      <a:cubicBezTo>
                        <a:pt x="0" y="131934"/>
                        <a:pt x="17992" y="103359"/>
                        <a:pt x="25400" y="86426"/>
                      </a:cubicBezTo>
                      <a:cubicBezTo>
                        <a:pt x="32808" y="69493"/>
                        <a:pt x="39158" y="49913"/>
                        <a:pt x="44450" y="35626"/>
                      </a:cubicBezTo>
                      <a:cubicBezTo>
                        <a:pt x="49742" y="21339"/>
                        <a:pt x="88900" y="-4591"/>
                        <a:pt x="88900" y="7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5" name="フリーフォーム 1444">
                  <a:extLst>
                    <a:ext uri="{FF2B5EF4-FFF2-40B4-BE49-F238E27FC236}">
                      <a16:creationId xmlns:a16="http://schemas.microsoft.com/office/drawing/2014/main" id="{ABA19B5F-E6BF-5318-A8AC-49B78421F363}"/>
                    </a:ext>
                  </a:extLst>
                </p:cNvPr>
                <p:cNvSpPr/>
                <p:nvPr/>
              </p:nvSpPr>
              <p:spPr>
                <a:xfrm>
                  <a:off x="5118094" y="6136993"/>
                  <a:ext cx="137456" cy="110113"/>
                </a:xfrm>
                <a:custGeom>
                  <a:avLst/>
                  <a:gdLst>
                    <a:gd name="connsiteX0" fmla="*/ 136531 w 137456"/>
                    <a:gd name="connsiteY0" fmla="*/ 282 h 110113"/>
                    <a:gd name="connsiteX1" fmla="*/ 104781 w 137456"/>
                    <a:gd name="connsiteY1" fmla="*/ 57432 h 110113"/>
                    <a:gd name="connsiteX2" fmla="*/ 76206 w 137456"/>
                    <a:gd name="connsiteY2" fmla="*/ 101882 h 110113"/>
                    <a:gd name="connsiteX3" fmla="*/ 44456 w 137456"/>
                    <a:gd name="connsiteY3" fmla="*/ 108232 h 110113"/>
                    <a:gd name="connsiteX4" fmla="*/ 6 w 137456"/>
                    <a:gd name="connsiteY4" fmla="*/ 79657 h 110113"/>
                    <a:gd name="connsiteX5" fmla="*/ 47631 w 137456"/>
                    <a:gd name="connsiteY5" fmla="*/ 95532 h 110113"/>
                    <a:gd name="connsiteX6" fmla="*/ 66681 w 137456"/>
                    <a:gd name="connsiteY6" fmla="*/ 82832 h 110113"/>
                    <a:gd name="connsiteX7" fmla="*/ 136531 w 137456"/>
                    <a:gd name="connsiteY7" fmla="*/ 282 h 110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7456" h="110113">
                      <a:moveTo>
                        <a:pt x="136531" y="282"/>
                      </a:moveTo>
                      <a:cubicBezTo>
                        <a:pt x="142881" y="-3951"/>
                        <a:pt x="114835" y="40499"/>
                        <a:pt x="104781" y="57432"/>
                      </a:cubicBezTo>
                      <a:cubicBezTo>
                        <a:pt x="94727" y="74365"/>
                        <a:pt x="86260" y="93415"/>
                        <a:pt x="76206" y="101882"/>
                      </a:cubicBezTo>
                      <a:cubicBezTo>
                        <a:pt x="66152" y="110349"/>
                        <a:pt x="57156" y="111936"/>
                        <a:pt x="44456" y="108232"/>
                      </a:cubicBezTo>
                      <a:cubicBezTo>
                        <a:pt x="31756" y="104528"/>
                        <a:pt x="-523" y="81774"/>
                        <a:pt x="6" y="79657"/>
                      </a:cubicBezTo>
                      <a:cubicBezTo>
                        <a:pt x="535" y="77540"/>
                        <a:pt x="47631" y="95532"/>
                        <a:pt x="47631" y="95532"/>
                      </a:cubicBezTo>
                      <a:cubicBezTo>
                        <a:pt x="58743" y="96061"/>
                        <a:pt x="53452" y="96061"/>
                        <a:pt x="66681" y="82832"/>
                      </a:cubicBezTo>
                      <a:cubicBezTo>
                        <a:pt x="79910" y="69603"/>
                        <a:pt x="130181" y="4515"/>
                        <a:pt x="136531" y="2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6" name="フリーフォーム 1445">
                  <a:extLst>
                    <a:ext uri="{FF2B5EF4-FFF2-40B4-BE49-F238E27FC236}">
                      <a16:creationId xmlns:a16="http://schemas.microsoft.com/office/drawing/2014/main" id="{A421DC3B-D0B7-68F3-0C17-9A668EE7C925}"/>
                    </a:ext>
                  </a:extLst>
                </p:cNvPr>
                <p:cNvSpPr/>
                <p:nvPr/>
              </p:nvSpPr>
              <p:spPr>
                <a:xfrm>
                  <a:off x="5213350" y="6184837"/>
                  <a:ext cx="104775" cy="66919"/>
                </a:xfrm>
                <a:custGeom>
                  <a:avLst/>
                  <a:gdLst>
                    <a:gd name="connsiteX0" fmla="*/ 0 w 104775"/>
                    <a:gd name="connsiteY0" fmla="*/ 66738 h 66919"/>
                    <a:gd name="connsiteX1" fmla="*/ 57150 w 104775"/>
                    <a:gd name="connsiteY1" fmla="*/ 38163 h 66919"/>
                    <a:gd name="connsiteX2" fmla="*/ 104775 w 104775"/>
                    <a:gd name="connsiteY2" fmla="*/ 63 h 66919"/>
                    <a:gd name="connsiteX3" fmla="*/ 57150 w 104775"/>
                    <a:gd name="connsiteY3" fmla="*/ 47688 h 66919"/>
                    <a:gd name="connsiteX4" fmla="*/ 0 w 104775"/>
                    <a:gd name="connsiteY4" fmla="*/ 66738 h 66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775" h="66919">
                      <a:moveTo>
                        <a:pt x="0" y="66738"/>
                      </a:moveTo>
                      <a:cubicBezTo>
                        <a:pt x="0" y="65151"/>
                        <a:pt x="39688" y="49275"/>
                        <a:pt x="57150" y="38163"/>
                      </a:cubicBezTo>
                      <a:cubicBezTo>
                        <a:pt x="74612" y="27051"/>
                        <a:pt x="104775" y="-1524"/>
                        <a:pt x="104775" y="63"/>
                      </a:cubicBezTo>
                      <a:cubicBezTo>
                        <a:pt x="104775" y="1650"/>
                        <a:pt x="77258" y="36046"/>
                        <a:pt x="57150" y="47688"/>
                      </a:cubicBezTo>
                      <a:cubicBezTo>
                        <a:pt x="37042" y="59330"/>
                        <a:pt x="0" y="68325"/>
                        <a:pt x="0" y="6673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7" name="フリーフォーム 1446">
                  <a:extLst>
                    <a:ext uri="{FF2B5EF4-FFF2-40B4-BE49-F238E27FC236}">
                      <a16:creationId xmlns:a16="http://schemas.microsoft.com/office/drawing/2014/main" id="{0AC6DE91-26C3-4FA5-908E-20C0D44385E4}"/>
                    </a:ext>
                  </a:extLst>
                </p:cNvPr>
                <p:cNvSpPr/>
                <p:nvPr/>
              </p:nvSpPr>
              <p:spPr>
                <a:xfrm>
                  <a:off x="7292793" y="4919673"/>
                  <a:ext cx="90669" cy="783361"/>
                </a:xfrm>
                <a:custGeom>
                  <a:avLst/>
                  <a:gdLst>
                    <a:gd name="connsiteX0" fmla="*/ 25582 w 90669"/>
                    <a:gd name="connsiteY0" fmla="*/ 1577 h 783361"/>
                    <a:gd name="connsiteX1" fmla="*/ 16057 w 90669"/>
                    <a:gd name="connsiteY1" fmla="*/ 131752 h 783361"/>
                    <a:gd name="connsiteX2" fmla="*/ 19232 w 90669"/>
                    <a:gd name="connsiteY2" fmla="*/ 312727 h 783361"/>
                    <a:gd name="connsiteX3" fmla="*/ 16057 w 90669"/>
                    <a:gd name="connsiteY3" fmla="*/ 277802 h 783361"/>
                    <a:gd name="connsiteX4" fmla="*/ 44632 w 90669"/>
                    <a:gd name="connsiteY4" fmla="*/ 373052 h 783361"/>
                    <a:gd name="connsiteX5" fmla="*/ 82732 w 90669"/>
                    <a:gd name="connsiteY5" fmla="*/ 630227 h 783361"/>
                    <a:gd name="connsiteX6" fmla="*/ 89082 w 90669"/>
                    <a:gd name="connsiteY6" fmla="*/ 700077 h 783361"/>
                    <a:gd name="connsiteX7" fmla="*/ 82732 w 90669"/>
                    <a:gd name="connsiteY7" fmla="*/ 731827 h 783361"/>
                    <a:gd name="connsiteX8" fmla="*/ 12882 w 90669"/>
                    <a:gd name="connsiteY8" fmla="*/ 782627 h 783361"/>
                    <a:gd name="connsiteX9" fmla="*/ 35107 w 90669"/>
                    <a:gd name="connsiteY9" fmla="*/ 757227 h 783361"/>
                    <a:gd name="connsiteX10" fmla="*/ 79557 w 90669"/>
                    <a:gd name="connsiteY10" fmla="*/ 693727 h 783361"/>
                    <a:gd name="connsiteX11" fmla="*/ 25582 w 90669"/>
                    <a:gd name="connsiteY11" fmla="*/ 338127 h 783361"/>
                    <a:gd name="connsiteX12" fmla="*/ 19232 w 90669"/>
                    <a:gd name="connsiteY12" fmla="*/ 322252 h 783361"/>
                    <a:gd name="connsiteX13" fmla="*/ 182 w 90669"/>
                    <a:gd name="connsiteY13" fmla="*/ 220652 h 783361"/>
                    <a:gd name="connsiteX14" fmla="*/ 25582 w 90669"/>
                    <a:gd name="connsiteY14" fmla="*/ 1577 h 783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0669" h="783361">
                      <a:moveTo>
                        <a:pt x="25582" y="1577"/>
                      </a:moveTo>
                      <a:cubicBezTo>
                        <a:pt x="28228" y="-13240"/>
                        <a:pt x="17115" y="79894"/>
                        <a:pt x="16057" y="131752"/>
                      </a:cubicBezTo>
                      <a:cubicBezTo>
                        <a:pt x="14999" y="183610"/>
                        <a:pt x="19232" y="288385"/>
                        <a:pt x="19232" y="312727"/>
                      </a:cubicBezTo>
                      <a:cubicBezTo>
                        <a:pt x="19232" y="337069"/>
                        <a:pt x="11824" y="267748"/>
                        <a:pt x="16057" y="277802"/>
                      </a:cubicBezTo>
                      <a:cubicBezTo>
                        <a:pt x="20290" y="287856"/>
                        <a:pt x="33520" y="314315"/>
                        <a:pt x="44632" y="373052"/>
                      </a:cubicBezTo>
                      <a:cubicBezTo>
                        <a:pt x="55744" y="431789"/>
                        <a:pt x="75324" y="575723"/>
                        <a:pt x="82732" y="630227"/>
                      </a:cubicBezTo>
                      <a:cubicBezTo>
                        <a:pt x="90140" y="684731"/>
                        <a:pt x="89082" y="683144"/>
                        <a:pt x="89082" y="700077"/>
                      </a:cubicBezTo>
                      <a:cubicBezTo>
                        <a:pt x="89082" y="717010"/>
                        <a:pt x="95432" y="718069"/>
                        <a:pt x="82732" y="731827"/>
                      </a:cubicBezTo>
                      <a:cubicBezTo>
                        <a:pt x="70032" y="745585"/>
                        <a:pt x="20819" y="778394"/>
                        <a:pt x="12882" y="782627"/>
                      </a:cubicBezTo>
                      <a:cubicBezTo>
                        <a:pt x="4945" y="786860"/>
                        <a:pt x="23995" y="772043"/>
                        <a:pt x="35107" y="757227"/>
                      </a:cubicBezTo>
                      <a:cubicBezTo>
                        <a:pt x="46219" y="742411"/>
                        <a:pt x="81145" y="763577"/>
                        <a:pt x="79557" y="693727"/>
                      </a:cubicBezTo>
                      <a:cubicBezTo>
                        <a:pt x="77970" y="623877"/>
                        <a:pt x="35636" y="400040"/>
                        <a:pt x="25582" y="338127"/>
                      </a:cubicBezTo>
                      <a:cubicBezTo>
                        <a:pt x="15528" y="276215"/>
                        <a:pt x="23465" y="341831"/>
                        <a:pt x="19232" y="322252"/>
                      </a:cubicBezTo>
                      <a:cubicBezTo>
                        <a:pt x="14999" y="302673"/>
                        <a:pt x="-1935" y="270394"/>
                        <a:pt x="182" y="220652"/>
                      </a:cubicBezTo>
                      <a:cubicBezTo>
                        <a:pt x="2299" y="170910"/>
                        <a:pt x="22936" y="16394"/>
                        <a:pt x="25582" y="15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8" name="フリーフォーム 1447">
                  <a:extLst>
                    <a:ext uri="{FF2B5EF4-FFF2-40B4-BE49-F238E27FC236}">
                      <a16:creationId xmlns:a16="http://schemas.microsoft.com/office/drawing/2014/main" id="{CE9FEE09-EE99-F371-C657-E305D8B4F688}"/>
                    </a:ext>
                  </a:extLst>
                </p:cNvPr>
                <p:cNvSpPr/>
                <p:nvPr/>
              </p:nvSpPr>
              <p:spPr>
                <a:xfrm>
                  <a:off x="7107641" y="5645012"/>
                  <a:ext cx="252299" cy="50938"/>
                </a:xfrm>
                <a:custGeom>
                  <a:avLst/>
                  <a:gdLst>
                    <a:gd name="connsiteX0" fmla="*/ 1184 w 252299"/>
                    <a:gd name="connsiteY0" fmla="*/ 50938 h 50938"/>
                    <a:gd name="connsiteX1" fmla="*/ 147234 w 252299"/>
                    <a:gd name="connsiteY1" fmla="*/ 12838 h 50938"/>
                    <a:gd name="connsiteX2" fmla="*/ 252009 w 252299"/>
                    <a:gd name="connsiteY2" fmla="*/ 138 h 50938"/>
                    <a:gd name="connsiteX3" fmla="*/ 115484 w 252299"/>
                    <a:gd name="connsiteY3" fmla="*/ 6488 h 50938"/>
                    <a:gd name="connsiteX4" fmla="*/ 51984 w 252299"/>
                    <a:gd name="connsiteY4" fmla="*/ 12838 h 50938"/>
                    <a:gd name="connsiteX5" fmla="*/ 77384 w 252299"/>
                    <a:gd name="connsiteY5" fmla="*/ 12838 h 50938"/>
                    <a:gd name="connsiteX6" fmla="*/ 1184 w 252299"/>
                    <a:gd name="connsiteY6" fmla="*/ 50938 h 50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2299" h="50938">
                      <a:moveTo>
                        <a:pt x="1184" y="50938"/>
                      </a:moveTo>
                      <a:cubicBezTo>
                        <a:pt x="12826" y="50938"/>
                        <a:pt x="105430" y="21305"/>
                        <a:pt x="147234" y="12838"/>
                      </a:cubicBezTo>
                      <a:cubicBezTo>
                        <a:pt x="189038" y="4371"/>
                        <a:pt x="257300" y="1196"/>
                        <a:pt x="252009" y="138"/>
                      </a:cubicBezTo>
                      <a:cubicBezTo>
                        <a:pt x="246718" y="-920"/>
                        <a:pt x="148821" y="4371"/>
                        <a:pt x="115484" y="6488"/>
                      </a:cubicBezTo>
                      <a:cubicBezTo>
                        <a:pt x="82147" y="8605"/>
                        <a:pt x="58334" y="11780"/>
                        <a:pt x="51984" y="12838"/>
                      </a:cubicBezTo>
                      <a:cubicBezTo>
                        <a:pt x="45634" y="13896"/>
                        <a:pt x="87438" y="7017"/>
                        <a:pt x="77384" y="12838"/>
                      </a:cubicBezTo>
                      <a:cubicBezTo>
                        <a:pt x="67330" y="18659"/>
                        <a:pt x="-10458" y="50938"/>
                        <a:pt x="1184" y="5093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49" name="フリーフォーム 1448">
                  <a:extLst>
                    <a:ext uri="{FF2B5EF4-FFF2-40B4-BE49-F238E27FC236}">
                      <a16:creationId xmlns:a16="http://schemas.microsoft.com/office/drawing/2014/main" id="{82566D77-F565-CB5D-CF90-291E32E2D6B2}"/>
                    </a:ext>
                  </a:extLst>
                </p:cNvPr>
                <p:cNvSpPr/>
                <p:nvPr/>
              </p:nvSpPr>
              <p:spPr>
                <a:xfrm>
                  <a:off x="7285697" y="5651370"/>
                  <a:ext cx="42861" cy="317666"/>
                </a:xfrm>
                <a:custGeom>
                  <a:avLst/>
                  <a:gdLst>
                    <a:gd name="connsiteX0" fmla="*/ 42203 w 42861"/>
                    <a:gd name="connsiteY0" fmla="*/ 130 h 317666"/>
                    <a:gd name="connsiteX1" fmla="*/ 26328 w 42861"/>
                    <a:gd name="connsiteY1" fmla="*/ 98555 h 317666"/>
                    <a:gd name="connsiteX2" fmla="*/ 26328 w 42861"/>
                    <a:gd name="connsiteY2" fmla="*/ 260480 h 317666"/>
                    <a:gd name="connsiteX3" fmla="*/ 16803 w 42861"/>
                    <a:gd name="connsiteY3" fmla="*/ 317630 h 317666"/>
                    <a:gd name="connsiteX4" fmla="*/ 10453 w 42861"/>
                    <a:gd name="connsiteY4" fmla="*/ 254130 h 317666"/>
                    <a:gd name="connsiteX5" fmla="*/ 7278 w 42861"/>
                    <a:gd name="connsiteY5" fmla="*/ 41405 h 317666"/>
                    <a:gd name="connsiteX6" fmla="*/ 928 w 42861"/>
                    <a:gd name="connsiteY6" fmla="*/ 76330 h 317666"/>
                    <a:gd name="connsiteX7" fmla="*/ 42203 w 42861"/>
                    <a:gd name="connsiteY7" fmla="*/ 130 h 317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861" h="317666">
                      <a:moveTo>
                        <a:pt x="42203" y="130"/>
                      </a:moveTo>
                      <a:cubicBezTo>
                        <a:pt x="46436" y="3834"/>
                        <a:pt x="28974" y="55163"/>
                        <a:pt x="26328" y="98555"/>
                      </a:cubicBezTo>
                      <a:cubicBezTo>
                        <a:pt x="23682" y="141947"/>
                        <a:pt x="27915" y="223968"/>
                        <a:pt x="26328" y="260480"/>
                      </a:cubicBezTo>
                      <a:cubicBezTo>
                        <a:pt x="24741" y="296992"/>
                        <a:pt x="19449" y="318688"/>
                        <a:pt x="16803" y="317630"/>
                      </a:cubicBezTo>
                      <a:cubicBezTo>
                        <a:pt x="14157" y="316572"/>
                        <a:pt x="12040" y="300167"/>
                        <a:pt x="10453" y="254130"/>
                      </a:cubicBezTo>
                      <a:cubicBezTo>
                        <a:pt x="8866" y="208093"/>
                        <a:pt x="8865" y="71038"/>
                        <a:pt x="7278" y="41405"/>
                      </a:cubicBezTo>
                      <a:cubicBezTo>
                        <a:pt x="5691" y="11772"/>
                        <a:pt x="-2776" y="80034"/>
                        <a:pt x="928" y="76330"/>
                      </a:cubicBezTo>
                      <a:cubicBezTo>
                        <a:pt x="4632" y="72626"/>
                        <a:pt x="37970" y="-3574"/>
                        <a:pt x="42203" y="1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0" name="フリーフォーム 1449">
                  <a:extLst>
                    <a:ext uri="{FF2B5EF4-FFF2-40B4-BE49-F238E27FC236}">
                      <a16:creationId xmlns:a16="http://schemas.microsoft.com/office/drawing/2014/main" id="{92E22718-3F45-A380-72C0-90F00166163C}"/>
                    </a:ext>
                  </a:extLst>
                </p:cNvPr>
                <p:cNvSpPr/>
                <p:nvPr/>
              </p:nvSpPr>
              <p:spPr>
                <a:xfrm>
                  <a:off x="6930907" y="5952051"/>
                  <a:ext cx="372262" cy="156872"/>
                </a:xfrm>
                <a:custGeom>
                  <a:avLst/>
                  <a:gdLst>
                    <a:gd name="connsiteX0" fmla="*/ 118 w 372262"/>
                    <a:gd name="connsiteY0" fmla="*/ 156649 h 156872"/>
                    <a:gd name="connsiteX1" fmla="*/ 168393 w 372262"/>
                    <a:gd name="connsiteY1" fmla="*/ 102674 h 156872"/>
                    <a:gd name="connsiteX2" fmla="*/ 371593 w 372262"/>
                    <a:gd name="connsiteY2" fmla="*/ 1074 h 156872"/>
                    <a:gd name="connsiteX3" fmla="*/ 235068 w 372262"/>
                    <a:gd name="connsiteY3" fmla="*/ 48699 h 156872"/>
                    <a:gd name="connsiteX4" fmla="*/ 269993 w 372262"/>
                    <a:gd name="connsiteY4" fmla="*/ 39174 h 156872"/>
                    <a:gd name="connsiteX5" fmla="*/ 193793 w 372262"/>
                    <a:gd name="connsiteY5" fmla="*/ 83624 h 156872"/>
                    <a:gd name="connsiteX6" fmla="*/ 118 w 372262"/>
                    <a:gd name="connsiteY6" fmla="*/ 156649 h 156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2262" h="156872">
                      <a:moveTo>
                        <a:pt x="118" y="156649"/>
                      </a:moveTo>
                      <a:cubicBezTo>
                        <a:pt x="-4115" y="159824"/>
                        <a:pt x="106481" y="128603"/>
                        <a:pt x="168393" y="102674"/>
                      </a:cubicBezTo>
                      <a:cubicBezTo>
                        <a:pt x="230305" y="76745"/>
                        <a:pt x="360481" y="10070"/>
                        <a:pt x="371593" y="1074"/>
                      </a:cubicBezTo>
                      <a:cubicBezTo>
                        <a:pt x="382705" y="-7922"/>
                        <a:pt x="252001" y="42349"/>
                        <a:pt x="235068" y="48699"/>
                      </a:cubicBezTo>
                      <a:cubicBezTo>
                        <a:pt x="218135" y="55049"/>
                        <a:pt x="276872" y="33353"/>
                        <a:pt x="269993" y="39174"/>
                      </a:cubicBezTo>
                      <a:cubicBezTo>
                        <a:pt x="263114" y="44995"/>
                        <a:pt x="243006" y="64045"/>
                        <a:pt x="193793" y="83624"/>
                      </a:cubicBezTo>
                      <a:cubicBezTo>
                        <a:pt x="144580" y="103203"/>
                        <a:pt x="4351" y="153474"/>
                        <a:pt x="118" y="15664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1" name="フリーフォーム 1450">
                  <a:extLst>
                    <a:ext uri="{FF2B5EF4-FFF2-40B4-BE49-F238E27FC236}">
                      <a16:creationId xmlns:a16="http://schemas.microsoft.com/office/drawing/2014/main" id="{54E86E05-17C3-5AA2-230B-6599BBEB49D8}"/>
                    </a:ext>
                  </a:extLst>
                </p:cNvPr>
                <p:cNvSpPr/>
                <p:nvPr/>
              </p:nvSpPr>
              <p:spPr>
                <a:xfrm>
                  <a:off x="6835764" y="4867136"/>
                  <a:ext cx="152641" cy="184368"/>
                </a:xfrm>
                <a:custGeom>
                  <a:avLst/>
                  <a:gdLst>
                    <a:gd name="connsiteX0" fmla="*/ 152411 w 152641"/>
                    <a:gd name="connsiteY0" fmla="*/ 139 h 184368"/>
                    <a:gd name="connsiteX1" fmla="*/ 88911 w 152641"/>
                    <a:gd name="connsiteY1" fmla="*/ 63639 h 184368"/>
                    <a:gd name="connsiteX2" fmla="*/ 11 w 152641"/>
                    <a:gd name="connsiteY2" fmla="*/ 184289 h 184368"/>
                    <a:gd name="connsiteX3" fmla="*/ 82561 w 152641"/>
                    <a:gd name="connsiteY3" fmla="*/ 44589 h 184368"/>
                    <a:gd name="connsiteX4" fmla="*/ 66686 w 152641"/>
                    <a:gd name="connsiteY4" fmla="*/ 79514 h 184368"/>
                    <a:gd name="connsiteX5" fmla="*/ 152411 w 152641"/>
                    <a:gd name="connsiteY5" fmla="*/ 139 h 184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2641" h="184368">
                      <a:moveTo>
                        <a:pt x="152411" y="139"/>
                      </a:moveTo>
                      <a:cubicBezTo>
                        <a:pt x="156115" y="-2507"/>
                        <a:pt x="114311" y="32947"/>
                        <a:pt x="88911" y="63639"/>
                      </a:cubicBezTo>
                      <a:cubicBezTo>
                        <a:pt x="63511" y="94331"/>
                        <a:pt x="1069" y="187464"/>
                        <a:pt x="11" y="184289"/>
                      </a:cubicBezTo>
                      <a:cubicBezTo>
                        <a:pt x="-1047" y="181114"/>
                        <a:pt x="71449" y="62051"/>
                        <a:pt x="82561" y="44589"/>
                      </a:cubicBezTo>
                      <a:cubicBezTo>
                        <a:pt x="93673" y="27127"/>
                        <a:pt x="60865" y="84276"/>
                        <a:pt x="66686" y="79514"/>
                      </a:cubicBezTo>
                      <a:cubicBezTo>
                        <a:pt x="72507" y="74752"/>
                        <a:pt x="148707" y="2785"/>
                        <a:pt x="152411" y="1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2" name="フリーフォーム 1451">
                  <a:extLst>
                    <a:ext uri="{FF2B5EF4-FFF2-40B4-BE49-F238E27FC236}">
                      <a16:creationId xmlns:a16="http://schemas.microsoft.com/office/drawing/2014/main" id="{57E8891D-F0F5-3032-4840-946F173B0573}"/>
                    </a:ext>
                  </a:extLst>
                </p:cNvPr>
                <p:cNvSpPr/>
                <p:nvPr/>
              </p:nvSpPr>
              <p:spPr>
                <a:xfrm>
                  <a:off x="7003682" y="4260830"/>
                  <a:ext cx="119125" cy="105373"/>
                </a:xfrm>
                <a:custGeom>
                  <a:avLst/>
                  <a:gdLst>
                    <a:gd name="connsiteX0" fmla="*/ 368 w 119125"/>
                    <a:gd name="connsiteY0" fmla="*/ 20 h 105373"/>
                    <a:gd name="connsiteX1" fmla="*/ 117843 w 119125"/>
                    <a:gd name="connsiteY1" fmla="*/ 104795 h 105373"/>
                    <a:gd name="connsiteX2" fmla="*/ 63868 w 119125"/>
                    <a:gd name="connsiteY2" fmla="*/ 44470 h 105373"/>
                    <a:gd name="connsiteX3" fmla="*/ 79743 w 119125"/>
                    <a:gd name="connsiteY3" fmla="*/ 95270 h 105373"/>
                    <a:gd name="connsiteX4" fmla="*/ 368 w 119125"/>
                    <a:gd name="connsiteY4" fmla="*/ 20 h 105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9125" h="105373">
                      <a:moveTo>
                        <a:pt x="368" y="20"/>
                      </a:moveTo>
                      <a:cubicBezTo>
                        <a:pt x="6718" y="1608"/>
                        <a:pt x="107260" y="97387"/>
                        <a:pt x="117843" y="104795"/>
                      </a:cubicBezTo>
                      <a:cubicBezTo>
                        <a:pt x="128426" y="112203"/>
                        <a:pt x="70218" y="46058"/>
                        <a:pt x="63868" y="44470"/>
                      </a:cubicBezTo>
                      <a:cubicBezTo>
                        <a:pt x="57518" y="42883"/>
                        <a:pt x="87680" y="99503"/>
                        <a:pt x="79743" y="95270"/>
                      </a:cubicBezTo>
                      <a:cubicBezTo>
                        <a:pt x="71806" y="91037"/>
                        <a:pt x="-5982" y="-1568"/>
                        <a:pt x="368" y="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3" name="フリーフォーム 1452">
                  <a:extLst>
                    <a:ext uri="{FF2B5EF4-FFF2-40B4-BE49-F238E27FC236}">
                      <a16:creationId xmlns:a16="http://schemas.microsoft.com/office/drawing/2014/main" id="{D0F4C660-8791-9D78-2CE9-B1617F526253}"/>
                    </a:ext>
                  </a:extLst>
                </p:cNvPr>
                <p:cNvSpPr/>
                <p:nvPr/>
              </p:nvSpPr>
              <p:spPr>
                <a:xfrm>
                  <a:off x="6965863" y="4464046"/>
                  <a:ext cx="289012" cy="123829"/>
                </a:xfrm>
                <a:custGeom>
                  <a:avLst/>
                  <a:gdLst>
                    <a:gd name="connsiteX0" fmla="*/ 87 w 289012"/>
                    <a:gd name="connsiteY0" fmla="*/ 4 h 123829"/>
                    <a:gd name="connsiteX1" fmla="*/ 162012 w 289012"/>
                    <a:gd name="connsiteY1" fmla="*/ 63504 h 123829"/>
                    <a:gd name="connsiteX2" fmla="*/ 95337 w 289012"/>
                    <a:gd name="connsiteY2" fmla="*/ 47629 h 123829"/>
                    <a:gd name="connsiteX3" fmla="*/ 212812 w 289012"/>
                    <a:gd name="connsiteY3" fmla="*/ 76204 h 123829"/>
                    <a:gd name="connsiteX4" fmla="*/ 289012 w 289012"/>
                    <a:gd name="connsiteY4" fmla="*/ 123829 h 123829"/>
                    <a:gd name="connsiteX5" fmla="*/ 187412 w 289012"/>
                    <a:gd name="connsiteY5" fmla="*/ 60329 h 123829"/>
                    <a:gd name="connsiteX6" fmla="*/ 87 w 289012"/>
                    <a:gd name="connsiteY6" fmla="*/ 4 h 123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9012" h="123829">
                      <a:moveTo>
                        <a:pt x="87" y="4"/>
                      </a:moveTo>
                      <a:cubicBezTo>
                        <a:pt x="-4146" y="533"/>
                        <a:pt x="146137" y="55567"/>
                        <a:pt x="162012" y="63504"/>
                      </a:cubicBezTo>
                      <a:cubicBezTo>
                        <a:pt x="177887" y="71441"/>
                        <a:pt x="95337" y="47629"/>
                        <a:pt x="95337" y="47629"/>
                      </a:cubicBezTo>
                      <a:cubicBezTo>
                        <a:pt x="103804" y="49746"/>
                        <a:pt x="180533" y="63504"/>
                        <a:pt x="212812" y="76204"/>
                      </a:cubicBezTo>
                      <a:cubicBezTo>
                        <a:pt x="245091" y="88904"/>
                        <a:pt x="289012" y="123829"/>
                        <a:pt x="289012" y="123829"/>
                      </a:cubicBezTo>
                      <a:cubicBezTo>
                        <a:pt x="284779" y="121183"/>
                        <a:pt x="230275" y="78850"/>
                        <a:pt x="187412" y="60329"/>
                      </a:cubicBezTo>
                      <a:cubicBezTo>
                        <a:pt x="144550" y="41808"/>
                        <a:pt x="4320" y="-525"/>
                        <a:pt x="87" y="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4" name="フリーフォーム 1453">
                  <a:extLst>
                    <a:ext uri="{FF2B5EF4-FFF2-40B4-BE49-F238E27FC236}">
                      <a16:creationId xmlns:a16="http://schemas.microsoft.com/office/drawing/2014/main" id="{9BD5EEDB-B4C4-E65D-97A4-D977D96860C7}"/>
                    </a:ext>
                  </a:extLst>
                </p:cNvPr>
                <p:cNvSpPr/>
                <p:nvPr/>
              </p:nvSpPr>
              <p:spPr>
                <a:xfrm>
                  <a:off x="6918229" y="5380551"/>
                  <a:ext cx="283551" cy="664677"/>
                </a:xfrm>
                <a:custGeom>
                  <a:avLst/>
                  <a:gdLst>
                    <a:gd name="connsiteX0" fmla="*/ 282671 w 283551"/>
                    <a:gd name="connsiteY0" fmla="*/ 1074 h 664677"/>
                    <a:gd name="connsiteX1" fmla="*/ 231871 w 283551"/>
                    <a:gd name="connsiteY1" fmla="*/ 131249 h 664677"/>
                    <a:gd name="connsiteX2" fmla="*/ 181071 w 283551"/>
                    <a:gd name="connsiteY2" fmla="*/ 289999 h 664677"/>
                    <a:gd name="connsiteX3" fmla="*/ 190596 w 283551"/>
                    <a:gd name="connsiteY3" fmla="*/ 188399 h 664677"/>
                    <a:gd name="connsiteX4" fmla="*/ 158846 w 283551"/>
                    <a:gd name="connsiteY4" fmla="*/ 397949 h 664677"/>
                    <a:gd name="connsiteX5" fmla="*/ 152496 w 283551"/>
                    <a:gd name="connsiteY5" fmla="*/ 515424 h 664677"/>
                    <a:gd name="connsiteX6" fmla="*/ 149321 w 283551"/>
                    <a:gd name="connsiteY6" fmla="*/ 575749 h 664677"/>
                    <a:gd name="connsiteX7" fmla="*/ 96 w 283551"/>
                    <a:gd name="connsiteY7" fmla="*/ 664649 h 664677"/>
                    <a:gd name="connsiteX8" fmla="*/ 127096 w 283551"/>
                    <a:gd name="connsiteY8" fmla="*/ 566224 h 664677"/>
                    <a:gd name="connsiteX9" fmla="*/ 162021 w 283551"/>
                    <a:gd name="connsiteY9" fmla="*/ 448749 h 664677"/>
                    <a:gd name="connsiteX10" fmla="*/ 196946 w 283551"/>
                    <a:gd name="connsiteY10" fmla="*/ 169349 h 664677"/>
                    <a:gd name="connsiteX11" fmla="*/ 187421 w 283551"/>
                    <a:gd name="connsiteY11" fmla="*/ 204274 h 664677"/>
                    <a:gd name="connsiteX12" fmla="*/ 282671 w 283551"/>
                    <a:gd name="connsiteY12" fmla="*/ 1074 h 664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3551" h="664677">
                      <a:moveTo>
                        <a:pt x="282671" y="1074"/>
                      </a:moveTo>
                      <a:cubicBezTo>
                        <a:pt x="290079" y="-11097"/>
                        <a:pt x="248804" y="83095"/>
                        <a:pt x="231871" y="131249"/>
                      </a:cubicBezTo>
                      <a:cubicBezTo>
                        <a:pt x="214938" y="179403"/>
                        <a:pt x="187950" y="280474"/>
                        <a:pt x="181071" y="289999"/>
                      </a:cubicBezTo>
                      <a:cubicBezTo>
                        <a:pt x="174192" y="299524"/>
                        <a:pt x="194300" y="170407"/>
                        <a:pt x="190596" y="188399"/>
                      </a:cubicBezTo>
                      <a:cubicBezTo>
                        <a:pt x="186892" y="206391"/>
                        <a:pt x="165196" y="343445"/>
                        <a:pt x="158846" y="397949"/>
                      </a:cubicBezTo>
                      <a:cubicBezTo>
                        <a:pt x="152496" y="452453"/>
                        <a:pt x="154083" y="485791"/>
                        <a:pt x="152496" y="515424"/>
                      </a:cubicBezTo>
                      <a:cubicBezTo>
                        <a:pt x="150909" y="545057"/>
                        <a:pt x="174721" y="550878"/>
                        <a:pt x="149321" y="575749"/>
                      </a:cubicBezTo>
                      <a:cubicBezTo>
                        <a:pt x="123921" y="600620"/>
                        <a:pt x="3800" y="666236"/>
                        <a:pt x="96" y="664649"/>
                      </a:cubicBezTo>
                      <a:cubicBezTo>
                        <a:pt x="-3608" y="663062"/>
                        <a:pt x="100109" y="602207"/>
                        <a:pt x="127096" y="566224"/>
                      </a:cubicBezTo>
                      <a:cubicBezTo>
                        <a:pt x="154083" y="530241"/>
                        <a:pt x="150379" y="514895"/>
                        <a:pt x="162021" y="448749"/>
                      </a:cubicBezTo>
                      <a:cubicBezTo>
                        <a:pt x="173663" y="382603"/>
                        <a:pt x="192713" y="210095"/>
                        <a:pt x="196946" y="169349"/>
                      </a:cubicBezTo>
                      <a:cubicBezTo>
                        <a:pt x="201179" y="128603"/>
                        <a:pt x="175779" y="228087"/>
                        <a:pt x="187421" y="204274"/>
                      </a:cubicBezTo>
                      <a:cubicBezTo>
                        <a:pt x="199063" y="180461"/>
                        <a:pt x="275263" y="13245"/>
                        <a:pt x="282671" y="10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5" name="フリーフォーム 1454">
                  <a:extLst>
                    <a:ext uri="{FF2B5EF4-FFF2-40B4-BE49-F238E27FC236}">
                      <a16:creationId xmlns:a16="http://schemas.microsoft.com/office/drawing/2014/main" id="{A2346BAE-55F3-5506-BBBB-C0C12611B780}"/>
                    </a:ext>
                  </a:extLst>
                </p:cNvPr>
                <p:cNvSpPr/>
                <p:nvPr/>
              </p:nvSpPr>
              <p:spPr>
                <a:xfrm>
                  <a:off x="6060321" y="5911335"/>
                  <a:ext cx="72132" cy="261600"/>
                </a:xfrm>
                <a:custGeom>
                  <a:avLst/>
                  <a:gdLst>
                    <a:gd name="connsiteX0" fmla="*/ 45204 w 72132"/>
                    <a:gd name="connsiteY0" fmla="*/ 515 h 261600"/>
                    <a:gd name="connsiteX1" fmla="*/ 32504 w 72132"/>
                    <a:gd name="connsiteY1" fmla="*/ 73540 h 261600"/>
                    <a:gd name="connsiteX2" fmla="*/ 67429 w 72132"/>
                    <a:gd name="connsiteY2" fmla="*/ 152915 h 261600"/>
                    <a:gd name="connsiteX3" fmla="*/ 67429 w 72132"/>
                    <a:gd name="connsiteY3" fmla="*/ 260865 h 261600"/>
                    <a:gd name="connsiteX4" fmla="*/ 67429 w 72132"/>
                    <a:gd name="connsiteY4" fmla="*/ 194190 h 261600"/>
                    <a:gd name="connsiteX5" fmla="*/ 3929 w 72132"/>
                    <a:gd name="connsiteY5" fmla="*/ 76715 h 261600"/>
                    <a:gd name="connsiteX6" fmla="*/ 10279 w 72132"/>
                    <a:gd name="connsiteY6" fmla="*/ 111640 h 261600"/>
                    <a:gd name="connsiteX7" fmla="*/ 45204 w 72132"/>
                    <a:gd name="connsiteY7" fmla="*/ 515 h 261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132" h="261600">
                      <a:moveTo>
                        <a:pt x="45204" y="515"/>
                      </a:moveTo>
                      <a:cubicBezTo>
                        <a:pt x="48908" y="-5835"/>
                        <a:pt x="28800" y="48140"/>
                        <a:pt x="32504" y="73540"/>
                      </a:cubicBezTo>
                      <a:cubicBezTo>
                        <a:pt x="36208" y="98940"/>
                        <a:pt x="61608" y="121694"/>
                        <a:pt x="67429" y="152915"/>
                      </a:cubicBezTo>
                      <a:cubicBezTo>
                        <a:pt x="73250" y="184136"/>
                        <a:pt x="67429" y="260865"/>
                        <a:pt x="67429" y="260865"/>
                      </a:cubicBezTo>
                      <a:cubicBezTo>
                        <a:pt x="67429" y="267744"/>
                        <a:pt x="78012" y="224882"/>
                        <a:pt x="67429" y="194190"/>
                      </a:cubicBezTo>
                      <a:cubicBezTo>
                        <a:pt x="56846" y="163498"/>
                        <a:pt x="13454" y="90473"/>
                        <a:pt x="3929" y="76715"/>
                      </a:cubicBezTo>
                      <a:cubicBezTo>
                        <a:pt x="-5596" y="62957"/>
                        <a:pt x="4458" y="121165"/>
                        <a:pt x="10279" y="111640"/>
                      </a:cubicBezTo>
                      <a:cubicBezTo>
                        <a:pt x="16100" y="102115"/>
                        <a:pt x="41500" y="6865"/>
                        <a:pt x="45204" y="5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6" name="フリーフォーム 1455">
                  <a:extLst>
                    <a:ext uri="{FF2B5EF4-FFF2-40B4-BE49-F238E27FC236}">
                      <a16:creationId xmlns:a16="http://schemas.microsoft.com/office/drawing/2014/main" id="{85AEC28B-3646-DAAF-0CFD-AA073817B3C7}"/>
                    </a:ext>
                  </a:extLst>
                </p:cNvPr>
                <p:cNvSpPr/>
                <p:nvPr/>
              </p:nvSpPr>
              <p:spPr>
                <a:xfrm>
                  <a:off x="6216605" y="5838167"/>
                  <a:ext cx="178765" cy="200748"/>
                </a:xfrm>
                <a:custGeom>
                  <a:avLst/>
                  <a:gdLst>
                    <a:gd name="connsiteX0" fmla="*/ 177845 w 178765"/>
                    <a:gd name="connsiteY0" fmla="*/ 658 h 200748"/>
                    <a:gd name="connsiteX1" fmla="*/ 92120 w 178765"/>
                    <a:gd name="connsiteY1" fmla="*/ 67333 h 200748"/>
                    <a:gd name="connsiteX2" fmla="*/ 54020 w 178765"/>
                    <a:gd name="connsiteY2" fmla="*/ 102258 h 200748"/>
                    <a:gd name="connsiteX3" fmla="*/ 45 w 178765"/>
                    <a:gd name="connsiteY3" fmla="*/ 200683 h 200748"/>
                    <a:gd name="connsiteX4" fmla="*/ 44495 w 178765"/>
                    <a:gd name="connsiteY4" fmla="*/ 86383 h 200748"/>
                    <a:gd name="connsiteX5" fmla="*/ 31795 w 178765"/>
                    <a:gd name="connsiteY5" fmla="*/ 111783 h 200748"/>
                    <a:gd name="connsiteX6" fmla="*/ 177845 w 178765"/>
                    <a:gd name="connsiteY6" fmla="*/ 658 h 200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8765" h="200748">
                      <a:moveTo>
                        <a:pt x="177845" y="658"/>
                      </a:moveTo>
                      <a:cubicBezTo>
                        <a:pt x="187899" y="-6750"/>
                        <a:pt x="112757" y="50400"/>
                        <a:pt x="92120" y="67333"/>
                      </a:cubicBezTo>
                      <a:cubicBezTo>
                        <a:pt x="71482" y="84266"/>
                        <a:pt x="69366" y="80033"/>
                        <a:pt x="54020" y="102258"/>
                      </a:cubicBezTo>
                      <a:cubicBezTo>
                        <a:pt x="38674" y="124483"/>
                        <a:pt x="1632" y="203329"/>
                        <a:pt x="45" y="200683"/>
                      </a:cubicBezTo>
                      <a:cubicBezTo>
                        <a:pt x="-1543" y="198037"/>
                        <a:pt x="39203" y="101200"/>
                        <a:pt x="44495" y="86383"/>
                      </a:cubicBezTo>
                      <a:cubicBezTo>
                        <a:pt x="49787" y="71566"/>
                        <a:pt x="14862" y="121308"/>
                        <a:pt x="31795" y="111783"/>
                      </a:cubicBezTo>
                      <a:cubicBezTo>
                        <a:pt x="48728" y="102258"/>
                        <a:pt x="167791" y="8066"/>
                        <a:pt x="177845" y="65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7" name="フリーフォーム 1456">
                  <a:extLst>
                    <a:ext uri="{FF2B5EF4-FFF2-40B4-BE49-F238E27FC236}">
                      <a16:creationId xmlns:a16="http://schemas.microsoft.com/office/drawing/2014/main" id="{221B24EC-D97D-1DB2-7BD9-3BBF840DBC61}"/>
                    </a:ext>
                  </a:extLst>
                </p:cNvPr>
                <p:cNvSpPr/>
                <p:nvPr/>
              </p:nvSpPr>
              <p:spPr>
                <a:xfrm>
                  <a:off x="6725113" y="5410486"/>
                  <a:ext cx="380337" cy="400118"/>
                </a:xfrm>
                <a:custGeom>
                  <a:avLst/>
                  <a:gdLst>
                    <a:gd name="connsiteX0" fmla="*/ 377362 w 380337"/>
                    <a:gd name="connsiteY0" fmla="*/ 2889 h 400118"/>
                    <a:gd name="connsiteX1" fmla="*/ 104312 w 380337"/>
                    <a:gd name="connsiteY1" fmla="*/ 285464 h 400118"/>
                    <a:gd name="connsiteX2" fmla="*/ 53512 w 380337"/>
                    <a:gd name="connsiteY2" fmla="*/ 333089 h 400118"/>
                    <a:gd name="connsiteX3" fmla="*/ 5887 w 380337"/>
                    <a:gd name="connsiteY3" fmla="*/ 393414 h 400118"/>
                    <a:gd name="connsiteX4" fmla="*/ 196387 w 380337"/>
                    <a:gd name="connsiteY4" fmla="*/ 161639 h 400118"/>
                    <a:gd name="connsiteX5" fmla="*/ 126537 w 380337"/>
                    <a:gd name="connsiteY5" fmla="*/ 221964 h 400118"/>
                    <a:gd name="connsiteX6" fmla="*/ 240837 w 380337"/>
                    <a:gd name="connsiteY6" fmla="*/ 145764 h 400118"/>
                    <a:gd name="connsiteX7" fmla="*/ 377362 w 380337"/>
                    <a:gd name="connsiteY7" fmla="*/ 2889 h 400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0337" h="400118">
                      <a:moveTo>
                        <a:pt x="377362" y="2889"/>
                      </a:moveTo>
                      <a:cubicBezTo>
                        <a:pt x="354608" y="26172"/>
                        <a:pt x="158287" y="230431"/>
                        <a:pt x="104312" y="285464"/>
                      </a:cubicBezTo>
                      <a:cubicBezTo>
                        <a:pt x="50337" y="340497"/>
                        <a:pt x="69916" y="315097"/>
                        <a:pt x="53512" y="333089"/>
                      </a:cubicBezTo>
                      <a:cubicBezTo>
                        <a:pt x="37108" y="351081"/>
                        <a:pt x="-17925" y="421989"/>
                        <a:pt x="5887" y="393414"/>
                      </a:cubicBezTo>
                      <a:cubicBezTo>
                        <a:pt x="29699" y="364839"/>
                        <a:pt x="176279" y="190214"/>
                        <a:pt x="196387" y="161639"/>
                      </a:cubicBezTo>
                      <a:cubicBezTo>
                        <a:pt x="216495" y="133064"/>
                        <a:pt x="119129" y="224610"/>
                        <a:pt x="126537" y="221964"/>
                      </a:cubicBezTo>
                      <a:cubicBezTo>
                        <a:pt x="133945" y="219318"/>
                        <a:pt x="195329" y="188097"/>
                        <a:pt x="240837" y="145764"/>
                      </a:cubicBezTo>
                      <a:cubicBezTo>
                        <a:pt x="286345" y="103431"/>
                        <a:pt x="400116" y="-20394"/>
                        <a:pt x="377362" y="288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8" name="フリーフォーム 1457">
                  <a:extLst>
                    <a:ext uri="{FF2B5EF4-FFF2-40B4-BE49-F238E27FC236}">
                      <a16:creationId xmlns:a16="http://schemas.microsoft.com/office/drawing/2014/main" id="{0E6D46F4-7AD0-A99D-6739-88E58F8C8B5D}"/>
                    </a:ext>
                  </a:extLst>
                </p:cNvPr>
                <p:cNvSpPr/>
                <p:nvPr/>
              </p:nvSpPr>
              <p:spPr>
                <a:xfrm>
                  <a:off x="6470607" y="5791159"/>
                  <a:ext cx="266743" cy="219301"/>
                </a:xfrm>
                <a:custGeom>
                  <a:avLst/>
                  <a:gdLst>
                    <a:gd name="connsiteX0" fmla="*/ 266743 w 266743"/>
                    <a:gd name="connsiteY0" fmla="*/ 41 h 219301"/>
                    <a:gd name="connsiteX1" fmla="*/ 117518 w 266743"/>
                    <a:gd name="connsiteY1" fmla="*/ 117516 h 219301"/>
                    <a:gd name="connsiteX2" fmla="*/ 43 w 266743"/>
                    <a:gd name="connsiteY2" fmla="*/ 219116 h 219301"/>
                    <a:gd name="connsiteX3" fmla="*/ 130218 w 266743"/>
                    <a:gd name="connsiteY3" fmla="*/ 92116 h 219301"/>
                    <a:gd name="connsiteX4" fmla="*/ 41318 w 266743"/>
                    <a:gd name="connsiteY4" fmla="*/ 158791 h 219301"/>
                    <a:gd name="connsiteX5" fmla="*/ 117518 w 266743"/>
                    <a:gd name="connsiteY5" fmla="*/ 104816 h 219301"/>
                    <a:gd name="connsiteX6" fmla="*/ 266743 w 266743"/>
                    <a:gd name="connsiteY6" fmla="*/ 41 h 219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6743" h="219301">
                      <a:moveTo>
                        <a:pt x="266743" y="41"/>
                      </a:moveTo>
                      <a:cubicBezTo>
                        <a:pt x="266743" y="2158"/>
                        <a:pt x="161968" y="81004"/>
                        <a:pt x="117518" y="117516"/>
                      </a:cubicBezTo>
                      <a:cubicBezTo>
                        <a:pt x="73068" y="154028"/>
                        <a:pt x="-2074" y="223349"/>
                        <a:pt x="43" y="219116"/>
                      </a:cubicBezTo>
                      <a:cubicBezTo>
                        <a:pt x="2160" y="214883"/>
                        <a:pt x="123339" y="102170"/>
                        <a:pt x="130218" y="92116"/>
                      </a:cubicBezTo>
                      <a:cubicBezTo>
                        <a:pt x="137097" y="82062"/>
                        <a:pt x="43435" y="156674"/>
                        <a:pt x="41318" y="158791"/>
                      </a:cubicBezTo>
                      <a:cubicBezTo>
                        <a:pt x="39201" y="160908"/>
                        <a:pt x="76243" y="132333"/>
                        <a:pt x="117518" y="104816"/>
                      </a:cubicBezTo>
                      <a:cubicBezTo>
                        <a:pt x="158793" y="77299"/>
                        <a:pt x="266743" y="-2076"/>
                        <a:pt x="266743" y="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59" name="フリーフォーム 1458">
                  <a:extLst>
                    <a:ext uri="{FF2B5EF4-FFF2-40B4-BE49-F238E27FC236}">
                      <a16:creationId xmlns:a16="http://schemas.microsoft.com/office/drawing/2014/main" id="{7F6763A9-3ED9-16D7-6F32-E44127147E88}"/>
                    </a:ext>
                  </a:extLst>
                </p:cNvPr>
                <p:cNvSpPr/>
                <p:nvPr/>
              </p:nvSpPr>
              <p:spPr>
                <a:xfrm>
                  <a:off x="6794354" y="5670045"/>
                  <a:ext cx="220086" cy="327535"/>
                </a:xfrm>
                <a:custGeom>
                  <a:avLst/>
                  <a:gdLst>
                    <a:gd name="connsiteX0" fmla="*/ 219221 w 220086"/>
                    <a:gd name="connsiteY0" fmla="*/ 505 h 327535"/>
                    <a:gd name="connsiteX1" fmla="*/ 120796 w 220086"/>
                    <a:gd name="connsiteY1" fmla="*/ 159255 h 327535"/>
                    <a:gd name="connsiteX2" fmla="*/ 146 w 220086"/>
                    <a:gd name="connsiteY2" fmla="*/ 327530 h 327535"/>
                    <a:gd name="connsiteX3" fmla="*/ 95396 w 220086"/>
                    <a:gd name="connsiteY3" fmla="*/ 165605 h 327535"/>
                    <a:gd name="connsiteX4" fmla="*/ 63646 w 220086"/>
                    <a:gd name="connsiteY4" fmla="*/ 213230 h 327535"/>
                    <a:gd name="connsiteX5" fmla="*/ 219221 w 220086"/>
                    <a:gd name="connsiteY5" fmla="*/ 505 h 327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0086" h="327535">
                      <a:moveTo>
                        <a:pt x="219221" y="505"/>
                      </a:moveTo>
                      <a:cubicBezTo>
                        <a:pt x="228746" y="-8491"/>
                        <a:pt x="157308" y="104751"/>
                        <a:pt x="120796" y="159255"/>
                      </a:cubicBezTo>
                      <a:cubicBezTo>
                        <a:pt x="84283" y="213759"/>
                        <a:pt x="4379" y="326472"/>
                        <a:pt x="146" y="327530"/>
                      </a:cubicBezTo>
                      <a:cubicBezTo>
                        <a:pt x="-4087" y="328588"/>
                        <a:pt x="84813" y="184655"/>
                        <a:pt x="95396" y="165605"/>
                      </a:cubicBezTo>
                      <a:cubicBezTo>
                        <a:pt x="105979" y="146555"/>
                        <a:pt x="45125" y="237042"/>
                        <a:pt x="63646" y="213230"/>
                      </a:cubicBezTo>
                      <a:cubicBezTo>
                        <a:pt x="82167" y="189418"/>
                        <a:pt x="209696" y="9501"/>
                        <a:pt x="219221" y="50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0" name="フリーフォーム 1459">
                  <a:extLst>
                    <a:ext uri="{FF2B5EF4-FFF2-40B4-BE49-F238E27FC236}">
                      <a16:creationId xmlns:a16="http://schemas.microsoft.com/office/drawing/2014/main" id="{10278AD7-BA20-7717-8DA9-64078A6A0212}"/>
                    </a:ext>
                  </a:extLst>
                </p:cNvPr>
                <p:cNvSpPr/>
                <p:nvPr/>
              </p:nvSpPr>
              <p:spPr>
                <a:xfrm>
                  <a:off x="6837176" y="5860463"/>
                  <a:ext cx="160641" cy="149318"/>
                </a:xfrm>
                <a:custGeom>
                  <a:avLst/>
                  <a:gdLst>
                    <a:gd name="connsiteX0" fmla="*/ 160524 w 160641"/>
                    <a:gd name="connsiteY0" fmla="*/ 587 h 149318"/>
                    <a:gd name="connsiteX1" fmla="*/ 49399 w 160641"/>
                    <a:gd name="connsiteY1" fmla="*/ 105362 h 149318"/>
                    <a:gd name="connsiteX2" fmla="*/ 1774 w 160641"/>
                    <a:gd name="connsiteY2" fmla="*/ 146637 h 149318"/>
                    <a:gd name="connsiteX3" fmla="*/ 106549 w 160641"/>
                    <a:gd name="connsiteY3" fmla="*/ 35512 h 149318"/>
                    <a:gd name="connsiteX4" fmla="*/ 71624 w 160641"/>
                    <a:gd name="connsiteY4" fmla="*/ 60912 h 149318"/>
                    <a:gd name="connsiteX5" fmla="*/ 160524 w 160641"/>
                    <a:gd name="connsiteY5" fmla="*/ 587 h 1493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641" h="149318">
                      <a:moveTo>
                        <a:pt x="160524" y="587"/>
                      </a:moveTo>
                      <a:cubicBezTo>
                        <a:pt x="156820" y="7995"/>
                        <a:pt x="75857" y="81020"/>
                        <a:pt x="49399" y="105362"/>
                      </a:cubicBezTo>
                      <a:cubicBezTo>
                        <a:pt x="22941" y="129704"/>
                        <a:pt x="-7751" y="158279"/>
                        <a:pt x="1774" y="146637"/>
                      </a:cubicBezTo>
                      <a:cubicBezTo>
                        <a:pt x="11299" y="134995"/>
                        <a:pt x="94907" y="49799"/>
                        <a:pt x="106549" y="35512"/>
                      </a:cubicBezTo>
                      <a:cubicBezTo>
                        <a:pt x="118191" y="21225"/>
                        <a:pt x="64216" y="63558"/>
                        <a:pt x="71624" y="60912"/>
                      </a:cubicBezTo>
                      <a:cubicBezTo>
                        <a:pt x="79032" y="58266"/>
                        <a:pt x="164228" y="-6821"/>
                        <a:pt x="160524" y="5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1" name="フリーフォーム 1460">
                  <a:extLst>
                    <a:ext uri="{FF2B5EF4-FFF2-40B4-BE49-F238E27FC236}">
                      <a16:creationId xmlns:a16="http://schemas.microsoft.com/office/drawing/2014/main" id="{154F3A29-F313-8F7C-07C9-769D8D581DF2}"/>
                    </a:ext>
                  </a:extLst>
                </p:cNvPr>
                <p:cNvSpPr/>
                <p:nvPr/>
              </p:nvSpPr>
              <p:spPr>
                <a:xfrm>
                  <a:off x="6130925" y="5997375"/>
                  <a:ext cx="814325" cy="54204"/>
                </a:xfrm>
                <a:custGeom>
                  <a:avLst/>
                  <a:gdLst>
                    <a:gd name="connsiteX0" fmla="*/ 0 w 814325"/>
                    <a:gd name="connsiteY0" fmla="*/ 54175 h 54204"/>
                    <a:gd name="connsiteX1" fmla="*/ 479425 w 814325"/>
                    <a:gd name="connsiteY1" fmla="*/ 22425 h 54204"/>
                    <a:gd name="connsiteX2" fmla="*/ 682625 w 814325"/>
                    <a:gd name="connsiteY2" fmla="*/ 25600 h 54204"/>
                    <a:gd name="connsiteX3" fmla="*/ 650875 w 814325"/>
                    <a:gd name="connsiteY3" fmla="*/ 200 h 54204"/>
                    <a:gd name="connsiteX4" fmla="*/ 812800 w 814325"/>
                    <a:gd name="connsiteY4" fmla="*/ 41475 h 54204"/>
                    <a:gd name="connsiteX5" fmla="*/ 701675 w 814325"/>
                    <a:gd name="connsiteY5" fmla="*/ 3375 h 54204"/>
                    <a:gd name="connsiteX6" fmla="*/ 247650 w 814325"/>
                    <a:gd name="connsiteY6" fmla="*/ 12900 h 54204"/>
                    <a:gd name="connsiteX7" fmla="*/ 365125 w 814325"/>
                    <a:gd name="connsiteY7" fmla="*/ 16075 h 54204"/>
                    <a:gd name="connsiteX8" fmla="*/ 0 w 814325"/>
                    <a:gd name="connsiteY8" fmla="*/ 54175 h 54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14325" h="54204">
                      <a:moveTo>
                        <a:pt x="0" y="54175"/>
                      </a:moveTo>
                      <a:cubicBezTo>
                        <a:pt x="19050" y="55233"/>
                        <a:pt x="365654" y="27187"/>
                        <a:pt x="479425" y="22425"/>
                      </a:cubicBezTo>
                      <a:cubicBezTo>
                        <a:pt x="593196" y="17663"/>
                        <a:pt x="654050" y="29304"/>
                        <a:pt x="682625" y="25600"/>
                      </a:cubicBezTo>
                      <a:cubicBezTo>
                        <a:pt x="711200" y="21896"/>
                        <a:pt x="629179" y="-2446"/>
                        <a:pt x="650875" y="200"/>
                      </a:cubicBezTo>
                      <a:cubicBezTo>
                        <a:pt x="672571" y="2846"/>
                        <a:pt x="804333" y="40946"/>
                        <a:pt x="812800" y="41475"/>
                      </a:cubicBezTo>
                      <a:cubicBezTo>
                        <a:pt x="821267" y="42004"/>
                        <a:pt x="795867" y="8137"/>
                        <a:pt x="701675" y="3375"/>
                      </a:cubicBezTo>
                      <a:cubicBezTo>
                        <a:pt x="607483" y="-1387"/>
                        <a:pt x="303742" y="10783"/>
                        <a:pt x="247650" y="12900"/>
                      </a:cubicBezTo>
                      <a:cubicBezTo>
                        <a:pt x="191558" y="15017"/>
                        <a:pt x="404283" y="11842"/>
                        <a:pt x="365125" y="16075"/>
                      </a:cubicBezTo>
                      <a:lnTo>
                        <a:pt x="0" y="54175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2" name="フリーフォーム 1461">
                  <a:extLst>
                    <a:ext uri="{FF2B5EF4-FFF2-40B4-BE49-F238E27FC236}">
                      <a16:creationId xmlns:a16="http://schemas.microsoft.com/office/drawing/2014/main" id="{FE3171C3-9BC8-977F-686F-6D6A10BD9551}"/>
                    </a:ext>
                  </a:extLst>
                </p:cNvPr>
                <p:cNvSpPr/>
                <p:nvPr/>
              </p:nvSpPr>
              <p:spPr>
                <a:xfrm>
                  <a:off x="6138243" y="6178338"/>
                  <a:ext cx="783738" cy="28895"/>
                </a:xfrm>
                <a:custGeom>
                  <a:avLst/>
                  <a:gdLst>
                    <a:gd name="connsiteX0" fmla="*/ 24432 w 783738"/>
                    <a:gd name="connsiteY0" fmla="*/ 16087 h 28895"/>
                    <a:gd name="connsiteX1" fmla="*/ 84757 w 783738"/>
                    <a:gd name="connsiteY1" fmla="*/ 28787 h 28895"/>
                    <a:gd name="connsiteX2" fmla="*/ 719757 w 783738"/>
                    <a:gd name="connsiteY2" fmla="*/ 9737 h 28895"/>
                    <a:gd name="connsiteX3" fmla="*/ 319707 w 783738"/>
                    <a:gd name="connsiteY3" fmla="*/ 6562 h 28895"/>
                    <a:gd name="connsiteX4" fmla="*/ 770557 w 783738"/>
                    <a:gd name="connsiteY4" fmla="*/ 3387 h 28895"/>
                    <a:gd name="connsiteX5" fmla="*/ 637207 w 783738"/>
                    <a:gd name="connsiteY5" fmla="*/ 212 h 28895"/>
                    <a:gd name="connsiteX6" fmla="*/ 367332 w 783738"/>
                    <a:gd name="connsiteY6" fmla="*/ 9737 h 28895"/>
                    <a:gd name="connsiteX7" fmla="*/ 24432 w 783738"/>
                    <a:gd name="connsiteY7" fmla="*/ 16087 h 28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83738" h="28895">
                      <a:moveTo>
                        <a:pt x="24432" y="16087"/>
                      </a:moveTo>
                      <a:cubicBezTo>
                        <a:pt x="-3349" y="22966"/>
                        <a:pt x="-31130" y="29845"/>
                        <a:pt x="84757" y="28787"/>
                      </a:cubicBezTo>
                      <a:cubicBezTo>
                        <a:pt x="200644" y="27729"/>
                        <a:pt x="680599" y="13441"/>
                        <a:pt x="719757" y="9737"/>
                      </a:cubicBezTo>
                      <a:cubicBezTo>
                        <a:pt x="758915" y="6033"/>
                        <a:pt x="311240" y="7620"/>
                        <a:pt x="319707" y="6562"/>
                      </a:cubicBezTo>
                      <a:cubicBezTo>
                        <a:pt x="328174" y="5504"/>
                        <a:pt x="717640" y="4445"/>
                        <a:pt x="770557" y="3387"/>
                      </a:cubicBezTo>
                      <a:cubicBezTo>
                        <a:pt x="823474" y="2329"/>
                        <a:pt x="704411" y="-846"/>
                        <a:pt x="637207" y="212"/>
                      </a:cubicBezTo>
                      <a:cubicBezTo>
                        <a:pt x="570003" y="1270"/>
                        <a:pt x="367332" y="9737"/>
                        <a:pt x="367332" y="9737"/>
                      </a:cubicBezTo>
                      <a:lnTo>
                        <a:pt x="24432" y="16087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3" name="フリーフォーム 1462">
                  <a:extLst>
                    <a:ext uri="{FF2B5EF4-FFF2-40B4-BE49-F238E27FC236}">
                      <a16:creationId xmlns:a16="http://schemas.microsoft.com/office/drawing/2014/main" id="{67259C49-FB8A-862B-C428-4859F7203FE3}"/>
                    </a:ext>
                  </a:extLst>
                </p:cNvPr>
                <p:cNvSpPr/>
                <p:nvPr/>
              </p:nvSpPr>
              <p:spPr>
                <a:xfrm>
                  <a:off x="6891514" y="6026147"/>
                  <a:ext cx="90422" cy="216694"/>
                </a:xfrm>
                <a:custGeom>
                  <a:avLst/>
                  <a:gdLst>
                    <a:gd name="connsiteX0" fmla="*/ 52211 w 90422"/>
                    <a:gd name="connsiteY0" fmla="*/ 3 h 216694"/>
                    <a:gd name="connsiteX1" fmla="*/ 33161 w 90422"/>
                    <a:gd name="connsiteY1" fmla="*/ 85728 h 216694"/>
                    <a:gd name="connsiteX2" fmla="*/ 36336 w 90422"/>
                    <a:gd name="connsiteY2" fmla="*/ 130178 h 216694"/>
                    <a:gd name="connsiteX3" fmla="*/ 90311 w 90422"/>
                    <a:gd name="connsiteY3" fmla="*/ 215903 h 216694"/>
                    <a:gd name="connsiteX4" fmla="*/ 49036 w 90422"/>
                    <a:gd name="connsiteY4" fmla="*/ 168278 h 216694"/>
                    <a:gd name="connsiteX5" fmla="*/ 1411 w 90422"/>
                    <a:gd name="connsiteY5" fmla="*/ 92078 h 216694"/>
                    <a:gd name="connsiteX6" fmla="*/ 14111 w 90422"/>
                    <a:gd name="connsiteY6" fmla="*/ 139703 h 216694"/>
                    <a:gd name="connsiteX7" fmla="*/ 29986 w 90422"/>
                    <a:gd name="connsiteY7" fmla="*/ 47628 h 216694"/>
                    <a:gd name="connsiteX8" fmla="*/ 10936 w 90422"/>
                    <a:gd name="connsiteY8" fmla="*/ 88903 h 216694"/>
                    <a:gd name="connsiteX9" fmla="*/ 52211 w 90422"/>
                    <a:gd name="connsiteY9" fmla="*/ 3 h 2166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0422" h="216694">
                      <a:moveTo>
                        <a:pt x="52211" y="3"/>
                      </a:moveTo>
                      <a:cubicBezTo>
                        <a:pt x="55915" y="-526"/>
                        <a:pt x="35807" y="64032"/>
                        <a:pt x="33161" y="85728"/>
                      </a:cubicBezTo>
                      <a:cubicBezTo>
                        <a:pt x="30515" y="107424"/>
                        <a:pt x="26811" y="108482"/>
                        <a:pt x="36336" y="130178"/>
                      </a:cubicBezTo>
                      <a:cubicBezTo>
                        <a:pt x="45861" y="151874"/>
                        <a:pt x="88194" y="209553"/>
                        <a:pt x="90311" y="215903"/>
                      </a:cubicBezTo>
                      <a:cubicBezTo>
                        <a:pt x="92428" y="222253"/>
                        <a:pt x="63853" y="188915"/>
                        <a:pt x="49036" y="168278"/>
                      </a:cubicBezTo>
                      <a:cubicBezTo>
                        <a:pt x="34219" y="147641"/>
                        <a:pt x="7232" y="96840"/>
                        <a:pt x="1411" y="92078"/>
                      </a:cubicBezTo>
                      <a:cubicBezTo>
                        <a:pt x="-4410" y="87316"/>
                        <a:pt x="9348" y="147111"/>
                        <a:pt x="14111" y="139703"/>
                      </a:cubicBezTo>
                      <a:cubicBezTo>
                        <a:pt x="18873" y="132295"/>
                        <a:pt x="30515" y="56095"/>
                        <a:pt x="29986" y="47628"/>
                      </a:cubicBezTo>
                      <a:cubicBezTo>
                        <a:pt x="29457" y="39161"/>
                        <a:pt x="8290" y="92607"/>
                        <a:pt x="10936" y="88903"/>
                      </a:cubicBezTo>
                      <a:cubicBezTo>
                        <a:pt x="13582" y="85199"/>
                        <a:pt x="48507" y="532"/>
                        <a:pt x="52211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4" name="フリーフォーム 1463">
                  <a:extLst>
                    <a:ext uri="{FF2B5EF4-FFF2-40B4-BE49-F238E27FC236}">
                      <a16:creationId xmlns:a16="http://schemas.microsoft.com/office/drawing/2014/main" id="{CC20BC12-70E8-AE07-B854-2CDEFEC6D916}"/>
                    </a:ext>
                  </a:extLst>
                </p:cNvPr>
                <p:cNvSpPr/>
                <p:nvPr/>
              </p:nvSpPr>
              <p:spPr>
                <a:xfrm>
                  <a:off x="6939113" y="6169513"/>
                  <a:ext cx="515985" cy="961362"/>
                </a:xfrm>
                <a:custGeom>
                  <a:avLst/>
                  <a:gdLst>
                    <a:gd name="connsiteX0" fmla="*/ 14137 w 515985"/>
                    <a:gd name="connsiteY0" fmla="*/ 15387 h 961362"/>
                    <a:gd name="connsiteX1" fmla="*/ 357037 w 515985"/>
                    <a:gd name="connsiteY1" fmla="*/ 548787 h 961362"/>
                    <a:gd name="connsiteX2" fmla="*/ 258612 w 515985"/>
                    <a:gd name="connsiteY2" fmla="*/ 415437 h 961362"/>
                    <a:gd name="connsiteX3" fmla="*/ 125262 w 515985"/>
                    <a:gd name="connsiteY3" fmla="*/ 234462 h 961362"/>
                    <a:gd name="connsiteX4" fmla="*/ 395137 w 515985"/>
                    <a:gd name="connsiteY4" fmla="*/ 590062 h 961362"/>
                    <a:gd name="connsiteX5" fmla="*/ 499912 w 515985"/>
                    <a:gd name="connsiteY5" fmla="*/ 942487 h 961362"/>
                    <a:gd name="connsiteX6" fmla="*/ 474512 w 515985"/>
                    <a:gd name="connsiteY6" fmla="*/ 837712 h 961362"/>
                    <a:gd name="connsiteX7" fmla="*/ 118912 w 515985"/>
                    <a:gd name="connsiteY7" fmla="*/ 202712 h 961362"/>
                    <a:gd name="connsiteX8" fmla="*/ 68112 w 515985"/>
                    <a:gd name="connsiteY8" fmla="*/ 132862 h 961362"/>
                    <a:gd name="connsiteX9" fmla="*/ 64937 w 515985"/>
                    <a:gd name="connsiteY9" fmla="*/ 142387 h 961362"/>
                    <a:gd name="connsiteX10" fmla="*/ 14137 w 515985"/>
                    <a:gd name="connsiteY10" fmla="*/ 15387 h 961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15985" h="961362">
                      <a:moveTo>
                        <a:pt x="14137" y="15387"/>
                      </a:moveTo>
                      <a:cubicBezTo>
                        <a:pt x="62820" y="83120"/>
                        <a:pt x="316291" y="482112"/>
                        <a:pt x="357037" y="548787"/>
                      </a:cubicBezTo>
                      <a:cubicBezTo>
                        <a:pt x="397783" y="615462"/>
                        <a:pt x="258612" y="415437"/>
                        <a:pt x="258612" y="415437"/>
                      </a:cubicBezTo>
                      <a:cubicBezTo>
                        <a:pt x="219983" y="363050"/>
                        <a:pt x="102508" y="205358"/>
                        <a:pt x="125262" y="234462"/>
                      </a:cubicBezTo>
                      <a:cubicBezTo>
                        <a:pt x="148016" y="263566"/>
                        <a:pt x="332695" y="472058"/>
                        <a:pt x="395137" y="590062"/>
                      </a:cubicBezTo>
                      <a:cubicBezTo>
                        <a:pt x="457579" y="708066"/>
                        <a:pt x="486683" y="901212"/>
                        <a:pt x="499912" y="942487"/>
                      </a:cubicBezTo>
                      <a:cubicBezTo>
                        <a:pt x="513141" y="983762"/>
                        <a:pt x="538012" y="961008"/>
                        <a:pt x="474512" y="837712"/>
                      </a:cubicBezTo>
                      <a:cubicBezTo>
                        <a:pt x="411012" y="714416"/>
                        <a:pt x="186645" y="320187"/>
                        <a:pt x="118912" y="202712"/>
                      </a:cubicBezTo>
                      <a:cubicBezTo>
                        <a:pt x="51179" y="85237"/>
                        <a:pt x="68112" y="132862"/>
                        <a:pt x="68112" y="132862"/>
                      </a:cubicBezTo>
                      <a:cubicBezTo>
                        <a:pt x="59116" y="122808"/>
                        <a:pt x="72345" y="160379"/>
                        <a:pt x="64937" y="142387"/>
                      </a:cubicBezTo>
                      <a:cubicBezTo>
                        <a:pt x="57529" y="124395"/>
                        <a:pt x="-34546" y="-52346"/>
                        <a:pt x="14137" y="153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5" name="フリーフォーム 1464">
                  <a:extLst>
                    <a:ext uri="{FF2B5EF4-FFF2-40B4-BE49-F238E27FC236}">
                      <a16:creationId xmlns:a16="http://schemas.microsoft.com/office/drawing/2014/main" id="{32853E57-71AE-23B4-B155-BE664EAA4029}"/>
                    </a:ext>
                  </a:extLst>
                </p:cNvPr>
                <p:cNvSpPr/>
                <p:nvPr/>
              </p:nvSpPr>
              <p:spPr>
                <a:xfrm>
                  <a:off x="5984696" y="6143565"/>
                  <a:ext cx="162250" cy="717651"/>
                </a:xfrm>
                <a:custGeom>
                  <a:avLst/>
                  <a:gdLst>
                    <a:gd name="connsiteX0" fmla="*/ 162104 w 162250"/>
                    <a:gd name="connsiteY0" fmla="*/ 60 h 717651"/>
                    <a:gd name="connsiteX1" fmla="*/ 63679 w 162250"/>
                    <a:gd name="connsiteY1" fmla="*/ 282635 h 717651"/>
                    <a:gd name="connsiteX2" fmla="*/ 179 w 162250"/>
                    <a:gd name="connsiteY2" fmla="*/ 717610 h 717651"/>
                    <a:gd name="connsiteX3" fmla="*/ 82729 w 162250"/>
                    <a:gd name="connsiteY3" fmla="*/ 257235 h 717651"/>
                    <a:gd name="connsiteX4" fmla="*/ 85904 w 162250"/>
                    <a:gd name="connsiteY4" fmla="*/ 304860 h 717651"/>
                    <a:gd name="connsiteX5" fmla="*/ 162104 w 162250"/>
                    <a:gd name="connsiteY5" fmla="*/ 60 h 717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2250" h="717651">
                      <a:moveTo>
                        <a:pt x="162104" y="60"/>
                      </a:moveTo>
                      <a:cubicBezTo>
                        <a:pt x="158400" y="-3644"/>
                        <a:pt x="90666" y="163043"/>
                        <a:pt x="63679" y="282635"/>
                      </a:cubicBezTo>
                      <a:cubicBezTo>
                        <a:pt x="36691" y="402227"/>
                        <a:pt x="-2996" y="721843"/>
                        <a:pt x="179" y="717610"/>
                      </a:cubicBezTo>
                      <a:cubicBezTo>
                        <a:pt x="3354" y="713377"/>
                        <a:pt x="68441" y="326027"/>
                        <a:pt x="82729" y="257235"/>
                      </a:cubicBezTo>
                      <a:cubicBezTo>
                        <a:pt x="97016" y="188443"/>
                        <a:pt x="73733" y="344018"/>
                        <a:pt x="85904" y="304860"/>
                      </a:cubicBezTo>
                      <a:cubicBezTo>
                        <a:pt x="98075" y="265702"/>
                        <a:pt x="165808" y="3764"/>
                        <a:pt x="162104" y="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6" name="フリーフォーム 1465">
                  <a:extLst>
                    <a:ext uri="{FF2B5EF4-FFF2-40B4-BE49-F238E27FC236}">
                      <a16:creationId xmlns:a16="http://schemas.microsoft.com/office/drawing/2014/main" id="{71F3A13F-3D8E-AC61-9518-6179B7107131}"/>
                    </a:ext>
                  </a:extLst>
                </p:cNvPr>
                <p:cNvSpPr/>
                <p:nvPr/>
              </p:nvSpPr>
              <p:spPr>
                <a:xfrm>
                  <a:off x="5937244" y="6810179"/>
                  <a:ext cx="79416" cy="884110"/>
                </a:xfrm>
                <a:custGeom>
                  <a:avLst/>
                  <a:gdLst>
                    <a:gd name="connsiteX0" fmla="*/ 79381 w 79416"/>
                    <a:gd name="connsiteY0" fmla="*/ 196 h 884110"/>
                    <a:gd name="connsiteX1" fmla="*/ 44456 w 79416"/>
                    <a:gd name="connsiteY1" fmla="*/ 247846 h 884110"/>
                    <a:gd name="connsiteX2" fmla="*/ 6 w 79416"/>
                    <a:gd name="connsiteY2" fmla="*/ 882846 h 884110"/>
                    <a:gd name="connsiteX3" fmla="*/ 47631 w 79416"/>
                    <a:gd name="connsiteY3" fmla="*/ 66871 h 884110"/>
                    <a:gd name="connsiteX4" fmla="*/ 38106 w 79416"/>
                    <a:gd name="connsiteY4" fmla="*/ 203396 h 884110"/>
                    <a:gd name="connsiteX5" fmla="*/ 79381 w 79416"/>
                    <a:gd name="connsiteY5" fmla="*/ 196 h 884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416" h="884110">
                      <a:moveTo>
                        <a:pt x="79381" y="196"/>
                      </a:moveTo>
                      <a:cubicBezTo>
                        <a:pt x="80439" y="7604"/>
                        <a:pt x="57685" y="100738"/>
                        <a:pt x="44456" y="247846"/>
                      </a:cubicBezTo>
                      <a:cubicBezTo>
                        <a:pt x="31227" y="394954"/>
                        <a:pt x="-523" y="913009"/>
                        <a:pt x="6" y="882846"/>
                      </a:cubicBezTo>
                      <a:cubicBezTo>
                        <a:pt x="535" y="852684"/>
                        <a:pt x="41281" y="180113"/>
                        <a:pt x="47631" y="66871"/>
                      </a:cubicBezTo>
                      <a:cubicBezTo>
                        <a:pt x="53981" y="-46371"/>
                        <a:pt x="30698" y="209217"/>
                        <a:pt x="38106" y="203396"/>
                      </a:cubicBezTo>
                      <a:cubicBezTo>
                        <a:pt x="45514" y="197575"/>
                        <a:pt x="78323" y="-7212"/>
                        <a:pt x="79381" y="19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7" name="フリーフォーム 1466">
                  <a:extLst>
                    <a:ext uri="{FF2B5EF4-FFF2-40B4-BE49-F238E27FC236}">
                      <a16:creationId xmlns:a16="http://schemas.microsoft.com/office/drawing/2014/main" id="{841C797A-DBAE-0E9F-59BF-D2637111BC4C}"/>
                    </a:ext>
                  </a:extLst>
                </p:cNvPr>
                <p:cNvSpPr/>
                <p:nvPr/>
              </p:nvSpPr>
              <p:spPr>
                <a:xfrm>
                  <a:off x="5927716" y="7605346"/>
                  <a:ext cx="51052" cy="1236374"/>
                </a:xfrm>
                <a:custGeom>
                  <a:avLst/>
                  <a:gdLst>
                    <a:gd name="connsiteX0" fmla="*/ 50809 w 51052"/>
                    <a:gd name="connsiteY0" fmla="*/ 1954 h 1236374"/>
                    <a:gd name="connsiteX1" fmla="*/ 25409 w 51052"/>
                    <a:gd name="connsiteY1" fmla="*/ 208329 h 1236374"/>
                    <a:gd name="connsiteX2" fmla="*/ 9 w 51052"/>
                    <a:gd name="connsiteY2" fmla="*/ 617904 h 1236374"/>
                    <a:gd name="connsiteX3" fmla="*/ 22234 w 51052"/>
                    <a:gd name="connsiteY3" fmla="*/ 522654 h 1236374"/>
                    <a:gd name="connsiteX4" fmla="*/ 9534 w 51052"/>
                    <a:gd name="connsiteY4" fmla="*/ 754429 h 1236374"/>
                    <a:gd name="connsiteX5" fmla="*/ 25409 w 51052"/>
                    <a:gd name="connsiteY5" fmla="*/ 1075104 h 1236374"/>
                    <a:gd name="connsiteX6" fmla="*/ 41284 w 51052"/>
                    <a:gd name="connsiteY6" fmla="*/ 1233854 h 1236374"/>
                    <a:gd name="connsiteX7" fmla="*/ 38109 w 51052"/>
                    <a:gd name="connsiteY7" fmla="*/ 957629 h 1236374"/>
                    <a:gd name="connsiteX8" fmla="*/ 9534 w 51052"/>
                    <a:gd name="connsiteY8" fmla="*/ 160704 h 1236374"/>
                    <a:gd name="connsiteX9" fmla="*/ 50809 w 51052"/>
                    <a:gd name="connsiteY9" fmla="*/ 1954 h 1236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052" h="1236374">
                      <a:moveTo>
                        <a:pt x="50809" y="1954"/>
                      </a:moveTo>
                      <a:cubicBezTo>
                        <a:pt x="53455" y="9891"/>
                        <a:pt x="33876" y="105671"/>
                        <a:pt x="25409" y="208329"/>
                      </a:cubicBezTo>
                      <a:cubicBezTo>
                        <a:pt x="16942" y="310987"/>
                        <a:pt x="538" y="565517"/>
                        <a:pt x="9" y="617904"/>
                      </a:cubicBezTo>
                      <a:cubicBezTo>
                        <a:pt x="-520" y="670291"/>
                        <a:pt x="20647" y="499900"/>
                        <a:pt x="22234" y="522654"/>
                      </a:cubicBezTo>
                      <a:cubicBezTo>
                        <a:pt x="23821" y="545408"/>
                        <a:pt x="9005" y="662354"/>
                        <a:pt x="9534" y="754429"/>
                      </a:cubicBezTo>
                      <a:cubicBezTo>
                        <a:pt x="10063" y="846504"/>
                        <a:pt x="20117" y="995200"/>
                        <a:pt x="25409" y="1075104"/>
                      </a:cubicBezTo>
                      <a:cubicBezTo>
                        <a:pt x="30701" y="1155008"/>
                        <a:pt x="39167" y="1253433"/>
                        <a:pt x="41284" y="1233854"/>
                      </a:cubicBezTo>
                      <a:cubicBezTo>
                        <a:pt x="43401" y="1214275"/>
                        <a:pt x="43401" y="1136487"/>
                        <a:pt x="38109" y="957629"/>
                      </a:cubicBezTo>
                      <a:cubicBezTo>
                        <a:pt x="32817" y="778771"/>
                        <a:pt x="7947" y="317866"/>
                        <a:pt x="9534" y="160704"/>
                      </a:cubicBezTo>
                      <a:cubicBezTo>
                        <a:pt x="11121" y="3542"/>
                        <a:pt x="48163" y="-5983"/>
                        <a:pt x="50809" y="19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8" name="フリーフォーム 1467">
                  <a:extLst>
                    <a:ext uri="{FF2B5EF4-FFF2-40B4-BE49-F238E27FC236}">
                      <a16:creationId xmlns:a16="http://schemas.microsoft.com/office/drawing/2014/main" id="{773C0BC6-52A0-6363-2B0E-7FCCA57DED91}"/>
                    </a:ext>
                  </a:extLst>
                </p:cNvPr>
                <p:cNvSpPr/>
                <p:nvPr/>
              </p:nvSpPr>
              <p:spPr>
                <a:xfrm>
                  <a:off x="6082935" y="6257900"/>
                  <a:ext cx="115016" cy="829274"/>
                </a:xfrm>
                <a:custGeom>
                  <a:avLst/>
                  <a:gdLst>
                    <a:gd name="connsiteX0" fmla="*/ 114665 w 115016"/>
                    <a:gd name="connsiteY0" fmla="*/ 25 h 829274"/>
                    <a:gd name="connsiteX1" fmla="*/ 76565 w 115016"/>
                    <a:gd name="connsiteY1" fmla="*/ 203225 h 829274"/>
                    <a:gd name="connsiteX2" fmla="*/ 22590 w 115016"/>
                    <a:gd name="connsiteY2" fmla="*/ 463575 h 829274"/>
                    <a:gd name="connsiteX3" fmla="*/ 365 w 115016"/>
                    <a:gd name="connsiteY3" fmla="*/ 828700 h 829274"/>
                    <a:gd name="connsiteX4" fmla="*/ 38465 w 115016"/>
                    <a:gd name="connsiteY4" fmla="*/ 374675 h 829274"/>
                    <a:gd name="connsiteX5" fmla="*/ 54340 w 115016"/>
                    <a:gd name="connsiteY5" fmla="*/ 215925 h 829274"/>
                    <a:gd name="connsiteX6" fmla="*/ 114665 w 115016"/>
                    <a:gd name="connsiteY6" fmla="*/ 25 h 829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5016" h="829274">
                      <a:moveTo>
                        <a:pt x="114665" y="25"/>
                      </a:moveTo>
                      <a:cubicBezTo>
                        <a:pt x="118369" y="-2092"/>
                        <a:pt x="91911" y="125967"/>
                        <a:pt x="76565" y="203225"/>
                      </a:cubicBezTo>
                      <a:cubicBezTo>
                        <a:pt x="61219" y="280483"/>
                        <a:pt x="35290" y="359329"/>
                        <a:pt x="22590" y="463575"/>
                      </a:cubicBezTo>
                      <a:cubicBezTo>
                        <a:pt x="9890" y="567821"/>
                        <a:pt x="-2281" y="843517"/>
                        <a:pt x="365" y="828700"/>
                      </a:cubicBezTo>
                      <a:cubicBezTo>
                        <a:pt x="3011" y="813883"/>
                        <a:pt x="29469" y="476804"/>
                        <a:pt x="38465" y="374675"/>
                      </a:cubicBezTo>
                      <a:cubicBezTo>
                        <a:pt x="47461" y="272546"/>
                        <a:pt x="43757" y="274133"/>
                        <a:pt x="54340" y="215925"/>
                      </a:cubicBezTo>
                      <a:cubicBezTo>
                        <a:pt x="64923" y="157717"/>
                        <a:pt x="110961" y="2142"/>
                        <a:pt x="114665" y="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69" name="フリーフォーム 1468">
                  <a:extLst>
                    <a:ext uri="{FF2B5EF4-FFF2-40B4-BE49-F238E27FC236}">
                      <a16:creationId xmlns:a16="http://schemas.microsoft.com/office/drawing/2014/main" id="{2238D0B2-84F7-299A-887E-4EB30AD798E3}"/>
                    </a:ext>
                  </a:extLst>
                </p:cNvPr>
                <p:cNvSpPr/>
                <p:nvPr/>
              </p:nvSpPr>
              <p:spPr>
                <a:xfrm>
                  <a:off x="6066268" y="7151826"/>
                  <a:ext cx="131832" cy="913788"/>
                </a:xfrm>
                <a:custGeom>
                  <a:avLst/>
                  <a:gdLst>
                    <a:gd name="connsiteX0" fmla="*/ 1157 w 131832"/>
                    <a:gd name="connsiteY0" fmla="*/ 4624 h 913788"/>
                    <a:gd name="connsiteX1" fmla="*/ 77357 w 131832"/>
                    <a:gd name="connsiteY1" fmla="*/ 541199 h 913788"/>
                    <a:gd name="connsiteX2" fmla="*/ 131332 w 131832"/>
                    <a:gd name="connsiteY2" fmla="*/ 912674 h 913788"/>
                    <a:gd name="connsiteX3" fmla="*/ 99582 w 131832"/>
                    <a:gd name="connsiteY3" fmla="*/ 639624 h 913788"/>
                    <a:gd name="connsiteX4" fmla="*/ 23382 w 131832"/>
                    <a:gd name="connsiteY4" fmla="*/ 185599 h 913788"/>
                    <a:gd name="connsiteX5" fmla="*/ 29732 w 131832"/>
                    <a:gd name="connsiteY5" fmla="*/ 274499 h 913788"/>
                    <a:gd name="connsiteX6" fmla="*/ 1157 w 131832"/>
                    <a:gd name="connsiteY6" fmla="*/ 4624 h 91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832" h="913788">
                      <a:moveTo>
                        <a:pt x="1157" y="4624"/>
                      </a:moveTo>
                      <a:cubicBezTo>
                        <a:pt x="9094" y="49074"/>
                        <a:pt x="55661" y="389857"/>
                        <a:pt x="77357" y="541199"/>
                      </a:cubicBezTo>
                      <a:cubicBezTo>
                        <a:pt x="99053" y="692541"/>
                        <a:pt x="127628" y="896270"/>
                        <a:pt x="131332" y="912674"/>
                      </a:cubicBezTo>
                      <a:cubicBezTo>
                        <a:pt x="135036" y="929078"/>
                        <a:pt x="117574" y="760803"/>
                        <a:pt x="99582" y="639624"/>
                      </a:cubicBezTo>
                      <a:cubicBezTo>
                        <a:pt x="81590" y="518445"/>
                        <a:pt x="35024" y="246453"/>
                        <a:pt x="23382" y="185599"/>
                      </a:cubicBezTo>
                      <a:cubicBezTo>
                        <a:pt x="11740" y="124745"/>
                        <a:pt x="30790" y="298841"/>
                        <a:pt x="29732" y="274499"/>
                      </a:cubicBezTo>
                      <a:cubicBezTo>
                        <a:pt x="28674" y="250157"/>
                        <a:pt x="-6780" y="-39826"/>
                        <a:pt x="1157" y="46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0" name="フリーフォーム 1469">
                  <a:extLst>
                    <a:ext uri="{FF2B5EF4-FFF2-40B4-BE49-F238E27FC236}">
                      <a16:creationId xmlns:a16="http://schemas.microsoft.com/office/drawing/2014/main" id="{EE13BE48-0D34-D693-4F79-440A0752F695}"/>
                    </a:ext>
                  </a:extLst>
                </p:cNvPr>
                <p:cNvSpPr/>
                <p:nvPr/>
              </p:nvSpPr>
              <p:spPr>
                <a:xfrm>
                  <a:off x="6114904" y="7714414"/>
                  <a:ext cx="153142" cy="1106765"/>
                </a:xfrm>
                <a:custGeom>
                  <a:avLst/>
                  <a:gdLst>
                    <a:gd name="connsiteX0" fmla="*/ 146 w 153142"/>
                    <a:gd name="connsiteY0" fmla="*/ 4011 h 1106765"/>
                    <a:gd name="connsiteX1" fmla="*/ 57296 w 153142"/>
                    <a:gd name="connsiteY1" fmla="*/ 264361 h 1106765"/>
                    <a:gd name="connsiteX2" fmla="*/ 66821 w 153142"/>
                    <a:gd name="connsiteY2" fmla="*/ 448511 h 1106765"/>
                    <a:gd name="connsiteX3" fmla="*/ 79521 w 153142"/>
                    <a:gd name="connsiteY3" fmla="*/ 673936 h 1106765"/>
                    <a:gd name="connsiteX4" fmla="*/ 152546 w 153142"/>
                    <a:gd name="connsiteY4" fmla="*/ 1089861 h 1106765"/>
                    <a:gd name="connsiteX5" fmla="*/ 111271 w 153142"/>
                    <a:gd name="connsiteY5" fmla="*/ 985086 h 1106765"/>
                    <a:gd name="connsiteX6" fmla="*/ 60471 w 153142"/>
                    <a:gd name="connsiteY6" fmla="*/ 610436 h 1106765"/>
                    <a:gd name="connsiteX7" fmla="*/ 63646 w 153142"/>
                    <a:gd name="connsiteY7" fmla="*/ 489786 h 1106765"/>
                    <a:gd name="connsiteX8" fmla="*/ 76346 w 153142"/>
                    <a:gd name="connsiteY8" fmla="*/ 483436 h 1106765"/>
                    <a:gd name="connsiteX9" fmla="*/ 146 w 153142"/>
                    <a:gd name="connsiteY9" fmla="*/ 4011 h 1106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3142" h="1106765">
                      <a:moveTo>
                        <a:pt x="146" y="4011"/>
                      </a:moveTo>
                      <a:cubicBezTo>
                        <a:pt x="-3029" y="-32501"/>
                        <a:pt x="46183" y="190278"/>
                        <a:pt x="57296" y="264361"/>
                      </a:cubicBezTo>
                      <a:cubicBezTo>
                        <a:pt x="68409" y="338444"/>
                        <a:pt x="63117" y="380249"/>
                        <a:pt x="66821" y="448511"/>
                      </a:cubicBezTo>
                      <a:cubicBezTo>
                        <a:pt x="70525" y="516773"/>
                        <a:pt x="65234" y="567044"/>
                        <a:pt x="79521" y="673936"/>
                      </a:cubicBezTo>
                      <a:cubicBezTo>
                        <a:pt x="93808" y="780828"/>
                        <a:pt x="147254" y="1038003"/>
                        <a:pt x="152546" y="1089861"/>
                      </a:cubicBezTo>
                      <a:cubicBezTo>
                        <a:pt x="157838" y="1141719"/>
                        <a:pt x="126617" y="1064990"/>
                        <a:pt x="111271" y="985086"/>
                      </a:cubicBezTo>
                      <a:cubicBezTo>
                        <a:pt x="95925" y="905182"/>
                        <a:pt x="68409" y="692986"/>
                        <a:pt x="60471" y="610436"/>
                      </a:cubicBezTo>
                      <a:cubicBezTo>
                        <a:pt x="52534" y="527886"/>
                        <a:pt x="61000" y="510953"/>
                        <a:pt x="63646" y="489786"/>
                      </a:cubicBezTo>
                      <a:cubicBezTo>
                        <a:pt x="66292" y="468619"/>
                        <a:pt x="83225" y="563869"/>
                        <a:pt x="76346" y="483436"/>
                      </a:cubicBezTo>
                      <a:cubicBezTo>
                        <a:pt x="69467" y="403003"/>
                        <a:pt x="3321" y="40523"/>
                        <a:pt x="146" y="40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1" name="フリーフォーム 1470">
                  <a:extLst>
                    <a:ext uri="{FF2B5EF4-FFF2-40B4-BE49-F238E27FC236}">
                      <a16:creationId xmlns:a16="http://schemas.microsoft.com/office/drawing/2014/main" id="{7F66DB0E-F51A-019E-AFB7-3590072C51BA}"/>
                    </a:ext>
                  </a:extLst>
                </p:cNvPr>
                <p:cNvSpPr/>
                <p:nvPr/>
              </p:nvSpPr>
              <p:spPr>
                <a:xfrm>
                  <a:off x="6345626" y="6259784"/>
                  <a:ext cx="99697" cy="893716"/>
                </a:xfrm>
                <a:custGeom>
                  <a:avLst/>
                  <a:gdLst>
                    <a:gd name="connsiteX0" fmla="*/ 26599 w 99697"/>
                    <a:gd name="connsiteY0" fmla="*/ 4491 h 893716"/>
                    <a:gd name="connsiteX1" fmla="*/ 17074 w 99697"/>
                    <a:gd name="connsiteY1" fmla="*/ 445816 h 893716"/>
                    <a:gd name="connsiteX2" fmla="*/ 4374 w 99697"/>
                    <a:gd name="connsiteY2" fmla="*/ 522016 h 893716"/>
                    <a:gd name="connsiteX3" fmla="*/ 99624 w 99697"/>
                    <a:gd name="connsiteY3" fmla="*/ 893491 h 893716"/>
                    <a:gd name="connsiteX4" fmla="*/ 20249 w 99697"/>
                    <a:gd name="connsiteY4" fmla="*/ 575991 h 893716"/>
                    <a:gd name="connsiteX5" fmla="*/ 26599 w 99697"/>
                    <a:gd name="connsiteY5" fmla="*/ 512491 h 893716"/>
                    <a:gd name="connsiteX6" fmla="*/ 7549 w 99697"/>
                    <a:gd name="connsiteY6" fmla="*/ 233091 h 893716"/>
                    <a:gd name="connsiteX7" fmla="*/ 26599 w 99697"/>
                    <a:gd name="connsiteY7" fmla="*/ 4491 h 893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9697" h="893716">
                      <a:moveTo>
                        <a:pt x="26599" y="4491"/>
                      </a:moveTo>
                      <a:cubicBezTo>
                        <a:pt x="28186" y="39945"/>
                        <a:pt x="20778" y="359562"/>
                        <a:pt x="17074" y="445816"/>
                      </a:cubicBezTo>
                      <a:cubicBezTo>
                        <a:pt x="13370" y="532070"/>
                        <a:pt x="-9384" y="447404"/>
                        <a:pt x="4374" y="522016"/>
                      </a:cubicBezTo>
                      <a:cubicBezTo>
                        <a:pt x="18132" y="596629"/>
                        <a:pt x="96978" y="884495"/>
                        <a:pt x="99624" y="893491"/>
                      </a:cubicBezTo>
                      <a:cubicBezTo>
                        <a:pt x="102270" y="902487"/>
                        <a:pt x="32420" y="639491"/>
                        <a:pt x="20249" y="575991"/>
                      </a:cubicBezTo>
                      <a:cubicBezTo>
                        <a:pt x="8078" y="512491"/>
                        <a:pt x="28716" y="569641"/>
                        <a:pt x="26599" y="512491"/>
                      </a:cubicBezTo>
                      <a:cubicBezTo>
                        <a:pt x="24482" y="455341"/>
                        <a:pt x="10195" y="313524"/>
                        <a:pt x="7549" y="233091"/>
                      </a:cubicBezTo>
                      <a:cubicBezTo>
                        <a:pt x="4903" y="152658"/>
                        <a:pt x="25012" y="-30963"/>
                        <a:pt x="26599" y="44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2" name="フリーフォーム 1471">
                  <a:extLst>
                    <a:ext uri="{FF2B5EF4-FFF2-40B4-BE49-F238E27FC236}">
                      <a16:creationId xmlns:a16="http://schemas.microsoft.com/office/drawing/2014/main" id="{77548BD4-FC93-FDB3-C2F1-0B2CBAF02C42}"/>
                    </a:ext>
                  </a:extLst>
                </p:cNvPr>
                <p:cNvSpPr/>
                <p:nvPr/>
              </p:nvSpPr>
              <p:spPr>
                <a:xfrm>
                  <a:off x="6357025" y="6888839"/>
                  <a:ext cx="315897" cy="1276113"/>
                </a:xfrm>
                <a:custGeom>
                  <a:avLst/>
                  <a:gdLst>
                    <a:gd name="connsiteX0" fmla="*/ 8850 w 315897"/>
                    <a:gd name="connsiteY0" fmla="*/ 4086 h 1276113"/>
                    <a:gd name="connsiteX1" fmla="*/ 27900 w 315897"/>
                    <a:gd name="connsiteY1" fmla="*/ 175536 h 1276113"/>
                    <a:gd name="connsiteX2" fmla="*/ 78700 w 315897"/>
                    <a:gd name="connsiteY2" fmla="*/ 493036 h 1276113"/>
                    <a:gd name="connsiteX3" fmla="*/ 304125 w 315897"/>
                    <a:gd name="connsiteY3" fmla="*/ 1251861 h 1276113"/>
                    <a:gd name="connsiteX4" fmla="*/ 256500 w 315897"/>
                    <a:gd name="connsiteY4" fmla="*/ 1020086 h 1276113"/>
                    <a:gd name="connsiteX5" fmla="*/ 21550 w 315897"/>
                    <a:gd name="connsiteY5" fmla="*/ 340636 h 1276113"/>
                    <a:gd name="connsiteX6" fmla="*/ 8850 w 315897"/>
                    <a:gd name="connsiteY6" fmla="*/ 4086 h 127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5897" h="1276113">
                      <a:moveTo>
                        <a:pt x="8850" y="4086"/>
                      </a:moveTo>
                      <a:cubicBezTo>
                        <a:pt x="9908" y="-23431"/>
                        <a:pt x="16258" y="94044"/>
                        <a:pt x="27900" y="175536"/>
                      </a:cubicBezTo>
                      <a:cubicBezTo>
                        <a:pt x="39542" y="257028"/>
                        <a:pt x="32663" y="313649"/>
                        <a:pt x="78700" y="493036"/>
                      </a:cubicBezTo>
                      <a:cubicBezTo>
                        <a:pt x="124738" y="672424"/>
                        <a:pt x="274492" y="1164019"/>
                        <a:pt x="304125" y="1251861"/>
                      </a:cubicBezTo>
                      <a:cubicBezTo>
                        <a:pt x="333758" y="1339703"/>
                        <a:pt x="303596" y="1171957"/>
                        <a:pt x="256500" y="1020086"/>
                      </a:cubicBezTo>
                      <a:cubicBezTo>
                        <a:pt x="209404" y="868215"/>
                        <a:pt x="60179" y="515261"/>
                        <a:pt x="21550" y="340636"/>
                      </a:cubicBezTo>
                      <a:cubicBezTo>
                        <a:pt x="-17079" y="166011"/>
                        <a:pt x="7792" y="31603"/>
                        <a:pt x="8850" y="40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3" name="フリーフォーム 1472">
                  <a:extLst>
                    <a:ext uri="{FF2B5EF4-FFF2-40B4-BE49-F238E27FC236}">
                      <a16:creationId xmlns:a16="http://schemas.microsoft.com/office/drawing/2014/main" id="{F269644A-EB1B-48E4-05EB-7C6A9ABF2C96}"/>
                    </a:ext>
                  </a:extLst>
                </p:cNvPr>
                <p:cNvSpPr/>
                <p:nvPr/>
              </p:nvSpPr>
              <p:spPr>
                <a:xfrm>
                  <a:off x="6657973" y="8178420"/>
                  <a:ext cx="197593" cy="627589"/>
                </a:xfrm>
                <a:custGeom>
                  <a:avLst/>
                  <a:gdLst>
                    <a:gd name="connsiteX0" fmla="*/ 2 w 197593"/>
                    <a:gd name="connsiteY0" fmla="*/ 380 h 627589"/>
                    <a:gd name="connsiteX1" fmla="*/ 104777 w 197593"/>
                    <a:gd name="connsiteY1" fmla="*/ 314705 h 627589"/>
                    <a:gd name="connsiteX2" fmla="*/ 196852 w 197593"/>
                    <a:gd name="connsiteY2" fmla="*/ 625855 h 627589"/>
                    <a:gd name="connsiteX3" fmla="*/ 146052 w 197593"/>
                    <a:gd name="connsiteY3" fmla="*/ 432180 h 627589"/>
                    <a:gd name="connsiteX4" fmla="*/ 107952 w 197593"/>
                    <a:gd name="connsiteY4" fmla="*/ 254380 h 627589"/>
                    <a:gd name="connsiteX5" fmla="*/ 2 w 197593"/>
                    <a:gd name="connsiteY5" fmla="*/ 380 h 627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7593" h="627589">
                      <a:moveTo>
                        <a:pt x="2" y="380"/>
                      </a:moveTo>
                      <a:cubicBezTo>
                        <a:pt x="-527" y="10434"/>
                        <a:pt x="71969" y="210459"/>
                        <a:pt x="104777" y="314705"/>
                      </a:cubicBezTo>
                      <a:cubicBezTo>
                        <a:pt x="137585" y="418951"/>
                        <a:pt x="189973" y="606276"/>
                        <a:pt x="196852" y="625855"/>
                      </a:cubicBezTo>
                      <a:cubicBezTo>
                        <a:pt x="203731" y="645434"/>
                        <a:pt x="160869" y="494092"/>
                        <a:pt x="146052" y="432180"/>
                      </a:cubicBezTo>
                      <a:cubicBezTo>
                        <a:pt x="131235" y="370268"/>
                        <a:pt x="134410" y="326347"/>
                        <a:pt x="107952" y="254380"/>
                      </a:cubicBezTo>
                      <a:cubicBezTo>
                        <a:pt x="81494" y="182413"/>
                        <a:pt x="531" y="-9674"/>
                        <a:pt x="2" y="3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4" name="フリーフォーム 1473">
                  <a:extLst>
                    <a:ext uri="{FF2B5EF4-FFF2-40B4-BE49-F238E27FC236}">
                      <a16:creationId xmlns:a16="http://schemas.microsoft.com/office/drawing/2014/main" id="{19BAD464-5F83-EC10-4CB8-1DFEE763717C}"/>
                    </a:ext>
                  </a:extLst>
                </p:cNvPr>
                <p:cNvSpPr/>
                <p:nvPr/>
              </p:nvSpPr>
              <p:spPr>
                <a:xfrm>
                  <a:off x="6459727" y="7186759"/>
                  <a:ext cx="271331" cy="611055"/>
                </a:xfrm>
                <a:custGeom>
                  <a:avLst/>
                  <a:gdLst>
                    <a:gd name="connsiteX0" fmla="*/ 1398 w 271331"/>
                    <a:gd name="connsiteY0" fmla="*/ 1441 h 611055"/>
                    <a:gd name="connsiteX1" fmla="*/ 102998 w 271331"/>
                    <a:gd name="connsiteY1" fmla="*/ 287191 h 611055"/>
                    <a:gd name="connsiteX2" fmla="*/ 271273 w 271331"/>
                    <a:gd name="connsiteY2" fmla="*/ 611041 h 611055"/>
                    <a:gd name="connsiteX3" fmla="*/ 83948 w 271331"/>
                    <a:gd name="connsiteY3" fmla="*/ 274491 h 611055"/>
                    <a:gd name="connsiteX4" fmla="*/ 45848 w 271331"/>
                    <a:gd name="connsiteY4" fmla="*/ 179241 h 611055"/>
                    <a:gd name="connsiteX5" fmla="*/ 1398 w 271331"/>
                    <a:gd name="connsiteY5" fmla="*/ 1441 h 611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1331" h="611055">
                      <a:moveTo>
                        <a:pt x="1398" y="1441"/>
                      </a:moveTo>
                      <a:cubicBezTo>
                        <a:pt x="10923" y="19433"/>
                        <a:pt x="58019" y="185591"/>
                        <a:pt x="102998" y="287191"/>
                      </a:cubicBezTo>
                      <a:cubicBezTo>
                        <a:pt x="147977" y="388791"/>
                        <a:pt x="274448" y="613158"/>
                        <a:pt x="271273" y="611041"/>
                      </a:cubicBezTo>
                      <a:cubicBezTo>
                        <a:pt x="268098" y="608924"/>
                        <a:pt x="121519" y="346458"/>
                        <a:pt x="83948" y="274491"/>
                      </a:cubicBezTo>
                      <a:cubicBezTo>
                        <a:pt x="46377" y="202524"/>
                        <a:pt x="58019" y="219458"/>
                        <a:pt x="45848" y="179241"/>
                      </a:cubicBezTo>
                      <a:cubicBezTo>
                        <a:pt x="33677" y="139024"/>
                        <a:pt x="-8127" y="-16551"/>
                        <a:pt x="1398" y="14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5" name="フリーフォーム 1474">
                  <a:extLst>
                    <a:ext uri="{FF2B5EF4-FFF2-40B4-BE49-F238E27FC236}">
                      <a16:creationId xmlns:a16="http://schemas.microsoft.com/office/drawing/2014/main" id="{BF2663B9-4FD9-9348-7A62-D0B30FA14A5F}"/>
                    </a:ext>
                  </a:extLst>
                </p:cNvPr>
                <p:cNvSpPr/>
                <p:nvPr/>
              </p:nvSpPr>
              <p:spPr>
                <a:xfrm>
                  <a:off x="6752777" y="7838592"/>
                  <a:ext cx="535731" cy="1002076"/>
                </a:xfrm>
                <a:custGeom>
                  <a:avLst/>
                  <a:gdLst>
                    <a:gd name="connsiteX0" fmla="*/ 448 w 535731"/>
                    <a:gd name="connsiteY0" fmla="*/ 483 h 1002076"/>
                    <a:gd name="connsiteX1" fmla="*/ 381448 w 535731"/>
                    <a:gd name="connsiteY1" fmla="*/ 727558 h 1002076"/>
                    <a:gd name="connsiteX2" fmla="*/ 527498 w 535731"/>
                    <a:gd name="connsiteY2" fmla="*/ 994258 h 1002076"/>
                    <a:gd name="connsiteX3" fmla="*/ 463998 w 535731"/>
                    <a:gd name="connsiteY3" fmla="*/ 845033 h 1002076"/>
                    <a:gd name="connsiteX4" fmla="*/ 448 w 535731"/>
                    <a:gd name="connsiteY4" fmla="*/ 483 h 1002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5731" h="1002076">
                      <a:moveTo>
                        <a:pt x="448" y="483"/>
                      </a:moveTo>
                      <a:cubicBezTo>
                        <a:pt x="-13310" y="-19096"/>
                        <a:pt x="293606" y="561929"/>
                        <a:pt x="381448" y="727558"/>
                      </a:cubicBezTo>
                      <a:cubicBezTo>
                        <a:pt x="469290" y="893187"/>
                        <a:pt x="513740" y="974679"/>
                        <a:pt x="527498" y="994258"/>
                      </a:cubicBezTo>
                      <a:cubicBezTo>
                        <a:pt x="541256" y="1013837"/>
                        <a:pt x="547606" y="1007487"/>
                        <a:pt x="463998" y="845033"/>
                      </a:cubicBezTo>
                      <a:cubicBezTo>
                        <a:pt x="380390" y="682579"/>
                        <a:pt x="14206" y="20062"/>
                        <a:pt x="448" y="48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6" name="フリーフォーム 1475">
                  <a:extLst>
                    <a:ext uri="{FF2B5EF4-FFF2-40B4-BE49-F238E27FC236}">
                      <a16:creationId xmlns:a16="http://schemas.microsoft.com/office/drawing/2014/main" id="{FEBBC425-0FCB-AA94-BACF-7483B1D97584}"/>
                    </a:ext>
                  </a:extLst>
                </p:cNvPr>
                <p:cNvSpPr/>
                <p:nvPr/>
              </p:nvSpPr>
              <p:spPr>
                <a:xfrm>
                  <a:off x="7343245" y="8423181"/>
                  <a:ext cx="302234" cy="401232"/>
                </a:xfrm>
                <a:custGeom>
                  <a:avLst/>
                  <a:gdLst>
                    <a:gd name="connsiteX0" fmla="*/ 302155 w 302234"/>
                    <a:gd name="connsiteY0" fmla="*/ 94 h 401232"/>
                    <a:gd name="connsiteX1" fmla="*/ 162455 w 302234"/>
                    <a:gd name="connsiteY1" fmla="*/ 165194 h 401232"/>
                    <a:gd name="connsiteX2" fmla="*/ 530 w 302234"/>
                    <a:gd name="connsiteY2" fmla="*/ 400144 h 401232"/>
                    <a:gd name="connsiteX3" fmla="*/ 219605 w 302234"/>
                    <a:gd name="connsiteY3" fmla="*/ 63594 h 401232"/>
                    <a:gd name="connsiteX4" fmla="*/ 143405 w 302234"/>
                    <a:gd name="connsiteY4" fmla="*/ 139794 h 401232"/>
                    <a:gd name="connsiteX5" fmla="*/ 302155 w 302234"/>
                    <a:gd name="connsiteY5" fmla="*/ 94 h 401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2234" h="401232">
                      <a:moveTo>
                        <a:pt x="302155" y="94"/>
                      </a:moveTo>
                      <a:cubicBezTo>
                        <a:pt x="305330" y="4327"/>
                        <a:pt x="212726" y="98519"/>
                        <a:pt x="162455" y="165194"/>
                      </a:cubicBezTo>
                      <a:cubicBezTo>
                        <a:pt x="112184" y="231869"/>
                        <a:pt x="-8995" y="417077"/>
                        <a:pt x="530" y="400144"/>
                      </a:cubicBezTo>
                      <a:cubicBezTo>
                        <a:pt x="10055" y="383211"/>
                        <a:pt x="195792" y="106986"/>
                        <a:pt x="219605" y="63594"/>
                      </a:cubicBezTo>
                      <a:cubicBezTo>
                        <a:pt x="243418" y="20202"/>
                        <a:pt x="132822" y="145086"/>
                        <a:pt x="143405" y="139794"/>
                      </a:cubicBezTo>
                      <a:cubicBezTo>
                        <a:pt x="153988" y="134502"/>
                        <a:pt x="298980" y="-4139"/>
                        <a:pt x="302155" y="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7" name="フリーフォーム 1476">
                  <a:extLst>
                    <a:ext uri="{FF2B5EF4-FFF2-40B4-BE49-F238E27FC236}">
                      <a16:creationId xmlns:a16="http://schemas.microsoft.com/office/drawing/2014/main" id="{F14A61C3-5CEA-21FA-9C50-D5A3AEEF65C1}"/>
                    </a:ext>
                  </a:extLst>
                </p:cNvPr>
                <p:cNvSpPr/>
                <p:nvPr/>
              </p:nvSpPr>
              <p:spPr>
                <a:xfrm>
                  <a:off x="6605462" y="6221003"/>
                  <a:ext cx="244880" cy="982917"/>
                </a:xfrm>
                <a:custGeom>
                  <a:avLst/>
                  <a:gdLst>
                    <a:gd name="connsiteX0" fmla="*/ 1713 w 244880"/>
                    <a:gd name="connsiteY0" fmla="*/ 5172 h 982917"/>
                    <a:gd name="connsiteX1" fmla="*/ 55688 w 244880"/>
                    <a:gd name="connsiteY1" fmla="*/ 268697 h 982917"/>
                    <a:gd name="connsiteX2" fmla="*/ 96963 w 244880"/>
                    <a:gd name="connsiteY2" fmla="*/ 509997 h 982917"/>
                    <a:gd name="connsiteX3" fmla="*/ 239838 w 244880"/>
                    <a:gd name="connsiteY3" fmla="*/ 960847 h 982917"/>
                    <a:gd name="connsiteX4" fmla="*/ 195388 w 244880"/>
                    <a:gd name="connsiteY4" fmla="*/ 833847 h 982917"/>
                    <a:gd name="connsiteX5" fmla="*/ 30288 w 244880"/>
                    <a:gd name="connsiteY5" fmla="*/ 151222 h 982917"/>
                    <a:gd name="connsiteX6" fmla="*/ 1713 w 244880"/>
                    <a:gd name="connsiteY6" fmla="*/ 5172 h 98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4880" h="982917">
                      <a:moveTo>
                        <a:pt x="1713" y="5172"/>
                      </a:moveTo>
                      <a:cubicBezTo>
                        <a:pt x="5946" y="24751"/>
                        <a:pt x="39813" y="184560"/>
                        <a:pt x="55688" y="268697"/>
                      </a:cubicBezTo>
                      <a:cubicBezTo>
                        <a:pt x="71563" y="352834"/>
                        <a:pt x="66271" y="394639"/>
                        <a:pt x="96963" y="509997"/>
                      </a:cubicBezTo>
                      <a:cubicBezTo>
                        <a:pt x="127655" y="625355"/>
                        <a:pt x="223434" y="906872"/>
                        <a:pt x="239838" y="960847"/>
                      </a:cubicBezTo>
                      <a:cubicBezTo>
                        <a:pt x="256242" y="1014822"/>
                        <a:pt x="230313" y="968784"/>
                        <a:pt x="195388" y="833847"/>
                      </a:cubicBezTo>
                      <a:cubicBezTo>
                        <a:pt x="160463" y="698910"/>
                        <a:pt x="61509" y="283514"/>
                        <a:pt x="30288" y="151222"/>
                      </a:cubicBezTo>
                      <a:cubicBezTo>
                        <a:pt x="-933" y="18930"/>
                        <a:pt x="-2520" y="-14407"/>
                        <a:pt x="1713" y="51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8" name="フリーフォーム 1477">
                  <a:extLst>
                    <a:ext uri="{FF2B5EF4-FFF2-40B4-BE49-F238E27FC236}">
                      <a16:creationId xmlns:a16="http://schemas.microsoft.com/office/drawing/2014/main" id="{79E444B3-FC2A-6C9A-9B17-C62CD0371997}"/>
                    </a:ext>
                  </a:extLst>
                </p:cNvPr>
                <p:cNvSpPr/>
                <p:nvPr/>
              </p:nvSpPr>
              <p:spPr>
                <a:xfrm>
                  <a:off x="6910437" y="7308106"/>
                  <a:ext cx="734985" cy="1141519"/>
                </a:xfrm>
                <a:custGeom>
                  <a:avLst/>
                  <a:gdLst>
                    <a:gd name="connsiteX0" fmla="*/ 11063 w 734985"/>
                    <a:gd name="connsiteY0" fmla="*/ 19794 h 1141519"/>
                    <a:gd name="connsiteX1" fmla="*/ 439688 w 734985"/>
                    <a:gd name="connsiteY1" fmla="*/ 689719 h 1141519"/>
                    <a:gd name="connsiteX2" fmla="*/ 414288 w 734985"/>
                    <a:gd name="connsiteY2" fmla="*/ 670669 h 1141519"/>
                    <a:gd name="connsiteX3" fmla="*/ 712738 w 734985"/>
                    <a:gd name="connsiteY3" fmla="*/ 1105644 h 1141519"/>
                    <a:gd name="connsiteX4" fmla="*/ 652413 w 734985"/>
                    <a:gd name="connsiteY4" fmla="*/ 1019919 h 1141519"/>
                    <a:gd name="connsiteX5" fmla="*/ 169813 w 734985"/>
                    <a:gd name="connsiteY5" fmla="*/ 254744 h 1141519"/>
                    <a:gd name="connsiteX6" fmla="*/ 11063 w 734985"/>
                    <a:gd name="connsiteY6" fmla="*/ 19794 h 1141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34985" h="1141519">
                      <a:moveTo>
                        <a:pt x="11063" y="19794"/>
                      </a:moveTo>
                      <a:cubicBezTo>
                        <a:pt x="56042" y="92290"/>
                        <a:pt x="372484" y="581240"/>
                        <a:pt x="439688" y="689719"/>
                      </a:cubicBezTo>
                      <a:cubicBezTo>
                        <a:pt x="506892" y="798198"/>
                        <a:pt x="368780" y="601348"/>
                        <a:pt x="414288" y="670669"/>
                      </a:cubicBezTo>
                      <a:cubicBezTo>
                        <a:pt x="459796" y="739990"/>
                        <a:pt x="673051" y="1047436"/>
                        <a:pt x="712738" y="1105644"/>
                      </a:cubicBezTo>
                      <a:cubicBezTo>
                        <a:pt x="752425" y="1163852"/>
                        <a:pt x="742900" y="1161736"/>
                        <a:pt x="652413" y="1019919"/>
                      </a:cubicBezTo>
                      <a:cubicBezTo>
                        <a:pt x="561926" y="878102"/>
                        <a:pt x="273530" y="424606"/>
                        <a:pt x="169813" y="254744"/>
                      </a:cubicBezTo>
                      <a:cubicBezTo>
                        <a:pt x="66096" y="84882"/>
                        <a:pt x="-33916" y="-52702"/>
                        <a:pt x="11063" y="197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79" name="フリーフォーム 1478">
                  <a:extLst>
                    <a:ext uri="{FF2B5EF4-FFF2-40B4-BE49-F238E27FC236}">
                      <a16:creationId xmlns:a16="http://schemas.microsoft.com/office/drawing/2014/main" id="{95F996DC-D048-2963-84F7-7F196E12F831}"/>
                    </a:ext>
                  </a:extLst>
                </p:cNvPr>
                <p:cNvSpPr/>
                <p:nvPr/>
              </p:nvSpPr>
              <p:spPr>
                <a:xfrm>
                  <a:off x="7438938" y="8747112"/>
                  <a:ext cx="390655" cy="67167"/>
                </a:xfrm>
                <a:custGeom>
                  <a:avLst/>
                  <a:gdLst>
                    <a:gd name="connsiteX0" fmla="*/ 87 w 390655"/>
                    <a:gd name="connsiteY0" fmla="*/ 66688 h 67167"/>
                    <a:gd name="connsiteX1" fmla="*/ 158837 w 390655"/>
                    <a:gd name="connsiteY1" fmla="*/ 31763 h 67167"/>
                    <a:gd name="connsiteX2" fmla="*/ 390612 w 390655"/>
                    <a:gd name="connsiteY2" fmla="*/ 66688 h 67167"/>
                    <a:gd name="connsiteX3" fmla="*/ 139787 w 390655"/>
                    <a:gd name="connsiteY3" fmla="*/ 13 h 67167"/>
                    <a:gd name="connsiteX4" fmla="*/ 87 w 390655"/>
                    <a:gd name="connsiteY4" fmla="*/ 66688 h 67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0655" h="67167">
                      <a:moveTo>
                        <a:pt x="87" y="66688"/>
                      </a:moveTo>
                      <a:cubicBezTo>
                        <a:pt x="3262" y="71980"/>
                        <a:pt x="93750" y="31763"/>
                        <a:pt x="158837" y="31763"/>
                      </a:cubicBezTo>
                      <a:cubicBezTo>
                        <a:pt x="223924" y="31763"/>
                        <a:pt x="393787" y="71980"/>
                        <a:pt x="390612" y="66688"/>
                      </a:cubicBezTo>
                      <a:cubicBezTo>
                        <a:pt x="387437" y="61396"/>
                        <a:pt x="198524" y="1071"/>
                        <a:pt x="139787" y="13"/>
                      </a:cubicBezTo>
                      <a:cubicBezTo>
                        <a:pt x="81050" y="-1045"/>
                        <a:pt x="-3088" y="61396"/>
                        <a:pt x="87" y="666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0" name="フリーフォーム 1479">
                  <a:extLst>
                    <a:ext uri="{FF2B5EF4-FFF2-40B4-BE49-F238E27FC236}">
                      <a16:creationId xmlns:a16="http://schemas.microsoft.com/office/drawing/2014/main" id="{9255B969-CE9F-04B4-8B3D-1C01F43F7BF3}"/>
                    </a:ext>
                  </a:extLst>
                </p:cNvPr>
                <p:cNvSpPr/>
                <p:nvPr/>
              </p:nvSpPr>
              <p:spPr>
                <a:xfrm>
                  <a:off x="7912097" y="8470190"/>
                  <a:ext cx="610156" cy="362716"/>
                </a:xfrm>
                <a:custGeom>
                  <a:avLst/>
                  <a:gdLst>
                    <a:gd name="connsiteX0" fmla="*/ 609603 w 610156"/>
                    <a:gd name="connsiteY0" fmla="*/ 710 h 362716"/>
                    <a:gd name="connsiteX1" fmla="*/ 393703 w 610156"/>
                    <a:gd name="connsiteY1" fmla="*/ 54685 h 362716"/>
                    <a:gd name="connsiteX2" fmla="*/ 307978 w 610156"/>
                    <a:gd name="connsiteY2" fmla="*/ 134060 h 362716"/>
                    <a:gd name="connsiteX3" fmla="*/ 3 w 610156"/>
                    <a:gd name="connsiteY3" fmla="*/ 362660 h 362716"/>
                    <a:gd name="connsiteX4" fmla="*/ 314328 w 610156"/>
                    <a:gd name="connsiteY4" fmla="*/ 111835 h 362716"/>
                    <a:gd name="connsiteX5" fmla="*/ 450853 w 610156"/>
                    <a:gd name="connsiteY5" fmla="*/ 29285 h 362716"/>
                    <a:gd name="connsiteX6" fmla="*/ 609603 w 610156"/>
                    <a:gd name="connsiteY6" fmla="*/ 710 h 362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0156" h="362716">
                      <a:moveTo>
                        <a:pt x="609603" y="710"/>
                      </a:moveTo>
                      <a:cubicBezTo>
                        <a:pt x="600078" y="4943"/>
                        <a:pt x="443974" y="32460"/>
                        <a:pt x="393703" y="54685"/>
                      </a:cubicBezTo>
                      <a:cubicBezTo>
                        <a:pt x="343432" y="76910"/>
                        <a:pt x="373595" y="82731"/>
                        <a:pt x="307978" y="134060"/>
                      </a:cubicBezTo>
                      <a:cubicBezTo>
                        <a:pt x="242361" y="185389"/>
                        <a:pt x="-1055" y="366364"/>
                        <a:pt x="3" y="362660"/>
                      </a:cubicBezTo>
                      <a:cubicBezTo>
                        <a:pt x="1061" y="358956"/>
                        <a:pt x="239186" y="167397"/>
                        <a:pt x="314328" y="111835"/>
                      </a:cubicBezTo>
                      <a:cubicBezTo>
                        <a:pt x="389470" y="56273"/>
                        <a:pt x="398466" y="46747"/>
                        <a:pt x="450853" y="29285"/>
                      </a:cubicBezTo>
                      <a:cubicBezTo>
                        <a:pt x="503240" y="11823"/>
                        <a:pt x="619128" y="-3523"/>
                        <a:pt x="609603" y="7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1" name="フリーフォーム 1480">
                  <a:extLst>
                    <a:ext uri="{FF2B5EF4-FFF2-40B4-BE49-F238E27FC236}">
                      <a16:creationId xmlns:a16="http://schemas.microsoft.com/office/drawing/2014/main" id="{88F8FE4F-E344-20DF-C621-4F25DA1709BA}"/>
                    </a:ext>
                  </a:extLst>
                </p:cNvPr>
                <p:cNvSpPr/>
                <p:nvPr/>
              </p:nvSpPr>
              <p:spPr>
                <a:xfrm>
                  <a:off x="6835753" y="6232043"/>
                  <a:ext cx="211228" cy="436972"/>
                </a:xfrm>
                <a:custGeom>
                  <a:avLst/>
                  <a:gdLst>
                    <a:gd name="connsiteX0" fmla="*/ 22 w 211228"/>
                    <a:gd name="connsiteY0" fmla="*/ 482 h 436972"/>
                    <a:gd name="connsiteX1" fmla="*/ 123847 w 211228"/>
                    <a:gd name="connsiteY1" fmla="*/ 251307 h 436972"/>
                    <a:gd name="connsiteX2" fmla="*/ 190522 w 211228"/>
                    <a:gd name="connsiteY2" fmla="*/ 384657 h 436972"/>
                    <a:gd name="connsiteX3" fmla="*/ 206397 w 211228"/>
                    <a:gd name="connsiteY3" fmla="*/ 425932 h 436972"/>
                    <a:gd name="connsiteX4" fmla="*/ 114322 w 211228"/>
                    <a:gd name="connsiteY4" fmla="*/ 194157 h 436972"/>
                    <a:gd name="connsiteX5" fmla="*/ 22 w 211228"/>
                    <a:gd name="connsiteY5" fmla="*/ 482 h 436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1228" h="436972">
                      <a:moveTo>
                        <a:pt x="22" y="482"/>
                      </a:moveTo>
                      <a:cubicBezTo>
                        <a:pt x="1610" y="10007"/>
                        <a:pt x="92097" y="187278"/>
                        <a:pt x="123847" y="251307"/>
                      </a:cubicBezTo>
                      <a:cubicBezTo>
                        <a:pt x="155597" y="315336"/>
                        <a:pt x="176764" y="355553"/>
                        <a:pt x="190522" y="384657"/>
                      </a:cubicBezTo>
                      <a:cubicBezTo>
                        <a:pt x="204280" y="413761"/>
                        <a:pt x="219097" y="457682"/>
                        <a:pt x="206397" y="425932"/>
                      </a:cubicBezTo>
                      <a:cubicBezTo>
                        <a:pt x="193697" y="394182"/>
                        <a:pt x="148718" y="263478"/>
                        <a:pt x="114322" y="194157"/>
                      </a:cubicBezTo>
                      <a:cubicBezTo>
                        <a:pt x="79926" y="124836"/>
                        <a:pt x="-1566" y="-9043"/>
                        <a:pt x="22" y="4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2" name="フリーフォーム 1481">
                  <a:extLst>
                    <a:ext uri="{FF2B5EF4-FFF2-40B4-BE49-F238E27FC236}">
                      <a16:creationId xmlns:a16="http://schemas.microsoft.com/office/drawing/2014/main" id="{26DCDDFA-696D-1C98-5E2D-EF05FF978068}"/>
                    </a:ext>
                  </a:extLst>
                </p:cNvPr>
                <p:cNvSpPr/>
                <p:nvPr/>
              </p:nvSpPr>
              <p:spPr>
                <a:xfrm>
                  <a:off x="6784826" y="6832437"/>
                  <a:ext cx="353151" cy="630297"/>
                </a:xfrm>
                <a:custGeom>
                  <a:avLst/>
                  <a:gdLst>
                    <a:gd name="connsiteX0" fmla="*/ 149 w 353151"/>
                    <a:gd name="connsiteY0" fmla="*/ 163 h 630297"/>
                    <a:gd name="connsiteX1" fmla="*/ 76349 w 353151"/>
                    <a:gd name="connsiteY1" fmla="*/ 222413 h 630297"/>
                    <a:gd name="connsiteX2" fmla="*/ 349399 w 353151"/>
                    <a:gd name="connsiteY2" fmla="*/ 622463 h 630297"/>
                    <a:gd name="connsiteX3" fmla="*/ 225574 w 353151"/>
                    <a:gd name="connsiteY3" fmla="*/ 470063 h 630297"/>
                    <a:gd name="connsiteX4" fmla="*/ 89049 w 353151"/>
                    <a:gd name="connsiteY4" fmla="*/ 254163 h 630297"/>
                    <a:gd name="connsiteX5" fmla="*/ 149 w 353151"/>
                    <a:gd name="connsiteY5" fmla="*/ 163 h 630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3151" h="630297">
                      <a:moveTo>
                        <a:pt x="149" y="163"/>
                      </a:moveTo>
                      <a:cubicBezTo>
                        <a:pt x="-1968" y="-5129"/>
                        <a:pt x="18141" y="118696"/>
                        <a:pt x="76349" y="222413"/>
                      </a:cubicBezTo>
                      <a:cubicBezTo>
                        <a:pt x="134557" y="326130"/>
                        <a:pt x="324528" y="581188"/>
                        <a:pt x="349399" y="622463"/>
                      </a:cubicBezTo>
                      <a:cubicBezTo>
                        <a:pt x="374270" y="663738"/>
                        <a:pt x="268966" y="531446"/>
                        <a:pt x="225574" y="470063"/>
                      </a:cubicBezTo>
                      <a:cubicBezTo>
                        <a:pt x="182182" y="408680"/>
                        <a:pt x="123445" y="328246"/>
                        <a:pt x="89049" y="254163"/>
                      </a:cubicBezTo>
                      <a:cubicBezTo>
                        <a:pt x="54653" y="180080"/>
                        <a:pt x="2266" y="5455"/>
                        <a:pt x="149" y="16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3" name="フリーフォーム 1482">
                  <a:extLst>
                    <a:ext uri="{FF2B5EF4-FFF2-40B4-BE49-F238E27FC236}">
                      <a16:creationId xmlns:a16="http://schemas.microsoft.com/office/drawing/2014/main" id="{E3CB24FD-4D2A-80AD-2647-21F691C7E9BC}"/>
                    </a:ext>
                  </a:extLst>
                </p:cNvPr>
                <p:cNvSpPr/>
                <p:nvPr/>
              </p:nvSpPr>
              <p:spPr>
                <a:xfrm>
                  <a:off x="7146925" y="7473950"/>
                  <a:ext cx="807667" cy="1015316"/>
                </a:xfrm>
                <a:custGeom>
                  <a:avLst/>
                  <a:gdLst>
                    <a:gd name="connsiteX0" fmla="*/ 0 w 807667"/>
                    <a:gd name="connsiteY0" fmla="*/ 0 h 1015316"/>
                    <a:gd name="connsiteX1" fmla="*/ 412750 w 807667"/>
                    <a:gd name="connsiteY1" fmla="*/ 517525 h 1015316"/>
                    <a:gd name="connsiteX2" fmla="*/ 752475 w 807667"/>
                    <a:gd name="connsiteY2" fmla="*/ 952500 h 1015316"/>
                    <a:gd name="connsiteX3" fmla="*/ 793750 w 807667"/>
                    <a:gd name="connsiteY3" fmla="*/ 990600 h 1015316"/>
                    <a:gd name="connsiteX4" fmla="*/ 612775 w 807667"/>
                    <a:gd name="connsiteY4" fmla="*/ 739775 h 1015316"/>
                    <a:gd name="connsiteX5" fmla="*/ 247650 w 807667"/>
                    <a:gd name="connsiteY5" fmla="*/ 282575 h 1015316"/>
                    <a:gd name="connsiteX6" fmla="*/ 0 w 807667"/>
                    <a:gd name="connsiteY6" fmla="*/ 0 h 1015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7667" h="1015316">
                      <a:moveTo>
                        <a:pt x="0" y="0"/>
                      </a:moveTo>
                      <a:lnTo>
                        <a:pt x="412750" y="517525"/>
                      </a:lnTo>
                      <a:cubicBezTo>
                        <a:pt x="538163" y="676275"/>
                        <a:pt x="688975" y="873654"/>
                        <a:pt x="752475" y="952500"/>
                      </a:cubicBezTo>
                      <a:cubicBezTo>
                        <a:pt x="815975" y="1031346"/>
                        <a:pt x="817033" y="1026054"/>
                        <a:pt x="793750" y="990600"/>
                      </a:cubicBezTo>
                      <a:cubicBezTo>
                        <a:pt x="770467" y="955146"/>
                        <a:pt x="703792" y="857779"/>
                        <a:pt x="612775" y="739775"/>
                      </a:cubicBezTo>
                      <a:cubicBezTo>
                        <a:pt x="521758" y="621771"/>
                        <a:pt x="247650" y="282575"/>
                        <a:pt x="247650" y="2825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4" name="フリーフォーム 1483">
                  <a:extLst>
                    <a:ext uri="{FF2B5EF4-FFF2-40B4-BE49-F238E27FC236}">
                      <a16:creationId xmlns:a16="http://schemas.microsoft.com/office/drawing/2014/main" id="{F9D37684-FE7B-09EA-7AB8-AA940E701D2D}"/>
                    </a:ext>
                  </a:extLst>
                </p:cNvPr>
                <p:cNvSpPr/>
                <p:nvPr/>
              </p:nvSpPr>
              <p:spPr>
                <a:xfrm>
                  <a:off x="7631601" y="8416361"/>
                  <a:ext cx="323434" cy="74749"/>
                </a:xfrm>
                <a:custGeom>
                  <a:avLst/>
                  <a:gdLst>
                    <a:gd name="connsiteX0" fmla="*/ 1099 w 323434"/>
                    <a:gd name="connsiteY0" fmla="*/ 564 h 74749"/>
                    <a:gd name="connsiteX1" fmla="*/ 315424 w 323434"/>
                    <a:gd name="connsiteY1" fmla="*/ 73589 h 74749"/>
                    <a:gd name="connsiteX2" fmla="*/ 213824 w 323434"/>
                    <a:gd name="connsiteY2" fmla="*/ 41839 h 74749"/>
                    <a:gd name="connsiteX3" fmla="*/ 1099 w 323434"/>
                    <a:gd name="connsiteY3" fmla="*/ 564 h 74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434" h="74749">
                      <a:moveTo>
                        <a:pt x="1099" y="564"/>
                      </a:moveTo>
                      <a:cubicBezTo>
                        <a:pt x="18032" y="5856"/>
                        <a:pt x="279970" y="66710"/>
                        <a:pt x="315424" y="73589"/>
                      </a:cubicBezTo>
                      <a:cubicBezTo>
                        <a:pt x="350878" y="80468"/>
                        <a:pt x="259862" y="55068"/>
                        <a:pt x="213824" y="41839"/>
                      </a:cubicBezTo>
                      <a:cubicBezTo>
                        <a:pt x="167786" y="28610"/>
                        <a:pt x="-15834" y="-4728"/>
                        <a:pt x="1099" y="56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5" name="フリーフォーム 1484">
                  <a:extLst>
                    <a:ext uri="{FF2B5EF4-FFF2-40B4-BE49-F238E27FC236}">
                      <a16:creationId xmlns:a16="http://schemas.microsoft.com/office/drawing/2014/main" id="{969F41D9-6B81-FAF0-1A45-BF3C7B427E2E}"/>
                    </a:ext>
                  </a:extLst>
                </p:cNvPr>
                <p:cNvSpPr/>
                <p:nvPr/>
              </p:nvSpPr>
              <p:spPr>
                <a:xfrm>
                  <a:off x="7943624" y="8093043"/>
                  <a:ext cx="429167" cy="377866"/>
                </a:xfrm>
                <a:custGeom>
                  <a:avLst/>
                  <a:gdLst>
                    <a:gd name="connsiteX0" fmla="*/ 428851 w 429167"/>
                    <a:gd name="connsiteY0" fmla="*/ 32 h 377866"/>
                    <a:gd name="connsiteX1" fmla="*/ 257401 w 429167"/>
                    <a:gd name="connsiteY1" fmla="*/ 117507 h 377866"/>
                    <a:gd name="connsiteX2" fmla="*/ 226 w 429167"/>
                    <a:gd name="connsiteY2" fmla="*/ 377857 h 377866"/>
                    <a:gd name="connsiteX3" fmla="*/ 216126 w 429167"/>
                    <a:gd name="connsiteY3" fmla="*/ 127032 h 377866"/>
                    <a:gd name="connsiteX4" fmla="*/ 428851 w 429167"/>
                    <a:gd name="connsiteY4" fmla="*/ 32 h 377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9167" h="377866">
                      <a:moveTo>
                        <a:pt x="428851" y="32"/>
                      </a:moveTo>
                      <a:cubicBezTo>
                        <a:pt x="435730" y="-1555"/>
                        <a:pt x="328839" y="54536"/>
                        <a:pt x="257401" y="117507"/>
                      </a:cubicBezTo>
                      <a:cubicBezTo>
                        <a:pt x="185963" y="180478"/>
                        <a:pt x="7105" y="376270"/>
                        <a:pt x="226" y="377857"/>
                      </a:cubicBezTo>
                      <a:cubicBezTo>
                        <a:pt x="-6653" y="379444"/>
                        <a:pt x="144689" y="185769"/>
                        <a:pt x="216126" y="127032"/>
                      </a:cubicBezTo>
                      <a:cubicBezTo>
                        <a:pt x="287563" y="68295"/>
                        <a:pt x="421972" y="1619"/>
                        <a:pt x="428851" y="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6" name="フリーフォーム 1485">
                  <a:extLst>
                    <a:ext uri="{FF2B5EF4-FFF2-40B4-BE49-F238E27FC236}">
                      <a16:creationId xmlns:a16="http://schemas.microsoft.com/office/drawing/2014/main" id="{7C9A1EA5-C1BD-8803-DF60-A234ADE1D5B2}"/>
                    </a:ext>
                  </a:extLst>
                </p:cNvPr>
                <p:cNvSpPr/>
                <p:nvPr/>
              </p:nvSpPr>
              <p:spPr>
                <a:xfrm>
                  <a:off x="7044139" y="6659433"/>
                  <a:ext cx="197296" cy="559934"/>
                </a:xfrm>
                <a:custGeom>
                  <a:avLst/>
                  <a:gdLst>
                    <a:gd name="connsiteX0" fmla="*/ 1186 w 197296"/>
                    <a:gd name="connsiteY0" fmla="*/ 1717 h 559934"/>
                    <a:gd name="connsiteX1" fmla="*/ 134536 w 197296"/>
                    <a:gd name="connsiteY1" fmla="*/ 366842 h 559934"/>
                    <a:gd name="connsiteX2" fmla="*/ 191686 w 197296"/>
                    <a:gd name="connsiteY2" fmla="*/ 554167 h 559934"/>
                    <a:gd name="connsiteX3" fmla="*/ 178986 w 197296"/>
                    <a:gd name="connsiteY3" fmla="*/ 481142 h 559934"/>
                    <a:gd name="connsiteX4" fmla="*/ 48811 w 197296"/>
                    <a:gd name="connsiteY4" fmla="*/ 176342 h 559934"/>
                    <a:gd name="connsiteX5" fmla="*/ 67861 w 197296"/>
                    <a:gd name="connsiteY5" fmla="*/ 227142 h 559934"/>
                    <a:gd name="connsiteX6" fmla="*/ 1186 w 197296"/>
                    <a:gd name="connsiteY6" fmla="*/ 1717 h 559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7296" h="559934">
                      <a:moveTo>
                        <a:pt x="1186" y="1717"/>
                      </a:moveTo>
                      <a:cubicBezTo>
                        <a:pt x="12298" y="25000"/>
                        <a:pt x="102786" y="274767"/>
                        <a:pt x="134536" y="366842"/>
                      </a:cubicBezTo>
                      <a:cubicBezTo>
                        <a:pt x="166286" y="458917"/>
                        <a:pt x="184278" y="535117"/>
                        <a:pt x="191686" y="554167"/>
                      </a:cubicBezTo>
                      <a:cubicBezTo>
                        <a:pt x="199094" y="573217"/>
                        <a:pt x="202798" y="544113"/>
                        <a:pt x="178986" y="481142"/>
                      </a:cubicBezTo>
                      <a:cubicBezTo>
                        <a:pt x="155174" y="418171"/>
                        <a:pt x="67332" y="218675"/>
                        <a:pt x="48811" y="176342"/>
                      </a:cubicBezTo>
                      <a:cubicBezTo>
                        <a:pt x="30290" y="134009"/>
                        <a:pt x="75269" y="255188"/>
                        <a:pt x="67861" y="227142"/>
                      </a:cubicBezTo>
                      <a:cubicBezTo>
                        <a:pt x="60453" y="199096"/>
                        <a:pt x="-9926" y="-21566"/>
                        <a:pt x="1186" y="17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7" name="フリーフォーム 1486">
                  <a:extLst>
                    <a:ext uri="{FF2B5EF4-FFF2-40B4-BE49-F238E27FC236}">
                      <a16:creationId xmlns:a16="http://schemas.microsoft.com/office/drawing/2014/main" id="{38EFDEEC-FE57-FF91-B3C4-1D90A5F56C05}"/>
                    </a:ext>
                  </a:extLst>
                </p:cNvPr>
                <p:cNvSpPr/>
                <p:nvPr/>
              </p:nvSpPr>
              <p:spPr>
                <a:xfrm>
                  <a:off x="7016740" y="7083351"/>
                  <a:ext cx="784913" cy="607466"/>
                </a:xfrm>
                <a:custGeom>
                  <a:avLst/>
                  <a:gdLst>
                    <a:gd name="connsiteX0" fmla="*/ 10 w 784913"/>
                    <a:gd name="connsiteY0" fmla="*/ 74 h 607466"/>
                    <a:gd name="connsiteX1" fmla="*/ 263535 w 784913"/>
                    <a:gd name="connsiteY1" fmla="*/ 139774 h 607466"/>
                    <a:gd name="connsiteX2" fmla="*/ 527060 w 784913"/>
                    <a:gd name="connsiteY2" fmla="*/ 444574 h 607466"/>
                    <a:gd name="connsiteX3" fmla="*/ 784235 w 784913"/>
                    <a:gd name="connsiteY3" fmla="*/ 606499 h 607466"/>
                    <a:gd name="connsiteX4" fmla="*/ 447685 w 784913"/>
                    <a:gd name="connsiteY4" fmla="*/ 374724 h 607466"/>
                    <a:gd name="connsiteX5" fmla="*/ 254010 w 784913"/>
                    <a:gd name="connsiteY5" fmla="*/ 155649 h 607466"/>
                    <a:gd name="connsiteX6" fmla="*/ 10 w 784913"/>
                    <a:gd name="connsiteY6" fmla="*/ 74 h 607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4913" h="607466">
                      <a:moveTo>
                        <a:pt x="10" y="74"/>
                      </a:moveTo>
                      <a:cubicBezTo>
                        <a:pt x="1598" y="-2572"/>
                        <a:pt x="175693" y="65691"/>
                        <a:pt x="263535" y="139774"/>
                      </a:cubicBezTo>
                      <a:cubicBezTo>
                        <a:pt x="351377" y="213857"/>
                        <a:pt x="440277" y="366787"/>
                        <a:pt x="527060" y="444574"/>
                      </a:cubicBezTo>
                      <a:cubicBezTo>
                        <a:pt x="613843" y="522362"/>
                        <a:pt x="797464" y="618141"/>
                        <a:pt x="784235" y="606499"/>
                      </a:cubicBezTo>
                      <a:cubicBezTo>
                        <a:pt x="771006" y="594857"/>
                        <a:pt x="536056" y="449866"/>
                        <a:pt x="447685" y="374724"/>
                      </a:cubicBezTo>
                      <a:cubicBezTo>
                        <a:pt x="359314" y="299582"/>
                        <a:pt x="324918" y="215445"/>
                        <a:pt x="254010" y="155649"/>
                      </a:cubicBezTo>
                      <a:cubicBezTo>
                        <a:pt x="183102" y="95853"/>
                        <a:pt x="-1578" y="2720"/>
                        <a:pt x="10" y="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8" name="フリーフォーム 1487">
                  <a:extLst>
                    <a:ext uri="{FF2B5EF4-FFF2-40B4-BE49-F238E27FC236}">
                      <a16:creationId xmlns:a16="http://schemas.microsoft.com/office/drawing/2014/main" id="{E4FEEFB8-CFFB-8D7C-B0F8-D0DC033D5528}"/>
                    </a:ext>
                  </a:extLst>
                </p:cNvPr>
                <p:cNvSpPr/>
                <p:nvPr/>
              </p:nvSpPr>
              <p:spPr>
                <a:xfrm>
                  <a:off x="7054703" y="3368206"/>
                  <a:ext cx="63647" cy="44919"/>
                </a:xfrm>
                <a:custGeom>
                  <a:avLst/>
                  <a:gdLst>
                    <a:gd name="connsiteX0" fmla="*/ 63647 w 63647"/>
                    <a:gd name="connsiteY0" fmla="*/ 44919 h 44919"/>
                    <a:gd name="connsiteX1" fmla="*/ 147 w 63647"/>
                    <a:gd name="connsiteY1" fmla="*/ 469 h 44919"/>
                    <a:gd name="connsiteX2" fmla="*/ 63647 w 63647"/>
                    <a:gd name="connsiteY2" fmla="*/ 44919 h 44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647" h="44919">
                      <a:moveTo>
                        <a:pt x="63647" y="44919"/>
                      </a:moveTo>
                      <a:cubicBezTo>
                        <a:pt x="63647" y="44919"/>
                        <a:pt x="3851" y="6290"/>
                        <a:pt x="147" y="469"/>
                      </a:cubicBezTo>
                      <a:cubicBezTo>
                        <a:pt x="-3557" y="-5352"/>
                        <a:pt x="63647" y="44919"/>
                        <a:pt x="63647" y="449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9" name="フリーフォーム 1488">
                  <a:extLst>
                    <a:ext uri="{FF2B5EF4-FFF2-40B4-BE49-F238E27FC236}">
                      <a16:creationId xmlns:a16="http://schemas.microsoft.com/office/drawing/2014/main" id="{B7B6DBDB-76F4-2D8C-C633-BD534BBB1F9E}"/>
                    </a:ext>
                  </a:extLst>
                </p:cNvPr>
                <p:cNvSpPr/>
                <p:nvPr/>
              </p:nvSpPr>
              <p:spPr>
                <a:xfrm>
                  <a:off x="7060116" y="3289022"/>
                  <a:ext cx="153697" cy="108302"/>
                </a:xfrm>
                <a:custGeom>
                  <a:avLst/>
                  <a:gdLst>
                    <a:gd name="connsiteX0" fmla="*/ 48709 w 153697"/>
                    <a:gd name="connsiteY0" fmla="*/ 108228 h 108302"/>
                    <a:gd name="connsiteX1" fmla="*/ 10609 w 153697"/>
                    <a:gd name="connsiteY1" fmla="*/ 44728 h 108302"/>
                    <a:gd name="connsiteX2" fmla="*/ 74109 w 153697"/>
                    <a:gd name="connsiteY2" fmla="*/ 6628 h 108302"/>
                    <a:gd name="connsiteX3" fmla="*/ 102684 w 153697"/>
                    <a:gd name="connsiteY3" fmla="*/ 32028 h 108302"/>
                    <a:gd name="connsiteX4" fmla="*/ 102684 w 153697"/>
                    <a:gd name="connsiteY4" fmla="*/ 54253 h 108302"/>
                    <a:gd name="connsiteX5" fmla="*/ 105859 w 153697"/>
                    <a:gd name="connsiteY5" fmla="*/ 25678 h 108302"/>
                    <a:gd name="connsiteX6" fmla="*/ 153484 w 153697"/>
                    <a:gd name="connsiteY6" fmla="*/ 66953 h 108302"/>
                    <a:gd name="connsiteX7" fmla="*/ 118559 w 153697"/>
                    <a:gd name="connsiteY7" fmla="*/ 278 h 108302"/>
                    <a:gd name="connsiteX8" fmla="*/ 13784 w 153697"/>
                    <a:gd name="connsiteY8" fmla="*/ 41553 h 108302"/>
                    <a:gd name="connsiteX9" fmla="*/ 4259 w 153697"/>
                    <a:gd name="connsiteY9" fmla="*/ 57428 h 108302"/>
                    <a:gd name="connsiteX10" fmla="*/ 48709 w 153697"/>
                    <a:gd name="connsiteY10" fmla="*/ 108228 h 108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3697" h="108302">
                      <a:moveTo>
                        <a:pt x="48709" y="108228"/>
                      </a:moveTo>
                      <a:cubicBezTo>
                        <a:pt x="49767" y="106111"/>
                        <a:pt x="6376" y="61661"/>
                        <a:pt x="10609" y="44728"/>
                      </a:cubicBezTo>
                      <a:cubicBezTo>
                        <a:pt x="14842" y="27795"/>
                        <a:pt x="58763" y="8745"/>
                        <a:pt x="74109" y="6628"/>
                      </a:cubicBezTo>
                      <a:cubicBezTo>
                        <a:pt x="89455" y="4511"/>
                        <a:pt x="97922" y="24090"/>
                        <a:pt x="102684" y="32028"/>
                      </a:cubicBezTo>
                      <a:cubicBezTo>
                        <a:pt x="107447" y="39965"/>
                        <a:pt x="102155" y="55311"/>
                        <a:pt x="102684" y="54253"/>
                      </a:cubicBezTo>
                      <a:cubicBezTo>
                        <a:pt x="103213" y="53195"/>
                        <a:pt x="97392" y="23561"/>
                        <a:pt x="105859" y="25678"/>
                      </a:cubicBezTo>
                      <a:cubicBezTo>
                        <a:pt x="114326" y="27795"/>
                        <a:pt x="151367" y="71186"/>
                        <a:pt x="153484" y="66953"/>
                      </a:cubicBezTo>
                      <a:cubicBezTo>
                        <a:pt x="155601" y="62720"/>
                        <a:pt x="141842" y="4511"/>
                        <a:pt x="118559" y="278"/>
                      </a:cubicBezTo>
                      <a:cubicBezTo>
                        <a:pt x="95276" y="-3955"/>
                        <a:pt x="13784" y="41553"/>
                        <a:pt x="13784" y="41553"/>
                      </a:cubicBezTo>
                      <a:cubicBezTo>
                        <a:pt x="-5266" y="51078"/>
                        <a:pt x="-503" y="48432"/>
                        <a:pt x="4259" y="57428"/>
                      </a:cubicBezTo>
                      <a:cubicBezTo>
                        <a:pt x="9021" y="66424"/>
                        <a:pt x="47651" y="110345"/>
                        <a:pt x="48709" y="1082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0" name="フリーフォーム 1489">
                  <a:extLst>
                    <a:ext uri="{FF2B5EF4-FFF2-40B4-BE49-F238E27FC236}">
                      <a16:creationId xmlns:a16="http://schemas.microsoft.com/office/drawing/2014/main" id="{CD40F363-F6F9-C749-D846-C98B1F0A0B36}"/>
                    </a:ext>
                  </a:extLst>
                </p:cNvPr>
                <p:cNvSpPr/>
                <p:nvPr/>
              </p:nvSpPr>
              <p:spPr>
                <a:xfrm>
                  <a:off x="7048382" y="3352800"/>
                  <a:ext cx="177920" cy="180980"/>
                </a:xfrm>
                <a:custGeom>
                  <a:avLst/>
                  <a:gdLst>
                    <a:gd name="connsiteX0" fmla="*/ 177918 w 177920"/>
                    <a:gd name="connsiteY0" fmla="*/ 47625 h 180980"/>
                    <a:gd name="connsiteX1" fmla="*/ 92193 w 177920"/>
                    <a:gd name="connsiteY1" fmla="*/ 0 h 180980"/>
                    <a:gd name="connsiteX2" fmla="*/ 120768 w 177920"/>
                    <a:gd name="connsiteY2" fmla="*/ 47625 h 180980"/>
                    <a:gd name="connsiteX3" fmla="*/ 120768 w 177920"/>
                    <a:gd name="connsiteY3" fmla="*/ 101600 h 180980"/>
                    <a:gd name="connsiteX4" fmla="*/ 54093 w 177920"/>
                    <a:gd name="connsiteY4" fmla="*/ 127000 h 180980"/>
                    <a:gd name="connsiteX5" fmla="*/ 22343 w 177920"/>
                    <a:gd name="connsiteY5" fmla="*/ 180975 h 180980"/>
                    <a:gd name="connsiteX6" fmla="*/ 22343 w 177920"/>
                    <a:gd name="connsiteY6" fmla="*/ 130175 h 180980"/>
                    <a:gd name="connsiteX7" fmla="*/ 28693 w 177920"/>
                    <a:gd name="connsiteY7" fmla="*/ 95250 h 180980"/>
                    <a:gd name="connsiteX8" fmla="*/ 118 w 177920"/>
                    <a:gd name="connsiteY8" fmla="*/ 44450 h 180980"/>
                    <a:gd name="connsiteX9" fmla="*/ 41393 w 177920"/>
                    <a:gd name="connsiteY9" fmla="*/ 82550 h 180980"/>
                    <a:gd name="connsiteX10" fmla="*/ 66793 w 177920"/>
                    <a:gd name="connsiteY10" fmla="*/ 92075 h 180980"/>
                    <a:gd name="connsiteX11" fmla="*/ 50918 w 177920"/>
                    <a:gd name="connsiteY11" fmla="*/ 63500 h 180980"/>
                    <a:gd name="connsiteX12" fmla="*/ 19168 w 177920"/>
                    <a:gd name="connsiteY12" fmla="*/ 31750 h 180980"/>
                    <a:gd name="connsiteX13" fmla="*/ 79493 w 177920"/>
                    <a:gd name="connsiteY13" fmla="*/ 66675 h 180980"/>
                    <a:gd name="connsiteX14" fmla="*/ 38218 w 177920"/>
                    <a:gd name="connsiteY14" fmla="*/ 92075 h 180980"/>
                    <a:gd name="connsiteX15" fmla="*/ 6468 w 177920"/>
                    <a:gd name="connsiteY15" fmla="*/ 142875 h 180980"/>
                    <a:gd name="connsiteX16" fmla="*/ 136643 w 177920"/>
                    <a:gd name="connsiteY16" fmla="*/ 104775 h 180980"/>
                    <a:gd name="connsiteX17" fmla="*/ 95368 w 177920"/>
                    <a:gd name="connsiteY17" fmla="*/ 9525 h 180980"/>
                    <a:gd name="connsiteX18" fmla="*/ 177918 w 177920"/>
                    <a:gd name="connsiteY18" fmla="*/ 47625 h 180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77920" h="180980">
                      <a:moveTo>
                        <a:pt x="177918" y="47625"/>
                      </a:moveTo>
                      <a:cubicBezTo>
                        <a:pt x="177389" y="46038"/>
                        <a:pt x="101718" y="0"/>
                        <a:pt x="92193" y="0"/>
                      </a:cubicBezTo>
                      <a:cubicBezTo>
                        <a:pt x="82668" y="0"/>
                        <a:pt x="116006" y="30692"/>
                        <a:pt x="120768" y="47625"/>
                      </a:cubicBezTo>
                      <a:cubicBezTo>
                        <a:pt x="125530" y="64558"/>
                        <a:pt x="131880" y="88371"/>
                        <a:pt x="120768" y="101600"/>
                      </a:cubicBezTo>
                      <a:cubicBezTo>
                        <a:pt x="109656" y="114829"/>
                        <a:pt x="70497" y="113771"/>
                        <a:pt x="54093" y="127000"/>
                      </a:cubicBezTo>
                      <a:cubicBezTo>
                        <a:pt x="37689" y="140229"/>
                        <a:pt x="27635" y="180446"/>
                        <a:pt x="22343" y="180975"/>
                      </a:cubicBezTo>
                      <a:cubicBezTo>
                        <a:pt x="17051" y="181504"/>
                        <a:pt x="21285" y="144462"/>
                        <a:pt x="22343" y="130175"/>
                      </a:cubicBezTo>
                      <a:cubicBezTo>
                        <a:pt x="23401" y="115888"/>
                        <a:pt x="32397" y="109537"/>
                        <a:pt x="28693" y="95250"/>
                      </a:cubicBezTo>
                      <a:cubicBezTo>
                        <a:pt x="24989" y="80963"/>
                        <a:pt x="-1999" y="46567"/>
                        <a:pt x="118" y="44450"/>
                      </a:cubicBezTo>
                      <a:cubicBezTo>
                        <a:pt x="2235" y="42333"/>
                        <a:pt x="30280" y="74613"/>
                        <a:pt x="41393" y="82550"/>
                      </a:cubicBezTo>
                      <a:cubicBezTo>
                        <a:pt x="52505" y="90488"/>
                        <a:pt x="66793" y="92075"/>
                        <a:pt x="66793" y="92075"/>
                      </a:cubicBezTo>
                      <a:cubicBezTo>
                        <a:pt x="68380" y="88900"/>
                        <a:pt x="58855" y="73554"/>
                        <a:pt x="50918" y="63500"/>
                      </a:cubicBezTo>
                      <a:cubicBezTo>
                        <a:pt x="42981" y="53446"/>
                        <a:pt x="14405" y="31221"/>
                        <a:pt x="19168" y="31750"/>
                      </a:cubicBezTo>
                      <a:cubicBezTo>
                        <a:pt x="23930" y="32279"/>
                        <a:pt x="76318" y="56621"/>
                        <a:pt x="79493" y="66675"/>
                      </a:cubicBezTo>
                      <a:cubicBezTo>
                        <a:pt x="82668" y="76729"/>
                        <a:pt x="50389" y="79375"/>
                        <a:pt x="38218" y="92075"/>
                      </a:cubicBezTo>
                      <a:cubicBezTo>
                        <a:pt x="26047" y="104775"/>
                        <a:pt x="-9936" y="140758"/>
                        <a:pt x="6468" y="142875"/>
                      </a:cubicBezTo>
                      <a:cubicBezTo>
                        <a:pt x="22872" y="144992"/>
                        <a:pt x="121826" y="127000"/>
                        <a:pt x="136643" y="104775"/>
                      </a:cubicBezTo>
                      <a:cubicBezTo>
                        <a:pt x="151460" y="82550"/>
                        <a:pt x="94310" y="19579"/>
                        <a:pt x="95368" y="9525"/>
                      </a:cubicBezTo>
                      <a:cubicBezTo>
                        <a:pt x="96426" y="-529"/>
                        <a:pt x="178447" y="49212"/>
                        <a:pt x="177918" y="476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1" name="フリーフォーム 1490">
                  <a:extLst>
                    <a:ext uri="{FF2B5EF4-FFF2-40B4-BE49-F238E27FC236}">
                      <a16:creationId xmlns:a16="http://schemas.microsoft.com/office/drawing/2014/main" id="{92D53E47-5F97-ED49-350E-03EF5BB9DEAD}"/>
                    </a:ext>
                  </a:extLst>
                </p:cNvPr>
                <p:cNvSpPr/>
                <p:nvPr/>
              </p:nvSpPr>
              <p:spPr>
                <a:xfrm>
                  <a:off x="7952185" y="3399390"/>
                  <a:ext cx="738235" cy="386027"/>
                </a:xfrm>
                <a:custGeom>
                  <a:avLst/>
                  <a:gdLst>
                    <a:gd name="connsiteX0" fmla="*/ 4365 w 738235"/>
                    <a:gd name="connsiteY0" fmla="*/ 1035 h 386027"/>
                    <a:gd name="connsiteX1" fmla="*/ 23415 w 738235"/>
                    <a:gd name="connsiteY1" fmla="*/ 156610 h 386027"/>
                    <a:gd name="connsiteX2" fmla="*/ 166290 w 738235"/>
                    <a:gd name="connsiteY2" fmla="*/ 312185 h 386027"/>
                    <a:gd name="connsiteX3" fmla="*/ 131365 w 738235"/>
                    <a:gd name="connsiteY3" fmla="*/ 289960 h 386027"/>
                    <a:gd name="connsiteX4" fmla="*/ 366315 w 738235"/>
                    <a:gd name="connsiteY4" fmla="*/ 382035 h 386027"/>
                    <a:gd name="connsiteX5" fmla="*/ 540940 w 738235"/>
                    <a:gd name="connsiteY5" fmla="*/ 328060 h 386027"/>
                    <a:gd name="connsiteX6" fmla="*/ 677465 w 738235"/>
                    <a:gd name="connsiteY6" fmla="*/ 274085 h 386027"/>
                    <a:gd name="connsiteX7" fmla="*/ 737790 w 738235"/>
                    <a:gd name="connsiteY7" fmla="*/ 188360 h 386027"/>
                    <a:gd name="connsiteX8" fmla="*/ 706040 w 738235"/>
                    <a:gd name="connsiteY8" fmla="*/ 13735 h 386027"/>
                    <a:gd name="connsiteX9" fmla="*/ 728265 w 738235"/>
                    <a:gd name="connsiteY9" fmla="*/ 89935 h 386027"/>
                    <a:gd name="connsiteX10" fmla="*/ 715565 w 738235"/>
                    <a:gd name="connsiteY10" fmla="*/ 201060 h 386027"/>
                    <a:gd name="connsiteX11" fmla="*/ 537765 w 738235"/>
                    <a:gd name="connsiteY11" fmla="*/ 369335 h 386027"/>
                    <a:gd name="connsiteX12" fmla="*/ 394890 w 738235"/>
                    <a:gd name="connsiteY12" fmla="*/ 378860 h 386027"/>
                    <a:gd name="connsiteX13" fmla="*/ 293290 w 738235"/>
                    <a:gd name="connsiteY13" fmla="*/ 359810 h 386027"/>
                    <a:gd name="connsiteX14" fmla="*/ 144065 w 738235"/>
                    <a:gd name="connsiteY14" fmla="*/ 261385 h 386027"/>
                    <a:gd name="connsiteX15" fmla="*/ 156765 w 738235"/>
                    <a:gd name="connsiteY15" fmla="*/ 270910 h 386027"/>
                    <a:gd name="connsiteX16" fmla="*/ 67865 w 738235"/>
                    <a:gd name="connsiteY16" fmla="*/ 235985 h 386027"/>
                    <a:gd name="connsiteX17" fmla="*/ 4365 w 738235"/>
                    <a:gd name="connsiteY17" fmla="*/ 1035 h 386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38235" h="386027">
                      <a:moveTo>
                        <a:pt x="4365" y="1035"/>
                      </a:moveTo>
                      <a:cubicBezTo>
                        <a:pt x="-3043" y="-12194"/>
                        <a:pt x="-3572" y="104752"/>
                        <a:pt x="23415" y="156610"/>
                      </a:cubicBezTo>
                      <a:cubicBezTo>
                        <a:pt x="50402" y="208468"/>
                        <a:pt x="148298" y="289960"/>
                        <a:pt x="166290" y="312185"/>
                      </a:cubicBezTo>
                      <a:cubicBezTo>
                        <a:pt x="184282" y="334410"/>
                        <a:pt x="98028" y="278318"/>
                        <a:pt x="131365" y="289960"/>
                      </a:cubicBezTo>
                      <a:cubicBezTo>
                        <a:pt x="164702" y="301602"/>
                        <a:pt x="298053" y="375685"/>
                        <a:pt x="366315" y="382035"/>
                      </a:cubicBezTo>
                      <a:cubicBezTo>
                        <a:pt x="434578" y="388385"/>
                        <a:pt x="489082" y="346052"/>
                        <a:pt x="540940" y="328060"/>
                      </a:cubicBezTo>
                      <a:cubicBezTo>
                        <a:pt x="592798" y="310068"/>
                        <a:pt x="644657" y="297368"/>
                        <a:pt x="677465" y="274085"/>
                      </a:cubicBezTo>
                      <a:cubicBezTo>
                        <a:pt x="710273" y="250802"/>
                        <a:pt x="733028" y="231752"/>
                        <a:pt x="737790" y="188360"/>
                      </a:cubicBezTo>
                      <a:cubicBezTo>
                        <a:pt x="742553" y="144968"/>
                        <a:pt x="707627" y="30139"/>
                        <a:pt x="706040" y="13735"/>
                      </a:cubicBezTo>
                      <a:cubicBezTo>
                        <a:pt x="704453" y="-2669"/>
                        <a:pt x="726678" y="58714"/>
                        <a:pt x="728265" y="89935"/>
                      </a:cubicBezTo>
                      <a:cubicBezTo>
                        <a:pt x="729852" y="121156"/>
                        <a:pt x="747315" y="154493"/>
                        <a:pt x="715565" y="201060"/>
                      </a:cubicBezTo>
                      <a:cubicBezTo>
                        <a:pt x="683815" y="247627"/>
                        <a:pt x="591211" y="339702"/>
                        <a:pt x="537765" y="369335"/>
                      </a:cubicBezTo>
                      <a:cubicBezTo>
                        <a:pt x="484319" y="398968"/>
                        <a:pt x="435636" y="380447"/>
                        <a:pt x="394890" y="378860"/>
                      </a:cubicBezTo>
                      <a:cubicBezTo>
                        <a:pt x="354144" y="377273"/>
                        <a:pt x="335094" y="379389"/>
                        <a:pt x="293290" y="359810"/>
                      </a:cubicBezTo>
                      <a:cubicBezTo>
                        <a:pt x="251486" y="340231"/>
                        <a:pt x="166819" y="276202"/>
                        <a:pt x="144065" y="261385"/>
                      </a:cubicBezTo>
                      <a:cubicBezTo>
                        <a:pt x="121311" y="246568"/>
                        <a:pt x="169465" y="275143"/>
                        <a:pt x="156765" y="270910"/>
                      </a:cubicBezTo>
                      <a:cubicBezTo>
                        <a:pt x="144065" y="266677"/>
                        <a:pt x="92736" y="277260"/>
                        <a:pt x="67865" y="235985"/>
                      </a:cubicBezTo>
                      <a:cubicBezTo>
                        <a:pt x="42994" y="194710"/>
                        <a:pt x="11773" y="14264"/>
                        <a:pt x="4365" y="10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2" name="フリーフォーム 1491">
                  <a:extLst>
                    <a:ext uri="{FF2B5EF4-FFF2-40B4-BE49-F238E27FC236}">
                      <a16:creationId xmlns:a16="http://schemas.microsoft.com/office/drawing/2014/main" id="{4E0146C1-2F99-D031-3B00-3A9F76385433}"/>
                    </a:ext>
                  </a:extLst>
                </p:cNvPr>
                <p:cNvSpPr/>
                <p:nvPr/>
              </p:nvSpPr>
              <p:spPr>
                <a:xfrm>
                  <a:off x="7292974" y="3076568"/>
                  <a:ext cx="516242" cy="968734"/>
                </a:xfrm>
                <a:custGeom>
                  <a:avLst/>
                  <a:gdLst>
                    <a:gd name="connsiteX0" fmla="*/ 1 w 516242"/>
                    <a:gd name="connsiteY0" fmla="*/ 7 h 968734"/>
                    <a:gd name="connsiteX1" fmla="*/ 263526 w 516242"/>
                    <a:gd name="connsiteY1" fmla="*/ 47632 h 968734"/>
                    <a:gd name="connsiteX2" fmla="*/ 387351 w 516242"/>
                    <a:gd name="connsiteY2" fmla="*/ 234957 h 968734"/>
                    <a:gd name="connsiteX3" fmla="*/ 384176 w 516242"/>
                    <a:gd name="connsiteY3" fmla="*/ 184157 h 968734"/>
                    <a:gd name="connsiteX4" fmla="*/ 438151 w 516242"/>
                    <a:gd name="connsiteY4" fmla="*/ 314332 h 968734"/>
                    <a:gd name="connsiteX5" fmla="*/ 473076 w 516242"/>
                    <a:gd name="connsiteY5" fmla="*/ 593732 h 968734"/>
                    <a:gd name="connsiteX6" fmla="*/ 498476 w 516242"/>
                    <a:gd name="connsiteY6" fmla="*/ 749307 h 968734"/>
                    <a:gd name="connsiteX7" fmla="*/ 514351 w 516242"/>
                    <a:gd name="connsiteY7" fmla="*/ 968382 h 968734"/>
                    <a:gd name="connsiteX8" fmla="*/ 501651 w 516242"/>
                    <a:gd name="connsiteY8" fmla="*/ 695332 h 968734"/>
                    <a:gd name="connsiteX9" fmla="*/ 387351 w 516242"/>
                    <a:gd name="connsiteY9" fmla="*/ 215907 h 968734"/>
                    <a:gd name="connsiteX10" fmla="*/ 320676 w 516242"/>
                    <a:gd name="connsiteY10" fmla="*/ 107957 h 968734"/>
                    <a:gd name="connsiteX11" fmla="*/ 260351 w 516242"/>
                    <a:gd name="connsiteY11" fmla="*/ 44457 h 968734"/>
                    <a:gd name="connsiteX12" fmla="*/ 1 w 516242"/>
                    <a:gd name="connsiteY12" fmla="*/ 7 h 968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16242" h="968734">
                      <a:moveTo>
                        <a:pt x="1" y="7"/>
                      </a:moveTo>
                      <a:cubicBezTo>
                        <a:pt x="530" y="536"/>
                        <a:pt x="198968" y="8474"/>
                        <a:pt x="263526" y="47632"/>
                      </a:cubicBezTo>
                      <a:cubicBezTo>
                        <a:pt x="328084" y="86790"/>
                        <a:pt x="367243" y="212203"/>
                        <a:pt x="387351" y="234957"/>
                      </a:cubicBezTo>
                      <a:cubicBezTo>
                        <a:pt x="407459" y="257711"/>
                        <a:pt x="375709" y="170928"/>
                        <a:pt x="384176" y="184157"/>
                      </a:cubicBezTo>
                      <a:cubicBezTo>
                        <a:pt x="392643" y="197386"/>
                        <a:pt x="423334" y="246070"/>
                        <a:pt x="438151" y="314332"/>
                      </a:cubicBezTo>
                      <a:cubicBezTo>
                        <a:pt x="452968" y="382595"/>
                        <a:pt x="463022" y="521236"/>
                        <a:pt x="473076" y="593732"/>
                      </a:cubicBezTo>
                      <a:cubicBezTo>
                        <a:pt x="483130" y="666228"/>
                        <a:pt x="491597" y="686865"/>
                        <a:pt x="498476" y="749307"/>
                      </a:cubicBezTo>
                      <a:cubicBezTo>
                        <a:pt x="505355" y="811749"/>
                        <a:pt x="513822" y="977378"/>
                        <a:pt x="514351" y="968382"/>
                      </a:cubicBezTo>
                      <a:cubicBezTo>
                        <a:pt x="514880" y="959386"/>
                        <a:pt x="522818" y="820744"/>
                        <a:pt x="501651" y="695332"/>
                      </a:cubicBezTo>
                      <a:cubicBezTo>
                        <a:pt x="480484" y="569920"/>
                        <a:pt x="417513" y="313803"/>
                        <a:pt x="387351" y="215907"/>
                      </a:cubicBezTo>
                      <a:cubicBezTo>
                        <a:pt x="357189" y="118011"/>
                        <a:pt x="341843" y="136532"/>
                        <a:pt x="320676" y="107957"/>
                      </a:cubicBezTo>
                      <a:cubicBezTo>
                        <a:pt x="299509" y="79382"/>
                        <a:pt x="312209" y="62978"/>
                        <a:pt x="260351" y="44457"/>
                      </a:cubicBezTo>
                      <a:cubicBezTo>
                        <a:pt x="208493" y="25936"/>
                        <a:pt x="-528" y="-522"/>
                        <a:pt x="1" y="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3" name="フリーフォーム 1492">
                  <a:extLst>
                    <a:ext uri="{FF2B5EF4-FFF2-40B4-BE49-F238E27FC236}">
                      <a16:creationId xmlns:a16="http://schemas.microsoft.com/office/drawing/2014/main" id="{5FB5C9A9-D9EA-18DF-EC6F-EA2E389F7302}"/>
                    </a:ext>
                  </a:extLst>
                </p:cNvPr>
                <p:cNvSpPr/>
                <p:nvPr/>
              </p:nvSpPr>
              <p:spPr>
                <a:xfrm>
                  <a:off x="7257589" y="3069974"/>
                  <a:ext cx="404950" cy="1474699"/>
                </a:xfrm>
                <a:custGeom>
                  <a:avLst/>
                  <a:gdLst>
                    <a:gd name="connsiteX0" fmla="*/ 6811 w 404950"/>
                    <a:gd name="connsiteY0" fmla="*/ 3426 h 1474699"/>
                    <a:gd name="connsiteX1" fmla="*/ 63961 w 404950"/>
                    <a:gd name="connsiteY1" fmla="*/ 22476 h 1474699"/>
                    <a:gd name="connsiteX2" fmla="*/ 292561 w 404950"/>
                    <a:gd name="connsiteY2" fmla="*/ 146301 h 1474699"/>
                    <a:gd name="connsiteX3" fmla="*/ 273511 w 404950"/>
                    <a:gd name="connsiteY3" fmla="*/ 130426 h 1474699"/>
                    <a:gd name="connsiteX4" fmla="*/ 368761 w 404950"/>
                    <a:gd name="connsiteY4" fmla="*/ 311401 h 1474699"/>
                    <a:gd name="connsiteX5" fmla="*/ 387811 w 404950"/>
                    <a:gd name="connsiteY5" fmla="*/ 546351 h 1474699"/>
                    <a:gd name="connsiteX6" fmla="*/ 368761 w 404950"/>
                    <a:gd name="connsiteY6" fmla="*/ 692401 h 1474699"/>
                    <a:gd name="connsiteX7" fmla="*/ 260811 w 404950"/>
                    <a:gd name="connsiteY7" fmla="*/ 911476 h 1474699"/>
                    <a:gd name="connsiteX8" fmla="*/ 178261 w 404950"/>
                    <a:gd name="connsiteY8" fmla="*/ 1092451 h 1474699"/>
                    <a:gd name="connsiteX9" fmla="*/ 152861 w 404950"/>
                    <a:gd name="connsiteY9" fmla="*/ 1203576 h 1474699"/>
                    <a:gd name="connsiteX10" fmla="*/ 254461 w 404950"/>
                    <a:gd name="connsiteY10" fmla="*/ 1463926 h 1474699"/>
                    <a:gd name="connsiteX11" fmla="*/ 194136 w 404950"/>
                    <a:gd name="connsiteY11" fmla="*/ 1403601 h 1474699"/>
                    <a:gd name="connsiteX12" fmla="*/ 140161 w 404950"/>
                    <a:gd name="connsiteY12" fmla="*/ 1206751 h 1474699"/>
                    <a:gd name="connsiteX13" fmla="*/ 317961 w 404950"/>
                    <a:gd name="connsiteY13" fmla="*/ 800351 h 1474699"/>
                    <a:gd name="connsiteX14" fmla="*/ 403686 w 404950"/>
                    <a:gd name="connsiteY14" fmla="*/ 444751 h 1474699"/>
                    <a:gd name="connsiteX15" fmla="*/ 257636 w 404950"/>
                    <a:gd name="connsiteY15" fmla="*/ 111376 h 1474699"/>
                    <a:gd name="connsiteX16" fmla="*/ 190961 w 404950"/>
                    <a:gd name="connsiteY16" fmla="*/ 63751 h 1474699"/>
                    <a:gd name="connsiteX17" fmla="*/ 6811 w 404950"/>
                    <a:gd name="connsiteY17" fmla="*/ 3426 h 14746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04950" h="1474699">
                      <a:moveTo>
                        <a:pt x="6811" y="3426"/>
                      </a:moveTo>
                      <a:cubicBezTo>
                        <a:pt x="-14355" y="-3453"/>
                        <a:pt x="16336" y="-1337"/>
                        <a:pt x="63961" y="22476"/>
                      </a:cubicBezTo>
                      <a:cubicBezTo>
                        <a:pt x="111586" y="46289"/>
                        <a:pt x="257636" y="128309"/>
                        <a:pt x="292561" y="146301"/>
                      </a:cubicBezTo>
                      <a:cubicBezTo>
                        <a:pt x="327486" y="164293"/>
                        <a:pt x="260811" y="102909"/>
                        <a:pt x="273511" y="130426"/>
                      </a:cubicBezTo>
                      <a:cubicBezTo>
                        <a:pt x="286211" y="157943"/>
                        <a:pt x="349711" y="242080"/>
                        <a:pt x="368761" y="311401"/>
                      </a:cubicBezTo>
                      <a:cubicBezTo>
                        <a:pt x="387811" y="380722"/>
                        <a:pt x="387811" y="482851"/>
                        <a:pt x="387811" y="546351"/>
                      </a:cubicBezTo>
                      <a:cubicBezTo>
                        <a:pt x="387811" y="609851"/>
                        <a:pt x="389928" y="631547"/>
                        <a:pt x="368761" y="692401"/>
                      </a:cubicBezTo>
                      <a:cubicBezTo>
                        <a:pt x="347594" y="753255"/>
                        <a:pt x="292561" y="844801"/>
                        <a:pt x="260811" y="911476"/>
                      </a:cubicBezTo>
                      <a:cubicBezTo>
                        <a:pt x="229061" y="978151"/>
                        <a:pt x="196253" y="1043768"/>
                        <a:pt x="178261" y="1092451"/>
                      </a:cubicBezTo>
                      <a:cubicBezTo>
                        <a:pt x="160269" y="1141134"/>
                        <a:pt x="140161" y="1141664"/>
                        <a:pt x="152861" y="1203576"/>
                      </a:cubicBezTo>
                      <a:cubicBezTo>
                        <a:pt x="165561" y="1265489"/>
                        <a:pt x="247582" y="1430588"/>
                        <a:pt x="254461" y="1463926"/>
                      </a:cubicBezTo>
                      <a:cubicBezTo>
                        <a:pt x="261340" y="1497264"/>
                        <a:pt x="213186" y="1446464"/>
                        <a:pt x="194136" y="1403601"/>
                      </a:cubicBezTo>
                      <a:cubicBezTo>
                        <a:pt x="175086" y="1360739"/>
                        <a:pt x="119524" y="1307293"/>
                        <a:pt x="140161" y="1206751"/>
                      </a:cubicBezTo>
                      <a:cubicBezTo>
                        <a:pt x="160799" y="1106209"/>
                        <a:pt x="274040" y="927351"/>
                        <a:pt x="317961" y="800351"/>
                      </a:cubicBezTo>
                      <a:cubicBezTo>
                        <a:pt x="361882" y="673351"/>
                        <a:pt x="413740" y="559580"/>
                        <a:pt x="403686" y="444751"/>
                      </a:cubicBezTo>
                      <a:cubicBezTo>
                        <a:pt x="393632" y="329922"/>
                        <a:pt x="293090" y="174876"/>
                        <a:pt x="257636" y="111376"/>
                      </a:cubicBezTo>
                      <a:cubicBezTo>
                        <a:pt x="222182" y="47876"/>
                        <a:pt x="228532" y="80155"/>
                        <a:pt x="190961" y="63751"/>
                      </a:cubicBezTo>
                      <a:cubicBezTo>
                        <a:pt x="153390" y="47347"/>
                        <a:pt x="27977" y="10305"/>
                        <a:pt x="6811" y="34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4" name="フリーフォーム 1493">
                  <a:extLst>
                    <a:ext uri="{FF2B5EF4-FFF2-40B4-BE49-F238E27FC236}">
                      <a16:creationId xmlns:a16="http://schemas.microsoft.com/office/drawing/2014/main" id="{DE36408D-F844-18F1-8CFD-E67D6CEF1EAF}"/>
                    </a:ext>
                  </a:extLst>
                </p:cNvPr>
                <p:cNvSpPr/>
                <p:nvPr/>
              </p:nvSpPr>
              <p:spPr>
                <a:xfrm>
                  <a:off x="7381848" y="3091616"/>
                  <a:ext cx="226360" cy="357474"/>
                </a:xfrm>
                <a:custGeom>
                  <a:avLst/>
                  <a:gdLst>
                    <a:gd name="connsiteX0" fmla="*/ 27 w 226360"/>
                    <a:gd name="connsiteY0" fmla="*/ 834 h 357474"/>
                    <a:gd name="connsiteX1" fmla="*/ 168302 w 226360"/>
                    <a:gd name="connsiteY1" fmla="*/ 226259 h 357474"/>
                    <a:gd name="connsiteX2" fmla="*/ 225452 w 226360"/>
                    <a:gd name="connsiteY2" fmla="*/ 356434 h 357474"/>
                    <a:gd name="connsiteX3" fmla="*/ 200052 w 226360"/>
                    <a:gd name="connsiteY3" fmla="*/ 280234 h 357474"/>
                    <a:gd name="connsiteX4" fmla="*/ 155602 w 226360"/>
                    <a:gd name="connsiteY4" fmla="*/ 153234 h 357474"/>
                    <a:gd name="connsiteX5" fmla="*/ 27 w 226360"/>
                    <a:gd name="connsiteY5" fmla="*/ 834 h 357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6360" h="357474">
                      <a:moveTo>
                        <a:pt x="27" y="834"/>
                      </a:moveTo>
                      <a:cubicBezTo>
                        <a:pt x="2144" y="13005"/>
                        <a:pt x="130731" y="166992"/>
                        <a:pt x="168302" y="226259"/>
                      </a:cubicBezTo>
                      <a:cubicBezTo>
                        <a:pt x="205873" y="285526"/>
                        <a:pt x="220160" y="347438"/>
                        <a:pt x="225452" y="356434"/>
                      </a:cubicBezTo>
                      <a:cubicBezTo>
                        <a:pt x="230744" y="365430"/>
                        <a:pt x="211694" y="314101"/>
                        <a:pt x="200052" y="280234"/>
                      </a:cubicBezTo>
                      <a:cubicBezTo>
                        <a:pt x="188410" y="246367"/>
                        <a:pt x="190527" y="193451"/>
                        <a:pt x="155602" y="153234"/>
                      </a:cubicBezTo>
                      <a:cubicBezTo>
                        <a:pt x="120677" y="113017"/>
                        <a:pt x="-2090" y="-11337"/>
                        <a:pt x="27" y="8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5" name="フリーフォーム 1494">
                  <a:extLst>
                    <a:ext uri="{FF2B5EF4-FFF2-40B4-BE49-F238E27FC236}">
                      <a16:creationId xmlns:a16="http://schemas.microsoft.com/office/drawing/2014/main" id="{8AE3F7C8-2516-C63E-CDAF-9D50D4CF5890}"/>
                    </a:ext>
                  </a:extLst>
                </p:cNvPr>
                <p:cNvSpPr/>
                <p:nvPr/>
              </p:nvSpPr>
              <p:spPr>
                <a:xfrm>
                  <a:off x="8009579" y="3682751"/>
                  <a:ext cx="981208" cy="287371"/>
                </a:xfrm>
                <a:custGeom>
                  <a:avLst/>
                  <a:gdLst>
                    <a:gd name="connsiteX0" fmla="*/ 946 w 981208"/>
                    <a:gd name="connsiteY0" fmla="*/ 249 h 287371"/>
                    <a:gd name="connsiteX1" fmla="*/ 248596 w 981208"/>
                    <a:gd name="connsiteY1" fmla="*/ 127249 h 287371"/>
                    <a:gd name="connsiteX2" fmla="*/ 543871 w 981208"/>
                    <a:gd name="connsiteY2" fmla="*/ 105024 h 287371"/>
                    <a:gd name="connsiteX3" fmla="*/ 400996 w 981208"/>
                    <a:gd name="connsiteY3" fmla="*/ 133599 h 287371"/>
                    <a:gd name="connsiteX4" fmla="*/ 762946 w 981208"/>
                    <a:gd name="connsiteY4" fmla="*/ 70099 h 287371"/>
                    <a:gd name="connsiteX5" fmla="*/ 839146 w 981208"/>
                    <a:gd name="connsiteY5" fmla="*/ 70099 h 287371"/>
                    <a:gd name="connsiteX6" fmla="*/ 975671 w 981208"/>
                    <a:gd name="connsiteY6" fmla="*/ 158999 h 287371"/>
                    <a:gd name="connsiteX7" fmla="*/ 956621 w 981208"/>
                    <a:gd name="connsiteY7" fmla="*/ 285999 h 287371"/>
                    <a:gd name="connsiteX8" fmla="*/ 966146 w 981208"/>
                    <a:gd name="connsiteY8" fmla="*/ 222499 h 287371"/>
                    <a:gd name="connsiteX9" fmla="*/ 956621 w 981208"/>
                    <a:gd name="connsiteY9" fmla="*/ 162174 h 287371"/>
                    <a:gd name="connsiteX10" fmla="*/ 877246 w 981208"/>
                    <a:gd name="connsiteY10" fmla="*/ 136774 h 287371"/>
                    <a:gd name="connsiteX11" fmla="*/ 712146 w 981208"/>
                    <a:gd name="connsiteY11" fmla="*/ 111374 h 287371"/>
                    <a:gd name="connsiteX12" fmla="*/ 921696 w 981208"/>
                    <a:gd name="connsiteY12" fmla="*/ 133599 h 287371"/>
                    <a:gd name="connsiteX13" fmla="*/ 940746 w 981208"/>
                    <a:gd name="connsiteY13" fmla="*/ 130424 h 287371"/>
                    <a:gd name="connsiteX14" fmla="*/ 661346 w 981208"/>
                    <a:gd name="connsiteY14" fmla="*/ 89149 h 287371"/>
                    <a:gd name="connsiteX15" fmla="*/ 388296 w 981208"/>
                    <a:gd name="connsiteY15" fmla="*/ 117724 h 287371"/>
                    <a:gd name="connsiteX16" fmla="*/ 239071 w 981208"/>
                    <a:gd name="connsiteY16" fmla="*/ 114549 h 287371"/>
                    <a:gd name="connsiteX17" fmla="*/ 166046 w 981208"/>
                    <a:gd name="connsiteY17" fmla="*/ 95499 h 287371"/>
                    <a:gd name="connsiteX18" fmla="*/ 946 w 981208"/>
                    <a:gd name="connsiteY18" fmla="*/ 249 h 287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81208" h="287371">
                      <a:moveTo>
                        <a:pt x="946" y="249"/>
                      </a:moveTo>
                      <a:cubicBezTo>
                        <a:pt x="14704" y="5541"/>
                        <a:pt x="158109" y="109787"/>
                        <a:pt x="248596" y="127249"/>
                      </a:cubicBezTo>
                      <a:cubicBezTo>
                        <a:pt x="339084" y="144712"/>
                        <a:pt x="518471" y="103966"/>
                        <a:pt x="543871" y="105024"/>
                      </a:cubicBezTo>
                      <a:cubicBezTo>
                        <a:pt x="569271" y="106082"/>
                        <a:pt x="364484" y="139420"/>
                        <a:pt x="400996" y="133599"/>
                      </a:cubicBezTo>
                      <a:cubicBezTo>
                        <a:pt x="437508" y="127778"/>
                        <a:pt x="689921" y="80682"/>
                        <a:pt x="762946" y="70099"/>
                      </a:cubicBezTo>
                      <a:cubicBezTo>
                        <a:pt x="835971" y="59516"/>
                        <a:pt x="803692" y="55282"/>
                        <a:pt x="839146" y="70099"/>
                      </a:cubicBezTo>
                      <a:cubicBezTo>
                        <a:pt x="874600" y="84916"/>
                        <a:pt x="956092" y="123016"/>
                        <a:pt x="975671" y="158999"/>
                      </a:cubicBezTo>
                      <a:cubicBezTo>
                        <a:pt x="995250" y="194982"/>
                        <a:pt x="956621" y="285999"/>
                        <a:pt x="956621" y="285999"/>
                      </a:cubicBezTo>
                      <a:cubicBezTo>
                        <a:pt x="955034" y="296582"/>
                        <a:pt x="966146" y="243136"/>
                        <a:pt x="966146" y="222499"/>
                      </a:cubicBezTo>
                      <a:cubicBezTo>
                        <a:pt x="966146" y="201862"/>
                        <a:pt x="971438" y="176461"/>
                        <a:pt x="956621" y="162174"/>
                      </a:cubicBezTo>
                      <a:cubicBezTo>
                        <a:pt x="941804" y="147887"/>
                        <a:pt x="917992" y="145241"/>
                        <a:pt x="877246" y="136774"/>
                      </a:cubicBezTo>
                      <a:cubicBezTo>
                        <a:pt x="836500" y="128307"/>
                        <a:pt x="704738" y="111903"/>
                        <a:pt x="712146" y="111374"/>
                      </a:cubicBezTo>
                      <a:cubicBezTo>
                        <a:pt x="719554" y="110845"/>
                        <a:pt x="883596" y="130424"/>
                        <a:pt x="921696" y="133599"/>
                      </a:cubicBezTo>
                      <a:cubicBezTo>
                        <a:pt x="959796" y="136774"/>
                        <a:pt x="984138" y="137832"/>
                        <a:pt x="940746" y="130424"/>
                      </a:cubicBezTo>
                      <a:cubicBezTo>
                        <a:pt x="897354" y="123016"/>
                        <a:pt x="753421" y="91266"/>
                        <a:pt x="661346" y="89149"/>
                      </a:cubicBezTo>
                      <a:cubicBezTo>
                        <a:pt x="569271" y="87032"/>
                        <a:pt x="458675" y="113491"/>
                        <a:pt x="388296" y="117724"/>
                      </a:cubicBezTo>
                      <a:cubicBezTo>
                        <a:pt x="317917" y="121957"/>
                        <a:pt x="276113" y="118253"/>
                        <a:pt x="239071" y="114549"/>
                      </a:cubicBezTo>
                      <a:cubicBezTo>
                        <a:pt x="202029" y="110845"/>
                        <a:pt x="204675" y="115607"/>
                        <a:pt x="166046" y="95499"/>
                      </a:cubicBezTo>
                      <a:cubicBezTo>
                        <a:pt x="127417" y="75391"/>
                        <a:pt x="-12812" y="-5043"/>
                        <a:pt x="946" y="24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6" name="フリーフォーム 1495">
                  <a:extLst>
                    <a:ext uri="{FF2B5EF4-FFF2-40B4-BE49-F238E27FC236}">
                      <a16:creationId xmlns:a16="http://schemas.microsoft.com/office/drawing/2014/main" id="{F29D5BF3-EDE6-A9E0-8308-4F6B1B117262}"/>
                    </a:ext>
                  </a:extLst>
                </p:cNvPr>
                <p:cNvSpPr/>
                <p:nvPr/>
              </p:nvSpPr>
              <p:spPr>
                <a:xfrm>
                  <a:off x="8507901" y="3357153"/>
                  <a:ext cx="504048" cy="504316"/>
                </a:xfrm>
                <a:custGeom>
                  <a:avLst/>
                  <a:gdLst>
                    <a:gd name="connsiteX0" fmla="*/ 153499 w 504048"/>
                    <a:gd name="connsiteY0" fmla="*/ 1997 h 504316"/>
                    <a:gd name="connsiteX1" fmla="*/ 226524 w 504048"/>
                    <a:gd name="connsiteY1" fmla="*/ 182972 h 504316"/>
                    <a:gd name="connsiteX2" fmla="*/ 118574 w 504048"/>
                    <a:gd name="connsiteY2" fmla="*/ 389347 h 504316"/>
                    <a:gd name="connsiteX3" fmla="*/ 1099 w 504048"/>
                    <a:gd name="connsiteY3" fmla="*/ 402047 h 504316"/>
                    <a:gd name="connsiteX4" fmla="*/ 191599 w 504048"/>
                    <a:gd name="connsiteY4" fmla="*/ 363947 h 504316"/>
                    <a:gd name="connsiteX5" fmla="*/ 309074 w 504048"/>
                    <a:gd name="connsiteY5" fmla="*/ 360772 h 504316"/>
                    <a:gd name="connsiteX6" fmla="*/ 391624 w 504048"/>
                    <a:gd name="connsiteY6" fmla="*/ 389347 h 504316"/>
                    <a:gd name="connsiteX7" fmla="*/ 502749 w 504048"/>
                    <a:gd name="connsiteY7" fmla="*/ 503647 h 504316"/>
                    <a:gd name="connsiteX8" fmla="*/ 442424 w 504048"/>
                    <a:gd name="connsiteY8" fmla="*/ 433797 h 504316"/>
                    <a:gd name="connsiteX9" fmla="*/ 296374 w 504048"/>
                    <a:gd name="connsiteY9" fmla="*/ 376647 h 504316"/>
                    <a:gd name="connsiteX10" fmla="*/ 55074 w 504048"/>
                    <a:gd name="connsiteY10" fmla="*/ 389347 h 504316"/>
                    <a:gd name="connsiteX11" fmla="*/ 156674 w 504048"/>
                    <a:gd name="connsiteY11" fmla="*/ 351247 h 504316"/>
                    <a:gd name="connsiteX12" fmla="*/ 194774 w 504048"/>
                    <a:gd name="connsiteY12" fmla="*/ 265522 h 504316"/>
                    <a:gd name="connsiteX13" fmla="*/ 213824 w 504048"/>
                    <a:gd name="connsiteY13" fmla="*/ 176622 h 504316"/>
                    <a:gd name="connsiteX14" fmla="*/ 229699 w 504048"/>
                    <a:gd name="connsiteY14" fmla="*/ 208372 h 504316"/>
                    <a:gd name="connsiteX15" fmla="*/ 163024 w 504048"/>
                    <a:gd name="connsiteY15" fmla="*/ 97247 h 504316"/>
                    <a:gd name="connsiteX16" fmla="*/ 223349 w 504048"/>
                    <a:gd name="connsiteY16" fmla="*/ 173447 h 504316"/>
                    <a:gd name="connsiteX17" fmla="*/ 207474 w 504048"/>
                    <a:gd name="connsiteY17" fmla="*/ 90897 h 504316"/>
                    <a:gd name="connsiteX18" fmla="*/ 153499 w 504048"/>
                    <a:gd name="connsiteY18" fmla="*/ 1997 h 504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04048" h="504316">
                      <a:moveTo>
                        <a:pt x="153499" y="1997"/>
                      </a:moveTo>
                      <a:cubicBezTo>
                        <a:pt x="156674" y="17343"/>
                        <a:pt x="232345" y="118414"/>
                        <a:pt x="226524" y="182972"/>
                      </a:cubicBezTo>
                      <a:cubicBezTo>
                        <a:pt x="220703" y="247530"/>
                        <a:pt x="156145" y="352835"/>
                        <a:pt x="118574" y="389347"/>
                      </a:cubicBezTo>
                      <a:cubicBezTo>
                        <a:pt x="81003" y="425860"/>
                        <a:pt x="-11072" y="406280"/>
                        <a:pt x="1099" y="402047"/>
                      </a:cubicBezTo>
                      <a:cubicBezTo>
                        <a:pt x="13270" y="397814"/>
                        <a:pt x="140270" y="370826"/>
                        <a:pt x="191599" y="363947"/>
                      </a:cubicBezTo>
                      <a:cubicBezTo>
                        <a:pt x="242928" y="357068"/>
                        <a:pt x="275736" y="356539"/>
                        <a:pt x="309074" y="360772"/>
                      </a:cubicBezTo>
                      <a:cubicBezTo>
                        <a:pt x="342412" y="365005"/>
                        <a:pt x="359345" y="365535"/>
                        <a:pt x="391624" y="389347"/>
                      </a:cubicBezTo>
                      <a:cubicBezTo>
                        <a:pt x="423903" y="413160"/>
                        <a:pt x="494282" y="496239"/>
                        <a:pt x="502749" y="503647"/>
                      </a:cubicBezTo>
                      <a:cubicBezTo>
                        <a:pt x="511216" y="511055"/>
                        <a:pt x="476820" y="454964"/>
                        <a:pt x="442424" y="433797"/>
                      </a:cubicBezTo>
                      <a:cubicBezTo>
                        <a:pt x="408028" y="412630"/>
                        <a:pt x="360932" y="384055"/>
                        <a:pt x="296374" y="376647"/>
                      </a:cubicBezTo>
                      <a:cubicBezTo>
                        <a:pt x="231816" y="369239"/>
                        <a:pt x="78357" y="393580"/>
                        <a:pt x="55074" y="389347"/>
                      </a:cubicBezTo>
                      <a:cubicBezTo>
                        <a:pt x="31791" y="385114"/>
                        <a:pt x="133391" y="371884"/>
                        <a:pt x="156674" y="351247"/>
                      </a:cubicBezTo>
                      <a:cubicBezTo>
                        <a:pt x="179957" y="330610"/>
                        <a:pt x="185249" y="294626"/>
                        <a:pt x="194774" y="265522"/>
                      </a:cubicBezTo>
                      <a:cubicBezTo>
                        <a:pt x="204299" y="236418"/>
                        <a:pt x="208003" y="186147"/>
                        <a:pt x="213824" y="176622"/>
                      </a:cubicBezTo>
                      <a:cubicBezTo>
                        <a:pt x="219645" y="167097"/>
                        <a:pt x="238166" y="221601"/>
                        <a:pt x="229699" y="208372"/>
                      </a:cubicBezTo>
                      <a:cubicBezTo>
                        <a:pt x="221232" y="195143"/>
                        <a:pt x="164082" y="103068"/>
                        <a:pt x="163024" y="97247"/>
                      </a:cubicBezTo>
                      <a:cubicBezTo>
                        <a:pt x="161966" y="91426"/>
                        <a:pt x="215941" y="174505"/>
                        <a:pt x="223349" y="173447"/>
                      </a:cubicBezTo>
                      <a:cubicBezTo>
                        <a:pt x="230757" y="172389"/>
                        <a:pt x="218057" y="117884"/>
                        <a:pt x="207474" y="90897"/>
                      </a:cubicBezTo>
                      <a:cubicBezTo>
                        <a:pt x="196891" y="63910"/>
                        <a:pt x="150324" y="-13349"/>
                        <a:pt x="153499" y="199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7" name="フリーフォーム 1496">
                  <a:extLst>
                    <a:ext uri="{FF2B5EF4-FFF2-40B4-BE49-F238E27FC236}">
                      <a16:creationId xmlns:a16="http://schemas.microsoft.com/office/drawing/2014/main" id="{A736B573-3F0F-B9CC-0E5B-36C766DDE3C6}"/>
                    </a:ext>
                  </a:extLst>
                </p:cNvPr>
                <p:cNvSpPr/>
                <p:nvPr/>
              </p:nvSpPr>
              <p:spPr>
                <a:xfrm>
                  <a:off x="7857999" y="3336695"/>
                  <a:ext cx="477101" cy="495608"/>
                </a:xfrm>
                <a:custGeom>
                  <a:avLst/>
                  <a:gdLst>
                    <a:gd name="connsiteX0" fmla="*/ 126 w 477101"/>
                    <a:gd name="connsiteY0" fmla="*/ 230 h 495608"/>
                    <a:gd name="connsiteX1" fmla="*/ 155701 w 477101"/>
                    <a:gd name="connsiteY1" fmla="*/ 327255 h 495608"/>
                    <a:gd name="connsiteX2" fmla="*/ 339851 w 477101"/>
                    <a:gd name="connsiteY2" fmla="*/ 473305 h 495608"/>
                    <a:gd name="connsiteX3" fmla="*/ 266826 w 477101"/>
                    <a:gd name="connsiteY3" fmla="*/ 400280 h 495608"/>
                    <a:gd name="connsiteX4" fmla="*/ 476376 w 477101"/>
                    <a:gd name="connsiteY4" fmla="*/ 495530 h 495608"/>
                    <a:gd name="connsiteX5" fmla="*/ 181101 w 477101"/>
                    <a:gd name="connsiteY5" fmla="*/ 381230 h 495608"/>
                    <a:gd name="connsiteX6" fmla="*/ 126 w 477101"/>
                    <a:gd name="connsiteY6" fmla="*/ 230 h 495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7101" h="495608">
                      <a:moveTo>
                        <a:pt x="126" y="230"/>
                      </a:moveTo>
                      <a:cubicBezTo>
                        <a:pt x="-4107" y="-8766"/>
                        <a:pt x="99080" y="248409"/>
                        <a:pt x="155701" y="327255"/>
                      </a:cubicBezTo>
                      <a:cubicBezTo>
                        <a:pt x="212322" y="406101"/>
                        <a:pt x="321330" y="461134"/>
                        <a:pt x="339851" y="473305"/>
                      </a:cubicBezTo>
                      <a:cubicBezTo>
                        <a:pt x="358372" y="485476"/>
                        <a:pt x="244072" y="396576"/>
                        <a:pt x="266826" y="400280"/>
                      </a:cubicBezTo>
                      <a:cubicBezTo>
                        <a:pt x="289580" y="403984"/>
                        <a:pt x="490663" y="498705"/>
                        <a:pt x="476376" y="495530"/>
                      </a:cubicBezTo>
                      <a:cubicBezTo>
                        <a:pt x="462089" y="492355"/>
                        <a:pt x="261534" y="461663"/>
                        <a:pt x="181101" y="381230"/>
                      </a:cubicBezTo>
                      <a:cubicBezTo>
                        <a:pt x="100668" y="300797"/>
                        <a:pt x="4359" y="9226"/>
                        <a:pt x="126" y="23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8" name="フリーフォーム 1497">
                  <a:extLst>
                    <a:ext uri="{FF2B5EF4-FFF2-40B4-BE49-F238E27FC236}">
                      <a16:creationId xmlns:a16="http://schemas.microsoft.com/office/drawing/2014/main" id="{D2A37673-583A-D5B4-84D7-C62E9EB4EE4C}"/>
                    </a:ext>
                  </a:extLst>
                </p:cNvPr>
                <p:cNvSpPr/>
                <p:nvPr/>
              </p:nvSpPr>
              <p:spPr>
                <a:xfrm>
                  <a:off x="7438503" y="3752516"/>
                  <a:ext cx="245007" cy="658449"/>
                </a:xfrm>
                <a:custGeom>
                  <a:avLst/>
                  <a:gdLst>
                    <a:gd name="connsiteX0" fmla="*/ 244997 w 245007"/>
                    <a:gd name="connsiteY0" fmla="*/ 334 h 658449"/>
                    <a:gd name="connsiteX1" fmla="*/ 140222 w 245007"/>
                    <a:gd name="connsiteY1" fmla="*/ 178134 h 658449"/>
                    <a:gd name="connsiteX2" fmla="*/ 83072 w 245007"/>
                    <a:gd name="connsiteY2" fmla="*/ 301959 h 658449"/>
                    <a:gd name="connsiteX3" fmla="*/ 175147 w 245007"/>
                    <a:gd name="connsiteY3" fmla="*/ 190834 h 658449"/>
                    <a:gd name="connsiteX4" fmla="*/ 51322 w 245007"/>
                    <a:gd name="connsiteY4" fmla="*/ 362284 h 658449"/>
                    <a:gd name="connsiteX5" fmla="*/ 22747 w 245007"/>
                    <a:gd name="connsiteY5" fmla="*/ 444834 h 658449"/>
                    <a:gd name="connsiteX6" fmla="*/ 22747 w 245007"/>
                    <a:gd name="connsiteY6" fmla="*/ 654384 h 658449"/>
                    <a:gd name="connsiteX7" fmla="*/ 6872 w 245007"/>
                    <a:gd name="connsiteY7" fmla="*/ 568659 h 658449"/>
                    <a:gd name="connsiteX8" fmla="*/ 522 w 245007"/>
                    <a:gd name="connsiteY8" fmla="*/ 390859 h 658449"/>
                    <a:gd name="connsiteX9" fmla="*/ 19572 w 245007"/>
                    <a:gd name="connsiteY9" fmla="*/ 422609 h 658449"/>
                    <a:gd name="connsiteX10" fmla="*/ 165622 w 245007"/>
                    <a:gd name="connsiteY10" fmla="*/ 197184 h 658449"/>
                    <a:gd name="connsiteX11" fmla="*/ 133872 w 245007"/>
                    <a:gd name="connsiteY11" fmla="*/ 225759 h 658449"/>
                    <a:gd name="connsiteX12" fmla="*/ 244997 w 245007"/>
                    <a:gd name="connsiteY12" fmla="*/ 334 h 658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5007" h="658449">
                      <a:moveTo>
                        <a:pt x="244997" y="334"/>
                      </a:moveTo>
                      <a:cubicBezTo>
                        <a:pt x="246055" y="-7603"/>
                        <a:pt x="167210" y="127863"/>
                        <a:pt x="140222" y="178134"/>
                      </a:cubicBezTo>
                      <a:cubicBezTo>
                        <a:pt x="113234" y="228405"/>
                        <a:pt x="77251" y="299842"/>
                        <a:pt x="83072" y="301959"/>
                      </a:cubicBezTo>
                      <a:cubicBezTo>
                        <a:pt x="88893" y="304076"/>
                        <a:pt x="180439" y="180780"/>
                        <a:pt x="175147" y="190834"/>
                      </a:cubicBezTo>
                      <a:cubicBezTo>
                        <a:pt x="169855" y="200888"/>
                        <a:pt x="76722" y="319951"/>
                        <a:pt x="51322" y="362284"/>
                      </a:cubicBezTo>
                      <a:cubicBezTo>
                        <a:pt x="25922" y="404617"/>
                        <a:pt x="27509" y="396151"/>
                        <a:pt x="22747" y="444834"/>
                      </a:cubicBezTo>
                      <a:cubicBezTo>
                        <a:pt x="17984" y="493517"/>
                        <a:pt x="25393" y="633747"/>
                        <a:pt x="22747" y="654384"/>
                      </a:cubicBezTo>
                      <a:cubicBezTo>
                        <a:pt x="20101" y="675021"/>
                        <a:pt x="10576" y="612580"/>
                        <a:pt x="6872" y="568659"/>
                      </a:cubicBezTo>
                      <a:cubicBezTo>
                        <a:pt x="3168" y="524738"/>
                        <a:pt x="-1595" y="415201"/>
                        <a:pt x="522" y="390859"/>
                      </a:cubicBezTo>
                      <a:cubicBezTo>
                        <a:pt x="2639" y="366517"/>
                        <a:pt x="-7945" y="454888"/>
                        <a:pt x="19572" y="422609"/>
                      </a:cubicBezTo>
                      <a:cubicBezTo>
                        <a:pt x="47089" y="390330"/>
                        <a:pt x="146572" y="229992"/>
                        <a:pt x="165622" y="197184"/>
                      </a:cubicBezTo>
                      <a:cubicBezTo>
                        <a:pt x="184672" y="164376"/>
                        <a:pt x="122230" y="255392"/>
                        <a:pt x="133872" y="225759"/>
                      </a:cubicBezTo>
                      <a:cubicBezTo>
                        <a:pt x="145514" y="196126"/>
                        <a:pt x="243939" y="8271"/>
                        <a:pt x="244997" y="3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99" name="フリーフォーム 1498">
                  <a:extLst>
                    <a:ext uri="{FF2B5EF4-FFF2-40B4-BE49-F238E27FC236}">
                      <a16:creationId xmlns:a16="http://schemas.microsoft.com/office/drawing/2014/main" id="{F7B9B728-89AF-1378-3633-A3DF02C0A3B3}"/>
                    </a:ext>
                  </a:extLst>
                </p:cNvPr>
                <p:cNvSpPr/>
                <p:nvPr/>
              </p:nvSpPr>
              <p:spPr>
                <a:xfrm>
                  <a:off x="7600177" y="3686167"/>
                  <a:ext cx="382481" cy="934910"/>
                </a:xfrm>
                <a:custGeom>
                  <a:avLst/>
                  <a:gdLst>
                    <a:gd name="connsiteX0" fmla="*/ 124598 w 382481"/>
                    <a:gd name="connsiteY0" fmla="*/ 8 h 934910"/>
                    <a:gd name="connsiteX1" fmla="*/ 16648 w 382481"/>
                    <a:gd name="connsiteY1" fmla="*/ 298458 h 934910"/>
                    <a:gd name="connsiteX2" fmla="*/ 7123 w 382481"/>
                    <a:gd name="connsiteY2" fmla="*/ 431808 h 934910"/>
                    <a:gd name="connsiteX3" fmla="*/ 22998 w 382481"/>
                    <a:gd name="connsiteY3" fmla="*/ 365133 h 934910"/>
                    <a:gd name="connsiteX4" fmla="*/ 773 w 382481"/>
                    <a:gd name="connsiteY4" fmla="*/ 476258 h 934910"/>
                    <a:gd name="connsiteX5" fmla="*/ 13473 w 382481"/>
                    <a:gd name="connsiteY5" fmla="*/ 641358 h 934910"/>
                    <a:gd name="connsiteX6" fmla="*/ 89673 w 382481"/>
                    <a:gd name="connsiteY6" fmla="*/ 749308 h 934910"/>
                    <a:gd name="connsiteX7" fmla="*/ 19823 w 382481"/>
                    <a:gd name="connsiteY7" fmla="*/ 695333 h 934910"/>
                    <a:gd name="connsiteX8" fmla="*/ 134123 w 382481"/>
                    <a:gd name="connsiteY8" fmla="*/ 854083 h 934910"/>
                    <a:gd name="connsiteX9" fmla="*/ 270648 w 382481"/>
                    <a:gd name="connsiteY9" fmla="*/ 917583 h 934910"/>
                    <a:gd name="connsiteX10" fmla="*/ 381773 w 382481"/>
                    <a:gd name="connsiteY10" fmla="*/ 933458 h 934910"/>
                    <a:gd name="connsiteX11" fmla="*/ 216673 w 382481"/>
                    <a:gd name="connsiteY11" fmla="*/ 914408 h 934910"/>
                    <a:gd name="connsiteX12" fmla="*/ 48398 w 382481"/>
                    <a:gd name="connsiteY12" fmla="*/ 758833 h 934910"/>
                    <a:gd name="connsiteX13" fmla="*/ 16648 w 382481"/>
                    <a:gd name="connsiteY13" fmla="*/ 358783 h 934910"/>
                    <a:gd name="connsiteX14" fmla="*/ 26173 w 382481"/>
                    <a:gd name="connsiteY14" fmla="*/ 307983 h 934910"/>
                    <a:gd name="connsiteX15" fmla="*/ 124598 w 382481"/>
                    <a:gd name="connsiteY15" fmla="*/ 8 h 934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82481" h="934910">
                      <a:moveTo>
                        <a:pt x="124598" y="8"/>
                      </a:moveTo>
                      <a:cubicBezTo>
                        <a:pt x="123011" y="-1579"/>
                        <a:pt x="36227" y="226491"/>
                        <a:pt x="16648" y="298458"/>
                      </a:cubicBezTo>
                      <a:cubicBezTo>
                        <a:pt x="-2931" y="370425"/>
                        <a:pt x="6065" y="420696"/>
                        <a:pt x="7123" y="431808"/>
                      </a:cubicBezTo>
                      <a:cubicBezTo>
                        <a:pt x="8181" y="442920"/>
                        <a:pt x="24056" y="357725"/>
                        <a:pt x="22998" y="365133"/>
                      </a:cubicBezTo>
                      <a:cubicBezTo>
                        <a:pt x="21940" y="372541"/>
                        <a:pt x="2360" y="430221"/>
                        <a:pt x="773" y="476258"/>
                      </a:cubicBezTo>
                      <a:cubicBezTo>
                        <a:pt x="-814" y="522295"/>
                        <a:pt x="-1344" y="595850"/>
                        <a:pt x="13473" y="641358"/>
                      </a:cubicBezTo>
                      <a:cubicBezTo>
                        <a:pt x="28290" y="686866"/>
                        <a:pt x="88615" y="740312"/>
                        <a:pt x="89673" y="749308"/>
                      </a:cubicBezTo>
                      <a:cubicBezTo>
                        <a:pt x="90731" y="758304"/>
                        <a:pt x="12415" y="677871"/>
                        <a:pt x="19823" y="695333"/>
                      </a:cubicBezTo>
                      <a:cubicBezTo>
                        <a:pt x="27231" y="712795"/>
                        <a:pt x="92319" y="817041"/>
                        <a:pt x="134123" y="854083"/>
                      </a:cubicBezTo>
                      <a:cubicBezTo>
                        <a:pt x="175927" y="891125"/>
                        <a:pt x="229373" y="904354"/>
                        <a:pt x="270648" y="917583"/>
                      </a:cubicBezTo>
                      <a:cubicBezTo>
                        <a:pt x="311923" y="930812"/>
                        <a:pt x="390769" y="933987"/>
                        <a:pt x="381773" y="933458"/>
                      </a:cubicBezTo>
                      <a:cubicBezTo>
                        <a:pt x="372777" y="932929"/>
                        <a:pt x="272236" y="943512"/>
                        <a:pt x="216673" y="914408"/>
                      </a:cubicBezTo>
                      <a:cubicBezTo>
                        <a:pt x="161111" y="885304"/>
                        <a:pt x="81735" y="851437"/>
                        <a:pt x="48398" y="758833"/>
                      </a:cubicBezTo>
                      <a:cubicBezTo>
                        <a:pt x="15061" y="666229"/>
                        <a:pt x="20352" y="433925"/>
                        <a:pt x="16648" y="358783"/>
                      </a:cubicBezTo>
                      <a:cubicBezTo>
                        <a:pt x="12944" y="283641"/>
                        <a:pt x="9240" y="364604"/>
                        <a:pt x="26173" y="307983"/>
                      </a:cubicBezTo>
                      <a:cubicBezTo>
                        <a:pt x="43106" y="251362"/>
                        <a:pt x="126185" y="1595"/>
                        <a:pt x="124598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0" name="フリーフォーム 1499">
                  <a:extLst>
                    <a:ext uri="{FF2B5EF4-FFF2-40B4-BE49-F238E27FC236}">
                      <a16:creationId xmlns:a16="http://schemas.microsoft.com/office/drawing/2014/main" id="{BBCA1496-0012-1E89-2CDF-7AE671E87A39}"/>
                    </a:ext>
                  </a:extLst>
                </p:cNvPr>
                <p:cNvSpPr/>
                <p:nvPr/>
              </p:nvSpPr>
              <p:spPr>
                <a:xfrm>
                  <a:off x="8223247" y="3784519"/>
                  <a:ext cx="523880" cy="251047"/>
                </a:xfrm>
                <a:custGeom>
                  <a:avLst/>
                  <a:gdLst>
                    <a:gd name="connsiteX0" fmla="*/ 523878 w 523880"/>
                    <a:gd name="connsiteY0" fmla="*/ 81 h 251047"/>
                    <a:gd name="connsiteX1" fmla="*/ 419103 w 523880"/>
                    <a:gd name="connsiteY1" fmla="*/ 63581 h 251047"/>
                    <a:gd name="connsiteX2" fmla="*/ 269878 w 523880"/>
                    <a:gd name="connsiteY2" fmla="*/ 187406 h 251047"/>
                    <a:gd name="connsiteX3" fmla="*/ 101603 w 523880"/>
                    <a:gd name="connsiteY3" fmla="*/ 250906 h 251047"/>
                    <a:gd name="connsiteX4" fmla="*/ 3 w 523880"/>
                    <a:gd name="connsiteY4" fmla="*/ 171531 h 251047"/>
                    <a:gd name="connsiteX5" fmla="*/ 98428 w 523880"/>
                    <a:gd name="connsiteY5" fmla="*/ 231856 h 251047"/>
                    <a:gd name="connsiteX6" fmla="*/ 263528 w 523880"/>
                    <a:gd name="connsiteY6" fmla="*/ 171531 h 251047"/>
                    <a:gd name="connsiteX7" fmla="*/ 174628 w 523880"/>
                    <a:gd name="connsiteY7" fmla="*/ 200106 h 251047"/>
                    <a:gd name="connsiteX8" fmla="*/ 298453 w 523880"/>
                    <a:gd name="connsiteY8" fmla="*/ 155656 h 251047"/>
                    <a:gd name="connsiteX9" fmla="*/ 409578 w 523880"/>
                    <a:gd name="connsiteY9" fmla="*/ 73106 h 251047"/>
                    <a:gd name="connsiteX10" fmla="*/ 422278 w 523880"/>
                    <a:gd name="connsiteY10" fmla="*/ 50881 h 251047"/>
                    <a:gd name="connsiteX11" fmla="*/ 523878 w 523880"/>
                    <a:gd name="connsiteY11" fmla="*/ 81 h 251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3880" h="251047">
                      <a:moveTo>
                        <a:pt x="523878" y="81"/>
                      </a:moveTo>
                      <a:cubicBezTo>
                        <a:pt x="523349" y="2198"/>
                        <a:pt x="461436" y="32360"/>
                        <a:pt x="419103" y="63581"/>
                      </a:cubicBezTo>
                      <a:cubicBezTo>
                        <a:pt x="376770" y="94802"/>
                        <a:pt x="322794" y="156185"/>
                        <a:pt x="269878" y="187406"/>
                      </a:cubicBezTo>
                      <a:cubicBezTo>
                        <a:pt x="216962" y="218627"/>
                        <a:pt x="146582" y="253552"/>
                        <a:pt x="101603" y="250906"/>
                      </a:cubicBezTo>
                      <a:cubicBezTo>
                        <a:pt x="56624" y="248260"/>
                        <a:pt x="532" y="174706"/>
                        <a:pt x="3" y="171531"/>
                      </a:cubicBezTo>
                      <a:cubicBezTo>
                        <a:pt x="-526" y="168356"/>
                        <a:pt x="54507" y="231856"/>
                        <a:pt x="98428" y="231856"/>
                      </a:cubicBezTo>
                      <a:cubicBezTo>
                        <a:pt x="142349" y="231856"/>
                        <a:pt x="250828" y="176823"/>
                        <a:pt x="263528" y="171531"/>
                      </a:cubicBezTo>
                      <a:cubicBezTo>
                        <a:pt x="276228" y="166239"/>
                        <a:pt x="168807" y="202752"/>
                        <a:pt x="174628" y="200106"/>
                      </a:cubicBezTo>
                      <a:cubicBezTo>
                        <a:pt x="180449" y="197460"/>
                        <a:pt x="259295" y="176823"/>
                        <a:pt x="298453" y="155656"/>
                      </a:cubicBezTo>
                      <a:cubicBezTo>
                        <a:pt x="337611" y="134489"/>
                        <a:pt x="388941" y="90568"/>
                        <a:pt x="409578" y="73106"/>
                      </a:cubicBezTo>
                      <a:cubicBezTo>
                        <a:pt x="430215" y="55644"/>
                        <a:pt x="402170" y="64110"/>
                        <a:pt x="422278" y="50881"/>
                      </a:cubicBezTo>
                      <a:cubicBezTo>
                        <a:pt x="442386" y="37652"/>
                        <a:pt x="524407" y="-2036"/>
                        <a:pt x="523878" y="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1" name="フリーフォーム 1500">
                  <a:extLst>
                    <a:ext uri="{FF2B5EF4-FFF2-40B4-BE49-F238E27FC236}">
                      <a16:creationId xmlns:a16="http://schemas.microsoft.com/office/drawing/2014/main" id="{46B8DFB7-8B05-DED7-CF43-DA585CE93573}"/>
                    </a:ext>
                  </a:extLst>
                </p:cNvPr>
                <p:cNvSpPr/>
                <p:nvPr/>
              </p:nvSpPr>
              <p:spPr>
                <a:xfrm>
                  <a:off x="8085679" y="3808960"/>
                  <a:ext cx="512238" cy="108512"/>
                </a:xfrm>
                <a:custGeom>
                  <a:avLst/>
                  <a:gdLst>
                    <a:gd name="connsiteX0" fmla="*/ 512221 w 512238"/>
                    <a:gd name="connsiteY0" fmla="*/ 39140 h 108512"/>
                    <a:gd name="connsiteX1" fmla="*/ 280446 w 512238"/>
                    <a:gd name="connsiteY1" fmla="*/ 96290 h 108512"/>
                    <a:gd name="connsiteX2" fmla="*/ 226471 w 512238"/>
                    <a:gd name="connsiteY2" fmla="*/ 102640 h 108512"/>
                    <a:gd name="connsiteX3" fmla="*/ 80421 w 512238"/>
                    <a:gd name="connsiteY3" fmla="*/ 55015 h 108512"/>
                    <a:gd name="connsiteX4" fmla="*/ 4221 w 512238"/>
                    <a:gd name="connsiteY4" fmla="*/ 1040 h 108512"/>
                    <a:gd name="connsiteX5" fmla="*/ 204246 w 512238"/>
                    <a:gd name="connsiteY5" fmla="*/ 105815 h 108512"/>
                    <a:gd name="connsiteX6" fmla="*/ 347121 w 512238"/>
                    <a:gd name="connsiteY6" fmla="*/ 77240 h 108512"/>
                    <a:gd name="connsiteX7" fmla="*/ 293146 w 512238"/>
                    <a:gd name="connsiteY7" fmla="*/ 74065 h 108512"/>
                    <a:gd name="connsiteX8" fmla="*/ 512221 w 512238"/>
                    <a:gd name="connsiteY8" fmla="*/ 39140 h 108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2238" h="108512">
                      <a:moveTo>
                        <a:pt x="512221" y="39140"/>
                      </a:moveTo>
                      <a:cubicBezTo>
                        <a:pt x="510104" y="42844"/>
                        <a:pt x="328071" y="85707"/>
                        <a:pt x="280446" y="96290"/>
                      </a:cubicBezTo>
                      <a:cubicBezTo>
                        <a:pt x="232821" y="106873"/>
                        <a:pt x="259809" y="109519"/>
                        <a:pt x="226471" y="102640"/>
                      </a:cubicBezTo>
                      <a:cubicBezTo>
                        <a:pt x="193133" y="95761"/>
                        <a:pt x="117463" y="71948"/>
                        <a:pt x="80421" y="55015"/>
                      </a:cubicBezTo>
                      <a:cubicBezTo>
                        <a:pt x="43379" y="38082"/>
                        <a:pt x="-16417" y="-7427"/>
                        <a:pt x="4221" y="1040"/>
                      </a:cubicBezTo>
                      <a:cubicBezTo>
                        <a:pt x="24859" y="9507"/>
                        <a:pt x="147096" y="93115"/>
                        <a:pt x="204246" y="105815"/>
                      </a:cubicBezTo>
                      <a:cubicBezTo>
                        <a:pt x="261396" y="118515"/>
                        <a:pt x="332304" y="82532"/>
                        <a:pt x="347121" y="77240"/>
                      </a:cubicBezTo>
                      <a:cubicBezTo>
                        <a:pt x="361938" y="71948"/>
                        <a:pt x="264042" y="82532"/>
                        <a:pt x="293146" y="74065"/>
                      </a:cubicBezTo>
                      <a:cubicBezTo>
                        <a:pt x="322250" y="65598"/>
                        <a:pt x="514338" y="35436"/>
                        <a:pt x="512221" y="391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2" name="フリーフォーム 1501">
                  <a:extLst>
                    <a:ext uri="{FF2B5EF4-FFF2-40B4-BE49-F238E27FC236}">
                      <a16:creationId xmlns:a16="http://schemas.microsoft.com/office/drawing/2014/main" id="{688837BA-FDC9-3FF0-9A85-6B32AD97600A}"/>
                    </a:ext>
                  </a:extLst>
                </p:cNvPr>
                <p:cNvSpPr/>
                <p:nvPr/>
              </p:nvSpPr>
              <p:spPr>
                <a:xfrm>
                  <a:off x="8047337" y="3863823"/>
                  <a:ext cx="283914" cy="162258"/>
                </a:xfrm>
                <a:custGeom>
                  <a:avLst/>
                  <a:gdLst>
                    <a:gd name="connsiteX0" fmla="*/ 1288 w 283914"/>
                    <a:gd name="connsiteY0" fmla="*/ 152 h 162258"/>
                    <a:gd name="connsiteX1" fmla="*/ 179088 w 283914"/>
                    <a:gd name="connsiteY1" fmla="*/ 123977 h 162258"/>
                    <a:gd name="connsiteX2" fmla="*/ 283863 w 283914"/>
                    <a:gd name="connsiteY2" fmla="*/ 162077 h 162258"/>
                    <a:gd name="connsiteX3" fmla="*/ 191788 w 283914"/>
                    <a:gd name="connsiteY3" fmla="*/ 136677 h 162258"/>
                    <a:gd name="connsiteX4" fmla="*/ 102888 w 283914"/>
                    <a:gd name="connsiteY4" fmla="*/ 98577 h 162258"/>
                    <a:gd name="connsiteX5" fmla="*/ 1288 w 283914"/>
                    <a:gd name="connsiteY5" fmla="*/ 152 h 162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3914" h="162258">
                      <a:moveTo>
                        <a:pt x="1288" y="152"/>
                      </a:moveTo>
                      <a:cubicBezTo>
                        <a:pt x="13988" y="4385"/>
                        <a:pt x="131992" y="96990"/>
                        <a:pt x="179088" y="123977"/>
                      </a:cubicBezTo>
                      <a:cubicBezTo>
                        <a:pt x="226184" y="150964"/>
                        <a:pt x="281746" y="159960"/>
                        <a:pt x="283863" y="162077"/>
                      </a:cubicBezTo>
                      <a:cubicBezTo>
                        <a:pt x="285980" y="164194"/>
                        <a:pt x="221951" y="147260"/>
                        <a:pt x="191788" y="136677"/>
                      </a:cubicBezTo>
                      <a:cubicBezTo>
                        <a:pt x="161626" y="126094"/>
                        <a:pt x="132521" y="116039"/>
                        <a:pt x="102888" y="98577"/>
                      </a:cubicBezTo>
                      <a:cubicBezTo>
                        <a:pt x="73255" y="81115"/>
                        <a:pt x="-11412" y="-4081"/>
                        <a:pt x="1288" y="15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3" name="フリーフォーム 1502">
                  <a:extLst>
                    <a:ext uri="{FF2B5EF4-FFF2-40B4-BE49-F238E27FC236}">
                      <a16:creationId xmlns:a16="http://schemas.microsoft.com/office/drawing/2014/main" id="{2E3595F2-23F9-AF8F-A3AD-4E85520C9CCB}"/>
                    </a:ext>
                  </a:extLst>
                </p:cNvPr>
                <p:cNvSpPr/>
                <p:nvPr/>
              </p:nvSpPr>
              <p:spPr>
                <a:xfrm>
                  <a:off x="8142867" y="3808454"/>
                  <a:ext cx="503105" cy="160304"/>
                </a:xfrm>
                <a:custGeom>
                  <a:avLst/>
                  <a:gdLst>
                    <a:gd name="connsiteX0" fmla="*/ 1008 w 503105"/>
                    <a:gd name="connsiteY0" fmla="*/ 52346 h 160304"/>
                    <a:gd name="connsiteX1" fmla="*/ 223258 w 503105"/>
                    <a:gd name="connsiteY1" fmla="*/ 141246 h 160304"/>
                    <a:gd name="connsiteX2" fmla="*/ 302633 w 503105"/>
                    <a:gd name="connsiteY2" fmla="*/ 119021 h 160304"/>
                    <a:gd name="connsiteX3" fmla="*/ 499483 w 503105"/>
                    <a:gd name="connsiteY3" fmla="*/ 1546 h 160304"/>
                    <a:gd name="connsiteX4" fmla="*/ 420108 w 503105"/>
                    <a:gd name="connsiteY4" fmla="*/ 58696 h 160304"/>
                    <a:gd name="connsiteX5" fmla="*/ 293108 w 503105"/>
                    <a:gd name="connsiteY5" fmla="*/ 157121 h 160304"/>
                    <a:gd name="connsiteX6" fmla="*/ 204208 w 503105"/>
                    <a:gd name="connsiteY6" fmla="*/ 138071 h 160304"/>
                    <a:gd name="connsiteX7" fmla="*/ 321683 w 503105"/>
                    <a:gd name="connsiteY7" fmla="*/ 157121 h 160304"/>
                    <a:gd name="connsiteX8" fmla="*/ 1008 w 503105"/>
                    <a:gd name="connsiteY8" fmla="*/ 52346 h 160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3105" h="160304">
                      <a:moveTo>
                        <a:pt x="1008" y="52346"/>
                      </a:moveTo>
                      <a:cubicBezTo>
                        <a:pt x="-15396" y="49700"/>
                        <a:pt x="172987" y="130134"/>
                        <a:pt x="223258" y="141246"/>
                      </a:cubicBezTo>
                      <a:cubicBezTo>
                        <a:pt x="273529" y="152358"/>
                        <a:pt x="256596" y="142304"/>
                        <a:pt x="302633" y="119021"/>
                      </a:cubicBezTo>
                      <a:cubicBezTo>
                        <a:pt x="348671" y="95738"/>
                        <a:pt x="479904" y="11600"/>
                        <a:pt x="499483" y="1546"/>
                      </a:cubicBezTo>
                      <a:cubicBezTo>
                        <a:pt x="519062" y="-8508"/>
                        <a:pt x="454504" y="32767"/>
                        <a:pt x="420108" y="58696"/>
                      </a:cubicBezTo>
                      <a:cubicBezTo>
                        <a:pt x="385712" y="84625"/>
                        <a:pt x="329091" y="143892"/>
                        <a:pt x="293108" y="157121"/>
                      </a:cubicBezTo>
                      <a:cubicBezTo>
                        <a:pt x="257125" y="170350"/>
                        <a:pt x="199446" y="138071"/>
                        <a:pt x="204208" y="138071"/>
                      </a:cubicBezTo>
                      <a:cubicBezTo>
                        <a:pt x="208970" y="138071"/>
                        <a:pt x="352904" y="169821"/>
                        <a:pt x="321683" y="157121"/>
                      </a:cubicBezTo>
                      <a:cubicBezTo>
                        <a:pt x="290462" y="144421"/>
                        <a:pt x="17412" y="54992"/>
                        <a:pt x="1008" y="523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4" name="フリーフォーム 1503">
                  <a:extLst>
                    <a:ext uri="{FF2B5EF4-FFF2-40B4-BE49-F238E27FC236}">
                      <a16:creationId xmlns:a16="http://schemas.microsoft.com/office/drawing/2014/main" id="{601252DB-4E26-39A6-F102-BC3E68F4A2ED}"/>
                    </a:ext>
                  </a:extLst>
                </p:cNvPr>
                <p:cNvSpPr/>
                <p:nvPr/>
              </p:nvSpPr>
              <p:spPr>
                <a:xfrm>
                  <a:off x="8024135" y="3843097"/>
                  <a:ext cx="765808" cy="260766"/>
                </a:xfrm>
                <a:custGeom>
                  <a:avLst/>
                  <a:gdLst>
                    <a:gd name="connsiteX0" fmla="*/ 764265 w 765808"/>
                    <a:gd name="connsiteY0" fmla="*/ 5003 h 260766"/>
                    <a:gd name="connsiteX1" fmla="*/ 681715 w 765808"/>
                    <a:gd name="connsiteY1" fmla="*/ 46278 h 260766"/>
                    <a:gd name="connsiteX2" fmla="*/ 719815 w 765808"/>
                    <a:gd name="connsiteY2" fmla="*/ 33578 h 260766"/>
                    <a:gd name="connsiteX3" fmla="*/ 672190 w 765808"/>
                    <a:gd name="connsiteY3" fmla="*/ 112953 h 260766"/>
                    <a:gd name="connsiteX4" fmla="*/ 551540 w 765808"/>
                    <a:gd name="connsiteY4" fmla="*/ 201853 h 260766"/>
                    <a:gd name="connsiteX5" fmla="*/ 367390 w 765808"/>
                    <a:gd name="connsiteY5" fmla="*/ 236778 h 260766"/>
                    <a:gd name="connsiteX6" fmla="*/ 249915 w 765808"/>
                    <a:gd name="connsiteY6" fmla="*/ 198678 h 260766"/>
                    <a:gd name="connsiteX7" fmla="*/ 2265 w 765808"/>
                    <a:gd name="connsiteY7" fmla="*/ 46278 h 260766"/>
                    <a:gd name="connsiteX8" fmla="*/ 138790 w 765808"/>
                    <a:gd name="connsiteY8" fmla="*/ 122478 h 260766"/>
                    <a:gd name="connsiteX9" fmla="*/ 335640 w 765808"/>
                    <a:gd name="connsiteY9" fmla="*/ 227253 h 260766"/>
                    <a:gd name="connsiteX10" fmla="*/ 453115 w 765808"/>
                    <a:gd name="connsiteY10" fmla="*/ 255828 h 260766"/>
                    <a:gd name="connsiteX11" fmla="*/ 640440 w 765808"/>
                    <a:gd name="connsiteY11" fmla="*/ 138353 h 260766"/>
                    <a:gd name="connsiteX12" fmla="*/ 595990 w 765808"/>
                    <a:gd name="connsiteY12" fmla="*/ 179628 h 260766"/>
                    <a:gd name="connsiteX13" fmla="*/ 764265 w 765808"/>
                    <a:gd name="connsiteY13" fmla="*/ 5003 h 260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65808" h="260766">
                      <a:moveTo>
                        <a:pt x="764265" y="5003"/>
                      </a:moveTo>
                      <a:cubicBezTo>
                        <a:pt x="778553" y="-17222"/>
                        <a:pt x="689123" y="41516"/>
                        <a:pt x="681715" y="46278"/>
                      </a:cubicBezTo>
                      <a:cubicBezTo>
                        <a:pt x="674307" y="51041"/>
                        <a:pt x="721402" y="22466"/>
                        <a:pt x="719815" y="33578"/>
                      </a:cubicBezTo>
                      <a:cubicBezTo>
                        <a:pt x="718228" y="44690"/>
                        <a:pt x="700236" y="84907"/>
                        <a:pt x="672190" y="112953"/>
                      </a:cubicBezTo>
                      <a:cubicBezTo>
                        <a:pt x="644144" y="140999"/>
                        <a:pt x="602340" y="181216"/>
                        <a:pt x="551540" y="201853"/>
                      </a:cubicBezTo>
                      <a:cubicBezTo>
                        <a:pt x="500740" y="222490"/>
                        <a:pt x="417661" y="237307"/>
                        <a:pt x="367390" y="236778"/>
                      </a:cubicBezTo>
                      <a:cubicBezTo>
                        <a:pt x="317119" y="236249"/>
                        <a:pt x="310769" y="230428"/>
                        <a:pt x="249915" y="198678"/>
                      </a:cubicBezTo>
                      <a:cubicBezTo>
                        <a:pt x="189061" y="166928"/>
                        <a:pt x="20786" y="58978"/>
                        <a:pt x="2265" y="46278"/>
                      </a:cubicBezTo>
                      <a:cubicBezTo>
                        <a:pt x="-16256" y="33578"/>
                        <a:pt x="83228" y="92316"/>
                        <a:pt x="138790" y="122478"/>
                      </a:cubicBezTo>
                      <a:cubicBezTo>
                        <a:pt x="194352" y="152640"/>
                        <a:pt x="283253" y="205028"/>
                        <a:pt x="335640" y="227253"/>
                      </a:cubicBezTo>
                      <a:cubicBezTo>
                        <a:pt x="388027" y="249478"/>
                        <a:pt x="402315" y="270645"/>
                        <a:pt x="453115" y="255828"/>
                      </a:cubicBezTo>
                      <a:cubicBezTo>
                        <a:pt x="503915" y="241011"/>
                        <a:pt x="616627" y="151053"/>
                        <a:pt x="640440" y="138353"/>
                      </a:cubicBezTo>
                      <a:cubicBezTo>
                        <a:pt x="664252" y="125653"/>
                        <a:pt x="577469" y="198678"/>
                        <a:pt x="595990" y="179628"/>
                      </a:cubicBezTo>
                      <a:cubicBezTo>
                        <a:pt x="614511" y="160578"/>
                        <a:pt x="749977" y="27228"/>
                        <a:pt x="764265" y="500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5" name="フリーフォーム 1504">
                  <a:extLst>
                    <a:ext uri="{FF2B5EF4-FFF2-40B4-BE49-F238E27FC236}">
                      <a16:creationId xmlns:a16="http://schemas.microsoft.com/office/drawing/2014/main" id="{7DD2562A-1072-865B-6417-5B89CDB7E686}"/>
                    </a:ext>
                  </a:extLst>
                </p:cNvPr>
                <p:cNvSpPr/>
                <p:nvPr/>
              </p:nvSpPr>
              <p:spPr>
                <a:xfrm>
                  <a:off x="8042125" y="3946523"/>
                  <a:ext cx="625271" cy="187373"/>
                </a:xfrm>
                <a:custGeom>
                  <a:avLst/>
                  <a:gdLst>
                    <a:gd name="connsiteX0" fmla="*/ 150 w 625271"/>
                    <a:gd name="connsiteY0" fmla="*/ 2 h 187373"/>
                    <a:gd name="connsiteX1" fmla="*/ 193825 w 625271"/>
                    <a:gd name="connsiteY1" fmla="*/ 120652 h 187373"/>
                    <a:gd name="connsiteX2" fmla="*/ 381150 w 625271"/>
                    <a:gd name="connsiteY2" fmla="*/ 187327 h 187373"/>
                    <a:gd name="connsiteX3" fmla="*/ 514500 w 625271"/>
                    <a:gd name="connsiteY3" fmla="*/ 130177 h 187373"/>
                    <a:gd name="connsiteX4" fmla="*/ 622450 w 625271"/>
                    <a:gd name="connsiteY4" fmla="*/ 73027 h 187373"/>
                    <a:gd name="connsiteX5" fmla="*/ 397025 w 625271"/>
                    <a:gd name="connsiteY5" fmla="*/ 171452 h 187373"/>
                    <a:gd name="connsiteX6" fmla="*/ 308125 w 625271"/>
                    <a:gd name="connsiteY6" fmla="*/ 165102 h 187373"/>
                    <a:gd name="connsiteX7" fmla="*/ 225575 w 625271"/>
                    <a:gd name="connsiteY7" fmla="*/ 123827 h 187373"/>
                    <a:gd name="connsiteX8" fmla="*/ 150 w 625271"/>
                    <a:gd name="connsiteY8" fmla="*/ 2 h 187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5271" h="187373">
                      <a:moveTo>
                        <a:pt x="150" y="2"/>
                      </a:moveTo>
                      <a:cubicBezTo>
                        <a:pt x="-5142" y="-527"/>
                        <a:pt x="130325" y="89431"/>
                        <a:pt x="193825" y="120652"/>
                      </a:cubicBezTo>
                      <a:cubicBezTo>
                        <a:pt x="257325" y="151873"/>
                        <a:pt x="327704" y="185740"/>
                        <a:pt x="381150" y="187327"/>
                      </a:cubicBezTo>
                      <a:cubicBezTo>
                        <a:pt x="434596" y="188914"/>
                        <a:pt x="474283" y="149227"/>
                        <a:pt x="514500" y="130177"/>
                      </a:cubicBezTo>
                      <a:cubicBezTo>
                        <a:pt x="554717" y="111127"/>
                        <a:pt x="642029" y="66148"/>
                        <a:pt x="622450" y="73027"/>
                      </a:cubicBezTo>
                      <a:cubicBezTo>
                        <a:pt x="602871" y="79906"/>
                        <a:pt x="449413" y="156106"/>
                        <a:pt x="397025" y="171452"/>
                      </a:cubicBezTo>
                      <a:cubicBezTo>
                        <a:pt x="344638" y="186798"/>
                        <a:pt x="336700" y="173040"/>
                        <a:pt x="308125" y="165102"/>
                      </a:cubicBezTo>
                      <a:cubicBezTo>
                        <a:pt x="279550" y="157164"/>
                        <a:pt x="277962" y="145523"/>
                        <a:pt x="225575" y="123827"/>
                      </a:cubicBezTo>
                      <a:cubicBezTo>
                        <a:pt x="173188" y="102131"/>
                        <a:pt x="5442" y="531"/>
                        <a:pt x="150" y="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6" name="フリーフォーム 1505">
                  <a:extLst>
                    <a:ext uri="{FF2B5EF4-FFF2-40B4-BE49-F238E27FC236}">
                      <a16:creationId xmlns:a16="http://schemas.microsoft.com/office/drawing/2014/main" id="{B30A5236-0760-19AE-6191-F42486FB6DC2}"/>
                    </a:ext>
                  </a:extLst>
                </p:cNvPr>
                <p:cNvSpPr/>
                <p:nvPr/>
              </p:nvSpPr>
              <p:spPr>
                <a:xfrm>
                  <a:off x="5751323" y="4812861"/>
                  <a:ext cx="371217" cy="77012"/>
                </a:xfrm>
                <a:custGeom>
                  <a:avLst/>
                  <a:gdLst>
                    <a:gd name="connsiteX0" fmla="*/ 370077 w 371217"/>
                    <a:gd name="connsiteY0" fmla="*/ 76639 h 77012"/>
                    <a:gd name="connsiteX1" fmla="*/ 252602 w 371217"/>
                    <a:gd name="connsiteY1" fmla="*/ 48064 h 77012"/>
                    <a:gd name="connsiteX2" fmla="*/ 170052 w 371217"/>
                    <a:gd name="connsiteY2" fmla="*/ 32189 h 77012"/>
                    <a:gd name="connsiteX3" fmla="*/ 65277 w 371217"/>
                    <a:gd name="connsiteY3" fmla="*/ 22664 h 77012"/>
                    <a:gd name="connsiteX4" fmla="*/ 1777 w 371217"/>
                    <a:gd name="connsiteY4" fmla="*/ 60764 h 77012"/>
                    <a:gd name="connsiteX5" fmla="*/ 24002 w 371217"/>
                    <a:gd name="connsiteY5" fmla="*/ 25839 h 77012"/>
                    <a:gd name="connsiteX6" fmla="*/ 90677 w 371217"/>
                    <a:gd name="connsiteY6" fmla="*/ 3614 h 77012"/>
                    <a:gd name="connsiteX7" fmla="*/ 62102 w 371217"/>
                    <a:gd name="connsiteY7" fmla="*/ 3614 h 77012"/>
                    <a:gd name="connsiteX8" fmla="*/ 214502 w 371217"/>
                    <a:gd name="connsiteY8" fmla="*/ 38539 h 77012"/>
                    <a:gd name="connsiteX9" fmla="*/ 176402 w 371217"/>
                    <a:gd name="connsiteY9" fmla="*/ 25839 h 77012"/>
                    <a:gd name="connsiteX10" fmla="*/ 370077 w 371217"/>
                    <a:gd name="connsiteY10" fmla="*/ 76639 h 770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1217" h="77012">
                      <a:moveTo>
                        <a:pt x="370077" y="76639"/>
                      </a:moveTo>
                      <a:cubicBezTo>
                        <a:pt x="382777" y="80343"/>
                        <a:pt x="285939" y="55472"/>
                        <a:pt x="252602" y="48064"/>
                      </a:cubicBezTo>
                      <a:cubicBezTo>
                        <a:pt x="219265" y="40656"/>
                        <a:pt x="201273" y="36422"/>
                        <a:pt x="170052" y="32189"/>
                      </a:cubicBezTo>
                      <a:cubicBezTo>
                        <a:pt x="138831" y="27956"/>
                        <a:pt x="93323" y="17902"/>
                        <a:pt x="65277" y="22664"/>
                      </a:cubicBezTo>
                      <a:cubicBezTo>
                        <a:pt x="37231" y="27426"/>
                        <a:pt x="8656" y="60235"/>
                        <a:pt x="1777" y="60764"/>
                      </a:cubicBezTo>
                      <a:cubicBezTo>
                        <a:pt x="-5102" y="61293"/>
                        <a:pt x="9185" y="35364"/>
                        <a:pt x="24002" y="25839"/>
                      </a:cubicBezTo>
                      <a:cubicBezTo>
                        <a:pt x="38819" y="16314"/>
                        <a:pt x="84327" y="7318"/>
                        <a:pt x="90677" y="3614"/>
                      </a:cubicBezTo>
                      <a:cubicBezTo>
                        <a:pt x="97027" y="-90"/>
                        <a:pt x="41465" y="-2207"/>
                        <a:pt x="62102" y="3614"/>
                      </a:cubicBezTo>
                      <a:cubicBezTo>
                        <a:pt x="82739" y="9435"/>
                        <a:pt x="195452" y="34835"/>
                        <a:pt x="214502" y="38539"/>
                      </a:cubicBezTo>
                      <a:cubicBezTo>
                        <a:pt x="233552" y="42243"/>
                        <a:pt x="152589" y="22135"/>
                        <a:pt x="176402" y="25839"/>
                      </a:cubicBezTo>
                      <a:cubicBezTo>
                        <a:pt x="200214" y="29543"/>
                        <a:pt x="357377" y="72935"/>
                        <a:pt x="370077" y="766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7" name="フリーフォーム 1506">
                  <a:extLst>
                    <a:ext uri="{FF2B5EF4-FFF2-40B4-BE49-F238E27FC236}">
                      <a16:creationId xmlns:a16="http://schemas.microsoft.com/office/drawing/2014/main" id="{B65F4291-F498-D41B-218A-02BA8F25F98F}"/>
                    </a:ext>
                  </a:extLst>
                </p:cNvPr>
                <p:cNvSpPr/>
                <p:nvPr/>
              </p:nvSpPr>
              <p:spPr>
                <a:xfrm>
                  <a:off x="5619598" y="4886030"/>
                  <a:ext cx="152694" cy="832027"/>
                </a:xfrm>
                <a:custGeom>
                  <a:avLst/>
                  <a:gdLst>
                    <a:gd name="connsiteX0" fmla="*/ 152552 w 152694"/>
                    <a:gd name="connsiteY0" fmla="*/ 295 h 832027"/>
                    <a:gd name="connsiteX1" fmla="*/ 114452 w 152694"/>
                    <a:gd name="connsiteY1" fmla="*/ 124120 h 832027"/>
                    <a:gd name="connsiteX2" fmla="*/ 117627 w 152694"/>
                    <a:gd name="connsiteY2" fmla="*/ 92370 h 832027"/>
                    <a:gd name="connsiteX3" fmla="*/ 104927 w 152694"/>
                    <a:gd name="connsiteY3" fmla="*/ 244770 h 832027"/>
                    <a:gd name="connsiteX4" fmla="*/ 66827 w 152694"/>
                    <a:gd name="connsiteY4" fmla="*/ 349545 h 832027"/>
                    <a:gd name="connsiteX5" fmla="*/ 50952 w 152694"/>
                    <a:gd name="connsiteY5" fmla="*/ 505120 h 832027"/>
                    <a:gd name="connsiteX6" fmla="*/ 60477 w 152694"/>
                    <a:gd name="connsiteY6" fmla="*/ 451145 h 832027"/>
                    <a:gd name="connsiteX7" fmla="*/ 25552 w 152694"/>
                    <a:gd name="connsiteY7" fmla="*/ 619420 h 832027"/>
                    <a:gd name="connsiteX8" fmla="*/ 152 w 152694"/>
                    <a:gd name="connsiteY8" fmla="*/ 828970 h 832027"/>
                    <a:gd name="connsiteX9" fmla="*/ 19202 w 152694"/>
                    <a:gd name="connsiteY9" fmla="*/ 714670 h 832027"/>
                    <a:gd name="connsiteX10" fmla="*/ 95402 w 152694"/>
                    <a:gd name="connsiteY10" fmla="*/ 330495 h 832027"/>
                    <a:gd name="connsiteX11" fmla="*/ 101752 w 152694"/>
                    <a:gd name="connsiteY11" fmla="*/ 124120 h 832027"/>
                    <a:gd name="connsiteX12" fmla="*/ 98577 w 152694"/>
                    <a:gd name="connsiteY12" fmla="*/ 165395 h 832027"/>
                    <a:gd name="connsiteX13" fmla="*/ 152552 w 152694"/>
                    <a:gd name="connsiteY13" fmla="*/ 295 h 832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2694" h="832027">
                      <a:moveTo>
                        <a:pt x="152552" y="295"/>
                      </a:moveTo>
                      <a:cubicBezTo>
                        <a:pt x="155198" y="-6584"/>
                        <a:pt x="120273" y="108774"/>
                        <a:pt x="114452" y="124120"/>
                      </a:cubicBezTo>
                      <a:cubicBezTo>
                        <a:pt x="108631" y="139466"/>
                        <a:pt x="119214" y="72262"/>
                        <a:pt x="117627" y="92370"/>
                      </a:cubicBezTo>
                      <a:cubicBezTo>
                        <a:pt x="116039" y="112478"/>
                        <a:pt x="113394" y="201908"/>
                        <a:pt x="104927" y="244770"/>
                      </a:cubicBezTo>
                      <a:cubicBezTo>
                        <a:pt x="96460" y="287632"/>
                        <a:pt x="75823" y="306153"/>
                        <a:pt x="66827" y="349545"/>
                      </a:cubicBezTo>
                      <a:cubicBezTo>
                        <a:pt x="57831" y="392937"/>
                        <a:pt x="52010" y="488187"/>
                        <a:pt x="50952" y="505120"/>
                      </a:cubicBezTo>
                      <a:cubicBezTo>
                        <a:pt x="49894" y="522053"/>
                        <a:pt x="64710" y="432095"/>
                        <a:pt x="60477" y="451145"/>
                      </a:cubicBezTo>
                      <a:cubicBezTo>
                        <a:pt x="56244" y="470195"/>
                        <a:pt x="35606" y="556449"/>
                        <a:pt x="25552" y="619420"/>
                      </a:cubicBezTo>
                      <a:cubicBezTo>
                        <a:pt x="15498" y="682391"/>
                        <a:pt x="1210" y="813095"/>
                        <a:pt x="152" y="828970"/>
                      </a:cubicBezTo>
                      <a:cubicBezTo>
                        <a:pt x="-906" y="844845"/>
                        <a:pt x="3327" y="797749"/>
                        <a:pt x="19202" y="714670"/>
                      </a:cubicBezTo>
                      <a:cubicBezTo>
                        <a:pt x="35077" y="631591"/>
                        <a:pt x="81644" y="428920"/>
                        <a:pt x="95402" y="330495"/>
                      </a:cubicBezTo>
                      <a:cubicBezTo>
                        <a:pt x="109160" y="232070"/>
                        <a:pt x="101223" y="151637"/>
                        <a:pt x="101752" y="124120"/>
                      </a:cubicBezTo>
                      <a:cubicBezTo>
                        <a:pt x="102281" y="96603"/>
                        <a:pt x="94873" y="189737"/>
                        <a:pt x="98577" y="165395"/>
                      </a:cubicBezTo>
                      <a:cubicBezTo>
                        <a:pt x="102281" y="141053"/>
                        <a:pt x="149906" y="7174"/>
                        <a:pt x="152552" y="29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8" name="フリーフォーム 1507">
                  <a:extLst>
                    <a:ext uri="{FF2B5EF4-FFF2-40B4-BE49-F238E27FC236}">
                      <a16:creationId xmlns:a16="http://schemas.microsoft.com/office/drawing/2014/main" id="{0C132246-46ED-F28C-FB66-C2BD8F5A66BC}"/>
                    </a:ext>
                  </a:extLst>
                </p:cNvPr>
                <p:cNvSpPr/>
                <p:nvPr/>
              </p:nvSpPr>
              <p:spPr>
                <a:xfrm>
                  <a:off x="5805488" y="4857712"/>
                  <a:ext cx="204789" cy="894167"/>
                </a:xfrm>
                <a:custGeom>
                  <a:avLst/>
                  <a:gdLst>
                    <a:gd name="connsiteX0" fmla="*/ 204787 w 204789"/>
                    <a:gd name="connsiteY0" fmla="*/ 38 h 894167"/>
                    <a:gd name="connsiteX1" fmla="*/ 128587 w 204789"/>
                    <a:gd name="connsiteY1" fmla="*/ 34963 h 894167"/>
                    <a:gd name="connsiteX2" fmla="*/ 138112 w 204789"/>
                    <a:gd name="connsiteY2" fmla="*/ 88938 h 894167"/>
                    <a:gd name="connsiteX3" fmla="*/ 96837 w 204789"/>
                    <a:gd name="connsiteY3" fmla="*/ 266738 h 894167"/>
                    <a:gd name="connsiteX4" fmla="*/ 11112 w 204789"/>
                    <a:gd name="connsiteY4" fmla="*/ 847763 h 894167"/>
                    <a:gd name="connsiteX5" fmla="*/ 14287 w 204789"/>
                    <a:gd name="connsiteY5" fmla="*/ 787438 h 894167"/>
                    <a:gd name="connsiteX6" fmla="*/ 131762 w 204789"/>
                    <a:gd name="connsiteY6" fmla="*/ 225463 h 894167"/>
                    <a:gd name="connsiteX7" fmla="*/ 163512 w 204789"/>
                    <a:gd name="connsiteY7" fmla="*/ 142913 h 894167"/>
                    <a:gd name="connsiteX8" fmla="*/ 150812 w 204789"/>
                    <a:gd name="connsiteY8" fmla="*/ 181013 h 894167"/>
                    <a:gd name="connsiteX9" fmla="*/ 131762 w 204789"/>
                    <a:gd name="connsiteY9" fmla="*/ 41313 h 894167"/>
                    <a:gd name="connsiteX10" fmla="*/ 204787 w 204789"/>
                    <a:gd name="connsiteY10" fmla="*/ 38 h 894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4789" h="894167">
                      <a:moveTo>
                        <a:pt x="204787" y="38"/>
                      </a:moveTo>
                      <a:cubicBezTo>
                        <a:pt x="204258" y="-1020"/>
                        <a:pt x="139699" y="20147"/>
                        <a:pt x="128587" y="34963"/>
                      </a:cubicBezTo>
                      <a:cubicBezTo>
                        <a:pt x="117475" y="49779"/>
                        <a:pt x="143404" y="50309"/>
                        <a:pt x="138112" y="88938"/>
                      </a:cubicBezTo>
                      <a:cubicBezTo>
                        <a:pt x="132820" y="127567"/>
                        <a:pt x="118004" y="140267"/>
                        <a:pt x="96837" y="266738"/>
                      </a:cubicBezTo>
                      <a:cubicBezTo>
                        <a:pt x="75670" y="393209"/>
                        <a:pt x="24870" y="760980"/>
                        <a:pt x="11112" y="847763"/>
                      </a:cubicBezTo>
                      <a:cubicBezTo>
                        <a:pt x="-2646" y="934546"/>
                        <a:pt x="-5821" y="891155"/>
                        <a:pt x="14287" y="787438"/>
                      </a:cubicBezTo>
                      <a:cubicBezTo>
                        <a:pt x="34395" y="683721"/>
                        <a:pt x="106891" y="332884"/>
                        <a:pt x="131762" y="225463"/>
                      </a:cubicBezTo>
                      <a:cubicBezTo>
                        <a:pt x="156633" y="118042"/>
                        <a:pt x="160337" y="150321"/>
                        <a:pt x="163512" y="142913"/>
                      </a:cubicBezTo>
                      <a:cubicBezTo>
                        <a:pt x="166687" y="135505"/>
                        <a:pt x="156104" y="197946"/>
                        <a:pt x="150812" y="181013"/>
                      </a:cubicBezTo>
                      <a:cubicBezTo>
                        <a:pt x="145520" y="164080"/>
                        <a:pt x="128587" y="67771"/>
                        <a:pt x="131762" y="41313"/>
                      </a:cubicBezTo>
                      <a:cubicBezTo>
                        <a:pt x="134937" y="14855"/>
                        <a:pt x="205316" y="1096"/>
                        <a:pt x="204787" y="3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09" name="フリーフォーム 1508">
                  <a:extLst>
                    <a:ext uri="{FF2B5EF4-FFF2-40B4-BE49-F238E27FC236}">
                      <a16:creationId xmlns:a16="http://schemas.microsoft.com/office/drawing/2014/main" id="{C5FB53C1-0899-E26B-F99B-3C63DC02C8F8}"/>
                    </a:ext>
                  </a:extLst>
                </p:cNvPr>
                <p:cNvSpPr/>
                <p:nvPr/>
              </p:nvSpPr>
              <p:spPr>
                <a:xfrm>
                  <a:off x="4406897" y="5845123"/>
                  <a:ext cx="650878" cy="120702"/>
                </a:xfrm>
                <a:custGeom>
                  <a:avLst/>
                  <a:gdLst>
                    <a:gd name="connsiteX0" fmla="*/ 650878 w 650878"/>
                    <a:gd name="connsiteY0" fmla="*/ 120702 h 120702"/>
                    <a:gd name="connsiteX1" fmla="*/ 409578 w 650878"/>
                    <a:gd name="connsiteY1" fmla="*/ 76252 h 120702"/>
                    <a:gd name="connsiteX2" fmla="*/ 139703 w 650878"/>
                    <a:gd name="connsiteY2" fmla="*/ 31802 h 120702"/>
                    <a:gd name="connsiteX3" fmla="*/ 161928 w 650878"/>
                    <a:gd name="connsiteY3" fmla="*/ 34977 h 120702"/>
                    <a:gd name="connsiteX4" fmla="*/ 101603 w 650878"/>
                    <a:gd name="connsiteY4" fmla="*/ 41327 h 120702"/>
                    <a:gd name="connsiteX5" fmla="*/ 69853 w 650878"/>
                    <a:gd name="connsiteY5" fmla="*/ 95302 h 120702"/>
                    <a:gd name="connsiteX6" fmla="*/ 3 w 650878"/>
                    <a:gd name="connsiteY6" fmla="*/ 108002 h 120702"/>
                    <a:gd name="connsiteX7" fmla="*/ 66678 w 650878"/>
                    <a:gd name="connsiteY7" fmla="*/ 66727 h 120702"/>
                    <a:gd name="connsiteX8" fmla="*/ 66678 w 650878"/>
                    <a:gd name="connsiteY8" fmla="*/ 28627 h 120702"/>
                    <a:gd name="connsiteX9" fmla="*/ 215903 w 650878"/>
                    <a:gd name="connsiteY9" fmla="*/ 38152 h 120702"/>
                    <a:gd name="connsiteX10" fmla="*/ 171453 w 650878"/>
                    <a:gd name="connsiteY10" fmla="*/ 52 h 120702"/>
                    <a:gd name="connsiteX11" fmla="*/ 327028 w 650878"/>
                    <a:gd name="connsiteY11" fmla="*/ 47677 h 120702"/>
                    <a:gd name="connsiteX12" fmla="*/ 650878 w 650878"/>
                    <a:gd name="connsiteY12" fmla="*/ 120702 h 120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50878" h="120702">
                      <a:moveTo>
                        <a:pt x="650878" y="120702"/>
                      </a:moveTo>
                      <a:lnTo>
                        <a:pt x="409578" y="76252"/>
                      </a:lnTo>
                      <a:lnTo>
                        <a:pt x="139703" y="31802"/>
                      </a:lnTo>
                      <a:cubicBezTo>
                        <a:pt x="98428" y="24923"/>
                        <a:pt x="168278" y="33389"/>
                        <a:pt x="161928" y="34977"/>
                      </a:cubicBezTo>
                      <a:cubicBezTo>
                        <a:pt x="155578" y="36564"/>
                        <a:pt x="116949" y="31273"/>
                        <a:pt x="101603" y="41327"/>
                      </a:cubicBezTo>
                      <a:cubicBezTo>
                        <a:pt x="86257" y="51381"/>
                        <a:pt x="86786" y="84190"/>
                        <a:pt x="69853" y="95302"/>
                      </a:cubicBezTo>
                      <a:cubicBezTo>
                        <a:pt x="52920" y="106414"/>
                        <a:pt x="532" y="112764"/>
                        <a:pt x="3" y="108002"/>
                      </a:cubicBezTo>
                      <a:cubicBezTo>
                        <a:pt x="-526" y="103239"/>
                        <a:pt x="55566" y="79956"/>
                        <a:pt x="66678" y="66727"/>
                      </a:cubicBezTo>
                      <a:cubicBezTo>
                        <a:pt x="77790" y="53498"/>
                        <a:pt x="41807" y="33389"/>
                        <a:pt x="66678" y="28627"/>
                      </a:cubicBezTo>
                      <a:cubicBezTo>
                        <a:pt x="91549" y="23865"/>
                        <a:pt x="198440" y="42915"/>
                        <a:pt x="215903" y="38152"/>
                      </a:cubicBezTo>
                      <a:cubicBezTo>
                        <a:pt x="233366" y="33389"/>
                        <a:pt x="152932" y="-1535"/>
                        <a:pt x="171453" y="52"/>
                      </a:cubicBezTo>
                      <a:cubicBezTo>
                        <a:pt x="189974" y="1639"/>
                        <a:pt x="245007" y="29685"/>
                        <a:pt x="327028" y="47677"/>
                      </a:cubicBezTo>
                      <a:cubicBezTo>
                        <a:pt x="409049" y="65669"/>
                        <a:pt x="536313" y="86835"/>
                        <a:pt x="650878" y="1207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0" name="フリーフォーム 1509">
                  <a:extLst>
                    <a:ext uri="{FF2B5EF4-FFF2-40B4-BE49-F238E27FC236}">
                      <a16:creationId xmlns:a16="http://schemas.microsoft.com/office/drawing/2014/main" id="{40B6F570-EF4C-5D16-0092-1A363ED04D9F}"/>
                    </a:ext>
                  </a:extLst>
                </p:cNvPr>
                <p:cNvSpPr/>
                <p:nvPr/>
              </p:nvSpPr>
              <p:spPr>
                <a:xfrm>
                  <a:off x="5883258" y="4900778"/>
                  <a:ext cx="216746" cy="773483"/>
                </a:xfrm>
                <a:custGeom>
                  <a:avLst/>
                  <a:gdLst>
                    <a:gd name="connsiteX0" fmla="*/ 215917 w 216746"/>
                    <a:gd name="connsiteY0" fmla="*/ 1422 h 773483"/>
                    <a:gd name="connsiteX1" fmla="*/ 149242 w 216746"/>
                    <a:gd name="connsiteY1" fmla="*/ 29997 h 773483"/>
                    <a:gd name="connsiteX2" fmla="*/ 117492 w 216746"/>
                    <a:gd name="connsiteY2" fmla="*/ 115722 h 773483"/>
                    <a:gd name="connsiteX3" fmla="*/ 130192 w 216746"/>
                    <a:gd name="connsiteY3" fmla="*/ 115722 h 773483"/>
                    <a:gd name="connsiteX4" fmla="*/ 63517 w 216746"/>
                    <a:gd name="connsiteY4" fmla="*/ 172872 h 773483"/>
                    <a:gd name="connsiteX5" fmla="*/ 31767 w 216746"/>
                    <a:gd name="connsiteY5" fmla="*/ 322097 h 773483"/>
                    <a:gd name="connsiteX6" fmla="*/ 44467 w 216746"/>
                    <a:gd name="connsiteY6" fmla="*/ 261772 h 773483"/>
                    <a:gd name="connsiteX7" fmla="*/ 6367 w 216746"/>
                    <a:gd name="connsiteY7" fmla="*/ 515772 h 773483"/>
                    <a:gd name="connsiteX8" fmla="*/ 19067 w 216746"/>
                    <a:gd name="connsiteY8" fmla="*/ 557047 h 773483"/>
                    <a:gd name="connsiteX9" fmla="*/ 17 w 216746"/>
                    <a:gd name="connsiteY9" fmla="*/ 769772 h 773483"/>
                    <a:gd name="connsiteX10" fmla="*/ 15892 w 216746"/>
                    <a:gd name="connsiteY10" fmla="*/ 680872 h 773483"/>
                    <a:gd name="connsiteX11" fmla="*/ 28592 w 216746"/>
                    <a:gd name="connsiteY11" fmla="*/ 534822 h 773483"/>
                    <a:gd name="connsiteX12" fmla="*/ 31767 w 216746"/>
                    <a:gd name="connsiteY12" fmla="*/ 299872 h 773483"/>
                    <a:gd name="connsiteX13" fmla="*/ 31767 w 216746"/>
                    <a:gd name="connsiteY13" fmla="*/ 306222 h 773483"/>
                    <a:gd name="connsiteX14" fmla="*/ 111142 w 216746"/>
                    <a:gd name="connsiteY14" fmla="*/ 33172 h 773483"/>
                    <a:gd name="connsiteX15" fmla="*/ 98442 w 216746"/>
                    <a:gd name="connsiteY15" fmla="*/ 68097 h 773483"/>
                    <a:gd name="connsiteX16" fmla="*/ 215917 w 216746"/>
                    <a:gd name="connsiteY16" fmla="*/ 1422 h 773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6746" h="773483">
                      <a:moveTo>
                        <a:pt x="215917" y="1422"/>
                      </a:moveTo>
                      <a:cubicBezTo>
                        <a:pt x="224384" y="-4928"/>
                        <a:pt x="165646" y="10947"/>
                        <a:pt x="149242" y="29997"/>
                      </a:cubicBezTo>
                      <a:cubicBezTo>
                        <a:pt x="132838" y="49047"/>
                        <a:pt x="117492" y="115722"/>
                        <a:pt x="117492" y="115722"/>
                      </a:cubicBezTo>
                      <a:cubicBezTo>
                        <a:pt x="114317" y="130009"/>
                        <a:pt x="139188" y="106197"/>
                        <a:pt x="130192" y="115722"/>
                      </a:cubicBezTo>
                      <a:cubicBezTo>
                        <a:pt x="121196" y="125247"/>
                        <a:pt x="79921" y="138476"/>
                        <a:pt x="63517" y="172872"/>
                      </a:cubicBezTo>
                      <a:cubicBezTo>
                        <a:pt x="47113" y="207268"/>
                        <a:pt x="34942" y="307280"/>
                        <a:pt x="31767" y="322097"/>
                      </a:cubicBezTo>
                      <a:cubicBezTo>
                        <a:pt x="28592" y="336914"/>
                        <a:pt x="48700" y="229493"/>
                        <a:pt x="44467" y="261772"/>
                      </a:cubicBezTo>
                      <a:cubicBezTo>
                        <a:pt x="40234" y="294051"/>
                        <a:pt x="10600" y="466560"/>
                        <a:pt x="6367" y="515772"/>
                      </a:cubicBezTo>
                      <a:cubicBezTo>
                        <a:pt x="2134" y="564985"/>
                        <a:pt x="20125" y="514714"/>
                        <a:pt x="19067" y="557047"/>
                      </a:cubicBezTo>
                      <a:cubicBezTo>
                        <a:pt x="18009" y="599380"/>
                        <a:pt x="546" y="749135"/>
                        <a:pt x="17" y="769772"/>
                      </a:cubicBezTo>
                      <a:cubicBezTo>
                        <a:pt x="-512" y="790409"/>
                        <a:pt x="11129" y="720030"/>
                        <a:pt x="15892" y="680872"/>
                      </a:cubicBezTo>
                      <a:cubicBezTo>
                        <a:pt x="20654" y="641714"/>
                        <a:pt x="25946" y="598322"/>
                        <a:pt x="28592" y="534822"/>
                      </a:cubicBezTo>
                      <a:cubicBezTo>
                        <a:pt x="31238" y="471322"/>
                        <a:pt x="31238" y="337972"/>
                        <a:pt x="31767" y="299872"/>
                      </a:cubicBezTo>
                      <a:cubicBezTo>
                        <a:pt x="32296" y="261772"/>
                        <a:pt x="18538" y="350672"/>
                        <a:pt x="31767" y="306222"/>
                      </a:cubicBezTo>
                      <a:cubicBezTo>
                        <a:pt x="44996" y="261772"/>
                        <a:pt x="100029" y="72860"/>
                        <a:pt x="111142" y="33172"/>
                      </a:cubicBezTo>
                      <a:cubicBezTo>
                        <a:pt x="122254" y="-6516"/>
                        <a:pt x="86800" y="71272"/>
                        <a:pt x="98442" y="68097"/>
                      </a:cubicBezTo>
                      <a:cubicBezTo>
                        <a:pt x="110084" y="64922"/>
                        <a:pt x="207450" y="7772"/>
                        <a:pt x="215917" y="14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1" name="フリーフォーム 1510">
                  <a:extLst>
                    <a:ext uri="{FF2B5EF4-FFF2-40B4-BE49-F238E27FC236}">
                      <a16:creationId xmlns:a16="http://schemas.microsoft.com/office/drawing/2014/main" id="{C839153A-F637-2C7C-A99F-17F46169B00C}"/>
                    </a:ext>
                  </a:extLst>
                </p:cNvPr>
                <p:cNvSpPr/>
                <p:nvPr/>
              </p:nvSpPr>
              <p:spPr>
                <a:xfrm>
                  <a:off x="5756705" y="4871885"/>
                  <a:ext cx="212618" cy="249351"/>
                </a:xfrm>
                <a:custGeom>
                  <a:avLst/>
                  <a:gdLst>
                    <a:gd name="connsiteX0" fmla="*/ 212295 w 212618"/>
                    <a:gd name="connsiteY0" fmla="*/ 1740 h 249351"/>
                    <a:gd name="connsiteX1" fmla="*/ 44020 w 212618"/>
                    <a:gd name="connsiteY1" fmla="*/ 17615 h 249351"/>
                    <a:gd name="connsiteX2" fmla="*/ 148795 w 212618"/>
                    <a:gd name="connsiteY2" fmla="*/ 8090 h 249351"/>
                    <a:gd name="connsiteX3" fmla="*/ 34495 w 212618"/>
                    <a:gd name="connsiteY3" fmla="*/ 43015 h 249351"/>
                    <a:gd name="connsiteX4" fmla="*/ 2745 w 212618"/>
                    <a:gd name="connsiteY4" fmla="*/ 246215 h 249351"/>
                    <a:gd name="connsiteX5" fmla="*/ 2745 w 212618"/>
                    <a:gd name="connsiteY5" fmla="*/ 157315 h 249351"/>
                    <a:gd name="connsiteX6" fmla="*/ 12270 w 212618"/>
                    <a:gd name="connsiteY6" fmla="*/ 33490 h 249351"/>
                    <a:gd name="connsiteX7" fmla="*/ 120220 w 212618"/>
                    <a:gd name="connsiteY7" fmla="*/ 1740 h 249351"/>
                    <a:gd name="connsiteX8" fmla="*/ 88470 w 212618"/>
                    <a:gd name="connsiteY8" fmla="*/ 4915 h 249351"/>
                    <a:gd name="connsiteX9" fmla="*/ 212295 w 212618"/>
                    <a:gd name="connsiteY9" fmla="*/ 1740 h 249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2618" h="249351">
                      <a:moveTo>
                        <a:pt x="212295" y="1740"/>
                      </a:moveTo>
                      <a:cubicBezTo>
                        <a:pt x="204887" y="3857"/>
                        <a:pt x="44020" y="17615"/>
                        <a:pt x="44020" y="17615"/>
                      </a:cubicBezTo>
                      <a:cubicBezTo>
                        <a:pt x="33437" y="18673"/>
                        <a:pt x="150382" y="3857"/>
                        <a:pt x="148795" y="8090"/>
                      </a:cubicBezTo>
                      <a:cubicBezTo>
                        <a:pt x="147208" y="12323"/>
                        <a:pt x="58837" y="3328"/>
                        <a:pt x="34495" y="43015"/>
                      </a:cubicBezTo>
                      <a:cubicBezTo>
                        <a:pt x="10153" y="82703"/>
                        <a:pt x="8037" y="227165"/>
                        <a:pt x="2745" y="246215"/>
                      </a:cubicBezTo>
                      <a:cubicBezTo>
                        <a:pt x="-2547" y="265265"/>
                        <a:pt x="1158" y="192769"/>
                        <a:pt x="2745" y="157315"/>
                      </a:cubicBezTo>
                      <a:cubicBezTo>
                        <a:pt x="4332" y="121861"/>
                        <a:pt x="-7309" y="59419"/>
                        <a:pt x="12270" y="33490"/>
                      </a:cubicBezTo>
                      <a:cubicBezTo>
                        <a:pt x="31849" y="7561"/>
                        <a:pt x="107520" y="6503"/>
                        <a:pt x="120220" y="1740"/>
                      </a:cubicBezTo>
                      <a:cubicBezTo>
                        <a:pt x="132920" y="-3023"/>
                        <a:pt x="79474" y="3328"/>
                        <a:pt x="88470" y="4915"/>
                      </a:cubicBezTo>
                      <a:cubicBezTo>
                        <a:pt x="97466" y="6502"/>
                        <a:pt x="219703" y="-377"/>
                        <a:pt x="212295" y="17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2" name="フリーフォーム 1511">
                  <a:extLst>
                    <a:ext uri="{FF2B5EF4-FFF2-40B4-BE49-F238E27FC236}">
                      <a16:creationId xmlns:a16="http://schemas.microsoft.com/office/drawing/2014/main" id="{7E7C6427-BDC8-9CD1-F68B-E92027081102}"/>
                    </a:ext>
                  </a:extLst>
                </p:cNvPr>
                <p:cNvSpPr/>
                <p:nvPr/>
              </p:nvSpPr>
              <p:spPr>
                <a:xfrm>
                  <a:off x="5795429" y="4901516"/>
                  <a:ext cx="61403" cy="302995"/>
                </a:xfrm>
                <a:custGeom>
                  <a:avLst/>
                  <a:gdLst>
                    <a:gd name="connsiteX0" fmla="*/ 59271 w 61403"/>
                    <a:gd name="connsiteY0" fmla="*/ 684 h 302995"/>
                    <a:gd name="connsiteX1" fmla="*/ 52921 w 61403"/>
                    <a:gd name="connsiteY1" fmla="*/ 83234 h 302995"/>
                    <a:gd name="connsiteX2" fmla="*/ 2121 w 61403"/>
                    <a:gd name="connsiteY2" fmla="*/ 302309 h 302995"/>
                    <a:gd name="connsiteX3" fmla="*/ 11646 w 61403"/>
                    <a:gd name="connsiteY3" fmla="*/ 149909 h 302995"/>
                    <a:gd name="connsiteX4" fmla="*/ 30696 w 61403"/>
                    <a:gd name="connsiteY4" fmla="*/ 83234 h 302995"/>
                    <a:gd name="connsiteX5" fmla="*/ 30696 w 61403"/>
                    <a:gd name="connsiteY5" fmla="*/ 121334 h 302995"/>
                    <a:gd name="connsiteX6" fmla="*/ 59271 w 61403"/>
                    <a:gd name="connsiteY6" fmla="*/ 684 h 302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403" h="302995">
                      <a:moveTo>
                        <a:pt x="59271" y="684"/>
                      </a:moveTo>
                      <a:cubicBezTo>
                        <a:pt x="62975" y="-5666"/>
                        <a:pt x="62446" y="32963"/>
                        <a:pt x="52921" y="83234"/>
                      </a:cubicBezTo>
                      <a:cubicBezTo>
                        <a:pt x="43396" y="133505"/>
                        <a:pt x="9000" y="291197"/>
                        <a:pt x="2121" y="302309"/>
                      </a:cubicBezTo>
                      <a:cubicBezTo>
                        <a:pt x="-4758" y="313421"/>
                        <a:pt x="6883" y="186422"/>
                        <a:pt x="11646" y="149909"/>
                      </a:cubicBezTo>
                      <a:cubicBezTo>
                        <a:pt x="16408" y="113397"/>
                        <a:pt x="27521" y="87996"/>
                        <a:pt x="30696" y="83234"/>
                      </a:cubicBezTo>
                      <a:cubicBezTo>
                        <a:pt x="33871" y="78472"/>
                        <a:pt x="26463" y="136151"/>
                        <a:pt x="30696" y="121334"/>
                      </a:cubicBezTo>
                      <a:cubicBezTo>
                        <a:pt x="34929" y="106517"/>
                        <a:pt x="55567" y="7034"/>
                        <a:pt x="59271" y="6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3" name="フリーフォーム 1512">
                  <a:extLst>
                    <a:ext uri="{FF2B5EF4-FFF2-40B4-BE49-F238E27FC236}">
                      <a16:creationId xmlns:a16="http://schemas.microsoft.com/office/drawing/2014/main" id="{BD01DFCE-8B17-4162-F429-51F73FEA3B3E}"/>
                    </a:ext>
                  </a:extLst>
                </p:cNvPr>
                <p:cNvSpPr/>
                <p:nvPr/>
              </p:nvSpPr>
              <p:spPr>
                <a:xfrm>
                  <a:off x="7447855" y="7124010"/>
                  <a:ext cx="473679" cy="467297"/>
                </a:xfrm>
                <a:custGeom>
                  <a:avLst/>
                  <a:gdLst>
                    <a:gd name="connsiteX0" fmla="*/ 695 w 473679"/>
                    <a:gd name="connsiteY0" fmla="*/ 690 h 467297"/>
                    <a:gd name="connsiteX1" fmla="*/ 334070 w 473679"/>
                    <a:gd name="connsiteY1" fmla="*/ 283265 h 467297"/>
                    <a:gd name="connsiteX2" fmla="*/ 175320 w 473679"/>
                    <a:gd name="connsiteY2" fmla="*/ 156265 h 467297"/>
                    <a:gd name="connsiteX3" fmla="*/ 410270 w 473679"/>
                    <a:gd name="connsiteY3" fmla="*/ 330890 h 467297"/>
                    <a:gd name="connsiteX4" fmla="*/ 470595 w 473679"/>
                    <a:gd name="connsiteY4" fmla="*/ 464240 h 467297"/>
                    <a:gd name="connsiteX5" fmla="*/ 445195 w 473679"/>
                    <a:gd name="connsiteY5" fmla="*/ 413440 h 467297"/>
                    <a:gd name="connsiteX6" fmla="*/ 280095 w 473679"/>
                    <a:gd name="connsiteY6" fmla="*/ 289615 h 467297"/>
                    <a:gd name="connsiteX7" fmla="*/ 349945 w 473679"/>
                    <a:gd name="connsiteY7" fmla="*/ 337240 h 467297"/>
                    <a:gd name="connsiteX8" fmla="*/ 248345 w 473679"/>
                    <a:gd name="connsiteY8" fmla="*/ 207065 h 467297"/>
                    <a:gd name="connsiteX9" fmla="*/ 695 w 473679"/>
                    <a:gd name="connsiteY9" fmla="*/ 690 h 467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3679" h="467297">
                      <a:moveTo>
                        <a:pt x="695" y="690"/>
                      </a:moveTo>
                      <a:cubicBezTo>
                        <a:pt x="14983" y="13390"/>
                        <a:pt x="304966" y="257336"/>
                        <a:pt x="334070" y="283265"/>
                      </a:cubicBezTo>
                      <a:cubicBezTo>
                        <a:pt x="363174" y="309194"/>
                        <a:pt x="162620" y="148328"/>
                        <a:pt x="175320" y="156265"/>
                      </a:cubicBezTo>
                      <a:cubicBezTo>
                        <a:pt x="188020" y="164202"/>
                        <a:pt x="361058" y="279561"/>
                        <a:pt x="410270" y="330890"/>
                      </a:cubicBezTo>
                      <a:cubicBezTo>
                        <a:pt x="459482" y="382219"/>
                        <a:pt x="464774" y="450482"/>
                        <a:pt x="470595" y="464240"/>
                      </a:cubicBezTo>
                      <a:cubicBezTo>
                        <a:pt x="476416" y="477998"/>
                        <a:pt x="476945" y="442544"/>
                        <a:pt x="445195" y="413440"/>
                      </a:cubicBezTo>
                      <a:cubicBezTo>
                        <a:pt x="413445" y="384336"/>
                        <a:pt x="295970" y="302315"/>
                        <a:pt x="280095" y="289615"/>
                      </a:cubicBezTo>
                      <a:cubicBezTo>
                        <a:pt x="264220" y="276915"/>
                        <a:pt x="355237" y="350998"/>
                        <a:pt x="349945" y="337240"/>
                      </a:cubicBezTo>
                      <a:cubicBezTo>
                        <a:pt x="344653" y="323482"/>
                        <a:pt x="300203" y="259982"/>
                        <a:pt x="248345" y="207065"/>
                      </a:cubicBezTo>
                      <a:cubicBezTo>
                        <a:pt x="196487" y="154148"/>
                        <a:pt x="-13593" y="-12010"/>
                        <a:pt x="695" y="69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4" name="フリーフォーム 1513">
                  <a:extLst>
                    <a:ext uri="{FF2B5EF4-FFF2-40B4-BE49-F238E27FC236}">
                      <a16:creationId xmlns:a16="http://schemas.microsoft.com/office/drawing/2014/main" id="{43B3E7CF-5472-6F65-B1CF-FEE7E32F600D}"/>
                    </a:ext>
                  </a:extLst>
                </p:cNvPr>
                <p:cNvSpPr/>
                <p:nvPr/>
              </p:nvSpPr>
              <p:spPr>
                <a:xfrm>
                  <a:off x="8038298" y="7684440"/>
                  <a:ext cx="347729" cy="389615"/>
                </a:xfrm>
                <a:custGeom>
                  <a:avLst/>
                  <a:gdLst>
                    <a:gd name="connsiteX0" fmla="*/ 802 w 347729"/>
                    <a:gd name="connsiteY0" fmla="*/ 2235 h 389615"/>
                    <a:gd name="connsiteX1" fmla="*/ 159552 w 347729"/>
                    <a:gd name="connsiteY1" fmla="*/ 208610 h 389615"/>
                    <a:gd name="connsiteX2" fmla="*/ 232577 w 347729"/>
                    <a:gd name="connsiteY2" fmla="*/ 297510 h 389615"/>
                    <a:gd name="connsiteX3" fmla="*/ 346877 w 347729"/>
                    <a:gd name="connsiteY3" fmla="*/ 389585 h 389615"/>
                    <a:gd name="connsiteX4" fmla="*/ 277027 w 347729"/>
                    <a:gd name="connsiteY4" fmla="*/ 307035 h 389615"/>
                    <a:gd name="connsiteX5" fmla="*/ 137327 w 347729"/>
                    <a:gd name="connsiteY5" fmla="*/ 243535 h 389615"/>
                    <a:gd name="connsiteX6" fmla="*/ 165902 w 347729"/>
                    <a:gd name="connsiteY6" fmla="*/ 246710 h 389615"/>
                    <a:gd name="connsiteX7" fmla="*/ 99227 w 347729"/>
                    <a:gd name="connsiteY7" fmla="*/ 107010 h 389615"/>
                    <a:gd name="connsiteX8" fmla="*/ 802 w 347729"/>
                    <a:gd name="connsiteY8" fmla="*/ 2235 h 389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7729" h="389615">
                      <a:moveTo>
                        <a:pt x="802" y="2235"/>
                      </a:moveTo>
                      <a:cubicBezTo>
                        <a:pt x="10856" y="19168"/>
                        <a:pt x="120923" y="159398"/>
                        <a:pt x="159552" y="208610"/>
                      </a:cubicBezTo>
                      <a:cubicBezTo>
                        <a:pt x="198181" y="257823"/>
                        <a:pt x="201356" y="267348"/>
                        <a:pt x="232577" y="297510"/>
                      </a:cubicBezTo>
                      <a:cubicBezTo>
                        <a:pt x="263798" y="327672"/>
                        <a:pt x="339469" y="387998"/>
                        <a:pt x="346877" y="389585"/>
                      </a:cubicBezTo>
                      <a:cubicBezTo>
                        <a:pt x="354285" y="391172"/>
                        <a:pt x="311952" y="331377"/>
                        <a:pt x="277027" y="307035"/>
                      </a:cubicBezTo>
                      <a:cubicBezTo>
                        <a:pt x="242102" y="282693"/>
                        <a:pt x="155848" y="253589"/>
                        <a:pt x="137327" y="243535"/>
                      </a:cubicBezTo>
                      <a:cubicBezTo>
                        <a:pt x="118806" y="233481"/>
                        <a:pt x="172252" y="269464"/>
                        <a:pt x="165902" y="246710"/>
                      </a:cubicBezTo>
                      <a:cubicBezTo>
                        <a:pt x="159552" y="223956"/>
                        <a:pt x="120394" y="145110"/>
                        <a:pt x="99227" y="107010"/>
                      </a:cubicBezTo>
                      <a:cubicBezTo>
                        <a:pt x="78060" y="68910"/>
                        <a:pt x="-9252" y="-14698"/>
                        <a:pt x="802" y="22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5" name="フリーフォーム 1514">
                  <a:extLst>
                    <a:ext uri="{FF2B5EF4-FFF2-40B4-BE49-F238E27FC236}">
                      <a16:creationId xmlns:a16="http://schemas.microsoft.com/office/drawing/2014/main" id="{4DF98E76-BF34-A7E3-8F54-FB36848DF4B9}"/>
                    </a:ext>
                  </a:extLst>
                </p:cNvPr>
                <p:cNvSpPr/>
                <p:nvPr/>
              </p:nvSpPr>
              <p:spPr>
                <a:xfrm>
                  <a:off x="7890729" y="7746075"/>
                  <a:ext cx="476767" cy="353354"/>
                </a:xfrm>
                <a:custGeom>
                  <a:avLst/>
                  <a:gdLst>
                    <a:gd name="connsiteX0" fmla="*/ 2321 w 476767"/>
                    <a:gd name="connsiteY0" fmla="*/ 925 h 353354"/>
                    <a:gd name="connsiteX1" fmla="*/ 243621 w 476767"/>
                    <a:gd name="connsiteY1" fmla="*/ 175550 h 353354"/>
                    <a:gd name="connsiteX2" fmla="*/ 437296 w 476767"/>
                    <a:gd name="connsiteY2" fmla="*/ 280325 h 353354"/>
                    <a:gd name="connsiteX3" fmla="*/ 475396 w 476767"/>
                    <a:gd name="connsiteY3" fmla="*/ 353350 h 353354"/>
                    <a:gd name="connsiteX4" fmla="*/ 411896 w 476767"/>
                    <a:gd name="connsiteY4" fmla="*/ 277150 h 353354"/>
                    <a:gd name="connsiteX5" fmla="*/ 275371 w 476767"/>
                    <a:gd name="connsiteY5" fmla="*/ 181900 h 353354"/>
                    <a:gd name="connsiteX6" fmla="*/ 129321 w 476767"/>
                    <a:gd name="connsiteY6" fmla="*/ 108875 h 353354"/>
                    <a:gd name="connsiteX7" fmla="*/ 2321 w 476767"/>
                    <a:gd name="connsiteY7" fmla="*/ 925 h 353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6767" h="353354">
                      <a:moveTo>
                        <a:pt x="2321" y="925"/>
                      </a:moveTo>
                      <a:cubicBezTo>
                        <a:pt x="21371" y="12037"/>
                        <a:pt x="171125" y="128983"/>
                        <a:pt x="243621" y="175550"/>
                      </a:cubicBezTo>
                      <a:cubicBezTo>
                        <a:pt x="316117" y="222117"/>
                        <a:pt x="398667" y="250692"/>
                        <a:pt x="437296" y="280325"/>
                      </a:cubicBezTo>
                      <a:cubicBezTo>
                        <a:pt x="475925" y="309958"/>
                        <a:pt x="479629" y="353879"/>
                        <a:pt x="475396" y="353350"/>
                      </a:cubicBezTo>
                      <a:cubicBezTo>
                        <a:pt x="471163" y="352821"/>
                        <a:pt x="445234" y="305725"/>
                        <a:pt x="411896" y="277150"/>
                      </a:cubicBezTo>
                      <a:cubicBezTo>
                        <a:pt x="378559" y="248575"/>
                        <a:pt x="322467" y="209946"/>
                        <a:pt x="275371" y="181900"/>
                      </a:cubicBezTo>
                      <a:cubicBezTo>
                        <a:pt x="228275" y="153854"/>
                        <a:pt x="172183" y="135862"/>
                        <a:pt x="129321" y="108875"/>
                      </a:cubicBezTo>
                      <a:cubicBezTo>
                        <a:pt x="86459" y="81888"/>
                        <a:pt x="-16729" y="-10187"/>
                        <a:pt x="2321" y="9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6" name="フリーフォーム 1515">
                  <a:extLst>
                    <a:ext uri="{FF2B5EF4-FFF2-40B4-BE49-F238E27FC236}">
                      <a16:creationId xmlns:a16="http://schemas.microsoft.com/office/drawing/2014/main" id="{CAADA42C-7705-1B01-660F-3B7D1C7E94F5}"/>
                    </a:ext>
                  </a:extLst>
                </p:cNvPr>
                <p:cNvSpPr/>
                <p:nvPr/>
              </p:nvSpPr>
              <p:spPr>
                <a:xfrm>
                  <a:off x="8308124" y="8074349"/>
                  <a:ext cx="95514" cy="268413"/>
                </a:xfrm>
                <a:custGeom>
                  <a:avLst/>
                  <a:gdLst>
                    <a:gd name="connsiteX0" fmla="*/ 70701 w 95514"/>
                    <a:gd name="connsiteY0" fmla="*/ 6026 h 268413"/>
                    <a:gd name="connsiteX1" fmla="*/ 4026 w 95514"/>
                    <a:gd name="connsiteY1" fmla="*/ 260026 h 268413"/>
                    <a:gd name="connsiteX2" fmla="*/ 16726 w 95514"/>
                    <a:gd name="connsiteY2" fmla="*/ 193351 h 268413"/>
                    <a:gd name="connsiteX3" fmla="*/ 92926 w 95514"/>
                    <a:gd name="connsiteY3" fmla="*/ 53651 h 268413"/>
                    <a:gd name="connsiteX4" fmla="*/ 77051 w 95514"/>
                    <a:gd name="connsiteY4" fmla="*/ 75876 h 268413"/>
                    <a:gd name="connsiteX5" fmla="*/ 70701 w 95514"/>
                    <a:gd name="connsiteY5" fmla="*/ 6026 h 268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514" h="268413">
                      <a:moveTo>
                        <a:pt x="70701" y="6026"/>
                      </a:moveTo>
                      <a:cubicBezTo>
                        <a:pt x="58530" y="36718"/>
                        <a:pt x="13022" y="228805"/>
                        <a:pt x="4026" y="260026"/>
                      </a:cubicBezTo>
                      <a:cubicBezTo>
                        <a:pt x="-4970" y="291247"/>
                        <a:pt x="1909" y="227747"/>
                        <a:pt x="16726" y="193351"/>
                      </a:cubicBezTo>
                      <a:cubicBezTo>
                        <a:pt x="31543" y="158955"/>
                        <a:pt x="82872" y="73230"/>
                        <a:pt x="92926" y="53651"/>
                      </a:cubicBezTo>
                      <a:cubicBezTo>
                        <a:pt x="102980" y="34072"/>
                        <a:pt x="80755" y="80109"/>
                        <a:pt x="77051" y="75876"/>
                      </a:cubicBezTo>
                      <a:cubicBezTo>
                        <a:pt x="73347" y="71643"/>
                        <a:pt x="82872" y="-24666"/>
                        <a:pt x="70701" y="602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7" name="フリーフォーム 1516">
                  <a:extLst>
                    <a:ext uri="{FF2B5EF4-FFF2-40B4-BE49-F238E27FC236}">
                      <a16:creationId xmlns:a16="http://schemas.microsoft.com/office/drawing/2014/main" id="{C030425E-6463-B934-197A-F5F8533E843B}"/>
                    </a:ext>
                  </a:extLst>
                </p:cNvPr>
                <p:cNvSpPr/>
                <p:nvPr/>
              </p:nvSpPr>
              <p:spPr>
                <a:xfrm>
                  <a:off x="8378811" y="8175619"/>
                  <a:ext cx="143484" cy="268272"/>
                </a:xfrm>
                <a:custGeom>
                  <a:avLst/>
                  <a:gdLst>
                    <a:gd name="connsiteX0" fmla="*/ 14 w 143484"/>
                    <a:gd name="connsiteY0" fmla="*/ 6 h 268272"/>
                    <a:gd name="connsiteX1" fmla="*/ 66689 w 143484"/>
                    <a:gd name="connsiteY1" fmla="*/ 152406 h 268272"/>
                    <a:gd name="connsiteX2" fmla="*/ 142889 w 143484"/>
                    <a:gd name="connsiteY2" fmla="*/ 266706 h 268272"/>
                    <a:gd name="connsiteX3" fmla="*/ 98439 w 143484"/>
                    <a:gd name="connsiteY3" fmla="*/ 212731 h 268272"/>
                    <a:gd name="connsiteX4" fmla="*/ 31764 w 143484"/>
                    <a:gd name="connsiteY4" fmla="*/ 127006 h 268272"/>
                    <a:gd name="connsiteX5" fmla="*/ 60339 w 143484"/>
                    <a:gd name="connsiteY5" fmla="*/ 146056 h 268272"/>
                    <a:gd name="connsiteX6" fmla="*/ 14 w 143484"/>
                    <a:gd name="connsiteY6" fmla="*/ 6 h 268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3484" h="268272">
                      <a:moveTo>
                        <a:pt x="14" y="6"/>
                      </a:moveTo>
                      <a:cubicBezTo>
                        <a:pt x="1072" y="1064"/>
                        <a:pt x="42877" y="107956"/>
                        <a:pt x="66689" y="152406"/>
                      </a:cubicBezTo>
                      <a:cubicBezTo>
                        <a:pt x="90501" y="196856"/>
                        <a:pt x="137597" y="256652"/>
                        <a:pt x="142889" y="266706"/>
                      </a:cubicBezTo>
                      <a:cubicBezTo>
                        <a:pt x="148181" y="276760"/>
                        <a:pt x="116960" y="236014"/>
                        <a:pt x="98439" y="212731"/>
                      </a:cubicBezTo>
                      <a:cubicBezTo>
                        <a:pt x="79918" y="189448"/>
                        <a:pt x="38114" y="138118"/>
                        <a:pt x="31764" y="127006"/>
                      </a:cubicBezTo>
                      <a:cubicBezTo>
                        <a:pt x="25414" y="115894"/>
                        <a:pt x="65631" y="159285"/>
                        <a:pt x="60339" y="146056"/>
                      </a:cubicBezTo>
                      <a:cubicBezTo>
                        <a:pt x="55047" y="132827"/>
                        <a:pt x="-1044" y="-1052"/>
                        <a:pt x="14" y="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8" name="フリーフォーム 1517">
                  <a:extLst>
                    <a:ext uri="{FF2B5EF4-FFF2-40B4-BE49-F238E27FC236}">
                      <a16:creationId xmlns:a16="http://schemas.microsoft.com/office/drawing/2014/main" id="{AC86ABF8-6FDD-335A-E81B-003319A5A3DD}"/>
                    </a:ext>
                  </a:extLst>
                </p:cNvPr>
                <p:cNvSpPr/>
                <p:nvPr/>
              </p:nvSpPr>
              <p:spPr>
                <a:xfrm>
                  <a:off x="8155790" y="8260971"/>
                  <a:ext cx="340720" cy="197229"/>
                </a:xfrm>
                <a:custGeom>
                  <a:avLst/>
                  <a:gdLst>
                    <a:gd name="connsiteX0" fmla="*/ 785 w 340720"/>
                    <a:gd name="connsiteY0" fmla="*/ 379 h 197229"/>
                    <a:gd name="connsiteX1" fmla="*/ 134135 w 340720"/>
                    <a:gd name="connsiteY1" fmla="*/ 101979 h 197229"/>
                    <a:gd name="connsiteX2" fmla="*/ 159535 w 340720"/>
                    <a:gd name="connsiteY2" fmla="*/ 146429 h 197229"/>
                    <a:gd name="connsiteX3" fmla="*/ 108735 w 340720"/>
                    <a:gd name="connsiteY3" fmla="*/ 76579 h 197229"/>
                    <a:gd name="connsiteX4" fmla="*/ 159535 w 340720"/>
                    <a:gd name="connsiteY4" fmla="*/ 143254 h 197229"/>
                    <a:gd name="connsiteX5" fmla="*/ 280185 w 340720"/>
                    <a:gd name="connsiteY5" fmla="*/ 159129 h 197229"/>
                    <a:gd name="connsiteX6" fmla="*/ 340510 w 340720"/>
                    <a:gd name="connsiteY6" fmla="*/ 197229 h 197229"/>
                    <a:gd name="connsiteX7" fmla="*/ 261135 w 340720"/>
                    <a:gd name="connsiteY7" fmla="*/ 159129 h 197229"/>
                    <a:gd name="connsiteX8" fmla="*/ 172235 w 340720"/>
                    <a:gd name="connsiteY8" fmla="*/ 130554 h 197229"/>
                    <a:gd name="connsiteX9" fmla="*/ 121435 w 340720"/>
                    <a:gd name="connsiteY9" fmla="*/ 86104 h 197229"/>
                    <a:gd name="connsiteX10" fmla="*/ 80160 w 340720"/>
                    <a:gd name="connsiteY10" fmla="*/ 67054 h 197229"/>
                    <a:gd name="connsiteX11" fmla="*/ 785 w 340720"/>
                    <a:gd name="connsiteY11" fmla="*/ 379 h 197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40720" h="197229">
                      <a:moveTo>
                        <a:pt x="785" y="379"/>
                      </a:moveTo>
                      <a:cubicBezTo>
                        <a:pt x="9781" y="6200"/>
                        <a:pt x="107677" y="77637"/>
                        <a:pt x="134135" y="101979"/>
                      </a:cubicBezTo>
                      <a:cubicBezTo>
                        <a:pt x="160593" y="126321"/>
                        <a:pt x="163768" y="150662"/>
                        <a:pt x="159535" y="146429"/>
                      </a:cubicBezTo>
                      <a:cubicBezTo>
                        <a:pt x="155302" y="142196"/>
                        <a:pt x="108735" y="77108"/>
                        <a:pt x="108735" y="76579"/>
                      </a:cubicBezTo>
                      <a:cubicBezTo>
                        <a:pt x="108735" y="76050"/>
                        <a:pt x="130960" y="129496"/>
                        <a:pt x="159535" y="143254"/>
                      </a:cubicBezTo>
                      <a:cubicBezTo>
                        <a:pt x="188110" y="157012"/>
                        <a:pt x="250023" y="150133"/>
                        <a:pt x="280185" y="159129"/>
                      </a:cubicBezTo>
                      <a:cubicBezTo>
                        <a:pt x="310348" y="168125"/>
                        <a:pt x="343685" y="197229"/>
                        <a:pt x="340510" y="197229"/>
                      </a:cubicBezTo>
                      <a:cubicBezTo>
                        <a:pt x="337335" y="197229"/>
                        <a:pt x="289181" y="170242"/>
                        <a:pt x="261135" y="159129"/>
                      </a:cubicBezTo>
                      <a:cubicBezTo>
                        <a:pt x="233089" y="148017"/>
                        <a:pt x="195518" y="142725"/>
                        <a:pt x="172235" y="130554"/>
                      </a:cubicBezTo>
                      <a:cubicBezTo>
                        <a:pt x="148952" y="118383"/>
                        <a:pt x="136781" y="96687"/>
                        <a:pt x="121435" y="86104"/>
                      </a:cubicBezTo>
                      <a:cubicBezTo>
                        <a:pt x="106089" y="75521"/>
                        <a:pt x="97623" y="76579"/>
                        <a:pt x="80160" y="67054"/>
                      </a:cubicBezTo>
                      <a:cubicBezTo>
                        <a:pt x="62698" y="57529"/>
                        <a:pt x="-8211" y="-5442"/>
                        <a:pt x="785" y="37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19" name="フリーフォーム 1518">
                  <a:extLst>
                    <a:ext uri="{FF2B5EF4-FFF2-40B4-BE49-F238E27FC236}">
                      <a16:creationId xmlns:a16="http://schemas.microsoft.com/office/drawing/2014/main" id="{C35DC0E1-9D1F-3AB7-6BD9-A9763699DB47}"/>
                    </a:ext>
                  </a:extLst>
                </p:cNvPr>
                <p:cNvSpPr/>
                <p:nvPr/>
              </p:nvSpPr>
              <p:spPr>
                <a:xfrm>
                  <a:off x="8092606" y="8337297"/>
                  <a:ext cx="241800" cy="199771"/>
                </a:xfrm>
                <a:custGeom>
                  <a:avLst/>
                  <a:gdLst>
                    <a:gd name="connsiteX0" fmla="*/ 469 w 241800"/>
                    <a:gd name="connsiteY0" fmla="*/ 253 h 199771"/>
                    <a:gd name="connsiteX1" fmla="*/ 102069 w 241800"/>
                    <a:gd name="connsiteY1" fmla="*/ 111378 h 199771"/>
                    <a:gd name="connsiteX2" fmla="*/ 146519 w 241800"/>
                    <a:gd name="connsiteY2" fmla="*/ 197103 h 199771"/>
                    <a:gd name="connsiteX3" fmla="*/ 241769 w 241800"/>
                    <a:gd name="connsiteY3" fmla="*/ 178053 h 199771"/>
                    <a:gd name="connsiteX4" fmla="*/ 156044 w 241800"/>
                    <a:gd name="connsiteY4" fmla="*/ 178053 h 199771"/>
                    <a:gd name="connsiteX5" fmla="*/ 67144 w 241800"/>
                    <a:gd name="connsiteY5" fmla="*/ 82803 h 199771"/>
                    <a:gd name="connsiteX6" fmla="*/ 469 w 241800"/>
                    <a:gd name="connsiteY6" fmla="*/ 253 h 199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1800" h="199771">
                      <a:moveTo>
                        <a:pt x="469" y="253"/>
                      </a:moveTo>
                      <a:cubicBezTo>
                        <a:pt x="6290" y="5015"/>
                        <a:pt x="77727" y="78570"/>
                        <a:pt x="102069" y="111378"/>
                      </a:cubicBezTo>
                      <a:cubicBezTo>
                        <a:pt x="126411" y="144186"/>
                        <a:pt x="123236" y="185991"/>
                        <a:pt x="146519" y="197103"/>
                      </a:cubicBezTo>
                      <a:cubicBezTo>
                        <a:pt x="169802" y="208215"/>
                        <a:pt x="240182" y="181228"/>
                        <a:pt x="241769" y="178053"/>
                      </a:cubicBezTo>
                      <a:cubicBezTo>
                        <a:pt x="243356" y="174878"/>
                        <a:pt x="185148" y="193928"/>
                        <a:pt x="156044" y="178053"/>
                      </a:cubicBezTo>
                      <a:cubicBezTo>
                        <a:pt x="126940" y="162178"/>
                        <a:pt x="89898" y="106615"/>
                        <a:pt x="67144" y="82803"/>
                      </a:cubicBezTo>
                      <a:cubicBezTo>
                        <a:pt x="44390" y="58991"/>
                        <a:pt x="-5352" y="-4509"/>
                        <a:pt x="469" y="2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0" name="フリーフォーム 1519">
                  <a:extLst>
                    <a:ext uri="{FF2B5EF4-FFF2-40B4-BE49-F238E27FC236}">
                      <a16:creationId xmlns:a16="http://schemas.microsoft.com/office/drawing/2014/main" id="{07898614-7062-83BC-FA5D-2F9011419688}"/>
                    </a:ext>
                  </a:extLst>
                </p:cNvPr>
                <p:cNvSpPr/>
                <p:nvPr/>
              </p:nvSpPr>
              <p:spPr>
                <a:xfrm>
                  <a:off x="7229442" y="6696048"/>
                  <a:ext cx="225918" cy="447085"/>
                </a:xfrm>
                <a:custGeom>
                  <a:avLst/>
                  <a:gdLst>
                    <a:gd name="connsiteX0" fmla="*/ 25433 w 225918"/>
                    <a:gd name="connsiteY0" fmla="*/ 27 h 447085"/>
                    <a:gd name="connsiteX1" fmla="*/ 57183 w 225918"/>
                    <a:gd name="connsiteY1" fmla="*/ 165127 h 447085"/>
                    <a:gd name="connsiteX2" fmla="*/ 95283 w 225918"/>
                    <a:gd name="connsiteY2" fmla="*/ 285777 h 447085"/>
                    <a:gd name="connsiteX3" fmla="*/ 225458 w 225918"/>
                    <a:gd name="connsiteY3" fmla="*/ 444527 h 447085"/>
                    <a:gd name="connsiteX4" fmla="*/ 133383 w 225918"/>
                    <a:gd name="connsiteY4" fmla="*/ 377852 h 447085"/>
                    <a:gd name="connsiteX5" fmla="*/ 33 w 225918"/>
                    <a:gd name="connsiteY5" fmla="*/ 298477 h 447085"/>
                    <a:gd name="connsiteX6" fmla="*/ 146083 w 225918"/>
                    <a:gd name="connsiteY6" fmla="*/ 355627 h 447085"/>
                    <a:gd name="connsiteX7" fmla="*/ 41308 w 225918"/>
                    <a:gd name="connsiteY7" fmla="*/ 177827 h 447085"/>
                    <a:gd name="connsiteX8" fmla="*/ 25433 w 225918"/>
                    <a:gd name="connsiteY8" fmla="*/ 27 h 447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918" h="447085">
                      <a:moveTo>
                        <a:pt x="25433" y="27"/>
                      </a:moveTo>
                      <a:cubicBezTo>
                        <a:pt x="28079" y="-2090"/>
                        <a:pt x="45541" y="117502"/>
                        <a:pt x="57183" y="165127"/>
                      </a:cubicBezTo>
                      <a:cubicBezTo>
                        <a:pt x="68825" y="212752"/>
                        <a:pt x="67237" y="239210"/>
                        <a:pt x="95283" y="285777"/>
                      </a:cubicBezTo>
                      <a:cubicBezTo>
                        <a:pt x="123329" y="332344"/>
                        <a:pt x="219108" y="429181"/>
                        <a:pt x="225458" y="444527"/>
                      </a:cubicBezTo>
                      <a:cubicBezTo>
                        <a:pt x="231808" y="459873"/>
                        <a:pt x="170954" y="402194"/>
                        <a:pt x="133383" y="377852"/>
                      </a:cubicBezTo>
                      <a:cubicBezTo>
                        <a:pt x="95812" y="353510"/>
                        <a:pt x="-2084" y="302181"/>
                        <a:pt x="33" y="298477"/>
                      </a:cubicBezTo>
                      <a:cubicBezTo>
                        <a:pt x="2150" y="294773"/>
                        <a:pt x="139204" y="375735"/>
                        <a:pt x="146083" y="355627"/>
                      </a:cubicBezTo>
                      <a:cubicBezTo>
                        <a:pt x="152962" y="335519"/>
                        <a:pt x="57183" y="231273"/>
                        <a:pt x="41308" y="177827"/>
                      </a:cubicBezTo>
                      <a:cubicBezTo>
                        <a:pt x="25433" y="124381"/>
                        <a:pt x="22787" y="2144"/>
                        <a:pt x="25433" y="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1" name="フリーフォーム 1520">
                  <a:extLst>
                    <a:ext uri="{FF2B5EF4-FFF2-40B4-BE49-F238E27FC236}">
                      <a16:creationId xmlns:a16="http://schemas.microsoft.com/office/drawing/2014/main" id="{4BAEE395-8CD9-E02B-11F8-E2E6E8E1E66D}"/>
                    </a:ext>
                  </a:extLst>
                </p:cNvPr>
                <p:cNvSpPr/>
                <p:nvPr/>
              </p:nvSpPr>
              <p:spPr>
                <a:xfrm>
                  <a:off x="5819775" y="5949307"/>
                  <a:ext cx="28575" cy="105782"/>
                </a:xfrm>
                <a:custGeom>
                  <a:avLst/>
                  <a:gdLst>
                    <a:gd name="connsiteX0" fmla="*/ 12700 w 28575"/>
                    <a:gd name="connsiteY0" fmla="*/ 643 h 105782"/>
                    <a:gd name="connsiteX1" fmla="*/ 28575 w 28575"/>
                    <a:gd name="connsiteY1" fmla="*/ 99068 h 105782"/>
                    <a:gd name="connsiteX2" fmla="*/ 12700 w 28575"/>
                    <a:gd name="connsiteY2" fmla="*/ 92718 h 105782"/>
                    <a:gd name="connsiteX3" fmla="*/ 0 w 28575"/>
                    <a:gd name="connsiteY3" fmla="*/ 57793 h 105782"/>
                    <a:gd name="connsiteX4" fmla="*/ 12700 w 28575"/>
                    <a:gd name="connsiteY4" fmla="*/ 643 h 105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75" h="105782">
                      <a:moveTo>
                        <a:pt x="12700" y="643"/>
                      </a:moveTo>
                      <a:cubicBezTo>
                        <a:pt x="17462" y="7522"/>
                        <a:pt x="28575" y="99068"/>
                        <a:pt x="28575" y="99068"/>
                      </a:cubicBezTo>
                      <a:cubicBezTo>
                        <a:pt x="28575" y="114414"/>
                        <a:pt x="17462" y="99597"/>
                        <a:pt x="12700" y="92718"/>
                      </a:cubicBezTo>
                      <a:cubicBezTo>
                        <a:pt x="7938" y="85839"/>
                        <a:pt x="0" y="71551"/>
                        <a:pt x="0" y="57793"/>
                      </a:cubicBezTo>
                      <a:cubicBezTo>
                        <a:pt x="0" y="44035"/>
                        <a:pt x="7938" y="-6236"/>
                        <a:pt x="12700" y="6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2" name="フリーフォーム 1521">
                  <a:extLst>
                    <a:ext uri="{FF2B5EF4-FFF2-40B4-BE49-F238E27FC236}">
                      <a16:creationId xmlns:a16="http://schemas.microsoft.com/office/drawing/2014/main" id="{9957E26A-1EDF-0D0F-B055-70E49D7081CC}"/>
                    </a:ext>
                  </a:extLst>
                </p:cNvPr>
                <p:cNvSpPr/>
                <p:nvPr/>
              </p:nvSpPr>
              <p:spPr>
                <a:xfrm>
                  <a:off x="6000042" y="5918037"/>
                  <a:ext cx="61175" cy="180172"/>
                </a:xfrm>
                <a:custGeom>
                  <a:avLst/>
                  <a:gdLst>
                    <a:gd name="connsiteX0" fmla="*/ 61033 w 61175"/>
                    <a:gd name="connsiteY0" fmla="*/ 163 h 180172"/>
                    <a:gd name="connsiteX1" fmla="*/ 19758 w 61175"/>
                    <a:gd name="connsiteY1" fmla="*/ 101763 h 180172"/>
                    <a:gd name="connsiteX2" fmla="*/ 7058 w 61175"/>
                    <a:gd name="connsiteY2" fmla="*/ 177963 h 180172"/>
                    <a:gd name="connsiteX3" fmla="*/ 3883 w 61175"/>
                    <a:gd name="connsiteY3" fmla="*/ 152563 h 180172"/>
                    <a:gd name="connsiteX4" fmla="*/ 3883 w 61175"/>
                    <a:gd name="connsiteY4" fmla="*/ 79538 h 180172"/>
                    <a:gd name="connsiteX5" fmla="*/ 61033 w 61175"/>
                    <a:gd name="connsiteY5" fmla="*/ 163 h 180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175" h="180172">
                      <a:moveTo>
                        <a:pt x="61033" y="163"/>
                      </a:moveTo>
                      <a:cubicBezTo>
                        <a:pt x="63679" y="3867"/>
                        <a:pt x="28754" y="72130"/>
                        <a:pt x="19758" y="101763"/>
                      </a:cubicBezTo>
                      <a:cubicBezTo>
                        <a:pt x="10762" y="131396"/>
                        <a:pt x="9704" y="169496"/>
                        <a:pt x="7058" y="177963"/>
                      </a:cubicBezTo>
                      <a:cubicBezTo>
                        <a:pt x="4412" y="186430"/>
                        <a:pt x="4412" y="168967"/>
                        <a:pt x="3883" y="152563"/>
                      </a:cubicBezTo>
                      <a:cubicBezTo>
                        <a:pt x="3354" y="136159"/>
                        <a:pt x="-4584" y="102292"/>
                        <a:pt x="3883" y="79538"/>
                      </a:cubicBezTo>
                      <a:cubicBezTo>
                        <a:pt x="12350" y="56784"/>
                        <a:pt x="58387" y="-3541"/>
                        <a:pt x="61033" y="16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3" name="フリーフォーム 1522">
                  <a:extLst>
                    <a:ext uri="{FF2B5EF4-FFF2-40B4-BE49-F238E27FC236}">
                      <a16:creationId xmlns:a16="http://schemas.microsoft.com/office/drawing/2014/main" id="{B9A957A2-21CE-8D66-BD2A-79A8C4160F22}"/>
                    </a:ext>
                  </a:extLst>
                </p:cNvPr>
                <p:cNvSpPr/>
                <p:nvPr/>
              </p:nvSpPr>
              <p:spPr>
                <a:xfrm>
                  <a:off x="5914930" y="5929160"/>
                  <a:ext cx="171968" cy="33667"/>
                </a:xfrm>
                <a:custGeom>
                  <a:avLst/>
                  <a:gdLst>
                    <a:gd name="connsiteX0" fmla="*/ 95 w 171968"/>
                    <a:gd name="connsiteY0" fmla="*/ 4915 h 33667"/>
                    <a:gd name="connsiteX1" fmla="*/ 108045 w 171968"/>
                    <a:gd name="connsiteY1" fmla="*/ 1740 h 33667"/>
                    <a:gd name="connsiteX2" fmla="*/ 171545 w 171968"/>
                    <a:gd name="connsiteY2" fmla="*/ 33490 h 33667"/>
                    <a:gd name="connsiteX3" fmla="*/ 133445 w 171968"/>
                    <a:gd name="connsiteY3" fmla="*/ 14440 h 33667"/>
                    <a:gd name="connsiteX4" fmla="*/ 88995 w 171968"/>
                    <a:gd name="connsiteY4" fmla="*/ 11265 h 33667"/>
                    <a:gd name="connsiteX5" fmla="*/ 95 w 171968"/>
                    <a:gd name="connsiteY5" fmla="*/ 4915 h 33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1968" h="33667">
                      <a:moveTo>
                        <a:pt x="95" y="4915"/>
                      </a:moveTo>
                      <a:cubicBezTo>
                        <a:pt x="3270" y="3328"/>
                        <a:pt x="79470" y="-3022"/>
                        <a:pt x="108045" y="1740"/>
                      </a:cubicBezTo>
                      <a:cubicBezTo>
                        <a:pt x="136620" y="6502"/>
                        <a:pt x="171545" y="33490"/>
                        <a:pt x="171545" y="33490"/>
                      </a:cubicBezTo>
                      <a:cubicBezTo>
                        <a:pt x="175778" y="35607"/>
                        <a:pt x="147203" y="18144"/>
                        <a:pt x="133445" y="14440"/>
                      </a:cubicBezTo>
                      <a:cubicBezTo>
                        <a:pt x="119687" y="10736"/>
                        <a:pt x="103812" y="11794"/>
                        <a:pt x="88995" y="11265"/>
                      </a:cubicBezTo>
                      <a:cubicBezTo>
                        <a:pt x="74178" y="10736"/>
                        <a:pt x="-3080" y="6502"/>
                        <a:pt x="95" y="49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4" name="フリーフォーム 1523">
                  <a:extLst>
                    <a:ext uri="{FF2B5EF4-FFF2-40B4-BE49-F238E27FC236}">
                      <a16:creationId xmlns:a16="http://schemas.microsoft.com/office/drawing/2014/main" id="{8055764E-A119-FC4E-6DEC-DA4743E2D1CB}"/>
                    </a:ext>
                  </a:extLst>
                </p:cNvPr>
                <p:cNvSpPr/>
                <p:nvPr/>
              </p:nvSpPr>
              <p:spPr>
                <a:xfrm>
                  <a:off x="5490270" y="6007060"/>
                  <a:ext cx="631842" cy="136584"/>
                </a:xfrm>
                <a:custGeom>
                  <a:avLst/>
                  <a:gdLst>
                    <a:gd name="connsiteX0" fmla="*/ 2480 w 631842"/>
                    <a:gd name="connsiteY0" fmla="*/ 12740 h 136584"/>
                    <a:gd name="connsiteX1" fmla="*/ 110430 w 631842"/>
                    <a:gd name="connsiteY1" fmla="*/ 19090 h 136584"/>
                    <a:gd name="connsiteX2" fmla="*/ 281880 w 631842"/>
                    <a:gd name="connsiteY2" fmla="*/ 47665 h 136584"/>
                    <a:gd name="connsiteX3" fmla="*/ 237430 w 631842"/>
                    <a:gd name="connsiteY3" fmla="*/ 25440 h 136584"/>
                    <a:gd name="connsiteX4" fmla="*/ 364430 w 631842"/>
                    <a:gd name="connsiteY4" fmla="*/ 60365 h 136584"/>
                    <a:gd name="connsiteX5" fmla="*/ 539055 w 631842"/>
                    <a:gd name="connsiteY5" fmla="*/ 114340 h 136584"/>
                    <a:gd name="connsiteX6" fmla="*/ 631130 w 631842"/>
                    <a:gd name="connsiteY6" fmla="*/ 136565 h 136584"/>
                    <a:gd name="connsiteX7" fmla="*/ 577155 w 631842"/>
                    <a:gd name="connsiteY7" fmla="*/ 111165 h 136584"/>
                    <a:gd name="connsiteX8" fmla="*/ 494605 w 631842"/>
                    <a:gd name="connsiteY8" fmla="*/ 76240 h 136584"/>
                    <a:gd name="connsiteX9" fmla="*/ 329505 w 631842"/>
                    <a:gd name="connsiteY9" fmla="*/ 31790 h 136584"/>
                    <a:gd name="connsiteX10" fmla="*/ 199330 w 631842"/>
                    <a:gd name="connsiteY10" fmla="*/ 40 h 136584"/>
                    <a:gd name="connsiteX11" fmla="*/ 300930 w 631842"/>
                    <a:gd name="connsiteY11" fmla="*/ 38140 h 136584"/>
                    <a:gd name="connsiteX12" fmla="*/ 215205 w 631842"/>
                    <a:gd name="connsiteY12" fmla="*/ 6390 h 136584"/>
                    <a:gd name="connsiteX13" fmla="*/ 2480 w 631842"/>
                    <a:gd name="connsiteY13" fmla="*/ 12740 h 136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31842" h="136584">
                      <a:moveTo>
                        <a:pt x="2480" y="12740"/>
                      </a:moveTo>
                      <a:cubicBezTo>
                        <a:pt x="-14982" y="14857"/>
                        <a:pt x="63863" y="13269"/>
                        <a:pt x="110430" y="19090"/>
                      </a:cubicBezTo>
                      <a:cubicBezTo>
                        <a:pt x="156997" y="24911"/>
                        <a:pt x="260713" y="46607"/>
                        <a:pt x="281880" y="47665"/>
                      </a:cubicBezTo>
                      <a:cubicBezTo>
                        <a:pt x="303047" y="48723"/>
                        <a:pt x="223672" y="23323"/>
                        <a:pt x="237430" y="25440"/>
                      </a:cubicBezTo>
                      <a:cubicBezTo>
                        <a:pt x="251188" y="27557"/>
                        <a:pt x="314159" y="45548"/>
                        <a:pt x="364430" y="60365"/>
                      </a:cubicBezTo>
                      <a:cubicBezTo>
                        <a:pt x="414701" y="75182"/>
                        <a:pt x="494605" y="101640"/>
                        <a:pt x="539055" y="114340"/>
                      </a:cubicBezTo>
                      <a:cubicBezTo>
                        <a:pt x="583505" y="127040"/>
                        <a:pt x="624780" y="137094"/>
                        <a:pt x="631130" y="136565"/>
                      </a:cubicBezTo>
                      <a:cubicBezTo>
                        <a:pt x="637480" y="136036"/>
                        <a:pt x="599909" y="121219"/>
                        <a:pt x="577155" y="111165"/>
                      </a:cubicBezTo>
                      <a:cubicBezTo>
                        <a:pt x="554401" y="101111"/>
                        <a:pt x="535880" y="89469"/>
                        <a:pt x="494605" y="76240"/>
                      </a:cubicBezTo>
                      <a:cubicBezTo>
                        <a:pt x="453330" y="63011"/>
                        <a:pt x="378717" y="44490"/>
                        <a:pt x="329505" y="31790"/>
                      </a:cubicBezTo>
                      <a:cubicBezTo>
                        <a:pt x="280293" y="19090"/>
                        <a:pt x="204092" y="-1018"/>
                        <a:pt x="199330" y="40"/>
                      </a:cubicBezTo>
                      <a:cubicBezTo>
                        <a:pt x="194568" y="1098"/>
                        <a:pt x="298284" y="37082"/>
                        <a:pt x="300930" y="38140"/>
                      </a:cubicBezTo>
                      <a:cubicBezTo>
                        <a:pt x="303576" y="39198"/>
                        <a:pt x="265476" y="10623"/>
                        <a:pt x="215205" y="6390"/>
                      </a:cubicBezTo>
                      <a:cubicBezTo>
                        <a:pt x="164934" y="2157"/>
                        <a:pt x="19942" y="10623"/>
                        <a:pt x="2480" y="127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5" name="フリーフォーム 1524">
                  <a:extLst>
                    <a:ext uri="{FF2B5EF4-FFF2-40B4-BE49-F238E27FC236}">
                      <a16:creationId xmlns:a16="http://schemas.microsoft.com/office/drawing/2014/main" id="{6C6089DD-EDE2-09ED-9F94-5EE60696F966}"/>
                    </a:ext>
                  </a:extLst>
                </p:cNvPr>
                <p:cNvSpPr/>
                <p:nvPr/>
              </p:nvSpPr>
              <p:spPr>
                <a:xfrm>
                  <a:off x="4387430" y="5905443"/>
                  <a:ext cx="64011" cy="231895"/>
                </a:xfrm>
                <a:custGeom>
                  <a:avLst/>
                  <a:gdLst>
                    <a:gd name="connsiteX0" fmla="*/ 25820 w 64011"/>
                    <a:gd name="connsiteY0" fmla="*/ 57 h 231895"/>
                    <a:gd name="connsiteX1" fmla="*/ 44870 w 64011"/>
                    <a:gd name="connsiteY1" fmla="*/ 73082 h 231895"/>
                    <a:gd name="connsiteX2" fmla="*/ 19470 w 64011"/>
                    <a:gd name="connsiteY2" fmla="*/ 108007 h 231895"/>
                    <a:gd name="connsiteX3" fmla="*/ 38520 w 64011"/>
                    <a:gd name="connsiteY3" fmla="*/ 184207 h 231895"/>
                    <a:gd name="connsiteX4" fmla="*/ 63920 w 64011"/>
                    <a:gd name="connsiteY4" fmla="*/ 231832 h 231895"/>
                    <a:gd name="connsiteX5" fmla="*/ 28995 w 64011"/>
                    <a:gd name="connsiteY5" fmla="*/ 193732 h 231895"/>
                    <a:gd name="connsiteX6" fmla="*/ 420 w 64011"/>
                    <a:gd name="connsiteY6" fmla="*/ 165157 h 231895"/>
                    <a:gd name="connsiteX7" fmla="*/ 51220 w 64011"/>
                    <a:gd name="connsiteY7" fmla="*/ 85782 h 231895"/>
                    <a:gd name="connsiteX8" fmla="*/ 25820 w 64011"/>
                    <a:gd name="connsiteY8" fmla="*/ 57 h 231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4011" h="231895">
                      <a:moveTo>
                        <a:pt x="25820" y="57"/>
                      </a:moveTo>
                      <a:cubicBezTo>
                        <a:pt x="24762" y="-2060"/>
                        <a:pt x="45928" y="55091"/>
                        <a:pt x="44870" y="73082"/>
                      </a:cubicBezTo>
                      <a:cubicBezTo>
                        <a:pt x="43812" y="91073"/>
                        <a:pt x="20528" y="89486"/>
                        <a:pt x="19470" y="108007"/>
                      </a:cubicBezTo>
                      <a:cubicBezTo>
                        <a:pt x="18412" y="126528"/>
                        <a:pt x="31112" y="163570"/>
                        <a:pt x="38520" y="184207"/>
                      </a:cubicBezTo>
                      <a:cubicBezTo>
                        <a:pt x="45928" y="204844"/>
                        <a:pt x="65507" y="230245"/>
                        <a:pt x="63920" y="231832"/>
                      </a:cubicBezTo>
                      <a:cubicBezTo>
                        <a:pt x="62333" y="233419"/>
                        <a:pt x="39578" y="204844"/>
                        <a:pt x="28995" y="193732"/>
                      </a:cubicBezTo>
                      <a:cubicBezTo>
                        <a:pt x="18412" y="182620"/>
                        <a:pt x="-3284" y="183149"/>
                        <a:pt x="420" y="165157"/>
                      </a:cubicBezTo>
                      <a:cubicBezTo>
                        <a:pt x="4124" y="147165"/>
                        <a:pt x="45399" y="108007"/>
                        <a:pt x="51220" y="85782"/>
                      </a:cubicBezTo>
                      <a:cubicBezTo>
                        <a:pt x="57041" y="63557"/>
                        <a:pt x="26878" y="2174"/>
                        <a:pt x="25820" y="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6" name="フリーフォーム 1525">
                  <a:extLst>
                    <a:ext uri="{FF2B5EF4-FFF2-40B4-BE49-F238E27FC236}">
                      <a16:creationId xmlns:a16="http://schemas.microsoft.com/office/drawing/2014/main" id="{5A96F904-ECE8-B0EC-DD8A-8A6304DA4BAD}"/>
                    </a:ext>
                  </a:extLst>
                </p:cNvPr>
                <p:cNvSpPr/>
                <p:nvPr/>
              </p:nvSpPr>
              <p:spPr>
                <a:xfrm>
                  <a:off x="5721322" y="6029238"/>
                  <a:ext cx="36937" cy="204343"/>
                </a:xfrm>
                <a:custGeom>
                  <a:avLst/>
                  <a:gdLst>
                    <a:gd name="connsiteX0" fmla="*/ 34953 w 36937"/>
                    <a:gd name="connsiteY0" fmla="*/ 87 h 204343"/>
                    <a:gd name="connsiteX1" fmla="*/ 34953 w 36937"/>
                    <a:gd name="connsiteY1" fmla="*/ 114387 h 204343"/>
                    <a:gd name="connsiteX2" fmla="*/ 19078 w 36937"/>
                    <a:gd name="connsiteY2" fmla="*/ 203287 h 204343"/>
                    <a:gd name="connsiteX3" fmla="*/ 12728 w 36937"/>
                    <a:gd name="connsiteY3" fmla="*/ 158837 h 204343"/>
                    <a:gd name="connsiteX4" fmla="*/ 28 w 36937"/>
                    <a:gd name="connsiteY4" fmla="*/ 92162 h 204343"/>
                    <a:gd name="connsiteX5" fmla="*/ 9553 w 36937"/>
                    <a:gd name="connsiteY5" fmla="*/ 123912 h 204343"/>
                    <a:gd name="connsiteX6" fmla="*/ 19078 w 36937"/>
                    <a:gd name="connsiteY6" fmla="*/ 95337 h 204343"/>
                    <a:gd name="connsiteX7" fmla="*/ 34953 w 36937"/>
                    <a:gd name="connsiteY7" fmla="*/ 87 h 204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937" h="204343">
                      <a:moveTo>
                        <a:pt x="34953" y="87"/>
                      </a:moveTo>
                      <a:cubicBezTo>
                        <a:pt x="37599" y="3262"/>
                        <a:pt x="37599" y="80520"/>
                        <a:pt x="34953" y="114387"/>
                      </a:cubicBezTo>
                      <a:cubicBezTo>
                        <a:pt x="32307" y="148254"/>
                        <a:pt x="22782" y="195879"/>
                        <a:pt x="19078" y="203287"/>
                      </a:cubicBezTo>
                      <a:cubicBezTo>
                        <a:pt x="15374" y="210695"/>
                        <a:pt x="15903" y="177358"/>
                        <a:pt x="12728" y="158837"/>
                      </a:cubicBezTo>
                      <a:cubicBezTo>
                        <a:pt x="9553" y="140316"/>
                        <a:pt x="557" y="97983"/>
                        <a:pt x="28" y="92162"/>
                      </a:cubicBezTo>
                      <a:cubicBezTo>
                        <a:pt x="-501" y="86341"/>
                        <a:pt x="6378" y="123383"/>
                        <a:pt x="9553" y="123912"/>
                      </a:cubicBezTo>
                      <a:cubicBezTo>
                        <a:pt x="12728" y="124441"/>
                        <a:pt x="16432" y="109624"/>
                        <a:pt x="19078" y="95337"/>
                      </a:cubicBezTo>
                      <a:cubicBezTo>
                        <a:pt x="21724" y="81050"/>
                        <a:pt x="32307" y="-3088"/>
                        <a:pt x="34953" y="8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7" name="フリーフォーム 1526">
                  <a:extLst>
                    <a:ext uri="{FF2B5EF4-FFF2-40B4-BE49-F238E27FC236}">
                      <a16:creationId xmlns:a16="http://schemas.microsoft.com/office/drawing/2014/main" id="{F6C96A5F-CBD2-9B2B-CB2F-24AF7B3E2FB8}"/>
                    </a:ext>
                  </a:extLst>
                </p:cNvPr>
                <p:cNvSpPr/>
                <p:nvPr/>
              </p:nvSpPr>
              <p:spPr>
                <a:xfrm>
                  <a:off x="4413024" y="6000622"/>
                  <a:ext cx="569099" cy="131279"/>
                </a:xfrm>
                <a:custGeom>
                  <a:avLst/>
                  <a:gdLst>
                    <a:gd name="connsiteX0" fmla="*/ 226 w 569099"/>
                    <a:gd name="connsiteY0" fmla="*/ 128 h 131279"/>
                    <a:gd name="connsiteX1" fmla="*/ 63726 w 569099"/>
                    <a:gd name="connsiteY1" fmla="*/ 60453 h 131279"/>
                    <a:gd name="connsiteX2" fmla="*/ 19276 w 569099"/>
                    <a:gd name="connsiteY2" fmla="*/ 73153 h 131279"/>
                    <a:gd name="connsiteX3" fmla="*/ 117701 w 569099"/>
                    <a:gd name="connsiteY3" fmla="*/ 76328 h 131279"/>
                    <a:gd name="connsiteX4" fmla="*/ 362176 w 569099"/>
                    <a:gd name="connsiteY4" fmla="*/ 104903 h 131279"/>
                    <a:gd name="connsiteX5" fmla="*/ 285976 w 569099"/>
                    <a:gd name="connsiteY5" fmla="*/ 76328 h 131279"/>
                    <a:gd name="connsiteX6" fmla="*/ 565376 w 569099"/>
                    <a:gd name="connsiteY6" fmla="*/ 130303 h 131279"/>
                    <a:gd name="connsiteX7" fmla="*/ 422501 w 569099"/>
                    <a:gd name="connsiteY7" fmla="*/ 108078 h 131279"/>
                    <a:gd name="connsiteX8" fmla="*/ 85951 w 569099"/>
                    <a:gd name="connsiteY8" fmla="*/ 69978 h 131279"/>
                    <a:gd name="connsiteX9" fmla="*/ 28801 w 569099"/>
                    <a:gd name="connsiteY9" fmla="*/ 66803 h 131279"/>
                    <a:gd name="connsiteX10" fmla="*/ 41501 w 569099"/>
                    <a:gd name="connsiteY10" fmla="*/ 44578 h 131279"/>
                    <a:gd name="connsiteX11" fmla="*/ 226 w 569099"/>
                    <a:gd name="connsiteY11" fmla="*/ 128 h 131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69099" h="131279">
                      <a:moveTo>
                        <a:pt x="226" y="128"/>
                      </a:moveTo>
                      <a:cubicBezTo>
                        <a:pt x="3930" y="2774"/>
                        <a:pt x="60551" y="48282"/>
                        <a:pt x="63726" y="60453"/>
                      </a:cubicBezTo>
                      <a:cubicBezTo>
                        <a:pt x="66901" y="72624"/>
                        <a:pt x="10280" y="70507"/>
                        <a:pt x="19276" y="73153"/>
                      </a:cubicBezTo>
                      <a:cubicBezTo>
                        <a:pt x="28272" y="75799"/>
                        <a:pt x="60551" y="71036"/>
                        <a:pt x="117701" y="76328"/>
                      </a:cubicBezTo>
                      <a:cubicBezTo>
                        <a:pt x="174851" y="81620"/>
                        <a:pt x="334130" y="104903"/>
                        <a:pt x="362176" y="104903"/>
                      </a:cubicBezTo>
                      <a:cubicBezTo>
                        <a:pt x="390222" y="104903"/>
                        <a:pt x="252109" y="72095"/>
                        <a:pt x="285976" y="76328"/>
                      </a:cubicBezTo>
                      <a:cubicBezTo>
                        <a:pt x="319843" y="80561"/>
                        <a:pt x="542622" y="125011"/>
                        <a:pt x="565376" y="130303"/>
                      </a:cubicBezTo>
                      <a:cubicBezTo>
                        <a:pt x="588130" y="135595"/>
                        <a:pt x="502405" y="118132"/>
                        <a:pt x="422501" y="108078"/>
                      </a:cubicBezTo>
                      <a:cubicBezTo>
                        <a:pt x="342597" y="98024"/>
                        <a:pt x="151568" y="76857"/>
                        <a:pt x="85951" y="69978"/>
                      </a:cubicBezTo>
                      <a:cubicBezTo>
                        <a:pt x="20334" y="63099"/>
                        <a:pt x="28801" y="66803"/>
                        <a:pt x="28801" y="66803"/>
                      </a:cubicBezTo>
                      <a:cubicBezTo>
                        <a:pt x="21393" y="62570"/>
                        <a:pt x="43618" y="52515"/>
                        <a:pt x="41501" y="44578"/>
                      </a:cubicBezTo>
                      <a:cubicBezTo>
                        <a:pt x="39384" y="36641"/>
                        <a:pt x="-3478" y="-2518"/>
                        <a:pt x="226" y="1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8" name="フリーフォーム 1527">
                  <a:extLst>
                    <a:ext uri="{FF2B5EF4-FFF2-40B4-BE49-F238E27FC236}">
                      <a16:creationId xmlns:a16="http://schemas.microsoft.com/office/drawing/2014/main" id="{110AB238-58A1-5A1B-611D-0088BC3D3E47}"/>
                    </a:ext>
                  </a:extLst>
                </p:cNvPr>
                <p:cNvSpPr/>
                <p:nvPr/>
              </p:nvSpPr>
              <p:spPr>
                <a:xfrm>
                  <a:off x="5336519" y="6196871"/>
                  <a:ext cx="724347" cy="147030"/>
                </a:xfrm>
                <a:custGeom>
                  <a:avLst/>
                  <a:gdLst>
                    <a:gd name="connsiteX0" fmla="*/ 656 w 724347"/>
                    <a:gd name="connsiteY0" fmla="*/ 729 h 147030"/>
                    <a:gd name="connsiteX1" fmla="*/ 267356 w 724347"/>
                    <a:gd name="connsiteY1" fmla="*/ 29304 h 147030"/>
                    <a:gd name="connsiteX2" fmla="*/ 445156 w 724347"/>
                    <a:gd name="connsiteY2" fmla="*/ 45179 h 147030"/>
                    <a:gd name="connsiteX3" fmla="*/ 359431 w 724347"/>
                    <a:gd name="connsiteY3" fmla="*/ 38829 h 147030"/>
                    <a:gd name="connsiteX4" fmla="*/ 515006 w 724347"/>
                    <a:gd name="connsiteY4" fmla="*/ 70579 h 147030"/>
                    <a:gd name="connsiteX5" fmla="*/ 721381 w 724347"/>
                    <a:gd name="connsiteY5" fmla="*/ 146779 h 147030"/>
                    <a:gd name="connsiteX6" fmla="*/ 622956 w 724347"/>
                    <a:gd name="connsiteY6" fmla="*/ 92804 h 147030"/>
                    <a:gd name="connsiteX7" fmla="*/ 429281 w 724347"/>
                    <a:gd name="connsiteY7" fmla="*/ 29304 h 147030"/>
                    <a:gd name="connsiteX8" fmla="*/ 349906 w 724347"/>
                    <a:gd name="connsiteY8" fmla="*/ 10254 h 147030"/>
                    <a:gd name="connsiteX9" fmla="*/ 656 w 724347"/>
                    <a:gd name="connsiteY9" fmla="*/ 729 h 1470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24347" h="147030">
                      <a:moveTo>
                        <a:pt x="656" y="729"/>
                      </a:moveTo>
                      <a:cubicBezTo>
                        <a:pt x="-13102" y="3904"/>
                        <a:pt x="193273" y="21896"/>
                        <a:pt x="267356" y="29304"/>
                      </a:cubicBezTo>
                      <a:cubicBezTo>
                        <a:pt x="341439" y="36712"/>
                        <a:pt x="429810" y="43592"/>
                        <a:pt x="445156" y="45179"/>
                      </a:cubicBezTo>
                      <a:cubicBezTo>
                        <a:pt x="460502" y="46767"/>
                        <a:pt x="347789" y="34596"/>
                        <a:pt x="359431" y="38829"/>
                      </a:cubicBezTo>
                      <a:cubicBezTo>
                        <a:pt x="371073" y="43062"/>
                        <a:pt x="454681" y="52587"/>
                        <a:pt x="515006" y="70579"/>
                      </a:cubicBezTo>
                      <a:cubicBezTo>
                        <a:pt x="575331" y="88571"/>
                        <a:pt x="703389" y="143075"/>
                        <a:pt x="721381" y="146779"/>
                      </a:cubicBezTo>
                      <a:cubicBezTo>
                        <a:pt x="739373" y="150483"/>
                        <a:pt x="671639" y="112383"/>
                        <a:pt x="622956" y="92804"/>
                      </a:cubicBezTo>
                      <a:cubicBezTo>
                        <a:pt x="574273" y="73225"/>
                        <a:pt x="474789" y="43062"/>
                        <a:pt x="429281" y="29304"/>
                      </a:cubicBezTo>
                      <a:cubicBezTo>
                        <a:pt x="383773" y="15546"/>
                        <a:pt x="416581" y="15017"/>
                        <a:pt x="349906" y="10254"/>
                      </a:cubicBezTo>
                      <a:cubicBezTo>
                        <a:pt x="283231" y="5492"/>
                        <a:pt x="14414" y="-2446"/>
                        <a:pt x="656" y="72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9" name="フリーフォーム 1528">
                  <a:extLst>
                    <a:ext uri="{FF2B5EF4-FFF2-40B4-BE49-F238E27FC236}">
                      <a16:creationId xmlns:a16="http://schemas.microsoft.com/office/drawing/2014/main" id="{D76CEDE7-2C1C-A85A-F71B-7889CEDB6BF5}"/>
                    </a:ext>
                  </a:extLst>
                </p:cNvPr>
                <p:cNvSpPr/>
                <p:nvPr/>
              </p:nvSpPr>
              <p:spPr>
                <a:xfrm>
                  <a:off x="4440102" y="6136518"/>
                  <a:ext cx="591837" cy="176617"/>
                </a:xfrm>
                <a:custGeom>
                  <a:avLst/>
                  <a:gdLst>
                    <a:gd name="connsiteX0" fmla="*/ 1723 w 591837"/>
                    <a:gd name="connsiteY0" fmla="*/ 757 h 176617"/>
                    <a:gd name="connsiteX1" fmla="*/ 443048 w 591837"/>
                    <a:gd name="connsiteY1" fmla="*/ 153157 h 176617"/>
                    <a:gd name="connsiteX2" fmla="*/ 589098 w 591837"/>
                    <a:gd name="connsiteY2" fmla="*/ 172207 h 176617"/>
                    <a:gd name="connsiteX3" fmla="*/ 516073 w 591837"/>
                    <a:gd name="connsiteY3" fmla="*/ 165857 h 176617"/>
                    <a:gd name="connsiteX4" fmla="*/ 252548 w 591837"/>
                    <a:gd name="connsiteY4" fmla="*/ 64257 h 176617"/>
                    <a:gd name="connsiteX5" fmla="*/ 287473 w 591837"/>
                    <a:gd name="connsiteY5" fmla="*/ 92832 h 176617"/>
                    <a:gd name="connsiteX6" fmla="*/ 1723 w 591837"/>
                    <a:gd name="connsiteY6" fmla="*/ 757 h 176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1837" h="176617">
                      <a:moveTo>
                        <a:pt x="1723" y="757"/>
                      </a:moveTo>
                      <a:cubicBezTo>
                        <a:pt x="27652" y="10811"/>
                        <a:pt x="345152" y="124582"/>
                        <a:pt x="443048" y="153157"/>
                      </a:cubicBezTo>
                      <a:cubicBezTo>
                        <a:pt x="540944" y="181732"/>
                        <a:pt x="576927" y="170090"/>
                        <a:pt x="589098" y="172207"/>
                      </a:cubicBezTo>
                      <a:cubicBezTo>
                        <a:pt x="601269" y="174324"/>
                        <a:pt x="572165" y="183849"/>
                        <a:pt x="516073" y="165857"/>
                      </a:cubicBezTo>
                      <a:cubicBezTo>
                        <a:pt x="459981" y="147865"/>
                        <a:pt x="290648" y="76428"/>
                        <a:pt x="252548" y="64257"/>
                      </a:cubicBezTo>
                      <a:cubicBezTo>
                        <a:pt x="214448" y="52086"/>
                        <a:pt x="324515" y="101828"/>
                        <a:pt x="287473" y="92832"/>
                      </a:cubicBezTo>
                      <a:cubicBezTo>
                        <a:pt x="250431" y="83836"/>
                        <a:pt x="-24206" y="-9297"/>
                        <a:pt x="1723" y="75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0" name="フリーフォーム 1529">
                  <a:extLst>
                    <a:ext uri="{FF2B5EF4-FFF2-40B4-BE49-F238E27FC236}">
                      <a16:creationId xmlns:a16="http://schemas.microsoft.com/office/drawing/2014/main" id="{A22CC82E-87C0-EB1F-F7DA-1FE9CC336182}"/>
                    </a:ext>
                  </a:extLst>
                </p:cNvPr>
                <p:cNvSpPr/>
                <p:nvPr/>
              </p:nvSpPr>
              <p:spPr>
                <a:xfrm>
                  <a:off x="5180664" y="6372217"/>
                  <a:ext cx="313114" cy="51497"/>
                </a:xfrm>
                <a:custGeom>
                  <a:avLst/>
                  <a:gdLst>
                    <a:gd name="connsiteX0" fmla="*/ 936 w 313114"/>
                    <a:gd name="connsiteY0" fmla="*/ 8 h 51497"/>
                    <a:gd name="connsiteX1" fmla="*/ 162861 w 313114"/>
                    <a:gd name="connsiteY1" fmla="*/ 31758 h 51497"/>
                    <a:gd name="connsiteX2" fmla="*/ 312086 w 313114"/>
                    <a:gd name="connsiteY2" fmla="*/ 50808 h 51497"/>
                    <a:gd name="connsiteX3" fmla="*/ 232711 w 313114"/>
                    <a:gd name="connsiteY3" fmla="*/ 47633 h 51497"/>
                    <a:gd name="connsiteX4" fmla="*/ 146986 w 313114"/>
                    <a:gd name="connsiteY4" fmla="*/ 44458 h 51497"/>
                    <a:gd name="connsiteX5" fmla="*/ 223186 w 313114"/>
                    <a:gd name="connsiteY5" fmla="*/ 47633 h 51497"/>
                    <a:gd name="connsiteX6" fmla="*/ 169211 w 313114"/>
                    <a:gd name="connsiteY6" fmla="*/ 9533 h 51497"/>
                    <a:gd name="connsiteX7" fmla="*/ 178736 w 313114"/>
                    <a:gd name="connsiteY7" fmla="*/ 34933 h 51497"/>
                    <a:gd name="connsiteX8" fmla="*/ 99361 w 313114"/>
                    <a:gd name="connsiteY8" fmla="*/ 34933 h 51497"/>
                    <a:gd name="connsiteX9" fmla="*/ 936 w 313114"/>
                    <a:gd name="connsiteY9" fmla="*/ 8 h 51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3114" h="51497">
                      <a:moveTo>
                        <a:pt x="936" y="8"/>
                      </a:moveTo>
                      <a:cubicBezTo>
                        <a:pt x="11519" y="-521"/>
                        <a:pt x="111003" y="23291"/>
                        <a:pt x="162861" y="31758"/>
                      </a:cubicBezTo>
                      <a:cubicBezTo>
                        <a:pt x="214719" y="40225"/>
                        <a:pt x="300444" y="48162"/>
                        <a:pt x="312086" y="50808"/>
                      </a:cubicBezTo>
                      <a:cubicBezTo>
                        <a:pt x="323728" y="53454"/>
                        <a:pt x="232711" y="47633"/>
                        <a:pt x="232711" y="47633"/>
                      </a:cubicBezTo>
                      <a:lnTo>
                        <a:pt x="146986" y="44458"/>
                      </a:lnTo>
                      <a:cubicBezTo>
                        <a:pt x="145399" y="44458"/>
                        <a:pt x="219482" y="53454"/>
                        <a:pt x="223186" y="47633"/>
                      </a:cubicBezTo>
                      <a:cubicBezTo>
                        <a:pt x="226890" y="41812"/>
                        <a:pt x="176619" y="11650"/>
                        <a:pt x="169211" y="9533"/>
                      </a:cubicBezTo>
                      <a:cubicBezTo>
                        <a:pt x="161803" y="7416"/>
                        <a:pt x="190378" y="30700"/>
                        <a:pt x="178736" y="34933"/>
                      </a:cubicBezTo>
                      <a:cubicBezTo>
                        <a:pt x="167094" y="39166"/>
                        <a:pt x="126349" y="38108"/>
                        <a:pt x="99361" y="34933"/>
                      </a:cubicBezTo>
                      <a:cubicBezTo>
                        <a:pt x="72373" y="31758"/>
                        <a:pt x="-9647" y="537"/>
                        <a:pt x="936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1" name="フリーフォーム 1530">
                  <a:extLst>
                    <a:ext uri="{FF2B5EF4-FFF2-40B4-BE49-F238E27FC236}">
                      <a16:creationId xmlns:a16="http://schemas.microsoft.com/office/drawing/2014/main" id="{EEAF39F6-1D49-6442-BE47-AA6256551825}"/>
                    </a:ext>
                  </a:extLst>
                </p:cNvPr>
                <p:cNvSpPr/>
                <p:nvPr/>
              </p:nvSpPr>
              <p:spPr>
                <a:xfrm>
                  <a:off x="5762370" y="6403722"/>
                  <a:ext cx="238413" cy="395588"/>
                </a:xfrm>
                <a:custGeom>
                  <a:avLst/>
                  <a:gdLst>
                    <a:gd name="connsiteX0" fmla="*/ 255 w 238413"/>
                    <a:gd name="connsiteY0" fmla="*/ 73278 h 395588"/>
                    <a:gd name="connsiteX1" fmla="*/ 133605 w 238413"/>
                    <a:gd name="connsiteY1" fmla="*/ 82803 h 395588"/>
                    <a:gd name="connsiteX2" fmla="*/ 209805 w 238413"/>
                    <a:gd name="connsiteY2" fmla="*/ 89153 h 395588"/>
                    <a:gd name="connsiteX3" fmla="*/ 212980 w 238413"/>
                    <a:gd name="connsiteY3" fmla="*/ 19303 h 395588"/>
                    <a:gd name="connsiteX4" fmla="*/ 216155 w 238413"/>
                    <a:gd name="connsiteY4" fmla="*/ 253 h 395588"/>
                    <a:gd name="connsiteX5" fmla="*/ 222505 w 238413"/>
                    <a:gd name="connsiteY5" fmla="*/ 28828 h 395588"/>
                    <a:gd name="connsiteX6" fmla="*/ 232030 w 238413"/>
                    <a:gd name="connsiteY6" fmla="*/ 111378 h 395588"/>
                    <a:gd name="connsiteX7" fmla="*/ 232030 w 238413"/>
                    <a:gd name="connsiteY7" fmla="*/ 247903 h 395588"/>
                    <a:gd name="connsiteX8" fmla="*/ 238380 w 238413"/>
                    <a:gd name="connsiteY8" fmla="*/ 393953 h 395588"/>
                    <a:gd name="connsiteX9" fmla="*/ 228855 w 238413"/>
                    <a:gd name="connsiteY9" fmla="*/ 314578 h 395588"/>
                    <a:gd name="connsiteX10" fmla="*/ 212980 w 238413"/>
                    <a:gd name="connsiteY10" fmla="*/ 136778 h 395588"/>
                    <a:gd name="connsiteX11" fmla="*/ 209805 w 238413"/>
                    <a:gd name="connsiteY11" fmla="*/ 92328 h 395588"/>
                    <a:gd name="connsiteX12" fmla="*/ 174880 w 238413"/>
                    <a:gd name="connsiteY12" fmla="*/ 73278 h 395588"/>
                    <a:gd name="connsiteX13" fmla="*/ 101855 w 238413"/>
                    <a:gd name="connsiteY13" fmla="*/ 57403 h 395588"/>
                    <a:gd name="connsiteX14" fmla="*/ 255 w 238413"/>
                    <a:gd name="connsiteY14" fmla="*/ 73278 h 395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38413" h="395588">
                      <a:moveTo>
                        <a:pt x="255" y="73278"/>
                      </a:moveTo>
                      <a:cubicBezTo>
                        <a:pt x="5547" y="77511"/>
                        <a:pt x="133605" y="82803"/>
                        <a:pt x="133605" y="82803"/>
                      </a:cubicBezTo>
                      <a:cubicBezTo>
                        <a:pt x="168530" y="85449"/>
                        <a:pt x="196576" y="99736"/>
                        <a:pt x="209805" y="89153"/>
                      </a:cubicBezTo>
                      <a:cubicBezTo>
                        <a:pt x="223034" y="78570"/>
                        <a:pt x="212980" y="19303"/>
                        <a:pt x="212980" y="19303"/>
                      </a:cubicBezTo>
                      <a:cubicBezTo>
                        <a:pt x="214038" y="4486"/>
                        <a:pt x="214568" y="-1334"/>
                        <a:pt x="216155" y="253"/>
                      </a:cubicBezTo>
                      <a:cubicBezTo>
                        <a:pt x="217742" y="1840"/>
                        <a:pt x="219859" y="10307"/>
                        <a:pt x="222505" y="28828"/>
                      </a:cubicBezTo>
                      <a:cubicBezTo>
                        <a:pt x="225151" y="47349"/>
                        <a:pt x="230443" y="74866"/>
                        <a:pt x="232030" y="111378"/>
                      </a:cubicBezTo>
                      <a:cubicBezTo>
                        <a:pt x="233617" y="147890"/>
                        <a:pt x="230972" y="200807"/>
                        <a:pt x="232030" y="247903"/>
                      </a:cubicBezTo>
                      <a:cubicBezTo>
                        <a:pt x="233088" y="294999"/>
                        <a:pt x="238909" y="382841"/>
                        <a:pt x="238380" y="393953"/>
                      </a:cubicBezTo>
                      <a:cubicBezTo>
                        <a:pt x="237851" y="405065"/>
                        <a:pt x="233088" y="357441"/>
                        <a:pt x="228855" y="314578"/>
                      </a:cubicBezTo>
                      <a:cubicBezTo>
                        <a:pt x="224622" y="271716"/>
                        <a:pt x="216155" y="173820"/>
                        <a:pt x="212980" y="136778"/>
                      </a:cubicBezTo>
                      <a:cubicBezTo>
                        <a:pt x="209805" y="99736"/>
                        <a:pt x="216155" y="102911"/>
                        <a:pt x="209805" y="92328"/>
                      </a:cubicBezTo>
                      <a:cubicBezTo>
                        <a:pt x="203455" y="81745"/>
                        <a:pt x="192872" y="79099"/>
                        <a:pt x="174880" y="73278"/>
                      </a:cubicBezTo>
                      <a:cubicBezTo>
                        <a:pt x="156888" y="67457"/>
                        <a:pt x="130430" y="55286"/>
                        <a:pt x="101855" y="57403"/>
                      </a:cubicBezTo>
                      <a:cubicBezTo>
                        <a:pt x="73280" y="59520"/>
                        <a:pt x="-5037" y="69045"/>
                        <a:pt x="255" y="732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2" name="フリーフォーム 1531">
                  <a:extLst>
                    <a:ext uri="{FF2B5EF4-FFF2-40B4-BE49-F238E27FC236}">
                      <a16:creationId xmlns:a16="http://schemas.microsoft.com/office/drawing/2014/main" id="{130AB324-94C7-6329-452F-30E6361CCD2D}"/>
                    </a:ext>
                  </a:extLst>
                </p:cNvPr>
                <p:cNvSpPr/>
                <p:nvPr/>
              </p:nvSpPr>
              <p:spPr>
                <a:xfrm>
                  <a:off x="4685748" y="6305107"/>
                  <a:ext cx="286331" cy="996192"/>
                </a:xfrm>
                <a:custGeom>
                  <a:avLst/>
                  <a:gdLst>
                    <a:gd name="connsiteX0" fmla="*/ 286302 w 286331"/>
                    <a:gd name="connsiteY0" fmla="*/ 443 h 996192"/>
                    <a:gd name="connsiteX1" fmla="*/ 206927 w 286331"/>
                    <a:gd name="connsiteY1" fmla="*/ 225868 h 996192"/>
                    <a:gd name="connsiteX2" fmla="*/ 219627 w 286331"/>
                    <a:gd name="connsiteY2" fmla="*/ 200468 h 996192"/>
                    <a:gd name="connsiteX3" fmla="*/ 162477 w 286331"/>
                    <a:gd name="connsiteY3" fmla="*/ 390968 h 996192"/>
                    <a:gd name="connsiteX4" fmla="*/ 108502 w 286331"/>
                    <a:gd name="connsiteY4" fmla="*/ 549718 h 996192"/>
                    <a:gd name="connsiteX5" fmla="*/ 73577 w 286331"/>
                    <a:gd name="connsiteY5" fmla="*/ 721168 h 996192"/>
                    <a:gd name="connsiteX6" fmla="*/ 89452 w 286331"/>
                    <a:gd name="connsiteY6" fmla="*/ 657668 h 996192"/>
                    <a:gd name="connsiteX7" fmla="*/ 51352 w 286331"/>
                    <a:gd name="connsiteY7" fmla="*/ 771968 h 996192"/>
                    <a:gd name="connsiteX8" fmla="*/ 10077 w 286331"/>
                    <a:gd name="connsiteY8" fmla="*/ 975168 h 996192"/>
                    <a:gd name="connsiteX9" fmla="*/ 13252 w 286331"/>
                    <a:gd name="connsiteY9" fmla="*/ 921193 h 996192"/>
                    <a:gd name="connsiteX10" fmla="*/ 152952 w 286331"/>
                    <a:gd name="connsiteY10" fmla="*/ 368743 h 996192"/>
                    <a:gd name="connsiteX11" fmla="*/ 229152 w 286331"/>
                    <a:gd name="connsiteY11" fmla="*/ 73468 h 996192"/>
                    <a:gd name="connsiteX12" fmla="*/ 216452 w 286331"/>
                    <a:gd name="connsiteY12" fmla="*/ 165543 h 996192"/>
                    <a:gd name="connsiteX13" fmla="*/ 286302 w 286331"/>
                    <a:gd name="connsiteY13" fmla="*/ 443 h 996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6331" h="996192">
                      <a:moveTo>
                        <a:pt x="286302" y="443"/>
                      </a:moveTo>
                      <a:cubicBezTo>
                        <a:pt x="284715" y="10497"/>
                        <a:pt x="218039" y="192531"/>
                        <a:pt x="206927" y="225868"/>
                      </a:cubicBezTo>
                      <a:cubicBezTo>
                        <a:pt x="195815" y="259205"/>
                        <a:pt x="227035" y="172951"/>
                        <a:pt x="219627" y="200468"/>
                      </a:cubicBezTo>
                      <a:cubicBezTo>
                        <a:pt x="212219" y="227985"/>
                        <a:pt x="180998" y="332760"/>
                        <a:pt x="162477" y="390968"/>
                      </a:cubicBezTo>
                      <a:cubicBezTo>
                        <a:pt x="143956" y="449176"/>
                        <a:pt x="123319" y="494685"/>
                        <a:pt x="108502" y="549718"/>
                      </a:cubicBezTo>
                      <a:cubicBezTo>
                        <a:pt x="93685" y="604751"/>
                        <a:pt x="76752" y="703176"/>
                        <a:pt x="73577" y="721168"/>
                      </a:cubicBezTo>
                      <a:cubicBezTo>
                        <a:pt x="70402" y="739160"/>
                        <a:pt x="93156" y="649201"/>
                        <a:pt x="89452" y="657668"/>
                      </a:cubicBezTo>
                      <a:cubicBezTo>
                        <a:pt x="85748" y="666135"/>
                        <a:pt x="64581" y="719051"/>
                        <a:pt x="51352" y="771968"/>
                      </a:cubicBezTo>
                      <a:cubicBezTo>
                        <a:pt x="38123" y="824885"/>
                        <a:pt x="16427" y="950297"/>
                        <a:pt x="10077" y="975168"/>
                      </a:cubicBezTo>
                      <a:cubicBezTo>
                        <a:pt x="3727" y="1000039"/>
                        <a:pt x="-10560" y="1022264"/>
                        <a:pt x="13252" y="921193"/>
                      </a:cubicBezTo>
                      <a:cubicBezTo>
                        <a:pt x="37064" y="820122"/>
                        <a:pt x="116969" y="510030"/>
                        <a:pt x="152952" y="368743"/>
                      </a:cubicBezTo>
                      <a:cubicBezTo>
                        <a:pt x="188935" y="227456"/>
                        <a:pt x="218569" y="107335"/>
                        <a:pt x="229152" y="73468"/>
                      </a:cubicBezTo>
                      <a:cubicBezTo>
                        <a:pt x="239735" y="39601"/>
                        <a:pt x="209044" y="176656"/>
                        <a:pt x="216452" y="165543"/>
                      </a:cubicBezTo>
                      <a:cubicBezTo>
                        <a:pt x="223860" y="154431"/>
                        <a:pt x="287889" y="-9611"/>
                        <a:pt x="286302" y="44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3" name="フリーフォーム 1532">
                  <a:extLst>
                    <a:ext uri="{FF2B5EF4-FFF2-40B4-BE49-F238E27FC236}">
                      <a16:creationId xmlns:a16="http://schemas.microsoft.com/office/drawing/2014/main" id="{1B0084E0-9473-23FA-994C-171D162E592A}"/>
                    </a:ext>
                  </a:extLst>
                </p:cNvPr>
                <p:cNvSpPr/>
                <p:nvPr/>
              </p:nvSpPr>
              <p:spPr>
                <a:xfrm>
                  <a:off x="4813971" y="6366810"/>
                  <a:ext cx="375689" cy="979047"/>
                </a:xfrm>
                <a:custGeom>
                  <a:avLst/>
                  <a:gdLst>
                    <a:gd name="connsiteX0" fmla="*/ 373979 w 375689"/>
                    <a:gd name="connsiteY0" fmla="*/ 2240 h 979047"/>
                    <a:gd name="connsiteX1" fmla="*/ 262854 w 375689"/>
                    <a:gd name="connsiteY1" fmla="*/ 307040 h 979047"/>
                    <a:gd name="connsiteX2" fmla="*/ 129504 w 375689"/>
                    <a:gd name="connsiteY2" fmla="*/ 703915 h 979047"/>
                    <a:gd name="connsiteX3" fmla="*/ 8854 w 375689"/>
                    <a:gd name="connsiteY3" fmla="*/ 954740 h 979047"/>
                    <a:gd name="connsiteX4" fmla="*/ 31079 w 375689"/>
                    <a:gd name="connsiteY4" fmla="*/ 907115 h 979047"/>
                    <a:gd name="connsiteX5" fmla="*/ 205704 w 375689"/>
                    <a:gd name="connsiteY5" fmla="*/ 405465 h 979047"/>
                    <a:gd name="connsiteX6" fmla="*/ 173954 w 375689"/>
                    <a:gd name="connsiteY6" fmla="*/ 465790 h 979047"/>
                    <a:gd name="connsiteX7" fmla="*/ 373979 w 375689"/>
                    <a:gd name="connsiteY7" fmla="*/ 2240 h 979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5689" h="979047">
                      <a:moveTo>
                        <a:pt x="373979" y="2240"/>
                      </a:moveTo>
                      <a:cubicBezTo>
                        <a:pt x="388796" y="-24218"/>
                        <a:pt x="303600" y="190094"/>
                        <a:pt x="262854" y="307040"/>
                      </a:cubicBezTo>
                      <a:cubicBezTo>
                        <a:pt x="222108" y="423986"/>
                        <a:pt x="171837" y="595965"/>
                        <a:pt x="129504" y="703915"/>
                      </a:cubicBezTo>
                      <a:cubicBezTo>
                        <a:pt x="87171" y="811865"/>
                        <a:pt x="25258" y="920873"/>
                        <a:pt x="8854" y="954740"/>
                      </a:cubicBezTo>
                      <a:cubicBezTo>
                        <a:pt x="-7550" y="988607"/>
                        <a:pt x="-1729" y="998661"/>
                        <a:pt x="31079" y="907115"/>
                      </a:cubicBezTo>
                      <a:cubicBezTo>
                        <a:pt x="63887" y="815569"/>
                        <a:pt x="181892" y="479019"/>
                        <a:pt x="205704" y="405465"/>
                      </a:cubicBezTo>
                      <a:cubicBezTo>
                        <a:pt x="229516" y="331911"/>
                        <a:pt x="147496" y="532994"/>
                        <a:pt x="173954" y="465790"/>
                      </a:cubicBezTo>
                      <a:cubicBezTo>
                        <a:pt x="200412" y="398586"/>
                        <a:pt x="359162" y="28698"/>
                        <a:pt x="373979" y="224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4" name="フリーフォーム 1533">
                  <a:extLst>
                    <a:ext uri="{FF2B5EF4-FFF2-40B4-BE49-F238E27FC236}">
                      <a16:creationId xmlns:a16="http://schemas.microsoft.com/office/drawing/2014/main" id="{9943908B-B9F9-85B2-D978-ECA810C50F39}"/>
                    </a:ext>
                  </a:extLst>
                </p:cNvPr>
                <p:cNvSpPr/>
                <p:nvPr/>
              </p:nvSpPr>
              <p:spPr>
                <a:xfrm>
                  <a:off x="4936894" y="6303169"/>
                  <a:ext cx="260130" cy="85033"/>
                </a:xfrm>
                <a:custGeom>
                  <a:avLst/>
                  <a:gdLst>
                    <a:gd name="connsiteX0" fmla="*/ 231 w 260130"/>
                    <a:gd name="connsiteY0" fmla="*/ 2381 h 85033"/>
                    <a:gd name="connsiteX1" fmla="*/ 108181 w 260130"/>
                    <a:gd name="connsiteY1" fmla="*/ 8731 h 85033"/>
                    <a:gd name="connsiteX2" fmla="*/ 257406 w 260130"/>
                    <a:gd name="connsiteY2" fmla="*/ 84931 h 85033"/>
                    <a:gd name="connsiteX3" fmla="*/ 193906 w 260130"/>
                    <a:gd name="connsiteY3" fmla="*/ 24606 h 85033"/>
                    <a:gd name="connsiteX4" fmla="*/ 60556 w 260130"/>
                    <a:gd name="connsiteY4" fmla="*/ 2381 h 85033"/>
                    <a:gd name="connsiteX5" fmla="*/ 219306 w 260130"/>
                    <a:gd name="connsiteY5" fmla="*/ 65881 h 85033"/>
                    <a:gd name="connsiteX6" fmla="*/ 136756 w 260130"/>
                    <a:gd name="connsiteY6" fmla="*/ 15081 h 85033"/>
                    <a:gd name="connsiteX7" fmla="*/ 231 w 260130"/>
                    <a:gd name="connsiteY7" fmla="*/ 2381 h 85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0130" h="85033">
                      <a:moveTo>
                        <a:pt x="231" y="2381"/>
                      </a:moveTo>
                      <a:cubicBezTo>
                        <a:pt x="-4531" y="1323"/>
                        <a:pt x="65319" y="-5027"/>
                        <a:pt x="108181" y="8731"/>
                      </a:cubicBezTo>
                      <a:cubicBezTo>
                        <a:pt x="151043" y="22489"/>
                        <a:pt x="243119" y="82285"/>
                        <a:pt x="257406" y="84931"/>
                      </a:cubicBezTo>
                      <a:cubicBezTo>
                        <a:pt x="271693" y="87577"/>
                        <a:pt x="226714" y="38364"/>
                        <a:pt x="193906" y="24606"/>
                      </a:cubicBezTo>
                      <a:cubicBezTo>
                        <a:pt x="161098" y="10848"/>
                        <a:pt x="56323" y="-4498"/>
                        <a:pt x="60556" y="2381"/>
                      </a:cubicBezTo>
                      <a:cubicBezTo>
                        <a:pt x="64789" y="9260"/>
                        <a:pt x="206606" y="63764"/>
                        <a:pt x="219306" y="65881"/>
                      </a:cubicBezTo>
                      <a:cubicBezTo>
                        <a:pt x="232006" y="67998"/>
                        <a:pt x="172739" y="25135"/>
                        <a:pt x="136756" y="15081"/>
                      </a:cubicBezTo>
                      <a:cubicBezTo>
                        <a:pt x="100773" y="5027"/>
                        <a:pt x="4993" y="3439"/>
                        <a:pt x="231" y="238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5" name="フリーフォーム 1534">
                  <a:extLst>
                    <a:ext uri="{FF2B5EF4-FFF2-40B4-BE49-F238E27FC236}">
                      <a16:creationId xmlns:a16="http://schemas.microsoft.com/office/drawing/2014/main" id="{A808F95C-3866-692B-8DBD-582DB7A41186}"/>
                    </a:ext>
                  </a:extLst>
                </p:cNvPr>
                <p:cNvSpPr/>
                <p:nvPr/>
              </p:nvSpPr>
              <p:spPr>
                <a:xfrm>
                  <a:off x="4752729" y="6338958"/>
                  <a:ext cx="312942" cy="1006250"/>
                </a:xfrm>
                <a:custGeom>
                  <a:avLst/>
                  <a:gdLst>
                    <a:gd name="connsiteX0" fmla="*/ 311396 w 312942"/>
                    <a:gd name="connsiteY0" fmla="*/ 1517 h 1006250"/>
                    <a:gd name="connsiteX1" fmla="*/ 165346 w 312942"/>
                    <a:gd name="connsiteY1" fmla="*/ 446017 h 1006250"/>
                    <a:gd name="connsiteX2" fmla="*/ 235196 w 312942"/>
                    <a:gd name="connsiteY2" fmla="*/ 309492 h 1006250"/>
                    <a:gd name="connsiteX3" fmla="*/ 174871 w 312942"/>
                    <a:gd name="connsiteY3" fmla="*/ 487292 h 1006250"/>
                    <a:gd name="connsiteX4" fmla="*/ 60571 w 312942"/>
                    <a:gd name="connsiteY4" fmla="*/ 747642 h 1006250"/>
                    <a:gd name="connsiteX5" fmla="*/ 9771 w 312942"/>
                    <a:gd name="connsiteY5" fmla="*/ 988942 h 1006250"/>
                    <a:gd name="connsiteX6" fmla="*/ 22471 w 312942"/>
                    <a:gd name="connsiteY6" fmla="*/ 912742 h 1006250"/>
                    <a:gd name="connsiteX7" fmla="*/ 228846 w 312942"/>
                    <a:gd name="connsiteY7" fmla="*/ 322192 h 1006250"/>
                    <a:gd name="connsiteX8" fmla="*/ 311396 w 312942"/>
                    <a:gd name="connsiteY8" fmla="*/ 1517 h 1006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2942" h="1006250">
                      <a:moveTo>
                        <a:pt x="311396" y="1517"/>
                      </a:moveTo>
                      <a:cubicBezTo>
                        <a:pt x="300813" y="22155"/>
                        <a:pt x="178046" y="394688"/>
                        <a:pt x="165346" y="446017"/>
                      </a:cubicBezTo>
                      <a:cubicBezTo>
                        <a:pt x="152646" y="497346"/>
                        <a:pt x="233609" y="302613"/>
                        <a:pt x="235196" y="309492"/>
                      </a:cubicBezTo>
                      <a:cubicBezTo>
                        <a:pt x="236783" y="316371"/>
                        <a:pt x="203975" y="414267"/>
                        <a:pt x="174871" y="487292"/>
                      </a:cubicBezTo>
                      <a:cubicBezTo>
                        <a:pt x="145767" y="560317"/>
                        <a:pt x="88088" y="664034"/>
                        <a:pt x="60571" y="747642"/>
                      </a:cubicBezTo>
                      <a:cubicBezTo>
                        <a:pt x="33054" y="831250"/>
                        <a:pt x="16121" y="961425"/>
                        <a:pt x="9771" y="988942"/>
                      </a:cubicBezTo>
                      <a:cubicBezTo>
                        <a:pt x="3421" y="1016459"/>
                        <a:pt x="-14041" y="1023867"/>
                        <a:pt x="22471" y="912742"/>
                      </a:cubicBezTo>
                      <a:cubicBezTo>
                        <a:pt x="58983" y="801617"/>
                        <a:pt x="181221" y="469300"/>
                        <a:pt x="228846" y="322192"/>
                      </a:cubicBezTo>
                      <a:cubicBezTo>
                        <a:pt x="276471" y="175084"/>
                        <a:pt x="321979" y="-19121"/>
                        <a:pt x="311396" y="15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6" name="フリーフォーム 1535">
                  <a:extLst>
                    <a:ext uri="{FF2B5EF4-FFF2-40B4-BE49-F238E27FC236}">
                      <a16:creationId xmlns:a16="http://schemas.microsoft.com/office/drawing/2014/main" id="{BE0198A4-AC48-6853-8F12-A3386A318313}"/>
                    </a:ext>
                  </a:extLst>
                </p:cNvPr>
                <p:cNvSpPr/>
                <p:nvPr/>
              </p:nvSpPr>
              <p:spPr>
                <a:xfrm>
                  <a:off x="4673338" y="7260816"/>
                  <a:ext cx="156407" cy="75797"/>
                </a:xfrm>
                <a:custGeom>
                  <a:avLst/>
                  <a:gdLst>
                    <a:gd name="connsiteX0" fmla="*/ 262 w 156407"/>
                    <a:gd name="connsiteY0" fmla="*/ 409 h 75797"/>
                    <a:gd name="connsiteX1" fmla="*/ 82812 w 156407"/>
                    <a:gd name="connsiteY1" fmla="*/ 44859 h 75797"/>
                    <a:gd name="connsiteX2" fmla="*/ 155837 w 156407"/>
                    <a:gd name="connsiteY2" fmla="*/ 67084 h 75797"/>
                    <a:gd name="connsiteX3" fmla="*/ 111387 w 156407"/>
                    <a:gd name="connsiteY3" fmla="*/ 73434 h 75797"/>
                    <a:gd name="connsiteX4" fmla="*/ 262 w 156407"/>
                    <a:gd name="connsiteY4" fmla="*/ 409 h 75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407" h="75797">
                      <a:moveTo>
                        <a:pt x="262" y="409"/>
                      </a:moveTo>
                      <a:cubicBezTo>
                        <a:pt x="-4500" y="-4353"/>
                        <a:pt x="56883" y="33747"/>
                        <a:pt x="82812" y="44859"/>
                      </a:cubicBezTo>
                      <a:cubicBezTo>
                        <a:pt x="108741" y="55972"/>
                        <a:pt x="151075" y="62322"/>
                        <a:pt x="155837" y="67084"/>
                      </a:cubicBezTo>
                      <a:cubicBezTo>
                        <a:pt x="160599" y="71846"/>
                        <a:pt x="134670" y="79784"/>
                        <a:pt x="111387" y="73434"/>
                      </a:cubicBezTo>
                      <a:cubicBezTo>
                        <a:pt x="88104" y="67084"/>
                        <a:pt x="5024" y="5171"/>
                        <a:pt x="262" y="4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7" name="フリーフォーム 1536">
                  <a:extLst>
                    <a:ext uri="{FF2B5EF4-FFF2-40B4-BE49-F238E27FC236}">
                      <a16:creationId xmlns:a16="http://schemas.microsoft.com/office/drawing/2014/main" id="{62188553-A391-9F4F-2836-C45939EED193}"/>
                    </a:ext>
                  </a:extLst>
                </p:cNvPr>
                <p:cNvSpPr/>
                <p:nvPr/>
              </p:nvSpPr>
              <p:spPr>
                <a:xfrm>
                  <a:off x="5513081" y="6232862"/>
                  <a:ext cx="233719" cy="44422"/>
                </a:xfrm>
                <a:custGeom>
                  <a:avLst/>
                  <a:gdLst>
                    <a:gd name="connsiteX0" fmla="*/ 233669 w 233719"/>
                    <a:gd name="connsiteY0" fmla="*/ 44113 h 44422"/>
                    <a:gd name="connsiteX1" fmla="*/ 160644 w 233719"/>
                    <a:gd name="connsiteY1" fmla="*/ 21888 h 44422"/>
                    <a:gd name="connsiteX2" fmla="*/ 1894 w 233719"/>
                    <a:gd name="connsiteY2" fmla="*/ 25063 h 44422"/>
                    <a:gd name="connsiteX3" fmla="*/ 71744 w 233719"/>
                    <a:gd name="connsiteY3" fmla="*/ 9188 h 44422"/>
                    <a:gd name="connsiteX4" fmla="*/ 49519 w 233719"/>
                    <a:gd name="connsiteY4" fmla="*/ 2838 h 44422"/>
                    <a:gd name="connsiteX5" fmla="*/ 151119 w 233719"/>
                    <a:gd name="connsiteY5" fmla="*/ 2838 h 44422"/>
                    <a:gd name="connsiteX6" fmla="*/ 233669 w 233719"/>
                    <a:gd name="connsiteY6" fmla="*/ 44113 h 44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3719" h="44422">
                      <a:moveTo>
                        <a:pt x="233669" y="44113"/>
                      </a:moveTo>
                      <a:cubicBezTo>
                        <a:pt x="235256" y="47288"/>
                        <a:pt x="199273" y="25063"/>
                        <a:pt x="160644" y="21888"/>
                      </a:cubicBezTo>
                      <a:cubicBezTo>
                        <a:pt x="122015" y="18713"/>
                        <a:pt x="16711" y="27180"/>
                        <a:pt x="1894" y="25063"/>
                      </a:cubicBezTo>
                      <a:cubicBezTo>
                        <a:pt x="-12923" y="22946"/>
                        <a:pt x="63807" y="12892"/>
                        <a:pt x="71744" y="9188"/>
                      </a:cubicBezTo>
                      <a:cubicBezTo>
                        <a:pt x="79681" y="5484"/>
                        <a:pt x="36290" y="3896"/>
                        <a:pt x="49519" y="2838"/>
                      </a:cubicBezTo>
                      <a:cubicBezTo>
                        <a:pt x="62748" y="1780"/>
                        <a:pt x="122015" y="-2983"/>
                        <a:pt x="151119" y="2838"/>
                      </a:cubicBezTo>
                      <a:cubicBezTo>
                        <a:pt x="180223" y="8659"/>
                        <a:pt x="232082" y="40938"/>
                        <a:pt x="233669" y="441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8" name="フリーフォーム 1537">
                  <a:extLst>
                    <a:ext uri="{FF2B5EF4-FFF2-40B4-BE49-F238E27FC236}">
                      <a16:creationId xmlns:a16="http://schemas.microsoft.com/office/drawing/2014/main" id="{96D59EF6-EF38-6E1E-5918-EB27055AEC77}"/>
                    </a:ext>
                  </a:extLst>
                </p:cNvPr>
                <p:cNvSpPr/>
                <p:nvPr/>
              </p:nvSpPr>
              <p:spPr>
                <a:xfrm>
                  <a:off x="5467337" y="6256937"/>
                  <a:ext cx="48906" cy="1124071"/>
                </a:xfrm>
                <a:custGeom>
                  <a:avLst/>
                  <a:gdLst>
                    <a:gd name="connsiteX0" fmla="*/ 47638 w 48906"/>
                    <a:gd name="connsiteY0" fmla="*/ 988 h 1124071"/>
                    <a:gd name="connsiteX1" fmla="*/ 19063 w 48906"/>
                    <a:gd name="connsiteY1" fmla="*/ 381988 h 1124071"/>
                    <a:gd name="connsiteX2" fmla="*/ 13 w 48906"/>
                    <a:gd name="connsiteY2" fmla="*/ 747113 h 1124071"/>
                    <a:gd name="connsiteX3" fmla="*/ 15888 w 48906"/>
                    <a:gd name="connsiteY3" fmla="*/ 674088 h 1124071"/>
                    <a:gd name="connsiteX4" fmla="*/ 6363 w 48906"/>
                    <a:gd name="connsiteY4" fmla="*/ 1102713 h 1124071"/>
                    <a:gd name="connsiteX5" fmla="*/ 6363 w 48906"/>
                    <a:gd name="connsiteY5" fmla="*/ 1001113 h 1124071"/>
                    <a:gd name="connsiteX6" fmla="*/ 38113 w 48906"/>
                    <a:gd name="connsiteY6" fmla="*/ 499463 h 1124071"/>
                    <a:gd name="connsiteX7" fmla="*/ 47638 w 48906"/>
                    <a:gd name="connsiteY7" fmla="*/ 988 h 1124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906" h="1124071">
                      <a:moveTo>
                        <a:pt x="47638" y="988"/>
                      </a:moveTo>
                      <a:cubicBezTo>
                        <a:pt x="44463" y="-18591"/>
                        <a:pt x="27000" y="257634"/>
                        <a:pt x="19063" y="381988"/>
                      </a:cubicBezTo>
                      <a:cubicBezTo>
                        <a:pt x="11125" y="506342"/>
                        <a:pt x="542" y="698430"/>
                        <a:pt x="13" y="747113"/>
                      </a:cubicBezTo>
                      <a:cubicBezTo>
                        <a:pt x="-516" y="795796"/>
                        <a:pt x="14830" y="614821"/>
                        <a:pt x="15888" y="674088"/>
                      </a:cubicBezTo>
                      <a:cubicBezTo>
                        <a:pt x="16946" y="733355"/>
                        <a:pt x="7950" y="1048209"/>
                        <a:pt x="6363" y="1102713"/>
                      </a:cubicBezTo>
                      <a:cubicBezTo>
                        <a:pt x="4776" y="1157217"/>
                        <a:pt x="1071" y="1101655"/>
                        <a:pt x="6363" y="1001113"/>
                      </a:cubicBezTo>
                      <a:cubicBezTo>
                        <a:pt x="11655" y="900571"/>
                        <a:pt x="28059" y="662975"/>
                        <a:pt x="38113" y="499463"/>
                      </a:cubicBezTo>
                      <a:cubicBezTo>
                        <a:pt x="48167" y="335951"/>
                        <a:pt x="50813" y="20567"/>
                        <a:pt x="47638" y="9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9" name="フリーフォーム 1538">
                  <a:extLst>
                    <a:ext uri="{FF2B5EF4-FFF2-40B4-BE49-F238E27FC236}">
                      <a16:creationId xmlns:a16="http://schemas.microsoft.com/office/drawing/2014/main" id="{278A11D3-9C3D-C09C-4206-3C23D16A9CDF}"/>
                    </a:ext>
                  </a:extLst>
                </p:cNvPr>
                <p:cNvSpPr/>
                <p:nvPr/>
              </p:nvSpPr>
              <p:spPr>
                <a:xfrm>
                  <a:off x="5463477" y="6276468"/>
                  <a:ext cx="306697" cy="1177488"/>
                </a:xfrm>
                <a:custGeom>
                  <a:avLst/>
                  <a:gdLst>
                    <a:gd name="connsiteX0" fmla="*/ 698 w 306697"/>
                    <a:gd name="connsiteY0" fmla="*/ 1092707 h 1177488"/>
                    <a:gd name="connsiteX1" fmla="*/ 48323 w 306697"/>
                    <a:gd name="connsiteY1" fmla="*/ 1153032 h 1177488"/>
                    <a:gd name="connsiteX2" fmla="*/ 92773 w 306697"/>
                    <a:gd name="connsiteY2" fmla="*/ 1162557 h 1177488"/>
                    <a:gd name="connsiteX3" fmla="*/ 165798 w 306697"/>
                    <a:gd name="connsiteY3" fmla="*/ 1143507 h 1177488"/>
                    <a:gd name="connsiteX4" fmla="*/ 188023 w 306697"/>
                    <a:gd name="connsiteY4" fmla="*/ 994282 h 1177488"/>
                    <a:gd name="connsiteX5" fmla="*/ 191198 w 306697"/>
                    <a:gd name="connsiteY5" fmla="*/ 1032382 h 1177488"/>
                    <a:gd name="connsiteX6" fmla="*/ 257873 w 306697"/>
                    <a:gd name="connsiteY6" fmla="*/ 422782 h 1177488"/>
                    <a:gd name="connsiteX7" fmla="*/ 248348 w 306697"/>
                    <a:gd name="connsiteY7" fmla="*/ 451357 h 1177488"/>
                    <a:gd name="connsiteX8" fmla="*/ 302323 w 306697"/>
                    <a:gd name="connsiteY8" fmla="*/ 19557 h 1177488"/>
                    <a:gd name="connsiteX9" fmla="*/ 302323 w 306697"/>
                    <a:gd name="connsiteY9" fmla="*/ 86232 h 1177488"/>
                    <a:gd name="connsiteX10" fmla="*/ 292798 w 306697"/>
                    <a:gd name="connsiteY10" fmla="*/ 197357 h 1177488"/>
                    <a:gd name="connsiteX11" fmla="*/ 267398 w 306697"/>
                    <a:gd name="connsiteY11" fmla="*/ 362457 h 1177488"/>
                    <a:gd name="connsiteX12" fmla="*/ 251523 w 306697"/>
                    <a:gd name="connsiteY12" fmla="*/ 591057 h 1177488"/>
                    <a:gd name="connsiteX13" fmla="*/ 194373 w 306697"/>
                    <a:gd name="connsiteY13" fmla="*/ 1127632 h 1177488"/>
                    <a:gd name="connsiteX14" fmla="*/ 140398 w 306697"/>
                    <a:gd name="connsiteY14" fmla="*/ 1156207 h 1177488"/>
                    <a:gd name="connsiteX15" fmla="*/ 73723 w 306697"/>
                    <a:gd name="connsiteY15" fmla="*/ 1146682 h 1177488"/>
                    <a:gd name="connsiteX16" fmla="*/ 86423 w 306697"/>
                    <a:gd name="connsiteY16" fmla="*/ 1159382 h 1177488"/>
                    <a:gd name="connsiteX17" fmla="*/ 698 w 306697"/>
                    <a:gd name="connsiteY17" fmla="*/ 1092707 h 1177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06697" h="1177488">
                      <a:moveTo>
                        <a:pt x="698" y="1092707"/>
                      </a:moveTo>
                      <a:cubicBezTo>
                        <a:pt x="-5652" y="1091649"/>
                        <a:pt x="32977" y="1141390"/>
                        <a:pt x="48323" y="1153032"/>
                      </a:cubicBezTo>
                      <a:cubicBezTo>
                        <a:pt x="63669" y="1164674"/>
                        <a:pt x="73194" y="1164144"/>
                        <a:pt x="92773" y="1162557"/>
                      </a:cubicBezTo>
                      <a:cubicBezTo>
                        <a:pt x="112352" y="1160970"/>
                        <a:pt x="149923" y="1171553"/>
                        <a:pt x="165798" y="1143507"/>
                      </a:cubicBezTo>
                      <a:cubicBezTo>
                        <a:pt x="181673" y="1115461"/>
                        <a:pt x="183790" y="1012803"/>
                        <a:pt x="188023" y="994282"/>
                      </a:cubicBezTo>
                      <a:cubicBezTo>
                        <a:pt x="192256" y="975761"/>
                        <a:pt x="179556" y="1127632"/>
                        <a:pt x="191198" y="1032382"/>
                      </a:cubicBezTo>
                      <a:cubicBezTo>
                        <a:pt x="202840" y="937132"/>
                        <a:pt x="248348" y="519620"/>
                        <a:pt x="257873" y="422782"/>
                      </a:cubicBezTo>
                      <a:cubicBezTo>
                        <a:pt x="267398" y="325944"/>
                        <a:pt x="240940" y="518561"/>
                        <a:pt x="248348" y="451357"/>
                      </a:cubicBezTo>
                      <a:cubicBezTo>
                        <a:pt x="255756" y="384153"/>
                        <a:pt x="293327" y="80411"/>
                        <a:pt x="302323" y="19557"/>
                      </a:cubicBezTo>
                      <a:cubicBezTo>
                        <a:pt x="311319" y="-41297"/>
                        <a:pt x="303910" y="56599"/>
                        <a:pt x="302323" y="86232"/>
                      </a:cubicBezTo>
                      <a:cubicBezTo>
                        <a:pt x="300736" y="115865"/>
                        <a:pt x="298619" y="151320"/>
                        <a:pt x="292798" y="197357"/>
                      </a:cubicBezTo>
                      <a:cubicBezTo>
                        <a:pt x="286977" y="243394"/>
                        <a:pt x="274277" y="296840"/>
                        <a:pt x="267398" y="362457"/>
                      </a:cubicBezTo>
                      <a:cubicBezTo>
                        <a:pt x="260519" y="428074"/>
                        <a:pt x="263694" y="463528"/>
                        <a:pt x="251523" y="591057"/>
                      </a:cubicBezTo>
                      <a:cubicBezTo>
                        <a:pt x="239352" y="718586"/>
                        <a:pt x="212894" y="1033440"/>
                        <a:pt x="194373" y="1127632"/>
                      </a:cubicBezTo>
                      <a:cubicBezTo>
                        <a:pt x="175852" y="1221824"/>
                        <a:pt x="160506" y="1153032"/>
                        <a:pt x="140398" y="1156207"/>
                      </a:cubicBezTo>
                      <a:cubicBezTo>
                        <a:pt x="120290" y="1159382"/>
                        <a:pt x="82719" y="1146153"/>
                        <a:pt x="73723" y="1146682"/>
                      </a:cubicBezTo>
                      <a:cubicBezTo>
                        <a:pt x="64727" y="1147211"/>
                        <a:pt x="96477" y="1163615"/>
                        <a:pt x="86423" y="1159382"/>
                      </a:cubicBezTo>
                      <a:cubicBezTo>
                        <a:pt x="76369" y="1155149"/>
                        <a:pt x="7048" y="1093765"/>
                        <a:pt x="698" y="10927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0" name="フリーフォーム 1539">
                  <a:extLst>
                    <a:ext uri="{FF2B5EF4-FFF2-40B4-BE49-F238E27FC236}">
                      <a16:creationId xmlns:a16="http://schemas.microsoft.com/office/drawing/2014/main" id="{E4B70E44-27D6-165B-DEFA-4F630EC8BD9E}"/>
                    </a:ext>
                  </a:extLst>
                </p:cNvPr>
                <p:cNvSpPr/>
                <p:nvPr/>
              </p:nvSpPr>
              <p:spPr>
                <a:xfrm>
                  <a:off x="5470519" y="6258033"/>
                  <a:ext cx="207071" cy="1121740"/>
                </a:xfrm>
                <a:custGeom>
                  <a:avLst/>
                  <a:gdLst>
                    <a:gd name="connsiteX0" fmla="*/ 206381 w 207071"/>
                    <a:gd name="connsiteY0" fmla="*/ 12592 h 1121740"/>
                    <a:gd name="connsiteX1" fmla="*/ 117481 w 207071"/>
                    <a:gd name="connsiteY1" fmla="*/ 707917 h 1121740"/>
                    <a:gd name="connsiteX2" fmla="*/ 117481 w 207071"/>
                    <a:gd name="connsiteY2" fmla="*/ 669817 h 1121740"/>
                    <a:gd name="connsiteX3" fmla="*/ 73031 w 207071"/>
                    <a:gd name="connsiteY3" fmla="*/ 1015892 h 1121740"/>
                    <a:gd name="connsiteX4" fmla="*/ 73031 w 207071"/>
                    <a:gd name="connsiteY4" fmla="*/ 1082567 h 1121740"/>
                    <a:gd name="connsiteX5" fmla="*/ 41281 w 207071"/>
                    <a:gd name="connsiteY5" fmla="*/ 1101617 h 1121740"/>
                    <a:gd name="connsiteX6" fmla="*/ 6 w 207071"/>
                    <a:gd name="connsiteY6" fmla="*/ 1120667 h 1121740"/>
                    <a:gd name="connsiteX7" fmla="*/ 44456 w 207071"/>
                    <a:gd name="connsiteY7" fmla="*/ 1104792 h 1121740"/>
                    <a:gd name="connsiteX8" fmla="*/ 63506 w 207071"/>
                    <a:gd name="connsiteY8" fmla="*/ 987317 h 1121740"/>
                    <a:gd name="connsiteX9" fmla="*/ 168281 w 207071"/>
                    <a:gd name="connsiteY9" fmla="*/ 136417 h 1121740"/>
                    <a:gd name="connsiteX10" fmla="*/ 158756 w 207071"/>
                    <a:gd name="connsiteY10" fmla="*/ 247542 h 1121740"/>
                    <a:gd name="connsiteX11" fmla="*/ 206381 w 207071"/>
                    <a:gd name="connsiteY11" fmla="*/ 12592 h 1121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7071" h="1121740">
                      <a:moveTo>
                        <a:pt x="206381" y="12592"/>
                      </a:moveTo>
                      <a:cubicBezTo>
                        <a:pt x="199502" y="89321"/>
                        <a:pt x="132298" y="598380"/>
                        <a:pt x="117481" y="707917"/>
                      </a:cubicBezTo>
                      <a:cubicBezTo>
                        <a:pt x="102664" y="817455"/>
                        <a:pt x="124889" y="618488"/>
                        <a:pt x="117481" y="669817"/>
                      </a:cubicBezTo>
                      <a:cubicBezTo>
                        <a:pt x="110073" y="721146"/>
                        <a:pt x="80439" y="947100"/>
                        <a:pt x="73031" y="1015892"/>
                      </a:cubicBezTo>
                      <a:cubicBezTo>
                        <a:pt x="65623" y="1084684"/>
                        <a:pt x="78323" y="1068280"/>
                        <a:pt x="73031" y="1082567"/>
                      </a:cubicBezTo>
                      <a:cubicBezTo>
                        <a:pt x="67739" y="1096854"/>
                        <a:pt x="53452" y="1095267"/>
                        <a:pt x="41281" y="1101617"/>
                      </a:cubicBezTo>
                      <a:cubicBezTo>
                        <a:pt x="29110" y="1107967"/>
                        <a:pt x="-523" y="1120138"/>
                        <a:pt x="6" y="1120667"/>
                      </a:cubicBezTo>
                      <a:cubicBezTo>
                        <a:pt x="535" y="1121196"/>
                        <a:pt x="33873" y="1127017"/>
                        <a:pt x="44456" y="1104792"/>
                      </a:cubicBezTo>
                      <a:cubicBezTo>
                        <a:pt x="55039" y="1082567"/>
                        <a:pt x="42868" y="1148713"/>
                        <a:pt x="63506" y="987317"/>
                      </a:cubicBezTo>
                      <a:cubicBezTo>
                        <a:pt x="84143" y="825921"/>
                        <a:pt x="152406" y="259713"/>
                        <a:pt x="168281" y="136417"/>
                      </a:cubicBezTo>
                      <a:cubicBezTo>
                        <a:pt x="184156" y="13121"/>
                        <a:pt x="150819" y="260771"/>
                        <a:pt x="158756" y="247542"/>
                      </a:cubicBezTo>
                      <a:cubicBezTo>
                        <a:pt x="166693" y="234313"/>
                        <a:pt x="213260" y="-64137"/>
                        <a:pt x="206381" y="125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178" name="グループ化 1177">
                <a:extLst>
                  <a:ext uri="{FF2B5EF4-FFF2-40B4-BE49-F238E27FC236}">
                    <a16:creationId xmlns:a16="http://schemas.microsoft.com/office/drawing/2014/main" id="{71404365-C673-7FF2-4F24-C7BBB88D9215}"/>
                  </a:ext>
                </a:extLst>
              </p:cNvPr>
              <p:cNvGrpSpPr/>
              <p:nvPr/>
            </p:nvGrpSpPr>
            <p:grpSpPr>
              <a:xfrm>
                <a:off x="3865147" y="1450619"/>
                <a:ext cx="5047516" cy="7465381"/>
                <a:chOff x="3865147" y="1450619"/>
                <a:chExt cx="5047516" cy="7465381"/>
              </a:xfrm>
            </p:grpSpPr>
            <p:sp>
              <p:nvSpPr>
                <p:cNvPr id="1306" name="フリーフォーム 1305">
                  <a:extLst>
                    <a:ext uri="{FF2B5EF4-FFF2-40B4-BE49-F238E27FC236}">
                      <a16:creationId xmlns:a16="http://schemas.microsoft.com/office/drawing/2014/main" id="{2FF34529-5AC6-379D-F308-6E47F9CEFF16}"/>
                    </a:ext>
                  </a:extLst>
                </p:cNvPr>
                <p:cNvSpPr/>
                <p:nvPr/>
              </p:nvSpPr>
              <p:spPr>
                <a:xfrm>
                  <a:off x="4097806" y="6105520"/>
                  <a:ext cx="127465" cy="182513"/>
                </a:xfrm>
                <a:custGeom>
                  <a:avLst/>
                  <a:gdLst>
                    <a:gd name="connsiteX0" fmla="*/ 58269 w 127465"/>
                    <a:gd name="connsiteY0" fmla="*/ 5 h 182513"/>
                    <a:gd name="connsiteX1" fmla="*/ 20169 w 127465"/>
                    <a:gd name="connsiteY1" fmla="*/ 69855 h 182513"/>
                    <a:gd name="connsiteX2" fmla="*/ 26519 w 127465"/>
                    <a:gd name="connsiteY2" fmla="*/ 174630 h 182513"/>
                    <a:gd name="connsiteX3" fmla="*/ 32869 w 127465"/>
                    <a:gd name="connsiteY3" fmla="*/ 149230 h 182513"/>
                    <a:gd name="connsiteX4" fmla="*/ 32869 w 127465"/>
                    <a:gd name="connsiteY4" fmla="*/ 177805 h 182513"/>
                    <a:gd name="connsiteX5" fmla="*/ 83669 w 127465"/>
                    <a:gd name="connsiteY5" fmla="*/ 171455 h 182513"/>
                    <a:gd name="connsiteX6" fmla="*/ 124944 w 127465"/>
                    <a:gd name="connsiteY6" fmla="*/ 111130 h 182513"/>
                    <a:gd name="connsiteX7" fmla="*/ 7469 w 127465"/>
                    <a:gd name="connsiteY7" fmla="*/ 180980 h 182513"/>
                    <a:gd name="connsiteX8" fmla="*/ 26519 w 127465"/>
                    <a:gd name="connsiteY8" fmla="*/ 152405 h 182513"/>
                    <a:gd name="connsiteX9" fmla="*/ 1119 w 127465"/>
                    <a:gd name="connsiteY9" fmla="*/ 73030 h 182513"/>
                    <a:gd name="connsiteX10" fmla="*/ 58269 w 127465"/>
                    <a:gd name="connsiteY10" fmla="*/ 5 h 182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7465" h="182513">
                      <a:moveTo>
                        <a:pt x="58269" y="5"/>
                      </a:moveTo>
                      <a:cubicBezTo>
                        <a:pt x="61444" y="-524"/>
                        <a:pt x="25461" y="40751"/>
                        <a:pt x="20169" y="69855"/>
                      </a:cubicBezTo>
                      <a:cubicBezTo>
                        <a:pt x="14877" y="98959"/>
                        <a:pt x="24402" y="161401"/>
                        <a:pt x="26519" y="174630"/>
                      </a:cubicBezTo>
                      <a:cubicBezTo>
                        <a:pt x="28636" y="187859"/>
                        <a:pt x="31811" y="148701"/>
                        <a:pt x="32869" y="149230"/>
                      </a:cubicBezTo>
                      <a:cubicBezTo>
                        <a:pt x="33927" y="149759"/>
                        <a:pt x="24402" y="174101"/>
                        <a:pt x="32869" y="177805"/>
                      </a:cubicBezTo>
                      <a:cubicBezTo>
                        <a:pt x="41336" y="181509"/>
                        <a:pt x="68323" y="182567"/>
                        <a:pt x="83669" y="171455"/>
                      </a:cubicBezTo>
                      <a:cubicBezTo>
                        <a:pt x="99015" y="160343"/>
                        <a:pt x="137644" y="109543"/>
                        <a:pt x="124944" y="111130"/>
                      </a:cubicBezTo>
                      <a:cubicBezTo>
                        <a:pt x="112244" y="112717"/>
                        <a:pt x="23873" y="174101"/>
                        <a:pt x="7469" y="180980"/>
                      </a:cubicBezTo>
                      <a:cubicBezTo>
                        <a:pt x="-8935" y="187859"/>
                        <a:pt x="27577" y="170396"/>
                        <a:pt x="26519" y="152405"/>
                      </a:cubicBezTo>
                      <a:cubicBezTo>
                        <a:pt x="25461" y="134414"/>
                        <a:pt x="-6289" y="92080"/>
                        <a:pt x="1119" y="73030"/>
                      </a:cubicBezTo>
                      <a:cubicBezTo>
                        <a:pt x="8527" y="53980"/>
                        <a:pt x="55094" y="534"/>
                        <a:pt x="58269" y="5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7" name="フリーフォーム 1306">
                  <a:extLst>
                    <a:ext uri="{FF2B5EF4-FFF2-40B4-BE49-F238E27FC236}">
                      <a16:creationId xmlns:a16="http://schemas.microsoft.com/office/drawing/2014/main" id="{88920874-926A-FCE1-BDA2-DA5A8E7F2FF4}"/>
                    </a:ext>
                  </a:extLst>
                </p:cNvPr>
                <p:cNvSpPr/>
                <p:nvPr/>
              </p:nvSpPr>
              <p:spPr>
                <a:xfrm>
                  <a:off x="4100753" y="6149969"/>
                  <a:ext cx="160684" cy="139708"/>
                </a:xfrm>
                <a:custGeom>
                  <a:avLst/>
                  <a:gdLst>
                    <a:gd name="connsiteX0" fmla="*/ 1347 w 160684"/>
                    <a:gd name="connsiteY0" fmla="*/ 60331 h 139708"/>
                    <a:gd name="connsiteX1" fmla="*/ 64847 w 160684"/>
                    <a:gd name="connsiteY1" fmla="*/ 22231 h 139708"/>
                    <a:gd name="connsiteX2" fmla="*/ 83897 w 160684"/>
                    <a:gd name="connsiteY2" fmla="*/ 34931 h 139708"/>
                    <a:gd name="connsiteX3" fmla="*/ 160097 w 160684"/>
                    <a:gd name="connsiteY3" fmla="*/ 6 h 139708"/>
                    <a:gd name="connsiteX4" fmla="*/ 118822 w 160684"/>
                    <a:gd name="connsiteY4" fmla="*/ 38106 h 139708"/>
                    <a:gd name="connsiteX5" fmla="*/ 112472 w 160684"/>
                    <a:gd name="connsiteY5" fmla="*/ 139706 h 139708"/>
                    <a:gd name="connsiteX6" fmla="*/ 131522 w 160684"/>
                    <a:gd name="connsiteY6" fmla="*/ 34931 h 139708"/>
                    <a:gd name="connsiteX7" fmla="*/ 1347 w 160684"/>
                    <a:gd name="connsiteY7" fmla="*/ 60331 h 1397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684" h="139708">
                      <a:moveTo>
                        <a:pt x="1347" y="60331"/>
                      </a:moveTo>
                      <a:cubicBezTo>
                        <a:pt x="-9765" y="58214"/>
                        <a:pt x="51089" y="26464"/>
                        <a:pt x="64847" y="22231"/>
                      </a:cubicBezTo>
                      <a:cubicBezTo>
                        <a:pt x="78605" y="17998"/>
                        <a:pt x="68022" y="38635"/>
                        <a:pt x="83897" y="34931"/>
                      </a:cubicBezTo>
                      <a:cubicBezTo>
                        <a:pt x="99772" y="31227"/>
                        <a:pt x="154276" y="-523"/>
                        <a:pt x="160097" y="6"/>
                      </a:cubicBezTo>
                      <a:cubicBezTo>
                        <a:pt x="165918" y="535"/>
                        <a:pt x="126760" y="14823"/>
                        <a:pt x="118822" y="38106"/>
                      </a:cubicBezTo>
                      <a:cubicBezTo>
                        <a:pt x="110885" y="61389"/>
                        <a:pt x="110355" y="140235"/>
                        <a:pt x="112472" y="139706"/>
                      </a:cubicBezTo>
                      <a:cubicBezTo>
                        <a:pt x="114589" y="139177"/>
                        <a:pt x="144751" y="51335"/>
                        <a:pt x="131522" y="34931"/>
                      </a:cubicBezTo>
                      <a:cubicBezTo>
                        <a:pt x="118293" y="18527"/>
                        <a:pt x="12459" y="62448"/>
                        <a:pt x="1347" y="6033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8" name="フリーフォーム 1307">
                  <a:extLst>
                    <a:ext uri="{FF2B5EF4-FFF2-40B4-BE49-F238E27FC236}">
                      <a16:creationId xmlns:a16="http://schemas.microsoft.com/office/drawing/2014/main" id="{B57325B0-AC62-91C4-8161-26B5081507F2}"/>
                    </a:ext>
                  </a:extLst>
                </p:cNvPr>
                <p:cNvSpPr/>
                <p:nvPr/>
              </p:nvSpPr>
              <p:spPr>
                <a:xfrm>
                  <a:off x="4133180" y="6270611"/>
                  <a:ext cx="216291" cy="149355"/>
                </a:xfrm>
                <a:custGeom>
                  <a:avLst/>
                  <a:gdLst>
                    <a:gd name="connsiteX0" fmla="*/ 670 w 216291"/>
                    <a:gd name="connsiteY0" fmla="*/ 28589 h 149355"/>
                    <a:gd name="connsiteX1" fmla="*/ 124495 w 216291"/>
                    <a:gd name="connsiteY1" fmla="*/ 25414 h 149355"/>
                    <a:gd name="connsiteX2" fmla="*/ 99095 w 216291"/>
                    <a:gd name="connsiteY2" fmla="*/ 14 h 149355"/>
                    <a:gd name="connsiteX3" fmla="*/ 210220 w 216291"/>
                    <a:gd name="connsiteY3" fmla="*/ 22239 h 149355"/>
                    <a:gd name="connsiteX4" fmla="*/ 197520 w 216291"/>
                    <a:gd name="connsiteY4" fmla="*/ 53989 h 149355"/>
                    <a:gd name="connsiteX5" fmla="*/ 162595 w 216291"/>
                    <a:gd name="connsiteY5" fmla="*/ 114314 h 149355"/>
                    <a:gd name="connsiteX6" fmla="*/ 159420 w 216291"/>
                    <a:gd name="connsiteY6" fmla="*/ 146064 h 149355"/>
                    <a:gd name="connsiteX7" fmla="*/ 114970 w 216291"/>
                    <a:gd name="connsiteY7" fmla="*/ 107964 h 149355"/>
                    <a:gd name="connsiteX8" fmla="*/ 80045 w 216291"/>
                    <a:gd name="connsiteY8" fmla="*/ 149239 h 149355"/>
                    <a:gd name="connsiteX9" fmla="*/ 32420 w 216291"/>
                    <a:gd name="connsiteY9" fmla="*/ 92089 h 149355"/>
                    <a:gd name="connsiteX10" fmla="*/ 194345 w 216291"/>
                    <a:gd name="connsiteY10" fmla="*/ 133364 h 149355"/>
                    <a:gd name="connsiteX11" fmla="*/ 172120 w 216291"/>
                    <a:gd name="connsiteY11" fmla="*/ 76214 h 149355"/>
                    <a:gd name="connsiteX12" fmla="*/ 187995 w 216291"/>
                    <a:gd name="connsiteY12" fmla="*/ 38114 h 149355"/>
                    <a:gd name="connsiteX13" fmla="*/ 670 w 216291"/>
                    <a:gd name="connsiteY13" fmla="*/ 28589 h 149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16291" h="149355">
                      <a:moveTo>
                        <a:pt x="670" y="28589"/>
                      </a:moveTo>
                      <a:cubicBezTo>
                        <a:pt x="-9913" y="26472"/>
                        <a:pt x="108091" y="30177"/>
                        <a:pt x="124495" y="25414"/>
                      </a:cubicBezTo>
                      <a:cubicBezTo>
                        <a:pt x="140899" y="20651"/>
                        <a:pt x="84808" y="543"/>
                        <a:pt x="99095" y="14"/>
                      </a:cubicBezTo>
                      <a:cubicBezTo>
                        <a:pt x="113383" y="-515"/>
                        <a:pt x="193816" y="13243"/>
                        <a:pt x="210220" y="22239"/>
                      </a:cubicBezTo>
                      <a:cubicBezTo>
                        <a:pt x="226624" y="31235"/>
                        <a:pt x="205457" y="38643"/>
                        <a:pt x="197520" y="53989"/>
                      </a:cubicBezTo>
                      <a:cubicBezTo>
                        <a:pt x="189583" y="69335"/>
                        <a:pt x="168945" y="98968"/>
                        <a:pt x="162595" y="114314"/>
                      </a:cubicBezTo>
                      <a:cubicBezTo>
                        <a:pt x="156245" y="129660"/>
                        <a:pt x="167357" y="147122"/>
                        <a:pt x="159420" y="146064"/>
                      </a:cubicBezTo>
                      <a:cubicBezTo>
                        <a:pt x="151483" y="145006"/>
                        <a:pt x="128199" y="107435"/>
                        <a:pt x="114970" y="107964"/>
                      </a:cubicBezTo>
                      <a:cubicBezTo>
                        <a:pt x="101741" y="108493"/>
                        <a:pt x="93803" y="151885"/>
                        <a:pt x="80045" y="149239"/>
                      </a:cubicBezTo>
                      <a:cubicBezTo>
                        <a:pt x="66287" y="146593"/>
                        <a:pt x="13370" y="94735"/>
                        <a:pt x="32420" y="92089"/>
                      </a:cubicBezTo>
                      <a:cubicBezTo>
                        <a:pt x="51470" y="89443"/>
                        <a:pt x="171062" y="136010"/>
                        <a:pt x="194345" y="133364"/>
                      </a:cubicBezTo>
                      <a:cubicBezTo>
                        <a:pt x="217628" y="130718"/>
                        <a:pt x="173178" y="92089"/>
                        <a:pt x="172120" y="76214"/>
                      </a:cubicBezTo>
                      <a:cubicBezTo>
                        <a:pt x="171062" y="60339"/>
                        <a:pt x="216570" y="49226"/>
                        <a:pt x="187995" y="38114"/>
                      </a:cubicBezTo>
                      <a:cubicBezTo>
                        <a:pt x="159420" y="27002"/>
                        <a:pt x="11253" y="30706"/>
                        <a:pt x="670" y="2858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09" name="フリーフォーム 1308">
                  <a:extLst>
                    <a:ext uri="{FF2B5EF4-FFF2-40B4-BE49-F238E27FC236}">
                      <a16:creationId xmlns:a16="http://schemas.microsoft.com/office/drawing/2014/main" id="{06FA9B76-7905-648A-FF43-F8860A2E87D1}"/>
                    </a:ext>
                  </a:extLst>
                </p:cNvPr>
                <p:cNvSpPr/>
                <p:nvPr/>
              </p:nvSpPr>
              <p:spPr>
                <a:xfrm>
                  <a:off x="4032139" y="6397527"/>
                  <a:ext cx="390880" cy="222348"/>
                </a:xfrm>
                <a:custGeom>
                  <a:avLst/>
                  <a:gdLst>
                    <a:gd name="connsiteX0" fmla="*/ 111 w 390880"/>
                    <a:gd name="connsiteY0" fmla="*/ 85823 h 222348"/>
                    <a:gd name="connsiteX1" fmla="*/ 57261 w 390880"/>
                    <a:gd name="connsiteY1" fmla="*/ 35023 h 222348"/>
                    <a:gd name="connsiteX2" fmla="*/ 142986 w 390880"/>
                    <a:gd name="connsiteY2" fmla="*/ 22323 h 222348"/>
                    <a:gd name="connsiteX3" fmla="*/ 117586 w 390880"/>
                    <a:gd name="connsiteY3" fmla="*/ 98 h 222348"/>
                    <a:gd name="connsiteX4" fmla="*/ 177911 w 390880"/>
                    <a:gd name="connsiteY4" fmla="*/ 31848 h 222348"/>
                    <a:gd name="connsiteX5" fmla="*/ 216011 w 390880"/>
                    <a:gd name="connsiteY5" fmla="*/ 12798 h 222348"/>
                    <a:gd name="connsiteX6" fmla="*/ 285861 w 390880"/>
                    <a:gd name="connsiteY6" fmla="*/ 63598 h 222348"/>
                    <a:gd name="connsiteX7" fmla="*/ 301736 w 390880"/>
                    <a:gd name="connsiteY7" fmla="*/ 50898 h 222348"/>
                    <a:gd name="connsiteX8" fmla="*/ 381111 w 390880"/>
                    <a:gd name="connsiteY8" fmla="*/ 50898 h 222348"/>
                    <a:gd name="connsiteX9" fmla="*/ 352536 w 390880"/>
                    <a:gd name="connsiteY9" fmla="*/ 85823 h 222348"/>
                    <a:gd name="connsiteX10" fmla="*/ 390636 w 390880"/>
                    <a:gd name="connsiteY10" fmla="*/ 222348 h 222348"/>
                    <a:gd name="connsiteX11" fmla="*/ 368411 w 390880"/>
                    <a:gd name="connsiteY11" fmla="*/ 85823 h 222348"/>
                    <a:gd name="connsiteX12" fmla="*/ 358886 w 390880"/>
                    <a:gd name="connsiteY12" fmla="*/ 63598 h 222348"/>
                    <a:gd name="connsiteX13" fmla="*/ 127111 w 390880"/>
                    <a:gd name="connsiteY13" fmla="*/ 22323 h 222348"/>
                    <a:gd name="connsiteX14" fmla="*/ 44561 w 390880"/>
                    <a:gd name="connsiteY14" fmla="*/ 28673 h 222348"/>
                    <a:gd name="connsiteX15" fmla="*/ 111 w 390880"/>
                    <a:gd name="connsiteY15" fmla="*/ 85823 h 222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0880" h="222348">
                      <a:moveTo>
                        <a:pt x="111" y="85823"/>
                      </a:moveTo>
                      <a:cubicBezTo>
                        <a:pt x="2228" y="86881"/>
                        <a:pt x="33449" y="45606"/>
                        <a:pt x="57261" y="35023"/>
                      </a:cubicBezTo>
                      <a:cubicBezTo>
                        <a:pt x="81073" y="24440"/>
                        <a:pt x="132932" y="28144"/>
                        <a:pt x="142986" y="22323"/>
                      </a:cubicBezTo>
                      <a:cubicBezTo>
                        <a:pt x="153040" y="16502"/>
                        <a:pt x="111765" y="-1490"/>
                        <a:pt x="117586" y="98"/>
                      </a:cubicBezTo>
                      <a:cubicBezTo>
                        <a:pt x="123407" y="1685"/>
                        <a:pt x="161507" y="29731"/>
                        <a:pt x="177911" y="31848"/>
                      </a:cubicBezTo>
                      <a:cubicBezTo>
                        <a:pt x="194315" y="33965"/>
                        <a:pt x="198019" y="7506"/>
                        <a:pt x="216011" y="12798"/>
                      </a:cubicBezTo>
                      <a:cubicBezTo>
                        <a:pt x="234003" y="18090"/>
                        <a:pt x="285861" y="63598"/>
                        <a:pt x="285861" y="63598"/>
                      </a:cubicBezTo>
                      <a:cubicBezTo>
                        <a:pt x="300149" y="69948"/>
                        <a:pt x="285861" y="53015"/>
                        <a:pt x="301736" y="50898"/>
                      </a:cubicBezTo>
                      <a:cubicBezTo>
                        <a:pt x="317611" y="48781"/>
                        <a:pt x="372644" y="45077"/>
                        <a:pt x="381111" y="50898"/>
                      </a:cubicBezTo>
                      <a:cubicBezTo>
                        <a:pt x="389578" y="56719"/>
                        <a:pt x="350949" y="57248"/>
                        <a:pt x="352536" y="85823"/>
                      </a:cubicBezTo>
                      <a:cubicBezTo>
                        <a:pt x="354124" y="114398"/>
                        <a:pt x="387990" y="222348"/>
                        <a:pt x="390636" y="222348"/>
                      </a:cubicBezTo>
                      <a:cubicBezTo>
                        <a:pt x="393282" y="222348"/>
                        <a:pt x="373703" y="112281"/>
                        <a:pt x="368411" y="85823"/>
                      </a:cubicBezTo>
                      <a:cubicBezTo>
                        <a:pt x="363119" y="59365"/>
                        <a:pt x="399103" y="74181"/>
                        <a:pt x="358886" y="63598"/>
                      </a:cubicBezTo>
                      <a:cubicBezTo>
                        <a:pt x="318669" y="53015"/>
                        <a:pt x="179498" y="28144"/>
                        <a:pt x="127111" y="22323"/>
                      </a:cubicBezTo>
                      <a:cubicBezTo>
                        <a:pt x="74724" y="16502"/>
                        <a:pt x="62553" y="22852"/>
                        <a:pt x="44561" y="28673"/>
                      </a:cubicBezTo>
                      <a:cubicBezTo>
                        <a:pt x="26569" y="34494"/>
                        <a:pt x="-2006" y="84765"/>
                        <a:pt x="111" y="85823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0" name="フリーフォーム 1309">
                  <a:extLst>
                    <a:ext uri="{FF2B5EF4-FFF2-40B4-BE49-F238E27FC236}">
                      <a16:creationId xmlns:a16="http://schemas.microsoft.com/office/drawing/2014/main" id="{5A5462A9-EFBF-BFD7-AA71-A6DCE3134836}"/>
                    </a:ext>
                  </a:extLst>
                </p:cNvPr>
                <p:cNvSpPr/>
                <p:nvPr/>
              </p:nvSpPr>
              <p:spPr>
                <a:xfrm>
                  <a:off x="3950251" y="6375318"/>
                  <a:ext cx="291599" cy="177925"/>
                </a:xfrm>
                <a:custGeom>
                  <a:avLst/>
                  <a:gdLst>
                    <a:gd name="connsiteX0" fmla="*/ 5799 w 291599"/>
                    <a:gd name="connsiteY0" fmla="*/ 66757 h 177925"/>
                    <a:gd name="connsiteX1" fmla="*/ 196299 w 291599"/>
                    <a:gd name="connsiteY1" fmla="*/ 149307 h 177925"/>
                    <a:gd name="connsiteX2" fmla="*/ 224874 w 291599"/>
                    <a:gd name="connsiteY2" fmla="*/ 177882 h 177925"/>
                    <a:gd name="connsiteX3" fmla="*/ 208999 w 291599"/>
                    <a:gd name="connsiteY3" fmla="*/ 146132 h 177925"/>
                    <a:gd name="connsiteX4" fmla="*/ 269324 w 291599"/>
                    <a:gd name="connsiteY4" fmla="*/ 95332 h 177925"/>
                    <a:gd name="connsiteX5" fmla="*/ 224874 w 291599"/>
                    <a:gd name="connsiteY5" fmla="*/ 82 h 177925"/>
                    <a:gd name="connsiteX6" fmla="*/ 291549 w 291599"/>
                    <a:gd name="connsiteY6" fmla="*/ 79457 h 177925"/>
                    <a:gd name="connsiteX7" fmla="*/ 212174 w 291599"/>
                    <a:gd name="connsiteY7" fmla="*/ 120732 h 177925"/>
                    <a:gd name="connsiteX8" fmla="*/ 202649 w 291599"/>
                    <a:gd name="connsiteY8" fmla="*/ 177882 h 177925"/>
                    <a:gd name="connsiteX9" fmla="*/ 196299 w 291599"/>
                    <a:gd name="connsiteY9" fmla="*/ 111207 h 177925"/>
                    <a:gd name="connsiteX10" fmla="*/ 272499 w 291599"/>
                    <a:gd name="connsiteY10" fmla="*/ 92157 h 177925"/>
                    <a:gd name="connsiteX11" fmla="*/ 272499 w 291599"/>
                    <a:gd name="connsiteY11" fmla="*/ 66757 h 177925"/>
                    <a:gd name="connsiteX12" fmla="*/ 59774 w 291599"/>
                    <a:gd name="connsiteY12" fmla="*/ 95332 h 177925"/>
                    <a:gd name="connsiteX13" fmla="*/ 47074 w 291599"/>
                    <a:gd name="connsiteY13" fmla="*/ 95332 h 177925"/>
                    <a:gd name="connsiteX14" fmla="*/ 5799 w 291599"/>
                    <a:gd name="connsiteY14" fmla="*/ 66757 h 177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91599" h="177925">
                      <a:moveTo>
                        <a:pt x="5799" y="66757"/>
                      </a:moveTo>
                      <a:cubicBezTo>
                        <a:pt x="30670" y="75753"/>
                        <a:pt x="159787" y="130786"/>
                        <a:pt x="196299" y="149307"/>
                      </a:cubicBezTo>
                      <a:cubicBezTo>
                        <a:pt x="232812" y="167828"/>
                        <a:pt x="222757" y="178411"/>
                        <a:pt x="224874" y="177882"/>
                      </a:cubicBezTo>
                      <a:cubicBezTo>
                        <a:pt x="226991" y="177353"/>
                        <a:pt x="201591" y="159890"/>
                        <a:pt x="208999" y="146132"/>
                      </a:cubicBezTo>
                      <a:cubicBezTo>
                        <a:pt x="216407" y="132374"/>
                        <a:pt x="266678" y="119674"/>
                        <a:pt x="269324" y="95332"/>
                      </a:cubicBezTo>
                      <a:cubicBezTo>
                        <a:pt x="271970" y="70990"/>
                        <a:pt x="221170" y="2728"/>
                        <a:pt x="224874" y="82"/>
                      </a:cubicBezTo>
                      <a:cubicBezTo>
                        <a:pt x="228578" y="-2564"/>
                        <a:pt x="293666" y="59349"/>
                        <a:pt x="291549" y="79457"/>
                      </a:cubicBezTo>
                      <a:cubicBezTo>
                        <a:pt x="289432" y="99565"/>
                        <a:pt x="226991" y="104328"/>
                        <a:pt x="212174" y="120732"/>
                      </a:cubicBezTo>
                      <a:cubicBezTo>
                        <a:pt x="197357" y="137136"/>
                        <a:pt x="205295" y="179470"/>
                        <a:pt x="202649" y="177882"/>
                      </a:cubicBezTo>
                      <a:cubicBezTo>
                        <a:pt x="200003" y="176295"/>
                        <a:pt x="184657" y="125494"/>
                        <a:pt x="196299" y="111207"/>
                      </a:cubicBezTo>
                      <a:cubicBezTo>
                        <a:pt x="207941" y="96920"/>
                        <a:pt x="259799" y="99565"/>
                        <a:pt x="272499" y="92157"/>
                      </a:cubicBezTo>
                      <a:cubicBezTo>
                        <a:pt x="285199" y="84749"/>
                        <a:pt x="307953" y="66228"/>
                        <a:pt x="272499" y="66757"/>
                      </a:cubicBezTo>
                      <a:cubicBezTo>
                        <a:pt x="237045" y="67286"/>
                        <a:pt x="97345" y="90570"/>
                        <a:pt x="59774" y="95332"/>
                      </a:cubicBezTo>
                      <a:cubicBezTo>
                        <a:pt x="22203" y="100094"/>
                        <a:pt x="47074" y="95332"/>
                        <a:pt x="47074" y="95332"/>
                      </a:cubicBezTo>
                      <a:cubicBezTo>
                        <a:pt x="43899" y="93215"/>
                        <a:pt x="-19072" y="57761"/>
                        <a:pt x="5799" y="66757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1" name="フリーフォーム 1310">
                  <a:extLst>
                    <a:ext uri="{FF2B5EF4-FFF2-40B4-BE49-F238E27FC236}">
                      <a16:creationId xmlns:a16="http://schemas.microsoft.com/office/drawing/2014/main" id="{4E179AA2-AD93-E91E-BC6D-52534BDC256D}"/>
                    </a:ext>
                  </a:extLst>
                </p:cNvPr>
                <p:cNvSpPr/>
                <p:nvPr/>
              </p:nvSpPr>
              <p:spPr>
                <a:xfrm>
                  <a:off x="4202232" y="6456134"/>
                  <a:ext cx="352675" cy="249584"/>
                </a:xfrm>
                <a:custGeom>
                  <a:avLst/>
                  <a:gdLst>
                    <a:gd name="connsiteX0" fmla="*/ 1468 w 352675"/>
                    <a:gd name="connsiteY0" fmla="*/ 1816 h 249584"/>
                    <a:gd name="connsiteX1" fmla="*/ 153868 w 352675"/>
                    <a:gd name="connsiteY1" fmla="*/ 93891 h 249584"/>
                    <a:gd name="connsiteX2" fmla="*/ 211018 w 352675"/>
                    <a:gd name="connsiteY2" fmla="*/ 163741 h 249584"/>
                    <a:gd name="connsiteX3" fmla="*/ 99893 w 352675"/>
                    <a:gd name="connsiteY3" fmla="*/ 179616 h 249584"/>
                    <a:gd name="connsiteX4" fmla="*/ 264993 w 352675"/>
                    <a:gd name="connsiteY4" fmla="*/ 214541 h 249584"/>
                    <a:gd name="connsiteX5" fmla="*/ 112593 w 352675"/>
                    <a:gd name="connsiteY5" fmla="*/ 230416 h 249584"/>
                    <a:gd name="connsiteX6" fmla="*/ 315793 w 352675"/>
                    <a:gd name="connsiteY6" fmla="*/ 249466 h 249584"/>
                    <a:gd name="connsiteX7" fmla="*/ 328493 w 352675"/>
                    <a:gd name="connsiteY7" fmla="*/ 220891 h 249584"/>
                    <a:gd name="connsiteX8" fmla="*/ 61793 w 352675"/>
                    <a:gd name="connsiteY8" fmla="*/ 211366 h 249584"/>
                    <a:gd name="connsiteX9" fmla="*/ 163393 w 352675"/>
                    <a:gd name="connsiteY9" fmla="*/ 198666 h 249584"/>
                    <a:gd name="connsiteX10" fmla="*/ 52268 w 352675"/>
                    <a:gd name="connsiteY10" fmla="*/ 30391 h 249584"/>
                    <a:gd name="connsiteX11" fmla="*/ 255468 w 352675"/>
                    <a:gd name="connsiteY11" fmla="*/ 182791 h 249584"/>
                    <a:gd name="connsiteX12" fmla="*/ 1468 w 352675"/>
                    <a:gd name="connsiteY12" fmla="*/ 1816 h 249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2675" h="249584">
                      <a:moveTo>
                        <a:pt x="1468" y="1816"/>
                      </a:moveTo>
                      <a:cubicBezTo>
                        <a:pt x="-15465" y="-13001"/>
                        <a:pt x="118943" y="66904"/>
                        <a:pt x="153868" y="93891"/>
                      </a:cubicBezTo>
                      <a:cubicBezTo>
                        <a:pt x="188793" y="120879"/>
                        <a:pt x="220014" y="149454"/>
                        <a:pt x="211018" y="163741"/>
                      </a:cubicBezTo>
                      <a:cubicBezTo>
                        <a:pt x="202022" y="178028"/>
                        <a:pt x="90897" y="171149"/>
                        <a:pt x="99893" y="179616"/>
                      </a:cubicBezTo>
                      <a:cubicBezTo>
                        <a:pt x="108889" y="188083"/>
                        <a:pt x="262876" y="206074"/>
                        <a:pt x="264993" y="214541"/>
                      </a:cubicBezTo>
                      <a:cubicBezTo>
                        <a:pt x="267110" y="223008"/>
                        <a:pt x="104126" y="224595"/>
                        <a:pt x="112593" y="230416"/>
                      </a:cubicBezTo>
                      <a:cubicBezTo>
                        <a:pt x="121060" y="236237"/>
                        <a:pt x="279810" y="251054"/>
                        <a:pt x="315793" y="249466"/>
                      </a:cubicBezTo>
                      <a:cubicBezTo>
                        <a:pt x="351776" y="247879"/>
                        <a:pt x="370826" y="227241"/>
                        <a:pt x="328493" y="220891"/>
                      </a:cubicBezTo>
                      <a:cubicBezTo>
                        <a:pt x="286160" y="214541"/>
                        <a:pt x="89310" y="215070"/>
                        <a:pt x="61793" y="211366"/>
                      </a:cubicBezTo>
                      <a:cubicBezTo>
                        <a:pt x="34276" y="207662"/>
                        <a:pt x="164980" y="228828"/>
                        <a:pt x="163393" y="198666"/>
                      </a:cubicBezTo>
                      <a:cubicBezTo>
                        <a:pt x="161806" y="168504"/>
                        <a:pt x="36922" y="33037"/>
                        <a:pt x="52268" y="30391"/>
                      </a:cubicBezTo>
                      <a:cubicBezTo>
                        <a:pt x="67614" y="27745"/>
                        <a:pt x="257585" y="185966"/>
                        <a:pt x="255468" y="182791"/>
                      </a:cubicBezTo>
                      <a:cubicBezTo>
                        <a:pt x="253351" y="179616"/>
                        <a:pt x="18401" y="16633"/>
                        <a:pt x="1468" y="1816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2" name="フリーフォーム 1311">
                  <a:extLst>
                    <a:ext uri="{FF2B5EF4-FFF2-40B4-BE49-F238E27FC236}">
                      <a16:creationId xmlns:a16="http://schemas.microsoft.com/office/drawing/2014/main" id="{3B7E1DA5-ECBA-D832-496B-2F429B0352B5}"/>
                    </a:ext>
                  </a:extLst>
                </p:cNvPr>
                <p:cNvSpPr/>
                <p:nvPr/>
              </p:nvSpPr>
              <p:spPr>
                <a:xfrm>
                  <a:off x="3978238" y="6509439"/>
                  <a:ext cx="232041" cy="199715"/>
                </a:xfrm>
                <a:custGeom>
                  <a:avLst/>
                  <a:gdLst>
                    <a:gd name="connsiteX0" fmla="*/ 231812 w 232041"/>
                    <a:gd name="connsiteY0" fmla="*/ 40586 h 199715"/>
                    <a:gd name="connsiteX1" fmla="*/ 63537 w 232041"/>
                    <a:gd name="connsiteY1" fmla="*/ 2486 h 199715"/>
                    <a:gd name="connsiteX2" fmla="*/ 37 w 232041"/>
                    <a:gd name="connsiteY2" fmla="*/ 123136 h 199715"/>
                    <a:gd name="connsiteX3" fmla="*/ 54012 w 232041"/>
                    <a:gd name="connsiteY3" fmla="*/ 65986 h 199715"/>
                    <a:gd name="connsiteX4" fmla="*/ 38137 w 232041"/>
                    <a:gd name="connsiteY4" fmla="*/ 177111 h 199715"/>
                    <a:gd name="connsiteX5" fmla="*/ 69887 w 232041"/>
                    <a:gd name="connsiteY5" fmla="*/ 104086 h 199715"/>
                    <a:gd name="connsiteX6" fmla="*/ 196887 w 232041"/>
                    <a:gd name="connsiteY6" fmla="*/ 199336 h 199715"/>
                    <a:gd name="connsiteX7" fmla="*/ 155612 w 232041"/>
                    <a:gd name="connsiteY7" fmla="*/ 139011 h 199715"/>
                    <a:gd name="connsiteX8" fmla="*/ 171487 w 232041"/>
                    <a:gd name="connsiteY8" fmla="*/ 180286 h 199715"/>
                    <a:gd name="connsiteX9" fmla="*/ 165137 w 232041"/>
                    <a:gd name="connsiteY9" fmla="*/ 94561 h 199715"/>
                    <a:gd name="connsiteX10" fmla="*/ 22262 w 232041"/>
                    <a:gd name="connsiteY10" fmla="*/ 126311 h 199715"/>
                    <a:gd name="connsiteX11" fmla="*/ 15912 w 232041"/>
                    <a:gd name="connsiteY11" fmla="*/ 110436 h 199715"/>
                    <a:gd name="connsiteX12" fmla="*/ 98462 w 232041"/>
                    <a:gd name="connsiteY12" fmla="*/ 27886 h 199715"/>
                    <a:gd name="connsiteX13" fmla="*/ 231812 w 232041"/>
                    <a:gd name="connsiteY13" fmla="*/ 40586 h 199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2041" h="199715">
                      <a:moveTo>
                        <a:pt x="231812" y="40586"/>
                      </a:moveTo>
                      <a:cubicBezTo>
                        <a:pt x="225991" y="36353"/>
                        <a:pt x="102166" y="-11272"/>
                        <a:pt x="63537" y="2486"/>
                      </a:cubicBezTo>
                      <a:cubicBezTo>
                        <a:pt x="24908" y="16244"/>
                        <a:pt x="1624" y="112553"/>
                        <a:pt x="37" y="123136"/>
                      </a:cubicBezTo>
                      <a:cubicBezTo>
                        <a:pt x="-1551" y="133719"/>
                        <a:pt x="47662" y="56990"/>
                        <a:pt x="54012" y="65986"/>
                      </a:cubicBezTo>
                      <a:cubicBezTo>
                        <a:pt x="60362" y="74982"/>
                        <a:pt x="35491" y="170761"/>
                        <a:pt x="38137" y="177111"/>
                      </a:cubicBezTo>
                      <a:cubicBezTo>
                        <a:pt x="40783" y="183461"/>
                        <a:pt x="43429" y="100382"/>
                        <a:pt x="69887" y="104086"/>
                      </a:cubicBezTo>
                      <a:cubicBezTo>
                        <a:pt x="96345" y="107790"/>
                        <a:pt x="182600" y="193515"/>
                        <a:pt x="196887" y="199336"/>
                      </a:cubicBezTo>
                      <a:cubicBezTo>
                        <a:pt x="211174" y="205157"/>
                        <a:pt x="159845" y="142186"/>
                        <a:pt x="155612" y="139011"/>
                      </a:cubicBezTo>
                      <a:cubicBezTo>
                        <a:pt x="151379" y="135836"/>
                        <a:pt x="169900" y="187694"/>
                        <a:pt x="171487" y="180286"/>
                      </a:cubicBezTo>
                      <a:cubicBezTo>
                        <a:pt x="173074" y="172878"/>
                        <a:pt x="190008" y="103557"/>
                        <a:pt x="165137" y="94561"/>
                      </a:cubicBezTo>
                      <a:cubicBezTo>
                        <a:pt x="140266" y="85565"/>
                        <a:pt x="47133" y="123665"/>
                        <a:pt x="22262" y="126311"/>
                      </a:cubicBezTo>
                      <a:cubicBezTo>
                        <a:pt x="-2609" y="128957"/>
                        <a:pt x="3212" y="126840"/>
                        <a:pt x="15912" y="110436"/>
                      </a:cubicBezTo>
                      <a:cubicBezTo>
                        <a:pt x="28612" y="94032"/>
                        <a:pt x="65654" y="38998"/>
                        <a:pt x="98462" y="27886"/>
                      </a:cubicBezTo>
                      <a:cubicBezTo>
                        <a:pt x="131270" y="16773"/>
                        <a:pt x="237633" y="44819"/>
                        <a:pt x="231812" y="40586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3" name="フリーフォーム 1312">
                  <a:extLst>
                    <a:ext uri="{FF2B5EF4-FFF2-40B4-BE49-F238E27FC236}">
                      <a16:creationId xmlns:a16="http://schemas.microsoft.com/office/drawing/2014/main" id="{6D758C16-5094-02A1-B0D9-450A9FE1ECDA}"/>
                    </a:ext>
                  </a:extLst>
                </p:cNvPr>
                <p:cNvSpPr/>
                <p:nvPr/>
              </p:nvSpPr>
              <p:spPr>
                <a:xfrm>
                  <a:off x="4070350" y="6451236"/>
                  <a:ext cx="349346" cy="337779"/>
                </a:xfrm>
                <a:custGeom>
                  <a:avLst/>
                  <a:gdLst>
                    <a:gd name="connsiteX0" fmla="*/ 349250 w 349346"/>
                    <a:gd name="connsiteY0" fmla="*/ 178164 h 337779"/>
                    <a:gd name="connsiteX1" fmla="*/ 247650 w 349346"/>
                    <a:gd name="connsiteY1" fmla="*/ 248014 h 337779"/>
                    <a:gd name="connsiteX2" fmla="*/ 174625 w 349346"/>
                    <a:gd name="connsiteY2" fmla="*/ 336914 h 337779"/>
                    <a:gd name="connsiteX3" fmla="*/ 206375 w 349346"/>
                    <a:gd name="connsiteY3" fmla="*/ 292464 h 337779"/>
                    <a:gd name="connsiteX4" fmla="*/ 165100 w 349346"/>
                    <a:gd name="connsiteY4" fmla="*/ 279764 h 337779"/>
                    <a:gd name="connsiteX5" fmla="*/ 50800 w 349346"/>
                    <a:gd name="connsiteY5" fmla="*/ 305164 h 337779"/>
                    <a:gd name="connsiteX6" fmla="*/ 31750 w 349346"/>
                    <a:gd name="connsiteY6" fmla="*/ 308339 h 337779"/>
                    <a:gd name="connsiteX7" fmla="*/ 98425 w 349346"/>
                    <a:gd name="connsiteY7" fmla="*/ 178164 h 337779"/>
                    <a:gd name="connsiteX8" fmla="*/ 60325 w 349346"/>
                    <a:gd name="connsiteY8" fmla="*/ 235314 h 337779"/>
                    <a:gd name="connsiteX9" fmla="*/ 120650 w 349346"/>
                    <a:gd name="connsiteY9" fmla="*/ 190864 h 337779"/>
                    <a:gd name="connsiteX10" fmla="*/ 136525 w 349346"/>
                    <a:gd name="connsiteY10" fmla="*/ 364 h 337779"/>
                    <a:gd name="connsiteX11" fmla="*/ 104775 w 349346"/>
                    <a:gd name="connsiteY11" fmla="*/ 244839 h 337779"/>
                    <a:gd name="connsiteX12" fmla="*/ 88900 w 349346"/>
                    <a:gd name="connsiteY12" fmla="*/ 260714 h 337779"/>
                    <a:gd name="connsiteX13" fmla="*/ 0 w 349346"/>
                    <a:gd name="connsiteY13" fmla="*/ 289289 h 337779"/>
                    <a:gd name="connsiteX14" fmla="*/ 0 w 349346"/>
                    <a:gd name="connsiteY14" fmla="*/ 289289 h 337779"/>
                    <a:gd name="connsiteX15" fmla="*/ 209550 w 349346"/>
                    <a:gd name="connsiteY15" fmla="*/ 286114 h 337779"/>
                    <a:gd name="connsiteX16" fmla="*/ 228600 w 349346"/>
                    <a:gd name="connsiteY16" fmla="*/ 244839 h 337779"/>
                    <a:gd name="connsiteX17" fmla="*/ 349250 w 349346"/>
                    <a:gd name="connsiteY17" fmla="*/ 178164 h 337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9346" h="337779">
                      <a:moveTo>
                        <a:pt x="349250" y="178164"/>
                      </a:moveTo>
                      <a:cubicBezTo>
                        <a:pt x="352425" y="178693"/>
                        <a:pt x="276754" y="221556"/>
                        <a:pt x="247650" y="248014"/>
                      </a:cubicBezTo>
                      <a:cubicBezTo>
                        <a:pt x="218546" y="274472"/>
                        <a:pt x="181504" y="329506"/>
                        <a:pt x="174625" y="336914"/>
                      </a:cubicBezTo>
                      <a:cubicBezTo>
                        <a:pt x="167746" y="344322"/>
                        <a:pt x="207962" y="301989"/>
                        <a:pt x="206375" y="292464"/>
                      </a:cubicBezTo>
                      <a:cubicBezTo>
                        <a:pt x="204787" y="282939"/>
                        <a:pt x="191029" y="277647"/>
                        <a:pt x="165100" y="279764"/>
                      </a:cubicBezTo>
                      <a:cubicBezTo>
                        <a:pt x="139171" y="281881"/>
                        <a:pt x="73025" y="300402"/>
                        <a:pt x="50800" y="305164"/>
                      </a:cubicBezTo>
                      <a:cubicBezTo>
                        <a:pt x="28575" y="309927"/>
                        <a:pt x="23812" y="329506"/>
                        <a:pt x="31750" y="308339"/>
                      </a:cubicBezTo>
                      <a:cubicBezTo>
                        <a:pt x="39687" y="287172"/>
                        <a:pt x="93663" y="190335"/>
                        <a:pt x="98425" y="178164"/>
                      </a:cubicBezTo>
                      <a:cubicBezTo>
                        <a:pt x="103187" y="165993"/>
                        <a:pt x="56621" y="233197"/>
                        <a:pt x="60325" y="235314"/>
                      </a:cubicBezTo>
                      <a:cubicBezTo>
                        <a:pt x="64029" y="237431"/>
                        <a:pt x="107950" y="230022"/>
                        <a:pt x="120650" y="190864"/>
                      </a:cubicBezTo>
                      <a:cubicBezTo>
                        <a:pt x="133350" y="151706"/>
                        <a:pt x="139171" y="-8632"/>
                        <a:pt x="136525" y="364"/>
                      </a:cubicBezTo>
                      <a:cubicBezTo>
                        <a:pt x="133879" y="9360"/>
                        <a:pt x="112713" y="201447"/>
                        <a:pt x="104775" y="244839"/>
                      </a:cubicBezTo>
                      <a:cubicBezTo>
                        <a:pt x="96837" y="288231"/>
                        <a:pt x="106362" y="253306"/>
                        <a:pt x="88900" y="260714"/>
                      </a:cubicBezTo>
                      <a:cubicBezTo>
                        <a:pt x="71438" y="268122"/>
                        <a:pt x="0" y="289289"/>
                        <a:pt x="0" y="289289"/>
                      </a:cubicBezTo>
                      <a:lnTo>
                        <a:pt x="0" y="289289"/>
                      </a:lnTo>
                      <a:lnTo>
                        <a:pt x="209550" y="286114"/>
                      </a:lnTo>
                      <a:cubicBezTo>
                        <a:pt x="247650" y="278706"/>
                        <a:pt x="210079" y="261243"/>
                        <a:pt x="228600" y="244839"/>
                      </a:cubicBezTo>
                      <a:cubicBezTo>
                        <a:pt x="247121" y="228435"/>
                        <a:pt x="346075" y="177635"/>
                        <a:pt x="349250" y="178164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4" name="フリーフォーム 1313">
                  <a:extLst>
                    <a:ext uri="{FF2B5EF4-FFF2-40B4-BE49-F238E27FC236}">
                      <a16:creationId xmlns:a16="http://schemas.microsoft.com/office/drawing/2014/main" id="{814E3022-3D2C-C7D5-D6EE-D004BE4CC105}"/>
                    </a:ext>
                  </a:extLst>
                </p:cNvPr>
                <p:cNvSpPr/>
                <p:nvPr/>
              </p:nvSpPr>
              <p:spPr>
                <a:xfrm>
                  <a:off x="4019931" y="6753004"/>
                  <a:ext cx="282246" cy="267705"/>
                </a:xfrm>
                <a:custGeom>
                  <a:avLst/>
                  <a:gdLst>
                    <a:gd name="connsiteX0" fmla="*/ 282194 w 282246"/>
                    <a:gd name="connsiteY0" fmla="*/ 57371 h 267705"/>
                    <a:gd name="connsiteX1" fmla="*/ 117094 w 282246"/>
                    <a:gd name="connsiteY1" fmla="*/ 22446 h 267705"/>
                    <a:gd name="connsiteX2" fmla="*/ 126619 w 282246"/>
                    <a:gd name="connsiteY2" fmla="*/ 89121 h 267705"/>
                    <a:gd name="connsiteX3" fmla="*/ 18669 w 282246"/>
                    <a:gd name="connsiteY3" fmla="*/ 9746 h 267705"/>
                    <a:gd name="connsiteX4" fmla="*/ 12319 w 282246"/>
                    <a:gd name="connsiteY4" fmla="*/ 79596 h 267705"/>
                    <a:gd name="connsiteX5" fmla="*/ 47244 w 282246"/>
                    <a:gd name="connsiteY5" fmla="*/ 152621 h 267705"/>
                    <a:gd name="connsiteX6" fmla="*/ 31369 w 282246"/>
                    <a:gd name="connsiteY6" fmla="*/ 130396 h 267705"/>
                    <a:gd name="connsiteX7" fmla="*/ 78994 w 282246"/>
                    <a:gd name="connsiteY7" fmla="*/ 181196 h 267705"/>
                    <a:gd name="connsiteX8" fmla="*/ 72644 w 282246"/>
                    <a:gd name="connsiteY8" fmla="*/ 181196 h 267705"/>
                    <a:gd name="connsiteX9" fmla="*/ 18669 w 282246"/>
                    <a:gd name="connsiteY9" fmla="*/ 266921 h 267705"/>
                    <a:gd name="connsiteX10" fmla="*/ 123444 w 282246"/>
                    <a:gd name="connsiteY10" fmla="*/ 216121 h 267705"/>
                    <a:gd name="connsiteX11" fmla="*/ 9144 w 282246"/>
                    <a:gd name="connsiteY11" fmla="*/ 92296 h 267705"/>
                    <a:gd name="connsiteX12" fmla="*/ 21844 w 282246"/>
                    <a:gd name="connsiteY12" fmla="*/ 221 h 267705"/>
                    <a:gd name="connsiteX13" fmla="*/ 139319 w 282246"/>
                    <a:gd name="connsiteY13" fmla="*/ 98646 h 267705"/>
                    <a:gd name="connsiteX14" fmla="*/ 98044 w 282246"/>
                    <a:gd name="connsiteY14" fmla="*/ 221 h 267705"/>
                    <a:gd name="connsiteX15" fmla="*/ 282194 w 282246"/>
                    <a:gd name="connsiteY15" fmla="*/ 57371 h 2677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82246" h="267705">
                      <a:moveTo>
                        <a:pt x="282194" y="57371"/>
                      </a:moveTo>
                      <a:cubicBezTo>
                        <a:pt x="285369" y="61075"/>
                        <a:pt x="143023" y="17154"/>
                        <a:pt x="117094" y="22446"/>
                      </a:cubicBezTo>
                      <a:cubicBezTo>
                        <a:pt x="91165" y="27738"/>
                        <a:pt x="143023" y="91238"/>
                        <a:pt x="126619" y="89121"/>
                      </a:cubicBezTo>
                      <a:cubicBezTo>
                        <a:pt x="110215" y="87004"/>
                        <a:pt x="37719" y="11333"/>
                        <a:pt x="18669" y="9746"/>
                      </a:cubicBezTo>
                      <a:cubicBezTo>
                        <a:pt x="-381" y="8159"/>
                        <a:pt x="7557" y="55784"/>
                        <a:pt x="12319" y="79596"/>
                      </a:cubicBezTo>
                      <a:cubicBezTo>
                        <a:pt x="17081" y="103408"/>
                        <a:pt x="44069" y="144154"/>
                        <a:pt x="47244" y="152621"/>
                      </a:cubicBezTo>
                      <a:cubicBezTo>
                        <a:pt x="50419" y="161088"/>
                        <a:pt x="26077" y="125634"/>
                        <a:pt x="31369" y="130396"/>
                      </a:cubicBezTo>
                      <a:cubicBezTo>
                        <a:pt x="36661" y="135159"/>
                        <a:pt x="72115" y="172729"/>
                        <a:pt x="78994" y="181196"/>
                      </a:cubicBezTo>
                      <a:cubicBezTo>
                        <a:pt x="85873" y="189663"/>
                        <a:pt x="82698" y="166909"/>
                        <a:pt x="72644" y="181196"/>
                      </a:cubicBezTo>
                      <a:cubicBezTo>
                        <a:pt x="62590" y="195483"/>
                        <a:pt x="10202" y="261100"/>
                        <a:pt x="18669" y="266921"/>
                      </a:cubicBezTo>
                      <a:cubicBezTo>
                        <a:pt x="27136" y="272742"/>
                        <a:pt x="125031" y="245225"/>
                        <a:pt x="123444" y="216121"/>
                      </a:cubicBezTo>
                      <a:cubicBezTo>
                        <a:pt x="121857" y="187017"/>
                        <a:pt x="26077" y="128279"/>
                        <a:pt x="9144" y="92296"/>
                      </a:cubicBezTo>
                      <a:cubicBezTo>
                        <a:pt x="-7789" y="56313"/>
                        <a:pt x="148" y="-837"/>
                        <a:pt x="21844" y="221"/>
                      </a:cubicBezTo>
                      <a:cubicBezTo>
                        <a:pt x="43540" y="1279"/>
                        <a:pt x="126619" y="98646"/>
                        <a:pt x="139319" y="98646"/>
                      </a:cubicBezTo>
                      <a:cubicBezTo>
                        <a:pt x="152019" y="98646"/>
                        <a:pt x="79523" y="4454"/>
                        <a:pt x="98044" y="221"/>
                      </a:cubicBezTo>
                      <a:cubicBezTo>
                        <a:pt x="116565" y="-4012"/>
                        <a:pt x="279019" y="53667"/>
                        <a:pt x="282194" y="5737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5" name="フリーフォーム 1314">
                  <a:extLst>
                    <a:ext uri="{FF2B5EF4-FFF2-40B4-BE49-F238E27FC236}">
                      <a16:creationId xmlns:a16="http://schemas.microsoft.com/office/drawing/2014/main" id="{823B0B63-492C-E1B5-2184-8B55C0C1D70F}"/>
                    </a:ext>
                  </a:extLst>
                </p:cNvPr>
                <p:cNvSpPr/>
                <p:nvPr/>
              </p:nvSpPr>
              <p:spPr>
                <a:xfrm>
                  <a:off x="4108441" y="6649867"/>
                  <a:ext cx="133665" cy="294612"/>
                </a:xfrm>
                <a:custGeom>
                  <a:avLst/>
                  <a:gdLst>
                    <a:gd name="connsiteX0" fmla="*/ 9 w 133665"/>
                    <a:gd name="connsiteY0" fmla="*/ 1758 h 294612"/>
                    <a:gd name="connsiteX1" fmla="*/ 111134 w 133665"/>
                    <a:gd name="connsiteY1" fmla="*/ 189083 h 294612"/>
                    <a:gd name="connsiteX2" fmla="*/ 82559 w 133665"/>
                    <a:gd name="connsiteY2" fmla="*/ 293858 h 294612"/>
                    <a:gd name="connsiteX3" fmla="*/ 123834 w 133665"/>
                    <a:gd name="connsiteY3" fmla="*/ 138283 h 294612"/>
                    <a:gd name="connsiteX4" fmla="*/ 133359 w 133665"/>
                    <a:gd name="connsiteY4" fmla="*/ 77958 h 294612"/>
                    <a:gd name="connsiteX5" fmla="*/ 120659 w 133665"/>
                    <a:gd name="connsiteY5" fmla="*/ 100183 h 294612"/>
                    <a:gd name="connsiteX6" fmla="*/ 133359 w 133665"/>
                    <a:gd name="connsiteY6" fmla="*/ 23983 h 294612"/>
                    <a:gd name="connsiteX7" fmla="*/ 104784 w 133665"/>
                    <a:gd name="connsiteY7" fmla="*/ 90658 h 294612"/>
                    <a:gd name="connsiteX8" fmla="*/ 9 w 133665"/>
                    <a:gd name="connsiteY8" fmla="*/ 1758 h 294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665" h="294612">
                      <a:moveTo>
                        <a:pt x="9" y="1758"/>
                      </a:moveTo>
                      <a:cubicBezTo>
                        <a:pt x="1067" y="18162"/>
                        <a:pt x="97376" y="140400"/>
                        <a:pt x="111134" y="189083"/>
                      </a:cubicBezTo>
                      <a:cubicBezTo>
                        <a:pt x="124892" y="237766"/>
                        <a:pt x="80442" y="302325"/>
                        <a:pt x="82559" y="293858"/>
                      </a:cubicBezTo>
                      <a:cubicBezTo>
                        <a:pt x="84676" y="285391"/>
                        <a:pt x="115367" y="174266"/>
                        <a:pt x="123834" y="138283"/>
                      </a:cubicBezTo>
                      <a:cubicBezTo>
                        <a:pt x="132301" y="102300"/>
                        <a:pt x="133888" y="84308"/>
                        <a:pt x="133359" y="77958"/>
                      </a:cubicBezTo>
                      <a:cubicBezTo>
                        <a:pt x="132830" y="71608"/>
                        <a:pt x="120659" y="109179"/>
                        <a:pt x="120659" y="100183"/>
                      </a:cubicBezTo>
                      <a:cubicBezTo>
                        <a:pt x="120659" y="91187"/>
                        <a:pt x="136005" y="25571"/>
                        <a:pt x="133359" y="23983"/>
                      </a:cubicBezTo>
                      <a:cubicBezTo>
                        <a:pt x="130713" y="22396"/>
                        <a:pt x="121188" y="92245"/>
                        <a:pt x="104784" y="90658"/>
                      </a:cubicBezTo>
                      <a:cubicBezTo>
                        <a:pt x="88380" y="89071"/>
                        <a:pt x="-1049" y="-14646"/>
                        <a:pt x="9" y="175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6" name="フリーフォーム 1315">
                  <a:extLst>
                    <a:ext uri="{FF2B5EF4-FFF2-40B4-BE49-F238E27FC236}">
                      <a16:creationId xmlns:a16="http://schemas.microsoft.com/office/drawing/2014/main" id="{C8AEC574-F05D-41F8-1838-88B9A4BAA150}"/>
                    </a:ext>
                  </a:extLst>
                </p:cNvPr>
                <p:cNvSpPr/>
                <p:nvPr/>
              </p:nvSpPr>
              <p:spPr>
                <a:xfrm>
                  <a:off x="4099120" y="6679959"/>
                  <a:ext cx="269715" cy="463826"/>
                </a:xfrm>
                <a:custGeom>
                  <a:avLst/>
                  <a:gdLst>
                    <a:gd name="connsiteX0" fmla="*/ 44255 w 269715"/>
                    <a:gd name="connsiteY0" fmla="*/ 222491 h 463826"/>
                    <a:gd name="connsiteX1" fmla="*/ 196655 w 269715"/>
                    <a:gd name="connsiteY1" fmla="*/ 228841 h 463826"/>
                    <a:gd name="connsiteX2" fmla="*/ 174430 w 269715"/>
                    <a:gd name="connsiteY2" fmla="*/ 241 h 463826"/>
                    <a:gd name="connsiteX3" fmla="*/ 161730 w 269715"/>
                    <a:gd name="connsiteY3" fmla="*/ 187566 h 463826"/>
                    <a:gd name="connsiteX4" fmla="*/ 269680 w 269715"/>
                    <a:gd name="connsiteY4" fmla="*/ 314566 h 463826"/>
                    <a:gd name="connsiteX5" fmla="*/ 149030 w 269715"/>
                    <a:gd name="connsiteY5" fmla="*/ 336791 h 463826"/>
                    <a:gd name="connsiteX6" fmla="*/ 180780 w 269715"/>
                    <a:gd name="connsiteY6" fmla="*/ 463791 h 463826"/>
                    <a:gd name="connsiteX7" fmla="*/ 63305 w 269715"/>
                    <a:gd name="connsiteY7" fmla="*/ 349491 h 463826"/>
                    <a:gd name="connsiteX8" fmla="*/ 9330 w 269715"/>
                    <a:gd name="connsiteY8" fmla="*/ 327266 h 463826"/>
                    <a:gd name="connsiteX9" fmla="*/ 253805 w 269715"/>
                    <a:gd name="connsiteY9" fmla="*/ 378066 h 463826"/>
                    <a:gd name="connsiteX10" fmla="*/ 133155 w 269715"/>
                    <a:gd name="connsiteY10" fmla="*/ 333616 h 463826"/>
                    <a:gd name="connsiteX11" fmla="*/ 260155 w 269715"/>
                    <a:gd name="connsiteY11" fmla="*/ 320916 h 463826"/>
                    <a:gd name="connsiteX12" fmla="*/ 209355 w 269715"/>
                    <a:gd name="connsiteY12" fmla="*/ 270116 h 463826"/>
                    <a:gd name="connsiteX13" fmla="*/ 161730 w 269715"/>
                    <a:gd name="connsiteY13" fmla="*/ 51041 h 463826"/>
                    <a:gd name="connsiteX14" fmla="*/ 152205 w 269715"/>
                    <a:gd name="connsiteY14" fmla="*/ 225666 h 463826"/>
                    <a:gd name="connsiteX15" fmla="*/ 95055 w 269715"/>
                    <a:gd name="connsiteY15" fmla="*/ 232016 h 463826"/>
                    <a:gd name="connsiteX16" fmla="*/ 44255 w 269715"/>
                    <a:gd name="connsiteY16" fmla="*/ 222491 h 463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69715" h="463826">
                      <a:moveTo>
                        <a:pt x="44255" y="222491"/>
                      </a:moveTo>
                      <a:cubicBezTo>
                        <a:pt x="61188" y="221962"/>
                        <a:pt x="174959" y="265883"/>
                        <a:pt x="196655" y="228841"/>
                      </a:cubicBezTo>
                      <a:cubicBezTo>
                        <a:pt x="218351" y="191799"/>
                        <a:pt x="180251" y="7120"/>
                        <a:pt x="174430" y="241"/>
                      </a:cubicBezTo>
                      <a:cubicBezTo>
                        <a:pt x="168609" y="-6638"/>
                        <a:pt x="145855" y="135179"/>
                        <a:pt x="161730" y="187566"/>
                      </a:cubicBezTo>
                      <a:cubicBezTo>
                        <a:pt x="177605" y="239953"/>
                        <a:pt x="271797" y="289695"/>
                        <a:pt x="269680" y="314566"/>
                      </a:cubicBezTo>
                      <a:cubicBezTo>
                        <a:pt x="267563" y="339437"/>
                        <a:pt x="163847" y="311920"/>
                        <a:pt x="149030" y="336791"/>
                      </a:cubicBezTo>
                      <a:cubicBezTo>
                        <a:pt x="134213" y="361662"/>
                        <a:pt x="195068" y="461674"/>
                        <a:pt x="180780" y="463791"/>
                      </a:cubicBezTo>
                      <a:cubicBezTo>
                        <a:pt x="166493" y="465908"/>
                        <a:pt x="91880" y="372245"/>
                        <a:pt x="63305" y="349491"/>
                      </a:cubicBezTo>
                      <a:cubicBezTo>
                        <a:pt x="34730" y="326737"/>
                        <a:pt x="-22420" y="322504"/>
                        <a:pt x="9330" y="327266"/>
                      </a:cubicBezTo>
                      <a:cubicBezTo>
                        <a:pt x="41080" y="332028"/>
                        <a:pt x="233168" y="377008"/>
                        <a:pt x="253805" y="378066"/>
                      </a:cubicBezTo>
                      <a:cubicBezTo>
                        <a:pt x="274442" y="379124"/>
                        <a:pt x="132097" y="343141"/>
                        <a:pt x="133155" y="333616"/>
                      </a:cubicBezTo>
                      <a:cubicBezTo>
                        <a:pt x="134213" y="324091"/>
                        <a:pt x="247455" y="331499"/>
                        <a:pt x="260155" y="320916"/>
                      </a:cubicBezTo>
                      <a:cubicBezTo>
                        <a:pt x="272855" y="310333"/>
                        <a:pt x="225759" y="315095"/>
                        <a:pt x="209355" y="270116"/>
                      </a:cubicBezTo>
                      <a:cubicBezTo>
                        <a:pt x="192951" y="225137"/>
                        <a:pt x="171255" y="58449"/>
                        <a:pt x="161730" y="51041"/>
                      </a:cubicBezTo>
                      <a:cubicBezTo>
                        <a:pt x="152205" y="43633"/>
                        <a:pt x="163317" y="195504"/>
                        <a:pt x="152205" y="225666"/>
                      </a:cubicBezTo>
                      <a:cubicBezTo>
                        <a:pt x="141093" y="255828"/>
                        <a:pt x="109872" y="232016"/>
                        <a:pt x="95055" y="232016"/>
                      </a:cubicBezTo>
                      <a:cubicBezTo>
                        <a:pt x="80238" y="232016"/>
                        <a:pt x="27322" y="223020"/>
                        <a:pt x="44255" y="22249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7" name="フリーフォーム 1316">
                  <a:extLst>
                    <a:ext uri="{FF2B5EF4-FFF2-40B4-BE49-F238E27FC236}">
                      <a16:creationId xmlns:a16="http://schemas.microsoft.com/office/drawing/2014/main" id="{97CE6599-604E-99B1-12E7-9AB292D98250}"/>
                    </a:ext>
                  </a:extLst>
                </p:cNvPr>
                <p:cNvSpPr/>
                <p:nvPr/>
              </p:nvSpPr>
              <p:spPr>
                <a:xfrm>
                  <a:off x="4060363" y="6648273"/>
                  <a:ext cx="171348" cy="403723"/>
                </a:xfrm>
                <a:custGeom>
                  <a:avLst/>
                  <a:gdLst>
                    <a:gd name="connsiteX0" fmla="*/ 127462 w 171348"/>
                    <a:gd name="connsiteY0" fmla="*/ 177 h 403723"/>
                    <a:gd name="connsiteX1" fmla="*/ 168737 w 171348"/>
                    <a:gd name="connsiteY1" fmla="*/ 155752 h 403723"/>
                    <a:gd name="connsiteX2" fmla="*/ 38562 w 171348"/>
                    <a:gd name="connsiteY2" fmla="*/ 279577 h 403723"/>
                    <a:gd name="connsiteX3" fmla="*/ 462 w 171348"/>
                    <a:gd name="connsiteY3" fmla="*/ 403402 h 403723"/>
                    <a:gd name="connsiteX4" fmla="*/ 57612 w 171348"/>
                    <a:gd name="connsiteY4" fmla="*/ 311327 h 403723"/>
                    <a:gd name="connsiteX5" fmla="*/ 149687 w 171348"/>
                    <a:gd name="connsiteY5" fmla="*/ 187502 h 403723"/>
                    <a:gd name="connsiteX6" fmla="*/ 127462 w 171348"/>
                    <a:gd name="connsiteY6" fmla="*/ 177 h 403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348" h="403723">
                      <a:moveTo>
                        <a:pt x="127462" y="177"/>
                      </a:moveTo>
                      <a:cubicBezTo>
                        <a:pt x="130637" y="-5115"/>
                        <a:pt x="183554" y="109185"/>
                        <a:pt x="168737" y="155752"/>
                      </a:cubicBezTo>
                      <a:cubicBezTo>
                        <a:pt x="153920" y="202319"/>
                        <a:pt x="66608" y="238302"/>
                        <a:pt x="38562" y="279577"/>
                      </a:cubicBezTo>
                      <a:cubicBezTo>
                        <a:pt x="10516" y="320852"/>
                        <a:pt x="-2713" y="398110"/>
                        <a:pt x="462" y="403402"/>
                      </a:cubicBezTo>
                      <a:cubicBezTo>
                        <a:pt x="3637" y="408694"/>
                        <a:pt x="32741" y="347310"/>
                        <a:pt x="57612" y="311327"/>
                      </a:cubicBezTo>
                      <a:cubicBezTo>
                        <a:pt x="82483" y="275344"/>
                        <a:pt x="135400" y="239360"/>
                        <a:pt x="149687" y="187502"/>
                      </a:cubicBezTo>
                      <a:cubicBezTo>
                        <a:pt x="163974" y="135644"/>
                        <a:pt x="124287" y="5469"/>
                        <a:pt x="127462" y="177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8" name="フリーフォーム 1317">
                  <a:extLst>
                    <a:ext uri="{FF2B5EF4-FFF2-40B4-BE49-F238E27FC236}">
                      <a16:creationId xmlns:a16="http://schemas.microsoft.com/office/drawing/2014/main" id="{7C247DDA-02D8-EEAA-DEC9-4818D31A5768}"/>
                    </a:ext>
                  </a:extLst>
                </p:cNvPr>
                <p:cNvSpPr/>
                <p:nvPr/>
              </p:nvSpPr>
              <p:spPr>
                <a:xfrm>
                  <a:off x="4088867" y="6921278"/>
                  <a:ext cx="384463" cy="677688"/>
                </a:xfrm>
                <a:custGeom>
                  <a:avLst/>
                  <a:gdLst>
                    <a:gd name="connsiteX0" fmla="*/ 3708 w 384463"/>
                    <a:gd name="connsiteY0" fmla="*/ 3397 h 677688"/>
                    <a:gd name="connsiteX1" fmla="*/ 219608 w 384463"/>
                    <a:gd name="connsiteY1" fmla="*/ 273272 h 677688"/>
                    <a:gd name="connsiteX2" fmla="*/ 241833 w 384463"/>
                    <a:gd name="connsiteY2" fmla="*/ 241522 h 677688"/>
                    <a:gd name="connsiteX3" fmla="*/ 149758 w 384463"/>
                    <a:gd name="connsiteY3" fmla="*/ 292322 h 677688"/>
                    <a:gd name="connsiteX4" fmla="*/ 260883 w 384463"/>
                    <a:gd name="connsiteY4" fmla="*/ 273272 h 677688"/>
                    <a:gd name="connsiteX5" fmla="*/ 264058 w 384463"/>
                    <a:gd name="connsiteY5" fmla="*/ 346297 h 677688"/>
                    <a:gd name="connsiteX6" fmla="*/ 349783 w 384463"/>
                    <a:gd name="connsiteY6" fmla="*/ 435197 h 677688"/>
                    <a:gd name="connsiteX7" fmla="*/ 206908 w 384463"/>
                    <a:gd name="connsiteY7" fmla="*/ 435197 h 677688"/>
                    <a:gd name="connsiteX8" fmla="*/ 248183 w 384463"/>
                    <a:gd name="connsiteY8" fmla="*/ 533622 h 677688"/>
                    <a:gd name="connsiteX9" fmla="*/ 356133 w 384463"/>
                    <a:gd name="connsiteY9" fmla="*/ 622522 h 677688"/>
                    <a:gd name="connsiteX10" fmla="*/ 378358 w 384463"/>
                    <a:gd name="connsiteY10" fmla="*/ 676497 h 677688"/>
                    <a:gd name="connsiteX11" fmla="*/ 264058 w 384463"/>
                    <a:gd name="connsiteY11" fmla="*/ 571722 h 677688"/>
                    <a:gd name="connsiteX12" fmla="*/ 111658 w 384463"/>
                    <a:gd name="connsiteY12" fmla="*/ 571722 h 677688"/>
                    <a:gd name="connsiteX13" fmla="*/ 289458 w 384463"/>
                    <a:gd name="connsiteY13" fmla="*/ 473297 h 677688"/>
                    <a:gd name="connsiteX14" fmla="*/ 200558 w 384463"/>
                    <a:gd name="connsiteY14" fmla="*/ 244697 h 677688"/>
                    <a:gd name="connsiteX15" fmla="*/ 89433 w 384463"/>
                    <a:gd name="connsiteY15" fmla="*/ 127222 h 677688"/>
                    <a:gd name="connsiteX16" fmla="*/ 3708 w 384463"/>
                    <a:gd name="connsiteY16" fmla="*/ 3397 h 67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84463" h="677688">
                      <a:moveTo>
                        <a:pt x="3708" y="3397"/>
                      </a:moveTo>
                      <a:cubicBezTo>
                        <a:pt x="25404" y="27738"/>
                        <a:pt x="179921" y="233585"/>
                        <a:pt x="219608" y="273272"/>
                      </a:cubicBezTo>
                      <a:cubicBezTo>
                        <a:pt x="259295" y="312959"/>
                        <a:pt x="253475" y="238347"/>
                        <a:pt x="241833" y="241522"/>
                      </a:cubicBezTo>
                      <a:cubicBezTo>
                        <a:pt x="230191" y="244697"/>
                        <a:pt x="146583" y="287030"/>
                        <a:pt x="149758" y="292322"/>
                      </a:cubicBezTo>
                      <a:cubicBezTo>
                        <a:pt x="152933" y="297614"/>
                        <a:pt x="241833" y="264276"/>
                        <a:pt x="260883" y="273272"/>
                      </a:cubicBezTo>
                      <a:cubicBezTo>
                        <a:pt x="279933" y="282268"/>
                        <a:pt x="249241" y="319309"/>
                        <a:pt x="264058" y="346297"/>
                      </a:cubicBezTo>
                      <a:cubicBezTo>
                        <a:pt x="278875" y="373285"/>
                        <a:pt x="359308" y="420380"/>
                        <a:pt x="349783" y="435197"/>
                      </a:cubicBezTo>
                      <a:cubicBezTo>
                        <a:pt x="340258" y="450014"/>
                        <a:pt x="223841" y="418793"/>
                        <a:pt x="206908" y="435197"/>
                      </a:cubicBezTo>
                      <a:cubicBezTo>
                        <a:pt x="189975" y="451601"/>
                        <a:pt x="223312" y="502401"/>
                        <a:pt x="248183" y="533622"/>
                      </a:cubicBezTo>
                      <a:cubicBezTo>
                        <a:pt x="273054" y="564843"/>
                        <a:pt x="334437" y="598709"/>
                        <a:pt x="356133" y="622522"/>
                      </a:cubicBezTo>
                      <a:cubicBezTo>
                        <a:pt x="377829" y="646335"/>
                        <a:pt x="393704" y="684964"/>
                        <a:pt x="378358" y="676497"/>
                      </a:cubicBezTo>
                      <a:cubicBezTo>
                        <a:pt x="363012" y="668030"/>
                        <a:pt x="308508" y="589184"/>
                        <a:pt x="264058" y="571722"/>
                      </a:cubicBezTo>
                      <a:cubicBezTo>
                        <a:pt x="219608" y="554260"/>
                        <a:pt x="107425" y="588126"/>
                        <a:pt x="111658" y="571722"/>
                      </a:cubicBezTo>
                      <a:cubicBezTo>
                        <a:pt x="115891" y="555318"/>
                        <a:pt x="274641" y="527801"/>
                        <a:pt x="289458" y="473297"/>
                      </a:cubicBezTo>
                      <a:cubicBezTo>
                        <a:pt x="304275" y="418793"/>
                        <a:pt x="233895" y="302376"/>
                        <a:pt x="200558" y="244697"/>
                      </a:cubicBezTo>
                      <a:cubicBezTo>
                        <a:pt x="167221" y="187018"/>
                        <a:pt x="117479" y="162147"/>
                        <a:pt x="89433" y="127222"/>
                      </a:cubicBezTo>
                      <a:cubicBezTo>
                        <a:pt x="61387" y="92297"/>
                        <a:pt x="-17988" y="-20944"/>
                        <a:pt x="3708" y="3397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19" name="フリーフォーム 1318">
                  <a:extLst>
                    <a:ext uri="{FF2B5EF4-FFF2-40B4-BE49-F238E27FC236}">
                      <a16:creationId xmlns:a16="http://schemas.microsoft.com/office/drawing/2014/main" id="{FDB99049-CC63-1174-A69D-E10CBBACF3D8}"/>
                    </a:ext>
                  </a:extLst>
                </p:cNvPr>
                <p:cNvSpPr/>
                <p:nvPr/>
              </p:nvSpPr>
              <p:spPr>
                <a:xfrm>
                  <a:off x="3989994" y="6959517"/>
                  <a:ext cx="273436" cy="613272"/>
                </a:xfrm>
                <a:custGeom>
                  <a:avLst/>
                  <a:gdLst>
                    <a:gd name="connsiteX0" fmla="*/ 220056 w 273436"/>
                    <a:gd name="connsiteY0" fmla="*/ 85808 h 613272"/>
                    <a:gd name="connsiteX1" fmla="*/ 7331 w 273436"/>
                    <a:gd name="connsiteY1" fmla="*/ 187408 h 613272"/>
                    <a:gd name="connsiteX2" fmla="*/ 137506 w 273436"/>
                    <a:gd name="connsiteY2" fmla="*/ 196933 h 613272"/>
                    <a:gd name="connsiteX3" fmla="*/ 153381 w 273436"/>
                    <a:gd name="connsiteY3" fmla="*/ 254083 h 613272"/>
                    <a:gd name="connsiteX4" fmla="*/ 143856 w 273436"/>
                    <a:gd name="connsiteY4" fmla="*/ 308058 h 613272"/>
                    <a:gd name="connsiteX5" fmla="*/ 48606 w 273436"/>
                    <a:gd name="connsiteY5" fmla="*/ 320758 h 613272"/>
                    <a:gd name="connsiteX6" fmla="*/ 981 w 273436"/>
                    <a:gd name="connsiteY6" fmla="*/ 454108 h 613272"/>
                    <a:gd name="connsiteX7" fmla="*/ 89881 w 273436"/>
                    <a:gd name="connsiteY7" fmla="*/ 412833 h 613272"/>
                    <a:gd name="connsiteX8" fmla="*/ 134331 w 273436"/>
                    <a:gd name="connsiteY8" fmla="*/ 612858 h 613272"/>
                    <a:gd name="connsiteX9" fmla="*/ 159731 w 273436"/>
                    <a:gd name="connsiteY9" fmla="*/ 460458 h 613272"/>
                    <a:gd name="connsiteX10" fmla="*/ 216881 w 273436"/>
                    <a:gd name="connsiteY10" fmla="*/ 298533 h 613272"/>
                    <a:gd name="connsiteX11" fmla="*/ 267681 w 273436"/>
                    <a:gd name="connsiteY11" fmla="*/ 428708 h 613272"/>
                    <a:gd name="connsiteX12" fmla="*/ 74006 w 273436"/>
                    <a:gd name="connsiteY12" fmla="*/ 209633 h 613272"/>
                    <a:gd name="connsiteX13" fmla="*/ 35906 w 273436"/>
                    <a:gd name="connsiteY13" fmla="*/ 193758 h 613272"/>
                    <a:gd name="connsiteX14" fmla="*/ 121631 w 273436"/>
                    <a:gd name="connsiteY14" fmla="*/ 83 h 613272"/>
                    <a:gd name="connsiteX15" fmla="*/ 54956 w 273436"/>
                    <a:gd name="connsiteY15" fmla="*/ 168358 h 613272"/>
                    <a:gd name="connsiteX16" fmla="*/ 220056 w 273436"/>
                    <a:gd name="connsiteY16" fmla="*/ 85808 h 6132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73436" h="613272">
                      <a:moveTo>
                        <a:pt x="220056" y="85808"/>
                      </a:moveTo>
                      <a:cubicBezTo>
                        <a:pt x="212118" y="88983"/>
                        <a:pt x="21089" y="168887"/>
                        <a:pt x="7331" y="187408"/>
                      </a:cubicBezTo>
                      <a:cubicBezTo>
                        <a:pt x="-6427" y="205929"/>
                        <a:pt x="113164" y="185821"/>
                        <a:pt x="137506" y="196933"/>
                      </a:cubicBezTo>
                      <a:cubicBezTo>
                        <a:pt x="161848" y="208045"/>
                        <a:pt x="152323" y="235562"/>
                        <a:pt x="153381" y="254083"/>
                      </a:cubicBezTo>
                      <a:cubicBezTo>
                        <a:pt x="154439" y="272604"/>
                        <a:pt x="161318" y="296946"/>
                        <a:pt x="143856" y="308058"/>
                      </a:cubicBezTo>
                      <a:cubicBezTo>
                        <a:pt x="126394" y="319170"/>
                        <a:pt x="72418" y="296416"/>
                        <a:pt x="48606" y="320758"/>
                      </a:cubicBezTo>
                      <a:cubicBezTo>
                        <a:pt x="24793" y="345100"/>
                        <a:pt x="-5898" y="438762"/>
                        <a:pt x="981" y="454108"/>
                      </a:cubicBezTo>
                      <a:cubicBezTo>
                        <a:pt x="7860" y="469454"/>
                        <a:pt x="67656" y="386375"/>
                        <a:pt x="89881" y="412833"/>
                      </a:cubicBezTo>
                      <a:cubicBezTo>
                        <a:pt x="112106" y="439291"/>
                        <a:pt x="122689" y="604921"/>
                        <a:pt x="134331" y="612858"/>
                      </a:cubicBezTo>
                      <a:cubicBezTo>
                        <a:pt x="145973" y="620796"/>
                        <a:pt x="145973" y="512845"/>
                        <a:pt x="159731" y="460458"/>
                      </a:cubicBezTo>
                      <a:cubicBezTo>
                        <a:pt x="173489" y="408071"/>
                        <a:pt x="198889" y="303825"/>
                        <a:pt x="216881" y="298533"/>
                      </a:cubicBezTo>
                      <a:cubicBezTo>
                        <a:pt x="234873" y="293241"/>
                        <a:pt x="291493" y="443525"/>
                        <a:pt x="267681" y="428708"/>
                      </a:cubicBezTo>
                      <a:cubicBezTo>
                        <a:pt x="243869" y="413891"/>
                        <a:pt x="112635" y="248791"/>
                        <a:pt x="74006" y="209633"/>
                      </a:cubicBezTo>
                      <a:cubicBezTo>
                        <a:pt x="35377" y="170475"/>
                        <a:pt x="27969" y="228683"/>
                        <a:pt x="35906" y="193758"/>
                      </a:cubicBezTo>
                      <a:cubicBezTo>
                        <a:pt x="43843" y="158833"/>
                        <a:pt x="118456" y="4316"/>
                        <a:pt x="121631" y="83"/>
                      </a:cubicBezTo>
                      <a:cubicBezTo>
                        <a:pt x="124806" y="-4150"/>
                        <a:pt x="36964" y="154070"/>
                        <a:pt x="54956" y="168358"/>
                      </a:cubicBezTo>
                      <a:cubicBezTo>
                        <a:pt x="72948" y="182646"/>
                        <a:pt x="227994" y="82633"/>
                        <a:pt x="220056" y="8580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0" name="フリーフォーム 1319">
                  <a:extLst>
                    <a:ext uri="{FF2B5EF4-FFF2-40B4-BE49-F238E27FC236}">
                      <a16:creationId xmlns:a16="http://schemas.microsoft.com/office/drawing/2014/main" id="{715D5B2D-29C5-4C98-537E-03069998B1E3}"/>
                    </a:ext>
                  </a:extLst>
                </p:cNvPr>
                <p:cNvSpPr/>
                <p:nvPr/>
              </p:nvSpPr>
              <p:spPr>
                <a:xfrm>
                  <a:off x="3886195" y="7394549"/>
                  <a:ext cx="302538" cy="565956"/>
                </a:xfrm>
                <a:custGeom>
                  <a:avLst/>
                  <a:gdLst>
                    <a:gd name="connsiteX0" fmla="*/ 260355 w 302538"/>
                    <a:gd name="connsiteY0" fmla="*/ 26 h 565956"/>
                    <a:gd name="connsiteX1" fmla="*/ 298455 w 302538"/>
                    <a:gd name="connsiteY1" fmla="*/ 168301 h 565956"/>
                    <a:gd name="connsiteX2" fmla="*/ 142880 w 302538"/>
                    <a:gd name="connsiteY2" fmla="*/ 266726 h 565956"/>
                    <a:gd name="connsiteX3" fmla="*/ 215905 w 302538"/>
                    <a:gd name="connsiteY3" fmla="*/ 444526 h 565956"/>
                    <a:gd name="connsiteX4" fmla="*/ 203205 w 302538"/>
                    <a:gd name="connsiteY4" fmla="*/ 320701 h 565956"/>
                    <a:gd name="connsiteX5" fmla="*/ 142880 w 302538"/>
                    <a:gd name="connsiteY5" fmla="*/ 435001 h 565956"/>
                    <a:gd name="connsiteX6" fmla="*/ 187330 w 302538"/>
                    <a:gd name="connsiteY6" fmla="*/ 409601 h 565956"/>
                    <a:gd name="connsiteX7" fmla="*/ 5 w 302538"/>
                    <a:gd name="connsiteY7" fmla="*/ 555651 h 565956"/>
                    <a:gd name="connsiteX8" fmla="*/ 193680 w 302538"/>
                    <a:gd name="connsiteY8" fmla="*/ 463576 h 565956"/>
                    <a:gd name="connsiteX9" fmla="*/ 161930 w 302538"/>
                    <a:gd name="connsiteY9" fmla="*/ 565176 h 565956"/>
                    <a:gd name="connsiteX10" fmla="*/ 184155 w 302538"/>
                    <a:gd name="connsiteY10" fmla="*/ 396901 h 565956"/>
                    <a:gd name="connsiteX11" fmla="*/ 282580 w 302538"/>
                    <a:gd name="connsiteY11" fmla="*/ 219101 h 565956"/>
                    <a:gd name="connsiteX12" fmla="*/ 263530 w 302538"/>
                    <a:gd name="connsiteY12" fmla="*/ 206401 h 565956"/>
                    <a:gd name="connsiteX13" fmla="*/ 273055 w 302538"/>
                    <a:gd name="connsiteY13" fmla="*/ 244501 h 565956"/>
                    <a:gd name="connsiteX14" fmla="*/ 295280 w 302538"/>
                    <a:gd name="connsiteY14" fmla="*/ 181001 h 565956"/>
                    <a:gd name="connsiteX15" fmla="*/ 260355 w 302538"/>
                    <a:gd name="connsiteY15" fmla="*/ 26 h 565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2538" h="565956">
                      <a:moveTo>
                        <a:pt x="260355" y="26"/>
                      </a:moveTo>
                      <a:cubicBezTo>
                        <a:pt x="260884" y="-2091"/>
                        <a:pt x="318034" y="123851"/>
                        <a:pt x="298455" y="168301"/>
                      </a:cubicBezTo>
                      <a:cubicBezTo>
                        <a:pt x="278876" y="212751"/>
                        <a:pt x="156638" y="220689"/>
                        <a:pt x="142880" y="266726"/>
                      </a:cubicBezTo>
                      <a:cubicBezTo>
                        <a:pt x="129122" y="312764"/>
                        <a:pt x="205851" y="435530"/>
                        <a:pt x="215905" y="444526"/>
                      </a:cubicBezTo>
                      <a:cubicBezTo>
                        <a:pt x="225959" y="453522"/>
                        <a:pt x="215376" y="322288"/>
                        <a:pt x="203205" y="320701"/>
                      </a:cubicBezTo>
                      <a:cubicBezTo>
                        <a:pt x="191034" y="319114"/>
                        <a:pt x="145526" y="420184"/>
                        <a:pt x="142880" y="435001"/>
                      </a:cubicBezTo>
                      <a:cubicBezTo>
                        <a:pt x="140234" y="449818"/>
                        <a:pt x="211142" y="389493"/>
                        <a:pt x="187330" y="409601"/>
                      </a:cubicBezTo>
                      <a:cubicBezTo>
                        <a:pt x="163518" y="429709"/>
                        <a:pt x="-1053" y="546655"/>
                        <a:pt x="5" y="555651"/>
                      </a:cubicBezTo>
                      <a:cubicBezTo>
                        <a:pt x="1063" y="564647"/>
                        <a:pt x="166693" y="461989"/>
                        <a:pt x="193680" y="463576"/>
                      </a:cubicBezTo>
                      <a:cubicBezTo>
                        <a:pt x="220667" y="465163"/>
                        <a:pt x="163517" y="576288"/>
                        <a:pt x="161930" y="565176"/>
                      </a:cubicBezTo>
                      <a:cubicBezTo>
                        <a:pt x="160343" y="554064"/>
                        <a:pt x="164047" y="454580"/>
                        <a:pt x="184155" y="396901"/>
                      </a:cubicBezTo>
                      <a:cubicBezTo>
                        <a:pt x="204263" y="339222"/>
                        <a:pt x="269351" y="250851"/>
                        <a:pt x="282580" y="219101"/>
                      </a:cubicBezTo>
                      <a:cubicBezTo>
                        <a:pt x="295809" y="187351"/>
                        <a:pt x="265117" y="202168"/>
                        <a:pt x="263530" y="206401"/>
                      </a:cubicBezTo>
                      <a:cubicBezTo>
                        <a:pt x="261943" y="210634"/>
                        <a:pt x="267763" y="248734"/>
                        <a:pt x="273055" y="244501"/>
                      </a:cubicBezTo>
                      <a:cubicBezTo>
                        <a:pt x="278347" y="240268"/>
                        <a:pt x="293693" y="216984"/>
                        <a:pt x="295280" y="181001"/>
                      </a:cubicBezTo>
                      <a:cubicBezTo>
                        <a:pt x="296868" y="145018"/>
                        <a:pt x="259826" y="2143"/>
                        <a:pt x="260355" y="26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1" name="フリーフォーム 1320">
                  <a:extLst>
                    <a:ext uri="{FF2B5EF4-FFF2-40B4-BE49-F238E27FC236}">
                      <a16:creationId xmlns:a16="http://schemas.microsoft.com/office/drawing/2014/main" id="{C2668AAB-A2F4-8D19-CD3F-CBFCF6D1344D}"/>
                    </a:ext>
                  </a:extLst>
                </p:cNvPr>
                <p:cNvSpPr/>
                <p:nvPr/>
              </p:nvSpPr>
              <p:spPr>
                <a:xfrm>
                  <a:off x="4120848" y="7215826"/>
                  <a:ext cx="538657" cy="892099"/>
                </a:xfrm>
                <a:custGeom>
                  <a:avLst/>
                  <a:gdLst>
                    <a:gd name="connsiteX0" fmla="*/ 82852 w 538657"/>
                    <a:gd name="connsiteY0" fmla="*/ 949 h 892099"/>
                    <a:gd name="connsiteX1" fmla="*/ 346377 w 538657"/>
                    <a:gd name="connsiteY1" fmla="*/ 308924 h 892099"/>
                    <a:gd name="connsiteX2" fmla="*/ 419402 w 538657"/>
                    <a:gd name="connsiteY2" fmla="*/ 318449 h 892099"/>
                    <a:gd name="connsiteX3" fmla="*/ 149527 w 538657"/>
                    <a:gd name="connsiteY3" fmla="*/ 359724 h 892099"/>
                    <a:gd name="connsiteX4" fmla="*/ 425752 w 538657"/>
                    <a:gd name="connsiteY4" fmla="*/ 420049 h 892099"/>
                    <a:gd name="connsiteX5" fmla="*/ 289227 w 538657"/>
                    <a:gd name="connsiteY5" fmla="*/ 486724 h 892099"/>
                    <a:gd name="connsiteX6" fmla="*/ 536877 w 538657"/>
                    <a:gd name="connsiteY6" fmla="*/ 502599 h 892099"/>
                    <a:gd name="connsiteX7" fmla="*/ 136827 w 538657"/>
                    <a:gd name="connsiteY7" fmla="*/ 489899 h 892099"/>
                    <a:gd name="connsiteX8" fmla="*/ 390827 w 538657"/>
                    <a:gd name="connsiteY8" fmla="*/ 594674 h 892099"/>
                    <a:gd name="connsiteX9" fmla="*/ 270177 w 538657"/>
                    <a:gd name="connsiteY9" fmla="*/ 658174 h 892099"/>
                    <a:gd name="connsiteX10" fmla="*/ 130477 w 538657"/>
                    <a:gd name="connsiteY10" fmla="*/ 702624 h 892099"/>
                    <a:gd name="connsiteX11" fmla="*/ 159052 w 538657"/>
                    <a:gd name="connsiteY11" fmla="*/ 708974 h 892099"/>
                    <a:gd name="connsiteX12" fmla="*/ 235252 w 538657"/>
                    <a:gd name="connsiteY12" fmla="*/ 715324 h 892099"/>
                    <a:gd name="connsiteX13" fmla="*/ 460677 w 538657"/>
                    <a:gd name="connsiteY13" fmla="*/ 889949 h 892099"/>
                    <a:gd name="connsiteX14" fmla="*/ 343202 w 538657"/>
                    <a:gd name="connsiteY14" fmla="*/ 807399 h 892099"/>
                    <a:gd name="connsiteX15" fmla="*/ 302 w 538657"/>
                    <a:gd name="connsiteY15" fmla="*/ 728024 h 892099"/>
                    <a:gd name="connsiteX16" fmla="*/ 282877 w 538657"/>
                    <a:gd name="connsiteY16" fmla="*/ 645474 h 892099"/>
                    <a:gd name="connsiteX17" fmla="*/ 295577 w 538657"/>
                    <a:gd name="connsiteY17" fmla="*/ 597849 h 892099"/>
                    <a:gd name="connsiteX18" fmla="*/ 428927 w 538657"/>
                    <a:gd name="connsiteY18" fmla="*/ 540699 h 892099"/>
                    <a:gd name="connsiteX19" fmla="*/ 279702 w 538657"/>
                    <a:gd name="connsiteY19" fmla="*/ 223199 h 892099"/>
                    <a:gd name="connsiteX20" fmla="*/ 82852 w 538657"/>
                    <a:gd name="connsiteY20" fmla="*/ 949 h 892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38657" h="892099">
                      <a:moveTo>
                        <a:pt x="82852" y="949"/>
                      </a:moveTo>
                      <a:cubicBezTo>
                        <a:pt x="93965" y="15237"/>
                        <a:pt x="290285" y="256007"/>
                        <a:pt x="346377" y="308924"/>
                      </a:cubicBezTo>
                      <a:cubicBezTo>
                        <a:pt x="402469" y="361841"/>
                        <a:pt x="452210" y="309982"/>
                        <a:pt x="419402" y="318449"/>
                      </a:cubicBezTo>
                      <a:cubicBezTo>
                        <a:pt x="386594" y="326916"/>
                        <a:pt x="148469" y="342791"/>
                        <a:pt x="149527" y="359724"/>
                      </a:cubicBezTo>
                      <a:cubicBezTo>
                        <a:pt x="150585" y="376657"/>
                        <a:pt x="402469" y="398882"/>
                        <a:pt x="425752" y="420049"/>
                      </a:cubicBezTo>
                      <a:cubicBezTo>
                        <a:pt x="449035" y="441216"/>
                        <a:pt x="270706" y="472966"/>
                        <a:pt x="289227" y="486724"/>
                      </a:cubicBezTo>
                      <a:cubicBezTo>
                        <a:pt x="307748" y="500482"/>
                        <a:pt x="562277" y="502070"/>
                        <a:pt x="536877" y="502599"/>
                      </a:cubicBezTo>
                      <a:cubicBezTo>
                        <a:pt x="511477" y="503128"/>
                        <a:pt x="161169" y="474553"/>
                        <a:pt x="136827" y="489899"/>
                      </a:cubicBezTo>
                      <a:cubicBezTo>
                        <a:pt x="112485" y="505245"/>
                        <a:pt x="368602" y="566628"/>
                        <a:pt x="390827" y="594674"/>
                      </a:cubicBezTo>
                      <a:cubicBezTo>
                        <a:pt x="413052" y="622720"/>
                        <a:pt x="313569" y="640182"/>
                        <a:pt x="270177" y="658174"/>
                      </a:cubicBezTo>
                      <a:cubicBezTo>
                        <a:pt x="226785" y="676166"/>
                        <a:pt x="148998" y="694157"/>
                        <a:pt x="130477" y="702624"/>
                      </a:cubicBezTo>
                      <a:cubicBezTo>
                        <a:pt x="111956" y="711091"/>
                        <a:pt x="141590" y="706857"/>
                        <a:pt x="159052" y="708974"/>
                      </a:cubicBezTo>
                      <a:cubicBezTo>
                        <a:pt x="176514" y="711091"/>
                        <a:pt x="184981" y="685162"/>
                        <a:pt x="235252" y="715324"/>
                      </a:cubicBezTo>
                      <a:cubicBezTo>
                        <a:pt x="285523" y="745487"/>
                        <a:pt x="442685" y="874603"/>
                        <a:pt x="460677" y="889949"/>
                      </a:cubicBezTo>
                      <a:cubicBezTo>
                        <a:pt x="478669" y="905295"/>
                        <a:pt x="419931" y="834386"/>
                        <a:pt x="343202" y="807399"/>
                      </a:cubicBezTo>
                      <a:cubicBezTo>
                        <a:pt x="266473" y="780412"/>
                        <a:pt x="10356" y="755012"/>
                        <a:pt x="302" y="728024"/>
                      </a:cubicBezTo>
                      <a:cubicBezTo>
                        <a:pt x="-9752" y="701037"/>
                        <a:pt x="233665" y="667170"/>
                        <a:pt x="282877" y="645474"/>
                      </a:cubicBezTo>
                      <a:cubicBezTo>
                        <a:pt x="332089" y="623778"/>
                        <a:pt x="271235" y="615312"/>
                        <a:pt x="295577" y="597849"/>
                      </a:cubicBezTo>
                      <a:cubicBezTo>
                        <a:pt x="319919" y="580386"/>
                        <a:pt x="431573" y="603141"/>
                        <a:pt x="428927" y="540699"/>
                      </a:cubicBezTo>
                      <a:cubicBezTo>
                        <a:pt x="426281" y="478257"/>
                        <a:pt x="333148" y="309453"/>
                        <a:pt x="279702" y="223199"/>
                      </a:cubicBezTo>
                      <a:cubicBezTo>
                        <a:pt x="226256" y="136945"/>
                        <a:pt x="71739" y="-13339"/>
                        <a:pt x="82852" y="94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2" name="フリーフォーム 1321">
                  <a:extLst>
                    <a:ext uri="{FF2B5EF4-FFF2-40B4-BE49-F238E27FC236}">
                      <a16:creationId xmlns:a16="http://schemas.microsoft.com/office/drawing/2014/main" id="{DD5491A4-D394-D344-8A1A-F15D8C76CB05}"/>
                    </a:ext>
                  </a:extLst>
                </p:cNvPr>
                <p:cNvSpPr/>
                <p:nvPr/>
              </p:nvSpPr>
              <p:spPr>
                <a:xfrm>
                  <a:off x="3941460" y="7804070"/>
                  <a:ext cx="601925" cy="334216"/>
                </a:xfrm>
                <a:custGeom>
                  <a:avLst/>
                  <a:gdLst>
                    <a:gd name="connsiteX0" fmla="*/ 303515 w 601925"/>
                    <a:gd name="connsiteY0" fmla="*/ 80 h 334216"/>
                    <a:gd name="connsiteX1" fmla="*/ 71740 w 601925"/>
                    <a:gd name="connsiteY1" fmla="*/ 139780 h 334216"/>
                    <a:gd name="connsiteX2" fmla="*/ 24115 w 601925"/>
                    <a:gd name="connsiteY2" fmla="*/ 263605 h 334216"/>
                    <a:gd name="connsiteX3" fmla="*/ 128890 w 601925"/>
                    <a:gd name="connsiteY3" fmla="*/ 206455 h 334216"/>
                    <a:gd name="connsiteX4" fmla="*/ 14590 w 601925"/>
                    <a:gd name="connsiteY4" fmla="*/ 333455 h 334216"/>
                    <a:gd name="connsiteX5" fmla="*/ 201915 w 601925"/>
                    <a:gd name="connsiteY5" fmla="*/ 260430 h 334216"/>
                    <a:gd name="connsiteX6" fmla="*/ 163815 w 601925"/>
                    <a:gd name="connsiteY6" fmla="*/ 282655 h 334216"/>
                    <a:gd name="connsiteX7" fmla="*/ 351140 w 601925"/>
                    <a:gd name="connsiteY7" fmla="*/ 200105 h 334216"/>
                    <a:gd name="connsiteX8" fmla="*/ 595615 w 601925"/>
                    <a:gd name="connsiteY8" fmla="*/ 158830 h 334216"/>
                    <a:gd name="connsiteX9" fmla="*/ 74915 w 601925"/>
                    <a:gd name="connsiteY9" fmla="*/ 301705 h 334216"/>
                    <a:gd name="connsiteX10" fmla="*/ 1890 w 601925"/>
                    <a:gd name="connsiteY10" fmla="*/ 323930 h 334216"/>
                    <a:gd name="connsiteX11" fmla="*/ 59040 w 601925"/>
                    <a:gd name="connsiteY11" fmla="*/ 212805 h 334216"/>
                    <a:gd name="connsiteX12" fmla="*/ 90790 w 601925"/>
                    <a:gd name="connsiteY12" fmla="*/ 120730 h 334216"/>
                    <a:gd name="connsiteX13" fmla="*/ 303515 w 601925"/>
                    <a:gd name="connsiteY13" fmla="*/ 80 h 334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01925" h="334216">
                      <a:moveTo>
                        <a:pt x="303515" y="80"/>
                      </a:moveTo>
                      <a:cubicBezTo>
                        <a:pt x="300340" y="3255"/>
                        <a:pt x="118307" y="95859"/>
                        <a:pt x="71740" y="139780"/>
                      </a:cubicBezTo>
                      <a:cubicBezTo>
                        <a:pt x="25173" y="183701"/>
                        <a:pt x="14590" y="252493"/>
                        <a:pt x="24115" y="263605"/>
                      </a:cubicBezTo>
                      <a:cubicBezTo>
                        <a:pt x="33640" y="274718"/>
                        <a:pt x="130477" y="194813"/>
                        <a:pt x="128890" y="206455"/>
                      </a:cubicBezTo>
                      <a:cubicBezTo>
                        <a:pt x="127303" y="218097"/>
                        <a:pt x="2419" y="324459"/>
                        <a:pt x="14590" y="333455"/>
                      </a:cubicBezTo>
                      <a:cubicBezTo>
                        <a:pt x="26761" y="342451"/>
                        <a:pt x="177044" y="268897"/>
                        <a:pt x="201915" y="260430"/>
                      </a:cubicBezTo>
                      <a:cubicBezTo>
                        <a:pt x="226786" y="251963"/>
                        <a:pt x="138944" y="292709"/>
                        <a:pt x="163815" y="282655"/>
                      </a:cubicBezTo>
                      <a:cubicBezTo>
                        <a:pt x="188686" y="272601"/>
                        <a:pt x="279173" y="220742"/>
                        <a:pt x="351140" y="200105"/>
                      </a:cubicBezTo>
                      <a:cubicBezTo>
                        <a:pt x="423107" y="179468"/>
                        <a:pt x="641652" y="141897"/>
                        <a:pt x="595615" y="158830"/>
                      </a:cubicBezTo>
                      <a:cubicBezTo>
                        <a:pt x="549578" y="175763"/>
                        <a:pt x="173869" y="274188"/>
                        <a:pt x="74915" y="301705"/>
                      </a:cubicBezTo>
                      <a:cubicBezTo>
                        <a:pt x="-24039" y="329222"/>
                        <a:pt x="4536" y="338747"/>
                        <a:pt x="1890" y="323930"/>
                      </a:cubicBezTo>
                      <a:cubicBezTo>
                        <a:pt x="-756" y="309113"/>
                        <a:pt x="44223" y="246672"/>
                        <a:pt x="59040" y="212805"/>
                      </a:cubicBezTo>
                      <a:cubicBezTo>
                        <a:pt x="73857" y="178938"/>
                        <a:pt x="47927" y="153009"/>
                        <a:pt x="90790" y="120730"/>
                      </a:cubicBezTo>
                      <a:cubicBezTo>
                        <a:pt x="133652" y="88451"/>
                        <a:pt x="306690" y="-3095"/>
                        <a:pt x="303515" y="8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3" name="フリーフォーム 1322">
                  <a:extLst>
                    <a:ext uri="{FF2B5EF4-FFF2-40B4-BE49-F238E27FC236}">
                      <a16:creationId xmlns:a16="http://schemas.microsoft.com/office/drawing/2014/main" id="{917F488C-ED68-5461-A5AB-96E2DB476853}"/>
                    </a:ext>
                  </a:extLst>
                </p:cNvPr>
                <p:cNvSpPr/>
                <p:nvPr/>
              </p:nvSpPr>
              <p:spPr>
                <a:xfrm>
                  <a:off x="4100443" y="7939116"/>
                  <a:ext cx="397473" cy="538594"/>
                </a:xfrm>
                <a:custGeom>
                  <a:avLst/>
                  <a:gdLst>
                    <a:gd name="connsiteX0" fmla="*/ 1657 w 397473"/>
                    <a:gd name="connsiteY0" fmla="*/ 1559 h 538594"/>
                    <a:gd name="connsiteX1" fmla="*/ 385832 w 397473"/>
                    <a:gd name="connsiteY1" fmla="*/ 274609 h 538594"/>
                    <a:gd name="connsiteX2" fmla="*/ 296932 w 397473"/>
                    <a:gd name="connsiteY2" fmla="*/ 369859 h 538594"/>
                    <a:gd name="connsiteX3" fmla="*/ 287407 w 397473"/>
                    <a:gd name="connsiteY3" fmla="*/ 534959 h 538594"/>
                    <a:gd name="connsiteX4" fmla="*/ 281057 w 397473"/>
                    <a:gd name="connsiteY4" fmla="*/ 461934 h 538594"/>
                    <a:gd name="connsiteX5" fmla="*/ 201682 w 397473"/>
                    <a:gd name="connsiteY5" fmla="*/ 214284 h 538594"/>
                    <a:gd name="connsiteX6" fmla="*/ 262007 w 397473"/>
                    <a:gd name="connsiteY6" fmla="*/ 474634 h 538594"/>
                    <a:gd name="connsiteX7" fmla="*/ 376307 w 397473"/>
                    <a:gd name="connsiteY7" fmla="*/ 309534 h 538594"/>
                    <a:gd name="connsiteX8" fmla="*/ 252482 w 397473"/>
                    <a:gd name="connsiteY8" fmla="*/ 169834 h 538594"/>
                    <a:gd name="connsiteX9" fmla="*/ 1657 w 397473"/>
                    <a:gd name="connsiteY9" fmla="*/ 1559 h 538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97473" h="538594">
                      <a:moveTo>
                        <a:pt x="1657" y="1559"/>
                      </a:moveTo>
                      <a:cubicBezTo>
                        <a:pt x="23882" y="19021"/>
                        <a:pt x="336620" y="213226"/>
                        <a:pt x="385832" y="274609"/>
                      </a:cubicBezTo>
                      <a:cubicBezTo>
                        <a:pt x="435045" y="335992"/>
                        <a:pt x="313336" y="326467"/>
                        <a:pt x="296932" y="369859"/>
                      </a:cubicBezTo>
                      <a:cubicBezTo>
                        <a:pt x="280528" y="413251"/>
                        <a:pt x="290053" y="519613"/>
                        <a:pt x="287407" y="534959"/>
                      </a:cubicBezTo>
                      <a:cubicBezTo>
                        <a:pt x="284761" y="550305"/>
                        <a:pt x="295344" y="515380"/>
                        <a:pt x="281057" y="461934"/>
                      </a:cubicBezTo>
                      <a:cubicBezTo>
                        <a:pt x="266770" y="408488"/>
                        <a:pt x="204857" y="212167"/>
                        <a:pt x="201682" y="214284"/>
                      </a:cubicBezTo>
                      <a:cubicBezTo>
                        <a:pt x="198507" y="216401"/>
                        <a:pt x="232903" y="458759"/>
                        <a:pt x="262007" y="474634"/>
                      </a:cubicBezTo>
                      <a:cubicBezTo>
                        <a:pt x="291111" y="490509"/>
                        <a:pt x="377895" y="360334"/>
                        <a:pt x="376307" y="309534"/>
                      </a:cubicBezTo>
                      <a:cubicBezTo>
                        <a:pt x="374720" y="258734"/>
                        <a:pt x="318099" y="221692"/>
                        <a:pt x="252482" y="169834"/>
                      </a:cubicBezTo>
                      <a:cubicBezTo>
                        <a:pt x="186865" y="117976"/>
                        <a:pt x="-20568" y="-15903"/>
                        <a:pt x="1657" y="155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4" name="フリーフォーム 1323">
                  <a:extLst>
                    <a:ext uri="{FF2B5EF4-FFF2-40B4-BE49-F238E27FC236}">
                      <a16:creationId xmlns:a16="http://schemas.microsoft.com/office/drawing/2014/main" id="{D9FF73CE-750A-4267-4CE2-E1D72B2BE3B3}"/>
                    </a:ext>
                  </a:extLst>
                </p:cNvPr>
                <p:cNvSpPr/>
                <p:nvPr/>
              </p:nvSpPr>
              <p:spPr>
                <a:xfrm>
                  <a:off x="3936431" y="8020000"/>
                  <a:ext cx="356459" cy="541864"/>
                </a:xfrm>
                <a:custGeom>
                  <a:avLst/>
                  <a:gdLst>
                    <a:gd name="connsiteX0" fmla="*/ 216469 w 356459"/>
                    <a:gd name="connsiteY0" fmla="*/ 50 h 541864"/>
                    <a:gd name="connsiteX1" fmla="*/ 203769 w 356459"/>
                    <a:gd name="connsiteY1" fmla="*/ 146100 h 541864"/>
                    <a:gd name="connsiteX2" fmla="*/ 356169 w 356459"/>
                    <a:gd name="connsiteY2" fmla="*/ 276275 h 541864"/>
                    <a:gd name="connsiteX3" fmla="*/ 241869 w 356459"/>
                    <a:gd name="connsiteY3" fmla="*/ 295325 h 541864"/>
                    <a:gd name="connsiteX4" fmla="*/ 229169 w 356459"/>
                    <a:gd name="connsiteY4" fmla="*/ 371525 h 541864"/>
                    <a:gd name="connsiteX5" fmla="*/ 29144 w 356459"/>
                    <a:gd name="connsiteY5" fmla="*/ 517575 h 541864"/>
                    <a:gd name="connsiteX6" fmla="*/ 25969 w 356459"/>
                    <a:gd name="connsiteY6" fmla="*/ 523925 h 541864"/>
                    <a:gd name="connsiteX7" fmla="*/ 264094 w 356459"/>
                    <a:gd name="connsiteY7" fmla="*/ 339775 h 541864"/>
                    <a:gd name="connsiteX8" fmla="*/ 299019 w 356459"/>
                    <a:gd name="connsiteY8" fmla="*/ 254050 h 541864"/>
                    <a:gd name="connsiteX9" fmla="*/ 222819 w 356459"/>
                    <a:gd name="connsiteY9" fmla="*/ 161975 h 541864"/>
                    <a:gd name="connsiteX10" fmla="*/ 216469 w 356459"/>
                    <a:gd name="connsiteY10" fmla="*/ 50 h 541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6459" h="541864">
                      <a:moveTo>
                        <a:pt x="216469" y="50"/>
                      </a:moveTo>
                      <a:cubicBezTo>
                        <a:pt x="213294" y="-2596"/>
                        <a:pt x="180486" y="100063"/>
                        <a:pt x="203769" y="146100"/>
                      </a:cubicBezTo>
                      <a:cubicBezTo>
                        <a:pt x="227052" y="192138"/>
                        <a:pt x="349819" y="251404"/>
                        <a:pt x="356169" y="276275"/>
                      </a:cubicBezTo>
                      <a:cubicBezTo>
                        <a:pt x="362519" y="301146"/>
                        <a:pt x="263036" y="279450"/>
                        <a:pt x="241869" y="295325"/>
                      </a:cubicBezTo>
                      <a:cubicBezTo>
                        <a:pt x="220702" y="311200"/>
                        <a:pt x="264623" y="334483"/>
                        <a:pt x="229169" y="371525"/>
                      </a:cubicBezTo>
                      <a:cubicBezTo>
                        <a:pt x="193715" y="408567"/>
                        <a:pt x="63011" y="492175"/>
                        <a:pt x="29144" y="517575"/>
                      </a:cubicBezTo>
                      <a:cubicBezTo>
                        <a:pt x="-4723" y="542975"/>
                        <a:pt x="-13189" y="553558"/>
                        <a:pt x="25969" y="523925"/>
                      </a:cubicBezTo>
                      <a:cubicBezTo>
                        <a:pt x="65127" y="494292"/>
                        <a:pt x="218586" y="384754"/>
                        <a:pt x="264094" y="339775"/>
                      </a:cubicBezTo>
                      <a:cubicBezTo>
                        <a:pt x="309602" y="294796"/>
                        <a:pt x="305898" y="283683"/>
                        <a:pt x="299019" y="254050"/>
                      </a:cubicBezTo>
                      <a:cubicBezTo>
                        <a:pt x="292140" y="224417"/>
                        <a:pt x="238165" y="204308"/>
                        <a:pt x="222819" y="161975"/>
                      </a:cubicBezTo>
                      <a:cubicBezTo>
                        <a:pt x="207473" y="119642"/>
                        <a:pt x="219644" y="2696"/>
                        <a:pt x="216469" y="5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5" name="フリーフォーム 1324">
                  <a:extLst>
                    <a:ext uri="{FF2B5EF4-FFF2-40B4-BE49-F238E27FC236}">
                      <a16:creationId xmlns:a16="http://schemas.microsoft.com/office/drawing/2014/main" id="{114C9F8C-67E1-4C34-2FDB-6CDBEAED3BA9}"/>
                    </a:ext>
                  </a:extLst>
                </p:cNvPr>
                <p:cNvSpPr/>
                <p:nvPr/>
              </p:nvSpPr>
              <p:spPr>
                <a:xfrm>
                  <a:off x="3935105" y="8099412"/>
                  <a:ext cx="380035" cy="363510"/>
                </a:xfrm>
                <a:custGeom>
                  <a:avLst/>
                  <a:gdLst>
                    <a:gd name="connsiteX0" fmla="*/ 379720 w 380035"/>
                    <a:gd name="connsiteY0" fmla="*/ 13 h 363510"/>
                    <a:gd name="connsiteX1" fmla="*/ 71745 w 380035"/>
                    <a:gd name="connsiteY1" fmla="*/ 82563 h 363510"/>
                    <a:gd name="connsiteX2" fmla="*/ 182870 w 380035"/>
                    <a:gd name="connsiteY2" fmla="*/ 142888 h 363510"/>
                    <a:gd name="connsiteX3" fmla="*/ 78095 w 380035"/>
                    <a:gd name="connsiteY3" fmla="*/ 314338 h 363510"/>
                    <a:gd name="connsiteX4" fmla="*/ 97145 w 380035"/>
                    <a:gd name="connsiteY4" fmla="*/ 269888 h 363510"/>
                    <a:gd name="connsiteX5" fmla="*/ 103495 w 380035"/>
                    <a:gd name="connsiteY5" fmla="*/ 174638 h 363510"/>
                    <a:gd name="connsiteX6" fmla="*/ 24120 w 380035"/>
                    <a:gd name="connsiteY6" fmla="*/ 282588 h 363510"/>
                    <a:gd name="connsiteX7" fmla="*/ 8245 w 380035"/>
                    <a:gd name="connsiteY7" fmla="*/ 358788 h 363510"/>
                    <a:gd name="connsiteX8" fmla="*/ 106670 w 380035"/>
                    <a:gd name="connsiteY8" fmla="*/ 142888 h 363510"/>
                    <a:gd name="connsiteX9" fmla="*/ 141595 w 380035"/>
                    <a:gd name="connsiteY9" fmla="*/ 206388 h 363510"/>
                    <a:gd name="connsiteX10" fmla="*/ 125720 w 380035"/>
                    <a:gd name="connsiteY10" fmla="*/ 273063 h 363510"/>
                    <a:gd name="connsiteX11" fmla="*/ 160645 w 380035"/>
                    <a:gd name="connsiteY11" fmla="*/ 63513 h 363510"/>
                    <a:gd name="connsiteX12" fmla="*/ 5070 w 380035"/>
                    <a:gd name="connsiteY12" fmla="*/ 88913 h 363510"/>
                    <a:gd name="connsiteX13" fmla="*/ 379720 w 380035"/>
                    <a:gd name="connsiteY13" fmla="*/ 13 h 363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80035" h="363510">
                      <a:moveTo>
                        <a:pt x="379720" y="13"/>
                      </a:moveTo>
                      <a:cubicBezTo>
                        <a:pt x="390832" y="-1045"/>
                        <a:pt x="104553" y="58750"/>
                        <a:pt x="71745" y="82563"/>
                      </a:cubicBezTo>
                      <a:cubicBezTo>
                        <a:pt x="38937" y="106376"/>
                        <a:pt x="181812" y="104259"/>
                        <a:pt x="182870" y="142888"/>
                      </a:cubicBezTo>
                      <a:cubicBezTo>
                        <a:pt x="183928" y="181517"/>
                        <a:pt x="92382" y="293171"/>
                        <a:pt x="78095" y="314338"/>
                      </a:cubicBezTo>
                      <a:cubicBezTo>
                        <a:pt x="63807" y="335505"/>
                        <a:pt x="92912" y="293171"/>
                        <a:pt x="97145" y="269888"/>
                      </a:cubicBezTo>
                      <a:cubicBezTo>
                        <a:pt x="101378" y="246605"/>
                        <a:pt x="115666" y="172521"/>
                        <a:pt x="103495" y="174638"/>
                      </a:cubicBezTo>
                      <a:cubicBezTo>
                        <a:pt x="91324" y="176755"/>
                        <a:pt x="39995" y="251896"/>
                        <a:pt x="24120" y="282588"/>
                      </a:cubicBezTo>
                      <a:cubicBezTo>
                        <a:pt x="8245" y="313280"/>
                        <a:pt x="-5513" y="382071"/>
                        <a:pt x="8245" y="358788"/>
                      </a:cubicBezTo>
                      <a:cubicBezTo>
                        <a:pt x="22003" y="335505"/>
                        <a:pt x="84445" y="168288"/>
                        <a:pt x="106670" y="142888"/>
                      </a:cubicBezTo>
                      <a:cubicBezTo>
                        <a:pt x="128895" y="117488"/>
                        <a:pt x="138420" y="184692"/>
                        <a:pt x="141595" y="206388"/>
                      </a:cubicBezTo>
                      <a:cubicBezTo>
                        <a:pt x="144770" y="228084"/>
                        <a:pt x="122545" y="296876"/>
                        <a:pt x="125720" y="273063"/>
                      </a:cubicBezTo>
                      <a:cubicBezTo>
                        <a:pt x="128895" y="249251"/>
                        <a:pt x="180753" y="94205"/>
                        <a:pt x="160645" y="63513"/>
                      </a:cubicBezTo>
                      <a:cubicBezTo>
                        <a:pt x="140537" y="32821"/>
                        <a:pt x="-31442" y="100025"/>
                        <a:pt x="5070" y="88913"/>
                      </a:cubicBezTo>
                      <a:cubicBezTo>
                        <a:pt x="41582" y="77801"/>
                        <a:pt x="368608" y="1071"/>
                        <a:pt x="379720" y="13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6" name="フリーフォーム 1325">
                  <a:extLst>
                    <a:ext uri="{FF2B5EF4-FFF2-40B4-BE49-F238E27FC236}">
                      <a16:creationId xmlns:a16="http://schemas.microsoft.com/office/drawing/2014/main" id="{8FC2AC05-2C6E-25E0-2F47-59440F24590C}"/>
                    </a:ext>
                  </a:extLst>
                </p:cNvPr>
                <p:cNvSpPr/>
                <p:nvPr/>
              </p:nvSpPr>
              <p:spPr>
                <a:xfrm>
                  <a:off x="3865147" y="8337535"/>
                  <a:ext cx="717483" cy="578465"/>
                </a:xfrm>
                <a:custGeom>
                  <a:avLst/>
                  <a:gdLst>
                    <a:gd name="connsiteX0" fmla="*/ 541753 w 717483"/>
                    <a:gd name="connsiteY0" fmla="*/ 15 h 578465"/>
                    <a:gd name="connsiteX1" fmla="*/ 249653 w 717483"/>
                    <a:gd name="connsiteY1" fmla="*/ 155590 h 578465"/>
                    <a:gd name="connsiteX2" fmla="*/ 576678 w 717483"/>
                    <a:gd name="connsiteY2" fmla="*/ 238140 h 578465"/>
                    <a:gd name="connsiteX3" fmla="*/ 309978 w 717483"/>
                    <a:gd name="connsiteY3" fmla="*/ 352440 h 578465"/>
                    <a:gd name="connsiteX4" fmla="*/ 287753 w 717483"/>
                    <a:gd name="connsiteY4" fmla="*/ 381015 h 578465"/>
                    <a:gd name="connsiteX5" fmla="*/ 490953 w 717483"/>
                    <a:gd name="connsiteY5" fmla="*/ 358790 h 578465"/>
                    <a:gd name="connsiteX6" fmla="*/ 716378 w 717483"/>
                    <a:gd name="connsiteY6" fmla="*/ 577865 h 578465"/>
                    <a:gd name="connsiteX7" fmla="*/ 392528 w 717483"/>
                    <a:gd name="connsiteY7" fmla="*/ 425465 h 578465"/>
                    <a:gd name="connsiteX8" fmla="*/ 309978 w 717483"/>
                    <a:gd name="connsiteY8" fmla="*/ 476265 h 578465"/>
                    <a:gd name="connsiteX9" fmla="*/ 157578 w 717483"/>
                    <a:gd name="connsiteY9" fmla="*/ 393715 h 578465"/>
                    <a:gd name="connsiteX10" fmla="*/ 78203 w 717483"/>
                    <a:gd name="connsiteY10" fmla="*/ 441340 h 578465"/>
                    <a:gd name="connsiteX11" fmla="*/ 154403 w 717483"/>
                    <a:gd name="connsiteY11" fmla="*/ 257190 h 578465"/>
                    <a:gd name="connsiteX12" fmla="*/ 2003 w 717483"/>
                    <a:gd name="connsiteY12" fmla="*/ 241315 h 578465"/>
                    <a:gd name="connsiteX13" fmla="*/ 284578 w 717483"/>
                    <a:gd name="connsiteY13" fmla="*/ 133365 h 578465"/>
                    <a:gd name="connsiteX14" fmla="*/ 297278 w 717483"/>
                    <a:gd name="connsiteY14" fmla="*/ 28590 h 578465"/>
                    <a:gd name="connsiteX15" fmla="*/ 503653 w 717483"/>
                    <a:gd name="connsiteY15" fmla="*/ 263540 h 578465"/>
                    <a:gd name="connsiteX16" fmla="*/ 389353 w 717483"/>
                    <a:gd name="connsiteY16" fmla="*/ 209565 h 578465"/>
                    <a:gd name="connsiteX17" fmla="*/ 300453 w 717483"/>
                    <a:gd name="connsiteY17" fmla="*/ 28590 h 578465"/>
                    <a:gd name="connsiteX18" fmla="*/ 630653 w 717483"/>
                    <a:gd name="connsiteY18" fmla="*/ 285765 h 578465"/>
                    <a:gd name="connsiteX19" fmla="*/ 440153 w 717483"/>
                    <a:gd name="connsiteY19" fmla="*/ 111140 h 578465"/>
                    <a:gd name="connsiteX20" fmla="*/ 548103 w 717483"/>
                    <a:gd name="connsiteY20" fmla="*/ 358790 h 578465"/>
                    <a:gd name="connsiteX21" fmla="*/ 414753 w 717483"/>
                    <a:gd name="connsiteY21" fmla="*/ 269890 h 578465"/>
                    <a:gd name="connsiteX22" fmla="*/ 465553 w 717483"/>
                    <a:gd name="connsiteY22" fmla="*/ 184165 h 578465"/>
                    <a:gd name="connsiteX23" fmla="*/ 367128 w 717483"/>
                    <a:gd name="connsiteY23" fmla="*/ 165115 h 578465"/>
                    <a:gd name="connsiteX24" fmla="*/ 541753 w 717483"/>
                    <a:gd name="connsiteY24" fmla="*/ 15 h 578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17483" h="578465">
                      <a:moveTo>
                        <a:pt x="541753" y="15"/>
                      </a:moveTo>
                      <a:cubicBezTo>
                        <a:pt x="522174" y="-1572"/>
                        <a:pt x="243832" y="115903"/>
                        <a:pt x="249653" y="155590"/>
                      </a:cubicBezTo>
                      <a:cubicBezTo>
                        <a:pt x="255474" y="195277"/>
                        <a:pt x="566624" y="205332"/>
                        <a:pt x="576678" y="238140"/>
                      </a:cubicBezTo>
                      <a:cubicBezTo>
                        <a:pt x="586732" y="270948"/>
                        <a:pt x="358132" y="328628"/>
                        <a:pt x="309978" y="352440"/>
                      </a:cubicBezTo>
                      <a:cubicBezTo>
                        <a:pt x="261824" y="376252"/>
                        <a:pt x="257591" y="379957"/>
                        <a:pt x="287753" y="381015"/>
                      </a:cubicBezTo>
                      <a:cubicBezTo>
                        <a:pt x="317915" y="382073"/>
                        <a:pt x="419515" y="325982"/>
                        <a:pt x="490953" y="358790"/>
                      </a:cubicBezTo>
                      <a:cubicBezTo>
                        <a:pt x="562391" y="391598"/>
                        <a:pt x="732782" y="566753"/>
                        <a:pt x="716378" y="577865"/>
                      </a:cubicBezTo>
                      <a:cubicBezTo>
                        <a:pt x="699974" y="588977"/>
                        <a:pt x="460261" y="442398"/>
                        <a:pt x="392528" y="425465"/>
                      </a:cubicBezTo>
                      <a:cubicBezTo>
                        <a:pt x="324795" y="408532"/>
                        <a:pt x="349136" y="481557"/>
                        <a:pt x="309978" y="476265"/>
                      </a:cubicBezTo>
                      <a:cubicBezTo>
                        <a:pt x="270820" y="470973"/>
                        <a:pt x="196207" y="399536"/>
                        <a:pt x="157578" y="393715"/>
                      </a:cubicBezTo>
                      <a:cubicBezTo>
                        <a:pt x="118949" y="387894"/>
                        <a:pt x="78732" y="464094"/>
                        <a:pt x="78203" y="441340"/>
                      </a:cubicBezTo>
                      <a:cubicBezTo>
                        <a:pt x="77674" y="418586"/>
                        <a:pt x="167103" y="290528"/>
                        <a:pt x="154403" y="257190"/>
                      </a:cubicBezTo>
                      <a:cubicBezTo>
                        <a:pt x="141703" y="223853"/>
                        <a:pt x="-19693" y="261953"/>
                        <a:pt x="2003" y="241315"/>
                      </a:cubicBezTo>
                      <a:cubicBezTo>
                        <a:pt x="23699" y="220678"/>
                        <a:pt x="235365" y="168819"/>
                        <a:pt x="284578" y="133365"/>
                      </a:cubicBezTo>
                      <a:cubicBezTo>
                        <a:pt x="333791" y="97911"/>
                        <a:pt x="260766" y="6894"/>
                        <a:pt x="297278" y="28590"/>
                      </a:cubicBezTo>
                      <a:cubicBezTo>
                        <a:pt x="333790" y="50286"/>
                        <a:pt x="488307" y="233378"/>
                        <a:pt x="503653" y="263540"/>
                      </a:cubicBezTo>
                      <a:cubicBezTo>
                        <a:pt x="518999" y="293703"/>
                        <a:pt x="423220" y="248723"/>
                        <a:pt x="389353" y="209565"/>
                      </a:cubicBezTo>
                      <a:cubicBezTo>
                        <a:pt x="355486" y="170407"/>
                        <a:pt x="260236" y="15890"/>
                        <a:pt x="300453" y="28590"/>
                      </a:cubicBezTo>
                      <a:cubicBezTo>
                        <a:pt x="340670" y="41290"/>
                        <a:pt x="607370" y="272007"/>
                        <a:pt x="630653" y="285765"/>
                      </a:cubicBezTo>
                      <a:cubicBezTo>
                        <a:pt x="653936" y="299523"/>
                        <a:pt x="453911" y="98969"/>
                        <a:pt x="440153" y="111140"/>
                      </a:cubicBezTo>
                      <a:cubicBezTo>
                        <a:pt x="426395" y="123311"/>
                        <a:pt x="552336" y="332332"/>
                        <a:pt x="548103" y="358790"/>
                      </a:cubicBezTo>
                      <a:cubicBezTo>
                        <a:pt x="543870" y="385248"/>
                        <a:pt x="428511" y="298994"/>
                        <a:pt x="414753" y="269890"/>
                      </a:cubicBezTo>
                      <a:cubicBezTo>
                        <a:pt x="400995" y="240786"/>
                        <a:pt x="473490" y="201627"/>
                        <a:pt x="465553" y="184165"/>
                      </a:cubicBezTo>
                      <a:cubicBezTo>
                        <a:pt x="457616" y="166703"/>
                        <a:pt x="358661" y="192632"/>
                        <a:pt x="367128" y="165115"/>
                      </a:cubicBezTo>
                      <a:cubicBezTo>
                        <a:pt x="375595" y="137598"/>
                        <a:pt x="561332" y="1602"/>
                        <a:pt x="541753" y="15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7" name="フリーフォーム 1326">
                  <a:extLst>
                    <a:ext uri="{FF2B5EF4-FFF2-40B4-BE49-F238E27FC236}">
                      <a16:creationId xmlns:a16="http://schemas.microsoft.com/office/drawing/2014/main" id="{BAD4B38C-F33E-D84B-3D7D-E3BB38704E0E}"/>
                    </a:ext>
                  </a:extLst>
                </p:cNvPr>
                <p:cNvSpPr/>
                <p:nvPr/>
              </p:nvSpPr>
              <p:spPr>
                <a:xfrm>
                  <a:off x="8214052" y="1450619"/>
                  <a:ext cx="428304" cy="943478"/>
                </a:xfrm>
                <a:custGeom>
                  <a:avLst/>
                  <a:gdLst>
                    <a:gd name="connsiteX0" fmla="*/ 218748 w 428304"/>
                    <a:gd name="connsiteY0" fmla="*/ 356 h 943478"/>
                    <a:gd name="connsiteX1" fmla="*/ 164773 w 428304"/>
                    <a:gd name="connsiteY1" fmla="*/ 121006 h 943478"/>
                    <a:gd name="connsiteX2" fmla="*/ 218748 w 428304"/>
                    <a:gd name="connsiteY2" fmla="*/ 143231 h 943478"/>
                    <a:gd name="connsiteX3" fmla="*/ 72698 w 428304"/>
                    <a:gd name="connsiteY3" fmla="*/ 162281 h 943478"/>
                    <a:gd name="connsiteX4" fmla="*/ 37773 w 428304"/>
                    <a:gd name="connsiteY4" fmla="*/ 92431 h 943478"/>
                    <a:gd name="connsiteX5" fmla="*/ 221923 w 428304"/>
                    <a:gd name="connsiteY5" fmla="*/ 222606 h 943478"/>
                    <a:gd name="connsiteX6" fmla="*/ 240973 w 428304"/>
                    <a:gd name="connsiteY6" fmla="*/ 216256 h 943478"/>
                    <a:gd name="connsiteX7" fmla="*/ 317173 w 428304"/>
                    <a:gd name="connsiteY7" fmla="*/ 149581 h 943478"/>
                    <a:gd name="connsiteX8" fmla="*/ 209223 w 428304"/>
                    <a:gd name="connsiteY8" fmla="*/ 238481 h 943478"/>
                    <a:gd name="connsiteX9" fmla="*/ 240973 w 428304"/>
                    <a:gd name="connsiteY9" fmla="*/ 305156 h 943478"/>
                    <a:gd name="connsiteX10" fmla="*/ 263198 w 428304"/>
                    <a:gd name="connsiteY10" fmla="*/ 298806 h 943478"/>
                    <a:gd name="connsiteX11" fmla="*/ 428298 w 428304"/>
                    <a:gd name="connsiteY11" fmla="*/ 295631 h 943478"/>
                    <a:gd name="connsiteX12" fmla="*/ 256848 w 428304"/>
                    <a:gd name="connsiteY12" fmla="*/ 400406 h 943478"/>
                    <a:gd name="connsiteX13" fmla="*/ 421948 w 428304"/>
                    <a:gd name="connsiteY13" fmla="*/ 444856 h 943478"/>
                    <a:gd name="connsiteX14" fmla="*/ 215573 w 428304"/>
                    <a:gd name="connsiteY14" fmla="*/ 651231 h 943478"/>
                    <a:gd name="connsiteX15" fmla="*/ 425123 w 428304"/>
                    <a:gd name="connsiteY15" fmla="*/ 584556 h 943478"/>
                    <a:gd name="connsiteX16" fmla="*/ 193348 w 428304"/>
                    <a:gd name="connsiteY16" fmla="*/ 813156 h 943478"/>
                    <a:gd name="connsiteX17" fmla="*/ 202873 w 428304"/>
                    <a:gd name="connsiteY17" fmla="*/ 940156 h 943478"/>
                    <a:gd name="connsiteX18" fmla="*/ 253673 w 428304"/>
                    <a:gd name="connsiteY18" fmla="*/ 682981 h 943478"/>
                    <a:gd name="connsiteX19" fmla="*/ 364798 w 428304"/>
                    <a:gd name="connsiteY19" fmla="*/ 413106 h 943478"/>
                    <a:gd name="connsiteX20" fmla="*/ 34598 w 428304"/>
                    <a:gd name="connsiteY20" fmla="*/ 127356 h 943478"/>
                    <a:gd name="connsiteX21" fmla="*/ 387023 w 428304"/>
                    <a:gd name="connsiteY21" fmla="*/ 209906 h 943478"/>
                    <a:gd name="connsiteX22" fmla="*/ 2848 w 428304"/>
                    <a:gd name="connsiteY22" fmla="*/ 92431 h 943478"/>
                    <a:gd name="connsiteX23" fmla="*/ 212398 w 428304"/>
                    <a:gd name="connsiteY23" fmla="*/ 82906 h 943478"/>
                    <a:gd name="connsiteX24" fmla="*/ 218748 w 428304"/>
                    <a:gd name="connsiteY24" fmla="*/ 356 h 943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28304" h="943478">
                      <a:moveTo>
                        <a:pt x="218748" y="356"/>
                      </a:moveTo>
                      <a:cubicBezTo>
                        <a:pt x="210811" y="6706"/>
                        <a:pt x="164773" y="97194"/>
                        <a:pt x="164773" y="121006"/>
                      </a:cubicBezTo>
                      <a:cubicBezTo>
                        <a:pt x="164773" y="144818"/>
                        <a:pt x="234094" y="136352"/>
                        <a:pt x="218748" y="143231"/>
                      </a:cubicBezTo>
                      <a:cubicBezTo>
                        <a:pt x="203402" y="150110"/>
                        <a:pt x="102860" y="170748"/>
                        <a:pt x="72698" y="162281"/>
                      </a:cubicBezTo>
                      <a:cubicBezTo>
                        <a:pt x="42535" y="153814"/>
                        <a:pt x="12902" y="82377"/>
                        <a:pt x="37773" y="92431"/>
                      </a:cubicBezTo>
                      <a:cubicBezTo>
                        <a:pt x="62644" y="102485"/>
                        <a:pt x="188056" y="201969"/>
                        <a:pt x="221923" y="222606"/>
                      </a:cubicBezTo>
                      <a:cubicBezTo>
                        <a:pt x="255790" y="243244"/>
                        <a:pt x="225098" y="228427"/>
                        <a:pt x="240973" y="216256"/>
                      </a:cubicBezTo>
                      <a:cubicBezTo>
                        <a:pt x="256848" y="204085"/>
                        <a:pt x="322465" y="145877"/>
                        <a:pt x="317173" y="149581"/>
                      </a:cubicBezTo>
                      <a:cubicBezTo>
                        <a:pt x="311881" y="153285"/>
                        <a:pt x="221923" y="212552"/>
                        <a:pt x="209223" y="238481"/>
                      </a:cubicBezTo>
                      <a:cubicBezTo>
                        <a:pt x="196523" y="264410"/>
                        <a:pt x="231977" y="295102"/>
                        <a:pt x="240973" y="305156"/>
                      </a:cubicBezTo>
                      <a:cubicBezTo>
                        <a:pt x="249969" y="315210"/>
                        <a:pt x="231977" y="300393"/>
                        <a:pt x="263198" y="298806"/>
                      </a:cubicBezTo>
                      <a:cubicBezTo>
                        <a:pt x="294419" y="297219"/>
                        <a:pt x="429356" y="278698"/>
                        <a:pt x="428298" y="295631"/>
                      </a:cubicBezTo>
                      <a:cubicBezTo>
                        <a:pt x="427240" y="312564"/>
                        <a:pt x="257906" y="375535"/>
                        <a:pt x="256848" y="400406"/>
                      </a:cubicBezTo>
                      <a:cubicBezTo>
                        <a:pt x="255790" y="425277"/>
                        <a:pt x="428827" y="403052"/>
                        <a:pt x="421948" y="444856"/>
                      </a:cubicBezTo>
                      <a:cubicBezTo>
                        <a:pt x="415069" y="486660"/>
                        <a:pt x="215044" y="627948"/>
                        <a:pt x="215573" y="651231"/>
                      </a:cubicBezTo>
                      <a:cubicBezTo>
                        <a:pt x="216102" y="674514"/>
                        <a:pt x="428827" y="557569"/>
                        <a:pt x="425123" y="584556"/>
                      </a:cubicBezTo>
                      <a:cubicBezTo>
                        <a:pt x="421419" y="611543"/>
                        <a:pt x="230390" y="753889"/>
                        <a:pt x="193348" y="813156"/>
                      </a:cubicBezTo>
                      <a:cubicBezTo>
                        <a:pt x="156306" y="872423"/>
                        <a:pt x="192819" y="961852"/>
                        <a:pt x="202873" y="940156"/>
                      </a:cubicBezTo>
                      <a:cubicBezTo>
                        <a:pt x="212927" y="918460"/>
                        <a:pt x="226686" y="770823"/>
                        <a:pt x="253673" y="682981"/>
                      </a:cubicBezTo>
                      <a:cubicBezTo>
                        <a:pt x="280660" y="595139"/>
                        <a:pt x="401310" y="505710"/>
                        <a:pt x="364798" y="413106"/>
                      </a:cubicBezTo>
                      <a:cubicBezTo>
                        <a:pt x="328286" y="320502"/>
                        <a:pt x="30894" y="161223"/>
                        <a:pt x="34598" y="127356"/>
                      </a:cubicBezTo>
                      <a:cubicBezTo>
                        <a:pt x="38302" y="93489"/>
                        <a:pt x="392315" y="215727"/>
                        <a:pt x="387023" y="209906"/>
                      </a:cubicBezTo>
                      <a:cubicBezTo>
                        <a:pt x="381731" y="204085"/>
                        <a:pt x="31952" y="113598"/>
                        <a:pt x="2848" y="92431"/>
                      </a:cubicBezTo>
                      <a:cubicBezTo>
                        <a:pt x="-26256" y="71264"/>
                        <a:pt x="176415" y="91373"/>
                        <a:pt x="212398" y="82906"/>
                      </a:cubicBezTo>
                      <a:cubicBezTo>
                        <a:pt x="248381" y="74439"/>
                        <a:pt x="226685" y="-5994"/>
                        <a:pt x="218748" y="356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8" name="フリーフォーム 1327">
                  <a:extLst>
                    <a:ext uri="{FF2B5EF4-FFF2-40B4-BE49-F238E27FC236}">
                      <a16:creationId xmlns:a16="http://schemas.microsoft.com/office/drawing/2014/main" id="{FD1B5DB8-6E5F-D461-27CA-D0B37C7C9E47}"/>
                    </a:ext>
                  </a:extLst>
                </p:cNvPr>
                <p:cNvSpPr/>
                <p:nvPr/>
              </p:nvSpPr>
              <p:spPr>
                <a:xfrm>
                  <a:off x="8233839" y="1499913"/>
                  <a:ext cx="634279" cy="256676"/>
                </a:xfrm>
                <a:custGeom>
                  <a:avLst/>
                  <a:gdLst>
                    <a:gd name="connsiteX0" fmla="*/ 5286 w 634279"/>
                    <a:gd name="connsiteY0" fmla="*/ 157437 h 256676"/>
                    <a:gd name="connsiteX1" fmla="*/ 183086 w 634279"/>
                    <a:gd name="connsiteY1" fmla="*/ 128862 h 256676"/>
                    <a:gd name="connsiteX2" fmla="*/ 398986 w 634279"/>
                    <a:gd name="connsiteY2" fmla="*/ 20912 h 256676"/>
                    <a:gd name="connsiteX3" fmla="*/ 465661 w 634279"/>
                    <a:gd name="connsiteY3" fmla="*/ 90762 h 256676"/>
                    <a:gd name="connsiteX4" fmla="*/ 291036 w 634279"/>
                    <a:gd name="connsiteY4" fmla="*/ 255862 h 256676"/>
                    <a:gd name="connsiteX5" fmla="*/ 452961 w 634279"/>
                    <a:gd name="connsiteY5" fmla="*/ 154262 h 256676"/>
                    <a:gd name="connsiteX6" fmla="*/ 633936 w 634279"/>
                    <a:gd name="connsiteY6" fmla="*/ 157437 h 256676"/>
                    <a:gd name="connsiteX7" fmla="*/ 405336 w 634279"/>
                    <a:gd name="connsiteY7" fmla="*/ 36787 h 256676"/>
                    <a:gd name="connsiteX8" fmla="*/ 392636 w 634279"/>
                    <a:gd name="connsiteY8" fmla="*/ 8212 h 256676"/>
                    <a:gd name="connsiteX9" fmla="*/ 5286 w 634279"/>
                    <a:gd name="connsiteY9" fmla="*/ 157437 h 256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4279" h="256676">
                      <a:moveTo>
                        <a:pt x="5286" y="157437"/>
                      </a:moveTo>
                      <a:cubicBezTo>
                        <a:pt x="-29639" y="177545"/>
                        <a:pt x="117469" y="151616"/>
                        <a:pt x="183086" y="128862"/>
                      </a:cubicBezTo>
                      <a:cubicBezTo>
                        <a:pt x="248703" y="106108"/>
                        <a:pt x="351890" y="27262"/>
                        <a:pt x="398986" y="20912"/>
                      </a:cubicBezTo>
                      <a:cubicBezTo>
                        <a:pt x="446082" y="14562"/>
                        <a:pt x="483653" y="51604"/>
                        <a:pt x="465661" y="90762"/>
                      </a:cubicBezTo>
                      <a:cubicBezTo>
                        <a:pt x="447669" y="129920"/>
                        <a:pt x="293153" y="245279"/>
                        <a:pt x="291036" y="255862"/>
                      </a:cubicBezTo>
                      <a:cubicBezTo>
                        <a:pt x="288919" y="266445"/>
                        <a:pt x="395811" y="170666"/>
                        <a:pt x="452961" y="154262"/>
                      </a:cubicBezTo>
                      <a:cubicBezTo>
                        <a:pt x="510111" y="137858"/>
                        <a:pt x="641874" y="177016"/>
                        <a:pt x="633936" y="157437"/>
                      </a:cubicBezTo>
                      <a:cubicBezTo>
                        <a:pt x="625998" y="137858"/>
                        <a:pt x="445553" y="61658"/>
                        <a:pt x="405336" y="36787"/>
                      </a:cubicBezTo>
                      <a:cubicBezTo>
                        <a:pt x="365119" y="11916"/>
                        <a:pt x="456136" y="-13484"/>
                        <a:pt x="392636" y="8212"/>
                      </a:cubicBezTo>
                      <a:cubicBezTo>
                        <a:pt x="329136" y="29908"/>
                        <a:pt x="40211" y="137329"/>
                        <a:pt x="5286" y="157437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29" name="フリーフォーム 1328">
                  <a:extLst>
                    <a:ext uri="{FF2B5EF4-FFF2-40B4-BE49-F238E27FC236}">
                      <a16:creationId xmlns:a16="http://schemas.microsoft.com/office/drawing/2014/main" id="{91EDBE9D-1520-6C16-8119-F94545C45EB4}"/>
                    </a:ext>
                  </a:extLst>
                </p:cNvPr>
                <p:cNvSpPr/>
                <p:nvPr/>
              </p:nvSpPr>
              <p:spPr>
                <a:xfrm>
                  <a:off x="8518510" y="1555621"/>
                  <a:ext cx="146432" cy="121187"/>
                </a:xfrm>
                <a:custGeom>
                  <a:avLst/>
                  <a:gdLst>
                    <a:gd name="connsiteX0" fmla="*/ 85740 w 146432"/>
                    <a:gd name="connsiteY0" fmla="*/ 129 h 121187"/>
                    <a:gd name="connsiteX1" fmla="*/ 133365 w 146432"/>
                    <a:gd name="connsiteY1" fmla="*/ 73154 h 121187"/>
                    <a:gd name="connsiteX2" fmla="*/ 15 w 146432"/>
                    <a:gd name="connsiteY2" fmla="*/ 120779 h 121187"/>
                    <a:gd name="connsiteX3" fmla="*/ 142890 w 146432"/>
                    <a:gd name="connsiteY3" fmla="*/ 92204 h 121187"/>
                    <a:gd name="connsiteX4" fmla="*/ 85740 w 146432"/>
                    <a:gd name="connsiteY4" fmla="*/ 129 h 121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432" h="121187">
                      <a:moveTo>
                        <a:pt x="85740" y="129"/>
                      </a:moveTo>
                      <a:cubicBezTo>
                        <a:pt x="84153" y="-3046"/>
                        <a:pt x="147652" y="53046"/>
                        <a:pt x="133365" y="73154"/>
                      </a:cubicBezTo>
                      <a:cubicBezTo>
                        <a:pt x="119078" y="93262"/>
                        <a:pt x="-1572" y="117604"/>
                        <a:pt x="15" y="120779"/>
                      </a:cubicBezTo>
                      <a:cubicBezTo>
                        <a:pt x="1602" y="123954"/>
                        <a:pt x="122253" y="108079"/>
                        <a:pt x="142890" y="92204"/>
                      </a:cubicBezTo>
                      <a:cubicBezTo>
                        <a:pt x="163528" y="76329"/>
                        <a:pt x="87327" y="3304"/>
                        <a:pt x="85740" y="12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0" name="フリーフォーム 1329">
                  <a:extLst>
                    <a:ext uri="{FF2B5EF4-FFF2-40B4-BE49-F238E27FC236}">
                      <a16:creationId xmlns:a16="http://schemas.microsoft.com/office/drawing/2014/main" id="{6CAFFF2D-CEA3-DADF-4372-5FDF4B8E5879}"/>
                    </a:ext>
                  </a:extLst>
                </p:cNvPr>
                <p:cNvSpPr/>
                <p:nvPr/>
              </p:nvSpPr>
              <p:spPr>
                <a:xfrm>
                  <a:off x="8415609" y="1609425"/>
                  <a:ext cx="360122" cy="165839"/>
                </a:xfrm>
                <a:custGeom>
                  <a:avLst/>
                  <a:gdLst>
                    <a:gd name="connsiteX0" fmla="*/ 1316 w 360122"/>
                    <a:gd name="connsiteY0" fmla="*/ 300 h 165839"/>
                    <a:gd name="connsiteX1" fmla="*/ 150541 w 360122"/>
                    <a:gd name="connsiteY1" fmla="*/ 108250 h 165839"/>
                    <a:gd name="connsiteX2" fmla="*/ 268016 w 360122"/>
                    <a:gd name="connsiteY2" fmla="*/ 108250 h 165839"/>
                    <a:gd name="connsiteX3" fmla="*/ 360091 w 360122"/>
                    <a:gd name="connsiteY3" fmla="*/ 165400 h 165839"/>
                    <a:gd name="connsiteX4" fmla="*/ 258491 w 360122"/>
                    <a:gd name="connsiteY4" fmla="*/ 133650 h 165839"/>
                    <a:gd name="connsiteX5" fmla="*/ 163241 w 360122"/>
                    <a:gd name="connsiteY5" fmla="*/ 114600 h 165839"/>
                    <a:gd name="connsiteX6" fmla="*/ 80691 w 360122"/>
                    <a:gd name="connsiteY6" fmla="*/ 76500 h 165839"/>
                    <a:gd name="connsiteX7" fmla="*/ 1316 w 360122"/>
                    <a:gd name="connsiteY7" fmla="*/ 300 h 1658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60122" h="165839">
                      <a:moveTo>
                        <a:pt x="1316" y="300"/>
                      </a:moveTo>
                      <a:cubicBezTo>
                        <a:pt x="12958" y="5592"/>
                        <a:pt x="106091" y="90258"/>
                        <a:pt x="150541" y="108250"/>
                      </a:cubicBezTo>
                      <a:cubicBezTo>
                        <a:pt x="194991" y="126242"/>
                        <a:pt x="233091" y="98725"/>
                        <a:pt x="268016" y="108250"/>
                      </a:cubicBezTo>
                      <a:cubicBezTo>
                        <a:pt x="302941" y="117775"/>
                        <a:pt x="361678" y="161167"/>
                        <a:pt x="360091" y="165400"/>
                      </a:cubicBezTo>
                      <a:cubicBezTo>
                        <a:pt x="358504" y="169633"/>
                        <a:pt x="291299" y="142117"/>
                        <a:pt x="258491" y="133650"/>
                      </a:cubicBezTo>
                      <a:cubicBezTo>
                        <a:pt x="225683" y="125183"/>
                        <a:pt x="192874" y="124125"/>
                        <a:pt x="163241" y="114600"/>
                      </a:cubicBezTo>
                      <a:cubicBezTo>
                        <a:pt x="133608" y="105075"/>
                        <a:pt x="102916" y="91846"/>
                        <a:pt x="80691" y="76500"/>
                      </a:cubicBezTo>
                      <a:cubicBezTo>
                        <a:pt x="58466" y="61154"/>
                        <a:pt x="-10326" y="-4992"/>
                        <a:pt x="1316" y="30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1" name="フリーフォーム 1330">
                  <a:extLst>
                    <a:ext uri="{FF2B5EF4-FFF2-40B4-BE49-F238E27FC236}">
                      <a16:creationId xmlns:a16="http://schemas.microsoft.com/office/drawing/2014/main" id="{DDA80180-C662-56B3-7E2D-865F860CA75E}"/>
                    </a:ext>
                  </a:extLst>
                </p:cNvPr>
                <p:cNvSpPr/>
                <p:nvPr/>
              </p:nvSpPr>
              <p:spPr>
                <a:xfrm>
                  <a:off x="8512136" y="1614398"/>
                  <a:ext cx="281210" cy="269442"/>
                </a:xfrm>
                <a:custGeom>
                  <a:avLst/>
                  <a:gdLst>
                    <a:gd name="connsiteX0" fmla="*/ 39 w 281210"/>
                    <a:gd name="connsiteY0" fmla="*/ 62002 h 269442"/>
                    <a:gd name="connsiteX1" fmla="*/ 127039 w 281210"/>
                    <a:gd name="connsiteY1" fmla="*/ 176302 h 269442"/>
                    <a:gd name="connsiteX2" fmla="*/ 279439 w 281210"/>
                    <a:gd name="connsiteY2" fmla="*/ 268377 h 269442"/>
                    <a:gd name="connsiteX3" fmla="*/ 203239 w 281210"/>
                    <a:gd name="connsiteY3" fmla="*/ 217577 h 269442"/>
                    <a:gd name="connsiteX4" fmla="*/ 98464 w 281210"/>
                    <a:gd name="connsiteY4" fmla="*/ 87402 h 269442"/>
                    <a:gd name="connsiteX5" fmla="*/ 76239 w 281210"/>
                    <a:gd name="connsiteY5" fmla="*/ 1677 h 269442"/>
                    <a:gd name="connsiteX6" fmla="*/ 139739 w 281210"/>
                    <a:gd name="connsiteY6" fmla="*/ 163602 h 269442"/>
                    <a:gd name="connsiteX7" fmla="*/ 39 w 281210"/>
                    <a:gd name="connsiteY7" fmla="*/ 62002 h 269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1210" h="269442">
                      <a:moveTo>
                        <a:pt x="39" y="62002"/>
                      </a:moveTo>
                      <a:cubicBezTo>
                        <a:pt x="-2078" y="64119"/>
                        <a:pt x="80472" y="141906"/>
                        <a:pt x="127039" y="176302"/>
                      </a:cubicBezTo>
                      <a:cubicBezTo>
                        <a:pt x="173606" y="210698"/>
                        <a:pt x="266739" y="261498"/>
                        <a:pt x="279439" y="268377"/>
                      </a:cubicBezTo>
                      <a:cubicBezTo>
                        <a:pt x="292139" y="275256"/>
                        <a:pt x="233401" y="247739"/>
                        <a:pt x="203239" y="217577"/>
                      </a:cubicBezTo>
                      <a:cubicBezTo>
                        <a:pt x="173077" y="187415"/>
                        <a:pt x="119631" y="123385"/>
                        <a:pt x="98464" y="87402"/>
                      </a:cubicBezTo>
                      <a:cubicBezTo>
                        <a:pt x="77297" y="51419"/>
                        <a:pt x="69360" y="-11023"/>
                        <a:pt x="76239" y="1677"/>
                      </a:cubicBezTo>
                      <a:cubicBezTo>
                        <a:pt x="83118" y="14377"/>
                        <a:pt x="153497" y="151431"/>
                        <a:pt x="139739" y="163602"/>
                      </a:cubicBezTo>
                      <a:cubicBezTo>
                        <a:pt x="125981" y="175773"/>
                        <a:pt x="2156" y="59885"/>
                        <a:pt x="39" y="62002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2" name="フリーフォーム 1331">
                  <a:extLst>
                    <a:ext uri="{FF2B5EF4-FFF2-40B4-BE49-F238E27FC236}">
                      <a16:creationId xmlns:a16="http://schemas.microsoft.com/office/drawing/2014/main" id="{DA6A4F5F-D91B-C91F-4694-B07199A0375C}"/>
                    </a:ext>
                  </a:extLst>
                </p:cNvPr>
                <p:cNvSpPr/>
                <p:nvPr/>
              </p:nvSpPr>
              <p:spPr>
                <a:xfrm>
                  <a:off x="8321789" y="1816077"/>
                  <a:ext cx="590874" cy="73243"/>
                </a:xfrm>
                <a:custGeom>
                  <a:avLst/>
                  <a:gdLst>
                    <a:gd name="connsiteX0" fmla="*/ 111011 w 590874"/>
                    <a:gd name="connsiteY0" fmla="*/ 34948 h 73243"/>
                    <a:gd name="connsiteX1" fmla="*/ 345961 w 590874"/>
                    <a:gd name="connsiteY1" fmla="*/ 15898 h 73243"/>
                    <a:gd name="connsiteX2" fmla="*/ 590436 w 590874"/>
                    <a:gd name="connsiteY2" fmla="*/ 73048 h 73243"/>
                    <a:gd name="connsiteX3" fmla="*/ 403111 w 590874"/>
                    <a:gd name="connsiteY3" fmla="*/ 34948 h 73243"/>
                    <a:gd name="connsiteX4" fmla="*/ 298336 w 590874"/>
                    <a:gd name="connsiteY4" fmla="*/ 44473 h 73243"/>
                    <a:gd name="connsiteX5" fmla="*/ 377711 w 590874"/>
                    <a:gd name="connsiteY5" fmla="*/ 23 h 73243"/>
                    <a:gd name="connsiteX6" fmla="*/ 12586 w 590874"/>
                    <a:gd name="connsiteY6" fmla="*/ 38123 h 73243"/>
                    <a:gd name="connsiteX7" fmla="*/ 111011 w 590874"/>
                    <a:gd name="connsiteY7" fmla="*/ 34948 h 7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90874" h="73243">
                      <a:moveTo>
                        <a:pt x="111011" y="34948"/>
                      </a:moveTo>
                      <a:cubicBezTo>
                        <a:pt x="166573" y="31244"/>
                        <a:pt x="266057" y="9548"/>
                        <a:pt x="345961" y="15898"/>
                      </a:cubicBezTo>
                      <a:cubicBezTo>
                        <a:pt x="425865" y="22248"/>
                        <a:pt x="580911" y="69873"/>
                        <a:pt x="590436" y="73048"/>
                      </a:cubicBezTo>
                      <a:cubicBezTo>
                        <a:pt x="599961" y="76223"/>
                        <a:pt x="451794" y="39711"/>
                        <a:pt x="403111" y="34948"/>
                      </a:cubicBezTo>
                      <a:cubicBezTo>
                        <a:pt x="354428" y="30185"/>
                        <a:pt x="302569" y="50294"/>
                        <a:pt x="298336" y="44473"/>
                      </a:cubicBezTo>
                      <a:cubicBezTo>
                        <a:pt x="294103" y="38652"/>
                        <a:pt x="425336" y="1081"/>
                        <a:pt x="377711" y="23"/>
                      </a:cubicBezTo>
                      <a:cubicBezTo>
                        <a:pt x="330086" y="-1035"/>
                        <a:pt x="58094" y="34419"/>
                        <a:pt x="12586" y="38123"/>
                      </a:cubicBezTo>
                      <a:cubicBezTo>
                        <a:pt x="-32922" y="41827"/>
                        <a:pt x="55449" y="38652"/>
                        <a:pt x="111011" y="3494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3" name="フリーフォーム 1332">
                  <a:extLst>
                    <a:ext uri="{FF2B5EF4-FFF2-40B4-BE49-F238E27FC236}">
                      <a16:creationId xmlns:a16="http://schemas.microsoft.com/office/drawing/2014/main" id="{8D34997D-170B-888E-AFCE-355D99CFA24F}"/>
                    </a:ext>
                  </a:extLst>
                </p:cNvPr>
                <p:cNvSpPr/>
                <p:nvPr/>
              </p:nvSpPr>
              <p:spPr>
                <a:xfrm>
                  <a:off x="8442303" y="1673224"/>
                  <a:ext cx="295682" cy="481179"/>
                </a:xfrm>
                <a:custGeom>
                  <a:avLst/>
                  <a:gdLst>
                    <a:gd name="connsiteX0" fmla="*/ 22 w 295682"/>
                    <a:gd name="connsiteY0" fmla="*/ 1 h 481179"/>
                    <a:gd name="connsiteX1" fmla="*/ 269897 w 295682"/>
                    <a:gd name="connsiteY1" fmla="*/ 228601 h 481179"/>
                    <a:gd name="connsiteX2" fmla="*/ 247672 w 295682"/>
                    <a:gd name="connsiteY2" fmla="*/ 336551 h 481179"/>
                    <a:gd name="connsiteX3" fmla="*/ 133372 w 295682"/>
                    <a:gd name="connsiteY3" fmla="*/ 479426 h 481179"/>
                    <a:gd name="connsiteX4" fmla="*/ 200047 w 295682"/>
                    <a:gd name="connsiteY4" fmla="*/ 412751 h 481179"/>
                    <a:gd name="connsiteX5" fmla="*/ 231797 w 295682"/>
                    <a:gd name="connsiteY5" fmla="*/ 361951 h 481179"/>
                    <a:gd name="connsiteX6" fmla="*/ 203222 w 295682"/>
                    <a:gd name="connsiteY6" fmla="*/ 273051 h 481179"/>
                    <a:gd name="connsiteX7" fmla="*/ 241322 w 295682"/>
                    <a:gd name="connsiteY7" fmla="*/ 346076 h 481179"/>
                    <a:gd name="connsiteX8" fmla="*/ 285772 w 295682"/>
                    <a:gd name="connsiteY8" fmla="*/ 231776 h 481179"/>
                    <a:gd name="connsiteX9" fmla="*/ 22 w 295682"/>
                    <a:gd name="connsiteY9" fmla="*/ 1 h 481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5682" h="481179">
                      <a:moveTo>
                        <a:pt x="22" y="1"/>
                      </a:moveTo>
                      <a:cubicBezTo>
                        <a:pt x="-2624" y="-528"/>
                        <a:pt x="228622" y="172509"/>
                        <a:pt x="269897" y="228601"/>
                      </a:cubicBezTo>
                      <a:cubicBezTo>
                        <a:pt x="311172" y="284693"/>
                        <a:pt x="270426" y="294747"/>
                        <a:pt x="247672" y="336551"/>
                      </a:cubicBezTo>
                      <a:cubicBezTo>
                        <a:pt x="224918" y="378355"/>
                        <a:pt x="141309" y="466726"/>
                        <a:pt x="133372" y="479426"/>
                      </a:cubicBezTo>
                      <a:cubicBezTo>
                        <a:pt x="125435" y="492126"/>
                        <a:pt x="183643" y="432330"/>
                        <a:pt x="200047" y="412751"/>
                      </a:cubicBezTo>
                      <a:cubicBezTo>
                        <a:pt x="216451" y="393172"/>
                        <a:pt x="231268" y="385234"/>
                        <a:pt x="231797" y="361951"/>
                      </a:cubicBezTo>
                      <a:cubicBezTo>
                        <a:pt x="232326" y="338668"/>
                        <a:pt x="201635" y="275697"/>
                        <a:pt x="203222" y="273051"/>
                      </a:cubicBezTo>
                      <a:cubicBezTo>
                        <a:pt x="204810" y="270405"/>
                        <a:pt x="227564" y="352955"/>
                        <a:pt x="241322" y="346076"/>
                      </a:cubicBezTo>
                      <a:cubicBezTo>
                        <a:pt x="255080" y="339197"/>
                        <a:pt x="320168" y="286809"/>
                        <a:pt x="285772" y="231776"/>
                      </a:cubicBezTo>
                      <a:cubicBezTo>
                        <a:pt x="251376" y="176743"/>
                        <a:pt x="2668" y="530"/>
                        <a:pt x="2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4" name="フリーフォーム 1333">
                  <a:extLst>
                    <a:ext uri="{FF2B5EF4-FFF2-40B4-BE49-F238E27FC236}">
                      <a16:creationId xmlns:a16="http://schemas.microsoft.com/office/drawing/2014/main" id="{A2CEB7F1-E6B0-6E02-C6C5-C03A666FD140}"/>
                    </a:ext>
                  </a:extLst>
                </p:cNvPr>
                <p:cNvSpPr/>
                <p:nvPr/>
              </p:nvSpPr>
              <p:spPr>
                <a:xfrm>
                  <a:off x="8432383" y="1790385"/>
                  <a:ext cx="334534" cy="713303"/>
                </a:xfrm>
                <a:custGeom>
                  <a:avLst/>
                  <a:gdLst>
                    <a:gd name="connsiteX0" fmla="*/ 417 w 334534"/>
                    <a:gd name="connsiteY0" fmla="*/ 315 h 713303"/>
                    <a:gd name="connsiteX1" fmla="*/ 168692 w 334534"/>
                    <a:gd name="connsiteY1" fmla="*/ 263840 h 713303"/>
                    <a:gd name="connsiteX2" fmla="*/ 121067 w 334534"/>
                    <a:gd name="connsiteY2" fmla="*/ 355915 h 713303"/>
                    <a:gd name="connsiteX3" fmla="*/ 200442 w 334534"/>
                    <a:gd name="connsiteY3" fmla="*/ 263840 h 713303"/>
                    <a:gd name="connsiteX4" fmla="*/ 181392 w 334534"/>
                    <a:gd name="connsiteY4" fmla="*/ 432115 h 713303"/>
                    <a:gd name="connsiteX5" fmla="*/ 216317 w 334534"/>
                    <a:gd name="connsiteY5" fmla="*/ 501965 h 713303"/>
                    <a:gd name="connsiteX6" fmla="*/ 165517 w 334534"/>
                    <a:gd name="connsiteY6" fmla="*/ 565465 h 713303"/>
                    <a:gd name="connsiteX7" fmla="*/ 282992 w 334534"/>
                    <a:gd name="connsiteY7" fmla="*/ 441640 h 713303"/>
                    <a:gd name="connsiteX8" fmla="*/ 152817 w 334534"/>
                    <a:gd name="connsiteY8" fmla="*/ 711515 h 713303"/>
                    <a:gd name="connsiteX9" fmla="*/ 279817 w 334534"/>
                    <a:gd name="connsiteY9" fmla="*/ 555940 h 713303"/>
                    <a:gd name="connsiteX10" fmla="*/ 143292 w 334534"/>
                    <a:gd name="connsiteY10" fmla="*/ 495615 h 713303"/>
                    <a:gd name="connsiteX11" fmla="*/ 333792 w 334534"/>
                    <a:gd name="connsiteY11" fmla="*/ 390840 h 713303"/>
                    <a:gd name="connsiteX12" fmla="*/ 209967 w 334534"/>
                    <a:gd name="connsiteY12" fmla="*/ 305115 h 713303"/>
                    <a:gd name="connsiteX13" fmla="*/ 225842 w 334534"/>
                    <a:gd name="connsiteY13" fmla="*/ 479740 h 713303"/>
                    <a:gd name="connsiteX14" fmla="*/ 124242 w 334534"/>
                    <a:gd name="connsiteY14" fmla="*/ 216215 h 713303"/>
                    <a:gd name="connsiteX15" fmla="*/ 417 w 334534"/>
                    <a:gd name="connsiteY15" fmla="*/ 315 h 713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4534" h="713303">
                      <a:moveTo>
                        <a:pt x="417" y="315"/>
                      </a:moveTo>
                      <a:cubicBezTo>
                        <a:pt x="7825" y="8253"/>
                        <a:pt x="148584" y="204573"/>
                        <a:pt x="168692" y="263840"/>
                      </a:cubicBezTo>
                      <a:cubicBezTo>
                        <a:pt x="188800" y="323107"/>
                        <a:pt x="115775" y="355915"/>
                        <a:pt x="121067" y="355915"/>
                      </a:cubicBezTo>
                      <a:cubicBezTo>
                        <a:pt x="126359" y="355915"/>
                        <a:pt x="190388" y="251140"/>
                        <a:pt x="200442" y="263840"/>
                      </a:cubicBezTo>
                      <a:cubicBezTo>
                        <a:pt x="210496" y="276540"/>
                        <a:pt x="178746" y="392428"/>
                        <a:pt x="181392" y="432115"/>
                      </a:cubicBezTo>
                      <a:cubicBezTo>
                        <a:pt x="184038" y="471802"/>
                        <a:pt x="218963" y="479740"/>
                        <a:pt x="216317" y="501965"/>
                      </a:cubicBezTo>
                      <a:cubicBezTo>
                        <a:pt x="213671" y="524190"/>
                        <a:pt x="154405" y="575519"/>
                        <a:pt x="165517" y="565465"/>
                      </a:cubicBezTo>
                      <a:cubicBezTo>
                        <a:pt x="176629" y="555411"/>
                        <a:pt x="285109" y="417298"/>
                        <a:pt x="282992" y="441640"/>
                      </a:cubicBezTo>
                      <a:cubicBezTo>
                        <a:pt x="280875" y="465982"/>
                        <a:pt x="153346" y="692465"/>
                        <a:pt x="152817" y="711515"/>
                      </a:cubicBezTo>
                      <a:cubicBezTo>
                        <a:pt x="152288" y="730565"/>
                        <a:pt x="281405" y="591923"/>
                        <a:pt x="279817" y="555940"/>
                      </a:cubicBezTo>
                      <a:cubicBezTo>
                        <a:pt x="278230" y="519957"/>
                        <a:pt x="134296" y="523132"/>
                        <a:pt x="143292" y="495615"/>
                      </a:cubicBezTo>
                      <a:cubicBezTo>
                        <a:pt x="152288" y="468098"/>
                        <a:pt x="322680" y="422590"/>
                        <a:pt x="333792" y="390840"/>
                      </a:cubicBezTo>
                      <a:cubicBezTo>
                        <a:pt x="344904" y="359090"/>
                        <a:pt x="227959" y="290298"/>
                        <a:pt x="209967" y="305115"/>
                      </a:cubicBezTo>
                      <a:cubicBezTo>
                        <a:pt x="191975" y="319932"/>
                        <a:pt x="240129" y="494557"/>
                        <a:pt x="225842" y="479740"/>
                      </a:cubicBezTo>
                      <a:cubicBezTo>
                        <a:pt x="211555" y="464923"/>
                        <a:pt x="162342" y="296119"/>
                        <a:pt x="124242" y="216215"/>
                      </a:cubicBezTo>
                      <a:cubicBezTo>
                        <a:pt x="86142" y="136311"/>
                        <a:pt x="-6991" y="-7623"/>
                        <a:pt x="417" y="315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5" name="フリーフォーム 1334">
                  <a:extLst>
                    <a:ext uri="{FF2B5EF4-FFF2-40B4-BE49-F238E27FC236}">
                      <a16:creationId xmlns:a16="http://schemas.microsoft.com/office/drawing/2014/main" id="{F0BC6EDA-799F-67CB-DC7D-52A53A505748}"/>
                    </a:ext>
                  </a:extLst>
                </p:cNvPr>
                <p:cNvSpPr/>
                <p:nvPr/>
              </p:nvSpPr>
              <p:spPr>
                <a:xfrm>
                  <a:off x="8440289" y="1876425"/>
                  <a:ext cx="262387" cy="639379"/>
                </a:xfrm>
                <a:custGeom>
                  <a:avLst/>
                  <a:gdLst>
                    <a:gd name="connsiteX0" fmla="*/ 262386 w 262387"/>
                    <a:gd name="connsiteY0" fmla="*/ 0 h 639379"/>
                    <a:gd name="connsiteX1" fmla="*/ 109986 w 262387"/>
                    <a:gd name="connsiteY1" fmla="*/ 238125 h 639379"/>
                    <a:gd name="connsiteX2" fmla="*/ 65536 w 262387"/>
                    <a:gd name="connsiteY2" fmla="*/ 498475 h 639379"/>
                    <a:gd name="connsiteX3" fmla="*/ 2036 w 262387"/>
                    <a:gd name="connsiteY3" fmla="*/ 327025 h 639379"/>
                    <a:gd name="connsiteX4" fmla="*/ 14736 w 262387"/>
                    <a:gd name="connsiteY4" fmla="*/ 549275 h 639379"/>
                    <a:gd name="connsiteX5" fmla="*/ 5211 w 262387"/>
                    <a:gd name="connsiteY5" fmla="*/ 130175 h 639379"/>
                    <a:gd name="connsiteX6" fmla="*/ 103636 w 262387"/>
                    <a:gd name="connsiteY6" fmla="*/ 638175 h 639379"/>
                    <a:gd name="connsiteX7" fmla="*/ 62361 w 262387"/>
                    <a:gd name="connsiteY7" fmla="*/ 269875 h 639379"/>
                    <a:gd name="connsiteX8" fmla="*/ 116336 w 262387"/>
                    <a:gd name="connsiteY8" fmla="*/ 215900 h 639379"/>
                    <a:gd name="connsiteX9" fmla="*/ 106811 w 262387"/>
                    <a:gd name="connsiteY9" fmla="*/ 238125 h 639379"/>
                    <a:gd name="connsiteX10" fmla="*/ 262386 w 262387"/>
                    <a:gd name="connsiteY10" fmla="*/ 0 h 6393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2387" h="639379">
                      <a:moveTo>
                        <a:pt x="262386" y="0"/>
                      </a:moveTo>
                      <a:cubicBezTo>
                        <a:pt x="262915" y="0"/>
                        <a:pt x="142794" y="155046"/>
                        <a:pt x="109986" y="238125"/>
                      </a:cubicBezTo>
                      <a:cubicBezTo>
                        <a:pt x="77178" y="321204"/>
                        <a:pt x="83528" y="483658"/>
                        <a:pt x="65536" y="498475"/>
                      </a:cubicBezTo>
                      <a:cubicBezTo>
                        <a:pt x="47544" y="513292"/>
                        <a:pt x="10503" y="318558"/>
                        <a:pt x="2036" y="327025"/>
                      </a:cubicBezTo>
                      <a:cubicBezTo>
                        <a:pt x="-6431" y="335492"/>
                        <a:pt x="14207" y="582083"/>
                        <a:pt x="14736" y="549275"/>
                      </a:cubicBezTo>
                      <a:cubicBezTo>
                        <a:pt x="15265" y="516467"/>
                        <a:pt x="-9606" y="115358"/>
                        <a:pt x="5211" y="130175"/>
                      </a:cubicBezTo>
                      <a:cubicBezTo>
                        <a:pt x="20028" y="144992"/>
                        <a:pt x="94111" y="614892"/>
                        <a:pt x="103636" y="638175"/>
                      </a:cubicBezTo>
                      <a:cubicBezTo>
                        <a:pt x="113161" y="661458"/>
                        <a:pt x="60244" y="340254"/>
                        <a:pt x="62361" y="269875"/>
                      </a:cubicBezTo>
                      <a:cubicBezTo>
                        <a:pt x="64478" y="199496"/>
                        <a:pt x="108928" y="221192"/>
                        <a:pt x="116336" y="215900"/>
                      </a:cubicBezTo>
                      <a:cubicBezTo>
                        <a:pt x="123744" y="210608"/>
                        <a:pt x="86703" y="269346"/>
                        <a:pt x="106811" y="238125"/>
                      </a:cubicBezTo>
                      <a:cubicBezTo>
                        <a:pt x="126919" y="206904"/>
                        <a:pt x="261857" y="0"/>
                        <a:pt x="26238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6" name="フリーフォーム 1335">
                  <a:extLst>
                    <a:ext uri="{FF2B5EF4-FFF2-40B4-BE49-F238E27FC236}">
                      <a16:creationId xmlns:a16="http://schemas.microsoft.com/office/drawing/2014/main" id="{F432ACEC-994F-AA0B-5CE7-0C90CFD793A9}"/>
                    </a:ext>
                  </a:extLst>
                </p:cNvPr>
                <p:cNvSpPr/>
                <p:nvPr/>
              </p:nvSpPr>
              <p:spPr>
                <a:xfrm>
                  <a:off x="8508841" y="2364782"/>
                  <a:ext cx="394063" cy="118130"/>
                </a:xfrm>
                <a:custGeom>
                  <a:avLst/>
                  <a:gdLst>
                    <a:gd name="connsiteX0" fmla="*/ 159 w 394063"/>
                    <a:gd name="connsiteY0" fmla="*/ 118068 h 118130"/>
                    <a:gd name="connsiteX1" fmla="*/ 162084 w 394063"/>
                    <a:gd name="connsiteY1" fmla="*/ 29168 h 118130"/>
                    <a:gd name="connsiteX2" fmla="*/ 393859 w 394063"/>
                    <a:gd name="connsiteY2" fmla="*/ 60918 h 118130"/>
                    <a:gd name="connsiteX3" fmla="*/ 200184 w 394063"/>
                    <a:gd name="connsiteY3" fmla="*/ 13293 h 118130"/>
                    <a:gd name="connsiteX4" fmla="*/ 54134 w 394063"/>
                    <a:gd name="connsiteY4" fmla="*/ 593 h 118130"/>
                    <a:gd name="connsiteX5" fmla="*/ 130334 w 394063"/>
                    <a:gd name="connsiteY5" fmla="*/ 13293 h 118130"/>
                    <a:gd name="connsiteX6" fmla="*/ 159 w 394063"/>
                    <a:gd name="connsiteY6" fmla="*/ 118068 h 1181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4063" h="118130">
                      <a:moveTo>
                        <a:pt x="159" y="118068"/>
                      </a:moveTo>
                      <a:cubicBezTo>
                        <a:pt x="5451" y="120714"/>
                        <a:pt x="96467" y="38693"/>
                        <a:pt x="162084" y="29168"/>
                      </a:cubicBezTo>
                      <a:cubicBezTo>
                        <a:pt x="227701" y="19643"/>
                        <a:pt x="387509" y="63564"/>
                        <a:pt x="393859" y="60918"/>
                      </a:cubicBezTo>
                      <a:cubicBezTo>
                        <a:pt x="400209" y="58272"/>
                        <a:pt x="256805" y="23347"/>
                        <a:pt x="200184" y="13293"/>
                      </a:cubicBezTo>
                      <a:cubicBezTo>
                        <a:pt x="143563" y="3239"/>
                        <a:pt x="65776" y="593"/>
                        <a:pt x="54134" y="593"/>
                      </a:cubicBezTo>
                      <a:cubicBezTo>
                        <a:pt x="42492" y="593"/>
                        <a:pt x="137742" y="-4169"/>
                        <a:pt x="130334" y="13293"/>
                      </a:cubicBezTo>
                      <a:cubicBezTo>
                        <a:pt x="122926" y="30755"/>
                        <a:pt x="-5133" y="115422"/>
                        <a:pt x="159" y="11806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7" name="フリーフォーム 1336">
                  <a:extLst>
                    <a:ext uri="{FF2B5EF4-FFF2-40B4-BE49-F238E27FC236}">
                      <a16:creationId xmlns:a16="http://schemas.microsoft.com/office/drawing/2014/main" id="{5FA506F5-00CB-3E5F-18C9-6773ADBF613B}"/>
                    </a:ext>
                  </a:extLst>
                </p:cNvPr>
                <p:cNvSpPr/>
                <p:nvPr/>
              </p:nvSpPr>
              <p:spPr>
                <a:xfrm>
                  <a:off x="8291648" y="2545776"/>
                  <a:ext cx="528506" cy="559660"/>
                </a:xfrm>
                <a:custGeom>
                  <a:avLst/>
                  <a:gdLst>
                    <a:gd name="connsiteX0" fmla="*/ 10977 w 528506"/>
                    <a:gd name="connsiteY0" fmla="*/ 92649 h 559660"/>
                    <a:gd name="connsiteX1" fmla="*/ 223702 w 528506"/>
                    <a:gd name="connsiteY1" fmla="*/ 574 h 559660"/>
                    <a:gd name="connsiteX2" fmla="*/ 426902 w 528506"/>
                    <a:gd name="connsiteY2" fmla="*/ 51374 h 559660"/>
                    <a:gd name="connsiteX3" fmla="*/ 299902 w 528506"/>
                    <a:gd name="connsiteY3" fmla="*/ 3749 h 559660"/>
                    <a:gd name="connsiteX4" fmla="*/ 325302 w 528506"/>
                    <a:gd name="connsiteY4" fmla="*/ 162499 h 559660"/>
                    <a:gd name="connsiteX5" fmla="*/ 395152 w 528506"/>
                    <a:gd name="connsiteY5" fmla="*/ 121224 h 559660"/>
                    <a:gd name="connsiteX6" fmla="*/ 458652 w 528506"/>
                    <a:gd name="connsiteY6" fmla="*/ 108524 h 559660"/>
                    <a:gd name="connsiteX7" fmla="*/ 477702 w 528506"/>
                    <a:gd name="connsiteY7" fmla="*/ 318074 h 559660"/>
                    <a:gd name="connsiteX8" fmla="*/ 417377 w 528506"/>
                    <a:gd name="connsiteY8" fmla="*/ 194249 h 559660"/>
                    <a:gd name="connsiteX9" fmla="*/ 401502 w 528506"/>
                    <a:gd name="connsiteY9" fmla="*/ 295849 h 559660"/>
                    <a:gd name="connsiteX10" fmla="*/ 458652 w 528506"/>
                    <a:gd name="connsiteY10" fmla="*/ 302199 h 559660"/>
                    <a:gd name="connsiteX11" fmla="*/ 528502 w 528506"/>
                    <a:gd name="connsiteY11" fmla="*/ 394274 h 559660"/>
                    <a:gd name="connsiteX12" fmla="*/ 455477 w 528506"/>
                    <a:gd name="connsiteY12" fmla="*/ 333949 h 559660"/>
                    <a:gd name="connsiteX13" fmla="*/ 426902 w 528506"/>
                    <a:gd name="connsiteY13" fmla="*/ 445074 h 559660"/>
                    <a:gd name="connsiteX14" fmla="*/ 391977 w 528506"/>
                    <a:gd name="connsiteY14" fmla="*/ 422849 h 559660"/>
                    <a:gd name="connsiteX15" fmla="*/ 382452 w 528506"/>
                    <a:gd name="connsiteY15" fmla="*/ 454599 h 559660"/>
                    <a:gd name="connsiteX16" fmla="*/ 360227 w 528506"/>
                    <a:gd name="connsiteY16" fmla="*/ 479999 h 559660"/>
                    <a:gd name="connsiteX17" fmla="*/ 385627 w 528506"/>
                    <a:gd name="connsiteY17" fmla="*/ 394274 h 559660"/>
                    <a:gd name="connsiteX18" fmla="*/ 503102 w 528506"/>
                    <a:gd name="connsiteY18" fmla="*/ 559374 h 559660"/>
                    <a:gd name="connsiteX19" fmla="*/ 404677 w 528506"/>
                    <a:gd name="connsiteY19" fmla="*/ 346649 h 559660"/>
                    <a:gd name="connsiteX20" fmla="*/ 452302 w 528506"/>
                    <a:gd name="connsiteY20" fmla="*/ 70424 h 559660"/>
                    <a:gd name="connsiteX21" fmla="*/ 334827 w 528506"/>
                    <a:gd name="connsiteY21" fmla="*/ 6924 h 559660"/>
                    <a:gd name="connsiteX22" fmla="*/ 268152 w 528506"/>
                    <a:gd name="connsiteY22" fmla="*/ 25974 h 559660"/>
                    <a:gd name="connsiteX23" fmla="*/ 55427 w 528506"/>
                    <a:gd name="connsiteY23" fmla="*/ 51374 h 559660"/>
                    <a:gd name="connsiteX24" fmla="*/ 10977 w 528506"/>
                    <a:gd name="connsiteY24" fmla="*/ 92649 h 559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28506" h="559660">
                      <a:moveTo>
                        <a:pt x="10977" y="92649"/>
                      </a:moveTo>
                      <a:cubicBezTo>
                        <a:pt x="39023" y="84182"/>
                        <a:pt x="154381" y="7453"/>
                        <a:pt x="223702" y="574"/>
                      </a:cubicBezTo>
                      <a:cubicBezTo>
                        <a:pt x="293023" y="-6305"/>
                        <a:pt x="414202" y="50845"/>
                        <a:pt x="426902" y="51374"/>
                      </a:cubicBezTo>
                      <a:cubicBezTo>
                        <a:pt x="439602" y="51903"/>
                        <a:pt x="316835" y="-14772"/>
                        <a:pt x="299902" y="3749"/>
                      </a:cubicBezTo>
                      <a:cubicBezTo>
                        <a:pt x="282969" y="22270"/>
                        <a:pt x="309427" y="142920"/>
                        <a:pt x="325302" y="162499"/>
                      </a:cubicBezTo>
                      <a:cubicBezTo>
                        <a:pt x="341177" y="182078"/>
                        <a:pt x="372927" y="130220"/>
                        <a:pt x="395152" y="121224"/>
                      </a:cubicBezTo>
                      <a:cubicBezTo>
                        <a:pt x="417377" y="112228"/>
                        <a:pt x="444894" y="75716"/>
                        <a:pt x="458652" y="108524"/>
                      </a:cubicBezTo>
                      <a:cubicBezTo>
                        <a:pt x="472410" y="141332"/>
                        <a:pt x="484581" y="303787"/>
                        <a:pt x="477702" y="318074"/>
                      </a:cubicBezTo>
                      <a:cubicBezTo>
                        <a:pt x="470823" y="332362"/>
                        <a:pt x="430077" y="197953"/>
                        <a:pt x="417377" y="194249"/>
                      </a:cubicBezTo>
                      <a:cubicBezTo>
                        <a:pt x="404677" y="190545"/>
                        <a:pt x="394623" y="277857"/>
                        <a:pt x="401502" y="295849"/>
                      </a:cubicBezTo>
                      <a:cubicBezTo>
                        <a:pt x="408381" y="313841"/>
                        <a:pt x="437485" y="285795"/>
                        <a:pt x="458652" y="302199"/>
                      </a:cubicBezTo>
                      <a:cubicBezTo>
                        <a:pt x="479819" y="318603"/>
                        <a:pt x="529031" y="388982"/>
                        <a:pt x="528502" y="394274"/>
                      </a:cubicBezTo>
                      <a:cubicBezTo>
                        <a:pt x="527973" y="399566"/>
                        <a:pt x="472410" y="325482"/>
                        <a:pt x="455477" y="333949"/>
                      </a:cubicBezTo>
                      <a:cubicBezTo>
                        <a:pt x="438544" y="342416"/>
                        <a:pt x="437485" y="430257"/>
                        <a:pt x="426902" y="445074"/>
                      </a:cubicBezTo>
                      <a:cubicBezTo>
                        <a:pt x="416319" y="459891"/>
                        <a:pt x="399385" y="421262"/>
                        <a:pt x="391977" y="422849"/>
                      </a:cubicBezTo>
                      <a:cubicBezTo>
                        <a:pt x="384569" y="424436"/>
                        <a:pt x="387744" y="445074"/>
                        <a:pt x="382452" y="454599"/>
                      </a:cubicBezTo>
                      <a:cubicBezTo>
                        <a:pt x="377160" y="464124"/>
                        <a:pt x="359698" y="490053"/>
                        <a:pt x="360227" y="479999"/>
                      </a:cubicBezTo>
                      <a:cubicBezTo>
                        <a:pt x="360756" y="469945"/>
                        <a:pt x="361815" y="381045"/>
                        <a:pt x="385627" y="394274"/>
                      </a:cubicBezTo>
                      <a:cubicBezTo>
                        <a:pt x="409439" y="407503"/>
                        <a:pt x="499927" y="567312"/>
                        <a:pt x="503102" y="559374"/>
                      </a:cubicBezTo>
                      <a:cubicBezTo>
                        <a:pt x="506277" y="551436"/>
                        <a:pt x="413144" y="428141"/>
                        <a:pt x="404677" y="346649"/>
                      </a:cubicBezTo>
                      <a:cubicBezTo>
                        <a:pt x="396210" y="265157"/>
                        <a:pt x="463944" y="127045"/>
                        <a:pt x="452302" y="70424"/>
                      </a:cubicBezTo>
                      <a:cubicBezTo>
                        <a:pt x="440660" y="13803"/>
                        <a:pt x="365519" y="14332"/>
                        <a:pt x="334827" y="6924"/>
                      </a:cubicBezTo>
                      <a:cubicBezTo>
                        <a:pt x="304135" y="-484"/>
                        <a:pt x="314719" y="18566"/>
                        <a:pt x="268152" y="25974"/>
                      </a:cubicBezTo>
                      <a:cubicBezTo>
                        <a:pt x="221585" y="33382"/>
                        <a:pt x="98289" y="43437"/>
                        <a:pt x="55427" y="51374"/>
                      </a:cubicBezTo>
                      <a:cubicBezTo>
                        <a:pt x="12565" y="59311"/>
                        <a:pt x="-17069" y="101116"/>
                        <a:pt x="10977" y="92649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8" name="フリーフォーム 1337">
                  <a:extLst>
                    <a:ext uri="{FF2B5EF4-FFF2-40B4-BE49-F238E27FC236}">
                      <a16:creationId xmlns:a16="http://schemas.microsoft.com/office/drawing/2014/main" id="{A7197A20-4BCE-6133-ECDE-25F186CF0978}"/>
                    </a:ext>
                  </a:extLst>
                </p:cNvPr>
                <p:cNvSpPr/>
                <p:nvPr/>
              </p:nvSpPr>
              <p:spPr>
                <a:xfrm>
                  <a:off x="8392336" y="2225145"/>
                  <a:ext cx="286889" cy="627183"/>
                </a:xfrm>
                <a:custGeom>
                  <a:avLst/>
                  <a:gdLst>
                    <a:gd name="connsiteX0" fmla="*/ 27764 w 286889"/>
                    <a:gd name="connsiteY0" fmla="*/ 530 h 627183"/>
                    <a:gd name="connsiteX1" fmla="*/ 170639 w 286889"/>
                    <a:gd name="connsiteY1" fmla="*/ 270405 h 627183"/>
                    <a:gd name="connsiteX2" fmla="*/ 5539 w 286889"/>
                    <a:gd name="connsiteY2" fmla="*/ 381530 h 627183"/>
                    <a:gd name="connsiteX3" fmla="*/ 49989 w 286889"/>
                    <a:gd name="connsiteY3" fmla="*/ 381530 h 627183"/>
                    <a:gd name="connsiteX4" fmla="*/ 21414 w 286889"/>
                    <a:gd name="connsiteY4" fmla="*/ 448205 h 627183"/>
                    <a:gd name="connsiteX5" fmla="*/ 119839 w 286889"/>
                    <a:gd name="connsiteY5" fmla="*/ 626005 h 627183"/>
                    <a:gd name="connsiteX6" fmla="*/ 91264 w 286889"/>
                    <a:gd name="connsiteY6" fmla="*/ 524405 h 627183"/>
                    <a:gd name="connsiteX7" fmla="*/ 103964 w 286889"/>
                    <a:gd name="connsiteY7" fmla="*/ 502180 h 627183"/>
                    <a:gd name="connsiteX8" fmla="*/ 126189 w 286889"/>
                    <a:gd name="connsiteY8" fmla="*/ 495830 h 627183"/>
                    <a:gd name="connsiteX9" fmla="*/ 284939 w 286889"/>
                    <a:gd name="connsiteY9" fmla="*/ 372005 h 627183"/>
                    <a:gd name="connsiteX10" fmla="*/ 2364 w 286889"/>
                    <a:gd name="connsiteY10" fmla="*/ 502180 h 627183"/>
                    <a:gd name="connsiteX11" fmla="*/ 145239 w 286889"/>
                    <a:gd name="connsiteY11" fmla="*/ 346605 h 627183"/>
                    <a:gd name="connsiteX12" fmla="*/ 27764 w 286889"/>
                    <a:gd name="connsiteY12" fmla="*/ 530 h 6271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6889" h="627183">
                      <a:moveTo>
                        <a:pt x="27764" y="530"/>
                      </a:moveTo>
                      <a:cubicBezTo>
                        <a:pt x="31997" y="-12170"/>
                        <a:pt x="174343" y="206905"/>
                        <a:pt x="170639" y="270405"/>
                      </a:cubicBezTo>
                      <a:cubicBezTo>
                        <a:pt x="166935" y="333905"/>
                        <a:pt x="25647" y="363009"/>
                        <a:pt x="5539" y="381530"/>
                      </a:cubicBezTo>
                      <a:cubicBezTo>
                        <a:pt x="-14569" y="400051"/>
                        <a:pt x="47343" y="370417"/>
                        <a:pt x="49989" y="381530"/>
                      </a:cubicBezTo>
                      <a:cubicBezTo>
                        <a:pt x="52635" y="392643"/>
                        <a:pt x="9772" y="407459"/>
                        <a:pt x="21414" y="448205"/>
                      </a:cubicBezTo>
                      <a:cubicBezTo>
                        <a:pt x="33056" y="488951"/>
                        <a:pt x="108197" y="613305"/>
                        <a:pt x="119839" y="626005"/>
                      </a:cubicBezTo>
                      <a:cubicBezTo>
                        <a:pt x="131481" y="638705"/>
                        <a:pt x="93910" y="545042"/>
                        <a:pt x="91264" y="524405"/>
                      </a:cubicBezTo>
                      <a:cubicBezTo>
                        <a:pt x="88618" y="503768"/>
                        <a:pt x="98143" y="506942"/>
                        <a:pt x="103964" y="502180"/>
                      </a:cubicBezTo>
                      <a:cubicBezTo>
                        <a:pt x="109785" y="497418"/>
                        <a:pt x="96027" y="517526"/>
                        <a:pt x="126189" y="495830"/>
                      </a:cubicBezTo>
                      <a:cubicBezTo>
                        <a:pt x="156351" y="474134"/>
                        <a:pt x="305576" y="370947"/>
                        <a:pt x="284939" y="372005"/>
                      </a:cubicBezTo>
                      <a:cubicBezTo>
                        <a:pt x="264302" y="373063"/>
                        <a:pt x="25647" y="506413"/>
                        <a:pt x="2364" y="502180"/>
                      </a:cubicBezTo>
                      <a:cubicBezTo>
                        <a:pt x="-20919" y="497947"/>
                        <a:pt x="135185" y="435505"/>
                        <a:pt x="145239" y="346605"/>
                      </a:cubicBezTo>
                      <a:cubicBezTo>
                        <a:pt x="155293" y="257705"/>
                        <a:pt x="23531" y="13230"/>
                        <a:pt x="27764" y="53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9" name="フリーフォーム 1338">
                  <a:extLst>
                    <a:ext uri="{FF2B5EF4-FFF2-40B4-BE49-F238E27FC236}">
                      <a16:creationId xmlns:a16="http://schemas.microsoft.com/office/drawing/2014/main" id="{B5D217E2-01C9-91A4-B4AF-5BFE51017DC9}"/>
                    </a:ext>
                  </a:extLst>
                </p:cNvPr>
                <p:cNvSpPr/>
                <p:nvPr/>
              </p:nvSpPr>
              <p:spPr>
                <a:xfrm>
                  <a:off x="8522977" y="2562611"/>
                  <a:ext cx="299995" cy="679069"/>
                </a:xfrm>
                <a:custGeom>
                  <a:avLst/>
                  <a:gdLst>
                    <a:gd name="connsiteX0" fmla="*/ 24123 w 299995"/>
                    <a:gd name="connsiteY0" fmla="*/ 5964 h 679069"/>
                    <a:gd name="connsiteX1" fmla="*/ 30473 w 299995"/>
                    <a:gd name="connsiteY1" fmla="*/ 196464 h 679069"/>
                    <a:gd name="connsiteX2" fmla="*/ 151123 w 299995"/>
                    <a:gd name="connsiteY2" fmla="*/ 307589 h 679069"/>
                    <a:gd name="connsiteX3" fmla="*/ 113023 w 299995"/>
                    <a:gd name="connsiteY3" fmla="*/ 250439 h 679069"/>
                    <a:gd name="connsiteX4" fmla="*/ 160648 w 299995"/>
                    <a:gd name="connsiteY4" fmla="*/ 272664 h 679069"/>
                    <a:gd name="connsiteX5" fmla="*/ 106673 w 299995"/>
                    <a:gd name="connsiteY5" fmla="*/ 352039 h 679069"/>
                    <a:gd name="connsiteX6" fmla="*/ 173348 w 299995"/>
                    <a:gd name="connsiteY6" fmla="*/ 418714 h 679069"/>
                    <a:gd name="connsiteX7" fmla="*/ 14598 w 299995"/>
                    <a:gd name="connsiteY7" fmla="*/ 485389 h 679069"/>
                    <a:gd name="connsiteX8" fmla="*/ 141598 w 299995"/>
                    <a:gd name="connsiteY8" fmla="*/ 498089 h 679069"/>
                    <a:gd name="connsiteX9" fmla="*/ 87623 w 299995"/>
                    <a:gd name="connsiteY9" fmla="*/ 679064 h 679069"/>
                    <a:gd name="connsiteX10" fmla="*/ 233673 w 299995"/>
                    <a:gd name="connsiteY10" fmla="*/ 504439 h 679069"/>
                    <a:gd name="connsiteX11" fmla="*/ 297173 w 299995"/>
                    <a:gd name="connsiteY11" fmla="*/ 517139 h 679069"/>
                    <a:gd name="connsiteX12" fmla="*/ 147948 w 299995"/>
                    <a:gd name="connsiteY12" fmla="*/ 491739 h 679069"/>
                    <a:gd name="connsiteX13" fmla="*/ 74923 w 299995"/>
                    <a:gd name="connsiteY13" fmla="*/ 247264 h 679069"/>
                    <a:gd name="connsiteX14" fmla="*/ 59048 w 299995"/>
                    <a:gd name="connsiteY14" fmla="*/ 301239 h 679069"/>
                    <a:gd name="connsiteX15" fmla="*/ 1898 w 299995"/>
                    <a:gd name="connsiteY15" fmla="*/ 145664 h 679069"/>
                    <a:gd name="connsiteX16" fmla="*/ 14598 w 299995"/>
                    <a:gd name="connsiteY16" fmla="*/ 56764 h 679069"/>
                    <a:gd name="connsiteX17" fmla="*/ 24123 w 299995"/>
                    <a:gd name="connsiteY17" fmla="*/ 5964 h 679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99995" h="679069">
                      <a:moveTo>
                        <a:pt x="24123" y="5964"/>
                      </a:moveTo>
                      <a:cubicBezTo>
                        <a:pt x="26769" y="29247"/>
                        <a:pt x="9306" y="146193"/>
                        <a:pt x="30473" y="196464"/>
                      </a:cubicBezTo>
                      <a:cubicBezTo>
                        <a:pt x="51640" y="246735"/>
                        <a:pt x="137365" y="298593"/>
                        <a:pt x="151123" y="307589"/>
                      </a:cubicBezTo>
                      <a:cubicBezTo>
                        <a:pt x="164881" y="316585"/>
                        <a:pt x="111436" y="256260"/>
                        <a:pt x="113023" y="250439"/>
                      </a:cubicBezTo>
                      <a:cubicBezTo>
                        <a:pt x="114611" y="244618"/>
                        <a:pt x="161706" y="255731"/>
                        <a:pt x="160648" y="272664"/>
                      </a:cubicBezTo>
                      <a:cubicBezTo>
                        <a:pt x="159590" y="289597"/>
                        <a:pt x="104556" y="327697"/>
                        <a:pt x="106673" y="352039"/>
                      </a:cubicBezTo>
                      <a:cubicBezTo>
                        <a:pt x="108790" y="376381"/>
                        <a:pt x="188694" y="396489"/>
                        <a:pt x="173348" y="418714"/>
                      </a:cubicBezTo>
                      <a:cubicBezTo>
                        <a:pt x="158002" y="440939"/>
                        <a:pt x="19890" y="472160"/>
                        <a:pt x="14598" y="485389"/>
                      </a:cubicBezTo>
                      <a:cubicBezTo>
                        <a:pt x="9306" y="498618"/>
                        <a:pt x="129427" y="465810"/>
                        <a:pt x="141598" y="498089"/>
                      </a:cubicBezTo>
                      <a:cubicBezTo>
                        <a:pt x="153769" y="530368"/>
                        <a:pt x="72277" y="678006"/>
                        <a:pt x="87623" y="679064"/>
                      </a:cubicBezTo>
                      <a:cubicBezTo>
                        <a:pt x="102969" y="680122"/>
                        <a:pt x="198748" y="531427"/>
                        <a:pt x="233673" y="504439"/>
                      </a:cubicBezTo>
                      <a:cubicBezTo>
                        <a:pt x="268598" y="477452"/>
                        <a:pt x="311461" y="519256"/>
                        <a:pt x="297173" y="517139"/>
                      </a:cubicBezTo>
                      <a:cubicBezTo>
                        <a:pt x="282886" y="515022"/>
                        <a:pt x="184990" y="536718"/>
                        <a:pt x="147948" y="491739"/>
                      </a:cubicBezTo>
                      <a:cubicBezTo>
                        <a:pt x="110906" y="446760"/>
                        <a:pt x="89740" y="279014"/>
                        <a:pt x="74923" y="247264"/>
                      </a:cubicBezTo>
                      <a:cubicBezTo>
                        <a:pt x="60106" y="215514"/>
                        <a:pt x="71219" y="318172"/>
                        <a:pt x="59048" y="301239"/>
                      </a:cubicBezTo>
                      <a:cubicBezTo>
                        <a:pt x="46877" y="284306"/>
                        <a:pt x="9306" y="186410"/>
                        <a:pt x="1898" y="145664"/>
                      </a:cubicBezTo>
                      <a:cubicBezTo>
                        <a:pt x="-5510" y="104918"/>
                        <a:pt x="10894" y="80047"/>
                        <a:pt x="14598" y="56764"/>
                      </a:cubicBezTo>
                      <a:cubicBezTo>
                        <a:pt x="18302" y="33481"/>
                        <a:pt x="21477" y="-17319"/>
                        <a:pt x="24123" y="5964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179" name="フリーフォーム 1178">
                <a:extLst>
                  <a:ext uri="{FF2B5EF4-FFF2-40B4-BE49-F238E27FC236}">
                    <a16:creationId xmlns:a16="http://schemas.microsoft.com/office/drawing/2014/main" id="{BE473A70-72C4-3E3F-9C87-11FD4E486DEF}"/>
                  </a:ext>
                </a:extLst>
              </p:cNvPr>
              <p:cNvSpPr/>
              <p:nvPr/>
            </p:nvSpPr>
            <p:spPr>
              <a:xfrm>
                <a:off x="6619072" y="2774248"/>
                <a:ext cx="96229" cy="169759"/>
              </a:xfrm>
              <a:custGeom>
                <a:avLst/>
                <a:gdLst>
                  <a:gd name="connsiteX0" fmla="*/ 96053 w 96229"/>
                  <a:gd name="connsiteY0" fmla="*/ 702 h 169759"/>
                  <a:gd name="connsiteX1" fmla="*/ 3978 w 96229"/>
                  <a:gd name="connsiteY1" fmla="*/ 165802 h 169759"/>
                  <a:gd name="connsiteX2" fmla="*/ 26203 w 96229"/>
                  <a:gd name="connsiteY2" fmla="*/ 108652 h 169759"/>
                  <a:gd name="connsiteX3" fmla="*/ 96053 w 96229"/>
                  <a:gd name="connsiteY3" fmla="*/ 702 h 169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229" h="169759">
                    <a:moveTo>
                      <a:pt x="96053" y="702"/>
                    </a:moveTo>
                    <a:cubicBezTo>
                      <a:pt x="92349" y="10227"/>
                      <a:pt x="15620" y="147810"/>
                      <a:pt x="3978" y="165802"/>
                    </a:cubicBezTo>
                    <a:cubicBezTo>
                      <a:pt x="-7664" y="183794"/>
                      <a:pt x="8211" y="136169"/>
                      <a:pt x="26203" y="108652"/>
                    </a:cubicBezTo>
                    <a:cubicBezTo>
                      <a:pt x="44195" y="81135"/>
                      <a:pt x="99757" y="-8823"/>
                      <a:pt x="96053" y="702"/>
                    </a:cubicBezTo>
                    <a:close/>
                  </a:path>
                </a:pathLst>
              </a:custGeom>
              <a:solidFill>
                <a:srgbClr val="FF8AD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0" name="フリーフォーム 1179">
                <a:extLst>
                  <a:ext uri="{FF2B5EF4-FFF2-40B4-BE49-F238E27FC236}">
                    <a16:creationId xmlns:a16="http://schemas.microsoft.com/office/drawing/2014/main" id="{9D72C7D0-7D87-7E90-AC3B-4C3A64059799}"/>
                  </a:ext>
                </a:extLst>
              </p:cNvPr>
              <p:cNvSpPr/>
              <p:nvPr/>
            </p:nvSpPr>
            <p:spPr>
              <a:xfrm>
                <a:off x="6654292" y="2803516"/>
                <a:ext cx="83096" cy="158800"/>
              </a:xfrm>
              <a:custGeom>
                <a:avLst/>
                <a:gdLst>
                  <a:gd name="connsiteX0" fmla="*/ 83058 w 83096"/>
                  <a:gd name="connsiteY0" fmla="*/ 9 h 158800"/>
                  <a:gd name="connsiteX1" fmla="*/ 22733 w 83096"/>
                  <a:gd name="connsiteY1" fmla="*/ 114309 h 158800"/>
                  <a:gd name="connsiteX2" fmla="*/ 508 w 83096"/>
                  <a:gd name="connsiteY2" fmla="*/ 158759 h 158800"/>
                  <a:gd name="connsiteX3" fmla="*/ 13208 w 83096"/>
                  <a:gd name="connsiteY3" fmla="*/ 107959 h 158800"/>
                  <a:gd name="connsiteX4" fmla="*/ 83058 w 83096"/>
                  <a:gd name="connsiteY4" fmla="*/ 9 h 158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096" h="158800">
                    <a:moveTo>
                      <a:pt x="83058" y="9"/>
                    </a:moveTo>
                    <a:cubicBezTo>
                      <a:pt x="84646" y="1067"/>
                      <a:pt x="36491" y="87851"/>
                      <a:pt x="22733" y="114309"/>
                    </a:cubicBezTo>
                    <a:cubicBezTo>
                      <a:pt x="8975" y="140767"/>
                      <a:pt x="2096" y="159817"/>
                      <a:pt x="508" y="158759"/>
                    </a:cubicBezTo>
                    <a:cubicBezTo>
                      <a:pt x="-1080" y="157701"/>
                      <a:pt x="508" y="129655"/>
                      <a:pt x="13208" y="107959"/>
                    </a:cubicBezTo>
                    <a:cubicBezTo>
                      <a:pt x="25908" y="86263"/>
                      <a:pt x="81470" y="-1049"/>
                      <a:pt x="83058" y="9"/>
                    </a:cubicBezTo>
                    <a:close/>
                  </a:path>
                </a:pathLst>
              </a:custGeom>
              <a:solidFill>
                <a:srgbClr val="FF8AD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1" name="フリーフォーム 1180">
                <a:extLst>
                  <a:ext uri="{FF2B5EF4-FFF2-40B4-BE49-F238E27FC236}">
                    <a16:creationId xmlns:a16="http://schemas.microsoft.com/office/drawing/2014/main" id="{8DEA5069-5582-1F9B-15E8-2DC4B6FF9F4F}"/>
                  </a:ext>
                </a:extLst>
              </p:cNvPr>
              <p:cNvSpPr/>
              <p:nvPr/>
            </p:nvSpPr>
            <p:spPr>
              <a:xfrm>
                <a:off x="6553464" y="2854299"/>
                <a:ext cx="211669" cy="22321"/>
              </a:xfrm>
              <a:custGeom>
                <a:avLst/>
                <a:gdLst>
                  <a:gd name="connsiteX0" fmla="*/ 2911 w 211669"/>
                  <a:gd name="connsiteY0" fmla="*/ 6376 h 22321"/>
                  <a:gd name="connsiteX1" fmla="*/ 190236 w 211669"/>
                  <a:gd name="connsiteY1" fmla="*/ 9551 h 22321"/>
                  <a:gd name="connsiteX2" fmla="*/ 202936 w 211669"/>
                  <a:gd name="connsiteY2" fmla="*/ 22251 h 22321"/>
                  <a:gd name="connsiteX3" fmla="*/ 148961 w 211669"/>
                  <a:gd name="connsiteY3" fmla="*/ 3201 h 22321"/>
                  <a:gd name="connsiteX4" fmla="*/ 79111 w 211669"/>
                  <a:gd name="connsiteY4" fmla="*/ 26 h 22321"/>
                  <a:gd name="connsiteX5" fmla="*/ 2911 w 211669"/>
                  <a:gd name="connsiteY5" fmla="*/ 6376 h 22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669" h="22321">
                    <a:moveTo>
                      <a:pt x="2911" y="6376"/>
                    </a:moveTo>
                    <a:cubicBezTo>
                      <a:pt x="21432" y="7963"/>
                      <a:pt x="190236" y="9551"/>
                      <a:pt x="190236" y="9551"/>
                    </a:cubicBezTo>
                    <a:cubicBezTo>
                      <a:pt x="223574" y="12197"/>
                      <a:pt x="209815" y="23309"/>
                      <a:pt x="202936" y="22251"/>
                    </a:cubicBezTo>
                    <a:cubicBezTo>
                      <a:pt x="196057" y="21193"/>
                      <a:pt x="169599" y="6905"/>
                      <a:pt x="148961" y="3201"/>
                    </a:cubicBezTo>
                    <a:cubicBezTo>
                      <a:pt x="128323" y="-503"/>
                      <a:pt x="98690" y="26"/>
                      <a:pt x="79111" y="26"/>
                    </a:cubicBezTo>
                    <a:cubicBezTo>
                      <a:pt x="59532" y="26"/>
                      <a:pt x="-15610" y="4789"/>
                      <a:pt x="2911" y="6376"/>
                    </a:cubicBezTo>
                    <a:close/>
                  </a:path>
                </a:pathLst>
              </a:custGeom>
              <a:solidFill>
                <a:srgbClr val="FF8AD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2" name="フリーフォーム 1181">
                <a:extLst>
                  <a:ext uri="{FF2B5EF4-FFF2-40B4-BE49-F238E27FC236}">
                    <a16:creationId xmlns:a16="http://schemas.microsoft.com/office/drawing/2014/main" id="{8EA0A366-332C-6EBA-4F12-33FDB680798A}"/>
                  </a:ext>
                </a:extLst>
              </p:cNvPr>
              <p:cNvSpPr/>
              <p:nvPr/>
            </p:nvSpPr>
            <p:spPr>
              <a:xfrm>
                <a:off x="6551856" y="2873357"/>
                <a:ext cx="234605" cy="14305"/>
              </a:xfrm>
              <a:custGeom>
                <a:avLst/>
                <a:gdLst>
                  <a:gd name="connsiteX0" fmla="*/ 1344 w 234605"/>
                  <a:gd name="connsiteY0" fmla="*/ 12718 h 14305"/>
                  <a:gd name="connsiteX1" fmla="*/ 229944 w 234605"/>
                  <a:gd name="connsiteY1" fmla="*/ 12718 h 14305"/>
                  <a:gd name="connsiteX2" fmla="*/ 141044 w 234605"/>
                  <a:gd name="connsiteY2" fmla="*/ 18 h 14305"/>
                  <a:gd name="connsiteX3" fmla="*/ 1344 w 234605"/>
                  <a:gd name="connsiteY3" fmla="*/ 12718 h 14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4605" h="14305">
                    <a:moveTo>
                      <a:pt x="1344" y="12718"/>
                    </a:moveTo>
                    <a:cubicBezTo>
                      <a:pt x="16161" y="14835"/>
                      <a:pt x="206661" y="14835"/>
                      <a:pt x="229944" y="12718"/>
                    </a:cubicBezTo>
                    <a:cubicBezTo>
                      <a:pt x="253227" y="10601"/>
                      <a:pt x="183906" y="-511"/>
                      <a:pt x="141044" y="18"/>
                    </a:cubicBezTo>
                    <a:cubicBezTo>
                      <a:pt x="98182" y="547"/>
                      <a:pt x="-13473" y="10601"/>
                      <a:pt x="1344" y="12718"/>
                    </a:cubicBezTo>
                    <a:close/>
                  </a:path>
                </a:pathLst>
              </a:custGeom>
              <a:solidFill>
                <a:srgbClr val="FF8AD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3" name="フリーフォーム 1182">
                <a:extLst>
                  <a:ext uri="{FF2B5EF4-FFF2-40B4-BE49-F238E27FC236}">
                    <a16:creationId xmlns:a16="http://schemas.microsoft.com/office/drawing/2014/main" id="{8E204177-5479-C9E3-07E9-8A4941440087}"/>
                  </a:ext>
                </a:extLst>
              </p:cNvPr>
              <p:cNvSpPr/>
              <p:nvPr/>
            </p:nvSpPr>
            <p:spPr>
              <a:xfrm>
                <a:off x="6114730" y="4308225"/>
                <a:ext cx="293957" cy="246059"/>
              </a:xfrm>
              <a:custGeom>
                <a:avLst/>
                <a:gdLst>
                  <a:gd name="connsiteX0" fmla="*/ 292420 w 293957"/>
                  <a:gd name="connsiteY0" fmla="*/ 38350 h 246059"/>
                  <a:gd name="connsiteX1" fmla="*/ 219395 w 293957"/>
                  <a:gd name="connsiteY1" fmla="*/ 3425 h 246059"/>
                  <a:gd name="connsiteX2" fmla="*/ 13020 w 293957"/>
                  <a:gd name="connsiteY2" fmla="*/ 139950 h 246059"/>
                  <a:gd name="connsiteX3" fmla="*/ 38420 w 293957"/>
                  <a:gd name="connsiteY3" fmla="*/ 187575 h 246059"/>
                  <a:gd name="connsiteX4" fmla="*/ 178120 w 293957"/>
                  <a:gd name="connsiteY4" fmla="*/ 244725 h 246059"/>
                  <a:gd name="connsiteX5" fmla="*/ 41595 w 293957"/>
                  <a:gd name="connsiteY5" fmla="*/ 222500 h 246059"/>
                  <a:gd name="connsiteX6" fmla="*/ 22545 w 293957"/>
                  <a:gd name="connsiteY6" fmla="*/ 162175 h 246059"/>
                  <a:gd name="connsiteX7" fmla="*/ 108270 w 293957"/>
                  <a:gd name="connsiteY7" fmla="*/ 57400 h 246059"/>
                  <a:gd name="connsiteX8" fmla="*/ 162245 w 293957"/>
                  <a:gd name="connsiteY8" fmla="*/ 6600 h 246059"/>
                  <a:gd name="connsiteX9" fmla="*/ 292420 w 293957"/>
                  <a:gd name="connsiteY9" fmla="*/ 38350 h 246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3957" h="246059">
                    <a:moveTo>
                      <a:pt x="292420" y="38350"/>
                    </a:moveTo>
                    <a:cubicBezTo>
                      <a:pt x="301945" y="37821"/>
                      <a:pt x="265962" y="-13508"/>
                      <a:pt x="219395" y="3425"/>
                    </a:cubicBezTo>
                    <a:cubicBezTo>
                      <a:pt x="172828" y="20358"/>
                      <a:pt x="43182" y="109258"/>
                      <a:pt x="13020" y="139950"/>
                    </a:cubicBezTo>
                    <a:cubicBezTo>
                      <a:pt x="-17142" y="170642"/>
                      <a:pt x="10903" y="170113"/>
                      <a:pt x="38420" y="187575"/>
                    </a:cubicBezTo>
                    <a:cubicBezTo>
                      <a:pt x="65937" y="205038"/>
                      <a:pt x="177591" y="238904"/>
                      <a:pt x="178120" y="244725"/>
                    </a:cubicBezTo>
                    <a:cubicBezTo>
                      <a:pt x="178649" y="250546"/>
                      <a:pt x="67524" y="236258"/>
                      <a:pt x="41595" y="222500"/>
                    </a:cubicBezTo>
                    <a:cubicBezTo>
                      <a:pt x="15666" y="208742"/>
                      <a:pt x="11433" y="189692"/>
                      <a:pt x="22545" y="162175"/>
                    </a:cubicBezTo>
                    <a:cubicBezTo>
                      <a:pt x="33657" y="134658"/>
                      <a:pt x="84987" y="83329"/>
                      <a:pt x="108270" y="57400"/>
                    </a:cubicBezTo>
                    <a:cubicBezTo>
                      <a:pt x="131553" y="31471"/>
                      <a:pt x="132082" y="11362"/>
                      <a:pt x="162245" y="6600"/>
                    </a:cubicBezTo>
                    <a:cubicBezTo>
                      <a:pt x="192407" y="1837"/>
                      <a:pt x="282895" y="38879"/>
                      <a:pt x="292420" y="38350"/>
                    </a:cubicBezTo>
                    <a:close/>
                  </a:path>
                </a:pathLst>
              </a:custGeom>
              <a:solidFill>
                <a:srgbClr val="FF8AD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4" name="フリーフォーム 1183">
                <a:extLst>
                  <a:ext uri="{FF2B5EF4-FFF2-40B4-BE49-F238E27FC236}">
                    <a16:creationId xmlns:a16="http://schemas.microsoft.com/office/drawing/2014/main" id="{359FA550-3267-C707-C4C9-B521EB4936C4}"/>
                  </a:ext>
                </a:extLst>
              </p:cNvPr>
              <p:cNvSpPr/>
              <p:nvPr/>
            </p:nvSpPr>
            <p:spPr>
              <a:xfrm>
                <a:off x="6186170" y="4356258"/>
                <a:ext cx="218036" cy="149721"/>
              </a:xfrm>
              <a:custGeom>
                <a:avLst/>
                <a:gdLst>
                  <a:gd name="connsiteX0" fmla="*/ 217805 w 218036"/>
                  <a:gd name="connsiteY0" fmla="*/ 34767 h 149721"/>
                  <a:gd name="connsiteX1" fmla="*/ 119380 w 218036"/>
                  <a:gd name="connsiteY1" fmla="*/ 3017 h 149721"/>
                  <a:gd name="connsiteX2" fmla="*/ 17780 w 218036"/>
                  <a:gd name="connsiteY2" fmla="*/ 123667 h 149721"/>
                  <a:gd name="connsiteX3" fmla="*/ 1905 w 218036"/>
                  <a:gd name="connsiteY3" fmla="*/ 104617 h 149721"/>
                  <a:gd name="connsiteX4" fmla="*/ 40005 w 218036"/>
                  <a:gd name="connsiteY4" fmla="*/ 149067 h 149721"/>
                  <a:gd name="connsiteX5" fmla="*/ 173355 w 218036"/>
                  <a:gd name="connsiteY5" fmla="*/ 130017 h 149721"/>
                  <a:gd name="connsiteX6" fmla="*/ 14605 w 218036"/>
                  <a:gd name="connsiteY6" fmla="*/ 114142 h 149721"/>
                  <a:gd name="connsiteX7" fmla="*/ 90805 w 218036"/>
                  <a:gd name="connsiteY7" fmla="*/ 15717 h 149721"/>
                  <a:gd name="connsiteX8" fmla="*/ 217805 w 218036"/>
                  <a:gd name="connsiteY8" fmla="*/ 34767 h 14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8036" h="149721">
                    <a:moveTo>
                      <a:pt x="217805" y="34767"/>
                    </a:moveTo>
                    <a:cubicBezTo>
                      <a:pt x="222567" y="32650"/>
                      <a:pt x="152717" y="-11800"/>
                      <a:pt x="119380" y="3017"/>
                    </a:cubicBezTo>
                    <a:cubicBezTo>
                      <a:pt x="86042" y="17834"/>
                      <a:pt x="37359" y="106734"/>
                      <a:pt x="17780" y="123667"/>
                    </a:cubicBezTo>
                    <a:cubicBezTo>
                      <a:pt x="-1799" y="140600"/>
                      <a:pt x="-1799" y="100384"/>
                      <a:pt x="1905" y="104617"/>
                    </a:cubicBezTo>
                    <a:cubicBezTo>
                      <a:pt x="5609" y="108850"/>
                      <a:pt x="11430" y="144834"/>
                      <a:pt x="40005" y="149067"/>
                    </a:cubicBezTo>
                    <a:cubicBezTo>
                      <a:pt x="68580" y="153300"/>
                      <a:pt x="177588" y="135838"/>
                      <a:pt x="173355" y="130017"/>
                    </a:cubicBezTo>
                    <a:cubicBezTo>
                      <a:pt x="169122" y="124196"/>
                      <a:pt x="28363" y="133192"/>
                      <a:pt x="14605" y="114142"/>
                    </a:cubicBezTo>
                    <a:cubicBezTo>
                      <a:pt x="847" y="95092"/>
                      <a:pt x="60643" y="31592"/>
                      <a:pt x="90805" y="15717"/>
                    </a:cubicBezTo>
                    <a:cubicBezTo>
                      <a:pt x="120967" y="-158"/>
                      <a:pt x="213043" y="36884"/>
                      <a:pt x="217805" y="34767"/>
                    </a:cubicBezTo>
                    <a:close/>
                  </a:path>
                </a:pathLst>
              </a:custGeom>
              <a:solidFill>
                <a:srgbClr val="FF8AD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5" name="フリーフォーム 1184">
                <a:extLst>
                  <a:ext uri="{FF2B5EF4-FFF2-40B4-BE49-F238E27FC236}">
                    <a16:creationId xmlns:a16="http://schemas.microsoft.com/office/drawing/2014/main" id="{DB5EDA16-F07E-F73B-4FF2-BBF5C03FEBEE}"/>
                  </a:ext>
                </a:extLst>
              </p:cNvPr>
              <p:cNvSpPr/>
              <p:nvPr/>
            </p:nvSpPr>
            <p:spPr>
              <a:xfrm>
                <a:off x="5898631" y="4511571"/>
                <a:ext cx="417336" cy="92183"/>
              </a:xfrm>
              <a:custGeom>
                <a:avLst/>
                <a:gdLst>
                  <a:gd name="connsiteX0" fmla="*/ 519 w 417336"/>
                  <a:gd name="connsiteY0" fmla="*/ 104 h 92183"/>
                  <a:gd name="connsiteX1" fmla="*/ 213244 w 417336"/>
                  <a:gd name="connsiteY1" fmla="*/ 73129 h 92183"/>
                  <a:gd name="connsiteX2" fmla="*/ 416444 w 417336"/>
                  <a:gd name="connsiteY2" fmla="*/ 38204 h 92183"/>
                  <a:gd name="connsiteX3" fmla="*/ 276744 w 417336"/>
                  <a:gd name="connsiteY3" fmla="*/ 92179 h 92183"/>
                  <a:gd name="connsiteX4" fmla="*/ 519 w 417336"/>
                  <a:gd name="connsiteY4" fmla="*/ 104 h 9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7336" h="92183">
                    <a:moveTo>
                      <a:pt x="519" y="104"/>
                    </a:moveTo>
                    <a:cubicBezTo>
                      <a:pt x="-10064" y="-3071"/>
                      <a:pt x="143923" y="66779"/>
                      <a:pt x="213244" y="73129"/>
                    </a:cubicBezTo>
                    <a:cubicBezTo>
                      <a:pt x="282565" y="79479"/>
                      <a:pt x="405861" y="35029"/>
                      <a:pt x="416444" y="38204"/>
                    </a:cubicBezTo>
                    <a:cubicBezTo>
                      <a:pt x="427027" y="41379"/>
                      <a:pt x="341302" y="92708"/>
                      <a:pt x="276744" y="92179"/>
                    </a:cubicBezTo>
                    <a:cubicBezTo>
                      <a:pt x="212186" y="91650"/>
                      <a:pt x="11102" y="3279"/>
                      <a:pt x="519" y="104"/>
                    </a:cubicBezTo>
                    <a:close/>
                  </a:path>
                </a:pathLst>
              </a:custGeom>
              <a:solidFill>
                <a:srgbClr val="FF8AD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6" name="フリーフォーム 1185">
                <a:extLst>
                  <a:ext uri="{FF2B5EF4-FFF2-40B4-BE49-F238E27FC236}">
                    <a16:creationId xmlns:a16="http://schemas.microsoft.com/office/drawing/2014/main" id="{1DC0EF50-CA38-61DD-A825-74DD472C4C15}"/>
                  </a:ext>
                </a:extLst>
              </p:cNvPr>
              <p:cNvSpPr/>
              <p:nvPr/>
            </p:nvSpPr>
            <p:spPr>
              <a:xfrm>
                <a:off x="5898301" y="4556111"/>
                <a:ext cx="369985" cy="77783"/>
              </a:xfrm>
              <a:custGeom>
                <a:avLst/>
                <a:gdLst>
                  <a:gd name="connsiteX0" fmla="*/ 849 w 369985"/>
                  <a:gd name="connsiteY0" fmla="*/ 14 h 77783"/>
                  <a:gd name="connsiteX1" fmla="*/ 216749 w 369985"/>
                  <a:gd name="connsiteY1" fmla="*/ 66689 h 77783"/>
                  <a:gd name="connsiteX2" fmla="*/ 369149 w 369985"/>
                  <a:gd name="connsiteY2" fmla="*/ 66689 h 77783"/>
                  <a:gd name="connsiteX3" fmla="*/ 150074 w 369985"/>
                  <a:gd name="connsiteY3" fmla="*/ 73039 h 77783"/>
                  <a:gd name="connsiteX4" fmla="*/ 849 w 369985"/>
                  <a:gd name="connsiteY4" fmla="*/ 14 h 77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9985" h="77783">
                    <a:moveTo>
                      <a:pt x="849" y="14"/>
                    </a:moveTo>
                    <a:cubicBezTo>
                      <a:pt x="11961" y="-1044"/>
                      <a:pt x="155366" y="55577"/>
                      <a:pt x="216749" y="66689"/>
                    </a:cubicBezTo>
                    <a:cubicBezTo>
                      <a:pt x="278132" y="77801"/>
                      <a:pt x="380261" y="65631"/>
                      <a:pt x="369149" y="66689"/>
                    </a:cubicBezTo>
                    <a:cubicBezTo>
                      <a:pt x="358037" y="67747"/>
                      <a:pt x="209870" y="86268"/>
                      <a:pt x="150074" y="73039"/>
                    </a:cubicBezTo>
                    <a:cubicBezTo>
                      <a:pt x="90278" y="59810"/>
                      <a:pt x="-10263" y="1072"/>
                      <a:pt x="849" y="14"/>
                    </a:cubicBezTo>
                    <a:close/>
                  </a:path>
                </a:pathLst>
              </a:custGeom>
              <a:solidFill>
                <a:srgbClr val="FF8AD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7" name="フリーフォーム 1186">
                <a:extLst>
                  <a:ext uri="{FF2B5EF4-FFF2-40B4-BE49-F238E27FC236}">
                    <a16:creationId xmlns:a16="http://schemas.microsoft.com/office/drawing/2014/main" id="{0FD5B306-29CF-ECDF-7083-F6364C2E2AA8}"/>
                  </a:ext>
                </a:extLst>
              </p:cNvPr>
              <p:cNvSpPr/>
              <p:nvPr/>
            </p:nvSpPr>
            <p:spPr>
              <a:xfrm>
                <a:off x="5940290" y="4579997"/>
                <a:ext cx="389224" cy="176707"/>
              </a:xfrm>
              <a:custGeom>
                <a:avLst/>
                <a:gdLst>
                  <a:gd name="connsiteX0" fmla="*/ 381135 w 389224"/>
                  <a:gd name="connsiteY0" fmla="*/ 1528 h 176707"/>
                  <a:gd name="connsiteX1" fmla="*/ 292235 w 389224"/>
                  <a:gd name="connsiteY1" fmla="*/ 93603 h 176707"/>
                  <a:gd name="connsiteX2" fmla="*/ 82685 w 389224"/>
                  <a:gd name="connsiteY2" fmla="*/ 176153 h 176707"/>
                  <a:gd name="connsiteX3" fmla="*/ 135 w 389224"/>
                  <a:gd name="connsiteY3" fmla="*/ 131703 h 176707"/>
                  <a:gd name="connsiteX4" fmla="*/ 98560 w 389224"/>
                  <a:gd name="connsiteY4" fmla="*/ 172978 h 176707"/>
                  <a:gd name="connsiteX5" fmla="*/ 381135 w 389224"/>
                  <a:gd name="connsiteY5" fmla="*/ 1528 h 17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9224" h="176707">
                    <a:moveTo>
                      <a:pt x="381135" y="1528"/>
                    </a:moveTo>
                    <a:cubicBezTo>
                      <a:pt x="413414" y="-11701"/>
                      <a:pt x="341977" y="64499"/>
                      <a:pt x="292235" y="93603"/>
                    </a:cubicBezTo>
                    <a:cubicBezTo>
                      <a:pt x="242493" y="122707"/>
                      <a:pt x="131368" y="169803"/>
                      <a:pt x="82685" y="176153"/>
                    </a:cubicBezTo>
                    <a:cubicBezTo>
                      <a:pt x="34002" y="182503"/>
                      <a:pt x="-2511" y="132232"/>
                      <a:pt x="135" y="131703"/>
                    </a:cubicBezTo>
                    <a:cubicBezTo>
                      <a:pt x="2781" y="131174"/>
                      <a:pt x="35589" y="189382"/>
                      <a:pt x="98560" y="172978"/>
                    </a:cubicBezTo>
                    <a:cubicBezTo>
                      <a:pt x="161531" y="156574"/>
                      <a:pt x="348856" y="14757"/>
                      <a:pt x="381135" y="1528"/>
                    </a:cubicBezTo>
                    <a:close/>
                  </a:path>
                </a:pathLst>
              </a:custGeom>
              <a:solidFill>
                <a:srgbClr val="FF8AD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8" name="フリーフォーム 1187">
                <a:extLst>
                  <a:ext uri="{FF2B5EF4-FFF2-40B4-BE49-F238E27FC236}">
                    <a16:creationId xmlns:a16="http://schemas.microsoft.com/office/drawing/2014/main" id="{C1D97B66-CAE5-34FD-BD55-F35564993ECF}"/>
                  </a:ext>
                </a:extLst>
              </p:cNvPr>
              <p:cNvSpPr/>
              <p:nvPr/>
            </p:nvSpPr>
            <p:spPr>
              <a:xfrm>
                <a:off x="5911528" y="4584558"/>
                <a:ext cx="368920" cy="141788"/>
              </a:xfrm>
              <a:custGeom>
                <a:avLst/>
                <a:gdLst>
                  <a:gd name="connsiteX0" fmla="*/ 368622 w 368920"/>
                  <a:gd name="connsiteY0" fmla="*/ 142 h 141788"/>
                  <a:gd name="connsiteX1" fmla="*/ 200347 w 368920"/>
                  <a:gd name="connsiteY1" fmla="*/ 108092 h 141788"/>
                  <a:gd name="connsiteX2" fmla="*/ 322 w 368920"/>
                  <a:gd name="connsiteY2" fmla="*/ 127142 h 141788"/>
                  <a:gd name="connsiteX3" fmla="*/ 159072 w 368920"/>
                  <a:gd name="connsiteY3" fmla="*/ 133492 h 141788"/>
                  <a:gd name="connsiteX4" fmla="*/ 368622 w 368920"/>
                  <a:gd name="connsiteY4" fmla="*/ 142 h 14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20" h="141788">
                    <a:moveTo>
                      <a:pt x="368622" y="142"/>
                    </a:moveTo>
                    <a:cubicBezTo>
                      <a:pt x="375501" y="-4091"/>
                      <a:pt x="261730" y="86925"/>
                      <a:pt x="200347" y="108092"/>
                    </a:cubicBezTo>
                    <a:cubicBezTo>
                      <a:pt x="138964" y="129259"/>
                      <a:pt x="7201" y="122909"/>
                      <a:pt x="322" y="127142"/>
                    </a:cubicBezTo>
                    <a:cubicBezTo>
                      <a:pt x="-6557" y="131375"/>
                      <a:pt x="98218" y="153600"/>
                      <a:pt x="159072" y="133492"/>
                    </a:cubicBezTo>
                    <a:cubicBezTo>
                      <a:pt x="219926" y="113384"/>
                      <a:pt x="361743" y="4375"/>
                      <a:pt x="368622" y="142"/>
                    </a:cubicBezTo>
                    <a:close/>
                  </a:path>
                </a:pathLst>
              </a:custGeom>
              <a:solidFill>
                <a:srgbClr val="FF8AD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9" name="フリーフォーム 1188">
                <a:extLst>
                  <a:ext uri="{FF2B5EF4-FFF2-40B4-BE49-F238E27FC236}">
                    <a16:creationId xmlns:a16="http://schemas.microsoft.com/office/drawing/2014/main" id="{FAD385E6-3C7A-D226-8892-E8725091B0A7}"/>
                  </a:ext>
                </a:extLst>
              </p:cNvPr>
              <p:cNvSpPr/>
              <p:nvPr/>
            </p:nvSpPr>
            <p:spPr>
              <a:xfrm>
                <a:off x="8073857" y="3990955"/>
                <a:ext cx="740475" cy="355685"/>
              </a:xfrm>
              <a:custGeom>
                <a:avLst/>
                <a:gdLst>
                  <a:gd name="connsiteX0" fmla="*/ 168 w 740475"/>
                  <a:gd name="connsiteY0" fmla="*/ 20 h 355685"/>
                  <a:gd name="connsiteX1" fmla="*/ 203368 w 740475"/>
                  <a:gd name="connsiteY1" fmla="*/ 215920 h 355685"/>
                  <a:gd name="connsiteX2" fmla="*/ 527218 w 740475"/>
                  <a:gd name="connsiteY2" fmla="*/ 317520 h 355685"/>
                  <a:gd name="connsiteX3" fmla="*/ 578018 w 740475"/>
                  <a:gd name="connsiteY3" fmla="*/ 317520 h 355685"/>
                  <a:gd name="connsiteX4" fmla="*/ 739943 w 740475"/>
                  <a:gd name="connsiteY4" fmla="*/ 142895 h 355685"/>
                  <a:gd name="connsiteX5" fmla="*/ 622468 w 740475"/>
                  <a:gd name="connsiteY5" fmla="*/ 244495 h 355685"/>
                  <a:gd name="connsiteX6" fmla="*/ 419268 w 740475"/>
                  <a:gd name="connsiteY6" fmla="*/ 355620 h 355685"/>
                  <a:gd name="connsiteX7" fmla="*/ 235118 w 740475"/>
                  <a:gd name="connsiteY7" fmla="*/ 228620 h 355685"/>
                  <a:gd name="connsiteX8" fmla="*/ 168 w 740475"/>
                  <a:gd name="connsiteY8" fmla="*/ 20 h 355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0475" h="355685">
                    <a:moveTo>
                      <a:pt x="168" y="20"/>
                    </a:moveTo>
                    <a:cubicBezTo>
                      <a:pt x="-5124" y="-2097"/>
                      <a:pt x="115526" y="163003"/>
                      <a:pt x="203368" y="215920"/>
                    </a:cubicBezTo>
                    <a:cubicBezTo>
                      <a:pt x="291210" y="268837"/>
                      <a:pt x="464776" y="300587"/>
                      <a:pt x="527218" y="317520"/>
                    </a:cubicBezTo>
                    <a:cubicBezTo>
                      <a:pt x="589660" y="334453"/>
                      <a:pt x="542564" y="346624"/>
                      <a:pt x="578018" y="317520"/>
                    </a:cubicBezTo>
                    <a:cubicBezTo>
                      <a:pt x="613472" y="288416"/>
                      <a:pt x="732535" y="155066"/>
                      <a:pt x="739943" y="142895"/>
                    </a:cubicBezTo>
                    <a:cubicBezTo>
                      <a:pt x="747351" y="130724"/>
                      <a:pt x="675914" y="209041"/>
                      <a:pt x="622468" y="244495"/>
                    </a:cubicBezTo>
                    <a:cubicBezTo>
                      <a:pt x="569022" y="279949"/>
                      <a:pt x="483826" y="358266"/>
                      <a:pt x="419268" y="355620"/>
                    </a:cubicBezTo>
                    <a:cubicBezTo>
                      <a:pt x="354710" y="352974"/>
                      <a:pt x="299676" y="283653"/>
                      <a:pt x="235118" y="228620"/>
                    </a:cubicBezTo>
                    <a:cubicBezTo>
                      <a:pt x="170560" y="173587"/>
                      <a:pt x="5460" y="2137"/>
                      <a:pt x="168" y="2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0" name="フリーフォーム 1189">
                <a:extLst>
                  <a:ext uri="{FF2B5EF4-FFF2-40B4-BE49-F238E27FC236}">
                    <a16:creationId xmlns:a16="http://schemas.microsoft.com/office/drawing/2014/main" id="{D0F06A9D-BEA7-54C3-E6E3-CEF9A3A2AA48}"/>
                  </a:ext>
                </a:extLst>
              </p:cNvPr>
              <p:cNvSpPr/>
              <p:nvPr/>
            </p:nvSpPr>
            <p:spPr>
              <a:xfrm>
                <a:off x="8657924" y="4117943"/>
                <a:ext cx="153159" cy="219187"/>
              </a:xfrm>
              <a:custGeom>
                <a:avLst/>
                <a:gdLst>
                  <a:gd name="connsiteX0" fmla="*/ 152701 w 153159"/>
                  <a:gd name="connsiteY0" fmla="*/ 32 h 219187"/>
                  <a:gd name="connsiteX1" fmla="*/ 98726 w 153159"/>
                  <a:gd name="connsiteY1" fmla="*/ 136557 h 219187"/>
                  <a:gd name="connsiteX2" fmla="*/ 301 w 153159"/>
                  <a:gd name="connsiteY2" fmla="*/ 219107 h 219187"/>
                  <a:gd name="connsiteX3" fmla="*/ 70151 w 153159"/>
                  <a:gd name="connsiteY3" fmla="*/ 149257 h 219187"/>
                  <a:gd name="connsiteX4" fmla="*/ 152701 w 153159"/>
                  <a:gd name="connsiteY4" fmla="*/ 32 h 219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159" h="219187">
                    <a:moveTo>
                      <a:pt x="152701" y="32"/>
                    </a:moveTo>
                    <a:cubicBezTo>
                      <a:pt x="157463" y="-2085"/>
                      <a:pt x="124126" y="100045"/>
                      <a:pt x="98726" y="136557"/>
                    </a:cubicBezTo>
                    <a:cubicBezTo>
                      <a:pt x="73326" y="173069"/>
                      <a:pt x="5063" y="216990"/>
                      <a:pt x="301" y="219107"/>
                    </a:cubicBezTo>
                    <a:cubicBezTo>
                      <a:pt x="-4461" y="221224"/>
                      <a:pt x="48455" y="181007"/>
                      <a:pt x="70151" y="149257"/>
                    </a:cubicBezTo>
                    <a:cubicBezTo>
                      <a:pt x="91847" y="117507"/>
                      <a:pt x="147939" y="2149"/>
                      <a:pt x="152701" y="3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1" name="フリーフォーム 1190">
                <a:extLst>
                  <a:ext uri="{FF2B5EF4-FFF2-40B4-BE49-F238E27FC236}">
                    <a16:creationId xmlns:a16="http://schemas.microsoft.com/office/drawing/2014/main" id="{54BDFEB6-DE7C-39B3-92DA-EDE901EE7274}"/>
                  </a:ext>
                </a:extLst>
              </p:cNvPr>
              <p:cNvSpPr/>
              <p:nvPr/>
            </p:nvSpPr>
            <p:spPr>
              <a:xfrm>
                <a:off x="7800234" y="4000391"/>
                <a:ext cx="553191" cy="656676"/>
              </a:xfrm>
              <a:custGeom>
                <a:avLst/>
                <a:gdLst>
                  <a:gd name="connsiteX0" fmla="*/ 741 w 553191"/>
                  <a:gd name="connsiteY0" fmla="*/ 109 h 656676"/>
                  <a:gd name="connsiteX1" fmla="*/ 102341 w 553191"/>
                  <a:gd name="connsiteY1" fmla="*/ 358884 h 656676"/>
                  <a:gd name="connsiteX2" fmla="*/ 229341 w 553191"/>
                  <a:gd name="connsiteY2" fmla="*/ 543034 h 656676"/>
                  <a:gd name="connsiteX3" fmla="*/ 403966 w 553191"/>
                  <a:gd name="connsiteY3" fmla="*/ 641459 h 656676"/>
                  <a:gd name="connsiteX4" fmla="*/ 553191 w 553191"/>
                  <a:gd name="connsiteY4" fmla="*/ 609709 h 656676"/>
                  <a:gd name="connsiteX5" fmla="*/ 365866 w 553191"/>
                  <a:gd name="connsiteY5" fmla="*/ 641459 h 656676"/>
                  <a:gd name="connsiteX6" fmla="*/ 73766 w 553191"/>
                  <a:gd name="connsiteY6" fmla="*/ 323959 h 656676"/>
                  <a:gd name="connsiteX7" fmla="*/ 741 w 553191"/>
                  <a:gd name="connsiteY7" fmla="*/ 109 h 656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191" h="656676">
                    <a:moveTo>
                      <a:pt x="741" y="109"/>
                    </a:moveTo>
                    <a:cubicBezTo>
                      <a:pt x="5503" y="5930"/>
                      <a:pt x="64241" y="268397"/>
                      <a:pt x="102341" y="358884"/>
                    </a:cubicBezTo>
                    <a:cubicBezTo>
                      <a:pt x="140441" y="449371"/>
                      <a:pt x="179070" y="495938"/>
                      <a:pt x="229341" y="543034"/>
                    </a:cubicBezTo>
                    <a:cubicBezTo>
                      <a:pt x="279612" y="590130"/>
                      <a:pt x="349991" y="630347"/>
                      <a:pt x="403966" y="641459"/>
                    </a:cubicBezTo>
                    <a:lnTo>
                      <a:pt x="553191" y="609709"/>
                    </a:lnTo>
                    <a:cubicBezTo>
                      <a:pt x="546841" y="609709"/>
                      <a:pt x="445770" y="689084"/>
                      <a:pt x="365866" y="641459"/>
                    </a:cubicBezTo>
                    <a:cubicBezTo>
                      <a:pt x="285962" y="593834"/>
                      <a:pt x="134091" y="425559"/>
                      <a:pt x="73766" y="323959"/>
                    </a:cubicBezTo>
                    <a:cubicBezTo>
                      <a:pt x="13441" y="222359"/>
                      <a:pt x="-4021" y="-5712"/>
                      <a:pt x="741" y="109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2" name="フリーフォーム 1191">
                <a:extLst>
                  <a:ext uri="{FF2B5EF4-FFF2-40B4-BE49-F238E27FC236}">
                    <a16:creationId xmlns:a16="http://schemas.microsoft.com/office/drawing/2014/main" id="{313CEBD8-0CB4-AF2B-9A3B-4C6DA36DDE2C}"/>
                  </a:ext>
                </a:extLst>
              </p:cNvPr>
              <p:cNvSpPr/>
              <p:nvPr/>
            </p:nvSpPr>
            <p:spPr>
              <a:xfrm>
                <a:off x="7704620" y="4052554"/>
                <a:ext cx="271195" cy="554509"/>
              </a:xfrm>
              <a:custGeom>
                <a:avLst/>
                <a:gdLst>
                  <a:gd name="connsiteX0" fmla="*/ 4280 w 271195"/>
                  <a:gd name="connsiteY0" fmla="*/ 5096 h 554509"/>
                  <a:gd name="connsiteX1" fmla="*/ 23330 w 271195"/>
                  <a:gd name="connsiteY1" fmla="*/ 176546 h 554509"/>
                  <a:gd name="connsiteX2" fmla="*/ 121755 w 271195"/>
                  <a:gd name="connsiteY2" fmla="*/ 401971 h 554509"/>
                  <a:gd name="connsiteX3" fmla="*/ 270980 w 271195"/>
                  <a:gd name="connsiteY3" fmla="*/ 554371 h 554509"/>
                  <a:gd name="connsiteX4" fmla="*/ 86830 w 271195"/>
                  <a:gd name="connsiteY4" fmla="*/ 376571 h 554509"/>
                  <a:gd name="connsiteX5" fmla="*/ 4280 w 271195"/>
                  <a:gd name="connsiteY5" fmla="*/ 5096 h 554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195" h="554509">
                    <a:moveTo>
                      <a:pt x="4280" y="5096"/>
                    </a:moveTo>
                    <a:cubicBezTo>
                      <a:pt x="-6303" y="-28242"/>
                      <a:pt x="3751" y="110400"/>
                      <a:pt x="23330" y="176546"/>
                    </a:cubicBezTo>
                    <a:cubicBezTo>
                      <a:pt x="42909" y="242692"/>
                      <a:pt x="80480" y="339000"/>
                      <a:pt x="121755" y="401971"/>
                    </a:cubicBezTo>
                    <a:cubicBezTo>
                      <a:pt x="163030" y="464942"/>
                      <a:pt x="276801" y="558604"/>
                      <a:pt x="270980" y="554371"/>
                    </a:cubicBezTo>
                    <a:cubicBezTo>
                      <a:pt x="265159" y="550138"/>
                      <a:pt x="132338" y="461767"/>
                      <a:pt x="86830" y="376571"/>
                    </a:cubicBezTo>
                    <a:cubicBezTo>
                      <a:pt x="41322" y="291375"/>
                      <a:pt x="14863" y="38434"/>
                      <a:pt x="4280" y="509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3" name="フリーフォーム 1192">
                <a:extLst>
                  <a:ext uri="{FF2B5EF4-FFF2-40B4-BE49-F238E27FC236}">
                    <a16:creationId xmlns:a16="http://schemas.microsoft.com/office/drawing/2014/main" id="{C1863C8C-73DB-CE30-8702-12727E2D8A14}"/>
                  </a:ext>
                </a:extLst>
              </p:cNvPr>
              <p:cNvSpPr/>
              <p:nvPr/>
            </p:nvSpPr>
            <p:spPr>
              <a:xfrm>
                <a:off x="7654093" y="3982772"/>
                <a:ext cx="294933" cy="613084"/>
              </a:xfrm>
              <a:custGeom>
                <a:avLst/>
                <a:gdLst>
                  <a:gd name="connsiteX0" fmla="*/ 89732 w 294933"/>
                  <a:gd name="connsiteY0" fmla="*/ 1853 h 613084"/>
                  <a:gd name="connsiteX1" fmla="*/ 35757 w 294933"/>
                  <a:gd name="connsiteY1" fmla="*/ 217753 h 613084"/>
                  <a:gd name="connsiteX2" fmla="*/ 38932 w 294933"/>
                  <a:gd name="connsiteY2" fmla="*/ 430478 h 613084"/>
                  <a:gd name="connsiteX3" fmla="*/ 73857 w 294933"/>
                  <a:gd name="connsiteY3" fmla="*/ 500328 h 613084"/>
                  <a:gd name="connsiteX4" fmla="*/ 292932 w 294933"/>
                  <a:gd name="connsiteY4" fmla="*/ 605103 h 613084"/>
                  <a:gd name="connsiteX5" fmla="*/ 172282 w 294933"/>
                  <a:gd name="connsiteY5" fmla="*/ 576528 h 613084"/>
                  <a:gd name="connsiteX6" fmla="*/ 832 w 294933"/>
                  <a:gd name="connsiteY6" fmla="*/ 344753 h 613084"/>
                  <a:gd name="connsiteX7" fmla="*/ 89732 w 294933"/>
                  <a:gd name="connsiteY7" fmla="*/ 1853 h 613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4933" h="613084">
                    <a:moveTo>
                      <a:pt x="89732" y="1853"/>
                    </a:moveTo>
                    <a:cubicBezTo>
                      <a:pt x="95553" y="-19314"/>
                      <a:pt x="44224" y="146316"/>
                      <a:pt x="35757" y="217753"/>
                    </a:cubicBezTo>
                    <a:cubicBezTo>
                      <a:pt x="27290" y="289190"/>
                      <a:pt x="32582" y="383382"/>
                      <a:pt x="38932" y="430478"/>
                    </a:cubicBezTo>
                    <a:cubicBezTo>
                      <a:pt x="45282" y="477574"/>
                      <a:pt x="31524" y="471224"/>
                      <a:pt x="73857" y="500328"/>
                    </a:cubicBezTo>
                    <a:cubicBezTo>
                      <a:pt x="116190" y="529432"/>
                      <a:pt x="276528" y="592403"/>
                      <a:pt x="292932" y="605103"/>
                    </a:cubicBezTo>
                    <a:cubicBezTo>
                      <a:pt x="309336" y="617803"/>
                      <a:pt x="220965" y="619920"/>
                      <a:pt x="172282" y="576528"/>
                    </a:cubicBezTo>
                    <a:cubicBezTo>
                      <a:pt x="123599" y="533136"/>
                      <a:pt x="11415" y="435770"/>
                      <a:pt x="832" y="344753"/>
                    </a:cubicBezTo>
                    <a:cubicBezTo>
                      <a:pt x="-9751" y="253736"/>
                      <a:pt x="83911" y="23020"/>
                      <a:pt x="89732" y="185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4" name="フリーフォーム 1193">
                <a:extLst>
                  <a:ext uri="{FF2B5EF4-FFF2-40B4-BE49-F238E27FC236}">
                    <a16:creationId xmlns:a16="http://schemas.microsoft.com/office/drawing/2014/main" id="{B2FD96ED-C78A-982B-A8AB-FC0BCA9416A7}"/>
                  </a:ext>
                </a:extLst>
              </p:cNvPr>
              <p:cNvSpPr/>
              <p:nvPr/>
            </p:nvSpPr>
            <p:spPr>
              <a:xfrm>
                <a:off x="8289924" y="4327413"/>
                <a:ext cx="270127" cy="560055"/>
              </a:xfrm>
              <a:custGeom>
                <a:avLst/>
                <a:gdLst>
                  <a:gd name="connsiteX0" fmla="*/ 1 w 270127"/>
                  <a:gd name="connsiteY0" fmla="*/ 112 h 560055"/>
                  <a:gd name="connsiteX1" fmla="*/ 238126 w 270127"/>
                  <a:gd name="connsiteY1" fmla="*/ 317612 h 560055"/>
                  <a:gd name="connsiteX2" fmla="*/ 260351 w 270127"/>
                  <a:gd name="connsiteY2" fmla="*/ 374762 h 560055"/>
                  <a:gd name="connsiteX3" fmla="*/ 228601 w 270127"/>
                  <a:gd name="connsiteY3" fmla="*/ 479537 h 560055"/>
                  <a:gd name="connsiteX4" fmla="*/ 136526 w 270127"/>
                  <a:gd name="connsiteY4" fmla="*/ 558912 h 560055"/>
                  <a:gd name="connsiteX5" fmla="*/ 260351 w 270127"/>
                  <a:gd name="connsiteY5" fmla="*/ 419212 h 560055"/>
                  <a:gd name="connsiteX6" fmla="*/ 234951 w 270127"/>
                  <a:gd name="connsiteY6" fmla="*/ 282687 h 560055"/>
                  <a:gd name="connsiteX7" fmla="*/ 1 w 270127"/>
                  <a:gd name="connsiteY7" fmla="*/ 112 h 560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0127" h="560055">
                    <a:moveTo>
                      <a:pt x="1" y="112"/>
                    </a:moveTo>
                    <a:cubicBezTo>
                      <a:pt x="530" y="5933"/>
                      <a:pt x="194734" y="255170"/>
                      <a:pt x="238126" y="317612"/>
                    </a:cubicBezTo>
                    <a:cubicBezTo>
                      <a:pt x="281518" y="380054"/>
                      <a:pt x="261938" y="347775"/>
                      <a:pt x="260351" y="374762"/>
                    </a:cubicBezTo>
                    <a:cubicBezTo>
                      <a:pt x="258764" y="401749"/>
                      <a:pt x="249238" y="448845"/>
                      <a:pt x="228601" y="479537"/>
                    </a:cubicBezTo>
                    <a:cubicBezTo>
                      <a:pt x="207964" y="510229"/>
                      <a:pt x="131234" y="568966"/>
                      <a:pt x="136526" y="558912"/>
                    </a:cubicBezTo>
                    <a:cubicBezTo>
                      <a:pt x="141818" y="548858"/>
                      <a:pt x="243947" y="465250"/>
                      <a:pt x="260351" y="419212"/>
                    </a:cubicBezTo>
                    <a:cubicBezTo>
                      <a:pt x="276755" y="373174"/>
                      <a:pt x="275168" y="348833"/>
                      <a:pt x="234951" y="282687"/>
                    </a:cubicBezTo>
                    <a:cubicBezTo>
                      <a:pt x="194734" y="216541"/>
                      <a:pt x="-528" y="-5709"/>
                      <a:pt x="1" y="112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5" name="フリーフォーム 1194">
                <a:extLst>
                  <a:ext uri="{FF2B5EF4-FFF2-40B4-BE49-F238E27FC236}">
                    <a16:creationId xmlns:a16="http://schemas.microsoft.com/office/drawing/2014/main" id="{F8FE7262-3F2B-1CDE-9165-B40CFFF9C697}"/>
                  </a:ext>
                </a:extLst>
              </p:cNvPr>
              <p:cNvSpPr/>
              <p:nvPr/>
            </p:nvSpPr>
            <p:spPr>
              <a:xfrm>
                <a:off x="7884926" y="4289364"/>
                <a:ext cx="498276" cy="256880"/>
              </a:xfrm>
              <a:custGeom>
                <a:avLst/>
                <a:gdLst>
                  <a:gd name="connsiteX0" fmla="*/ 1774 w 498276"/>
                  <a:gd name="connsiteY0" fmla="*/ 61 h 256880"/>
                  <a:gd name="connsiteX1" fmla="*/ 211324 w 498276"/>
                  <a:gd name="connsiteY1" fmla="*/ 203261 h 256880"/>
                  <a:gd name="connsiteX2" fmla="*/ 493899 w 498276"/>
                  <a:gd name="connsiteY2" fmla="*/ 254061 h 256880"/>
                  <a:gd name="connsiteX3" fmla="*/ 379599 w 498276"/>
                  <a:gd name="connsiteY3" fmla="*/ 247711 h 256880"/>
                  <a:gd name="connsiteX4" fmla="*/ 328799 w 498276"/>
                  <a:gd name="connsiteY4" fmla="*/ 225486 h 256880"/>
                  <a:gd name="connsiteX5" fmla="*/ 1774 w 498276"/>
                  <a:gd name="connsiteY5" fmla="*/ 61 h 256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8276" h="256880">
                    <a:moveTo>
                      <a:pt x="1774" y="61"/>
                    </a:moveTo>
                    <a:cubicBezTo>
                      <a:pt x="-17805" y="-3643"/>
                      <a:pt x="129303" y="160928"/>
                      <a:pt x="211324" y="203261"/>
                    </a:cubicBezTo>
                    <a:cubicBezTo>
                      <a:pt x="293345" y="245594"/>
                      <a:pt x="465853" y="246653"/>
                      <a:pt x="493899" y="254061"/>
                    </a:cubicBezTo>
                    <a:cubicBezTo>
                      <a:pt x="521945" y="261469"/>
                      <a:pt x="407116" y="252473"/>
                      <a:pt x="379599" y="247711"/>
                    </a:cubicBezTo>
                    <a:cubicBezTo>
                      <a:pt x="352082" y="242949"/>
                      <a:pt x="388066" y="260940"/>
                      <a:pt x="328799" y="225486"/>
                    </a:cubicBezTo>
                    <a:cubicBezTo>
                      <a:pt x="269532" y="190032"/>
                      <a:pt x="21353" y="3765"/>
                      <a:pt x="1774" y="61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6" name="フリーフォーム 1195">
                <a:extLst>
                  <a:ext uri="{FF2B5EF4-FFF2-40B4-BE49-F238E27FC236}">
                    <a16:creationId xmlns:a16="http://schemas.microsoft.com/office/drawing/2014/main" id="{8884C5DF-A0FD-F402-27A0-7D55774E81E9}"/>
                  </a:ext>
                </a:extLst>
              </p:cNvPr>
              <p:cNvSpPr/>
              <p:nvPr/>
            </p:nvSpPr>
            <p:spPr>
              <a:xfrm>
                <a:off x="8584665" y="4019373"/>
                <a:ext cx="253218" cy="324085"/>
              </a:xfrm>
              <a:custGeom>
                <a:avLst/>
                <a:gdLst>
                  <a:gd name="connsiteX0" fmla="*/ 219610 w 253218"/>
                  <a:gd name="connsiteY0" fmla="*/ 177 h 324085"/>
                  <a:gd name="connsiteX1" fmla="*/ 251360 w 253218"/>
                  <a:gd name="connsiteY1" fmla="*/ 177977 h 324085"/>
                  <a:gd name="connsiteX2" fmla="*/ 152935 w 253218"/>
                  <a:gd name="connsiteY2" fmla="*/ 270052 h 324085"/>
                  <a:gd name="connsiteX3" fmla="*/ 535 w 253218"/>
                  <a:gd name="connsiteY3" fmla="*/ 324027 h 324085"/>
                  <a:gd name="connsiteX4" fmla="*/ 210085 w 253218"/>
                  <a:gd name="connsiteY4" fmla="*/ 260527 h 324085"/>
                  <a:gd name="connsiteX5" fmla="*/ 248185 w 253218"/>
                  <a:gd name="connsiteY5" fmla="*/ 212902 h 324085"/>
                  <a:gd name="connsiteX6" fmla="*/ 219610 w 253218"/>
                  <a:gd name="connsiteY6" fmla="*/ 177 h 324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3218" h="324085">
                    <a:moveTo>
                      <a:pt x="219610" y="177"/>
                    </a:moveTo>
                    <a:cubicBezTo>
                      <a:pt x="220139" y="-5644"/>
                      <a:pt x="262472" y="132998"/>
                      <a:pt x="251360" y="177977"/>
                    </a:cubicBezTo>
                    <a:cubicBezTo>
                      <a:pt x="240248" y="222956"/>
                      <a:pt x="194739" y="245710"/>
                      <a:pt x="152935" y="270052"/>
                    </a:cubicBezTo>
                    <a:cubicBezTo>
                      <a:pt x="111131" y="294394"/>
                      <a:pt x="-8990" y="325615"/>
                      <a:pt x="535" y="324027"/>
                    </a:cubicBezTo>
                    <a:cubicBezTo>
                      <a:pt x="10060" y="322440"/>
                      <a:pt x="168810" y="279048"/>
                      <a:pt x="210085" y="260527"/>
                    </a:cubicBezTo>
                    <a:cubicBezTo>
                      <a:pt x="251360" y="242006"/>
                      <a:pt x="244481" y="255235"/>
                      <a:pt x="248185" y="212902"/>
                    </a:cubicBezTo>
                    <a:cubicBezTo>
                      <a:pt x="251889" y="170569"/>
                      <a:pt x="219081" y="5998"/>
                      <a:pt x="219610" y="177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7" name="フリーフォーム 1196">
                <a:extLst>
                  <a:ext uri="{FF2B5EF4-FFF2-40B4-BE49-F238E27FC236}">
                    <a16:creationId xmlns:a16="http://schemas.microsoft.com/office/drawing/2014/main" id="{4A7E1C9C-0C34-2CA2-62B8-55A36854E79F}"/>
                  </a:ext>
                </a:extLst>
              </p:cNvPr>
              <p:cNvSpPr/>
              <p:nvPr/>
            </p:nvSpPr>
            <p:spPr>
              <a:xfrm>
                <a:off x="8426186" y="4393842"/>
                <a:ext cx="546710" cy="89931"/>
              </a:xfrm>
              <a:custGeom>
                <a:avLst/>
                <a:gdLst>
                  <a:gd name="connsiteX0" fmla="*/ 264 w 546710"/>
                  <a:gd name="connsiteY0" fmla="*/ 82908 h 89931"/>
                  <a:gd name="connsiteX1" fmla="*/ 197114 w 546710"/>
                  <a:gd name="connsiteY1" fmla="*/ 82908 h 89931"/>
                  <a:gd name="connsiteX2" fmla="*/ 447939 w 546710"/>
                  <a:gd name="connsiteY2" fmla="*/ 358 h 89931"/>
                  <a:gd name="connsiteX3" fmla="*/ 546364 w 546710"/>
                  <a:gd name="connsiteY3" fmla="*/ 51158 h 89931"/>
                  <a:gd name="connsiteX4" fmla="*/ 419364 w 546710"/>
                  <a:gd name="connsiteY4" fmla="*/ 6708 h 89931"/>
                  <a:gd name="connsiteX5" fmla="*/ 238389 w 546710"/>
                  <a:gd name="connsiteY5" fmla="*/ 60683 h 89931"/>
                  <a:gd name="connsiteX6" fmla="*/ 264 w 546710"/>
                  <a:gd name="connsiteY6" fmla="*/ 82908 h 8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6710" h="89931">
                    <a:moveTo>
                      <a:pt x="264" y="82908"/>
                    </a:moveTo>
                    <a:cubicBezTo>
                      <a:pt x="-6615" y="86612"/>
                      <a:pt x="122502" y="96666"/>
                      <a:pt x="197114" y="82908"/>
                    </a:cubicBezTo>
                    <a:cubicBezTo>
                      <a:pt x="271727" y="69150"/>
                      <a:pt x="389731" y="5650"/>
                      <a:pt x="447939" y="358"/>
                    </a:cubicBezTo>
                    <a:cubicBezTo>
                      <a:pt x="506147" y="-4934"/>
                      <a:pt x="551126" y="50100"/>
                      <a:pt x="546364" y="51158"/>
                    </a:cubicBezTo>
                    <a:cubicBezTo>
                      <a:pt x="541602" y="52216"/>
                      <a:pt x="470693" y="5121"/>
                      <a:pt x="419364" y="6708"/>
                    </a:cubicBezTo>
                    <a:cubicBezTo>
                      <a:pt x="368035" y="8295"/>
                      <a:pt x="310885" y="45866"/>
                      <a:pt x="238389" y="60683"/>
                    </a:cubicBezTo>
                    <a:cubicBezTo>
                      <a:pt x="165893" y="75500"/>
                      <a:pt x="7143" y="79204"/>
                      <a:pt x="264" y="8290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8" name="フリーフォーム 1197">
                <a:extLst>
                  <a:ext uri="{FF2B5EF4-FFF2-40B4-BE49-F238E27FC236}">
                    <a16:creationId xmlns:a16="http://schemas.microsoft.com/office/drawing/2014/main" id="{A691E680-0B6D-80FF-40E4-B79B31395F2D}"/>
                  </a:ext>
                </a:extLst>
              </p:cNvPr>
              <p:cNvSpPr/>
              <p:nvPr/>
            </p:nvSpPr>
            <p:spPr>
              <a:xfrm>
                <a:off x="8620118" y="4111624"/>
                <a:ext cx="327206" cy="289299"/>
              </a:xfrm>
              <a:custGeom>
                <a:avLst/>
                <a:gdLst>
                  <a:gd name="connsiteX0" fmla="*/ 7 w 327206"/>
                  <a:gd name="connsiteY0" fmla="*/ 288926 h 289299"/>
                  <a:gd name="connsiteX1" fmla="*/ 171457 w 327206"/>
                  <a:gd name="connsiteY1" fmla="*/ 247651 h 289299"/>
                  <a:gd name="connsiteX2" fmla="*/ 327032 w 327206"/>
                  <a:gd name="connsiteY2" fmla="*/ 266701 h 289299"/>
                  <a:gd name="connsiteX3" fmla="*/ 203207 w 327206"/>
                  <a:gd name="connsiteY3" fmla="*/ 225426 h 289299"/>
                  <a:gd name="connsiteX4" fmla="*/ 254007 w 327206"/>
                  <a:gd name="connsiteY4" fmla="*/ 146051 h 289299"/>
                  <a:gd name="connsiteX5" fmla="*/ 225432 w 327206"/>
                  <a:gd name="connsiteY5" fmla="*/ 1 h 289299"/>
                  <a:gd name="connsiteX6" fmla="*/ 250832 w 327206"/>
                  <a:gd name="connsiteY6" fmla="*/ 142876 h 289299"/>
                  <a:gd name="connsiteX7" fmla="*/ 165107 w 327206"/>
                  <a:gd name="connsiteY7" fmla="*/ 219076 h 289299"/>
                  <a:gd name="connsiteX8" fmla="*/ 7 w 327206"/>
                  <a:gd name="connsiteY8" fmla="*/ 288926 h 289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7206" h="289299">
                    <a:moveTo>
                      <a:pt x="7" y="288926"/>
                    </a:moveTo>
                    <a:cubicBezTo>
                      <a:pt x="1065" y="293688"/>
                      <a:pt x="116953" y="251355"/>
                      <a:pt x="171457" y="247651"/>
                    </a:cubicBezTo>
                    <a:cubicBezTo>
                      <a:pt x="225961" y="243947"/>
                      <a:pt x="321740" y="270405"/>
                      <a:pt x="327032" y="266701"/>
                    </a:cubicBezTo>
                    <a:cubicBezTo>
                      <a:pt x="332324" y="262997"/>
                      <a:pt x="215378" y="245534"/>
                      <a:pt x="203207" y="225426"/>
                    </a:cubicBezTo>
                    <a:cubicBezTo>
                      <a:pt x="191036" y="205318"/>
                      <a:pt x="250303" y="183622"/>
                      <a:pt x="254007" y="146051"/>
                    </a:cubicBezTo>
                    <a:cubicBezTo>
                      <a:pt x="257711" y="108480"/>
                      <a:pt x="225961" y="530"/>
                      <a:pt x="225432" y="1"/>
                    </a:cubicBezTo>
                    <a:cubicBezTo>
                      <a:pt x="224903" y="-528"/>
                      <a:pt x="260886" y="106364"/>
                      <a:pt x="250832" y="142876"/>
                    </a:cubicBezTo>
                    <a:cubicBezTo>
                      <a:pt x="240778" y="179388"/>
                      <a:pt x="213790" y="194205"/>
                      <a:pt x="165107" y="219076"/>
                    </a:cubicBezTo>
                    <a:cubicBezTo>
                      <a:pt x="116424" y="243947"/>
                      <a:pt x="-1051" y="284164"/>
                      <a:pt x="7" y="288926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9" name="フリーフォーム 1198">
                <a:extLst>
                  <a:ext uri="{FF2B5EF4-FFF2-40B4-BE49-F238E27FC236}">
                    <a16:creationId xmlns:a16="http://schemas.microsoft.com/office/drawing/2014/main" id="{691AADD3-5845-4233-B128-D2F55639FA50}"/>
                  </a:ext>
                </a:extLst>
              </p:cNvPr>
              <p:cNvSpPr/>
              <p:nvPr/>
            </p:nvSpPr>
            <p:spPr>
              <a:xfrm>
                <a:off x="8785014" y="4009992"/>
                <a:ext cx="105258" cy="317640"/>
              </a:xfrm>
              <a:custGeom>
                <a:avLst/>
                <a:gdLst>
                  <a:gd name="connsiteX0" fmla="*/ 211 w 105258"/>
                  <a:gd name="connsiteY0" fmla="*/ 33 h 317640"/>
                  <a:gd name="connsiteX1" fmla="*/ 104986 w 105258"/>
                  <a:gd name="connsiteY1" fmla="*/ 206408 h 317640"/>
                  <a:gd name="connsiteX2" fmla="*/ 31961 w 105258"/>
                  <a:gd name="connsiteY2" fmla="*/ 317533 h 317640"/>
                  <a:gd name="connsiteX3" fmla="*/ 76411 w 105258"/>
                  <a:gd name="connsiteY3" fmla="*/ 222283 h 317640"/>
                  <a:gd name="connsiteX4" fmla="*/ 211 w 105258"/>
                  <a:gd name="connsiteY4" fmla="*/ 33 h 31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258" h="317640">
                    <a:moveTo>
                      <a:pt x="211" y="33"/>
                    </a:moveTo>
                    <a:cubicBezTo>
                      <a:pt x="4973" y="-2613"/>
                      <a:pt x="99694" y="153491"/>
                      <a:pt x="104986" y="206408"/>
                    </a:cubicBezTo>
                    <a:cubicBezTo>
                      <a:pt x="110278" y="259325"/>
                      <a:pt x="36723" y="314887"/>
                      <a:pt x="31961" y="317533"/>
                    </a:cubicBezTo>
                    <a:cubicBezTo>
                      <a:pt x="27199" y="320179"/>
                      <a:pt x="80115" y="273612"/>
                      <a:pt x="76411" y="222283"/>
                    </a:cubicBezTo>
                    <a:cubicBezTo>
                      <a:pt x="72707" y="170954"/>
                      <a:pt x="-4551" y="2679"/>
                      <a:pt x="211" y="33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0" name="フリーフォーム 1199">
                <a:extLst>
                  <a:ext uri="{FF2B5EF4-FFF2-40B4-BE49-F238E27FC236}">
                    <a16:creationId xmlns:a16="http://schemas.microsoft.com/office/drawing/2014/main" id="{C080EA3C-B2FD-3DFB-2283-D0495CB08708}"/>
                  </a:ext>
                </a:extLst>
              </p:cNvPr>
              <p:cNvSpPr/>
              <p:nvPr/>
            </p:nvSpPr>
            <p:spPr>
              <a:xfrm>
                <a:off x="4454921" y="1406013"/>
                <a:ext cx="225813" cy="2016351"/>
              </a:xfrm>
              <a:custGeom>
                <a:avLst/>
                <a:gdLst>
                  <a:gd name="connsiteX0" fmla="*/ 4008 w 225813"/>
                  <a:gd name="connsiteY0" fmla="*/ 103239 h 2016351"/>
                  <a:gd name="connsiteX1" fmla="*/ 13840 w 225813"/>
                  <a:gd name="connsiteY1" fmla="*/ 1445342 h 2016351"/>
                  <a:gd name="connsiteX2" fmla="*/ 18756 w 225813"/>
                  <a:gd name="connsiteY2" fmla="*/ 1224116 h 2016351"/>
                  <a:gd name="connsiteX3" fmla="*/ 23673 w 225813"/>
                  <a:gd name="connsiteY3" fmla="*/ 1961535 h 2016351"/>
                  <a:gd name="connsiteX4" fmla="*/ 28589 w 225813"/>
                  <a:gd name="connsiteY4" fmla="*/ 1853381 h 2016351"/>
                  <a:gd name="connsiteX5" fmla="*/ 82666 w 225813"/>
                  <a:gd name="connsiteY5" fmla="*/ 988142 h 2016351"/>
                  <a:gd name="connsiteX6" fmla="*/ 112163 w 225813"/>
                  <a:gd name="connsiteY6" fmla="*/ 1494503 h 2016351"/>
                  <a:gd name="connsiteX7" fmla="*/ 220318 w 225813"/>
                  <a:gd name="connsiteY7" fmla="*/ 1263445 h 2016351"/>
                  <a:gd name="connsiteX8" fmla="*/ 210485 w 225813"/>
                  <a:gd name="connsiteY8" fmla="*/ 462116 h 2016351"/>
                  <a:gd name="connsiteX9" fmla="*/ 215402 w 225813"/>
                  <a:gd name="connsiteY9" fmla="*/ 481781 h 2016351"/>
                  <a:gd name="connsiteX10" fmla="*/ 176073 w 225813"/>
                  <a:gd name="connsiteY10" fmla="*/ 68826 h 2016351"/>
                  <a:gd name="connsiteX11" fmla="*/ 151492 w 225813"/>
                  <a:gd name="connsiteY11" fmla="*/ 181897 h 2016351"/>
                  <a:gd name="connsiteX12" fmla="*/ 97414 w 225813"/>
                  <a:gd name="connsiteY12" fmla="*/ 0 h 2016351"/>
                  <a:gd name="connsiteX13" fmla="*/ 87582 w 225813"/>
                  <a:gd name="connsiteY13" fmla="*/ 181897 h 2016351"/>
                  <a:gd name="connsiteX14" fmla="*/ 4008 w 225813"/>
                  <a:gd name="connsiteY14" fmla="*/ 103239 h 2016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5813" h="2016351">
                    <a:moveTo>
                      <a:pt x="4008" y="103239"/>
                    </a:moveTo>
                    <a:cubicBezTo>
                      <a:pt x="-8282" y="313813"/>
                      <a:pt x="11382" y="1258529"/>
                      <a:pt x="13840" y="1445342"/>
                    </a:cubicBezTo>
                    <a:cubicBezTo>
                      <a:pt x="16298" y="1632155"/>
                      <a:pt x="17117" y="1138084"/>
                      <a:pt x="18756" y="1224116"/>
                    </a:cubicBezTo>
                    <a:cubicBezTo>
                      <a:pt x="20395" y="1310148"/>
                      <a:pt x="22034" y="1856658"/>
                      <a:pt x="23673" y="1961535"/>
                    </a:cubicBezTo>
                    <a:cubicBezTo>
                      <a:pt x="25312" y="2066413"/>
                      <a:pt x="18757" y="2015613"/>
                      <a:pt x="28589" y="1853381"/>
                    </a:cubicBezTo>
                    <a:cubicBezTo>
                      <a:pt x="38421" y="1691149"/>
                      <a:pt x="68737" y="1047955"/>
                      <a:pt x="82666" y="988142"/>
                    </a:cubicBezTo>
                    <a:cubicBezTo>
                      <a:pt x="96595" y="928329"/>
                      <a:pt x="89221" y="1448619"/>
                      <a:pt x="112163" y="1494503"/>
                    </a:cubicBezTo>
                    <a:cubicBezTo>
                      <a:pt x="135105" y="1540387"/>
                      <a:pt x="203931" y="1435510"/>
                      <a:pt x="220318" y="1263445"/>
                    </a:cubicBezTo>
                    <a:cubicBezTo>
                      <a:pt x="236705" y="1091381"/>
                      <a:pt x="211304" y="592393"/>
                      <a:pt x="210485" y="462116"/>
                    </a:cubicBezTo>
                    <a:cubicBezTo>
                      <a:pt x="209666" y="331839"/>
                      <a:pt x="221137" y="547329"/>
                      <a:pt x="215402" y="481781"/>
                    </a:cubicBezTo>
                    <a:cubicBezTo>
                      <a:pt x="209667" y="416233"/>
                      <a:pt x="186725" y="118807"/>
                      <a:pt x="176073" y="68826"/>
                    </a:cubicBezTo>
                    <a:cubicBezTo>
                      <a:pt x="165421" y="18845"/>
                      <a:pt x="164602" y="193368"/>
                      <a:pt x="151492" y="181897"/>
                    </a:cubicBezTo>
                    <a:cubicBezTo>
                      <a:pt x="138382" y="170426"/>
                      <a:pt x="108066" y="0"/>
                      <a:pt x="97414" y="0"/>
                    </a:cubicBezTo>
                    <a:cubicBezTo>
                      <a:pt x="86762" y="0"/>
                      <a:pt x="99872" y="163052"/>
                      <a:pt x="87582" y="181897"/>
                    </a:cubicBezTo>
                    <a:cubicBezTo>
                      <a:pt x="75292" y="200742"/>
                      <a:pt x="16298" y="-107335"/>
                      <a:pt x="4008" y="103239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1" name="フリーフォーム 1200">
                <a:extLst>
                  <a:ext uri="{FF2B5EF4-FFF2-40B4-BE49-F238E27FC236}">
                    <a16:creationId xmlns:a16="http://schemas.microsoft.com/office/drawing/2014/main" id="{B6A4767A-D51A-22C6-80F8-6671A6552214}"/>
                  </a:ext>
                </a:extLst>
              </p:cNvPr>
              <p:cNvSpPr/>
              <p:nvPr/>
            </p:nvSpPr>
            <p:spPr>
              <a:xfrm>
                <a:off x="4669478" y="1475154"/>
                <a:ext cx="149211" cy="2001837"/>
              </a:xfrm>
              <a:custGeom>
                <a:avLst/>
                <a:gdLst>
                  <a:gd name="connsiteX0" fmla="*/ 148328 w 149211"/>
                  <a:gd name="connsiteY0" fmla="*/ 14433 h 2001837"/>
                  <a:gd name="connsiteX1" fmla="*/ 118832 w 149211"/>
                  <a:gd name="connsiteY1" fmla="*/ 609285 h 2001837"/>
                  <a:gd name="connsiteX2" fmla="*/ 123748 w 149211"/>
                  <a:gd name="connsiteY2" fmla="*/ 417556 h 2001837"/>
                  <a:gd name="connsiteX3" fmla="*/ 89335 w 149211"/>
                  <a:gd name="connsiteY3" fmla="*/ 1287711 h 2001837"/>
                  <a:gd name="connsiteX4" fmla="*/ 99167 w 149211"/>
                  <a:gd name="connsiteY4" fmla="*/ 1091065 h 2001837"/>
                  <a:gd name="connsiteX5" fmla="*/ 113916 w 149211"/>
                  <a:gd name="connsiteY5" fmla="*/ 1912059 h 2001837"/>
                  <a:gd name="connsiteX6" fmla="*/ 123748 w 149211"/>
                  <a:gd name="connsiteY6" fmla="*/ 1779323 h 2001837"/>
                  <a:gd name="connsiteX7" fmla="*/ 40174 w 149211"/>
                  <a:gd name="connsiteY7" fmla="*/ 127504 h 2001837"/>
                  <a:gd name="connsiteX8" fmla="*/ 845 w 149211"/>
                  <a:gd name="connsiteY8" fmla="*/ 378227 h 2001837"/>
                  <a:gd name="connsiteX9" fmla="*/ 74587 w 149211"/>
                  <a:gd name="connsiteY9" fmla="*/ 4601 h 2001837"/>
                  <a:gd name="connsiteX10" fmla="*/ 79503 w 149211"/>
                  <a:gd name="connsiteY10" fmla="*/ 171749 h 2001837"/>
                  <a:gd name="connsiteX11" fmla="*/ 148328 w 149211"/>
                  <a:gd name="connsiteY11" fmla="*/ 14433 h 2001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9211" h="2001837">
                    <a:moveTo>
                      <a:pt x="148328" y="14433"/>
                    </a:moveTo>
                    <a:cubicBezTo>
                      <a:pt x="154883" y="87356"/>
                      <a:pt x="122929" y="542098"/>
                      <a:pt x="118832" y="609285"/>
                    </a:cubicBezTo>
                    <a:cubicBezTo>
                      <a:pt x="114735" y="676472"/>
                      <a:pt x="128664" y="304485"/>
                      <a:pt x="123748" y="417556"/>
                    </a:cubicBezTo>
                    <a:cubicBezTo>
                      <a:pt x="118832" y="530627"/>
                      <a:pt x="93432" y="1175460"/>
                      <a:pt x="89335" y="1287711"/>
                    </a:cubicBezTo>
                    <a:cubicBezTo>
                      <a:pt x="85238" y="1399962"/>
                      <a:pt x="95070" y="987007"/>
                      <a:pt x="99167" y="1091065"/>
                    </a:cubicBezTo>
                    <a:cubicBezTo>
                      <a:pt x="103264" y="1195123"/>
                      <a:pt x="109819" y="1797350"/>
                      <a:pt x="113916" y="1912059"/>
                    </a:cubicBezTo>
                    <a:cubicBezTo>
                      <a:pt x="118013" y="2026768"/>
                      <a:pt x="136038" y="2076749"/>
                      <a:pt x="123748" y="1779323"/>
                    </a:cubicBezTo>
                    <a:cubicBezTo>
                      <a:pt x="111458" y="1481897"/>
                      <a:pt x="60658" y="361020"/>
                      <a:pt x="40174" y="127504"/>
                    </a:cubicBezTo>
                    <a:cubicBezTo>
                      <a:pt x="19690" y="-106012"/>
                      <a:pt x="-4891" y="398711"/>
                      <a:pt x="845" y="378227"/>
                    </a:cubicBezTo>
                    <a:cubicBezTo>
                      <a:pt x="6581" y="357743"/>
                      <a:pt x="61477" y="39014"/>
                      <a:pt x="74587" y="4601"/>
                    </a:cubicBezTo>
                    <a:cubicBezTo>
                      <a:pt x="87697" y="-29812"/>
                      <a:pt x="68851" y="175027"/>
                      <a:pt x="79503" y="171749"/>
                    </a:cubicBezTo>
                    <a:cubicBezTo>
                      <a:pt x="90155" y="168471"/>
                      <a:pt x="141773" y="-58490"/>
                      <a:pt x="148328" y="14433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2" name="フリーフォーム 1201">
                <a:extLst>
                  <a:ext uri="{FF2B5EF4-FFF2-40B4-BE49-F238E27FC236}">
                    <a16:creationId xmlns:a16="http://schemas.microsoft.com/office/drawing/2014/main" id="{9A5A1754-F404-6209-5E02-74E85796F68A}"/>
                  </a:ext>
                </a:extLst>
              </p:cNvPr>
              <p:cNvSpPr/>
              <p:nvPr/>
            </p:nvSpPr>
            <p:spPr>
              <a:xfrm>
                <a:off x="4460678" y="2306811"/>
                <a:ext cx="270292" cy="2449074"/>
              </a:xfrm>
              <a:custGeom>
                <a:avLst/>
                <a:gdLst>
                  <a:gd name="connsiteX0" fmla="*/ 209645 w 270292"/>
                  <a:gd name="connsiteY0" fmla="*/ 392144 h 2449074"/>
                  <a:gd name="connsiteX1" fmla="*/ 126070 w 270292"/>
                  <a:gd name="connsiteY1" fmla="*/ 1247550 h 2449074"/>
                  <a:gd name="connsiteX2" fmla="*/ 180148 w 270292"/>
                  <a:gd name="connsiteY2" fmla="*/ 1188557 h 2449074"/>
                  <a:gd name="connsiteX3" fmla="*/ 150651 w 270292"/>
                  <a:gd name="connsiteY3" fmla="*/ 1375370 h 2449074"/>
                  <a:gd name="connsiteX4" fmla="*/ 268638 w 270292"/>
                  <a:gd name="connsiteY4" fmla="*/ 1163976 h 2449074"/>
                  <a:gd name="connsiteX5" fmla="*/ 219477 w 270292"/>
                  <a:gd name="connsiteY5" fmla="*/ 1955473 h 2449074"/>
                  <a:gd name="connsiteX6" fmla="*/ 214561 w 270292"/>
                  <a:gd name="connsiteY6" fmla="*/ 1911228 h 2449074"/>
                  <a:gd name="connsiteX7" fmla="*/ 175232 w 270292"/>
                  <a:gd name="connsiteY7" fmla="*/ 2265189 h 2449074"/>
                  <a:gd name="connsiteX8" fmla="*/ 135903 w 270292"/>
                  <a:gd name="connsiteY8" fmla="*/ 1439279 h 2449074"/>
                  <a:gd name="connsiteX9" fmla="*/ 17916 w 270292"/>
                  <a:gd name="connsiteY9" fmla="*/ 2447086 h 2449074"/>
                  <a:gd name="connsiteX10" fmla="*/ 101490 w 270292"/>
                  <a:gd name="connsiteY10" fmla="*/ 1670337 h 2449074"/>
                  <a:gd name="connsiteX11" fmla="*/ 17916 w 270292"/>
                  <a:gd name="connsiteY11" fmla="*/ 736273 h 2449074"/>
                  <a:gd name="connsiteX12" fmla="*/ 3167 w 270292"/>
                  <a:gd name="connsiteY12" fmla="*/ 3770 h 2449074"/>
                  <a:gd name="connsiteX13" fmla="*/ 62161 w 270292"/>
                  <a:gd name="connsiteY13" fmla="*/ 1050905 h 2449074"/>
                  <a:gd name="connsiteX14" fmla="*/ 86741 w 270292"/>
                  <a:gd name="connsiteY14" fmla="*/ 1055821 h 2449074"/>
                  <a:gd name="connsiteX15" fmla="*/ 96574 w 270292"/>
                  <a:gd name="connsiteY15" fmla="*/ 490466 h 2449074"/>
                  <a:gd name="connsiteX16" fmla="*/ 101490 w 270292"/>
                  <a:gd name="connsiteY16" fmla="*/ 57847 h 2449074"/>
                  <a:gd name="connsiteX17" fmla="*/ 111322 w 270292"/>
                  <a:gd name="connsiteY17" fmla="*/ 593705 h 2449074"/>
                  <a:gd name="connsiteX18" fmla="*/ 209645 w 270292"/>
                  <a:gd name="connsiteY18" fmla="*/ 392144 h 2449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0292" h="2449074">
                    <a:moveTo>
                      <a:pt x="209645" y="392144"/>
                    </a:moveTo>
                    <a:cubicBezTo>
                      <a:pt x="212103" y="501118"/>
                      <a:pt x="130986" y="1114815"/>
                      <a:pt x="126070" y="1247550"/>
                    </a:cubicBezTo>
                    <a:cubicBezTo>
                      <a:pt x="121154" y="1380285"/>
                      <a:pt x="176051" y="1167254"/>
                      <a:pt x="180148" y="1188557"/>
                    </a:cubicBezTo>
                    <a:cubicBezTo>
                      <a:pt x="184245" y="1209860"/>
                      <a:pt x="135903" y="1379467"/>
                      <a:pt x="150651" y="1375370"/>
                    </a:cubicBezTo>
                    <a:cubicBezTo>
                      <a:pt x="165399" y="1371273"/>
                      <a:pt x="257167" y="1067292"/>
                      <a:pt x="268638" y="1163976"/>
                    </a:cubicBezTo>
                    <a:cubicBezTo>
                      <a:pt x="280109" y="1260660"/>
                      <a:pt x="228490" y="1830931"/>
                      <a:pt x="219477" y="1955473"/>
                    </a:cubicBezTo>
                    <a:cubicBezTo>
                      <a:pt x="210464" y="2080015"/>
                      <a:pt x="221935" y="1859609"/>
                      <a:pt x="214561" y="1911228"/>
                    </a:cubicBezTo>
                    <a:cubicBezTo>
                      <a:pt x="207187" y="1962847"/>
                      <a:pt x="188342" y="2343847"/>
                      <a:pt x="175232" y="2265189"/>
                    </a:cubicBezTo>
                    <a:cubicBezTo>
                      <a:pt x="162122" y="2186531"/>
                      <a:pt x="162122" y="1408963"/>
                      <a:pt x="135903" y="1439279"/>
                    </a:cubicBezTo>
                    <a:cubicBezTo>
                      <a:pt x="109684" y="1469595"/>
                      <a:pt x="23651" y="2408576"/>
                      <a:pt x="17916" y="2447086"/>
                    </a:cubicBezTo>
                    <a:cubicBezTo>
                      <a:pt x="12180" y="2485596"/>
                      <a:pt x="101490" y="1955472"/>
                      <a:pt x="101490" y="1670337"/>
                    </a:cubicBezTo>
                    <a:cubicBezTo>
                      <a:pt x="101490" y="1385202"/>
                      <a:pt x="34303" y="1014034"/>
                      <a:pt x="17916" y="736273"/>
                    </a:cubicBezTo>
                    <a:cubicBezTo>
                      <a:pt x="1529" y="458512"/>
                      <a:pt x="-4207" y="-48668"/>
                      <a:pt x="3167" y="3770"/>
                    </a:cubicBezTo>
                    <a:cubicBezTo>
                      <a:pt x="10541" y="56208"/>
                      <a:pt x="62161" y="1050905"/>
                      <a:pt x="62161" y="1050905"/>
                    </a:cubicBezTo>
                    <a:cubicBezTo>
                      <a:pt x="76090" y="1226247"/>
                      <a:pt x="81005" y="1149228"/>
                      <a:pt x="86741" y="1055821"/>
                    </a:cubicBezTo>
                    <a:cubicBezTo>
                      <a:pt x="92476" y="962415"/>
                      <a:pt x="94116" y="656795"/>
                      <a:pt x="96574" y="490466"/>
                    </a:cubicBezTo>
                    <a:cubicBezTo>
                      <a:pt x="99032" y="324137"/>
                      <a:pt x="99032" y="40640"/>
                      <a:pt x="101490" y="57847"/>
                    </a:cubicBezTo>
                    <a:cubicBezTo>
                      <a:pt x="103948" y="75054"/>
                      <a:pt x="93296" y="533892"/>
                      <a:pt x="111322" y="593705"/>
                    </a:cubicBezTo>
                    <a:cubicBezTo>
                      <a:pt x="129348" y="653518"/>
                      <a:pt x="207187" y="283170"/>
                      <a:pt x="209645" y="392144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3" name="フリーフォーム 1202">
                <a:extLst>
                  <a:ext uri="{FF2B5EF4-FFF2-40B4-BE49-F238E27FC236}">
                    <a16:creationId xmlns:a16="http://schemas.microsoft.com/office/drawing/2014/main" id="{A941F37D-413E-86EA-3CA2-DEBC9E751C06}"/>
                  </a:ext>
                </a:extLst>
              </p:cNvPr>
              <p:cNvSpPr/>
              <p:nvPr/>
            </p:nvSpPr>
            <p:spPr>
              <a:xfrm>
                <a:off x="4458268" y="3419895"/>
                <a:ext cx="297245" cy="2461358"/>
              </a:xfrm>
              <a:custGeom>
                <a:avLst/>
                <a:gdLst>
                  <a:gd name="connsiteX0" fmla="*/ 295629 w 297245"/>
                  <a:gd name="connsiteY0" fmla="*/ 26311 h 2461358"/>
                  <a:gd name="connsiteX1" fmla="*/ 216971 w 297245"/>
                  <a:gd name="connsiteY1" fmla="*/ 768647 h 2461358"/>
                  <a:gd name="connsiteX2" fmla="*/ 221887 w 297245"/>
                  <a:gd name="connsiteY2" fmla="*/ 1171770 h 2461358"/>
                  <a:gd name="connsiteX3" fmla="*/ 241551 w 297245"/>
                  <a:gd name="connsiteY3" fmla="*/ 1098028 h 2461358"/>
                  <a:gd name="connsiteX4" fmla="*/ 295629 w 297245"/>
                  <a:gd name="connsiteY4" fmla="*/ 1914105 h 2461358"/>
                  <a:gd name="connsiteX5" fmla="*/ 226803 w 297245"/>
                  <a:gd name="connsiteY5" fmla="*/ 1683047 h 2461358"/>
                  <a:gd name="connsiteX6" fmla="*/ 202222 w 297245"/>
                  <a:gd name="connsiteY6" fmla="*/ 2007511 h 2461358"/>
                  <a:gd name="connsiteX7" fmla="*/ 167809 w 297245"/>
                  <a:gd name="connsiteY7" fmla="*/ 2125499 h 2461358"/>
                  <a:gd name="connsiteX8" fmla="*/ 182558 w 297245"/>
                  <a:gd name="connsiteY8" fmla="*/ 1958350 h 2461358"/>
                  <a:gd name="connsiteX9" fmla="*/ 49822 w 297245"/>
                  <a:gd name="connsiteY9" fmla="*/ 2238570 h 2461358"/>
                  <a:gd name="connsiteX10" fmla="*/ 167809 w 297245"/>
                  <a:gd name="connsiteY10" fmla="*/ 2415550 h 2461358"/>
                  <a:gd name="connsiteX11" fmla="*/ 39990 w 297245"/>
                  <a:gd name="connsiteY11" fmla="*/ 2459795 h 2461358"/>
                  <a:gd name="connsiteX12" fmla="*/ 157977 w 297245"/>
                  <a:gd name="connsiteY12" fmla="*/ 2376221 h 2461358"/>
                  <a:gd name="connsiteX13" fmla="*/ 79319 w 297245"/>
                  <a:gd name="connsiteY13" fmla="*/ 2204157 h 2461358"/>
                  <a:gd name="connsiteX14" fmla="*/ 59655 w 297245"/>
                  <a:gd name="connsiteY14" fmla="*/ 2297563 h 2461358"/>
                  <a:gd name="connsiteX15" fmla="*/ 661 w 297245"/>
                  <a:gd name="connsiteY15" fmla="*/ 586750 h 2461358"/>
                  <a:gd name="connsiteX16" fmla="*/ 30158 w 297245"/>
                  <a:gd name="connsiteY16" fmla="*/ 616247 h 2461358"/>
                  <a:gd name="connsiteX17" fmla="*/ 64571 w 297245"/>
                  <a:gd name="connsiteY17" fmla="*/ 1731 h 2461358"/>
                  <a:gd name="connsiteX18" fmla="*/ 133397 w 297245"/>
                  <a:gd name="connsiteY18" fmla="*/ 419602 h 2461358"/>
                  <a:gd name="connsiteX19" fmla="*/ 295629 w 297245"/>
                  <a:gd name="connsiteY19" fmla="*/ 26311 h 2461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7245" h="2461358">
                    <a:moveTo>
                      <a:pt x="295629" y="26311"/>
                    </a:moveTo>
                    <a:cubicBezTo>
                      <a:pt x="309558" y="84485"/>
                      <a:pt x="229261" y="577737"/>
                      <a:pt x="216971" y="768647"/>
                    </a:cubicBezTo>
                    <a:cubicBezTo>
                      <a:pt x="204681" y="959557"/>
                      <a:pt x="217790" y="1116873"/>
                      <a:pt x="221887" y="1171770"/>
                    </a:cubicBezTo>
                    <a:cubicBezTo>
                      <a:pt x="225984" y="1226667"/>
                      <a:pt x="229261" y="974306"/>
                      <a:pt x="241551" y="1098028"/>
                    </a:cubicBezTo>
                    <a:cubicBezTo>
                      <a:pt x="253841" y="1221751"/>
                      <a:pt x="298087" y="1816602"/>
                      <a:pt x="295629" y="1914105"/>
                    </a:cubicBezTo>
                    <a:cubicBezTo>
                      <a:pt x="293171" y="2011608"/>
                      <a:pt x="242371" y="1667479"/>
                      <a:pt x="226803" y="1683047"/>
                    </a:cubicBezTo>
                    <a:cubicBezTo>
                      <a:pt x="211235" y="1698615"/>
                      <a:pt x="212054" y="1933769"/>
                      <a:pt x="202222" y="2007511"/>
                    </a:cubicBezTo>
                    <a:cubicBezTo>
                      <a:pt x="192390" y="2081253"/>
                      <a:pt x="171086" y="2133692"/>
                      <a:pt x="167809" y="2125499"/>
                    </a:cubicBezTo>
                    <a:cubicBezTo>
                      <a:pt x="164532" y="2117306"/>
                      <a:pt x="202223" y="1939505"/>
                      <a:pt x="182558" y="1958350"/>
                    </a:cubicBezTo>
                    <a:cubicBezTo>
                      <a:pt x="162893" y="1977195"/>
                      <a:pt x="52280" y="2162370"/>
                      <a:pt x="49822" y="2238570"/>
                    </a:cubicBezTo>
                    <a:cubicBezTo>
                      <a:pt x="47364" y="2314770"/>
                      <a:pt x="169448" y="2378679"/>
                      <a:pt x="167809" y="2415550"/>
                    </a:cubicBezTo>
                    <a:cubicBezTo>
                      <a:pt x="166170" y="2452421"/>
                      <a:pt x="41629" y="2466350"/>
                      <a:pt x="39990" y="2459795"/>
                    </a:cubicBezTo>
                    <a:cubicBezTo>
                      <a:pt x="38351" y="2453240"/>
                      <a:pt x="151422" y="2418827"/>
                      <a:pt x="157977" y="2376221"/>
                    </a:cubicBezTo>
                    <a:cubicBezTo>
                      <a:pt x="164532" y="2333615"/>
                      <a:pt x="95706" y="2217267"/>
                      <a:pt x="79319" y="2204157"/>
                    </a:cubicBezTo>
                    <a:cubicBezTo>
                      <a:pt x="62932" y="2191047"/>
                      <a:pt x="72765" y="2567131"/>
                      <a:pt x="59655" y="2297563"/>
                    </a:cubicBezTo>
                    <a:cubicBezTo>
                      <a:pt x="46545" y="2027995"/>
                      <a:pt x="5577" y="866969"/>
                      <a:pt x="661" y="586750"/>
                    </a:cubicBezTo>
                    <a:cubicBezTo>
                      <a:pt x="-4255" y="306531"/>
                      <a:pt x="19506" y="713750"/>
                      <a:pt x="30158" y="616247"/>
                    </a:cubicBezTo>
                    <a:cubicBezTo>
                      <a:pt x="40810" y="518744"/>
                      <a:pt x="47364" y="34505"/>
                      <a:pt x="64571" y="1731"/>
                    </a:cubicBezTo>
                    <a:cubicBezTo>
                      <a:pt x="81777" y="-31043"/>
                      <a:pt x="96526" y="412228"/>
                      <a:pt x="133397" y="419602"/>
                    </a:cubicBezTo>
                    <a:cubicBezTo>
                      <a:pt x="170268" y="426976"/>
                      <a:pt x="281700" y="-31863"/>
                      <a:pt x="295629" y="26311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4" name="フリーフォーム 1203">
                <a:extLst>
                  <a:ext uri="{FF2B5EF4-FFF2-40B4-BE49-F238E27FC236}">
                    <a16:creationId xmlns:a16="http://schemas.microsoft.com/office/drawing/2014/main" id="{3FCF8445-5BA8-1204-23E6-03E0A67FA0FC}"/>
                  </a:ext>
                </a:extLst>
              </p:cNvPr>
              <p:cNvSpPr/>
              <p:nvPr/>
            </p:nvSpPr>
            <p:spPr>
              <a:xfrm>
                <a:off x="4710779" y="2509082"/>
                <a:ext cx="121794" cy="2211269"/>
              </a:xfrm>
              <a:custGeom>
                <a:avLst/>
                <a:gdLst>
                  <a:gd name="connsiteX0" fmla="*/ 67698 w 121794"/>
                  <a:gd name="connsiteY0" fmla="*/ 17808 h 2211269"/>
                  <a:gd name="connsiteX1" fmla="*/ 87363 w 121794"/>
                  <a:gd name="connsiteY1" fmla="*/ 1212428 h 2211269"/>
                  <a:gd name="connsiteX2" fmla="*/ 121776 w 121794"/>
                  <a:gd name="connsiteY2" fmla="*/ 1158350 h 2211269"/>
                  <a:gd name="connsiteX3" fmla="*/ 82447 w 121794"/>
                  <a:gd name="connsiteY3" fmla="*/ 2033421 h 2211269"/>
                  <a:gd name="connsiteX4" fmla="*/ 102111 w 121794"/>
                  <a:gd name="connsiteY4" fmla="*/ 2205486 h 2211269"/>
                  <a:gd name="connsiteX5" fmla="*/ 92279 w 121794"/>
                  <a:gd name="connsiteY5" fmla="*/ 1925266 h 2211269"/>
                  <a:gd name="connsiteX6" fmla="*/ 52950 w 121794"/>
                  <a:gd name="connsiteY6" fmla="*/ 961705 h 2211269"/>
                  <a:gd name="connsiteX7" fmla="*/ 13621 w 121794"/>
                  <a:gd name="connsiteY7" fmla="*/ 298028 h 2211269"/>
                  <a:gd name="connsiteX8" fmla="*/ 3789 w 121794"/>
                  <a:gd name="connsiteY8" fmla="*/ 484841 h 2211269"/>
                  <a:gd name="connsiteX9" fmla="*/ 67698 w 121794"/>
                  <a:gd name="connsiteY9" fmla="*/ 17808 h 2211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1794" h="2211269">
                    <a:moveTo>
                      <a:pt x="67698" y="17808"/>
                    </a:moveTo>
                    <a:cubicBezTo>
                      <a:pt x="81627" y="139072"/>
                      <a:pt x="78350" y="1022338"/>
                      <a:pt x="87363" y="1212428"/>
                    </a:cubicBezTo>
                    <a:cubicBezTo>
                      <a:pt x="96376" y="1402518"/>
                      <a:pt x="122595" y="1021518"/>
                      <a:pt x="121776" y="1158350"/>
                    </a:cubicBezTo>
                    <a:cubicBezTo>
                      <a:pt x="120957" y="1295182"/>
                      <a:pt x="85725" y="1858898"/>
                      <a:pt x="82447" y="2033421"/>
                    </a:cubicBezTo>
                    <a:cubicBezTo>
                      <a:pt x="79170" y="2207944"/>
                      <a:pt x="100472" y="2223512"/>
                      <a:pt x="102111" y="2205486"/>
                    </a:cubicBezTo>
                    <a:cubicBezTo>
                      <a:pt x="103750" y="2187460"/>
                      <a:pt x="100473" y="2132563"/>
                      <a:pt x="92279" y="1925266"/>
                    </a:cubicBezTo>
                    <a:cubicBezTo>
                      <a:pt x="84085" y="1717969"/>
                      <a:pt x="66060" y="1232911"/>
                      <a:pt x="52950" y="961705"/>
                    </a:cubicBezTo>
                    <a:cubicBezTo>
                      <a:pt x="39840" y="690499"/>
                      <a:pt x="21814" y="377505"/>
                      <a:pt x="13621" y="298028"/>
                    </a:cubicBezTo>
                    <a:cubicBezTo>
                      <a:pt x="5428" y="218551"/>
                      <a:pt x="-6043" y="537280"/>
                      <a:pt x="3789" y="484841"/>
                    </a:cubicBezTo>
                    <a:cubicBezTo>
                      <a:pt x="13621" y="432402"/>
                      <a:pt x="53769" y="-103456"/>
                      <a:pt x="67698" y="17808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5" name="フリーフォーム 1204">
                <a:extLst>
                  <a:ext uri="{FF2B5EF4-FFF2-40B4-BE49-F238E27FC236}">
                    <a16:creationId xmlns:a16="http://schemas.microsoft.com/office/drawing/2014/main" id="{38FBE7BD-A307-75FA-A361-47F20169932C}"/>
                  </a:ext>
                </a:extLst>
              </p:cNvPr>
              <p:cNvSpPr/>
              <p:nvPr/>
            </p:nvSpPr>
            <p:spPr>
              <a:xfrm>
                <a:off x="4919125" y="1921072"/>
                <a:ext cx="1246359" cy="763575"/>
              </a:xfrm>
              <a:custGeom>
                <a:avLst/>
                <a:gdLst>
                  <a:gd name="connsiteX0" fmla="*/ 65830 w 1246359"/>
                  <a:gd name="connsiteY0" fmla="*/ 35547 h 763575"/>
                  <a:gd name="connsiteX1" fmla="*/ 1127714 w 1246359"/>
                  <a:gd name="connsiteY1" fmla="*/ 40463 h 763575"/>
                  <a:gd name="connsiteX2" fmla="*/ 1211288 w 1246359"/>
                  <a:gd name="connsiteY2" fmla="*/ 35547 h 763575"/>
                  <a:gd name="connsiteX3" fmla="*/ 1044140 w 1246359"/>
                  <a:gd name="connsiteY3" fmla="*/ 84709 h 763575"/>
                  <a:gd name="connsiteX4" fmla="*/ 449288 w 1246359"/>
                  <a:gd name="connsiteY4" fmla="*/ 69960 h 763575"/>
                  <a:gd name="connsiteX5" fmla="*/ 287056 w 1246359"/>
                  <a:gd name="connsiteY5" fmla="*/ 69960 h 763575"/>
                  <a:gd name="connsiteX6" fmla="*/ 164152 w 1246359"/>
                  <a:gd name="connsiteY6" fmla="*/ 99457 h 763575"/>
                  <a:gd name="connsiteX7" fmla="*/ 129740 w 1246359"/>
                  <a:gd name="connsiteY7" fmla="*/ 212528 h 763575"/>
                  <a:gd name="connsiteX8" fmla="*/ 169069 w 1246359"/>
                  <a:gd name="connsiteY8" fmla="*/ 153534 h 763575"/>
                  <a:gd name="connsiteX9" fmla="*/ 159236 w 1246359"/>
                  <a:gd name="connsiteY9" fmla="*/ 423922 h 763575"/>
                  <a:gd name="connsiteX10" fmla="*/ 169069 w 1246359"/>
                  <a:gd name="connsiteY10" fmla="*/ 650063 h 763575"/>
                  <a:gd name="connsiteX11" fmla="*/ 400127 w 1246359"/>
                  <a:gd name="connsiteY11" fmla="*/ 704141 h 763575"/>
                  <a:gd name="connsiteX12" fmla="*/ 980230 w 1246359"/>
                  <a:gd name="connsiteY12" fmla="*/ 699225 h 763575"/>
                  <a:gd name="connsiteX13" fmla="*/ 1142462 w 1246359"/>
                  <a:gd name="connsiteY13" fmla="*/ 763134 h 763575"/>
                  <a:gd name="connsiteX14" fmla="*/ 641017 w 1246359"/>
                  <a:gd name="connsiteY14" fmla="*/ 728722 h 763575"/>
                  <a:gd name="connsiteX15" fmla="*/ 95327 w 1246359"/>
                  <a:gd name="connsiteY15" fmla="*/ 753302 h 763575"/>
                  <a:gd name="connsiteX16" fmla="*/ 110075 w 1246359"/>
                  <a:gd name="connsiteY16" fmla="*/ 536993 h 763575"/>
                  <a:gd name="connsiteX17" fmla="*/ 65830 w 1246359"/>
                  <a:gd name="connsiteY17" fmla="*/ 35547 h 763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46359" h="763575">
                    <a:moveTo>
                      <a:pt x="65830" y="35547"/>
                    </a:moveTo>
                    <a:cubicBezTo>
                      <a:pt x="235436" y="-47208"/>
                      <a:pt x="936804" y="40463"/>
                      <a:pt x="1127714" y="40463"/>
                    </a:cubicBezTo>
                    <a:cubicBezTo>
                      <a:pt x="1318624" y="40463"/>
                      <a:pt x="1225217" y="28173"/>
                      <a:pt x="1211288" y="35547"/>
                    </a:cubicBezTo>
                    <a:cubicBezTo>
                      <a:pt x="1197359" y="42921"/>
                      <a:pt x="1171140" y="78974"/>
                      <a:pt x="1044140" y="84709"/>
                    </a:cubicBezTo>
                    <a:cubicBezTo>
                      <a:pt x="917140" y="90444"/>
                      <a:pt x="575469" y="72418"/>
                      <a:pt x="449288" y="69960"/>
                    </a:cubicBezTo>
                    <a:cubicBezTo>
                      <a:pt x="323107" y="67502"/>
                      <a:pt x="334579" y="65044"/>
                      <a:pt x="287056" y="69960"/>
                    </a:cubicBezTo>
                    <a:cubicBezTo>
                      <a:pt x="239533" y="74876"/>
                      <a:pt x="190371" y="75696"/>
                      <a:pt x="164152" y="99457"/>
                    </a:cubicBezTo>
                    <a:cubicBezTo>
                      <a:pt x="137933" y="123218"/>
                      <a:pt x="128921" y="203515"/>
                      <a:pt x="129740" y="212528"/>
                    </a:cubicBezTo>
                    <a:cubicBezTo>
                      <a:pt x="130559" y="221541"/>
                      <a:pt x="164153" y="118302"/>
                      <a:pt x="169069" y="153534"/>
                    </a:cubicBezTo>
                    <a:cubicBezTo>
                      <a:pt x="173985" y="188766"/>
                      <a:pt x="159236" y="341167"/>
                      <a:pt x="159236" y="423922"/>
                    </a:cubicBezTo>
                    <a:cubicBezTo>
                      <a:pt x="159236" y="506677"/>
                      <a:pt x="128921" y="603360"/>
                      <a:pt x="169069" y="650063"/>
                    </a:cubicBezTo>
                    <a:cubicBezTo>
                      <a:pt x="209217" y="696766"/>
                      <a:pt x="264934" y="695947"/>
                      <a:pt x="400127" y="704141"/>
                    </a:cubicBezTo>
                    <a:cubicBezTo>
                      <a:pt x="535321" y="712335"/>
                      <a:pt x="856508" y="689393"/>
                      <a:pt x="980230" y="699225"/>
                    </a:cubicBezTo>
                    <a:cubicBezTo>
                      <a:pt x="1103952" y="709057"/>
                      <a:pt x="1198997" y="758218"/>
                      <a:pt x="1142462" y="763134"/>
                    </a:cubicBezTo>
                    <a:cubicBezTo>
                      <a:pt x="1085927" y="768050"/>
                      <a:pt x="815539" y="730361"/>
                      <a:pt x="641017" y="728722"/>
                    </a:cubicBezTo>
                    <a:cubicBezTo>
                      <a:pt x="466495" y="727083"/>
                      <a:pt x="183817" y="785257"/>
                      <a:pt x="95327" y="753302"/>
                    </a:cubicBezTo>
                    <a:cubicBezTo>
                      <a:pt x="6837" y="721347"/>
                      <a:pt x="112533" y="656619"/>
                      <a:pt x="110075" y="536993"/>
                    </a:cubicBezTo>
                    <a:cubicBezTo>
                      <a:pt x="107617" y="417367"/>
                      <a:pt x="-103776" y="118302"/>
                      <a:pt x="65830" y="35547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6" name="フリーフォーム 1205">
                <a:extLst>
                  <a:ext uri="{FF2B5EF4-FFF2-40B4-BE49-F238E27FC236}">
                    <a16:creationId xmlns:a16="http://schemas.microsoft.com/office/drawing/2014/main" id="{4DFE7377-C640-59E1-FF0B-F78FAAFC6165}"/>
                  </a:ext>
                </a:extLst>
              </p:cNvPr>
              <p:cNvSpPr/>
              <p:nvPr/>
            </p:nvSpPr>
            <p:spPr>
              <a:xfrm>
                <a:off x="5942096" y="1942487"/>
                <a:ext cx="136743" cy="786619"/>
              </a:xfrm>
              <a:custGeom>
                <a:avLst/>
                <a:gdLst>
                  <a:gd name="connsiteX0" fmla="*/ 119491 w 136743"/>
                  <a:gd name="connsiteY0" fmla="*/ 23965 h 786619"/>
                  <a:gd name="connsiteX1" fmla="*/ 119491 w 136743"/>
                  <a:gd name="connsiteY1" fmla="*/ 677810 h 786619"/>
                  <a:gd name="connsiteX2" fmla="*/ 134239 w 136743"/>
                  <a:gd name="connsiteY2" fmla="*/ 785965 h 786619"/>
                  <a:gd name="connsiteX3" fmla="*/ 60498 w 136743"/>
                  <a:gd name="connsiteY3" fmla="*/ 682726 h 786619"/>
                  <a:gd name="connsiteX4" fmla="*/ 1504 w 136743"/>
                  <a:gd name="connsiteY4" fmla="*/ 392674 h 786619"/>
                  <a:gd name="connsiteX5" fmla="*/ 16252 w 136743"/>
                  <a:gd name="connsiteY5" fmla="*/ 132119 h 786619"/>
                  <a:gd name="connsiteX6" fmla="*/ 55581 w 136743"/>
                  <a:gd name="connsiteY6" fmla="*/ 141952 h 786619"/>
                  <a:gd name="connsiteX7" fmla="*/ 119491 w 136743"/>
                  <a:gd name="connsiteY7" fmla="*/ 23965 h 786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743" h="786619">
                    <a:moveTo>
                      <a:pt x="119491" y="23965"/>
                    </a:moveTo>
                    <a:cubicBezTo>
                      <a:pt x="130143" y="113275"/>
                      <a:pt x="117033" y="550810"/>
                      <a:pt x="119491" y="677810"/>
                    </a:cubicBezTo>
                    <a:cubicBezTo>
                      <a:pt x="121949" y="804810"/>
                      <a:pt x="144071" y="785146"/>
                      <a:pt x="134239" y="785965"/>
                    </a:cubicBezTo>
                    <a:cubicBezTo>
                      <a:pt x="124407" y="786784"/>
                      <a:pt x="82620" y="748274"/>
                      <a:pt x="60498" y="682726"/>
                    </a:cubicBezTo>
                    <a:cubicBezTo>
                      <a:pt x="38376" y="617178"/>
                      <a:pt x="8878" y="484442"/>
                      <a:pt x="1504" y="392674"/>
                    </a:cubicBezTo>
                    <a:cubicBezTo>
                      <a:pt x="-5870" y="300906"/>
                      <a:pt x="16252" y="132119"/>
                      <a:pt x="16252" y="132119"/>
                    </a:cubicBezTo>
                    <a:cubicBezTo>
                      <a:pt x="25265" y="90332"/>
                      <a:pt x="37555" y="161617"/>
                      <a:pt x="55581" y="141952"/>
                    </a:cubicBezTo>
                    <a:cubicBezTo>
                      <a:pt x="73607" y="122288"/>
                      <a:pt x="108839" y="-65345"/>
                      <a:pt x="119491" y="23965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7" name="フリーフォーム 1206">
                <a:extLst>
                  <a:ext uri="{FF2B5EF4-FFF2-40B4-BE49-F238E27FC236}">
                    <a16:creationId xmlns:a16="http://schemas.microsoft.com/office/drawing/2014/main" id="{C1738867-1B92-1B74-2BA5-18A15E52BE13}"/>
                  </a:ext>
                </a:extLst>
              </p:cNvPr>
              <p:cNvSpPr/>
              <p:nvPr/>
            </p:nvSpPr>
            <p:spPr>
              <a:xfrm>
                <a:off x="4954183" y="3189604"/>
                <a:ext cx="964355" cy="31557"/>
              </a:xfrm>
              <a:custGeom>
                <a:avLst/>
                <a:gdLst>
                  <a:gd name="connsiteX0" fmla="*/ 79933 w 964355"/>
                  <a:gd name="connsiteY0" fmla="*/ 5880 h 31557"/>
                  <a:gd name="connsiteX1" fmla="*/ 955004 w 964355"/>
                  <a:gd name="connsiteY1" fmla="*/ 964 h 31557"/>
                  <a:gd name="connsiteX2" fmla="*/ 561714 w 964355"/>
                  <a:gd name="connsiteY2" fmla="*/ 20628 h 31557"/>
                  <a:gd name="connsiteX3" fmla="*/ 891094 w 964355"/>
                  <a:gd name="connsiteY3" fmla="*/ 20628 h 31557"/>
                  <a:gd name="connsiteX4" fmla="*/ 129094 w 964355"/>
                  <a:gd name="connsiteY4" fmla="*/ 30461 h 31557"/>
                  <a:gd name="connsiteX5" fmla="*/ 79933 w 964355"/>
                  <a:gd name="connsiteY5" fmla="*/ 5880 h 31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4355" h="31557">
                    <a:moveTo>
                      <a:pt x="79933" y="5880"/>
                    </a:moveTo>
                    <a:cubicBezTo>
                      <a:pt x="217585" y="964"/>
                      <a:pt x="874707" y="-1494"/>
                      <a:pt x="955004" y="964"/>
                    </a:cubicBezTo>
                    <a:cubicBezTo>
                      <a:pt x="1035301" y="3422"/>
                      <a:pt x="572366" y="17351"/>
                      <a:pt x="561714" y="20628"/>
                    </a:cubicBezTo>
                    <a:cubicBezTo>
                      <a:pt x="551062" y="23905"/>
                      <a:pt x="891094" y="20628"/>
                      <a:pt x="891094" y="20628"/>
                    </a:cubicBezTo>
                    <a:cubicBezTo>
                      <a:pt x="818991" y="22267"/>
                      <a:pt x="260190" y="35377"/>
                      <a:pt x="129094" y="30461"/>
                    </a:cubicBezTo>
                    <a:cubicBezTo>
                      <a:pt x="-2002" y="25545"/>
                      <a:pt x="-57719" y="10796"/>
                      <a:pt x="79933" y="5880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8" name="フリーフォーム 1207">
                <a:extLst>
                  <a:ext uri="{FF2B5EF4-FFF2-40B4-BE49-F238E27FC236}">
                    <a16:creationId xmlns:a16="http://schemas.microsoft.com/office/drawing/2014/main" id="{93776C89-C2A0-2BB4-0FBC-80390793C118}"/>
                  </a:ext>
                </a:extLst>
              </p:cNvPr>
              <p:cNvSpPr/>
              <p:nvPr/>
            </p:nvSpPr>
            <p:spPr>
              <a:xfrm>
                <a:off x="4989852" y="3143024"/>
                <a:ext cx="79229" cy="1993876"/>
              </a:xfrm>
              <a:custGeom>
                <a:avLst/>
                <a:gdLst>
                  <a:gd name="connsiteX0" fmla="*/ 34432 w 79229"/>
                  <a:gd name="connsiteY0" fmla="*/ 42628 h 1993876"/>
                  <a:gd name="connsiteX1" fmla="*/ 59013 w 79229"/>
                  <a:gd name="connsiteY1" fmla="*/ 499828 h 1993876"/>
                  <a:gd name="connsiteX2" fmla="*/ 68845 w 79229"/>
                  <a:gd name="connsiteY2" fmla="*/ 465415 h 1993876"/>
                  <a:gd name="connsiteX3" fmla="*/ 68845 w 79229"/>
                  <a:gd name="connsiteY3" fmla="*/ 952111 h 1993876"/>
                  <a:gd name="connsiteX4" fmla="*/ 54096 w 79229"/>
                  <a:gd name="connsiteY4" fmla="*/ 912782 h 1993876"/>
                  <a:gd name="connsiteX5" fmla="*/ 78677 w 79229"/>
                  <a:gd name="connsiteY5" fmla="*/ 1188086 h 1993876"/>
                  <a:gd name="connsiteX6" fmla="*/ 54096 w 79229"/>
                  <a:gd name="connsiteY6" fmla="*/ 1389647 h 1993876"/>
                  <a:gd name="connsiteX7" fmla="*/ 78677 w 79229"/>
                  <a:gd name="connsiteY7" fmla="*/ 1487970 h 1993876"/>
                  <a:gd name="connsiteX8" fmla="*/ 24600 w 79229"/>
                  <a:gd name="connsiteY8" fmla="*/ 1969750 h 1993876"/>
                  <a:gd name="connsiteX9" fmla="*/ 19 w 79229"/>
                  <a:gd name="connsiteY9" fmla="*/ 1723944 h 1993876"/>
                  <a:gd name="connsiteX10" fmla="*/ 34432 w 79229"/>
                  <a:gd name="connsiteY10" fmla="*/ 42628 h 1993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9229" h="1993876">
                    <a:moveTo>
                      <a:pt x="34432" y="42628"/>
                    </a:moveTo>
                    <a:cubicBezTo>
                      <a:pt x="44264" y="-161391"/>
                      <a:pt x="53278" y="429364"/>
                      <a:pt x="59013" y="499828"/>
                    </a:cubicBezTo>
                    <a:cubicBezTo>
                      <a:pt x="64749" y="570293"/>
                      <a:pt x="67206" y="390035"/>
                      <a:pt x="68845" y="465415"/>
                    </a:cubicBezTo>
                    <a:cubicBezTo>
                      <a:pt x="70484" y="540796"/>
                      <a:pt x="71303" y="877550"/>
                      <a:pt x="68845" y="952111"/>
                    </a:cubicBezTo>
                    <a:cubicBezTo>
                      <a:pt x="66387" y="1026672"/>
                      <a:pt x="52457" y="873453"/>
                      <a:pt x="54096" y="912782"/>
                    </a:cubicBezTo>
                    <a:cubicBezTo>
                      <a:pt x="55735" y="952111"/>
                      <a:pt x="78677" y="1108609"/>
                      <a:pt x="78677" y="1188086"/>
                    </a:cubicBezTo>
                    <a:cubicBezTo>
                      <a:pt x="78677" y="1267563"/>
                      <a:pt x="54096" y="1339666"/>
                      <a:pt x="54096" y="1389647"/>
                    </a:cubicBezTo>
                    <a:cubicBezTo>
                      <a:pt x="54096" y="1439628"/>
                      <a:pt x="83593" y="1391286"/>
                      <a:pt x="78677" y="1487970"/>
                    </a:cubicBezTo>
                    <a:cubicBezTo>
                      <a:pt x="73761" y="1584654"/>
                      <a:pt x="37710" y="1930421"/>
                      <a:pt x="24600" y="1969750"/>
                    </a:cubicBezTo>
                    <a:cubicBezTo>
                      <a:pt x="11490" y="2009079"/>
                      <a:pt x="838" y="2040215"/>
                      <a:pt x="19" y="1723944"/>
                    </a:cubicBezTo>
                    <a:cubicBezTo>
                      <a:pt x="-801" y="1407673"/>
                      <a:pt x="24600" y="246647"/>
                      <a:pt x="34432" y="42628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9" name="フリーフォーム 1208">
                <a:extLst>
                  <a:ext uri="{FF2B5EF4-FFF2-40B4-BE49-F238E27FC236}">
                    <a16:creationId xmlns:a16="http://schemas.microsoft.com/office/drawing/2014/main" id="{13E81CA8-6F9A-8D09-432D-102A59510787}"/>
                  </a:ext>
                </a:extLst>
              </p:cNvPr>
              <p:cNvSpPr/>
              <p:nvPr/>
            </p:nvSpPr>
            <p:spPr>
              <a:xfrm>
                <a:off x="5943133" y="3159484"/>
                <a:ext cx="110409" cy="1413602"/>
              </a:xfrm>
              <a:custGeom>
                <a:avLst/>
                <a:gdLst>
                  <a:gd name="connsiteX0" fmla="*/ 103706 w 110409"/>
                  <a:gd name="connsiteY0" fmla="*/ 65497 h 1413602"/>
                  <a:gd name="connsiteX1" fmla="*/ 103706 w 110409"/>
                  <a:gd name="connsiteY1" fmla="*/ 1284697 h 1413602"/>
                  <a:gd name="connsiteX2" fmla="*/ 108622 w 110409"/>
                  <a:gd name="connsiteY2" fmla="*/ 1373187 h 1413602"/>
                  <a:gd name="connsiteX3" fmla="*/ 69293 w 110409"/>
                  <a:gd name="connsiteY3" fmla="*/ 1245368 h 1413602"/>
                  <a:gd name="connsiteX4" fmla="*/ 467 w 110409"/>
                  <a:gd name="connsiteY4" fmla="*/ 488284 h 1413602"/>
                  <a:gd name="connsiteX5" fmla="*/ 39796 w 110409"/>
                  <a:gd name="connsiteY5" fmla="*/ 104826 h 1413602"/>
                  <a:gd name="connsiteX6" fmla="*/ 54544 w 110409"/>
                  <a:gd name="connsiteY6" fmla="*/ 158903 h 1413602"/>
                  <a:gd name="connsiteX7" fmla="*/ 103706 w 110409"/>
                  <a:gd name="connsiteY7" fmla="*/ 65497 h 1413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409" h="1413602">
                    <a:moveTo>
                      <a:pt x="103706" y="65497"/>
                    </a:moveTo>
                    <a:cubicBezTo>
                      <a:pt x="111900" y="253129"/>
                      <a:pt x="102887" y="1066749"/>
                      <a:pt x="103706" y="1284697"/>
                    </a:cubicBezTo>
                    <a:cubicBezTo>
                      <a:pt x="104525" y="1502645"/>
                      <a:pt x="114358" y="1379742"/>
                      <a:pt x="108622" y="1373187"/>
                    </a:cubicBezTo>
                    <a:cubicBezTo>
                      <a:pt x="102886" y="1366632"/>
                      <a:pt x="87319" y="1392852"/>
                      <a:pt x="69293" y="1245368"/>
                    </a:cubicBezTo>
                    <a:cubicBezTo>
                      <a:pt x="51267" y="1097884"/>
                      <a:pt x="5383" y="678374"/>
                      <a:pt x="467" y="488284"/>
                    </a:cubicBezTo>
                    <a:cubicBezTo>
                      <a:pt x="-4449" y="298194"/>
                      <a:pt x="30783" y="159723"/>
                      <a:pt x="39796" y="104826"/>
                    </a:cubicBezTo>
                    <a:cubicBezTo>
                      <a:pt x="48809" y="49929"/>
                      <a:pt x="45531" y="165458"/>
                      <a:pt x="54544" y="158903"/>
                    </a:cubicBezTo>
                    <a:cubicBezTo>
                      <a:pt x="63557" y="152348"/>
                      <a:pt x="95512" y="-122135"/>
                      <a:pt x="103706" y="65497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0" name="フリーフォーム 1209">
                <a:extLst>
                  <a:ext uri="{FF2B5EF4-FFF2-40B4-BE49-F238E27FC236}">
                    <a16:creationId xmlns:a16="http://schemas.microsoft.com/office/drawing/2014/main" id="{2EE67B0E-ED89-C9E3-7931-D454CE760D51}"/>
                  </a:ext>
                </a:extLst>
              </p:cNvPr>
              <p:cNvSpPr/>
              <p:nvPr/>
            </p:nvSpPr>
            <p:spPr>
              <a:xfrm>
                <a:off x="4983772" y="5015656"/>
                <a:ext cx="689523" cy="101595"/>
              </a:xfrm>
              <a:custGeom>
                <a:avLst/>
                <a:gdLst>
                  <a:gd name="connsiteX0" fmla="*/ 11015 w 689523"/>
                  <a:gd name="connsiteY0" fmla="*/ 97118 h 101595"/>
                  <a:gd name="connsiteX1" fmla="*/ 512460 w 689523"/>
                  <a:gd name="connsiteY1" fmla="*/ 87286 h 101595"/>
                  <a:gd name="connsiteX2" fmla="*/ 689441 w 689523"/>
                  <a:gd name="connsiteY2" fmla="*/ 92202 h 101595"/>
                  <a:gd name="connsiteX3" fmla="*/ 537041 w 689523"/>
                  <a:gd name="connsiteY3" fmla="*/ 52873 h 101595"/>
                  <a:gd name="connsiteX4" fmla="*/ 655028 w 689523"/>
                  <a:gd name="connsiteY4" fmla="*/ 18460 h 101595"/>
                  <a:gd name="connsiteX5" fmla="*/ 202744 w 689523"/>
                  <a:gd name="connsiteY5" fmla="*/ 3712 h 101595"/>
                  <a:gd name="connsiteX6" fmla="*/ 11015 w 689523"/>
                  <a:gd name="connsiteY6" fmla="*/ 97118 h 101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9523" h="101595">
                    <a:moveTo>
                      <a:pt x="11015" y="97118"/>
                    </a:moveTo>
                    <a:cubicBezTo>
                      <a:pt x="62634" y="111047"/>
                      <a:pt x="399389" y="88105"/>
                      <a:pt x="512460" y="87286"/>
                    </a:cubicBezTo>
                    <a:cubicBezTo>
                      <a:pt x="625531" y="86467"/>
                      <a:pt x="685344" y="97937"/>
                      <a:pt x="689441" y="92202"/>
                    </a:cubicBezTo>
                    <a:cubicBezTo>
                      <a:pt x="693538" y="86467"/>
                      <a:pt x="542776" y="65163"/>
                      <a:pt x="537041" y="52873"/>
                    </a:cubicBezTo>
                    <a:cubicBezTo>
                      <a:pt x="531306" y="40583"/>
                      <a:pt x="710744" y="26653"/>
                      <a:pt x="655028" y="18460"/>
                    </a:cubicBezTo>
                    <a:cubicBezTo>
                      <a:pt x="599312" y="10266"/>
                      <a:pt x="305163" y="-7759"/>
                      <a:pt x="202744" y="3712"/>
                    </a:cubicBezTo>
                    <a:cubicBezTo>
                      <a:pt x="100325" y="15183"/>
                      <a:pt x="-40604" y="83189"/>
                      <a:pt x="11015" y="97118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1" name="フリーフォーム 1210">
                <a:extLst>
                  <a:ext uri="{FF2B5EF4-FFF2-40B4-BE49-F238E27FC236}">
                    <a16:creationId xmlns:a16="http://schemas.microsoft.com/office/drawing/2014/main" id="{08A99EAD-9B42-4755-F75D-8257E1FF64E9}"/>
                  </a:ext>
                </a:extLst>
              </p:cNvPr>
              <p:cNvSpPr/>
              <p:nvPr/>
            </p:nvSpPr>
            <p:spPr>
              <a:xfrm>
                <a:off x="4874079" y="5502833"/>
                <a:ext cx="593060" cy="411830"/>
              </a:xfrm>
              <a:custGeom>
                <a:avLst/>
                <a:gdLst>
                  <a:gd name="connsiteX0" fmla="*/ 12714 w 593060"/>
                  <a:gd name="connsiteY0" fmla="*/ 2305 h 411830"/>
                  <a:gd name="connsiteX1" fmla="*/ 16462 w 593060"/>
                  <a:gd name="connsiteY1" fmla="*/ 392049 h 411830"/>
                  <a:gd name="connsiteX2" fmla="*/ 102655 w 593060"/>
                  <a:gd name="connsiteY2" fmla="*/ 358321 h 411830"/>
                  <a:gd name="connsiteX3" fmla="*/ 87665 w 593060"/>
                  <a:gd name="connsiteY3" fmla="*/ 392049 h 411830"/>
                  <a:gd name="connsiteX4" fmla="*/ 582341 w 593060"/>
                  <a:gd name="connsiteY4" fmla="*/ 275875 h 411830"/>
                  <a:gd name="connsiteX5" fmla="*/ 402459 w 593060"/>
                  <a:gd name="connsiteY5" fmla="*/ 242147 h 411830"/>
                  <a:gd name="connsiteX6" fmla="*/ 106403 w 593060"/>
                  <a:gd name="connsiteY6" fmla="*/ 43528 h 411830"/>
                  <a:gd name="connsiteX7" fmla="*/ 151373 w 593060"/>
                  <a:gd name="connsiteY7" fmla="*/ 223410 h 411830"/>
                  <a:gd name="connsiteX8" fmla="*/ 12714 w 593060"/>
                  <a:gd name="connsiteY8" fmla="*/ 2305 h 41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3060" h="411830">
                    <a:moveTo>
                      <a:pt x="12714" y="2305"/>
                    </a:moveTo>
                    <a:cubicBezTo>
                      <a:pt x="-9771" y="30412"/>
                      <a:pt x="1472" y="332713"/>
                      <a:pt x="16462" y="392049"/>
                    </a:cubicBezTo>
                    <a:cubicBezTo>
                      <a:pt x="31452" y="451385"/>
                      <a:pt x="90788" y="358321"/>
                      <a:pt x="102655" y="358321"/>
                    </a:cubicBezTo>
                    <a:cubicBezTo>
                      <a:pt x="114522" y="358321"/>
                      <a:pt x="7717" y="405790"/>
                      <a:pt x="87665" y="392049"/>
                    </a:cubicBezTo>
                    <a:cubicBezTo>
                      <a:pt x="167613" y="378308"/>
                      <a:pt x="529875" y="300859"/>
                      <a:pt x="582341" y="275875"/>
                    </a:cubicBezTo>
                    <a:cubicBezTo>
                      <a:pt x="634807" y="250891"/>
                      <a:pt x="481782" y="280872"/>
                      <a:pt x="402459" y="242147"/>
                    </a:cubicBezTo>
                    <a:cubicBezTo>
                      <a:pt x="323136" y="203422"/>
                      <a:pt x="148251" y="46651"/>
                      <a:pt x="106403" y="43528"/>
                    </a:cubicBezTo>
                    <a:cubicBezTo>
                      <a:pt x="64555" y="40405"/>
                      <a:pt x="165114" y="234653"/>
                      <a:pt x="151373" y="223410"/>
                    </a:cubicBezTo>
                    <a:cubicBezTo>
                      <a:pt x="137632" y="212167"/>
                      <a:pt x="35199" y="-25802"/>
                      <a:pt x="12714" y="2305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2" name="フリーフォーム 1211">
                <a:extLst>
                  <a:ext uri="{FF2B5EF4-FFF2-40B4-BE49-F238E27FC236}">
                    <a16:creationId xmlns:a16="http://schemas.microsoft.com/office/drawing/2014/main" id="{FA96D95E-367E-DFF5-43AA-A8589B71FAD1}"/>
                  </a:ext>
                </a:extLst>
              </p:cNvPr>
              <p:cNvSpPr/>
              <p:nvPr/>
            </p:nvSpPr>
            <p:spPr>
              <a:xfrm>
                <a:off x="5006657" y="6248110"/>
                <a:ext cx="494740" cy="203823"/>
              </a:xfrm>
              <a:custGeom>
                <a:avLst/>
                <a:gdLst>
                  <a:gd name="connsiteX0" fmla="*/ 58 w 494740"/>
                  <a:gd name="connsiteY0" fmla="*/ 2788 h 203823"/>
                  <a:gd name="connsiteX1" fmla="*/ 464753 w 494740"/>
                  <a:gd name="connsiteY1" fmla="*/ 29021 h 203823"/>
                  <a:gd name="connsiteX2" fmla="*/ 453510 w 494740"/>
                  <a:gd name="connsiteY2" fmla="*/ 73992 h 203823"/>
                  <a:gd name="connsiteX3" fmla="*/ 494733 w 494740"/>
                  <a:gd name="connsiteY3" fmla="*/ 201408 h 203823"/>
                  <a:gd name="connsiteX4" fmla="*/ 449763 w 494740"/>
                  <a:gd name="connsiteY4" fmla="*/ 152690 h 203823"/>
                  <a:gd name="connsiteX5" fmla="*/ 221163 w 494740"/>
                  <a:gd name="connsiteY5" fmla="*/ 92729 h 203823"/>
                  <a:gd name="connsiteX6" fmla="*/ 431025 w 494740"/>
                  <a:gd name="connsiteY6" fmla="*/ 96477 h 203823"/>
                  <a:gd name="connsiteX7" fmla="*/ 58 w 494740"/>
                  <a:gd name="connsiteY7" fmla="*/ 2788 h 203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4740" h="203823">
                    <a:moveTo>
                      <a:pt x="58" y="2788"/>
                    </a:moveTo>
                    <a:cubicBezTo>
                      <a:pt x="5679" y="-8455"/>
                      <a:pt x="389178" y="17154"/>
                      <a:pt x="464753" y="29021"/>
                    </a:cubicBezTo>
                    <a:cubicBezTo>
                      <a:pt x="540328" y="40888"/>
                      <a:pt x="448513" y="45261"/>
                      <a:pt x="453510" y="73992"/>
                    </a:cubicBezTo>
                    <a:cubicBezTo>
                      <a:pt x="458507" y="102723"/>
                      <a:pt x="495357" y="188292"/>
                      <a:pt x="494733" y="201408"/>
                    </a:cubicBezTo>
                    <a:cubicBezTo>
                      <a:pt x="494109" y="214524"/>
                      <a:pt x="495358" y="170803"/>
                      <a:pt x="449763" y="152690"/>
                    </a:cubicBezTo>
                    <a:cubicBezTo>
                      <a:pt x="404168" y="134577"/>
                      <a:pt x="224286" y="102098"/>
                      <a:pt x="221163" y="92729"/>
                    </a:cubicBezTo>
                    <a:cubicBezTo>
                      <a:pt x="218040" y="83360"/>
                      <a:pt x="462879" y="110218"/>
                      <a:pt x="431025" y="96477"/>
                    </a:cubicBezTo>
                    <a:cubicBezTo>
                      <a:pt x="399171" y="82736"/>
                      <a:pt x="-5563" y="14031"/>
                      <a:pt x="58" y="2788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3" name="フリーフォーム 1212">
                <a:extLst>
                  <a:ext uri="{FF2B5EF4-FFF2-40B4-BE49-F238E27FC236}">
                    <a16:creationId xmlns:a16="http://schemas.microsoft.com/office/drawing/2014/main" id="{DAA3CF54-5917-AA0F-7141-2D0D68E4E166}"/>
                  </a:ext>
                </a:extLst>
              </p:cNvPr>
              <p:cNvSpPr/>
              <p:nvPr/>
            </p:nvSpPr>
            <p:spPr>
              <a:xfrm>
                <a:off x="5083214" y="6445428"/>
                <a:ext cx="119633" cy="1248495"/>
              </a:xfrm>
              <a:custGeom>
                <a:avLst/>
                <a:gdLst>
                  <a:gd name="connsiteX0" fmla="*/ 114625 w 119633"/>
                  <a:gd name="connsiteY0" fmla="*/ 15333 h 1248495"/>
                  <a:gd name="connsiteX1" fmla="*/ 5947 w 119633"/>
                  <a:gd name="connsiteY1" fmla="*/ 311388 h 1248495"/>
                  <a:gd name="connsiteX2" fmla="*/ 13442 w 119633"/>
                  <a:gd name="connsiteY2" fmla="*/ 277661 h 1248495"/>
                  <a:gd name="connsiteX3" fmla="*/ 5947 w 119633"/>
                  <a:gd name="connsiteY3" fmla="*/ 877267 h 1248495"/>
                  <a:gd name="connsiteX4" fmla="*/ 69655 w 119633"/>
                  <a:gd name="connsiteY4" fmla="*/ 1244526 h 1248495"/>
                  <a:gd name="connsiteX5" fmla="*/ 9694 w 119633"/>
                  <a:gd name="connsiteY5" fmla="*/ 1012179 h 1248495"/>
                  <a:gd name="connsiteX6" fmla="*/ 92140 w 119633"/>
                  <a:gd name="connsiteY6" fmla="*/ 150244 h 1248495"/>
                  <a:gd name="connsiteX7" fmla="*/ 114625 w 119633"/>
                  <a:gd name="connsiteY7" fmla="*/ 15333 h 1248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633" h="1248495">
                    <a:moveTo>
                      <a:pt x="114625" y="15333"/>
                    </a:moveTo>
                    <a:cubicBezTo>
                      <a:pt x="100259" y="42190"/>
                      <a:pt x="22811" y="267667"/>
                      <a:pt x="5947" y="311388"/>
                    </a:cubicBezTo>
                    <a:cubicBezTo>
                      <a:pt x="-10917" y="355109"/>
                      <a:pt x="13442" y="183348"/>
                      <a:pt x="13442" y="277661"/>
                    </a:cubicBezTo>
                    <a:cubicBezTo>
                      <a:pt x="13442" y="371974"/>
                      <a:pt x="-3422" y="716123"/>
                      <a:pt x="5947" y="877267"/>
                    </a:cubicBezTo>
                    <a:cubicBezTo>
                      <a:pt x="15316" y="1038411"/>
                      <a:pt x="69030" y="1222041"/>
                      <a:pt x="69655" y="1244526"/>
                    </a:cubicBezTo>
                    <a:cubicBezTo>
                      <a:pt x="70279" y="1267011"/>
                      <a:pt x="5947" y="1194559"/>
                      <a:pt x="9694" y="1012179"/>
                    </a:cubicBezTo>
                    <a:cubicBezTo>
                      <a:pt x="13441" y="829799"/>
                      <a:pt x="74651" y="322631"/>
                      <a:pt x="92140" y="150244"/>
                    </a:cubicBezTo>
                    <a:cubicBezTo>
                      <a:pt x="109628" y="-22143"/>
                      <a:pt x="128991" y="-11524"/>
                      <a:pt x="114625" y="15333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4" name="フリーフォーム 1213">
                <a:extLst>
                  <a:ext uri="{FF2B5EF4-FFF2-40B4-BE49-F238E27FC236}">
                    <a16:creationId xmlns:a16="http://schemas.microsoft.com/office/drawing/2014/main" id="{4DE2E52C-BFA0-CC15-98DD-DE33A7E1DC97}"/>
                  </a:ext>
                </a:extLst>
              </p:cNvPr>
              <p:cNvSpPr/>
              <p:nvPr/>
            </p:nvSpPr>
            <p:spPr>
              <a:xfrm>
                <a:off x="5231795" y="6428607"/>
                <a:ext cx="177491" cy="1787939"/>
              </a:xfrm>
              <a:custGeom>
                <a:avLst/>
                <a:gdLst>
                  <a:gd name="connsiteX0" fmla="*/ 3520 w 177491"/>
                  <a:gd name="connsiteY0" fmla="*/ 39649 h 1787939"/>
                  <a:gd name="connsiteX1" fmla="*/ 18510 w 177491"/>
                  <a:gd name="connsiteY1" fmla="*/ 811642 h 1787939"/>
                  <a:gd name="connsiteX2" fmla="*/ 7267 w 177491"/>
                  <a:gd name="connsiteY2" fmla="*/ 1070223 h 1787939"/>
                  <a:gd name="connsiteX3" fmla="*/ 3520 w 177491"/>
                  <a:gd name="connsiteY3" fmla="*/ 1414996 h 1787939"/>
                  <a:gd name="connsiteX4" fmla="*/ 59733 w 177491"/>
                  <a:gd name="connsiteY4" fmla="*/ 1212629 h 1787939"/>
                  <a:gd name="connsiteX5" fmla="*/ 175907 w 177491"/>
                  <a:gd name="connsiteY5" fmla="*/ 1786003 h 1787939"/>
                  <a:gd name="connsiteX6" fmla="*/ 123441 w 177491"/>
                  <a:gd name="connsiteY6" fmla="*/ 1355036 h 1787939"/>
                  <a:gd name="connsiteX7" fmla="*/ 70975 w 177491"/>
                  <a:gd name="connsiteY7" fmla="*/ 242016 h 1787939"/>
                  <a:gd name="connsiteX8" fmla="*/ 3520 w 177491"/>
                  <a:gd name="connsiteY8" fmla="*/ 39649 h 1787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491" h="1787939">
                    <a:moveTo>
                      <a:pt x="3520" y="39649"/>
                    </a:moveTo>
                    <a:cubicBezTo>
                      <a:pt x="-5224" y="134587"/>
                      <a:pt x="17886" y="639880"/>
                      <a:pt x="18510" y="811642"/>
                    </a:cubicBezTo>
                    <a:cubicBezTo>
                      <a:pt x="19135" y="983404"/>
                      <a:pt x="9765" y="969664"/>
                      <a:pt x="7267" y="1070223"/>
                    </a:cubicBezTo>
                    <a:cubicBezTo>
                      <a:pt x="4769" y="1170782"/>
                      <a:pt x="-5224" y="1391262"/>
                      <a:pt x="3520" y="1414996"/>
                    </a:cubicBezTo>
                    <a:cubicBezTo>
                      <a:pt x="12264" y="1438730"/>
                      <a:pt x="31002" y="1150795"/>
                      <a:pt x="59733" y="1212629"/>
                    </a:cubicBezTo>
                    <a:cubicBezTo>
                      <a:pt x="88464" y="1274463"/>
                      <a:pt x="165289" y="1762269"/>
                      <a:pt x="175907" y="1786003"/>
                    </a:cubicBezTo>
                    <a:cubicBezTo>
                      <a:pt x="186525" y="1809738"/>
                      <a:pt x="140930" y="1612367"/>
                      <a:pt x="123441" y="1355036"/>
                    </a:cubicBezTo>
                    <a:cubicBezTo>
                      <a:pt x="105952" y="1097705"/>
                      <a:pt x="86590" y="460623"/>
                      <a:pt x="70975" y="242016"/>
                    </a:cubicBezTo>
                    <a:cubicBezTo>
                      <a:pt x="55360" y="23409"/>
                      <a:pt x="12264" y="-55289"/>
                      <a:pt x="3520" y="39649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5" name="フリーフォーム 1214">
                <a:extLst>
                  <a:ext uri="{FF2B5EF4-FFF2-40B4-BE49-F238E27FC236}">
                    <a16:creationId xmlns:a16="http://schemas.microsoft.com/office/drawing/2014/main" id="{817A122B-9AAB-79A0-3F28-BB46E21D156D}"/>
                  </a:ext>
                </a:extLst>
              </p:cNvPr>
              <p:cNvSpPr/>
              <p:nvPr/>
            </p:nvSpPr>
            <p:spPr>
              <a:xfrm>
                <a:off x="5367144" y="6445762"/>
                <a:ext cx="171967" cy="1805662"/>
              </a:xfrm>
              <a:custGeom>
                <a:avLst/>
                <a:gdLst>
                  <a:gd name="connsiteX0" fmla="*/ 111761 w 171967"/>
                  <a:gd name="connsiteY0" fmla="*/ 22494 h 1805662"/>
                  <a:gd name="connsiteX1" fmla="*/ 85528 w 171967"/>
                  <a:gd name="connsiteY1" fmla="*/ 745769 h 1805662"/>
                  <a:gd name="connsiteX2" fmla="*/ 171722 w 171967"/>
                  <a:gd name="connsiteY2" fmla="*/ 1761353 h 1805662"/>
                  <a:gd name="connsiteX3" fmla="*/ 108013 w 171967"/>
                  <a:gd name="connsiteY3" fmla="*/ 1487782 h 1805662"/>
                  <a:gd name="connsiteX4" fmla="*/ 6830 w 171967"/>
                  <a:gd name="connsiteY4" fmla="*/ 273579 h 1805662"/>
                  <a:gd name="connsiteX5" fmla="*/ 10577 w 171967"/>
                  <a:gd name="connsiteY5" fmla="*/ 112435 h 1805662"/>
                  <a:gd name="connsiteX6" fmla="*/ 21820 w 171967"/>
                  <a:gd name="connsiteY6" fmla="*/ 176143 h 1805662"/>
                  <a:gd name="connsiteX7" fmla="*/ 111761 w 171967"/>
                  <a:gd name="connsiteY7" fmla="*/ 22494 h 1805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967" h="1805662">
                    <a:moveTo>
                      <a:pt x="111761" y="22494"/>
                    </a:moveTo>
                    <a:cubicBezTo>
                      <a:pt x="122379" y="117432"/>
                      <a:pt x="75534" y="455959"/>
                      <a:pt x="85528" y="745769"/>
                    </a:cubicBezTo>
                    <a:cubicBezTo>
                      <a:pt x="95521" y="1035579"/>
                      <a:pt x="167975" y="1637684"/>
                      <a:pt x="171722" y="1761353"/>
                    </a:cubicBezTo>
                    <a:cubicBezTo>
                      <a:pt x="175469" y="1885022"/>
                      <a:pt x="135495" y="1735744"/>
                      <a:pt x="108013" y="1487782"/>
                    </a:cubicBezTo>
                    <a:cubicBezTo>
                      <a:pt x="80531" y="1239820"/>
                      <a:pt x="23069" y="502804"/>
                      <a:pt x="6830" y="273579"/>
                    </a:cubicBezTo>
                    <a:cubicBezTo>
                      <a:pt x="-9409" y="44354"/>
                      <a:pt x="8079" y="128674"/>
                      <a:pt x="10577" y="112435"/>
                    </a:cubicBezTo>
                    <a:cubicBezTo>
                      <a:pt x="13075" y="96196"/>
                      <a:pt x="9953" y="189259"/>
                      <a:pt x="21820" y="176143"/>
                    </a:cubicBezTo>
                    <a:cubicBezTo>
                      <a:pt x="33687" y="163027"/>
                      <a:pt x="101143" y="-72444"/>
                      <a:pt x="111761" y="22494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6" name="フリーフォーム 1215">
                <a:extLst>
                  <a:ext uri="{FF2B5EF4-FFF2-40B4-BE49-F238E27FC236}">
                    <a16:creationId xmlns:a16="http://schemas.microsoft.com/office/drawing/2014/main" id="{6665F213-102E-2900-BF95-AA8A605F8738}"/>
                  </a:ext>
                </a:extLst>
              </p:cNvPr>
              <p:cNvSpPr/>
              <p:nvPr/>
            </p:nvSpPr>
            <p:spPr>
              <a:xfrm>
                <a:off x="5642445" y="6520678"/>
                <a:ext cx="166486" cy="1666317"/>
              </a:xfrm>
              <a:custGeom>
                <a:avLst/>
                <a:gdLst>
                  <a:gd name="connsiteX0" fmla="*/ 155001 w 166486"/>
                  <a:gd name="connsiteY0" fmla="*/ 43 h 1666317"/>
                  <a:gd name="connsiteX1" fmla="*/ 12594 w 166486"/>
                  <a:gd name="connsiteY1" fmla="*/ 1083083 h 1666317"/>
                  <a:gd name="connsiteX2" fmla="*/ 12594 w 166486"/>
                  <a:gd name="connsiteY2" fmla="*/ 1656456 h 1666317"/>
                  <a:gd name="connsiteX3" fmla="*/ 61312 w 166486"/>
                  <a:gd name="connsiteY3" fmla="*/ 1416614 h 1666317"/>
                  <a:gd name="connsiteX4" fmla="*/ 143758 w 166486"/>
                  <a:gd name="connsiteY4" fmla="*/ 1041860 h 1666317"/>
                  <a:gd name="connsiteX5" fmla="*/ 155001 w 166486"/>
                  <a:gd name="connsiteY5" fmla="*/ 43 h 1666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6486" h="1666317">
                    <a:moveTo>
                      <a:pt x="155001" y="43"/>
                    </a:moveTo>
                    <a:cubicBezTo>
                      <a:pt x="133140" y="6913"/>
                      <a:pt x="36328" y="807014"/>
                      <a:pt x="12594" y="1083083"/>
                    </a:cubicBezTo>
                    <a:cubicBezTo>
                      <a:pt x="-11141" y="1359152"/>
                      <a:pt x="4474" y="1600868"/>
                      <a:pt x="12594" y="1656456"/>
                    </a:cubicBezTo>
                    <a:cubicBezTo>
                      <a:pt x="20714" y="1712045"/>
                      <a:pt x="39451" y="1519047"/>
                      <a:pt x="61312" y="1416614"/>
                    </a:cubicBezTo>
                    <a:cubicBezTo>
                      <a:pt x="83173" y="1314181"/>
                      <a:pt x="123146" y="1275457"/>
                      <a:pt x="143758" y="1041860"/>
                    </a:cubicBezTo>
                    <a:cubicBezTo>
                      <a:pt x="164370" y="808263"/>
                      <a:pt x="176862" y="-6827"/>
                      <a:pt x="155001" y="43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7" name="フリーフォーム 1216">
                <a:extLst>
                  <a:ext uri="{FF2B5EF4-FFF2-40B4-BE49-F238E27FC236}">
                    <a16:creationId xmlns:a16="http://schemas.microsoft.com/office/drawing/2014/main" id="{BB434D69-9240-63A1-C4A9-485984EBE6E8}"/>
                  </a:ext>
                </a:extLst>
              </p:cNvPr>
              <p:cNvSpPr/>
              <p:nvPr/>
            </p:nvSpPr>
            <p:spPr>
              <a:xfrm>
                <a:off x="5838396" y="6501870"/>
                <a:ext cx="97295" cy="1818875"/>
              </a:xfrm>
              <a:custGeom>
                <a:avLst/>
                <a:gdLst>
                  <a:gd name="connsiteX0" fmla="*/ 82719 w 97295"/>
                  <a:gd name="connsiteY0" fmla="*/ 114 h 1818875"/>
                  <a:gd name="connsiteX1" fmla="*/ 93961 w 97295"/>
                  <a:gd name="connsiteY1" fmla="*/ 1105638 h 1818875"/>
                  <a:gd name="connsiteX2" fmla="*/ 45243 w 97295"/>
                  <a:gd name="connsiteY2" fmla="*/ 1783943 h 1818875"/>
                  <a:gd name="connsiteX3" fmla="*/ 52738 w 97295"/>
                  <a:gd name="connsiteY3" fmla="*/ 1664022 h 1818875"/>
                  <a:gd name="connsiteX4" fmla="*/ 273 w 97295"/>
                  <a:gd name="connsiteY4" fmla="*/ 1173094 h 1818875"/>
                  <a:gd name="connsiteX5" fmla="*/ 82719 w 97295"/>
                  <a:gd name="connsiteY5" fmla="*/ 114 h 1818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295" h="1818875">
                    <a:moveTo>
                      <a:pt x="82719" y="114"/>
                    </a:moveTo>
                    <a:cubicBezTo>
                      <a:pt x="98334" y="-11129"/>
                      <a:pt x="100207" y="808333"/>
                      <a:pt x="93961" y="1105638"/>
                    </a:cubicBezTo>
                    <a:cubicBezTo>
                      <a:pt x="87715" y="1402943"/>
                      <a:pt x="52113" y="1690879"/>
                      <a:pt x="45243" y="1783943"/>
                    </a:cubicBezTo>
                    <a:cubicBezTo>
                      <a:pt x="38373" y="1877007"/>
                      <a:pt x="60233" y="1765830"/>
                      <a:pt x="52738" y="1664022"/>
                    </a:cubicBezTo>
                    <a:cubicBezTo>
                      <a:pt x="45243" y="1562214"/>
                      <a:pt x="-4099" y="1451661"/>
                      <a:pt x="273" y="1173094"/>
                    </a:cubicBezTo>
                    <a:cubicBezTo>
                      <a:pt x="4645" y="894527"/>
                      <a:pt x="67104" y="11357"/>
                      <a:pt x="82719" y="114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8" name="フリーフォーム 1217">
                <a:extLst>
                  <a:ext uri="{FF2B5EF4-FFF2-40B4-BE49-F238E27FC236}">
                    <a16:creationId xmlns:a16="http://schemas.microsoft.com/office/drawing/2014/main" id="{2F9157A2-FB05-B128-9DDD-E5B8EAB621FC}"/>
                  </a:ext>
                </a:extLst>
              </p:cNvPr>
              <p:cNvSpPr/>
              <p:nvPr/>
            </p:nvSpPr>
            <p:spPr>
              <a:xfrm>
                <a:off x="4241149" y="1478448"/>
                <a:ext cx="53650" cy="1122603"/>
              </a:xfrm>
              <a:custGeom>
                <a:avLst/>
                <a:gdLst>
                  <a:gd name="connsiteX0" fmla="*/ 53533 w 53650"/>
                  <a:gd name="connsiteY0" fmla="*/ 1831 h 1122603"/>
                  <a:gd name="connsiteX1" fmla="*/ 16058 w 53650"/>
                  <a:gd name="connsiteY1" fmla="*/ 331614 h 1122603"/>
                  <a:gd name="connsiteX2" fmla="*/ 42290 w 53650"/>
                  <a:gd name="connsiteY2" fmla="*/ 249168 h 1122603"/>
                  <a:gd name="connsiteX3" fmla="*/ 16058 w 53650"/>
                  <a:gd name="connsiteY3" fmla="*/ 462778 h 1122603"/>
                  <a:gd name="connsiteX4" fmla="*/ 23553 w 53650"/>
                  <a:gd name="connsiteY4" fmla="*/ 747591 h 1122603"/>
                  <a:gd name="connsiteX5" fmla="*/ 42290 w 53650"/>
                  <a:gd name="connsiteY5" fmla="*/ 934968 h 1122603"/>
                  <a:gd name="connsiteX6" fmla="*/ 16058 w 53650"/>
                  <a:gd name="connsiteY6" fmla="*/ 1122345 h 1122603"/>
                  <a:gd name="connsiteX7" fmla="*/ 12310 w 53650"/>
                  <a:gd name="connsiteY7" fmla="*/ 893745 h 1122603"/>
                  <a:gd name="connsiteX8" fmla="*/ 19805 w 53650"/>
                  <a:gd name="connsiteY8" fmla="*/ 95519 h 1122603"/>
                  <a:gd name="connsiteX9" fmla="*/ 1067 w 53650"/>
                  <a:gd name="connsiteY9" fmla="*/ 192955 h 1122603"/>
                  <a:gd name="connsiteX10" fmla="*/ 53533 w 53650"/>
                  <a:gd name="connsiteY10" fmla="*/ 1831 h 112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650" h="1122603">
                    <a:moveTo>
                      <a:pt x="53533" y="1831"/>
                    </a:moveTo>
                    <a:cubicBezTo>
                      <a:pt x="56031" y="24941"/>
                      <a:pt x="17932" y="290391"/>
                      <a:pt x="16058" y="331614"/>
                    </a:cubicBezTo>
                    <a:cubicBezTo>
                      <a:pt x="14184" y="372837"/>
                      <a:pt x="42290" y="227307"/>
                      <a:pt x="42290" y="249168"/>
                    </a:cubicBezTo>
                    <a:cubicBezTo>
                      <a:pt x="42290" y="271029"/>
                      <a:pt x="19181" y="379708"/>
                      <a:pt x="16058" y="462778"/>
                    </a:cubicBezTo>
                    <a:cubicBezTo>
                      <a:pt x="12935" y="545848"/>
                      <a:pt x="19181" y="668893"/>
                      <a:pt x="23553" y="747591"/>
                    </a:cubicBezTo>
                    <a:cubicBezTo>
                      <a:pt x="27925" y="826289"/>
                      <a:pt x="43539" y="872509"/>
                      <a:pt x="42290" y="934968"/>
                    </a:cubicBezTo>
                    <a:cubicBezTo>
                      <a:pt x="41041" y="997427"/>
                      <a:pt x="21055" y="1129216"/>
                      <a:pt x="16058" y="1122345"/>
                    </a:cubicBezTo>
                    <a:cubicBezTo>
                      <a:pt x="11061" y="1115475"/>
                      <a:pt x="11685" y="1064883"/>
                      <a:pt x="12310" y="893745"/>
                    </a:cubicBezTo>
                    <a:cubicBezTo>
                      <a:pt x="12934" y="722607"/>
                      <a:pt x="21679" y="212317"/>
                      <a:pt x="19805" y="95519"/>
                    </a:cubicBezTo>
                    <a:cubicBezTo>
                      <a:pt x="17931" y="-21279"/>
                      <a:pt x="-5179" y="204198"/>
                      <a:pt x="1067" y="192955"/>
                    </a:cubicBezTo>
                    <a:cubicBezTo>
                      <a:pt x="7313" y="181712"/>
                      <a:pt x="51035" y="-21279"/>
                      <a:pt x="53533" y="183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9" name="フリーフォーム 1218">
                <a:extLst>
                  <a:ext uri="{FF2B5EF4-FFF2-40B4-BE49-F238E27FC236}">
                    <a16:creationId xmlns:a16="http://schemas.microsoft.com/office/drawing/2014/main" id="{2DC97BD3-F3C4-1D7A-F258-FBC210D9294E}"/>
                  </a:ext>
                </a:extLst>
              </p:cNvPr>
              <p:cNvSpPr/>
              <p:nvPr/>
            </p:nvSpPr>
            <p:spPr>
              <a:xfrm>
                <a:off x="4971931" y="1491513"/>
                <a:ext cx="316139" cy="499763"/>
              </a:xfrm>
              <a:custGeom>
                <a:avLst/>
                <a:gdLst>
                  <a:gd name="connsiteX0" fmla="*/ 315849 w 316139"/>
                  <a:gd name="connsiteY0" fmla="*/ 52474 h 499763"/>
                  <a:gd name="connsiteX1" fmla="*/ 34784 w 316139"/>
                  <a:gd name="connsiteY1" fmla="*/ 67464 h 499763"/>
                  <a:gd name="connsiteX2" fmla="*/ 139715 w 316139"/>
                  <a:gd name="connsiteY2" fmla="*/ 67464 h 499763"/>
                  <a:gd name="connsiteX3" fmla="*/ 57269 w 316139"/>
                  <a:gd name="connsiteY3" fmla="*/ 164900 h 499763"/>
                  <a:gd name="connsiteX4" fmla="*/ 61017 w 316139"/>
                  <a:gd name="connsiteY4" fmla="*/ 382257 h 499763"/>
                  <a:gd name="connsiteX5" fmla="*/ 90997 w 316139"/>
                  <a:gd name="connsiteY5" fmla="*/ 359772 h 499763"/>
                  <a:gd name="connsiteX6" fmla="*/ 282121 w 316139"/>
                  <a:gd name="connsiteY6" fmla="*/ 378510 h 499763"/>
                  <a:gd name="connsiteX7" fmla="*/ 76007 w 316139"/>
                  <a:gd name="connsiteY7" fmla="*/ 419733 h 499763"/>
                  <a:gd name="connsiteX8" fmla="*/ 252141 w 316139"/>
                  <a:gd name="connsiteY8" fmla="*/ 445966 h 499763"/>
                  <a:gd name="connsiteX9" fmla="*/ 12299 w 316139"/>
                  <a:gd name="connsiteY9" fmla="*/ 494684 h 499763"/>
                  <a:gd name="connsiteX10" fmla="*/ 34784 w 316139"/>
                  <a:gd name="connsiteY10" fmla="*/ 311054 h 499763"/>
                  <a:gd name="connsiteX11" fmla="*/ 34784 w 316139"/>
                  <a:gd name="connsiteY11" fmla="*/ 44979 h 499763"/>
                  <a:gd name="connsiteX12" fmla="*/ 31036 w 316139"/>
                  <a:gd name="connsiteY12" fmla="*/ 123677 h 499763"/>
                  <a:gd name="connsiteX13" fmla="*/ 16046 w 316139"/>
                  <a:gd name="connsiteY13" fmla="*/ 41231 h 499763"/>
                  <a:gd name="connsiteX14" fmla="*/ 76007 w 316139"/>
                  <a:gd name="connsiteY14" fmla="*/ 8 h 499763"/>
                  <a:gd name="connsiteX15" fmla="*/ 87249 w 316139"/>
                  <a:gd name="connsiteY15" fmla="*/ 37484 h 499763"/>
                  <a:gd name="connsiteX16" fmla="*/ 315849 w 316139"/>
                  <a:gd name="connsiteY16" fmla="*/ 52474 h 499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16139" h="499763">
                    <a:moveTo>
                      <a:pt x="315849" y="52474"/>
                    </a:moveTo>
                    <a:cubicBezTo>
                      <a:pt x="307105" y="57471"/>
                      <a:pt x="64140" y="64966"/>
                      <a:pt x="34784" y="67464"/>
                    </a:cubicBezTo>
                    <a:cubicBezTo>
                      <a:pt x="5428" y="69962"/>
                      <a:pt x="135968" y="51225"/>
                      <a:pt x="139715" y="67464"/>
                    </a:cubicBezTo>
                    <a:cubicBezTo>
                      <a:pt x="143462" y="83703"/>
                      <a:pt x="70385" y="112435"/>
                      <a:pt x="57269" y="164900"/>
                    </a:cubicBezTo>
                    <a:cubicBezTo>
                      <a:pt x="44153" y="217365"/>
                      <a:pt x="55396" y="349778"/>
                      <a:pt x="61017" y="382257"/>
                    </a:cubicBezTo>
                    <a:cubicBezTo>
                      <a:pt x="66638" y="414736"/>
                      <a:pt x="54146" y="360396"/>
                      <a:pt x="90997" y="359772"/>
                    </a:cubicBezTo>
                    <a:cubicBezTo>
                      <a:pt x="127848" y="359148"/>
                      <a:pt x="284619" y="368517"/>
                      <a:pt x="282121" y="378510"/>
                    </a:cubicBezTo>
                    <a:cubicBezTo>
                      <a:pt x="279623" y="388504"/>
                      <a:pt x="81004" y="408490"/>
                      <a:pt x="76007" y="419733"/>
                    </a:cubicBezTo>
                    <a:cubicBezTo>
                      <a:pt x="71010" y="430976"/>
                      <a:pt x="262759" y="433474"/>
                      <a:pt x="252141" y="445966"/>
                    </a:cubicBezTo>
                    <a:cubicBezTo>
                      <a:pt x="241523" y="458458"/>
                      <a:pt x="48525" y="517169"/>
                      <a:pt x="12299" y="494684"/>
                    </a:cubicBezTo>
                    <a:cubicBezTo>
                      <a:pt x="-23927" y="472199"/>
                      <a:pt x="31037" y="386005"/>
                      <a:pt x="34784" y="311054"/>
                    </a:cubicBezTo>
                    <a:cubicBezTo>
                      <a:pt x="38531" y="236103"/>
                      <a:pt x="35409" y="76208"/>
                      <a:pt x="34784" y="44979"/>
                    </a:cubicBezTo>
                    <a:cubicBezTo>
                      <a:pt x="34159" y="13750"/>
                      <a:pt x="34159" y="124302"/>
                      <a:pt x="31036" y="123677"/>
                    </a:cubicBezTo>
                    <a:cubicBezTo>
                      <a:pt x="27913" y="123052"/>
                      <a:pt x="8551" y="61842"/>
                      <a:pt x="16046" y="41231"/>
                    </a:cubicBezTo>
                    <a:cubicBezTo>
                      <a:pt x="23541" y="20620"/>
                      <a:pt x="64140" y="632"/>
                      <a:pt x="76007" y="8"/>
                    </a:cubicBezTo>
                    <a:cubicBezTo>
                      <a:pt x="87874" y="-616"/>
                      <a:pt x="41029" y="31863"/>
                      <a:pt x="87249" y="37484"/>
                    </a:cubicBezTo>
                    <a:cubicBezTo>
                      <a:pt x="133469" y="43105"/>
                      <a:pt x="324593" y="47477"/>
                      <a:pt x="315849" y="5247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0" name="フリーフォーム 1219">
                <a:extLst>
                  <a:ext uri="{FF2B5EF4-FFF2-40B4-BE49-F238E27FC236}">
                    <a16:creationId xmlns:a16="http://schemas.microsoft.com/office/drawing/2014/main" id="{A5E99F31-C14D-F5EA-3226-8162DE63BE0E}"/>
                  </a:ext>
                </a:extLst>
              </p:cNvPr>
              <p:cNvSpPr/>
              <p:nvPr/>
            </p:nvSpPr>
            <p:spPr>
              <a:xfrm>
                <a:off x="5712130" y="1578867"/>
                <a:ext cx="1317756" cy="115284"/>
              </a:xfrm>
              <a:custGeom>
                <a:avLst/>
                <a:gdLst>
                  <a:gd name="connsiteX0" fmla="*/ 2870 w 1317756"/>
                  <a:gd name="connsiteY0" fmla="*/ 62556 h 115284"/>
                  <a:gd name="connsiteX1" fmla="*/ 415100 w 1317756"/>
                  <a:gd name="connsiteY1" fmla="*/ 6343 h 115284"/>
                  <a:gd name="connsiteX2" fmla="*/ 358886 w 1317756"/>
                  <a:gd name="connsiteY2" fmla="*/ 6343 h 115284"/>
                  <a:gd name="connsiteX3" fmla="*/ 812339 w 1317756"/>
                  <a:gd name="connsiteY3" fmla="*/ 51313 h 115284"/>
                  <a:gd name="connsiteX4" fmla="*/ 696165 w 1317756"/>
                  <a:gd name="connsiteY4" fmla="*/ 6343 h 115284"/>
                  <a:gd name="connsiteX5" fmla="*/ 1085909 w 1317756"/>
                  <a:gd name="connsiteY5" fmla="*/ 88789 h 115284"/>
                  <a:gd name="connsiteX6" fmla="*/ 1314509 w 1317756"/>
                  <a:gd name="connsiteY6" fmla="*/ 73799 h 115284"/>
                  <a:gd name="connsiteX7" fmla="*/ 921018 w 1317756"/>
                  <a:gd name="connsiteY7" fmla="*/ 81294 h 115284"/>
                  <a:gd name="connsiteX8" fmla="*/ 1153365 w 1317756"/>
                  <a:gd name="connsiteY8" fmla="*/ 96284 h 115284"/>
                  <a:gd name="connsiteX9" fmla="*/ 797349 w 1317756"/>
                  <a:gd name="connsiteY9" fmla="*/ 96284 h 115284"/>
                  <a:gd name="connsiteX10" fmla="*/ 272693 w 1317756"/>
                  <a:gd name="connsiteY10" fmla="*/ 100031 h 115284"/>
                  <a:gd name="connsiteX11" fmla="*/ 317663 w 1317756"/>
                  <a:gd name="connsiteY11" fmla="*/ 96284 h 115284"/>
                  <a:gd name="connsiteX12" fmla="*/ 89063 w 1317756"/>
                  <a:gd name="connsiteY12" fmla="*/ 115022 h 115284"/>
                  <a:gd name="connsiteX13" fmla="*/ 223975 w 1317756"/>
                  <a:gd name="connsiteY13" fmla="*/ 103779 h 115284"/>
                  <a:gd name="connsiteX14" fmla="*/ 2870 w 1317756"/>
                  <a:gd name="connsiteY14" fmla="*/ 62556 h 115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17756" h="115284">
                    <a:moveTo>
                      <a:pt x="2870" y="62556"/>
                    </a:moveTo>
                    <a:cubicBezTo>
                      <a:pt x="34724" y="46317"/>
                      <a:pt x="355764" y="15712"/>
                      <a:pt x="415100" y="6343"/>
                    </a:cubicBezTo>
                    <a:cubicBezTo>
                      <a:pt x="474436" y="-3026"/>
                      <a:pt x="292680" y="-1152"/>
                      <a:pt x="358886" y="6343"/>
                    </a:cubicBezTo>
                    <a:cubicBezTo>
                      <a:pt x="425092" y="13838"/>
                      <a:pt x="756126" y="51313"/>
                      <a:pt x="812339" y="51313"/>
                    </a:cubicBezTo>
                    <a:cubicBezTo>
                      <a:pt x="868552" y="51313"/>
                      <a:pt x="650570" y="97"/>
                      <a:pt x="696165" y="6343"/>
                    </a:cubicBezTo>
                    <a:cubicBezTo>
                      <a:pt x="741760" y="12589"/>
                      <a:pt x="982852" y="77546"/>
                      <a:pt x="1085909" y="88789"/>
                    </a:cubicBezTo>
                    <a:cubicBezTo>
                      <a:pt x="1188966" y="100032"/>
                      <a:pt x="1341991" y="75048"/>
                      <a:pt x="1314509" y="73799"/>
                    </a:cubicBezTo>
                    <a:cubicBezTo>
                      <a:pt x="1287027" y="72550"/>
                      <a:pt x="947875" y="77547"/>
                      <a:pt x="921018" y="81294"/>
                    </a:cubicBezTo>
                    <a:cubicBezTo>
                      <a:pt x="894161" y="85041"/>
                      <a:pt x="1173977" y="93786"/>
                      <a:pt x="1153365" y="96284"/>
                    </a:cubicBezTo>
                    <a:cubicBezTo>
                      <a:pt x="1132753" y="98782"/>
                      <a:pt x="797349" y="96284"/>
                      <a:pt x="797349" y="96284"/>
                    </a:cubicBezTo>
                    <a:lnTo>
                      <a:pt x="272693" y="100031"/>
                    </a:lnTo>
                    <a:cubicBezTo>
                      <a:pt x="192745" y="100031"/>
                      <a:pt x="317663" y="96284"/>
                      <a:pt x="317663" y="96284"/>
                    </a:cubicBezTo>
                    <a:lnTo>
                      <a:pt x="89063" y="115022"/>
                    </a:lnTo>
                    <a:cubicBezTo>
                      <a:pt x="73448" y="116271"/>
                      <a:pt x="233344" y="113148"/>
                      <a:pt x="223975" y="103779"/>
                    </a:cubicBezTo>
                    <a:cubicBezTo>
                      <a:pt x="214606" y="94410"/>
                      <a:pt x="-28984" y="78795"/>
                      <a:pt x="2870" y="6255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1" name="フリーフォーム 1220">
                <a:extLst>
                  <a:ext uri="{FF2B5EF4-FFF2-40B4-BE49-F238E27FC236}">
                    <a16:creationId xmlns:a16="http://schemas.microsoft.com/office/drawing/2014/main" id="{978E4094-E189-E02C-43D2-F14C82ED9FDF}"/>
                  </a:ext>
                </a:extLst>
              </p:cNvPr>
              <p:cNvSpPr/>
              <p:nvPr/>
            </p:nvSpPr>
            <p:spPr>
              <a:xfrm>
                <a:off x="5636302" y="1846096"/>
                <a:ext cx="880077" cy="97712"/>
              </a:xfrm>
              <a:custGeom>
                <a:avLst/>
                <a:gdLst>
                  <a:gd name="connsiteX0" fmla="*/ 0 w 880077"/>
                  <a:gd name="connsiteY0" fmla="*/ 5189 h 97712"/>
                  <a:gd name="connsiteX1" fmla="*/ 509665 w 880077"/>
                  <a:gd name="connsiteY1" fmla="*/ 8937 h 97712"/>
                  <a:gd name="connsiteX2" fmla="*/ 367259 w 880077"/>
                  <a:gd name="connsiteY2" fmla="*/ 1442 h 97712"/>
                  <a:gd name="connsiteX3" fmla="*/ 873177 w 880077"/>
                  <a:gd name="connsiteY3" fmla="*/ 1442 h 97712"/>
                  <a:gd name="connsiteX4" fmla="*/ 633334 w 880077"/>
                  <a:gd name="connsiteY4" fmla="*/ 16432 h 97712"/>
                  <a:gd name="connsiteX5" fmla="*/ 247337 w 880077"/>
                  <a:gd name="connsiteY5" fmla="*/ 95130 h 97712"/>
                  <a:gd name="connsiteX6" fmla="*/ 509665 w 880077"/>
                  <a:gd name="connsiteY6" fmla="*/ 72645 h 97712"/>
                  <a:gd name="connsiteX7" fmla="*/ 0 w 880077"/>
                  <a:gd name="connsiteY7" fmla="*/ 5189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077" h="97712">
                    <a:moveTo>
                      <a:pt x="0" y="5189"/>
                    </a:moveTo>
                    <a:cubicBezTo>
                      <a:pt x="0" y="-5429"/>
                      <a:pt x="448455" y="9561"/>
                      <a:pt x="509665" y="8937"/>
                    </a:cubicBezTo>
                    <a:cubicBezTo>
                      <a:pt x="570875" y="8313"/>
                      <a:pt x="306674" y="2691"/>
                      <a:pt x="367259" y="1442"/>
                    </a:cubicBezTo>
                    <a:cubicBezTo>
                      <a:pt x="427844" y="193"/>
                      <a:pt x="828831" y="-1056"/>
                      <a:pt x="873177" y="1442"/>
                    </a:cubicBezTo>
                    <a:cubicBezTo>
                      <a:pt x="917523" y="3940"/>
                      <a:pt x="737641" y="817"/>
                      <a:pt x="633334" y="16432"/>
                    </a:cubicBezTo>
                    <a:cubicBezTo>
                      <a:pt x="529027" y="32047"/>
                      <a:pt x="267948" y="85761"/>
                      <a:pt x="247337" y="95130"/>
                    </a:cubicBezTo>
                    <a:cubicBezTo>
                      <a:pt x="226726" y="104499"/>
                      <a:pt x="547140" y="86386"/>
                      <a:pt x="509665" y="72645"/>
                    </a:cubicBezTo>
                    <a:cubicBezTo>
                      <a:pt x="472190" y="58904"/>
                      <a:pt x="0" y="15807"/>
                      <a:pt x="0" y="5189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2" name="フリーフォーム 1221">
                <a:extLst>
                  <a:ext uri="{FF2B5EF4-FFF2-40B4-BE49-F238E27FC236}">
                    <a16:creationId xmlns:a16="http://schemas.microsoft.com/office/drawing/2014/main" id="{CE550D6A-529F-6561-E10E-E745AB304C88}"/>
                  </a:ext>
                </a:extLst>
              </p:cNvPr>
              <p:cNvSpPr/>
              <p:nvPr/>
            </p:nvSpPr>
            <p:spPr>
              <a:xfrm>
                <a:off x="7039171" y="1502758"/>
                <a:ext cx="827150" cy="149921"/>
              </a:xfrm>
              <a:custGeom>
                <a:avLst/>
                <a:gdLst>
                  <a:gd name="connsiteX0" fmla="*/ 28691 w 827150"/>
                  <a:gd name="connsiteY0" fmla="*/ 56219 h 149921"/>
                  <a:gd name="connsiteX1" fmla="*/ 84904 w 827150"/>
                  <a:gd name="connsiteY1" fmla="*/ 59967 h 149921"/>
                  <a:gd name="connsiteX2" fmla="*/ 677016 w 827150"/>
                  <a:gd name="connsiteY2" fmla="*/ 6 h 149921"/>
                  <a:gd name="connsiteX3" fmla="*/ 287272 w 827150"/>
                  <a:gd name="connsiteY3" fmla="*/ 56219 h 149921"/>
                  <a:gd name="connsiteX4" fmla="*/ 530862 w 827150"/>
                  <a:gd name="connsiteY4" fmla="*/ 56219 h 149921"/>
                  <a:gd name="connsiteX5" fmla="*/ 238554 w 827150"/>
                  <a:gd name="connsiteY5" fmla="*/ 86199 h 149921"/>
                  <a:gd name="connsiteX6" fmla="*/ 748219 w 827150"/>
                  <a:gd name="connsiteY6" fmla="*/ 93694 h 149921"/>
                  <a:gd name="connsiteX7" fmla="*/ 793190 w 827150"/>
                  <a:gd name="connsiteY7" fmla="*/ 101190 h 149921"/>
                  <a:gd name="connsiteX8" fmla="*/ 751967 w 827150"/>
                  <a:gd name="connsiteY8" fmla="*/ 112432 h 149921"/>
                  <a:gd name="connsiteX9" fmla="*/ 823170 w 827150"/>
                  <a:gd name="connsiteY9" fmla="*/ 146160 h 149921"/>
                  <a:gd name="connsiteX10" fmla="*/ 609560 w 827150"/>
                  <a:gd name="connsiteY10" fmla="*/ 146160 h 149921"/>
                  <a:gd name="connsiteX11" fmla="*/ 264786 w 827150"/>
                  <a:gd name="connsiteY11" fmla="*/ 119927 h 149921"/>
                  <a:gd name="connsiteX12" fmla="*/ 126127 w 827150"/>
                  <a:gd name="connsiteY12" fmla="*/ 134917 h 149921"/>
                  <a:gd name="connsiteX13" fmla="*/ 324747 w 827150"/>
                  <a:gd name="connsiteY13" fmla="*/ 104937 h 149921"/>
                  <a:gd name="connsiteX14" fmla="*/ 28691 w 827150"/>
                  <a:gd name="connsiteY14" fmla="*/ 56219 h 149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27150" h="149921">
                    <a:moveTo>
                      <a:pt x="28691" y="56219"/>
                    </a:moveTo>
                    <a:cubicBezTo>
                      <a:pt x="-11283" y="48724"/>
                      <a:pt x="-23150" y="69336"/>
                      <a:pt x="84904" y="59967"/>
                    </a:cubicBezTo>
                    <a:cubicBezTo>
                      <a:pt x="192958" y="50598"/>
                      <a:pt x="643288" y="631"/>
                      <a:pt x="677016" y="6"/>
                    </a:cubicBezTo>
                    <a:cubicBezTo>
                      <a:pt x="710744" y="-619"/>
                      <a:pt x="311631" y="46850"/>
                      <a:pt x="287272" y="56219"/>
                    </a:cubicBezTo>
                    <a:cubicBezTo>
                      <a:pt x="262913" y="65588"/>
                      <a:pt x="538982" y="51222"/>
                      <a:pt x="530862" y="56219"/>
                    </a:cubicBezTo>
                    <a:cubicBezTo>
                      <a:pt x="522742" y="61216"/>
                      <a:pt x="202328" y="79953"/>
                      <a:pt x="238554" y="86199"/>
                    </a:cubicBezTo>
                    <a:cubicBezTo>
                      <a:pt x="274780" y="92445"/>
                      <a:pt x="655780" y="91196"/>
                      <a:pt x="748219" y="93694"/>
                    </a:cubicBezTo>
                    <a:cubicBezTo>
                      <a:pt x="840658" y="96193"/>
                      <a:pt x="792565" y="98067"/>
                      <a:pt x="793190" y="101190"/>
                    </a:cubicBezTo>
                    <a:cubicBezTo>
                      <a:pt x="793815" y="104313"/>
                      <a:pt x="746970" y="104937"/>
                      <a:pt x="751967" y="112432"/>
                    </a:cubicBezTo>
                    <a:cubicBezTo>
                      <a:pt x="756964" y="119927"/>
                      <a:pt x="846904" y="140539"/>
                      <a:pt x="823170" y="146160"/>
                    </a:cubicBezTo>
                    <a:cubicBezTo>
                      <a:pt x="799436" y="151781"/>
                      <a:pt x="702624" y="150532"/>
                      <a:pt x="609560" y="146160"/>
                    </a:cubicBezTo>
                    <a:cubicBezTo>
                      <a:pt x="516496" y="141788"/>
                      <a:pt x="345358" y="121801"/>
                      <a:pt x="264786" y="119927"/>
                    </a:cubicBezTo>
                    <a:cubicBezTo>
                      <a:pt x="184214" y="118053"/>
                      <a:pt x="116134" y="137415"/>
                      <a:pt x="126127" y="134917"/>
                    </a:cubicBezTo>
                    <a:cubicBezTo>
                      <a:pt x="136121" y="132419"/>
                      <a:pt x="338488" y="118053"/>
                      <a:pt x="324747" y="104937"/>
                    </a:cubicBezTo>
                    <a:cubicBezTo>
                      <a:pt x="311006" y="91821"/>
                      <a:pt x="68665" y="63714"/>
                      <a:pt x="28691" y="56219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3" name="フリーフォーム 1222">
                <a:extLst>
                  <a:ext uri="{FF2B5EF4-FFF2-40B4-BE49-F238E27FC236}">
                    <a16:creationId xmlns:a16="http://schemas.microsoft.com/office/drawing/2014/main" id="{E314650D-1E0B-78B8-4704-0DE76682EAD0}"/>
                  </a:ext>
                </a:extLst>
              </p:cNvPr>
              <p:cNvSpPr/>
              <p:nvPr/>
            </p:nvSpPr>
            <p:spPr>
              <a:xfrm>
                <a:off x="7682458" y="1656214"/>
                <a:ext cx="180926" cy="164153"/>
              </a:xfrm>
              <a:custGeom>
                <a:avLst/>
                <a:gdLst>
                  <a:gd name="connsiteX0" fmla="*/ 168640 w 180926"/>
                  <a:gd name="connsiteY0" fmla="*/ 199 h 164153"/>
                  <a:gd name="connsiteX1" fmla="*/ 1 w 180926"/>
                  <a:gd name="connsiteY1" fmla="*/ 60160 h 164153"/>
                  <a:gd name="connsiteX2" fmla="*/ 172388 w 180926"/>
                  <a:gd name="connsiteY2" fmla="*/ 71402 h 164153"/>
                  <a:gd name="connsiteX3" fmla="*/ 29981 w 180926"/>
                  <a:gd name="connsiteY3" fmla="*/ 116373 h 164153"/>
                  <a:gd name="connsiteX4" fmla="*/ 41224 w 180926"/>
                  <a:gd name="connsiteY4" fmla="*/ 161343 h 164153"/>
                  <a:gd name="connsiteX5" fmla="*/ 123670 w 180926"/>
                  <a:gd name="connsiteY5" fmla="*/ 157596 h 164153"/>
                  <a:gd name="connsiteX6" fmla="*/ 179883 w 180926"/>
                  <a:gd name="connsiteY6" fmla="*/ 142606 h 164153"/>
                  <a:gd name="connsiteX7" fmla="*/ 74952 w 180926"/>
                  <a:gd name="connsiteY7" fmla="*/ 67655 h 164153"/>
                  <a:gd name="connsiteX8" fmla="*/ 11244 w 180926"/>
                  <a:gd name="connsiteY8" fmla="*/ 41422 h 164153"/>
                  <a:gd name="connsiteX9" fmla="*/ 168640 w 180926"/>
                  <a:gd name="connsiteY9" fmla="*/ 199 h 164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0926" h="164153">
                    <a:moveTo>
                      <a:pt x="168640" y="199"/>
                    </a:moveTo>
                    <a:cubicBezTo>
                      <a:pt x="166766" y="3322"/>
                      <a:pt x="-624" y="48293"/>
                      <a:pt x="1" y="60160"/>
                    </a:cubicBezTo>
                    <a:cubicBezTo>
                      <a:pt x="626" y="72027"/>
                      <a:pt x="167391" y="62033"/>
                      <a:pt x="172388" y="71402"/>
                    </a:cubicBezTo>
                    <a:cubicBezTo>
                      <a:pt x="177385" y="80771"/>
                      <a:pt x="51842" y="101383"/>
                      <a:pt x="29981" y="116373"/>
                    </a:cubicBezTo>
                    <a:cubicBezTo>
                      <a:pt x="8120" y="131363"/>
                      <a:pt x="25609" y="154473"/>
                      <a:pt x="41224" y="161343"/>
                    </a:cubicBezTo>
                    <a:cubicBezTo>
                      <a:pt x="56839" y="168213"/>
                      <a:pt x="100560" y="160719"/>
                      <a:pt x="123670" y="157596"/>
                    </a:cubicBezTo>
                    <a:cubicBezTo>
                      <a:pt x="146780" y="154473"/>
                      <a:pt x="188003" y="157596"/>
                      <a:pt x="179883" y="142606"/>
                    </a:cubicBezTo>
                    <a:cubicBezTo>
                      <a:pt x="171763" y="127616"/>
                      <a:pt x="103058" y="84519"/>
                      <a:pt x="74952" y="67655"/>
                    </a:cubicBezTo>
                    <a:cubicBezTo>
                      <a:pt x="46846" y="50791"/>
                      <a:pt x="626" y="51415"/>
                      <a:pt x="11244" y="41422"/>
                    </a:cubicBezTo>
                    <a:cubicBezTo>
                      <a:pt x="21862" y="31429"/>
                      <a:pt x="170514" y="-2924"/>
                      <a:pt x="168640" y="199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4" name="フリーフォーム 1223">
                <a:extLst>
                  <a:ext uri="{FF2B5EF4-FFF2-40B4-BE49-F238E27FC236}">
                    <a16:creationId xmlns:a16="http://schemas.microsoft.com/office/drawing/2014/main" id="{25198852-30F0-9A8D-A571-E23FF26033D9}"/>
                  </a:ext>
                </a:extLst>
              </p:cNvPr>
              <p:cNvSpPr/>
              <p:nvPr/>
            </p:nvSpPr>
            <p:spPr>
              <a:xfrm>
                <a:off x="7284980" y="1853564"/>
                <a:ext cx="604531" cy="118174"/>
              </a:xfrm>
              <a:custGeom>
                <a:avLst/>
                <a:gdLst>
                  <a:gd name="connsiteX0" fmla="*/ 603594 w 604531"/>
                  <a:gd name="connsiteY0" fmla="*/ 1469 h 118174"/>
                  <a:gd name="connsiteX1" fmla="*/ 292548 w 604531"/>
                  <a:gd name="connsiteY1" fmla="*/ 50187 h 118174"/>
                  <a:gd name="connsiteX2" fmla="*/ 240 w 604531"/>
                  <a:gd name="connsiteY2" fmla="*/ 23954 h 118174"/>
                  <a:gd name="connsiteX3" fmla="*/ 341266 w 604531"/>
                  <a:gd name="connsiteY3" fmla="*/ 31449 h 118174"/>
                  <a:gd name="connsiteX4" fmla="*/ 213850 w 604531"/>
                  <a:gd name="connsiteY4" fmla="*/ 95157 h 118174"/>
                  <a:gd name="connsiteX5" fmla="*/ 558623 w 604531"/>
                  <a:gd name="connsiteY5" fmla="*/ 113895 h 118174"/>
                  <a:gd name="connsiteX6" fmla="*/ 393731 w 604531"/>
                  <a:gd name="connsiteY6" fmla="*/ 20206 h 118174"/>
                  <a:gd name="connsiteX7" fmla="*/ 603594 w 604531"/>
                  <a:gd name="connsiteY7" fmla="*/ 1469 h 118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4531" h="118174">
                    <a:moveTo>
                      <a:pt x="603594" y="1469"/>
                    </a:moveTo>
                    <a:cubicBezTo>
                      <a:pt x="586730" y="6466"/>
                      <a:pt x="393107" y="46440"/>
                      <a:pt x="292548" y="50187"/>
                    </a:cubicBezTo>
                    <a:cubicBezTo>
                      <a:pt x="191989" y="53934"/>
                      <a:pt x="-7880" y="27077"/>
                      <a:pt x="240" y="23954"/>
                    </a:cubicBezTo>
                    <a:cubicBezTo>
                      <a:pt x="8360" y="20831"/>
                      <a:pt x="305664" y="19582"/>
                      <a:pt x="341266" y="31449"/>
                    </a:cubicBezTo>
                    <a:cubicBezTo>
                      <a:pt x="376868" y="43316"/>
                      <a:pt x="177624" y="81416"/>
                      <a:pt x="213850" y="95157"/>
                    </a:cubicBezTo>
                    <a:cubicBezTo>
                      <a:pt x="250076" y="108898"/>
                      <a:pt x="528643" y="126387"/>
                      <a:pt x="558623" y="113895"/>
                    </a:cubicBezTo>
                    <a:cubicBezTo>
                      <a:pt x="588603" y="101403"/>
                      <a:pt x="383113" y="35821"/>
                      <a:pt x="393731" y="20206"/>
                    </a:cubicBezTo>
                    <a:cubicBezTo>
                      <a:pt x="404349" y="4591"/>
                      <a:pt x="620458" y="-3528"/>
                      <a:pt x="603594" y="1469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5" name="フリーフォーム 1224">
                <a:extLst>
                  <a:ext uri="{FF2B5EF4-FFF2-40B4-BE49-F238E27FC236}">
                    <a16:creationId xmlns:a16="http://schemas.microsoft.com/office/drawing/2014/main" id="{9ECC619F-B4D1-C463-3AAE-B5AC892AA54B}"/>
                  </a:ext>
                </a:extLst>
              </p:cNvPr>
              <p:cNvSpPr/>
              <p:nvPr/>
            </p:nvSpPr>
            <p:spPr>
              <a:xfrm>
                <a:off x="8373872" y="1722132"/>
                <a:ext cx="90899" cy="433045"/>
              </a:xfrm>
              <a:custGeom>
                <a:avLst/>
                <a:gdLst>
                  <a:gd name="connsiteX0" fmla="*/ 5630 w 90899"/>
                  <a:gd name="connsiteY0" fmla="*/ 1737 h 433045"/>
                  <a:gd name="connsiteX1" fmla="*/ 5630 w 90899"/>
                  <a:gd name="connsiteY1" fmla="*/ 425209 h 433045"/>
                  <a:gd name="connsiteX2" fmla="*/ 46853 w 90899"/>
                  <a:gd name="connsiteY2" fmla="*/ 282802 h 433045"/>
                  <a:gd name="connsiteX3" fmla="*/ 84328 w 90899"/>
                  <a:gd name="connsiteY3" fmla="*/ 357753 h 433045"/>
                  <a:gd name="connsiteX4" fmla="*/ 88076 w 90899"/>
                  <a:gd name="connsiteY4" fmla="*/ 204104 h 433045"/>
                  <a:gd name="connsiteX5" fmla="*/ 54348 w 90899"/>
                  <a:gd name="connsiteY5" fmla="*/ 271560 h 433045"/>
                  <a:gd name="connsiteX6" fmla="*/ 5630 w 90899"/>
                  <a:gd name="connsiteY6" fmla="*/ 1737 h 433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899" h="433045">
                    <a:moveTo>
                      <a:pt x="5630" y="1737"/>
                    </a:moveTo>
                    <a:cubicBezTo>
                      <a:pt x="-2490" y="27345"/>
                      <a:pt x="-1240" y="378365"/>
                      <a:pt x="5630" y="425209"/>
                    </a:cubicBezTo>
                    <a:cubicBezTo>
                      <a:pt x="12500" y="472053"/>
                      <a:pt x="33737" y="294045"/>
                      <a:pt x="46853" y="282802"/>
                    </a:cubicBezTo>
                    <a:cubicBezTo>
                      <a:pt x="59969" y="271559"/>
                      <a:pt x="77458" y="370869"/>
                      <a:pt x="84328" y="357753"/>
                    </a:cubicBezTo>
                    <a:cubicBezTo>
                      <a:pt x="91199" y="344637"/>
                      <a:pt x="93073" y="218469"/>
                      <a:pt x="88076" y="204104"/>
                    </a:cubicBezTo>
                    <a:cubicBezTo>
                      <a:pt x="83079" y="189739"/>
                      <a:pt x="66215" y="301540"/>
                      <a:pt x="54348" y="271560"/>
                    </a:cubicBezTo>
                    <a:cubicBezTo>
                      <a:pt x="42481" y="241580"/>
                      <a:pt x="13750" y="-23871"/>
                      <a:pt x="5630" y="173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6" name="フリーフォーム 1225">
                <a:extLst>
                  <a:ext uri="{FF2B5EF4-FFF2-40B4-BE49-F238E27FC236}">
                    <a16:creationId xmlns:a16="http://schemas.microsoft.com/office/drawing/2014/main" id="{7D505CF1-FBAE-B067-3F26-49AB2971D5AF}"/>
                  </a:ext>
                </a:extLst>
              </p:cNvPr>
              <p:cNvSpPr/>
              <p:nvPr/>
            </p:nvSpPr>
            <p:spPr>
              <a:xfrm>
                <a:off x="7813550" y="2029632"/>
                <a:ext cx="84290" cy="554929"/>
              </a:xfrm>
              <a:custGeom>
                <a:avLst/>
                <a:gdLst>
                  <a:gd name="connsiteX0" fmla="*/ 15063 w 84290"/>
                  <a:gd name="connsiteY0" fmla="*/ 1535 h 554929"/>
                  <a:gd name="connsiteX1" fmla="*/ 78771 w 84290"/>
                  <a:gd name="connsiteY1" fmla="*/ 278853 h 554929"/>
                  <a:gd name="connsiteX2" fmla="*/ 75024 w 84290"/>
                  <a:gd name="connsiteY2" fmla="*/ 256368 h 554929"/>
                  <a:gd name="connsiteX3" fmla="*/ 26306 w 84290"/>
                  <a:gd name="connsiteY3" fmla="*/ 548676 h 554929"/>
                  <a:gd name="connsiteX4" fmla="*/ 73 w 84290"/>
                  <a:gd name="connsiteY4" fmla="*/ 421260 h 554929"/>
                  <a:gd name="connsiteX5" fmla="*/ 15063 w 84290"/>
                  <a:gd name="connsiteY5" fmla="*/ 1535 h 554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290" h="554929">
                    <a:moveTo>
                      <a:pt x="15063" y="1535"/>
                    </a:moveTo>
                    <a:cubicBezTo>
                      <a:pt x="28179" y="-22199"/>
                      <a:pt x="68778" y="236381"/>
                      <a:pt x="78771" y="278853"/>
                    </a:cubicBezTo>
                    <a:cubicBezTo>
                      <a:pt x="88765" y="321325"/>
                      <a:pt x="83768" y="211398"/>
                      <a:pt x="75024" y="256368"/>
                    </a:cubicBezTo>
                    <a:cubicBezTo>
                      <a:pt x="66280" y="301339"/>
                      <a:pt x="38798" y="521194"/>
                      <a:pt x="26306" y="548676"/>
                    </a:cubicBezTo>
                    <a:cubicBezTo>
                      <a:pt x="13814" y="576158"/>
                      <a:pt x="-1176" y="509327"/>
                      <a:pt x="73" y="421260"/>
                    </a:cubicBezTo>
                    <a:cubicBezTo>
                      <a:pt x="1322" y="333193"/>
                      <a:pt x="1947" y="25269"/>
                      <a:pt x="15063" y="153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7" name="フリーフォーム 1226">
                <a:extLst>
                  <a:ext uri="{FF2B5EF4-FFF2-40B4-BE49-F238E27FC236}">
                    <a16:creationId xmlns:a16="http://schemas.microsoft.com/office/drawing/2014/main" id="{264CA150-94EA-2643-6F87-22C01D5A211F}"/>
                  </a:ext>
                </a:extLst>
              </p:cNvPr>
              <p:cNvSpPr/>
              <p:nvPr/>
            </p:nvSpPr>
            <p:spPr>
              <a:xfrm>
                <a:off x="7401304" y="2032125"/>
                <a:ext cx="319348" cy="587952"/>
              </a:xfrm>
              <a:custGeom>
                <a:avLst/>
                <a:gdLst>
                  <a:gd name="connsiteX0" fmla="*/ 89 w 319348"/>
                  <a:gd name="connsiteY0" fmla="*/ 2790 h 587952"/>
                  <a:gd name="connsiteX1" fmla="*/ 258670 w 319348"/>
                  <a:gd name="connsiteY1" fmla="*/ 10285 h 587952"/>
                  <a:gd name="connsiteX2" fmla="*/ 228689 w 319348"/>
                  <a:gd name="connsiteY2" fmla="*/ 55255 h 587952"/>
                  <a:gd name="connsiteX3" fmla="*/ 318630 w 319348"/>
                  <a:gd name="connsiteY3" fmla="*/ 268865 h 587952"/>
                  <a:gd name="connsiteX4" fmla="*/ 269912 w 319348"/>
                  <a:gd name="connsiteY4" fmla="*/ 583659 h 587952"/>
                  <a:gd name="connsiteX5" fmla="*/ 251175 w 319348"/>
                  <a:gd name="connsiteY5" fmla="*/ 430009 h 587952"/>
                  <a:gd name="connsiteX6" fmla="*/ 209952 w 319348"/>
                  <a:gd name="connsiteY6" fmla="*/ 130206 h 587952"/>
                  <a:gd name="connsiteX7" fmla="*/ 228689 w 319348"/>
                  <a:gd name="connsiteY7" fmla="*/ 47760 h 587952"/>
                  <a:gd name="connsiteX8" fmla="*/ 89 w 319348"/>
                  <a:gd name="connsiteY8" fmla="*/ 2790 h 587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9348" h="587952">
                    <a:moveTo>
                      <a:pt x="89" y="2790"/>
                    </a:moveTo>
                    <a:cubicBezTo>
                      <a:pt x="5086" y="-3456"/>
                      <a:pt x="220570" y="1541"/>
                      <a:pt x="258670" y="10285"/>
                    </a:cubicBezTo>
                    <a:cubicBezTo>
                      <a:pt x="296770" y="19029"/>
                      <a:pt x="218696" y="12158"/>
                      <a:pt x="228689" y="55255"/>
                    </a:cubicBezTo>
                    <a:cubicBezTo>
                      <a:pt x="238682" y="98352"/>
                      <a:pt x="311760" y="180798"/>
                      <a:pt x="318630" y="268865"/>
                    </a:cubicBezTo>
                    <a:cubicBezTo>
                      <a:pt x="325500" y="356932"/>
                      <a:pt x="281154" y="556802"/>
                      <a:pt x="269912" y="583659"/>
                    </a:cubicBezTo>
                    <a:cubicBezTo>
                      <a:pt x="258670" y="610516"/>
                      <a:pt x="261168" y="505585"/>
                      <a:pt x="251175" y="430009"/>
                    </a:cubicBezTo>
                    <a:cubicBezTo>
                      <a:pt x="241182" y="354434"/>
                      <a:pt x="213700" y="193914"/>
                      <a:pt x="209952" y="130206"/>
                    </a:cubicBezTo>
                    <a:cubicBezTo>
                      <a:pt x="206204" y="66498"/>
                      <a:pt x="257420" y="68996"/>
                      <a:pt x="228689" y="47760"/>
                    </a:cubicBezTo>
                    <a:cubicBezTo>
                      <a:pt x="199958" y="26524"/>
                      <a:pt x="-4908" y="9036"/>
                      <a:pt x="89" y="279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8" name="フリーフォーム 1227">
                <a:extLst>
                  <a:ext uri="{FF2B5EF4-FFF2-40B4-BE49-F238E27FC236}">
                    <a16:creationId xmlns:a16="http://schemas.microsoft.com/office/drawing/2014/main" id="{92AC68BB-3202-628B-4D13-BD700973BCA3}"/>
                  </a:ext>
                </a:extLst>
              </p:cNvPr>
              <p:cNvSpPr/>
              <p:nvPr/>
            </p:nvSpPr>
            <p:spPr>
              <a:xfrm>
                <a:off x="6612966" y="1924378"/>
                <a:ext cx="170097" cy="637200"/>
              </a:xfrm>
              <a:custGeom>
                <a:avLst/>
                <a:gdLst>
                  <a:gd name="connsiteX0" fmla="*/ 125113 w 170097"/>
                  <a:gd name="connsiteY0" fmla="*/ 20596 h 637200"/>
                  <a:gd name="connsiteX1" fmla="*/ 155093 w 170097"/>
                  <a:gd name="connsiteY1" fmla="*/ 444068 h 637200"/>
                  <a:gd name="connsiteX2" fmla="*/ 102627 w 170097"/>
                  <a:gd name="connsiteY2" fmla="*/ 151760 h 637200"/>
                  <a:gd name="connsiteX3" fmla="*/ 57657 w 170097"/>
                  <a:gd name="connsiteY3" fmla="*/ 331642 h 637200"/>
                  <a:gd name="connsiteX4" fmla="*/ 170083 w 170097"/>
                  <a:gd name="connsiteY4" fmla="*/ 635192 h 637200"/>
                  <a:gd name="connsiteX5" fmla="*/ 65152 w 170097"/>
                  <a:gd name="connsiteY5" fmla="*/ 444068 h 637200"/>
                  <a:gd name="connsiteX6" fmla="*/ 1444 w 170097"/>
                  <a:gd name="connsiteY6" fmla="*/ 73061 h 637200"/>
                  <a:gd name="connsiteX7" fmla="*/ 27677 w 170097"/>
                  <a:gd name="connsiteY7" fmla="*/ 204225 h 637200"/>
                  <a:gd name="connsiteX8" fmla="*/ 106375 w 170097"/>
                  <a:gd name="connsiteY8" fmla="*/ 80556 h 637200"/>
                  <a:gd name="connsiteX9" fmla="*/ 125113 w 170097"/>
                  <a:gd name="connsiteY9" fmla="*/ 20596 h 63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097" h="637200">
                    <a:moveTo>
                      <a:pt x="125113" y="20596"/>
                    </a:moveTo>
                    <a:cubicBezTo>
                      <a:pt x="133233" y="81181"/>
                      <a:pt x="158841" y="422207"/>
                      <a:pt x="155093" y="444068"/>
                    </a:cubicBezTo>
                    <a:cubicBezTo>
                      <a:pt x="151345" y="465929"/>
                      <a:pt x="118866" y="170498"/>
                      <a:pt x="102627" y="151760"/>
                    </a:cubicBezTo>
                    <a:cubicBezTo>
                      <a:pt x="86388" y="133022"/>
                      <a:pt x="46414" y="251070"/>
                      <a:pt x="57657" y="331642"/>
                    </a:cubicBezTo>
                    <a:cubicBezTo>
                      <a:pt x="68900" y="412214"/>
                      <a:pt x="168834" y="616454"/>
                      <a:pt x="170083" y="635192"/>
                    </a:cubicBezTo>
                    <a:cubicBezTo>
                      <a:pt x="171332" y="653930"/>
                      <a:pt x="93258" y="537756"/>
                      <a:pt x="65152" y="444068"/>
                    </a:cubicBezTo>
                    <a:cubicBezTo>
                      <a:pt x="37046" y="350380"/>
                      <a:pt x="7690" y="113035"/>
                      <a:pt x="1444" y="73061"/>
                    </a:cubicBezTo>
                    <a:cubicBezTo>
                      <a:pt x="-4802" y="33087"/>
                      <a:pt x="10188" y="202976"/>
                      <a:pt x="27677" y="204225"/>
                    </a:cubicBezTo>
                    <a:cubicBezTo>
                      <a:pt x="45165" y="205474"/>
                      <a:pt x="88886" y="111786"/>
                      <a:pt x="106375" y="80556"/>
                    </a:cubicBezTo>
                    <a:cubicBezTo>
                      <a:pt x="123863" y="49327"/>
                      <a:pt x="116993" y="-39989"/>
                      <a:pt x="125113" y="2059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9" name="フリーフォーム 1228">
                <a:extLst>
                  <a:ext uri="{FF2B5EF4-FFF2-40B4-BE49-F238E27FC236}">
                    <a16:creationId xmlns:a16="http://schemas.microsoft.com/office/drawing/2014/main" id="{9C1908B5-E922-9292-A189-0C1E833A3687}"/>
                  </a:ext>
                </a:extLst>
              </p:cNvPr>
              <p:cNvSpPr/>
              <p:nvPr/>
            </p:nvSpPr>
            <p:spPr>
              <a:xfrm>
                <a:off x="8390489" y="2942322"/>
                <a:ext cx="64388" cy="439503"/>
              </a:xfrm>
              <a:custGeom>
                <a:avLst/>
                <a:gdLst>
                  <a:gd name="connsiteX0" fmla="*/ 63963 w 64388"/>
                  <a:gd name="connsiteY0" fmla="*/ 3245 h 439503"/>
                  <a:gd name="connsiteX1" fmla="*/ 48973 w 64388"/>
                  <a:gd name="connsiteY1" fmla="*/ 381747 h 439503"/>
                  <a:gd name="connsiteX2" fmla="*/ 45226 w 64388"/>
                  <a:gd name="connsiteY2" fmla="*/ 404232 h 439503"/>
                  <a:gd name="connsiteX3" fmla="*/ 255 w 64388"/>
                  <a:gd name="connsiteY3" fmla="*/ 51963 h 439503"/>
                  <a:gd name="connsiteX4" fmla="*/ 30236 w 64388"/>
                  <a:gd name="connsiteY4" fmla="*/ 190622 h 439503"/>
                  <a:gd name="connsiteX5" fmla="*/ 63963 w 64388"/>
                  <a:gd name="connsiteY5" fmla="*/ 3245 h 439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388" h="439503">
                    <a:moveTo>
                      <a:pt x="63963" y="3245"/>
                    </a:moveTo>
                    <a:cubicBezTo>
                      <a:pt x="67086" y="35099"/>
                      <a:pt x="52096" y="314916"/>
                      <a:pt x="48973" y="381747"/>
                    </a:cubicBezTo>
                    <a:cubicBezTo>
                      <a:pt x="45850" y="448578"/>
                      <a:pt x="53346" y="459196"/>
                      <a:pt x="45226" y="404232"/>
                    </a:cubicBezTo>
                    <a:cubicBezTo>
                      <a:pt x="37106" y="349268"/>
                      <a:pt x="2753" y="87565"/>
                      <a:pt x="255" y="51963"/>
                    </a:cubicBezTo>
                    <a:cubicBezTo>
                      <a:pt x="-2243" y="16361"/>
                      <a:pt x="13997" y="196868"/>
                      <a:pt x="30236" y="190622"/>
                    </a:cubicBezTo>
                    <a:cubicBezTo>
                      <a:pt x="46475" y="184376"/>
                      <a:pt x="60840" y="-28609"/>
                      <a:pt x="63963" y="324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0" name="フリーフォーム 1229">
                <a:extLst>
                  <a:ext uri="{FF2B5EF4-FFF2-40B4-BE49-F238E27FC236}">
                    <a16:creationId xmlns:a16="http://schemas.microsoft.com/office/drawing/2014/main" id="{070B4298-1611-4B10-8465-5FAFD0DDBA0D}"/>
                  </a:ext>
                </a:extLst>
              </p:cNvPr>
              <p:cNvSpPr/>
              <p:nvPr/>
            </p:nvSpPr>
            <p:spPr>
              <a:xfrm>
                <a:off x="8240843" y="3140439"/>
                <a:ext cx="134911" cy="146154"/>
              </a:xfrm>
              <a:custGeom>
                <a:avLst/>
                <a:gdLst>
                  <a:gd name="connsiteX0" fmla="*/ 134911 w 134911"/>
                  <a:gd name="connsiteY0" fmla="*/ 0 h 146154"/>
                  <a:gd name="connsiteX1" fmla="*/ 0 w 134911"/>
                  <a:gd name="connsiteY1" fmla="*/ 146154 h 146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4911" h="146154">
                    <a:moveTo>
                      <a:pt x="134911" y="0"/>
                    </a:moveTo>
                    <a:lnTo>
                      <a:pt x="0" y="146154"/>
                    </a:lnTo>
                  </a:path>
                </a:pathLst>
              </a:cu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1" name="フリーフォーム 1230">
                <a:extLst>
                  <a:ext uri="{FF2B5EF4-FFF2-40B4-BE49-F238E27FC236}">
                    <a16:creationId xmlns:a16="http://schemas.microsoft.com/office/drawing/2014/main" id="{1F2AE50D-3778-B8B0-5B17-D50429782F85}"/>
                  </a:ext>
                </a:extLst>
              </p:cNvPr>
              <p:cNvSpPr/>
              <p:nvPr/>
            </p:nvSpPr>
            <p:spPr>
              <a:xfrm>
                <a:off x="8283492" y="3162623"/>
                <a:ext cx="125586" cy="382358"/>
              </a:xfrm>
              <a:custGeom>
                <a:avLst/>
                <a:gdLst>
                  <a:gd name="connsiteX0" fmla="*/ 122242 w 125586"/>
                  <a:gd name="connsiteY0" fmla="*/ 7797 h 382358"/>
                  <a:gd name="connsiteX1" fmla="*/ 2321 w 125586"/>
                  <a:gd name="connsiteY1" fmla="*/ 97738 h 382358"/>
                  <a:gd name="connsiteX2" fmla="*/ 47292 w 125586"/>
                  <a:gd name="connsiteY2" fmla="*/ 183931 h 382358"/>
                  <a:gd name="connsiteX3" fmla="*/ 99757 w 125586"/>
                  <a:gd name="connsiteY3" fmla="*/ 375056 h 382358"/>
                  <a:gd name="connsiteX4" fmla="*/ 92262 w 125586"/>
                  <a:gd name="connsiteY4" fmla="*/ 311347 h 382358"/>
                  <a:gd name="connsiteX5" fmla="*/ 122242 w 125586"/>
                  <a:gd name="connsiteY5" fmla="*/ 7797 h 38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586" h="382358">
                    <a:moveTo>
                      <a:pt x="122242" y="7797"/>
                    </a:moveTo>
                    <a:cubicBezTo>
                      <a:pt x="107252" y="-27804"/>
                      <a:pt x="14813" y="68382"/>
                      <a:pt x="2321" y="97738"/>
                    </a:cubicBezTo>
                    <a:cubicBezTo>
                      <a:pt x="-10171" y="127094"/>
                      <a:pt x="31053" y="137711"/>
                      <a:pt x="47292" y="183931"/>
                    </a:cubicBezTo>
                    <a:cubicBezTo>
                      <a:pt x="63531" y="230151"/>
                      <a:pt x="92262" y="353820"/>
                      <a:pt x="99757" y="375056"/>
                    </a:cubicBezTo>
                    <a:cubicBezTo>
                      <a:pt x="107252" y="396292"/>
                      <a:pt x="87265" y="370059"/>
                      <a:pt x="92262" y="311347"/>
                    </a:cubicBezTo>
                    <a:cubicBezTo>
                      <a:pt x="97259" y="252636"/>
                      <a:pt x="137232" y="43398"/>
                      <a:pt x="122242" y="779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2" name="フリーフォーム 1231">
                <a:extLst>
                  <a:ext uri="{FF2B5EF4-FFF2-40B4-BE49-F238E27FC236}">
                    <a16:creationId xmlns:a16="http://schemas.microsoft.com/office/drawing/2014/main" id="{6BDB8B00-3903-0B06-083F-197513845A04}"/>
                  </a:ext>
                </a:extLst>
              </p:cNvPr>
              <p:cNvSpPr/>
              <p:nvPr/>
            </p:nvSpPr>
            <p:spPr>
              <a:xfrm>
                <a:off x="8212316" y="3334748"/>
                <a:ext cx="158307" cy="515442"/>
              </a:xfrm>
              <a:custGeom>
                <a:avLst/>
                <a:gdLst>
                  <a:gd name="connsiteX0" fmla="*/ 36022 w 158307"/>
                  <a:gd name="connsiteY0" fmla="*/ 563 h 515442"/>
                  <a:gd name="connsiteX1" fmla="*/ 144700 w 158307"/>
                  <a:gd name="connsiteY1" fmla="*/ 221668 h 515442"/>
                  <a:gd name="connsiteX2" fmla="*/ 152195 w 158307"/>
                  <a:gd name="connsiteY2" fmla="*/ 513977 h 515442"/>
                  <a:gd name="connsiteX3" fmla="*/ 103477 w 158307"/>
                  <a:gd name="connsiteY3" fmla="*/ 337842 h 515442"/>
                  <a:gd name="connsiteX4" fmla="*/ 2294 w 158307"/>
                  <a:gd name="connsiteY4" fmla="*/ 412793 h 515442"/>
                  <a:gd name="connsiteX5" fmla="*/ 36022 w 158307"/>
                  <a:gd name="connsiteY5" fmla="*/ 285377 h 515442"/>
                  <a:gd name="connsiteX6" fmla="*/ 73497 w 158307"/>
                  <a:gd name="connsiteY6" fmla="*/ 161708 h 515442"/>
                  <a:gd name="connsiteX7" fmla="*/ 36022 w 158307"/>
                  <a:gd name="connsiteY7" fmla="*/ 563 h 515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307" h="515442">
                    <a:moveTo>
                      <a:pt x="36022" y="563"/>
                    </a:moveTo>
                    <a:cubicBezTo>
                      <a:pt x="47889" y="10556"/>
                      <a:pt x="125338" y="136099"/>
                      <a:pt x="144700" y="221668"/>
                    </a:cubicBezTo>
                    <a:cubicBezTo>
                      <a:pt x="164062" y="307237"/>
                      <a:pt x="159065" y="494615"/>
                      <a:pt x="152195" y="513977"/>
                    </a:cubicBezTo>
                    <a:cubicBezTo>
                      <a:pt x="145325" y="533339"/>
                      <a:pt x="128460" y="354706"/>
                      <a:pt x="103477" y="337842"/>
                    </a:cubicBezTo>
                    <a:cubicBezTo>
                      <a:pt x="78494" y="320978"/>
                      <a:pt x="13536" y="421537"/>
                      <a:pt x="2294" y="412793"/>
                    </a:cubicBezTo>
                    <a:cubicBezTo>
                      <a:pt x="-8948" y="404049"/>
                      <a:pt x="24155" y="327224"/>
                      <a:pt x="36022" y="285377"/>
                    </a:cubicBezTo>
                    <a:cubicBezTo>
                      <a:pt x="47889" y="243530"/>
                      <a:pt x="70374" y="207303"/>
                      <a:pt x="73497" y="161708"/>
                    </a:cubicBezTo>
                    <a:cubicBezTo>
                      <a:pt x="76620" y="116113"/>
                      <a:pt x="24155" y="-9430"/>
                      <a:pt x="36022" y="56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3" name="フリーフォーム 1232">
                <a:extLst>
                  <a:ext uri="{FF2B5EF4-FFF2-40B4-BE49-F238E27FC236}">
                    <a16:creationId xmlns:a16="http://schemas.microsoft.com/office/drawing/2014/main" id="{FD32171B-35AD-10D9-0E04-FBBF6DC3D67D}"/>
                  </a:ext>
                </a:extLst>
              </p:cNvPr>
              <p:cNvSpPr/>
              <p:nvPr/>
            </p:nvSpPr>
            <p:spPr>
              <a:xfrm>
                <a:off x="8495635" y="4796108"/>
                <a:ext cx="33816" cy="912820"/>
              </a:xfrm>
              <a:custGeom>
                <a:avLst/>
                <a:gdLst>
                  <a:gd name="connsiteX0" fmla="*/ 33768 w 33816"/>
                  <a:gd name="connsiteY0" fmla="*/ 8240 h 912820"/>
                  <a:gd name="connsiteX1" fmla="*/ 7535 w 33816"/>
                  <a:gd name="connsiteY1" fmla="*/ 484177 h 912820"/>
                  <a:gd name="connsiteX2" fmla="*/ 7535 w 33816"/>
                  <a:gd name="connsiteY2" fmla="*/ 911397 h 912820"/>
                  <a:gd name="connsiteX3" fmla="*/ 40 w 33816"/>
                  <a:gd name="connsiteY3" fmla="*/ 604099 h 912820"/>
                  <a:gd name="connsiteX4" fmla="*/ 11283 w 33816"/>
                  <a:gd name="connsiteY4" fmla="*/ 116918 h 912820"/>
                  <a:gd name="connsiteX5" fmla="*/ 40 w 33816"/>
                  <a:gd name="connsiteY5" fmla="*/ 176879 h 912820"/>
                  <a:gd name="connsiteX6" fmla="*/ 33768 w 33816"/>
                  <a:gd name="connsiteY6" fmla="*/ 8240 h 912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16" h="912820">
                    <a:moveTo>
                      <a:pt x="33768" y="8240"/>
                    </a:moveTo>
                    <a:cubicBezTo>
                      <a:pt x="35017" y="59456"/>
                      <a:pt x="11907" y="333651"/>
                      <a:pt x="7535" y="484177"/>
                    </a:cubicBezTo>
                    <a:cubicBezTo>
                      <a:pt x="3163" y="634703"/>
                      <a:pt x="8784" y="891410"/>
                      <a:pt x="7535" y="911397"/>
                    </a:cubicBezTo>
                    <a:cubicBezTo>
                      <a:pt x="6286" y="931384"/>
                      <a:pt x="-585" y="736512"/>
                      <a:pt x="40" y="604099"/>
                    </a:cubicBezTo>
                    <a:cubicBezTo>
                      <a:pt x="665" y="471686"/>
                      <a:pt x="11283" y="188121"/>
                      <a:pt x="11283" y="116918"/>
                    </a:cubicBezTo>
                    <a:cubicBezTo>
                      <a:pt x="11283" y="45715"/>
                      <a:pt x="-585" y="193118"/>
                      <a:pt x="40" y="176879"/>
                    </a:cubicBezTo>
                    <a:cubicBezTo>
                      <a:pt x="665" y="160640"/>
                      <a:pt x="32519" y="-42976"/>
                      <a:pt x="33768" y="824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4" name="フリーフォーム 1233">
                <a:extLst>
                  <a:ext uri="{FF2B5EF4-FFF2-40B4-BE49-F238E27FC236}">
                    <a16:creationId xmlns:a16="http://schemas.microsoft.com/office/drawing/2014/main" id="{031D1433-2584-E325-6AEC-EFAFB8BA2493}"/>
                  </a:ext>
                </a:extLst>
              </p:cNvPr>
              <p:cNvSpPr/>
              <p:nvPr/>
            </p:nvSpPr>
            <p:spPr>
              <a:xfrm>
                <a:off x="8396592" y="4806512"/>
                <a:ext cx="50375" cy="402584"/>
              </a:xfrm>
              <a:custGeom>
                <a:avLst/>
                <a:gdLst>
                  <a:gd name="connsiteX0" fmla="*/ 50365 w 50375"/>
                  <a:gd name="connsiteY0" fmla="*/ 1583 h 402584"/>
                  <a:gd name="connsiteX1" fmla="*/ 16638 w 50375"/>
                  <a:gd name="connsiteY1" fmla="*/ 256416 h 402584"/>
                  <a:gd name="connsiteX2" fmla="*/ 1647 w 50375"/>
                  <a:gd name="connsiteY2" fmla="*/ 402570 h 402584"/>
                  <a:gd name="connsiteX3" fmla="*/ 1647 w 50375"/>
                  <a:gd name="connsiteY3" fmla="*/ 248921 h 402584"/>
                  <a:gd name="connsiteX4" fmla="*/ 12890 w 50375"/>
                  <a:gd name="connsiteY4" fmla="*/ 151485 h 402584"/>
                  <a:gd name="connsiteX5" fmla="*/ 50365 w 50375"/>
                  <a:gd name="connsiteY5" fmla="*/ 1583 h 40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375" h="402584">
                    <a:moveTo>
                      <a:pt x="50365" y="1583"/>
                    </a:moveTo>
                    <a:cubicBezTo>
                      <a:pt x="50990" y="19071"/>
                      <a:pt x="24758" y="189585"/>
                      <a:pt x="16638" y="256416"/>
                    </a:cubicBezTo>
                    <a:cubicBezTo>
                      <a:pt x="8518" y="323247"/>
                      <a:pt x="4145" y="403819"/>
                      <a:pt x="1647" y="402570"/>
                    </a:cubicBezTo>
                    <a:cubicBezTo>
                      <a:pt x="-851" y="401321"/>
                      <a:pt x="-227" y="290768"/>
                      <a:pt x="1647" y="248921"/>
                    </a:cubicBezTo>
                    <a:cubicBezTo>
                      <a:pt x="3521" y="207074"/>
                      <a:pt x="3521" y="186462"/>
                      <a:pt x="12890" y="151485"/>
                    </a:cubicBezTo>
                    <a:cubicBezTo>
                      <a:pt x="22259" y="116508"/>
                      <a:pt x="49740" y="-15905"/>
                      <a:pt x="50365" y="158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5" name="フリーフォーム 1234">
                <a:extLst>
                  <a:ext uri="{FF2B5EF4-FFF2-40B4-BE49-F238E27FC236}">
                    <a16:creationId xmlns:a16="http://schemas.microsoft.com/office/drawing/2014/main" id="{391914B3-14E5-4B20-BB1B-4DCF022E7547}"/>
                  </a:ext>
                </a:extLst>
              </p:cNvPr>
              <p:cNvSpPr/>
              <p:nvPr/>
            </p:nvSpPr>
            <p:spPr>
              <a:xfrm>
                <a:off x="8483579" y="5161748"/>
                <a:ext cx="53913" cy="1236818"/>
              </a:xfrm>
              <a:custGeom>
                <a:avLst/>
                <a:gdLst>
                  <a:gd name="connsiteX0" fmla="*/ 8349 w 53913"/>
                  <a:gd name="connsiteY0" fmla="*/ 6111 h 1236818"/>
                  <a:gd name="connsiteX1" fmla="*/ 854 w 53913"/>
                  <a:gd name="connsiteY1" fmla="*/ 766862 h 1236818"/>
                  <a:gd name="connsiteX2" fmla="*/ 23339 w 53913"/>
                  <a:gd name="connsiteY2" fmla="*/ 1224062 h 1236818"/>
                  <a:gd name="connsiteX3" fmla="*/ 23339 w 53913"/>
                  <a:gd name="connsiteY3" fmla="*/ 1032937 h 1236818"/>
                  <a:gd name="connsiteX4" fmla="*/ 53319 w 53913"/>
                  <a:gd name="connsiteY4" fmla="*/ 249701 h 1236818"/>
                  <a:gd name="connsiteX5" fmla="*/ 42077 w 53913"/>
                  <a:gd name="connsiteY5" fmla="*/ 399603 h 1236818"/>
                  <a:gd name="connsiteX6" fmla="*/ 8349 w 53913"/>
                  <a:gd name="connsiteY6" fmla="*/ 6111 h 1236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913" h="1236818">
                    <a:moveTo>
                      <a:pt x="8349" y="6111"/>
                    </a:moveTo>
                    <a:cubicBezTo>
                      <a:pt x="1479" y="67321"/>
                      <a:pt x="-1644" y="563870"/>
                      <a:pt x="854" y="766862"/>
                    </a:cubicBezTo>
                    <a:cubicBezTo>
                      <a:pt x="3352" y="969854"/>
                      <a:pt x="19592" y="1179716"/>
                      <a:pt x="23339" y="1224062"/>
                    </a:cubicBezTo>
                    <a:cubicBezTo>
                      <a:pt x="27086" y="1268408"/>
                      <a:pt x="18342" y="1195330"/>
                      <a:pt x="23339" y="1032937"/>
                    </a:cubicBezTo>
                    <a:cubicBezTo>
                      <a:pt x="28336" y="870544"/>
                      <a:pt x="50196" y="355257"/>
                      <a:pt x="53319" y="249701"/>
                    </a:cubicBezTo>
                    <a:cubicBezTo>
                      <a:pt x="56442" y="144145"/>
                      <a:pt x="46449" y="436454"/>
                      <a:pt x="42077" y="399603"/>
                    </a:cubicBezTo>
                    <a:cubicBezTo>
                      <a:pt x="37705" y="362752"/>
                      <a:pt x="15219" y="-55099"/>
                      <a:pt x="8349" y="611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6" name="フリーフォーム 1235">
                <a:extLst>
                  <a:ext uri="{FF2B5EF4-FFF2-40B4-BE49-F238E27FC236}">
                    <a16:creationId xmlns:a16="http://schemas.microsoft.com/office/drawing/2014/main" id="{3E80107C-CFE9-500F-A86F-043CA5DB3079}"/>
                  </a:ext>
                </a:extLst>
              </p:cNvPr>
              <p:cNvSpPr/>
              <p:nvPr/>
            </p:nvSpPr>
            <p:spPr>
              <a:xfrm>
                <a:off x="7423339" y="5330233"/>
                <a:ext cx="506224" cy="213837"/>
              </a:xfrm>
              <a:custGeom>
                <a:avLst/>
                <a:gdLst>
                  <a:gd name="connsiteX0" fmla="*/ 468982 w 506224"/>
                  <a:gd name="connsiteY0" fmla="*/ 6265 h 213837"/>
                  <a:gd name="connsiteX1" fmla="*/ 120461 w 506224"/>
                  <a:gd name="connsiteY1" fmla="*/ 21256 h 213837"/>
                  <a:gd name="connsiteX2" fmla="*/ 341566 w 506224"/>
                  <a:gd name="connsiteY2" fmla="*/ 47488 h 213837"/>
                  <a:gd name="connsiteX3" fmla="*/ 199159 w 506224"/>
                  <a:gd name="connsiteY3" fmla="*/ 54983 h 213837"/>
                  <a:gd name="connsiteX4" fmla="*/ 277858 w 506224"/>
                  <a:gd name="connsiteY4" fmla="*/ 92459 h 213837"/>
                  <a:gd name="connsiteX5" fmla="*/ 540 w 506224"/>
                  <a:gd name="connsiteY5" fmla="*/ 103701 h 213837"/>
                  <a:gd name="connsiteX6" fmla="*/ 202907 w 506224"/>
                  <a:gd name="connsiteY6" fmla="*/ 126187 h 213837"/>
                  <a:gd name="connsiteX7" fmla="*/ 41763 w 506224"/>
                  <a:gd name="connsiteY7" fmla="*/ 148672 h 213837"/>
                  <a:gd name="connsiteX8" fmla="*/ 356556 w 506224"/>
                  <a:gd name="connsiteY8" fmla="*/ 144924 h 213837"/>
                  <a:gd name="connsiteX9" fmla="*/ 97976 w 506224"/>
                  <a:gd name="connsiteY9" fmla="*/ 208633 h 213837"/>
                  <a:gd name="connsiteX10" fmla="*/ 498963 w 506224"/>
                  <a:gd name="connsiteY10" fmla="*/ 201137 h 213837"/>
                  <a:gd name="connsiteX11" fmla="*/ 364051 w 506224"/>
                  <a:gd name="connsiteY11" fmla="*/ 129934 h 213837"/>
                  <a:gd name="connsiteX12" fmla="*/ 468982 w 506224"/>
                  <a:gd name="connsiteY12" fmla="*/ 6265 h 213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6224" h="213837">
                    <a:moveTo>
                      <a:pt x="468982" y="6265"/>
                    </a:moveTo>
                    <a:cubicBezTo>
                      <a:pt x="428384" y="-11848"/>
                      <a:pt x="141697" y="14385"/>
                      <a:pt x="120461" y="21256"/>
                    </a:cubicBezTo>
                    <a:cubicBezTo>
                      <a:pt x="99225" y="28127"/>
                      <a:pt x="328450" y="41867"/>
                      <a:pt x="341566" y="47488"/>
                    </a:cubicBezTo>
                    <a:cubicBezTo>
                      <a:pt x="354682" y="53109"/>
                      <a:pt x="209777" y="47488"/>
                      <a:pt x="199159" y="54983"/>
                    </a:cubicBezTo>
                    <a:cubicBezTo>
                      <a:pt x="188541" y="62478"/>
                      <a:pt x="310961" y="84339"/>
                      <a:pt x="277858" y="92459"/>
                    </a:cubicBezTo>
                    <a:cubicBezTo>
                      <a:pt x="244755" y="100579"/>
                      <a:pt x="13032" y="98080"/>
                      <a:pt x="540" y="103701"/>
                    </a:cubicBezTo>
                    <a:cubicBezTo>
                      <a:pt x="-11952" y="109322"/>
                      <a:pt x="196037" y="118692"/>
                      <a:pt x="202907" y="126187"/>
                    </a:cubicBezTo>
                    <a:cubicBezTo>
                      <a:pt x="209777" y="133682"/>
                      <a:pt x="16155" y="145549"/>
                      <a:pt x="41763" y="148672"/>
                    </a:cubicBezTo>
                    <a:cubicBezTo>
                      <a:pt x="67371" y="151795"/>
                      <a:pt x="347187" y="134931"/>
                      <a:pt x="356556" y="144924"/>
                    </a:cubicBezTo>
                    <a:cubicBezTo>
                      <a:pt x="365925" y="154917"/>
                      <a:pt x="74241" y="199264"/>
                      <a:pt x="97976" y="208633"/>
                    </a:cubicBezTo>
                    <a:cubicBezTo>
                      <a:pt x="121711" y="218002"/>
                      <a:pt x="454617" y="214254"/>
                      <a:pt x="498963" y="201137"/>
                    </a:cubicBezTo>
                    <a:cubicBezTo>
                      <a:pt x="543309" y="188020"/>
                      <a:pt x="370297" y="161163"/>
                      <a:pt x="364051" y="129934"/>
                    </a:cubicBezTo>
                    <a:cubicBezTo>
                      <a:pt x="357805" y="98705"/>
                      <a:pt x="509580" y="24378"/>
                      <a:pt x="468982" y="626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7" name="フリーフォーム 1236">
                <a:extLst>
                  <a:ext uri="{FF2B5EF4-FFF2-40B4-BE49-F238E27FC236}">
                    <a16:creationId xmlns:a16="http://schemas.microsoft.com/office/drawing/2014/main" id="{6736AE84-ED67-127D-60C9-1BB879EF5BC3}"/>
                  </a:ext>
                </a:extLst>
              </p:cNvPr>
              <p:cNvSpPr/>
              <p:nvPr/>
            </p:nvSpPr>
            <p:spPr>
              <a:xfrm>
                <a:off x="7418986" y="5519858"/>
                <a:ext cx="495595" cy="293544"/>
              </a:xfrm>
              <a:custGeom>
                <a:avLst/>
                <a:gdLst>
                  <a:gd name="connsiteX0" fmla="*/ 98581 w 495595"/>
                  <a:gd name="connsiteY0" fmla="*/ 4017 h 293544"/>
                  <a:gd name="connsiteX1" fmla="*/ 402132 w 495595"/>
                  <a:gd name="connsiteY1" fmla="*/ 11512 h 293544"/>
                  <a:gd name="connsiteX2" fmla="*/ 439607 w 495595"/>
                  <a:gd name="connsiteY2" fmla="*/ 86463 h 293544"/>
                  <a:gd name="connsiteX3" fmla="*/ 492073 w 495595"/>
                  <a:gd name="connsiteY3" fmla="*/ 288831 h 293544"/>
                  <a:gd name="connsiteX4" fmla="*/ 435860 w 495595"/>
                  <a:gd name="connsiteY4" fmla="*/ 228870 h 293544"/>
                  <a:gd name="connsiteX5" fmla="*/ 1145 w 495595"/>
                  <a:gd name="connsiteY5" fmla="*/ 225122 h 293544"/>
                  <a:gd name="connsiteX6" fmla="*/ 304696 w 495595"/>
                  <a:gd name="connsiteY6" fmla="*/ 206385 h 293544"/>
                  <a:gd name="connsiteX7" fmla="*/ 166037 w 495595"/>
                  <a:gd name="connsiteY7" fmla="*/ 176404 h 293544"/>
                  <a:gd name="connsiteX8" fmla="*/ 330929 w 495595"/>
                  <a:gd name="connsiteY8" fmla="*/ 142676 h 293544"/>
                  <a:gd name="connsiteX9" fmla="*/ 319686 w 495595"/>
                  <a:gd name="connsiteY9" fmla="*/ 48988 h 293544"/>
                  <a:gd name="connsiteX10" fmla="*/ 154794 w 495595"/>
                  <a:gd name="connsiteY10" fmla="*/ 123939 h 293544"/>
                  <a:gd name="connsiteX11" fmla="*/ 57358 w 495595"/>
                  <a:gd name="connsiteY11" fmla="*/ 82716 h 293544"/>
                  <a:gd name="connsiteX12" fmla="*/ 225998 w 495595"/>
                  <a:gd name="connsiteY12" fmla="*/ 48988 h 293544"/>
                  <a:gd name="connsiteX13" fmla="*/ 98581 w 495595"/>
                  <a:gd name="connsiteY13" fmla="*/ 4017 h 29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95595" h="293544">
                    <a:moveTo>
                      <a:pt x="98581" y="4017"/>
                    </a:moveTo>
                    <a:cubicBezTo>
                      <a:pt x="127936" y="-2229"/>
                      <a:pt x="345294" y="-2229"/>
                      <a:pt x="402132" y="11512"/>
                    </a:cubicBezTo>
                    <a:cubicBezTo>
                      <a:pt x="458970" y="25253"/>
                      <a:pt x="424617" y="40243"/>
                      <a:pt x="439607" y="86463"/>
                    </a:cubicBezTo>
                    <a:cubicBezTo>
                      <a:pt x="454597" y="132683"/>
                      <a:pt x="492697" y="265097"/>
                      <a:pt x="492073" y="288831"/>
                    </a:cubicBezTo>
                    <a:cubicBezTo>
                      <a:pt x="491449" y="312565"/>
                      <a:pt x="517681" y="239488"/>
                      <a:pt x="435860" y="228870"/>
                    </a:cubicBezTo>
                    <a:cubicBezTo>
                      <a:pt x="354039" y="218252"/>
                      <a:pt x="23006" y="228869"/>
                      <a:pt x="1145" y="225122"/>
                    </a:cubicBezTo>
                    <a:cubicBezTo>
                      <a:pt x="-20716" y="221375"/>
                      <a:pt x="277214" y="214505"/>
                      <a:pt x="304696" y="206385"/>
                    </a:cubicBezTo>
                    <a:cubicBezTo>
                      <a:pt x="332178" y="198265"/>
                      <a:pt x="161665" y="187022"/>
                      <a:pt x="166037" y="176404"/>
                    </a:cubicBezTo>
                    <a:cubicBezTo>
                      <a:pt x="170409" y="165786"/>
                      <a:pt x="305321" y="163912"/>
                      <a:pt x="330929" y="142676"/>
                    </a:cubicBezTo>
                    <a:cubicBezTo>
                      <a:pt x="356537" y="121440"/>
                      <a:pt x="349042" y="52111"/>
                      <a:pt x="319686" y="48988"/>
                    </a:cubicBezTo>
                    <a:cubicBezTo>
                      <a:pt x="290330" y="45865"/>
                      <a:pt x="198515" y="118318"/>
                      <a:pt x="154794" y="123939"/>
                    </a:cubicBezTo>
                    <a:cubicBezTo>
                      <a:pt x="111073" y="129560"/>
                      <a:pt x="45491" y="95208"/>
                      <a:pt x="57358" y="82716"/>
                    </a:cubicBezTo>
                    <a:cubicBezTo>
                      <a:pt x="69225" y="70224"/>
                      <a:pt x="219127" y="54609"/>
                      <a:pt x="225998" y="48988"/>
                    </a:cubicBezTo>
                    <a:cubicBezTo>
                      <a:pt x="232869" y="43367"/>
                      <a:pt x="69226" y="10263"/>
                      <a:pt x="98581" y="401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8" name="フリーフォーム 1237">
                <a:extLst>
                  <a:ext uri="{FF2B5EF4-FFF2-40B4-BE49-F238E27FC236}">
                    <a16:creationId xmlns:a16="http://schemas.microsoft.com/office/drawing/2014/main" id="{4282B3AF-A29A-D032-E631-6AB267D9B3C9}"/>
                  </a:ext>
                </a:extLst>
              </p:cNvPr>
              <p:cNvSpPr/>
              <p:nvPr/>
            </p:nvSpPr>
            <p:spPr>
              <a:xfrm>
                <a:off x="7286061" y="5737485"/>
                <a:ext cx="674074" cy="304591"/>
              </a:xfrm>
              <a:custGeom>
                <a:avLst/>
                <a:gdLst>
                  <a:gd name="connsiteX0" fmla="*/ 602513 w 674074"/>
                  <a:gd name="connsiteY0" fmla="*/ 0 h 304591"/>
                  <a:gd name="connsiteX1" fmla="*/ 340185 w 674074"/>
                  <a:gd name="connsiteY1" fmla="*/ 71204 h 304591"/>
                  <a:gd name="connsiteX2" fmla="*/ 512572 w 674074"/>
                  <a:gd name="connsiteY2" fmla="*/ 108679 h 304591"/>
                  <a:gd name="connsiteX3" fmla="*/ 565037 w 674074"/>
                  <a:gd name="connsiteY3" fmla="*/ 168640 h 304591"/>
                  <a:gd name="connsiteX4" fmla="*/ 550047 w 674074"/>
                  <a:gd name="connsiteY4" fmla="*/ 221105 h 304591"/>
                  <a:gd name="connsiteX5" fmla="*/ 576280 w 674074"/>
                  <a:gd name="connsiteY5" fmla="*/ 239843 h 304591"/>
                  <a:gd name="connsiteX6" fmla="*/ 456359 w 674074"/>
                  <a:gd name="connsiteY6" fmla="*/ 224853 h 304591"/>
                  <a:gd name="connsiteX7" fmla="*/ 343932 w 674074"/>
                  <a:gd name="connsiteY7" fmla="*/ 269823 h 304591"/>
                  <a:gd name="connsiteX8" fmla="*/ 10401 w 674074"/>
                  <a:gd name="connsiteY8" fmla="*/ 258581 h 304591"/>
                  <a:gd name="connsiteX9" fmla="*/ 77857 w 674074"/>
                  <a:gd name="connsiteY9" fmla="*/ 262328 h 304591"/>
                  <a:gd name="connsiteX10" fmla="*/ 598765 w 674074"/>
                  <a:gd name="connsiteY10" fmla="*/ 303551 h 304591"/>
                  <a:gd name="connsiteX11" fmla="*/ 628746 w 674074"/>
                  <a:gd name="connsiteY11" fmla="*/ 213610 h 304591"/>
                  <a:gd name="connsiteX12" fmla="*/ 673716 w 674074"/>
                  <a:gd name="connsiteY12" fmla="*/ 236095 h 304591"/>
                  <a:gd name="connsiteX13" fmla="*/ 602513 w 674074"/>
                  <a:gd name="connsiteY13" fmla="*/ 56213 h 304591"/>
                  <a:gd name="connsiteX14" fmla="*/ 542552 w 674074"/>
                  <a:gd name="connsiteY14" fmla="*/ 157397 h 304591"/>
                  <a:gd name="connsiteX15" fmla="*/ 550047 w 674074"/>
                  <a:gd name="connsiteY15" fmla="*/ 71204 h 304591"/>
                  <a:gd name="connsiteX16" fmla="*/ 602513 w 674074"/>
                  <a:gd name="connsiteY16" fmla="*/ 0 h 304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4074" h="304591">
                    <a:moveTo>
                      <a:pt x="602513" y="0"/>
                    </a:moveTo>
                    <a:cubicBezTo>
                      <a:pt x="567536" y="0"/>
                      <a:pt x="355175" y="53091"/>
                      <a:pt x="340185" y="71204"/>
                    </a:cubicBezTo>
                    <a:cubicBezTo>
                      <a:pt x="325195" y="89317"/>
                      <a:pt x="475097" y="92440"/>
                      <a:pt x="512572" y="108679"/>
                    </a:cubicBezTo>
                    <a:cubicBezTo>
                      <a:pt x="550047" y="124918"/>
                      <a:pt x="558791" y="149902"/>
                      <a:pt x="565037" y="168640"/>
                    </a:cubicBezTo>
                    <a:cubicBezTo>
                      <a:pt x="571283" y="187378"/>
                      <a:pt x="548173" y="209238"/>
                      <a:pt x="550047" y="221105"/>
                    </a:cubicBezTo>
                    <a:cubicBezTo>
                      <a:pt x="551921" y="232972"/>
                      <a:pt x="591895" y="239218"/>
                      <a:pt x="576280" y="239843"/>
                    </a:cubicBezTo>
                    <a:cubicBezTo>
                      <a:pt x="560665" y="240468"/>
                      <a:pt x="495084" y="219856"/>
                      <a:pt x="456359" y="224853"/>
                    </a:cubicBezTo>
                    <a:cubicBezTo>
                      <a:pt x="417634" y="229850"/>
                      <a:pt x="418258" y="264202"/>
                      <a:pt x="343932" y="269823"/>
                    </a:cubicBezTo>
                    <a:cubicBezTo>
                      <a:pt x="269606" y="275444"/>
                      <a:pt x="54747" y="259830"/>
                      <a:pt x="10401" y="258581"/>
                    </a:cubicBezTo>
                    <a:cubicBezTo>
                      <a:pt x="-33945" y="257332"/>
                      <a:pt x="77857" y="262328"/>
                      <a:pt x="77857" y="262328"/>
                    </a:cubicBezTo>
                    <a:cubicBezTo>
                      <a:pt x="175918" y="269823"/>
                      <a:pt x="506950" y="311671"/>
                      <a:pt x="598765" y="303551"/>
                    </a:cubicBezTo>
                    <a:cubicBezTo>
                      <a:pt x="690580" y="295431"/>
                      <a:pt x="616254" y="224853"/>
                      <a:pt x="628746" y="213610"/>
                    </a:cubicBezTo>
                    <a:cubicBezTo>
                      <a:pt x="641238" y="202367"/>
                      <a:pt x="678088" y="262328"/>
                      <a:pt x="673716" y="236095"/>
                    </a:cubicBezTo>
                    <a:cubicBezTo>
                      <a:pt x="669344" y="209862"/>
                      <a:pt x="624374" y="69329"/>
                      <a:pt x="602513" y="56213"/>
                    </a:cubicBezTo>
                    <a:cubicBezTo>
                      <a:pt x="580652" y="43097"/>
                      <a:pt x="551296" y="154899"/>
                      <a:pt x="542552" y="157397"/>
                    </a:cubicBezTo>
                    <a:cubicBezTo>
                      <a:pt x="533808" y="159895"/>
                      <a:pt x="545050" y="96188"/>
                      <a:pt x="550047" y="71204"/>
                    </a:cubicBezTo>
                    <a:cubicBezTo>
                      <a:pt x="555044" y="46220"/>
                      <a:pt x="637490" y="0"/>
                      <a:pt x="602513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9" name="フリーフォーム 1238">
                <a:extLst>
                  <a:ext uri="{FF2B5EF4-FFF2-40B4-BE49-F238E27FC236}">
                    <a16:creationId xmlns:a16="http://schemas.microsoft.com/office/drawing/2014/main" id="{1A7FC4FE-A91A-F3AD-F0BD-839B78EDA408}"/>
                  </a:ext>
                </a:extLst>
              </p:cNvPr>
              <p:cNvSpPr/>
              <p:nvPr/>
            </p:nvSpPr>
            <p:spPr>
              <a:xfrm>
                <a:off x="7491241" y="6145821"/>
                <a:ext cx="121073" cy="315186"/>
              </a:xfrm>
              <a:custGeom>
                <a:avLst/>
                <a:gdLst>
                  <a:gd name="connsiteX0" fmla="*/ 93 w 121073"/>
                  <a:gd name="connsiteY0" fmla="*/ 138805 h 315186"/>
                  <a:gd name="connsiteX1" fmla="*/ 78792 w 121073"/>
                  <a:gd name="connsiteY1" fmla="*/ 67602 h 315186"/>
                  <a:gd name="connsiteX2" fmla="*/ 120015 w 121073"/>
                  <a:gd name="connsiteY2" fmla="*/ 314940 h 315186"/>
                  <a:gd name="connsiteX3" fmla="*/ 105025 w 121073"/>
                  <a:gd name="connsiteY3" fmla="*/ 15136 h 315186"/>
                  <a:gd name="connsiteX4" fmla="*/ 63802 w 121073"/>
                  <a:gd name="connsiteY4" fmla="*/ 52612 h 315186"/>
                  <a:gd name="connsiteX5" fmla="*/ 93 w 121073"/>
                  <a:gd name="connsiteY5" fmla="*/ 138805 h 315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073" h="315186">
                    <a:moveTo>
                      <a:pt x="93" y="138805"/>
                    </a:moveTo>
                    <a:cubicBezTo>
                      <a:pt x="2591" y="141303"/>
                      <a:pt x="58805" y="38246"/>
                      <a:pt x="78792" y="67602"/>
                    </a:cubicBezTo>
                    <a:cubicBezTo>
                      <a:pt x="98779" y="96958"/>
                      <a:pt x="115643" y="323684"/>
                      <a:pt x="120015" y="314940"/>
                    </a:cubicBezTo>
                    <a:cubicBezTo>
                      <a:pt x="124387" y="306196"/>
                      <a:pt x="114394" y="58857"/>
                      <a:pt x="105025" y="15136"/>
                    </a:cubicBezTo>
                    <a:cubicBezTo>
                      <a:pt x="95656" y="-28585"/>
                      <a:pt x="81915" y="34499"/>
                      <a:pt x="63802" y="52612"/>
                    </a:cubicBezTo>
                    <a:cubicBezTo>
                      <a:pt x="45689" y="70725"/>
                      <a:pt x="-2405" y="136307"/>
                      <a:pt x="93" y="13880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0" name="フリーフォーム 1239">
                <a:extLst>
                  <a:ext uri="{FF2B5EF4-FFF2-40B4-BE49-F238E27FC236}">
                    <a16:creationId xmlns:a16="http://schemas.microsoft.com/office/drawing/2014/main" id="{3786E575-BCF2-FB7F-7844-C936B706BE90}"/>
                  </a:ext>
                </a:extLst>
              </p:cNvPr>
              <p:cNvSpPr/>
              <p:nvPr/>
            </p:nvSpPr>
            <p:spPr>
              <a:xfrm>
                <a:off x="8308080" y="5966074"/>
                <a:ext cx="72518" cy="1053110"/>
              </a:xfrm>
              <a:custGeom>
                <a:avLst/>
                <a:gdLst>
                  <a:gd name="connsiteX0" fmla="*/ 26451 w 72518"/>
                  <a:gd name="connsiteY0" fmla="*/ 11 h 1053110"/>
                  <a:gd name="connsiteX1" fmla="*/ 218 w 72518"/>
                  <a:gd name="connsiteY1" fmla="*/ 483444 h 1053110"/>
                  <a:gd name="connsiteX2" fmla="*/ 15209 w 72518"/>
                  <a:gd name="connsiteY2" fmla="*/ 453464 h 1053110"/>
                  <a:gd name="connsiteX3" fmla="*/ 37694 w 72518"/>
                  <a:gd name="connsiteY3" fmla="*/ 843208 h 1053110"/>
                  <a:gd name="connsiteX4" fmla="*/ 60179 w 72518"/>
                  <a:gd name="connsiteY4" fmla="*/ 1053070 h 1053110"/>
                  <a:gd name="connsiteX5" fmla="*/ 63927 w 72518"/>
                  <a:gd name="connsiteY5" fmla="*/ 828218 h 1053110"/>
                  <a:gd name="connsiteX6" fmla="*/ 71422 w 72518"/>
                  <a:gd name="connsiteY6" fmla="*/ 269834 h 1053110"/>
                  <a:gd name="connsiteX7" fmla="*/ 37694 w 72518"/>
                  <a:gd name="connsiteY7" fmla="*/ 498434 h 1053110"/>
                  <a:gd name="connsiteX8" fmla="*/ 26451 w 72518"/>
                  <a:gd name="connsiteY8" fmla="*/ 11 h 1053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518" h="1053110">
                    <a:moveTo>
                      <a:pt x="26451" y="11"/>
                    </a:moveTo>
                    <a:cubicBezTo>
                      <a:pt x="20205" y="-2487"/>
                      <a:pt x="2092" y="407869"/>
                      <a:pt x="218" y="483444"/>
                    </a:cubicBezTo>
                    <a:cubicBezTo>
                      <a:pt x="-1656" y="559019"/>
                      <a:pt x="8963" y="393503"/>
                      <a:pt x="15209" y="453464"/>
                    </a:cubicBezTo>
                    <a:cubicBezTo>
                      <a:pt x="21455" y="513425"/>
                      <a:pt x="30199" y="743274"/>
                      <a:pt x="37694" y="843208"/>
                    </a:cubicBezTo>
                    <a:cubicBezTo>
                      <a:pt x="45189" y="943142"/>
                      <a:pt x="55807" y="1055568"/>
                      <a:pt x="60179" y="1053070"/>
                    </a:cubicBezTo>
                    <a:cubicBezTo>
                      <a:pt x="64551" y="1050572"/>
                      <a:pt x="62053" y="958757"/>
                      <a:pt x="63927" y="828218"/>
                    </a:cubicBezTo>
                    <a:cubicBezTo>
                      <a:pt x="65801" y="697679"/>
                      <a:pt x="75794" y="324798"/>
                      <a:pt x="71422" y="269834"/>
                    </a:cubicBezTo>
                    <a:cubicBezTo>
                      <a:pt x="67050" y="214870"/>
                      <a:pt x="45814" y="537783"/>
                      <a:pt x="37694" y="498434"/>
                    </a:cubicBezTo>
                    <a:cubicBezTo>
                      <a:pt x="29574" y="459085"/>
                      <a:pt x="32697" y="2509"/>
                      <a:pt x="26451" y="1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1" name="フリーフォーム 1240">
                <a:extLst>
                  <a:ext uri="{FF2B5EF4-FFF2-40B4-BE49-F238E27FC236}">
                    <a16:creationId xmlns:a16="http://schemas.microsoft.com/office/drawing/2014/main" id="{557B9B03-2AC7-29EF-371F-999AE18DCE47}"/>
                  </a:ext>
                </a:extLst>
              </p:cNvPr>
              <p:cNvSpPr/>
              <p:nvPr/>
            </p:nvSpPr>
            <p:spPr>
              <a:xfrm>
                <a:off x="8389259" y="6283165"/>
                <a:ext cx="166399" cy="1370324"/>
              </a:xfrm>
              <a:custGeom>
                <a:avLst/>
                <a:gdLst>
                  <a:gd name="connsiteX0" fmla="*/ 110164 w 166399"/>
                  <a:gd name="connsiteY0" fmla="*/ 1461 h 1370324"/>
                  <a:gd name="connsiteX1" fmla="*/ 68941 w 166399"/>
                  <a:gd name="connsiteY1" fmla="*/ 436176 h 1370324"/>
                  <a:gd name="connsiteX2" fmla="*/ 151387 w 166399"/>
                  <a:gd name="connsiteY2" fmla="*/ 758465 h 1370324"/>
                  <a:gd name="connsiteX3" fmla="*/ 140144 w 166399"/>
                  <a:gd name="connsiteY3" fmla="*/ 646038 h 1370324"/>
                  <a:gd name="connsiteX4" fmla="*/ 136397 w 166399"/>
                  <a:gd name="connsiteY4" fmla="*/ 878386 h 1370324"/>
                  <a:gd name="connsiteX5" fmla="*/ 166377 w 166399"/>
                  <a:gd name="connsiteY5" fmla="*/ 1133219 h 1370324"/>
                  <a:gd name="connsiteX6" fmla="*/ 140144 w 166399"/>
                  <a:gd name="connsiteY6" fmla="*/ 1369314 h 1370324"/>
                  <a:gd name="connsiteX7" fmla="*/ 80184 w 166399"/>
                  <a:gd name="connsiteY7" fmla="*/ 1204422 h 1370324"/>
                  <a:gd name="connsiteX8" fmla="*/ 1485 w 166399"/>
                  <a:gd name="connsiteY8" fmla="*/ 878386 h 1370324"/>
                  <a:gd name="connsiteX9" fmla="*/ 35213 w 166399"/>
                  <a:gd name="connsiteY9" fmla="*/ 155110 h 1370324"/>
                  <a:gd name="connsiteX10" fmla="*/ 1485 w 166399"/>
                  <a:gd name="connsiteY10" fmla="*/ 290022 h 1370324"/>
                  <a:gd name="connsiteX11" fmla="*/ 110164 w 166399"/>
                  <a:gd name="connsiteY11" fmla="*/ 1461 h 1370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6399" h="1370324">
                    <a:moveTo>
                      <a:pt x="110164" y="1461"/>
                    </a:moveTo>
                    <a:cubicBezTo>
                      <a:pt x="121407" y="25820"/>
                      <a:pt x="62070" y="310009"/>
                      <a:pt x="68941" y="436176"/>
                    </a:cubicBezTo>
                    <a:cubicBezTo>
                      <a:pt x="75811" y="562343"/>
                      <a:pt x="139520" y="723488"/>
                      <a:pt x="151387" y="758465"/>
                    </a:cubicBezTo>
                    <a:cubicBezTo>
                      <a:pt x="163254" y="793442"/>
                      <a:pt x="142642" y="626051"/>
                      <a:pt x="140144" y="646038"/>
                    </a:cubicBezTo>
                    <a:cubicBezTo>
                      <a:pt x="137646" y="666025"/>
                      <a:pt x="132025" y="797189"/>
                      <a:pt x="136397" y="878386"/>
                    </a:cubicBezTo>
                    <a:cubicBezTo>
                      <a:pt x="140769" y="959583"/>
                      <a:pt x="165753" y="1051398"/>
                      <a:pt x="166377" y="1133219"/>
                    </a:cubicBezTo>
                    <a:cubicBezTo>
                      <a:pt x="167002" y="1215040"/>
                      <a:pt x="154510" y="1357447"/>
                      <a:pt x="140144" y="1369314"/>
                    </a:cubicBezTo>
                    <a:cubicBezTo>
                      <a:pt x="125779" y="1381181"/>
                      <a:pt x="103294" y="1286243"/>
                      <a:pt x="80184" y="1204422"/>
                    </a:cubicBezTo>
                    <a:cubicBezTo>
                      <a:pt x="57074" y="1122601"/>
                      <a:pt x="8980" y="1053271"/>
                      <a:pt x="1485" y="878386"/>
                    </a:cubicBezTo>
                    <a:cubicBezTo>
                      <a:pt x="-6010" y="703501"/>
                      <a:pt x="35213" y="253171"/>
                      <a:pt x="35213" y="155110"/>
                    </a:cubicBezTo>
                    <a:cubicBezTo>
                      <a:pt x="35213" y="57049"/>
                      <a:pt x="-8509" y="315006"/>
                      <a:pt x="1485" y="290022"/>
                    </a:cubicBezTo>
                    <a:cubicBezTo>
                      <a:pt x="11478" y="265039"/>
                      <a:pt x="98921" y="-22898"/>
                      <a:pt x="110164" y="146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2" name="フリーフォーム 1241">
                <a:extLst>
                  <a:ext uri="{FF2B5EF4-FFF2-40B4-BE49-F238E27FC236}">
                    <a16:creationId xmlns:a16="http://schemas.microsoft.com/office/drawing/2014/main" id="{5E3778D1-744C-F306-B8CB-8D87B36F29EF}"/>
                  </a:ext>
                </a:extLst>
              </p:cNvPr>
              <p:cNvSpPr/>
              <p:nvPr/>
            </p:nvSpPr>
            <p:spPr>
              <a:xfrm>
                <a:off x="8112017" y="6859621"/>
                <a:ext cx="286234" cy="1020216"/>
              </a:xfrm>
              <a:custGeom>
                <a:avLst/>
                <a:gdLst>
                  <a:gd name="connsiteX0" fmla="*/ 110088 w 286234"/>
                  <a:gd name="connsiteY0" fmla="*/ 2127 h 1020216"/>
                  <a:gd name="connsiteX1" fmla="*/ 244999 w 286234"/>
                  <a:gd name="connsiteY1" fmla="*/ 523035 h 1020216"/>
                  <a:gd name="connsiteX2" fmla="*/ 248747 w 286234"/>
                  <a:gd name="connsiteY2" fmla="*/ 406861 h 1020216"/>
                  <a:gd name="connsiteX3" fmla="*/ 286222 w 286234"/>
                  <a:gd name="connsiteY3" fmla="*/ 927769 h 1020216"/>
                  <a:gd name="connsiteX4" fmla="*/ 252494 w 286234"/>
                  <a:gd name="connsiteY4" fmla="*/ 792858 h 1020216"/>
                  <a:gd name="connsiteX5" fmla="*/ 222514 w 286234"/>
                  <a:gd name="connsiteY5" fmla="*/ 1017710 h 1020216"/>
                  <a:gd name="connsiteX6" fmla="*/ 185039 w 286234"/>
                  <a:gd name="connsiteY6" fmla="*/ 916527 h 1020216"/>
                  <a:gd name="connsiteX7" fmla="*/ 155058 w 286234"/>
                  <a:gd name="connsiteY7" fmla="*/ 965245 h 1020216"/>
                  <a:gd name="connsiteX8" fmla="*/ 113835 w 286234"/>
                  <a:gd name="connsiteY8" fmla="*/ 856566 h 1020216"/>
                  <a:gd name="connsiteX9" fmla="*/ 31390 w 286234"/>
                  <a:gd name="connsiteY9" fmla="*/ 912779 h 1020216"/>
                  <a:gd name="connsiteX10" fmla="*/ 16399 w 286234"/>
                  <a:gd name="connsiteY10" fmla="*/ 665441 h 1020216"/>
                  <a:gd name="connsiteX11" fmla="*/ 1409 w 286234"/>
                  <a:gd name="connsiteY11" fmla="*/ 268202 h 1020216"/>
                  <a:gd name="connsiteX12" fmla="*/ 53875 w 286234"/>
                  <a:gd name="connsiteY12" fmla="*/ 406861 h 1020216"/>
                  <a:gd name="connsiteX13" fmla="*/ 113835 w 286234"/>
                  <a:gd name="connsiteY13" fmla="*/ 174513 h 1020216"/>
                  <a:gd name="connsiteX14" fmla="*/ 185039 w 286234"/>
                  <a:gd name="connsiteY14" fmla="*/ 331910 h 1020216"/>
                  <a:gd name="connsiteX15" fmla="*/ 110088 w 286234"/>
                  <a:gd name="connsiteY15" fmla="*/ 2127 h 1020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6234" h="1020216">
                    <a:moveTo>
                      <a:pt x="110088" y="2127"/>
                    </a:moveTo>
                    <a:cubicBezTo>
                      <a:pt x="120081" y="33981"/>
                      <a:pt x="221889" y="455579"/>
                      <a:pt x="244999" y="523035"/>
                    </a:cubicBezTo>
                    <a:cubicBezTo>
                      <a:pt x="268109" y="590491"/>
                      <a:pt x="241877" y="339405"/>
                      <a:pt x="248747" y="406861"/>
                    </a:cubicBezTo>
                    <a:cubicBezTo>
                      <a:pt x="255617" y="474317"/>
                      <a:pt x="285598" y="863436"/>
                      <a:pt x="286222" y="927769"/>
                    </a:cubicBezTo>
                    <a:cubicBezTo>
                      <a:pt x="286846" y="992102"/>
                      <a:pt x="263112" y="777868"/>
                      <a:pt x="252494" y="792858"/>
                    </a:cubicBezTo>
                    <a:cubicBezTo>
                      <a:pt x="241876" y="807848"/>
                      <a:pt x="233757" y="997098"/>
                      <a:pt x="222514" y="1017710"/>
                    </a:cubicBezTo>
                    <a:cubicBezTo>
                      <a:pt x="211271" y="1038322"/>
                      <a:pt x="196282" y="925271"/>
                      <a:pt x="185039" y="916527"/>
                    </a:cubicBezTo>
                    <a:cubicBezTo>
                      <a:pt x="173796" y="907783"/>
                      <a:pt x="166925" y="975239"/>
                      <a:pt x="155058" y="965245"/>
                    </a:cubicBezTo>
                    <a:cubicBezTo>
                      <a:pt x="143191" y="955252"/>
                      <a:pt x="134446" y="865310"/>
                      <a:pt x="113835" y="856566"/>
                    </a:cubicBezTo>
                    <a:cubicBezTo>
                      <a:pt x="93224" y="847822"/>
                      <a:pt x="47629" y="944633"/>
                      <a:pt x="31390" y="912779"/>
                    </a:cubicBezTo>
                    <a:cubicBezTo>
                      <a:pt x="15151" y="880925"/>
                      <a:pt x="21396" y="772870"/>
                      <a:pt x="16399" y="665441"/>
                    </a:cubicBezTo>
                    <a:cubicBezTo>
                      <a:pt x="11402" y="558012"/>
                      <a:pt x="-4837" y="311299"/>
                      <a:pt x="1409" y="268202"/>
                    </a:cubicBezTo>
                    <a:cubicBezTo>
                      <a:pt x="7655" y="225105"/>
                      <a:pt x="35137" y="422476"/>
                      <a:pt x="53875" y="406861"/>
                    </a:cubicBezTo>
                    <a:cubicBezTo>
                      <a:pt x="72613" y="391246"/>
                      <a:pt x="91974" y="187005"/>
                      <a:pt x="113835" y="174513"/>
                    </a:cubicBezTo>
                    <a:cubicBezTo>
                      <a:pt x="135696" y="162021"/>
                      <a:pt x="183790" y="357518"/>
                      <a:pt x="185039" y="331910"/>
                    </a:cubicBezTo>
                    <a:cubicBezTo>
                      <a:pt x="186288" y="306302"/>
                      <a:pt x="100095" y="-29727"/>
                      <a:pt x="110088" y="212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3" name="フリーフォーム 1242">
                <a:extLst>
                  <a:ext uri="{FF2B5EF4-FFF2-40B4-BE49-F238E27FC236}">
                    <a16:creationId xmlns:a16="http://schemas.microsoft.com/office/drawing/2014/main" id="{B2F7B424-2E0A-E525-D7CD-8407D24C69CD}"/>
                  </a:ext>
                </a:extLst>
              </p:cNvPr>
              <p:cNvSpPr/>
              <p:nvPr/>
            </p:nvSpPr>
            <p:spPr>
              <a:xfrm>
                <a:off x="7845276" y="6704235"/>
                <a:ext cx="272213" cy="755793"/>
              </a:xfrm>
              <a:custGeom>
                <a:avLst/>
                <a:gdLst>
                  <a:gd name="connsiteX0" fmla="*/ 107006 w 272213"/>
                  <a:gd name="connsiteY0" fmla="*/ 116 h 755793"/>
                  <a:gd name="connsiteX1" fmla="*/ 9570 w 272213"/>
                  <a:gd name="connsiteY1" fmla="*/ 359880 h 755793"/>
                  <a:gd name="connsiteX2" fmla="*/ 9570 w 272213"/>
                  <a:gd name="connsiteY2" fmla="*/ 393608 h 755793"/>
                  <a:gd name="connsiteX3" fmla="*/ 62035 w 272213"/>
                  <a:gd name="connsiteY3" fmla="*/ 344890 h 755793"/>
                  <a:gd name="connsiteX4" fmla="*/ 118249 w 272213"/>
                  <a:gd name="connsiteY4" fmla="*/ 659683 h 755793"/>
                  <a:gd name="connsiteX5" fmla="*/ 151976 w 272213"/>
                  <a:gd name="connsiteY5" fmla="*/ 558499 h 755793"/>
                  <a:gd name="connsiteX6" fmla="*/ 185704 w 272213"/>
                  <a:gd name="connsiteY6" fmla="*/ 633450 h 755793"/>
                  <a:gd name="connsiteX7" fmla="*/ 230675 w 272213"/>
                  <a:gd name="connsiteY7" fmla="*/ 640945 h 755793"/>
                  <a:gd name="connsiteX8" fmla="*/ 271898 w 272213"/>
                  <a:gd name="connsiteY8" fmla="*/ 749624 h 755793"/>
                  <a:gd name="connsiteX9" fmla="*/ 208190 w 272213"/>
                  <a:gd name="connsiteY9" fmla="*/ 431083 h 755793"/>
                  <a:gd name="connsiteX10" fmla="*/ 136986 w 272213"/>
                  <a:gd name="connsiteY10" fmla="*/ 487296 h 755793"/>
                  <a:gd name="connsiteX11" fmla="*/ 95763 w 272213"/>
                  <a:gd name="connsiteY11" fmla="*/ 322404 h 755793"/>
                  <a:gd name="connsiteX12" fmla="*/ 107006 w 272213"/>
                  <a:gd name="connsiteY12" fmla="*/ 116 h 755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2213" h="755793">
                    <a:moveTo>
                      <a:pt x="107006" y="116"/>
                    </a:moveTo>
                    <a:cubicBezTo>
                      <a:pt x="92641" y="6362"/>
                      <a:pt x="25809" y="294298"/>
                      <a:pt x="9570" y="359880"/>
                    </a:cubicBezTo>
                    <a:cubicBezTo>
                      <a:pt x="-6669" y="425462"/>
                      <a:pt x="826" y="396106"/>
                      <a:pt x="9570" y="393608"/>
                    </a:cubicBezTo>
                    <a:cubicBezTo>
                      <a:pt x="18314" y="391110"/>
                      <a:pt x="43922" y="300544"/>
                      <a:pt x="62035" y="344890"/>
                    </a:cubicBezTo>
                    <a:cubicBezTo>
                      <a:pt x="80148" y="389236"/>
                      <a:pt x="103259" y="624082"/>
                      <a:pt x="118249" y="659683"/>
                    </a:cubicBezTo>
                    <a:cubicBezTo>
                      <a:pt x="133239" y="695284"/>
                      <a:pt x="140734" y="562871"/>
                      <a:pt x="151976" y="558499"/>
                    </a:cubicBezTo>
                    <a:cubicBezTo>
                      <a:pt x="163218" y="554127"/>
                      <a:pt x="172588" y="619709"/>
                      <a:pt x="185704" y="633450"/>
                    </a:cubicBezTo>
                    <a:cubicBezTo>
                      <a:pt x="198820" y="647191"/>
                      <a:pt x="216309" y="621583"/>
                      <a:pt x="230675" y="640945"/>
                    </a:cubicBezTo>
                    <a:cubicBezTo>
                      <a:pt x="245041" y="660307"/>
                      <a:pt x="275645" y="784601"/>
                      <a:pt x="271898" y="749624"/>
                    </a:cubicBezTo>
                    <a:cubicBezTo>
                      <a:pt x="268151" y="714647"/>
                      <a:pt x="230675" y="474804"/>
                      <a:pt x="208190" y="431083"/>
                    </a:cubicBezTo>
                    <a:cubicBezTo>
                      <a:pt x="185705" y="387362"/>
                      <a:pt x="155724" y="505409"/>
                      <a:pt x="136986" y="487296"/>
                    </a:cubicBezTo>
                    <a:cubicBezTo>
                      <a:pt x="118248" y="469183"/>
                      <a:pt x="101384" y="404225"/>
                      <a:pt x="95763" y="322404"/>
                    </a:cubicBezTo>
                    <a:cubicBezTo>
                      <a:pt x="90142" y="240583"/>
                      <a:pt x="121371" y="-6130"/>
                      <a:pt x="107006" y="11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4" name="フリーフォーム 1243">
                <a:extLst>
                  <a:ext uri="{FF2B5EF4-FFF2-40B4-BE49-F238E27FC236}">
                    <a16:creationId xmlns:a16="http://schemas.microsoft.com/office/drawing/2014/main" id="{091010DF-7659-F94A-00A5-1EADFD1F19BD}"/>
                  </a:ext>
                </a:extLst>
              </p:cNvPr>
              <p:cNvSpPr/>
              <p:nvPr/>
            </p:nvSpPr>
            <p:spPr>
              <a:xfrm>
                <a:off x="7877331" y="6333334"/>
                <a:ext cx="48987" cy="510272"/>
              </a:xfrm>
              <a:custGeom>
                <a:avLst/>
                <a:gdLst>
                  <a:gd name="connsiteX0" fmla="*/ 22485 w 48987"/>
                  <a:gd name="connsiteY0" fmla="*/ 161155 h 510272"/>
                  <a:gd name="connsiteX1" fmla="*/ 22485 w 48987"/>
                  <a:gd name="connsiteY1" fmla="*/ 299814 h 510272"/>
                  <a:gd name="connsiteX2" fmla="*/ 11243 w 48987"/>
                  <a:gd name="connsiteY2" fmla="*/ 502181 h 510272"/>
                  <a:gd name="connsiteX3" fmla="*/ 0 w 48987"/>
                  <a:gd name="connsiteY3" fmla="*/ 10 h 510272"/>
                  <a:gd name="connsiteX4" fmla="*/ 11243 w 48987"/>
                  <a:gd name="connsiteY4" fmla="*/ 487191 h 510272"/>
                  <a:gd name="connsiteX5" fmla="*/ 48718 w 48987"/>
                  <a:gd name="connsiteY5" fmla="*/ 322299 h 510272"/>
                  <a:gd name="connsiteX6" fmla="*/ 22485 w 48987"/>
                  <a:gd name="connsiteY6" fmla="*/ 161155 h 510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987" h="510272">
                    <a:moveTo>
                      <a:pt x="22485" y="161155"/>
                    </a:moveTo>
                    <a:cubicBezTo>
                      <a:pt x="18113" y="157408"/>
                      <a:pt x="24359" y="242976"/>
                      <a:pt x="22485" y="299814"/>
                    </a:cubicBezTo>
                    <a:cubicBezTo>
                      <a:pt x="20611" y="356652"/>
                      <a:pt x="14990" y="552148"/>
                      <a:pt x="11243" y="502181"/>
                    </a:cubicBezTo>
                    <a:cubicBezTo>
                      <a:pt x="7496" y="452214"/>
                      <a:pt x="0" y="2508"/>
                      <a:pt x="0" y="10"/>
                    </a:cubicBezTo>
                    <a:cubicBezTo>
                      <a:pt x="0" y="-2488"/>
                      <a:pt x="3123" y="433476"/>
                      <a:pt x="11243" y="487191"/>
                    </a:cubicBezTo>
                    <a:cubicBezTo>
                      <a:pt x="19363" y="540906"/>
                      <a:pt x="45595" y="372891"/>
                      <a:pt x="48718" y="322299"/>
                    </a:cubicBezTo>
                    <a:cubicBezTo>
                      <a:pt x="51841" y="271707"/>
                      <a:pt x="26857" y="164902"/>
                      <a:pt x="22485" y="161155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5" name="フリーフォーム 1244">
                <a:extLst>
                  <a:ext uri="{FF2B5EF4-FFF2-40B4-BE49-F238E27FC236}">
                    <a16:creationId xmlns:a16="http://schemas.microsoft.com/office/drawing/2014/main" id="{394501CC-CC2A-E441-D6AA-7B27DC3D15E6}"/>
                  </a:ext>
                </a:extLst>
              </p:cNvPr>
              <p:cNvSpPr/>
              <p:nvPr/>
            </p:nvSpPr>
            <p:spPr>
              <a:xfrm>
                <a:off x="7535528" y="6672852"/>
                <a:ext cx="161348" cy="434978"/>
              </a:xfrm>
              <a:custGeom>
                <a:avLst/>
                <a:gdLst>
                  <a:gd name="connsiteX0" fmla="*/ 86970 w 161348"/>
                  <a:gd name="connsiteY0" fmla="*/ 9014 h 434978"/>
                  <a:gd name="connsiteX1" fmla="*/ 49495 w 161348"/>
                  <a:gd name="connsiteY1" fmla="*/ 387515 h 434978"/>
                  <a:gd name="connsiteX2" fmla="*/ 101961 w 161348"/>
                  <a:gd name="connsiteY2" fmla="*/ 421243 h 434978"/>
                  <a:gd name="connsiteX3" fmla="*/ 158174 w 161348"/>
                  <a:gd name="connsiteY3" fmla="*/ 312564 h 434978"/>
                  <a:gd name="connsiteX4" fmla="*/ 777 w 161348"/>
                  <a:gd name="connsiteY4" fmla="*/ 241361 h 434978"/>
                  <a:gd name="connsiteX5" fmla="*/ 98213 w 161348"/>
                  <a:gd name="connsiteY5" fmla="*/ 177653 h 434978"/>
                  <a:gd name="connsiteX6" fmla="*/ 109456 w 161348"/>
                  <a:gd name="connsiteY6" fmla="*/ 121440 h 434978"/>
                  <a:gd name="connsiteX7" fmla="*/ 86970 w 161348"/>
                  <a:gd name="connsiteY7" fmla="*/ 9014 h 43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1348" h="434978">
                    <a:moveTo>
                      <a:pt x="86970" y="9014"/>
                    </a:moveTo>
                    <a:cubicBezTo>
                      <a:pt x="76977" y="53360"/>
                      <a:pt x="46997" y="318810"/>
                      <a:pt x="49495" y="387515"/>
                    </a:cubicBezTo>
                    <a:cubicBezTo>
                      <a:pt x="51993" y="456220"/>
                      <a:pt x="83848" y="433735"/>
                      <a:pt x="101961" y="421243"/>
                    </a:cubicBezTo>
                    <a:cubicBezTo>
                      <a:pt x="120074" y="408751"/>
                      <a:pt x="175038" y="342544"/>
                      <a:pt x="158174" y="312564"/>
                    </a:cubicBezTo>
                    <a:cubicBezTo>
                      <a:pt x="141310" y="282584"/>
                      <a:pt x="10770" y="263846"/>
                      <a:pt x="777" y="241361"/>
                    </a:cubicBezTo>
                    <a:cubicBezTo>
                      <a:pt x="-9216" y="218876"/>
                      <a:pt x="80100" y="197640"/>
                      <a:pt x="98213" y="177653"/>
                    </a:cubicBezTo>
                    <a:cubicBezTo>
                      <a:pt x="116326" y="157666"/>
                      <a:pt x="109456" y="145799"/>
                      <a:pt x="109456" y="121440"/>
                    </a:cubicBezTo>
                    <a:cubicBezTo>
                      <a:pt x="109456" y="97081"/>
                      <a:pt x="96963" y="-35332"/>
                      <a:pt x="86970" y="901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6" name="フリーフォーム 1245">
                <a:extLst>
                  <a:ext uri="{FF2B5EF4-FFF2-40B4-BE49-F238E27FC236}">
                    <a16:creationId xmlns:a16="http://schemas.microsoft.com/office/drawing/2014/main" id="{A7753174-01CF-E2E5-0772-5F74E8AB5C6E}"/>
                  </a:ext>
                </a:extLst>
              </p:cNvPr>
              <p:cNvSpPr/>
              <p:nvPr/>
            </p:nvSpPr>
            <p:spPr>
              <a:xfrm>
                <a:off x="4970841" y="3010719"/>
                <a:ext cx="1057562" cy="167599"/>
              </a:xfrm>
              <a:custGeom>
                <a:avLst/>
                <a:gdLst>
                  <a:gd name="connsiteX0" fmla="*/ 1057097 w 1057562"/>
                  <a:gd name="connsiteY0" fmla="*/ 7689 h 167599"/>
                  <a:gd name="connsiteX1" fmla="*/ 506681 w 1057562"/>
                  <a:gd name="connsiteY1" fmla="*/ 16566 h 167599"/>
                  <a:gd name="connsiteX2" fmla="*/ 654 w 1057562"/>
                  <a:gd name="connsiteY2" fmla="*/ 43199 h 167599"/>
                  <a:gd name="connsiteX3" fmla="*/ 613213 w 1057562"/>
                  <a:gd name="connsiteY3" fmla="*/ 78710 h 167599"/>
                  <a:gd name="connsiteX4" fmla="*/ 27287 w 1057562"/>
                  <a:gd name="connsiteY4" fmla="*/ 140854 h 167599"/>
                  <a:gd name="connsiteX5" fmla="*/ 746378 w 1057562"/>
                  <a:gd name="connsiteY5" fmla="*/ 167487 h 167599"/>
                  <a:gd name="connsiteX6" fmla="*/ 604336 w 1057562"/>
                  <a:gd name="connsiteY6" fmla="*/ 131976 h 167599"/>
                  <a:gd name="connsiteX7" fmla="*/ 1057097 w 1057562"/>
                  <a:gd name="connsiteY7" fmla="*/ 7689 h 167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7562" h="167599">
                    <a:moveTo>
                      <a:pt x="1057097" y="7689"/>
                    </a:moveTo>
                    <a:cubicBezTo>
                      <a:pt x="1040821" y="-11546"/>
                      <a:pt x="682755" y="10648"/>
                      <a:pt x="506681" y="16566"/>
                    </a:cubicBezTo>
                    <a:cubicBezTo>
                      <a:pt x="330607" y="22484"/>
                      <a:pt x="-17101" y="32842"/>
                      <a:pt x="654" y="43199"/>
                    </a:cubicBezTo>
                    <a:cubicBezTo>
                      <a:pt x="18409" y="53556"/>
                      <a:pt x="608774" y="62434"/>
                      <a:pt x="613213" y="78710"/>
                    </a:cubicBezTo>
                    <a:cubicBezTo>
                      <a:pt x="617652" y="94986"/>
                      <a:pt x="5093" y="126058"/>
                      <a:pt x="27287" y="140854"/>
                    </a:cubicBezTo>
                    <a:cubicBezTo>
                      <a:pt x="49481" y="155650"/>
                      <a:pt x="650203" y="168967"/>
                      <a:pt x="746378" y="167487"/>
                    </a:cubicBezTo>
                    <a:cubicBezTo>
                      <a:pt x="842553" y="166007"/>
                      <a:pt x="551070" y="160089"/>
                      <a:pt x="604336" y="131976"/>
                    </a:cubicBezTo>
                    <a:cubicBezTo>
                      <a:pt x="657602" y="103863"/>
                      <a:pt x="1073373" y="26924"/>
                      <a:pt x="1057097" y="7689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7" name="フリーフォーム 1246">
                <a:extLst>
                  <a:ext uri="{FF2B5EF4-FFF2-40B4-BE49-F238E27FC236}">
                    <a16:creationId xmlns:a16="http://schemas.microsoft.com/office/drawing/2014/main" id="{996D7DC1-A34B-B0FF-C22E-929C9549BBA1}"/>
                  </a:ext>
                </a:extLst>
              </p:cNvPr>
              <p:cNvSpPr/>
              <p:nvPr/>
            </p:nvSpPr>
            <p:spPr>
              <a:xfrm>
                <a:off x="5039443" y="3212437"/>
                <a:ext cx="580772" cy="1801043"/>
              </a:xfrm>
              <a:custGeom>
                <a:avLst/>
                <a:gdLst>
                  <a:gd name="connsiteX0" fmla="*/ 145116 w 580772"/>
                  <a:gd name="connsiteY0" fmla="*/ 826903 h 1801043"/>
                  <a:gd name="connsiteX1" fmla="*/ 171749 w 580772"/>
                  <a:gd name="connsiteY1" fmla="*/ 871291 h 1801043"/>
                  <a:gd name="connsiteX2" fmla="*/ 216138 w 580772"/>
                  <a:gd name="connsiteY2" fmla="*/ 1190887 h 1801043"/>
                  <a:gd name="connsiteX3" fmla="*/ 216138 w 580772"/>
                  <a:gd name="connsiteY3" fmla="*/ 1466095 h 1801043"/>
                  <a:gd name="connsiteX4" fmla="*/ 420324 w 580772"/>
                  <a:gd name="connsiteY4" fmla="*/ 1785691 h 1801043"/>
                  <a:gd name="connsiteX5" fmla="*/ 11951 w 580772"/>
                  <a:gd name="connsiteY5" fmla="*/ 1741303 h 1801043"/>
                  <a:gd name="connsiteX6" fmla="*/ 100728 w 580772"/>
                  <a:gd name="connsiteY6" fmla="*/ 1661404 h 1801043"/>
                  <a:gd name="connsiteX7" fmla="*/ 11951 w 580772"/>
                  <a:gd name="connsiteY7" fmla="*/ 1412829 h 1801043"/>
                  <a:gd name="connsiteX8" fmla="*/ 74095 w 580772"/>
                  <a:gd name="connsiteY8" fmla="*/ 116689 h 1801043"/>
                  <a:gd name="connsiteX9" fmla="*/ 162872 w 580772"/>
                  <a:gd name="connsiteY9" fmla="*/ 54546 h 1801043"/>
                  <a:gd name="connsiteX10" fmla="*/ 580122 w 580772"/>
                  <a:gd name="connsiteY10" fmla="*/ 54546 h 1801043"/>
                  <a:gd name="connsiteX11" fmla="*/ 56340 w 580772"/>
                  <a:gd name="connsiteY11" fmla="*/ 107812 h 1801043"/>
                  <a:gd name="connsiteX12" fmla="*/ 65217 w 580772"/>
                  <a:gd name="connsiteY12" fmla="*/ 365264 h 1801043"/>
                  <a:gd name="connsiteX13" fmla="*/ 82973 w 580772"/>
                  <a:gd name="connsiteY13" fmla="*/ 1217520 h 1801043"/>
                  <a:gd name="connsiteX14" fmla="*/ 296037 w 580772"/>
                  <a:gd name="connsiteY14" fmla="*/ 1661404 h 1801043"/>
                  <a:gd name="connsiteX15" fmla="*/ 269404 w 580772"/>
                  <a:gd name="connsiteY15" fmla="*/ 1332930 h 1801043"/>
                  <a:gd name="connsiteX16" fmla="*/ 145116 w 580772"/>
                  <a:gd name="connsiteY16" fmla="*/ 826903 h 1801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0772" h="1801043">
                    <a:moveTo>
                      <a:pt x="145116" y="826903"/>
                    </a:moveTo>
                    <a:cubicBezTo>
                      <a:pt x="128840" y="749963"/>
                      <a:pt x="159912" y="810627"/>
                      <a:pt x="171749" y="871291"/>
                    </a:cubicBezTo>
                    <a:cubicBezTo>
                      <a:pt x="183586" y="931955"/>
                      <a:pt x="208740" y="1091753"/>
                      <a:pt x="216138" y="1190887"/>
                    </a:cubicBezTo>
                    <a:cubicBezTo>
                      <a:pt x="223536" y="1290021"/>
                      <a:pt x="182107" y="1366961"/>
                      <a:pt x="216138" y="1466095"/>
                    </a:cubicBezTo>
                    <a:cubicBezTo>
                      <a:pt x="250169" y="1565229"/>
                      <a:pt x="454355" y="1739823"/>
                      <a:pt x="420324" y="1785691"/>
                    </a:cubicBezTo>
                    <a:cubicBezTo>
                      <a:pt x="386293" y="1831559"/>
                      <a:pt x="65217" y="1762018"/>
                      <a:pt x="11951" y="1741303"/>
                    </a:cubicBezTo>
                    <a:cubicBezTo>
                      <a:pt x="-41315" y="1720589"/>
                      <a:pt x="100728" y="1716150"/>
                      <a:pt x="100728" y="1661404"/>
                    </a:cubicBezTo>
                    <a:cubicBezTo>
                      <a:pt x="100728" y="1606658"/>
                      <a:pt x="16390" y="1670281"/>
                      <a:pt x="11951" y="1412829"/>
                    </a:cubicBezTo>
                    <a:cubicBezTo>
                      <a:pt x="7512" y="1155377"/>
                      <a:pt x="48942" y="343069"/>
                      <a:pt x="74095" y="116689"/>
                    </a:cubicBezTo>
                    <a:cubicBezTo>
                      <a:pt x="99248" y="-109691"/>
                      <a:pt x="78534" y="64903"/>
                      <a:pt x="162872" y="54546"/>
                    </a:cubicBezTo>
                    <a:cubicBezTo>
                      <a:pt x="247210" y="44189"/>
                      <a:pt x="597877" y="45668"/>
                      <a:pt x="580122" y="54546"/>
                    </a:cubicBezTo>
                    <a:cubicBezTo>
                      <a:pt x="562367" y="63424"/>
                      <a:pt x="142157" y="56026"/>
                      <a:pt x="56340" y="107812"/>
                    </a:cubicBezTo>
                    <a:cubicBezTo>
                      <a:pt x="-29477" y="159598"/>
                      <a:pt x="60778" y="180313"/>
                      <a:pt x="65217" y="365264"/>
                    </a:cubicBezTo>
                    <a:cubicBezTo>
                      <a:pt x="69656" y="550215"/>
                      <a:pt x="44503" y="1001497"/>
                      <a:pt x="82973" y="1217520"/>
                    </a:cubicBezTo>
                    <a:cubicBezTo>
                      <a:pt x="121443" y="1433543"/>
                      <a:pt x="264965" y="1642169"/>
                      <a:pt x="296037" y="1661404"/>
                    </a:cubicBezTo>
                    <a:cubicBezTo>
                      <a:pt x="327109" y="1680639"/>
                      <a:pt x="290119" y="1473493"/>
                      <a:pt x="269404" y="1332930"/>
                    </a:cubicBezTo>
                    <a:cubicBezTo>
                      <a:pt x="248689" y="1192367"/>
                      <a:pt x="161392" y="903843"/>
                      <a:pt x="145116" y="82690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8" name="フリーフォーム 1247">
                <a:extLst>
                  <a:ext uri="{FF2B5EF4-FFF2-40B4-BE49-F238E27FC236}">
                    <a16:creationId xmlns:a16="http://schemas.microsoft.com/office/drawing/2014/main" id="{1C1ECC6A-701D-865E-EB88-65E4E9C2EFCE}"/>
                  </a:ext>
                </a:extLst>
              </p:cNvPr>
              <p:cNvSpPr/>
              <p:nvPr/>
            </p:nvSpPr>
            <p:spPr>
              <a:xfrm>
                <a:off x="5717276" y="4219055"/>
                <a:ext cx="197649" cy="288846"/>
              </a:xfrm>
              <a:custGeom>
                <a:avLst/>
                <a:gdLst>
                  <a:gd name="connsiteX0" fmla="*/ 17699 w 197649"/>
                  <a:gd name="connsiteY0" fmla="*/ 6716 h 288846"/>
                  <a:gd name="connsiteX1" fmla="*/ 79842 w 197649"/>
                  <a:gd name="connsiteY1" fmla="*/ 228658 h 288846"/>
                  <a:gd name="connsiteX2" fmla="*/ 44332 w 197649"/>
                  <a:gd name="connsiteY2" fmla="*/ 281924 h 288846"/>
                  <a:gd name="connsiteX3" fmla="*/ 115353 w 197649"/>
                  <a:gd name="connsiteY3" fmla="*/ 104370 h 288846"/>
                  <a:gd name="connsiteX4" fmla="*/ 195252 w 197649"/>
                  <a:gd name="connsiteY4" fmla="*/ 202025 h 288846"/>
                  <a:gd name="connsiteX5" fmla="*/ 17699 w 197649"/>
                  <a:gd name="connsiteY5" fmla="*/ 68860 h 288846"/>
                  <a:gd name="connsiteX6" fmla="*/ 17699 w 197649"/>
                  <a:gd name="connsiteY6" fmla="*/ 6716 h 288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7649" h="288846">
                    <a:moveTo>
                      <a:pt x="17699" y="6716"/>
                    </a:moveTo>
                    <a:cubicBezTo>
                      <a:pt x="28056" y="33349"/>
                      <a:pt x="75403" y="182790"/>
                      <a:pt x="79842" y="228658"/>
                    </a:cubicBezTo>
                    <a:cubicBezTo>
                      <a:pt x="84281" y="274526"/>
                      <a:pt x="38414" y="302639"/>
                      <a:pt x="44332" y="281924"/>
                    </a:cubicBezTo>
                    <a:cubicBezTo>
                      <a:pt x="50250" y="261209"/>
                      <a:pt x="90200" y="117687"/>
                      <a:pt x="115353" y="104370"/>
                    </a:cubicBezTo>
                    <a:cubicBezTo>
                      <a:pt x="140506" y="91053"/>
                      <a:pt x="211528" y="207943"/>
                      <a:pt x="195252" y="202025"/>
                    </a:cubicBezTo>
                    <a:cubicBezTo>
                      <a:pt x="178976" y="196107"/>
                      <a:pt x="17699" y="68860"/>
                      <a:pt x="17699" y="68860"/>
                    </a:cubicBezTo>
                    <a:cubicBezTo>
                      <a:pt x="-16332" y="39268"/>
                      <a:pt x="7342" y="-19917"/>
                      <a:pt x="17699" y="671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9" name="フリーフォーム 1248">
                <a:extLst>
                  <a:ext uri="{FF2B5EF4-FFF2-40B4-BE49-F238E27FC236}">
                    <a16:creationId xmlns:a16="http://schemas.microsoft.com/office/drawing/2014/main" id="{8CD38E39-C0B1-0C1E-1125-907D5CBACF03}"/>
                  </a:ext>
                </a:extLst>
              </p:cNvPr>
              <p:cNvSpPr/>
              <p:nvPr/>
            </p:nvSpPr>
            <p:spPr>
              <a:xfrm>
                <a:off x="5129535" y="6647335"/>
                <a:ext cx="108640" cy="1069007"/>
              </a:xfrm>
              <a:custGeom>
                <a:avLst/>
                <a:gdLst>
                  <a:gd name="connsiteX0" fmla="*/ 108290 w 108640"/>
                  <a:gd name="connsiteY0" fmla="*/ 2040 h 1069007"/>
                  <a:gd name="connsiteX1" fmla="*/ 37269 w 108640"/>
                  <a:gd name="connsiteY1" fmla="*/ 579088 h 1069007"/>
                  <a:gd name="connsiteX2" fmla="*/ 72780 w 108640"/>
                  <a:gd name="connsiteY2" fmla="*/ 543578 h 1069007"/>
                  <a:gd name="connsiteX3" fmla="*/ 72780 w 108640"/>
                  <a:gd name="connsiteY3" fmla="*/ 1067360 h 1069007"/>
                  <a:gd name="connsiteX4" fmla="*/ 46147 w 108640"/>
                  <a:gd name="connsiteY4" fmla="*/ 694498 h 1069007"/>
                  <a:gd name="connsiteX5" fmla="*/ 37269 w 108640"/>
                  <a:gd name="connsiteY5" fmla="*/ 295003 h 1069007"/>
                  <a:gd name="connsiteX6" fmla="*/ 1758 w 108640"/>
                  <a:gd name="connsiteY6" fmla="*/ 383780 h 1069007"/>
                  <a:gd name="connsiteX7" fmla="*/ 108290 w 108640"/>
                  <a:gd name="connsiteY7" fmla="*/ 2040 h 1069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640" h="1069007">
                    <a:moveTo>
                      <a:pt x="108290" y="2040"/>
                    </a:moveTo>
                    <a:cubicBezTo>
                      <a:pt x="114209" y="34591"/>
                      <a:pt x="43187" y="488832"/>
                      <a:pt x="37269" y="579088"/>
                    </a:cubicBezTo>
                    <a:cubicBezTo>
                      <a:pt x="31351" y="669344"/>
                      <a:pt x="66862" y="462199"/>
                      <a:pt x="72780" y="543578"/>
                    </a:cubicBezTo>
                    <a:cubicBezTo>
                      <a:pt x="78698" y="624957"/>
                      <a:pt x="77219" y="1042207"/>
                      <a:pt x="72780" y="1067360"/>
                    </a:cubicBezTo>
                    <a:cubicBezTo>
                      <a:pt x="68341" y="1092513"/>
                      <a:pt x="52065" y="823224"/>
                      <a:pt x="46147" y="694498"/>
                    </a:cubicBezTo>
                    <a:cubicBezTo>
                      <a:pt x="40229" y="565772"/>
                      <a:pt x="44667" y="346789"/>
                      <a:pt x="37269" y="295003"/>
                    </a:cubicBezTo>
                    <a:cubicBezTo>
                      <a:pt x="29871" y="243217"/>
                      <a:pt x="-8599" y="431128"/>
                      <a:pt x="1758" y="383780"/>
                    </a:cubicBezTo>
                    <a:cubicBezTo>
                      <a:pt x="12115" y="336432"/>
                      <a:pt x="102371" y="-30511"/>
                      <a:pt x="108290" y="204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0" name="フリーフォーム 1249">
                <a:extLst>
                  <a:ext uri="{FF2B5EF4-FFF2-40B4-BE49-F238E27FC236}">
                    <a16:creationId xmlns:a16="http://schemas.microsoft.com/office/drawing/2014/main" id="{879CBF45-7673-3C89-C721-A673FC741CB6}"/>
                  </a:ext>
                </a:extLst>
              </p:cNvPr>
              <p:cNvSpPr/>
              <p:nvPr/>
            </p:nvSpPr>
            <p:spPr>
              <a:xfrm>
                <a:off x="4989059" y="7901037"/>
                <a:ext cx="108198" cy="715212"/>
              </a:xfrm>
              <a:custGeom>
                <a:avLst/>
                <a:gdLst>
                  <a:gd name="connsiteX0" fmla="*/ 80091 w 108198"/>
                  <a:gd name="connsiteY0" fmla="*/ 89 h 715212"/>
                  <a:gd name="connsiteX1" fmla="*/ 191 w 108198"/>
                  <a:gd name="connsiteY1" fmla="*/ 275297 h 715212"/>
                  <a:gd name="connsiteX2" fmla="*/ 106724 w 108198"/>
                  <a:gd name="connsiteY2" fmla="*/ 710303 h 715212"/>
                  <a:gd name="connsiteX3" fmla="*/ 62335 w 108198"/>
                  <a:gd name="connsiteY3" fmla="*/ 497239 h 715212"/>
                  <a:gd name="connsiteX4" fmla="*/ 62335 w 108198"/>
                  <a:gd name="connsiteY4" fmla="*/ 301930 h 715212"/>
                  <a:gd name="connsiteX5" fmla="*/ 80091 w 108198"/>
                  <a:gd name="connsiteY5" fmla="*/ 89 h 71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198" h="715212">
                    <a:moveTo>
                      <a:pt x="80091" y="89"/>
                    </a:moveTo>
                    <a:cubicBezTo>
                      <a:pt x="69734" y="-4350"/>
                      <a:pt x="-4248" y="156928"/>
                      <a:pt x="191" y="275297"/>
                    </a:cubicBezTo>
                    <a:cubicBezTo>
                      <a:pt x="4630" y="393666"/>
                      <a:pt x="96367" y="673313"/>
                      <a:pt x="106724" y="710303"/>
                    </a:cubicBezTo>
                    <a:cubicBezTo>
                      <a:pt x="117081" y="747293"/>
                      <a:pt x="69733" y="565301"/>
                      <a:pt x="62335" y="497239"/>
                    </a:cubicBezTo>
                    <a:cubicBezTo>
                      <a:pt x="54937" y="429177"/>
                      <a:pt x="57896" y="377390"/>
                      <a:pt x="62335" y="301930"/>
                    </a:cubicBezTo>
                    <a:cubicBezTo>
                      <a:pt x="66774" y="226470"/>
                      <a:pt x="90448" y="4528"/>
                      <a:pt x="80091" y="89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1" name="フリーフォーム 1250">
                <a:extLst>
                  <a:ext uri="{FF2B5EF4-FFF2-40B4-BE49-F238E27FC236}">
                    <a16:creationId xmlns:a16="http://schemas.microsoft.com/office/drawing/2014/main" id="{A52AD4C7-13F5-18BF-DD1B-D3CE20216AD9}"/>
                  </a:ext>
                </a:extLst>
              </p:cNvPr>
              <p:cNvSpPr/>
              <p:nvPr/>
            </p:nvSpPr>
            <p:spPr>
              <a:xfrm>
                <a:off x="5138417" y="7998654"/>
                <a:ext cx="156612" cy="534383"/>
              </a:xfrm>
              <a:custGeom>
                <a:avLst/>
                <a:gdLst>
                  <a:gd name="connsiteX0" fmla="*/ 1754 w 156612"/>
                  <a:gd name="connsiteY0" fmla="*/ 127 h 534383"/>
                  <a:gd name="connsiteX1" fmla="*/ 63898 w 156612"/>
                  <a:gd name="connsiteY1" fmla="*/ 293090 h 534383"/>
                  <a:gd name="connsiteX2" fmla="*/ 55020 w 156612"/>
                  <a:gd name="connsiteY2" fmla="*/ 532787 h 534383"/>
                  <a:gd name="connsiteX3" fmla="*/ 143797 w 156612"/>
                  <a:gd name="connsiteY3" fmla="*/ 390744 h 534383"/>
                  <a:gd name="connsiteX4" fmla="*/ 143797 w 156612"/>
                  <a:gd name="connsiteY4" fmla="*/ 257579 h 534383"/>
                  <a:gd name="connsiteX5" fmla="*/ 1754 w 156612"/>
                  <a:gd name="connsiteY5" fmla="*/ 127 h 534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612" h="534383">
                    <a:moveTo>
                      <a:pt x="1754" y="127"/>
                    </a:moveTo>
                    <a:cubicBezTo>
                      <a:pt x="-11562" y="6045"/>
                      <a:pt x="55020" y="204313"/>
                      <a:pt x="63898" y="293090"/>
                    </a:cubicBezTo>
                    <a:cubicBezTo>
                      <a:pt x="72776" y="381867"/>
                      <a:pt x="41704" y="516511"/>
                      <a:pt x="55020" y="532787"/>
                    </a:cubicBezTo>
                    <a:cubicBezTo>
                      <a:pt x="68336" y="549063"/>
                      <a:pt x="129001" y="436612"/>
                      <a:pt x="143797" y="390744"/>
                    </a:cubicBezTo>
                    <a:cubicBezTo>
                      <a:pt x="158593" y="344876"/>
                      <a:pt x="163032" y="319722"/>
                      <a:pt x="143797" y="257579"/>
                    </a:cubicBezTo>
                    <a:cubicBezTo>
                      <a:pt x="124562" y="195436"/>
                      <a:pt x="15070" y="-5791"/>
                      <a:pt x="1754" y="12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2" name="フリーフォーム 1251">
                <a:extLst>
                  <a:ext uri="{FF2B5EF4-FFF2-40B4-BE49-F238E27FC236}">
                    <a16:creationId xmlns:a16="http://schemas.microsoft.com/office/drawing/2014/main" id="{955ED808-187B-3D5B-EAB9-A62164B84321}"/>
                  </a:ext>
                </a:extLst>
              </p:cNvPr>
              <p:cNvSpPr/>
              <p:nvPr/>
            </p:nvSpPr>
            <p:spPr>
              <a:xfrm>
                <a:off x="5618471" y="8025190"/>
                <a:ext cx="314793" cy="353098"/>
              </a:xfrm>
              <a:custGeom>
                <a:avLst/>
                <a:gdLst>
                  <a:gd name="connsiteX0" fmla="*/ 187525 w 314793"/>
                  <a:gd name="connsiteY0" fmla="*/ 224 h 353098"/>
                  <a:gd name="connsiteX1" fmla="*/ 196403 w 314793"/>
                  <a:gd name="connsiteY1" fmla="*/ 160022 h 353098"/>
                  <a:gd name="connsiteX2" fmla="*/ 36605 w 314793"/>
                  <a:gd name="connsiteY2" fmla="*/ 319820 h 353098"/>
                  <a:gd name="connsiteX3" fmla="*/ 134259 w 314793"/>
                  <a:gd name="connsiteY3" fmla="*/ 346453 h 353098"/>
                  <a:gd name="connsiteX4" fmla="*/ 134259 w 314793"/>
                  <a:gd name="connsiteY4" fmla="*/ 231043 h 353098"/>
                  <a:gd name="connsiteX5" fmla="*/ 302935 w 314793"/>
                  <a:gd name="connsiteY5" fmla="*/ 275431 h 353098"/>
                  <a:gd name="connsiteX6" fmla="*/ 267424 w 314793"/>
                  <a:gd name="connsiteY6" fmla="*/ 186655 h 353098"/>
                  <a:gd name="connsiteX7" fmla="*/ 1094 w 314793"/>
                  <a:gd name="connsiteY7" fmla="*/ 195532 h 353098"/>
                  <a:gd name="connsiteX8" fmla="*/ 187525 w 314793"/>
                  <a:gd name="connsiteY8" fmla="*/ 224 h 353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4793" h="353098">
                    <a:moveTo>
                      <a:pt x="187525" y="224"/>
                    </a:moveTo>
                    <a:cubicBezTo>
                      <a:pt x="220076" y="-5694"/>
                      <a:pt x="221556" y="106756"/>
                      <a:pt x="196403" y="160022"/>
                    </a:cubicBezTo>
                    <a:cubicBezTo>
                      <a:pt x="171250" y="213288"/>
                      <a:pt x="46962" y="288748"/>
                      <a:pt x="36605" y="319820"/>
                    </a:cubicBezTo>
                    <a:cubicBezTo>
                      <a:pt x="26248" y="350892"/>
                      <a:pt x="117983" y="361249"/>
                      <a:pt x="134259" y="346453"/>
                    </a:cubicBezTo>
                    <a:cubicBezTo>
                      <a:pt x="150535" y="331657"/>
                      <a:pt x="106146" y="242880"/>
                      <a:pt x="134259" y="231043"/>
                    </a:cubicBezTo>
                    <a:cubicBezTo>
                      <a:pt x="162372" y="219206"/>
                      <a:pt x="280741" y="282829"/>
                      <a:pt x="302935" y="275431"/>
                    </a:cubicBezTo>
                    <a:cubicBezTo>
                      <a:pt x="325129" y="268033"/>
                      <a:pt x="317731" y="199971"/>
                      <a:pt x="267424" y="186655"/>
                    </a:cubicBezTo>
                    <a:cubicBezTo>
                      <a:pt x="217117" y="173339"/>
                      <a:pt x="17370" y="222165"/>
                      <a:pt x="1094" y="195532"/>
                    </a:cubicBezTo>
                    <a:cubicBezTo>
                      <a:pt x="-15182" y="168899"/>
                      <a:pt x="154974" y="6142"/>
                      <a:pt x="187525" y="224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3" name="フリーフォーム 1252">
                <a:extLst>
                  <a:ext uri="{FF2B5EF4-FFF2-40B4-BE49-F238E27FC236}">
                    <a16:creationId xmlns:a16="http://schemas.microsoft.com/office/drawing/2014/main" id="{8ABB3669-F425-55BD-B7C8-15F57C8F6DC3}"/>
                  </a:ext>
                </a:extLst>
              </p:cNvPr>
              <p:cNvSpPr/>
              <p:nvPr/>
            </p:nvSpPr>
            <p:spPr>
              <a:xfrm>
                <a:off x="8218693" y="8637762"/>
                <a:ext cx="262391" cy="251406"/>
              </a:xfrm>
              <a:custGeom>
                <a:avLst/>
                <a:gdLst>
                  <a:gd name="connsiteX0" fmla="*/ 2029 w 262391"/>
                  <a:gd name="connsiteY0" fmla="*/ 204397 h 251406"/>
                  <a:gd name="connsiteX1" fmla="*/ 99684 w 262391"/>
                  <a:gd name="connsiteY1" fmla="*/ 211 h 251406"/>
                  <a:gd name="connsiteX2" fmla="*/ 259482 w 262391"/>
                  <a:gd name="connsiteY2" fmla="*/ 248786 h 251406"/>
                  <a:gd name="connsiteX3" fmla="*/ 188460 w 262391"/>
                  <a:gd name="connsiteY3" fmla="*/ 133376 h 251406"/>
                  <a:gd name="connsiteX4" fmla="*/ 2029 w 262391"/>
                  <a:gd name="connsiteY4" fmla="*/ 204397 h 251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391" h="251406">
                    <a:moveTo>
                      <a:pt x="2029" y="204397"/>
                    </a:moveTo>
                    <a:cubicBezTo>
                      <a:pt x="-12767" y="182203"/>
                      <a:pt x="56775" y="-7187"/>
                      <a:pt x="99684" y="211"/>
                    </a:cubicBezTo>
                    <a:cubicBezTo>
                      <a:pt x="142593" y="7609"/>
                      <a:pt x="244686" y="226592"/>
                      <a:pt x="259482" y="248786"/>
                    </a:cubicBezTo>
                    <a:cubicBezTo>
                      <a:pt x="274278" y="270980"/>
                      <a:pt x="229889" y="145213"/>
                      <a:pt x="188460" y="133376"/>
                    </a:cubicBezTo>
                    <a:cubicBezTo>
                      <a:pt x="147031" y="121539"/>
                      <a:pt x="16825" y="226591"/>
                      <a:pt x="2029" y="20439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4" name="フリーフォーム 1253">
                <a:extLst>
                  <a:ext uri="{FF2B5EF4-FFF2-40B4-BE49-F238E27FC236}">
                    <a16:creationId xmlns:a16="http://schemas.microsoft.com/office/drawing/2014/main" id="{35EBCA63-D98A-048F-5423-84789FBB173E}"/>
                  </a:ext>
                </a:extLst>
              </p:cNvPr>
              <p:cNvSpPr/>
              <p:nvPr/>
            </p:nvSpPr>
            <p:spPr>
              <a:xfrm>
                <a:off x="8629058" y="8388179"/>
                <a:ext cx="72045" cy="721000"/>
              </a:xfrm>
              <a:custGeom>
                <a:avLst/>
                <a:gdLst>
                  <a:gd name="connsiteX0" fmla="*/ 53303 w 72045"/>
                  <a:gd name="connsiteY0" fmla="*/ 10097 h 721000"/>
                  <a:gd name="connsiteX1" fmla="*/ 71059 w 72045"/>
                  <a:gd name="connsiteY1" fmla="*/ 711433 h 721000"/>
                  <a:gd name="connsiteX2" fmla="*/ 62181 w 72045"/>
                  <a:gd name="connsiteY2" fmla="*/ 409592 h 721000"/>
                  <a:gd name="connsiteX3" fmla="*/ 37 w 72045"/>
                  <a:gd name="connsiteY3" fmla="*/ 303060 h 721000"/>
                  <a:gd name="connsiteX4" fmla="*/ 53303 w 72045"/>
                  <a:gd name="connsiteY4" fmla="*/ 10097 h 72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045" h="721000">
                    <a:moveTo>
                      <a:pt x="53303" y="10097"/>
                    </a:moveTo>
                    <a:cubicBezTo>
                      <a:pt x="65140" y="78159"/>
                      <a:pt x="69579" y="644851"/>
                      <a:pt x="71059" y="711433"/>
                    </a:cubicBezTo>
                    <a:cubicBezTo>
                      <a:pt x="72539" y="778015"/>
                      <a:pt x="74018" y="477654"/>
                      <a:pt x="62181" y="409592"/>
                    </a:cubicBezTo>
                    <a:cubicBezTo>
                      <a:pt x="50344" y="341530"/>
                      <a:pt x="1517" y="368163"/>
                      <a:pt x="37" y="303060"/>
                    </a:cubicBezTo>
                    <a:cubicBezTo>
                      <a:pt x="-1443" y="237957"/>
                      <a:pt x="41466" y="-57965"/>
                      <a:pt x="53303" y="10097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5" name="フリーフォーム 1254">
                <a:extLst>
                  <a:ext uri="{FF2B5EF4-FFF2-40B4-BE49-F238E27FC236}">
                    <a16:creationId xmlns:a16="http://schemas.microsoft.com/office/drawing/2014/main" id="{44A81D75-6DFD-08C0-EBDA-B1C79985B186}"/>
                  </a:ext>
                </a:extLst>
              </p:cNvPr>
              <p:cNvSpPr/>
              <p:nvPr/>
            </p:nvSpPr>
            <p:spPr>
              <a:xfrm>
                <a:off x="6769813" y="1899538"/>
                <a:ext cx="1128595" cy="824267"/>
              </a:xfrm>
              <a:custGeom>
                <a:avLst/>
                <a:gdLst>
                  <a:gd name="connsiteX0" fmla="*/ 989270 w 1128595"/>
                  <a:gd name="connsiteY0" fmla="*/ 89060 h 824267"/>
                  <a:gd name="connsiteX1" fmla="*/ 83748 w 1128595"/>
                  <a:gd name="connsiteY1" fmla="*/ 133448 h 824267"/>
                  <a:gd name="connsiteX2" fmla="*/ 110381 w 1128595"/>
                  <a:gd name="connsiteY2" fmla="*/ 275491 h 824267"/>
                  <a:gd name="connsiteX3" fmla="*/ 101504 w 1128595"/>
                  <a:gd name="connsiteY3" fmla="*/ 657231 h 824267"/>
                  <a:gd name="connsiteX4" fmla="*/ 385589 w 1128595"/>
                  <a:gd name="connsiteY4" fmla="*/ 719375 h 824267"/>
                  <a:gd name="connsiteX5" fmla="*/ 927127 w 1128595"/>
                  <a:gd name="connsiteY5" fmla="*/ 692742 h 824267"/>
                  <a:gd name="connsiteX6" fmla="*/ 953760 w 1128595"/>
                  <a:gd name="connsiteY6" fmla="*/ 506311 h 824267"/>
                  <a:gd name="connsiteX7" fmla="*/ 1042537 w 1128595"/>
                  <a:gd name="connsiteY7" fmla="*/ 186714 h 824267"/>
                  <a:gd name="connsiteX8" fmla="*/ 1086925 w 1128595"/>
                  <a:gd name="connsiteY8" fmla="*/ 737130 h 824267"/>
                  <a:gd name="connsiteX9" fmla="*/ 403344 w 1128595"/>
                  <a:gd name="connsiteY9" fmla="*/ 817029 h 824267"/>
                  <a:gd name="connsiteX10" fmla="*/ 83748 w 1128595"/>
                  <a:gd name="connsiteY10" fmla="*/ 674986 h 824267"/>
                  <a:gd name="connsiteX11" fmla="*/ 3849 w 1128595"/>
                  <a:gd name="connsiteY11" fmla="*/ 35794 h 824267"/>
                  <a:gd name="connsiteX12" fmla="*/ 172525 w 1128595"/>
                  <a:gd name="connsiteY12" fmla="*/ 80182 h 824267"/>
                  <a:gd name="connsiteX13" fmla="*/ 625286 w 1128595"/>
                  <a:gd name="connsiteY13" fmla="*/ 71305 h 824267"/>
                  <a:gd name="connsiteX14" fmla="*/ 243546 w 1128595"/>
                  <a:gd name="connsiteY14" fmla="*/ 106815 h 824267"/>
                  <a:gd name="connsiteX15" fmla="*/ 989270 w 1128595"/>
                  <a:gd name="connsiteY15" fmla="*/ 89060 h 824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28595" h="824267">
                    <a:moveTo>
                      <a:pt x="989270" y="89060"/>
                    </a:moveTo>
                    <a:cubicBezTo>
                      <a:pt x="962637" y="93499"/>
                      <a:pt x="230229" y="102376"/>
                      <a:pt x="83748" y="133448"/>
                    </a:cubicBezTo>
                    <a:cubicBezTo>
                      <a:pt x="-62733" y="164520"/>
                      <a:pt x="107422" y="188194"/>
                      <a:pt x="110381" y="275491"/>
                    </a:cubicBezTo>
                    <a:cubicBezTo>
                      <a:pt x="113340" y="362788"/>
                      <a:pt x="55636" y="583250"/>
                      <a:pt x="101504" y="657231"/>
                    </a:cubicBezTo>
                    <a:cubicBezTo>
                      <a:pt x="147372" y="731212"/>
                      <a:pt x="247985" y="713457"/>
                      <a:pt x="385589" y="719375"/>
                    </a:cubicBezTo>
                    <a:cubicBezTo>
                      <a:pt x="523193" y="725294"/>
                      <a:pt x="832432" y="728253"/>
                      <a:pt x="927127" y="692742"/>
                    </a:cubicBezTo>
                    <a:cubicBezTo>
                      <a:pt x="1021822" y="657231"/>
                      <a:pt x="934525" y="590649"/>
                      <a:pt x="953760" y="506311"/>
                    </a:cubicBezTo>
                    <a:cubicBezTo>
                      <a:pt x="972995" y="421973"/>
                      <a:pt x="1020343" y="148244"/>
                      <a:pt x="1042537" y="186714"/>
                    </a:cubicBezTo>
                    <a:cubicBezTo>
                      <a:pt x="1064731" y="225184"/>
                      <a:pt x="1193457" y="632077"/>
                      <a:pt x="1086925" y="737130"/>
                    </a:cubicBezTo>
                    <a:cubicBezTo>
                      <a:pt x="980393" y="842183"/>
                      <a:pt x="570540" y="827386"/>
                      <a:pt x="403344" y="817029"/>
                    </a:cubicBezTo>
                    <a:cubicBezTo>
                      <a:pt x="236148" y="806672"/>
                      <a:pt x="150330" y="805192"/>
                      <a:pt x="83748" y="674986"/>
                    </a:cubicBezTo>
                    <a:cubicBezTo>
                      <a:pt x="17166" y="544780"/>
                      <a:pt x="-10947" y="134928"/>
                      <a:pt x="3849" y="35794"/>
                    </a:cubicBezTo>
                    <a:cubicBezTo>
                      <a:pt x="18645" y="-63340"/>
                      <a:pt x="68952" y="74264"/>
                      <a:pt x="172525" y="80182"/>
                    </a:cubicBezTo>
                    <a:cubicBezTo>
                      <a:pt x="276098" y="86100"/>
                      <a:pt x="613449" y="66866"/>
                      <a:pt x="625286" y="71305"/>
                    </a:cubicBezTo>
                    <a:cubicBezTo>
                      <a:pt x="637123" y="75744"/>
                      <a:pt x="182882" y="97937"/>
                      <a:pt x="243546" y="106815"/>
                    </a:cubicBezTo>
                    <a:cubicBezTo>
                      <a:pt x="304210" y="115693"/>
                      <a:pt x="1015903" y="84621"/>
                      <a:pt x="989270" y="89060"/>
                    </a:cubicBezTo>
                    <a:close/>
                  </a:path>
                </a:pathLst>
              </a:custGeom>
              <a:solidFill>
                <a:srgbClr val="7DA0AC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6" name="フリーフォーム 1255">
                <a:extLst>
                  <a:ext uri="{FF2B5EF4-FFF2-40B4-BE49-F238E27FC236}">
                    <a16:creationId xmlns:a16="http://schemas.microsoft.com/office/drawing/2014/main" id="{3A3B03A4-2A16-491C-DF35-44314C3BE8B2}"/>
                  </a:ext>
                </a:extLst>
              </p:cNvPr>
              <p:cNvSpPr/>
              <p:nvPr/>
            </p:nvSpPr>
            <p:spPr>
              <a:xfrm>
                <a:off x="4449329" y="6135109"/>
                <a:ext cx="187144" cy="1363403"/>
              </a:xfrm>
              <a:custGeom>
                <a:avLst/>
                <a:gdLst>
                  <a:gd name="connsiteX0" fmla="*/ 47909 w 187144"/>
                  <a:gd name="connsiteY0" fmla="*/ 35653 h 1363403"/>
                  <a:gd name="connsiteX1" fmla="*/ 180180 w 187144"/>
                  <a:gd name="connsiteY1" fmla="*/ 150672 h 1363403"/>
                  <a:gd name="connsiteX2" fmla="*/ 168679 w 187144"/>
                  <a:gd name="connsiteY2" fmla="*/ 311699 h 1363403"/>
                  <a:gd name="connsiteX3" fmla="*/ 168679 w 187144"/>
                  <a:gd name="connsiteY3" fmla="*/ 1306612 h 1363403"/>
                  <a:gd name="connsiteX4" fmla="*/ 145675 w 187144"/>
                  <a:gd name="connsiteY4" fmla="*/ 1191593 h 1363403"/>
                  <a:gd name="connsiteX5" fmla="*/ 82414 w 187144"/>
                  <a:gd name="connsiteY5" fmla="*/ 777525 h 1363403"/>
                  <a:gd name="connsiteX6" fmla="*/ 7652 w 187144"/>
                  <a:gd name="connsiteY6" fmla="*/ 1231849 h 1363403"/>
                  <a:gd name="connsiteX7" fmla="*/ 7652 w 187144"/>
                  <a:gd name="connsiteY7" fmla="*/ 817782 h 1363403"/>
                  <a:gd name="connsiteX8" fmla="*/ 47909 w 187144"/>
                  <a:gd name="connsiteY8" fmla="*/ 35653 h 136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7144" h="1363403">
                    <a:moveTo>
                      <a:pt x="47909" y="35653"/>
                    </a:moveTo>
                    <a:cubicBezTo>
                      <a:pt x="76664" y="-75532"/>
                      <a:pt x="160052" y="104664"/>
                      <a:pt x="180180" y="150672"/>
                    </a:cubicBezTo>
                    <a:cubicBezTo>
                      <a:pt x="200308" y="196680"/>
                      <a:pt x="170596" y="119042"/>
                      <a:pt x="168679" y="311699"/>
                    </a:cubicBezTo>
                    <a:cubicBezTo>
                      <a:pt x="166762" y="504356"/>
                      <a:pt x="172513" y="1159963"/>
                      <a:pt x="168679" y="1306612"/>
                    </a:cubicBezTo>
                    <a:cubicBezTo>
                      <a:pt x="164845" y="1453261"/>
                      <a:pt x="160053" y="1279774"/>
                      <a:pt x="145675" y="1191593"/>
                    </a:cubicBezTo>
                    <a:cubicBezTo>
                      <a:pt x="131297" y="1103412"/>
                      <a:pt x="105418" y="770816"/>
                      <a:pt x="82414" y="777525"/>
                    </a:cubicBezTo>
                    <a:cubicBezTo>
                      <a:pt x="59410" y="784234"/>
                      <a:pt x="20112" y="1225140"/>
                      <a:pt x="7652" y="1231849"/>
                    </a:cubicBezTo>
                    <a:cubicBezTo>
                      <a:pt x="-4808" y="1238559"/>
                      <a:pt x="-16" y="1012356"/>
                      <a:pt x="7652" y="817782"/>
                    </a:cubicBezTo>
                    <a:cubicBezTo>
                      <a:pt x="15320" y="623208"/>
                      <a:pt x="19154" y="146838"/>
                      <a:pt x="47909" y="35653"/>
                    </a:cubicBezTo>
                    <a:close/>
                  </a:path>
                </a:pathLst>
              </a:custGeom>
              <a:solidFill>
                <a:srgbClr val="295B6B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7" name="フリーフォーム 1256">
                <a:extLst>
                  <a:ext uri="{FF2B5EF4-FFF2-40B4-BE49-F238E27FC236}">
                    <a16:creationId xmlns:a16="http://schemas.microsoft.com/office/drawing/2014/main" id="{414DCD74-0B41-2D4C-1FB6-4972FEC00E8F}"/>
                  </a:ext>
                </a:extLst>
              </p:cNvPr>
              <p:cNvSpPr/>
              <p:nvPr/>
            </p:nvSpPr>
            <p:spPr>
              <a:xfrm>
                <a:off x="4593971" y="6611022"/>
                <a:ext cx="246826" cy="767491"/>
              </a:xfrm>
              <a:custGeom>
                <a:avLst/>
                <a:gdLst>
                  <a:gd name="connsiteX0" fmla="*/ 242572 w 246826"/>
                  <a:gd name="connsiteY0" fmla="*/ 19816 h 767491"/>
                  <a:gd name="connsiteX1" fmla="*/ 167810 w 246826"/>
                  <a:gd name="connsiteY1" fmla="*/ 169340 h 767491"/>
                  <a:gd name="connsiteX2" fmla="*/ 167810 w 246826"/>
                  <a:gd name="connsiteY2" fmla="*/ 157838 h 767491"/>
                  <a:gd name="connsiteX3" fmla="*/ 116052 w 246826"/>
                  <a:gd name="connsiteY3" fmla="*/ 318865 h 767491"/>
                  <a:gd name="connsiteX4" fmla="*/ 133304 w 246826"/>
                  <a:gd name="connsiteY4" fmla="*/ 382125 h 767491"/>
                  <a:gd name="connsiteX5" fmla="*/ 104550 w 246826"/>
                  <a:gd name="connsiteY5" fmla="*/ 520148 h 767491"/>
                  <a:gd name="connsiteX6" fmla="*/ 52791 w 246826"/>
                  <a:gd name="connsiteY6" fmla="*/ 767438 h 767491"/>
                  <a:gd name="connsiteX7" fmla="*/ 47040 w 246826"/>
                  <a:gd name="connsiteY7" fmla="*/ 537401 h 767491"/>
                  <a:gd name="connsiteX8" fmla="*/ 6784 w 246826"/>
                  <a:gd name="connsiteY8" fmla="*/ 54321 h 767491"/>
                  <a:gd name="connsiteX9" fmla="*/ 29787 w 246826"/>
                  <a:gd name="connsiteY9" fmla="*/ 146336 h 767491"/>
                  <a:gd name="connsiteX10" fmla="*/ 12535 w 246826"/>
                  <a:gd name="connsiteY10" fmla="*/ 14065 h 767491"/>
                  <a:gd name="connsiteX11" fmla="*/ 242572 w 246826"/>
                  <a:gd name="connsiteY11" fmla="*/ 19816 h 767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6826" h="767491">
                    <a:moveTo>
                      <a:pt x="242572" y="19816"/>
                    </a:moveTo>
                    <a:cubicBezTo>
                      <a:pt x="268451" y="45695"/>
                      <a:pt x="167810" y="169340"/>
                      <a:pt x="167810" y="169340"/>
                    </a:cubicBezTo>
                    <a:cubicBezTo>
                      <a:pt x="155350" y="192344"/>
                      <a:pt x="176436" y="132917"/>
                      <a:pt x="167810" y="157838"/>
                    </a:cubicBezTo>
                    <a:cubicBezTo>
                      <a:pt x="159184" y="182759"/>
                      <a:pt x="121803" y="281484"/>
                      <a:pt x="116052" y="318865"/>
                    </a:cubicBezTo>
                    <a:cubicBezTo>
                      <a:pt x="110301" y="356246"/>
                      <a:pt x="135221" y="348578"/>
                      <a:pt x="133304" y="382125"/>
                    </a:cubicBezTo>
                    <a:cubicBezTo>
                      <a:pt x="131387" y="415672"/>
                      <a:pt x="104550" y="520148"/>
                      <a:pt x="104550" y="520148"/>
                    </a:cubicBezTo>
                    <a:cubicBezTo>
                      <a:pt x="91131" y="584367"/>
                      <a:pt x="62376" y="764563"/>
                      <a:pt x="52791" y="767438"/>
                    </a:cubicBezTo>
                    <a:cubicBezTo>
                      <a:pt x="43206" y="770313"/>
                      <a:pt x="54708" y="656254"/>
                      <a:pt x="47040" y="537401"/>
                    </a:cubicBezTo>
                    <a:cubicBezTo>
                      <a:pt x="39372" y="418548"/>
                      <a:pt x="9659" y="119498"/>
                      <a:pt x="6784" y="54321"/>
                    </a:cubicBezTo>
                    <a:cubicBezTo>
                      <a:pt x="3909" y="-10856"/>
                      <a:pt x="28829" y="153045"/>
                      <a:pt x="29787" y="146336"/>
                    </a:cubicBezTo>
                    <a:cubicBezTo>
                      <a:pt x="30745" y="139627"/>
                      <a:pt x="-23888" y="33235"/>
                      <a:pt x="12535" y="14065"/>
                    </a:cubicBezTo>
                    <a:cubicBezTo>
                      <a:pt x="48958" y="-5105"/>
                      <a:pt x="216693" y="-6063"/>
                      <a:pt x="242572" y="19816"/>
                    </a:cubicBezTo>
                    <a:close/>
                  </a:path>
                </a:pathLst>
              </a:custGeom>
              <a:solidFill>
                <a:srgbClr val="295B6B">
                  <a:alpha val="7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8" name="フリーフォーム 1257">
                <a:extLst>
                  <a:ext uri="{FF2B5EF4-FFF2-40B4-BE49-F238E27FC236}">
                    <a16:creationId xmlns:a16="http://schemas.microsoft.com/office/drawing/2014/main" id="{5E098539-20FA-755B-39BD-3A0F83AB6118}"/>
                  </a:ext>
                </a:extLst>
              </p:cNvPr>
              <p:cNvSpPr/>
              <p:nvPr/>
            </p:nvSpPr>
            <p:spPr>
              <a:xfrm>
                <a:off x="4470331" y="6516976"/>
                <a:ext cx="498502" cy="1804643"/>
              </a:xfrm>
              <a:custGeom>
                <a:avLst/>
                <a:gdLst>
                  <a:gd name="connsiteX0" fmla="*/ 130424 w 498502"/>
                  <a:gd name="connsiteY0" fmla="*/ 211628 h 1804643"/>
                  <a:gd name="connsiteX1" fmla="*/ 124673 w 498502"/>
                  <a:gd name="connsiteY1" fmla="*/ 539432 h 1804643"/>
                  <a:gd name="connsiteX2" fmla="*/ 498484 w 498502"/>
                  <a:gd name="connsiteY2" fmla="*/ 1028262 h 1804643"/>
                  <a:gd name="connsiteX3" fmla="*/ 141926 w 498502"/>
                  <a:gd name="connsiteY3" fmla="*/ 803975 h 1804643"/>
                  <a:gd name="connsiteX4" fmla="*/ 371963 w 498502"/>
                  <a:gd name="connsiteY4" fmla="*/ 1103024 h 1804643"/>
                  <a:gd name="connsiteX5" fmla="*/ 383465 w 498502"/>
                  <a:gd name="connsiteY5" fmla="*/ 1137530 h 1804643"/>
                  <a:gd name="connsiteX6" fmla="*/ 233941 w 498502"/>
                  <a:gd name="connsiteY6" fmla="*/ 1137530 h 1804643"/>
                  <a:gd name="connsiteX7" fmla="*/ 274197 w 498502"/>
                  <a:gd name="connsiteY7" fmla="*/ 1327311 h 1804643"/>
                  <a:gd name="connsiteX8" fmla="*/ 216688 w 498502"/>
                  <a:gd name="connsiteY8" fmla="*/ 1258299 h 1804643"/>
                  <a:gd name="connsiteX9" fmla="*/ 337458 w 498502"/>
                  <a:gd name="connsiteY9" fmla="*/ 1591854 h 1804643"/>
                  <a:gd name="connsiteX10" fmla="*/ 256944 w 498502"/>
                  <a:gd name="connsiteY10" fmla="*/ 1580352 h 1804643"/>
                  <a:gd name="connsiteX11" fmla="*/ 383465 w 498502"/>
                  <a:gd name="connsiteY11" fmla="*/ 1804639 h 1804643"/>
                  <a:gd name="connsiteX12" fmla="*/ 159178 w 498502"/>
                  <a:gd name="connsiteY12" fmla="*/ 1586103 h 1804643"/>
                  <a:gd name="connsiteX13" fmla="*/ 9654 w 498502"/>
                  <a:gd name="connsiteY13" fmla="*/ 1419326 h 1804643"/>
                  <a:gd name="connsiteX14" fmla="*/ 21156 w 498502"/>
                  <a:gd name="connsiteY14" fmla="*/ 39099 h 1804643"/>
                  <a:gd name="connsiteX15" fmla="*/ 72914 w 498502"/>
                  <a:gd name="connsiteY15" fmla="*/ 366903 h 1804643"/>
                  <a:gd name="connsiteX16" fmla="*/ 130424 w 498502"/>
                  <a:gd name="connsiteY16" fmla="*/ 211628 h 1804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8502" h="1804643">
                    <a:moveTo>
                      <a:pt x="130424" y="211628"/>
                    </a:moveTo>
                    <a:cubicBezTo>
                      <a:pt x="139050" y="240383"/>
                      <a:pt x="63330" y="403326"/>
                      <a:pt x="124673" y="539432"/>
                    </a:cubicBezTo>
                    <a:cubicBezTo>
                      <a:pt x="186016" y="675538"/>
                      <a:pt x="495609" y="984172"/>
                      <a:pt x="498484" y="1028262"/>
                    </a:cubicBezTo>
                    <a:cubicBezTo>
                      <a:pt x="501359" y="1072352"/>
                      <a:pt x="163013" y="791515"/>
                      <a:pt x="141926" y="803975"/>
                    </a:cubicBezTo>
                    <a:cubicBezTo>
                      <a:pt x="120839" y="816435"/>
                      <a:pt x="331707" y="1047432"/>
                      <a:pt x="371963" y="1103024"/>
                    </a:cubicBezTo>
                    <a:cubicBezTo>
                      <a:pt x="412219" y="1158616"/>
                      <a:pt x="406469" y="1131779"/>
                      <a:pt x="383465" y="1137530"/>
                    </a:cubicBezTo>
                    <a:cubicBezTo>
                      <a:pt x="360461" y="1143281"/>
                      <a:pt x="252152" y="1105900"/>
                      <a:pt x="233941" y="1137530"/>
                    </a:cubicBezTo>
                    <a:cubicBezTo>
                      <a:pt x="215730" y="1169160"/>
                      <a:pt x="277073" y="1307183"/>
                      <a:pt x="274197" y="1327311"/>
                    </a:cubicBezTo>
                    <a:cubicBezTo>
                      <a:pt x="271322" y="1347439"/>
                      <a:pt x="206145" y="1214209"/>
                      <a:pt x="216688" y="1258299"/>
                    </a:cubicBezTo>
                    <a:cubicBezTo>
                      <a:pt x="227231" y="1302389"/>
                      <a:pt x="330749" y="1538179"/>
                      <a:pt x="337458" y="1591854"/>
                    </a:cubicBezTo>
                    <a:cubicBezTo>
                      <a:pt x="344167" y="1645529"/>
                      <a:pt x="249276" y="1544888"/>
                      <a:pt x="256944" y="1580352"/>
                    </a:cubicBezTo>
                    <a:cubicBezTo>
                      <a:pt x="264612" y="1615816"/>
                      <a:pt x="399759" y="1803681"/>
                      <a:pt x="383465" y="1804639"/>
                    </a:cubicBezTo>
                    <a:cubicBezTo>
                      <a:pt x="367171" y="1805597"/>
                      <a:pt x="221480" y="1650322"/>
                      <a:pt x="159178" y="1586103"/>
                    </a:cubicBezTo>
                    <a:cubicBezTo>
                      <a:pt x="96876" y="1521884"/>
                      <a:pt x="32658" y="1677160"/>
                      <a:pt x="9654" y="1419326"/>
                    </a:cubicBezTo>
                    <a:cubicBezTo>
                      <a:pt x="-13350" y="1161492"/>
                      <a:pt x="10613" y="214503"/>
                      <a:pt x="21156" y="39099"/>
                    </a:cubicBezTo>
                    <a:cubicBezTo>
                      <a:pt x="31699" y="-136305"/>
                      <a:pt x="51827" y="333356"/>
                      <a:pt x="72914" y="366903"/>
                    </a:cubicBezTo>
                    <a:cubicBezTo>
                      <a:pt x="94001" y="400450"/>
                      <a:pt x="121798" y="182873"/>
                      <a:pt x="130424" y="211628"/>
                    </a:cubicBezTo>
                    <a:close/>
                  </a:path>
                </a:pathLst>
              </a:custGeom>
              <a:solidFill>
                <a:srgbClr val="295B6B">
                  <a:alpha val="7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9" name="フリーフォーム 1258">
                <a:extLst>
                  <a:ext uri="{FF2B5EF4-FFF2-40B4-BE49-F238E27FC236}">
                    <a16:creationId xmlns:a16="http://schemas.microsoft.com/office/drawing/2014/main" id="{87D109C7-3017-3F4F-AB8E-097DA93FEAC3}"/>
                  </a:ext>
                </a:extLst>
              </p:cNvPr>
              <p:cNvSpPr/>
              <p:nvPr/>
            </p:nvSpPr>
            <p:spPr>
              <a:xfrm>
                <a:off x="4450030" y="7783495"/>
                <a:ext cx="1209605" cy="1029440"/>
              </a:xfrm>
              <a:custGeom>
                <a:avLst/>
                <a:gdLst>
                  <a:gd name="connsiteX0" fmla="*/ 524536 w 1209605"/>
                  <a:gd name="connsiteY0" fmla="*/ 451856 h 1029440"/>
                  <a:gd name="connsiteX1" fmla="*/ 127721 w 1209605"/>
                  <a:gd name="connsiteY1" fmla="*/ 3282 h 1029440"/>
                  <a:gd name="connsiteX2" fmla="*/ 110468 w 1209605"/>
                  <a:gd name="connsiteY2" fmla="*/ 279328 h 1029440"/>
                  <a:gd name="connsiteX3" fmla="*/ 35706 w 1209605"/>
                  <a:gd name="connsiteY3" fmla="*/ 837169 h 1029440"/>
                  <a:gd name="connsiteX4" fmla="*/ 110468 w 1209605"/>
                  <a:gd name="connsiteY4" fmla="*/ 917682 h 1029440"/>
                  <a:gd name="connsiteX5" fmla="*/ 1191645 w 1209605"/>
                  <a:gd name="connsiteY5" fmla="*/ 1026950 h 1029440"/>
                  <a:gd name="connsiteX6" fmla="*/ 737321 w 1209605"/>
                  <a:gd name="connsiteY6" fmla="*/ 802663 h 1029440"/>
                  <a:gd name="connsiteX7" fmla="*/ 104717 w 1209605"/>
                  <a:gd name="connsiteY7" fmla="*/ 244822 h 1029440"/>
                  <a:gd name="connsiteX8" fmla="*/ 524536 w 1209605"/>
                  <a:gd name="connsiteY8" fmla="*/ 451856 h 1029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9605" h="1029440">
                    <a:moveTo>
                      <a:pt x="524536" y="451856"/>
                    </a:moveTo>
                    <a:cubicBezTo>
                      <a:pt x="528370" y="411599"/>
                      <a:pt x="196732" y="32037"/>
                      <a:pt x="127721" y="3282"/>
                    </a:cubicBezTo>
                    <a:cubicBezTo>
                      <a:pt x="58710" y="-25473"/>
                      <a:pt x="125804" y="140347"/>
                      <a:pt x="110468" y="279328"/>
                    </a:cubicBezTo>
                    <a:cubicBezTo>
                      <a:pt x="95132" y="418309"/>
                      <a:pt x="35706" y="730777"/>
                      <a:pt x="35706" y="837169"/>
                    </a:cubicBezTo>
                    <a:cubicBezTo>
                      <a:pt x="35706" y="943561"/>
                      <a:pt x="-82189" y="886052"/>
                      <a:pt x="110468" y="917682"/>
                    </a:cubicBezTo>
                    <a:cubicBezTo>
                      <a:pt x="303124" y="949312"/>
                      <a:pt x="1087170" y="1046120"/>
                      <a:pt x="1191645" y="1026950"/>
                    </a:cubicBezTo>
                    <a:cubicBezTo>
                      <a:pt x="1296120" y="1007780"/>
                      <a:pt x="918476" y="933018"/>
                      <a:pt x="737321" y="802663"/>
                    </a:cubicBezTo>
                    <a:cubicBezTo>
                      <a:pt x="556166" y="672308"/>
                      <a:pt x="135389" y="305207"/>
                      <a:pt x="104717" y="244822"/>
                    </a:cubicBezTo>
                    <a:cubicBezTo>
                      <a:pt x="74045" y="184437"/>
                      <a:pt x="520702" y="492113"/>
                      <a:pt x="524536" y="451856"/>
                    </a:cubicBezTo>
                    <a:close/>
                  </a:path>
                </a:pathLst>
              </a:custGeom>
              <a:solidFill>
                <a:srgbClr val="295B6B">
                  <a:alpha val="7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0" name="フリーフォーム 1259">
                <a:extLst>
                  <a:ext uri="{FF2B5EF4-FFF2-40B4-BE49-F238E27FC236}">
                    <a16:creationId xmlns:a16="http://schemas.microsoft.com/office/drawing/2014/main" id="{98294B93-5471-ED79-6875-EF2BA5534E55}"/>
                  </a:ext>
                </a:extLst>
              </p:cNvPr>
              <p:cNvSpPr/>
              <p:nvPr/>
            </p:nvSpPr>
            <p:spPr>
              <a:xfrm>
                <a:off x="6175717" y="2648172"/>
                <a:ext cx="1011161" cy="213862"/>
              </a:xfrm>
              <a:custGeom>
                <a:avLst/>
                <a:gdLst>
                  <a:gd name="connsiteX0" fmla="*/ 9183 w 1011161"/>
                  <a:gd name="connsiteY0" fmla="*/ 149003 h 213862"/>
                  <a:gd name="connsiteX1" fmla="*/ 371133 w 1011161"/>
                  <a:gd name="connsiteY1" fmla="*/ 18828 h 213862"/>
                  <a:gd name="connsiteX2" fmla="*/ 291758 w 1011161"/>
                  <a:gd name="connsiteY2" fmla="*/ 9303 h 213862"/>
                  <a:gd name="connsiteX3" fmla="*/ 663233 w 1011161"/>
                  <a:gd name="connsiteY3" fmla="*/ 15653 h 213862"/>
                  <a:gd name="connsiteX4" fmla="*/ 1009308 w 1011161"/>
                  <a:gd name="connsiteY4" fmla="*/ 193453 h 213862"/>
                  <a:gd name="connsiteX5" fmla="*/ 774358 w 1011161"/>
                  <a:gd name="connsiteY5" fmla="*/ 104553 h 213862"/>
                  <a:gd name="connsiteX6" fmla="*/ 228258 w 1011161"/>
                  <a:gd name="connsiteY6" fmla="*/ 117253 h 213862"/>
                  <a:gd name="connsiteX7" fmla="*/ 304458 w 1011161"/>
                  <a:gd name="connsiteY7" fmla="*/ 114078 h 213862"/>
                  <a:gd name="connsiteX8" fmla="*/ 15533 w 1011161"/>
                  <a:gd name="connsiteY8" fmla="*/ 212503 h 213862"/>
                  <a:gd name="connsiteX9" fmla="*/ 98083 w 1011161"/>
                  <a:gd name="connsiteY9" fmla="*/ 171228 h 213862"/>
                  <a:gd name="connsiteX10" fmla="*/ 9183 w 1011161"/>
                  <a:gd name="connsiteY10" fmla="*/ 149003 h 213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11161" h="213862">
                    <a:moveTo>
                      <a:pt x="9183" y="149003"/>
                    </a:moveTo>
                    <a:cubicBezTo>
                      <a:pt x="54691" y="123603"/>
                      <a:pt x="324037" y="42111"/>
                      <a:pt x="371133" y="18828"/>
                    </a:cubicBezTo>
                    <a:cubicBezTo>
                      <a:pt x="418229" y="-4455"/>
                      <a:pt x="291758" y="9303"/>
                      <a:pt x="291758" y="9303"/>
                    </a:cubicBezTo>
                    <a:cubicBezTo>
                      <a:pt x="340441" y="8774"/>
                      <a:pt x="543641" y="-15039"/>
                      <a:pt x="663233" y="15653"/>
                    </a:cubicBezTo>
                    <a:cubicBezTo>
                      <a:pt x="782825" y="46345"/>
                      <a:pt x="990787" y="178636"/>
                      <a:pt x="1009308" y="193453"/>
                    </a:cubicBezTo>
                    <a:cubicBezTo>
                      <a:pt x="1027829" y="208270"/>
                      <a:pt x="904533" y="117253"/>
                      <a:pt x="774358" y="104553"/>
                    </a:cubicBezTo>
                    <a:cubicBezTo>
                      <a:pt x="644183" y="91853"/>
                      <a:pt x="306575" y="115665"/>
                      <a:pt x="228258" y="117253"/>
                    </a:cubicBezTo>
                    <a:cubicBezTo>
                      <a:pt x="149941" y="118840"/>
                      <a:pt x="339912" y="98203"/>
                      <a:pt x="304458" y="114078"/>
                    </a:cubicBezTo>
                    <a:cubicBezTo>
                      <a:pt x="269004" y="129953"/>
                      <a:pt x="49929" y="202978"/>
                      <a:pt x="15533" y="212503"/>
                    </a:cubicBezTo>
                    <a:cubicBezTo>
                      <a:pt x="-18863" y="222028"/>
                      <a:pt x="93850" y="178636"/>
                      <a:pt x="98083" y="171228"/>
                    </a:cubicBezTo>
                    <a:cubicBezTo>
                      <a:pt x="102316" y="163820"/>
                      <a:pt x="-36325" y="174403"/>
                      <a:pt x="9183" y="149003"/>
                    </a:cubicBezTo>
                    <a:close/>
                  </a:path>
                </a:pathLst>
              </a:custGeom>
              <a:solidFill>
                <a:srgbClr val="FFC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1" name="フリーフォーム 1260">
                <a:extLst>
                  <a:ext uri="{FF2B5EF4-FFF2-40B4-BE49-F238E27FC236}">
                    <a16:creationId xmlns:a16="http://schemas.microsoft.com/office/drawing/2014/main" id="{4CE28573-CAE1-31F8-0124-54C66C4E8936}"/>
                  </a:ext>
                </a:extLst>
              </p:cNvPr>
              <p:cNvSpPr/>
              <p:nvPr/>
            </p:nvSpPr>
            <p:spPr>
              <a:xfrm>
                <a:off x="6228347" y="2700857"/>
                <a:ext cx="1069454" cy="1413637"/>
              </a:xfrm>
              <a:custGeom>
                <a:avLst/>
                <a:gdLst>
                  <a:gd name="connsiteX0" fmla="*/ 712203 w 1069454"/>
                  <a:gd name="connsiteY0" fmla="*/ 1068 h 1413637"/>
                  <a:gd name="connsiteX1" fmla="*/ 988428 w 1069454"/>
                  <a:gd name="connsiteY1" fmla="*/ 267768 h 1413637"/>
                  <a:gd name="connsiteX2" fmla="*/ 1051928 w 1069454"/>
                  <a:gd name="connsiteY2" fmla="*/ 458268 h 1413637"/>
                  <a:gd name="connsiteX3" fmla="*/ 1048753 w 1069454"/>
                  <a:gd name="connsiteY3" fmla="*/ 788468 h 1413637"/>
                  <a:gd name="connsiteX4" fmla="*/ 820153 w 1069454"/>
                  <a:gd name="connsiteY4" fmla="*/ 1086918 h 1413637"/>
                  <a:gd name="connsiteX5" fmla="*/ 813803 w 1069454"/>
                  <a:gd name="connsiteY5" fmla="*/ 1036118 h 1413637"/>
                  <a:gd name="connsiteX6" fmla="*/ 810628 w 1069454"/>
                  <a:gd name="connsiteY6" fmla="*/ 912293 h 1413637"/>
                  <a:gd name="connsiteX7" fmla="*/ 963028 w 1069454"/>
                  <a:gd name="connsiteY7" fmla="*/ 829743 h 1413637"/>
                  <a:gd name="connsiteX8" fmla="*/ 1020178 w 1069454"/>
                  <a:gd name="connsiteY8" fmla="*/ 744018 h 1413637"/>
                  <a:gd name="connsiteX9" fmla="*/ 972553 w 1069454"/>
                  <a:gd name="connsiteY9" fmla="*/ 543993 h 1413637"/>
                  <a:gd name="connsiteX10" fmla="*/ 890003 w 1069454"/>
                  <a:gd name="connsiteY10" fmla="*/ 537643 h 1413637"/>
                  <a:gd name="connsiteX11" fmla="*/ 816978 w 1069454"/>
                  <a:gd name="connsiteY11" fmla="*/ 639243 h 1413637"/>
                  <a:gd name="connsiteX12" fmla="*/ 763003 w 1069454"/>
                  <a:gd name="connsiteY12" fmla="*/ 766243 h 1413637"/>
                  <a:gd name="connsiteX13" fmla="*/ 753478 w 1069454"/>
                  <a:gd name="connsiteY13" fmla="*/ 623368 h 1413637"/>
                  <a:gd name="connsiteX14" fmla="*/ 623303 w 1069454"/>
                  <a:gd name="connsiteY14" fmla="*/ 391593 h 1413637"/>
                  <a:gd name="connsiteX15" fmla="*/ 645528 w 1069454"/>
                  <a:gd name="connsiteY15" fmla="*/ 569393 h 1413637"/>
                  <a:gd name="connsiteX16" fmla="*/ 794753 w 1069454"/>
                  <a:gd name="connsiteY16" fmla="*/ 937693 h 1413637"/>
                  <a:gd name="connsiteX17" fmla="*/ 794753 w 1069454"/>
                  <a:gd name="connsiteY17" fmla="*/ 1388543 h 1413637"/>
                  <a:gd name="connsiteX18" fmla="*/ 791578 w 1069454"/>
                  <a:gd name="connsiteY18" fmla="*/ 1280593 h 1413637"/>
                  <a:gd name="connsiteX19" fmla="*/ 585203 w 1069454"/>
                  <a:gd name="connsiteY19" fmla="*/ 651943 h 1413637"/>
                  <a:gd name="connsiteX20" fmla="*/ 588378 w 1069454"/>
                  <a:gd name="connsiteY20" fmla="*/ 883718 h 1413637"/>
                  <a:gd name="connsiteX21" fmla="*/ 674103 w 1069454"/>
                  <a:gd name="connsiteY21" fmla="*/ 1159943 h 1413637"/>
                  <a:gd name="connsiteX22" fmla="*/ 547103 w 1069454"/>
                  <a:gd name="connsiteY22" fmla="*/ 871018 h 1413637"/>
                  <a:gd name="connsiteX23" fmla="*/ 572503 w 1069454"/>
                  <a:gd name="connsiteY23" fmla="*/ 569393 h 1413637"/>
                  <a:gd name="connsiteX24" fmla="*/ 362953 w 1069454"/>
                  <a:gd name="connsiteY24" fmla="*/ 366193 h 1413637"/>
                  <a:gd name="connsiteX25" fmla="*/ 448678 w 1069454"/>
                  <a:gd name="connsiteY25" fmla="*/ 585268 h 1413637"/>
                  <a:gd name="connsiteX26" fmla="*/ 150228 w 1069454"/>
                  <a:gd name="connsiteY26" fmla="*/ 270943 h 1413637"/>
                  <a:gd name="connsiteX27" fmla="*/ 296278 w 1069454"/>
                  <a:gd name="connsiteY27" fmla="*/ 566218 h 1413637"/>
                  <a:gd name="connsiteX28" fmla="*/ 93078 w 1069454"/>
                  <a:gd name="connsiteY28" fmla="*/ 397943 h 1413637"/>
                  <a:gd name="connsiteX29" fmla="*/ 143878 w 1069454"/>
                  <a:gd name="connsiteY29" fmla="*/ 591618 h 1413637"/>
                  <a:gd name="connsiteX30" fmla="*/ 10528 w 1069454"/>
                  <a:gd name="connsiteY30" fmla="*/ 391593 h 1413637"/>
                  <a:gd name="connsiteX31" fmla="*/ 20053 w 1069454"/>
                  <a:gd name="connsiteY31" fmla="*/ 166168 h 1413637"/>
                  <a:gd name="connsiteX32" fmla="*/ 112128 w 1069454"/>
                  <a:gd name="connsiteY32" fmla="*/ 356668 h 1413637"/>
                  <a:gd name="connsiteX33" fmla="*/ 137528 w 1069454"/>
                  <a:gd name="connsiteY33" fmla="*/ 277293 h 1413637"/>
                  <a:gd name="connsiteX34" fmla="*/ 204203 w 1069454"/>
                  <a:gd name="connsiteY34" fmla="*/ 70918 h 1413637"/>
                  <a:gd name="connsiteX35" fmla="*/ 410578 w 1069454"/>
                  <a:gd name="connsiteY35" fmla="*/ 70918 h 1413637"/>
                  <a:gd name="connsiteX36" fmla="*/ 248653 w 1069454"/>
                  <a:gd name="connsiteY36" fmla="*/ 70918 h 1413637"/>
                  <a:gd name="connsiteX37" fmla="*/ 607428 w 1069454"/>
                  <a:gd name="connsiteY37" fmla="*/ 83618 h 1413637"/>
                  <a:gd name="connsiteX38" fmla="*/ 591553 w 1069454"/>
                  <a:gd name="connsiteY38" fmla="*/ 55043 h 1413637"/>
                  <a:gd name="connsiteX39" fmla="*/ 785228 w 1069454"/>
                  <a:gd name="connsiteY39" fmla="*/ 169343 h 1413637"/>
                  <a:gd name="connsiteX40" fmla="*/ 712203 w 1069454"/>
                  <a:gd name="connsiteY40" fmla="*/ 1068 h 141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069454" h="1413637">
                    <a:moveTo>
                      <a:pt x="712203" y="1068"/>
                    </a:moveTo>
                    <a:cubicBezTo>
                      <a:pt x="746070" y="17472"/>
                      <a:pt x="931807" y="191568"/>
                      <a:pt x="988428" y="267768"/>
                    </a:cubicBezTo>
                    <a:cubicBezTo>
                      <a:pt x="1045049" y="343968"/>
                      <a:pt x="1041874" y="371485"/>
                      <a:pt x="1051928" y="458268"/>
                    </a:cubicBezTo>
                    <a:cubicBezTo>
                      <a:pt x="1061982" y="545051"/>
                      <a:pt x="1087382" y="683693"/>
                      <a:pt x="1048753" y="788468"/>
                    </a:cubicBezTo>
                    <a:cubicBezTo>
                      <a:pt x="1010124" y="893243"/>
                      <a:pt x="859311" y="1045643"/>
                      <a:pt x="820153" y="1086918"/>
                    </a:cubicBezTo>
                    <a:cubicBezTo>
                      <a:pt x="780995" y="1128193"/>
                      <a:pt x="815390" y="1065222"/>
                      <a:pt x="813803" y="1036118"/>
                    </a:cubicBezTo>
                    <a:cubicBezTo>
                      <a:pt x="812216" y="1007014"/>
                      <a:pt x="785757" y="946689"/>
                      <a:pt x="810628" y="912293"/>
                    </a:cubicBezTo>
                    <a:cubicBezTo>
                      <a:pt x="835499" y="877897"/>
                      <a:pt x="928103" y="857789"/>
                      <a:pt x="963028" y="829743"/>
                    </a:cubicBezTo>
                    <a:cubicBezTo>
                      <a:pt x="997953" y="801697"/>
                      <a:pt x="1018591" y="791643"/>
                      <a:pt x="1020178" y="744018"/>
                    </a:cubicBezTo>
                    <a:cubicBezTo>
                      <a:pt x="1021765" y="696393"/>
                      <a:pt x="994249" y="578389"/>
                      <a:pt x="972553" y="543993"/>
                    </a:cubicBezTo>
                    <a:cubicBezTo>
                      <a:pt x="950857" y="509597"/>
                      <a:pt x="915932" y="521768"/>
                      <a:pt x="890003" y="537643"/>
                    </a:cubicBezTo>
                    <a:cubicBezTo>
                      <a:pt x="864074" y="553518"/>
                      <a:pt x="838145" y="601143"/>
                      <a:pt x="816978" y="639243"/>
                    </a:cubicBezTo>
                    <a:cubicBezTo>
                      <a:pt x="795811" y="677343"/>
                      <a:pt x="773586" y="768889"/>
                      <a:pt x="763003" y="766243"/>
                    </a:cubicBezTo>
                    <a:cubicBezTo>
                      <a:pt x="752420" y="763597"/>
                      <a:pt x="776761" y="685810"/>
                      <a:pt x="753478" y="623368"/>
                    </a:cubicBezTo>
                    <a:cubicBezTo>
                      <a:pt x="730195" y="560926"/>
                      <a:pt x="641295" y="400589"/>
                      <a:pt x="623303" y="391593"/>
                    </a:cubicBezTo>
                    <a:cubicBezTo>
                      <a:pt x="605311" y="382597"/>
                      <a:pt x="616953" y="478376"/>
                      <a:pt x="645528" y="569393"/>
                    </a:cubicBezTo>
                    <a:cubicBezTo>
                      <a:pt x="674103" y="660410"/>
                      <a:pt x="769882" y="801168"/>
                      <a:pt x="794753" y="937693"/>
                    </a:cubicBezTo>
                    <a:cubicBezTo>
                      <a:pt x="819624" y="1074218"/>
                      <a:pt x="795282" y="1331393"/>
                      <a:pt x="794753" y="1388543"/>
                    </a:cubicBezTo>
                    <a:cubicBezTo>
                      <a:pt x="794224" y="1445693"/>
                      <a:pt x="826503" y="1403360"/>
                      <a:pt x="791578" y="1280593"/>
                    </a:cubicBezTo>
                    <a:cubicBezTo>
                      <a:pt x="756653" y="1157826"/>
                      <a:pt x="619070" y="718089"/>
                      <a:pt x="585203" y="651943"/>
                    </a:cubicBezTo>
                    <a:cubicBezTo>
                      <a:pt x="551336" y="585797"/>
                      <a:pt x="573561" y="799051"/>
                      <a:pt x="588378" y="883718"/>
                    </a:cubicBezTo>
                    <a:cubicBezTo>
                      <a:pt x="603195" y="968385"/>
                      <a:pt x="680982" y="1162060"/>
                      <a:pt x="674103" y="1159943"/>
                    </a:cubicBezTo>
                    <a:cubicBezTo>
                      <a:pt x="667224" y="1157826"/>
                      <a:pt x="564036" y="969443"/>
                      <a:pt x="547103" y="871018"/>
                    </a:cubicBezTo>
                    <a:cubicBezTo>
                      <a:pt x="530170" y="772593"/>
                      <a:pt x="603195" y="653530"/>
                      <a:pt x="572503" y="569393"/>
                    </a:cubicBezTo>
                    <a:cubicBezTo>
                      <a:pt x="541811" y="485256"/>
                      <a:pt x="383590" y="363547"/>
                      <a:pt x="362953" y="366193"/>
                    </a:cubicBezTo>
                    <a:cubicBezTo>
                      <a:pt x="342316" y="368839"/>
                      <a:pt x="484132" y="601143"/>
                      <a:pt x="448678" y="585268"/>
                    </a:cubicBezTo>
                    <a:cubicBezTo>
                      <a:pt x="413224" y="569393"/>
                      <a:pt x="175628" y="274118"/>
                      <a:pt x="150228" y="270943"/>
                    </a:cubicBezTo>
                    <a:cubicBezTo>
                      <a:pt x="124828" y="267768"/>
                      <a:pt x="305803" y="545051"/>
                      <a:pt x="296278" y="566218"/>
                    </a:cubicBezTo>
                    <a:cubicBezTo>
                      <a:pt x="286753" y="587385"/>
                      <a:pt x="118478" y="393710"/>
                      <a:pt x="93078" y="397943"/>
                    </a:cubicBezTo>
                    <a:cubicBezTo>
                      <a:pt x="67678" y="402176"/>
                      <a:pt x="157636" y="592676"/>
                      <a:pt x="143878" y="591618"/>
                    </a:cubicBezTo>
                    <a:cubicBezTo>
                      <a:pt x="130120" y="590560"/>
                      <a:pt x="31165" y="462501"/>
                      <a:pt x="10528" y="391593"/>
                    </a:cubicBezTo>
                    <a:cubicBezTo>
                      <a:pt x="-10109" y="320685"/>
                      <a:pt x="3120" y="171989"/>
                      <a:pt x="20053" y="166168"/>
                    </a:cubicBezTo>
                    <a:cubicBezTo>
                      <a:pt x="36986" y="160347"/>
                      <a:pt x="92549" y="338147"/>
                      <a:pt x="112128" y="356668"/>
                    </a:cubicBezTo>
                    <a:cubicBezTo>
                      <a:pt x="131707" y="375189"/>
                      <a:pt x="137528" y="277293"/>
                      <a:pt x="137528" y="277293"/>
                    </a:cubicBezTo>
                    <a:cubicBezTo>
                      <a:pt x="152874" y="229668"/>
                      <a:pt x="158695" y="105314"/>
                      <a:pt x="204203" y="70918"/>
                    </a:cubicBezTo>
                    <a:cubicBezTo>
                      <a:pt x="249711" y="36522"/>
                      <a:pt x="410578" y="70918"/>
                      <a:pt x="410578" y="70918"/>
                    </a:cubicBezTo>
                    <a:cubicBezTo>
                      <a:pt x="417986" y="70918"/>
                      <a:pt x="215845" y="68801"/>
                      <a:pt x="248653" y="70918"/>
                    </a:cubicBezTo>
                    <a:cubicBezTo>
                      <a:pt x="281461" y="73035"/>
                      <a:pt x="550278" y="86264"/>
                      <a:pt x="607428" y="83618"/>
                    </a:cubicBezTo>
                    <a:cubicBezTo>
                      <a:pt x="664578" y="80972"/>
                      <a:pt x="561920" y="40755"/>
                      <a:pt x="591553" y="55043"/>
                    </a:cubicBezTo>
                    <a:cubicBezTo>
                      <a:pt x="621186" y="69331"/>
                      <a:pt x="760886" y="176222"/>
                      <a:pt x="785228" y="169343"/>
                    </a:cubicBezTo>
                    <a:cubicBezTo>
                      <a:pt x="809570" y="162464"/>
                      <a:pt x="678336" y="-15336"/>
                      <a:pt x="712203" y="1068"/>
                    </a:cubicBezTo>
                    <a:close/>
                  </a:path>
                </a:pathLst>
              </a:custGeom>
              <a:solidFill>
                <a:srgbClr val="FFC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2" name="フリーフォーム 1261">
                <a:extLst>
                  <a:ext uri="{FF2B5EF4-FFF2-40B4-BE49-F238E27FC236}">
                    <a16:creationId xmlns:a16="http://schemas.microsoft.com/office/drawing/2014/main" id="{9A7A33E2-A965-3FBF-A594-02C7B3B631A1}"/>
                  </a:ext>
                </a:extLst>
              </p:cNvPr>
              <p:cNvSpPr/>
              <p:nvPr/>
            </p:nvSpPr>
            <p:spPr>
              <a:xfrm>
                <a:off x="6193378" y="2663230"/>
                <a:ext cx="1069454" cy="1413637"/>
              </a:xfrm>
              <a:custGeom>
                <a:avLst/>
                <a:gdLst>
                  <a:gd name="connsiteX0" fmla="*/ 712203 w 1069454"/>
                  <a:gd name="connsiteY0" fmla="*/ 1068 h 1413637"/>
                  <a:gd name="connsiteX1" fmla="*/ 988428 w 1069454"/>
                  <a:gd name="connsiteY1" fmla="*/ 267768 h 1413637"/>
                  <a:gd name="connsiteX2" fmla="*/ 1051928 w 1069454"/>
                  <a:gd name="connsiteY2" fmla="*/ 458268 h 1413637"/>
                  <a:gd name="connsiteX3" fmla="*/ 1048753 w 1069454"/>
                  <a:gd name="connsiteY3" fmla="*/ 788468 h 1413637"/>
                  <a:gd name="connsiteX4" fmla="*/ 820153 w 1069454"/>
                  <a:gd name="connsiteY4" fmla="*/ 1086918 h 1413637"/>
                  <a:gd name="connsiteX5" fmla="*/ 813803 w 1069454"/>
                  <a:gd name="connsiteY5" fmla="*/ 1036118 h 1413637"/>
                  <a:gd name="connsiteX6" fmla="*/ 810628 w 1069454"/>
                  <a:gd name="connsiteY6" fmla="*/ 912293 h 1413637"/>
                  <a:gd name="connsiteX7" fmla="*/ 963028 w 1069454"/>
                  <a:gd name="connsiteY7" fmla="*/ 829743 h 1413637"/>
                  <a:gd name="connsiteX8" fmla="*/ 1020178 w 1069454"/>
                  <a:gd name="connsiteY8" fmla="*/ 744018 h 1413637"/>
                  <a:gd name="connsiteX9" fmla="*/ 972553 w 1069454"/>
                  <a:gd name="connsiteY9" fmla="*/ 543993 h 1413637"/>
                  <a:gd name="connsiteX10" fmla="*/ 890003 w 1069454"/>
                  <a:gd name="connsiteY10" fmla="*/ 537643 h 1413637"/>
                  <a:gd name="connsiteX11" fmla="*/ 816978 w 1069454"/>
                  <a:gd name="connsiteY11" fmla="*/ 639243 h 1413637"/>
                  <a:gd name="connsiteX12" fmla="*/ 763003 w 1069454"/>
                  <a:gd name="connsiteY12" fmla="*/ 766243 h 1413637"/>
                  <a:gd name="connsiteX13" fmla="*/ 753478 w 1069454"/>
                  <a:gd name="connsiteY13" fmla="*/ 623368 h 1413637"/>
                  <a:gd name="connsiteX14" fmla="*/ 623303 w 1069454"/>
                  <a:gd name="connsiteY14" fmla="*/ 391593 h 1413637"/>
                  <a:gd name="connsiteX15" fmla="*/ 645528 w 1069454"/>
                  <a:gd name="connsiteY15" fmla="*/ 569393 h 1413637"/>
                  <a:gd name="connsiteX16" fmla="*/ 794753 w 1069454"/>
                  <a:gd name="connsiteY16" fmla="*/ 937693 h 1413637"/>
                  <a:gd name="connsiteX17" fmla="*/ 794753 w 1069454"/>
                  <a:gd name="connsiteY17" fmla="*/ 1388543 h 1413637"/>
                  <a:gd name="connsiteX18" fmla="*/ 791578 w 1069454"/>
                  <a:gd name="connsiteY18" fmla="*/ 1280593 h 1413637"/>
                  <a:gd name="connsiteX19" fmla="*/ 585203 w 1069454"/>
                  <a:gd name="connsiteY19" fmla="*/ 651943 h 1413637"/>
                  <a:gd name="connsiteX20" fmla="*/ 588378 w 1069454"/>
                  <a:gd name="connsiteY20" fmla="*/ 883718 h 1413637"/>
                  <a:gd name="connsiteX21" fmla="*/ 674103 w 1069454"/>
                  <a:gd name="connsiteY21" fmla="*/ 1159943 h 1413637"/>
                  <a:gd name="connsiteX22" fmla="*/ 547103 w 1069454"/>
                  <a:gd name="connsiteY22" fmla="*/ 871018 h 1413637"/>
                  <a:gd name="connsiteX23" fmla="*/ 572503 w 1069454"/>
                  <a:gd name="connsiteY23" fmla="*/ 569393 h 1413637"/>
                  <a:gd name="connsiteX24" fmla="*/ 362953 w 1069454"/>
                  <a:gd name="connsiteY24" fmla="*/ 366193 h 1413637"/>
                  <a:gd name="connsiteX25" fmla="*/ 448678 w 1069454"/>
                  <a:gd name="connsiteY25" fmla="*/ 585268 h 1413637"/>
                  <a:gd name="connsiteX26" fmla="*/ 150228 w 1069454"/>
                  <a:gd name="connsiteY26" fmla="*/ 270943 h 1413637"/>
                  <a:gd name="connsiteX27" fmla="*/ 296278 w 1069454"/>
                  <a:gd name="connsiteY27" fmla="*/ 566218 h 1413637"/>
                  <a:gd name="connsiteX28" fmla="*/ 93078 w 1069454"/>
                  <a:gd name="connsiteY28" fmla="*/ 397943 h 1413637"/>
                  <a:gd name="connsiteX29" fmla="*/ 143878 w 1069454"/>
                  <a:gd name="connsiteY29" fmla="*/ 591618 h 1413637"/>
                  <a:gd name="connsiteX30" fmla="*/ 10528 w 1069454"/>
                  <a:gd name="connsiteY30" fmla="*/ 391593 h 1413637"/>
                  <a:gd name="connsiteX31" fmla="*/ 20053 w 1069454"/>
                  <a:gd name="connsiteY31" fmla="*/ 166168 h 1413637"/>
                  <a:gd name="connsiteX32" fmla="*/ 112128 w 1069454"/>
                  <a:gd name="connsiteY32" fmla="*/ 356668 h 1413637"/>
                  <a:gd name="connsiteX33" fmla="*/ 137528 w 1069454"/>
                  <a:gd name="connsiteY33" fmla="*/ 277293 h 1413637"/>
                  <a:gd name="connsiteX34" fmla="*/ 204203 w 1069454"/>
                  <a:gd name="connsiteY34" fmla="*/ 70918 h 1413637"/>
                  <a:gd name="connsiteX35" fmla="*/ 410578 w 1069454"/>
                  <a:gd name="connsiteY35" fmla="*/ 70918 h 1413637"/>
                  <a:gd name="connsiteX36" fmla="*/ 248653 w 1069454"/>
                  <a:gd name="connsiteY36" fmla="*/ 70918 h 1413637"/>
                  <a:gd name="connsiteX37" fmla="*/ 607428 w 1069454"/>
                  <a:gd name="connsiteY37" fmla="*/ 83618 h 1413637"/>
                  <a:gd name="connsiteX38" fmla="*/ 591553 w 1069454"/>
                  <a:gd name="connsiteY38" fmla="*/ 55043 h 1413637"/>
                  <a:gd name="connsiteX39" fmla="*/ 785228 w 1069454"/>
                  <a:gd name="connsiteY39" fmla="*/ 169343 h 1413637"/>
                  <a:gd name="connsiteX40" fmla="*/ 712203 w 1069454"/>
                  <a:gd name="connsiteY40" fmla="*/ 1068 h 141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069454" h="1413637">
                    <a:moveTo>
                      <a:pt x="712203" y="1068"/>
                    </a:moveTo>
                    <a:cubicBezTo>
                      <a:pt x="746070" y="17472"/>
                      <a:pt x="931807" y="191568"/>
                      <a:pt x="988428" y="267768"/>
                    </a:cubicBezTo>
                    <a:cubicBezTo>
                      <a:pt x="1045049" y="343968"/>
                      <a:pt x="1041874" y="371485"/>
                      <a:pt x="1051928" y="458268"/>
                    </a:cubicBezTo>
                    <a:cubicBezTo>
                      <a:pt x="1061982" y="545051"/>
                      <a:pt x="1087382" y="683693"/>
                      <a:pt x="1048753" y="788468"/>
                    </a:cubicBezTo>
                    <a:cubicBezTo>
                      <a:pt x="1010124" y="893243"/>
                      <a:pt x="859311" y="1045643"/>
                      <a:pt x="820153" y="1086918"/>
                    </a:cubicBezTo>
                    <a:cubicBezTo>
                      <a:pt x="780995" y="1128193"/>
                      <a:pt x="815390" y="1065222"/>
                      <a:pt x="813803" y="1036118"/>
                    </a:cubicBezTo>
                    <a:cubicBezTo>
                      <a:pt x="812216" y="1007014"/>
                      <a:pt x="785757" y="946689"/>
                      <a:pt x="810628" y="912293"/>
                    </a:cubicBezTo>
                    <a:cubicBezTo>
                      <a:pt x="835499" y="877897"/>
                      <a:pt x="928103" y="857789"/>
                      <a:pt x="963028" y="829743"/>
                    </a:cubicBezTo>
                    <a:cubicBezTo>
                      <a:pt x="997953" y="801697"/>
                      <a:pt x="1018591" y="791643"/>
                      <a:pt x="1020178" y="744018"/>
                    </a:cubicBezTo>
                    <a:cubicBezTo>
                      <a:pt x="1021765" y="696393"/>
                      <a:pt x="994249" y="578389"/>
                      <a:pt x="972553" y="543993"/>
                    </a:cubicBezTo>
                    <a:cubicBezTo>
                      <a:pt x="950857" y="509597"/>
                      <a:pt x="915932" y="521768"/>
                      <a:pt x="890003" y="537643"/>
                    </a:cubicBezTo>
                    <a:cubicBezTo>
                      <a:pt x="864074" y="553518"/>
                      <a:pt x="838145" y="601143"/>
                      <a:pt x="816978" y="639243"/>
                    </a:cubicBezTo>
                    <a:cubicBezTo>
                      <a:pt x="795811" y="677343"/>
                      <a:pt x="773586" y="768889"/>
                      <a:pt x="763003" y="766243"/>
                    </a:cubicBezTo>
                    <a:cubicBezTo>
                      <a:pt x="752420" y="763597"/>
                      <a:pt x="776761" y="685810"/>
                      <a:pt x="753478" y="623368"/>
                    </a:cubicBezTo>
                    <a:cubicBezTo>
                      <a:pt x="730195" y="560926"/>
                      <a:pt x="641295" y="400589"/>
                      <a:pt x="623303" y="391593"/>
                    </a:cubicBezTo>
                    <a:cubicBezTo>
                      <a:pt x="605311" y="382597"/>
                      <a:pt x="616953" y="478376"/>
                      <a:pt x="645528" y="569393"/>
                    </a:cubicBezTo>
                    <a:cubicBezTo>
                      <a:pt x="674103" y="660410"/>
                      <a:pt x="769882" y="801168"/>
                      <a:pt x="794753" y="937693"/>
                    </a:cubicBezTo>
                    <a:cubicBezTo>
                      <a:pt x="819624" y="1074218"/>
                      <a:pt x="795282" y="1331393"/>
                      <a:pt x="794753" y="1388543"/>
                    </a:cubicBezTo>
                    <a:cubicBezTo>
                      <a:pt x="794224" y="1445693"/>
                      <a:pt x="826503" y="1403360"/>
                      <a:pt x="791578" y="1280593"/>
                    </a:cubicBezTo>
                    <a:cubicBezTo>
                      <a:pt x="756653" y="1157826"/>
                      <a:pt x="619070" y="718089"/>
                      <a:pt x="585203" y="651943"/>
                    </a:cubicBezTo>
                    <a:cubicBezTo>
                      <a:pt x="551336" y="585797"/>
                      <a:pt x="573561" y="799051"/>
                      <a:pt x="588378" y="883718"/>
                    </a:cubicBezTo>
                    <a:cubicBezTo>
                      <a:pt x="603195" y="968385"/>
                      <a:pt x="680982" y="1162060"/>
                      <a:pt x="674103" y="1159943"/>
                    </a:cubicBezTo>
                    <a:cubicBezTo>
                      <a:pt x="667224" y="1157826"/>
                      <a:pt x="564036" y="969443"/>
                      <a:pt x="547103" y="871018"/>
                    </a:cubicBezTo>
                    <a:cubicBezTo>
                      <a:pt x="530170" y="772593"/>
                      <a:pt x="603195" y="653530"/>
                      <a:pt x="572503" y="569393"/>
                    </a:cubicBezTo>
                    <a:cubicBezTo>
                      <a:pt x="541811" y="485256"/>
                      <a:pt x="383590" y="363547"/>
                      <a:pt x="362953" y="366193"/>
                    </a:cubicBezTo>
                    <a:cubicBezTo>
                      <a:pt x="342316" y="368839"/>
                      <a:pt x="484132" y="601143"/>
                      <a:pt x="448678" y="585268"/>
                    </a:cubicBezTo>
                    <a:cubicBezTo>
                      <a:pt x="413224" y="569393"/>
                      <a:pt x="175628" y="274118"/>
                      <a:pt x="150228" y="270943"/>
                    </a:cubicBezTo>
                    <a:cubicBezTo>
                      <a:pt x="124828" y="267768"/>
                      <a:pt x="305803" y="545051"/>
                      <a:pt x="296278" y="566218"/>
                    </a:cubicBezTo>
                    <a:cubicBezTo>
                      <a:pt x="286753" y="587385"/>
                      <a:pt x="118478" y="393710"/>
                      <a:pt x="93078" y="397943"/>
                    </a:cubicBezTo>
                    <a:cubicBezTo>
                      <a:pt x="67678" y="402176"/>
                      <a:pt x="157636" y="592676"/>
                      <a:pt x="143878" y="591618"/>
                    </a:cubicBezTo>
                    <a:cubicBezTo>
                      <a:pt x="130120" y="590560"/>
                      <a:pt x="31165" y="462501"/>
                      <a:pt x="10528" y="391593"/>
                    </a:cubicBezTo>
                    <a:cubicBezTo>
                      <a:pt x="-10109" y="320685"/>
                      <a:pt x="3120" y="171989"/>
                      <a:pt x="20053" y="166168"/>
                    </a:cubicBezTo>
                    <a:cubicBezTo>
                      <a:pt x="36986" y="160347"/>
                      <a:pt x="92549" y="338147"/>
                      <a:pt x="112128" y="356668"/>
                    </a:cubicBezTo>
                    <a:cubicBezTo>
                      <a:pt x="131707" y="375189"/>
                      <a:pt x="137528" y="277293"/>
                      <a:pt x="137528" y="277293"/>
                    </a:cubicBezTo>
                    <a:cubicBezTo>
                      <a:pt x="152874" y="229668"/>
                      <a:pt x="158695" y="105314"/>
                      <a:pt x="204203" y="70918"/>
                    </a:cubicBezTo>
                    <a:cubicBezTo>
                      <a:pt x="249711" y="36522"/>
                      <a:pt x="410578" y="70918"/>
                      <a:pt x="410578" y="70918"/>
                    </a:cubicBezTo>
                    <a:cubicBezTo>
                      <a:pt x="417986" y="70918"/>
                      <a:pt x="215845" y="68801"/>
                      <a:pt x="248653" y="70918"/>
                    </a:cubicBezTo>
                    <a:cubicBezTo>
                      <a:pt x="281461" y="73035"/>
                      <a:pt x="550278" y="86264"/>
                      <a:pt x="607428" y="83618"/>
                    </a:cubicBezTo>
                    <a:cubicBezTo>
                      <a:pt x="664578" y="80972"/>
                      <a:pt x="561920" y="40755"/>
                      <a:pt x="591553" y="55043"/>
                    </a:cubicBezTo>
                    <a:cubicBezTo>
                      <a:pt x="621186" y="69331"/>
                      <a:pt x="760886" y="176222"/>
                      <a:pt x="785228" y="169343"/>
                    </a:cubicBezTo>
                    <a:cubicBezTo>
                      <a:pt x="809570" y="162464"/>
                      <a:pt x="678336" y="-15336"/>
                      <a:pt x="712203" y="1068"/>
                    </a:cubicBezTo>
                    <a:close/>
                  </a:path>
                </a:pathLst>
              </a:custGeom>
              <a:solidFill>
                <a:srgbClr val="FFC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3" name="フリーフォーム 1262">
                <a:extLst>
                  <a:ext uri="{FF2B5EF4-FFF2-40B4-BE49-F238E27FC236}">
                    <a16:creationId xmlns:a16="http://schemas.microsoft.com/office/drawing/2014/main" id="{D396847F-DA52-0A9B-7FEE-88764530C344}"/>
                  </a:ext>
                </a:extLst>
              </p:cNvPr>
              <p:cNvSpPr/>
              <p:nvPr/>
            </p:nvSpPr>
            <p:spPr>
              <a:xfrm>
                <a:off x="6037834" y="2539732"/>
                <a:ext cx="966228" cy="917909"/>
              </a:xfrm>
              <a:custGeom>
                <a:avLst/>
                <a:gdLst>
                  <a:gd name="connsiteX0" fmla="*/ 966216 w 966228"/>
                  <a:gd name="connsiteY0" fmla="*/ 178068 h 917909"/>
                  <a:gd name="connsiteX1" fmla="*/ 477266 w 966228"/>
                  <a:gd name="connsiteY1" fmla="*/ 235218 h 917909"/>
                  <a:gd name="connsiteX2" fmla="*/ 375666 w 966228"/>
                  <a:gd name="connsiteY2" fmla="*/ 257443 h 917909"/>
                  <a:gd name="connsiteX3" fmla="*/ 308991 w 966228"/>
                  <a:gd name="connsiteY3" fmla="*/ 432068 h 917909"/>
                  <a:gd name="connsiteX4" fmla="*/ 267716 w 966228"/>
                  <a:gd name="connsiteY4" fmla="*/ 343168 h 917909"/>
                  <a:gd name="connsiteX5" fmla="*/ 353441 w 966228"/>
                  <a:gd name="connsiteY5" fmla="*/ 552718 h 917909"/>
                  <a:gd name="connsiteX6" fmla="*/ 251841 w 966228"/>
                  <a:gd name="connsiteY6" fmla="*/ 400318 h 917909"/>
                  <a:gd name="connsiteX7" fmla="*/ 131191 w 966228"/>
                  <a:gd name="connsiteY7" fmla="*/ 632093 h 917909"/>
                  <a:gd name="connsiteX8" fmla="*/ 143891 w 966228"/>
                  <a:gd name="connsiteY8" fmla="*/ 917843 h 917909"/>
                  <a:gd name="connsiteX9" fmla="*/ 45466 w 966228"/>
                  <a:gd name="connsiteY9" fmla="*/ 657493 h 917909"/>
                  <a:gd name="connsiteX10" fmla="*/ 64516 w 966228"/>
                  <a:gd name="connsiteY10" fmla="*/ 533668 h 917909"/>
                  <a:gd name="connsiteX11" fmla="*/ 118491 w 966228"/>
                  <a:gd name="connsiteY11" fmla="*/ 413018 h 917909"/>
                  <a:gd name="connsiteX12" fmla="*/ 1016 w 966228"/>
                  <a:gd name="connsiteY12" fmla="*/ 479693 h 917909"/>
                  <a:gd name="connsiteX13" fmla="*/ 197866 w 966228"/>
                  <a:gd name="connsiteY13" fmla="*/ 292368 h 917909"/>
                  <a:gd name="connsiteX14" fmla="*/ 86741 w 966228"/>
                  <a:gd name="connsiteY14" fmla="*/ 117743 h 917909"/>
                  <a:gd name="connsiteX15" fmla="*/ 372491 w 966228"/>
                  <a:gd name="connsiteY15" fmla="*/ 268 h 917909"/>
                  <a:gd name="connsiteX16" fmla="*/ 197866 w 966228"/>
                  <a:gd name="connsiteY16" fmla="*/ 149493 h 917909"/>
                  <a:gd name="connsiteX17" fmla="*/ 521716 w 966228"/>
                  <a:gd name="connsiteY17" fmla="*/ 130443 h 917909"/>
                  <a:gd name="connsiteX18" fmla="*/ 493141 w 966228"/>
                  <a:gd name="connsiteY18" fmla="*/ 105043 h 917909"/>
                  <a:gd name="connsiteX19" fmla="*/ 966216 w 966228"/>
                  <a:gd name="connsiteY19" fmla="*/ 178068 h 917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66228" h="917909">
                    <a:moveTo>
                      <a:pt x="966216" y="178068"/>
                    </a:moveTo>
                    <a:cubicBezTo>
                      <a:pt x="963570" y="199764"/>
                      <a:pt x="575691" y="221989"/>
                      <a:pt x="477266" y="235218"/>
                    </a:cubicBezTo>
                    <a:cubicBezTo>
                      <a:pt x="378841" y="248447"/>
                      <a:pt x="403712" y="224635"/>
                      <a:pt x="375666" y="257443"/>
                    </a:cubicBezTo>
                    <a:cubicBezTo>
                      <a:pt x="347620" y="290251"/>
                      <a:pt x="326983" y="417780"/>
                      <a:pt x="308991" y="432068"/>
                    </a:cubicBezTo>
                    <a:cubicBezTo>
                      <a:pt x="290999" y="446356"/>
                      <a:pt x="260308" y="323060"/>
                      <a:pt x="267716" y="343168"/>
                    </a:cubicBezTo>
                    <a:cubicBezTo>
                      <a:pt x="275124" y="363276"/>
                      <a:pt x="356087" y="543193"/>
                      <a:pt x="353441" y="552718"/>
                    </a:cubicBezTo>
                    <a:cubicBezTo>
                      <a:pt x="350795" y="562243"/>
                      <a:pt x="288883" y="387089"/>
                      <a:pt x="251841" y="400318"/>
                    </a:cubicBezTo>
                    <a:cubicBezTo>
                      <a:pt x="214799" y="413547"/>
                      <a:pt x="149183" y="545839"/>
                      <a:pt x="131191" y="632093"/>
                    </a:cubicBezTo>
                    <a:cubicBezTo>
                      <a:pt x="113199" y="718347"/>
                      <a:pt x="158178" y="913610"/>
                      <a:pt x="143891" y="917843"/>
                    </a:cubicBezTo>
                    <a:cubicBezTo>
                      <a:pt x="129604" y="922076"/>
                      <a:pt x="58695" y="721522"/>
                      <a:pt x="45466" y="657493"/>
                    </a:cubicBezTo>
                    <a:cubicBezTo>
                      <a:pt x="32237" y="593464"/>
                      <a:pt x="52345" y="574414"/>
                      <a:pt x="64516" y="533668"/>
                    </a:cubicBezTo>
                    <a:cubicBezTo>
                      <a:pt x="76687" y="492922"/>
                      <a:pt x="129074" y="422014"/>
                      <a:pt x="118491" y="413018"/>
                    </a:cubicBezTo>
                    <a:cubicBezTo>
                      <a:pt x="107908" y="404022"/>
                      <a:pt x="-12213" y="499801"/>
                      <a:pt x="1016" y="479693"/>
                    </a:cubicBezTo>
                    <a:cubicBezTo>
                      <a:pt x="14245" y="459585"/>
                      <a:pt x="183579" y="352693"/>
                      <a:pt x="197866" y="292368"/>
                    </a:cubicBezTo>
                    <a:cubicBezTo>
                      <a:pt x="212153" y="232043"/>
                      <a:pt x="57637" y="166426"/>
                      <a:pt x="86741" y="117743"/>
                    </a:cubicBezTo>
                    <a:cubicBezTo>
                      <a:pt x="115845" y="69060"/>
                      <a:pt x="353970" y="-5024"/>
                      <a:pt x="372491" y="268"/>
                    </a:cubicBezTo>
                    <a:cubicBezTo>
                      <a:pt x="391012" y="5560"/>
                      <a:pt x="172995" y="127797"/>
                      <a:pt x="197866" y="149493"/>
                    </a:cubicBezTo>
                    <a:cubicBezTo>
                      <a:pt x="222737" y="171189"/>
                      <a:pt x="472504" y="137851"/>
                      <a:pt x="521716" y="130443"/>
                    </a:cubicBezTo>
                    <a:cubicBezTo>
                      <a:pt x="570928" y="123035"/>
                      <a:pt x="424879" y="98164"/>
                      <a:pt x="493141" y="105043"/>
                    </a:cubicBezTo>
                    <a:cubicBezTo>
                      <a:pt x="561403" y="111922"/>
                      <a:pt x="968862" y="156372"/>
                      <a:pt x="966216" y="178068"/>
                    </a:cubicBezTo>
                    <a:close/>
                  </a:path>
                </a:pathLst>
              </a:custGeom>
              <a:solidFill>
                <a:srgbClr val="FFC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4" name="フリーフォーム 1263">
                <a:extLst>
                  <a:ext uri="{FF2B5EF4-FFF2-40B4-BE49-F238E27FC236}">
                    <a16:creationId xmlns:a16="http://schemas.microsoft.com/office/drawing/2014/main" id="{D7B69664-F510-BCC6-38E0-0C6DED43489C}"/>
                  </a:ext>
                </a:extLst>
              </p:cNvPr>
              <p:cNvSpPr/>
              <p:nvPr/>
            </p:nvSpPr>
            <p:spPr>
              <a:xfrm>
                <a:off x="7160260" y="2958472"/>
                <a:ext cx="1976289" cy="1903491"/>
              </a:xfrm>
              <a:custGeom>
                <a:avLst/>
                <a:gdLst>
                  <a:gd name="connsiteX0" fmla="*/ 2540 w 1976289"/>
                  <a:gd name="connsiteY0" fmla="*/ 13328 h 1903491"/>
                  <a:gd name="connsiteX1" fmla="*/ 403860 w 1976289"/>
                  <a:gd name="connsiteY1" fmla="*/ 23488 h 1903491"/>
                  <a:gd name="connsiteX2" fmla="*/ 434340 w 1976289"/>
                  <a:gd name="connsiteY2" fmla="*/ 43808 h 1903491"/>
                  <a:gd name="connsiteX3" fmla="*/ 439420 w 1976289"/>
                  <a:gd name="connsiteY3" fmla="*/ 89528 h 1903491"/>
                  <a:gd name="connsiteX4" fmla="*/ 637540 w 1976289"/>
                  <a:gd name="connsiteY4" fmla="*/ 140328 h 1903491"/>
                  <a:gd name="connsiteX5" fmla="*/ 896620 w 1976289"/>
                  <a:gd name="connsiteY5" fmla="*/ 643248 h 1903491"/>
                  <a:gd name="connsiteX6" fmla="*/ 1074420 w 1976289"/>
                  <a:gd name="connsiteY6" fmla="*/ 821048 h 1903491"/>
                  <a:gd name="connsiteX7" fmla="*/ 1363980 w 1976289"/>
                  <a:gd name="connsiteY7" fmla="*/ 790568 h 1903491"/>
                  <a:gd name="connsiteX8" fmla="*/ 1577340 w 1976289"/>
                  <a:gd name="connsiteY8" fmla="*/ 612768 h 1903491"/>
                  <a:gd name="connsiteX9" fmla="*/ 1384300 w 1976289"/>
                  <a:gd name="connsiteY9" fmla="*/ 795648 h 1903491"/>
                  <a:gd name="connsiteX10" fmla="*/ 1465580 w 1976289"/>
                  <a:gd name="connsiteY10" fmla="*/ 805808 h 1903491"/>
                  <a:gd name="connsiteX11" fmla="*/ 1765300 w 1976289"/>
                  <a:gd name="connsiteY11" fmla="*/ 815968 h 1903491"/>
                  <a:gd name="connsiteX12" fmla="*/ 1973580 w 1976289"/>
                  <a:gd name="connsiteY12" fmla="*/ 1009008 h 1903491"/>
                  <a:gd name="connsiteX13" fmla="*/ 1617980 w 1976289"/>
                  <a:gd name="connsiteY13" fmla="*/ 826128 h 1903491"/>
                  <a:gd name="connsiteX14" fmla="*/ 947420 w 1976289"/>
                  <a:gd name="connsiteY14" fmla="*/ 902328 h 1903491"/>
                  <a:gd name="connsiteX15" fmla="*/ 1414780 w 1976289"/>
                  <a:gd name="connsiteY15" fmla="*/ 851528 h 1903491"/>
                  <a:gd name="connsiteX16" fmla="*/ 952500 w 1976289"/>
                  <a:gd name="connsiteY16" fmla="*/ 963288 h 1903491"/>
                  <a:gd name="connsiteX17" fmla="*/ 1333500 w 1976289"/>
                  <a:gd name="connsiteY17" fmla="*/ 1085208 h 1903491"/>
                  <a:gd name="connsiteX18" fmla="*/ 1653540 w 1976289"/>
                  <a:gd name="connsiteY18" fmla="*/ 978528 h 1903491"/>
                  <a:gd name="connsiteX19" fmla="*/ 962660 w 1976289"/>
                  <a:gd name="connsiteY19" fmla="*/ 1085208 h 1903491"/>
                  <a:gd name="connsiteX20" fmla="*/ 1424940 w 1976289"/>
                  <a:gd name="connsiteY20" fmla="*/ 1374768 h 1903491"/>
                  <a:gd name="connsiteX21" fmla="*/ 1709420 w 1976289"/>
                  <a:gd name="connsiteY21" fmla="*/ 1181728 h 1903491"/>
                  <a:gd name="connsiteX22" fmla="*/ 1557020 w 1976289"/>
                  <a:gd name="connsiteY22" fmla="*/ 1349368 h 1903491"/>
                  <a:gd name="connsiteX23" fmla="*/ 1684020 w 1976289"/>
                  <a:gd name="connsiteY23" fmla="*/ 1405248 h 1903491"/>
                  <a:gd name="connsiteX24" fmla="*/ 1816100 w 1976289"/>
                  <a:gd name="connsiteY24" fmla="*/ 1456048 h 1903491"/>
                  <a:gd name="connsiteX25" fmla="*/ 1297940 w 1976289"/>
                  <a:gd name="connsiteY25" fmla="*/ 1532248 h 1903491"/>
                  <a:gd name="connsiteX26" fmla="*/ 1186180 w 1976289"/>
                  <a:gd name="connsiteY26" fmla="*/ 1395088 h 1903491"/>
                  <a:gd name="connsiteX27" fmla="*/ 1394460 w 1976289"/>
                  <a:gd name="connsiteY27" fmla="*/ 1745608 h 1903491"/>
                  <a:gd name="connsiteX28" fmla="*/ 1287780 w 1976289"/>
                  <a:gd name="connsiteY28" fmla="*/ 1903088 h 1903491"/>
                  <a:gd name="connsiteX29" fmla="*/ 1303020 w 1976289"/>
                  <a:gd name="connsiteY29" fmla="*/ 1704968 h 1903491"/>
                  <a:gd name="connsiteX30" fmla="*/ 967740 w 1976289"/>
                  <a:gd name="connsiteY30" fmla="*/ 1522088 h 1903491"/>
                  <a:gd name="connsiteX31" fmla="*/ 632460 w 1976289"/>
                  <a:gd name="connsiteY31" fmla="*/ 1278248 h 1903491"/>
                  <a:gd name="connsiteX32" fmla="*/ 891540 w 1976289"/>
                  <a:gd name="connsiteY32" fmla="*/ 1583048 h 1903491"/>
                  <a:gd name="connsiteX33" fmla="*/ 1211580 w 1976289"/>
                  <a:gd name="connsiteY33" fmla="*/ 1679568 h 1903491"/>
                  <a:gd name="connsiteX34" fmla="*/ 1033780 w 1976289"/>
                  <a:gd name="connsiteY34" fmla="*/ 1710048 h 1903491"/>
                  <a:gd name="connsiteX35" fmla="*/ 769620 w 1976289"/>
                  <a:gd name="connsiteY35" fmla="*/ 1684648 h 1903491"/>
                  <a:gd name="connsiteX36" fmla="*/ 459740 w 1976289"/>
                  <a:gd name="connsiteY36" fmla="*/ 1080128 h 1903491"/>
                  <a:gd name="connsiteX37" fmla="*/ 561340 w 1976289"/>
                  <a:gd name="connsiteY37" fmla="*/ 739768 h 1903491"/>
                  <a:gd name="connsiteX38" fmla="*/ 408940 w 1976289"/>
                  <a:gd name="connsiteY38" fmla="*/ 1003928 h 1903491"/>
                  <a:gd name="connsiteX39" fmla="*/ 312420 w 1976289"/>
                  <a:gd name="connsiteY39" fmla="*/ 1273168 h 1903491"/>
                  <a:gd name="connsiteX40" fmla="*/ 287020 w 1976289"/>
                  <a:gd name="connsiteY40" fmla="*/ 1450968 h 1903491"/>
                  <a:gd name="connsiteX41" fmla="*/ 363220 w 1976289"/>
                  <a:gd name="connsiteY41" fmla="*/ 1054728 h 1903491"/>
                  <a:gd name="connsiteX42" fmla="*/ 485140 w 1976289"/>
                  <a:gd name="connsiteY42" fmla="*/ 658488 h 1903491"/>
                  <a:gd name="connsiteX43" fmla="*/ 383540 w 1976289"/>
                  <a:gd name="connsiteY43" fmla="*/ 302888 h 1903491"/>
                  <a:gd name="connsiteX44" fmla="*/ 210820 w 1976289"/>
                  <a:gd name="connsiteY44" fmla="*/ 130168 h 1903491"/>
                  <a:gd name="connsiteX45" fmla="*/ 622300 w 1976289"/>
                  <a:gd name="connsiteY45" fmla="*/ 221608 h 1903491"/>
                  <a:gd name="connsiteX46" fmla="*/ 2540 w 1976289"/>
                  <a:gd name="connsiteY46" fmla="*/ 13328 h 1903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976289" h="1903491">
                    <a:moveTo>
                      <a:pt x="2540" y="13328"/>
                    </a:moveTo>
                    <a:cubicBezTo>
                      <a:pt x="-33867" y="-19692"/>
                      <a:pt x="331893" y="18408"/>
                      <a:pt x="403860" y="23488"/>
                    </a:cubicBezTo>
                    <a:cubicBezTo>
                      <a:pt x="475827" y="28568"/>
                      <a:pt x="428413" y="32801"/>
                      <a:pt x="434340" y="43808"/>
                    </a:cubicBezTo>
                    <a:cubicBezTo>
                      <a:pt x="440267" y="54815"/>
                      <a:pt x="405553" y="73441"/>
                      <a:pt x="439420" y="89528"/>
                    </a:cubicBezTo>
                    <a:cubicBezTo>
                      <a:pt x="473287" y="105615"/>
                      <a:pt x="561340" y="48041"/>
                      <a:pt x="637540" y="140328"/>
                    </a:cubicBezTo>
                    <a:cubicBezTo>
                      <a:pt x="713740" y="232615"/>
                      <a:pt x="823807" y="529795"/>
                      <a:pt x="896620" y="643248"/>
                    </a:cubicBezTo>
                    <a:cubicBezTo>
                      <a:pt x="969433" y="756701"/>
                      <a:pt x="996527" y="796495"/>
                      <a:pt x="1074420" y="821048"/>
                    </a:cubicBezTo>
                    <a:cubicBezTo>
                      <a:pt x="1152313" y="845601"/>
                      <a:pt x="1280160" y="825281"/>
                      <a:pt x="1363980" y="790568"/>
                    </a:cubicBezTo>
                    <a:cubicBezTo>
                      <a:pt x="1447800" y="755855"/>
                      <a:pt x="1573953" y="611921"/>
                      <a:pt x="1577340" y="612768"/>
                    </a:cubicBezTo>
                    <a:cubicBezTo>
                      <a:pt x="1580727" y="613615"/>
                      <a:pt x="1402927" y="763475"/>
                      <a:pt x="1384300" y="795648"/>
                    </a:cubicBezTo>
                    <a:cubicBezTo>
                      <a:pt x="1365673" y="827821"/>
                      <a:pt x="1402080" y="802421"/>
                      <a:pt x="1465580" y="805808"/>
                    </a:cubicBezTo>
                    <a:cubicBezTo>
                      <a:pt x="1529080" y="809195"/>
                      <a:pt x="1680633" y="782101"/>
                      <a:pt x="1765300" y="815968"/>
                    </a:cubicBezTo>
                    <a:cubicBezTo>
                      <a:pt x="1849967" y="849835"/>
                      <a:pt x="1998133" y="1007315"/>
                      <a:pt x="1973580" y="1009008"/>
                    </a:cubicBezTo>
                    <a:cubicBezTo>
                      <a:pt x="1949027" y="1010701"/>
                      <a:pt x="1789006" y="843908"/>
                      <a:pt x="1617980" y="826128"/>
                    </a:cubicBezTo>
                    <a:lnTo>
                      <a:pt x="947420" y="902328"/>
                    </a:lnTo>
                    <a:cubicBezTo>
                      <a:pt x="913553" y="906561"/>
                      <a:pt x="1413933" y="841368"/>
                      <a:pt x="1414780" y="851528"/>
                    </a:cubicBezTo>
                    <a:cubicBezTo>
                      <a:pt x="1415627" y="861688"/>
                      <a:pt x="966047" y="924341"/>
                      <a:pt x="952500" y="963288"/>
                    </a:cubicBezTo>
                    <a:cubicBezTo>
                      <a:pt x="938953" y="1002235"/>
                      <a:pt x="1216660" y="1082668"/>
                      <a:pt x="1333500" y="1085208"/>
                    </a:cubicBezTo>
                    <a:cubicBezTo>
                      <a:pt x="1450340" y="1087748"/>
                      <a:pt x="1715347" y="978528"/>
                      <a:pt x="1653540" y="978528"/>
                    </a:cubicBezTo>
                    <a:cubicBezTo>
                      <a:pt x="1591733" y="978528"/>
                      <a:pt x="1000760" y="1019168"/>
                      <a:pt x="962660" y="1085208"/>
                    </a:cubicBezTo>
                    <a:cubicBezTo>
                      <a:pt x="924560" y="1151248"/>
                      <a:pt x="1300480" y="1358681"/>
                      <a:pt x="1424940" y="1374768"/>
                    </a:cubicBezTo>
                    <a:cubicBezTo>
                      <a:pt x="1549400" y="1390855"/>
                      <a:pt x="1687407" y="1185961"/>
                      <a:pt x="1709420" y="1181728"/>
                    </a:cubicBezTo>
                    <a:cubicBezTo>
                      <a:pt x="1731433" y="1177495"/>
                      <a:pt x="1561253" y="1312115"/>
                      <a:pt x="1557020" y="1349368"/>
                    </a:cubicBezTo>
                    <a:cubicBezTo>
                      <a:pt x="1552787" y="1386621"/>
                      <a:pt x="1640840" y="1387468"/>
                      <a:pt x="1684020" y="1405248"/>
                    </a:cubicBezTo>
                    <a:cubicBezTo>
                      <a:pt x="1727200" y="1423028"/>
                      <a:pt x="1880447" y="1434881"/>
                      <a:pt x="1816100" y="1456048"/>
                    </a:cubicBezTo>
                    <a:cubicBezTo>
                      <a:pt x="1751753" y="1477215"/>
                      <a:pt x="1402927" y="1542408"/>
                      <a:pt x="1297940" y="1532248"/>
                    </a:cubicBezTo>
                    <a:cubicBezTo>
                      <a:pt x="1192953" y="1522088"/>
                      <a:pt x="1170093" y="1359528"/>
                      <a:pt x="1186180" y="1395088"/>
                    </a:cubicBezTo>
                    <a:cubicBezTo>
                      <a:pt x="1202267" y="1430648"/>
                      <a:pt x="1377527" y="1660941"/>
                      <a:pt x="1394460" y="1745608"/>
                    </a:cubicBezTo>
                    <a:cubicBezTo>
                      <a:pt x="1411393" y="1830275"/>
                      <a:pt x="1303020" y="1909861"/>
                      <a:pt x="1287780" y="1903088"/>
                    </a:cubicBezTo>
                    <a:cubicBezTo>
                      <a:pt x="1272540" y="1896315"/>
                      <a:pt x="1356360" y="1768468"/>
                      <a:pt x="1303020" y="1704968"/>
                    </a:cubicBezTo>
                    <a:cubicBezTo>
                      <a:pt x="1249680" y="1641468"/>
                      <a:pt x="1079500" y="1593208"/>
                      <a:pt x="967740" y="1522088"/>
                    </a:cubicBezTo>
                    <a:cubicBezTo>
                      <a:pt x="855980" y="1450968"/>
                      <a:pt x="645160" y="1268088"/>
                      <a:pt x="632460" y="1278248"/>
                    </a:cubicBezTo>
                    <a:cubicBezTo>
                      <a:pt x="619760" y="1288408"/>
                      <a:pt x="795020" y="1516161"/>
                      <a:pt x="891540" y="1583048"/>
                    </a:cubicBezTo>
                    <a:cubicBezTo>
                      <a:pt x="988060" y="1649935"/>
                      <a:pt x="1187873" y="1658401"/>
                      <a:pt x="1211580" y="1679568"/>
                    </a:cubicBezTo>
                    <a:cubicBezTo>
                      <a:pt x="1235287" y="1700735"/>
                      <a:pt x="1107440" y="1709201"/>
                      <a:pt x="1033780" y="1710048"/>
                    </a:cubicBezTo>
                    <a:cubicBezTo>
                      <a:pt x="960120" y="1710895"/>
                      <a:pt x="865293" y="1789635"/>
                      <a:pt x="769620" y="1684648"/>
                    </a:cubicBezTo>
                    <a:cubicBezTo>
                      <a:pt x="673947" y="1579661"/>
                      <a:pt x="494453" y="1237608"/>
                      <a:pt x="459740" y="1080128"/>
                    </a:cubicBezTo>
                    <a:cubicBezTo>
                      <a:pt x="425027" y="922648"/>
                      <a:pt x="569807" y="752468"/>
                      <a:pt x="561340" y="739768"/>
                    </a:cubicBezTo>
                    <a:cubicBezTo>
                      <a:pt x="552873" y="727068"/>
                      <a:pt x="450427" y="915028"/>
                      <a:pt x="408940" y="1003928"/>
                    </a:cubicBezTo>
                    <a:cubicBezTo>
                      <a:pt x="367453" y="1092828"/>
                      <a:pt x="332740" y="1198661"/>
                      <a:pt x="312420" y="1273168"/>
                    </a:cubicBezTo>
                    <a:cubicBezTo>
                      <a:pt x="292100" y="1347675"/>
                      <a:pt x="278553" y="1487375"/>
                      <a:pt x="287020" y="1450968"/>
                    </a:cubicBezTo>
                    <a:cubicBezTo>
                      <a:pt x="295487" y="1414561"/>
                      <a:pt x="330200" y="1186808"/>
                      <a:pt x="363220" y="1054728"/>
                    </a:cubicBezTo>
                    <a:cubicBezTo>
                      <a:pt x="396240" y="922648"/>
                      <a:pt x="481753" y="783795"/>
                      <a:pt x="485140" y="658488"/>
                    </a:cubicBezTo>
                    <a:cubicBezTo>
                      <a:pt x="488527" y="533181"/>
                      <a:pt x="429260" y="390941"/>
                      <a:pt x="383540" y="302888"/>
                    </a:cubicBezTo>
                    <a:cubicBezTo>
                      <a:pt x="337820" y="214835"/>
                      <a:pt x="171027" y="143715"/>
                      <a:pt x="210820" y="130168"/>
                    </a:cubicBezTo>
                    <a:cubicBezTo>
                      <a:pt x="250613" y="116621"/>
                      <a:pt x="653627" y="244468"/>
                      <a:pt x="622300" y="221608"/>
                    </a:cubicBezTo>
                    <a:cubicBezTo>
                      <a:pt x="590973" y="198748"/>
                      <a:pt x="38947" y="46348"/>
                      <a:pt x="2540" y="13328"/>
                    </a:cubicBezTo>
                    <a:close/>
                  </a:path>
                </a:pathLst>
              </a:custGeom>
              <a:solidFill>
                <a:srgbClr val="FFC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5" name="フリーフォーム 1264">
                <a:extLst>
                  <a:ext uri="{FF2B5EF4-FFF2-40B4-BE49-F238E27FC236}">
                    <a16:creationId xmlns:a16="http://schemas.microsoft.com/office/drawing/2014/main" id="{1A9BA4A8-778A-E9C6-E3CA-22C106631228}"/>
                  </a:ext>
                </a:extLst>
              </p:cNvPr>
              <p:cNvSpPr/>
              <p:nvPr/>
            </p:nvSpPr>
            <p:spPr>
              <a:xfrm>
                <a:off x="7315107" y="2914537"/>
                <a:ext cx="1583946" cy="1926594"/>
              </a:xfrm>
              <a:custGeom>
                <a:avLst/>
                <a:gdLst>
                  <a:gd name="connsiteX0" fmla="*/ 61053 w 1583946"/>
                  <a:gd name="connsiteY0" fmla="*/ 1383 h 1926594"/>
                  <a:gd name="connsiteX1" fmla="*/ 330293 w 1583946"/>
                  <a:gd name="connsiteY1" fmla="*/ 128383 h 1926594"/>
                  <a:gd name="connsiteX2" fmla="*/ 294733 w 1583946"/>
                  <a:gd name="connsiteY2" fmla="*/ 163943 h 1926594"/>
                  <a:gd name="connsiteX3" fmla="*/ 579213 w 1583946"/>
                  <a:gd name="connsiteY3" fmla="*/ 448423 h 1926594"/>
                  <a:gd name="connsiteX4" fmla="*/ 503013 w 1583946"/>
                  <a:gd name="connsiteY4" fmla="*/ 326503 h 1926594"/>
                  <a:gd name="connsiteX5" fmla="*/ 736693 w 1583946"/>
                  <a:gd name="connsiteY5" fmla="*/ 763383 h 1926594"/>
                  <a:gd name="connsiteX6" fmla="*/ 701133 w 1583946"/>
                  <a:gd name="connsiteY6" fmla="*/ 743063 h 1926594"/>
                  <a:gd name="connsiteX7" fmla="*/ 1107533 w 1583946"/>
                  <a:gd name="connsiteY7" fmla="*/ 956423 h 1926594"/>
                  <a:gd name="connsiteX8" fmla="*/ 1458053 w 1583946"/>
                  <a:gd name="connsiteY8" fmla="*/ 895463 h 1926594"/>
                  <a:gd name="connsiteX9" fmla="*/ 924653 w 1583946"/>
                  <a:gd name="connsiteY9" fmla="*/ 976743 h 1926594"/>
                  <a:gd name="connsiteX10" fmla="*/ 1173573 w 1583946"/>
                  <a:gd name="connsiteY10" fmla="*/ 981823 h 1926594"/>
                  <a:gd name="connsiteX11" fmla="*/ 706213 w 1583946"/>
                  <a:gd name="connsiteY11" fmla="*/ 1042783 h 1926594"/>
                  <a:gd name="connsiteX12" fmla="*/ 1051653 w 1583946"/>
                  <a:gd name="connsiteY12" fmla="*/ 1367903 h 1926594"/>
                  <a:gd name="connsiteX13" fmla="*/ 1559653 w 1583946"/>
                  <a:gd name="connsiteY13" fmla="*/ 1357743 h 1926594"/>
                  <a:gd name="connsiteX14" fmla="*/ 1452973 w 1583946"/>
                  <a:gd name="connsiteY14" fmla="*/ 1459343 h 1926594"/>
                  <a:gd name="connsiteX15" fmla="*/ 1016093 w 1583946"/>
                  <a:gd name="connsiteY15" fmla="*/ 1489823 h 1926594"/>
                  <a:gd name="connsiteX16" fmla="*/ 1265013 w 1583946"/>
                  <a:gd name="connsiteY16" fmla="*/ 1835263 h 1926594"/>
                  <a:gd name="connsiteX17" fmla="*/ 1183733 w 1583946"/>
                  <a:gd name="connsiteY17" fmla="*/ 1911463 h 1926594"/>
                  <a:gd name="connsiteX18" fmla="*/ 1051653 w 1583946"/>
                  <a:gd name="connsiteY18" fmla="*/ 1591423 h 1926594"/>
                  <a:gd name="connsiteX19" fmla="*/ 513173 w 1583946"/>
                  <a:gd name="connsiteY19" fmla="*/ 1301863 h 1926594"/>
                  <a:gd name="connsiteX20" fmla="*/ 792573 w 1583946"/>
                  <a:gd name="connsiteY20" fmla="*/ 1789543 h 1926594"/>
                  <a:gd name="connsiteX21" fmla="*/ 523333 w 1583946"/>
                  <a:gd name="connsiteY21" fmla="*/ 661783 h 1926594"/>
                  <a:gd name="connsiteX22" fmla="*/ 350613 w 1583946"/>
                  <a:gd name="connsiteY22" fmla="*/ 1144383 h 1926594"/>
                  <a:gd name="connsiteX23" fmla="*/ 370933 w 1583946"/>
                  <a:gd name="connsiteY23" fmla="*/ 1621903 h 1926594"/>
                  <a:gd name="connsiteX24" fmla="*/ 320133 w 1583946"/>
                  <a:gd name="connsiteY24" fmla="*/ 885303 h 1926594"/>
                  <a:gd name="connsiteX25" fmla="*/ 30573 w 1583946"/>
                  <a:gd name="connsiteY25" fmla="*/ 1444103 h 1926594"/>
                  <a:gd name="connsiteX26" fmla="*/ 304893 w 1583946"/>
                  <a:gd name="connsiteY26" fmla="*/ 870063 h 1926594"/>
                  <a:gd name="connsiteX27" fmla="*/ 249013 w 1583946"/>
                  <a:gd name="connsiteY27" fmla="*/ 499223 h 1926594"/>
                  <a:gd name="connsiteX28" fmla="*/ 93 w 1583946"/>
                  <a:gd name="connsiteY28" fmla="*/ 128383 h 1926594"/>
                  <a:gd name="connsiteX29" fmla="*/ 279493 w 1583946"/>
                  <a:gd name="connsiteY29" fmla="*/ 301103 h 1926594"/>
                  <a:gd name="connsiteX30" fmla="*/ 76293 w 1583946"/>
                  <a:gd name="connsiteY30" fmla="*/ 128383 h 1926594"/>
                  <a:gd name="connsiteX31" fmla="*/ 299813 w 1583946"/>
                  <a:gd name="connsiteY31" fmla="*/ 219823 h 1926594"/>
                  <a:gd name="connsiteX32" fmla="*/ 61053 w 1583946"/>
                  <a:gd name="connsiteY32" fmla="*/ 1383 h 1926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583946" h="1926594">
                    <a:moveTo>
                      <a:pt x="61053" y="1383"/>
                    </a:moveTo>
                    <a:cubicBezTo>
                      <a:pt x="66133" y="-13857"/>
                      <a:pt x="291346" y="101290"/>
                      <a:pt x="330293" y="128383"/>
                    </a:cubicBezTo>
                    <a:cubicBezTo>
                      <a:pt x="369240" y="155476"/>
                      <a:pt x="253246" y="110603"/>
                      <a:pt x="294733" y="163943"/>
                    </a:cubicBezTo>
                    <a:cubicBezTo>
                      <a:pt x="336220" y="217283"/>
                      <a:pt x="544500" y="421330"/>
                      <a:pt x="579213" y="448423"/>
                    </a:cubicBezTo>
                    <a:cubicBezTo>
                      <a:pt x="613926" y="475516"/>
                      <a:pt x="476766" y="274010"/>
                      <a:pt x="503013" y="326503"/>
                    </a:cubicBezTo>
                    <a:cubicBezTo>
                      <a:pt x="529260" y="378996"/>
                      <a:pt x="703673" y="693956"/>
                      <a:pt x="736693" y="763383"/>
                    </a:cubicBezTo>
                    <a:cubicBezTo>
                      <a:pt x="769713" y="832810"/>
                      <a:pt x="701133" y="743063"/>
                      <a:pt x="701133" y="743063"/>
                    </a:cubicBezTo>
                    <a:cubicBezTo>
                      <a:pt x="762940" y="775236"/>
                      <a:pt x="981380" y="931023"/>
                      <a:pt x="1107533" y="956423"/>
                    </a:cubicBezTo>
                    <a:cubicBezTo>
                      <a:pt x="1233686" y="981823"/>
                      <a:pt x="1488533" y="892076"/>
                      <a:pt x="1458053" y="895463"/>
                    </a:cubicBezTo>
                    <a:cubicBezTo>
                      <a:pt x="1427573" y="898850"/>
                      <a:pt x="972066" y="962350"/>
                      <a:pt x="924653" y="976743"/>
                    </a:cubicBezTo>
                    <a:cubicBezTo>
                      <a:pt x="877240" y="991136"/>
                      <a:pt x="1209979" y="970816"/>
                      <a:pt x="1173573" y="981823"/>
                    </a:cubicBezTo>
                    <a:cubicBezTo>
                      <a:pt x="1137167" y="992830"/>
                      <a:pt x="726533" y="978436"/>
                      <a:pt x="706213" y="1042783"/>
                    </a:cubicBezTo>
                    <a:cubicBezTo>
                      <a:pt x="685893" y="1107130"/>
                      <a:pt x="909413" y="1315410"/>
                      <a:pt x="1051653" y="1367903"/>
                    </a:cubicBezTo>
                    <a:cubicBezTo>
                      <a:pt x="1193893" y="1420396"/>
                      <a:pt x="1492766" y="1342503"/>
                      <a:pt x="1559653" y="1357743"/>
                    </a:cubicBezTo>
                    <a:cubicBezTo>
                      <a:pt x="1626540" y="1372983"/>
                      <a:pt x="1543566" y="1437330"/>
                      <a:pt x="1452973" y="1459343"/>
                    </a:cubicBezTo>
                    <a:cubicBezTo>
                      <a:pt x="1362380" y="1481356"/>
                      <a:pt x="1047420" y="1427170"/>
                      <a:pt x="1016093" y="1489823"/>
                    </a:cubicBezTo>
                    <a:cubicBezTo>
                      <a:pt x="984766" y="1552476"/>
                      <a:pt x="1237073" y="1764990"/>
                      <a:pt x="1265013" y="1835263"/>
                    </a:cubicBezTo>
                    <a:cubicBezTo>
                      <a:pt x="1292953" y="1905536"/>
                      <a:pt x="1219293" y="1952103"/>
                      <a:pt x="1183733" y="1911463"/>
                    </a:cubicBezTo>
                    <a:cubicBezTo>
                      <a:pt x="1148173" y="1870823"/>
                      <a:pt x="1163413" y="1693023"/>
                      <a:pt x="1051653" y="1591423"/>
                    </a:cubicBezTo>
                    <a:cubicBezTo>
                      <a:pt x="939893" y="1489823"/>
                      <a:pt x="556353" y="1268843"/>
                      <a:pt x="513173" y="1301863"/>
                    </a:cubicBezTo>
                    <a:cubicBezTo>
                      <a:pt x="469993" y="1334883"/>
                      <a:pt x="790880" y="1896223"/>
                      <a:pt x="792573" y="1789543"/>
                    </a:cubicBezTo>
                    <a:cubicBezTo>
                      <a:pt x="794266" y="1682863"/>
                      <a:pt x="596993" y="769310"/>
                      <a:pt x="523333" y="661783"/>
                    </a:cubicBezTo>
                    <a:cubicBezTo>
                      <a:pt x="449673" y="554256"/>
                      <a:pt x="376013" y="984363"/>
                      <a:pt x="350613" y="1144383"/>
                    </a:cubicBezTo>
                    <a:cubicBezTo>
                      <a:pt x="325213" y="1304403"/>
                      <a:pt x="376013" y="1665083"/>
                      <a:pt x="370933" y="1621903"/>
                    </a:cubicBezTo>
                    <a:cubicBezTo>
                      <a:pt x="365853" y="1578723"/>
                      <a:pt x="376860" y="914936"/>
                      <a:pt x="320133" y="885303"/>
                    </a:cubicBezTo>
                    <a:cubicBezTo>
                      <a:pt x="263406" y="855670"/>
                      <a:pt x="33113" y="1446643"/>
                      <a:pt x="30573" y="1444103"/>
                    </a:cubicBezTo>
                    <a:cubicBezTo>
                      <a:pt x="28033" y="1441563"/>
                      <a:pt x="268486" y="1027543"/>
                      <a:pt x="304893" y="870063"/>
                    </a:cubicBezTo>
                    <a:cubicBezTo>
                      <a:pt x="341300" y="712583"/>
                      <a:pt x="299813" y="622836"/>
                      <a:pt x="249013" y="499223"/>
                    </a:cubicBezTo>
                    <a:cubicBezTo>
                      <a:pt x="198213" y="375610"/>
                      <a:pt x="-4987" y="161403"/>
                      <a:pt x="93" y="128383"/>
                    </a:cubicBezTo>
                    <a:cubicBezTo>
                      <a:pt x="5173" y="95363"/>
                      <a:pt x="266793" y="301103"/>
                      <a:pt x="279493" y="301103"/>
                    </a:cubicBezTo>
                    <a:cubicBezTo>
                      <a:pt x="292193" y="301103"/>
                      <a:pt x="72906" y="141930"/>
                      <a:pt x="76293" y="128383"/>
                    </a:cubicBezTo>
                    <a:cubicBezTo>
                      <a:pt x="79680" y="114836"/>
                      <a:pt x="300660" y="239296"/>
                      <a:pt x="299813" y="219823"/>
                    </a:cubicBezTo>
                    <a:cubicBezTo>
                      <a:pt x="298966" y="200350"/>
                      <a:pt x="55973" y="16623"/>
                      <a:pt x="61053" y="1383"/>
                    </a:cubicBezTo>
                    <a:close/>
                  </a:path>
                </a:pathLst>
              </a:custGeom>
              <a:solidFill>
                <a:srgbClr val="FFC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6" name="フリーフォーム 1265">
                <a:extLst>
                  <a:ext uri="{FF2B5EF4-FFF2-40B4-BE49-F238E27FC236}">
                    <a16:creationId xmlns:a16="http://schemas.microsoft.com/office/drawing/2014/main" id="{6F87025C-18AB-0C00-01F3-377345DD4302}"/>
                  </a:ext>
                </a:extLst>
              </p:cNvPr>
              <p:cNvSpPr/>
              <p:nvPr/>
            </p:nvSpPr>
            <p:spPr>
              <a:xfrm>
                <a:off x="6249125" y="3099350"/>
                <a:ext cx="793928" cy="931047"/>
              </a:xfrm>
              <a:custGeom>
                <a:avLst/>
                <a:gdLst>
                  <a:gd name="connsiteX0" fmla="*/ 4355 w 793928"/>
                  <a:gd name="connsiteY0" fmla="*/ 14690 h 931047"/>
                  <a:gd name="connsiteX1" fmla="*/ 243115 w 793928"/>
                  <a:gd name="connsiteY1" fmla="*/ 476970 h 931047"/>
                  <a:gd name="connsiteX2" fmla="*/ 141515 w 793928"/>
                  <a:gd name="connsiteY2" fmla="*/ 497290 h 931047"/>
                  <a:gd name="connsiteX3" fmla="*/ 248195 w 793928"/>
                  <a:gd name="connsiteY3" fmla="*/ 588730 h 931047"/>
                  <a:gd name="connsiteX4" fmla="*/ 304075 w 793928"/>
                  <a:gd name="connsiteY4" fmla="*/ 746210 h 931047"/>
                  <a:gd name="connsiteX5" fmla="*/ 166915 w 793928"/>
                  <a:gd name="connsiteY5" fmla="*/ 781770 h 931047"/>
                  <a:gd name="connsiteX6" fmla="*/ 563155 w 793928"/>
                  <a:gd name="connsiteY6" fmla="*/ 766530 h 931047"/>
                  <a:gd name="connsiteX7" fmla="*/ 380275 w 793928"/>
                  <a:gd name="connsiteY7" fmla="*/ 857970 h 931047"/>
                  <a:gd name="connsiteX8" fmla="*/ 593635 w 793928"/>
                  <a:gd name="connsiteY8" fmla="*/ 802090 h 931047"/>
                  <a:gd name="connsiteX9" fmla="*/ 522515 w 793928"/>
                  <a:gd name="connsiteY9" fmla="*/ 929090 h 931047"/>
                  <a:gd name="connsiteX10" fmla="*/ 791755 w 793928"/>
                  <a:gd name="connsiteY10" fmla="*/ 863050 h 931047"/>
                  <a:gd name="connsiteX11" fmla="*/ 644435 w 793928"/>
                  <a:gd name="connsiteY11" fmla="*/ 654770 h 931047"/>
                  <a:gd name="connsiteX12" fmla="*/ 552995 w 793928"/>
                  <a:gd name="connsiteY12" fmla="*/ 268690 h 931047"/>
                  <a:gd name="connsiteX13" fmla="*/ 486955 w 793928"/>
                  <a:gd name="connsiteY13" fmla="*/ 131530 h 931047"/>
                  <a:gd name="connsiteX14" fmla="*/ 4355 w 793928"/>
                  <a:gd name="connsiteY14" fmla="*/ 14690 h 931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93928" h="931047">
                    <a:moveTo>
                      <a:pt x="4355" y="14690"/>
                    </a:moveTo>
                    <a:cubicBezTo>
                      <a:pt x="-36285" y="72263"/>
                      <a:pt x="220255" y="396537"/>
                      <a:pt x="243115" y="476970"/>
                    </a:cubicBezTo>
                    <a:cubicBezTo>
                      <a:pt x="265975" y="557403"/>
                      <a:pt x="140668" y="478663"/>
                      <a:pt x="141515" y="497290"/>
                    </a:cubicBezTo>
                    <a:cubicBezTo>
                      <a:pt x="142362" y="515917"/>
                      <a:pt x="221102" y="547243"/>
                      <a:pt x="248195" y="588730"/>
                    </a:cubicBezTo>
                    <a:cubicBezTo>
                      <a:pt x="275288" y="630217"/>
                      <a:pt x="317622" y="714037"/>
                      <a:pt x="304075" y="746210"/>
                    </a:cubicBezTo>
                    <a:cubicBezTo>
                      <a:pt x="290528" y="778383"/>
                      <a:pt x="123735" y="778383"/>
                      <a:pt x="166915" y="781770"/>
                    </a:cubicBezTo>
                    <a:cubicBezTo>
                      <a:pt x="210095" y="785157"/>
                      <a:pt x="527595" y="753830"/>
                      <a:pt x="563155" y="766530"/>
                    </a:cubicBezTo>
                    <a:cubicBezTo>
                      <a:pt x="598715" y="779230"/>
                      <a:pt x="375195" y="852043"/>
                      <a:pt x="380275" y="857970"/>
                    </a:cubicBezTo>
                    <a:cubicBezTo>
                      <a:pt x="385355" y="863897"/>
                      <a:pt x="569928" y="790237"/>
                      <a:pt x="593635" y="802090"/>
                    </a:cubicBezTo>
                    <a:cubicBezTo>
                      <a:pt x="617342" y="813943"/>
                      <a:pt x="489495" y="918930"/>
                      <a:pt x="522515" y="929090"/>
                    </a:cubicBezTo>
                    <a:cubicBezTo>
                      <a:pt x="555535" y="939250"/>
                      <a:pt x="771435" y="908770"/>
                      <a:pt x="791755" y="863050"/>
                    </a:cubicBezTo>
                    <a:cubicBezTo>
                      <a:pt x="812075" y="817330"/>
                      <a:pt x="684228" y="753830"/>
                      <a:pt x="644435" y="654770"/>
                    </a:cubicBezTo>
                    <a:cubicBezTo>
                      <a:pt x="604642" y="555710"/>
                      <a:pt x="579242" y="355897"/>
                      <a:pt x="552995" y="268690"/>
                    </a:cubicBezTo>
                    <a:cubicBezTo>
                      <a:pt x="526748" y="181483"/>
                      <a:pt x="575008" y="178943"/>
                      <a:pt x="486955" y="131530"/>
                    </a:cubicBezTo>
                    <a:cubicBezTo>
                      <a:pt x="398902" y="84117"/>
                      <a:pt x="44995" y="-42883"/>
                      <a:pt x="4355" y="14690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  <a:alpha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7" name="フリーフォーム 1266">
                <a:extLst>
                  <a:ext uri="{FF2B5EF4-FFF2-40B4-BE49-F238E27FC236}">
                    <a16:creationId xmlns:a16="http://schemas.microsoft.com/office/drawing/2014/main" id="{54FC8B17-6EB1-2D6E-E7B0-1BF5665E1838}"/>
                  </a:ext>
                </a:extLst>
              </p:cNvPr>
              <p:cNvSpPr/>
              <p:nvPr/>
            </p:nvSpPr>
            <p:spPr>
              <a:xfrm>
                <a:off x="5874985" y="3958075"/>
                <a:ext cx="1531802" cy="2186252"/>
              </a:xfrm>
              <a:custGeom>
                <a:avLst/>
                <a:gdLst>
                  <a:gd name="connsiteX0" fmla="*/ 759495 w 1531802"/>
                  <a:gd name="connsiteY0" fmla="*/ 156725 h 2186252"/>
                  <a:gd name="connsiteX1" fmla="*/ 1221775 w 1531802"/>
                  <a:gd name="connsiteY1" fmla="*/ 4325 h 2186252"/>
                  <a:gd name="connsiteX2" fmla="*/ 1272575 w 1531802"/>
                  <a:gd name="connsiteY2" fmla="*/ 100845 h 2186252"/>
                  <a:gd name="connsiteX3" fmla="*/ 1404655 w 1531802"/>
                  <a:gd name="connsiteY3" fmla="*/ 664725 h 2186252"/>
                  <a:gd name="connsiteX4" fmla="*/ 1531655 w 1531802"/>
                  <a:gd name="connsiteY4" fmla="*/ 1701045 h 2186252"/>
                  <a:gd name="connsiteX5" fmla="*/ 1379255 w 1531802"/>
                  <a:gd name="connsiteY5" fmla="*/ 2087125 h 2186252"/>
                  <a:gd name="connsiteX6" fmla="*/ 1013495 w 1531802"/>
                  <a:gd name="connsiteY6" fmla="*/ 2183645 h 2186252"/>
                  <a:gd name="connsiteX7" fmla="*/ 1125255 w 1531802"/>
                  <a:gd name="connsiteY7" fmla="*/ 2016005 h 2186252"/>
                  <a:gd name="connsiteX8" fmla="*/ 231175 w 1531802"/>
                  <a:gd name="connsiteY8" fmla="*/ 2066805 h 2186252"/>
                  <a:gd name="connsiteX9" fmla="*/ 27975 w 1531802"/>
                  <a:gd name="connsiteY9" fmla="*/ 2036325 h 2186252"/>
                  <a:gd name="connsiteX10" fmla="*/ 713775 w 1531802"/>
                  <a:gd name="connsiteY10" fmla="*/ 1833125 h 2186252"/>
                  <a:gd name="connsiteX11" fmla="*/ 805215 w 1531802"/>
                  <a:gd name="connsiteY11" fmla="*/ 1406405 h 2186252"/>
                  <a:gd name="connsiteX12" fmla="*/ 576615 w 1531802"/>
                  <a:gd name="connsiteY12" fmla="*/ 1223525 h 2186252"/>
                  <a:gd name="connsiteX13" fmla="*/ 668055 w 1531802"/>
                  <a:gd name="connsiteY13" fmla="*/ 756165 h 2186252"/>
                  <a:gd name="connsiteX14" fmla="*/ 469935 w 1531802"/>
                  <a:gd name="connsiteY14" fmla="*/ 1203205 h 2186252"/>
                  <a:gd name="connsiteX15" fmla="*/ 530895 w 1531802"/>
                  <a:gd name="connsiteY15" fmla="*/ 547885 h 2186252"/>
                  <a:gd name="connsiteX16" fmla="*/ 464855 w 1531802"/>
                  <a:gd name="connsiteY16" fmla="*/ 746005 h 2186252"/>
                  <a:gd name="connsiteX17" fmla="*/ 779815 w 1531802"/>
                  <a:gd name="connsiteY17" fmla="*/ 989845 h 2186252"/>
                  <a:gd name="connsiteX18" fmla="*/ 830615 w 1531802"/>
                  <a:gd name="connsiteY18" fmla="*/ 527565 h 2186252"/>
                  <a:gd name="connsiteX19" fmla="*/ 993175 w 1531802"/>
                  <a:gd name="connsiteY19" fmla="*/ 933965 h 2186252"/>
                  <a:gd name="connsiteX20" fmla="*/ 1049055 w 1531802"/>
                  <a:gd name="connsiteY20" fmla="*/ 502165 h 2186252"/>
                  <a:gd name="connsiteX21" fmla="*/ 977935 w 1531802"/>
                  <a:gd name="connsiteY21" fmla="*/ 329445 h 2186252"/>
                  <a:gd name="connsiteX22" fmla="*/ 1003335 w 1531802"/>
                  <a:gd name="connsiteY22" fmla="*/ 288805 h 2186252"/>
                  <a:gd name="connsiteX23" fmla="*/ 1074455 w 1531802"/>
                  <a:gd name="connsiteY23" fmla="*/ 273565 h 2186252"/>
                  <a:gd name="connsiteX24" fmla="*/ 983015 w 1531802"/>
                  <a:gd name="connsiteY24" fmla="*/ 166885 h 2186252"/>
                  <a:gd name="connsiteX25" fmla="*/ 759495 w 1531802"/>
                  <a:gd name="connsiteY25" fmla="*/ 156725 h 2186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531802" h="2186252">
                    <a:moveTo>
                      <a:pt x="759495" y="156725"/>
                    </a:moveTo>
                    <a:cubicBezTo>
                      <a:pt x="799288" y="129632"/>
                      <a:pt x="1136262" y="13638"/>
                      <a:pt x="1221775" y="4325"/>
                    </a:cubicBezTo>
                    <a:cubicBezTo>
                      <a:pt x="1307288" y="-4988"/>
                      <a:pt x="1242095" y="-9222"/>
                      <a:pt x="1272575" y="100845"/>
                    </a:cubicBezTo>
                    <a:cubicBezTo>
                      <a:pt x="1303055" y="210912"/>
                      <a:pt x="1361475" y="398025"/>
                      <a:pt x="1404655" y="664725"/>
                    </a:cubicBezTo>
                    <a:cubicBezTo>
                      <a:pt x="1447835" y="931425"/>
                      <a:pt x="1535888" y="1463978"/>
                      <a:pt x="1531655" y="1701045"/>
                    </a:cubicBezTo>
                    <a:cubicBezTo>
                      <a:pt x="1527422" y="1938112"/>
                      <a:pt x="1465615" y="2006692"/>
                      <a:pt x="1379255" y="2087125"/>
                    </a:cubicBezTo>
                    <a:cubicBezTo>
                      <a:pt x="1292895" y="2167558"/>
                      <a:pt x="1055828" y="2195498"/>
                      <a:pt x="1013495" y="2183645"/>
                    </a:cubicBezTo>
                    <a:cubicBezTo>
                      <a:pt x="971162" y="2171792"/>
                      <a:pt x="1255642" y="2035478"/>
                      <a:pt x="1125255" y="2016005"/>
                    </a:cubicBezTo>
                    <a:cubicBezTo>
                      <a:pt x="994868" y="1996532"/>
                      <a:pt x="414055" y="2063418"/>
                      <a:pt x="231175" y="2066805"/>
                    </a:cubicBezTo>
                    <a:cubicBezTo>
                      <a:pt x="48295" y="2070192"/>
                      <a:pt x="-52458" y="2075272"/>
                      <a:pt x="27975" y="2036325"/>
                    </a:cubicBezTo>
                    <a:cubicBezTo>
                      <a:pt x="108408" y="1997378"/>
                      <a:pt x="584235" y="1938112"/>
                      <a:pt x="713775" y="1833125"/>
                    </a:cubicBezTo>
                    <a:cubicBezTo>
                      <a:pt x="843315" y="1728138"/>
                      <a:pt x="828075" y="1508005"/>
                      <a:pt x="805215" y="1406405"/>
                    </a:cubicBezTo>
                    <a:cubicBezTo>
                      <a:pt x="782355" y="1304805"/>
                      <a:pt x="599475" y="1331898"/>
                      <a:pt x="576615" y="1223525"/>
                    </a:cubicBezTo>
                    <a:cubicBezTo>
                      <a:pt x="553755" y="1115152"/>
                      <a:pt x="685835" y="759552"/>
                      <a:pt x="668055" y="756165"/>
                    </a:cubicBezTo>
                    <a:cubicBezTo>
                      <a:pt x="650275" y="752778"/>
                      <a:pt x="492795" y="1237918"/>
                      <a:pt x="469935" y="1203205"/>
                    </a:cubicBezTo>
                    <a:cubicBezTo>
                      <a:pt x="447075" y="1168492"/>
                      <a:pt x="531742" y="624085"/>
                      <a:pt x="530895" y="547885"/>
                    </a:cubicBezTo>
                    <a:cubicBezTo>
                      <a:pt x="530048" y="471685"/>
                      <a:pt x="423368" y="672345"/>
                      <a:pt x="464855" y="746005"/>
                    </a:cubicBezTo>
                    <a:cubicBezTo>
                      <a:pt x="506342" y="819665"/>
                      <a:pt x="718855" y="1026252"/>
                      <a:pt x="779815" y="989845"/>
                    </a:cubicBezTo>
                    <a:cubicBezTo>
                      <a:pt x="840775" y="953438"/>
                      <a:pt x="795055" y="536878"/>
                      <a:pt x="830615" y="527565"/>
                    </a:cubicBezTo>
                    <a:cubicBezTo>
                      <a:pt x="866175" y="518252"/>
                      <a:pt x="956768" y="938198"/>
                      <a:pt x="993175" y="933965"/>
                    </a:cubicBezTo>
                    <a:cubicBezTo>
                      <a:pt x="1029582" y="929732"/>
                      <a:pt x="1051595" y="602918"/>
                      <a:pt x="1049055" y="502165"/>
                    </a:cubicBezTo>
                    <a:cubicBezTo>
                      <a:pt x="1046515" y="401412"/>
                      <a:pt x="985555" y="365005"/>
                      <a:pt x="977935" y="329445"/>
                    </a:cubicBezTo>
                    <a:cubicBezTo>
                      <a:pt x="970315" y="293885"/>
                      <a:pt x="987248" y="298118"/>
                      <a:pt x="1003335" y="288805"/>
                    </a:cubicBezTo>
                    <a:cubicBezTo>
                      <a:pt x="1019422" y="279492"/>
                      <a:pt x="1077842" y="293885"/>
                      <a:pt x="1074455" y="273565"/>
                    </a:cubicBezTo>
                    <a:cubicBezTo>
                      <a:pt x="1071068" y="253245"/>
                      <a:pt x="1028735" y="190592"/>
                      <a:pt x="983015" y="166885"/>
                    </a:cubicBezTo>
                    <a:cubicBezTo>
                      <a:pt x="937295" y="143178"/>
                      <a:pt x="719702" y="183818"/>
                      <a:pt x="759495" y="156725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  <a:alpha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8" name="フリーフォーム 1267">
                <a:extLst>
                  <a:ext uri="{FF2B5EF4-FFF2-40B4-BE49-F238E27FC236}">
                    <a16:creationId xmlns:a16="http://schemas.microsoft.com/office/drawing/2014/main" id="{0BA404FE-E3CA-3AFB-E65D-862B53F02279}"/>
                  </a:ext>
                </a:extLst>
              </p:cNvPr>
              <p:cNvSpPr/>
              <p:nvPr/>
            </p:nvSpPr>
            <p:spPr>
              <a:xfrm>
                <a:off x="6032001" y="5047037"/>
                <a:ext cx="354066" cy="505626"/>
              </a:xfrm>
              <a:custGeom>
                <a:avLst/>
                <a:gdLst>
                  <a:gd name="connsiteX0" fmla="*/ 3039 w 354066"/>
                  <a:gd name="connsiteY0" fmla="*/ 342843 h 505626"/>
                  <a:gd name="connsiteX1" fmla="*/ 328159 w 354066"/>
                  <a:gd name="connsiteY1" fmla="*/ 205683 h 505626"/>
                  <a:gd name="connsiteX2" fmla="*/ 317999 w 354066"/>
                  <a:gd name="connsiteY2" fmla="*/ 312363 h 505626"/>
                  <a:gd name="connsiteX3" fmla="*/ 190999 w 354066"/>
                  <a:gd name="connsiteY3" fmla="*/ 439363 h 505626"/>
                  <a:gd name="connsiteX4" fmla="*/ 130039 w 354066"/>
                  <a:gd name="connsiteY4" fmla="*/ 500323 h 505626"/>
                  <a:gd name="connsiteX5" fmla="*/ 69079 w 354066"/>
                  <a:gd name="connsiteY5" fmla="*/ 307283 h 505626"/>
                  <a:gd name="connsiteX6" fmla="*/ 13199 w 354066"/>
                  <a:gd name="connsiteY6" fmla="*/ 2483 h 505626"/>
                  <a:gd name="connsiteX7" fmla="*/ 43679 w 354066"/>
                  <a:gd name="connsiteY7" fmla="*/ 154883 h 505626"/>
                  <a:gd name="connsiteX8" fmla="*/ 104639 w 354066"/>
                  <a:gd name="connsiteY8" fmla="*/ 2483 h 505626"/>
                  <a:gd name="connsiteX9" fmla="*/ 160519 w 354066"/>
                  <a:gd name="connsiteY9" fmla="*/ 159963 h 505626"/>
                  <a:gd name="connsiteX10" fmla="*/ 3039 w 354066"/>
                  <a:gd name="connsiteY10" fmla="*/ 342843 h 505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4066" h="505626">
                    <a:moveTo>
                      <a:pt x="3039" y="342843"/>
                    </a:moveTo>
                    <a:cubicBezTo>
                      <a:pt x="30979" y="350463"/>
                      <a:pt x="275666" y="210763"/>
                      <a:pt x="328159" y="205683"/>
                    </a:cubicBezTo>
                    <a:cubicBezTo>
                      <a:pt x="380652" y="200603"/>
                      <a:pt x="340859" y="273416"/>
                      <a:pt x="317999" y="312363"/>
                    </a:cubicBezTo>
                    <a:cubicBezTo>
                      <a:pt x="295139" y="351310"/>
                      <a:pt x="190999" y="439363"/>
                      <a:pt x="190999" y="439363"/>
                    </a:cubicBezTo>
                    <a:cubicBezTo>
                      <a:pt x="159672" y="470690"/>
                      <a:pt x="150359" y="522336"/>
                      <a:pt x="130039" y="500323"/>
                    </a:cubicBezTo>
                    <a:cubicBezTo>
                      <a:pt x="109719" y="478310"/>
                      <a:pt x="88552" y="390256"/>
                      <a:pt x="69079" y="307283"/>
                    </a:cubicBezTo>
                    <a:cubicBezTo>
                      <a:pt x="49606" y="224310"/>
                      <a:pt x="17432" y="27883"/>
                      <a:pt x="13199" y="2483"/>
                    </a:cubicBezTo>
                    <a:cubicBezTo>
                      <a:pt x="8966" y="-22917"/>
                      <a:pt x="28439" y="154883"/>
                      <a:pt x="43679" y="154883"/>
                    </a:cubicBezTo>
                    <a:cubicBezTo>
                      <a:pt x="58919" y="154883"/>
                      <a:pt x="85166" y="1636"/>
                      <a:pt x="104639" y="2483"/>
                    </a:cubicBezTo>
                    <a:cubicBezTo>
                      <a:pt x="124112" y="3330"/>
                      <a:pt x="172372" y="106623"/>
                      <a:pt x="160519" y="159963"/>
                    </a:cubicBezTo>
                    <a:cubicBezTo>
                      <a:pt x="148666" y="213303"/>
                      <a:pt x="-24901" y="335223"/>
                      <a:pt x="3039" y="342843"/>
                    </a:cubicBezTo>
                    <a:close/>
                  </a:path>
                </a:pathLst>
              </a:custGeom>
              <a:solidFill>
                <a:srgbClr val="295B6B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9" name="フリーフォーム 1268">
                <a:extLst>
                  <a:ext uri="{FF2B5EF4-FFF2-40B4-BE49-F238E27FC236}">
                    <a16:creationId xmlns:a16="http://schemas.microsoft.com/office/drawing/2014/main" id="{B57ADCFD-BE27-06D0-2A04-C8049259EB5E}"/>
                  </a:ext>
                </a:extLst>
              </p:cNvPr>
              <p:cNvSpPr/>
              <p:nvPr/>
            </p:nvSpPr>
            <p:spPr>
              <a:xfrm>
                <a:off x="5932822" y="6001583"/>
                <a:ext cx="2490370" cy="2172867"/>
              </a:xfrm>
              <a:custGeom>
                <a:avLst/>
                <a:gdLst>
                  <a:gd name="connsiteX0" fmla="*/ 132698 w 2490370"/>
                  <a:gd name="connsiteY0" fmla="*/ 48697 h 2172867"/>
                  <a:gd name="connsiteX1" fmla="*/ 1026778 w 2490370"/>
                  <a:gd name="connsiteY1" fmla="*/ 23297 h 2172867"/>
                  <a:gd name="connsiteX2" fmla="*/ 1042018 w 2490370"/>
                  <a:gd name="connsiteY2" fmla="*/ 216337 h 2172867"/>
                  <a:gd name="connsiteX3" fmla="*/ 1605898 w 2490370"/>
                  <a:gd name="connsiteY3" fmla="*/ 1283137 h 2172867"/>
                  <a:gd name="connsiteX4" fmla="*/ 1671938 w 2490370"/>
                  <a:gd name="connsiteY4" fmla="*/ 1262817 h 2172867"/>
                  <a:gd name="connsiteX5" fmla="*/ 2489818 w 2490370"/>
                  <a:gd name="connsiteY5" fmla="*/ 2161977 h 2172867"/>
                  <a:gd name="connsiteX6" fmla="*/ 1534778 w 2490370"/>
                  <a:gd name="connsiteY6" fmla="*/ 1775897 h 2172867"/>
                  <a:gd name="connsiteX7" fmla="*/ 1473818 w 2490370"/>
                  <a:gd name="connsiteY7" fmla="*/ 2004497 h 2172867"/>
                  <a:gd name="connsiteX8" fmla="*/ 975978 w 2490370"/>
                  <a:gd name="connsiteY8" fmla="*/ 1526977 h 2172867"/>
                  <a:gd name="connsiteX9" fmla="*/ 81898 w 2490370"/>
                  <a:gd name="connsiteY9" fmla="*/ 1145977 h 2172867"/>
                  <a:gd name="connsiteX10" fmla="*/ 46338 w 2490370"/>
                  <a:gd name="connsiteY10" fmla="*/ 1085017 h 2172867"/>
                  <a:gd name="connsiteX11" fmla="*/ 132698 w 2490370"/>
                  <a:gd name="connsiteY11" fmla="*/ 277297 h 2172867"/>
                  <a:gd name="connsiteX12" fmla="*/ 163178 w 2490370"/>
                  <a:gd name="connsiteY12" fmla="*/ 429697 h 2172867"/>
                  <a:gd name="connsiteX13" fmla="*/ 132698 w 2490370"/>
                  <a:gd name="connsiteY13" fmla="*/ 48697 h 217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90370" h="2172867">
                    <a:moveTo>
                      <a:pt x="132698" y="48697"/>
                    </a:moveTo>
                    <a:cubicBezTo>
                      <a:pt x="276631" y="-19036"/>
                      <a:pt x="875225" y="-4643"/>
                      <a:pt x="1026778" y="23297"/>
                    </a:cubicBezTo>
                    <a:cubicBezTo>
                      <a:pt x="1178331" y="51237"/>
                      <a:pt x="945498" y="6364"/>
                      <a:pt x="1042018" y="216337"/>
                    </a:cubicBezTo>
                    <a:cubicBezTo>
                      <a:pt x="1138538" y="426310"/>
                      <a:pt x="1500911" y="1108724"/>
                      <a:pt x="1605898" y="1283137"/>
                    </a:cubicBezTo>
                    <a:cubicBezTo>
                      <a:pt x="1710885" y="1457550"/>
                      <a:pt x="1524618" y="1116344"/>
                      <a:pt x="1671938" y="1262817"/>
                    </a:cubicBezTo>
                    <a:cubicBezTo>
                      <a:pt x="1819258" y="1409290"/>
                      <a:pt x="2512678" y="2076464"/>
                      <a:pt x="2489818" y="2161977"/>
                    </a:cubicBezTo>
                    <a:cubicBezTo>
                      <a:pt x="2466958" y="2247490"/>
                      <a:pt x="1704111" y="1802144"/>
                      <a:pt x="1534778" y="1775897"/>
                    </a:cubicBezTo>
                    <a:cubicBezTo>
                      <a:pt x="1365445" y="1749650"/>
                      <a:pt x="1566951" y="2045984"/>
                      <a:pt x="1473818" y="2004497"/>
                    </a:cubicBezTo>
                    <a:cubicBezTo>
                      <a:pt x="1380685" y="1963010"/>
                      <a:pt x="1207965" y="1670064"/>
                      <a:pt x="975978" y="1526977"/>
                    </a:cubicBezTo>
                    <a:cubicBezTo>
                      <a:pt x="743991" y="1383890"/>
                      <a:pt x="236838" y="1219637"/>
                      <a:pt x="81898" y="1145977"/>
                    </a:cubicBezTo>
                    <a:cubicBezTo>
                      <a:pt x="-73042" y="1072317"/>
                      <a:pt x="37871" y="1229797"/>
                      <a:pt x="46338" y="1085017"/>
                    </a:cubicBezTo>
                    <a:cubicBezTo>
                      <a:pt x="54805" y="940237"/>
                      <a:pt x="113225" y="386517"/>
                      <a:pt x="132698" y="277297"/>
                    </a:cubicBezTo>
                    <a:cubicBezTo>
                      <a:pt x="152171" y="168077"/>
                      <a:pt x="156405" y="466104"/>
                      <a:pt x="163178" y="429697"/>
                    </a:cubicBezTo>
                    <a:cubicBezTo>
                      <a:pt x="169951" y="393290"/>
                      <a:pt x="-11235" y="116430"/>
                      <a:pt x="132698" y="48697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  <a:alpha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0" name="フリーフォーム 1269">
                <a:extLst>
                  <a:ext uri="{FF2B5EF4-FFF2-40B4-BE49-F238E27FC236}">
                    <a16:creationId xmlns:a16="http://schemas.microsoft.com/office/drawing/2014/main" id="{FCAC489F-099D-19CE-DE94-17E2D05A360D}"/>
                  </a:ext>
                </a:extLst>
              </p:cNvPr>
              <p:cNvSpPr/>
              <p:nvPr/>
            </p:nvSpPr>
            <p:spPr>
              <a:xfrm>
                <a:off x="6243082" y="4952166"/>
                <a:ext cx="577979" cy="240726"/>
              </a:xfrm>
              <a:custGeom>
                <a:avLst/>
                <a:gdLst>
                  <a:gd name="connsiteX0" fmla="*/ 14843 w 577979"/>
                  <a:gd name="connsiteY0" fmla="*/ 48459 h 240726"/>
                  <a:gd name="connsiteX1" fmla="*/ 205343 w 577979"/>
                  <a:gd name="connsiteY1" fmla="*/ 13534 h 240726"/>
                  <a:gd name="connsiteX2" fmla="*/ 208518 w 577979"/>
                  <a:gd name="connsiteY2" fmla="*/ 7184 h 240726"/>
                  <a:gd name="connsiteX3" fmla="*/ 516493 w 577979"/>
                  <a:gd name="connsiteY3" fmla="*/ 111959 h 240726"/>
                  <a:gd name="connsiteX4" fmla="*/ 576818 w 577979"/>
                  <a:gd name="connsiteY4" fmla="*/ 134184 h 240726"/>
                  <a:gd name="connsiteX5" fmla="*/ 557768 w 577979"/>
                  <a:gd name="connsiteY5" fmla="*/ 235784 h 240726"/>
                  <a:gd name="connsiteX6" fmla="*/ 532368 w 577979"/>
                  <a:gd name="connsiteY6" fmla="*/ 213559 h 240726"/>
                  <a:gd name="connsiteX7" fmla="*/ 186293 w 577979"/>
                  <a:gd name="connsiteY7" fmla="*/ 115134 h 240726"/>
                  <a:gd name="connsiteX8" fmla="*/ 91043 w 577979"/>
                  <a:gd name="connsiteY8" fmla="*/ 118309 h 240726"/>
                  <a:gd name="connsiteX9" fmla="*/ 40243 w 577979"/>
                  <a:gd name="connsiteY9" fmla="*/ 134184 h 240726"/>
                  <a:gd name="connsiteX10" fmla="*/ 14843 w 577979"/>
                  <a:gd name="connsiteY10" fmla="*/ 159584 h 240726"/>
                  <a:gd name="connsiteX11" fmla="*/ 14843 w 577979"/>
                  <a:gd name="connsiteY11" fmla="*/ 48459 h 240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7979" h="240726">
                    <a:moveTo>
                      <a:pt x="14843" y="48459"/>
                    </a:moveTo>
                    <a:cubicBezTo>
                      <a:pt x="46593" y="24117"/>
                      <a:pt x="205343" y="13534"/>
                      <a:pt x="205343" y="13534"/>
                    </a:cubicBezTo>
                    <a:cubicBezTo>
                      <a:pt x="237622" y="6655"/>
                      <a:pt x="156660" y="-9220"/>
                      <a:pt x="208518" y="7184"/>
                    </a:cubicBezTo>
                    <a:cubicBezTo>
                      <a:pt x="260376" y="23588"/>
                      <a:pt x="455110" y="90792"/>
                      <a:pt x="516493" y="111959"/>
                    </a:cubicBezTo>
                    <a:cubicBezTo>
                      <a:pt x="577876" y="133126"/>
                      <a:pt x="569939" y="113547"/>
                      <a:pt x="576818" y="134184"/>
                    </a:cubicBezTo>
                    <a:cubicBezTo>
                      <a:pt x="583697" y="154821"/>
                      <a:pt x="557768" y="235784"/>
                      <a:pt x="557768" y="235784"/>
                    </a:cubicBezTo>
                    <a:cubicBezTo>
                      <a:pt x="550360" y="249013"/>
                      <a:pt x="594280" y="233667"/>
                      <a:pt x="532368" y="213559"/>
                    </a:cubicBezTo>
                    <a:cubicBezTo>
                      <a:pt x="470456" y="193451"/>
                      <a:pt x="259847" y="131009"/>
                      <a:pt x="186293" y="115134"/>
                    </a:cubicBezTo>
                    <a:cubicBezTo>
                      <a:pt x="112739" y="99259"/>
                      <a:pt x="115385" y="115134"/>
                      <a:pt x="91043" y="118309"/>
                    </a:cubicBezTo>
                    <a:cubicBezTo>
                      <a:pt x="66701" y="121484"/>
                      <a:pt x="52943" y="127305"/>
                      <a:pt x="40243" y="134184"/>
                    </a:cubicBezTo>
                    <a:cubicBezTo>
                      <a:pt x="27543" y="141063"/>
                      <a:pt x="18018" y="169638"/>
                      <a:pt x="14843" y="159584"/>
                    </a:cubicBezTo>
                    <a:cubicBezTo>
                      <a:pt x="11668" y="149530"/>
                      <a:pt x="-16907" y="72801"/>
                      <a:pt x="14843" y="4845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1" name="フリーフォーム 1270">
                <a:extLst>
                  <a:ext uri="{FF2B5EF4-FFF2-40B4-BE49-F238E27FC236}">
                    <a16:creationId xmlns:a16="http://schemas.microsoft.com/office/drawing/2014/main" id="{CF55FD51-61BA-0E2F-2983-CD6B78F453F2}"/>
                  </a:ext>
                </a:extLst>
              </p:cNvPr>
              <p:cNvSpPr/>
              <p:nvPr/>
            </p:nvSpPr>
            <p:spPr>
              <a:xfrm>
                <a:off x="6223958" y="5134035"/>
                <a:ext cx="573889" cy="207576"/>
              </a:xfrm>
              <a:custGeom>
                <a:avLst/>
                <a:gdLst>
                  <a:gd name="connsiteX0" fmla="*/ 18092 w 573889"/>
                  <a:gd name="connsiteY0" fmla="*/ 9465 h 207576"/>
                  <a:gd name="connsiteX1" fmla="*/ 237167 w 573889"/>
                  <a:gd name="connsiteY1" fmla="*/ 12640 h 207576"/>
                  <a:gd name="connsiteX2" fmla="*/ 364167 w 573889"/>
                  <a:gd name="connsiteY2" fmla="*/ 57090 h 207576"/>
                  <a:gd name="connsiteX3" fmla="*/ 554667 w 573889"/>
                  <a:gd name="connsiteY3" fmla="*/ 120590 h 207576"/>
                  <a:gd name="connsiteX4" fmla="*/ 548317 w 573889"/>
                  <a:gd name="connsiteY4" fmla="*/ 199965 h 207576"/>
                  <a:gd name="connsiteX5" fmla="*/ 386392 w 573889"/>
                  <a:gd name="connsiteY5" fmla="*/ 193615 h 207576"/>
                  <a:gd name="connsiteX6" fmla="*/ 208592 w 573889"/>
                  <a:gd name="connsiteY6" fmla="*/ 104715 h 207576"/>
                  <a:gd name="connsiteX7" fmla="*/ 33967 w 573889"/>
                  <a:gd name="connsiteY7" fmla="*/ 126940 h 207576"/>
                  <a:gd name="connsiteX8" fmla="*/ 18092 w 573889"/>
                  <a:gd name="connsiteY8" fmla="*/ 9465 h 20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3889" h="207576">
                    <a:moveTo>
                      <a:pt x="18092" y="9465"/>
                    </a:moveTo>
                    <a:cubicBezTo>
                      <a:pt x="51959" y="-9585"/>
                      <a:pt x="179488" y="4702"/>
                      <a:pt x="237167" y="12640"/>
                    </a:cubicBezTo>
                    <a:cubicBezTo>
                      <a:pt x="294846" y="20578"/>
                      <a:pt x="364167" y="57090"/>
                      <a:pt x="364167" y="57090"/>
                    </a:cubicBezTo>
                    <a:cubicBezTo>
                      <a:pt x="417084" y="75082"/>
                      <a:pt x="523975" y="96778"/>
                      <a:pt x="554667" y="120590"/>
                    </a:cubicBezTo>
                    <a:cubicBezTo>
                      <a:pt x="585359" y="144402"/>
                      <a:pt x="576363" y="187794"/>
                      <a:pt x="548317" y="199965"/>
                    </a:cubicBezTo>
                    <a:cubicBezTo>
                      <a:pt x="520271" y="212136"/>
                      <a:pt x="443013" y="209490"/>
                      <a:pt x="386392" y="193615"/>
                    </a:cubicBezTo>
                    <a:cubicBezTo>
                      <a:pt x="329771" y="177740"/>
                      <a:pt x="267329" y="115827"/>
                      <a:pt x="208592" y="104715"/>
                    </a:cubicBezTo>
                    <a:cubicBezTo>
                      <a:pt x="149855" y="93603"/>
                      <a:pt x="65188" y="137523"/>
                      <a:pt x="33967" y="126940"/>
                    </a:cubicBezTo>
                    <a:cubicBezTo>
                      <a:pt x="2746" y="116357"/>
                      <a:pt x="-15775" y="28515"/>
                      <a:pt x="18092" y="9465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2" name="フリーフォーム 1271">
                <a:extLst>
                  <a:ext uri="{FF2B5EF4-FFF2-40B4-BE49-F238E27FC236}">
                    <a16:creationId xmlns:a16="http://schemas.microsoft.com/office/drawing/2014/main" id="{E373AE2D-1230-4739-F4B0-1838CBD39438}"/>
                  </a:ext>
                </a:extLst>
              </p:cNvPr>
              <p:cNvSpPr/>
              <p:nvPr/>
            </p:nvSpPr>
            <p:spPr>
              <a:xfrm>
                <a:off x="7131253" y="5414783"/>
                <a:ext cx="244305" cy="123332"/>
              </a:xfrm>
              <a:custGeom>
                <a:avLst/>
                <a:gdLst>
                  <a:gd name="connsiteX0" fmla="*/ 25197 w 244305"/>
                  <a:gd name="connsiteY0" fmla="*/ 33517 h 123332"/>
                  <a:gd name="connsiteX1" fmla="*/ 193472 w 244305"/>
                  <a:gd name="connsiteY1" fmla="*/ 1767 h 123332"/>
                  <a:gd name="connsiteX2" fmla="*/ 212522 w 244305"/>
                  <a:gd name="connsiteY2" fmla="*/ 14467 h 123332"/>
                  <a:gd name="connsiteX3" fmla="*/ 244272 w 244305"/>
                  <a:gd name="connsiteY3" fmla="*/ 100192 h 123332"/>
                  <a:gd name="connsiteX4" fmla="*/ 206172 w 244305"/>
                  <a:gd name="connsiteY4" fmla="*/ 74792 h 123332"/>
                  <a:gd name="connsiteX5" fmla="*/ 47422 w 244305"/>
                  <a:gd name="connsiteY5" fmla="*/ 87492 h 123332"/>
                  <a:gd name="connsiteX6" fmla="*/ 2972 w 244305"/>
                  <a:gd name="connsiteY6" fmla="*/ 122417 h 123332"/>
                  <a:gd name="connsiteX7" fmla="*/ 25197 w 244305"/>
                  <a:gd name="connsiteY7" fmla="*/ 33517 h 123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4305" h="123332">
                    <a:moveTo>
                      <a:pt x="25197" y="33517"/>
                    </a:moveTo>
                    <a:cubicBezTo>
                      <a:pt x="56947" y="13409"/>
                      <a:pt x="193472" y="1767"/>
                      <a:pt x="193472" y="1767"/>
                    </a:cubicBezTo>
                    <a:cubicBezTo>
                      <a:pt x="224693" y="-1408"/>
                      <a:pt x="204055" y="-1937"/>
                      <a:pt x="212522" y="14467"/>
                    </a:cubicBezTo>
                    <a:cubicBezTo>
                      <a:pt x="220989" y="30871"/>
                      <a:pt x="245330" y="90138"/>
                      <a:pt x="244272" y="100192"/>
                    </a:cubicBezTo>
                    <a:cubicBezTo>
                      <a:pt x="243214" y="110246"/>
                      <a:pt x="238980" y="76909"/>
                      <a:pt x="206172" y="74792"/>
                    </a:cubicBezTo>
                    <a:cubicBezTo>
                      <a:pt x="173364" y="72675"/>
                      <a:pt x="81289" y="79555"/>
                      <a:pt x="47422" y="87492"/>
                    </a:cubicBezTo>
                    <a:cubicBezTo>
                      <a:pt x="13555" y="95430"/>
                      <a:pt x="6676" y="129296"/>
                      <a:pt x="2972" y="122417"/>
                    </a:cubicBezTo>
                    <a:cubicBezTo>
                      <a:pt x="-732" y="115538"/>
                      <a:pt x="-6553" y="53625"/>
                      <a:pt x="25197" y="3351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3" name="フリーフォーム 1272">
                <a:extLst>
                  <a:ext uri="{FF2B5EF4-FFF2-40B4-BE49-F238E27FC236}">
                    <a16:creationId xmlns:a16="http://schemas.microsoft.com/office/drawing/2014/main" id="{891E3010-974B-973E-8AB5-E6469A8FDB2F}"/>
                  </a:ext>
                </a:extLst>
              </p:cNvPr>
              <p:cNvSpPr/>
              <p:nvPr/>
            </p:nvSpPr>
            <p:spPr>
              <a:xfrm>
                <a:off x="7077967" y="5575818"/>
                <a:ext cx="308767" cy="92232"/>
              </a:xfrm>
              <a:custGeom>
                <a:avLst/>
                <a:gdLst>
                  <a:gd name="connsiteX0" fmla="*/ 2283 w 308767"/>
                  <a:gd name="connsiteY0" fmla="*/ 88382 h 92232"/>
                  <a:gd name="connsiteX1" fmla="*/ 78483 w 308767"/>
                  <a:gd name="connsiteY1" fmla="*/ 21707 h 92232"/>
                  <a:gd name="connsiteX2" fmla="*/ 281683 w 308767"/>
                  <a:gd name="connsiteY2" fmla="*/ 2657 h 92232"/>
                  <a:gd name="connsiteX3" fmla="*/ 303908 w 308767"/>
                  <a:gd name="connsiteY3" fmla="*/ 72507 h 92232"/>
                  <a:gd name="connsiteX4" fmla="*/ 256283 w 308767"/>
                  <a:gd name="connsiteY4" fmla="*/ 66157 h 92232"/>
                  <a:gd name="connsiteX5" fmla="*/ 154683 w 308767"/>
                  <a:gd name="connsiteY5" fmla="*/ 78857 h 92232"/>
                  <a:gd name="connsiteX6" fmla="*/ 2283 w 308767"/>
                  <a:gd name="connsiteY6" fmla="*/ 88382 h 92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8767" h="92232">
                    <a:moveTo>
                      <a:pt x="2283" y="88382"/>
                    </a:moveTo>
                    <a:cubicBezTo>
                      <a:pt x="-10417" y="78857"/>
                      <a:pt x="31916" y="35994"/>
                      <a:pt x="78483" y="21707"/>
                    </a:cubicBezTo>
                    <a:cubicBezTo>
                      <a:pt x="125050" y="7419"/>
                      <a:pt x="244112" y="-5810"/>
                      <a:pt x="281683" y="2657"/>
                    </a:cubicBezTo>
                    <a:cubicBezTo>
                      <a:pt x="319254" y="11124"/>
                      <a:pt x="308141" y="61924"/>
                      <a:pt x="303908" y="72507"/>
                    </a:cubicBezTo>
                    <a:cubicBezTo>
                      <a:pt x="299675" y="83090"/>
                      <a:pt x="281154" y="65099"/>
                      <a:pt x="256283" y="66157"/>
                    </a:cubicBezTo>
                    <a:cubicBezTo>
                      <a:pt x="231412" y="67215"/>
                      <a:pt x="193841" y="69861"/>
                      <a:pt x="154683" y="78857"/>
                    </a:cubicBezTo>
                    <a:cubicBezTo>
                      <a:pt x="115525" y="87853"/>
                      <a:pt x="14983" y="97907"/>
                      <a:pt x="2283" y="8838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4" name="フリーフォーム 1273">
                <a:extLst>
                  <a:ext uri="{FF2B5EF4-FFF2-40B4-BE49-F238E27FC236}">
                    <a16:creationId xmlns:a16="http://schemas.microsoft.com/office/drawing/2014/main" id="{347E2E80-D0CF-B068-3353-AF4FA4A49866}"/>
                  </a:ext>
                </a:extLst>
              </p:cNvPr>
              <p:cNvSpPr/>
              <p:nvPr/>
            </p:nvSpPr>
            <p:spPr>
              <a:xfrm>
                <a:off x="6051918" y="5947155"/>
                <a:ext cx="918141" cy="323867"/>
              </a:xfrm>
              <a:custGeom>
                <a:avLst/>
                <a:gdLst>
                  <a:gd name="connsiteX0" fmla="*/ 47257 w 918141"/>
                  <a:gd name="connsiteY0" fmla="*/ 78995 h 323867"/>
                  <a:gd name="connsiteX1" fmla="*/ 110757 w 918141"/>
                  <a:gd name="connsiteY1" fmla="*/ 174245 h 323867"/>
                  <a:gd name="connsiteX2" fmla="*/ 21857 w 918141"/>
                  <a:gd name="connsiteY2" fmla="*/ 320295 h 323867"/>
                  <a:gd name="connsiteX3" fmla="*/ 590182 w 918141"/>
                  <a:gd name="connsiteY3" fmla="*/ 279020 h 323867"/>
                  <a:gd name="connsiteX4" fmla="*/ 504457 w 918141"/>
                  <a:gd name="connsiteY4" fmla="*/ 279020 h 323867"/>
                  <a:gd name="connsiteX5" fmla="*/ 891807 w 918141"/>
                  <a:gd name="connsiteY5" fmla="*/ 285370 h 323867"/>
                  <a:gd name="connsiteX6" fmla="*/ 882282 w 918141"/>
                  <a:gd name="connsiteY6" fmla="*/ 158370 h 323867"/>
                  <a:gd name="connsiteX7" fmla="*/ 872757 w 918141"/>
                  <a:gd name="connsiteY7" fmla="*/ 82170 h 323867"/>
                  <a:gd name="connsiteX8" fmla="*/ 517157 w 918141"/>
                  <a:gd name="connsiteY8" fmla="*/ 2795 h 323867"/>
                  <a:gd name="connsiteX9" fmla="*/ 593357 w 918141"/>
                  <a:gd name="connsiteY9" fmla="*/ 21845 h 323867"/>
                  <a:gd name="connsiteX10" fmla="*/ 304432 w 918141"/>
                  <a:gd name="connsiteY10" fmla="*/ 59945 h 323867"/>
                  <a:gd name="connsiteX11" fmla="*/ 47257 w 918141"/>
                  <a:gd name="connsiteY11" fmla="*/ 78995 h 323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18141" h="323867">
                    <a:moveTo>
                      <a:pt x="47257" y="78995"/>
                    </a:moveTo>
                    <a:cubicBezTo>
                      <a:pt x="14978" y="98045"/>
                      <a:pt x="114990" y="134028"/>
                      <a:pt x="110757" y="174245"/>
                    </a:cubicBezTo>
                    <a:cubicBezTo>
                      <a:pt x="106524" y="214462"/>
                      <a:pt x="-58047" y="302833"/>
                      <a:pt x="21857" y="320295"/>
                    </a:cubicBezTo>
                    <a:cubicBezTo>
                      <a:pt x="101761" y="337757"/>
                      <a:pt x="509749" y="285899"/>
                      <a:pt x="590182" y="279020"/>
                    </a:cubicBezTo>
                    <a:cubicBezTo>
                      <a:pt x="670615" y="272141"/>
                      <a:pt x="504457" y="279020"/>
                      <a:pt x="504457" y="279020"/>
                    </a:cubicBezTo>
                    <a:cubicBezTo>
                      <a:pt x="554728" y="280078"/>
                      <a:pt x="828836" y="305478"/>
                      <a:pt x="891807" y="285370"/>
                    </a:cubicBezTo>
                    <a:cubicBezTo>
                      <a:pt x="954778" y="265262"/>
                      <a:pt x="885457" y="192237"/>
                      <a:pt x="882282" y="158370"/>
                    </a:cubicBezTo>
                    <a:cubicBezTo>
                      <a:pt x="879107" y="124503"/>
                      <a:pt x="933611" y="108099"/>
                      <a:pt x="872757" y="82170"/>
                    </a:cubicBezTo>
                    <a:cubicBezTo>
                      <a:pt x="811903" y="56241"/>
                      <a:pt x="563724" y="12849"/>
                      <a:pt x="517157" y="2795"/>
                    </a:cubicBezTo>
                    <a:cubicBezTo>
                      <a:pt x="470590" y="-7259"/>
                      <a:pt x="628811" y="12320"/>
                      <a:pt x="593357" y="21845"/>
                    </a:cubicBezTo>
                    <a:cubicBezTo>
                      <a:pt x="557903" y="31370"/>
                      <a:pt x="394919" y="46716"/>
                      <a:pt x="304432" y="59945"/>
                    </a:cubicBezTo>
                    <a:cubicBezTo>
                      <a:pt x="213945" y="73174"/>
                      <a:pt x="79536" y="59945"/>
                      <a:pt x="47257" y="78995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5" name="フリーフォーム 1274">
                <a:extLst>
                  <a:ext uri="{FF2B5EF4-FFF2-40B4-BE49-F238E27FC236}">
                    <a16:creationId xmlns:a16="http://schemas.microsoft.com/office/drawing/2014/main" id="{37F2A393-521F-6B1E-AEBF-FD50345F5D65}"/>
                  </a:ext>
                </a:extLst>
              </p:cNvPr>
              <p:cNvSpPr/>
              <p:nvPr/>
            </p:nvSpPr>
            <p:spPr>
              <a:xfrm>
                <a:off x="5978483" y="6218863"/>
                <a:ext cx="267578" cy="1340549"/>
              </a:xfrm>
              <a:custGeom>
                <a:avLst/>
                <a:gdLst>
                  <a:gd name="connsiteX0" fmla="*/ 266742 w 267578"/>
                  <a:gd name="connsiteY0" fmla="*/ 7312 h 1340549"/>
                  <a:gd name="connsiteX1" fmla="*/ 130217 w 267578"/>
                  <a:gd name="connsiteY1" fmla="*/ 407362 h 1340549"/>
                  <a:gd name="connsiteX2" fmla="*/ 120692 w 267578"/>
                  <a:gd name="connsiteY2" fmla="*/ 1274137 h 1340549"/>
                  <a:gd name="connsiteX3" fmla="*/ 95292 w 267578"/>
                  <a:gd name="connsiteY3" fmla="*/ 1210637 h 1340549"/>
                  <a:gd name="connsiteX4" fmla="*/ 42 w 267578"/>
                  <a:gd name="connsiteY4" fmla="*/ 648662 h 1340549"/>
                  <a:gd name="connsiteX5" fmla="*/ 107992 w 267578"/>
                  <a:gd name="connsiteY5" fmla="*/ 42237 h 1340549"/>
                  <a:gd name="connsiteX6" fmla="*/ 57192 w 267578"/>
                  <a:gd name="connsiteY6" fmla="*/ 140662 h 1340549"/>
                  <a:gd name="connsiteX7" fmla="*/ 266742 w 267578"/>
                  <a:gd name="connsiteY7" fmla="*/ 7312 h 134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7578" h="1340549">
                    <a:moveTo>
                      <a:pt x="266742" y="7312"/>
                    </a:moveTo>
                    <a:cubicBezTo>
                      <a:pt x="278913" y="51762"/>
                      <a:pt x="154559" y="196225"/>
                      <a:pt x="130217" y="407362"/>
                    </a:cubicBezTo>
                    <a:cubicBezTo>
                      <a:pt x="105875" y="618499"/>
                      <a:pt x="126513" y="1140258"/>
                      <a:pt x="120692" y="1274137"/>
                    </a:cubicBezTo>
                    <a:cubicBezTo>
                      <a:pt x="114871" y="1408016"/>
                      <a:pt x="115400" y="1314883"/>
                      <a:pt x="95292" y="1210637"/>
                    </a:cubicBezTo>
                    <a:cubicBezTo>
                      <a:pt x="75184" y="1106391"/>
                      <a:pt x="-2075" y="843395"/>
                      <a:pt x="42" y="648662"/>
                    </a:cubicBezTo>
                    <a:cubicBezTo>
                      <a:pt x="2159" y="453929"/>
                      <a:pt x="98467" y="126904"/>
                      <a:pt x="107992" y="42237"/>
                    </a:cubicBezTo>
                    <a:cubicBezTo>
                      <a:pt x="117517" y="-42430"/>
                      <a:pt x="29146" y="145954"/>
                      <a:pt x="57192" y="140662"/>
                    </a:cubicBezTo>
                    <a:cubicBezTo>
                      <a:pt x="85238" y="135370"/>
                      <a:pt x="254571" y="-37138"/>
                      <a:pt x="266742" y="73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6" name="フリーフォーム 1275">
                <a:extLst>
                  <a:ext uri="{FF2B5EF4-FFF2-40B4-BE49-F238E27FC236}">
                    <a16:creationId xmlns:a16="http://schemas.microsoft.com/office/drawing/2014/main" id="{A622D95F-2028-7DB2-C237-89B36945E542}"/>
                  </a:ext>
                </a:extLst>
              </p:cNvPr>
              <p:cNvSpPr/>
              <p:nvPr/>
            </p:nvSpPr>
            <p:spPr>
              <a:xfrm>
                <a:off x="5907907" y="6960857"/>
                <a:ext cx="302519" cy="1133266"/>
              </a:xfrm>
              <a:custGeom>
                <a:avLst/>
                <a:gdLst>
                  <a:gd name="connsiteX0" fmla="*/ 197618 w 302519"/>
                  <a:gd name="connsiteY0" fmla="*/ 154318 h 1133266"/>
                  <a:gd name="connsiteX1" fmla="*/ 251593 w 302519"/>
                  <a:gd name="connsiteY1" fmla="*/ 935368 h 1133266"/>
                  <a:gd name="connsiteX2" fmla="*/ 302393 w 302519"/>
                  <a:gd name="connsiteY2" fmla="*/ 1132218 h 1133266"/>
                  <a:gd name="connsiteX3" fmla="*/ 254768 w 302519"/>
                  <a:gd name="connsiteY3" fmla="*/ 992518 h 1133266"/>
                  <a:gd name="connsiteX4" fmla="*/ 7118 w 302519"/>
                  <a:gd name="connsiteY4" fmla="*/ 573418 h 1133266"/>
                  <a:gd name="connsiteX5" fmla="*/ 67443 w 302519"/>
                  <a:gd name="connsiteY5" fmla="*/ 8268 h 1133266"/>
                  <a:gd name="connsiteX6" fmla="*/ 70618 w 302519"/>
                  <a:gd name="connsiteY6" fmla="*/ 227343 h 1133266"/>
                  <a:gd name="connsiteX7" fmla="*/ 121418 w 302519"/>
                  <a:gd name="connsiteY7" fmla="*/ 93993 h 1133266"/>
                  <a:gd name="connsiteX8" fmla="*/ 175393 w 302519"/>
                  <a:gd name="connsiteY8" fmla="*/ 265443 h 1133266"/>
                  <a:gd name="connsiteX9" fmla="*/ 197618 w 302519"/>
                  <a:gd name="connsiteY9" fmla="*/ 154318 h 1133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2519" h="1133266">
                    <a:moveTo>
                      <a:pt x="197618" y="154318"/>
                    </a:moveTo>
                    <a:cubicBezTo>
                      <a:pt x="210318" y="265972"/>
                      <a:pt x="234131" y="772385"/>
                      <a:pt x="251593" y="935368"/>
                    </a:cubicBezTo>
                    <a:cubicBezTo>
                      <a:pt x="269055" y="1098351"/>
                      <a:pt x="301864" y="1122693"/>
                      <a:pt x="302393" y="1132218"/>
                    </a:cubicBezTo>
                    <a:cubicBezTo>
                      <a:pt x="302922" y="1141743"/>
                      <a:pt x="303980" y="1085651"/>
                      <a:pt x="254768" y="992518"/>
                    </a:cubicBezTo>
                    <a:cubicBezTo>
                      <a:pt x="205556" y="899385"/>
                      <a:pt x="38339" y="737460"/>
                      <a:pt x="7118" y="573418"/>
                    </a:cubicBezTo>
                    <a:cubicBezTo>
                      <a:pt x="-24103" y="409376"/>
                      <a:pt x="56860" y="65947"/>
                      <a:pt x="67443" y="8268"/>
                    </a:cubicBezTo>
                    <a:cubicBezTo>
                      <a:pt x="78026" y="-49411"/>
                      <a:pt x="61622" y="213056"/>
                      <a:pt x="70618" y="227343"/>
                    </a:cubicBezTo>
                    <a:cubicBezTo>
                      <a:pt x="79614" y="241630"/>
                      <a:pt x="103956" y="87643"/>
                      <a:pt x="121418" y="93993"/>
                    </a:cubicBezTo>
                    <a:cubicBezTo>
                      <a:pt x="138880" y="100343"/>
                      <a:pt x="162693" y="251156"/>
                      <a:pt x="175393" y="265443"/>
                    </a:cubicBezTo>
                    <a:cubicBezTo>
                      <a:pt x="188093" y="279731"/>
                      <a:pt x="184918" y="42664"/>
                      <a:pt x="197618" y="15431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7" name="フリーフォーム 1276">
                <a:extLst>
                  <a:ext uri="{FF2B5EF4-FFF2-40B4-BE49-F238E27FC236}">
                    <a16:creationId xmlns:a16="http://schemas.microsoft.com/office/drawing/2014/main" id="{F74964B0-4720-5083-91EB-2B0D173BF3CF}"/>
                  </a:ext>
                </a:extLst>
              </p:cNvPr>
              <p:cNvSpPr/>
              <p:nvPr/>
            </p:nvSpPr>
            <p:spPr>
              <a:xfrm>
                <a:off x="5931365" y="7552615"/>
                <a:ext cx="1039263" cy="1301824"/>
              </a:xfrm>
              <a:custGeom>
                <a:avLst/>
                <a:gdLst>
                  <a:gd name="connsiteX0" fmla="*/ 34460 w 1039263"/>
                  <a:gd name="connsiteY0" fmla="*/ 3885 h 1301824"/>
                  <a:gd name="connsiteX1" fmla="*/ 9060 w 1039263"/>
                  <a:gd name="connsiteY1" fmla="*/ 499185 h 1301824"/>
                  <a:gd name="connsiteX2" fmla="*/ 9060 w 1039263"/>
                  <a:gd name="connsiteY2" fmla="*/ 962735 h 1301824"/>
                  <a:gd name="connsiteX3" fmla="*/ 53510 w 1039263"/>
                  <a:gd name="connsiteY3" fmla="*/ 1283410 h 1301824"/>
                  <a:gd name="connsiteX4" fmla="*/ 72560 w 1039263"/>
                  <a:gd name="connsiteY4" fmla="*/ 1261185 h 1301824"/>
                  <a:gd name="connsiteX5" fmla="*/ 996485 w 1039263"/>
                  <a:gd name="connsiteY5" fmla="*/ 1248485 h 1301824"/>
                  <a:gd name="connsiteX6" fmla="*/ 863135 w 1039263"/>
                  <a:gd name="connsiteY6" fmla="*/ 1083385 h 1301824"/>
                  <a:gd name="connsiteX7" fmla="*/ 663110 w 1039263"/>
                  <a:gd name="connsiteY7" fmla="*/ 499185 h 1301824"/>
                  <a:gd name="connsiteX8" fmla="*/ 723435 w 1039263"/>
                  <a:gd name="connsiteY8" fmla="*/ 696035 h 1301824"/>
                  <a:gd name="connsiteX9" fmla="*/ 174160 w 1039263"/>
                  <a:gd name="connsiteY9" fmla="*/ 289635 h 1301824"/>
                  <a:gd name="connsiteX10" fmla="*/ 34460 w 1039263"/>
                  <a:gd name="connsiteY10" fmla="*/ 3885 h 1301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39263" h="1301824">
                    <a:moveTo>
                      <a:pt x="34460" y="3885"/>
                    </a:moveTo>
                    <a:cubicBezTo>
                      <a:pt x="6943" y="38810"/>
                      <a:pt x="13293" y="339377"/>
                      <a:pt x="9060" y="499185"/>
                    </a:cubicBezTo>
                    <a:cubicBezTo>
                      <a:pt x="4827" y="658993"/>
                      <a:pt x="1652" y="832031"/>
                      <a:pt x="9060" y="962735"/>
                    </a:cubicBezTo>
                    <a:cubicBezTo>
                      <a:pt x="16468" y="1093439"/>
                      <a:pt x="42927" y="1233668"/>
                      <a:pt x="53510" y="1283410"/>
                    </a:cubicBezTo>
                    <a:cubicBezTo>
                      <a:pt x="64093" y="1333152"/>
                      <a:pt x="-84602" y="1267006"/>
                      <a:pt x="72560" y="1261185"/>
                    </a:cubicBezTo>
                    <a:cubicBezTo>
                      <a:pt x="229722" y="1255364"/>
                      <a:pt x="864723" y="1278118"/>
                      <a:pt x="996485" y="1248485"/>
                    </a:cubicBezTo>
                    <a:cubicBezTo>
                      <a:pt x="1128247" y="1218852"/>
                      <a:pt x="918697" y="1208268"/>
                      <a:pt x="863135" y="1083385"/>
                    </a:cubicBezTo>
                    <a:cubicBezTo>
                      <a:pt x="807573" y="958502"/>
                      <a:pt x="686393" y="563743"/>
                      <a:pt x="663110" y="499185"/>
                    </a:cubicBezTo>
                    <a:cubicBezTo>
                      <a:pt x="639827" y="434627"/>
                      <a:pt x="804927" y="730960"/>
                      <a:pt x="723435" y="696035"/>
                    </a:cubicBezTo>
                    <a:cubicBezTo>
                      <a:pt x="641943" y="661110"/>
                      <a:pt x="291106" y="401289"/>
                      <a:pt x="174160" y="289635"/>
                    </a:cubicBezTo>
                    <a:cubicBezTo>
                      <a:pt x="57214" y="177981"/>
                      <a:pt x="61977" y="-31040"/>
                      <a:pt x="34460" y="3885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8" name="フリーフォーム 1277">
                <a:extLst>
                  <a:ext uri="{FF2B5EF4-FFF2-40B4-BE49-F238E27FC236}">
                    <a16:creationId xmlns:a16="http://schemas.microsoft.com/office/drawing/2014/main" id="{5BD2CF1D-8863-2BA1-929E-919EA14F0112}"/>
                  </a:ext>
                </a:extLst>
              </p:cNvPr>
              <p:cNvSpPr/>
              <p:nvPr/>
            </p:nvSpPr>
            <p:spPr>
              <a:xfrm>
                <a:off x="6034051" y="6210527"/>
                <a:ext cx="436855" cy="1360879"/>
              </a:xfrm>
              <a:custGeom>
                <a:avLst/>
                <a:gdLst>
                  <a:gd name="connsiteX0" fmla="*/ 357224 w 436855"/>
                  <a:gd name="connsiteY0" fmla="*/ 41048 h 1360879"/>
                  <a:gd name="connsiteX1" fmla="*/ 309599 w 436855"/>
                  <a:gd name="connsiteY1" fmla="*/ 672873 h 1360879"/>
                  <a:gd name="connsiteX2" fmla="*/ 436599 w 436855"/>
                  <a:gd name="connsiteY2" fmla="*/ 1339623 h 1360879"/>
                  <a:gd name="connsiteX3" fmla="*/ 331824 w 436855"/>
                  <a:gd name="connsiteY3" fmla="*/ 1164998 h 1360879"/>
                  <a:gd name="connsiteX4" fmla="*/ 4799 w 436855"/>
                  <a:gd name="connsiteY4" fmla="*/ 857023 h 1360879"/>
                  <a:gd name="connsiteX5" fmla="*/ 134974 w 436855"/>
                  <a:gd name="connsiteY5" fmla="*/ 104548 h 1360879"/>
                  <a:gd name="connsiteX6" fmla="*/ 109574 w 436855"/>
                  <a:gd name="connsiteY6" fmla="*/ 158523 h 1360879"/>
                  <a:gd name="connsiteX7" fmla="*/ 154024 w 436855"/>
                  <a:gd name="connsiteY7" fmla="*/ 72798 h 1360879"/>
                  <a:gd name="connsiteX8" fmla="*/ 357224 w 436855"/>
                  <a:gd name="connsiteY8" fmla="*/ 41048 h 1360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6855" h="1360879">
                    <a:moveTo>
                      <a:pt x="357224" y="41048"/>
                    </a:moveTo>
                    <a:cubicBezTo>
                      <a:pt x="383153" y="141060"/>
                      <a:pt x="296370" y="456444"/>
                      <a:pt x="309599" y="672873"/>
                    </a:cubicBezTo>
                    <a:cubicBezTo>
                      <a:pt x="322828" y="889302"/>
                      <a:pt x="432895" y="1257602"/>
                      <a:pt x="436599" y="1339623"/>
                    </a:cubicBezTo>
                    <a:cubicBezTo>
                      <a:pt x="440303" y="1421644"/>
                      <a:pt x="403791" y="1245431"/>
                      <a:pt x="331824" y="1164998"/>
                    </a:cubicBezTo>
                    <a:cubicBezTo>
                      <a:pt x="259857" y="1084565"/>
                      <a:pt x="37607" y="1033765"/>
                      <a:pt x="4799" y="857023"/>
                    </a:cubicBezTo>
                    <a:cubicBezTo>
                      <a:pt x="-28009" y="680281"/>
                      <a:pt x="117512" y="220965"/>
                      <a:pt x="134974" y="104548"/>
                    </a:cubicBezTo>
                    <a:cubicBezTo>
                      <a:pt x="152436" y="-11869"/>
                      <a:pt x="106399" y="163815"/>
                      <a:pt x="109574" y="158523"/>
                    </a:cubicBezTo>
                    <a:cubicBezTo>
                      <a:pt x="112749" y="153231"/>
                      <a:pt x="108516" y="92906"/>
                      <a:pt x="154024" y="72798"/>
                    </a:cubicBezTo>
                    <a:cubicBezTo>
                      <a:pt x="199532" y="52690"/>
                      <a:pt x="331295" y="-58964"/>
                      <a:pt x="357224" y="4104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9" name="フリーフォーム 1278">
                <a:extLst>
                  <a:ext uri="{FF2B5EF4-FFF2-40B4-BE49-F238E27FC236}">
                    <a16:creationId xmlns:a16="http://schemas.microsoft.com/office/drawing/2014/main" id="{7E32AD99-D012-32B2-3FE7-D1DA665B8BB8}"/>
                  </a:ext>
                </a:extLst>
              </p:cNvPr>
              <p:cNvSpPr/>
              <p:nvPr/>
            </p:nvSpPr>
            <p:spPr>
              <a:xfrm>
                <a:off x="6048014" y="7156847"/>
                <a:ext cx="775410" cy="1359639"/>
              </a:xfrm>
              <a:custGeom>
                <a:avLst/>
                <a:gdLst>
                  <a:gd name="connsiteX0" fmla="*/ 19411 w 775410"/>
                  <a:gd name="connsiteY0" fmla="*/ 21828 h 1359639"/>
                  <a:gd name="connsiteX1" fmla="*/ 28936 w 775410"/>
                  <a:gd name="connsiteY1" fmla="*/ 78978 h 1359639"/>
                  <a:gd name="connsiteX2" fmla="*/ 108311 w 775410"/>
                  <a:gd name="connsiteY2" fmla="*/ 767953 h 1359639"/>
                  <a:gd name="connsiteX3" fmla="*/ 419461 w 775410"/>
                  <a:gd name="connsiteY3" fmla="*/ 1060053 h 1359639"/>
                  <a:gd name="connsiteX4" fmla="*/ 765536 w 775410"/>
                  <a:gd name="connsiteY4" fmla="*/ 1358503 h 1359639"/>
                  <a:gd name="connsiteX5" fmla="*/ 657586 w 775410"/>
                  <a:gd name="connsiteY5" fmla="*/ 1126728 h 1359639"/>
                  <a:gd name="connsiteX6" fmla="*/ 413111 w 775410"/>
                  <a:gd name="connsiteY6" fmla="*/ 320278 h 1359639"/>
                  <a:gd name="connsiteX7" fmla="*/ 279761 w 775410"/>
                  <a:gd name="connsiteY7" fmla="*/ 139303 h 1359639"/>
                  <a:gd name="connsiteX8" fmla="*/ 19411 w 775410"/>
                  <a:gd name="connsiteY8" fmla="*/ 21828 h 1359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5410" h="1359639">
                    <a:moveTo>
                      <a:pt x="19411" y="21828"/>
                    </a:moveTo>
                    <a:cubicBezTo>
                      <a:pt x="-22393" y="11774"/>
                      <a:pt x="14119" y="-45376"/>
                      <a:pt x="28936" y="78978"/>
                    </a:cubicBezTo>
                    <a:cubicBezTo>
                      <a:pt x="43753" y="203332"/>
                      <a:pt x="43223" y="604440"/>
                      <a:pt x="108311" y="767953"/>
                    </a:cubicBezTo>
                    <a:cubicBezTo>
                      <a:pt x="173399" y="931466"/>
                      <a:pt x="309924" y="961628"/>
                      <a:pt x="419461" y="1060053"/>
                    </a:cubicBezTo>
                    <a:cubicBezTo>
                      <a:pt x="528998" y="1158478"/>
                      <a:pt x="725849" y="1347391"/>
                      <a:pt x="765536" y="1358503"/>
                    </a:cubicBezTo>
                    <a:cubicBezTo>
                      <a:pt x="805224" y="1369616"/>
                      <a:pt x="716323" y="1299765"/>
                      <a:pt x="657586" y="1126728"/>
                    </a:cubicBezTo>
                    <a:cubicBezTo>
                      <a:pt x="598849" y="953691"/>
                      <a:pt x="476082" y="484849"/>
                      <a:pt x="413111" y="320278"/>
                    </a:cubicBezTo>
                    <a:cubicBezTo>
                      <a:pt x="350140" y="155707"/>
                      <a:pt x="342203" y="194866"/>
                      <a:pt x="279761" y="139303"/>
                    </a:cubicBezTo>
                    <a:cubicBezTo>
                      <a:pt x="217319" y="83740"/>
                      <a:pt x="61215" y="31882"/>
                      <a:pt x="19411" y="2182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0" name="フリーフォーム 1279">
                <a:extLst>
                  <a:ext uri="{FF2B5EF4-FFF2-40B4-BE49-F238E27FC236}">
                    <a16:creationId xmlns:a16="http://schemas.microsoft.com/office/drawing/2014/main" id="{3F4EF731-EFA5-0BC9-9104-A833390A1BD1}"/>
                  </a:ext>
                </a:extLst>
              </p:cNvPr>
              <p:cNvSpPr/>
              <p:nvPr/>
            </p:nvSpPr>
            <p:spPr>
              <a:xfrm>
                <a:off x="6287285" y="6670581"/>
                <a:ext cx="694604" cy="1641911"/>
              </a:xfrm>
              <a:custGeom>
                <a:avLst/>
                <a:gdLst>
                  <a:gd name="connsiteX0" fmla="*/ 116690 w 694604"/>
                  <a:gd name="connsiteY0" fmla="*/ 22319 h 1641911"/>
                  <a:gd name="connsiteX1" fmla="*/ 256390 w 694604"/>
                  <a:gd name="connsiteY1" fmla="*/ 806544 h 1641911"/>
                  <a:gd name="connsiteX2" fmla="*/ 656440 w 694604"/>
                  <a:gd name="connsiteY2" fmla="*/ 1587594 h 1641911"/>
                  <a:gd name="connsiteX3" fmla="*/ 675490 w 694604"/>
                  <a:gd name="connsiteY3" fmla="*/ 1568544 h 1641911"/>
                  <a:gd name="connsiteX4" fmla="*/ 631040 w 694604"/>
                  <a:gd name="connsiteY4" fmla="*/ 1514569 h 1641911"/>
                  <a:gd name="connsiteX5" fmla="*/ 399265 w 694604"/>
                  <a:gd name="connsiteY5" fmla="*/ 1257394 h 1641911"/>
                  <a:gd name="connsiteX6" fmla="*/ 30965 w 694604"/>
                  <a:gd name="connsiteY6" fmla="*/ 327119 h 1641911"/>
                  <a:gd name="connsiteX7" fmla="*/ 21440 w 694604"/>
                  <a:gd name="connsiteY7" fmla="*/ 384269 h 1641911"/>
                  <a:gd name="connsiteX8" fmla="*/ 37315 w 694604"/>
                  <a:gd name="connsiteY8" fmla="*/ 47719 h 1641911"/>
                  <a:gd name="connsiteX9" fmla="*/ 50015 w 694604"/>
                  <a:gd name="connsiteY9" fmla="*/ 196944 h 1641911"/>
                  <a:gd name="connsiteX10" fmla="*/ 116690 w 694604"/>
                  <a:gd name="connsiteY10" fmla="*/ 22319 h 1641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94604" h="1641911">
                    <a:moveTo>
                      <a:pt x="116690" y="22319"/>
                    </a:moveTo>
                    <a:cubicBezTo>
                      <a:pt x="151086" y="123919"/>
                      <a:pt x="166432" y="545665"/>
                      <a:pt x="256390" y="806544"/>
                    </a:cubicBezTo>
                    <a:cubicBezTo>
                      <a:pt x="346348" y="1067423"/>
                      <a:pt x="586590" y="1460594"/>
                      <a:pt x="656440" y="1587594"/>
                    </a:cubicBezTo>
                    <a:cubicBezTo>
                      <a:pt x="726290" y="1714594"/>
                      <a:pt x="679723" y="1580715"/>
                      <a:pt x="675490" y="1568544"/>
                    </a:cubicBezTo>
                    <a:cubicBezTo>
                      <a:pt x="671257" y="1556373"/>
                      <a:pt x="677078" y="1566427"/>
                      <a:pt x="631040" y="1514569"/>
                    </a:cubicBezTo>
                    <a:cubicBezTo>
                      <a:pt x="585003" y="1462711"/>
                      <a:pt x="499277" y="1455302"/>
                      <a:pt x="399265" y="1257394"/>
                    </a:cubicBezTo>
                    <a:cubicBezTo>
                      <a:pt x="299253" y="1059486"/>
                      <a:pt x="93936" y="472640"/>
                      <a:pt x="30965" y="327119"/>
                    </a:cubicBezTo>
                    <a:cubicBezTo>
                      <a:pt x="-32006" y="181598"/>
                      <a:pt x="20382" y="430836"/>
                      <a:pt x="21440" y="384269"/>
                    </a:cubicBezTo>
                    <a:cubicBezTo>
                      <a:pt x="22498" y="337702"/>
                      <a:pt x="32553" y="78940"/>
                      <a:pt x="37315" y="47719"/>
                    </a:cubicBezTo>
                    <a:cubicBezTo>
                      <a:pt x="42077" y="16498"/>
                      <a:pt x="37844" y="194827"/>
                      <a:pt x="50015" y="196944"/>
                    </a:cubicBezTo>
                    <a:cubicBezTo>
                      <a:pt x="62186" y="199061"/>
                      <a:pt x="82294" y="-79281"/>
                      <a:pt x="116690" y="2231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1" name="フリーフォーム 1280">
                <a:extLst>
                  <a:ext uri="{FF2B5EF4-FFF2-40B4-BE49-F238E27FC236}">
                    <a16:creationId xmlns:a16="http://schemas.microsoft.com/office/drawing/2014/main" id="{2FAEA15C-16F4-7FDE-D196-41DD3B97A1C3}"/>
                  </a:ext>
                </a:extLst>
              </p:cNvPr>
              <p:cNvSpPr/>
              <p:nvPr/>
            </p:nvSpPr>
            <p:spPr>
              <a:xfrm>
                <a:off x="6434552" y="7391876"/>
                <a:ext cx="912064" cy="1583275"/>
              </a:xfrm>
              <a:custGeom>
                <a:avLst/>
                <a:gdLst>
                  <a:gd name="connsiteX0" fmla="*/ 134523 w 912064"/>
                  <a:gd name="connsiteY0" fmla="*/ 75724 h 1583275"/>
                  <a:gd name="connsiteX1" fmla="*/ 877473 w 912064"/>
                  <a:gd name="connsiteY1" fmla="*/ 1488599 h 1583275"/>
                  <a:gd name="connsiteX2" fmla="*/ 798098 w 912064"/>
                  <a:gd name="connsiteY2" fmla="*/ 1456849 h 1583275"/>
                  <a:gd name="connsiteX3" fmla="*/ 353598 w 912064"/>
                  <a:gd name="connsiteY3" fmla="*/ 1266349 h 1583275"/>
                  <a:gd name="connsiteX4" fmla="*/ 150398 w 912064"/>
                  <a:gd name="connsiteY4" fmla="*/ 777399 h 1583275"/>
                  <a:gd name="connsiteX5" fmla="*/ 1173 w 912064"/>
                  <a:gd name="connsiteY5" fmla="*/ 18574 h 1583275"/>
                  <a:gd name="connsiteX6" fmla="*/ 83723 w 912064"/>
                  <a:gd name="connsiteY6" fmla="*/ 221774 h 1583275"/>
                  <a:gd name="connsiteX7" fmla="*/ 134523 w 912064"/>
                  <a:gd name="connsiteY7" fmla="*/ 75724 h 1583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2064" h="1583275">
                    <a:moveTo>
                      <a:pt x="134523" y="75724"/>
                    </a:moveTo>
                    <a:cubicBezTo>
                      <a:pt x="266815" y="286862"/>
                      <a:pt x="766877" y="1258412"/>
                      <a:pt x="877473" y="1488599"/>
                    </a:cubicBezTo>
                    <a:cubicBezTo>
                      <a:pt x="988069" y="1718786"/>
                      <a:pt x="798098" y="1456849"/>
                      <a:pt x="798098" y="1456849"/>
                    </a:cubicBezTo>
                    <a:cubicBezTo>
                      <a:pt x="710785" y="1419807"/>
                      <a:pt x="461548" y="1379591"/>
                      <a:pt x="353598" y="1266349"/>
                    </a:cubicBezTo>
                    <a:cubicBezTo>
                      <a:pt x="245648" y="1153107"/>
                      <a:pt x="209135" y="985361"/>
                      <a:pt x="150398" y="777399"/>
                    </a:cubicBezTo>
                    <a:cubicBezTo>
                      <a:pt x="91661" y="569437"/>
                      <a:pt x="12285" y="111178"/>
                      <a:pt x="1173" y="18574"/>
                    </a:cubicBezTo>
                    <a:cubicBezTo>
                      <a:pt x="-9940" y="-74030"/>
                      <a:pt x="60969" y="209074"/>
                      <a:pt x="83723" y="221774"/>
                    </a:cubicBezTo>
                    <a:cubicBezTo>
                      <a:pt x="106477" y="234474"/>
                      <a:pt x="2231" y="-135414"/>
                      <a:pt x="134523" y="75724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2" name="フリーフォーム 1281">
                <a:extLst>
                  <a:ext uri="{FF2B5EF4-FFF2-40B4-BE49-F238E27FC236}">
                    <a16:creationId xmlns:a16="http://schemas.microsoft.com/office/drawing/2014/main" id="{7463269C-2D36-DFBF-F5A5-A9ED621698BC}"/>
                  </a:ext>
                </a:extLst>
              </p:cNvPr>
              <p:cNvSpPr/>
              <p:nvPr/>
            </p:nvSpPr>
            <p:spPr>
              <a:xfrm>
                <a:off x="6321250" y="6123163"/>
                <a:ext cx="761300" cy="1488935"/>
              </a:xfrm>
              <a:custGeom>
                <a:avLst/>
                <a:gdLst>
                  <a:gd name="connsiteX0" fmla="*/ 247825 w 761300"/>
                  <a:gd name="connsiteY0" fmla="*/ 26812 h 1488935"/>
                  <a:gd name="connsiteX1" fmla="*/ 495475 w 761300"/>
                  <a:gd name="connsiteY1" fmla="*/ 906287 h 1488935"/>
                  <a:gd name="connsiteX2" fmla="*/ 724075 w 761300"/>
                  <a:gd name="connsiteY2" fmla="*/ 1446037 h 1488935"/>
                  <a:gd name="connsiteX3" fmla="*/ 695500 w 761300"/>
                  <a:gd name="connsiteY3" fmla="*/ 1398412 h 1488935"/>
                  <a:gd name="connsiteX4" fmla="*/ 101775 w 761300"/>
                  <a:gd name="connsiteY4" fmla="*/ 947562 h 1488935"/>
                  <a:gd name="connsiteX5" fmla="*/ 41450 w 761300"/>
                  <a:gd name="connsiteY5" fmla="*/ 664987 h 1488935"/>
                  <a:gd name="connsiteX6" fmla="*/ 47800 w 761300"/>
                  <a:gd name="connsiteY6" fmla="*/ 68087 h 1488935"/>
                  <a:gd name="connsiteX7" fmla="*/ 60500 w 761300"/>
                  <a:gd name="connsiteY7" fmla="*/ 312562 h 1488935"/>
                  <a:gd name="connsiteX8" fmla="*/ 175 w 761300"/>
                  <a:gd name="connsiteY8" fmla="*/ 160162 h 1488935"/>
                  <a:gd name="connsiteX9" fmla="*/ 82725 w 761300"/>
                  <a:gd name="connsiteY9" fmla="*/ 39512 h 1488935"/>
                  <a:gd name="connsiteX10" fmla="*/ 228775 w 761300"/>
                  <a:gd name="connsiteY10" fmla="*/ 207787 h 1488935"/>
                  <a:gd name="connsiteX11" fmla="*/ 247825 w 761300"/>
                  <a:gd name="connsiteY11" fmla="*/ 26812 h 148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61300" h="1488935">
                    <a:moveTo>
                      <a:pt x="247825" y="26812"/>
                    </a:moveTo>
                    <a:cubicBezTo>
                      <a:pt x="292275" y="143229"/>
                      <a:pt x="416100" y="669750"/>
                      <a:pt x="495475" y="906287"/>
                    </a:cubicBezTo>
                    <a:cubicBezTo>
                      <a:pt x="574850" y="1142824"/>
                      <a:pt x="690738" y="1364016"/>
                      <a:pt x="724075" y="1446037"/>
                    </a:cubicBezTo>
                    <a:cubicBezTo>
                      <a:pt x="757413" y="1528058"/>
                      <a:pt x="799217" y="1481491"/>
                      <a:pt x="695500" y="1398412"/>
                    </a:cubicBezTo>
                    <a:cubicBezTo>
                      <a:pt x="591783" y="1315333"/>
                      <a:pt x="210783" y="1069800"/>
                      <a:pt x="101775" y="947562"/>
                    </a:cubicBezTo>
                    <a:cubicBezTo>
                      <a:pt x="-7233" y="825325"/>
                      <a:pt x="50446" y="811566"/>
                      <a:pt x="41450" y="664987"/>
                    </a:cubicBezTo>
                    <a:cubicBezTo>
                      <a:pt x="32454" y="518408"/>
                      <a:pt x="44625" y="126825"/>
                      <a:pt x="47800" y="68087"/>
                    </a:cubicBezTo>
                    <a:cubicBezTo>
                      <a:pt x="50975" y="9349"/>
                      <a:pt x="68437" y="297216"/>
                      <a:pt x="60500" y="312562"/>
                    </a:cubicBezTo>
                    <a:cubicBezTo>
                      <a:pt x="52563" y="327908"/>
                      <a:pt x="-3529" y="205670"/>
                      <a:pt x="175" y="160162"/>
                    </a:cubicBezTo>
                    <a:cubicBezTo>
                      <a:pt x="3879" y="114654"/>
                      <a:pt x="44625" y="31575"/>
                      <a:pt x="82725" y="39512"/>
                    </a:cubicBezTo>
                    <a:cubicBezTo>
                      <a:pt x="120825" y="47449"/>
                      <a:pt x="198612" y="204612"/>
                      <a:pt x="228775" y="207787"/>
                    </a:cubicBezTo>
                    <a:cubicBezTo>
                      <a:pt x="258938" y="210962"/>
                      <a:pt x="203375" y="-89605"/>
                      <a:pt x="247825" y="26812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3" name="フリーフォーム 1282">
                <a:extLst>
                  <a:ext uri="{FF2B5EF4-FFF2-40B4-BE49-F238E27FC236}">
                    <a16:creationId xmlns:a16="http://schemas.microsoft.com/office/drawing/2014/main" id="{F943AC59-52FD-D483-596F-5C0FF7C680D1}"/>
                  </a:ext>
                </a:extLst>
              </p:cNvPr>
              <p:cNvSpPr/>
              <p:nvPr/>
            </p:nvSpPr>
            <p:spPr>
              <a:xfrm>
                <a:off x="6226438" y="6930056"/>
                <a:ext cx="1332512" cy="1408691"/>
              </a:xfrm>
              <a:custGeom>
                <a:avLst/>
                <a:gdLst>
                  <a:gd name="connsiteX0" fmla="*/ 571237 w 1332512"/>
                  <a:gd name="connsiteY0" fmla="*/ 83519 h 1408691"/>
                  <a:gd name="connsiteX1" fmla="*/ 1291962 w 1332512"/>
                  <a:gd name="connsiteY1" fmla="*/ 1328119 h 1408691"/>
                  <a:gd name="connsiteX2" fmla="*/ 1180837 w 1332512"/>
                  <a:gd name="connsiteY2" fmla="*/ 1242394 h 1408691"/>
                  <a:gd name="connsiteX3" fmla="*/ 669662 w 1332512"/>
                  <a:gd name="connsiteY3" fmla="*/ 886794 h 1408691"/>
                  <a:gd name="connsiteX4" fmla="*/ 18787 w 1332512"/>
                  <a:gd name="connsiteY4" fmla="*/ 48594 h 1408691"/>
                  <a:gd name="connsiteX5" fmla="*/ 174362 w 1332512"/>
                  <a:gd name="connsiteY5" fmla="*/ 216869 h 1408691"/>
                  <a:gd name="connsiteX6" fmla="*/ 158487 w 1332512"/>
                  <a:gd name="connsiteY6" fmla="*/ 4144 h 1408691"/>
                  <a:gd name="connsiteX7" fmla="*/ 602987 w 1332512"/>
                  <a:gd name="connsiteY7" fmla="*/ 448644 h 1408691"/>
                  <a:gd name="connsiteX8" fmla="*/ 571237 w 1332512"/>
                  <a:gd name="connsiteY8" fmla="*/ 83519 h 140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512" h="1408691">
                    <a:moveTo>
                      <a:pt x="571237" y="83519"/>
                    </a:moveTo>
                    <a:cubicBezTo>
                      <a:pt x="686066" y="230098"/>
                      <a:pt x="1190362" y="1134973"/>
                      <a:pt x="1291962" y="1328119"/>
                    </a:cubicBezTo>
                    <a:cubicBezTo>
                      <a:pt x="1393562" y="1521265"/>
                      <a:pt x="1284554" y="1315948"/>
                      <a:pt x="1180837" y="1242394"/>
                    </a:cubicBezTo>
                    <a:cubicBezTo>
                      <a:pt x="1077120" y="1168840"/>
                      <a:pt x="863337" y="1085761"/>
                      <a:pt x="669662" y="886794"/>
                    </a:cubicBezTo>
                    <a:cubicBezTo>
                      <a:pt x="475987" y="687827"/>
                      <a:pt x="101337" y="160248"/>
                      <a:pt x="18787" y="48594"/>
                    </a:cubicBezTo>
                    <a:cubicBezTo>
                      <a:pt x="-63763" y="-63060"/>
                      <a:pt x="151079" y="224277"/>
                      <a:pt x="174362" y="216869"/>
                    </a:cubicBezTo>
                    <a:cubicBezTo>
                      <a:pt x="197645" y="209461"/>
                      <a:pt x="87050" y="-34485"/>
                      <a:pt x="158487" y="4144"/>
                    </a:cubicBezTo>
                    <a:cubicBezTo>
                      <a:pt x="229924" y="42773"/>
                      <a:pt x="537900" y="430652"/>
                      <a:pt x="602987" y="448644"/>
                    </a:cubicBezTo>
                    <a:cubicBezTo>
                      <a:pt x="668074" y="466636"/>
                      <a:pt x="456408" y="-63060"/>
                      <a:pt x="571237" y="8351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4" name="フリーフォーム 1283">
                <a:extLst>
                  <a:ext uri="{FF2B5EF4-FFF2-40B4-BE49-F238E27FC236}">
                    <a16:creationId xmlns:a16="http://schemas.microsoft.com/office/drawing/2014/main" id="{93C06CCE-DA17-7B6C-4492-CEF3793D8E64}"/>
                  </a:ext>
                </a:extLst>
              </p:cNvPr>
              <p:cNvSpPr/>
              <p:nvPr/>
            </p:nvSpPr>
            <p:spPr>
              <a:xfrm>
                <a:off x="6418998" y="7289461"/>
                <a:ext cx="1288912" cy="1464035"/>
              </a:xfrm>
              <a:custGeom>
                <a:avLst/>
                <a:gdLst>
                  <a:gd name="connsiteX0" fmla="*/ 826352 w 1288912"/>
                  <a:gd name="connsiteY0" fmla="*/ 552789 h 1464035"/>
                  <a:gd name="connsiteX1" fmla="*/ 1248627 w 1288912"/>
                  <a:gd name="connsiteY1" fmla="*/ 1210014 h 1464035"/>
                  <a:gd name="connsiteX2" fmla="*/ 1223227 w 1288912"/>
                  <a:gd name="connsiteY2" fmla="*/ 1181439 h 1464035"/>
                  <a:gd name="connsiteX3" fmla="*/ 820002 w 1288912"/>
                  <a:gd name="connsiteY3" fmla="*/ 1464014 h 1464035"/>
                  <a:gd name="connsiteX4" fmla="*/ 645377 w 1288912"/>
                  <a:gd name="connsiteY4" fmla="*/ 1165564 h 1464035"/>
                  <a:gd name="connsiteX5" fmla="*/ 137377 w 1288912"/>
                  <a:gd name="connsiteY5" fmla="*/ 336889 h 1464035"/>
                  <a:gd name="connsiteX6" fmla="*/ 16727 w 1288912"/>
                  <a:gd name="connsiteY6" fmla="*/ 339 h 1464035"/>
                  <a:gd name="connsiteX7" fmla="*/ 432652 w 1288912"/>
                  <a:gd name="connsiteY7" fmla="*/ 387689 h 1464035"/>
                  <a:gd name="connsiteX8" fmla="*/ 245327 w 1288912"/>
                  <a:gd name="connsiteY8" fmla="*/ 140039 h 1464035"/>
                  <a:gd name="connsiteX9" fmla="*/ 813652 w 1288912"/>
                  <a:gd name="connsiteY9" fmla="*/ 692489 h 1464035"/>
                  <a:gd name="connsiteX10" fmla="*/ 826352 w 1288912"/>
                  <a:gd name="connsiteY10" fmla="*/ 552789 h 1464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8912" h="1464035">
                    <a:moveTo>
                      <a:pt x="826352" y="552789"/>
                    </a:moveTo>
                    <a:cubicBezTo>
                      <a:pt x="898848" y="639043"/>
                      <a:pt x="1182481" y="1105239"/>
                      <a:pt x="1248627" y="1210014"/>
                    </a:cubicBezTo>
                    <a:cubicBezTo>
                      <a:pt x="1314773" y="1314789"/>
                      <a:pt x="1294664" y="1139106"/>
                      <a:pt x="1223227" y="1181439"/>
                    </a:cubicBezTo>
                    <a:cubicBezTo>
                      <a:pt x="1151790" y="1223772"/>
                      <a:pt x="916310" y="1466660"/>
                      <a:pt x="820002" y="1464014"/>
                    </a:cubicBezTo>
                    <a:cubicBezTo>
                      <a:pt x="723694" y="1461368"/>
                      <a:pt x="759148" y="1353418"/>
                      <a:pt x="645377" y="1165564"/>
                    </a:cubicBezTo>
                    <a:cubicBezTo>
                      <a:pt x="531606" y="977710"/>
                      <a:pt x="242152" y="531093"/>
                      <a:pt x="137377" y="336889"/>
                    </a:cubicBezTo>
                    <a:cubicBezTo>
                      <a:pt x="32602" y="142685"/>
                      <a:pt x="-32486" y="-8128"/>
                      <a:pt x="16727" y="339"/>
                    </a:cubicBezTo>
                    <a:cubicBezTo>
                      <a:pt x="65940" y="8806"/>
                      <a:pt x="394552" y="364406"/>
                      <a:pt x="432652" y="387689"/>
                    </a:cubicBezTo>
                    <a:cubicBezTo>
                      <a:pt x="470752" y="410972"/>
                      <a:pt x="181827" y="89239"/>
                      <a:pt x="245327" y="140039"/>
                    </a:cubicBezTo>
                    <a:cubicBezTo>
                      <a:pt x="308827" y="190839"/>
                      <a:pt x="720519" y="624226"/>
                      <a:pt x="813652" y="692489"/>
                    </a:cubicBezTo>
                    <a:cubicBezTo>
                      <a:pt x="906785" y="760752"/>
                      <a:pt x="753856" y="466535"/>
                      <a:pt x="826352" y="55278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5" name="フリーフォーム 1284">
                <a:extLst>
                  <a:ext uri="{FF2B5EF4-FFF2-40B4-BE49-F238E27FC236}">
                    <a16:creationId xmlns:a16="http://schemas.microsoft.com/office/drawing/2014/main" id="{B28E956E-467F-BDAF-9BBF-A465F088A9F8}"/>
                  </a:ext>
                </a:extLst>
              </p:cNvPr>
              <p:cNvSpPr/>
              <p:nvPr/>
            </p:nvSpPr>
            <p:spPr>
              <a:xfrm>
                <a:off x="6695788" y="6784804"/>
                <a:ext cx="1180935" cy="1480865"/>
              </a:xfrm>
              <a:custGeom>
                <a:avLst/>
                <a:gdLst>
                  <a:gd name="connsiteX0" fmla="*/ 92362 w 1180935"/>
                  <a:gd name="connsiteY0" fmla="*/ 47796 h 1480865"/>
                  <a:gd name="connsiteX1" fmla="*/ 714662 w 1180935"/>
                  <a:gd name="connsiteY1" fmla="*/ 1079671 h 1480865"/>
                  <a:gd name="connsiteX2" fmla="*/ 1165512 w 1180935"/>
                  <a:gd name="connsiteY2" fmla="*/ 1460671 h 1480865"/>
                  <a:gd name="connsiteX3" fmla="*/ 1009937 w 1180935"/>
                  <a:gd name="connsiteY3" fmla="*/ 1355896 h 1480865"/>
                  <a:gd name="connsiteX4" fmla="*/ 374937 w 1180935"/>
                  <a:gd name="connsiteY4" fmla="*/ 746296 h 1480865"/>
                  <a:gd name="connsiteX5" fmla="*/ 63787 w 1180935"/>
                  <a:gd name="connsiteY5" fmla="*/ 285921 h 1480865"/>
                  <a:gd name="connsiteX6" fmla="*/ 6637 w 1180935"/>
                  <a:gd name="connsiteY6" fmla="*/ 171 h 1480865"/>
                  <a:gd name="connsiteX7" fmla="*/ 162212 w 1180935"/>
                  <a:gd name="connsiteY7" fmla="*/ 241471 h 1480865"/>
                  <a:gd name="connsiteX8" fmla="*/ 92362 w 1180935"/>
                  <a:gd name="connsiteY8" fmla="*/ 47796 h 1480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80935" h="1480865">
                    <a:moveTo>
                      <a:pt x="92362" y="47796"/>
                    </a:moveTo>
                    <a:cubicBezTo>
                      <a:pt x="184437" y="187496"/>
                      <a:pt x="535804" y="844192"/>
                      <a:pt x="714662" y="1079671"/>
                    </a:cubicBezTo>
                    <a:cubicBezTo>
                      <a:pt x="893520" y="1315150"/>
                      <a:pt x="1116299" y="1414633"/>
                      <a:pt x="1165512" y="1460671"/>
                    </a:cubicBezTo>
                    <a:cubicBezTo>
                      <a:pt x="1214725" y="1506709"/>
                      <a:pt x="1141699" y="1474958"/>
                      <a:pt x="1009937" y="1355896"/>
                    </a:cubicBezTo>
                    <a:cubicBezTo>
                      <a:pt x="878175" y="1236834"/>
                      <a:pt x="532629" y="924625"/>
                      <a:pt x="374937" y="746296"/>
                    </a:cubicBezTo>
                    <a:cubicBezTo>
                      <a:pt x="217245" y="567967"/>
                      <a:pt x="125170" y="410275"/>
                      <a:pt x="63787" y="285921"/>
                    </a:cubicBezTo>
                    <a:cubicBezTo>
                      <a:pt x="2404" y="161567"/>
                      <a:pt x="-9767" y="7579"/>
                      <a:pt x="6637" y="171"/>
                    </a:cubicBezTo>
                    <a:cubicBezTo>
                      <a:pt x="23041" y="-7237"/>
                      <a:pt x="145279" y="227184"/>
                      <a:pt x="162212" y="241471"/>
                    </a:cubicBezTo>
                    <a:cubicBezTo>
                      <a:pt x="179145" y="255758"/>
                      <a:pt x="287" y="-91904"/>
                      <a:pt x="92362" y="4779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6" name="フリーフォーム 1285">
                <a:extLst>
                  <a:ext uri="{FF2B5EF4-FFF2-40B4-BE49-F238E27FC236}">
                    <a16:creationId xmlns:a16="http://schemas.microsoft.com/office/drawing/2014/main" id="{04533762-5FFE-FCAF-1204-EEF958CFA8A4}"/>
                  </a:ext>
                </a:extLst>
              </p:cNvPr>
              <p:cNvSpPr/>
              <p:nvPr/>
            </p:nvSpPr>
            <p:spPr>
              <a:xfrm>
                <a:off x="6951525" y="7373551"/>
                <a:ext cx="1046250" cy="1213507"/>
              </a:xfrm>
              <a:custGeom>
                <a:avLst/>
                <a:gdLst>
                  <a:gd name="connsiteX0" fmla="*/ 303350 w 1046250"/>
                  <a:gd name="connsiteY0" fmla="*/ 214699 h 1213507"/>
                  <a:gd name="connsiteX1" fmla="*/ 1017725 w 1046250"/>
                  <a:gd name="connsiteY1" fmla="*/ 1154499 h 1213507"/>
                  <a:gd name="connsiteX2" fmla="*/ 868500 w 1046250"/>
                  <a:gd name="connsiteY2" fmla="*/ 1090999 h 1213507"/>
                  <a:gd name="connsiteX3" fmla="*/ 531950 w 1046250"/>
                  <a:gd name="connsiteY3" fmla="*/ 890974 h 1213507"/>
                  <a:gd name="connsiteX4" fmla="*/ 1725 w 1046250"/>
                  <a:gd name="connsiteY4" fmla="*/ 11499 h 1213507"/>
                  <a:gd name="connsiteX5" fmla="*/ 360500 w 1046250"/>
                  <a:gd name="connsiteY5" fmla="*/ 379799 h 1213507"/>
                  <a:gd name="connsiteX6" fmla="*/ 303350 w 1046250"/>
                  <a:gd name="connsiteY6" fmla="*/ 214699 h 1213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6250" h="1213507">
                    <a:moveTo>
                      <a:pt x="303350" y="214699"/>
                    </a:moveTo>
                    <a:cubicBezTo>
                      <a:pt x="412888" y="343816"/>
                      <a:pt x="923533" y="1008449"/>
                      <a:pt x="1017725" y="1154499"/>
                    </a:cubicBezTo>
                    <a:cubicBezTo>
                      <a:pt x="1111917" y="1300549"/>
                      <a:pt x="949462" y="1134920"/>
                      <a:pt x="868500" y="1090999"/>
                    </a:cubicBezTo>
                    <a:cubicBezTo>
                      <a:pt x="787538" y="1047078"/>
                      <a:pt x="676413" y="1070891"/>
                      <a:pt x="531950" y="890974"/>
                    </a:cubicBezTo>
                    <a:cubicBezTo>
                      <a:pt x="387487" y="711057"/>
                      <a:pt x="30300" y="96695"/>
                      <a:pt x="1725" y="11499"/>
                    </a:cubicBezTo>
                    <a:cubicBezTo>
                      <a:pt x="-26850" y="-73697"/>
                      <a:pt x="308113" y="341170"/>
                      <a:pt x="360500" y="379799"/>
                    </a:cubicBezTo>
                    <a:cubicBezTo>
                      <a:pt x="412887" y="418428"/>
                      <a:pt x="193812" y="85582"/>
                      <a:pt x="303350" y="214699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7" name="フリーフォーム 1286">
                <a:extLst>
                  <a:ext uri="{FF2B5EF4-FFF2-40B4-BE49-F238E27FC236}">
                    <a16:creationId xmlns:a16="http://schemas.microsoft.com/office/drawing/2014/main" id="{1C9FB3CF-947D-1C64-DB23-8880A893AD4B}"/>
                  </a:ext>
                </a:extLst>
              </p:cNvPr>
              <p:cNvSpPr/>
              <p:nvPr/>
            </p:nvSpPr>
            <p:spPr>
              <a:xfrm>
                <a:off x="6584592" y="6161072"/>
                <a:ext cx="839922" cy="1276731"/>
              </a:xfrm>
              <a:custGeom>
                <a:avLst/>
                <a:gdLst>
                  <a:gd name="connsiteX0" fmla="*/ 228958 w 839922"/>
                  <a:gd name="connsiteY0" fmla="*/ 4778 h 1276731"/>
                  <a:gd name="connsiteX1" fmla="*/ 559158 w 839922"/>
                  <a:gd name="connsiteY1" fmla="*/ 747728 h 1276731"/>
                  <a:gd name="connsiteX2" fmla="*/ 838558 w 839922"/>
                  <a:gd name="connsiteY2" fmla="*/ 1265253 h 1276731"/>
                  <a:gd name="connsiteX3" fmla="*/ 641708 w 839922"/>
                  <a:gd name="connsiteY3" fmla="*/ 1077928 h 1276731"/>
                  <a:gd name="connsiteX4" fmla="*/ 127358 w 839922"/>
                  <a:gd name="connsiteY4" fmla="*/ 747728 h 1276731"/>
                  <a:gd name="connsiteX5" fmla="*/ 358 w 839922"/>
                  <a:gd name="connsiteY5" fmla="*/ 61928 h 1276731"/>
                  <a:gd name="connsiteX6" fmla="*/ 149583 w 839922"/>
                  <a:gd name="connsiteY6" fmla="*/ 411178 h 1276731"/>
                  <a:gd name="connsiteX7" fmla="*/ 228958 w 839922"/>
                  <a:gd name="connsiteY7" fmla="*/ 4778 h 1276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9922" h="1276731">
                    <a:moveTo>
                      <a:pt x="228958" y="4778"/>
                    </a:moveTo>
                    <a:cubicBezTo>
                      <a:pt x="297221" y="60870"/>
                      <a:pt x="457558" y="537649"/>
                      <a:pt x="559158" y="747728"/>
                    </a:cubicBezTo>
                    <a:cubicBezTo>
                      <a:pt x="660758" y="957807"/>
                      <a:pt x="824800" y="1210220"/>
                      <a:pt x="838558" y="1265253"/>
                    </a:cubicBezTo>
                    <a:cubicBezTo>
                      <a:pt x="852316" y="1320286"/>
                      <a:pt x="760241" y="1164182"/>
                      <a:pt x="641708" y="1077928"/>
                    </a:cubicBezTo>
                    <a:cubicBezTo>
                      <a:pt x="523175" y="991674"/>
                      <a:pt x="234250" y="917061"/>
                      <a:pt x="127358" y="747728"/>
                    </a:cubicBezTo>
                    <a:cubicBezTo>
                      <a:pt x="20466" y="578395"/>
                      <a:pt x="-3346" y="118020"/>
                      <a:pt x="358" y="61928"/>
                    </a:cubicBezTo>
                    <a:cubicBezTo>
                      <a:pt x="4062" y="5836"/>
                      <a:pt x="112012" y="417528"/>
                      <a:pt x="149583" y="411178"/>
                    </a:cubicBezTo>
                    <a:cubicBezTo>
                      <a:pt x="187154" y="404828"/>
                      <a:pt x="160695" y="-51314"/>
                      <a:pt x="228958" y="477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8" name="フリーフォーム 1287">
                <a:extLst>
                  <a:ext uri="{FF2B5EF4-FFF2-40B4-BE49-F238E27FC236}">
                    <a16:creationId xmlns:a16="http://schemas.microsoft.com/office/drawing/2014/main" id="{0D05CFC8-353E-5F37-41E9-A1B3724A69D3}"/>
                  </a:ext>
                </a:extLst>
              </p:cNvPr>
              <p:cNvSpPr/>
              <p:nvPr/>
            </p:nvSpPr>
            <p:spPr>
              <a:xfrm>
                <a:off x="6327431" y="6165453"/>
                <a:ext cx="1246222" cy="1095775"/>
              </a:xfrm>
              <a:custGeom>
                <a:avLst/>
                <a:gdLst>
                  <a:gd name="connsiteX0" fmla="*/ 105119 w 1246222"/>
                  <a:gd name="connsiteY0" fmla="*/ 19447 h 1095775"/>
                  <a:gd name="connsiteX1" fmla="*/ 638519 w 1246222"/>
                  <a:gd name="connsiteY1" fmla="*/ 70247 h 1095775"/>
                  <a:gd name="connsiteX2" fmla="*/ 689319 w 1246222"/>
                  <a:gd name="connsiteY2" fmla="*/ 111522 h 1095775"/>
                  <a:gd name="connsiteX3" fmla="*/ 819494 w 1246222"/>
                  <a:gd name="connsiteY3" fmla="*/ 279797 h 1095775"/>
                  <a:gd name="connsiteX4" fmla="*/ 1051269 w 1246222"/>
                  <a:gd name="connsiteY4" fmla="*/ 686197 h 1095775"/>
                  <a:gd name="connsiteX5" fmla="*/ 1165569 w 1246222"/>
                  <a:gd name="connsiteY5" fmla="*/ 971947 h 1095775"/>
                  <a:gd name="connsiteX6" fmla="*/ 1244944 w 1246222"/>
                  <a:gd name="connsiteY6" fmla="*/ 1095772 h 1095775"/>
                  <a:gd name="connsiteX7" fmla="*/ 1102069 w 1246222"/>
                  <a:gd name="connsiteY7" fmla="*/ 968772 h 1095775"/>
                  <a:gd name="connsiteX8" fmla="*/ 724244 w 1246222"/>
                  <a:gd name="connsiteY8" fmla="*/ 673497 h 1095775"/>
                  <a:gd name="connsiteX9" fmla="*/ 536919 w 1246222"/>
                  <a:gd name="connsiteY9" fmla="*/ 228997 h 1095775"/>
                  <a:gd name="connsiteX10" fmla="*/ 457544 w 1246222"/>
                  <a:gd name="connsiteY10" fmla="*/ 702072 h 1095775"/>
                  <a:gd name="connsiteX11" fmla="*/ 187669 w 1246222"/>
                  <a:gd name="connsiteY11" fmla="*/ 289322 h 1095775"/>
                  <a:gd name="connsiteX12" fmla="*/ 344 w 1246222"/>
                  <a:gd name="connsiteY12" fmla="*/ 3572 h 1095775"/>
                  <a:gd name="connsiteX13" fmla="*/ 140044 w 1246222"/>
                  <a:gd name="connsiteY13" fmla="*/ 124222 h 1095775"/>
                  <a:gd name="connsiteX14" fmla="*/ 105119 w 1246222"/>
                  <a:gd name="connsiteY14" fmla="*/ 19447 h 109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46222" h="1095775">
                    <a:moveTo>
                      <a:pt x="105119" y="19447"/>
                    </a:moveTo>
                    <a:cubicBezTo>
                      <a:pt x="188198" y="10451"/>
                      <a:pt x="541152" y="54901"/>
                      <a:pt x="638519" y="70247"/>
                    </a:cubicBezTo>
                    <a:cubicBezTo>
                      <a:pt x="735886" y="85593"/>
                      <a:pt x="659157" y="76597"/>
                      <a:pt x="689319" y="111522"/>
                    </a:cubicBezTo>
                    <a:cubicBezTo>
                      <a:pt x="719482" y="146447"/>
                      <a:pt x="759169" y="184018"/>
                      <a:pt x="819494" y="279797"/>
                    </a:cubicBezTo>
                    <a:cubicBezTo>
                      <a:pt x="879819" y="375576"/>
                      <a:pt x="993590" y="570839"/>
                      <a:pt x="1051269" y="686197"/>
                    </a:cubicBezTo>
                    <a:cubicBezTo>
                      <a:pt x="1108948" y="801555"/>
                      <a:pt x="1133290" y="903685"/>
                      <a:pt x="1165569" y="971947"/>
                    </a:cubicBezTo>
                    <a:cubicBezTo>
                      <a:pt x="1197848" y="1040209"/>
                      <a:pt x="1255527" y="1096301"/>
                      <a:pt x="1244944" y="1095772"/>
                    </a:cubicBezTo>
                    <a:cubicBezTo>
                      <a:pt x="1234361" y="1095243"/>
                      <a:pt x="1188852" y="1039151"/>
                      <a:pt x="1102069" y="968772"/>
                    </a:cubicBezTo>
                    <a:cubicBezTo>
                      <a:pt x="1015286" y="898393"/>
                      <a:pt x="818436" y="796793"/>
                      <a:pt x="724244" y="673497"/>
                    </a:cubicBezTo>
                    <a:cubicBezTo>
                      <a:pt x="630052" y="550201"/>
                      <a:pt x="581369" y="224235"/>
                      <a:pt x="536919" y="228997"/>
                    </a:cubicBezTo>
                    <a:cubicBezTo>
                      <a:pt x="492469" y="233760"/>
                      <a:pt x="515752" y="692018"/>
                      <a:pt x="457544" y="702072"/>
                    </a:cubicBezTo>
                    <a:cubicBezTo>
                      <a:pt x="399336" y="712126"/>
                      <a:pt x="187669" y="289322"/>
                      <a:pt x="187669" y="289322"/>
                    </a:cubicBezTo>
                    <a:cubicBezTo>
                      <a:pt x="111469" y="172905"/>
                      <a:pt x="8281" y="31088"/>
                      <a:pt x="344" y="3572"/>
                    </a:cubicBezTo>
                    <a:cubicBezTo>
                      <a:pt x="-7593" y="-23944"/>
                      <a:pt x="124169" y="116285"/>
                      <a:pt x="140044" y="124222"/>
                    </a:cubicBezTo>
                    <a:cubicBezTo>
                      <a:pt x="155919" y="132159"/>
                      <a:pt x="22040" y="28443"/>
                      <a:pt x="105119" y="1944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9" name="フリーフォーム 1288">
                <a:extLst>
                  <a:ext uri="{FF2B5EF4-FFF2-40B4-BE49-F238E27FC236}">
                    <a16:creationId xmlns:a16="http://schemas.microsoft.com/office/drawing/2014/main" id="{C2800622-A418-F606-E6B4-2B5478E78B58}"/>
                  </a:ext>
                </a:extLst>
              </p:cNvPr>
              <p:cNvSpPr/>
              <p:nvPr/>
            </p:nvSpPr>
            <p:spPr>
              <a:xfrm>
                <a:off x="6699765" y="6912756"/>
                <a:ext cx="1674504" cy="1568898"/>
              </a:xfrm>
              <a:custGeom>
                <a:avLst/>
                <a:gdLst>
                  <a:gd name="connsiteX0" fmla="*/ 523360 w 1674504"/>
                  <a:gd name="connsiteY0" fmla="*/ 199244 h 1568898"/>
                  <a:gd name="connsiteX1" fmla="*/ 1101210 w 1674504"/>
                  <a:gd name="connsiteY1" fmla="*/ 818369 h 1568898"/>
                  <a:gd name="connsiteX2" fmla="*/ 1282185 w 1674504"/>
                  <a:gd name="connsiteY2" fmla="*/ 888219 h 1568898"/>
                  <a:gd name="connsiteX3" fmla="*/ 1307585 w 1674504"/>
                  <a:gd name="connsiteY3" fmla="*/ 907269 h 1568898"/>
                  <a:gd name="connsiteX4" fmla="*/ 1660010 w 1674504"/>
                  <a:gd name="connsiteY4" fmla="*/ 1177144 h 1568898"/>
                  <a:gd name="connsiteX5" fmla="*/ 1571110 w 1674504"/>
                  <a:gd name="connsiteY5" fmla="*/ 1218419 h 1568898"/>
                  <a:gd name="connsiteX6" fmla="*/ 1244085 w 1674504"/>
                  <a:gd name="connsiteY6" fmla="*/ 1567669 h 1568898"/>
                  <a:gd name="connsiteX7" fmla="*/ 1069460 w 1674504"/>
                  <a:gd name="connsiteY7" fmla="*/ 1342244 h 1568898"/>
                  <a:gd name="connsiteX8" fmla="*/ 24885 w 1674504"/>
                  <a:gd name="connsiteY8" fmla="*/ 37319 h 1568898"/>
                  <a:gd name="connsiteX9" fmla="*/ 323335 w 1674504"/>
                  <a:gd name="connsiteY9" fmla="*/ 338944 h 1568898"/>
                  <a:gd name="connsiteX10" fmla="*/ 282060 w 1674504"/>
                  <a:gd name="connsiteY10" fmla="*/ 164319 h 1568898"/>
                  <a:gd name="connsiteX11" fmla="*/ 536060 w 1674504"/>
                  <a:gd name="connsiteY11" fmla="*/ 335769 h 1568898"/>
                  <a:gd name="connsiteX12" fmla="*/ 523360 w 1674504"/>
                  <a:gd name="connsiteY12" fmla="*/ 199244 h 1568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74504" h="1568898">
                    <a:moveTo>
                      <a:pt x="523360" y="199244"/>
                    </a:moveTo>
                    <a:cubicBezTo>
                      <a:pt x="617552" y="279677"/>
                      <a:pt x="974739" y="703540"/>
                      <a:pt x="1101210" y="818369"/>
                    </a:cubicBezTo>
                    <a:cubicBezTo>
                      <a:pt x="1227681" y="933198"/>
                      <a:pt x="1247789" y="873402"/>
                      <a:pt x="1282185" y="888219"/>
                    </a:cubicBezTo>
                    <a:cubicBezTo>
                      <a:pt x="1316581" y="903036"/>
                      <a:pt x="1307585" y="907269"/>
                      <a:pt x="1307585" y="907269"/>
                    </a:cubicBezTo>
                    <a:cubicBezTo>
                      <a:pt x="1370556" y="955423"/>
                      <a:pt x="1616089" y="1125286"/>
                      <a:pt x="1660010" y="1177144"/>
                    </a:cubicBezTo>
                    <a:cubicBezTo>
                      <a:pt x="1703931" y="1229002"/>
                      <a:pt x="1640431" y="1153331"/>
                      <a:pt x="1571110" y="1218419"/>
                    </a:cubicBezTo>
                    <a:cubicBezTo>
                      <a:pt x="1501789" y="1283507"/>
                      <a:pt x="1327693" y="1547032"/>
                      <a:pt x="1244085" y="1567669"/>
                    </a:cubicBezTo>
                    <a:cubicBezTo>
                      <a:pt x="1160477" y="1588306"/>
                      <a:pt x="1069460" y="1342244"/>
                      <a:pt x="1069460" y="1342244"/>
                    </a:cubicBezTo>
                    <a:cubicBezTo>
                      <a:pt x="866260" y="1087186"/>
                      <a:pt x="149239" y="204536"/>
                      <a:pt x="24885" y="37319"/>
                    </a:cubicBezTo>
                    <a:cubicBezTo>
                      <a:pt x="-99469" y="-129898"/>
                      <a:pt x="280472" y="317777"/>
                      <a:pt x="323335" y="338944"/>
                    </a:cubicBezTo>
                    <a:cubicBezTo>
                      <a:pt x="366197" y="360111"/>
                      <a:pt x="246606" y="164848"/>
                      <a:pt x="282060" y="164319"/>
                    </a:cubicBezTo>
                    <a:cubicBezTo>
                      <a:pt x="317514" y="163790"/>
                      <a:pt x="496372" y="325186"/>
                      <a:pt x="536060" y="335769"/>
                    </a:cubicBezTo>
                    <a:cubicBezTo>
                      <a:pt x="575748" y="346352"/>
                      <a:pt x="429168" y="118811"/>
                      <a:pt x="523360" y="199244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0" name="フリーフォーム 1289">
                <a:extLst>
                  <a:ext uri="{FF2B5EF4-FFF2-40B4-BE49-F238E27FC236}">
                    <a16:creationId xmlns:a16="http://schemas.microsoft.com/office/drawing/2014/main" id="{BBE54445-AF00-AFDC-9BC6-F2618B3F9C75}"/>
                  </a:ext>
                </a:extLst>
              </p:cNvPr>
              <p:cNvSpPr/>
              <p:nvPr/>
            </p:nvSpPr>
            <p:spPr>
              <a:xfrm>
                <a:off x="7069659" y="6893982"/>
                <a:ext cx="1293690" cy="1200829"/>
              </a:xfrm>
              <a:custGeom>
                <a:avLst/>
                <a:gdLst>
                  <a:gd name="connsiteX0" fmla="*/ 226491 w 1293690"/>
                  <a:gd name="connsiteY0" fmla="*/ 33868 h 1200829"/>
                  <a:gd name="connsiteX1" fmla="*/ 709091 w 1293690"/>
                  <a:gd name="connsiteY1" fmla="*/ 510118 h 1200829"/>
                  <a:gd name="connsiteX2" fmla="*/ 985316 w 1293690"/>
                  <a:gd name="connsiteY2" fmla="*/ 814918 h 1200829"/>
                  <a:gd name="connsiteX3" fmla="*/ 1293291 w 1293690"/>
                  <a:gd name="connsiteY3" fmla="*/ 1189568 h 1200829"/>
                  <a:gd name="connsiteX4" fmla="*/ 1036116 w 1293690"/>
                  <a:gd name="connsiteY4" fmla="*/ 1065743 h 1200829"/>
                  <a:gd name="connsiteX5" fmla="*/ 464616 w 1293690"/>
                  <a:gd name="connsiteY5" fmla="*/ 687918 h 1200829"/>
                  <a:gd name="connsiteX6" fmla="*/ 10591 w 1293690"/>
                  <a:gd name="connsiteY6" fmla="*/ 24343 h 1200829"/>
                  <a:gd name="connsiteX7" fmla="*/ 143941 w 1293690"/>
                  <a:gd name="connsiteY7" fmla="*/ 135468 h 1200829"/>
                  <a:gd name="connsiteX8" fmla="*/ 140766 w 1293690"/>
                  <a:gd name="connsiteY8" fmla="*/ 52918 h 1200829"/>
                  <a:gd name="connsiteX9" fmla="*/ 305866 w 1293690"/>
                  <a:gd name="connsiteY9" fmla="*/ 138643 h 1200829"/>
                  <a:gd name="connsiteX10" fmla="*/ 226491 w 1293690"/>
                  <a:gd name="connsiteY10" fmla="*/ 33868 h 1200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93690" h="1200829">
                    <a:moveTo>
                      <a:pt x="226491" y="33868"/>
                    </a:moveTo>
                    <a:cubicBezTo>
                      <a:pt x="293695" y="95780"/>
                      <a:pt x="582620" y="379943"/>
                      <a:pt x="709091" y="510118"/>
                    </a:cubicBezTo>
                    <a:cubicBezTo>
                      <a:pt x="835562" y="640293"/>
                      <a:pt x="887949" y="701676"/>
                      <a:pt x="985316" y="814918"/>
                    </a:cubicBezTo>
                    <a:cubicBezTo>
                      <a:pt x="1082683" y="928160"/>
                      <a:pt x="1284824" y="1147764"/>
                      <a:pt x="1293291" y="1189568"/>
                    </a:cubicBezTo>
                    <a:cubicBezTo>
                      <a:pt x="1301758" y="1231372"/>
                      <a:pt x="1174229" y="1149351"/>
                      <a:pt x="1036116" y="1065743"/>
                    </a:cubicBezTo>
                    <a:cubicBezTo>
                      <a:pt x="898004" y="982135"/>
                      <a:pt x="635537" y="861485"/>
                      <a:pt x="464616" y="687918"/>
                    </a:cubicBezTo>
                    <a:cubicBezTo>
                      <a:pt x="293695" y="514351"/>
                      <a:pt x="64037" y="116418"/>
                      <a:pt x="10591" y="24343"/>
                    </a:cubicBezTo>
                    <a:cubicBezTo>
                      <a:pt x="-42855" y="-67732"/>
                      <a:pt x="122245" y="130706"/>
                      <a:pt x="143941" y="135468"/>
                    </a:cubicBezTo>
                    <a:cubicBezTo>
                      <a:pt x="165637" y="140230"/>
                      <a:pt x="113779" y="52389"/>
                      <a:pt x="140766" y="52918"/>
                    </a:cubicBezTo>
                    <a:cubicBezTo>
                      <a:pt x="167753" y="53447"/>
                      <a:pt x="293166" y="137585"/>
                      <a:pt x="305866" y="138643"/>
                    </a:cubicBezTo>
                    <a:cubicBezTo>
                      <a:pt x="318566" y="139701"/>
                      <a:pt x="159287" y="-28044"/>
                      <a:pt x="226491" y="33868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1" name="フリーフォーム 1290">
                <a:extLst>
                  <a:ext uri="{FF2B5EF4-FFF2-40B4-BE49-F238E27FC236}">
                    <a16:creationId xmlns:a16="http://schemas.microsoft.com/office/drawing/2014/main" id="{EB9E47C4-E728-9A65-191B-658138F14884}"/>
                  </a:ext>
                </a:extLst>
              </p:cNvPr>
              <p:cNvSpPr/>
              <p:nvPr/>
            </p:nvSpPr>
            <p:spPr>
              <a:xfrm>
                <a:off x="7219507" y="8008193"/>
                <a:ext cx="1402826" cy="908595"/>
              </a:xfrm>
              <a:custGeom>
                <a:avLst/>
                <a:gdLst>
                  <a:gd name="connsiteX0" fmla="*/ 443 w 1402826"/>
                  <a:gd name="connsiteY0" fmla="*/ 850057 h 908595"/>
                  <a:gd name="connsiteX1" fmla="*/ 486218 w 1402826"/>
                  <a:gd name="connsiteY1" fmla="*/ 326182 h 908595"/>
                  <a:gd name="connsiteX2" fmla="*/ 422718 w 1402826"/>
                  <a:gd name="connsiteY2" fmla="*/ 376982 h 908595"/>
                  <a:gd name="connsiteX3" fmla="*/ 724343 w 1402826"/>
                  <a:gd name="connsiteY3" fmla="*/ 357932 h 908595"/>
                  <a:gd name="connsiteX4" fmla="*/ 1194243 w 1402826"/>
                  <a:gd name="connsiteY4" fmla="*/ 15032 h 908595"/>
                  <a:gd name="connsiteX5" fmla="*/ 1162493 w 1402826"/>
                  <a:gd name="connsiteY5" fmla="*/ 110282 h 908595"/>
                  <a:gd name="connsiteX6" fmla="*/ 1400618 w 1402826"/>
                  <a:gd name="connsiteY6" fmla="*/ 548432 h 908595"/>
                  <a:gd name="connsiteX7" fmla="*/ 1260918 w 1402826"/>
                  <a:gd name="connsiteY7" fmla="*/ 424607 h 908595"/>
                  <a:gd name="connsiteX8" fmla="*/ 930718 w 1402826"/>
                  <a:gd name="connsiteY8" fmla="*/ 624632 h 908595"/>
                  <a:gd name="connsiteX9" fmla="*/ 651318 w 1402826"/>
                  <a:gd name="connsiteY9" fmla="*/ 904032 h 908595"/>
                  <a:gd name="connsiteX10" fmla="*/ 695768 w 1402826"/>
                  <a:gd name="connsiteY10" fmla="*/ 799257 h 908595"/>
                  <a:gd name="connsiteX11" fmla="*/ 140143 w 1402826"/>
                  <a:gd name="connsiteY11" fmla="*/ 815132 h 908595"/>
                  <a:gd name="connsiteX12" fmla="*/ 394143 w 1402826"/>
                  <a:gd name="connsiteY12" fmla="*/ 650032 h 908595"/>
                  <a:gd name="connsiteX13" fmla="*/ 443 w 1402826"/>
                  <a:gd name="connsiteY13" fmla="*/ 850057 h 90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02826" h="908595">
                    <a:moveTo>
                      <a:pt x="443" y="850057"/>
                    </a:moveTo>
                    <a:cubicBezTo>
                      <a:pt x="15789" y="796082"/>
                      <a:pt x="415839" y="405028"/>
                      <a:pt x="486218" y="326182"/>
                    </a:cubicBezTo>
                    <a:cubicBezTo>
                      <a:pt x="556597" y="247336"/>
                      <a:pt x="383031" y="371690"/>
                      <a:pt x="422718" y="376982"/>
                    </a:cubicBezTo>
                    <a:cubicBezTo>
                      <a:pt x="462406" y="382274"/>
                      <a:pt x="595756" y="418257"/>
                      <a:pt x="724343" y="357932"/>
                    </a:cubicBezTo>
                    <a:cubicBezTo>
                      <a:pt x="852931" y="297607"/>
                      <a:pt x="1121218" y="56307"/>
                      <a:pt x="1194243" y="15032"/>
                    </a:cubicBezTo>
                    <a:cubicBezTo>
                      <a:pt x="1267268" y="-26243"/>
                      <a:pt x="1128097" y="21382"/>
                      <a:pt x="1162493" y="110282"/>
                    </a:cubicBezTo>
                    <a:cubicBezTo>
                      <a:pt x="1196889" y="199182"/>
                      <a:pt x="1384214" y="496044"/>
                      <a:pt x="1400618" y="548432"/>
                    </a:cubicBezTo>
                    <a:cubicBezTo>
                      <a:pt x="1417022" y="600820"/>
                      <a:pt x="1339235" y="411907"/>
                      <a:pt x="1260918" y="424607"/>
                    </a:cubicBezTo>
                    <a:cubicBezTo>
                      <a:pt x="1182601" y="437307"/>
                      <a:pt x="1032318" y="544728"/>
                      <a:pt x="930718" y="624632"/>
                    </a:cubicBezTo>
                    <a:cubicBezTo>
                      <a:pt x="829118" y="704536"/>
                      <a:pt x="690476" y="874928"/>
                      <a:pt x="651318" y="904032"/>
                    </a:cubicBezTo>
                    <a:cubicBezTo>
                      <a:pt x="612160" y="933136"/>
                      <a:pt x="780964" y="814074"/>
                      <a:pt x="695768" y="799257"/>
                    </a:cubicBezTo>
                    <a:cubicBezTo>
                      <a:pt x="610572" y="784440"/>
                      <a:pt x="190414" y="840003"/>
                      <a:pt x="140143" y="815132"/>
                    </a:cubicBezTo>
                    <a:cubicBezTo>
                      <a:pt x="89872" y="790261"/>
                      <a:pt x="415310" y="647915"/>
                      <a:pt x="394143" y="650032"/>
                    </a:cubicBezTo>
                    <a:cubicBezTo>
                      <a:pt x="372976" y="652149"/>
                      <a:pt x="-14903" y="904032"/>
                      <a:pt x="443" y="85005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2" name="フリーフォーム 1291">
                <a:extLst>
                  <a:ext uri="{FF2B5EF4-FFF2-40B4-BE49-F238E27FC236}">
                    <a16:creationId xmlns:a16="http://schemas.microsoft.com/office/drawing/2014/main" id="{07D1D1AD-CCC1-DA37-401D-31598A85371E}"/>
                  </a:ext>
                </a:extLst>
              </p:cNvPr>
              <p:cNvSpPr/>
              <p:nvPr/>
            </p:nvSpPr>
            <p:spPr>
              <a:xfrm>
                <a:off x="8159902" y="1476756"/>
                <a:ext cx="655000" cy="1840248"/>
              </a:xfrm>
              <a:custGeom>
                <a:avLst/>
                <a:gdLst>
                  <a:gd name="connsiteX0" fmla="*/ 1118 w 655000"/>
                  <a:gd name="connsiteY0" fmla="*/ 59436 h 1840248"/>
                  <a:gd name="connsiteX1" fmla="*/ 490322 w 655000"/>
                  <a:gd name="connsiteY1" fmla="*/ 0 h 1840248"/>
                  <a:gd name="connsiteX2" fmla="*/ 508610 w 655000"/>
                  <a:gd name="connsiteY2" fmla="*/ 59436 h 1840248"/>
                  <a:gd name="connsiteX3" fmla="*/ 654914 w 655000"/>
                  <a:gd name="connsiteY3" fmla="*/ 155448 h 1840248"/>
                  <a:gd name="connsiteX4" fmla="*/ 485750 w 655000"/>
                  <a:gd name="connsiteY4" fmla="*/ 292608 h 1840248"/>
                  <a:gd name="connsiteX5" fmla="*/ 568046 w 655000"/>
                  <a:gd name="connsiteY5" fmla="*/ 480060 h 1840248"/>
                  <a:gd name="connsiteX6" fmla="*/ 485750 w 655000"/>
                  <a:gd name="connsiteY6" fmla="*/ 690372 h 1840248"/>
                  <a:gd name="connsiteX7" fmla="*/ 540614 w 655000"/>
                  <a:gd name="connsiteY7" fmla="*/ 781812 h 1840248"/>
                  <a:gd name="connsiteX8" fmla="*/ 426314 w 655000"/>
                  <a:gd name="connsiteY8" fmla="*/ 1074420 h 1840248"/>
                  <a:gd name="connsiteX9" fmla="*/ 568046 w 655000"/>
                  <a:gd name="connsiteY9" fmla="*/ 1143000 h 1840248"/>
                  <a:gd name="connsiteX10" fmla="*/ 632054 w 655000"/>
                  <a:gd name="connsiteY10" fmla="*/ 1513332 h 1840248"/>
                  <a:gd name="connsiteX11" fmla="*/ 499466 w 655000"/>
                  <a:gd name="connsiteY11" fmla="*/ 1837944 h 1840248"/>
                  <a:gd name="connsiteX12" fmla="*/ 490322 w 655000"/>
                  <a:gd name="connsiteY12" fmla="*/ 1632204 h 1840248"/>
                  <a:gd name="connsiteX13" fmla="*/ 170282 w 655000"/>
                  <a:gd name="connsiteY13" fmla="*/ 1152144 h 1840248"/>
                  <a:gd name="connsiteX14" fmla="*/ 257150 w 655000"/>
                  <a:gd name="connsiteY14" fmla="*/ 1293876 h 1840248"/>
                  <a:gd name="connsiteX15" fmla="*/ 234290 w 655000"/>
                  <a:gd name="connsiteY15" fmla="*/ 603504 h 1840248"/>
                  <a:gd name="connsiteX16" fmla="*/ 330302 w 655000"/>
                  <a:gd name="connsiteY16" fmla="*/ 909828 h 1840248"/>
                  <a:gd name="connsiteX17" fmla="*/ 366878 w 655000"/>
                  <a:gd name="connsiteY17" fmla="*/ 288036 h 1840248"/>
                  <a:gd name="connsiteX18" fmla="*/ 206858 w 655000"/>
                  <a:gd name="connsiteY18" fmla="*/ 342900 h 1840248"/>
                  <a:gd name="connsiteX19" fmla="*/ 462890 w 655000"/>
                  <a:gd name="connsiteY19" fmla="*/ 269748 h 1840248"/>
                  <a:gd name="connsiteX20" fmla="*/ 115418 w 655000"/>
                  <a:gd name="connsiteY20" fmla="*/ 141732 h 1840248"/>
                  <a:gd name="connsiteX21" fmla="*/ 348590 w 655000"/>
                  <a:gd name="connsiteY21" fmla="*/ 150876 h 1840248"/>
                  <a:gd name="connsiteX22" fmla="*/ 1118 w 655000"/>
                  <a:gd name="connsiteY22" fmla="*/ 59436 h 1840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55000" h="1840248">
                    <a:moveTo>
                      <a:pt x="1118" y="59436"/>
                    </a:moveTo>
                    <a:cubicBezTo>
                      <a:pt x="24740" y="34290"/>
                      <a:pt x="405740" y="0"/>
                      <a:pt x="490322" y="0"/>
                    </a:cubicBezTo>
                    <a:cubicBezTo>
                      <a:pt x="574904" y="0"/>
                      <a:pt x="481178" y="33528"/>
                      <a:pt x="508610" y="59436"/>
                    </a:cubicBezTo>
                    <a:cubicBezTo>
                      <a:pt x="536042" y="85344"/>
                      <a:pt x="658724" y="116586"/>
                      <a:pt x="654914" y="155448"/>
                    </a:cubicBezTo>
                    <a:cubicBezTo>
                      <a:pt x="651104" y="194310"/>
                      <a:pt x="500228" y="238506"/>
                      <a:pt x="485750" y="292608"/>
                    </a:cubicBezTo>
                    <a:cubicBezTo>
                      <a:pt x="471272" y="346710"/>
                      <a:pt x="568046" y="413766"/>
                      <a:pt x="568046" y="480060"/>
                    </a:cubicBezTo>
                    <a:cubicBezTo>
                      <a:pt x="568046" y="546354"/>
                      <a:pt x="490322" y="640080"/>
                      <a:pt x="485750" y="690372"/>
                    </a:cubicBezTo>
                    <a:cubicBezTo>
                      <a:pt x="481178" y="740664"/>
                      <a:pt x="550520" y="717804"/>
                      <a:pt x="540614" y="781812"/>
                    </a:cubicBezTo>
                    <a:cubicBezTo>
                      <a:pt x="530708" y="845820"/>
                      <a:pt x="421742" y="1014222"/>
                      <a:pt x="426314" y="1074420"/>
                    </a:cubicBezTo>
                    <a:cubicBezTo>
                      <a:pt x="430886" y="1134618"/>
                      <a:pt x="533756" y="1069848"/>
                      <a:pt x="568046" y="1143000"/>
                    </a:cubicBezTo>
                    <a:cubicBezTo>
                      <a:pt x="602336" y="1216152"/>
                      <a:pt x="643484" y="1397508"/>
                      <a:pt x="632054" y="1513332"/>
                    </a:cubicBezTo>
                    <a:cubicBezTo>
                      <a:pt x="620624" y="1629156"/>
                      <a:pt x="523088" y="1818132"/>
                      <a:pt x="499466" y="1837944"/>
                    </a:cubicBezTo>
                    <a:cubicBezTo>
                      <a:pt x="475844" y="1857756"/>
                      <a:pt x="545186" y="1746504"/>
                      <a:pt x="490322" y="1632204"/>
                    </a:cubicBezTo>
                    <a:cubicBezTo>
                      <a:pt x="435458" y="1517904"/>
                      <a:pt x="209144" y="1208532"/>
                      <a:pt x="170282" y="1152144"/>
                    </a:cubicBezTo>
                    <a:cubicBezTo>
                      <a:pt x="131420" y="1095756"/>
                      <a:pt x="246482" y="1385316"/>
                      <a:pt x="257150" y="1293876"/>
                    </a:cubicBezTo>
                    <a:cubicBezTo>
                      <a:pt x="267818" y="1202436"/>
                      <a:pt x="222098" y="667512"/>
                      <a:pt x="234290" y="603504"/>
                    </a:cubicBezTo>
                    <a:cubicBezTo>
                      <a:pt x="246482" y="539496"/>
                      <a:pt x="308204" y="962406"/>
                      <a:pt x="330302" y="909828"/>
                    </a:cubicBezTo>
                    <a:cubicBezTo>
                      <a:pt x="352400" y="857250"/>
                      <a:pt x="387452" y="382524"/>
                      <a:pt x="366878" y="288036"/>
                    </a:cubicBezTo>
                    <a:cubicBezTo>
                      <a:pt x="346304" y="193548"/>
                      <a:pt x="190856" y="345948"/>
                      <a:pt x="206858" y="342900"/>
                    </a:cubicBezTo>
                    <a:cubicBezTo>
                      <a:pt x="222860" y="339852"/>
                      <a:pt x="478130" y="303276"/>
                      <a:pt x="462890" y="269748"/>
                    </a:cubicBezTo>
                    <a:cubicBezTo>
                      <a:pt x="447650" y="236220"/>
                      <a:pt x="134468" y="161544"/>
                      <a:pt x="115418" y="141732"/>
                    </a:cubicBezTo>
                    <a:cubicBezTo>
                      <a:pt x="96368" y="121920"/>
                      <a:pt x="361544" y="164592"/>
                      <a:pt x="348590" y="150876"/>
                    </a:cubicBezTo>
                    <a:cubicBezTo>
                      <a:pt x="335636" y="137160"/>
                      <a:pt x="-22504" y="84582"/>
                      <a:pt x="1118" y="5943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3" name="フリーフォーム 1292">
                <a:extLst>
                  <a:ext uri="{FF2B5EF4-FFF2-40B4-BE49-F238E27FC236}">
                    <a16:creationId xmlns:a16="http://schemas.microsoft.com/office/drawing/2014/main" id="{A77F9197-9C35-86C8-0E34-44B051CEB181}"/>
                  </a:ext>
                </a:extLst>
              </p:cNvPr>
              <p:cNvSpPr/>
              <p:nvPr/>
            </p:nvSpPr>
            <p:spPr>
              <a:xfrm>
                <a:off x="3831576" y="6072611"/>
                <a:ext cx="846054" cy="2519876"/>
              </a:xfrm>
              <a:custGeom>
                <a:avLst/>
                <a:gdLst>
                  <a:gd name="connsiteX0" fmla="*/ 246648 w 846054"/>
                  <a:gd name="connsiteY0" fmla="*/ 3577 h 2519876"/>
                  <a:gd name="connsiteX1" fmla="*/ 571260 w 846054"/>
                  <a:gd name="connsiteY1" fmla="*/ 282469 h 2519876"/>
                  <a:gd name="connsiteX2" fmla="*/ 470676 w 846054"/>
                  <a:gd name="connsiteY2" fmla="*/ 369337 h 2519876"/>
                  <a:gd name="connsiteX3" fmla="*/ 845580 w 846054"/>
                  <a:gd name="connsiteY3" fmla="*/ 657373 h 2519876"/>
                  <a:gd name="connsiteX4" fmla="*/ 548400 w 846054"/>
                  <a:gd name="connsiteY4" fmla="*/ 643657 h 2519876"/>
                  <a:gd name="connsiteX5" fmla="*/ 520968 w 846054"/>
                  <a:gd name="connsiteY5" fmla="*/ 986557 h 2519876"/>
                  <a:gd name="connsiteX6" fmla="*/ 456960 w 846054"/>
                  <a:gd name="connsiteY6" fmla="*/ 1146577 h 2519876"/>
                  <a:gd name="connsiteX7" fmla="*/ 671844 w 846054"/>
                  <a:gd name="connsiteY7" fmla="*/ 1512337 h 2519876"/>
                  <a:gd name="connsiteX8" fmla="*/ 712992 w 846054"/>
                  <a:gd name="connsiteY8" fmla="*/ 1695217 h 2519876"/>
                  <a:gd name="connsiteX9" fmla="*/ 543828 w 846054"/>
                  <a:gd name="connsiteY9" fmla="*/ 1791229 h 2519876"/>
                  <a:gd name="connsiteX10" fmla="*/ 658128 w 846054"/>
                  <a:gd name="connsiteY10" fmla="*/ 1942105 h 2519876"/>
                  <a:gd name="connsiteX11" fmla="*/ 749568 w 846054"/>
                  <a:gd name="connsiteY11" fmla="*/ 2051833 h 2519876"/>
                  <a:gd name="connsiteX12" fmla="*/ 603264 w 846054"/>
                  <a:gd name="connsiteY12" fmla="*/ 2038117 h 2519876"/>
                  <a:gd name="connsiteX13" fmla="*/ 749568 w 846054"/>
                  <a:gd name="connsiteY13" fmla="*/ 2220997 h 2519876"/>
                  <a:gd name="connsiteX14" fmla="*/ 447816 w 846054"/>
                  <a:gd name="connsiteY14" fmla="*/ 2390161 h 2519876"/>
                  <a:gd name="connsiteX15" fmla="*/ 8904 w 846054"/>
                  <a:gd name="connsiteY15" fmla="*/ 2513605 h 2519876"/>
                  <a:gd name="connsiteX16" fmla="*/ 155208 w 846054"/>
                  <a:gd name="connsiteY16" fmla="*/ 2445025 h 2519876"/>
                  <a:gd name="connsiteX17" fmla="*/ 182640 w 846054"/>
                  <a:gd name="connsiteY17" fmla="*/ 1974109 h 2519876"/>
                  <a:gd name="connsiteX18" fmla="*/ 214644 w 846054"/>
                  <a:gd name="connsiteY18" fmla="*/ 1174009 h 2519876"/>
                  <a:gd name="connsiteX19" fmla="*/ 365520 w 846054"/>
                  <a:gd name="connsiteY19" fmla="*/ 1654069 h 2519876"/>
                  <a:gd name="connsiteX20" fmla="*/ 196356 w 846054"/>
                  <a:gd name="connsiteY20" fmla="*/ 693949 h 2519876"/>
                  <a:gd name="connsiteX21" fmla="*/ 306084 w 846054"/>
                  <a:gd name="connsiteY21" fmla="*/ 1004845 h 2519876"/>
                  <a:gd name="connsiteX22" fmla="*/ 159780 w 846054"/>
                  <a:gd name="connsiteY22" fmla="*/ 346477 h 2519876"/>
                  <a:gd name="connsiteX23" fmla="*/ 392952 w 846054"/>
                  <a:gd name="connsiteY23" fmla="*/ 575077 h 2519876"/>
                  <a:gd name="connsiteX24" fmla="*/ 319800 w 846054"/>
                  <a:gd name="connsiteY24" fmla="*/ 236749 h 2519876"/>
                  <a:gd name="connsiteX25" fmla="*/ 315228 w 846054"/>
                  <a:gd name="connsiteY25" fmla="*/ 131593 h 2519876"/>
                  <a:gd name="connsiteX26" fmla="*/ 246648 w 846054"/>
                  <a:gd name="connsiteY26" fmla="*/ 3577 h 2519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846054" h="2519876">
                    <a:moveTo>
                      <a:pt x="246648" y="3577"/>
                    </a:moveTo>
                    <a:cubicBezTo>
                      <a:pt x="289320" y="28723"/>
                      <a:pt x="533922" y="221509"/>
                      <a:pt x="571260" y="282469"/>
                    </a:cubicBezTo>
                    <a:cubicBezTo>
                      <a:pt x="608598" y="343429"/>
                      <a:pt x="424956" y="306853"/>
                      <a:pt x="470676" y="369337"/>
                    </a:cubicBezTo>
                    <a:cubicBezTo>
                      <a:pt x="516396" y="431821"/>
                      <a:pt x="832626" y="611653"/>
                      <a:pt x="845580" y="657373"/>
                    </a:cubicBezTo>
                    <a:cubicBezTo>
                      <a:pt x="858534" y="703093"/>
                      <a:pt x="602502" y="588793"/>
                      <a:pt x="548400" y="643657"/>
                    </a:cubicBezTo>
                    <a:cubicBezTo>
                      <a:pt x="494298" y="698521"/>
                      <a:pt x="536208" y="902737"/>
                      <a:pt x="520968" y="986557"/>
                    </a:cubicBezTo>
                    <a:cubicBezTo>
                      <a:pt x="505728" y="1070377"/>
                      <a:pt x="431814" y="1058947"/>
                      <a:pt x="456960" y="1146577"/>
                    </a:cubicBezTo>
                    <a:cubicBezTo>
                      <a:pt x="482106" y="1234207"/>
                      <a:pt x="629172" y="1420897"/>
                      <a:pt x="671844" y="1512337"/>
                    </a:cubicBezTo>
                    <a:cubicBezTo>
                      <a:pt x="714516" y="1603777"/>
                      <a:pt x="734328" y="1648735"/>
                      <a:pt x="712992" y="1695217"/>
                    </a:cubicBezTo>
                    <a:cubicBezTo>
                      <a:pt x="691656" y="1741699"/>
                      <a:pt x="552972" y="1750081"/>
                      <a:pt x="543828" y="1791229"/>
                    </a:cubicBezTo>
                    <a:cubicBezTo>
                      <a:pt x="534684" y="1832377"/>
                      <a:pt x="623838" y="1898671"/>
                      <a:pt x="658128" y="1942105"/>
                    </a:cubicBezTo>
                    <a:cubicBezTo>
                      <a:pt x="692418" y="1985539"/>
                      <a:pt x="758712" y="2035831"/>
                      <a:pt x="749568" y="2051833"/>
                    </a:cubicBezTo>
                    <a:cubicBezTo>
                      <a:pt x="740424" y="2067835"/>
                      <a:pt x="603264" y="2009923"/>
                      <a:pt x="603264" y="2038117"/>
                    </a:cubicBezTo>
                    <a:cubicBezTo>
                      <a:pt x="603264" y="2066311"/>
                      <a:pt x="775476" y="2162323"/>
                      <a:pt x="749568" y="2220997"/>
                    </a:cubicBezTo>
                    <a:cubicBezTo>
                      <a:pt x="723660" y="2279671"/>
                      <a:pt x="571260" y="2341393"/>
                      <a:pt x="447816" y="2390161"/>
                    </a:cubicBezTo>
                    <a:cubicBezTo>
                      <a:pt x="324372" y="2438929"/>
                      <a:pt x="57672" y="2504461"/>
                      <a:pt x="8904" y="2513605"/>
                    </a:cubicBezTo>
                    <a:cubicBezTo>
                      <a:pt x="-39864" y="2522749"/>
                      <a:pt x="126252" y="2534941"/>
                      <a:pt x="155208" y="2445025"/>
                    </a:cubicBezTo>
                    <a:cubicBezTo>
                      <a:pt x="184164" y="2355109"/>
                      <a:pt x="172734" y="2185945"/>
                      <a:pt x="182640" y="1974109"/>
                    </a:cubicBezTo>
                    <a:cubicBezTo>
                      <a:pt x="192546" y="1762273"/>
                      <a:pt x="184164" y="1227349"/>
                      <a:pt x="214644" y="1174009"/>
                    </a:cubicBezTo>
                    <a:cubicBezTo>
                      <a:pt x="245124" y="1120669"/>
                      <a:pt x="368568" y="1734079"/>
                      <a:pt x="365520" y="1654069"/>
                    </a:cubicBezTo>
                    <a:cubicBezTo>
                      <a:pt x="362472" y="1574059"/>
                      <a:pt x="206262" y="802153"/>
                      <a:pt x="196356" y="693949"/>
                    </a:cubicBezTo>
                    <a:cubicBezTo>
                      <a:pt x="186450" y="585745"/>
                      <a:pt x="312180" y="1062757"/>
                      <a:pt x="306084" y="1004845"/>
                    </a:cubicBezTo>
                    <a:cubicBezTo>
                      <a:pt x="299988" y="946933"/>
                      <a:pt x="145302" y="418105"/>
                      <a:pt x="159780" y="346477"/>
                    </a:cubicBezTo>
                    <a:cubicBezTo>
                      <a:pt x="174258" y="274849"/>
                      <a:pt x="366282" y="593365"/>
                      <a:pt x="392952" y="575077"/>
                    </a:cubicBezTo>
                    <a:cubicBezTo>
                      <a:pt x="419622" y="556789"/>
                      <a:pt x="332754" y="310663"/>
                      <a:pt x="319800" y="236749"/>
                    </a:cubicBezTo>
                    <a:cubicBezTo>
                      <a:pt x="306846" y="162835"/>
                      <a:pt x="328944" y="170455"/>
                      <a:pt x="315228" y="131593"/>
                    </a:cubicBezTo>
                    <a:cubicBezTo>
                      <a:pt x="301512" y="92731"/>
                      <a:pt x="203976" y="-21569"/>
                      <a:pt x="246648" y="3577"/>
                    </a:cubicBezTo>
                    <a:close/>
                  </a:path>
                </a:pathLst>
              </a:custGeom>
              <a:solidFill>
                <a:srgbClr val="92D05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4" name="フリーフォーム 1293">
                <a:extLst>
                  <a:ext uri="{FF2B5EF4-FFF2-40B4-BE49-F238E27FC236}">
                    <a16:creationId xmlns:a16="http://schemas.microsoft.com/office/drawing/2014/main" id="{7D62286D-E702-45C0-45FB-9A43B77DF89B}"/>
                  </a:ext>
                </a:extLst>
              </p:cNvPr>
              <p:cNvSpPr/>
              <p:nvPr/>
            </p:nvSpPr>
            <p:spPr>
              <a:xfrm>
                <a:off x="5612344" y="4780351"/>
                <a:ext cx="575009" cy="1053826"/>
              </a:xfrm>
              <a:custGeom>
                <a:avLst/>
                <a:gdLst>
                  <a:gd name="connsiteX0" fmla="*/ 540149 w 575009"/>
                  <a:gd name="connsiteY0" fmla="*/ 110901 h 1053826"/>
                  <a:gd name="connsiteX1" fmla="*/ 169659 w 575009"/>
                  <a:gd name="connsiteY1" fmla="*/ 59663 h 1053826"/>
                  <a:gd name="connsiteX2" fmla="*/ 180 w 575009"/>
                  <a:gd name="connsiteY2" fmla="*/ 993770 h 1053826"/>
                  <a:gd name="connsiteX3" fmla="*/ 197249 w 575009"/>
                  <a:gd name="connsiteY3" fmla="*/ 946473 h 1053826"/>
                  <a:gd name="connsiteX4" fmla="*/ 567739 w 575009"/>
                  <a:gd name="connsiteY4" fmla="*/ 832173 h 1053826"/>
                  <a:gd name="connsiteX5" fmla="*/ 449497 w 575009"/>
                  <a:gd name="connsiteY5" fmla="*/ 244908 h 1053826"/>
                  <a:gd name="connsiteX6" fmla="*/ 540149 w 575009"/>
                  <a:gd name="connsiteY6" fmla="*/ 110901 h 1053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5009" h="1053826">
                    <a:moveTo>
                      <a:pt x="540149" y="110901"/>
                    </a:moveTo>
                    <a:cubicBezTo>
                      <a:pt x="493509" y="80027"/>
                      <a:pt x="259654" y="-87482"/>
                      <a:pt x="169659" y="59663"/>
                    </a:cubicBezTo>
                    <a:cubicBezTo>
                      <a:pt x="79664" y="206808"/>
                      <a:pt x="-4418" y="845968"/>
                      <a:pt x="180" y="993770"/>
                    </a:cubicBezTo>
                    <a:cubicBezTo>
                      <a:pt x="4778" y="1141572"/>
                      <a:pt x="102656" y="973406"/>
                      <a:pt x="197249" y="946473"/>
                    </a:cubicBezTo>
                    <a:cubicBezTo>
                      <a:pt x="291842" y="919540"/>
                      <a:pt x="525698" y="949100"/>
                      <a:pt x="567739" y="832173"/>
                    </a:cubicBezTo>
                    <a:cubicBezTo>
                      <a:pt x="609780" y="715246"/>
                      <a:pt x="456066" y="361835"/>
                      <a:pt x="449497" y="244908"/>
                    </a:cubicBezTo>
                    <a:cubicBezTo>
                      <a:pt x="442928" y="127981"/>
                      <a:pt x="586789" y="141775"/>
                      <a:pt x="540149" y="110901"/>
                    </a:cubicBezTo>
                    <a:close/>
                  </a:path>
                </a:pathLst>
              </a:cu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5" name="フリーフォーム 1294">
                <a:extLst>
                  <a:ext uri="{FF2B5EF4-FFF2-40B4-BE49-F238E27FC236}">
                    <a16:creationId xmlns:a16="http://schemas.microsoft.com/office/drawing/2014/main" id="{E41B272A-0056-B409-B996-C99573423E13}"/>
                  </a:ext>
                </a:extLst>
              </p:cNvPr>
              <p:cNvSpPr/>
              <p:nvPr/>
            </p:nvSpPr>
            <p:spPr>
              <a:xfrm>
                <a:off x="4399416" y="5883939"/>
                <a:ext cx="1172390" cy="573054"/>
              </a:xfrm>
              <a:custGeom>
                <a:avLst/>
                <a:gdLst>
                  <a:gd name="connsiteX0" fmla="*/ 657374 w 1172390"/>
                  <a:gd name="connsiteY0" fmla="*/ 67544 h 573054"/>
                  <a:gd name="connsiteX1" fmla="*/ 125287 w 1172390"/>
                  <a:gd name="connsiteY1" fmla="*/ 540 h 573054"/>
                  <a:gd name="connsiteX2" fmla="*/ 7046 w 1172390"/>
                  <a:gd name="connsiteY2" fmla="*/ 95133 h 573054"/>
                  <a:gd name="connsiteX3" fmla="*/ 77991 w 1172390"/>
                  <a:gd name="connsiteY3" fmla="*/ 256730 h 573054"/>
                  <a:gd name="connsiteX4" fmla="*/ 598253 w 1172390"/>
                  <a:gd name="connsiteY4" fmla="*/ 426209 h 573054"/>
                  <a:gd name="connsiteX5" fmla="*/ 1134281 w 1172390"/>
                  <a:gd name="connsiteY5" fmla="*/ 572040 h 573054"/>
                  <a:gd name="connsiteX6" fmla="*/ 1110632 w 1172390"/>
                  <a:gd name="connsiteY6" fmla="*/ 351323 h 573054"/>
                  <a:gd name="connsiteX7" fmla="*/ 964801 w 1172390"/>
                  <a:gd name="connsiteY7" fmla="*/ 378913 h 573054"/>
                  <a:gd name="connsiteX8" fmla="*/ 550956 w 1172390"/>
                  <a:gd name="connsiteY8" fmla="*/ 426209 h 573054"/>
                  <a:gd name="connsiteX9" fmla="*/ 535191 w 1172390"/>
                  <a:gd name="connsiteY9" fmla="*/ 280378 h 573054"/>
                  <a:gd name="connsiteX10" fmla="*/ 657374 w 1172390"/>
                  <a:gd name="connsiteY10" fmla="*/ 67544 h 57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72390" h="573054">
                    <a:moveTo>
                      <a:pt x="657374" y="67544"/>
                    </a:moveTo>
                    <a:cubicBezTo>
                      <a:pt x="589057" y="20904"/>
                      <a:pt x="233675" y="-4058"/>
                      <a:pt x="125287" y="540"/>
                    </a:cubicBezTo>
                    <a:cubicBezTo>
                      <a:pt x="16899" y="5138"/>
                      <a:pt x="14929" y="52435"/>
                      <a:pt x="7046" y="95133"/>
                    </a:cubicBezTo>
                    <a:cubicBezTo>
                      <a:pt x="-837" y="137831"/>
                      <a:pt x="-20543" y="201551"/>
                      <a:pt x="77991" y="256730"/>
                    </a:cubicBezTo>
                    <a:cubicBezTo>
                      <a:pt x="176525" y="311909"/>
                      <a:pt x="422205" y="373657"/>
                      <a:pt x="598253" y="426209"/>
                    </a:cubicBezTo>
                    <a:cubicBezTo>
                      <a:pt x="774301" y="478761"/>
                      <a:pt x="1048885" y="584521"/>
                      <a:pt x="1134281" y="572040"/>
                    </a:cubicBezTo>
                    <a:cubicBezTo>
                      <a:pt x="1219678" y="559559"/>
                      <a:pt x="1138879" y="383511"/>
                      <a:pt x="1110632" y="351323"/>
                    </a:cubicBezTo>
                    <a:cubicBezTo>
                      <a:pt x="1082385" y="319135"/>
                      <a:pt x="1058080" y="366432"/>
                      <a:pt x="964801" y="378913"/>
                    </a:cubicBezTo>
                    <a:cubicBezTo>
                      <a:pt x="871522" y="391394"/>
                      <a:pt x="622558" y="442632"/>
                      <a:pt x="550956" y="426209"/>
                    </a:cubicBezTo>
                    <a:cubicBezTo>
                      <a:pt x="479354" y="409786"/>
                      <a:pt x="518112" y="334243"/>
                      <a:pt x="535191" y="280378"/>
                    </a:cubicBezTo>
                    <a:cubicBezTo>
                      <a:pt x="552270" y="226513"/>
                      <a:pt x="725691" y="114184"/>
                      <a:pt x="657374" y="67544"/>
                    </a:cubicBezTo>
                    <a:close/>
                  </a:path>
                </a:pathLst>
              </a:cu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6" name="フリーフォーム 1295">
                <a:extLst>
                  <a:ext uri="{FF2B5EF4-FFF2-40B4-BE49-F238E27FC236}">
                    <a16:creationId xmlns:a16="http://schemas.microsoft.com/office/drawing/2014/main" id="{EB293AE2-426D-FAE3-FD71-ECE0BDD70A59}"/>
                  </a:ext>
                </a:extLst>
              </p:cNvPr>
              <p:cNvSpPr/>
              <p:nvPr/>
            </p:nvSpPr>
            <p:spPr>
              <a:xfrm>
                <a:off x="5334846" y="5919787"/>
                <a:ext cx="806344" cy="749650"/>
              </a:xfrm>
              <a:custGeom>
                <a:avLst/>
                <a:gdLst>
                  <a:gd name="connsiteX0" fmla="*/ 518102 w 806344"/>
                  <a:gd name="connsiteY0" fmla="*/ 8047 h 749650"/>
                  <a:gd name="connsiteX1" fmla="*/ 573282 w 806344"/>
                  <a:gd name="connsiteY1" fmla="*/ 8047 h 749650"/>
                  <a:gd name="connsiteX2" fmla="*/ 738820 w 806344"/>
                  <a:gd name="connsiteY2" fmla="*/ 19872 h 749650"/>
                  <a:gd name="connsiteX3" fmla="*/ 797940 w 806344"/>
                  <a:gd name="connsiteY3" fmla="*/ 122347 h 749650"/>
                  <a:gd name="connsiteX4" fmla="*/ 797940 w 806344"/>
                  <a:gd name="connsiteY4" fmla="*/ 252413 h 749650"/>
                  <a:gd name="connsiteX5" fmla="*/ 723054 w 806344"/>
                  <a:gd name="connsiteY5" fmla="*/ 469189 h 749650"/>
                  <a:gd name="connsiteX6" fmla="*/ 663933 w 806344"/>
                  <a:gd name="connsiteY6" fmla="*/ 745085 h 749650"/>
                  <a:gd name="connsiteX7" fmla="*/ 640285 w 806344"/>
                  <a:gd name="connsiteY7" fmla="*/ 634727 h 749650"/>
                  <a:gd name="connsiteX8" fmla="*/ 462923 w 806344"/>
                  <a:gd name="connsiteY8" fmla="*/ 548016 h 749650"/>
                  <a:gd name="connsiteX9" fmla="*/ 360447 w 806344"/>
                  <a:gd name="connsiteY9" fmla="*/ 528310 h 749650"/>
                  <a:gd name="connsiteX10" fmla="*/ 415626 w 806344"/>
                  <a:gd name="connsiteY10" fmla="*/ 433716 h 749650"/>
                  <a:gd name="connsiteX11" fmla="*/ 321033 w 806344"/>
                  <a:gd name="connsiteY11" fmla="*/ 319416 h 749650"/>
                  <a:gd name="connsiteX12" fmla="*/ 1782 w 806344"/>
                  <a:gd name="connsiteY12" fmla="*/ 272120 h 749650"/>
                  <a:gd name="connsiteX13" fmla="*/ 198851 w 806344"/>
                  <a:gd name="connsiteY13" fmla="*/ 138113 h 749650"/>
                  <a:gd name="connsiteX14" fmla="*/ 348623 w 806344"/>
                  <a:gd name="connsiteY14" fmla="*/ 110523 h 749650"/>
                  <a:gd name="connsiteX15" fmla="*/ 506278 w 806344"/>
                  <a:gd name="connsiteY15" fmla="*/ 110523 h 749650"/>
                  <a:gd name="connsiteX16" fmla="*/ 518102 w 806344"/>
                  <a:gd name="connsiteY16" fmla="*/ 8047 h 749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06344" h="749650">
                    <a:moveTo>
                      <a:pt x="518102" y="8047"/>
                    </a:moveTo>
                    <a:cubicBezTo>
                      <a:pt x="529269" y="-9032"/>
                      <a:pt x="536496" y="6076"/>
                      <a:pt x="573282" y="8047"/>
                    </a:cubicBezTo>
                    <a:cubicBezTo>
                      <a:pt x="610068" y="10018"/>
                      <a:pt x="701377" y="822"/>
                      <a:pt x="738820" y="19872"/>
                    </a:cubicBezTo>
                    <a:cubicBezTo>
                      <a:pt x="776263" y="38922"/>
                      <a:pt x="788087" y="83590"/>
                      <a:pt x="797940" y="122347"/>
                    </a:cubicBezTo>
                    <a:cubicBezTo>
                      <a:pt x="807793" y="161104"/>
                      <a:pt x="810421" y="194606"/>
                      <a:pt x="797940" y="252413"/>
                    </a:cubicBezTo>
                    <a:cubicBezTo>
                      <a:pt x="785459" y="310220"/>
                      <a:pt x="745388" y="387077"/>
                      <a:pt x="723054" y="469189"/>
                    </a:cubicBezTo>
                    <a:cubicBezTo>
                      <a:pt x="700720" y="551301"/>
                      <a:pt x="677728" y="717495"/>
                      <a:pt x="663933" y="745085"/>
                    </a:cubicBezTo>
                    <a:cubicBezTo>
                      <a:pt x="650138" y="772675"/>
                      <a:pt x="673787" y="667572"/>
                      <a:pt x="640285" y="634727"/>
                    </a:cubicBezTo>
                    <a:cubicBezTo>
                      <a:pt x="606783" y="601882"/>
                      <a:pt x="509563" y="565752"/>
                      <a:pt x="462923" y="548016"/>
                    </a:cubicBezTo>
                    <a:cubicBezTo>
                      <a:pt x="416283" y="530280"/>
                      <a:pt x="368330" y="547360"/>
                      <a:pt x="360447" y="528310"/>
                    </a:cubicBezTo>
                    <a:cubicBezTo>
                      <a:pt x="352564" y="509260"/>
                      <a:pt x="422195" y="468532"/>
                      <a:pt x="415626" y="433716"/>
                    </a:cubicBezTo>
                    <a:cubicBezTo>
                      <a:pt x="409057" y="398900"/>
                      <a:pt x="390007" y="346349"/>
                      <a:pt x="321033" y="319416"/>
                    </a:cubicBezTo>
                    <a:cubicBezTo>
                      <a:pt x="252059" y="292483"/>
                      <a:pt x="22146" y="302337"/>
                      <a:pt x="1782" y="272120"/>
                    </a:cubicBezTo>
                    <a:cubicBezTo>
                      <a:pt x="-18582" y="241903"/>
                      <a:pt x="141044" y="165046"/>
                      <a:pt x="198851" y="138113"/>
                    </a:cubicBezTo>
                    <a:cubicBezTo>
                      <a:pt x="256658" y="111180"/>
                      <a:pt x="297385" y="115121"/>
                      <a:pt x="348623" y="110523"/>
                    </a:cubicBezTo>
                    <a:cubicBezTo>
                      <a:pt x="399861" y="105925"/>
                      <a:pt x="478688" y="123004"/>
                      <a:pt x="506278" y="110523"/>
                    </a:cubicBezTo>
                    <a:cubicBezTo>
                      <a:pt x="533868" y="98042"/>
                      <a:pt x="506935" y="25126"/>
                      <a:pt x="518102" y="8047"/>
                    </a:cubicBezTo>
                    <a:close/>
                  </a:path>
                </a:pathLst>
              </a:cu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7" name="フリーフォーム 1296">
                <a:extLst>
                  <a:ext uri="{FF2B5EF4-FFF2-40B4-BE49-F238E27FC236}">
                    <a16:creationId xmlns:a16="http://schemas.microsoft.com/office/drawing/2014/main" id="{2C9D4028-3D66-C296-D537-24D0008FA6BC}"/>
                  </a:ext>
                </a:extLst>
              </p:cNvPr>
              <p:cNvSpPr/>
              <p:nvPr/>
            </p:nvSpPr>
            <p:spPr>
              <a:xfrm>
                <a:off x="4723286" y="6076304"/>
                <a:ext cx="579242" cy="1267607"/>
              </a:xfrm>
              <a:custGeom>
                <a:avLst/>
                <a:gdLst>
                  <a:gd name="connsiteX0" fmla="*/ 160083 w 579242"/>
                  <a:gd name="connsiteY0" fmla="*/ 1303 h 1267607"/>
                  <a:gd name="connsiteX1" fmla="*/ 231028 w 579242"/>
                  <a:gd name="connsiteY1" fmla="*/ 218079 h 1267607"/>
                  <a:gd name="connsiteX2" fmla="*/ 231028 w 579242"/>
                  <a:gd name="connsiteY2" fmla="*/ 285082 h 1267607"/>
                  <a:gd name="connsiteX3" fmla="*/ 89138 w 579242"/>
                  <a:gd name="connsiteY3" fmla="*/ 631924 h 1267607"/>
                  <a:gd name="connsiteX4" fmla="*/ 2428 w 579242"/>
                  <a:gd name="connsiteY4" fmla="*/ 1100948 h 1267607"/>
                  <a:gd name="connsiteX5" fmla="*/ 30017 w 579242"/>
                  <a:gd name="connsiteY5" fmla="*/ 1156127 h 1267607"/>
                  <a:gd name="connsiteX6" fmla="*/ 93080 w 579242"/>
                  <a:gd name="connsiteY6" fmla="*/ 1266486 h 1267607"/>
                  <a:gd name="connsiteX7" fmla="*/ 148259 w 579242"/>
                  <a:gd name="connsiteY7" fmla="*/ 1081241 h 1267607"/>
                  <a:gd name="connsiteX8" fmla="*/ 566045 w 579242"/>
                  <a:gd name="connsiteY8" fmla="*/ 210196 h 1267607"/>
                  <a:gd name="connsiteX9" fmla="*/ 459628 w 579242"/>
                  <a:gd name="connsiteY9" fmla="*/ 198372 h 1267607"/>
                  <a:gd name="connsiteX10" fmla="*/ 305914 w 579242"/>
                  <a:gd name="connsiteY10" fmla="*/ 131368 h 1267607"/>
                  <a:gd name="connsiteX11" fmla="*/ 160083 w 579242"/>
                  <a:gd name="connsiteY11" fmla="*/ 1303 h 1267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79242" h="1267607">
                    <a:moveTo>
                      <a:pt x="160083" y="1303"/>
                    </a:moveTo>
                    <a:cubicBezTo>
                      <a:pt x="147602" y="15755"/>
                      <a:pt x="219204" y="170783"/>
                      <a:pt x="231028" y="218079"/>
                    </a:cubicBezTo>
                    <a:cubicBezTo>
                      <a:pt x="242852" y="265375"/>
                      <a:pt x="254676" y="216108"/>
                      <a:pt x="231028" y="285082"/>
                    </a:cubicBezTo>
                    <a:cubicBezTo>
                      <a:pt x="207380" y="354056"/>
                      <a:pt x="127238" y="495946"/>
                      <a:pt x="89138" y="631924"/>
                    </a:cubicBezTo>
                    <a:cubicBezTo>
                      <a:pt x="51038" y="767902"/>
                      <a:pt x="12281" y="1013581"/>
                      <a:pt x="2428" y="1100948"/>
                    </a:cubicBezTo>
                    <a:cubicBezTo>
                      <a:pt x="-7426" y="1188315"/>
                      <a:pt x="14908" y="1128537"/>
                      <a:pt x="30017" y="1156127"/>
                    </a:cubicBezTo>
                    <a:cubicBezTo>
                      <a:pt x="45126" y="1183717"/>
                      <a:pt x="73373" y="1278967"/>
                      <a:pt x="93080" y="1266486"/>
                    </a:cubicBezTo>
                    <a:cubicBezTo>
                      <a:pt x="112787" y="1254005"/>
                      <a:pt x="69432" y="1257289"/>
                      <a:pt x="148259" y="1081241"/>
                    </a:cubicBezTo>
                    <a:cubicBezTo>
                      <a:pt x="227086" y="905193"/>
                      <a:pt x="514150" y="357341"/>
                      <a:pt x="566045" y="210196"/>
                    </a:cubicBezTo>
                    <a:cubicBezTo>
                      <a:pt x="617940" y="63051"/>
                      <a:pt x="502983" y="211510"/>
                      <a:pt x="459628" y="198372"/>
                    </a:cubicBezTo>
                    <a:cubicBezTo>
                      <a:pt x="416273" y="185234"/>
                      <a:pt x="355181" y="166184"/>
                      <a:pt x="305914" y="131368"/>
                    </a:cubicBezTo>
                    <a:cubicBezTo>
                      <a:pt x="256647" y="96552"/>
                      <a:pt x="172564" y="-13149"/>
                      <a:pt x="160083" y="1303"/>
                    </a:cubicBezTo>
                    <a:close/>
                  </a:path>
                </a:pathLst>
              </a:cu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8" name="フリーフォーム 1297">
                <a:extLst>
                  <a:ext uri="{FF2B5EF4-FFF2-40B4-BE49-F238E27FC236}">
                    <a16:creationId xmlns:a16="http://schemas.microsoft.com/office/drawing/2014/main" id="{D907D428-3AC9-E557-EBD9-F8DF2AF804E7}"/>
                  </a:ext>
                </a:extLst>
              </p:cNvPr>
              <p:cNvSpPr/>
              <p:nvPr/>
            </p:nvSpPr>
            <p:spPr>
              <a:xfrm>
                <a:off x="5204719" y="6142895"/>
                <a:ext cx="599968" cy="1344325"/>
              </a:xfrm>
              <a:custGeom>
                <a:avLst/>
                <a:gdLst>
                  <a:gd name="connsiteX0" fmla="*/ 1843 w 599968"/>
                  <a:gd name="connsiteY0" fmla="*/ 131781 h 1344325"/>
                  <a:gd name="connsiteX1" fmla="*/ 384157 w 599968"/>
                  <a:gd name="connsiteY1" fmla="*/ 5657 h 1344325"/>
                  <a:gd name="connsiteX2" fmla="*/ 459043 w 599968"/>
                  <a:gd name="connsiteY2" fmla="*/ 29305 h 1344325"/>
                  <a:gd name="connsiteX3" fmla="*/ 573343 w 599968"/>
                  <a:gd name="connsiteY3" fmla="*/ 96308 h 1344325"/>
                  <a:gd name="connsiteX4" fmla="*/ 593050 w 599968"/>
                  <a:gd name="connsiteY4" fmla="*/ 230315 h 1344325"/>
                  <a:gd name="connsiteX5" fmla="*/ 478750 w 599968"/>
                  <a:gd name="connsiteY5" fmla="*/ 967353 h 1344325"/>
                  <a:gd name="connsiteX6" fmla="*/ 462984 w 599968"/>
                  <a:gd name="connsiteY6" fmla="*/ 1306312 h 1344325"/>
                  <a:gd name="connsiteX7" fmla="*/ 242267 w 599968"/>
                  <a:gd name="connsiteY7" fmla="*/ 1278722 h 1344325"/>
                  <a:gd name="connsiteX8" fmla="*/ 277740 w 599968"/>
                  <a:gd name="connsiteY8" fmla="*/ 793933 h 1344325"/>
                  <a:gd name="connsiteX9" fmla="*/ 273798 w 599968"/>
                  <a:gd name="connsiteY9" fmla="*/ 155429 h 1344325"/>
                  <a:gd name="connsiteX10" fmla="*/ 135850 w 599968"/>
                  <a:gd name="connsiteY10" fmla="*/ 179077 h 1344325"/>
                  <a:gd name="connsiteX11" fmla="*/ 234384 w 599968"/>
                  <a:gd name="connsiteY11" fmla="*/ 131781 h 1344325"/>
                  <a:gd name="connsiteX12" fmla="*/ 1843 w 599968"/>
                  <a:gd name="connsiteY12" fmla="*/ 131781 h 134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9968" h="1344325">
                    <a:moveTo>
                      <a:pt x="1843" y="131781"/>
                    </a:moveTo>
                    <a:cubicBezTo>
                      <a:pt x="26805" y="110760"/>
                      <a:pt x="307957" y="22736"/>
                      <a:pt x="384157" y="5657"/>
                    </a:cubicBezTo>
                    <a:cubicBezTo>
                      <a:pt x="460357" y="-11422"/>
                      <a:pt x="427512" y="14196"/>
                      <a:pt x="459043" y="29305"/>
                    </a:cubicBezTo>
                    <a:cubicBezTo>
                      <a:pt x="490574" y="44414"/>
                      <a:pt x="551009" y="62806"/>
                      <a:pt x="573343" y="96308"/>
                    </a:cubicBezTo>
                    <a:cubicBezTo>
                      <a:pt x="595677" y="129810"/>
                      <a:pt x="608816" y="85141"/>
                      <a:pt x="593050" y="230315"/>
                    </a:cubicBezTo>
                    <a:cubicBezTo>
                      <a:pt x="577285" y="375489"/>
                      <a:pt x="500428" y="788020"/>
                      <a:pt x="478750" y="967353"/>
                    </a:cubicBezTo>
                    <a:cubicBezTo>
                      <a:pt x="457072" y="1146686"/>
                      <a:pt x="502398" y="1254417"/>
                      <a:pt x="462984" y="1306312"/>
                    </a:cubicBezTo>
                    <a:cubicBezTo>
                      <a:pt x="423570" y="1358207"/>
                      <a:pt x="273141" y="1364119"/>
                      <a:pt x="242267" y="1278722"/>
                    </a:cubicBezTo>
                    <a:cubicBezTo>
                      <a:pt x="211393" y="1193326"/>
                      <a:pt x="272485" y="981148"/>
                      <a:pt x="277740" y="793933"/>
                    </a:cubicBezTo>
                    <a:cubicBezTo>
                      <a:pt x="282995" y="606718"/>
                      <a:pt x="297446" y="257905"/>
                      <a:pt x="273798" y="155429"/>
                    </a:cubicBezTo>
                    <a:cubicBezTo>
                      <a:pt x="250150" y="52953"/>
                      <a:pt x="142419" y="183018"/>
                      <a:pt x="135850" y="179077"/>
                    </a:cubicBezTo>
                    <a:cubicBezTo>
                      <a:pt x="129281" y="175136"/>
                      <a:pt x="255405" y="137693"/>
                      <a:pt x="234384" y="131781"/>
                    </a:cubicBezTo>
                    <a:cubicBezTo>
                      <a:pt x="213363" y="125869"/>
                      <a:pt x="-23119" y="152802"/>
                      <a:pt x="1843" y="131781"/>
                    </a:cubicBezTo>
                    <a:close/>
                  </a:path>
                </a:pathLst>
              </a:cu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9" name="フリーフォーム 1298">
                <a:extLst>
                  <a:ext uri="{FF2B5EF4-FFF2-40B4-BE49-F238E27FC236}">
                    <a16:creationId xmlns:a16="http://schemas.microsoft.com/office/drawing/2014/main" id="{3D94BC88-69B5-CFF1-C3CB-D12B2683E969}"/>
                  </a:ext>
                </a:extLst>
              </p:cNvPr>
              <p:cNvSpPr/>
              <p:nvPr/>
            </p:nvSpPr>
            <p:spPr>
              <a:xfrm>
                <a:off x="4549346" y="5428725"/>
                <a:ext cx="388054" cy="516120"/>
              </a:xfrm>
              <a:custGeom>
                <a:avLst/>
                <a:gdLst>
                  <a:gd name="connsiteX0" fmla="*/ 5594 w 388054"/>
                  <a:gd name="connsiteY0" fmla="*/ 3084 h 516120"/>
                  <a:gd name="connsiteX1" fmla="*/ 367260 w 388054"/>
                  <a:gd name="connsiteY1" fmla="*/ 23556 h 516120"/>
                  <a:gd name="connsiteX2" fmla="*/ 339964 w 388054"/>
                  <a:gd name="connsiteY2" fmla="*/ 95206 h 516120"/>
                  <a:gd name="connsiteX3" fmla="*/ 305845 w 388054"/>
                  <a:gd name="connsiteY3" fmla="*/ 490991 h 516120"/>
                  <a:gd name="connsiteX4" fmla="*/ 104541 w 388054"/>
                  <a:gd name="connsiteY4" fmla="*/ 473932 h 516120"/>
                  <a:gd name="connsiteX5" fmla="*/ 53361 w 388054"/>
                  <a:gd name="connsiteY5" fmla="*/ 460284 h 516120"/>
                  <a:gd name="connsiteX6" fmla="*/ 63597 w 388054"/>
                  <a:gd name="connsiteY6" fmla="*/ 409105 h 516120"/>
                  <a:gd name="connsiteX7" fmla="*/ 15830 w 388054"/>
                  <a:gd name="connsiteY7" fmla="*/ 289687 h 516120"/>
                  <a:gd name="connsiteX8" fmla="*/ 49950 w 388054"/>
                  <a:gd name="connsiteY8" fmla="*/ 146385 h 516120"/>
                  <a:gd name="connsiteX9" fmla="*/ 138660 w 388054"/>
                  <a:gd name="connsiteY9" fmla="*/ 81559 h 516120"/>
                  <a:gd name="connsiteX10" fmla="*/ 5594 w 388054"/>
                  <a:gd name="connsiteY10" fmla="*/ 3084 h 516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88054" h="516120">
                    <a:moveTo>
                      <a:pt x="5594" y="3084"/>
                    </a:moveTo>
                    <a:cubicBezTo>
                      <a:pt x="43694" y="-6583"/>
                      <a:pt x="311532" y="8202"/>
                      <a:pt x="367260" y="23556"/>
                    </a:cubicBezTo>
                    <a:cubicBezTo>
                      <a:pt x="422988" y="38910"/>
                      <a:pt x="350200" y="17300"/>
                      <a:pt x="339964" y="95206"/>
                    </a:cubicBezTo>
                    <a:cubicBezTo>
                      <a:pt x="329728" y="173112"/>
                      <a:pt x="345082" y="427870"/>
                      <a:pt x="305845" y="490991"/>
                    </a:cubicBezTo>
                    <a:cubicBezTo>
                      <a:pt x="266608" y="554112"/>
                      <a:pt x="146622" y="479050"/>
                      <a:pt x="104541" y="473932"/>
                    </a:cubicBezTo>
                    <a:cubicBezTo>
                      <a:pt x="62460" y="468814"/>
                      <a:pt x="60185" y="471089"/>
                      <a:pt x="53361" y="460284"/>
                    </a:cubicBezTo>
                    <a:cubicBezTo>
                      <a:pt x="46537" y="449479"/>
                      <a:pt x="69852" y="437538"/>
                      <a:pt x="63597" y="409105"/>
                    </a:cubicBezTo>
                    <a:cubicBezTo>
                      <a:pt x="57342" y="380672"/>
                      <a:pt x="18105" y="333474"/>
                      <a:pt x="15830" y="289687"/>
                    </a:cubicBezTo>
                    <a:cubicBezTo>
                      <a:pt x="13556" y="245900"/>
                      <a:pt x="29478" y="181073"/>
                      <a:pt x="49950" y="146385"/>
                    </a:cubicBezTo>
                    <a:cubicBezTo>
                      <a:pt x="70422" y="111697"/>
                      <a:pt x="140935" y="104305"/>
                      <a:pt x="138660" y="81559"/>
                    </a:cubicBezTo>
                    <a:cubicBezTo>
                      <a:pt x="136385" y="58813"/>
                      <a:pt x="-32506" y="12751"/>
                      <a:pt x="5594" y="308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0" name="フリーフォーム 1299">
                <a:extLst>
                  <a:ext uri="{FF2B5EF4-FFF2-40B4-BE49-F238E27FC236}">
                    <a16:creationId xmlns:a16="http://schemas.microsoft.com/office/drawing/2014/main" id="{02E1EA96-2D8E-D1A0-FED2-05D75DE00C0D}"/>
                  </a:ext>
                </a:extLst>
              </p:cNvPr>
              <p:cNvSpPr/>
              <p:nvPr/>
            </p:nvSpPr>
            <p:spPr>
              <a:xfrm>
                <a:off x="4546664" y="5499517"/>
                <a:ext cx="330595" cy="303421"/>
              </a:xfrm>
              <a:custGeom>
                <a:avLst/>
                <a:gdLst>
                  <a:gd name="connsiteX0" fmla="*/ 8276 w 330595"/>
                  <a:gd name="connsiteY0" fmla="*/ 82417 h 303421"/>
                  <a:gd name="connsiteX1" fmla="*/ 151578 w 330595"/>
                  <a:gd name="connsiteY1" fmla="*/ 531 h 303421"/>
                  <a:gd name="connsiteX2" fmla="*/ 291467 w 330595"/>
                  <a:gd name="connsiteY2" fmla="*/ 51710 h 303421"/>
                  <a:gd name="connsiteX3" fmla="*/ 325587 w 330595"/>
                  <a:gd name="connsiteY3" fmla="*/ 140420 h 303421"/>
                  <a:gd name="connsiteX4" fmla="*/ 202757 w 330595"/>
                  <a:gd name="connsiteY4" fmla="*/ 293958 h 303421"/>
                  <a:gd name="connsiteX5" fmla="*/ 114046 w 330595"/>
                  <a:gd name="connsiteY5" fmla="*/ 276898 h 303421"/>
                  <a:gd name="connsiteX6" fmla="*/ 28748 w 330595"/>
                  <a:gd name="connsiteY6" fmla="*/ 195011 h 303421"/>
                  <a:gd name="connsiteX7" fmla="*/ 8276 w 330595"/>
                  <a:gd name="connsiteY7" fmla="*/ 82417 h 303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0595" h="303421">
                    <a:moveTo>
                      <a:pt x="8276" y="82417"/>
                    </a:moveTo>
                    <a:cubicBezTo>
                      <a:pt x="28748" y="50004"/>
                      <a:pt x="104380" y="5649"/>
                      <a:pt x="151578" y="531"/>
                    </a:cubicBezTo>
                    <a:cubicBezTo>
                      <a:pt x="198776" y="-4587"/>
                      <a:pt x="262466" y="28395"/>
                      <a:pt x="291467" y="51710"/>
                    </a:cubicBezTo>
                    <a:cubicBezTo>
                      <a:pt x="320468" y="75025"/>
                      <a:pt x="340372" y="100045"/>
                      <a:pt x="325587" y="140420"/>
                    </a:cubicBezTo>
                    <a:cubicBezTo>
                      <a:pt x="310802" y="180795"/>
                      <a:pt x="238014" y="271212"/>
                      <a:pt x="202757" y="293958"/>
                    </a:cubicBezTo>
                    <a:cubicBezTo>
                      <a:pt x="167500" y="316704"/>
                      <a:pt x="143047" y="293389"/>
                      <a:pt x="114046" y="276898"/>
                    </a:cubicBezTo>
                    <a:cubicBezTo>
                      <a:pt x="85045" y="260407"/>
                      <a:pt x="48082" y="224013"/>
                      <a:pt x="28748" y="195011"/>
                    </a:cubicBezTo>
                    <a:cubicBezTo>
                      <a:pt x="9414" y="166010"/>
                      <a:pt x="-12196" y="114830"/>
                      <a:pt x="8276" y="82417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1" name="フリーフォーム 1300">
                <a:extLst>
                  <a:ext uri="{FF2B5EF4-FFF2-40B4-BE49-F238E27FC236}">
                    <a16:creationId xmlns:a16="http://schemas.microsoft.com/office/drawing/2014/main" id="{2B578948-9EF1-DFCF-F3E9-29F33D70FD37}"/>
                  </a:ext>
                </a:extLst>
              </p:cNvPr>
              <p:cNvSpPr/>
              <p:nvPr/>
            </p:nvSpPr>
            <p:spPr>
              <a:xfrm>
                <a:off x="5830537" y="4286944"/>
                <a:ext cx="613402" cy="465373"/>
              </a:xfrm>
              <a:custGeom>
                <a:avLst/>
                <a:gdLst>
                  <a:gd name="connsiteX0" fmla="*/ 607794 w 613402"/>
                  <a:gd name="connsiteY0" fmla="*/ 42808 h 465373"/>
                  <a:gd name="connsiteX1" fmla="*/ 464493 w 613402"/>
                  <a:gd name="connsiteY1" fmla="*/ 5277 h 465373"/>
                  <a:gd name="connsiteX2" fmla="*/ 280248 w 613402"/>
                  <a:gd name="connsiteY2" fmla="*/ 158814 h 465373"/>
                  <a:gd name="connsiteX3" fmla="*/ 426962 w 613402"/>
                  <a:gd name="connsiteY3" fmla="*/ 264584 h 465373"/>
                  <a:gd name="connsiteX4" fmla="*/ 276836 w 613402"/>
                  <a:gd name="connsiteY4" fmla="*/ 305528 h 465373"/>
                  <a:gd name="connsiteX5" fmla="*/ 147182 w 613402"/>
                  <a:gd name="connsiteY5" fmla="*/ 247525 h 465373"/>
                  <a:gd name="connsiteX6" fmla="*/ 65296 w 613402"/>
                  <a:gd name="connsiteY6" fmla="*/ 199757 h 465373"/>
                  <a:gd name="connsiteX7" fmla="*/ 126711 w 613402"/>
                  <a:gd name="connsiteY7" fmla="*/ 257760 h 465373"/>
                  <a:gd name="connsiteX8" fmla="*/ 372370 w 613402"/>
                  <a:gd name="connsiteY8" fmla="*/ 339647 h 465373"/>
                  <a:gd name="connsiteX9" fmla="*/ 38000 w 613402"/>
                  <a:gd name="connsiteY9" fmla="*/ 288468 h 465373"/>
                  <a:gd name="connsiteX10" fmla="*/ 396254 w 613402"/>
                  <a:gd name="connsiteY10" fmla="*/ 363531 h 465373"/>
                  <a:gd name="connsiteX11" fmla="*/ 167654 w 613402"/>
                  <a:gd name="connsiteY11" fmla="*/ 418122 h 465373"/>
                  <a:gd name="connsiteX12" fmla="*/ 469 w 613402"/>
                  <a:gd name="connsiteY12" fmla="*/ 424946 h 465373"/>
                  <a:gd name="connsiteX13" fmla="*/ 218833 w 613402"/>
                  <a:gd name="connsiteY13" fmla="*/ 462477 h 465373"/>
                  <a:gd name="connsiteX14" fmla="*/ 375782 w 613402"/>
                  <a:gd name="connsiteY14" fmla="*/ 438593 h 465373"/>
                  <a:gd name="connsiteX15" fmla="*/ 515672 w 613402"/>
                  <a:gd name="connsiteY15" fmla="*/ 247525 h 465373"/>
                  <a:gd name="connsiteX16" fmla="*/ 409902 w 613402"/>
                  <a:gd name="connsiteY16" fmla="*/ 230465 h 465373"/>
                  <a:gd name="connsiteX17" fmla="*/ 420138 w 613402"/>
                  <a:gd name="connsiteY17" fmla="*/ 162226 h 465373"/>
                  <a:gd name="connsiteX18" fmla="*/ 498612 w 613402"/>
                  <a:gd name="connsiteY18" fmla="*/ 42808 h 465373"/>
                  <a:gd name="connsiteX19" fmla="*/ 577087 w 613402"/>
                  <a:gd name="connsiteY19" fmla="*/ 114459 h 465373"/>
                  <a:gd name="connsiteX20" fmla="*/ 607794 w 613402"/>
                  <a:gd name="connsiteY20" fmla="*/ 42808 h 465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3402" h="465373">
                    <a:moveTo>
                      <a:pt x="607794" y="42808"/>
                    </a:moveTo>
                    <a:cubicBezTo>
                      <a:pt x="589028" y="24611"/>
                      <a:pt x="519084" y="-14057"/>
                      <a:pt x="464493" y="5277"/>
                    </a:cubicBezTo>
                    <a:cubicBezTo>
                      <a:pt x="409902" y="24611"/>
                      <a:pt x="286503" y="115596"/>
                      <a:pt x="280248" y="158814"/>
                    </a:cubicBezTo>
                    <a:cubicBezTo>
                      <a:pt x="273993" y="202032"/>
                      <a:pt x="427531" y="240132"/>
                      <a:pt x="426962" y="264584"/>
                    </a:cubicBezTo>
                    <a:cubicBezTo>
                      <a:pt x="426393" y="289036"/>
                      <a:pt x="323466" y="308371"/>
                      <a:pt x="276836" y="305528"/>
                    </a:cubicBezTo>
                    <a:cubicBezTo>
                      <a:pt x="230206" y="302685"/>
                      <a:pt x="182439" y="265153"/>
                      <a:pt x="147182" y="247525"/>
                    </a:cubicBezTo>
                    <a:cubicBezTo>
                      <a:pt x="111925" y="229897"/>
                      <a:pt x="68708" y="198051"/>
                      <a:pt x="65296" y="199757"/>
                    </a:cubicBezTo>
                    <a:cubicBezTo>
                      <a:pt x="61884" y="201463"/>
                      <a:pt x="75532" y="234445"/>
                      <a:pt x="126711" y="257760"/>
                    </a:cubicBezTo>
                    <a:cubicBezTo>
                      <a:pt x="177890" y="281075"/>
                      <a:pt x="387155" y="334529"/>
                      <a:pt x="372370" y="339647"/>
                    </a:cubicBezTo>
                    <a:cubicBezTo>
                      <a:pt x="357585" y="344765"/>
                      <a:pt x="34019" y="284487"/>
                      <a:pt x="38000" y="288468"/>
                    </a:cubicBezTo>
                    <a:cubicBezTo>
                      <a:pt x="41981" y="292449"/>
                      <a:pt x="374645" y="341922"/>
                      <a:pt x="396254" y="363531"/>
                    </a:cubicBezTo>
                    <a:cubicBezTo>
                      <a:pt x="417863" y="385140"/>
                      <a:pt x="233618" y="407886"/>
                      <a:pt x="167654" y="418122"/>
                    </a:cubicBezTo>
                    <a:cubicBezTo>
                      <a:pt x="101690" y="428358"/>
                      <a:pt x="-8061" y="417554"/>
                      <a:pt x="469" y="424946"/>
                    </a:cubicBezTo>
                    <a:cubicBezTo>
                      <a:pt x="8999" y="432339"/>
                      <a:pt x="156281" y="460203"/>
                      <a:pt x="218833" y="462477"/>
                    </a:cubicBezTo>
                    <a:cubicBezTo>
                      <a:pt x="281385" y="464751"/>
                      <a:pt x="326309" y="474418"/>
                      <a:pt x="375782" y="438593"/>
                    </a:cubicBezTo>
                    <a:cubicBezTo>
                      <a:pt x="425255" y="402768"/>
                      <a:pt x="509985" y="282213"/>
                      <a:pt x="515672" y="247525"/>
                    </a:cubicBezTo>
                    <a:cubicBezTo>
                      <a:pt x="521359" y="212837"/>
                      <a:pt x="425824" y="244681"/>
                      <a:pt x="409902" y="230465"/>
                    </a:cubicBezTo>
                    <a:cubicBezTo>
                      <a:pt x="393980" y="216249"/>
                      <a:pt x="405353" y="193502"/>
                      <a:pt x="420138" y="162226"/>
                    </a:cubicBezTo>
                    <a:cubicBezTo>
                      <a:pt x="434923" y="130950"/>
                      <a:pt x="472454" y="50769"/>
                      <a:pt x="498612" y="42808"/>
                    </a:cubicBezTo>
                    <a:cubicBezTo>
                      <a:pt x="524770" y="34847"/>
                      <a:pt x="560596" y="110478"/>
                      <a:pt x="577087" y="114459"/>
                    </a:cubicBezTo>
                    <a:cubicBezTo>
                      <a:pt x="593578" y="118440"/>
                      <a:pt x="626560" y="61005"/>
                      <a:pt x="607794" y="42808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2" name="フリーフォーム 1301">
                <a:extLst>
                  <a:ext uri="{FF2B5EF4-FFF2-40B4-BE49-F238E27FC236}">
                    <a16:creationId xmlns:a16="http://schemas.microsoft.com/office/drawing/2014/main" id="{FA932A25-C968-9698-9A55-E77DE6F4D5BF}"/>
                  </a:ext>
                </a:extLst>
              </p:cNvPr>
              <p:cNvSpPr/>
              <p:nvPr/>
            </p:nvSpPr>
            <p:spPr>
              <a:xfrm>
                <a:off x="6474991" y="2758370"/>
                <a:ext cx="325970" cy="251043"/>
              </a:xfrm>
              <a:custGeom>
                <a:avLst/>
                <a:gdLst>
                  <a:gd name="connsiteX0" fmla="*/ 872 w 325970"/>
                  <a:gd name="connsiteY0" fmla="*/ 90600 h 251043"/>
                  <a:gd name="connsiteX1" fmla="*/ 195352 w 325970"/>
                  <a:gd name="connsiteY1" fmla="*/ 90600 h 251043"/>
                  <a:gd name="connsiteX2" fmla="*/ 137349 w 325970"/>
                  <a:gd name="connsiteY2" fmla="*/ 97424 h 251043"/>
                  <a:gd name="connsiteX3" fmla="*/ 277239 w 325970"/>
                  <a:gd name="connsiteY3" fmla="*/ 5302 h 251043"/>
                  <a:gd name="connsiteX4" fmla="*/ 256767 w 325970"/>
                  <a:gd name="connsiteY4" fmla="*/ 18949 h 251043"/>
                  <a:gd name="connsiteX5" fmla="*/ 270415 w 325970"/>
                  <a:gd name="connsiteY5" fmla="*/ 83776 h 251043"/>
                  <a:gd name="connsiteX6" fmla="*/ 273827 w 325970"/>
                  <a:gd name="connsiteY6" fmla="*/ 97424 h 251043"/>
                  <a:gd name="connsiteX7" fmla="*/ 325006 w 325970"/>
                  <a:gd name="connsiteY7" fmla="*/ 107660 h 251043"/>
                  <a:gd name="connsiteX8" fmla="*/ 222648 w 325970"/>
                  <a:gd name="connsiteY8" fmla="*/ 145191 h 251043"/>
                  <a:gd name="connsiteX9" fmla="*/ 174881 w 325970"/>
                  <a:gd name="connsiteY9" fmla="*/ 250961 h 251043"/>
                  <a:gd name="connsiteX10" fmla="*/ 150997 w 325970"/>
                  <a:gd name="connsiteY10" fmla="*/ 162251 h 251043"/>
                  <a:gd name="connsiteX11" fmla="*/ 123702 w 325970"/>
                  <a:gd name="connsiteY11" fmla="*/ 131543 h 251043"/>
                  <a:gd name="connsiteX12" fmla="*/ 872 w 325970"/>
                  <a:gd name="connsiteY12" fmla="*/ 90600 h 251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5970" h="251043">
                    <a:moveTo>
                      <a:pt x="872" y="90600"/>
                    </a:moveTo>
                    <a:cubicBezTo>
                      <a:pt x="12814" y="83776"/>
                      <a:pt x="172606" y="89463"/>
                      <a:pt x="195352" y="90600"/>
                    </a:cubicBezTo>
                    <a:cubicBezTo>
                      <a:pt x="218098" y="91737"/>
                      <a:pt x="123701" y="111640"/>
                      <a:pt x="137349" y="97424"/>
                    </a:cubicBezTo>
                    <a:cubicBezTo>
                      <a:pt x="150997" y="83208"/>
                      <a:pt x="277239" y="5302"/>
                      <a:pt x="277239" y="5302"/>
                    </a:cubicBezTo>
                    <a:cubicBezTo>
                      <a:pt x="297142" y="-7777"/>
                      <a:pt x="257904" y="5870"/>
                      <a:pt x="256767" y="18949"/>
                    </a:cubicBezTo>
                    <a:cubicBezTo>
                      <a:pt x="255630" y="32028"/>
                      <a:pt x="267572" y="70697"/>
                      <a:pt x="270415" y="83776"/>
                    </a:cubicBezTo>
                    <a:cubicBezTo>
                      <a:pt x="273258" y="96855"/>
                      <a:pt x="264729" y="93443"/>
                      <a:pt x="273827" y="97424"/>
                    </a:cubicBezTo>
                    <a:cubicBezTo>
                      <a:pt x="282926" y="101405"/>
                      <a:pt x="333536" y="99699"/>
                      <a:pt x="325006" y="107660"/>
                    </a:cubicBezTo>
                    <a:cubicBezTo>
                      <a:pt x="316476" y="115621"/>
                      <a:pt x="247669" y="121308"/>
                      <a:pt x="222648" y="145191"/>
                    </a:cubicBezTo>
                    <a:cubicBezTo>
                      <a:pt x="197627" y="169074"/>
                      <a:pt x="186823" y="248118"/>
                      <a:pt x="174881" y="250961"/>
                    </a:cubicBezTo>
                    <a:cubicBezTo>
                      <a:pt x="162939" y="253804"/>
                      <a:pt x="159527" y="182154"/>
                      <a:pt x="150997" y="162251"/>
                    </a:cubicBezTo>
                    <a:cubicBezTo>
                      <a:pt x="142467" y="142348"/>
                      <a:pt x="144174" y="141210"/>
                      <a:pt x="123702" y="131543"/>
                    </a:cubicBezTo>
                    <a:cubicBezTo>
                      <a:pt x="103230" y="121876"/>
                      <a:pt x="-11070" y="97424"/>
                      <a:pt x="872" y="90600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3" name="フリーフォーム 1302">
                <a:extLst>
                  <a:ext uri="{FF2B5EF4-FFF2-40B4-BE49-F238E27FC236}">
                    <a16:creationId xmlns:a16="http://schemas.microsoft.com/office/drawing/2014/main" id="{893F115B-EEDC-E40F-21F3-EFE33849DA69}"/>
                  </a:ext>
                </a:extLst>
              </p:cNvPr>
              <p:cNvSpPr/>
              <p:nvPr/>
            </p:nvSpPr>
            <p:spPr>
              <a:xfrm>
                <a:off x="5452029" y="5688404"/>
                <a:ext cx="206059" cy="332050"/>
              </a:xfrm>
              <a:custGeom>
                <a:avLst/>
                <a:gdLst>
                  <a:gd name="connsiteX0" fmla="*/ 126493 w 206059"/>
                  <a:gd name="connsiteY0" fmla="*/ 2712 h 332050"/>
                  <a:gd name="connsiteX1" fmla="*/ 68490 w 206059"/>
                  <a:gd name="connsiteY1" fmla="*/ 135778 h 332050"/>
                  <a:gd name="connsiteX2" fmla="*/ 85550 w 206059"/>
                  <a:gd name="connsiteY2" fmla="*/ 234724 h 332050"/>
                  <a:gd name="connsiteX3" fmla="*/ 204968 w 206059"/>
                  <a:gd name="connsiteY3" fmla="*/ 326847 h 332050"/>
                  <a:gd name="connsiteX4" fmla="*/ 136729 w 206059"/>
                  <a:gd name="connsiteY4" fmla="*/ 313199 h 332050"/>
                  <a:gd name="connsiteX5" fmla="*/ 3664 w 206059"/>
                  <a:gd name="connsiteY5" fmla="*/ 251784 h 332050"/>
                  <a:gd name="connsiteX6" fmla="*/ 41195 w 206059"/>
                  <a:gd name="connsiteY6" fmla="*/ 265432 h 332050"/>
                  <a:gd name="connsiteX7" fmla="*/ 252 w 206059"/>
                  <a:gd name="connsiteY7" fmla="*/ 125542 h 332050"/>
                  <a:gd name="connsiteX8" fmla="*/ 65078 w 206059"/>
                  <a:gd name="connsiteY8" fmla="*/ 50480 h 332050"/>
                  <a:gd name="connsiteX9" fmla="*/ 126493 w 206059"/>
                  <a:gd name="connsiteY9" fmla="*/ 2712 h 332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6059" h="332050">
                    <a:moveTo>
                      <a:pt x="126493" y="2712"/>
                    </a:moveTo>
                    <a:cubicBezTo>
                      <a:pt x="127062" y="16928"/>
                      <a:pt x="75314" y="97109"/>
                      <a:pt x="68490" y="135778"/>
                    </a:cubicBezTo>
                    <a:cubicBezTo>
                      <a:pt x="61666" y="174447"/>
                      <a:pt x="62804" y="202879"/>
                      <a:pt x="85550" y="234724"/>
                    </a:cubicBezTo>
                    <a:cubicBezTo>
                      <a:pt x="108296" y="266569"/>
                      <a:pt x="196438" y="313768"/>
                      <a:pt x="204968" y="326847"/>
                    </a:cubicBezTo>
                    <a:cubicBezTo>
                      <a:pt x="213498" y="339926"/>
                      <a:pt x="170280" y="325709"/>
                      <a:pt x="136729" y="313199"/>
                    </a:cubicBezTo>
                    <a:cubicBezTo>
                      <a:pt x="103178" y="300689"/>
                      <a:pt x="19586" y="259745"/>
                      <a:pt x="3664" y="251784"/>
                    </a:cubicBezTo>
                    <a:cubicBezTo>
                      <a:pt x="-12258" y="243823"/>
                      <a:pt x="41764" y="286472"/>
                      <a:pt x="41195" y="265432"/>
                    </a:cubicBezTo>
                    <a:cubicBezTo>
                      <a:pt x="40626" y="244392"/>
                      <a:pt x="-3728" y="161367"/>
                      <a:pt x="252" y="125542"/>
                    </a:cubicBezTo>
                    <a:cubicBezTo>
                      <a:pt x="4232" y="89717"/>
                      <a:pt x="46312" y="66971"/>
                      <a:pt x="65078" y="50480"/>
                    </a:cubicBezTo>
                    <a:cubicBezTo>
                      <a:pt x="83844" y="33989"/>
                      <a:pt x="125924" y="-11504"/>
                      <a:pt x="126493" y="2712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4" name="フリーフォーム 1303">
                <a:extLst>
                  <a:ext uri="{FF2B5EF4-FFF2-40B4-BE49-F238E27FC236}">
                    <a16:creationId xmlns:a16="http://schemas.microsoft.com/office/drawing/2014/main" id="{3F65E4B0-0EAC-9C2C-3A09-37C4B02722B5}"/>
                  </a:ext>
                </a:extLst>
              </p:cNvPr>
              <p:cNvSpPr/>
              <p:nvPr/>
            </p:nvSpPr>
            <p:spPr>
              <a:xfrm>
                <a:off x="5505771" y="5674055"/>
                <a:ext cx="106901" cy="255975"/>
              </a:xfrm>
              <a:custGeom>
                <a:avLst/>
                <a:gdLst>
                  <a:gd name="connsiteX0" fmla="*/ 79575 w 106901"/>
                  <a:gd name="connsiteY0" fmla="*/ 2 h 255975"/>
                  <a:gd name="connsiteX1" fmla="*/ 7925 w 106901"/>
                  <a:gd name="connsiteY1" fmla="*/ 119420 h 255975"/>
                  <a:gd name="connsiteX2" fmla="*/ 7925 w 106901"/>
                  <a:gd name="connsiteY2" fmla="*/ 163775 h 255975"/>
                  <a:gd name="connsiteX3" fmla="*/ 62516 w 106901"/>
                  <a:gd name="connsiteY3" fmla="*/ 255897 h 255975"/>
                  <a:gd name="connsiteX4" fmla="*/ 65928 w 106901"/>
                  <a:gd name="connsiteY4" fmla="*/ 180835 h 255975"/>
                  <a:gd name="connsiteX5" fmla="*/ 106871 w 106901"/>
                  <a:gd name="connsiteY5" fmla="*/ 238838 h 255975"/>
                  <a:gd name="connsiteX6" fmla="*/ 72751 w 106901"/>
                  <a:gd name="connsiteY6" fmla="*/ 116008 h 255975"/>
                  <a:gd name="connsiteX7" fmla="*/ 79575 w 106901"/>
                  <a:gd name="connsiteY7" fmla="*/ 2 h 255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901" h="255975">
                    <a:moveTo>
                      <a:pt x="79575" y="2"/>
                    </a:moveTo>
                    <a:cubicBezTo>
                      <a:pt x="68771" y="571"/>
                      <a:pt x="19867" y="92125"/>
                      <a:pt x="7925" y="119420"/>
                    </a:cubicBezTo>
                    <a:cubicBezTo>
                      <a:pt x="-4017" y="146715"/>
                      <a:pt x="-1173" y="141029"/>
                      <a:pt x="7925" y="163775"/>
                    </a:cubicBezTo>
                    <a:cubicBezTo>
                      <a:pt x="17023" y="186521"/>
                      <a:pt x="52849" y="253054"/>
                      <a:pt x="62516" y="255897"/>
                    </a:cubicBezTo>
                    <a:cubicBezTo>
                      <a:pt x="72183" y="258740"/>
                      <a:pt x="58535" y="183678"/>
                      <a:pt x="65928" y="180835"/>
                    </a:cubicBezTo>
                    <a:cubicBezTo>
                      <a:pt x="73320" y="177992"/>
                      <a:pt x="105734" y="249642"/>
                      <a:pt x="106871" y="238838"/>
                    </a:cubicBezTo>
                    <a:cubicBezTo>
                      <a:pt x="108008" y="228034"/>
                      <a:pt x="76732" y="148990"/>
                      <a:pt x="72751" y="116008"/>
                    </a:cubicBezTo>
                    <a:cubicBezTo>
                      <a:pt x="68770" y="83026"/>
                      <a:pt x="90379" y="-567"/>
                      <a:pt x="79575" y="2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5" name="フリーフォーム 1304">
                <a:extLst>
                  <a:ext uri="{FF2B5EF4-FFF2-40B4-BE49-F238E27FC236}">
                    <a16:creationId xmlns:a16="http://schemas.microsoft.com/office/drawing/2014/main" id="{89CEAD55-3844-D0E2-77FA-AF6F57C67661}"/>
                  </a:ext>
                </a:extLst>
              </p:cNvPr>
              <p:cNvSpPr/>
              <p:nvPr/>
            </p:nvSpPr>
            <p:spPr>
              <a:xfrm>
                <a:off x="4991963" y="5179267"/>
                <a:ext cx="1770235" cy="1100387"/>
              </a:xfrm>
              <a:custGeom>
                <a:avLst/>
                <a:gdLst>
                  <a:gd name="connsiteX0" fmla="*/ 1333774 w 1770235"/>
                  <a:gd name="connsiteY0" fmla="*/ 58 h 1100387"/>
                  <a:gd name="connsiteX1" fmla="*/ 1756855 w 1770235"/>
                  <a:gd name="connsiteY1" fmla="*/ 163832 h 1100387"/>
                  <a:gd name="connsiteX2" fmla="*/ 1654497 w 1770235"/>
                  <a:gd name="connsiteY2" fmla="*/ 279837 h 1100387"/>
                  <a:gd name="connsiteX3" fmla="*/ 1552138 w 1770235"/>
                  <a:gd name="connsiteY3" fmla="*/ 614208 h 1100387"/>
                  <a:gd name="connsiteX4" fmla="*/ 794688 w 1770235"/>
                  <a:gd name="connsiteY4" fmla="*/ 743861 h 1100387"/>
                  <a:gd name="connsiteX5" fmla="*/ 439846 w 1770235"/>
                  <a:gd name="connsiteY5" fmla="*/ 866691 h 1100387"/>
                  <a:gd name="connsiteX6" fmla="*/ 214658 w 1770235"/>
                  <a:gd name="connsiteY6" fmla="*/ 1057760 h 1100387"/>
                  <a:gd name="connsiteX7" fmla="*/ 16765 w 1770235"/>
                  <a:gd name="connsiteY7" fmla="*/ 1091879 h 1100387"/>
                  <a:gd name="connsiteX8" fmla="*/ 20177 w 1770235"/>
                  <a:gd name="connsiteY8" fmla="*/ 938342 h 1100387"/>
                  <a:gd name="connsiteX9" fmla="*/ 98652 w 1770235"/>
                  <a:gd name="connsiteY9" fmla="*/ 835984 h 1100387"/>
                  <a:gd name="connsiteX10" fmla="*/ 119124 w 1770235"/>
                  <a:gd name="connsiteY10" fmla="*/ 829160 h 1100387"/>
                  <a:gd name="connsiteX11" fmla="*/ 286309 w 1770235"/>
                  <a:gd name="connsiteY11" fmla="*/ 822336 h 1100387"/>
                  <a:gd name="connsiteX12" fmla="*/ 494437 w 1770235"/>
                  <a:gd name="connsiteY12" fmla="*/ 702918 h 1100387"/>
                  <a:gd name="connsiteX13" fmla="*/ 542204 w 1770235"/>
                  <a:gd name="connsiteY13" fmla="*/ 685858 h 1100387"/>
                  <a:gd name="connsiteX14" fmla="*/ 1415661 w 1770235"/>
                  <a:gd name="connsiteY14" fmla="*/ 528909 h 1100387"/>
                  <a:gd name="connsiteX15" fmla="*/ 1419073 w 1770235"/>
                  <a:gd name="connsiteY15" fmla="*/ 245718 h 1100387"/>
                  <a:gd name="connsiteX16" fmla="*/ 1367894 w 1770235"/>
                  <a:gd name="connsiteY16" fmla="*/ 300309 h 1100387"/>
                  <a:gd name="connsiteX17" fmla="*/ 1313303 w 1770235"/>
                  <a:gd name="connsiteY17" fmla="*/ 313957 h 1100387"/>
                  <a:gd name="connsiteX18" fmla="*/ 1344010 w 1770235"/>
                  <a:gd name="connsiteY18" fmla="*/ 146772 h 1100387"/>
                  <a:gd name="connsiteX19" fmla="*/ 1333774 w 1770235"/>
                  <a:gd name="connsiteY19" fmla="*/ 58 h 1100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70235" h="1100387">
                    <a:moveTo>
                      <a:pt x="1333774" y="58"/>
                    </a:moveTo>
                    <a:cubicBezTo>
                      <a:pt x="1402581" y="2901"/>
                      <a:pt x="1703401" y="117202"/>
                      <a:pt x="1756855" y="163832"/>
                    </a:cubicBezTo>
                    <a:cubicBezTo>
                      <a:pt x="1810309" y="210462"/>
                      <a:pt x="1688617" y="204774"/>
                      <a:pt x="1654497" y="279837"/>
                    </a:cubicBezTo>
                    <a:cubicBezTo>
                      <a:pt x="1620378" y="354900"/>
                      <a:pt x="1695439" y="536871"/>
                      <a:pt x="1552138" y="614208"/>
                    </a:cubicBezTo>
                    <a:cubicBezTo>
                      <a:pt x="1408837" y="691545"/>
                      <a:pt x="980070" y="701780"/>
                      <a:pt x="794688" y="743861"/>
                    </a:cubicBezTo>
                    <a:cubicBezTo>
                      <a:pt x="609306" y="785942"/>
                      <a:pt x="536518" y="814375"/>
                      <a:pt x="439846" y="866691"/>
                    </a:cubicBezTo>
                    <a:cubicBezTo>
                      <a:pt x="343174" y="919008"/>
                      <a:pt x="285171" y="1020229"/>
                      <a:pt x="214658" y="1057760"/>
                    </a:cubicBezTo>
                    <a:cubicBezTo>
                      <a:pt x="144145" y="1095291"/>
                      <a:pt x="49178" y="1111782"/>
                      <a:pt x="16765" y="1091879"/>
                    </a:cubicBezTo>
                    <a:cubicBezTo>
                      <a:pt x="-15648" y="1071976"/>
                      <a:pt x="6529" y="980991"/>
                      <a:pt x="20177" y="938342"/>
                    </a:cubicBezTo>
                    <a:cubicBezTo>
                      <a:pt x="33825" y="895693"/>
                      <a:pt x="82161" y="854181"/>
                      <a:pt x="98652" y="835984"/>
                    </a:cubicBezTo>
                    <a:cubicBezTo>
                      <a:pt x="115143" y="817787"/>
                      <a:pt x="87848" y="831435"/>
                      <a:pt x="119124" y="829160"/>
                    </a:cubicBezTo>
                    <a:cubicBezTo>
                      <a:pt x="150400" y="826885"/>
                      <a:pt x="223757" y="843376"/>
                      <a:pt x="286309" y="822336"/>
                    </a:cubicBezTo>
                    <a:cubicBezTo>
                      <a:pt x="348861" y="801296"/>
                      <a:pt x="451788" y="725664"/>
                      <a:pt x="494437" y="702918"/>
                    </a:cubicBezTo>
                    <a:cubicBezTo>
                      <a:pt x="537086" y="680172"/>
                      <a:pt x="542204" y="685858"/>
                      <a:pt x="542204" y="685858"/>
                    </a:cubicBezTo>
                    <a:cubicBezTo>
                      <a:pt x="695741" y="656857"/>
                      <a:pt x="1269516" y="602266"/>
                      <a:pt x="1415661" y="528909"/>
                    </a:cubicBezTo>
                    <a:cubicBezTo>
                      <a:pt x="1561806" y="455552"/>
                      <a:pt x="1427034" y="283818"/>
                      <a:pt x="1419073" y="245718"/>
                    </a:cubicBezTo>
                    <a:cubicBezTo>
                      <a:pt x="1411112" y="207618"/>
                      <a:pt x="1385522" y="288936"/>
                      <a:pt x="1367894" y="300309"/>
                    </a:cubicBezTo>
                    <a:cubicBezTo>
                      <a:pt x="1350266" y="311682"/>
                      <a:pt x="1317284" y="339546"/>
                      <a:pt x="1313303" y="313957"/>
                    </a:cubicBezTo>
                    <a:cubicBezTo>
                      <a:pt x="1309322" y="288368"/>
                      <a:pt x="1337755" y="194539"/>
                      <a:pt x="1344010" y="146772"/>
                    </a:cubicBezTo>
                    <a:cubicBezTo>
                      <a:pt x="1350265" y="99005"/>
                      <a:pt x="1264967" y="-2785"/>
                      <a:pt x="1333774" y="58"/>
                    </a:cubicBezTo>
                    <a:close/>
                  </a:path>
                </a:pathLst>
              </a:custGeom>
              <a:solidFill>
                <a:schemeClr val="accent5">
                  <a:lumMod val="75000"/>
                  <a:alpha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26" name="フリーフォーム 2225">
              <a:extLst>
                <a:ext uri="{FF2B5EF4-FFF2-40B4-BE49-F238E27FC236}">
                  <a16:creationId xmlns:a16="http://schemas.microsoft.com/office/drawing/2014/main" id="{A495B5C0-7B2D-0794-C15D-3B8D3F8EADEB}"/>
                </a:ext>
              </a:extLst>
            </p:cNvPr>
            <p:cNvSpPr/>
            <p:nvPr/>
          </p:nvSpPr>
          <p:spPr>
            <a:xfrm>
              <a:off x="-126009" y="4116618"/>
              <a:ext cx="896276" cy="488398"/>
            </a:xfrm>
            <a:custGeom>
              <a:avLst/>
              <a:gdLst>
                <a:gd name="connsiteX0" fmla="*/ 67767 w 896276"/>
                <a:gd name="connsiteY0" fmla="*/ 53512 h 488398"/>
                <a:gd name="connsiteX1" fmla="*/ 294911 w 896276"/>
                <a:gd name="connsiteY1" fmla="*/ 6918 h 488398"/>
                <a:gd name="connsiteX2" fmla="*/ 487110 w 896276"/>
                <a:gd name="connsiteY2" fmla="*/ 105930 h 488398"/>
                <a:gd name="connsiteX3" fmla="*/ 527879 w 896276"/>
                <a:gd name="connsiteY3" fmla="*/ 1094 h 488398"/>
                <a:gd name="connsiteX4" fmla="*/ 632715 w 896276"/>
                <a:gd name="connsiteY4" fmla="*/ 187469 h 488398"/>
                <a:gd name="connsiteX5" fmla="*/ 737550 w 896276"/>
                <a:gd name="connsiteY5" fmla="*/ 30215 h 488398"/>
                <a:gd name="connsiteX6" fmla="*/ 819089 w 896276"/>
                <a:gd name="connsiteY6" fmla="*/ 362195 h 488398"/>
                <a:gd name="connsiteX7" fmla="*/ 842386 w 896276"/>
                <a:gd name="connsiteY7" fmla="*/ 292304 h 488398"/>
                <a:gd name="connsiteX8" fmla="*/ 894804 w 896276"/>
                <a:gd name="connsiteY8" fmla="*/ 484503 h 488398"/>
                <a:gd name="connsiteX9" fmla="*/ 778320 w 896276"/>
                <a:gd name="connsiteY9" fmla="*/ 414613 h 488398"/>
                <a:gd name="connsiteX10" fmla="*/ 230845 w 896276"/>
                <a:gd name="connsiteY10" fmla="*/ 333074 h 488398"/>
                <a:gd name="connsiteX11" fmla="*/ 510406 w 896276"/>
                <a:gd name="connsiteY11" fmla="*/ 338898 h 488398"/>
                <a:gd name="connsiteX12" fmla="*/ 277438 w 896276"/>
                <a:gd name="connsiteY12" fmla="*/ 234062 h 488398"/>
                <a:gd name="connsiteX13" fmla="*/ 277438 w 896276"/>
                <a:gd name="connsiteY13" fmla="*/ 309777 h 488398"/>
                <a:gd name="connsiteX14" fmla="*/ 254141 w 896276"/>
                <a:gd name="connsiteY14" fmla="*/ 222414 h 488398"/>
                <a:gd name="connsiteX15" fmla="*/ 3701 w 896276"/>
                <a:gd name="connsiteY15" fmla="*/ 461206 h 488398"/>
                <a:gd name="connsiteX16" fmla="*/ 102712 w 896276"/>
                <a:gd name="connsiteY16" fmla="*/ 251535 h 488398"/>
                <a:gd name="connsiteX17" fmla="*/ 67767 w 896276"/>
                <a:gd name="connsiteY17" fmla="*/ 53512 h 488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6276" h="488398">
                  <a:moveTo>
                    <a:pt x="67767" y="53512"/>
                  </a:moveTo>
                  <a:cubicBezTo>
                    <a:pt x="99800" y="12743"/>
                    <a:pt x="225021" y="-1818"/>
                    <a:pt x="294911" y="6918"/>
                  </a:cubicBezTo>
                  <a:cubicBezTo>
                    <a:pt x="364801" y="15654"/>
                    <a:pt x="448282" y="106901"/>
                    <a:pt x="487110" y="105930"/>
                  </a:cubicBezTo>
                  <a:cubicBezTo>
                    <a:pt x="525938" y="104959"/>
                    <a:pt x="503612" y="-12496"/>
                    <a:pt x="527879" y="1094"/>
                  </a:cubicBezTo>
                  <a:cubicBezTo>
                    <a:pt x="552146" y="14684"/>
                    <a:pt x="597770" y="182616"/>
                    <a:pt x="632715" y="187469"/>
                  </a:cubicBezTo>
                  <a:cubicBezTo>
                    <a:pt x="667660" y="192322"/>
                    <a:pt x="706488" y="1094"/>
                    <a:pt x="737550" y="30215"/>
                  </a:cubicBezTo>
                  <a:cubicBezTo>
                    <a:pt x="768612" y="59336"/>
                    <a:pt x="801616" y="318514"/>
                    <a:pt x="819089" y="362195"/>
                  </a:cubicBezTo>
                  <a:cubicBezTo>
                    <a:pt x="836562" y="405876"/>
                    <a:pt x="829767" y="271919"/>
                    <a:pt x="842386" y="292304"/>
                  </a:cubicBezTo>
                  <a:cubicBezTo>
                    <a:pt x="855005" y="312689"/>
                    <a:pt x="905482" y="464118"/>
                    <a:pt x="894804" y="484503"/>
                  </a:cubicBezTo>
                  <a:cubicBezTo>
                    <a:pt x="884126" y="504888"/>
                    <a:pt x="888980" y="439851"/>
                    <a:pt x="778320" y="414613"/>
                  </a:cubicBezTo>
                  <a:cubicBezTo>
                    <a:pt x="667660" y="389375"/>
                    <a:pt x="275497" y="345693"/>
                    <a:pt x="230845" y="333074"/>
                  </a:cubicBezTo>
                  <a:cubicBezTo>
                    <a:pt x="186193" y="320455"/>
                    <a:pt x="502641" y="355400"/>
                    <a:pt x="510406" y="338898"/>
                  </a:cubicBezTo>
                  <a:cubicBezTo>
                    <a:pt x="518172" y="322396"/>
                    <a:pt x="316266" y="238916"/>
                    <a:pt x="277438" y="234062"/>
                  </a:cubicBezTo>
                  <a:cubicBezTo>
                    <a:pt x="238610" y="229209"/>
                    <a:pt x="281321" y="311718"/>
                    <a:pt x="277438" y="309777"/>
                  </a:cubicBezTo>
                  <a:cubicBezTo>
                    <a:pt x="273555" y="307836"/>
                    <a:pt x="299764" y="197176"/>
                    <a:pt x="254141" y="222414"/>
                  </a:cubicBezTo>
                  <a:cubicBezTo>
                    <a:pt x="208518" y="247652"/>
                    <a:pt x="28939" y="456353"/>
                    <a:pt x="3701" y="461206"/>
                  </a:cubicBezTo>
                  <a:cubicBezTo>
                    <a:pt x="-21537" y="466059"/>
                    <a:pt x="90093" y="313660"/>
                    <a:pt x="102712" y="251535"/>
                  </a:cubicBezTo>
                  <a:cubicBezTo>
                    <a:pt x="115331" y="189410"/>
                    <a:pt x="35734" y="94281"/>
                    <a:pt x="67767" y="53512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7" name="フリーフォーム 2226">
              <a:extLst>
                <a:ext uri="{FF2B5EF4-FFF2-40B4-BE49-F238E27FC236}">
                  <a16:creationId xmlns:a16="http://schemas.microsoft.com/office/drawing/2014/main" id="{5FF95925-796A-7FA2-D7EE-412C09BBFE19}"/>
                </a:ext>
              </a:extLst>
            </p:cNvPr>
            <p:cNvSpPr/>
            <p:nvPr/>
          </p:nvSpPr>
          <p:spPr>
            <a:xfrm>
              <a:off x="1292471" y="4408249"/>
              <a:ext cx="600411" cy="229379"/>
            </a:xfrm>
            <a:custGeom>
              <a:avLst/>
              <a:gdLst>
                <a:gd name="connsiteX0" fmla="*/ 76217 w 600411"/>
                <a:gd name="connsiteY0" fmla="*/ 673 h 229379"/>
                <a:gd name="connsiteX1" fmla="*/ 367427 w 600411"/>
                <a:gd name="connsiteY1" fmla="*/ 152103 h 229379"/>
                <a:gd name="connsiteX2" fmla="*/ 355779 w 600411"/>
                <a:gd name="connsiteY2" fmla="*/ 105509 h 229379"/>
                <a:gd name="connsiteX3" fmla="*/ 565450 w 600411"/>
                <a:gd name="connsiteY3" fmla="*/ 157927 h 229379"/>
                <a:gd name="connsiteX4" fmla="*/ 454790 w 600411"/>
                <a:gd name="connsiteY4" fmla="*/ 157927 h 229379"/>
                <a:gd name="connsiteX5" fmla="*/ 600395 w 600411"/>
                <a:gd name="connsiteY5" fmla="*/ 227817 h 229379"/>
                <a:gd name="connsiteX6" fmla="*/ 460614 w 600411"/>
                <a:gd name="connsiteY6" fmla="*/ 204520 h 229379"/>
                <a:gd name="connsiteX7" fmla="*/ 502 w 600411"/>
                <a:gd name="connsiteY7" fmla="*/ 181224 h 229379"/>
                <a:gd name="connsiteX8" fmla="*/ 367427 w 600411"/>
                <a:gd name="connsiteY8" fmla="*/ 192872 h 229379"/>
                <a:gd name="connsiteX9" fmla="*/ 198525 w 600411"/>
                <a:gd name="connsiteY9" fmla="*/ 99685 h 229379"/>
                <a:gd name="connsiteX10" fmla="*/ 76217 w 600411"/>
                <a:gd name="connsiteY10" fmla="*/ 673 h 22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11" h="229379">
                  <a:moveTo>
                    <a:pt x="76217" y="673"/>
                  </a:moveTo>
                  <a:cubicBezTo>
                    <a:pt x="104367" y="9409"/>
                    <a:pt x="320833" y="134630"/>
                    <a:pt x="367427" y="152103"/>
                  </a:cubicBezTo>
                  <a:cubicBezTo>
                    <a:pt x="414021" y="169576"/>
                    <a:pt x="322775" y="104538"/>
                    <a:pt x="355779" y="105509"/>
                  </a:cubicBezTo>
                  <a:cubicBezTo>
                    <a:pt x="388783" y="106480"/>
                    <a:pt x="548948" y="149191"/>
                    <a:pt x="565450" y="157927"/>
                  </a:cubicBezTo>
                  <a:cubicBezTo>
                    <a:pt x="581952" y="166663"/>
                    <a:pt x="448966" y="146279"/>
                    <a:pt x="454790" y="157927"/>
                  </a:cubicBezTo>
                  <a:cubicBezTo>
                    <a:pt x="460614" y="169575"/>
                    <a:pt x="599424" y="220052"/>
                    <a:pt x="600395" y="227817"/>
                  </a:cubicBezTo>
                  <a:cubicBezTo>
                    <a:pt x="601366" y="235582"/>
                    <a:pt x="560596" y="212285"/>
                    <a:pt x="460614" y="204520"/>
                  </a:cubicBezTo>
                  <a:cubicBezTo>
                    <a:pt x="360632" y="196755"/>
                    <a:pt x="16033" y="183165"/>
                    <a:pt x="502" y="181224"/>
                  </a:cubicBezTo>
                  <a:cubicBezTo>
                    <a:pt x="-15029" y="179283"/>
                    <a:pt x="334423" y="206462"/>
                    <a:pt x="367427" y="192872"/>
                  </a:cubicBezTo>
                  <a:cubicBezTo>
                    <a:pt x="400431" y="179282"/>
                    <a:pt x="247060" y="128806"/>
                    <a:pt x="198525" y="99685"/>
                  </a:cubicBezTo>
                  <a:cubicBezTo>
                    <a:pt x="149990" y="70564"/>
                    <a:pt x="48067" y="-8063"/>
                    <a:pt x="76217" y="673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8" name="フリーフォーム 2227">
              <a:extLst>
                <a:ext uri="{FF2B5EF4-FFF2-40B4-BE49-F238E27FC236}">
                  <a16:creationId xmlns:a16="http://schemas.microsoft.com/office/drawing/2014/main" id="{F9EAB453-ADA6-4B7A-E552-C33910110A25}"/>
                </a:ext>
              </a:extLst>
            </p:cNvPr>
            <p:cNvSpPr/>
            <p:nvPr/>
          </p:nvSpPr>
          <p:spPr>
            <a:xfrm>
              <a:off x="-18539" y="5375168"/>
              <a:ext cx="1867602" cy="374267"/>
            </a:xfrm>
            <a:custGeom>
              <a:avLst/>
              <a:gdLst>
                <a:gd name="connsiteX0" fmla="*/ 1066 w 1867602"/>
                <a:gd name="connsiteY0" fmla="*/ 367497 h 374267"/>
                <a:gd name="connsiteX1" fmla="*/ 135023 w 1867602"/>
                <a:gd name="connsiteY1" fmla="*/ 297607 h 374267"/>
                <a:gd name="connsiteX2" fmla="*/ 59308 w 1867602"/>
                <a:gd name="connsiteY2" fmla="*/ 169474 h 374267"/>
                <a:gd name="connsiteX3" fmla="*/ 59308 w 1867602"/>
                <a:gd name="connsiteY3" fmla="*/ 122880 h 374267"/>
                <a:gd name="connsiteX4" fmla="*/ 239859 w 1867602"/>
                <a:gd name="connsiteY4" fmla="*/ 140353 h 374267"/>
                <a:gd name="connsiteX5" fmla="*/ 309749 w 1867602"/>
                <a:gd name="connsiteY5" fmla="*/ 373321 h 374267"/>
                <a:gd name="connsiteX6" fmla="*/ 397112 w 1867602"/>
                <a:gd name="connsiteY6" fmla="*/ 221892 h 374267"/>
                <a:gd name="connsiteX7" fmla="*/ 665026 w 1867602"/>
                <a:gd name="connsiteY7" fmla="*/ 204419 h 374267"/>
                <a:gd name="connsiteX8" fmla="*/ 1270743 w 1867602"/>
                <a:gd name="connsiteY8" fmla="*/ 216068 h 374267"/>
                <a:gd name="connsiteX9" fmla="*/ 1084368 w 1867602"/>
                <a:gd name="connsiteY9" fmla="*/ 227716 h 374267"/>
                <a:gd name="connsiteX10" fmla="*/ 1427996 w 1867602"/>
                <a:gd name="connsiteY10" fmla="*/ 367497 h 374267"/>
                <a:gd name="connsiteX11" fmla="*/ 1614371 w 1867602"/>
                <a:gd name="connsiteY11" fmla="*/ 251013 h 374267"/>
                <a:gd name="connsiteX12" fmla="*/ 1864812 w 1867602"/>
                <a:gd name="connsiteY12" fmla="*/ 239364 h 374267"/>
                <a:gd name="connsiteX13" fmla="*/ 1439645 w 1867602"/>
                <a:gd name="connsiteY13" fmla="*/ 181122 h 374267"/>
                <a:gd name="connsiteX14" fmla="*/ 583487 w 1867602"/>
                <a:gd name="connsiteY14" fmla="*/ 23869 h 374267"/>
                <a:gd name="connsiteX15" fmla="*/ 746564 w 1867602"/>
                <a:gd name="connsiteY15" fmla="*/ 117056 h 374267"/>
                <a:gd name="connsiteX16" fmla="*/ 123375 w 1867602"/>
                <a:gd name="connsiteY16" fmla="*/ 572 h 374267"/>
                <a:gd name="connsiteX17" fmla="*/ 53484 w 1867602"/>
                <a:gd name="connsiteY17" fmla="*/ 70463 h 374267"/>
                <a:gd name="connsiteX18" fmla="*/ 82605 w 1867602"/>
                <a:gd name="connsiteY18" fmla="*/ 23869 h 374267"/>
                <a:gd name="connsiteX19" fmla="*/ 53484 w 1867602"/>
                <a:gd name="connsiteY19" fmla="*/ 198595 h 374267"/>
                <a:gd name="connsiteX20" fmla="*/ 70957 w 1867602"/>
                <a:gd name="connsiteY20" fmla="*/ 326728 h 374267"/>
                <a:gd name="connsiteX21" fmla="*/ 1066 w 1867602"/>
                <a:gd name="connsiteY21" fmla="*/ 367497 h 37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67602" h="374267">
                  <a:moveTo>
                    <a:pt x="1066" y="367497"/>
                  </a:moveTo>
                  <a:cubicBezTo>
                    <a:pt x="11744" y="362643"/>
                    <a:pt x="125316" y="330611"/>
                    <a:pt x="135023" y="297607"/>
                  </a:cubicBezTo>
                  <a:cubicBezTo>
                    <a:pt x="144730" y="264603"/>
                    <a:pt x="71927" y="198595"/>
                    <a:pt x="59308" y="169474"/>
                  </a:cubicBezTo>
                  <a:cubicBezTo>
                    <a:pt x="46689" y="140353"/>
                    <a:pt x="29216" y="127734"/>
                    <a:pt x="59308" y="122880"/>
                  </a:cubicBezTo>
                  <a:cubicBezTo>
                    <a:pt x="89400" y="118026"/>
                    <a:pt x="198119" y="98613"/>
                    <a:pt x="239859" y="140353"/>
                  </a:cubicBezTo>
                  <a:cubicBezTo>
                    <a:pt x="281599" y="182093"/>
                    <a:pt x="283540" y="359731"/>
                    <a:pt x="309749" y="373321"/>
                  </a:cubicBezTo>
                  <a:cubicBezTo>
                    <a:pt x="335958" y="386911"/>
                    <a:pt x="337899" y="250042"/>
                    <a:pt x="397112" y="221892"/>
                  </a:cubicBezTo>
                  <a:cubicBezTo>
                    <a:pt x="456325" y="193742"/>
                    <a:pt x="519421" y="205390"/>
                    <a:pt x="665026" y="204419"/>
                  </a:cubicBezTo>
                  <a:cubicBezTo>
                    <a:pt x="810631" y="203448"/>
                    <a:pt x="1200853" y="212185"/>
                    <a:pt x="1270743" y="216068"/>
                  </a:cubicBezTo>
                  <a:lnTo>
                    <a:pt x="1084368" y="227716"/>
                  </a:lnTo>
                  <a:cubicBezTo>
                    <a:pt x="1110577" y="252954"/>
                    <a:pt x="1339662" y="363614"/>
                    <a:pt x="1427996" y="367497"/>
                  </a:cubicBezTo>
                  <a:cubicBezTo>
                    <a:pt x="1516330" y="371380"/>
                    <a:pt x="1541568" y="272368"/>
                    <a:pt x="1614371" y="251013"/>
                  </a:cubicBezTo>
                  <a:cubicBezTo>
                    <a:pt x="1687174" y="229658"/>
                    <a:pt x="1893933" y="251012"/>
                    <a:pt x="1864812" y="239364"/>
                  </a:cubicBezTo>
                  <a:cubicBezTo>
                    <a:pt x="1835691" y="227716"/>
                    <a:pt x="1653199" y="217038"/>
                    <a:pt x="1439645" y="181122"/>
                  </a:cubicBezTo>
                  <a:cubicBezTo>
                    <a:pt x="1226091" y="145206"/>
                    <a:pt x="699000" y="34547"/>
                    <a:pt x="583487" y="23869"/>
                  </a:cubicBezTo>
                  <a:cubicBezTo>
                    <a:pt x="467974" y="13191"/>
                    <a:pt x="823249" y="120939"/>
                    <a:pt x="746564" y="117056"/>
                  </a:cubicBezTo>
                  <a:cubicBezTo>
                    <a:pt x="669879" y="113173"/>
                    <a:pt x="238888" y="8337"/>
                    <a:pt x="123375" y="572"/>
                  </a:cubicBezTo>
                  <a:cubicBezTo>
                    <a:pt x="7862" y="-7194"/>
                    <a:pt x="60279" y="66580"/>
                    <a:pt x="53484" y="70463"/>
                  </a:cubicBezTo>
                  <a:cubicBezTo>
                    <a:pt x="46689" y="74346"/>
                    <a:pt x="82605" y="2514"/>
                    <a:pt x="82605" y="23869"/>
                  </a:cubicBezTo>
                  <a:cubicBezTo>
                    <a:pt x="82605" y="45224"/>
                    <a:pt x="55425" y="148119"/>
                    <a:pt x="53484" y="198595"/>
                  </a:cubicBezTo>
                  <a:cubicBezTo>
                    <a:pt x="51543" y="249071"/>
                    <a:pt x="78723" y="296636"/>
                    <a:pt x="70957" y="326728"/>
                  </a:cubicBezTo>
                  <a:cubicBezTo>
                    <a:pt x="63191" y="356820"/>
                    <a:pt x="-9612" y="372351"/>
                    <a:pt x="1066" y="367497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9" name="フリーフォーム 2228">
              <a:extLst>
                <a:ext uri="{FF2B5EF4-FFF2-40B4-BE49-F238E27FC236}">
                  <a16:creationId xmlns:a16="http://schemas.microsoft.com/office/drawing/2014/main" id="{E235ABB5-944E-674B-FA8C-1A9C8960C56A}"/>
                </a:ext>
              </a:extLst>
            </p:cNvPr>
            <p:cNvSpPr/>
            <p:nvPr/>
          </p:nvSpPr>
          <p:spPr>
            <a:xfrm>
              <a:off x="1700533" y="5501818"/>
              <a:ext cx="615958" cy="1356749"/>
            </a:xfrm>
            <a:custGeom>
              <a:avLst/>
              <a:gdLst>
                <a:gd name="connsiteX0" fmla="*/ 135 w 615958"/>
                <a:gd name="connsiteY0" fmla="*/ 2055 h 1356749"/>
                <a:gd name="connsiteX1" fmla="*/ 495192 w 615958"/>
                <a:gd name="connsiteY1" fmla="*/ 71945 h 1356749"/>
                <a:gd name="connsiteX2" fmla="*/ 530137 w 615958"/>
                <a:gd name="connsiteY2" fmla="*/ 159308 h 1356749"/>
                <a:gd name="connsiteX3" fmla="*/ 559258 w 615958"/>
                <a:gd name="connsiteY3" fmla="*/ 95242 h 1356749"/>
                <a:gd name="connsiteX4" fmla="*/ 594203 w 615958"/>
                <a:gd name="connsiteY4" fmla="*/ 287441 h 1356749"/>
                <a:gd name="connsiteX5" fmla="*/ 611676 w 615958"/>
                <a:gd name="connsiteY5" fmla="*/ 584475 h 1356749"/>
                <a:gd name="connsiteX6" fmla="*/ 512664 w 615958"/>
                <a:gd name="connsiteY6" fmla="*/ 427221 h 1356749"/>
                <a:gd name="connsiteX7" fmla="*/ 355411 w 615958"/>
                <a:gd name="connsiteY7" fmla="*/ 514585 h 1356749"/>
                <a:gd name="connsiteX8" fmla="*/ 524313 w 615958"/>
                <a:gd name="connsiteY8" fmla="*/ 654365 h 1356749"/>
                <a:gd name="connsiteX9" fmla="*/ 530137 w 615958"/>
                <a:gd name="connsiteY9" fmla="*/ 904806 h 1356749"/>
                <a:gd name="connsiteX10" fmla="*/ 600028 w 615958"/>
                <a:gd name="connsiteY10" fmla="*/ 1079532 h 1356749"/>
                <a:gd name="connsiteX11" fmla="*/ 343763 w 615958"/>
                <a:gd name="connsiteY11" fmla="*/ 1265907 h 1356749"/>
                <a:gd name="connsiteX12" fmla="*/ 343763 w 615958"/>
                <a:gd name="connsiteY12" fmla="*/ 1353270 h 1356749"/>
                <a:gd name="connsiteX13" fmla="*/ 576731 w 615958"/>
                <a:gd name="connsiteY13" fmla="*/ 1312500 h 1356749"/>
                <a:gd name="connsiteX14" fmla="*/ 605852 w 615958"/>
                <a:gd name="connsiteY14" fmla="*/ 1073708 h 1356749"/>
                <a:gd name="connsiteX15" fmla="*/ 588379 w 615958"/>
                <a:gd name="connsiteY15" fmla="*/ 351507 h 1356749"/>
                <a:gd name="connsiteX16" fmla="*/ 355411 w 615958"/>
                <a:gd name="connsiteY16" fmla="*/ 188429 h 1356749"/>
                <a:gd name="connsiteX17" fmla="*/ 547610 w 615958"/>
                <a:gd name="connsiteY17" fmla="*/ 153484 h 1356749"/>
                <a:gd name="connsiteX18" fmla="*/ 135 w 615958"/>
                <a:gd name="connsiteY18" fmla="*/ 2055 h 135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15958" h="1356749">
                  <a:moveTo>
                    <a:pt x="135" y="2055"/>
                  </a:moveTo>
                  <a:cubicBezTo>
                    <a:pt x="-8601" y="-11535"/>
                    <a:pt x="406858" y="45736"/>
                    <a:pt x="495192" y="71945"/>
                  </a:cubicBezTo>
                  <a:cubicBezTo>
                    <a:pt x="583526" y="98154"/>
                    <a:pt x="519459" y="155425"/>
                    <a:pt x="530137" y="159308"/>
                  </a:cubicBezTo>
                  <a:cubicBezTo>
                    <a:pt x="540815" y="163191"/>
                    <a:pt x="548580" y="73887"/>
                    <a:pt x="559258" y="95242"/>
                  </a:cubicBezTo>
                  <a:cubicBezTo>
                    <a:pt x="569936" y="116598"/>
                    <a:pt x="585467" y="205902"/>
                    <a:pt x="594203" y="287441"/>
                  </a:cubicBezTo>
                  <a:cubicBezTo>
                    <a:pt x="602939" y="368980"/>
                    <a:pt x="625266" y="561178"/>
                    <a:pt x="611676" y="584475"/>
                  </a:cubicBezTo>
                  <a:cubicBezTo>
                    <a:pt x="598086" y="607772"/>
                    <a:pt x="555375" y="438869"/>
                    <a:pt x="512664" y="427221"/>
                  </a:cubicBezTo>
                  <a:cubicBezTo>
                    <a:pt x="469953" y="415573"/>
                    <a:pt x="353470" y="476728"/>
                    <a:pt x="355411" y="514585"/>
                  </a:cubicBezTo>
                  <a:cubicBezTo>
                    <a:pt x="357353" y="552442"/>
                    <a:pt x="495192" y="589328"/>
                    <a:pt x="524313" y="654365"/>
                  </a:cubicBezTo>
                  <a:cubicBezTo>
                    <a:pt x="553434" y="719402"/>
                    <a:pt x="517518" y="833945"/>
                    <a:pt x="530137" y="904806"/>
                  </a:cubicBezTo>
                  <a:cubicBezTo>
                    <a:pt x="542756" y="975667"/>
                    <a:pt x="631090" y="1019349"/>
                    <a:pt x="600028" y="1079532"/>
                  </a:cubicBezTo>
                  <a:cubicBezTo>
                    <a:pt x="568966" y="1139715"/>
                    <a:pt x="386474" y="1220284"/>
                    <a:pt x="343763" y="1265907"/>
                  </a:cubicBezTo>
                  <a:cubicBezTo>
                    <a:pt x="301052" y="1311530"/>
                    <a:pt x="304935" y="1345505"/>
                    <a:pt x="343763" y="1353270"/>
                  </a:cubicBezTo>
                  <a:cubicBezTo>
                    <a:pt x="382591" y="1361035"/>
                    <a:pt x="533049" y="1359094"/>
                    <a:pt x="576731" y="1312500"/>
                  </a:cubicBezTo>
                  <a:cubicBezTo>
                    <a:pt x="620413" y="1265906"/>
                    <a:pt x="603911" y="1233873"/>
                    <a:pt x="605852" y="1073708"/>
                  </a:cubicBezTo>
                  <a:cubicBezTo>
                    <a:pt x="607793" y="913543"/>
                    <a:pt x="630119" y="499053"/>
                    <a:pt x="588379" y="351507"/>
                  </a:cubicBezTo>
                  <a:cubicBezTo>
                    <a:pt x="546639" y="203961"/>
                    <a:pt x="362206" y="221433"/>
                    <a:pt x="355411" y="188429"/>
                  </a:cubicBezTo>
                  <a:cubicBezTo>
                    <a:pt x="348616" y="155425"/>
                    <a:pt x="599057" y="183576"/>
                    <a:pt x="547610" y="153484"/>
                  </a:cubicBezTo>
                  <a:cubicBezTo>
                    <a:pt x="496163" y="123392"/>
                    <a:pt x="8871" y="15645"/>
                    <a:pt x="135" y="2055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0" name="フリーフォーム 2229">
              <a:extLst>
                <a:ext uri="{FF2B5EF4-FFF2-40B4-BE49-F238E27FC236}">
                  <a16:creationId xmlns:a16="http://schemas.microsoft.com/office/drawing/2014/main" id="{CC98416C-9029-A3DC-9963-78AF3F429EFB}"/>
                </a:ext>
              </a:extLst>
            </p:cNvPr>
            <p:cNvSpPr/>
            <p:nvPr/>
          </p:nvSpPr>
          <p:spPr>
            <a:xfrm>
              <a:off x="1655737" y="5882422"/>
              <a:ext cx="2533739" cy="1343458"/>
            </a:xfrm>
            <a:custGeom>
              <a:avLst/>
              <a:gdLst>
                <a:gd name="connsiteX0" fmla="*/ 1052518 w 2533739"/>
                <a:gd name="connsiteY0" fmla="*/ 297058 h 1343458"/>
                <a:gd name="connsiteX1" fmla="*/ 982627 w 2533739"/>
                <a:gd name="connsiteY1" fmla="*/ 652335 h 1343458"/>
                <a:gd name="connsiteX2" fmla="*/ 1035045 w 2533739"/>
                <a:gd name="connsiteY2" fmla="*/ 634862 h 1343458"/>
                <a:gd name="connsiteX3" fmla="*/ 994276 w 2533739"/>
                <a:gd name="connsiteY3" fmla="*/ 914424 h 1343458"/>
                <a:gd name="connsiteX4" fmla="*/ 1157353 w 2533739"/>
                <a:gd name="connsiteY4" fmla="*/ 1164865 h 1343458"/>
                <a:gd name="connsiteX5" fmla="*/ 1320431 w 2533739"/>
                <a:gd name="connsiteY5" fmla="*/ 1281349 h 1343458"/>
                <a:gd name="connsiteX6" fmla="*/ 1349552 w 2533739"/>
                <a:gd name="connsiteY6" fmla="*/ 1316294 h 1343458"/>
                <a:gd name="connsiteX7" fmla="*/ 2083402 w 2533739"/>
                <a:gd name="connsiteY7" fmla="*/ 1339591 h 1343458"/>
                <a:gd name="connsiteX8" fmla="*/ 2095050 w 2533739"/>
                <a:gd name="connsiteY8" fmla="*/ 1246403 h 1343458"/>
                <a:gd name="connsiteX9" fmla="*/ 2030984 w 2533739"/>
                <a:gd name="connsiteY9" fmla="*/ 920248 h 1343458"/>
                <a:gd name="connsiteX10" fmla="*/ 1966918 w 2533739"/>
                <a:gd name="connsiteY10" fmla="*/ 582444 h 1343458"/>
                <a:gd name="connsiteX11" fmla="*/ 1972742 w 2533739"/>
                <a:gd name="connsiteY11" fmla="*/ 291234 h 1343458"/>
                <a:gd name="connsiteX12" fmla="*/ 1955269 w 2533739"/>
                <a:gd name="connsiteY12" fmla="*/ 24 h 1343458"/>
                <a:gd name="connsiteX13" fmla="*/ 2030984 w 2533739"/>
                <a:gd name="connsiteY13" fmla="*/ 273761 h 1343458"/>
                <a:gd name="connsiteX14" fmla="*/ 2048457 w 2533739"/>
                <a:gd name="connsiteY14" fmla="*/ 139805 h 1343458"/>
                <a:gd name="connsiteX15" fmla="*/ 2071753 w 2533739"/>
                <a:gd name="connsiteY15" fmla="*/ 413542 h 1343458"/>
                <a:gd name="connsiteX16" fmla="*/ 2240655 w 2533739"/>
                <a:gd name="connsiteY16" fmla="*/ 815412 h 1343458"/>
                <a:gd name="connsiteX17" fmla="*/ 2491096 w 2533739"/>
                <a:gd name="connsiteY17" fmla="*/ 1176513 h 1343458"/>
                <a:gd name="connsiteX18" fmla="*/ 2508569 w 2533739"/>
                <a:gd name="connsiteY18" fmla="*/ 1240579 h 1343458"/>
                <a:gd name="connsiteX19" fmla="*/ 2234831 w 2533739"/>
                <a:gd name="connsiteY19" fmla="*/ 1310470 h 1343458"/>
                <a:gd name="connsiteX20" fmla="*/ 2287249 w 2533739"/>
                <a:gd name="connsiteY20" fmla="*/ 1322118 h 1343458"/>
                <a:gd name="connsiteX21" fmla="*/ 1314607 w 2533739"/>
                <a:gd name="connsiteY21" fmla="*/ 1339591 h 1343458"/>
                <a:gd name="connsiteX22" fmla="*/ 15809 w 2533739"/>
                <a:gd name="connsiteY22" fmla="*/ 1240579 h 1343458"/>
                <a:gd name="connsiteX23" fmla="*/ 586581 w 2533739"/>
                <a:gd name="connsiteY23" fmla="*/ 1025084 h 1343458"/>
                <a:gd name="connsiteX24" fmla="*/ 481746 w 2533739"/>
                <a:gd name="connsiteY24" fmla="*/ 955193 h 1343458"/>
                <a:gd name="connsiteX25" fmla="*/ 848671 w 2533739"/>
                <a:gd name="connsiteY25" fmla="*/ 780467 h 1343458"/>
                <a:gd name="connsiteX26" fmla="*/ 877792 w 2533739"/>
                <a:gd name="connsiteY26" fmla="*/ 588268 h 1343458"/>
                <a:gd name="connsiteX27" fmla="*/ 947682 w 2533739"/>
                <a:gd name="connsiteY27" fmla="*/ 751346 h 1343458"/>
                <a:gd name="connsiteX28" fmla="*/ 924385 w 2533739"/>
                <a:gd name="connsiteY28" fmla="*/ 337828 h 1343458"/>
                <a:gd name="connsiteX29" fmla="*/ 912737 w 2533739"/>
                <a:gd name="connsiteY29" fmla="*/ 203871 h 1343458"/>
                <a:gd name="connsiteX30" fmla="*/ 988452 w 2533739"/>
                <a:gd name="connsiteY30" fmla="*/ 477609 h 1343458"/>
                <a:gd name="connsiteX31" fmla="*/ 1052518 w 2533739"/>
                <a:gd name="connsiteY31" fmla="*/ 361124 h 1343458"/>
                <a:gd name="connsiteX32" fmla="*/ 1052518 w 2533739"/>
                <a:gd name="connsiteY32" fmla="*/ 297058 h 134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33739" h="1343458">
                  <a:moveTo>
                    <a:pt x="1052518" y="297058"/>
                  </a:moveTo>
                  <a:cubicBezTo>
                    <a:pt x="1040870" y="345593"/>
                    <a:pt x="985539" y="596034"/>
                    <a:pt x="982627" y="652335"/>
                  </a:cubicBezTo>
                  <a:cubicBezTo>
                    <a:pt x="979715" y="708636"/>
                    <a:pt x="1033104" y="591181"/>
                    <a:pt x="1035045" y="634862"/>
                  </a:cubicBezTo>
                  <a:cubicBezTo>
                    <a:pt x="1036986" y="678543"/>
                    <a:pt x="973891" y="826090"/>
                    <a:pt x="994276" y="914424"/>
                  </a:cubicBezTo>
                  <a:cubicBezTo>
                    <a:pt x="1014661" y="1002758"/>
                    <a:pt x="1102994" y="1103711"/>
                    <a:pt x="1157353" y="1164865"/>
                  </a:cubicBezTo>
                  <a:cubicBezTo>
                    <a:pt x="1211712" y="1226019"/>
                    <a:pt x="1288398" y="1256111"/>
                    <a:pt x="1320431" y="1281349"/>
                  </a:cubicBezTo>
                  <a:cubicBezTo>
                    <a:pt x="1352464" y="1306587"/>
                    <a:pt x="1222390" y="1306587"/>
                    <a:pt x="1349552" y="1316294"/>
                  </a:cubicBezTo>
                  <a:cubicBezTo>
                    <a:pt x="1476714" y="1326001"/>
                    <a:pt x="1959152" y="1351240"/>
                    <a:pt x="2083402" y="1339591"/>
                  </a:cubicBezTo>
                  <a:cubicBezTo>
                    <a:pt x="2207652" y="1327942"/>
                    <a:pt x="2103786" y="1316293"/>
                    <a:pt x="2095050" y="1246403"/>
                  </a:cubicBezTo>
                  <a:cubicBezTo>
                    <a:pt x="2086314" y="1176513"/>
                    <a:pt x="2052339" y="1030908"/>
                    <a:pt x="2030984" y="920248"/>
                  </a:cubicBezTo>
                  <a:cubicBezTo>
                    <a:pt x="2009629" y="809588"/>
                    <a:pt x="1976625" y="687280"/>
                    <a:pt x="1966918" y="582444"/>
                  </a:cubicBezTo>
                  <a:cubicBezTo>
                    <a:pt x="1957211" y="477608"/>
                    <a:pt x="1974684" y="388304"/>
                    <a:pt x="1972742" y="291234"/>
                  </a:cubicBezTo>
                  <a:cubicBezTo>
                    <a:pt x="1970801" y="194164"/>
                    <a:pt x="1945562" y="2936"/>
                    <a:pt x="1955269" y="24"/>
                  </a:cubicBezTo>
                  <a:cubicBezTo>
                    <a:pt x="1964976" y="-2888"/>
                    <a:pt x="2015453" y="250464"/>
                    <a:pt x="2030984" y="273761"/>
                  </a:cubicBezTo>
                  <a:cubicBezTo>
                    <a:pt x="2046515" y="297058"/>
                    <a:pt x="2041662" y="116508"/>
                    <a:pt x="2048457" y="139805"/>
                  </a:cubicBezTo>
                  <a:cubicBezTo>
                    <a:pt x="2055252" y="163102"/>
                    <a:pt x="2039720" y="300941"/>
                    <a:pt x="2071753" y="413542"/>
                  </a:cubicBezTo>
                  <a:cubicBezTo>
                    <a:pt x="2103786" y="526143"/>
                    <a:pt x="2170765" y="688250"/>
                    <a:pt x="2240655" y="815412"/>
                  </a:cubicBezTo>
                  <a:cubicBezTo>
                    <a:pt x="2310545" y="942574"/>
                    <a:pt x="2446444" y="1105652"/>
                    <a:pt x="2491096" y="1176513"/>
                  </a:cubicBezTo>
                  <a:cubicBezTo>
                    <a:pt x="2535748" y="1247374"/>
                    <a:pt x="2551280" y="1218253"/>
                    <a:pt x="2508569" y="1240579"/>
                  </a:cubicBezTo>
                  <a:cubicBezTo>
                    <a:pt x="2465858" y="1262905"/>
                    <a:pt x="2271718" y="1296880"/>
                    <a:pt x="2234831" y="1310470"/>
                  </a:cubicBezTo>
                  <a:cubicBezTo>
                    <a:pt x="2197944" y="1324060"/>
                    <a:pt x="2440620" y="1317265"/>
                    <a:pt x="2287249" y="1322118"/>
                  </a:cubicBezTo>
                  <a:cubicBezTo>
                    <a:pt x="2133878" y="1326971"/>
                    <a:pt x="1693180" y="1353181"/>
                    <a:pt x="1314607" y="1339591"/>
                  </a:cubicBezTo>
                  <a:cubicBezTo>
                    <a:pt x="936034" y="1326001"/>
                    <a:pt x="137147" y="1292997"/>
                    <a:pt x="15809" y="1240579"/>
                  </a:cubicBezTo>
                  <a:cubicBezTo>
                    <a:pt x="-105529" y="1188161"/>
                    <a:pt x="508925" y="1072648"/>
                    <a:pt x="586581" y="1025084"/>
                  </a:cubicBezTo>
                  <a:cubicBezTo>
                    <a:pt x="664237" y="977520"/>
                    <a:pt x="438064" y="995962"/>
                    <a:pt x="481746" y="955193"/>
                  </a:cubicBezTo>
                  <a:cubicBezTo>
                    <a:pt x="525428" y="914424"/>
                    <a:pt x="782663" y="841621"/>
                    <a:pt x="848671" y="780467"/>
                  </a:cubicBezTo>
                  <a:cubicBezTo>
                    <a:pt x="914679" y="719313"/>
                    <a:pt x="861290" y="593121"/>
                    <a:pt x="877792" y="588268"/>
                  </a:cubicBezTo>
                  <a:cubicBezTo>
                    <a:pt x="894294" y="583415"/>
                    <a:pt x="939916" y="793086"/>
                    <a:pt x="947682" y="751346"/>
                  </a:cubicBezTo>
                  <a:cubicBezTo>
                    <a:pt x="955447" y="709606"/>
                    <a:pt x="930209" y="429074"/>
                    <a:pt x="924385" y="337828"/>
                  </a:cubicBezTo>
                  <a:cubicBezTo>
                    <a:pt x="918561" y="246582"/>
                    <a:pt x="902059" y="180574"/>
                    <a:pt x="912737" y="203871"/>
                  </a:cubicBezTo>
                  <a:cubicBezTo>
                    <a:pt x="923415" y="227168"/>
                    <a:pt x="965155" y="451400"/>
                    <a:pt x="988452" y="477609"/>
                  </a:cubicBezTo>
                  <a:cubicBezTo>
                    <a:pt x="1011749" y="503818"/>
                    <a:pt x="1034075" y="389274"/>
                    <a:pt x="1052518" y="361124"/>
                  </a:cubicBezTo>
                  <a:cubicBezTo>
                    <a:pt x="1070961" y="332974"/>
                    <a:pt x="1064166" y="248523"/>
                    <a:pt x="1052518" y="297058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1" name="フリーフォーム 2230">
              <a:extLst>
                <a:ext uri="{FF2B5EF4-FFF2-40B4-BE49-F238E27FC236}">
                  <a16:creationId xmlns:a16="http://schemas.microsoft.com/office/drawing/2014/main" id="{6D5F36CC-7655-07D2-6234-A8D64177B14E}"/>
                </a:ext>
              </a:extLst>
            </p:cNvPr>
            <p:cNvSpPr/>
            <p:nvPr/>
          </p:nvSpPr>
          <p:spPr>
            <a:xfrm>
              <a:off x="3254134" y="5125295"/>
              <a:ext cx="502858" cy="361490"/>
            </a:xfrm>
            <a:custGeom>
              <a:avLst/>
              <a:gdLst>
                <a:gd name="connsiteX0" fmla="*/ 1596 w 502858"/>
                <a:gd name="connsiteY0" fmla="*/ 4 h 361490"/>
                <a:gd name="connsiteX1" fmla="*/ 118080 w 502858"/>
                <a:gd name="connsiteY1" fmla="*/ 221324 h 361490"/>
                <a:gd name="connsiteX2" fmla="*/ 100607 w 502858"/>
                <a:gd name="connsiteY2" fmla="*/ 349457 h 361490"/>
                <a:gd name="connsiteX3" fmla="*/ 362697 w 502858"/>
                <a:gd name="connsiteY3" fmla="*/ 349457 h 361490"/>
                <a:gd name="connsiteX4" fmla="*/ 502477 w 502858"/>
                <a:gd name="connsiteY4" fmla="*/ 291215 h 361490"/>
                <a:gd name="connsiteX5" fmla="*/ 397642 w 502858"/>
                <a:gd name="connsiteY5" fmla="*/ 256269 h 361490"/>
                <a:gd name="connsiteX6" fmla="*/ 211267 w 502858"/>
                <a:gd name="connsiteY6" fmla="*/ 163082 h 361490"/>
                <a:gd name="connsiteX7" fmla="*/ 217091 w 502858"/>
                <a:gd name="connsiteY7" fmla="*/ 227148 h 361490"/>
                <a:gd name="connsiteX8" fmla="*/ 1596 w 502858"/>
                <a:gd name="connsiteY8" fmla="*/ 4 h 36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2858" h="361490">
                  <a:moveTo>
                    <a:pt x="1596" y="4"/>
                  </a:moveTo>
                  <a:cubicBezTo>
                    <a:pt x="-14906" y="-967"/>
                    <a:pt x="101578" y="163082"/>
                    <a:pt x="118080" y="221324"/>
                  </a:cubicBezTo>
                  <a:cubicBezTo>
                    <a:pt x="134582" y="279566"/>
                    <a:pt x="59838" y="328102"/>
                    <a:pt x="100607" y="349457"/>
                  </a:cubicBezTo>
                  <a:cubicBezTo>
                    <a:pt x="141377" y="370813"/>
                    <a:pt x="295719" y="359164"/>
                    <a:pt x="362697" y="349457"/>
                  </a:cubicBezTo>
                  <a:cubicBezTo>
                    <a:pt x="429675" y="339750"/>
                    <a:pt x="496653" y="306746"/>
                    <a:pt x="502477" y="291215"/>
                  </a:cubicBezTo>
                  <a:cubicBezTo>
                    <a:pt x="508301" y="275684"/>
                    <a:pt x="446177" y="277624"/>
                    <a:pt x="397642" y="256269"/>
                  </a:cubicBezTo>
                  <a:cubicBezTo>
                    <a:pt x="349107" y="234914"/>
                    <a:pt x="241359" y="167936"/>
                    <a:pt x="211267" y="163082"/>
                  </a:cubicBezTo>
                  <a:cubicBezTo>
                    <a:pt x="181175" y="158228"/>
                    <a:pt x="249124" y="248503"/>
                    <a:pt x="217091" y="227148"/>
                  </a:cubicBezTo>
                  <a:cubicBezTo>
                    <a:pt x="185058" y="205793"/>
                    <a:pt x="18098" y="975"/>
                    <a:pt x="1596" y="4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2" name="フリーフォーム 2231">
              <a:extLst>
                <a:ext uri="{FF2B5EF4-FFF2-40B4-BE49-F238E27FC236}">
                  <a16:creationId xmlns:a16="http://schemas.microsoft.com/office/drawing/2014/main" id="{93162F8C-43A1-BB2E-2990-3F30940154FF}"/>
                </a:ext>
              </a:extLst>
            </p:cNvPr>
            <p:cNvSpPr/>
            <p:nvPr/>
          </p:nvSpPr>
          <p:spPr>
            <a:xfrm>
              <a:off x="3337888" y="4819905"/>
              <a:ext cx="898161" cy="365473"/>
            </a:xfrm>
            <a:custGeom>
              <a:avLst/>
              <a:gdLst>
                <a:gd name="connsiteX0" fmla="*/ 11029 w 898161"/>
                <a:gd name="connsiteY0" fmla="*/ 8360 h 365473"/>
                <a:gd name="connsiteX1" fmla="*/ 69271 w 898161"/>
                <a:gd name="connsiteY1" fmla="*/ 43305 h 365473"/>
                <a:gd name="connsiteX2" fmla="*/ 407075 w 898161"/>
                <a:gd name="connsiteY2" fmla="*/ 142317 h 365473"/>
                <a:gd name="connsiteX3" fmla="*/ 366306 w 898161"/>
                <a:gd name="connsiteY3" fmla="*/ 101547 h 365473"/>
                <a:gd name="connsiteX4" fmla="*/ 674988 w 898161"/>
                <a:gd name="connsiteY4" fmla="*/ 252977 h 365473"/>
                <a:gd name="connsiteX5" fmla="*/ 896308 w 898161"/>
                <a:gd name="connsiteY5" fmla="*/ 270449 h 365473"/>
                <a:gd name="connsiteX6" fmla="*/ 774000 w 898161"/>
                <a:gd name="connsiteY6" fmla="*/ 305394 h 365473"/>
                <a:gd name="connsiteX7" fmla="*/ 651692 w 898161"/>
                <a:gd name="connsiteY7" fmla="*/ 351988 h 365473"/>
                <a:gd name="connsiteX8" fmla="*/ 278943 w 898161"/>
                <a:gd name="connsiteY8" fmla="*/ 357812 h 365473"/>
                <a:gd name="connsiteX9" fmla="*/ 11029 w 898161"/>
                <a:gd name="connsiteY9" fmla="*/ 363636 h 365473"/>
                <a:gd name="connsiteX10" fmla="*/ 57623 w 898161"/>
                <a:gd name="connsiteY10" fmla="*/ 322867 h 365473"/>
                <a:gd name="connsiteX11" fmla="*/ 115865 w 898161"/>
                <a:gd name="connsiteY11" fmla="*/ 194734 h 365473"/>
                <a:gd name="connsiteX12" fmla="*/ 11029 w 898161"/>
                <a:gd name="connsiteY12" fmla="*/ 8360 h 36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8161" h="365473">
                  <a:moveTo>
                    <a:pt x="11029" y="8360"/>
                  </a:moveTo>
                  <a:cubicBezTo>
                    <a:pt x="3263" y="-16878"/>
                    <a:pt x="3263" y="20979"/>
                    <a:pt x="69271" y="43305"/>
                  </a:cubicBezTo>
                  <a:cubicBezTo>
                    <a:pt x="135279" y="65631"/>
                    <a:pt x="357569" y="132610"/>
                    <a:pt x="407075" y="142317"/>
                  </a:cubicBezTo>
                  <a:cubicBezTo>
                    <a:pt x="456581" y="152024"/>
                    <a:pt x="321654" y="83104"/>
                    <a:pt x="366306" y="101547"/>
                  </a:cubicBezTo>
                  <a:cubicBezTo>
                    <a:pt x="410958" y="119990"/>
                    <a:pt x="586654" y="224827"/>
                    <a:pt x="674988" y="252977"/>
                  </a:cubicBezTo>
                  <a:cubicBezTo>
                    <a:pt x="763322" y="281127"/>
                    <a:pt x="879806" y="261713"/>
                    <a:pt x="896308" y="270449"/>
                  </a:cubicBezTo>
                  <a:cubicBezTo>
                    <a:pt x="912810" y="279185"/>
                    <a:pt x="814769" y="291804"/>
                    <a:pt x="774000" y="305394"/>
                  </a:cubicBezTo>
                  <a:cubicBezTo>
                    <a:pt x="733231" y="318984"/>
                    <a:pt x="734201" y="343252"/>
                    <a:pt x="651692" y="351988"/>
                  </a:cubicBezTo>
                  <a:cubicBezTo>
                    <a:pt x="569183" y="360724"/>
                    <a:pt x="278943" y="357812"/>
                    <a:pt x="278943" y="357812"/>
                  </a:cubicBezTo>
                  <a:cubicBezTo>
                    <a:pt x="172166" y="359753"/>
                    <a:pt x="47916" y="369460"/>
                    <a:pt x="11029" y="363636"/>
                  </a:cubicBezTo>
                  <a:cubicBezTo>
                    <a:pt x="-25858" y="357812"/>
                    <a:pt x="40150" y="351017"/>
                    <a:pt x="57623" y="322867"/>
                  </a:cubicBezTo>
                  <a:cubicBezTo>
                    <a:pt x="75096" y="294717"/>
                    <a:pt x="124601" y="241328"/>
                    <a:pt x="115865" y="194734"/>
                  </a:cubicBezTo>
                  <a:cubicBezTo>
                    <a:pt x="107129" y="148140"/>
                    <a:pt x="18795" y="33598"/>
                    <a:pt x="11029" y="8360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3" name="フリーフォーム 2232">
              <a:extLst>
                <a:ext uri="{FF2B5EF4-FFF2-40B4-BE49-F238E27FC236}">
                  <a16:creationId xmlns:a16="http://schemas.microsoft.com/office/drawing/2014/main" id="{5BE906C2-2EDA-0FDA-C572-99BAACCEF4C0}"/>
                </a:ext>
              </a:extLst>
            </p:cNvPr>
            <p:cNvSpPr/>
            <p:nvPr/>
          </p:nvSpPr>
          <p:spPr>
            <a:xfrm>
              <a:off x="8801856" y="5725132"/>
              <a:ext cx="3836678" cy="1573099"/>
            </a:xfrm>
            <a:custGeom>
              <a:avLst/>
              <a:gdLst>
                <a:gd name="connsiteX0" fmla="*/ 80055 w 3836678"/>
                <a:gd name="connsiteY0" fmla="*/ 60 h 1573099"/>
                <a:gd name="connsiteX1" fmla="*/ 132473 w 3836678"/>
                <a:gd name="connsiteY1" fmla="*/ 687316 h 1573099"/>
                <a:gd name="connsiteX2" fmla="*/ 132473 w 3836678"/>
                <a:gd name="connsiteY2" fmla="*/ 623250 h 1573099"/>
                <a:gd name="connsiteX3" fmla="*/ 371265 w 3836678"/>
                <a:gd name="connsiteY3" fmla="*/ 1159077 h 1573099"/>
                <a:gd name="connsiteX4" fmla="*/ 429507 w 3836678"/>
                <a:gd name="connsiteY4" fmla="*/ 1089186 h 1573099"/>
                <a:gd name="connsiteX5" fmla="*/ 703245 w 3836678"/>
                <a:gd name="connsiteY5" fmla="*/ 1403693 h 1573099"/>
                <a:gd name="connsiteX6" fmla="*/ 604233 w 3836678"/>
                <a:gd name="connsiteY6" fmla="*/ 1333803 h 1573099"/>
                <a:gd name="connsiteX7" fmla="*/ 540167 w 3836678"/>
                <a:gd name="connsiteY7" fmla="*/ 1421166 h 1573099"/>
                <a:gd name="connsiteX8" fmla="*/ 773135 w 3836678"/>
                <a:gd name="connsiteY8" fmla="*/ 1374572 h 1573099"/>
                <a:gd name="connsiteX9" fmla="*/ 907092 w 3836678"/>
                <a:gd name="connsiteY9" fmla="*/ 1246440 h 1573099"/>
                <a:gd name="connsiteX10" fmla="*/ 1006103 w 3836678"/>
                <a:gd name="connsiteY10" fmla="*/ 896988 h 1573099"/>
                <a:gd name="connsiteX11" fmla="*/ 883795 w 3836678"/>
                <a:gd name="connsiteY11" fmla="*/ 477645 h 1573099"/>
                <a:gd name="connsiteX12" fmla="*/ 1029400 w 3836678"/>
                <a:gd name="connsiteY12" fmla="*/ 908636 h 1573099"/>
                <a:gd name="connsiteX13" fmla="*/ 1227423 w 3836678"/>
                <a:gd name="connsiteY13" fmla="*/ 1240616 h 1573099"/>
                <a:gd name="connsiteX14" fmla="*/ 1705008 w 3836678"/>
                <a:gd name="connsiteY14" fmla="*/ 1194022 h 1573099"/>
                <a:gd name="connsiteX15" fmla="*/ 1914679 w 3836678"/>
                <a:gd name="connsiteY15" fmla="*/ 1199846 h 1573099"/>
                <a:gd name="connsiteX16" fmla="*/ 1652590 w 3836678"/>
                <a:gd name="connsiteY16" fmla="*/ 1089186 h 1573099"/>
                <a:gd name="connsiteX17" fmla="*/ 2176768 w 3836678"/>
                <a:gd name="connsiteY17" fmla="*/ 1211495 h 1573099"/>
                <a:gd name="connsiteX18" fmla="*/ 2240834 w 3836678"/>
                <a:gd name="connsiteY18" fmla="*/ 1415342 h 1573099"/>
                <a:gd name="connsiteX19" fmla="*/ 2438857 w 3836678"/>
                <a:gd name="connsiteY19" fmla="*/ 1397869 h 1573099"/>
                <a:gd name="connsiteX20" fmla="*/ 2456330 w 3836678"/>
                <a:gd name="connsiteY20" fmla="*/ 1444463 h 1573099"/>
                <a:gd name="connsiteX21" fmla="*/ 2514572 w 3836678"/>
                <a:gd name="connsiteY21" fmla="*/ 1392045 h 1573099"/>
                <a:gd name="connsiteX22" fmla="*/ 2636880 w 3836678"/>
                <a:gd name="connsiteY22" fmla="*/ 1549299 h 1573099"/>
                <a:gd name="connsiteX23" fmla="*/ 2613583 w 3836678"/>
                <a:gd name="connsiteY23" fmla="*/ 1316330 h 1573099"/>
                <a:gd name="connsiteX24" fmla="*/ 2980508 w 3836678"/>
                <a:gd name="connsiteY24" fmla="*/ 1403693 h 1573099"/>
                <a:gd name="connsiteX25" fmla="*/ 3021278 w 3836678"/>
                <a:gd name="connsiteY25" fmla="*/ 1426990 h 1573099"/>
                <a:gd name="connsiteX26" fmla="*/ 3359082 w 3836678"/>
                <a:gd name="connsiteY26" fmla="*/ 1432814 h 1573099"/>
                <a:gd name="connsiteX27" fmla="*/ 3434796 w 3836678"/>
                <a:gd name="connsiteY27" fmla="*/ 1199846 h 1573099"/>
                <a:gd name="connsiteX28" fmla="*/ 3597874 w 3836678"/>
                <a:gd name="connsiteY28" fmla="*/ 1392045 h 1573099"/>
                <a:gd name="connsiteX29" fmla="*/ 3836666 w 3836678"/>
                <a:gd name="connsiteY29" fmla="*/ 1444463 h 1573099"/>
                <a:gd name="connsiteX30" fmla="*/ 3609522 w 3836678"/>
                <a:gd name="connsiteY30" fmla="*/ 1461936 h 1573099"/>
                <a:gd name="connsiteX31" fmla="*/ 1431270 w 3836678"/>
                <a:gd name="connsiteY31" fmla="*/ 1543474 h 1573099"/>
                <a:gd name="connsiteX32" fmla="*/ 33461 w 3836678"/>
                <a:gd name="connsiteY32" fmla="*/ 1531826 h 1573099"/>
                <a:gd name="connsiteX33" fmla="*/ 423683 w 3836678"/>
                <a:gd name="connsiteY33" fmla="*/ 1537650 h 1573099"/>
                <a:gd name="connsiteX34" fmla="*/ 155769 w 3836678"/>
                <a:gd name="connsiteY34" fmla="*/ 1030944 h 1573099"/>
                <a:gd name="connsiteX35" fmla="*/ 161594 w 3836678"/>
                <a:gd name="connsiteY35" fmla="*/ 1054241 h 1573099"/>
                <a:gd name="connsiteX36" fmla="*/ 10164 w 3836678"/>
                <a:gd name="connsiteY36" fmla="*/ 553360 h 1573099"/>
                <a:gd name="connsiteX37" fmla="*/ 21813 w 3836678"/>
                <a:gd name="connsiteY37" fmla="*/ 646547 h 1573099"/>
                <a:gd name="connsiteX38" fmla="*/ 80055 w 3836678"/>
                <a:gd name="connsiteY38" fmla="*/ 60 h 1573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836678" h="1573099">
                  <a:moveTo>
                    <a:pt x="80055" y="60"/>
                  </a:moveTo>
                  <a:cubicBezTo>
                    <a:pt x="98498" y="6855"/>
                    <a:pt x="123737" y="583451"/>
                    <a:pt x="132473" y="687316"/>
                  </a:cubicBezTo>
                  <a:cubicBezTo>
                    <a:pt x="141209" y="791181"/>
                    <a:pt x="92674" y="544623"/>
                    <a:pt x="132473" y="623250"/>
                  </a:cubicBezTo>
                  <a:cubicBezTo>
                    <a:pt x="172272" y="701877"/>
                    <a:pt x="321759" y="1081421"/>
                    <a:pt x="371265" y="1159077"/>
                  </a:cubicBezTo>
                  <a:cubicBezTo>
                    <a:pt x="420771" y="1236733"/>
                    <a:pt x="374177" y="1048417"/>
                    <a:pt x="429507" y="1089186"/>
                  </a:cubicBezTo>
                  <a:cubicBezTo>
                    <a:pt x="484837" y="1129955"/>
                    <a:pt x="674124" y="1362924"/>
                    <a:pt x="703245" y="1403693"/>
                  </a:cubicBezTo>
                  <a:cubicBezTo>
                    <a:pt x="732366" y="1444463"/>
                    <a:pt x="631413" y="1330891"/>
                    <a:pt x="604233" y="1333803"/>
                  </a:cubicBezTo>
                  <a:cubicBezTo>
                    <a:pt x="577053" y="1336715"/>
                    <a:pt x="512017" y="1414371"/>
                    <a:pt x="540167" y="1421166"/>
                  </a:cubicBezTo>
                  <a:cubicBezTo>
                    <a:pt x="568317" y="1427961"/>
                    <a:pt x="711981" y="1403693"/>
                    <a:pt x="773135" y="1374572"/>
                  </a:cubicBezTo>
                  <a:cubicBezTo>
                    <a:pt x="834289" y="1345451"/>
                    <a:pt x="868264" y="1326037"/>
                    <a:pt x="907092" y="1246440"/>
                  </a:cubicBezTo>
                  <a:cubicBezTo>
                    <a:pt x="945920" y="1166843"/>
                    <a:pt x="1009986" y="1025120"/>
                    <a:pt x="1006103" y="896988"/>
                  </a:cubicBezTo>
                  <a:cubicBezTo>
                    <a:pt x="1002220" y="768856"/>
                    <a:pt x="879912" y="475704"/>
                    <a:pt x="883795" y="477645"/>
                  </a:cubicBezTo>
                  <a:cubicBezTo>
                    <a:pt x="887678" y="479586"/>
                    <a:pt x="972129" y="781474"/>
                    <a:pt x="1029400" y="908636"/>
                  </a:cubicBezTo>
                  <a:cubicBezTo>
                    <a:pt x="1086671" y="1035798"/>
                    <a:pt x="1114822" y="1193052"/>
                    <a:pt x="1227423" y="1240616"/>
                  </a:cubicBezTo>
                  <a:cubicBezTo>
                    <a:pt x="1340024" y="1288180"/>
                    <a:pt x="1590465" y="1200817"/>
                    <a:pt x="1705008" y="1194022"/>
                  </a:cubicBezTo>
                  <a:cubicBezTo>
                    <a:pt x="1819551" y="1187227"/>
                    <a:pt x="1923415" y="1217319"/>
                    <a:pt x="1914679" y="1199846"/>
                  </a:cubicBezTo>
                  <a:cubicBezTo>
                    <a:pt x="1905943" y="1182373"/>
                    <a:pt x="1608909" y="1087245"/>
                    <a:pt x="1652590" y="1089186"/>
                  </a:cubicBezTo>
                  <a:cubicBezTo>
                    <a:pt x="1696271" y="1091127"/>
                    <a:pt x="2078727" y="1157136"/>
                    <a:pt x="2176768" y="1211495"/>
                  </a:cubicBezTo>
                  <a:cubicBezTo>
                    <a:pt x="2274809" y="1265854"/>
                    <a:pt x="2197153" y="1384280"/>
                    <a:pt x="2240834" y="1415342"/>
                  </a:cubicBezTo>
                  <a:cubicBezTo>
                    <a:pt x="2284516" y="1446404"/>
                    <a:pt x="2402941" y="1393016"/>
                    <a:pt x="2438857" y="1397869"/>
                  </a:cubicBezTo>
                  <a:cubicBezTo>
                    <a:pt x="2474773" y="1402723"/>
                    <a:pt x="2443711" y="1445434"/>
                    <a:pt x="2456330" y="1444463"/>
                  </a:cubicBezTo>
                  <a:cubicBezTo>
                    <a:pt x="2468949" y="1443492"/>
                    <a:pt x="2484480" y="1374572"/>
                    <a:pt x="2514572" y="1392045"/>
                  </a:cubicBezTo>
                  <a:cubicBezTo>
                    <a:pt x="2544664" y="1409518"/>
                    <a:pt x="2620378" y="1561918"/>
                    <a:pt x="2636880" y="1549299"/>
                  </a:cubicBezTo>
                  <a:cubicBezTo>
                    <a:pt x="2653382" y="1536680"/>
                    <a:pt x="2556312" y="1340598"/>
                    <a:pt x="2613583" y="1316330"/>
                  </a:cubicBezTo>
                  <a:cubicBezTo>
                    <a:pt x="2670854" y="1292062"/>
                    <a:pt x="2912559" y="1385250"/>
                    <a:pt x="2980508" y="1403693"/>
                  </a:cubicBezTo>
                  <a:cubicBezTo>
                    <a:pt x="3048457" y="1422136"/>
                    <a:pt x="2958182" y="1422137"/>
                    <a:pt x="3021278" y="1426990"/>
                  </a:cubicBezTo>
                  <a:cubicBezTo>
                    <a:pt x="3084374" y="1431843"/>
                    <a:pt x="3290162" y="1470671"/>
                    <a:pt x="3359082" y="1432814"/>
                  </a:cubicBezTo>
                  <a:cubicBezTo>
                    <a:pt x="3428002" y="1394957"/>
                    <a:pt x="3394997" y="1206641"/>
                    <a:pt x="3434796" y="1199846"/>
                  </a:cubicBezTo>
                  <a:cubicBezTo>
                    <a:pt x="3474595" y="1193051"/>
                    <a:pt x="3530896" y="1351276"/>
                    <a:pt x="3597874" y="1392045"/>
                  </a:cubicBezTo>
                  <a:cubicBezTo>
                    <a:pt x="3664852" y="1432814"/>
                    <a:pt x="3834725" y="1432815"/>
                    <a:pt x="3836666" y="1444463"/>
                  </a:cubicBezTo>
                  <a:cubicBezTo>
                    <a:pt x="3838607" y="1456111"/>
                    <a:pt x="3609522" y="1461936"/>
                    <a:pt x="3609522" y="1461936"/>
                  </a:cubicBezTo>
                  <a:lnTo>
                    <a:pt x="1431270" y="1543474"/>
                  </a:lnTo>
                  <a:cubicBezTo>
                    <a:pt x="835260" y="1555122"/>
                    <a:pt x="33461" y="1531826"/>
                    <a:pt x="33461" y="1531826"/>
                  </a:cubicBezTo>
                  <a:cubicBezTo>
                    <a:pt x="-134470" y="1530855"/>
                    <a:pt x="403298" y="1621130"/>
                    <a:pt x="423683" y="1537650"/>
                  </a:cubicBezTo>
                  <a:cubicBezTo>
                    <a:pt x="444068" y="1454170"/>
                    <a:pt x="199451" y="1111512"/>
                    <a:pt x="155769" y="1030944"/>
                  </a:cubicBezTo>
                  <a:cubicBezTo>
                    <a:pt x="112088" y="950376"/>
                    <a:pt x="185862" y="1133838"/>
                    <a:pt x="161594" y="1054241"/>
                  </a:cubicBezTo>
                  <a:cubicBezTo>
                    <a:pt x="137327" y="974644"/>
                    <a:pt x="33461" y="621309"/>
                    <a:pt x="10164" y="553360"/>
                  </a:cubicBezTo>
                  <a:cubicBezTo>
                    <a:pt x="-13133" y="485411"/>
                    <a:pt x="9194" y="732939"/>
                    <a:pt x="21813" y="646547"/>
                  </a:cubicBezTo>
                  <a:cubicBezTo>
                    <a:pt x="34432" y="560155"/>
                    <a:pt x="61612" y="-6735"/>
                    <a:pt x="80055" y="60"/>
                  </a:cubicBezTo>
                  <a:close/>
                </a:path>
              </a:pathLst>
            </a:custGeom>
            <a:solidFill>
              <a:srgbClr val="92D050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4" name="フリーフォーム 2233">
              <a:extLst>
                <a:ext uri="{FF2B5EF4-FFF2-40B4-BE49-F238E27FC236}">
                  <a16:creationId xmlns:a16="http://schemas.microsoft.com/office/drawing/2014/main" id="{6EB50EF4-8D5D-4080-3BDD-6D79FC4FDF00}"/>
                </a:ext>
              </a:extLst>
            </p:cNvPr>
            <p:cNvSpPr/>
            <p:nvPr/>
          </p:nvSpPr>
          <p:spPr>
            <a:xfrm>
              <a:off x="8753754" y="5079912"/>
              <a:ext cx="2436005" cy="418616"/>
            </a:xfrm>
            <a:custGeom>
              <a:avLst/>
              <a:gdLst>
                <a:gd name="connsiteX0" fmla="*/ 489257 w 2436005"/>
                <a:gd name="connsiteY0" fmla="*/ 4618 h 418616"/>
                <a:gd name="connsiteX1" fmla="*/ 547500 w 2436005"/>
                <a:gd name="connsiteY1" fmla="*/ 10442 h 418616"/>
                <a:gd name="connsiteX2" fmla="*/ 40794 w 2436005"/>
                <a:gd name="connsiteY2" fmla="*/ 27915 h 418616"/>
                <a:gd name="connsiteX3" fmla="*/ 157278 w 2436005"/>
                <a:gd name="connsiteY3" fmla="*/ 161871 h 418616"/>
                <a:gd name="connsiteX4" fmla="*/ 99036 w 2436005"/>
                <a:gd name="connsiteY4" fmla="*/ 307477 h 418616"/>
                <a:gd name="connsiteX5" fmla="*/ 262114 w 2436005"/>
                <a:gd name="connsiteY5" fmla="*/ 383191 h 418616"/>
                <a:gd name="connsiteX6" fmla="*/ 308707 w 2436005"/>
                <a:gd name="connsiteY6" fmla="*/ 418136 h 418616"/>
                <a:gd name="connsiteX7" fmla="*/ 949370 w 2436005"/>
                <a:gd name="connsiteY7" fmla="*/ 359894 h 418616"/>
                <a:gd name="connsiteX8" fmla="*/ 966842 w 2436005"/>
                <a:gd name="connsiteY8" fmla="*/ 371543 h 418616"/>
                <a:gd name="connsiteX9" fmla="*/ 1438603 w 2436005"/>
                <a:gd name="connsiteY9" fmla="*/ 342422 h 418616"/>
                <a:gd name="connsiteX10" fmla="*/ 1758934 w 2436005"/>
                <a:gd name="connsiteY10" fmla="*/ 266707 h 418616"/>
                <a:gd name="connsiteX11" fmla="*/ 2044320 w 2436005"/>
                <a:gd name="connsiteY11" fmla="*/ 243410 h 418616"/>
                <a:gd name="connsiteX12" fmla="*/ 2335530 w 2436005"/>
                <a:gd name="connsiteY12" fmla="*/ 260883 h 418616"/>
                <a:gd name="connsiteX13" fmla="*/ 2417069 w 2436005"/>
                <a:gd name="connsiteY13" fmla="*/ 208465 h 418616"/>
                <a:gd name="connsiteX14" fmla="*/ 2009375 w 2436005"/>
                <a:gd name="connsiteY14" fmla="*/ 225938 h 418616"/>
                <a:gd name="connsiteX15" fmla="*/ 1712340 w 2436005"/>
                <a:gd name="connsiteY15" fmla="*/ 237586 h 418616"/>
                <a:gd name="connsiteX16" fmla="*/ 1333767 w 2436005"/>
                <a:gd name="connsiteY16" fmla="*/ 313301 h 418616"/>
                <a:gd name="connsiteX17" fmla="*/ 762995 w 2436005"/>
                <a:gd name="connsiteY17" fmla="*/ 412312 h 418616"/>
                <a:gd name="connsiteX18" fmla="*/ 617390 w 2436005"/>
                <a:gd name="connsiteY18" fmla="*/ 324949 h 418616"/>
                <a:gd name="connsiteX19" fmla="*/ 81563 w 2436005"/>
                <a:gd name="connsiteY19" fmla="*/ 383191 h 418616"/>
                <a:gd name="connsiteX20" fmla="*/ 267938 w 2436005"/>
                <a:gd name="connsiteY20" fmla="*/ 255059 h 418616"/>
                <a:gd name="connsiteX21" fmla="*/ 24 w 2436005"/>
                <a:gd name="connsiteY21" fmla="*/ 126926 h 418616"/>
                <a:gd name="connsiteX22" fmla="*/ 285410 w 2436005"/>
                <a:gd name="connsiteY22" fmla="*/ 80333 h 418616"/>
                <a:gd name="connsiteX23" fmla="*/ 489257 w 2436005"/>
                <a:gd name="connsiteY23" fmla="*/ 4618 h 418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36005" h="418616">
                  <a:moveTo>
                    <a:pt x="489257" y="4618"/>
                  </a:moveTo>
                  <a:cubicBezTo>
                    <a:pt x="532939" y="-7030"/>
                    <a:pt x="622244" y="6559"/>
                    <a:pt x="547500" y="10442"/>
                  </a:cubicBezTo>
                  <a:cubicBezTo>
                    <a:pt x="472756" y="14325"/>
                    <a:pt x="105831" y="2677"/>
                    <a:pt x="40794" y="27915"/>
                  </a:cubicBezTo>
                  <a:cubicBezTo>
                    <a:pt x="-24243" y="53153"/>
                    <a:pt x="147571" y="115277"/>
                    <a:pt x="157278" y="161871"/>
                  </a:cubicBezTo>
                  <a:cubicBezTo>
                    <a:pt x="166985" y="208465"/>
                    <a:pt x="81563" y="270590"/>
                    <a:pt x="99036" y="307477"/>
                  </a:cubicBezTo>
                  <a:cubicBezTo>
                    <a:pt x="116509" y="344364"/>
                    <a:pt x="227169" y="364748"/>
                    <a:pt x="262114" y="383191"/>
                  </a:cubicBezTo>
                  <a:cubicBezTo>
                    <a:pt x="297059" y="401634"/>
                    <a:pt x="194164" y="422019"/>
                    <a:pt x="308707" y="418136"/>
                  </a:cubicBezTo>
                  <a:cubicBezTo>
                    <a:pt x="423250" y="414253"/>
                    <a:pt x="839681" y="367659"/>
                    <a:pt x="949370" y="359894"/>
                  </a:cubicBezTo>
                  <a:cubicBezTo>
                    <a:pt x="1059059" y="352129"/>
                    <a:pt x="885303" y="374455"/>
                    <a:pt x="966842" y="371543"/>
                  </a:cubicBezTo>
                  <a:cubicBezTo>
                    <a:pt x="1048381" y="368631"/>
                    <a:pt x="1306588" y="359895"/>
                    <a:pt x="1438603" y="342422"/>
                  </a:cubicBezTo>
                  <a:cubicBezTo>
                    <a:pt x="1570618" y="324949"/>
                    <a:pt x="1657981" y="283209"/>
                    <a:pt x="1758934" y="266707"/>
                  </a:cubicBezTo>
                  <a:cubicBezTo>
                    <a:pt x="1859887" y="250205"/>
                    <a:pt x="1948221" y="244381"/>
                    <a:pt x="2044320" y="243410"/>
                  </a:cubicBezTo>
                  <a:cubicBezTo>
                    <a:pt x="2140419" y="242439"/>
                    <a:pt x="2273405" y="266707"/>
                    <a:pt x="2335530" y="260883"/>
                  </a:cubicBezTo>
                  <a:cubicBezTo>
                    <a:pt x="2397655" y="255059"/>
                    <a:pt x="2471428" y="214289"/>
                    <a:pt x="2417069" y="208465"/>
                  </a:cubicBezTo>
                  <a:cubicBezTo>
                    <a:pt x="2362710" y="202641"/>
                    <a:pt x="2009375" y="225938"/>
                    <a:pt x="2009375" y="225938"/>
                  </a:cubicBezTo>
                  <a:cubicBezTo>
                    <a:pt x="1891920" y="230792"/>
                    <a:pt x="1824941" y="223026"/>
                    <a:pt x="1712340" y="237586"/>
                  </a:cubicBezTo>
                  <a:cubicBezTo>
                    <a:pt x="1599739" y="252146"/>
                    <a:pt x="1491991" y="284180"/>
                    <a:pt x="1333767" y="313301"/>
                  </a:cubicBezTo>
                  <a:cubicBezTo>
                    <a:pt x="1175543" y="342422"/>
                    <a:pt x="882391" y="410371"/>
                    <a:pt x="762995" y="412312"/>
                  </a:cubicBezTo>
                  <a:cubicBezTo>
                    <a:pt x="643599" y="414253"/>
                    <a:pt x="730962" y="329802"/>
                    <a:pt x="617390" y="324949"/>
                  </a:cubicBezTo>
                  <a:cubicBezTo>
                    <a:pt x="503818" y="320096"/>
                    <a:pt x="139805" y="394839"/>
                    <a:pt x="81563" y="383191"/>
                  </a:cubicBezTo>
                  <a:cubicBezTo>
                    <a:pt x="23321" y="371543"/>
                    <a:pt x="281528" y="297770"/>
                    <a:pt x="267938" y="255059"/>
                  </a:cubicBezTo>
                  <a:cubicBezTo>
                    <a:pt x="254348" y="212348"/>
                    <a:pt x="-2888" y="156047"/>
                    <a:pt x="24" y="126926"/>
                  </a:cubicBezTo>
                  <a:cubicBezTo>
                    <a:pt x="2936" y="97805"/>
                    <a:pt x="198047" y="95864"/>
                    <a:pt x="285410" y="80333"/>
                  </a:cubicBezTo>
                  <a:cubicBezTo>
                    <a:pt x="372773" y="64802"/>
                    <a:pt x="445575" y="16266"/>
                    <a:pt x="489257" y="4618"/>
                  </a:cubicBezTo>
                  <a:close/>
                </a:path>
              </a:pathLst>
            </a:custGeom>
            <a:solidFill>
              <a:srgbClr val="92D050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5" name="フリーフォーム 2234">
              <a:extLst>
                <a:ext uri="{FF2B5EF4-FFF2-40B4-BE49-F238E27FC236}">
                  <a16:creationId xmlns:a16="http://schemas.microsoft.com/office/drawing/2014/main" id="{DCBFA50D-B5A4-1861-4214-05940A0A2C4E}"/>
                </a:ext>
              </a:extLst>
            </p:cNvPr>
            <p:cNvSpPr/>
            <p:nvPr/>
          </p:nvSpPr>
          <p:spPr>
            <a:xfrm>
              <a:off x="9331145" y="5648385"/>
              <a:ext cx="1835112" cy="111504"/>
            </a:xfrm>
            <a:custGeom>
              <a:avLst/>
              <a:gdLst>
                <a:gd name="connsiteX0" fmla="*/ 1812571 w 1835112"/>
                <a:gd name="connsiteY0" fmla="*/ 4658 h 111504"/>
                <a:gd name="connsiteX1" fmla="*/ 1761296 w 1835112"/>
                <a:gd name="connsiteY1" fmla="*/ 17477 h 111504"/>
                <a:gd name="connsiteX2" fmla="*/ 641797 w 1835112"/>
                <a:gd name="connsiteY2" fmla="*/ 43114 h 111504"/>
                <a:gd name="connsiteX3" fmla="*/ 1051995 w 1835112"/>
                <a:gd name="connsiteY3" fmla="*/ 26022 h 111504"/>
                <a:gd name="connsiteX4" fmla="*/ 1222911 w 1835112"/>
                <a:gd name="connsiteY4" fmla="*/ 102935 h 111504"/>
                <a:gd name="connsiteX5" fmla="*/ 987902 w 1835112"/>
                <a:gd name="connsiteY5" fmla="*/ 38841 h 111504"/>
                <a:gd name="connsiteX6" fmla="*/ 244418 w 1835112"/>
                <a:gd name="connsiteY6" fmla="*/ 30295 h 111504"/>
                <a:gd name="connsiteX7" fmla="*/ 94866 w 1835112"/>
                <a:gd name="connsiteY7" fmla="*/ 111480 h 111504"/>
                <a:gd name="connsiteX8" fmla="*/ 137595 w 1835112"/>
                <a:gd name="connsiteY8" fmla="*/ 38841 h 111504"/>
                <a:gd name="connsiteX9" fmla="*/ 9408 w 1835112"/>
                <a:gd name="connsiteY9" fmla="*/ 34568 h 111504"/>
                <a:gd name="connsiteX10" fmla="*/ 436698 w 1835112"/>
                <a:gd name="connsiteY10" fmla="*/ 34568 h 111504"/>
                <a:gd name="connsiteX11" fmla="*/ 440971 w 1835112"/>
                <a:gd name="connsiteY11" fmla="*/ 13204 h 111504"/>
                <a:gd name="connsiteX12" fmla="*/ 1145999 w 1835112"/>
                <a:gd name="connsiteY12" fmla="*/ 47387 h 111504"/>
                <a:gd name="connsiteX13" fmla="*/ 1218638 w 1835112"/>
                <a:gd name="connsiteY13" fmla="*/ 77297 h 111504"/>
                <a:gd name="connsiteX14" fmla="*/ 1210092 w 1835112"/>
                <a:gd name="connsiteY14" fmla="*/ 13204 h 111504"/>
                <a:gd name="connsiteX15" fmla="*/ 1470739 w 1835112"/>
                <a:gd name="connsiteY15" fmla="*/ 26022 h 111504"/>
                <a:gd name="connsiteX16" fmla="*/ 1193001 w 1835112"/>
                <a:gd name="connsiteY16" fmla="*/ 385 h 111504"/>
                <a:gd name="connsiteX17" fmla="*/ 1812571 w 1835112"/>
                <a:gd name="connsiteY17" fmla="*/ 4658 h 11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35112" h="111504">
                  <a:moveTo>
                    <a:pt x="1812571" y="4658"/>
                  </a:moveTo>
                  <a:cubicBezTo>
                    <a:pt x="1884498" y="7863"/>
                    <a:pt x="1761296" y="17477"/>
                    <a:pt x="1761296" y="17477"/>
                  </a:cubicBezTo>
                  <a:lnTo>
                    <a:pt x="641797" y="43114"/>
                  </a:lnTo>
                  <a:cubicBezTo>
                    <a:pt x="523580" y="44538"/>
                    <a:pt x="955143" y="16052"/>
                    <a:pt x="1051995" y="26022"/>
                  </a:cubicBezTo>
                  <a:cubicBezTo>
                    <a:pt x="1148847" y="35992"/>
                    <a:pt x="1233593" y="100799"/>
                    <a:pt x="1222911" y="102935"/>
                  </a:cubicBezTo>
                  <a:cubicBezTo>
                    <a:pt x="1212229" y="105072"/>
                    <a:pt x="1150984" y="50948"/>
                    <a:pt x="987902" y="38841"/>
                  </a:cubicBezTo>
                  <a:cubicBezTo>
                    <a:pt x="824820" y="26734"/>
                    <a:pt x="393257" y="18189"/>
                    <a:pt x="244418" y="30295"/>
                  </a:cubicBezTo>
                  <a:cubicBezTo>
                    <a:pt x="95579" y="42402"/>
                    <a:pt x="112670" y="110056"/>
                    <a:pt x="94866" y="111480"/>
                  </a:cubicBezTo>
                  <a:cubicBezTo>
                    <a:pt x="77062" y="112904"/>
                    <a:pt x="151838" y="51660"/>
                    <a:pt x="137595" y="38841"/>
                  </a:cubicBezTo>
                  <a:cubicBezTo>
                    <a:pt x="123352" y="26022"/>
                    <a:pt x="-40442" y="35280"/>
                    <a:pt x="9408" y="34568"/>
                  </a:cubicBezTo>
                  <a:cubicBezTo>
                    <a:pt x="59258" y="33856"/>
                    <a:pt x="364771" y="38129"/>
                    <a:pt x="436698" y="34568"/>
                  </a:cubicBezTo>
                  <a:cubicBezTo>
                    <a:pt x="508625" y="31007"/>
                    <a:pt x="322754" y="11068"/>
                    <a:pt x="440971" y="13204"/>
                  </a:cubicBezTo>
                  <a:cubicBezTo>
                    <a:pt x="559188" y="15341"/>
                    <a:pt x="1016388" y="36705"/>
                    <a:pt x="1145999" y="47387"/>
                  </a:cubicBezTo>
                  <a:cubicBezTo>
                    <a:pt x="1275610" y="58069"/>
                    <a:pt x="1207956" y="82994"/>
                    <a:pt x="1218638" y="77297"/>
                  </a:cubicBezTo>
                  <a:cubicBezTo>
                    <a:pt x="1229320" y="71600"/>
                    <a:pt x="1168075" y="21750"/>
                    <a:pt x="1210092" y="13204"/>
                  </a:cubicBezTo>
                  <a:cubicBezTo>
                    <a:pt x="1252109" y="4658"/>
                    <a:pt x="1473587" y="28158"/>
                    <a:pt x="1470739" y="26022"/>
                  </a:cubicBezTo>
                  <a:cubicBezTo>
                    <a:pt x="1467891" y="23886"/>
                    <a:pt x="1133893" y="2521"/>
                    <a:pt x="1193001" y="385"/>
                  </a:cubicBezTo>
                  <a:cubicBezTo>
                    <a:pt x="1252109" y="-1751"/>
                    <a:pt x="1538749" y="5726"/>
                    <a:pt x="1812571" y="4658"/>
                  </a:cubicBezTo>
                  <a:close/>
                </a:path>
              </a:pathLst>
            </a:custGeom>
            <a:solidFill>
              <a:srgbClr val="92D050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6" name="フリーフォーム 2235">
              <a:extLst>
                <a:ext uri="{FF2B5EF4-FFF2-40B4-BE49-F238E27FC236}">
                  <a16:creationId xmlns:a16="http://schemas.microsoft.com/office/drawing/2014/main" id="{C44CCE11-6B6E-D57A-D2CF-9A4F7F185FD4}"/>
                </a:ext>
              </a:extLst>
            </p:cNvPr>
            <p:cNvSpPr/>
            <p:nvPr/>
          </p:nvSpPr>
          <p:spPr>
            <a:xfrm>
              <a:off x="8655041" y="5614472"/>
              <a:ext cx="301782" cy="1425829"/>
            </a:xfrm>
            <a:custGeom>
              <a:avLst/>
              <a:gdLst>
                <a:gd name="connsiteX0" fmla="*/ 1849 w 301782"/>
                <a:gd name="connsiteY0" fmla="*/ 115 h 1425829"/>
                <a:gd name="connsiteX1" fmla="*/ 134309 w 301782"/>
                <a:gd name="connsiteY1" fmla="*/ 64208 h 1425829"/>
                <a:gd name="connsiteX2" fmla="*/ 151400 w 301782"/>
                <a:gd name="connsiteY2" fmla="*/ 218033 h 1425829"/>
                <a:gd name="connsiteX3" fmla="*/ 198402 w 301782"/>
                <a:gd name="connsiteY3" fmla="*/ 102664 h 1425829"/>
                <a:gd name="connsiteX4" fmla="*/ 147127 w 301782"/>
                <a:gd name="connsiteY4" fmla="*/ 393221 h 1425829"/>
                <a:gd name="connsiteX5" fmla="*/ 151400 w 301782"/>
                <a:gd name="connsiteY5" fmla="*/ 641049 h 1425829"/>
                <a:gd name="connsiteX6" fmla="*/ 36032 w 301782"/>
                <a:gd name="connsiteY6" fmla="*/ 500044 h 1425829"/>
                <a:gd name="connsiteX7" fmla="*/ 121490 w 301782"/>
                <a:gd name="connsiteY7" fmla="*/ 688051 h 1425829"/>
                <a:gd name="connsiteX8" fmla="*/ 202675 w 301782"/>
                <a:gd name="connsiteY8" fmla="*/ 974335 h 1425829"/>
                <a:gd name="connsiteX9" fmla="*/ 271041 w 301782"/>
                <a:gd name="connsiteY9" fmla="*/ 1422990 h 1425829"/>
                <a:gd name="connsiteX10" fmla="*/ 228312 w 301782"/>
                <a:gd name="connsiteY10" fmla="*/ 1123887 h 1425829"/>
                <a:gd name="connsiteX11" fmla="*/ 168492 w 301782"/>
                <a:gd name="connsiteY11" fmla="*/ 333401 h 1425829"/>
                <a:gd name="connsiteX12" fmla="*/ 159946 w 301782"/>
                <a:gd name="connsiteY12" fmla="*/ 423132 h 1425829"/>
                <a:gd name="connsiteX13" fmla="*/ 228312 w 301782"/>
                <a:gd name="connsiteY13" fmla="*/ 81300 h 1425829"/>
                <a:gd name="connsiteX14" fmla="*/ 300952 w 301782"/>
                <a:gd name="connsiteY14" fmla="*/ 12934 h 1425829"/>
                <a:gd name="connsiteX15" fmla="*/ 245404 w 301782"/>
                <a:gd name="connsiteY15" fmla="*/ 47117 h 1425829"/>
                <a:gd name="connsiteX16" fmla="*/ 1849 w 301782"/>
                <a:gd name="connsiteY16" fmla="*/ 115 h 142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1782" h="1425829">
                  <a:moveTo>
                    <a:pt x="1849" y="115"/>
                  </a:moveTo>
                  <a:cubicBezTo>
                    <a:pt x="-16667" y="2963"/>
                    <a:pt x="109384" y="27888"/>
                    <a:pt x="134309" y="64208"/>
                  </a:cubicBezTo>
                  <a:cubicBezTo>
                    <a:pt x="159234" y="100528"/>
                    <a:pt x="140718" y="211624"/>
                    <a:pt x="151400" y="218033"/>
                  </a:cubicBezTo>
                  <a:cubicBezTo>
                    <a:pt x="162082" y="224442"/>
                    <a:pt x="199114" y="73466"/>
                    <a:pt x="198402" y="102664"/>
                  </a:cubicBezTo>
                  <a:cubicBezTo>
                    <a:pt x="197690" y="131862"/>
                    <a:pt x="154961" y="303490"/>
                    <a:pt x="147127" y="393221"/>
                  </a:cubicBezTo>
                  <a:cubicBezTo>
                    <a:pt x="139293" y="482952"/>
                    <a:pt x="169916" y="623245"/>
                    <a:pt x="151400" y="641049"/>
                  </a:cubicBezTo>
                  <a:cubicBezTo>
                    <a:pt x="132884" y="658853"/>
                    <a:pt x="41017" y="492210"/>
                    <a:pt x="36032" y="500044"/>
                  </a:cubicBezTo>
                  <a:cubicBezTo>
                    <a:pt x="31047" y="507878"/>
                    <a:pt x="93716" y="609003"/>
                    <a:pt x="121490" y="688051"/>
                  </a:cubicBezTo>
                  <a:cubicBezTo>
                    <a:pt x="149264" y="767099"/>
                    <a:pt x="177750" y="851845"/>
                    <a:pt x="202675" y="974335"/>
                  </a:cubicBezTo>
                  <a:cubicBezTo>
                    <a:pt x="227600" y="1096825"/>
                    <a:pt x="266768" y="1398065"/>
                    <a:pt x="271041" y="1422990"/>
                  </a:cubicBezTo>
                  <a:cubicBezTo>
                    <a:pt x="275314" y="1447915"/>
                    <a:pt x="245403" y="1305485"/>
                    <a:pt x="228312" y="1123887"/>
                  </a:cubicBezTo>
                  <a:cubicBezTo>
                    <a:pt x="211221" y="942289"/>
                    <a:pt x="179886" y="450193"/>
                    <a:pt x="168492" y="333401"/>
                  </a:cubicBezTo>
                  <a:cubicBezTo>
                    <a:pt x="157098" y="216609"/>
                    <a:pt x="149976" y="465149"/>
                    <a:pt x="159946" y="423132"/>
                  </a:cubicBezTo>
                  <a:cubicBezTo>
                    <a:pt x="169916" y="381115"/>
                    <a:pt x="204811" y="149666"/>
                    <a:pt x="228312" y="81300"/>
                  </a:cubicBezTo>
                  <a:cubicBezTo>
                    <a:pt x="251813" y="12934"/>
                    <a:pt x="298103" y="18631"/>
                    <a:pt x="300952" y="12934"/>
                  </a:cubicBezTo>
                  <a:cubicBezTo>
                    <a:pt x="303801" y="7237"/>
                    <a:pt x="302376" y="46405"/>
                    <a:pt x="245404" y="47117"/>
                  </a:cubicBezTo>
                  <a:cubicBezTo>
                    <a:pt x="188432" y="47829"/>
                    <a:pt x="20365" y="-2733"/>
                    <a:pt x="1849" y="115"/>
                  </a:cubicBezTo>
                  <a:close/>
                </a:path>
              </a:pathLst>
            </a:custGeom>
            <a:solidFill>
              <a:srgbClr val="92D050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4533669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8" name="図 447" descr="屋外, 水, フロント, 若い が含まれている画像&#10;&#10;自動的に生成された説明">
            <a:extLst>
              <a:ext uri="{FF2B5EF4-FFF2-40B4-BE49-F238E27FC236}">
                <a16:creationId xmlns:a16="http://schemas.microsoft.com/office/drawing/2014/main" id="{E53679C1-0F1E-5578-4F70-1D2B9E7115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802178"/>
            <a:ext cx="12794950" cy="7996844"/>
          </a:xfrm>
          <a:prstGeom prst="rect">
            <a:avLst/>
          </a:prstGeom>
        </p:spPr>
      </p:pic>
      <p:grpSp>
        <p:nvGrpSpPr>
          <p:cNvPr id="925" name="グループ化 924">
            <a:extLst>
              <a:ext uri="{FF2B5EF4-FFF2-40B4-BE49-F238E27FC236}">
                <a16:creationId xmlns:a16="http://schemas.microsoft.com/office/drawing/2014/main" id="{80EDE23B-60DC-EEA4-2C7F-BD1536E0EB28}"/>
              </a:ext>
            </a:extLst>
          </p:cNvPr>
          <p:cNvGrpSpPr/>
          <p:nvPr/>
        </p:nvGrpSpPr>
        <p:grpSpPr>
          <a:xfrm>
            <a:off x="-81888" y="3762365"/>
            <a:ext cx="12813747" cy="3744737"/>
            <a:chOff x="-81888" y="3762365"/>
            <a:chExt cx="12813747" cy="3744737"/>
          </a:xfrm>
        </p:grpSpPr>
        <p:sp>
          <p:nvSpPr>
            <p:cNvPr id="2" name="フリーフォーム 1">
              <a:extLst>
                <a:ext uri="{FF2B5EF4-FFF2-40B4-BE49-F238E27FC236}">
                  <a16:creationId xmlns:a16="http://schemas.microsoft.com/office/drawing/2014/main" id="{28B99723-A8EF-992D-0FC3-1716ACAB3D76}"/>
                </a:ext>
              </a:extLst>
            </p:cNvPr>
            <p:cNvSpPr/>
            <p:nvPr/>
          </p:nvSpPr>
          <p:spPr>
            <a:xfrm>
              <a:off x="-17582" y="7033669"/>
              <a:ext cx="129534" cy="248486"/>
            </a:xfrm>
            <a:custGeom>
              <a:avLst/>
              <a:gdLst>
                <a:gd name="connsiteX0" fmla="*/ 132 w 129534"/>
                <a:gd name="connsiteY0" fmla="*/ 72126 h 248486"/>
                <a:gd name="connsiteX1" fmla="*/ 80403 w 129534"/>
                <a:gd name="connsiteY1" fmla="*/ 61656 h 248486"/>
                <a:gd name="connsiteX2" fmla="*/ 104834 w 129534"/>
                <a:gd name="connsiteY2" fmla="*/ 23265 h 248486"/>
                <a:gd name="connsiteX3" fmla="*/ 111814 w 129534"/>
                <a:gd name="connsiteY3" fmla="*/ 127968 h 248486"/>
                <a:gd name="connsiteX4" fmla="*/ 115304 w 129534"/>
                <a:gd name="connsiteY4" fmla="*/ 68636 h 248486"/>
                <a:gd name="connsiteX5" fmla="*/ 111814 w 129534"/>
                <a:gd name="connsiteY5" fmla="*/ 246630 h 248486"/>
                <a:gd name="connsiteX6" fmla="*/ 115304 w 129534"/>
                <a:gd name="connsiteY6" fmla="*/ 152398 h 248486"/>
                <a:gd name="connsiteX7" fmla="*/ 129264 w 129534"/>
                <a:gd name="connsiteY7" fmla="*/ 5815 h 248486"/>
                <a:gd name="connsiteX8" fmla="*/ 101344 w 129534"/>
                <a:gd name="connsiteY8" fmla="*/ 33736 h 248486"/>
                <a:gd name="connsiteX9" fmla="*/ 132 w 129534"/>
                <a:gd name="connsiteY9" fmla="*/ 72126 h 2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534" h="248486">
                  <a:moveTo>
                    <a:pt x="132" y="72126"/>
                  </a:moveTo>
                  <a:cubicBezTo>
                    <a:pt x="-3358" y="76779"/>
                    <a:pt x="62953" y="69799"/>
                    <a:pt x="80403" y="61656"/>
                  </a:cubicBezTo>
                  <a:cubicBezTo>
                    <a:pt x="97853" y="53513"/>
                    <a:pt x="99599" y="12213"/>
                    <a:pt x="104834" y="23265"/>
                  </a:cubicBezTo>
                  <a:cubicBezTo>
                    <a:pt x="110069" y="34317"/>
                    <a:pt x="110069" y="120406"/>
                    <a:pt x="111814" y="127968"/>
                  </a:cubicBezTo>
                  <a:cubicBezTo>
                    <a:pt x="113559" y="135530"/>
                    <a:pt x="115304" y="48859"/>
                    <a:pt x="115304" y="68636"/>
                  </a:cubicBezTo>
                  <a:cubicBezTo>
                    <a:pt x="115304" y="88413"/>
                    <a:pt x="111814" y="232670"/>
                    <a:pt x="111814" y="246630"/>
                  </a:cubicBezTo>
                  <a:cubicBezTo>
                    <a:pt x="111814" y="260590"/>
                    <a:pt x="112396" y="192534"/>
                    <a:pt x="115304" y="152398"/>
                  </a:cubicBezTo>
                  <a:cubicBezTo>
                    <a:pt x="118212" y="112262"/>
                    <a:pt x="131591" y="25592"/>
                    <a:pt x="129264" y="5815"/>
                  </a:cubicBezTo>
                  <a:cubicBezTo>
                    <a:pt x="126937" y="-13962"/>
                    <a:pt x="117631" y="22102"/>
                    <a:pt x="101344" y="33736"/>
                  </a:cubicBezTo>
                  <a:cubicBezTo>
                    <a:pt x="85057" y="45369"/>
                    <a:pt x="3622" y="67473"/>
                    <a:pt x="132" y="7212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62215152-580B-3CD8-B2D8-9027FECD6E29}"/>
                </a:ext>
              </a:extLst>
            </p:cNvPr>
            <p:cNvSpPr/>
            <p:nvPr/>
          </p:nvSpPr>
          <p:spPr>
            <a:xfrm>
              <a:off x="119822" y="7007963"/>
              <a:ext cx="37324" cy="269206"/>
            </a:xfrm>
            <a:custGeom>
              <a:avLst/>
              <a:gdLst>
                <a:gd name="connsiteX0" fmla="*/ 26761 w 37324"/>
                <a:gd name="connsiteY0" fmla="*/ 110 h 269206"/>
                <a:gd name="connsiteX1" fmla="*/ 5821 w 37324"/>
                <a:gd name="connsiteY1" fmla="*/ 150184 h 269206"/>
                <a:gd name="connsiteX2" fmla="*/ 2331 w 37324"/>
                <a:gd name="connsiteY2" fmla="*/ 268846 h 269206"/>
                <a:gd name="connsiteX3" fmla="*/ 37231 w 37324"/>
                <a:gd name="connsiteY3" fmla="*/ 111793 h 269206"/>
                <a:gd name="connsiteX4" fmla="*/ 12801 w 37324"/>
                <a:gd name="connsiteY4" fmla="*/ 174614 h 269206"/>
                <a:gd name="connsiteX5" fmla="*/ 26761 w 37324"/>
                <a:gd name="connsiteY5" fmla="*/ 110 h 26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324" h="269206">
                  <a:moveTo>
                    <a:pt x="26761" y="110"/>
                  </a:moveTo>
                  <a:cubicBezTo>
                    <a:pt x="25598" y="-3962"/>
                    <a:pt x="9893" y="105395"/>
                    <a:pt x="5821" y="150184"/>
                  </a:cubicBezTo>
                  <a:cubicBezTo>
                    <a:pt x="1749" y="194973"/>
                    <a:pt x="-2904" y="275244"/>
                    <a:pt x="2331" y="268846"/>
                  </a:cubicBezTo>
                  <a:cubicBezTo>
                    <a:pt x="7566" y="262448"/>
                    <a:pt x="35486" y="127498"/>
                    <a:pt x="37231" y="111793"/>
                  </a:cubicBezTo>
                  <a:cubicBezTo>
                    <a:pt x="38976" y="96088"/>
                    <a:pt x="15709" y="186248"/>
                    <a:pt x="12801" y="174614"/>
                  </a:cubicBezTo>
                  <a:cubicBezTo>
                    <a:pt x="9893" y="162980"/>
                    <a:pt x="27924" y="4182"/>
                    <a:pt x="26761" y="1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F4905B10-723E-BD7D-9743-C6D229887774}"/>
                </a:ext>
              </a:extLst>
            </p:cNvPr>
            <p:cNvSpPr/>
            <p:nvPr/>
          </p:nvSpPr>
          <p:spPr>
            <a:xfrm>
              <a:off x="111682" y="7104818"/>
              <a:ext cx="389059" cy="70954"/>
            </a:xfrm>
            <a:custGeom>
              <a:avLst/>
              <a:gdLst>
                <a:gd name="connsiteX0" fmla="*/ 0 w 389059"/>
                <a:gd name="connsiteY0" fmla="*/ 7958 h 70954"/>
                <a:gd name="connsiteX1" fmla="*/ 219875 w 389059"/>
                <a:gd name="connsiteY1" fmla="*/ 7958 h 70954"/>
                <a:gd name="connsiteX2" fmla="*/ 387399 w 389059"/>
                <a:gd name="connsiteY2" fmla="*/ 977 h 70954"/>
                <a:gd name="connsiteX3" fmla="*/ 307127 w 389059"/>
                <a:gd name="connsiteY3" fmla="*/ 32388 h 70954"/>
                <a:gd name="connsiteX4" fmla="*/ 331558 w 389059"/>
                <a:gd name="connsiteY4" fmla="*/ 39368 h 70954"/>
                <a:gd name="connsiteX5" fmla="*/ 244306 w 389059"/>
                <a:gd name="connsiteY5" fmla="*/ 46348 h 70954"/>
                <a:gd name="connsiteX6" fmla="*/ 177994 w 389059"/>
                <a:gd name="connsiteY6" fmla="*/ 70779 h 70954"/>
                <a:gd name="connsiteX7" fmla="*/ 359478 w 389059"/>
                <a:gd name="connsiteY7" fmla="*/ 32388 h 70954"/>
                <a:gd name="connsiteX8" fmla="*/ 279207 w 389059"/>
                <a:gd name="connsiteY8" fmla="*/ 18428 h 70954"/>
                <a:gd name="connsiteX9" fmla="*/ 376929 w 389059"/>
                <a:gd name="connsiteY9" fmla="*/ 18428 h 70954"/>
                <a:gd name="connsiteX10" fmla="*/ 0 w 389059"/>
                <a:gd name="connsiteY10" fmla="*/ 7958 h 70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9059" h="70954">
                  <a:moveTo>
                    <a:pt x="0" y="7958"/>
                  </a:moveTo>
                  <a:lnTo>
                    <a:pt x="219875" y="7958"/>
                  </a:lnTo>
                  <a:cubicBezTo>
                    <a:pt x="284441" y="6795"/>
                    <a:pt x="372857" y="-3095"/>
                    <a:pt x="387399" y="977"/>
                  </a:cubicBezTo>
                  <a:cubicBezTo>
                    <a:pt x="401941" y="5049"/>
                    <a:pt x="316434" y="25990"/>
                    <a:pt x="307127" y="32388"/>
                  </a:cubicBezTo>
                  <a:cubicBezTo>
                    <a:pt x="297820" y="38786"/>
                    <a:pt x="342028" y="37041"/>
                    <a:pt x="331558" y="39368"/>
                  </a:cubicBezTo>
                  <a:cubicBezTo>
                    <a:pt x="321088" y="41695"/>
                    <a:pt x="269900" y="41113"/>
                    <a:pt x="244306" y="46348"/>
                  </a:cubicBezTo>
                  <a:cubicBezTo>
                    <a:pt x="218712" y="51583"/>
                    <a:pt x="158799" y="73106"/>
                    <a:pt x="177994" y="70779"/>
                  </a:cubicBezTo>
                  <a:cubicBezTo>
                    <a:pt x="197189" y="68452"/>
                    <a:pt x="342609" y="41113"/>
                    <a:pt x="359478" y="32388"/>
                  </a:cubicBezTo>
                  <a:cubicBezTo>
                    <a:pt x="376347" y="23663"/>
                    <a:pt x="276299" y="20755"/>
                    <a:pt x="279207" y="18428"/>
                  </a:cubicBezTo>
                  <a:cubicBezTo>
                    <a:pt x="282115" y="16101"/>
                    <a:pt x="376929" y="18428"/>
                    <a:pt x="376929" y="18428"/>
                  </a:cubicBezTo>
                  <a:lnTo>
                    <a:pt x="0" y="795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8E5BF0A4-DF99-8AFD-BA7B-2B0FCA5D07DA}"/>
                </a:ext>
              </a:extLst>
            </p:cNvPr>
            <p:cNvSpPr/>
            <p:nvPr/>
          </p:nvSpPr>
          <p:spPr>
            <a:xfrm>
              <a:off x="149631" y="7081235"/>
              <a:ext cx="368278" cy="14220"/>
            </a:xfrm>
            <a:custGeom>
              <a:avLst/>
              <a:gdLst>
                <a:gd name="connsiteX0" fmla="*/ 442 w 368278"/>
                <a:gd name="connsiteY0" fmla="*/ 14090 h 14220"/>
                <a:gd name="connsiteX1" fmla="*/ 359920 w 368278"/>
                <a:gd name="connsiteY1" fmla="*/ 7110 h 14220"/>
                <a:gd name="connsiteX2" fmla="*/ 262198 w 368278"/>
                <a:gd name="connsiteY2" fmla="*/ 7110 h 14220"/>
                <a:gd name="connsiteX3" fmla="*/ 352940 w 368278"/>
                <a:gd name="connsiteY3" fmla="*/ 7110 h 14220"/>
                <a:gd name="connsiteX4" fmla="*/ 286629 w 368278"/>
                <a:gd name="connsiteY4" fmla="*/ 130 h 14220"/>
                <a:gd name="connsiteX5" fmla="*/ 442 w 368278"/>
                <a:gd name="connsiteY5" fmla="*/ 14090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278" h="14220">
                  <a:moveTo>
                    <a:pt x="442" y="14090"/>
                  </a:moveTo>
                  <a:cubicBezTo>
                    <a:pt x="12657" y="15253"/>
                    <a:pt x="316294" y="8273"/>
                    <a:pt x="359920" y="7110"/>
                  </a:cubicBezTo>
                  <a:cubicBezTo>
                    <a:pt x="403546" y="5947"/>
                    <a:pt x="262198" y="7110"/>
                    <a:pt x="262198" y="7110"/>
                  </a:cubicBezTo>
                  <a:cubicBezTo>
                    <a:pt x="261035" y="7110"/>
                    <a:pt x="348868" y="8273"/>
                    <a:pt x="352940" y="7110"/>
                  </a:cubicBezTo>
                  <a:cubicBezTo>
                    <a:pt x="357012" y="5947"/>
                    <a:pt x="340725" y="-1033"/>
                    <a:pt x="286629" y="130"/>
                  </a:cubicBezTo>
                  <a:cubicBezTo>
                    <a:pt x="232533" y="1293"/>
                    <a:pt x="-11773" y="12927"/>
                    <a:pt x="442" y="1409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FA278D0B-E3A9-68DD-8795-D645DC136989}"/>
                </a:ext>
              </a:extLst>
            </p:cNvPr>
            <p:cNvSpPr/>
            <p:nvPr/>
          </p:nvSpPr>
          <p:spPr>
            <a:xfrm>
              <a:off x="512823" y="7053389"/>
              <a:ext cx="18261" cy="240918"/>
            </a:xfrm>
            <a:custGeom>
              <a:avLst/>
              <a:gdLst>
                <a:gd name="connsiteX0" fmla="*/ 218 w 18261"/>
                <a:gd name="connsiteY0" fmla="*/ 55 h 240918"/>
                <a:gd name="connsiteX1" fmla="*/ 17669 w 18261"/>
                <a:gd name="connsiteY1" fmla="*/ 136168 h 240918"/>
                <a:gd name="connsiteX2" fmla="*/ 14179 w 18261"/>
                <a:gd name="connsiteY2" fmla="*/ 73347 h 240918"/>
                <a:gd name="connsiteX3" fmla="*/ 14179 w 18261"/>
                <a:gd name="connsiteY3" fmla="*/ 240871 h 240918"/>
                <a:gd name="connsiteX4" fmla="*/ 7198 w 18261"/>
                <a:gd name="connsiteY4" fmla="*/ 90797 h 240918"/>
                <a:gd name="connsiteX5" fmla="*/ 7198 w 18261"/>
                <a:gd name="connsiteY5" fmla="*/ 118718 h 240918"/>
                <a:gd name="connsiteX6" fmla="*/ 218 w 18261"/>
                <a:gd name="connsiteY6" fmla="*/ 55 h 24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61" h="240918">
                  <a:moveTo>
                    <a:pt x="218" y="55"/>
                  </a:moveTo>
                  <a:cubicBezTo>
                    <a:pt x="1963" y="2963"/>
                    <a:pt x="15342" y="123953"/>
                    <a:pt x="17669" y="136168"/>
                  </a:cubicBezTo>
                  <a:cubicBezTo>
                    <a:pt x="19996" y="148383"/>
                    <a:pt x="14761" y="55897"/>
                    <a:pt x="14179" y="73347"/>
                  </a:cubicBezTo>
                  <a:cubicBezTo>
                    <a:pt x="13597" y="90797"/>
                    <a:pt x="15342" y="237963"/>
                    <a:pt x="14179" y="240871"/>
                  </a:cubicBezTo>
                  <a:cubicBezTo>
                    <a:pt x="13016" y="243779"/>
                    <a:pt x="8361" y="111156"/>
                    <a:pt x="7198" y="90797"/>
                  </a:cubicBezTo>
                  <a:cubicBezTo>
                    <a:pt x="6035" y="70438"/>
                    <a:pt x="6616" y="128025"/>
                    <a:pt x="7198" y="118718"/>
                  </a:cubicBezTo>
                  <a:cubicBezTo>
                    <a:pt x="7780" y="109411"/>
                    <a:pt x="-1527" y="-2853"/>
                    <a:pt x="218" y="5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E395977-AFF7-3A8C-2EE0-D64B1F3F0BD2}"/>
                </a:ext>
              </a:extLst>
            </p:cNvPr>
            <p:cNvSpPr/>
            <p:nvPr/>
          </p:nvSpPr>
          <p:spPr>
            <a:xfrm>
              <a:off x="530492" y="7032409"/>
              <a:ext cx="25603" cy="263879"/>
            </a:xfrm>
            <a:custGeom>
              <a:avLst/>
              <a:gdLst>
                <a:gd name="connsiteX0" fmla="*/ 24430 w 25603"/>
                <a:gd name="connsiteY0" fmla="*/ 95 h 263879"/>
                <a:gd name="connsiteX1" fmla="*/ 13960 w 25603"/>
                <a:gd name="connsiteY1" fmla="*/ 139698 h 263879"/>
                <a:gd name="connsiteX2" fmla="*/ 24430 w 25603"/>
                <a:gd name="connsiteY2" fmla="*/ 94327 h 263879"/>
                <a:gd name="connsiteX3" fmla="*/ 0 w 25603"/>
                <a:gd name="connsiteY3" fmla="*/ 261851 h 263879"/>
                <a:gd name="connsiteX4" fmla="*/ 24430 w 25603"/>
                <a:gd name="connsiteY4" fmla="*/ 181579 h 263879"/>
                <a:gd name="connsiteX5" fmla="*/ 20940 w 25603"/>
                <a:gd name="connsiteY5" fmla="*/ 97817 h 263879"/>
                <a:gd name="connsiteX6" fmla="*/ 13960 w 25603"/>
                <a:gd name="connsiteY6" fmla="*/ 164128 h 263879"/>
                <a:gd name="connsiteX7" fmla="*/ 24430 w 25603"/>
                <a:gd name="connsiteY7" fmla="*/ 95 h 26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03" h="263879">
                  <a:moveTo>
                    <a:pt x="24430" y="95"/>
                  </a:moveTo>
                  <a:cubicBezTo>
                    <a:pt x="24430" y="-3977"/>
                    <a:pt x="13960" y="123993"/>
                    <a:pt x="13960" y="139698"/>
                  </a:cubicBezTo>
                  <a:cubicBezTo>
                    <a:pt x="13960" y="155403"/>
                    <a:pt x="26757" y="73968"/>
                    <a:pt x="24430" y="94327"/>
                  </a:cubicBezTo>
                  <a:cubicBezTo>
                    <a:pt x="22103" y="114686"/>
                    <a:pt x="0" y="247309"/>
                    <a:pt x="0" y="261851"/>
                  </a:cubicBezTo>
                  <a:cubicBezTo>
                    <a:pt x="0" y="276393"/>
                    <a:pt x="20940" y="208918"/>
                    <a:pt x="24430" y="181579"/>
                  </a:cubicBezTo>
                  <a:cubicBezTo>
                    <a:pt x="27920" y="154240"/>
                    <a:pt x="22685" y="100726"/>
                    <a:pt x="20940" y="97817"/>
                  </a:cubicBezTo>
                  <a:cubicBezTo>
                    <a:pt x="19195" y="94908"/>
                    <a:pt x="12215" y="174598"/>
                    <a:pt x="13960" y="164128"/>
                  </a:cubicBezTo>
                  <a:cubicBezTo>
                    <a:pt x="15705" y="153658"/>
                    <a:pt x="24430" y="4167"/>
                    <a:pt x="24430" y="9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46B002D-62BC-3935-AE82-F1D93664B604}"/>
                </a:ext>
              </a:extLst>
            </p:cNvPr>
            <p:cNvSpPr/>
            <p:nvPr/>
          </p:nvSpPr>
          <p:spPr>
            <a:xfrm>
              <a:off x="450119" y="7074356"/>
              <a:ext cx="278851" cy="42140"/>
            </a:xfrm>
            <a:custGeom>
              <a:avLst/>
              <a:gdLst>
                <a:gd name="connsiteX0" fmla="*/ 101 w 278851"/>
                <a:gd name="connsiteY0" fmla="*/ 10499 h 42140"/>
                <a:gd name="connsiteX1" fmla="*/ 261857 w 278851"/>
                <a:gd name="connsiteY1" fmla="*/ 29 h 42140"/>
                <a:gd name="connsiteX2" fmla="*/ 209505 w 278851"/>
                <a:gd name="connsiteY2" fmla="*/ 13989 h 42140"/>
                <a:gd name="connsiteX3" fmla="*/ 261857 w 278851"/>
                <a:gd name="connsiteY3" fmla="*/ 24459 h 42140"/>
                <a:gd name="connsiteX4" fmla="*/ 160644 w 278851"/>
                <a:gd name="connsiteY4" fmla="*/ 41910 h 42140"/>
                <a:gd name="connsiteX5" fmla="*/ 272327 w 278851"/>
                <a:gd name="connsiteY5" fmla="*/ 34929 h 42140"/>
                <a:gd name="connsiteX6" fmla="*/ 261857 w 278851"/>
                <a:gd name="connsiteY6" fmla="*/ 20969 h 42140"/>
                <a:gd name="connsiteX7" fmla="*/ 230446 w 278851"/>
                <a:gd name="connsiteY7" fmla="*/ 17479 h 42140"/>
                <a:gd name="connsiteX8" fmla="*/ 101 w 278851"/>
                <a:gd name="connsiteY8" fmla="*/ 10499 h 4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8851" h="42140">
                  <a:moveTo>
                    <a:pt x="101" y="10499"/>
                  </a:moveTo>
                  <a:cubicBezTo>
                    <a:pt x="5336" y="7591"/>
                    <a:pt x="226956" y="-553"/>
                    <a:pt x="261857" y="29"/>
                  </a:cubicBezTo>
                  <a:cubicBezTo>
                    <a:pt x="296758" y="611"/>
                    <a:pt x="209505" y="9917"/>
                    <a:pt x="209505" y="13989"/>
                  </a:cubicBezTo>
                  <a:cubicBezTo>
                    <a:pt x="209505" y="18061"/>
                    <a:pt x="270001" y="19806"/>
                    <a:pt x="261857" y="24459"/>
                  </a:cubicBezTo>
                  <a:cubicBezTo>
                    <a:pt x="253714" y="29113"/>
                    <a:pt x="158899" y="40165"/>
                    <a:pt x="160644" y="41910"/>
                  </a:cubicBezTo>
                  <a:cubicBezTo>
                    <a:pt x="162389" y="43655"/>
                    <a:pt x="272327" y="34929"/>
                    <a:pt x="272327" y="34929"/>
                  </a:cubicBezTo>
                  <a:cubicBezTo>
                    <a:pt x="289196" y="31439"/>
                    <a:pt x="268837" y="23877"/>
                    <a:pt x="261857" y="20969"/>
                  </a:cubicBezTo>
                  <a:cubicBezTo>
                    <a:pt x="254877" y="18061"/>
                    <a:pt x="267673" y="18642"/>
                    <a:pt x="230446" y="17479"/>
                  </a:cubicBezTo>
                  <a:cubicBezTo>
                    <a:pt x="193219" y="16316"/>
                    <a:pt x="-5134" y="13407"/>
                    <a:pt x="101" y="1049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C37E4BF5-BA60-9C1F-B7E5-9F3F8B605C9C}"/>
                </a:ext>
              </a:extLst>
            </p:cNvPr>
            <p:cNvSpPr/>
            <p:nvPr/>
          </p:nvSpPr>
          <p:spPr>
            <a:xfrm>
              <a:off x="718440" y="6575247"/>
              <a:ext cx="21812" cy="694582"/>
            </a:xfrm>
            <a:custGeom>
              <a:avLst/>
              <a:gdLst>
                <a:gd name="connsiteX0" fmla="*/ 21456 w 21812"/>
                <a:gd name="connsiteY0" fmla="*/ 57 h 694582"/>
                <a:gd name="connsiteX1" fmla="*/ 17966 w 21812"/>
                <a:gd name="connsiteY1" fmla="*/ 317654 h 694582"/>
                <a:gd name="connsiteX2" fmla="*/ 21456 w 21812"/>
                <a:gd name="connsiteY2" fmla="*/ 265303 h 694582"/>
                <a:gd name="connsiteX3" fmla="*/ 7496 w 21812"/>
                <a:gd name="connsiteY3" fmla="*/ 523568 h 694582"/>
                <a:gd name="connsiteX4" fmla="*/ 516 w 21812"/>
                <a:gd name="connsiteY4" fmla="*/ 656191 h 694582"/>
                <a:gd name="connsiteX5" fmla="*/ 516 w 21812"/>
                <a:gd name="connsiteY5" fmla="*/ 694582 h 694582"/>
                <a:gd name="connsiteX6" fmla="*/ 516 w 21812"/>
                <a:gd name="connsiteY6" fmla="*/ 631761 h 694582"/>
                <a:gd name="connsiteX7" fmla="*/ 7496 w 21812"/>
                <a:gd name="connsiteY7" fmla="*/ 390945 h 694582"/>
                <a:gd name="connsiteX8" fmla="*/ 17966 w 21812"/>
                <a:gd name="connsiteY8" fmla="*/ 265303 h 694582"/>
                <a:gd name="connsiteX9" fmla="*/ 10986 w 21812"/>
                <a:gd name="connsiteY9" fmla="*/ 345574 h 694582"/>
                <a:gd name="connsiteX10" fmla="*/ 21456 w 21812"/>
                <a:gd name="connsiteY10" fmla="*/ 57 h 69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2" h="694582">
                  <a:moveTo>
                    <a:pt x="21456" y="57"/>
                  </a:moveTo>
                  <a:cubicBezTo>
                    <a:pt x="22619" y="-4596"/>
                    <a:pt x="17966" y="273446"/>
                    <a:pt x="17966" y="317654"/>
                  </a:cubicBezTo>
                  <a:cubicBezTo>
                    <a:pt x="17966" y="361862"/>
                    <a:pt x="23201" y="230984"/>
                    <a:pt x="21456" y="265303"/>
                  </a:cubicBezTo>
                  <a:cubicBezTo>
                    <a:pt x="19711" y="299622"/>
                    <a:pt x="10986" y="458420"/>
                    <a:pt x="7496" y="523568"/>
                  </a:cubicBezTo>
                  <a:cubicBezTo>
                    <a:pt x="4006" y="588716"/>
                    <a:pt x="1679" y="627689"/>
                    <a:pt x="516" y="656191"/>
                  </a:cubicBezTo>
                  <a:cubicBezTo>
                    <a:pt x="-647" y="684693"/>
                    <a:pt x="516" y="694582"/>
                    <a:pt x="516" y="694582"/>
                  </a:cubicBezTo>
                  <a:cubicBezTo>
                    <a:pt x="516" y="690510"/>
                    <a:pt x="-647" y="682367"/>
                    <a:pt x="516" y="631761"/>
                  </a:cubicBezTo>
                  <a:cubicBezTo>
                    <a:pt x="1679" y="581155"/>
                    <a:pt x="4588" y="452021"/>
                    <a:pt x="7496" y="390945"/>
                  </a:cubicBezTo>
                  <a:cubicBezTo>
                    <a:pt x="10404" y="329869"/>
                    <a:pt x="17384" y="272865"/>
                    <a:pt x="17966" y="265303"/>
                  </a:cubicBezTo>
                  <a:cubicBezTo>
                    <a:pt x="18548" y="257741"/>
                    <a:pt x="10404" y="382801"/>
                    <a:pt x="10986" y="345574"/>
                  </a:cubicBezTo>
                  <a:cubicBezTo>
                    <a:pt x="11568" y="308347"/>
                    <a:pt x="20293" y="4710"/>
                    <a:pt x="21456" y="5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E065F8EB-2675-F483-647D-19D16B4E168D}"/>
                </a:ext>
              </a:extLst>
            </p:cNvPr>
            <p:cNvSpPr/>
            <p:nvPr/>
          </p:nvSpPr>
          <p:spPr>
            <a:xfrm>
              <a:off x="729296" y="6561343"/>
              <a:ext cx="45501" cy="701601"/>
            </a:xfrm>
            <a:custGeom>
              <a:avLst/>
              <a:gdLst>
                <a:gd name="connsiteX0" fmla="*/ 38521 w 45501"/>
                <a:gd name="connsiteY0" fmla="*/ 1 h 701601"/>
                <a:gd name="connsiteX1" fmla="*/ 21070 w 45501"/>
                <a:gd name="connsiteY1" fmla="*/ 258266 h 701601"/>
                <a:gd name="connsiteX2" fmla="*/ 21070 w 45501"/>
                <a:gd name="connsiteY2" fmla="*/ 216385 h 701601"/>
                <a:gd name="connsiteX3" fmla="*/ 24560 w 45501"/>
                <a:gd name="connsiteY3" fmla="*/ 401359 h 701601"/>
                <a:gd name="connsiteX4" fmla="*/ 17580 w 45501"/>
                <a:gd name="connsiteY4" fmla="*/ 537472 h 701601"/>
                <a:gd name="connsiteX5" fmla="*/ 14090 w 45501"/>
                <a:gd name="connsiteY5" fmla="*/ 575863 h 701601"/>
                <a:gd name="connsiteX6" fmla="*/ 45501 w 45501"/>
                <a:gd name="connsiteY6" fmla="*/ 593313 h 701601"/>
                <a:gd name="connsiteX7" fmla="*/ 14090 w 45501"/>
                <a:gd name="connsiteY7" fmla="*/ 596804 h 701601"/>
                <a:gd name="connsiteX8" fmla="*/ 130 w 45501"/>
                <a:gd name="connsiteY8" fmla="*/ 645665 h 701601"/>
                <a:gd name="connsiteX9" fmla="*/ 7110 w 45501"/>
                <a:gd name="connsiteY9" fmla="*/ 701506 h 701601"/>
                <a:gd name="connsiteX10" fmla="*/ 7110 w 45501"/>
                <a:gd name="connsiteY10" fmla="*/ 631704 h 701601"/>
                <a:gd name="connsiteX11" fmla="*/ 14090 w 45501"/>
                <a:gd name="connsiteY11" fmla="*/ 261756 h 701601"/>
                <a:gd name="connsiteX12" fmla="*/ 38521 w 45501"/>
                <a:gd name="connsiteY12" fmla="*/ 1 h 701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01" h="701601">
                  <a:moveTo>
                    <a:pt x="38521" y="1"/>
                  </a:moveTo>
                  <a:cubicBezTo>
                    <a:pt x="39684" y="-581"/>
                    <a:pt x="23978" y="222202"/>
                    <a:pt x="21070" y="258266"/>
                  </a:cubicBezTo>
                  <a:cubicBezTo>
                    <a:pt x="18162" y="294330"/>
                    <a:pt x="20488" y="192536"/>
                    <a:pt x="21070" y="216385"/>
                  </a:cubicBezTo>
                  <a:cubicBezTo>
                    <a:pt x="21652" y="240234"/>
                    <a:pt x="25142" y="347845"/>
                    <a:pt x="24560" y="401359"/>
                  </a:cubicBezTo>
                  <a:cubicBezTo>
                    <a:pt x="23978" y="454873"/>
                    <a:pt x="19325" y="508388"/>
                    <a:pt x="17580" y="537472"/>
                  </a:cubicBezTo>
                  <a:cubicBezTo>
                    <a:pt x="15835" y="566556"/>
                    <a:pt x="9436" y="566556"/>
                    <a:pt x="14090" y="575863"/>
                  </a:cubicBezTo>
                  <a:cubicBezTo>
                    <a:pt x="18743" y="585170"/>
                    <a:pt x="45501" y="589823"/>
                    <a:pt x="45501" y="593313"/>
                  </a:cubicBezTo>
                  <a:cubicBezTo>
                    <a:pt x="45501" y="596803"/>
                    <a:pt x="21652" y="588079"/>
                    <a:pt x="14090" y="596804"/>
                  </a:cubicBezTo>
                  <a:cubicBezTo>
                    <a:pt x="6528" y="605529"/>
                    <a:pt x="1293" y="628215"/>
                    <a:pt x="130" y="645665"/>
                  </a:cubicBezTo>
                  <a:cubicBezTo>
                    <a:pt x="-1033" y="663115"/>
                    <a:pt x="5947" y="703833"/>
                    <a:pt x="7110" y="701506"/>
                  </a:cubicBezTo>
                  <a:cubicBezTo>
                    <a:pt x="8273" y="699179"/>
                    <a:pt x="5947" y="704996"/>
                    <a:pt x="7110" y="631704"/>
                  </a:cubicBezTo>
                  <a:cubicBezTo>
                    <a:pt x="8273" y="558412"/>
                    <a:pt x="11763" y="361223"/>
                    <a:pt x="14090" y="261756"/>
                  </a:cubicBezTo>
                  <a:cubicBezTo>
                    <a:pt x="16417" y="162289"/>
                    <a:pt x="37358" y="583"/>
                    <a:pt x="38521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8A7119AB-5816-FF5C-C672-0980C9EE3758}"/>
                </a:ext>
              </a:extLst>
            </p:cNvPr>
            <p:cNvSpPr/>
            <p:nvPr/>
          </p:nvSpPr>
          <p:spPr>
            <a:xfrm>
              <a:off x="707836" y="6581875"/>
              <a:ext cx="238141" cy="598778"/>
            </a:xfrm>
            <a:custGeom>
              <a:avLst/>
              <a:gdLst>
                <a:gd name="connsiteX0" fmla="*/ 649 w 238141"/>
                <a:gd name="connsiteY0" fmla="*/ 17859 h 598778"/>
                <a:gd name="connsiteX1" fmla="*/ 129782 w 238141"/>
                <a:gd name="connsiteY1" fmla="*/ 21349 h 598778"/>
                <a:gd name="connsiteX2" fmla="*/ 199584 w 238141"/>
                <a:gd name="connsiteY2" fmla="*/ 21349 h 598778"/>
                <a:gd name="connsiteX3" fmla="*/ 213544 w 238141"/>
                <a:gd name="connsiteY3" fmla="*/ 59740 h 598778"/>
                <a:gd name="connsiteX4" fmla="*/ 220524 w 238141"/>
                <a:gd name="connsiteY4" fmla="*/ 3899 h 598778"/>
                <a:gd name="connsiteX5" fmla="*/ 230995 w 238141"/>
                <a:gd name="connsiteY5" fmla="*/ 188873 h 598778"/>
                <a:gd name="connsiteX6" fmla="*/ 237975 w 238141"/>
                <a:gd name="connsiteY6" fmla="*/ 174913 h 598778"/>
                <a:gd name="connsiteX7" fmla="*/ 224014 w 238141"/>
                <a:gd name="connsiteY7" fmla="*/ 384317 h 598778"/>
                <a:gd name="connsiteX8" fmla="*/ 227504 w 238141"/>
                <a:gd name="connsiteY8" fmla="*/ 342436 h 598778"/>
                <a:gd name="connsiteX9" fmla="*/ 224014 w 238141"/>
                <a:gd name="connsiteY9" fmla="*/ 593722 h 598778"/>
                <a:gd name="connsiteX10" fmla="*/ 224014 w 238141"/>
                <a:gd name="connsiteY10" fmla="*/ 516940 h 598778"/>
                <a:gd name="connsiteX11" fmla="*/ 224014 w 238141"/>
                <a:gd name="connsiteY11" fmla="*/ 237734 h 598778"/>
                <a:gd name="connsiteX12" fmla="*/ 220524 w 238141"/>
                <a:gd name="connsiteY12" fmla="*/ 49270 h 598778"/>
                <a:gd name="connsiteX13" fmla="*/ 189114 w 238141"/>
                <a:gd name="connsiteY13" fmla="*/ 28330 h 598778"/>
                <a:gd name="connsiteX14" fmla="*/ 649 w 238141"/>
                <a:gd name="connsiteY14" fmla="*/ 17859 h 598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141" h="598778">
                  <a:moveTo>
                    <a:pt x="649" y="17859"/>
                  </a:moveTo>
                  <a:cubicBezTo>
                    <a:pt x="-9240" y="16695"/>
                    <a:pt x="96626" y="20767"/>
                    <a:pt x="129782" y="21349"/>
                  </a:cubicBezTo>
                  <a:cubicBezTo>
                    <a:pt x="162938" y="21931"/>
                    <a:pt x="185624" y="14951"/>
                    <a:pt x="199584" y="21349"/>
                  </a:cubicBezTo>
                  <a:cubicBezTo>
                    <a:pt x="213544" y="27747"/>
                    <a:pt x="210054" y="62648"/>
                    <a:pt x="213544" y="59740"/>
                  </a:cubicBezTo>
                  <a:cubicBezTo>
                    <a:pt x="217034" y="56832"/>
                    <a:pt x="217616" y="-17623"/>
                    <a:pt x="220524" y="3899"/>
                  </a:cubicBezTo>
                  <a:cubicBezTo>
                    <a:pt x="223432" y="25421"/>
                    <a:pt x="230995" y="188873"/>
                    <a:pt x="230995" y="188873"/>
                  </a:cubicBezTo>
                  <a:cubicBezTo>
                    <a:pt x="233904" y="217375"/>
                    <a:pt x="239139" y="142339"/>
                    <a:pt x="237975" y="174913"/>
                  </a:cubicBezTo>
                  <a:cubicBezTo>
                    <a:pt x="236812" y="207487"/>
                    <a:pt x="225759" y="356397"/>
                    <a:pt x="224014" y="384317"/>
                  </a:cubicBezTo>
                  <a:cubicBezTo>
                    <a:pt x="222269" y="412237"/>
                    <a:pt x="227504" y="307535"/>
                    <a:pt x="227504" y="342436"/>
                  </a:cubicBezTo>
                  <a:cubicBezTo>
                    <a:pt x="227504" y="377337"/>
                    <a:pt x="224596" y="564638"/>
                    <a:pt x="224014" y="593722"/>
                  </a:cubicBezTo>
                  <a:cubicBezTo>
                    <a:pt x="223432" y="622806"/>
                    <a:pt x="224014" y="516940"/>
                    <a:pt x="224014" y="516940"/>
                  </a:cubicBezTo>
                  <a:cubicBezTo>
                    <a:pt x="224014" y="457609"/>
                    <a:pt x="224596" y="315679"/>
                    <a:pt x="224014" y="237734"/>
                  </a:cubicBezTo>
                  <a:cubicBezTo>
                    <a:pt x="223432" y="159789"/>
                    <a:pt x="226341" y="84171"/>
                    <a:pt x="220524" y="49270"/>
                  </a:cubicBezTo>
                  <a:cubicBezTo>
                    <a:pt x="214707" y="14369"/>
                    <a:pt x="222270" y="32984"/>
                    <a:pt x="189114" y="28330"/>
                  </a:cubicBezTo>
                  <a:cubicBezTo>
                    <a:pt x="155958" y="23677"/>
                    <a:pt x="10538" y="19023"/>
                    <a:pt x="649" y="1785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D9FC8189-71C5-A672-CBA1-28BE0783562F}"/>
                </a:ext>
              </a:extLst>
            </p:cNvPr>
            <p:cNvSpPr/>
            <p:nvPr/>
          </p:nvSpPr>
          <p:spPr>
            <a:xfrm>
              <a:off x="910703" y="6589093"/>
              <a:ext cx="11452" cy="586588"/>
            </a:xfrm>
            <a:custGeom>
              <a:avLst/>
              <a:gdLst>
                <a:gd name="connsiteX0" fmla="*/ 10677 w 11452"/>
                <a:gd name="connsiteY0" fmla="*/ 171 h 586588"/>
                <a:gd name="connsiteX1" fmla="*/ 10677 w 11452"/>
                <a:gd name="connsiteY1" fmla="*/ 237496 h 586588"/>
                <a:gd name="connsiteX2" fmla="*/ 10677 w 11452"/>
                <a:gd name="connsiteY2" fmla="*/ 206086 h 586588"/>
                <a:gd name="connsiteX3" fmla="*/ 207 w 11452"/>
                <a:gd name="connsiteY3" fmla="*/ 432941 h 586588"/>
                <a:gd name="connsiteX4" fmla="*/ 3697 w 11452"/>
                <a:gd name="connsiteY4" fmla="*/ 583014 h 586588"/>
                <a:gd name="connsiteX5" fmla="*/ 3697 w 11452"/>
                <a:gd name="connsiteY5" fmla="*/ 282867 h 586588"/>
                <a:gd name="connsiteX6" fmla="*/ 10677 w 11452"/>
                <a:gd name="connsiteY6" fmla="*/ 171 h 58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52" h="586588">
                  <a:moveTo>
                    <a:pt x="10677" y="171"/>
                  </a:moveTo>
                  <a:cubicBezTo>
                    <a:pt x="11840" y="-7391"/>
                    <a:pt x="10677" y="237496"/>
                    <a:pt x="10677" y="237496"/>
                  </a:cubicBezTo>
                  <a:cubicBezTo>
                    <a:pt x="10677" y="271815"/>
                    <a:pt x="12422" y="173512"/>
                    <a:pt x="10677" y="206086"/>
                  </a:cubicBezTo>
                  <a:cubicBezTo>
                    <a:pt x="8932" y="238660"/>
                    <a:pt x="1370" y="370120"/>
                    <a:pt x="207" y="432941"/>
                  </a:cubicBezTo>
                  <a:cubicBezTo>
                    <a:pt x="-956" y="495762"/>
                    <a:pt x="3115" y="608026"/>
                    <a:pt x="3697" y="583014"/>
                  </a:cubicBezTo>
                  <a:cubicBezTo>
                    <a:pt x="4279" y="558002"/>
                    <a:pt x="1370" y="377099"/>
                    <a:pt x="3697" y="282867"/>
                  </a:cubicBezTo>
                  <a:cubicBezTo>
                    <a:pt x="6024" y="188635"/>
                    <a:pt x="9514" y="7733"/>
                    <a:pt x="10677" y="17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B70CBCB3-A8B9-5FFD-B20B-C71CE02F92F4}"/>
                </a:ext>
              </a:extLst>
            </p:cNvPr>
            <p:cNvSpPr/>
            <p:nvPr/>
          </p:nvSpPr>
          <p:spPr>
            <a:xfrm>
              <a:off x="682604" y="6627460"/>
              <a:ext cx="215689" cy="35096"/>
            </a:xfrm>
            <a:custGeom>
              <a:avLst/>
              <a:gdLst>
                <a:gd name="connsiteX0" fmla="*/ 1451 w 215689"/>
                <a:gd name="connsiteY0" fmla="*/ 195 h 35096"/>
                <a:gd name="connsiteX1" fmla="*/ 106153 w 215689"/>
                <a:gd name="connsiteY1" fmla="*/ 10665 h 35096"/>
                <a:gd name="connsiteX2" fmla="*/ 214346 w 215689"/>
                <a:gd name="connsiteY2" fmla="*/ 10665 h 35096"/>
                <a:gd name="connsiteX3" fmla="*/ 168975 w 215689"/>
                <a:gd name="connsiteY3" fmla="*/ 10665 h 35096"/>
                <a:gd name="connsiteX4" fmla="*/ 203875 w 215689"/>
                <a:gd name="connsiteY4" fmla="*/ 21135 h 35096"/>
                <a:gd name="connsiteX5" fmla="*/ 113133 w 215689"/>
                <a:gd name="connsiteY5" fmla="*/ 35096 h 35096"/>
                <a:gd name="connsiteX6" fmla="*/ 186425 w 215689"/>
                <a:gd name="connsiteY6" fmla="*/ 21135 h 35096"/>
                <a:gd name="connsiteX7" fmla="*/ 1451 w 215689"/>
                <a:gd name="connsiteY7" fmla="*/ 195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689" h="35096">
                  <a:moveTo>
                    <a:pt x="1451" y="195"/>
                  </a:moveTo>
                  <a:cubicBezTo>
                    <a:pt x="-11928" y="-1550"/>
                    <a:pt x="70671" y="8920"/>
                    <a:pt x="106153" y="10665"/>
                  </a:cubicBezTo>
                  <a:cubicBezTo>
                    <a:pt x="141635" y="12410"/>
                    <a:pt x="214346" y="10665"/>
                    <a:pt x="214346" y="10665"/>
                  </a:cubicBezTo>
                  <a:cubicBezTo>
                    <a:pt x="224816" y="10665"/>
                    <a:pt x="170720" y="8920"/>
                    <a:pt x="168975" y="10665"/>
                  </a:cubicBezTo>
                  <a:cubicBezTo>
                    <a:pt x="167230" y="12410"/>
                    <a:pt x="213182" y="17063"/>
                    <a:pt x="203875" y="21135"/>
                  </a:cubicBezTo>
                  <a:cubicBezTo>
                    <a:pt x="194568" y="25207"/>
                    <a:pt x="116041" y="35096"/>
                    <a:pt x="113133" y="35096"/>
                  </a:cubicBezTo>
                  <a:cubicBezTo>
                    <a:pt x="110225" y="35096"/>
                    <a:pt x="198059" y="25207"/>
                    <a:pt x="186425" y="21135"/>
                  </a:cubicBezTo>
                  <a:cubicBezTo>
                    <a:pt x="174791" y="17063"/>
                    <a:pt x="14830" y="1940"/>
                    <a:pt x="1451" y="19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4882664-C84E-6241-2B71-F32A0B71C508}"/>
                </a:ext>
              </a:extLst>
            </p:cNvPr>
            <p:cNvSpPr/>
            <p:nvPr/>
          </p:nvSpPr>
          <p:spPr>
            <a:xfrm>
              <a:off x="755318" y="6756633"/>
              <a:ext cx="42273" cy="154562"/>
            </a:xfrm>
            <a:custGeom>
              <a:avLst/>
              <a:gdLst>
                <a:gd name="connsiteX0" fmla="*/ 19479 w 42273"/>
                <a:gd name="connsiteY0" fmla="*/ 155 h 154562"/>
                <a:gd name="connsiteX1" fmla="*/ 40419 w 42273"/>
                <a:gd name="connsiteY1" fmla="*/ 83917 h 154562"/>
                <a:gd name="connsiteX2" fmla="*/ 9009 w 42273"/>
                <a:gd name="connsiteY2" fmla="*/ 115327 h 154562"/>
                <a:gd name="connsiteX3" fmla="*/ 2029 w 42273"/>
                <a:gd name="connsiteY3" fmla="*/ 139758 h 154562"/>
                <a:gd name="connsiteX4" fmla="*/ 40419 w 42273"/>
                <a:gd name="connsiteY4" fmla="*/ 153718 h 154562"/>
                <a:gd name="connsiteX5" fmla="*/ 33439 w 42273"/>
                <a:gd name="connsiteY5" fmla="*/ 115327 h 154562"/>
                <a:gd name="connsiteX6" fmla="*/ 9009 w 42273"/>
                <a:gd name="connsiteY6" fmla="*/ 90897 h 154562"/>
                <a:gd name="connsiteX7" fmla="*/ 26459 w 42273"/>
                <a:gd name="connsiteY7" fmla="*/ 62976 h 154562"/>
                <a:gd name="connsiteX8" fmla="*/ 19479 w 42273"/>
                <a:gd name="connsiteY8" fmla="*/ 155 h 154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73" h="154562">
                  <a:moveTo>
                    <a:pt x="19479" y="155"/>
                  </a:moveTo>
                  <a:cubicBezTo>
                    <a:pt x="21806" y="3645"/>
                    <a:pt x="42164" y="64722"/>
                    <a:pt x="40419" y="83917"/>
                  </a:cubicBezTo>
                  <a:cubicBezTo>
                    <a:pt x="38674" y="103112"/>
                    <a:pt x="15407" y="106020"/>
                    <a:pt x="9009" y="115327"/>
                  </a:cubicBezTo>
                  <a:cubicBezTo>
                    <a:pt x="2611" y="124634"/>
                    <a:pt x="-3206" y="133360"/>
                    <a:pt x="2029" y="139758"/>
                  </a:cubicBezTo>
                  <a:cubicBezTo>
                    <a:pt x="7264" y="146156"/>
                    <a:pt x="35184" y="157790"/>
                    <a:pt x="40419" y="153718"/>
                  </a:cubicBezTo>
                  <a:cubicBezTo>
                    <a:pt x="45654" y="149646"/>
                    <a:pt x="38674" y="125797"/>
                    <a:pt x="33439" y="115327"/>
                  </a:cubicBezTo>
                  <a:cubicBezTo>
                    <a:pt x="28204" y="104857"/>
                    <a:pt x="10172" y="99622"/>
                    <a:pt x="9009" y="90897"/>
                  </a:cubicBezTo>
                  <a:cubicBezTo>
                    <a:pt x="7846" y="82172"/>
                    <a:pt x="24132" y="72865"/>
                    <a:pt x="26459" y="62976"/>
                  </a:cubicBezTo>
                  <a:cubicBezTo>
                    <a:pt x="28786" y="53087"/>
                    <a:pt x="17152" y="-3335"/>
                    <a:pt x="19479" y="15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B732C77C-1B4A-06CC-AEC4-2A74ECC3128B}"/>
                </a:ext>
              </a:extLst>
            </p:cNvPr>
            <p:cNvSpPr/>
            <p:nvPr/>
          </p:nvSpPr>
          <p:spPr>
            <a:xfrm>
              <a:off x="875043" y="7070665"/>
              <a:ext cx="412800" cy="25234"/>
            </a:xfrm>
            <a:custGeom>
              <a:avLst/>
              <a:gdLst>
                <a:gd name="connsiteX0" fmla="*/ 966 w 412800"/>
                <a:gd name="connsiteY0" fmla="*/ 24660 h 25234"/>
                <a:gd name="connsiteX1" fmla="*/ 220841 w 412800"/>
                <a:gd name="connsiteY1" fmla="*/ 17680 h 25234"/>
                <a:gd name="connsiteX2" fmla="*/ 412795 w 412800"/>
                <a:gd name="connsiteY2" fmla="*/ 230 h 25234"/>
                <a:gd name="connsiteX3" fmla="*/ 227821 w 412800"/>
                <a:gd name="connsiteY3" fmla="*/ 7210 h 25234"/>
                <a:gd name="connsiteX4" fmla="*/ 311583 w 412800"/>
                <a:gd name="connsiteY4" fmla="*/ 3720 h 25234"/>
                <a:gd name="connsiteX5" fmla="*/ 966 w 412800"/>
                <a:gd name="connsiteY5" fmla="*/ 24660 h 2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800" h="25234">
                  <a:moveTo>
                    <a:pt x="966" y="24660"/>
                  </a:moveTo>
                  <a:cubicBezTo>
                    <a:pt x="-14158" y="26987"/>
                    <a:pt x="152203" y="21752"/>
                    <a:pt x="220841" y="17680"/>
                  </a:cubicBezTo>
                  <a:cubicBezTo>
                    <a:pt x="289479" y="13608"/>
                    <a:pt x="411632" y="1975"/>
                    <a:pt x="412795" y="230"/>
                  </a:cubicBezTo>
                  <a:cubicBezTo>
                    <a:pt x="413958" y="-1515"/>
                    <a:pt x="227821" y="7210"/>
                    <a:pt x="227821" y="7210"/>
                  </a:cubicBezTo>
                  <a:cubicBezTo>
                    <a:pt x="210952" y="7792"/>
                    <a:pt x="343575" y="812"/>
                    <a:pt x="311583" y="3720"/>
                  </a:cubicBezTo>
                  <a:cubicBezTo>
                    <a:pt x="279591" y="6628"/>
                    <a:pt x="16090" y="22333"/>
                    <a:pt x="966" y="2466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8FDB1B30-78A3-2947-F53A-22179F13F18E}"/>
                </a:ext>
              </a:extLst>
            </p:cNvPr>
            <p:cNvSpPr/>
            <p:nvPr/>
          </p:nvSpPr>
          <p:spPr>
            <a:xfrm>
              <a:off x="1280846" y="7011427"/>
              <a:ext cx="42678" cy="272333"/>
            </a:xfrm>
            <a:custGeom>
              <a:avLst/>
              <a:gdLst>
                <a:gd name="connsiteX0" fmla="*/ 6992 w 42678"/>
                <a:gd name="connsiteY0" fmla="*/ 136 h 272333"/>
                <a:gd name="connsiteX1" fmla="*/ 20952 w 42678"/>
                <a:gd name="connsiteY1" fmla="*/ 157190 h 272333"/>
                <a:gd name="connsiteX2" fmla="*/ 31423 w 42678"/>
                <a:gd name="connsiteY2" fmla="*/ 94368 h 272333"/>
                <a:gd name="connsiteX3" fmla="*/ 31423 w 42678"/>
                <a:gd name="connsiteY3" fmla="*/ 265382 h 272333"/>
                <a:gd name="connsiteX4" fmla="*/ 24443 w 42678"/>
                <a:gd name="connsiteY4" fmla="*/ 226991 h 272333"/>
                <a:gd name="connsiteX5" fmla="*/ 12 w 42678"/>
                <a:gd name="connsiteY5" fmla="*/ 115309 h 272333"/>
                <a:gd name="connsiteX6" fmla="*/ 27933 w 42678"/>
                <a:gd name="connsiteY6" fmla="*/ 226991 h 272333"/>
                <a:gd name="connsiteX7" fmla="*/ 41893 w 42678"/>
                <a:gd name="connsiteY7" fmla="*/ 129269 h 272333"/>
                <a:gd name="connsiteX8" fmla="*/ 38403 w 42678"/>
                <a:gd name="connsiteY8" fmla="*/ 188600 h 272333"/>
                <a:gd name="connsiteX9" fmla="*/ 6992 w 42678"/>
                <a:gd name="connsiteY9" fmla="*/ 136 h 272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678" h="272333">
                  <a:moveTo>
                    <a:pt x="6992" y="136"/>
                  </a:moveTo>
                  <a:cubicBezTo>
                    <a:pt x="4083" y="-5099"/>
                    <a:pt x="16880" y="141485"/>
                    <a:pt x="20952" y="157190"/>
                  </a:cubicBezTo>
                  <a:cubicBezTo>
                    <a:pt x="25024" y="172895"/>
                    <a:pt x="29678" y="76336"/>
                    <a:pt x="31423" y="94368"/>
                  </a:cubicBezTo>
                  <a:cubicBezTo>
                    <a:pt x="33168" y="112400"/>
                    <a:pt x="32586" y="243278"/>
                    <a:pt x="31423" y="265382"/>
                  </a:cubicBezTo>
                  <a:cubicBezTo>
                    <a:pt x="30260" y="287486"/>
                    <a:pt x="29678" y="252003"/>
                    <a:pt x="24443" y="226991"/>
                  </a:cubicBezTo>
                  <a:cubicBezTo>
                    <a:pt x="19208" y="201979"/>
                    <a:pt x="-570" y="115309"/>
                    <a:pt x="12" y="115309"/>
                  </a:cubicBezTo>
                  <a:cubicBezTo>
                    <a:pt x="594" y="115309"/>
                    <a:pt x="20953" y="224664"/>
                    <a:pt x="27933" y="226991"/>
                  </a:cubicBezTo>
                  <a:cubicBezTo>
                    <a:pt x="34913" y="229318"/>
                    <a:pt x="40148" y="135667"/>
                    <a:pt x="41893" y="129269"/>
                  </a:cubicBezTo>
                  <a:cubicBezTo>
                    <a:pt x="43638" y="122871"/>
                    <a:pt x="42475" y="204887"/>
                    <a:pt x="38403" y="188600"/>
                  </a:cubicBezTo>
                  <a:cubicBezTo>
                    <a:pt x="34331" y="172313"/>
                    <a:pt x="9901" y="5371"/>
                    <a:pt x="6992" y="13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C098B895-9B1C-5A15-0CEF-4A0F22CBC299}"/>
                </a:ext>
              </a:extLst>
            </p:cNvPr>
            <p:cNvSpPr/>
            <p:nvPr/>
          </p:nvSpPr>
          <p:spPr>
            <a:xfrm>
              <a:off x="1179338" y="7077283"/>
              <a:ext cx="402565" cy="18339"/>
            </a:xfrm>
            <a:custGeom>
              <a:avLst/>
              <a:gdLst>
                <a:gd name="connsiteX0" fmla="*/ 308 w 402565"/>
                <a:gd name="connsiteY0" fmla="*/ 11062 h 18339"/>
                <a:gd name="connsiteX1" fmla="*/ 262064 w 402565"/>
                <a:gd name="connsiteY1" fmla="*/ 18042 h 18339"/>
                <a:gd name="connsiteX2" fmla="*/ 401667 w 402565"/>
                <a:gd name="connsiteY2" fmla="*/ 592 h 18339"/>
                <a:gd name="connsiteX3" fmla="*/ 199242 w 402565"/>
                <a:gd name="connsiteY3" fmla="*/ 4082 h 18339"/>
                <a:gd name="connsiteX4" fmla="*/ 317905 w 402565"/>
                <a:gd name="connsiteY4" fmla="*/ 4082 h 18339"/>
                <a:gd name="connsiteX5" fmla="*/ 308 w 402565"/>
                <a:gd name="connsiteY5" fmla="*/ 11062 h 1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2565" h="18339">
                  <a:moveTo>
                    <a:pt x="308" y="11062"/>
                  </a:moveTo>
                  <a:cubicBezTo>
                    <a:pt x="-8999" y="13389"/>
                    <a:pt x="195171" y="19787"/>
                    <a:pt x="262064" y="18042"/>
                  </a:cubicBezTo>
                  <a:cubicBezTo>
                    <a:pt x="328957" y="16297"/>
                    <a:pt x="412137" y="2919"/>
                    <a:pt x="401667" y="592"/>
                  </a:cubicBezTo>
                  <a:cubicBezTo>
                    <a:pt x="391197" y="-1735"/>
                    <a:pt x="213202" y="3500"/>
                    <a:pt x="199242" y="4082"/>
                  </a:cubicBezTo>
                  <a:cubicBezTo>
                    <a:pt x="185282" y="4664"/>
                    <a:pt x="342917" y="1755"/>
                    <a:pt x="317905" y="4082"/>
                  </a:cubicBezTo>
                  <a:cubicBezTo>
                    <a:pt x="292893" y="6409"/>
                    <a:pt x="9615" y="8735"/>
                    <a:pt x="308" y="1106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91698B88-EF58-84D2-BB55-EE2C14BC3A83}"/>
                </a:ext>
              </a:extLst>
            </p:cNvPr>
            <p:cNvSpPr/>
            <p:nvPr/>
          </p:nvSpPr>
          <p:spPr>
            <a:xfrm>
              <a:off x="-43284" y="7273310"/>
              <a:ext cx="866942" cy="41928"/>
            </a:xfrm>
            <a:custGeom>
              <a:avLst/>
              <a:gdLst>
                <a:gd name="connsiteX0" fmla="*/ 4893 w 866942"/>
                <a:gd name="connsiteY0" fmla="*/ 27930 h 41928"/>
                <a:gd name="connsiteX1" fmla="*/ 134026 w 866942"/>
                <a:gd name="connsiteY1" fmla="*/ 9 h 41928"/>
                <a:gd name="connsiteX2" fmla="*/ 332960 w 866942"/>
                <a:gd name="connsiteY2" fmla="*/ 31420 h 41928"/>
                <a:gd name="connsiteX3" fmla="*/ 294569 w 866942"/>
                <a:gd name="connsiteY3" fmla="*/ 10479 h 41928"/>
                <a:gd name="connsiteX4" fmla="*/ 654047 w 866942"/>
                <a:gd name="connsiteY4" fmla="*/ 13969 h 41928"/>
                <a:gd name="connsiteX5" fmla="*/ 584246 w 866942"/>
                <a:gd name="connsiteY5" fmla="*/ 27930 h 41928"/>
                <a:gd name="connsiteX6" fmla="*/ 734319 w 866942"/>
                <a:gd name="connsiteY6" fmla="*/ 6989 h 41928"/>
                <a:gd name="connsiteX7" fmla="*/ 664518 w 866942"/>
                <a:gd name="connsiteY7" fmla="*/ 41890 h 41928"/>
                <a:gd name="connsiteX8" fmla="*/ 744789 w 866942"/>
                <a:gd name="connsiteY8" fmla="*/ 13969 h 41928"/>
                <a:gd name="connsiteX9" fmla="*/ 866942 w 866942"/>
                <a:gd name="connsiteY9" fmla="*/ 20950 h 41928"/>
                <a:gd name="connsiteX10" fmla="*/ 744789 w 866942"/>
                <a:gd name="connsiteY10" fmla="*/ 6989 h 41928"/>
                <a:gd name="connsiteX11" fmla="*/ 545855 w 866942"/>
                <a:gd name="connsiteY11" fmla="*/ 17459 h 41928"/>
                <a:gd name="connsiteX12" fmla="*/ 252689 w 866942"/>
                <a:gd name="connsiteY12" fmla="*/ 20950 h 41928"/>
                <a:gd name="connsiteX13" fmla="*/ 549345 w 866942"/>
                <a:gd name="connsiteY13" fmla="*/ 20950 h 41928"/>
                <a:gd name="connsiteX14" fmla="*/ 305040 w 866942"/>
                <a:gd name="connsiteY14" fmla="*/ 17459 h 41928"/>
                <a:gd name="connsiteX15" fmla="*/ 4893 w 866942"/>
                <a:gd name="connsiteY15" fmla="*/ 27930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66942" h="41928">
                  <a:moveTo>
                    <a:pt x="4893" y="27930"/>
                  </a:moveTo>
                  <a:cubicBezTo>
                    <a:pt x="-23609" y="25022"/>
                    <a:pt x="79348" y="-573"/>
                    <a:pt x="134026" y="9"/>
                  </a:cubicBezTo>
                  <a:cubicBezTo>
                    <a:pt x="188704" y="591"/>
                    <a:pt x="306203" y="29675"/>
                    <a:pt x="332960" y="31420"/>
                  </a:cubicBezTo>
                  <a:cubicBezTo>
                    <a:pt x="359717" y="33165"/>
                    <a:pt x="241055" y="13387"/>
                    <a:pt x="294569" y="10479"/>
                  </a:cubicBezTo>
                  <a:cubicBezTo>
                    <a:pt x="348083" y="7571"/>
                    <a:pt x="605768" y="11061"/>
                    <a:pt x="654047" y="13969"/>
                  </a:cubicBezTo>
                  <a:cubicBezTo>
                    <a:pt x="702326" y="16877"/>
                    <a:pt x="570867" y="29093"/>
                    <a:pt x="584246" y="27930"/>
                  </a:cubicBezTo>
                  <a:cubicBezTo>
                    <a:pt x="597625" y="26767"/>
                    <a:pt x="720940" y="4662"/>
                    <a:pt x="734319" y="6989"/>
                  </a:cubicBezTo>
                  <a:cubicBezTo>
                    <a:pt x="747698" y="9316"/>
                    <a:pt x="662773" y="40727"/>
                    <a:pt x="664518" y="41890"/>
                  </a:cubicBezTo>
                  <a:cubicBezTo>
                    <a:pt x="666263" y="43053"/>
                    <a:pt x="711052" y="17459"/>
                    <a:pt x="744789" y="13969"/>
                  </a:cubicBezTo>
                  <a:cubicBezTo>
                    <a:pt x="778526" y="10479"/>
                    <a:pt x="866942" y="22113"/>
                    <a:pt x="866942" y="20950"/>
                  </a:cubicBezTo>
                  <a:cubicBezTo>
                    <a:pt x="866942" y="19787"/>
                    <a:pt x="798303" y="7571"/>
                    <a:pt x="744789" y="6989"/>
                  </a:cubicBezTo>
                  <a:cubicBezTo>
                    <a:pt x="691275" y="6407"/>
                    <a:pt x="627872" y="15132"/>
                    <a:pt x="545855" y="17459"/>
                  </a:cubicBezTo>
                  <a:cubicBezTo>
                    <a:pt x="463838" y="19786"/>
                    <a:pt x="252107" y="20368"/>
                    <a:pt x="252689" y="20950"/>
                  </a:cubicBezTo>
                  <a:cubicBezTo>
                    <a:pt x="253271" y="21532"/>
                    <a:pt x="540620" y="21532"/>
                    <a:pt x="549345" y="20950"/>
                  </a:cubicBezTo>
                  <a:cubicBezTo>
                    <a:pt x="558070" y="20368"/>
                    <a:pt x="397527" y="13969"/>
                    <a:pt x="305040" y="17459"/>
                  </a:cubicBezTo>
                  <a:cubicBezTo>
                    <a:pt x="212553" y="20949"/>
                    <a:pt x="33395" y="30838"/>
                    <a:pt x="4893" y="2793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118E1CD-3886-505C-7C52-542D23F00A37}"/>
                </a:ext>
              </a:extLst>
            </p:cNvPr>
            <p:cNvSpPr/>
            <p:nvPr/>
          </p:nvSpPr>
          <p:spPr>
            <a:xfrm>
              <a:off x="516531" y="7265794"/>
              <a:ext cx="464730" cy="70636"/>
            </a:xfrm>
            <a:custGeom>
              <a:avLst/>
              <a:gdLst>
                <a:gd name="connsiteX0" fmla="*/ 0 w 464730"/>
                <a:gd name="connsiteY0" fmla="*/ 70346 h 70636"/>
                <a:gd name="connsiteX1" fmla="*/ 160544 w 464730"/>
                <a:gd name="connsiteY1" fmla="*/ 31956 h 70636"/>
                <a:gd name="connsiteX2" fmla="*/ 303637 w 464730"/>
                <a:gd name="connsiteY2" fmla="*/ 42426 h 70636"/>
                <a:gd name="connsiteX3" fmla="*/ 230345 w 464730"/>
                <a:gd name="connsiteY3" fmla="*/ 49406 h 70636"/>
                <a:gd name="connsiteX4" fmla="*/ 460690 w 464730"/>
                <a:gd name="connsiteY4" fmla="*/ 545 h 70636"/>
                <a:gd name="connsiteX5" fmla="*/ 366458 w 464730"/>
                <a:gd name="connsiteY5" fmla="*/ 24975 h 70636"/>
                <a:gd name="connsiteX6" fmla="*/ 230345 w 464730"/>
                <a:gd name="connsiteY6" fmla="*/ 52896 h 70636"/>
                <a:gd name="connsiteX7" fmla="*/ 226855 w 464730"/>
                <a:gd name="connsiteY7" fmla="*/ 38936 h 70636"/>
                <a:gd name="connsiteX8" fmla="*/ 160544 w 464730"/>
                <a:gd name="connsiteY8" fmla="*/ 49406 h 70636"/>
                <a:gd name="connsiteX9" fmla="*/ 0 w 464730"/>
                <a:gd name="connsiteY9" fmla="*/ 70346 h 7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4730" h="70636">
                  <a:moveTo>
                    <a:pt x="0" y="70346"/>
                  </a:moveTo>
                  <a:cubicBezTo>
                    <a:pt x="0" y="67438"/>
                    <a:pt x="109938" y="36609"/>
                    <a:pt x="160544" y="31956"/>
                  </a:cubicBezTo>
                  <a:cubicBezTo>
                    <a:pt x="211150" y="27303"/>
                    <a:pt x="292004" y="39518"/>
                    <a:pt x="303637" y="42426"/>
                  </a:cubicBezTo>
                  <a:cubicBezTo>
                    <a:pt x="315270" y="45334"/>
                    <a:pt x="204170" y="56386"/>
                    <a:pt x="230345" y="49406"/>
                  </a:cubicBezTo>
                  <a:cubicBezTo>
                    <a:pt x="256521" y="42426"/>
                    <a:pt x="438004" y="4617"/>
                    <a:pt x="460690" y="545"/>
                  </a:cubicBezTo>
                  <a:cubicBezTo>
                    <a:pt x="483376" y="-3527"/>
                    <a:pt x="404849" y="16250"/>
                    <a:pt x="366458" y="24975"/>
                  </a:cubicBezTo>
                  <a:cubicBezTo>
                    <a:pt x="328067" y="33700"/>
                    <a:pt x="230345" y="52896"/>
                    <a:pt x="230345" y="52896"/>
                  </a:cubicBezTo>
                  <a:cubicBezTo>
                    <a:pt x="207078" y="55223"/>
                    <a:pt x="238488" y="39518"/>
                    <a:pt x="226855" y="38936"/>
                  </a:cubicBezTo>
                  <a:cubicBezTo>
                    <a:pt x="215222" y="38354"/>
                    <a:pt x="193118" y="45334"/>
                    <a:pt x="160544" y="49406"/>
                  </a:cubicBezTo>
                  <a:cubicBezTo>
                    <a:pt x="127970" y="53478"/>
                    <a:pt x="0" y="73254"/>
                    <a:pt x="0" y="7034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8FDA2192-C8AF-DBB2-C6FB-E8056427D0DB}"/>
                </a:ext>
              </a:extLst>
            </p:cNvPr>
            <p:cNvSpPr/>
            <p:nvPr/>
          </p:nvSpPr>
          <p:spPr>
            <a:xfrm>
              <a:off x="809406" y="7273270"/>
              <a:ext cx="757732" cy="59380"/>
            </a:xfrm>
            <a:custGeom>
              <a:avLst/>
              <a:gdLst>
                <a:gd name="connsiteX0" fmla="*/ 292 w 757732"/>
                <a:gd name="connsiteY0" fmla="*/ 59380 h 59380"/>
                <a:gd name="connsiteX1" fmla="*/ 269028 w 757732"/>
                <a:gd name="connsiteY1" fmla="*/ 10519 h 59380"/>
                <a:gd name="connsiteX2" fmla="*/ 534273 w 757732"/>
                <a:gd name="connsiteY2" fmla="*/ 49 h 59380"/>
                <a:gd name="connsiteX3" fmla="*/ 454002 w 757732"/>
                <a:gd name="connsiteY3" fmla="*/ 7029 h 59380"/>
                <a:gd name="connsiteX4" fmla="*/ 754148 w 757732"/>
                <a:gd name="connsiteY4" fmla="*/ 17499 h 59380"/>
                <a:gd name="connsiteX5" fmla="*/ 600585 w 757732"/>
                <a:gd name="connsiteY5" fmla="*/ 10519 h 59380"/>
                <a:gd name="connsiteX6" fmla="*/ 321379 w 757732"/>
                <a:gd name="connsiteY6" fmla="*/ 10519 h 59380"/>
                <a:gd name="connsiteX7" fmla="*/ 292 w 757732"/>
                <a:gd name="connsiteY7" fmla="*/ 59380 h 5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7732" h="59380">
                  <a:moveTo>
                    <a:pt x="292" y="59380"/>
                  </a:moveTo>
                  <a:cubicBezTo>
                    <a:pt x="-8433" y="59380"/>
                    <a:pt x="180031" y="20407"/>
                    <a:pt x="269028" y="10519"/>
                  </a:cubicBezTo>
                  <a:cubicBezTo>
                    <a:pt x="358025" y="630"/>
                    <a:pt x="503444" y="631"/>
                    <a:pt x="534273" y="49"/>
                  </a:cubicBezTo>
                  <a:cubicBezTo>
                    <a:pt x="565102" y="-533"/>
                    <a:pt x="417356" y="4121"/>
                    <a:pt x="454002" y="7029"/>
                  </a:cubicBezTo>
                  <a:cubicBezTo>
                    <a:pt x="490648" y="9937"/>
                    <a:pt x="729718" y="16917"/>
                    <a:pt x="754148" y="17499"/>
                  </a:cubicBezTo>
                  <a:cubicBezTo>
                    <a:pt x="778578" y="18081"/>
                    <a:pt x="672713" y="11682"/>
                    <a:pt x="600585" y="10519"/>
                  </a:cubicBezTo>
                  <a:cubicBezTo>
                    <a:pt x="528457" y="9356"/>
                    <a:pt x="415029" y="1212"/>
                    <a:pt x="321379" y="10519"/>
                  </a:cubicBezTo>
                  <a:cubicBezTo>
                    <a:pt x="227729" y="19826"/>
                    <a:pt x="9017" y="59380"/>
                    <a:pt x="292" y="5938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20">
              <a:extLst>
                <a:ext uri="{FF2B5EF4-FFF2-40B4-BE49-F238E27FC236}">
                  <a16:creationId xmlns:a16="http://schemas.microsoft.com/office/drawing/2014/main" id="{09BC88C7-32F4-EA42-EF9B-54B8B1DA37A7}"/>
                </a:ext>
              </a:extLst>
            </p:cNvPr>
            <p:cNvSpPr/>
            <p:nvPr/>
          </p:nvSpPr>
          <p:spPr>
            <a:xfrm>
              <a:off x="815823" y="7247825"/>
              <a:ext cx="794043" cy="70865"/>
            </a:xfrm>
            <a:custGeom>
              <a:avLst/>
              <a:gdLst>
                <a:gd name="connsiteX0" fmla="*/ 855 w 794043"/>
                <a:gd name="connsiteY0" fmla="*/ 70865 h 70865"/>
                <a:gd name="connsiteX1" fmla="*/ 346372 w 794043"/>
                <a:gd name="connsiteY1" fmla="*/ 8044 h 70865"/>
                <a:gd name="connsiteX2" fmla="*/ 213750 w 794043"/>
                <a:gd name="connsiteY2" fmla="*/ 18514 h 70865"/>
                <a:gd name="connsiteX3" fmla="*/ 367313 w 794043"/>
                <a:gd name="connsiteY3" fmla="*/ 11534 h 70865"/>
                <a:gd name="connsiteX4" fmla="*/ 566247 w 794043"/>
                <a:gd name="connsiteY4" fmla="*/ 22004 h 70865"/>
                <a:gd name="connsiteX5" fmla="*/ 793102 w 794043"/>
                <a:gd name="connsiteY5" fmla="*/ 8044 h 70865"/>
                <a:gd name="connsiteX6" fmla="*/ 475505 w 794043"/>
                <a:gd name="connsiteY6" fmla="*/ 15024 h 70865"/>
                <a:gd name="connsiteX7" fmla="*/ 189319 w 794043"/>
                <a:gd name="connsiteY7" fmla="*/ 1064 h 70865"/>
                <a:gd name="connsiteX8" fmla="*/ 245160 w 794043"/>
                <a:gd name="connsiteY8" fmla="*/ 8044 h 70865"/>
                <a:gd name="connsiteX9" fmla="*/ 855 w 794043"/>
                <a:gd name="connsiteY9" fmla="*/ 70865 h 7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4043" h="70865">
                  <a:moveTo>
                    <a:pt x="855" y="70865"/>
                  </a:moveTo>
                  <a:cubicBezTo>
                    <a:pt x="17724" y="70865"/>
                    <a:pt x="310890" y="16769"/>
                    <a:pt x="346372" y="8044"/>
                  </a:cubicBezTo>
                  <a:cubicBezTo>
                    <a:pt x="381854" y="-681"/>
                    <a:pt x="210260" y="17932"/>
                    <a:pt x="213750" y="18514"/>
                  </a:cubicBezTo>
                  <a:cubicBezTo>
                    <a:pt x="217240" y="19096"/>
                    <a:pt x="308564" y="10952"/>
                    <a:pt x="367313" y="11534"/>
                  </a:cubicBezTo>
                  <a:cubicBezTo>
                    <a:pt x="426062" y="12116"/>
                    <a:pt x="495282" y="22586"/>
                    <a:pt x="566247" y="22004"/>
                  </a:cubicBezTo>
                  <a:cubicBezTo>
                    <a:pt x="637212" y="21422"/>
                    <a:pt x="808226" y="9207"/>
                    <a:pt x="793102" y="8044"/>
                  </a:cubicBezTo>
                  <a:cubicBezTo>
                    <a:pt x="777978" y="6881"/>
                    <a:pt x="576135" y="16187"/>
                    <a:pt x="475505" y="15024"/>
                  </a:cubicBezTo>
                  <a:cubicBezTo>
                    <a:pt x="374875" y="13861"/>
                    <a:pt x="227710" y="2227"/>
                    <a:pt x="189319" y="1064"/>
                  </a:cubicBezTo>
                  <a:cubicBezTo>
                    <a:pt x="150928" y="-99"/>
                    <a:pt x="268427" y="-2426"/>
                    <a:pt x="245160" y="8044"/>
                  </a:cubicBezTo>
                  <a:cubicBezTo>
                    <a:pt x="221893" y="18514"/>
                    <a:pt x="-16014" y="70865"/>
                    <a:pt x="855" y="708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C7719F3E-BE3A-7897-DBE5-853CA41FE49B}"/>
                </a:ext>
              </a:extLst>
            </p:cNvPr>
            <p:cNvSpPr/>
            <p:nvPr/>
          </p:nvSpPr>
          <p:spPr>
            <a:xfrm>
              <a:off x="1092239" y="7283628"/>
              <a:ext cx="457499" cy="70006"/>
            </a:xfrm>
            <a:custGeom>
              <a:avLst/>
              <a:gdLst>
                <a:gd name="connsiteX0" fmla="*/ 155 w 457499"/>
                <a:gd name="connsiteY0" fmla="*/ 69963 h 70006"/>
                <a:gd name="connsiteX1" fmla="*/ 254930 w 457499"/>
                <a:gd name="connsiteY1" fmla="*/ 10632 h 70006"/>
                <a:gd name="connsiteX2" fmla="*/ 411984 w 457499"/>
                <a:gd name="connsiteY2" fmla="*/ 14122 h 70006"/>
                <a:gd name="connsiteX3" fmla="*/ 331712 w 457499"/>
                <a:gd name="connsiteY3" fmla="*/ 17612 h 70006"/>
                <a:gd name="connsiteX4" fmla="*/ 457355 w 457499"/>
                <a:gd name="connsiteY4" fmla="*/ 42042 h 70006"/>
                <a:gd name="connsiteX5" fmla="*/ 352653 w 457499"/>
                <a:gd name="connsiteY5" fmla="*/ 10632 h 70006"/>
                <a:gd name="connsiteX6" fmla="*/ 171169 w 457499"/>
                <a:gd name="connsiteY6" fmla="*/ 52512 h 70006"/>
                <a:gd name="connsiteX7" fmla="*/ 293321 w 457499"/>
                <a:gd name="connsiteY7" fmla="*/ 161 h 70006"/>
                <a:gd name="connsiteX8" fmla="*/ 155 w 457499"/>
                <a:gd name="connsiteY8" fmla="*/ 69963 h 7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7499" h="70006">
                  <a:moveTo>
                    <a:pt x="155" y="69963"/>
                  </a:moveTo>
                  <a:cubicBezTo>
                    <a:pt x="-6244" y="71708"/>
                    <a:pt x="186292" y="19939"/>
                    <a:pt x="254930" y="10632"/>
                  </a:cubicBezTo>
                  <a:cubicBezTo>
                    <a:pt x="323568" y="1325"/>
                    <a:pt x="399187" y="12959"/>
                    <a:pt x="411984" y="14122"/>
                  </a:cubicBezTo>
                  <a:cubicBezTo>
                    <a:pt x="424781" y="15285"/>
                    <a:pt x="324150" y="12959"/>
                    <a:pt x="331712" y="17612"/>
                  </a:cubicBezTo>
                  <a:cubicBezTo>
                    <a:pt x="339274" y="22265"/>
                    <a:pt x="453865" y="43205"/>
                    <a:pt x="457355" y="42042"/>
                  </a:cubicBezTo>
                  <a:cubicBezTo>
                    <a:pt x="460845" y="40879"/>
                    <a:pt x="400351" y="8887"/>
                    <a:pt x="352653" y="10632"/>
                  </a:cubicBezTo>
                  <a:cubicBezTo>
                    <a:pt x="304955" y="12377"/>
                    <a:pt x="181058" y="54257"/>
                    <a:pt x="171169" y="52512"/>
                  </a:cubicBezTo>
                  <a:cubicBezTo>
                    <a:pt x="161280" y="50767"/>
                    <a:pt x="316588" y="-3329"/>
                    <a:pt x="293321" y="161"/>
                  </a:cubicBezTo>
                  <a:cubicBezTo>
                    <a:pt x="270054" y="3651"/>
                    <a:pt x="6554" y="68218"/>
                    <a:pt x="155" y="6996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35E353E5-908D-242F-AC90-A306394229DE}"/>
                </a:ext>
              </a:extLst>
            </p:cNvPr>
            <p:cNvSpPr/>
            <p:nvPr/>
          </p:nvSpPr>
          <p:spPr>
            <a:xfrm>
              <a:off x="1478928" y="7234928"/>
              <a:ext cx="595607" cy="97798"/>
            </a:xfrm>
            <a:custGeom>
              <a:avLst/>
              <a:gdLst>
                <a:gd name="connsiteX0" fmla="*/ 864 w 595607"/>
                <a:gd name="connsiteY0" fmla="*/ 97722 h 97798"/>
                <a:gd name="connsiteX1" fmla="*/ 98587 w 595607"/>
                <a:gd name="connsiteY1" fmla="*/ 38391 h 97798"/>
                <a:gd name="connsiteX2" fmla="*/ 234699 w 595607"/>
                <a:gd name="connsiteY2" fmla="*/ 34901 h 97798"/>
                <a:gd name="connsiteX3" fmla="*/ 126507 w 595607"/>
                <a:gd name="connsiteY3" fmla="*/ 13961 h 97798"/>
                <a:gd name="connsiteX4" fmla="*/ 335912 w 595607"/>
                <a:gd name="connsiteY4" fmla="*/ 20941 h 97798"/>
                <a:gd name="connsiteX5" fmla="*/ 590687 w 595607"/>
                <a:gd name="connsiteY5" fmla="*/ 94232 h 97798"/>
                <a:gd name="connsiteX6" fmla="*/ 510416 w 595607"/>
                <a:gd name="connsiteY6" fmla="*/ 76782 h 97798"/>
                <a:gd name="connsiteX7" fmla="*/ 241680 w 595607"/>
                <a:gd name="connsiteY7" fmla="*/ 20941 h 97798"/>
                <a:gd name="connsiteX8" fmla="*/ 304501 w 595607"/>
                <a:gd name="connsiteY8" fmla="*/ 0 h 97798"/>
                <a:gd name="connsiteX9" fmla="*/ 95096 w 595607"/>
                <a:gd name="connsiteY9" fmla="*/ 20941 h 97798"/>
                <a:gd name="connsiteX10" fmla="*/ 154428 w 595607"/>
                <a:gd name="connsiteY10" fmla="*/ 24431 h 97798"/>
                <a:gd name="connsiteX11" fmla="*/ 864 w 595607"/>
                <a:gd name="connsiteY11" fmla="*/ 97722 h 97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5607" h="97798">
                  <a:moveTo>
                    <a:pt x="864" y="97722"/>
                  </a:moveTo>
                  <a:cubicBezTo>
                    <a:pt x="-8443" y="100049"/>
                    <a:pt x="59615" y="48861"/>
                    <a:pt x="98587" y="38391"/>
                  </a:cubicBezTo>
                  <a:cubicBezTo>
                    <a:pt x="137560" y="27921"/>
                    <a:pt x="230046" y="38973"/>
                    <a:pt x="234699" y="34901"/>
                  </a:cubicBezTo>
                  <a:cubicBezTo>
                    <a:pt x="239352" y="30829"/>
                    <a:pt x="109638" y="16288"/>
                    <a:pt x="126507" y="13961"/>
                  </a:cubicBezTo>
                  <a:cubicBezTo>
                    <a:pt x="143376" y="11634"/>
                    <a:pt x="258549" y="7562"/>
                    <a:pt x="335912" y="20941"/>
                  </a:cubicBezTo>
                  <a:cubicBezTo>
                    <a:pt x="413275" y="34319"/>
                    <a:pt x="561603" y="84925"/>
                    <a:pt x="590687" y="94232"/>
                  </a:cubicBezTo>
                  <a:cubicBezTo>
                    <a:pt x="619771" y="103539"/>
                    <a:pt x="510416" y="76782"/>
                    <a:pt x="510416" y="76782"/>
                  </a:cubicBezTo>
                  <a:cubicBezTo>
                    <a:pt x="452248" y="64567"/>
                    <a:pt x="275999" y="33738"/>
                    <a:pt x="241680" y="20941"/>
                  </a:cubicBezTo>
                  <a:cubicBezTo>
                    <a:pt x="207361" y="8144"/>
                    <a:pt x="328932" y="0"/>
                    <a:pt x="304501" y="0"/>
                  </a:cubicBezTo>
                  <a:cubicBezTo>
                    <a:pt x="280070" y="0"/>
                    <a:pt x="120108" y="16869"/>
                    <a:pt x="95096" y="20941"/>
                  </a:cubicBezTo>
                  <a:cubicBezTo>
                    <a:pt x="70084" y="25013"/>
                    <a:pt x="167806" y="13961"/>
                    <a:pt x="154428" y="24431"/>
                  </a:cubicBezTo>
                  <a:cubicBezTo>
                    <a:pt x="141050" y="34901"/>
                    <a:pt x="10171" y="95395"/>
                    <a:pt x="864" y="9772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B2E270C-692E-F1E3-597D-2D5A0B44B243}"/>
                </a:ext>
              </a:extLst>
            </p:cNvPr>
            <p:cNvSpPr/>
            <p:nvPr/>
          </p:nvSpPr>
          <p:spPr>
            <a:xfrm>
              <a:off x="1483263" y="7219915"/>
              <a:ext cx="251349" cy="123238"/>
            </a:xfrm>
            <a:custGeom>
              <a:avLst/>
              <a:gdLst>
                <a:gd name="connsiteX0" fmla="*/ 19 w 251349"/>
                <a:gd name="connsiteY0" fmla="*/ 123206 h 123238"/>
                <a:gd name="connsiteX1" fmla="*/ 146603 w 251349"/>
                <a:gd name="connsiteY1" fmla="*/ 49914 h 123238"/>
                <a:gd name="connsiteX2" fmla="*/ 191974 w 251349"/>
                <a:gd name="connsiteY2" fmla="*/ 81325 h 123238"/>
                <a:gd name="connsiteX3" fmla="*/ 188484 w 251349"/>
                <a:gd name="connsiteY3" fmla="*/ 42934 h 123238"/>
                <a:gd name="connsiteX4" fmla="*/ 251305 w 251349"/>
                <a:gd name="connsiteY4" fmla="*/ 119716 h 123238"/>
                <a:gd name="connsiteX5" fmla="*/ 198954 w 251349"/>
                <a:gd name="connsiteY5" fmla="*/ 1053 h 123238"/>
                <a:gd name="connsiteX6" fmla="*/ 226874 w 251349"/>
                <a:gd name="connsiteY6" fmla="*/ 60384 h 123238"/>
                <a:gd name="connsiteX7" fmla="*/ 157073 w 251349"/>
                <a:gd name="connsiteY7" fmla="*/ 39444 h 123238"/>
                <a:gd name="connsiteX8" fmla="*/ 19 w 251349"/>
                <a:gd name="connsiteY8" fmla="*/ 123206 h 123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1349" h="123238">
                  <a:moveTo>
                    <a:pt x="19" y="123206"/>
                  </a:moveTo>
                  <a:cubicBezTo>
                    <a:pt x="-1726" y="124951"/>
                    <a:pt x="114611" y="56894"/>
                    <a:pt x="146603" y="49914"/>
                  </a:cubicBezTo>
                  <a:cubicBezTo>
                    <a:pt x="178595" y="42934"/>
                    <a:pt x="184994" y="82488"/>
                    <a:pt x="191974" y="81325"/>
                  </a:cubicBezTo>
                  <a:cubicBezTo>
                    <a:pt x="198954" y="80162"/>
                    <a:pt x="178595" y="36535"/>
                    <a:pt x="188484" y="42934"/>
                  </a:cubicBezTo>
                  <a:cubicBezTo>
                    <a:pt x="198373" y="49333"/>
                    <a:pt x="249560" y="126696"/>
                    <a:pt x="251305" y="119716"/>
                  </a:cubicBezTo>
                  <a:cubicBezTo>
                    <a:pt x="253050" y="112736"/>
                    <a:pt x="203026" y="10942"/>
                    <a:pt x="198954" y="1053"/>
                  </a:cubicBezTo>
                  <a:cubicBezTo>
                    <a:pt x="194882" y="-8836"/>
                    <a:pt x="233854" y="53986"/>
                    <a:pt x="226874" y="60384"/>
                  </a:cubicBezTo>
                  <a:cubicBezTo>
                    <a:pt x="219894" y="66782"/>
                    <a:pt x="192555" y="30137"/>
                    <a:pt x="157073" y="39444"/>
                  </a:cubicBezTo>
                  <a:cubicBezTo>
                    <a:pt x="121591" y="48751"/>
                    <a:pt x="1764" y="121461"/>
                    <a:pt x="19" y="12320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2E4D9960-5AF4-7E99-CD02-F39F967786D6}"/>
                </a:ext>
              </a:extLst>
            </p:cNvPr>
            <p:cNvSpPr/>
            <p:nvPr/>
          </p:nvSpPr>
          <p:spPr>
            <a:xfrm>
              <a:off x="1827849" y="7207008"/>
              <a:ext cx="500032" cy="130060"/>
            </a:xfrm>
            <a:custGeom>
              <a:avLst/>
              <a:gdLst>
                <a:gd name="connsiteX0" fmla="*/ 951 w 500032"/>
                <a:gd name="connsiteY0" fmla="*/ 66311 h 130060"/>
                <a:gd name="connsiteX1" fmla="*/ 119614 w 500032"/>
                <a:gd name="connsiteY1" fmla="*/ 41881 h 130060"/>
                <a:gd name="connsiteX2" fmla="*/ 192905 w 500032"/>
                <a:gd name="connsiteY2" fmla="*/ 0 h 130060"/>
                <a:gd name="connsiteX3" fmla="*/ 130084 w 500032"/>
                <a:gd name="connsiteY3" fmla="*/ 41881 h 130060"/>
                <a:gd name="connsiteX4" fmla="*/ 203375 w 500032"/>
                <a:gd name="connsiteY4" fmla="*/ 48861 h 130060"/>
                <a:gd name="connsiteX5" fmla="*/ 210356 w 500032"/>
                <a:gd name="connsiteY5" fmla="*/ 87252 h 130060"/>
                <a:gd name="connsiteX6" fmla="*/ 213846 w 500032"/>
                <a:gd name="connsiteY6" fmla="*/ 73291 h 130060"/>
                <a:gd name="connsiteX7" fmla="*/ 213846 w 500032"/>
                <a:gd name="connsiteY7" fmla="*/ 129132 h 130060"/>
                <a:gd name="connsiteX8" fmla="*/ 175455 w 500032"/>
                <a:gd name="connsiteY8" fmla="*/ 108192 h 130060"/>
                <a:gd name="connsiteX9" fmla="*/ 500032 w 500032"/>
                <a:gd name="connsiteY9" fmla="*/ 108192 h 130060"/>
                <a:gd name="connsiteX10" fmla="*/ 266197 w 500032"/>
                <a:gd name="connsiteY10" fmla="*/ 108192 h 130060"/>
                <a:gd name="connsiteX11" fmla="*/ 217336 w 500032"/>
                <a:gd name="connsiteY11" fmla="*/ 101212 h 130060"/>
                <a:gd name="connsiteX12" fmla="*/ 189415 w 500032"/>
                <a:gd name="connsiteY12" fmla="*/ 41881 h 130060"/>
                <a:gd name="connsiteX13" fmla="*/ 951 w 500032"/>
                <a:gd name="connsiteY13" fmla="*/ 66311 h 13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0032" h="130060">
                  <a:moveTo>
                    <a:pt x="951" y="66311"/>
                  </a:moveTo>
                  <a:cubicBezTo>
                    <a:pt x="-10682" y="66311"/>
                    <a:pt x="87622" y="52933"/>
                    <a:pt x="119614" y="41881"/>
                  </a:cubicBezTo>
                  <a:cubicBezTo>
                    <a:pt x="151606" y="30829"/>
                    <a:pt x="191160" y="0"/>
                    <a:pt x="192905" y="0"/>
                  </a:cubicBezTo>
                  <a:cubicBezTo>
                    <a:pt x="194650" y="0"/>
                    <a:pt x="128339" y="33738"/>
                    <a:pt x="130084" y="41881"/>
                  </a:cubicBezTo>
                  <a:cubicBezTo>
                    <a:pt x="131829" y="50024"/>
                    <a:pt x="189996" y="41299"/>
                    <a:pt x="203375" y="48861"/>
                  </a:cubicBezTo>
                  <a:cubicBezTo>
                    <a:pt x="216754" y="56423"/>
                    <a:pt x="210356" y="87252"/>
                    <a:pt x="210356" y="87252"/>
                  </a:cubicBezTo>
                  <a:cubicBezTo>
                    <a:pt x="212101" y="91324"/>
                    <a:pt x="213264" y="66311"/>
                    <a:pt x="213846" y="73291"/>
                  </a:cubicBezTo>
                  <a:cubicBezTo>
                    <a:pt x="214428" y="80271"/>
                    <a:pt x="220244" y="123315"/>
                    <a:pt x="213846" y="129132"/>
                  </a:cubicBezTo>
                  <a:cubicBezTo>
                    <a:pt x="207448" y="134949"/>
                    <a:pt x="127757" y="111682"/>
                    <a:pt x="175455" y="108192"/>
                  </a:cubicBezTo>
                  <a:cubicBezTo>
                    <a:pt x="223153" y="104702"/>
                    <a:pt x="500032" y="108192"/>
                    <a:pt x="500032" y="108192"/>
                  </a:cubicBezTo>
                  <a:lnTo>
                    <a:pt x="266197" y="108192"/>
                  </a:lnTo>
                  <a:cubicBezTo>
                    <a:pt x="219081" y="107029"/>
                    <a:pt x="230133" y="112264"/>
                    <a:pt x="217336" y="101212"/>
                  </a:cubicBezTo>
                  <a:cubicBezTo>
                    <a:pt x="204539" y="90160"/>
                    <a:pt x="227224" y="47116"/>
                    <a:pt x="189415" y="41881"/>
                  </a:cubicBezTo>
                  <a:lnTo>
                    <a:pt x="951" y="6631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8F6E6D08-0609-752D-B8DC-CDCA1F4990CA}"/>
                </a:ext>
              </a:extLst>
            </p:cNvPr>
            <p:cNvSpPr/>
            <p:nvPr/>
          </p:nvSpPr>
          <p:spPr>
            <a:xfrm>
              <a:off x="1890807" y="7238381"/>
              <a:ext cx="472275" cy="87295"/>
            </a:xfrm>
            <a:custGeom>
              <a:avLst/>
              <a:gdLst>
                <a:gd name="connsiteX0" fmla="*/ 814 w 472275"/>
                <a:gd name="connsiteY0" fmla="*/ 17488 h 87295"/>
                <a:gd name="connsiteX1" fmla="*/ 297471 w 472275"/>
                <a:gd name="connsiteY1" fmla="*/ 24468 h 87295"/>
                <a:gd name="connsiteX2" fmla="*/ 381233 w 472275"/>
                <a:gd name="connsiteY2" fmla="*/ 31448 h 87295"/>
                <a:gd name="connsiteX3" fmla="*/ 471975 w 472275"/>
                <a:gd name="connsiteY3" fmla="*/ 87289 h 87295"/>
                <a:gd name="connsiteX4" fmla="*/ 409153 w 472275"/>
                <a:gd name="connsiteY4" fmla="*/ 34938 h 87295"/>
                <a:gd name="connsiteX5" fmla="*/ 370762 w 472275"/>
                <a:gd name="connsiteY5" fmla="*/ 37 h 87295"/>
                <a:gd name="connsiteX6" fmla="*/ 398683 w 472275"/>
                <a:gd name="connsiteY6" fmla="*/ 27958 h 87295"/>
                <a:gd name="connsiteX7" fmla="*/ 814 w 472275"/>
                <a:gd name="connsiteY7" fmla="*/ 17488 h 87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275" h="87295">
                  <a:moveTo>
                    <a:pt x="814" y="17488"/>
                  </a:moveTo>
                  <a:cubicBezTo>
                    <a:pt x="-16055" y="16906"/>
                    <a:pt x="234068" y="22141"/>
                    <a:pt x="297471" y="24468"/>
                  </a:cubicBezTo>
                  <a:cubicBezTo>
                    <a:pt x="360874" y="26795"/>
                    <a:pt x="352149" y="20978"/>
                    <a:pt x="381233" y="31448"/>
                  </a:cubicBezTo>
                  <a:cubicBezTo>
                    <a:pt x="410317" y="41918"/>
                    <a:pt x="467322" y="86707"/>
                    <a:pt x="471975" y="87289"/>
                  </a:cubicBezTo>
                  <a:cubicBezTo>
                    <a:pt x="476628" y="87871"/>
                    <a:pt x="426022" y="49480"/>
                    <a:pt x="409153" y="34938"/>
                  </a:cubicBezTo>
                  <a:cubicBezTo>
                    <a:pt x="392284" y="20396"/>
                    <a:pt x="372507" y="1200"/>
                    <a:pt x="370762" y="37"/>
                  </a:cubicBezTo>
                  <a:cubicBezTo>
                    <a:pt x="369017" y="-1126"/>
                    <a:pt x="455106" y="25050"/>
                    <a:pt x="398683" y="27958"/>
                  </a:cubicBezTo>
                  <a:cubicBezTo>
                    <a:pt x="342260" y="30867"/>
                    <a:pt x="17683" y="18070"/>
                    <a:pt x="814" y="1748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ED20284A-2775-3F29-16E5-21E7FABBDB6A}"/>
                </a:ext>
              </a:extLst>
            </p:cNvPr>
            <p:cNvSpPr/>
            <p:nvPr/>
          </p:nvSpPr>
          <p:spPr>
            <a:xfrm>
              <a:off x="1891048" y="7273319"/>
              <a:ext cx="419868" cy="24930"/>
            </a:xfrm>
            <a:custGeom>
              <a:avLst/>
              <a:gdLst>
                <a:gd name="connsiteX0" fmla="*/ 573 w 419868"/>
                <a:gd name="connsiteY0" fmla="*/ 0 h 24930"/>
                <a:gd name="connsiteX1" fmla="*/ 262329 w 419868"/>
                <a:gd name="connsiteY1" fmla="*/ 6980 h 24930"/>
                <a:gd name="connsiteX2" fmla="*/ 419383 w 419868"/>
                <a:gd name="connsiteY2" fmla="*/ 3490 h 24930"/>
                <a:gd name="connsiteX3" fmla="*/ 314680 w 419868"/>
                <a:gd name="connsiteY3" fmla="*/ 24431 h 24930"/>
                <a:gd name="connsiteX4" fmla="*/ 408912 w 419868"/>
                <a:gd name="connsiteY4" fmla="*/ 17450 h 24930"/>
                <a:gd name="connsiteX5" fmla="*/ 339111 w 419868"/>
                <a:gd name="connsiteY5" fmla="*/ 6980 h 24930"/>
                <a:gd name="connsiteX6" fmla="*/ 573 w 419868"/>
                <a:gd name="connsiteY6" fmla="*/ 0 h 2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868" h="24930">
                  <a:moveTo>
                    <a:pt x="573" y="0"/>
                  </a:moveTo>
                  <a:cubicBezTo>
                    <a:pt x="-12224" y="0"/>
                    <a:pt x="192527" y="6398"/>
                    <a:pt x="262329" y="6980"/>
                  </a:cubicBezTo>
                  <a:cubicBezTo>
                    <a:pt x="332131" y="7562"/>
                    <a:pt x="410658" y="582"/>
                    <a:pt x="419383" y="3490"/>
                  </a:cubicBezTo>
                  <a:cubicBezTo>
                    <a:pt x="428108" y="6398"/>
                    <a:pt x="316425" y="22104"/>
                    <a:pt x="314680" y="24431"/>
                  </a:cubicBezTo>
                  <a:cubicBezTo>
                    <a:pt x="312935" y="26758"/>
                    <a:pt x="404840" y="20359"/>
                    <a:pt x="408912" y="17450"/>
                  </a:cubicBezTo>
                  <a:cubicBezTo>
                    <a:pt x="412984" y="14541"/>
                    <a:pt x="399024" y="9307"/>
                    <a:pt x="339111" y="6980"/>
                  </a:cubicBezTo>
                  <a:cubicBezTo>
                    <a:pt x="279198" y="4653"/>
                    <a:pt x="13370" y="0"/>
                    <a:pt x="573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6C6F781E-F96F-9366-C4EE-174F68D12D83}"/>
                </a:ext>
              </a:extLst>
            </p:cNvPr>
            <p:cNvSpPr/>
            <p:nvPr/>
          </p:nvSpPr>
          <p:spPr>
            <a:xfrm>
              <a:off x="2286283" y="7241601"/>
              <a:ext cx="515326" cy="82623"/>
            </a:xfrm>
            <a:custGeom>
              <a:avLst/>
              <a:gdLst>
                <a:gd name="connsiteX0" fmla="*/ 3207 w 515326"/>
                <a:gd name="connsiteY0" fmla="*/ 80579 h 82623"/>
                <a:gd name="connsiteX1" fmla="*/ 79989 w 515326"/>
                <a:gd name="connsiteY1" fmla="*/ 59639 h 82623"/>
                <a:gd name="connsiteX2" fmla="*/ 118380 w 515326"/>
                <a:gd name="connsiteY2" fmla="*/ 31718 h 82623"/>
                <a:gd name="connsiteX3" fmla="*/ 369665 w 515326"/>
                <a:gd name="connsiteY3" fmla="*/ 10778 h 82623"/>
                <a:gd name="connsiteX4" fmla="*/ 512758 w 515326"/>
                <a:gd name="connsiteY4" fmla="*/ 10778 h 82623"/>
                <a:gd name="connsiteX5" fmla="*/ 435977 w 515326"/>
                <a:gd name="connsiteY5" fmla="*/ 3797 h 82623"/>
                <a:gd name="connsiteX6" fmla="*/ 132340 w 515326"/>
                <a:gd name="connsiteY6" fmla="*/ 307 h 82623"/>
                <a:gd name="connsiteX7" fmla="*/ 198651 w 515326"/>
                <a:gd name="connsiteY7" fmla="*/ 7288 h 82623"/>
                <a:gd name="connsiteX8" fmla="*/ 3207 w 515326"/>
                <a:gd name="connsiteY8" fmla="*/ 80579 h 82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5326" h="82623">
                  <a:moveTo>
                    <a:pt x="3207" y="80579"/>
                  </a:moveTo>
                  <a:cubicBezTo>
                    <a:pt x="-16570" y="89304"/>
                    <a:pt x="60794" y="67782"/>
                    <a:pt x="79989" y="59639"/>
                  </a:cubicBezTo>
                  <a:cubicBezTo>
                    <a:pt x="99185" y="51495"/>
                    <a:pt x="70101" y="39861"/>
                    <a:pt x="118380" y="31718"/>
                  </a:cubicBezTo>
                  <a:cubicBezTo>
                    <a:pt x="166659" y="23575"/>
                    <a:pt x="303935" y="14268"/>
                    <a:pt x="369665" y="10778"/>
                  </a:cubicBezTo>
                  <a:cubicBezTo>
                    <a:pt x="435395" y="7288"/>
                    <a:pt x="501706" y="11941"/>
                    <a:pt x="512758" y="10778"/>
                  </a:cubicBezTo>
                  <a:cubicBezTo>
                    <a:pt x="523810" y="9615"/>
                    <a:pt x="499380" y="5542"/>
                    <a:pt x="435977" y="3797"/>
                  </a:cubicBezTo>
                  <a:cubicBezTo>
                    <a:pt x="372574" y="2052"/>
                    <a:pt x="171894" y="-275"/>
                    <a:pt x="132340" y="307"/>
                  </a:cubicBezTo>
                  <a:cubicBezTo>
                    <a:pt x="92786" y="889"/>
                    <a:pt x="217265" y="-3182"/>
                    <a:pt x="198651" y="7288"/>
                  </a:cubicBezTo>
                  <a:cubicBezTo>
                    <a:pt x="180037" y="17758"/>
                    <a:pt x="22984" y="71854"/>
                    <a:pt x="3207" y="8057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8BF99D0F-4BA1-C41C-6BCD-AB5485011811}"/>
                </a:ext>
              </a:extLst>
            </p:cNvPr>
            <p:cNvSpPr/>
            <p:nvPr/>
          </p:nvSpPr>
          <p:spPr>
            <a:xfrm>
              <a:off x="2596590" y="7079677"/>
              <a:ext cx="1072241" cy="26118"/>
            </a:xfrm>
            <a:custGeom>
              <a:avLst/>
              <a:gdLst>
                <a:gd name="connsiteX0" fmla="*/ 27 w 1072241"/>
                <a:gd name="connsiteY0" fmla="*/ 26118 h 26118"/>
                <a:gd name="connsiteX1" fmla="*/ 293193 w 1072241"/>
                <a:gd name="connsiteY1" fmla="*/ 1688 h 26118"/>
                <a:gd name="connsiteX2" fmla="*/ 247822 w 1072241"/>
                <a:gd name="connsiteY2" fmla="*/ 5178 h 26118"/>
                <a:gd name="connsiteX3" fmla="*/ 561929 w 1072241"/>
                <a:gd name="connsiteY3" fmla="*/ 8668 h 26118"/>
                <a:gd name="connsiteX4" fmla="*/ 446757 w 1072241"/>
                <a:gd name="connsiteY4" fmla="*/ 15648 h 26118"/>
                <a:gd name="connsiteX5" fmla="*/ 684082 w 1072241"/>
                <a:gd name="connsiteY5" fmla="*/ 15648 h 26118"/>
                <a:gd name="connsiteX6" fmla="*/ 1067990 w 1072241"/>
                <a:gd name="connsiteY6" fmla="*/ 5178 h 26118"/>
                <a:gd name="connsiteX7" fmla="*/ 879526 w 1072241"/>
                <a:gd name="connsiteY7" fmla="*/ 5178 h 26118"/>
                <a:gd name="connsiteX8" fmla="*/ 722473 w 1072241"/>
                <a:gd name="connsiteY8" fmla="*/ 1688 h 26118"/>
                <a:gd name="connsiteX9" fmla="*/ 561929 w 1072241"/>
                <a:gd name="connsiteY9" fmla="*/ 5178 h 26118"/>
                <a:gd name="connsiteX10" fmla="*/ 617770 w 1072241"/>
                <a:gd name="connsiteY10" fmla="*/ 5178 h 26118"/>
                <a:gd name="connsiteX11" fmla="*/ 338564 w 1072241"/>
                <a:gd name="connsiteY11" fmla="*/ 1688 h 26118"/>
                <a:gd name="connsiteX12" fmla="*/ 275743 w 1072241"/>
                <a:gd name="connsiteY12" fmla="*/ 1688 h 26118"/>
                <a:gd name="connsiteX13" fmla="*/ 27 w 1072241"/>
                <a:gd name="connsiteY13" fmla="*/ 26118 h 26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241" h="26118">
                  <a:moveTo>
                    <a:pt x="27" y="26118"/>
                  </a:moveTo>
                  <a:cubicBezTo>
                    <a:pt x="2935" y="26118"/>
                    <a:pt x="251894" y="5178"/>
                    <a:pt x="293193" y="1688"/>
                  </a:cubicBezTo>
                  <a:cubicBezTo>
                    <a:pt x="334492" y="-1802"/>
                    <a:pt x="203033" y="4015"/>
                    <a:pt x="247822" y="5178"/>
                  </a:cubicBezTo>
                  <a:cubicBezTo>
                    <a:pt x="292611" y="6341"/>
                    <a:pt x="528773" y="6923"/>
                    <a:pt x="561929" y="8668"/>
                  </a:cubicBezTo>
                  <a:cubicBezTo>
                    <a:pt x="595085" y="10413"/>
                    <a:pt x="426398" y="14485"/>
                    <a:pt x="446757" y="15648"/>
                  </a:cubicBezTo>
                  <a:cubicBezTo>
                    <a:pt x="467116" y="16811"/>
                    <a:pt x="580543" y="17393"/>
                    <a:pt x="684082" y="15648"/>
                  </a:cubicBezTo>
                  <a:cubicBezTo>
                    <a:pt x="787621" y="13903"/>
                    <a:pt x="1035416" y="6923"/>
                    <a:pt x="1067990" y="5178"/>
                  </a:cubicBezTo>
                  <a:cubicBezTo>
                    <a:pt x="1100564" y="3433"/>
                    <a:pt x="937112" y="5760"/>
                    <a:pt x="879526" y="5178"/>
                  </a:cubicBezTo>
                  <a:cubicBezTo>
                    <a:pt x="821940" y="4596"/>
                    <a:pt x="775406" y="1688"/>
                    <a:pt x="722473" y="1688"/>
                  </a:cubicBezTo>
                  <a:cubicBezTo>
                    <a:pt x="669540" y="1688"/>
                    <a:pt x="579379" y="4596"/>
                    <a:pt x="561929" y="5178"/>
                  </a:cubicBezTo>
                  <a:cubicBezTo>
                    <a:pt x="544479" y="5760"/>
                    <a:pt x="617770" y="5178"/>
                    <a:pt x="617770" y="5178"/>
                  </a:cubicBezTo>
                  <a:lnTo>
                    <a:pt x="338564" y="1688"/>
                  </a:lnTo>
                  <a:cubicBezTo>
                    <a:pt x="281560" y="1106"/>
                    <a:pt x="329839" y="-1802"/>
                    <a:pt x="275743" y="1688"/>
                  </a:cubicBezTo>
                  <a:cubicBezTo>
                    <a:pt x="221647" y="5178"/>
                    <a:pt x="-2881" y="26118"/>
                    <a:pt x="27" y="261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D51BE440-0699-217A-B7D3-83899269AA51}"/>
                </a:ext>
              </a:extLst>
            </p:cNvPr>
            <p:cNvSpPr/>
            <p:nvPr/>
          </p:nvSpPr>
          <p:spPr>
            <a:xfrm>
              <a:off x="2878753" y="7031278"/>
              <a:ext cx="49666" cy="261448"/>
            </a:xfrm>
            <a:custGeom>
              <a:avLst/>
              <a:gdLst>
                <a:gd name="connsiteX0" fmla="*/ 49421 w 49666"/>
                <a:gd name="connsiteY0" fmla="*/ 1226 h 261448"/>
                <a:gd name="connsiteX1" fmla="*/ 24991 w 49666"/>
                <a:gd name="connsiteY1" fmla="*/ 105928 h 261448"/>
                <a:gd name="connsiteX2" fmla="*/ 28481 w 49666"/>
                <a:gd name="connsiteY2" fmla="*/ 256001 h 261448"/>
                <a:gd name="connsiteX3" fmla="*/ 18010 w 49666"/>
                <a:gd name="connsiteY3" fmla="*/ 217611 h 261448"/>
                <a:gd name="connsiteX4" fmla="*/ 560 w 49666"/>
                <a:gd name="connsiteY4" fmla="*/ 112908 h 261448"/>
                <a:gd name="connsiteX5" fmla="*/ 7540 w 49666"/>
                <a:gd name="connsiteY5" fmla="*/ 175730 h 261448"/>
                <a:gd name="connsiteX6" fmla="*/ 49421 w 49666"/>
                <a:gd name="connsiteY6" fmla="*/ 1226 h 26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666" h="261448">
                  <a:moveTo>
                    <a:pt x="49421" y="1226"/>
                  </a:moveTo>
                  <a:cubicBezTo>
                    <a:pt x="52329" y="-10408"/>
                    <a:pt x="28481" y="63466"/>
                    <a:pt x="24991" y="105928"/>
                  </a:cubicBezTo>
                  <a:cubicBezTo>
                    <a:pt x="21501" y="148390"/>
                    <a:pt x="29644" y="237387"/>
                    <a:pt x="28481" y="256001"/>
                  </a:cubicBezTo>
                  <a:cubicBezTo>
                    <a:pt x="27318" y="274615"/>
                    <a:pt x="22663" y="241460"/>
                    <a:pt x="18010" y="217611"/>
                  </a:cubicBezTo>
                  <a:cubicBezTo>
                    <a:pt x="13357" y="193762"/>
                    <a:pt x="2305" y="119888"/>
                    <a:pt x="560" y="112908"/>
                  </a:cubicBezTo>
                  <a:cubicBezTo>
                    <a:pt x="-1185" y="105928"/>
                    <a:pt x="1141" y="187945"/>
                    <a:pt x="7540" y="175730"/>
                  </a:cubicBezTo>
                  <a:cubicBezTo>
                    <a:pt x="13938" y="163515"/>
                    <a:pt x="46513" y="12860"/>
                    <a:pt x="49421" y="122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A1CD08AF-5C15-EC3D-038D-BB99721CC485}"/>
                </a:ext>
              </a:extLst>
            </p:cNvPr>
            <p:cNvSpPr/>
            <p:nvPr/>
          </p:nvSpPr>
          <p:spPr>
            <a:xfrm>
              <a:off x="2938475" y="7008039"/>
              <a:ext cx="27061" cy="292770"/>
            </a:xfrm>
            <a:custGeom>
              <a:avLst/>
              <a:gdLst>
                <a:gd name="connsiteX0" fmla="*/ 169 w 27061"/>
                <a:gd name="connsiteY0" fmla="*/ 34 h 292770"/>
                <a:gd name="connsiteX1" fmla="*/ 14130 w 27061"/>
                <a:gd name="connsiteY1" fmla="*/ 205949 h 292770"/>
                <a:gd name="connsiteX2" fmla="*/ 21110 w 27061"/>
                <a:gd name="connsiteY2" fmla="*/ 289711 h 292770"/>
                <a:gd name="connsiteX3" fmla="*/ 24600 w 27061"/>
                <a:gd name="connsiteY3" fmla="*/ 108227 h 292770"/>
                <a:gd name="connsiteX4" fmla="*/ 24600 w 27061"/>
                <a:gd name="connsiteY4" fmla="*/ 188498 h 292770"/>
                <a:gd name="connsiteX5" fmla="*/ 169 w 27061"/>
                <a:gd name="connsiteY5" fmla="*/ 34 h 29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61" h="292770">
                  <a:moveTo>
                    <a:pt x="169" y="34"/>
                  </a:moveTo>
                  <a:cubicBezTo>
                    <a:pt x="-1576" y="2943"/>
                    <a:pt x="10640" y="157670"/>
                    <a:pt x="14130" y="205949"/>
                  </a:cubicBezTo>
                  <a:cubicBezTo>
                    <a:pt x="17620" y="254228"/>
                    <a:pt x="19365" y="305998"/>
                    <a:pt x="21110" y="289711"/>
                  </a:cubicBezTo>
                  <a:cubicBezTo>
                    <a:pt x="22855" y="273424"/>
                    <a:pt x="24018" y="125096"/>
                    <a:pt x="24600" y="108227"/>
                  </a:cubicBezTo>
                  <a:cubicBezTo>
                    <a:pt x="25182" y="91358"/>
                    <a:pt x="29835" y="198387"/>
                    <a:pt x="24600" y="188498"/>
                  </a:cubicBezTo>
                  <a:cubicBezTo>
                    <a:pt x="19365" y="178609"/>
                    <a:pt x="1914" y="-2875"/>
                    <a:pt x="169" y="3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863ECA48-8CC5-1E46-B404-8FB8B599470D}"/>
                </a:ext>
              </a:extLst>
            </p:cNvPr>
            <p:cNvSpPr/>
            <p:nvPr/>
          </p:nvSpPr>
          <p:spPr>
            <a:xfrm>
              <a:off x="2796268" y="7227948"/>
              <a:ext cx="774210" cy="11391"/>
            </a:xfrm>
            <a:custGeom>
              <a:avLst/>
              <a:gdLst>
                <a:gd name="connsiteX0" fmla="*/ 20224 w 774210"/>
                <a:gd name="connsiteY0" fmla="*/ 10470 h 11391"/>
                <a:gd name="connsiteX1" fmla="*/ 568166 w 774210"/>
                <a:gd name="connsiteY1" fmla="*/ 6980 h 11391"/>
                <a:gd name="connsiteX2" fmla="*/ 425072 w 774210"/>
                <a:gd name="connsiteY2" fmla="*/ 0 h 11391"/>
                <a:gd name="connsiteX3" fmla="*/ 774080 w 774210"/>
                <a:gd name="connsiteY3" fmla="*/ 6980 h 11391"/>
                <a:gd name="connsiteX4" fmla="*/ 463463 w 774210"/>
                <a:gd name="connsiteY4" fmla="*/ 6980 h 11391"/>
                <a:gd name="connsiteX5" fmla="*/ 257549 w 774210"/>
                <a:gd name="connsiteY5" fmla="*/ 10470 h 11391"/>
                <a:gd name="connsiteX6" fmla="*/ 501854 w 774210"/>
                <a:gd name="connsiteY6" fmla="*/ 10470 h 11391"/>
                <a:gd name="connsiteX7" fmla="*/ 152847 w 774210"/>
                <a:gd name="connsiteY7" fmla="*/ 10470 h 11391"/>
                <a:gd name="connsiteX8" fmla="*/ 20224 w 774210"/>
                <a:gd name="connsiteY8" fmla="*/ 10470 h 11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4210" h="11391">
                  <a:moveTo>
                    <a:pt x="20224" y="10470"/>
                  </a:moveTo>
                  <a:lnTo>
                    <a:pt x="568166" y="6980"/>
                  </a:lnTo>
                  <a:cubicBezTo>
                    <a:pt x="635641" y="5235"/>
                    <a:pt x="390753" y="0"/>
                    <a:pt x="425072" y="0"/>
                  </a:cubicBezTo>
                  <a:cubicBezTo>
                    <a:pt x="459391" y="0"/>
                    <a:pt x="767682" y="5817"/>
                    <a:pt x="774080" y="6980"/>
                  </a:cubicBezTo>
                  <a:cubicBezTo>
                    <a:pt x="780479" y="8143"/>
                    <a:pt x="549552" y="6398"/>
                    <a:pt x="463463" y="6980"/>
                  </a:cubicBezTo>
                  <a:cubicBezTo>
                    <a:pt x="377375" y="7562"/>
                    <a:pt x="251151" y="9888"/>
                    <a:pt x="257549" y="10470"/>
                  </a:cubicBezTo>
                  <a:cubicBezTo>
                    <a:pt x="263948" y="11052"/>
                    <a:pt x="501854" y="10470"/>
                    <a:pt x="501854" y="10470"/>
                  </a:cubicBezTo>
                  <a:lnTo>
                    <a:pt x="152847" y="10470"/>
                  </a:lnTo>
                  <a:cubicBezTo>
                    <a:pt x="75484" y="12215"/>
                    <a:pt x="-48996" y="11052"/>
                    <a:pt x="20224" y="1047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3E106658-A111-1A63-1311-FFF50772CE6B}"/>
                </a:ext>
              </a:extLst>
            </p:cNvPr>
            <p:cNvSpPr/>
            <p:nvPr/>
          </p:nvSpPr>
          <p:spPr>
            <a:xfrm>
              <a:off x="3388829" y="7025339"/>
              <a:ext cx="38958" cy="291542"/>
            </a:xfrm>
            <a:custGeom>
              <a:avLst/>
              <a:gdLst>
                <a:gd name="connsiteX0" fmla="*/ 13995 w 38958"/>
                <a:gd name="connsiteY0" fmla="*/ 185 h 291542"/>
                <a:gd name="connsiteX1" fmla="*/ 27956 w 38958"/>
                <a:gd name="connsiteY1" fmla="*/ 272411 h 291542"/>
                <a:gd name="connsiteX2" fmla="*/ 31446 w 38958"/>
                <a:gd name="connsiteY2" fmla="*/ 247980 h 291542"/>
                <a:gd name="connsiteX3" fmla="*/ 35 w 38958"/>
                <a:gd name="connsiteY3" fmla="*/ 80456 h 291542"/>
                <a:gd name="connsiteX4" fmla="*/ 38426 w 38958"/>
                <a:gd name="connsiteY4" fmla="*/ 227040 h 291542"/>
                <a:gd name="connsiteX5" fmla="*/ 13995 w 38958"/>
                <a:gd name="connsiteY5" fmla="*/ 185 h 29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58" h="291542">
                  <a:moveTo>
                    <a:pt x="13995" y="185"/>
                  </a:moveTo>
                  <a:cubicBezTo>
                    <a:pt x="12250" y="7747"/>
                    <a:pt x="27956" y="272411"/>
                    <a:pt x="27956" y="272411"/>
                  </a:cubicBezTo>
                  <a:cubicBezTo>
                    <a:pt x="30864" y="313710"/>
                    <a:pt x="36099" y="279972"/>
                    <a:pt x="31446" y="247980"/>
                  </a:cubicBezTo>
                  <a:cubicBezTo>
                    <a:pt x="26793" y="215988"/>
                    <a:pt x="-1128" y="83946"/>
                    <a:pt x="35" y="80456"/>
                  </a:cubicBezTo>
                  <a:cubicBezTo>
                    <a:pt x="1198" y="76966"/>
                    <a:pt x="33773" y="235184"/>
                    <a:pt x="38426" y="227040"/>
                  </a:cubicBezTo>
                  <a:cubicBezTo>
                    <a:pt x="43080" y="218897"/>
                    <a:pt x="15740" y="-7377"/>
                    <a:pt x="13995" y="18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1D569997-AA1B-812C-EBFB-FAE5A8F35CB2}"/>
                </a:ext>
              </a:extLst>
            </p:cNvPr>
            <p:cNvSpPr/>
            <p:nvPr/>
          </p:nvSpPr>
          <p:spPr>
            <a:xfrm>
              <a:off x="3331269" y="7001074"/>
              <a:ext cx="35496" cy="281576"/>
            </a:xfrm>
            <a:custGeom>
              <a:avLst/>
              <a:gdLst>
                <a:gd name="connsiteX0" fmla="*/ 1754 w 35496"/>
                <a:gd name="connsiteY0" fmla="*/ 19 h 281576"/>
                <a:gd name="connsiteX1" fmla="*/ 15714 w 35496"/>
                <a:gd name="connsiteY1" fmla="*/ 160563 h 281576"/>
                <a:gd name="connsiteX2" fmla="*/ 5244 w 35496"/>
                <a:gd name="connsiteY2" fmla="*/ 279225 h 281576"/>
                <a:gd name="connsiteX3" fmla="*/ 1754 w 35496"/>
                <a:gd name="connsiteY3" fmla="*/ 226874 h 281576"/>
                <a:gd name="connsiteX4" fmla="*/ 33165 w 35496"/>
                <a:gd name="connsiteY4" fmla="*/ 76801 h 281576"/>
                <a:gd name="connsiteX5" fmla="*/ 29675 w 35496"/>
                <a:gd name="connsiteY5" fmla="*/ 171033 h 281576"/>
                <a:gd name="connsiteX6" fmla="*/ 1754 w 35496"/>
                <a:gd name="connsiteY6" fmla="*/ 19 h 281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96" h="281576">
                  <a:moveTo>
                    <a:pt x="1754" y="19"/>
                  </a:moveTo>
                  <a:cubicBezTo>
                    <a:pt x="-573" y="-1726"/>
                    <a:pt x="15132" y="114029"/>
                    <a:pt x="15714" y="160563"/>
                  </a:cubicBezTo>
                  <a:cubicBezTo>
                    <a:pt x="16296" y="207097"/>
                    <a:pt x="7571" y="268173"/>
                    <a:pt x="5244" y="279225"/>
                  </a:cubicBezTo>
                  <a:cubicBezTo>
                    <a:pt x="2917" y="290277"/>
                    <a:pt x="-2899" y="260611"/>
                    <a:pt x="1754" y="226874"/>
                  </a:cubicBezTo>
                  <a:cubicBezTo>
                    <a:pt x="6407" y="193137"/>
                    <a:pt x="28512" y="86108"/>
                    <a:pt x="33165" y="76801"/>
                  </a:cubicBezTo>
                  <a:cubicBezTo>
                    <a:pt x="37819" y="67494"/>
                    <a:pt x="34910" y="182085"/>
                    <a:pt x="29675" y="171033"/>
                  </a:cubicBezTo>
                  <a:cubicBezTo>
                    <a:pt x="24440" y="159981"/>
                    <a:pt x="4081" y="1764"/>
                    <a:pt x="1754" y="1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CEFD2331-C04A-8442-D66E-95AE8151EA37}"/>
                </a:ext>
              </a:extLst>
            </p:cNvPr>
            <p:cNvSpPr/>
            <p:nvPr/>
          </p:nvSpPr>
          <p:spPr>
            <a:xfrm>
              <a:off x="2833917" y="7140232"/>
              <a:ext cx="509638" cy="108660"/>
            </a:xfrm>
            <a:custGeom>
              <a:avLst/>
              <a:gdLst>
                <a:gd name="connsiteX0" fmla="*/ 25 w 509638"/>
                <a:gd name="connsiteY0" fmla="*/ 464 h 108660"/>
                <a:gd name="connsiteX1" fmla="*/ 286211 w 509638"/>
                <a:gd name="connsiteY1" fmla="*/ 10934 h 108660"/>
                <a:gd name="connsiteX2" fmla="*/ 509576 w 509638"/>
                <a:gd name="connsiteY2" fmla="*/ 10934 h 108660"/>
                <a:gd name="connsiteX3" fmla="*/ 310642 w 509638"/>
                <a:gd name="connsiteY3" fmla="*/ 21405 h 108660"/>
                <a:gd name="connsiteX4" fmla="*/ 467695 w 509638"/>
                <a:gd name="connsiteY4" fmla="*/ 24895 h 108660"/>
                <a:gd name="connsiteX5" fmla="*/ 356013 w 509638"/>
                <a:gd name="connsiteY5" fmla="*/ 24895 h 108660"/>
                <a:gd name="connsiteX6" fmla="*/ 233860 w 509638"/>
                <a:gd name="connsiteY6" fmla="*/ 108657 h 108660"/>
                <a:gd name="connsiteX7" fmla="*/ 317622 w 509638"/>
                <a:gd name="connsiteY7" fmla="*/ 21405 h 108660"/>
                <a:gd name="connsiteX8" fmla="*/ 289701 w 509638"/>
                <a:gd name="connsiteY8" fmla="*/ 31875 h 108660"/>
                <a:gd name="connsiteX9" fmla="*/ 160568 w 509638"/>
                <a:gd name="connsiteY9" fmla="*/ 87716 h 108660"/>
                <a:gd name="connsiteX10" fmla="*/ 268761 w 509638"/>
                <a:gd name="connsiteY10" fmla="*/ 28385 h 108660"/>
                <a:gd name="connsiteX11" fmla="*/ 25 w 509638"/>
                <a:gd name="connsiteY11" fmla="*/ 464 h 108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9638" h="108660">
                  <a:moveTo>
                    <a:pt x="25" y="464"/>
                  </a:moveTo>
                  <a:cubicBezTo>
                    <a:pt x="2933" y="-2445"/>
                    <a:pt x="201286" y="9189"/>
                    <a:pt x="286211" y="10934"/>
                  </a:cubicBezTo>
                  <a:cubicBezTo>
                    <a:pt x="371136" y="12679"/>
                    <a:pt x="505504" y="9189"/>
                    <a:pt x="509576" y="10934"/>
                  </a:cubicBezTo>
                  <a:cubicBezTo>
                    <a:pt x="513648" y="12679"/>
                    <a:pt x="317622" y="19078"/>
                    <a:pt x="310642" y="21405"/>
                  </a:cubicBezTo>
                  <a:cubicBezTo>
                    <a:pt x="303662" y="23732"/>
                    <a:pt x="460133" y="24313"/>
                    <a:pt x="467695" y="24895"/>
                  </a:cubicBezTo>
                  <a:cubicBezTo>
                    <a:pt x="475257" y="25477"/>
                    <a:pt x="394986" y="10935"/>
                    <a:pt x="356013" y="24895"/>
                  </a:cubicBezTo>
                  <a:cubicBezTo>
                    <a:pt x="317040" y="38855"/>
                    <a:pt x="240259" y="109239"/>
                    <a:pt x="233860" y="108657"/>
                  </a:cubicBezTo>
                  <a:cubicBezTo>
                    <a:pt x="227462" y="108075"/>
                    <a:pt x="317622" y="21405"/>
                    <a:pt x="317622" y="21405"/>
                  </a:cubicBezTo>
                  <a:cubicBezTo>
                    <a:pt x="326929" y="8608"/>
                    <a:pt x="315877" y="20823"/>
                    <a:pt x="289701" y="31875"/>
                  </a:cubicBezTo>
                  <a:cubicBezTo>
                    <a:pt x="263525" y="42927"/>
                    <a:pt x="164058" y="88298"/>
                    <a:pt x="160568" y="87716"/>
                  </a:cubicBezTo>
                  <a:cubicBezTo>
                    <a:pt x="157078" y="87134"/>
                    <a:pt x="291446" y="40019"/>
                    <a:pt x="268761" y="28385"/>
                  </a:cubicBezTo>
                  <a:cubicBezTo>
                    <a:pt x="246076" y="16752"/>
                    <a:pt x="-2883" y="3373"/>
                    <a:pt x="25" y="46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7705607C-66F8-7D5B-6018-B0D13549731F}"/>
                </a:ext>
              </a:extLst>
            </p:cNvPr>
            <p:cNvSpPr/>
            <p:nvPr/>
          </p:nvSpPr>
          <p:spPr>
            <a:xfrm>
              <a:off x="3184926" y="7119756"/>
              <a:ext cx="672112" cy="76804"/>
            </a:xfrm>
            <a:custGeom>
              <a:avLst/>
              <a:gdLst>
                <a:gd name="connsiteX0" fmla="*/ 1514 w 672112"/>
                <a:gd name="connsiteY0" fmla="*/ 31410 h 76804"/>
                <a:gd name="connsiteX1" fmla="*/ 497105 w 672112"/>
                <a:gd name="connsiteY1" fmla="*/ 20940 h 76804"/>
                <a:gd name="connsiteX2" fmla="*/ 671608 w 672112"/>
                <a:gd name="connsiteY2" fmla="*/ 0 h 76804"/>
                <a:gd name="connsiteX3" fmla="*/ 545966 w 672112"/>
                <a:gd name="connsiteY3" fmla="*/ 20940 h 76804"/>
                <a:gd name="connsiteX4" fmla="*/ 423813 w 672112"/>
                <a:gd name="connsiteY4" fmla="*/ 76781 h 76804"/>
                <a:gd name="connsiteX5" fmla="*/ 507575 w 672112"/>
                <a:gd name="connsiteY5" fmla="*/ 27920 h 76804"/>
                <a:gd name="connsiteX6" fmla="*/ 402872 w 672112"/>
                <a:gd name="connsiteY6" fmla="*/ 34900 h 76804"/>
                <a:gd name="connsiteX7" fmla="*/ 326091 w 672112"/>
                <a:gd name="connsiteY7" fmla="*/ 34900 h 76804"/>
                <a:gd name="connsiteX8" fmla="*/ 514555 w 672112"/>
                <a:gd name="connsiteY8" fmla="*/ 34900 h 76804"/>
                <a:gd name="connsiteX9" fmla="*/ 347031 w 672112"/>
                <a:gd name="connsiteY9" fmla="*/ 41881 h 76804"/>
                <a:gd name="connsiteX10" fmla="*/ 1514 w 672112"/>
                <a:gd name="connsiteY10" fmla="*/ 31410 h 76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2112" h="76804">
                  <a:moveTo>
                    <a:pt x="1514" y="31410"/>
                  </a:moveTo>
                  <a:cubicBezTo>
                    <a:pt x="26526" y="27920"/>
                    <a:pt x="385423" y="26175"/>
                    <a:pt x="497105" y="20940"/>
                  </a:cubicBezTo>
                  <a:cubicBezTo>
                    <a:pt x="608787" y="15705"/>
                    <a:pt x="663465" y="0"/>
                    <a:pt x="671608" y="0"/>
                  </a:cubicBezTo>
                  <a:cubicBezTo>
                    <a:pt x="679751" y="0"/>
                    <a:pt x="587265" y="8143"/>
                    <a:pt x="545966" y="20940"/>
                  </a:cubicBezTo>
                  <a:cubicBezTo>
                    <a:pt x="504667" y="33737"/>
                    <a:pt x="430212" y="75618"/>
                    <a:pt x="423813" y="76781"/>
                  </a:cubicBezTo>
                  <a:cubicBezTo>
                    <a:pt x="417415" y="77944"/>
                    <a:pt x="511065" y="34900"/>
                    <a:pt x="507575" y="27920"/>
                  </a:cubicBezTo>
                  <a:cubicBezTo>
                    <a:pt x="504085" y="20940"/>
                    <a:pt x="433119" y="33737"/>
                    <a:pt x="402872" y="34900"/>
                  </a:cubicBezTo>
                  <a:cubicBezTo>
                    <a:pt x="372625" y="36063"/>
                    <a:pt x="326091" y="34900"/>
                    <a:pt x="326091" y="34900"/>
                  </a:cubicBezTo>
                  <a:lnTo>
                    <a:pt x="514555" y="34900"/>
                  </a:lnTo>
                  <a:cubicBezTo>
                    <a:pt x="518045" y="36063"/>
                    <a:pt x="425558" y="40718"/>
                    <a:pt x="347031" y="41881"/>
                  </a:cubicBezTo>
                  <a:cubicBezTo>
                    <a:pt x="268504" y="43044"/>
                    <a:pt x="-23498" y="34900"/>
                    <a:pt x="1514" y="314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B39875A3-E06D-A172-FD39-8634B1E77F68}"/>
                </a:ext>
              </a:extLst>
            </p:cNvPr>
            <p:cNvSpPr/>
            <p:nvPr/>
          </p:nvSpPr>
          <p:spPr>
            <a:xfrm>
              <a:off x="2694395" y="6324007"/>
              <a:ext cx="43277" cy="629146"/>
            </a:xfrm>
            <a:custGeom>
              <a:avLst/>
              <a:gdLst>
                <a:gd name="connsiteX0" fmla="*/ 38335 w 43277"/>
                <a:gd name="connsiteY0" fmla="*/ 11 h 629146"/>
                <a:gd name="connsiteX1" fmla="*/ 17394 w 43277"/>
                <a:gd name="connsiteY1" fmla="*/ 383920 h 629146"/>
                <a:gd name="connsiteX2" fmla="*/ 31355 w 43277"/>
                <a:gd name="connsiteY2" fmla="*/ 279217 h 629146"/>
                <a:gd name="connsiteX3" fmla="*/ 34845 w 43277"/>
                <a:gd name="connsiteY3" fmla="*/ 600304 h 629146"/>
                <a:gd name="connsiteX4" fmla="*/ 41825 w 43277"/>
                <a:gd name="connsiteY4" fmla="*/ 575874 h 629146"/>
                <a:gd name="connsiteX5" fmla="*/ 3434 w 43277"/>
                <a:gd name="connsiteY5" fmla="*/ 265257 h 629146"/>
                <a:gd name="connsiteX6" fmla="*/ 3434 w 43277"/>
                <a:gd name="connsiteY6" fmla="*/ 397880 h 629146"/>
                <a:gd name="connsiteX7" fmla="*/ 38335 w 43277"/>
                <a:gd name="connsiteY7" fmla="*/ 11 h 62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277" h="629146">
                  <a:moveTo>
                    <a:pt x="38335" y="11"/>
                  </a:moveTo>
                  <a:cubicBezTo>
                    <a:pt x="40662" y="-2316"/>
                    <a:pt x="18557" y="337386"/>
                    <a:pt x="17394" y="383920"/>
                  </a:cubicBezTo>
                  <a:cubicBezTo>
                    <a:pt x="16231" y="430454"/>
                    <a:pt x="28447" y="243153"/>
                    <a:pt x="31355" y="279217"/>
                  </a:cubicBezTo>
                  <a:cubicBezTo>
                    <a:pt x="34263" y="315281"/>
                    <a:pt x="34845" y="600304"/>
                    <a:pt x="34845" y="600304"/>
                  </a:cubicBezTo>
                  <a:cubicBezTo>
                    <a:pt x="36590" y="649747"/>
                    <a:pt x="47060" y="631715"/>
                    <a:pt x="41825" y="575874"/>
                  </a:cubicBezTo>
                  <a:cubicBezTo>
                    <a:pt x="36590" y="520033"/>
                    <a:pt x="9832" y="294923"/>
                    <a:pt x="3434" y="265257"/>
                  </a:cubicBezTo>
                  <a:cubicBezTo>
                    <a:pt x="-2965" y="235591"/>
                    <a:pt x="1107" y="439179"/>
                    <a:pt x="3434" y="397880"/>
                  </a:cubicBezTo>
                  <a:cubicBezTo>
                    <a:pt x="5761" y="356581"/>
                    <a:pt x="36008" y="2338"/>
                    <a:pt x="38335" y="1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36924C39-4BED-1061-D611-E72811063627}"/>
                </a:ext>
              </a:extLst>
            </p:cNvPr>
            <p:cNvSpPr/>
            <p:nvPr/>
          </p:nvSpPr>
          <p:spPr>
            <a:xfrm>
              <a:off x="2716862" y="6058763"/>
              <a:ext cx="357996" cy="370474"/>
            </a:xfrm>
            <a:custGeom>
              <a:avLst/>
              <a:gdLst>
                <a:gd name="connsiteX0" fmla="*/ 357895 w 357996"/>
                <a:gd name="connsiteY0" fmla="*/ 10 h 370474"/>
                <a:gd name="connsiteX1" fmla="*/ 110100 w 357996"/>
                <a:gd name="connsiteY1" fmla="*/ 129142 h 370474"/>
                <a:gd name="connsiteX2" fmla="*/ 29828 w 357996"/>
                <a:gd name="connsiteY2" fmla="*/ 230355 h 370474"/>
                <a:gd name="connsiteX3" fmla="*/ 75199 w 357996"/>
                <a:gd name="connsiteY3" fmla="*/ 150083 h 370474"/>
                <a:gd name="connsiteX4" fmla="*/ 1907 w 357996"/>
                <a:gd name="connsiteY4" fmla="*/ 366468 h 370474"/>
                <a:gd name="connsiteX5" fmla="*/ 26338 w 357996"/>
                <a:gd name="connsiteY5" fmla="*/ 279216 h 370474"/>
                <a:gd name="connsiteX6" fmla="*/ 78689 w 357996"/>
                <a:gd name="connsiteY6" fmla="*/ 136122 h 370474"/>
                <a:gd name="connsiteX7" fmla="*/ 357895 w 357996"/>
                <a:gd name="connsiteY7" fmla="*/ 10 h 370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996" h="370474">
                  <a:moveTo>
                    <a:pt x="357895" y="10"/>
                  </a:moveTo>
                  <a:cubicBezTo>
                    <a:pt x="363130" y="-1153"/>
                    <a:pt x="164778" y="90751"/>
                    <a:pt x="110100" y="129142"/>
                  </a:cubicBezTo>
                  <a:cubicBezTo>
                    <a:pt x="55422" y="167533"/>
                    <a:pt x="35645" y="226865"/>
                    <a:pt x="29828" y="230355"/>
                  </a:cubicBezTo>
                  <a:cubicBezTo>
                    <a:pt x="24011" y="233845"/>
                    <a:pt x="79853" y="127397"/>
                    <a:pt x="75199" y="150083"/>
                  </a:cubicBezTo>
                  <a:cubicBezTo>
                    <a:pt x="70545" y="172769"/>
                    <a:pt x="10050" y="344946"/>
                    <a:pt x="1907" y="366468"/>
                  </a:cubicBezTo>
                  <a:cubicBezTo>
                    <a:pt x="-6236" y="387990"/>
                    <a:pt x="13541" y="317607"/>
                    <a:pt x="26338" y="279216"/>
                  </a:cubicBezTo>
                  <a:cubicBezTo>
                    <a:pt x="39135" y="240825"/>
                    <a:pt x="26919" y="181493"/>
                    <a:pt x="78689" y="136122"/>
                  </a:cubicBezTo>
                  <a:cubicBezTo>
                    <a:pt x="130459" y="90751"/>
                    <a:pt x="352660" y="1173"/>
                    <a:pt x="357895" y="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2BD24EB3-F8A0-BED0-693C-DF5D0FD46EC1}"/>
                </a:ext>
              </a:extLst>
            </p:cNvPr>
            <p:cNvSpPr/>
            <p:nvPr/>
          </p:nvSpPr>
          <p:spPr>
            <a:xfrm>
              <a:off x="2993407" y="6056826"/>
              <a:ext cx="572154" cy="750487"/>
            </a:xfrm>
            <a:custGeom>
              <a:avLst/>
              <a:gdLst>
                <a:gd name="connsiteX0" fmla="*/ 4569 w 572154"/>
                <a:gd name="connsiteY0" fmla="*/ 36847 h 750487"/>
                <a:gd name="connsiteX1" fmla="*/ 224443 w 572154"/>
                <a:gd name="connsiteY1" fmla="*/ 29867 h 750487"/>
                <a:gd name="connsiteX2" fmla="*/ 433848 w 572154"/>
                <a:gd name="connsiteY2" fmla="*/ 103159 h 750487"/>
                <a:gd name="connsiteX3" fmla="*/ 371027 w 572154"/>
                <a:gd name="connsiteY3" fmla="*/ 89198 h 750487"/>
                <a:gd name="connsiteX4" fmla="*/ 479219 w 572154"/>
                <a:gd name="connsiteY4" fmla="*/ 169470 h 750487"/>
                <a:gd name="connsiteX5" fmla="*/ 542040 w 572154"/>
                <a:gd name="connsiteY5" fmla="*/ 302093 h 750487"/>
                <a:gd name="connsiteX6" fmla="*/ 545530 w 572154"/>
                <a:gd name="connsiteY6" fmla="*/ 270682 h 750487"/>
                <a:gd name="connsiteX7" fmla="*/ 559491 w 572154"/>
                <a:gd name="connsiteY7" fmla="*/ 459147 h 750487"/>
                <a:gd name="connsiteX8" fmla="*/ 562981 w 572154"/>
                <a:gd name="connsiteY8" fmla="*/ 424246 h 750487"/>
                <a:gd name="connsiteX9" fmla="*/ 559491 w 572154"/>
                <a:gd name="connsiteY9" fmla="*/ 748823 h 750487"/>
                <a:gd name="connsiteX10" fmla="*/ 549020 w 572154"/>
                <a:gd name="connsiteY10" fmla="*/ 542908 h 750487"/>
                <a:gd name="connsiteX11" fmla="*/ 566471 w 572154"/>
                <a:gd name="connsiteY11" fmla="*/ 364914 h 750487"/>
                <a:gd name="connsiteX12" fmla="*/ 433848 w 572154"/>
                <a:gd name="connsiteY12" fmla="*/ 141550 h 750487"/>
                <a:gd name="connsiteX13" fmla="*/ 458278 w 572154"/>
                <a:gd name="connsiteY13" fmla="*/ 183430 h 750487"/>
                <a:gd name="connsiteX14" fmla="*/ 273304 w 572154"/>
                <a:gd name="connsiteY14" fmla="*/ 5437 h 750487"/>
                <a:gd name="connsiteX15" fmla="*/ 311695 w 572154"/>
                <a:gd name="connsiteY15" fmla="*/ 43827 h 750487"/>
                <a:gd name="connsiteX16" fmla="*/ 227933 w 572154"/>
                <a:gd name="connsiteY16" fmla="*/ 22887 h 750487"/>
                <a:gd name="connsiteX17" fmla="*/ 84840 w 572154"/>
                <a:gd name="connsiteY17" fmla="*/ 15907 h 750487"/>
                <a:gd name="connsiteX18" fmla="*/ 4569 w 572154"/>
                <a:gd name="connsiteY18" fmla="*/ 36847 h 75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72154" h="750487">
                  <a:moveTo>
                    <a:pt x="4569" y="36847"/>
                  </a:moveTo>
                  <a:cubicBezTo>
                    <a:pt x="27836" y="39174"/>
                    <a:pt x="152897" y="18815"/>
                    <a:pt x="224443" y="29867"/>
                  </a:cubicBezTo>
                  <a:cubicBezTo>
                    <a:pt x="295989" y="40919"/>
                    <a:pt x="409417" y="93271"/>
                    <a:pt x="433848" y="103159"/>
                  </a:cubicBezTo>
                  <a:cubicBezTo>
                    <a:pt x="458279" y="113047"/>
                    <a:pt x="363465" y="78146"/>
                    <a:pt x="371027" y="89198"/>
                  </a:cubicBezTo>
                  <a:cubicBezTo>
                    <a:pt x="378589" y="100250"/>
                    <a:pt x="450717" y="133988"/>
                    <a:pt x="479219" y="169470"/>
                  </a:cubicBezTo>
                  <a:cubicBezTo>
                    <a:pt x="507721" y="204952"/>
                    <a:pt x="530988" y="285224"/>
                    <a:pt x="542040" y="302093"/>
                  </a:cubicBezTo>
                  <a:cubicBezTo>
                    <a:pt x="553092" y="318962"/>
                    <a:pt x="542622" y="244506"/>
                    <a:pt x="545530" y="270682"/>
                  </a:cubicBezTo>
                  <a:cubicBezTo>
                    <a:pt x="548438" y="296858"/>
                    <a:pt x="556583" y="433553"/>
                    <a:pt x="559491" y="459147"/>
                  </a:cubicBezTo>
                  <a:cubicBezTo>
                    <a:pt x="562399" y="484741"/>
                    <a:pt x="562981" y="375967"/>
                    <a:pt x="562981" y="424246"/>
                  </a:cubicBezTo>
                  <a:cubicBezTo>
                    <a:pt x="562981" y="472525"/>
                    <a:pt x="561818" y="729046"/>
                    <a:pt x="559491" y="748823"/>
                  </a:cubicBezTo>
                  <a:cubicBezTo>
                    <a:pt x="557164" y="768600"/>
                    <a:pt x="547857" y="606893"/>
                    <a:pt x="549020" y="542908"/>
                  </a:cubicBezTo>
                  <a:cubicBezTo>
                    <a:pt x="550183" y="478923"/>
                    <a:pt x="585666" y="431807"/>
                    <a:pt x="566471" y="364914"/>
                  </a:cubicBezTo>
                  <a:cubicBezTo>
                    <a:pt x="547276" y="298021"/>
                    <a:pt x="451880" y="171797"/>
                    <a:pt x="433848" y="141550"/>
                  </a:cubicBezTo>
                  <a:cubicBezTo>
                    <a:pt x="415816" y="111303"/>
                    <a:pt x="485035" y="206115"/>
                    <a:pt x="458278" y="183430"/>
                  </a:cubicBezTo>
                  <a:cubicBezTo>
                    <a:pt x="431521" y="160745"/>
                    <a:pt x="297735" y="28704"/>
                    <a:pt x="273304" y="5437"/>
                  </a:cubicBezTo>
                  <a:cubicBezTo>
                    <a:pt x="248874" y="-17830"/>
                    <a:pt x="319257" y="40919"/>
                    <a:pt x="311695" y="43827"/>
                  </a:cubicBezTo>
                  <a:cubicBezTo>
                    <a:pt x="304133" y="46735"/>
                    <a:pt x="265742" y="27540"/>
                    <a:pt x="227933" y="22887"/>
                  </a:cubicBezTo>
                  <a:cubicBezTo>
                    <a:pt x="190124" y="18234"/>
                    <a:pt x="116832" y="14744"/>
                    <a:pt x="84840" y="15907"/>
                  </a:cubicBezTo>
                  <a:cubicBezTo>
                    <a:pt x="52848" y="17070"/>
                    <a:pt x="-18698" y="34520"/>
                    <a:pt x="4569" y="3684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A4E16836-7AE3-C65C-4FD9-EAE67E6E739A}"/>
                </a:ext>
              </a:extLst>
            </p:cNvPr>
            <p:cNvSpPr/>
            <p:nvPr/>
          </p:nvSpPr>
          <p:spPr>
            <a:xfrm>
              <a:off x="2668249" y="6162893"/>
              <a:ext cx="116853" cy="777580"/>
            </a:xfrm>
            <a:custGeom>
              <a:avLst/>
              <a:gdLst>
                <a:gd name="connsiteX0" fmla="*/ 116832 w 116853"/>
                <a:gd name="connsiteY0" fmla="*/ 582 h 777580"/>
                <a:gd name="connsiteX1" fmla="*/ 50520 w 116853"/>
                <a:gd name="connsiteY1" fmla="*/ 189046 h 777580"/>
                <a:gd name="connsiteX2" fmla="*/ 1659 w 116853"/>
                <a:gd name="connsiteY2" fmla="*/ 342609 h 777580"/>
                <a:gd name="connsiteX3" fmla="*/ 12130 w 116853"/>
                <a:gd name="connsiteY3" fmla="*/ 300728 h 777580"/>
                <a:gd name="connsiteX4" fmla="*/ 19110 w 116853"/>
                <a:gd name="connsiteY4" fmla="*/ 531073 h 777580"/>
                <a:gd name="connsiteX5" fmla="*/ 26090 w 116853"/>
                <a:gd name="connsiteY5" fmla="*/ 489192 h 777580"/>
                <a:gd name="connsiteX6" fmla="*/ 33070 w 116853"/>
                <a:gd name="connsiteY6" fmla="*/ 775379 h 777580"/>
                <a:gd name="connsiteX7" fmla="*/ 26090 w 116853"/>
                <a:gd name="connsiteY7" fmla="*/ 600875 h 777580"/>
                <a:gd name="connsiteX8" fmla="*/ 43540 w 116853"/>
                <a:gd name="connsiteY8" fmla="*/ 234417 h 777580"/>
                <a:gd name="connsiteX9" fmla="*/ 33070 w 116853"/>
                <a:gd name="connsiteY9" fmla="*/ 335629 h 777580"/>
                <a:gd name="connsiteX10" fmla="*/ 57501 w 116853"/>
                <a:gd name="connsiteY10" fmla="*/ 136695 h 777580"/>
                <a:gd name="connsiteX11" fmla="*/ 116832 w 116853"/>
                <a:gd name="connsiteY11" fmla="*/ 582 h 77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6853" h="777580">
                  <a:moveTo>
                    <a:pt x="116832" y="582"/>
                  </a:moveTo>
                  <a:cubicBezTo>
                    <a:pt x="115669" y="9307"/>
                    <a:pt x="69715" y="132042"/>
                    <a:pt x="50520" y="189046"/>
                  </a:cubicBezTo>
                  <a:cubicBezTo>
                    <a:pt x="31325" y="246050"/>
                    <a:pt x="8057" y="323995"/>
                    <a:pt x="1659" y="342609"/>
                  </a:cubicBezTo>
                  <a:cubicBezTo>
                    <a:pt x="-4739" y="361223"/>
                    <a:pt x="9222" y="269317"/>
                    <a:pt x="12130" y="300728"/>
                  </a:cubicBezTo>
                  <a:cubicBezTo>
                    <a:pt x="15038" y="332139"/>
                    <a:pt x="16783" y="499662"/>
                    <a:pt x="19110" y="531073"/>
                  </a:cubicBezTo>
                  <a:cubicBezTo>
                    <a:pt x="21437" y="562484"/>
                    <a:pt x="23763" y="448474"/>
                    <a:pt x="26090" y="489192"/>
                  </a:cubicBezTo>
                  <a:cubicBezTo>
                    <a:pt x="28417" y="529910"/>
                    <a:pt x="33070" y="756765"/>
                    <a:pt x="33070" y="775379"/>
                  </a:cubicBezTo>
                  <a:cubicBezTo>
                    <a:pt x="33070" y="793993"/>
                    <a:pt x="24345" y="691035"/>
                    <a:pt x="26090" y="600875"/>
                  </a:cubicBezTo>
                  <a:cubicBezTo>
                    <a:pt x="27835" y="510715"/>
                    <a:pt x="42377" y="278625"/>
                    <a:pt x="43540" y="234417"/>
                  </a:cubicBezTo>
                  <a:cubicBezTo>
                    <a:pt x="44703" y="190209"/>
                    <a:pt x="30743" y="351916"/>
                    <a:pt x="33070" y="335629"/>
                  </a:cubicBezTo>
                  <a:cubicBezTo>
                    <a:pt x="35397" y="319342"/>
                    <a:pt x="44122" y="190210"/>
                    <a:pt x="57501" y="136695"/>
                  </a:cubicBezTo>
                  <a:cubicBezTo>
                    <a:pt x="70880" y="83181"/>
                    <a:pt x="117995" y="-8143"/>
                    <a:pt x="116832" y="58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4CA049CC-E752-3010-D8BF-8F7646020892}"/>
                </a:ext>
              </a:extLst>
            </p:cNvPr>
            <p:cNvSpPr/>
            <p:nvPr/>
          </p:nvSpPr>
          <p:spPr>
            <a:xfrm>
              <a:off x="3322396" y="6051734"/>
              <a:ext cx="245411" cy="387957"/>
            </a:xfrm>
            <a:custGeom>
              <a:avLst/>
              <a:gdLst>
                <a:gd name="connsiteX0" fmla="*/ 157 w 245411"/>
                <a:gd name="connsiteY0" fmla="*/ 58 h 387957"/>
                <a:gd name="connsiteX1" fmla="*/ 146740 w 245411"/>
                <a:gd name="connsiteY1" fmla="*/ 174562 h 387957"/>
                <a:gd name="connsiteX2" fmla="*/ 150230 w 245411"/>
                <a:gd name="connsiteY2" fmla="*/ 143151 h 387957"/>
                <a:gd name="connsiteX3" fmla="*/ 237482 w 245411"/>
                <a:gd name="connsiteY3" fmla="*/ 293225 h 387957"/>
                <a:gd name="connsiteX4" fmla="*/ 240972 w 245411"/>
                <a:gd name="connsiteY4" fmla="*/ 237384 h 387957"/>
                <a:gd name="connsiteX5" fmla="*/ 233992 w 245411"/>
                <a:gd name="connsiteY5" fmla="*/ 380477 h 387957"/>
                <a:gd name="connsiteX6" fmla="*/ 240972 w 245411"/>
                <a:gd name="connsiteY6" fmla="*/ 345576 h 387957"/>
                <a:gd name="connsiteX7" fmla="*/ 178151 w 245411"/>
                <a:gd name="connsiteY7" fmla="*/ 157112 h 387957"/>
                <a:gd name="connsiteX8" fmla="*/ 157 w 245411"/>
                <a:gd name="connsiteY8" fmla="*/ 58 h 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411" h="387957">
                  <a:moveTo>
                    <a:pt x="157" y="58"/>
                  </a:moveTo>
                  <a:cubicBezTo>
                    <a:pt x="-5078" y="2966"/>
                    <a:pt x="121728" y="150713"/>
                    <a:pt x="146740" y="174562"/>
                  </a:cubicBezTo>
                  <a:cubicBezTo>
                    <a:pt x="171752" y="198411"/>
                    <a:pt x="135106" y="123374"/>
                    <a:pt x="150230" y="143151"/>
                  </a:cubicBezTo>
                  <a:cubicBezTo>
                    <a:pt x="165354" y="162928"/>
                    <a:pt x="222358" y="277520"/>
                    <a:pt x="237482" y="293225"/>
                  </a:cubicBezTo>
                  <a:cubicBezTo>
                    <a:pt x="252606" y="308930"/>
                    <a:pt x="241554" y="222842"/>
                    <a:pt x="240972" y="237384"/>
                  </a:cubicBezTo>
                  <a:cubicBezTo>
                    <a:pt x="240390" y="251926"/>
                    <a:pt x="233992" y="362445"/>
                    <a:pt x="233992" y="380477"/>
                  </a:cubicBezTo>
                  <a:cubicBezTo>
                    <a:pt x="233992" y="398509"/>
                    <a:pt x="250279" y="382803"/>
                    <a:pt x="240972" y="345576"/>
                  </a:cubicBezTo>
                  <a:cubicBezTo>
                    <a:pt x="231665" y="308349"/>
                    <a:pt x="214797" y="210626"/>
                    <a:pt x="178151" y="157112"/>
                  </a:cubicBezTo>
                  <a:cubicBezTo>
                    <a:pt x="141505" y="103598"/>
                    <a:pt x="5392" y="-2850"/>
                    <a:pt x="157" y="5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7489C0BB-9A02-8B70-0EC0-85B8D720CE53}"/>
                </a:ext>
              </a:extLst>
            </p:cNvPr>
            <p:cNvSpPr/>
            <p:nvPr/>
          </p:nvSpPr>
          <p:spPr>
            <a:xfrm>
              <a:off x="3559257" y="6278607"/>
              <a:ext cx="36695" cy="549137"/>
            </a:xfrm>
            <a:custGeom>
              <a:avLst/>
              <a:gdLst>
                <a:gd name="connsiteX0" fmla="*/ 32032 w 36695"/>
                <a:gd name="connsiteY0" fmla="*/ 40 h 549137"/>
                <a:gd name="connsiteX1" fmla="*/ 35522 w 36695"/>
                <a:gd name="connsiteY1" fmla="*/ 387439 h 549137"/>
                <a:gd name="connsiteX2" fmla="*/ 11091 w 36695"/>
                <a:gd name="connsiteY2" fmla="*/ 541002 h 549137"/>
                <a:gd name="connsiteX3" fmla="*/ 7601 w 36695"/>
                <a:gd name="connsiteY3" fmla="*/ 492141 h 549137"/>
                <a:gd name="connsiteX4" fmla="*/ 621 w 36695"/>
                <a:gd name="connsiteY4" fmla="*/ 191995 h 549137"/>
                <a:gd name="connsiteX5" fmla="*/ 25051 w 36695"/>
                <a:gd name="connsiteY5" fmla="*/ 411869 h 549137"/>
                <a:gd name="connsiteX6" fmla="*/ 32032 w 36695"/>
                <a:gd name="connsiteY6" fmla="*/ 40 h 54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695" h="549137">
                  <a:moveTo>
                    <a:pt x="32032" y="40"/>
                  </a:moveTo>
                  <a:cubicBezTo>
                    <a:pt x="33777" y="-4032"/>
                    <a:pt x="39012" y="297279"/>
                    <a:pt x="35522" y="387439"/>
                  </a:cubicBezTo>
                  <a:cubicBezTo>
                    <a:pt x="32032" y="477599"/>
                    <a:pt x="15744" y="523552"/>
                    <a:pt x="11091" y="541002"/>
                  </a:cubicBezTo>
                  <a:cubicBezTo>
                    <a:pt x="6438" y="558452"/>
                    <a:pt x="9346" y="550309"/>
                    <a:pt x="7601" y="492141"/>
                  </a:cubicBezTo>
                  <a:cubicBezTo>
                    <a:pt x="5856" y="433973"/>
                    <a:pt x="-2287" y="205374"/>
                    <a:pt x="621" y="191995"/>
                  </a:cubicBezTo>
                  <a:cubicBezTo>
                    <a:pt x="3529" y="178616"/>
                    <a:pt x="19816" y="447351"/>
                    <a:pt x="25051" y="411869"/>
                  </a:cubicBezTo>
                  <a:cubicBezTo>
                    <a:pt x="30286" y="376387"/>
                    <a:pt x="30287" y="4112"/>
                    <a:pt x="32032" y="4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33FF6130-01FA-E6D2-63BC-979D5DEE347A}"/>
                </a:ext>
              </a:extLst>
            </p:cNvPr>
            <p:cNvSpPr/>
            <p:nvPr/>
          </p:nvSpPr>
          <p:spPr>
            <a:xfrm>
              <a:off x="2777263" y="6107632"/>
              <a:ext cx="290566" cy="326064"/>
            </a:xfrm>
            <a:custGeom>
              <a:avLst/>
              <a:gdLst>
                <a:gd name="connsiteX0" fmla="*/ 290514 w 290566"/>
                <a:gd name="connsiteY0" fmla="*/ 2 h 326064"/>
                <a:gd name="connsiteX1" fmla="*/ 74129 w 290566"/>
                <a:gd name="connsiteY1" fmla="*/ 136115 h 326064"/>
                <a:gd name="connsiteX2" fmla="*/ 7818 w 290566"/>
                <a:gd name="connsiteY2" fmla="*/ 247797 h 326064"/>
                <a:gd name="connsiteX3" fmla="*/ 32248 w 290566"/>
                <a:gd name="connsiteY3" fmla="*/ 195446 h 326064"/>
                <a:gd name="connsiteX4" fmla="*/ 838 w 290566"/>
                <a:gd name="connsiteY4" fmla="*/ 324579 h 326064"/>
                <a:gd name="connsiteX5" fmla="*/ 14798 w 290566"/>
                <a:gd name="connsiteY5" fmla="*/ 254777 h 326064"/>
                <a:gd name="connsiteX6" fmla="*/ 74129 w 290566"/>
                <a:gd name="connsiteY6" fmla="*/ 94234 h 326064"/>
                <a:gd name="connsiteX7" fmla="*/ 53189 w 290566"/>
                <a:gd name="connsiteY7" fmla="*/ 132624 h 326064"/>
                <a:gd name="connsiteX8" fmla="*/ 290514 w 290566"/>
                <a:gd name="connsiteY8" fmla="*/ 2 h 32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0566" h="326064">
                  <a:moveTo>
                    <a:pt x="290514" y="2"/>
                  </a:moveTo>
                  <a:cubicBezTo>
                    <a:pt x="294004" y="584"/>
                    <a:pt x="121245" y="94816"/>
                    <a:pt x="74129" y="136115"/>
                  </a:cubicBezTo>
                  <a:cubicBezTo>
                    <a:pt x="27013" y="177414"/>
                    <a:pt x="14798" y="237909"/>
                    <a:pt x="7818" y="247797"/>
                  </a:cubicBezTo>
                  <a:cubicBezTo>
                    <a:pt x="838" y="257685"/>
                    <a:pt x="33411" y="182649"/>
                    <a:pt x="32248" y="195446"/>
                  </a:cubicBezTo>
                  <a:cubicBezTo>
                    <a:pt x="31085" y="208243"/>
                    <a:pt x="3746" y="314690"/>
                    <a:pt x="838" y="324579"/>
                  </a:cubicBezTo>
                  <a:cubicBezTo>
                    <a:pt x="-2070" y="334468"/>
                    <a:pt x="2583" y="293168"/>
                    <a:pt x="14798" y="254777"/>
                  </a:cubicBezTo>
                  <a:cubicBezTo>
                    <a:pt x="27013" y="216386"/>
                    <a:pt x="67731" y="114593"/>
                    <a:pt x="74129" y="94234"/>
                  </a:cubicBezTo>
                  <a:cubicBezTo>
                    <a:pt x="80527" y="73875"/>
                    <a:pt x="20615" y="146584"/>
                    <a:pt x="53189" y="132624"/>
                  </a:cubicBezTo>
                  <a:cubicBezTo>
                    <a:pt x="85763" y="118664"/>
                    <a:pt x="287024" y="-580"/>
                    <a:pt x="290514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D6647BA9-8126-D6F4-D6D9-3D3DCE835A0B}"/>
                </a:ext>
              </a:extLst>
            </p:cNvPr>
            <p:cNvSpPr/>
            <p:nvPr/>
          </p:nvSpPr>
          <p:spPr>
            <a:xfrm>
              <a:off x="3182918" y="6097030"/>
              <a:ext cx="282803" cy="185226"/>
            </a:xfrm>
            <a:custGeom>
              <a:avLst/>
              <a:gdLst>
                <a:gd name="connsiteX0" fmla="*/ 32 w 282803"/>
                <a:gd name="connsiteY0" fmla="*/ 133 h 185226"/>
                <a:gd name="connsiteX1" fmla="*/ 139635 w 282803"/>
                <a:gd name="connsiteY1" fmla="*/ 59465 h 185226"/>
                <a:gd name="connsiteX2" fmla="*/ 118694 w 282803"/>
                <a:gd name="connsiteY2" fmla="*/ 28054 h 185226"/>
                <a:gd name="connsiteX3" fmla="*/ 244337 w 282803"/>
                <a:gd name="connsiteY3" fmla="*/ 129266 h 185226"/>
                <a:gd name="connsiteX4" fmla="*/ 282728 w 282803"/>
                <a:gd name="connsiteY4" fmla="*/ 185107 h 185226"/>
                <a:gd name="connsiteX5" fmla="*/ 237357 w 282803"/>
                <a:gd name="connsiteY5" fmla="*/ 115306 h 185226"/>
                <a:gd name="connsiteX6" fmla="*/ 153595 w 282803"/>
                <a:gd name="connsiteY6" fmla="*/ 45504 h 185226"/>
                <a:gd name="connsiteX7" fmla="*/ 32 w 282803"/>
                <a:gd name="connsiteY7" fmla="*/ 133 h 18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803" h="185226">
                  <a:moveTo>
                    <a:pt x="32" y="133"/>
                  </a:moveTo>
                  <a:cubicBezTo>
                    <a:pt x="-2295" y="2460"/>
                    <a:pt x="119858" y="54812"/>
                    <a:pt x="139635" y="59465"/>
                  </a:cubicBezTo>
                  <a:cubicBezTo>
                    <a:pt x="159412" y="64118"/>
                    <a:pt x="101244" y="16421"/>
                    <a:pt x="118694" y="28054"/>
                  </a:cubicBezTo>
                  <a:cubicBezTo>
                    <a:pt x="136144" y="39687"/>
                    <a:pt x="216998" y="103091"/>
                    <a:pt x="244337" y="129266"/>
                  </a:cubicBezTo>
                  <a:cubicBezTo>
                    <a:pt x="271676" y="155442"/>
                    <a:pt x="283891" y="187434"/>
                    <a:pt x="282728" y="185107"/>
                  </a:cubicBezTo>
                  <a:cubicBezTo>
                    <a:pt x="281565" y="182780"/>
                    <a:pt x="258879" y="138573"/>
                    <a:pt x="237357" y="115306"/>
                  </a:cubicBezTo>
                  <a:cubicBezTo>
                    <a:pt x="215835" y="92039"/>
                    <a:pt x="187332" y="64699"/>
                    <a:pt x="153595" y="45504"/>
                  </a:cubicBezTo>
                  <a:cubicBezTo>
                    <a:pt x="119858" y="26309"/>
                    <a:pt x="2359" y="-2194"/>
                    <a:pt x="32" y="13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CE6CFA3C-FA59-2618-3975-60D1DD91BACD}"/>
                </a:ext>
              </a:extLst>
            </p:cNvPr>
            <p:cNvSpPr/>
            <p:nvPr/>
          </p:nvSpPr>
          <p:spPr>
            <a:xfrm>
              <a:off x="3074677" y="6093655"/>
              <a:ext cx="449010" cy="358930"/>
            </a:xfrm>
            <a:custGeom>
              <a:avLst/>
              <a:gdLst>
                <a:gd name="connsiteX0" fmla="*/ 80 w 449010"/>
                <a:gd name="connsiteY0" fmla="*/ 18 h 358930"/>
                <a:gd name="connsiteX1" fmla="*/ 275796 w 449010"/>
                <a:gd name="connsiteY1" fmla="*/ 80290 h 358930"/>
                <a:gd name="connsiteX2" fmla="*/ 237405 w 449010"/>
                <a:gd name="connsiteY2" fmla="*/ 90760 h 358930"/>
                <a:gd name="connsiteX3" fmla="*/ 363048 w 449010"/>
                <a:gd name="connsiteY3" fmla="*/ 202443 h 358930"/>
                <a:gd name="connsiteX4" fmla="*/ 446810 w 449010"/>
                <a:gd name="connsiteY4" fmla="*/ 356006 h 358930"/>
                <a:gd name="connsiteX5" fmla="*/ 415399 w 449010"/>
                <a:gd name="connsiteY5" fmla="*/ 289695 h 358930"/>
                <a:gd name="connsiteX6" fmla="*/ 317677 w 449010"/>
                <a:gd name="connsiteY6" fmla="*/ 125661 h 358930"/>
                <a:gd name="connsiteX7" fmla="*/ 247876 w 449010"/>
                <a:gd name="connsiteY7" fmla="*/ 73310 h 358930"/>
                <a:gd name="connsiteX8" fmla="*/ 80 w 449010"/>
                <a:gd name="connsiteY8" fmla="*/ 18 h 35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010" h="358930">
                  <a:moveTo>
                    <a:pt x="80" y="18"/>
                  </a:moveTo>
                  <a:cubicBezTo>
                    <a:pt x="4733" y="1181"/>
                    <a:pt x="236242" y="65166"/>
                    <a:pt x="275796" y="80290"/>
                  </a:cubicBezTo>
                  <a:cubicBezTo>
                    <a:pt x="315350" y="95414"/>
                    <a:pt x="222863" y="70401"/>
                    <a:pt x="237405" y="90760"/>
                  </a:cubicBezTo>
                  <a:cubicBezTo>
                    <a:pt x="251947" y="111119"/>
                    <a:pt x="328147" y="158235"/>
                    <a:pt x="363048" y="202443"/>
                  </a:cubicBezTo>
                  <a:cubicBezTo>
                    <a:pt x="397949" y="246651"/>
                    <a:pt x="438085" y="341464"/>
                    <a:pt x="446810" y="356006"/>
                  </a:cubicBezTo>
                  <a:cubicBezTo>
                    <a:pt x="455535" y="370548"/>
                    <a:pt x="436921" y="328086"/>
                    <a:pt x="415399" y="289695"/>
                  </a:cubicBezTo>
                  <a:cubicBezTo>
                    <a:pt x="393877" y="251304"/>
                    <a:pt x="345597" y="161725"/>
                    <a:pt x="317677" y="125661"/>
                  </a:cubicBezTo>
                  <a:cubicBezTo>
                    <a:pt x="289757" y="89597"/>
                    <a:pt x="301390" y="93087"/>
                    <a:pt x="247876" y="73310"/>
                  </a:cubicBezTo>
                  <a:cubicBezTo>
                    <a:pt x="194362" y="53533"/>
                    <a:pt x="-4573" y="-1145"/>
                    <a:pt x="80" y="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FF99861C-2066-AE3C-12D8-1744B93A5EB8}"/>
                </a:ext>
              </a:extLst>
            </p:cNvPr>
            <p:cNvSpPr/>
            <p:nvPr/>
          </p:nvSpPr>
          <p:spPr>
            <a:xfrm>
              <a:off x="2774592" y="6407064"/>
              <a:ext cx="21395" cy="694006"/>
            </a:xfrm>
            <a:custGeom>
              <a:avLst/>
              <a:gdLst>
                <a:gd name="connsiteX0" fmla="*/ 20959 w 21395"/>
                <a:gd name="connsiteY0" fmla="*/ 4206 h 694006"/>
                <a:gd name="connsiteX1" fmla="*/ 17469 w 21395"/>
                <a:gd name="connsiteY1" fmla="*/ 667321 h 694006"/>
                <a:gd name="connsiteX2" fmla="*/ 19 w 21395"/>
                <a:gd name="connsiteY2" fmla="*/ 520738 h 694006"/>
                <a:gd name="connsiteX3" fmla="*/ 13979 w 21395"/>
                <a:gd name="connsiteY3" fmla="*/ 122869 h 694006"/>
                <a:gd name="connsiteX4" fmla="*/ 10489 w 21395"/>
                <a:gd name="connsiteY4" fmla="*/ 370664 h 694006"/>
                <a:gd name="connsiteX5" fmla="*/ 20959 w 21395"/>
                <a:gd name="connsiteY5" fmla="*/ 4206 h 69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95" h="694006">
                  <a:moveTo>
                    <a:pt x="20959" y="4206"/>
                  </a:moveTo>
                  <a:cubicBezTo>
                    <a:pt x="22122" y="53649"/>
                    <a:pt x="20959" y="581232"/>
                    <a:pt x="17469" y="667321"/>
                  </a:cubicBezTo>
                  <a:cubicBezTo>
                    <a:pt x="13979" y="753410"/>
                    <a:pt x="601" y="611480"/>
                    <a:pt x="19" y="520738"/>
                  </a:cubicBezTo>
                  <a:cubicBezTo>
                    <a:pt x="-563" y="429996"/>
                    <a:pt x="12234" y="147881"/>
                    <a:pt x="13979" y="122869"/>
                  </a:cubicBezTo>
                  <a:cubicBezTo>
                    <a:pt x="15724" y="97857"/>
                    <a:pt x="11071" y="384043"/>
                    <a:pt x="10489" y="370664"/>
                  </a:cubicBezTo>
                  <a:cubicBezTo>
                    <a:pt x="9907" y="357285"/>
                    <a:pt x="19796" y="-45237"/>
                    <a:pt x="20959" y="420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8C7EB94F-6ACA-7C3D-260C-50D2BA772C68}"/>
                </a:ext>
              </a:extLst>
            </p:cNvPr>
            <p:cNvSpPr/>
            <p:nvPr/>
          </p:nvSpPr>
          <p:spPr>
            <a:xfrm>
              <a:off x="3468942" y="6285394"/>
              <a:ext cx="59539" cy="602631"/>
            </a:xfrm>
            <a:custGeom>
              <a:avLst/>
              <a:gdLst>
                <a:gd name="connsiteX0" fmla="*/ 194 w 59539"/>
                <a:gd name="connsiteY0" fmla="*/ 233 h 602631"/>
                <a:gd name="connsiteX1" fmla="*/ 21134 w 59539"/>
                <a:gd name="connsiteY1" fmla="*/ 331791 h 602631"/>
                <a:gd name="connsiteX2" fmla="*/ 24624 w 59539"/>
                <a:gd name="connsiteY2" fmla="*/ 272459 h 602631"/>
                <a:gd name="connsiteX3" fmla="*/ 31605 w 59539"/>
                <a:gd name="connsiteY3" fmla="*/ 583076 h 602631"/>
                <a:gd name="connsiteX4" fmla="*/ 31605 w 59539"/>
                <a:gd name="connsiteY4" fmla="*/ 520255 h 602631"/>
                <a:gd name="connsiteX5" fmla="*/ 59525 w 59539"/>
                <a:gd name="connsiteY5" fmla="*/ 111916 h 602631"/>
                <a:gd name="connsiteX6" fmla="*/ 35095 w 59539"/>
                <a:gd name="connsiteY6" fmla="*/ 275950 h 602631"/>
                <a:gd name="connsiteX7" fmla="*/ 194 w 59539"/>
                <a:gd name="connsiteY7" fmla="*/ 233 h 60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39" h="602631">
                  <a:moveTo>
                    <a:pt x="194" y="233"/>
                  </a:moveTo>
                  <a:cubicBezTo>
                    <a:pt x="-2133" y="9540"/>
                    <a:pt x="17062" y="286420"/>
                    <a:pt x="21134" y="331791"/>
                  </a:cubicBezTo>
                  <a:cubicBezTo>
                    <a:pt x="25206" y="377162"/>
                    <a:pt x="22879" y="230578"/>
                    <a:pt x="24624" y="272459"/>
                  </a:cubicBezTo>
                  <a:cubicBezTo>
                    <a:pt x="26369" y="314340"/>
                    <a:pt x="30442" y="541777"/>
                    <a:pt x="31605" y="583076"/>
                  </a:cubicBezTo>
                  <a:cubicBezTo>
                    <a:pt x="32769" y="624375"/>
                    <a:pt x="26952" y="598782"/>
                    <a:pt x="31605" y="520255"/>
                  </a:cubicBezTo>
                  <a:cubicBezTo>
                    <a:pt x="36258" y="441728"/>
                    <a:pt x="58943" y="152633"/>
                    <a:pt x="59525" y="111916"/>
                  </a:cubicBezTo>
                  <a:cubicBezTo>
                    <a:pt x="60107" y="71199"/>
                    <a:pt x="43239" y="288747"/>
                    <a:pt x="35095" y="275950"/>
                  </a:cubicBezTo>
                  <a:cubicBezTo>
                    <a:pt x="26951" y="263153"/>
                    <a:pt x="2521" y="-9074"/>
                    <a:pt x="194" y="23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669B76BF-47E7-A89E-FD34-087AF801EF61}"/>
                </a:ext>
              </a:extLst>
            </p:cNvPr>
            <p:cNvSpPr/>
            <p:nvPr/>
          </p:nvSpPr>
          <p:spPr>
            <a:xfrm>
              <a:off x="2743200" y="6386589"/>
              <a:ext cx="797474" cy="39333"/>
            </a:xfrm>
            <a:custGeom>
              <a:avLst/>
              <a:gdLst>
                <a:gd name="connsiteX0" fmla="*/ 0 w 797474"/>
                <a:gd name="connsiteY0" fmla="*/ 3741 h 39333"/>
                <a:gd name="connsiteX1" fmla="*/ 418809 w 797474"/>
                <a:gd name="connsiteY1" fmla="*/ 21191 h 39333"/>
                <a:gd name="connsiteX2" fmla="*/ 226855 w 797474"/>
                <a:gd name="connsiteY2" fmla="*/ 251 h 39333"/>
                <a:gd name="connsiteX3" fmla="*/ 781777 w 797474"/>
                <a:gd name="connsiteY3" fmla="*/ 38642 h 39333"/>
                <a:gd name="connsiteX4" fmla="*/ 621234 w 797474"/>
                <a:gd name="connsiteY4" fmla="*/ 24681 h 39333"/>
                <a:gd name="connsiteX5" fmla="*/ 369948 w 797474"/>
                <a:gd name="connsiteY5" fmla="*/ 21191 h 39333"/>
                <a:gd name="connsiteX6" fmla="*/ 464180 w 797474"/>
                <a:gd name="connsiteY6" fmla="*/ 21191 h 39333"/>
                <a:gd name="connsiteX7" fmla="*/ 0 w 797474"/>
                <a:gd name="connsiteY7" fmla="*/ 3741 h 3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7474" h="39333">
                  <a:moveTo>
                    <a:pt x="0" y="3741"/>
                  </a:moveTo>
                  <a:lnTo>
                    <a:pt x="418809" y="21191"/>
                  </a:lnTo>
                  <a:cubicBezTo>
                    <a:pt x="456618" y="20609"/>
                    <a:pt x="166360" y="-2657"/>
                    <a:pt x="226855" y="251"/>
                  </a:cubicBezTo>
                  <a:cubicBezTo>
                    <a:pt x="287350" y="3159"/>
                    <a:pt x="716047" y="34570"/>
                    <a:pt x="781777" y="38642"/>
                  </a:cubicBezTo>
                  <a:cubicBezTo>
                    <a:pt x="847507" y="42714"/>
                    <a:pt x="689872" y="27589"/>
                    <a:pt x="621234" y="24681"/>
                  </a:cubicBezTo>
                  <a:cubicBezTo>
                    <a:pt x="552596" y="21773"/>
                    <a:pt x="396124" y="21773"/>
                    <a:pt x="369948" y="21191"/>
                  </a:cubicBezTo>
                  <a:cubicBezTo>
                    <a:pt x="343772" y="20609"/>
                    <a:pt x="464180" y="21191"/>
                    <a:pt x="464180" y="21191"/>
                  </a:cubicBezTo>
                  <a:lnTo>
                    <a:pt x="0" y="374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2D788717-063E-729E-AE7E-15DE12D6C7D7}"/>
                </a:ext>
              </a:extLst>
            </p:cNvPr>
            <p:cNvSpPr/>
            <p:nvPr/>
          </p:nvSpPr>
          <p:spPr>
            <a:xfrm>
              <a:off x="2765827" y="6400800"/>
              <a:ext cx="745264" cy="35669"/>
            </a:xfrm>
            <a:custGeom>
              <a:avLst/>
              <a:gdLst>
                <a:gd name="connsiteX0" fmla="*/ 1804 w 745264"/>
                <a:gd name="connsiteY0" fmla="*/ 0 h 35669"/>
                <a:gd name="connsiteX1" fmla="*/ 549746 w 745264"/>
                <a:gd name="connsiteY1" fmla="*/ 34901 h 35669"/>
                <a:gd name="connsiteX2" fmla="*/ 361281 w 745264"/>
                <a:gd name="connsiteY2" fmla="*/ 24431 h 35669"/>
                <a:gd name="connsiteX3" fmla="*/ 745190 w 745264"/>
                <a:gd name="connsiteY3" fmla="*/ 27921 h 35669"/>
                <a:gd name="connsiteX4" fmla="*/ 392692 w 745264"/>
                <a:gd name="connsiteY4" fmla="*/ 31411 h 35669"/>
                <a:gd name="connsiteX5" fmla="*/ 239129 w 745264"/>
                <a:gd name="connsiteY5" fmla="*/ 20940 h 35669"/>
                <a:gd name="connsiteX6" fmla="*/ 368262 w 745264"/>
                <a:gd name="connsiteY6" fmla="*/ 34901 h 35669"/>
                <a:gd name="connsiteX7" fmla="*/ 1804 w 745264"/>
                <a:gd name="connsiteY7" fmla="*/ 0 h 35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5264" h="35669">
                  <a:moveTo>
                    <a:pt x="1804" y="0"/>
                  </a:moveTo>
                  <a:cubicBezTo>
                    <a:pt x="32051" y="0"/>
                    <a:pt x="489833" y="30829"/>
                    <a:pt x="549746" y="34901"/>
                  </a:cubicBezTo>
                  <a:cubicBezTo>
                    <a:pt x="609659" y="38973"/>
                    <a:pt x="328707" y="25594"/>
                    <a:pt x="361281" y="24431"/>
                  </a:cubicBezTo>
                  <a:cubicBezTo>
                    <a:pt x="393855" y="23268"/>
                    <a:pt x="739955" y="26758"/>
                    <a:pt x="745190" y="27921"/>
                  </a:cubicBezTo>
                  <a:cubicBezTo>
                    <a:pt x="750425" y="29084"/>
                    <a:pt x="477035" y="32574"/>
                    <a:pt x="392692" y="31411"/>
                  </a:cubicBezTo>
                  <a:cubicBezTo>
                    <a:pt x="308349" y="30248"/>
                    <a:pt x="243201" y="20358"/>
                    <a:pt x="239129" y="20940"/>
                  </a:cubicBezTo>
                  <a:cubicBezTo>
                    <a:pt x="235057" y="21522"/>
                    <a:pt x="405489" y="36646"/>
                    <a:pt x="368262" y="34901"/>
                  </a:cubicBezTo>
                  <a:cubicBezTo>
                    <a:pt x="331035" y="33156"/>
                    <a:pt x="-28443" y="0"/>
                    <a:pt x="1804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E613FEAE-A9CC-151C-3FDE-79D8F2495450}"/>
                </a:ext>
              </a:extLst>
            </p:cNvPr>
            <p:cNvSpPr/>
            <p:nvPr/>
          </p:nvSpPr>
          <p:spPr>
            <a:xfrm>
              <a:off x="2944911" y="6320206"/>
              <a:ext cx="367414" cy="105031"/>
            </a:xfrm>
            <a:custGeom>
              <a:avLst/>
              <a:gdLst>
                <a:gd name="connsiteX0" fmla="*/ 713 w 367414"/>
                <a:gd name="connsiteY0" fmla="*/ 73614 h 105031"/>
                <a:gd name="connsiteX1" fmla="*/ 171727 w 367414"/>
                <a:gd name="connsiteY1" fmla="*/ 21263 h 105031"/>
                <a:gd name="connsiteX2" fmla="*/ 293880 w 367414"/>
                <a:gd name="connsiteY2" fmla="*/ 45693 h 105031"/>
                <a:gd name="connsiteX3" fmla="*/ 367171 w 367414"/>
                <a:gd name="connsiteY3" fmla="*/ 105025 h 105031"/>
                <a:gd name="connsiteX4" fmla="*/ 314820 w 367414"/>
                <a:gd name="connsiteY4" fmla="*/ 49183 h 105031"/>
                <a:gd name="connsiteX5" fmla="*/ 241529 w 367414"/>
                <a:gd name="connsiteY5" fmla="*/ 322 h 105031"/>
                <a:gd name="connsiteX6" fmla="*/ 713 w 367414"/>
                <a:gd name="connsiteY6" fmla="*/ 73614 h 10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7414" h="105031">
                  <a:moveTo>
                    <a:pt x="713" y="73614"/>
                  </a:moveTo>
                  <a:cubicBezTo>
                    <a:pt x="-10921" y="77104"/>
                    <a:pt x="122866" y="25916"/>
                    <a:pt x="171727" y="21263"/>
                  </a:cubicBezTo>
                  <a:cubicBezTo>
                    <a:pt x="220588" y="16610"/>
                    <a:pt x="261306" y="31733"/>
                    <a:pt x="293880" y="45693"/>
                  </a:cubicBezTo>
                  <a:cubicBezTo>
                    <a:pt x="326454" y="59653"/>
                    <a:pt x="363681" y="104443"/>
                    <a:pt x="367171" y="105025"/>
                  </a:cubicBezTo>
                  <a:cubicBezTo>
                    <a:pt x="370661" y="105607"/>
                    <a:pt x="335760" y="66633"/>
                    <a:pt x="314820" y="49183"/>
                  </a:cubicBezTo>
                  <a:cubicBezTo>
                    <a:pt x="293880" y="31733"/>
                    <a:pt x="289808" y="-3750"/>
                    <a:pt x="241529" y="322"/>
                  </a:cubicBezTo>
                  <a:cubicBezTo>
                    <a:pt x="193250" y="4394"/>
                    <a:pt x="12347" y="70124"/>
                    <a:pt x="713" y="736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64F6ED60-3A8D-7F6B-D198-AF310F7CA52A}"/>
                </a:ext>
              </a:extLst>
            </p:cNvPr>
            <p:cNvSpPr/>
            <p:nvPr/>
          </p:nvSpPr>
          <p:spPr>
            <a:xfrm>
              <a:off x="2873433" y="6199415"/>
              <a:ext cx="515460" cy="198060"/>
            </a:xfrm>
            <a:custGeom>
              <a:avLst/>
              <a:gdLst>
                <a:gd name="connsiteX0" fmla="*/ 2390 w 515460"/>
                <a:gd name="connsiteY0" fmla="*/ 197895 h 198060"/>
                <a:gd name="connsiteX1" fmla="*/ 152463 w 515460"/>
                <a:gd name="connsiteY1" fmla="*/ 58292 h 198060"/>
                <a:gd name="connsiteX2" fmla="*/ 295556 w 515460"/>
                <a:gd name="connsiteY2" fmla="*/ 51312 h 198060"/>
                <a:gd name="connsiteX3" fmla="*/ 285086 w 515460"/>
                <a:gd name="connsiteY3" fmla="*/ 26881 h 198060"/>
                <a:gd name="connsiteX4" fmla="*/ 407239 w 515460"/>
                <a:gd name="connsiteY4" fmla="*/ 96683 h 198060"/>
                <a:gd name="connsiteX5" fmla="*/ 396769 w 515460"/>
                <a:gd name="connsiteY5" fmla="*/ 68762 h 198060"/>
                <a:gd name="connsiteX6" fmla="*/ 511941 w 515460"/>
                <a:gd name="connsiteY6" fmla="*/ 190915 h 198060"/>
                <a:gd name="connsiteX7" fmla="*/ 470060 w 515460"/>
                <a:gd name="connsiteY7" fmla="*/ 138564 h 198060"/>
                <a:gd name="connsiteX8" fmla="*/ 313007 w 515460"/>
                <a:gd name="connsiteY8" fmla="*/ 5941 h 198060"/>
                <a:gd name="connsiteX9" fmla="*/ 361868 w 515460"/>
                <a:gd name="connsiteY9" fmla="*/ 23391 h 198060"/>
                <a:gd name="connsiteX10" fmla="*/ 278106 w 515460"/>
                <a:gd name="connsiteY10" fmla="*/ 26881 h 198060"/>
                <a:gd name="connsiteX11" fmla="*/ 2390 w 515460"/>
                <a:gd name="connsiteY11" fmla="*/ 197895 h 19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5460" h="198060">
                  <a:moveTo>
                    <a:pt x="2390" y="197895"/>
                  </a:moveTo>
                  <a:cubicBezTo>
                    <a:pt x="-18550" y="203130"/>
                    <a:pt x="103602" y="82723"/>
                    <a:pt x="152463" y="58292"/>
                  </a:cubicBezTo>
                  <a:cubicBezTo>
                    <a:pt x="201324" y="33861"/>
                    <a:pt x="273452" y="56547"/>
                    <a:pt x="295556" y="51312"/>
                  </a:cubicBezTo>
                  <a:cubicBezTo>
                    <a:pt x="317660" y="46077"/>
                    <a:pt x="266472" y="19319"/>
                    <a:pt x="285086" y="26881"/>
                  </a:cubicBezTo>
                  <a:cubicBezTo>
                    <a:pt x="303700" y="34443"/>
                    <a:pt x="388625" y="89703"/>
                    <a:pt x="407239" y="96683"/>
                  </a:cubicBezTo>
                  <a:cubicBezTo>
                    <a:pt x="425853" y="103663"/>
                    <a:pt x="379319" y="53057"/>
                    <a:pt x="396769" y="68762"/>
                  </a:cubicBezTo>
                  <a:cubicBezTo>
                    <a:pt x="414219" y="84467"/>
                    <a:pt x="499726" y="179281"/>
                    <a:pt x="511941" y="190915"/>
                  </a:cubicBezTo>
                  <a:cubicBezTo>
                    <a:pt x="524156" y="202549"/>
                    <a:pt x="503216" y="169393"/>
                    <a:pt x="470060" y="138564"/>
                  </a:cubicBezTo>
                  <a:cubicBezTo>
                    <a:pt x="436904" y="107735"/>
                    <a:pt x="331039" y="25136"/>
                    <a:pt x="313007" y="5941"/>
                  </a:cubicBezTo>
                  <a:cubicBezTo>
                    <a:pt x="294975" y="-13255"/>
                    <a:pt x="367685" y="19901"/>
                    <a:pt x="361868" y="23391"/>
                  </a:cubicBezTo>
                  <a:cubicBezTo>
                    <a:pt x="356051" y="26881"/>
                    <a:pt x="340927" y="1287"/>
                    <a:pt x="278106" y="26881"/>
                  </a:cubicBezTo>
                  <a:cubicBezTo>
                    <a:pt x="215285" y="52475"/>
                    <a:pt x="23330" y="192660"/>
                    <a:pt x="2390" y="19789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C1B9C1C6-3715-BF4C-8A08-7009E1426C26}"/>
                </a:ext>
              </a:extLst>
            </p:cNvPr>
            <p:cNvSpPr/>
            <p:nvPr/>
          </p:nvSpPr>
          <p:spPr>
            <a:xfrm>
              <a:off x="2998954" y="6291700"/>
              <a:ext cx="177402" cy="106914"/>
            </a:xfrm>
            <a:custGeom>
              <a:avLst/>
              <a:gdLst>
                <a:gd name="connsiteX0" fmla="*/ 177015 w 177402"/>
                <a:gd name="connsiteY0" fmla="*/ 908 h 106914"/>
                <a:gd name="connsiteX1" fmla="*/ 6002 w 177402"/>
                <a:gd name="connsiteY1" fmla="*/ 105610 h 106914"/>
                <a:gd name="connsiteX2" fmla="*/ 51373 w 177402"/>
                <a:gd name="connsiteY2" fmla="*/ 56749 h 106914"/>
                <a:gd name="connsiteX3" fmla="*/ 177015 w 177402"/>
                <a:gd name="connsiteY3" fmla="*/ 908 h 10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402" h="106914">
                  <a:moveTo>
                    <a:pt x="177015" y="908"/>
                  </a:moveTo>
                  <a:cubicBezTo>
                    <a:pt x="169453" y="9051"/>
                    <a:pt x="26942" y="96303"/>
                    <a:pt x="6002" y="105610"/>
                  </a:cubicBezTo>
                  <a:cubicBezTo>
                    <a:pt x="-14938" y="114917"/>
                    <a:pt x="23452" y="71873"/>
                    <a:pt x="51373" y="56749"/>
                  </a:cubicBezTo>
                  <a:cubicBezTo>
                    <a:pt x="79293" y="41625"/>
                    <a:pt x="184577" y="-7235"/>
                    <a:pt x="177015" y="9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4614E5DB-E6D8-33E9-3ACB-3F00769FB2C7}"/>
                </a:ext>
              </a:extLst>
            </p:cNvPr>
            <p:cNvSpPr/>
            <p:nvPr/>
          </p:nvSpPr>
          <p:spPr>
            <a:xfrm>
              <a:off x="2881639" y="6193294"/>
              <a:ext cx="322439" cy="181098"/>
            </a:xfrm>
            <a:custGeom>
              <a:avLst/>
              <a:gdLst>
                <a:gd name="connsiteX0" fmla="*/ 322251 w 322439"/>
                <a:gd name="connsiteY0" fmla="*/ 1591 h 181098"/>
                <a:gd name="connsiteX1" fmla="*/ 144257 w 322439"/>
                <a:gd name="connsiteY1" fmla="*/ 33002 h 181098"/>
                <a:gd name="connsiteX2" fmla="*/ 1164 w 322439"/>
                <a:gd name="connsiteY2" fmla="*/ 179585 h 181098"/>
                <a:gd name="connsiteX3" fmla="*/ 81436 w 322439"/>
                <a:gd name="connsiteY3" fmla="*/ 106294 h 181098"/>
                <a:gd name="connsiteX4" fmla="*/ 168688 w 322439"/>
                <a:gd name="connsiteY4" fmla="*/ 57433 h 181098"/>
                <a:gd name="connsiteX5" fmla="*/ 109356 w 322439"/>
                <a:gd name="connsiteY5" fmla="*/ 64413 h 181098"/>
                <a:gd name="connsiteX6" fmla="*/ 322251 w 322439"/>
                <a:gd name="connsiteY6" fmla="*/ 1591 h 18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2439" h="181098">
                  <a:moveTo>
                    <a:pt x="322251" y="1591"/>
                  </a:moveTo>
                  <a:cubicBezTo>
                    <a:pt x="328068" y="-3644"/>
                    <a:pt x="197771" y="3336"/>
                    <a:pt x="144257" y="33002"/>
                  </a:cubicBezTo>
                  <a:cubicBezTo>
                    <a:pt x="90743" y="62668"/>
                    <a:pt x="11634" y="167370"/>
                    <a:pt x="1164" y="179585"/>
                  </a:cubicBezTo>
                  <a:cubicBezTo>
                    <a:pt x="-9306" y="191800"/>
                    <a:pt x="53515" y="126653"/>
                    <a:pt x="81436" y="106294"/>
                  </a:cubicBezTo>
                  <a:cubicBezTo>
                    <a:pt x="109357" y="85935"/>
                    <a:pt x="164035" y="64413"/>
                    <a:pt x="168688" y="57433"/>
                  </a:cubicBezTo>
                  <a:cubicBezTo>
                    <a:pt x="173341" y="50453"/>
                    <a:pt x="87834" y="70230"/>
                    <a:pt x="109356" y="64413"/>
                  </a:cubicBezTo>
                  <a:cubicBezTo>
                    <a:pt x="130878" y="58596"/>
                    <a:pt x="316434" y="6826"/>
                    <a:pt x="322251" y="159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5D2AC3DF-4FAE-8A67-0F83-CC589E1E1A31}"/>
                </a:ext>
              </a:extLst>
            </p:cNvPr>
            <p:cNvSpPr/>
            <p:nvPr/>
          </p:nvSpPr>
          <p:spPr>
            <a:xfrm>
              <a:off x="2787732" y="6288666"/>
              <a:ext cx="274210" cy="124280"/>
            </a:xfrm>
            <a:custGeom>
              <a:avLst/>
              <a:gdLst>
                <a:gd name="connsiteX0" fmla="*/ 839 w 274210"/>
                <a:gd name="connsiteY0" fmla="*/ 452 h 124280"/>
                <a:gd name="connsiteX1" fmla="*/ 157892 w 274210"/>
                <a:gd name="connsiteY1" fmla="*/ 66763 h 124280"/>
                <a:gd name="connsiteX2" fmla="*/ 269575 w 274210"/>
                <a:gd name="connsiteY2" fmla="*/ 122604 h 124280"/>
                <a:gd name="connsiteX3" fmla="*/ 231184 w 274210"/>
                <a:gd name="connsiteY3" fmla="*/ 101664 h 124280"/>
                <a:gd name="connsiteX4" fmla="*/ 839 w 274210"/>
                <a:gd name="connsiteY4" fmla="*/ 452 h 12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210" h="124280">
                  <a:moveTo>
                    <a:pt x="839" y="452"/>
                  </a:moveTo>
                  <a:cubicBezTo>
                    <a:pt x="-11376" y="-5365"/>
                    <a:pt x="113103" y="46404"/>
                    <a:pt x="157892" y="66763"/>
                  </a:cubicBezTo>
                  <a:cubicBezTo>
                    <a:pt x="202681" y="87122"/>
                    <a:pt x="257360" y="116787"/>
                    <a:pt x="269575" y="122604"/>
                  </a:cubicBezTo>
                  <a:cubicBezTo>
                    <a:pt x="281790" y="128421"/>
                    <a:pt x="270157" y="118533"/>
                    <a:pt x="231184" y="101664"/>
                  </a:cubicBezTo>
                  <a:lnTo>
                    <a:pt x="839" y="45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BAB84BBD-4672-F925-A581-EA0A17C49101}"/>
                </a:ext>
              </a:extLst>
            </p:cNvPr>
            <p:cNvSpPr/>
            <p:nvPr/>
          </p:nvSpPr>
          <p:spPr>
            <a:xfrm>
              <a:off x="2801099" y="6250213"/>
              <a:ext cx="265490" cy="141355"/>
            </a:xfrm>
            <a:custGeom>
              <a:avLst/>
              <a:gdLst>
                <a:gd name="connsiteX0" fmla="*/ 1432 w 265490"/>
                <a:gd name="connsiteY0" fmla="*/ 514 h 141355"/>
                <a:gd name="connsiteX1" fmla="*/ 113115 w 265490"/>
                <a:gd name="connsiteY1" fmla="*/ 59845 h 141355"/>
                <a:gd name="connsiteX2" fmla="*/ 259698 w 265490"/>
                <a:gd name="connsiteY2" fmla="*/ 140117 h 141355"/>
                <a:gd name="connsiteX3" fmla="*/ 210837 w 265490"/>
                <a:gd name="connsiteY3" fmla="*/ 101726 h 141355"/>
                <a:gd name="connsiteX4" fmla="*/ 1432 w 265490"/>
                <a:gd name="connsiteY4" fmla="*/ 514 h 14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490" h="141355">
                  <a:moveTo>
                    <a:pt x="1432" y="514"/>
                  </a:moveTo>
                  <a:cubicBezTo>
                    <a:pt x="-14855" y="-6466"/>
                    <a:pt x="113115" y="59845"/>
                    <a:pt x="113115" y="59845"/>
                  </a:cubicBezTo>
                  <a:cubicBezTo>
                    <a:pt x="156159" y="83112"/>
                    <a:pt x="243411" y="133137"/>
                    <a:pt x="259698" y="140117"/>
                  </a:cubicBezTo>
                  <a:cubicBezTo>
                    <a:pt x="275985" y="147097"/>
                    <a:pt x="257371" y="123248"/>
                    <a:pt x="210837" y="101726"/>
                  </a:cubicBezTo>
                  <a:cubicBezTo>
                    <a:pt x="164303" y="80204"/>
                    <a:pt x="17719" y="7494"/>
                    <a:pt x="1432" y="5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B6604F99-86A8-8F10-D7EA-D0283C8D4889}"/>
                </a:ext>
              </a:extLst>
            </p:cNvPr>
            <p:cNvSpPr/>
            <p:nvPr/>
          </p:nvSpPr>
          <p:spPr>
            <a:xfrm>
              <a:off x="2868448" y="6163321"/>
              <a:ext cx="219264" cy="228359"/>
            </a:xfrm>
            <a:custGeom>
              <a:avLst/>
              <a:gdLst>
                <a:gd name="connsiteX0" fmla="*/ 395 w 219264"/>
                <a:gd name="connsiteY0" fmla="*/ 154 h 228359"/>
                <a:gd name="connsiteX1" fmla="*/ 150468 w 219264"/>
                <a:gd name="connsiteY1" fmla="*/ 153717 h 228359"/>
                <a:gd name="connsiteX2" fmla="*/ 216779 w 219264"/>
                <a:gd name="connsiteY2" fmla="*/ 227009 h 228359"/>
                <a:gd name="connsiteX3" fmla="*/ 195839 w 219264"/>
                <a:gd name="connsiteY3" fmla="*/ 195598 h 228359"/>
                <a:gd name="connsiteX4" fmla="*/ 108587 w 219264"/>
                <a:gd name="connsiteY4" fmla="*/ 125797 h 228359"/>
                <a:gd name="connsiteX5" fmla="*/ 395 w 219264"/>
                <a:gd name="connsiteY5" fmla="*/ 154 h 228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264" h="228359">
                  <a:moveTo>
                    <a:pt x="395" y="154"/>
                  </a:moveTo>
                  <a:cubicBezTo>
                    <a:pt x="7375" y="4807"/>
                    <a:pt x="114404" y="115908"/>
                    <a:pt x="150468" y="153717"/>
                  </a:cubicBezTo>
                  <a:cubicBezTo>
                    <a:pt x="186532" y="191526"/>
                    <a:pt x="209217" y="220029"/>
                    <a:pt x="216779" y="227009"/>
                  </a:cubicBezTo>
                  <a:cubicBezTo>
                    <a:pt x="224341" y="233989"/>
                    <a:pt x="213871" y="212467"/>
                    <a:pt x="195839" y="195598"/>
                  </a:cubicBezTo>
                  <a:cubicBezTo>
                    <a:pt x="177807" y="178729"/>
                    <a:pt x="136508" y="154299"/>
                    <a:pt x="108587" y="125797"/>
                  </a:cubicBezTo>
                  <a:cubicBezTo>
                    <a:pt x="80666" y="97295"/>
                    <a:pt x="-6585" y="-4499"/>
                    <a:pt x="395" y="15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F2DD3D5A-6C0F-86E9-7C3C-405E59CF8089}"/>
                </a:ext>
              </a:extLst>
            </p:cNvPr>
            <p:cNvSpPr/>
            <p:nvPr/>
          </p:nvSpPr>
          <p:spPr>
            <a:xfrm>
              <a:off x="2896171" y="6131715"/>
              <a:ext cx="202543" cy="253864"/>
            </a:xfrm>
            <a:custGeom>
              <a:avLst/>
              <a:gdLst>
                <a:gd name="connsiteX0" fmla="*/ 592 w 202543"/>
                <a:gd name="connsiteY0" fmla="*/ 349 h 253864"/>
                <a:gd name="connsiteX1" fmla="*/ 119255 w 202543"/>
                <a:gd name="connsiteY1" fmla="*/ 146932 h 253864"/>
                <a:gd name="connsiteX2" fmla="*/ 199527 w 202543"/>
                <a:gd name="connsiteY2" fmla="*/ 251635 h 253864"/>
                <a:gd name="connsiteX3" fmla="*/ 175096 w 202543"/>
                <a:gd name="connsiteY3" fmla="*/ 209754 h 253864"/>
                <a:gd name="connsiteX4" fmla="*/ 77374 w 202543"/>
                <a:gd name="connsiteY4" fmla="*/ 108541 h 253864"/>
                <a:gd name="connsiteX5" fmla="*/ 592 w 202543"/>
                <a:gd name="connsiteY5" fmla="*/ 349 h 25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543" h="253864">
                  <a:moveTo>
                    <a:pt x="592" y="349"/>
                  </a:moveTo>
                  <a:cubicBezTo>
                    <a:pt x="7572" y="6747"/>
                    <a:pt x="86099" y="105051"/>
                    <a:pt x="119255" y="146932"/>
                  </a:cubicBezTo>
                  <a:cubicBezTo>
                    <a:pt x="152411" y="188813"/>
                    <a:pt x="190220" y="241165"/>
                    <a:pt x="199527" y="251635"/>
                  </a:cubicBezTo>
                  <a:cubicBezTo>
                    <a:pt x="208834" y="262105"/>
                    <a:pt x="195455" y="233603"/>
                    <a:pt x="175096" y="209754"/>
                  </a:cubicBezTo>
                  <a:cubicBezTo>
                    <a:pt x="154737" y="185905"/>
                    <a:pt x="104713" y="139952"/>
                    <a:pt x="77374" y="108541"/>
                  </a:cubicBezTo>
                  <a:cubicBezTo>
                    <a:pt x="50035" y="77130"/>
                    <a:pt x="-6388" y="-6049"/>
                    <a:pt x="592" y="34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5780AEA7-4D86-5400-052C-F24807A13A3A}"/>
                </a:ext>
              </a:extLst>
            </p:cNvPr>
            <p:cNvSpPr/>
            <p:nvPr/>
          </p:nvSpPr>
          <p:spPr>
            <a:xfrm>
              <a:off x="3014592" y="6071438"/>
              <a:ext cx="100484" cy="281981"/>
            </a:xfrm>
            <a:custGeom>
              <a:avLst/>
              <a:gdLst>
                <a:gd name="connsiteX0" fmla="*/ 834 w 100484"/>
                <a:gd name="connsiteY0" fmla="*/ 1295 h 281981"/>
                <a:gd name="connsiteX1" fmla="*/ 42715 w 100484"/>
                <a:gd name="connsiteY1" fmla="*/ 144388 h 281981"/>
                <a:gd name="connsiteX2" fmla="*/ 98556 w 100484"/>
                <a:gd name="connsiteY2" fmla="*/ 277011 h 281981"/>
                <a:gd name="connsiteX3" fmla="*/ 81106 w 100484"/>
                <a:gd name="connsiteY3" fmla="*/ 231640 h 281981"/>
                <a:gd name="connsiteX4" fmla="*/ 834 w 100484"/>
                <a:gd name="connsiteY4" fmla="*/ 1295 h 28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484" h="281981">
                  <a:moveTo>
                    <a:pt x="834" y="1295"/>
                  </a:moveTo>
                  <a:cubicBezTo>
                    <a:pt x="-5564" y="-13247"/>
                    <a:pt x="26428" y="98435"/>
                    <a:pt x="42715" y="144388"/>
                  </a:cubicBezTo>
                  <a:cubicBezTo>
                    <a:pt x="59002" y="190341"/>
                    <a:pt x="92158" y="262469"/>
                    <a:pt x="98556" y="277011"/>
                  </a:cubicBezTo>
                  <a:cubicBezTo>
                    <a:pt x="104954" y="291553"/>
                    <a:pt x="94485" y="273521"/>
                    <a:pt x="81106" y="231640"/>
                  </a:cubicBezTo>
                  <a:cubicBezTo>
                    <a:pt x="67727" y="189759"/>
                    <a:pt x="7232" y="15837"/>
                    <a:pt x="834" y="129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11CA31AC-49D7-3D3A-CBC5-37E9AD36A910}"/>
                </a:ext>
              </a:extLst>
            </p:cNvPr>
            <p:cNvSpPr/>
            <p:nvPr/>
          </p:nvSpPr>
          <p:spPr>
            <a:xfrm>
              <a:off x="2994428" y="6100428"/>
              <a:ext cx="94404" cy="223830"/>
            </a:xfrm>
            <a:custGeom>
              <a:avLst/>
              <a:gdLst>
                <a:gd name="connsiteX0" fmla="*/ 57 w 94404"/>
                <a:gd name="connsiteY0" fmla="*/ 225 h 223830"/>
                <a:gd name="connsiteX1" fmla="*/ 52409 w 94404"/>
                <a:gd name="connsiteY1" fmla="*/ 101438 h 223830"/>
                <a:gd name="connsiteX2" fmla="*/ 94290 w 94404"/>
                <a:gd name="connsiteY2" fmla="*/ 223590 h 223830"/>
                <a:gd name="connsiteX3" fmla="*/ 62879 w 94404"/>
                <a:gd name="connsiteY3" fmla="*/ 129358 h 223830"/>
                <a:gd name="connsiteX4" fmla="*/ 57 w 94404"/>
                <a:gd name="connsiteY4" fmla="*/ 225 h 223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404" h="223830">
                  <a:moveTo>
                    <a:pt x="57" y="225"/>
                  </a:moveTo>
                  <a:cubicBezTo>
                    <a:pt x="-1688" y="-4428"/>
                    <a:pt x="36704" y="64211"/>
                    <a:pt x="52409" y="101438"/>
                  </a:cubicBezTo>
                  <a:cubicBezTo>
                    <a:pt x="68114" y="138665"/>
                    <a:pt x="92545" y="218937"/>
                    <a:pt x="94290" y="223590"/>
                  </a:cubicBezTo>
                  <a:cubicBezTo>
                    <a:pt x="96035" y="228243"/>
                    <a:pt x="77421" y="164259"/>
                    <a:pt x="62879" y="129358"/>
                  </a:cubicBezTo>
                  <a:cubicBezTo>
                    <a:pt x="48337" y="94457"/>
                    <a:pt x="1802" y="4878"/>
                    <a:pt x="57" y="22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BACE3082-8DB3-E6DF-E0DE-F5BA163B5D4F}"/>
                </a:ext>
              </a:extLst>
            </p:cNvPr>
            <p:cNvSpPr/>
            <p:nvPr/>
          </p:nvSpPr>
          <p:spPr>
            <a:xfrm>
              <a:off x="3007396" y="6107084"/>
              <a:ext cx="346148" cy="102025"/>
            </a:xfrm>
            <a:custGeom>
              <a:avLst/>
              <a:gdLst>
                <a:gd name="connsiteX0" fmla="*/ 1050 w 346148"/>
                <a:gd name="connsiteY0" fmla="*/ 31960 h 102025"/>
                <a:gd name="connsiteX1" fmla="*/ 116222 w 346148"/>
                <a:gd name="connsiteY1" fmla="*/ 31960 h 102025"/>
                <a:gd name="connsiteX2" fmla="*/ 179044 w 346148"/>
                <a:gd name="connsiteY2" fmla="*/ 35450 h 102025"/>
                <a:gd name="connsiteX3" fmla="*/ 343077 w 346148"/>
                <a:gd name="connsiteY3" fmla="*/ 101762 h 102025"/>
                <a:gd name="connsiteX4" fmla="*/ 276766 w 346148"/>
                <a:gd name="connsiteY4" fmla="*/ 56391 h 102025"/>
                <a:gd name="connsiteX5" fmla="*/ 161593 w 346148"/>
                <a:gd name="connsiteY5" fmla="*/ 550 h 102025"/>
                <a:gd name="connsiteX6" fmla="*/ 189514 w 346148"/>
                <a:gd name="connsiteY6" fmla="*/ 28470 h 102025"/>
                <a:gd name="connsiteX7" fmla="*/ 1050 w 346148"/>
                <a:gd name="connsiteY7" fmla="*/ 31960 h 10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148" h="102025">
                  <a:moveTo>
                    <a:pt x="1050" y="31960"/>
                  </a:moveTo>
                  <a:cubicBezTo>
                    <a:pt x="-11165" y="32542"/>
                    <a:pt x="86556" y="31378"/>
                    <a:pt x="116222" y="31960"/>
                  </a:cubicBezTo>
                  <a:cubicBezTo>
                    <a:pt x="145888" y="32542"/>
                    <a:pt x="141235" y="23816"/>
                    <a:pt x="179044" y="35450"/>
                  </a:cubicBezTo>
                  <a:cubicBezTo>
                    <a:pt x="216853" y="47084"/>
                    <a:pt x="326790" y="98272"/>
                    <a:pt x="343077" y="101762"/>
                  </a:cubicBezTo>
                  <a:cubicBezTo>
                    <a:pt x="359364" y="105252"/>
                    <a:pt x="307013" y="73260"/>
                    <a:pt x="276766" y="56391"/>
                  </a:cubicBezTo>
                  <a:cubicBezTo>
                    <a:pt x="246519" y="39522"/>
                    <a:pt x="176135" y="5203"/>
                    <a:pt x="161593" y="550"/>
                  </a:cubicBezTo>
                  <a:cubicBezTo>
                    <a:pt x="147051" y="-4104"/>
                    <a:pt x="215108" y="22072"/>
                    <a:pt x="189514" y="28470"/>
                  </a:cubicBezTo>
                  <a:cubicBezTo>
                    <a:pt x="163920" y="34868"/>
                    <a:pt x="13265" y="31378"/>
                    <a:pt x="1050" y="3196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D9AE0BA0-8668-CB05-513A-56570BEE741C}"/>
                </a:ext>
              </a:extLst>
            </p:cNvPr>
            <p:cNvSpPr/>
            <p:nvPr/>
          </p:nvSpPr>
          <p:spPr>
            <a:xfrm>
              <a:off x="2976943" y="6125084"/>
              <a:ext cx="245835" cy="18295"/>
            </a:xfrm>
            <a:custGeom>
              <a:avLst/>
              <a:gdLst>
                <a:gd name="connsiteX0" fmla="*/ 92 w 245835"/>
                <a:gd name="connsiteY0" fmla="*/ 13960 h 18295"/>
                <a:gd name="connsiteX1" fmla="*/ 230437 w 245835"/>
                <a:gd name="connsiteY1" fmla="*/ 17450 h 18295"/>
                <a:gd name="connsiteX2" fmla="*/ 202517 w 245835"/>
                <a:gd name="connsiteY2" fmla="*/ 0 h 18295"/>
                <a:gd name="connsiteX3" fmla="*/ 92 w 245835"/>
                <a:gd name="connsiteY3" fmla="*/ 13960 h 1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835" h="18295">
                  <a:moveTo>
                    <a:pt x="92" y="13960"/>
                  </a:moveTo>
                  <a:cubicBezTo>
                    <a:pt x="4745" y="16868"/>
                    <a:pt x="196700" y="19777"/>
                    <a:pt x="230437" y="17450"/>
                  </a:cubicBezTo>
                  <a:cubicBezTo>
                    <a:pt x="264174" y="15123"/>
                    <a:pt x="236836" y="0"/>
                    <a:pt x="202517" y="0"/>
                  </a:cubicBezTo>
                  <a:cubicBezTo>
                    <a:pt x="168198" y="0"/>
                    <a:pt x="-4561" y="11052"/>
                    <a:pt x="92" y="1396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B122F407-D4A0-9E1F-2D36-32F6A1BC2D77}"/>
                </a:ext>
              </a:extLst>
            </p:cNvPr>
            <p:cNvSpPr/>
            <p:nvPr/>
          </p:nvSpPr>
          <p:spPr>
            <a:xfrm>
              <a:off x="3135988" y="6103059"/>
              <a:ext cx="26171" cy="217670"/>
            </a:xfrm>
            <a:custGeom>
              <a:avLst/>
              <a:gdLst>
                <a:gd name="connsiteX0" fmla="*/ 26021 w 26171"/>
                <a:gd name="connsiteY0" fmla="*/ 1085 h 217670"/>
                <a:gd name="connsiteX1" fmla="*/ 12061 w 26171"/>
                <a:gd name="connsiteY1" fmla="*/ 161628 h 217670"/>
                <a:gd name="connsiteX2" fmla="*/ 15551 w 26171"/>
                <a:gd name="connsiteY2" fmla="*/ 217469 h 217670"/>
                <a:gd name="connsiteX3" fmla="*/ 8571 w 26171"/>
                <a:gd name="connsiteY3" fmla="*/ 175588 h 217670"/>
                <a:gd name="connsiteX4" fmla="*/ 1591 w 26171"/>
                <a:gd name="connsiteY4" fmla="*/ 60416 h 217670"/>
                <a:gd name="connsiteX5" fmla="*/ 1591 w 26171"/>
                <a:gd name="connsiteY5" fmla="*/ 88336 h 217670"/>
                <a:gd name="connsiteX6" fmla="*/ 26021 w 26171"/>
                <a:gd name="connsiteY6" fmla="*/ 1085 h 217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71" h="217670">
                  <a:moveTo>
                    <a:pt x="26021" y="1085"/>
                  </a:moveTo>
                  <a:cubicBezTo>
                    <a:pt x="27766" y="13300"/>
                    <a:pt x="13806" y="125564"/>
                    <a:pt x="12061" y="161628"/>
                  </a:cubicBezTo>
                  <a:cubicBezTo>
                    <a:pt x="10316" y="197692"/>
                    <a:pt x="16133" y="215142"/>
                    <a:pt x="15551" y="217469"/>
                  </a:cubicBezTo>
                  <a:cubicBezTo>
                    <a:pt x="14969" y="219796"/>
                    <a:pt x="10898" y="201764"/>
                    <a:pt x="8571" y="175588"/>
                  </a:cubicBezTo>
                  <a:cubicBezTo>
                    <a:pt x="6244" y="149413"/>
                    <a:pt x="2754" y="74958"/>
                    <a:pt x="1591" y="60416"/>
                  </a:cubicBezTo>
                  <a:cubicBezTo>
                    <a:pt x="428" y="45874"/>
                    <a:pt x="-1317" y="92989"/>
                    <a:pt x="1591" y="88336"/>
                  </a:cubicBezTo>
                  <a:cubicBezTo>
                    <a:pt x="4499" y="83683"/>
                    <a:pt x="24276" y="-11130"/>
                    <a:pt x="26021" y="108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9" name="フリーフォーム 448">
              <a:extLst>
                <a:ext uri="{FF2B5EF4-FFF2-40B4-BE49-F238E27FC236}">
                  <a16:creationId xmlns:a16="http://schemas.microsoft.com/office/drawing/2014/main" id="{50A66FFA-16BD-E960-8F41-44793B9E3D0E}"/>
                </a:ext>
              </a:extLst>
            </p:cNvPr>
            <p:cNvSpPr/>
            <p:nvPr/>
          </p:nvSpPr>
          <p:spPr>
            <a:xfrm>
              <a:off x="3125800" y="6078646"/>
              <a:ext cx="29359" cy="243329"/>
            </a:xfrm>
            <a:custGeom>
              <a:avLst/>
              <a:gdLst>
                <a:gd name="connsiteX0" fmla="*/ 29229 w 29359"/>
                <a:gd name="connsiteY0" fmla="*/ 1067 h 243329"/>
                <a:gd name="connsiteX1" fmla="*/ 11779 w 29359"/>
                <a:gd name="connsiteY1" fmla="*/ 91809 h 243329"/>
                <a:gd name="connsiteX2" fmla="*/ 11779 w 29359"/>
                <a:gd name="connsiteY2" fmla="*/ 238392 h 243329"/>
                <a:gd name="connsiteX3" fmla="*/ 1308 w 29359"/>
                <a:gd name="connsiteY3" fmla="*/ 203491 h 243329"/>
                <a:gd name="connsiteX4" fmla="*/ 1308 w 29359"/>
                <a:gd name="connsiteY4" fmla="*/ 151140 h 243329"/>
                <a:gd name="connsiteX5" fmla="*/ 29229 w 29359"/>
                <a:gd name="connsiteY5" fmla="*/ 1067 h 24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59" h="243329">
                  <a:moveTo>
                    <a:pt x="29229" y="1067"/>
                  </a:moveTo>
                  <a:cubicBezTo>
                    <a:pt x="30974" y="-8822"/>
                    <a:pt x="14687" y="52255"/>
                    <a:pt x="11779" y="91809"/>
                  </a:cubicBezTo>
                  <a:cubicBezTo>
                    <a:pt x="8871" y="131363"/>
                    <a:pt x="13524" y="219778"/>
                    <a:pt x="11779" y="238392"/>
                  </a:cubicBezTo>
                  <a:cubicBezTo>
                    <a:pt x="10034" y="257006"/>
                    <a:pt x="3053" y="218033"/>
                    <a:pt x="1308" y="203491"/>
                  </a:cubicBezTo>
                  <a:cubicBezTo>
                    <a:pt x="-437" y="188949"/>
                    <a:pt x="-437" y="177897"/>
                    <a:pt x="1308" y="151140"/>
                  </a:cubicBezTo>
                  <a:cubicBezTo>
                    <a:pt x="3053" y="124383"/>
                    <a:pt x="27484" y="10956"/>
                    <a:pt x="29229" y="106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0" name="フリーフォーム 449">
              <a:extLst>
                <a:ext uri="{FF2B5EF4-FFF2-40B4-BE49-F238E27FC236}">
                  <a16:creationId xmlns:a16="http://schemas.microsoft.com/office/drawing/2014/main" id="{F5DA7EB3-5B7A-D879-AFD7-EB91327938DB}"/>
                </a:ext>
              </a:extLst>
            </p:cNvPr>
            <p:cNvSpPr/>
            <p:nvPr/>
          </p:nvSpPr>
          <p:spPr>
            <a:xfrm>
              <a:off x="3189016" y="6120646"/>
              <a:ext cx="114435" cy="190148"/>
            </a:xfrm>
            <a:custGeom>
              <a:avLst/>
              <a:gdLst>
                <a:gd name="connsiteX0" fmla="*/ 112596 w 114435"/>
                <a:gd name="connsiteY0" fmla="*/ 4438 h 190148"/>
                <a:gd name="connsiteX1" fmla="*/ 914 w 114435"/>
                <a:gd name="connsiteY1" fmla="*/ 189412 h 190148"/>
                <a:gd name="connsiteX2" fmla="*/ 63735 w 114435"/>
                <a:gd name="connsiteY2" fmla="*/ 67259 h 190148"/>
                <a:gd name="connsiteX3" fmla="*/ 112596 w 114435"/>
                <a:gd name="connsiteY3" fmla="*/ 4438 h 19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435" h="190148">
                  <a:moveTo>
                    <a:pt x="112596" y="4438"/>
                  </a:moveTo>
                  <a:cubicBezTo>
                    <a:pt x="102126" y="24797"/>
                    <a:pt x="9057" y="178942"/>
                    <a:pt x="914" y="189412"/>
                  </a:cubicBezTo>
                  <a:cubicBezTo>
                    <a:pt x="-7229" y="199882"/>
                    <a:pt x="41050" y="95761"/>
                    <a:pt x="63735" y="67259"/>
                  </a:cubicBezTo>
                  <a:cubicBezTo>
                    <a:pt x="86420" y="38757"/>
                    <a:pt x="123066" y="-15921"/>
                    <a:pt x="112596" y="443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1" name="フリーフォーム 450">
              <a:extLst>
                <a:ext uri="{FF2B5EF4-FFF2-40B4-BE49-F238E27FC236}">
                  <a16:creationId xmlns:a16="http://schemas.microsoft.com/office/drawing/2014/main" id="{778CEAC1-3072-1CA6-D5F3-13BD13115D92}"/>
                </a:ext>
              </a:extLst>
            </p:cNvPr>
            <p:cNvSpPr/>
            <p:nvPr/>
          </p:nvSpPr>
          <p:spPr>
            <a:xfrm>
              <a:off x="3192276" y="6074319"/>
              <a:ext cx="85301" cy="240350"/>
            </a:xfrm>
            <a:custGeom>
              <a:avLst/>
              <a:gdLst>
                <a:gd name="connsiteX0" fmla="*/ 84906 w 85301"/>
                <a:gd name="connsiteY0" fmla="*/ 1904 h 240350"/>
                <a:gd name="connsiteX1" fmla="*/ 1144 w 85301"/>
                <a:gd name="connsiteY1" fmla="*/ 239229 h 240350"/>
                <a:gd name="connsiteX2" fmla="*/ 36045 w 85301"/>
                <a:gd name="connsiteY2" fmla="*/ 92646 h 240350"/>
                <a:gd name="connsiteX3" fmla="*/ 32555 w 85301"/>
                <a:gd name="connsiteY3" fmla="*/ 124057 h 240350"/>
                <a:gd name="connsiteX4" fmla="*/ 84906 w 85301"/>
                <a:gd name="connsiteY4" fmla="*/ 1904 h 24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301" h="240350">
                  <a:moveTo>
                    <a:pt x="84906" y="1904"/>
                  </a:moveTo>
                  <a:cubicBezTo>
                    <a:pt x="79671" y="21099"/>
                    <a:pt x="9287" y="224105"/>
                    <a:pt x="1144" y="239229"/>
                  </a:cubicBezTo>
                  <a:cubicBezTo>
                    <a:pt x="-6999" y="254353"/>
                    <a:pt x="30810" y="111841"/>
                    <a:pt x="36045" y="92646"/>
                  </a:cubicBezTo>
                  <a:cubicBezTo>
                    <a:pt x="41280" y="73451"/>
                    <a:pt x="23248" y="133364"/>
                    <a:pt x="32555" y="124057"/>
                  </a:cubicBezTo>
                  <a:cubicBezTo>
                    <a:pt x="41862" y="114750"/>
                    <a:pt x="90141" y="-17291"/>
                    <a:pt x="84906" y="190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2" name="フリーフォーム 451">
              <a:extLst>
                <a:ext uri="{FF2B5EF4-FFF2-40B4-BE49-F238E27FC236}">
                  <a16:creationId xmlns:a16="http://schemas.microsoft.com/office/drawing/2014/main" id="{988D73A7-558F-AFDE-C9B7-929698B22360}"/>
                </a:ext>
              </a:extLst>
            </p:cNvPr>
            <p:cNvSpPr/>
            <p:nvPr/>
          </p:nvSpPr>
          <p:spPr>
            <a:xfrm>
              <a:off x="3220996" y="6162722"/>
              <a:ext cx="221661" cy="197379"/>
            </a:xfrm>
            <a:custGeom>
              <a:avLst/>
              <a:gdLst>
                <a:gd name="connsiteX0" fmla="*/ 220219 w 221661"/>
                <a:gd name="connsiteY0" fmla="*/ 753 h 197379"/>
                <a:gd name="connsiteX1" fmla="*/ 344 w 221661"/>
                <a:gd name="connsiteY1" fmla="*/ 196197 h 197379"/>
                <a:gd name="connsiteX2" fmla="*/ 167868 w 221661"/>
                <a:gd name="connsiteY2" fmla="*/ 84515 h 197379"/>
                <a:gd name="connsiteX3" fmla="*/ 98067 w 221661"/>
                <a:gd name="connsiteY3" fmla="*/ 126396 h 197379"/>
                <a:gd name="connsiteX4" fmla="*/ 220219 w 221661"/>
                <a:gd name="connsiteY4" fmla="*/ 753 h 19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661" h="197379">
                  <a:moveTo>
                    <a:pt x="220219" y="753"/>
                  </a:moveTo>
                  <a:cubicBezTo>
                    <a:pt x="203932" y="12387"/>
                    <a:pt x="9069" y="182237"/>
                    <a:pt x="344" y="196197"/>
                  </a:cubicBezTo>
                  <a:cubicBezTo>
                    <a:pt x="-8381" y="210157"/>
                    <a:pt x="151581" y="96149"/>
                    <a:pt x="167868" y="84515"/>
                  </a:cubicBezTo>
                  <a:cubicBezTo>
                    <a:pt x="184155" y="72882"/>
                    <a:pt x="86433" y="136866"/>
                    <a:pt x="98067" y="126396"/>
                  </a:cubicBezTo>
                  <a:cubicBezTo>
                    <a:pt x="109701" y="115926"/>
                    <a:pt x="236506" y="-10881"/>
                    <a:pt x="220219" y="75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3" name="フリーフォーム 452">
              <a:extLst>
                <a:ext uri="{FF2B5EF4-FFF2-40B4-BE49-F238E27FC236}">
                  <a16:creationId xmlns:a16="http://schemas.microsoft.com/office/drawing/2014/main" id="{C28C6994-9A29-F39E-4522-BDC9ED331765}"/>
                </a:ext>
              </a:extLst>
            </p:cNvPr>
            <p:cNvSpPr/>
            <p:nvPr/>
          </p:nvSpPr>
          <p:spPr>
            <a:xfrm>
              <a:off x="3228262" y="6128051"/>
              <a:ext cx="199097" cy="202282"/>
            </a:xfrm>
            <a:custGeom>
              <a:avLst/>
              <a:gdLst>
                <a:gd name="connsiteX0" fmla="*/ 198993 w 199097"/>
                <a:gd name="connsiteY0" fmla="*/ 523 h 202282"/>
                <a:gd name="connsiteX1" fmla="*/ 3549 w 199097"/>
                <a:gd name="connsiteY1" fmla="*/ 199457 h 202282"/>
                <a:gd name="connsiteX2" fmla="*/ 69860 w 199097"/>
                <a:gd name="connsiteY2" fmla="*/ 119186 h 202282"/>
                <a:gd name="connsiteX3" fmla="*/ 31469 w 199097"/>
                <a:gd name="connsiteY3" fmla="*/ 140126 h 202282"/>
                <a:gd name="connsiteX4" fmla="*/ 198993 w 199097"/>
                <a:gd name="connsiteY4" fmla="*/ 523 h 20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97" h="202282">
                  <a:moveTo>
                    <a:pt x="198993" y="523"/>
                  </a:moveTo>
                  <a:cubicBezTo>
                    <a:pt x="194340" y="10411"/>
                    <a:pt x="25071" y="179680"/>
                    <a:pt x="3549" y="199457"/>
                  </a:cubicBezTo>
                  <a:cubicBezTo>
                    <a:pt x="-17973" y="219234"/>
                    <a:pt x="65207" y="129074"/>
                    <a:pt x="69860" y="119186"/>
                  </a:cubicBezTo>
                  <a:cubicBezTo>
                    <a:pt x="74513" y="109298"/>
                    <a:pt x="11692" y="156413"/>
                    <a:pt x="31469" y="140126"/>
                  </a:cubicBezTo>
                  <a:cubicBezTo>
                    <a:pt x="51246" y="123839"/>
                    <a:pt x="203646" y="-9365"/>
                    <a:pt x="198993" y="5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4" name="フリーフォーム 453">
              <a:extLst>
                <a:ext uri="{FF2B5EF4-FFF2-40B4-BE49-F238E27FC236}">
                  <a16:creationId xmlns:a16="http://schemas.microsoft.com/office/drawing/2014/main" id="{F98D78AA-D33E-EC08-0C5E-74A7BB5AA1C1}"/>
                </a:ext>
              </a:extLst>
            </p:cNvPr>
            <p:cNvSpPr/>
            <p:nvPr/>
          </p:nvSpPr>
          <p:spPr>
            <a:xfrm>
              <a:off x="3194414" y="6285058"/>
              <a:ext cx="328920" cy="131311"/>
            </a:xfrm>
            <a:custGeom>
              <a:avLst/>
              <a:gdLst>
                <a:gd name="connsiteX0" fmla="*/ 327073 w 328920"/>
                <a:gd name="connsiteY0" fmla="*/ 569 h 131311"/>
                <a:gd name="connsiteX1" fmla="*/ 131629 w 328920"/>
                <a:gd name="connsiteY1" fmla="*/ 84331 h 131311"/>
                <a:gd name="connsiteX2" fmla="*/ 5986 w 328920"/>
                <a:gd name="connsiteY2" fmla="*/ 129702 h 131311"/>
                <a:gd name="connsiteX3" fmla="*/ 327073 w 328920"/>
                <a:gd name="connsiteY3" fmla="*/ 569 h 131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8920" h="131311">
                  <a:moveTo>
                    <a:pt x="327073" y="569"/>
                  </a:moveTo>
                  <a:cubicBezTo>
                    <a:pt x="348013" y="-6993"/>
                    <a:pt x="185143" y="62809"/>
                    <a:pt x="131629" y="84331"/>
                  </a:cubicBezTo>
                  <a:cubicBezTo>
                    <a:pt x="78115" y="105853"/>
                    <a:pt x="-26006" y="139009"/>
                    <a:pt x="5986" y="129702"/>
                  </a:cubicBezTo>
                  <a:cubicBezTo>
                    <a:pt x="37978" y="120395"/>
                    <a:pt x="306133" y="8131"/>
                    <a:pt x="327073" y="56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5" name="フリーフォーム 454">
              <a:extLst>
                <a:ext uri="{FF2B5EF4-FFF2-40B4-BE49-F238E27FC236}">
                  <a16:creationId xmlns:a16="http://schemas.microsoft.com/office/drawing/2014/main" id="{43962537-C80F-548A-C08E-DDFFC2E1B9E7}"/>
                </a:ext>
              </a:extLst>
            </p:cNvPr>
            <p:cNvSpPr/>
            <p:nvPr/>
          </p:nvSpPr>
          <p:spPr>
            <a:xfrm>
              <a:off x="3238023" y="6232869"/>
              <a:ext cx="280301" cy="148133"/>
            </a:xfrm>
            <a:custGeom>
              <a:avLst/>
              <a:gdLst>
                <a:gd name="connsiteX0" fmla="*/ 279974 w 280301"/>
                <a:gd name="connsiteY0" fmla="*/ 407 h 148133"/>
                <a:gd name="connsiteX1" fmla="*/ 768 w 280301"/>
                <a:gd name="connsiteY1" fmla="*/ 146991 h 148133"/>
                <a:gd name="connsiteX2" fmla="*/ 192722 w 280301"/>
                <a:gd name="connsiteY2" fmla="*/ 70209 h 148133"/>
                <a:gd name="connsiteX3" fmla="*/ 60099 w 280301"/>
                <a:gd name="connsiteY3" fmla="*/ 101620 h 148133"/>
                <a:gd name="connsiteX4" fmla="*/ 279974 w 280301"/>
                <a:gd name="connsiteY4" fmla="*/ 407 h 148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301" h="148133">
                  <a:moveTo>
                    <a:pt x="279974" y="407"/>
                  </a:moveTo>
                  <a:cubicBezTo>
                    <a:pt x="270085" y="7969"/>
                    <a:pt x="15310" y="135357"/>
                    <a:pt x="768" y="146991"/>
                  </a:cubicBezTo>
                  <a:cubicBezTo>
                    <a:pt x="-13774" y="158625"/>
                    <a:pt x="182833" y="77771"/>
                    <a:pt x="192722" y="70209"/>
                  </a:cubicBezTo>
                  <a:cubicBezTo>
                    <a:pt x="202610" y="62647"/>
                    <a:pt x="47884" y="110345"/>
                    <a:pt x="60099" y="101620"/>
                  </a:cubicBezTo>
                  <a:cubicBezTo>
                    <a:pt x="72314" y="92895"/>
                    <a:pt x="289863" y="-7155"/>
                    <a:pt x="279974" y="40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6" name="フリーフォーム 455">
              <a:extLst>
                <a:ext uri="{FF2B5EF4-FFF2-40B4-BE49-F238E27FC236}">
                  <a16:creationId xmlns:a16="http://schemas.microsoft.com/office/drawing/2014/main" id="{F0921E35-613A-410D-2379-444B981BE365}"/>
                </a:ext>
              </a:extLst>
            </p:cNvPr>
            <p:cNvSpPr/>
            <p:nvPr/>
          </p:nvSpPr>
          <p:spPr>
            <a:xfrm>
              <a:off x="2941581" y="6393806"/>
              <a:ext cx="25161" cy="685559"/>
            </a:xfrm>
            <a:custGeom>
              <a:avLst/>
              <a:gdLst>
                <a:gd name="connsiteX0" fmla="*/ 11024 w 25161"/>
                <a:gd name="connsiteY0" fmla="*/ 10484 h 685559"/>
                <a:gd name="connsiteX1" fmla="*/ 24984 w 25161"/>
                <a:gd name="connsiteY1" fmla="*/ 680579 h 685559"/>
                <a:gd name="connsiteX2" fmla="*/ 553 w 25161"/>
                <a:gd name="connsiteY2" fmla="*/ 300160 h 685559"/>
                <a:gd name="connsiteX3" fmla="*/ 11024 w 25161"/>
                <a:gd name="connsiteY3" fmla="*/ 10484 h 68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1" h="685559">
                  <a:moveTo>
                    <a:pt x="11024" y="10484"/>
                  </a:moveTo>
                  <a:cubicBezTo>
                    <a:pt x="15096" y="73887"/>
                    <a:pt x="26729" y="632300"/>
                    <a:pt x="24984" y="680579"/>
                  </a:cubicBezTo>
                  <a:cubicBezTo>
                    <a:pt x="23239" y="728858"/>
                    <a:pt x="3461" y="413006"/>
                    <a:pt x="553" y="300160"/>
                  </a:cubicBezTo>
                  <a:cubicBezTo>
                    <a:pt x="-2355" y="187314"/>
                    <a:pt x="6952" y="-52919"/>
                    <a:pt x="11024" y="1048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7" name="フリーフォーム 456">
              <a:extLst>
                <a:ext uri="{FF2B5EF4-FFF2-40B4-BE49-F238E27FC236}">
                  <a16:creationId xmlns:a16="http://schemas.microsoft.com/office/drawing/2014/main" id="{2D2A58F4-F263-ECC2-06CC-0A88DD7942E8}"/>
                </a:ext>
              </a:extLst>
            </p:cNvPr>
            <p:cNvSpPr/>
            <p:nvPr/>
          </p:nvSpPr>
          <p:spPr>
            <a:xfrm>
              <a:off x="2976335" y="6373964"/>
              <a:ext cx="18302" cy="707218"/>
            </a:xfrm>
            <a:custGeom>
              <a:avLst/>
              <a:gdLst>
                <a:gd name="connsiteX0" fmla="*/ 11170 w 18302"/>
                <a:gd name="connsiteY0" fmla="*/ 2405 h 707218"/>
                <a:gd name="connsiteX1" fmla="*/ 4190 w 18302"/>
                <a:gd name="connsiteY1" fmla="*/ 466586 h 707218"/>
                <a:gd name="connsiteX2" fmla="*/ 700 w 18302"/>
                <a:gd name="connsiteY2" fmla="*/ 703911 h 707218"/>
                <a:gd name="connsiteX3" fmla="*/ 18150 w 18302"/>
                <a:gd name="connsiteY3" fmla="*/ 302552 h 707218"/>
                <a:gd name="connsiteX4" fmla="*/ 11170 w 18302"/>
                <a:gd name="connsiteY4" fmla="*/ 2405 h 7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02" h="707218">
                  <a:moveTo>
                    <a:pt x="11170" y="2405"/>
                  </a:moveTo>
                  <a:cubicBezTo>
                    <a:pt x="8843" y="29744"/>
                    <a:pt x="5935" y="349668"/>
                    <a:pt x="4190" y="466586"/>
                  </a:cubicBezTo>
                  <a:cubicBezTo>
                    <a:pt x="2445" y="583504"/>
                    <a:pt x="-1627" y="731250"/>
                    <a:pt x="700" y="703911"/>
                  </a:cubicBezTo>
                  <a:cubicBezTo>
                    <a:pt x="3027" y="676572"/>
                    <a:pt x="16987" y="417724"/>
                    <a:pt x="18150" y="302552"/>
                  </a:cubicBezTo>
                  <a:cubicBezTo>
                    <a:pt x="19313" y="187380"/>
                    <a:pt x="13497" y="-24934"/>
                    <a:pt x="11170" y="240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8" name="フリーフォーム 457">
              <a:extLst>
                <a:ext uri="{FF2B5EF4-FFF2-40B4-BE49-F238E27FC236}">
                  <a16:creationId xmlns:a16="http://schemas.microsoft.com/office/drawing/2014/main" id="{C69DE521-1435-C3B9-1CD4-A88DCB2D3878}"/>
                </a:ext>
              </a:extLst>
            </p:cNvPr>
            <p:cNvSpPr/>
            <p:nvPr/>
          </p:nvSpPr>
          <p:spPr>
            <a:xfrm>
              <a:off x="2760513" y="6849824"/>
              <a:ext cx="172210" cy="214541"/>
            </a:xfrm>
            <a:custGeom>
              <a:avLst/>
              <a:gdLst>
                <a:gd name="connsiteX0" fmla="*/ 137 w 172210"/>
                <a:gd name="connsiteY0" fmla="*/ 11666 h 214541"/>
                <a:gd name="connsiteX1" fmla="*/ 136250 w 172210"/>
                <a:gd name="connsiteY1" fmla="*/ 8176 h 214541"/>
                <a:gd name="connsiteX2" fmla="*/ 157191 w 172210"/>
                <a:gd name="connsiteY2" fmla="*/ 126839 h 214541"/>
                <a:gd name="connsiteX3" fmla="*/ 164171 w 172210"/>
                <a:gd name="connsiteY3" fmla="*/ 70997 h 214541"/>
                <a:gd name="connsiteX4" fmla="*/ 157191 w 172210"/>
                <a:gd name="connsiteY4" fmla="*/ 214091 h 214541"/>
                <a:gd name="connsiteX5" fmla="*/ 164171 w 172210"/>
                <a:gd name="connsiteY5" fmla="*/ 15156 h 214541"/>
                <a:gd name="connsiteX6" fmla="*/ 137 w 172210"/>
                <a:gd name="connsiteY6" fmla="*/ 11666 h 21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210" h="214541">
                  <a:moveTo>
                    <a:pt x="137" y="11666"/>
                  </a:moveTo>
                  <a:cubicBezTo>
                    <a:pt x="-4517" y="10503"/>
                    <a:pt x="110074" y="-11019"/>
                    <a:pt x="136250" y="8176"/>
                  </a:cubicBezTo>
                  <a:cubicBezTo>
                    <a:pt x="162426" y="27371"/>
                    <a:pt x="152538" y="116369"/>
                    <a:pt x="157191" y="126839"/>
                  </a:cubicBezTo>
                  <a:cubicBezTo>
                    <a:pt x="161844" y="137309"/>
                    <a:pt x="164171" y="56455"/>
                    <a:pt x="164171" y="70997"/>
                  </a:cubicBezTo>
                  <a:cubicBezTo>
                    <a:pt x="164171" y="85539"/>
                    <a:pt x="157191" y="223398"/>
                    <a:pt x="157191" y="214091"/>
                  </a:cubicBezTo>
                  <a:cubicBezTo>
                    <a:pt x="157191" y="204784"/>
                    <a:pt x="185693" y="47730"/>
                    <a:pt x="164171" y="15156"/>
                  </a:cubicBezTo>
                  <a:cubicBezTo>
                    <a:pt x="142649" y="-17418"/>
                    <a:pt x="4791" y="12829"/>
                    <a:pt x="137" y="1166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9" name="フリーフォーム 458">
              <a:extLst>
                <a:ext uri="{FF2B5EF4-FFF2-40B4-BE49-F238E27FC236}">
                  <a16:creationId xmlns:a16="http://schemas.microsoft.com/office/drawing/2014/main" id="{22A57550-54E3-D900-D8A5-6875FE472FF7}"/>
                </a:ext>
              </a:extLst>
            </p:cNvPr>
            <p:cNvSpPr/>
            <p:nvPr/>
          </p:nvSpPr>
          <p:spPr>
            <a:xfrm>
              <a:off x="2673313" y="6817950"/>
              <a:ext cx="276319" cy="252946"/>
            </a:xfrm>
            <a:custGeom>
              <a:avLst/>
              <a:gdLst>
                <a:gd name="connsiteX0" fmla="*/ 85 w 276319"/>
                <a:gd name="connsiteY0" fmla="*/ 5149 h 252946"/>
                <a:gd name="connsiteX1" fmla="*/ 247881 w 276319"/>
                <a:gd name="connsiteY1" fmla="*/ 8639 h 252946"/>
                <a:gd name="connsiteX2" fmla="*/ 261841 w 276319"/>
                <a:gd name="connsiteY2" fmla="*/ 95891 h 252946"/>
                <a:gd name="connsiteX3" fmla="*/ 265331 w 276319"/>
                <a:gd name="connsiteY3" fmla="*/ 43540 h 252946"/>
                <a:gd name="connsiteX4" fmla="*/ 275802 w 276319"/>
                <a:gd name="connsiteY4" fmla="*/ 252945 h 252946"/>
                <a:gd name="connsiteX5" fmla="*/ 268821 w 276319"/>
                <a:gd name="connsiteY5" fmla="*/ 47030 h 252946"/>
                <a:gd name="connsiteX6" fmla="*/ 219960 w 276319"/>
                <a:gd name="connsiteY6" fmla="*/ 26090 h 252946"/>
                <a:gd name="connsiteX7" fmla="*/ 85 w 276319"/>
                <a:gd name="connsiteY7" fmla="*/ 5149 h 252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6319" h="252946">
                  <a:moveTo>
                    <a:pt x="85" y="5149"/>
                  </a:moveTo>
                  <a:cubicBezTo>
                    <a:pt x="4738" y="2241"/>
                    <a:pt x="204255" y="-6485"/>
                    <a:pt x="247881" y="8639"/>
                  </a:cubicBezTo>
                  <a:cubicBezTo>
                    <a:pt x="291507" y="23763"/>
                    <a:pt x="258933" y="90074"/>
                    <a:pt x="261841" y="95891"/>
                  </a:cubicBezTo>
                  <a:cubicBezTo>
                    <a:pt x="264749" y="101708"/>
                    <a:pt x="263004" y="17364"/>
                    <a:pt x="265331" y="43540"/>
                  </a:cubicBezTo>
                  <a:cubicBezTo>
                    <a:pt x="267658" y="69716"/>
                    <a:pt x="275220" y="252363"/>
                    <a:pt x="275802" y="252945"/>
                  </a:cubicBezTo>
                  <a:cubicBezTo>
                    <a:pt x="276384" y="253527"/>
                    <a:pt x="278128" y="84839"/>
                    <a:pt x="268821" y="47030"/>
                  </a:cubicBezTo>
                  <a:cubicBezTo>
                    <a:pt x="259514" y="9221"/>
                    <a:pt x="258351" y="31907"/>
                    <a:pt x="219960" y="26090"/>
                  </a:cubicBezTo>
                  <a:cubicBezTo>
                    <a:pt x="181569" y="20273"/>
                    <a:pt x="-4568" y="8057"/>
                    <a:pt x="85" y="514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0" name="フリーフォーム 459">
              <a:extLst>
                <a:ext uri="{FF2B5EF4-FFF2-40B4-BE49-F238E27FC236}">
                  <a16:creationId xmlns:a16="http://schemas.microsoft.com/office/drawing/2014/main" id="{3CD1AE6B-D6B8-E15B-89E7-4796102CB97F}"/>
                </a:ext>
              </a:extLst>
            </p:cNvPr>
            <p:cNvSpPr/>
            <p:nvPr/>
          </p:nvSpPr>
          <p:spPr>
            <a:xfrm>
              <a:off x="3151539" y="6437802"/>
              <a:ext cx="13960" cy="637312"/>
            </a:xfrm>
            <a:custGeom>
              <a:avLst/>
              <a:gdLst>
                <a:gd name="connsiteX0" fmla="*/ 3490 w 13960"/>
                <a:gd name="connsiteY0" fmla="*/ 8369 h 637312"/>
                <a:gd name="connsiteX1" fmla="*/ 0 w 13960"/>
                <a:gd name="connsiteY1" fmla="*/ 434158 h 637312"/>
                <a:gd name="connsiteX2" fmla="*/ 3490 w 13960"/>
                <a:gd name="connsiteY2" fmla="*/ 629603 h 637312"/>
                <a:gd name="connsiteX3" fmla="*/ 13960 w 13960"/>
                <a:gd name="connsiteY3" fmla="*/ 186363 h 637312"/>
                <a:gd name="connsiteX4" fmla="*/ 3490 w 13960"/>
                <a:gd name="connsiteY4" fmla="*/ 8369 h 63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0" h="637312">
                  <a:moveTo>
                    <a:pt x="3490" y="8369"/>
                  </a:moveTo>
                  <a:cubicBezTo>
                    <a:pt x="1163" y="49668"/>
                    <a:pt x="0" y="330619"/>
                    <a:pt x="0" y="434158"/>
                  </a:cubicBezTo>
                  <a:cubicBezTo>
                    <a:pt x="0" y="537697"/>
                    <a:pt x="1163" y="670902"/>
                    <a:pt x="3490" y="629603"/>
                  </a:cubicBezTo>
                  <a:cubicBezTo>
                    <a:pt x="5817" y="588304"/>
                    <a:pt x="13960" y="285830"/>
                    <a:pt x="13960" y="186363"/>
                  </a:cubicBezTo>
                  <a:cubicBezTo>
                    <a:pt x="13960" y="86896"/>
                    <a:pt x="5817" y="-32930"/>
                    <a:pt x="3490" y="836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1" name="フリーフォーム 460">
              <a:extLst>
                <a:ext uri="{FF2B5EF4-FFF2-40B4-BE49-F238E27FC236}">
                  <a16:creationId xmlns:a16="http://schemas.microsoft.com/office/drawing/2014/main" id="{F4E6F87C-E87A-020D-EC26-171FC99E208E}"/>
                </a:ext>
              </a:extLst>
            </p:cNvPr>
            <p:cNvSpPr/>
            <p:nvPr/>
          </p:nvSpPr>
          <p:spPr>
            <a:xfrm>
              <a:off x="3107951" y="6434583"/>
              <a:ext cx="24078" cy="653490"/>
            </a:xfrm>
            <a:custGeom>
              <a:avLst/>
              <a:gdLst>
                <a:gd name="connsiteX0" fmla="*/ 22647 w 24078"/>
                <a:gd name="connsiteY0" fmla="*/ 1118 h 653490"/>
                <a:gd name="connsiteX1" fmla="*/ 22647 w 24078"/>
                <a:gd name="connsiteY1" fmla="*/ 266364 h 653490"/>
                <a:gd name="connsiteX2" fmla="*/ 19157 w 24078"/>
                <a:gd name="connsiteY2" fmla="*/ 472278 h 653490"/>
                <a:gd name="connsiteX3" fmla="*/ 22647 w 24078"/>
                <a:gd name="connsiteY3" fmla="*/ 650272 h 653490"/>
                <a:gd name="connsiteX4" fmla="*/ 1707 w 24078"/>
                <a:gd name="connsiteY4" fmla="*/ 315225 h 653490"/>
                <a:gd name="connsiteX5" fmla="*/ 5197 w 24078"/>
                <a:gd name="connsiteY5" fmla="*/ 374556 h 653490"/>
                <a:gd name="connsiteX6" fmla="*/ 22647 w 24078"/>
                <a:gd name="connsiteY6" fmla="*/ 1118 h 65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8" h="653490">
                  <a:moveTo>
                    <a:pt x="22647" y="1118"/>
                  </a:moveTo>
                  <a:cubicBezTo>
                    <a:pt x="25555" y="-16914"/>
                    <a:pt x="23229" y="187837"/>
                    <a:pt x="22647" y="266364"/>
                  </a:cubicBezTo>
                  <a:cubicBezTo>
                    <a:pt x="22065" y="344891"/>
                    <a:pt x="19157" y="408293"/>
                    <a:pt x="19157" y="472278"/>
                  </a:cubicBezTo>
                  <a:cubicBezTo>
                    <a:pt x="19157" y="536263"/>
                    <a:pt x="25555" y="676447"/>
                    <a:pt x="22647" y="650272"/>
                  </a:cubicBezTo>
                  <a:cubicBezTo>
                    <a:pt x="19739" y="624097"/>
                    <a:pt x="4615" y="361178"/>
                    <a:pt x="1707" y="315225"/>
                  </a:cubicBezTo>
                  <a:cubicBezTo>
                    <a:pt x="-1201" y="269272"/>
                    <a:pt x="-620" y="422836"/>
                    <a:pt x="5197" y="374556"/>
                  </a:cubicBezTo>
                  <a:cubicBezTo>
                    <a:pt x="11014" y="326277"/>
                    <a:pt x="19739" y="19150"/>
                    <a:pt x="22647" y="11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2" name="フリーフォーム 461">
              <a:extLst>
                <a:ext uri="{FF2B5EF4-FFF2-40B4-BE49-F238E27FC236}">
                  <a16:creationId xmlns:a16="http://schemas.microsoft.com/office/drawing/2014/main" id="{D219CA47-22DC-E79D-599F-7FC8A3E2EF86}"/>
                </a:ext>
              </a:extLst>
            </p:cNvPr>
            <p:cNvSpPr/>
            <p:nvPr/>
          </p:nvSpPr>
          <p:spPr>
            <a:xfrm>
              <a:off x="2956014" y="6774233"/>
              <a:ext cx="158600" cy="278068"/>
            </a:xfrm>
            <a:custGeom>
              <a:avLst/>
              <a:gdLst>
                <a:gd name="connsiteX0" fmla="*/ 139684 w 158600"/>
                <a:gd name="connsiteY0" fmla="*/ 5 h 278068"/>
                <a:gd name="connsiteX1" fmla="*/ 139684 w 158600"/>
                <a:gd name="connsiteY1" fmla="*/ 233840 h 278068"/>
                <a:gd name="connsiteX2" fmla="*/ 150154 w 158600"/>
                <a:gd name="connsiteY2" fmla="*/ 254781 h 278068"/>
                <a:gd name="connsiteX3" fmla="*/ 81 w 158600"/>
                <a:gd name="connsiteY3" fmla="*/ 268741 h 278068"/>
                <a:gd name="connsiteX4" fmla="*/ 129213 w 158600"/>
                <a:gd name="connsiteY4" fmla="*/ 275721 h 278068"/>
                <a:gd name="connsiteX5" fmla="*/ 136194 w 158600"/>
                <a:gd name="connsiteY5" fmla="*/ 226860 h 278068"/>
                <a:gd name="connsiteX6" fmla="*/ 139684 w 158600"/>
                <a:gd name="connsiteY6" fmla="*/ 5 h 27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600" h="278068">
                  <a:moveTo>
                    <a:pt x="139684" y="5"/>
                  </a:moveTo>
                  <a:cubicBezTo>
                    <a:pt x="140266" y="1168"/>
                    <a:pt x="139684" y="233840"/>
                    <a:pt x="139684" y="233840"/>
                  </a:cubicBezTo>
                  <a:cubicBezTo>
                    <a:pt x="141429" y="276303"/>
                    <a:pt x="173421" y="248964"/>
                    <a:pt x="150154" y="254781"/>
                  </a:cubicBezTo>
                  <a:cubicBezTo>
                    <a:pt x="126887" y="260598"/>
                    <a:pt x="3571" y="265251"/>
                    <a:pt x="81" y="268741"/>
                  </a:cubicBezTo>
                  <a:cubicBezTo>
                    <a:pt x="-3409" y="272231"/>
                    <a:pt x="106528" y="282701"/>
                    <a:pt x="129213" y="275721"/>
                  </a:cubicBezTo>
                  <a:cubicBezTo>
                    <a:pt x="151898" y="268741"/>
                    <a:pt x="132704" y="269322"/>
                    <a:pt x="136194" y="226860"/>
                  </a:cubicBezTo>
                  <a:cubicBezTo>
                    <a:pt x="139684" y="184398"/>
                    <a:pt x="139102" y="-1158"/>
                    <a:pt x="139684" y="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3" name="フリーフォーム 462">
              <a:extLst>
                <a:ext uri="{FF2B5EF4-FFF2-40B4-BE49-F238E27FC236}">
                  <a16:creationId xmlns:a16="http://schemas.microsoft.com/office/drawing/2014/main" id="{2D1E9E72-7197-F13F-5A4A-50060FC30DF6}"/>
                </a:ext>
              </a:extLst>
            </p:cNvPr>
            <p:cNvSpPr/>
            <p:nvPr/>
          </p:nvSpPr>
          <p:spPr>
            <a:xfrm>
              <a:off x="2955915" y="6753298"/>
              <a:ext cx="179441" cy="45675"/>
            </a:xfrm>
            <a:custGeom>
              <a:avLst/>
              <a:gdLst>
                <a:gd name="connsiteX0" fmla="*/ 180 w 179441"/>
                <a:gd name="connsiteY0" fmla="*/ 45371 h 45675"/>
                <a:gd name="connsiteX1" fmla="*/ 178174 w 179441"/>
                <a:gd name="connsiteY1" fmla="*/ 31410 h 45675"/>
                <a:gd name="connsiteX2" fmla="*/ 83941 w 179441"/>
                <a:gd name="connsiteY2" fmla="*/ 17450 h 45675"/>
                <a:gd name="connsiteX3" fmla="*/ 164213 w 179441"/>
                <a:gd name="connsiteY3" fmla="*/ 0 h 45675"/>
                <a:gd name="connsiteX4" fmla="*/ 90922 w 179441"/>
                <a:gd name="connsiteY4" fmla="*/ 17450 h 45675"/>
                <a:gd name="connsiteX5" fmla="*/ 143273 w 179441"/>
                <a:gd name="connsiteY5" fmla="*/ 17450 h 45675"/>
                <a:gd name="connsiteX6" fmla="*/ 180 w 179441"/>
                <a:gd name="connsiteY6" fmla="*/ 45371 h 45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441" h="45675">
                  <a:moveTo>
                    <a:pt x="180" y="45371"/>
                  </a:moveTo>
                  <a:cubicBezTo>
                    <a:pt x="5997" y="47698"/>
                    <a:pt x="164214" y="36064"/>
                    <a:pt x="178174" y="31410"/>
                  </a:cubicBezTo>
                  <a:cubicBezTo>
                    <a:pt x="192134" y="26756"/>
                    <a:pt x="86268" y="22685"/>
                    <a:pt x="83941" y="17450"/>
                  </a:cubicBezTo>
                  <a:cubicBezTo>
                    <a:pt x="81614" y="12215"/>
                    <a:pt x="163050" y="0"/>
                    <a:pt x="164213" y="0"/>
                  </a:cubicBezTo>
                  <a:cubicBezTo>
                    <a:pt x="165376" y="0"/>
                    <a:pt x="94412" y="14542"/>
                    <a:pt x="90922" y="17450"/>
                  </a:cubicBezTo>
                  <a:cubicBezTo>
                    <a:pt x="87432" y="20358"/>
                    <a:pt x="155488" y="12797"/>
                    <a:pt x="143273" y="17450"/>
                  </a:cubicBezTo>
                  <a:cubicBezTo>
                    <a:pt x="131058" y="22103"/>
                    <a:pt x="-5637" y="43044"/>
                    <a:pt x="180" y="4537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4" name="フリーフォーム 463">
              <a:extLst>
                <a:ext uri="{FF2B5EF4-FFF2-40B4-BE49-F238E27FC236}">
                  <a16:creationId xmlns:a16="http://schemas.microsoft.com/office/drawing/2014/main" id="{1C651C3E-E348-6D67-43A0-37A3F87E34E8}"/>
                </a:ext>
              </a:extLst>
            </p:cNvPr>
            <p:cNvSpPr/>
            <p:nvPr/>
          </p:nvSpPr>
          <p:spPr>
            <a:xfrm>
              <a:off x="2983932" y="6767191"/>
              <a:ext cx="39024" cy="254928"/>
            </a:xfrm>
            <a:custGeom>
              <a:avLst/>
              <a:gdLst>
                <a:gd name="connsiteX0" fmla="*/ 21024 w 39024"/>
                <a:gd name="connsiteY0" fmla="*/ 67 h 254928"/>
                <a:gd name="connsiteX1" fmla="*/ 28004 w 39024"/>
                <a:gd name="connsiteY1" fmla="*/ 143160 h 254928"/>
                <a:gd name="connsiteX2" fmla="*/ 83 w 39024"/>
                <a:gd name="connsiteY2" fmla="*/ 254843 h 254928"/>
                <a:gd name="connsiteX3" fmla="*/ 38474 w 39024"/>
                <a:gd name="connsiteY3" fmla="*/ 125710 h 254928"/>
                <a:gd name="connsiteX4" fmla="*/ 21024 w 39024"/>
                <a:gd name="connsiteY4" fmla="*/ 67 h 25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24" h="254928">
                  <a:moveTo>
                    <a:pt x="21024" y="67"/>
                  </a:moveTo>
                  <a:cubicBezTo>
                    <a:pt x="19279" y="2975"/>
                    <a:pt x="31494" y="100697"/>
                    <a:pt x="28004" y="143160"/>
                  </a:cubicBezTo>
                  <a:cubicBezTo>
                    <a:pt x="24514" y="185623"/>
                    <a:pt x="-1662" y="257751"/>
                    <a:pt x="83" y="254843"/>
                  </a:cubicBezTo>
                  <a:cubicBezTo>
                    <a:pt x="1828" y="251935"/>
                    <a:pt x="34402" y="161774"/>
                    <a:pt x="38474" y="125710"/>
                  </a:cubicBezTo>
                  <a:cubicBezTo>
                    <a:pt x="42546" y="89646"/>
                    <a:pt x="22769" y="-2841"/>
                    <a:pt x="21024" y="6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5" name="フリーフォーム 464">
              <a:extLst>
                <a:ext uri="{FF2B5EF4-FFF2-40B4-BE49-F238E27FC236}">
                  <a16:creationId xmlns:a16="http://schemas.microsoft.com/office/drawing/2014/main" id="{A1AA5DA6-3F48-BCC8-59D0-24BD1CF62D84}"/>
                </a:ext>
              </a:extLst>
            </p:cNvPr>
            <p:cNvSpPr/>
            <p:nvPr/>
          </p:nvSpPr>
          <p:spPr>
            <a:xfrm>
              <a:off x="3136724" y="6767433"/>
              <a:ext cx="147220" cy="285058"/>
            </a:xfrm>
            <a:custGeom>
              <a:avLst/>
              <a:gdLst>
                <a:gd name="connsiteX0" fmla="*/ 4345 w 147220"/>
                <a:gd name="connsiteY0" fmla="*/ 24256 h 285058"/>
                <a:gd name="connsiteX1" fmla="*/ 116027 w 147220"/>
                <a:gd name="connsiteY1" fmla="*/ 17275 h 285058"/>
                <a:gd name="connsiteX2" fmla="*/ 119517 w 147220"/>
                <a:gd name="connsiteY2" fmla="*/ 108017 h 285058"/>
                <a:gd name="connsiteX3" fmla="*/ 129987 w 147220"/>
                <a:gd name="connsiteY3" fmla="*/ 73117 h 285058"/>
                <a:gd name="connsiteX4" fmla="*/ 129987 w 147220"/>
                <a:gd name="connsiteY4" fmla="*/ 205740 h 285058"/>
                <a:gd name="connsiteX5" fmla="*/ 143948 w 147220"/>
                <a:gd name="connsiteY5" fmla="*/ 272051 h 285058"/>
                <a:gd name="connsiteX6" fmla="*/ 84616 w 147220"/>
                <a:gd name="connsiteY6" fmla="*/ 275541 h 285058"/>
                <a:gd name="connsiteX7" fmla="*/ 855 w 147220"/>
                <a:gd name="connsiteY7" fmla="*/ 275541 h 285058"/>
                <a:gd name="connsiteX8" fmla="*/ 140458 w 147220"/>
                <a:gd name="connsiteY8" fmla="*/ 282521 h 285058"/>
                <a:gd name="connsiteX9" fmla="*/ 126497 w 147220"/>
                <a:gd name="connsiteY9" fmla="*/ 226680 h 285058"/>
                <a:gd name="connsiteX10" fmla="*/ 136968 w 147220"/>
                <a:gd name="connsiteY10" fmla="*/ 24256 h 285058"/>
                <a:gd name="connsiteX11" fmla="*/ 88107 w 147220"/>
                <a:gd name="connsiteY11" fmla="*/ 3315 h 285058"/>
                <a:gd name="connsiteX12" fmla="*/ 4345 w 147220"/>
                <a:gd name="connsiteY12" fmla="*/ 24256 h 28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220" h="285058">
                  <a:moveTo>
                    <a:pt x="4345" y="24256"/>
                  </a:moveTo>
                  <a:cubicBezTo>
                    <a:pt x="8998" y="26583"/>
                    <a:pt x="96832" y="3315"/>
                    <a:pt x="116027" y="17275"/>
                  </a:cubicBezTo>
                  <a:cubicBezTo>
                    <a:pt x="135222" y="31235"/>
                    <a:pt x="117190" y="98710"/>
                    <a:pt x="119517" y="108017"/>
                  </a:cubicBezTo>
                  <a:cubicBezTo>
                    <a:pt x="121844" y="117324"/>
                    <a:pt x="128242" y="56830"/>
                    <a:pt x="129987" y="73117"/>
                  </a:cubicBezTo>
                  <a:cubicBezTo>
                    <a:pt x="131732" y="89404"/>
                    <a:pt x="127660" y="172584"/>
                    <a:pt x="129987" y="205740"/>
                  </a:cubicBezTo>
                  <a:cubicBezTo>
                    <a:pt x="132314" y="238896"/>
                    <a:pt x="151510" y="260418"/>
                    <a:pt x="143948" y="272051"/>
                  </a:cubicBezTo>
                  <a:cubicBezTo>
                    <a:pt x="136386" y="283684"/>
                    <a:pt x="108465" y="274959"/>
                    <a:pt x="84616" y="275541"/>
                  </a:cubicBezTo>
                  <a:cubicBezTo>
                    <a:pt x="60767" y="276123"/>
                    <a:pt x="-8452" y="274378"/>
                    <a:pt x="855" y="275541"/>
                  </a:cubicBezTo>
                  <a:cubicBezTo>
                    <a:pt x="10162" y="276704"/>
                    <a:pt x="119518" y="290664"/>
                    <a:pt x="140458" y="282521"/>
                  </a:cubicBezTo>
                  <a:cubicBezTo>
                    <a:pt x="161398" y="274378"/>
                    <a:pt x="127079" y="269724"/>
                    <a:pt x="126497" y="226680"/>
                  </a:cubicBezTo>
                  <a:cubicBezTo>
                    <a:pt x="125915" y="183636"/>
                    <a:pt x="143366" y="61483"/>
                    <a:pt x="136968" y="24256"/>
                  </a:cubicBezTo>
                  <a:cubicBezTo>
                    <a:pt x="130570" y="-12971"/>
                    <a:pt x="104394" y="3897"/>
                    <a:pt x="88107" y="3315"/>
                  </a:cubicBezTo>
                  <a:cubicBezTo>
                    <a:pt x="71820" y="2733"/>
                    <a:pt x="-308" y="21929"/>
                    <a:pt x="4345" y="2425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6" name="フリーフォーム 465">
              <a:extLst>
                <a:ext uri="{FF2B5EF4-FFF2-40B4-BE49-F238E27FC236}">
                  <a16:creationId xmlns:a16="http://schemas.microsoft.com/office/drawing/2014/main" id="{F7498E37-AB1B-9D53-244B-5E8A5DAF9673}"/>
                </a:ext>
              </a:extLst>
            </p:cNvPr>
            <p:cNvSpPr/>
            <p:nvPr/>
          </p:nvSpPr>
          <p:spPr>
            <a:xfrm>
              <a:off x="3265021" y="6421514"/>
              <a:ext cx="43662" cy="654311"/>
            </a:xfrm>
            <a:custGeom>
              <a:avLst/>
              <a:gdLst>
                <a:gd name="connsiteX0" fmla="*/ 36591 w 43662"/>
                <a:gd name="connsiteY0" fmla="*/ 226 h 654311"/>
                <a:gd name="connsiteX1" fmla="*/ 19141 w 43662"/>
                <a:gd name="connsiteY1" fmla="*/ 275942 h 654311"/>
                <a:gd name="connsiteX2" fmla="*/ 19141 w 43662"/>
                <a:gd name="connsiteY2" fmla="*/ 234062 h 654311"/>
                <a:gd name="connsiteX3" fmla="*/ 33101 w 43662"/>
                <a:gd name="connsiteY3" fmla="*/ 436486 h 654311"/>
                <a:gd name="connsiteX4" fmla="*/ 40081 w 43662"/>
                <a:gd name="connsiteY4" fmla="*/ 370175 h 654311"/>
                <a:gd name="connsiteX5" fmla="*/ 43571 w 43662"/>
                <a:gd name="connsiteY5" fmla="*/ 645891 h 654311"/>
                <a:gd name="connsiteX6" fmla="*/ 36591 w 43662"/>
                <a:gd name="connsiteY6" fmla="*/ 551659 h 654311"/>
                <a:gd name="connsiteX7" fmla="*/ 1690 w 43662"/>
                <a:gd name="connsiteY7" fmla="*/ 234062 h 654311"/>
                <a:gd name="connsiteX8" fmla="*/ 8671 w 43662"/>
                <a:gd name="connsiteY8" fmla="*/ 328294 h 654311"/>
                <a:gd name="connsiteX9" fmla="*/ 36591 w 43662"/>
                <a:gd name="connsiteY9" fmla="*/ 226 h 65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662" h="654311">
                  <a:moveTo>
                    <a:pt x="36591" y="226"/>
                  </a:moveTo>
                  <a:cubicBezTo>
                    <a:pt x="38336" y="-8499"/>
                    <a:pt x="22049" y="236969"/>
                    <a:pt x="19141" y="275942"/>
                  </a:cubicBezTo>
                  <a:cubicBezTo>
                    <a:pt x="16233" y="314915"/>
                    <a:pt x="16814" y="207305"/>
                    <a:pt x="19141" y="234062"/>
                  </a:cubicBezTo>
                  <a:cubicBezTo>
                    <a:pt x="21468" y="260819"/>
                    <a:pt x="29611" y="413801"/>
                    <a:pt x="33101" y="436486"/>
                  </a:cubicBezTo>
                  <a:cubicBezTo>
                    <a:pt x="36591" y="459172"/>
                    <a:pt x="38336" y="335274"/>
                    <a:pt x="40081" y="370175"/>
                  </a:cubicBezTo>
                  <a:cubicBezTo>
                    <a:pt x="41826" y="405076"/>
                    <a:pt x="44153" y="615644"/>
                    <a:pt x="43571" y="645891"/>
                  </a:cubicBezTo>
                  <a:cubicBezTo>
                    <a:pt x="42989" y="676138"/>
                    <a:pt x="43571" y="620297"/>
                    <a:pt x="36591" y="551659"/>
                  </a:cubicBezTo>
                  <a:cubicBezTo>
                    <a:pt x="29611" y="483021"/>
                    <a:pt x="6343" y="271289"/>
                    <a:pt x="1690" y="234062"/>
                  </a:cubicBezTo>
                  <a:cubicBezTo>
                    <a:pt x="-2963" y="196835"/>
                    <a:pt x="2854" y="367267"/>
                    <a:pt x="8671" y="328294"/>
                  </a:cubicBezTo>
                  <a:cubicBezTo>
                    <a:pt x="14488" y="289321"/>
                    <a:pt x="34846" y="8951"/>
                    <a:pt x="36591" y="22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7" name="フリーフォーム 466">
              <a:extLst>
                <a:ext uri="{FF2B5EF4-FFF2-40B4-BE49-F238E27FC236}">
                  <a16:creationId xmlns:a16="http://schemas.microsoft.com/office/drawing/2014/main" id="{904CDAE0-DC45-7B51-5905-965ADECD2657}"/>
                </a:ext>
              </a:extLst>
            </p:cNvPr>
            <p:cNvSpPr/>
            <p:nvPr/>
          </p:nvSpPr>
          <p:spPr>
            <a:xfrm>
              <a:off x="3301112" y="6433734"/>
              <a:ext cx="40234" cy="622241"/>
            </a:xfrm>
            <a:custGeom>
              <a:avLst/>
              <a:gdLst>
                <a:gd name="connsiteX0" fmla="*/ 38891 w 40234"/>
                <a:gd name="connsiteY0" fmla="*/ 5457 h 622241"/>
                <a:gd name="connsiteX1" fmla="*/ 500 w 40234"/>
                <a:gd name="connsiteY1" fmla="*/ 371915 h 622241"/>
                <a:gd name="connsiteX2" fmla="*/ 17951 w 40234"/>
                <a:gd name="connsiteY2" fmla="*/ 305603 h 622241"/>
                <a:gd name="connsiteX3" fmla="*/ 31911 w 40234"/>
                <a:gd name="connsiteY3" fmla="*/ 515008 h 622241"/>
                <a:gd name="connsiteX4" fmla="*/ 31911 w 40234"/>
                <a:gd name="connsiteY4" fmla="*/ 466147 h 622241"/>
                <a:gd name="connsiteX5" fmla="*/ 38891 w 40234"/>
                <a:gd name="connsiteY5" fmla="*/ 619710 h 622241"/>
                <a:gd name="connsiteX6" fmla="*/ 38891 w 40234"/>
                <a:gd name="connsiteY6" fmla="*/ 532458 h 622241"/>
                <a:gd name="connsiteX7" fmla="*/ 24931 w 40234"/>
                <a:gd name="connsiteY7" fmla="*/ 176471 h 622241"/>
                <a:gd name="connsiteX8" fmla="*/ 38891 w 40234"/>
                <a:gd name="connsiteY8" fmla="*/ 5457 h 62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234" h="622241">
                  <a:moveTo>
                    <a:pt x="38891" y="5457"/>
                  </a:moveTo>
                  <a:cubicBezTo>
                    <a:pt x="34819" y="38031"/>
                    <a:pt x="3990" y="321891"/>
                    <a:pt x="500" y="371915"/>
                  </a:cubicBezTo>
                  <a:cubicBezTo>
                    <a:pt x="-2990" y="421939"/>
                    <a:pt x="12716" y="281754"/>
                    <a:pt x="17951" y="305603"/>
                  </a:cubicBezTo>
                  <a:cubicBezTo>
                    <a:pt x="23186" y="329452"/>
                    <a:pt x="29584" y="488251"/>
                    <a:pt x="31911" y="515008"/>
                  </a:cubicBezTo>
                  <a:cubicBezTo>
                    <a:pt x="34238" y="541765"/>
                    <a:pt x="30748" y="448697"/>
                    <a:pt x="31911" y="466147"/>
                  </a:cubicBezTo>
                  <a:cubicBezTo>
                    <a:pt x="33074" y="483597"/>
                    <a:pt x="37728" y="608658"/>
                    <a:pt x="38891" y="619710"/>
                  </a:cubicBezTo>
                  <a:cubicBezTo>
                    <a:pt x="40054" y="630762"/>
                    <a:pt x="41218" y="606331"/>
                    <a:pt x="38891" y="532458"/>
                  </a:cubicBezTo>
                  <a:cubicBezTo>
                    <a:pt x="36564" y="458585"/>
                    <a:pt x="27258" y="259651"/>
                    <a:pt x="24931" y="176471"/>
                  </a:cubicBezTo>
                  <a:cubicBezTo>
                    <a:pt x="22604" y="93291"/>
                    <a:pt x="42963" y="-27117"/>
                    <a:pt x="38891" y="545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8" name="フリーフォーム 467">
              <a:extLst>
                <a:ext uri="{FF2B5EF4-FFF2-40B4-BE49-F238E27FC236}">
                  <a16:creationId xmlns:a16="http://schemas.microsoft.com/office/drawing/2014/main" id="{E2079D61-9F62-DD4A-5AC3-333570F34432}"/>
                </a:ext>
              </a:extLst>
            </p:cNvPr>
            <p:cNvSpPr/>
            <p:nvPr/>
          </p:nvSpPr>
          <p:spPr>
            <a:xfrm>
              <a:off x="3332825" y="6851973"/>
              <a:ext cx="160897" cy="236976"/>
            </a:xfrm>
            <a:custGeom>
              <a:avLst/>
              <a:gdLst>
                <a:gd name="connsiteX0" fmla="*/ 198 w 160897"/>
                <a:gd name="connsiteY0" fmla="*/ 9517 h 236976"/>
                <a:gd name="connsiteX1" fmla="*/ 115370 w 160897"/>
                <a:gd name="connsiteY1" fmla="*/ 6027 h 236976"/>
                <a:gd name="connsiteX2" fmla="*/ 122351 w 160897"/>
                <a:gd name="connsiteY2" fmla="*/ 100259 h 236976"/>
                <a:gd name="connsiteX3" fmla="*/ 160741 w 160897"/>
                <a:gd name="connsiteY3" fmla="*/ 51398 h 236976"/>
                <a:gd name="connsiteX4" fmla="*/ 136311 w 160897"/>
                <a:gd name="connsiteY4" fmla="*/ 236372 h 236976"/>
                <a:gd name="connsiteX5" fmla="*/ 146781 w 160897"/>
                <a:gd name="connsiteY5" fmla="*/ 107239 h 236976"/>
                <a:gd name="connsiteX6" fmla="*/ 146781 w 160897"/>
                <a:gd name="connsiteY6" fmla="*/ 9517 h 236976"/>
                <a:gd name="connsiteX7" fmla="*/ 198 w 160897"/>
                <a:gd name="connsiteY7" fmla="*/ 9517 h 23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897" h="236976">
                  <a:moveTo>
                    <a:pt x="198" y="9517"/>
                  </a:moveTo>
                  <a:cubicBezTo>
                    <a:pt x="-5037" y="8935"/>
                    <a:pt x="95011" y="-9097"/>
                    <a:pt x="115370" y="6027"/>
                  </a:cubicBezTo>
                  <a:cubicBezTo>
                    <a:pt x="135729" y="21151"/>
                    <a:pt x="114789" y="92697"/>
                    <a:pt x="122351" y="100259"/>
                  </a:cubicBezTo>
                  <a:cubicBezTo>
                    <a:pt x="129913" y="107821"/>
                    <a:pt x="158414" y="28712"/>
                    <a:pt x="160741" y="51398"/>
                  </a:cubicBezTo>
                  <a:cubicBezTo>
                    <a:pt x="163068" y="74084"/>
                    <a:pt x="138638" y="227065"/>
                    <a:pt x="136311" y="236372"/>
                  </a:cubicBezTo>
                  <a:cubicBezTo>
                    <a:pt x="133984" y="245679"/>
                    <a:pt x="145036" y="145048"/>
                    <a:pt x="146781" y="107239"/>
                  </a:cubicBezTo>
                  <a:cubicBezTo>
                    <a:pt x="148526" y="69430"/>
                    <a:pt x="167140" y="26386"/>
                    <a:pt x="146781" y="9517"/>
                  </a:cubicBezTo>
                  <a:cubicBezTo>
                    <a:pt x="126422" y="-7352"/>
                    <a:pt x="5433" y="10099"/>
                    <a:pt x="198" y="951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9" name="フリーフォーム 468">
              <a:extLst>
                <a:ext uri="{FF2B5EF4-FFF2-40B4-BE49-F238E27FC236}">
                  <a16:creationId xmlns:a16="http://schemas.microsoft.com/office/drawing/2014/main" id="{E44DF689-5B57-BDA6-C62E-2A8309241BEB}"/>
                </a:ext>
              </a:extLst>
            </p:cNvPr>
            <p:cNvSpPr/>
            <p:nvPr/>
          </p:nvSpPr>
          <p:spPr>
            <a:xfrm>
              <a:off x="3270155" y="6816085"/>
              <a:ext cx="286800" cy="24465"/>
            </a:xfrm>
            <a:custGeom>
              <a:avLst/>
              <a:gdLst>
                <a:gd name="connsiteX0" fmla="*/ 47 w 286800"/>
                <a:gd name="connsiteY0" fmla="*/ 3524 h 24465"/>
                <a:gd name="connsiteX1" fmla="*/ 185021 w 286800"/>
                <a:gd name="connsiteY1" fmla="*/ 7014 h 24465"/>
                <a:gd name="connsiteX2" fmla="*/ 286233 w 286800"/>
                <a:gd name="connsiteY2" fmla="*/ 34 h 24465"/>
                <a:gd name="connsiteX3" fmla="*/ 223411 w 286800"/>
                <a:gd name="connsiteY3" fmla="*/ 10504 h 24465"/>
                <a:gd name="connsiteX4" fmla="*/ 167570 w 286800"/>
                <a:gd name="connsiteY4" fmla="*/ 24465 h 24465"/>
                <a:gd name="connsiteX5" fmla="*/ 47 w 286800"/>
                <a:gd name="connsiteY5" fmla="*/ 3524 h 24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6800" h="24465">
                  <a:moveTo>
                    <a:pt x="47" y="3524"/>
                  </a:moveTo>
                  <a:cubicBezTo>
                    <a:pt x="2955" y="616"/>
                    <a:pt x="137323" y="7596"/>
                    <a:pt x="185021" y="7014"/>
                  </a:cubicBezTo>
                  <a:cubicBezTo>
                    <a:pt x="232719" y="6432"/>
                    <a:pt x="279835" y="-548"/>
                    <a:pt x="286233" y="34"/>
                  </a:cubicBezTo>
                  <a:cubicBezTo>
                    <a:pt x="292631" y="616"/>
                    <a:pt x="243188" y="6432"/>
                    <a:pt x="223411" y="10504"/>
                  </a:cubicBezTo>
                  <a:cubicBezTo>
                    <a:pt x="203634" y="14576"/>
                    <a:pt x="207706" y="24465"/>
                    <a:pt x="167570" y="24465"/>
                  </a:cubicBezTo>
                  <a:cubicBezTo>
                    <a:pt x="127434" y="24465"/>
                    <a:pt x="-2861" y="6432"/>
                    <a:pt x="47" y="352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0" name="フリーフォーム 469">
              <a:extLst>
                <a:ext uri="{FF2B5EF4-FFF2-40B4-BE49-F238E27FC236}">
                  <a16:creationId xmlns:a16="http://schemas.microsoft.com/office/drawing/2014/main" id="{89D3D786-DA3A-5B76-1631-A67E3E5EBAE9}"/>
                </a:ext>
              </a:extLst>
            </p:cNvPr>
            <p:cNvSpPr/>
            <p:nvPr/>
          </p:nvSpPr>
          <p:spPr>
            <a:xfrm>
              <a:off x="2819732" y="6397152"/>
              <a:ext cx="33241" cy="404394"/>
            </a:xfrm>
            <a:custGeom>
              <a:avLst/>
              <a:gdLst>
                <a:gd name="connsiteX0" fmla="*/ 24680 w 33241"/>
                <a:gd name="connsiteY0" fmla="*/ 158 h 404394"/>
                <a:gd name="connsiteX1" fmla="*/ 21190 w 33241"/>
                <a:gd name="connsiteY1" fmla="*/ 157211 h 404394"/>
                <a:gd name="connsiteX2" fmla="*/ 7230 w 33241"/>
                <a:gd name="connsiteY2" fmla="*/ 216543 h 404394"/>
                <a:gd name="connsiteX3" fmla="*/ 14210 w 33241"/>
                <a:gd name="connsiteY3" fmla="*/ 254933 h 404394"/>
                <a:gd name="connsiteX4" fmla="*/ 24680 w 33241"/>
                <a:gd name="connsiteY4" fmla="*/ 286344 h 404394"/>
                <a:gd name="connsiteX5" fmla="*/ 28170 w 33241"/>
                <a:gd name="connsiteY5" fmla="*/ 401517 h 404394"/>
                <a:gd name="connsiteX6" fmla="*/ 31660 w 33241"/>
                <a:gd name="connsiteY6" fmla="*/ 359636 h 404394"/>
                <a:gd name="connsiteX7" fmla="*/ 250 w 33241"/>
                <a:gd name="connsiteY7" fmla="*/ 251443 h 404394"/>
                <a:gd name="connsiteX8" fmla="*/ 17700 w 33241"/>
                <a:gd name="connsiteY8" fmla="*/ 188622 h 404394"/>
                <a:gd name="connsiteX9" fmla="*/ 24680 w 33241"/>
                <a:gd name="connsiteY9" fmla="*/ 158 h 404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41" h="404394">
                  <a:moveTo>
                    <a:pt x="24680" y="158"/>
                  </a:moveTo>
                  <a:cubicBezTo>
                    <a:pt x="25262" y="-5077"/>
                    <a:pt x="24098" y="121147"/>
                    <a:pt x="21190" y="157211"/>
                  </a:cubicBezTo>
                  <a:cubicBezTo>
                    <a:pt x="18282" y="193275"/>
                    <a:pt x="8393" y="200256"/>
                    <a:pt x="7230" y="216543"/>
                  </a:cubicBezTo>
                  <a:cubicBezTo>
                    <a:pt x="6067" y="232830"/>
                    <a:pt x="11302" y="243300"/>
                    <a:pt x="14210" y="254933"/>
                  </a:cubicBezTo>
                  <a:cubicBezTo>
                    <a:pt x="17118" y="266566"/>
                    <a:pt x="22353" y="261913"/>
                    <a:pt x="24680" y="286344"/>
                  </a:cubicBezTo>
                  <a:cubicBezTo>
                    <a:pt x="27007" y="310775"/>
                    <a:pt x="27007" y="389302"/>
                    <a:pt x="28170" y="401517"/>
                  </a:cubicBezTo>
                  <a:cubicBezTo>
                    <a:pt x="29333" y="413732"/>
                    <a:pt x="36313" y="384648"/>
                    <a:pt x="31660" y="359636"/>
                  </a:cubicBezTo>
                  <a:cubicBezTo>
                    <a:pt x="27007" y="334624"/>
                    <a:pt x="2577" y="279945"/>
                    <a:pt x="250" y="251443"/>
                  </a:cubicBezTo>
                  <a:cubicBezTo>
                    <a:pt x="-2077" y="222941"/>
                    <a:pt x="12465" y="224686"/>
                    <a:pt x="17700" y="188622"/>
                  </a:cubicBezTo>
                  <a:cubicBezTo>
                    <a:pt x="22935" y="152558"/>
                    <a:pt x="24098" y="5393"/>
                    <a:pt x="24680" y="15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1" name="フリーフォーム 470">
              <a:extLst>
                <a:ext uri="{FF2B5EF4-FFF2-40B4-BE49-F238E27FC236}">
                  <a16:creationId xmlns:a16="http://schemas.microsoft.com/office/drawing/2014/main" id="{0B0481B5-60F2-7B41-296E-E232B50C1C47}"/>
                </a:ext>
              </a:extLst>
            </p:cNvPr>
            <p:cNvSpPr/>
            <p:nvPr/>
          </p:nvSpPr>
          <p:spPr>
            <a:xfrm>
              <a:off x="2853781" y="6393616"/>
              <a:ext cx="36051" cy="430331"/>
            </a:xfrm>
            <a:custGeom>
              <a:avLst/>
              <a:gdLst>
                <a:gd name="connsiteX0" fmla="*/ 11572 w 36051"/>
                <a:gd name="connsiteY0" fmla="*/ 204 h 430331"/>
                <a:gd name="connsiteX1" fmla="*/ 4592 w 36051"/>
                <a:gd name="connsiteY1" fmla="*/ 153767 h 430331"/>
                <a:gd name="connsiteX2" fmla="*/ 25532 w 36051"/>
                <a:gd name="connsiteY2" fmla="*/ 237529 h 430331"/>
                <a:gd name="connsiteX3" fmla="*/ 8082 w 36051"/>
                <a:gd name="connsiteY3" fmla="*/ 268940 h 430331"/>
                <a:gd name="connsiteX4" fmla="*/ 1101 w 36051"/>
                <a:gd name="connsiteY4" fmla="*/ 425993 h 430331"/>
                <a:gd name="connsiteX5" fmla="*/ 1101 w 36051"/>
                <a:gd name="connsiteY5" fmla="*/ 377132 h 430331"/>
                <a:gd name="connsiteX6" fmla="*/ 11572 w 36051"/>
                <a:gd name="connsiteY6" fmla="*/ 279410 h 430331"/>
                <a:gd name="connsiteX7" fmla="*/ 36002 w 36051"/>
                <a:gd name="connsiteY7" fmla="*/ 234039 h 430331"/>
                <a:gd name="connsiteX8" fmla="*/ 4592 w 36051"/>
                <a:gd name="connsiteY8" fmla="*/ 188668 h 430331"/>
                <a:gd name="connsiteX9" fmla="*/ 11572 w 36051"/>
                <a:gd name="connsiteY9" fmla="*/ 204 h 43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051" h="430331">
                  <a:moveTo>
                    <a:pt x="11572" y="204"/>
                  </a:moveTo>
                  <a:cubicBezTo>
                    <a:pt x="11572" y="-5613"/>
                    <a:pt x="2265" y="114213"/>
                    <a:pt x="4592" y="153767"/>
                  </a:cubicBezTo>
                  <a:cubicBezTo>
                    <a:pt x="6919" y="193321"/>
                    <a:pt x="24950" y="218334"/>
                    <a:pt x="25532" y="237529"/>
                  </a:cubicBezTo>
                  <a:cubicBezTo>
                    <a:pt x="26114" y="256724"/>
                    <a:pt x="12154" y="237529"/>
                    <a:pt x="8082" y="268940"/>
                  </a:cubicBezTo>
                  <a:cubicBezTo>
                    <a:pt x="4010" y="300351"/>
                    <a:pt x="2264" y="407961"/>
                    <a:pt x="1101" y="425993"/>
                  </a:cubicBezTo>
                  <a:cubicBezTo>
                    <a:pt x="-62" y="444025"/>
                    <a:pt x="-644" y="401562"/>
                    <a:pt x="1101" y="377132"/>
                  </a:cubicBezTo>
                  <a:cubicBezTo>
                    <a:pt x="2846" y="352702"/>
                    <a:pt x="5755" y="303259"/>
                    <a:pt x="11572" y="279410"/>
                  </a:cubicBezTo>
                  <a:cubicBezTo>
                    <a:pt x="17389" y="255561"/>
                    <a:pt x="37165" y="249163"/>
                    <a:pt x="36002" y="234039"/>
                  </a:cubicBezTo>
                  <a:cubicBezTo>
                    <a:pt x="34839" y="218915"/>
                    <a:pt x="8082" y="222987"/>
                    <a:pt x="4592" y="188668"/>
                  </a:cubicBezTo>
                  <a:cubicBezTo>
                    <a:pt x="1102" y="154349"/>
                    <a:pt x="11572" y="6021"/>
                    <a:pt x="11572" y="20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2" name="フリーフォーム 471">
              <a:extLst>
                <a:ext uri="{FF2B5EF4-FFF2-40B4-BE49-F238E27FC236}">
                  <a16:creationId xmlns:a16="http://schemas.microsoft.com/office/drawing/2014/main" id="{DB0A00C3-3C32-2627-0E60-4FB07E71D93B}"/>
                </a:ext>
              </a:extLst>
            </p:cNvPr>
            <p:cNvSpPr/>
            <p:nvPr/>
          </p:nvSpPr>
          <p:spPr>
            <a:xfrm>
              <a:off x="2763808" y="6585758"/>
              <a:ext cx="140172" cy="63073"/>
            </a:xfrm>
            <a:custGeom>
              <a:avLst/>
              <a:gdLst>
                <a:gd name="connsiteX0" fmla="*/ 332 w 140172"/>
                <a:gd name="connsiteY0" fmla="*/ 62837 h 63073"/>
                <a:gd name="connsiteX1" fmla="*/ 66644 w 140172"/>
                <a:gd name="connsiteY1" fmla="*/ 20957 h 63073"/>
                <a:gd name="connsiteX2" fmla="*/ 80604 w 140172"/>
                <a:gd name="connsiteY2" fmla="*/ 6996 h 63073"/>
                <a:gd name="connsiteX3" fmla="*/ 139936 w 140172"/>
                <a:gd name="connsiteY3" fmla="*/ 62837 h 63073"/>
                <a:gd name="connsiteX4" fmla="*/ 98055 w 140172"/>
                <a:gd name="connsiteY4" fmla="*/ 16 h 63073"/>
                <a:gd name="connsiteX5" fmla="*/ 332 w 140172"/>
                <a:gd name="connsiteY5" fmla="*/ 62837 h 63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172" h="63073">
                  <a:moveTo>
                    <a:pt x="332" y="62837"/>
                  </a:moveTo>
                  <a:cubicBezTo>
                    <a:pt x="-4903" y="66327"/>
                    <a:pt x="53265" y="30264"/>
                    <a:pt x="66644" y="20957"/>
                  </a:cubicBezTo>
                  <a:cubicBezTo>
                    <a:pt x="80023" y="11650"/>
                    <a:pt x="68389" y="16"/>
                    <a:pt x="80604" y="6996"/>
                  </a:cubicBezTo>
                  <a:cubicBezTo>
                    <a:pt x="92819" y="13976"/>
                    <a:pt x="137028" y="64000"/>
                    <a:pt x="139936" y="62837"/>
                  </a:cubicBezTo>
                  <a:cubicBezTo>
                    <a:pt x="142844" y="61674"/>
                    <a:pt x="118414" y="1179"/>
                    <a:pt x="98055" y="16"/>
                  </a:cubicBezTo>
                  <a:cubicBezTo>
                    <a:pt x="77696" y="-1147"/>
                    <a:pt x="5567" y="59347"/>
                    <a:pt x="332" y="6283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3" name="フリーフォーム 472">
              <a:extLst>
                <a:ext uri="{FF2B5EF4-FFF2-40B4-BE49-F238E27FC236}">
                  <a16:creationId xmlns:a16="http://schemas.microsoft.com/office/drawing/2014/main" id="{CC427FDB-FD38-9BDB-B33C-1D5365CCAFFB}"/>
                </a:ext>
              </a:extLst>
            </p:cNvPr>
            <p:cNvSpPr/>
            <p:nvPr/>
          </p:nvSpPr>
          <p:spPr>
            <a:xfrm>
              <a:off x="2763318" y="6606565"/>
              <a:ext cx="151549" cy="81096"/>
            </a:xfrm>
            <a:custGeom>
              <a:avLst/>
              <a:gdLst>
                <a:gd name="connsiteX0" fmla="*/ 822 w 151549"/>
                <a:gd name="connsiteY0" fmla="*/ 150 h 81096"/>
                <a:gd name="connsiteX1" fmla="*/ 60154 w 151549"/>
                <a:gd name="connsiteY1" fmla="*/ 55991 h 81096"/>
                <a:gd name="connsiteX2" fmla="*/ 77604 w 151549"/>
                <a:gd name="connsiteY2" fmla="*/ 80421 h 81096"/>
                <a:gd name="connsiteX3" fmla="*/ 150896 w 151549"/>
                <a:gd name="connsiteY3" fmla="*/ 31560 h 81096"/>
                <a:gd name="connsiteX4" fmla="*/ 109015 w 151549"/>
                <a:gd name="connsiteY4" fmla="*/ 38540 h 81096"/>
                <a:gd name="connsiteX5" fmla="*/ 822 w 151549"/>
                <a:gd name="connsiteY5" fmla="*/ 150 h 8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549" h="81096">
                  <a:moveTo>
                    <a:pt x="822" y="150"/>
                  </a:moveTo>
                  <a:cubicBezTo>
                    <a:pt x="-7321" y="3058"/>
                    <a:pt x="47357" y="42612"/>
                    <a:pt x="60154" y="55991"/>
                  </a:cubicBezTo>
                  <a:cubicBezTo>
                    <a:pt x="72951" y="69370"/>
                    <a:pt x="62480" y="84493"/>
                    <a:pt x="77604" y="80421"/>
                  </a:cubicBezTo>
                  <a:cubicBezTo>
                    <a:pt x="92728" y="76349"/>
                    <a:pt x="145661" y="38540"/>
                    <a:pt x="150896" y="31560"/>
                  </a:cubicBezTo>
                  <a:cubicBezTo>
                    <a:pt x="156131" y="24580"/>
                    <a:pt x="128792" y="39703"/>
                    <a:pt x="109015" y="38540"/>
                  </a:cubicBezTo>
                  <a:cubicBezTo>
                    <a:pt x="89238" y="37377"/>
                    <a:pt x="8965" y="-2758"/>
                    <a:pt x="822" y="1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4" name="フリーフォーム 473">
              <a:extLst>
                <a:ext uri="{FF2B5EF4-FFF2-40B4-BE49-F238E27FC236}">
                  <a16:creationId xmlns:a16="http://schemas.microsoft.com/office/drawing/2014/main" id="{269A7493-212C-4DDD-F4B6-8D39756EE0FD}"/>
                </a:ext>
              </a:extLst>
            </p:cNvPr>
            <p:cNvSpPr/>
            <p:nvPr/>
          </p:nvSpPr>
          <p:spPr>
            <a:xfrm>
              <a:off x="2884994" y="6390239"/>
              <a:ext cx="25730" cy="421747"/>
            </a:xfrm>
            <a:custGeom>
              <a:avLst/>
              <a:gdLst>
                <a:gd name="connsiteX0" fmla="*/ 22240 w 25730"/>
                <a:gd name="connsiteY0" fmla="*/ 91 h 421747"/>
                <a:gd name="connsiteX1" fmla="*/ 1299 w 25730"/>
                <a:gd name="connsiteY1" fmla="*/ 265337 h 421747"/>
                <a:gd name="connsiteX2" fmla="*/ 4789 w 25730"/>
                <a:gd name="connsiteY2" fmla="*/ 418900 h 421747"/>
                <a:gd name="connsiteX3" fmla="*/ 25730 w 25730"/>
                <a:gd name="connsiteY3" fmla="*/ 136204 h 421747"/>
                <a:gd name="connsiteX4" fmla="*/ 4789 w 25730"/>
                <a:gd name="connsiteY4" fmla="*/ 233926 h 421747"/>
                <a:gd name="connsiteX5" fmla="*/ 22240 w 25730"/>
                <a:gd name="connsiteY5" fmla="*/ 91 h 4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30" h="421747">
                  <a:moveTo>
                    <a:pt x="22240" y="91"/>
                  </a:moveTo>
                  <a:cubicBezTo>
                    <a:pt x="21658" y="5326"/>
                    <a:pt x="4207" y="195536"/>
                    <a:pt x="1299" y="265337"/>
                  </a:cubicBezTo>
                  <a:cubicBezTo>
                    <a:pt x="-1609" y="335138"/>
                    <a:pt x="717" y="440422"/>
                    <a:pt x="4789" y="418900"/>
                  </a:cubicBezTo>
                  <a:cubicBezTo>
                    <a:pt x="8861" y="397378"/>
                    <a:pt x="25730" y="167033"/>
                    <a:pt x="25730" y="136204"/>
                  </a:cubicBezTo>
                  <a:cubicBezTo>
                    <a:pt x="25730" y="105375"/>
                    <a:pt x="7116" y="251376"/>
                    <a:pt x="4789" y="233926"/>
                  </a:cubicBezTo>
                  <a:cubicBezTo>
                    <a:pt x="2462" y="216476"/>
                    <a:pt x="22822" y="-5144"/>
                    <a:pt x="22240" y="9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5" name="フリーフォーム 474">
              <a:extLst>
                <a:ext uri="{FF2B5EF4-FFF2-40B4-BE49-F238E27FC236}">
                  <a16:creationId xmlns:a16="http://schemas.microsoft.com/office/drawing/2014/main" id="{17CD4EB1-3201-AE08-226B-06589AB58562}"/>
                </a:ext>
              </a:extLst>
            </p:cNvPr>
            <p:cNvSpPr/>
            <p:nvPr/>
          </p:nvSpPr>
          <p:spPr>
            <a:xfrm>
              <a:off x="2900253" y="6376358"/>
              <a:ext cx="69829" cy="233897"/>
            </a:xfrm>
            <a:custGeom>
              <a:avLst/>
              <a:gdLst>
                <a:gd name="connsiteX0" fmla="*/ 24431 w 69829"/>
                <a:gd name="connsiteY0" fmla="*/ 11 h 233897"/>
                <a:gd name="connsiteX1" fmla="*/ 6981 w 69829"/>
                <a:gd name="connsiteY1" fmla="*/ 101224 h 233897"/>
                <a:gd name="connsiteX2" fmla="*/ 17451 w 69829"/>
                <a:gd name="connsiteY2" fmla="*/ 136124 h 233897"/>
                <a:gd name="connsiteX3" fmla="*/ 69802 w 69829"/>
                <a:gd name="connsiteY3" fmla="*/ 160555 h 233897"/>
                <a:gd name="connsiteX4" fmla="*/ 24431 w 69829"/>
                <a:gd name="connsiteY4" fmla="*/ 153575 h 233897"/>
                <a:gd name="connsiteX5" fmla="*/ 3491 w 69829"/>
                <a:gd name="connsiteY5" fmla="*/ 233847 h 233897"/>
                <a:gd name="connsiteX6" fmla="*/ 3491 w 69829"/>
                <a:gd name="connsiteY6" fmla="*/ 164045 h 233897"/>
                <a:gd name="connsiteX7" fmla="*/ 0 w 69829"/>
                <a:gd name="connsiteY7" fmla="*/ 69813 h 233897"/>
                <a:gd name="connsiteX8" fmla="*/ 3491 w 69829"/>
                <a:gd name="connsiteY8" fmla="*/ 94244 h 233897"/>
                <a:gd name="connsiteX9" fmla="*/ 24431 w 69829"/>
                <a:gd name="connsiteY9" fmla="*/ 11 h 233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829" h="233897">
                  <a:moveTo>
                    <a:pt x="24431" y="11"/>
                  </a:moveTo>
                  <a:cubicBezTo>
                    <a:pt x="25013" y="1174"/>
                    <a:pt x="8144" y="78539"/>
                    <a:pt x="6981" y="101224"/>
                  </a:cubicBezTo>
                  <a:cubicBezTo>
                    <a:pt x="5818" y="123909"/>
                    <a:pt x="6981" y="126236"/>
                    <a:pt x="17451" y="136124"/>
                  </a:cubicBezTo>
                  <a:cubicBezTo>
                    <a:pt x="27921" y="146012"/>
                    <a:pt x="68639" y="157647"/>
                    <a:pt x="69802" y="160555"/>
                  </a:cubicBezTo>
                  <a:cubicBezTo>
                    <a:pt x="70965" y="163463"/>
                    <a:pt x="35483" y="141360"/>
                    <a:pt x="24431" y="153575"/>
                  </a:cubicBezTo>
                  <a:cubicBezTo>
                    <a:pt x="13379" y="165790"/>
                    <a:pt x="6981" y="232102"/>
                    <a:pt x="3491" y="233847"/>
                  </a:cubicBezTo>
                  <a:cubicBezTo>
                    <a:pt x="1" y="235592"/>
                    <a:pt x="4073" y="191384"/>
                    <a:pt x="3491" y="164045"/>
                  </a:cubicBezTo>
                  <a:cubicBezTo>
                    <a:pt x="2909" y="136706"/>
                    <a:pt x="0" y="81446"/>
                    <a:pt x="0" y="69813"/>
                  </a:cubicBezTo>
                  <a:cubicBezTo>
                    <a:pt x="0" y="58180"/>
                    <a:pt x="583" y="101806"/>
                    <a:pt x="3491" y="94244"/>
                  </a:cubicBezTo>
                  <a:cubicBezTo>
                    <a:pt x="6399" y="86682"/>
                    <a:pt x="23849" y="-1152"/>
                    <a:pt x="24431" y="1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6" name="フリーフォーム 475">
              <a:extLst>
                <a:ext uri="{FF2B5EF4-FFF2-40B4-BE49-F238E27FC236}">
                  <a16:creationId xmlns:a16="http://schemas.microsoft.com/office/drawing/2014/main" id="{2E5A0BD5-6674-016D-5560-8F0FFC11587C}"/>
                </a:ext>
              </a:extLst>
            </p:cNvPr>
            <p:cNvSpPr/>
            <p:nvPr/>
          </p:nvSpPr>
          <p:spPr>
            <a:xfrm>
              <a:off x="2875750" y="6525374"/>
              <a:ext cx="62928" cy="311714"/>
            </a:xfrm>
            <a:custGeom>
              <a:avLst/>
              <a:gdLst>
                <a:gd name="connsiteX0" fmla="*/ 52424 w 62928"/>
                <a:gd name="connsiteY0" fmla="*/ 1069 h 311714"/>
                <a:gd name="connsiteX1" fmla="*/ 62894 w 62928"/>
                <a:gd name="connsiteY1" fmla="*/ 304705 h 311714"/>
                <a:gd name="connsiteX2" fmla="*/ 48934 w 62928"/>
                <a:gd name="connsiteY2" fmla="*/ 213963 h 311714"/>
                <a:gd name="connsiteX3" fmla="*/ 73 w 62928"/>
                <a:gd name="connsiteY3" fmla="*/ 206983 h 311714"/>
                <a:gd name="connsiteX4" fmla="*/ 38464 w 62928"/>
                <a:gd name="connsiteY4" fmla="*/ 203493 h 311714"/>
                <a:gd name="connsiteX5" fmla="*/ 52424 w 62928"/>
                <a:gd name="connsiteY5" fmla="*/ 1069 h 31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928" h="311714">
                  <a:moveTo>
                    <a:pt x="52424" y="1069"/>
                  </a:moveTo>
                  <a:cubicBezTo>
                    <a:pt x="56496" y="17938"/>
                    <a:pt x="63476" y="269223"/>
                    <a:pt x="62894" y="304705"/>
                  </a:cubicBezTo>
                  <a:cubicBezTo>
                    <a:pt x="62312" y="340187"/>
                    <a:pt x="59404" y="230250"/>
                    <a:pt x="48934" y="213963"/>
                  </a:cubicBezTo>
                  <a:cubicBezTo>
                    <a:pt x="38464" y="197676"/>
                    <a:pt x="1818" y="208728"/>
                    <a:pt x="73" y="206983"/>
                  </a:cubicBezTo>
                  <a:cubicBezTo>
                    <a:pt x="-1672" y="205238"/>
                    <a:pt x="27994" y="234904"/>
                    <a:pt x="38464" y="203493"/>
                  </a:cubicBezTo>
                  <a:cubicBezTo>
                    <a:pt x="48934" y="172082"/>
                    <a:pt x="48352" y="-15800"/>
                    <a:pt x="52424" y="106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7" name="フリーフォーム 476">
              <a:extLst>
                <a:ext uri="{FF2B5EF4-FFF2-40B4-BE49-F238E27FC236}">
                  <a16:creationId xmlns:a16="http://schemas.microsoft.com/office/drawing/2014/main" id="{42F16C61-AEC4-96D5-F8B6-D6748FF0065B}"/>
                </a:ext>
              </a:extLst>
            </p:cNvPr>
            <p:cNvSpPr/>
            <p:nvPr/>
          </p:nvSpPr>
          <p:spPr>
            <a:xfrm>
              <a:off x="3014126" y="6419251"/>
              <a:ext cx="29630" cy="361752"/>
            </a:xfrm>
            <a:custGeom>
              <a:avLst/>
              <a:gdLst>
                <a:gd name="connsiteX0" fmla="*/ 29221 w 29630"/>
                <a:gd name="connsiteY0" fmla="*/ 2489 h 361752"/>
                <a:gd name="connsiteX1" fmla="*/ 18750 w 29630"/>
                <a:gd name="connsiteY1" fmla="*/ 358477 h 361752"/>
                <a:gd name="connsiteX2" fmla="*/ 1300 w 29630"/>
                <a:gd name="connsiteY2" fmla="*/ 180483 h 361752"/>
                <a:gd name="connsiteX3" fmla="*/ 4790 w 29630"/>
                <a:gd name="connsiteY3" fmla="*/ 197934 h 361752"/>
                <a:gd name="connsiteX4" fmla="*/ 29221 w 29630"/>
                <a:gd name="connsiteY4" fmla="*/ 2489 h 361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30" h="361752">
                  <a:moveTo>
                    <a:pt x="29221" y="2489"/>
                  </a:moveTo>
                  <a:cubicBezTo>
                    <a:pt x="31548" y="29246"/>
                    <a:pt x="23403" y="328811"/>
                    <a:pt x="18750" y="358477"/>
                  </a:cubicBezTo>
                  <a:cubicBezTo>
                    <a:pt x="14096" y="388143"/>
                    <a:pt x="3627" y="207240"/>
                    <a:pt x="1300" y="180483"/>
                  </a:cubicBezTo>
                  <a:cubicBezTo>
                    <a:pt x="-1027" y="153726"/>
                    <a:pt x="-445" y="222946"/>
                    <a:pt x="4790" y="197934"/>
                  </a:cubicBezTo>
                  <a:cubicBezTo>
                    <a:pt x="10025" y="172922"/>
                    <a:pt x="26894" y="-24268"/>
                    <a:pt x="29221" y="248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8" name="フリーフォーム 477">
              <a:extLst>
                <a:ext uri="{FF2B5EF4-FFF2-40B4-BE49-F238E27FC236}">
                  <a16:creationId xmlns:a16="http://schemas.microsoft.com/office/drawing/2014/main" id="{E8378AB1-7673-7C43-51D1-2AE29017B273}"/>
                </a:ext>
              </a:extLst>
            </p:cNvPr>
            <p:cNvSpPr/>
            <p:nvPr/>
          </p:nvSpPr>
          <p:spPr>
            <a:xfrm>
              <a:off x="3071137" y="6381476"/>
              <a:ext cx="28556" cy="386654"/>
            </a:xfrm>
            <a:custGeom>
              <a:avLst/>
              <a:gdLst>
                <a:gd name="connsiteX0" fmla="*/ 130 w 28556"/>
                <a:gd name="connsiteY0" fmla="*/ 12344 h 386654"/>
                <a:gd name="connsiteX1" fmla="*/ 28051 w 28556"/>
                <a:gd name="connsiteY1" fmla="*/ 385782 h 386654"/>
                <a:gd name="connsiteX2" fmla="*/ 17581 w 28556"/>
                <a:gd name="connsiteY2" fmla="*/ 113556 h 386654"/>
                <a:gd name="connsiteX3" fmla="*/ 130 w 28556"/>
                <a:gd name="connsiteY3" fmla="*/ 12344 h 386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56" h="386654">
                  <a:moveTo>
                    <a:pt x="130" y="12344"/>
                  </a:moveTo>
                  <a:cubicBezTo>
                    <a:pt x="1875" y="57715"/>
                    <a:pt x="25143" y="368913"/>
                    <a:pt x="28051" y="385782"/>
                  </a:cubicBezTo>
                  <a:cubicBezTo>
                    <a:pt x="30960" y="402651"/>
                    <a:pt x="20490" y="169979"/>
                    <a:pt x="17581" y="113556"/>
                  </a:cubicBezTo>
                  <a:cubicBezTo>
                    <a:pt x="14673" y="57133"/>
                    <a:pt x="-1615" y="-33027"/>
                    <a:pt x="130" y="1234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9" name="フリーフォーム 478">
              <a:extLst>
                <a:ext uri="{FF2B5EF4-FFF2-40B4-BE49-F238E27FC236}">
                  <a16:creationId xmlns:a16="http://schemas.microsoft.com/office/drawing/2014/main" id="{43C15E80-EA2A-EA24-5FBA-267D088689E3}"/>
                </a:ext>
              </a:extLst>
            </p:cNvPr>
            <p:cNvSpPr/>
            <p:nvPr/>
          </p:nvSpPr>
          <p:spPr>
            <a:xfrm>
              <a:off x="3186334" y="6416693"/>
              <a:ext cx="24580" cy="350110"/>
            </a:xfrm>
            <a:custGeom>
              <a:avLst/>
              <a:gdLst>
                <a:gd name="connsiteX0" fmla="*/ 14066 w 24580"/>
                <a:gd name="connsiteY0" fmla="*/ 19008 h 350110"/>
                <a:gd name="connsiteX1" fmla="*/ 24536 w 24580"/>
                <a:gd name="connsiteY1" fmla="*/ 347075 h 350110"/>
                <a:gd name="connsiteX2" fmla="*/ 17556 w 24580"/>
                <a:gd name="connsiteY2" fmla="*/ 190022 h 350110"/>
                <a:gd name="connsiteX3" fmla="*/ 10576 w 24580"/>
                <a:gd name="connsiteY3" fmla="*/ 322644 h 350110"/>
                <a:gd name="connsiteX4" fmla="*/ 106 w 24580"/>
                <a:gd name="connsiteY4" fmla="*/ 67869 h 350110"/>
                <a:gd name="connsiteX5" fmla="*/ 14066 w 24580"/>
                <a:gd name="connsiteY5" fmla="*/ 19008 h 350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0" h="350110">
                  <a:moveTo>
                    <a:pt x="14066" y="19008"/>
                  </a:moveTo>
                  <a:cubicBezTo>
                    <a:pt x="18138" y="65542"/>
                    <a:pt x="23954" y="318573"/>
                    <a:pt x="24536" y="347075"/>
                  </a:cubicBezTo>
                  <a:cubicBezTo>
                    <a:pt x="25118" y="375577"/>
                    <a:pt x="19883" y="194094"/>
                    <a:pt x="17556" y="190022"/>
                  </a:cubicBezTo>
                  <a:cubicBezTo>
                    <a:pt x="15229" y="185950"/>
                    <a:pt x="13484" y="343003"/>
                    <a:pt x="10576" y="322644"/>
                  </a:cubicBezTo>
                  <a:cubicBezTo>
                    <a:pt x="7668" y="302285"/>
                    <a:pt x="-1057" y="115567"/>
                    <a:pt x="106" y="67869"/>
                  </a:cubicBezTo>
                  <a:cubicBezTo>
                    <a:pt x="1269" y="20171"/>
                    <a:pt x="9994" y="-27526"/>
                    <a:pt x="14066" y="190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0" name="フリーフォーム 479">
              <a:extLst>
                <a:ext uri="{FF2B5EF4-FFF2-40B4-BE49-F238E27FC236}">
                  <a16:creationId xmlns:a16="http://schemas.microsoft.com/office/drawing/2014/main" id="{1B2E4E01-D98E-88DE-1B17-76140410749F}"/>
                </a:ext>
              </a:extLst>
            </p:cNvPr>
            <p:cNvSpPr/>
            <p:nvPr/>
          </p:nvSpPr>
          <p:spPr>
            <a:xfrm>
              <a:off x="3148022" y="6454696"/>
              <a:ext cx="112110" cy="301185"/>
            </a:xfrm>
            <a:custGeom>
              <a:avLst/>
              <a:gdLst>
                <a:gd name="connsiteX0" fmla="*/ 104729 w 112110"/>
                <a:gd name="connsiteY0" fmla="*/ 5435 h 301185"/>
                <a:gd name="connsiteX1" fmla="*/ 97749 w 112110"/>
                <a:gd name="connsiteY1" fmla="*/ 295112 h 301185"/>
                <a:gd name="connsiteX2" fmla="*/ 97749 w 112110"/>
                <a:gd name="connsiteY2" fmla="*/ 200880 h 301185"/>
                <a:gd name="connsiteX3" fmla="*/ 27 w 112110"/>
                <a:gd name="connsiteY3" fmla="*/ 183429 h 301185"/>
                <a:gd name="connsiteX4" fmla="*/ 108219 w 112110"/>
                <a:gd name="connsiteY4" fmla="*/ 162489 h 301185"/>
                <a:gd name="connsiteX5" fmla="*/ 45398 w 112110"/>
                <a:gd name="connsiteY5" fmla="*/ 131078 h 301185"/>
                <a:gd name="connsiteX6" fmla="*/ 111709 w 112110"/>
                <a:gd name="connsiteY6" fmla="*/ 117118 h 301185"/>
                <a:gd name="connsiteX7" fmla="*/ 7007 w 112110"/>
                <a:gd name="connsiteY7" fmla="*/ 99667 h 301185"/>
                <a:gd name="connsiteX8" fmla="*/ 59358 w 112110"/>
                <a:gd name="connsiteY8" fmla="*/ 103157 h 301185"/>
                <a:gd name="connsiteX9" fmla="*/ 104729 w 112110"/>
                <a:gd name="connsiteY9" fmla="*/ 5435 h 301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10" h="301185">
                  <a:moveTo>
                    <a:pt x="104729" y="5435"/>
                  </a:moveTo>
                  <a:cubicBezTo>
                    <a:pt x="111128" y="37428"/>
                    <a:pt x="98912" y="262538"/>
                    <a:pt x="97749" y="295112"/>
                  </a:cubicBezTo>
                  <a:cubicBezTo>
                    <a:pt x="96586" y="327686"/>
                    <a:pt x="114036" y="219494"/>
                    <a:pt x="97749" y="200880"/>
                  </a:cubicBezTo>
                  <a:cubicBezTo>
                    <a:pt x="81462" y="182266"/>
                    <a:pt x="-1718" y="189827"/>
                    <a:pt x="27" y="183429"/>
                  </a:cubicBezTo>
                  <a:cubicBezTo>
                    <a:pt x="1772" y="177031"/>
                    <a:pt x="100657" y="171214"/>
                    <a:pt x="108219" y="162489"/>
                  </a:cubicBezTo>
                  <a:cubicBezTo>
                    <a:pt x="115781" y="153764"/>
                    <a:pt x="44816" y="138640"/>
                    <a:pt x="45398" y="131078"/>
                  </a:cubicBezTo>
                  <a:cubicBezTo>
                    <a:pt x="45980" y="123516"/>
                    <a:pt x="118107" y="122353"/>
                    <a:pt x="111709" y="117118"/>
                  </a:cubicBezTo>
                  <a:cubicBezTo>
                    <a:pt x="105311" y="111883"/>
                    <a:pt x="15732" y="101994"/>
                    <a:pt x="7007" y="99667"/>
                  </a:cubicBezTo>
                  <a:cubicBezTo>
                    <a:pt x="-1718" y="97340"/>
                    <a:pt x="40163" y="113627"/>
                    <a:pt x="59358" y="103157"/>
                  </a:cubicBezTo>
                  <a:cubicBezTo>
                    <a:pt x="78553" y="92687"/>
                    <a:pt x="98330" y="-26558"/>
                    <a:pt x="104729" y="543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1" name="フリーフォーム 480">
              <a:extLst>
                <a:ext uri="{FF2B5EF4-FFF2-40B4-BE49-F238E27FC236}">
                  <a16:creationId xmlns:a16="http://schemas.microsoft.com/office/drawing/2014/main" id="{F1D06750-F1E8-AB1F-3D3C-683495313C70}"/>
                </a:ext>
              </a:extLst>
            </p:cNvPr>
            <p:cNvSpPr/>
            <p:nvPr/>
          </p:nvSpPr>
          <p:spPr>
            <a:xfrm>
              <a:off x="3326016" y="6423891"/>
              <a:ext cx="63703" cy="413243"/>
            </a:xfrm>
            <a:custGeom>
              <a:avLst/>
              <a:gdLst>
                <a:gd name="connsiteX0" fmla="*/ 48888 w 63703"/>
                <a:gd name="connsiteY0" fmla="*/ 1340 h 413243"/>
                <a:gd name="connsiteX1" fmla="*/ 45398 w 63703"/>
                <a:gd name="connsiteY1" fmla="*/ 175843 h 413243"/>
                <a:gd name="connsiteX2" fmla="*/ 34928 w 63703"/>
                <a:gd name="connsiteY2" fmla="*/ 406188 h 413243"/>
                <a:gd name="connsiteX3" fmla="*/ 48888 w 63703"/>
                <a:gd name="connsiteY3" fmla="*/ 350347 h 413243"/>
                <a:gd name="connsiteX4" fmla="*/ 27 w 63703"/>
                <a:gd name="connsiteY4" fmla="*/ 311956 h 413243"/>
                <a:gd name="connsiteX5" fmla="*/ 41908 w 63703"/>
                <a:gd name="connsiteY5" fmla="*/ 277056 h 413243"/>
                <a:gd name="connsiteX6" fmla="*/ 38418 w 63703"/>
                <a:gd name="connsiteY6" fmla="*/ 140943 h 413243"/>
                <a:gd name="connsiteX7" fmla="*/ 17477 w 63703"/>
                <a:gd name="connsiteY7" fmla="*/ 123492 h 413243"/>
                <a:gd name="connsiteX8" fmla="*/ 62848 w 63703"/>
                <a:gd name="connsiteY8" fmla="*/ 95572 h 413243"/>
                <a:gd name="connsiteX9" fmla="*/ 48888 w 63703"/>
                <a:gd name="connsiteY9" fmla="*/ 1340 h 41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703" h="413243">
                  <a:moveTo>
                    <a:pt x="48888" y="1340"/>
                  </a:moveTo>
                  <a:cubicBezTo>
                    <a:pt x="45980" y="14719"/>
                    <a:pt x="47725" y="108368"/>
                    <a:pt x="45398" y="175843"/>
                  </a:cubicBezTo>
                  <a:cubicBezTo>
                    <a:pt x="43071" y="243318"/>
                    <a:pt x="34346" y="377104"/>
                    <a:pt x="34928" y="406188"/>
                  </a:cubicBezTo>
                  <a:cubicBezTo>
                    <a:pt x="35510" y="435272"/>
                    <a:pt x="54705" y="366052"/>
                    <a:pt x="48888" y="350347"/>
                  </a:cubicBezTo>
                  <a:cubicBezTo>
                    <a:pt x="43071" y="334642"/>
                    <a:pt x="1190" y="324171"/>
                    <a:pt x="27" y="311956"/>
                  </a:cubicBezTo>
                  <a:cubicBezTo>
                    <a:pt x="-1136" y="299741"/>
                    <a:pt x="35510" y="305558"/>
                    <a:pt x="41908" y="277056"/>
                  </a:cubicBezTo>
                  <a:cubicBezTo>
                    <a:pt x="48306" y="248554"/>
                    <a:pt x="38418" y="140943"/>
                    <a:pt x="38418" y="140943"/>
                  </a:cubicBezTo>
                  <a:cubicBezTo>
                    <a:pt x="34346" y="115349"/>
                    <a:pt x="13405" y="131054"/>
                    <a:pt x="17477" y="123492"/>
                  </a:cubicBezTo>
                  <a:cubicBezTo>
                    <a:pt x="21549" y="115930"/>
                    <a:pt x="58195" y="112441"/>
                    <a:pt x="62848" y="95572"/>
                  </a:cubicBezTo>
                  <a:cubicBezTo>
                    <a:pt x="67501" y="78703"/>
                    <a:pt x="51796" y="-12039"/>
                    <a:pt x="48888" y="134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2" name="フリーフォーム 481">
              <a:extLst>
                <a:ext uri="{FF2B5EF4-FFF2-40B4-BE49-F238E27FC236}">
                  <a16:creationId xmlns:a16="http://schemas.microsoft.com/office/drawing/2014/main" id="{09420C36-E0C9-D394-A3A3-4C90066579B2}"/>
                </a:ext>
              </a:extLst>
            </p:cNvPr>
            <p:cNvSpPr/>
            <p:nvPr/>
          </p:nvSpPr>
          <p:spPr>
            <a:xfrm>
              <a:off x="3385293" y="6407624"/>
              <a:ext cx="45339" cy="406353"/>
            </a:xfrm>
            <a:custGeom>
              <a:avLst/>
              <a:gdLst>
                <a:gd name="connsiteX0" fmla="*/ 34982 w 45339"/>
                <a:gd name="connsiteY0" fmla="*/ 156 h 406353"/>
                <a:gd name="connsiteX1" fmla="*/ 34982 w 45339"/>
                <a:gd name="connsiteY1" fmla="*/ 136269 h 406353"/>
                <a:gd name="connsiteX2" fmla="*/ 7061 w 45339"/>
                <a:gd name="connsiteY2" fmla="*/ 240971 h 406353"/>
                <a:gd name="connsiteX3" fmla="*/ 28002 w 45339"/>
                <a:gd name="connsiteY3" fmla="*/ 268892 h 406353"/>
                <a:gd name="connsiteX4" fmla="*/ 34982 w 45339"/>
                <a:gd name="connsiteY4" fmla="*/ 405005 h 406353"/>
                <a:gd name="connsiteX5" fmla="*/ 41962 w 45339"/>
                <a:gd name="connsiteY5" fmla="*/ 335203 h 406353"/>
                <a:gd name="connsiteX6" fmla="*/ 41962 w 45339"/>
                <a:gd name="connsiteY6" fmla="*/ 279362 h 406353"/>
                <a:gd name="connsiteX7" fmla="*/ 81 w 45339"/>
                <a:gd name="connsiteY7" fmla="*/ 227011 h 406353"/>
                <a:gd name="connsiteX8" fmla="*/ 31492 w 45339"/>
                <a:gd name="connsiteY8" fmla="*/ 164190 h 406353"/>
                <a:gd name="connsiteX9" fmla="*/ 34982 w 45339"/>
                <a:gd name="connsiteY9" fmla="*/ 156 h 406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339" h="406353">
                  <a:moveTo>
                    <a:pt x="34982" y="156"/>
                  </a:moveTo>
                  <a:cubicBezTo>
                    <a:pt x="35564" y="-4498"/>
                    <a:pt x="39636" y="96133"/>
                    <a:pt x="34982" y="136269"/>
                  </a:cubicBezTo>
                  <a:cubicBezTo>
                    <a:pt x="30328" y="176405"/>
                    <a:pt x="8224" y="218867"/>
                    <a:pt x="7061" y="240971"/>
                  </a:cubicBezTo>
                  <a:cubicBezTo>
                    <a:pt x="5898" y="263075"/>
                    <a:pt x="23348" y="241553"/>
                    <a:pt x="28002" y="268892"/>
                  </a:cubicBezTo>
                  <a:cubicBezTo>
                    <a:pt x="32655" y="296231"/>
                    <a:pt x="32655" y="393953"/>
                    <a:pt x="34982" y="405005"/>
                  </a:cubicBezTo>
                  <a:cubicBezTo>
                    <a:pt x="37309" y="416057"/>
                    <a:pt x="40799" y="356143"/>
                    <a:pt x="41962" y="335203"/>
                  </a:cubicBezTo>
                  <a:cubicBezTo>
                    <a:pt x="43125" y="314263"/>
                    <a:pt x="48942" y="297394"/>
                    <a:pt x="41962" y="279362"/>
                  </a:cubicBezTo>
                  <a:cubicBezTo>
                    <a:pt x="34982" y="261330"/>
                    <a:pt x="1826" y="246206"/>
                    <a:pt x="81" y="227011"/>
                  </a:cubicBezTo>
                  <a:cubicBezTo>
                    <a:pt x="-1664" y="207816"/>
                    <a:pt x="25093" y="193856"/>
                    <a:pt x="31492" y="164190"/>
                  </a:cubicBezTo>
                  <a:cubicBezTo>
                    <a:pt x="37891" y="134524"/>
                    <a:pt x="34400" y="4810"/>
                    <a:pt x="34982" y="15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3" name="フリーフォーム 482">
              <a:extLst>
                <a:ext uri="{FF2B5EF4-FFF2-40B4-BE49-F238E27FC236}">
                  <a16:creationId xmlns:a16="http://schemas.microsoft.com/office/drawing/2014/main" id="{66AAB973-A22B-A599-1C5A-91E0FA6915EF}"/>
                </a:ext>
              </a:extLst>
            </p:cNvPr>
            <p:cNvSpPr/>
            <p:nvPr/>
          </p:nvSpPr>
          <p:spPr>
            <a:xfrm>
              <a:off x="3413261" y="6379468"/>
              <a:ext cx="69887" cy="426317"/>
            </a:xfrm>
            <a:custGeom>
              <a:avLst/>
              <a:gdLst>
                <a:gd name="connsiteX0" fmla="*/ 24464 w 69887"/>
                <a:gd name="connsiteY0" fmla="*/ 392 h 426317"/>
                <a:gd name="connsiteX1" fmla="*/ 10504 w 69887"/>
                <a:gd name="connsiteY1" fmla="*/ 146975 h 426317"/>
                <a:gd name="connsiteX2" fmla="*/ 13994 w 69887"/>
                <a:gd name="connsiteY2" fmla="*/ 202816 h 426317"/>
                <a:gd name="connsiteX3" fmla="*/ 45405 w 69887"/>
                <a:gd name="connsiteY3" fmla="*/ 251677 h 426317"/>
                <a:gd name="connsiteX4" fmla="*/ 13994 w 69887"/>
                <a:gd name="connsiteY4" fmla="*/ 290068 h 426317"/>
                <a:gd name="connsiteX5" fmla="*/ 34 w 69887"/>
                <a:gd name="connsiteY5" fmla="*/ 426181 h 426317"/>
                <a:gd name="connsiteX6" fmla="*/ 17484 w 69887"/>
                <a:gd name="connsiteY6" fmla="*/ 314498 h 426317"/>
                <a:gd name="connsiteX7" fmla="*/ 69835 w 69887"/>
                <a:gd name="connsiteY7" fmla="*/ 262147 h 426317"/>
                <a:gd name="connsiteX8" fmla="*/ 7014 w 69887"/>
                <a:gd name="connsiteY8" fmla="*/ 195836 h 426317"/>
                <a:gd name="connsiteX9" fmla="*/ 24464 w 69887"/>
                <a:gd name="connsiteY9" fmla="*/ 392 h 426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887" h="426317">
                  <a:moveTo>
                    <a:pt x="24464" y="392"/>
                  </a:moveTo>
                  <a:cubicBezTo>
                    <a:pt x="25046" y="-7751"/>
                    <a:pt x="12249" y="113238"/>
                    <a:pt x="10504" y="146975"/>
                  </a:cubicBezTo>
                  <a:cubicBezTo>
                    <a:pt x="8759" y="180712"/>
                    <a:pt x="8177" y="185366"/>
                    <a:pt x="13994" y="202816"/>
                  </a:cubicBezTo>
                  <a:cubicBezTo>
                    <a:pt x="19811" y="220266"/>
                    <a:pt x="45405" y="237135"/>
                    <a:pt x="45405" y="251677"/>
                  </a:cubicBezTo>
                  <a:cubicBezTo>
                    <a:pt x="45405" y="266219"/>
                    <a:pt x="21556" y="260984"/>
                    <a:pt x="13994" y="290068"/>
                  </a:cubicBezTo>
                  <a:cubicBezTo>
                    <a:pt x="6432" y="319152"/>
                    <a:pt x="-548" y="422109"/>
                    <a:pt x="34" y="426181"/>
                  </a:cubicBezTo>
                  <a:cubicBezTo>
                    <a:pt x="616" y="430253"/>
                    <a:pt x="5851" y="341837"/>
                    <a:pt x="17484" y="314498"/>
                  </a:cubicBezTo>
                  <a:cubicBezTo>
                    <a:pt x="29117" y="287159"/>
                    <a:pt x="71580" y="281924"/>
                    <a:pt x="69835" y="262147"/>
                  </a:cubicBezTo>
                  <a:cubicBezTo>
                    <a:pt x="68090" y="242370"/>
                    <a:pt x="15739" y="233063"/>
                    <a:pt x="7014" y="195836"/>
                  </a:cubicBezTo>
                  <a:cubicBezTo>
                    <a:pt x="-1711" y="158609"/>
                    <a:pt x="23882" y="8535"/>
                    <a:pt x="24464" y="39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4" name="フリーフォーム 483">
              <a:extLst>
                <a:ext uri="{FF2B5EF4-FFF2-40B4-BE49-F238E27FC236}">
                  <a16:creationId xmlns:a16="http://schemas.microsoft.com/office/drawing/2014/main" id="{546CBC3D-4AFB-48AF-1D82-6E4E87496B3E}"/>
                </a:ext>
              </a:extLst>
            </p:cNvPr>
            <p:cNvSpPr/>
            <p:nvPr/>
          </p:nvSpPr>
          <p:spPr>
            <a:xfrm>
              <a:off x="3336513" y="6572432"/>
              <a:ext cx="167950" cy="83158"/>
            </a:xfrm>
            <a:custGeom>
              <a:avLst/>
              <a:gdLst>
                <a:gd name="connsiteX0" fmla="*/ 0 w 167950"/>
                <a:gd name="connsiteY0" fmla="*/ 79653 h 83158"/>
                <a:gd name="connsiteX1" fmla="*/ 66311 w 167950"/>
                <a:gd name="connsiteY1" fmla="*/ 16832 h 83158"/>
                <a:gd name="connsiteX2" fmla="*/ 167524 w 167950"/>
                <a:gd name="connsiteY2" fmla="*/ 83144 h 83158"/>
                <a:gd name="connsiteX3" fmla="*/ 101212 w 167950"/>
                <a:gd name="connsiteY3" fmla="*/ 9852 h 83158"/>
                <a:gd name="connsiteX4" fmla="*/ 66311 w 167950"/>
                <a:gd name="connsiteY4" fmla="*/ 6362 h 83158"/>
                <a:gd name="connsiteX5" fmla="*/ 0 w 167950"/>
                <a:gd name="connsiteY5" fmla="*/ 79653 h 8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950" h="83158">
                  <a:moveTo>
                    <a:pt x="0" y="79653"/>
                  </a:moveTo>
                  <a:cubicBezTo>
                    <a:pt x="0" y="81398"/>
                    <a:pt x="38390" y="16250"/>
                    <a:pt x="66311" y="16832"/>
                  </a:cubicBezTo>
                  <a:cubicBezTo>
                    <a:pt x="94232" y="17414"/>
                    <a:pt x="161707" y="84307"/>
                    <a:pt x="167524" y="83144"/>
                  </a:cubicBezTo>
                  <a:cubicBezTo>
                    <a:pt x="173341" y="81981"/>
                    <a:pt x="118081" y="22649"/>
                    <a:pt x="101212" y="9852"/>
                  </a:cubicBezTo>
                  <a:cubicBezTo>
                    <a:pt x="84343" y="-2945"/>
                    <a:pt x="80853" y="-2363"/>
                    <a:pt x="66311" y="6362"/>
                  </a:cubicBezTo>
                  <a:cubicBezTo>
                    <a:pt x="51769" y="15087"/>
                    <a:pt x="0" y="77908"/>
                    <a:pt x="0" y="7965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5" name="フリーフォーム 484">
              <a:extLst>
                <a:ext uri="{FF2B5EF4-FFF2-40B4-BE49-F238E27FC236}">
                  <a16:creationId xmlns:a16="http://schemas.microsoft.com/office/drawing/2014/main" id="{6D58576D-44C1-F78C-50DD-5EE206B54E37}"/>
                </a:ext>
              </a:extLst>
            </p:cNvPr>
            <p:cNvSpPr/>
            <p:nvPr/>
          </p:nvSpPr>
          <p:spPr>
            <a:xfrm>
              <a:off x="3332577" y="6620505"/>
              <a:ext cx="178759" cy="70028"/>
            </a:xfrm>
            <a:custGeom>
              <a:avLst/>
              <a:gdLst>
                <a:gd name="connsiteX0" fmla="*/ 446 w 178759"/>
                <a:gd name="connsiteY0" fmla="*/ 170 h 70028"/>
                <a:gd name="connsiteX1" fmla="*/ 66757 w 178759"/>
                <a:gd name="connsiteY1" fmla="*/ 49031 h 70028"/>
                <a:gd name="connsiteX2" fmla="*/ 178440 w 178759"/>
                <a:gd name="connsiteY2" fmla="*/ 7150 h 70028"/>
                <a:gd name="connsiteX3" fmla="*/ 98168 w 178759"/>
                <a:gd name="connsiteY3" fmla="*/ 69971 h 70028"/>
                <a:gd name="connsiteX4" fmla="*/ 446 w 178759"/>
                <a:gd name="connsiteY4" fmla="*/ 170 h 70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759" h="70028">
                  <a:moveTo>
                    <a:pt x="446" y="170"/>
                  </a:moveTo>
                  <a:cubicBezTo>
                    <a:pt x="-4789" y="-3320"/>
                    <a:pt x="37091" y="47868"/>
                    <a:pt x="66757" y="49031"/>
                  </a:cubicBezTo>
                  <a:cubicBezTo>
                    <a:pt x="96423" y="50194"/>
                    <a:pt x="173205" y="3660"/>
                    <a:pt x="178440" y="7150"/>
                  </a:cubicBezTo>
                  <a:cubicBezTo>
                    <a:pt x="183675" y="10640"/>
                    <a:pt x="123180" y="67644"/>
                    <a:pt x="98168" y="69971"/>
                  </a:cubicBezTo>
                  <a:cubicBezTo>
                    <a:pt x="73156" y="72298"/>
                    <a:pt x="5681" y="3660"/>
                    <a:pt x="446" y="17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6" name="フリーフォーム 485">
              <a:extLst>
                <a:ext uri="{FF2B5EF4-FFF2-40B4-BE49-F238E27FC236}">
                  <a16:creationId xmlns:a16="http://schemas.microsoft.com/office/drawing/2014/main" id="{35636A09-D86C-2D2D-AE05-337A98ED5E8F}"/>
                </a:ext>
              </a:extLst>
            </p:cNvPr>
            <p:cNvSpPr/>
            <p:nvPr/>
          </p:nvSpPr>
          <p:spPr>
            <a:xfrm>
              <a:off x="3420275" y="6830079"/>
              <a:ext cx="367097" cy="27921"/>
            </a:xfrm>
            <a:custGeom>
              <a:avLst/>
              <a:gdLst>
                <a:gd name="connsiteX0" fmla="*/ 0 w 367097"/>
                <a:gd name="connsiteY0" fmla="*/ 0 h 27921"/>
                <a:gd name="connsiteX1" fmla="*/ 265246 w 367097"/>
                <a:gd name="connsiteY1" fmla="*/ 20941 h 27921"/>
                <a:gd name="connsiteX2" fmla="*/ 366458 w 367097"/>
                <a:gd name="connsiteY2" fmla="*/ 27921 h 27921"/>
                <a:gd name="connsiteX3" fmla="*/ 293166 w 367097"/>
                <a:gd name="connsiteY3" fmla="*/ 20941 h 27921"/>
                <a:gd name="connsiteX4" fmla="*/ 0 w 367097"/>
                <a:gd name="connsiteY4" fmla="*/ 0 h 2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7097" h="27921">
                  <a:moveTo>
                    <a:pt x="0" y="0"/>
                  </a:moveTo>
                  <a:lnTo>
                    <a:pt x="265246" y="20941"/>
                  </a:lnTo>
                  <a:lnTo>
                    <a:pt x="366458" y="27921"/>
                  </a:lnTo>
                  <a:cubicBezTo>
                    <a:pt x="371111" y="27921"/>
                    <a:pt x="350752" y="23849"/>
                    <a:pt x="293166" y="20941"/>
                  </a:cubicBezTo>
                  <a:cubicBezTo>
                    <a:pt x="235580" y="18033"/>
                    <a:pt x="128260" y="14252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7" name="フリーフォーム 486">
              <a:extLst>
                <a:ext uri="{FF2B5EF4-FFF2-40B4-BE49-F238E27FC236}">
                  <a16:creationId xmlns:a16="http://schemas.microsoft.com/office/drawing/2014/main" id="{972DF31D-5532-0DD5-AE08-DE1EF1840678}"/>
                </a:ext>
              </a:extLst>
            </p:cNvPr>
            <p:cNvSpPr/>
            <p:nvPr/>
          </p:nvSpPr>
          <p:spPr>
            <a:xfrm>
              <a:off x="3418728" y="6763376"/>
              <a:ext cx="288122" cy="264222"/>
            </a:xfrm>
            <a:custGeom>
              <a:avLst/>
              <a:gdLst>
                <a:gd name="connsiteX0" fmla="*/ 109739 w 288122"/>
                <a:gd name="connsiteY0" fmla="*/ 392 h 264222"/>
                <a:gd name="connsiteX1" fmla="*/ 88799 w 288122"/>
                <a:gd name="connsiteY1" fmla="*/ 150465 h 264222"/>
                <a:gd name="connsiteX2" fmla="*/ 113229 w 288122"/>
                <a:gd name="connsiteY2" fmla="*/ 223757 h 264222"/>
                <a:gd name="connsiteX3" fmla="*/ 127190 w 288122"/>
                <a:gd name="connsiteY3" fmla="*/ 230737 h 264222"/>
                <a:gd name="connsiteX4" fmla="*/ 67858 w 288122"/>
                <a:gd name="connsiteY4" fmla="*/ 223757 h 264222"/>
                <a:gd name="connsiteX5" fmla="*/ 287733 w 288122"/>
                <a:gd name="connsiteY5" fmla="*/ 262148 h 264222"/>
                <a:gd name="connsiteX6" fmla="*/ 5037 w 288122"/>
                <a:gd name="connsiteY6" fmla="*/ 258658 h 264222"/>
                <a:gd name="connsiteX7" fmla="*/ 102759 w 288122"/>
                <a:gd name="connsiteY7" fmla="*/ 255168 h 264222"/>
                <a:gd name="connsiteX8" fmla="*/ 53898 w 288122"/>
                <a:gd name="connsiteY8" fmla="*/ 171406 h 264222"/>
                <a:gd name="connsiteX9" fmla="*/ 60878 w 288122"/>
                <a:gd name="connsiteY9" fmla="*/ 199326 h 264222"/>
                <a:gd name="connsiteX10" fmla="*/ 109739 w 288122"/>
                <a:gd name="connsiteY10" fmla="*/ 392 h 264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8122" h="264222">
                  <a:moveTo>
                    <a:pt x="109739" y="392"/>
                  </a:moveTo>
                  <a:cubicBezTo>
                    <a:pt x="114393" y="-7752"/>
                    <a:pt x="88217" y="113238"/>
                    <a:pt x="88799" y="150465"/>
                  </a:cubicBezTo>
                  <a:cubicBezTo>
                    <a:pt x="89381" y="187692"/>
                    <a:pt x="113229" y="223757"/>
                    <a:pt x="113229" y="223757"/>
                  </a:cubicBezTo>
                  <a:cubicBezTo>
                    <a:pt x="119628" y="237136"/>
                    <a:pt x="134752" y="230737"/>
                    <a:pt x="127190" y="230737"/>
                  </a:cubicBezTo>
                  <a:cubicBezTo>
                    <a:pt x="119628" y="230737"/>
                    <a:pt x="41101" y="218522"/>
                    <a:pt x="67858" y="223757"/>
                  </a:cubicBezTo>
                  <a:cubicBezTo>
                    <a:pt x="94615" y="228992"/>
                    <a:pt x="298203" y="256331"/>
                    <a:pt x="287733" y="262148"/>
                  </a:cubicBezTo>
                  <a:cubicBezTo>
                    <a:pt x="277263" y="267965"/>
                    <a:pt x="35866" y="259821"/>
                    <a:pt x="5037" y="258658"/>
                  </a:cubicBezTo>
                  <a:cubicBezTo>
                    <a:pt x="-25792" y="257495"/>
                    <a:pt x="94616" y="269710"/>
                    <a:pt x="102759" y="255168"/>
                  </a:cubicBezTo>
                  <a:cubicBezTo>
                    <a:pt x="110902" y="240626"/>
                    <a:pt x="60878" y="180713"/>
                    <a:pt x="53898" y="171406"/>
                  </a:cubicBezTo>
                  <a:cubicBezTo>
                    <a:pt x="46918" y="162099"/>
                    <a:pt x="50408" y="220266"/>
                    <a:pt x="60878" y="199326"/>
                  </a:cubicBezTo>
                  <a:cubicBezTo>
                    <a:pt x="71348" y="178386"/>
                    <a:pt x="105085" y="8536"/>
                    <a:pt x="109739" y="39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8" name="フリーフォーム 487">
              <a:extLst>
                <a:ext uri="{FF2B5EF4-FFF2-40B4-BE49-F238E27FC236}">
                  <a16:creationId xmlns:a16="http://schemas.microsoft.com/office/drawing/2014/main" id="{EEA888AE-ACB4-D8CF-CE4B-7BED55C5BBAF}"/>
                </a:ext>
              </a:extLst>
            </p:cNvPr>
            <p:cNvSpPr/>
            <p:nvPr/>
          </p:nvSpPr>
          <p:spPr>
            <a:xfrm>
              <a:off x="3670217" y="6758734"/>
              <a:ext cx="39779" cy="316130"/>
            </a:xfrm>
            <a:custGeom>
              <a:avLst/>
              <a:gdLst>
                <a:gd name="connsiteX0" fmla="*/ 39734 w 39779"/>
                <a:gd name="connsiteY0" fmla="*/ 1544 h 316130"/>
                <a:gd name="connsiteX1" fmla="*/ 8323 w 39779"/>
                <a:gd name="connsiteY1" fmla="*/ 308671 h 316130"/>
                <a:gd name="connsiteX2" fmla="*/ 1343 w 39779"/>
                <a:gd name="connsiteY2" fmla="*/ 148127 h 316130"/>
                <a:gd name="connsiteX3" fmla="*/ 1343 w 39779"/>
                <a:gd name="connsiteY3" fmla="*/ 315651 h 316130"/>
                <a:gd name="connsiteX4" fmla="*/ 15304 w 39779"/>
                <a:gd name="connsiteY4" fmla="*/ 193498 h 316130"/>
                <a:gd name="connsiteX5" fmla="*/ 39734 w 39779"/>
                <a:gd name="connsiteY5" fmla="*/ 1544 h 31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79" h="316130">
                  <a:moveTo>
                    <a:pt x="39734" y="1544"/>
                  </a:moveTo>
                  <a:cubicBezTo>
                    <a:pt x="38571" y="20739"/>
                    <a:pt x="14722" y="284240"/>
                    <a:pt x="8323" y="308671"/>
                  </a:cubicBezTo>
                  <a:cubicBezTo>
                    <a:pt x="1924" y="333102"/>
                    <a:pt x="2506" y="146964"/>
                    <a:pt x="1343" y="148127"/>
                  </a:cubicBezTo>
                  <a:cubicBezTo>
                    <a:pt x="180" y="149290"/>
                    <a:pt x="-984" y="308089"/>
                    <a:pt x="1343" y="315651"/>
                  </a:cubicBezTo>
                  <a:cubicBezTo>
                    <a:pt x="3670" y="323213"/>
                    <a:pt x="11232" y="239451"/>
                    <a:pt x="15304" y="193498"/>
                  </a:cubicBezTo>
                  <a:cubicBezTo>
                    <a:pt x="19376" y="147545"/>
                    <a:pt x="40897" y="-17651"/>
                    <a:pt x="39734" y="154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9" name="フリーフォーム 488">
              <a:extLst>
                <a:ext uri="{FF2B5EF4-FFF2-40B4-BE49-F238E27FC236}">
                  <a16:creationId xmlns:a16="http://schemas.microsoft.com/office/drawing/2014/main" id="{4181F3E8-A57C-0CD8-2DC3-97B9E841E174}"/>
                </a:ext>
              </a:extLst>
            </p:cNvPr>
            <p:cNvSpPr/>
            <p:nvPr/>
          </p:nvSpPr>
          <p:spPr>
            <a:xfrm>
              <a:off x="-24454" y="6885705"/>
              <a:ext cx="754590" cy="22707"/>
            </a:xfrm>
            <a:custGeom>
              <a:avLst/>
              <a:gdLst>
                <a:gd name="connsiteX0" fmla="*/ 23 w 754590"/>
                <a:gd name="connsiteY0" fmla="*/ 14176 h 22707"/>
                <a:gd name="connsiteX1" fmla="*/ 450243 w 754590"/>
                <a:gd name="connsiteY1" fmla="*/ 21156 h 22707"/>
                <a:gd name="connsiteX2" fmla="*/ 328091 w 754590"/>
                <a:gd name="connsiteY2" fmla="*/ 21156 h 22707"/>
                <a:gd name="connsiteX3" fmla="*/ 746900 w 754590"/>
                <a:gd name="connsiteY3" fmla="*/ 21156 h 22707"/>
                <a:gd name="connsiteX4" fmla="*/ 579376 w 754590"/>
                <a:gd name="connsiteY4" fmla="*/ 21156 h 22707"/>
                <a:gd name="connsiteX5" fmla="*/ 328091 w 754590"/>
                <a:gd name="connsiteY5" fmla="*/ 216 h 22707"/>
                <a:gd name="connsiteX6" fmla="*/ 429303 w 754590"/>
                <a:gd name="connsiteY6" fmla="*/ 10686 h 22707"/>
                <a:gd name="connsiteX7" fmla="*/ 23 w 754590"/>
                <a:gd name="connsiteY7" fmla="*/ 14176 h 22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4590" h="22707">
                  <a:moveTo>
                    <a:pt x="23" y="14176"/>
                  </a:moveTo>
                  <a:cubicBezTo>
                    <a:pt x="3513" y="15921"/>
                    <a:pt x="395565" y="19993"/>
                    <a:pt x="450243" y="21156"/>
                  </a:cubicBezTo>
                  <a:cubicBezTo>
                    <a:pt x="504921" y="22319"/>
                    <a:pt x="328091" y="21156"/>
                    <a:pt x="328091" y="21156"/>
                  </a:cubicBezTo>
                  <a:lnTo>
                    <a:pt x="746900" y="21156"/>
                  </a:lnTo>
                  <a:cubicBezTo>
                    <a:pt x="788781" y="21156"/>
                    <a:pt x="649178" y="24646"/>
                    <a:pt x="579376" y="21156"/>
                  </a:cubicBezTo>
                  <a:cubicBezTo>
                    <a:pt x="509574" y="17666"/>
                    <a:pt x="353103" y="1961"/>
                    <a:pt x="328091" y="216"/>
                  </a:cubicBezTo>
                  <a:cubicBezTo>
                    <a:pt x="303079" y="-1529"/>
                    <a:pt x="482236" y="7778"/>
                    <a:pt x="429303" y="10686"/>
                  </a:cubicBezTo>
                  <a:cubicBezTo>
                    <a:pt x="376370" y="13594"/>
                    <a:pt x="-3467" y="12431"/>
                    <a:pt x="23" y="1417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0" name="フリーフォーム 489">
              <a:extLst>
                <a:ext uri="{FF2B5EF4-FFF2-40B4-BE49-F238E27FC236}">
                  <a16:creationId xmlns:a16="http://schemas.microsoft.com/office/drawing/2014/main" id="{B91F8146-9056-1EC2-0EBA-3B2037A15A5B}"/>
                </a:ext>
              </a:extLst>
            </p:cNvPr>
            <p:cNvSpPr/>
            <p:nvPr/>
          </p:nvSpPr>
          <p:spPr>
            <a:xfrm>
              <a:off x="111092" y="6846647"/>
              <a:ext cx="21605" cy="190289"/>
            </a:xfrm>
            <a:custGeom>
              <a:avLst/>
              <a:gdLst>
                <a:gd name="connsiteX0" fmla="*/ 7571 w 21605"/>
                <a:gd name="connsiteY0" fmla="*/ 883 h 190289"/>
                <a:gd name="connsiteX1" fmla="*/ 7571 w 21605"/>
                <a:gd name="connsiteY1" fmla="*/ 74174 h 190289"/>
                <a:gd name="connsiteX2" fmla="*/ 21531 w 21605"/>
                <a:gd name="connsiteY2" fmla="*/ 189347 h 190289"/>
                <a:gd name="connsiteX3" fmla="*/ 590 w 21605"/>
                <a:gd name="connsiteY3" fmla="*/ 123035 h 190289"/>
                <a:gd name="connsiteX4" fmla="*/ 7571 w 21605"/>
                <a:gd name="connsiteY4" fmla="*/ 883 h 19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05" h="190289">
                  <a:moveTo>
                    <a:pt x="7571" y="883"/>
                  </a:moveTo>
                  <a:cubicBezTo>
                    <a:pt x="8734" y="-7260"/>
                    <a:pt x="5244" y="42763"/>
                    <a:pt x="7571" y="74174"/>
                  </a:cubicBezTo>
                  <a:cubicBezTo>
                    <a:pt x="9898" y="105585"/>
                    <a:pt x="22694" y="181204"/>
                    <a:pt x="21531" y="189347"/>
                  </a:cubicBezTo>
                  <a:cubicBezTo>
                    <a:pt x="20368" y="197490"/>
                    <a:pt x="3498" y="150956"/>
                    <a:pt x="590" y="123035"/>
                  </a:cubicBezTo>
                  <a:cubicBezTo>
                    <a:pt x="-2318" y="95114"/>
                    <a:pt x="6408" y="9026"/>
                    <a:pt x="7571" y="88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1" name="フリーフォーム 490">
              <a:extLst>
                <a:ext uri="{FF2B5EF4-FFF2-40B4-BE49-F238E27FC236}">
                  <a16:creationId xmlns:a16="http://schemas.microsoft.com/office/drawing/2014/main" id="{E72C398E-84CC-AF56-DD61-FC4D7C576A0B}"/>
                </a:ext>
              </a:extLst>
            </p:cNvPr>
            <p:cNvSpPr/>
            <p:nvPr/>
          </p:nvSpPr>
          <p:spPr>
            <a:xfrm>
              <a:off x="81796" y="6875427"/>
              <a:ext cx="50895" cy="174540"/>
            </a:xfrm>
            <a:custGeom>
              <a:avLst/>
              <a:gdLst>
                <a:gd name="connsiteX0" fmla="*/ 1966 w 50895"/>
                <a:gd name="connsiteY0" fmla="*/ 23 h 174540"/>
                <a:gd name="connsiteX1" fmla="*/ 5456 w 50895"/>
                <a:gd name="connsiteY1" fmla="*/ 69825 h 174540"/>
                <a:gd name="connsiteX2" fmla="*/ 50827 w 50895"/>
                <a:gd name="connsiteY2" fmla="*/ 174527 h 174540"/>
                <a:gd name="connsiteX3" fmla="*/ 15926 w 50895"/>
                <a:gd name="connsiteY3" fmla="*/ 76805 h 174540"/>
                <a:gd name="connsiteX4" fmla="*/ 1966 w 50895"/>
                <a:gd name="connsiteY4" fmla="*/ 23 h 17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95" h="174540">
                  <a:moveTo>
                    <a:pt x="1966" y="23"/>
                  </a:moveTo>
                  <a:cubicBezTo>
                    <a:pt x="221" y="-1140"/>
                    <a:pt x="-2688" y="40741"/>
                    <a:pt x="5456" y="69825"/>
                  </a:cubicBezTo>
                  <a:cubicBezTo>
                    <a:pt x="13600" y="98909"/>
                    <a:pt x="49082" y="173364"/>
                    <a:pt x="50827" y="174527"/>
                  </a:cubicBezTo>
                  <a:cubicBezTo>
                    <a:pt x="52572" y="175690"/>
                    <a:pt x="20579" y="101817"/>
                    <a:pt x="15926" y="76805"/>
                  </a:cubicBezTo>
                  <a:cubicBezTo>
                    <a:pt x="11273" y="51793"/>
                    <a:pt x="3711" y="1186"/>
                    <a:pt x="1966" y="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2" name="フリーフォーム 491">
              <a:extLst>
                <a:ext uri="{FF2B5EF4-FFF2-40B4-BE49-F238E27FC236}">
                  <a16:creationId xmlns:a16="http://schemas.microsoft.com/office/drawing/2014/main" id="{F82C62E9-A0B3-6AFA-5622-CB17953B61BE}"/>
                </a:ext>
              </a:extLst>
            </p:cNvPr>
            <p:cNvSpPr/>
            <p:nvPr/>
          </p:nvSpPr>
          <p:spPr>
            <a:xfrm>
              <a:off x="-21634" y="6914645"/>
              <a:ext cx="778986" cy="51573"/>
            </a:xfrm>
            <a:custGeom>
              <a:avLst/>
              <a:gdLst>
                <a:gd name="connsiteX0" fmla="*/ 14654 w 778986"/>
                <a:gd name="connsiteY0" fmla="*/ 51547 h 51573"/>
                <a:gd name="connsiteX1" fmla="*/ 478834 w 778986"/>
                <a:gd name="connsiteY1" fmla="*/ 41077 h 51573"/>
                <a:gd name="connsiteX2" fmla="*/ 339231 w 778986"/>
                <a:gd name="connsiteY2" fmla="*/ 41077 h 51573"/>
                <a:gd name="connsiteX3" fmla="*/ 545145 w 778986"/>
                <a:gd name="connsiteY3" fmla="*/ 27117 h 51573"/>
                <a:gd name="connsiteX4" fmla="*/ 503265 w 778986"/>
                <a:gd name="connsiteY4" fmla="*/ 16647 h 51573"/>
                <a:gd name="connsiteX5" fmla="*/ 618437 w 778986"/>
                <a:gd name="connsiteY5" fmla="*/ 20137 h 51573"/>
                <a:gd name="connsiteX6" fmla="*/ 656828 w 778986"/>
                <a:gd name="connsiteY6" fmla="*/ 37587 h 51573"/>
                <a:gd name="connsiteX7" fmla="*/ 590516 w 778986"/>
                <a:gd name="connsiteY7" fmla="*/ 16647 h 51573"/>
                <a:gd name="connsiteX8" fmla="*/ 778981 w 778986"/>
                <a:gd name="connsiteY8" fmla="*/ 23627 h 51573"/>
                <a:gd name="connsiteX9" fmla="*/ 597497 w 778986"/>
                <a:gd name="connsiteY9" fmla="*/ 16647 h 51573"/>
                <a:gd name="connsiteX10" fmla="*/ 231039 w 778986"/>
                <a:gd name="connsiteY10" fmla="*/ 2686 h 51573"/>
                <a:gd name="connsiteX11" fmla="*/ 367152 w 778986"/>
                <a:gd name="connsiteY11" fmla="*/ 2686 h 51573"/>
                <a:gd name="connsiteX12" fmla="*/ 321781 w 778986"/>
                <a:gd name="connsiteY12" fmla="*/ 30607 h 51573"/>
                <a:gd name="connsiteX13" fmla="*/ 133316 w 778986"/>
                <a:gd name="connsiteY13" fmla="*/ 37587 h 51573"/>
                <a:gd name="connsiteX14" fmla="*/ 14654 w 778986"/>
                <a:gd name="connsiteY14" fmla="*/ 51547 h 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78986" h="51573">
                  <a:moveTo>
                    <a:pt x="14654" y="51547"/>
                  </a:moveTo>
                  <a:cubicBezTo>
                    <a:pt x="72240" y="52129"/>
                    <a:pt x="424738" y="42822"/>
                    <a:pt x="478834" y="41077"/>
                  </a:cubicBezTo>
                  <a:cubicBezTo>
                    <a:pt x="532930" y="39332"/>
                    <a:pt x="328179" y="43404"/>
                    <a:pt x="339231" y="41077"/>
                  </a:cubicBezTo>
                  <a:cubicBezTo>
                    <a:pt x="350283" y="38750"/>
                    <a:pt x="517806" y="31189"/>
                    <a:pt x="545145" y="27117"/>
                  </a:cubicBezTo>
                  <a:cubicBezTo>
                    <a:pt x="572484" y="23045"/>
                    <a:pt x="491050" y="17810"/>
                    <a:pt x="503265" y="16647"/>
                  </a:cubicBezTo>
                  <a:cubicBezTo>
                    <a:pt x="515480" y="15484"/>
                    <a:pt x="592843" y="16647"/>
                    <a:pt x="618437" y="20137"/>
                  </a:cubicBezTo>
                  <a:cubicBezTo>
                    <a:pt x="644031" y="23627"/>
                    <a:pt x="661482" y="38169"/>
                    <a:pt x="656828" y="37587"/>
                  </a:cubicBezTo>
                  <a:cubicBezTo>
                    <a:pt x="652175" y="37005"/>
                    <a:pt x="570157" y="18974"/>
                    <a:pt x="590516" y="16647"/>
                  </a:cubicBezTo>
                  <a:cubicBezTo>
                    <a:pt x="610875" y="14320"/>
                    <a:pt x="777818" y="23627"/>
                    <a:pt x="778981" y="23627"/>
                  </a:cubicBezTo>
                  <a:cubicBezTo>
                    <a:pt x="780144" y="23627"/>
                    <a:pt x="597497" y="16647"/>
                    <a:pt x="597497" y="16647"/>
                  </a:cubicBezTo>
                  <a:lnTo>
                    <a:pt x="231039" y="2686"/>
                  </a:lnTo>
                  <a:cubicBezTo>
                    <a:pt x="192648" y="359"/>
                    <a:pt x="352028" y="-1967"/>
                    <a:pt x="367152" y="2686"/>
                  </a:cubicBezTo>
                  <a:cubicBezTo>
                    <a:pt x="382276" y="7339"/>
                    <a:pt x="360754" y="24790"/>
                    <a:pt x="321781" y="30607"/>
                  </a:cubicBezTo>
                  <a:cubicBezTo>
                    <a:pt x="282808" y="36424"/>
                    <a:pt x="182177" y="34097"/>
                    <a:pt x="133316" y="37587"/>
                  </a:cubicBezTo>
                  <a:cubicBezTo>
                    <a:pt x="84455" y="41077"/>
                    <a:pt x="-42932" y="50965"/>
                    <a:pt x="14654" y="5154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3" name="フリーフォーム 492">
              <a:extLst>
                <a:ext uri="{FF2B5EF4-FFF2-40B4-BE49-F238E27FC236}">
                  <a16:creationId xmlns:a16="http://schemas.microsoft.com/office/drawing/2014/main" id="{D6B901F2-C7A2-9CD8-A2CD-3BAFEF9AB0BC}"/>
                </a:ext>
              </a:extLst>
            </p:cNvPr>
            <p:cNvSpPr/>
            <p:nvPr/>
          </p:nvSpPr>
          <p:spPr>
            <a:xfrm>
              <a:off x="-38391" y="6969031"/>
              <a:ext cx="760837" cy="28572"/>
            </a:xfrm>
            <a:custGeom>
              <a:avLst/>
              <a:gdLst>
                <a:gd name="connsiteX0" fmla="*/ 0 w 760837"/>
                <a:gd name="connsiteY0" fmla="*/ 28572 h 28572"/>
                <a:gd name="connsiteX1" fmla="*/ 631704 w 760837"/>
                <a:gd name="connsiteY1" fmla="*/ 11122 h 28572"/>
                <a:gd name="connsiteX2" fmla="*/ 760837 w 760837"/>
                <a:gd name="connsiteY2" fmla="*/ 14612 h 28572"/>
                <a:gd name="connsiteX3" fmla="*/ 533982 w 760837"/>
                <a:gd name="connsiteY3" fmla="*/ 651 h 28572"/>
                <a:gd name="connsiteX4" fmla="*/ 0 w 760837"/>
                <a:gd name="connsiteY4" fmla="*/ 28572 h 2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837" h="28572">
                  <a:moveTo>
                    <a:pt x="0" y="28572"/>
                  </a:moveTo>
                  <a:lnTo>
                    <a:pt x="631704" y="11122"/>
                  </a:lnTo>
                  <a:lnTo>
                    <a:pt x="760837" y="14612"/>
                  </a:lnTo>
                  <a:cubicBezTo>
                    <a:pt x="744550" y="12867"/>
                    <a:pt x="653226" y="-3421"/>
                    <a:pt x="533982" y="651"/>
                  </a:cubicBezTo>
                  <a:cubicBezTo>
                    <a:pt x="414738" y="4723"/>
                    <a:pt x="230054" y="21882"/>
                    <a:pt x="0" y="2857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4" name="フリーフォーム 493">
              <a:extLst>
                <a:ext uri="{FF2B5EF4-FFF2-40B4-BE49-F238E27FC236}">
                  <a16:creationId xmlns:a16="http://schemas.microsoft.com/office/drawing/2014/main" id="{85335489-C560-1CFC-1543-4AE2410AEFC7}"/>
                </a:ext>
              </a:extLst>
            </p:cNvPr>
            <p:cNvSpPr/>
            <p:nvPr/>
          </p:nvSpPr>
          <p:spPr>
            <a:xfrm>
              <a:off x="903626" y="6899881"/>
              <a:ext cx="805138" cy="83762"/>
            </a:xfrm>
            <a:custGeom>
              <a:avLst/>
              <a:gdLst>
                <a:gd name="connsiteX0" fmla="*/ 304 w 805138"/>
                <a:gd name="connsiteY0" fmla="*/ 10470 h 83762"/>
                <a:gd name="connsiteX1" fmla="*/ 499385 w 805138"/>
                <a:gd name="connsiteY1" fmla="*/ 13960 h 83762"/>
                <a:gd name="connsiteX2" fmla="*/ 255079 w 805138"/>
                <a:gd name="connsiteY2" fmla="*/ 10470 h 83762"/>
                <a:gd name="connsiteX3" fmla="*/ 206218 w 805138"/>
                <a:gd name="connsiteY3" fmla="*/ 0 h 83762"/>
                <a:gd name="connsiteX4" fmla="*/ 534285 w 805138"/>
                <a:gd name="connsiteY4" fmla="*/ 6980 h 83762"/>
                <a:gd name="connsiteX5" fmla="*/ 803021 w 805138"/>
                <a:gd name="connsiteY5" fmla="*/ 13960 h 83762"/>
                <a:gd name="connsiteX6" fmla="*/ 666908 w 805138"/>
                <a:gd name="connsiteY6" fmla="*/ 27921 h 83762"/>
                <a:gd name="connsiteX7" fmla="*/ 293470 w 805138"/>
                <a:gd name="connsiteY7" fmla="*/ 69801 h 83762"/>
                <a:gd name="connsiteX8" fmla="*/ 178298 w 805138"/>
                <a:gd name="connsiteY8" fmla="*/ 83762 h 83762"/>
                <a:gd name="connsiteX9" fmla="*/ 590127 w 805138"/>
                <a:gd name="connsiteY9" fmla="*/ 34901 h 83762"/>
                <a:gd name="connsiteX10" fmla="*/ 171318 w 805138"/>
                <a:gd name="connsiteY10" fmla="*/ 38391 h 83762"/>
                <a:gd name="connsiteX11" fmla="*/ 164337 w 805138"/>
                <a:gd name="connsiteY11" fmla="*/ 38391 h 83762"/>
                <a:gd name="connsiteX12" fmla="*/ 583147 w 805138"/>
                <a:gd name="connsiteY12" fmla="*/ 3490 h 83762"/>
                <a:gd name="connsiteX13" fmla="*/ 304 w 805138"/>
                <a:gd name="connsiteY13" fmla="*/ 10470 h 8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05138" h="83762">
                  <a:moveTo>
                    <a:pt x="304" y="10470"/>
                  </a:moveTo>
                  <a:cubicBezTo>
                    <a:pt x="-13656" y="12215"/>
                    <a:pt x="456923" y="13960"/>
                    <a:pt x="499385" y="13960"/>
                  </a:cubicBezTo>
                  <a:cubicBezTo>
                    <a:pt x="541847" y="13960"/>
                    <a:pt x="303940" y="12797"/>
                    <a:pt x="255079" y="10470"/>
                  </a:cubicBezTo>
                  <a:cubicBezTo>
                    <a:pt x="206218" y="8143"/>
                    <a:pt x="206218" y="0"/>
                    <a:pt x="206218" y="0"/>
                  </a:cubicBezTo>
                  <a:lnTo>
                    <a:pt x="534285" y="6980"/>
                  </a:lnTo>
                  <a:cubicBezTo>
                    <a:pt x="633752" y="9307"/>
                    <a:pt x="780917" y="10470"/>
                    <a:pt x="803021" y="13960"/>
                  </a:cubicBezTo>
                  <a:cubicBezTo>
                    <a:pt x="825125" y="17450"/>
                    <a:pt x="666908" y="27921"/>
                    <a:pt x="666908" y="27921"/>
                  </a:cubicBezTo>
                  <a:lnTo>
                    <a:pt x="293470" y="69801"/>
                  </a:lnTo>
                  <a:lnTo>
                    <a:pt x="178298" y="83762"/>
                  </a:lnTo>
                  <a:cubicBezTo>
                    <a:pt x="227741" y="77945"/>
                    <a:pt x="591290" y="42463"/>
                    <a:pt x="590127" y="34901"/>
                  </a:cubicBezTo>
                  <a:cubicBezTo>
                    <a:pt x="588964" y="27339"/>
                    <a:pt x="171318" y="38391"/>
                    <a:pt x="171318" y="38391"/>
                  </a:cubicBezTo>
                  <a:lnTo>
                    <a:pt x="164337" y="38391"/>
                  </a:lnTo>
                  <a:cubicBezTo>
                    <a:pt x="232975" y="32574"/>
                    <a:pt x="604669" y="9307"/>
                    <a:pt x="583147" y="3490"/>
                  </a:cubicBezTo>
                  <a:cubicBezTo>
                    <a:pt x="561625" y="-2327"/>
                    <a:pt x="14264" y="8725"/>
                    <a:pt x="304" y="1047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5" name="フリーフォーム 494">
              <a:extLst>
                <a:ext uri="{FF2B5EF4-FFF2-40B4-BE49-F238E27FC236}">
                  <a16:creationId xmlns:a16="http://schemas.microsoft.com/office/drawing/2014/main" id="{F794ED6F-25F1-A1D5-834D-330E75DB11ED}"/>
                </a:ext>
              </a:extLst>
            </p:cNvPr>
            <p:cNvSpPr/>
            <p:nvPr/>
          </p:nvSpPr>
          <p:spPr>
            <a:xfrm>
              <a:off x="900327" y="6714907"/>
              <a:ext cx="7093" cy="390898"/>
            </a:xfrm>
            <a:custGeom>
              <a:avLst/>
              <a:gdLst>
                <a:gd name="connsiteX0" fmla="*/ 7093 w 7093"/>
                <a:gd name="connsiteY0" fmla="*/ 0 h 390898"/>
                <a:gd name="connsiteX1" fmla="*/ 113 w 7093"/>
                <a:gd name="connsiteY1" fmla="*/ 390888 h 390898"/>
                <a:gd name="connsiteX2" fmla="*/ 7093 w 7093"/>
                <a:gd name="connsiteY2" fmla="*/ 0 h 39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93" h="390898">
                  <a:moveTo>
                    <a:pt x="7093" y="0"/>
                  </a:moveTo>
                  <a:cubicBezTo>
                    <a:pt x="7093" y="0"/>
                    <a:pt x="-1050" y="388561"/>
                    <a:pt x="113" y="390888"/>
                  </a:cubicBezTo>
                  <a:cubicBezTo>
                    <a:pt x="1276" y="393215"/>
                    <a:pt x="7093" y="0"/>
                    <a:pt x="7093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6" name="フリーフォーム 495">
              <a:extLst>
                <a:ext uri="{FF2B5EF4-FFF2-40B4-BE49-F238E27FC236}">
                  <a16:creationId xmlns:a16="http://schemas.microsoft.com/office/drawing/2014/main" id="{507A3B72-14C1-44BC-8689-E4A2ED525D29}"/>
                </a:ext>
              </a:extLst>
            </p:cNvPr>
            <p:cNvSpPr/>
            <p:nvPr/>
          </p:nvSpPr>
          <p:spPr>
            <a:xfrm>
              <a:off x="818223" y="6965224"/>
              <a:ext cx="862234" cy="57829"/>
            </a:xfrm>
            <a:custGeom>
              <a:avLst/>
              <a:gdLst>
                <a:gd name="connsiteX0" fmla="*/ 40336 w 862234"/>
                <a:gd name="connsiteY0" fmla="*/ 32379 h 57829"/>
                <a:gd name="connsiteX1" fmla="*/ 598748 w 862234"/>
                <a:gd name="connsiteY1" fmla="*/ 25399 h 57829"/>
                <a:gd name="connsiteX2" fmla="*/ 361423 w 862234"/>
                <a:gd name="connsiteY2" fmla="*/ 18419 h 57829"/>
                <a:gd name="connsiteX3" fmla="*/ 494046 w 862234"/>
                <a:gd name="connsiteY3" fmla="*/ 7949 h 57829"/>
                <a:gd name="connsiteX4" fmla="*/ 853524 w 862234"/>
                <a:gd name="connsiteY4" fmla="*/ 25399 h 57829"/>
                <a:gd name="connsiteX5" fmla="*/ 759292 w 862234"/>
                <a:gd name="connsiteY5" fmla="*/ 28889 h 57829"/>
                <a:gd name="connsiteX6" fmla="*/ 267191 w 862234"/>
                <a:gd name="connsiteY6" fmla="*/ 21909 h 57829"/>
                <a:gd name="connsiteX7" fmla="*/ 441695 w 862234"/>
                <a:gd name="connsiteY7" fmla="*/ 968 h 57829"/>
                <a:gd name="connsiteX8" fmla="*/ 85707 w 862234"/>
                <a:gd name="connsiteY8" fmla="*/ 56810 h 57829"/>
                <a:gd name="connsiteX9" fmla="*/ 40336 w 862234"/>
                <a:gd name="connsiteY9" fmla="*/ 32379 h 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234" h="57829">
                  <a:moveTo>
                    <a:pt x="40336" y="32379"/>
                  </a:moveTo>
                  <a:cubicBezTo>
                    <a:pt x="125843" y="27144"/>
                    <a:pt x="545234" y="27726"/>
                    <a:pt x="598748" y="25399"/>
                  </a:cubicBezTo>
                  <a:cubicBezTo>
                    <a:pt x="652262" y="23072"/>
                    <a:pt x="378873" y="21327"/>
                    <a:pt x="361423" y="18419"/>
                  </a:cubicBezTo>
                  <a:cubicBezTo>
                    <a:pt x="343973" y="15511"/>
                    <a:pt x="412029" y="6786"/>
                    <a:pt x="494046" y="7949"/>
                  </a:cubicBezTo>
                  <a:cubicBezTo>
                    <a:pt x="576063" y="9112"/>
                    <a:pt x="809316" y="21909"/>
                    <a:pt x="853524" y="25399"/>
                  </a:cubicBezTo>
                  <a:cubicBezTo>
                    <a:pt x="897732" y="28889"/>
                    <a:pt x="759292" y="28889"/>
                    <a:pt x="759292" y="28889"/>
                  </a:cubicBezTo>
                  <a:lnTo>
                    <a:pt x="267191" y="21909"/>
                  </a:lnTo>
                  <a:cubicBezTo>
                    <a:pt x="214258" y="17256"/>
                    <a:pt x="471942" y="-4849"/>
                    <a:pt x="441695" y="968"/>
                  </a:cubicBezTo>
                  <a:cubicBezTo>
                    <a:pt x="411448" y="6785"/>
                    <a:pt x="149110" y="50412"/>
                    <a:pt x="85707" y="56810"/>
                  </a:cubicBezTo>
                  <a:cubicBezTo>
                    <a:pt x="22304" y="63208"/>
                    <a:pt x="-45171" y="37614"/>
                    <a:pt x="40336" y="3237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7" name="フリーフォーム 496">
              <a:extLst>
                <a:ext uri="{FF2B5EF4-FFF2-40B4-BE49-F238E27FC236}">
                  <a16:creationId xmlns:a16="http://schemas.microsoft.com/office/drawing/2014/main" id="{A2DEBB7F-0BAD-550E-B416-CF2A9673ADC3}"/>
                </a:ext>
              </a:extLst>
            </p:cNvPr>
            <p:cNvSpPr/>
            <p:nvPr/>
          </p:nvSpPr>
          <p:spPr>
            <a:xfrm>
              <a:off x="-24699" y="6860513"/>
              <a:ext cx="794306" cy="28426"/>
            </a:xfrm>
            <a:custGeom>
              <a:avLst/>
              <a:gdLst>
                <a:gd name="connsiteX0" fmla="*/ 268 w 794306"/>
                <a:gd name="connsiteY0" fmla="*/ 977 h 28426"/>
                <a:gd name="connsiteX1" fmla="*/ 499349 w 794306"/>
                <a:gd name="connsiteY1" fmla="*/ 4467 h 28426"/>
                <a:gd name="connsiteX2" fmla="*/ 373707 w 794306"/>
                <a:gd name="connsiteY2" fmla="*/ 977 h 28426"/>
                <a:gd name="connsiteX3" fmla="*/ 789026 w 794306"/>
                <a:gd name="connsiteY3" fmla="*/ 14937 h 28426"/>
                <a:gd name="connsiteX4" fmla="*/ 583111 w 794306"/>
                <a:gd name="connsiteY4" fmla="*/ 14937 h 28426"/>
                <a:gd name="connsiteX5" fmla="*/ 220143 w 794306"/>
                <a:gd name="connsiteY5" fmla="*/ 25408 h 28426"/>
                <a:gd name="connsiteX6" fmla="*/ 426058 w 794306"/>
                <a:gd name="connsiteY6" fmla="*/ 25408 h 28426"/>
                <a:gd name="connsiteX7" fmla="*/ 268 w 794306"/>
                <a:gd name="connsiteY7" fmla="*/ 977 h 2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4306" h="28426">
                  <a:moveTo>
                    <a:pt x="268" y="977"/>
                  </a:moveTo>
                  <a:cubicBezTo>
                    <a:pt x="12483" y="-2513"/>
                    <a:pt x="437109" y="4467"/>
                    <a:pt x="499349" y="4467"/>
                  </a:cubicBezTo>
                  <a:cubicBezTo>
                    <a:pt x="561589" y="4467"/>
                    <a:pt x="373707" y="977"/>
                    <a:pt x="373707" y="977"/>
                  </a:cubicBezTo>
                  <a:lnTo>
                    <a:pt x="789026" y="14937"/>
                  </a:lnTo>
                  <a:cubicBezTo>
                    <a:pt x="823927" y="17264"/>
                    <a:pt x="677925" y="13192"/>
                    <a:pt x="583111" y="14937"/>
                  </a:cubicBezTo>
                  <a:cubicBezTo>
                    <a:pt x="488297" y="16682"/>
                    <a:pt x="246318" y="23663"/>
                    <a:pt x="220143" y="25408"/>
                  </a:cubicBezTo>
                  <a:cubicBezTo>
                    <a:pt x="193968" y="27153"/>
                    <a:pt x="456305" y="31225"/>
                    <a:pt x="426058" y="25408"/>
                  </a:cubicBezTo>
                  <a:cubicBezTo>
                    <a:pt x="395811" y="19591"/>
                    <a:pt x="-11947" y="4467"/>
                    <a:pt x="268" y="97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8" name="フリーフォーム 497">
              <a:extLst>
                <a:ext uri="{FF2B5EF4-FFF2-40B4-BE49-F238E27FC236}">
                  <a16:creationId xmlns:a16="http://schemas.microsoft.com/office/drawing/2014/main" id="{0CE8B044-2ECE-72AD-F558-6D0825F24ACB}"/>
                </a:ext>
              </a:extLst>
            </p:cNvPr>
            <p:cNvSpPr/>
            <p:nvPr/>
          </p:nvSpPr>
          <p:spPr>
            <a:xfrm>
              <a:off x="-45371" y="6812629"/>
              <a:ext cx="807715" cy="20940"/>
            </a:xfrm>
            <a:custGeom>
              <a:avLst/>
              <a:gdLst>
                <a:gd name="connsiteX0" fmla="*/ 0 w 807715"/>
                <a:gd name="connsiteY0" fmla="*/ 6980 h 20940"/>
                <a:gd name="connsiteX1" fmla="*/ 687545 w 807715"/>
                <a:gd name="connsiteY1" fmla="*/ 17450 h 20940"/>
                <a:gd name="connsiteX2" fmla="*/ 411829 w 807715"/>
                <a:gd name="connsiteY2" fmla="*/ 17450 h 20940"/>
                <a:gd name="connsiteX3" fmla="*/ 799227 w 807715"/>
                <a:gd name="connsiteY3" fmla="*/ 20940 h 20940"/>
                <a:gd name="connsiteX4" fmla="*/ 663115 w 807715"/>
                <a:gd name="connsiteY4" fmla="*/ 17450 h 20940"/>
                <a:gd name="connsiteX5" fmla="*/ 474650 w 807715"/>
                <a:gd name="connsiteY5" fmla="*/ 6980 h 20940"/>
                <a:gd name="connsiteX6" fmla="*/ 286186 w 807715"/>
                <a:gd name="connsiteY6" fmla="*/ 3490 h 20940"/>
                <a:gd name="connsiteX7" fmla="*/ 453710 w 807715"/>
                <a:gd name="connsiteY7" fmla="*/ 0 h 20940"/>
                <a:gd name="connsiteX8" fmla="*/ 0 w 807715"/>
                <a:gd name="connsiteY8" fmla="*/ 6980 h 2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7715" h="20940">
                  <a:moveTo>
                    <a:pt x="0" y="6980"/>
                  </a:moveTo>
                  <a:lnTo>
                    <a:pt x="687545" y="17450"/>
                  </a:lnTo>
                  <a:cubicBezTo>
                    <a:pt x="756183" y="19195"/>
                    <a:pt x="393215" y="16868"/>
                    <a:pt x="411829" y="17450"/>
                  </a:cubicBezTo>
                  <a:cubicBezTo>
                    <a:pt x="430443" y="18032"/>
                    <a:pt x="757346" y="20940"/>
                    <a:pt x="799227" y="20940"/>
                  </a:cubicBezTo>
                  <a:cubicBezTo>
                    <a:pt x="841108" y="20940"/>
                    <a:pt x="717211" y="19777"/>
                    <a:pt x="663115" y="17450"/>
                  </a:cubicBezTo>
                  <a:cubicBezTo>
                    <a:pt x="609019" y="15123"/>
                    <a:pt x="537471" y="9307"/>
                    <a:pt x="474650" y="6980"/>
                  </a:cubicBezTo>
                  <a:cubicBezTo>
                    <a:pt x="411829" y="4653"/>
                    <a:pt x="289676" y="4653"/>
                    <a:pt x="286186" y="3490"/>
                  </a:cubicBezTo>
                  <a:cubicBezTo>
                    <a:pt x="282696" y="2327"/>
                    <a:pt x="453710" y="0"/>
                    <a:pt x="453710" y="0"/>
                  </a:cubicBezTo>
                  <a:lnTo>
                    <a:pt x="0" y="69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9" name="フリーフォーム 498">
              <a:extLst>
                <a:ext uri="{FF2B5EF4-FFF2-40B4-BE49-F238E27FC236}">
                  <a16:creationId xmlns:a16="http://schemas.microsoft.com/office/drawing/2014/main" id="{13D12B45-F335-5066-0B1A-A6E0EF86C5E3}"/>
                </a:ext>
              </a:extLst>
            </p:cNvPr>
            <p:cNvSpPr/>
            <p:nvPr/>
          </p:nvSpPr>
          <p:spPr>
            <a:xfrm>
              <a:off x="935531" y="6817205"/>
              <a:ext cx="713313" cy="30841"/>
            </a:xfrm>
            <a:custGeom>
              <a:avLst/>
              <a:gdLst>
                <a:gd name="connsiteX0" fmla="*/ 3300 w 713313"/>
                <a:gd name="connsiteY0" fmla="*/ 2404 h 30841"/>
                <a:gd name="connsiteX1" fmla="*/ 614063 w 713313"/>
                <a:gd name="connsiteY1" fmla="*/ 2404 h 30841"/>
                <a:gd name="connsiteX2" fmla="*/ 345327 w 713313"/>
                <a:gd name="connsiteY2" fmla="*/ 23345 h 30841"/>
                <a:gd name="connsiteX3" fmla="*/ 711785 w 713313"/>
                <a:gd name="connsiteY3" fmla="*/ 30325 h 30841"/>
                <a:gd name="connsiteX4" fmla="*/ 484930 w 713313"/>
                <a:gd name="connsiteY4" fmla="*/ 30325 h 30841"/>
                <a:gd name="connsiteX5" fmla="*/ 87061 w 713313"/>
                <a:gd name="connsiteY5" fmla="*/ 26835 h 30841"/>
                <a:gd name="connsiteX6" fmla="*/ 359287 w 713313"/>
                <a:gd name="connsiteY6" fmla="*/ 19855 h 30841"/>
                <a:gd name="connsiteX7" fmla="*/ 3300 w 713313"/>
                <a:gd name="connsiteY7" fmla="*/ 2404 h 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3313" h="30841">
                  <a:moveTo>
                    <a:pt x="3300" y="2404"/>
                  </a:moveTo>
                  <a:cubicBezTo>
                    <a:pt x="45763" y="-504"/>
                    <a:pt x="557059" y="-1086"/>
                    <a:pt x="614063" y="2404"/>
                  </a:cubicBezTo>
                  <a:cubicBezTo>
                    <a:pt x="671068" y="5894"/>
                    <a:pt x="329040" y="18692"/>
                    <a:pt x="345327" y="23345"/>
                  </a:cubicBezTo>
                  <a:cubicBezTo>
                    <a:pt x="361614" y="27998"/>
                    <a:pt x="688518" y="29162"/>
                    <a:pt x="711785" y="30325"/>
                  </a:cubicBezTo>
                  <a:cubicBezTo>
                    <a:pt x="735052" y="31488"/>
                    <a:pt x="484930" y="30325"/>
                    <a:pt x="484930" y="30325"/>
                  </a:cubicBezTo>
                  <a:lnTo>
                    <a:pt x="87061" y="26835"/>
                  </a:lnTo>
                  <a:cubicBezTo>
                    <a:pt x="66121" y="25090"/>
                    <a:pt x="376737" y="21600"/>
                    <a:pt x="359287" y="19855"/>
                  </a:cubicBezTo>
                  <a:cubicBezTo>
                    <a:pt x="341837" y="18110"/>
                    <a:pt x="-39163" y="5312"/>
                    <a:pt x="3300" y="240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0" name="フリーフォーム 499">
              <a:extLst>
                <a:ext uri="{FF2B5EF4-FFF2-40B4-BE49-F238E27FC236}">
                  <a16:creationId xmlns:a16="http://schemas.microsoft.com/office/drawing/2014/main" id="{62548460-067C-ACDF-57DB-03EDA567C49D}"/>
                </a:ext>
              </a:extLst>
            </p:cNvPr>
            <p:cNvSpPr/>
            <p:nvPr/>
          </p:nvSpPr>
          <p:spPr>
            <a:xfrm>
              <a:off x="1789716" y="5769022"/>
              <a:ext cx="548168" cy="1075099"/>
            </a:xfrm>
            <a:custGeom>
              <a:avLst/>
              <a:gdLst>
                <a:gd name="connsiteX0" fmla="*/ 510244 w 548168"/>
                <a:gd name="connsiteY0" fmla="*/ 3564 h 1075099"/>
                <a:gd name="connsiteX1" fmla="*/ 496284 w 548168"/>
                <a:gd name="connsiteY1" fmla="*/ 928434 h 1075099"/>
                <a:gd name="connsiteX2" fmla="*/ 499774 w 548168"/>
                <a:gd name="connsiteY2" fmla="*/ 830712 h 1075099"/>
                <a:gd name="connsiteX3" fmla="*/ 510244 w 548168"/>
                <a:gd name="connsiteY3" fmla="*/ 1047097 h 1075099"/>
                <a:gd name="connsiteX4" fmla="*/ 325270 w 548168"/>
                <a:gd name="connsiteY4" fmla="*/ 1061057 h 1075099"/>
                <a:gd name="connsiteX5" fmla="*/ 693 w 548168"/>
                <a:gd name="connsiteY5" fmla="*/ 1061057 h 1075099"/>
                <a:gd name="connsiteX6" fmla="*/ 419502 w 548168"/>
                <a:gd name="connsiteY6" fmla="*/ 1071528 h 1075099"/>
                <a:gd name="connsiteX7" fmla="*/ 454403 w 548168"/>
                <a:gd name="connsiteY7" fmla="*/ 991256 h 1075099"/>
                <a:gd name="connsiteX8" fmla="*/ 496284 w 548168"/>
                <a:gd name="connsiteY8" fmla="*/ 1012196 h 1075099"/>
                <a:gd name="connsiteX9" fmla="*/ 545145 w 548168"/>
                <a:gd name="connsiteY9" fmla="*/ 363042 h 1075099"/>
                <a:gd name="connsiteX10" fmla="*/ 541655 w 548168"/>
                <a:gd name="connsiteY10" fmla="*/ 554996 h 1075099"/>
                <a:gd name="connsiteX11" fmla="*/ 531185 w 548168"/>
                <a:gd name="connsiteY11" fmla="*/ 188538 h 1075099"/>
                <a:gd name="connsiteX12" fmla="*/ 503264 w 548168"/>
                <a:gd name="connsiteY12" fmla="*/ 593387 h 1075099"/>
                <a:gd name="connsiteX13" fmla="*/ 510244 w 548168"/>
                <a:gd name="connsiteY13" fmla="*/ 3564 h 1075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168" h="1075099">
                  <a:moveTo>
                    <a:pt x="510244" y="3564"/>
                  </a:moveTo>
                  <a:cubicBezTo>
                    <a:pt x="509081" y="59405"/>
                    <a:pt x="498029" y="790576"/>
                    <a:pt x="496284" y="928434"/>
                  </a:cubicBezTo>
                  <a:cubicBezTo>
                    <a:pt x="494539" y="1066292"/>
                    <a:pt x="497447" y="810935"/>
                    <a:pt x="499774" y="830712"/>
                  </a:cubicBezTo>
                  <a:cubicBezTo>
                    <a:pt x="502101" y="850489"/>
                    <a:pt x="539328" y="1008706"/>
                    <a:pt x="510244" y="1047097"/>
                  </a:cubicBezTo>
                  <a:cubicBezTo>
                    <a:pt x="481160" y="1085488"/>
                    <a:pt x="410195" y="1058730"/>
                    <a:pt x="325270" y="1061057"/>
                  </a:cubicBezTo>
                  <a:cubicBezTo>
                    <a:pt x="240345" y="1063384"/>
                    <a:pt x="-15012" y="1059312"/>
                    <a:pt x="693" y="1061057"/>
                  </a:cubicBezTo>
                  <a:cubicBezTo>
                    <a:pt x="16398" y="1062802"/>
                    <a:pt x="343884" y="1083161"/>
                    <a:pt x="419502" y="1071528"/>
                  </a:cubicBezTo>
                  <a:cubicBezTo>
                    <a:pt x="495120" y="1059895"/>
                    <a:pt x="441606" y="1001145"/>
                    <a:pt x="454403" y="991256"/>
                  </a:cubicBezTo>
                  <a:cubicBezTo>
                    <a:pt x="467200" y="981367"/>
                    <a:pt x="481160" y="1116898"/>
                    <a:pt x="496284" y="1012196"/>
                  </a:cubicBezTo>
                  <a:cubicBezTo>
                    <a:pt x="511408" y="907494"/>
                    <a:pt x="537583" y="439242"/>
                    <a:pt x="545145" y="363042"/>
                  </a:cubicBezTo>
                  <a:cubicBezTo>
                    <a:pt x="552707" y="286842"/>
                    <a:pt x="543982" y="584080"/>
                    <a:pt x="541655" y="554996"/>
                  </a:cubicBezTo>
                  <a:cubicBezTo>
                    <a:pt x="539328" y="525912"/>
                    <a:pt x="537583" y="182140"/>
                    <a:pt x="531185" y="188538"/>
                  </a:cubicBezTo>
                  <a:cubicBezTo>
                    <a:pt x="524787" y="194936"/>
                    <a:pt x="502101" y="620726"/>
                    <a:pt x="503264" y="593387"/>
                  </a:cubicBezTo>
                  <a:cubicBezTo>
                    <a:pt x="504427" y="566048"/>
                    <a:pt x="511407" y="-52277"/>
                    <a:pt x="510244" y="356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1" name="フリーフォーム 500">
              <a:extLst>
                <a:ext uri="{FF2B5EF4-FFF2-40B4-BE49-F238E27FC236}">
                  <a16:creationId xmlns:a16="http://schemas.microsoft.com/office/drawing/2014/main" id="{371B87E3-DB1A-2BB5-F7DE-79B8A07D9BF2}"/>
                </a:ext>
              </a:extLst>
            </p:cNvPr>
            <p:cNvSpPr/>
            <p:nvPr/>
          </p:nvSpPr>
          <p:spPr>
            <a:xfrm>
              <a:off x="2281602" y="5749245"/>
              <a:ext cx="42935" cy="712992"/>
            </a:xfrm>
            <a:custGeom>
              <a:avLst/>
              <a:gdLst>
                <a:gd name="connsiteX0" fmla="*/ 42789 w 42935"/>
                <a:gd name="connsiteY0" fmla="*/ 19851 h 712992"/>
                <a:gd name="connsiteX1" fmla="*/ 908 w 42935"/>
                <a:gd name="connsiteY1" fmla="*/ 710886 h 712992"/>
                <a:gd name="connsiteX2" fmla="*/ 14868 w 42935"/>
                <a:gd name="connsiteY2" fmla="*/ 229256 h 712992"/>
                <a:gd name="connsiteX3" fmla="*/ 42789 w 42935"/>
                <a:gd name="connsiteY3" fmla="*/ 19851 h 712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935" h="712992">
                  <a:moveTo>
                    <a:pt x="42789" y="19851"/>
                  </a:moveTo>
                  <a:cubicBezTo>
                    <a:pt x="40462" y="100123"/>
                    <a:pt x="5561" y="675985"/>
                    <a:pt x="908" y="710886"/>
                  </a:cubicBezTo>
                  <a:cubicBezTo>
                    <a:pt x="-3745" y="745787"/>
                    <a:pt x="10796" y="336867"/>
                    <a:pt x="14868" y="229256"/>
                  </a:cubicBezTo>
                  <a:cubicBezTo>
                    <a:pt x="18940" y="121645"/>
                    <a:pt x="45116" y="-60421"/>
                    <a:pt x="42789" y="1985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2" name="フリーフォーム 501">
              <a:extLst>
                <a:ext uri="{FF2B5EF4-FFF2-40B4-BE49-F238E27FC236}">
                  <a16:creationId xmlns:a16="http://schemas.microsoft.com/office/drawing/2014/main" id="{7F132D3D-F0F5-7706-08CA-BCBB7C2519F4}"/>
                </a:ext>
              </a:extLst>
            </p:cNvPr>
            <p:cNvSpPr/>
            <p:nvPr/>
          </p:nvSpPr>
          <p:spPr>
            <a:xfrm>
              <a:off x="1856666" y="6885442"/>
              <a:ext cx="897333" cy="49630"/>
            </a:xfrm>
            <a:custGeom>
              <a:avLst/>
              <a:gdLst>
                <a:gd name="connsiteX0" fmla="*/ 55 w 897333"/>
                <a:gd name="connsiteY0" fmla="*/ 49340 h 49630"/>
                <a:gd name="connsiteX1" fmla="*/ 656189 w 897333"/>
                <a:gd name="connsiteY1" fmla="*/ 28399 h 49630"/>
                <a:gd name="connsiteX2" fmla="*/ 439804 w 897333"/>
                <a:gd name="connsiteY2" fmla="*/ 24909 h 49630"/>
                <a:gd name="connsiteX3" fmla="*/ 886534 w 897333"/>
                <a:gd name="connsiteY3" fmla="*/ 24909 h 49630"/>
                <a:gd name="connsiteX4" fmla="*/ 732971 w 897333"/>
                <a:gd name="connsiteY4" fmla="*/ 21419 h 49630"/>
                <a:gd name="connsiteX5" fmla="*/ 443294 w 897333"/>
                <a:gd name="connsiteY5" fmla="*/ 479 h 49630"/>
                <a:gd name="connsiteX6" fmla="*/ 617798 w 897333"/>
                <a:gd name="connsiteY6" fmla="*/ 10949 h 49630"/>
                <a:gd name="connsiteX7" fmla="*/ 55 w 897333"/>
                <a:gd name="connsiteY7" fmla="*/ 49340 h 4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7333" h="49630">
                  <a:moveTo>
                    <a:pt x="55" y="49340"/>
                  </a:moveTo>
                  <a:cubicBezTo>
                    <a:pt x="6453" y="52248"/>
                    <a:pt x="582898" y="32471"/>
                    <a:pt x="656189" y="28399"/>
                  </a:cubicBezTo>
                  <a:cubicBezTo>
                    <a:pt x="729480" y="24327"/>
                    <a:pt x="401413" y="25491"/>
                    <a:pt x="439804" y="24909"/>
                  </a:cubicBezTo>
                  <a:cubicBezTo>
                    <a:pt x="478195" y="24327"/>
                    <a:pt x="837673" y="25491"/>
                    <a:pt x="886534" y="24909"/>
                  </a:cubicBezTo>
                  <a:cubicBezTo>
                    <a:pt x="935395" y="24327"/>
                    <a:pt x="806844" y="25491"/>
                    <a:pt x="732971" y="21419"/>
                  </a:cubicBezTo>
                  <a:cubicBezTo>
                    <a:pt x="659098" y="17347"/>
                    <a:pt x="462490" y="2224"/>
                    <a:pt x="443294" y="479"/>
                  </a:cubicBezTo>
                  <a:cubicBezTo>
                    <a:pt x="424099" y="-1266"/>
                    <a:pt x="693998" y="1642"/>
                    <a:pt x="617798" y="10949"/>
                  </a:cubicBezTo>
                  <a:cubicBezTo>
                    <a:pt x="541598" y="20256"/>
                    <a:pt x="-6343" y="46432"/>
                    <a:pt x="55" y="4934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3" name="フリーフォーム 502">
              <a:extLst>
                <a:ext uri="{FF2B5EF4-FFF2-40B4-BE49-F238E27FC236}">
                  <a16:creationId xmlns:a16="http://schemas.microsoft.com/office/drawing/2014/main" id="{BFD6F0CA-2EB2-9B23-74B0-FA855CA0905E}"/>
                </a:ext>
              </a:extLst>
            </p:cNvPr>
            <p:cNvSpPr/>
            <p:nvPr/>
          </p:nvSpPr>
          <p:spPr>
            <a:xfrm>
              <a:off x="2554459" y="5799972"/>
              <a:ext cx="38668" cy="1080910"/>
            </a:xfrm>
            <a:custGeom>
              <a:avLst/>
              <a:gdLst>
                <a:gd name="connsiteX0" fmla="*/ 14237 w 38668"/>
                <a:gd name="connsiteY0" fmla="*/ 535 h 1080910"/>
                <a:gd name="connsiteX1" fmla="*/ 21217 w 38668"/>
                <a:gd name="connsiteY1" fmla="*/ 674120 h 1080910"/>
                <a:gd name="connsiteX2" fmla="*/ 38668 w 38668"/>
                <a:gd name="connsiteY2" fmla="*/ 572907 h 1080910"/>
                <a:gd name="connsiteX3" fmla="*/ 21217 w 38668"/>
                <a:gd name="connsiteY3" fmla="*/ 1051048 h 1080910"/>
                <a:gd name="connsiteX4" fmla="*/ 17727 w 38668"/>
                <a:gd name="connsiteY4" fmla="*/ 970776 h 1080910"/>
                <a:gd name="connsiteX5" fmla="*/ 277 w 38668"/>
                <a:gd name="connsiteY5" fmla="*/ 482165 h 1080910"/>
                <a:gd name="connsiteX6" fmla="*/ 7257 w 38668"/>
                <a:gd name="connsiteY6" fmla="*/ 558947 h 1080910"/>
                <a:gd name="connsiteX7" fmla="*/ 14237 w 38668"/>
                <a:gd name="connsiteY7" fmla="*/ 535 h 108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68" h="1080910">
                  <a:moveTo>
                    <a:pt x="14237" y="535"/>
                  </a:moveTo>
                  <a:cubicBezTo>
                    <a:pt x="16564" y="19731"/>
                    <a:pt x="17145" y="578725"/>
                    <a:pt x="21217" y="674120"/>
                  </a:cubicBezTo>
                  <a:cubicBezTo>
                    <a:pt x="25289" y="769515"/>
                    <a:pt x="38668" y="510086"/>
                    <a:pt x="38668" y="572907"/>
                  </a:cubicBezTo>
                  <a:cubicBezTo>
                    <a:pt x="38668" y="635728"/>
                    <a:pt x="24707" y="984737"/>
                    <a:pt x="21217" y="1051048"/>
                  </a:cubicBezTo>
                  <a:cubicBezTo>
                    <a:pt x="17727" y="1117359"/>
                    <a:pt x="21217" y="1065590"/>
                    <a:pt x="17727" y="970776"/>
                  </a:cubicBezTo>
                  <a:cubicBezTo>
                    <a:pt x="14237" y="875962"/>
                    <a:pt x="2022" y="550803"/>
                    <a:pt x="277" y="482165"/>
                  </a:cubicBezTo>
                  <a:cubicBezTo>
                    <a:pt x="-1468" y="413527"/>
                    <a:pt x="5512" y="633983"/>
                    <a:pt x="7257" y="558947"/>
                  </a:cubicBezTo>
                  <a:cubicBezTo>
                    <a:pt x="9002" y="483911"/>
                    <a:pt x="11910" y="-18661"/>
                    <a:pt x="14237" y="53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4" name="フリーフォーム 503">
              <a:extLst>
                <a:ext uri="{FF2B5EF4-FFF2-40B4-BE49-F238E27FC236}">
                  <a16:creationId xmlns:a16="http://schemas.microsoft.com/office/drawing/2014/main" id="{130742E5-E209-F720-E8A7-FB110C8C439A}"/>
                </a:ext>
              </a:extLst>
            </p:cNvPr>
            <p:cNvSpPr/>
            <p:nvPr/>
          </p:nvSpPr>
          <p:spPr>
            <a:xfrm>
              <a:off x="2543665" y="5810163"/>
              <a:ext cx="32160" cy="1078424"/>
            </a:xfrm>
            <a:custGeom>
              <a:avLst/>
              <a:gdLst>
                <a:gd name="connsiteX0" fmla="*/ 18051 w 32160"/>
                <a:gd name="connsiteY0" fmla="*/ 4304 h 1078424"/>
                <a:gd name="connsiteX1" fmla="*/ 4091 w 32160"/>
                <a:gd name="connsiteY1" fmla="*/ 646478 h 1078424"/>
                <a:gd name="connsiteX2" fmla="*/ 601 w 32160"/>
                <a:gd name="connsiteY2" fmla="*/ 597617 h 1078424"/>
                <a:gd name="connsiteX3" fmla="*/ 14561 w 32160"/>
                <a:gd name="connsiteY3" fmla="*/ 1054817 h 1078424"/>
                <a:gd name="connsiteX4" fmla="*/ 32011 w 32160"/>
                <a:gd name="connsiteY4" fmla="*/ 932664 h 1078424"/>
                <a:gd name="connsiteX5" fmla="*/ 4091 w 32160"/>
                <a:gd name="connsiteY5" fmla="*/ 252100 h 1078424"/>
                <a:gd name="connsiteX6" fmla="*/ 4091 w 32160"/>
                <a:gd name="connsiteY6" fmla="*/ 360292 h 1078424"/>
                <a:gd name="connsiteX7" fmla="*/ 18051 w 32160"/>
                <a:gd name="connsiteY7" fmla="*/ 4304 h 1078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60" h="1078424">
                  <a:moveTo>
                    <a:pt x="18051" y="4304"/>
                  </a:moveTo>
                  <a:cubicBezTo>
                    <a:pt x="18051" y="52002"/>
                    <a:pt x="6999" y="547593"/>
                    <a:pt x="4091" y="646478"/>
                  </a:cubicBezTo>
                  <a:cubicBezTo>
                    <a:pt x="1183" y="745363"/>
                    <a:pt x="-1144" y="529561"/>
                    <a:pt x="601" y="597617"/>
                  </a:cubicBezTo>
                  <a:cubicBezTo>
                    <a:pt x="2346" y="665673"/>
                    <a:pt x="9326" y="998976"/>
                    <a:pt x="14561" y="1054817"/>
                  </a:cubicBezTo>
                  <a:cubicBezTo>
                    <a:pt x="19796" y="1110658"/>
                    <a:pt x="33756" y="1066450"/>
                    <a:pt x="32011" y="932664"/>
                  </a:cubicBezTo>
                  <a:cubicBezTo>
                    <a:pt x="30266" y="798878"/>
                    <a:pt x="8744" y="347495"/>
                    <a:pt x="4091" y="252100"/>
                  </a:cubicBezTo>
                  <a:cubicBezTo>
                    <a:pt x="-562" y="156705"/>
                    <a:pt x="2346" y="400428"/>
                    <a:pt x="4091" y="360292"/>
                  </a:cubicBezTo>
                  <a:cubicBezTo>
                    <a:pt x="5836" y="320156"/>
                    <a:pt x="18051" y="-43394"/>
                    <a:pt x="18051" y="430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5" name="フリーフォーム 504">
              <a:extLst>
                <a:ext uri="{FF2B5EF4-FFF2-40B4-BE49-F238E27FC236}">
                  <a16:creationId xmlns:a16="http://schemas.microsoft.com/office/drawing/2014/main" id="{100811FF-DA00-66A4-CE0B-4AFD0D58B558}"/>
                </a:ext>
              </a:extLst>
            </p:cNvPr>
            <p:cNvSpPr/>
            <p:nvPr/>
          </p:nvSpPr>
          <p:spPr>
            <a:xfrm>
              <a:off x="-44167" y="5727690"/>
              <a:ext cx="1667740" cy="127045"/>
            </a:xfrm>
            <a:custGeom>
              <a:avLst/>
              <a:gdLst>
                <a:gd name="connsiteX0" fmla="*/ 6067 w 1667740"/>
                <a:gd name="connsiteY0" fmla="*/ 10 h 127045"/>
                <a:gd name="connsiteX1" fmla="*/ 929992 w 1667740"/>
                <a:gd name="connsiteY1" fmla="*/ 85735 h 127045"/>
                <a:gd name="connsiteX2" fmla="*/ 802992 w 1667740"/>
                <a:gd name="connsiteY2" fmla="*/ 53985 h 127045"/>
                <a:gd name="connsiteX3" fmla="*/ 1660242 w 1667740"/>
                <a:gd name="connsiteY3" fmla="*/ 127010 h 127045"/>
                <a:gd name="connsiteX4" fmla="*/ 1196692 w 1667740"/>
                <a:gd name="connsiteY4" fmla="*/ 63510 h 127045"/>
                <a:gd name="connsiteX5" fmla="*/ 780767 w 1667740"/>
                <a:gd name="connsiteY5" fmla="*/ 47635 h 127045"/>
                <a:gd name="connsiteX6" fmla="*/ 1250667 w 1667740"/>
                <a:gd name="connsiteY6" fmla="*/ 117485 h 127045"/>
                <a:gd name="connsiteX7" fmla="*/ 348967 w 1667740"/>
                <a:gd name="connsiteY7" fmla="*/ 50810 h 127045"/>
                <a:gd name="connsiteX8" fmla="*/ 520417 w 1667740"/>
                <a:gd name="connsiteY8" fmla="*/ 92085 h 127045"/>
                <a:gd name="connsiteX9" fmla="*/ 6067 w 1667740"/>
                <a:gd name="connsiteY9" fmla="*/ 10 h 12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7740" h="127045">
                  <a:moveTo>
                    <a:pt x="6067" y="10"/>
                  </a:moveTo>
                  <a:cubicBezTo>
                    <a:pt x="74329" y="-1048"/>
                    <a:pt x="797171" y="76739"/>
                    <a:pt x="929992" y="85735"/>
                  </a:cubicBezTo>
                  <a:cubicBezTo>
                    <a:pt x="1062813" y="94731"/>
                    <a:pt x="681284" y="47106"/>
                    <a:pt x="802992" y="53985"/>
                  </a:cubicBezTo>
                  <a:cubicBezTo>
                    <a:pt x="924700" y="60864"/>
                    <a:pt x="1594625" y="125423"/>
                    <a:pt x="1660242" y="127010"/>
                  </a:cubicBezTo>
                  <a:cubicBezTo>
                    <a:pt x="1725859" y="128597"/>
                    <a:pt x="1343271" y="76739"/>
                    <a:pt x="1196692" y="63510"/>
                  </a:cubicBezTo>
                  <a:cubicBezTo>
                    <a:pt x="1050113" y="50281"/>
                    <a:pt x="771771" y="38639"/>
                    <a:pt x="780767" y="47635"/>
                  </a:cubicBezTo>
                  <a:cubicBezTo>
                    <a:pt x="789763" y="56631"/>
                    <a:pt x="1322634" y="116956"/>
                    <a:pt x="1250667" y="117485"/>
                  </a:cubicBezTo>
                  <a:cubicBezTo>
                    <a:pt x="1178700" y="118014"/>
                    <a:pt x="470675" y="55043"/>
                    <a:pt x="348967" y="50810"/>
                  </a:cubicBezTo>
                  <a:cubicBezTo>
                    <a:pt x="227259" y="46577"/>
                    <a:pt x="573863" y="98964"/>
                    <a:pt x="520417" y="92085"/>
                  </a:cubicBezTo>
                  <a:cubicBezTo>
                    <a:pt x="466971" y="85206"/>
                    <a:pt x="-62195" y="1068"/>
                    <a:pt x="6067" y="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6" name="フリーフォーム 505">
              <a:extLst>
                <a:ext uri="{FF2B5EF4-FFF2-40B4-BE49-F238E27FC236}">
                  <a16:creationId xmlns:a16="http://schemas.microsoft.com/office/drawing/2014/main" id="{C22E4E73-3B2B-9B5F-E9A5-1E4358282A6B}"/>
                </a:ext>
              </a:extLst>
            </p:cNvPr>
            <p:cNvSpPr/>
            <p:nvPr/>
          </p:nvSpPr>
          <p:spPr>
            <a:xfrm>
              <a:off x="-28575" y="5781675"/>
              <a:ext cx="1721042" cy="90911"/>
            </a:xfrm>
            <a:custGeom>
              <a:avLst/>
              <a:gdLst>
                <a:gd name="connsiteX0" fmla="*/ 0 w 1721042"/>
                <a:gd name="connsiteY0" fmla="*/ 0 h 90911"/>
                <a:gd name="connsiteX1" fmla="*/ 869950 w 1721042"/>
                <a:gd name="connsiteY1" fmla="*/ 53975 h 90911"/>
                <a:gd name="connsiteX2" fmla="*/ 1708150 w 1721042"/>
                <a:gd name="connsiteY2" fmla="*/ 88900 h 90911"/>
                <a:gd name="connsiteX3" fmla="*/ 1314450 w 1721042"/>
                <a:gd name="connsiteY3" fmla="*/ 79375 h 90911"/>
                <a:gd name="connsiteX4" fmla="*/ 463550 w 1721042"/>
                <a:gd name="connsiteY4" fmla="*/ 19050 h 90911"/>
                <a:gd name="connsiteX5" fmla="*/ 555625 w 1721042"/>
                <a:gd name="connsiteY5" fmla="*/ 15875 h 90911"/>
                <a:gd name="connsiteX6" fmla="*/ 0 w 1721042"/>
                <a:gd name="connsiteY6" fmla="*/ 0 h 90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1042" h="90911">
                  <a:moveTo>
                    <a:pt x="0" y="0"/>
                  </a:moveTo>
                  <a:cubicBezTo>
                    <a:pt x="52387" y="6350"/>
                    <a:pt x="585258" y="39158"/>
                    <a:pt x="869950" y="53975"/>
                  </a:cubicBezTo>
                  <a:cubicBezTo>
                    <a:pt x="1154642" y="68792"/>
                    <a:pt x="1634067" y="84667"/>
                    <a:pt x="1708150" y="88900"/>
                  </a:cubicBezTo>
                  <a:cubicBezTo>
                    <a:pt x="1782233" y="93133"/>
                    <a:pt x="1521883" y="91017"/>
                    <a:pt x="1314450" y="79375"/>
                  </a:cubicBezTo>
                  <a:cubicBezTo>
                    <a:pt x="1107017" y="67733"/>
                    <a:pt x="590021" y="29633"/>
                    <a:pt x="463550" y="19050"/>
                  </a:cubicBezTo>
                  <a:cubicBezTo>
                    <a:pt x="337079" y="8467"/>
                    <a:pt x="638175" y="18521"/>
                    <a:pt x="555625" y="158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7" name="フリーフォーム 506">
              <a:extLst>
                <a:ext uri="{FF2B5EF4-FFF2-40B4-BE49-F238E27FC236}">
                  <a16:creationId xmlns:a16="http://schemas.microsoft.com/office/drawing/2014/main" id="{0B27F040-E2D2-FBA0-D728-B583E2DB677F}"/>
                </a:ext>
              </a:extLst>
            </p:cNvPr>
            <p:cNvSpPr/>
            <p:nvPr/>
          </p:nvSpPr>
          <p:spPr>
            <a:xfrm>
              <a:off x="-52968" y="5791180"/>
              <a:ext cx="860633" cy="38132"/>
            </a:xfrm>
            <a:custGeom>
              <a:avLst/>
              <a:gdLst>
                <a:gd name="connsiteX0" fmla="*/ 24393 w 860633"/>
                <a:gd name="connsiteY0" fmla="*/ 12720 h 38132"/>
                <a:gd name="connsiteX1" fmla="*/ 853068 w 860633"/>
                <a:gd name="connsiteY1" fmla="*/ 38120 h 38132"/>
                <a:gd name="connsiteX2" fmla="*/ 424443 w 860633"/>
                <a:gd name="connsiteY2" fmla="*/ 15895 h 38132"/>
                <a:gd name="connsiteX3" fmla="*/ 240293 w 860633"/>
                <a:gd name="connsiteY3" fmla="*/ 20 h 38132"/>
                <a:gd name="connsiteX4" fmla="*/ 24393 w 860633"/>
                <a:gd name="connsiteY4" fmla="*/ 12720 h 38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0633" h="38132">
                  <a:moveTo>
                    <a:pt x="24393" y="12720"/>
                  </a:moveTo>
                  <a:cubicBezTo>
                    <a:pt x="126522" y="19070"/>
                    <a:pt x="786393" y="37591"/>
                    <a:pt x="853068" y="38120"/>
                  </a:cubicBezTo>
                  <a:cubicBezTo>
                    <a:pt x="919743" y="38649"/>
                    <a:pt x="526572" y="22245"/>
                    <a:pt x="424443" y="15895"/>
                  </a:cubicBezTo>
                  <a:cubicBezTo>
                    <a:pt x="322314" y="9545"/>
                    <a:pt x="311201" y="-509"/>
                    <a:pt x="240293" y="20"/>
                  </a:cubicBezTo>
                  <a:cubicBezTo>
                    <a:pt x="169385" y="549"/>
                    <a:pt x="-77736" y="6370"/>
                    <a:pt x="24393" y="1272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8" name="フリーフォーム 507">
              <a:extLst>
                <a:ext uri="{FF2B5EF4-FFF2-40B4-BE49-F238E27FC236}">
                  <a16:creationId xmlns:a16="http://schemas.microsoft.com/office/drawing/2014/main" id="{C43A1DAE-82F5-CA0E-AE13-D19E22A653B9}"/>
                </a:ext>
              </a:extLst>
            </p:cNvPr>
            <p:cNvSpPr/>
            <p:nvPr/>
          </p:nvSpPr>
          <p:spPr>
            <a:xfrm>
              <a:off x="504038" y="5822669"/>
              <a:ext cx="1133450" cy="124177"/>
            </a:xfrm>
            <a:custGeom>
              <a:avLst/>
              <a:gdLst>
                <a:gd name="connsiteX0" fmla="*/ 787 w 1133450"/>
                <a:gd name="connsiteY0" fmla="*/ 281 h 124177"/>
                <a:gd name="connsiteX1" fmla="*/ 753262 w 1133450"/>
                <a:gd name="connsiteY1" fmla="*/ 41556 h 124177"/>
                <a:gd name="connsiteX2" fmla="*/ 1089812 w 1133450"/>
                <a:gd name="connsiteY2" fmla="*/ 66956 h 124177"/>
                <a:gd name="connsiteX3" fmla="*/ 1089812 w 1133450"/>
                <a:gd name="connsiteY3" fmla="*/ 124106 h 124177"/>
                <a:gd name="connsiteX4" fmla="*/ 1124737 w 1133450"/>
                <a:gd name="connsiteY4" fmla="*/ 54256 h 124177"/>
                <a:gd name="connsiteX5" fmla="*/ 905662 w 1133450"/>
                <a:gd name="connsiteY5" fmla="*/ 63781 h 124177"/>
                <a:gd name="connsiteX6" fmla="*/ 787 w 1133450"/>
                <a:gd name="connsiteY6" fmla="*/ 281 h 12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3450" h="124177">
                  <a:moveTo>
                    <a:pt x="787" y="281"/>
                  </a:moveTo>
                  <a:cubicBezTo>
                    <a:pt x="-24613" y="-3423"/>
                    <a:pt x="571758" y="30444"/>
                    <a:pt x="753262" y="41556"/>
                  </a:cubicBezTo>
                  <a:cubicBezTo>
                    <a:pt x="934766" y="52668"/>
                    <a:pt x="1033720" y="53198"/>
                    <a:pt x="1089812" y="66956"/>
                  </a:cubicBezTo>
                  <a:cubicBezTo>
                    <a:pt x="1145904" y="80714"/>
                    <a:pt x="1083991" y="126223"/>
                    <a:pt x="1089812" y="124106"/>
                  </a:cubicBezTo>
                  <a:cubicBezTo>
                    <a:pt x="1095633" y="121989"/>
                    <a:pt x="1155429" y="64310"/>
                    <a:pt x="1124737" y="54256"/>
                  </a:cubicBezTo>
                  <a:cubicBezTo>
                    <a:pt x="1094045" y="44202"/>
                    <a:pt x="1089812" y="71189"/>
                    <a:pt x="905662" y="63781"/>
                  </a:cubicBezTo>
                  <a:cubicBezTo>
                    <a:pt x="721512" y="56373"/>
                    <a:pt x="26187" y="3985"/>
                    <a:pt x="787" y="28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9" name="フリーフォーム 508">
              <a:extLst>
                <a:ext uri="{FF2B5EF4-FFF2-40B4-BE49-F238E27FC236}">
                  <a16:creationId xmlns:a16="http://schemas.microsoft.com/office/drawing/2014/main" id="{29A18D93-91F5-4DB6-360D-14AD900B728C}"/>
                </a:ext>
              </a:extLst>
            </p:cNvPr>
            <p:cNvSpPr/>
            <p:nvPr/>
          </p:nvSpPr>
          <p:spPr>
            <a:xfrm>
              <a:off x="-35046" y="5849319"/>
              <a:ext cx="1667039" cy="92445"/>
            </a:xfrm>
            <a:custGeom>
              <a:avLst/>
              <a:gdLst>
                <a:gd name="connsiteX0" fmla="*/ 121 w 1667039"/>
                <a:gd name="connsiteY0" fmla="*/ 2206 h 92445"/>
                <a:gd name="connsiteX1" fmla="*/ 203321 w 1667039"/>
                <a:gd name="connsiteY1" fmla="*/ 5381 h 92445"/>
                <a:gd name="connsiteX2" fmla="*/ 235071 w 1667039"/>
                <a:gd name="connsiteY2" fmla="*/ 46656 h 92445"/>
                <a:gd name="connsiteX3" fmla="*/ 235071 w 1667039"/>
                <a:gd name="connsiteY3" fmla="*/ 21256 h 92445"/>
                <a:gd name="connsiteX4" fmla="*/ 854196 w 1667039"/>
                <a:gd name="connsiteY4" fmla="*/ 27606 h 92445"/>
                <a:gd name="connsiteX5" fmla="*/ 682746 w 1667039"/>
                <a:gd name="connsiteY5" fmla="*/ 24431 h 92445"/>
                <a:gd name="connsiteX6" fmla="*/ 1178046 w 1667039"/>
                <a:gd name="connsiteY6" fmla="*/ 49831 h 92445"/>
                <a:gd name="connsiteX7" fmla="*/ 1105021 w 1667039"/>
                <a:gd name="connsiteY7" fmla="*/ 49831 h 92445"/>
                <a:gd name="connsiteX8" fmla="*/ 1457446 w 1667039"/>
                <a:gd name="connsiteY8" fmla="*/ 59356 h 92445"/>
                <a:gd name="connsiteX9" fmla="*/ 1666996 w 1667039"/>
                <a:gd name="connsiteY9" fmla="*/ 91106 h 92445"/>
                <a:gd name="connsiteX10" fmla="*/ 1441571 w 1667039"/>
                <a:gd name="connsiteY10" fmla="*/ 81581 h 92445"/>
                <a:gd name="connsiteX11" fmla="*/ 1095496 w 1667039"/>
                <a:gd name="connsiteY11" fmla="*/ 37131 h 92445"/>
                <a:gd name="connsiteX12" fmla="*/ 1085971 w 1667039"/>
                <a:gd name="connsiteY12" fmla="*/ 40306 h 92445"/>
                <a:gd name="connsiteX13" fmla="*/ 241421 w 1667039"/>
                <a:gd name="connsiteY13" fmla="*/ 24431 h 92445"/>
                <a:gd name="connsiteX14" fmla="*/ 454146 w 1667039"/>
                <a:gd name="connsiteY14" fmla="*/ 21256 h 92445"/>
                <a:gd name="connsiteX15" fmla="*/ 250946 w 1667039"/>
                <a:gd name="connsiteY15" fmla="*/ 11731 h 92445"/>
                <a:gd name="connsiteX16" fmla="*/ 362071 w 1667039"/>
                <a:gd name="connsiteY16" fmla="*/ 56181 h 92445"/>
                <a:gd name="connsiteX17" fmla="*/ 196971 w 1667039"/>
                <a:gd name="connsiteY17" fmla="*/ 68881 h 92445"/>
                <a:gd name="connsiteX18" fmla="*/ 339846 w 1667039"/>
                <a:gd name="connsiteY18" fmla="*/ 43481 h 92445"/>
                <a:gd name="connsiteX19" fmla="*/ 235071 w 1667039"/>
                <a:gd name="connsiteY19" fmla="*/ 21256 h 92445"/>
                <a:gd name="connsiteX20" fmla="*/ 121 w 1667039"/>
                <a:gd name="connsiteY20" fmla="*/ 2206 h 9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67039" h="92445">
                  <a:moveTo>
                    <a:pt x="121" y="2206"/>
                  </a:moveTo>
                  <a:cubicBezTo>
                    <a:pt x="-5171" y="-440"/>
                    <a:pt x="164163" y="-2027"/>
                    <a:pt x="203321" y="5381"/>
                  </a:cubicBezTo>
                  <a:cubicBezTo>
                    <a:pt x="242479" y="12789"/>
                    <a:pt x="229779" y="44010"/>
                    <a:pt x="235071" y="46656"/>
                  </a:cubicBezTo>
                  <a:cubicBezTo>
                    <a:pt x="240363" y="49302"/>
                    <a:pt x="131884" y="24431"/>
                    <a:pt x="235071" y="21256"/>
                  </a:cubicBezTo>
                  <a:cubicBezTo>
                    <a:pt x="338258" y="18081"/>
                    <a:pt x="779584" y="27077"/>
                    <a:pt x="854196" y="27606"/>
                  </a:cubicBezTo>
                  <a:cubicBezTo>
                    <a:pt x="928808" y="28135"/>
                    <a:pt x="628771" y="20727"/>
                    <a:pt x="682746" y="24431"/>
                  </a:cubicBezTo>
                  <a:cubicBezTo>
                    <a:pt x="736721" y="28135"/>
                    <a:pt x="1107667" y="45598"/>
                    <a:pt x="1178046" y="49831"/>
                  </a:cubicBezTo>
                  <a:cubicBezTo>
                    <a:pt x="1248425" y="54064"/>
                    <a:pt x="1105021" y="49831"/>
                    <a:pt x="1105021" y="49831"/>
                  </a:cubicBezTo>
                  <a:cubicBezTo>
                    <a:pt x="1151588" y="51419"/>
                    <a:pt x="1363784" y="52477"/>
                    <a:pt x="1457446" y="59356"/>
                  </a:cubicBezTo>
                  <a:cubicBezTo>
                    <a:pt x="1551108" y="66235"/>
                    <a:pt x="1669642" y="87402"/>
                    <a:pt x="1666996" y="91106"/>
                  </a:cubicBezTo>
                  <a:cubicBezTo>
                    <a:pt x="1664350" y="94810"/>
                    <a:pt x="1536821" y="90577"/>
                    <a:pt x="1441571" y="81581"/>
                  </a:cubicBezTo>
                  <a:cubicBezTo>
                    <a:pt x="1346321" y="72585"/>
                    <a:pt x="1154763" y="44010"/>
                    <a:pt x="1095496" y="37131"/>
                  </a:cubicBezTo>
                  <a:cubicBezTo>
                    <a:pt x="1036229" y="30252"/>
                    <a:pt x="1085971" y="40306"/>
                    <a:pt x="1085971" y="40306"/>
                  </a:cubicBezTo>
                  <a:lnTo>
                    <a:pt x="241421" y="24431"/>
                  </a:lnTo>
                  <a:cubicBezTo>
                    <a:pt x="136117" y="21256"/>
                    <a:pt x="452558" y="23373"/>
                    <a:pt x="454146" y="21256"/>
                  </a:cubicBezTo>
                  <a:cubicBezTo>
                    <a:pt x="455734" y="19139"/>
                    <a:pt x="266292" y="5910"/>
                    <a:pt x="250946" y="11731"/>
                  </a:cubicBezTo>
                  <a:cubicBezTo>
                    <a:pt x="235600" y="17552"/>
                    <a:pt x="371067" y="46656"/>
                    <a:pt x="362071" y="56181"/>
                  </a:cubicBezTo>
                  <a:cubicBezTo>
                    <a:pt x="353075" y="65706"/>
                    <a:pt x="200675" y="70998"/>
                    <a:pt x="196971" y="68881"/>
                  </a:cubicBezTo>
                  <a:cubicBezTo>
                    <a:pt x="193267" y="66764"/>
                    <a:pt x="333496" y="51418"/>
                    <a:pt x="339846" y="43481"/>
                  </a:cubicBezTo>
                  <a:cubicBezTo>
                    <a:pt x="346196" y="35544"/>
                    <a:pt x="287458" y="27606"/>
                    <a:pt x="235071" y="21256"/>
                  </a:cubicBezTo>
                  <a:cubicBezTo>
                    <a:pt x="182684" y="14906"/>
                    <a:pt x="5413" y="4852"/>
                    <a:pt x="121" y="220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0" name="フリーフォーム 509">
              <a:extLst>
                <a:ext uri="{FF2B5EF4-FFF2-40B4-BE49-F238E27FC236}">
                  <a16:creationId xmlns:a16="http://schemas.microsoft.com/office/drawing/2014/main" id="{8273245D-9AF1-DDED-9586-6D3E934A4FE6}"/>
                </a:ext>
              </a:extLst>
            </p:cNvPr>
            <p:cNvSpPr/>
            <p:nvPr/>
          </p:nvSpPr>
          <p:spPr>
            <a:xfrm>
              <a:off x="-81888" y="5924432"/>
              <a:ext cx="1533690" cy="60800"/>
            </a:xfrm>
            <a:custGeom>
              <a:avLst/>
              <a:gdLst>
                <a:gd name="connsiteX0" fmla="*/ 104113 w 1533690"/>
                <a:gd name="connsiteY0" fmla="*/ 118 h 60800"/>
                <a:gd name="connsiteX1" fmla="*/ 840713 w 1533690"/>
                <a:gd name="connsiteY1" fmla="*/ 25518 h 60800"/>
                <a:gd name="connsiteX2" fmla="*/ 729588 w 1533690"/>
                <a:gd name="connsiteY2" fmla="*/ 25518 h 60800"/>
                <a:gd name="connsiteX3" fmla="*/ 1199488 w 1533690"/>
                <a:gd name="connsiteY3" fmla="*/ 35043 h 60800"/>
                <a:gd name="connsiteX4" fmla="*/ 1532863 w 1533690"/>
                <a:gd name="connsiteY4" fmla="*/ 47743 h 60800"/>
                <a:gd name="connsiteX5" fmla="*/ 1301088 w 1533690"/>
                <a:gd name="connsiteY5" fmla="*/ 47743 h 60800"/>
                <a:gd name="connsiteX6" fmla="*/ 808963 w 1533690"/>
                <a:gd name="connsiteY6" fmla="*/ 60443 h 60800"/>
                <a:gd name="connsiteX7" fmla="*/ 913738 w 1533690"/>
                <a:gd name="connsiteY7" fmla="*/ 54093 h 60800"/>
                <a:gd name="connsiteX8" fmla="*/ 558138 w 1533690"/>
                <a:gd name="connsiteY8" fmla="*/ 22343 h 60800"/>
                <a:gd name="connsiteX9" fmla="*/ 288263 w 1533690"/>
                <a:gd name="connsiteY9" fmla="*/ 6468 h 60800"/>
                <a:gd name="connsiteX10" fmla="*/ 602588 w 1533690"/>
                <a:gd name="connsiteY10" fmla="*/ 31868 h 60800"/>
                <a:gd name="connsiteX11" fmla="*/ 56488 w 1533690"/>
                <a:gd name="connsiteY11" fmla="*/ 15993 h 60800"/>
                <a:gd name="connsiteX12" fmla="*/ 104113 w 1533690"/>
                <a:gd name="connsiteY12" fmla="*/ 118 h 6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33690" h="60800">
                  <a:moveTo>
                    <a:pt x="104113" y="118"/>
                  </a:moveTo>
                  <a:cubicBezTo>
                    <a:pt x="234817" y="1706"/>
                    <a:pt x="736467" y="21285"/>
                    <a:pt x="840713" y="25518"/>
                  </a:cubicBezTo>
                  <a:cubicBezTo>
                    <a:pt x="944959" y="29751"/>
                    <a:pt x="729588" y="25518"/>
                    <a:pt x="729588" y="25518"/>
                  </a:cubicBezTo>
                  <a:lnTo>
                    <a:pt x="1199488" y="35043"/>
                  </a:lnTo>
                  <a:cubicBezTo>
                    <a:pt x="1333367" y="38747"/>
                    <a:pt x="1515930" y="45626"/>
                    <a:pt x="1532863" y="47743"/>
                  </a:cubicBezTo>
                  <a:cubicBezTo>
                    <a:pt x="1549796" y="49860"/>
                    <a:pt x="1301088" y="47743"/>
                    <a:pt x="1301088" y="47743"/>
                  </a:cubicBezTo>
                  <a:lnTo>
                    <a:pt x="808963" y="60443"/>
                  </a:lnTo>
                  <a:cubicBezTo>
                    <a:pt x="744405" y="61501"/>
                    <a:pt x="955542" y="60443"/>
                    <a:pt x="913738" y="54093"/>
                  </a:cubicBezTo>
                  <a:cubicBezTo>
                    <a:pt x="871934" y="47743"/>
                    <a:pt x="662384" y="30280"/>
                    <a:pt x="558138" y="22343"/>
                  </a:cubicBezTo>
                  <a:cubicBezTo>
                    <a:pt x="453892" y="14406"/>
                    <a:pt x="280855" y="4881"/>
                    <a:pt x="288263" y="6468"/>
                  </a:cubicBezTo>
                  <a:cubicBezTo>
                    <a:pt x="295671" y="8055"/>
                    <a:pt x="641217" y="30281"/>
                    <a:pt x="602588" y="31868"/>
                  </a:cubicBezTo>
                  <a:cubicBezTo>
                    <a:pt x="563959" y="33455"/>
                    <a:pt x="137450" y="18639"/>
                    <a:pt x="56488" y="15993"/>
                  </a:cubicBezTo>
                  <a:cubicBezTo>
                    <a:pt x="-24474" y="13347"/>
                    <a:pt x="-26591" y="-1470"/>
                    <a:pt x="104113" y="1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1" name="フリーフォーム 510">
              <a:extLst>
                <a:ext uri="{FF2B5EF4-FFF2-40B4-BE49-F238E27FC236}">
                  <a16:creationId xmlns:a16="http://schemas.microsoft.com/office/drawing/2014/main" id="{E9B7C025-5FB9-0A05-E00A-2D81A01F09B5}"/>
                </a:ext>
              </a:extLst>
            </p:cNvPr>
            <p:cNvSpPr/>
            <p:nvPr/>
          </p:nvSpPr>
          <p:spPr>
            <a:xfrm>
              <a:off x="621765" y="5947455"/>
              <a:ext cx="79933" cy="861158"/>
            </a:xfrm>
            <a:custGeom>
              <a:avLst/>
              <a:gdLst>
                <a:gd name="connsiteX0" fmla="*/ 70385 w 79933"/>
                <a:gd name="connsiteY0" fmla="*/ 2495 h 861158"/>
                <a:gd name="connsiteX1" fmla="*/ 57685 w 79933"/>
                <a:gd name="connsiteY1" fmla="*/ 494620 h 861158"/>
                <a:gd name="connsiteX2" fmla="*/ 60860 w 79933"/>
                <a:gd name="connsiteY2" fmla="*/ 459695 h 861158"/>
                <a:gd name="connsiteX3" fmla="*/ 60860 w 79933"/>
                <a:gd name="connsiteY3" fmla="*/ 742270 h 861158"/>
                <a:gd name="connsiteX4" fmla="*/ 48160 w 79933"/>
                <a:gd name="connsiteY4" fmla="*/ 831170 h 861158"/>
                <a:gd name="connsiteX5" fmla="*/ 38635 w 79933"/>
                <a:gd name="connsiteY5" fmla="*/ 853395 h 861158"/>
                <a:gd name="connsiteX6" fmla="*/ 535 w 79933"/>
                <a:gd name="connsiteY6" fmla="*/ 856570 h 861158"/>
                <a:gd name="connsiteX7" fmla="*/ 70385 w 79933"/>
                <a:gd name="connsiteY7" fmla="*/ 856570 h 861158"/>
                <a:gd name="connsiteX8" fmla="*/ 70385 w 79933"/>
                <a:gd name="connsiteY8" fmla="*/ 796245 h 861158"/>
                <a:gd name="connsiteX9" fmla="*/ 70385 w 79933"/>
                <a:gd name="connsiteY9" fmla="*/ 158070 h 861158"/>
                <a:gd name="connsiteX10" fmla="*/ 79910 w 79933"/>
                <a:gd name="connsiteY10" fmla="*/ 297770 h 861158"/>
                <a:gd name="connsiteX11" fmla="*/ 70385 w 79933"/>
                <a:gd name="connsiteY11" fmla="*/ 2495 h 861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933" h="861158">
                  <a:moveTo>
                    <a:pt x="70385" y="2495"/>
                  </a:moveTo>
                  <a:cubicBezTo>
                    <a:pt x="66681" y="35303"/>
                    <a:pt x="59272" y="418420"/>
                    <a:pt x="57685" y="494620"/>
                  </a:cubicBezTo>
                  <a:cubicBezTo>
                    <a:pt x="56098" y="570820"/>
                    <a:pt x="60331" y="418420"/>
                    <a:pt x="60860" y="459695"/>
                  </a:cubicBezTo>
                  <a:cubicBezTo>
                    <a:pt x="61389" y="500970"/>
                    <a:pt x="62977" y="680358"/>
                    <a:pt x="60860" y="742270"/>
                  </a:cubicBezTo>
                  <a:cubicBezTo>
                    <a:pt x="58743" y="804182"/>
                    <a:pt x="51864" y="812649"/>
                    <a:pt x="48160" y="831170"/>
                  </a:cubicBezTo>
                  <a:cubicBezTo>
                    <a:pt x="44456" y="849691"/>
                    <a:pt x="46572" y="849162"/>
                    <a:pt x="38635" y="853395"/>
                  </a:cubicBezTo>
                  <a:cubicBezTo>
                    <a:pt x="30698" y="857628"/>
                    <a:pt x="-4757" y="856041"/>
                    <a:pt x="535" y="856570"/>
                  </a:cubicBezTo>
                  <a:cubicBezTo>
                    <a:pt x="5827" y="857099"/>
                    <a:pt x="58743" y="866624"/>
                    <a:pt x="70385" y="856570"/>
                  </a:cubicBezTo>
                  <a:cubicBezTo>
                    <a:pt x="82027" y="846516"/>
                    <a:pt x="70385" y="796245"/>
                    <a:pt x="70385" y="796245"/>
                  </a:cubicBezTo>
                  <a:cubicBezTo>
                    <a:pt x="70385" y="679828"/>
                    <a:pt x="68798" y="241149"/>
                    <a:pt x="70385" y="158070"/>
                  </a:cubicBezTo>
                  <a:cubicBezTo>
                    <a:pt x="71972" y="74991"/>
                    <a:pt x="80439" y="324757"/>
                    <a:pt x="79910" y="297770"/>
                  </a:cubicBezTo>
                  <a:cubicBezTo>
                    <a:pt x="79381" y="270783"/>
                    <a:pt x="74089" y="-30313"/>
                    <a:pt x="70385" y="249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2" name="フリーフォーム 511">
              <a:extLst>
                <a:ext uri="{FF2B5EF4-FFF2-40B4-BE49-F238E27FC236}">
                  <a16:creationId xmlns:a16="http://schemas.microsoft.com/office/drawing/2014/main" id="{54348313-9037-AC01-E311-77C59FDF1ED8}"/>
                </a:ext>
              </a:extLst>
            </p:cNvPr>
            <p:cNvSpPr/>
            <p:nvPr/>
          </p:nvSpPr>
          <p:spPr>
            <a:xfrm>
              <a:off x="657143" y="5915025"/>
              <a:ext cx="38317" cy="909638"/>
            </a:xfrm>
            <a:custGeom>
              <a:avLst/>
              <a:gdLst>
                <a:gd name="connsiteX0" fmla="*/ 38182 w 38317"/>
                <a:gd name="connsiteY0" fmla="*/ 0 h 909638"/>
                <a:gd name="connsiteX1" fmla="*/ 3257 w 38317"/>
                <a:gd name="connsiteY1" fmla="*/ 314325 h 909638"/>
                <a:gd name="connsiteX2" fmla="*/ 9607 w 38317"/>
                <a:gd name="connsiteY2" fmla="*/ 282575 h 909638"/>
                <a:gd name="connsiteX3" fmla="*/ 9607 w 38317"/>
                <a:gd name="connsiteY3" fmla="*/ 492125 h 909638"/>
                <a:gd name="connsiteX4" fmla="*/ 12782 w 38317"/>
                <a:gd name="connsiteY4" fmla="*/ 454025 h 909638"/>
                <a:gd name="connsiteX5" fmla="*/ 6432 w 38317"/>
                <a:gd name="connsiteY5" fmla="*/ 698500 h 909638"/>
                <a:gd name="connsiteX6" fmla="*/ 82 w 38317"/>
                <a:gd name="connsiteY6" fmla="*/ 831850 h 909638"/>
                <a:gd name="connsiteX7" fmla="*/ 3257 w 38317"/>
                <a:gd name="connsiteY7" fmla="*/ 895350 h 909638"/>
                <a:gd name="connsiteX8" fmla="*/ 9607 w 38317"/>
                <a:gd name="connsiteY8" fmla="*/ 841375 h 909638"/>
                <a:gd name="connsiteX9" fmla="*/ 22307 w 38317"/>
                <a:gd name="connsiteY9" fmla="*/ 244475 h 909638"/>
                <a:gd name="connsiteX10" fmla="*/ 15957 w 38317"/>
                <a:gd name="connsiteY10" fmla="*/ 314325 h 909638"/>
                <a:gd name="connsiteX11" fmla="*/ 38182 w 38317"/>
                <a:gd name="connsiteY11" fmla="*/ 0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317" h="909638">
                  <a:moveTo>
                    <a:pt x="38182" y="0"/>
                  </a:moveTo>
                  <a:cubicBezTo>
                    <a:pt x="36065" y="0"/>
                    <a:pt x="8019" y="267229"/>
                    <a:pt x="3257" y="314325"/>
                  </a:cubicBezTo>
                  <a:cubicBezTo>
                    <a:pt x="-1505" y="361421"/>
                    <a:pt x="8549" y="252942"/>
                    <a:pt x="9607" y="282575"/>
                  </a:cubicBezTo>
                  <a:cubicBezTo>
                    <a:pt x="10665" y="312208"/>
                    <a:pt x="9078" y="463550"/>
                    <a:pt x="9607" y="492125"/>
                  </a:cubicBezTo>
                  <a:cubicBezTo>
                    <a:pt x="10136" y="520700"/>
                    <a:pt x="13311" y="419629"/>
                    <a:pt x="12782" y="454025"/>
                  </a:cubicBezTo>
                  <a:cubicBezTo>
                    <a:pt x="12253" y="488421"/>
                    <a:pt x="8549" y="635529"/>
                    <a:pt x="6432" y="698500"/>
                  </a:cubicBezTo>
                  <a:cubicBezTo>
                    <a:pt x="4315" y="761471"/>
                    <a:pt x="611" y="799042"/>
                    <a:pt x="82" y="831850"/>
                  </a:cubicBezTo>
                  <a:cubicBezTo>
                    <a:pt x="-447" y="864658"/>
                    <a:pt x="1670" y="893763"/>
                    <a:pt x="3257" y="895350"/>
                  </a:cubicBezTo>
                  <a:cubicBezTo>
                    <a:pt x="4844" y="896937"/>
                    <a:pt x="6432" y="949854"/>
                    <a:pt x="9607" y="841375"/>
                  </a:cubicBezTo>
                  <a:cubicBezTo>
                    <a:pt x="12782" y="732896"/>
                    <a:pt x="21249" y="332317"/>
                    <a:pt x="22307" y="244475"/>
                  </a:cubicBezTo>
                  <a:cubicBezTo>
                    <a:pt x="23365" y="156633"/>
                    <a:pt x="14899" y="347133"/>
                    <a:pt x="15957" y="314325"/>
                  </a:cubicBezTo>
                  <a:cubicBezTo>
                    <a:pt x="17015" y="281517"/>
                    <a:pt x="40299" y="0"/>
                    <a:pt x="3818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3" name="フリーフォーム 512">
              <a:extLst>
                <a:ext uri="{FF2B5EF4-FFF2-40B4-BE49-F238E27FC236}">
                  <a16:creationId xmlns:a16="http://schemas.microsoft.com/office/drawing/2014/main" id="{B87CBD35-CCE7-48C7-8926-01EB3BDAE651}"/>
                </a:ext>
              </a:extLst>
            </p:cNvPr>
            <p:cNvSpPr/>
            <p:nvPr/>
          </p:nvSpPr>
          <p:spPr>
            <a:xfrm>
              <a:off x="738473" y="5943694"/>
              <a:ext cx="17177" cy="468983"/>
            </a:xfrm>
            <a:custGeom>
              <a:avLst/>
              <a:gdLst>
                <a:gd name="connsiteX0" fmla="*/ 17177 w 17177"/>
                <a:gd name="connsiteY0" fmla="*/ 9431 h 468983"/>
                <a:gd name="connsiteX1" fmla="*/ 1302 w 17177"/>
                <a:gd name="connsiteY1" fmla="*/ 466631 h 468983"/>
                <a:gd name="connsiteX2" fmla="*/ 1302 w 17177"/>
                <a:gd name="connsiteY2" fmla="*/ 180881 h 468983"/>
                <a:gd name="connsiteX3" fmla="*/ 17177 w 17177"/>
                <a:gd name="connsiteY3" fmla="*/ 9431 h 46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77" h="468983">
                  <a:moveTo>
                    <a:pt x="17177" y="9431"/>
                  </a:moveTo>
                  <a:cubicBezTo>
                    <a:pt x="17177" y="57056"/>
                    <a:pt x="3948" y="438056"/>
                    <a:pt x="1302" y="466631"/>
                  </a:cubicBezTo>
                  <a:cubicBezTo>
                    <a:pt x="-1344" y="495206"/>
                    <a:pt x="773" y="255493"/>
                    <a:pt x="1302" y="180881"/>
                  </a:cubicBezTo>
                  <a:cubicBezTo>
                    <a:pt x="1831" y="106269"/>
                    <a:pt x="17177" y="-38194"/>
                    <a:pt x="17177" y="94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4" name="フリーフォーム 513">
              <a:extLst>
                <a:ext uri="{FF2B5EF4-FFF2-40B4-BE49-F238E27FC236}">
                  <a16:creationId xmlns:a16="http://schemas.microsoft.com/office/drawing/2014/main" id="{447EEDCD-8A51-6EA9-F525-075D77CF1582}"/>
                </a:ext>
              </a:extLst>
            </p:cNvPr>
            <p:cNvSpPr/>
            <p:nvPr/>
          </p:nvSpPr>
          <p:spPr>
            <a:xfrm>
              <a:off x="732853" y="5924389"/>
              <a:ext cx="45059" cy="908243"/>
            </a:xfrm>
            <a:custGeom>
              <a:avLst/>
              <a:gdLst>
                <a:gd name="connsiteX0" fmla="*/ 45022 w 45059"/>
                <a:gd name="connsiteY0" fmla="*/ 161 h 908243"/>
                <a:gd name="connsiteX1" fmla="*/ 16447 w 45059"/>
                <a:gd name="connsiteY1" fmla="*/ 336711 h 908243"/>
                <a:gd name="connsiteX2" fmla="*/ 19622 w 45059"/>
                <a:gd name="connsiteY2" fmla="*/ 565311 h 908243"/>
                <a:gd name="connsiteX3" fmla="*/ 16447 w 45059"/>
                <a:gd name="connsiteY3" fmla="*/ 514511 h 908243"/>
                <a:gd name="connsiteX4" fmla="*/ 572 w 45059"/>
                <a:gd name="connsiteY4" fmla="*/ 898686 h 908243"/>
                <a:gd name="connsiteX5" fmla="*/ 6922 w 45059"/>
                <a:gd name="connsiteY5" fmla="*/ 755811 h 908243"/>
                <a:gd name="connsiteX6" fmla="*/ 38672 w 45059"/>
                <a:gd name="connsiteY6" fmla="*/ 365286 h 908243"/>
                <a:gd name="connsiteX7" fmla="*/ 29147 w 45059"/>
                <a:gd name="connsiteY7" fmla="*/ 492286 h 908243"/>
                <a:gd name="connsiteX8" fmla="*/ 32322 w 45059"/>
                <a:gd name="connsiteY8" fmla="*/ 212886 h 908243"/>
                <a:gd name="connsiteX9" fmla="*/ 22797 w 45059"/>
                <a:gd name="connsiteY9" fmla="*/ 381161 h 908243"/>
                <a:gd name="connsiteX10" fmla="*/ 45022 w 45059"/>
                <a:gd name="connsiteY10" fmla="*/ 161 h 908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059" h="908243">
                  <a:moveTo>
                    <a:pt x="45022" y="161"/>
                  </a:moveTo>
                  <a:cubicBezTo>
                    <a:pt x="43964" y="-7247"/>
                    <a:pt x="20680" y="242519"/>
                    <a:pt x="16447" y="336711"/>
                  </a:cubicBezTo>
                  <a:cubicBezTo>
                    <a:pt x="12214" y="430903"/>
                    <a:pt x="19622" y="535678"/>
                    <a:pt x="19622" y="565311"/>
                  </a:cubicBezTo>
                  <a:cubicBezTo>
                    <a:pt x="19622" y="594944"/>
                    <a:pt x="19622" y="458949"/>
                    <a:pt x="16447" y="514511"/>
                  </a:cubicBezTo>
                  <a:cubicBezTo>
                    <a:pt x="13272" y="570073"/>
                    <a:pt x="2160" y="858469"/>
                    <a:pt x="572" y="898686"/>
                  </a:cubicBezTo>
                  <a:cubicBezTo>
                    <a:pt x="-1016" y="938903"/>
                    <a:pt x="572" y="844711"/>
                    <a:pt x="6922" y="755811"/>
                  </a:cubicBezTo>
                  <a:cubicBezTo>
                    <a:pt x="13272" y="666911"/>
                    <a:pt x="34968" y="409207"/>
                    <a:pt x="38672" y="365286"/>
                  </a:cubicBezTo>
                  <a:cubicBezTo>
                    <a:pt x="42376" y="321365"/>
                    <a:pt x="30205" y="517686"/>
                    <a:pt x="29147" y="492286"/>
                  </a:cubicBezTo>
                  <a:cubicBezTo>
                    <a:pt x="28089" y="466886"/>
                    <a:pt x="33380" y="231407"/>
                    <a:pt x="32322" y="212886"/>
                  </a:cubicBezTo>
                  <a:cubicBezTo>
                    <a:pt x="31264" y="194365"/>
                    <a:pt x="21209" y="409736"/>
                    <a:pt x="22797" y="381161"/>
                  </a:cubicBezTo>
                  <a:cubicBezTo>
                    <a:pt x="24384" y="352586"/>
                    <a:pt x="46080" y="7569"/>
                    <a:pt x="45022" y="16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5" name="フリーフォーム 514">
              <a:extLst>
                <a:ext uri="{FF2B5EF4-FFF2-40B4-BE49-F238E27FC236}">
                  <a16:creationId xmlns:a16="http://schemas.microsoft.com/office/drawing/2014/main" id="{7A304CFD-4D4E-0802-AC0B-F5C4871297CF}"/>
                </a:ext>
              </a:extLst>
            </p:cNvPr>
            <p:cNvSpPr/>
            <p:nvPr/>
          </p:nvSpPr>
          <p:spPr>
            <a:xfrm>
              <a:off x="1462674" y="5984875"/>
              <a:ext cx="18667" cy="839457"/>
            </a:xfrm>
            <a:custGeom>
              <a:avLst/>
              <a:gdLst>
                <a:gd name="connsiteX0" fmla="*/ 16876 w 18667"/>
                <a:gd name="connsiteY0" fmla="*/ 0 h 839457"/>
                <a:gd name="connsiteX1" fmla="*/ 16876 w 18667"/>
                <a:gd name="connsiteY1" fmla="*/ 339725 h 839457"/>
                <a:gd name="connsiteX2" fmla="*/ 4176 w 18667"/>
                <a:gd name="connsiteY2" fmla="*/ 809625 h 839457"/>
                <a:gd name="connsiteX3" fmla="*/ 10526 w 18667"/>
                <a:gd name="connsiteY3" fmla="*/ 730250 h 839457"/>
                <a:gd name="connsiteX4" fmla="*/ 1001 w 18667"/>
                <a:gd name="connsiteY4" fmla="*/ 231775 h 839457"/>
                <a:gd name="connsiteX5" fmla="*/ 1001 w 18667"/>
                <a:gd name="connsiteY5" fmla="*/ 336550 h 839457"/>
                <a:gd name="connsiteX6" fmla="*/ 16876 w 18667"/>
                <a:gd name="connsiteY6" fmla="*/ 0 h 839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67" h="839457">
                  <a:moveTo>
                    <a:pt x="16876" y="0"/>
                  </a:moveTo>
                  <a:cubicBezTo>
                    <a:pt x="19522" y="529"/>
                    <a:pt x="18993" y="204788"/>
                    <a:pt x="16876" y="339725"/>
                  </a:cubicBezTo>
                  <a:cubicBezTo>
                    <a:pt x="14759" y="474662"/>
                    <a:pt x="5234" y="744538"/>
                    <a:pt x="4176" y="809625"/>
                  </a:cubicBezTo>
                  <a:cubicBezTo>
                    <a:pt x="3118" y="874712"/>
                    <a:pt x="11055" y="826558"/>
                    <a:pt x="10526" y="730250"/>
                  </a:cubicBezTo>
                  <a:cubicBezTo>
                    <a:pt x="9997" y="633942"/>
                    <a:pt x="2588" y="297392"/>
                    <a:pt x="1001" y="231775"/>
                  </a:cubicBezTo>
                  <a:cubicBezTo>
                    <a:pt x="-586" y="166158"/>
                    <a:pt x="-57" y="371475"/>
                    <a:pt x="1001" y="336550"/>
                  </a:cubicBezTo>
                  <a:cubicBezTo>
                    <a:pt x="2059" y="301625"/>
                    <a:pt x="14230" y="-529"/>
                    <a:pt x="16876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6" name="フリーフォーム 515">
              <a:extLst>
                <a:ext uri="{FF2B5EF4-FFF2-40B4-BE49-F238E27FC236}">
                  <a16:creationId xmlns:a16="http://schemas.microsoft.com/office/drawing/2014/main" id="{2BA70F58-05E6-BF73-3DA3-62F8D489A468}"/>
                </a:ext>
              </a:extLst>
            </p:cNvPr>
            <p:cNvSpPr/>
            <p:nvPr/>
          </p:nvSpPr>
          <p:spPr>
            <a:xfrm>
              <a:off x="12700" y="6134100"/>
              <a:ext cx="720067" cy="45986"/>
            </a:xfrm>
            <a:custGeom>
              <a:avLst/>
              <a:gdLst>
                <a:gd name="connsiteX0" fmla="*/ 0 w 720067"/>
                <a:gd name="connsiteY0" fmla="*/ 0 h 45986"/>
                <a:gd name="connsiteX1" fmla="*/ 622300 w 720067"/>
                <a:gd name="connsiteY1" fmla="*/ 9525 h 45986"/>
                <a:gd name="connsiteX2" fmla="*/ 292100 w 720067"/>
                <a:gd name="connsiteY2" fmla="*/ 25400 h 45986"/>
                <a:gd name="connsiteX3" fmla="*/ 587375 w 720067"/>
                <a:gd name="connsiteY3" fmla="*/ 44450 h 45986"/>
                <a:gd name="connsiteX4" fmla="*/ 95250 w 720067"/>
                <a:gd name="connsiteY4" fmla="*/ 44450 h 45986"/>
                <a:gd name="connsiteX5" fmla="*/ 717550 w 720067"/>
                <a:gd name="connsiteY5" fmla="*/ 41275 h 45986"/>
                <a:gd name="connsiteX6" fmla="*/ 304800 w 720067"/>
                <a:gd name="connsiteY6" fmla="*/ 38100 h 45986"/>
                <a:gd name="connsiteX7" fmla="*/ 60325 w 720067"/>
                <a:gd name="connsiteY7" fmla="*/ 15875 h 45986"/>
                <a:gd name="connsiteX8" fmla="*/ 0 w 720067"/>
                <a:gd name="connsiteY8" fmla="*/ 0 h 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67" h="45986">
                  <a:moveTo>
                    <a:pt x="0" y="0"/>
                  </a:moveTo>
                  <a:lnTo>
                    <a:pt x="622300" y="9525"/>
                  </a:lnTo>
                  <a:cubicBezTo>
                    <a:pt x="670983" y="13758"/>
                    <a:pt x="297921" y="19579"/>
                    <a:pt x="292100" y="25400"/>
                  </a:cubicBezTo>
                  <a:cubicBezTo>
                    <a:pt x="286279" y="31221"/>
                    <a:pt x="620183" y="41275"/>
                    <a:pt x="587375" y="44450"/>
                  </a:cubicBezTo>
                  <a:cubicBezTo>
                    <a:pt x="554567" y="47625"/>
                    <a:pt x="73554" y="44979"/>
                    <a:pt x="95250" y="44450"/>
                  </a:cubicBezTo>
                  <a:cubicBezTo>
                    <a:pt x="116946" y="43921"/>
                    <a:pt x="682625" y="42333"/>
                    <a:pt x="717550" y="41275"/>
                  </a:cubicBezTo>
                  <a:cubicBezTo>
                    <a:pt x="752475" y="40217"/>
                    <a:pt x="414337" y="42333"/>
                    <a:pt x="304800" y="38100"/>
                  </a:cubicBezTo>
                  <a:cubicBezTo>
                    <a:pt x="195263" y="33867"/>
                    <a:pt x="60325" y="15875"/>
                    <a:pt x="60325" y="158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7" name="フリーフォーム 516">
              <a:extLst>
                <a:ext uri="{FF2B5EF4-FFF2-40B4-BE49-F238E27FC236}">
                  <a16:creationId xmlns:a16="http://schemas.microsoft.com/office/drawing/2014/main" id="{1C035F86-5A3F-4FBD-01AC-40C29C76CC6C}"/>
                </a:ext>
              </a:extLst>
            </p:cNvPr>
            <p:cNvSpPr/>
            <p:nvPr/>
          </p:nvSpPr>
          <p:spPr>
            <a:xfrm>
              <a:off x="758825" y="6169025"/>
              <a:ext cx="718555" cy="16580"/>
            </a:xfrm>
            <a:custGeom>
              <a:avLst/>
              <a:gdLst>
                <a:gd name="connsiteX0" fmla="*/ 0 w 718555"/>
                <a:gd name="connsiteY0" fmla="*/ 0 h 16580"/>
                <a:gd name="connsiteX1" fmla="*/ 517525 w 718555"/>
                <a:gd name="connsiteY1" fmla="*/ 6350 h 16580"/>
                <a:gd name="connsiteX2" fmla="*/ 711200 w 718555"/>
                <a:gd name="connsiteY2" fmla="*/ 15875 h 16580"/>
                <a:gd name="connsiteX3" fmla="*/ 292100 w 718555"/>
                <a:gd name="connsiteY3" fmla="*/ 15875 h 16580"/>
                <a:gd name="connsiteX4" fmla="*/ 447675 w 718555"/>
                <a:gd name="connsiteY4" fmla="*/ 15875 h 16580"/>
                <a:gd name="connsiteX5" fmla="*/ 0 w 718555"/>
                <a:gd name="connsiteY5" fmla="*/ 0 h 1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8555" h="16580">
                  <a:moveTo>
                    <a:pt x="0" y="0"/>
                  </a:moveTo>
                  <a:lnTo>
                    <a:pt x="517525" y="6350"/>
                  </a:lnTo>
                  <a:cubicBezTo>
                    <a:pt x="636058" y="8996"/>
                    <a:pt x="748771" y="14288"/>
                    <a:pt x="711200" y="15875"/>
                  </a:cubicBezTo>
                  <a:cubicBezTo>
                    <a:pt x="673629" y="17462"/>
                    <a:pt x="292100" y="15875"/>
                    <a:pt x="292100" y="15875"/>
                  </a:cubicBezTo>
                  <a:lnTo>
                    <a:pt x="447675" y="15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8" name="フリーフォーム 517">
              <a:extLst>
                <a:ext uri="{FF2B5EF4-FFF2-40B4-BE49-F238E27FC236}">
                  <a16:creationId xmlns:a16="http://schemas.microsoft.com/office/drawing/2014/main" id="{EE51A276-EAB7-3579-E5F0-73E44803748F}"/>
                </a:ext>
              </a:extLst>
            </p:cNvPr>
            <p:cNvSpPr/>
            <p:nvPr/>
          </p:nvSpPr>
          <p:spPr>
            <a:xfrm>
              <a:off x="771279" y="6197535"/>
              <a:ext cx="720244" cy="44597"/>
            </a:xfrm>
            <a:custGeom>
              <a:avLst/>
              <a:gdLst>
                <a:gd name="connsiteX0" fmla="*/ 246 w 720244"/>
                <a:gd name="connsiteY0" fmla="*/ 12765 h 44597"/>
                <a:gd name="connsiteX1" fmla="*/ 549521 w 720244"/>
                <a:gd name="connsiteY1" fmla="*/ 19115 h 44597"/>
                <a:gd name="connsiteX2" fmla="*/ 717796 w 720244"/>
                <a:gd name="connsiteY2" fmla="*/ 44515 h 44597"/>
                <a:gd name="connsiteX3" fmla="*/ 644771 w 720244"/>
                <a:gd name="connsiteY3" fmla="*/ 9590 h 44597"/>
                <a:gd name="connsiteX4" fmla="*/ 578096 w 720244"/>
                <a:gd name="connsiteY4" fmla="*/ 65 h 44597"/>
                <a:gd name="connsiteX5" fmla="*/ 622546 w 720244"/>
                <a:gd name="connsiteY5" fmla="*/ 12765 h 44597"/>
                <a:gd name="connsiteX6" fmla="*/ 246 w 720244"/>
                <a:gd name="connsiteY6" fmla="*/ 12765 h 4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0244" h="44597">
                  <a:moveTo>
                    <a:pt x="246" y="12765"/>
                  </a:moveTo>
                  <a:cubicBezTo>
                    <a:pt x="-11925" y="13823"/>
                    <a:pt x="429929" y="13823"/>
                    <a:pt x="549521" y="19115"/>
                  </a:cubicBezTo>
                  <a:cubicBezTo>
                    <a:pt x="669113" y="24407"/>
                    <a:pt x="701921" y="46103"/>
                    <a:pt x="717796" y="44515"/>
                  </a:cubicBezTo>
                  <a:cubicBezTo>
                    <a:pt x="733671" y="42928"/>
                    <a:pt x="668054" y="16998"/>
                    <a:pt x="644771" y="9590"/>
                  </a:cubicBezTo>
                  <a:cubicBezTo>
                    <a:pt x="621488" y="2182"/>
                    <a:pt x="581800" y="-464"/>
                    <a:pt x="578096" y="65"/>
                  </a:cubicBezTo>
                  <a:cubicBezTo>
                    <a:pt x="574392" y="594"/>
                    <a:pt x="720442" y="10119"/>
                    <a:pt x="622546" y="12765"/>
                  </a:cubicBezTo>
                  <a:cubicBezTo>
                    <a:pt x="524650" y="15411"/>
                    <a:pt x="12417" y="11707"/>
                    <a:pt x="246" y="127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9" name="フリーフォーム 518">
              <a:extLst>
                <a:ext uri="{FF2B5EF4-FFF2-40B4-BE49-F238E27FC236}">
                  <a16:creationId xmlns:a16="http://schemas.microsoft.com/office/drawing/2014/main" id="{70CC9BBA-8C0E-54E5-0EAE-ECF5F2D82E16}"/>
                </a:ext>
              </a:extLst>
            </p:cNvPr>
            <p:cNvSpPr/>
            <p:nvPr/>
          </p:nvSpPr>
          <p:spPr>
            <a:xfrm>
              <a:off x="-47689" y="6178398"/>
              <a:ext cx="694645" cy="606526"/>
            </a:xfrm>
            <a:custGeom>
              <a:avLst/>
              <a:gdLst>
                <a:gd name="connsiteX0" fmla="*/ 64 w 694645"/>
                <a:gd name="connsiteY0" fmla="*/ 6502 h 606526"/>
                <a:gd name="connsiteX1" fmla="*/ 460439 w 694645"/>
                <a:gd name="connsiteY1" fmla="*/ 28727 h 606526"/>
                <a:gd name="connsiteX2" fmla="*/ 676339 w 694645"/>
                <a:gd name="connsiteY2" fmla="*/ 31902 h 606526"/>
                <a:gd name="connsiteX3" fmla="*/ 679514 w 694645"/>
                <a:gd name="connsiteY3" fmla="*/ 50952 h 606526"/>
                <a:gd name="connsiteX4" fmla="*/ 647764 w 694645"/>
                <a:gd name="connsiteY4" fmla="*/ 222402 h 606526"/>
                <a:gd name="connsiteX5" fmla="*/ 669989 w 694645"/>
                <a:gd name="connsiteY5" fmla="*/ 197002 h 606526"/>
                <a:gd name="connsiteX6" fmla="*/ 673164 w 694645"/>
                <a:gd name="connsiteY6" fmla="*/ 374802 h 606526"/>
                <a:gd name="connsiteX7" fmla="*/ 676339 w 694645"/>
                <a:gd name="connsiteY7" fmla="*/ 600227 h 606526"/>
                <a:gd name="connsiteX8" fmla="*/ 676339 w 694645"/>
                <a:gd name="connsiteY8" fmla="*/ 498627 h 606526"/>
                <a:gd name="connsiteX9" fmla="*/ 685864 w 694645"/>
                <a:gd name="connsiteY9" fmla="*/ 41427 h 606526"/>
                <a:gd name="connsiteX10" fmla="*/ 574739 w 694645"/>
                <a:gd name="connsiteY10" fmla="*/ 19202 h 606526"/>
                <a:gd name="connsiteX11" fmla="*/ 276289 w 694645"/>
                <a:gd name="connsiteY11" fmla="*/ 22377 h 606526"/>
                <a:gd name="connsiteX12" fmla="*/ 425514 w 694645"/>
                <a:gd name="connsiteY12" fmla="*/ 35077 h 606526"/>
                <a:gd name="connsiteX13" fmla="*/ 64 w 694645"/>
                <a:gd name="connsiteY13" fmla="*/ 6502 h 60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94645" h="606526">
                  <a:moveTo>
                    <a:pt x="64" y="6502"/>
                  </a:moveTo>
                  <a:cubicBezTo>
                    <a:pt x="5885" y="5444"/>
                    <a:pt x="347727" y="24494"/>
                    <a:pt x="460439" y="28727"/>
                  </a:cubicBezTo>
                  <a:cubicBezTo>
                    <a:pt x="573151" y="32960"/>
                    <a:pt x="676339" y="31902"/>
                    <a:pt x="676339" y="31902"/>
                  </a:cubicBezTo>
                  <a:cubicBezTo>
                    <a:pt x="712851" y="35606"/>
                    <a:pt x="684276" y="19202"/>
                    <a:pt x="679514" y="50952"/>
                  </a:cubicBezTo>
                  <a:cubicBezTo>
                    <a:pt x="674752" y="82702"/>
                    <a:pt x="649352" y="198060"/>
                    <a:pt x="647764" y="222402"/>
                  </a:cubicBezTo>
                  <a:cubicBezTo>
                    <a:pt x="646177" y="246744"/>
                    <a:pt x="665756" y="171602"/>
                    <a:pt x="669989" y="197002"/>
                  </a:cubicBezTo>
                  <a:cubicBezTo>
                    <a:pt x="674222" y="222402"/>
                    <a:pt x="672106" y="307598"/>
                    <a:pt x="673164" y="374802"/>
                  </a:cubicBezTo>
                  <a:cubicBezTo>
                    <a:pt x="674222" y="442006"/>
                    <a:pt x="675810" y="579590"/>
                    <a:pt x="676339" y="600227"/>
                  </a:cubicBezTo>
                  <a:cubicBezTo>
                    <a:pt x="676868" y="620864"/>
                    <a:pt x="674752" y="591760"/>
                    <a:pt x="676339" y="498627"/>
                  </a:cubicBezTo>
                  <a:cubicBezTo>
                    <a:pt x="677926" y="405494"/>
                    <a:pt x="702797" y="121331"/>
                    <a:pt x="685864" y="41427"/>
                  </a:cubicBezTo>
                  <a:cubicBezTo>
                    <a:pt x="668931" y="-38477"/>
                    <a:pt x="643001" y="22377"/>
                    <a:pt x="574739" y="19202"/>
                  </a:cubicBezTo>
                  <a:cubicBezTo>
                    <a:pt x="506477" y="16027"/>
                    <a:pt x="301160" y="19731"/>
                    <a:pt x="276289" y="22377"/>
                  </a:cubicBezTo>
                  <a:cubicBezTo>
                    <a:pt x="251418" y="25023"/>
                    <a:pt x="465731" y="36135"/>
                    <a:pt x="425514" y="35077"/>
                  </a:cubicBezTo>
                  <a:cubicBezTo>
                    <a:pt x="385297" y="34019"/>
                    <a:pt x="-5757" y="7560"/>
                    <a:pt x="64" y="650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0" name="フリーフォーム 519">
              <a:extLst>
                <a:ext uri="{FF2B5EF4-FFF2-40B4-BE49-F238E27FC236}">
                  <a16:creationId xmlns:a16="http://schemas.microsoft.com/office/drawing/2014/main" id="{914CE4CB-8740-6E08-319C-95EA3690D34E}"/>
                </a:ext>
              </a:extLst>
            </p:cNvPr>
            <p:cNvSpPr/>
            <p:nvPr/>
          </p:nvSpPr>
          <p:spPr>
            <a:xfrm>
              <a:off x="264113" y="5949904"/>
              <a:ext cx="408108" cy="193702"/>
            </a:xfrm>
            <a:custGeom>
              <a:avLst/>
              <a:gdLst>
                <a:gd name="connsiteX0" fmla="*/ 8937 w 408108"/>
                <a:gd name="connsiteY0" fmla="*/ 46 h 193702"/>
                <a:gd name="connsiteX1" fmla="*/ 18462 w 408108"/>
                <a:gd name="connsiteY1" fmla="*/ 190546 h 193702"/>
                <a:gd name="connsiteX2" fmla="*/ 34337 w 408108"/>
                <a:gd name="connsiteY2" fmla="*/ 123871 h 193702"/>
                <a:gd name="connsiteX3" fmla="*/ 24812 w 408108"/>
                <a:gd name="connsiteY3" fmla="*/ 114346 h 193702"/>
                <a:gd name="connsiteX4" fmla="*/ 402637 w 408108"/>
                <a:gd name="connsiteY4" fmla="*/ 114346 h 193702"/>
                <a:gd name="connsiteX5" fmla="*/ 234362 w 408108"/>
                <a:gd name="connsiteY5" fmla="*/ 98471 h 193702"/>
                <a:gd name="connsiteX6" fmla="*/ 31162 w 408108"/>
                <a:gd name="connsiteY6" fmla="*/ 101646 h 193702"/>
                <a:gd name="connsiteX7" fmla="*/ 37512 w 408108"/>
                <a:gd name="connsiteY7" fmla="*/ 171496 h 193702"/>
                <a:gd name="connsiteX8" fmla="*/ 8937 w 408108"/>
                <a:gd name="connsiteY8" fmla="*/ 46 h 193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8108" h="193702">
                  <a:moveTo>
                    <a:pt x="8937" y="46"/>
                  </a:moveTo>
                  <a:cubicBezTo>
                    <a:pt x="5762" y="3221"/>
                    <a:pt x="14229" y="169909"/>
                    <a:pt x="18462" y="190546"/>
                  </a:cubicBezTo>
                  <a:cubicBezTo>
                    <a:pt x="22695" y="211183"/>
                    <a:pt x="34337" y="123871"/>
                    <a:pt x="34337" y="123871"/>
                  </a:cubicBezTo>
                  <a:cubicBezTo>
                    <a:pt x="35395" y="111171"/>
                    <a:pt x="-36571" y="115933"/>
                    <a:pt x="24812" y="114346"/>
                  </a:cubicBezTo>
                  <a:cubicBezTo>
                    <a:pt x="86195" y="112759"/>
                    <a:pt x="367712" y="116992"/>
                    <a:pt x="402637" y="114346"/>
                  </a:cubicBezTo>
                  <a:cubicBezTo>
                    <a:pt x="437562" y="111700"/>
                    <a:pt x="296274" y="100588"/>
                    <a:pt x="234362" y="98471"/>
                  </a:cubicBezTo>
                  <a:cubicBezTo>
                    <a:pt x="172450" y="96354"/>
                    <a:pt x="63970" y="89475"/>
                    <a:pt x="31162" y="101646"/>
                  </a:cubicBezTo>
                  <a:cubicBezTo>
                    <a:pt x="-1646" y="113817"/>
                    <a:pt x="38570" y="185783"/>
                    <a:pt x="37512" y="171496"/>
                  </a:cubicBezTo>
                  <a:cubicBezTo>
                    <a:pt x="36454" y="157209"/>
                    <a:pt x="12112" y="-3129"/>
                    <a:pt x="8937" y="4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1" name="フリーフォーム 520">
              <a:extLst>
                <a:ext uri="{FF2B5EF4-FFF2-40B4-BE49-F238E27FC236}">
                  <a16:creationId xmlns:a16="http://schemas.microsoft.com/office/drawing/2014/main" id="{93A3FE91-23E9-A207-06AC-84F89D9692AF}"/>
                </a:ext>
              </a:extLst>
            </p:cNvPr>
            <p:cNvSpPr/>
            <p:nvPr/>
          </p:nvSpPr>
          <p:spPr>
            <a:xfrm>
              <a:off x="300683" y="5940288"/>
              <a:ext cx="27635" cy="200919"/>
            </a:xfrm>
            <a:custGeom>
              <a:avLst/>
              <a:gdLst>
                <a:gd name="connsiteX0" fmla="*/ 26342 w 27635"/>
                <a:gd name="connsiteY0" fmla="*/ 137 h 200919"/>
                <a:gd name="connsiteX1" fmla="*/ 23167 w 27635"/>
                <a:gd name="connsiteY1" fmla="*/ 82687 h 200919"/>
                <a:gd name="connsiteX2" fmla="*/ 942 w 27635"/>
                <a:gd name="connsiteY2" fmla="*/ 200162 h 200919"/>
                <a:gd name="connsiteX3" fmla="*/ 4117 w 27635"/>
                <a:gd name="connsiteY3" fmla="*/ 130312 h 200919"/>
                <a:gd name="connsiteX4" fmla="*/ 4117 w 27635"/>
                <a:gd name="connsiteY4" fmla="*/ 73162 h 200919"/>
                <a:gd name="connsiteX5" fmla="*/ 7292 w 27635"/>
                <a:gd name="connsiteY5" fmla="*/ 101737 h 200919"/>
                <a:gd name="connsiteX6" fmla="*/ 26342 w 27635"/>
                <a:gd name="connsiteY6" fmla="*/ 137 h 20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35" h="200919">
                  <a:moveTo>
                    <a:pt x="26342" y="137"/>
                  </a:moveTo>
                  <a:cubicBezTo>
                    <a:pt x="28988" y="-3038"/>
                    <a:pt x="27400" y="49349"/>
                    <a:pt x="23167" y="82687"/>
                  </a:cubicBezTo>
                  <a:cubicBezTo>
                    <a:pt x="18934" y="116025"/>
                    <a:pt x="4117" y="192224"/>
                    <a:pt x="942" y="200162"/>
                  </a:cubicBezTo>
                  <a:cubicBezTo>
                    <a:pt x="-2233" y="208100"/>
                    <a:pt x="3588" y="151479"/>
                    <a:pt x="4117" y="130312"/>
                  </a:cubicBezTo>
                  <a:cubicBezTo>
                    <a:pt x="4646" y="109145"/>
                    <a:pt x="3588" y="77925"/>
                    <a:pt x="4117" y="73162"/>
                  </a:cubicBezTo>
                  <a:cubicBezTo>
                    <a:pt x="4646" y="68400"/>
                    <a:pt x="413" y="112320"/>
                    <a:pt x="7292" y="101737"/>
                  </a:cubicBezTo>
                  <a:cubicBezTo>
                    <a:pt x="14171" y="91154"/>
                    <a:pt x="23696" y="3312"/>
                    <a:pt x="26342" y="13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2" name="フリーフォーム 521">
              <a:extLst>
                <a:ext uri="{FF2B5EF4-FFF2-40B4-BE49-F238E27FC236}">
                  <a16:creationId xmlns:a16="http://schemas.microsoft.com/office/drawing/2014/main" id="{C28EE409-0E54-47CC-8C6E-0B72D5301952}"/>
                </a:ext>
              </a:extLst>
            </p:cNvPr>
            <p:cNvSpPr/>
            <p:nvPr/>
          </p:nvSpPr>
          <p:spPr>
            <a:xfrm>
              <a:off x="371457" y="5924456"/>
              <a:ext cx="14114" cy="222410"/>
            </a:xfrm>
            <a:custGeom>
              <a:avLst/>
              <a:gdLst>
                <a:gd name="connsiteX0" fmla="*/ 12718 w 14114"/>
                <a:gd name="connsiteY0" fmla="*/ 94 h 222410"/>
                <a:gd name="connsiteX1" fmla="*/ 12718 w 14114"/>
                <a:gd name="connsiteY1" fmla="*/ 111219 h 222410"/>
                <a:gd name="connsiteX2" fmla="*/ 3193 w 14114"/>
                <a:gd name="connsiteY2" fmla="*/ 222344 h 222410"/>
                <a:gd name="connsiteX3" fmla="*/ 18 w 14114"/>
                <a:gd name="connsiteY3" fmla="*/ 95344 h 222410"/>
                <a:gd name="connsiteX4" fmla="*/ 12718 w 14114"/>
                <a:gd name="connsiteY4" fmla="*/ 94 h 222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14" h="222410">
                  <a:moveTo>
                    <a:pt x="12718" y="94"/>
                  </a:moveTo>
                  <a:cubicBezTo>
                    <a:pt x="14835" y="2740"/>
                    <a:pt x="14306" y="74177"/>
                    <a:pt x="12718" y="111219"/>
                  </a:cubicBezTo>
                  <a:cubicBezTo>
                    <a:pt x="11130" y="148261"/>
                    <a:pt x="5310" y="224990"/>
                    <a:pt x="3193" y="222344"/>
                  </a:cubicBezTo>
                  <a:cubicBezTo>
                    <a:pt x="1076" y="219698"/>
                    <a:pt x="547" y="139794"/>
                    <a:pt x="18" y="95344"/>
                  </a:cubicBezTo>
                  <a:cubicBezTo>
                    <a:pt x="-511" y="50894"/>
                    <a:pt x="10601" y="-2552"/>
                    <a:pt x="12718" y="9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3" name="フリーフォーム 522">
              <a:extLst>
                <a:ext uri="{FF2B5EF4-FFF2-40B4-BE49-F238E27FC236}">
                  <a16:creationId xmlns:a16="http://schemas.microsoft.com/office/drawing/2014/main" id="{9495C48C-ABDE-A43F-9B67-755F7E516086}"/>
                </a:ext>
              </a:extLst>
            </p:cNvPr>
            <p:cNvSpPr/>
            <p:nvPr/>
          </p:nvSpPr>
          <p:spPr>
            <a:xfrm>
              <a:off x="399998" y="5911850"/>
              <a:ext cx="16163" cy="228600"/>
            </a:xfrm>
            <a:custGeom>
              <a:avLst/>
              <a:gdLst>
                <a:gd name="connsiteX0" fmla="*/ 15927 w 16163"/>
                <a:gd name="connsiteY0" fmla="*/ 0 h 228600"/>
                <a:gd name="connsiteX1" fmla="*/ 9577 w 16163"/>
                <a:gd name="connsiteY1" fmla="*/ 130175 h 228600"/>
                <a:gd name="connsiteX2" fmla="*/ 9577 w 16163"/>
                <a:gd name="connsiteY2" fmla="*/ 228600 h 228600"/>
                <a:gd name="connsiteX3" fmla="*/ 52 w 16163"/>
                <a:gd name="connsiteY3" fmla="*/ 130175 h 228600"/>
                <a:gd name="connsiteX4" fmla="*/ 15927 w 16163"/>
                <a:gd name="connsiteY4" fmla="*/ 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63" h="228600">
                  <a:moveTo>
                    <a:pt x="15927" y="0"/>
                  </a:moveTo>
                  <a:cubicBezTo>
                    <a:pt x="17514" y="0"/>
                    <a:pt x="10635" y="92075"/>
                    <a:pt x="9577" y="130175"/>
                  </a:cubicBezTo>
                  <a:cubicBezTo>
                    <a:pt x="8519" y="168275"/>
                    <a:pt x="11164" y="228600"/>
                    <a:pt x="9577" y="228600"/>
                  </a:cubicBezTo>
                  <a:cubicBezTo>
                    <a:pt x="7990" y="228600"/>
                    <a:pt x="1110" y="162454"/>
                    <a:pt x="52" y="130175"/>
                  </a:cubicBezTo>
                  <a:cubicBezTo>
                    <a:pt x="-1006" y="97896"/>
                    <a:pt x="14340" y="0"/>
                    <a:pt x="15927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4" name="フリーフォーム 523">
              <a:extLst>
                <a:ext uri="{FF2B5EF4-FFF2-40B4-BE49-F238E27FC236}">
                  <a16:creationId xmlns:a16="http://schemas.microsoft.com/office/drawing/2014/main" id="{5EDCEE21-01BB-49F8-7F5F-8894C7DC6AAD}"/>
                </a:ext>
              </a:extLst>
            </p:cNvPr>
            <p:cNvSpPr/>
            <p:nvPr/>
          </p:nvSpPr>
          <p:spPr>
            <a:xfrm>
              <a:off x="460136" y="5943467"/>
              <a:ext cx="35505" cy="214462"/>
            </a:xfrm>
            <a:custGeom>
              <a:avLst/>
              <a:gdLst>
                <a:gd name="connsiteX0" fmla="*/ 239 w 35505"/>
                <a:gd name="connsiteY0" fmla="*/ 133 h 214462"/>
                <a:gd name="connsiteX1" fmla="*/ 19289 w 35505"/>
                <a:gd name="connsiteY1" fmla="*/ 177933 h 214462"/>
                <a:gd name="connsiteX2" fmla="*/ 9764 w 35505"/>
                <a:gd name="connsiteY2" fmla="*/ 212858 h 214462"/>
                <a:gd name="connsiteX3" fmla="*/ 35164 w 35505"/>
                <a:gd name="connsiteY3" fmla="*/ 149358 h 214462"/>
                <a:gd name="connsiteX4" fmla="*/ 239 w 35505"/>
                <a:gd name="connsiteY4" fmla="*/ 133 h 2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05" h="214462">
                  <a:moveTo>
                    <a:pt x="239" y="133"/>
                  </a:moveTo>
                  <a:cubicBezTo>
                    <a:pt x="-2407" y="4895"/>
                    <a:pt x="17702" y="142479"/>
                    <a:pt x="19289" y="177933"/>
                  </a:cubicBezTo>
                  <a:cubicBezTo>
                    <a:pt x="20876" y="213387"/>
                    <a:pt x="7118" y="217620"/>
                    <a:pt x="9764" y="212858"/>
                  </a:cubicBezTo>
                  <a:cubicBezTo>
                    <a:pt x="12410" y="208096"/>
                    <a:pt x="30931" y="178991"/>
                    <a:pt x="35164" y="149358"/>
                  </a:cubicBezTo>
                  <a:cubicBezTo>
                    <a:pt x="39397" y="119725"/>
                    <a:pt x="2885" y="-4629"/>
                    <a:pt x="239" y="13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5" name="フリーフォーム 524">
              <a:extLst>
                <a:ext uri="{FF2B5EF4-FFF2-40B4-BE49-F238E27FC236}">
                  <a16:creationId xmlns:a16="http://schemas.microsoft.com/office/drawing/2014/main" id="{D4C8A021-8CF5-BCC6-0EBB-4C199CFFC730}"/>
                </a:ext>
              </a:extLst>
            </p:cNvPr>
            <p:cNvSpPr/>
            <p:nvPr/>
          </p:nvSpPr>
          <p:spPr>
            <a:xfrm>
              <a:off x="571500" y="5958274"/>
              <a:ext cx="6960" cy="192110"/>
            </a:xfrm>
            <a:custGeom>
              <a:avLst/>
              <a:gdLst>
                <a:gd name="connsiteX0" fmla="*/ 6350 w 6960"/>
                <a:gd name="connsiteY0" fmla="*/ 1201 h 192110"/>
                <a:gd name="connsiteX1" fmla="*/ 0 w 6960"/>
                <a:gd name="connsiteY1" fmla="*/ 90101 h 192110"/>
                <a:gd name="connsiteX2" fmla="*/ 6350 w 6960"/>
                <a:gd name="connsiteY2" fmla="*/ 188526 h 192110"/>
                <a:gd name="connsiteX3" fmla="*/ 6350 w 6960"/>
                <a:gd name="connsiteY3" fmla="*/ 156776 h 192110"/>
                <a:gd name="connsiteX4" fmla="*/ 6350 w 6960"/>
                <a:gd name="connsiteY4" fmla="*/ 1201 h 192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0" h="192110">
                  <a:moveTo>
                    <a:pt x="6350" y="1201"/>
                  </a:moveTo>
                  <a:cubicBezTo>
                    <a:pt x="5292" y="-9911"/>
                    <a:pt x="0" y="58880"/>
                    <a:pt x="0" y="90101"/>
                  </a:cubicBezTo>
                  <a:cubicBezTo>
                    <a:pt x="0" y="121322"/>
                    <a:pt x="5292" y="177414"/>
                    <a:pt x="6350" y="188526"/>
                  </a:cubicBezTo>
                  <a:cubicBezTo>
                    <a:pt x="7408" y="199638"/>
                    <a:pt x="5821" y="183763"/>
                    <a:pt x="6350" y="156776"/>
                  </a:cubicBezTo>
                  <a:cubicBezTo>
                    <a:pt x="6879" y="129789"/>
                    <a:pt x="7408" y="12313"/>
                    <a:pt x="6350" y="120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6" name="フリーフォーム 525">
              <a:extLst>
                <a:ext uri="{FF2B5EF4-FFF2-40B4-BE49-F238E27FC236}">
                  <a16:creationId xmlns:a16="http://schemas.microsoft.com/office/drawing/2014/main" id="{1476CED5-F0AF-E743-FFD2-B2537B3E3006}"/>
                </a:ext>
              </a:extLst>
            </p:cNvPr>
            <p:cNvSpPr/>
            <p:nvPr/>
          </p:nvSpPr>
          <p:spPr>
            <a:xfrm>
              <a:off x="546018" y="5898850"/>
              <a:ext cx="25922" cy="268002"/>
            </a:xfrm>
            <a:custGeom>
              <a:avLst/>
              <a:gdLst>
                <a:gd name="connsiteX0" fmla="*/ 25482 w 25922"/>
                <a:gd name="connsiteY0" fmla="*/ 300 h 268002"/>
                <a:gd name="connsiteX1" fmla="*/ 15957 w 25922"/>
                <a:gd name="connsiteY1" fmla="*/ 133650 h 268002"/>
                <a:gd name="connsiteX2" fmla="*/ 12782 w 25922"/>
                <a:gd name="connsiteY2" fmla="*/ 263825 h 268002"/>
                <a:gd name="connsiteX3" fmla="*/ 9607 w 25922"/>
                <a:gd name="connsiteY3" fmla="*/ 225725 h 268002"/>
                <a:gd name="connsiteX4" fmla="*/ 3257 w 25922"/>
                <a:gd name="connsiteY4" fmla="*/ 124125 h 268002"/>
                <a:gd name="connsiteX5" fmla="*/ 82 w 25922"/>
                <a:gd name="connsiteY5" fmla="*/ 171750 h 268002"/>
                <a:gd name="connsiteX6" fmla="*/ 25482 w 25922"/>
                <a:gd name="connsiteY6" fmla="*/ 300 h 2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22" h="268002">
                  <a:moveTo>
                    <a:pt x="25482" y="300"/>
                  </a:moveTo>
                  <a:cubicBezTo>
                    <a:pt x="28128" y="-6050"/>
                    <a:pt x="18074" y="89729"/>
                    <a:pt x="15957" y="133650"/>
                  </a:cubicBezTo>
                  <a:cubicBezTo>
                    <a:pt x="13840" y="177571"/>
                    <a:pt x="13840" y="248479"/>
                    <a:pt x="12782" y="263825"/>
                  </a:cubicBezTo>
                  <a:cubicBezTo>
                    <a:pt x="11724" y="279171"/>
                    <a:pt x="11194" y="249008"/>
                    <a:pt x="9607" y="225725"/>
                  </a:cubicBezTo>
                  <a:cubicBezTo>
                    <a:pt x="8019" y="202442"/>
                    <a:pt x="4844" y="133121"/>
                    <a:pt x="3257" y="124125"/>
                  </a:cubicBezTo>
                  <a:cubicBezTo>
                    <a:pt x="1670" y="115129"/>
                    <a:pt x="-447" y="187096"/>
                    <a:pt x="82" y="171750"/>
                  </a:cubicBezTo>
                  <a:cubicBezTo>
                    <a:pt x="611" y="156404"/>
                    <a:pt x="22836" y="6650"/>
                    <a:pt x="25482" y="30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7" name="フリーフォーム 526">
              <a:extLst>
                <a:ext uri="{FF2B5EF4-FFF2-40B4-BE49-F238E27FC236}">
                  <a16:creationId xmlns:a16="http://schemas.microsoft.com/office/drawing/2014/main" id="{EEB766EF-ED79-D294-A313-E310D53657DD}"/>
                </a:ext>
              </a:extLst>
            </p:cNvPr>
            <p:cNvSpPr/>
            <p:nvPr/>
          </p:nvSpPr>
          <p:spPr>
            <a:xfrm>
              <a:off x="634748" y="5921375"/>
              <a:ext cx="17303" cy="319103"/>
            </a:xfrm>
            <a:custGeom>
              <a:avLst/>
              <a:gdLst>
                <a:gd name="connsiteX0" fmla="*/ 16127 w 17303"/>
                <a:gd name="connsiteY0" fmla="*/ 0 h 319103"/>
                <a:gd name="connsiteX1" fmla="*/ 16127 w 17303"/>
                <a:gd name="connsiteY1" fmla="*/ 193675 h 319103"/>
                <a:gd name="connsiteX2" fmla="*/ 16127 w 17303"/>
                <a:gd name="connsiteY2" fmla="*/ 317500 h 319103"/>
                <a:gd name="connsiteX3" fmla="*/ 16127 w 17303"/>
                <a:gd name="connsiteY3" fmla="*/ 254000 h 319103"/>
                <a:gd name="connsiteX4" fmla="*/ 252 w 17303"/>
                <a:gd name="connsiteY4" fmla="*/ 111125 h 319103"/>
                <a:gd name="connsiteX5" fmla="*/ 6602 w 17303"/>
                <a:gd name="connsiteY5" fmla="*/ 187325 h 319103"/>
                <a:gd name="connsiteX6" fmla="*/ 16127 w 17303"/>
                <a:gd name="connsiteY6" fmla="*/ 0 h 319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03" h="319103">
                  <a:moveTo>
                    <a:pt x="16127" y="0"/>
                  </a:moveTo>
                  <a:lnTo>
                    <a:pt x="16127" y="193675"/>
                  </a:lnTo>
                  <a:lnTo>
                    <a:pt x="16127" y="317500"/>
                  </a:lnTo>
                  <a:cubicBezTo>
                    <a:pt x="16127" y="327554"/>
                    <a:pt x="18773" y="288396"/>
                    <a:pt x="16127" y="254000"/>
                  </a:cubicBezTo>
                  <a:cubicBezTo>
                    <a:pt x="13481" y="219604"/>
                    <a:pt x="1839" y="122237"/>
                    <a:pt x="252" y="111125"/>
                  </a:cubicBezTo>
                  <a:cubicBezTo>
                    <a:pt x="-1335" y="100013"/>
                    <a:pt x="5014" y="204258"/>
                    <a:pt x="6602" y="187325"/>
                  </a:cubicBezTo>
                  <a:cubicBezTo>
                    <a:pt x="8189" y="170392"/>
                    <a:pt x="8983" y="89958"/>
                    <a:pt x="16127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8" name="フリーフォーム 527">
              <a:extLst>
                <a:ext uri="{FF2B5EF4-FFF2-40B4-BE49-F238E27FC236}">
                  <a16:creationId xmlns:a16="http://schemas.microsoft.com/office/drawing/2014/main" id="{482CDCF4-717D-4C25-DD71-B45F2BD132F6}"/>
                </a:ext>
              </a:extLst>
            </p:cNvPr>
            <p:cNvSpPr/>
            <p:nvPr/>
          </p:nvSpPr>
          <p:spPr>
            <a:xfrm>
              <a:off x="739775" y="6070600"/>
              <a:ext cx="721570" cy="44450"/>
            </a:xfrm>
            <a:custGeom>
              <a:avLst/>
              <a:gdLst>
                <a:gd name="connsiteX0" fmla="*/ 0 w 721570"/>
                <a:gd name="connsiteY0" fmla="*/ 0 h 44450"/>
                <a:gd name="connsiteX1" fmla="*/ 609600 w 721570"/>
                <a:gd name="connsiteY1" fmla="*/ 25400 h 44450"/>
                <a:gd name="connsiteX2" fmla="*/ 720725 w 721570"/>
                <a:gd name="connsiteY2" fmla="*/ 28575 h 44450"/>
                <a:gd name="connsiteX3" fmla="*/ 596900 w 721570"/>
                <a:gd name="connsiteY3" fmla="*/ 28575 h 44450"/>
                <a:gd name="connsiteX4" fmla="*/ 225425 w 721570"/>
                <a:gd name="connsiteY4" fmla="*/ 9525 h 44450"/>
                <a:gd name="connsiteX5" fmla="*/ 657225 w 721570"/>
                <a:gd name="connsiteY5" fmla="*/ 44450 h 44450"/>
                <a:gd name="connsiteX6" fmla="*/ 0 w 721570"/>
                <a:gd name="connsiteY6" fmla="*/ 0 h 4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1570" h="44450">
                  <a:moveTo>
                    <a:pt x="0" y="0"/>
                  </a:moveTo>
                  <a:lnTo>
                    <a:pt x="609600" y="25400"/>
                  </a:lnTo>
                  <a:cubicBezTo>
                    <a:pt x="729721" y="30162"/>
                    <a:pt x="722842" y="28046"/>
                    <a:pt x="720725" y="28575"/>
                  </a:cubicBezTo>
                  <a:cubicBezTo>
                    <a:pt x="718608" y="29104"/>
                    <a:pt x="679450" y="31750"/>
                    <a:pt x="596900" y="28575"/>
                  </a:cubicBezTo>
                  <a:cubicBezTo>
                    <a:pt x="514350" y="25400"/>
                    <a:pt x="215371" y="6879"/>
                    <a:pt x="225425" y="9525"/>
                  </a:cubicBezTo>
                  <a:cubicBezTo>
                    <a:pt x="235479" y="12171"/>
                    <a:pt x="657225" y="44450"/>
                    <a:pt x="657225" y="444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9" name="フリーフォーム 528">
              <a:extLst>
                <a:ext uri="{FF2B5EF4-FFF2-40B4-BE49-F238E27FC236}">
                  <a16:creationId xmlns:a16="http://schemas.microsoft.com/office/drawing/2014/main" id="{8AEBB204-66E2-B3FB-2B21-A3202B84D6CE}"/>
                </a:ext>
              </a:extLst>
            </p:cNvPr>
            <p:cNvSpPr/>
            <p:nvPr/>
          </p:nvSpPr>
          <p:spPr>
            <a:xfrm>
              <a:off x="768220" y="5930276"/>
              <a:ext cx="45003" cy="273713"/>
            </a:xfrm>
            <a:custGeom>
              <a:avLst/>
              <a:gdLst>
                <a:gd name="connsiteX0" fmla="*/ 44580 w 45003"/>
                <a:gd name="connsiteY0" fmla="*/ 624 h 273713"/>
                <a:gd name="connsiteX1" fmla="*/ 22355 w 45003"/>
                <a:gd name="connsiteY1" fmla="*/ 99049 h 273713"/>
                <a:gd name="connsiteX2" fmla="*/ 19180 w 45003"/>
                <a:gd name="connsiteY2" fmla="*/ 162549 h 273713"/>
                <a:gd name="connsiteX3" fmla="*/ 25530 w 45003"/>
                <a:gd name="connsiteY3" fmla="*/ 273674 h 273713"/>
                <a:gd name="connsiteX4" fmla="*/ 130 w 45003"/>
                <a:gd name="connsiteY4" fmla="*/ 149849 h 273713"/>
                <a:gd name="connsiteX5" fmla="*/ 44580 w 45003"/>
                <a:gd name="connsiteY5" fmla="*/ 624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3" h="273713">
                  <a:moveTo>
                    <a:pt x="44580" y="624"/>
                  </a:moveTo>
                  <a:cubicBezTo>
                    <a:pt x="48284" y="-7843"/>
                    <a:pt x="26588" y="72062"/>
                    <a:pt x="22355" y="99049"/>
                  </a:cubicBezTo>
                  <a:cubicBezTo>
                    <a:pt x="18122" y="126037"/>
                    <a:pt x="18651" y="133445"/>
                    <a:pt x="19180" y="162549"/>
                  </a:cubicBezTo>
                  <a:cubicBezTo>
                    <a:pt x="19709" y="191653"/>
                    <a:pt x="28705" y="275791"/>
                    <a:pt x="25530" y="273674"/>
                  </a:cubicBezTo>
                  <a:cubicBezTo>
                    <a:pt x="22355" y="271557"/>
                    <a:pt x="-1987" y="191653"/>
                    <a:pt x="130" y="149849"/>
                  </a:cubicBezTo>
                  <a:cubicBezTo>
                    <a:pt x="2247" y="108045"/>
                    <a:pt x="40876" y="9091"/>
                    <a:pt x="44580" y="62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0" name="フリーフォーム 529">
              <a:extLst>
                <a:ext uri="{FF2B5EF4-FFF2-40B4-BE49-F238E27FC236}">
                  <a16:creationId xmlns:a16="http://schemas.microsoft.com/office/drawing/2014/main" id="{BD541968-7311-39BD-3D08-C7E3149F5ECB}"/>
                </a:ext>
              </a:extLst>
            </p:cNvPr>
            <p:cNvSpPr/>
            <p:nvPr/>
          </p:nvSpPr>
          <p:spPr>
            <a:xfrm>
              <a:off x="850442" y="5937241"/>
              <a:ext cx="32289" cy="247669"/>
            </a:xfrm>
            <a:custGeom>
              <a:avLst/>
              <a:gdLst>
                <a:gd name="connsiteX0" fmla="*/ 32208 w 32289"/>
                <a:gd name="connsiteY0" fmla="*/ 9 h 247669"/>
                <a:gd name="connsiteX1" fmla="*/ 458 w 32289"/>
                <a:gd name="connsiteY1" fmla="*/ 130184 h 247669"/>
                <a:gd name="connsiteX2" fmla="*/ 13158 w 32289"/>
                <a:gd name="connsiteY2" fmla="*/ 247659 h 247669"/>
                <a:gd name="connsiteX3" fmla="*/ 9983 w 32289"/>
                <a:gd name="connsiteY3" fmla="*/ 123834 h 247669"/>
                <a:gd name="connsiteX4" fmla="*/ 32208 w 32289"/>
                <a:gd name="connsiteY4" fmla="*/ 9 h 24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289" h="247669">
                  <a:moveTo>
                    <a:pt x="32208" y="9"/>
                  </a:moveTo>
                  <a:cubicBezTo>
                    <a:pt x="30620" y="1067"/>
                    <a:pt x="3633" y="88909"/>
                    <a:pt x="458" y="130184"/>
                  </a:cubicBezTo>
                  <a:cubicBezTo>
                    <a:pt x="-2717" y="171459"/>
                    <a:pt x="11570" y="248717"/>
                    <a:pt x="13158" y="247659"/>
                  </a:cubicBezTo>
                  <a:cubicBezTo>
                    <a:pt x="14746" y="246601"/>
                    <a:pt x="8396" y="161405"/>
                    <a:pt x="9983" y="123834"/>
                  </a:cubicBezTo>
                  <a:cubicBezTo>
                    <a:pt x="11570" y="86263"/>
                    <a:pt x="33796" y="-1049"/>
                    <a:pt x="32208" y="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1" name="フリーフォーム 530">
              <a:extLst>
                <a:ext uri="{FF2B5EF4-FFF2-40B4-BE49-F238E27FC236}">
                  <a16:creationId xmlns:a16="http://schemas.microsoft.com/office/drawing/2014/main" id="{C9825948-7098-B99E-DB61-AA7E680BB0EF}"/>
                </a:ext>
              </a:extLst>
            </p:cNvPr>
            <p:cNvSpPr/>
            <p:nvPr/>
          </p:nvSpPr>
          <p:spPr>
            <a:xfrm>
              <a:off x="933324" y="5942966"/>
              <a:ext cx="47751" cy="249379"/>
            </a:xfrm>
            <a:custGeom>
              <a:avLst/>
              <a:gdLst>
                <a:gd name="connsiteX0" fmla="*/ 47751 w 47751"/>
                <a:gd name="connsiteY0" fmla="*/ 634 h 249379"/>
                <a:gd name="connsiteX1" fmla="*/ 25526 w 47751"/>
                <a:gd name="connsiteY1" fmla="*/ 121284 h 249379"/>
                <a:gd name="connsiteX2" fmla="*/ 22351 w 47751"/>
                <a:gd name="connsiteY2" fmla="*/ 245109 h 249379"/>
                <a:gd name="connsiteX3" fmla="*/ 16001 w 47751"/>
                <a:gd name="connsiteY3" fmla="*/ 207009 h 249379"/>
                <a:gd name="connsiteX4" fmla="*/ 126 w 47751"/>
                <a:gd name="connsiteY4" fmla="*/ 73659 h 249379"/>
                <a:gd name="connsiteX5" fmla="*/ 25526 w 47751"/>
                <a:gd name="connsiteY5" fmla="*/ 175259 h 249379"/>
                <a:gd name="connsiteX6" fmla="*/ 47751 w 47751"/>
                <a:gd name="connsiteY6" fmla="*/ 634 h 24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51" h="249379">
                  <a:moveTo>
                    <a:pt x="47751" y="634"/>
                  </a:moveTo>
                  <a:cubicBezTo>
                    <a:pt x="47751" y="-8362"/>
                    <a:pt x="29759" y="80538"/>
                    <a:pt x="25526" y="121284"/>
                  </a:cubicBezTo>
                  <a:cubicBezTo>
                    <a:pt x="21293" y="162030"/>
                    <a:pt x="23938" y="230822"/>
                    <a:pt x="22351" y="245109"/>
                  </a:cubicBezTo>
                  <a:cubicBezTo>
                    <a:pt x="20764" y="259396"/>
                    <a:pt x="19705" y="235584"/>
                    <a:pt x="16001" y="207009"/>
                  </a:cubicBezTo>
                  <a:cubicBezTo>
                    <a:pt x="12297" y="178434"/>
                    <a:pt x="-1461" y="78951"/>
                    <a:pt x="126" y="73659"/>
                  </a:cubicBezTo>
                  <a:cubicBezTo>
                    <a:pt x="1713" y="68367"/>
                    <a:pt x="16530" y="181609"/>
                    <a:pt x="25526" y="175259"/>
                  </a:cubicBezTo>
                  <a:cubicBezTo>
                    <a:pt x="34522" y="168909"/>
                    <a:pt x="47751" y="9630"/>
                    <a:pt x="47751" y="63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2" name="フリーフォーム 531">
              <a:extLst>
                <a:ext uri="{FF2B5EF4-FFF2-40B4-BE49-F238E27FC236}">
                  <a16:creationId xmlns:a16="http://schemas.microsoft.com/office/drawing/2014/main" id="{8AD04451-BE84-AF1F-C78B-A0E277FE301D}"/>
                </a:ext>
              </a:extLst>
            </p:cNvPr>
            <p:cNvSpPr/>
            <p:nvPr/>
          </p:nvSpPr>
          <p:spPr>
            <a:xfrm>
              <a:off x="1010157" y="5955477"/>
              <a:ext cx="47408" cy="239598"/>
            </a:xfrm>
            <a:custGeom>
              <a:avLst/>
              <a:gdLst>
                <a:gd name="connsiteX0" fmla="*/ 47118 w 47408"/>
                <a:gd name="connsiteY0" fmla="*/ 823 h 239598"/>
                <a:gd name="connsiteX1" fmla="*/ 21718 w 47408"/>
                <a:gd name="connsiteY1" fmla="*/ 89723 h 239598"/>
                <a:gd name="connsiteX2" fmla="*/ 18543 w 47408"/>
                <a:gd name="connsiteY2" fmla="*/ 232598 h 239598"/>
                <a:gd name="connsiteX3" fmla="*/ 15368 w 47408"/>
                <a:gd name="connsiteY3" fmla="*/ 204023 h 239598"/>
                <a:gd name="connsiteX4" fmla="*/ 2668 w 47408"/>
                <a:gd name="connsiteY4" fmla="*/ 86548 h 239598"/>
                <a:gd name="connsiteX5" fmla="*/ 2668 w 47408"/>
                <a:gd name="connsiteY5" fmla="*/ 140523 h 239598"/>
                <a:gd name="connsiteX6" fmla="*/ 47118 w 47408"/>
                <a:gd name="connsiteY6" fmla="*/ 823 h 23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08" h="239598">
                  <a:moveTo>
                    <a:pt x="47118" y="823"/>
                  </a:moveTo>
                  <a:cubicBezTo>
                    <a:pt x="50293" y="-7644"/>
                    <a:pt x="26480" y="51094"/>
                    <a:pt x="21718" y="89723"/>
                  </a:cubicBezTo>
                  <a:cubicBezTo>
                    <a:pt x="16956" y="128352"/>
                    <a:pt x="19601" y="213548"/>
                    <a:pt x="18543" y="232598"/>
                  </a:cubicBezTo>
                  <a:cubicBezTo>
                    <a:pt x="17485" y="251648"/>
                    <a:pt x="18014" y="228365"/>
                    <a:pt x="15368" y="204023"/>
                  </a:cubicBezTo>
                  <a:cubicBezTo>
                    <a:pt x="12722" y="179681"/>
                    <a:pt x="4785" y="97131"/>
                    <a:pt x="2668" y="86548"/>
                  </a:cubicBezTo>
                  <a:cubicBezTo>
                    <a:pt x="551" y="75965"/>
                    <a:pt x="-2094" y="151635"/>
                    <a:pt x="2668" y="140523"/>
                  </a:cubicBezTo>
                  <a:cubicBezTo>
                    <a:pt x="7430" y="129411"/>
                    <a:pt x="43943" y="9290"/>
                    <a:pt x="47118" y="8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3" name="フリーフォーム 532">
              <a:extLst>
                <a:ext uri="{FF2B5EF4-FFF2-40B4-BE49-F238E27FC236}">
                  <a16:creationId xmlns:a16="http://schemas.microsoft.com/office/drawing/2014/main" id="{781A8745-FF60-8CB6-21D3-B89FBB44D590}"/>
                </a:ext>
              </a:extLst>
            </p:cNvPr>
            <p:cNvSpPr/>
            <p:nvPr/>
          </p:nvSpPr>
          <p:spPr>
            <a:xfrm>
              <a:off x="1073120" y="5968996"/>
              <a:ext cx="35555" cy="872993"/>
            </a:xfrm>
            <a:custGeom>
              <a:avLst/>
              <a:gdLst>
                <a:gd name="connsiteX0" fmla="*/ 31780 w 35555"/>
                <a:gd name="connsiteY0" fmla="*/ 4 h 872993"/>
                <a:gd name="connsiteX1" fmla="*/ 12730 w 35555"/>
                <a:gd name="connsiteY1" fmla="*/ 231779 h 872993"/>
                <a:gd name="connsiteX2" fmla="*/ 31780 w 35555"/>
                <a:gd name="connsiteY2" fmla="*/ 155579 h 872993"/>
                <a:gd name="connsiteX3" fmla="*/ 34955 w 35555"/>
                <a:gd name="connsiteY3" fmla="*/ 838204 h 872993"/>
                <a:gd name="connsiteX4" fmla="*/ 31780 w 35555"/>
                <a:gd name="connsiteY4" fmla="*/ 717554 h 872993"/>
                <a:gd name="connsiteX5" fmla="*/ 30 w 35555"/>
                <a:gd name="connsiteY5" fmla="*/ 238129 h 872993"/>
                <a:gd name="connsiteX6" fmla="*/ 31780 w 35555"/>
                <a:gd name="connsiteY6" fmla="*/ 4 h 87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555" h="872993">
                  <a:moveTo>
                    <a:pt x="31780" y="4"/>
                  </a:moveTo>
                  <a:cubicBezTo>
                    <a:pt x="33897" y="-1054"/>
                    <a:pt x="12730" y="205850"/>
                    <a:pt x="12730" y="231779"/>
                  </a:cubicBezTo>
                  <a:cubicBezTo>
                    <a:pt x="12730" y="257708"/>
                    <a:pt x="28076" y="54508"/>
                    <a:pt x="31780" y="155579"/>
                  </a:cubicBezTo>
                  <a:cubicBezTo>
                    <a:pt x="35484" y="256650"/>
                    <a:pt x="34955" y="744542"/>
                    <a:pt x="34955" y="838204"/>
                  </a:cubicBezTo>
                  <a:cubicBezTo>
                    <a:pt x="34955" y="931866"/>
                    <a:pt x="37601" y="817567"/>
                    <a:pt x="31780" y="717554"/>
                  </a:cubicBezTo>
                  <a:cubicBezTo>
                    <a:pt x="25959" y="617542"/>
                    <a:pt x="-1028" y="360366"/>
                    <a:pt x="30" y="238129"/>
                  </a:cubicBezTo>
                  <a:cubicBezTo>
                    <a:pt x="1088" y="115892"/>
                    <a:pt x="29663" y="1062"/>
                    <a:pt x="31780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4" name="フリーフォーム 533">
              <a:extLst>
                <a:ext uri="{FF2B5EF4-FFF2-40B4-BE49-F238E27FC236}">
                  <a16:creationId xmlns:a16="http://schemas.microsoft.com/office/drawing/2014/main" id="{36DACE26-FAEE-3D72-EB0F-316E64944E57}"/>
                </a:ext>
              </a:extLst>
            </p:cNvPr>
            <p:cNvSpPr/>
            <p:nvPr/>
          </p:nvSpPr>
          <p:spPr>
            <a:xfrm>
              <a:off x="731051" y="6218733"/>
              <a:ext cx="737321" cy="42448"/>
            </a:xfrm>
            <a:custGeom>
              <a:avLst/>
              <a:gdLst>
                <a:gd name="connsiteX0" fmla="*/ 2374 w 737321"/>
                <a:gd name="connsiteY0" fmla="*/ 20142 h 42448"/>
                <a:gd name="connsiteX1" fmla="*/ 545299 w 737321"/>
                <a:gd name="connsiteY1" fmla="*/ 16967 h 42448"/>
                <a:gd name="connsiteX2" fmla="*/ 383374 w 737321"/>
                <a:gd name="connsiteY2" fmla="*/ 29667 h 42448"/>
                <a:gd name="connsiteX3" fmla="*/ 726274 w 737321"/>
                <a:gd name="connsiteY3" fmla="*/ 42367 h 42448"/>
                <a:gd name="connsiteX4" fmla="*/ 624674 w 737321"/>
                <a:gd name="connsiteY4" fmla="*/ 23317 h 42448"/>
                <a:gd name="connsiteX5" fmla="*/ 342099 w 737321"/>
                <a:gd name="connsiteY5" fmla="*/ 13792 h 42448"/>
                <a:gd name="connsiteX6" fmla="*/ 167474 w 737321"/>
                <a:gd name="connsiteY6" fmla="*/ 1092 h 42448"/>
                <a:gd name="connsiteX7" fmla="*/ 338924 w 737321"/>
                <a:gd name="connsiteY7" fmla="*/ 4267 h 42448"/>
                <a:gd name="connsiteX8" fmla="*/ 2374 w 737321"/>
                <a:gd name="connsiteY8" fmla="*/ 20142 h 42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7321" h="42448">
                  <a:moveTo>
                    <a:pt x="2374" y="20142"/>
                  </a:moveTo>
                  <a:cubicBezTo>
                    <a:pt x="36770" y="22259"/>
                    <a:pt x="481799" y="15380"/>
                    <a:pt x="545299" y="16967"/>
                  </a:cubicBezTo>
                  <a:cubicBezTo>
                    <a:pt x="608799" y="18554"/>
                    <a:pt x="353212" y="25434"/>
                    <a:pt x="383374" y="29667"/>
                  </a:cubicBezTo>
                  <a:cubicBezTo>
                    <a:pt x="413536" y="33900"/>
                    <a:pt x="686057" y="43425"/>
                    <a:pt x="726274" y="42367"/>
                  </a:cubicBezTo>
                  <a:cubicBezTo>
                    <a:pt x="766491" y="41309"/>
                    <a:pt x="688703" y="28080"/>
                    <a:pt x="624674" y="23317"/>
                  </a:cubicBezTo>
                  <a:cubicBezTo>
                    <a:pt x="560645" y="18554"/>
                    <a:pt x="418299" y="17496"/>
                    <a:pt x="342099" y="13792"/>
                  </a:cubicBezTo>
                  <a:cubicBezTo>
                    <a:pt x="265899" y="10088"/>
                    <a:pt x="168003" y="2679"/>
                    <a:pt x="167474" y="1092"/>
                  </a:cubicBezTo>
                  <a:cubicBezTo>
                    <a:pt x="166945" y="-495"/>
                    <a:pt x="359561" y="-1025"/>
                    <a:pt x="338924" y="4267"/>
                  </a:cubicBezTo>
                  <a:cubicBezTo>
                    <a:pt x="318287" y="9559"/>
                    <a:pt x="-32022" y="18025"/>
                    <a:pt x="2374" y="2014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5" name="フリーフォーム 534">
              <a:extLst>
                <a:ext uri="{FF2B5EF4-FFF2-40B4-BE49-F238E27FC236}">
                  <a16:creationId xmlns:a16="http://schemas.microsoft.com/office/drawing/2014/main" id="{1D9DE15C-2055-3D4C-9487-41FEC80F7B93}"/>
                </a:ext>
              </a:extLst>
            </p:cNvPr>
            <p:cNvSpPr/>
            <p:nvPr/>
          </p:nvSpPr>
          <p:spPr>
            <a:xfrm>
              <a:off x="974899" y="5979104"/>
              <a:ext cx="515400" cy="187174"/>
            </a:xfrm>
            <a:custGeom>
              <a:avLst/>
              <a:gdLst>
                <a:gd name="connsiteX0" fmla="*/ 3001 w 515400"/>
                <a:gd name="connsiteY0" fmla="*/ 37521 h 187174"/>
                <a:gd name="connsiteX1" fmla="*/ 476076 w 515400"/>
                <a:gd name="connsiteY1" fmla="*/ 43871 h 187174"/>
                <a:gd name="connsiteX2" fmla="*/ 488776 w 515400"/>
                <a:gd name="connsiteY2" fmla="*/ 186746 h 187174"/>
                <a:gd name="connsiteX3" fmla="*/ 482426 w 515400"/>
                <a:gd name="connsiteY3" fmla="*/ 85146 h 187174"/>
                <a:gd name="connsiteX4" fmla="*/ 396701 w 515400"/>
                <a:gd name="connsiteY4" fmla="*/ 2596 h 187174"/>
                <a:gd name="connsiteX5" fmla="*/ 76026 w 515400"/>
                <a:gd name="connsiteY5" fmla="*/ 21646 h 187174"/>
                <a:gd name="connsiteX6" fmla="*/ 266526 w 515400"/>
                <a:gd name="connsiteY6" fmla="*/ 31171 h 187174"/>
                <a:gd name="connsiteX7" fmla="*/ 3001 w 515400"/>
                <a:gd name="connsiteY7" fmla="*/ 37521 h 18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5400" h="187174">
                  <a:moveTo>
                    <a:pt x="3001" y="37521"/>
                  </a:moveTo>
                  <a:cubicBezTo>
                    <a:pt x="37926" y="39638"/>
                    <a:pt x="395114" y="19000"/>
                    <a:pt x="476076" y="43871"/>
                  </a:cubicBezTo>
                  <a:cubicBezTo>
                    <a:pt x="557038" y="68742"/>
                    <a:pt x="487718" y="179867"/>
                    <a:pt x="488776" y="186746"/>
                  </a:cubicBezTo>
                  <a:cubicBezTo>
                    <a:pt x="489834" y="193625"/>
                    <a:pt x="497772" y="115838"/>
                    <a:pt x="482426" y="85146"/>
                  </a:cubicBezTo>
                  <a:cubicBezTo>
                    <a:pt x="467080" y="54454"/>
                    <a:pt x="464434" y="13179"/>
                    <a:pt x="396701" y="2596"/>
                  </a:cubicBezTo>
                  <a:cubicBezTo>
                    <a:pt x="328968" y="-7987"/>
                    <a:pt x="97722" y="16884"/>
                    <a:pt x="76026" y="21646"/>
                  </a:cubicBezTo>
                  <a:cubicBezTo>
                    <a:pt x="54330" y="26408"/>
                    <a:pt x="283988" y="30113"/>
                    <a:pt x="266526" y="31171"/>
                  </a:cubicBezTo>
                  <a:cubicBezTo>
                    <a:pt x="249064" y="32229"/>
                    <a:pt x="-31924" y="35404"/>
                    <a:pt x="3001" y="3752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6" name="フリーフォーム 535">
              <a:extLst>
                <a:ext uri="{FF2B5EF4-FFF2-40B4-BE49-F238E27FC236}">
                  <a16:creationId xmlns:a16="http://schemas.microsoft.com/office/drawing/2014/main" id="{E8BD6564-5E03-D492-9EA1-69219450BA06}"/>
                </a:ext>
              </a:extLst>
            </p:cNvPr>
            <p:cNvSpPr/>
            <p:nvPr/>
          </p:nvSpPr>
          <p:spPr>
            <a:xfrm>
              <a:off x="748072" y="5988050"/>
              <a:ext cx="430198" cy="25680"/>
            </a:xfrm>
            <a:custGeom>
              <a:avLst/>
              <a:gdLst>
                <a:gd name="connsiteX0" fmla="*/ 7578 w 430198"/>
                <a:gd name="connsiteY0" fmla="*/ 0 h 25680"/>
                <a:gd name="connsiteX1" fmla="*/ 420328 w 430198"/>
                <a:gd name="connsiteY1" fmla="*/ 15875 h 25680"/>
                <a:gd name="connsiteX2" fmla="*/ 290153 w 430198"/>
                <a:gd name="connsiteY2" fmla="*/ 9525 h 25680"/>
                <a:gd name="connsiteX3" fmla="*/ 163153 w 430198"/>
                <a:gd name="connsiteY3" fmla="*/ 25400 h 25680"/>
                <a:gd name="connsiteX4" fmla="*/ 7578 w 430198"/>
                <a:gd name="connsiteY4" fmla="*/ 0 h 2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198" h="25680">
                  <a:moveTo>
                    <a:pt x="7578" y="0"/>
                  </a:moveTo>
                  <a:lnTo>
                    <a:pt x="420328" y="15875"/>
                  </a:lnTo>
                  <a:cubicBezTo>
                    <a:pt x="467424" y="17462"/>
                    <a:pt x="333015" y="7938"/>
                    <a:pt x="290153" y="9525"/>
                  </a:cubicBezTo>
                  <a:cubicBezTo>
                    <a:pt x="247291" y="11112"/>
                    <a:pt x="210778" y="28046"/>
                    <a:pt x="163153" y="25400"/>
                  </a:cubicBezTo>
                  <a:cubicBezTo>
                    <a:pt x="115528" y="22754"/>
                    <a:pt x="-35284" y="1587"/>
                    <a:pt x="7578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7" name="フリーフォーム 536">
              <a:extLst>
                <a:ext uri="{FF2B5EF4-FFF2-40B4-BE49-F238E27FC236}">
                  <a16:creationId xmlns:a16="http://schemas.microsoft.com/office/drawing/2014/main" id="{4B72DAD4-B1F5-772E-E082-E478D90640D8}"/>
                </a:ext>
              </a:extLst>
            </p:cNvPr>
            <p:cNvSpPr/>
            <p:nvPr/>
          </p:nvSpPr>
          <p:spPr>
            <a:xfrm>
              <a:off x="1114053" y="5952846"/>
              <a:ext cx="54637" cy="247346"/>
            </a:xfrm>
            <a:custGeom>
              <a:avLst/>
              <a:gdLst>
                <a:gd name="connsiteX0" fmla="*/ 54347 w 54637"/>
                <a:gd name="connsiteY0" fmla="*/ 3454 h 247346"/>
                <a:gd name="connsiteX1" fmla="*/ 28947 w 54637"/>
                <a:gd name="connsiteY1" fmla="*/ 92354 h 247346"/>
                <a:gd name="connsiteX2" fmla="*/ 25772 w 54637"/>
                <a:gd name="connsiteY2" fmla="*/ 244754 h 247346"/>
                <a:gd name="connsiteX3" fmla="*/ 22597 w 54637"/>
                <a:gd name="connsiteY3" fmla="*/ 181254 h 247346"/>
                <a:gd name="connsiteX4" fmla="*/ 372 w 54637"/>
                <a:gd name="connsiteY4" fmla="*/ 89179 h 247346"/>
                <a:gd name="connsiteX5" fmla="*/ 9897 w 54637"/>
                <a:gd name="connsiteY5" fmla="*/ 209829 h 247346"/>
                <a:gd name="connsiteX6" fmla="*/ 54347 w 54637"/>
                <a:gd name="connsiteY6" fmla="*/ 3454 h 24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637" h="247346">
                  <a:moveTo>
                    <a:pt x="54347" y="3454"/>
                  </a:moveTo>
                  <a:cubicBezTo>
                    <a:pt x="57522" y="-16125"/>
                    <a:pt x="33709" y="52137"/>
                    <a:pt x="28947" y="92354"/>
                  </a:cubicBezTo>
                  <a:cubicBezTo>
                    <a:pt x="24184" y="132571"/>
                    <a:pt x="26830" y="229937"/>
                    <a:pt x="25772" y="244754"/>
                  </a:cubicBezTo>
                  <a:cubicBezTo>
                    <a:pt x="24714" y="259571"/>
                    <a:pt x="26830" y="207183"/>
                    <a:pt x="22597" y="181254"/>
                  </a:cubicBezTo>
                  <a:cubicBezTo>
                    <a:pt x="18364" y="155325"/>
                    <a:pt x="2489" y="84417"/>
                    <a:pt x="372" y="89179"/>
                  </a:cubicBezTo>
                  <a:cubicBezTo>
                    <a:pt x="-1745" y="93941"/>
                    <a:pt x="5664" y="221471"/>
                    <a:pt x="9897" y="209829"/>
                  </a:cubicBezTo>
                  <a:cubicBezTo>
                    <a:pt x="14130" y="198187"/>
                    <a:pt x="51172" y="23033"/>
                    <a:pt x="54347" y="345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8" name="フリーフォーム 537">
              <a:extLst>
                <a:ext uri="{FF2B5EF4-FFF2-40B4-BE49-F238E27FC236}">
                  <a16:creationId xmlns:a16="http://schemas.microsoft.com/office/drawing/2014/main" id="{27BA06C4-6668-D4C4-56C9-C33B7B60F373}"/>
                </a:ext>
              </a:extLst>
            </p:cNvPr>
            <p:cNvSpPr/>
            <p:nvPr/>
          </p:nvSpPr>
          <p:spPr>
            <a:xfrm>
              <a:off x="1215994" y="5981128"/>
              <a:ext cx="6450" cy="209482"/>
            </a:xfrm>
            <a:custGeom>
              <a:avLst/>
              <a:gdLst>
                <a:gd name="connsiteX0" fmla="*/ 6381 w 6450"/>
                <a:gd name="connsiteY0" fmla="*/ 572 h 209482"/>
                <a:gd name="connsiteX1" fmla="*/ 3206 w 6450"/>
                <a:gd name="connsiteY1" fmla="*/ 203772 h 209482"/>
                <a:gd name="connsiteX2" fmla="*/ 31 w 6450"/>
                <a:gd name="connsiteY2" fmla="*/ 143447 h 209482"/>
                <a:gd name="connsiteX3" fmla="*/ 6381 w 6450"/>
                <a:gd name="connsiteY3" fmla="*/ 572 h 20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50" h="209482">
                  <a:moveTo>
                    <a:pt x="6381" y="572"/>
                  </a:moveTo>
                  <a:cubicBezTo>
                    <a:pt x="6910" y="10626"/>
                    <a:pt x="4264" y="179960"/>
                    <a:pt x="3206" y="203772"/>
                  </a:cubicBezTo>
                  <a:cubicBezTo>
                    <a:pt x="2148" y="227584"/>
                    <a:pt x="560" y="170964"/>
                    <a:pt x="31" y="143447"/>
                  </a:cubicBezTo>
                  <a:cubicBezTo>
                    <a:pt x="-498" y="115930"/>
                    <a:pt x="5852" y="-9482"/>
                    <a:pt x="6381" y="57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9" name="フリーフォーム 538">
              <a:extLst>
                <a:ext uri="{FF2B5EF4-FFF2-40B4-BE49-F238E27FC236}">
                  <a16:creationId xmlns:a16="http://schemas.microsoft.com/office/drawing/2014/main" id="{90E8327D-B087-7683-03FD-E787FC90CDE1}"/>
                </a:ext>
              </a:extLst>
            </p:cNvPr>
            <p:cNvSpPr/>
            <p:nvPr/>
          </p:nvSpPr>
          <p:spPr>
            <a:xfrm>
              <a:off x="1193569" y="5959433"/>
              <a:ext cx="22565" cy="231860"/>
            </a:xfrm>
            <a:custGeom>
              <a:avLst/>
              <a:gdLst>
                <a:gd name="connsiteX0" fmla="*/ 22456 w 22565"/>
                <a:gd name="connsiteY0" fmla="*/ 42 h 231860"/>
                <a:gd name="connsiteX1" fmla="*/ 12931 w 22565"/>
                <a:gd name="connsiteY1" fmla="*/ 114342 h 231860"/>
                <a:gd name="connsiteX2" fmla="*/ 231 w 22565"/>
                <a:gd name="connsiteY2" fmla="*/ 231817 h 231860"/>
                <a:gd name="connsiteX3" fmla="*/ 6581 w 22565"/>
                <a:gd name="connsiteY3" fmla="*/ 127042 h 231860"/>
                <a:gd name="connsiteX4" fmla="*/ 22456 w 22565"/>
                <a:gd name="connsiteY4" fmla="*/ 42 h 231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65" h="231860">
                  <a:moveTo>
                    <a:pt x="22456" y="42"/>
                  </a:moveTo>
                  <a:cubicBezTo>
                    <a:pt x="23514" y="-2075"/>
                    <a:pt x="16635" y="75713"/>
                    <a:pt x="12931" y="114342"/>
                  </a:cubicBezTo>
                  <a:cubicBezTo>
                    <a:pt x="9227" y="152971"/>
                    <a:pt x="1289" y="229700"/>
                    <a:pt x="231" y="231817"/>
                  </a:cubicBezTo>
                  <a:cubicBezTo>
                    <a:pt x="-827" y="233934"/>
                    <a:pt x="1819" y="158263"/>
                    <a:pt x="6581" y="127042"/>
                  </a:cubicBezTo>
                  <a:cubicBezTo>
                    <a:pt x="11343" y="95821"/>
                    <a:pt x="21398" y="2159"/>
                    <a:pt x="22456" y="4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0" name="フリーフォーム 539">
              <a:extLst>
                <a:ext uri="{FF2B5EF4-FFF2-40B4-BE49-F238E27FC236}">
                  <a16:creationId xmlns:a16="http://schemas.microsoft.com/office/drawing/2014/main" id="{FD080F4C-96CD-6CBF-C0BE-AF4B2387C14F}"/>
                </a:ext>
              </a:extLst>
            </p:cNvPr>
            <p:cNvSpPr/>
            <p:nvPr/>
          </p:nvSpPr>
          <p:spPr>
            <a:xfrm>
              <a:off x="1294916" y="5961071"/>
              <a:ext cx="13209" cy="234237"/>
            </a:xfrm>
            <a:custGeom>
              <a:avLst/>
              <a:gdLst>
                <a:gd name="connsiteX0" fmla="*/ 13184 w 13209"/>
                <a:gd name="connsiteY0" fmla="*/ 4754 h 234237"/>
                <a:gd name="connsiteX1" fmla="*/ 3659 w 13209"/>
                <a:gd name="connsiteY1" fmla="*/ 90479 h 234237"/>
                <a:gd name="connsiteX2" fmla="*/ 484 w 13209"/>
                <a:gd name="connsiteY2" fmla="*/ 233354 h 234237"/>
                <a:gd name="connsiteX3" fmla="*/ 13184 w 13209"/>
                <a:gd name="connsiteY3" fmla="*/ 4754 h 2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209" h="234237">
                  <a:moveTo>
                    <a:pt x="13184" y="4754"/>
                  </a:moveTo>
                  <a:cubicBezTo>
                    <a:pt x="13713" y="-19058"/>
                    <a:pt x="5776" y="52379"/>
                    <a:pt x="3659" y="90479"/>
                  </a:cubicBezTo>
                  <a:cubicBezTo>
                    <a:pt x="1542" y="128579"/>
                    <a:pt x="-1103" y="245525"/>
                    <a:pt x="484" y="233354"/>
                  </a:cubicBezTo>
                  <a:cubicBezTo>
                    <a:pt x="2071" y="221183"/>
                    <a:pt x="12655" y="28566"/>
                    <a:pt x="13184" y="475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1" name="フリーフォーム 540">
              <a:extLst>
                <a:ext uri="{FF2B5EF4-FFF2-40B4-BE49-F238E27FC236}">
                  <a16:creationId xmlns:a16="http://schemas.microsoft.com/office/drawing/2014/main" id="{81411A80-34D2-A280-430D-6673F8EC3A54}"/>
                </a:ext>
              </a:extLst>
            </p:cNvPr>
            <p:cNvSpPr/>
            <p:nvPr/>
          </p:nvSpPr>
          <p:spPr>
            <a:xfrm>
              <a:off x="1281862" y="5942904"/>
              <a:ext cx="10363" cy="261243"/>
            </a:xfrm>
            <a:custGeom>
              <a:avLst/>
              <a:gdLst>
                <a:gd name="connsiteX0" fmla="*/ 10363 w 10363"/>
                <a:gd name="connsiteY0" fmla="*/ 696 h 261243"/>
                <a:gd name="connsiteX1" fmla="*/ 838 w 10363"/>
                <a:gd name="connsiteY1" fmla="*/ 181671 h 261243"/>
                <a:gd name="connsiteX2" fmla="*/ 838 w 10363"/>
                <a:gd name="connsiteY2" fmla="*/ 254696 h 261243"/>
                <a:gd name="connsiteX3" fmla="*/ 10363 w 10363"/>
                <a:gd name="connsiteY3" fmla="*/ 696 h 261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63" h="261243">
                  <a:moveTo>
                    <a:pt x="10363" y="696"/>
                  </a:moveTo>
                  <a:cubicBezTo>
                    <a:pt x="10363" y="-11475"/>
                    <a:pt x="2425" y="139338"/>
                    <a:pt x="838" y="181671"/>
                  </a:cubicBezTo>
                  <a:cubicBezTo>
                    <a:pt x="-750" y="224004"/>
                    <a:pt x="309" y="280625"/>
                    <a:pt x="838" y="254696"/>
                  </a:cubicBezTo>
                  <a:cubicBezTo>
                    <a:pt x="1367" y="228767"/>
                    <a:pt x="10363" y="12867"/>
                    <a:pt x="10363" y="69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2" name="フリーフォーム 541">
              <a:extLst>
                <a:ext uri="{FF2B5EF4-FFF2-40B4-BE49-F238E27FC236}">
                  <a16:creationId xmlns:a16="http://schemas.microsoft.com/office/drawing/2014/main" id="{B6C1DF3F-8FA9-91D2-4684-E136B5FCDF9B}"/>
                </a:ext>
              </a:extLst>
            </p:cNvPr>
            <p:cNvSpPr/>
            <p:nvPr/>
          </p:nvSpPr>
          <p:spPr>
            <a:xfrm>
              <a:off x="1383078" y="5943447"/>
              <a:ext cx="13922" cy="266954"/>
            </a:xfrm>
            <a:custGeom>
              <a:avLst/>
              <a:gdLst>
                <a:gd name="connsiteX0" fmla="*/ 1222 w 13922"/>
                <a:gd name="connsiteY0" fmla="*/ 153 h 266954"/>
                <a:gd name="connsiteX1" fmla="*/ 1222 w 13922"/>
                <a:gd name="connsiteY1" fmla="*/ 127153 h 266954"/>
                <a:gd name="connsiteX2" fmla="*/ 7572 w 13922"/>
                <a:gd name="connsiteY2" fmla="*/ 266853 h 266954"/>
                <a:gd name="connsiteX3" fmla="*/ 13922 w 13922"/>
                <a:gd name="connsiteY3" fmla="*/ 104928 h 266954"/>
                <a:gd name="connsiteX4" fmla="*/ 1222 w 13922"/>
                <a:gd name="connsiteY4" fmla="*/ 153 h 26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22" h="266954">
                  <a:moveTo>
                    <a:pt x="1222" y="153"/>
                  </a:moveTo>
                  <a:cubicBezTo>
                    <a:pt x="-895" y="3857"/>
                    <a:pt x="164" y="82703"/>
                    <a:pt x="1222" y="127153"/>
                  </a:cubicBezTo>
                  <a:cubicBezTo>
                    <a:pt x="2280" y="171603"/>
                    <a:pt x="5455" y="270557"/>
                    <a:pt x="7572" y="266853"/>
                  </a:cubicBezTo>
                  <a:cubicBezTo>
                    <a:pt x="9689" y="263149"/>
                    <a:pt x="13922" y="149378"/>
                    <a:pt x="13922" y="104928"/>
                  </a:cubicBezTo>
                  <a:cubicBezTo>
                    <a:pt x="13922" y="60478"/>
                    <a:pt x="3339" y="-3551"/>
                    <a:pt x="1222" y="15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3" name="フリーフォーム 542">
              <a:extLst>
                <a:ext uri="{FF2B5EF4-FFF2-40B4-BE49-F238E27FC236}">
                  <a16:creationId xmlns:a16="http://schemas.microsoft.com/office/drawing/2014/main" id="{9F28003F-5FF2-E093-2630-01428AFDFF3B}"/>
                </a:ext>
              </a:extLst>
            </p:cNvPr>
            <p:cNvSpPr/>
            <p:nvPr/>
          </p:nvSpPr>
          <p:spPr>
            <a:xfrm>
              <a:off x="1422228" y="5952574"/>
              <a:ext cx="36983" cy="324645"/>
            </a:xfrm>
            <a:custGeom>
              <a:avLst/>
              <a:gdLst>
                <a:gd name="connsiteX0" fmla="*/ 28747 w 36983"/>
                <a:gd name="connsiteY0" fmla="*/ 551 h 324645"/>
                <a:gd name="connsiteX1" fmla="*/ 31922 w 36983"/>
                <a:gd name="connsiteY1" fmla="*/ 137076 h 324645"/>
                <a:gd name="connsiteX2" fmla="*/ 35097 w 36983"/>
                <a:gd name="connsiteY2" fmla="*/ 324401 h 324645"/>
                <a:gd name="connsiteX3" fmla="*/ 172 w 36983"/>
                <a:gd name="connsiteY3" fmla="*/ 95801 h 324645"/>
                <a:gd name="connsiteX4" fmla="*/ 22397 w 36983"/>
                <a:gd name="connsiteY4" fmla="*/ 187876 h 324645"/>
                <a:gd name="connsiteX5" fmla="*/ 28747 w 36983"/>
                <a:gd name="connsiteY5" fmla="*/ 551 h 32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3" h="324645">
                  <a:moveTo>
                    <a:pt x="28747" y="551"/>
                  </a:moveTo>
                  <a:cubicBezTo>
                    <a:pt x="30334" y="-7916"/>
                    <a:pt x="30864" y="83101"/>
                    <a:pt x="31922" y="137076"/>
                  </a:cubicBezTo>
                  <a:cubicBezTo>
                    <a:pt x="32980" y="191051"/>
                    <a:pt x="40389" y="331280"/>
                    <a:pt x="35097" y="324401"/>
                  </a:cubicBezTo>
                  <a:cubicBezTo>
                    <a:pt x="29805" y="317522"/>
                    <a:pt x="2289" y="118555"/>
                    <a:pt x="172" y="95801"/>
                  </a:cubicBezTo>
                  <a:cubicBezTo>
                    <a:pt x="-1945" y="73047"/>
                    <a:pt x="16047" y="202693"/>
                    <a:pt x="22397" y="187876"/>
                  </a:cubicBezTo>
                  <a:cubicBezTo>
                    <a:pt x="28747" y="173059"/>
                    <a:pt x="27160" y="9018"/>
                    <a:pt x="28747" y="55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4" name="フリーフォーム 543">
              <a:extLst>
                <a:ext uri="{FF2B5EF4-FFF2-40B4-BE49-F238E27FC236}">
                  <a16:creationId xmlns:a16="http://schemas.microsoft.com/office/drawing/2014/main" id="{80B00E15-419C-176F-9ACD-A4429503DC49}"/>
                </a:ext>
              </a:extLst>
            </p:cNvPr>
            <p:cNvSpPr/>
            <p:nvPr/>
          </p:nvSpPr>
          <p:spPr>
            <a:xfrm>
              <a:off x="920476" y="6216650"/>
              <a:ext cx="22499" cy="387425"/>
            </a:xfrm>
            <a:custGeom>
              <a:avLst/>
              <a:gdLst>
                <a:gd name="connsiteX0" fmla="*/ 22499 w 22499"/>
                <a:gd name="connsiteY0" fmla="*/ 0 h 387425"/>
                <a:gd name="connsiteX1" fmla="*/ 274 w 22499"/>
                <a:gd name="connsiteY1" fmla="*/ 387350 h 387425"/>
                <a:gd name="connsiteX2" fmla="*/ 22499 w 22499"/>
                <a:gd name="connsiteY2" fmla="*/ 0 h 38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499" h="387425">
                  <a:moveTo>
                    <a:pt x="22499" y="0"/>
                  </a:moveTo>
                  <a:cubicBezTo>
                    <a:pt x="22499" y="0"/>
                    <a:pt x="-2901" y="381000"/>
                    <a:pt x="274" y="387350"/>
                  </a:cubicBezTo>
                  <a:cubicBezTo>
                    <a:pt x="3449" y="393700"/>
                    <a:pt x="22499" y="0"/>
                    <a:pt x="22499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5" name="フリーフォーム 544">
              <a:extLst>
                <a:ext uri="{FF2B5EF4-FFF2-40B4-BE49-F238E27FC236}">
                  <a16:creationId xmlns:a16="http://schemas.microsoft.com/office/drawing/2014/main" id="{C47E09FB-03BC-3EB9-4FC9-8C08A2C4F7FB}"/>
                </a:ext>
              </a:extLst>
            </p:cNvPr>
            <p:cNvSpPr/>
            <p:nvPr/>
          </p:nvSpPr>
          <p:spPr>
            <a:xfrm>
              <a:off x="970842" y="6200686"/>
              <a:ext cx="51650" cy="637051"/>
            </a:xfrm>
            <a:custGeom>
              <a:avLst/>
              <a:gdLst>
                <a:gd name="connsiteX0" fmla="*/ 45158 w 51650"/>
                <a:gd name="connsiteY0" fmla="*/ 89 h 637051"/>
                <a:gd name="connsiteX1" fmla="*/ 29283 w 51650"/>
                <a:gd name="connsiteY1" fmla="*/ 473164 h 637051"/>
                <a:gd name="connsiteX2" fmla="*/ 51508 w 51650"/>
                <a:gd name="connsiteY2" fmla="*/ 371564 h 637051"/>
                <a:gd name="connsiteX3" fmla="*/ 38808 w 51650"/>
                <a:gd name="connsiteY3" fmla="*/ 628739 h 637051"/>
                <a:gd name="connsiteX4" fmla="*/ 38808 w 51650"/>
                <a:gd name="connsiteY4" fmla="*/ 549364 h 637051"/>
                <a:gd name="connsiteX5" fmla="*/ 708 w 51650"/>
                <a:gd name="connsiteY5" fmla="*/ 304889 h 637051"/>
                <a:gd name="connsiteX6" fmla="*/ 16583 w 51650"/>
                <a:gd name="connsiteY6" fmla="*/ 431889 h 637051"/>
                <a:gd name="connsiteX7" fmla="*/ 45158 w 51650"/>
                <a:gd name="connsiteY7" fmla="*/ 89 h 637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650" h="637051">
                  <a:moveTo>
                    <a:pt x="45158" y="89"/>
                  </a:moveTo>
                  <a:cubicBezTo>
                    <a:pt x="47275" y="6968"/>
                    <a:pt x="28225" y="411252"/>
                    <a:pt x="29283" y="473164"/>
                  </a:cubicBezTo>
                  <a:cubicBezTo>
                    <a:pt x="30341" y="535076"/>
                    <a:pt x="49921" y="345635"/>
                    <a:pt x="51508" y="371564"/>
                  </a:cubicBezTo>
                  <a:cubicBezTo>
                    <a:pt x="53096" y="397493"/>
                    <a:pt x="40925" y="599106"/>
                    <a:pt x="38808" y="628739"/>
                  </a:cubicBezTo>
                  <a:cubicBezTo>
                    <a:pt x="36691" y="658372"/>
                    <a:pt x="45158" y="603339"/>
                    <a:pt x="38808" y="549364"/>
                  </a:cubicBezTo>
                  <a:cubicBezTo>
                    <a:pt x="32458" y="495389"/>
                    <a:pt x="4412" y="324468"/>
                    <a:pt x="708" y="304889"/>
                  </a:cubicBezTo>
                  <a:cubicBezTo>
                    <a:pt x="-2996" y="285310"/>
                    <a:pt x="8645" y="476868"/>
                    <a:pt x="16583" y="431889"/>
                  </a:cubicBezTo>
                  <a:cubicBezTo>
                    <a:pt x="24521" y="386910"/>
                    <a:pt x="43041" y="-6790"/>
                    <a:pt x="45158" y="8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6" name="フリーフォーム 545">
              <a:extLst>
                <a:ext uri="{FF2B5EF4-FFF2-40B4-BE49-F238E27FC236}">
                  <a16:creationId xmlns:a16="http://schemas.microsoft.com/office/drawing/2014/main" id="{81B57C2F-C69A-89D3-8EA3-E96C7FBA2036}"/>
                </a:ext>
              </a:extLst>
            </p:cNvPr>
            <p:cNvSpPr/>
            <p:nvPr/>
          </p:nvSpPr>
          <p:spPr>
            <a:xfrm>
              <a:off x="1119379" y="6164815"/>
              <a:ext cx="20611" cy="661360"/>
            </a:xfrm>
            <a:custGeom>
              <a:avLst/>
              <a:gdLst>
                <a:gd name="connsiteX0" fmla="*/ 14096 w 20611"/>
                <a:gd name="connsiteY0" fmla="*/ 4210 h 661360"/>
                <a:gd name="connsiteX1" fmla="*/ 1396 w 20611"/>
                <a:gd name="connsiteY1" fmla="*/ 350285 h 661360"/>
                <a:gd name="connsiteX2" fmla="*/ 1396 w 20611"/>
                <a:gd name="connsiteY2" fmla="*/ 331235 h 661360"/>
                <a:gd name="connsiteX3" fmla="*/ 10921 w 20611"/>
                <a:gd name="connsiteY3" fmla="*/ 645560 h 661360"/>
                <a:gd name="connsiteX4" fmla="*/ 4571 w 20611"/>
                <a:gd name="connsiteY4" fmla="*/ 569360 h 661360"/>
                <a:gd name="connsiteX5" fmla="*/ 20446 w 20611"/>
                <a:gd name="connsiteY5" fmla="*/ 182010 h 661360"/>
                <a:gd name="connsiteX6" fmla="*/ 14096 w 20611"/>
                <a:gd name="connsiteY6" fmla="*/ 4210 h 66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11" h="661360">
                  <a:moveTo>
                    <a:pt x="14096" y="4210"/>
                  </a:moveTo>
                  <a:cubicBezTo>
                    <a:pt x="10921" y="32256"/>
                    <a:pt x="3513" y="295781"/>
                    <a:pt x="1396" y="350285"/>
                  </a:cubicBezTo>
                  <a:cubicBezTo>
                    <a:pt x="-721" y="404789"/>
                    <a:pt x="-191" y="282023"/>
                    <a:pt x="1396" y="331235"/>
                  </a:cubicBezTo>
                  <a:cubicBezTo>
                    <a:pt x="2983" y="380447"/>
                    <a:pt x="10392" y="605873"/>
                    <a:pt x="10921" y="645560"/>
                  </a:cubicBezTo>
                  <a:cubicBezTo>
                    <a:pt x="11450" y="685247"/>
                    <a:pt x="2983" y="646618"/>
                    <a:pt x="4571" y="569360"/>
                  </a:cubicBezTo>
                  <a:cubicBezTo>
                    <a:pt x="6159" y="492102"/>
                    <a:pt x="19388" y="269852"/>
                    <a:pt x="20446" y="182010"/>
                  </a:cubicBezTo>
                  <a:cubicBezTo>
                    <a:pt x="21504" y="94168"/>
                    <a:pt x="17271" y="-23836"/>
                    <a:pt x="14096" y="42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7" name="フリーフォーム 546">
              <a:extLst>
                <a:ext uri="{FF2B5EF4-FFF2-40B4-BE49-F238E27FC236}">
                  <a16:creationId xmlns:a16="http://schemas.microsoft.com/office/drawing/2014/main" id="{E7545AE3-379C-621C-D9D0-602AB88F4E0D}"/>
                </a:ext>
              </a:extLst>
            </p:cNvPr>
            <p:cNvSpPr/>
            <p:nvPr/>
          </p:nvSpPr>
          <p:spPr>
            <a:xfrm>
              <a:off x="1080006" y="6230277"/>
              <a:ext cx="31244" cy="592276"/>
            </a:xfrm>
            <a:custGeom>
              <a:avLst/>
              <a:gdLst>
                <a:gd name="connsiteX0" fmla="*/ 15369 w 31244"/>
                <a:gd name="connsiteY0" fmla="*/ 2248 h 592276"/>
                <a:gd name="connsiteX1" fmla="*/ 2669 w 31244"/>
                <a:gd name="connsiteY1" fmla="*/ 380073 h 592276"/>
                <a:gd name="connsiteX2" fmla="*/ 2669 w 31244"/>
                <a:gd name="connsiteY2" fmla="*/ 589623 h 592276"/>
                <a:gd name="connsiteX3" fmla="*/ 31244 w 31244"/>
                <a:gd name="connsiteY3" fmla="*/ 240373 h 592276"/>
                <a:gd name="connsiteX4" fmla="*/ 15369 w 31244"/>
                <a:gd name="connsiteY4" fmla="*/ 2248 h 59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44" h="592276">
                  <a:moveTo>
                    <a:pt x="15369" y="2248"/>
                  </a:moveTo>
                  <a:cubicBezTo>
                    <a:pt x="10606" y="25531"/>
                    <a:pt x="4786" y="282177"/>
                    <a:pt x="2669" y="380073"/>
                  </a:cubicBezTo>
                  <a:cubicBezTo>
                    <a:pt x="552" y="477969"/>
                    <a:pt x="-2094" y="612906"/>
                    <a:pt x="2669" y="589623"/>
                  </a:cubicBezTo>
                  <a:cubicBezTo>
                    <a:pt x="7431" y="566340"/>
                    <a:pt x="31244" y="338798"/>
                    <a:pt x="31244" y="240373"/>
                  </a:cubicBezTo>
                  <a:cubicBezTo>
                    <a:pt x="31244" y="141948"/>
                    <a:pt x="20132" y="-21035"/>
                    <a:pt x="15369" y="224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8" name="フリーフォーム 547">
              <a:extLst>
                <a:ext uri="{FF2B5EF4-FFF2-40B4-BE49-F238E27FC236}">
                  <a16:creationId xmlns:a16="http://schemas.microsoft.com/office/drawing/2014/main" id="{0C72071D-F8E0-BEAE-7804-73DC50221CC3}"/>
                </a:ext>
              </a:extLst>
            </p:cNvPr>
            <p:cNvSpPr/>
            <p:nvPr/>
          </p:nvSpPr>
          <p:spPr>
            <a:xfrm>
              <a:off x="1279524" y="6153005"/>
              <a:ext cx="177845" cy="648785"/>
            </a:xfrm>
            <a:custGeom>
              <a:avLst/>
              <a:gdLst>
                <a:gd name="connsiteX0" fmla="*/ 174626 w 177845"/>
                <a:gd name="connsiteY0" fmla="*/ 145 h 648785"/>
                <a:gd name="connsiteX1" fmla="*/ 149226 w 177845"/>
                <a:gd name="connsiteY1" fmla="*/ 438295 h 648785"/>
                <a:gd name="connsiteX2" fmla="*/ 177801 w 177845"/>
                <a:gd name="connsiteY2" fmla="*/ 365270 h 648785"/>
                <a:gd name="connsiteX3" fmla="*/ 155576 w 177845"/>
                <a:gd name="connsiteY3" fmla="*/ 603395 h 648785"/>
                <a:gd name="connsiteX4" fmla="*/ 146051 w 177845"/>
                <a:gd name="connsiteY4" fmla="*/ 619270 h 648785"/>
                <a:gd name="connsiteX5" fmla="*/ 1 w 177845"/>
                <a:gd name="connsiteY5" fmla="*/ 641495 h 648785"/>
                <a:gd name="connsiteX6" fmla="*/ 149226 w 177845"/>
                <a:gd name="connsiteY6" fmla="*/ 644670 h 648785"/>
                <a:gd name="connsiteX7" fmla="*/ 155576 w 177845"/>
                <a:gd name="connsiteY7" fmla="*/ 587520 h 648785"/>
                <a:gd name="connsiteX8" fmla="*/ 158751 w 177845"/>
                <a:gd name="connsiteY8" fmla="*/ 222395 h 648785"/>
                <a:gd name="connsiteX9" fmla="*/ 168276 w 177845"/>
                <a:gd name="connsiteY9" fmla="*/ 387495 h 648785"/>
                <a:gd name="connsiteX10" fmla="*/ 174626 w 177845"/>
                <a:gd name="connsiteY10" fmla="*/ 145 h 64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7845" h="648785">
                  <a:moveTo>
                    <a:pt x="174626" y="145"/>
                  </a:moveTo>
                  <a:cubicBezTo>
                    <a:pt x="171451" y="8612"/>
                    <a:pt x="148697" y="377441"/>
                    <a:pt x="149226" y="438295"/>
                  </a:cubicBezTo>
                  <a:cubicBezTo>
                    <a:pt x="149755" y="499149"/>
                    <a:pt x="176743" y="337753"/>
                    <a:pt x="177801" y="365270"/>
                  </a:cubicBezTo>
                  <a:cubicBezTo>
                    <a:pt x="178859" y="392787"/>
                    <a:pt x="160868" y="561062"/>
                    <a:pt x="155576" y="603395"/>
                  </a:cubicBezTo>
                  <a:cubicBezTo>
                    <a:pt x="150284" y="645728"/>
                    <a:pt x="171980" y="612920"/>
                    <a:pt x="146051" y="619270"/>
                  </a:cubicBezTo>
                  <a:cubicBezTo>
                    <a:pt x="120122" y="625620"/>
                    <a:pt x="-528" y="637262"/>
                    <a:pt x="1" y="641495"/>
                  </a:cubicBezTo>
                  <a:cubicBezTo>
                    <a:pt x="530" y="645728"/>
                    <a:pt x="123297" y="653666"/>
                    <a:pt x="149226" y="644670"/>
                  </a:cubicBezTo>
                  <a:cubicBezTo>
                    <a:pt x="175155" y="635674"/>
                    <a:pt x="153989" y="657899"/>
                    <a:pt x="155576" y="587520"/>
                  </a:cubicBezTo>
                  <a:cubicBezTo>
                    <a:pt x="157163" y="517141"/>
                    <a:pt x="156634" y="255732"/>
                    <a:pt x="158751" y="222395"/>
                  </a:cubicBezTo>
                  <a:cubicBezTo>
                    <a:pt x="160868" y="189058"/>
                    <a:pt x="161926" y="420303"/>
                    <a:pt x="168276" y="387495"/>
                  </a:cubicBezTo>
                  <a:cubicBezTo>
                    <a:pt x="174626" y="354687"/>
                    <a:pt x="177801" y="-8322"/>
                    <a:pt x="174626" y="1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9" name="フリーフォーム 548">
              <a:extLst>
                <a:ext uri="{FF2B5EF4-FFF2-40B4-BE49-F238E27FC236}">
                  <a16:creationId xmlns:a16="http://schemas.microsoft.com/office/drawing/2014/main" id="{586E405F-76F3-7BFA-E59A-1E668A54B1BE}"/>
                </a:ext>
              </a:extLst>
            </p:cNvPr>
            <p:cNvSpPr/>
            <p:nvPr/>
          </p:nvSpPr>
          <p:spPr>
            <a:xfrm>
              <a:off x="-35303" y="6209801"/>
              <a:ext cx="680051" cy="29132"/>
            </a:xfrm>
            <a:custGeom>
              <a:avLst/>
              <a:gdLst>
                <a:gd name="connsiteX0" fmla="*/ 378 w 680051"/>
                <a:gd name="connsiteY0" fmla="*/ 10024 h 29132"/>
                <a:gd name="connsiteX1" fmla="*/ 409953 w 680051"/>
                <a:gd name="connsiteY1" fmla="*/ 29074 h 29132"/>
                <a:gd name="connsiteX2" fmla="*/ 330578 w 680051"/>
                <a:gd name="connsiteY2" fmla="*/ 16374 h 29132"/>
                <a:gd name="connsiteX3" fmla="*/ 667128 w 680051"/>
                <a:gd name="connsiteY3" fmla="*/ 29074 h 29132"/>
                <a:gd name="connsiteX4" fmla="*/ 575053 w 680051"/>
                <a:gd name="connsiteY4" fmla="*/ 16374 h 29132"/>
                <a:gd name="connsiteX5" fmla="*/ 244853 w 680051"/>
                <a:gd name="connsiteY5" fmla="*/ 499 h 29132"/>
                <a:gd name="connsiteX6" fmla="*/ 333753 w 680051"/>
                <a:gd name="connsiteY6" fmla="*/ 3674 h 29132"/>
                <a:gd name="connsiteX7" fmla="*/ 378 w 680051"/>
                <a:gd name="connsiteY7" fmla="*/ 10024 h 2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0051" h="29132">
                  <a:moveTo>
                    <a:pt x="378" y="10024"/>
                  </a:moveTo>
                  <a:cubicBezTo>
                    <a:pt x="13078" y="14257"/>
                    <a:pt x="354920" y="28016"/>
                    <a:pt x="409953" y="29074"/>
                  </a:cubicBezTo>
                  <a:cubicBezTo>
                    <a:pt x="464986" y="30132"/>
                    <a:pt x="287716" y="16374"/>
                    <a:pt x="330578" y="16374"/>
                  </a:cubicBezTo>
                  <a:cubicBezTo>
                    <a:pt x="373440" y="16374"/>
                    <a:pt x="626382" y="29074"/>
                    <a:pt x="667128" y="29074"/>
                  </a:cubicBezTo>
                  <a:cubicBezTo>
                    <a:pt x="707874" y="29074"/>
                    <a:pt x="645432" y="21136"/>
                    <a:pt x="575053" y="16374"/>
                  </a:cubicBezTo>
                  <a:cubicBezTo>
                    <a:pt x="504674" y="11612"/>
                    <a:pt x="285070" y="2616"/>
                    <a:pt x="244853" y="499"/>
                  </a:cubicBezTo>
                  <a:cubicBezTo>
                    <a:pt x="204636" y="-1618"/>
                    <a:pt x="369207" y="3674"/>
                    <a:pt x="333753" y="3674"/>
                  </a:cubicBezTo>
                  <a:cubicBezTo>
                    <a:pt x="298299" y="3674"/>
                    <a:pt x="-12322" y="5791"/>
                    <a:pt x="378" y="1002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0" name="フリーフォーム 549">
              <a:extLst>
                <a:ext uri="{FF2B5EF4-FFF2-40B4-BE49-F238E27FC236}">
                  <a16:creationId xmlns:a16="http://schemas.microsoft.com/office/drawing/2014/main" id="{5F0E5D50-C329-6BCC-237E-AA52D5558448}"/>
                </a:ext>
              </a:extLst>
            </p:cNvPr>
            <p:cNvSpPr/>
            <p:nvPr/>
          </p:nvSpPr>
          <p:spPr>
            <a:xfrm>
              <a:off x="-21169" y="6334082"/>
              <a:ext cx="672645" cy="48126"/>
            </a:xfrm>
            <a:custGeom>
              <a:avLst/>
              <a:gdLst>
                <a:gd name="connsiteX0" fmla="*/ 11644 w 672645"/>
                <a:gd name="connsiteY0" fmla="*/ 43 h 48126"/>
                <a:gd name="connsiteX1" fmla="*/ 646644 w 672645"/>
                <a:gd name="connsiteY1" fmla="*/ 31793 h 48126"/>
                <a:gd name="connsiteX2" fmla="*/ 395819 w 672645"/>
                <a:gd name="connsiteY2" fmla="*/ 15918 h 48126"/>
                <a:gd name="connsiteX3" fmla="*/ 668869 w 672645"/>
                <a:gd name="connsiteY3" fmla="*/ 47668 h 48126"/>
                <a:gd name="connsiteX4" fmla="*/ 148169 w 672645"/>
                <a:gd name="connsiteY4" fmla="*/ 34968 h 48126"/>
                <a:gd name="connsiteX5" fmla="*/ 427569 w 672645"/>
                <a:gd name="connsiteY5" fmla="*/ 38143 h 48126"/>
                <a:gd name="connsiteX6" fmla="*/ 246594 w 672645"/>
                <a:gd name="connsiteY6" fmla="*/ 25443 h 48126"/>
                <a:gd name="connsiteX7" fmla="*/ 11644 w 672645"/>
                <a:gd name="connsiteY7" fmla="*/ 43 h 48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45" h="48126">
                  <a:moveTo>
                    <a:pt x="11644" y="43"/>
                  </a:moveTo>
                  <a:cubicBezTo>
                    <a:pt x="78319" y="1101"/>
                    <a:pt x="582615" y="29147"/>
                    <a:pt x="646644" y="31793"/>
                  </a:cubicBezTo>
                  <a:cubicBezTo>
                    <a:pt x="710673" y="34439"/>
                    <a:pt x="392115" y="13272"/>
                    <a:pt x="395819" y="15918"/>
                  </a:cubicBezTo>
                  <a:cubicBezTo>
                    <a:pt x="399523" y="18564"/>
                    <a:pt x="710144" y="44493"/>
                    <a:pt x="668869" y="47668"/>
                  </a:cubicBezTo>
                  <a:cubicBezTo>
                    <a:pt x="627594" y="50843"/>
                    <a:pt x="188386" y="36556"/>
                    <a:pt x="148169" y="34968"/>
                  </a:cubicBezTo>
                  <a:cubicBezTo>
                    <a:pt x="107952" y="33380"/>
                    <a:pt x="411165" y="39730"/>
                    <a:pt x="427569" y="38143"/>
                  </a:cubicBezTo>
                  <a:cubicBezTo>
                    <a:pt x="443973" y="36556"/>
                    <a:pt x="309565" y="33380"/>
                    <a:pt x="246594" y="25443"/>
                  </a:cubicBezTo>
                  <a:cubicBezTo>
                    <a:pt x="183623" y="17506"/>
                    <a:pt x="-55031" y="-1015"/>
                    <a:pt x="11644" y="4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1" name="フリーフォーム 550">
              <a:extLst>
                <a:ext uri="{FF2B5EF4-FFF2-40B4-BE49-F238E27FC236}">
                  <a16:creationId xmlns:a16="http://schemas.microsoft.com/office/drawing/2014/main" id="{0D4C9663-8090-B4E2-B809-037B6602A260}"/>
                </a:ext>
              </a:extLst>
            </p:cNvPr>
            <p:cNvSpPr/>
            <p:nvPr/>
          </p:nvSpPr>
          <p:spPr>
            <a:xfrm>
              <a:off x="15875" y="6477000"/>
              <a:ext cx="649130" cy="41430"/>
            </a:xfrm>
            <a:custGeom>
              <a:avLst/>
              <a:gdLst>
                <a:gd name="connsiteX0" fmla="*/ 0 w 649130"/>
                <a:gd name="connsiteY0" fmla="*/ 19050 h 41430"/>
                <a:gd name="connsiteX1" fmla="*/ 425450 w 649130"/>
                <a:gd name="connsiteY1" fmla="*/ 38100 h 41430"/>
                <a:gd name="connsiteX2" fmla="*/ 311150 w 649130"/>
                <a:gd name="connsiteY2" fmla="*/ 22225 h 41430"/>
                <a:gd name="connsiteX3" fmla="*/ 644525 w 649130"/>
                <a:gd name="connsiteY3" fmla="*/ 41275 h 41430"/>
                <a:gd name="connsiteX4" fmla="*/ 514350 w 649130"/>
                <a:gd name="connsiteY4" fmla="*/ 31750 h 41430"/>
                <a:gd name="connsiteX5" fmla="*/ 184150 w 649130"/>
                <a:gd name="connsiteY5" fmla="*/ 0 h 41430"/>
                <a:gd name="connsiteX6" fmla="*/ 555625 w 649130"/>
                <a:gd name="connsiteY6" fmla="*/ 28575 h 41430"/>
                <a:gd name="connsiteX7" fmla="*/ 152400 w 649130"/>
                <a:gd name="connsiteY7" fmla="*/ 15875 h 41430"/>
                <a:gd name="connsiteX8" fmla="*/ 0 w 649130"/>
                <a:gd name="connsiteY8" fmla="*/ 19050 h 4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9130" h="41430">
                  <a:moveTo>
                    <a:pt x="0" y="19050"/>
                  </a:moveTo>
                  <a:lnTo>
                    <a:pt x="425450" y="38100"/>
                  </a:lnTo>
                  <a:cubicBezTo>
                    <a:pt x="477308" y="38629"/>
                    <a:pt x="274638" y="21696"/>
                    <a:pt x="311150" y="22225"/>
                  </a:cubicBezTo>
                  <a:cubicBezTo>
                    <a:pt x="347662" y="22754"/>
                    <a:pt x="610658" y="39688"/>
                    <a:pt x="644525" y="41275"/>
                  </a:cubicBezTo>
                  <a:cubicBezTo>
                    <a:pt x="678392" y="42862"/>
                    <a:pt x="514350" y="31750"/>
                    <a:pt x="514350" y="31750"/>
                  </a:cubicBezTo>
                  <a:lnTo>
                    <a:pt x="184150" y="0"/>
                  </a:lnTo>
                  <a:lnTo>
                    <a:pt x="555625" y="28575"/>
                  </a:lnTo>
                  <a:cubicBezTo>
                    <a:pt x="550333" y="31221"/>
                    <a:pt x="152400" y="15875"/>
                    <a:pt x="152400" y="15875"/>
                  </a:cubicBezTo>
                  <a:lnTo>
                    <a:pt x="0" y="1905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2" name="フリーフォーム 551">
              <a:extLst>
                <a:ext uri="{FF2B5EF4-FFF2-40B4-BE49-F238E27FC236}">
                  <a16:creationId xmlns:a16="http://schemas.microsoft.com/office/drawing/2014/main" id="{0C65AFFE-9668-0AFC-80EE-3121277E2899}"/>
                </a:ext>
              </a:extLst>
            </p:cNvPr>
            <p:cNvSpPr/>
            <p:nvPr/>
          </p:nvSpPr>
          <p:spPr>
            <a:xfrm>
              <a:off x="-32038" y="6626123"/>
              <a:ext cx="668802" cy="31852"/>
            </a:xfrm>
            <a:custGeom>
              <a:avLst/>
              <a:gdLst>
                <a:gd name="connsiteX0" fmla="*/ 3463 w 668802"/>
                <a:gd name="connsiteY0" fmla="*/ 102 h 31852"/>
                <a:gd name="connsiteX1" fmla="*/ 393988 w 668802"/>
                <a:gd name="connsiteY1" fmla="*/ 15977 h 31852"/>
                <a:gd name="connsiteX2" fmla="*/ 292388 w 668802"/>
                <a:gd name="connsiteY2" fmla="*/ 102 h 31852"/>
                <a:gd name="connsiteX3" fmla="*/ 660688 w 668802"/>
                <a:gd name="connsiteY3" fmla="*/ 25502 h 31852"/>
                <a:gd name="connsiteX4" fmla="*/ 555913 w 668802"/>
                <a:gd name="connsiteY4" fmla="*/ 25502 h 31852"/>
                <a:gd name="connsiteX5" fmla="*/ 190788 w 668802"/>
                <a:gd name="connsiteY5" fmla="*/ 31852 h 31852"/>
                <a:gd name="connsiteX6" fmla="*/ 305088 w 668802"/>
                <a:gd name="connsiteY6" fmla="*/ 22327 h 31852"/>
                <a:gd name="connsiteX7" fmla="*/ 206663 w 668802"/>
                <a:gd name="connsiteY7" fmla="*/ 22327 h 31852"/>
                <a:gd name="connsiteX8" fmla="*/ 3463 w 668802"/>
                <a:gd name="connsiteY8" fmla="*/ 102 h 3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8802" h="31852">
                  <a:moveTo>
                    <a:pt x="3463" y="102"/>
                  </a:moveTo>
                  <a:lnTo>
                    <a:pt x="393988" y="15977"/>
                  </a:lnTo>
                  <a:cubicBezTo>
                    <a:pt x="442142" y="15977"/>
                    <a:pt x="247938" y="-1486"/>
                    <a:pt x="292388" y="102"/>
                  </a:cubicBezTo>
                  <a:cubicBezTo>
                    <a:pt x="336838" y="1690"/>
                    <a:pt x="616767" y="21269"/>
                    <a:pt x="660688" y="25502"/>
                  </a:cubicBezTo>
                  <a:cubicBezTo>
                    <a:pt x="704609" y="29735"/>
                    <a:pt x="555913" y="25502"/>
                    <a:pt x="555913" y="25502"/>
                  </a:cubicBezTo>
                  <a:lnTo>
                    <a:pt x="190788" y="31852"/>
                  </a:lnTo>
                  <a:cubicBezTo>
                    <a:pt x="148984" y="31323"/>
                    <a:pt x="302442" y="23915"/>
                    <a:pt x="305088" y="22327"/>
                  </a:cubicBezTo>
                  <a:cubicBezTo>
                    <a:pt x="307734" y="20740"/>
                    <a:pt x="252171" y="23385"/>
                    <a:pt x="206663" y="22327"/>
                  </a:cubicBezTo>
                  <a:cubicBezTo>
                    <a:pt x="161155" y="21269"/>
                    <a:pt x="-27758" y="1160"/>
                    <a:pt x="3463" y="10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3" name="フリーフォーム 552">
              <a:extLst>
                <a:ext uri="{FF2B5EF4-FFF2-40B4-BE49-F238E27FC236}">
                  <a16:creationId xmlns:a16="http://schemas.microsoft.com/office/drawing/2014/main" id="{4483D859-6B00-C58F-E664-ABD54EE666D5}"/>
                </a:ext>
              </a:extLst>
            </p:cNvPr>
            <p:cNvSpPr/>
            <p:nvPr/>
          </p:nvSpPr>
          <p:spPr>
            <a:xfrm>
              <a:off x="66624" y="6150757"/>
              <a:ext cx="9607" cy="702930"/>
            </a:xfrm>
            <a:custGeom>
              <a:avLst/>
              <a:gdLst>
                <a:gd name="connsiteX0" fmla="*/ 9576 w 9607"/>
                <a:gd name="connsiteY0" fmla="*/ 2393 h 702930"/>
                <a:gd name="connsiteX1" fmla="*/ 3226 w 9607"/>
                <a:gd name="connsiteY1" fmla="*/ 304018 h 702930"/>
                <a:gd name="connsiteX2" fmla="*/ 6401 w 9607"/>
                <a:gd name="connsiteY2" fmla="*/ 180193 h 702930"/>
                <a:gd name="connsiteX3" fmla="*/ 51 w 9607"/>
                <a:gd name="connsiteY3" fmla="*/ 462768 h 702930"/>
                <a:gd name="connsiteX4" fmla="*/ 3226 w 9607"/>
                <a:gd name="connsiteY4" fmla="*/ 329418 h 702930"/>
                <a:gd name="connsiteX5" fmla="*/ 51 w 9607"/>
                <a:gd name="connsiteY5" fmla="*/ 691368 h 702930"/>
                <a:gd name="connsiteX6" fmla="*/ 3226 w 9607"/>
                <a:gd name="connsiteY6" fmla="*/ 573893 h 702930"/>
                <a:gd name="connsiteX7" fmla="*/ 51 w 9607"/>
                <a:gd name="connsiteY7" fmla="*/ 183368 h 702930"/>
                <a:gd name="connsiteX8" fmla="*/ 9576 w 9607"/>
                <a:gd name="connsiteY8" fmla="*/ 2393 h 702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07" h="702930">
                  <a:moveTo>
                    <a:pt x="9576" y="2393"/>
                  </a:moveTo>
                  <a:cubicBezTo>
                    <a:pt x="10105" y="22501"/>
                    <a:pt x="3755" y="274385"/>
                    <a:pt x="3226" y="304018"/>
                  </a:cubicBezTo>
                  <a:cubicBezTo>
                    <a:pt x="2697" y="333651"/>
                    <a:pt x="6930" y="153735"/>
                    <a:pt x="6401" y="180193"/>
                  </a:cubicBezTo>
                  <a:cubicBezTo>
                    <a:pt x="5872" y="206651"/>
                    <a:pt x="580" y="437897"/>
                    <a:pt x="51" y="462768"/>
                  </a:cubicBezTo>
                  <a:cubicBezTo>
                    <a:pt x="-478" y="487639"/>
                    <a:pt x="3226" y="291318"/>
                    <a:pt x="3226" y="329418"/>
                  </a:cubicBezTo>
                  <a:cubicBezTo>
                    <a:pt x="3226" y="367518"/>
                    <a:pt x="51" y="650622"/>
                    <a:pt x="51" y="691368"/>
                  </a:cubicBezTo>
                  <a:cubicBezTo>
                    <a:pt x="51" y="732114"/>
                    <a:pt x="3226" y="658560"/>
                    <a:pt x="3226" y="573893"/>
                  </a:cubicBezTo>
                  <a:cubicBezTo>
                    <a:pt x="3226" y="489226"/>
                    <a:pt x="-478" y="273855"/>
                    <a:pt x="51" y="183368"/>
                  </a:cubicBezTo>
                  <a:cubicBezTo>
                    <a:pt x="580" y="92881"/>
                    <a:pt x="9047" y="-17715"/>
                    <a:pt x="9576" y="239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4" name="フリーフォーム 553">
              <a:extLst>
                <a:ext uri="{FF2B5EF4-FFF2-40B4-BE49-F238E27FC236}">
                  <a16:creationId xmlns:a16="http://schemas.microsoft.com/office/drawing/2014/main" id="{94AA736C-274B-0D3B-3EFB-57F091F4D9AC}"/>
                </a:ext>
              </a:extLst>
            </p:cNvPr>
            <p:cNvSpPr/>
            <p:nvPr/>
          </p:nvSpPr>
          <p:spPr>
            <a:xfrm>
              <a:off x="-12866" y="6572219"/>
              <a:ext cx="664446" cy="227164"/>
            </a:xfrm>
            <a:custGeom>
              <a:avLst/>
              <a:gdLst>
                <a:gd name="connsiteX0" fmla="*/ 166 w 664446"/>
                <a:gd name="connsiteY0" fmla="*/ 193706 h 227164"/>
                <a:gd name="connsiteX1" fmla="*/ 333541 w 664446"/>
                <a:gd name="connsiteY1" fmla="*/ 206406 h 227164"/>
                <a:gd name="connsiteX2" fmla="*/ 641516 w 664446"/>
                <a:gd name="connsiteY2" fmla="*/ 212756 h 227164"/>
                <a:gd name="connsiteX3" fmla="*/ 641516 w 664446"/>
                <a:gd name="connsiteY3" fmla="*/ 31 h 227164"/>
                <a:gd name="connsiteX4" fmla="*/ 638341 w 664446"/>
                <a:gd name="connsiteY4" fmla="*/ 196881 h 227164"/>
                <a:gd name="connsiteX5" fmla="*/ 593891 w 664446"/>
                <a:gd name="connsiteY5" fmla="*/ 215931 h 227164"/>
                <a:gd name="connsiteX6" fmla="*/ 111291 w 664446"/>
                <a:gd name="connsiteY6" fmla="*/ 187356 h 227164"/>
                <a:gd name="connsiteX7" fmla="*/ 285916 w 664446"/>
                <a:gd name="connsiteY7" fmla="*/ 187356 h 227164"/>
                <a:gd name="connsiteX8" fmla="*/ 166 w 664446"/>
                <a:gd name="connsiteY8" fmla="*/ 193706 h 227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4446" h="227164">
                  <a:moveTo>
                    <a:pt x="166" y="193706"/>
                  </a:moveTo>
                  <a:cubicBezTo>
                    <a:pt x="8104" y="196881"/>
                    <a:pt x="333541" y="206406"/>
                    <a:pt x="333541" y="206406"/>
                  </a:cubicBezTo>
                  <a:cubicBezTo>
                    <a:pt x="440433" y="209581"/>
                    <a:pt x="590187" y="247152"/>
                    <a:pt x="641516" y="212756"/>
                  </a:cubicBezTo>
                  <a:cubicBezTo>
                    <a:pt x="692845" y="178360"/>
                    <a:pt x="642045" y="2677"/>
                    <a:pt x="641516" y="31"/>
                  </a:cubicBezTo>
                  <a:cubicBezTo>
                    <a:pt x="640987" y="-2615"/>
                    <a:pt x="646279" y="160898"/>
                    <a:pt x="638341" y="196881"/>
                  </a:cubicBezTo>
                  <a:cubicBezTo>
                    <a:pt x="630404" y="232864"/>
                    <a:pt x="681733" y="217519"/>
                    <a:pt x="593891" y="215931"/>
                  </a:cubicBezTo>
                  <a:cubicBezTo>
                    <a:pt x="506049" y="214344"/>
                    <a:pt x="162620" y="192118"/>
                    <a:pt x="111291" y="187356"/>
                  </a:cubicBezTo>
                  <a:cubicBezTo>
                    <a:pt x="59962" y="182594"/>
                    <a:pt x="300733" y="184710"/>
                    <a:pt x="285916" y="187356"/>
                  </a:cubicBezTo>
                  <a:cubicBezTo>
                    <a:pt x="271099" y="190002"/>
                    <a:pt x="-7772" y="190531"/>
                    <a:pt x="166" y="19370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5" name="フリーフォーム 554">
              <a:extLst>
                <a:ext uri="{FF2B5EF4-FFF2-40B4-BE49-F238E27FC236}">
                  <a16:creationId xmlns:a16="http://schemas.microsoft.com/office/drawing/2014/main" id="{A05997A0-394D-03D8-5572-64080FE007D4}"/>
                </a:ext>
              </a:extLst>
            </p:cNvPr>
            <p:cNvSpPr/>
            <p:nvPr/>
          </p:nvSpPr>
          <p:spPr>
            <a:xfrm>
              <a:off x="83251" y="6090205"/>
              <a:ext cx="34520" cy="719239"/>
            </a:xfrm>
            <a:custGeom>
              <a:avLst/>
              <a:gdLst>
                <a:gd name="connsiteX0" fmla="*/ 18349 w 34520"/>
                <a:gd name="connsiteY0" fmla="*/ 2620 h 719239"/>
                <a:gd name="connsiteX1" fmla="*/ 18349 w 34520"/>
                <a:gd name="connsiteY1" fmla="*/ 345520 h 719239"/>
                <a:gd name="connsiteX2" fmla="*/ 34224 w 34520"/>
                <a:gd name="connsiteY2" fmla="*/ 294720 h 719239"/>
                <a:gd name="connsiteX3" fmla="*/ 2474 w 34520"/>
                <a:gd name="connsiteY3" fmla="*/ 520145 h 719239"/>
                <a:gd name="connsiteX4" fmla="*/ 2474 w 34520"/>
                <a:gd name="connsiteY4" fmla="*/ 716995 h 719239"/>
                <a:gd name="connsiteX5" fmla="*/ 5649 w 34520"/>
                <a:gd name="connsiteY5" fmla="*/ 599520 h 719239"/>
                <a:gd name="connsiteX6" fmla="*/ 5649 w 34520"/>
                <a:gd name="connsiteY6" fmla="*/ 208995 h 719239"/>
                <a:gd name="connsiteX7" fmla="*/ 18349 w 34520"/>
                <a:gd name="connsiteY7" fmla="*/ 2620 h 71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520" h="719239">
                  <a:moveTo>
                    <a:pt x="18349" y="2620"/>
                  </a:moveTo>
                  <a:cubicBezTo>
                    <a:pt x="20466" y="25374"/>
                    <a:pt x="15703" y="296837"/>
                    <a:pt x="18349" y="345520"/>
                  </a:cubicBezTo>
                  <a:cubicBezTo>
                    <a:pt x="20995" y="394203"/>
                    <a:pt x="36870" y="265616"/>
                    <a:pt x="34224" y="294720"/>
                  </a:cubicBezTo>
                  <a:cubicBezTo>
                    <a:pt x="31578" y="323824"/>
                    <a:pt x="7766" y="449766"/>
                    <a:pt x="2474" y="520145"/>
                  </a:cubicBezTo>
                  <a:cubicBezTo>
                    <a:pt x="-2818" y="590524"/>
                    <a:pt x="1945" y="703766"/>
                    <a:pt x="2474" y="716995"/>
                  </a:cubicBezTo>
                  <a:cubicBezTo>
                    <a:pt x="3003" y="730224"/>
                    <a:pt x="5120" y="684187"/>
                    <a:pt x="5649" y="599520"/>
                  </a:cubicBezTo>
                  <a:cubicBezTo>
                    <a:pt x="6178" y="514853"/>
                    <a:pt x="357" y="307949"/>
                    <a:pt x="5649" y="208995"/>
                  </a:cubicBezTo>
                  <a:cubicBezTo>
                    <a:pt x="10941" y="110041"/>
                    <a:pt x="16232" y="-20134"/>
                    <a:pt x="18349" y="262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6" name="フリーフォーム 555">
              <a:extLst>
                <a:ext uri="{FF2B5EF4-FFF2-40B4-BE49-F238E27FC236}">
                  <a16:creationId xmlns:a16="http://schemas.microsoft.com/office/drawing/2014/main" id="{74A8D8FF-4833-5DA9-4AB3-FD7FB257D222}"/>
                </a:ext>
              </a:extLst>
            </p:cNvPr>
            <p:cNvSpPr/>
            <p:nvPr/>
          </p:nvSpPr>
          <p:spPr>
            <a:xfrm>
              <a:off x="161483" y="6124651"/>
              <a:ext cx="35518" cy="682424"/>
            </a:xfrm>
            <a:custGeom>
              <a:avLst/>
              <a:gdLst>
                <a:gd name="connsiteX0" fmla="*/ 29017 w 35518"/>
                <a:gd name="connsiteY0" fmla="*/ 3099 h 682424"/>
                <a:gd name="connsiteX1" fmla="*/ 13142 w 35518"/>
                <a:gd name="connsiteY1" fmla="*/ 336474 h 682424"/>
                <a:gd name="connsiteX2" fmla="*/ 13142 w 35518"/>
                <a:gd name="connsiteY2" fmla="*/ 384099 h 682424"/>
                <a:gd name="connsiteX3" fmla="*/ 35367 w 35518"/>
                <a:gd name="connsiteY3" fmla="*/ 301549 h 682424"/>
                <a:gd name="connsiteX4" fmla="*/ 442 w 35518"/>
                <a:gd name="connsiteY4" fmla="*/ 669849 h 682424"/>
                <a:gd name="connsiteX5" fmla="*/ 16317 w 35518"/>
                <a:gd name="connsiteY5" fmla="*/ 558724 h 682424"/>
                <a:gd name="connsiteX6" fmla="*/ 25842 w 35518"/>
                <a:gd name="connsiteY6" fmla="*/ 190424 h 682424"/>
                <a:gd name="connsiteX7" fmla="*/ 29017 w 35518"/>
                <a:gd name="connsiteY7" fmla="*/ 3099 h 68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518" h="682424">
                  <a:moveTo>
                    <a:pt x="29017" y="3099"/>
                  </a:moveTo>
                  <a:cubicBezTo>
                    <a:pt x="26900" y="27441"/>
                    <a:pt x="15788" y="272974"/>
                    <a:pt x="13142" y="336474"/>
                  </a:cubicBezTo>
                  <a:cubicBezTo>
                    <a:pt x="10496" y="399974"/>
                    <a:pt x="9438" y="389920"/>
                    <a:pt x="13142" y="384099"/>
                  </a:cubicBezTo>
                  <a:cubicBezTo>
                    <a:pt x="16846" y="378278"/>
                    <a:pt x="37484" y="253924"/>
                    <a:pt x="35367" y="301549"/>
                  </a:cubicBezTo>
                  <a:cubicBezTo>
                    <a:pt x="33250" y="349174"/>
                    <a:pt x="3617" y="626987"/>
                    <a:pt x="442" y="669849"/>
                  </a:cubicBezTo>
                  <a:cubicBezTo>
                    <a:pt x="-2733" y="712711"/>
                    <a:pt x="12084" y="638628"/>
                    <a:pt x="16317" y="558724"/>
                  </a:cubicBezTo>
                  <a:cubicBezTo>
                    <a:pt x="20550" y="478820"/>
                    <a:pt x="23196" y="277736"/>
                    <a:pt x="25842" y="190424"/>
                  </a:cubicBezTo>
                  <a:cubicBezTo>
                    <a:pt x="28488" y="103112"/>
                    <a:pt x="31134" y="-21243"/>
                    <a:pt x="29017" y="309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7" name="フリーフォーム 556">
              <a:extLst>
                <a:ext uri="{FF2B5EF4-FFF2-40B4-BE49-F238E27FC236}">
                  <a16:creationId xmlns:a16="http://schemas.microsoft.com/office/drawing/2014/main" id="{A594396C-015B-00D7-00B9-0422F39CF9DD}"/>
                </a:ext>
              </a:extLst>
            </p:cNvPr>
            <p:cNvSpPr/>
            <p:nvPr/>
          </p:nvSpPr>
          <p:spPr>
            <a:xfrm>
              <a:off x="161467" y="6110932"/>
              <a:ext cx="32215" cy="694687"/>
            </a:xfrm>
            <a:custGeom>
              <a:avLst/>
              <a:gdLst>
                <a:gd name="connsiteX0" fmla="*/ 13158 w 32215"/>
                <a:gd name="connsiteY0" fmla="*/ 943 h 694687"/>
                <a:gd name="connsiteX1" fmla="*/ 458 w 32215"/>
                <a:gd name="connsiteY1" fmla="*/ 369243 h 694687"/>
                <a:gd name="connsiteX2" fmla="*/ 32208 w 32215"/>
                <a:gd name="connsiteY2" fmla="*/ 280343 h 694687"/>
                <a:gd name="connsiteX3" fmla="*/ 3633 w 32215"/>
                <a:gd name="connsiteY3" fmla="*/ 458143 h 694687"/>
                <a:gd name="connsiteX4" fmla="*/ 13158 w 32215"/>
                <a:gd name="connsiteY4" fmla="*/ 686743 h 694687"/>
                <a:gd name="connsiteX5" fmla="*/ 13158 w 32215"/>
                <a:gd name="connsiteY5" fmla="*/ 607368 h 694687"/>
                <a:gd name="connsiteX6" fmla="*/ 9983 w 32215"/>
                <a:gd name="connsiteY6" fmla="*/ 273993 h 694687"/>
                <a:gd name="connsiteX7" fmla="*/ 13158 w 32215"/>
                <a:gd name="connsiteY7" fmla="*/ 943 h 69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15" h="694687">
                  <a:moveTo>
                    <a:pt x="13158" y="943"/>
                  </a:moveTo>
                  <a:cubicBezTo>
                    <a:pt x="11570" y="16818"/>
                    <a:pt x="-2717" y="322676"/>
                    <a:pt x="458" y="369243"/>
                  </a:cubicBezTo>
                  <a:cubicBezTo>
                    <a:pt x="3633" y="415810"/>
                    <a:pt x="31679" y="265526"/>
                    <a:pt x="32208" y="280343"/>
                  </a:cubicBezTo>
                  <a:cubicBezTo>
                    <a:pt x="32737" y="295160"/>
                    <a:pt x="6808" y="390410"/>
                    <a:pt x="3633" y="458143"/>
                  </a:cubicBezTo>
                  <a:cubicBezTo>
                    <a:pt x="458" y="525876"/>
                    <a:pt x="11570" y="661872"/>
                    <a:pt x="13158" y="686743"/>
                  </a:cubicBezTo>
                  <a:cubicBezTo>
                    <a:pt x="14746" y="711614"/>
                    <a:pt x="13687" y="676160"/>
                    <a:pt x="13158" y="607368"/>
                  </a:cubicBezTo>
                  <a:cubicBezTo>
                    <a:pt x="12629" y="538576"/>
                    <a:pt x="6808" y="374535"/>
                    <a:pt x="9983" y="273993"/>
                  </a:cubicBezTo>
                  <a:cubicBezTo>
                    <a:pt x="13158" y="173451"/>
                    <a:pt x="14746" y="-14932"/>
                    <a:pt x="13158" y="94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8" name="フリーフォーム 557">
              <a:extLst>
                <a:ext uri="{FF2B5EF4-FFF2-40B4-BE49-F238E27FC236}">
                  <a16:creationId xmlns:a16="http://schemas.microsoft.com/office/drawing/2014/main" id="{C93FA598-7DBB-CF45-464F-A3D07524184F}"/>
                </a:ext>
              </a:extLst>
            </p:cNvPr>
            <p:cNvSpPr/>
            <p:nvPr/>
          </p:nvSpPr>
          <p:spPr>
            <a:xfrm>
              <a:off x="238109" y="6114500"/>
              <a:ext cx="25621" cy="685012"/>
            </a:xfrm>
            <a:custGeom>
              <a:avLst/>
              <a:gdLst>
                <a:gd name="connsiteX0" fmla="*/ 19066 w 25621"/>
                <a:gd name="connsiteY0" fmla="*/ 13250 h 685012"/>
                <a:gd name="connsiteX1" fmla="*/ 16 w 25621"/>
                <a:gd name="connsiteY1" fmla="*/ 657775 h 685012"/>
                <a:gd name="connsiteX2" fmla="*/ 15891 w 25621"/>
                <a:gd name="connsiteY2" fmla="*/ 533950 h 685012"/>
                <a:gd name="connsiteX3" fmla="*/ 25416 w 25621"/>
                <a:gd name="connsiteY3" fmla="*/ 248200 h 685012"/>
                <a:gd name="connsiteX4" fmla="*/ 19066 w 25621"/>
                <a:gd name="connsiteY4" fmla="*/ 13250 h 685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21" h="685012">
                  <a:moveTo>
                    <a:pt x="19066" y="13250"/>
                  </a:moveTo>
                  <a:cubicBezTo>
                    <a:pt x="14833" y="81512"/>
                    <a:pt x="545" y="570992"/>
                    <a:pt x="16" y="657775"/>
                  </a:cubicBezTo>
                  <a:cubicBezTo>
                    <a:pt x="-513" y="744558"/>
                    <a:pt x="11658" y="602212"/>
                    <a:pt x="15891" y="533950"/>
                  </a:cubicBezTo>
                  <a:cubicBezTo>
                    <a:pt x="20124" y="465688"/>
                    <a:pt x="24358" y="338158"/>
                    <a:pt x="25416" y="248200"/>
                  </a:cubicBezTo>
                  <a:cubicBezTo>
                    <a:pt x="26474" y="158242"/>
                    <a:pt x="23299" y="-55012"/>
                    <a:pt x="19066" y="132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9" name="フリーフォーム 558">
              <a:extLst>
                <a:ext uri="{FF2B5EF4-FFF2-40B4-BE49-F238E27FC236}">
                  <a16:creationId xmlns:a16="http://schemas.microsoft.com/office/drawing/2014/main" id="{E58B9CB9-24D5-B81D-50A9-0F6C4AB7CDA5}"/>
                </a:ext>
              </a:extLst>
            </p:cNvPr>
            <p:cNvSpPr/>
            <p:nvPr/>
          </p:nvSpPr>
          <p:spPr>
            <a:xfrm>
              <a:off x="270799" y="6107593"/>
              <a:ext cx="34568" cy="738913"/>
            </a:xfrm>
            <a:custGeom>
              <a:avLst/>
              <a:gdLst>
                <a:gd name="connsiteX0" fmla="*/ 30826 w 34568"/>
                <a:gd name="connsiteY0" fmla="*/ 13807 h 738913"/>
                <a:gd name="connsiteX1" fmla="*/ 2251 w 34568"/>
                <a:gd name="connsiteY1" fmla="*/ 477357 h 738913"/>
                <a:gd name="connsiteX2" fmla="*/ 5426 w 34568"/>
                <a:gd name="connsiteY2" fmla="*/ 737707 h 738913"/>
                <a:gd name="connsiteX3" fmla="*/ 34001 w 34568"/>
                <a:gd name="connsiteY3" fmla="*/ 556732 h 738913"/>
                <a:gd name="connsiteX4" fmla="*/ 24476 w 34568"/>
                <a:gd name="connsiteY4" fmla="*/ 159857 h 738913"/>
                <a:gd name="connsiteX5" fmla="*/ 30826 w 34568"/>
                <a:gd name="connsiteY5" fmla="*/ 13807 h 73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568" h="738913">
                  <a:moveTo>
                    <a:pt x="30826" y="13807"/>
                  </a:moveTo>
                  <a:cubicBezTo>
                    <a:pt x="27122" y="66724"/>
                    <a:pt x="6484" y="356707"/>
                    <a:pt x="2251" y="477357"/>
                  </a:cubicBezTo>
                  <a:cubicBezTo>
                    <a:pt x="-1982" y="598007"/>
                    <a:pt x="134" y="724478"/>
                    <a:pt x="5426" y="737707"/>
                  </a:cubicBezTo>
                  <a:cubicBezTo>
                    <a:pt x="10718" y="750936"/>
                    <a:pt x="30826" y="653040"/>
                    <a:pt x="34001" y="556732"/>
                  </a:cubicBezTo>
                  <a:cubicBezTo>
                    <a:pt x="37176" y="460424"/>
                    <a:pt x="26063" y="248757"/>
                    <a:pt x="24476" y="159857"/>
                  </a:cubicBezTo>
                  <a:cubicBezTo>
                    <a:pt x="22889" y="70957"/>
                    <a:pt x="34530" y="-39110"/>
                    <a:pt x="30826" y="1380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0" name="フリーフォーム 559">
              <a:extLst>
                <a:ext uri="{FF2B5EF4-FFF2-40B4-BE49-F238E27FC236}">
                  <a16:creationId xmlns:a16="http://schemas.microsoft.com/office/drawing/2014/main" id="{7715D984-76FA-D854-8747-43BD857A2670}"/>
                </a:ext>
              </a:extLst>
            </p:cNvPr>
            <p:cNvSpPr/>
            <p:nvPr/>
          </p:nvSpPr>
          <p:spPr>
            <a:xfrm>
              <a:off x="346660" y="6141953"/>
              <a:ext cx="50231" cy="711156"/>
            </a:xfrm>
            <a:custGeom>
              <a:avLst/>
              <a:gdLst>
                <a:gd name="connsiteX0" fmla="*/ 50215 w 50231"/>
                <a:gd name="connsiteY0" fmla="*/ 1672 h 711156"/>
                <a:gd name="connsiteX1" fmla="*/ 31165 w 50231"/>
                <a:gd name="connsiteY1" fmla="*/ 414422 h 711156"/>
                <a:gd name="connsiteX2" fmla="*/ 5765 w 50231"/>
                <a:gd name="connsiteY2" fmla="*/ 709697 h 711156"/>
                <a:gd name="connsiteX3" fmla="*/ 2590 w 50231"/>
                <a:gd name="connsiteY3" fmla="*/ 512847 h 711156"/>
                <a:gd name="connsiteX4" fmla="*/ 37515 w 50231"/>
                <a:gd name="connsiteY4" fmla="*/ 182647 h 711156"/>
                <a:gd name="connsiteX5" fmla="*/ 27990 w 50231"/>
                <a:gd name="connsiteY5" fmla="*/ 265197 h 711156"/>
                <a:gd name="connsiteX6" fmla="*/ 50215 w 50231"/>
                <a:gd name="connsiteY6" fmla="*/ 1672 h 71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31" h="711156">
                  <a:moveTo>
                    <a:pt x="50215" y="1672"/>
                  </a:moveTo>
                  <a:cubicBezTo>
                    <a:pt x="50744" y="26543"/>
                    <a:pt x="38573" y="296418"/>
                    <a:pt x="31165" y="414422"/>
                  </a:cubicBezTo>
                  <a:cubicBezTo>
                    <a:pt x="23757" y="532426"/>
                    <a:pt x="10528" y="693293"/>
                    <a:pt x="5765" y="709697"/>
                  </a:cubicBezTo>
                  <a:cubicBezTo>
                    <a:pt x="1002" y="726101"/>
                    <a:pt x="-2702" y="600689"/>
                    <a:pt x="2590" y="512847"/>
                  </a:cubicBezTo>
                  <a:cubicBezTo>
                    <a:pt x="7882" y="425005"/>
                    <a:pt x="33282" y="223922"/>
                    <a:pt x="37515" y="182647"/>
                  </a:cubicBezTo>
                  <a:cubicBezTo>
                    <a:pt x="41748" y="141372"/>
                    <a:pt x="27990" y="293243"/>
                    <a:pt x="27990" y="265197"/>
                  </a:cubicBezTo>
                  <a:cubicBezTo>
                    <a:pt x="27990" y="237151"/>
                    <a:pt x="49686" y="-23199"/>
                    <a:pt x="50215" y="167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1" name="フリーフォーム 560">
              <a:extLst>
                <a:ext uri="{FF2B5EF4-FFF2-40B4-BE49-F238E27FC236}">
                  <a16:creationId xmlns:a16="http://schemas.microsoft.com/office/drawing/2014/main" id="{45463481-C1EA-55FB-E302-3C1663C9C87B}"/>
                </a:ext>
              </a:extLst>
            </p:cNvPr>
            <p:cNvSpPr/>
            <p:nvPr/>
          </p:nvSpPr>
          <p:spPr>
            <a:xfrm>
              <a:off x="472135" y="6175375"/>
              <a:ext cx="4755" cy="654720"/>
            </a:xfrm>
            <a:custGeom>
              <a:avLst/>
              <a:gdLst>
                <a:gd name="connsiteX0" fmla="*/ 940 w 4755"/>
                <a:gd name="connsiteY0" fmla="*/ 0 h 654720"/>
                <a:gd name="connsiteX1" fmla="*/ 940 w 4755"/>
                <a:gd name="connsiteY1" fmla="*/ 390525 h 654720"/>
                <a:gd name="connsiteX2" fmla="*/ 940 w 4755"/>
                <a:gd name="connsiteY2" fmla="*/ 288925 h 654720"/>
                <a:gd name="connsiteX3" fmla="*/ 940 w 4755"/>
                <a:gd name="connsiteY3" fmla="*/ 650875 h 654720"/>
                <a:gd name="connsiteX4" fmla="*/ 940 w 4755"/>
                <a:gd name="connsiteY4" fmla="*/ 0 h 65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5" h="654720">
                  <a:moveTo>
                    <a:pt x="940" y="0"/>
                  </a:moveTo>
                  <a:lnTo>
                    <a:pt x="940" y="390525"/>
                  </a:lnTo>
                  <a:lnTo>
                    <a:pt x="940" y="288925"/>
                  </a:lnTo>
                  <a:cubicBezTo>
                    <a:pt x="940" y="332317"/>
                    <a:pt x="-1177" y="695854"/>
                    <a:pt x="940" y="650875"/>
                  </a:cubicBezTo>
                  <a:cubicBezTo>
                    <a:pt x="3057" y="605896"/>
                    <a:pt x="8348" y="312473"/>
                    <a:pt x="94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2" name="フリーフォーム 561">
              <a:extLst>
                <a:ext uri="{FF2B5EF4-FFF2-40B4-BE49-F238E27FC236}">
                  <a16:creationId xmlns:a16="http://schemas.microsoft.com/office/drawing/2014/main" id="{965788F2-E22C-787A-F770-4488CDB5C11C}"/>
                </a:ext>
              </a:extLst>
            </p:cNvPr>
            <p:cNvSpPr/>
            <p:nvPr/>
          </p:nvSpPr>
          <p:spPr>
            <a:xfrm>
              <a:off x="449628" y="6149880"/>
              <a:ext cx="14991" cy="645317"/>
            </a:xfrm>
            <a:custGeom>
              <a:avLst/>
              <a:gdLst>
                <a:gd name="connsiteX0" fmla="*/ 13922 w 14991"/>
                <a:gd name="connsiteY0" fmla="*/ 95 h 645317"/>
                <a:gd name="connsiteX1" fmla="*/ 1222 w 14991"/>
                <a:gd name="connsiteY1" fmla="*/ 181070 h 645317"/>
                <a:gd name="connsiteX2" fmla="*/ 1222 w 14991"/>
                <a:gd name="connsiteY2" fmla="*/ 492220 h 645317"/>
                <a:gd name="connsiteX3" fmla="*/ 7572 w 14991"/>
                <a:gd name="connsiteY3" fmla="*/ 441420 h 645317"/>
                <a:gd name="connsiteX4" fmla="*/ 7572 w 14991"/>
                <a:gd name="connsiteY4" fmla="*/ 638270 h 645317"/>
                <a:gd name="connsiteX5" fmla="*/ 10747 w 14991"/>
                <a:gd name="connsiteY5" fmla="*/ 558895 h 645317"/>
                <a:gd name="connsiteX6" fmla="*/ 13922 w 14991"/>
                <a:gd name="connsiteY6" fmla="*/ 162020 h 645317"/>
                <a:gd name="connsiteX7" fmla="*/ 13922 w 14991"/>
                <a:gd name="connsiteY7" fmla="*/ 95 h 64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91" h="645317">
                  <a:moveTo>
                    <a:pt x="13922" y="95"/>
                  </a:moveTo>
                  <a:cubicBezTo>
                    <a:pt x="11805" y="3270"/>
                    <a:pt x="3339" y="99049"/>
                    <a:pt x="1222" y="181070"/>
                  </a:cubicBezTo>
                  <a:cubicBezTo>
                    <a:pt x="-895" y="263091"/>
                    <a:pt x="164" y="448828"/>
                    <a:pt x="1222" y="492220"/>
                  </a:cubicBezTo>
                  <a:cubicBezTo>
                    <a:pt x="2280" y="535612"/>
                    <a:pt x="6514" y="417078"/>
                    <a:pt x="7572" y="441420"/>
                  </a:cubicBezTo>
                  <a:cubicBezTo>
                    <a:pt x="8630" y="465762"/>
                    <a:pt x="7043" y="618691"/>
                    <a:pt x="7572" y="638270"/>
                  </a:cubicBezTo>
                  <a:cubicBezTo>
                    <a:pt x="8101" y="657849"/>
                    <a:pt x="9689" y="638270"/>
                    <a:pt x="10747" y="558895"/>
                  </a:cubicBezTo>
                  <a:cubicBezTo>
                    <a:pt x="11805" y="479520"/>
                    <a:pt x="13393" y="250920"/>
                    <a:pt x="13922" y="162020"/>
                  </a:cubicBezTo>
                  <a:cubicBezTo>
                    <a:pt x="14451" y="73120"/>
                    <a:pt x="16039" y="-3080"/>
                    <a:pt x="13922" y="9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4" name="フリーフォーム 563">
              <a:extLst>
                <a:ext uri="{FF2B5EF4-FFF2-40B4-BE49-F238E27FC236}">
                  <a16:creationId xmlns:a16="http://schemas.microsoft.com/office/drawing/2014/main" id="{33ADCFF5-B62E-D630-24C3-5E96FAC286E7}"/>
                </a:ext>
              </a:extLst>
            </p:cNvPr>
            <p:cNvSpPr/>
            <p:nvPr/>
          </p:nvSpPr>
          <p:spPr>
            <a:xfrm>
              <a:off x="530885" y="6136792"/>
              <a:ext cx="46984" cy="667000"/>
            </a:xfrm>
            <a:custGeom>
              <a:avLst/>
              <a:gdLst>
                <a:gd name="connsiteX0" fmla="*/ 2515 w 46984"/>
                <a:gd name="connsiteY0" fmla="*/ 483 h 667000"/>
                <a:gd name="connsiteX1" fmla="*/ 2515 w 46984"/>
                <a:gd name="connsiteY1" fmla="*/ 276708 h 667000"/>
                <a:gd name="connsiteX2" fmla="*/ 12040 w 46984"/>
                <a:gd name="connsiteY2" fmla="*/ 229083 h 667000"/>
                <a:gd name="connsiteX3" fmla="*/ 12040 w 46984"/>
                <a:gd name="connsiteY3" fmla="*/ 657708 h 667000"/>
                <a:gd name="connsiteX4" fmla="*/ 31090 w 46984"/>
                <a:gd name="connsiteY4" fmla="*/ 489433 h 667000"/>
                <a:gd name="connsiteX5" fmla="*/ 46965 w 46984"/>
                <a:gd name="connsiteY5" fmla="*/ 92558 h 667000"/>
                <a:gd name="connsiteX6" fmla="*/ 27915 w 46984"/>
                <a:gd name="connsiteY6" fmla="*/ 311633 h 667000"/>
                <a:gd name="connsiteX7" fmla="*/ 5690 w 46984"/>
                <a:gd name="connsiteY7" fmla="*/ 606908 h 667000"/>
                <a:gd name="connsiteX8" fmla="*/ 31090 w 46984"/>
                <a:gd name="connsiteY8" fmla="*/ 219558 h 667000"/>
                <a:gd name="connsiteX9" fmla="*/ 2515 w 46984"/>
                <a:gd name="connsiteY9" fmla="*/ 483 h 66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984" h="667000">
                  <a:moveTo>
                    <a:pt x="2515" y="483"/>
                  </a:moveTo>
                  <a:cubicBezTo>
                    <a:pt x="-2248" y="10008"/>
                    <a:pt x="927" y="238608"/>
                    <a:pt x="2515" y="276708"/>
                  </a:cubicBezTo>
                  <a:cubicBezTo>
                    <a:pt x="4103" y="314808"/>
                    <a:pt x="10453" y="165583"/>
                    <a:pt x="12040" y="229083"/>
                  </a:cubicBezTo>
                  <a:cubicBezTo>
                    <a:pt x="13627" y="292583"/>
                    <a:pt x="8865" y="614316"/>
                    <a:pt x="12040" y="657708"/>
                  </a:cubicBezTo>
                  <a:cubicBezTo>
                    <a:pt x="15215" y="701100"/>
                    <a:pt x="25269" y="583625"/>
                    <a:pt x="31090" y="489433"/>
                  </a:cubicBezTo>
                  <a:cubicBezTo>
                    <a:pt x="36911" y="395241"/>
                    <a:pt x="47494" y="122191"/>
                    <a:pt x="46965" y="92558"/>
                  </a:cubicBezTo>
                  <a:cubicBezTo>
                    <a:pt x="46436" y="62925"/>
                    <a:pt x="34794" y="225908"/>
                    <a:pt x="27915" y="311633"/>
                  </a:cubicBezTo>
                  <a:cubicBezTo>
                    <a:pt x="21036" y="397358"/>
                    <a:pt x="5161" y="622254"/>
                    <a:pt x="5690" y="606908"/>
                  </a:cubicBezTo>
                  <a:cubicBezTo>
                    <a:pt x="6219" y="591562"/>
                    <a:pt x="26857" y="314808"/>
                    <a:pt x="31090" y="219558"/>
                  </a:cubicBezTo>
                  <a:cubicBezTo>
                    <a:pt x="35323" y="124308"/>
                    <a:pt x="7278" y="-9042"/>
                    <a:pt x="2515" y="48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5" name="フリーフォーム 564">
              <a:extLst>
                <a:ext uri="{FF2B5EF4-FFF2-40B4-BE49-F238E27FC236}">
                  <a16:creationId xmlns:a16="http://schemas.microsoft.com/office/drawing/2014/main" id="{7A723999-D3FD-838F-09B2-B2A6E2B3DF50}"/>
                </a:ext>
              </a:extLst>
            </p:cNvPr>
            <p:cNvSpPr/>
            <p:nvPr/>
          </p:nvSpPr>
          <p:spPr>
            <a:xfrm>
              <a:off x="1186601" y="6241929"/>
              <a:ext cx="45531" cy="577302"/>
            </a:xfrm>
            <a:custGeom>
              <a:avLst/>
              <a:gdLst>
                <a:gd name="connsiteX0" fmla="*/ 45299 w 45531"/>
                <a:gd name="connsiteY0" fmla="*/ 121 h 577302"/>
                <a:gd name="connsiteX1" fmla="*/ 19899 w 45531"/>
                <a:gd name="connsiteY1" fmla="*/ 374771 h 577302"/>
                <a:gd name="connsiteX2" fmla="*/ 849 w 45531"/>
                <a:gd name="connsiteY2" fmla="*/ 568446 h 577302"/>
                <a:gd name="connsiteX3" fmla="*/ 4024 w 45531"/>
                <a:gd name="connsiteY3" fmla="*/ 495421 h 577302"/>
                <a:gd name="connsiteX4" fmla="*/ 10374 w 45531"/>
                <a:gd name="connsiteY4" fmla="*/ 69971 h 577302"/>
                <a:gd name="connsiteX5" fmla="*/ 4024 w 45531"/>
                <a:gd name="connsiteY5" fmla="*/ 416046 h 577302"/>
                <a:gd name="connsiteX6" fmla="*/ 45299 w 45531"/>
                <a:gd name="connsiteY6" fmla="*/ 121 h 57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31" h="577302">
                  <a:moveTo>
                    <a:pt x="45299" y="121"/>
                  </a:moveTo>
                  <a:cubicBezTo>
                    <a:pt x="47945" y="-6758"/>
                    <a:pt x="27307" y="280050"/>
                    <a:pt x="19899" y="374771"/>
                  </a:cubicBezTo>
                  <a:cubicBezTo>
                    <a:pt x="12491" y="469492"/>
                    <a:pt x="3495" y="548338"/>
                    <a:pt x="849" y="568446"/>
                  </a:cubicBezTo>
                  <a:cubicBezTo>
                    <a:pt x="-1797" y="588554"/>
                    <a:pt x="2437" y="578500"/>
                    <a:pt x="4024" y="495421"/>
                  </a:cubicBezTo>
                  <a:cubicBezTo>
                    <a:pt x="5611" y="412342"/>
                    <a:pt x="10374" y="83200"/>
                    <a:pt x="10374" y="69971"/>
                  </a:cubicBezTo>
                  <a:cubicBezTo>
                    <a:pt x="10374" y="56742"/>
                    <a:pt x="-1268" y="423983"/>
                    <a:pt x="4024" y="416046"/>
                  </a:cubicBezTo>
                  <a:cubicBezTo>
                    <a:pt x="9316" y="408109"/>
                    <a:pt x="42653" y="7000"/>
                    <a:pt x="45299" y="12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6" name="フリーフォーム 565">
              <a:extLst>
                <a:ext uri="{FF2B5EF4-FFF2-40B4-BE49-F238E27FC236}">
                  <a16:creationId xmlns:a16="http://schemas.microsoft.com/office/drawing/2014/main" id="{14BA5007-B7F9-E461-183C-3096908F116A}"/>
                </a:ext>
              </a:extLst>
            </p:cNvPr>
            <p:cNvSpPr/>
            <p:nvPr/>
          </p:nvSpPr>
          <p:spPr>
            <a:xfrm>
              <a:off x="1256952" y="6208830"/>
              <a:ext cx="41749" cy="623006"/>
            </a:xfrm>
            <a:custGeom>
              <a:avLst/>
              <a:gdLst>
                <a:gd name="connsiteX0" fmla="*/ 348 w 41749"/>
                <a:gd name="connsiteY0" fmla="*/ 1470 h 623006"/>
                <a:gd name="connsiteX1" fmla="*/ 13048 w 41749"/>
                <a:gd name="connsiteY1" fmla="*/ 245945 h 623006"/>
                <a:gd name="connsiteX2" fmla="*/ 13048 w 41749"/>
                <a:gd name="connsiteY2" fmla="*/ 182445 h 623006"/>
                <a:gd name="connsiteX3" fmla="*/ 348 w 41749"/>
                <a:gd name="connsiteY3" fmla="*/ 601545 h 623006"/>
                <a:gd name="connsiteX4" fmla="*/ 13048 w 41749"/>
                <a:gd name="connsiteY4" fmla="*/ 509470 h 623006"/>
                <a:gd name="connsiteX5" fmla="*/ 41623 w 41749"/>
                <a:gd name="connsiteY5" fmla="*/ 58620 h 623006"/>
                <a:gd name="connsiteX6" fmla="*/ 22573 w 41749"/>
                <a:gd name="connsiteY6" fmla="*/ 239595 h 623006"/>
                <a:gd name="connsiteX7" fmla="*/ 348 w 41749"/>
                <a:gd name="connsiteY7" fmla="*/ 572970 h 623006"/>
                <a:gd name="connsiteX8" fmla="*/ 28923 w 41749"/>
                <a:gd name="connsiteY8" fmla="*/ 379295 h 623006"/>
                <a:gd name="connsiteX9" fmla="*/ 348 w 41749"/>
                <a:gd name="connsiteY9" fmla="*/ 1470 h 62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749" h="623006">
                  <a:moveTo>
                    <a:pt x="348" y="1470"/>
                  </a:moveTo>
                  <a:cubicBezTo>
                    <a:pt x="-2298" y="-20755"/>
                    <a:pt x="10931" y="215783"/>
                    <a:pt x="13048" y="245945"/>
                  </a:cubicBezTo>
                  <a:cubicBezTo>
                    <a:pt x="15165" y="276107"/>
                    <a:pt x="15165" y="123178"/>
                    <a:pt x="13048" y="182445"/>
                  </a:cubicBezTo>
                  <a:cubicBezTo>
                    <a:pt x="10931" y="241712"/>
                    <a:pt x="348" y="547041"/>
                    <a:pt x="348" y="601545"/>
                  </a:cubicBezTo>
                  <a:cubicBezTo>
                    <a:pt x="348" y="656049"/>
                    <a:pt x="6169" y="599957"/>
                    <a:pt x="13048" y="509470"/>
                  </a:cubicBezTo>
                  <a:cubicBezTo>
                    <a:pt x="19927" y="418983"/>
                    <a:pt x="40036" y="103599"/>
                    <a:pt x="41623" y="58620"/>
                  </a:cubicBezTo>
                  <a:cubicBezTo>
                    <a:pt x="43210" y="13641"/>
                    <a:pt x="29452" y="153870"/>
                    <a:pt x="22573" y="239595"/>
                  </a:cubicBezTo>
                  <a:cubicBezTo>
                    <a:pt x="15694" y="325320"/>
                    <a:pt x="-710" y="549687"/>
                    <a:pt x="348" y="572970"/>
                  </a:cubicBezTo>
                  <a:cubicBezTo>
                    <a:pt x="1406" y="596253"/>
                    <a:pt x="25748" y="471370"/>
                    <a:pt x="28923" y="379295"/>
                  </a:cubicBezTo>
                  <a:cubicBezTo>
                    <a:pt x="32098" y="287220"/>
                    <a:pt x="2994" y="23695"/>
                    <a:pt x="348" y="147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7" name="フリーフォーム 566">
              <a:extLst>
                <a:ext uri="{FF2B5EF4-FFF2-40B4-BE49-F238E27FC236}">
                  <a16:creationId xmlns:a16="http://schemas.microsoft.com/office/drawing/2014/main" id="{301CA32C-D404-21F3-62AA-58D868369D4D}"/>
                </a:ext>
              </a:extLst>
            </p:cNvPr>
            <p:cNvSpPr/>
            <p:nvPr/>
          </p:nvSpPr>
          <p:spPr>
            <a:xfrm>
              <a:off x="1326736" y="6200272"/>
              <a:ext cx="45681" cy="576447"/>
            </a:xfrm>
            <a:custGeom>
              <a:avLst/>
              <a:gdLst>
                <a:gd name="connsiteX0" fmla="*/ 44864 w 45681"/>
                <a:gd name="connsiteY0" fmla="*/ 22728 h 576447"/>
                <a:gd name="connsiteX1" fmla="*/ 414 w 45681"/>
                <a:gd name="connsiteY1" fmla="*/ 562478 h 576447"/>
                <a:gd name="connsiteX2" fmla="*/ 22639 w 45681"/>
                <a:gd name="connsiteY2" fmla="*/ 429128 h 576447"/>
                <a:gd name="connsiteX3" fmla="*/ 22639 w 45681"/>
                <a:gd name="connsiteY3" fmla="*/ 559303 h 576447"/>
                <a:gd name="connsiteX4" fmla="*/ 28989 w 45681"/>
                <a:gd name="connsiteY4" fmla="*/ 156078 h 576447"/>
                <a:gd name="connsiteX5" fmla="*/ 28989 w 45681"/>
                <a:gd name="connsiteY5" fmla="*/ 105278 h 576447"/>
                <a:gd name="connsiteX6" fmla="*/ 44864 w 45681"/>
                <a:gd name="connsiteY6" fmla="*/ 22728 h 576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81" h="576447">
                  <a:moveTo>
                    <a:pt x="44864" y="22728"/>
                  </a:moveTo>
                  <a:cubicBezTo>
                    <a:pt x="40102" y="98928"/>
                    <a:pt x="4118" y="494745"/>
                    <a:pt x="414" y="562478"/>
                  </a:cubicBezTo>
                  <a:cubicBezTo>
                    <a:pt x="-3290" y="630211"/>
                    <a:pt x="18935" y="429657"/>
                    <a:pt x="22639" y="429128"/>
                  </a:cubicBezTo>
                  <a:cubicBezTo>
                    <a:pt x="26343" y="428599"/>
                    <a:pt x="21581" y="604811"/>
                    <a:pt x="22639" y="559303"/>
                  </a:cubicBezTo>
                  <a:cubicBezTo>
                    <a:pt x="23697" y="513795"/>
                    <a:pt x="27931" y="231749"/>
                    <a:pt x="28989" y="156078"/>
                  </a:cubicBezTo>
                  <a:cubicBezTo>
                    <a:pt x="30047" y="80407"/>
                    <a:pt x="25814" y="125916"/>
                    <a:pt x="28989" y="105278"/>
                  </a:cubicBezTo>
                  <a:cubicBezTo>
                    <a:pt x="32164" y="84641"/>
                    <a:pt x="49626" y="-53472"/>
                    <a:pt x="44864" y="2272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8" name="フリーフォーム 567">
              <a:extLst>
                <a:ext uri="{FF2B5EF4-FFF2-40B4-BE49-F238E27FC236}">
                  <a16:creationId xmlns:a16="http://schemas.microsoft.com/office/drawing/2014/main" id="{22D668B0-C8B7-E579-0608-470D046F3B38}"/>
                </a:ext>
              </a:extLst>
            </p:cNvPr>
            <p:cNvSpPr/>
            <p:nvPr/>
          </p:nvSpPr>
          <p:spPr>
            <a:xfrm>
              <a:off x="882581" y="6359390"/>
              <a:ext cx="427706" cy="38984"/>
            </a:xfrm>
            <a:custGeom>
              <a:avLst/>
              <a:gdLst>
                <a:gd name="connsiteX0" fmla="*/ 69 w 427706"/>
                <a:gd name="connsiteY0" fmla="*/ 135 h 38984"/>
                <a:gd name="connsiteX1" fmla="*/ 419169 w 427706"/>
                <a:gd name="connsiteY1" fmla="*/ 25535 h 38984"/>
                <a:gd name="connsiteX2" fmla="*/ 273119 w 427706"/>
                <a:gd name="connsiteY2" fmla="*/ 25535 h 38984"/>
                <a:gd name="connsiteX3" fmla="*/ 165169 w 427706"/>
                <a:gd name="connsiteY3" fmla="*/ 28710 h 38984"/>
                <a:gd name="connsiteX4" fmla="*/ 384244 w 427706"/>
                <a:gd name="connsiteY4" fmla="*/ 38235 h 38984"/>
                <a:gd name="connsiteX5" fmla="*/ 69 w 427706"/>
                <a:gd name="connsiteY5" fmla="*/ 135 h 3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7706" h="38984">
                  <a:moveTo>
                    <a:pt x="69" y="135"/>
                  </a:moveTo>
                  <a:cubicBezTo>
                    <a:pt x="5890" y="-1982"/>
                    <a:pt x="373661" y="21302"/>
                    <a:pt x="419169" y="25535"/>
                  </a:cubicBezTo>
                  <a:cubicBezTo>
                    <a:pt x="464677" y="29768"/>
                    <a:pt x="315452" y="25006"/>
                    <a:pt x="273119" y="25535"/>
                  </a:cubicBezTo>
                  <a:cubicBezTo>
                    <a:pt x="230786" y="26064"/>
                    <a:pt x="146648" y="26593"/>
                    <a:pt x="165169" y="28710"/>
                  </a:cubicBezTo>
                  <a:cubicBezTo>
                    <a:pt x="183690" y="30827"/>
                    <a:pt x="411761" y="41939"/>
                    <a:pt x="384244" y="38235"/>
                  </a:cubicBezTo>
                  <a:cubicBezTo>
                    <a:pt x="356727" y="34531"/>
                    <a:pt x="-5752" y="2252"/>
                    <a:pt x="69" y="13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9" name="フリーフォーム 568">
              <a:extLst>
                <a:ext uri="{FF2B5EF4-FFF2-40B4-BE49-F238E27FC236}">
                  <a16:creationId xmlns:a16="http://schemas.microsoft.com/office/drawing/2014/main" id="{5148A544-D1E5-2989-DA68-4FAFFA0C46F4}"/>
                </a:ext>
              </a:extLst>
            </p:cNvPr>
            <p:cNvSpPr/>
            <p:nvPr/>
          </p:nvSpPr>
          <p:spPr>
            <a:xfrm>
              <a:off x="885074" y="6496050"/>
              <a:ext cx="461933" cy="63845"/>
            </a:xfrm>
            <a:custGeom>
              <a:avLst/>
              <a:gdLst>
                <a:gd name="connsiteX0" fmla="*/ 751 w 461933"/>
                <a:gd name="connsiteY0" fmla="*/ 0 h 63845"/>
                <a:gd name="connsiteX1" fmla="*/ 454776 w 461933"/>
                <a:gd name="connsiteY1" fmla="*/ 22225 h 63845"/>
                <a:gd name="connsiteX2" fmla="*/ 283326 w 461933"/>
                <a:gd name="connsiteY2" fmla="*/ 28575 h 63845"/>
                <a:gd name="connsiteX3" fmla="*/ 343651 w 461933"/>
                <a:gd name="connsiteY3" fmla="*/ 41275 h 63845"/>
                <a:gd name="connsiteX4" fmla="*/ 48376 w 461933"/>
                <a:gd name="connsiteY4" fmla="*/ 63500 h 63845"/>
                <a:gd name="connsiteX5" fmla="*/ 340476 w 461933"/>
                <a:gd name="connsiteY5" fmla="*/ 22225 h 63845"/>
                <a:gd name="connsiteX6" fmla="*/ 751 w 461933"/>
                <a:gd name="connsiteY6" fmla="*/ 0 h 6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933" h="63845">
                  <a:moveTo>
                    <a:pt x="751" y="0"/>
                  </a:moveTo>
                  <a:cubicBezTo>
                    <a:pt x="19801" y="0"/>
                    <a:pt x="407680" y="17463"/>
                    <a:pt x="454776" y="22225"/>
                  </a:cubicBezTo>
                  <a:cubicBezTo>
                    <a:pt x="501872" y="26987"/>
                    <a:pt x="301847" y="25400"/>
                    <a:pt x="283326" y="28575"/>
                  </a:cubicBezTo>
                  <a:cubicBezTo>
                    <a:pt x="264805" y="31750"/>
                    <a:pt x="382809" y="35454"/>
                    <a:pt x="343651" y="41275"/>
                  </a:cubicBezTo>
                  <a:cubicBezTo>
                    <a:pt x="304493" y="47096"/>
                    <a:pt x="48905" y="66675"/>
                    <a:pt x="48376" y="63500"/>
                  </a:cubicBezTo>
                  <a:cubicBezTo>
                    <a:pt x="47847" y="60325"/>
                    <a:pt x="350001" y="33338"/>
                    <a:pt x="340476" y="22225"/>
                  </a:cubicBezTo>
                  <a:cubicBezTo>
                    <a:pt x="330951" y="11113"/>
                    <a:pt x="-18299" y="0"/>
                    <a:pt x="75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0" name="フリーフォーム 569">
              <a:extLst>
                <a:ext uri="{FF2B5EF4-FFF2-40B4-BE49-F238E27FC236}">
                  <a16:creationId xmlns:a16="http://schemas.microsoft.com/office/drawing/2014/main" id="{51A1F3D1-D1B6-36B4-FF8D-50DFC2E7CEA1}"/>
                </a:ext>
              </a:extLst>
            </p:cNvPr>
            <p:cNvSpPr/>
            <p:nvPr/>
          </p:nvSpPr>
          <p:spPr>
            <a:xfrm>
              <a:off x="842834" y="6634782"/>
              <a:ext cx="452946" cy="27286"/>
            </a:xfrm>
            <a:custGeom>
              <a:avLst/>
              <a:gdLst>
                <a:gd name="connsiteX0" fmla="*/ 20766 w 452946"/>
                <a:gd name="connsiteY0" fmla="*/ 23193 h 27286"/>
                <a:gd name="connsiteX1" fmla="*/ 443041 w 452946"/>
                <a:gd name="connsiteY1" fmla="*/ 26368 h 27286"/>
                <a:gd name="connsiteX2" fmla="*/ 306516 w 452946"/>
                <a:gd name="connsiteY2" fmla="*/ 7318 h 27286"/>
                <a:gd name="connsiteX3" fmla="*/ 160466 w 452946"/>
                <a:gd name="connsiteY3" fmla="*/ 968 h 27286"/>
                <a:gd name="connsiteX4" fmla="*/ 376366 w 452946"/>
                <a:gd name="connsiteY4" fmla="*/ 26368 h 27286"/>
                <a:gd name="connsiteX5" fmla="*/ 96966 w 452946"/>
                <a:gd name="connsiteY5" fmla="*/ 13668 h 27286"/>
                <a:gd name="connsiteX6" fmla="*/ 20766 w 452946"/>
                <a:gd name="connsiteY6" fmla="*/ 23193 h 2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946" h="27286">
                  <a:moveTo>
                    <a:pt x="20766" y="23193"/>
                  </a:moveTo>
                  <a:cubicBezTo>
                    <a:pt x="78445" y="25310"/>
                    <a:pt x="395416" y="29014"/>
                    <a:pt x="443041" y="26368"/>
                  </a:cubicBezTo>
                  <a:cubicBezTo>
                    <a:pt x="490666" y="23722"/>
                    <a:pt x="353612" y="11551"/>
                    <a:pt x="306516" y="7318"/>
                  </a:cubicBezTo>
                  <a:cubicBezTo>
                    <a:pt x="259420" y="3085"/>
                    <a:pt x="148824" y="-2207"/>
                    <a:pt x="160466" y="968"/>
                  </a:cubicBezTo>
                  <a:cubicBezTo>
                    <a:pt x="172108" y="4143"/>
                    <a:pt x="386949" y="24251"/>
                    <a:pt x="376366" y="26368"/>
                  </a:cubicBezTo>
                  <a:cubicBezTo>
                    <a:pt x="365783" y="28485"/>
                    <a:pt x="156233" y="9435"/>
                    <a:pt x="96966" y="13668"/>
                  </a:cubicBezTo>
                  <a:cubicBezTo>
                    <a:pt x="37699" y="17901"/>
                    <a:pt x="-36913" y="21076"/>
                    <a:pt x="20766" y="2319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1" name="フリーフォーム 570">
              <a:extLst>
                <a:ext uri="{FF2B5EF4-FFF2-40B4-BE49-F238E27FC236}">
                  <a16:creationId xmlns:a16="http://schemas.microsoft.com/office/drawing/2014/main" id="{61F018D1-2D52-A22C-CDB1-6AE051D07E1A}"/>
                </a:ext>
              </a:extLst>
            </p:cNvPr>
            <p:cNvSpPr/>
            <p:nvPr/>
          </p:nvSpPr>
          <p:spPr>
            <a:xfrm>
              <a:off x="1403350" y="6150812"/>
              <a:ext cx="13890" cy="670663"/>
            </a:xfrm>
            <a:custGeom>
              <a:avLst/>
              <a:gdLst>
                <a:gd name="connsiteX0" fmla="*/ 12700 w 13890"/>
                <a:gd name="connsiteY0" fmla="*/ 21388 h 670663"/>
                <a:gd name="connsiteX1" fmla="*/ 12700 w 13890"/>
                <a:gd name="connsiteY1" fmla="*/ 415088 h 670663"/>
                <a:gd name="connsiteX2" fmla="*/ 3175 w 13890"/>
                <a:gd name="connsiteY2" fmla="*/ 348413 h 670663"/>
                <a:gd name="connsiteX3" fmla="*/ 0 w 13890"/>
                <a:gd name="connsiteY3" fmla="*/ 640513 h 670663"/>
                <a:gd name="connsiteX4" fmla="*/ 3175 w 13890"/>
                <a:gd name="connsiteY4" fmla="*/ 618288 h 670663"/>
                <a:gd name="connsiteX5" fmla="*/ 3175 w 13890"/>
                <a:gd name="connsiteY5" fmla="*/ 259513 h 670663"/>
                <a:gd name="connsiteX6" fmla="*/ 3175 w 13890"/>
                <a:gd name="connsiteY6" fmla="*/ 72188 h 670663"/>
                <a:gd name="connsiteX7" fmla="*/ 12700 w 13890"/>
                <a:gd name="connsiteY7" fmla="*/ 21388 h 67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90" h="670663">
                  <a:moveTo>
                    <a:pt x="12700" y="21388"/>
                  </a:moveTo>
                  <a:cubicBezTo>
                    <a:pt x="14288" y="78538"/>
                    <a:pt x="14287" y="360584"/>
                    <a:pt x="12700" y="415088"/>
                  </a:cubicBezTo>
                  <a:cubicBezTo>
                    <a:pt x="11113" y="469592"/>
                    <a:pt x="5292" y="310842"/>
                    <a:pt x="3175" y="348413"/>
                  </a:cubicBezTo>
                  <a:cubicBezTo>
                    <a:pt x="1058" y="385984"/>
                    <a:pt x="0" y="640513"/>
                    <a:pt x="0" y="640513"/>
                  </a:cubicBezTo>
                  <a:cubicBezTo>
                    <a:pt x="0" y="685492"/>
                    <a:pt x="2646" y="681788"/>
                    <a:pt x="3175" y="618288"/>
                  </a:cubicBezTo>
                  <a:cubicBezTo>
                    <a:pt x="3704" y="554788"/>
                    <a:pt x="3175" y="259513"/>
                    <a:pt x="3175" y="259513"/>
                  </a:cubicBezTo>
                  <a:cubicBezTo>
                    <a:pt x="3175" y="168496"/>
                    <a:pt x="2117" y="108700"/>
                    <a:pt x="3175" y="72188"/>
                  </a:cubicBezTo>
                  <a:cubicBezTo>
                    <a:pt x="4233" y="35676"/>
                    <a:pt x="11112" y="-35762"/>
                    <a:pt x="12700" y="2138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2" name="フリーフォーム 571">
              <a:extLst>
                <a:ext uri="{FF2B5EF4-FFF2-40B4-BE49-F238E27FC236}">
                  <a16:creationId xmlns:a16="http://schemas.microsoft.com/office/drawing/2014/main" id="{92D99E2D-5500-C749-D8C5-4E18C354103E}"/>
                </a:ext>
              </a:extLst>
            </p:cNvPr>
            <p:cNvSpPr/>
            <p:nvPr/>
          </p:nvSpPr>
          <p:spPr>
            <a:xfrm>
              <a:off x="1254471" y="6356279"/>
              <a:ext cx="250799" cy="28731"/>
            </a:xfrm>
            <a:custGeom>
              <a:avLst/>
              <a:gdLst>
                <a:gd name="connsiteX0" fmla="*/ 9179 w 250799"/>
                <a:gd name="connsiteY0" fmla="*/ 71 h 28731"/>
                <a:gd name="connsiteX1" fmla="*/ 240954 w 250799"/>
                <a:gd name="connsiteY1" fmla="*/ 15946 h 28731"/>
                <a:gd name="connsiteX2" fmla="*/ 193329 w 250799"/>
                <a:gd name="connsiteY2" fmla="*/ 28646 h 28731"/>
                <a:gd name="connsiteX3" fmla="*/ 59979 w 250799"/>
                <a:gd name="connsiteY3" fmla="*/ 9596 h 28731"/>
                <a:gd name="connsiteX4" fmla="*/ 9179 w 250799"/>
                <a:gd name="connsiteY4" fmla="*/ 71 h 2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799" h="28731">
                  <a:moveTo>
                    <a:pt x="9179" y="71"/>
                  </a:moveTo>
                  <a:cubicBezTo>
                    <a:pt x="39341" y="1129"/>
                    <a:pt x="210263" y="11184"/>
                    <a:pt x="240954" y="15946"/>
                  </a:cubicBezTo>
                  <a:cubicBezTo>
                    <a:pt x="271645" y="20708"/>
                    <a:pt x="223491" y="29704"/>
                    <a:pt x="193329" y="28646"/>
                  </a:cubicBezTo>
                  <a:cubicBezTo>
                    <a:pt x="163167" y="27588"/>
                    <a:pt x="89612" y="9067"/>
                    <a:pt x="59979" y="9596"/>
                  </a:cubicBezTo>
                  <a:cubicBezTo>
                    <a:pt x="30346" y="10125"/>
                    <a:pt x="-20983" y="-987"/>
                    <a:pt x="9179" y="7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3" name="フリーフォーム 572">
              <a:extLst>
                <a:ext uri="{FF2B5EF4-FFF2-40B4-BE49-F238E27FC236}">
                  <a16:creationId xmlns:a16="http://schemas.microsoft.com/office/drawing/2014/main" id="{5AC7A1A3-C6C7-A3B6-0A5F-C7227EAEC353}"/>
                </a:ext>
              </a:extLst>
            </p:cNvPr>
            <p:cNvSpPr/>
            <p:nvPr/>
          </p:nvSpPr>
          <p:spPr>
            <a:xfrm>
              <a:off x="1207845" y="6622186"/>
              <a:ext cx="260164" cy="42469"/>
            </a:xfrm>
            <a:custGeom>
              <a:avLst/>
              <a:gdLst>
                <a:gd name="connsiteX0" fmla="*/ 58980 w 260164"/>
                <a:gd name="connsiteY0" fmla="*/ 864 h 42469"/>
                <a:gd name="connsiteX1" fmla="*/ 249480 w 260164"/>
                <a:gd name="connsiteY1" fmla="*/ 42139 h 42469"/>
                <a:gd name="connsiteX2" fmla="*/ 211380 w 260164"/>
                <a:gd name="connsiteY2" fmla="*/ 19914 h 42469"/>
                <a:gd name="connsiteX3" fmla="*/ 5005 w 260164"/>
                <a:gd name="connsiteY3" fmla="*/ 13564 h 42469"/>
                <a:gd name="connsiteX4" fmla="*/ 58980 w 260164"/>
                <a:gd name="connsiteY4" fmla="*/ 864 h 4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164" h="42469">
                  <a:moveTo>
                    <a:pt x="58980" y="864"/>
                  </a:moveTo>
                  <a:cubicBezTo>
                    <a:pt x="99726" y="5626"/>
                    <a:pt x="224080" y="38964"/>
                    <a:pt x="249480" y="42139"/>
                  </a:cubicBezTo>
                  <a:cubicBezTo>
                    <a:pt x="274880" y="45314"/>
                    <a:pt x="252126" y="24676"/>
                    <a:pt x="211380" y="19914"/>
                  </a:cubicBezTo>
                  <a:cubicBezTo>
                    <a:pt x="170634" y="15152"/>
                    <a:pt x="22467" y="14622"/>
                    <a:pt x="5005" y="13564"/>
                  </a:cubicBezTo>
                  <a:cubicBezTo>
                    <a:pt x="-12457" y="12506"/>
                    <a:pt x="18234" y="-3898"/>
                    <a:pt x="58980" y="86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4" name="フリーフォーム 573">
              <a:extLst>
                <a:ext uri="{FF2B5EF4-FFF2-40B4-BE49-F238E27FC236}">
                  <a16:creationId xmlns:a16="http://schemas.microsoft.com/office/drawing/2014/main" id="{47936A38-7E9F-0174-DB20-51382E638F3F}"/>
                </a:ext>
              </a:extLst>
            </p:cNvPr>
            <p:cNvSpPr/>
            <p:nvPr/>
          </p:nvSpPr>
          <p:spPr>
            <a:xfrm>
              <a:off x="1325800" y="6483313"/>
              <a:ext cx="137882" cy="50926"/>
            </a:xfrm>
            <a:custGeom>
              <a:avLst/>
              <a:gdLst>
                <a:gd name="connsiteX0" fmla="*/ 1350 w 137882"/>
                <a:gd name="connsiteY0" fmla="*/ 37 h 50926"/>
                <a:gd name="connsiteX1" fmla="*/ 137875 w 137882"/>
                <a:gd name="connsiteY1" fmla="*/ 34962 h 50926"/>
                <a:gd name="connsiteX2" fmla="*/ 7700 w 137882"/>
                <a:gd name="connsiteY2" fmla="*/ 50837 h 50926"/>
                <a:gd name="connsiteX3" fmla="*/ 64850 w 137882"/>
                <a:gd name="connsiteY3" fmla="*/ 28612 h 50926"/>
                <a:gd name="connsiteX4" fmla="*/ 1350 w 137882"/>
                <a:gd name="connsiteY4" fmla="*/ 37 h 5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882" h="50926">
                  <a:moveTo>
                    <a:pt x="1350" y="37"/>
                  </a:moveTo>
                  <a:cubicBezTo>
                    <a:pt x="13521" y="1095"/>
                    <a:pt x="136817" y="26495"/>
                    <a:pt x="137875" y="34962"/>
                  </a:cubicBezTo>
                  <a:cubicBezTo>
                    <a:pt x="138933" y="43429"/>
                    <a:pt x="19871" y="51895"/>
                    <a:pt x="7700" y="50837"/>
                  </a:cubicBezTo>
                  <a:cubicBezTo>
                    <a:pt x="-4471" y="49779"/>
                    <a:pt x="66438" y="36550"/>
                    <a:pt x="64850" y="28612"/>
                  </a:cubicBezTo>
                  <a:cubicBezTo>
                    <a:pt x="63262" y="20674"/>
                    <a:pt x="-10821" y="-1021"/>
                    <a:pt x="1350" y="3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5" name="フリーフォーム 574">
              <a:extLst>
                <a:ext uri="{FF2B5EF4-FFF2-40B4-BE49-F238E27FC236}">
                  <a16:creationId xmlns:a16="http://schemas.microsoft.com/office/drawing/2014/main" id="{DC745E85-DD4E-95E4-C3B7-134155BCB4BE}"/>
                </a:ext>
              </a:extLst>
            </p:cNvPr>
            <p:cNvSpPr/>
            <p:nvPr/>
          </p:nvSpPr>
          <p:spPr>
            <a:xfrm>
              <a:off x="905876" y="6756223"/>
              <a:ext cx="555119" cy="32372"/>
            </a:xfrm>
            <a:custGeom>
              <a:avLst/>
              <a:gdLst>
                <a:gd name="connsiteX0" fmla="*/ 2174 w 555119"/>
                <a:gd name="connsiteY0" fmla="*/ 19227 h 32372"/>
                <a:gd name="connsiteX1" fmla="*/ 243474 w 555119"/>
                <a:gd name="connsiteY1" fmla="*/ 31927 h 32372"/>
                <a:gd name="connsiteX2" fmla="*/ 376824 w 555119"/>
                <a:gd name="connsiteY2" fmla="*/ 177 h 32372"/>
                <a:gd name="connsiteX3" fmla="*/ 351424 w 555119"/>
                <a:gd name="connsiteY3" fmla="*/ 19227 h 32372"/>
                <a:gd name="connsiteX4" fmla="*/ 554624 w 555119"/>
                <a:gd name="connsiteY4" fmla="*/ 22402 h 32372"/>
                <a:gd name="connsiteX5" fmla="*/ 395874 w 555119"/>
                <a:gd name="connsiteY5" fmla="*/ 25577 h 32372"/>
                <a:gd name="connsiteX6" fmla="*/ 2174 w 555119"/>
                <a:gd name="connsiteY6" fmla="*/ 19227 h 32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5119" h="32372">
                  <a:moveTo>
                    <a:pt x="2174" y="19227"/>
                  </a:moveTo>
                  <a:cubicBezTo>
                    <a:pt x="-23226" y="20285"/>
                    <a:pt x="181032" y="35102"/>
                    <a:pt x="243474" y="31927"/>
                  </a:cubicBezTo>
                  <a:cubicBezTo>
                    <a:pt x="305916" y="28752"/>
                    <a:pt x="358832" y="2294"/>
                    <a:pt x="376824" y="177"/>
                  </a:cubicBezTo>
                  <a:cubicBezTo>
                    <a:pt x="394816" y="-1940"/>
                    <a:pt x="321791" y="15523"/>
                    <a:pt x="351424" y="19227"/>
                  </a:cubicBezTo>
                  <a:cubicBezTo>
                    <a:pt x="381057" y="22931"/>
                    <a:pt x="547216" y="21344"/>
                    <a:pt x="554624" y="22402"/>
                  </a:cubicBezTo>
                  <a:cubicBezTo>
                    <a:pt x="562032" y="23460"/>
                    <a:pt x="485303" y="27694"/>
                    <a:pt x="395874" y="25577"/>
                  </a:cubicBezTo>
                  <a:lnTo>
                    <a:pt x="2174" y="19227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6" name="フリーフォーム 575">
              <a:extLst>
                <a:ext uri="{FF2B5EF4-FFF2-40B4-BE49-F238E27FC236}">
                  <a16:creationId xmlns:a16="http://schemas.microsoft.com/office/drawing/2014/main" id="{0E86E5F2-2547-987D-05DF-0B1C01FD450C}"/>
                </a:ext>
              </a:extLst>
            </p:cNvPr>
            <p:cNvSpPr/>
            <p:nvPr/>
          </p:nvSpPr>
          <p:spPr>
            <a:xfrm>
              <a:off x="1288954" y="7099683"/>
              <a:ext cx="362066" cy="180632"/>
            </a:xfrm>
            <a:custGeom>
              <a:avLst/>
              <a:gdLst>
                <a:gd name="connsiteX0" fmla="*/ 362046 w 362066"/>
                <a:gd name="connsiteY0" fmla="*/ 2792 h 180632"/>
                <a:gd name="connsiteX1" fmla="*/ 66771 w 362066"/>
                <a:gd name="connsiteY1" fmla="*/ 21842 h 180632"/>
                <a:gd name="connsiteX2" fmla="*/ 98521 w 362066"/>
                <a:gd name="connsiteY2" fmla="*/ 63117 h 180632"/>
                <a:gd name="connsiteX3" fmla="*/ 47721 w 362066"/>
                <a:gd name="connsiteY3" fmla="*/ 117092 h 180632"/>
                <a:gd name="connsiteX4" fmla="*/ 96 w 362066"/>
                <a:gd name="connsiteY4" fmla="*/ 180592 h 180632"/>
                <a:gd name="connsiteX5" fmla="*/ 60421 w 362066"/>
                <a:gd name="connsiteY5" fmla="*/ 107567 h 180632"/>
                <a:gd name="connsiteX6" fmla="*/ 50896 w 362066"/>
                <a:gd name="connsiteY6" fmla="*/ 37717 h 180632"/>
                <a:gd name="connsiteX7" fmla="*/ 92171 w 362066"/>
                <a:gd name="connsiteY7" fmla="*/ 28192 h 180632"/>
                <a:gd name="connsiteX8" fmla="*/ 50896 w 362066"/>
                <a:gd name="connsiteY8" fmla="*/ 2792 h 180632"/>
                <a:gd name="connsiteX9" fmla="*/ 362046 w 362066"/>
                <a:gd name="connsiteY9" fmla="*/ 2792 h 18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2066" h="180632">
                  <a:moveTo>
                    <a:pt x="362046" y="2792"/>
                  </a:moveTo>
                  <a:cubicBezTo>
                    <a:pt x="364692" y="5967"/>
                    <a:pt x="110692" y="11788"/>
                    <a:pt x="66771" y="21842"/>
                  </a:cubicBezTo>
                  <a:cubicBezTo>
                    <a:pt x="22850" y="31896"/>
                    <a:pt x="101696" y="47242"/>
                    <a:pt x="98521" y="63117"/>
                  </a:cubicBezTo>
                  <a:cubicBezTo>
                    <a:pt x="95346" y="78992"/>
                    <a:pt x="64125" y="97513"/>
                    <a:pt x="47721" y="117092"/>
                  </a:cubicBezTo>
                  <a:cubicBezTo>
                    <a:pt x="31317" y="136671"/>
                    <a:pt x="-2021" y="182180"/>
                    <a:pt x="96" y="180592"/>
                  </a:cubicBezTo>
                  <a:cubicBezTo>
                    <a:pt x="2213" y="179004"/>
                    <a:pt x="51954" y="131379"/>
                    <a:pt x="60421" y="107567"/>
                  </a:cubicBezTo>
                  <a:cubicBezTo>
                    <a:pt x="68888" y="83755"/>
                    <a:pt x="45604" y="50946"/>
                    <a:pt x="50896" y="37717"/>
                  </a:cubicBezTo>
                  <a:cubicBezTo>
                    <a:pt x="56188" y="24488"/>
                    <a:pt x="92171" y="34013"/>
                    <a:pt x="92171" y="28192"/>
                  </a:cubicBezTo>
                  <a:cubicBezTo>
                    <a:pt x="92171" y="22371"/>
                    <a:pt x="625" y="7025"/>
                    <a:pt x="50896" y="2792"/>
                  </a:cubicBezTo>
                  <a:cubicBezTo>
                    <a:pt x="101167" y="-1441"/>
                    <a:pt x="359400" y="-383"/>
                    <a:pt x="362046" y="279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7" name="フリーフォーム 576">
              <a:extLst>
                <a:ext uri="{FF2B5EF4-FFF2-40B4-BE49-F238E27FC236}">
                  <a16:creationId xmlns:a16="http://schemas.microsoft.com/office/drawing/2014/main" id="{655E9AF5-8FC9-D5CD-80DA-79883A7645F4}"/>
                </a:ext>
              </a:extLst>
            </p:cNvPr>
            <p:cNvSpPr/>
            <p:nvPr/>
          </p:nvSpPr>
          <p:spPr>
            <a:xfrm>
              <a:off x="977427" y="7098808"/>
              <a:ext cx="130398" cy="188250"/>
            </a:xfrm>
            <a:custGeom>
              <a:avLst/>
              <a:gdLst>
                <a:gd name="connsiteX0" fmla="*/ 6823 w 130398"/>
                <a:gd name="connsiteY0" fmla="*/ 492 h 188250"/>
                <a:gd name="connsiteX1" fmla="*/ 3648 w 130398"/>
                <a:gd name="connsiteY1" fmla="*/ 121142 h 188250"/>
                <a:gd name="connsiteX2" fmla="*/ 3648 w 130398"/>
                <a:gd name="connsiteY2" fmla="*/ 117967 h 188250"/>
                <a:gd name="connsiteX3" fmla="*/ 51273 w 130398"/>
                <a:gd name="connsiteY3" fmla="*/ 70342 h 188250"/>
                <a:gd name="connsiteX4" fmla="*/ 92548 w 130398"/>
                <a:gd name="connsiteY4" fmla="*/ 137017 h 188250"/>
                <a:gd name="connsiteX5" fmla="*/ 117948 w 130398"/>
                <a:gd name="connsiteY5" fmla="*/ 54467 h 188250"/>
                <a:gd name="connsiteX6" fmla="*/ 108423 w 130398"/>
                <a:gd name="connsiteY6" fmla="*/ 187817 h 188250"/>
                <a:gd name="connsiteX7" fmla="*/ 127473 w 130398"/>
                <a:gd name="connsiteY7" fmla="*/ 492 h 188250"/>
                <a:gd name="connsiteX8" fmla="*/ 35398 w 130398"/>
                <a:gd name="connsiteY8" fmla="*/ 133842 h 188250"/>
                <a:gd name="connsiteX9" fmla="*/ 3648 w 130398"/>
                <a:gd name="connsiteY9" fmla="*/ 152892 h 188250"/>
                <a:gd name="connsiteX10" fmla="*/ 6823 w 130398"/>
                <a:gd name="connsiteY10" fmla="*/ 492 h 18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398" h="188250">
                  <a:moveTo>
                    <a:pt x="6823" y="492"/>
                  </a:moveTo>
                  <a:cubicBezTo>
                    <a:pt x="6823" y="-4800"/>
                    <a:pt x="4177" y="101563"/>
                    <a:pt x="3648" y="121142"/>
                  </a:cubicBezTo>
                  <a:cubicBezTo>
                    <a:pt x="3119" y="140721"/>
                    <a:pt x="-4290" y="126434"/>
                    <a:pt x="3648" y="117967"/>
                  </a:cubicBezTo>
                  <a:cubicBezTo>
                    <a:pt x="11586" y="109500"/>
                    <a:pt x="36456" y="67167"/>
                    <a:pt x="51273" y="70342"/>
                  </a:cubicBezTo>
                  <a:cubicBezTo>
                    <a:pt x="66090" y="73517"/>
                    <a:pt x="81435" y="139663"/>
                    <a:pt x="92548" y="137017"/>
                  </a:cubicBezTo>
                  <a:cubicBezTo>
                    <a:pt x="103661" y="134371"/>
                    <a:pt x="115302" y="46000"/>
                    <a:pt x="117948" y="54467"/>
                  </a:cubicBezTo>
                  <a:cubicBezTo>
                    <a:pt x="120594" y="62934"/>
                    <a:pt x="106836" y="196813"/>
                    <a:pt x="108423" y="187817"/>
                  </a:cubicBezTo>
                  <a:cubicBezTo>
                    <a:pt x="110010" y="178821"/>
                    <a:pt x="139644" y="9488"/>
                    <a:pt x="127473" y="492"/>
                  </a:cubicBezTo>
                  <a:cubicBezTo>
                    <a:pt x="115302" y="-8504"/>
                    <a:pt x="56036" y="108442"/>
                    <a:pt x="35398" y="133842"/>
                  </a:cubicBezTo>
                  <a:cubicBezTo>
                    <a:pt x="14760" y="159242"/>
                    <a:pt x="7881" y="168767"/>
                    <a:pt x="3648" y="152892"/>
                  </a:cubicBezTo>
                  <a:cubicBezTo>
                    <a:pt x="-585" y="137017"/>
                    <a:pt x="6823" y="5784"/>
                    <a:pt x="6823" y="49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8" name="フリーフォーム 577">
              <a:extLst>
                <a:ext uri="{FF2B5EF4-FFF2-40B4-BE49-F238E27FC236}">
                  <a16:creationId xmlns:a16="http://schemas.microsoft.com/office/drawing/2014/main" id="{669F9D49-7827-29A0-C1F4-7CC13269D3D9}"/>
                </a:ext>
              </a:extLst>
            </p:cNvPr>
            <p:cNvSpPr/>
            <p:nvPr/>
          </p:nvSpPr>
          <p:spPr>
            <a:xfrm>
              <a:off x="1609607" y="5679920"/>
              <a:ext cx="38266" cy="1194730"/>
            </a:xfrm>
            <a:custGeom>
              <a:avLst/>
              <a:gdLst>
                <a:gd name="connsiteX0" fmla="*/ 38218 w 38266"/>
                <a:gd name="connsiteY0" fmla="*/ 155 h 1194730"/>
                <a:gd name="connsiteX1" fmla="*/ 19168 w 38266"/>
                <a:gd name="connsiteY1" fmla="*/ 463705 h 1194730"/>
                <a:gd name="connsiteX2" fmla="*/ 15993 w 38266"/>
                <a:gd name="connsiteY2" fmla="*/ 397030 h 1194730"/>
                <a:gd name="connsiteX3" fmla="*/ 15993 w 38266"/>
                <a:gd name="connsiteY3" fmla="*/ 778030 h 1194730"/>
                <a:gd name="connsiteX4" fmla="*/ 15993 w 38266"/>
                <a:gd name="connsiteY4" fmla="*/ 689130 h 1194730"/>
                <a:gd name="connsiteX5" fmla="*/ 6468 w 38266"/>
                <a:gd name="connsiteY5" fmla="*/ 1136805 h 1194730"/>
                <a:gd name="connsiteX6" fmla="*/ 6468 w 38266"/>
                <a:gd name="connsiteY6" fmla="*/ 1181255 h 1194730"/>
                <a:gd name="connsiteX7" fmla="*/ 118 w 38266"/>
                <a:gd name="connsiteY7" fmla="*/ 1063780 h 1194730"/>
                <a:gd name="connsiteX8" fmla="*/ 12818 w 38266"/>
                <a:gd name="connsiteY8" fmla="*/ 206530 h 1194730"/>
                <a:gd name="connsiteX9" fmla="*/ 12818 w 38266"/>
                <a:gd name="connsiteY9" fmla="*/ 409730 h 1194730"/>
                <a:gd name="connsiteX10" fmla="*/ 38218 w 38266"/>
                <a:gd name="connsiteY10" fmla="*/ 155 h 1194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266" h="1194730">
                  <a:moveTo>
                    <a:pt x="38218" y="155"/>
                  </a:moveTo>
                  <a:cubicBezTo>
                    <a:pt x="39276" y="9151"/>
                    <a:pt x="22872" y="397559"/>
                    <a:pt x="19168" y="463705"/>
                  </a:cubicBezTo>
                  <a:cubicBezTo>
                    <a:pt x="15464" y="529851"/>
                    <a:pt x="16522" y="344643"/>
                    <a:pt x="15993" y="397030"/>
                  </a:cubicBezTo>
                  <a:cubicBezTo>
                    <a:pt x="15464" y="449417"/>
                    <a:pt x="15993" y="778030"/>
                    <a:pt x="15993" y="778030"/>
                  </a:cubicBezTo>
                  <a:cubicBezTo>
                    <a:pt x="15993" y="826713"/>
                    <a:pt x="17580" y="629334"/>
                    <a:pt x="15993" y="689130"/>
                  </a:cubicBezTo>
                  <a:cubicBezTo>
                    <a:pt x="14406" y="748926"/>
                    <a:pt x="8055" y="1054784"/>
                    <a:pt x="6468" y="1136805"/>
                  </a:cubicBezTo>
                  <a:cubicBezTo>
                    <a:pt x="4881" y="1218826"/>
                    <a:pt x="7526" y="1193426"/>
                    <a:pt x="6468" y="1181255"/>
                  </a:cubicBezTo>
                  <a:cubicBezTo>
                    <a:pt x="5410" y="1169084"/>
                    <a:pt x="-940" y="1226234"/>
                    <a:pt x="118" y="1063780"/>
                  </a:cubicBezTo>
                  <a:cubicBezTo>
                    <a:pt x="1176" y="901326"/>
                    <a:pt x="10701" y="315538"/>
                    <a:pt x="12818" y="206530"/>
                  </a:cubicBezTo>
                  <a:cubicBezTo>
                    <a:pt x="14935" y="97522"/>
                    <a:pt x="13347" y="443597"/>
                    <a:pt x="12818" y="409730"/>
                  </a:cubicBezTo>
                  <a:cubicBezTo>
                    <a:pt x="12289" y="375863"/>
                    <a:pt x="37160" y="-8841"/>
                    <a:pt x="38218" y="15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9" name="フリーフォーム 578">
              <a:extLst>
                <a:ext uri="{FF2B5EF4-FFF2-40B4-BE49-F238E27FC236}">
                  <a16:creationId xmlns:a16="http://schemas.microsoft.com/office/drawing/2014/main" id="{B1C441CA-18BC-ED1F-71A9-AE8FACDA8BB5}"/>
                </a:ext>
              </a:extLst>
            </p:cNvPr>
            <p:cNvSpPr/>
            <p:nvPr/>
          </p:nvSpPr>
          <p:spPr>
            <a:xfrm>
              <a:off x="1692216" y="5682577"/>
              <a:ext cx="12759" cy="1230617"/>
            </a:xfrm>
            <a:custGeom>
              <a:avLst/>
              <a:gdLst>
                <a:gd name="connsiteX0" fmla="*/ 12759 w 12759"/>
                <a:gd name="connsiteY0" fmla="*/ 7023 h 1230617"/>
                <a:gd name="connsiteX1" fmla="*/ 3234 w 12759"/>
                <a:gd name="connsiteY1" fmla="*/ 635673 h 1230617"/>
                <a:gd name="connsiteX2" fmla="*/ 3234 w 12759"/>
                <a:gd name="connsiteY2" fmla="*/ 591223 h 1230617"/>
                <a:gd name="connsiteX3" fmla="*/ 59 w 12759"/>
                <a:gd name="connsiteY3" fmla="*/ 1010323 h 1230617"/>
                <a:gd name="connsiteX4" fmla="*/ 6409 w 12759"/>
                <a:gd name="connsiteY4" fmla="*/ 924598 h 1230617"/>
                <a:gd name="connsiteX5" fmla="*/ 3234 w 12759"/>
                <a:gd name="connsiteY5" fmla="*/ 1223048 h 1230617"/>
                <a:gd name="connsiteX6" fmla="*/ 6409 w 12759"/>
                <a:gd name="connsiteY6" fmla="*/ 1070648 h 1230617"/>
                <a:gd name="connsiteX7" fmla="*/ 3234 w 12759"/>
                <a:gd name="connsiteY7" fmla="*/ 343573 h 1230617"/>
                <a:gd name="connsiteX8" fmla="*/ 12759 w 12759"/>
                <a:gd name="connsiteY8" fmla="*/ 7023 h 123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59" h="1230617">
                  <a:moveTo>
                    <a:pt x="12759" y="7023"/>
                  </a:moveTo>
                  <a:cubicBezTo>
                    <a:pt x="12759" y="55706"/>
                    <a:pt x="4821" y="538306"/>
                    <a:pt x="3234" y="635673"/>
                  </a:cubicBezTo>
                  <a:cubicBezTo>
                    <a:pt x="1647" y="733040"/>
                    <a:pt x="3763" y="528781"/>
                    <a:pt x="3234" y="591223"/>
                  </a:cubicBezTo>
                  <a:cubicBezTo>
                    <a:pt x="2705" y="653665"/>
                    <a:pt x="-470" y="954761"/>
                    <a:pt x="59" y="1010323"/>
                  </a:cubicBezTo>
                  <a:cubicBezTo>
                    <a:pt x="588" y="1065885"/>
                    <a:pt x="5880" y="889144"/>
                    <a:pt x="6409" y="924598"/>
                  </a:cubicBezTo>
                  <a:cubicBezTo>
                    <a:pt x="6938" y="960052"/>
                    <a:pt x="3234" y="1198706"/>
                    <a:pt x="3234" y="1223048"/>
                  </a:cubicBezTo>
                  <a:cubicBezTo>
                    <a:pt x="3234" y="1247390"/>
                    <a:pt x="6409" y="1217227"/>
                    <a:pt x="6409" y="1070648"/>
                  </a:cubicBezTo>
                  <a:cubicBezTo>
                    <a:pt x="6409" y="924069"/>
                    <a:pt x="1117" y="514494"/>
                    <a:pt x="3234" y="343573"/>
                  </a:cubicBezTo>
                  <a:cubicBezTo>
                    <a:pt x="5351" y="172652"/>
                    <a:pt x="12759" y="-41660"/>
                    <a:pt x="12759" y="70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0" name="フリーフォーム 579">
              <a:extLst>
                <a:ext uri="{FF2B5EF4-FFF2-40B4-BE49-F238E27FC236}">
                  <a16:creationId xmlns:a16="http://schemas.microsoft.com/office/drawing/2014/main" id="{D48A7813-7547-C09C-7CB8-7CAB9622091B}"/>
                </a:ext>
              </a:extLst>
            </p:cNvPr>
            <p:cNvSpPr/>
            <p:nvPr/>
          </p:nvSpPr>
          <p:spPr>
            <a:xfrm>
              <a:off x="1651000" y="5659385"/>
              <a:ext cx="19117" cy="1291880"/>
            </a:xfrm>
            <a:custGeom>
              <a:avLst/>
              <a:gdLst>
                <a:gd name="connsiteX0" fmla="*/ 19050 w 19117"/>
                <a:gd name="connsiteY0" fmla="*/ 1640 h 1291880"/>
                <a:gd name="connsiteX1" fmla="*/ 0 w 19117"/>
                <a:gd name="connsiteY1" fmla="*/ 668390 h 1291880"/>
                <a:gd name="connsiteX2" fmla="*/ 19050 w 19117"/>
                <a:gd name="connsiteY2" fmla="*/ 601715 h 1291880"/>
                <a:gd name="connsiteX3" fmla="*/ 6350 w 19117"/>
                <a:gd name="connsiteY3" fmla="*/ 881115 h 1291880"/>
                <a:gd name="connsiteX4" fmla="*/ 6350 w 19117"/>
                <a:gd name="connsiteY4" fmla="*/ 1265290 h 1291880"/>
                <a:gd name="connsiteX5" fmla="*/ 6350 w 19117"/>
                <a:gd name="connsiteY5" fmla="*/ 1192265 h 1291880"/>
                <a:gd name="connsiteX6" fmla="*/ 3175 w 19117"/>
                <a:gd name="connsiteY6" fmla="*/ 658865 h 1291880"/>
                <a:gd name="connsiteX7" fmla="*/ 3175 w 19117"/>
                <a:gd name="connsiteY7" fmla="*/ 319140 h 1291880"/>
                <a:gd name="connsiteX8" fmla="*/ 3175 w 19117"/>
                <a:gd name="connsiteY8" fmla="*/ 474715 h 1291880"/>
                <a:gd name="connsiteX9" fmla="*/ 19050 w 19117"/>
                <a:gd name="connsiteY9" fmla="*/ 1640 h 129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17" h="1291880">
                  <a:moveTo>
                    <a:pt x="19050" y="1640"/>
                  </a:moveTo>
                  <a:cubicBezTo>
                    <a:pt x="18521" y="33919"/>
                    <a:pt x="0" y="568378"/>
                    <a:pt x="0" y="668390"/>
                  </a:cubicBezTo>
                  <a:cubicBezTo>
                    <a:pt x="0" y="768402"/>
                    <a:pt x="17992" y="566261"/>
                    <a:pt x="19050" y="601715"/>
                  </a:cubicBezTo>
                  <a:cubicBezTo>
                    <a:pt x="20108" y="637169"/>
                    <a:pt x="8467" y="770519"/>
                    <a:pt x="6350" y="881115"/>
                  </a:cubicBezTo>
                  <a:cubicBezTo>
                    <a:pt x="4233" y="991711"/>
                    <a:pt x="6350" y="1265290"/>
                    <a:pt x="6350" y="1265290"/>
                  </a:cubicBezTo>
                  <a:cubicBezTo>
                    <a:pt x="6350" y="1317148"/>
                    <a:pt x="6879" y="1293336"/>
                    <a:pt x="6350" y="1192265"/>
                  </a:cubicBezTo>
                  <a:cubicBezTo>
                    <a:pt x="5821" y="1091194"/>
                    <a:pt x="3704" y="804386"/>
                    <a:pt x="3175" y="658865"/>
                  </a:cubicBezTo>
                  <a:cubicBezTo>
                    <a:pt x="2646" y="513344"/>
                    <a:pt x="3175" y="319140"/>
                    <a:pt x="3175" y="319140"/>
                  </a:cubicBezTo>
                  <a:cubicBezTo>
                    <a:pt x="3175" y="288448"/>
                    <a:pt x="1588" y="526044"/>
                    <a:pt x="3175" y="474715"/>
                  </a:cubicBezTo>
                  <a:cubicBezTo>
                    <a:pt x="4762" y="423386"/>
                    <a:pt x="19579" y="-30639"/>
                    <a:pt x="19050" y="164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1" name="フリーフォーム 580">
              <a:extLst>
                <a:ext uri="{FF2B5EF4-FFF2-40B4-BE49-F238E27FC236}">
                  <a16:creationId xmlns:a16="http://schemas.microsoft.com/office/drawing/2014/main" id="{AD89D0CD-7D00-026B-9496-92ABB2D2E039}"/>
                </a:ext>
              </a:extLst>
            </p:cNvPr>
            <p:cNvSpPr/>
            <p:nvPr/>
          </p:nvSpPr>
          <p:spPr>
            <a:xfrm>
              <a:off x="1250368" y="5817541"/>
              <a:ext cx="554567" cy="34983"/>
            </a:xfrm>
            <a:custGeom>
              <a:avLst/>
              <a:gdLst>
                <a:gd name="connsiteX0" fmla="*/ 3757 w 554567"/>
                <a:gd name="connsiteY0" fmla="*/ 2234 h 34983"/>
                <a:gd name="connsiteX1" fmla="*/ 530807 w 554567"/>
                <a:gd name="connsiteY1" fmla="*/ 33984 h 34983"/>
                <a:gd name="connsiteX2" fmla="*/ 470482 w 554567"/>
                <a:gd name="connsiteY2" fmla="*/ 27634 h 34983"/>
                <a:gd name="connsiteX3" fmla="*/ 302207 w 554567"/>
                <a:gd name="connsiteY3" fmla="*/ 5409 h 34983"/>
                <a:gd name="connsiteX4" fmla="*/ 3757 w 554567"/>
                <a:gd name="connsiteY4" fmla="*/ 2234 h 3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567" h="34983">
                  <a:moveTo>
                    <a:pt x="3757" y="2234"/>
                  </a:moveTo>
                  <a:cubicBezTo>
                    <a:pt x="41857" y="6997"/>
                    <a:pt x="453020" y="29751"/>
                    <a:pt x="530807" y="33984"/>
                  </a:cubicBezTo>
                  <a:cubicBezTo>
                    <a:pt x="608594" y="38217"/>
                    <a:pt x="470482" y="27634"/>
                    <a:pt x="470482" y="27634"/>
                  </a:cubicBezTo>
                  <a:cubicBezTo>
                    <a:pt x="432382" y="22872"/>
                    <a:pt x="376290" y="9642"/>
                    <a:pt x="302207" y="5409"/>
                  </a:cubicBezTo>
                  <a:cubicBezTo>
                    <a:pt x="228124" y="1176"/>
                    <a:pt x="-34343" y="-2529"/>
                    <a:pt x="3757" y="223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2" name="フリーフォーム 581">
              <a:extLst>
                <a:ext uri="{FF2B5EF4-FFF2-40B4-BE49-F238E27FC236}">
                  <a16:creationId xmlns:a16="http://schemas.microsoft.com/office/drawing/2014/main" id="{3F6F83A8-2160-CD38-B365-A693A42CF164}"/>
                </a:ext>
              </a:extLst>
            </p:cNvPr>
            <p:cNvSpPr/>
            <p:nvPr/>
          </p:nvSpPr>
          <p:spPr>
            <a:xfrm>
              <a:off x="1923954" y="5831957"/>
              <a:ext cx="451098" cy="185309"/>
            </a:xfrm>
            <a:custGeom>
              <a:avLst/>
              <a:gdLst>
                <a:gd name="connsiteX0" fmla="*/ 96 w 451098"/>
                <a:gd name="connsiteY0" fmla="*/ 3693 h 185309"/>
                <a:gd name="connsiteX1" fmla="*/ 241396 w 451098"/>
                <a:gd name="connsiteY1" fmla="*/ 32268 h 185309"/>
                <a:gd name="connsiteX2" fmla="*/ 292196 w 451098"/>
                <a:gd name="connsiteY2" fmla="*/ 44968 h 185309"/>
                <a:gd name="connsiteX3" fmla="*/ 238221 w 451098"/>
                <a:gd name="connsiteY3" fmla="*/ 518 h 185309"/>
                <a:gd name="connsiteX4" fmla="*/ 368396 w 451098"/>
                <a:gd name="connsiteY4" fmla="*/ 79893 h 185309"/>
                <a:gd name="connsiteX5" fmla="*/ 450946 w 451098"/>
                <a:gd name="connsiteY5" fmla="*/ 184668 h 185309"/>
                <a:gd name="connsiteX6" fmla="*/ 384271 w 451098"/>
                <a:gd name="connsiteY6" fmla="*/ 121168 h 185309"/>
                <a:gd name="connsiteX7" fmla="*/ 228696 w 451098"/>
                <a:gd name="connsiteY7" fmla="*/ 64018 h 185309"/>
                <a:gd name="connsiteX8" fmla="*/ 44546 w 451098"/>
                <a:gd name="connsiteY8" fmla="*/ 64018 h 185309"/>
                <a:gd name="connsiteX9" fmla="*/ 311246 w 451098"/>
                <a:gd name="connsiteY9" fmla="*/ 60843 h 185309"/>
                <a:gd name="connsiteX10" fmla="*/ 212821 w 451098"/>
                <a:gd name="connsiteY10" fmla="*/ 38618 h 185309"/>
                <a:gd name="connsiteX11" fmla="*/ 96 w 451098"/>
                <a:gd name="connsiteY11" fmla="*/ 3693 h 1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1098" h="185309">
                  <a:moveTo>
                    <a:pt x="96" y="3693"/>
                  </a:moveTo>
                  <a:cubicBezTo>
                    <a:pt x="4858" y="2635"/>
                    <a:pt x="192713" y="25389"/>
                    <a:pt x="241396" y="32268"/>
                  </a:cubicBezTo>
                  <a:cubicBezTo>
                    <a:pt x="290079" y="39147"/>
                    <a:pt x="292725" y="50260"/>
                    <a:pt x="292196" y="44968"/>
                  </a:cubicBezTo>
                  <a:cubicBezTo>
                    <a:pt x="291667" y="39676"/>
                    <a:pt x="225521" y="-5303"/>
                    <a:pt x="238221" y="518"/>
                  </a:cubicBezTo>
                  <a:cubicBezTo>
                    <a:pt x="250921" y="6339"/>
                    <a:pt x="332942" y="49201"/>
                    <a:pt x="368396" y="79893"/>
                  </a:cubicBezTo>
                  <a:cubicBezTo>
                    <a:pt x="403850" y="110585"/>
                    <a:pt x="448300" y="177789"/>
                    <a:pt x="450946" y="184668"/>
                  </a:cubicBezTo>
                  <a:cubicBezTo>
                    <a:pt x="453592" y="191547"/>
                    <a:pt x="421313" y="141276"/>
                    <a:pt x="384271" y="121168"/>
                  </a:cubicBezTo>
                  <a:cubicBezTo>
                    <a:pt x="347229" y="101060"/>
                    <a:pt x="285317" y="73543"/>
                    <a:pt x="228696" y="64018"/>
                  </a:cubicBezTo>
                  <a:cubicBezTo>
                    <a:pt x="172075" y="54493"/>
                    <a:pt x="30788" y="64547"/>
                    <a:pt x="44546" y="64018"/>
                  </a:cubicBezTo>
                  <a:cubicBezTo>
                    <a:pt x="58304" y="63489"/>
                    <a:pt x="283200" y="65076"/>
                    <a:pt x="311246" y="60843"/>
                  </a:cubicBezTo>
                  <a:cubicBezTo>
                    <a:pt x="339292" y="56610"/>
                    <a:pt x="258329" y="50260"/>
                    <a:pt x="212821" y="38618"/>
                  </a:cubicBezTo>
                  <a:cubicBezTo>
                    <a:pt x="167313" y="26976"/>
                    <a:pt x="-4666" y="4751"/>
                    <a:pt x="96" y="369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3" name="フリーフォーム 582">
              <a:extLst>
                <a:ext uri="{FF2B5EF4-FFF2-40B4-BE49-F238E27FC236}">
                  <a16:creationId xmlns:a16="http://schemas.microsoft.com/office/drawing/2014/main" id="{5501AC78-E787-03FE-A746-39EF1677421C}"/>
                </a:ext>
              </a:extLst>
            </p:cNvPr>
            <p:cNvSpPr/>
            <p:nvPr/>
          </p:nvSpPr>
          <p:spPr>
            <a:xfrm>
              <a:off x="1700666" y="6025143"/>
              <a:ext cx="90980" cy="819716"/>
            </a:xfrm>
            <a:custGeom>
              <a:avLst/>
              <a:gdLst>
                <a:gd name="connsiteX0" fmla="*/ 90034 w 90980"/>
                <a:gd name="connsiteY0" fmla="*/ 1007 h 819716"/>
                <a:gd name="connsiteX1" fmla="*/ 45584 w 90980"/>
                <a:gd name="connsiteY1" fmla="*/ 83557 h 819716"/>
                <a:gd name="connsiteX2" fmla="*/ 7484 w 90980"/>
                <a:gd name="connsiteY2" fmla="*/ 191507 h 819716"/>
                <a:gd name="connsiteX3" fmla="*/ 7484 w 90980"/>
                <a:gd name="connsiteY3" fmla="*/ 178807 h 819716"/>
                <a:gd name="connsiteX4" fmla="*/ 17009 w 90980"/>
                <a:gd name="connsiteY4" fmla="*/ 512182 h 819716"/>
                <a:gd name="connsiteX5" fmla="*/ 23359 w 90980"/>
                <a:gd name="connsiteY5" fmla="*/ 388357 h 819716"/>
                <a:gd name="connsiteX6" fmla="*/ 10659 w 90980"/>
                <a:gd name="connsiteY6" fmla="*/ 801107 h 819716"/>
                <a:gd name="connsiteX7" fmla="*/ 26534 w 90980"/>
                <a:gd name="connsiteY7" fmla="*/ 686807 h 819716"/>
                <a:gd name="connsiteX8" fmla="*/ 1134 w 90980"/>
                <a:gd name="connsiteY8" fmla="*/ 140707 h 819716"/>
                <a:gd name="connsiteX9" fmla="*/ 90034 w 90980"/>
                <a:gd name="connsiteY9" fmla="*/ 1007 h 81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980" h="819716">
                  <a:moveTo>
                    <a:pt x="90034" y="1007"/>
                  </a:moveTo>
                  <a:cubicBezTo>
                    <a:pt x="97442" y="-8518"/>
                    <a:pt x="59342" y="51807"/>
                    <a:pt x="45584" y="83557"/>
                  </a:cubicBezTo>
                  <a:cubicBezTo>
                    <a:pt x="31826" y="115307"/>
                    <a:pt x="7484" y="191507"/>
                    <a:pt x="7484" y="191507"/>
                  </a:cubicBezTo>
                  <a:cubicBezTo>
                    <a:pt x="1134" y="207382"/>
                    <a:pt x="5897" y="125361"/>
                    <a:pt x="7484" y="178807"/>
                  </a:cubicBezTo>
                  <a:cubicBezTo>
                    <a:pt x="9071" y="232253"/>
                    <a:pt x="14363" y="477257"/>
                    <a:pt x="17009" y="512182"/>
                  </a:cubicBezTo>
                  <a:cubicBezTo>
                    <a:pt x="19655" y="547107"/>
                    <a:pt x="24417" y="340203"/>
                    <a:pt x="23359" y="388357"/>
                  </a:cubicBezTo>
                  <a:cubicBezTo>
                    <a:pt x="22301" y="436511"/>
                    <a:pt x="10130" y="751365"/>
                    <a:pt x="10659" y="801107"/>
                  </a:cubicBezTo>
                  <a:cubicBezTo>
                    <a:pt x="11188" y="850849"/>
                    <a:pt x="28121" y="796874"/>
                    <a:pt x="26534" y="686807"/>
                  </a:cubicBezTo>
                  <a:cubicBezTo>
                    <a:pt x="24946" y="576740"/>
                    <a:pt x="-6274" y="252361"/>
                    <a:pt x="1134" y="140707"/>
                  </a:cubicBezTo>
                  <a:cubicBezTo>
                    <a:pt x="8542" y="29053"/>
                    <a:pt x="82626" y="10532"/>
                    <a:pt x="90034" y="100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4" name="フリーフォーム 583">
              <a:extLst>
                <a:ext uri="{FF2B5EF4-FFF2-40B4-BE49-F238E27FC236}">
                  <a16:creationId xmlns:a16="http://schemas.microsoft.com/office/drawing/2014/main" id="{ABFEACD3-F6EE-B2CE-CF69-BC6A9E409FD2}"/>
                </a:ext>
              </a:extLst>
            </p:cNvPr>
            <p:cNvSpPr/>
            <p:nvPr/>
          </p:nvSpPr>
          <p:spPr>
            <a:xfrm>
              <a:off x="1914480" y="5981698"/>
              <a:ext cx="227617" cy="841050"/>
            </a:xfrm>
            <a:custGeom>
              <a:avLst/>
              <a:gdLst>
                <a:gd name="connsiteX0" fmla="*/ 47670 w 227617"/>
                <a:gd name="connsiteY0" fmla="*/ 2 h 841050"/>
                <a:gd name="connsiteX1" fmla="*/ 149270 w 227617"/>
                <a:gd name="connsiteY1" fmla="*/ 139702 h 841050"/>
                <a:gd name="connsiteX2" fmla="*/ 146095 w 227617"/>
                <a:gd name="connsiteY2" fmla="*/ 114302 h 841050"/>
                <a:gd name="connsiteX3" fmla="*/ 196895 w 227617"/>
                <a:gd name="connsiteY3" fmla="*/ 285752 h 841050"/>
                <a:gd name="connsiteX4" fmla="*/ 203245 w 227617"/>
                <a:gd name="connsiteY4" fmla="*/ 225427 h 841050"/>
                <a:gd name="connsiteX5" fmla="*/ 200070 w 227617"/>
                <a:gd name="connsiteY5" fmla="*/ 384177 h 841050"/>
                <a:gd name="connsiteX6" fmla="*/ 200070 w 227617"/>
                <a:gd name="connsiteY6" fmla="*/ 628652 h 841050"/>
                <a:gd name="connsiteX7" fmla="*/ 193720 w 227617"/>
                <a:gd name="connsiteY7" fmla="*/ 815977 h 841050"/>
                <a:gd name="connsiteX8" fmla="*/ 193720 w 227617"/>
                <a:gd name="connsiteY8" fmla="*/ 831852 h 841050"/>
                <a:gd name="connsiteX9" fmla="*/ 45 w 227617"/>
                <a:gd name="connsiteY9" fmla="*/ 835027 h 841050"/>
                <a:gd name="connsiteX10" fmla="*/ 212770 w 227617"/>
                <a:gd name="connsiteY10" fmla="*/ 831852 h 841050"/>
                <a:gd name="connsiteX11" fmla="*/ 209595 w 227617"/>
                <a:gd name="connsiteY11" fmla="*/ 781052 h 841050"/>
                <a:gd name="connsiteX12" fmla="*/ 209595 w 227617"/>
                <a:gd name="connsiteY12" fmla="*/ 225427 h 841050"/>
                <a:gd name="connsiteX13" fmla="*/ 203245 w 227617"/>
                <a:gd name="connsiteY13" fmla="*/ 279402 h 841050"/>
                <a:gd name="connsiteX14" fmla="*/ 158795 w 227617"/>
                <a:gd name="connsiteY14" fmla="*/ 136527 h 841050"/>
                <a:gd name="connsiteX15" fmla="*/ 47670 w 227617"/>
                <a:gd name="connsiteY15" fmla="*/ 2 h 84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617" h="841050">
                  <a:moveTo>
                    <a:pt x="47670" y="2"/>
                  </a:moveTo>
                  <a:cubicBezTo>
                    <a:pt x="46083" y="531"/>
                    <a:pt x="132866" y="120652"/>
                    <a:pt x="149270" y="139702"/>
                  </a:cubicBezTo>
                  <a:cubicBezTo>
                    <a:pt x="165674" y="158752"/>
                    <a:pt x="138158" y="89960"/>
                    <a:pt x="146095" y="114302"/>
                  </a:cubicBezTo>
                  <a:cubicBezTo>
                    <a:pt x="154032" y="138644"/>
                    <a:pt x="187370" y="267231"/>
                    <a:pt x="196895" y="285752"/>
                  </a:cubicBezTo>
                  <a:cubicBezTo>
                    <a:pt x="206420" y="304273"/>
                    <a:pt x="202716" y="209023"/>
                    <a:pt x="203245" y="225427"/>
                  </a:cubicBezTo>
                  <a:cubicBezTo>
                    <a:pt x="203774" y="241831"/>
                    <a:pt x="200599" y="316973"/>
                    <a:pt x="200070" y="384177"/>
                  </a:cubicBezTo>
                  <a:cubicBezTo>
                    <a:pt x="199541" y="451381"/>
                    <a:pt x="201128" y="556685"/>
                    <a:pt x="200070" y="628652"/>
                  </a:cubicBezTo>
                  <a:cubicBezTo>
                    <a:pt x="199012" y="700619"/>
                    <a:pt x="194778" y="782110"/>
                    <a:pt x="193720" y="815977"/>
                  </a:cubicBezTo>
                  <a:cubicBezTo>
                    <a:pt x="192662" y="849844"/>
                    <a:pt x="225999" y="828677"/>
                    <a:pt x="193720" y="831852"/>
                  </a:cubicBezTo>
                  <a:cubicBezTo>
                    <a:pt x="161441" y="835027"/>
                    <a:pt x="-3130" y="835027"/>
                    <a:pt x="45" y="835027"/>
                  </a:cubicBezTo>
                  <a:cubicBezTo>
                    <a:pt x="3220" y="835027"/>
                    <a:pt x="177845" y="840848"/>
                    <a:pt x="212770" y="831852"/>
                  </a:cubicBezTo>
                  <a:cubicBezTo>
                    <a:pt x="247695" y="822856"/>
                    <a:pt x="210124" y="882123"/>
                    <a:pt x="209595" y="781052"/>
                  </a:cubicBezTo>
                  <a:cubicBezTo>
                    <a:pt x="209066" y="679981"/>
                    <a:pt x="210653" y="309035"/>
                    <a:pt x="209595" y="225427"/>
                  </a:cubicBezTo>
                  <a:cubicBezTo>
                    <a:pt x="208537" y="141819"/>
                    <a:pt x="211712" y="294219"/>
                    <a:pt x="203245" y="279402"/>
                  </a:cubicBezTo>
                  <a:cubicBezTo>
                    <a:pt x="194778" y="264585"/>
                    <a:pt x="183666" y="180448"/>
                    <a:pt x="158795" y="136527"/>
                  </a:cubicBezTo>
                  <a:cubicBezTo>
                    <a:pt x="133924" y="92606"/>
                    <a:pt x="49257" y="-527"/>
                    <a:pt x="47670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5" name="フリーフォーム 584">
              <a:extLst>
                <a:ext uri="{FF2B5EF4-FFF2-40B4-BE49-F238E27FC236}">
                  <a16:creationId xmlns:a16="http://schemas.microsoft.com/office/drawing/2014/main" id="{80C8D603-B9DB-F647-C72C-FFEB087458CE}"/>
                </a:ext>
              </a:extLst>
            </p:cNvPr>
            <p:cNvSpPr/>
            <p:nvPr/>
          </p:nvSpPr>
          <p:spPr>
            <a:xfrm>
              <a:off x="1910900" y="5999921"/>
              <a:ext cx="178757" cy="809836"/>
            </a:xfrm>
            <a:custGeom>
              <a:avLst/>
              <a:gdLst>
                <a:gd name="connsiteX0" fmla="*/ 450 w 178757"/>
                <a:gd name="connsiteY0" fmla="*/ 829 h 809836"/>
                <a:gd name="connsiteX1" fmla="*/ 133800 w 178757"/>
                <a:gd name="connsiteY1" fmla="*/ 150054 h 809836"/>
                <a:gd name="connsiteX2" fmla="*/ 133800 w 178757"/>
                <a:gd name="connsiteY2" fmla="*/ 118304 h 809836"/>
                <a:gd name="connsiteX3" fmla="*/ 133800 w 178757"/>
                <a:gd name="connsiteY3" fmla="*/ 394529 h 809836"/>
                <a:gd name="connsiteX4" fmla="*/ 133800 w 178757"/>
                <a:gd name="connsiteY4" fmla="*/ 331029 h 809836"/>
                <a:gd name="connsiteX5" fmla="*/ 149675 w 178757"/>
                <a:gd name="connsiteY5" fmla="*/ 546929 h 809836"/>
                <a:gd name="connsiteX6" fmla="*/ 140150 w 178757"/>
                <a:gd name="connsiteY6" fmla="*/ 743779 h 809836"/>
                <a:gd name="connsiteX7" fmla="*/ 143325 w 178757"/>
                <a:gd name="connsiteY7" fmla="*/ 778704 h 809836"/>
                <a:gd name="connsiteX8" fmla="*/ 38550 w 178757"/>
                <a:gd name="connsiteY8" fmla="*/ 791404 h 809836"/>
                <a:gd name="connsiteX9" fmla="*/ 171900 w 178757"/>
                <a:gd name="connsiteY9" fmla="*/ 797754 h 809836"/>
                <a:gd name="connsiteX10" fmla="*/ 143325 w 178757"/>
                <a:gd name="connsiteY10" fmla="*/ 750129 h 809836"/>
                <a:gd name="connsiteX11" fmla="*/ 171900 w 178757"/>
                <a:gd name="connsiteY11" fmla="*/ 184979 h 809836"/>
                <a:gd name="connsiteX12" fmla="*/ 171900 w 178757"/>
                <a:gd name="connsiteY12" fmla="*/ 280229 h 809836"/>
                <a:gd name="connsiteX13" fmla="*/ 95700 w 178757"/>
                <a:gd name="connsiteY13" fmla="*/ 38929 h 809836"/>
                <a:gd name="connsiteX14" fmla="*/ 89350 w 178757"/>
                <a:gd name="connsiteY14" fmla="*/ 86554 h 809836"/>
                <a:gd name="connsiteX15" fmla="*/ 450 w 178757"/>
                <a:gd name="connsiteY15" fmla="*/ 829 h 80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8757" h="809836">
                  <a:moveTo>
                    <a:pt x="450" y="829"/>
                  </a:moveTo>
                  <a:cubicBezTo>
                    <a:pt x="7858" y="11412"/>
                    <a:pt x="111575" y="130475"/>
                    <a:pt x="133800" y="150054"/>
                  </a:cubicBezTo>
                  <a:cubicBezTo>
                    <a:pt x="156025" y="169633"/>
                    <a:pt x="133800" y="118304"/>
                    <a:pt x="133800" y="118304"/>
                  </a:cubicBezTo>
                  <a:lnTo>
                    <a:pt x="133800" y="394529"/>
                  </a:lnTo>
                  <a:cubicBezTo>
                    <a:pt x="133800" y="429983"/>
                    <a:pt x="131154" y="305629"/>
                    <a:pt x="133800" y="331029"/>
                  </a:cubicBezTo>
                  <a:cubicBezTo>
                    <a:pt x="136446" y="356429"/>
                    <a:pt x="148617" y="478137"/>
                    <a:pt x="149675" y="546929"/>
                  </a:cubicBezTo>
                  <a:cubicBezTo>
                    <a:pt x="150733" y="615721"/>
                    <a:pt x="141208" y="705150"/>
                    <a:pt x="140150" y="743779"/>
                  </a:cubicBezTo>
                  <a:cubicBezTo>
                    <a:pt x="139092" y="782408"/>
                    <a:pt x="160258" y="770767"/>
                    <a:pt x="143325" y="778704"/>
                  </a:cubicBezTo>
                  <a:cubicBezTo>
                    <a:pt x="126392" y="786641"/>
                    <a:pt x="33788" y="788229"/>
                    <a:pt x="38550" y="791404"/>
                  </a:cubicBezTo>
                  <a:cubicBezTo>
                    <a:pt x="43312" y="794579"/>
                    <a:pt x="154438" y="804633"/>
                    <a:pt x="171900" y="797754"/>
                  </a:cubicBezTo>
                  <a:cubicBezTo>
                    <a:pt x="189362" y="790875"/>
                    <a:pt x="143325" y="852258"/>
                    <a:pt x="143325" y="750129"/>
                  </a:cubicBezTo>
                  <a:cubicBezTo>
                    <a:pt x="143325" y="648000"/>
                    <a:pt x="167138" y="263296"/>
                    <a:pt x="171900" y="184979"/>
                  </a:cubicBezTo>
                  <a:cubicBezTo>
                    <a:pt x="176662" y="106662"/>
                    <a:pt x="184600" y="304571"/>
                    <a:pt x="171900" y="280229"/>
                  </a:cubicBezTo>
                  <a:cubicBezTo>
                    <a:pt x="159200" y="255887"/>
                    <a:pt x="109458" y="71208"/>
                    <a:pt x="95700" y="38929"/>
                  </a:cubicBezTo>
                  <a:cubicBezTo>
                    <a:pt x="81942" y="6650"/>
                    <a:pt x="99404" y="88671"/>
                    <a:pt x="89350" y="86554"/>
                  </a:cubicBezTo>
                  <a:cubicBezTo>
                    <a:pt x="79296" y="84437"/>
                    <a:pt x="-6958" y="-9754"/>
                    <a:pt x="450" y="82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6" name="フリーフォーム 585">
              <a:extLst>
                <a:ext uri="{FF2B5EF4-FFF2-40B4-BE49-F238E27FC236}">
                  <a16:creationId xmlns:a16="http://schemas.microsoft.com/office/drawing/2014/main" id="{276E85E8-7D69-6AB3-9B4C-4600EAB705C7}"/>
                </a:ext>
              </a:extLst>
            </p:cNvPr>
            <p:cNvSpPr/>
            <p:nvPr/>
          </p:nvSpPr>
          <p:spPr>
            <a:xfrm>
              <a:off x="1950570" y="6211599"/>
              <a:ext cx="43339" cy="490624"/>
            </a:xfrm>
            <a:custGeom>
              <a:avLst/>
              <a:gdLst>
                <a:gd name="connsiteX0" fmla="*/ 36980 w 43339"/>
                <a:gd name="connsiteY0" fmla="*/ 1876 h 490624"/>
                <a:gd name="connsiteX1" fmla="*/ 36980 w 43339"/>
                <a:gd name="connsiteY1" fmla="*/ 205076 h 490624"/>
                <a:gd name="connsiteX2" fmla="*/ 43330 w 43339"/>
                <a:gd name="connsiteY2" fmla="*/ 481301 h 490624"/>
                <a:gd name="connsiteX3" fmla="*/ 36980 w 43339"/>
                <a:gd name="connsiteY3" fmla="*/ 401926 h 490624"/>
                <a:gd name="connsiteX4" fmla="*/ 2055 w 43339"/>
                <a:gd name="connsiteY4" fmla="*/ 170151 h 490624"/>
                <a:gd name="connsiteX5" fmla="*/ 5230 w 43339"/>
                <a:gd name="connsiteY5" fmla="*/ 303501 h 490624"/>
                <a:gd name="connsiteX6" fmla="*/ 14755 w 43339"/>
                <a:gd name="connsiteY6" fmla="*/ 116176 h 490624"/>
                <a:gd name="connsiteX7" fmla="*/ 36980 w 43339"/>
                <a:gd name="connsiteY7" fmla="*/ 1876 h 49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339" h="490624">
                  <a:moveTo>
                    <a:pt x="36980" y="1876"/>
                  </a:moveTo>
                  <a:cubicBezTo>
                    <a:pt x="40684" y="16693"/>
                    <a:pt x="35922" y="125172"/>
                    <a:pt x="36980" y="205076"/>
                  </a:cubicBezTo>
                  <a:cubicBezTo>
                    <a:pt x="38038" y="284980"/>
                    <a:pt x="43330" y="448493"/>
                    <a:pt x="43330" y="481301"/>
                  </a:cubicBezTo>
                  <a:cubicBezTo>
                    <a:pt x="43330" y="514109"/>
                    <a:pt x="43859" y="453784"/>
                    <a:pt x="36980" y="401926"/>
                  </a:cubicBezTo>
                  <a:cubicBezTo>
                    <a:pt x="30101" y="350068"/>
                    <a:pt x="7347" y="186555"/>
                    <a:pt x="2055" y="170151"/>
                  </a:cubicBezTo>
                  <a:cubicBezTo>
                    <a:pt x="-3237" y="153747"/>
                    <a:pt x="3113" y="312497"/>
                    <a:pt x="5230" y="303501"/>
                  </a:cubicBezTo>
                  <a:cubicBezTo>
                    <a:pt x="7347" y="294505"/>
                    <a:pt x="10522" y="169093"/>
                    <a:pt x="14755" y="116176"/>
                  </a:cubicBezTo>
                  <a:cubicBezTo>
                    <a:pt x="18988" y="63259"/>
                    <a:pt x="33276" y="-12941"/>
                    <a:pt x="36980" y="187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7" name="フリーフォーム 586">
              <a:extLst>
                <a:ext uri="{FF2B5EF4-FFF2-40B4-BE49-F238E27FC236}">
                  <a16:creationId xmlns:a16="http://schemas.microsoft.com/office/drawing/2014/main" id="{B74450C5-71D4-0218-B326-DB55556B86CA}"/>
                </a:ext>
              </a:extLst>
            </p:cNvPr>
            <p:cNvSpPr/>
            <p:nvPr/>
          </p:nvSpPr>
          <p:spPr>
            <a:xfrm>
              <a:off x="1895458" y="6343274"/>
              <a:ext cx="228617" cy="25983"/>
            </a:xfrm>
            <a:custGeom>
              <a:avLst/>
              <a:gdLst>
                <a:gd name="connsiteX0" fmla="*/ 228617 w 228617"/>
                <a:gd name="connsiteY0" fmla="*/ 25776 h 25983"/>
                <a:gd name="connsiteX1" fmla="*/ 79392 w 228617"/>
                <a:gd name="connsiteY1" fmla="*/ 13076 h 25983"/>
                <a:gd name="connsiteX2" fmla="*/ 17 w 228617"/>
                <a:gd name="connsiteY2" fmla="*/ 25776 h 25983"/>
                <a:gd name="connsiteX3" fmla="*/ 73042 w 228617"/>
                <a:gd name="connsiteY3" fmla="*/ 376 h 25983"/>
                <a:gd name="connsiteX4" fmla="*/ 158767 w 228617"/>
                <a:gd name="connsiteY4" fmla="*/ 9901 h 25983"/>
                <a:gd name="connsiteX5" fmla="*/ 228617 w 228617"/>
                <a:gd name="connsiteY5" fmla="*/ 25776 h 2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617" h="25983">
                  <a:moveTo>
                    <a:pt x="228617" y="25776"/>
                  </a:moveTo>
                  <a:cubicBezTo>
                    <a:pt x="173054" y="19426"/>
                    <a:pt x="117492" y="13076"/>
                    <a:pt x="79392" y="13076"/>
                  </a:cubicBezTo>
                  <a:cubicBezTo>
                    <a:pt x="41292" y="13076"/>
                    <a:pt x="1075" y="27893"/>
                    <a:pt x="17" y="25776"/>
                  </a:cubicBezTo>
                  <a:cubicBezTo>
                    <a:pt x="-1041" y="23659"/>
                    <a:pt x="46584" y="3022"/>
                    <a:pt x="73042" y="376"/>
                  </a:cubicBezTo>
                  <a:cubicBezTo>
                    <a:pt x="99500" y="-2270"/>
                    <a:pt x="158767" y="9901"/>
                    <a:pt x="158767" y="9901"/>
                  </a:cubicBezTo>
                  <a:lnTo>
                    <a:pt x="228617" y="2577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8" name="フリーフォーム 587">
              <a:extLst>
                <a:ext uri="{FF2B5EF4-FFF2-40B4-BE49-F238E27FC236}">
                  <a16:creationId xmlns:a16="http://schemas.microsoft.com/office/drawing/2014/main" id="{BBA08198-5D6E-CD32-61B6-281A092B48A6}"/>
                </a:ext>
              </a:extLst>
            </p:cNvPr>
            <p:cNvSpPr/>
            <p:nvPr/>
          </p:nvSpPr>
          <p:spPr>
            <a:xfrm>
              <a:off x="1920800" y="6441685"/>
              <a:ext cx="159123" cy="29378"/>
            </a:xfrm>
            <a:custGeom>
              <a:avLst/>
              <a:gdLst>
                <a:gd name="connsiteX0" fmla="*/ 158825 w 159123"/>
                <a:gd name="connsiteY0" fmla="*/ 22615 h 29378"/>
                <a:gd name="connsiteX1" fmla="*/ 57225 w 159123"/>
                <a:gd name="connsiteY1" fmla="*/ 13090 h 29378"/>
                <a:gd name="connsiteX2" fmla="*/ 75 w 159123"/>
                <a:gd name="connsiteY2" fmla="*/ 28965 h 29378"/>
                <a:gd name="connsiteX3" fmla="*/ 44525 w 159123"/>
                <a:gd name="connsiteY3" fmla="*/ 22615 h 29378"/>
                <a:gd name="connsiteX4" fmla="*/ 22300 w 159123"/>
                <a:gd name="connsiteY4" fmla="*/ 390 h 29378"/>
                <a:gd name="connsiteX5" fmla="*/ 158825 w 159123"/>
                <a:gd name="connsiteY5" fmla="*/ 22615 h 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123" h="29378">
                  <a:moveTo>
                    <a:pt x="158825" y="22615"/>
                  </a:moveTo>
                  <a:cubicBezTo>
                    <a:pt x="164646" y="24732"/>
                    <a:pt x="83683" y="12032"/>
                    <a:pt x="57225" y="13090"/>
                  </a:cubicBezTo>
                  <a:cubicBezTo>
                    <a:pt x="30767" y="14148"/>
                    <a:pt x="2192" y="27377"/>
                    <a:pt x="75" y="28965"/>
                  </a:cubicBezTo>
                  <a:cubicBezTo>
                    <a:pt x="-2042" y="30553"/>
                    <a:pt x="40821" y="27377"/>
                    <a:pt x="44525" y="22615"/>
                  </a:cubicBezTo>
                  <a:cubicBezTo>
                    <a:pt x="48229" y="17853"/>
                    <a:pt x="5367" y="4094"/>
                    <a:pt x="22300" y="390"/>
                  </a:cubicBezTo>
                  <a:cubicBezTo>
                    <a:pt x="39233" y="-3314"/>
                    <a:pt x="153004" y="20498"/>
                    <a:pt x="158825" y="2261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9" name="フリーフォーム 588">
              <a:extLst>
                <a:ext uri="{FF2B5EF4-FFF2-40B4-BE49-F238E27FC236}">
                  <a16:creationId xmlns:a16="http://schemas.microsoft.com/office/drawing/2014/main" id="{397F6CDB-1083-BE77-E234-F613844180EA}"/>
                </a:ext>
              </a:extLst>
            </p:cNvPr>
            <p:cNvSpPr/>
            <p:nvPr/>
          </p:nvSpPr>
          <p:spPr>
            <a:xfrm>
              <a:off x="1903701" y="6546850"/>
              <a:ext cx="207674" cy="15875"/>
            </a:xfrm>
            <a:custGeom>
              <a:avLst/>
              <a:gdLst>
                <a:gd name="connsiteX0" fmla="*/ 207674 w 207674"/>
                <a:gd name="connsiteY0" fmla="*/ 0 h 15875"/>
                <a:gd name="connsiteX1" fmla="*/ 61624 w 207674"/>
                <a:gd name="connsiteY1" fmla="*/ 9525 h 15875"/>
                <a:gd name="connsiteX2" fmla="*/ 1299 w 207674"/>
                <a:gd name="connsiteY2" fmla="*/ 12700 h 15875"/>
                <a:gd name="connsiteX3" fmla="*/ 112424 w 207674"/>
                <a:gd name="connsiteY3" fmla="*/ 15875 h 15875"/>
                <a:gd name="connsiteX4" fmla="*/ 207674 w 207674"/>
                <a:gd name="connsiteY4" fmla="*/ 0 h 1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674" h="15875">
                  <a:moveTo>
                    <a:pt x="207674" y="0"/>
                  </a:moveTo>
                  <a:lnTo>
                    <a:pt x="61624" y="9525"/>
                  </a:lnTo>
                  <a:cubicBezTo>
                    <a:pt x="27228" y="11642"/>
                    <a:pt x="-7168" y="11642"/>
                    <a:pt x="1299" y="12700"/>
                  </a:cubicBezTo>
                  <a:cubicBezTo>
                    <a:pt x="9766" y="13758"/>
                    <a:pt x="112424" y="15875"/>
                    <a:pt x="112424" y="15875"/>
                  </a:cubicBezTo>
                  <a:lnTo>
                    <a:pt x="207674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0" name="フリーフォーム 589">
              <a:extLst>
                <a:ext uri="{FF2B5EF4-FFF2-40B4-BE49-F238E27FC236}">
                  <a16:creationId xmlns:a16="http://schemas.microsoft.com/office/drawing/2014/main" id="{9F9E1CDD-AB9C-62A7-D554-106CB6D687AF}"/>
                </a:ext>
              </a:extLst>
            </p:cNvPr>
            <p:cNvSpPr/>
            <p:nvPr/>
          </p:nvSpPr>
          <p:spPr>
            <a:xfrm>
              <a:off x="2051031" y="6272816"/>
              <a:ext cx="16433" cy="551436"/>
            </a:xfrm>
            <a:custGeom>
              <a:avLst/>
              <a:gdLst>
                <a:gd name="connsiteX0" fmla="*/ 12719 w 16433"/>
                <a:gd name="connsiteY0" fmla="*/ 4159 h 551436"/>
                <a:gd name="connsiteX1" fmla="*/ 12719 w 16433"/>
                <a:gd name="connsiteY1" fmla="*/ 515334 h 551436"/>
                <a:gd name="connsiteX2" fmla="*/ 15894 w 16433"/>
                <a:gd name="connsiteY2" fmla="*/ 474059 h 551436"/>
                <a:gd name="connsiteX3" fmla="*/ 19 w 16433"/>
                <a:gd name="connsiteY3" fmla="*/ 191484 h 551436"/>
                <a:gd name="connsiteX4" fmla="*/ 12719 w 16433"/>
                <a:gd name="connsiteY4" fmla="*/ 267684 h 551436"/>
                <a:gd name="connsiteX5" fmla="*/ 12719 w 16433"/>
                <a:gd name="connsiteY5" fmla="*/ 4159 h 551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433" h="551436">
                  <a:moveTo>
                    <a:pt x="12719" y="4159"/>
                  </a:moveTo>
                  <a:cubicBezTo>
                    <a:pt x="12719" y="45434"/>
                    <a:pt x="12190" y="437017"/>
                    <a:pt x="12719" y="515334"/>
                  </a:cubicBezTo>
                  <a:cubicBezTo>
                    <a:pt x="13248" y="593651"/>
                    <a:pt x="18011" y="528034"/>
                    <a:pt x="15894" y="474059"/>
                  </a:cubicBezTo>
                  <a:cubicBezTo>
                    <a:pt x="13777" y="420084"/>
                    <a:pt x="548" y="225880"/>
                    <a:pt x="19" y="191484"/>
                  </a:cubicBezTo>
                  <a:cubicBezTo>
                    <a:pt x="-510" y="157088"/>
                    <a:pt x="10073" y="293613"/>
                    <a:pt x="12719" y="267684"/>
                  </a:cubicBezTo>
                  <a:cubicBezTo>
                    <a:pt x="15365" y="241755"/>
                    <a:pt x="12719" y="-37116"/>
                    <a:pt x="12719" y="415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1" name="フリーフォーム 590">
              <a:extLst>
                <a:ext uri="{FF2B5EF4-FFF2-40B4-BE49-F238E27FC236}">
                  <a16:creationId xmlns:a16="http://schemas.microsoft.com/office/drawing/2014/main" id="{C167E661-1AAA-30C3-FEB3-8B32B1096018}"/>
                </a:ext>
              </a:extLst>
            </p:cNvPr>
            <p:cNvSpPr/>
            <p:nvPr/>
          </p:nvSpPr>
          <p:spPr>
            <a:xfrm>
              <a:off x="2307681" y="5490988"/>
              <a:ext cx="54169" cy="371773"/>
            </a:xfrm>
            <a:custGeom>
              <a:avLst/>
              <a:gdLst>
                <a:gd name="connsiteX0" fmla="*/ 51344 w 54169"/>
                <a:gd name="connsiteY0" fmla="*/ 1762 h 371773"/>
                <a:gd name="connsiteX1" fmla="*/ 48169 w 54169"/>
                <a:gd name="connsiteY1" fmla="*/ 87487 h 371773"/>
                <a:gd name="connsiteX2" fmla="*/ 29119 w 54169"/>
                <a:gd name="connsiteY2" fmla="*/ 176387 h 371773"/>
                <a:gd name="connsiteX3" fmla="*/ 35469 w 54169"/>
                <a:gd name="connsiteY3" fmla="*/ 144637 h 371773"/>
                <a:gd name="connsiteX4" fmla="*/ 22769 w 54169"/>
                <a:gd name="connsiteY4" fmla="*/ 363712 h 371773"/>
                <a:gd name="connsiteX5" fmla="*/ 22769 w 54169"/>
                <a:gd name="connsiteY5" fmla="*/ 300212 h 371773"/>
                <a:gd name="connsiteX6" fmla="*/ 544 w 54169"/>
                <a:gd name="connsiteY6" fmla="*/ 71612 h 371773"/>
                <a:gd name="connsiteX7" fmla="*/ 10069 w 54169"/>
                <a:gd name="connsiteY7" fmla="*/ 170037 h 371773"/>
                <a:gd name="connsiteX8" fmla="*/ 51344 w 54169"/>
                <a:gd name="connsiteY8" fmla="*/ 1762 h 371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169" h="371773">
                  <a:moveTo>
                    <a:pt x="51344" y="1762"/>
                  </a:moveTo>
                  <a:cubicBezTo>
                    <a:pt x="57694" y="-11996"/>
                    <a:pt x="51873" y="58383"/>
                    <a:pt x="48169" y="87487"/>
                  </a:cubicBezTo>
                  <a:cubicBezTo>
                    <a:pt x="44465" y="116591"/>
                    <a:pt x="31236" y="166862"/>
                    <a:pt x="29119" y="176387"/>
                  </a:cubicBezTo>
                  <a:cubicBezTo>
                    <a:pt x="27002" y="185912"/>
                    <a:pt x="36527" y="113416"/>
                    <a:pt x="35469" y="144637"/>
                  </a:cubicBezTo>
                  <a:cubicBezTo>
                    <a:pt x="34411" y="175858"/>
                    <a:pt x="24886" y="337783"/>
                    <a:pt x="22769" y="363712"/>
                  </a:cubicBezTo>
                  <a:cubicBezTo>
                    <a:pt x="20652" y="389641"/>
                    <a:pt x="26473" y="348895"/>
                    <a:pt x="22769" y="300212"/>
                  </a:cubicBezTo>
                  <a:cubicBezTo>
                    <a:pt x="19065" y="251529"/>
                    <a:pt x="2661" y="93308"/>
                    <a:pt x="544" y="71612"/>
                  </a:cubicBezTo>
                  <a:cubicBezTo>
                    <a:pt x="-1573" y="49916"/>
                    <a:pt x="2661" y="173741"/>
                    <a:pt x="10069" y="170037"/>
                  </a:cubicBezTo>
                  <a:cubicBezTo>
                    <a:pt x="17477" y="166333"/>
                    <a:pt x="44994" y="15520"/>
                    <a:pt x="51344" y="176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2" name="フリーフォーム 591">
              <a:extLst>
                <a:ext uri="{FF2B5EF4-FFF2-40B4-BE49-F238E27FC236}">
                  <a16:creationId xmlns:a16="http://schemas.microsoft.com/office/drawing/2014/main" id="{DC55B98A-6B07-1EC3-0BE5-84ED1743A9D0}"/>
                </a:ext>
              </a:extLst>
            </p:cNvPr>
            <p:cNvSpPr/>
            <p:nvPr/>
          </p:nvSpPr>
          <p:spPr>
            <a:xfrm>
              <a:off x="2280846" y="5567471"/>
              <a:ext cx="323384" cy="242875"/>
            </a:xfrm>
            <a:custGeom>
              <a:avLst/>
              <a:gdLst>
                <a:gd name="connsiteX0" fmla="*/ 322654 w 323384"/>
                <a:gd name="connsiteY0" fmla="*/ 1479 h 242875"/>
                <a:gd name="connsiteX1" fmla="*/ 306779 w 323384"/>
                <a:gd name="connsiteY1" fmla="*/ 87204 h 242875"/>
                <a:gd name="connsiteX2" fmla="*/ 294079 w 323384"/>
                <a:gd name="connsiteY2" fmla="*/ 157054 h 242875"/>
                <a:gd name="connsiteX3" fmla="*/ 303604 w 323384"/>
                <a:gd name="connsiteY3" fmla="*/ 226904 h 242875"/>
                <a:gd name="connsiteX4" fmla="*/ 287729 w 323384"/>
                <a:gd name="connsiteY4" fmla="*/ 233254 h 242875"/>
                <a:gd name="connsiteX5" fmla="*/ 1979 w 323384"/>
                <a:gd name="connsiteY5" fmla="*/ 242779 h 242875"/>
                <a:gd name="connsiteX6" fmla="*/ 167079 w 323384"/>
                <a:gd name="connsiteY6" fmla="*/ 226904 h 242875"/>
                <a:gd name="connsiteX7" fmla="*/ 281379 w 323384"/>
                <a:gd name="connsiteY7" fmla="*/ 220554 h 242875"/>
                <a:gd name="connsiteX8" fmla="*/ 281379 w 323384"/>
                <a:gd name="connsiteY8" fmla="*/ 163404 h 242875"/>
                <a:gd name="connsiteX9" fmla="*/ 322654 w 323384"/>
                <a:gd name="connsiteY9" fmla="*/ 1479 h 2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384" h="242875">
                  <a:moveTo>
                    <a:pt x="322654" y="1479"/>
                  </a:moveTo>
                  <a:cubicBezTo>
                    <a:pt x="326887" y="-11221"/>
                    <a:pt x="311541" y="61275"/>
                    <a:pt x="306779" y="87204"/>
                  </a:cubicBezTo>
                  <a:cubicBezTo>
                    <a:pt x="302017" y="113133"/>
                    <a:pt x="294608" y="133771"/>
                    <a:pt x="294079" y="157054"/>
                  </a:cubicBezTo>
                  <a:cubicBezTo>
                    <a:pt x="293550" y="180337"/>
                    <a:pt x="303604" y="226904"/>
                    <a:pt x="303604" y="226904"/>
                  </a:cubicBezTo>
                  <a:cubicBezTo>
                    <a:pt x="302546" y="239604"/>
                    <a:pt x="338000" y="230608"/>
                    <a:pt x="287729" y="233254"/>
                  </a:cubicBezTo>
                  <a:cubicBezTo>
                    <a:pt x="237458" y="235900"/>
                    <a:pt x="22087" y="243837"/>
                    <a:pt x="1979" y="242779"/>
                  </a:cubicBezTo>
                  <a:cubicBezTo>
                    <a:pt x="-18129" y="241721"/>
                    <a:pt x="120512" y="230608"/>
                    <a:pt x="167079" y="226904"/>
                  </a:cubicBezTo>
                  <a:cubicBezTo>
                    <a:pt x="213646" y="223200"/>
                    <a:pt x="262329" y="231137"/>
                    <a:pt x="281379" y="220554"/>
                  </a:cubicBezTo>
                  <a:cubicBezTo>
                    <a:pt x="300429" y="209971"/>
                    <a:pt x="277146" y="196212"/>
                    <a:pt x="281379" y="163404"/>
                  </a:cubicBezTo>
                  <a:cubicBezTo>
                    <a:pt x="285612" y="130596"/>
                    <a:pt x="318421" y="14179"/>
                    <a:pt x="322654" y="147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3" name="フリーフォーム 592">
              <a:extLst>
                <a:ext uri="{FF2B5EF4-FFF2-40B4-BE49-F238E27FC236}">
                  <a16:creationId xmlns:a16="http://schemas.microsoft.com/office/drawing/2014/main" id="{827DF945-92AB-50ED-69E5-DDA8D4078166}"/>
                </a:ext>
              </a:extLst>
            </p:cNvPr>
            <p:cNvSpPr/>
            <p:nvPr/>
          </p:nvSpPr>
          <p:spPr>
            <a:xfrm>
              <a:off x="2259407" y="5580584"/>
              <a:ext cx="356793" cy="18117"/>
            </a:xfrm>
            <a:custGeom>
              <a:avLst/>
              <a:gdLst>
                <a:gd name="connsiteX0" fmla="*/ 7543 w 356793"/>
                <a:gd name="connsiteY0" fmla="*/ 1066 h 18117"/>
                <a:gd name="connsiteX1" fmla="*/ 271068 w 356793"/>
                <a:gd name="connsiteY1" fmla="*/ 16941 h 18117"/>
                <a:gd name="connsiteX2" fmla="*/ 356793 w 356793"/>
                <a:gd name="connsiteY2" fmla="*/ 16941 h 18117"/>
                <a:gd name="connsiteX3" fmla="*/ 242493 w 356793"/>
                <a:gd name="connsiteY3" fmla="*/ 16941 h 18117"/>
                <a:gd name="connsiteX4" fmla="*/ 156768 w 356793"/>
                <a:gd name="connsiteY4" fmla="*/ 4241 h 18117"/>
                <a:gd name="connsiteX5" fmla="*/ 77393 w 356793"/>
                <a:gd name="connsiteY5" fmla="*/ 1066 h 18117"/>
                <a:gd name="connsiteX6" fmla="*/ 7543 w 356793"/>
                <a:gd name="connsiteY6" fmla="*/ 1066 h 18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793" h="18117">
                  <a:moveTo>
                    <a:pt x="7543" y="1066"/>
                  </a:moveTo>
                  <a:cubicBezTo>
                    <a:pt x="39822" y="3712"/>
                    <a:pt x="212860" y="14295"/>
                    <a:pt x="271068" y="16941"/>
                  </a:cubicBezTo>
                  <a:cubicBezTo>
                    <a:pt x="329276" y="19587"/>
                    <a:pt x="356793" y="16941"/>
                    <a:pt x="356793" y="16941"/>
                  </a:cubicBezTo>
                  <a:cubicBezTo>
                    <a:pt x="352031" y="16941"/>
                    <a:pt x="275830" y="19058"/>
                    <a:pt x="242493" y="16941"/>
                  </a:cubicBezTo>
                  <a:cubicBezTo>
                    <a:pt x="209156" y="14824"/>
                    <a:pt x="184285" y="6887"/>
                    <a:pt x="156768" y="4241"/>
                  </a:cubicBezTo>
                  <a:cubicBezTo>
                    <a:pt x="129251" y="1595"/>
                    <a:pt x="99089" y="537"/>
                    <a:pt x="77393" y="1066"/>
                  </a:cubicBezTo>
                  <a:cubicBezTo>
                    <a:pt x="55697" y="1595"/>
                    <a:pt x="-24736" y="-1580"/>
                    <a:pt x="7543" y="106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4" name="フリーフォーム 593">
              <a:extLst>
                <a:ext uri="{FF2B5EF4-FFF2-40B4-BE49-F238E27FC236}">
                  <a16:creationId xmlns:a16="http://schemas.microsoft.com/office/drawing/2014/main" id="{7619202B-6AA3-391B-B932-3720FA0BF75A}"/>
                </a:ext>
              </a:extLst>
            </p:cNvPr>
            <p:cNvSpPr/>
            <p:nvPr/>
          </p:nvSpPr>
          <p:spPr>
            <a:xfrm>
              <a:off x="2354911" y="5593493"/>
              <a:ext cx="61786" cy="175491"/>
            </a:xfrm>
            <a:custGeom>
              <a:avLst/>
              <a:gdLst>
                <a:gd name="connsiteX0" fmla="*/ 61264 w 61786"/>
                <a:gd name="connsiteY0" fmla="*/ 4032 h 175491"/>
                <a:gd name="connsiteX1" fmla="*/ 39039 w 61786"/>
                <a:gd name="connsiteY1" fmla="*/ 58007 h 175491"/>
                <a:gd name="connsiteX2" fmla="*/ 39039 w 61786"/>
                <a:gd name="connsiteY2" fmla="*/ 156432 h 175491"/>
                <a:gd name="connsiteX3" fmla="*/ 939 w 61786"/>
                <a:gd name="connsiteY3" fmla="*/ 165957 h 175491"/>
                <a:gd name="connsiteX4" fmla="*/ 13639 w 61786"/>
                <a:gd name="connsiteY4" fmla="*/ 165957 h 175491"/>
                <a:gd name="connsiteX5" fmla="*/ 61264 w 61786"/>
                <a:gd name="connsiteY5" fmla="*/ 4032 h 175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86" h="175491">
                  <a:moveTo>
                    <a:pt x="61264" y="4032"/>
                  </a:moveTo>
                  <a:cubicBezTo>
                    <a:pt x="65497" y="-13960"/>
                    <a:pt x="42743" y="32607"/>
                    <a:pt x="39039" y="58007"/>
                  </a:cubicBezTo>
                  <a:cubicBezTo>
                    <a:pt x="35335" y="83407"/>
                    <a:pt x="45389" y="138440"/>
                    <a:pt x="39039" y="156432"/>
                  </a:cubicBezTo>
                  <a:cubicBezTo>
                    <a:pt x="32689" y="174424"/>
                    <a:pt x="939" y="165957"/>
                    <a:pt x="939" y="165957"/>
                  </a:cubicBezTo>
                  <a:cubicBezTo>
                    <a:pt x="-3294" y="167544"/>
                    <a:pt x="7818" y="186594"/>
                    <a:pt x="13639" y="165957"/>
                  </a:cubicBezTo>
                  <a:cubicBezTo>
                    <a:pt x="19460" y="145320"/>
                    <a:pt x="57031" y="22024"/>
                    <a:pt x="61264" y="403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5" name="フリーフォーム 594">
              <a:extLst>
                <a:ext uri="{FF2B5EF4-FFF2-40B4-BE49-F238E27FC236}">
                  <a16:creationId xmlns:a16="http://schemas.microsoft.com/office/drawing/2014/main" id="{70570668-43DB-A8B5-C406-788944617D81}"/>
                </a:ext>
              </a:extLst>
            </p:cNvPr>
            <p:cNvSpPr/>
            <p:nvPr/>
          </p:nvSpPr>
          <p:spPr>
            <a:xfrm>
              <a:off x="2449626" y="5612815"/>
              <a:ext cx="115984" cy="162627"/>
            </a:xfrm>
            <a:custGeom>
              <a:avLst/>
              <a:gdLst>
                <a:gd name="connsiteX0" fmla="*/ 20524 w 115984"/>
                <a:gd name="connsiteY0" fmla="*/ 585 h 162627"/>
                <a:gd name="connsiteX1" fmla="*/ 1474 w 115984"/>
                <a:gd name="connsiteY1" fmla="*/ 102185 h 162627"/>
                <a:gd name="connsiteX2" fmla="*/ 14174 w 115984"/>
                <a:gd name="connsiteY2" fmla="*/ 146635 h 162627"/>
                <a:gd name="connsiteX3" fmla="*/ 115774 w 115984"/>
                <a:gd name="connsiteY3" fmla="*/ 152985 h 162627"/>
                <a:gd name="connsiteX4" fmla="*/ 42749 w 115984"/>
                <a:gd name="connsiteY4" fmla="*/ 152985 h 162627"/>
                <a:gd name="connsiteX5" fmla="*/ 20524 w 115984"/>
                <a:gd name="connsiteY5" fmla="*/ 152985 h 162627"/>
                <a:gd name="connsiteX6" fmla="*/ 20524 w 115984"/>
                <a:gd name="connsiteY6" fmla="*/ 585 h 162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984" h="162627">
                  <a:moveTo>
                    <a:pt x="20524" y="585"/>
                  </a:moveTo>
                  <a:cubicBezTo>
                    <a:pt x="17349" y="-7882"/>
                    <a:pt x="2532" y="77843"/>
                    <a:pt x="1474" y="102185"/>
                  </a:cubicBezTo>
                  <a:cubicBezTo>
                    <a:pt x="416" y="126527"/>
                    <a:pt x="-4876" y="138168"/>
                    <a:pt x="14174" y="146635"/>
                  </a:cubicBezTo>
                  <a:cubicBezTo>
                    <a:pt x="33224" y="155102"/>
                    <a:pt x="111012" y="151927"/>
                    <a:pt x="115774" y="152985"/>
                  </a:cubicBezTo>
                  <a:cubicBezTo>
                    <a:pt x="120536" y="154043"/>
                    <a:pt x="42749" y="152985"/>
                    <a:pt x="42749" y="152985"/>
                  </a:cubicBezTo>
                  <a:cubicBezTo>
                    <a:pt x="26874" y="152985"/>
                    <a:pt x="23170" y="174681"/>
                    <a:pt x="20524" y="152985"/>
                  </a:cubicBezTo>
                  <a:cubicBezTo>
                    <a:pt x="17878" y="131289"/>
                    <a:pt x="23699" y="9052"/>
                    <a:pt x="20524" y="58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6" name="フリーフォーム 595">
              <a:extLst>
                <a:ext uri="{FF2B5EF4-FFF2-40B4-BE49-F238E27FC236}">
                  <a16:creationId xmlns:a16="http://schemas.microsoft.com/office/drawing/2014/main" id="{E08B6BB8-4E03-3B5B-6694-CC00AF310F9C}"/>
                </a:ext>
              </a:extLst>
            </p:cNvPr>
            <p:cNvSpPr/>
            <p:nvPr/>
          </p:nvSpPr>
          <p:spPr>
            <a:xfrm>
              <a:off x="2501900" y="5559377"/>
              <a:ext cx="35088" cy="214656"/>
            </a:xfrm>
            <a:custGeom>
              <a:avLst/>
              <a:gdLst>
                <a:gd name="connsiteX0" fmla="*/ 34925 w 35088"/>
                <a:gd name="connsiteY0" fmla="*/ 48 h 214656"/>
                <a:gd name="connsiteX1" fmla="*/ 0 w 35088"/>
                <a:gd name="connsiteY1" fmla="*/ 139748 h 214656"/>
                <a:gd name="connsiteX2" fmla="*/ 34925 w 35088"/>
                <a:gd name="connsiteY2" fmla="*/ 209598 h 214656"/>
                <a:gd name="connsiteX3" fmla="*/ 12700 w 35088"/>
                <a:gd name="connsiteY3" fmla="*/ 203248 h 214656"/>
                <a:gd name="connsiteX4" fmla="*/ 3175 w 35088"/>
                <a:gd name="connsiteY4" fmla="*/ 155623 h 214656"/>
                <a:gd name="connsiteX5" fmla="*/ 34925 w 35088"/>
                <a:gd name="connsiteY5" fmla="*/ 48 h 2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088" h="214656">
                  <a:moveTo>
                    <a:pt x="34925" y="48"/>
                  </a:moveTo>
                  <a:cubicBezTo>
                    <a:pt x="34396" y="-2598"/>
                    <a:pt x="0" y="104823"/>
                    <a:pt x="0" y="139748"/>
                  </a:cubicBezTo>
                  <a:cubicBezTo>
                    <a:pt x="0" y="174673"/>
                    <a:pt x="34925" y="209598"/>
                    <a:pt x="34925" y="209598"/>
                  </a:cubicBezTo>
                  <a:cubicBezTo>
                    <a:pt x="37042" y="220181"/>
                    <a:pt x="17992" y="212244"/>
                    <a:pt x="12700" y="203248"/>
                  </a:cubicBezTo>
                  <a:cubicBezTo>
                    <a:pt x="7408" y="194252"/>
                    <a:pt x="1588" y="185256"/>
                    <a:pt x="3175" y="155623"/>
                  </a:cubicBezTo>
                  <a:cubicBezTo>
                    <a:pt x="4762" y="125990"/>
                    <a:pt x="35454" y="2694"/>
                    <a:pt x="34925" y="4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7" name="フリーフォーム 596">
              <a:extLst>
                <a:ext uri="{FF2B5EF4-FFF2-40B4-BE49-F238E27FC236}">
                  <a16:creationId xmlns:a16="http://schemas.microsoft.com/office/drawing/2014/main" id="{AF28576A-5809-711A-70ED-D9C3877EF647}"/>
                </a:ext>
              </a:extLst>
            </p:cNvPr>
            <p:cNvSpPr/>
            <p:nvPr/>
          </p:nvSpPr>
          <p:spPr>
            <a:xfrm>
              <a:off x="-64568" y="5406095"/>
              <a:ext cx="1608233" cy="117229"/>
            </a:xfrm>
            <a:custGeom>
              <a:avLst/>
              <a:gdLst>
                <a:gd name="connsiteX0" fmla="*/ 16943 w 1608233"/>
                <a:gd name="connsiteY0" fmla="*/ 930 h 117229"/>
                <a:gd name="connsiteX1" fmla="*/ 1093268 w 1608233"/>
                <a:gd name="connsiteY1" fmla="*/ 54905 h 117229"/>
                <a:gd name="connsiteX2" fmla="*/ 931343 w 1608233"/>
                <a:gd name="connsiteY2" fmla="*/ 51730 h 117229"/>
                <a:gd name="connsiteX3" fmla="*/ 1594918 w 1608233"/>
                <a:gd name="connsiteY3" fmla="*/ 115230 h 117229"/>
                <a:gd name="connsiteX4" fmla="*/ 1391718 w 1608233"/>
                <a:gd name="connsiteY4" fmla="*/ 102530 h 117229"/>
                <a:gd name="connsiteX5" fmla="*/ 499543 w 1608233"/>
                <a:gd name="connsiteY5" fmla="*/ 26330 h 117229"/>
                <a:gd name="connsiteX6" fmla="*/ 16943 w 1608233"/>
                <a:gd name="connsiteY6" fmla="*/ 930 h 11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8233" h="117229">
                  <a:moveTo>
                    <a:pt x="16943" y="930"/>
                  </a:moveTo>
                  <a:lnTo>
                    <a:pt x="1093268" y="54905"/>
                  </a:lnTo>
                  <a:cubicBezTo>
                    <a:pt x="1245668" y="63372"/>
                    <a:pt x="847735" y="41676"/>
                    <a:pt x="931343" y="51730"/>
                  </a:cubicBezTo>
                  <a:cubicBezTo>
                    <a:pt x="1014951" y="61784"/>
                    <a:pt x="1518189" y="106763"/>
                    <a:pt x="1594918" y="115230"/>
                  </a:cubicBezTo>
                  <a:cubicBezTo>
                    <a:pt x="1671647" y="123697"/>
                    <a:pt x="1391718" y="102530"/>
                    <a:pt x="1391718" y="102530"/>
                  </a:cubicBezTo>
                  <a:lnTo>
                    <a:pt x="499543" y="26330"/>
                  </a:lnTo>
                  <a:cubicBezTo>
                    <a:pt x="275176" y="10455"/>
                    <a:pt x="-82011" y="-3833"/>
                    <a:pt x="16943" y="93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8" name="フリーフォーム 597">
              <a:extLst>
                <a:ext uri="{FF2B5EF4-FFF2-40B4-BE49-F238E27FC236}">
                  <a16:creationId xmlns:a16="http://schemas.microsoft.com/office/drawing/2014/main" id="{8136CBCA-0595-7F57-69A9-5B233897E0E4}"/>
                </a:ext>
              </a:extLst>
            </p:cNvPr>
            <p:cNvSpPr/>
            <p:nvPr/>
          </p:nvSpPr>
          <p:spPr>
            <a:xfrm>
              <a:off x="44450" y="5381625"/>
              <a:ext cx="558639" cy="67664"/>
            </a:xfrm>
            <a:custGeom>
              <a:avLst/>
              <a:gdLst>
                <a:gd name="connsiteX0" fmla="*/ 0 w 558639"/>
                <a:gd name="connsiteY0" fmla="*/ 0 h 67664"/>
                <a:gd name="connsiteX1" fmla="*/ 542925 w 558639"/>
                <a:gd name="connsiteY1" fmla="*/ 66675 h 67664"/>
                <a:gd name="connsiteX2" fmla="*/ 374650 w 558639"/>
                <a:gd name="connsiteY2" fmla="*/ 38100 h 67664"/>
                <a:gd name="connsiteX3" fmla="*/ 0 w 558639"/>
                <a:gd name="connsiteY3" fmla="*/ 0 h 67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39" h="67664">
                  <a:moveTo>
                    <a:pt x="0" y="0"/>
                  </a:moveTo>
                  <a:cubicBezTo>
                    <a:pt x="28046" y="4762"/>
                    <a:pt x="480483" y="60325"/>
                    <a:pt x="542925" y="66675"/>
                  </a:cubicBezTo>
                  <a:cubicBezTo>
                    <a:pt x="605367" y="73025"/>
                    <a:pt x="467783" y="47096"/>
                    <a:pt x="374650" y="381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9" name="フリーフォーム 598">
              <a:extLst>
                <a:ext uri="{FF2B5EF4-FFF2-40B4-BE49-F238E27FC236}">
                  <a16:creationId xmlns:a16="http://schemas.microsoft.com/office/drawing/2014/main" id="{34D4A1D8-27A8-5C4B-EDCE-80024DD60570}"/>
                </a:ext>
              </a:extLst>
            </p:cNvPr>
            <p:cNvSpPr/>
            <p:nvPr/>
          </p:nvSpPr>
          <p:spPr>
            <a:xfrm>
              <a:off x="-21017" y="5359400"/>
              <a:ext cx="1548440" cy="111522"/>
            </a:xfrm>
            <a:custGeom>
              <a:avLst/>
              <a:gdLst>
                <a:gd name="connsiteX0" fmla="*/ 40067 w 1548440"/>
                <a:gd name="connsiteY0" fmla="*/ 0 h 111522"/>
                <a:gd name="connsiteX1" fmla="*/ 94042 w 1548440"/>
                <a:gd name="connsiteY1" fmla="*/ 15875 h 111522"/>
                <a:gd name="connsiteX2" fmla="*/ 862392 w 1548440"/>
                <a:gd name="connsiteY2" fmla="*/ 38100 h 111522"/>
                <a:gd name="connsiteX3" fmla="*/ 849692 w 1548440"/>
                <a:gd name="connsiteY3" fmla="*/ 50800 h 111522"/>
                <a:gd name="connsiteX4" fmla="*/ 1522792 w 1548440"/>
                <a:gd name="connsiteY4" fmla="*/ 104775 h 111522"/>
                <a:gd name="connsiteX5" fmla="*/ 1329117 w 1548440"/>
                <a:gd name="connsiteY5" fmla="*/ 104775 h 111522"/>
                <a:gd name="connsiteX6" fmla="*/ 592517 w 1548440"/>
                <a:gd name="connsiteY6" fmla="*/ 50800 h 111522"/>
                <a:gd name="connsiteX7" fmla="*/ 640142 w 1548440"/>
                <a:gd name="connsiteY7" fmla="*/ 57150 h 111522"/>
                <a:gd name="connsiteX8" fmla="*/ 40067 w 1548440"/>
                <a:gd name="connsiteY8" fmla="*/ 0 h 111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8440" h="111522">
                  <a:moveTo>
                    <a:pt x="40067" y="0"/>
                  </a:moveTo>
                  <a:cubicBezTo>
                    <a:pt x="-1473" y="4762"/>
                    <a:pt x="-43012" y="9525"/>
                    <a:pt x="94042" y="15875"/>
                  </a:cubicBezTo>
                  <a:cubicBezTo>
                    <a:pt x="231096" y="22225"/>
                    <a:pt x="736450" y="32279"/>
                    <a:pt x="862392" y="38100"/>
                  </a:cubicBezTo>
                  <a:cubicBezTo>
                    <a:pt x="988334" y="43921"/>
                    <a:pt x="739625" y="39688"/>
                    <a:pt x="849692" y="50800"/>
                  </a:cubicBezTo>
                  <a:cubicBezTo>
                    <a:pt x="959759" y="61912"/>
                    <a:pt x="1442888" y="95779"/>
                    <a:pt x="1522792" y="104775"/>
                  </a:cubicBezTo>
                  <a:cubicBezTo>
                    <a:pt x="1602696" y="113771"/>
                    <a:pt x="1484163" y="113771"/>
                    <a:pt x="1329117" y="104775"/>
                  </a:cubicBezTo>
                  <a:cubicBezTo>
                    <a:pt x="1174071" y="95779"/>
                    <a:pt x="707346" y="58738"/>
                    <a:pt x="592517" y="50800"/>
                  </a:cubicBezTo>
                  <a:cubicBezTo>
                    <a:pt x="477688" y="42863"/>
                    <a:pt x="640142" y="57150"/>
                    <a:pt x="640142" y="57150"/>
                  </a:cubicBezTo>
                  <a:lnTo>
                    <a:pt x="40067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0" name="フリーフォーム 599">
              <a:extLst>
                <a:ext uri="{FF2B5EF4-FFF2-40B4-BE49-F238E27FC236}">
                  <a16:creationId xmlns:a16="http://schemas.microsoft.com/office/drawing/2014/main" id="{251A3137-8FD5-9587-11B1-4528B48B80C6}"/>
                </a:ext>
              </a:extLst>
            </p:cNvPr>
            <p:cNvSpPr/>
            <p:nvPr/>
          </p:nvSpPr>
          <p:spPr>
            <a:xfrm>
              <a:off x="1901825" y="5505337"/>
              <a:ext cx="667101" cy="54234"/>
            </a:xfrm>
            <a:custGeom>
              <a:avLst/>
              <a:gdLst>
                <a:gd name="connsiteX0" fmla="*/ 0 w 667101"/>
                <a:gd name="connsiteY0" fmla="*/ 25513 h 54234"/>
                <a:gd name="connsiteX1" fmla="*/ 650875 w 667101"/>
                <a:gd name="connsiteY1" fmla="*/ 54088 h 54234"/>
                <a:gd name="connsiteX2" fmla="*/ 447675 w 667101"/>
                <a:gd name="connsiteY2" fmla="*/ 35038 h 54234"/>
                <a:gd name="connsiteX3" fmla="*/ 200025 w 667101"/>
                <a:gd name="connsiteY3" fmla="*/ 113 h 54234"/>
                <a:gd name="connsiteX4" fmla="*/ 361950 w 667101"/>
                <a:gd name="connsiteY4" fmla="*/ 47738 h 54234"/>
                <a:gd name="connsiteX5" fmla="*/ 0 w 667101"/>
                <a:gd name="connsiteY5" fmla="*/ 25513 h 5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101" h="54234">
                  <a:moveTo>
                    <a:pt x="0" y="25513"/>
                  </a:moveTo>
                  <a:cubicBezTo>
                    <a:pt x="48154" y="26571"/>
                    <a:pt x="576263" y="52501"/>
                    <a:pt x="650875" y="54088"/>
                  </a:cubicBezTo>
                  <a:cubicBezTo>
                    <a:pt x="725487" y="55675"/>
                    <a:pt x="522817" y="44034"/>
                    <a:pt x="447675" y="35038"/>
                  </a:cubicBezTo>
                  <a:cubicBezTo>
                    <a:pt x="372533" y="26042"/>
                    <a:pt x="214313" y="-2004"/>
                    <a:pt x="200025" y="113"/>
                  </a:cubicBezTo>
                  <a:cubicBezTo>
                    <a:pt x="185738" y="2230"/>
                    <a:pt x="397933" y="45621"/>
                    <a:pt x="361950" y="47738"/>
                  </a:cubicBezTo>
                  <a:lnTo>
                    <a:pt x="0" y="25513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1" name="フリーフォーム 600">
              <a:extLst>
                <a:ext uri="{FF2B5EF4-FFF2-40B4-BE49-F238E27FC236}">
                  <a16:creationId xmlns:a16="http://schemas.microsoft.com/office/drawing/2014/main" id="{98D36E9B-21EF-1441-191D-1E55A390FA16}"/>
                </a:ext>
              </a:extLst>
            </p:cNvPr>
            <p:cNvSpPr/>
            <p:nvPr/>
          </p:nvSpPr>
          <p:spPr>
            <a:xfrm>
              <a:off x="2520311" y="5543475"/>
              <a:ext cx="1228660" cy="54050"/>
            </a:xfrm>
            <a:custGeom>
              <a:avLst/>
              <a:gdLst>
                <a:gd name="connsiteX0" fmla="*/ 639 w 1228660"/>
                <a:gd name="connsiteY0" fmla="*/ 75 h 54050"/>
                <a:gd name="connsiteX1" fmla="*/ 718189 w 1228660"/>
                <a:gd name="connsiteY1" fmla="*/ 28650 h 54050"/>
                <a:gd name="connsiteX2" fmla="*/ 1226189 w 1228660"/>
                <a:gd name="connsiteY2" fmla="*/ 38175 h 54050"/>
                <a:gd name="connsiteX3" fmla="*/ 924564 w 1228660"/>
                <a:gd name="connsiteY3" fmla="*/ 41350 h 54050"/>
                <a:gd name="connsiteX4" fmla="*/ 295914 w 1228660"/>
                <a:gd name="connsiteY4" fmla="*/ 38175 h 54050"/>
                <a:gd name="connsiteX5" fmla="*/ 492764 w 1228660"/>
                <a:gd name="connsiteY5" fmla="*/ 54050 h 54050"/>
                <a:gd name="connsiteX6" fmla="*/ 80014 w 1228660"/>
                <a:gd name="connsiteY6" fmla="*/ 44525 h 54050"/>
                <a:gd name="connsiteX7" fmla="*/ 581664 w 1228660"/>
                <a:gd name="connsiteY7" fmla="*/ 38175 h 54050"/>
                <a:gd name="connsiteX8" fmla="*/ 639 w 1228660"/>
                <a:gd name="connsiteY8" fmla="*/ 75 h 5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8660" h="54050">
                  <a:moveTo>
                    <a:pt x="639" y="75"/>
                  </a:moveTo>
                  <a:cubicBezTo>
                    <a:pt x="23393" y="-1512"/>
                    <a:pt x="513931" y="22300"/>
                    <a:pt x="718189" y="28650"/>
                  </a:cubicBezTo>
                  <a:cubicBezTo>
                    <a:pt x="922447" y="35000"/>
                    <a:pt x="1191793" y="36058"/>
                    <a:pt x="1226189" y="38175"/>
                  </a:cubicBezTo>
                  <a:cubicBezTo>
                    <a:pt x="1260585" y="40292"/>
                    <a:pt x="924564" y="41350"/>
                    <a:pt x="924564" y="41350"/>
                  </a:cubicBezTo>
                  <a:lnTo>
                    <a:pt x="295914" y="38175"/>
                  </a:lnTo>
                  <a:cubicBezTo>
                    <a:pt x="223947" y="40292"/>
                    <a:pt x="492764" y="54050"/>
                    <a:pt x="492764" y="54050"/>
                  </a:cubicBezTo>
                  <a:lnTo>
                    <a:pt x="80014" y="44525"/>
                  </a:lnTo>
                  <a:cubicBezTo>
                    <a:pt x="94831" y="41879"/>
                    <a:pt x="593835" y="50346"/>
                    <a:pt x="581664" y="38175"/>
                  </a:cubicBezTo>
                  <a:cubicBezTo>
                    <a:pt x="569493" y="26004"/>
                    <a:pt x="-22115" y="1662"/>
                    <a:pt x="639" y="7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2" name="フリーフォーム 601">
              <a:extLst>
                <a:ext uri="{FF2B5EF4-FFF2-40B4-BE49-F238E27FC236}">
                  <a16:creationId xmlns:a16="http://schemas.microsoft.com/office/drawing/2014/main" id="{6D72288E-FD73-E6A7-E4A7-1DDEEFC07761}"/>
                </a:ext>
              </a:extLst>
            </p:cNvPr>
            <p:cNvSpPr/>
            <p:nvPr/>
          </p:nvSpPr>
          <p:spPr>
            <a:xfrm>
              <a:off x="2574069" y="5574815"/>
              <a:ext cx="1149838" cy="43360"/>
            </a:xfrm>
            <a:custGeom>
              <a:avLst/>
              <a:gdLst>
                <a:gd name="connsiteX0" fmla="*/ 13556 w 1149838"/>
                <a:gd name="connsiteY0" fmla="*/ 16360 h 43360"/>
                <a:gd name="connsiteX1" fmla="*/ 937481 w 1149838"/>
                <a:gd name="connsiteY1" fmla="*/ 35410 h 43360"/>
                <a:gd name="connsiteX2" fmla="*/ 766031 w 1149838"/>
                <a:gd name="connsiteY2" fmla="*/ 29060 h 43360"/>
                <a:gd name="connsiteX3" fmla="*/ 1147031 w 1149838"/>
                <a:gd name="connsiteY3" fmla="*/ 41760 h 43360"/>
                <a:gd name="connsiteX4" fmla="*/ 912081 w 1149838"/>
                <a:gd name="connsiteY4" fmla="*/ 38585 h 43360"/>
                <a:gd name="connsiteX5" fmla="*/ 423131 w 1149838"/>
                <a:gd name="connsiteY5" fmla="*/ 485 h 43360"/>
                <a:gd name="connsiteX6" fmla="*/ 13556 w 1149838"/>
                <a:gd name="connsiteY6" fmla="*/ 16360 h 4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9838" h="43360">
                  <a:moveTo>
                    <a:pt x="13556" y="16360"/>
                  </a:moveTo>
                  <a:cubicBezTo>
                    <a:pt x="99281" y="22181"/>
                    <a:pt x="812069" y="33293"/>
                    <a:pt x="937481" y="35410"/>
                  </a:cubicBezTo>
                  <a:cubicBezTo>
                    <a:pt x="1062893" y="37527"/>
                    <a:pt x="766031" y="29060"/>
                    <a:pt x="766031" y="29060"/>
                  </a:cubicBezTo>
                  <a:lnTo>
                    <a:pt x="1147031" y="41760"/>
                  </a:lnTo>
                  <a:cubicBezTo>
                    <a:pt x="1171373" y="43348"/>
                    <a:pt x="1032731" y="45464"/>
                    <a:pt x="912081" y="38585"/>
                  </a:cubicBezTo>
                  <a:cubicBezTo>
                    <a:pt x="791431" y="31706"/>
                    <a:pt x="575531" y="3660"/>
                    <a:pt x="423131" y="485"/>
                  </a:cubicBezTo>
                  <a:cubicBezTo>
                    <a:pt x="270731" y="-2690"/>
                    <a:pt x="-72169" y="10539"/>
                    <a:pt x="13556" y="1636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3" name="フリーフォーム 602">
              <a:extLst>
                <a:ext uri="{FF2B5EF4-FFF2-40B4-BE49-F238E27FC236}">
                  <a16:creationId xmlns:a16="http://schemas.microsoft.com/office/drawing/2014/main" id="{1DFEF28B-37DE-A4DD-CB37-D0A62EA2883E}"/>
                </a:ext>
              </a:extLst>
            </p:cNvPr>
            <p:cNvSpPr/>
            <p:nvPr/>
          </p:nvSpPr>
          <p:spPr>
            <a:xfrm>
              <a:off x="2593533" y="5749302"/>
              <a:ext cx="45080" cy="245100"/>
            </a:xfrm>
            <a:custGeom>
              <a:avLst/>
              <a:gdLst>
                <a:gd name="connsiteX0" fmla="*/ 44892 w 45080"/>
                <a:gd name="connsiteY0" fmla="*/ 623 h 245100"/>
                <a:gd name="connsiteX1" fmla="*/ 29017 w 45080"/>
                <a:gd name="connsiteY1" fmla="*/ 133973 h 245100"/>
                <a:gd name="connsiteX2" fmla="*/ 35367 w 45080"/>
                <a:gd name="connsiteY2" fmla="*/ 245098 h 245100"/>
                <a:gd name="connsiteX3" fmla="*/ 442 w 45080"/>
                <a:gd name="connsiteY3" fmla="*/ 130798 h 245100"/>
                <a:gd name="connsiteX4" fmla="*/ 16317 w 45080"/>
                <a:gd name="connsiteY4" fmla="*/ 191123 h 245100"/>
                <a:gd name="connsiteX5" fmla="*/ 44892 w 45080"/>
                <a:gd name="connsiteY5" fmla="*/ 623 h 24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80" h="245100">
                  <a:moveTo>
                    <a:pt x="44892" y="623"/>
                  </a:moveTo>
                  <a:cubicBezTo>
                    <a:pt x="47009" y="-8902"/>
                    <a:pt x="30604" y="93227"/>
                    <a:pt x="29017" y="133973"/>
                  </a:cubicBezTo>
                  <a:cubicBezTo>
                    <a:pt x="27430" y="174719"/>
                    <a:pt x="40129" y="245627"/>
                    <a:pt x="35367" y="245098"/>
                  </a:cubicBezTo>
                  <a:cubicBezTo>
                    <a:pt x="30604" y="244569"/>
                    <a:pt x="3617" y="139794"/>
                    <a:pt x="442" y="130798"/>
                  </a:cubicBezTo>
                  <a:cubicBezTo>
                    <a:pt x="-2733" y="121802"/>
                    <a:pt x="12084" y="206469"/>
                    <a:pt x="16317" y="191123"/>
                  </a:cubicBezTo>
                  <a:cubicBezTo>
                    <a:pt x="20550" y="175777"/>
                    <a:pt x="42775" y="10148"/>
                    <a:pt x="44892" y="6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4" name="フリーフォーム 603">
              <a:extLst>
                <a:ext uri="{FF2B5EF4-FFF2-40B4-BE49-F238E27FC236}">
                  <a16:creationId xmlns:a16="http://schemas.microsoft.com/office/drawing/2014/main" id="{64F0D4ED-6626-2020-854F-2D60F36AD329}"/>
                </a:ext>
              </a:extLst>
            </p:cNvPr>
            <p:cNvSpPr/>
            <p:nvPr/>
          </p:nvSpPr>
          <p:spPr>
            <a:xfrm>
              <a:off x="2587623" y="5878500"/>
              <a:ext cx="1146824" cy="38311"/>
            </a:xfrm>
            <a:custGeom>
              <a:avLst/>
              <a:gdLst>
                <a:gd name="connsiteX0" fmla="*/ 2 w 1146824"/>
                <a:gd name="connsiteY0" fmla="*/ 1600 h 38311"/>
                <a:gd name="connsiteX1" fmla="*/ 600077 w 1146824"/>
                <a:gd name="connsiteY1" fmla="*/ 14300 h 38311"/>
                <a:gd name="connsiteX2" fmla="*/ 1127127 w 1146824"/>
                <a:gd name="connsiteY2" fmla="*/ 36525 h 38311"/>
                <a:gd name="connsiteX3" fmla="*/ 993777 w 1146824"/>
                <a:gd name="connsiteY3" fmla="*/ 33350 h 38311"/>
                <a:gd name="connsiteX4" fmla="*/ 606427 w 1146824"/>
                <a:gd name="connsiteY4" fmla="*/ 4775 h 38311"/>
                <a:gd name="connsiteX5" fmla="*/ 2 w 1146824"/>
                <a:gd name="connsiteY5" fmla="*/ 1600 h 38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6824" h="38311">
                  <a:moveTo>
                    <a:pt x="2" y="1600"/>
                  </a:moveTo>
                  <a:cubicBezTo>
                    <a:pt x="-1056" y="3188"/>
                    <a:pt x="412223" y="8479"/>
                    <a:pt x="600077" y="14300"/>
                  </a:cubicBezTo>
                  <a:cubicBezTo>
                    <a:pt x="787931" y="20121"/>
                    <a:pt x="1061510" y="33350"/>
                    <a:pt x="1127127" y="36525"/>
                  </a:cubicBezTo>
                  <a:cubicBezTo>
                    <a:pt x="1192744" y="39700"/>
                    <a:pt x="1080560" y="38642"/>
                    <a:pt x="993777" y="33350"/>
                  </a:cubicBezTo>
                  <a:cubicBezTo>
                    <a:pt x="906994" y="28058"/>
                    <a:pt x="770998" y="11654"/>
                    <a:pt x="606427" y="4775"/>
                  </a:cubicBezTo>
                  <a:cubicBezTo>
                    <a:pt x="441856" y="-2104"/>
                    <a:pt x="1060" y="12"/>
                    <a:pt x="2" y="160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5" name="フリーフォーム 604">
              <a:extLst>
                <a:ext uri="{FF2B5EF4-FFF2-40B4-BE49-F238E27FC236}">
                  <a16:creationId xmlns:a16="http://schemas.microsoft.com/office/drawing/2014/main" id="{55E433D9-C2AE-17B1-11CF-50B0B6E7034C}"/>
                </a:ext>
              </a:extLst>
            </p:cNvPr>
            <p:cNvSpPr/>
            <p:nvPr/>
          </p:nvSpPr>
          <p:spPr>
            <a:xfrm>
              <a:off x="2557326" y="5843351"/>
              <a:ext cx="1106711" cy="94036"/>
            </a:xfrm>
            <a:custGeom>
              <a:avLst/>
              <a:gdLst>
                <a:gd name="connsiteX0" fmla="*/ 1724 w 1106711"/>
                <a:gd name="connsiteY0" fmla="*/ 93899 h 94036"/>
                <a:gd name="connsiteX1" fmla="*/ 74749 w 1106711"/>
                <a:gd name="connsiteY1" fmla="*/ 33574 h 94036"/>
                <a:gd name="connsiteX2" fmla="*/ 312874 w 1106711"/>
                <a:gd name="connsiteY2" fmla="*/ 30399 h 94036"/>
                <a:gd name="connsiteX3" fmla="*/ 281124 w 1106711"/>
                <a:gd name="connsiteY3" fmla="*/ 11349 h 94036"/>
                <a:gd name="connsiteX4" fmla="*/ 1106624 w 1106711"/>
                <a:gd name="connsiteY4" fmla="*/ 33574 h 94036"/>
                <a:gd name="connsiteX5" fmla="*/ 331924 w 1106711"/>
                <a:gd name="connsiteY5" fmla="*/ 1824 h 94036"/>
                <a:gd name="connsiteX6" fmla="*/ 58874 w 1106711"/>
                <a:gd name="connsiteY6" fmla="*/ 4999 h 94036"/>
                <a:gd name="connsiteX7" fmla="*/ 131899 w 1106711"/>
                <a:gd name="connsiteY7" fmla="*/ 14524 h 94036"/>
                <a:gd name="connsiteX8" fmla="*/ 1724 w 1106711"/>
                <a:gd name="connsiteY8" fmla="*/ 93899 h 94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6711" h="94036">
                  <a:moveTo>
                    <a:pt x="1724" y="93899"/>
                  </a:moveTo>
                  <a:cubicBezTo>
                    <a:pt x="-7801" y="97074"/>
                    <a:pt x="22891" y="44157"/>
                    <a:pt x="74749" y="33574"/>
                  </a:cubicBezTo>
                  <a:cubicBezTo>
                    <a:pt x="126607" y="22991"/>
                    <a:pt x="278478" y="34103"/>
                    <a:pt x="312874" y="30399"/>
                  </a:cubicBezTo>
                  <a:cubicBezTo>
                    <a:pt x="347270" y="26695"/>
                    <a:pt x="148832" y="10820"/>
                    <a:pt x="281124" y="11349"/>
                  </a:cubicBezTo>
                  <a:cubicBezTo>
                    <a:pt x="413416" y="11878"/>
                    <a:pt x="1098157" y="35161"/>
                    <a:pt x="1106624" y="33574"/>
                  </a:cubicBezTo>
                  <a:cubicBezTo>
                    <a:pt x="1115091" y="31987"/>
                    <a:pt x="506549" y="6586"/>
                    <a:pt x="331924" y="1824"/>
                  </a:cubicBezTo>
                  <a:cubicBezTo>
                    <a:pt x="157299" y="-2938"/>
                    <a:pt x="92211" y="2882"/>
                    <a:pt x="58874" y="4999"/>
                  </a:cubicBezTo>
                  <a:cubicBezTo>
                    <a:pt x="25537" y="7116"/>
                    <a:pt x="139837" y="5528"/>
                    <a:pt x="131899" y="14524"/>
                  </a:cubicBezTo>
                  <a:cubicBezTo>
                    <a:pt x="123962" y="23520"/>
                    <a:pt x="11249" y="90724"/>
                    <a:pt x="1724" y="9389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6" name="フリーフォーム 605">
              <a:extLst>
                <a:ext uri="{FF2B5EF4-FFF2-40B4-BE49-F238E27FC236}">
                  <a16:creationId xmlns:a16="http://schemas.microsoft.com/office/drawing/2014/main" id="{66F98D0D-A6B6-9C21-2BF2-65E4DA6A8D8C}"/>
                </a:ext>
              </a:extLst>
            </p:cNvPr>
            <p:cNvSpPr/>
            <p:nvPr/>
          </p:nvSpPr>
          <p:spPr>
            <a:xfrm>
              <a:off x="2600325" y="5911968"/>
              <a:ext cx="1121424" cy="49713"/>
            </a:xfrm>
            <a:custGeom>
              <a:avLst/>
              <a:gdLst>
                <a:gd name="connsiteX0" fmla="*/ 0 w 1121424"/>
                <a:gd name="connsiteY0" fmla="*/ 15757 h 49713"/>
                <a:gd name="connsiteX1" fmla="*/ 746125 w 1121424"/>
                <a:gd name="connsiteY1" fmla="*/ 18932 h 49713"/>
                <a:gd name="connsiteX2" fmla="*/ 603250 w 1121424"/>
                <a:gd name="connsiteY2" fmla="*/ 28457 h 49713"/>
                <a:gd name="connsiteX3" fmla="*/ 1111250 w 1121424"/>
                <a:gd name="connsiteY3" fmla="*/ 47507 h 49713"/>
                <a:gd name="connsiteX4" fmla="*/ 914400 w 1121424"/>
                <a:gd name="connsiteY4" fmla="*/ 44332 h 49713"/>
                <a:gd name="connsiteX5" fmla="*/ 571500 w 1121424"/>
                <a:gd name="connsiteY5" fmla="*/ 3057 h 49713"/>
                <a:gd name="connsiteX6" fmla="*/ 692150 w 1121424"/>
                <a:gd name="connsiteY6" fmla="*/ 3057 h 49713"/>
                <a:gd name="connsiteX7" fmla="*/ 0 w 1121424"/>
                <a:gd name="connsiteY7" fmla="*/ 15757 h 4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1424" h="49713">
                  <a:moveTo>
                    <a:pt x="0" y="15757"/>
                  </a:moveTo>
                  <a:lnTo>
                    <a:pt x="746125" y="18932"/>
                  </a:lnTo>
                  <a:cubicBezTo>
                    <a:pt x="846667" y="21049"/>
                    <a:pt x="542396" y="23695"/>
                    <a:pt x="603250" y="28457"/>
                  </a:cubicBezTo>
                  <a:cubicBezTo>
                    <a:pt x="664104" y="33219"/>
                    <a:pt x="1059392" y="44861"/>
                    <a:pt x="1111250" y="47507"/>
                  </a:cubicBezTo>
                  <a:cubicBezTo>
                    <a:pt x="1163108" y="50153"/>
                    <a:pt x="1004358" y="51740"/>
                    <a:pt x="914400" y="44332"/>
                  </a:cubicBezTo>
                  <a:cubicBezTo>
                    <a:pt x="824442" y="36924"/>
                    <a:pt x="608542" y="9936"/>
                    <a:pt x="571500" y="3057"/>
                  </a:cubicBezTo>
                  <a:cubicBezTo>
                    <a:pt x="534458" y="-3822"/>
                    <a:pt x="692150" y="3057"/>
                    <a:pt x="692150" y="3057"/>
                  </a:cubicBezTo>
                  <a:lnTo>
                    <a:pt x="0" y="15757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7" name="フリーフォーム 606">
              <a:extLst>
                <a:ext uri="{FF2B5EF4-FFF2-40B4-BE49-F238E27FC236}">
                  <a16:creationId xmlns:a16="http://schemas.microsoft.com/office/drawing/2014/main" id="{BB80734D-2BEE-AAEB-67C5-0027D822A4B0}"/>
                </a:ext>
              </a:extLst>
            </p:cNvPr>
            <p:cNvSpPr/>
            <p:nvPr/>
          </p:nvSpPr>
          <p:spPr>
            <a:xfrm>
              <a:off x="2571750" y="5934069"/>
              <a:ext cx="1084251" cy="44456"/>
            </a:xfrm>
            <a:custGeom>
              <a:avLst/>
              <a:gdLst>
                <a:gd name="connsiteX0" fmla="*/ 0 w 1084251"/>
                <a:gd name="connsiteY0" fmla="*/ 22231 h 44456"/>
                <a:gd name="connsiteX1" fmla="*/ 736600 w 1084251"/>
                <a:gd name="connsiteY1" fmla="*/ 44456 h 44456"/>
                <a:gd name="connsiteX2" fmla="*/ 1079500 w 1084251"/>
                <a:gd name="connsiteY2" fmla="*/ 38106 h 44456"/>
                <a:gd name="connsiteX3" fmla="*/ 901700 w 1084251"/>
                <a:gd name="connsiteY3" fmla="*/ 38106 h 44456"/>
                <a:gd name="connsiteX4" fmla="*/ 425450 w 1084251"/>
                <a:gd name="connsiteY4" fmla="*/ 6 h 44456"/>
                <a:gd name="connsiteX5" fmla="*/ 1006475 w 1084251"/>
                <a:gd name="connsiteY5" fmla="*/ 41281 h 44456"/>
                <a:gd name="connsiteX6" fmla="*/ 0 w 1084251"/>
                <a:gd name="connsiteY6" fmla="*/ 22231 h 4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4251" h="44456">
                  <a:moveTo>
                    <a:pt x="0" y="22231"/>
                  </a:moveTo>
                  <a:lnTo>
                    <a:pt x="736600" y="44456"/>
                  </a:lnTo>
                  <a:lnTo>
                    <a:pt x="1079500" y="38106"/>
                  </a:lnTo>
                  <a:cubicBezTo>
                    <a:pt x="1107017" y="37048"/>
                    <a:pt x="1010708" y="44456"/>
                    <a:pt x="901700" y="38106"/>
                  </a:cubicBezTo>
                  <a:cubicBezTo>
                    <a:pt x="792692" y="31756"/>
                    <a:pt x="407988" y="-523"/>
                    <a:pt x="425450" y="6"/>
                  </a:cubicBezTo>
                  <a:cubicBezTo>
                    <a:pt x="442912" y="535"/>
                    <a:pt x="1006475" y="41281"/>
                    <a:pt x="1006475" y="41281"/>
                  </a:cubicBezTo>
                  <a:lnTo>
                    <a:pt x="0" y="2223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8" name="フリーフォーム 607">
              <a:extLst>
                <a:ext uri="{FF2B5EF4-FFF2-40B4-BE49-F238E27FC236}">
                  <a16:creationId xmlns:a16="http://schemas.microsoft.com/office/drawing/2014/main" id="{E4FA4DC8-4572-B9FD-9A39-ECF510D47796}"/>
                </a:ext>
              </a:extLst>
            </p:cNvPr>
            <p:cNvSpPr/>
            <p:nvPr/>
          </p:nvSpPr>
          <p:spPr>
            <a:xfrm>
              <a:off x="2701842" y="5943005"/>
              <a:ext cx="101918" cy="128484"/>
            </a:xfrm>
            <a:custGeom>
              <a:avLst/>
              <a:gdLst>
                <a:gd name="connsiteX0" fmla="*/ 88983 w 101918"/>
                <a:gd name="connsiteY0" fmla="*/ 595 h 128484"/>
                <a:gd name="connsiteX1" fmla="*/ 85808 w 101918"/>
                <a:gd name="connsiteY1" fmla="*/ 60920 h 128484"/>
                <a:gd name="connsiteX2" fmla="*/ 85808 w 101918"/>
                <a:gd name="connsiteY2" fmla="*/ 124420 h 128484"/>
                <a:gd name="connsiteX3" fmla="*/ 73108 w 101918"/>
                <a:gd name="connsiteY3" fmla="*/ 121245 h 128484"/>
                <a:gd name="connsiteX4" fmla="*/ 83 w 101918"/>
                <a:gd name="connsiteY4" fmla="*/ 121245 h 128484"/>
                <a:gd name="connsiteX5" fmla="*/ 88983 w 101918"/>
                <a:gd name="connsiteY5" fmla="*/ 127595 h 128484"/>
                <a:gd name="connsiteX6" fmla="*/ 101683 w 101918"/>
                <a:gd name="connsiteY6" fmla="*/ 99020 h 128484"/>
                <a:gd name="connsiteX7" fmla="*/ 88983 w 101918"/>
                <a:gd name="connsiteY7" fmla="*/ 595 h 12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918" h="128484">
                  <a:moveTo>
                    <a:pt x="88983" y="595"/>
                  </a:moveTo>
                  <a:cubicBezTo>
                    <a:pt x="86337" y="-5755"/>
                    <a:pt x="86337" y="40283"/>
                    <a:pt x="85808" y="60920"/>
                  </a:cubicBezTo>
                  <a:cubicBezTo>
                    <a:pt x="85279" y="81557"/>
                    <a:pt x="85808" y="124420"/>
                    <a:pt x="85808" y="124420"/>
                  </a:cubicBezTo>
                  <a:cubicBezTo>
                    <a:pt x="83691" y="134474"/>
                    <a:pt x="87395" y="121774"/>
                    <a:pt x="73108" y="121245"/>
                  </a:cubicBezTo>
                  <a:cubicBezTo>
                    <a:pt x="58820" y="120716"/>
                    <a:pt x="-2563" y="120187"/>
                    <a:pt x="83" y="121245"/>
                  </a:cubicBezTo>
                  <a:cubicBezTo>
                    <a:pt x="2729" y="122303"/>
                    <a:pt x="72050" y="131299"/>
                    <a:pt x="88983" y="127595"/>
                  </a:cubicBezTo>
                  <a:cubicBezTo>
                    <a:pt x="105916" y="123891"/>
                    <a:pt x="101154" y="117541"/>
                    <a:pt x="101683" y="99020"/>
                  </a:cubicBezTo>
                  <a:cubicBezTo>
                    <a:pt x="102212" y="80499"/>
                    <a:pt x="91629" y="6945"/>
                    <a:pt x="88983" y="59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9" name="フリーフォーム 608">
              <a:extLst>
                <a:ext uri="{FF2B5EF4-FFF2-40B4-BE49-F238E27FC236}">
                  <a16:creationId xmlns:a16="http://schemas.microsoft.com/office/drawing/2014/main" id="{ADB1170E-0854-39BF-D20E-AB0676B4D104}"/>
                </a:ext>
              </a:extLst>
            </p:cNvPr>
            <p:cNvSpPr/>
            <p:nvPr/>
          </p:nvSpPr>
          <p:spPr>
            <a:xfrm>
              <a:off x="2722295" y="5908656"/>
              <a:ext cx="50073" cy="146429"/>
            </a:xfrm>
            <a:custGeom>
              <a:avLst/>
              <a:gdLst>
                <a:gd name="connsiteX0" fmla="*/ 11380 w 50073"/>
                <a:gd name="connsiteY0" fmla="*/ 19 h 146429"/>
                <a:gd name="connsiteX1" fmla="*/ 1855 w 50073"/>
                <a:gd name="connsiteY1" fmla="*/ 117494 h 146429"/>
                <a:gd name="connsiteX2" fmla="*/ 49480 w 50073"/>
                <a:gd name="connsiteY2" fmla="*/ 146069 h 146429"/>
                <a:gd name="connsiteX3" fmla="*/ 27255 w 50073"/>
                <a:gd name="connsiteY3" fmla="*/ 127019 h 146429"/>
                <a:gd name="connsiteX4" fmla="*/ 11380 w 50073"/>
                <a:gd name="connsiteY4" fmla="*/ 19 h 146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73" h="146429">
                  <a:moveTo>
                    <a:pt x="11380" y="19"/>
                  </a:moveTo>
                  <a:cubicBezTo>
                    <a:pt x="7147" y="-1568"/>
                    <a:pt x="-4495" y="93152"/>
                    <a:pt x="1855" y="117494"/>
                  </a:cubicBezTo>
                  <a:cubicBezTo>
                    <a:pt x="8205" y="141836"/>
                    <a:pt x="45247" y="144482"/>
                    <a:pt x="49480" y="146069"/>
                  </a:cubicBezTo>
                  <a:cubicBezTo>
                    <a:pt x="53713" y="147656"/>
                    <a:pt x="34134" y="144481"/>
                    <a:pt x="27255" y="127019"/>
                  </a:cubicBezTo>
                  <a:cubicBezTo>
                    <a:pt x="20376" y="109557"/>
                    <a:pt x="15613" y="1606"/>
                    <a:pt x="11380" y="1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0" name="フリーフォーム 609">
              <a:extLst>
                <a:ext uri="{FF2B5EF4-FFF2-40B4-BE49-F238E27FC236}">
                  <a16:creationId xmlns:a16="http://schemas.microsoft.com/office/drawing/2014/main" id="{987CF629-25D3-39A9-B5F9-073B7B7C1B9F}"/>
                </a:ext>
              </a:extLst>
            </p:cNvPr>
            <p:cNvSpPr/>
            <p:nvPr/>
          </p:nvSpPr>
          <p:spPr>
            <a:xfrm>
              <a:off x="2704674" y="5911631"/>
              <a:ext cx="14348" cy="197897"/>
            </a:xfrm>
            <a:custGeom>
              <a:avLst/>
              <a:gdLst>
                <a:gd name="connsiteX0" fmla="*/ 13126 w 14348"/>
                <a:gd name="connsiteY0" fmla="*/ 219 h 197897"/>
                <a:gd name="connsiteX1" fmla="*/ 13126 w 14348"/>
                <a:gd name="connsiteY1" fmla="*/ 76419 h 197897"/>
                <a:gd name="connsiteX2" fmla="*/ 6776 w 14348"/>
                <a:gd name="connsiteY2" fmla="*/ 133569 h 197897"/>
                <a:gd name="connsiteX3" fmla="*/ 13126 w 14348"/>
                <a:gd name="connsiteY3" fmla="*/ 197069 h 197897"/>
                <a:gd name="connsiteX4" fmla="*/ 6776 w 14348"/>
                <a:gd name="connsiteY4" fmla="*/ 165319 h 197897"/>
                <a:gd name="connsiteX5" fmla="*/ 426 w 14348"/>
                <a:gd name="connsiteY5" fmla="*/ 101819 h 197897"/>
                <a:gd name="connsiteX6" fmla="*/ 13126 w 14348"/>
                <a:gd name="connsiteY6" fmla="*/ 219 h 197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48" h="197897">
                  <a:moveTo>
                    <a:pt x="13126" y="219"/>
                  </a:moveTo>
                  <a:cubicBezTo>
                    <a:pt x="15243" y="-4014"/>
                    <a:pt x="14184" y="54194"/>
                    <a:pt x="13126" y="76419"/>
                  </a:cubicBezTo>
                  <a:cubicBezTo>
                    <a:pt x="12068" y="98644"/>
                    <a:pt x="6776" y="113461"/>
                    <a:pt x="6776" y="133569"/>
                  </a:cubicBezTo>
                  <a:cubicBezTo>
                    <a:pt x="6776" y="153677"/>
                    <a:pt x="13126" y="191777"/>
                    <a:pt x="13126" y="197069"/>
                  </a:cubicBezTo>
                  <a:cubicBezTo>
                    <a:pt x="13126" y="202361"/>
                    <a:pt x="8893" y="181194"/>
                    <a:pt x="6776" y="165319"/>
                  </a:cubicBezTo>
                  <a:cubicBezTo>
                    <a:pt x="4659" y="149444"/>
                    <a:pt x="-1691" y="123515"/>
                    <a:pt x="426" y="101819"/>
                  </a:cubicBezTo>
                  <a:cubicBezTo>
                    <a:pt x="2543" y="80123"/>
                    <a:pt x="11009" y="4452"/>
                    <a:pt x="13126" y="21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1" name="フリーフォーム 610">
              <a:extLst>
                <a:ext uri="{FF2B5EF4-FFF2-40B4-BE49-F238E27FC236}">
                  <a16:creationId xmlns:a16="http://schemas.microsoft.com/office/drawing/2014/main" id="{FC57CBC8-887E-AB0E-1696-6F4171B03DF6}"/>
                </a:ext>
              </a:extLst>
            </p:cNvPr>
            <p:cNvSpPr/>
            <p:nvPr/>
          </p:nvSpPr>
          <p:spPr>
            <a:xfrm>
              <a:off x="3479790" y="5936917"/>
              <a:ext cx="105159" cy="165741"/>
            </a:xfrm>
            <a:custGeom>
              <a:avLst/>
              <a:gdLst>
                <a:gd name="connsiteX0" fmla="*/ 85735 w 105159"/>
                <a:gd name="connsiteY0" fmla="*/ 3508 h 165741"/>
                <a:gd name="connsiteX1" fmla="*/ 85735 w 105159"/>
                <a:gd name="connsiteY1" fmla="*/ 57483 h 165741"/>
                <a:gd name="connsiteX2" fmla="*/ 95260 w 105159"/>
                <a:gd name="connsiteY2" fmla="*/ 136858 h 165741"/>
                <a:gd name="connsiteX3" fmla="*/ 98435 w 105159"/>
                <a:gd name="connsiteY3" fmla="*/ 149558 h 165741"/>
                <a:gd name="connsiteX4" fmla="*/ 10 w 105159"/>
                <a:gd name="connsiteY4" fmla="*/ 152733 h 165741"/>
                <a:gd name="connsiteX5" fmla="*/ 92085 w 105159"/>
                <a:gd name="connsiteY5" fmla="*/ 159083 h 165741"/>
                <a:gd name="connsiteX6" fmla="*/ 85735 w 105159"/>
                <a:gd name="connsiteY6" fmla="*/ 3508 h 165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159" h="165741">
                  <a:moveTo>
                    <a:pt x="85735" y="3508"/>
                  </a:moveTo>
                  <a:cubicBezTo>
                    <a:pt x="84677" y="-13425"/>
                    <a:pt x="84148" y="35258"/>
                    <a:pt x="85735" y="57483"/>
                  </a:cubicBezTo>
                  <a:cubicBezTo>
                    <a:pt x="87322" y="79708"/>
                    <a:pt x="93143" y="121512"/>
                    <a:pt x="95260" y="136858"/>
                  </a:cubicBezTo>
                  <a:cubicBezTo>
                    <a:pt x="97377" y="152204"/>
                    <a:pt x="114310" y="146912"/>
                    <a:pt x="98435" y="149558"/>
                  </a:cubicBezTo>
                  <a:cubicBezTo>
                    <a:pt x="82560" y="152204"/>
                    <a:pt x="1068" y="151145"/>
                    <a:pt x="10" y="152733"/>
                  </a:cubicBezTo>
                  <a:cubicBezTo>
                    <a:pt x="-1048" y="154321"/>
                    <a:pt x="77268" y="176545"/>
                    <a:pt x="92085" y="159083"/>
                  </a:cubicBezTo>
                  <a:cubicBezTo>
                    <a:pt x="106902" y="141621"/>
                    <a:pt x="86793" y="20441"/>
                    <a:pt x="85735" y="35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2" name="フリーフォーム 611">
              <a:extLst>
                <a:ext uri="{FF2B5EF4-FFF2-40B4-BE49-F238E27FC236}">
                  <a16:creationId xmlns:a16="http://schemas.microsoft.com/office/drawing/2014/main" id="{64E05122-26C1-1D40-752C-4393F9F51436}"/>
                </a:ext>
              </a:extLst>
            </p:cNvPr>
            <p:cNvSpPr/>
            <p:nvPr/>
          </p:nvSpPr>
          <p:spPr>
            <a:xfrm>
              <a:off x="3479346" y="5913504"/>
              <a:ext cx="20422" cy="195789"/>
            </a:xfrm>
            <a:custGeom>
              <a:avLst/>
              <a:gdLst>
                <a:gd name="connsiteX0" fmla="*/ 6804 w 20422"/>
                <a:gd name="connsiteY0" fmla="*/ 1521 h 195789"/>
                <a:gd name="connsiteX1" fmla="*/ 16329 w 20422"/>
                <a:gd name="connsiteY1" fmla="*/ 153921 h 195789"/>
                <a:gd name="connsiteX2" fmla="*/ 19504 w 20422"/>
                <a:gd name="connsiteY2" fmla="*/ 192021 h 195789"/>
                <a:gd name="connsiteX3" fmla="*/ 454 w 20422"/>
                <a:gd name="connsiteY3" fmla="*/ 80896 h 195789"/>
                <a:gd name="connsiteX4" fmla="*/ 6804 w 20422"/>
                <a:gd name="connsiteY4" fmla="*/ 1521 h 195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22" h="195789">
                  <a:moveTo>
                    <a:pt x="6804" y="1521"/>
                  </a:moveTo>
                  <a:cubicBezTo>
                    <a:pt x="9450" y="13692"/>
                    <a:pt x="14212" y="122171"/>
                    <a:pt x="16329" y="153921"/>
                  </a:cubicBezTo>
                  <a:cubicBezTo>
                    <a:pt x="18446" y="185671"/>
                    <a:pt x="22150" y="204192"/>
                    <a:pt x="19504" y="192021"/>
                  </a:cubicBezTo>
                  <a:cubicBezTo>
                    <a:pt x="16858" y="179850"/>
                    <a:pt x="2571" y="108413"/>
                    <a:pt x="454" y="80896"/>
                  </a:cubicBezTo>
                  <a:cubicBezTo>
                    <a:pt x="-1663" y="53379"/>
                    <a:pt x="4158" y="-10650"/>
                    <a:pt x="6804" y="152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3" name="フリーフォーム 612">
              <a:extLst>
                <a:ext uri="{FF2B5EF4-FFF2-40B4-BE49-F238E27FC236}">
                  <a16:creationId xmlns:a16="http://schemas.microsoft.com/office/drawing/2014/main" id="{EEE6020D-2B9F-2D35-58BC-D2D6816E63D5}"/>
                </a:ext>
              </a:extLst>
            </p:cNvPr>
            <p:cNvSpPr/>
            <p:nvPr/>
          </p:nvSpPr>
          <p:spPr>
            <a:xfrm>
              <a:off x="3504563" y="5913795"/>
              <a:ext cx="67316" cy="163181"/>
            </a:xfrm>
            <a:custGeom>
              <a:avLst/>
              <a:gdLst>
                <a:gd name="connsiteX0" fmla="*/ 3812 w 67316"/>
                <a:gd name="connsiteY0" fmla="*/ 1230 h 163181"/>
                <a:gd name="connsiteX1" fmla="*/ 637 w 67316"/>
                <a:gd name="connsiteY1" fmla="*/ 80605 h 163181"/>
                <a:gd name="connsiteX2" fmla="*/ 16512 w 67316"/>
                <a:gd name="connsiteY2" fmla="*/ 140930 h 163181"/>
                <a:gd name="connsiteX3" fmla="*/ 67312 w 67316"/>
                <a:gd name="connsiteY3" fmla="*/ 159980 h 163181"/>
                <a:gd name="connsiteX4" fmla="*/ 19687 w 67316"/>
                <a:gd name="connsiteY4" fmla="*/ 163155 h 163181"/>
                <a:gd name="connsiteX5" fmla="*/ 10162 w 67316"/>
                <a:gd name="connsiteY5" fmla="*/ 147280 h 163181"/>
                <a:gd name="connsiteX6" fmla="*/ 3812 w 67316"/>
                <a:gd name="connsiteY6" fmla="*/ 1230 h 163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316" h="163181">
                  <a:moveTo>
                    <a:pt x="3812" y="1230"/>
                  </a:moveTo>
                  <a:cubicBezTo>
                    <a:pt x="2225" y="-9882"/>
                    <a:pt x="-1480" y="57322"/>
                    <a:pt x="637" y="80605"/>
                  </a:cubicBezTo>
                  <a:cubicBezTo>
                    <a:pt x="2754" y="103888"/>
                    <a:pt x="5400" y="127701"/>
                    <a:pt x="16512" y="140930"/>
                  </a:cubicBezTo>
                  <a:cubicBezTo>
                    <a:pt x="27624" y="154159"/>
                    <a:pt x="66783" y="156276"/>
                    <a:pt x="67312" y="159980"/>
                  </a:cubicBezTo>
                  <a:cubicBezTo>
                    <a:pt x="67841" y="163684"/>
                    <a:pt x="19687" y="163155"/>
                    <a:pt x="19687" y="163155"/>
                  </a:cubicBezTo>
                  <a:cubicBezTo>
                    <a:pt x="10162" y="161038"/>
                    <a:pt x="10691" y="169505"/>
                    <a:pt x="10162" y="147280"/>
                  </a:cubicBezTo>
                  <a:cubicBezTo>
                    <a:pt x="9633" y="125055"/>
                    <a:pt x="5399" y="12342"/>
                    <a:pt x="3812" y="123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4" name="フリーフォーム 613">
              <a:extLst>
                <a:ext uri="{FF2B5EF4-FFF2-40B4-BE49-F238E27FC236}">
                  <a16:creationId xmlns:a16="http://schemas.microsoft.com/office/drawing/2014/main" id="{F89EC7F1-6551-C951-017C-95A9A3EB165F}"/>
                </a:ext>
              </a:extLst>
            </p:cNvPr>
            <p:cNvSpPr/>
            <p:nvPr/>
          </p:nvSpPr>
          <p:spPr>
            <a:xfrm>
              <a:off x="3689083" y="5549647"/>
              <a:ext cx="22783" cy="1434472"/>
            </a:xfrm>
            <a:custGeom>
              <a:avLst/>
              <a:gdLst>
                <a:gd name="connsiteX0" fmla="*/ 12967 w 22783"/>
                <a:gd name="connsiteY0" fmla="*/ 12953 h 1434472"/>
                <a:gd name="connsiteX1" fmla="*/ 12967 w 22783"/>
                <a:gd name="connsiteY1" fmla="*/ 352678 h 1434472"/>
                <a:gd name="connsiteX2" fmla="*/ 22492 w 22783"/>
                <a:gd name="connsiteY2" fmla="*/ 320928 h 1434472"/>
                <a:gd name="connsiteX3" fmla="*/ 267 w 22783"/>
                <a:gd name="connsiteY3" fmla="*/ 701928 h 1434472"/>
                <a:gd name="connsiteX4" fmla="*/ 9792 w 22783"/>
                <a:gd name="connsiteY4" fmla="*/ 686053 h 1434472"/>
                <a:gd name="connsiteX5" fmla="*/ 3442 w 22783"/>
                <a:gd name="connsiteY5" fmla="*/ 1022603 h 1434472"/>
                <a:gd name="connsiteX6" fmla="*/ 6617 w 22783"/>
                <a:gd name="connsiteY6" fmla="*/ 1375028 h 1434472"/>
                <a:gd name="connsiteX7" fmla="*/ 6617 w 22783"/>
                <a:gd name="connsiteY7" fmla="*/ 1305178 h 1434472"/>
                <a:gd name="connsiteX8" fmla="*/ 267 w 22783"/>
                <a:gd name="connsiteY8" fmla="*/ 149478 h 1434472"/>
                <a:gd name="connsiteX9" fmla="*/ 12967 w 22783"/>
                <a:gd name="connsiteY9" fmla="*/ 76453 h 1434472"/>
                <a:gd name="connsiteX10" fmla="*/ 12967 w 22783"/>
                <a:gd name="connsiteY10" fmla="*/ 12953 h 1434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83" h="1434472">
                  <a:moveTo>
                    <a:pt x="12967" y="12953"/>
                  </a:moveTo>
                  <a:cubicBezTo>
                    <a:pt x="12967" y="58990"/>
                    <a:pt x="11380" y="301349"/>
                    <a:pt x="12967" y="352678"/>
                  </a:cubicBezTo>
                  <a:cubicBezTo>
                    <a:pt x="14554" y="404007"/>
                    <a:pt x="24609" y="262720"/>
                    <a:pt x="22492" y="320928"/>
                  </a:cubicBezTo>
                  <a:cubicBezTo>
                    <a:pt x="20375" y="379136"/>
                    <a:pt x="2384" y="641074"/>
                    <a:pt x="267" y="701928"/>
                  </a:cubicBezTo>
                  <a:cubicBezTo>
                    <a:pt x="-1850" y="762782"/>
                    <a:pt x="9263" y="632607"/>
                    <a:pt x="9792" y="686053"/>
                  </a:cubicBezTo>
                  <a:cubicBezTo>
                    <a:pt x="10321" y="739499"/>
                    <a:pt x="3971" y="907774"/>
                    <a:pt x="3442" y="1022603"/>
                  </a:cubicBezTo>
                  <a:cubicBezTo>
                    <a:pt x="2913" y="1137432"/>
                    <a:pt x="6088" y="1327932"/>
                    <a:pt x="6617" y="1375028"/>
                  </a:cubicBezTo>
                  <a:cubicBezTo>
                    <a:pt x="7146" y="1422124"/>
                    <a:pt x="7675" y="1509436"/>
                    <a:pt x="6617" y="1305178"/>
                  </a:cubicBezTo>
                  <a:cubicBezTo>
                    <a:pt x="5559" y="1100920"/>
                    <a:pt x="-791" y="354265"/>
                    <a:pt x="267" y="149478"/>
                  </a:cubicBezTo>
                  <a:cubicBezTo>
                    <a:pt x="1325" y="-55309"/>
                    <a:pt x="9792" y="96032"/>
                    <a:pt x="12967" y="76453"/>
                  </a:cubicBezTo>
                  <a:cubicBezTo>
                    <a:pt x="16142" y="56874"/>
                    <a:pt x="12967" y="-33084"/>
                    <a:pt x="12967" y="1295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5" name="フリーフォーム 614">
              <a:extLst>
                <a:ext uri="{FF2B5EF4-FFF2-40B4-BE49-F238E27FC236}">
                  <a16:creationId xmlns:a16="http://schemas.microsoft.com/office/drawing/2014/main" id="{56D2F8AE-BB29-2BAD-7166-E6640EE526C4}"/>
                </a:ext>
              </a:extLst>
            </p:cNvPr>
            <p:cNvSpPr/>
            <p:nvPr/>
          </p:nvSpPr>
          <p:spPr>
            <a:xfrm>
              <a:off x="3693705" y="5520437"/>
              <a:ext cx="49625" cy="1261567"/>
            </a:xfrm>
            <a:custGeom>
              <a:avLst/>
              <a:gdLst>
                <a:gd name="connsiteX0" fmla="*/ 49620 w 49625"/>
                <a:gd name="connsiteY0" fmla="*/ 64388 h 1261567"/>
                <a:gd name="connsiteX1" fmla="*/ 8345 w 49625"/>
                <a:gd name="connsiteY1" fmla="*/ 470788 h 1261567"/>
                <a:gd name="connsiteX2" fmla="*/ 17870 w 49625"/>
                <a:gd name="connsiteY2" fmla="*/ 445388 h 1261567"/>
                <a:gd name="connsiteX3" fmla="*/ 17870 w 49625"/>
                <a:gd name="connsiteY3" fmla="*/ 756538 h 1261567"/>
                <a:gd name="connsiteX4" fmla="*/ 27395 w 49625"/>
                <a:gd name="connsiteY4" fmla="*/ 1239138 h 1261567"/>
                <a:gd name="connsiteX5" fmla="*/ 11520 w 49625"/>
                <a:gd name="connsiteY5" fmla="*/ 1061338 h 1261567"/>
                <a:gd name="connsiteX6" fmla="*/ 1995 w 49625"/>
                <a:gd name="connsiteY6" fmla="*/ 23113 h 1261567"/>
                <a:gd name="connsiteX7" fmla="*/ 5170 w 49625"/>
                <a:gd name="connsiteY7" fmla="*/ 321563 h 1261567"/>
                <a:gd name="connsiteX8" fmla="*/ 49620 w 49625"/>
                <a:gd name="connsiteY8" fmla="*/ 64388 h 1261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25" h="1261567">
                  <a:moveTo>
                    <a:pt x="49620" y="64388"/>
                  </a:moveTo>
                  <a:cubicBezTo>
                    <a:pt x="50149" y="89259"/>
                    <a:pt x="13637" y="407288"/>
                    <a:pt x="8345" y="470788"/>
                  </a:cubicBezTo>
                  <a:cubicBezTo>
                    <a:pt x="3053" y="534288"/>
                    <a:pt x="16283" y="397763"/>
                    <a:pt x="17870" y="445388"/>
                  </a:cubicBezTo>
                  <a:cubicBezTo>
                    <a:pt x="19457" y="493013"/>
                    <a:pt x="16283" y="624246"/>
                    <a:pt x="17870" y="756538"/>
                  </a:cubicBezTo>
                  <a:cubicBezTo>
                    <a:pt x="19457" y="888830"/>
                    <a:pt x="28453" y="1188338"/>
                    <a:pt x="27395" y="1239138"/>
                  </a:cubicBezTo>
                  <a:cubicBezTo>
                    <a:pt x="26337" y="1289938"/>
                    <a:pt x="15753" y="1264009"/>
                    <a:pt x="11520" y="1061338"/>
                  </a:cubicBezTo>
                  <a:cubicBezTo>
                    <a:pt x="7287" y="858667"/>
                    <a:pt x="3053" y="146409"/>
                    <a:pt x="1995" y="23113"/>
                  </a:cubicBezTo>
                  <a:cubicBezTo>
                    <a:pt x="937" y="-100183"/>
                    <a:pt x="-3297" y="309392"/>
                    <a:pt x="5170" y="321563"/>
                  </a:cubicBezTo>
                  <a:cubicBezTo>
                    <a:pt x="13637" y="333734"/>
                    <a:pt x="49091" y="39517"/>
                    <a:pt x="49620" y="6438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6" name="フリーフォーム 615">
              <a:extLst>
                <a:ext uri="{FF2B5EF4-FFF2-40B4-BE49-F238E27FC236}">
                  <a16:creationId xmlns:a16="http://schemas.microsoft.com/office/drawing/2014/main" id="{58352D08-7814-D551-8477-0E8F063A2B99}"/>
                </a:ext>
              </a:extLst>
            </p:cNvPr>
            <p:cNvSpPr/>
            <p:nvPr/>
          </p:nvSpPr>
          <p:spPr>
            <a:xfrm>
              <a:off x="3920828" y="5606801"/>
              <a:ext cx="72964" cy="1450845"/>
            </a:xfrm>
            <a:custGeom>
              <a:avLst/>
              <a:gdLst>
                <a:gd name="connsiteX0" fmla="*/ 41572 w 72964"/>
                <a:gd name="connsiteY0" fmla="*/ 249 h 1450845"/>
                <a:gd name="connsiteX1" fmla="*/ 12997 w 72964"/>
                <a:gd name="connsiteY1" fmla="*/ 644774 h 1450845"/>
                <a:gd name="connsiteX2" fmla="*/ 9822 w 72964"/>
                <a:gd name="connsiteY2" fmla="*/ 600324 h 1450845"/>
                <a:gd name="connsiteX3" fmla="*/ 3472 w 72964"/>
                <a:gd name="connsiteY3" fmla="*/ 1073399 h 1450845"/>
                <a:gd name="connsiteX4" fmla="*/ 70147 w 72964"/>
                <a:gd name="connsiteY4" fmla="*/ 1416299 h 1450845"/>
                <a:gd name="connsiteX5" fmla="*/ 57447 w 72964"/>
                <a:gd name="connsiteY5" fmla="*/ 1314699 h 1450845"/>
                <a:gd name="connsiteX6" fmla="*/ 28872 w 72964"/>
                <a:gd name="connsiteY6" fmla="*/ 317749 h 1450845"/>
                <a:gd name="connsiteX7" fmla="*/ 12997 w 72964"/>
                <a:gd name="connsiteY7" fmla="*/ 727324 h 1450845"/>
                <a:gd name="connsiteX8" fmla="*/ 41572 w 72964"/>
                <a:gd name="connsiteY8" fmla="*/ 249 h 145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964" h="1450845">
                  <a:moveTo>
                    <a:pt x="41572" y="249"/>
                  </a:moveTo>
                  <a:cubicBezTo>
                    <a:pt x="41572" y="-13509"/>
                    <a:pt x="18289" y="544762"/>
                    <a:pt x="12997" y="644774"/>
                  </a:cubicBezTo>
                  <a:cubicBezTo>
                    <a:pt x="7705" y="744787"/>
                    <a:pt x="11409" y="528887"/>
                    <a:pt x="9822" y="600324"/>
                  </a:cubicBezTo>
                  <a:cubicBezTo>
                    <a:pt x="8234" y="671762"/>
                    <a:pt x="-6582" y="937403"/>
                    <a:pt x="3472" y="1073399"/>
                  </a:cubicBezTo>
                  <a:cubicBezTo>
                    <a:pt x="13526" y="1209395"/>
                    <a:pt x="61151" y="1376082"/>
                    <a:pt x="70147" y="1416299"/>
                  </a:cubicBezTo>
                  <a:cubicBezTo>
                    <a:pt x="79143" y="1456516"/>
                    <a:pt x="64326" y="1497791"/>
                    <a:pt x="57447" y="1314699"/>
                  </a:cubicBezTo>
                  <a:cubicBezTo>
                    <a:pt x="50568" y="1131607"/>
                    <a:pt x="36280" y="415645"/>
                    <a:pt x="28872" y="317749"/>
                  </a:cubicBezTo>
                  <a:cubicBezTo>
                    <a:pt x="21464" y="219853"/>
                    <a:pt x="8234" y="776537"/>
                    <a:pt x="12997" y="727324"/>
                  </a:cubicBezTo>
                  <a:cubicBezTo>
                    <a:pt x="17759" y="678112"/>
                    <a:pt x="41572" y="14007"/>
                    <a:pt x="41572" y="24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7" name="フリーフォーム 616">
              <a:extLst>
                <a:ext uri="{FF2B5EF4-FFF2-40B4-BE49-F238E27FC236}">
                  <a16:creationId xmlns:a16="http://schemas.microsoft.com/office/drawing/2014/main" id="{8A2E6F2E-A29B-CFDC-2B8A-3F0C9DFF8E1E}"/>
                </a:ext>
              </a:extLst>
            </p:cNvPr>
            <p:cNvSpPr/>
            <p:nvPr/>
          </p:nvSpPr>
          <p:spPr>
            <a:xfrm>
              <a:off x="3333716" y="5571545"/>
              <a:ext cx="676913" cy="222865"/>
            </a:xfrm>
            <a:custGeom>
              <a:avLst/>
              <a:gdLst>
                <a:gd name="connsiteX0" fmla="*/ 34 w 676913"/>
                <a:gd name="connsiteY0" fmla="*/ 580 h 222865"/>
                <a:gd name="connsiteX1" fmla="*/ 587409 w 676913"/>
                <a:gd name="connsiteY1" fmla="*/ 22805 h 222865"/>
                <a:gd name="connsiteX2" fmla="*/ 619159 w 676913"/>
                <a:gd name="connsiteY2" fmla="*/ 38680 h 222865"/>
                <a:gd name="connsiteX3" fmla="*/ 638209 w 676913"/>
                <a:gd name="connsiteY3" fmla="*/ 222830 h 222865"/>
                <a:gd name="connsiteX4" fmla="*/ 615984 w 676913"/>
                <a:gd name="connsiteY4" fmla="*/ 54555 h 222865"/>
                <a:gd name="connsiteX5" fmla="*/ 615984 w 676913"/>
                <a:gd name="connsiteY5" fmla="*/ 83130 h 222865"/>
                <a:gd name="connsiteX6" fmla="*/ 349284 w 676913"/>
                <a:gd name="connsiteY6" fmla="*/ 83130 h 222865"/>
                <a:gd name="connsiteX7" fmla="*/ 622334 w 676913"/>
                <a:gd name="connsiteY7" fmla="*/ 86305 h 222865"/>
                <a:gd name="connsiteX8" fmla="*/ 615984 w 676913"/>
                <a:gd name="connsiteY8" fmla="*/ 48205 h 222865"/>
                <a:gd name="connsiteX9" fmla="*/ 34 w 676913"/>
                <a:gd name="connsiteY9" fmla="*/ 580 h 2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913" h="222865">
                  <a:moveTo>
                    <a:pt x="34" y="580"/>
                  </a:moveTo>
                  <a:cubicBezTo>
                    <a:pt x="-4728" y="-3653"/>
                    <a:pt x="484222" y="16455"/>
                    <a:pt x="587409" y="22805"/>
                  </a:cubicBezTo>
                  <a:cubicBezTo>
                    <a:pt x="690597" y="29155"/>
                    <a:pt x="610692" y="5343"/>
                    <a:pt x="619159" y="38680"/>
                  </a:cubicBezTo>
                  <a:cubicBezTo>
                    <a:pt x="627626" y="72017"/>
                    <a:pt x="638738" y="220184"/>
                    <a:pt x="638209" y="222830"/>
                  </a:cubicBezTo>
                  <a:cubicBezTo>
                    <a:pt x="637680" y="225476"/>
                    <a:pt x="619688" y="77838"/>
                    <a:pt x="615984" y="54555"/>
                  </a:cubicBezTo>
                  <a:cubicBezTo>
                    <a:pt x="612280" y="31272"/>
                    <a:pt x="660434" y="78368"/>
                    <a:pt x="615984" y="83130"/>
                  </a:cubicBezTo>
                  <a:cubicBezTo>
                    <a:pt x="571534" y="87893"/>
                    <a:pt x="348226" y="82601"/>
                    <a:pt x="349284" y="83130"/>
                  </a:cubicBezTo>
                  <a:cubicBezTo>
                    <a:pt x="350342" y="83659"/>
                    <a:pt x="577884" y="92126"/>
                    <a:pt x="622334" y="86305"/>
                  </a:cubicBezTo>
                  <a:cubicBezTo>
                    <a:pt x="666784" y="80484"/>
                    <a:pt x="721817" y="61434"/>
                    <a:pt x="615984" y="48205"/>
                  </a:cubicBezTo>
                  <a:cubicBezTo>
                    <a:pt x="510151" y="34976"/>
                    <a:pt x="4796" y="4813"/>
                    <a:pt x="34" y="58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8" name="フリーフォーム 617">
              <a:extLst>
                <a:ext uri="{FF2B5EF4-FFF2-40B4-BE49-F238E27FC236}">
                  <a16:creationId xmlns:a16="http://schemas.microsoft.com/office/drawing/2014/main" id="{7CA3752E-E346-C61C-2830-2CD14E20DD7F}"/>
                </a:ext>
              </a:extLst>
            </p:cNvPr>
            <p:cNvSpPr/>
            <p:nvPr/>
          </p:nvSpPr>
          <p:spPr>
            <a:xfrm>
              <a:off x="3657600" y="5835748"/>
              <a:ext cx="374650" cy="15777"/>
            </a:xfrm>
            <a:custGeom>
              <a:avLst/>
              <a:gdLst>
                <a:gd name="connsiteX0" fmla="*/ 0 w 374650"/>
                <a:gd name="connsiteY0" fmla="*/ 15777 h 15777"/>
                <a:gd name="connsiteX1" fmla="*/ 374650 w 374650"/>
                <a:gd name="connsiteY1" fmla="*/ 9427 h 15777"/>
                <a:gd name="connsiteX2" fmla="*/ 263525 w 374650"/>
                <a:gd name="connsiteY2" fmla="*/ 6252 h 15777"/>
                <a:gd name="connsiteX3" fmla="*/ 0 w 374650"/>
                <a:gd name="connsiteY3" fmla="*/ 15777 h 15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650" h="15777">
                  <a:moveTo>
                    <a:pt x="0" y="15777"/>
                  </a:moveTo>
                  <a:lnTo>
                    <a:pt x="374650" y="9427"/>
                  </a:lnTo>
                  <a:lnTo>
                    <a:pt x="263525" y="6252"/>
                  </a:lnTo>
                  <a:cubicBezTo>
                    <a:pt x="205846" y="1490"/>
                    <a:pt x="117210" y="-8829"/>
                    <a:pt x="0" y="1577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9" name="フリーフォーム 618">
              <a:extLst>
                <a:ext uri="{FF2B5EF4-FFF2-40B4-BE49-F238E27FC236}">
                  <a16:creationId xmlns:a16="http://schemas.microsoft.com/office/drawing/2014/main" id="{682A9FC3-5FA9-49FE-F88C-16AE7E009E21}"/>
                </a:ext>
              </a:extLst>
            </p:cNvPr>
            <p:cNvSpPr/>
            <p:nvPr/>
          </p:nvSpPr>
          <p:spPr>
            <a:xfrm>
              <a:off x="3907632" y="5660772"/>
              <a:ext cx="48766" cy="166555"/>
            </a:xfrm>
            <a:custGeom>
              <a:avLst/>
              <a:gdLst>
                <a:gd name="connsiteX0" fmla="*/ 48418 w 48766"/>
                <a:gd name="connsiteY0" fmla="*/ 253 h 166555"/>
                <a:gd name="connsiteX1" fmla="*/ 23018 w 48766"/>
                <a:gd name="connsiteY1" fmla="*/ 73278 h 166555"/>
                <a:gd name="connsiteX2" fmla="*/ 35718 w 48766"/>
                <a:gd name="connsiteY2" fmla="*/ 165353 h 166555"/>
                <a:gd name="connsiteX3" fmla="*/ 19843 w 48766"/>
                <a:gd name="connsiteY3" fmla="*/ 124078 h 166555"/>
                <a:gd name="connsiteX4" fmla="*/ 793 w 48766"/>
                <a:gd name="connsiteY4" fmla="*/ 98678 h 166555"/>
                <a:gd name="connsiteX5" fmla="*/ 48418 w 48766"/>
                <a:gd name="connsiteY5" fmla="*/ 253 h 1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66" h="166555">
                  <a:moveTo>
                    <a:pt x="48418" y="253"/>
                  </a:moveTo>
                  <a:cubicBezTo>
                    <a:pt x="52122" y="-3980"/>
                    <a:pt x="25135" y="45761"/>
                    <a:pt x="23018" y="73278"/>
                  </a:cubicBezTo>
                  <a:cubicBezTo>
                    <a:pt x="20901" y="100795"/>
                    <a:pt x="36247" y="156886"/>
                    <a:pt x="35718" y="165353"/>
                  </a:cubicBezTo>
                  <a:cubicBezTo>
                    <a:pt x="35189" y="173820"/>
                    <a:pt x="25664" y="135190"/>
                    <a:pt x="19843" y="124078"/>
                  </a:cubicBezTo>
                  <a:cubicBezTo>
                    <a:pt x="14022" y="112966"/>
                    <a:pt x="-3969" y="111907"/>
                    <a:pt x="793" y="98678"/>
                  </a:cubicBezTo>
                  <a:cubicBezTo>
                    <a:pt x="5555" y="85449"/>
                    <a:pt x="44714" y="4486"/>
                    <a:pt x="48418" y="25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0" name="フリーフォーム 619">
              <a:extLst>
                <a:ext uri="{FF2B5EF4-FFF2-40B4-BE49-F238E27FC236}">
                  <a16:creationId xmlns:a16="http://schemas.microsoft.com/office/drawing/2014/main" id="{43B475B5-ABA1-755D-A1F8-D65230B78A32}"/>
                </a:ext>
              </a:extLst>
            </p:cNvPr>
            <p:cNvSpPr/>
            <p:nvPr/>
          </p:nvSpPr>
          <p:spPr>
            <a:xfrm>
              <a:off x="3762323" y="5657438"/>
              <a:ext cx="28752" cy="190840"/>
            </a:xfrm>
            <a:custGeom>
              <a:avLst/>
              <a:gdLst>
                <a:gd name="connsiteX0" fmla="*/ 22277 w 28752"/>
                <a:gd name="connsiteY0" fmla="*/ 412 h 190840"/>
                <a:gd name="connsiteX1" fmla="*/ 12752 w 28752"/>
                <a:gd name="connsiteY1" fmla="*/ 82962 h 190840"/>
                <a:gd name="connsiteX2" fmla="*/ 28627 w 28752"/>
                <a:gd name="connsiteY2" fmla="*/ 187737 h 190840"/>
                <a:gd name="connsiteX3" fmla="*/ 19102 w 28752"/>
                <a:gd name="connsiteY3" fmla="*/ 159162 h 190840"/>
                <a:gd name="connsiteX4" fmla="*/ 52 w 28752"/>
                <a:gd name="connsiteY4" fmla="*/ 117887 h 190840"/>
                <a:gd name="connsiteX5" fmla="*/ 22277 w 28752"/>
                <a:gd name="connsiteY5" fmla="*/ 412 h 190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52" h="190840">
                  <a:moveTo>
                    <a:pt x="22277" y="412"/>
                  </a:moveTo>
                  <a:cubicBezTo>
                    <a:pt x="24394" y="-5409"/>
                    <a:pt x="11694" y="51741"/>
                    <a:pt x="12752" y="82962"/>
                  </a:cubicBezTo>
                  <a:cubicBezTo>
                    <a:pt x="13810" y="114183"/>
                    <a:pt x="27569" y="175037"/>
                    <a:pt x="28627" y="187737"/>
                  </a:cubicBezTo>
                  <a:cubicBezTo>
                    <a:pt x="29685" y="200437"/>
                    <a:pt x="23864" y="170804"/>
                    <a:pt x="19102" y="159162"/>
                  </a:cubicBezTo>
                  <a:cubicBezTo>
                    <a:pt x="14340" y="147520"/>
                    <a:pt x="-1006" y="143287"/>
                    <a:pt x="52" y="117887"/>
                  </a:cubicBezTo>
                  <a:cubicBezTo>
                    <a:pt x="1110" y="92487"/>
                    <a:pt x="20160" y="6233"/>
                    <a:pt x="22277" y="41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1" name="フリーフォーム 620">
              <a:extLst>
                <a:ext uri="{FF2B5EF4-FFF2-40B4-BE49-F238E27FC236}">
                  <a16:creationId xmlns:a16="http://schemas.microsoft.com/office/drawing/2014/main" id="{B760E04C-4E6B-DB79-864F-881EB6B36D40}"/>
                </a:ext>
              </a:extLst>
            </p:cNvPr>
            <p:cNvSpPr/>
            <p:nvPr/>
          </p:nvSpPr>
          <p:spPr>
            <a:xfrm>
              <a:off x="3813050" y="5673452"/>
              <a:ext cx="25738" cy="156407"/>
            </a:xfrm>
            <a:custGeom>
              <a:avLst/>
              <a:gdLst>
                <a:gd name="connsiteX0" fmla="*/ 22350 w 25738"/>
                <a:gd name="connsiteY0" fmla="*/ 273 h 156407"/>
                <a:gd name="connsiteX1" fmla="*/ 12825 w 25738"/>
                <a:gd name="connsiteY1" fmla="*/ 108223 h 156407"/>
                <a:gd name="connsiteX2" fmla="*/ 25525 w 25738"/>
                <a:gd name="connsiteY2" fmla="*/ 155848 h 156407"/>
                <a:gd name="connsiteX3" fmla="*/ 125 w 25738"/>
                <a:gd name="connsiteY3" fmla="*/ 79648 h 156407"/>
                <a:gd name="connsiteX4" fmla="*/ 22350 w 25738"/>
                <a:gd name="connsiteY4" fmla="*/ 273 h 15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38" h="156407">
                  <a:moveTo>
                    <a:pt x="22350" y="273"/>
                  </a:moveTo>
                  <a:cubicBezTo>
                    <a:pt x="24467" y="5035"/>
                    <a:pt x="12296" y="82294"/>
                    <a:pt x="12825" y="108223"/>
                  </a:cubicBezTo>
                  <a:cubicBezTo>
                    <a:pt x="13354" y="134152"/>
                    <a:pt x="27642" y="160610"/>
                    <a:pt x="25525" y="155848"/>
                  </a:cubicBezTo>
                  <a:cubicBezTo>
                    <a:pt x="23408" y="151086"/>
                    <a:pt x="-1992" y="105048"/>
                    <a:pt x="125" y="79648"/>
                  </a:cubicBezTo>
                  <a:cubicBezTo>
                    <a:pt x="2242" y="54248"/>
                    <a:pt x="20233" y="-4489"/>
                    <a:pt x="22350" y="27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2" name="フリーフォーム 621">
              <a:extLst>
                <a:ext uri="{FF2B5EF4-FFF2-40B4-BE49-F238E27FC236}">
                  <a16:creationId xmlns:a16="http://schemas.microsoft.com/office/drawing/2014/main" id="{9296F255-B906-9A96-A14E-E978058954A8}"/>
                </a:ext>
              </a:extLst>
            </p:cNvPr>
            <p:cNvSpPr/>
            <p:nvPr/>
          </p:nvSpPr>
          <p:spPr>
            <a:xfrm>
              <a:off x="3876405" y="5654603"/>
              <a:ext cx="25925" cy="200185"/>
            </a:xfrm>
            <a:custGeom>
              <a:avLst/>
              <a:gdLst>
                <a:gd name="connsiteX0" fmla="*/ 25670 w 25925"/>
                <a:gd name="connsiteY0" fmla="*/ 72 h 200185"/>
                <a:gd name="connsiteX1" fmla="*/ 12970 w 25925"/>
                <a:gd name="connsiteY1" fmla="*/ 101672 h 200185"/>
                <a:gd name="connsiteX2" fmla="*/ 6620 w 25925"/>
                <a:gd name="connsiteY2" fmla="*/ 200097 h 200185"/>
                <a:gd name="connsiteX3" fmla="*/ 270 w 25925"/>
                <a:gd name="connsiteY3" fmla="*/ 117547 h 200185"/>
                <a:gd name="connsiteX4" fmla="*/ 25670 w 25925"/>
                <a:gd name="connsiteY4" fmla="*/ 72 h 20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25" h="200185">
                  <a:moveTo>
                    <a:pt x="25670" y="72"/>
                  </a:moveTo>
                  <a:cubicBezTo>
                    <a:pt x="27787" y="-2574"/>
                    <a:pt x="16145" y="68335"/>
                    <a:pt x="12970" y="101672"/>
                  </a:cubicBezTo>
                  <a:cubicBezTo>
                    <a:pt x="9795" y="135009"/>
                    <a:pt x="8737" y="197451"/>
                    <a:pt x="6620" y="200097"/>
                  </a:cubicBezTo>
                  <a:cubicBezTo>
                    <a:pt x="4503" y="202743"/>
                    <a:pt x="-1317" y="145593"/>
                    <a:pt x="270" y="117547"/>
                  </a:cubicBezTo>
                  <a:cubicBezTo>
                    <a:pt x="1857" y="89501"/>
                    <a:pt x="23553" y="2718"/>
                    <a:pt x="25670" y="7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3" name="フリーフォーム 622">
              <a:extLst>
                <a:ext uri="{FF2B5EF4-FFF2-40B4-BE49-F238E27FC236}">
                  <a16:creationId xmlns:a16="http://schemas.microsoft.com/office/drawing/2014/main" id="{F217C733-A50F-16B9-2748-6F4233137335}"/>
                </a:ext>
              </a:extLst>
            </p:cNvPr>
            <p:cNvSpPr/>
            <p:nvPr/>
          </p:nvSpPr>
          <p:spPr>
            <a:xfrm>
              <a:off x="3655953" y="5679979"/>
              <a:ext cx="323433" cy="16016"/>
            </a:xfrm>
            <a:custGeom>
              <a:avLst/>
              <a:gdLst>
                <a:gd name="connsiteX0" fmla="*/ 1647 w 323433"/>
                <a:gd name="connsiteY0" fmla="*/ 9621 h 16016"/>
                <a:gd name="connsiteX1" fmla="*/ 309622 w 323433"/>
                <a:gd name="connsiteY1" fmla="*/ 15971 h 16016"/>
                <a:gd name="connsiteX2" fmla="*/ 261997 w 323433"/>
                <a:gd name="connsiteY2" fmla="*/ 6446 h 16016"/>
                <a:gd name="connsiteX3" fmla="*/ 188972 w 323433"/>
                <a:gd name="connsiteY3" fmla="*/ 96 h 16016"/>
                <a:gd name="connsiteX4" fmla="*/ 1647 w 323433"/>
                <a:gd name="connsiteY4" fmla="*/ 9621 h 16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433" h="16016">
                  <a:moveTo>
                    <a:pt x="1647" y="9621"/>
                  </a:moveTo>
                  <a:cubicBezTo>
                    <a:pt x="21755" y="12267"/>
                    <a:pt x="266230" y="16500"/>
                    <a:pt x="309622" y="15971"/>
                  </a:cubicBezTo>
                  <a:cubicBezTo>
                    <a:pt x="353014" y="15442"/>
                    <a:pt x="282105" y="9092"/>
                    <a:pt x="261997" y="6446"/>
                  </a:cubicBezTo>
                  <a:cubicBezTo>
                    <a:pt x="241889" y="3800"/>
                    <a:pt x="226543" y="1154"/>
                    <a:pt x="188972" y="96"/>
                  </a:cubicBezTo>
                  <a:cubicBezTo>
                    <a:pt x="151401" y="-962"/>
                    <a:pt x="-18461" y="6975"/>
                    <a:pt x="1647" y="962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4" name="フリーフォーム 623">
              <a:extLst>
                <a:ext uri="{FF2B5EF4-FFF2-40B4-BE49-F238E27FC236}">
                  <a16:creationId xmlns:a16="http://schemas.microsoft.com/office/drawing/2014/main" id="{EB2EBD11-84B8-C924-F03D-E70F7FC5551F}"/>
                </a:ext>
              </a:extLst>
            </p:cNvPr>
            <p:cNvSpPr/>
            <p:nvPr/>
          </p:nvSpPr>
          <p:spPr>
            <a:xfrm>
              <a:off x="3644896" y="5801815"/>
              <a:ext cx="308034" cy="40614"/>
            </a:xfrm>
            <a:custGeom>
              <a:avLst/>
              <a:gdLst>
                <a:gd name="connsiteX0" fmla="*/ 4 w 308034"/>
                <a:gd name="connsiteY0" fmla="*/ 2085 h 40614"/>
                <a:gd name="connsiteX1" fmla="*/ 241304 w 308034"/>
                <a:gd name="connsiteY1" fmla="*/ 5260 h 40614"/>
                <a:gd name="connsiteX2" fmla="*/ 307979 w 308034"/>
                <a:gd name="connsiteY2" fmla="*/ 40185 h 40614"/>
                <a:gd name="connsiteX3" fmla="*/ 247654 w 308034"/>
                <a:gd name="connsiteY3" fmla="*/ 24310 h 40614"/>
                <a:gd name="connsiteX4" fmla="*/ 4 w 308034"/>
                <a:gd name="connsiteY4" fmla="*/ 2085 h 40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034" h="40614">
                  <a:moveTo>
                    <a:pt x="4" y="2085"/>
                  </a:moveTo>
                  <a:cubicBezTo>
                    <a:pt x="-1054" y="-1090"/>
                    <a:pt x="189975" y="-1090"/>
                    <a:pt x="241304" y="5260"/>
                  </a:cubicBezTo>
                  <a:cubicBezTo>
                    <a:pt x="292633" y="11610"/>
                    <a:pt x="306921" y="37010"/>
                    <a:pt x="307979" y="40185"/>
                  </a:cubicBezTo>
                  <a:cubicBezTo>
                    <a:pt x="309037" y="43360"/>
                    <a:pt x="295279" y="28014"/>
                    <a:pt x="247654" y="24310"/>
                  </a:cubicBezTo>
                  <a:cubicBezTo>
                    <a:pt x="200029" y="20606"/>
                    <a:pt x="1062" y="5260"/>
                    <a:pt x="4" y="208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C3584921-CF77-DD64-0D59-F1CF22EE0A34}"/>
                </a:ext>
              </a:extLst>
            </p:cNvPr>
            <p:cNvSpPr/>
            <p:nvPr/>
          </p:nvSpPr>
          <p:spPr>
            <a:xfrm>
              <a:off x="-25400" y="5318125"/>
              <a:ext cx="1350476" cy="102324"/>
            </a:xfrm>
            <a:custGeom>
              <a:avLst/>
              <a:gdLst>
                <a:gd name="connsiteX0" fmla="*/ 0 w 1350476"/>
                <a:gd name="connsiteY0" fmla="*/ 0 h 102324"/>
                <a:gd name="connsiteX1" fmla="*/ 307975 w 1350476"/>
                <a:gd name="connsiteY1" fmla="*/ 25400 h 102324"/>
                <a:gd name="connsiteX2" fmla="*/ 228600 w 1350476"/>
                <a:gd name="connsiteY2" fmla="*/ 19050 h 102324"/>
                <a:gd name="connsiteX3" fmla="*/ 708025 w 1350476"/>
                <a:gd name="connsiteY3" fmla="*/ 50800 h 102324"/>
                <a:gd name="connsiteX4" fmla="*/ 603250 w 1350476"/>
                <a:gd name="connsiteY4" fmla="*/ 34925 h 102324"/>
                <a:gd name="connsiteX5" fmla="*/ 1082675 w 1350476"/>
                <a:gd name="connsiteY5" fmla="*/ 69850 h 102324"/>
                <a:gd name="connsiteX6" fmla="*/ 971550 w 1350476"/>
                <a:gd name="connsiteY6" fmla="*/ 66675 h 102324"/>
                <a:gd name="connsiteX7" fmla="*/ 1301750 w 1350476"/>
                <a:gd name="connsiteY7" fmla="*/ 95250 h 102324"/>
                <a:gd name="connsiteX8" fmla="*/ 1343025 w 1350476"/>
                <a:gd name="connsiteY8" fmla="*/ 101600 h 102324"/>
                <a:gd name="connsiteX9" fmla="*/ 1244600 w 1350476"/>
                <a:gd name="connsiteY9" fmla="*/ 82550 h 102324"/>
                <a:gd name="connsiteX10" fmla="*/ 1117600 w 1350476"/>
                <a:gd name="connsiteY10" fmla="*/ 28575 h 102324"/>
                <a:gd name="connsiteX11" fmla="*/ 1190625 w 1350476"/>
                <a:gd name="connsiteY11" fmla="*/ 44450 h 102324"/>
                <a:gd name="connsiteX12" fmla="*/ 844550 w 1350476"/>
                <a:gd name="connsiteY12" fmla="*/ 19050 h 102324"/>
                <a:gd name="connsiteX13" fmla="*/ 1155700 w 1350476"/>
                <a:gd name="connsiteY13" fmla="*/ 60325 h 102324"/>
                <a:gd name="connsiteX14" fmla="*/ 942975 w 1350476"/>
                <a:gd name="connsiteY14" fmla="*/ 44450 h 102324"/>
                <a:gd name="connsiteX15" fmla="*/ 609600 w 1350476"/>
                <a:gd name="connsiteY15" fmla="*/ 15875 h 102324"/>
                <a:gd name="connsiteX16" fmla="*/ 717550 w 1350476"/>
                <a:gd name="connsiteY16" fmla="*/ 47625 h 102324"/>
                <a:gd name="connsiteX17" fmla="*/ 387350 w 1350476"/>
                <a:gd name="connsiteY17" fmla="*/ 9525 h 102324"/>
                <a:gd name="connsiteX18" fmla="*/ 250825 w 1350476"/>
                <a:gd name="connsiteY18" fmla="*/ 0 h 102324"/>
                <a:gd name="connsiteX19" fmla="*/ 0 w 1350476"/>
                <a:gd name="connsiteY19" fmla="*/ 0 h 10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50476" h="102324">
                  <a:moveTo>
                    <a:pt x="0" y="0"/>
                  </a:moveTo>
                  <a:lnTo>
                    <a:pt x="307975" y="25400"/>
                  </a:lnTo>
                  <a:lnTo>
                    <a:pt x="228600" y="19050"/>
                  </a:lnTo>
                  <a:lnTo>
                    <a:pt x="708025" y="50800"/>
                  </a:lnTo>
                  <a:cubicBezTo>
                    <a:pt x="770467" y="53446"/>
                    <a:pt x="540808" y="31750"/>
                    <a:pt x="603250" y="34925"/>
                  </a:cubicBezTo>
                  <a:cubicBezTo>
                    <a:pt x="665692" y="38100"/>
                    <a:pt x="1021292" y="64558"/>
                    <a:pt x="1082675" y="69850"/>
                  </a:cubicBezTo>
                  <a:cubicBezTo>
                    <a:pt x="1144058" y="75142"/>
                    <a:pt x="935038" y="62442"/>
                    <a:pt x="971550" y="66675"/>
                  </a:cubicBezTo>
                  <a:cubicBezTo>
                    <a:pt x="1008063" y="70908"/>
                    <a:pt x="1239838" y="89429"/>
                    <a:pt x="1301750" y="95250"/>
                  </a:cubicBezTo>
                  <a:cubicBezTo>
                    <a:pt x="1363662" y="101071"/>
                    <a:pt x="1352550" y="103717"/>
                    <a:pt x="1343025" y="101600"/>
                  </a:cubicBezTo>
                  <a:cubicBezTo>
                    <a:pt x="1333500" y="99483"/>
                    <a:pt x="1282171" y="94721"/>
                    <a:pt x="1244600" y="82550"/>
                  </a:cubicBezTo>
                  <a:cubicBezTo>
                    <a:pt x="1207029" y="70379"/>
                    <a:pt x="1126596" y="34925"/>
                    <a:pt x="1117600" y="28575"/>
                  </a:cubicBezTo>
                  <a:cubicBezTo>
                    <a:pt x="1108604" y="22225"/>
                    <a:pt x="1236133" y="46038"/>
                    <a:pt x="1190625" y="44450"/>
                  </a:cubicBezTo>
                  <a:cubicBezTo>
                    <a:pt x="1145117" y="42863"/>
                    <a:pt x="850371" y="16404"/>
                    <a:pt x="844550" y="19050"/>
                  </a:cubicBezTo>
                  <a:cubicBezTo>
                    <a:pt x="838729" y="21696"/>
                    <a:pt x="1139296" y="56092"/>
                    <a:pt x="1155700" y="60325"/>
                  </a:cubicBezTo>
                  <a:cubicBezTo>
                    <a:pt x="1172104" y="64558"/>
                    <a:pt x="942975" y="44450"/>
                    <a:pt x="942975" y="44450"/>
                  </a:cubicBezTo>
                  <a:cubicBezTo>
                    <a:pt x="851958" y="37042"/>
                    <a:pt x="647171" y="15346"/>
                    <a:pt x="609600" y="15875"/>
                  </a:cubicBezTo>
                  <a:cubicBezTo>
                    <a:pt x="572029" y="16404"/>
                    <a:pt x="754592" y="48683"/>
                    <a:pt x="717550" y="47625"/>
                  </a:cubicBezTo>
                  <a:cubicBezTo>
                    <a:pt x="680508" y="46567"/>
                    <a:pt x="465138" y="17463"/>
                    <a:pt x="387350" y="9525"/>
                  </a:cubicBezTo>
                  <a:cubicBezTo>
                    <a:pt x="309563" y="1588"/>
                    <a:pt x="250825" y="0"/>
                    <a:pt x="2508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3" name="フリーフォーム 562">
              <a:extLst>
                <a:ext uri="{FF2B5EF4-FFF2-40B4-BE49-F238E27FC236}">
                  <a16:creationId xmlns:a16="http://schemas.microsoft.com/office/drawing/2014/main" id="{7599E66C-6D12-352D-E62E-F4F858595C56}"/>
                </a:ext>
              </a:extLst>
            </p:cNvPr>
            <p:cNvSpPr/>
            <p:nvPr/>
          </p:nvSpPr>
          <p:spPr>
            <a:xfrm>
              <a:off x="-38100" y="5260720"/>
              <a:ext cx="1141729" cy="89802"/>
            </a:xfrm>
            <a:custGeom>
              <a:avLst/>
              <a:gdLst>
                <a:gd name="connsiteX0" fmla="*/ 0 w 1141729"/>
                <a:gd name="connsiteY0" fmla="*/ 16130 h 89802"/>
                <a:gd name="connsiteX1" fmla="*/ 565150 w 1141729"/>
                <a:gd name="connsiteY1" fmla="*/ 63755 h 89802"/>
                <a:gd name="connsiteX2" fmla="*/ 863600 w 1141729"/>
                <a:gd name="connsiteY2" fmla="*/ 89155 h 89802"/>
                <a:gd name="connsiteX3" fmla="*/ 746125 w 1141729"/>
                <a:gd name="connsiteY3" fmla="*/ 82805 h 89802"/>
                <a:gd name="connsiteX4" fmla="*/ 1139825 w 1141729"/>
                <a:gd name="connsiteY4" fmla="*/ 89155 h 89802"/>
                <a:gd name="connsiteX5" fmla="*/ 885825 w 1141729"/>
                <a:gd name="connsiteY5" fmla="*/ 82805 h 89802"/>
                <a:gd name="connsiteX6" fmla="*/ 654050 w 1141729"/>
                <a:gd name="connsiteY6" fmla="*/ 54230 h 89802"/>
                <a:gd name="connsiteX7" fmla="*/ 939800 w 1141729"/>
                <a:gd name="connsiteY7" fmla="*/ 66930 h 89802"/>
                <a:gd name="connsiteX8" fmla="*/ 549275 w 1141729"/>
                <a:gd name="connsiteY8" fmla="*/ 57405 h 89802"/>
                <a:gd name="connsiteX9" fmla="*/ 327025 w 1141729"/>
                <a:gd name="connsiteY9" fmla="*/ 12955 h 89802"/>
                <a:gd name="connsiteX10" fmla="*/ 701675 w 1141729"/>
                <a:gd name="connsiteY10" fmla="*/ 57405 h 89802"/>
                <a:gd name="connsiteX11" fmla="*/ 527050 w 1141729"/>
                <a:gd name="connsiteY11" fmla="*/ 35180 h 89802"/>
                <a:gd name="connsiteX12" fmla="*/ 333375 w 1141729"/>
                <a:gd name="connsiteY12" fmla="*/ 3430 h 89802"/>
                <a:gd name="connsiteX13" fmla="*/ 485775 w 1141729"/>
                <a:gd name="connsiteY13" fmla="*/ 28830 h 89802"/>
                <a:gd name="connsiteX14" fmla="*/ 206375 w 1141729"/>
                <a:gd name="connsiteY14" fmla="*/ 9780 h 89802"/>
                <a:gd name="connsiteX15" fmla="*/ 368300 w 1141729"/>
                <a:gd name="connsiteY15" fmla="*/ 41530 h 89802"/>
                <a:gd name="connsiteX16" fmla="*/ 222250 w 1141729"/>
                <a:gd name="connsiteY16" fmla="*/ 25655 h 89802"/>
                <a:gd name="connsiteX17" fmla="*/ 95250 w 1141729"/>
                <a:gd name="connsiteY17" fmla="*/ 255 h 89802"/>
                <a:gd name="connsiteX18" fmla="*/ 152400 w 1141729"/>
                <a:gd name="connsiteY18" fmla="*/ 12955 h 89802"/>
                <a:gd name="connsiteX19" fmla="*/ 0 w 1141729"/>
                <a:gd name="connsiteY19" fmla="*/ 16130 h 89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41729" h="89802">
                  <a:moveTo>
                    <a:pt x="0" y="16130"/>
                  </a:moveTo>
                  <a:lnTo>
                    <a:pt x="565150" y="63755"/>
                  </a:lnTo>
                  <a:lnTo>
                    <a:pt x="863600" y="89155"/>
                  </a:lnTo>
                  <a:cubicBezTo>
                    <a:pt x="893763" y="92330"/>
                    <a:pt x="700088" y="82805"/>
                    <a:pt x="746125" y="82805"/>
                  </a:cubicBezTo>
                  <a:cubicBezTo>
                    <a:pt x="792162" y="82805"/>
                    <a:pt x="1116542" y="89155"/>
                    <a:pt x="1139825" y="89155"/>
                  </a:cubicBezTo>
                  <a:cubicBezTo>
                    <a:pt x="1163108" y="89155"/>
                    <a:pt x="966788" y="88626"/>
                    <a:pt x="885825" y="82805"/>
                  </a:cubicBezTo>
                  <a:cubicBezTo>
                    <a:pt x="804863" y="76984"/>
                    <a:pt x="645054" y="56876"/>
                    <a:pt x="654050" y="54230"/>
                  </a:cubicBezTo>
                  <a:cubicBezTo>
                    <a:pt x="663046" y="51584"/>
                    <a:pt x="939800" y="66930"/>
                    <a:pt x="939800" y="66930"/>
                  </a:cubicBezTo>
                  <a:cubicBezTo>
                    <a:pt x="922338" y="67459"/>
                    <a:pt x="651404" y="66401"/>
                    <a:pt x="549275" y="57405"/>
                  </a:cubicBezTo>
                  <a:cubicBezTo>
                    <a:pt x="447146" y="48409"/>
                    <a:pt x="301625" y="12955"/>
                    <a:pt x="327025" y="12955"/>
                  </a:cubicBezTo>
                  <a:cubicBezTo>
                    <a:pt x="352425" y="12955"/>
                    <a:pt x="668337" y="53701"/>
                    <a:pt x="701675" y="57405"/>
                  </a:cubicBezTo>
                  <a:cubicBezTo>
                    <a:pt x="735013" y="61109"/>
                    <a:pt x="588433" y="44176"/>
                    <a:pt x="527050" y="35180"/>
                  </a:cubicBezTo>
                  <a:cubicBezTo>
                    <a:pt x="465667" y="26184"/>
                    <a:pt x="340254" y="4488"/>
                    <a:pt x="333375" y="3430"/>
                  </a:cubicBezTo>
                  <a:cubicBezTo>
                    <a:pt x="326496" y="2372"/>
                    <a:pt x="506942" y="27772"/>
                    <a:pt x="485775" y="28830"/>
                  </a:cubicBezTo>
                  <a:cubicBezTo>
                    <a:pt x="464608" y="29888"/>
                    <a:pt x="225954" y="7663"/>
                    <a:pt x="206375" y="9780"/>
                  </a:cubicBezTo>
                  <a:cubicBezTo>
                    <a:pt x="186796" y="11897"/>
                    <a:pt x="365654" y="38884"/>
                    <a:pt x="368300" y="41530"/>
                  </a:cubicBezTo>
                  <a:cubicBezTo>
                    <a:pt x="370946" y="44176"/>
                    <a:pt x="267758" y="32534"/>
                    <a:pt x="222250" y="25655"/>
                  </a:cubicBezTo>
                  <a:cubicBezTo>
                    <a:pt x="176742" y="18776"/>
                    <a:pt x="106892" y="2372"/>
                    <a:pt x="95250" y="255"/>
                  </a:cubicBezTo>
                  <a:cubicBezTo>
                    <a:pt x="83608" y="-1862"/>
                    <a:pt x="162454" y="9780"/>
                    <a:pt x="152400" y="12955"/>
                  </a:cubicBezTo>
                  <a:cubicBezTo>
                    <a:pt x="142346" y="16130"/>
                    <a:pt x="88635" y="17717"/>
                    <a:pt x="0" y="1613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5" name="フリーフォーム 624">
              <a:extLst>
                <a:ext uri="{FF2B5EF4-FFF2-40B4-BE49-F238E27FC236}">
                  <a16:creationId xmlns:a16="http://schemas.microsoft.com/office/drawing/2014/main" id="{A02757CF-CD05-6F6E-BBFB-D70AAEC4BC2F}"/>
                </a:ext>
              </a:extLst>
            </p:cNvPr>
            <p:cNvSpPr/>
            <p:nvPr/>
          </p:nvSpPr>
          <p:spPr>
            <a:xfrm>
              <a:off x="1449390" y="5359181"/>
              <a:ext cx="307480" cy="30161"/>
            </a:xfrm>
            <a:custGeom>
              <a:avLst/>
              <a:gdLst>
                <a:gd name="connsiteX0" fmla="*/ 1585 w 307480"/>
                <a:gd name="connsiteY0" fmla="*/ 219 h 30161"/>
                <a:gd name="connsiteX1" fmla="*/ 306385 w 307480"/>
                <a:gd name="connsiteY1" fmla="*/ 16094 h 30161"/>
                <a:gd name="connsiteX2" fmla="*/ 106360 w 307480"/>
                <a:gd name="connsiteY2" fmla="*/ 25619 h 30161"/>
                <a:gd name="connsiteX3" fmla="*/ 182560 w 307480"/>
                <a:gd name="connsiteY3" fmla="*/ 28794 h 30161"/>
                <a:gd name="connsiteX4" fmla="*/ 1585 w 307480"/>
                <a:gd name="connsiteY4" fmla="*/ 219 h 3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480" h="30161">
                  <a:moveTo>
                    <a:pt x="1585" y="219"/>
                  </a:moveTo>
                  <a:cubicBezTo>
                    <a:pt x="22222" y="-1898"/>
                    <a:pt x="288923" y="11861"/>
                    <a:pt x="306385" y="16094"/>
                  </a:cubicBezTo>
                  <a:cubicBezTo>
                    <a:pt x="323847" y="20327"/>
                    <a:pt x="126997" y="23502"/>
                    <a:pt x="106360" y="25619"/>
                  </a:cubicBezTo>
                  <a:cubicBezTo>
                    <a:pt x="85723" y="27736"/>
                    <a:pt x="196847" y="32498"/>
                    <a:pt x="182560" y="28794"/>
                  </a:cubicBezTo>
                  <a:cubicBezTo>
                    <a:pt x="168273" y="25090"/>
                    <a:pt x="-19052" y="2336"/>
                    <a:pt x="1585" y="21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6" name="フリーフォーム 625">
              <a:extLst>
                <a:ext uri="{FF2B5EF4-FFF2-40B4-BE49-F238E27FC236}">
                  <a16:creationId xmlns:a16="http://schemas.microsoft.com/office/drawing/2014/main" id="{5D6ADF55-6AD3-8EC5-B21D-50BEAFFCA7A0}"/>
                </a:ext>
              </a:extLst>
            </p:cNvPr>
            <p:cNvSpPr/>
            <p:nvPr/>
          </p:nvSpPr>
          <p:spPr>
            <a:xfrm>
              <a:off x="1457296" y="5397430"/>
              <a:ext cx="298585" cy="19909"/>
            </a:xfrm>
            <a:custGeom>
              <a:avLst/>
              <a:gdLst>
                <a:gd name="connsiteX0" fmla="*/ 29 w 298585"/>
                <a:gd name="connsiteY0" fmla="*/ 15945 h 19909"/>
                <a:gd name="connsiteX1" fmla="*/ 295304 w 298585"/>
                <a:gd name="connsiteY1" fmla="*/ 19120 h 19909"/>
                <a:gd name="connsiteX2" fmla="*/ 165129 w 298585"/>
                <a:gd name="connsiteY2" fmla="*/ 70 h 19909"/>
                <a:gd name="connsiteX3" fmla="*/ 276254 w 298585"/>
                <a:gd name="connsiteY3" fmla="*/ 12770 h 19909"/>
                <a:gd name="connsiteX4" fmla="*/ 29 w 298585"/>
                <a:gd name="connsiteY4" fmla="*/ 15945 h 19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8585" h="19909">
                  <a:moveTo>
                    <a:pt x="29" y="15945"/>
                  </a:moveTo>
                  <a:cubicBezTo>
                    <a:pt x="3204" y="17003"/>
                    <a:pt x="267787" y="21766"/>
                    <a:pt x="295304" y="19120"/>
                  </a:cubicBezTo>
                  <a:cubicBezTo>
                    <a:pt x="322821" y="16474"/>
                    <a:pt x="168304" y="1128"/>
                    <a:pt x="165129" y="70"/>
                  </a:cubicBezTo>
                  <a:cubicBezTo>
                    <a:pt x="161954" y="-988"/>
                    <a:pt x="299008" y="10124"/>
                    <a:pt x="276254" y="12770"/>
                  </a:cubicBezTo>
                  <a:cubicBezTo>
                    <a:pt x="253500" y="15416"/>
                    <a:pt x="-3146" y="14887"/>
                    <a:pt x="29" y="159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7" name="フリーフォーム 626">
              <a:extLst>
                <a:ext uri="{FF2B5EF4-FFF2-40B4-BE49-F238E27FC236}">
                  <a16:creationId xmlns:a16="http://schemas.microsoft.com/office/drawing/2014/main" id="{8F4FC625-1C0B-FE40-A4EC-BD3987D3E83D}"/>
                </a:ext>
              </a:extLst>
            </p:cNvPr>
            <p:cNvSpPr/>
            <p:nvPr/>
          </p:nvSpPr>
          <p:spPr>
            <a:xfrm>
              <a:off x="88900" y="4895817"/>
              <a:ext cx="307355" cy="32055"/>
            </a:xfrm>
            <a:custGeom>
              <a:avLst/>
              <a:gdLst>
                <a:gd name="connsiteX0" fmla="*/ 0 w 307355"/>
                <a:gd name="connsiteY0" fmla="*/ 33 h 32055"/>
                <a:gd name="connsiteX1" fmla="*/ 298450 w 307355"/>
                <a:gd name="connsiteY1" fmla="*/ 31783 h 32055"/>
                <a:gd name="connsiteX2" fmla="*/ 234950 w 307355"/>
                <a:gd name="connsiteY2" fmla="*/ 15908 h 32055"/>
                <a:gd name="connsiteX3" fmla="*/ 298450 w 307355"/>
                <a:gd name="connsiteY3" fmla="*/ 25433 h 32055"/>
                <a:gd name="connsiteX4" fmla="*/ 0 w 307355"/>
                <a:gd name="connsiteY4" fmla="*/ 33 h 32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355" h="32055">
                  <a:moveTo>
                    <a:pt x="0" y="33"/>
                  </a:moveTo>
                  <a:cubicBezTo>
                    <a:pt x="0" y="1091"/>
                    <a:pt x="259292" y="29137"/>
                    <a:pt x="298450" y="31783"/>
                  </a:cubicBezTo>
                  <a:cubicBezTo>
                    <a:pt x="337608" y="34429"/>
                    <a:pt x="234950" y="16966"/>
                    <a:pt x="234950" y="15908"/>
                  </a:cubicBezTo>
                  <a:cubicBezTo>
                    <a:pt x="234950" y="14850"/>
                    <a:pt x="335492" y="27550"/>
                    <a:pt x="298450" y="25433"/>
                  </a:cubicBezTo>
                  <a:cubicBezTo>
                    <a:pt x="261408" y="23316"/>
                    <a:pt x="0" y="-1025"/>
                    <a:pt x="0" y="3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8" name="フリーフォーム 627">
              <a:extLst>
                <a:ext uri="{FF2B5EF4-FFF2-40B4-BE49-F238E27FC236}">
                  <a16:creationId xmlns:a16="http://schemas.microsoft.com/office/drawing/2014/main" id="{B7D0355B-9790-4610-B06F-688442AB8658}"/>
                </a:ext>
              </a:extLst>
            </p:cNvPr>
            <p:cNvSpPr/>
            <p:nvPr/>
          </p:nvSpPr>
          <p:spPr>
            <a:xfrm>
              <a:off x="114284" y="5095577"/>
              <a:ext cx="12834" cy="169880"/>
            </a:xfrm>
            <a:custGeom>
              <a:avLst/>
              <a:gdLst>
                <a:gd name="connsiteX0" fmla="*/ 12716 w 12834"/>
                <a:gd name="connsiteY0" fmla="*/ 298 h 169880"/>
                <a:gd name="connsiteX1" fmla="*/ 6366 w 12834"/>
                <a:gd name="connsiteY1" fmla="*/ 95548 h 169880"/>
                <a:gd name="connsiteX2" fmla="*/ 6366 w 12834"/>
                <a:gd name="connsiteY2" fmla="*/ 168573 h 169880"/>
                <a:gd name="connsiteX3" fmla="*/ 3191 w 12834"/>
                <a:gd name="connsiteY3" fmla="*/ 136823 h 169880"/>
                <a:gd name="connsiteX4" fmla="*/ 16 w 12834"/>
                <a:gd name="connsiteY4" fmla="*/ 66973 h 169880"/>
                <a:gd name="connsiteX5" fmla="*/ 12716 w 12834"/>
                <a:gd name="connsiteY5" fmla="*/ 298 h 169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9880">
                  <a:moveTo>
                    <a:pt x="12716" y="298"/>
                  </a:moveTo>
                  <a:cubicBezTo>
                    <a:pt x="13774" y="5060"/>
                    <a:pt x="7424" y="67502"/>
                    <a:pt x="6366" y="95548"/>
                  </a:cubicBezTo>
                  <a:cubicBezTo>
                    <a:pt x="5308" y="123594"/>
                    <a:pt x="6895" y="161694"/>
                    <a:pt x="6366" y="168573"/>
                  </a:cubicBezTo>
                  <a:cubicBezTo>
                    <a:pt x="5837" y="175452"/>
                    <a:pt x="4249" y="153756"/>
                    <a:pt x="3191" y="136823"/>
                  </a:cubicBezTo>
                  <a:cubicBezTo>
                    <a:pt x="2133" y="119890"/>
                    <a:pt x="545" y="84965"/>
                    <a:pt x="16" y="66973"/>
                  </a:cubicBezTo>
                  <a:cubicBezTo>
                    <a:pt x="-513" y="48981"/>
                    <a:pt x="11658" y="-4464"/>
                    <a:pt x="12716" y="29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9" name="フリーフォーム 628">
              <a:extLst>
                <a:ext uri="{FF2B5EF4-FFF2-40B4-BE49-F238E27FC236}">
                  <a16:creationId xmlns:a16="http://schemas.microsoft.com/office/drawing/2014/main" id="{DF1623D4-F0C3-5861-6F43-C5BE82B5159F}"/>
                </a:ext>
              </a:extLst>
            </p:cNvPr>
            <p:cNvSpPr/>
            <p:nvPr/>
          </p:nvSpPr>
          <p:spPr>
            <a:xfrm>
              <a:off x="146011" y="4978205"/>
              <a:ext cx="239344" cy="94526"/>
            </a:xfrm>
            <a:custGeom>
              <a:avLst/>
              <a:gdLst>
                <a:gd name="connsiteX0" fmla="*/ 39 w 239344"/>
                <a:gd name="connsiteY0" fmla="*/ 47820 h 94526"/>
                <a:gd name="connsiteX1" fmla="*/ 104814 w 239344"/>
                <a:gd name="connsiteY1" fmla="*/ 6545 h 94526"/>
                <a:gd name="connsiteX2" fmla="*/ 146089 w 239344"/>
                <a:gd name="connsiteY2" fmla="*/ 28770 h 94526"/>
                <a:gd name="connsiteX3" fmla="*/ 136564 w 239344"/>
                <a:gd name="connsiteY3" fmla="*/ 6545 h 94526"/>
                <a:gd name="connsiteX4" fmla="*/ 238164 w 239344"/>
                <a:gd name="connsiteY4" fmla="*/ 92270 h 94526"/>
                <a:gd name="connsiteX5" fmla="*/ 187364 w 239344"/>
                <a:gd name="connsiteY5" fmla="*/ 63695 h 94526"/>
                <a:gd name="connsiteX6" fmla="*/ 117514 w 239344"/>
                <a:gd name="connsiteY6" fmla="*/ 195 h 94526"/>
                <a:gd name="connsiteX7" fmla="*/ 39 w 239344"/>
                <a:gd name="connsiteY7" fmla="*/ 47820 h 94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9344" h="94526">
                  <a:moveTo>
                    <a:pt x="39" y="47820"/>
                  </a:moveTo>
                  <a:cubicBezTo>
                    <a:pt x="-2078" y="48878"/>
                    <a:pt x="80472" y="9720"/>
                    <a:pt x="104814" y="6545"/>
                  </a:cubicBezTo>
                  <a:cubicBezTo>
                    <a:pt x="129156" y="3370"/>
                    <a:pt x="140797" y="28770"/>
                    <a:pt x="146089" y="28770"/>
                  </a:cubicBezTo>
                  <a:cubicBezTo>
                    <a:pt x="151381" y="28770"/>
                    <a:pt x="121218" y="-4038"/>
                    <a:pt x="136564" y="6545"/>
                  </a:cubicBezTo>
                  <a:cubicBezTo>
                    <a:pt x="151910" y="17128"/>
                    <a:pt x="229697" y="82745"/>
                    <a:pt x="238164" y="92270"/>
                  </a:cubicBezTo>
                  <a:cubicBezTo>
                    <a:pt x="246631" y="101795"/>
                    <a:pt x="207472" y="79041"/>
                    <a:pt x="187364" y="63695"/>
                  </a:cubicBezTo>
                  <a:cubicBezTo>
                    <a:pt x="167256" y="48349"/>
                    <a:pt x="142914" y="3899"/>
                    <a:pt x="117514" y="195"/>
                  </a:cubicBezTo>
                  <a:cubicBezTo>
                    <a:pt x="92114" y="-3509"/>
                    <a:pt x="2156" y="46762"/>
                    <a:pt x="39" y="4782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0" name="フリーフォーム 629">
              <a:extLst>
                <a:ext uri="{FF2B5EF4-FFF2-40B4-BE49-F238E27FC236}">
                  <a16:creationId xmlns:a16="http://schemas.microsoft.com/office/drawing/2014/main" id="{18636718-2E7E-5591-22F7-E2AC19126C92}"/>
                </a:ext>
              </a:extLst>
            </p:cNvPr>
            <p:cNvSpPr/>
            <p:nvPr/>
          </p:nvSpPr>
          <p:spPr>
            <a:xfrm>
              <a:off x="196802" y="5012392"/>
              <a:ext cx="127088" cy="58160"/>
            </a:xfrm>
            <a:custGeom>
              <a:avLst/>
              <a:gdLst>
                <a:gd name="connsiteX0" fmla="*/ 48 w 127088"/>
                <a:gd name="connsiteY0" fmla="*/ 29508 h 58160"/>
                <a:gd name="connsiteX1" fmla="*/ 57198 w 127088"/>
                <a:gd name="connsiteY1" fmla="*/ 13633 h 58160"/>
                <a:gd name="connsiteX2" fmla="*/ 127048 w 127088"/>
                <a:gd name="connsiteY2" fmla="*/ 58083 h 58160"/>
                <a:gd name="connsiteX3" fmla="*/ 66723 w 127088"/>
                <a:gd name="connsiteY3" fmla="*/ 933 h 58160"/>
                <a:gd name="connsiteX4" fmla="*/ 48 w 127088"/>
                <a:gd name="connsiteY4" fmla="*/ 29508 h 5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88" h="58160">
                  <a:moveTo>
                    <a:pt x="48" y="29508"/>
                  </a:moveTo>
                  <a:cubicBezTo>
                    <a:pt x="-1540" y="31625"/>
                    <a:pt x="36031" y="8871"/>
                    <a:pt x="57198" y="13633"/>
                  </a:cubicBezTo>
                  <a:cubicBezTo>
                    <a:pt x="78365" y="18395"/>
                    <a:pt x="125460" y="60200"/>
                    <a:pt x="127048" y="58083"/>
                  </a:cubicBezTo>
                  <a:cubicBezTo>
                    <a:pt x="128636" y="55966"/>
                    <a:pt x="83127" y="7812"/>
                    <a:pt x="66723" y="933"/>
                  </a:cubicBezTo>
                  <a:cubicBezTo>
                    <a:pt x="50319" y="-5946"/>
                    <a:pt x="1636" y="27391"/>
                    <a:pt x="48" y="295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1" name="フリーフォーム 630">
              <a:extLst>
                <a:ext uri="{FF2B5EF4-FFF2-40B4-BE49-F238E27FC236}">
                  <a16:creationId xmlns:a16="http://schemas.microsoft.com/office/drawing/2014/main" id="{D2592324-BB3E-6D2C-9B3A-2781CBC64035}"/>
                </a:ext>
              </a:extLst>
            </p:cNvPr>
            <p:cNvSpPr/>
            <p:nvPr/>
          </p:nvSpPr>
          <p:spPr>
            <a:xfrm>
              <a:off x="148766" y="5098900"/>
              <a:ext cx="35669" cy="164260"/>
            </a:xfrm>
            <a:custGeom>
              <a:avLst/>
              <a:gdLst>
                <a:gd name="connsiteX0" fmla="*/ 25859 w 35669"/>
                <a:gd name="connsiteY0" fmla="*/ 150 h 164260"/>
                <a:gd name="connsiteX1" fmla="*/ 16334 w 35669"/>
                <a:gd name="connsiteY1" fmla="*/ 89050 h 164260"/>
                <a:gd name="connsiteX2" fmla="*/ 35384 w 35669"/>
                <a:gd name="connsiteY2" fmla="*/ 162075 h 164260"/>
                <a:gd name="connsiteX3" fmla="*/ 25859 w 35669"/>
                <a:gd name="connsiteY3" fmla="*/ 139850 h 164260"/>
                <a:gd name="connsiteX4" fmla="*/ 459 w 35669"/>
                <a:gd name="connsiteY4" fmla="*/ 85875 h 164260"/>
                <a:gd name="connsiteX5" fmla="*/ 9984 w 35669"/>
                <a:gd name="connsiteY5" fmla="*/ 111275 h 164260"/>
                <a:gd name="connsiteX6" fmla="*/ 25859 w 35669"/>
                <a:gd name="connsiteY6" fmla="*/ 150 h 164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69" h="164260">
                  <a:moveTo>
                    <a:pt x="25859" y="150"/>
                  </a:moveTo>
                  <a:cubicBezTo>
                    <a:pt x="26917" y="-3554"/>
                    <a:pt x="14747" y="62063"/>
                    <a:pt x="16334" y="89050"/>
                  </a:cubicBezTo>
                  <a:cubicBezTo>
                    <a:pt x="17921" y="116037"/>
                    <a:pt x="33797" y="153608"/>
                    <a:pt x="35384" y="162075"/>
                  </a:cubicBezTo>
                  <a:cubicBezTo>
                    <a:pt x="36971" y="170542"/>
                    <a:pt x="31680" y="152550"/>
                    <a:pt x="25859" y="139850"/>
                  </a:cubicBezTo>
                  <a:cubicBezTo>
                    <a:pt x="20038" y="127150"/>
                    <a:pt x="3105" y="90637"/>
                    <a:pt x="459" y="85875"/>
                  </a:cubicBezTo>
                  <a:cubicBezTo>
                    <a:pt x="-2187" y="81113"/>
                    <a:pt x="7338" y="118683"/>
                    <a:pt x="9984" y="111275"/>
                  </a:cubicBezTo>
                  <a:cubicBezTo>
                    <a:pt x="12630" y="103867"/>
                    <a:pt x="24801" y="3854"/>
                    <a:pt x="25859" y="1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2" name="フリーフォーム 631">
              <a:extLst>
                <a:ext uri="{FF2B5EF4-FFF2-40B4-BE49-F238E27FC236}">
                  <a16:creationId xmlns:a16="http://schemas.microsoft.com/office/drawing/2014/main" id="{E7524DC8-10BA-7CC5-04F6-0E1D818A4958}"/>
                </a:ext>
              </a:extLst>
            </p:cNvPr>
            <p:cNvSpPr/>
            <p:nvPr/>
          </p:nvSpPr>
          <p:spPr>
            <a:xfrm>
              <a:off x="152161" y="5102225"/>
              <a:ext cx="19444" cy="127000"/>
            </a:xfrm>
            <a:custGeom>
              <a:avLst/>
              <a:gdLst>
                <a:gd name="connsiteX0" fmla="*/ 19289 w 19444"/>
                <a:gd name="connsiteY0" fmla="*/ 0 h 127000"/>
                <a:gd name="connsiteX1" fmla="*/ 9764 w 19444"/>
                <a:gd name="connsiteY1" fmla="*/ 60325 h 127000"/>
                <a:gd name="connsiteX2" fmla="*/ 19289 w 19444"/>
                <a:gd name="connsiteY2" fmla="*/ 127000 h 127000"/>
                <a:gd name="connsiteX3" fmla="*/ 239 w 19444"/>
                <a:gd name="connsiteY3" fmla="*/ 60325 h 127000"/>
                <a:gd name="connsiteX4" fmla="*/ 19289 w 19444"/>
                <a:gd name="connsiteY4" fmla="*/ 0 h 12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44" h="127000">
                  <a:moveTo>
                    <a:pt x="19289" y="0"/>
                  </a:moveTo>
                  <a:cubicBezTo>
                    <a:pt x="20876" y="0"/>
                    <a:pt x="9764" y="39158"/>
                    <a:pt x="9764" y="60325"/>
                  </a:cubicBezTo>
                  <a:cubicBezTo>
                    <a:pt x="9764" y="81492"/>
                    <a:pt x="20876" y="127000"/>
                    <a:pt x="19289" y="127000"/>
                  </a:cubicBezTo>
                  <a:cubicBezTo>
                    <a:pt x="17702" y="127000"/>
                    <a:pt x="2885" y="76729"/>
                    <a:pt x="239" y="60325"/>
                  </a:cubicBezTo>
                  <a:cubicBezTo>
                    <a:pt x="-2407" y="43921"/>
                    <a:pt x="17702" y="0"/>
                    <a:pt x="19289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3" name="フリーフォーム 632">
              <a:extLst>
                <a:ext uri="{FF2B5EF4-FFF2-40B4-BE49-F238E27FC236}">
                  <a16:creationId xmlns:a16="http://schemas.microsoft.com/office/drawing/2014/main" id="{AFA9E4FB-E966-645C-6786-29B4005CB987}"/>
                </a:ext>
              </a:extLst>
            </p:cNvPr>
            <p:cNvSpPr/>
            <p:nvPr/>
          </p:nvSpPr>
          <p:spPr>
            <a:xfrm>
              <a:off x="83708" y="4954641"/>
              <a:ext cx="324024" cy="39634"/>
            </a:xfrm>
            <a:custGeom>
              <a:avLst/>
              <a:gdLst>
                <a:gd name="connsiteX0" fmla="*/ 2017 w 324024"/>
                <a:gd name="connsiteY0" fmla="*/ 1534 h 39634"/>
                <a:gd name="connsiteX1" fmla="*/ 297292 w 324024"/>
                <a:gd name="connsiteY1" fmla="*/ 23759 h 39634"/>
                <a:gd name="connsiteX2" fmla="*/ 182992 w 324024"/>
                <a:gd name="connsiteY2" fmla="*/ 26934 h 39634"/>
                <a:gd name="connsiteX3" fmla="*/ 322692 w 324024"/>
                <a:gd name="connsiteY3" fmla="*/ 39634 h 39634"/>
                <a:gd name="connsiteX4" fmla="*/ 249667 w 324024"/>
                <a:gd name="connsiteY4" fmla="*/ 26934 h 39634"/>
                <a:gd name="connsiteX5" fmla="*/ 186167 w 324024"/>
                <a:gd name="connsiteY5" fmla="*/ 11059 h 39634"/>
                <a:gd name="connsiteX6" fmla="*/ 167117 w 324024"/>
                <a:gd name="connsiteY6" fmla="*/ 1534 h 39634"/>
                <a:gd name="connsiteX7" fmla="*/ 2017 w 324024"/>
                <a:gd name="connsiteY7" fmla="*/ 1534 h 3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4024" h="39634">
                  <a:moveTo>
                    <a:pt x="2017" y="1534"/>
                  </a:moveTo>
                  <a:cubicBezTo>
                    <a:pt x="23713" y="5238"/>
                    <a:pt x="267130" y="19526"/>
                    <a:pt x="297292" y="23759"/>
                  </a:cubicBezTo>
                  <a:cubicBezTo>
                    <a:pt x="327454" y="27992"/>
                    <a:pt x="178759" y="24288"/>
                    <a:pt x="182992" y="26934"/>
                  </a:cubicBezTo>
                  <a:cubicBezTo>
                    <a:pt x="187225" y="29580"/>
                    <a:pt x="311580" y="39634"/>
                    <a:pt x="322692" y="39634"/>
                  </a:cubicBezTo>
                  <a:cubicBezTo>
                    <a:pt x="333804" y="39634"/>
                    <a:pt x="272421" y="31697"/>
                    <a:pt x="249667" y="26934"/>
                  </a:cubicBezTo>
                  <a:cubicBezTo>
                    <a:pt x="226913" y="22171"/>
                    <a:pt x="186167" y="11059"/>
                    <a:pt x="186167" y="11059"/>
                  </a:cubicBezTo>
                  <a:cubicBezTo>
                    <a:pt x="172409" y="6826"/>
                    <a:pt x="194104" y="1005"/>
                    <a:pt x="167117" y="1534"/>
                  </a:cubicBezTo>
                  <a:cubicBezTo>
                    <a:pt x="140130" y="2063"/>
                    <a:pt x="-19679" y="-2170"/>
                    <a:pt x="2017" y="153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4" name="フリーフォーム 633">
              <a:extLst>
                <a:ext uri="{FF2B5EF4-FFF2-40B4-BE49-F238E27FC236}">
                  <a16:creationId xmlns:a16="http://schemas.microsoft.com/office/drawing/2014/main" id="{4977B33A-348B-7FC1-5A03-BD8856D55CA3}"/>
                </a:ext>
              </a:extLst>
            </p:cNvPr>
            <p:cNvSpPr/>
            <p:nvPr/>
          </p:nvSpPr>
          <p:spPr>
            <a:xfrm>
              <a:off x="448696" y="4926953"/>
              <a:ext cx="289659" cy="26169"/>
            </a:xfrm>
            <a:custGeom>
              <a:avLst/>
              <a:gdLst>
                <a:gd name="connsiteX0" fmla="*/ 2154 w 289659"/>
                <a:gd name="connsiteY0" fmla="*/ 647 h 26169"/>
                <a:gd name="connsiteX1" fmla="*/ 284729 w 289659"/>
                <a:gd name="connsiteY1" fmla="*/ 26047 h 26169"/>
                <a:gd name="connsiteX2" fmla="*/ 179954 w 289659"/>
                <a:gd name="connsiteY2" fmla="*/ 10172 h 26169"/>
                <a:gd name="connsiteX3" fmla="*/ 154554 w 289659"/>
                <a:gd name="connsiteY3" fmla="*/ 6997 h 26169"/>
                <a:gd name="connsiteX4" fmla="*/ 2154 w 289659"/>
                <a:gd name="connsiteY4" fmla="*/ 647 h 26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659" h="26169">
                  <a:moveTo>
                    <a:pt x="2154" y="647"/>
                  </a:moveTo>
                  <a:cubicBezTo>
                    <a:pt x="23850" y="3822"/>
                    <a:pt x="255096" y="24460"/>
                    <a:pt x="284729" y="26047"/>
                  </a:cubicBezTo>
                  <a:cubicBezTo>
                    <a:pt x="314362" y="27634"/>
                    <a:pt x="201650" y="13347"/>
                    <a:pt x="179954" y="10172"/>
                  </a:cubicBezTo>
                  <a:cubicBezTo>
                    <a:pt x="158258" y="6997"/>
                    <a:pt x="179954" y="6997"/>
                    <a:pt x="154554" y="6997"/>
                  </a:cubicBezTo>
                  <a:cubicBezTo>
                    <a:pt x="129154" y="6997"/>
                    <a:pt x="-19542" y="-2528"/>
                    <a:pt x="2154" y="64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5" name="フリーフォーム 634">
              <a:extLst>
                <a:ext uri="{FF2B5EF4-FFF2-40B4-BE49-F238E27FC236}">
                  <a16:creationId xmlns:a16="http://schemas.microsoft.com/office/drawing/2014/main" id="{A5AF7A6A-765F-9D7D-43B9-5E31D65BD494}"/>
                </a:ext>
              </a:extLst>
            </p:cNvPr>
            <p:cNvSpPr/>
            <p:nvPr/>
          </p:nvSpPr>
          <p:spPr>
            <a:xfrm>
              <a:off x="463104" y="4987660"/>
              <a:ext cx="289919" cy="32192"/>
            </a:xfrm>
            <a:custGeom>
              <a:avLst/>
              <a:gdLst>
                <a:gd name="connsiteX0" fmla="*/ 446 w 289919"/>
                <a:gd name="connsiteY0" fmla="*/ 265 h 32192"/>
                <a:gd name="connsiteX1" fmla="*/ 279846 w 289919"/>
                <a:gd name="connsiteY1" fmla="*/ 32015 h 32192"/>
                <a:gd name="connsiteX2" fmla="*/ 222696 w 289919"/>
                <a:gd name="connsiteY2" fmla="*/ 12965 h 32192"/>
                <a:gd name="connsiteX3" fmla="*/ 168721 w 289919"/>
                <a:gd name="connsiteY3" fmla="*/ 9790 h 32192"/>
                <a:gd name="connsiteX4" fmla="*/ 213171 w 289919"/>
                <a:gd name="connsiteY4" fmla="*/ 16140 h 32192"/>
                <a:gd name="connsiteX5" fmla="*/ 446 w 289919"/>
                <a:gd name="connsiteY5" fmla="*/ 265 h 32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19" h="32192">
                  <a:moveTo>
                    <a:pt x="446" y="265"/>
                  </a:moveTo>
                  <a:cubicBezTo>
                    <a:pt x="11559" y="2911"/>
                    <a:pt x="242804" y="29898"/>
                    <a:pt x="279846" y="32015"/>
                  </a:cubicBezTo>
                  <a:cubicBezTo>
                    <a:pt x="316888" y="34132"/>
                    <a:pt x="241217" y="16669"/>
                    <a:pt x="222696" y="12965"/>
                  </a:cubicBezTo>
                  <a:cubicBezTo>
                    <a:pt x="204175" y="9261"/>
                    <a:pt x="170308" y="9261"/>
                    <a:pt x="168721" y="9790"/>
                  </a:cubicBezTo>
                  <a:cubicBezTo>
                    <a:pt x="167134" y="10319"/>
                    <a:pt x="236983" y="16669"/>
                    <a:pt x="213171" y="16140"/>
                  </a:cubicBezTo>
                  <a:cubicBezTo>
                    <a:pt x="189359" y="15611"/>
                    <a:pt x="-10667" y="-2381"/>
                    <a:pt x="446" y="2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6" name="フリーフォーム 635">
              <a:extLst>
                <a:ext uri="{FF2B5EF4-FFF2-40B4-BE49-F238E27FC236}">
                  <a16:creationId xmlns:a16="http://schemas.microsoft.com/office/drawing/2014/main" id="{B5EC5A26-7030-E924-1954-DC17E8C20931}"/>
                </a:ext>
              </a:extLst>
            </p:cNvPr>
            <p:cNvSpPr/>
            <p:nvPr/>
          </p:nvSpPr>
          <p:spPr>
            <a:xfrm>
              <a:off x="307378" y="5127615"/>
              <a:ext cx="39002" cy="166999"/>
            </a:xfrm>
            <a:custGeom>
              <a:avLst/>
              <a:gdLst>
                <a:gd name="connsiteX0" fmla="*/ 32347 w 39002"/>
                <a:gd name="connsiteY0" fmla="*/ 10 h 166999"/>
                <a:gd name="connsiteX1" fmla="*/ 25997 w 39002"/>
                <a:gd name="connsiteY1" fmla="*/ 88910 h 166999"/>
                <a:gd name="connsiteX2" fmla="*/ 38697 w 39002"/>
                <a:gd name="connsiteY2" fmla="*/ 165110 h 166999"/>
                <a:gd name="connsiteX3" fmla="*/ 32347 w 39002"/>
                <a:gd name="connsiteY3" fmla="*/ 136535 h 166999"/>
                <a:gd name="connsiteX4" fmla="*/ 3772 w 39002"/>
                <a:gd name="connsiteY4" fmla="*/ 57160 h 166999"/>
                <a:gd name="connsiteX5" fmla="*/ 3772 w 39002"/>
                <a:gd name="connsiteY5" fmla="*/ 82560 h 166999"/>
                <a:gd name="connsiteX6" fmla="*/ 32347 w 39002"/>
                <a:gd name="connsiteY6" fmla="*/ 10 h 16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2" h="166999">
                  <a:moveTo>
                    <a:pt x="32347" y="10"/>
                  </a:moveTo>
                  <a:cubicBezTo>
                    <a:pt x="36051" y="1068"/>
                    <a:pt x="24939" y="61393"/>
                    <a:pt x="25997" y="88910"/>
                  </a:cubicBezTo>
                  <a:cubicBezTo>
                    <a:pt x="27055" y="116427"/>
                    <a:pt x="37639" y="157173"/>
                    <a:pt x="38697" y="165110"/>
                  </a:cubicBezTo>
                  <a:cubicBezTo>
                    <a:pt x="39755" y="173047"/>
                    <a:pt x="38168" y="154527"/>
                    <a:pt x="32347" y="136535"/>
                  </a:cubicBezTo>
                  <a:cubicBezTo>
                    <a:pt x="26526" y="118543"/>
                    <a:pt x="8534" y="66156"/>
                    <a:pt x="3772" y="57160"/>
                  </a:cubicBezTo>
                  <a:cubicBezTo>
                    <a:pt x="-990" y="48164"/>
                    <a:pt x="-1520" y="86793"/>
                    <a:pt x="3772" y="82560"/>
                  </a:cubicBezTo>
                  <a:cubicBezTo>
                    <a:pt x="9064" y="78327"/>
                    <a:pt x="28643" y="-1048"/>
                    <a:pt x="32347" y="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7" name="フリーフォーム 636">
              <a:extLst>
                <a:ext uri="{FF2B5EF4-FFF2-40B4-BE49-F238E27FC236}">
                  <a16:creationId xmlns:a16="http://schemas.microsoft.com/office/drawing/2014/main" id="{D574BB14-BF72-4E20-0512-E21A57F7D8F1}"/>
                </a:ext>
              </a:extLst>
            </p:cNvPr>
            <p:cNvSpPr/>
            <p:nvPr/>
          </p:nvSpPr>
          <p:spPr>
            <a:xfrm>
              <a:off x="428315" y="4961320"/>
              <a:ext cx="241669" cy="185650"/>
            </a:xfrm>
            <a:custGeom>
              <a:avLst/>
              <a:gdLst>
                <a:gd name="connsiteX0" fmla="*/ 310 w 241669"/>
                <a:gd name="connsiteY0" fmla="*/ 77405 h 185650"/>
                <a:gd name="connsiteX1" fmla="*/ 162235 w 241669"/>
                <a:gd name="connsiteY1" fmla="*/ 23430 h 185650"/>
                <a:gd name="connsiteX2" fmla="*/ 120960 w 241669"/>
                <a:gd name="connsiteY2" fmla="*/ 42480 h 185650"/>
                <a:gd name="connsiteX3" fmla="*/ 168585 w 241669"/>
                <a:gd name="connsiteY3" fmla="*/ 112330 h 185650"/>
                <a:gd name="connsiteX4" fmla="*/ 241610 w 241669"/>
                <a:gd name="connsiteY4" fmla="*/ 185355 h 185650"/>
                <a:gd name="connsiteX5" fmla="*/ 155885 w 241669"/>
                <a:gd name="connsiteY5" fmla="*/ 83755 h 185650"/>
                <a:gd name="connsiteX6" fmla="*/ 114610 w 241669"/>
                <a:gd name="connsiteY6" fmla="*/ 4380 h 185650"/>
                <a:gd name="connsiteX7" fmla="*/ 120960 w 241669"/>
                <a:gd name="connsiteY7" fmla="*/ 17080 h 185650"/>
                <a:gd name="connsiteX8" fmla="*/ 310 w 241669"/>
                <a:gd name="connsiteY8" fmla="*/ 77405 h 18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69" h="185650">
                  <a:moveTo>
                    <a:pt x="310" y="77405"/>
                  </a:moveTo>
                  <a:cubicBezTo>
                    <a:pt x="7189" y="78463"/>
                    <a:pt x="142127" y="29251"/>
                    <a:pt x="162235" y="23430"/>
                  </a:cubicBezTo>
                  <a:cubicBezTo>
                    <a:pt x="182343" y="17609"/>
                    <a:pt x="119902" y="27663"/>
                    <a:pt x="120960" y="42480"/>
                  </a:cubicBezTo>
                  <a:cubicBezTo>
                    <a:pt x="122018" y="57297"/>
                    <a:pt x="148477" y="88518"/>
                    <a:pt x="168585" y="112330"/>
                  </a:cubicBezTo>
                  <a:cubicBezTo>
                    <a:pt x="188693" y="136142"/>
                    <a:pt x="243727" y="190117"/>
                    <a:pt x="241610" y="185355"/>
                  </a:cubicBezTo>
                  <a:cubicBezTo>
                    <a:pt x="239493" y="180593"/>
                    <a:pt x="177052" y="113917"/>
                    <a:pt x="155885" y="83755"/>
                  </a:cubicBezTo>
                  <a:cubicBezTo>
                    <a:pt x="134718" y="53593"/>
                    <a:pt x="114610" y="4380"/>
                    <a:pt x="114610" y="4380"/>
                  </a:cubicBezTo>
                  <a:cubicBezTo>
                    <a:pt x="108789" y="-6732"/>
                    <a:pt x="138952" y="5438"/>
                    <a:pt x="120960" y="17080"/>
                  </a:cubicBezTo>
                  <a:cubicBezTo>
                    <a:pt x="102968" y="28722"/>
                    <a:pt x="-6569" y="76347"/>
                    <a:pt x="310" y="7740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8" name="フリーフォーム 637">
              <a:extLst>
                <a:ext uri="{FF2B5EF4-FFF2-40B4-BE49-F238E27FC236}">
                  <a16:creationId xmlns:a16="http://schemas.microsoft.com/office/drawing/2014/main" id="{65AECA0E-2867-B140-9E99-C97536D0CB25}"/>
                </a:ext>
              </a:extLst>
            </p:cNvPr>
            <p:cNvSpPr/>
            <p:nvPr/>
          </p:nvSpPr>
          <p:spPr>
            <a:xfrm>
              <a:off x="447632" y="5035239"/>
              <a:ext cx="141590" cy="96426"/>
            </a:xfrm>
            <a:custGeom>
              <a:avLst/>
              <a:gdLst>
                <a:gd name="connsiteX0" fmla="*/ 43 w 141590"/>
                <a:gd name="connsiteY0" fmla="*/ 51111 h 96426"/>
                <a:gd name="connsiteX1" fmla="*/ 63543 w 141590"/>
                <a:gd name="connsiteY1" fmla="*/ 25711 h 96426"/>
                <a:gd name="connsiteX2" fmla="*/ 139743 w 141590"/>
                <a:gd name="connsiteY2" fmla="*/ 95561 h 96426"/>
                <a:gd name="connsiteX3" fmla="*/ 114343 w 141590"/>
                <a:gd name="connsiteY3" fmla="*/ 60636 h 96426"/>
                <a:gd name="connsiteX4" fmla="*/ 73068 w 141590"/>
                <a:gd name="connsiteY4" fmla="*/ 311 h 96426"/>
                <a:gd name="connsiteX5" fmla="*/ 43 w 141590"/>
                <a:gd name="connsiteY5" fmla="*/ 51111 h 96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590" h="96426">
                  <a:moveTo>
                    <a:pt x="43" y="51111"/>
                  </a:moveTo>
                  <a:cubicBezTo>
                    <a:pt x="-1544" y="55344"/>
                    <a:pt x="40260" y="18303"/>
                    <a:pt x="63543" y="25711"/>
                  </a:cubicBezTo>
                  <a:cubicBezTo>
                    <a:pt x="86826" y="33119"/>
                    <a:pt x="131276" y="89740"/>
                    <a:pt x="139743" y="95561"/>
                  </a:cubicBezTo>
                  <a:cubicBezTo>
                    <a:pt x="148210" y="101382"/>
                    <a:pt x="125456" y="76511"/>
                    <a:pt x="114343" y="60636"/>
                  </a:cubicBezTo>
                  <a:cubicBezTo>
                    <a:pt x="103231" y="44761"/>
                    <a:pt x="87356" y="5074"/>
                    <a:pt x="73068" y="311"/>
                  </a:cubicBezTo>
                  <a:cubicBezTo>
                    <a:pt x="58780" y="-4452"/>
                    <a:pt x="1630" y="46878"/>
                    <a:pt x="43" y="5111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9" name="フリーフォーム 638">
              <a:extLst>
                <a:ext uri="{FF2B5EF4-FFF2-40B4-BE49-F238E27FC236}">
                  <a16:creationId xmlns:a16="http://schemas.microsoft.com/office/drawing/2014/main" id="{B6D5C01A-FA0F-DBE6-DEC8-5ED2314B6F9A}"/>
                </a:ext>
              </a:extLst>
            </p:cNvPr>
            <p:cNvSpPr/>
            <p:nvPr/>
          </p:nvSpPr>
          <p:spPr>
            <a:xfrm>
              <a:off x="577559" y="5178118"/>
              <a:ext cx="16375" cy="146735"/>
            </a:xfrm>
            <a:custGeom>
              <a:avLst/>
              <a:gdLst>
                <a:gd name="connsiteX0" fmla="*/ 16166 w 16375"/>
                <a:gd name="connsiteY0" fmla="*/ 307 h 146735"/>
                <a:gd name="connsiteX1" fmla="*/ 9816 w 16375"/>
                <a:gd name="connsiteY1" fmla="*/ 89207 h 146735"/>
                <a:gd name="connsiteX2" fmla="*/ 16166 w 16375"/>
                <a:gd name="connsiteY2" fmla="*/ 146357 h 146735"/>
                <a:gd name="connsiteX3" fmla="*/ 6641 w 16375"/>
                <a:gd name="connsiteY3" fmla="*/ 111432 h 146735"/>
                <a:gd name="connsiteX4" fmla="*/ 291 w 16375"/>
                <a:gd name="connsiteY4" fmla="*/ 60632 h 146735"/>
                <a:gd name="connsiteX5" fmla="*/ 16166 w 16375"/>
                <a:gd name="connsiteY5" fmla="*/ 307 h 14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75" h="146735">
                  <a:moveTo>
                    <a:pt x="16166" y="307"/>
                  </a:moveTo>
                  <a:cubicBezTo>
                    <a:pt x="17753" y="5069"/>
                    <a:pt x="9816" y="64865"/>
                    <a:pt x="9816" y="89207"/>
                  </a:cubicBezTo>
                  <a:cubicBezTo>
                    <a:pt x="9816" y="113549"/>
                    <a:pt x="16695" y="142653"/>
                    <a:pt x="16166" y="146357"/>
                  </a:cubicBezTo>
                  <a:cubicBezTo>
                    <a:pt x="15637" y="150061"/>
                    <a:pt x="9287" y="125719"/>
                    <a:pt x="6641" y="111432"/>
                  </a:cubicBezTo>
                  <a:cubicBezTo>
                    <a:pt x="3995" y="97145"/>
                    <a:pt x="-1296" y="73861"/>
                    <a:pt x="291" y="60632"/>
                  </a:cubicBezTo>
                  <a:cubicBezTo>
                    <a:pt x="1878" y="47403"/>
                    <a:pt x="14579" y="-4455"/>
                    <a:pt x="16166" y="30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0" name="フリーフォーム 639">
              <a:extLst>
                <a:ext uri="{FF2B5EF4-FFF2-40B4-BE49-F238E27FC236}">
                  <a16:creationId xmlns:a16="http://schemas.microsoft.com/office/drawing/2014/main" id="{61501B6E-8F53-4ABC-203A-E94677387D39}"/>
                </a:ext>
              </a:extLst>
            </p:cNvPr>
            <p:cNvSpPr/>
            <p:nvPr/>
          </p:nvSpPr>
          <p:spPr>
            <a:xfrm>
              <a:off x="632869" y="5035550"/>
              <a:ext cx="56152" cy="268044"/>
            </a:xfrm>
            <a:custGeom>
              <a:avLst/>
              <a:gdLst>
                <a:gd name="connsiteX0" fmla="*/ 56106 w 56152"/>
                <a:gd name="connsiteY0" fmla="*/ 0 h 268044"/>
                <a:gd name="connsiteX1" fmla="*/ 11656 w 56152"/>
                <a:gd name="connsiteY1" fmla="*/ 120650 h 268044"/>
                <a:gd name="connsiteX2" fmla="*/ 18006 w 56152"/>
                <a:gd name="connsiteY2" fmla="*/ 263525 h 268044"/>
                <a:gd name="connsiteX3" fmla="*/ 18006 w 56152"/>
                <a:gd name="connsiteY3" fmla="*/ 222250 h 268044"/>
                <a:gd name="connsiteX4" fmla="*/ 2131 w 56152"/>
                <a:gd name="connsiteY4" fmla="*/ 120650 h 268044"/>
                <a:gd name="connsiteX5" fmla="*/ 56106 w 56152"/>
                <a:gd name="connsiteY5" fmla="*/ 0 h 2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52" h="268044">
                  <a:moveTo>
                    <a:pt x="56106" y="0"/>
                  </a:moveTo>
                  <a:cubicBezTo>
                    <a:pt x="57693" y="0"/>
                    <a:pt x="18006" y="76729"/>
                    <a:pt x="11656" y="120650"/>
                  </a:cubicBezTo>
                  <a:cubicBezTo>
                    <a:pt x="5306" y="164571"/>
                    <a:pt x="16948" y="246592"/>
                    <a:pt x="18006" y="263525"/>
                  </a:cubicBezTo>
                  <a:cubicBezTo>
                    <a:pt x="19064" y="280458"/>
                    <a:pt x="20652" y="246062"/>
                    <a:pt x="18006" y="222250"/>
                  </a:cubicBezTo>
                  <a:cubicBezTo>
                    <a:pt x="15360" y="198438"/>
                    <a:pt x="-6865" y="150813"/>
                    <a:pt x="2131" y="120650"/>
                  </a:cubicBezTo>
                  <a:cubicBezTo>
                    <a:pt x="11127" y="90488"/>
                    <a:pt x="54519" y="0"/>
                    <a:pt x="56106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1" name="フリーフォーム 640">
              <a:extLst>
                <a:ext uri="{FF2B5EF4-FFF2-40B4-BE49-F238E27FC236}">
                  <a16:creationId xmlns:a16="http://schemas.microsoft.com/office/drawing/2014/main" id="{4E225C98-129E-D8FC-A345-1C999F8913AB}"/>
                </a:ext>
              </a:extLst>
            </p:cNvPr>
            <p:cNvSpPr/>
            <p:nvPr/>
          </p:nvSpPr>
          <p:spPr>
            <a:xfrm>
              <a:off x="701675" y="4959350"/>
              <a:ext cx="1063386" cy="102352"/>
            </a:xfrm>
            <a:custGeom>
              <a:avLst/>
              <a:gdLst>
                <a:gd name="connsiteX0" fmla="*/ 0 w 1063386"/>
                <a:gd name="connsiteY0" fmla="*/ 0 h 102352"/>
                <a:gd name="connsiteX1" fmla="*/ 822325 w 1063386"/>
                <a:gd name="connsiteY1" fmla="*/ 76200 h 102352"/>
                <a:gd name="connsiteX2" fmla="*/ 342900 w 1063386"/>
                <a:gd name="connsiteY2" fmla="*/ 50800 h 102352"/>
                <a:gd name="connsiteX3" fmla="*/ 1050925 w 1063386"/>
                <a:gd name="connsiteY3" fmla="*/ 101600 h 102352"/>
                <a:gd name="connsiteX4" fmla="*/ 812800 w 1063386"/>
                <a:gd name="connsiteY4" fmla="*/ 82550 h 102352"/>
                <a:gd name="connsiteX5" fmla="*/ 301625 w 1063386"/>
                <a:gd name="connsiteY5" fmla="*/ 41275 h 102352"/>
                <a:gd name="connsiteX6" fmla="*/ 454025 w 1063386"/>
                <a:gd name="connsiteY6" fmla="*/ 44450 h 102352"/>
                <a:gd name="connsiteX7" fmla="*/ 0 w 1063386"/>
                <a:gd name="connsiteY7" fmla="*/ 0 h 10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86" h="102352">
                  <a:moveTo>
                    <a:pt x="0" y="0"/>
                  </a:moveTo>
                  <a:lnTo>
                    <a:pt x="822325" y="76200"/>
                  </a:lnTo>
                  <a:cubicBezTo>
                    <a:pt x="879475" y="84667"/>
                    <a:pt x="304800" y="46567"/>
                    <a:pt x="342900" y="50800"/>
                  </a:cubicBezTo>
                  <a:cubicBezTo>
                    <a:pt x="381000" y="55033"/>
                    <a:pt x="972608" y="96308"/>
                    <a:pt x="1050925" y="101600"/>
                  </a:cubicBezTo>
                  <a:cubicBezTo>
                    <a:pt x="1129242" y="106892"/>
                    <a:pt x="812800" y="82550"/>
                    <a:pt x="812800" y="82550"/>
                  </a:cubicBezTo>
                  <a:lnTo>
                    <a:pt x="301625" y="41275"/>
                  </a:lnTo>
                  <a:cubicBezTo>
                    <a:pt x="241829" y="34925"/>
                    <a:pt x="500063" y="48683"/>
                    <a:pt x="454025" y="444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2" name="フリーフォーム 641">
              <a:extLst>
                <a:ext uri="{FF2B5EF4-FFF2-40B4-BE49-F238E27FC236}">
                  <a16:creationId xmlns:a16="http://schemas.microsoft.com/office/drawing/2014/main" id="{8C1331C0-CA61-6777-77F2-5F73864A6C01}"/>
                </a:ext>
              </a:extLst>
            </p:cNvPr>
            <p:cNvSpPr/>
            <p:nvPr/>
          </p:nvSpPr>
          <p:spPr>
            <a:xfrm>
              <a:off x="838200" y="5041900"/>
              <a:ext cx="936625" cy="63500"/>
            </a:xfrm>
            <a:custGeom>
              <a:avLst/>
              <a:gdLst>
                <a:gd name="connsiteX0" fmla="*/ 0 w 936625"/>
                <a:gd name="connsiteY0" fmla="*/ 0 h 63500"/>
                <a:gd name="connsiteX1" fmla="*/ 647700 w 936625"/>
                <a:gd name="connsiteY1" fmla="*/ 38100 h 63500"/>
                <a:gd name="connsiteX2" fmla="*/ 936625 w 936625"/>
                <a:gd name="connsiteY2" fmla="*/ 63500 h 63500"/>
                <a:gd name="connsiteX3" fmla="*/ 349250 w 936625"/>
                <a:gd name="connsiteY3" fmla="*/ 6350 h 63500"/>
                <a:gd name="connsiteX4" fmla="*/ 796925 w 936625"/>
                <a:gd name="connsiteY4" fmla="*/ 28575 h 63500"/>
                <a:gd name="connsiteX5" fmla="*/ 0 w 936625"/>
                <a:gd name="connsiteY5" fmla="*/ 0 h 6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6625" h="63500">
                  <a:moveTo>
                    <a:pt x="0" y="0"/>
                  </a:moveTo>
                  <a:lnTo>
                    <a:pt x="647700" y="38100"/>
                  </a:lnTo>
                  <a:cubicBezTo>
                    <a:pt x="803804" y="48683"/>
                    <a:pt x="936625" y="63500"/>
                    <a:pt x="936625" y="63500"/>
                  </a:cubicBezTo>
                  <a:lnTo>
                    <a:pt x="349250" y="6350"/>
                  </a:lnTo>
                  <a:cubicBezTo>
                    <a:pt x="325967" y="529"/>
                    <a:pt x="796925" y="28575"/>
                    <a:pt x="796925" y="285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3" name="フリーフォーム 642">
              <a:extLst>
                <a:ext uri="{FF2B5EF4-FFF2-40B4-BE49-F238E27FC236}">
                  <a16:creationId xmlns:a16="http://schemas.microsoft.com/office/drawing/2014/main" id="{1C080192-3CBB-0B14-1E85-268C23B139AD}"/>
                </a:ext>
              </a:extLst>
            </p:cNvPr>
            <p:cNvSpPr/>
            <p:nvPr/>
          </p:nvSpPr>
          <p:spPr>
            <a:xfrm>
              <a:off x="838142" y="5041873"/>
              <a:ext cx="45924" cy="270962"/>
            </a:xfrm>
            <a:custGeom>
              <a:avLst/>
              <a:gdLst>
                <a:gd name="connsiteX0" fmla="*/ 58 w 45924"/>
                <a:gd name="connsiteY0" fmla="*/ 27 h 270962"/>
                <a:gd name="connsiteX1" fmla="*/ 34983 w 45924"/>
                <a:gd name="connsiteY1" fmla="*/ 104802 h 270962"/>
                <a:gd name="connsiteX2" fmla="*/ 31808 w 45924"/>
                <a:gd name="connsiteY2" fmla="*/ 266727 h 270962"/>
                <a:gd name="connsiteX3" fmla="*/ 31808 w 45924"/>
                <a:gd name="connsiteY3" fmla="*/ 212752 h 270962"/>
                <a:gd name="connsiteX4" fmla="*/ 44508 w 45924"/>
                <a:gd name="connsiteY4" fmla="*/ 95277 h 270962"/>
                <a:gd name="connsiteX5" fmla="*/ 58 w 45924"/>
                <a:gd name="connsiteY5" fmla="*/ 27 h 27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924" h="270962">
                  <a:moveTo>
                    <a:pt x="58" y="27"/>
                  </a:moveTo>
                  <a:cubicBezTo>
                    <a:pt x="-1529" y="1614"/>
                    <a:pt x="29691" y="60352"/>
                    <a:pt x="34983" y="104802"/>
                  </a:cubicBezTo>
                  <a:cubicBezTo>
                    <a:pt x="40275" y="149252"/>
                    <a:pt x="32337" y="248735"/>
                    <a:pt x="31808" y="266727"/>
                  </a:cubicBezTo>
                  <a:cubicBezTo>
                    <a:pt x="31279" y="284719"/>
                    <a:pt x="29691" y="241327"/>
                    <a:pt x="31808" y="212752"/>
                  </a:cubicBezTo>
                  <a:cubicBezTo>
                    <a:pt x="33925" y="184177"/>
                    <a:pt x="50858" y="124910"/>
                    <a:pt x="44508" y="95277"/>
                  </a:cubicBezTo>
                  <a:cubicBezTo>
                    <a:pt x="38158" y="65644"/>
                    <a:pt x="1645" y="-1560"/>
                    <a:pt x="58" y="2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4" name="フリーフォーム 643">
              <a:extLst>
                <a:ext uri="{FF2B5EF4-FFF2-40B4-BE49-F238E27FC236}">
                  <a16:creationId xmlns:a16="http://schemas.microsoft.com/office/drawing/2014/main" id="{FAD28C9D-56BA-5D69-E156-4327B68E3D73}"/>
                </a:ext>
              </a:extLst>
            </p:cNvPr>
            <p:cNvSpPr/>
            <p:nvPr/>
          </p:nvSpPr>
          <p:spPr>
            <a:xfrm>
              <a:off x="784813" y="5041523"/>
              <a:ext cx="61153" cy="287936"/>
            </a:xfrm>
            <a:custGeom>
              <a:avLst/>
              <a:gdLst>
                <a:gd name="connsiteX0" fmla="*/ 2587 w 61153"/>
                <a:gd name="connsiteY0" fmla="*/ 377 h 287936"/>
                <a:gd name="connsiteX1" fmla="*/ 40687 w 61153"/>
                <a:gd name="connsiteY1" fmla="*/ 92452 h 287936"/>
                <a:gd name="connsiteX2" fmla="*/ 47037 w 61153"/>
                <a:gd name="connsiteY2" fmla="*/ 282952 h 287936"/>
                <a:gd name="connsiteX3" fmla="*/ 47037 w 61153"/>
                <a:gd name="connsiteY3" fmla="*/ 222627 h 287936"/>
                <a:gd name="connsiteX4" fmla="*/ 59737 w 61153"/>
                <a:gd name="connsiteY4" fmla="*/ 117852 h 287936"/>
                <a:gd name="connsiteX5" fmla="*/ 8937 w 61153"/>
                <a:gd name="connsiteY5" fmla="*/ 60702 h 287936"/>
                <a:gd name="connsiteX6" fmla="*/ 2587 w 61153"/>
                <a:gd name="connsiteY6" fmla="*/ 377 h 287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153" h="287936">
                  <a:moveTo>
                    <a:pt x="2587" y="377"/>
                  </a:moveTo>
                  <a:cubicBezTo>
                    <a:pt x="7879" y="5669"/>
                    <a:pt x="33279" y="45356"/>
                    <a:pt x="40687" y="92452"/>
                  </a:cubicBezTo>
                  <a:cubicBezTo>
                    <a:pt x="48095" y="139548"/>
                    <a:pt x="45979" y="261256"/>
                    <a:pt x="47037" y="282952"/>
                  </a:cubicBezTo>
                  <a:cubicBezTo>
                    <a:pt x="48095" y="304648"/>
                    <a:pt x="44920" y="250144"/>
                    <a:pt x="47037" y="222627"/>
                  </a:cubicBezTo>
                  <a:cubicBezTo>
                    <a:pt x="49154" y="195110"/>
                    <a:pt x="66087" y="144839"/>
                    <a:pt x="59737" y="117852"/>
                  </a:cubicBezTo>
                  <a:cubicBezTo>
                    <a:pt x="53387" y="90865"/>
                    <a:pt x="17404" y="74460"/>
                    <a:pt x="8937" y="60702"/>
                  </a:cubicBezTo>
                  <a:cubicBezTo>
                    <a:pt x="470" y="46944"/>
                    <a:pt x="-2705" y="-4915"/>
                    <a:pt x="2587" y="37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5" name="フリーフォーム 644">
              <a:extLst>
                <a:ext uri="{FF2B5EF4-FFF2-40B4-BE49-F238E27FC236}">
                  <a16:creationId xmlns:a16="http://schemas.microsoft.com/office/drawing/2014/main" id="{2F6E6A08-8C6A-C8B2-886F-8BEC31C5525E}"/>
                </a:ext>
              </a:extLst>
            </p:cNvPr>
            <p:cNvSpPr/>
            <p:nvPr/>
          </p:nvSpPr>
          <p:spPr>
            <a:xfrm>
              <a:off x="1663700" y="5038725"/>
              <a:ext cx="2140760" cy="132243"/>
            </a:xfrm>
            <a:custGeom>
              <a:avLst/>
              <a:gdLst>
                <a:gd name="connsiteX0" fmla="*/ 0 w 2140760"/>
                <a:gd name="connsiteY0" fmla="*/ 0 h 132243"/>
                <a:gd name="connsiteX1" fmla="*/ 1181100 w 2140760"/>
                <a:gd name="connsiteY1" fmla="*/ 92075 h 132243"/>
                <a:gd name="connsiteX2" fmla="*/ 622300 w 2140760"/>
                <a:gd name="connsiteY2" fmla="*/ 73025 h 132243"/>
                <a:gd name="connsiteX3" fmla="*/ 2098675 w 2140760"/>
                <a:gd name="connsiteY3" fmla="*/ 130175 h 132243"/>
                <a:gd name="connsiteX4" fmla="*/ 1768475 w 2140760"/>
                <a:gd name="connsiteY4" fmla="*/ 120650 h 132243"/>
                <a:gd name="connsiteX5" fmla="*/ 755650 w 2140760"/>
                <a:gd name="connsiteY5" fmla="*/ 82550 h 132243"/>
                <a:gd name="connsiteX6" fmla="*/ 850900 w 2140760"/>
                <a:gd name="connsiteY6" fmla="*/ 88900 h 132243"/>
                <a:gd name="connsiteX7" fmla="*/ 0 w 2140760"/>
                <a:gd name="connsiteY7" fmla="*/ 0 h 13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0760" h="132243">
                  <a:moveTo>
                    <a:pt x="0" y="0"/>
                  </a:moveTo>
                  <a:lnTo>
                    <a:pt x="1181100" y="92075"/>
                  </a:lnTo>
                  <a:cubicBezTo>
                    <a:pt x="1284817" y="104246"/>
                    <a:pt x="622300" y="73025"/>
                    <a:pt x="622300" y="73025"/>
                  </a:cubicBezTo>
                  <a:lnTo>
                    <a:pt x="2098675" y="130175"/>
                  </a:lnTo>
                  <a:cubicBezTo>
                    <a:pt x="2289704" y="138112"/>
                    <a:pt x="1768475" y="120650"/>
                    <a:pt x="1768475" y="120650"/>
                  </a:cubicBezTo>
                  <a:lnTo>
                    <a:pt x="755650" y="82550"/>
                  </a:lnTo>
                  <a:cubicBezTo>
                    <a:pt x="602721" y="77258"/>
                    <a:pt x="850900" y="88900"/>
                    <a:pt x="850900" y="889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6" name="フリーフォーム 645">
              <a:extLst>
                <a:ext uri="{FF2B5EF4-FFF2-40B4-BE49-F238E27FC236}">
                  <a16:creationId xmlns:a16="http://schemas.microsoft.com/office/drawing/2014/main" id="{6CA278E7-5EDA-A756-3111-77831FC82209}"/>
                </a:ext>
              </a:extLst>
            </p:cNvPr>
            <p:cNvSpPr/>
            <p:nvPr/>
          </p:nvSpPr>
          <p:spPr>
            <a:xfrm>
              <a:off x="1376571" y="5076608"/>
              <a:ext cx="87369" cy="294091"/>
            </a:xfrm>
            <a:custGeom>
              <a:avLst/>
              <a:gdLst>
                <a:gd name="connsiteX0" fmla="*/ 87104 w 87369"/>
                <a:gd name="connsiteY0" fmla="*/ 217 h 294091"/>
                <a:gd name="connsiteX1" fmla="*/ 29954 w 87369"/>
                <a:gd name="connsiteY1" fmla="*/ 104992 h 294091"/>
                <a:gd name="connsiteX2" fmla="*/ 4554 w 87369"/>
                <a:gd name="connsiteY2" fmla="*/ 209767 h 294091"/>
                <a:gd name="connsiteX3" fmla="*/ 4554 w 87369"/>
                <a:gd name="connsiteY3" fmla="*/ 187542 h 294091"/>
                <a:gd name="connsiteX4" fmla="*/ 7729 w 87369"/>
                <a:gd name="connsiteY4" fmla="*/ 292317 h 294091"/>
                <a:gd name="connsiteX5" fmla="*/ 7729 w 87369"/>
                <a:gd name="connsiteY5" fmla="*/ 244692 h 294091"/>
                <a:gd name="connsiteX6" fmla="*/ 4554 w 87369"/>
                <a:gd name="connsiteY6" fmla="*/ 133567 h 294091"/>
                <a:gd name="connsiteX7" fmla="*/ 87104 w 87369"/>
                <a:gd name="connsiteY7" fmla="*/ 217 h 294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369" h="294091">
                  <a:moveTo>
                    <a:pt x="87104" y="217"/>
                  </a:moveTo>
                  <a:cubicBezTo>
                    <a:pt x="91337" y="-4545"/>
                    <a:pt x="43712" y="70067"/>
                    <a:pt x="29954" y="104992"/>
                  </a:cubicBezTo>
                  <a:cubicBezTo>
                    <a:pt x="16196" y="139917"/>
                    <a:pt x="8787" y="196009"/>
                    <a:pt x="4554" y="209767"/>
                  </a:cubicBezTo>
                  <a:cubicBezTo>
                    <a:pt x="321" y="223525"/>
                    <a:pt x="4025" y="173784"/>
                    <a:pt x="4554" y="187542"/>
                  </a:cubicBezTo>
                  <a:cubicBezTo>
                    <a:pt x="5083" y="201300"/>
                    <a:pt x="7200" y="282792"/>
                    <a:pt x="7729" y="292317"/>
                  </a:cubicBezTo>
                  <a:cubicBezTo>
                    <a:pt x="8258" y="301842"/>
                    <a:pt x="8258" y="271150"/>
                    <a:pt x="7729" y="244692"/>
                  </a:cubicBezTo>
                  <a:cubicBezTo>
                    <a:pt x="7200" y="218234"/>
                    <a:pt x="-7088" y="168492"/>
                    <a:pt x="4554" y="133567"/>
                  </a:cubicBezTo>
                  <a:cubicBezTo>
                    <a:pt x="16196" y="98642"/>
                    <a:pt x="82871" y="4979"/>
                    <a:pt x="87104" y="21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7" name="フリーフォーム 646">
              <a:extLst>
                <a:ext uri="{FF2B5EF4-FFF2-40B4-BE49-F238E27FC236}">
                  <a16:creationId xmlns:a16="http://schemas.microsoft.com/office/drawing/2014/main" id="{7192473B-E6E1-5BFC-CFFE-58056AF9A9B8}"/>
                </a:ext>
              </a:extLst>
            </p:cNvPr>
            <p:cNvSpPr/>
            <p:nvPr/>
          </p:nvSpPr>
          <p:spPr>
            <a:xfrm>
              <a:off x="1552455" y="5083172"/>
              <a:ext cx="220243" cy="282707"/>
            </a:xfrm>
            <a:custGeom>
              <a:avLst/>
              <a:gdLst>
                <a:gd name="connsiteX0" fmla="*/ 120 w 220243"/>
                <a:gd name="connsiteY0" fmla="*/ 3 h 282707"/>
                <a:gd name="connsiteX1" fmla="*/ 66795 w 220243"/>
                <a:gd name="connsiteY1" fmla="*/ 92078 h 282707"/>
                <a:gd name="connsiteX2" fmla="*/ 79495 w 220243"/>
                <a:gd name="connsiteY2" fmla="*/ 187328 h 282707"/>
                <a:gd name="connsiteX3" fmla="*/ 66795 w 220243"/>
                <a:gd name="connsiteY3" fmla="*/ 282578 h 282707"/>
                <a:gd name="connsiteX4" fmla="*/ 66795 w 220243"/>
                <a:gd name="connsiteY4" fmla="*/ 209553 h 282707"/>
                <a:gd name="connsiteX5" fmla="*/ 66795 w 220243"/>
                <a:gd name="connsiteY5" fmla="*/ 139703 h 282707"/>
                <a:gd name="connsiteX6" fmla="*/ 111245 w 220243"/>
                <a:gd name="connsiteY6" fmla="*/ 73028 h 282707"/>
                <a:gd name="connsiteX7" fmla="*/ 219195 w 220243"/>
                <a:gd name="connsiteY7" fmla="*/ 19053 h 282707"/>
                <a:gd name="connsiteX8" fmla="*/ 162045 w 220243"/>
                <a:gd name="connsiteY8" fmla="*/ 47628 h 282707"/>
                <a:gd name="connsiteX9" fmla="*/ 95370 w 220243"/>
                <a:gd name="connsiteY9" fmla="*/ 92078 h 282707"/>
                <a:gd name="connsiteX10" fmla="*/ 82670 w 220243"/>
                <a:gd name="connsiteY10" fmla="*/ 234953 h 282707"/>
                <a:gd name="connsiteX11" fmla="*/ 82670 w 220243"/>
                <a:gd name="connsiteY11" fmla="*/ 266703 h 282707"/>
                <a:gd name="connsiteX12" fmla="*/ 82670 w 220243"/>
                <a:gd name="connsiteY12" fmla="*/ 158753 h 282707"/>
                <a:gd name="connsiteX13" fmla="*/ 50920 w 220243"/>
                <a:gd name="connsiteY13" fmla="*/ 95253 h 282707"/>
                <a:gd name="connsiteX14" fmla="*/ 120 w 220243"/>
                <a:gd name="connsiteY14" fmla="*/ 3 h 282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0243" h="282707">
                  <a:moveTo>
                    <a:pt x="120" y="3"/>
                  </a:moveTo>
                  <a:cubicBezTo>
                    <a:pt x="2766" y="-526"/>
                    <a:pt x="53566" y="60857"/>
                    <a:pt x="66795" y="92078"/>
                  </a:cubicBezTo>
                  <a:cubicBezTo>
                    <a:pt x="80024" y="123299"/>
                    <a:pt x="79495" y="155578"/>
                    <a:pt x="79495" y="187328"/>
                  </a:cubicBezTo>
                  <a:cubicBezTo>
                    <a:pt x="79495" y="219078"/>
                    <a:pt x="68912" y="278874"/>
                    <a:pt x="66795" y="282578"/>
                  </a:cubicBezTo>
                  <a:cubicBezTo>
                    <a:pt x="64678" y="286282"/>
                    <a:pt x="66795" y="209553"/>
                    <a:pt x="66795" y="209553"/>
                  </a:cubicBezTo>
                  <a:cubicBezTo>
                    <a:pt x="66795" y="185741"/>
                    <a:pt x="59387" y="162457"/>
                    <a:pt x="66795" y="139703"/>
                  </a:cubicBezTo>
                  <a:cubicBezTo>
                    <a:pt x="74203" y="116949"/>
                    <a:pt x="85845" y="93136"/>
                    <a:pt x="111245" y="73028"/>
                  </a:cubicBezTo>
                  <a:cubicBezTo>
                    <a:pt x="136645" y="52920"/>
                    <a:pt x="219195" y="19053"/>
                    <a:pt x="219195" y="19053"/>
                  </a:cubicBezTo>
                  <a:cubicBezTo>
                    <a:pt x="227662" y="14820"/>
                    <a:pt x="182682" y="35457"/>
                    <a:pt x="162045" y="47628"/>
                  </a:cubicBezTo>
                  <a:cubicBezTo>
                    <a:pt x="141408" y="59799"/>
                    <a:pt x="108599" y="60857"/>
                    <a:pt x="95370" y="92078"/>
                  </a:cubicBezTo>
                  <a:cubicBezTo>
                    <a:pt x="82141" y="123299"/>
                    <a:pt x="84787" y="205849"/>
                    <a:pt x="82670" y="234953"/>
                  </a:cubicBezTo>
                  <a:cubicBezTo>
                    <a:pt x="80553" y="264057"/>
                    <a:pt x="82670" y="266703"/>
                    <a:pt x="82670" y="266703"/>
                  </a:cubicBezTo>
                  <a:cubicBezTo>
                    <a:pt x="82670" y="254003"/>
                    <a:pt x="87962" y="187328"/>
                    <a:pt x="82670" y="158753"/>
                  </a:cubicBezTo>
                  <a:cubicBezTo>
                    <a:pt x="77378" y="130178"/>
                    <a:pt x="62562" y="118007"/>
                    <a:pt x="50920" y="95253"/>
                  </a:cubicBezTo>
                  <a:cubicBezTo>
                    <a:pt x="39278" y="72499"/>
                    <a:pt x="-2526" y="532"/>
                    <a:pt x="120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8" name="フリーフォーム 647">
              <a:extLst>
                <a:ext uri="{FF2B5EF4-FFF2-40B4-BE49-F238E27FC236}">
                  <a16:creationId xmlns:a16="http://schemas.microsoft.com/office/drawing/2014/main" id="{02AB90DD-C3AE-1624-8F5B-827EE3766169}"/>
                </a:ext>
              </a:extLst>
            </p:cNvPr>
            <p:cNvSpPr/>
            <p:nvPr/>
          </p:nvSpPr>
          <p:spPr>
            <a:xfrm>
              <a:off x="1400044" y="5107799"/>
              <a:ext cx="64825" cy="242982"/>
            </a:xfrm>
            <a:custGeom>
              <a:avLst/>
              <a:gdLst>
                <a:gd name="connsiteX0" fmla="*/ 63631 w 64825"/>
                <a:gd name="connsiteY0" fmla="*/ 776 h 242982"/>
                <a:gd name="connsiteX1" fmla="*/ 9656 w 64825"/>
                <a:gd name="connsiteY1" fmla="*/ 118251 h 242982"/>
                <a:gd name="connsiteX2" fmla="*/ 3306 w 64825"/>
                <a:gd name="connsiteY2" fmla="*/ 242076 h 242982"/>
                <a:gd name="connsiteX3" fmla="*/ 3306 w 64825"/>
                <a:gd name="connsiteY3" fmla="*/ 169051 h 242982"/>
                <a:gd name="connsiteX4" fmla="*/ 44581 w 64825"/>
                <a:gd name="connsiteY4" fmla="*/ 70626 h 242982"/>
                <a:gd name="connsiteX5" fmla="*/ 63631 w 64825"/>
                <a:gd name="connsiteY5" fmla="*/ 776 h 24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25" h="242982">
                  <a:moveTo>
                    <a:pt x="63631" y="776"/>
                  </a:moveTo>
                  <a:cubicBezTo>
                    <a:pt x="57810" y="8713"/>
                    <a:pt x="19710" y="78034"/>
                    <a:pt x="9656" y="118251"/>
                  </a:cubicBezTo>
                  <a:cubicBezTo>
                    <a:pt x="-398" y="158468"/>
                    <a:pt x="4364" y="233609"/>
                    <a:pt x="3306" y="242076"/>
                  </a:cubicBezTo>
                  <a:cubicBezTo>
                    <a:pt x="2248" y="250543"/>
                    <a:pt x="-3573" y="197626"/>
                    <a:pt x="3306" y="169051"/>
                  </a:cubicBezTo>
                  <a:cubicBezTo>
                    <a:pt x="10185" y="140476"/>
                    <a:pt x="36643" y="93380"/>
                    <a:pt x="44581" y="70626"/>
                  </a:cubicBezTo>
                  <a:cubicBezTo>
                    <a:pt x="52518" y="47872"/>
                    <a:pt x="69452" y="-7161"/>
                    <a:pt x="63631" y="77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9" name="フリーフォーム 648">
              <a:extLst>
                <a:ext uri="{FF2B5EF4-FFF2-40B4-BE49-F238E27FC236}">
                  <a16:creationId xmlns:a16="http://schemas.microsoft.com/office/drawing/2014/main" id="{F60EE884-419D-28CC-9118-AEFD20171FA1}"/>
                </a:ext>
              </a:extLst>
            </p:cNvPr>
            <p:cNvSpPr/>
            <p:nvPr/>
          </p:nvSpPr>
          <p:spPr>
            <a:xfrm>
              <a:off x="1523858" y="5111533"/>
              <a:ext cx="76638" cy="265410"/>
            </a:xfrm>
            <a:custGeom>
              <a:avLst/>
              <a:gdLst>
                <a:gd name="connsiteX0" fmla="*/ 142 w 76638"/>
                <a:gd name="connsiteY0" fmla="*/ 217 h 265410"/>
                <a:gd name="connsiteX1" fmla="*/ 57292 w 76638"/>
                <a:gd name="connsiteY1" fmla="*/ 79592 h 265410"/>
                <a:gd name="connsiteX2" fmla="*/ 57292 w 76638"/>
                <a:gd name="connsiteY2" fmla="*/ 149442 h 265410"/>
                <a:gd name="connsiteX3" fmla="*/ 60467 w 76638"/>
                <a:gd name="connsiteY3" fmla="*/ 263742 h 265410"/>
                <a:gd name="connsiteX4" fmla="*/ 60467 w 76638"/>
                <a:gd name="connsiteY4" fmla="*/ 209767 h 265410"/>
                <a:gd name="connsiteX5" fmla="*/ 76342 w 76638"/>
                <a:gd name="connsiteY5" fmla="*/ 104992 h 265410"/>
                <a:gd name="connsiteX6" fmla="*/ 142 w 76638"/>
                <a:gd name="connsiteY6" fmla="*/ 217 h 265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8" h="265410">
                  <a:moveTo>
                    <a:pt x="142" y="217"/>
                  </a:moveTo>
                  <a:cubicBezTo>
                    <a:pt x="-3033" y="-4016"/>
                    <a:pt x="47767" y="54721"/>
                    <a:pt x="57292" y="79592"/>
                  </a:cubicBezTo>
                  <a:cubicBezTo>
                    <a:pt x="66817" y="104463"/>
                    <a:pt x="56763" y="118750"/>
                    <a:pt x="57292" y="149442"/>
                  </a:cubicBezTo>
                  <a:cubicBezTo>
                    <a:pt x="57821" y="180134"/>
                    <a:pt x="59938" y="253688"/>
                    <a:pt x="60467" y="263742"/>
                  </a:cubicBezTo>
                  <a:cubicBezTo>
                    <a:pt x="60996" y="273796"/>
                    <a:pt x="57821" y="236225"/>
                    <a:pt x="60467" y="209767"/>
                  </a:cubicBezTo>
                  <a:cubicBezTo>
                    <a:pt x="63113" y="183309"/>
                    <a:pt x="78988" y="136742"/>
                    <a:pt x="76342" y="104992"/>
                  </a:cubicBezTo>
                  <a:cubicBezTo>
                    <a:pt x="73696" y="73242"/>
                    <a:pt x="3317" y="4450"/>
                    <a:pt x="142" y="21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0" name="フリーフォーム 649">
              <a:extLst>
                <a:ext uri="{FF2B5EF4-FFF2-40B4-BE49-F238E27FC236}">
                  <a16:creationId xmlns:a16="http://schemas.microsoft.com/office/drawing/2014/main" id="{A849248B-BA96-3940-CFED-BB3A512F2C48}"/>
                </a:ext>
              </a:extLst>
            </p:cNvPr>
            <p:cNvSpPr/>
            <p:nvPr/>
          </p:nvSpPr>
          <p:spPr>
            <a:xfrm>
              <a:off x="1650758" y="5124358"/>
              <a:ext cx="102069" cy="244782"/>
            </a:xfrm>
            <a:custGeom>
              <a:avLst/>
              <a:gdLst>
                <a:gd name="connsiteX0" fmla="*/ 101842 w 102069"/>
                <a:gd name="connsiteY0" fmla="*/ 92 h 244782"/>
                <a:gd name="connsiteX1" fmla="*/ 35167 w 102069"/>
                <a:gd name="connsiteY1" fmla="*/ 85817 h 244782"/>
                <a:gd name="connsiteX2" fmla="*/ 12942 w 102069"/>
                <a:gd name="connsiteY2" fmla="*/ 142967 h 244782"/>
                <a:gd name="connsiteX3" fmla="*/ 12942 w 102069"/>
                <a:gd name="connsiteY3" fmla="*/ 95342 h 244782"/>
                <a:gd name="connsiteX4" fmla="*/ 9767 w 102069"/>
                <a:gd name="connsiteY4" fmla="*/ 244567 h 244782"/>
                <a:gd name="connsiteX5" fmla="*/ 242 w 102069"/>
                <a:gd name="connsiteY5" fmla="*/ 127092 h 244782"/>
                <a:gd name="connsiteX6" fmla="*/ 9767 w 102069"/>
                <a:gd name="connsiteY6" fmla="*/ 69942 h 244782"/>
                <a:gd name="connsiteX7" fmla="*/ 101842 w 102069"/>
                <a:gd name="connsiteY7" fmla="*/ 92 h 2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069" h="244782">
                  <a:moveTo>
                    <a:pt x="101842" y="92"/>
                  </a:moveTo>
                  <a:cubicBezTo>
                    <a:pt x="106075" y="2738"/>
                    <a:pt x="49984" y="62005"/>
                    <a:pt x="35167" y="85817"/>
                  </a:cubicBezTo>
                  <a:cubicBezTo>
                    <a:pt x="20350" y="109629"/>
                    <a:pt x="16646" y="141380"/>
                    <a:pt x="12942" y="142967"/>
                  </a:cubicBezTo>
                  <a:cubicBezTo>
                    <a:pt x="9238" y="144554"/>
                    <a:pt x="13471" y="78409"/>
                    <a:pt x="12942" y="95342"/>
                  </a:cubicBezTo>
                  <a:cubicBezTo>
                    <a:pt x="12413" y="112275"/>
                    <a:pt x="11884" y="239275"/>
                    <a:pt x="9767" y="244567"/>
                  </a:cubicBezTo>
                  <a:cubicBezTo>
                    <a:pt x="7650" y="249859"/>
                    <a:pt x="242" y="156196"/>
                    <a:pt x="242" y="127092"/>
                  </a:cubicBezTo>
                  <a:cubicBezTo>
                    <a:pt x="242" y="97988"/>
                    <a:pt x="-2404" y="87404"/>
                    <a:pt x="9767" y="69942"/>
                  </a:cubicBezTo>
                  <a:cubicBezTo>
                    <a:pt x="21938" y="52480"/>
                    <a:pt x="97609" y="-2554"/>
                    <a:pt x="101842" y="9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1" name="フリーフォーム 650">
              <a:extLst>
                <a:ext uri="{FF2B5EF4-FFF2-40B4-BE49-F238E27FC236}">
                  <a16:creationId xmlns:a16="http://schemas.microsoft.com/office/drawing/2014/main" id="{14F1EAC5-F417-D1D6-3A75-9EFA464EBA2D}"/>
                </a:ext>
              </a:extLst>
            </p:cNvPr>
            <p:cNvSpPr/>
            <p:nvPr/>
          </p:nvSpPr>
          <p:spPr>
            <a:xfrm>
              <a:off x="1993897" y="5114740"/>
              <a:ext cx="86238" cy="270066"/>
            </a:xfrm>
            <a:custGeom>
              <a:avLst/>
              <a:gdLst>
                <a:gd name="connsiteX0" fmla="*/ 3 w 86238"/>
                <a:gd name="connsiteY0" fmla="*/ 185 h 270066"/>
                <a:gd name="connsiteX1" fmla="*/ 66678 w 86238"/>
                <a:gd name="connsiteY1" fmla="*/ 85910 h 270066"/>
                <a:gd name="connsiteX2" fmla="*/ 79378 w 86238"/>
                <a:gd name="connsiteY2" fmla="*/ 155760 h 270066"/>
                <a:gd name="connsiteX3" fmla="*/ 82553 w 86238"/>
                <a:gd name="connsiteY3" fmla="*/ 114485 h 270066"/>
                <a:gd name="connsiteX4" fmla="*/ 79378 w 86238"/>
                <a:gd name="connsiteY4" fmla="*/ 270060 h 270066"/>
                <a:gd name="connsiteX5" fmla="*/ 85728 w 86238"/>
                <a:gd name="connsiteY5" fmla="*/ 108135 h 270066"/>
                <a:gd name="connsiteX6" fmla="*/ 63503 w 86238"/>
                <a:gd name="connsiteY6" fmla="*/ 63685 h 270066"/>
                <a:gd name="connsiteX7" fmla="*/ 3 w 86238"/>
                <a:gd name="connsiteY7" fmla="*/ 185 h 270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238" h="270066">
                  <a:moveTo>
                    <a:pt x="3" y="185"/>
                  </a:moveTo>
                  <a:cubicBezTo>
                    <a:pt x="532" y="3889"/>
                    <a:pt x="53449" y="59981"/>
                    <a:pt x="66678" y="85910"/>
                  </a:cubicBezTo>
                  <a:cubicBezTo>
                    <a:pt x="79907" y="111839"/>
                    <a:pt x="76732" y="150998"/>
                    <a:pt x="79378" y="155760"/>
                  </a:cubicBezTo>
                  <a:cubicBezTo>
                    <a:pt x="82024" y="160522"/>
                    <a:pt x="82553" y="95435"/>
                    <a:pt x="82553" y="114485"/>
                  </a:cubicBezTo>
                  <a:cubicBezTo>
                    <a:pt x="82553" y="133535"/>
                    <a:pt x="78849" y="271118"/>
                    <a:pt x="79378" y="270060"/>
                  </a:cubicBezTo>
                  <a:cubicBezTo>
                    <a:pt x="79907" y="269002"/>
                    <a:pt x="88374" y="142531"/>
                    <a:pt x="85728" y="108135"/>
                  </a:cubicBezTo>
                  <a:cubicBezTo>
                    <a:pt x="83082" y="73739"/>
                    <a:pt x="72499" y="77972"/>
                    <a:pt x="63503" y="63685"/>
                  </a:cubicBezTo>
                  <a:cubicBezTo>
                    <a:pt x="54507" y="49398"/>
                    <a:pt x="-526" y="-3519"/>
                    <a:pt x="3" y="18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2" name="フリーフォーム 651">
              <a:extLst>
                <a:ext uri="{FF2B5EF4-FFF2-40B4-BE49-F238E27FC236}">
                  <a16:creationId xmlns:a16="http://schemas.microsoft.com/office/drawing/2014/main" id="{A7A77301-7878-CAC8-558D-91A8A1BA20B2}"/>
                </a:ext>
              </a:extLst>
            </p:cNvPr>
            <p:cNvSpPr/>
            <p:nvPr/>
          </p:nvSpPr>
          <p:spPr>
            <a:xfrm>
              <a:off x="1987338" y="5156177"/>
              <a:ext cx="57929" cy="233327"/>
            </a:xfrm>
            <a:custGeom>
              <a:avLst/>
              <a:gdLst>
                <a:gd name="connsiteX0" fmla="*/ 212 w 57929"/>
                <a:gd name="connsiteY0" fmla="*/ 23 h 233327"/>
                <a:gd name="connsiteX1" fmla="*/ 38312 w 57929"/>
                <a:gd name="connsiteY1" fmla="*/ 73048 h 233327"/>
                <a:gd name="connsiteX2" fmla="*/ 47837 w 57929"/>
                <a:gd name="connsiteY2" fmla="*/ 231798 h 233327"/>
                <a:gd name="connsiteX3" fmla="*/ 47837 w 57929"/>
                <a:gd name="connsiteY3" fmla="*/ 149248 h 233327"/>
                <a:gd name="connsiteX4" fmla="*/ 57362 w 57929"/>
                <a:gd name="connsiteY4" fmla="*/ 79398 h 233327"/>
                <a:gd name="connsiteX5" fmla="*/ 212 w 57929"/>
                <a:gd name="connsiteY5" fmla="*/ 23 h 23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929" h="233327">
                  <a:moveTo>
                    <a:pt x="212" y="23"/>
                  </a:moveTo>
                  <a:cubicBezTo>
                    <a:pt x="-2963" y="-1035"/>
                    <a:pt x="30375" y="34419"/>
                    <a:pt x="38312" y="73048"/>
                  </a:cubicBezTo>
                  <a:cubicBezTo>
                    <a:pt x="46250" y="111677"/>
                    <a:pt x="46250" y="219098"/>
                    <a:pt x="47837" y="231798"/>
                  </a:cubicBezTo>
                  <a:cubicBezTo>
                    <a:pt x="49424" y="244498"/>
                    <a:pt x="46250" y="174648"/>
                    <a:pt x="47837" y="149248"/>
                  </a:cubicBezTo>
                  <a:cubicBezTo>
                    <a:pt x="49425" y="123848"/>
                    <a:pt x="60537" y="101623"/>
                    <a:pt x="57362" y="79398"/>
                  </a:cubicBezTo>
                  <a:cubicBezTo>
                    <a:pt x="54187" y="57173"/>
                    <a:pt x="3387" y="1081"/>
                    <a:pt x="212" y="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3" name="フリーフォーム 652">
              <a:extLst>
                <a:ext uri="{FF2B5EF4-FFF2-40B4-BE49-F238E27FC236}">
                  <a16:creationId xmlns:a16="http://schemas.microsoft.com/office/drawing/2014/main" id="{75BF0F5A-57B1-20DF-33F8-07AC09F67FC4}"/>
                </a:ext>
              </a:extLst>
            </p:cNvPr>
            <p:cNvSpPr/>
            <p:nvPr/>
          </p:nvSpPr>
          <p:spPr>
            <a:xfrm>
              <a:off x="1939925" y="5448300"/>
              <a:ext cx="1702318" cy="73454"/>
            </a:xfrm>
            <a:custGeom>
              <a:avLst/>
              <a:gdLst>
                <a:gd name="connsiteX0" fmla="*/ 0 w 1702318"/>
                <a:gd name="connsiteY0" fmla="*/ 0 h 73454"/>
                <a:gd name="connsiteX1" fmla="*/ 1073150 w 1702318"/>
                <a:gd name="connsiteY1" fmla="*/ 47625 h 73454"/>
                <a:gd name="connsiteX2" fmla="*/ 860425 w 1702318"/>
                <a:gd name="connsiteY2" fmla="*/ 38100 h 73454"/>
                <a:gd name="connsiteX3" fmla="*/ 1673225 w 1702318"/>
                <a:gd name="connsiteY3" fmla="*/ 73025 h 73454"/>
                <a:gd name="connsiteX4" fmla="*/ 1435100 w 1702318"/>
                <a:gd name="connsiteY4" fmla="*/ 57150 h 73454"/>
                <a:gd name="connsiteX5" fmla="*/ 609600 w 1702318"/>
                <a:gd name="connsiteY5" fmla="*/ 50800 h 73454"/>
                <a:gd name="connsiteX6" fmla="*/ 841375 w 1702318"/>
                <a:gd name="connsiteY6" fmla="*/ 41275 h 73454"/>
                <a:gd name="connsiteX7" fmla="*/ 139700 w 1702318"/>
                <a:gd name="connsiteY7" fmla="*/ 6350 h 73454"/>
                <a:gd name="connsiteX8" fmla="*/ 0 w 1702318"/>
                <a:gd name="connsiteY8" fmla="*/ 0 h 73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2318" h="73454">
                  <a:moveTo>
                    <a:pt x="0" y="0"/>
                  </a:moveTo>
                  <a:lnTo>
                    <a:pt x="1073150" y="47625"/>
                  </a:lnTo>
                  <a:lnTo>
                    <a:pt x="860425" y="38100"/>
                  </a:lnTo>
                  <a:lnTo>
                    <a:pt x="1673225" y="73025"/>
                  </a:lnTo>
                  <a:cubicBezTo>
                    <a:pt x="1769004" y="76200"/>
                    <a:pt x="1612371" y="60854"/>
                    <a:pt x="1435100" y="57150"/>
                  </a:cubicBezTo>
                  <a:cubicBezTo>
                    <a:pt x="1257829" y="53446"/>
                    <a:pt x="708554" y="53446"/>
                    <a:pt x="609600" y="50800"/>
                  </a:cubicBezTo>
                  <a:cubicBezTo>
                    <a:pt x="510646" y="48154"/>
                    <a:pt x="919692" y="48683"/>
                    <a:pt x="841375" y="41275"/>
                  </a:cubicBezTo>
                  <a:cubicBezTo>
                    <a:pt x="763058" y="33867"/>
                    <a:pt x="278871" y="12171"/>
                    <a:pt x="139700" y="6350"/>
                  </a:cubicBezTo>
                  <a:cubicBezTo>
                    <a:pt x="529" y="529"/>
                    <a:pt x="3439" y="3439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4" name="フリーフォーム 653">
              <a:extLst>
                <a:ext uri="{FF2B5EF4-FFF2-40B4-BE49-F238E27FC236}">
                  <a16:creationId xmlns:a16="http://schemas.microsoft.com/office/drawing/2014/main" id="{A229C1D9-1588-AB53-6AF9-CD7123D31A34}"/>
                </a:ext>
              </a:extLst>
            </p:cNvPr>
            <p:cNvSpPr/>
            <p:nvPr/>
          </p:nvSpPr>
          <p:spPr>
            <a:xfrm>
              <a:off x="1949450" y="5444369"/>
              <a:ext cx="963962" cy="40507"/>
            </a:xfrm>
            <a:custGeom>
              <a:avLst/>
              <a:gdLst>
                <a:gd name="connsiteX0" fmla="*/ 0 w 963962"/>
                <a:gd name="connsiteY0" fmla="*/ 756 h 40507"/>
                <a:gd name="connsiteX1" fmla="*/ 650875 w 963962"/>
                <a:gd name="connsiteY1" fmla="*/ 13456 h 40507"/>
                <a:gd name="connsiteX2" fmla="*/ 962025 w 963962"/>
                <a:gd name="connsiteY2" fmla="*/ 13456 h 40507"/>
                <a:gd name="connsiteX3" fmla="*/ 517525 w 963962"/>
                <a:gd name="connsiteY3" fmla="*/ 10281 h 40507"/>
                <a:gd name="connsiteX4" fmla="*/ 279400 w 963962"/>
                <a:gd name="connsiteY4" fmla="*/ 35681 h 40507"/>
                <a:gd name="connsiteX5" fmla="*/ 549275 w 963962"/>
                <a:gd name="connsiteY5" fmla="*/ 38856 h 40507"/>
                <a:gd name="connsiteX6" fmla="*/ 0 w 963962"/>
                <a:gd name="connsiteY6" fmla="*/ 756 h 4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3962" h="40507">
                  <a:moveTo>
                    <a:pt x="0" y="756"/>
                  </a:moveTo>
                  <a:cubicBezTo>
                    <a:pt x="16933" y="-3477"/>
                    <a:pt x="490538" y="11339"/>
                    <a:pt x="650875" y="13456"/>
                  </a:cubicBezTo>
                  <a:cubicBezTo>
                    <a:pt x="811213" y="15573"/>
                    <a:pt x="984250" y="13985"/>
                    <a:pt x="962025" y="13456"/>
                  </a:cubicBezTo>
                  <a:cubicBezTo>
                    <a:pt x="939800" y="12927"/>
                    <a:pt x="631296" y="6577"/>
                    <a:pt x="517525" y="10281"/>
                  </a:cubicBezTo>
                  <a:cubicBezTo>
                    <a:pt x="403754" y="13985"/>
                    <a:pt x="274108" y="30919"/>
                    <a:pt x="279400" y="35681"/>
                  </a:cubicBezTo>
                  <a:cubicBezTo>
                    <a:pt x="284692" y="40444"/>
                    <a:pt x="597958" y="42031"/>
                    <a:pt x="549275" y="38856"/>
                  </a:cubicBezTo>
                  <a:lnTo>
                    <a:pt x="0" y="7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5" name="フリーフォーム 654">
              <a:extLst>
                <a:ext uri="{FF2B5EF4-FFF2-40B4-BE49-F238E27FC236}">
                  <a16:creationId xmlns:a16="http://schemas.microsoft.com/office/drawing/2014/main" id="{A1ADB3F0-7ACA-034B-F5D5-0CDC9113FF92}"/>
                </a:ext>
              </a:extLst>
            </p:cNvPr>
            <p:cNvSpPr/>
            <p:nvPr/>
          </p:nvSpPr>
          <p:spPr>
            <a:xfrm>
              <a:off x="1268844" y="5078844"/>
              <a:ext cx="2468138" cy="145834"/>
            </a:xfrm>
            <a:custGeom>
              <a:avLst/>
              <a:gdLst>
                <a:gd name="connsiteX0" fmla="*/ 29731 w 2468138"/>
                <a:gd name="connsiteY0" fmla="*/ 4331 h 145834"/>
                <a:gd name="connsiteX1" fmla="*/ 1083831 w 2468138"/>
                <a:gd name="connsiteY1" fmla="*/ 83706 h 145834"/>
                <a:gd name="connsiteX2" fmla="*/ 750456 w 2468138"/>
                <a:gd name="connsiteY2" fmla="*/ 45606 h 145834"/>
                <a:gd name="connsiteX3" fmla="*/ 1560081 w 2468138"/>
                <a:gd name="connsiteY3" fmla="*/ 96406 h 145834"/>
                <a:gd name="connsiteX4" fmla="*/ 2468131 w 2468138"/>
                <a:gd name="connsiteY4" fmla="*/ 140856 h 145834"/>
                <a:gd name="connsiteX5" fmla="*/ 1575956 w 2468138"/>
                <a:gd name="connsiteY5" fmla="*/ 140856 h 145834"/>
                <a:gd name="connsiteX6" fmla="*/ 1106056 w 2468138"/>
                <a:gd name="connsiteY6" fmla="*/ 105931 h 145834"/>
                <a:gd name="connsiteX7" fmla="*/ 1506106 w 2468138"/>
                <a:gd name="connsiteY7" fmla="*/ 90056 h 145834"/>
                <a:gd name="connsiteX8" fmla="*/ 566306 w 2468138"/>
                <a:gd name="connsiteY8" fmla="*/ 39256 h 145834"/>
                <a:gd name="connsiteX9" fmla="*/ 312306 w 2468138"/>
                <a:gd name="connsiteY9" fmla="*/ 13856 h 145834"/>
                <a:gd name="connsiteX10" fmla="*/ 29731 w 2468138"/>
                <a:gd name="connsiteY10" fmla="*/ 4331 h 145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8138" h="145834">
                  <a:moveTo>
                    <a:pt x="29731" y="4331"/>
                  </a:moveTo>
                  <a:cubicBezTo>
                    <a:pt x="158318" y="15973"/>
                    <a:pt x="963710" y="76827"/>
                    <a:pt x="1083831" y="83706"/>
                  </a:cubicBezTo>
                  <a:cubicBezTo>
                    <a:pt x="1203952" y="90585"/>
                    <a:pt x="671081" y="43489"/>
                    <a:pt x="750456" y="45606"/>
                  </a:cubicBezTo>
                  <a:cubicBezTo>
                    <a:pt x="829831" y="47723"/>
                    <a:pt x="1560081" y="96406"/>
                    <a:pt x="1560081" y="96406"/>
                  </a:cubicBezTo>
                  <a:lnTo>
                    <a:pt x="2468131" y="140856"/>
                  </a:lnTo>
                  <a:cubicBezTo>
                    <a:pt x="2470777" y="148264"/>
                    <a:pt x="1802969" y="146677"/>
                    <a:pt x="1575956" y="140856"/>
                  </a:cubicBezTo>
                  <a:cubicBezTo>
                    <a:pt x="1348944" y="135035"/>
                    <a:pt x="1117698" y="114398"/>
                    <a:pt x="1106056" y="105931"/>
                  </a:cubicBezTo>
                  <a:cubicBezTo>
                    <a:pt x="1094414" y="97464"/>
                    <a:pt x="1596064" y="101168"/>
                    <a:pt x="1506106" y="90056"/>
                  </a:cubicBezTo>
                  <a:cubicBezTo>
                    <a:pt x="1416148" y="78944"/>
                    <a:pt x="765273" y="51956"/>
                    <a:pt x="566306" y="39256"/>
                  </a:cubicBezTo>
                  <a:cubicBezTo>
                    <a:pt x="367339" y="26556"/>
                    <a:pt x="398560" y="20206"/>
                    <a:pt x="312306" y="13856"/>
                  </a:cubicBezTo>
                  <a:cubicBezTo>
                    <a:pt x="226052" y="7506"/>
                    <a:pt x="-98856" y="-7311"/>
                    <a:pt x="29731" y="43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6" name="フリーフォーム 655">
              <a:extLst>
                <a:ext uri="{FF2B5EF4-FFF2-40B4-BE49-F238E27FC236}">
                  <a16:creationId xmlns:a16="http://schemas.microsoft.com/office/drawing/2014/main" id="{88CEA2AD-1433-A1F6-B5B2-870B6FF5D6D3}"/>
                </a:ext>
              </a:extLst>
            </p:cNvPr>
            <p:cNvSpPr/>
            <p:nvPr/>
          </p:nvSpPr>
          <p:spPr>
            <a:xfrm>
              <a:off x="2342528" y="5111682"/>
              <a:ext cx="20137" cy="356877"/>
            </a:xfrm>
            <a:custGeom>
              <a:avLst/>
              <a:gdLst>
                <a:gd name="connsiteX0" fmla="*/ 13322 w 20137"/>
                <a:gd name="connsiteY0" fmla="*/ 68 h 356877"/>
                <a:gd name="connsiteX1" fmla="*/ 622 w 20137"/>
                <a:gd name="connsiteY1" fmla="*/ 203268 h 356877"/>
                <a:gd name="connsiteX2" fmla="*/ 3797 w 20137"/>
                <a:gd name="connsiteY2" fmla="*/ 355668 h 356877"/>
                <a:gd name="connsiteX3" fmla="*/ 19672 w 20137"/>
                <a:gd name="connsiteY3" fmla="*/ 120718 h 356877"/>
                <a:gd name="connsiteX4" fmla="*/ 16497 w 20137"/>
                <a:gd name="connsiteY4" fmla="*/ 225493 h 356877"/>
                <a:gd name="connsiteX5" fmla="*/ 13322 w 20137"/>
                <a:gd name="connsiteY5" fmla="*/ 68 h 35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37" h="356877">
                  <a:moveTo>
                    <a:pt x="13322" y="68"/>
                  </a:moveTo>
                  <a:cubicBezTo>
                    <a:pt x="10676" y="-3636"/>
                    <a:pt x="2209" y="144001"/>
                    <a:pt x="622" y="203268"/>
                  </a:cubicBezTo>
                  <a:cubicBezTo>
                    <a:pt x="-965" y="262535"/>
                    <a:pt x="622" y="369426"/>
                    <a:pt x="3797" y="355668"/>
                  </a:cubicBezTo>
                  <a:cubicBezTo>
                    <a:pt x="6972" y="341910"/>
                    <a:pt x="17555" y="142414"/>
                    <a:pt x="19672" y="120718"/>
                  </a:cubicBezTo>
                  <a:cubicBezTo>
                    <a:pt x="21789" y="99022"/>
                    <a:pt x="15968" y="243485"/>
                    <a:pt x="16497" y="225493"/>
                  </a:cubicBezTo>
                  <a:cubicBezTo>
                    <a:pt x="17026" y="207501"/>
                    <a:pt x="15968" y="3772"/>
                    <a:pt x="13322" y="6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7" name="フリーフォーム 656">
              <a:extLst>
                <a:ext uri="{FF2B5EF4-FFF2-40B4-BE49-F238E27FC236}">
                  <a16:creationId xmlns:a16="http://schemas.microsoft.com/office/drawing/2014/main" id="{EDCA44C5-D2FD-6C63-F5A1-10EB1D1083FA}"/>
                </a:ext>
              </a:extLst>
            </p:cNvPr>
            <p:cNvSpPr/>
            <p:nvPr/>
          </p:nvSpPr>
          <p:spPr>
            <a:xfrm>
              <a:off x="2311172" y="5095313"/>
              <a:ext cx="26141" cy="340881"/>
            </a:xfrm>
            <a:custGeom>
              <a:avLst/>
              <a:gdLst>
                <a:gd name="connsiteX0" fmla="*/ 9753 w 26141"/>
                <a:gd name="connsiteY0" fmla="*/ 562 h 340881"/>
                <a:gd name="connsiteX1" fmla="*/ 12928 w 26141"/>
                <a:gd name="connsiteY1" fmla="*/ 197412 h 340881"/>
                <a:gd name="connsiteX2" fmla="*/ 228 w 26141"/>
                <a:gd name="connsiteY2" fmla="*/ 340287 h 340881"/>
                <a:gd name="connsiteX3" fmla="*/ 25628 w 26141"/>
                <a:gd name="connsiteY3" fmla="*/ 143437 h 340881"/>
                <a:gd name="connsiteX4" fmla="*/ 9753 w 26141"/>
                <a:gd name="connsiteY4" fmla="*/ 562 h 340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41" h="340881">
                  <a:moveTo>
                    <a:pt x="9753" y="562"/>
                  </a:moveTo>
                  <a:cubicBezTo>
                    <a:pt x="7636" y="9558"/>
                    <a:pt x="14515" y="140791"/>
                    <a:pt x="12928" y="197412"/>
                  </a:cubicBezTo>
                  <a:cubicBezTo>
                    <a:pt x="11341" y="254033"/>
                    <a:pt x="-1889" y="349283"/>
                    <a:pt x="228" y="340287"/>
                  </a:cubicBezTo>
                  <a:cubicBezTo>
                    <a:pt x="2345" y="331291"/>
                    <a:pt x="21924" y="194237"/>
                    <a:pt x="25628" y="143437"/>
                  </a:cubicBezTo>
                  <a:cubicBezTo>
                    <a:pt x="29332" y="92637"/>
                    <a:pt x="11870" y="-8434"/>
                    <a:pt x="9753" y="56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8" name="フリーフォーム 657">
              <a:extLst>
                <a:ext uri="{FF2B5EF4-FFF2-40B4-BE49-F238E27FC236}">
                  <a16:creationId xmlns:a16="http://schemas.microsoft.com/office/drawing/2014/main" id="{3BB97893-E7D6-34E3-CB99-5FBF77DB0F85}"/>
                </a:ext>
              </a:extLst>
            </p:cNvPr>
            <p:cNvSpPr/>
            <p:nvPr/>
          </p:nvSpPr>
          <p:spPr>
            <a:xfrm>
              <a:off x="1904994" y="5371896"/>
              <a:ext cx="454203" cy="51712"/>
            </a:xfrm>
            <a:custGeom>
              <a:avLst/>
              <a:gdLst>
                <a:gd name="connsiteX0" fmla="*/ 6 w 454203"/>
                <a:gd name="connsiteY0" fmla="*/ 204 h 51712"/>
                <a:gd name="connsiteX1" fmla="*/ 311156 w 454203"/>
                <a:gd name="connsiteY1" fmla="*/ 31954 h 51712"/>
                <a:gd name="connsiteX2" fmla="*/ 447681 w 454203"/>
                <a:gd name="connsiteY2" fmla="*/ 44654 h 51712"/>
                <a:gd name="connsiteX3" fmla="*/ 117481 w 454203"/>
                <a:gd name="connsiteY3" fmla="*/ 44654 h 51712"/>
                <a:gd name="connsiteX4" fmla="*/ 301631 w 454203"/>
                <a:gd name="connsiteY4" fmla="*/ 51004 h 51712"/>
                <a:gd name="connsiteX5" fmla="*/ 6 w 454203"/>
                <a:gd name="connsiteY5" fmla="*/ 204 h 51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03" h="51712">
                  <a:moveTo>
                    <a:pt x="6" y="204"/>
                  </a:moveTo>
                  <a:cubicBezTo>
                    <a:pt x="1593" y="-2971"/>
                    <a:pt x="311156" y="31954"/>
                    <a:pt x="311156" y="31954"/>
                  </a:cubicBezTo>
                  <a:cubicBezTo>
                    <a:pt x="385769" y="39362"/>
                    <a:pt x="479960" y="42537"/>
                    <a:pt x="447681" y="44654"/>
                  </a:cubicBezTo>
                  <a:cubicBezTo>
                    <a:pt x="415402" y="46771"/>
                    <a:pt x="141823" y="43596"/>
                    <a:pt x="117481" y="44654"/>
                  </a:cubicBezTo>
                  <a:cubicBezTo>
                    <a:pt x="93139" y="45712"/>
                    <a:pt x="316448" y="54179"/>
                    <a:pt x="301631" y="51004"/>
                  </a:cubicBezTo>
                  <a:cubicBezTo>
                    <a:pt x="286814" y="47829"/>
                    <a:pt x="-1581" y="3379"/>
                    <a:pt x="6" y="20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9" name="フリーフォーム 658">
              <a:extLst>
                <a:ext uri="{FF2B5EF4-FFF2-40B4-BE49-F238E27FC236}">
                  <a16:creationId xmlns:a16="http://schemas.microsoft.com/office/drawing/2014/main" id="{709A36E0-88BD-BE8E-27DE-F7C7453F1DDD}"/>
                </a:ext>
              </a:extLst>
            </p:cNvPr>
            <p:cNvSpPr/>
            <p:nvPr/>
          </p:nvSpPr>
          <p:spPr>
            <a:xfrm>
              <a:off x="1908046" y="5177942"/>
              <a:ext cx="404355" cy="256903"/>
            </a:xfrm>
            <a:custGeom>
              <a:avLst/>
              <a:gdLst>
                <a:gd name="connsiteX0" fmla="*/ 73154 w 404355"/>
                <a:gd name="connsiteY0" fmla="*/ 3658 h 256903"/>
                <a:gd name="connsiteX1" fmla="*/ 368429 w 404355"/>
                <a:gd name="connsiteY1" fmla="*/ 29058 h 256903"/>
                <a:gd name="connsiteX2" fmla="*/ 374779 w 404355"/>
                <a:gd name="connsiteY2" fmla="*/ 83033 h 256903"/>
                <a:gd name="connsiteX3" fmla="*/ 381129 w 404355"/>
                <a:gd name="connsiteY3" fmla="*/ 54458 h 256903"/>
                <a:gd name="connsiteX4" fmla="*/ 403354 w 404355"/>
                <a:gd name="connsiteY4" fmla="*/ 251308 h 256903"/>
                <a:gd name="connsiteX5" fmla="*/ 400179 w 404355"/>
                <a:gd name="connsiteY5" fmla="*/ 187808 h 256903"/>
                <a:gd name="connsiteX6" fmla="*/ 397004 w 404355"/>
                <a:gd name="connsiteY6" fmla="*/ 29058 h 256903"/>
                <a:gd name="connsiteX7" fmla="*/ 362079 w 404355"/>
                <a:gd name="connsiteY7" fmla="*/ 10008 h 256903"/>
                <a:gd name="connsiteX8" fmla="*/ 19179 w 404355"/>
                <a:gd name="connsiteY8" fmla="*/ 483 h 256903"/>
                <a:gd name="connsiteX9" fmla="*/ 73154 w 404355"/>
                <a:gd name="connsiteY9" fmla="*/ 3658 h 256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4355" h="256903">
                  <a:moveTo>
                    <a:pt x="73154" y="3658"/>
                  </a:moveTo>
                  <a:cubicBezTo>
                    <a:pt x="131362" y="8420"/>
                    <a:pt x="318158" y="15829"/>
                    <a:pt x="368429" y="29058"/>
                  </a:cubicBezTo>
                  <a:cubicBezTo>
                    <a:pt x="418700" y="42287"/>
                    <a:pt x="372662" y="78800"/>
                    <a:pt x="374779" y="83033"/>
                  </a:cubicBezTo>
                  <a:cubicBezTo>
                    <a:pt x="376896" y="87266"/>
                    <a:pt x="376367" y="26412"/>
                    <a:pt x="381129" y="54458"/>
                  </a:cubicBezTo>
                  <a:cubicBezTo>
                    <a:pt x="385891" y="82504"/>
                    <a:pt x="400179" y="229083"/>
                    <a:pt x="403354" y="251308"/>
                  </a:cubicBezTo>
                  <a:cubicBezTo>
                    <a:pt x="406529" y="273533"/>
                    <a:pt x="401237" y="224850"/>
                    <a:pt x="400179" y="187808"/>
                  </a:cubicBezTo>
                  <a:cubicBezTo>
                    <a:pt x="399121" y="150766"/>
                    <a:pt x="403354" y="58691"/>
                    <a:pt x="397004" y="29058"/>
                  </a:cubicBezTo>
                  <a:cubicBezTo>
                    <a:pt x="390654" y="-575"/>
                    <a:pt x="425050" y="14770"/>
                    <a:pt x="362079" y="10008"/>
                  </a:cubicBezTo>
                  <a:cubicBezTo>
                    <a:pt x="299108" y="5246"/>
                    <a:pt x="64158" y="1012"/>
                    <a:pt x="19179" y="483"/>
                  </a:cubicBezTo>
                  <a:cubicBezTo>
                    <a:pt x="-25800" y="-46"/>
                    <a:pt x="14946" y="-1104"/>
                    <a:pt x="73154" y="365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0" name="フリーフォーム 659">
              <a:extLst>
                <a:ext uri="{FF2B5EF4-FFF2-40B4-BE49-F238E27FC236}">
                  <a16:creationId xmlns:a16="http://schemas.microsoft.com/office/drawing/2014/main" id="{9699EE95-EFC8-8D4E-06A6-33ADCFA851AD}"/>
                </a:ext>
              </a:extLst>
            </p:cNvPr>
            <p:cNvSpPr/>
            <p:nvPr/>
          </p:nvSpPr>
          <p:spPr>
            <a:xfrm>
              <a:off x="2107422" y="5254583"/>
              <a:ext cx="42261" cy="149300"/>
            </a:xfrm>
            <a:custGeom>
              <a:avLst/>
              <a:gdLst>
                <a:gd name="connsiteX0" fmla="*/ 42053 w 42261"/>
                <a:gd name="connsiteY0" fmla="*/ 42 h 149300"/>
                <a:gd name="connsiteX1" fmla="*/ 16653 w 42261"/>
                <a:gd name="connsiteY1" fmla="*/ 66717 h 149300"/>
                <a:gd name="connsiteX2" fmla="*/ 13478 w 42261"/>
                <a:gd name="connsiteY2" fmla="*/ 149267 h 149300"/>
                <a:gd name="connsiteX3" fmla="*/ 778 w 42261"/>
                <a:gd name="connsiteY3" fmla="*/ 76242 h 149300"/>
                <a:gd name="connsiteX4" fmla="*/ 42053 w 42261"/>
                <a:gd name="connsiteY4" fmla="*/ 42 h 14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261" h="149300">
                  <a:moveTo>
                    <a:pt x="42053" y="42"/>
                  </a:moveTo>
                  <a:cubicBezTo>
                    <a:pt x="44699" y="-1546"/>
                    <a:pt x="21415" y="41846"/>
                    <a:pt x="16653" y="66717"/>
                  </a:cubicBezTo>
                  <a:cubicBezTo>
                    <a:pt x="11891" y="91588"/>
                    <a:pt x="16124" y="147680"/>
                    <a:pt x="13478" y="149267"/>
                  </a:cubicBezTo>
                  <a:cubicBezTo>
                    <a:pt x="10832" y="150855"/>
                    <a:pt x="-3455" y="95821"/>
                    <a:pt x="778" y="76242"/>
                  </a:cubicBezTo>
                  <a:cubicBezTo>
                    <a:pt x="5011" y="56663"/>
                    <a:pt x="39407" y="1630"/>
                    <a:pt x="42053" y="4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1" name="フリーフォーム 660">
              <a:extLst>
                <a:ext uri="{FF2B5EF4-FFF2-40B4-BE49-F238E27FC236}">
                  <a16:creationId xmlns:a16="http://schemas.microsoft.com/office/drawing/2014/main" id="{5AAEA262-7547-1184-2515-012A5662105D}"/>
                </a:ext>
              </a:extLst>
            </p:cNvPr>
            <p:cNvSpPr/>
            <p:nvPr/>
          </p:nvSpPr>
          <p:spPr>
            <a:xfrm>
              <a:off x="2120762" y="5238285"/>
              <a:ext cx="60265" cy="162390"/>
            </a:xfrm>
            <a:custGeom>
              <a:avLst/>
              <a:gdLst>
                <a:gd name="connsiteX0" fmla="*/ 138 w 60265"/>
                <a:gd name="connsiteY0" fmla="*/ 465 h 162390"/>
                <a:gd name="connsiteX1" fmla="*/ 41413 w 60265"/>
                <a:gd name="connsiteY1" fmla="*/ 102065 h 162390"/>
                <a:gd name="connsiteX2" fmla="*/ 47763 w 60265"/>
                <a:gd name="connsiteY2" fmla="*/ 67140 h 162390"/>
                <a:gd name="connsiteX3" fmla="*/ 57288 w 60265"/>
                <a:gd name="connsiteY3" fmla="*/ 162390 h 162390"/>
                <a:gd name="connsiteX4" fmla="*/ 57288 w 60265"/>
                <a:gd name="connsiteY4" fmla="*/ 67140 h 162390"/>
                <a:gd name="connsiteX5" fmla="*/ 138 w 60265"/>
                <a:gd name="connsiteY5" fmla="*/ 465 h 162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65" h="162390">
                  <a:moveTo>
                    <a:pt x="138" y="465"/>
                  </a:moveTo>
                  <a:cubicBezTo>
                    <a:pt x="-2508" y="6286"/>
                    <a:pt x="33476" y="90953"/>
                    <a:pt x="41413" y="102065"/>
                  </a:cubicBezTo>
                  <a:cubicBezTo>
                    <a:pt x="49351" y="113178"/>
                    <a:pt x="45117" y="57086"/>
                    <a:pt x="47763" y="67140"/>
                  </a:cubicBezTo>
                  <a:cubicBezTo>
                    <a:pt x="50409" y="77194"/>
                    <a:pt x="55701" y="162390"/>
                    <a:pt x="57288" y="162390"/>
                  </a:cubicBezTo>
                  <a:cubicBezTo>
                    <a:pt x="58875" y="162390"/>
                    <a:pt x="63109" y="89365"/>
                    <a:pt x="57288" y="67140"/>
                  </a:cubicBezTo>
                  <a:cubicBezTo>
                    <a:pt x="51467" y="44915"/>
                    <a:pt x="2784" y="-5356"/>
                    <a:pt x="138" y="4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2" name="フリーフォーム 661">
              <a:extLst>
                <a:ext uri="{FF2B5EF4-FFF2-40B4-BE49-F238E27FC236}">
                  <a16:creationId xmlns:a16="http://schemas.microsoft.com/office/drawing/2014/main" id="{96303DF5-3DAB-7268-6548-D4BA95415658}"/>
                </a:ext>
              </a:extLst>
            </p:cNvPr>
            <p:cNvSpPr/>
            <p:nvPr/>
          </p:nvSpPr>
          <p:spPr>
            <a:xfrm>
              <a:off x="2207006" y="5248182"/>
              <a:ext cx="56915" cy="155783"/>
            </a:xfrm>
            <a:custGeom>
              <a:avLst/>
              <a:gdLst>
                <a:gd name="connsiteX0" fmla="*/ 56769 w 56915"/>
                <a:gd name="connsiteY0" fmla="*/ 93 h 155783"/>
                <a:gd name="connsiteX1" fmla="*/ 18669 w 56915"/>
                <a:gd name="connsiteY1" fmla="*/ 88993 h 155783"/>
                <a:gd name="connsiteX2" fmla="*/ 15494 w 56915"/>
                <a:gd name="connsiteY2" fmla="*/ 155668 h 155783"/>
                <a:gd name="connsiteX3" fmla="*/ 2794 w 56915"/>
                <a:gd name="connsiteY3" fmla="*/ 73118 h 155783"/>
                <a:gd name="connsiteX4" fmla="*/ 56769 w 56915"/>
                <a:gd name="connsiteY4" fmla="*/ 93 h 15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15" h="155783">
                  <a:moveTo>
                    <a:pt x="56769" y="93"/>
                  </a:moveTo>
                  <a:cubicBezTo>
                    <a:pt x="59415" y="2739"/>
                    <a:pt x="25548" y="63064"/>
                    <a:pt x="18669" y="88993"/>
                  </a:cubicBezTo>
                  <a:cubicBezTo>
                    <a:pt x="11790" y="114922"/>
                    <a:pt x="18140" y="158314"/>
                    <a:pt x="15494" y="155668"/>
                  </a:cubicBezTo>
                  <a:cubicBezTo>
                    <a:pt x="12848" y="153022"/>
                    <a:pt x="-7260" y="94285"/>
                    <a:pt x="2794" y="73118"/>
                  </a:cubicBezTo>
                  <a:cubicBezTo>
                    <a:pt x="12848" y="51951"/>
                    <a:pt x="54123" y="-2553"/>
                    <a:pt x="56769" y="9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3" name="フリーフォーム 662">
              <a:extLst>
                <a:ext uri="{FF2B5EF4-FFF2-40B4-BE49-F238E27FC236}">
                  <a16:creationId xmlns:a16="http://schemas.microsoft.com/office/drawing/2014/main" id="{56BD8124-83B2-3942-44B6-66662A3615A9}"/>
                </a:ext>
              </a:extLst>
            </p:cNvPr>
            <p:cNvSpPr/>
            <p:nvPr/>
          </p:nvSpPr>
          <p:spPr>
            <a:xfrm>
              <a:off x="2235098" y="5245058"/>
              <a:ext cx="47964" cy="161996"/>
            </a:xfrm>
            <a:custGeom>
              <a:avLst/>
              <a:gdLst>
                <a:gd name="connsiteX0" fmla="*/ 102 w 47964"/>
                <a:gd name="connsiteY0" fmla="*/ 42 h 161996"/>
                <a:gd name="connsiteX1" fmla="*/ 35027 w 47964"/>
                <a:gd name="connsiteY1" fmla="*/ 73067 h 161996"/>
                <a:gd name="connsiteX2" fmla="*/ 35027 w 47964"/>
                <a:gd name="connsiteY2" fmla="*/ 161967 h 161996"/>
                <a:gd name="connsiteX3" fmla="*/ 47727 w 47964"/>
                <a:gd name="connsiteY3" fmla="*/ 63542 h 161996"/>
                <a:gd name="connsiteX4" fmla="*/ 102 w 47964"/>
                <a:gd name="connsiteY4" fmla="*/ 42 h 16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64" h="161996">
                  <a:moveTo>
                    <a:pt x="102" y="42"/>
                  </a:moveTo>
                  <a:cubicBezTo>
                    <a:pt x="-2015" y="1630"/>
                    <a:pt x="29206" y="46079"/>
                    <a:pt x="35027" y="73067"/>
                  </a:cubicBezTo>
                  <a:cubicBezTo>
                    <a:pt x="40848" y="100055"/>
                    <a:pt x="32910" y="163555"/>
                    <a:pt x="35027" y="161967"/>
                  </a:cubicBezTo>
                  <a:cubicBezTo>
                    <a:pt x="37144" y="160379"/>
                    <a:pt x="49844" y="85767"/>
                    <a:pt x="47727" y="63542"/>
                  </a:cubicBezTo>
                  <a:cubicBezTo>
                    <a:pt x="45610" y="41317"/>
                    <a:pt x="2219" y="-1546"/>
                    <a:pt x="102" y="4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4" name="フリーフォーム 663">
              <a:extLst>
                <a:ext uri="{FF2B5EF4-FFF2-40B4-BE49-F238E27FC236}">
                  <a16:creationId xmlns:a16="http://schemas.microsoft.com/office/drawing/2014/main" id="{6DFF1FD6-FCA3-2536-C792-EFA7E42D09D1}"/>
                </a:ext>
              </a:extLst>
            </p:cNvPr>
            <p:cNvSpPr/>
            <p:nvPr/>
          </p:nvSpPr>
          <p:spPr>
            <a:xfrm>
              <a:off x="1939925" y="5495818"/>
              <a:ext cx="1644650" cy="47732"/>
            </a:xfrm>
            <a:custGeom>
              <a:avLst/>
              <a:gdLst>
                <a:gd name="connsiteX0" fmla="*/ 0 w 1644650"/>
                <a:gd name="connsiteY0" fmla="*/ 107 h 47732"/>
                <a:gd name="connsiteX1" fmla="*/ 733425 w 1644650"/>
                <a:gd name="connsiteY1" fmla="*/ 35032 h 47732"/>
                <a:gd name="connsiteX2" fmla="*/ 1644650 w 1644650"/>
                <a:gd name="connsiteY2" fmla="*/ 44557 h 47732"/>
                <a:gd name="connsiteX3" fmla="*/ 1060450 w 1644650"/>
                <a:gd name="connsiteY3" fmla="*/ 22332 h 47732"/>
                <a:gd name="connsiteX4" fmla="*/ 708025 w 1644650"/>
                <a:gd name="connsiteY4" fmla="*/ 25507 h 47732"/>
                <a:gd name="connsiteX5" fmla="*/ 1016000 w 1644650"/>
                <a:gd name="connsiteY5" fmla="*/ 41382 h 47732"/>
                <a:gd name="connsiteX6" fmla="*/ 387350 w 1644650"/>
                <a:gd name="connsiteY6" fmla="*/ 41382 h 47732"/>
                <a:gd name="connsiteX7" fmla="*/ 704850 w 1644650"/>
                <a:gd name="connsiteY7" fmla="*/ 47732 h 47732"/>
                <a:gd name="connsiteX8" fmla="*/ 0 w 1644650"/>
                <a:gd name="connsiteY8" fmla="*/ 107 h 47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4650" h="47732">
                  <a:moveTo>
                    <a:pt x="0" y="107"/>
                  </a:moveTo>
                  <a:cubicBezTo>
                    <a:pt x="4762" y="-2010"/>
                    <a:pt x="459317" y="27624"/>
                    <a:pt x="733425" y="35032"/>
                  </a:cubicBezTo>
                  <a:cubicBezTo>
                    <a:pt x="1007533" y="42440"/>
                    <a:pt x="1644650" y="44557"/>
                    <a:pt x="1644650" y="44557"/>
                  </a:cubicBezTo>
                  <a:lnTo>
                    <a:pt x="1060450" y="22332"/>
                  </a:lnTo>
                  <a:cubicBezTo>
                    <a:pt x="904346" y="19157"/>
                    <a:pt x="715433" y="22332"/>
                    <a:pt x="708025" y="25507"/>
                  </a:cubicBezTo>
                  <a:cubicBezTo>
                    <a:pt x="700617" y="28682"/>
                    <a:pt x="1069446" y="38736"/>
                    <a:pt x="1016000" y="41382"/>
                  </a:cubicBezTo>
                  <a:cubicBezTo>
                    <a:pt x="962554" y="44028"/>
                    <a:pt x="387350" y="41382"/>
                    <a:pt x="387350" y="41382"/>
                  </a:cubicBezTo>
                  <a:lnTo>
                    <a:pt x="704850" y="47732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5" name="フリーフォーム 664">
              <a:extLst>
                <a:ext uri="{FF2B5EF4-FFF2-40B4-BE49-F238E27FC236}">
                  <a16:creationId xmlns:a16="http://schemas.microsoft.com/office/drawing/2014/main" id="{0926AF43-F42F-1288-82B9-77A928C6B8A2}"/>
                </a:ext>
              </a:extLst>
            </p:cNvPr>
            <p:cNvSpPr/>
            <p:nvPr/>
          </p:nvSpPr>
          <p:spPr>
            <a:xfrm>
              <a:off x="2547693" y="5105016"/>
              <a:ext cx="81233" cy="381822"/>
            </a:xfrm>
            <a:custGeom>
              <a:avLst/>
              <a:gdLst>
                <a:gd name="connsiteX0" fmla="*/ 24057 w 81233"/>
                <a:gd name="connsiteY0" fmla="*/ 384 h 381822"/>
                <a:gd name="connsiteX1" fmla="*/ 27232 w 81233"/>
                <a:gd name="connsiteY1" fmla="*/ 317884 h 381822"/>
                <a:gd name="connsiteX2" fmla="*/ 33582 w 81233"/>
                <a:gd name="connsiteY2" fmla="*/ 257559 h 381822"/>
                <a:gd name="connsiteX3" fmla="*/ 33582 w 81233"/>
                <a:gd name="connsiteY3" fmla="*/ 362334 h 381822"/>
                <a:gd name="connsiteX4" fmla="*/ 81207 w 81233"/>
                <a:gd name="connsiteY4" fmla="*/ 340109 h 381822"/>
                <a:gd name="connsiteX5" fmla="*/ 39932 w 81233"/>
                <a:gd name="connsiteY5" fmla="*/ 375034 h 381822"/>
                <a:gd name="connsiteX6" fmla="*/ 11357 w 81233"/>
                <a:gd name="connsiteY6" fmla="*/ 181359 h 381822"/>
                <a:gd name="connsiteX7" fmla="*/ 1832 w 81233"/>
                <a:gd name="connsiteY7" fmla="*/ 352809 h 381822"/>
                <a:gd name="connsiteX8" fmla="*/ 1832 w 81233"/>
                <a:gd name="connsiteY8" fmla="*/ 254384 h 381822"/>
                <a:gd name="connsiteX9" fmla="*/ 24057 w 81233"/>
                <a:gd name="connsiteY9" fmla="*/ 384 h 38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233" h="381822">
                  <a:moveTo>
                    <a:pt x="24057" y="384"/>
                  </a:moveTo>
                  <a:cubicBezTo>
                    <a:pt x="28290" y="10967"/>
                    <a:pt x="25645" y="275022"/>
                    <a:pt x="27232" y="317884"/>
                  </a:cubicBezTo>
                  <a:cubicBezTo>
                    <a:pt x="28819" y="360746"/>
                    <a:pt x="32524" y="250151"/>
                    <a:pt x="33582" y="257559"/>
                  </a:cubicBezTo>
                  <a:cubicBezTo>
                    <a:pt x="34640" y="264967"/>
                    <a:pt x="25645" y="348576"/>
                    <a:pt x="33582" y="362334"/>
                  </a:cubicBezTo>
                  <a:cubicBezTo>
                    <a:pt x="41520" y="376092"/>
                    <a:pt x="80149" y="337992"/>
                    <a:pt x="81207" y="340109"/>
                  </a:cubicBezTo>
                  <a:cubicBezTo>
                    <a:pt x="82265" y="342226"/>
                    <a:pt x="51574" y="401492"/>
                    <a:pt x="39932" y="375034"/>
                  </a:cubicBezTo>
                  <a:cubicBezTo>
                    <a:pt x="28290" y="348576"/>
                    <a:pt x="17707" y="185063"/>
                    <a:pt x="11357" y="181359"/>
                  </a:cubicBezTo>
                  <a:cubicBezTo>
                    <a:pt x="5007" y="177655"/>
                    <a:pt x="3419" y="340638"/>
                    <a:pt x="1832" y="352809"/>
                  </a:cubicBezTo>
                  <a:cubicBezTo>
                    <a:pt x="245" y="364980"/>
                    <a:pt x="-1343" y="307830"/>
                    <a:pt x="1832" y="254384"/>
                  </a:cubicBezTo>
                  <a:cubicBezTo>
                    <a:pt x="5007" y="200938"/>
                    <a:pt x="19824" y="-10199"/>
                    <a:pt x="24057" y="38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6" name="フリーフォーム 665">
              <a:extLst>
                <a:ext uri="{FF2B5EF4-FFF2-40B4-BE49-F238E27FC236}">
                  <a16:creationId xmlns:a16="http://schemas.microsoft.com/office/drawing/2014/main" id="{B78F1141-1297-C723-72AC-4B701F306B8D}"/>
                </a:ext>
              </a:extLst>
            </p:cNvPr>
            <p:cNvSpPr/>
            <p:nvPr/>
          </p:nvSpPr>
          <p:spPr>
            <a:xfrm>
              <a:off x="2804716" y="5170380"/>
              <a:ext cx="135823" cy="287233"/>
            </a:xfrm>
            <a:custGeom>
              <a:avLst/>
              <a:gdLst>
                <a:gd name="connsiteX0" fmla="*/ 135334 w 135823"/>
                <a:gd name="connsiteY0" fmla="*/ 1695 h 287233"/>
                <a:gd name="connsiteX1" fmla="*/ 49609 w 135823"/>
                <a:gd name="connsiteY1" fmla="*/ 112820 h 287233"/>
                <a:gd name="connsiteX2" fmla="*/ 49609 w 135823"/>
                <a:gd name="connsiteY2" fmla="*/ 277920 h 287233"/>
                <a:gd name="connsiteX3" fmla="*/ 43259 w 135823"/>
                <a:gd name="connsiteY3" fmla="*/ 252520 h 287233"/>
                <a:gd name="connsiteX4" fmla="*/ 17859 w 135823"/>
                <a:gd name="connsiteY4" fmla="*/ 135045 h 287233"/>
                <a:gd name="connsiteX5" fmla="*/ 5159 w 135823"/>
                <a:gd name="connsiteY5" fmla="*/ 198545 h 287233"/>
                <a:gd name="connsiteX6" fmla="*/ 135334 w 135823"/>
                <a:gd name="connsiteY6" fmla="*/ 1695 h 28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23" h="287233">
                  <a:moveTo>
                    <a:pt x="135334" y="1695"/>
                  </a:moveTo>
                  <a:cubicBezTo>
                    <a:pt x="142742" y="-12592"/>
                    <a:pt x="63896" y="66783"/>
                    <a:pt x="49609" y="112820"/>
                  </a:cubicBezTo>
                  <a:cubicBezTo>
                    <a:pt x="35322" y="158857"/>
                    <a:pt x="50667" y="254637"/>
                    <a:pt x="49609" y="277920"/>
                  </a:cubicBezTo>
                  <a:cubicBezTo>
                    <a:pt x="48551" y="301203"/>
                    <a:pt x="48551" y="276333"/>
                    <a:pt x="43259" y="252520"/>
                  </a:cubicBezTo>
                  <a:cubicBezTo>
                    <a:pt x="37967" y="228707"/>
                    <a:pt x="24209" y="144041"/>
                    <a:pt x="17859" y="135045"/>
                  </a:cubicBezTo>
                  <a:cubicBezTo>
                    <a:pt x="11509" y="126049"/>
                    <a:pt x="-9658" y="214949"/>
                    <a:pt x="5159" y="198545"/>
                  </a:cubicBezTo>
                  <a:cubicBezTo>
                    <a:pt x="19976" y="182141"/>
                    <a:pt x="127926" y="15982"/>
                    <a:pt x="135334" y="169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7" name="フリーフォーム 666">
              <a:extLst>
                <a:ext uri="{FF2B5EF4-FFF2-40B4-BE49-F238E27FC236}">
                  <a16:creationId xmlns:a16="http://schemas.microsoft.com/office/drawing/2014/main" id="{67A4EFB9-C502-564D-83FF-3906383BB179}"/>
                </a:ext>
              </a:extLst>
            </p:cNvPr>
            <p:cNvSpPr/>
            <p:nvPr/>
          </p:nvSpPr>
          <p:spPr>
            <a:xfrm>
              <a:off x="2927348" y="5184577"/>
              <a:ext cx="231927" cy="280858"/>
            </a:xfrm>
            <a:custGeom>
              <a:avLst/>
              <a:gdLst>
                <a:gd name="connsiteX0" fmla="*/ 231777 w 231927"/>
                <a:gd name="connsiteY0" fmla="*/ 6548 h 280858"/>
                <a:gd name="connsiteX1" fmla="*/ 133352 w 231927"/>
                <a:gd name="connsiteY1" fmla="*/ 114498 h 280858"/>
                <a:gd name="connsiteX2" fmla="*/ 133352 w 231927"/>
                <a:gd name="connsiteY2" fmla="*/ 279598 h 280858"/>
                <a:gd name="connsiteX3" fmla="*/ 120652 w 231927"/>
                <a:gd name="connsiteY3" fmla="*/ 187523 h 280858"/>
                <a:gd name="connsiteX4" fmla="*/ 111127 w 231927"/>
                <a:gd name="connsiteY4" fmla="*/ 130373 h 280858"/>
                <a:gd name="connsiteX5" fmla="*/ 2 w 231927"/>
                <a:gd name="connsiteY5" fmla="*/ 198 h 280858"/>
                <a:gd name="connsiteX6" fmla="*/ 107952 w 231927"/>
                <a:gd name="connsiteY6" fmla="*/ 98623 h 280858"/>
                <a:gd name="connsiteX7" fmla="*/ 231777 w 231927"/>
                <a:gd name="connsiteY7" fmla="*/ 6548 h 28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1927" h="280858">
                  <a:moveTo>
                    <a:pt x="231777" y="6548"/>
                  </a:moveTo>
                  <a:cubicBezTo>
                    <a:pt x="236010" y="9194"/>
                    <a:pt x="149756" y="68990"/>
                    <a:pt x="133352" y="114498"/>
                  </a:cubicBezTo>
                  <a:cubicBezTo>
                    <a:pt x="116948" y="160006"/>
                    <a:pt x="135469" y="267427"/>
                    <a:pt x="133352" y="279598"/>
                  </a:cubicBezTo>
                  <a:cubicBezTo>
                    <a:pt x="131235" y="291769"/>
                    <a:pt x="124356" y="212394"/>
                    <a:pt x="120652" y="187523"/>
                  </a:cubicBezTo>
                  <a:cubicBezTo>
                    <a:pt x="116948" y="162652"/>
                    <a:pt x="131235" y="161594"/>
                    <a:pt x="111127" y="130373"/>
                  </a:cubicBezTo>
                  <a:cubicBezTo>
                    <a:pt x="91019" y="99152"/>
                    <a:pt x="531" y="5490"/>
                    <a:pt x="2" y="198"/>
                  </a:cubicBezTo>
                  <a:cubicBezTo>
                    <a:pt x="-527" y="-5094"/>
                    <a:pt x="75673" y="97036"/>
                    <a:pt x="107952" y="98623"/>
                  </a:cubicBezTo>
                  <a:cubicBezTo>
                    <a:pt x="140231" y="100210"/>
                    <a:pt x="227544" y="3902"/>
                    <a:pt x="231777" y="654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8" name="フリーフォーム 667">
              <a:extLst>
                <a:ext uri="{FF2B5EF4-FFF2-40B4-BE49-F238E27FC236}">
                  <a16:creationId xmlns:a16="http://schemas.microsoft.com/office/drawing/2014/main" id="{DA8157E9-9FC5-5C96-718D-3C68BD3DF400}"/>
                </a:ext>
              </a:extLst>
            </p:cNvPr>
            <p:cNvSpPr/>
            <p:nvPr/>
          </p:nvSpPr>
          <p:spPr>
            <a:xfrm>
              <a:off x="3216174" y="5200648"/>
              <a:ext cx="114441" cy="260873"/>
            </a:xfrm>
            <a:custGeom>
              <a:avLst/>
              <a:gdLst>
                <a:gd name="connsiteX0" fmla="*/ 101 w 114441"/>
                <a:gd name="connsiteY0" fmla="*/ 2 h 260873"/>
                <a:gd name="connsiteX1" fmla="*/ 38201 w 114441"/>
                <a:gd name="connsiteY1" fmla="*/ 120652 h 260873"/>
                <a:gd name="connsiteX2" fmla="*/ 50901 w 114441"/>
                <a:gd name="connsiteY2" fmla="*/ 260352 h 260873"/>
                <a:gd name="connsiteX3" fmla="*/ 50901 w 114441"/>
                <a:gd name="connsiteY3" fmla="*/ 171452 h 260873"/>
                <a:gd name="connsiteX4" fmla="*/ 50901 w 114441"/>
                <a:gd name="connsiteY4" fmla="*/ 117477 h 260873"/>
                <a:gd name="connsiteX5" fmla="*/ 114401 w 114441"/>
                <a:gd name="connsiteY5" fmla="*/ 28577 h 260873"/>
                <a:gd name="connsiteX6" fmla="*/ 60426 w 114441"/>
                <a:gd name="connsiteY6" fmla="*/ 114302 h 260873"/>
                <a:gd name="connsiteX7" fmla="*/ 50901 w 114441"/>
                <a:gd name="connsiteY7" fmla="*/ 117477 h 260873"/>
                <a:gd name="connsiteX8" fmla="*/ 101 w 114441"/>
                <a:gd name="connsiteY8" fmla="*/ 2 h 260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41" h="260873">
                  <a:moveTo>
                    <a:pt x="101" y="2"/>
                  </a:moveTo>
                  <a:cubicBezTo>
                    <a:pt x="-2016" y="531"/>
                    <a:pt x="29734" y="77260"/>
                    <a:pt x="38201" y="120652"/>
                  </a:cubicBezTo>
                  <a:cubicBezTo>
                    <a:pt x="46668" y="164044"/>
                    <a:pt x="48784" y="251885"/>
                    <a:pt x="50901" y="260352"/>
                  </a:cubicBezTo>
                  <a:cubicBezTo>
                    <a:pt x="53018" y="268819"/>
                    <a:pt x="50901" y="171452"/>
                    <a:pt x="50901" y="171452"/>
                  </a:cubicBezTo>
                  <a:cubicBezTo>
                    <a:pt x="50901" y="147640"/>
                    <a:pt x="40318" y="141289"/>
                    <a:pt x="50901" y="117477"/>
                  </a:cubicBezTo>
                  <a:cubicBezTo>
                    <a:pt x="61484" y="93665"/>
                    <a:pt x="112814" y="29106"/>
                    <a:pt x="114401" y="28577"/>
                  </a:cubicBezTo>
                  <a:cubicBezTo>
                    <a:pt x="115988" y="28048"/>
                    <a:pt x="71009" y="99485"/>
                    <a:pt x="60426" y="114302"/>
                  </a:cubicBezTo>
                  <a:cubicBezTo>
                    <a:pt x="49843" y="129119"/>
                    <a:pt x="56722" y="131764"/>
                    <a:pt x="50901" y="117477"/>
                  </a:cubicBezTo>
                  <a:cubicBezTo>
                    <a:pt x="45080" y="103190"/>
                    <a:pt x="2218" y="-527"/>
                    <a:pt x="101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9" name="フリーフォーム 668">
              <a:extLst>
                <a:ext uri="{FF2B5EF4-FFF2-40B4-BE49-F238E27FC236}">
                  <a16:creationId xmlns:a16="http://schemas.microsoft.com/office/drawing/2014/main" id="{73244677-7732-21EF-D5BD-C88B3ED1ABBB}"/>
                </a:ext>
              </a:extLst>
            </p:cNvPr>
            <p:cNvSpPr/>
            <p:nvPr/>
          </p:nvSpPr>
          <p:spPr>
            <a:xfrm>
              <a:off x="3213100" y="5216525"/>
              <a:ext cx="548581" cy="184207"/>
            </a:xfrm>
            <a:custGeom>
              <a:avLst/>
              <a:gdLst>
                <a:gd name="connsiteX0" fmla="*/ 0 w 548581"/>
                <a:gd name="connsiteY0" fmla="*/ 0 h 184207"/>
                <a:gd name="connsiteX1" fmla="*/ 514350 w 548581"/>
                <a:gd name="connsiteY1" fmla="*/ 22225 h 184207"/>
                <a:gd name="connsiteX2" fmla="*/ 501650 w 548581"/>
                <a:gd name="connsiteY2" fmla="*/ 69850 h 184207"/>
                <a:gd name="connsiteX3" fmla="*/ 511175 w 548581"/>
                <a:gd name="connsiteY3" fmla="*/ 184150 h 184207"/>
                <a:gd name="connsiteX4" fmla="*/ 504825 w 548581"/>
                <a:gd name="connsiteY4" fmla="*/ 53975 h 184207"/>
                <a:gd name="connsiteX5" fmla="*/ 482600 w 548581"/>
                <a:gd name="connsiteY5" fmla="*/ 6350 h 184207"/>
                <a:gd name="connsiteX6" fmla="*/ 463550 w 548581"/>
                <a:gd name="connsiteY6" fmla="*/ 31750 h 184207"/>
                <a:gd name="connsiteX7" fmla="*/ 466725 w 548581"/>
                <a:gd name="connsiteY7" fmla="*/ 47625 h 184207"/>
                <a:gd name="connsiteX8" fmla="*/ 190500 w 548581"/>
                <a:gd name="connsiteY8" fmla="*/ 53975 h 184207"/>
                <a:gd name="connsiteX9" fmla="*/ 406400 w 548581"/>
                <a:gd name="connsiteY9" fmla="*/ 47625 h 184207"/>
                <a:gd name="connsiteX10" fmla="*/ 266700 w 548581"/>
                <a:gd name="connsiteY10" fmla="*/ 12700 h 184207"/>
                <a:gd name="connsiteX11" fmla="*/ 425450 w 548581"/>
                <a:gd name="connsiteY11" fmla="*/ 12700 h 184207"/>
                <a:gd name="connsiteX12" fmla="*/ 0 w 548581"/>
                <a:gd name="connsiteY12" fmla="*/ 0 h 18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581" h="184207">
                  <a:moveTo>
                    <a:pt x="0" y="0"/>
                  </a:moveTo>
                  <a:cubicBezTo>
                    <a:pt x="14817" y="1587"/>
                    <a:pt x="430742" y="10583"/>
                    <a:pt x="514350" y="22225"/>
                  </a:cubicBezTo>
                  <a:cubicBezTo>
                    <a:pt x="597958" y="33867"/>
                    <a:pt x="502179" y="42863"/>
                    <a:pt x="501650" y="69850"/>
                  </a:cubicBezTo>
                  <a:cubicBezTo>
                    <a:pt x="501121" y="96837"/>
                    <a:pt x="510646" y="186796"/>
                    <a:pt x="511175" y="184150"/>
                  </a:cubicBezTo>
                  <a:cubicBezTo>
                    <a:pt x="511704" y="181504"/>
                    <a:pt x="509587" y="83608"/>
                    <a:pt x="504825" y="53975"/>
                  </a:cubicBezTo>
                  <a:cubicBezTo>
                    <a:pt x="500063" y="24342"/>
                    <a:pt x="489479" y="10054"/>
                    <a:pt x="482600" y="6350"/>
                  </a:cubicBezTo>
                  <a:cubicBezTo>
                    <a:pt x="475721" y="2646"/>
                    <a:pt x="466196" y="24871"/>
                    <a:pt x="463550" y="31750"/>
                  </a:cubicBezTo>
                  <a:cubicBezTo>
                    <a:pt x="460904" y="38629"/>
                    <a:pt x="512233" y="43921"/>
                    <a:pt x="466725" y="47625"/>
                  </a:cubicBezTo>
                  <a:cubicBezTo>
                    <a:pt x="421217" y="51329"/>
                    <a:pt x="200554" y="53975"/>
                    <a:pt x="190500" y="53975"/>
                  </a:cubicBezTo>
                  <a:cubicBezTo>
                    <a:pt x="180446" y="53975"/>
                    <a:pt x="393700" y="54504"/>
                    <a:pt x="406400" y="47625"/>
                  </a:cubicBezTo>
                  <a:cubicBezTo>
                    <a:pt x="419100" y="40746"/>
                    <a:pt x="263525" y="18521"/>
                    <a:pt x="266700" y="12700"/>
                  </a:cubicBezTo>
                  <a:cubicBezTo>
                    <a:pt x="269875" y="6879"/>
                    <a:pt x="462492" y="13758"/>
                    <a:pt x="425450" y="127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0" name="フリーフォーム 669">
              <a:extLst>
                <a:ext uri="{FF2B5EF4-FFF2-40B4-BE49-F238E27FC236}">
                  <a16:creationId xmlns:a16="http://schemas.microsoft.com/office/drawing/2014/main" id="{6E989515-ECBD-086C-DDCF-A96161C4AA07}"/>
                </a:ext>
              </a:extLst>
            </p:cNvPr>
            <p:cNvSpPr/>
            <p:nvPr/>
          </p:nvSpPr>
          <p:spPr>
            <a:xfrm>
              <a:off x="3381375" y="5191125"/>
              <a:ext cx="88900" cy="301662"/>
            </a:xfrm>
            <a:custGeom>
              <a:avLst/>
              <a:gdLst>
                <a:gd name="connsiteX0" fmla="*/ 0 w 88900"/>
                <a:gd name="connsiteY0" fmla="*/ 0 h 301662"/>
                <a:gd name="connsiteX1" fmla="*/ 69850 w 88900"/>
                <a:gd name="connsiteY1" fmla="*/ 111125 h 301662"/>
                <a:gd name="connsiteX2" fmla="*/ 73025 w 88900"/>
                <a:gd name="connsiteY2" fmla="*/ 193675 h 301662"/>
                <a:gd name="connsiteX3" fmla="*/ 73025 w 88900"/>
                <a:gd name="connsiteY3" fmla="*/ 114300 h 301662"/>
                <a:gd name="connsiteX4" fmla="*/ 76200 w 88900"/>
                <a:gd name="connsiteY4" fmla="*/ 301625 h 301662"/>
                <a:gd name="connsiteX5" fmla="*/ 88900 w 88900"/>
                <a:gd name="connsiteY5" fmla="*/ 127000 h 30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00" h="301662">
                  <a:moveTo>
                    <a:pt x="0" y="0"/>
                  </a:moveTo>
                  <a:cubicBezTo>
                    <a:pt x="28839" y="39423"/>
                    <a:pt x="57679" y="78846"/>
                    <a:pt x="69850" y="111125"/>
                  </a:cubicBezTo>
                  <a:cubicBezTo>
                    <a:pt x="82021" y="143404"/>
                    <a:pt x="72496" y="193146"/>
                    <a:pt x="73025" y="193675"/>
                  </a:cubicBezTo>
                  <a:cubicBezTo>
                    <a:pt x="73554" y="194204"/>
                    <a:pt x="72496" y="96308"/>
                    <a:pt x="73025" y="114300"/>
                  </a:cubicBezTo>
                  <a:cubicBezTo>
                    <a:pt x="73554" y="132292"/>
                    <a:pt x="73554" y="299508"/>
                    <a:pt x="76200" y="301625"/>
                  </a:cubicBezTo>
                  <a:cubicBezTo>
                    <a:pt x="78846" y="303742"/>
                    <a:pt x="83873" y="215371"/>
                    <a:pt x="88900" y="12700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1" name="フリーフォーム 670">
              <a:extLst>
                <a:ext uri="{FF2B5EF4-FFF2-40B4-BE49-F238E27FC236}">
                  <a16:creationId xmlns:a16="http://schemas.microsoft.com/office/drawing/2014/main" id="{CD3564A4-F395-0D50-FC3A-6894D04ECCE5}"/>
                </a:ext>
              </a:extLst>
            </p:cNvPr>
            <p:cNvSpPr/>
            <p:nvPr/>
          </p:nvSpPr>
          <p:spPr>
            <a:xfrm>
              <a:off x="3390898" y="5177966"/>
              <a:ext cx="95080" cy="298966"/>
            </a:xfrm>
            <a:custGeom>
              <a:avLst/>
              <a:gdLst>
                <a:gd name="connsiteX0" fmla="*/ 2 w 95080"/>
                <a:gd name="connsiteY0" fmla="*/ 459 h 298966"/>
                <a:gd name="connsiteX1" fmla="*/ 92077 w 95080"/>
                <a:gd name="connsiteY1" fmla="*/ 181434 h 298966"/>
                <a:gd name="connsiteX2" fmla="*/ 73027 w 95080"/>
                <a:gd name="connsiteY2" fmla="*/ 152859 h 298966"/>
                <a:gd name="connsiteX3" fmla="*/ 76202 w 95080"/>
                <a:gd name="connsiteY3" fmla="*/ 298909 h 298966"/>
                <a:gd name="connsiteX4" fmla="*/ 88902 w 95080"/>
                <a:gd name="connsiteY4" fmla="*/ 133809 h 298966"/>
                <a:gd name="connsiteX5" fmla="*/ 2 w 95080"/>
                <a:gd name="connsiteY5" fmla="*/ 459 h 298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80" h="298966">
                  <a:moveTo>
                    <a:pt x="2" y="459"/>
                  </a:moveTo>
                  <a:cubicBezTo>
                    <a:pt x="531" y="8397"/>
                    <a:pt x="79906" y="156034"/>
                    <a:pt x="92077" y="181434"/>
                  </a:cubicBezTo>
                  <a:cubicBezTo>
                    <a:pt x="104248" y="206834"/>
                    <a:pt x="75673" y="133280"/>
                    <a:pt x="73027" y="152859"/>
                  </a:cubicBezTo>
                  <a:cubicBezTo>
                    <a:pt x="70381" y="172438"/>
                    <a:pt x="73556" y="302084"/>
                    <a:pt x="76202" y="298909"/>
                  </a:cubicBezTo>
                  <a:cubicBezTo>
                    <a:pt x="78848" y="295734"/>
                    <a:pt x="98427" y="178259"/>
                    <a:pt x="88902" y="133809"/>
                  </a:cubicBezTo>
                  <a:cubicBezTo>
                    <a:pt x="79377" y="89359"/>
                    <a:pt x="-527" y="-7479"/>
                    <a:pt x="2" y="45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2" name="フリーフォーム 671">
              <a:extLst>
                <a:ext uri="{FF2B5EF4-FFF2-40B4-BE49-F238E27FC236}">
                  <a16:creationId xmlns:a16="http://schemas.microsoft.com/office/drawing/2014/main" id="{66EA4BDE-6AFC-054C-14F1-67C1E4E27EF9}"/>
                </a:ext>
              </a:extLst>
            </p:cNvPr>
            <p:cNvSpPr/>
            <p:nvPr/>
          </p:nvSpPr>
          <p:spPr>
            <a:xfrm>
              <a:off x="2536825" y="5445055"/>
              <a:ext cx="1146836" cy="35980"/>
            </a:xfrm>
            <a:custGeom>
              <a:avLst/>
              <a:gdLst>
                <a:gd name="connsiteX0" fmla="*/ 0 w 1146836"/>
                <a:gd name="connsiteY0" fmla="*/ 6420 h 35980"/>
                <a:gd name="connsiteX1" fmla="*/ 720725 w 1146836"/>
                <a:gd name="connsiteY1" fmla="*/ 25470 h 35980"/>
                <a:gd name="connsiteX2" fmla="*/ 425450 w 1146836"/>
                <a:gd name="connsiteY2" fmla="*/ 70 h 35980"/>
                <a:gd name="connsiteX3" fmla="*/ 1146175 w 1146836"/>
                <a:gd name="connsiteY3" fmla="*/ 34995 h 35980"/>
                <a:gd name="connsiteX4" fmla="*/ 549275 w 1146836"/>
                <a:gd name="connsiteY4" fmla="*/ 25470 h 35980"/>
                <a:gd name="connsiteX5" fmla="*/ 247650 w 1146836"/>
                <a:gd name="connsiteY5" fmla="*/ 15945 h 35980"/>
                <a:gd name="connsiteX6" fmla="*/ 736600 w 1146836"/>
                <a:gd name="connsiteY6" fmla="*/ 34995 h 35980"/>
                <a:gd name="connsiteX7" fmla="*/ 0 w 1146836"/>
                <a:gd name="connsiteY7" fmla="*/ 6420 h 35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6836" h="35980">
                  <a:moveTo>
                    <a:pt x="0" y="6420"/>
                  </a:moveTo>
                  <a:lnTo>
                    <a:pt x="720725" y="25470"/>
                  </a:lnTo>
                  <a:cubicBezTo>
                    <a:pt x="791633" y="24412"/>
                    <a:pt x="354542" y="-1518"/>
                    <a:pt x="425450" y="70"/>
                  </a:cubicBezTo>
                  <a:cubicBezTo>
                    <a:pt x="496358" y="1657"/>
                    <a:pt x="1125538" y="30762"/>
                    <a:pt x="1146175" y="34995"/>
                  </a:cubicBezTo>
                  <a:cubicBezTo>
                    <a:pt x="1166812" y="39228"/>
                    <a:pt x="699029" y="28645"/>
                    <a:pt x="549275" y="25470"/>
                  </a:cubicBezTo>
                  <a:cubicBezTo>
                    <a:pt x="399521" y="22295"/>
                    <a:pt x="216429" y="14358"/>
                    <a:pt x="247650" y="15945"/>
                  </a:cubicBezTo>
                  <a:cubicBezTo>
                    <a:pt x="278871" y="17532"/>
                    <a:pt x="736600" y="34995"/>
                    <a:pt x="736600" y="34995"/>
                  </a:cubicBezTo>
                  <a:lnTo>
                    <a:pt x="0" y="642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3" name="フリーフォーム 672">
              <a:extLst>
                <a:ext uri="{FF2B5EF4-FFF2-40B4-BE49-F238E27FC236}">
                  <a16:creationId xmlns:a16="http://schemas.microsoft.com/office/drawing/2014/main" id="{6D60C494-F2BC-7305-3A84-BC171A6CF886}"/>
                </a:ext>
              </a:extLst>
            </p:cNvPr>
            <p:cNvSpPr/>
            <p:nvPr/>
          </p:nvSpPr>
          <p:spPr>
            <a:xfrm>
              <a:off x="-34269" y="4485937"/>
              <a:ext cx="2787379" cy="279978"/>
            </a:xfrm>
            <a:custGeom>
              <a:avLst/>
              <a:gdLst>
                <a:gd name="connsiteX0" fmla="*/ 34269 w 2787379"/>
                <a:gd name="connsiteY0" fmla="*/ 3513 h 279978"/>
                <a:gd name="connsiteX1" fmla="*/ 1844019 w 2787379"/>
                <a:gd name="connsiteY1" fmla="*/ 200363 h 279978"/>
                <a:gd name="connsiteX2" fmla="*/ 1729719 w 2787379"/>
                <a:gd name="connsiteY2" fmla="*/ 181313 h 279978"/>
                <a:gd name="connsiteX3" fmla="*/ 2767944 w 2787379"/>
                <a:gd name="connsiteY3" fmla="*/ 273388 h 279978"/>
                <a:gd name="connsiteX4" fmla="*/ 2339319 w 2787379"/>
                <a:gd name="connsiteY4" fmla="*/ 260688 h 279978"/>
                <a:gd name="connsiteX5" fmla="*/ 1504294 w 2787379"/>
                <a:gd name="connsiteY5" fmla="*/ 165438 h 279978"/>
                <a:gd name="connsiteX6" fmla="*/ 1567794 w 2787379"/>
                <a:gd name="connsiteY6" fmla="*/ 174963 h 279978"/>
                <a:gd name="connsiteX7" fmla="*/ 434319 w 2787379"/>
                <a:gd name="connsiteY7" fmla="*/ 70188 h 279978"/>
                <a:gd name="connsiteX8" fmla="*/ 640694 w 2787379"/>
                <a:gd name="connsiteY8" fmla="*/ 73363 h 279978"/>
                <a:gd name="connsiteX9" fmla="*/ 34269 w 2787379"/>
                <a:gd name="connsiteY9" fmla="*/ 3513 h 279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87379" h="279978">
                  <a:moveTo>
                    <a:pt x="34269" y="3513"/>
                  </a:moveTo>
                  <a:lnTo>
                    <a:pt x="1844019" y="200363"/>
                  </a:lnTo>
                  <a:cubicBezTo>
                    <a:pt x="2126594" y="229996"/>
                    <a:pt x="1729719" y="181313"/>
                    <a:pt x="1729719" y="181313"/>
                  </a:cubicBezTo>
                  <a:lnTo>
                    <a:pt x="2767944" y="273388"/>
                  </a:lnTo>
                  <a:cubicBezTo>
                    <a:pt x="2869544" y="286617"/>
                    <a:pt x="2549927" y="278680"/>
                    <a:pt x="2339319" y="260688"/>
                  </a:cubicBezTo>
                  <a:cubicBezTo>
                    <a:pt x="2128711" y="242696"/>
                    <a:pt x="1632882" y="179726"/>
                    <a:pt x="1504294" y="165438"/>
                  </a:cubicBezTo>
                  <a:cubicBezTo>
                    <a:pt x="1375707" y="151151"/>
                    <a:pt x="1567794" y="174963"/>
                    <a:pt x="1567794" y="174963"/>
                  </a:cubicBezTo>
                  <a:lnTo>
                    <a:pt x="434319" y="70188"/>
                  </a:lnTo>
                  <a:cubicBezTo>
                    <a:pt x="279802" y="53255"/>
                    <a:pt x="705252" y="83417"/>
                    <a:pt x="640694" y="73363"/>
                  </a:cubicBezTo>
                  <a:cubicBezTo>
                    <a:pt x="576136" y="63309"/>
                    <a:pt x="-166285" y="-17654"/>
                    <a:pt x="34269" y="351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4" name="フリーフォーム 673">
              <a:extLst>
                <a:ext uri="{FF2B5EF4-FFF2-40B4-BE49-F238E27FC236}">
                  <a16:creationId xmlns:a16="http://schemas.microsoft.com/office/drawing/2014/main" id="{1DCED812-A018-7F3E-EB1D-C8AF2F90A334}"/>
                </a:ext>
              </a:extLst>
            </p:cNvPr>
            <p:cNvSpPr/>
            <p:nvPr/>
          </p:nvSpPr>
          <p:spPr>
            <a:xfrm>
              <a:off x="-56042" y="4426796"/>
              <a:ext cx="2694467" cy="291254"/>
            </a:xfrm>
            <a:custGeom>
              <a:avLst/>
              <a:gdLst>
                <a:gd name="connsiteX0" fmla="*/ 27467 w 2694467"/>
                <a:gd name="connsiteY0" fmla="*/ 8679 h 291254"/>
                <a:gd name="connsiteX1" fmla="*/ 97317 w 2694467"/>
                <a:gd name="connsiteY1" fmla="*/ 5504 h 291254"/>
                <a:gd name="connsiteX2" fmla="*/ 1526067 w 2694467"/>
                <a:gd name="connsiteY2" fmla="*/ 199179 h 291254"/>
                <a:gd name="connsiteX3" fmla="*/ 1989617 w 2694467"/>
                <a:gd name="connsiteY3" fmla="*/ 227754 h 291254"/>
                <a:gd name="connsiteX4" fmla="*/ 1884842 w 2694467"/>
                <a:gd name="connsiteY4" fmla="*/ 224579 h 291254"/>
                <a:gd name="connsiteX5" fmla="*/ 2694467 w 2694467"/>
                <a:gd name="connsiteY5" fmla="*/ 291254 h 291254"/>
                <a:gd name="connsiteX6" fmla="*/ 2497617 w 2694467"/>
                <a:gd name="connsiteY6" fmla="*/ 275379 h 291254"/>
                <a:gd name="connsiteX7" fmla="*/ 1548292 w 2694467"/>
                <a:gd name="connsiteY7" fmla="*/ 167429 h 291254"/>
                <a:gd name="connsiteX8" fmla="*/ 1052992 w 2694467"/>
                <a:gd name="connsiteY8" fmla="*/ 110279 h 291254"/>
                <a:gd name="connsiteX9" fmla="*/ 1326042 w 2694467"/>
                <a:gd name="connsiteY9" fmla="*/ 180129 h 291254"/>
                <a:gd name="connsiteX10" fmla="*/ 722792 w 2694467"/>
                <a:gd name="connsiteY10" fmla="*/ 103929 h 291254"/>
                <a:gd name="connsiteX11" fmla="*/ 373542 w 2694467"/>
                <a:gd name="connsiteY11" fmla="*/ 53129 h 291254"/>
                <a:gd name="connsiteX12" fmla="*/ 27467 w 2694467"/>
                <a:gd name="connsiteY12" fmla="*/ 8679 h 29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94467" h="291254">
                  <a:moveTo>
                    <a:pt x="27467" y="8679"/>
                  </a:moveTo>
                  <a:cubicBezTo>
                    <a:pt x="-62492" y="-8784"/>
                    <a:pt x="97317" y="5504"/>
                    <a:pt x="97317" y="5504"/>
                  </a:cubicBezTo>
                  <a:lnTo>
                    <a:pt x="1526067" y="199179"/>
                  </a:lnTo>
                  <a:cubicBezTo>
                    <a:pt x="1841450" y="236221"/>
                    <a:pt x="1929821" y="223521"/>
                    <a:pt x="1989617" y="227754"/>
                  </a:cubicBezTo>
                  <a:cubicBezTo>
                    <a:pt x="2049413" y="231987"/>
                    <a:pt x="1884842" y="224579"/>
                    <a:pt x="1884842" y="224579"/>
                  </a:cubicBezTo>
                  <a:lnTo>
                    <a:pt x="2694467" y="291254"/>
                  </a:lnTo>
                  <a:lnTo>
                    <a:pt x="2497617" y="275379"/>
                  </a:lnTo>
                  <a:lnTo>
                    <a:pt x="1548292" y="167429"/>
                  </a:lnTo>
                  <a:cubicBezTo>
                    <a:pt x="1307521" y="139912"/>
                    <a:pt x="1090034" y="108162"/>
                    <a:pt x="1052992" y="110279"/>
                  </a:cubicBezTo>
                  <a:cubicBezTo>
                    <a:pt x="1015950" y="112396"/>
                    <a:pt x="1381075" y="181187"/>
                    <a:pt x="1326042" y="180129"/>
                  </a:cubicBezTo>
                  <a:cubicBezTo>
                    <a:pt x="1271009" y="179071"/>
                    <a:pt x="881542" y="125096"/>
                    <a:pt x="722792" y="103929"/>
                  </a:cubicBezTo>
                  <a:cubicBezTo>
                    <a:pt x="564042" y="82762"/>
                    <a:pt x="485725" y="67416"/>
                    <a:pt x="373542" y="53129"/>
                  </a:cubicBezTo>
                  <a:cubicBezTo>
                    <a:pt x="261359" y="38842"/>
                    <a:pt x="155525" y="28523"/>
                    <a:pt x="27467" y="867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5" name="フリーフォーム 674">
              <a:extLst>
                <a:ext uri="{FF2B5EF4-FFF2-40B4-BE49-F238E27FC236}">
                  <a16:creationId xmlns:a16="http://schemas.microsoft.com/office/drawing/2014/main" id="{630D0DF8-BDF8-3583-50F7-11E9F933073B}"/>
                </a:ext>
              </a:extLst>
            </p:cNvPr>
            <p:cNvSpPr/>
            <p:nvPr/>
          </p:nvSpPr>
          <p:spPr>
            <a:xfrm>
              <a:off x="2200269" y="4673600"/>
              <a:ext cx="1237290" cy="247793"/>
            </a:xfrm>
            <a:custGeom>
              <a:avLst/>
              <a:gdLst>
                <a:gd name="connsiteX0" fmla="*/ 6 w 1237290"/>
                <a:gd name="connsiteY0" fmla="*/ 0 h 247793"/>
                <a:gd name="connsiteX1" fmla="*/ 720731 w 1237290"/>
                <a:gd name="connsiteY1" fmla="*/ 63500 h 247793"/>
                <a:gd name="connsiteX2" fmla="*/ 1041406 w 1237290"/>
                <a:gd name="connsiteY2" fmla="*/ 82550 h 247793"/>
                <a:gd name="connsiteX3" fmla="*/ 942981 w 1237290"/>
                <a:gd name="connsiteY3" fmla="*/ 82550 h 247793"/>
                <a:gd name="connsiteX4" fmla="*/ 1222381 w 1237290"/>
                <a:gd name="connsiteY4" fmla="*/ 92075 h 247793"/>
                <a:gd name="connsiteX5" fmla="*/ 1200156 w 1237290"/>
                <a:gd name="connsiteY5" fmla="*/ 206375 h 247793"/>
                <a:gd name="connsiteX6" fmla="*/ 1209681 w 1237290"/>
                <a:gd name="connsiteY6" fmla="*/ 130175 h 247793"/>
                <a:gd name="connsiteX7" fmla="*/ 1206506 w 1237290"/>
                <a:gd name="connsiteY7" fmla="*/ 247650 h 247793"/>
                <a:gd name="connsiteX8" fmla="*/ 1225556 w 1237290"/>
                <a:gd name="connsiteY8" fmla="*/ 101600 h 247793"/>
                <a:gd name="connsiteX9" fmla="*/ 1057281 w 1237290"/>
                <a:gd name="connsiteY9" fmla="*/ 73025 h 247793"/>
                <a:gd name="connsiteX10" fmla="*/ 603256 w 1237290"/>
                <a:gd name="connsiteY10" fmla="*/ 47625 h 247793"/>
                <a:gd name="connsiteX11" fmla="*/ 733431 w 1237290"/>
                <a:gd name="connsiteY11" fmla="*/ 47625 h 247793"/>
                <a:gd name="connsiteX12" fmla="*/ 6 w 1237290"/>
                <a:gd name="connsiteY12" fmla="*/ 0 h 247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37290" h="247793">
                  <a:moveTo>
                    <a:pt x="6" y="0"/>
                  </a:moveTo>
                  <a:cubicBezTo>
                    <a:pt x="-2111" y="2646"/>
                    <a:pt x="547164" y="49742"/>
                    <a:pt x="720731" y="63500"/>
                  </a:cubicBezTo>
                  <a:cubicBezTo>
                    <a:pt x="894298" y="77258"/>
                    <a:pt x="1004364" y="79375"/>
                    <a:pt x="1041406" y="82550"/>
                  </a:cubicBezTo>
                  <a:cubicBezTo>
                    <a:pt x="1078448" y="85725"/>
                    <a:pt x="912819" y="80963"/>
                    <a:pt x="942981" y="82550"/>
                  </a:cubicBezTo>
                  <a:cubicBezTo>
                    <a:pt x="973143" y="84137"/>
                    <a:pt x="1179519" y="71438"/>
                    <a:pt x="1222381" y="92075"/>
                  </a:cubicBezTo>
                  <a:cubicBezTo>
                    <a:pt x="1265243" y="112712"/>
                    <a:pt x="1202273" y="200025"/>
                    <a:pt x="1200156" y="206375"/>
                  </a:cubicBezTo>
                  <a:cubicBezTo>
                    <a:pt x="1198039" y="212725"/>
                    <a:pt x="1208623" y="123296"/>
                    <a:pt x="1209681" y="130175"/>
                  </a:cubicBezTo>
                  <a:cubicBezTo>
                    <a:pt x="1210739" y="137054"/>
                    <a:pt x="1203860" y="252412"/>
                    <a:pt x="1206506" y="247650"/>
                  </a:cubicBezTo>
                  <a:cubicBezTo>
                    <a:pt x="1209152" y="242888"/>
                    <a:pt x="1250427" y="130704"/>
                    <a:pt x="1225556" y="101600"/>
                  </a:cubicBezTo>
                  <a:cubicBezTo>
                    <a:pt x="1200685" y="72496"/>
                    <a:pt x="1160998" y="82021"/>
                    <a:pt x="1057281" y="73025"/>
                  </a:cubicBezTo>
                  <a:cubicBezTo>
                    <a:pt x="953564" y="64029"/>
                    <a:pt x="657231" y="51858"/>
                    <a:pt x="603256" y="47625"/>
                  </a:cubicBezTo>
                  <a:cubicBezTo>
                    <a:pt x="549281" y="43392"/>
                    <a:pt x="829739" y="53975"/>
                    <a:pt x="733431" y="47625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6" name="フリーフォーム 675">
              <a:extLst>
                <a:ext uri="{FF2B5EF4-FFF2-40B4-BE49-F238E27FC236}">
                  <a16:creationId xmlns:a16="http://schemas.microsoft.com/office/drawing/2014/main" id="{8011D1D8-D003-5F98-8ED7-C3421658056D}"/>
                </a:ext>
              </a:extLst>
            </p:cNvPr>
            <p:cNvSpPr/>
            <p:nvPr/>
          </p:nvSpPr>
          <p:spPr>
            <a:xfrm>
              <a:off x="2496441" y="4748717"/>
              <a:ext cx="883643" cy="173296"/>
            </a:xfrm>
            <a:custGeom>
              <a:avLst/>
              <a:gdLst>
                <a:gd name="connsiteX0" fmla="*/ 11809 w 883643"/>
                <a:gd name="connsiteY0" fmla="*/ 4258 h 173296"/>
                <a:gd name="connsiteX1" fmla="*/ 608709 w 883643"/>
                <a:gd name="connsiteY1" fmla="*/ 20133 h 173296"/>
                <a:gd name="connsiteX2" fmla="*/ 869059 w 883643"/>
                <a:gd name="connsiteY2" fmla="*/ 55058 h 173296"/>
                <a:gd name="connsiteX3" fmla="*/ 853184 w 883643"/>
                <a:gd name="connsiteY3" fmla="*/ 32833 h 173296"/>
                <a:gd name="connsiteX4" fmla="*/ 875409 w 883643"/>
                <a:gd name="connsiteY4" fmla="*/ 172533 h 173296"/>
                <a:gd name="connsiteX5" fmla="*/ 865884 w 883643"/>
                <a:gd name="connsiteY5" fmla="*/ 86808 h 173296"/>
                <a:gd name="connsiteX6" fmla="*/ 853184 w 883643"/>
                <a:gd name="connsiteY6" fmla="*/ 42358 h 173296"/>
                <a:gd name="connsiteX7" fmla="*/ 732534 w 883643"/>
                <a:gd name="connsiteY7" fmla="*/ 13783 h 173296"/>
                <a:gd name="connsiteX8" fmla="*/ 805559 w 883643"/>
                <a:gd name="connsiteY8" fmla="*/ 20133 h 173296"/>
                <a:gd name="connsiteX9" fmla="*/ 259459 w 883643"/>
                <a:gd name="connsiteY9" fmla="*/ 1083 h 173296"/>
                <a:gd name="connsiteX10" fmla="*/ 11809 w 883643"/>
                <a:gd name="connsiteY10" fmla="*/ 4258 h 173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3643" h="173296">
                  <a:moveTo>
                    <a:pt x="11809" y="4258"/>
                  </a:moveTo>
                  <a:cubicBezTo>
                    <a:pt x="70017" y="7433"/>
                    <a:pt x="465834" y="11666"/>
                    <a:pt x="608709" y="20133"/>
                  </a:cubicBezTo>
                  <a:cubicBezTo>
                    <a:pt x="751584" y="28600"/>
                    <a:pt x="828313" y="52941"/>
                    <a:pt x="869059" y="55058"/>
                  </a:cubicBezTo>
                  <a:cubicBezTo>
                    <a:pt x="909805" y="57175"/>
                    <a:pt x="852126" y="13254"/>
                    <a:pt x="853184" y="32833"/>
                  </a:cubicBezTo>
                  <a:cubicBezTo>
                    <a:pt x="854242" y="52412"/>
                    <a:pt x="873292" y="163537"/>
                    <a:pt x="875409" y="172533"/>
                  </a:cubicBezTo>
                  <a:cubicBezTo>
                    <a:pt x="877526" y="181529"/>
                    <a:pt x="869588" y="108504"/>
                    <a:pt x="865884" y="86808"/>
                  </a:cubicBezTo>
                  <a:cubicBezTo>
                    <a:pt x="862180" y="65112"/>
                    <a:pt x="875409" y="54529"/>
                    <a:pt x="853184" y="42358"/>
                  </a:cubicBezTo>
                  <a:cubicBezTo>
                    <a:pt x="830959" y="30187"/>
                    <a:pt x="740471" y="17487"/>
                    <a:pt x="732534" y="13783"/>
                  </a:cubicBezTo>
                  <a:cubicBezTo>
                    <a:pt x="724597" y="10079"/>
                    <a:pt x="805559" y="20133"/>
                    <a:pt x="805559" y="20133"/>
                  </a:cubicBezTo>
                  <a:lnTo>
                    <a:pt x="259459" y="1083"/>
                  </a:lnTo>
                  <a:cubicBezTo>
                    <a:pt x="122405" y="-1563"/>
                    <a:pt x="-46399" y="1083"/>
                    <a:pt x="11809" y="425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7" name="フリーフォーム 676">
              <a:extLst>
                <a:ext uri="{FF2B5EF4-FFF2-40B4-BE49-F238E27FC236}">
                  <a16:creationId xmlns:a16="http://schemas.microsoft.com/office/drawing/2014/main" id="{EAE37B41-C86A-48CC-113B-3753238A9B9D}"/>
                </a:ext>
              </a:extLst>
            </p:cNvPr>
            <p:cNvSpPr/>
            <p:nvPr/>
          </p:nvSpPr>
          <p:spPr>
            <a:xfrm>
              <a:off x="2644775" y="4860925"/>
              <a:ext cx="800064" cy="273099"/>
            </a:xfrm>
            <a:custGeom>
              <a:avLst/>
              <a:gdLst>
                <a:gd name="connsiteX0" fmla="*/ 0 w 800064"/>
                <a:gd name="connsiteY0" fmla="*/ 0 h 273099"/>
                <a:gd name="connsiteX1" fmla="*/ 600075 w 800064"/>
                <a:gd name="connsiteY1" fmla="*/ 28575 h 273099"/>
                <a:gd name="connsiteX2" fmla="*/ 790575 w 800064"/>
                <a:gd name="connsiteY2" fmla="*/ 34925 h 273099"/>
                <a:gd name="connsiteX3" fmla="*/ 555625 w 800064"/>
                <a:gd name="connsiteY3" fmla="*/ 38100 h 273099"/>
                <a:gd name="connsiteX4" fmla="*/ 787400 w 800064"/>
                <a:gd name="connsiteY4" fmla="*/ 76200 h 273099"/>
                <a:gd name="connsiteX5" fmla="*/ 768350 w 800064"/>
                <a:gd name="connsiteY5" fmla="*/ 168275 h 273099"/>
                <a:gd name="connsiteX6" fmla="*/ 758825 w 800064"/>
                <a:gd name="connsiteY6" fmla="*/ 273050 h 273099"/>
                <a:gd name="connsiteX7" fmla="*/ 762000 w 800064"/>
                <a:gd name="connsiteY7" fmla="*/ 180975 h 273099"/>
                <a:gd name="connsiteX8" fmla="*/ 768350 w 800064"/>
                <a:gd name="connsiteY8" fmla="*/ 107950 h 273099"/>
                <a:gd name="connsiteX9" fmla="*/ 638175 w 800064"/>
                <a:gd name="connsiteY9" fmla="*/ 88900 h 273099"/>
                <a:gd name="connsiteX10" fmla="*/ 101600 w 800064"/>
                <a:gd name="connsiteY10" fmla="*/ 57150 h 273099"/>
                <a:gd name="connsiteX11" fmla="*/ 771525 w 800064"/>
                <a:gd name="connsiteY11" fmla="*/ 73025 h 273099"/>
                <a:gd name="connsiteX12" fmla="*/ 568325 w 800064"/>
                <a:gd name="connsiteY12" fmla="*/ 44450 h 273099"/>
                <a:gd name="connsiteX13" fmla="*/ 142875 w 800064"/>
                <a:gd name="connsiteY13" fmla="*/ 12700 h 273099"/>
                <a:gd name="connsiteX14" fmla="*/ 0 w 800064"/>
                <a:gd name="connsiteY14" fmla="*/ 0 h 273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0064" h="273099">
                  <a:moveTo>
                    <a:pt x="0" y="0"/>
                  </a:moveTo>
                  <a:lnTo>
                    <a:pt x="600075" y="28575"/>
                  </a:lnTo>
                  <a:cubicBezTo>
                    <a:pt x="731837" y="34396"/>
                    <a:pt x="797983" y="33338"/>
                    <a:pt x="790575" y="34925"/>
                  </a:cubicBezTo>
                  <a:cubicBezTo>
                    <a:pt x="783167" y="36512"/>
                    <a:pt x="556154" y="31221"/>
                    <a:pt x="555625" y="38100"/>
                  </a:cubicBezTo>
                  <a:cubicBezTo>
                    <a:pt x="555096" y="44979"/>
                    <a:pt x="751946" y="54504"/>
                    <a:pt x="787400" y="76200"/>
                  </a:cubicBezTo>
                  <a:cubicBezTo>
                    <a:pt x="822854" y="97896"/>
                    <a:pt x="773113" y="135467"/>
                    <a:pt x="768350" y="168275"/>
                  </a:cubicBezTo>
                  <a:cubicBezTo>
                    <a:pt x="763587" y="201083"/>
                    <a:pt x="759883" y="270933"/>
                    <a:pt x="758825" y="273050"/>
                  </a:cubicBezTo>
                  <a:cubicBezTo>
                    <a:pt x="757767" y="275167"/>
                    <a:pt x="760413" y="208492"/>
                    <a:pt x="762000" y="180975"/>
                  </a:cubicBezTo>
                  <a:cubicBezTo>
                    <a:pt x="763587" y="153458"/>
                    <a:pt x="788987" y="123296"/>
                    <a:pt x="768350" y="107950"/>
                  </a:cubicBezTo>
                  <a:cubicBezTo>
                    <a:pt x="747713" y="92604"/>
                    <a:pt x="749300" y="97367"/>
                    <a:pt x="638175" y="88900"/>
                  </a:cubicBezTo>
                  <a:cubicBezTo>
                    <a:pt x="527050" y="80433"/>
                    <a:pt x="79375" y="59796"/>
                    <a:pt x="101600" y="57150"/>
                  </a:cubicBezTo>
                  <a:cubicBezTo>
                    <a:pt x="123825" y="54504"/>
                    <a:pt x="693738" y="75142"/>
                    <a:pt x="771525" y="73025"/>
                  </a:cubicBezTo>
                  <a:cubicBezTo>
                    <a:pt x="849312" y="70908"/>
                    <a:pt x="673100" y="54504"/>
                    <a:pt x="568325" y="44450"/>
                  </a:cubicBezTo>
                  <a:cubicBezTo>
                    <a:pt x="463550" y="34396"/>
                    <a:pt x="142875" y="12700"/>
                    <a:pt x="142875" y="127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8" name="フリーフォーム 677">
              <a:extLst>
                <a:ext uri="{FF2B5EF4-FFF2-40B4-BE49-F238E27FC236}">
                  <a16:creationId xmlns:a16="http://schemas.microsoft.com/office/drawing/2014/main" id="{210DC0EC-D9F8-13DF-9227-DEC9180A181A}"/>
                </a:ext>
              </a:extLst>
            </p:cNvPr>
            <p:cNvSpPr/>
            <p:nvPr/>
          </p:nvSpPr>
          <p:spPr>
            <a:xfrm>
              <a:off x="-45257" y="4229100"/>
              <a:ext cx="1904887" cy="198554"/>
            </a:xfrm>
            <a:custGeom>
              <a:avLst/>
              <a:gdLst>
                <a:gd name="connsiteX0" fmla="*/ 16682 w 1904887"/>
                <a:gd name="connsiteY0" fmla="*/ 0 h 198554"/>
                <a:gd name="connsiteX1" fmla="*/ 829482 w 1904887"/>
                <a:gd name="connsiteY1" fmla="*/ 76200 h 198554"/>
                <a:gd name="connsiteX2" fmla="*/ 1880407 w 1904887"/>
                <a:gd name="connsiteY2" fmla="*/ 193675 h 198554"/>
                <a:gd name="connsiteX3" fmla="*/ 1531157 w 1904887"/>
                <a:gd name="connsiteY3" fmla="*/ 171450 h 198554"/>
                <a:gd name="connsiteX4" fmla="*/ 1080307 w 1904887"/>
                <a:gd name="connsiteY4" fmla="*/ 127000 h 198554"/>
                <a:gd name="connsiteX5" fmla="*/ 1283507 w 1904887"/>
                <a:gd name="connsiteY5" fmla="*/ 158750 h 198554"/>
                <a:gd name="connsiteX6" fmla="*/ 156382 w 1904887"/>
                <a:gd name="connsiteY6" fmla="*/ 31750 h 198554"/>
                <a:gd name="connsiteX7" fmla="*/ 16682 w 1904887"/>
                <a:gd name="connsiteY7" fmla="*/ 0 h 19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4887" h="198554">
                  <a:moveTo>
                    <a:pt x="16682" y="0"/>
                  </a:moveTo>
                  <a:lnTo>
                    <a:pt x="829482" y="76200"/>
                  </a:lnTo>
                  <a:lnTo>
                    <a:pt x="1880407" y="193675"/>
                  </a:lnTo>
                  <a:cubicBezTo>
                    <a:pt x="1997353" y="209550"/>
                    <a:pt x="1664507" y="182563"/>
                    <a:pt x="1531157" y="171450"/>
                  </a:cubicBezTo>
                  <a:cubicBezTo>
                    <a:pt x="1397807" y="160338"/>
                    <a:pt x="1121582" y="129117"/>
                    <a:pt x="1080307" y="127000"/>
                  </a:cubicBezTo>
                  <a:cubicBezTo>
                    <a:pt x="1039032" y="124883"/>
                    <a:pt x="1283507" y="158750"/>
                    <a:pt x="1283507" y="158750"/>
                  </a:cubicBezTo>
                  <a:lnTo>
                    <a:pt x="156382" y="31750"/>
                  </a:lnTo>
                  <a:cubicBezTo>
                    <a:pt x="-48935" y="9525"/>
                    <a:pt x="1336" y="17462"/>
                    <a:pt x="1668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9" name="フリーフォーム 678">
              <a:extLst>
                <a:ext uri="{FF2B5EF4-FFF2-40B4-BE49-F238E27FC236}">
                  <a16:creationId xmlns:a16="http://schemas.microsoft.com/office/drawing/2014/main" id="{F49F4325-A945-F178-D723-C5332F536CF9}"/>
                </a:ext>
              </a:extLst>
            </p:cNvPr>
            <p:cNvSpPr/>
            <p:nvPr/>
          </p:nvSpPr>
          <p:spPr>
            <a:xfrm>
              <a:off x="18858" y="4228710"/>
              <a:ext cx="25998" cy="214038"/>
            </a:xfrm>
            <a:custGeom>
              <a:avLst/>
              <a:gdLst>
                <a:gd name="connsiteX0" fmla="*/ 25592 w 25998"/>
                <a:gd name="connsiteY0" fmla="*/ 390 h 214038"/>
                <a:gd name="connsiteX1" fmla="*/ 16067 w 25998"/>
                <a:gd name="connsiteY1" fmla="*/ 114690 h 214038"/>
                <a:gd name="connsiteX2" fmla="*/ 19242 w 25998"/>
                <a:gd name="connsiteY2" fmla="*/ 213115 h 214038"/>
                <a:gd name="connsiteX3" fmla="*/ 192 w 25998"/>
                <a:gd name="connsiteY3" fmla="*/ 155965 h 214038"/>
                <a:gd name="connsiteX4" fmla="*/ 25592 w 25998"/>
                <a:gd name="connsiteY4" fmla="*/ 390 h 21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98" h="214038">
                  <a:moveTo>
                    <a:pt x="25592" y="390"/>
                  </a:moveTo>
                  <a:cubicBezTo>
                    <a:pt x="28238" y="-6489"/>
                    <a:pt x="17125" y="79236"/>
                    <a:pt x="16067" y="114690"/>
                  </a:cubicBezTo>
                  <a:cubicBezTo>
                    <a:pt x="15009" y="150144"/>
                    <a:pt x="21888" y="206236"/>
                    <a:pt x="19242" y="213115"/>
                  </a:cubicBezTo>
                  <a:cubicBezTo>
                    <a:pt x="16596" y="219994"/>
                    <a:pt x="2838" y="187186"/>
                    <a:pt x="192" y="155965"/>
                  </a:cubicBezTo>
                  <a:cubicBezTo>
                    <a:pt x="-2454" y="124744"/>
                    <a:pt x="22946" y="7269"/>
                    <a:pt x="25592" y="39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0" name="フリーフォーム 679">
              <a:extLst>
                <a:ext uri="{FF2B5EF4-FFF2-40B4-BE49-F238E27FC236}">
                  <a16:creationId xmlns:a16="http://schemas.microsoft.com/office/drawing/2014/main" id="{FED67D00-98B8-9DE8-35D7-894C053EBEB1}"/>
                </a:ext>
              </a:extLst>
            </p:cNvPr>
            <p:cNvSpPr/>
            <p:nvPr/>
          </p:nvSpPr>
          <p:spPr>
            <a:xfrm>
              <a:off x="85636" y="4254228"/>
              <a:ext cx="24084" cy="209600"/>
            </a:xfrm>
            <a:custGeom>
              <a:avLst/>
              <a:gdLst>
                <a:gd name="connsiteX0" fmla="*/ 22314 w 24084"/>
                <a:gd name="connsiteY0" fmla="*/ 272 h 209600"/>
                <a:gd name="connsiteX1" fmla="*/ 22314 w 24084"/>
                <a:gd name="connsiteY1" fmla="*/ 76472 h 209600"/>
                <a:gd name="connsiteX2" fmla="*/ 19139 w 24084"/>
                <a:gd name="connsiteY2" fmla="*/ 206647 h 209600"/>
                <a:gd name="connsiteX3" fmla="*/ 9614 w 24084"/>
                <a:gd name="connsiteY3" fmla="*/ 162197 h 209600"/>
                <a:gd name="connsiteX4" fmla="*/ 89 w 24084"/>
                <a:gd name="connsiteY4" fmla="*/ 101872 h 209600"/>
                <a:gd name="connsiteX5" fmla="*/ 22314 w 24084"/>
                <a:gd name="connsiteY5" fmla="*/ 272 h 2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84" h="209600">
                  <a:moveTo>
                    <a:pt x="22314" y="272"/>
                  </a:moveTo>
                  <a:cubicBezTo>
                    <a:pt x="26018" y="-3961"/>
                    <a:pt x="22843" y="42076"/>
                    <a:pt x="22314" y="76472"/>
                  </a:cubicBezTo>
                  <a:cubicBezTo>
                    <a:pt x="21785" y="110868"/>
                    <a:pt x="21256" y="192360"/>
                    <a:pt x="19139" y="206647"/>
                  </a:cubicBezTo>
                  <a:cubicBezTo>
                    <a:pt x="17022" y="220935"/>
                    <a:pt x="12789" y="179660"/>
                    <a:pt x="9614" y="162197"/>
                  </a:cubicBezTo>
                  <a:cubicBezTo>
                    <a:pt x="6439" y="144735"/>
                    <a:pt x="1676" y="125155"/>
                    <a:pt x="89" y="101872"/>
                  </a:cubicBezTo>
                  <a:cubicBezTo>
                    <a:pt x="-1499" y="78589"/>
                    <a:pt x="18610" y="4505"/>
                    <a:pt x="22314" y="27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1" name="フリーフォーム 680">
              <a:extLst>
                <a:ext uri="{FF2B5EF4-FFF2-40B4-BE49-F238E27FC236}">
                  <a16:creationId xmlns:a16="http://schemas.microsoft.com/office/drawing/2014/main" id="{09420A78-B0DB-451D-6549-81B187F777FE}"/>
                </a:ext>
              </a:extLst>
            </p:cNvPr>
            <p:cNvSpPr/>
            <p:nvPr/>
          </p:nvSpPr>
          <p:spPr>
            <a:xfrm>
              <a:off x="142522" y="4251125"/>
              <a:ext cx="22761" cy="207006"/>
            </a:xfrm>
            <a:custGeom>
              <a:avLst/>
              <a:gdLst>
                <a:gd name="connsiteX0" fmla="*/ 9878 w 22761"/>
                <a:gd name="connsiteY0" fmla="*/ 200 h 207006"/>
                <a:gd name="connsiteX1" fmla="*/ 22578 w 22761"/>
                <a:gd name="connsiteY1" fmla="*/ 111325 h 207006"/>
                <a:gd name="connsiteX2" fmla="*/ 16228 w 22761"/>
                <a:gd name="connsiteY2" fmla="*/ 206575 h 207006"/>
                <a:gd name="connsiteX3" fmla="*/ 353 w 22761"/>
                <a:gd name="connsiteY3" fmla="*/ 139900 h 207006"/>
                <a:gd name="connsiteX4" fmla="*/ 9878 w 22761"/>
                <a:gd name="connsiteY4" fmla="*/ 200 h 20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61" h="207006">
                  <a:moveTo>
                    <a:pt x="9878" y="200"/>
                  </a:moveTo>
                  <a:cubicBezTo>
                    <a:pt x="13582" y="-4562"/>
                    <a:pt x="21520" y="76929"/>
                    <a:pt x="22578" y="111325"/>
                  </a:cubicBezTo>
                  <a:cubicBezTo>
                    <a:pt x="23636" y="145721"/>
                    <a:pt x="19932" y="201813"/>
                    <a:pt x="16228" y="206575"/>
                  </a:cubicBezTo>
                  <a:cubicBezTo>
                    <a:pt x="12524" y="211337"/>
                    <a:pt x="2470" y="175883"/>
                    <a:pt x="353" y="139900"/>
                  </a:cubicBezTo>
                  <a:cubicBezTo>
                    <a:pt x="-1764" y="103917"/>
                    <a:pt x="6174" y="4962"/>
                    <a:pt x="9878" y="20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2" name="フリーフォーム 681">
              <a:extLst>
                <a:ext uri="{FF2B5EF4-FFF2-40B4-BE49-F238E27FC236}">
                  <a16:creationId xmlns:a16="http://schemas.microsoft.com/office/drawing/2014/main" id="{C4E5286D-923B-C699-CE94-CF1B20E8992C}"/>
                </a:ext>
              </a:extLst>
            </p:cNvPr>
            <p:cNvSpPr/>
            <p:nvPr/>
          </p:nvSpPr>
          <p:spPr>
            <a:xfrm>
              <a:off x="199874" y="4249754"/>
              <a:ext cx="24146" cy="222788"/>
            </a:xfrm>
            <a:custGeom>
              <a:avLst/>
              <a:gdLst>
                <a:gd name="connsiteX0" fmla="*/ 22376 w 24146"/>
                <a:gd name="connsiteY0" fmla="*/ 1571 h 222788"/>
                <a:gd name="connsiteX1" fmla="*/ 22376 w 24146"/>
                <a:gd name="connsiteY1" fmla="*/ 87296 h 222788"/>
                <a:gd name="connsiteX2" fmla="*/ 19201 w 24146"/>
                <a:gd name="connsiteY2" fmla="*/ 220646 h 222788"/>
                <a:gd name="connsiteX3" fmla="*/ 151 w 24146"/>
                <a:gd name="connsiteY3" fmla="*/ 160321 h 222788"/>
                <a:gd name="connsiteX4" fmla="*/ 22376 w 24146"/>
                <a:gd name="connsiteY4" fmla="*/ 1571 h 22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46" h="222788">
                  <a:moveTo>
                    <a:pt x="22376" y="1571"/>
                  </a:moveTo>
                  <a:cubicBezTo>
                    <a:pt x="26080" y="-10600"/>
                    <a:pt x="22905" y="50784"/>
                    <a:pt x="22376" y="87296"/>
                  </a:cubicBezTo>
                  <a:cubicBezTo>
                    <a:pt x="21847" y="123808"/>
                    <a:pt x="22905" y="208475"/>
                    <a:pt x="19201" y="220646"/>
                  </a:cubicBezTo>
                  <a:cubicBezTo>
                    <a:pt x="15497" y="232817"/>
                    <a:pt x="2268" y="190483"/>
                    <a:pt x="151" y="160321"/>
                  </a:cubicBezTo>
                  <a:cubicBezTo>
                    <a:pt x="-1966" y="130159"/>
                    <a:pt x="18672" y="13742"/>
                    <a:pt x="22376" y="157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3" name="フリーフォーム 682">
              <a:extLst>
                <a:ext uri="{FF2B5EF4-FFF2-40B4-BE49-F238E27FC236}">
                  <a16:creationId xmlns:a16="http://schemas.microsoft.com/office/drawing/2014/main" id="{81764301-66E7-1E41-F928-4B7EEFF52C91}"/>
                </a:ext>
              </a:extLst>
            </p:cNvPr>
            <p:cNvSpPr/>
            <p:nvPr/>
          </p:nvSpPr>
          <p:spPr>
            <a:xfrm>
              <a:off x="263429" y="4260416"/>
              <a:ext cx="16016" cy="209632"/>
            </a:xfrm>
            <a:custGeom>
              <a:avLst/>
              <a:gdLst>
                <a:gd name="connsiteX0" fmla="*/ 9621 w 16016"/>
                <a:gd name="connsiteY0" fmla="*/ 434 h 209632"/>
                <a:gd name="connsiteX1" fmla="*/ 15971 w 16016"/>
                <a:gd name="connsiteY1" fmla="*/ 82984 h 209632"/>
                <a:gd name="connsiteX2" fmla="*/ 6446 w 16016"/>
                <a:gd name="connsiteY2" fmla="*/ 206809 h 209632"/>
                <a:gd name="connsiteX3" fmla="*/ 6446 w 16016"/>
                <a:gd name="connsiteY3" fmla="*/ 165534 h 209632"/>
                <a:gd name="connsiteX4" fmla="*/ 96 w 16016"/>
                <a:gd name="connsiteY4" fmla="*/ 117909 h 209632"/>
                <a:gd name="connsiteX5" fmla="*/ 9621 w 16016"/>
                <a:gd name="connsiteY5" fmla="*/ 434 h 20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16" h="209632">
                  <a:moveTo>
                    <a:pt x="9621" y="434"/>
                  </a:moveTo>
                  <a:cubicBezTo>
                    <a:pt x="12267" y="-5387"/>
                    <a:pt x="16500" y="48588"/>
                    <a:pt x="15971" y="82984"/>
                  </a:cubicBezTo>
                  <a:cubicBezTo>
                    <a:pt x="15442" y="117380"/>
                    <a:pt x="8033" y="193051"/>
                    <a:pt x="6446" y="206809"/>
                  </a:cubicBezTo>
                  <a:cubicBezTo>
                    <a:pt x="4859" y="220567"/>
                    <a:pt x="7504" y="180351"/>
                    <a:pt x="6446" y="165534"/>
                  </a:cubicBezTo>
                  <a:cubicBezTo>
                    <a:pt x="5388" y="150717"/>
                    <a:pt x="1154" y="139076"/>
                    <a:pt x="96" y="117909"/>
                  </a:cubicBezTo>
                  <a:cubicBezTo>
                    <a:pt x="-962" y="96742"/>
                    <a:pt x="6975" y="6255"/>
                    <a:pt x="9621" y="43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4" name="フリーフォーム 683">
              <a:extLst>
                <a:ext uri="{FF2B5EF4-FFF2-40B4-BE49-F238E27FC236}">
                  <a16:creationId xmlns:a16="http://schemas.microsoft.com/office/drawing/2014/main" id="{B94EC495-A2E4-7B42-DAC7-E2B7133E6198}"/>
                </a:ext>
              </a:extLst>
            </p:cNvPr>
            <p:cNvSpPr/>
            <p:nvPr/>
          </p:nvSpPr>
          <p:spPr>
            <a:xfrm>
              <a:off x="310943" y="4260647"/>
              <a:ext cx="23573" cy="235309"/>
            </a:xfrm>
            <a:custGeom>
              <a:avLst/>
              <a:gdLst>
                <a:gd name="connsiteX0" fmla="*/ 9732 w 23573"/>
                <a:gd name="connsiteY0" fmla="*/ 203 h 235309"/>
                <a:gd name="connsiteX1" fmla="*/ 19257 w 23573"/>
                <a:gd name="connsiteY1" fmla="*/ 117678 h 235309"/>
                <a:gd name="connsiteX2" fmla="*/ 22432 w 23573"/>
                <a:gd name="connsiteY2" fmla="*/ 235153 h 235309"/>
                <a:gd name="connsiteX3" fmla="*/ 207 w 23573"/>
                <a:gd name="connsiteY3" fmla="*/ 92278 h 235309"/>
                <a:gd name="connsiteX4" fmla="*/ 9732 w 23573"/>
                <a:gd name="connsiteY4" fmla="*/ 203 h 23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573" h="235309">
                  <a:moveTo>
                    <a:pt x="9732" y="203"/>
                  </a:moveTo>
                  <a:cubicBezTo>
                    <a:pt x="12907" y="4436"/>
                    <a:pt x="17140" y="78520"/>
                    <a:pt x="19257" y="117678"/>
                  </a:cubicBezTo>
                  <a:cubicBezTo>
                    <a:pt x="21374" y="156836"/>
                    <a:pt x="25607" y="239386"/>
                    <a:pt x="22432" y="235153"/>
                  </a:cubicBezTo>
                  <a:cubicBezTo>
                    <a:pt x="19257" y="230920"/>
                    <a:pt x="1794" y="125615"/>
                    <a:pt x="207" y="92278"/>
                  </a:cubicBezTo>
                  <a:cubicBezTo>
                    <a:pt x="-1380" y="58941"/>
                    <a:pt x="6557" y="-4030"/>
                    <a:pt x="9732" y="20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5" name="フリーフォーム 684">
              <a:extLst>
                <a:ext uri="{FF2B5EF4-FFF2-40B4-BE49-F238E27FC236}">
                  <a16:creationId xmlns:a16="http://schemas.microsoft.com/office/drawing/2014/main" id="{CF692012-0947-A1E8-708B-AFA49214FDBA}"/>
                </a:ext>
              </a:extLst>
            </p:cNvPr>
            <p:cNvSpPr/>
            <p:nvPr/>
          </p:nvSpPr>
          <p:spPr>
            <a:xfrm>
              <a:off x="376149" y="4283075"/>
              <a:ext cx="31179" cy="187740"/>
            </a:xfrm>
            <a:custGeom>
              <a:avLst/>
              <a:gdLst>
                <a:gd name="connsiteX0" fmla="*/ 30251 w 31179"/>
                <a:gd name="connsiteY0" fmla="*/ 0 h 187740"/>
                <a:gd name="connsiteX1" fmla="*/ 23901 w 31179"/>
                <a:gd name="connsiteY1" fmla="*/ 88900 h 187740"/>
                <a:gd name="connsiteX2" fmla="*/ 20726 w 31179"/>
                <a:gd name="connsiteY2" fmla="*/ 146050 h 187740"/>
                <a:gd name="connsiteX3" fmla="*/ 20726 w 31179"/>
                <a:gd name="connsiteY3" fmla="*/ 187325 h 187740"/>
                <a:gd name="connsiteX4" fmla="*/ 1676 w 31179"/>
                <a:gd name="connsiteY4" fmla="*/ 120650 h 187740"/>
                <a:gd name="connsiteX5" fmla="*/ 1676 w 31179"/>
                <a:gd name="connsiteY5" fmla="*/ 88900 h 187740"/>
                <a:gd name="connsiteX6" fmla="*/ 30251 w 31179"/>
                <a:gd name="connsiteY6" fmla="*/ 0 h 187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79" h="187740">
                  <a:moveTo>
                    <a:pt x="30251" y="0"/>
                  </a:moveTo>
                  <a:cubicBezTo>
                    <a:pt x="33955" y="0"/>
                    <a:pt x="25488" y="64558"/>
                    <a:pt x="23901" y="88900"/>
                  </a:cubicBezTo>
                  <a:cubicBezTo>
                    <a:pt x="22313" y="113242"/>
                    <a:pt x="21255" y="129646"/>
                    <a:pt x="20726" y="146050"/>
                  </a:cubicBezTo>
                  <a:cubicBezTo>
                    <a:pt x="20197" y="162454"/>
                    <a:pt x="23901" y="191558"/>
                    <a:pt x="20726" y="187325"/>
                  </a:cubicBezTo>
                  <a:cubicBezTo>
                    <a:pt x="17551" y="183092"/>
                    <a:pt x="4851" y="137054"/>
                    <a:pt x="1676" y="120650"/>
                  </a:cubicBezTo>
                  <a:cubicBezTo>
                    <a:pt x="-1499" y="104246"/>
                    <a:pt x="618" y="105304"/>
                    <a:pt x="1676" y="88900"/>
                  </a:cubicBezTo>
                  <a:cubicBezTo>
                    <a:pt x="2734" y="72496"/>
                    <a:pt x="26547" y="0"/>
                    <a:pt x="3025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6" name="フリーフォーム 685">
              <a:extLst>
                <a:ext uri="{FF2B5EF4-FFF2-40B4-BE49-F238E27FC236}">
                  <a16:creationId xmlns:a16="http://schemas.microsoft.com/office/drawing/2014/main" id="{F23361C5-F2BC-FD75-28DC-EEB22F2A697C}"/>
                </a:ext>
              </a:extLst>
            </p:cNvPr>
            <p:cNvSpPr/>
            <p:nvPr/>
          </p:nvSpPr>
          <p:spPr>
            <a:xfrm>
              <a:off x="428270" y="4282358"/>
              <a:ext cx="20816" cy="214950"/>
            </a:xfrm>
            <a:custGeom>
              <a:avLst/>
              <a:gdLst>
                <a:gd name="connsiteX0" fmla="*/ 19405 w 20816"/>
                <a:gd name="connsiteY0" fmla="*/ 717 h 214950"/>
                <a:gd name="connsiteX1" fmla="*/ 19405 w 20816"/>
                <a:gd name="connsiteY1" fmla="*/ 89617 h 214950"/>
                <a:gd name="connsiteX2" fmla="*/ 19405 w 20816"/>
                <a:gd name="connsiteY2" fmla="*/ 213442 h 214950"/>
                <a:gd name="connsiteX3" fmla="*/ 355 w 20816"/>
                <a:gd name="connsiteY3" fmla="*/ 149942 h 214950"/>
                <a:gd name="connsiteX4" fmla="*/ 19405 w 20816"/>
                <a:gd name="connsiteY4" fmla="*/ 717 h 21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16" h="214950">
                  <a:moveTo>
                    <a:pt x="19405" y="717"/>
                  </a:moveTo>
                  <a:cubicBezTo>
                    <a:pt x="22580" y="-9337"/>
                    <a:pt x="19405" y="89617"/>
                    <a:pt x="19405" y="89617"/>
                  </a:cubicBezTo>
                  <a:cubicBezTo>
                    <a:pt x="19405" y="125071"/>
                    <a:pt x="22580" y="203388"/>
                    <a:pt x="19405" y="213442"/>
                  </a:cubicBezTo>
                  <a:cubicBezTo>
                    <a:pt x="16230" y="223496"/>
                    <a:pt x="3530" y="181163"/>
                    <a:pt x="355" y="149942"/>
                  </a:cubicBezTo>
                  <a:cubicBezTo>
                    <a:pt x="-2820" y="118721"/>
                    <a:pt x="16230" y="10771"/>
                    <a:pt x="19405" y="71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7" name="フリーフォーム 686">
              <a:extLst>
                <a:ext uri="{FF2B5EF4-FFF2-40B4-BE49-F238E27FC236}">
                  <a16:creationId xmlns:a16="http://schemas.microsoft.com/office/drawing/2014/main" id="{601FF3C4-90A7-F051-DBAA-7873F0F1384A}"/>
                </a:ext>
              </a:extLst>
            </p:cNvPr>
            <p:cNvSpPr/>
            <p:nvPr/>
          </p:nvSpPr>
          <p:spPr>
            <a:xfrm>
              <a:off x="485757" y="4286235"/>
              <a:ext cx="32575" cy="194899"/>
            </a:xfrm>
            <a:custGeom>
              <a:avLst/>
              <a:gdLst>
                <a:gd name="connsiteX0" fmla="*/ 31768 w 32575"/>
                <a:gd name="connsiteY0" fmla="*/ 15 h 194899"/>
                <a:gd name="connsiteX1" fmla="*/ 22243 w 32575"/>
                <a:gd name="connsiteY1" fmla="*/ 76215 h 194899"/>
                <a:gd name="connsiteX2" fmla="*/ 12718 w 32575"/>
                <a:gd name="connsiteY2" fmla="*/ 193690 h 194899"/>
                <a:gd name="connsiteX3" fmla="*/ 12718 w 32575"/>
                <a:gd name="connsiteY3" fmla="*/ 133365 h 194899"/>
                <a:gd name="connsiteX4" fmla="*/ 18 w 32575"/>
                <a:gd name="connsiteY4" fmla="*/ 69865 h 194899"/>
                <a:gd name="connsiteX5" fmla="*/ 31768 w 32575"/>
                <a:gd name="connsiteY5" fmla="*/ 15 h 194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5" h="194899">
                  <a:moveTo>
                    <a:pt x="31768" y="15"/>
                  </a:moveTo>
                  <a:cubicBezTo>
                    <a:pt x="35472" y="1073"/>
                    <a:pt x="25418" y="43936"/>
                    <a:pt x="22243" y="76215"/>
                  </a:cubicBezTo>
                  <a:cubicBezTo>
                    <a:pt x="19068" y="108494"/>
                    <a:pt x="14305" y="184165"/>
                    <a:pt x="12718" y="193690"/>
                  </a:cubicBezTo>
                  <a:cubicBezTo>
                    <a:pt x="11130" y="203215"/>
                    <a:pt x="14835" y="154002"/>
                    <a:pt x="12718" y="133365"/>
                  </a:cubicBezTo>
                  <a:cubicBezTo>
                    <a:pt x="10601" y="112728"/>
                    <a:pt x="-511" y="87857"/>
                    <a:pt x="18" y="69865"/>
                  </a:cubicBezTo>
                  <a:cubicBezTo>
                    <a:pt x="547" y="51873"/>
                    <a:pt x="28064" y="-1043"/>
                    <a:pt x="31768" y="1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8" name="フリーフォーム 687">
              <a:extLst>
                <a:ext uri="{FF2B5EF4-FFF2-40B4-BE49-F238E27FC236}">
                  <a16:creationId xmlns:a16="http://schemas.microsoft.com/office/drawing/2014/main" id="{949A5B7C-1301-6005-18CD-AED2B5AA74ED}"/>
                </a:ext>
              </a:extLst>
            </p:cNvPr>
            <p:cNvSpPr/>
            <p:nvPr/>
          </p:nvSpPr>
          <p:spPr>
            <a:xfrm>
              <a:off x="533400" y="4282335"/>
              <a:ext cx="38641" cy="223514"/>
            </a:xfrm>
            <a:custGeom>
              <a:avLst/>
              <a:gdLst>
                <a:gd name="connsiteX0" fmla="*/ 38100 w 38641"/>
                <a:gd name="connsiteY0" fmla="*/ 740 h 223514"/>
                <a:gd name="connsiteX1" fmla="*/ 22225 w 38641"/>
                <a:gd name="connsiteY1" fmla="*/ 80115 h 223514"/>
                <a:gd name="connsiteX2" fmla="*/ 19050 w 38641"/>
                <a:gd name="connsiteY2" fmla="*/ 222990 h 223514"/>
                <a:gd name="connsiteX3" fmla="*/ 0 w 38641"/>
                <a:gd name="connsiteY3" fmla="*/ 124565 h 223514"/>
                <a:gd name="connsiteX4" fmla="*/ 38100 w 38641"/>
                <a:gd name="connsiteY4" fmla="*/ 740 h 223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41" h="223514">
                  <a:moveTo>
                    <a:pt x="38100" y="740"/>
                  </a:moveTo>
                  <a:cubicBezTo>
                    <a:pt x="41804" y="-6668"/>
                    <a:pt x="25400" y="43073"/>
                    <a:pt x="22225" y="80115"/>
                  </a:cubicBezTo>
                  <a:cubicBezTo>
                    <a:pt x="19050" y="117157"/>
                    <a:pt x="22754" y="215582"/>
                    <a:pt x="19050" y="222990"/>
                  </a:cubicBezTo>
                  <a:cubicBezTo>
                    <a:pt x="15346" y="230398"/>
                    <a:pt x="0" y="157373"/>
                    <a:pt x="0" y="124565"/>
                  </a:cubicBezTo>
                  <a:cubicBezTo>
                    <a:pt x="0" y="91757"/>
                    <a:pt x="34396" y="8148"/>
                    <a:pt x="38100" y="74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9" name="フリーフォーム 688">
              <a:extLst>
                <a:ext uri="{FF2B5EF4-FFF2-40B4-BE49-F238E27FC236}">
                  <a16:creationId xmlns:a16="http://schemas.microsoft.com/office/drawing/2014/main" id="{F2A9821A-D9D9-B30E-C0C9-2CA357DFECB2}"/>
                </a:ext>
              </a:extLst>
            </p:cNvPr>
            <p:cNvSpPr/>
            <p:nvPr/>
          </p:nvSpPr>
          <p:spPr>
            <a:xfrm>
              <a:off x="596693" y="4304898"/>
              <a:ext cx="21090" cy="197683"/>
            </a:xfrm>
            <a:custGeom>
              <a:avLst/>
              <a:gdLst>
                <a:gd name="connsiteX0" fmla="*/ 19257 w 21090"/>
                <a:gd name="connsiteY0" fmla="*/ 402 h 197683"/>
                <a:gd name="connsiteX1" fmla="*/ 19257 w 21090"/>
                <a:gd name="connsiteY1" fmla="*/ 86127 h 197683"/>
                <a:gd name="connsiteX2" fmla="*/ 9732 w 21090"/>
                <a:gd name="connsiteY2" fmla="*/ 197252 h 197683"/>
                <a:gd name="connsiteX3" fmla="*/ 207 w 21090"/>
                <a:gd name="connsiteY3" fmla="*/ 121052 h 197683"/>
                <a:gd name="connsiteX4" fmla="*/ 19257 w 21090"/>
                <a:gd name="connsiteY4" fmla="*/ 402 h 19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90" h="197683">
                  <a:moveTo>
                    <a:pt x="19257" y="402"/>
                  </a:moveTo>
                  <a:cubicBezTo>
                    <a:pt x="22432" y="-5419"/>
                    <a:pt x="20845" y="53319"/>
                    <a:pt x="19257" y="86127"/>
                  </a:cubicBezTo>
                  <a:cubicBezTo>
                    <a:pt x="17669" y="118935"/>
                    <a:pt x="12907" y="191431"/>
                    <a:pt x="9732" y="197252"/>
                  </a:cubicBezTo>
                  <a:cubicBezTo>
                    <a:pt x="6557" y="203073"/>
                    <a:pt x="-1380" y="148569"/>
                    <a:pt x="207" y="121052"/>
                  </a:cubicBezTo>
                  <a:cubicBezTo>
                    <a:pt x="1794" y="93535"/>
                    <a:pt x="16082" y="6223"/>
                    <a:pt x="19257" y="40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0" name="フリーフォーム 689">
              <a:extLst>
                <a:ext uri="{FF2B5EF4-FFF2-40B4-BE49-F238E27FC236}">
                  <a16:creationId xmlns:a16="http://schemas.microsoft.com/office/drawing/2014/main" id="{7D2C9FD2-47EB-68DD-2165-87CEB74EC8A9}"/>
                </a:ext>
              </a:extLst>
            </p:cNvPr>
            <p:cNvSpPr/>
            <p:nvPr/>
          </p:nvSpPr>
          <p:spPr>
            <a:xfrm>
              <a:off x="872810" y="4314320"/>
              <a:ext cx="25797" cy="231893"/>
            </a:xfrm>
            <a:custGeom>
              <a:avLst/>
              <a:gdLst>
                <a:gd name="connsiteX0" fmla="*/ 25715 w 25797"/>
                <a:gd name="connsiteY0" fmla="*/ 505 h 231893"/>
                <a:gd name="connsiteX1" fmla="*/ 22540 w 25797"/>
                <a:gd name="connsiteY1" fmla="*/ 83055 h 231893"/>
                <a:gd name="connsiteX2" fmla="*/ 16190 w 25797"/>
                <a:gd name="connsiteY2" fmla="*/ 225930 h 231893"/>
                <a:gd name="connsiteX3" fmla="*/ 16190 w 25797"/>
                <a:gd name="connsiteY3" fmla="*/ 194180 h 231893"/>
                <a:gd name="connsiteX4" fmla="*/ 315 w 25797"/>
                <a:gd name="connsiteY4" fmla="*/ 95755 h 231893"/>
                <a:gd name="connsiteX5" fmla="*/ 6665 w 25797"/>
                <a:gd name="connsiteY5" fmla="*/ 133855 h 231893"/>
                <a:gd name="connsiteX6" fmla="*/ 19365 w 25797"/>
                <a:gd name="connsiteY6" fmla="*/ 51305 h 231893"/>
                <a:gd name="connsiteX7" fmla="*/ 25715 w 25797"/>
                <a:gd name="connsiteY7" fmla="*/ 505 h 23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97" h="231893">
                  <a:moveTo>
                    <a:pt x="25715" y="505"/>
                  </a:moveTo>
                  <a:cubicBezTo>
                    <a:pt x="26244" y="5797"/>
                    <a:pt x="24127" y="45484"/>
                    <a:pt x="22540" y="83055"/>
                  </a:cubicBezTo>
                  <a:cubicBezTo>
                    <a:pt x="20953" y="120626"/>
                    <a:pt x="17248" y="207409"/>
                    <a:pt x="16190" y="225930"/>
                  </a:cubicBezTo>
                  <a:cubicBezTo>
                    <a:pt x="15132" y="244451"/>
                    <a:pt x="18836" y="215876"/>
                    <a:pt x="16190" y="194180"/>
                  </a:cubicBezTo>
                  <a:cubicBezTo>
                    <a:pt x="13544" y="172484"/>
                    <a:pt x="1902" y="105809"/>
                    <a:pt x="315" y="95755"/>
                  </a:cubicBezTo>
                  <a:cubicBezTo>
                    <a:pt x="-1272" y="85701"/>
                    <a:pt x="3490" y="141263"/>
                    <a:pt x="6665" y="133855"/>
                  </a:cubicBezTo>
                  <a:cubicBezTo>
                    <a:pt x="9840" y="126447"/>
                    <a:pt x="16719" y="69826"/>
                    <a:pt x="19365" y="51305"/>
                  </a:cubicBezTo>
                  <a:cubicBezTo>
                    <a:pt x="22011" y="32784"/>
                    <a:pt x="25186" y="-4787"/>
                    <a:pt x="25715" y="50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1" name="フリーフォーム 690">
              <a:extLst>
                <a:ext uri="{FF2B5EF4-FFF2-40B4-BE49-F238E27FC236}">
                  <a16:creationId xmlns:a16="http://schemas.microsoft.com/office/drawing/2014/main" id="{CF20C360-E66D-F274-73CF-31932F4F095A}"/>
                </a:ext>
              </a:extLst>
            </p:cNvPr>
            <p:cNvSpPr/>
            <p:nvPr/>
          </p:nvSpPr>
          <p:spPr>
            <a:xfrm>
              <a:off x="936563" y="4317657"/>
              <a:ext cx="12865" cy="244293"/>
            </a:xfrm>
            <a:custGeom>
              <a:avLst/>
              <a:gdLst>
                <a:gd name="connsiteX0" fmla="*/ 12762 w 12865"/>
                <a:gd name="connsiteY0" fmla="*/ 3518 h 244293"/>
                <a:gd name="connsiteX1" fmla="*/ 6412 w 12865"/>
                <a:gd name="connsiteY1" fmla="*/ 82893 h 244293"/>
                <a:gd name="connsiteX2" fmla="*/ 12762 w 12865"/>
                <a:gd name="connsiteY2" fmla="*/ 238468 h 244293"/>
                <a:gd name="connsiteX3" fmla="*/ 62 w 12865"/>
                <a:gd name="connsiteY3" fmla="*/ 194018 h 244293"/>
                <a:gd name="connsiteX4" fmla="*/ 12762 w 12865"/>
                <a:gd name="connsiteY4" fmla="*/ 3518 h 24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" h="244293">
                  <a:moveTo>
                    <a:pt x="12762" y="3518"/>
                  </a:moveTo>
                  <a:cubicBezTo>
                    <a:pt x="13820" y="-15003"/>
                    <a:pt x="6412" y="43735"/>
                    <a:pt x="6412" y="82893"/>
                  </a:cubicBezTo>
                  <a:cubicBezTo>
                    <a:pt x="6412" y="122051"/>
                    <a:pt x="13820" y="219947"/>
                    <a:pt x="12762" y="238468"/>
                  </a:cubicBezTo>
                  <a:cubicBezTo>
                    <a:pt x="11704" y="256989"/>
                    <a:pt x="1120" y="228414"/>
                    <a:pt x="62" y="194018"/>
                  </a:cubicBezTo>
                  <a:cubicBezTo>
                    <a:pt x="-996" y="159622"/>
                    <a:pt x="11704" y="22039"/>
                    <a:pt x="12762" y="35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2" name="フリーフォーム 691">
              <a:extLst>
                <a:ext uri="{FF2B5EF4-FFF2-40B4-BE49-F238E27FC236}">
                  <a16:creationId xmlns:a16="http://schemas.microsoft.com/office/drawing/2014/main" id="{F578D971-B159-195D-DD84-A16F36BCD97F}"/>
                </a:ext>
              </a:extLst>
            </p:cNvPr>
            <p:cNvSpPr/>
            <p:nvPr/>
          </p:nvSpPr>
          <p:spPr>
            <a:xfrm>
              <a:off x="977853" y="4356091"/>
              <a:ext cx="20508" cy="209575"/>
            </a:xfrm>
            <a:custGeom>
              <a:avLst/>
              <a:gdLst>
                <a:gd name="connsiteX0" fmla="*/ 19097 w 20508"/>
                <a:gd name="connsiteY0" fmla="*/ 9 h 209575"/>
                <a:gd name="connsiteX1" fmla="*/ 19097 w 20508"/>
                <a:gd name="connsiteY1" fmla="*/ 127009 h 209575"/>
                <a:gd name="connsiteX2" fmla="*/ 19097 w 20508"/>
                <a:gd name="connsiteY2" fmla="*/ 209559 h 209575"/>
                <a:gd name="connsiteX3" fmla="*/ 47 w 20508"/>
                <a:gd name="connsiteY3" fmla="*/ 120659 h 209575"/>
                <a:gd name="connsiteX4" fmla="*/ 19097 w 20508"/>
                <a:gd name="connsiteY4" fmla="*/ 9 h 2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508" h="209575">
                  <a:moveTo>
                    <a:pt x="19097" y="9"/>
                  </a:moveTo>
                  <a:cubicBezTo>
                    <a:pt x="22272" y="1067"/>
                    <a:pt x="19097" y="127009"/>
                    <a:pt x="19097" y="127009"/>
                  </a:cubicBezTo>
                  <a:cubicBezTo>
                    <a:pt x="19097" y="161934"/>
                    <a:pt x="22272" y="210617"/>
                    <a:pt x="19097" y="209559"/>
                  </a:cubicBezTo>
                  <a:cubicBezTo>
                    <a:pt x="15922" y="208501"/>
                    <a:pt x="1105" y="150292"/>
                    <a:pt x="47" y="120659"/>
                  </a:cubicBezTo>
                  <a:cubicBezTo>
                    <a:pt x="-1011" y="91026"/>
                    <a:pt x="15922" y="-1049"/>
                    <a:pt x="19097" y="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3" name="フリーフォーム 692">
              <a:extLst>
                <a:ext uri="{FF2B5EF4-FFF2-40B4-BE49-F238E27FC236}">
                  <a16:creationId xmlns:a16="http://schemas.microsoft.com/office/drawing/2014/main" id="{E6BD9F0F-7532-676D-9996-96583EDD0D45}"/>
                </a:ext>
              </a:extLst>
            </p:cNvPr>
            <p:cNvSpPr/>
            <p:nvPr/>
          </p:nvSpPr>
          <p:spPr>
            <a:xfrm>
              <a:off x="1037998" y="4317970"/>
              <a:ext cx="38536" cy="258367"/>
            </a:xfrm>
            <a:custGeom>
              <a:avLst/>
              <a:gdLst>
                <a:gd name="connsiteX0" fmla="*/ 38327 w 38536"/>
                <a:gd name="connsiteY0" fmla="*/ 30 h 258367"/>
                <a:gd name="connsiteX1" fmla="*/ 16102 w 38536"/>
                <a:gd name="connsiteY1" fmla="*/ 146080 h 258367"/>
                <a:gd name="connsiteX2" fmla="*/ 28802 w 38536"/>
                <a:gd name="connsiteY2" fmla="*/ 257205 h 258367"/>
                <a:gd name="connsiteX3" fmla="*/ 16102 w 38536"/>
                <a:gd name="connsiteY3" fmla="*/ 200055 h 258367"/>
                <a:gd name="connsiteX4" fmla="*/ 227 w 38536"/>
                <a:gd name="connsiteY4" fmla="*/ 133380 h 258367"/>
                <a:gd name="connsiteX5" fmla="*/ 38327 w 38536"/>
                <a:gd name="connsiteY5" fmla="*/ 30 h 258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36" h="258367">
                  <a:moveTo>
                    <a:pt x="38327" y="30"/>
                  </a:moveTo>
                  <a:cubicBezTo>
                    <a:pt x="40973" y="2147"/>
                    <a:pt x="17689" y="103218"/>
                    <a:pt x="16102" y="146080"/>
                  </a:cubicBezTo>
                  <a:cubicBezTo>
                    <a:pt x="14515" y="188942"/>
                    <a:pt x="28802" y="248209"/>
                    <a:pt x="28802" y="257205"/>
                  </a:cubicBezTo>
                  <a:cubicBezTo>
                    <a:pt x="28802" y="266201"/>
                    <a:pt x="20864" y="220692"/>
                    <a:pt x="16102" y="200055"/>
                  </a:cubicBezTo>
                  <a:cubicBezTo>
                    <a:pt x="11340" y="179418"/>
                    <a:pt x="-1890" y="159309"/>
                    <a:pt x="227" y="133380"/>
                  </a:cubicBezTo>
                  <a:cubicBezTo>
                    <a:pt x="2344" y="107451"/>
                    <a:pt x="35681" y="-2087"/>
                    <a:pt x="38327" y="3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4" name="フリーフォーム 693">
              <a:extLst>
                <a:ext uri="{FF2B5EF4-FFF2-40B4-BE49-F238E27FC236}">
                  <a16:creationId xmlns:a16="http://schemas.microsoft.com/office/drawing/2014/main" id="{C4B3A50E-B2A7-3266-6415-CBAB9501A54F}"/>
                </a:ext>
              </a:extLst>
            </p:cNvPr>
            <p:cNvSpPr/>
            <p:nvPr/>
          </p:nvSpPr>
          <p:spPr>
            <a:xfrm>
              <a:off x="1091282" y="4334722"/>
              <a:ext cx="36227" cy="240942"/>
            </a:xfrm>
            <a:custGeom>
              <a:avLst/>
              <a:gdLst>
                <a:gd name="connsiteX0" fmla="*/ 35843 w 36227"/>
                <a:gd name="connsiteY0" fmla="*/ 2328 h 240942"/>
                <a:gd name="connsiteX1" fmla="*/ 19968 w 36227"/>
                <a:gd name="connsiteY1" fmla="*/ 119803 h 240942"/>
                <a:gd name="connsiteX2" fmla="*/ 26318 w 36227"/>
                <a:gd name="connsiteY2" fmla="*/ 237278 h 240942"/>
                <a:gd name="connsiteX3" fmla="*/ 13618 w 36227"/>
                <a:gd name="connsiteY3" fmla="*/ 199178 h 240942"/>
                <a:gd name="connsiteX4" fmla="*/ 4093 w 36227"/>
                <a:gd name="connsiteY4" fmla="*/ 78528 h 240942"/>
                <a:gd name="connsiteX5" fmla="*/ 918 w 36227"/>
                <a:gd name="connsiteY5" fmla="*/ 230928 h 240942"/>
                <a:gd name="connsiteX6" fmla="*/ 35843 w 36227"/>
                <a:gd name="connsiteY6" fmla="*/ 2328 h 240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27" h="240942">
                  <a:moveTo>
                    <a:pt x="35843" y="2328"/>
                  </a:moveTo>
                  <a:cubicBezTo>
                    <a:pt x="39018" y="-16193"/>
                    <a:pt x="21555" y="80645"/>
                    <a:pt x="19968" y="119803"/>
                  </a:cubicBezTo>
                  <a:cubicBezTo>
                    <a:pt x="18381" y="158961"/>
                    <a:pt x="27376" y="224049"/>
                    <a:pt x="26318" y="237278"/>
                  </a:cubicBezTo>
                  <a:cubicBezTo>
                    <a:pt x="25260" y="250507"/>
                    <a:pt x="17322" y="225636"/>
                    <a:pt x="13618" y="199178"/>
                  </a:cubicBezTo>
                  <a:cubicBezTo>
                    <a:pt x="9914" y="172720"/>
                    <a:pt x="6210" y="73236"/>
                    <a:pt x="4093" y="78528"/>
                  </a:cubicBezTo>
                  <a:cubicBezTo>
                    <a:pt x="1976" y="83820"/>
                    <a:pt x="-1728" y="236749"/>
                    <a:pt x="918" y="230928"/>
                  </a:cubicBezTo>
                  <a:cubicBezTo>
                    <a:pt x="3564" y="225107"/>
                    <a:pt x="32668" y="20849"/>
                    <a:pt x="35843" y="232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5" name="フリーフォーム 694">
              <a:extLst>
                <a:ext uri="{FF2B5EF4-FFF2-40B4-BE49-F238E27FC236}">
                  <a16:creationId xmlns:a16="http://schemas.microsoft.com/office/drawing/2014/main" id="{33A371C8-D343-7AC0-A473-8AE8D1F83DA2}"/>
                </a:ext>
              </a:extLst>
            </p:cNvPr>
            <p:cNvSpPr/>
            <p:nvPr/>
          </p:nvSpPr>
          <p:spPr>
            <a:xfrm>
              <a:off x="1126558" y="4340224"/>
              <a:ext cx="29515" cy="263726"/>
            </a:xfrm>
            <a:custGeom>
              <a:avLst/>
              <a:gdLst>
                <a:gd name="connsiteX0" fmla="*/ 29142 w 29515"/>
                <a:gd name="connsiteY0" fmla="*/ 1 h 263726"/>
                <a:gd name="connsiteX1" fmla="*/ 567 w 29515"/>
                <a:gd name="connsiteY1" fmla="*/ 152401 h 263726"/>
                <a:gd name="connsiteX2" fmla="*/ 10092 w 29515"/>
                <a:gd name="connsiteY2" fmla="*/ 120651 h 263726"/>
                <a:gd name="connsiteX3" fmla="*/ 10092 w 29515"/>
                <a:gd name="connsiteY3" fmla="*/ 263526 h 263726"/>
                <a:gd name="connsiteX4" fmla="*/ 16442 w 29515"/>
                <a:gd name="connsiteY4" fmla="*/ 149226 h 263726"/>
                <a:gd name="connsiteX5" fmla="*/ 29142 w 29515"/>
                <a:gd name="connsiteY5" fmla="*/ 1 h 26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15" h="263726">
                  <a:moveTo>
                    <a:pt x="29142" y="1"/>
                  </a:moveTo>
                  <a:cubicBezTo>
                    <a:pt x="26496" y="530"/>
                    <a:pt x="3742" y="132293"/>
                    <a:pt x="567" y="152401"/>
                  </a:cubicBezTo>
                  <a:cubicBezTo>
                    <a:pt x="-2608" y="172509"/>
                    <a:pt x="8505" y="102130"/>
                    <a:pt x="10092" y="120651"/>
                  </a:cubicBezTo>
                  <a:cubicBezTo>
                    <a:pt x="11679" y="139172"/>
                    <a:pt x="9034" y="258764"/>
                    <a:pt x="10092" y="263526"/>
                  </a:cubicBezTo>
                  <a:cubicBezTo>
                    <a:pt x="11150" y="268288"/>
                    <a:pt x="13267" y="186797"/>
                    <a:pt x="16442" y="149226"/>
                  </a:cubicBezTo>
                  <a:cubicBezTo>
                    <a:pt x="19617" y="111655"/>
                    <a:pt x="31788" y="-528"/>
                    <a:pt x="29142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6" name="フリーフォーム 695">
              <a:extLst>
                <a:ext uri="{FF2B5EF4-FFF2-40B4-BE49-F238E27FC236}">
                  <a16:creationId xmlns:a16="http://schemas.microsoft.com/office/drawing/2014/main" id="{3427CDF4-8BFE-C935-B9B8-7BCA01BC262E}"/>
                </a:ext>
              </a:extLst>
            </p:cNvPr>
            <p:cNvSpPr/>
            <p:nvPr/>
          </p:nvSpPr>
          <p:spPr>
            <a:xfrm>
              <a:off x="1180895" y="4345642"/>
              <a:ext cx="45531" cy="253824"/>
            </a:xfrm>
            <a:custGeom>
              <a:avLst/>
              <a:gdLst>
                <a:gd name="connsiteX0" fmla="*/ 35130 w 45531"/>
                <a:gd name="connsiteY0" fmla="*/ 933 h 253824"/>
                <a:gd name="connsiteX1" fmla="*/ 22430 w 45531"/>
                <a:gd name="connsiteY1" fmla="*/ 105708 h 253824"/>
                <a:gd name="connsiteX2" fmla="*/ 44655 w 45531"/>
                <a:gd name="connsiteY2" fmla="*/ 248583 h 253824"/>
                <a:gd name="connsiteX3" fmla="*/ 38305 w 45531"/>
                <a:gd name="connsiteY3" fmla="*/ 210483 h 253824"/>
                <a:gd name="connsiteX4" fmla="*/ 12905 w 45531"/>
                <a:gd name="connsiteY4" fmla="*/ 93008 h 253824"/>
                <a:gd name="connsiteX5" fmla="*/ 205 w 45531"/>
                <a:gd name="connsiteY5" fmla="*/ 166033 h 253824"/>
                <a:gd name="connsiteX6" fmla="*/ 35130 w 45531"/>
                <a:gd name="connsiteY6" fmla="*/ 933 h 25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31" h="253824">
                  <a:moveTo>
                    <a:pt x="35130" y="933"/>
                  </a:moveTo>
                  <a:cubicBezTo>
                    <a:pt x="38834" y="-9121"/>
                    <a:pt x="20843" y="64433"/>
                    <a:pt x="22430" y="105708"/>
                  </a:cubicBezTo>
                  <a:cubicBezTo>
                    <a:pt x="24017" y="146983"/>
                    <a:pt x="42009" y="231120"/>
                    <a:pt x="44655" y="248583"/>
                  </a:cubicBezTo>
                  <a:cubicBezTo>
                    <a:pt x="47301" y="266046"/>
                    <a:pt x="43597" y="236412"/>
                    <a:pt x="38305" y="210483"/>
                  </a:cubicBezTo>
                  <a:cubicBezTo>
                    <a:pt x="33013" y="184554"/>
                    <a:pt x="19255" y="100416"/>
                    <a:pt x="12905" y="93008"/>
                  </a:cubicBezTo>
                  <a:cubicBezTo>
                    <a:pt x="6555" y="85600"/>
                    <a:pt x="-1382" y="173441"/>
                    <a:pt x="205" y="166033"/>
                  </a:cubicBezTo>
                  <a:cubicBezTo>
                    <a:pt x="1792" y="158625"/>
                    <a:pt x="31426" y="10987"/>
                    <a:pt x="35130" y="93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7" name="フリーフォーム 696">
              <a:extLst>
                <a:ext uri="{FF2B5EF4-FFF2-40B4-BE49-F238E27FC236}">
                  <a16:creationId xmlns:a16="http://schemas.microsoft.com/office/drawing/2014/main" id="{D699F50A-DF6A-7E5D-BD29-76FA8AD7EA02}"/>
                </a:ext>
              </a:extLst>
            </p:cNvPr>
            <p:cNvSpPr/>
            <p:nvPr/>
          </p:nvSpPr>
          <p:spPr>
            <a:xfrm>
              <a:off x="1250554" y="4346572"/>
              <a:ext cx="19464" cy="236550"/>
            </a:xfrm>
            <a:custGeom>
              <a:avLst/>
              <a:gdLst>
                <a:gd name="connsiteX0" fmla="*/ 3571 w 19464"/>
                <a:gd name="connsiteY0" fmla="*/ 3 h 236550"/>
                <a:gd name="connsiteX1" fmla="*/ 19446 w 19464"/>
                <a:gd name="connsiteY1" fmla="*/ 98428 h 236550"/>
                <a:gd name="connsiteX2" fmla="*/ 6746 w 19464"/>
                <a:gd name="connsiteY2" fmla="*/ 234953 h 236550"/>
                <a:gd name="connsiteX3" fmla="*/ 6746 w 19464"/>
                <a:gd name="connsiteY3" fmla="*/ 168278 h 236550"/>
                <a:gd name="connsiteX4" fmla="*/ 396 w 19464"/>
                <a:gd name="connsiteY4" fmla="*/ 95253 h 236550"/>
                <a:gd name="connsiteX5" fmla="*/ 3571 w 19464"/>
                <a:gd name="connsiteY5" fmla="*/ 3 h 2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64" h="236550">
                  <a:moveTo>
                    <a:pt x="3571" y="3"/>
                  </a:moveTo>
                  <a:cubicBezTo>
                    <a:pt x="6746" y="532"/>
                    <a:pt x="18917" y="59270"/>
                    <a:pt x="19446" y="98428"/>
                  </a:cubicBezTo>
                  <a:cubicBezTo>
                    <a:pt x="19975" y="137586"/>
                    <a:pt x="8863" y="223311"/>
                    <a:pt x="6746" y="234953"/>
                  </a:cubicBezTo>
                  <a:cubicBezTo>
                    <a:pt x="4629" y="246595"/>
                    <a:pt x="7804" y="191561"/>
                    <a:pt x="6746" y="168278"/>
                  </a:cubicBezTo>
                  <a:cubicBezTo>
                    <a:pt x="5688" y="144995"/>
                    <a:pt x="1454" y="122240"/>
                    <a:pt x="396" y="95253"/>
                  </a:cubicBezTo>
                  <a:cubicBezTo>
                    <a:pt x="-662" y="68266"/>
                    <a:pt x="396" y="-526"/>
                    <a:pt x="3571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8" name="フリーフォーム 697">
              <a:extLst>
                <a:ext uri="{FF2B5EF4-FFF2-40B4-BE49-F238E27FC236}">
                  <a16:creationId xmlns:a16="http://schemas.microsoft.com/office/drawing/2014/main" id="{6AA22B83-84ED-05BF-0B9F-78F196EA335F}"/>
                </a:ext>
              </a:extLst>
            </p:cNvPr>
            <p:cNvSpPr/>
            <p:nvPr/>
          </p:nvSpPr>
          <p:spPr>
            <a:xfrm>
              <a:off x="1304315" y="4346343"/>
              <a:ext cx="13350" cy="241782"/>
            </a:xfrm>
            <a:custGeom>
              <a:avLst/>
              <a:gdLst>
                <a:gd name="connsiteX0" fmla="*/ 610 w 13350"/>
                <a:gd name="connsiteY0" fmla="*/ 3407 h 241782"/>
                <a:gd name="connsiteX1" fmla="*/ 610 w 13350"/>
                <a:gd name="connsiteY1" fmla="*/ 155807 h 241782"/>
                <a:gd name="connsiteX2" fmla="*/ 6960 w 13350"/>
                <a:gd name="connsiteY2" fmla="*/ 241532 h 241782"/>
                <a:gd name="connsiteX3" fmla="*/ 13310 w 13350"/>
                <a:gd name="connsiteY3" fmla="*/ 130407 h 241782"/>
                <a:gd name="connsiteX4" fmla="*/ 3785 w 13350"/>
                <a:gd name="connsiteY4" fmla="*/ 54207 h 241782"/>
                <a:gd name="connsiteX5" fmla="*/ 610 w 13350"/>
                <a:gd name="connsiteY5" fmla="*/ 3407 h 241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50" h="241782">
                  <a:moveTo>
                    <a:pt x="610" y="3407"/>
                  </a:moveTo>
                  <a:cubicBezTo>
                    <a:pt x="81" y="20340"/>
                    <a:pt x="-448" y="116120"/>
                    <a:pt x="610" y="155807"/>
                  </a:cubicBezTo>
                  <a:cubicBezTo>
                    <a:pt x="1668" y="195494"/>
                    <a:pt x="4843" y="245765"/>
                    <a:pt x="6960" y="241532"/>
                  </a:cubicBezTo>
                  <a:cubicBezTo>
                    <a:pt x="9077" y="237299"/>
                    <a:pt x="13839" y="161628"/>
                    <a:pt x="13310" y="130407"/>
                  </a:cubicBezTo>
                  <a:cubicBezTo>
                    <a:pt x="12781" y="99186"/>
                    <a:pt x="7489" y="71140"/>
                    <a:pt x="3785" y="54207"/>
                  </a:cubicBezTo>
                  <a:cubicBezTo>
                    <a:pt x="81" y="37274"/>
                    <a:pt x="1139" y="-13526"/>
                    <a:pt x="610" y="340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9" name="フリーフォーム 698">
              <a:extLst>
                <a:ext uri="{FF2B5EF4-FFF2-40B4-BE49-F238E27FC236}">
                  <a16:creationId xmlns:a16="http://schemas.microsoft.com/office/drawing/2014/main" id="{B96C0D74-5FB5-412F-5BFF-32890D8E1877}"/>
                </a:ext>
              </a:extLst>
            </p:cNvPr>
            <p:cNvSpPr/>
            <p:nvPr/>
          </p:nvSpPr>
          <p:spPr>
            <a:xfrm>
              <a:off x="1386021" y="4401939"/>
              <a:ext cx="471600" cy="220865"/>
            </a:xfrm>
            <a:custGeom>
              <a:avLst/>
              <a:gdLst>
                <a:gd name="connsiteX0" fmla="*/ 33204 w 471600"/>
                <a:gd name="connsiteY0" fmla="*/ 182761 h 220865"/>
                <a:gd name="connsiteX1" fmla="*/ 33204 w 471600"/>
                <a:gd name="connsiteY1" fmla="*/ 33536 h 220865"/>
                <a:gd name="connsiteX2" fmla="*/ 163379 w 471600"/>
                <a:gd name="connsiteY2" fmla="*/ 39886 h 220865"/>
                <a:gd name="connsiteX3" fmla="*/ 455479 w 471600"/>
                <a:gd name="connsiteY3" fmla="*/ 68461 h 220865"/>
                <a:gd name="connsiteX4" fmla="*/ 433254 w 471600"/>
                <a:gd name="connsiteY4" fmla="*/ 68461 h 220865"/>
                <a:gd name="connsiteX5" fmla="*/ 430079 w 471600"/>
                <a:gd name="connsiteY5" fmla="*/ 214511 h 220865"/>
                <a:gd name="connsiteX6" fmla="*/ 436429 w 471600"/>
                <a:gd name="connsiteY6" fmla="*/ 65286 h 220865"/>
                <a:gd name="connsiteX7" fmla="*/ 398329 w 471600"/>
                <a:gd name="connsiteY7" fmla="*/ 74811 h 220865"/>
                <a:gd name="connsiteX8" fmla="*/ 385629 w 471600"/>
                <a:gd name="connsiteY8" fmla="*/ 166886 h 220865"/>
                <a:gd name="connsiteX9" fmla="*/ 353879 w 471600"/>
                <a:gd name="connsiteY9" fmla="*/ 55761 h 220865"/>
                <a:gd name="connsiteX10" fmla="*/ 347529 w 471600"/>
                <a:gd name="connsiteY10" fmla="*/ 198636 h 220865"/>
                <a:gd name="connsiteX11" fmla="*/ 299904 w 471600"/>
                <a:gd name="connsiteY11" fmla="*/ 81161 h 220865"/>
                <a:gd name="connsiteX12" fmla="*/ 280854 w 471600"/>
                <a:gd name="connsiteY12" fmla="*/ 214511 h 220865"/>
                <a:gd name="connsiteX13" fmla="*/ 284029 w 471600"/>
                <a:gd name="connsiteY13" fmla="*/ 71636 h 220865"/>
                <a:gd name="connsiteX14" fmla="*/ 233229 w 471600"/>
                <a:gd name="connsiteY14" fmla="*/ 71636 h 220865"/>
                <a:gd name="connsiteX15" fmla="*/ 239579 w 471600"/>
                <a:gd name="connsiteY15" fmla="*/ 195461 h 220865"/>
                <a:gd name="connsiteX16" fmla="*/ 185604 w 471600"/>
                <a:gd name="connsiteY16" fmla="*/ 62111 h 220865"/>
                <a:gd name="connsiteX17" fmla="*/ 191954 w 471600"/>
                <a:gd name="connsiteY17" fmla="*/ 195461 h 220865"/>
                <a:gd name="connsiteX18" fmla="*/ 157029 w 471600"/>
                <a:gd name="connsiteY18" fmla="*/ 43061 h 220865"/>
                <a:gd name="connsiteX19" fmla="*/ 150679 w 471600"/>
                <a:gd name="connsiteY19" fmla="*/ 220861 h 220865"/>
                <a:gd name="connsiteX20" fmla="*/ 103054 w 471600"/>
                <a:gd name="connsiteY20" fmla="*/ 36711 h 220865"/>
                <a:gd name="connsiteX21" fmla="*/ 99879 w 471600"/>
                <a:gd name="connsiteY21" fmla="*/ 157361 h 220865"/>
                <a:gd name="connsiteX22" fmla="*/ 93529 w 471600"/>
                <a:gd name="connsiteY22" fmla="*/ 17661 h 220865"/>
                <a:gd name="connsiteX23" fmla="*/ 1454 w 471600"/>
                <a:gd name="connsiteY23" fmla="*/ 17661 h 220865"/>
                <a:gd name="connsiteX24" fmla="*/ 33204 w 471600"/>
                <a:gd name="connsiteY24" fmla="*/ 182761 h 22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1600" h="220865">
                  <a:moveTo>
                    <a:pt x="33204" y="182761"/>
                  </a:moveTo>
                  <a:cubicBezTo>
                    <a:pt x="38496" y="185407"/>
                    <a:pt x="11508" y="57349"/>
                    <a:pt x="33204" y="33536"/>
                  </a:cubicBezTo>
                  <a:cubicBezTo>
                    <a:pt x="54900" y="9723"/>
                    <a:pt x="93000" y="34065"/>
                    <a:pt x="163379" y="39886"/>
                  </a:cubicBezTo>
                  <a:cubicBezTo>
                    <a:pt x="233758" y="45707"/>
                    <a:pt x="410500" y="63699"/>
                    <a:pt x="455479" y="68461"/>
                  </a:cubicBezTo>
                  <a:cubicBezTo>
                    <a:pt x="500458" y="73223"/>
                    <a:pt x="437487" y="44119"/>
                    <a:pt x="433254" y="68461"/>
                  </a:cubicBezTo>
                  <a:cubicBezTo>
                    <a:pt x="429021" y="92803"/>
                    <a:pt x="429550" y="215040"/>
                    <a:pt x="430079" y="214511"/>
                  </a:cubicBezTo>
                  <a:cubicBezTo>
                    <a:pt x="430608" y="213982"/>
                    <a:pt x="441721" y="88569"/>
                    <a:pt x="436429" y="65286"/>
                  </a:cubicBezTo>
                  <a:cubicBezTo>
                    <a:pt x="431137" y="42003"/>
                    <a:pt x="406796" y="57878"/>
                    <a:pt x="398329" y="74811"/>
                  </a:cubicBezTo>
                  <a:cubicBezTo>
                    <a:pt x="389862" y="91744"/>
                    <a:pt x="393037" y="170061"/>
                    <a:pt x="385629" y="166886"/>
                  </a:cubicBezTo>
                  <a:cubicBezTo>
                    <a:pt x="378221" y="163711"/>
                    <a:pt x="360229" y="50469"/>
                    <a:pt x="353879" y="55761"/>
                  </a:cubicBezTo>
                  <a:cubicBezTo>
                    <a:pt x="347529" y="61053"/>
                    <a:pt x="356525" y="194403"/>
                    <a:pt x="347529" y="198636"/>
                  </a:cubicBezTo>
                  <a:cubicBezTo>
                    <a:pt x="338533" y="202869"/>
                    <a:pt x="311017" y="78515"/>
                    <a:pt x="299904" y="81161"/>
                  </a:cubicBezTo>
                  <a:cubicBezTo>
                    <a:pt x="288791" y="83807"/>
                    <a:pt x="283500" y="216099"/>
                    <a:pt x="280854" y="214511"/>
                  </a:cubicBezTo>
                  <a:cubicBezTo>
                    <a:pt x="278208" y="212924"/>
                    <a:pt x="291967" y="95448"/>
                    <a:pt x="284029" y="71636"/>
                  </a:cubicBezTo>
                  <a:cubicBezTo>
                    <a:pt x="276092" y="47823"/>
                    <a:pt x="240637" y="50999"/>
                    <a:pt x="233229" y="71636"/>
                  </a:cubicBezTo>
                  <a:cubicBezTo>
                    <a:pt x="225821" y="92273"/>
                    <a:pt x="247517" y="197049"/>
                    <a:pt x="239579" y="195461"/>
                  </a:cubicBezTo>
                  <a:cubicBezTo>
                    <a:pt x="231641" y="193873"/>
                    <a:pt x="193541" y="62111"/>
                    <a:pt x="185604" y="62111"/>
                  </a:cubicBezTo>
                  <a:cubicBezTo>
                    <a:pt x="177667" y="62111"/>
                    <a:pt x="196716" y="198636"/>
                    <a:pt x="191954" y="195461"/>
                  </a:cubicBezTo>
                  <a:cubicBezTo>
                    <a:pt x="187192" y="192286"/>
                    <a:pt x="163908" y="38828"/>
                    <a:pt x="157029" y="43061"/>
                  </a:cubicBezTo>
                  <a:cubicBezTo>
                    <a:pt x="150150" y="47294"/>
                    <a:pt x="159675" y="221919"/>
                    <a:pt x="150679" y="220861"/>
                  </a:cubicBezTo>
                  <a:cubicBezTo>
                    <a:pt x="141683" y="219803"/>
                    <a:pt x="111521" y="47294"/>
                    <a:pt x="103054" y="36711"/>
                  </a:cubicBezTo>
                  <a:cubicBezTo>
                    <a:pt x="94587" y="26128"/>
                    <a:pt x="101466" y="160536"/>
                    <a:pt x="99879" y="157361"/>
                  </a:cubicBezTo>
                  <a:cubicBezTo>
                    <a:pt x="98292" y="154186"/>
                    <a:pt x="109933" y="40944"/>
                    <a:pt x="93529" y="17661"/>
                  </a:cubicBezTo>
                  <a:cubicBezTo>
                    <a:pt x="77125" y="-5622"/>
                    <a:pt x="10450" y="-6151"/>
                    <a:pt x="1454" y="17661"/>
                  </a:cubicBezTo>
                  <a:cubicBezTo>
                    <a:pt x="-7542" y="41473"/>
                    <a:pt x="27912" y="180115"/>
                    <a:pt x="33204" y="18276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0" name="フリーフォーム 699">
              <a:extLst>
                <a:ext uri="{FF2B5EF4-FFF2-40B4-BE49-F238E27FC236}">
                  <a16:creationId xmlns:a16="http://schemas.microsoft.com/office/drawing/2014/main" id="{623C5839-04D6-A83B-BFA0-319187972BC6}"/>
                </a:ext>
              </a:extLst>
            </p:cNvPr>
            <p:cNvSpPr/>
            <p:nvPr/>
          </p:nvSpPr>
          <p:spPr>
            <a:xfrm>
              <a:off x="3796739" y="5232151"/>
              <a:ext cx="429229" cy="341483"/>
            </a:xfrm>
            <a:custGeom>
              <a:avLst/>
              <a:gdLst>
                <a:gd name="connsiteX0" fmla="*/ 429186 w 429229"/>
                <a:gd name="connsiteY0" fmla="*/ 3424 h 341483"/>
                <a:gd name="connsiteX1" fmla="*/ 384736 w 429229"/>
                <a:gd name="connsiteY1" fmla="*/ 105024 h 341483"/>
                <a:gd name="connsiteX2" fmla="*/ 359336 w 429229"/>
                <a:gd name="connsiteY2" fmla="*/ 241549 h 341483"/>
                <a:gd name="connsiteX3" fmla="*/ 349811 w 429229"/>
                <a:gd name="connsiteY3" fmla="*/ 193924 h 341483"/>
                <a:gd name="connsiteX4" fmla="*/ 400611 w 429229"/>
                <a:gd name="connsiteY4" fmla="*/ 336799 h 341483"/>
                <a:gd name="connsiteX5" fmla="*/ 372036 w 429229"/>
                <a:gd name="connsiteY5" fmla="*/ 305049 h 341483"/>
                <a:gd name="connsiteX6" fmla="*/ 197411 w 429229"/>
                <a:gd name="connsiteY6" fmla="*/ 285999 h 341483"/>
                <a:gd name="connsiteX7" fmla="*/ 16436 w 429229"/>
                <a:gd name="connsiteY7" fmla="*/ 298699 h 341483"/>
                <a:gd name="connsiteX8" fmla="*/ 200586 w 429229"/>
                <a:gd name="connsiteY8" fmla="*/ 282824 h 341483"/>
                <a:gd name="connsiteX9" fmla="*/ 149786 w 429229"/>
                <a:gd name="connsiteY9" fmla="*/ 260599 h 341483"/>
                <a:gd name="connsiteX10" fmla="*/ 149786 w 429229"/>
                <a:gd name="connsiteY10" fmla="*/ 178049 h 341483"/>
                <a:gd name="connsiteX11" fmla="*/ 143436 w 429229"/>
                <a:gd name="connsiteY11" fmla="*/ 260599 h 341483"/>
                <a:gd name="connsiteX12" fmla="*/ 3736 w 429229"/>
                <a:gd name="connsiteY12" fmla="*/ 270124 h 341483"/>
                <a:gd name="connsiteX13" fmla="*/ 314886 w 429229"/>
                <a:gd name="connsiteY13" fmla="*/ 257424 h 341483"/>
                <a:gd name="connsiteX14" fmla="*/ 327586 w 429229"/>
                <a:gd name="connsiteY14" fmla="*/ 105024 h 341483"/>
                <a:gd name="connsiteX15" fmla="*/ 299011 w 429229"/>
                <a:gd name="connsiteY15" fmla="*/ 209799 h 341483"/>
                <a:gd name="connsiteX16" fmla="*/ 391086 w 429229"/>
                <a:gd name="connsiteY16" fmla="*/ 41524 h 341483"/>
                <a:gd name="connsiteX17" fmla="*/ 429186 w 429229"/>
                <a:gd name="connsiteY17" fmla="*/ 3424 h 34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9229" h="341483">
                  <a:moveTo>
                    <a:pt x="429186" y="3424"/>
                  </a:moveTo>
                  <a:cubicBezTo>
                    <a:pt x="428128" y="14007"/>
                    <a:pt x="396378" y="65337"/>
                    <a:pt x="384736" y="105024"/>
                  </a:cubicBezTo>
                  <a:cubicBezTo>
                    <a:pt x="373094" y="144712"/>
                    <a:pt x="365157" y="226732"/>
                    <a:pt x="359336" y="241549"/>
                  </a:cubicBezTo>
                  <a:cubicBezTo>
                    <a:pt x="353515" y="256366"/>
                    <a:pt x="342932" y="178049"/>
                    <a:pt x="349811" y="193924"/>
                  </a:cubicBezTo>
                  <a:cubicBezTo>
                    <a:pt x="356690" y="209799"/>
                    <a:pt x="396907" y="318278"/>
                    <a:pt x="400611" y="336799"/>
                  </a:cubicBezTo>
                  <a:cubicBezTo>
                    <a:pt x="404315" y="355320"/>
                    <a:pt x="405903" y="313516"/>
                    <a:pt x="372036" y="305049"/>
                  </a:cubicBezTo>
                  <a:cubicBezTo>
                    <a:pt x="338169" y="296582"/>
                    <a:pt x="256678" y="287057"/>
                    <a:pt x="197411" y="285999"/>
                  </a:cubicBezTo>
                  <a:cubicBezTo>
                    <a:pt x="138144" y="284941"/>
                    <a:pt x="15907" y="299228"/>
                    <a:pt x="16436" y="298699"/>
                  </a:cubicBezTo>
                  <a:cubicBezTo>
                    <a:pt x="16965" y="298170"/>
                    <a:pt x="178361" y="289174"/>
                    <a:pt x="200586" y="282824"/>
                  </a:cubicBezTo>
                  <a:cubicBezTo>
                    <a:pt x="222811" y="276474"/>
                    <a:pt x="158253" y="278061"/>
                    <a:pt x="149786" y="260599"/>
                  </a:cubicBezTo>
                  <a:cubicBezTo>
                    <a:pt x="141319" y="243137"/>
                    <a:pt x="150844" y="178049"/>
                    <a:pt x="149786" y="178049"/>
                  </a:cubicBezTo>
                  <a:cubicBezTo>
                    <a:pt x="148728" y="178049"/>
                    <a:pt x="167778" y="245253"/>
                    <a:pt x="143436" y="260599"/>
                  </a:cubicBezTo>
                  <a:cubicBezTo>
                    <a:pt x="119094" y="275945"/>
                    <a:pt x="-24839" y="270653"/>
                    <a:pt x="3736" y="270124"/>
                  </a:cubicBezTo>
                  <a:cubicBezTo>
                    <a:pt x="32311" y="269595"/>
                    <a:pt x="260911" y="284941"/>
                    <a:pt x="314886" y="257424"/>
                  </a:cubicBezTo>
                  <a:cubicBezTo>
                    <a:pt x="368861" y="229907"/>
                    <a:pt x="330232" y="112961"/>
                    <a:pt x="327586" y="105024"/>
                  </a:cubicBezTo>
                  <a:cubicBezTo>
                    <a:pt x="324940" y="97087"/>
                    <a:pt x="288428" y="220382"/>
                    <a:pt x="299011" y="209799"/>
                  </a:cubicBezTo>
                  <a:cubicBezTo>
                    <a:pt x="309594" y="199216"/>
                    <a:pt x="370449" y="75920"/>
                    <a:pt x="391086" y="41524"/>
                  </a:cubicBezTo>
                  <a:cubicBezTo>
                    <a:pt x="411723" y="7128"/>
                    <a:pt x="430244" y="-7159"/>
                    <a:pt x="429186" y="342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1" name="フリーフォーム 700">
              <a:extLst>
                <a:ext uri="{FF2B5EF4-FFF2-40B4-BE49-F238E27FC236}">
                  <a16:creationId xmlns:a16="http://schemas.microsoft.com/office/drawing/2014/main" id="{B24FAF00-3BE6-FC41-3048-76BD5A30E794}"/>
                </a:ext>
              </a:extLst>
            </p:cNvPr>
            <p:cNvSpPr/>
            <p:nvPr/>
          </p:nvSpPr>
          <p:spPr>
            <a:xfrm>
              <a:off x="3171825" y="5152999"/>
              <a:ext cx="918882" cy="34951"/>
            </a:xfrm>
            <a:custGeom>
              <a:avLst/>
              <a:gdLst>
                <a:gd name="connsiteX0" fmla="*/ 0 w 918882"/>
                <a:gd name="connsiteY0" fmla="*/ 22251 h 34951"/>
                <a:gd name="connsiteX1" fmla="*/ 882650 w 918882"/>
                <a:gd name="connsiteY1" fmla="*/ 34951 h 34951"/>
                <a:gd name="connsiteX2" fmla="*/ 762000 w 918882"/>
                <a:gd name="connsiteY2" fmla="*/ 22251 h 34951"/>
                <a:gd name="connsiteX3" fmla="*/ 533400 w 918882"/>
                <a:gd name="connsiteY3" fmla="*/ 3201 h 34951"/>
                <a:gd name="connsiteX4" fmla="*/ 606425 w 918882"/>
                <a:gd name="connsiteY4" fmla="*/ 26 h 34951"/>
                <a:gd name="connsiteX5" fmla="*/ 0 w 918882"/>
                <a:gd name="connsiteY5" fmla="*/ 22251 h 3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8882" h="34951">
                  <a:moveTo>
                    <a:pt x="0" y="22251"/>
                  </a:moveTo>
                  <a:lnTo>
                    <a:pt x="882650" y="34951"/>
                  </a:lnTo>
                  <a:cubicBezTo>
                    <a:pt x="1009650" y="34951"/>
                    <a:pt x="762000" y="22251"/>
                    <a:pt x="762000" y="22251"/>
                  </a:cubicBezTo>
                  <a:lnTo>
                    <a:pt x="533400" y="3201"/>
                  </a:lnTo>
                  <a:cubicBezTo>
                    <a:pt x="507471" y="-503"/>
                    <a:pt x="606425" y="26"/>
                    <a:pt x="606425" y="26"/>
                  </a:cubicBezTo>
                  <a:lnTo>
                    <a:pt x="0" y="2225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2" name="フリーフォーム 701">
              <a:extLst>
                <a:ext uri="{FF2B5EF4-FFF2-40B4-BE49-F238E27FC236}">
                  <a16:creationId xmlns:a16="http://schemas.microsoft.com/office/drawing/2014/main" id="{BF7CA69E-21E6-2872-FDE0-DC0FE96DA5C2}"/>
                </a:ext>
              </a:extLst>
            </p:cNvPr>
            <p:cNvSpPr/>
            <p:nvPr/>
          </p:nvSpPr>
          <p:spPr>
            <a:xfrm>
              <a:off x="3896573" y="5587879"/>
              <a:ext cx="323456" cy="1068384"/>
            </a:xfrm>
            <a:custGeom>
              <a:avLst/>
              <a:gdLst>
                <a:gd name="connsiteX0" fmla="*/ 323002 w 323456"/>
                <a:gd name="connsiteY0" fmla="*/ 22346 h 1068384"/>
                <a:gd name="connsiteX1" fmla="*/ 8677 w 323456"/>
                <a:gd name="connsiteY1" fmla="*/ 121 h 1068384"/>
                <a:gd name="connsiteX2" fmla="*/ 88052 w 323456"/>
                <a:gd name="connsiteY2" fmla="*/ 31871 h 1068384"/>
                <a:gd name="connsiteX3" fmla="*/ 88052 w 323456"/>
                <a:gd name="connsiteY3" fmla="*/ 181096 h 1068384"/>
                <a:gd name="connsiteX4" fmla="*/ 91227 w 323456"/>
                <a:gd name="connsiteY4" fmla="*/ 57271 h 1068384"/>
                <a:gd name="connsiteX5" fmla="*/ 97577 w 323456"/>
                <a:gd name="connsiteY5" fmla="*/ 349371 h 1068384"/>
                <a:gd name="connsiteX6" fmla="*/ 110277 w 323456"/>
                <a:gd name="connsiteY6" fmla="*/ 498596 h 1068384"/>
                <a:gd name="connsiteX7" fmla="*/ 110277 w 323456"/>
                <a:gd name="connsiteY7" fmla="*/ 406521 h 1068384"/>
                <a:gd name="connsiteX8" fmla="*/ 116627 w 323456"/>
                <a:gd name="connsiteY8" fmla="*/ 685921 h 1068384"/>
                <a:gd name="connsiteX9" fmla="*/ 107102 w 323456"/>
                <a:gd name="connsiteY9" fmla="*/ 822446 h 1068384"/>
                <a:gd name="connsiteX10" fmla="*/ 107102 w 323456"/>
                <a:gd name="connsiteY10" fmla="*/ 670046 h 1068384"/>
                <a:gd name="connsiteX11" fmla="*/ 107102 w 323456"/>
                <a:gd name="connsiteY11" fmla="*/ 1063746 h 1068384"/>
                <a:gd name="connsiteX12" fmla="*/ 107102 w 323456"/>
                <a:gd name="connsiteY12" fmla="*/ 851021 h 1068384"/>
                <a:gd name="connsiteX13" fmla="*/ 69002 w 323456"/>
                <a:gd name="connsiteY13" fmla="*/ 339846 h 1068384"/>
                <a:gd name="connsiteX14" fmla="*/ 75352 w 323456"/>
                <a:gd name="connsiteY14" fmla="*/ 31871 h 1068384"/>
                <a:gd name="connsiteX15" fmla="*/ 75352 w 323456"/>
                <a:gd name="connsiteY15" fmla="*/ 158871 h 1068384"/>
                <a:gd name="connsiteX16" fmla="*/ 78527 w 323456"/>
                <a:gd name="connsiteY16" fmla="*/ 57271 h 1068384"/>
                <a:gd name="connsiteX17" fmla="*/ 323002 w 323456"/>
                <a:gd name="connsiteY17" fmla="*/ 22346 h 1068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3456" h="1068384">
                  <a:moveTo>
                    <a:pt x="323002" y="22346"/>
                  </a:moveTo>
                  <a:cubicBezTo>
                    <a:pt x="311360" y="12821"/>
                    <a:pt x="47835" y="-1466"/>
                    <a:pt x="8677" y="121"/>
                  </a:cubicBezTo>
                  <a:cubicBezTo>
                    <a:pt x="-30481" y="1708"/>
                    <a:pt x="74823" y="1709"/>
                    <a:pt x="88052" y="31871"/>
                  </a:cubicBezTo>
                  <a:cubicBezTo>
                    <a:pt x="101281" y="62033"/>
                    <a:pt x="87523" y="176863"/>
                    <a:pt x="88052" y="181096"/>
                  </a:cubicBezTo>
                  <a:cubicBezTo>
                    <a:pt x="88581" y="185329"/>
                    <a:pt x="89640" y="29225"/>
                    <a:pt x="91227" y="57271"/>
                  </a:cubicBezTo>
                  <a:cubicBezTo>
                    <a:pt x="92814" y="85317"/>
                    <a:pt x="94402" y="275817"/>
                    <a:pt x="97577" y="349371"/>
                  </a:cubicBezTo>
                  <a:cubicBezTo>
                    <a:pt x="100752" y="422925"/>
                    <a:pt x="108160" y="489071"/>
                    <a:pt x="110277" y="498596"/>
                  </a:cubicBezTo>
                  <a:cubicBezTo>
                    <a:pt x="112394" y="508121"/>
                    <a:pt x="109219" y="375300"/>
                    <a:pt x="110277" y="406521"/>
                  </a:cubicBezTo>
                  <a:cubicBezTo>
                    <a:pt x="111335" y="437742"/>
                    <a:pt x="117156" y="616600"/>
                    <a:pt x="116627" y="685921"/>
                  </a:cubicBezTo>
                  <a:cubicBezTo>
                    <a:pt x="116098" y="755242"/>
                    <a:pt x="108689" y="825092"/>
                    <a:pt x="107102" y="822446"/>
                  </a:cubicBezTo>
                  <a:cubicBezTo>
                    <a:pt x="105514" y="819800"/>
                    <a:pt x="107102" y="670046"/>
                    <a:pt x="107102" y="670046"/>
                  </a:cubicBezTo>
                  <a:lnTo>
                    <a:pt x="107102" y="1063746"/>
                  </a:lnTo>
                  <a:cubicBezTo>
                    <a:pt x="107102" y="1093908"/>
                    <a:pt x="113452" y="971671"/>
                    <a:pt x="107102" y="851021"/>
                  </a:cubicBezTo>
                  <a:cubicBezTo>
                    <a:pt x="100752" y="730371"/>
                    <a:pt x="74294" y="476371"/>
                    <a:pt x="69002" y="339846"/>
                  </a:cubicBezTo>
                  <a:cubicBezTo>
                    <a:pt x="63710" y="203321"/>
                    <a:pt x="74294" y="62033"/>
                    <a:pt x="75352" y="31871"/>
                  </a:cubicBezTo>
                  <a:cubicBezTo>
                    <a:pt x="76410" y="1709"/>
                    <a:pt x="74823" y="154638"/>
                    <a:pt x="75352" y="158871"/>
                  </a:cubicBezTo>
                  <a:cubicBezTo>
                    <a:pt x="75881" y="163104"/>
                    <a:pt x="37781" y="78438"/>
                    <a:pt x="78527" y="57271"/>
                  </a:cubicBezTo>
                  <a:cubicBezTo>
                    <a:pt x="119273" y="36104"/>
                    <a:pt x="334644" y="31871"/>
                    <a:pt x="323002" y="2234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3" name="フリーフォーム 702">
              <a:extLst>
                <a:ext uri="{FF2B5EF4-FFF2-40B4-BE49-F238E27FC236}">
                  <a16:creationId xmlns:a16="http://schemas.microsoft.com/office/drawing/2014/main" id="{74785C90-F2E5-755B-A881-107FE203C1F1}"/>
                </a:ext>
              </a:extLst>
            </p:cNvPr>
            <p:cNvSpPr/>
            <p:nvPr/>
          </p:nvSpPr>
          <p:spPr>
            <a:xfrm>
              <a:off x="592560" y="3762365"/>
              <a:ext cx="230460" cy="746917"/>
            </a:xfrm>
            <a:custGeom>
              <a:avLst/>
              <a:gdLst>
                <a:gd name="connsiteX0" fmla="*/ 229765 w 230460"/>
                <a:gd name="connsiteY0" fmla="*/ 10 h 746917"/>
                <a:gd name="connsiteX1" fmla="*/ 4340 w 230460"/>
                <a:gd name="connsiteY1" fmla="*/ 101610 h 746917"/>
                <a:gd name="connsiteX2" fmla="*/ 77365 w 230460"/>
                <a:gd name="connsiteY2" fmla="*/ 120660 h 746917"/>
                <a:gd name="connsiteX3" fmla="*/ 29740 w 230460"/>
                <a:gd name="connsiteY3" fmla="*/ 304810 h 746917"/>
                <a:gd name="connsiteX4" fmla="*/ 55140 w 230460"/>
                <a:gd name="connsiteY4" fmla="*/ 266710 h 746917"/>
                <a:gd name="connsiteX5" fmla="*/ 39265 w 230460"/>
                <a:gd name="connsiteY5" fmla="*/ 523885 h 746917"/>
                <a:gd name="connsiteX6" fmla="*/ 55140 w 230460"/>
                <a:gd name="connsiteY6" fmla="*/ 739785 h 746917"/>
                <a:gd name="connsiteX7" fmla="*/ 51965 w 230460"/>
                <a:gd name="connsiteY7" fmla="*/ 644535 h 746917"/>
                <a:gd name="connsiteX8" fmla="*/ 80540 w 230460"/>
                <a:gd name="connsiteY8" fmla="*/ 165110 h 746917"/>
                <a:gd name="connsiteX9" fmla="*/ 134515 w 230460"/>
                <a:gd name="connsiteY9" fmla="*/ 95260 h 746917"/>
                <a:gd name="connsiteX10" fmla="*/ 77365 w 230460"/>
                <a:gd name="connsiteY10" fmla="*/ 107960 h 746917"/>
                <a:gd name="connsiteX11" fmla="*/ 229765 w 230460"/>
                <a:gd name="connsiteY11" fmla="*/ 10 h 746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460" h="746917">
                  <a:moveTo>
                    <a:pt x="229765" y="10"/>
                  </a:moveTo>
                  <a:cubicBezTo>
                    <a:pt x="217594" y="-1048"/>
                    <a:pt x="29740" y="81502"/>
                    <a:pt x="4340" y="101610"/>
                  </a:cubicBezTo>
                  <a:cubicBezTo>
                    <a:pt x="-21060" y="121718"/>
                    <a:pt x="73132" y="86793"/>
                    <a:pt x="77365" y="120660"/>
                  </a:cubicBezTo>
                  <a:cubicBezTo>
                    <a:pt x="81598" y="154527"/>
                    <a:pt x="33444" y="280468"/>
                    <a:pt x="29740" y="304810"/>
                  </a:cubicBezTo>
                  <a:cubicBezTo>
                    <a:pt x="26036" y="329152"/>
                    <a:pt x="53553" y="230198"/>
                    <a:pt x="55140" y="266710"/>
                  </a:cubicBezTo>
                  <a:cubicBezTo>
                    <a:pt x="56727" y="303222"/>
                    <a:pt x="39265" y="445039"/>
                    <a:pt x="39265" y="523885"/>
                  </a:cubicBezTo>
                  <a:cubicBezTo>
                    <a:pt x="39265" y="602731"/>
                    <a:pt x="53023" y="719677"/>
                    <a:pt x="55140" y="739785"/>
                  </a:cubicBezTo>
                  <a:cubicBezTo>
                    <a:pt x="57257" y="759893"/>
                    <a:pt x="47732" y="740314"/>
                    <a:pt x="51965" y="644535"/>
                  </a:cubicBezTo>
                  <a:cubicBezTo>
                    <a:pt x="56198" y="548756"/>
                    <a:pt x="66782" y="256656"/>
                    <a:pt x="80540" y="165110"/>
                  </a:cubicBezTo>
                  <a:cubicBezTo>
                    <a:pt x="94298" y="73564"/>
                    <a:pt x="135044" y="104785"/>
                    <a:pt x="134515" y="95260"/>
                  </a:cubicBezTo>
                  <a:cubicBezTo>
                    <a:pt x="133986" y="85735"/>
                    <a:pt x="64136" y="118543"/>
                    <a:pt x="77365" y="107960"/>
                  </a:cubicBezTo>
                  <a:cubicBezTo>
                    <a:pt x="90594" y="97377"/>
                    <a:pt x="241936" y="1068"/>
                    <a:pt x="229765" y="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4" name="フリーフォーム 703">
              <a:extLst>
                <a:ext uri="{FF2B5EF4-FFF2-40B4-BE49-F238E27FC236}">
                  <a16:creationId xmlns:a16="http://schemas.microsoft.com/office/drawing/2014/main" id="{0AA1EEDD-6401-8335-A579-4B02D0437B1B}"/>
                </a:ext>
              </a:extLst>
            </p:cNvPr>
            <p:cNvSpPr/>
            <p:nvPr/>
          </p:nvSpPr>
          <p:spPr>
            <a:xfrm>
              <a:off x="739161" y="3870018"/>
              <a:ext cx="356245" cy="227112"/>
            </a:xfrm>
            <a:custGeom>
              <a:avLst/>
              <a:gdLst>
                <a:gd name="connsiteX0" fmla="*/ 356214 w 356245"/>
                <a:gd name="connsiteY0" fmla="*/ 307 h 227112"/>
                <a:gd name="connsiteX1" fmla="*/ 64114 w 356245"/>
                <a:gd name="connsiteY1" fmla="*/ 66982 h 227112"/>
                <a:gd name="connsiteX2" fmla="*/ 614 w 356245"/>
                <a:gd name="connsiteY2" fmla="*/ 143182 h 227112"/>
                <a:gd name="connsiteX3" fmla="*/ 83164 w 356245"/>
                <a:gd name="connsiteY3" fmla="*/ 225732 h 227112"/>
                <a:gd name="connsiteX4" fmla="*/ 13314 w 356245"/>
                <a:gd name="connsiteY4" fmla="*/ 187632 h 227112"/>
                <a:gd name="connsiteX5" fmla="*/ 29189 w 356245"/>
                <a:gd name="connsiteY5" fmla="*/ 95557 h 227112"/>
                <a:gd name="connsiteX6" fmla="*/ 76814 w 356245"/>
                <a:gd name="connsiteY6" fmla="*/ 41582 h 227112"/>
                <a:gd name="connsiteX7" fmla="*/ 45064 w 356245"/>
                <a:gd name="connsiteY7" fmla="*/ 41582 h 227112"/>
                <a:gd name="connsiteX8" fmla="*/ 356214 w 356245"/>
                <a:gd name="connsiteY8" fmla="*/ 307 h 227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6245" h="227112">
                  <a:moveTo>
                    <a:pt x="356214" y="307"/>
                  </a:moveTo>
                  <a:cubicBezTo>
                    <a:pt x="359389" y="4540"/>
                    <a:pt x="123381" y="43169"/>
                    <a:pt x="64114" y="66982"/>
                  </a:cubicBezTo>
                  <a:cubicBezTo>
                    <a:pt x="4847" y="90795"/>
                    <a:pt x="-2561" y="116724"/>
                    <a:pt x="614" y="143182"/>
                  </a:cubicBezTo>
                  <a:cubicBezTo>
                    <a:pt x="3789" y="169640"/>
                    <a:pt x="81047" y="218324"/>
                    <a:pt x="83164" y="225732"/>
                  </a:cubicBezTo>
                  <a:cubicBezTo>
                    <a:pt x="85281" y="233140"/>
                    <a:pt x="22310" y="209328"/>
                    <a:pt x="13314" y="187632"/>
                  </a:cubicBezTo>
                  <a:cubicBezTo>
                    <a:pt x="4318" y="165936"/>
                    <a:pt x="18606" y="119899"/>
                    <a:pt x="29189" y="95557"/>
                  </a:cubicBezTo>
                  <a:cubicBezTo>
                    <a:pt x="39772" y="71215"/>
                    <a:pt x="74168" y="50578"/>
                    <a:pt x="76814" y="41582"/>
                  </a:cubicBezTo>
                  <a:cubicBezTo>
                    <a:pt x="79460" y="32586"/>
                    <a:pt x="5376" y="46345"/>
                    <a:pt x="45064" y="41582"/>
                  </a:cubicBezTo>
                  <a:cubicBezTo>
                    <a:pt x="84751" y="36820"/>
                    <a:pt x="353039" y="-3926"/>
                    <a:pt x="356214" y="30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5" name="フリーフォーム 704">
              <a:extLst>
                <a:ext uri="{FF2B5EF4-FFF2-40B4-BE49-F238E27FC236}">
                  <a16:creationId xmlns:a16="http://schemas.microsoft.com/office/drawing/2014/main" id="{4968C29D-9251-5C22-0E2F-8EE11939FE4D}"/>
                </a:ext>
              </a:extLst>
            </p:cNvPr>
            <p:cNvSpPr/>
            <p:nvPr/>
          </p:nvSpPr>
          <p:spPr>
            <a:xfrm>
              <a:off x="742572" y="3915587"/>
              <a:ext cx="16505" cy="622938"/>
            </a:xfrm>
            <a:custGeom>
              <a:avLst/>
              <a:gdLst>
                <a:gd name="connsiteX0" fmla="*/ 6728 w 16505"/>
                <a:gd name="connsiteY0" fmla="*/ 11888 h 622938"/>
                <a:gd name="connsiteX1" fmla="*/ 6728 w 16505"/>
                <a:gd name="connsiteY1" fmla="*/ 380188 h 622938"/>
                <a:gd name="connsiteX2" fmla="*/ 9903 w 16505"/>
                <a:gd name="connsiteY2" fmla="*/ 599263 h 622938"/>
                <a:gd name="connsiteX3" fmla="*/ 16253 w 16505"/>
                <a:gd name="connsiteY3" fmla="*/ 564338 h 622938"/>
                <a:gd name="connsiteX4" fmla="*/ 378 w 16505"/>
                <a:gd name="connsiteY4" fmla="*/ 132538 h 622938"/>
                <a:gd name="connsiteX5" fmla="*/ 6728 w 16505"/>
                <a:gd name="connsiteY5" fmla="*/ 11888 h 62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5" h="622938">
                  <a:moveTo>
                    <a:pt x="6728" y="11888"/>
                  </a:moveTo>
                  <a:cubicBezTo>
                    <a:pt x="7786" y="53163"/>
                    <a:pt x="6199" y="282292"/>
                    <a:pt x="6728" y="380188"/>
                  </a:cubicBezTo>
                  <a:cubicBezTo>
                    <a:pt x="7257" y="478084"/>
                    <a:pt x="8316" y="568571"/>
                    <a:pt x="9903" y="599263"/>
                  </a:cubicBezTo>
                  <a:cubicBezTo>
                    <a:pt x="11491" y="629955"/>
                    <a:pt x="17840" y="642125"/>
                    <a:pt x="16253" y="564338"/>
                  </a:cubicBezTo>
                  <a:cubicBezTo>
                    <a:pt x="14666" y="486551"/>
                    <a:pt x="2495" y="221967"/>
                    <a:pt x="378" y="132538"/>
                  </a:cubicBezTo>
                  <a:cubicBezTo>
                    <a:pt x="-1739" y="43109"/>
                    <a:pt x="5670" y="-29387"/>
                    <a:pt x="6728" y="1188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7" name="フリーフォーム 706">
              <a:extLst>
                <a:ext uri="{FF2B5EF4-FFF2-40B4-BE49-F238E27FC236}">
                  <a16:creationId xmlns:a16="http://schemas.microsoft.com/office/drawing/2014/main" id="{4D25FA75-D2CB-C9CD-52B5-E2235201C2E3}"/>
                </a:ext>
              </a:extLst>
            </p:cNvPr>
            <p:cNvSpPr/>
            <p:nvPr/>
          </p:nvSpPr>
          <p:spPr>
            <a:xfrm>
              <a:off x="776693" y="3862454"/>
              <a:ext cx="83736" cy="672147"/>
            </a:xfrm>
            <a:custGeom>
              <a:avLst/>
              <a:gdLst>
                <a:gd name="connsiteX0" fmla="*/ 83732 w 83736"/>
                <a:gd name="connsiteY0" fmla="*/ 1521 h 672147"/>
                <a:gd name="connsiteX1" fmla="*/ 23407 w 83736"/>
                <a:gd name="connsiteY1" fmla="*/ 204721 h 672147"/>
                <a:gd name="connsiteX2" fmla="*/ 26582 w 83736"/>
                <a:gd name="connsiteY2" fmla="*/ 134871 h 672147"/>
                <a:gd name="connsiteX3" fmla="*/ 23407 w 83736"/>
                <a:gd name="connsiteY3" fmla="*/ 382521 h 672147"/>
                <a:gd name="connsiteX4" fmla="*/ 23407 w 83736"/>
                <a:gd name="connsiteY4" fmla="*/ 299971 h 672147"/>
                <a:gd name="connsiteX5" fmla="*/ 4357 w 83736"/>
                <a:gd name="connsiteY5" fmla="*/ 665096 h 672147"/>
                <a:gd name="connsiteX6" fmla="*/ 1182 w 83736"/>
                <a:gd name="connsiteY6" fmla="*/ 509521 h 672147"/>
                <a:gd name="connsiteX7" fmla="*/ 20232 w 83736"/>
                <a:gd name="connsiteY7" fmla="*/ 131696 h 672147"/>
                <a:gd name="connsiteX8" fmla="*/ 83732 w 83736"/>
                <a:gd name="connsiteY8" fmla="*/ 1521 h 672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736" h="672147">
                  <a:moveTo>
                    <a:pt x="83732" y="1521"/>
                  </a:moveTo>
                  <a:cubicBezTo>
                    <a:pt x="84261" y="13692"/>
                    <a:pt x="32932" y="182496"/>
                    <a:pt x="23407" y="204721"/>
                  </a:cubicBezTo>
                  <a:cubicBezTo>
                    <a:pt x="13882" y="226946"/>
                    <a:pt x="26582" y="105238"/>
                    <a:pt x="26582" y="134871"/>
                  </a:cubicBezTo>
                  <a:cubicBezTo>
                    <a:pt x="26582" y="164504"/>
                    <a:pt x="23936" y="355004"/>
                    <a:pt x="23407" y="382521"/>
                  </a:cubicBezTo>
                  <a:cubicBezTo>
                    <a:pt x="22878" y="410038"/>
                    <a:pt x="26582" y="252875"/>
                    <a:pt x="23407" y="299971"/>
                  </a:cubicBezTo>
                  <a:cubicBezTo>
                    <a:pt x="20232" y="347067"/>
                    <a:pt x="8061" y="630171"/>
                    <a:pt x="4357" y="665096"/>
                  </a:cubicBezTo>
                  <a:cubicBezTo>
                    <a:pt x="653" y="700021"/>
                    <a:pt x="-1464" y="598421"/>
                    <a:pt x="1182" y="509521"/>
                  </a:cubicBezTo>
                  <a:cubicBezTo>
                    <a:pt x="3828" y="420621"/>
                    <a:pt x="8590" y="211600"/>
                    <a:pt x="20232" y="131696"/>
                  </a:cubicBezTo>
                  <a:cubicBezTo>
                    <a:pt x="31874" y="51792"/>
                    <a:pt x="83203" y="-10650"/>
                    <a:pt x="83732" y="152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8" name="フリーフォーム 707">
              <a:extLst>
                <a:ext uri="{FF2B5EF4-FFF2-40B4-BE49-F238E27FC236}">
                  <a16:creationId xmlns:a16="http://schemas.microsoft.com/office/drawing/2014/main" id="{810CFF1D-F032-9A65-96B8-4BDE04DA29CC}"/>
                </a:ext>
              </a:extLst>
            </p:cNvPr>
            <p:cNvSpPr/>
            <p:nvPr/>
          </p:nvSpPr>
          <p:spPr>
            <a:xfrm>
              <a:off x="814335" y="3895995"/>
              <a:ext cx="646217" cy="625158"/>
            </a:xfrm>
            <a:custGeom>
              <a:avLst/>
              <a:gdLst>
                <a:gd name="connsiteX0" fmla="*/ 646165 w 646217"/>
                <a:gd name="connsiteY0" fmla="*/ 133080 h 625158"/>
                <a:gd name="connsiteX1" fmla="*/ 442965 w 646217"/>
                <a:gd name="connsiteY1" fmla="*/ 41005 h 625158"/>
                <a:gd name="connsiteX2" fmla="*/ 255640 w 646217"/>
                <a:gd name="connsiteY2" fmla="*/ 15605 h 625158"/>
                <a:gd name="connsiteX3" fmla="*/ 350890 w 646217"/>
                <a:gd name="connsiteY3" fmla="*/ 15605 h 625158"/>
                <a:gd name="connsiteX4" fmla="*/ 144515 w 646217"/>
                <a:gd name="connsiteY4" fmla="*/ 34655 h 625158"/>
                <a:gd name="connsiteX5" fmla="*/ 106415 w 646217"/>
                <a:gd name="connsiteY5" fmla="*/ 50530 h 625158"/>
                <a:gd name="connsiteX6" fmla="*/ 71490 w 646217"/>
                <a:gd name="connsiteY6" fmla="*/ 126730 h 625158"/>
                <a:gd name="connsiteX7" fmla="*/ 77840 w 646217"/>
                <a:gd name="connsiteY7" fmla="*/ 69580 h 625158"/>
                <a:gd name="connsiteX8" fmla="*/ 36565 w 646217"/>
                <a:gd name="connsiteY8" fmla="*/ 282305 h 625158"/>
                <a:gd name="connsiteX9" fmla="*/ 1640 w 646217"/>
                <a:gd name="connsiteY9" fmla="*/ 615680 h 625158"/>
                <a:gd name="connsiteX10" fmla="*/ 11165 w 646217"/>
                <a:gd name="connsiteY10" fmla="*/ 491855 h 625158"/>
                <a:gd name="connsiteX11" fmla="*/ 58790 w 646217"/>
                <a:gd name="connsiteY11" fmla="*/ 60055 h 625158"/>
                <a:gd name="connsiteX12" fmla="*/ 214365 w 646217"/>
                <a:gd name="connsiteY12" fmla="*/ 2905 h 625158"/>
                <a:gd name="connsiteX13" fmla="*/ 163565 w 646217"/>
                <a:gd name="connsiteY13" fmla="*/ 12430 h 625158"/>
                <a:gd name="connsiteX14" fmla="*/ 446140 w 646217"/>
                <a:gd name="connsiteY14" fmla="*/ 47355 h 625158"/>
                <a:gd name="connsiteX15" fmla="*/ 423915 w 646217"/>
                <a:gd name="connsiteY15" fmla="*/ 28305 h 625158"/>
                <a:gd name="connsiteX16" fmla="*/ 646165 w 646217"/>
                <a:gd name="connsiteY16" fmla="*/ 133080 h 62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217" h="625158">
                  <a:moveTo>
                    <a:pt x="646165" y="133080"/>
                  </a:moveTo>
                  <a:cubicBezTo>
                    <a:pt x="649340" y="135197"/>
                    <a:pt x="508052" y="60584"/>
                    <a:pt x="442965" y="41005"/>
                  </a:cubicBezTo>
                  <a:cubicBezTo>
                    <a:pt x="377878" y="21426"/>
                    <a:pt x="270986" y="19838"/>
                    <a:pt x="255640" y="15605"/>
                  </a:cubicBezTo>
                  <a:cubicBezTo>
                    <a:pt x="240294" y="11372"/>
                    <a:pt x="369411" y="12430"/>
                    <a:pt x="350890" y="15605"/>
                  </a:cubicBezTo>
                  <a:cubicBezTo>
                    <a:pt x="332369" y="18780"/>
                    <a:pt x="185261" y="28834"/>
                    <a:pt x="144515" y="34655"/>
                  </a:cubicBezTo>
                  <a:cubicBezTo>
                    <a:pt x="103769" y="40476"/>
                    <a:pt x="118586" y="35184"/>
                    <a:pt x="106415" y="50530"/>
                  </a:cubicBezTo>
                  <a:cubicBezTo>
                    <a:pt x="94244" y="65876"/>
                    <a:pt x="76252" y="123555"/>
                    <a:pt x="71490" y="126730"/>
                  </a:cubicBezTo>
                  <a:cubicBezTo>
                    <a:pt x="66728" y="129905"/>
                    <a:pt x="83661" y="43651"/>
                    <a:pt x="77840" y="69580"/>
                  </a:cubicBezTo>
                  <a:cubicBezTo>
                    <a:pt x="72019" y="95509"/>
                    <a:pt x="49265" y="191288"/>
                    <a:pt x="36565" y="282305"/>
                  </a:cubicBezTo>
                  <a:cubicBezTo>
                    <a:pt x="23865" y="373322"/>
                    <a:pt x="5873" y="580755"/>
                    <a:pt x="1640" y="615680"/>
                  </a:cubicBezTo>
                  <a:cubicBezTo>
                    <a:pt x="-2593" y="650605"/>
                    <a:pt x="1640" y="584459"/>
                    <a:pt x="11165" y="491855"/>
                  </a:cubicBezTo>
                  <a:cubicBezTo>
                    <a:pt x="20690" y="399251"/>
                    <a:pt x="24923" y="141547"/>
                    <a:pt x="58790" y="60055"/>
                  </a:cubicBezTo>
                  <a:cubicBezTo>
                    <a:pt x="92657" y="-21437"/>
                    <a:pt x="196903" y="10842"/>
                    <a:pt x="214365" y="2905"/>
                  </a:cubicBezTo>
                  <a:cubicBezTo>
                    <a:pt x="231827" y="-5032"/>
                    <a:pt x="124936" y="5022"/>
                    <a:pt x="163565" y="12430"/>
                  </a:cubicBezTo>
                  <a:cubicBezTo>
                    <a:pt x="202194" y="19838"/>
                    <a:pt x="402748" y="44709"/>
                    <a:pt x="446140" y="47355"/>
                  </a:cubicBezTo>
                  <a:cubicBezTo>
                    <a:pt x="489532" y="50001"/>
                    <a:pt x="391636" y="17722"/>
                    <a:pt x="423915" y="28305"/>
                  </a:cubicBezTo>
                  <a:cubicBezTo>
                    <a:pt x="456194" y="38888"/>
                    <a:pt x="642990" y="130963"/>
                    <a:pt x="646165" y="13308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9" name="フリーフォーム 708">
              <a:extLst>
                <a:ext uri="{FF2B5EF4-FFF2-40B4-BE49-F238E27FC236}">
                  <a16:creationId xmlns:a16="http://schemas.microsoft.com/office/drawing/2014/main" id="{EF263973-F8DF-6E62-2821-A60765B3CB01}"/>
                </a:ext>
              </a:extLst>
            </p:cNvPr>
            <p:cNvSpPr/>
            <p:nvPr/>
          </p:nvSpPr>
          <p:spPr>
            <a:xfrm>
              <a:off x="1260475" y="3921125"/>
              <a:ext cx="260928" cy="676629"/>
            </a:xfrm>
            <a:custGeom>
              <a:avLst/>
              <a:gdLst>
                <a:gd name="connsiteX0" fmla="*/ 0 w 260928"/>
                <a:gd name="connsiteY0" fmla="*/ 0 h 676629"/>
                <a:gd name="connsiteX1" fmla="*/ 158750 w 260928"/>
                <a:gd name="connsiteY1" fmla="*/ 85725 h 676629"/>
                <a:gd name="connsiteX2" fmla="*/ 212725 w 260928"/>
                <a:gd name="connsiteY2" fmla="*/ 130175 h 676629"/>
                <a:gd name="connsiteX3" fmla="*/ 219075 w 260928"/>
                <a:gd name="connsiteY3" fmla="*/ 155575 h 676629"/>
                <a:gd name="connsiteX4" fmla="*/ 231775 w 260928"/>
                <a:gd name="connsiteY4" fmla="*/ 155575 h 676629"/>
                <a:gd name="connsiteX5" fmla="*/ 234950 w 260928"/>
                <a:gd name="connsiteY5" fmla="*/ 333375 h 676629"/>
                <a:gd name="connsiteX6" fmla="*/ 238125 w 260928"/>
                <a:gd name="connsiteY6" fmla="*/ 269875 h 676629"/>
                <a:gd name="connsiteX7" fmla="*/ 222250 w 260928"/>
                <a:gd name="connsiteY7" fmla="*/ 654050 h 676629"/>
                <a:gd name="connsiteX8" fmla="*/ 234950 w 260928"/>
                <a:gd name="connsiteY8" fmla="*/ 577850 h 676629"/>
                <a:gd name="connsiteX9" fmla="*/ 257175 w 260928"/>
                <a:gd name="connsiteY9" fmla="*/ 133350 h 676629"/>
                <a:gd name="connsiteX10" fmla="*/ 149225 w 260928"/>
                <a:gd name="connsiteY10" fmla="*/ 82550 h 676629"/>
                <a:gd name="connsiteX11" fmla="*/ 158750 w 260928"/>
                <a:gd name="connsiteY11" fmla="*/ 85725 h 676629"/>
                <a:gd name="connsiteX12" fmla="*/ 0 w 260928"/>
                <a:gd name="connsiteY12" fmla="*/ 0 h 67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0928" h="676629">
                  <a:moveTo>
                    <a:pt x="0" y="0"/>
                  </a:moveTo>
                  <a:cubicBezTo>
                    <a:pt x="0" y="0"/>
                    <a:pt x="123296" y="64029"/>
                    <a:pt x="158750" y="85725"/>
                  </a:cubicBezTo>
                  <a:cubicBezTo>
                    <a:pt x="194204" y="107421"/>
                    <a:pt x="202671" y="118533"/>
                    <a:pt x="212725" y="130175"/>
                  </a:cubicBezTo>
                  <a:cubicBezTo>
                    <a:pt x="222779" y="141817"/>
                    <a:pt x="215900" y="151342"/>
                    <a:pt x="219075" y="155575"/>
                  </a:cubicBezTo>
                  <a:cubicBezTo>
                    <a:pt x="222250" y="159808"/>
                    <a:pt x="229129" y="125942"/>
                    <a:pt x="231775" y="155575"/>
                  </a:cubicBezTo>
                  <a:cubicBezTo>
                    <a:pt x="234421" y="185208"/>
                    <a:pt x="233892" y="314325"/>
                    <a:pt x="234950" y="333375"/>
                  </a:cubicBezTo>
                  <a:cubicBezTo>
                    <a:pt x="236008" y="352425"/>
                    <a:pt x="240242" y="216429"/>
                    <a:pt x="238125" y="269875"/>
                  </a:cubicBezTo>
                  <a:cubicBezTo>
                    <a:pt x="236008" y="323321"/>
                    <a:pt x="222779" y="602721"/>
                    <a:pt x="222250" y="654050"/>
                  </a:cubicBezTo>
                  <a:cubicBezTo>
                    <a:pt x="221721" y="705379"/>
                    <a:pt x="229129" y="664633"/>
                    <a:pt x="234950" y="577850"/>
                  </a:cubicBezTo>
                  <a:cubicBezTo>
                    <a:pt x="240771" y="491067"/>
                    <a:pt x="271462" y="215900"/>
                    <a:pt x="257175" y="133350"/>
                  </a:cubicBezTo>
                  <a:cubicBezTo>
                    <a:pt x="242888" y="50800"/>
                    <a:pt x="165629" y="90488"/>
                    <a:pt x="149225" y="82550"/>
                  </a:cubicBezTo>
                  <a:cubicBezTo>
                    <a:pt x="132821" y="74613"/>
                    <a:pt x="183621" y="100013"/>
                    <a:pt x="158750" y="85725"/>
                  </a:cubicBezTo>
                  <a:cubicBezTo>
                    <a:pt x="133879" y="7143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0" name="フリーフォーム 709">
              <a:extLst>
                <a:ext uri="{FF2B5EF4-FFF2-40B4-BE49-F238E27FC236}">
                  <a16:creationId xmlns:a16="http://schemas.microsoft.com/office/drawing/2014/main" id="{808BD41D-9AAC-D6EE-1F39-FF38ABE3655D}"/>
                </a:ext>
              </a:extLst>
            </p:cNvPr>
            <p:cNvSpPr/>
            <p:nvPr/>
          </p:nvSpPr>
          <p:spPr>
            <a:xfrm>
              <a:off x="872716" y="3854315"/>
              <a:ext cx="38766" cy="680612"/>
            </a:xfrm>
            <a:custGeom>
              <a:avLst/>
              <a:gdLst>
                <a:gd name="connsiteX0" fmla="*/ 38509 w 38766"/>
                <a:gd name="connsiteY0" fmla="*/ 135 h 680612"/>
                <a:gd name="connsiteX1" fmla="*/ 19459 w 38766"/>
                <a:gd name="connsiteY1" fmla="*/ 438285 h 680612"/>
                <a:gd name="connsiteX2" fmla="*/ 19459 w 38766"/>
                <a:gd name="connsiteY2" fmla="*/ 387485 h 680612"/>
                <a:gd name="connsiteX3" fmla="*/ 13109 w 38766"/>
                <a:gd name="connsiteY3" fmla="*/ 670060 h 680612"/>
                <a:gd name="connsiteX4" fmla="*/ 16284 w 38766"/>
                <a:gd name="connsiteY4" fmla="*/ 593860 h 680612"/>
                <a:gd name="connsiteX5" fmla="*/ 3584 w 38766"/>
                <a:gd name="connsiteY5" fmla="*/ 343035 h 680612"/>
                <a:gd name="connsiteX6" fmla="*/ 3584 w 38766"/>
                <a:gd name="connsiteY6" fmla="*/ 390660 h 680612"/>
                <a:gd name="connsiteX7" fmla="*/ 38509 w 38766"/>
                <a:gd name="connsiteY7" fmla="*/ 135 h 68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766" h="680612">
                  <a:moveTo>
                    <a:pt x="38509" y="135"/>
                  </a:moveTo>
                  <a:cubicBezTo>
                    <a:pt x="41155" y="8072"/>
                    <a:pt x="22634" y="373727"/>
                    <a:pt x="19459" y="438285"/>
                  </a:cubicBezTo>
                  <a:cubicBezTo>
                    <a:pt x="16284" y="502843"/>
                    <a:pt x="20517" y="348856"/>
                    <a:pt x="19459" y="387485"/>
                  </a:cubicBezTo>
                  <a:cubicBezTo>
                    <a:pt x="18401" y="426114"/>
                    <a:pt x="13638" y="635664"/>
                    <a:pt x="13109" y="670060"/>
                  </a:cubicBezTo>
                  <a:cubicBezTo>
                    <a:pt x="12580" y="704456"/>
                    <a:pt x="17871" y="648364"/>
                    <a:pt x="16284" y="593860"/>
                  </a:cubicBezTo>
                  <a:cubicBezTo>
                    <a:pt x="14697" y="539356"/>
                    <a:pt x="5701" y="376902"/>
                    <a:pt x="3584" y="343035"/>
                  </a:cubicBezTo>
                  <a:cubicBezTo>
                    <a:pt x="1467" y="309168"/>
                    <a:pt x="-3295" y="445164"/>
                    <a:pt x="3584" y="390660"/>
                  </a:cubicBezTo>
                  <a:cubicBezTo>
                    <a:pt x="10463" y="336156"/>
                    <a:pt x="35863" y="-7802"/>
                    <a:pt x="38509" y="13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1" name="フリーフォーム 710">
              <a:extLst>
                <a:ext uri="{FF2B5EF4-FFF2-40B4-BE49-F238E27FC236}">
                  <a16:creationId xmlns:a16="http://schemas.microsoft.com/office/drawing/2014/main" id="{B3029840-E316-A111-1985-F408C95936EB}"/>
                </a:ext>
              </a:extLst>
            </p:cNvPr>
            <p:cNvSpPr/>
            <p:nvPr/>
          </p:nvSpPr>
          <p:spPr>
            <a:xfrm>
              <a:off x="728564" y="3927900"/>
              <a:ext cx="36679" cy="492057"/>
            </a:xfrm>
            <a:custGeom>
              <a:avLst/>
              <a:gdLst>
                <a:gd name="connsiteX0" fmla="*/ 33436 w 36679"/>
                <a:gd name="connsiteY0" fmla="*/ 9100 h 492057"/>
                <a:gd name="connsiteX1" fmla="*/ 11211 w 36679"/>
                <a:gd name="connsiteY1" fmla="*/ 450425 h 492057"/>
                <a:gd name="connsiteX2" fmla="*/ 36611 w 36679"/>
                <a:gd name="connsiteY2" fmla="*/ 244050 h 492057"/>
                <a:gd name="connsiteX3" fmla="*/ 1686 w 36679"/>
                <a:gd name="connsiteY3" fmla="*/ 491700 h 492057"/>
                <a:gd name="connsiteX4" fmla="*/ 8036 w 36679"/>
                <a:gd name="connsiteY4" fmla="*/ 177375 h 492057"/>
                <a:gd name="connsiteX5" fmla="*/ 33436 w 36679"/>
                <a:gd name="connsiteY5" fmla="*/ 9100 h 49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79" h="492057">
                  <a:moveTo>
                    <a:pt x="33436" y="9100"/>
                  </a:moveTo>
                  <a:cubicBezTo>
                    <a:pt x="33965" y="54608"/>
                    <a:pt x="10682" y="411267"/>
                    <a:pt x="11211" y="450425"/>
                  </a:cubicBezTo>
                  <a:cubicBezTo>
                    <a:pt x="11740" y="489583"/>
                    <a:pt x="38198" y="237171"/>
                    <a:pt x="36611" y="244050"/>
                  </a:cubicBezTo>
                  <a:cubicBezTo>
                    <a:pt x="35024" y="250929"/>
                    <a:pt x="6448" y="502812"/>
                    <a:pt x="1686" y="491700"/>
                  </a:cubicBezTo>
                  <a:cubicBezTo>
                    <a:pt x="-3076" y="480588"/>
                    <a:pt x="3274" y="255162"/>
                    <a:pt x="8036" y="177375"/>
                  </a:cubicBezTo>
                  <a:cubicBezTo>
                    <a:pt x="12798" y="99588"/>
                    <a:pt x="32907" y="-36408"/>
                    <a:pt x="33436" y="910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2" name="フリーフォーム 711">
              <a:extLst>
                <a:ext uri="{FF2B5EF4-FFF2-40B4-BE49-F238E27FC236}">
                  <a16:creationId xmlns:a16="http://schemas.microsoft.com/office/drawing/2014/main" id="{4780B838-D7BD-CE6A-2E82-15C04AAA5F78}"/>
                </a:ext>
              </a:extLst>
            </p:cNvPr>
            <p:cNvSpPr/>
            <p:nvPr/>
          </p:nvSpPr>
          <p:spPr>
            <a:xfrm>
              <a:off x="663575" y="4264140"/>
              <a:ext cx="889666" cy="116014"/>
            </a:xfrm>
            <a:custGeom>
              <a:avLst/>
              <a:gdLst>
                <a:gd name="connsiteX0" fmla="*/ 0 w 889666"/>
                <a:gd name="connsiteY0" fmla="*/ 6235 h 116014"/>
                <a:gd name="connsiteX1" fmla="*/ 409575 w 889666"/>
                <a:gd name="connsiteY1" fmla="*/ 3060 h 116014"/>
                <a:gd name="connsiteX2" fmla="*/ 647700 w 889666"/>
                <a:gd name="connsiteY2" fmla="*/ 44335 h 116014"/>
                <a:gd name="connsiteX3" fmla="*/ 682625 w 889666"/>
                <a:gd name="connsiteY3" fmla="*/ 60210 h 116014"/>
                <a:gd name="connsiteX4" fmla="*/ 584200 w 889666"/>
                <a:gd name="connsiteY4" fmla="*/ 12585 h 116014"/>
                <a:gd name="connsiteX5" fmla="*/ 885825 w 889666"/>
                <a:gd name="connsiteY5" fmla="*/ 114185 h 116014"/>
                <a:gd name="connsiteX6" fmla="*/ 727075 w 889666"/>
                <a:gd name="connsiteY6" fmla="*/ 72910 h 116014"/>
                <a:gd name="connsiteX7" fmla="*/ 336550 w 889666"/>
                <a:gd name="connsiteY7" fmla="*/ 9410 h 116014"/>
                <a:gd name="connsiteX8" fmla="*/ 593725 w 889666"/>
                <a:gd name="connsiteY8" fmla="*/ 25285 h 116014"/>
                <a:gd name="connsiteX9" fmla="*/ 425450 w 889666"/>
                <a:gd name="connsiteY9" fmla="*/ 22110 h 116014"/>
                <a:gd name="connsiteX10" fmla="*/ 0 w 889666"/>
                <a:gd name="connsiteY10" fmla="*/ 6235 h 11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9666" h="116014">
                  <a:moveTo>
                    <a:pt x="0" y="6235"/>
                  </a:moveTo>
                  <a:cubicBezTo>
                    <a:pt x="150812" y="1472"/>
                    <a:pt x="301625" y="-3290"/>
                    <a:pt x="409575" y="3060"/>
                  </a:cubicBezTo>
                  <a:cubicBezTo>
                    <a:pt x="517525" y="9410"/>
                    <a:pt x="602192" y="34810"/>
                    <a:pt x="647700" y="44335"/>
                  </a:cubicBezTo>
                  <a:cubicBezTo>
                    <a:pt x="693208" y="53860"/>
                    <a:pt x="693208" y="65502"/>
                    <a:pt x="682625" y="60210"/>
                  </a:cubicBezTo>
                  <a:cubicBezTo>
                    <a:pt x="672042" y="54918"/>
                    <a:pt x="550333" y="3589"/>
                    <a:pt x="584200" y="12585"/>
                  </a:cubicBezTo>
                  <a:cubicBezTo>
                    <a:pt x="618067" y="21581"/>
                    <a:pt x="862013" y="104131"/>
                    <a:pt x="885825" y="114185"/>
                  </a:cubicBezTo>
                  <a:cubicBezTo>
                    <a:pt x="909637" y="124239"/>
                    <a:pt x="818621" y="90372"/>
                    <a:pt x="727075" y="72910"/>
                  </a:cubicBezTo>
                  <a:cubicBezTo>
                    <a:pt x="635529" y="55448"/>
                    <a:pt x="358775" y="17348"/>
                    <a:pt x="336550" y="9410"/>
                  </a:cubicBezTo>
                  <a:cubicBezTo>
                    <a:pt x="314325" y="1472"/>
                    <a:pt x="578908" y="23168"/>
                    <a:pt x="593725" y="25285"/>
                  </a:cubicBezTo>
                  <a:cubicBezTo>
                    <a:pt x="608542" y="27402"/>
                    <a:pt x="425450" y="22110"/>
                    <a:pt x="425450" y="22110"/>
                  </a:cubicBezTo>
                  <a:lnTo>
                    <a:pt x="0" y="623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3" name="フリーフォーム 712">
              <a:extLst>
                <a:ext uri="{FF2B5EF4-FFF2-40B4-BE49-F238E27FC236}">
                  <a16:creationId xmlns:a16="http://schemas.microsoft.com/office/drawing/2014/main" id="{08F837DE-D43C-ED16-C811-D5D2ADB80893}"/>
                </a:ext>
              </a:extLst>
            </p:cNvPr>
            <p:cNvSpPr/>
            <p:nvPr/>
          </p:nvSpPr>
          <p:spPr>
            <a:xfrm>
              <a:off x="1057274" y="3816948"/>
              <a:ext cx="142920" cy="579542"/>
            </a:xfrm>
            <a:custGeom>
              <a:avLst/>
              <a:gdLst>
                <a:gd name="connsiteX0" fmla="*/ 66676 w 142920"/>
                <a:gd name="connsiteY0" fmla="*/ 2577 h 579542"/>
                <a:gd name="connsiteX1" fmla="*/ 50801 w 142920"/>
                <a:gd name="connsiteY1" fmla="*/ 97827 h 579542"/>
                <a:gd name="connsiteX2" fmla="*/ 98426 w 142920"/>
                <a:gd name="connsiteY2" fmla="*/ 135927 h 579542"/>
                <a:gd name="connsiteX3" fmla="*/ 41276 w 142920"/>
                <a:gd name="connsiteY3" fmla="*/ 161327 h 579542"/>
                <a:gd name="connsiteX4" fmla="*/ 139701 w 142920"/>
                <a:gd name="connsiteY4" fmla="*/ 202602 h 579542"/>
                <a:gd name="connsiteX5" fmla="*/ 1 w 142920"/>
                <a:gd name="connsiteY5" fmla="*/ 240702 h 579542"/>
                <a:gd name="connsiteX6" fmla="*/ 142876 w 142920"/>
                <a:gd name="connsiteY6" fmla="*/ 288327 h 579542"/>
                <a:gd name="connsiteX7" fmla="*/ 15876 w 142920"/>
                <a:gd name="connsiteY7" fmla="*/ 316902 h 579542"/>
                <a:gd name="connsiteX8" fmla="*/ 66676 w 142920"/>
                <a:gd name="connsiteY8" fmla="*/ 348652 h 579542"/>
                <a:gd name="connsiteX9" fmla="*/ 60326 w 142920"/>
                <a:gd name="connsiteY9" fmla="*/ 374052 h 579542"/>
                <a:gd name="connsiteX10" fmla="*/ 82551 w 142920"/>
                <a:gd name="connsiteY10" fmla="*/ 577252 h 579542"/>
                <a:gd name="connsiteX11" fmla="*/ 79376 w 142920"/>
                <a:gd name="connsiteY11" fmla="*/ 462952 h 579542"/>
                <a:gd name="connsiteX12" fmla="*/ 57151 w 142920"/>
                <a:gd name="connsiteY12" fmla="*/ 158152 h 579542"/>
                <a:gd name="connsiteX13" fmla="*/ 73026 w 142920"/>
                <a:gd name="connsiteY13" fmla="*/ 212127 h 579542"/>
                <a:gd name="connsiteX14" fmla="*/ 66676 w 142920"/>
                <a:gd name="connsiteY14" fmla="*/ 2577 h 579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2920" h="579542">
                  <a:moveTo>
                    <a:pt x="66676" y="2577"/>
                  </a:moveTo>
                  <a:cubicBezTo>
                    <a:pt x="62972" y="-16473"/>
                    <a:pt x="45509" y="75602"/>
                    <a:pt x="50801" y="97827"/>
                  </a:cubicBezTo>
                  <a:cubicBezTo>
                    <a:pt x="56093" y="120052"/>
                    <a:pt x="100014" y="125344"/>
                    <a:pt x="98426" y="135927"/>
                  </a:cubicBezTo>
                  <a:cubicBezTo>
                    <a:pt x="96839" y="146510"/>
                    <a:pt x="34397" y="150215"/>
                    <a:pt x="41276" y="161327"/>
                  </a:cubicBezTo>
                  <a:cubicBezTo>
                    <a:pt x="48155" y="172439"/>
                    <a:pt x="146580" y="189373"/>
                    <a:pt x="139701" y="202602"/>
                  </a:cubicBezTo>
                  <a:cubicBezTo>
                    <a:pt x="132822" y="215831"/>
                    <a:pt x="-528" y="226415"/>
                    <a:pt x="1" y="240702"/>
                  </a:cubicBezTo>
                  <a:cubicBezTo>
                    <a:pt x="530" y="254990"/>
                    <a:pt x="140230" y="275627"/>
                    <a:pt x="142876" y="288327"/>
                  </a:cubicBezTo>
                  <a:cubicBezTo>
                    <a:pt x="145522" y="301027"/>
                    <a:pt x="28576" y="306848"/>
                    <a:pt x="15876" y="316902"/>
                  </a:cubicBezTo>
                  <a:cubicBezTo>
                    <a:pt x="3176" y="326956"/>
                    <a:pt x="66676" y="348652"/>
                    <a:pt x="66676" y="348652"/>
                  </a:cubicBezTo>
                  <a:cubicBezTo>
                    <a:pt x="74084" y="358177"/>
                    <a:pt x="57680" y="335952"/>
                    <a:pt x="60326" y="374052"/>
                  </a:cubicBezTo>
                  <a:cubicBezTo>
                    <a:pt x="62972" y="412152"/>
                    <a:pt x="79376" y="562435"/>
                    <a:pt x="82551" y="577252"/>
                  </a:cubicBezTo>
                  <a:cubicBezTo>
                    <a:pt x="85726" y="592069"/>
                    <a:pt x="83609" y="532802"/>
                    <a:pt x="79376" y="462952"/>
                  </a:cubicBezTo>
                  <a:cubicBezTo>
                    <a:pt x="75143" y="393102"/>
                    <a:pt x="58209" y="199956"/>
                    <a:pt x="57151" y="158152"/>
                  </a:cubicBezTo>
                  <a:cubicBezTo>
                    <a:pt x="56093" y="116348"/>
                    <a:pt x="71968" y="232235"/>
                    <a:pt x="73026" y="212127"/>
                  </a:cubicBezTo>
                  <a:cubicBezTo>
                    <a:pt x="74084" y="192019"/>
                    <a:pt x="70380" y="21627"/>
                    <a:pt x="66676" y="257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4" name="フリーフォーム 713">
              <a:extLst>
                <a:ext uri="{FF2B5EF4-FFF2-40B4-BE49-F238E27FC236}">
                  <a16:creationId xmlns:a16="http://schemas.microsoft.com/office/drawing/2014/main" id="{65FDEC5C-40CE-136B-CE43-0BFD1296B65B}"/>
                </a:ext>
              </a:extLst>
            </p:cNvPr>
            <p:cNvSpPr/>
            <p:nvPr/>
          </p:nvSpPr>
          <p:spPr>
            <a:xfrm>
              <a:off x="876913" y="3806056"/>
              <a:ext cx="355138" cy="90433"/>
            </a:xfrm>
            <a:custGeom>
              <a:avLst/>
              <a:gdLst>
                <a:gd name="connsiteX0" fmla="*/ 250212 w 355138"/>
                <a:gd name="connsiteY0" fmla="*/ 89669 h 90433"/>
                <a:gd name="connsiteX1" fmla="*/ 62887 w 355138"/>
                <a:gd name="connsiteY1" fmla="*/ 80144 h 90433"/>
                <a:gd name="connsiteX2" fmla="*/ 2562 w 355138"/>
                <a:gd name="connsiteY2" fmla="*/ 57919 h 90433"/>
                <a:gd name="connsiteX3" fmla="*/ 69237 w 355138"/>
                <a:gd name="connsiteY3" fmla="*/ 16644 h 90433"/>
                <a:gd name="connsiteX4" fmla="*/ 62887 w 355138"/>
                <a:gd name="connsiteY4" fmla="*/ 769 h 90433"/>
                <a:gd name="connsiteX5" fmla="*/ 224812 w 355138"/>
                <a:gd name="connsiteY5" fmla="*/ 3944 h 90433"/>
                <a:gd name="connsiteX6" fmla="*/ 354987 w 355138"/>
                <a:gd name="connsiteY6" fmla="*/ 16644 h 90433"/>
                <a:gd name="connsiteX7" fmla="*/ 199412 w 355138"/>
                <a:gd name="connsiteY7" fmla="*/ 10294 h 90433"/>
                <a:gd name="connsiteX8" fmla="*/ 15262 w 355138"/>
                <a:gd name="connsiteY8" fmla="*/ 26169 h 90433"/>
                <a:gd name="connsiteX9" fmla="*/ 69237 w 355138"/>
                <a:gd name="connsiteY9" fmla="*/ 38869 h 90433"/>
                <a:gd name="connsiteX10" fmla="*/ 5737 w 355138"/>
                <a:gd name="connsiteY10" fmla="*/ 61094 h 90433"/>
                <a:gd name="connsiteX11" fmla="*/ 250212 w 355138"/>
                <a:gd name="connsiteY11" fmla="*/ 89669 h 90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138" h="90433">
                  <a:moveTo>
                    <a:pt x="250212" y="89669"/>
                  </a:moveTo>
                  <a:cubicBezTo>
                    <a:pt x="259737" y="92844"/>
                    <a:pt x="104162" y="85436"/>
                    <a:pt x="62887" y="80144"/>
                  </a:cubicBezTo>
                  <a:cubicBezTo>
                    <a:pt x="21612" y="74852"/>
                    <a:pt x="1504" y="68502"/>
                    <a:pt x="2562" y="57919"/>
                  </a:cubicBezTo>
                  <a:cubicBezTo>
                    <a:pt x="3620" y="47336"/>
                    <a:pt x="59183" y="26169"/>
                    <a:pt x="69237" y="16644"/>
                  </a:cubicBezTo>
                  <a:cubicBezTo>
                    <a:pt x="79291" y="7119"/>
                    <a:pt x="36958" y="2886"/>
                    <a:pt x="62887" y="769"/>
                  </a:cubicBezTo>
                  <a:cubicBezTo>
                    <a:pt x="88816" y="-1348"/>
                    <a:pt x="176129" y="1298"/>
                    <a:pt x="224812" y="3944"/>
                  </a:cubicBezTo>
                  <a:cubicBezTo>
                    <a:pt x="273495" y="6590"/>
                    <a:pt x="359220" y="15586"/>
                    <a:pt x="354987" y="16644"/>
                  </a:cubicBezTo>
                  <a:cubicBezTo>
                    <a:pt x="350754" y="17702"/>
                    <a:pt x="256033" y="8707"/>
                    <a:pt x="199412" y="10294"/>
                  </a:cubicBezTo>
                  <a:cubicBezTo>
                    <a:pt x="142791" y="11881"/>
                    <a:pt x="36958" y="21407"/>
                    <a:pt x="15262" y="26169"/>
                  </a:cubicBezTo>
                  <a:cubicBezTo>
                    <a:pt x="-6434" y="30931"/>
                    <a:pt x="70824" y="33048"/>
                    <a:pt x="69237" y="38869"/>
                  </a:cubicBezTo>
                  <a:cubicBezTo>
                    <a:pt x="67649" y="44690"/>
                    <a:pt x="-23367" y="52627"/>
                    <a:pt x="5737" y="61094"/>
                  </a:cubicBezTo>
                  <a:cubicBezTo>
                    <a:pt x="34841" y="69561"/>
                    <a:pt x="240687" y="86494"/>
                    <a:pt x="250212" y="8966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5" name="フリーフォーム 714">
              <a:extLst>
                <a:ext uri="{FF2B5EF4-FFF2-40B4-BE49-F238E27FC236}">
                  <a16:creationId xmlns:a16="http://schemas.microsoft.com/office/drawing/2014/main" id="{A3E3DAD8-9953-258A-C9EA-D8409E5EF5EA}"/>
                </a:ext>
              </a:extLst>
            </p:cNvPr>
            <p:cNvSpPr/>
            <p:nvPr/>
          </p:nvSpPr>
          <p:spPr>
            <a:xfrm>
              <a:off x="1047632" y="3793110"/>
              <a:ext cx="332668" cy="173029"/>
            </a:xfrm>
            <a:custGeom>
              <a:avLst/>
              <a:gdLst>
                <a:gd name="connsiteX0" fmla="*/ 118 w 332668"/>
                <a:gd name="connsiteY0" fmla="*/ 29590 h 173029"/>
                <a:gd name="connsiteX1" fmla="*/ 184268 w 332668"/>
                <a:gd name="connsiteY1" fmla="*/ 61340 h 173029"/>
                <a:gd name="connsiteX2" fmla="*/ 292218 w 332668"/>
                <a:gd name="connsiteY2" fmla="*/ 108965 h 173029"/>
                <a:gd name="connsiteX3" fmla="*/ 269993 w 332668"/>
                <a:gd name="connsiteY3" fmla="*/ 150240 h 173029"/>
                <a:gd name="connsiteX4" fmla="*/ 228718 w 332668"/>
                <a:gd name="connsiteY4" fmla="*/ 172465 h 173029"/>
                <a:gd name="connsiteX5" fmla="*/ 317618 w 332668"/>
                <a:gd name="connsiteY5" fmla="*/ 128015 h 173029"/>
                <a:gd name="connsiteX6" fmla="*/ 314443 w 332668"/>
                <a:gd name="connsiteY6" fmla="*/ 96265 h 173029"/>
                <a:gd name="connsiteX7" fmla="*/ 139818 w 332668"/>
                <a:gd name="connsiteY7" fmla="*/ 1015 h 173029"/>
                <a:gd name="connsiteX8" fmla="*/ 212843 w 332668"/>
                <a:gd name="connsiteY8" fmla="*/ 45465 h 173029"/>
                <a:gd name="connsiteX9" fmla="*/ 118 w 332668"/>
                <a:gd name="connsiteY9" fmla="*/ 29590 h 1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668" h="173029">
                  <a:moveTo>
                    <a:pt x="118" y="29590"/>
                  </a:moveTo>
                  <a:cubicBezTo>
                    <a:pt x="-4644" y="32236"/>
                    <a:pt x="135585" y="48111"/>
                    <a:pt x="184268" y="61340"/>
                  </a:cubicBezTo>
                  <a:cubicBezTo>
                    <a:pt x="232951" y="74569"/>
                    <a:pt x="277931" y="94148"/>
                    <a:pt x="292218" y="108965"/>
                  </a:cubicBezTo>
                  <a:cubicBezTo>
                    <a:pt x="306505" y="123782"/>
                    <a:pt x="280576" y="139657"/>
                    <a:pt x="269993" y="150240"/>
                  </a:cubicBezTo>
                  <a:cubicBezTo>
                    <a:pt x="259410" y="160823"/>
                    <a:pt x="220781" y="176169"/>
                    <a:pt x="228718" y="172465"/>
                  </a:cubicBezTo>
                  <a:cubicBezTo>
                    <a:pt x="236655" y="168761"/>
                    <a:pt x="303331" y="140715"/>
                    <a:pt x="317618" y="128015"/>
                  </a:cubicBezTo>
                  <a:cubicBezTo>
                    <a:pt x="331906" y="115315"/>
                    <a:pt x="344076" y="117432"/>
                    <a:pt x="314443" y="96265"/>
                  </a:cubicBezTo>
                  <a:cubicBezTo>
                    <a:pt x="284810" y="75098"/>
                    <a:pt x="156751" y="9482"/>
                    <a:pt x="139818" y="1015"/>
                  </a:cubicBezTo>
                  <a:cubicBezTo>
                    <a:pt x="122885" y="-7452"/>
                    <a:pt x="232422" y="39644"/>
                    <a:pt x="212843" y="45465"/>
                  </a:cubicBezTo>
                  <a:cubicBezTo>
                    <a:pt x="193264" y="51286"/>
                    <a:pt x="4880" y="26944"/>
                    <a:pt x="118" y="2959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6" name="フリーフォーム 715">
              <a:extLst>
                <a:ext uri="{FF2B5EF4-FFF2-40B4-BE49-F238E27FC236}">
                  <a16:creationId xmlns:a16="http://schemas.microsoft.com/office/drawing/2014/main" id="{5A829774-FD1C-ED7C-19DC-C7FF3B0C5401}"/>
                </a:ext>
              </a:extLst>
            </p:cNvPr>
            <p:cNvSpPr/>
            <p:nvPr/>
          </p:nvSpPr>
          <p:spPr>
            <a:xfrm>
              <a:off x="1089014" y="3876192"/>
              <a:ext cx="382715" cy="121240"/>
            </a:xfrm>
            <a:custGeom>
              <a:avLst/>
              <a:gdLst>
                <a:gd name="connsiteX0" fmla="*/ 11 w 382715"/>
                <a:gd name="connsiteY0" fmla="*/ 483 h 121240"/>
                <a:gd name="connsiteX1" fmla="*/ 219086 w 382715"/>
                <a:gd name="connsiteY1" fmla="*/ 67158 h 121240"/>
                <a:gd name="connsiteX2" fmla="*/ 381011 w 382715"/>
                <a:gd name="connsiteY2" fmla="*/ 121133 h 121240"/>
                <a:gd name="connsiteX3" fmla="*/ 298461 w 382715"/>
                <a:gd name="connsiteY3" fmla="*/ 79858 h 121240"/>
                <a:gd name="connsiteX4" fmla="*/ 209561 w 382715"/>
                <a:gd name="connsiteY4" fmla="*/ 38583 h 121240"/>
                <a:gd name="connsiteX5" fmla="*/ 11 w 382715"/>
                <a:gd name="connsiteY5" fmla="*/ 483 h 12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2715" h="121240">
                  <a:moveTo>
                    <a:pt x="11" y="483"/>
                  </a:moveTo>
                  <a:cubicBezTo>
                    <a:pt x="1598" y="5245"/>
                    <a:pt x="155586" y="47050"/>
                    <a:pt x="219086" y="67158"/>
                  </a:cubicBezTo>
                  <a:cubicBezTo>
                    <a:pt x="282586" y="87266"/>
                    <a:pt x="367782" y="119016"/>
                    <a:pt x="381011" y="121133"/>
                  </a:cubicBezTo>
                  <a:cubicBezTo>
                    <a:pt x="394240" y="123250"/>
                    <a:pt x="327036" y="93616"/>
                    <a:pt x="298461" y="79858"/>
                  </a:cubicBezTo>
                  <a:cubicBezTo>
                    <a:pt x="269886" y="66100"/>
                    <a:pt x="257715" y="49696"/>
                    <a:pt x="209561" y="38583"/>
                  </a:cubicBezTo>
                  <a:cubicBezTo>
                    <a:pt x="161407" y="27471"/>
                    <a:pt x="-1576" y="-4279"/>
                    <a:pt x="11" y="48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7" name="フリーフォーム 716">
              <a:extLst>
                <a:ext uri="{FF2B5EF4-FFF2-40B4-BE49-F238E27FC236}">
                  <a16:creationId xmlns:a16="http://schemas.microsoft.com/office/drawing/2014/main" id="{00AB5FE2-80CB-EA0C-5767-3CF0F6988B95}"/>
                </a:ext>
              </a:extLst>
            </p:cNvPr>
            <p:cNvSpPr/>
            <p:nvPr/>
          </p:nvSpPr>
          <p:spPr>
            <a:xfrm>
              <a:off x="971881" y="3841734"/>
              <a:ext cx="72839" cy="666751"/>
            </a:xfrm>
            <a:custGeom>
              <a:avLst/>
              <a:gdLst>
                <a:gd name="connsiteX0" fmla="*/ 56819 w 72839"/>
                <a:gd name="connsiteY0" fmla="*/ 16 h 666751"/>
                <a:gd name="connsiteX1" fmla="*/ 28244 w 72839"/>
                <a:gd name="connsiteY1" fmla="*/ 361966 h 666751"/>
                <a:gd name="connsiteX2" fmla="*/ 31419 w 72839"/>
                <a:gd name="connsiteY2" fmla="*/ 298466 h 666751"/>
                <a:gd name="connsiteX3" fmla="*/ 6019 w 72839"/>
                <a:gd name="connsiteY3" fmla="*/ 654066 h 666751"/>
                <a:gd name="connsiteX4" fmla="*/ 6019 w 72839"/>
                <a:gd name="connsiteY4" fmla="*/ 546116 h 666751"/>
                <a:gd name="connsiteX5" fmla="*/ 72694 w 72839"/>
                <a:gd name="connsiteY5" fmla="*/ 152416 h 666751"/>
                <a:gd name="connsiteX6" fmla="*/ 25069 w 72839"/>
                <a:gd name="connsiteY6" fmla="*/ 377841 h 666751"/>
                <a:gd name="connsiteX7" fmla="*/ 56819 w 72839"/>
                <a:gd name="connsiteY7" fmla="*/ 16 h 66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39" h="666751">
                  <a:moveTo>
                    <a:pt x="56819" y="16"/>
                  </a:moveTo>
                  <a:cubicBezTo>
                    <a:pt x="57348" y="-2630"/>
                    <a:pt x="32477" y="312224"/>
                    <a:pt x="28244" y="361966"/>
                  </a:cubicBezTo>
                  <a:cubicBezTo>
                    <a:pt x="24011" y="411708"/>
                    <a:pt x="35123" y="249783"/>
                    <a:pt x="31419" y="298466"/>
                  </a:cubicBezTo>
                  <a:cubicBezTo>
                    <a:pt x="27715" y="347149"/>
                    <a:pt x="10252" y="612791"/>
                    <a:pt x="6019" y="654066"/>
                  </a:cubicBezTo>
                  <a:cubicBezTo>
                    <a:pt x="1786" y="695341"/>
                    <a:pt x="-5093" y="629724"/>
                    <a:pt x="6019" y="546116"/>
                  </a:cubicBezTo>
                  <a:cubicBezTo>
                    <a:pt x="17131" y="462508"/>
                    <a:pt x="69519" y="180462"/>
                    <a:pt x="72694" y="152416"/>
                  </a:cubicBezTo>
                  <a:cubicBezTo>
                    <a:pt x="75869" y="124370"/>
                    <a:pt x="26127" y="399008"/>
                    <a:pt x="25069" y="377841"/>
                  </a:cubicBezTo>
                  <a:cubicBezTo>
                    <a:pt x="24011" y="356674"/>
                    <a:pt x="56290" y="2662"/>
                    <a:pt x="56819" y="1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8" name="フリーフォーム 717">
              <a:extLst>
                <a:ext uri="{FF2B5EF4-FFF2-40B4-BE49-F238E27FC236}">
                  <a16:creationId xmlns:a16="http://schemas.microsoft.com/office/drawing/2014/main" id="{0349FBAD-5B50-EAF1-7217-20A856F61BF0}"/>
                </a:ext>
              </a:extLst>
            </p:cNvPr>
            <p:cNvSpPr/>
            <p:nvPr/>
          </p:nvSpPr>
          <p:spPr>
            <a:xfrm>
              <a:off x="910477" y="3907610"/>
              <a:ext cx="537343" cy="153218"/>
            </a:xfrm>
            <a:custGeom>
              <a:avLst/>
              <a:gdLst>
                <a:gd name="connsiteX0" fmla="*/ 748 w 537343"/>
                <a:gd name="connsiteY0" fmla="*/ 815 h 153218"/>
                <a:gd name="connsiteX1" fmla="*/ 416673 w 537343"/>
                <a:gd name="connsiteY1" fmla="*/ 83365 h 153218"/>
                <a:gd name="connsiteX2" fmla="*/ 534148 w 537343"/>
                <a:gd name="connsiteY2" fmla="*/ 127815 h 153218"/>
                <a:gd name="connsiteX3" fmla="*/ 445248 w 537343"/>
                <a:gd name="connsiteY3" fmla="*/ 67490 h 153218"/>
                <a:gd name="connsiteX4" fmla="*/ 537323 w 537343"/>
                <a:gd name="connsiteY4" fmla="*/ 153215 h 153218"/>
                <a:gd name="connsiteX5" fmla="*/ 435723 w 537343"/>
                <a:gd name="connsiteY5" fmla="*/ 70665 h 153218"/>
                <a:gd name="connsiteX6" fmla="*/ 238873 w 537343"/>
                <a:gd name="connsiteY6" fmla="*/ 13515 h 153218"/>
                <a:gd name="connsiteX7" fmla="*/ 311898 w 537343"/>
                <a:gd name="connsiteY7" fmla="*/ 38915 h 153218"/>
                <a:gd name="connsiteX8" fmla="*/ 748 w 537343"/>
                <a:gd name="connsiteY8" fmla="*/ 815 h 15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7343" h="153218">
                  <a:moveTo>
                    <a:pt x="748" y="815"/>
                  </a:moveTo>
                  <a:cubicBezTo>
                    <a:pt x="18210" y="8223"/>
                    <a:pt x="327773" y="62198"/>
                    <a:pt x="416673" y="83365"/>
                  </a:cubicBezTo>
                  <a:cubicBezTo>
                    <a:pt x="505573" y="104532"/>
                    <a:pt x="529386" y="130461"/>
                    <a:pt x="534148" y="127815"/>
                  </a:cubicBezTo>
                  <a:cubicBezTo>
                    <a:pt x="538910" y="125169"/>
                    <a:pt x="444719" y="63257"/>
                    <a:pt x="445248" y="67490"/>
                  </a:cubicBezTo>
                  <a:cubicBezTo>
                    <a:pt x="445777" y="71723"/>
                    <a:pt x="538910" y="152686"/>
                    <a:pt x="537323" y="153215"/>
                  </a:cubicBezTo>
                  <a:cubicBezTo>
                    <a:pt x="535736" y="153744"/>
                    <a:pt x="485465" y="93948"/>
                    <a:pt x="435723" y="70665"/>
                  </a:cubicBezTo>
                  <a:cubicBezTo>
                    <a:pt x="385981" y="47382"/>
                    <a:pt x="259510" y="18807"/>
                    <a:pt x="238873" y="13515"/>
                  </a:cubicBezTo>
                  <a:cubicBezTo>
                    <a:pt x="218236" y="8223"/>
                    <a:pt x="346823" y="38915"/>
                    <a:pt x="311898" y="38915"/>
                  </a:cubicBezTo>
                  <a:cubicBezTo>
                    <a:pt x="276973" y="38915"/>
                    <a:pt x="-16714" y="-6593"/>
                    <a:pt x="748" y="81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9" name="フリーフォーム 718">
              <a:extLst>
                <a:ext uri="{FF2B5EF4-FFF2-40B4-BE49-F238E27FC236}">
                  <a16:creationId xmlns:a16="http://schemas.microsoft.com/office/drawing/2014/main" id="{8AF86910-212A-DA06-236B-B33670D6F322}"/>
                </a:ext>
              </a:extLst>
            </p:cNvPr>
            <p:cNvSpPr/>
            <p:nvPr/>
          </p:nvSpPr>
          <p:spPr>
            <a:xfrm>
              <a:off x="1126692" y="3880221"/>
              <a:ext cx="56465" cy="666709"/>
            </a:xfrm>
            <a:custGeom>
              <a:avLst/>
              <a:gdLst>
                <a:gd name="connsiteX0" fmla="*/ 433 w 56465"/>
                <a:gd name="connsiteY0" fmla="*/ 2804 h 666709"/>
                <a:gd name="connsiteX1" fmla="*/ 54408 w 56465"/>
                <a:gd name="connsiteY1" fmla="*/ 444129 h 666709"/>
                <a:gd name="connsiteX2" fmla="*/ 44883 w 56465"/>
                <a:gd name="connsiteY2" fmla="*/ 342529 h 666709"/>
                <a:gd name="connsiteX3" fmla="*/ 41708 w 56465"/>
                <a:gd name="connsiteY3" fmla="*/ 656854 h 666709"/>
                <a:gd name="connsiteX4" fmla="*/ 41708 w 56465"/>
                <a:gd name="connsiteY4" fmla="*/ 542554 h 666709"/>
                <a:gd name="connsiteX5" fmla="*/ 29008 w 56465"/>
                <a:gd name="connsiteY5" fmla="*/ 98054 h 666709"/>
                <a:gd name="connsiteX6" fmla="*/ 29008 w 56465"/>
                <a:gd name="connsiteY6" fmla="*/ 247279 h 666709"/>
                <a:gd name="connsiteX7" fmla="*/ 433 w 56465"/>
                <a:gd name="connsiteY7" fmla="*/ 2804 h 666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465" h="666709">
                  <a:moveTo>
                    <a:pt x="433" y="2804"/>
                  </a:moveTo>
                  <a:cubicBezTo>
                    <a:pt x="4666" y="35612"/>
                    <a:pt x="47000" y="387508"/>
                    <a:pt x="54408" y="444129"/>
                  </a:cubicBezTo>
                  <a:cubicBezTo>
                    <a:pt x="61816" y="500750"/>
                    <a:pt x="47000" y="307075"/>
                    <a:pt x="44883" y="342529"/>
                  </a:cubicBezTo>
                  <a:cubicBezTo>
                    <a:pt x="42766" y="377983"/>
                    <a:pt x="42237" y="623517"/>
                    <a:pt x="41708" y="656854"/>
                  </a:cubicBezTo>
                  <a:cubicBezTo>
                    <a:pt x="41179" y="690191"/>
                    <a:pt x="43825" y="635687"/>
                    <a:pt x="41708" y="542554"/>
                  </a:cubicBezTo>
                  <a:cubicBezTo>
                    <a:pt x="39591" y="449421"/>
                    <a:pt x="31125" y="147266"/>
                    <a:pt x="29008" y="98054"/>
                  </a:cubicBezTo>
                  <a:cubicBezTo>
                    <a:pt x="26891" y="48842"/>
                    <a:pt x="33770" y="258921"/>
                    <a:pt x="29008" y="247279"/>
                  </a:cubicBezTo>
                  <a:cubicBezTo>
                    <a:pt x="24246" y="235637"/>
                    <a:pt x="-3800" y="-30004"/>
                    <a:pt x="433" y="280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0" name="フリーフォーム 719">
              <a:extLst>
                <a:ext uri="{FF2B5EF4-FFF2-40B4-BE49-F238E27FC236}">
                  <a16:creationId xmlns:a16="http://schemas.microsoft.com/office/drawing/2014/main" id="{BC3C4988-C694-41AE-1759-A4F56AE5B557}"/>
                </a:ext>
              </a:extLst>
            </p:cNvPr>
            <p:cNvSpPr/>
            <p:nvPr/>
          </p:nvSpPr>
          <p:spPr>
            <a:xfrm>
              <a:off x="1212583" y="3954144"/>
              <a:ext cx="137360" cy="596848"/>
            </a:xfrm>
            <a:custGeom>
              <a:avLst/>
              <a:gdLst>
                <a:gd name="connsiteX0" fmla="*/ 267 w 137360"/>
                <a:gd name="connsiteY0" fmla="*/ 1906 h 596848"/>
                <a:gd name="connsiteX1" fmla="*/ 66942 w 137360"/>
                <a:gd name="connsiteY1" fmla="*/ 322581 h 596848"/>
                <a:gd name="connsiteX2" fmla="*/ 66942 w 137360"/>
                <a:gd name="connsiteY2" fmla="*/ 220981 h 596848"/>
                <a:gd name="connsiteX3" fmla="*/ 70117 w 137360"/>
                <a:gd name="connsiteY3" fmla="*/ 592456 h 596848"/>
                <a:gd name="connsiteX4" fmla="*/ 124092 w 137360"/>
                <a:gd name="connsiteY4" fmla="*/ 398781 h 596848"/>
                <a:gd name="connsiteX5" fmla="*/ 136792 w 137360"/>
                <a:gd name="connsiteY5" fmla="*/ 11431 h 596848"/>
                <a:gd name="connsiteX6" fmla="*/ 111392 w 137360"/>
                <a:gd name="connsiteY6" fmla="*/ 497206 h 596848"/>
                <a:gd name="connsiteX7" fmla="*/ 89167 w 137360"/>
                <a:gd name="connsiteY7" fmla="*/ 125731 h 596848"/>
                <a:gd name="connsiteX8" fmla="*/ 95517 w 137360"/>
                <a:gd name="connsiteY8" fmla="*/ 497206 h 596848"/>
                <a:gd name="connsiteX9" fmla="*/ 267 w 137360"/>
                <a:gd name="connsiteY9" fmla="*/ 1906 h 596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360" h="596848">
                  <a:moveTo>
                    <a:pt x="267" y="1906"/>
                  </a:moveTo>
                  <a:cubicBezTo>
                    <a:pt x="-4495" y="-27198"/>
                    <a:pt x="55830" y="286069"/>
                    <a:pt x="66942" y="322581"/>
                  </a:cubicBezTo>
                  <a:cubicBezTo>
                    <a:pt x="78054" y="359093"/>
                    <a:pt x="66413" y="176002"/>
                    <a:pt x="66942" y="220981"/>
                  </a:cubicBezTo>
                  <a:cubicBezTo>
                    <a:pt x="67471" y="265960"/>
                    <a:pt x="60592" y="562823"/>
                    <a:pt x="70117" y="592456"/>
                  </a:cubicBezTo>
                  <a:cubicBezTo>
                    <a:pt x="79642" y="622089"/>
                    <a:pt x="112980" y="495618"/>
                    <a:pt x="124092" y="398781"/>
                  </a:cubicBezTo>
                  <a:cubicBezTo>
                    <a:pt x="135204" y="301944"/>
                    <a:pt x="138909" y="-4973"/>
                    <a:pt x="136792" y="11431"/>
                  </a:cubicBezTo>
                  <a:cubicBezTo>
                    <a:pt x="134675" y="27835"/>
                    <a:pt x="119329" y="478156"/>
                    <a:pt x="111392" y="497206"/>
                  </a:cubicBezTo>
                  <a:cubicBezTo>
                    <a:pt x="103455" y="516256"/>
                    <a:pt x="91813" y="125731"/>
                    <a:pt x="89167" y="125731"/>
                  </a:cubicBezTo>
                  <a:cubicBezTo>
                    <a:pt x="86521" y="125731"/>
                    <a:pt x="110863" y="515198"/>
                    <a:pt x="95517" y="497206"/>
                  </a:cubicBezTo>
                  <a:cubicBezTo>
                    <a:pt x="80171" y="479214"/>
                    <a:pt x="5029" y="31010"/>
                    <a:pt x="267" y="190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1" name="フリーフォーム 720">
              <a:extLst>
                <a:ext uri="{FF2B5EF4-FFF2-40B4-BE49-F238E27FC236}">
                  <a16:creationId xmlns:a16="http://schemas.microsoft.com/office/drawing/2014/main" id="{18A3F147-47E0-4AF4-D2E6-F3ACA18A6716}"/>
                </a:ext>
              </a:extLst>
            </p:cNvPr>
            <p:cNvSpPr/>
            <p:nvPr/>
          </p:nvSpPr>
          <p:spPr>
            <a:xfrm>
              <a:off x="1812888" y="3906526"/>
              <a:ext cx="31813" cy="743717"/>
            </a:xfrm>
            <a:custGeom>
              <a:avLst/>
              <a:gdLst>
                <a:gd name="connsiteX0" fmla="*/ 9562 w 31813"/>
                <a:gd name="connsiteY0" fmla="*/ 1899 h 743717"/>
                <a:gd name="connsiteX1" fmla="*/ 37 w 31813"/>
                <a:gd name="connsiteY1" fmla="*/ 316224 h 743717"/>
                <a:gd name="connsiteX2" fmla="*/ 6387 w 31813"/>
                <a:gd name="connsiteY2" fmla="*/ 214624 h 743717"/>
                <a:gd name="connsiteX3" fmla="*/ 9562 w 31813"/>
                <a:gd name="connsiteY3" fmla="*/ 563874 h 743717"/>
                <a:gd name="connsiteX4" fmla="*/ 28612 w 31813"/>
                <a:gd name="connsiteY4" fmla="*/ 735324 h 743717"/>
                <a:gd name="connsiteX5" fmla="*/ 31787 w 31813"/>
                <a:gd name="connsiteY5" fmla="*/ 646424 h 743717"/>
                <a:gd name="connsiteX6" fmla="*/ 28612 w 31813"/>
                <a:gd name="connsiteY6" fmla="*/ 52699 h 743717"/>
                <a:gd name="connsiteX7" fmla="*/ 22262 w 31813"/>
                <a:gd name="connsiteY7" fmla="*/ 179699 h 743717"/>
                <a:gd name="connsiteX8" fmla="*/ 9562 w 31813"/>
                <a:gd name="connsiteY8" fmla="*/ 1899 h 74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813" h="743717">
                  <a:moveTo>
                    <a:pt x="9562" y="1899"/>
                  </a:moveTo>
                  <a:cubicBezTo>
                    <a:pt x="5858" y="24653"/>
                    <a:pt x="566" y="280770"/>
                    <a:pt x="37" y="316224"/>
                  </a:cubicBezTo>
                  <a:cubicBezTo>
                    <a:pt x="-492" y="351678"/>
                    <a:pt x="4800" y="173349"/>
                    <a:pt x="6387" y="214624"/>
                  </a:cubicBezTo>
                  <a:cubicBezTo>
                    <a:pt x="7974" y="255899"/>
                    <a:pt x="5858" y="477091"/>
                    <a:pt x="9562" y="563874"/>
                  </a:cubicBezTo>
                  <a:cubicBezTo>
                    <a:pt x="13266" y="650657"/>
                    <a:pt x="24908" y="721566"/>
                    <a:pt x="28612" y="735324"/>
                  </a:cubicBezTo>
                  <a:cubicBezTo>
                    <a:pt x="32316" y="749082"/>
                    <a:pt x="31787" y="760195"/>
                    <a:pt x="31787" y="646424"/>
                  </a:cubicBezTo>
                  <a:cubicBezTo>
                    <a:pt x="31787" y="532653"/>
                    <a:pt x="30199" y="130486"/>
                    <a:pt x="28612" y="52699"/>
                  </a:cubicBezTo>
                  <a:cubicBezTo>
                    <a:pt x="27025" y="-25088"/>
                    <a:pt x="27024" y="191341"/>
                    <a:pt x="22262" y="179699"/>
                  </a:cubicBezTo>
                  <a:cubicBezTo>
                    <a:pt x="17500" y="168057"/>
                    <a:pt x="13266" y="-20855"/>
                    <a:pt x="9562" y="189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2" name="フリーフォーム 721">
              <a:extLst>
                <a:ext uri="{FF2B5EF4-FFF2-40B4-BE49-F238E27FC236}">
                  <a16:creationId xmlns:a16="http://schemas.microsoft.com/office/drawing/2014/main" id="{58FA8DCD-A4F9-43B5-50CE-5257F29CDB46}"/>
                </a:ext>
              </a:extLst>
            </p:cNvPr>
            <p:cNvSpPr/>
            <p:nvPr/>
          </p:nvSpPr>
          <p:spPr>
            <a:xfrm>
              <a:off x="1746250" y="3892550"/>
              <a:ext cx="1182420" cy="129613"/>
            </a:xfrm>
            <a:custGeom>
              <a:avLst/>
              <a:gdLst>
                <a:gd name="connsiteX0" fmla="*/ 0 w 1182420"/>
                <a:gd name="connsiteY0" fmla="*/ 0 h 129613"/>
                <a:gd name="connsiteX1" fmla="*/ 796925 w 1182420"/>
                <a:gd name="connsiteY1" fmla="*/ 79375 h 129613"/>
                <a:gd name="connsiteX2" fmla="*/ 698500 w 1182420"/>
                <a:gd name="connsiteY2" fmla="*/ 69850 h 129613"/>
                <a:gd name="connsiteX3" fmla="*/ 1171575 w 1182420"/>
                <a:gd name="connsiteY3" fmla="*/ 127000 h 129613"/>
                <a:gd name="connsiteX4" fmla="*/ 1041400 w 1182420"/>
                <a:gd name="connsiteY4" fmla="*/ 120650 h 129613"/>
                <a:gd name="connsiteX5" fmla="*/ 409575 w 1182420"/>
                <a:gd name="connsiteY5" fmla="*/ 82550 h 129613"/>
                <a:gd name="connsiteX6" fmla="*/ 488950 w 1182420"/>
                <a:gd name="connsiteY6" fmla="*/ 85725 h 129613"/>
                <a:gd name="connsiteX7" fmla="*/ 0 w 1182420"/>
                <a:gd name="connsiteY7" fmla="*/ 0 h 12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420" h="129613">
                  <a:moveTo>
                    <a:pt x="0" y="0"/>
                  </a:moveTo>
                  <a:lnTo>
                    <a:pt x="796925" y="79375"/>
                  </a:lnTo>
                  <a:lnTo>
                    <a:pt x="698500" y="69850"/>
                  </a:lnTo>
                  <a:lnTo>
                    <a:pt x="1171575" y="127000"/>
                  </a:lnTo>
                  <a:cubicBezTo>
                    <a:pt x="1228725" y="135467"/>
                    <a:pt x="1041400" y="120650"/>
                    <a:pt x="1041400" y="120650"/>
                  </a:cubicBezTo>
                  <a:lnTo>
                    <a:pt x="409575" y="82550"/>
                  </a:lnTo>
                  <a:cubicBezTo>
                    <a:pt x="317500" y="76729"/>
                    <a:pt x="554567" y="98954"/>
                    <a:pt x="488950" y="85725"/>
                  </a:cubicBezTo>
                  <a:cubicBezTo>
                    <a:pt x="423333" y="72496"/>
                    <a:pt x="219604" y="37835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3" name="フリーフォーム 722">
              <a:extLst>
                <a:ext uri="{FF2B5EF4-FFF2-40B4-BE49-F238E27FC236}">
                  <a16:creationId xmlns:a16="http://schemas.microsoft.com/office/drawing/2014/main" id="{C1AF8F97-3559-23D9-FC7D-ACAEED56173B}"/>
                </a:ext>
              </a:extLst>
            </p:cNvPr>
            <p:cNvSpPr/>
            <p:nvPr/>
          </p:nvSpPr>
          <p:spPr>
            <a:xfrm>
              <a:off x="2898289" y="3922321"/>
              <a:ext cx="38652" cy="818527"/>
            </a:xfrm>
            <a:custGeom>
              <a:avLst/>
              <a:gdLst>
                <a:gd name="connsiteX0" fmla="*/ 38586 w 38652"/>
                <a:gd name="connsiteY0" fmla="*/ 5154 h 818527"/>
                <a:gd name="connsiteX1" fmla="*/ 10011 w 38652"/>
                <a:gd name="connsiteY1" fmla="*/ 500454 h 818527"/>
                <a:gd name="connsiteX2" fmla="*/ 22711 w 38652"/>
                <a:gd name="connsiteY2" fmla="*/ 424254 h 818527"/>
                <a:gd name="connsiteX3" fmla="*/ 32236 w 38652"/>
                <a:gd name="connsiteY3" fmla="*/ 798904 h 818527"/>
                <a:gd name="connsiteX4" fmla="*/ 19536 w 38652"/>
                <a:gd name="connsiteY4" fmla="*/ 729054 h 818527"/>
                <a:gd name="connsiteX5" fmla="*/ 6836 w 38652"/>
                <a:gd name="connsiteY5" fmla="*/ 414729 h 818527"/>
                <a:gd name="connsiteX6" fmla="*/ 486 w 38652"/>
                <a:gd name="connsiteY6" fmla="*/ 249629 h 818527"/>
                <a:gd name="connsiteX7" fmla="*/ 38586 w 38652"/>
                <a:gd name="connsiteY7" fmla="*/ 5154 h 81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52" h="818527">
                  <a:moveTo>
                    <a:pt x="38586" y="5154"/>
                  </a:moveTo>
                  <a:cubicBezTo>
                    <a:pt x="40173" y="46958"/>
                    <a:pt x="12657" y="430604"/>
                    <a:pt x="10011" y="500454"/>
                  </a:cubicBezTo>
                  <a:cubicBezTo>
                    <a:pt x="7365" y="570304"/>
                    <a:pt x="19007" y="374512"/>
                    <a:pt x="22711" y="424254"/>
                  </a:cubicBezTo>
                  <a:cubicBezTo>
                    <a:pt x="26415" y="473996"/>
                    <a:pt x="32765" y="748104"/>
                    <a:pt x="32236" y="798904"/>
                  </a:cubicBezTo>
                  <a:cubicBezTo>
                    <a:pt x="31707" y="849704"/>
                    <a:pt x="23769" y="793083"/>
                    <a:pt x="19536" y="729054"/>
                  </a:cubicBezTo>
                  <a:cubicBezTo>
                    <a:pt x="15303" y="665025"/>
                    <a:pt x="10011" y="494633"/>
                    <a:pt x="6836" y="414729"/>
                  </a:cubicBezTo>
                  <a:cubicBezTo>
                    <a:pt x="3661" y="334825"/>
                    <a:pt x="-1631" y="311541"/>
                    <a:pt x="486" y="249629"/>
                  </a:cubicBezTo>
                  <a:cubicBezTo>
                    <a:pt x="2603" y="187717"/>
                    <a:pt x="36999" y="-36650"/>
                    <a:pt x="38586" y="515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4" name="フリーフォーム 723">
              <a:extLst>
                <a:ext uri="{FF2B5EF4-FFF2-40B4-BE49-F238E27FC236}">
                  <a16:creationId xmlns:a16="http://schemas.microsoft.com/office/drawing/2014/main" id="{6489786E-2A3F-6AD9-9C64-5D5641609BC7}"/>
                </a:ext>
              </a:extLst>
            </p:cNvPr>
            <p:cNvSpPr/>
            <p:nvPr/>
          </p:nvSpPr>
          <p:spPr>
            <a:xfrm>
              <a:off x="2015947" y="3818012"/>
              <a:ext cx="42991" cy="890996"/>
            </a:xfrm>
            <a:custGeom>
              <a:avLst/>
              <a:gdLst>
                <a:gd name="connsiteX0" fmla="*/ 35103 w 42991"/>
                <a:gd name="connsiteY0" fmla="*/ 1513 h 890996"/>
                <a:gd name="connsiteX1" fmla="*/ 9703 w 42991"/>
                <a:gd name="connsiteY1" fmla="*/ 553963 h 890996"/>
                <a:gd name="connsiteX2" fmla="*/ 16053 w 42991"/>
                <a:gd name="connsiteY2" fmla="*/ 503163 h 890996"/>
                <a:gd name="connsiteX3" fmla="*/ 3353 w 42991"/>
                <a:gd name="connsiteY3" fmla="*/ 874638 h 890996"/>
                <a:gd name="connsiteX4" fmla="*/ 3353 w 42991"/>
                <a:gd name="connsiteY4" fmla="*/ 782563 h 890996"/>
                <a:gd name="connsiteX5" fmla="*/ 41453 w 42991"/>
                <a:gd name="connsiteY5" fmla="*/ 401563 h 890996"/>
                <a:gd name="connsiteX6" fmla="*/ 35103 w 42991"/>
                <a:gd name="connsiteY6" fmla="*/ 1513 h 890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91" h="890996">
                  <a:moveTo>
                    <a:pt x="35103" y="1513"/>
                  </a:moveTo>
                  <a:cubicBezTo>
                    <a:pt x="29811" y="26913"/>
                    <a:pt x="12878" y="470355"/>
                    <a:pt x="9703" y="553963"/>
                  </a:cubicBezTo>
                  <a:cubicBezTo>
                    <a:pt x="6528" y="637571"/>
                    <a:pt x="17111" y="449717"/>
                    <a:pt x="16053" y="503163"/>
                  </a:cubicBezTo>
                  <a:cubicBezTo>
                    <a:pt x="14995" y="556609"/>
                    <a:pt x="5470" y="828071"/>
                    <a:pt x="3353" y="874638"/>
                  </a:cubicBezTo>
                  <a:cubicBezTo>
                    <a:pt x="1236" y="921205"/>
                    <a:pt x="-2997" y="861409"/>
                    <a:pt x="3353" y="782563"/>
                  </a:cubicBezTo>
                  <a:cubicBezTo>
                    <a:pt x="9703" y="703717"/>
                    <a:pt x="37220" y="525917"/>
                    <a:pt x="41453" y="401563"/>
                  </a:cubicBezTo>
                  <a:cubicBezTo>
                    <a:pt x="45686" y="277209"/>
                    <a:pt x="40395" y="-23887"/>
                    <a:pt x="35103" y="151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5" name="フリーフォーム 724">
              <a:extLst>
                <a:ext uri="{FF2B5EF4-FFF2-40B4-BE49-F238E27FC236}">
                  <a16:creationId xmlns:a16="http://schemas.microsoft.com/office/drawing/2014/main" id="{1E17DFD9-D8AD-8BB1-AAD6-31C86299E52C}"/>
                </a:ext>
              </a:extLst>
            </p:cNvPr>
            <p:cNvSpPr/>
            <p:nvPr/>
          </p:nvSpPr>
          <p:spPr>
            <a:xfrm>
              <a:off x="2155235" y="3827400"/>
              <a:ext cx="64575" cy="868649"/>
            </a:xfrm>
            <a:custGeom>
              <a:avLst/>
              <a:gdLst>
                <a:gd name="connsiteX0" fmla="*/ 64090 w 64575"/>
                <a:gd name="connsiteY0" fmla="*/ 1650 h 868649"/>
                <a:gd name="connsiteX1" fmla="*/ 32340 w 64575"/>
                <a:gd name="connsiteY1" fmla="*/ 458850 h 868649"/>
                <a:gd name="connsiteX2" fmla="*/ 35515 w 64575"/>
                <a:gd name="connsiteY2" fmla="*/ 404875 h 868649"/>
                <a:gd name="connsiteX3" fmla="*/ 41865 w 64575"/>
                <a:gd name="connsiteY3" fmla="*/ 662050 h 868649"/>
                <a:gd name="connsiteX4" fmla="*/ 32340 w 64575"/>
                <a:gd name="connsiteY4" fmla="*/ 865250 h 868649"/>
                <a:gd name="connsiteX5" fmla="*/ 25990 w 64575"/>
                <a:gd name="connsiteY5" fmla="*/ 766825 h 868649"/>
                <a:gd name="connsiteX6" fmla="*/ 6940 w 64575"/>
                <a:gd name="connsiteY6" fmla="*/ 484250 h 868649"/>
                <a:gd name="connsiteX7" fmla="*/ 3765 w 64575"/>
                <a:gd name="connsiteY7" fmla="*/ 646175 h 868649"/>
                <a:gd name="connsiteX8" fmla="*/ 64090 w 64575"/>
                <a:gd name="connsiteY8" fmla="*/ 1650 h 86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575" h="868649">
                  <a:moveTo>
                    <a:pt x="64090" y="1650"/>
                  </a:moveTo>
                  <a:cubicBezTo>
                    <a:pt x="68852" y="-29571"/>
                    <a:pt x="37102" y="391646"/>
                    <a:pt x="32340" y="458850"/>
                  </a:cubicBezTo>
                  <a:cubicBezTo>
                    <a:pt x="27577" y="526054"/>
                    <a:pt x="33928" y="371008"/>
                    <a:pt x="35515" y="404875"/>
                  </a:cubicBezTo>
                  <a:cubicBezTo>
                    <a:pt x="37102" y="438742"/>
                    <a:pt x="42394" y="585321"/>
                    <a:pt x="41865" y="662050"/>
                  </a:cubicBezTo>
                  <a:cubicBezTo>
                    <a:pt x="41336" y="738779"/>
                    <a:pt x="34986" y="847787"/>
                    <a:pt x="32340" y="865250"/>
                  </a:cubicBezTo>
                  <a:cubicBezTo>
                    <a:pt x="29694" y="882713"/>
                    <a:pt x="30223" y="830325"/>
                    <a:pt x="25990" y="766825"/>
                  </a:cubicBezTo>
                  <a:cubicBezTo>
                    <a:pt x="21757" y="703325"/>
                    <a:pt x="10644" y="504358"/>
                    <a:pt x="6940" y="484250"/>
                  </a:cubicBezTo>
                  <a:cubicBezTo>
                    <a:pt x="3236" y="464142"/>
                    <a:pt x="-4702" y="723433"/>
                    <a:pt x="3765" y="646175"/>
                  </a:cubicBezTo>
                  <a:cubicBezTo>
                    <a:pt x="12232" y="568917"/>
                    <a:pt x="59328" y="32871"/>
                    <a:pt x="64090" y="16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6" name="フリーフォーム 725">
              <a:extLst>
                <a:ext uri="{FF2B5EF4-FFF2-40B4-BE49-F238E27FC236}">
                  <a16:creationId xmlns:a16="http://schemas.microsoft.com/office/drawing/2014/main" id="{354D864F-96EB-0C17-A0F3-B4A4A32B7D44}"/>
                </a:ext>
              </a:extLst>
            </p:cNvPr>
            <p:cNvSpPr/>
            <p:nvPr/>
          </p:nvSpPr>
          <p:spPr>
            <a:xfrm>
              <a:off x="2008485" y="4021642"/>
              <a:ext cx="326599" cy="20828"/>
            </a:xfrm>
            <a:custGeom>
              <a:avLst/>
              <a:gdLst>
                <a:gd name="connsiteX0" fmla="*/ 1290 w 326599"/>
                <a:gd name="connsiteY0" fmla="*/ 1083 h 20828"/>
                <a:gd name="connsiteX1" fmla="*/ 318790 w 326599"/>
                <a:gd name="connsiteY1" fmla="*/ 4258 h 20828"/>
                <a:gd name="connsiteX2" fmla="*/ 210840 w 326599"/>
                <a:gd name="connsiteY2" fmla="*/ 20133 h 20828"/>
                <a:gd name="connsiteX3" fmla="*/ 1290 w 326599"/>
                <a:gd name="connsiteY3" fmla="*/ 1083 h 2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6599" h="20828">
                  <a:moveTo>
                    <a:pt x="1290" y="1083"/>
                  </a:moveTo>
                  <a:cubicBezTo>
                    <a:pt x="19282" y="-1563"/>
                    <a:pt x="283865" y="1083"/>
                    <a:pt x="318790" y="4258"/>
                  </a:cubicBezTo>
                  <a:cubicBezTo>
                    <a:pt x="353715" y="7433"/>
                    <a:pt x="263227" y="15371"/>
                    <a:pt x="210840" y="20133"/>
                  </a:cubicBezTo>
                  <a:cubicBezTo>
                    <a:pt x="158453" y="24895"/>
                    <a:pt x="-16702" y="3729"/>
                    <a:pt x="1290" y="108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7" name="フリーフォーム 726">
              <a:extLst>
                <a:ext uri="{FF2B5EF4-FFF2-40B4-BE49-F238E27FC236}">
                  <a16:creationId xmlns:a16="http://schemas.microsoft.com/office/drawing/2014/main" id="{935CD8E3-5E42-C2CD-97E1-E32AF739546A}"/>
                </a:ext>
              </a:extLst>
            </p:cNvPr>
            <p:cNvSpPr/>
            <p:nvPr/>
          </p:nvSpPr>
          <p:spPr>
            <a:xfrm>
              <a:off x="2006445" y="4054420"/>
              <a:ext cx="197470" cy="83159"/>
            </a:xfrm>
            <a:custGeom>
              <a:avLst/>
              <a:gdLst>
                <a:gd name="connsiteX0" fmla="*/ 155 w 197470"/>
                <a:gd name="connsiteY0" fmla="*/ 60380 h 83159"/>
                <a:gd name="connsiteX1" fmla="*/ 155730 w 197470"/>
                <a:gd name="connsiteY1" fmla="*/ 66730 h 83159"/>
                <a:gd name="connsiteX2" fmla="*/ 174780 w 197470"/>
                <a:gd name="connsiteY2" fmla="*/ 55 h 83159"/>
                <a:gd name="connsiteX3" fmla="*/ 187480 w 197470"/>
                <a:gd name="connsiteY3" fmla="*/ 79430 h 83159"/>
                <a:gd name="connsiteX4" fmla="*/ 155 w 197470"/>
                <a:gd name="connsiteY4" fmla="*/ 60380 h 83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470" h="83159">
                  <a:moveTo>
                    <a:pt x="155" y="60380"/>
                  </a:moveTo>
                  <a:cubicBezTo>
                    <a:pt x="-5137" y="58263"/>
                    <a:pt x="126626" y="76784"/>
                    <a:pt x="155730" y="66730"/>
                  </a:cubicBezTo>
                  <a:cubicBezTo>
                    <a:pt x="184834" y="56676"/>
                    <a:pt x="169488" y="-2062"/>
                    <a:pt x="174780" y="55"/>
                  </a:cubicBezTo>
                  <a:cubicBezTo>
                    <a:pt x="180072" y="2172"/>
                    <a:pt x="213938" y="65143"/>
                    <a:pt x="187480" y="79430"/>
                  </a:cubicBezTo>
                  <a:cubicBezTo>
                    <a:pt x="161022" y="93717"/>
                    <a:pt x="5447" y="62497"/>
                    <a:pt x="155" y="6038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8" name="フリーフォーム 727">
              <a:extLst>
                <a:ext uri="{FF2B5EF4-FFF2-40B4-BE49-F238E27FC236}">
                  <a16:creationId xmlns:a16="http://schemas.microsoft.com/office/drawing/2014/main" id="{6C830750-7002-D7A0-D41F-B17B3A6D224F}"/>
                </a:ext>
              </a:extLst>
            </p:cNvPr>
            <p:cNvSpPr/>
            <p:nvPr/>
          </p:nvSpPr>
          <p:spPr>
            <a:xfrm>
              <a:off x="2019091" y="4155598"/>
              <a:ext cx="180863" cy="83939"/>
            </a:xfrm>
            <a:custGeom>
              <a:avLst/>
              <a:gdLst>
                <a:gd name="connsiteX0" fmla="*/ 209 w 180863"/>
                <a:gd name="connsiteY0" fmla="*/ 25877 h 83939"/>
                <a:gd name="connsiteX1" fmla="*/ 136734 w 180863"/>
                <a:gd name="connsiteY1" fmla="*/ 48102 h 83939"/>
                <a:gd name="connsiteX2" fmla="*/ 149434 w 180863"/>
                <a:gd name="connsiteY2" fmla="*/ 477 h 83939"/>
                <a:gd name="connsiteX3" fmla="*/ 171659 w 180863"/>
                <a:gd name="connsiteY3" fmla="*/ 83027 h 83939"/>
                <a:gd name="connsiteX4" fmla="*/ 209 w 180863"/>
                <a:gd name="connsiteY4" fmla="*/ 25877 h 8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3" h="83939">
                  <a:moveTo>
                    <a:pt x="209" y="25877"/>
                  </a:moveTo>
                  <a:cubicBezTo>
                    <a:pt x="-5612" y="20056"/>
                    <a:pt x="111863" y="52335"/>
                    <a:pt x="136734" y="48102"/>
                  </a:cubicBezTo>
                  <a:cubicBezTo>
                    <a:pt x="161605" y="43869"/>
                    <a:pt x="143613" y="-5344"/>
                    <a:pt x="149434" y="477"/>
                  </a:cubicBezTo>
                  <a:cubicBezTo>
                    <a:pt x="155255" y="6298"/>
                    <a:pt x="199705" y="74031"/>
                    <a:pt x="171659" y="83027"/>
                  </a:cubicBezTo>
                  <a:cubicBezTo>
                    <a:pt x="143613" y="92023"/>
                    <a:pt x="6030" y="31698"/>
                    <a:pt x="209" y="2587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9" name="フリーフォーム 728">
              <a:extLst>
                <a:ext uri="{FF2B5EF4-FFF2-40B4-BE49-F238E27FC236}">
                  <a16:creationId xmlns:a16="http://schemas.microsoft.com/office/drawing/2014/main" id="{56CA8516-981E-7A71-4D4B-6AA36D24E934}"/>
                </a:ext>
              </a:extLst>
            </p:cNvPr>
            <p:cNvSpPr/>
            <p:nvPr/>
          </p:nvSpPr>
          <p:spPr>
            <a:xfrm>
              <a:off x="1986388" y="4278216"/>
              <a:ext cx="250742" cy="30259"/>
            </a:xfrm>
            <a:custGeom>
              <a:avLst/>
              <a:gdLst>
                <a:gd name="connsiteX0" fmla="*/ 10687 w 250742"/>
                <a:gd name="connsiteY0" fmla="*/ 1684 h 30259"/>
                <a:gd name="connsiteX1" fmla="*/ 242462 w 250742"/>
                <a:gd name="connsiteY1" fmla="*/ 4859 h 30259"/>
                <a:gd name="connsiteX2" fmla="*/ 185312 w 250742"/>
                <a:gd name="connsiteY2" fmla="*/ 17559 h 30259"/>
                <a:gd name="connsiteX3" fmla="*/ 51962 w 250742"/>
                <a:gd name="connsiteY3" fmla="*/ 30259 h 30259"/>
                <a:gd name="connsiteX4" fmla="*/ 10687 w 250742"/>
                <a:gd name="connsiteY4" fmla="*/ 1684 h 30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742" h="30259">
                  <a:moveTo>
                    <a:pt x="10687" y="1684"/>
                  </a:moveTo>
                  <a:cubicBezTo>
                    <a:pt x="42437" y="-2549"/>
                    <a:pt x="213358" y="2213"/>
                    <a:pt x="242462" y="4859"/>
                  </a:cubicBezTo>
                  <a:cubicBezTo>
                    <a:pt x="271566" y="7505"/>
                    <a:pt x="217062" y="13326"/>
                    <a:pt x="185312" y="17559"/>
                  </a:cubicBezTo>
                  <a:cubicBezTo>
                    <a:pt x="153562" y="21792"/>
                    <a:pt x="78420" y="30259"/>
                    <a:pt x="51962" y="30259"/>
                  </a:cubicBezTo>
                  <a:cubicBezTo>
                    <a:pt x="25504" y="30259"/>
                    <a:pt x="-21063" y="5917"/>
                    <a:pt x="10687" y="168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0" name="フリーフォーム 729">
              <a:extLst>
                <a:ext uri="{FF2B5EF4-FFF2-40B4-BE49-F238E27FC236}">
                  <a16:creationId xmlns:a16="http://schemas.microsoft.com/office/drawing/2014/main" id="{511108A1-A426-960E-5475-36AB850C7989}"/>
                </a:ext>
              </a:extLst>
            </p:cNvPr>
            <p:cNvSpPr/>
            <p:nvPr/>
          </p:nvSpPr>
          <p:spPr>
            <a:xfrm>
              <a:off x="1972278" y="4381459"/>
              <a:ext cx="220345" cy="25044"/>
            </a:xfrm>
            <a:custGeom>
              <a:avLst/>
              <a:gdLst>
                <a:gd name="connsiteX0" fmla="*/ 2572 w 220345"/>
                <a:gd name="connsiteY0" fmla="*/ 22266 h 25044"/>
                <a:gd name="connsiteX1" fmla="*/ 218472 w 220345"/>
                <a:gd name="connsiteY1" fmla="*/ 22266 h 25044"/>
                <a:gd name="connsiteX2" fmla="*/ 104172 w 220345"/>
                <a:gd name="connsiteY2" fmla="*/ 41 h 25044"/>
                <a:gd name="connsiteX3" fmla="*/ 2572 w 220345"/>
                <a:gd name="connsiteY3" fmla="*/ 22266 h 2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345" h="25044">
                  <a:moveTo>
                    <a:pt x="2572" y="22266"/>
                  </a:moveTo>
                  <a:cubicBezTo>
                    <a:pt x="21622" y="25970"/>
                    <a:pt x="201539" y="25970"/>
                    <a:pt x="218472" y="22266"/>
                  </a:cubicBezTo>
                  <a:cubicBezTo>
                    <a:pt x="235405" y="18562"/>
                    <a:pt x="132747" y="-1017"/>
                    <a:pt x="104172" y="41"/>
                  </a:cubicBezTo>
                  <a:cubicBezTo>
                    <a:pt x="75597" y="1099"/>
                    <a:pt x="-16478" y="18562"/>
                    <a:pt x="2572" y="2226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1" name="フリーフォーム 730">
              <a:extLst>
                <a:ext uri="{FF2B5EF4-FFF2-40B4-BE49-F238E27FC236}">
                  <a16:creationId xmlns:a16="http://schemas.microsoft.com/office/drawing/2014/main" id="{D52FAD78-B570-9207-B924-39998429F1F5}"/>
                </a:ext>
              </a:extLst>
            </p:cNvPr>
            <p:cNvSpPr/>
            <p:nvPr/>
          </p:nvSpPr>
          <p:spPr>
            <a:xfrm>
              <a:off x="2227548" y="3882818"/>
              <a:ext cx="19161" cy="809593"/>
            </a:xfrm>
            <a:custGeom>
              <a:avLst/>
              <a:gdLst>
                <a:gd name="connsiteX0" fmla="*/ 17177 w 19161"/>
                <a:gd name="connsiteY0" fmla="*/ 207 h 809593"/>
                <a:gd name="connsiteX1" fmla="*/ 17177 w 19161"/>
                <a:gd name="connsiteY1" fmla="*/ 419307 h 809593"/>
                <a:gd name="connsiteX2" fmla="*/ 1302 w 19161"/>
                <a:gd name="connsiteY2" fmla="*/ 781257 h 809593"/>
                <a:gd name="connsiteX3" fmla="*/ 4477 w 19161"/>
                <a:gd name="connsiteY3" fmla="*/ 733632 h 809593"/>
                <a:gd name="connsiteX4" fmla="*/ 1302 w 19161"/>
                <a:gd name="connsiteY4" fmla="*/ 317707 h 809593"/>
                <a:gd name="connsiteX5" fmla="*/ 1302 w 19161"/>
                <a:gd name="connsiteY5" fmla="*/ 362157 h 809593"/>
                <a:gd name="connsiteX6" fmla="*/ 17177 w 19161"/>
                <a:gd name="connsiteY6" fmla="*/ 207 h 80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61" h="809593">
                  <a:moveTo>
                    <a:pt x="17177" y="207"/>
                  </a:moveTo>
                  <a:cubicBezTo>
                    <a:pt x="19823" y="9732"/>
                    <a:pt x="19823" y="289132"/>
                    <a:pt x="17177" y="419307"/>
                  </a:cubicBezTo>
                  <a:cubicBezTo>
                    <a:pt x="14531" y="549482"/>
                    <a:pt x="3419" y="728870"/>
                    <a:pt x="1302" y="781257"/>
                  </a:cubicBezTo>
                  <a:cubicBezTo>
                    <a:pt x="-815" y="833644"/>
                    <a:pt x="4477" y="810890"/>
                    <a:pt x="4477" y="733632"/>
                  </a:cubicBezTo>
                  <a:cubicBezTo>
                    <a:pt x="4477" y="656374"/>
                    <a:pt x="1831" y="379619"/>
                    <a:pt x="1302" y="317707"/>
                  </a:cubicBezTo>
                  <a:cubicBezTo>
                    <a:pt x="773" y="255795"/>
                    <a:pt x="-1344" y="412957"/>
                    <a:pt x="1302" y="362157"/>
                  </a:cubicBezTo>
                  <a:cubicBezTo>
                    <a:pt x="3948" y="311357"/>
                    <a:pt x="14531" y="-9318"/>
                    <a:pt x="17177" y="20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2" name="フリーフォーム 731">
              <a:extLst>
                <a:ext uri="{FF2B5EF4-FFF2-40B4-BE49-F238E27FC236}">
                  <a16:creationId xmlns:a16="http://schemas.microsoft.com/office/drawing/2014/main" id="{A916D036-1368-C39C-903E-BD3FA05B3910}"/>
                </a:ext>
              </a:extLst>
            </p:cNvPr>
            <p:cNvSpPr/>
            <p:nvPr/>
          </p:nvSpPr>
          <p:spPr>
            <a:xfrm>
              <a:off x="2392579" y="3913250"/>
              <a:ext cx="37346" cy="748344"/>
            </a:xfrm>
            <a:custGeom>
              <a:avLst/>
              <a:gdLst>
                <a:gd name="connsiteX0" fmla="*/ 14071 w 37346"/>
                <a:gd name="connsiteY0" fmla="*/ 11050 h 748344"/>
                <a:gd name="connsiteX1" fmla="*/ 10896 w 37346"/>
                <a:gd name="connsiteY1" fmla="*/ 452375 h 748344"/>
                <a:gd name="connsiteX2" fmla="*/ 14071 w 37346"/>
                <a:gd name="connsiteY2" fmla="*/ 385700 h 748344"/>
                <a:gd name="connsiteX3" fmla="*/ 7721 w 37346"/>
                <a:gd name="connsiteY3" fmla="*/ 734950 h 748344"/>
                <a:gd name="connsiteX4" fmla="*/ 1371 w 37346"/>
                <a:gd name="connsiteY4" fmla="*/ 627000 h 748344"/>
                <a:gd name="connsiteX5" fmla="*/ 36296 w 37346"/>
                <a:gd name="connsiteY5" fmla="*/ 172975 h 748344"/>
                <a:gd name="connsiteX6" fmla="*/ 14071 w 37346"/>
                <a:gd name="connsiteY6" fmla="*/ 11050 h 74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46" h="748344">
                  <a:moveTo>
                    <a:pt x="14071" y="11050"/>
                  </a:moveTo>
                  <a:cubicBezTo>
                    <a:pt x="9838" y="57617"/>
                    <a:pt x="10896" y="389933"/>
                    <a:pt x="10896" y="452375"/>
                  </a:cubicBezTo>
                  <a:cubicBezTo>
                    <a:pt x="10896" y="514817"/>
                    <a:pt x="14600" y="338604"/>
                    <a:pt x="14071" y="385700"/>
                  </a:cubicBezTo>
                  <a:cubicBezTo>
                    <a:pt x="13542" y="432796"/>
                    <a:pt x="9838" y="694733"/>
                    <a:pt x="7721" y="734950"/>
                  </a:cubicBezTo>
                  <a:cubicBezTo>
                    <a:pt x="5604" y="775167"/>
                    <a:pt x="-3391" y="720662"/>
                    <a:pt x="1371" y="627000"/>
                  </a:cubicBezTo>
                  <a:cubicBezTo>
                    <a:pt x="6133" y="533338"/>
                    <a:pt x="29946" y="271929"/>
                    <a:pt x="36296" y="172975"/>
                  </a:cubicBezTo>
                  <a:cubicBezTo>
                    <a:pt x="42646" y="74021"/>
                    <a:pt x="18304" y="-35517"/>
                    <a:pt x="14071" y="110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3" name="フリーフォーム 732">
              <a:extLst>
                <a:ext uri="{FF2B5EF4-FFF2-40B4-BE49-F238E27FC236}">
                  <a16:creationId xmlns:a16="http://schemas.microsoft.com/office/drawing/2014/main" id="{B89657A3-1E7E-ECA8-374F-168C01256C65}"/>
                </a:ext>
              </a:extLst>
            </p:cNvPr>
            <p:cNvSpPr/>
            <p:nvPr/>
          </p:nvSpPr>
          <p:spPr>
            <a:xfrm>
              <a:off x="1683023" y="4409656"/>
              <a:ext cx="1639135" cy="161799"/>
            </a:xfrm>
            <a:custGeom>
              <a:avLst/>
              <a:gdLst>
                <a:gd name="connsiteX0" fmla="*/ 18777 w 1639135"/>
                <a:gd name="connsiteY0" fmla="*/ 419 h 161799"/>
                <a:gd name="connsiteX1" fmla="*/ 75927 w 1639135"/>
                <a:gd name="connsiteY1" fmla="*/ 13119 h 161799"/>
                <a:gd name="connsiteX2" fmla="*/ 1133202 w 1639135"/>
                <a:gd name="connsiteY2" fmla="*/ 114719 h 161799"/>
                <a:gd name="connsiteX3" fmla="*/ 1638027 w 1639135"/>
                <a:gd name="connsiteY3" fmla="*/ 159169 h 161799"/>
                <a:gd name="connsiteX4" fmla="*/ 1253852 w 1639135"/>
                <a:gd name="connsiteY4" fmla="*/ 152819 h 161799"/>
                <a:gd name="connsiteX5" fmla="*/ 761727 w 1639135"/>
                <a:gd name="connsiteY5" fmla="*/ 121069 h 161799"/>
                <a:gd name="connsiteX6" fmla="*/ 945877 w 1639135"/>
                <a:gd name="connsiteY6" fmla="*/ 127419 h 161799"/>
                <a:gd name="connsiteX7" fmla="*/ 18777 w 1639135"/>
                <a:gd name="connsiteY7" fmla="*/ 419 h 161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135" h="161799">
                  <a:moveTo>
                    <a:pt x="18777" y="419"/>
                  </a:moveTo>
                  <a:cubicBezTo>
                    <a:pt x="-45517" y="-2756"/>
                    <a:pt x="75927" y="13119"/>
                    <a:pt x="75927" y="13119"/>
                  </a:cubicBezTo>
                  <a:lnTo>
                    <a:pt x="1133202" y="114719"/>
                  </a:lnTo>
                  <a:lnTo>
                    <a:pt x="1638027" y="159169"/>
                  </a:lnTo>
                  <a:cubicBezTo>
                    <a:pt x="1658135" y="165519"/>
                    <a:pt x="1399902" y="159169"/>
                    <a:pt x="1253852" y="152819"/>
                  </a:cubicBezTo>
                  <a:cubicBezTo>
                    <a:pt x="1107802" y="146469"/>
                    <a:pt x="813056" y="125302"/>
                    <a:pt x="761727" y="121069"/>
                  </a:cubicBezTo>
                  <a:cubicBezTo>
                    <a:pt x="710398" y="116836"/>
                    <a:pt x="1068114" y="146998"/>
                    <a:pt x="945877" y="127419"/>
                  </a:cubicBezTo>
                  <a:cubicBezTo>
                    <a:pt x="823640" y="107840"/>
                    <a:pt x="425971" y="55717"/>
                    <a:pt x="18777" y="41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4" name="フリーフォーム 733">
              <a:extLst>
                <a:ext uri="{FF2B5EF4-FFF2-40B4-BE49-F238E27FC236}">
                  <a16:creationId xmlns:a16="http://schemas.microsoft.com/office/drawing/2014/main" id="{CFB15B6E-DEB7-FECB-9A8A-F62239AE9F5B}"/>
                </a:ext>
              </a:extLst>
            </p:cNvPr>
            <p:cNvSpPr/>
            <p:nvPr/>
          </p:nvSpPr>
          <p:spPr>
            <a:xfrm>
              <a:off x="1447800" y="4429125"/>
              <a:ext cx="1877889" cy="173061"/>
            </a:xfrm>
            <a:custGeom>
              <a:avLst/>
              <a:gdLst>
                <a:gd name="connsiteX0" fmla="*/ 0 w 1877889"/>
                <a:gd name="connsiteY0" fmla="*/ 0 h 173061"/>
                <a:gd name="connsiteX1" fmla="*/ 1047750 w 1877889"/>
                <a:gd name="connsiteY1" fmla="*/ 107950 h 173061"/>
                <a:gd name="connsiteX2" fmla="*/ 1873250 w 1877889"/>
                <a:gd name="connsiteY2" fmla="*/ 171450 h 173061"/>
                <a:gd name="connsiteX3" fmla="*/ 1349375 w 1877889"/>
                <a:gd name="connsiteY3" fmla="*/ 146050 h 173061"/>
                <a:gd name="connsiteX4" fmla="*/ 650875 w 1877889"/>
                <a:gd name="connsiteY4" fmla="*/ 60325 h 173061"/>
                <a:gd name="connsiteX5" fmla="*/ 762000 w 1877889"/>
                <a:gd name="connsiteY5" fmla="*/ 66675 h 173061"/>
                <a:gd name="connsiteX6" fmla="*/ 0 w 1877889"/>
                <a:gd name="connsiteY6" fmla="*/ 0 h 173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7889" h="173061">
                  <a:moveTo>
                    <a:pt x="0" y="0"/>
                  </a:moveTo>
                  <a:lnTo>
                    <a:pt x="1047750" y="107950"/>
                  </a:lnTo>
                  <a:cubicBezTo>
                    <a:pt x="1359958" y="136525"/>
                    <a:pt x="1822979" y="165100"/>
                    <a:pt x="1873250" y="171450"/>
                  </a:cubicBezTo>
                  <a:cubicBezTo>
                    <a:pt x="1923521" y="177800"/>
                    <a:pt x="1553104" y="164571"/>
                    <a:pt x="1349375" y="146050"/>
                  </a:cubicBezTo>
                  <a:cubicBezTo>
                    <a:pt x="1145646" y="127529"/>
                    <a:pt x="748771" y="73554"/>
                    <a:pt x="650875" y="60325"/>
                  </a:cubicBezTo>
                  <a:cubicBezTo>
                    <a:pt x="552979" y="47096"/>
                    <a:pt x="762000" y="66675"/>
                    <a:pt x="762000" y="666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5" name="フリーフォーム 734">
              <a:extLst>
                <a:ext uri="{FF2B5EF4-FFF2-40B4-BE49-F238E27FC236}">
                  <a16:creationId xmlns:a16="http://schemas.microsoft.com/office/drawing/2014/main" id="{DFD4C1CD-B855-A090-E790-DC00DD597600}"/>
                </a:ext>
              </a:extLst>
            </p:cNvPr>
            <p:cNvSpPr/>
            <p:nvPr/>
          </p:nvSpPr>
          <p:spPr>
            <a:xfrm>
              <a:off x="3320122" y="4498776"/>
              <a:ext cx="29515" cy="269196"/>
            </a:xfrm>
            <a:custGeom>
              <a:avLst/>
              <a:gdLst>
                <a:gd name="connsiteX0" fmla="*/ 928 w 29515"/>
                <a:gd name="connsiteY0" fmla="*/ 199 h 269196"/>
                <a:gd name="connsiteX1" fmla="*/ 7278 w 29515"/>
                <a:gd name="connsiteY1" fmla="*/ 117674 h 269196"/>
                <a:gd name="connsiteX2" fmla="*/ 10453 w 29515"/>
                <a:gd name="connsiteY2" fmla="*/ 266899 h 269196"/>
                <a:gd name="connsiteX3" fmla="*/ 10453 w 29515"/>
                <a:gd name="connsiteY3" fmla="*/ 200224 h 269196"/>
                <a:gd name="connsiteX4" fmla="*/ 29503 w 29515"/>
                <a:gd name="connsiteY4" fmla="*/ 92274 h 269196"/>
                <a:gd name="connsiteX5" fmla="*/ 928 w 29515"/>
                <a:gd name="connsiteY5" fmla="*/ 199 h 26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15" h="269196">
                  <a:moveTo>
                    <a:pt x="928" y="199"/>
                  </a:moveTo>
                  <a:cubicBezTo>
                    <a:pt x="-2776" y="4432"/>
                    <a:pt x="5691" y="73224"/>
                    <a:pt x="7278" y="117674"/>
                  </a:cubicBezTo>
                  <a:cubicBezTo>
                    <a:pt x="8866" y="162124"/>
                    <a:pt x="9924" y="253141"/>
                    <a:pt x="10453" y="266899"/>
                  </a:cubicBezTo>
                  <a:cubicBezTo>
                    <a:pt x="10982" y="280657"/>
                    <a:pt x="7278" y="229328"/>
                    <a:pt x="10453" y="200224"/>
                  </a:cubicBezTo>
                  <a:cubicBezTo>
                    <a:pt x="13628" y="171120"/>
                    <a:pt x="30032" y="124553"/>
                    <a:pt x="29503" y="92274"/>
                  </a:cubicBezTo>
                  <a:cubicBezTo>
                    <a:pt x="28974" y="59995"/>
                    <a:pt x="4632" y="-4034"/>
                    <a:pt x="928" y="19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6" name="フリーフォーム 735">
              <a:extLst>
                <a:ext uri="{FF2B5EF4-FFF2-40B4-BE49-F238E27FC236}">
                  <a16:creationId xmlns:a16="http://schemas.microsoft.com/office/drawing/2014/main" id="{89496D74-B8E4-5E25-739D-DEB061E676D3}"/>
                </a:ext>
              </a:extLst>
            </p:cNvPr>
            <p:cNvSpPr/>
            <p:nvPr/>
          </p:nvSpPr>
          <p:spPr>
            <a:xfrm>
              <a:off x="2071017" y="4486274"/>
              <a:ext cx="1274258" cy="267274"/>
            </a:xfrm>
            <a:custGeom>
              <a:avLst/>
              <a:gdLst>
                <a:gd name="connsiteX0" fmla="*/ 8608 w 1274258"/>
                <a:gd name="connsiteY0" fmla="*/ 174626 h 267274"/>
                <a:gd name="connsiteX1" fmla="*/ 5433 w 1274258"/>
                <a:gd name="connsiteY1" fmla="*/ 19051 h 267274"/>
                <a:gd name="connsiteX2" fmla="*/ 34008 w 1274258"/>
                <a:gd name="connsiteY2" fmla="*/ 28576 h 267274"/>
                <a:gd name="connsiteX3" fmla="*/ 62583 w 1274258"/>
                <a:gd name="connsiteY3" fmla="*/ 180976 h 267274"/>
                <a:gd name="connsiteX4" fmla="*/ 81633 w 1274258"/>
                <a:gd name="connsiteY4" fmla="*/ 34926 h 267274"/>
                <a:gd name="connsiteX5" fmla="*/ 148308 w 1274258"/>
                <a:gd name="connsiteY5" fmla="*/ 180976 h 267274"/>
                <a:gd name="connsiteX6" fmla="*/ 176883 w 1274258"/>
                <a:gd name="connsiteY6" fmla="*/ 38101 h 267274"/>
                <a:gd name="connsiteX7" fmla="*/ 253083 w 1274258"/>
                <a:gd name="connsiteY7" fmla="*/ 171451 h 267274"/>
                <a:gd name="connsiteX8" fmla="*/ 284833 w 1274258"/>
                <a:gd name="connsiteY8" fmla="*/ 82551 h 267274"/>
                <a:gd name="connsiteX9" fmla="*/ 354683 w 1274258"/>
                <a:gd name="connsiteY9" fmla="*/ 184151 h 267274"/>
                <a:gd name="connsiteX10" fmla="*/ 411833 w 1274258"/>
                <a:gd name="connsiteY10" fmla="*/ 57151 h 267274"/>
                <a:gd name="connsiteX11" fmla="*/ 497558 w 1274258"/>
                <a:gd name="connsiteY11" fmla="*/ 212726 h 267274"/>
                <a:gd name="connsiteX12" fmla="*/ 532483 w 1274258"/>
                <a:gd name="connsiteY12" fmla="*/ 73026 h 267274"/>
                <a:gd name="connsiteX13" fmla="*/ 646783 w 1274258"/>
                <a:gd name="connsiteY13" fmla="*/ 212726 h 267274"/>
                <a:gd name="connsiteX14" fmla="*/ 735683 w 1274258"/>
                <a:gd name="connsiteY14" fmla="*/ 133351 h 267274"/>
                <a:gd name="connsiteX15" fmla="*/ 789658 w 1274258"/>
                <a:gd name="connsiteY15" fmla="*/ 215901 h 267274"/>
                <a:gd name="connsiteX16" fmla="*/ 875383 w 1274258"/>
                <a:gd name="connsiteY16" fmla="*/ 9526 h 267274"/>
                <a:gd name="connsiteX17" fmla="*/ 1021433 w 1274258"/>
                <a:gd name="connsiteY17" fmla="*/ 250826 h 267274"/>
                <a:gd name="connsiteX18" fmla="*/ 1072233 w 1274258"/>
                <a:gd name="connsiteY18" fmla="*/ 85726 h 267274"/>
                <a:gd name="connsiteX19" fmla="*/ 1167483 w 1274258"/>
                <a:gd name="connsiteY19" fmla="*/ 200026 h 267274"/>
                <a:gd name="connsiteX20" fmla="*/ 1253208 w 1274258"/>
                <a:gd name="connsiteY20" fmla="*/ 120651 h 267274"/>
                <a:gd name="connsiteX21" fmla="*/ 1265908 w 1274258"/>
                <a:gd name="connsiteY21" fmla="*/ 266701 h 267274"/>
                <a:gd name="connsiteX22" fmla="*/ 1145258 w 1274258"/>
                <a:gd name="connsiteY22" fmla="*/ 171451 h 267274"/>
                <a:gd name="connsiteX23" fmla="*/ 862683 w 1274258"/>
                <a:gd name="connsiteY23" fmla="*/ 171451 h 267274"/>
                <a:gd name="connsiteX24" fmla="*/ 294358 w 1274258"/>
                <a:gd name="connsiteY24" fmla="*/ 133351 h 267274"/>
                <a:gd name="connsiteX25" fmla="*/ 27658 w 1274258"/>
                <a:gd name="connsiteY25" fmla="*/ 1 h 267274"/>
                <a:gd name="connsiteX26" fmla="*/ 8608 w 1274258"/>
                <a:gd name="connsiteY26" fmla="*/ 174626 h 26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74258" h="267274">
                  <a:moveTo>
                    <a:pt x="8608" y="174626"/>
                  </a:moveTo>
                  <a:cubicBezTo>
                    <a:pt x="4904" y="177801"/>
                    <a:pt x="1200" y="43393"/>
                    <a:pt x="5433" y="19051"/>
                  </a:cubicBezTo>
                  <a:cubicBezTo>
                    <a:pt x="9666" y="-5291"/>
                    <a:pt x="24483" y="1589"/>
                    <a:pt x="34008" y="28576"/>
                  </a:cubicBezTo>
                  <a:cubicBezTo>
                    <a:pt x="43533" y="55563"/>
                    <a:pt x="54646" y="179918"/>
                    <a:pt x="62583" y="180976"/>
                  </a:cubicBezTo>
                  <a:cubicBezTo>
                    <a:pt x="70520" y="182034"/>
                    <a:pt x="67346" y="34926"/>
                    <a:pt x="81633" y="34926"/>
                  </a:cubicBezTo>
                  <a:cubicBezTo>
                    <a:pt x="95920" y="34926"/>
                    <a:pt x="132433" y="180447"/>
                    <a:pt x="148308" y="180976"/>
                  </a:cubicBezTo>
                  <a:cubicBezTo>
                    <a:pt x="164183" y="181505"/>
                    <a:pt x="159421" y="39688"/>
                    <a:pt x="176883" y="38101"/>
                  </a:cubicBezTo>
                  <a:cubicBezTo>
                    <a:pt x="194345" y="36514"/>
                    <a:pt x="235091" y="164043"/>
                    <a:pt x="253083" y="171451"/>
                  </a:cubicBezTo>
                  <a:cubicBezTo>
                    <a:pt x="271075" y="178859"/>
                    <a:pt x="267900" y="80434"/>
                    <a:pt x="284833" y="82551"/>
                  </a:cubicBezTo>
                  <a:cubicBezTo>
                    <a:pt x="301766" y="84668"/>
                    <a:pt x="333516" y="188384"/>
                    <a:pt x="354683" y="184151"/>
                  </a:cubicBezTo>
                  <a:cubicBezTo>
                    <a:pt x="375850" y="179918"/>
                    <a:pt x="388021" y="52389"/>
                    <a:pt x="411833" y="57151"/>
                  </a:cubicBezTo>
                  <a:cubicBezTo>
                    <a:pt x="435645" y="61913"/>
                    <a:pt x="477450" y="210080"/>
                    <a:pt x="497558" y="212726"/>
                  </a:cubicBezTo>
                  <a:cubicBezTo>
                    <a:pt x="517666" y="215372"/>
                    <a:pt x="507612" y="73026"/>
                    <a:pt x="532483" y="73026"/>
                  </a:cubicBezTo>
                  <a:cubicBezTo>
                    <a:pt x="557354" y="73026"/>
                    <a:pt x="612916" y="202672"/>
                    <a:pt x="646783" y="212726"/>
                  </a:cubicBezTo>
                  <a:cubicBezTo>
                    <a:pt x="680650" y="222780"/>
                    <a:pt x="711871" y="132822"/>
                    <a:pt x="735683" y="133351"/>
                  </a:cubicBezTo>
                  <a:cubicBezTo>
                    <a:pt x="759495" y="133880"/>
                    <a:pt x="766375" y="236538"/>
                    <a:pt x="789658" y="215901"/>
                  </a:cubicBezTo>
                  <a:cubicBezTo>
                    <a:pt x="812941" y="195264"/>
                    <a:pt x="836754" y="3705"/>
                    <a:pt x="875383" y="9526"/>
                  </a:cubicBezTo>
                  <a:cubicBezTo>
                    <a:pt x="914012" y="15347"/>
                    <a:pt x="988625" y="238126"/>
                    <a:pt x="1021433" y="250826"/>
                  </a:cubicBezTo>
                  <a:cubicBezTo>
                    <a:pt x="1054241" y="263526"/>
                    <a:pt x="1047891" y="94193"/>
                    <a:pt x="1072233" y="85726"/>
                  </a:cubicBezTo>
                  <a:cubicBezTo>
                    <a:pt x="1096575" y="77259"/>
                    <a:pt x="1137320" y="194205"/>
                    <a:pt x="1167483" y="200026"/>
                  </a:cubicBezTo>
                  <a:cubicBezTo>
                    <a:pt x="1197646" y="205847"/>
                    <a:pt x="1236804" y="109539"/>
                    <a:pt x="1253208" y="120651"/>
                  </a:cubicBezTo>
                  <a:cubicBezTo>
                    <a:pt x="1269612" y="131763"/>
                    <a:pt x="1283900" y="258234"/>
                    <a:pt x="1265908" y="266701"/>
                  </a:cubicBezTo>
                  <a:cubicBezTo>
                    <a:pt x="1247916" y="275168"/>
                    <a:pt x="1212462" y="187326"/>
                    <a:pt x="1145258" y="171451"/>
                  </a:cubicBezTo>
                  <a:cubicBezTo>
                    <a:pt x="1078054" y="155576"/>
                    <a:pt x="1004500" y="177801"/>
                    <a:pt x="862683" y="171451"/>
                  </a:cubicBezTo>
                  <a:cubicBezTo>
                    <a:pt x="720866" y="165101"/>
                    <a:pt x="433529" y="161926"/>
                    <a:pt x="294358" y="133351"/>
                  </a:cubicBezTo>
                  <a:cubicBezTo>
                    <a:pt x="155187" y="104776"/>
                    <a:pt x="78458" y="-528"/>
                    <a:pt x="27658" y="1"/>
                  </a:cubicBezTo>
                  <a:cubicBezTo>
                    <a:pt x="-23142" y="530"/>
                    <a:pt x="12312" y="171451"/>
                    <a:pt x="8608" y="17462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7" name="フリーフォーム 736">
              <a:extLst>
                <a:ext uri="{FF2B5EF4-FFF2-40B4-BE49-F238E27FC236}">
                  <a16:creationId xmlns:a16="http://schemas.microsoft.com/office/drawing/2014/main" id="{F5D2B2F3-3716-20E3-7456-AEEA29FEB81F}"/>
                </a:ext>
              </a:extLst>
            </p:cNvPr>
            <p:cNvSpPr/>
            <p:nvPr/>
          </p:nvSpPr>
          <p:spPr>
            <a:xfrm>
              <a:off x="1933575" y="4711700"/>
              <a:ext cx="1511352" cy="468196"/>
            </a:xfrm>
            <a:custGeom>
              <a:avLst/>
              <a:gdLst>
                <a:gd name="connsiteX0" fmla="*/ 0 w 1511352"/>
                <a:gd name="connsiteY0" fmla="*/ 0 h 468196"/>
                <a:gd name="connsiteX1" fmla="*/ 1149350 w 1511352"/>
                <a:gd name="connsiteY1" fmla="*/ 92075 h 468196"/>
                <a:gd name="connsiteX2" fmla="*/ 1511300 w 1511352"/>
                <a:gd name="connsiteY2" fmla="*/ 120650 h 468196"/>
                <a:gd name="connsiteX3" fmla="*/ 1177925 w 1511352"/>
                <a:gd name="connsiteY3" fmla="*/ 79375 h 468196"/>
                <a:gd name="connsiteX4" fmla="*/ 1425575 w 1511352"/>
                <a:gd name="connsiteY4" fmla="*/ 111125 h 468196"/>
                <a:gd name="connsiteX5" fmla="*/ 1416050 w 1511352"/>
                <a:gd name="connsiteY5" fmla="*/ 295275 h 468196"/>
                <a:gd name="connsiteX6" fmla="*/ 1425575 w 1511352"/>
                <a:gd name="connsiteY6" fmla="*/ 200025 h 468196"/>
                <a:gd name="connsiteX7" fmla="*/ 1444625 w 1511352"/>
                <a:gd name="connsiteY7" fmla="*/ 466725 h 468196"/>
                <a:gd name="connsiteX8" fmla="*/ 1441450 w 1511352"/>
                <a:gd name="connsiteY8" fmla="*/ 298450 h 468196"/>
                <a:gd name="connsiteX9" fmla="*/ 1466850 w 1511352"/>
                <a:gd name="connsiteY9" fmla="*/ 107950 h 468196"/>
                <a:gd name="connsiteX10" fmla="*/ 1031875 w 1511352"/>
                <a:gd name="connsiteY10" fmla="*/ 66675 h 468196"/>
                <a:gd name="connsiteX11" fmla="*/ 958850 w 1511352"/>
                <a:gd name="connsiteY11" fmla="*/ 60325 h 468196"/>
                <a:gd name="connsiteX12" fmla="*/ 1101725 w 1511352"/>
                <a:gd name="connsiteY12" fmla="*/ 73025 h 468196"/>
                <a:gd name="connsiteX13" fmla="*/ 0 w 1511352"/>
                <a:gd name="connsiteY13" fmla="*/ 0 h 46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11352" h="468196">
                  <a:moveTo>
                    <a:pt x="0" y="0"/>
                  </a:moveTo>
                  <a:lnTo>
                    <a:pt x="1149350" y="92075"/>
                  </a:lnTo>
                  <a:lnTo>
                    <a:pt x="1511300" y="120650"/>
                  </a:lnTo>
                  <a:cubicBezTo>
                    <a:pt x="1516062" y="118533"/>
                    <a:pt x="1192212" y="80962"/>
                    <a:pt x="1177925" y="79375"/>
                  </a:cubicBezTo>
                  <a:cubicBezTo>
                    <a:pt x="1163638" y="77788"/>
                    <a:pt x="1385888" y="75142"/>
                    <a:pt x="1425575" y="111125"/>
                  </a:cubicBezTo>
                  <a:cubicBezTo>
                    <a:pt x="1465262" y="147108"/>
                    <a:pt x="1416050" y="280458"/>
                    <a:pt x="1416050" y="295275"/>
                  </a:cubicBezTo>
                  <a:cubicBezTo>
                    <a:pt x="1416050" y="310092"/>
                    <a:pt x="1420813" y="171450"/>
                    <a:pt x="1425575" y="200025"/>
                  </a:cubicBezTo>
                  <a:cubicBezTo>
                    <a:pt x="1430337" y="228600"/>
                    <a:pt x="1441979" y="450321"/>
                    <a:pt x="1444625" y="466725"/>
                  </a:cubicBezTo>
                  <a:cubicBezTo>
                    <a:pt x="1447271" y="483129"/>
                    <a:pt x="1437746" y="358246"/>
                    <a:pt x="1441450" y="298450"/>
                  </a:cubicBezTo>
                  <a:cubicBezTo>
                    <a:pt x="1445154" y="238654"/>
                    <a:pt x="1535113" y="146579"/>
                    <a:pt x="1466850" y="107950"/>
                  </a:cubicBezTo>
                  <a:cubicBezTo>
                    <a:pt x="1398587" y="69321"/>
                    <a:pt x="1031875" y="66675"/>
                    <a:pt x="1031875" y="66675"/>
                  </a:cubicBezTo>
                  <a:lnTo>
                    <a:pt x="958850" y="60325"/>
                  </a:lnTo>
                  <a:lnTo>
                    <a:pt x="1101725" y="730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8" name="フリーフォーム 737">
              <a:extLst>
                <a:ext uri="{FF2B5EF4-FFF2-40B4-BE49-F238E27FC236}">
                  <a16:creationId xmlns:a16="http://schemas.microsoft.com/office/drawing/2014/main" id="{84115BCD-BC86-396B-0A7D-E2B36C436A79}"/>
                </a:ext>
              </a:extLst>
            </p:cNvPr>
            <p:cNvSpPr/>
            <p:nvPr/>
          </p:nvSpPr>
          <p:spPr>
            <a:xfrm>
              <a:off x="2358310" y="3953876"/>
              <a:ext cx="29517" cy="577901"/>
            </a:xfrm>
            <a:custGeom>
              <a:avLst/>
              <a:gdLst>
                <a:gd name="connsiteX0" fmla="*/ 29290 w 29517"/>
                <a:gd name="connsiteY0" fmla="*/ 21224 h 577901"/>
                <a:gd name="connsiteX1" fmla="*/ 13415 w 29517"/>
                <a:gd name="connsiteY1" fmla="*/ 576849 h 577901"/>
                <a:gd name="connsiteX2" fmla="*/ 715 w 29517"/>
                <a:gd name="connsiteY2" fmla="*/ 157749 h 577901"/>
                <a:gd name="connsiteX3" fmla="*/ 29290 w 29517"/>
                <a:gd name="connsiteY3" fmla="*/ 21224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517" h="577901">
                  <a:moveTo>
                    <a:pt x="29290" y="21224"/>
                  </a:moveTo>
                  <a:cubicBezTo>
                    <a:pt x="31407" y="91074"/>
                    <a:pt x="18178" y="554095"/>
                    <a:pt x="13415" y="576849"/>
                  </a:cubicBezTo>
                  <a:cubicBezTo>
                    <a:pt x="8652" y="599603"/>
                    <a:pt x="-2989" y="246649"/>
                    <a:pt x="715" y="157749"/>
                  </a:cubicBezTo>
                  <a:cubicBezTo>
                    <a:pt x="4419" y="68849"/>
                    <a:pt x="27173" y="-48626"/>
                    <a:pt x="29290" y="2122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9" name="フリーフォーム 738">
              <a:extLst>
                <a:ext uri="{FF2B5EF4-FFF2-40B4-BE49-F238E27FC236}">
                  <a16:creationId xmlns:a16="http://schemas.microsoft.com/office/drawing/2014/main" id="{735B2E6E-6B19-AE48-A597-2648F7B97211}"/>
                </a:ext>
              </a:extLst>
            </p:cNvPr>
            <p:cNvSpPr/>
            <p:nvPr/>
          </p:nvSpPr>
          <p:spPr>
            <a:xfrm>
              <a:off x="2403872" y="4018863"/>
              <a:ext cx="432777" cy="562662"/>
            </a:xfrm>
            <a:custGeom>
              <a:avLst/>
              <a:gdLst>
                <a:gd name="connsiteX0" fmla="*/ 18653 w 432777"/>
                <a:gd name="connsiteY0" fmla="*/ 76887 h 562662"/>
                <a:gd name="connsiteX1" fmla="*/ 180578 w 432777"/>
                <a:gd name="connsiteY1" fmla="*/ 67362 h 562662"/>
                <a:gd name="connsiteX2" fmla="*/ 177403 w 432777"/>
                <a:gd name="connsiteY2" fmla="*/ 308662 h 562662"/>
                <a:gd name="connsiteX3" fmla="*/ 212328 w 432777"/>
                <a:gd name="connsiteY3" fmla="*/ 245162 h 562662"/>
                <a:gd name="connsiteX4" fmla="*/ 171053 w 432777"/>
                <a:gd name="connsiteY4" fmla="*/ 464237 h 562662"/>
                <a:gd name="connsiteX5" fmla="*/ 294878 w 432777"/>
                <a:gd name="connsiteY5" fmla="*/ 172137 h 562662"/>
                <a:gd name="connsiteX6" fmla="*/ 332978 w 432777"/>
                <a:gd name="connsiteY6" fmla="*/ 464237 h 562662"/>
                <a:gd name="connsiteX7" fmla="*/ 367903 w 432777"/>
                <a:gd name="connsiteY7" fmla="*/ 235637 h 562662"/>
                <a:gd name="connsiteX8" fmla="*/ 431403 w 432777"/>
                <a:gd name="connsiteY8" fmla="*/ 511862 h 562662"/>
                <a:gd name="connsiteX9" fmla="*/ 412353 w 432777"/>
                <a:gd name="connsiteY9" fmla="*/ 324537 h 562662"/>
                <a:gd name="connsiteX10" fmla="*/ 421878 w 432777"/>
                <a:gd name="connsiteY10" fmla="*/ 83237 h 562662"/>
                <a:gd name="connsiteX11" fmla="*/ 402828 w 432777"/>
                <a:gd name="connsiteY11" fmla="*/ 343587 h 562662"/>
                <a:gd name="connsiteX12" fmla="*/ 367903 w 432777"/>
                <a:gd name="connsiteY12" fmla="*/ 203887 h 562662"/>
                <a:gd name="connsiteX13" fmla="*/ 329803 w 432777"/>
                <a:gd name="connsiteY13" fmla="*/ 461062 h 562662"/>
                <a:gd name="connsiteX14" fmla="*/ 279003 w 432777"/>
                <a:gd name="connsiteY14" fmla="*/ 229287 h 562662"/>
                <a:gd name="connsiteX15" fmla="*/ 161528 w 432777"/>
                <a:gd name="connsiteY15" fmla="*/ 467412 h 562662"/>
                <a:gd name="connsiteX16" fmla="*/ 183753 w 432777"/>
                <a:gd name="connsiteY16" fmla="*/ 261037 h 562662"/>
                <a:gd name="connsiteX17" fmla="*/ 209153 w 432777"/>
                <a:gd name="connsiteY17" fmla="*/ 687 h 562662"/>
                <a:gd name="connsiteX18" fmla="*/ 215503 w 432777"/>
                <a:gd name="connsiteY18" fmla="*/ 343587 h 562662"/>
                <a:gd name="connsiteX19" fmla="*/ 148828 w 432777"/>
                <a:gd name="connsiteY19" fmla="*/ 61012 h 562662"/>
                <a:gd name="connsiteX20" fmla="*/ 72628 w 432777"/>
                <a:gd name="connsiteY20" fmla="*/ 114987 h 562662"/>
                <a:gd name="connsiteX21" fmla="*/ 5953 w 432777"/>
                <a:gd name="connsiteY21" fmla="*/ 562662 h 562662"/>
                <a:gd name="connsiteX22" fmla="*/ 18653 w 432777"/>
                <a:gd name="connsiteY22" fmla="*/ 76887 h 56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2777" h="562662">
                  <a:moveTo>
                    <a:pt x="18653" y="76887"/>
                  </a:moveTo>
                  <a:cubicBezTo>
                    <a:pt x="47757" y="-5663"/>
                    <a:pt x="154120" y="28733"/>
                    <a:pt x="180578" y="67362"/>
                  </a:cubicBezTo>
                  <a:cubicBezTo>
                    <a:pt x="207036" y="105991"/>
                    <a:pt x="172111" y="279029"/>
                    <a:pt x="177403" y="308662"/>
                  </a:cubicBezTo>
                  <a:cubicBezTo>
                    <a:pt x="182695" y="338295"/>
                    <a:pt x="213386" y="219233"/>
                    <a:pt x="212328" y="245162"/>
                  </a:cubicBezTo>
                  <a:cubicBezTo>
                    <a:pt x="211270" y="271091"/>
                    <a:pt x="157295" y="476408"/>
                    <a:pt x="171053" y="464237"/>
                  </a:cubicBezTo>
                  <a:cubicBezTo>
                    <a:pt x="184811" y="452066"/>
                    <a:pt x="267891" y="172137"/>
                    <a:pt x="294878" y="172137"/>
                  </a:cubicBezTo>
                  <a:cubicBezTo>
                    <a:pt x="321865" y="172137"/>
                    <a:pt x="320807" y="453654"/>
                    <a:pt x="332978" y="464237"/>
                  </a:cubicBezTo>
                  <a:cubicBezTo>
                    <a:pt x="345149" y="474820"/>
                    <a:pt x="351499" y="227700"/>
                    <a:pt x="367903" y="235637"/>
                  </a:cubicBezTo>
                  <a:cubicBezTo>
                    <a:pt x="384307" y="243575"/>
                    <a:pt x="423995" y="497045"/>
                    <a:pt x="431403" y="511862"/>
                  </a:cubicBezTo>
                  <a:cubicBezTo>
                    <a:pt x="438811" y="526679"/>
                    <a:pt x="413941" y="395975"/>
                    <a:pt x="412353" y="324537"/>
                  </a:cubicBezTo>
                  <a:cubicBezTo>
                    <a:pt x="410766" y="253100"/>
                    <a:pt x="423465" y="80062"/>
                    <a:pt x="421878" y="83237"/>
                  </a:cubicBezTo>
                  <a:cubicBezTo>
                    <a:pt x="420291" y="86412"/>
                    <a:pt x="411824" y="323479"/>
                    <a:pt x="402828" y="343587"/>
                  </a:cubicBezTo>
                  <a:cubicBezTo>
                    <a:pt x="393832" y="363695"/>
                    <a:pt x="380074" y="184308"/>
                    <a:pt x="367903" y="203887"/>
                  </a:cubicBezTo>
                  <a:cubicBezTo>
                    <a:pt x="355732" y="223466"/>
                    <a:pt x="344620" y="456829"/>
                    <a:pt x="329803" y="461062"/>
                  </a:cubicBezTo>
                  <a:cubicBezTo>
                    <a:pt x="314986" y="465295"/>
                    <a:pt x="307049" y="228229"/>
                    <a:pt x="279003" y="229287"/>
                  </a:cubicBezTo>
                  <a:cubicBezTo>
                    <a:pt x="250957" y="230345"/>
                    <a:pt x="177403" y="462120"/>
                    <a:pt x="161528" y="467412"/>
                  </a:cubicBezTo>
                  <a:cubicBezTo>
                    <a:pt x="145653" y="472704"/>
                    <a:pt x="175816" y="338825"/>
                    <a:pt x="183753" y="261037"/>
                  </a:cubicBezTo>
                  <a:cubicBezTo>
                    <a:pt x="191691" y="183250"/>
                    <a:pt x="203861" y="-13071"/>
                    <a:pt x="209153" y="687"/>
                  </a:cubicBezTo>
                  <a:cubicBezTo>
                    <a:pt x="214445" y="14445"/>
                    <a:pt x="225557" y="333533"/>
                    <a:pt x="215503" y="343587"/>
                  </a:cubicBezTo>
                  <a:cubicBezTo>
                    <a:pt x="205449" y="353641"/>
                    <a:pt x="172640" y="99112"/>
                    <a:pt x="148828" y="61012"/>
                  </a:cubicBezTo>
                  <a:cubicBezTo>
                    <a:pt x="125016" y="22912"/>
                    <a:pt x="96440" y="31379"/>
                    <a:pt x="72628" y="114987"/>
                  </a:cubicBezTo>
                  <a:cubicBezTo>
                    <a:pt x="48816" y="198595"/>
                    <a:pt x="9657" y="562662"/>
                    <a:pt x="5953" y="562662"/>
                  </a:cubicBezTo>
                  <a:cubicBezTo>
                    <a:pt x="2249" y="562662"/>
                    <a:pt x="-10451" y="159437"/>
                    <a:pt x="18653" y="7688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6" name="フリーフォーム 705">
              <a:extLst>
                <a:ext uri="{FF2B5EF4-FFF2-40B4-BE49-F238E27FC236}">
                  <a16:creationId xmlns:a16="http://schemas.microsoft.com/office/drawing/2014/main" id="{4BAD239A-9E96-2E88-2A11-C64821A24521}"/>
                </a:ext>
              </a:extLst>
            </p:cNvPr>
            <p:cNvSpPr/>
            <p:nvPr/>
          </p:nvSpPr>
          <p:spPr>
            <a:xfrm>
              <a:off x="8699500" y="7245350"/>
              <a:ext cx="1756983" cy="60325"/>
            </a:xfrm>
            <a:custGeom>
              <a:avLst/>
              <a:gdLst>
                <a:gd name="connsiteX0" fmla="*/ 0 w 1756983"/>
                <a:gd name="connsiteY0" fmla="*/ 0 h 60325"/>
                <a:gd name="connsiteX1" fmla="*/ 711200 w 1756983"/>
                <a:gd name="connsiteY1" fmla="*/ 6350 h 60325"/>
                <a:gd name="connsiteX2" fmla="*/ 593725 w 1756983"/>
                <a:gd name="connsiteY2" fmla="*/ 22225 h 60325"/>
                <a:gd name="connsiteX3" fmla="*/ 1171575 w 1756983"/>
                <a:gd name="connsiteY3" fmla="*/ 53975 h 60325"/>
                <a:gd name="connsiteX4" fmla="*/ 1054100 w 1756983"/>
                <a:gd name="connsiteY4" fmla="*/ 57150 h 60325"/>
                <a:gd name="connsiteX5" fmla="*/ 1739900 w 1756983"/>
                <a:gd name="connsiteY5" fmla="*/ 47625 h 60325"/>
                <a:gd name="connsiteX6" fmla="*/ 1504950 w 1756983"/>
                <a:gd name="connsiteY6" fmla="*/ 60325 h 60325"/>
                <a:gd name="connsiteX7" fmla="*/ 1019175 w 1756983"/>
                <a:gd name="connsiteY7" fmla="*/ 47625 h 60325"/>
                <a:gd name="connsiteX8" fmla="*/ 438150 w 1756983"/>
                <a:gd name="connsiteY8" fmla="*/ 22225 h 60325"/>
                <a:gd name="connsiteX9" fmla="*/ 219075 w 1756983"/>
                <a:gd name="connsiteY9" fmla="*/ 19050 h 60325"/>
                <a:gd name="connsiteX10" fmla="*/ 0 w 1756983"/>
                <a:gd name="connsiteY10" fmla="*/ 0 h 60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56983" h="60325">
                  <a:moveTo>
                    <a:pt x="0" y="0"/>
                  </a:moveTo>
                  <a:lnTo>
                    <a:pt x="711200" y="6350"/>
                  </a:lnTo>
                  <a:cubicBezTo>
                    <a:pt x="810154" y="10054"/>
                    <a:pt x="516996" y="14288"/>
                    <a:pt x="593725" y="22225"/>
                  </a:cubicBezTo>
                  <a:cubicBezTo>
                    <a:pt x="670454" y="30162"/>
                    <a:pt x="1094846" y="48154"/>
                    <a:pt x="1171575" y="53975"/>
                  </a:cubicBezTo>
                  <a:cubicBezTo>
                    <a:pt x="1248304" y="59796"/>
                    <a:pt x="1054100" y="57150"/>
                    <a:pt x="1054100" y="57150"/>
                  </a:cubicBezTo>
                  <a:lnTo>
                    <a:pt x="1739900" y="47625"/>
                  </a:lnTo>
                  <a:cubicBezTo>
                    <a:pt x="1815042" y="48154"/>
                    <a:pt x="1625071" y="60325"/>
                    <a:pt x="1504950" y="60325"/>
                  </a:cubicBezTo>
                  <a:cubicBezTo>
                    <a:pt x="1384829" y="60325"/>
                    <a:pt x="1019175" y="47625"/>
                    <a:pt x="1019175" y="47625"/>
                  </a:cubicBezTo>
                  <a:lnTo>
                    <a:pt x="438150" y="22225"/>
                  </a:lnTo>
                  <a:cubicBezTo>
                    <a:pt x="304800" y="17463"/>
                    <a:pt x="219075" y="19050"/>
                    <a:pt x="219075" y="190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0" name="フリーフォーム 739">
              <a:extLst>
                <a:ext uri="{FF2B5EF4-FFF2-40B4-BE49-F238E27FC236}">
                  <a16:creationId xmlns:a16="http://schemas.microsoft.com/office/drawing/2014/main" id="{1661E2E0-9719-2400-53D0-95B2B7BFAF22}"/>
                </a:ext>
              </a:extLst>
            </p:cNvPr>
            <p:cNvSpPr/>
            <p:nvPr/>
          </p:nvSpPr>
          <p:spPr>
            <a:xfrm>
              <a:off x="8689920" y="7016742"/>
              <a:ext cx="92760" cy="256801"/>
            </a:xfrm>
            <a:custGeom>
              <a:avLst/>
              <a:gdLst>
                <a:gd name="connsiteX0" fmla="*/ 73080 w 92760"/>
                <a:gd name="connsiteY0" fmla="*/ 8 h 256801"/>
                <a:gd name="connsiteX1" fmla="*/ 73080 w 92760"/>
                <a:gd name="connsiteY1" fmla="*/ 123833 h 256801"/>
                <a:gd name="connsiteX2" fmla="*/ 92130 w 92760"/>
                <a:gd name="connsiteY2" fmla="*/ 254008 h 256801"/>
                <a:gd name="connsiteX3" fmla="*/ 79430 w 92760"/>
                <a:gd name="connsiteY3" fmla="*/ 209558 h 256801"/>
                <a:gd name="connsiteX4" fmla="*/ 55 w 92760"/>
                <a:gd name="connsiteY4" fmla="*/ 168283 h 256801"/>
                <a:gd name="connsiteX5" fmla="*/ 66730 w 92760"/>
                <a:gd name="connsiteY5" fmla="*/ 177808 h 256801"/>
                <a:gd name="connsiteX6" fmla="*/ 60380 w 92760"/>
                <a:gd name="connsiteY6" fmla="*/ 117483 h 256801"/>
                <a:gd name="connsiteX7" fmla="*/ 73080 w 92760"/>
                <a:gd name="connsiteY7" fmla="*/ 8 h 256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760" h="256801">
                  <a:moveTo>
                    <a:pt x="73080" y="8"/>
                  </a:moveTo>
                  <a:cubicBezTo>
                    <a:pt x="75197" y="1066"/>
                    <a:pt x="69905" y="81500"/>
                    <a:pt x="73080" y="123833"/>
                  </a:cubicBezTo>
                  <a:cubicBezTo>
                    <a:pt x="76255" y="166166"/>
                    <a:pt x="91072" y="239721"/>
                    <a:pt x="92130" y="254008"/>
                  </a:cubicBezTo>
                  <a:cubicBezTo>
                    <a:pt x="93188" y="268295"/>
                    <a:pt x="94776" y="223846"/>
                    <a:pt x="79430" y="209558"/>
                  </a:cubicBezTo>
                  <a:cubicBezTo>
                    <a:pt x="64084" y="195271"/>
                    <a:pt x="2172" y="173575"/>
                    <a:pt x="55" y="168283"/>
                  </a:cubicBezTo>
                  <a:cubicBezTo>
                    <a:pt x="-2062" y="162991"/>
                    <a:pt x="56676" y="186275"/>
                    <a:pt x="66730" y="177808"/>
                  </a:cubicBezTo>
                  <a:cubicBezTo>
                    <a:pt x="76784" y="169341"/>
                    <a:pt x="57205" y="140237"/>
                    <a:pt x="60380" y="117483"/>
                  </a:cubicBezTo>
                  <a:cubicBezTo>
                    <a:pt x="63555" y="94729"/>
                    <a:pt x="70963" y="-1050"/>
                    <a:pt x="73080" y="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1" name="フリーフォーム 740">
              <a:extLst>
                <a:ext uri="{FF2B5EF4-FFF2-40B4-BE49-F238E27FC236}">
                  <a16:creationId xmlns:a16="http://schemas.microsoft.com/office/drawing/2014/main" id="{AFF74906-705F-1F80-94CE-7FDAC4A1D7C3}"/>
                </a:ext>
              </a:extLst>
            </p:cNvPr>
            <p:cNvSpPr/>
            <p:nvPr/>
          </p:nvSpPr>
          <p:spPr>
            <a:xfrm>
              <a:off x="8781988" y="7051659"/>
              <a:ext cx="869573" cy="150135"/>
            </a:xfrm>
            <a:custGeom>
              <a:avLst/>
              <a:gdLst>
                <a:gd name="connsiteX0" fmla="*/ 31812 w 869573"/>
                <a:gd name="connsiteY0" fmla="*/ 16 h 150135"/>
                <a:gd name="connsiteX1" fmla="*/ 31812 w 869573"/>
                <a:gd name="connsiteY1" fmla="*/ 136541 h 150135"/>
                <a:gd name="connsiteX2" fmla="*/ 149287 w 869573"/>
                <a:gd name="connsiteY2" fmla="*/ 133366 h 150135"/>
                <a:gd name="connsiteX3" fmla="*/ 38162 w 869573"/>
                <a:gd name="connsiteY3" fmla="*/ 133366 h 150135"/>
                <a:gd name="connsiteX4" fmla="*/ 774762 w 869573"/>
                <a:gd name="connsiteY4" fmla="*/ 139716 h 150135"/>
                <a:gd name="connsiteX5" fmla="*/ 809687 w 869573"/>
                <a:gd name="connsiteY5" fmla="*/ 127016 h 150135"/>
                <a:gd name="connsiteX6" fmla="*/ 311212 w 869573"/>
                <a:gd name="connsiteY6" fmla="*/ 127016 h 150135"/>
                <a:gd name="connsiteX7" fmla="*/ 19112 w 869573"/>
                <a:gd name="connsiteY7" fmla="*/ 149241 h 150135"/>
                <a:gd name="connsiteX8" fmla="*/ 28637 w 869573"/>
                <a:gd name="connsiteY8" fmla="*/ 92091 h 150135"/>
                <a:gd name="connsiteX9" fmla="*/ 31812 w 869573"/>
                <a:gd name="connsiteY9" fmla="*/ 127016 h 150135"/>
                <a:gd name="connsiteX10" fmla="*/ 31812 w 869573"/>
                <a:gd name="connsiteY10" fmla="*/ 16 h 150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69573" h="150135">
                  <a:moveTo>
                    <a:pt x="31812" y="16"/>
                  </a:moveTo>
                  <a:cubicBezTo>
                    <a:pt x="31812" y="1603"/>
                    <a:pt x="12233" y="114316"/>
                    <a:pt x="31812" y="136541"/>
                  </a:cubicBezTo>
                  <a:cubicBezTo>
                    <a:pt x="51391" y="158766"/>
                    <a:pt x="148229" y="133895"/>
                    <a:pt x="149287" y="133366"/>
                  </a:cubicBezTo>
                  <a:cubicBezTo>
                    <a:pt x="150345" y="132837"/>
                    <a:pt x="38162" y="133366"/>
                    <a:pt x="38162" y="133366"/>
                  </a:cubicBezTo>
                  <a:lnTo>
                    <a:pt x="774762" y="139716"/>
                  </a:lnTo>
                  <a:cubicBezTo>
                    <a:pt x="903349" y="138658"/>
                    <a:pt x="886945" y="129133"/>
                    <a:pt x="809687" y="127016"/>
                  </a:cubicBezTo>
                  <a:cubicBezTo>
                    <a:pt x="732429" y="124899"/>
                    <a:pt x="442974" y="123312"/>
                    <a:pt x="311212" y="127016"/>
                  </a:cubicBezTo>
                  <a:cubicBezTo>
                    <a:pt x="179450" y="130720"/>
                    <a:pt x="66208" y="155062"/>
                    <a:pt x="19112" y="149241"/>
                  </a:cubicBezTo>
                  <a:cubicBezTo>
                    <a:pt x="-27984" y="143420"/>
                    <a:pt x="26520" y="95795"/>
                    <a:pt x="28637" y="92091"/>
                  </a:cubicBezTo>
                  <a:cubicBezTo>
                    <a:pt x="30754" y="88387"/>
                    <a:pt x="29695" y="138658"/>
                    <a:pt x="31812" y="127016"/>
                  </a:cubicBezTo>
                  <a:cubicBezTo>
                    <a:pt x="33929" y="115374"/>
                    <a:pt x="31812" y="-1571"/>
                    <a:pt x="31812" y="1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2" name="フリーフォーム 741">
              <a:extLst>
                <a:ext uri="{FF2B5EF4-FFF2-40B4-BE49-F238E27FC236}">
                  <a16:creationId xmlns:a16="http://schemas.microsoft.com/office/drawing/2014/main" id="{59EF52EB-D137-71A8-5A84-A98CFBE54A1B}"/>
                </a:ext>
              </a:extLst>
            </p:cNvPr>
            <p:cNvSpPr/>
            <p:nvPr/>
          </p:nvSpPr>
          <p:spPr>
            <a:xfrm>
              <a:off x="8641973" y="7044426"/>
              <a:ext cx="397321" cy="61252"/>
            </a:xfrm>
            <a:custGeom>
              <a:avLst/>
              <a:gdLst>
                <a:gd name="connsiteX0" fmla="*/ 3552 w 397321"/>
                <a:gd name="connsiteY0" fmla="*/ 48524 h 61252"/>
                <a:gd name="connsiteX1" fmla="*/ 295652 w 397321"/>
                <a:gd name="connsiteY1" fmla="*/ 61224 h 61252"/>
                <a:gd name="connsiteX2" fmla="*/ 397252 w 397321"/>
                <a:gd name="connsiteY2" fmla="*/ 51699 h 61252"/>
                <a:gd name="connsiteX3" fmla="*/ 311527 w 397321"/>
                <a:gd name="connsiteY3" fmla="*/ 42174 h 61252"/>
                <a:gd name="connsiteX4" fmla="*/ 308352 w 397321"/>
                <a:gd name="connsiteY4" fmla="*/ 10424 h 61252"/>
                <a:gd name="connsiteX5" fmla="*/ 289302 w 397321"/>
                <a:gd name="connsiteY5" fmla="*/ 38999 h 61252"/>
                <a:gd name="connsiteX6" fmla="*/ 175002 w 397321"/>
                <a:gd name="connsiteY6" fmla="*/ 54874 h 61252"/>
                <a:gd name="connsiteX7" fmla="*/ 232152 w 397321"/>
                <a:gd name="connsiteY7" fmla="*/ 51699 h 61252"/>
                <a:gd name="connsiteX8" fmla="*/ 146427 w 397321"/>
                <a:gd name="connsiteY8" fmla="*/ 899 h 61252"/>
                <a:gd name="connsiteX9" fmla="*/ 175002 w 397321"/>
                <a:gd name="connsiteY9" fmla="*/ 19949 h 61252"/>
                <a:gd name="connsiteX10" fmla="*/ 133727 w 397321"/>
                <a:gd name="connsiteY10" fmla="*/ 29474 h 61252"/>
                <a:gd name="connsiteX11" fmla="*/ 3552 w 397321"/>
                <a:gd name="connsiteY11" fmla="*/ 48524 h 6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7321" h="61252">
                  <a:moveTo>
                    <a:pt x="3552" y="48524"/>
                  </a:moveTo>
                  <a:cubicBezTo>
                    <a:pt x="30540" y="53816"/>
                    <a:pt x="230035" y="60695"/>
                    <a:pt x="295652" y="61224"/>
                  </a:cubicBezTo>
                  <a:cubicBezTo>
                    <a:pt x="361269" y="61753"/>
                    <a:pt x="394606" y="54874"/>
                    <a:pt x="397252" y="51699"/>
                  </a:cubicBezTo>
                  <a:cubicBezTo>
                    <a:pt x="399898" y="48524"/>
                    <a:pt x="326344" y="49053"/>
                    <a:pt x="311527" y="42174"/>
                  </a:cubicBezTo>
                  <a:cubicBezTo>
                    <a:pt x="296710" y="35295"/>
                    <a:pt x="312056" y="10953"/>
                    <a:pt x="308352" y="10424"/>
                  </a:cubicBezTo>
                  <a:cubicBezTo>
                    <a:pt x="304648" y="9895"/>
                    <a:pt x="311527" y="31591"/>
                    <a:pt x="289302" y="38999"/>
                  </a:cubicBezTo>
                  <a:cubicBezTo>
                    <a:pt x="267077" y="46407"/>
                    <a:pt x="184527" y="52757"/>
                    <a:pt x="175002" y="54874"/>
                  </a:cubicBezTo>
                  <a:cubicBezTo>
                    <a:pt x="165477" y="56991"/>
                    <a:pt x="236914" y="60695"/>
                    <a:pt x="232152" y="51699"/>
                  </a:cubicBezTo>
                  <a:cubicBezTo>
                    <a:pt x="227390" y="42703"/>
                    <a:pt x="155952" y="6191"/>
                    <a:pt x="146427" y="899"/>
                  </a:cubicBezTo>
                  <a:cubicBezTo>
                    <a:pt x="136902" y="-4393"/>
                    <a:pt x="177119" y="15187"/>
                    <a:pt x="175002" y="19949"/>
                  </a:cubicBezTo>
                  <a:cubicBezTo>
                    <a:pt x="172885" y="24711"/>
                    <a:pt x="155952" y="27357"/>
                    <a:pt x="133727" y="29474"/>
                  </a:cubicBezTo>
                  <a:cubicBezTo>
                    <a:pt x="111502" y="31591"/>
                    <a:pt x="-23436" y="43232"/>
                    <a:pt x="3552" y="4852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3" name="フリーフォーム 742">
              <a:extLst>
                <a:ext uri="{FF2B5EF4-FFF2-40B4-BE49-F238E27FC236}">
                  <a16:creationId xmlns:a16="http://schemas.microsoft.com/office/drawing/2014/main" id="{4E0A3111-358B-BABF-4638-157820EDF220}"/>
                </a:ext>
              </a:extLst>
            </p:cNvPr>
            <p:cNvSpPr/>
            <p:nvPr/>
          </p:nvSpPr>
          <p:spPr>
            <a:xfrm>
              <a:off x="8994535" y="6769096"/>
              <a:ext cx="99673" cy="281691"/>
            </a:xfrm>
            <a:custGeom>
              <a:avLst/>
              <a:gdLst>
                <a:gd name="connsiteX0" fmla="*/ 89140 w 99673"/>
                <a:gd name="connsiteY0" fmla="*/ 4 h 281691"/>
                <a:gd name="connsiteX1" fmla="*/ 85965 w 99673"/>
                <a:gd name="connsiteY1" fmla="*/ 88904 h 281691"/>
                <a:gd name="connsiteX2" fmla="*/ 85965 w 99673"/>
                <a:gd name="connsiteY2" fmla="*/ 238129 h 281691"/>
                <a:gd name="connsiteX3" fmla="*/ 76440 w 99673"/>
                <a:gd name="connsiteY3" fmla="*/ 187329 h 281691"/>
                <a:gd name="connsiteX4" fmla="*/ 89140 w 99673"/>
                <a:gd name="connsiteY4" fmla="*/ 263529 h 281691"/>
                <a:gd name="connsiteX5" fmla="*/ 63740 w 99673"/>
                <a:gd name="connsiteY5" fmla="*/ 273054 h 281691"/>
                <a:gd name="connsiteX6" fmla="*/ 240 w 99673"/>
                <a:gd name="connsiteY6" fmla="*/ 273054 h 281691"/>
                <a:gd name="connsiteX7" fmla="*/ 89140 w 99673"/>
                <a:gd name="connsiteY7" fmla="*/ 266704 h 281691"/>
                <a:gd name="connsiteX8" fmla="*/ 98665 w 99673"/>
                <a:gd name="connsiteY8" fmla="*/ 92079 h 281691"/>
                <a:gd name="connsiteX9" fmla="*/ 89140 w 99673"/>
                <a:gd name="connsiteY9" fmla="*/ 4 h 281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673" h="281691">
                  <a:moveTo>
                    <a:pt x="89140" y="4"/>
                  </a:moveTo>
                  <a:cubicBezTo>
                    <a:pt x="87023" y="-525"/>
                    <a:pt x="86494" y="49217"/>
                    <a:pt x="85965" y="88904"/>
                  </a:cubicBezTo>
                  <a:cubicBezTo>
                    <a:pt x="85436" y="128591"/>
                    <a:pt x="87552" y="221725"/>
                    <a:pt x="85965" y="238129"/>
                  </a:cubicBezTo>
                  <a:cubicBezTo>
                    <a:pt x="84378" y="254533"/>
                    <a:pt x="75911" y="183096"/>
                    <a:pt x="76440" y="187329"/>
                  </a:cubicBezTo>
                  <a:cubicBezTo>
                    <a:pt x="76969" y="191562"/>
                    <a:pt x="91257" y="249242"/>
                    <a:pt x="89140" y="263529"/>
                  </a:cubicBezTo>
                  <a:cubicBezTo>
                    <a:pt x="87023" y="277817"/>
                    <a:pt x="78557" y="271467"/>
                    <a:pt x="63740" y="273054"/>
                  </a:cubicBezTo>
                  <a:cubicBezTo>
                    <a:pt x="48923" y="274641"/>
                    <a:pt x="-3993" y="274112"/>
                    <a:pt x="240" y="273054"/>
                  </a:cubicBezTo>
                  <a:cubicBezTo>
                    <a:pt x="4473" y="271996"/>
                    <a:pt x="72736" y="296866"/>
                    <a:pt x="89140" y="266704"/>
                  </a:cubicBezTo>
                  <a:cubicBezTo>
                    <a:pt x="105544" y="236542"/>
                    <a:pt x="97607" y="131766"/>
                    <a:pt x="98665" y="92079"/>
                  </a:cubicBezTo>
                  <a:cubicBezTo>
                    <a:pt x="99723" y="52392"/>
                    <a:pt x="91257" y="533"/>
                    <a:pt x="89140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4" name="フリーフォーム 743">
              <a:extLst>
                <a:ext uri="{FF2B5EF4-FFF2-40B4-BE49-F238E27FC236}">
                  <a16:creationId xmlns:a16="http://schemas.microsoft.com/office/drawing/2014/main" id="{6FDC63D2-C60A-9FCC-584B-78D6BC892C7B}"/>
                </a:ext>
              </a:extLst>
            </p:cNvPr>
            <p:cNvSpPr/>
            <p:nvPr/>
          </p:nvSpPr>
          <p:spPr>
            <a:xfrm>
              <a:off x="8746703" y="6765812"/>
              <a:ext cx="48233" cy="308836"/>
            </a:xfrm>
            <a:custGeom>
              <a:avLst/>
              <a:gdLst>
                <a:gd name="connsiteX0" fmla="*/ 48047 w 48233"/>
                <a:gd name="connsiteY0" fmla="*/ 113 h 308836"/>
                <a:gd name="connsiteX1" fmla="*/ 25822 w 48233"/>
                <a:gd name="connsiteY1" fmla="*/ 152513 h 308836"/>
                <a:gd name="connsiteX2" fmla="*/ 422 w 48233"/>
                <a:gd name="connsiteY2" fmla="*/ 250938 h 308836"/>
                <a:gd name="connsiteX3" fmla="*/ 9947 w 48233"/>
                <a:gd name="connsiteY3" fmla="*/ 187438 h 308836"/>
                <a:gd name="connsiteX4" fmla="*/ 9947 w 48233"/>
                <a:gd name="connsiteY4" fmla="*/ 308088 h 308836"/>
                <a:gd name="connsiteX5" fmla="*/ 9947 w 48233"/>
                <a:gd name="connsiteY5" fmla="*/ 231888 h 308836"/>
                <a:gd name="connsiteX6" fmla="*/ 16297 w 48233"/>
                <a:gd name="connsiteY6" fmla="*/ 101713 h 308836"/>
                <a:gd name="connsiteX7" fmla="*/ 13122 w 48233"/>
                <a:gd name="connsiteY7" fmla="*/ 177913 h 308836"/>
                <a:gd name="connsiteX8" fmla="*/ 48047 w 48233"/>
                <a:gd name="connsiteY8" fmla="*/ 113 h 308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33" h="308836">
                  <a:moveTo>
                    <a:pt x="48047" y="113"/>
                  </a:moveTo>
                  <a:cubicBezTo>
                    <a:pt x="50164" y="-4120"/>
                    <a:pt x="33759" y="110709"/>
                    <a:pt x="25822" y="152513"/>
                  </a:cubicBezTo>
                  <a:cubicBezTo>
                    <a:pt x="17885" y="194317"/>
                    <a:pt x="3068" y="245117"/>
                    <a:pt x="422" y="250938"/>
                  </a:cubicBezTo>
                  <a:cubicBezTo>
                    <a:pt x="-2224" y="256759"/>
                    <a:pt x="8359" y="177913"/>
                    <a:pt x="9947" y="187438"/>
                  </a:cubicBezTo>
                  <a:cubicBezTo>
                    <a:pt x="11534" y="196963"/>
                    <a:pt x="9947" y="308088"/>
                    <a:pt x="9947" y="308088"/>
                  </a:cubicBezTo>
                  <a:cubicBezTo>
                    <a:pt x="9947" y="315496"/>
                    <a:pt x="8889" y="266284"/>
                    <a:pt x="9947" y="231888"/>
                  </a:cubicBezTo>
                  <a:cubicBezTo>
                    <a:pt x="11005" y="197492"/>
                    <a:pt x="15768" y="110709"/>
                    <a:pt x="16297" y="101713"/>
                  </a:cubicBezTo>
                  <a:cubicBezTo>
                    <a:pt x="16826" y="92717"/>
                    <a:pt x="8889" y="190084"/>
                    <a:pt x="13122" y="177913"/>
                  </a:cubicBezTo>
                  <a:cubicBezTo>
                    <a:pt x="17355" y="165742"/>
                    <a:pt x="45930" y="4346"/>
                    <a:pt x="48047" y="11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5" name="フリーフォーム 744">
              <a:extLst>
                <a:ext uri="{FF2B5EF4-FFF2-40B4-BE49-F238E27FC236}">
                  <a16:creationId xmlns:a16="http://schemas.microsoft.com/office/drawing/2014/main" id="{DAF4302B-B447-5F8D-9C06-61D889AC18B2}"/>
                </a:ext>
              </a:extLst>
            </p:cNvPr>
            <p:cNvSpPr/>
            <p:nvPr/>
          </p:nvSpPr>
          <p:spPr>
            <a:xfrm>
              <a:off x="8766175" y="6781800"/>
              <a:ext cx="327100" cy="294719"/>
            </a:xfrm>
            <a:custGeom>
              <a:avLst/>
              <a:gdLst>
                <a:gd name="connsiteX0" fmla="*/ 0 w 327100"/>
                <a:gd name="connsiteY0" fmla="*/ 0 h 294719"/>
                <a:gd name="connsiteX1" fmla="*/ 133350 w 327100"/>
                <a:gd name="connsiteY1" fmla="*/ 50800 h 294719"/>
                <a:gd name="connsiteX2" fmla="*/ 317500 w 327100"/>
                <a:gd name="connsiteY2" fmla="*/ 50800 h 294719"/>
                <a:gd name="connsiteX3" fmla="*/ 298450 w 327100"/>
                <a:gd name="connsiteY3" fmla="*/ 76200 h 294719"/>
                <a:gd name="connsiteX4" fmla="*/ 276225 w 327100"/>
                <a:gd name="connsiteY4" fmla="*/ 139700 h 294719"/>
                <a:gd name="connsiteX5" fmla="*/ 285750 w 327100"/>
                <a:gd name="connsiteY5" fmla="*/ 95250 h 294719"/>
                <a:gd name="connsiteX6" fmla="*/ 273050 w 327100"/>
                <a:gd name="connsiteY6" fmla="*/ 282575 h 294719"/>
                <a:gd name="connsiteX7" fmla="*/ 266700 w 327100"/>
                <a:gd name="connsiteY7" fmla="*/ 257175 h 294719"/>
                <a:gd name="connsiteX8" fmla="*/ 247650 w 327100"/>
                <a:gd name="connsiteY8" fmla="*/ 101600 h 294719"/>
                <a:gd name="connsiteX9" fmla="*/ 260350 w 327100"/>
                <a:gd name="connsiteY9" fmla="*/ 187325 h 294719"/>
                <a:gd name="connsiteX10" fmla="*/ 288925 w 327100"/>
                <a:gd name="connsiteY10" fmla="*/ 79375 h 294719"/>
                <a:gd name="connsiteX11" fmla="*/ 247650 w 327100"/>
                <a:gd name="connsiteY11" fmla="*/ 66675 h 294719"/>
                <a:gd name="connsiteX12" fmla="*/ 0 w 327100"/>
                <a:gd name="connsiteY12" fmla="*/ 0 h 29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7100" h="294719">
                  <a:moveTo>
                    <a:pt x="0" y="0"/>
                  </a:moveTo>
                  <a:cubicBezTo>
                    <a:pt x="40216" y="21166"/>
                    <a:pt x="80433" y="42333"/>
                    <a:pt x="133350" y="50800"/>
                  </a:cubicBezTo>
                  <a:cubicBezTo>
                    <a:pt x="186267" y="59267"/>
                    <a:pt x="317500" y="50800"/>
                    <a:pt x="317500" y="50800"/>
                  </a:cubicBezTo>
                  <a:cubicBezTo>
                    <a:pt x="345017" y="55033"/>
                    <a:pt x="305329" y="61383"/>
                    <a:pt x="298450" y="76200"/>
                  </a:cubicBezTo>
                  <a:cubicBezTo>
                    <a:pt x="291571" y="91017"/>
                    <a:pt x="278342" y="136525"/>
                    <a:pt x="276225" y="139700"/>
                  </a:cubicBezTo>
                  <a:cubicBezTo>
                    <a:pt x="274108" y="142875"/>
                    <a:pt x="286279" y="71438"/>
                    <a:pt x="285750" y="95250"/>
                  </a:cubicBezTo>
                  <a:cubicBezTo>
                    <a:pt x="285221" y="119062"/>
                    <a:pt x="273050" y="282575"/>
                    <a:pt x="273050" y="282575"/>
                  </a:cubicBezTo>
                  <a:cubicBezTo>
                    <a:pt x="269875" y="309563"/>
                    <a:pt x="270933" y="287337"/>
                    <a:pt x="266700" y="257175"/>
                  </a:cubicBezTo>
                  <a:cubicBezTo>
                    <a:pt x="262467" y="227013"/>
                    <a:pt x="248708" y="113242"/>
                    <a:pt x="247650" y="101600"/>
                  </a:cubicBezTo>
                  <a:cubicBezTo>
                    <a:pt x="246592" y="89958"/>
                    <a:pt x="253471" y="191029"/>
                    <a:pt x="260350" y="187325"/>
                  </a:cubicBezTo>
                  <a:cubicBezTo>
                    <a:pt x="267229" y="183621"/>
                    <a:pt x="291042" y="99483"/>
                    <a:pt x="288925" y="79375"/>
                  </a:cubicBezTo>
                  <a:cubicBezTo>
                    <a:pt x="286808" y="59267"/>
                    <a:pt x="247650" y="66675"/>
                    <a:pt x="247650" y="666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6" name="フリーフォーム 745">
              <a:extLst>
                <a:ext uri="{FF2B5EF4-FFF2-40B4-BE49-F238E27FC236}">
                  <a16:creationId xmlns:a16="http://schemas.microsoft.com/office/drawing/2014/main" id="{72434631-6012-6140-20C5-0038481DD844}"/>
                </a:ext>
              </a:extLst>
            </p:cNvPr>
            <p:cNvSpPr/>
            <p:nvPr/>
          </p:nvSpPr>
          <p:spPr>
            <a:xfrm>
              <a:off x="8727101" y="6896046"/>
              <a:ext cx="327474" cy="130229"/>
            </a:xfrm>
            <a:custGeom>
              <a:avLst/>
              <a:gdLst>
                <a:gd name="connsiteX0" fmla="*/ 26374 w 327474"/>
                <a:gd name="connsiteY0" fmla="*/ 54 h 130229"/>
                <a:gd name="connsiteX1" fmla="*/ 226399 w 327474"/>
                <a:gd name="connsiteY1" fmla="*/ 50854 h 130229"/>
                <a:gd name="connsiteX2" fmla="*/ 324824 w 327474"/>
                <a:gd name="connsiteY2" fmla="*/ 54029 h 130229"/>
                <a:gd name="connsiteX3" fmla="*/ 274024 w 327474"/>
                <a:gd name="connsiteY3" fmla="*/ 60379 h 130229"/>
                <a:gd name="connsiteX4" fmla="*/ 20024 w 327474"/>
                <a:gd name="connsiteY4" fmla="*/ 60379 h 130229"/>
                <a:gd name="connsiteX5" fmla="*/ 118449 w 327474"/>
                <a:gd name="connsiteY5" fmla="*/ 92129 h 130229"/>
                <a:gd name="connsiteX6" fmla="*/ 302599 w 327474"/>
                <a:gd name="connsiteY6" fmla="*/ 130229 h 130229"/>
                <a:gd name="connsiteX7" fmla="*/ 108924 w 327474"/>
                <a:gd name="connsiteY7" fmla="*/ 92129 h 130229"/>
                <a:gd name="connsiteX8" fmla="*/ 7324 w 327474"/>
                <a:gd name="connsiteY8" fmla="*/ 79429 h 130229"/>
                <a:gd name="connsiteX9" fmla="*/ 305774 w 327474"/>
                <a:gd name="connsiteY9" fmla="*/ 63554 h 130229"/>
                <a:gd name="connsiteX10" fmla="*/ 162899 w 327474"/>
                <a:gd name="connsiteY10" fmla="*/ 41329 h 130229"/>
                <a:gd name="connsiteX11" fmla="*/ 26374 w 327474"/>
                <a:gd name="connsiteY11" fmla="*/ 54 h 130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474" h="130229">
                  <a:moveTo>
                    <a:pt x="26374" y="54"/>
                  </a:moveTo>
                  <a:cubicBezTo>
                    <a:pt x="36957" y="1642"/>
                    <a:pt x="176657" y="41858"/>
                    <a:pt x="226399" y="50854"/>
                  </a:cubicBezTo>
                  <a:cubicBezTo>
                    <a:pt x="276141" y="59850"/>
                    <a:pt x="316886" y="52441"/>
                    <a:pt x="324824" y="54029"/>
                  </a:cubicBezTo>
                  <a:cubicBezTo>
                    <a:pt x="332762" y="55617"/>
                    <a:pt x="324824" y="59321"/>
                    <a:pt x="274024" y="60379"/>
                  </a:cubicBezTo>
                  <a:cubicBezTo>
                    <a:pt x="223224" y="61437"/>
                    <a:pt x="45953" y="55087"/>
                    <a:pt x="20024" y="60379"/>
                  </a:cubicBezTo>
                  <a:cubicBezTo>
                    <a:pt x="-5905" y="65671"/>
                    <a:pt x="71353" y="80487"/>
                    <a:pt x="118449" y="92129"/>
                  </a:cubicBezTo>
                  <a:cubicBezTo>
                    <a:pt x="165545" y="103771"/>
                    <a:pt x="304186" y="130229"/>
                    <a:pt x="302599" y="130229"/>
                  </a:cubicBezTo>
                  <a:cubicBezTo>
                    <a:pt x="301012" y="130229"/>
                    <a:pt x="158137" y="100596"/>
                    <a:pt x="108924" y="92129"/>
                  </a:cubicBezTo>
                  <a:cubicBezTo>
                    <a:pt x="59711" y="83662"/>
                    <a:pt x="-25484" y="84192"/>
                    <a:pt x="7324" y="79429"/>
                  </a:cubicBezTo>
                  <a:cubicBezTo>
                    <a:pt x="40132" y="74666"/>
                    <a:pt x="279845" y="69904"/>
                    <a:pt x="305774" y="63554"/>
                  </a:cubicBezTo>
                  <a:cubicBezTo>
                    <a:pt x="331703" y="57204"/>
                    <a:pt x="211053" y="50854"/>
                    <a:pt x="162899" y="41329"/>
                  </a:cubicBezTo>
                  <a:cubicBezTo>
                    <a:pt x="114745" y="31804"/>
                    <a:pt x="15791" y="-1534"/>
                    <a:pt x="26374" y="5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7" name="フリーフォーム 746">
              <a:extLst>
                <a:ext uri="{FF2B5EF4-FFF2-40B4-BE49-F238E27FC236}">
                  <a16:creationId xmlns:a16="http://schemas.microsoft.com/office/drawing/2014/main" id="{68E5A30B-E158-A1EF-E468-963B182A8A52}"/>
                </a:ext>
              </a:extLst>
            </p:cNvPr>
            <p:cNvSpPr/>
            <p:nvPr/>
          </p:nvSpPr>
          <p:spPr>
            <a:xfrm>
              <a:off x="9498413" y="7165712"/>
              <a:ext cx="635994" cy="120936"/>
            </a:xfrm>
            <a:custGeom>
              <a:avLst/>
              <a:gdLst>
                <a:gd name="connsiteX0" fmla="*/ 1187 w 635994"/>
                <a:gd name="connsiteY0" fmla="*/ 120913 h 120936"/>
                <a:gd name="connsiteX1" fmla="*/ 309162 w 635994"/>
                <a:gd name="connsiteY1" fmla="*/ 66938 h 120936"/>
                <a:gd name="connsiteX2" fmla="*/ 499662 w 635994"/>
                <a:gd name="connsiteY2" fmla="*/ 44713 h 120936"/>
                <a:gd name="connsiteX3" fmla="*/ 413937 w 635994"/>
                <a:gd name="connsiteY3" fmla="*/ 51063 h 120936"/>
                <a:gd name="connsiteX4" fmla="*/ 629837 w 635994"/>
                <a:gd name="connsiteY4" fmla="*/ 54238 h 120936"/>
                <a:gd name="connsiteX5" fmla="*/ 559987 w 635994"/>
                <a:gd name="connsiteY5" fmla="*/ 47888 h 120936"/>
                <a:gd name="connsiteX6" fmla="*/ 382187 w 635994"/>
                <a:gd name="connsiteY6" fmla="*/ 263 h 120936"/>
                <a:gd name="connsiteX7" fmla="*/ 547287 w 635994"/>
                <a:gd name="connsiteY7" fmla="*/ 28838 h 120936"/>
                <a:gd name="connsiteX8" fmla="*/ 452037 w 635994"/>
                <a:gd name="connsiteY8" fmla="*/ 32013 h 120936"/>
                <a:gd name="connsiteX9" fmla="*/ 217087 w 635994"/>
                <a:gd name="connsiteY9" fmla="*/ 47888 h 120936"/>
                <a:gd name="connsiteX10" fmla="*/ 325037 w 635994"/>
                <a:gd name="connsiteY10" fmla="*/ 47888 h 120936"/>
                <a:gd name="connsiteX11" fmla="*/ 207562 w 635994"/>
                <a:gd name="connsiteY11" fmla="*/ 73288 h 120936"/>
                <a:gd name="connsiteX12" fmla="*/ 1187 w 635994"/>
                <a:gd name="connsiteY12" fmla="*/ 120913 h 120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5994" h="120936">
                  <a:moveTo>
                    <a:pt x="1187" y="120913"/>
                  </a:moveTo>
                  <a:cubicBezTo>
                    <a:pt x="18120" y="119855"/>
                    <a:pt x="226083" y="79638"/>
                    <a:pt x="309162" y="66938"/>
                  </a:cubicBezTo>
                  <a:cubicBezTo>
                    <a:pt x="392241" y="54238"/>
                    <a:pt x="482199" y="47359"/>
                    <a:pt x="499662" y="44713"/>
                  </a:cubicBezTo>
                  <a:cubicBezTo>
                    <a:pt x="517125" y="42067"/>
                    <a:pt x="392241" y="49476"/>
                    <a:pt x="413937" y="51063"/>
                  </a:cubicBezTo>
                  <a:cubicBezTo>
                    <a:pt x="435633" y="52650"/>
                    <a:pt x="605495" y="54767"/>
                    <a:pt x="629837" y="54238"/>
                  </a:cubicBezTo>
                  <a:cubicBezTo>
                    <a:pt x="654179" y="53709"/>
                    <a:pt x="601262" y="56884"/>
                    <a:pt x="559987" y="47888"/>
                  </a:cubicBezTo>
                  <a:cubicBezTo>
                    <a:pt x="518712" y="38892"/>
                    <a:pt x="384304" y="3438"/>
                    <a:pt x="382187" y="263"/>
                  </a:cubicBezTo>
                  <a:cubicBezTo>
                    <a:pt x="380070" y="-2912"/>
                    <a:pt x="535645" y="23546"/>
                    <a:pt x="547287" y="28838"/>
                  </a:cubicBezTo>
                  <a:cubicBezTo>
                    <a:pt x="558929" y="34130"/>
                    <a:pt x="452037" y="32013"/>
                    <a:pt x="452037" y="32013"/>
                  </a:cubicBezTo>
                  <a:lnTo>
                    <a:pt x="217087" y="47888"/>
                  </a:lnTo>
                  <a:cubicBezTo>
                    <a:pt x="195920" y="50534"/>
                    <a:pt x="326624" y="43655"/>
                    <a:pt x="325037" y="47888"/>
                  </a:cubicBezTo>
                  <a:cubicBezTo>
                    <a:pt x="323450" y="52121"/>
                    <a:pt x="262066" y="59001"/>
                    <a:pt x="207562" y="73288"/>
                  </a:cubicBezTo>
                  <a:cubicBezTo>
                    <a:pt x="153058" y="87575"/>
                    <a:pt x="-15746" y="121971"/>
                    <a:pt x="1187" y="12091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8" name="フリーフォーム 747">
              <a:extLst>
                <a:ext uri="{FF2B5EF4-FFF2-40B4-BE49-F238E27FC236}">
                  <a16:creationId xmlns:a16="http://schemas.microsoft.com/office/drawing/2014/main" id="{763C9885-C7EE-4CC2-EF16-178B4794AB62}"/>
                </a:ext>
              </a:extLst>
            </p:cNvPr>
            <p:cNvSpPr/>
            <p:nvPr/>
          </p:nvSpPr>
          <p:spPr>
            <a:xfrm>
              <a:off x="9540937" y="7198108"/>
              <a:ext cx="391812" cy="29437"/>
            </a:xfrm>
            <a:custGeom>
              <a:avLst/>
              <a:gdLst>
                <a:gd name="connsiteX0" fmla="*/ 6288 w 391812"/>
                <a:gd name="connsiteY0" fmla="*/ 28192 h 29437"/>
                <a:gd name="connsiteX1" fmla="*/ 377763 w 391812"/>
                <a:gd name="connsiteY1" fmla="*/ 2792 h 29437"/>
                <a:gd name="connsiteX2" fmla="*/ 298388 w 391812"/>
                <a:gd name="connsiteY2" fmla="*/ 2792 h 29437"/>
                <a:gd name="connsiteX3" fmla="*/ 152338 w 391812"/>
                <a:gd name="connsiteY3" fmla="*/ 21842 h 29437"/>
                <a:gd name="connsiteX4" fmla="*/ 6288 w 391812"/>
                <a:gd name="connsiteY4" fmla="*/ 28192 h 2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812" h="29437">
                  <a:moveTo>
                    <a:pt x="6288" y="28192"/>
                  </a:moveTo>
                  <a:cubicBezTo>
                    <a:pt x="43859" y="25017"/>
                    <a:pt x="329080" y="7025"/>
                    <a:pt x="377763" y="2792"/>
                  </a:cubicBezTo>
                  <a:cubicBezTo>
                    <a:pt x="426446" y="-1441"/>
                    <a:pt x="335959" y="-383"/>
                    <a:pt x="298388" y="2792"/>
                  </a:cubicBezTo>
                  <a:cubicBezTo>
                    <a:pt x="260817" y="5967"/>
                    <a:pt x="194671" y="15492"/>
                    <a:pt x="152338" y="21842"/>
                  </a:cubicBezTo>
                  <a:cubicBezTo>
                    <a:pt x="110005" y="28192"/>
                    <a:pt x="-31283" y="31367"/>
                    <a:pt x="6288" y="2819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9" name="フリーフォーム 748">
              <a:extLst>
                <a:ext uri="{FF2B5EF4-FFF2-40B4-BE49-F238E27FC236}">
                  <a16:creationId xmlns:a16="http://schemas.microsoft.com/office/drawing/2014/main" id="{2A68BC36-EFCF-2229-CB35-4667C71EF292}"/>
                </a:ext>
              </a:extLst>
            </p:cNvPr>
            <p:cNvSpPr/>
            <p:nvPr/>
          </p:nvSpPr>
          <p:spPr>
            <a:xfrm>
              <a:off x="9763109" y="7184874"/>
              <a:ext cx="696975" cy="124017"/>
            </a:xfrm>
            <a:custGeom>
              <a:avLst/>
              <a:gdLst>
                <a:gd name="connsiteX0" fmla="*/ 16 w 696975"/>
                <a:gd name="connsiteY0" fmla="*/ 123976 h 124017"/>
                <a:gd name="connsiteX1" fmla="*/ 273066 w 696975"/>
                <a:gd name="connsiteY1" fmla="*/ 70001 h 124017"/>
                <a:gd name="connsiteX2" fmla="*/ 406416 w 696975"/>
                <a:gd name="connsiteY2" fmla="*/ 57301 h 124017"/>
                <a:gd name="connsiteX3" fmla="*/ 346091 w 696975"/>
                <a:gd name="connsiteY3" fmla="*/ 47776 h 124017"/>
                <a:gd name="connsiteX4" fmla="*/ 444516 w 696975"/>
                <a:gd name="connsiteY4" fmla="*/ 76351 h 124017"/>
                <a:gd name="connsiteX5" fmla="*/ 387366 w 696975"/>
                <a:gd name="connsiteY5" fmla="*/ 98576 h 124017"/>
                <a:gd name="connsiteX6" fmla="*/ 511191 w 696975"/>
                <a:gd name="connsiteY6" fmla="*/ 57301 h 124017"/>
                <a:gd name="connsiteX7" fmla="*/ 444516 w 696975"/>
                <a:gd name="connsiteY7" fmla="*/ 79526 h 124017"/>
                <a:gd name="connsiteX8" fmla="*/ 596916 w 696975"/>
                <a:gd name="connsiteY8" fmla="*/ 66826 h 124017"/>
                <a:gd name="connsiteX9" fmla="*/ 688991 w 696975"/>
                <a:gd name="connsiteY9" fmla="*/ 60476 h 124017"/>
                <a:gd name="connsiteX10" fmla="*/ 692166 w 696975"/>
                <a:gd name="connsiteY10" fmla="*/ 60476 h 124017"/>
                <a:gd name="connsiteX11" fmla="*/ 615966 w 696975"/>
                <a:gd name="connsiteY11" fmla="*/ 57301 h 124017"/>
                <a:gd name="connsiteX12" fmla="*/ 520716 w 696975"/>
                <a:gd name="connsiteY12" fmla="*/ 151 h 124017"/>
                <a:gd name="connsiteX13" fmla="*/ 574691 w 696975"/>
                <a:gd name="connsiteY13" fmla="*/ 41426 h 124017"/>
                <a:gd name="connsiteX14" fmla="*/ 476266 w 696975"/>
                <a:gd name="connsiteY14" fmla="*/ 66826 h 124017"/>
                <a:gd name="connsiteX15" fmla="*/ 552466 w 696975"/>
                <a:gd name="connsiteY15" fmla="*/ 66826 h 124017"/>
                <a:gd name="connsiteX16" fmla="*/ 390541 w 696975"/>
                <a:gd name="connsiteY16" fmla="*/ 60476 h 124017"/>
                <a:gd name="connsiteX17" fmla="*/ 250841 w 696975"/>
                <a:gd name="connsiteY17" fmla="*/ 50951 h 124017"/>
                <a:gd name="connsiteX18" fmla="*/ 285766 w 696975"/>
                <a:gd name="connsiteY18" fmla="*/ 60476 h 124017"/>
                <a:gd name="connsiteX19" fmla="*/ 16 w 696975"/>
                <a:gd name="connsiteY19" fmla="*/ 123976 h 124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975" h="124017">
                  <a:moveTo>
                    <a:pt x="16" y="123976"/>
                  </a:moveTo>
                  <a:cubicBezTo>
                    <a:pt x="-2101" y="125564"/>
                    <a:pt x="205333" y="81114"/>
                    <a:pt x="273066" y="70001"/>
                  </a:cubicBezTo>
                  <a:cubicBezTo>
                    <a:pt x="340799" y="58888"/>
                    <a:pt x="394245" y="61005"/>
                    <a:pt x="406416" y="57301"/>
                  </a:cubicBezTo>
                  <a:cubicBezTo>
                    <a:pt x="418587" y="53597"/>
                    <a:pt x="339741" y="44601"/>
                    <a:pt x="346091" y="47776"/>
                  </a:cubicBezTo>
                  <a:cubicBezTo>
                    <a:pt x="352441" y="50951"/>
                    <a:pt x="437637" y="67884"/>
                    <a:pt x="444516" y="76351"/>
                  </a:cubicBezTo>
                  <a:cubicBezTo>
                    <a:pt x="451395" y="84818"/>
                    <a:pt x="376253" y="101751"/>
                    <a:pt x="387366" y="98576"/>
                  </a:cubicBezTo>
                  <a:cubicBezTo>
                    <a:pt x="398479" y="95401"/>
                    <a:pt x="511191" y="57301"/>
                    <a:pt x="511191" y="57301"/>
                  </a:cubicBezTo>
                  <a:cubicBezTo>
                    <a:pt x="520716" y="54126"/>
                    <a:pt x="430229" y="77939"/>
                    <a:pt x="444516" y="79526"/>
                  </a:cubicBezTo>
                  <a:cubicBezTo>
                    <a:pt x="458803" y="81113"/>
                    <a:pt x="596916" y="66826"/>
                    <a:pt x="596916" y="66826"/>
                  </a:cubicBezTo>
                  <a:lnTo>
                    <a:pt x="688991" y="60476"/>
                  </a:lnTo>
                  <a:cubicBezTo>
                    <a:pt x="704866" y="59418"/>
                    <a:pt x="692166" y="60476"/>
                    <a:pt x="692166" y="60476"/>
                  </a:cubicBezTo>
                  <a:cubicBezTo>
                    <a:pt x="679995" y="59947"/>
                    <a:pt x="644541" y="67355"/>
                    <a:pt x="615966" y="57301"/>
                  </a:cubicBezTo>
                  <a:cubicBezTo>
                    <a:pt x="587391" y="47247"/>
                    <a:pt x="527595" y="2797"/>
                    <a:pt x="520716" y="151"/>
                  </a:cubicBezTo>
                  <a:cubicBezTo>
                    <a:pt x="513837" y="-2495"/>
                    <a:pt x="582099" y="30313"/>
                    <a:pt x="574691" y="41426"/>
                  </a:cubicBezTo>
                  <a:cubicBezTo>
                    <a:pt x="567283" y="52538"/>
                    <a:pt x="479970" y="62593"/>
                    <a:pt x="476266" y="66826"/>
                  </a:cubicBezTo>
                  <a:cubicBezTo>
                    <a:pt x="472562" y="71059"/>
                    <a:pt x="566753" y="67884"/>
                    <a:pt x="552466" y="66826"/>
                  </a:cubicBezTo>
                  <a:cubicBezTo>
                    <a:pt x="538179" y="65768"/>
                    <a:pt x="440812" y="63122"/>
                    <a:pt x="390541" y="60476"/>
                  </a:cubicBezTo>
                  <a:cubicBezTo>
                    <a:pt x="340270" y="57830"/>
                    <a:pt x="268303" y="50951"/>
                    <a:pt x="250841" y="50951"/>
                  </a:cubicBezTo>
                  <a:cubicBezTo>
                    <a:pt x="233379" y="50951"/>
                    <a:pt x="321749" y="49893"/>
                    <a:pt x="285766" y="60476"/>
                  </a:cubicBezTo>
                  <a:cubicBezTo>
                    <a:pt x="249783" y="71059"/>
                    <a:pt x="2133" y="122388"/>
                    <a:pt x="16" y="12397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0" name="フリーフォーム 749">
              <a:extLst>
                <a:ext uri="{FF2B5EF4-FFF2-40B4-BE49-F238E27FC236}">
                  <a16:creationId xmlns:a16="http://schemas.microsoft.com/office/drawing/2014/main" id="{38A350B8-91E9-C457-D7F5-607F19437013}"/>
                </a:ext>
              </a:extLst>
            </p:cNvPr>
            <p:cNvSpPr/>
            <p:nvPr/>
          </p:nvSpPr>
          <p:spPr>
            <a:xfrm>
              <a:off x="10305414" y="7181641"/>
              <a:ext cx="169054" cy="111339"/>
            </a:xfrm>
            <a:custGeom>
              <a:avLst/>
              <a:gdLst>
                <a:gd name="connsiteX0" fmla="*/ 636 w 169054"/>
                <a:gd name="connsiteY0" fmla="*/ 209 h 111339"/>
                <a:gd name="connsiteX1" fmla="*/ 95886 w 169054"/>
                <a:gd name="connsiteY1" fmla="*/ 41484 h 111339"/>
                <a:gd name="connsiteX2" fmla="*/ 153036 w 169054"/>
                <a:gd name="connsiteY2" fmla="*/ 63709 h 111339"/>
                <a:gd name="connsiteX3" fmla="*/ 168911 w 169054"/>
                <a:gd name="connsiteY3" fmla="*/ 111334 h 111339"/>
                <a:gd name="connsiteX4" fmla="*/ 146686 w 169054"/>
                <a:gd name="connsiteY4" fmla="*/ 60534 h 111339"/>
                <a:gd name="connsiteX5" fmla="*/ 636 w 169054"/>
                <a:gd name="connsiteY5" fmla="*/ 209 h 11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054" h="111339">
                  <a:moveTo>
                    <a:pt x="636" y="209"/>
                  </a:moveTo>
                  <a:cubicBezTo>
                    <a:pt x="-7831" y="-2966"/>
                    <a:pt x="70486" y="30901"/>
                    <a:pt x="95886" y="41484"/>
                  </a:cubicBezTo>
                  <a:cubicBezTo>
                    <a:pt x="121286" y="52067"/>
                    <a:pt x="140865" y="52067"/>
                    <a:pt x="153036" y="63709"/>
                  </a:cubicBezTo>
                  <a:cubicBezTo>
                    <a:pt x="165207" y="75351"/>
                    <a:pt x="169969" y="111863"/>
                    <a:pt x="168911" y="111334"/>
                  </a:cubicBezTo>
                  <a:cubicBezTo>
                    <a:pt x="167853" y="110805"/>
                    <a:pt x="168911" y="74292"/>
                    <a:pt x="146686" y="60534"/>
                  </a:cubicBezTo>
                  <a:cubicBezTo>
                    <a:pt x="124461" y="46776"/>
                    <a:pt x="9103" y="3384"/>
                    <a:pt x="636" y="20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1" name="フリーフォーム 750">
              <a:extLst>
                <a:ext uri="{FF2B5EF4-FFF2-40B4-BE49-F238E27FC236}">
                  <a16:creationId xmlns:a16="http://schemas.microsoft.com/office/drawing/2014/main" id="{9F73217B-4778-5FF0-8A05-3652430EB1CC}"/>
                </a:ext>
              </a:extLst>
            </p:cNvPr>
            <p:cNvSpPr/>
            <p:nvPr/>
          </p:nvSpPr>
          <p:spPr>
            <a:xfrm>
              <a:off x="10073449" y="7248503"/>
              <a:ext cx="385374" cy="66718"/>
            </a:xfrm>
            <a:custGeom>
              <a:avLst/>
              <a:gdLst>
                <a:gd name="connsiteX0" fmla="*/ 826 w 385374"/>
                <a:gd name="connsiteY0" fmla="*/ 6372 h 66718"/>
                <a:gd name="connsiteX1" fmla="*/ 334201 w 385374"/>
                <a:gd name="connsiteY1" fmla="*/ 9547 h 66718"/>
                <a:gd name="connsiteX2" fmla="*/ 385001 w 385374"/>
                <a:gd name="connsiteY2" fmla="*/ 22 h 66718"/>
                <a:gd name="connsiteX3" fmla="*/ 356426 w 385374"/>
                <a:gd name="connsiteY3" fmla="*/ 12722 h 66718"/>
                <a:gd name="connsiteX4" fmla="*/ 340551 w 385374"/>
                <a:gd name="connsiteY4" fmla="*/ 66697 h 66718"/>
                <a:gd name="connsiteX5" fmla="*/ 340551 w 385374"/>
                <a:gd name="connsiteY5" fmla="*/ 19072 h 66718"/>
                <a:gd name="connsiteX6" fmla="*/ 242126 w 385374"/>
                <a:gd name="connsiteY6" fmla="*/ 3197 h 66718"/>
                <a:gd name="connsiteX7" fmla="*/ 826 w 385374"/>
                <a:gd name="connsiteY7" fmla="*/ 6372 h 6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5374" h="66718">
                  <a:moveTo>
                    <a:pt x="826" y="6372"/>
                  </a:moveTo>
                  <a:cubicBezTo>
                    <a:pt x="16172" y="7430"/>
                    <a:pt x="270172" y="10605"/>
                    <a:pt x="334201" y="9547"/>
                  </a:cubicBezTo>
                  <a:cubicBezTo>
                    <a:pt x="398230" y="8489"/>
                    <a:pt x="381297" y="-507"/>
                    <a:pt x="385001" y="22"/>
                  </a:cubicBezTo>
                  <a:cubicBezTo>
                    <a:pt x="388705" y="551"/>
                    <a:pt x="363834" y="1609"/>
                    <a:pt x="356426" y="12722"/>
                  </a:cubicBezTo>
                  <a:cubicBezTo>
                    <a:pt x="349018" y="23835"/>
                    <a:pt x="343197" y="65639"/>
                    <a:pt x="340551" y="66697"/>
                  </a:cubicBezTo>
                  <a:cubicBezTo>
                    <a:pt x="337905" y="67755"/>
                    <a:pt x="356955" y="29655"/>
                    <a:pt x="340551" y="19072"/>
                  </a:cubicBezTo>
                  <a:cubicBezTo>
                    <a:pt x="324147" y="8489"/>
                    <a:pt x="296101" y="4784"/>
                    <a:pt x="242126" y="3197"/>
                  </a:cubicBezTo>
                  <a:cubicBezTo>
                    <a:pt x="188151" y="1609"/>
                    <a:pt x="-14520" y="5314"/>
                    <a:pt x="826" y="637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2" name="フリーフォーム 751">
              <a:extLst>
                <a:ext uri="{FF2B5EF4-FFF2-40B4-BE49-F238E27FC236}">
                  <a16:creationId xmlns:a16="http://schemas.microsoft.com/office/drawing/2014/main" id="{2E4EE2F6-CE46-AA82-9700-70C0219E4B40}"/>
                </a:ext>
              </a:extLst>
            </p:cNvPr>
            <p:cNvSpPr/>
            <p:nvPr/>
          </p:nvSpPr>
          <p:spPr>
            <a:xfrm>
              <a:off x="9598025" y="7327790"/>
              <a:ext cx="1083875" cy="162649"/>
            </a:xfrm>
            <a:custGeom>
              <a:avLst/>
              <a:gdLst>
                <a:gd name="connsiteX0" fmla="*/ 0 w 1083875"/>
                <a:gd name="connsiteY0" fmla="*/ 142985 h 162649"/>
                <a:gd name="connsiteX1" fmla="*/ 441325 w 1083875"/>
                <a:gd name="connsiteY1" fmla="*/ 44560 h 162649"/>
                <a:gd name="connsiteX2" fmla="*/ 393700 w 1083875"/>
                <a:gd name="connsiteY2" fmla="*/ 60435 h 162649"/>
                <a:gd name="connsiteX3" fmla="*/ 660400 w 1083875"/>
                <a:gd name="connsiteY3" fmla="*/ 28685 h 162649"/>
                <a:gd name="connsiteX4" fmla="*/ 619125 w 1083875"/>
                <a:gd name="connsiteY4" fmla="*/ 19160 h 162649"/>
                <a:gd name="connsiteX5" fmla="*/ 793750 w 1083875"/>
                <a:gd name="connsiteY5" fmla="*/ 110 h 162649"/>
                <a:gd name="connsiteX6" fmla="*/ 869950 w 1083875"/>
                <a:gd name="connsiteY6" fmla="*/ 25510 h 162649"/>
                <a:gd name="connsiteX7" fmla="*/ 825500 w 1083875"/>
                <a:gd name="connsiteY7" fmla="*/ 6460 h 162649"/>
                <a:gd name="connsiteX8" fmla="*/ 1076325 w 1083875"/>
                <a:gd name="connsiteY8" fmla="*/ 158860 h 162649"/>
                <a:gd name="connsiteX9" fmla="*/ 1000125 w 1083875"/>
                <a:gd name="connsiteY9" fmla="*/ 108060 h 162649"/>
                <a:gd name="connsiteX10" fmla="*/ 812800 w 1083875"/>
                <a:gd name="connsiteY10" fmla="*/ 15985 h 162649"/>
                <a:gd name="connsiteX11" fmla="*/ 669925 w 1083875"/>
                <a:gd name="connsiteY11" fmla="*/ 19160 h 162649"/>
                <a:gd name="connsiteX12" fmla="*/ 469900 w 1083875"/>
                <a:gd name="connsiteY12" fmla="*/ 38210 h 162649"/>
                <a:gd name="connsiteX13" fmla="*/ 0 w 1083875"/>
                <a:gd name="connsiteY13" fmla="*/ 142985 h 162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875" h="162649">
                  <a:moveTo>
                    <a:pt x="0" y="142985"/>
                  </a:moveTo>
                  <a:lnTo>
                    <a:pt x="441325" y="44560"/>
                  </a:lnTo>
                  <a:cubicBezTo>
                    <a:pt x="506942" y="30802"/>
                    <a:pt x="357188" y="63081"/>
                    <a:pt x="393700" y="60435"/>
                  </a:cubicBezTo>
                  <a:cubicBezTo>
                    <a:pt x="430212" y="57789"/>
                    <a:pt x="622829" y="35564"/>
                    <a:pt x="660400" y="28685"/>
                  </a:cubicBezTo>
                  <a:cubicBezTo>
                    <a:pt x="697971" y="21806"/>
                    <a:pt x="596900" y="23922"/>
                    <a:pt x="619125" y="19160"/>
                  </a:cubicBezTo>
                  <a:cubicBezTo>
                    <a:pt x="641350" y="14397"/>
                    <a:pt x="751946" y="-948"/>
                    <a:pt x="793750" y="110"/>
                  </a:cubicBezTo>
                  <a:cubicBezTo>
                    <a:pt x="835554" y="1168"/>
                    <a:pt x="864659" y="24452"/>
                    <a:pt x="869950" y="25510"/>
                  </a:cubicBezTo>
                  <a:cubicBezTo>
                    <a:pt x="875241" y="26568"/>
                    <a:pt x="791104" y="-15765"/>
                    <a:pt x="825500" y="6460"/>
                  </a:cubicBezTo>
                  <a:cubicBezTo>
                    <a:pt x="859896" y="28685"/>
                    <a:pt x="1047221" y="141927"/>
                    <a:pt x="1076325" y="158860"/>
                  </a:cubicBezTo>
                  <a:cubicBezTo>
                    <a:pt x="1105429" y="175793"/>
                    <a:pt x="1044046" y="131872"/>
                    <a:pt x="1000125" y="108060"/>
                  </a:cubicBezTo>
                  <a:cubicBezTo>
                    <a:pt x="956204" y="84248"/>
                    <a:pt x="867833" y="30802"/>
                    <a:pt x="812800" y="15985"/>
                  </a:cubicBezTo>
                  <a:cubicBezTo>
                    <a:pt x="757767" y="1168"/>
                    <a:pt x="727075" y="15456"/>
                    <a:pt x="669925" y="19160"/>
                  </a:cubicBezTo>
                  <a:cubicBezTo>
                    <a:pt x="612775" y="22864"/>
                    <a:pt x="574675" y="18631"/>
                    <a:pt x="469900" y="38210"/>
                  </a:cubicBezTo>
                  <a:cubicBezTo>
                    <a:pt x="365125" y="57789"/>
                    <a:pt x="4762" y="141927"/>
                    <a:pt x="0" y="14298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3" name="フリーフォーム 752">
              <a:extLst>
                <a:ext uri="{FF2B5EF4-FFF2-40B4-BE49-F238E27FC236}">
                  <a16:creationId xmlns:a16="http://schemas.microsoft.com/office/drawing/2014/main" id="{46534B6E-4A05-5EA1-6FAC-D9D383921DBD}"/>
                </a:ext>
              </a:extLst>
            </p:cNvPr>
            <p:cNvSpPr/>
            <p:nvPr/>
          </p:nvSpPr>
          <p:spPr>
            <a:xfrm>
              <a:off x="9623364" y="7352818"/>
              <a:ext cx="766115" cy="143579"/>
            </a:xfrm>
            <a:custGeom>
              <a:avLst/>
              <a:gdLst>
                <a:gd name="connsiteX0" fmla="*/ 61 w 766115"/>
                <a:gd name="connsiteY0" fmla="*/ 143357 h 143579"/>
                <a:gd name="connsiteX1" fmla="*/ 362011 w 766115"/>
                <a:gd name="connsiteY1" fmla="*/ 57632 h 143579"/>
                <a:gd name="connsiteX2" fmla="*/ 565211 w 766115"/>
                <a:gd name="connsiteY2" fmla="*/ 38582 h 143579"/>
                <a:gd name="connsiteX3" fmla="*/ 511236 w 766115"/>
                <a:gd name="connsiteY3" fmla="*/ 51282 h 143579"/>
                <a:gd name="connsiteX4" fmla="*/ 765236 w 766115"/>
                <a:gd name="connsiteY4" fmla="*/ 482 h 143579"/>
                <a:gd name="connsiteX5" fmla="*/ 587436 w 766115"/>
                <a:gd name="connsiteY5" fmla="*/ 25882 h 143579"/>
                <a:gd name="connsiteX6" fmla="*/ 390586 w 766115"/>
                <a:gd name="connsiteY6" fmla="*/ 29057 h 143579"/>
                <a:gd name="connsiteX7" fmla="*/ 61 w 766115"/>
                <a:gd name="connsiteY7" fmla="*/ 143357 h 14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115" h="143579">
                  <a:moveTo>
                    <a:pt x="61" y="143357"/>
                  </a:moveTo>
                  <a:cubicBezTo>
                    <a:pt x="-4701" y="148119"/>
                    <a:pt x="267819" y="75094"/>
                    <a:pt x="362011" y="57632"/>
                  </a:cubicBezTo>
                  <a:cubicBezTo>
                    <a:pt x="456203" y="40169"/>
                    <a:pt x="540340" y="39640"/>
                    <a:pt x="565211" y="38582"/>
                  </a:cubicBezTo>
                  <a:cubicBezTo>
                    <a:pt x="590082" y="37524"/>
                    <a:pt x="511236" y="51282"/>
                    <a:pt x="511236" y="51282"/>
                  </a:cubicBezTo>
                  <a:lnTo>
                    <a:pt x="765236" y="482"/>
                  </a:lnTo>
                  <a:cubicBezTo>
                    <a:pt x="777936" y="-3751"/>
                    <a:pt x="649878" y="21120"/>
                    <a:pt x="587436" y="25882"/>
                  </a:cubicBezTo>
                  <a:cubicBezTo>
                    <a:pt x="524994" y="30644"/>
                    <a:pt x="481603" y="10007"/>
                    <a:pt x="390586" y="29057"/>
                  </a:cubicBezTo>
                  <a:cubicBezTo>
                    <a:pt x="299569" y="48107"/>
                    <a:pt x="4823" y="138595"/>
                    <a:pt x="61" y="14335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4" name="フリーフォーム 753">
              <a:extLst>
                <a:ext uri="{FF2B5EF4-FFF2-40B4-BE49-F238E27FC236}">
                  <a16:creationId xmlns:a16="http://schemas.microsoft.com/office/drawing/2014/main" id="{A60B719C-96E8-3232-996C-13CF525D671D}"/>
                </a:ext>
              </a:extLst>
            </p:cNvPr>
            <p:cNvSpPr/>
            <p:nvPr/>
          </p:nvSpPr>
          <p:spPr>
            <a:xfrm>
              <a:off x="10290174" y="7331075"/>
              <a:ext cx="393296" cy="166276"/>
            </a:xfrm>
            <a:custGeom>
              <a:avLst/>
              <a:gdLst>
                <a:gd name="connsiteX0" fmla="*/ 1 w 393296"/>
                <a:gd name="connsiteY0" fmla="*/ 0 h 166276"/>
                <a:gd name="connsiteX1" fmla="*/ 174626 w 393296"/>
                <a:gd name="connsiteY1" fmla="*/ 57150 h 166276"/>
                <a:gd name="connsiteX2" fmla="*/ 390526 w 393296"/>
                <a:gd name="connsiteY2" fmla="*/ 165100 h 166276"/>
                <a:gd name="connsiteX3" fmla="*/ 288926 w 393296"/>
                <a:gd name="connsiteY3" fmla="*/ 111125 h 166276"/>
                <a:gd name="connsiteX4" fmla="*/ 171451 w 393296"/>
                <a:gd name="connsiteY4" fmla="*/ 57150 h 166276"/>
                <a:gd name="connsiteX5" fmla="*/ 1 w 393296"/>
                <a:gd name="connsiteY5" fmla="*/ 0 h 16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296" h="166276">
                  <a:moveTo>
                    <a:pt x="1" y="0"/>
                  </a:moveTo>
                  <a:cubicBezTo>
                    <a:pt x="530" y="0"/>
                    <a:pt x="109539" y="29633"/>
                    <a:pt x="174626" y="57150"/>
                  </a:cubicBezTo>
                  <a:cubicBezTo>
                    <a:pt x="239713" y="84667"/>
                    <a:pt x="371476" y="156104"/>
                    <a:pt x="390526" y="165100"/>
                  </a:cubicBezTo>
                  <a:cubicBezTo>
                    <a:pt x="409576" y="174096"/>
                    <a:pt x="325438" y="129117"/>
                    <a:pt x="288926" y="111125"/>
                  </a:cubicBezTo>
                  <a:cubicBezTo>
                    <a:pt x="252414" y="93133"/>
                    <a:pt x="213255" y="75671"/>
                    <a:pt x="171451" y="57150"/>
                  </a:cubicBezTo>
                  <a:cubicBezTo>
                    <a:pt x="129647" y="38629"/>
                    <a:pt x="-528" y="0"/>
                    <a:pt x="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5" name="フリーフォーム 754">
              <a:extLst>
                <a:ext uri="{FF2B5EF4-FFF2-40B4-BE49-F238E27FC236}">
                  <a16:creationId xmlns:a16="http://schemas.microsoft.com/office/drawing/2014/main" id="{8F7D548C-49B0-D183-1EF7-336FB066086E}"/>
                </a:ext>
              </a:extLst>
            </p:cNvPr>
            <p:cNvSpPr/>
            <p:nvPr/>
          </p:nvSpPr>
          <p:spPr>
            <a:xfrm>
              <a:off x="9826916" y="7388889"/>
              <a:ext cx="772640" cy="118213"/>
            </a:xfrm>
            <a:custGeom>
              <a:avLst/>
              <a:gdLst>
                <a:gd name="connsiteX0" fmla="*/ 2884 w 772640"/>
                <a:gd name="connsiteY0" fmla="*/ 100936 h 118213"/>
                <a:gd name="connsiteX1" fmla="*/ 269584 w 772640"/>
                <a:gd name="connsiteY1" fmla="*/ 50136 h 118213"/>
                <a:gd name="connsiteX2" fmla="*/ 587084 w 772640"/>
                <a:gd name="connsiteY2" fmla="*/ 27911 h 118213"/>
                <a:gd name="connsiteX3" fmla="*/ 618834 w 772640"/>
                <a:gd name="connsiteY3" fmla="*/ 53311 h 118213"/>
                <a:gd name="connsiteX4" fmla="*/ 602959 w 772640"/>
                <a:gd name="connsiteY4" fmla="*/ 31086 h 118213"/>
                <a:gd name="connsiteX5" fmla="*/ 771234 w 772640"/>
                <a:gd name="connsiteY5" fmla="*/ 116811 h 118213"/>
                <a:gd name="connsiteX6" fmla="*/ 679159 w 772640"/>
                <a:gd name="connsiteY6" fmla="*/ 78711 h 118213"/>
                <a:gd name="connsiteX7" fmla="*/ 602959 w 772640"/>
                <a:gd name="connsiteY7" fmla="*/ 5686 h 118213"/>
                <a:gd name="connsiteX8" fmla="*/ 444209 w 772640"/>
                <a:gd name="connsiteY8" fmla="*/ 15211 h 118213"/>
                <a:gd name="connsiteX9" fmla="*/ 2884 w 772640"/>
                <a:gd name="connsiteY9" fmla="*/ 100936 h 118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2640" h="118213">
                  <a:moveTo>
                    <a:pt x="2884" y="100936"/>
                  </a:moveTo>
                  <a:cubicBezTo>
                    <a:pt x="-26220" y="106757"/>
                    <a:pt x="172217" y="62307"/>
                    <a:pt x="269584" y="50136"/>
                  </a:cubicBezTo>
                  <a:cubicBezTo>
                    <a:pt x="366951" y="37965"/>
                    <a:pt x="528876" y="27382"/>
                    <a:pt x="587084" y="27911"/>
                  </a:cubicBezTo>
                  <a:cubicBezTo>
                    <a:pt x="645292" y="28440"/>
                    <a:pt x="616188" y="52782"/>
                    <a:pt x="618834" y="53311"/>
                  </a:cubicBezTo>
                  <a:cubicBezTo>
                    <a:pt x="621480" y="53840"/>
                    <a:pt x="577559" y="20503"/>
                    <a:pt x="602959" y="31086"/>
                  </a:cubicBezTo>
                  <a:cubicBezTo>
                    <a:pt x="628359" y="41669"/>
                    <a:pt x="758534" y="108874"/>
                    <a:pt x="771234" y="116811"/>
                  </a:cubicBezTo>
                  <a:cubicBezTo>
                    <a:pt x="783934" y="124748"/>
                    <a:pt x="707205" y="97232"/>
                    <a:pt x="679159" y="78711"/>
                  </a:cubicBezTo>
                  <a:cubicBezTo>
                    <a:pt x="651113" y="60190"/>
                    <a:pt x="642117" y="16269"/>
                    <a:pt x="602959" y="5686"/>
                  </a:cubicBezTo>
                  <a:cubicBezTo>
                    <a:pt x="563801" y="-4897"/>
                    <a:pt x="541046" y="-135"/>
                    <a:pt x="444209" y="15211"/>
                  </a:cubicBezTo>
                  <a:cubicBezTo>
                    <a:pt x="347372" y="30557"/>
                    <a:pt x="31988" y="95115"/>
                    <a:pt x="2884" y="10093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6" name="フリーフォーム 755">
              <a:extLst>
                <a:ext uri="{FF2B5EF4-FFF2-40B4-BE49-F238E27FC236}">
                  <a16:creationId xmlns:a16="http://schemas.microsoft.com/office/drawing/2014/main" id="{A8259182-DD51-0BE1-993C-3B1EDCC64196}"/>
                </a:ext>
              </a:extLst>
            </p:cNvPr>
            <p:cNvSpPr/>
            <p:nvPr/>
          </p:nvSpPr>
          <p:spPr>
            <a:xfrm>
              <a:off x="10324878" y="7291291"/>
              <a:ext cx="1067431" cy="60026"/>
            </a:xfrm>
            <a:custGeom>
              <a:avLst/>
              <a:gdLst>
                <a:gd name="connsiteX0" fmla="*/ 38322 w 1067431"/>
                <a:gd name="connsiteY0" fmla="*/ 4859 h 60026"/>
                <a:gd name="connsiteX1" fmla="*/ 860647 w 1067431"/>
                <a:gd name="connsiteY1" fmla="*/ 17559 h 60026"/>
                <a:gd name="connsiteX2" fmla="*/ 539972 w 1067431"/>
                <a:gd name="connsiteY2" fmla="*/ 46134 h 60026"/>
                <a:gd name="connsiteX3" fmla="*/ 863822 w 1067431"/>
                <a:gd name="connsiteY3" fmla="*/ 58834 h 60026"/>
                <a:gd name="connsiteX4" fmla="*/ 686022 w 1067431"/>
                <a:gd name="connsiteY4" fmla="*/ 17559 h 60026"/>
                <a:gd name="connsiteX5" fmla="*/ 1067022 w 1067431"/>
                <a:gd name="connsiteY5" fmla="*/ 17559 h 60026"/>
                <a:gd name="connsiteX6" fmla="*/ 752697 w 1067431"/>
                <a:gd name="connsiteY6" fmla="*/ 4859 h 60026"/>
                <a:gd name="connsiteX7" fmla="*/ 422497 w 1067431"/>
                <a:gd name="connsiteY7" fmla="*/ 1684 h 60026"/>
                <a:gd name="connsiteX8" fmla="*/ 609822 w 1067431"/>
                <a:gd name="connsiteY8" fmla="*/ 30259 h 60026"/>
                <a:gd name="connsiteX9" fmla="*/ 184372 w 1067431"/>
                <a:gd name="connsiteY9" fmla="*/ 11209 h 60026"/>
                <a:gd name="connsiteX10" fmla="*/ 38322 w 1067431"/>
                <a:gd name="connsiteY10" fmla="*/ 4859 h 60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7431" h="60026">
                  <a:moveTo>
                    <a:pt x="38322" y="4859"/>
                  </a:moveTo>
                  <a:lnTo>
                    <a:pt x="860647" y="17559"/>
                  </a:lnTo>
                  <a:cubicBezTo>
                    <a:pt x="944255" y="24438"/>
                    <a:pt x="539443" y="39255"/>
                    <a:pt x="539972" y="46134"/>
                  </a:cubicBezTo>
                  <a:cubicBezTo>
                    <a:pt x="540501" y="53013"/>
                    <a:pt x="839480" y="63596"/>
                    <a:pt x="863822" y="58834"/>
                  </a:cubicBezTo>
                  <a:cubicBezTo>
                    <a:pt x="888164" y="54072"/>
                    <a:pt x="652155" y="24438"/>
                    <a:pt x="686022" y="17559"/>
                  </a:cubicBezTo>
                  <a:cubicBezTo>
                    <a:pt x="719889" y="10680"/>
                    <a:pt x="1055910" y="19676"/>
                    <a:pt x="1067022" y="17559"/>
                  </a:cubicBezTo>
                  <a:cubicBezTo>
                    <a:pt x="1078134" y="15442"/>
                    <a:pt x="860118" y="7505"/>
                    <a:pt x="752697" y="4859"/>
                  </a:cubicBezTo>
                  <a:cubicBezTo>
                    <a:pt x="645276" y="2213"/>
                    <a:pt x="446309" y="-2549"/>
                    <a:pt x="422497" y="1684"/>
                  </a:cubicBezTo>
                  <a:cubicBezTo>
                    <a:pt x="398685" y="5917"/>
                    <a:pt x="609822" y="30259"/>
                    <a:pt x="609822" y="30259"/>
                  </a:cubicBezTo>
                  <a:lnTo>
                    <a:pt x="184372" y="11209"/>
                  </a:lnTo>
                  <a:cubicBezTo>
                    <a:pt x="88064" y="8034"/>
                    <a:pt x="-74391" y="3801"/>
                    <a:pt x="38322" y="485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7" name="フリーフォーム 756">
              <a:extLst>
                <a:ext uri="{FF2B5EF4-FFF2-40B4-BE49-F238E27FC236}">
                  <a16:creationId xmlns:a16="http://schemas.microsoft.com/office/drawing/2014/main" id="{82D35886-0697-14AD-20D7-02BB2E0658B2}"/>
                </a:ext>
              </a:extLst>
            </p:cNvPr>
            <p:cNvSpPr/>
            <p:nvPr/>
          </p:nvSpPr>
          <p:spPr>
            <a:xfrm>
              <a:off x="10420350" y="7228406"/>
              <a:ext cx="969829" cy="80444"/>
            </a:xfrm>
            <a:custGeom>
              <a:avLst/>
              <a:gdLst>
                <a:gd name="connsiteX0" fmla="*/ 0 w 969829"/>
                <a:gd name="connsiteY0" fmla="*/ 80444 h 80444"/>
                <a:gd name="connsiteX1" fmla="*/ 339725 w 969829"/>
                <a:gd name="connsiteY1" fmla="*/ 51869 h 80444"/>
                <a:gd name="connsiteX2" fmla="*/ 574675 w 969829"/>
                <a:gd name="connsiteY2" fmla="*/ 42344 h 80444"/>
                <a:gd name="connsiteX3" fmla="*/ 527050 w 969829"/>
                <a:gd name="connsiteY3" fmla="*/ 29644 h 80444"/>
                <a:gd name="connsiteX4" fmla="*/ 787400 w 969829"/>
                <a:gd name="connsiteY4" fmla="*/ 23294 h 80444"/>
                <a:gd name="connsiteX5" fmla="*/ 695325 w 969829"/>
                <a:gd name="connsiteY5" fmla="*/ 4244 h 80444"/>
                <a:gd name="connsiteX6" fmla="*/ 965200 w 969829"/>
                <a:gd name="connsiteY6" fmla="*/ 1069 h 80444"/>
                <a:gd name="connsiteX7" fmla="*/ 854075 w 969829"/>
                <a:gd name="connsiteY7" fmla="*/ 1069 h 80444"/>
                <a:gd name="connsiteX8" fmla="*/ 701675 w 969829"/>
                <a:gd name="connsiteY8" fmla="*/ 13769 h 80444"/>
                <a:gd name="connsiteX9" fmla="*/ 371475 w 969829"/>
                <a:gd name="connsiteY9" fmla="*/ 23294 h 80444"/>
                <a:gd name="connsiteX10" fmla="*/ 457200 w 969829"/>
                <a:gd name="connsiteY10" fmla="*/ 23294 h 80444"/>
                <a:gd name="connsiteX11" fmla="*/ 368300 w 969829"/>
                <a:gd name="connsiteY11" fmla="*/ 35994 h 80444"/>
                <a:gd name="connsiteX12" fmla="*/ 0 w 969829"/>
                <a:gd name="connsiteY12" fmla="*/ 80444 h 80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9829" h="80444">
                  <a:moveTo>
                    <a:pt x="0" y="80444"/>
                  </a:moveTo>
                  <a:lnTo>
                    <a:pt x="339725" y="51869"/>
                  </a:lnTo>
                  <a:cubicBezTo>
                    <a:pt x="435504" y="45519"/>
                    <a:pt x="543454" y="46048"/>
                    <a:pt x="574675" y="42344"/>
                  </a:cubicBezTo>
                  <a:cubicBezTo>
                    <a:pt x="605896" y="38640"/>
                    <a:pt x="491596" y="32819"/>
                    <a:pt x="527050" y="29644"/>
                  </a:cubicBezTo>
                  <a:cubicBezTo>
                    <a:pt x="562504" y="26469"/>
                    <a:pt x="759354" y="27527"/>
                    <a:pt x="787400" y="23294"/>
                  </a:cubicBezTo>
                  <a:cubicBezTo>
                    <a:pt x="815446" y="19061"/>
                    <a:pt x="665692" y="7948"/>
                    <a:pt x="695325" y="4244"/>
                  </a:cubicBezTo>
                  <a:cubicBezTo>
                    <a:pt x="724958" y="540"/>
                    <a:pt x="938742" y="1598"/>
                    <a:pt x="965200" y="1069"/>
                  </a:cubicBezTo>
                  <a:cubicBezTo>
                    <a:pt x="991658" y="540"/>
                    <a:pt x="897996" y="-1048"/>
                    <a:pt x="854075" y="1069"/>
                  </a:cubicBezTo>
                  <a:cubicBezTo>
                    <a:pt x="810154" y="3186"/>
                    <a:pt x="782108" y="10065"/>
                    <a:pt x="701675" y="13769"/>
                  </a:cubicBezTo>
                  <a:cubicBezTo>
                    <a:pt x="621242" y="17473"/>
                    <a:pt x="412221" y="21707"/>
                    <a:pt x="371475" y="23294"/>
                  </a:cubicBezTo>
                  <a:cubicBezTo>
                    <a:pt x="330729" y="24881"/>
                    <a:pt x="457729" y="21177"/>
                    <a:pt x="457200" y="23294"/>
                  </a:cubicBezTo>
                  <a:cubicBezTo>
                    <a:pt x="456671" y="25411"/>
                    <a:pt x="368300" y="35994"/>
                    <a:pt x="368300" y="35994"/>
                  </a:cubicBezTo>
                  <a:lnTo>
                    <a:pt x="0" y="8044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8" name="フリーフォーム 757">
              <a:extLst>
                <a:ext uri="{FF2B5EF4-FFF2-40B4-BE49-F238E27FC236}">
                  <a16:creationId xmlns:a16="http://schemas.microsoft.com/office/drawing/2014/main" id="{57A5C991-1851-94FC-A2E1-90C604BDB88E}"/>
                </a:ext>
              </a:extLst>
            </p:cNvPr>
            <p:cNvSpPr/>
            <p:nvPr/>
          </p:nvSpPr>
          <p:spPr>
            <a:xfrm>
              <a:off x="10726242" y="7212980"/>
              <a:ext cx="660757" cy="67311"/>
            </a:xfrm>
            <a:custGeom>
              <a:avLst/>
              <a:gdLst>
                <a:gd name="connsiteX0" fmla="*/ 2083 w 660757"/>
                <a:gd name="connsiteY0" fmla="*/ 67295 h 67311"/>
                <a:gd name="connsiteX1" fmla="*/ 506908 w 660757"/>
                <a:gd name="connsiteY1" fmla="*/ 48245 h 67311"/>
                <a:gd name="connsiteX2" fmla="*/ 567233 w 660757"/>
                <a:gd name="connsiteY2" fmla="*/ 22845 h 67311"/>
                <a:gd name="connsiteX3" fmla="*/ 535483 w 660757"/>
                <a:gd name="connsiteY3" fmla="*/ 620 h 67311"/>
                <a:gd name="connsiteX4" fmla="*/ 659308 w 660757"/>
                <a:gd name="connsiteY4" fmla="*/ 48245 h 67311"/>
                <a:gd name="connsiteX5" fmla="*/ 592633 w 660757"/>
                <a:gd name="connsiteY5" fmla="*/ 32370 h 67311"/>
                <a:gd name="connsiteX6" fmla="*/ 437058 w 660757"/>
                <a:gd name="connsiteY6" fmla="*/ 51420 h 67311"/>
                <a:gd name="connsiteX7" fmla="*/ 233858 w 660757"/>
                <a:gd name="connsiteY7" fmla="*/ 29195 h 67311"/>
                <a:gd name="connsiteX8" fmla="*/ 322758 w 660757"/>
                <a:gd name="connsiteY8" fmla="*/ 45070 h 67311"/>
                <a:gd name="connsiteX9" fmla="*/ 2083 w 660757"/>
                <a:gd name="connsiteY9" fmla="*/ 67295 h 6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757" h="67311">
                  <a:moveTo>
                    <a:pt x="2083" y="67295"/>
                  </a:moveTo>
                  <a:cubicBezTo>
                    <a:pt x="32775" y="67824"/>
                    <a:pt x="412716" y="55653"/>
                    <a:pt x="506908" y="48245"/>
                  </a:cubicBezTo>
                  <a:cubicBezTo>
                    <a:pt x="601100" y="40837"/>
                    <a:pt x="562471" y="30782"/>
                    <a:pt x="567233" y="22845"/>
                  </a:cubicBezTo>
                  <a:cubicBezTo>
                    <a:pt x="571996" y="14907"/>
                    <a:pt x="520137" y="-3613"/>
                    <a:pt x="535483" y="620"/>
                  </a:cubicBezTo>
                  <a:cubicBezTo>
                    <a:pt x="550829" y="4853"/>
                    <a:pt x="649783" y="42953"/>
                    <a:pt x="659308" y="48245"/>
                  </a:cubicBezTo>
                  <a:cubicBezTo>
                    <a:pt x="668833" y="53537"/>
                    <a:pt x="629675" y="31841"/>
                    <a:pt x="592633" y="32370"/>
                  </a:cubicBezTo>
                  <a:cubicBezTo>
                    <a:pt x="555591" y="32899"/>
                    <a:pt x="496854" y="51949"/>
                    <a:pt x="437058" y="51420"/>
                  </a:cubicBezTo>
                  <a:cubicBezTo>
                    <a:pt x="377262" y="50891"/>
                    <a:pt x="252908" y="30253"/>
                    <a:pt x="233858" y="29195"/>
                  </a:cubicBezTo>
                  <a:cubicBezTo>
                    <a:pt x="214808" y="28137"/>
                    <a:pt x="356095" y="39778"/>
                    <a:pt x="322758" y="45070"/>
                  </a:cubicBezTo>
                  <a:cubicBezTo>
                    <a:pt x="289421" y="50362"/>
                    <a:pt x="-28609" y="66766"/>
                    <a:pt x="2083" y="6729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9" name="フリーフォーム 758">
              <a:extLst>
                <a:ext uri="{FF2B5EF4-FFF2-40B4-BE49-F238E27FC236}">
                  <a16:creationId xmlns:a16="http://schemas.microsoft.com/office/drawing/2014/main" id="{8D498955-F1E2-FE4D-1AD8-E46FD99CE67D}"/>
                </a:ext>
              </a:extLst>
            </p:cNvPr>
            <p:cNvSpPr/>
            <p:nvPr/>
          </p:nvSpPr>
          <p:spPr>
            <a:xfrm>
              <a:off x="11361465" y="7169091"/>
              <a:ext cx="49899" cy="208127"/>
            </a:xfrm>
            <a:custGeom>
              <a:avLst/>
              <a:gdLst>
                <a:gd name="connsiteX0" fmla="*/ 49485 w 49899"/>
                <a:gd name="connsiteY0" fmla="*/ 59 h 208127"/>
                <a:gd name="connsiteX1" fmla="*/ 27260 w 49899"/>
                <a:gd name="connsiteY1" fmla="*/ 79434 h 208127"/>
                <a:gd name="connsiteX2" fmla="*/ 27260 w 49899"/>
                <a:gd name="connsiteY2" fmla="*/ 161984 h 208127"/>
                <a:gd name="connsiteX3" fmla="*/ 33610 w 49899"/>
                <a:gd name="connsiteY3" fmla="*/ 206434 h 208127"/>
                <a:gd name="connsiteX4" fmla="*/ 20910 w 49899"/>
                <a:gd name="connsiteY4" fmla="*/ 104834 h 208127"/>
                <a:gd name="connsiteX5" fmla="*/ 1860 w 49899"/>
                <a:gd name="connsiteY5" fmla="*/ 171509 h 208127"/>
                <a:gd name="connsiteX6" fmla="*/ 5035 w 49899"/>
                <a:gd name="connsiteY6" fmla="*/ 92134 h 208127"/>
                <a:gd name="connsiteX7" fmla="*/ 49485 w 49899"/>
                <a:gd name="connsiteY7" fmla="*/ 59 h 20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99" h="208127">
                  <a:moveTo>
                    <a:pt x="49485" y="59"/>
                  </a:moveTo>
                  <a:cubicBezTo>
                    <a:pt x="53189" y="-2058"/>
                    <a:pt x="30964" y="52447"/>
                    <a:pt x="27260" y="79434"/>
                  </a:cubicBezTo>
                  <a:cubicBezTo>
                    <a:pt x="23556" y="106421"/>
                    <a:pt x="26202" y="140817"/>
                    <a:pt x="27260" y="161984"/>
                  </a:cubicBezTo>
                  <a:cubicBezTo>
                    <a:pt x="28318" y="183151"/>
                    <a:pt x="34668" y="215959"/>
                    <a:pt x="33610" y="206434"/>
                  </a:cubicBezTo>
                  <a:cubicBezTo>
                    <a:pt x="32552" y="196909"/>
                    <a:pt x="26202" y="110655"/>
                    <a:pt x="20910" y="104834"/>
                  </a:cubicBezTo>
                  <a:cubicBezTo>
                    <a:pt x="15618" y="99013"/>
                    <a:pt x="4506" y="173626"/>
                    <a:pt x="1860" y="171509"/>
                  </a:cubicBezTo>
                  <a:cubicBezTo>
                    <a:pt x="-786" y="169392"/>
                    <a:pt x="-1315" y="118063"/>
                    <a:pt x="5035" y="92134"/>
                  </a:cubicBezTo>
                  <a:cubicBezTo>
                    <a:pt x="11385" y="66205"/>
                    <a:pt x="45781" y="2176"/>
                    <a:pt x="49485" y="5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0" name="フリーフォーム 759">
              <a:extLst>
                <a:ext uri="{FF2B5EF4-FFF2-40B4-BE49-F238E27FC236}">
                  <a16:creationId xmlns:a16="http://schemas.microsoft.com/office/drawing/2014/main" id="{F851123A-236E-F9F3-AACA-BF17C2608CBC}"/>
                </a:ext>
              </a:extLst>
            </p:cNvPr>
            <p:cNvSpPr/>
            <p:nvPr/>
          </p:nvSpPr>
          <p:spPr>
            <a:xfrm>
              <a:off x="11185525" y="7207250"/>
              <a:ext cx="362432" cy="16580"/>
            </a:xfrm>
            <a:custGeom>
              <a:avLst/>
              <a:gdLst>
                <a:gd name="connsiteX0" fmla="*/ 0 w 362432"/>
                <a:gd name="connsiteY0" fmla="*/ 0 h 16580"/>
                <a:gd name="connsiteX1" fmla="*/ 352425 w 362432"/>
                <a:gd name="connsiteY1" fmla="*/ 0 h 16580"/>
                <a:gd name="connsiteX2" fmla="*/ 244475 w 362432"/>
                <a:gd name="connsiteY2" fmla="*/ 6350 h 16580"/>
                <a:gd name="connsiteX3" fmla="*/ 361950 w 362432"/>
                <a:gd name="connsiteY3" fmla="*/ 15875 h 16580"/>
                <a:gd name="connsiteX4" fmla="*/ 288925 w 362432"/>
                <a:gd name="connsiteY4" fmla="*/ 15875 h 16580"/>
                <a:gd name="connsiteX5" fmla="*/ 0 w 362432"/>
                <a:gd name="connsiteY5" fmla="*/ 0 h 1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2432" h="16580">
                  <a:moveTo>
                    <a:pt x="0" y="0"/>
                  </a:moveTo>
                  <a:lnTo>
                    <a:pt x="352425" y="0"/>
                  </a:lnTo>
                  <a:cubicBezTo>
                    <a:pt x="393171" y="1058"/>
                    <a:pt x="242888" y="3704"/>
                    <a:pt x="244475" y="6350"/>
                  </a:cubicBezTo>
                  <a:cubicBezTo>
                    <a:pt x="246063" y="8996"/>
                    <a:pt x="354542" y="14288"/>
                    <a:pt x="361950" y="15875"/>
                  </a:cubicBezTo>
                  <a:cubicBezTo>
                    <a:pt x="369358" y="17462"/>
                    <a:pt x="288925" y="15875"/>
                    <a:pt x="288925" y="158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1" name="フリーフォーム 760">
              <a:extLst>
                <a:ext uri="{FF2B5EF4-FFF2-40B4-BE49-F238E27FC236}">
                  <a16:creationId xmlns:a16="http://schemas.microsoft.com/office/drawing/2014/main" id="{7B6FFAC3-A9FB-EED3-4E6B-CA494C238768}"/>
                </a:ext>
              </a:extLst>
            </p:cNvPr>
            <p:cNvSpPr/>
            <p:nvPr/>
          </p:nvSpPr>
          <p:spPr>
            <a:xfrm>
              <a:off x="11439431" y="7200827"/>
              <a:ext cx="323649" cy="223037"/>
            </a:xfrm>
            <a:custGeom>
              <a:avLst/>
              <a:gdLst>
                <a:gd name="connsiteX0" fmla="*/ 289019 w 323649"/>
                <a:gd name="connsiteY0" fmla="*/ 73 h 223037"/>
                <a:gd name="connsiteX1" fmla="*/ 285844 w 323649"/>
                <a:gd name="connsiteY1" fmla="*/ 101673 h 223037"/>
                <a:gd name="connsiteX2" fmla="*/ 308069 w 323649"/>
                <a:gd name="connsiteY2" fmla="*/ 209623 h 223037"/>
                <a:gd name="connsiteX3" fmla="*/ 295369 w 323649"/>
                <a:gd name="connsiteY3" fmla="*/ 136598 h 223037"/>
                <a:gd name="connsiteX4" fmla="*/ 320769 w 323649"/>
                <a:gd name="connsiteY4" fmla="*/ 196923 h 223037"/>
                <a:gd name="connsiteX5" fmla="*/ 215994 w 323649"/>
                <a:gd name="connsiteY5" fmla="*/ 200098 h 223037"/>
                <a:gd name="connsiteX6" fmla="*/ 289019 w 323649"/>
                <a:gd name="connsiteY6" fmla="*/ 219148 h 223037"/>
                <a:gd name="connsiteX7" fmla="*/ 94 w 323649"/>
                <a:gd name="connsiteY7" fmla="*/ 222323 h 223037"/>
                <a:gd name="connsiteX8" fmla="*/ 257269 w 323649"/>
                <a:gd name="connsiteY8" fmla="*/ 209623 h 223037"/>
                <a:gd name="connsiteX9" fmla="*/ 266794 w 323649"/>
                <a:gd name="connsiteY9" fmla="*/ 190573 h 223037"/>
                <a:gd name="connsiteX10" fmla="*/ 250919 w 323649"/>
                <a:gd name="connsiteY10" fmla="*/ 82623 h 223037"/>
                <a:gd name="connsiteX11" fmla="*/ 247744 w 323649"/>
                <a:gd name="connsiteY11" fmla="*/ 117548 h 223037"/>
                <a:gd name="connsiteX12" fmla="*/ 289019 w 323649"/>
                <a:gd name="connsiteY12" fmla="*/ 73 h 223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649" h="223037">
                  <a:moveTo>
                    <a:pt x="289019" y="73"/>
                  </a:moveTo>
                  <a:cubicBezTo>
                    <a:pt x="295369" y="-2573"/>
                    <a:pt x="282669" y="66748"/>
                    <a:pt x="285844" y="101673"/>
                  </a:cubicBezTo>
                  <a:cubicBezTo>
                    <a:pt x="289019" y="136598"/>
                    <a:pt x="306482" y="203802"/>
                    <a:pt x="308069" y="209623"/>
                  </a:cubicBezTo>
                  <a:cubicBezTo>
                    <a:pt x="309657" y="215444"/>
                    <a:pt x="293252" y="138715"/>
                    <a:pt x="295369" y="136598"/>
                  </a:cubicBezTo>
                  <a:cubicBezTo>
                    <a:pt x="297486" y="134481"/>
                    <a:pt x="333998" y="186340"/>
                    <a:pt x="320769" y="196923"/>
                  </a:cubicBezTo>
                  <a:cubicBezTo>
                    <a:pt x="307540" y="207506"/>
                    <a:pt x="221286" y="196394"/>
                    <a:pt x="215994" y="200098"/>
                  </a:cubicBezTo>
                  <a:cubicBezTo>
                    <a:pt x="210702" y="203802"/>
                    <a:pt x="325002" y="215444"/>
                    <a:pt x="289019" y="219148"/>
                  </a:cubicBezTo>
                  <a:cubicBezTo>
                    <a:pt x="253036" y="222852"/>
                    <a:pt x="5386" y="223910"/>
                    <a:pt x="94" y="222323"/>
                  </a:cubicBezTo>
                  <a:cubicBezTo>
                    <a:pt x="-5198" y="220736"/>
                    <a:pt x="212819" y="214915"/>
                    <a:pt x="257269" y="209623"/>
                  </a:cubicBezTo>
                  <a:cubicBezTo>
                    <a:pt x="301719" y="204331"/>
                    <a:pt x="267852" y="211740"/>
                    <a:pt x="266794" y="190573"/>
                  </a:cubicBezTo>
                  <a:cubicBezTo>
                    <a:pt x="265736" y="169406"/>
                    <a:pt x="254094" y="94794"/>
                    <a:pt x="250919" y="82623"/>
                  </a:cubicBezTo>
                  <a:cubicBezTo>
                    <a:pt x="247744" y="70452"/>
                    <a:pt x="239806" y="128661"/>
                    <a:pt x="247744" y="117548"/>
                  </a:cubicBezTo>
                  <a:cubicBezTo>
                    <a:pt x="255681" y="106436"/>
                    <a:pt x="282669" y="2719"/>
                    <a:pt x="289019" y="7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2" name="フリーフォーム 761">
              <a:extLst>
                <a:ext uri="{FF2B5EF4-FFF2-40B4-BE49-F238E27FC236}">
                  <a16:creationId xmlns:a16="http://schemas.microsoft.com/office/drawing/2014/main" id="{47EB3857-EB89-D09C-4875-03B8382C15A4}"/>
                </a:ext>
              </a:extLst>
            </p:cNvPr>
            <p:cNvSpPr/>
            <p:nvPr/>
          </p:nvSpPr>
          <p:spPr>
            <a:xfrm>
              <a:off x="11623675" y="7279940"/>
              <a:ext cx="820078" cy="79858"/>
            </a:xfrm>
            <a:custGeom>
              <a:avLst/>
              <a:gdLst>
                <a:gd name="connsiteX0" fmla="*/ 0 w 820078"/>
                <a:gd name="connsiteY0" fmla="*/ 79710 h 79858"/>
                <a:gd name="connsiteX1" fmla="*/ 425450 w 820078"/>
                <a:gd name="connsiteY1" fmla="*/ 70185 h 79858"/>
                <a:gd name="connsiteX2" fmla="*/ 358775 w 820078"/>
                <a:gd name="connsiteY2" fmla="*/ 44785 h 79858"/>
                <a:gd name="connsiteX3" fmla="*/ 504825 w 820078"/>
                <a:gd name="connsiteY3" fmla="*/ 67010 h 79858"/>
                <a:gd name="connsiteX4" fmla="*/ 815975 w 820078"/>
                <a:gd name="connsiteY4" fmla="*/ 54310 h 79858"/>
                <a:gd name="connsiteX5" fmla="*/ 663575 w 820078"/>
                <a:gd name="connsiteY5" fmla="*/ 44785 h 79858"/>
                <a:gd name="connsiteX6" fmla="*/ 387350 w 820078"/>
                <a:gd name="connsiteY6" fmla="*/ 57485 h 79858"/>
                <a:gd name="connsiteX7" fmla="*/ 415925 w 820078"/>
                <a:gd name="connsiteY7" fmla="*/ 54310 h 79858"/>
                <a:gd name="connsiteX8" fmla="*/ 488950 w 820078"/>
                <a:gd name="connsiteY8" fmla="*/ 22560 h 79858"/>
                <a:gd name="connsiteX9" fmla="*/ 587375 w 820078"/>
                <a:gd name="connsiteY9" fmla="*/ 335 h 79858"/>
                <a:gd name="connsiteX10" fmla="*/ 438150 w 820078"/>
                <a:gd name="connsiteY10" fmla="*/ 9860 h 79858"/>
                <a:gd name="connsiteX11" fmla="*/ 415925 w 820078"/>
                <a:gd name="connsiteY11" fmla="*/ 19385 h 79858"/>
                <a:gd name="connsiteX12" fmla="*/ 733425 w 820078"/>
                <a:gd name="connsiteY12" fmla="*/ 9860 h 79858"/>
                <a:gd name="connsiteX13" fmla="*/ 311150 w 820078"/>
                <a:gd name="connsiteY13" fmla="*/ 28910 h 79858"/>
                <a:gd name="connsiteX14" fmla="*/ 447675 w 820078"/>
                <a:gd name="connsiteY14" fmla="*/ 47960 h 79858"/>
                <a:gd name="connsiteX15" fmla="*/ 368300 w 820078"/>
                <a:gd name="connsiteY15" fmla="*/ 63835 h 79858"/>
                <a:gd name="connsiteX16" fmla="*/ 0 w 820078"/>
                <a:gd name="connsiteY16" fmla="*/ 79710 h 79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20078" h="79858">
                  <a:moveTo>
                    <a:pt x="0" y="79710"/>
                  </a:moveTo>
                  <a:cubicBezTo>
                    <a:pt x="9525" y="80768"/>
                    <a:pt x="365654" y="76006"/>
                    <a:pt x="425450" y="70185"/>
                  </a:cubicBezTo>
                  <a:cubicBezTo>
                    <a:pt x="485246" y="64364"/>
                    <a:pt x="345546" y="45314"/>
                    <a:pt x="358775" y="44785"/>
                  </a:cubicBezTo>
                  <a:cubicBezTo>
                    <a:pt x="372004" y="44256"/>
                    <a:pt x="428625" y="65423"/>
                    <a:pt x="504825" y="67010"/>
                  </a:cubicBezTo>
                  <a:cubicBezTo>
                    <a:pt x="581025" y="68597"/>
                    <a:pt x="789517" y="58014"/>
                    <a:pt x="815975" y="54310"/>
                  </a:cubicBezTo>
                  <a:cubicBezTo>
                    <a:pt x="842433" y="50606"/>
                    <a:pt x="735013" y="44256"/>
                    <a:pt x="663575" y="44785"/>
                  </a:cubicBezTo>
                  <a:cubicBezTo>
                    <a:pt x="592138" y="45314"/>
                    <a:pt x="428625" y="55898"/>
                    <a:pt x="387350" y="57485"/>
                  </a:cubicBezTo>
                  <a:cubicBezTo>
                    <a:pt x="346075" y="59072"/>
                    <a:pt x="398992" y="60131"/>
                    <a:pt x="415925" y="54310"/>
                  </a:cubicBezTo>
                  <a:cubicBezTo>
                    <a:pt x="432858" y="48489"/>
                    <a:pt x="460375" y="31556"/>
                    <a:pt x="488950" y="22560"/>
                  </a:cubicBezTo>
                  <a:cubicBezTo>
                    <a:pt x="517525" y="13564"/>
                    <a:pt x="595842" y="2452"/>
                    <a:pt x="587375" y="335"/>
                  </a:cubicBezTo>
                  <a:cubicBezTo>
                    <a:pt x="578908" y="-1782"/>
                    <a:pt x="466725" y="6685"/>
                    <a:pt x="438150" y="9860"/>
                  </a:cubicBezTo>
                  <a:cubicBezTo>
                    <a:pt x="409575" y="13035"/>
                    <a:pt x="366713" y="19385"/>
                    <a:pt x="415925" y="19385"/>
                  </a:cubicBezTo>
                  <a:cubicBezTo>
                    <a:pt x="465137" y="19385"/>
                    <a:pt x="750887" y="8273"/>
                    <a:pt x="733425" y="9860"/>
                  </a:cubicBezTo>
                  <a:cubicBezTo>
                    <a:pt x="715963" y="11447"/>
                    <a:pt x="358775" y="22560"/>
                    <a:pt x="311150" y="28910"/>
                  </a:cubicBezTo>
                  <a:cubicBezTo>
                    <a:pt x="263525" y="35260"/>
                    <a:pt x="438150" y="42139"/>
                    <a:pt x="447675" y="47960"/>
                  </a:cubicBezTo>
                  <a:cubicBezTo>
                    <a:pt x="457200" y="53781"/>
                    <a:pt x="436562" y="60660"/>
                    <a:pt x="368300" y="63835"/>
                  </a:cubicBezTo>
                  <a:lnTo>
                    <a:pt x="0" y="797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3" name="フリーフォーム 762">
              <a:extLst>
                <a:ext uri="{FF2B5EF4-FFF2-40B4-BE49-F238E27FC236}">
                  <a16:creationId xmlns:a16="http://schemas.microsoft.com/office/drawing/2014/main" id="{B9948520-9D49-3567-F590-B4CE5C41106A}"/>
                </a:ext>
              </a:extLst>
            </p:cNvPr>
            <p:cNvSpPr/>
            <p:nvPr/>
          </p:nvSpPr>
          <p:spPr>
            <a:xfrm>
              <a:off x="12031693" y="7277100"/>
              <a:ext cx="674669" cy="168672"/>
            </a:xfrm>
            <a:custGeom>
              <a:avLst/>
              <a:gdLst>
                <a:gd name="connsiteX0" fmla="*/ 674657 w 674669"/>
                <a:gd name="connsiteY0" fmla="*/ 15875 h 168672"/>
                <a:gd name="connsiteX1" fmla="*/ 7907 w 674669"/>
                <a:gd name="connsiteY1" fmla="*/ 28575 h 168672"/>
                <a:gd name="connsiteX2" fmla="*/ 461932 w 674669"/>
                <a:gd name="connsiteY2" fmla="*/ 28575 h 168672"/>
                <a:gd name="connsiteX3" fmla="*/ 157132 w 674669"/>
                <a:gd name="connsiteY3" fmla="*/ 25400 h 168672"/>
                <a:gd name="connsiteX4" fmla="*/ 560357 w 674669"/>
                <a:gd name="connsiteY4" fmla="*/ 38100 h 168672"/>
                <a:gd name="connsiteX5" fmla="*/ 430182 w 674669"/>
                <a:gd name="connsiteY5" fmla="*/ 57150 h 168672"/>
                <a:gd name="connsiteX6" fmla="*/ 557182 w 674669"/>
                <a:gd name="connsiteY6" fmla="*/ 73025 h 168672"/>
                <a:gd name="connsiteX7" fmla="*/ 385732 w 674669"/>
                <a:gd name="connsiteY7" fmla="*/ 158750 h 168672"/>
                <a:gd name="connsiteX8" fmla="*/ 674657 w 674669"/>
                <a:gd name="connsiteY8" fmla="*/ 165100 h 168672"/>
                <a:gd name="connsiteX9" fmla="*/ 373032 w 674669"/>
                <a:gd name="connsiteY9" fmla="*/ 142875 h 168672"/>
                <a:gd name="connsiteX10" fmla="*/ 573057 w 674669"/>
                <a:gd name="connsiteY10" fmla="*/ 60325 h 168672"/>
                <a:gd name="connsiteX11" fmla="*/ 198407 w 674669"/>
                <a:gd name="connsiteY11" fmla="*/ 34925 h 168672"/>
                <a:gd name="connsiteX12" fmla="*/ 309532 w 674669"/>
                <a:gd name="connsiteY12" fmla="*/ 12700 h 168672"/>
                <a:gd name="connsiteX13" fmla="*/ 7907 w 674669"/>
                <a:gd name="connsiteY13" fmla="*/ 0 h 168672"/>
                <a:gd name="connsiteX14" fmla="*/ 674657 w 674669"/>
                <a:gd name="connsiteY14" fmla="*/ 15875 h 168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4669" h="168672">
                  <a:moveTo>
                    <a:pt x="674657" y="15875"/>
                  </a:moveTo>
                  <a:cubicBezTo>
                    <a:pt x="674657" y="20637"/>
                    <a:pt x="43361" y="26458"/>
                    <a:pt x="7907" y="28575"/>
                  </a:cubicBezTo>
                  <a:cubicBezTo>
                    <a:pt x="-27547" y="30692"/>
                    <a:pt x="437061" y="29104"/>
                    <a:pt x="461932" y="28575"/>
                  </a:cubicBezTo>
                  <a:cubicBezTo>
                    <a:pt x="486803" y="28046"/>
                    <a:pt x="140728" y="23813"/>
                    <a:pt x="157132" y="25400"/>
                  </a:cubicBezTo>
                  <a:cubicBezTo>
                    <a:pt x="173536" y="26987"/>
                    <a:pt x="514849" y="32808"/>
                    <a:pt x="560357" y="38100"/>
                  </a:cubicBezTo>
                  <a:cubicBezTo>
                    <a:pt x="605865" y="43392"/>
                    <a:pt x="430711" y="51329"/>
                    <a:pt x="430182" y="57150"/>
                  </a:cubicBezTo>
                  <a:cubicBezTo>
                    <a:pt x="429653" y="62971"/>
                    <a:pt x="564590" y="56092"/>
                    <a:pt x="557182" y="73025"/>
                  </a:cubicBezTo>
                  <a:cubicBezTo>
                    <a:pt x="549774" y="89958"/>
                    <a:pt x="366153" y="143404"/>
                    <a:pt x="385732" y="158750"/>
                  </a:cubicBezTo>
                  <a:cubicBezTo>
                    <a:pt x="405311" y="174096"/>
                    <a:pt x="676774" y="167746"/>
                    <a:pt x="674657" y="165100"/>
                  </a:cubicBezTo>
                  <a:cubicBezTo>
                    <a:pt x="672540" y="162454"/>
                    <a:pt x="389965" y="160337"/>
                    <a:pt x="373032" y="142875"/>
                  </a:cubicBezTo>
                  <a:cubicBezTo>
                    <a:pt x="356099" y="125413"/>
                    <a:pt x="602161" y="78317"/>
                    <a:pt x="573057" y="60325"/>
                  </a:cubicBezTo>
                  <a:cubicBezTo>
                    <a:pt x="543953" y="42333"/>
                    <a:pt x="242328" y="42863"/>
                    <a:pt x="198407" y="34925"/>
                  </a:cubicBezTo>
                  <a:cubicBezTo>
                    <a:pt x="154486" y="26988"/>
                    <a:pt x="341282" y="18521"/>
                    <a:pt x="309532" y="12700"/>
                  </a:cubicBezTo>
                  <a:cubicBezTo>
                    <a:pt x="277782" y="6879"/>
                    <a:pt x="-55064" y="1587"/>
                    <a:pt x="7907" y="0"/>
                  </a:cubicBezTo>
                  <a:lnTo>
                    <a:pt x="674657" y="1587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4" name="フリーフォーム 763">
              <a:extLst>
                <a:ext uri="{FF2B5EF4-FFF2-40B4-BE49-F238E27FC236}">
                  <a16:creationId xmlns:a16="http://schemas.microsoft.com/office/drawing/2014/main" id="{EE8C3C1E-2390-EC3F-B697-2B933A0C76E4}"/>
                </a:ext>
              </a:extLst>
            </p:cNvPr>
            <p:cNvSpPr/>
            <p:nvPr/>
          </p:nvSpPr>
          <p:spPr>
            <a:xfrm>
              <a:off x="10978885" y="7075965"/>
              <a:ext cx="1147834" cy="179290"/>
            </a:xfrm>
            <a:custGeom>
              <a:avLst/>
              <a:gdLst>
                <a:gd name="connsiteX0" fmla="*/ 265 w 1147834"/>
                <a:gd name="connsiteY0" fmla="*/ 178910 h 179290"/>
                <a:gd name="connsiteX1" fmla="*/ 143140 w 1147834"/>
                <a:gd name="connsiteY1" fmla="*/ 29685 h 179290"/>
                <a:gd name="connsiteX2" fmla="*/ 232040 w 1147834"/>
                <a:gd name="connsiteY2" fmla="*/ 32860 h 179290"/>
                <a:gd name="connsiteX3" fmla="*/ 76465 w 1147834"/>
                <a:gd name="connsiteY3" fmla="*/ 26510 h 179290"/>
                <a:gd name="connsiteX4" fmla="*/ 740040 w 1147834"/>
                <a:gd name="connsiteY4" fmla="*/ 13810 h 179290"/>
                <a:gd name="connsiteX5" fmla="*/ 540015 w 1147834"/>
                <a:gd name="connsiteY5" fmla="*/ 32860 h 179290"/>
                <a:gd name="connsiteX6" fmla="*/ 1146440 w 1147834"/>
                <a:gd name="connsiteY6" fmla="*/ 16985 h 179290"/>
                <a:gd name="connsiteX7" fmla="*/ 717815 w 1147834"/>
                <a:gd name="connsiteY7" fmla="*/ 42385 h 179290"/>
                <a:gd name="connsiteX8" fmla="*/ 1111515 w 1147834"/>
                <a:gd name="connsiteY8" fmla="*/ 55085 h 179290"/>
                <a:gd name="connsiteX9" fmla="*/ 1044840 w 1147834"/>
                <a:gd name="connsiteY9" fmla="*/ 51910 h 179290"/>
                <a:gd name="connsiteX10" fmla="*/ 1022615 w 1147834"/>
                <a:gd name="connsiteY10" fmla="*/ 29685 h 179290"/>
                <a:gd name="connsiteX11" fmla="*/ 152665 w 1147834"/>
                <a:gd name="connsiteY11" fmla="*/ 1110 h 179290"/>
                <a:gd name="connsiteX12" fmla="*/ 108215 w 1147834"/>
                <a:gd name="connsiteY12" fmla="*/ 70960 h 179290"/>
                <a:gd name="connsiteX13" fmla="*/ 265 w 1147834"/>
                <a:gd name="connsiteY13" fmla="*/ 178910 h 17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7834" h="179290">
                  <a:moveTo>
                    <a:pt x="265" y="178910"/>
                  </a:moveTo>
                  <a:cubicBezTo>
                    <a:pt x="6086" y="172031"/>
                    <a:pt x="104511" y="54027"/>
                    <a:pt x="143140" y="29685"/>
                  </a:cubicBezTo>
                  <a:cubicBezTo>
                    <a:pt x="181769" y="5343"/>
                    <a:pt x="232040" y="32860"/>
                    <a:pt x="232040" y="32860"/>
                  </a:cubicBezTo>
                  <a:cubicBezTo>
                    <a:pt x="220928" y="32331"/>
                    <a:pt x="-8202" y="29685"/>
                    <a:pt x="76465" y="26510"/>
                  </a:cubicBezTo>
                  <a:cubicBezTo>
                    <a:pt x="161132" y="23335"/>
                    <a:pt x="662782" y="12752"/>
                    <a:pt x="740040" y="13810"/>
                  </a:cubicBezTo>
                  <a:cubicBezTo>
                    <a:pt x="817298" y="14868"/>
                    <a:pt x="472282" y="32331"/>
                    <a:pt x="540015" y="32860"/>
                  </a:cubicBezTo>
                  <a:cubicBezTo>
                    <a:pt x="607748" y="33389"/>
                    <a:pt x="1146440" y="16985"/>
                    <a:pt x="1146440" y="16985"/>
                  </a:cubicBezTo>
                  <a:cubicBezTo>
                    <a:pt x="1176073" y="18572"/>
                    <a:pt x="723636" y="36035"/>
                    <a:pt x="717815" y="42385"/>
                  </a:cubicBezTo>
                  <a:cubicBezTo>
                    <a:pt x="711994" y="48735"/>
                    <a:pt x="1057011" y="53498"/>
                    <a:pt x="1111515" y="55085"/>
                  </a:cubicBezTo>
                  <a:cubicBezTo>
                    <a:pt x="1166019" y="56672"/>
                    <a:pt x="1059657" y="56143"/>
                    <a:pt x="1044840" y="51910"/>
                  </a:cubicBezTo>
                  <a:cubicBezTo>
                    <a:pt x="1030023" y="47677"/>
                    <a:pt x="1171311" y="38152"/>
                    <a:pt x="1022615" y="29685"/>
                  </a:cubicBezTo>
                  <a:cubicBezTo>
                    <a:pt x="873919" y="21218"/>
                    <a:pt x="305065" y="-5769"/>
                    <a:pt x="152665" y="1110"/>
                  </a:cubicBezTo>
                  <a:cubicBezTo>
                    <a:pt x="265" y="7989"/>
                    <a:pt x="130440" y="44502"/>
                    <a:pt x="108215" y="70960"/>
                  </a:cubicBezTo>
                  <a:cubicBezTo>
                    <a:pt x="85990" y="97418"/>
                    <a:pt x="-5556" y="185789"/>
                    <a:pt x="265" y="1789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5" name="フリーフォーム 764">
              <a:extLst>
                <a:ext uri="{FF2B5EF4-FFF2-40B4-BE49-F238E27FC236}">
                  <a16:creationId xmlns:a16="http://schemas.microsoft.com/office/drawing/2014/main" id="{0FE582A5-AD1E-6019-FB2E-3DD0ACC47797}"/>
                </a:ext>
              </a:extLst>
            </p:cNvPr>
            <p:cNvSpPr/>
            <p:nvPr/>
          </p:nvSpPr>
          <p:spPr>
            <a:xfrm>
              <a:off x="12026380" y="6985000"/>
              <a:ext cx="51553" cy="339331"/>
            </a:xfrm>
            <a:custGeom>
              <a:avLst/>
              <a:gdLst>
                <a:gd name="connsiteX0" fmla="*/ 51320 w 51553"/>
                <a:gd name="connsiteY0" fmla="*/ 0 h 339331"/>
                <a:gd name="connsiteX1" fmla="*/ 19570 w 51553"/>
                <a:gd name="connsiteY1" fmla="*/ 168275 h 339331"/>
                <a:gd name="connsiteX2" fmla="*/ 22745 w 51553"/>
                <a:gd name="connsiteY2" fmla="*/ 133350 h 339331"/>
                <a:gd name="connsiteX3" fmla="*/ 41795 w 51553"/>
                <a:gd name="connsiteY3" fmla="*/ 333375 h 339331"/>
                <a:gd name="connsiteX4" fmla="*/ 25920 w 51553"/>
                <a:gd name="connsiteY4" fmla="*/ 276225 h 339331"/>
                <a:gd name="connsiteX5" fmla="*/ 520 w 51553"/>
                <a:gd name="connsiteY5" fmla="*/ 168275 h 339331"/>
                <a:gd name="connsiteX6" fmla="*/ 51320 w 51553"/>
                <a:gd name="connsiteY6" fmla="*/ 0 h 33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553" h="339331">
                  <a:moveTo>
                    <a:pt x="51320" y="0"/>
                  </a:moveTo>
                  <a:cubicBezTo>
                    <a:pt x="54495" y="0"/>
                    <a:pt x="24332" y="146050"/>
                    <a:pt x="19570" y="168275"/>
                  </a:cubicBezTo>
                  <a:cubicBezTo>
                    <a:pt x="14807" y="190500"/>
                    <a:pt x="19041" y="105833"/>
                    <a:pt x="22745" y="133350"/>
                  </a:cubicBezTo>
                  <a:cubicBezTo>
                    <a:pt x="26449" y="160867"/>
                    <a:pt x="41266" y="309563"/>
                    <a:pt x="41795" y="333375"/>
                  </a:cubicBezTo>
                  <a:cubicBezTo>
                    <a:pt x="42324" y="357187"/>
                    <a:pt x="32799" y="303742"/>
                    <a:pt x="25920" y="276225"/>
                  </a:cubicBezTo>
                  <a:cubicBezTo>
                    <a:pt x="19041" y="248708"/>
                    <a:pt x="-3713" y="210608"/>
                    <a:pt x="520" y="168275"/>
                  </a:cubicBezTo>
                  <a:cubicBezTo>
                    <a:pt x="4753" y="125942"/>
                    <a:pt x="48145" y="0"/>
                    <a:pt x="5132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6" name="フリーフォーム 765">
              <a:extLst>
                <a:ext uri="{FF2B5EF4-FFF2-40B4-BE49-F238E27FC236}">
                  <a16:creationId xmlns:a16="http://schemas.microsoft.com/office/drawing/2014/main" id="{0F5DA334-CAA9-6012-96F6-9569C31891F3}"/>
                </a:ext>
              </a:extLst>
            </p:cNvPr>
            <p:cNvSpPr/>
            <p:nvPr/>
          </p:nvSpPr>
          <p:spPr>
            <a:xfrm>
              <a:off x="11941136" y="7051540"/>
              <a:ext cx="171940" cy="257658"/>
            </a:xfrm>
            <a:custGeom>
              <a:avLst/>
              <a:gdLst>
                <a:gd name="connsiteX0" fmla="*/ 39 w 171940"/>
                <a:gd name="connsiteY0" fmla="*/ 135 h 257658"/>
                <a:gd name="connsiteX1" fmla="*/ 152439 w 171940"/>
                <a:gd name="connsiteY1" fmla="*/ 19185 h 257658"/>
                <a:gd name="connsiteX2" fmla="*/ 142914 w 171940"/>
                <a:gd name="connsiteY2" fmla="*/ 47760 h 257658"/>
                <a:gd name="connsiteX3" fmla="*/ 142914 w 171940"/>
                <a:gd name="connsiteY3" fmla="*/ 136660 h 257658"/>
                <a:gd name="connsiteX4" fmla="*/ 142914 w 171940"/>
                <a:gd name="connsiteY4" fmla="*/ 257310 h 257658"/>
                <a:gd name="connsiteX5" fmla="*/ 133389 w 171940"/>
                <a:gd name="connsiteY5" fmla="*/ 168410 h 257658"/>
                <a:gd name="connsiteX6" fmla="*/ 168314 w 171940"/>
                <a:gd name="connsiteY6" fmla="*/ 28710 h 257658"/>
                <a:gd name="connsiteX7" fmla="*/ 39 w 171940"/>
                <a:gd name="connsiteY7" fmla="*/ 135 h 257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940" h="257658">
                  <a:moveTo>
                    <a:pt x="39" y="135"/>
                  </a:moveTo>
                  <a:cubicBezTo>
                    <a:pt x="-2607" y="-1453"/>
                    <a:pt x="128627" y="11248"/>
                    <a:pt x="152439" y="19185"/>
                  </a:cubicBezTo>
                  <a:cubicBezTo>
                    <a:pt x="176252" y="27123"/>
                    <a:pt x="144501" y="28181"/>
                    <a:pt x="142914" y="47760"/>
                  </a:cubicBezTo>
                  <a:cubicBezTo>
                    <a:pt x="141327" y="67339"/>
                    <a:pt x="142914" y="136660"/>
                    <a:pt x="142914" y="136660"/>
                  </a:cubicBezTo>
                  <a:cubicBezTo>
                    <a:pt x="142914" y="171585"/>
                    <a:pt x="144501" y="252018"/>
                    <a:pt x="142914" y="257310"/>
                  </a:cubicBezTo>
                  <a:cubicBezTo>
                    <a:pt x="141327" y="262602"/>
                    <a:pt x="129156" y="206510"/>
                    <a:pt x="133389" y="168410"/>
                  </a:cubicBezTo>
                  <a:cubicBezTo>
                    <a:pt x="137622" y="130310"/>
                    <a:pt x="185247" y="58343"/>
                    <a:pt x="168314" y="28710"/>
                  </a:cubicBezTo>
                  <a:cubicBezTo>
                    <a:pt x="151381" y="-923"/>
                    <a:pt x="2685" y="1723"/>
                    <a:pt x="39" y="13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7" name="フリーフォーム 766">
              <a:extLst>
                <a:ext uri="{FF2B5EF4-FFF2-40B4-BE49-F238E27FC236}">
                  <a16:creationId xmlns:a16="http://schemas.microsoft.com/office/drawing/2014/main" id="{3D6D866B-251C-2DBC-3A44-E1269B461395}"/>
                </a:ext>
              </a:extLst>
            </p:cNvPr>
            <p:cNvSpPr/>
            <p:nvPr/>
          </p:nvSpPr>
          <p:spPr>
            <a:xfrm>
              <a:off x="11905493" y="7066690"/>
              <a:ext cx="563238" cy="83733"/>
            </a:xfrm>
            <a:custGeom>
              <a:avLst/>
              <a:gdLst>
                <a:gd name="connsiteX0" fmla="*/ 19807 w 563238"/>
                <a:gd name="connsiteY0" fmla="*/ 10385 h 83733"/>
                <a:gd name="connsiteX1" fmla="*/ 403982 w 563238"/>
                <a:gd name="connsiteY1" fmla="*/ 7210 h 83733"/>
                <a:gd name="connsiteX2" fmla="*/ 562732 w 563238"/>
                <a:gd name="connsiteY2" fmla="*/ 7210 h 83733"/>
                <a:gd name="connsiteX3" fmla="*/ 457957 w 563238"/>
                <a:gd name="connsiteY3" fmla="*/ 26260 h 83733"/>
                <a:gd name="connsiteX4" fmla="*/ 181732 w 563238"/>
                <a:gd name="connsiteY4" fmla="*/ 83410 h 83733"/>
                <a:gd name="connsiteX5" fmla="*/ 305557 w 563238"/>
                <a:gd name="connsiteY5" fmla="*/ 48485 h 83733"/>
                <a:gd name="connsiteX6" fmla="*/ 445257 w 563238"/>
                <a:gd name="connsiteY6" fmla="*/ 26260 h 83733"/>
                <a:gd name="connsiteX7" fmla="*/ 340482 w 563238"/>
                <a:gd name="connsiteY7" fmla="*/ 32610 h 83733"/>
                <a:gd name="connsiteX8" fmla="*/ 83307 w 563238"/>
                <a:gd name="connsiteY8" fmla="*/ 860 h 83733"/>
                <a:gd name="connsiteX9" fmla="*/ 19807 w 563238"/>
                <a:gd name="connsiteY9" fmla="*/ 10385 h 8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3238" h="83733">
                  <a:moveTo>
                    <a:pt x="19807" y="10385"/>
                  </a:moveTo>
                  <a:cubicBezTo>
                    <a:pt x="73253" y="11443"/>
                    <a:pt x="403982" y="7210"/>
                    <a:pt x="403982" y="7210"/>
                  </a:cubicBezTo>
                  <a:cubicBezTo>
                    <a:pt x="494469" y="6681"/>
                    <a:pt x="553736" y="4035"/>
                    <a:pt x="562732" y="7210"/>
                  </a:cubicBezTo>
                  <a:cubicBezTo>
                    <a:pt x="571728" y="10385"/>
                    <a:pt x="457957" y="26260"/>
                    <a:pt x="457957" y="26260"/>
                  </a:cubicBezTo>
                  <a:lnTo>
                    <a:pt x="181732" y="83410"/>
                  </a:lnTo>
                  <a:cubicBezTo>
                    <a:pt x="156332" y="87114"/>
                    <a:pt x="261636" y="58010"/>
                    <a:pt x="305557" y="48485"/>
                  </a:cubicBezTo>
                  <a:cubicBezTo>
                    <a:pt x="349478" y="38960"/>
                    <a:pt x="439436" y="28906"/>
                    <a:pt x="445257" y="26260"/>
                  </a:cubicBezTo>
                  <a:cubicBezTo>
                    <a:pt x="451078" y="23614"/>
                    <a:pt x="400807" y="36843"/>
                    <a:pt x="340482" y="32610"/>
                  </a:cubicBezTo>
                  <a:cubicBezTo>
                    <a:pt x="280157" y="28377"/>
                    <a:pt x="134107" y="5093"/>
                    <a:pt x="83307" y="860"/>
                  </a:cubicBezTo>
                  <a:cubicBezTo>
                    <a:pt x="32507" y="-3373"/>
                    <a:pt x="-33639" y="9327"/>
                    <a:pt x="19807" y="1038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8" name="フリーフォーム 767">
              <a:extLst>
                <a:ext uri="{FF2B5EF4-FFF2-40B4-BE49-F238E27FC236}">
                  <a16:creationId xmlns:a16="http://schemas.microsoft.com/office/drawing/2014/main" id="{DD638362-F9F0-C283-E176-092388442369}"/>
                </a:ext>
              </a:extLst>
            </p:cNvPr>
            <p:cNvSpPr/>
            <p:nvPr/>
          </p:nvSpPr>
          <p:spPr>
            <a:xfrm>
              <a:off x="11430143" y="7120114"/>
              <a:ext cx="1056306" cy="39734"/>
            </a:xfrm>
            <a:custGeom>
              <a:avLst/>
              <a:gdLst>
                <a:gd name="connsiteX0" fmla="*/ 9382 w 1056306"/>
                <a:gd name="connsiteY0" fmla="*/ 20461 h 39734"/>
                <a:gd name="connsiteX1" fmla="*/ 599932 w 1056306"/>
                <a:gd name="connsiteY1" fmla="*/ 1411 h 39734"/>
                <a:gd name="connsiteX2" fmla="*/ 415782 w 1056306"/>
                <a:gd name="connsiteY2" fmla="*/ 39511 h 39734"/>
                <a:gd name="connsiteX3" fmla="*/ 755507 w 1056306"/>
                <a:gd name="connsiteY3" fmla="*/ 17286 h 39734"/>
                <a:gd name="connsiteX4" fmla="*/ 1050782 w 1056306"/>
                <a:gd name="connsiteY4" fmla="*/ 20461 h 39734"/>
                <a:gd name="connsiteX5" fmla="*/ 949182 w 1056306"/>
                <a:gd name="connsiteY5" fmla="*/ 1411 h 39734"/>
                <a:gd name="connsiteX6" fmla="*/ 961882 w 1056306"/>
                <a:gd name="connsiteY6" fmla="*/ 1411 h 39734"/>
                <a:gd name="connsiteX7" fmla="*/ 507857 w 1056306"/>
                <a:gd name="connsiteY7" fmla="*/ 7761 h 39734"/>
                <a:gd name="connsiteX8" fmla="*/ 101457 w 1056306"/>
                <a:gd name="connsiteY8" fmla="*/ 14111 h 39734"/>
                <a:gd name="connsiteX9" fmla="*/ 225282 w 1056306"/>
                <a:gd name="connsiteY9" fmla="*/ 20461 h 39734"/>
                <a:gd name="connsiteX10" fmla="*/ 9382 w 1056306"/>
                <a:gd name="connsiteY10" fmla="*/ 20461 h 39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6306" h="39734">
                  <a:moveTo>
                    <a:pt x="9382" y="20461"/>
                  </a:moveTo>
                  <a:cubicBezTo>
                    <a:pt x="71824" y="17286"/>
                    <a:pt x="532199" y="-1764"/>
                    <a:pt x="599932" y="1411"/>
                  </a:cubicBezTo>
                  <a:cubicBezTo>
                    <a:pt x="667665" y="4586"/>
                    <a:pt x="389853" y="36865"/>
                    <a:pt x="415782" y="39511"/>
                  </a:cubicBezTo>
                  <a:cubicBezTo>
                    <a:pt x="441711" y="42157"/>
                    <a:pt x="649674" y="20461"/>
                    <a:pt x="755507" y="17286"/>
                  </a:cubicBezTo>
                  <a:cubicBezTo>
                    <a:pt x="861340" y="14111"/>
                    <a:pt x="1018503" y="23107"/>
                    <a:pt x="1050782" y="20461"/>
                  </a:cubicBezTo>
                  <a:cubicBezTo>
                    <a:pt x="1083061" y="17815"/>
                    <a:pt x="963999" y="4586"/>
                    <a:pt x="949182" y="1411"/>
                  </a:cubicBezTo>
                  <a:cubicBezTo>
                    <a:pt x="934365" y="-1764"/>
                    <a:pt x="961882" y="1411"/>
                    <a:pt x="961882" y="1411"/>
                  </a:cubicBezTo>
                  <a:lnTo>
                    <a:pt x="507857" y="7761"/>
                  </a:lnTo>
                  <a:lnTo>
                    <a:pt x="101457" y="14111"/>
                  </a:lnTo>
                  <a:cubicBezTo>
                    <a:pt x="54361" y="16228"/>
                    <a:pt x="234278" y="17286"/>
                    <a:pt x="225282" y="20461"/>
                  </a:cubicBezTo>
                  <a:cubicBezTo>
                    <a:pt x="216286" y="23636"/>
                    <a:pt x="-53060" y="23636"/>
                    <a:pt x="9382" y="2046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9" name="フリーフォーム 768">
              <a:extLst>
                <a:ext uri="{FF2B5EF4-FFF2-40B4-BE49-F238E27FC236}">
                  <a16:creationId xmlns:a16="http://schemas.microsoft.com/office/drawing/2014/main" id="{A4AA0AA5-9BA6-18C6-14C5-2BF507D89EE1}"/>
                </a:ext>
              </a:extLst>
            </p:cNvPr>
            <p:cNvSpPr/>
            <p:nvPr/>
          </p:nvSpPr>
          <p:spPr>
            <a:xfrm>
              <a:off x="12468213" y="7042135"/>
              <a:ext cx="60337" cy="253548"/>
            </a:xfrm>
            <a:custGeom>
              <a:avLst/>
              <a:gdLst>
                <a:gd name="connsiteX0" fmla="*/ 60337 w 60337"/>
                <a:gd name="connsiteY0" fmla="*/ 15 h 253548"/>
                <a:gd name="connsiteX1" fmla="*/ 34937 w 60337"/>
                <a:gd name="connsiteY1" fmla="*/ 85740 h 253548"/>
                <a:gd name="connsiteX2" fmla="*/ 31762 w 60337"/>
                <a:gd name="connsiteY2" fmla="*/ 244490 h 253548"/>
                <a:gd name="connsiteX3" fmla="*/ 25412 w 60337"/>
                <a:gd name="connsiteY3" fmla="*/ 209565 h 253548"/>
                <a:gd name="connsiteX4" fmla="*/ 12 w 60337"/>
                <a:gd name="connsiteY4" fmla="*/ 6365 h 253548"/>
                <a:gd name="connsiteX5" fmla="*/ 22237 w 60337"/>
                <a:gd name="connsiteY5" fmla="*/ 187340 h 253548"/>
                <a:gd name="connsiteX6" fmla="*/ 34937 w 60337"/>
                <a:gd name="connsiteY6" fmla="*/ 79390 h 253548"/>
                <a:gd name="connsiteX7" fmla="*/ 60337 w 60337"/>
                <a:gd name="connsiteY7" fmla="*/ 15 h 253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337" h="253548">
                  <a:moveTo>
                    <a:pt x="60337" y="15"/>
                  </a:moveTo>
                  <a:cubicBezTo>
                    <a:pt x="60337" y="1073"/>
                    <a:pt x="39699" y="44994"/>
                    <a:pt x="34937" y="85740"/>
                  </a:cubicBezTo>
                  <a:cubicBezTo>
                    <a:pt x="30175" y="126486"/>
                    <a:pt x="33349" y="223853"/>
                    <a:pt x="31762" y="244490"/>
                  </a:cubicBezTo>
                  <a:cubicBezTo>
                    <a:pt x="30175" y="265127"/>
                    <a:pt x="30704" y="249253"/>
                    <a:pt x="25412" y="209565"/>
                  </a:cubicBezTo>
                  <a:cubicBezTo>
                    <a:pt x="20120" y="169878"/>
                    <a:pt x="541" y="10069"/>
                    <a:pt x="12" y="6365"/>
                  </a:cubicBezTo>
                  <a:cubicBezTo>
                    <a:pt x="-517" y="2661"/>
                    <a:pt x="16416" y="175169"/>
                    <a:pt x="22237" y="187340"/>
                  </a:cubicBezTo>
                  <a:cubicBezTo>
                    <a:pt x="28058" y="199511"/>
                    <a:pt x="29116" y="106907"/>
                    <a:pt x="34937" y="79390"/>
                  </a:cubicBezTo>
                  <a:cubicBezTo>
                    <a:pt x="40758" y="51873"/>
                    <a:pt x="60337" y="-1043"/>
                    <a:pt x="60337" y="1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0" name="フリーフォーム 769">
              <a:extLst>
                <a:ext uri="{FF2B5EF4-FFF2-40B4-BE49-F238E27FC236}">
                  <a16:creationId xmlns:a16="http://schemas.microsoft.com/office/drawing/2014/main" id="{BA85B435-E871-9768-9CF2-3B180203704F}"/>
                </a:ext>
              </a:extLst>
            </p:cNvPr>
            <p:cNvSpPr/>
            <p:nvPr/>
          </p:nvSpPr>
          <p:spPr>
            <a:xfrm>
              <a:off x="12325272" y="7029419"/>
              <a:ext cx="350742" cy="99370"/>
            </a:xfrm>
            <a:custGeom>
              <a:avLst/>
              <a:gdLst>
                <a:gd name="connsiteX0" fmla="*/ 193753 w 350742"/>
                <a:gd name="connsiteY0" fmla="*/ 31 h 99370"/>
                <a:gd name="connsiteX1" fmla="*/ 168353 w 350742"/>
                <a:gd name="connsiteY1" fmla="*/ 73056 h 99370"/>
                <a:gd name="connsiteX2" fmla="*/ 78 w 350742"/>
                <a:gd name="connsiteY2" fmla="*/ 98456 h 99370"/>
                <a:gd name="connsiteX3" fmla="*/ 149303 w 350742"/>
                <a:gd name="connsiteY3" fmla="*/ 92106 h 99370"/>
                <a:gd name="connsiteX4" fmla="*/ 349328 w 350742"/>
                <a:gd name="connsiteY4" fmla="*/ 76231 h 99370"/>
                <a:gd name="connsiteX5" fmla="*/ 235028 w 350742"/>
                <a:gd name="connsiteY5" fmla="*/ 76231 h 99370"/>
                <a:gd name="connsiteX6" fmla="*/ 165178 w 350742"/>
                <a:gd name="connsiteY6" fmla="*/ 82581 h 99370"/>
                <a:gd name="connsiteX7" fmla="*/ 193753 w 350742"/>
                <a:gd name="connsiteY7" fmla="*/ 31 h 9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742" h="99370">
                  <a:moveTo>
                    <a:pt x="193753" y="31"/>
                  </a:moveTo>
                  <a:cubicBezTo>
                    <a:pt x="194282" y="-1556"/>
                    <a:pt x="200632" y="56652"/>
                    <a:pt x="168353" y="73056"/>
                  </a:cubicBezTo>
                  <a:cubicBezTo>
                    <a:pt x="136074" y="89460"/>
                    <a:pt x="3253" y="95281"/>
                    <a:pt x="78" y="98456"/>
                  </a:cubicBezTo>
                  <a:cubicBezTo>
                    <a:pt x="-3097" y="101631"/>
                    <a:pt x="91095" y="95810"/>
                    <a:pt x="149303" y="92106"/>
                  </a:cubicBezTo>
                  <a:cubicBezTo>
                    <a:pt x="207511" y="88402"/>
                    <a:pt x="335041" y="78877"/>
                    <a:pt x="349328" y="76231"/>
                  </a:cubicBezTo>
                  <a:cubicBezTo>
                    <a:pt x="363615" y="73585"/>
                    <a:pt x="265720" y="75173"/>
                    <a:pt x="235028" y="76231"/>
                  </a:cubicBezTo>
                  <a:cubicBezTo>
                    <a:pt x="204336" y="77289"/>
                    <a:pt x="170999" y="91048"/>
                    <a:pt x="165178" y="82581"/>
                  </a:cubicBezTo>
                  <a:cubicBezTo>
                    <a:pt x="159357" y="74114"/>
                    <a:pt x="193224" y="1618"/>
                    <a:pt x="193753" y="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1" name="フリーフォーム 770">
              <a:extLst>
                <a:ext uri="{FF2B5EF4-FFF2-40B4-BE49-F238E27FC236}">
                  <a16:creationId xmlns:a16="http://schemas.microsoft.com/office/drawing/2014/main" id="{698030E6-C4A6-B408-7622-CE9355A9C4D1}"/>
                </a:ext>
              </a:extLst>
            </p:cNvPr>
            <p:cNvSpPr/>
            <p:nvPr/>
          </p:nvSpPr>
          <p:spPr>
            <a:xfrm>
              <a:off x="9301229" y="6838950"/>
              <a:ext cx="2226665" cy="39101"/>
            </a:xfrm>
            <a:custGeom>
              <a:avLst/>
              <a:gdLst>
                <a:gd name="connsiteX0" fmla="*/ 1521 w 2226665"/>
                <a:gd name="connsiteY0" fmla="*/ 38100 h 39101"/>
                <a:gd name="connsiteX1" fmla="*/ 1417571 w 2226665"/>
                <a:gd name="connsiteY1" fmla="*/ 38100 h 39101"/>
                <a:gd name="connsiteX2" fmla="*/ 1271521 w 2226665"/>
                <a:gd name="connsiteY2" fmla="*/ 31750 h 39101"/>
                <a:gd name="connsiteX3" fmla="*/ 2201796 w 2226665"/>
                <a:gd name="connsiteY3" fmla="*/ 15875 h 39101"/>
                <a:gd name="connsiteX4" fmla="*/ 1979546 w 2226665"/>
                <a:gd name="connsiteY4" fmla="*/ 12700 h 39101"/>
                <a:gd name="connsiteX5" fmla="*/ 1122296 w 2226665"/>
                <a:gd name="connsiteY5" fmla="*/ 0 h 39101"/>
                <a:gd name="connsiteX6" fmla="*/ 750821 w 2226665"/>
                <a:gd name="connsiteY6" fmla="*/ 12700 h 39101"/>
                <a:gd name="connsiteX7" fmla="*/ 1134996 w 2226665"/>
                <a:gd name="connsiteY7" fmla="*/ 28575 h 39101"/>
                <a:gd name="connsiteX8" fmla="*/ 1521 w 2226665"/>
                <a:gd name="connsiteY8" fmla="*/ 38100 h 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665" h="39101">
                  <a:moveTo>
                    <a:pt x="1521" y="38100"/>
                  </a:moveTo>
                  <a:cubicBezTo>
                    <a:pt x="48617" y="39687"/>
                    <a:pt x="1205904" y="39158"/>
                    <a:pt x="1417571" y="38100"/>
                  </a:cubicBezTo>
                  <a:cubicBezTo>
                    <a:pt x="1629238" y="37042"/>
                    <a:pt x="1140817" y="35454"/>
                    <a:pt x="1271521" y="31750"/>
                  </a:cubicBezTo>
                  <a:cubicBezTo>
                    <a:pt x="1402225" y="28046"/>
                    <a:pt x="2083792" y="19050"/>
                    <a:pt x="2201796" y="15875"/>
                  </a:cubicBezTo>
                  <a:cubicBezTo>
                    <a:pt x="2319800" y="12700"/>
                    <a:pt x="1979546" y="12700"/>
                    <a:pt x="1979546" y="12700"/>
                  </a:cubicBezTo>
                  <a:lnTo>
                    <a:pt x="1122296" y="0"/>
                  </a:lnTo>
                  <a:cubicBezTo>
                    <a:pt x="917509" y="0"/>
                    <a:pt x="748704" y="7938"/>
                    <a:pt x="750821" y="12700"/>
                  </a:cubicBezTo>
                  <a:cubicBezTo>
                    <a:pt x="752938" y="17462"/>
                    <a:pt x="1254588" y="25929"/>
                    <a:pt x="1134996" y="28575"/>
                  </a:cubicBezTo>
                  <a:cubicBezTo>
                    <a:pt x="1015404" y="31221"/>
                    <a:pt x="-45575" y="36513"/>
                    <a:pt x="1521" y="3810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2" name="フリーフォーム 771">
              <a:extLst>
                <a:ext uri="{FF2B5EF4-FFF2-40B4-BE49-F238E27FC236}">
                  <a16:creationId xmlns:a16="http://schemas.microsoft.com/office/drawing/2014/main" id="{7E07F326-6E02-895B-0E7D-E69412BC6148}"/>
                </a:ext>
              </a:extLst>
            </p:cNvPr>
            <p:cNvSpPr/>
            <p:nvPr/>
          </p:nvSpPr>
          <p:spPr>
            <a:xfrm>
              <a:off x="11576050" y="6851277"/>
              <a:ext cx="1041400" cy="28948"/>
            </a:xfrm>
            <a:custGeom>
              <a:avLst/>
              <a:gdLst>
                <a:gd name="connsiteX0" fmla="*/ 0 w 1041400"/>
                <a:gd name="connsiteY0" fmla="*/ 28948 h 28948"/>
                <a:gd name="connsiteX1" fmla="*/ 1041400 w 1041400"/>
                <a:gd name="connsiteY1" fmla="*/ 19423 h 28948"/>
                <a:gd name="connsiteX2" fmla="*/ 698500 w 1041400"/>
                <a:gd name="connsiteY2" fmla="*/ 13073 h 28948"/>
                <a:gd name="connsiteX3" fmla="*/ 561975 w 1041400"/>
                <a:gd name="connsiteY3" fmla="*/ 373 h 28948"/>
                <a:gd name="connsiteX4" fmla="*/ 0 w 1041400"/>
                <a:gd name="connsiteY4" fmla="*/ 28948 h 28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1400" h="28948">
                  <a:moveTo>
                    <a:pt x="0" y="28948"/>
                  </a:moveTo>
                  <a:lnTo>
                    <a:pt x="1041400" y="19423"/>
                  </a:lnTo>
                  <a:lnTo>
                    <a:pt x="698500" y="13073"/>
                  </a:lnTo>
                  <a:cubicBezTo>
                    <a:pt x="618596" y="9898"/>
                    <a:pt x="671512" y="-2273"/>
                    <a:pt x="561975" y="373"/>
                  </a:cubicBezTo>
                  <a:cubicBezTo>
                    <a:pt x="452438" y="3019"/>
                    <a:pt x="246856" y="15983"/>
                    <a:pt x="0" y="2894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3" name="フリーフォーム 772">
              <a:extLst>
                <a:ext uri="{FF2B5EF4-FFF2-40B4-BE49-F238E27FC236}">
                  <a16:creationId xmlns:a16="http://schemas.microsoft.com/office/drawing/2014/main" id="{3E95D342-CEB5-CCBB-F065-C731EA2DAA03}"/>
                </a:ext>
              </a:extLst>
            </p:cNvPr>
            <p:cNvSpPr/>
            <p:nvPr/>
          </p:nvSpPr>
          <p:spPr>
            <a:xfrm>
              <a:off x="9301906" y="6800723"/>
              <a:ext cx="1352856" cy="59352"/>
            </a:xfrm>
            <a:custGeom>
              <a:avLst/>
              <a:gdLst>
                <a:gd name="connsiteX0" fmla="*/ 4019 w 1352856"/>
                <a:gd name="connsiteY0" fmla="*/ 22352 h 59352"/>
                <a:gd name="connsiteX1" fmla="*/ 623144 w 1352856"/>
                <a:gd name="connsiteY1" fmla="*/ 50927 h 59352"/>
                <a:gd name="connsiteX2" fmla="*/ 873969 w 1352856"/>
                <a:gd name="connsiteY2" fmla="*/ 57277 h 59352"/>
                <a:gd name="connsiteX3" fmla="*/ 718394 w 1352856"/>
                <a:gd name="connsiteY3" fmla="*/ 19177 h 59352"/>
                <a:gd name="connsiteX4" fmla="*/ 1299419 w 1352856"/>
                <a:gd name="connsiteY4" fmla="*/ 3302 h 59352"/>
                <a:gd name="connsiteX5" fmla="*/ 1261319 w 1352856"/>
                <a:gd name="connsiteY5" fmla="*/ 12827 h 59352"/>
                <a:gd name="connsiteX6" fmla="*/ 721569 w 1352856"/>
                <a:gd name="connsiteY6" fmla="*/ 127 h 59352"/>
                <a:gd name="connsiteX7" fmla="*/ 337394 w 1352856"/>
                <a:gd name="connsiteY7" fmla="*/ 22352 h 59352"/>
                <a:gd name="connsiteX8" fmla="*/ 391369 w 1352856"/>
                <a:gd name="connsiteY8" fmla="*/ 19177 h 59352"/>
                <a:gd name="connsiteX9" fmla="*/ 178644 w 1352856"/>
                <a:gd name="connsiteY9" fmla="*/ 127 h 59352"/>
                <a:gd name="connsiteX10" fmla="*/ 346919 w 1352856"/>
                <a:gd name="connsiteY10" fmla="*/ 16002 h 59352"/>
                <a:gd name="connsiteX11" fmla="*/ 4019 w 1352856"/>
                <a:gd name="connsiteY11" fmla="*/ 22352 h 59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2856" h="59352">
                  <a:moveTo>
                    <a:pt x="4019" y="22352"/>
                  </a:moveTo>
                  <a:cubicBezTo>
                    <a:pt x="50056" y="28173"/>
                    <a:pt x="478152" y="45106"/>
                    <a:pt x="623144" y="50927"/>
                  </a:cubicBezTo>
                  <a:cubicBezTo>
                    <a:pt x="768136" y="56748"/>
                    <a:pt x="858094" y="62569"/>
                    <a:pt x="873969" y="57277"/>
                  </a:cubicBezTo>
                  <a:cubicBezTo>
                    <a:pt x="889844" y="51985"/>
                    <a:pt x="647486" y="28173"/>
                    <a:pt x="718394" y="19177"/>
                  </a:cubicBezTo>
                  <a:cubicBezTo>
                    <a:pt x="789302" y="10181"/>
                    <a:pt x="1208932" y="4360"/>
                    <a:pt x="1299419" y="3302"/>
                  </a:cubicBezTo>
                  <a:cubicBezTo>
                    <a:pt x="1389906" y="2244"/>
                    <a:pt x="1357627" y="13356"/>
                    <a:pt x="1261319" y="12827"/>
                  </a:cubicBezTo>
                  <a:cubicBezTo>
                    <a:pt x="1165011" y="12298"/>
                    <a:pt x="875556" y="-1460"/>
                    <a:pt x="721569" y="127"/>
                  </a:cubicBezTo>
                  <a:cubicBezTo>
                    <a:pt x="567582" y="1714"/>
                    <a:pt x="392427" y="19177"/>
                    <a:pt x="337394" y="22352"/>
                  </a:cubicBezTo>
                  <a:cubicBezTo>
                    <a:pt x="282361" y="25527"/>
                    <a:pt x="417827" y="22881"/>
                    <a:pt x="391369" y="19177"/>
                  </a:cubicBezTo>
                  <a:cubicBezTo>
                    <a:pt x="364911" y="15473"/>
                    <a:pt x="186052" y="656"/>
                    <a:pt x="178644" y="127"/>
                  </a:cubicBezTo>
                  <a:cubicBezTo>
                    <a:pt x="171236" y="-402"/>
                    <a:pt x="371790" y="12827"/>
                    <a:pt x="346919" y="16002"/>
                  </a:cubicBezTo>
                  <a:cubicBezTo>
                    <a:pt x="322048" y="19177"/>
                    <a:pt x="-42018" y="16531"/>
                    <a:pt x="4019" y="2235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4" name="フリーフォーム 773">
              <a:extLst>
                <a:ext uri="{FF2B5EF4-FFF2-40B4-BE49-F238E27FC236}">
                  <a16:creationId xmlns:a16="http://schemas.microsoft.com/office/drawing/2014/main" id="{EF190E1C-401A-612A-996A-C8299D6164C8}"/>
                </a:ext>
              </a:extLst>
            </p:cNvPr>
            <p:cNvSpPr/>
            <p:nvPr/>
          </p:nvSpPr>
          <p:spPr>
            <a:xfrm>
              <a:off x="10586132" y="6774132"/>
              <a:ext cx="829897" cy="46722"/>
            </a:xfrm>
            <a:custGeom>
              <a:avLst/>
              <a:gdLst>
                <a:gd name="connsiteX0" fmla="*/ 31068 w 829897"/>
                <a:gd name="connsiteY0" fmla="*/ 29893 h 46722"/>
                <a:gd name="connsiteX1" fmla="*/ 808943 w 829897"/>
                <a:gd name="connsiteY1" fmla="*/ 45768 h 46722"/>
                <a:gd name="connsiteX2" fmla="*/ 621618 w 829897"/>
                <a:gd name="connsiteY2" fmla="*/ 1318 h 46722"/>
                <a:gd name="connsiteX3" fmla="*/ 774018 w 829897"/>
                <a:gd name="connsiteY3" fmla="*/ 10843 h 46722"/>
                <a:gd name="connsiteX4" fmla="*/ 212043 w 829897"/>
                <a:gd name="connsiteY4" fmla="*/ 7668 h 46722"/>
                <a:gd name="connsiteX5" fmla="*/ 31068 w 829897"/>
                <a:gd name="connsiteY5" fmla="*/ 29893 h 4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897" h="46722">
                  <a:moveTo>
                    <a:pt x="31068" y="29893"/>
                  </a:moveTo>
                  <a:cubicBezTo>
                    <a:pt x="130551" y="36243"/>
                    <a:pt x="710518" y="50530"/>
                    <a:pt x="808943" y="45768"/>
                  </a:cubicBezTo>
                  <a:cubicBezTo>
                    <a:pt x="907368" y="41006"/>
                    <a:pt x="627439" y="7139"/>
                    <a:pt x="621618" y="1318"/>
                  </a:cubicBezTo>
                  <a:cubicBezTo>
                    <a:pt x="615797" y="-4503"/>
                    <a:pt x="774018" y="10843"/>
                    <a:pt x="774018" y="10843"/>
                  </a:cubicBezTo>
                  <a:lnTo>
                    <a:pt x="212043" y="7668"/>
                  </a:lnTo>
                  <a:cubicBezTo>
                    <a:pt x="92451" y="10843"/>
                    <a:pt x="-68415" y="23543"/>
                    <a:pt x="31068" y="2989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5" name="フリーフォーム 774">
              <a:extLst>
                <a:ext uri="{FF2B5EF4-FFF2-40B4-BE49-F238E27FC236}">
                  <a16:creationId xmlns:a16="http://schemas.microsoft.com/office/drawing/2014/main" id="{18E4D85A-4D22-FF6F-3B22-9801393585A8}"/>
                </a:ext>
              </a:extLst>
            </p:cNvPr>
            <p:cNvSpPr/>
            <p:nvPr/>
          </p:nvSpPr>
          <p:spPr>
            <a:xfrm>
              <a:off x="11010291" y="6485637"/>
              <a:ext cx="83295" cy="699053"/>
            </a:xfrm>
            <a:custGeom>
              <a:avLst/>
              <a:gdLst>
                <a:gd name="connsiteX0" fmla="*/ 83159 w 83295"/>
                <a:gd name="connsiteY0" fmla="*/ 888 h 699053"/>
                <a:gd name="connsiteX1" fmla="*/ 45059 w 83295"/>
                <a:gd name="connsiteY1" fmla="*/ 216788 h 699053"/>
                <a:gd name="connsiteX2" fmla="*/ 57759 w 83295"/>
                <a:gd name="connsiteY2" fmla="*/ 181863 h 699053"/>
                <a:gd name="connsiteX3" fmla="*/ 38709 w 83295"/>
                <a:gd name="connsiteY3" fmla="*/ 356488 h 699053"/>
                <a:gd name="connsiteX4" fmla="*/ 57759 w 83295"/>
                <a:gd name="connsiteY4" fmla="*/ 280288 h 699053"/>
                <a:gd name="connsiteX5" fmla="*/ 19659 w 83295"/>
                <a:gd name="connsiteY5" fmla="*/ 473963 h 699053"/>
                <a:gd name="connsiteX6" fmla="*/ 609 w 83295"/>
                <a:gd name="connsiteY6" fmla="*/ 693038 h 699053"/>
                <a:gd name="connsiteX7" fmla="*/ 6959 w 83295"/>
                <a:gd name="connsiteY7" fmla="*/ 616838 h 699053"/>
                <a:gd name="connsiteX8" fmla="*/ 29184 w 83295"/>
                <a:gd name="connsiteY8" fmla="*/ 400938 h 699053"/>
                <a:gd name="connsiteX9" fmla="*/ 29184 w 83295"/>
                <a:gd name="connsiteY9" fmla="*/ 312038 h 699053"/>
                <a:gd name="connsiteX10" fmla="*/ 83159 w 83295"/>
                <a:gd name="connsiteY10" fmla="*/ 888 h 69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95" h="699053">
                  <a:moveTo>
                    <a:pt x="83159" y="888"/>
                  </a:moveTo>
                  <a:cubicBezTo>
                    <a:pt x="85805" y="-14987"/>
                    <a:pt x="49292" y="186626"/>
                    <a:pt x="45059" y="216788"/>
                  </a:cubicBezTo>
                  <a:cubicBezTo>
                    <a:pt x="40826" y="246950"/>
                    <a:pt x="58817" y="158580"/>
                    <a:pt x="57759" y="181863"/>
                  </a:cubicBezTo>
                  <a:cubicBezTo>
                    <a:pt x="56701" y="205146"/>
                    <a:pt x="38709" y="340084"/>
                    <a:pt x="38709" y="356488"/>
                  </a:cubicBezTo>
                  <a:cubicBezTo>
                    <a:pt x="38709" y="372892"/>
                    <a:pt x="60934" y="260709"/>
                    <a:pt x="57759" y="280288"/>
                  </a:cubicBezTo>
                  <a:cubicBezTo>
                    <a:pt x="54584" y="299867"/>
                    <a:pt x="29184" y="405171"/>
                    <a:pt x="19659" y="473963"/>
                  </a:cubicBezTo>
                  <a:cubicBezTo>
                    <a:pt x="10134" y="542755"/>
                    <a:pt x="2726" y="669225"/>
                    <a:pt x="609" y="693038"/>
                  </a:cubicBezTo>
                  <a:cubicBezTo>
                    <a:pt x="-1508" y="716851"/>
                    <a:pt x="2196" y="665521"/>
                    <a:pt x="6959" y="616838"/>
                  </a:cubicBezTo>
                  <a:cubicBezTo>
                    <a:pt x="11721" y="568155"/>
                    <a:pt x="25480" y="451738"/>
                    <a:pt x="29184" y="400938"/>
                  </a:cubicBezTo>
                  <a:cubicBezTo>
                    <a:pt x="32888" y="350138"/>
                    <a:pt x="19130" y="379242"/>
                    <a:pt x="29184" y="312038"/>
                  </a:cubicBezTo>
                  <a:cubicBezTo>
                    <a:pt x="39238" y="244834"/>
                    <a:pt x="80513" y="16763"/>
                    <a:pt x="83159" y="88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7" name="フリーフォーム 776">
              <a:extLst>
                <a:ext uri="{FF2B5EF4-FFF2-40B4-BE49-F238E27FC236}">
                  <a16:creationId xmlns:a16="http://schemas.microsoft.com/office/drawing/2014/main" id="{7DB4200D-324A-CFF8-9D4A-95C5C9CE774A}"/>
                </a:ext>
              </a:extLst>
            </p:cNvPr>
            <p:cNvSpPr/>
            <p:nvPr/>
          </p:nvSpPr>
          <p:spPr>
            <a:xfrm>
              <a:off x="10991704" y="6470455"/>
              <a:ext cx="108294" cy="608001"/>
            </a:xfrm>
            <a:custGeom>
              <a:avLst/>
              <a:gdLst>
                <a:gd name="connsiteX0" fmla="*/ 82696 w 108294"/>
                <a:gd name="connsiteY0" fmla="*/ 195 h 608001"/>
                <a:gd name="connsiteX1" fmla="*/ 38246 w 108294"/>
                <a:gd name="connsiteY1" fmla="*/ 225620 h 608001"/>
                <a:gd name="connsiteX2" fmla="*/ 57296 w 108294"/>
                <a:gd name="connsiteY2" fmla="*/ 187520 h 608001"/>
                <a:gd name="connsiteX3" fmla="*/ 25546 w 108294"/>
                <a:gd name="connsiteY3" fmla="*/ 282770 h 608001"/>
                <a:gd name="connsiteX4" fmla="*/ 28721 w 108294"/>
                <a:gd name="connsiteY4" fmla="*/ 266895 h 608001"/>
                <a:gd name="connsiteX5" fmla="*/ 50946 w 108294"/>
                <a:gd name="connsiteY5" fmla="*/ 381195 h 608001"/>
                <a:gd name="connsiteX6" fmla="*/ 28721 w 108294"/>
                <a:gd name="connsiteY6" fmla="*/ 460570 h 608001"/>
                <a:gd name="connsiteX7" fmla="*/ 146 w 108294"/>
                <a:gd name="connsiteY7" fmla="*/ 606620 h 608001"/>
                <a:gd name="connsiteX8" fmla="*/ 19196 w 108294"/>
                <a:gd name="connsiteY8" fmla="*/ 524070 h 608001"/>
                <a:gd name="connsiteX9" fmla="*/ 54121 w 108294"/>
                <a:gd name="connsiteY9" fmla="*/ 362145 h 608001"/>
                <a:gd name="connsiteX10" fmla="*/ 108096 w 108294"/>
                <a:gd name="connsiteY10" fmla="*/ 101795 h 608001"/>
                <a:gd name="connsiteX11" fmla="*/ 73171 w 108294"/>
                <a:gd name="connsiteY11" fmla="*/ 184345 h 608001"/>
                <a:gd name="connsiteX12" fmla="*/ 82696 w 108294"/>
                <a:gd name="connsiteY12" fmla="*/ 195 h 60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94" h="608001">
                  <a:moveTo>
                    <a:pt x="82696" y="195"/>
                  </a:moveTo>
                  <a:cubicBezTo>
                    <a:pt x="76875" y="7074"/>
                    <a:pt x="42479" y="194399"/>
                    <a:pt x="38246" y="225620"/>
                  </a:cubicBezTo>
                  <a:cubicBezTo>
                    <a:pt x="34013" y="256841"/>
                    <a:pt x="59413" y="177995"/>
                    <a:pt x="57296" y="187520"/>
                  </a:cubicBezTo>
                  <a:cubicBezTo>
                    <a:pt x="55179" y="197045"/>
                    <a:pt x="25546" y="282770"/>
                    <a:pt x="25546" y="282770"/>
                  </a:cubicBezTo>
                  <a:cubicBezTo>
                    <a:pt x="20784" y="295999"/>
                    <a:pt x="24488" y="250491"/>
                    <a:pt x="28721" y="266895"/>
                  </a:cubicBezTo>
                  <a:cubicBezTo>
                    <a:pt x="32954" y="283299"/>
                    <a:pt x="50946" y="348916"/>
                    <a:pt x="50946" y="381195"/>
                  </a:cubicBezTo>
                  <a:cubicBezTo>
                    <a:pt x="50946" y="413474"/>
                    <a:pt x="37188" y="422999"/>
                    <a:pt x="28721" y="460570"/>
                  </a:cubicBezTo>
                  <a:cubicBezTo>
                    <a:pt x="20254" y="498141"/>
                    <a:pt x="1733" y="596037"/>
                    <a:pt x="146" y="606620"/>
                  </a:cubicBezTo>
                  <a:cubicBezTo>
                    <a:pt x="-1442" y="617203"/>
                    <a:pt x="10200" y="564816"/>
                    <a:pt x="19196" y="524070"/>
                  </a:cubicBezTo>
                  <a:cubicBezTo>
                    <a:pt x="28192" y="483324"/>
                    <a:pt x="39304" y="432524"/>
                    <a:pt x="54121" y="362145"/>
                  </a:cubicBezTo>
                  <a:cubicBezTo>
                    <a:pt x="68938" y="291766"/>
                    <a:pt x="104921" y="131428"/>
                    <a:pt x="108096" y="101795"/>
                  </a:cubicBezTo>
                  <a:cubicBezTo>
                    <a:pt x="111271" y="72162"/>
                    <a:pt x="75288" y="198103"/>
                    <a:pt x="73171" y="184345"/>
                  </a:cubicBezTo>
                  <a:cubicBezTo>
                    <a:pt x="71054" y="170587"/>
                    <a:pt x="88517" y="-6684"/>
                    <a:pt x="82696" y="19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8" name="フリーフォーム 777">
              <a:extLst>
                <a:ext uri="{FF2B5EF4-FFF2-40B4-BE49-F238E27FC236}">
                  <a16:creationId xmlns:a16="http://schemas.microsoft.com/office/drawing/2014/main" id="{B7E27F65-FA28-B3A4-4794-3EBCE11A4442}"/>
                </a:ext>
              </a:extLst>
            </p:cNvPr>
            <p:cNvSpPr/>
            <p:nvPr/>
          </p:nvSpPr>
          <p:spPr>
            <a:xfrm>
              <a:off x="10750392" y="6419850"/>
              <a:ext cx="581186" cy="130175"/>
            </a:xfrm>
            <a:custGeom>
              <a:avLst/>
              <a:gdLst>
                <a:gd name="connsiteX0" fmla="*/ 158 w 581186"/>
                <a:gd name="connsiteY0" fmla="*/ 0 h 130175"/>
                <a:gd name="connsiteX1" fmla="*/ 216058 w 581186"/>
                <a:gd name="connsiteY1" fmla="*/ 63500 h 130175"/>
                <a:gd name="connsiteX2" fmla="*/ 393858 w 581186"/>
                <a:gd name="connsiteY2" fmla="*/ 130175 h 130175"/>
                <a:gd name="connsiteX3" fmla="*/ 266858 w 581186"/>
                <a:gd name="connsiteY3" fmla="*/ 63500 h 130175"/>
                <a:gd name="connsiteX4" fmla="*/ 492283 w 581186"/>
                <a:gd name="connsiteY4" fmla="*/ 88900 h 130175"/>
                <a:gd name="connsiteX5" fmla="*/ 558958 w 581186"/>
                <a:gd name="connsiteY5" fmla="*/ 79375 h 130175"/>
                <a:gd name="connsiteX6" fmla="*/ 524033 w 581186"/>
                <a:gd name="connsiteY6" fmla="*/ 57150 h 130175"/>
                <a:gd name="connsiteX7" fmla="*/ 581183 w 581186"/>
                <a:gd name="connsiteY7" fmla="*/ 41275 h 130175"/>
                <a:gd name="connsiteX8" fmla="*/ 520858 w 581186"/>
                <a:gd name="connsiteY8" fmla="*/ 60325 h 130175"/>
                <a:gd name="connsiteX9" fmla="*/ 295433 w 581186"/>
                <a:gd name="connsiteY9" fmla="*/ 85725 h 130175"/>
                <a:gd name="connsiteX10" fmla="*/ 250983 w 581186"/>
                <a:gd name="connsiteY10" fmla="*/ 63500 h 130175"/>
                <a:gd name="connsiteX11" fmla="*/ 158 w 581186"/>
                <a:gd name="connsiteY11" fmla="*/ 0 h 13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186" h="130175">
                  <a:moveTo>
                    <a:pt x="158" y="0"/>
                  </a:moveTo>
                  <a:cubicBezTo>
                    <a:pt x="-5663" y="0"/>
                    <a:pt x="150441" y="41804"/>
                    <a:pt x="216058" y="63500"/>
                  </a:cubicBezTo>
                  <a:cubicBezTo>
                    <a:pt x="281675" y="85196"/>
                    <a:pt x="385391" y="130175"/>
                    <a:pt x="393858" y="130175"/>
                  </a:cubicBezTo>
                  <a:cubicBezTo>
                    <a:pt x="402325" y="130175"/>
                    <a:pt x="250454" y="70379"/>
                    <a:pt x="266858" y="63500"/>
                  </a:cubicBezTo>
                  <a:cubicBezTo>
                    <a:pt x="283262" y="56621"/>
                    <a:pt x="443600" y="86254"/>
                    <a:pt x="492283" y="88900"/>
                  </a:cubicBezTo>
                  <a:cubicBezTo>
                    <a:pt x="540966" y="91546"/>
                    <a:pt x="553666" y="84667"/>
                    <a:pt x="558958" y="79375"/>
                  </a:cubicBezTo>
                  <a:cubicBezTo>
                    <a:pt x="564250" y="74083"/>
                    <a:pt x="520329" y="63500"/>
                    <a:pt x="524033" y="57150"/>
                  </a:cubicBezTo>
                  <a:cubicBezTo>
                    <a:pt x="527737" y="50800"/>
                    <a:pt x="581712" y="40746"/>
                    <a:pt x="581183" y="41275"/>
                  </a:cubicBezTo>
                  <a:cubicBezTo>
                    <a:pt x="580654" y="41804"/>
                    <a:pt x="568483" y="52917"/>
                    <a:pt x="520858" y="60325"/>
                  </a:cubicBezTo>
                  <a:cubicBezTo>
                    <a:pt x="473233" y="67733"/>
                    <a:pt x="340412" y="85196"/>
                    <a:pt x="295433" y="85725"/>
                  </a:cubicBezTo>
                  <a:cubicBezTo>
                    <a:pt x="250454" y="86254"/>
                    <a:pt x="297550" y="74612"/>
                    <a:pt x="250983" y="63500"/>
                  </a:cubicBezTo>
                  <a:cubicBezTo>
                    <a:pt x="204416" y="52388"/>
                    <a:pt x="5979" y="0"/>
                    <a:pt x="158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9" name="フリーフォーム 778">
              <a:extLst>
                <a:ext uri="{FF2B5EF4-FFF2-40B4-BE49-F238E27FC236}">
                  <a16:creationId xmlns:a16="http://schemas.microsoft.com/office/drawing/2014/main" id="{33EB5D62-F6DC-7940-DB8E-CCF83E902937}"/>
                </a:ext>
              </a:extLst>
            </p:cNvPr>
            <p:cNvSpPr/>
            <p:nvPr/>
          </p:nvSpPr>
          <p:spPr>
            <a:xfrm>
              <a:off x="10409514" y="6340475"/>
              <a:ext cx="233322" cy="158230"/>
            </a:xfrm>
            <a:custGeom>
              <a:avLst/>
              <a:gdLst>
                <a:gd name="connsiteX0" fmla="*/ 233086 w 233322"/>
                <a:gd name="connsiteY0" fmla="*/ 0 h 158230"/>
                <a:gd name="connsiteX1" fmla="*/ 191811 w 233322"/>
                <a:gd name="connsiteY1" fmla="*/ 82550 h 158230"/>
                <a:gd name="connsiteX2" fmla="*/ 144186 w 233322"/>
                <a:gd name="connsiteY2" fmla="*/ 104775 h 158230"/>
                <a:gd name="connsiteX3" fmla="*/ 1311 w 233322"/>
                <a:gd name="connsiteY3" fmla="*/ 155575 h 158230"/>
                <a:gd name="connsiteX4" fmla="*/ 77511 w 233322"/>
                <a:gd name="connsiteY4" fmla="*/ 149225 h 158230"/>
                <a:gd name="connsiteX5" fmla="*/ 150536 w 233322"/>
                <a:gd name="connsiteY5" fmla="*/ 133350 h 158230"/>
                <a:gd name="connsiteX6" fmla="*/ 115611 w 233322"/>
                <a:gd name="connsiteY6" fmla="*/ 139700 h 158230"/>
                <a:gd name="connsiteX7" fmla="*/ 172761 w 233322"/>
                <a:gd name="connsiteY7" fmla="*/ 82550 h 158230"/>
                <a:gd name="connsiteX8" fmla="*/ 233086 w 233322"/>
                <a:gd name="connsiteY8" fmla="*/ 0 h 158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322" h="158230">
                  <a:moveTo>
                    <a:pt x="233086" y="0"/>
                  </a:moveTo>
                  <a:cubicBezTo>
                    <a:pt x="236261" y="0"/>
                    <a:pt x="206628" y="65088"/>
                    <a:pt x="191811" y="82550"/>
                  </a:cubicBezTo>
                  <a:cubicBezTo>
                    <a:pt x="176994" y="100012"/>
                    <a:pt x="175936" y="92604"/>
                    <a:pt x="144186" y="104775"/>
                  </a:cubicBezTo>
                  <a:cubicBezTo>
                    <a:pt x="112436" y="116946"/>
                    <a:pt x="12423" y="148167"/>
                    <a:pt x="1311" y="155575"/>
                  </a:cubicBezTo>
                  <a:cubicBezTo>
                    <a:pt x="-9802" y="162983"/>
                    <a:pt x="52640" y="152929"/>
                    <a:pt x="77511" y="149225"/>
                  </a:cubicBezTo>
                  <a:cubicBezTo>
                    <a:pt x="102382" y="145521"/>
                    <a:pt x="144186" y="134938"/>
                    <a:pt x="150536" y="133350"/>
                  </a:cubicBezTo>
                  <a:cubicBezTo>
                    <a:pt x="156886" y="131763"/>
                    <a:pt x="111907" y="148167"/>
                    <a:pt x="115611" y="139700"/>
                  </a:cubicBezTo>
                  <a:cubicBezTo>
                    <a:pt x="119315" y="131233"/>
                    <a:pt x="152653" y="101071"/>
                    <a:pt x="172761" y="82550"/>
                  </a:cubicBezTo>
                  <a:cubicBezTo>
                    <a:pt x="192869" y="64029"/>
                    <a:pt x="229911" y="0"/>
                    <a:pt x="233086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0" name="フリーフォーム 779">
              <a:extLst>
                <a:ext uri="{FF2B5EF4-FFF2-40B4-BE49-F238E27FC236}">
                  <a16:creationId xmlns:a16="http://schemas.microsoft.com/office/drawing/2014/main" id="{88FC38DD-25F0-053F-16DC-85A866AA7E0A}"/>
                </a:ext>
              </a:extLst>
            </p:cNvPr>
            <p:cNvSpPr/>
            <p:nvPr/>
          </p:nvSpPr>
          <p:spPr>
            <a:xfrm>
              <a:off x="10413991" y="6483310"/>
              <a:ext cx="683517" cy="158848"/>
            </a:xfrm>
            <a:custGeom>
              <a:avLst/>
              <a:gdLst>
                <a:gd name="connsiteX0" fmla="*/ 9 w 683517"/>
                <a:gd name="connsiteY0" fmla="*/ 40 h 158848"/>
                <a:gd name="connsiteX1" fmla="*/ 247659 w 683517"/>
                <a:gd name="connsiteY1" fmla="*/ 101640 h 158848"/>
                <a:gd name="connsiteX2" fmla="*/ 317509 w 683517"/>
                <a:gd name="connsiteY2" fmla="*/ 54015 h 158848"/>
                <a:gd name="connsiteX3" fmla="*/ 295284 w 683517"/>
                <a:gd name="connsiteY3" fmla="*/ 66715 h 158848"/>
                <a:gd name="connsiteX4" fmla="*/ 473084 w 683517"/>
                <a:gd name="connsiteY4" fmla="*/ 114340 h 158848"/>
                <a:gd name="connsiteX5" fmla="*/ 434984 w 683517"/>
                <a:gd name="connsiteY5" fmla="*/ 104815 h 158848"/>
                <a:gd name="connsiteX6" fmla="*/ 679459 w 683517"/>
                <a:gd name="connsiteY6" fmla="*/ 158790 h 158848"/>
                <a:gd name="connsiteX7" fmla="*/ 568334 w 683517"/>
                <a:gd name="connsiteY7" fmla="*/ 114340 h 158848"/>
                <a:gd name="connsiteX8" fmla="*/ 320684 w 683517"/>
                <a:gd name="connsiteY8" fmla="*/ 69890 h 158848"/>
                <a:gd name="connsiteX9" fmla="*/ 212734 w 683517"/>
                <a:gd name="connsiteY9" fmla="*/ 57190 h 158848"/>
                <a:gd name="connsiteX10" fmla="*/ 257184 w 683517"/>
                <a:gd name="connsiteY10" fmla="*/ 88940 h 158848"/>
                <a:gd name="connsiteX11" fmla="*/ 9 w 683517"/>
                <a:gd name="connsiteY11" fmla="*/ 40 h 15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3517" h="158848">
                  <a:moveTo>
                    <a:pt x="9" y="40"/>
                  </a:moveTo>
                  <a:cubicBezTo>
                    <a:pt x="-1579" y="2157"/>
                    <a:pt x="194742" y="92644"/>
                    <a:pt x="247659" y="101640"/>
                  </a:cubicBezTo>
                  <a:cubicBezTo>
                    <a:pt x="300576" y="110636"/>
                    <a:pt x="309572" y="59836"/>
                    <a:pt x="317509" y="54015"/>
                  </a:cubicBezTo>
                  <a:cubicBezTo>
                    <a:pt x="325446" y="48194"/>
                    <a:pt x="269355" y="56661"/>
                    <a:pt x="295284" y="66715"/>
                  </a:cubicBezTo>
                  <a:cubicBezTo>
                    <a:pt x="321213" y="76769"/>
                    <a:pt x="449801" y="107990"/>
                    <a:pt x="473084" y="114340"/>
                  </a:cubicBezTo>
                  <a:cubicBezTo>
                    <a:pt x="496367" y="120690"/>
                    <a:pt x="434984" y="104815"/>
                    <a:pt x="434984" y="104815"/>
                  </a:cubicBezTo>
                  <a:cubicBezTo>
                    <a:pt x="469380" y="112223"/>
                    <a:pt x="657234" y="157203"/>
                    <a:pt x="679459" y="158790"/>
                  </a:cubicBezTo>
                  <a:cubicBezTo>
                    <a:pt x="701684" y="160377"/>
                    <a:pt x="628130" y="129157"/>
                    <a:pt x="568334" y="114340"/>
                  </a:cubicBezTo>
                  <a:cubicBezTo>
                    <a:pt x="508538" y="99523"/>
                    <a:pt x="379951" y="79415"/>
                    <a:pt x="320684" y="69890"/>
                  </a:cubicBezTo>
                  <a:cubicBezTo>
                    <a:pt x="261417" y="60365"/>
                    <a:pt x="223317" y="54015"/>
                    <a:pt x="212734" y="57190"/>
                  </a:cubicBezTo>
                  <a:cubicBezTo>
                    <a:pt x="202151" y="60365"/>
                    <a:pt x="288405" y="98994"/>
                    <a:pt x="257184" y="88940"/>
                  </a:cubicBezTo>
                  <a:cubicBezTo>
                    <a:pt x="225963" y="78886"/>
                    <a:pt x="1597" y="-2077"/>
                    <a:pt x="9" y="4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1" name="フリーフォーム 780">
              <a:extLst>
                <a:ext uri="{FF2B5EF4-FFF2-40B4-BE49-F238E27FC236}">
                  <a16:creationId xmlns:a16="http://schemas.microsoft.com/office/drawing/2014/main" id="{CFDEC25E-1B85-E693-D4C1-278E0F67000F}"/>
                </a:ext>
              </a:extLst>
            </p:cNvPr>
            <p:cNvSpPr/>
            <p:nvPr/>
          </p:nvSpPr>
          <p:spPr>
            <a:xfrm>
              <a:off x="11007725" y="6607068"/>
              <a:ext cx="359211" cy="66782"/>
            </a:xfrm>
            <a:custGeom>
              <a:avLst/>
              <a:gdLst>
                <a:gd name="connsiteX0" fmla="*/ 0 w 359211"/>
                <a:gd name="connsiteY0" fmla="*/ 66782 h 66782"/>
                <a:gd name="connsiteX1" fmla="*/ 288925 w 359211"/>
                <a:gd name="connsiteY1" fmla="*/ 31857 h 66782"/>
                <a:gd name="connsiteX2" fmla="*/ 358775 w 359211"/>
                <a:gd name="connsiteY2" fmla="*/ 15982 h 66782"/>
                <a:gd name="connsiteX3" fmla="*/ 269875 w 359211"/>
                <a:gd name="connsiteY3" fmla="*/ 28682 h 66782"/>
                <a:gd name="connsiteX4" fmla="*/ 69850 w 359211"/>
                <a:gd name="connsiteY4" fmla="*/ 107 h 66782"/>
                <a:gd name="connsiteX5" fmla="*/ 222250 w 359211"/>
                <a:gd name="connsiteY5" fmla="*/ 19157 h 66782"/>
                <a:gd name="connsiteX6" fmla="*/ 177800 w 359211"/>
                <a:gd name="connsiteY6" fmla="*/ 25507 h 66782"/>
                <a:gd name="connsiteX7" fmla="*/ 0 w 359211"/>
                <a:gd name="connsiteY7" fmla="*/ 66782 h 6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9211" h="66782">
                  <a:moveTo>
                    <a:pt x="0" y="66782"/>
                  </a:moveTo>
                  <a:lnTo>
                    <a:pt x="288925" y="31857"/>
                  </a:lnTo>
                  <a:cubicBezTo>
                    <a:pt x="348721" y="23390"/>
                    <a:pt x="361950" y="16511"/>
                    <a:pt x="358775" y="15982"/>
                  </a:cubicBezTo>
                  <a:cubicBezTo>
                    <a:pt x="355600" y="15453"/>
                    <a:pt x="318029" y="31328"/>
                    <a:pt x="269875" y="28682"/>
                  </a:cubicBezTo>
                  <a:cubicBezTo>
                    <a:pt x="221721" y="26036"/>
                    <a:pt x="77788" y="1695"/>
                    <a:pt x="69850" y="107"/>
                  </a:cubicBezTo>
                  <a:cubicBezTo>
                    <a:pt x="61912" y="-1481"/>
                    <a:pt x="204258" y="14924"/>
                    <a:pt x="222250" y="19157"/>
                  </a:cubicBezTo>
                  <a:cubicBezTo>
                    <a:pt x="240242" y="23390"/>
                    <a:pt x="177800" y="25507"/>
                    <a:pt x="177800" y="25507"/>
                  </a:cubicBezTo>
                  <a:lnTo>
                    <a:pt x="0" y="667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2" name="フリーフォーム 781">
              <a:extLst>
                <a:ext uri="{FF2B5EF4-FFF2-40B4-BE49-F238E27FC236}">
                  <a16:creationId xmlns:a16="http://schemas.microsoft.com/office/drawing/2014/main" id="{E73B0313-06B8-BB48-B163-0A552FCF5E68}"/>
                </a:ext>
              </a:extLst>
            </p:cNvPr>
            <p:cNvSpPr/>
            <p:nvPr/>
          </p:nvSpPr>
          <p:spPr>
            <a:xfrm>
              <a:off x="10539858" y="6292144"/>
              <a:ext cx="582023" cy="112750"/>
            </a:xfrm>
            <a:custGeom>
              <a:avLst/>
              <a:gdLst>
                <a:gd name="connsiteX0" fmla="*/ 1142 w 582023"/>
                <a:gd name="connsiteY0" fmla="*/ 111831 h 112750"/>
                <a:gd name="connsiteX1" fmla="*/ 242442 w 582023"/>
                <a:gd name="connsiteY1" fmla="*/ 83256 h 112750"/>
                <a:gd name="connsiteX2" fmla="*/ 359917 w 582023"/>
                <a:gd name="connsiteY2" fmla="*/ 45156 h 112750"/>
                <a:gd name="connsiteX3" fmla="*/ 197992 w 582023"/>
                <a:gd name="connsiteY3" fmla="*/ 70556 h 112750"/>
                <a:gd name="connsiteX4" fmla="*/ 515492 w 582023"/>
                <a:gd name="connsiteY4" fmla="*/ 45156 h 112750"/>
                <a:gd name="connsiteX5" fmla="*/ 578992 w 582023"/>
                <a:gd name="connsiteY5" fmla="*/ 706 h 112750"/>
                <a:gd name="connsiteX6" fmla="*/ 563117 w 582023"/>
                <a:gd name="connsiteY6" fmla="*/ 19756 h 112750"/>
                <a:gd name="connsiteX7" fmla="*/ 486917 w 582023"/>
                <a:gd name="connsiteY7" fmla="*/ 45156 h 112750"/>
                <a:gd name="connsiteX8" fmla="*/ 290067 w 582023"/>
                <a:gd name="connsiteY8" fmla="*/ 45156 h 112750"/>
                <a:gd name="connsiteX9" fmla="*/ 350392 w 582023"/>
                <a:gd name="connsiteY9" fmla="*/ 48331 h 112750"/>
                <a:gd name="connsiteX10" fmla="*/ 1142 w 582023"/>
                <a:gd name="connsiteY10" fmla="*/ 111831 h 112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2023" h="112750">
                  <a:moveTo>
                    <a:pt x="1142" y="111831"/>
                  </a:moveTo>
                  <a:cubicBezTo>
                    <a:pt x="-16850" y="117652"/>
                    <a:pt x="182646" y="94368"/>
                    <a:pt x="242442" y="83256"/>
                  </a:cubicBezTo>
                  <a:cubicBezTo>
                    <a:pt x="302238" y="72143"/>
                    <a:pt x="367325" y="47273"/>
                    <a:pt x="359917" y="45156"/>
                  </a:cubicBezTo>
                  <a:cubicBezTo>
                    <a:pt x="352509" y="43039"/>
                    <a:pt x="172063" y="70556"/>
                    <a:pt x="197992" y="70556"/>
                  </a:cubicBezTo>
                  <a:cubicBezTo>
                    <a:pt x="223921" y="70556"/>
                    <a:pt x="451992" y="56798"/>
                    <a:pt x="515492" y="45156"/>
                  </a:cubicBezTo>
                  <a:cubicBezTo>
                    <a:pt x="578992" y="33514"/>
                    <a:pt x="578992" y="706"/>
                    <a:pt x="578992" y="706"/>
                  </a:cubicBezTo>
                  <a:cubicBezTo>
                    <a:pt x="586929" y="-3527"/>
                    <a:pt x="578463" y="12348"/>
                    <a:pt x="563117" y="19756"/>
                  </a:cubicBezTo>
                  <a:cubicBezTo>
                    <a:pt x="547771" y="27164"/>
                    <a:pt x="532425" y="40923"/>
                    <a:pt x="486917" y="45156"/>
                  </a:cubicBezTo>
                  <a:cubicBezTo>
                    <a:pt x="441409" y="49389"/>
                    <a:pt x="312821" y="44627"/>
                    <a:pt x="290067" y="45156"/>
                  </a:cubicBezTo>
                  <a:cubicBezTo>
                    <a:pt x="267313" y="45685"/>
                    <a:pt x="400663" y="36689"/>
                    <a:pt x="350392" y="48331"/>
                  </a:cubicBezTo>
                  <a:cubicBezTo>
                    <a:pt x="300121" y="59973"/>
                    <a:pt x="19134" y="106010"/>
                    <a:pt x="1142" y="1118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3" name="フリーフォーム 782">
              <a:extLst>
                <a:ext uri="{FF2B5EF4-FFF2-40B4-BE49-F238E27FC236}">
                  <a16:creationId xmlns:a16="http://schemas.microsoft.com/office/drawing/2014/main" id="{85CC8B1B-6383-C060-CAFC-A03BEE2AF9D4}"/>
                </a:ext>
              </a:extLst>
            </p:cNvPr>
            <p:cNvSpPr/>
            <p:nvPr/>
          </p:nvSpPr>
          <p:spPr>
            <a:xfrm>
              <a:off x="11496629" y="6489678"/>
              <a:ext cx="293231" cy="76326"/>
            </a:xfrm>
            <a:custGeom>
              <a:avLst/>
              <a:gdLst>
                <a:gd name="connsiteX0" fmla="*/ 46 w 293231"/>
                <a:gd name="connsiteY0" fmla="*/ 22 h 76326"/>
                <a:gd name="connsiteX1" fmla="*/ 117521 w 293231"/>
                <a:gd name="connsiteY1" fmla="*/ 47647 h 76326"/>
                <a:gd name="connsiteX2" fmla="*/ 292146 w 293231"/>
                <a:gd name="connsiteY2" fmla="*/ 76222 h 76326"/>
                <a:gd name="connsiteX3" fmla="*/ 187371 w 293231"/>
                <a:gd name="connsiteY3" fmla="*/ 57172 h 76326"/>
                <a:gd name="connsiteX4" fmla="*/ 104821 w 293231"/>
                <a:gd name="connsiteY4" fmla="*/ 53997 h 76326"/>
                <a:gd name="connsiteX5" fmla="*/ 46 w 293231"/>
                <a:gd name="connsiteY5" fmla="*/ 22 h 7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231" h="76326">
                  <a:moveTo>
                    <a:pt x="46" y="22"/>
                  </a:moveTo>
                  <a:cubicBezTo>
                    <a:pt x="2163" y="-1036"/>
                    <a:pt x="68838" y="34947"/>
                    <a:pt x="117521" y="47647"/>
                  </a:cubicBezTo>
                  <a:cubicBezTo>
                    <a:pt x="166204" y="60347"/>
                    <a:pt x="280504" y="74635"/>
                    <a:pt x="292146" y="76222"/>
                  </a:cubicBezTo>
                  <a:cubicBezTo>
                    <a:pt x="303788" y="77809"/>
                    <a:pt x="218592" y="60876"/>
                    <a:pt x="187371" y="57172"/>
                  </a:cubicBezTo>
                  <a:cubicBezTo>
                    <a:pt x="156150" y="53468"/>
                    <a:pt x="140275" y="60347"/>
                    <a:pt x="104821" y="53997"/>
                  </a:cubicBezTo>
                  <a:cubicBezTo>
                    <a:pt x="69367" y="47647"/>
                    <a:pt x="-2071" y="1080"/>
                    <a:pt x="46" y="2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4" name="フリーフォーム 783">
              <a:extLst>
                <a:ext uri="{FF2B5EF4-FFF2-40B4-BE49-F238E27FC236}">
                  <a16:creationId xmlns:a16="http://schemas.microsoft.com/office/drawing/2014/main" id="{F2108368-7A58-F942-B9C3-4623E77927F4}"/>
                </a:ext>
              </a:extLst>
            </p:cNvPr>
            <p:cNvSpPr/>
            <p:nvPr/>
          </p:nvSpPr>
          <p:spPr>
            <a:xfrm>
              <a:off x="11074001" y="6330510"/>
              <a:ext cx="304786" cy="125029"/>
            </a:xfrm>
            <a:custGeom>
              <a:avLst/>
              <a:gdLst>
                <a:gd name="connsiteX0" fmla="*/ 399 w 304786"/>
                <a:gd name="connsiteY0" fmla="*/ 440 h 125029"/>
                <a:gd name="connsiteX1" fmla="*/ 121049 w 304786"/>
                <a:gd name="connsiteY1" fmla="*/ 48065 h 125029"/>
                <a:gd name="connsiteX2" fmla="*/ 302024 w 304786"/>
                <a:gd name="connsiteY2" fmla="*/ 124265 h 125029"/>
                <a:gd name="connsiteX3" fmla="*/ 235349 w 304786"/>
                <a:gd name="connsiteY3" fmla="*/ 89340 h 125029"/>
                <a:gd name="connsiteX4" fmla="*/ 149624 w 304786"/>
                <a:gd name="connsiteY4" fmla="*/ 44890 h 125029"/>
                <a:gd name="connsiteX5" fmla="*/ 86124 w 304786"/>
                <a:gd name="connsiteY5" fmla="*/ 25840 h 125029"/>
                <a:gd name="connsiteX6" fmla="*/ 399 w 304786"/>
                <a:gd name="connsiteY6" fmla="*/ 440 h 125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4786" h="125029">
                  <a:moveTo>
                    <a:pt x="399" y="440"/>
                  </a:moveTo>
                  <a:cubicBezTo>
                    <a:pt x="6220" y="4144"/>
                    <a:pt x="70778" y="27428"/>
                    <a:pt x="121049" y="48065"/>
                  </a:cubicBezTo>
                  <a:cubicBezTo>
                    <a:pt x="171320" y="68702"/>
                    <a:pt x="282974" y="117386"/>
                    <a:pt x="302024" y="124265"/>
                  </a:cubicBezTo>
                  <a:cubicBezTo>
                    <a:pt x="321074" y="131144"/>
                    <a:pt x="235349" y="89340"/>
                    <a:pt x="235349" y="89340"/>
                  </a:cubicBezTo>
                  <a:cubicBezTo>
                    <a:pt x="209949" y="76111"/>
                    <a:pt x="174495" y="55473"/>
                    <a:pt x="149624" y="44890"/>
                  </a:cubicBezTo>
                  <a:cubicBezTo>
                    <a:pt x="124753" y="34307"/>
                    <a:pt x="118403" y="34307"/>
                    <a:pt x="86124" y="25840"/>
                  </a:cubicBezTo>
                  <a:cubicBezTo>
                    <a:pt x="53845" y="17373"/>
                    <a:pt x="-5422" y="-3264"/>
                    <a:pt x="399" y="44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5" name="フリーフォーム 784">
              <a:extLst>
                <a:ext uri="{FF2B5EF4-FFF2-40B4-BE49-F238E27FC236}">
                  <a16:creationId xmlns:a16="http://schemas.microsoft.com/office/drawing/2014/main" id="{3E6B500E-B3E5-2190-FEAE-D0AD02EE78AC}"/>
                </a:ext>
              </a:extLst>
            </p:cNvPr>
            <p:cNvSpPr/>
            <p:nvPr/>
          </p:nvSpPr>
          <p:spPr>
            <a:xfrm>
              <a:off x="10382167" y="6396453"/>
              <a:ext cx="458614" cy="122021"/>
            </a:xfrm>
            <a:custGeom>
              <a:avLst/>
              <a:gdLst>
                <a:gd name="connsiteX0" fmla="*/ 3258 w 458614"/>
                <a:gd name="connsiteY0" fmla="*/ 121822 h 122021"/>
                <a:gd name="connsiteX1" fmla="*/ 152483 w 458614"/>
                <a:gd name="connsiteY1" fmla="*/ 93247 h 122021"/>
                <a:gd name="connsiteX2" fmla="*/ 346158 w 458614"/>
                <a:gd name="connsiteY2" fmla="*/ 7522 h 122021"/>
                <a:gd name="connsiteX3" fmla="*/ 241383 w 458614"/>
                <a:gd name="connsiteY3" fmla="*/ 4347 h 122021"/>
                <a:gd name="connsiteX4" fmla="*/ 228683 w 458614"/>
                <a:gd name="connsiteY4" fmla="*/ 1172 h 122021"/>
                <a:gd name="connsiteX5" fmla="*/ 444583 w 458614"/>
                <a:gd name="connsiteY5" fmla="*/ 13872 h 122021"/>
                <a:gd name="connsiteX6" fmla="*/ 438233 w 458614"/>
                <a:gd name="connsiteY6" fmla="*/ 13872 h 122021"/>
                <a:gd name="connsiteX7" fmla="*/ 289008 w 458614"/>
                <a:gd name="connsiteY7" fmla="*/ 29747 h 122021"/>
                <a:gd name="connsiteX8" fmla="*/ 257258 w 458614"/>
                <a:gd name="connsiteY8" fmla="*/ 58322 h 122021"/>
                <a:gd name="connsiteX9" fmla="*/ 181058 w 458614"/>
                <a:gd name="connsiteY9" fmla="*/ 93247 h 122021"/>
                <a:gd name="connsiteX10" fmla="*/ 57233 w 458614"/>
                <a:gd name="connsiteY10" fmla="*/ 105947 h 122021"/>
                <a:gd name="connsiteX11" fmla="*/ 3258 w 458614"/>
                <a:gd name="connsiteY11" fmla="*/ 121822 h 12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8614" h="122021">
                  <a:moveTo>
                    <a:pt x="3258" y="121822"/>
                  </a:moveTo>
                  <a:cubicBezTo>
                    <a:pt x="19133" y="119705"/>
                    <a:pt x="95333" y="112297"/>
                    <a:pt x="152483" y="93247"/>
                  </a:cubicBezTo>
                  <a:cubicBezTo>
                    <a:pt x="209633" y="74197"/>
                    <a:pt x="331341" y="22339"/>
                    <a:pt x="346158" y="7522"/>
                  </a:cubicBezTo>
                  <a:cubicBezTo>
                    <a:pt x="360975" y="-7295"/>
                    <a:pt x="241383" y="4347"/>
                    <a:pt x="241383" y="4347"/>
                  </a:cubicBezTo>
                  <a:cubicBezTo>
                    <a:pt x="221804" y="3289"/>
                    <a:pt x="194816" y="-415"/>
                    <a:pt x="228683" y="1172"/>
                  </a:cubicBezTo>
                  <a:cubicBezTo>
                    <a:pt x="262550" y="2759"/>
                    <a:pt x="409658" y="11755"/>
                    <a:pt x="444583" y="13872"/>
                  </a:cubicBezTo>
                  <a:cubicBezTo>
                    <a:pt x="479508" y="15989"/>
                    <a:pt x="438233" y="13872"/>
                    <a:pt x="438233" y="13872"/>
                  </a:cubicBezTo>
                  <a:cubicBezTo>
                    <a:pt x="412304" y="16518"/>
                    <a:pt x="319170" y="22339"/>
                    <a:pt x="289008" y="29747"/>
                  </a:cubicBezTo>
                  <a:cubicBezTo>
                    <a:pt x="258846" y="37155"/>
                    <a:pt x="275250" y="47739"/>
                    <a:pt x="257258" y="58322"/>
                  </a:cubicBezTo>
                  <a:cubicBezTo>
                    <a:pt x="239266" y="68905"/>
                    <a:pt x="214395" y="85310"/>
                    <a:pt x="181058" y="93247"/>
                  </a:cubicBezTo>
                  <a:cubicBezTo>
                    <a:pt x="147721" y="101184"/>
                    <a:pt x="57233" y="105947"/>
                    <a:pt x="57233" y="105947"/>
                  </a:cubicBezTo>
                  <a:cubicBezTo>
                    <a:pt x="33421" y="108593"/>
                    <a:pt x="-12617" y="123939"/>
                    <a:pt x="3258" y="12182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6" name="フリーフォーム 785">
              <a:extLst>
                <a:ext uri="{FF2B5EF4-FFF2-40B4-BE49-F238E27FC236}">
                  <a16:creationId xmlns:a16="http://schemas.microsoft.com/office/drawing/2014/main" id="{BCE856EC-909A-7156-8503-35EDBEEC4E19}"/>
                </a:ext>
              </a:extLst>
            </p:cNvPr>
            <p:cNvSpPr/>
            <p:nvPr/>
          </p:nvSpPr>
          <p:spPr>
            <a:xfrm>
              <a:off x="10750542" y="6416550"/>
              <a:ext cx="582740" cy="54303"/>
            </a:xfrm>
            <a:custGeom>
              <a:avLst/>
              <a:gdLst>
                <a:gd name="connsiteX0" fmla="*/ 8 w 582740"/>
                <a:gd name="connsiteY0" fmla="*/ 125 h 54303"/>
                <a:gd name="connsiteX1" fmla="*/ 247658 w 582740"/>
                <a:gd name="connsiteY1" fmla="*/ 54100 h 54303"/>
                <a:gd name="connsiteX2" fmla="*/ 209558 w 582740"/>
                <a:gd name="connsiteY2" fmla="*/ 19175 h 54303"/>
                <a:gd name="connsiteX3" fmla="*/ 485783 w 582740"/>
                <a:gd name="connsiteY3" fmla="*/ 35050 h 54303"/>
                <a:gd name="connsiteX4" fmla="*/ 581033 w 582740"/>
                <a:gd name="connsiteY4" fmla="*/ 9650 h 54303"/>
                <a:gd name="connsiteX5" fmla="*/ 419108 w 582740"/>
                <a:gd name="connsiteY5" fmla="*/ 9650 h 54303"/>
                <a:gd name="connsiteX6" fmla="*/ 104783 w 582740"/>
                <a:gd name="connsiteY6" fmla="*/ 3300 h 54303"/>
                <a:gd name="connsiteX7" fmla="*/ 238133 w 582740"/>
                <a:gd name="connsiteY7" fmla="*/ 38225 h 54303"/>
                <a:gd name="connsiteX8" fmla="*/ 8 w 582740"/>
                <a:gd name="connsiteY8" fmla="*/ 125 h 5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2740" h="54303">
                  <a:moveTo>
                    <a:pt x="8" y="125"/>
                  </a:moveTo>
                  <a:cubicBezTo>
                    <a:pt x="1596" y="2771"/>
                    <a:pt x="212733" y="50925"/>
                    <a:pt x="247658" y="54100"/>
                  </a:cubicBezTo>
                  <a:cubicBezTo>
                    <a:pt x="282583" y="57275"/>
                    <a:pt x="169871" y="22350"/>
                    <a:pt x="209558" y="19175"/>
                  </a:cubicBezTo>
                  <a:cubicBezTo>
                    <a:pt x="249245" y="16000"/>
                    <a:pt x="423871" y="36637"/>
                    <a:pt x="485783" y="35050"/>
                  </a:cubicBezTo>
                  <a:cubicBezTo>
                    <a:pt x="547695" y="33463"/>
                    <a:pt x="592146" y="13883"/>
                    <a:pt x="581033" y="9650"/>
                  </a:cubicBezTo>
                  <a:cubicBezTo>
                    <a:pt x="569921" y="5417"/>
                    <a:pt x="419108" y="9650"/>
                    <a:pt x="419108" y="9650"/>
                  </a:cubicBezTo>
                  <a:cubicBezTo>
                    <a:pt x="339733" y="8592"/>
                    <a:pt x="134946" y="-1463"/>
                    <a:pt x="104783" y="3300"/>
                  </a:cubicBezTo>
                  <a:cubicBezTo>
                    <a:pt x="74621" y="8063"/>
                    <a:pt x="248187" y="38754"/>
                    <a:pt x="238133" y="38225"/>
                  </a:cubicBezTo>
                  <a:cubicBezTo>
                    <a:pt x="228079" y="37696"/>
                    <a:pt x="-1580" y="-2521"/>
                    <a:pt x="8" y="12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7" name="フリーフォーム 786">
              <a:extLst>
                <a:ext uri="{FF2B5EF4-FFF2-40B4-BE49-F238E27FC236}">
                  <a16:creationId xmlns:a16="http://schemas.microsoft.com/office/drawing/2014/main" id="{13C8AF16-E3F1-426D-05D5-4C21F2549824}"/>
                </a:ext>
              </a:extLst>
            </p:cNvPr>
            <p:cNvSpPr/>
            <p:nvPr/>
          </p:nvSpPr>
          <p:spPr>
            <a:xfrm>
              <a:off x="10861381" y="6448122"/>
              <a:ext cx="422086" cy="150057"/>
            </a:xfrm>
            <a:custGeom>
              <a:avLst/>
              <a:gdLst>
                <a:gd name="connsiteX0" fmla="*/ 294 w 422086"/>
                <a:gd name="connsiteY0" fmla="*/ 149528 h 150057"/>
                <a:gd name="connsiteX1" fmla="*/ 139994 w 422086"/>
                <a:gd name="connsiteY1" fmla="*/ 6653 h 150057"/>
                <a:gd name="connsiteX2" fmla="*/ 130469 w 422086"/>
                <a:gd name="connsiteY2" fmla="*/ 41578 h 150057"/>
                <a:gd name="connsiteX3" fmla="*/ 228894 w 422086"/>
                <a:gd name="connsiteY3" fmla="*/ 57453 h 150057"/>
                <a:gd name="connsiteX4" fmla="*/ 368594 w 422086"/>
                <a:gd name="connsiteY4" fmla="*/ 35228 h 150057"/>
                <a:gd name="connsiteX5" fmla="*/ 419394 w 422086"/>
                <a:gd name="connsiteY5" fmla="*/ 22528 h 150057"/>
                <a:gd name="connsiteX6" fmla="*/ 295569 w 422086"/>
                <a:gd name="connsiteY6" fmla="*/ 63803 h 150057"/>
                <a:gd name="connsiteX7" fmla="*/ 152694 w 422086"/>
                <a:gd name="connsiteY7" fmla="*/ 38403 h 150057"/>
                <a:gd name="connsiteX8" fmla="*/ 159044 w 422086"/>
                <a:gd name="connsiteY8" fmla="*/ 303 h 150057"/>
                <a:gd name="connsiteX9" fmla="*/ 101894 w 422086"/>
                <a:gd name="connsiteY9" fmla="*/ 60628 h 150057"/>
                <a:gd name="connsiteX10" fmla="*/ 89194 w 422086"/>
                <a:gd name="connsiteY10" fmla="*/ 117778 h 150057"/>
                <a:gd name="connsiteX11" fmla="*/ 101894 w 422086"/>
                <a:gd name="connsiteY11" fmla="*/ 57453 h 150057"/>
                <a:gd name="connsiteX12" fmla="*/ 294 w 422086"/>
                <a:gd name="connsiteY12" fmla="*/ 149528 h 1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2086" h="150057">
                  <a:moveTo>
                    <a:pt x="294" y="149528"/>
                  </a:moveTo>
                  <a:cubicBezTo>
                    <a:pt x="6644" y="141061"/>
                    <a:pt x="118298" y="24645"/>
                    <a:pt x="139994" y="6653"/>
                  </a:cubicBezTo>
                  <a:cubicBezTo>
                    <a:pt x="161690" y="-11339"/>
                    <a:pt x="115652" y="33111"/>
                    <a:pt x="130469" y="41578"/>
                  </a:cubicBezTo>
                  <a:cubicBezTo>
                    <a:pt x="145286" y="50045"/>
                    <a:pt x="189207" y="58511"/>
                    <a:pt x="228894" y="57453"/>
                  </a:cubicBezTo>
                  <a:cubicBezTo>
                    <a:pt x="268581" y="56395"/>
                    <a:pt x="336844" y="41049"/>
                    <a:pt x="368594" y="35228"/>
                  </a:cubicBezTo>
                  <a:cubicBezTo>
                    <a:pt x="400344" y="29407"/>
                    <a:pt x="431565" y="17766"/>
                    <a:pt x="419394" y="22528"/>
                  </a:cubicBezTo>
                  <a:cubicBezTo>
                    <a:pt x="407223" y="27290"/>
                    <a:pt x="340019" y="61157"/>
                    <a:pt x="295569" y="63803"/>
                  </a:cubicBezTo>
                  <a:cubicBezTo>
                    <a:pt x="251119" y="66449"/>
                    <a:pt x="175448" y="48986"/>
                    <a:pt x="152694" y="38403"/>
                  </a:cubicBezTo>
                  <a:cubicBezTo>
                    <a:pt x="129940" y="27820"/>
                    <a:pt x="167511" y="-3401"/>
                    <a:pt x="159044" y="303"/>
                  </a:cubicBezTo>
                  <a:cubicBezTo>
                    <a:pt x="150577" y="4007"/>
                    <a:pt x="113536" y="41049"/>
                    <a:pt x="101894" y="60628"/>
                  </a:cubicBezTo>
                  <a:cubicBezTo>
                    <a:pt x="90252" y="80207"/>
                    <a:pt x="89194" y="118307"/>
                    <a:pt x="89194" y="117778"/>
                  </a:cubicBezTo>
                  <a:cubicBezTo>
                    <a:pt x="89194" y="117249"/>
                    <a:pt x="111419" y="52690"/>
                    <a:pt x="101894" y="57453"/>
                  </a:cubicBezTo>
                  <a:cubicBezTo>
                    <a:pt x="92369" y="62216"/>
                    <a:pt x="-6056" y="157995"/>
                    <a:pt x="294" y="14952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8" name="フリーフォーム 787">
              <a:extLst>
                <a:ext uri="{FF2B5EF4-FFF2-40B4-BE49-F238E27FC236}">
                  <a16:creationId xmlns:a16="http://schemas.microsoft.com/office/drawing/2014/main" id="{F069BBA0-83A8-296E-FC5B-9856A1D96612}"/>
                </a:ext>
              </a:extLst>
            </p:cNvPr>
            <p:cNvSpPr/>
            <p:nvPr/>
          </p:nvSpPr>
          <p:spPr>
            <a:xfrm>
              <a:off x="11616014" y="6791252"/>
              <a:ext cx="1043150" cy="34998"/>
            </a:xfrm>
            <a:custGeom>
              <a:avLst/>
              <a:gdLst>
                <a:gd name="connsiteX0" fmla="*/ 4486 w 1043150"/>
                <a:gd name="connsiteY0" fmla="*/ 34998 h 34998"/>
                <a:gd name="connsiteX1" fmla="*/ 890311 w 1043150"/>
                <a:gd name="connsiteY1" fmla="*/ 22298 h 34998"/>
                <a:gd name="connsiteX2" fmla="*/ 321986 w 1043150"/>
                <a:gd name="connsiteY2" fmla="*/ 25473 h 34998"/>
                <a:gd name="connsiteX3" fmla="*/ 912536 w 1043150"/>
                <a:gd name="connsiteY3" fmla="*/ 28648 h 34998"/>
                <a:gd name="connsiteX4" fmla="*/ 617261 w 1043150"/>
                <a:gd name="connsiteY4" fmla="*/ 9598 h 34998"/>
                <a:gd name="connsiteX5" fmla="*/ 1042711 w 1043150"/>
                <a:gd name="connsiteY5" fmla="*/ 12773 h 34998"/>
                <a:gd name="connsiteX6" fmla="*/ 522011 w 1043150"/>
                <a:gd name="connsiteY6" fmla="*/ 22298 h 34998"/>
                <a:gd name="connsiteX7" fmla="*/ 188636 w 1043150"/>
                <a:gd name="connsiteY7" fmla="*/ 73 h 34998"/>
                <a:gd name="connsiteX8" fmla="*/ 531536 w 1043150"/>
                <a:gd name="connsiteY8" fmla="*/ 15948 h 34998"/>
                <a:gd name="connsiteX9" fmla="*/ 4486 w 1043150"/>
                <a:gd name="connsiteY9" fmla="*/ 34998 h 34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3150" h="34998">
                  <a:moveTo>
                    <a:pt x="4486" y="34998"/>
                  </a:moveTo>
                  <a:lnTo>
                    <a:pt x="890311" y="22298"/>
                  </a:lnTo>
                  <a:cubicBezTo>
                    <a:pt x="943228" y="20711"/>
                    <a:pt x="318282" y="24415"/>
                    <a:pt x="321986" y="25473"/>
                  </a:cubicBezTo>
                  <a:cubicBezTo>
                    <a:pt x="325690" y="26531"/>
                    <a:pt x="863324" y="31294"/>
                    <a:pt x="912536" y="28648"/>
                  </a:cubicBezTo>
                  <a:cubicBezTo>
                    <a:pt x="961749" y="26002"/>
                    <a:pt x="595565" y="12244"/>
                    <a:pt x="617261" y="9598"/>
                  </a:cubicBezTo>
                  <a:cubicBezTo>
                    <a:pt x="638957" y="6952"/>
                    <a:pt x="1058586" y="10656"/>
                    <a:pt x="1042711" y="12773"/>
                  </a:cubicBezTo>
                  <a:cubicBezTo>
                    <a:pt x="1026836" y="14890"/>
                    <a:pt x="664357" y="24415"/>
                    <a:pt x="522011" y="22298"/>
                  </a:cubicBezTo>
                  <a:cubicBezTo>
                    <a:pt x="379665" y="20181"/>
                    <a:pt x="187048" y="1131"/>
                    <a:pt x="188636" y="73"/>
                  </a:cubicBezTo>
                  <a:cubicBezTo>
                    <a:pt x="190224" y="-985"/>
                    <a:pt x="561169" y="9598"/>
                    <a:pt x="531536" y="15948"/>
                  </a:cubicBezTo>
                  <a:cubicBezTo>
                    <a:pt x="501903" y="22298"/>
                    <a:pt x="-55310" y="33940"/>
                    <a:pt x="4486" y="3499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9" name="フリーフォーム 788">
              <a:extLst>
                <a:ext uri="{FF2B5EF4-FFF2-40B4-BE49-F238E27FC236}">
                  <a16:creationId xmlns:a16="http://schemas.microsoft.com/office/drawing/2014/main" id="{CB5CE591-DFC5-48F4-84ED-46A578221EE9}"/>
                </a:ext>
              </a:extLst>
            </p:cNvPr>
            <p:cNvSpPr/>
            <p:nvPr/>
          </p:nvSpPr>
          <p:spPr>
            <a:xfrm>
              <a:off x="8651506" y="6092780"/>
              <a:ext cx="150204" cy="1191149"/>
            </a:xfrm>
            <a:custGeom>
              <a:avLst/>
              <a:gdLst>
                <a:gd name="connsiteX0" fmla="*/ 22594 w 150204"/>
                <a:gd name="connsiteY0" fmla="*/ 3220 h 1191149"/>
                <a:gd name="connsiteX1" fmla="*/ 121019 w 150204"/>
                <a:gd name="connsiteY1" fmla="*/ 295320 h 1191149"/>
                <a:gd name="connsiteX2" fmla="*/ 130544 w 150204"/>
                <a:gd name="connsiteY2" fmla="*/ 241345 h 1191149"/>
                <a:gd name="connsiteX3" fmla="*/ 114669 w 150204"/>
                <a:gd name="connsiteY3" fmla="*/ 565195 h 1191149"/>
                <a:gd name="connsiteX4" fmla="*/ 121019 w 150204"/>
                <a:gd name="connsiteY4" fmla="*/ 536620 h 1191149"/>
                <a:gd name="connsiteX5" fmla="*/ 133719 w 150204"/>
                <a:gd name="connsiteY5" fmla="*/ 746170 h 1191149"/>
                <a:gd name="connsiteX6" fmla="*/ 114669 w 150204"/>
                <a:gd name="connsiteY6" fmla="*/ 1019220 h 1191149"/>
                <a:gd name="connsiteX7" fmla="*/ 136894 w 150204"/>
                <a:gd name="connsiteY7" fmla="*/ 1187495 h 1191149"/>
                <a:gd name="connsiteX8" fmla="*/ 136894 w 150204"/>
                <a:gd name="connsiteY8" fmla="*/ 1066845 h 1191149"/>
                <a:gd name="connsiteX9" fmla="*/ 149594 w 150204"/>
                <a:gd name="connsiteY9" fmla="*/ 371520 h 1191149"/>
                <a:gd name="connsiteX10" fmla="*/ 114669 w 150204"/>
                <a:gd name="connsiteY10" fmla="*/ 193720 h 1191149"/>
                <a:gd name="connsiteX11" fmla="*/ 124194 w 150204"/>
                <a:gd name="connsiteY11" fmla="*/ 295320 h 1191149"/>
                <a:gd name="connsiteX12" fmla="*/ 3544 w 150204"/>
                <a:gd name="connsiteY12" fmla="*/ 66720 h 1191149"/>
                <a:gd name="connsiteX13" fmla="*/ 32119 w 150204"/>
                <a:gd name="connsiteY13" fmla="*/ 133395 h 1191149"/>
                <a:gd name="connsiteX14" fmla="*/ 22594 w 150204"/>
                <a:gd name="connsiteY14" fmla="*/ 3220 h 119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204" h="1191149">
                  <a:moveTo>
                    <a:pt x="22594" y="3220"/>
                  </a:moveTo>
                  <a:cubicBezTo>
                    <a:pt x="37411" y="30208"/>
                    <a:pt x="103027" y="255632"/>
                    <a:pt x="121019" y="295320"/>
                  </a:cubicBezTo>
                  <a:cubicBezTo>
                    <a:pt x="139011" y="335008"/>
                    <a:pt x="131602" y="196366"/>
                    <a:pt x="130544" y="241345"/>
                  </a:cubicBezTo>
                  <a:cubicBezTo>
                    <a:pt x="129486" y="286324"/>
                    <a:pt x="116256" y="515983"/>
                    <a:pt x="114669" y="565195"/>
                  </a:cubicBezTo>
                  <a:cubicBezTo>
                    <a:pt x="113082" y="614407"/>
                    <a:pt x="117844" y="506457"/>
                    <a:pt x="121019" y="536620"/>
                  </a:cubicBezTo>
                  <a:cubicBezTo>
                    <a:pt x="124194" y="566783"/>
                    <a:pt x="134777" y="665737"/>
                    <a:pt x="133719" y="746170"/>
                  </a:cubicBezTo>
                  <a:cubicBezTo>
                    <a:pt x="132661" y="826603"/>
                    <a:pt x="114140" y="945666"/>
                    <a:pt x="114669" y="1019220"/>
                  </a:cubicBezTo>
                  <a:cubicBezTo>
                    <a:pt x="115198" y="1092774"/>
                    <a:pt x="133190" y="1179558"/>
                    <a:pt x="136894" y="1187495"/>
                  </a:cubicBezTo>
                  <a:cubicBezTo>
                    <a:pt x="140598" y="1195432"/>
                    <a:pt x="134777" y="1202841"/>
                    <a:pt x="136894" y="1066845"/>
                  </a:cubicBezTo>
                  <a:cubicBezTo>
                    <a:pt x="139011" y="930849"/>
                    <a:pt x="153298" y="517041"/>
                    <a:pt x="149594" y="371520"/>
                  </a:cubicBezTo>
                  <a:cubicBezTo>
                    <a:pt x="145890" y="225999"/>
                    <a:pt x="118902" y="206420"/>
                    <a:pt x="114669" y="193720"/>
                  </a:cubicBezTo>
                  <a:cubicBezTo>
                    <a:pt x="110436" y="181020"/>
                    <a:pt x="142715" y="316487"/>
                    <a:pt x="124194" y="295320"/>
                  </a:cubicBezTo>
                  <a:cubicBezTo>
                    <a:pt x="105673" y="274153"/>
                    <a:pt x="18890" y="93707"/>
                    <a:pt x="3544" y="66720"/>
                  </a:cubicBezTo>
                  <a:cubicBezTo>
                    <a:pt x="-11802" y="39733"/>
                    <a:pt x="27357" y="139216"/>
                    <a:pt x="32119" y="133395"/>
                  </a:cubicBezTo>
                  <a:cubicBezTo>
                    <a:pt x="36881" y="127574"/>
                    <a:pt x="7777" y="-23768"/>
                    <a:pt x="22594" y="322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0" name="フリーフォーム 789">
              <a:extLst>
                <a:ext uri="{FF2B5EF4-FFF2-40B4-BE49-F238E27FC236}">
                  <a16:creationId xmlns:a16="http://schemas.microsoft.com/office/drawing/2014/main" id="{38588DA7-37D9-4E1E-B8F6-60ADF886DD06}"/>
                </a:ext>
              </a:extLst>
            </p:cNvPr>
            <p:cNvSpPr/>
            <p:nvPr/>
          </p:nvSpPr>
          <p:spPr>
            <a:xfrm>
              <a:off x="8632475" y="6181122"/>
              <a:ext cx="104486" cy="681935"/>
            </a:xfrm>
            <a:custGeom>
              <a:avLst/>
              <a:gdLst>
                <a:gd name="connsiteX0" fmla="*/ 35275 w 104486"/>
                <a:gd name="connsiteY0" fmla="*/ 603 h 681935"/>
                <a:gd name="connsiteX1" fmla="*/ 70200 w 104486"/>
                <a:gd name="connsiteY1" fmla="*/ 289528 h 681935"/>
                <a:gd name="connsiteX2" fmla="*/ 73375 w 104486"/>
                <a:gd name="connsiteY2" fmla="*/ 194278 h 681935"/>
                <a:gd name="connsiteX3" fmla="*/ 60675 w 104486"/>
                <a:gd name="connsiteY3" fmla="*/ 518128 h 681935"/>
                <a:gd name="connsiteX4" fmla="*/ 67025 w 104486"/>
                <a:gd name="connsiteY4" fmla="*/ 667353 h 681935"/>
                <a:gd name="connsiteX5" fmla="*/ 86075 w 104486"/>
                <a:gd name="connsiteY5" fmla="*/ 499078 h 681935"/>
                <a:gd name="connsiteX6" fmla="*/ 86075 w 104486"/>
                <a:gd name="connsiteY6" fmla="*/ 661003 h 681935"/>
                <a:gd name="connsiteX7" fmla="*/ 350 w 104486"/>
                <a:gd name="connsiteY7" fmla="*/ 654653 h 681935"/>
                <a:gd name="connsiteX8" fmla="*/ 57500 w 104486"/>
                <a:gd name="connsiteY8" fmla="*/ 654653 h 681935"/>
                <a:gd name="connsiteX9" fmla="*/ 101950 w 104486"/>
                <a:gd name="connsiteY9" fmla="*/ 283178 h 681935"/>
                <a:gd name="connsiteX10" fmla="*/ 95600 w 104486"/>
                <a:gd name="connsiteY10" fmla="*/ 422878 h 681935"/>
                <a:gd name="connsiteX11" fmla="*/ 67025 w 104486"/>
                <a:gd name="connsiteY11" fmla="*/ 200628 h 681935"/>
                <a:gd name="connsiteX12" fmla="*/ 73375 w 104486"/>
                <a:gd name="connsiteY12" fmla="*/ 108553 h 681935"/>
                <a:gd name="connsiteX13" fmla="*/ 76550 w 104486"/>
                <a:gd name="connsiteY13" fmla="*/ 210153 h 681935"/>
                <a:gd name="connsiteX14" fmla="*/ 35275 w 104486"/>
                <a:gd name="connsiteY14" fmla="*/ 603 h 68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486" h="681935">
                  <a:moveTo>
                    <a:pt x="35275" y="603"/>
                  </a:moveTo>
                  <a:cubicBezTo>
                    <a:pt x="34217" y="13832"/>
                    <a:pt x="63850" y="257249"/>
                    <a:pt x="70200" y="289528"/>
                  </a:cubicBezTo>
                  <a:cubicBezTo>
                    <a:pt x="76550" y="321807"/>
                    <a:pt x="74963" y="156178"/>
                    <a:pt x="73375" y="194278"/>
                  </a:cubicBezTo>
                  <a:cubicBezTo>
                    <a:pt x="71787" y="232378"/>
                    <a:pt x="61733" y="439282"/>
                    <a:pt x="60675" y="518128"/>
                  </a:cubicBezTo>
                  <a:cubicBezTo>
                    <a:pt x="59617" y="596974"/>
                    <a:pt x="62792" y="670528"/>
                    <a:pt x="67025" y="667353"/>
                  </a:cubicBezTo>
                  <a:cubicBezTo>
                    <a:pt x="71258" y="664178"/>
                    <a:pt x="82900" y="500136"/>
                    <a:pt x="86075" y="499078"/>
                  </a:cubicBezTo>
                  <a:cubicBezTo>
                    <a:pt x="89250" y="498020"/>
                    <a:pt x="100362" y="635074"/>
                    <a:pt x="86075" y="661003"/>
                  </a:cubicBezTo>
                  <a:cubicBezTo>
                    <a:pt x="71788" y="686932"/>
                    <a:pt x="5112" y="655711"/>
                    <a:pt x="350" y="654653"/>
                  </a:cubicBezTo>
                  <a:cubicBezTo>
                    <a:pt x="-4412" y="653595"/>
                    <a:pt x="40567" y="716565"/>
                    <a:pt x="57500" y="654653"/>
                  </a:cubicBezTo>
                  <a:cubicBezTo>
                    <a:pt x="74433" y="592741"/>
                    <a:pt x="95600" y="321807"/>
                    <a:pt x="101950" y="283178"/>
                  </a:cubicBezTo>
                  <a:cubicBezTo>
                    <a:pt x="108300" y="244549"/>
                    <a:pt x="101421" y="436636"/>
                    <a:pt x="95600" y="422878"/>
                  </a:cubicBezTo>
                  <a:cubicBezTo>
                    <a:pt x="89779" y="409120"/>
                    <a:pt x="70729" y="253016"/>
                    <a:pt x="67025" y="200628"/>
                  </a:cubicBezTo>
                  <a:cubicBezTo>
                    <a:pt x="63321" y="148241"/>
                    <a:pt x="71788" y="106966"/>
                    <a:pt x="73375" y="108553"/>
                  </a:cubicBezTo>
                  <a:cubicBezTo>
                    <a:pt x="74962" y="110140"/>
                    <a:pt x="83958" y="224440"/>
                    <a:pt x="76550" y="210153"/>
                  </a:cubicBezTo>
                  <a:cubicBezTo>
                    <a:pt x="69142" y="195866"/>
                    <a:pt x="36333" y="-12626"/>
                    <a:pt x="35275" y="60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1" name="フリーフォーム 790">
              <a:extLst>
                <a:ext uri="{FF2B5EF4-FFF2-40B4-BE49-F238E27FC236}">
                  <a16:creationId xmlns:a16="http://schemas.microsoft.com/office/drawing/2014/main" id="{F7F8C38A-65B3-A791-1105-243569BA7AC3}"/>
                </a:ext>
              </a:extLst>
            </p:cNvPr>
            <p:cNvSpPr/>
            <p:nvPr/>
          </p:nvSpPr>
          <p:spPr>
            <a:xfrm>
              <a:off x="8591502" y="6370719"/>
              <a:ext cx="205762" cy="103815"/>
            </a:xfrm>
            <a:custGeom>
              <a:avLst/>
              <a:gdLst>
                <a:gd name="connsiteX0" fmla="*/ 25448 w 205762"/>
                <a:gd name="connsiteY0" fmla="*/ 36431 h 103815"/>
                <a:gd name="connsiteX1" fmla="*/ 181023 w 205762"/>
                <a:gd name="connsiteY1" fmla="*/ 23731 h 103815"/>
                <a:gd name="connsiteX2" fmla="*/ 130223 w 205762"/>
                <a:gd name="connsiteY2" fmla="*/ 49131 h 103815"/>
                <a:gd name="connsiteX3" fmla="*/ 149273 w 205762"/>
                <a:gd name="connsiteY3" fmla="*/ 84056 h 103815"/>
                <a:gd name="connsiteX4" fmla="*/ 200073 w 205762"/>
                <a:gd name="connsiteY4" fmla="*/ 84056 h 103815"/>
                <a:gd name="connsiteX5" fmla="*/ 48 w 205762"/>
                <a:gd name="connsiteY5" fmla="*/ 103106 h 103815"/>
                <a:gd name="connsiteX6" fmla="*/ 181023 w 205762"/>
                <a:gd name="connsiteY6" fmla="*/ 55481 h 103815"/>
                <a:gd name="connsiteX7" fmla="*/ 177848 w 205762"/>
                <a:gd name="connsiteY7" fmla="*/ 1506 h 103815"/>
                <a:gd name="connsiteX8" fmla="*/ 120698 w 205762"/>
                <a:gd name="connsiteY8" fmla="*/ 17381 h 103815"/>
                <a:gd name="connsiteX9" fmla="*/ 25448 w 205762"/>
                <a:gd name="connsiteY9" fmla="*/ 36431 h 10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5762" h="103815">
                  <a:moveTo>
                    <a:pt x="25448" y="36431"/>
                  </a:moveTo>
                  <a:cubicBezTo>
                    <a:pt x="35502" y="37489"/>
                    <a:pt x="163561" y="21614"/>
                    <a:pt x="181023" y="23731"/>
                  </a:cubicBezTo>
                  <a:cubicBezTo>
                    <a:pt x="198485" y="25848"/>
                    <a:pt x="135515" y="39077"/>
                    <a:pt x="130223" y="49131"/>
                  </a:cubicBezTo>
                  <a:cubicBezTo>
                    <a:pt x="124931" y="59185"/>
                    <a:pt x="137631" y="78235"/>
                    <a:pt x="149273" y="84056"/>
                  </a:cubicBezTo>
                  <a:cubicBezTo>
                    <a:pt x="160915" y="89877"/>
                    <a:pt x="224944" y="80881"/>
                    <a:pt x="200073" y="84056"/>
                  </a:cubicBezTo>
                  <a:cubicBezTo>
                    <a:pt x="175202" y="87231"/>
                    <a:pt x="3223" y="107868"/>
                    <a:pt x="48" y="103106"/>
                  </a:cubicBezTo>
                  <a:cubicBezTo>
                    <a:pt x="-3127" y="98344"/>
                    <a:pt x="151390" y="72414"/>
                    <a:pt x="181023" y="55481"/>
                  </a:cubicBezTo>
                  <a:cubicBezTo>
                    <a:pt x="210656" y="38548"/>
                    <a:pt x="187902" y="7856"/>
                    <a:pt x="177848" y="1506"/>
                  </a:cubicBezTo>
                  <a:cubicBezTo>
                    <a:pt x="167794" y="-4844"/>
                    <a:pt x="140806" y="10502"/>
                    <a:pt x="120698" y="17381"/>
                  </a:cubicBezTo>
                  <a:cubicBezTo>
                    <a:pt x="100590" y="24260"/>
                    <a:pt x="15394" y="35373"/>
                    <a:pt x="25448" y="364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2" name="フリーフォーム 791">
              <a:extLst>
                <a:ext uri="{FF2B5EF4-FFF2-40B4-BE49-F238E27FC236}">
                  <a16:creationId xmlns:a16="http://schemas.microsoft.com/office/drawing/2014/main" id="{1C6FD3E8-56F5-4166-131D-48FEFE843C88}"/>
                </a:ext>
              </a:extLst>
            </p:cNvPr>
            <p:cNvSpPr/>
            <p:nvPr/>
          </p:nvSpPr>
          <p:spPr>
            <a:xfrm>
              <a:off x="8918076" y="5578228"/>
              <a:ext cx="37331" cy="1703951"/>
            </a:xfrm>
            <a:custGeom>
              <a:avLst/>
              <a:gdLst>
                <a:gd name="connsiteX0" fmla="*/ 499 w 37331"/>
                <a:gd name="connsiteY0" fmla="*/ 3422 h 1703951"/>
                <a:gd name="connsiteX1" fmla="*/ 3674 w 37331"/>
                <a:gd name="connsiteY1" fmla="*/ 565397 h 1703951"/>
                <a:gd name="connsiteX2" fmla="*/ 499 w 37331"/>
                <a:gd name="connsiteY2" fmla="*/ 520947 h 1703951"/>
                <a:gd name="connsiteX3" fmla="*/ 3674 w 37331"/>
                <a:gd name="connsiteY3" fmla="*/ 920997 h 1703951"/>
                <a:gd name="connsiteX4" fmla="*/ 16374 w 37331"/>
                <a:gd name="connsiteY4" fmla="*/ 825747 h 1703951"/>
                <a:gd name="connsiteX5" fmla="*/ 13199 w 37331"/>
                <a:gd name="connsiteY5" fmla="*/ 1298822 h 1703951"/>
                <a:gd name="connsiteX6" fmla="*/ 29074 w 37331"/>
                <a:gd name="connsiteY6" fmla="*/ 1203572 h 1703951"/>
                <a:gd name="connsiteX7" fmla="*/ 29074 w 37331"/>
                <a:gd name="connsiteY7" fmla="*/ 1498847 h 1703951"/>
                <a:gd name="connsiteX8" fmla="*/ 35424 w 37331"/>
                <a:gd name="connsiteY8" fmla="*/ 1692522 h 1703951"/>
                <a:gd name="connsiteX9" fmla="*/ 35424 w 37331"/>
                <a:gd name="connsiteY9" fmla="*/ 1590922 h 1703951"/>
                <a:gd name="connsiteX10" fmla="*/ 13199 w 37331"/>
                <a:gd name="connsiteY10" fmla="*/ 857497 h 1703951"/>
                <a:gd name="connsiteX11" fmla="*/ 32249 w 37331"/>
                <a:gd name="connsiteY11" fmla="*/ 336797 h 1703951"/>
                <a:gd name="connsiteX12" fmla="*/ 6849 w 37331"/>
                <a:gd name="connsiteY12" fmla="*/ 647947 h 1703951"/>
                <a:gd name="connsiteX13" fmla="*/ 16374 w 37331"/>
                <a:gd name="connsiteY13" fmla="*/ 343147 h 1703951"/>
                <a:gd name="connsiteX14" fmla="*/ 499 w 37331"/>
                <a:gd name="connsiteY14" fmla="*/ 3422 h 170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331" h="1703951">
                  <a:moveTo>
                    <a:pt x="499" y="3422"/>
                  </a:moveTo>
                  <a:cubicBezTo>
                    <a:pt x="-1618" y="40464"/>
                    <a:pt x="3674" y="479143"/>
                    <a:pt x="3674" y="565397"/>
                  </a:cubicBezTo>
                  <a:cubicBezTo>
                    <a:pt x="3674" y="651651"/>
                    <a:pt x="499" y="461680"/>
                    <a:pt x="499" y="520947"/>
                  </a:cubicBezTo>
                  <a:cubicBezTo>
                    <a:pt x="499" y="580214"/>
                    <a:pt x="1028" y="870197"/>
                    <a:pt x="3674" y="920997"/>
                  </a:cubicBezTo>
                  <a:cubicBezTo>
                    <a:pt x="6320" y="971797"/>
                    <a:pt x="14787" y="762776"/>
                    <a:pt x="16374" y="825747"/>
                  </a:cubicBezTo>
                  <a:cubicBezTo>
                    <a:pt x="17961" y="888718"/>
                    <a:pt x="11082" y="1235851"/>
                    <a:pt x="13199" y="1298822"/>
                  </a:cubicBezTo>
                  <a:cubicBezTo>
                    <a:pt x="15316" y="1361793"/>
                    <a:pt x="26428" y="1170235"/>
                    <a:pt x="29074" y="1203572"/>
                  </a:cubicBezTo>
                  <a:cubicBezTo>
                    <a:pt x="31720" y="1236910"/>
                    <a:pt x="28016" y="1417355"/>
                    <a:pt x="29074" y="1498847"/>
                  </a:cubicBezTo>
                  <a:cubicBezTo>
                    <a:pt x="30132" y="1580339"/>
                    <a:pt x="34366" y="1677176"/>
                    <a:pt x="35424" y="1692522"/>
                  </a:cubicBezTo>
                  <a:cubicBezTo>
                    <a:pt x="36482" y="1707868"/>
                    <a:pt x="39128" y="1730093"/>
                    <a:pt x="35424" y="1590922"/>
                  </a:cubicBezTo>
                  <a:cubicBezTo>
                    <a:pt x="31720" y="1451751"/>
                    <a:pt x="13728" y="1066518"/>
                    <a:pt x="13199" y="857497"/>
                  </a:cubicBezTo>
                  <a:cubicBezTo>
                    <a:pt x="12670" y="648476"/>
                    <a:pt x="33307" y="371722"/>
                    <a:pt x="32249" y="336797"/>
                  </a:cubicBezTo>
                  <a:cubicBezTo>
                    <a:pt x="31191" y="301872"/>
                    <a:pt x="9495" y="646889"/>
                    <a:pt x="6849" y="647947"/>
                  </a:cubicBezTo>
                  <a:cubicBezTo>
                    <a:pt x="4203" y="649005"/>
                    <a:pt x="16374" y="446334"/>
                    <a:pt x="16374" y="343147"/>
                  </a:cubicBezTo>
                  <a:cubicBezTo>
                    <a:pt x="16374" y="239960"/>
                    <a:pt x="2616" y="-33620"/>
                    <a:pt x="499" y="342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3" name="フリーフォーム 792">
              <a:extLst>
                <a:ext uri="{FF2B5EF4-FFF2-40B4-BE49-F238E27FC236}">
                  <a16:creationId xmlns:a16="http://schemas.microsoft.com/office/drawing/2014/main" id="{0395B48A-12F9-7710-43B6-152486797221}"/>
                </a:ext>
              </a:extLst>
            </p:cNvPr>
            <p:cNvSpPr/>
            <p:nvPr/>
          </p:nvSpPr>
          <p:spPr>
            <a:xfrm>
              <a:off x="8597896" y="5857669"/>
              <a:ext cx="301758" cy="108156"/>
            </a:xfrm>
            <a:custGeom>
              <a:avLst/>
              <a:gdLst>
                <a:gd name="connsiteX0" fmla="*/ 4 w 301758"/>
                <a:gd name="connsiteY0" fmla="*/ 16081 h 108156"/>
                <a:gd name="connsiteX1" fmla="*/ 244479 w 301758"/>
                <a:gd name="connsiteY1" fmla="*/ 19256 h 108156"/>
                <a:gd name="connsiteX2" fmla="*/ 301629 w 301758"/>
                <a:gd name="connsiteY2" fmla="*/ 28781 h 108156"/>
                <a:gd name="connsiteX3" fmla="*/ 260354 w 301758"/>
                <a:gd name="connsiteY3" fmla="*/ 89106 h 108156"/>
                <a:gd name="connsiteX4" fmla="*/ 269879 w 301758"/>
                <a:gd name="connsiteY4" fmla="*/ 108156 h 108156"/>
                <a:gd name="connsiteX5" fmla="*/ 238129 w 301758"/>
                <a:gd name="connsiteY5" fmla="*/ 89106 h 108156"/>
                <a:gd name="connsiteX6" fmla="*/ 50804 w 301758"/>
                <a:gd name="connsiteY6" fmla="*/ 85931 h 108156"/>
                <a:gd name="connsiteX7" fmla="*/ 279404 w 301758"/>
                <a:gd name="connsiteY7" fmla="*/ 85931 h 108156"/>
                <a:gd name="connsiteX8" fmla="*/ 282579 w 301758"/>
                <a:gd name="connsiteY8" fmla="*/ 25606 h 108156"/>
                <a:gd name="connsiteX9" fmla="*/ 250829 w 301758"/>
                <a:gd name="connsiteY9" fmla="*/ 206 h 108156"/>
                <a:gd name="connsiteX10" fmla="*/ 4 w 301758"/>
                <a:gd name="connsiteY10" fmla="*/ 16081 h 10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1758" h="108156">
                  <a:moveTo>
                    <a:pt x="4" y="16081"/>
                  </a:moveTo>
                  <a:cubicBezTo>
                    <a:pt x="-1054" y="19256"/>
                    <a:pt x="194208" y="17139"/>
                    <a:pt x="244479" y="19256"/>
                  </a:cubicBezTo>
                  <a:cubicBezTo>
                    <a:pt x="294750" y="21373"/>
                    <a:pt x="298983" y="17139"/>
                    <a:pt x="301629" y="28781"/>
                  </a:cubicBezTo>
                  <a:cubicBezTo>
                    <a:pt x="304275" y="40423"/>
                    <a:pt x="265646" y="75877"/>
                    <a:pt x="260354" y="89106"/>
                  </a:cubicBezTo>
                  <a:cubicBezTo>
                    <a:pt x="255062" y="102335"/>
                    <a:pt x="273583" y="108156"/>
                    <a:pt x="269879" y="108156"/>
                  </a:cubicBezTo>
                  <a:cubicBezTo>
                    <a:pt x="266175" y="108156"/>
                    <a:pt x="274641" y="92810"/>
                    <a:pt x="238129" y="89106"/>
                  </a:cubicBezTo>
                  <a:cubicBezTo>
                    <a:pt x="201617" y="85402"/>
                    <a:pt x="43925" y="86460"/>
                    <a:pt x="50804" y="85931"/>
                  </a:cubicBezTo>
                  <a:cubicBezTo>
                    <a:pt x="57683" y="85402"/>
                    <a:pt x="240775" y="95985"/>
                    <a:pt x="279404" y="85931"/>
                  </a:cubicBezTo>
                  <a:cubicBezTo>
                    <a:pt x="318033" y="75877"/>
                    <a:pt x="287342" y="39894"/>
                    <a:pt x="282579" y="25606"/>
                  </a:cubicBezTo>
                  <a:cubicBezTo>
                    <a:pt x="277816" y="11318"/>
                    <a:pt x="292633" y="2323"/>
                    <a:pt x="250829" y="206"/>
                  </a:cubicBezTo>
                  <a:cubicBezTo>
                    <a:pt x="209025" y="-1911"/>
                    <a:pt x="1062" y="12906"/>
                    <a:pt x="4" y="1608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4" name="フリーフォーム 793">
              <a:extLst>
                <a:ext uri="{FF2B5EF4-FFF2-40B4-BE49-F238E27FC236}">
                  <a16:creationId xmlns:a16="http://schemas.microsoft.com/office/drawing/2014/main" id="{04880B94-F737-DF7A-6DCB-DA2A7331EA36}"/>
                </a:ext>
              </a:extLst>
            </p:cNvPr>
            <p:cNvSpPr/>
            <p:nvPr/>
          </p:nvSpPr>
          <p:spPr>
            <a:xfrm>
              <a:off x="8667748" y="5910529"/>
              <a:ext cx="143294" cy="177188"/>
            </a:xfrm>
            <a:custGeom>
              <a:avLst/>
              <a:gdLst>
                <a:gd name="connsiteX0" fmla="*/ 142877 w 143294"/>
                <a:gd name="connsiteY0" fmla="*/ 1321 h 177188"/>
                <a:gd name="connsiteX1" fmla="*/ 127002 w 143294"/>
                <a:gd name="connsiteY1" fmla="*/ 67996 h 177188"/>
                <a:gd name="connsiteX2" fmla="*/ 123827 w 143294"/>
                <a:gd name="connsiteY2" fmla="*/ 163246 h 177188"/>
                <a:gd name="connsiteX3" fmla="*/ 120652 w 143294"/>
                <a:gd name="connsiteY3" fmla="*/ 175946 h 177188"/>
                <a:gd name="connsiteX4" fmla="*/ 2 w 143294"/>
                <a:gd name="connsiteY4" fmla="*/ 175946 h 177188"/>
                <a:gd name="connsiteX5" fmla="*/ 117477 w 143294"/>
                <a:gd name="connsiteY5" fmla="*/ 172771 h 177188"/>
                <a:gd name="connsiteX6" fmla="*/ 107952 w 143294"/>
                <a:gd name="connsiteY6" fmla="*/ 128321 h 177188"/>
                <a:gd name="connsiteX7" fmla="*/ 142877 w 143294"/>
                <a:gd name="connsiteY7" fmla="*/ 1321 h 17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294" h="177188">
                  <a:moveTo>
                    <a:pt x="142877" y="1321"/>
                  </a:moveTo>
                  <a:cubicBezTo>
                    <a:pt x="146052" y="-8733"/>
                    <a:pt x="130177" y="41008"/>
                    <a:pt x="127002" y="67996"/>
                  </a:cubicBezTo>
                  <a:cubicBezTo>
                    <a:pt x="123827" y="94984"/>
                    <a:pt x="124885" y="145255"/>
                    <a:pt x="123827" y="163246"/>
                  </a:cubicBezTo>
                  <a:cubicBezTo>
                    <a:pt x="122769" y="181237"/>
                    <a:pt x="141289" y="173829"/>
                    <a:pt x="120652" y="175946"/>
                  </a:cubicBezTo>
                  <a:cubicBezTo>
                    <a:pt x="100015" y="178063"/>
                    <a:pt x="531" y="176475"/>
                    <a:pt x="2" y="175946"/>
                  </a:cubicBezTo>
                  <a:cubicBezTo>
                    <a:pt x="-527" y="175417"/>
                    <a:pt x="99485" y="180709"/>
                    <a:pt x="117477" y="172771"/>
                  </a:cubicBezTo>
                  <a:cubicBezTo>
                    <a:pt x="135469" y="164834"/>
                    <a:pt x="104777" y="151604"/>
                    <a:pt x="107952" y="128321"/>
                  </a:cubicBezTo>
                  <a:cubicBezTo>
                    <a:pt x="111127" y="105038"/>
                    <a:pt x="139702" y="11375"/>
                    <a:pt x="142877" y="132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5" name="フリーフォーム 794">
              <a:extLst>
                <a:ext uri="{FF2B5EF4-FFF2-40B4-BE49-F238E27FC236}">
                  <a16:creationId xmlns:a16="http://schemas.microsoft.com/office/drawing/2014/main" id="{A5E67070-DA74-C3D3-2D19-0E09807DF987}"/>
                </a:ext>
              </a:extLst>
            </p:cNvPr>
            <p:cNvSpPr/>
            <p:nvPr/>
          </p:nvSpPr>
          <p:spPr>
            <a:xfrm>
              <a:off x="8715221" y="7070402"/>
              <a:ext cx="1410673" cy="78831"/>
            </a:xfrm>
            <a:custGeom>
              <a:avLst/>
              <a:gdLst>
                <a:gd name="connsiteX0" fmla="*/ 154 w 1410673"/>
                <a:gd name="connsiteY0" fmla="*/ 70173 h 78831"/>
                <a:gd name="connsiteX1" fmla="*/ 597054 w 1410673"/>
                <a:gd name="connsiteY1" fmla="*/ 76523 h 78831"/>
                <a:gd name="connsiteX2" fmla="*/ 482754 w 1410673"/>
                <a:gd name="connsiteY2" fmla="*/ 25723 h 78831"/>
                <a:gd name="connsiteX3" fmla="*/ 917729 w 1410673"/>
                <a:gd name="connsiteY3" fmla="*/ 13023 h 78831"/>
                <a:gd name="connsiteX4" fmla="*/ 714529 w 1410673"/>
                <a:gd name="connsiteY4" fmla="*/ 13023 h 78831"/>
                <a:gd name="connsiteX5" fmla="*/ 1406679 w 1410673"/>
                <a:gd name="connsiteY5" fmla="*/ 323 h 78831"/>
                <a:gd name="connsiteX6" fmla="*/ 1016154 w 1410673"/>
                <a:gd name="connsiteY6" fmla="*/ 3498 h 78831"/>
                <a:gd name="connsiteX7" fmla="*/ 612929 w 1410673"/>
                <a:gd name="connsiteY7" fmla="*/ 3498 h 78831"/>
                <a:gd name="connsiteX8" fmla="*/ 635154 w 1410673"/>
                <a:gd name="connsiteY8" fmla="*/ 13023 h 78831"/>
                <a:gd name="connsiteX9" fmla="*/ 358929 w 1410673"/>
                <a:gd name="connsiteY9" fmla="*/ 16198 h 78831"/>
                <a:gd name="connsiteX10" fmla="*/ 689129 w 1410673"/>
                <a:gd name="connsiteY10" fmla="*/ 19373 h 78831"/>
                <a:gd name="connsiteX11" fmla="*/ 384329 w 1410673"/>
                <a:gd name="connsiteY11" fmla="*/ 44773 h 78831"/>
                <a:gd name="connsiteX12" fmla="*/ 536729 w 1410673"/>
                <a:gd name="connsiteY12" fmla="*/ 70173 h 78831"/>
                <a:gd name="connsiteX13" fmla="*/ 154 w 1410673"/>
                <a:gd name="connsiteY13" fmla="*/ 70173 h 78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10673" h="78831">
                  <a:moveTo>
                    <a:pt x="154" y="70173"/>
                  </a:moveTo>
                  <a:cubicBezTo>
                    <a:pt x="10208" y="71231"/>
                    <a:pt x="516621" y="83931"/>
                    <a:pt x="597054" y="76523"/>
                  </a:cubicBezTo>
                  <a:cubicBezTo>
                    <a:pt x="677487" y="69115"/>
                    <a:pt x="429308" y="36306"/>
                    <a:pt x="482754" y="25723"/>
                  </a:cubicBezTo>
                  <a:cubicBezTo>
                    <a:pt x="536200" y="15140"/>
                    <a:pt x="879100" y="15140"/>
                    <a:pt x="917729" y="13023"/>
                  </a:cubicBezTo>
                  <a:cubicBezTo>
                    <a:pt x="956358" y="10906"/>
                    <a:pt x="714529" y="13023"/>
                    <a:pt x="714529" y="13023"/>
                  </a:cubicBezTo>
                  <a:lnTo>
                    <a:pt x="1406679" y="323"/>
                  </a:lnTo>
                  <a:cubicBezTo>
                    <a:pt x="1456950" y="-1264"/>
                    <a:pt x="1016154" y="3498"/>
                    <a:pt x="1016154" y="3498"/>
                  </a:cubicBezTo>
                  <a:lnTo>
                    <a:pt x="612929" y="3498"/>
                  </a:lnTo>
                  <a:cubicBezTo>
                    <a:pt x="549429" y="5085"/>
                    <a:pt x="677487" y="10906"/>
                    <a:pt x="635154" y="13023"/>
                  </a:cubicBezTo>
                  <a:cubicBezTo>
                    <a:pt x="592821" y="15140"/>
                    <a:pt x="349933" y="15140"/>
                    <a:pt x="358929" y="16198"/>
                  </a:cubicBezTo>
                  <a:cubicBezTo>
                    <a:pt x="367925" y="17256"/>
                    <a:pt x="684896" y="14611"/>
                    <a:pt x="689129" y="19373"/>
                  </a:cubicBezTo>
                  <a:cubicBezTo>
                    <a:pt x="693362" y="24135"/>
                    <a:pt x="409729" y="36306"/>
                    <a:pt x="384329" y="44773"/>
                  </a:cubicBezTo>
                  <a:cubicBezTo>
                    <a:pt x="358929" y="53240"/>
                    <a:pt x="598112" y="62765"/>
                    <a:pt x="536729" y="70173"/>
                  </a:cubicBezTo>
                  <a:cubicBezTo>
                    <a:pt x="475346" y="77581"/>
                    <a:pt x="-9900" y="69115"/>
                    <a:pt x="154" y="7017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6" name="フリーフォーム 795">
              <a:extLst>
                <a:ext uri="{FF2B5EF4-FFF2-40B4-BE49-F238E27FC236}">
                  <a16:creationId xmlns:a16="http://schemas.microsoft.com/office/drawing/2014/main" id="{924BA6DC-A693-EB47-1E18-EE2F2372D960}"/>
                </a:ext>
              </a:extLst>
            </p:cNvPr>
            <p:cNvSpPr/>
            <p:nvPr/>
          </p:nvSpPr>
          <p:spPr>
            <a:xfrm>
              <a:off x="9152349" y="5580101"/>
              <a:ext cx="37982" cy="1281750"/>
            </a:xfrm>
            <a:custGeom>
              <a:avLst/>
              <a:gdLst>
                <a:gd name="connsiteX0" fmla="*/ 7526 w 37982"/>
                <a:gd name="connsiteY0" fmla="*/ 1549 h 1281750"/>
                <a:gd name="connsiteX1" fmla="*/ 1176 w 37982"/>
                <a:gd name="connsiteY1" fmla="*/ 773074 h 1281750"/>
                <a:gd name="connsiteX2" fmla="*/ 1176 w 37982"/>
                <a:gd name="connsiteY2" fmla="*/ 719099 h 1281750"/>
                <a:gd name="connsiteX3" fmla="*/ 1176 w 37982"/>
                <a:gd name="connsiteY3" fmla="*/ 973099 h 1281750"/>
                <a:gd name="connsiteX4" fmla="*/ 17051 w 37982"/>
                <a:gd name="connsiteY4" fmla="*/ 871499 h 1281750"/>
                <a:gd name="connsiteX5" fmla="*/ 36101 w 37982"/>
                <a:gd name="connsiteY5" fmla="*/ 1274724 h 1281750"/>
                <a:gd name="connsiteX6" fmla="*/ 36101 w 37982"/>
                <a:gd name="connsiteY6" fmla="*/ 1138199 h 1281750"/>
                <a:gd name="connsiteX7" fmla="*/ 36101 w 37982"/>
                <a:gd name="connsiteY7" fmla="*/ 255549 h 1281750"/>
                <a:gd name="connsiteX8" fmla="*/ 10701 w 37982"/>
                <a:gd name="connsiteY8" fmla="*/ 893724 h 1281750"/>
                <a:gd name="connsiteX9" fmla="*/ 20226 w 37982"/>
                <a:gd name="connsiteY9" fmla="*/ 582574 h 1281750"/>
                <a:gd name="connsiteX10" fmla="*/ 7526 w 37982"/>
                <a:gd name="connsiteY10" fmla="*/ 1549 h 128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982" h="1281750">
                  <a:moveTo>
                    <a:pt x="7526" y="1549"/>
                  </a:moveTo>
                  <a:cubicBezTo>
                    <a:pt x="4351" y="33299"/>
                    <a:pt x="2234" y="653482"/>
                    <a:pt x="1176" y="773074"/>
                  </a:cubicBezTo>
                  <a:cubicBezTo>
                    <a:pt x="118" y="892666"/>
                    <a:pt x="1176" y="719099"/>
                    <a:pt x="1176" y="719099"/>
                  </a:cubicBezTo>
                  <a:cubicBezTo>
                    <a:pt x="1176" y="752436"/>
                    <a:pt x="-1470" y="947699"/>
                    <a:pt x="1176" y="973099"/>
                  </a:cubicBezTo>
                  <a:cubicBezTo>
                    <a:pt x="3822" y="998499"/>
                    <a:pt x="11230" y="821228"/>
                    <a:pt x="17051" y="871499"/>
                  </a:cubicBezTo>
                  <a:cubicBezTo>
                    <a:pt x="22872" y="921770"/>
                    <a:pt x="32926" y="1230274"/>
                    <a:pt x="36101" y="1274724"/>
                  </a:cubicBezTo>
                  <a:cubicBezTo>
                    <a:pt x="39276" y="1319174"/>
                    <a:pt x="36101" y="1138199"/>
                    <a:pt x="36101" y="1138199"/>
                  </a:cubicBezTo>
                  <a:cubicBezTo>
                    <a:pt x="36101" y="968337"/>
                    <a:pt x="40334" y="296295"/>
                    <a:pt x="36101" y="255549"/>
                  </a:cubicBezTo>
                  <a:cubicBezTo>
                    <a:pt x="31868" y="214803"/>
                    <a:pt x="13347" y="839220"/>
                    <a:pt x="10701" y="893724"/>
                  </a:cubicBezTo>
                  <a:cubicBezTo>
                    <a:pt x="8055" y="948228"/>
                    <a:pt x="17580" y="730211"/>
                    <a:pt x="20226" y="582574"/>
                  </a:cubicBezTo>
                  <a:cubicBezTo>
                    <a:pt x="22872" y="434937"/>
                    <a:pt x="10701" y="-30201"/>
                    <a:pt x="7526" y="154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7" name="フリーフォーム 796">
              <a:extLst>
                <a:ext uri="{FF2B5EF4-FFF2-40B4-BE49-F238E27FC236}">
                  <a16:creationId xmlns:a16="http://schemas.microsoft.com/office/drawing/2014/main" id="{D37EEEA1-1890-95AE-44C6-171ACEB94C50}"/>
                </a:ext>
              </a:extLst>
            </p:cNvPr>
            <p:cNvSpPr/>
            <p:nvPr/>
          </p:nvSpPr>
          <p:spPr>
            <a:xfrm>
              <a:off x="8810592" y="5554364"/>
              <a:ext cx="425198" cy="93977"/>
            </a:xfrm>
            <a:custGeom>
              <a:avLst/>
              <a:gdLst>
                <a:gd name="connsiteX0" fmla="*/ 33 w 425198"/>
                <a:gd name="connsiteY0" fmla="*/ 39986 h 93977"/>
                <a:gd name="connsiteX1" fmla="*/ 365158 w 425198"/>
                <a:gd name="connsiteY1" fmla="*/ 27286 h 93977"/>
                <a:gd name="connsiteX2" fmla="*/ 368333 w 425198"/>
                <a:gd name="connsiteY2" fmla="*/ 46336 h 93977"/>
                <a:gd name="connsiteX3" fmla="*/ 282608 w 425198"/>
                <a:gd name="connsiteY3" fmla="*/ 52686 h 93977"/>
                <a:gd name="connsiteX4" fmla="*/ 419133 w 425198"/>
                <a:gd name="connsiteY4" fmla="*/ 74911 h 93977"/>
                <a:gd name="connsiteX5" fmla="*/ 44483 w 425198"/>
                <a:gd name="connsiteY5" fmla="*/ 93961 h 93977"/>
                <a:gd name="connsiteX6" fmla="*/ 336583 w 425198"/>
                <a:gd name="connsiteY6" fmla="*/ 71736 h 93977"/>
                <a:gd name="connsiteX7" fmla="*/ 361983 w 425198"/>
                <a:gd name="connsiteY7" fmla="*/ 30461 h 93977"/>
                <a:gd name="connsiteX8" fmla="*/ 263558 w 425198"/>
                <a:gd name="connsiteY8" fmla="*/ 5061 h 93977"/>
                <a:gd name="connsiteX9" fmla="*/ 342933 w 425198"/>
                <a:gd name="connsiteY9" fmla="*/ 1886 h 93977"/>
                <a:gd name="connsiteX10" fmla="*/ 33 w 425198"/>
                <a:gd name="connsiteY10" fmla="*/ 39986 h 93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198" h="93977">
                  <a:moveTo>
                    <a:pt x="33" y="39986"/>
                  </a:moveTo>
                  <a:cubicBezTo>
                    <a:pt x="3737" y="44219"/>
                    <a:pt x="365158" y="27286"/>
                    <a:pt x="365158" y="27286"/>
                  </a:cubicBezTo>
                  <a:cubicBezTo>
                    <a:pt x="426541" y="28344"/>
                    <a:pt x="382091" y="42103"/>
                    <a:pt x="368333" y="46336"/>
                  </a:cubicBezTo>
                  <a:cubicBezTo>
                    <a:pt x="354575" y="50569"/>
                    <a:pt x="274141" y="47923"/>
                    <a:pt x="282608" y="52686"/>
                  </a:cubicBezTo>
                  <a:cubicBezTo>
                    <a:pt x="291075" y="57449"/>
                    <a:pt x="458820" y="68032"/>
                    <a:pt x="419133" y="74911"/>
                  </a:cubicBezTo>
                  <a:cubicBezTo>
                    <a:pt x="379446" y="81790"/>
                    <a:pt x="58241" y="94490"/>
                    <a:pt x="44483" y="93961"/>
                  </a:cubicBezTo>
                  <a:cubicBezTo>
                    <a:pt x="30725" y="93432"/>
                    <a:pt x="283666" y="82319"/>
                    <a:pt x="336583" y="71736"/>
                  </a:cubicBezTo>
                  <a:cubicBezTo>
                    <a:pt x="389500" y="61153"/>
                    <a:pt x="374154" y="41574"/>
                    <a:pt x="361983" y="30461"/>
                  </a:cubicBezTo>
                  <a:cubicBezTo>
                    <a:pt x="349812" y="19348"/>
                    <a:pt x="266733" y="9823"/>
                    <a:pt x="263558" y="5061"/>
                  </a:cubicBezTo>
                  <a:cubicBezTo>
                    <a:pt x="260383" y="299"/>
                    <a:pt x="383150" y="-1818"/>
                    <a:pt x="342933" y="1886"/>
                  </a:cubicBezTo>
                  <a:cubicBezTo>
                    <a:pt x="302716" y="5590"/>
                    <a:pt x="-3671" y="35753"/>
                    <a:pt x="33" y="3998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8" name="フリーフォーム 797">
              <a:extLst>
                <a:ext uri="{FF2B5EF4-FFF2-40B4-BE49-F238E27FC236}">
                  <a16:creationId xmlns:a16="http://schemas.microsoft.com/office/drawing/2014/main" id="{EC35790E-16B4-0E63-77C9-079B51D1D331}"/>
                </a:ext>
              </a:extLst>
            </p:cNvPr>
            <p:cNvSpPr/>
            <p:nvPr/>
          </p:nvSpPr>
          <p:spPr>
            <a:xfrm>
              <a:off x="8807051" y="5603874"/>
              <a:ext cx="363606" cy="231806"/>
            </a:xfrm>
            <a:custGeom>
              <a:avLst/>
              <a:gdLst>
                <a:gd name="connsiteX0" fmla="*/ 181374 w 363606"/>
                <a:gd name="connsiteY0" fmla="*/ 1 h 231806"/>
                <a:gd name="connsiteX1" fmla="*/ 168674 w 363606"/>
                <a:gd name="connsiteY1" fmla="*/ 146051 h 231806"/>
                <a:gd name="connsiteX2" fmla="*/ 171849 w 363606"/>
                <a:gd name="connsiteY2" fmla="*/ 190501 h 231806"/>
                <a:gd name="connsiteX3" fmla="*/ 130574 w 363606"/>
                <a:gd name="connsiteY3" fmla="*/ 219076 h 231806"/>
                <a:gd name="connsiteX4" fmla="*/ 6749 w 363606"/>
                <a:gd name="connsiteY4" fmla="*/ 231776 h 231806"/>
                <a:gd name="connsiteX5" fmla="*/ 359174 w 363606"/>
                <a:gd name="connsiteY5" fmla="*/ 215901 h 231806"/>
                <a:gd name="connsiteX6" fmla="*/ 209949 w 363606"/>
                <a:gd name="connsiteY6" fmla="*/ 209551 h 231806"/>
                <a:gd name="connsiteX7" fmla="*/ 286149 w 363606"/>
                <a:gd name="connsiteY7" fmla="*/ 200026 h 231806"/>
                <a:gd name="connsiteX8" fmla="*/ 152799 w 363606"/>
                <a:gd name="connsiteY8" fmla="*/ 193676 h 231806"/>
                <a:gd name="connsiteX9" fmla="*/ 181374 w 363606"/>
                <a:gd name="connsiteY9" fmla="*/ 142876 h 231806"/>
                <a:gd name="connsiteX10" fmla="*/ 181374 w 363606"/>
                <a:gd name="connsiteY10" fmla="*/ 1 h 23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3606" h="231806">
                  <a:moveTo>
                    <a:pt x="181374" y="1"/>
                  </a:moveTo>
                  <a:cubicBezTo>
                    <a:pt x="179257" y="530"/>
                    <a:pt x="170262" y="114301"/>
                    <a:pt x="168674" y="146051"/>
                  </a:cubicBezTo>
                  <a:cubicBezTo>
                    <a:pt x="167086" y="177801"/>
                    <a:pt x="178199" y="178330"/>
                    <a:pt x="171849" y="190501"/>
                  </a:cubicBezTo>
                  <a:cubicBezTo>
                    <a:pt x="165499" y="202672"/>
                    <a:pt x="158091" y="212197"/>
                    <a:pt x="130574" y="219076"/>
                  </a:cubicBezTo>
                  <a:cubicBezTo>
                    <a:pt x="103057" y="225955"/>
                    <a:pt x="-31351" y="232305"/>
                    <a:pt x="6749" y="231776"/>
                  </a:cubicBezTo>
                  <a:cubicBezTo>
                    <a:pt x="44849" y="231247"/>
                    <a:pt x="325307" y="219605"/>
                    <a:pt x="359174" y="215901"/>
                  </a:cubicBezTo>
                  <a:cubicBezTo>
                    <a:pt x="393041" y="212197"/>
                    <a:pt x="222120" y="212197"/>
                    <a:pt x="209949" y="209551"/>
                  </a:cubicBezTo>
                  <a:cubicBezTo>
                    <a:pt x="197778" y="206905"/>
                    <a:pt x="295674" y="202672"/>
                    <a:pt x="286149" y="200026"/>
                  </a:cubicBezTo>
                  <a:cubicBezTo>
                    <a:pt x="276624" y="197380"/>
                    <a:pt x="170261" y="203201"/>
                    <a:pt x="152799" y="193676"/>
                  </a:cubicBezTo>
                  <a:cubicBezTo>
                    <a:pt x="135336" y="184151"/>
                    <a:pt x="177141" y="170393"/>
                    <a:pt x="181374" y="142876"/>
                  </a:cubicBezTo>
                  <a:cubicBezTo>
                    <a:pt x="185607" y="115359"/>
                    <a:pt x="183491" y="-528"/>
                    <a:pt x="181374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9" name="フリーフォーム 798">
              <a:extLst>
                <a:ext uri="{FF2B5EF4-FFF2-40B4-BE49-F238E27FC236}">
                  <a16:creationId xmlns:a16="http://schemas.microsoft.com/office/drawing/2014/main" id="{DBF6139D-8834-0FE5-2C32-DD95975F1632}"/>
                </a:ext>
              </a:extLst>
            </p:cNvPr>
            <p:cNvSpPr/>
            <p:nvPr/>
          </p:nvSpPr>
          <p:spPr>
            <a:xfrm>
              <a:off x="9045448" y="5590802"/>
              <a:ext cx="122807" cy="267563"/>
            </a:xfrm>
            <a:custGeom>
              <a:avLst/>
              <a:gdLst>
                <a:gd name="connsiteX0" fmla="*/ 127 w 122807"/>
                <a:gd name="connsiteY0" fmla="*/ 373 h 267563"/>
                <a:gd name="connsiteX1" fmla="*/ 6477 w 122807"/>
                <a:gd name="connsiteY1" fmla="*/ 149598 h 267563"/>
                <a:gd name="connsiteX2" fmla="*/ 9652 w 122807"/>
                <a:gd name="connsiteY2" fmla="*/ 219448 h 267563"/>
                <a:gd name="connsiteX3" fmla="*/ 50927 w 122807"/>
                <a:gd name="connsiteY3" fmla="*/ 216273 h 267563"/>
                <a:gd name="connsiteX4" fmla="*/ 82677 w 122807"/>
                <a:gd name="connsiteY4" fmla="*/ 70223 h 267563"/>
                <a:gd name="connsiteX5" fmla="*/ 104902 w 122807"/>
                <a:gd name="connsiteY5" fmla="*/ 225798 h 267563"/>
                <a:gd name="connsiteX6" fmla="*/ 120777 w 122807"/>
                <a:gd name="connsiteY6" fmla="*/ 57523 h 267563"/>
                <a:gd name="connsiteX7" fmla="*/ 57277 w 122807"/>
                <a:gd name="connsiteY7" fmla="*/ 267073 h 267563"/>
                <a:gd name="connsiteX8" fmla="*/ 41402 w 122807"/>
                <a:gd name="connsiteY8" fmla="*/ 117848 h 267563"/>
                <a:gd name="connsiteX9" fmla="*/ 12827 w 122807"/>
                <a:gd name="connsiteY9" fmla="*/ 197223 h 267563"/>
                <a:gd name="connsiteX10" fmla="*/ 127 w 122807"/>
                <a:gd name="connsiteY10" fmla="*/ 373 h 267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807" h="267563">
                  <a:moveTo>
                    <a:pt x="127" y="373"/>
                  </a:moveTo>
                  <a:cubicBezTo>
                    <a:pt x="-931" y="-7564"/>
                    <a:pt x="4890" y="113086"/>
                    <a:pt x="6477" y="149598"/>
                  </a:cubicBezTo>
                  <a:cubicBezTo>
                    <a:pt x="8064" y="186110"/>
                    <a:pt x="2244" y="208336"/>
                    <a:pt x="9652" y="219448"/>
                  </a:cubicBezTo>
                  <a:cubicBezTo>
                    <a:pt x="17060" y="230561"/>
                    <a:pt x="38756" y="241144"/>
                    <a:pt x="50927" y="216273"/>
                  </a:cubicBezTo>
                  <a:cubicBezTo>
                    <a:pt x="63098" y="191402"/>
                    <a:pt x="73681" y="68636"/>
                    <a:pt x="82677" y="70223"/>
                  </a:cubicBezTo>
                  <a:cubicBezTo>
                    <a:pt x="91673" y="71810"/>
                    <a:pt x="98552" y="227915"/>
                    <a:pt x="104902" y="225798"/>
                  </a:cubicBezTo>
                  <a:cubicBezTo>
                    <a:pt x="111252" y="223681"/>
                    <a:pt x="128715" y="50644"/>
                    <a:pt x="120777" y="57523"/>
                  </a:cubicBezTo>
                  <a:cubicBezTo>
                    <a:pt x="112839" y="64402"/>
                    <a:pt x="70506" y="257019"/>
                    <a:pt x="57277" y="267073"/>
                  </a:cubicBezTo>
                  <a:cubicBezTo>
                    <a:pt x="44048" y="277127"/>
                    <a:pt x="48810" y="129490"/>
                    <a:pt x="41402" y="117848"/>
                  </a:cubicBezTo>
                  <a:cubicBezTo>
                    <a:pt x="33994" y="106206"/>
                    <a:pt x="17589" y="210452"/>
                    <a:pt x="12827" y="197223"/>
                  </a:cubicBezTo>
                  <a:cubicBezTo>
                    <a:pt x="8065" y="183994"/>
                    <a:pt x="1185" y="8310"/>
                    <a:pt x="127" y="37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0" name="フリーフォーム 799">
              <a:extLst>
                <a:ext uri="{FF2B5EF4-FFF2-40B4-BE49-F238E27FC236}">
                  <a16:creationId xmlns:a16="http://schemas.microsoft.com/office/drawing/2014/main" id="{75512950-5D50-4276-AA8E-81852DC97C5A}"/>
                </a:ext>
              </a:extLst>
            </p:cNvPr>
            <p:cNvSpPr/>
            <p:nvPr/>
          </p:nvSpPr>
          <p:spPr>
            <a:xfrm>
              <a:off x="9185229" y="5517984"/>
              <a:ext cx="76305" cy="1356067"/>
            </a:xfrm>
            <a:custGeom>
              <a:avLst/>
              <a:gdLst>
                <a:gd name="connsiteX0" fmla="*/ 46 w 76305"/>
                <a:gd name="connsiteY0" fmla="*/ 166 h 1356067"/>
                <a:gd name="connsiteX1" fmla="*/ 19096 w 76305"/>
                <a:gd name="connsiteY1" fmla="*/ 435141 h 1356067"/>
                <a:gd name="connsiteX2" fmla="*/ 15921 w 76305"/>
                <a:gd name="connsiteY2" fmla="*/ 343066 h 1356067"/>
                <a:gd name="connsiteX3" fmla="*/ 41321 w 76305"/>
                <a:gd name="connsiteY3" fmla="*/ 749466 h 1356067"/>
                <a:gd name="connsiteX4" fmla="*/ 38146 w 76305"/>
                <a:gd name="connsiteY4" fmla="*/ 724066 h 1356067"/>
                <a:gd name="connsiteX5" fmla="*/ 34971 w 76305"/>
                <a:gd name="connsiteY5" fmla="*/ 1035216 h 1356067"/>
                <a:gd name="connsiteX6" fmla="*/ 73071 w 76305"/>
                <a:gd name="connsiteY6" fmla="*/ 1292391 h 1356067"/>
                <a:gd name="connsiteX7" fmla="*/ 73071 w 76305"/>
                <a:gd name="connsiteY7" fmla="*/ 1244766 h 1356067"/>
                <a:gd name="connsiteX8" fmla="*/ 76246 w 76305"/>
                <a:gd name="connsiteY8" fmla="*/ 127166 h 1356067"/>
                <a:gd name="connsiteX9" fmla="*/ 69896 w 76305"/>
                <a:gd name="connsiteY9" fmla="*/ 1238416 h 1356067"/>
                <a:gd name="connsiteX10" fmla="*/ 73071 w 76305"/>
                <a:gd name="connsiteY10" fmla="*/ 914566 h 1356067"/>
                <a:gd name="connsiteX11" fmla="*/ 22271 w 76305"/>
                <a:gd name="connsiteY11" fmla="*/ 200191 h 1356067"/>
                <a:gd name="connsiteX12" fmla="*/ 25446 w 76305"/>
                <a:gd name="connsiteY12" fmla="*/ 381166 h 1356067"/>
                <a:gd name="connsiteX13" fmla="*/ 46 w 76305"/>
                <a:gd name="connsiteY13" fmla="*/ 166 h 1356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305" h="1356067">
                  <a:moveTo>
                    <a:pt x="46" y="166"/>
                  </a:moveTo>
                  <a:cubicBezTo>
                    <a:pt x="-1012" y="9162"/>
                    <a:pt x="16450" y="377991"/>
                    <a:pt x="19096" y="435141"/>
                  </a:cubicBezTo>
                  <a:cubicBezTo>
                    <a:pt x="21742" y="492291"/>
                    <a:pt x="12217" y="290679"/>
                    <a:pt x="15921" y="343066"/>
                  </a:cubicBezTo>
                  <a:cubicBezTo>
                    <a:pt x="19625" y="395454"/>
                    <a:pt x="37617" y="685966"/>
                    <a:pt x="41321" y="749466"/>
                  </a:cubicBezTo>
                  <a:cubicBezTo>
                    <a:pt x="45025" y="812966"/>
                    <a:pt x="39204" y="676441"/>
                    <a:pt x="38146" y="724066"/>
                  </a:cubicBezTo>
                  <a:cubicBezTo>
                    <a:pt x="37088" y="771691"/>
                    <a:pt x="29150" y="940495"/>
                    <a:pt x="34971" y="1035216"/>
                  </a:cubicBezTo>
                  <a:cubicBezTo>
                    <a:pt x="40792" y="1129937"/>
                    <a:pt x="66721" y="1257466"/>
                    <a:pt x="73071" y="1292391"/>
                  </a:cubicBezTo>
                  <a:cubicBezTo>
                    <a:pt x="79421" y="1327316"/>
                    <a:pt x="72542" y="1438970"/>
                    <a:pt x="73071" y="1244766"/>
                  </a:cubicBezTo>
                  <a:cubicBezTo>
                    <a:pt x="73600" y="1050562"/>
                    <a:pt x="76775" y="128224"/>
                    <a:pt x="76246" y="127166"/>
                  </a:cubicBezTo>
                  <a:cubicBezTo>
                    <a:pt x="75717" y="126108"/>
                    <a:pt x="70425" y="1107183"/>
                    <a:pt x="69896" y="1238416"/>
                  </a:cubicBezTo>
                  <a:cubicBezTo>
                    <a:pt x="69367" y="1369649"/>
                    <a:pt x="81008" y="1087603"/>
                    <a:pt x="73071" y="914566"/>
                  </a:cubicBezTo>
                  <a:cubicBezTo>
                    <a:pt x="65134" y="741529"/>
                    <a:pt x="30208" y="289091"/>
                    <a:pt x="22271" y="200191"/>
                  </a:cubicBezTo>
                  <a:cubicBezTo>
                    <a:pt x="14334" y="111291"/>
                    <a:pt x="26504" y="412387"/>
                    <a:pt x="25446" y="381166"/>
                  </a:cubicBezTo>
                  <a:cubicBezTo>
                    <a:pt x="24388" y="349945"/>
                    <a:pt x="1104" y="-8830"/>
                    <a:pt x="46" y="16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1" name="フリーフォーム 800">
              <a:extLst>
                <a:ext uri="{FF2B5EF4-FFF2-40B4-BE49-F238E27FC236}">
                  <a16:creationId xmlns:a16="http://schemas.microsoft.com/office/drawing/2014/main" id="{4C3AABBF-CEDC-4485-3F24-2FBB5075B531}"/>
                </a:ext>
              </a:extLst>
            </p:cNvPr>
            <p:cNvSpPr/>
            <p:nvPr/>
          </p:nvSpPr>
          <p:spPr>
            <a:xfrm>
              <a:off x="9245521" y="5709553"/>
              <a:ext cx="51203" cy="1251996"/>
            </a:xfrm>
            <a:custGeom>
              <a:avLst/>
              <a:gdLst>
                <a:gd name="connsiteX0" fmla="*/ 38179 w 51203"/>
                <a:gd name="connsiteY0" fmla="*/ 2272 h 1251996"/>
                <a:gd name="connsiteX1" fmla="*/ 15954 w 51203"/>
                <a:gd name="connsiteY1" fmla="*/ 615047 h 1251996"/>
                <a:gd name="connsiteX2" fmla="*/ 35004 w 51203"/>
                <a:gd name="connsiteY2" fmla="*/ 576947 h 1251996"/>
                <a:gd name="connsiteX3" fmla="*/ 79 w 51203"/>
                <a:gd name="connsiteY3" fmla="*/ 878572 h 1251996"/>
                <a:gd name="connsiteX4" fmla="*/ 25479 w 51203"/>
                <a:gd name="connsiteY4" fmla="*/ 802372 h 1251996"/>
                <a:gd name="connsiteX5" fmla="*/ 25479 w 51203"/>
                <a:gd name="connsiteY5" fmla="*/ 1234172 h 1251996"/>
                <a:gd name="connsiteX6" fmla="*/ 35004 w 51203"/>
                <a:gd name="connsiteY6" fmla="*/ 1062722 h 1251996"/>
                <a:gd name="connsiteX7" fmla="*/ 50879 w 51203"/>
                <a:gd name="connsiteY7" fmla="*/ 113397 h 1251996"/>
                <a:gd name="connsiteX8" fmla="*/ 19129 w 51203"/>
                <a:gd name="connsiteY8" fmla="*/ 395972 h 1251996"/>
                <a:gd name="connsiteX9" fmla="*/ 38179 w 51203"/>
                <a:gd name="connsiteY9" fmla="*/ 2272 h 125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203" h="1251996">
                  <a:moveTo>
                    <a:pt x="38179" y="2272"/>
                  </a:moveTo>
                  <a:cubicBezTo>
                    <a:pt x="37650" y="38784"/>
                    <a:pt x="16483" y="519268"/>
                    <a:pt x="15954" y="615047"/>
                  </a:cubicBezTo>
                  <a:cubicBezTo>
                    <a:pt x="15425" y="710826"/>
                    <a:pt x="37650" y="533026"/>
                    <a:pt x="35004" y="576947"/>
                  </a:cubicBezTo>
                  <a:cubicBezTo>
                    <a:pt x="32358" y="620868"/>
                    <a:pt x="1666" y="841001"/>
                    <a:pt x="79" y="878572"/>
                  </a:cubicBezTo>
                  <a:cubicBezTo>
                    <a:pt x="-1508" y="916143"/>
                    <a:pt x="21246" y="743105"/>
                    <a:pt x="25479" y="802372"/>
                  </a:cubicBezTo>
                  <a:cubicBezTo>
                    <a:pt x="29712" y="861639"/>
                    <a:pt x="23891" y="1190780"/>
                    <a:pt x="25479" y="1234172"/>
                  </a:cubicBezTo>
                  <a:cubicBezTo>
                    <a:pt x="27066" y="1277564"/>
                    <a:pt x="30771" y="1249518"/>
                    <a:pt x="35004" y="1062722"/>
                  </a:cubicBezTo>
                  <a:cubicBezTo>
                    <a:pt x="39237" y="875926"/>
                    <a:pt x="53525" y="224522"/>
                    <a:pt x="50879" y="113397"/>
                  </a:cubicBezTo>
                  <a:cubicBezTo>
                    <a:pt x="48233" y="2272"/>
                    <a:pt x="19129" y="410789"/>
                    <a:pt x="19129" y="395972"/>
                  </a:cubicBezTo>
                  <a:cubicBezTo>
                    <a:pt x="19129" y="381155"/>
                    <a:pt x="38708" y="-34240"/>
                    <a:pt x="38179" y="227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2" name="フリーフォーム 801">
              <a:extLst>
                <a:ext uri="{FF2B5EF4-FFF2-40B4-BE49-F238E27FC236}">
                  <a16:creationId xmlns:a16="http://schemas.microsoft.com/office/drawing/2014/main" id="{B762574D-6C82-FF32-4128-931AD6577A69}"/>
                </a:ext>
              </a:extLst>
            </p:cNvPr>
            <p:cNvSpPr/>
            <p:nvPr/>
          </p:nvSpPr>
          <p:spPr>
            <a:xfrm>
              <a:off x="9266626" y="5730875"/>
              <a:ext cx="223044" cy="1415206"/>
            </a:xfrm>
            <a:custGeom>
              <a:avLst/>
              <a:gdLst>
                <a:gd name="connsiteX0" fmla="*/ 80574 w 223044"/>
                <a:gd name="connsiteY0" fmla="*/ 0 h 1415206"/>
                <a:gd name="connsiteX1" fmla="*/ 83749 w 223044"/>
                <a:gd name="connsiteY1" fmla="*/ 476250 h 1415206"/>
                <a:gd name="connsiteX2" fmla="*/ 74224 w 223044"/>
                <a:gd name="connsiteY2" fmla="*/ 431800 h 1415206"/>
                <a:gd name="connsiteX3" fmla="*/ 55174 w 223044"/>
                <a:gd name="connsiteY3" fmla="*/ 882650 h 1415206"/>
                <a:gd name="connsiteX4" fmla="*/ 67874 w 223044"/>
                <a:gd name="connsiteY4" fmla="*/ 815975 h 1415206"/>
                <a:gd name="connsiteX5" fmla="*/ 58349 w 223044"/>
                <a:gd name="connsiteY5" fmla="*/ 1009650 h 1415206"/>
                <a:gd name="connsiteX6" fmla="*/ 61524 w 223044"/>
                <a:gd name="connsiteY6" fmla="*/ 1012825 h 1415206"/>
                <a:gd name="connsiteX7" fmla="*/ 51999 w 223044"/>
                <a:gd name="connsiteY7" fmla="*/ 942975 h 1415206"/>
                <a:gd name="connsiteX8" fmla="*/ 55174 w 223044"/>
                <a:gd name="connsiteY8" fmla="*/ 1025525 h 1415206"/>
                <a:gd name="connsiteX9" fmla="*/ 29774 w 223044"/>
                <a:gd name="connsiteY9" fmla="*/ 968375 h 1415206"/>
                <a:gd name="connsiteX10" fmla="*/ 58349 w 223044"/>
                <a:gd name="connsiteY10" fmla="*/ 1060450 h 1415206"/>
                <a:gd name="connsiteX11" fmla="*/ 64699 w 223044"/>
                <a:gd name="connsiteY11" fmla="*/ 1082675 h 1415206"/>
                <a:gd name="connsiteX12" fmla="*/ 93274 w 223044"/>
                <a:gd name="connsiteY12" fmla="*/ 1177925 h 1415206"/>
                <a:gd name="connsiteX13" fmla="*/ 86924 w 223044"/>
                <a:gd name="connsiteY13" fmla="*/ 1171575 h 1415206"/>
                <a:gd name="connsiteX14" fmla="*/ 61524 w 223044"/>
                <a:gd name="connsiteY14" fmla="*/ 1136650 h 1415206"/>
                <a:gd name="connsiteX15" fmla="*/ 217099 w 223044"/>
                <a:gd name="connsiteY15" fmla="*/ 1403350 h 1415206"/>
                <a:gd name="connsiteX16" fmla="*/ 172649 w 223044"/>
                <a:gd name="connsiteY16" fmla="*/ 1333500 h 1415206"/>
                <a:gd name="connsiteX17" fmla="*/ 4374 w 223044"/>
                <a:gd name="connsiteY17" fmla="*/ 1022350 h 1415206"/>
                <a:gd name="connsiteX18" fmla="*/ 48824 w 223044"/>
                <a:gd name="connsiteY18" fmla="*/ 1073150 h 1415206"/>
                <a:gd name="connsiteX19" fmla="*/ 42474 w 223044"/>
                <a:gd name="connsiteY19" fmla="*/ 320675 h 1415206"/>
                <a:gd name="connsiteX20" fmla="*/ 61524 w 223044"/>
                <a:gd name="connsiteY20" fmla="*/ 698500 h 1415206"/>
                <a:gd name="connsiteX21" fmla="*/ 58349 w 223044"/>
                <a:gd name="connsiteY21" fmla="*/ 95250 h 1415206"/>
                <a:gd name="connsiteX22" fmla="*/ 58349 w 223044"/>
                <a:gd name="connsiteY22" fmla="*/ 476250 h 1415206"/>
                <a:gd name="connsiteX23" fmla="*/ 80574 w 223044"/>
                <a:gd name="connsiteY23" fmla="*/ 0 h 1415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3044" h="1415206">
                  <a:moveTo>
                    <a:pt x="80574" y="0"/>
                  </a:moveTo>
                  <a:cubicBezTo>
                    <a:pt x="84807" y="0"/>
                    <a:pt x="84807" y="404283"/>
                    <a:pt x="83749" y="476250"/>
                  </a:cubicBezTo>
                  <a:cubicBezTo>
                    <a:pt x="82691" y="548217"/>
                    <a:pt x="78986" y="364067"/>
                    <a:pt x="74224" y="431800"/>
                  </a:cubicBezTo>
                  <a:cubicBezTo>
                    <a:pt x="69461" y="499533"/>
                    <a:pt x="56232" y="818621"/>
                    <a:pt x="55174" y="882650"/>
                  </a:cubicBezTo>
                  <a:cubicBezTo>
                    <a:pt x="54116" y="946679"/>
                    <a:pt x="67345" y="794808"/>
                    <a:pt x="67874" y="815975"/>
                  </a:cubicBezTo>
                  <a:cubicBezTo>
                    <a:pt x="68403" y="837142"/>
                    <a:pt x="58349" y="1009650"/>
                    <a:pt x="58349" y="1009650"/>
                  </a:cubicBezTo>
                  <a:cubicBezTo>
                    <a:pt x="57291" y="1042458"/>
                    <a:pt x="62582" y="1023937"/>
                    <a:pt x="61524" y="1012825"/>
                  </a:cubicBezTo>
                  <a:cubicBezTo>
                    <a:pt x="60466" y="1001713"/>
                    <a:pt x="53057" y="940858"/>
                    <a:pt x="51999" y="942975"/>
                  </a:cubicBezTo>
                  <a:cubicBezTo>
                    <a:pt x="50941" y="945092"/>
                    <a:pt x="58878" y="1021292"/>
                    <a:pt x="55174" y="1025525"/>
                  </a:cubicBezTo>
                  <a:cubicBezTo>
                    <a:pt x="51470" y="1029758"/>
                    <a:pt x="29245" y="962554"/>
                    <a:pt x="29774" y="968375"/>
                  </a:cubicBezTo>
                  <a:cubicBezTo>
                    <a:pt x="30303" y="974196"/>
                    <a:pt x="52528" y="1041400"/>
                    <a:pt x="58349" y="1060450"/>
                  </a:cubicBezTo>
                  <a:cubicBezTo>
                    <a:pt x="64170" y="1079500"/>
                    <a:pt x="58878" y="1063096"/>
                    <a:pt x="64699" y="1082675"/>
                  </a:cubicBezTo>
                  <a:cubicBezTo>
                    <a:pt x="70520" y="1102254"/>
                    <a:pt x="89570" y="1163108"/>
                    <a:pt x="93274" y="1177925"/>
                  </a:cubicBezTo>
                  <a:cubicBezTo>
                    <a:pt x="96978" y="1192742"/>
                    <a:pt x="92216" y="1178454"/>
                    <a:pt x="86924" y="1171575"/>
                  </a:cubicBezTo>
                  <a:cubicBezTo>
                    <a:pt x="81632" y="1164696"/>
                    <a:pt x="39828" y="1098021"/>
                    <a:pt x="61524" y="1136650"/>
                  </a:cubicBezTo>
                  <a:cubicBezTo>
                    <a:pt x="83220" y="1175279"/>
                    <a:pt x="198578" y="1370542"/>
                    <a:pt x="217099" y="1403350"/>
                  </a:cubicBezTo>
                  <a:cubicBezTo>
                    <a:pt x="235620" y="1436158"/>
                    <a:pt x="208103" y="1397000"/>
                    <a:pt x="172649" y="1333500"/>
                  </a:cubicBezTo>
                  <a:cubicBezTo>
                    <a:pt x="137195" y="1270000"/>
                    <a:pt x="25011" y="1065742"/>
                    <a:pt x="4374" y="1022350"/>
                  </a:cubicBezTo>
                  <a:cubicBezTo>
                    <a:pt x="-16264" y="978958"/>
                    <a:pt x="42474" y="1190096"/>
                    <a:pt x="48824" y="1073150"/>
                  </a:cubicBezTo>
                  <a:cubicBezTo>
                    <a:pt x="55174" y="956204"/>
                    <a:pt x="40357" y="383117"/>
                    <a:pt x="42474" y="320675"/>
                  </a:cubicBezTo>
                  <a:cubicBezTo>
                    <a:pt x="44591" y="258233"/>
                    <a:pt x="58878" y="736071"/>
                    <a:pt x="61524" y="698500"/>
                  </a:cubicBezTo>
                  <a:cubicBezTo>
                    <a:pt x="64170" y="660929"/>
                    <a:pt x="58878" y="132292"/>
                    <a:pt x="58349" y="95250"/>
                  </a:cubicBezTo>
                  <a:cubicBezTo>
                    <a:pt x="57820" y="58208"/>
                    <a:pt x="52528" y="487362"/>
                    <a:pt x="58349" y="476250"/>
                  </a:cubicBezTo>
                  <a:cubicBezTo>
                    <a:pt x="64170" y="465138"/>
                    <a:pt x="76341" y="0"/>
                    <a:pt x="80574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3" name="フリーフォーム 802">
              <a:extLst>
                <a:ext uri="{FF2B5EF4-FFF2-40B4-BE49-F238E27FC236}">
                  <a16:creationId xmlns:a16="http://schemas.microsoft.com/office/drawing/2014/main" id="{3D6967A3-E343-338F-1A30-9453D8639A27}"/>
                </a:ext>
              </a:extLst>
            </p:cNvPr>
            <p:cNvSpPr/>
            <p:nvPr/>
          </p:nvSpPr>
          <p:spPr>
            <a:xfrm>
              <a:off x="9275443" y="5690616"/>
              <a:ext cx="70415" cy="419990"/>
            </a:xfrm>
            <a:custGeom>
              <a:avLst/>
              <a:gdLst>
                <a:gd name="connsiteX0" fmla="*/ 68582 w 70415"/>
                <a:gd name="connsiteY0" fmla="*/ 11684 h 419990"/>
                <a:gd name="connsiteX1" fmla="*/ 49532 w 70415"/>
                <a:gd name="connsiteY1" fmla="*/ 319659 h 419990"/>
                <a:gd name="connsiteX2" fmla="*/ 68582 w 70415"/>
                <a:gd name="connsiteY2" fmla="*/ 227584 h 419990"/>
                <a:gd name="connsiteX3" fmla="*/ 68582 w 70415"/>
                <a:gd name="connsiteY3" fmla="*/ 418084 h 419990"/>
                <a:gd name="connsiteX4" fmla="*/ 59057 w 70415"/>
                <a:gd name="connsiteY4" fmla="*/ 87884 h 419990"/>
                <a:gd name="connsiteX5" fmla="*/ 17782 w 70415"/>
                <a:gd name="connsiteY5" fmla="*/ 81534 h 419990"/>
                <a:gd name="connsiteX6" fmla="*/ 36832 w 70415"/>
                <a:gd name="connsiteY6" fmla="*/ 160909 h 419990"/>
                <a:gd name="connsiteX7" fmla="*/ 62232 w 70415"/>
                <a:gd name="connsiteY7" fmla="*/ 183134 h 419990"/>
                <a:gd name="connsiteX8" fmla="*/ 8257 w 70415"/>
                <a:gd name="connsiteY8" fmla="*/ 154559 h 419990"/>
                <a:gd name="connsiteX9" fmla="*/ 5082 w 70415"/>
                <a:gd name="connsiteY9" fmla="*/ 68834 h 419990"/>
                <a:gd name="connsiteX10" fmla="*/ 68582 w 70415"/>
                <a:gd name="connsiteY10" fmla="*/ 11684 h 41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415" h="419990">
                  <a:moveTo>
                    <a:pt x="68582" y="11684"/>
                  </a:moveTo>
                  <a:cubicBezTo>
                    <a:pt x="75990" y="53488"/>
                    <a:pt x="49532" y="283676"/>
                    <a:pt x="49532" y="319659"/>
                  </a:cubicBezTo>
                  <a:cubicBezTo>
                    <a:pt x="49532" y="355642"/>
                    <a:pt x="65407" y="211180"/>
                    <a:pt x="68582" y="227584"/>
                  </a:cubicBezTo>
                  <a:cubicBezTo>
                    <a:pt x="71757" y="243988"/>
                    <a:pt x="70170" y="441367"/>
                    <a:pt x="68582" y="418084"/>
                  </a:cubicBezTo>
                  <a:cubicBezTo>
                    <a:pt x="66994" y="394801"/>
                    <a:pt x="67524" y="143976"/>
                    <a:pt x="59057" y="87884"/>
                  </a:cubicBezTo>
                  <a:cubicBezTo>
                    <a:pt x="50590" y="31792"/>
                    <a:pt x="21486" y="69363"/>
                    <a:pt x="17782" y="81534"/>
                  </a:cubicBezTo>
                  <a:cubicBezTo>
                    <a:pt x="14078" y="93705"/>
                    <a:pt x="29424" y="143976"/>
                    <a:pt x="36832" y="160909"/>
                  </a:cubicBezTo>
                  <a:cubicBezTo>
                    <a:pt x="44240" y="177842"/>
                    <a:pt x="66994" y="184192"/>
                    <a:pt x="62232" y="183134"/>
                  </a:cubicBezTo>
                  <a:cubicBezTo>
                    <a:pt x="57470" y="182076"/>
                    <a:pt x="17782" y="173609"/>
                    <a:pt x="8257" y="154559"/>
                  </a:cubicBezTo>
                  <a:cubicBezTo>
                    <a:pt x="-1268" y="135509"/>
                    <a:pt x="-2856" y="85238"/>
                    <a:pt x="5082" y="68834"/>
                  </a:cubicBezTo>
                  <a:cubicBezTo>
                    <a:pt x="13019" y="52430"/>
                    <a:pt x="61174" y="-30120"/>
                    <a:pt x="68582" y="1168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4" name="フリーフォーム 803">
              <a:extLst>
                <a:ext uri="{FF2B5EF4-FFF2-40B4-BE49-F238E27FC236}">
                  <a16:creationId xmlns:a16="http://schemas.microsoft.com/office/drawing/2014/main" id="{847499D3-1917-9942-7D80-A20D628A2CE6}"/>
                </a:ext>
              </a:extLst>
            </p:cNvPr>
            <p:cNvSpPr/>
            <p:nvPr/>
          </p:nvSpPr>
          <p:spPr>
            <a:xfrm>
              <a:off x="9309083" y="6029267"/>
              <a:ext cx="225448" cy="782778"/>
            </a:xfrm>
            <a:custGeom>
              <a:avLst/>
              <a:gdLst>
                <a:gd name="connsiteX0" fmla="*/ 225442 w 225448"/>
                <a:gd name="connsiteY0" fmla="*/ 58 h 782778"/>
                <a:gd name="connsiteX1" fmla="*/ 69867 w 225448"/>
                <a:gd name="connsiteY1" fmla="*/ 108008 h 782778"/>
                <a:gd name="connsiteX2" fmla="*/ 41292 w 225448"/>
                <a:gd name="connsiteY2" fmla="*/ 219133 h 782778"/>
                <a:gd name="connsiteX3" fmla="*/ 63517 w 225448"/>
                <a:gd name="connsiteY3" fmla="*/ 146108 h 782778"/>
                <a:gd name="connsiteX4" fmla="*/ 34942 w 225448"/>
                <a:gd name="connsiteY4" fmla="*/ 339783 h 782778"/>
                <a:gd name="connsiteX5" fmla="*/ 53992 w 225448"/>
                <a:gd name="connsiteY5" fmla="*/ 266758 h 782778"/>
                <a:gd name="connsiteX6" fmla="*/ 60342 w 225448"/>
                <a:gd name="connsiteY6" fmla="*/ 590608 h 782778"/>
                <a:gd name="connsiteX7" fmla="*/ 28592 w 225448"/>
                <a:gd name="connsiteY7" fmla="*/ 774758 h 782778"/>
                <a:gd name="connsiteX8" fmla="*/ 15892 w 225448"/>
                <a:gd name="connsiteY8" fmla="*/ 330258 h 782778"/>
                <a:gd name="connsiteX9" fmla="*/ 17 w 225448"/>
                <a:gd name="connsiteY9" fmla="*/ 746183 h 782778"/>
                <a:gd name="connsiteX10" fmla="*/ 19067 w 225448"/>
                <a:gd name="connsiteY10" fmla="*/ 346133 h 782778"/>
                <a:gd name="connsiteX11" fmla="*/ 25417 w 225448"/>
                <a:gd name="connsiteY11" fmla="*/ 498533 h 782778"/>
                <a:gd name="connsiteX12" fmla="*/ 60342 w 225448"/>
                <a:gd name="connsiteY12" fmla="*/ 114358 h 782778"/>
                <a:gd name="connsiteX13" fmla="*/ 88917 w 225448"/>
                <a:gd name="connsiteY13" fmla="*/ 60383 h 782778"/>
                <a:gd name="connsiteX14" fmla="*/ 63517 w 225448"/>
                <a:gd name="connsiteY14" fmla="*/ 92133 h 782778"/>
                <a:gd name="connsiteX15" fmla="*/ 225442 w 225448"/>
                <a:gd name="connsiteY15" fmla="*/ 58 h 78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5448" h="782778">
                  <a:moveTo>
                    <a:pt x="225442" y="58"/>
                  </a:moveTo>
                  <a:cubicBezTo>
                    <a:pt x="226500" y="2704"/>
                    <a:pt x="100559" y="71496"/>
                    <a:pt x="69867" y="108008"/>
                  </a:cubicBezTo>
                  <a:cubicBezTo>
                    <a:pt x="39175" y="144521"/>
                    <a:pt x="42350" y="212783"/>
                    <a:pt x="41292" y="219133"/>
                  </a:cubicBezTo>
                  <a:cubicBezTo>
                    <a:pt x="40234" y="225483"/>
                    <a:pt x="64575" y="126000"/>
                    <a:pt x="63517" y="146108"/>
                  </a:cubicBezTo>
                  <a:cubicBezTo>
                    <a:pt x="62459" y="166216"/>
                    <a:pt x="36529" y="319675"/>
                    <a:pt x="34942" y="339783"/>
                  </a:cubicBezTo>
                  <a:cubicBezTo>
                    <a:pt x="33354" y="359891"/>
                    <a:pt x="49759" y="224954"/>
                    <a:pt x="53992" y="266758"/>
                  </a:cubicBezTo>
                  <a:cubicBezTo>
                    <a:pt x="58225" y="308562"/>
                    <a:pt x="64575" y="505941"/>
                    <a:pt x="60342" y="590608"/>
                  </a:cubicBezTo>
                  <a:cubicBezTo>
                    <a:pt x="56109" y="675275"/>
                    <a:pt x="36000" y="818150"/>
                    <a:pt x="28592" y="774758"/>
                  </a:cubicBezTo>
                  <a:cubicBezTo>
                    <a:pt x="21184" y="731366"/>
                    <a:pt x="20654" y="335020"/>
                    <a:pt x="15892" y="330258"/>
                  </a:cubicBezTo>
                  <a:cubicBezTo>
                    <a:pt x="11130" y="325496"/>
                    <a:pt x="-512" y="743537"/>
                    <a:pt x="17" y="746183"/>
                  </a:cubicBezTo>
                  <a:cubicBezTo>
                    <a:pt x="546" y="748829"/>
                    <a:pt x="14834" y="387408"/>
                    <a:pt x="19067" y="346133"/>
                  </a:cubicBezTo>
                  <a:cubicBezTo>
                    <a:pt x="23300" y="304858"/>
                    <a:pt x="18538" y="537162"/>
                    <a:pt x="25417" y="498533"/>
                  </a:cubicBezTo>
                  <a:cubicBezTo>
                    <a:pt x="32296" y="459904"/>
                    <a:pt x="49759" y="187383"/>
                    <a:pt x="60342" y="114358"/>
                  </a:cubicBezTo>
                  <a:cubicBezTo>
                    <a:pt x="70925" y="41333"/>
                    <a:pt x="88388" y="64087"/>
                    <a:pt x="88917" y="60383"/>
                  </a:cubicBezTo>
                  <a:cubicBezTo>
                    <a:pt x="89446" y="56679"/>
                    <a:pt x="46055" y="99541"/>
                    <a:pt x="63517" y="92133"/>
                  </a:cubicBezTo>
                  <a:cubicBezTo>
                    <a:pt x="80979" y="84725"/>
                    <a:pt x="224384" y="-2588"/>
                    <a:pt x="225442" y="5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5" name="フリーフォーム 804">
              <a:extLst>
                <a:ext uri="{FF2B5EF4-FFF2-40B4-BE49-F238E27FC236}">
                  <a16:creationId xmlns:a16="http://schemas.microsoft.com/office/drawing/2014/main" id="{0E5E1E5A-D219-734A-9F26-8C2889042316}"/>
                </a:ext>
              </a:extLst>
            </p:cNvPr>
            <p:cNvSpPr/>
            <p:nvPr/>
          </p:nvSpPr>
          <p:spPr>
            <a:xfrm>
              <a:off x="9549948" y="5973637"/>
              <a:ext cx="202313" cy="867595"/>
            </a:xfrm>
            <a:custGeom>
              <a:avLst/>
              <a:gdLst>
                <a:gd name="connsiteX0" fmla="*/ 452 w 202313"/>
                <a:gd name="connsiteY0" fmla="*/ 1713 h 867595"/>
                <a:gd name="connsiteX1" fmla="*/ 111577 w 202313"/>
                <a:gd name="connsiteY1" fmla="*/ 112838 h 867595"/>
                <a:gd name="connsiteX2" fmla="*/ 121102 w 202313"/>
                <a:gd name="connsiteY2" fmla="*/ 87438 h 867595"/>
                <a:gd name="connsiteX3" fmla="*/ 168727 w 202313"/>
                <a:gd name="connsiteY3" fmla="*/ 198563 h 867595"/>
                <a:gd name="connsiteX4" fmla="*/ 178252 w 202313"/>
                <a:gd name="connsiteY4" fmla="*/ 160463 h 867595"/>
                <a:gd name="connsiteX5" fmla="*/ 162377 w 202313"/>
                <a:gd name="connsiteY5" fmla="*/ 296988 h 867595"/>
                <a:gd name="connsiteX6" fmla="*/ 178252 w 202313"/>
                <a:gd name="connsiteY6" fmla="*/ 347788 h 867595"/>
                <a:gd name="connsiteX7" fmla="*/ 162377 w 202313"/>
                <a:gd name="connsiteY7" fmla="*/ 370013 h 867595"/>
                <a:gd name="connsiteX8" fmla="*/ 200477 w 202313"/>
                <a:gd name="connsiteY8" fmla="*/ 830388 h 867595"/>
                <a:gd name="connsiteX9" fmla="*/ 194127 w 202313"/>
                <a:gd name="connsiteY9" fmla="*/ 782763 h 867595"/>
                <a:gd name="connsiteX10" fmla="*/ 175077 w 202313"/>
                <a:gd name="connsiteY10" fmla="*/ 328738 h 867595"/>
                <a:gd name="connsiteX11" fmla="*/ 159202 w 202313"/>
                <a:gd name="connsiteY11" fmla="*/ 214438 h 867595"/>
                <a:gd name="connsiteX12" fmla="*/ 452 w 202313"/>
                <a:gd name="connsiteY12" fmla="*/ 1713 h 867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313" h="867595">
                  <a:moveTo>
                    <a:pt x="452" y="1713"/>
                  </a:moveTo>
                  <a:cubicBezTo>
                    <a:pt x="-7485" y="-15220"/>
                    <a:pt x="91469" y="98551"/>
                    <a:pt x="111577" y="112838"/>
                  </a:cubicBezTo>
                  <a:cubicBezTo>
                    <a:pt x="131685" y="127125"/>
                    <a:pt x="111577" y="73151"/>
                    <a:pt x="121102" y="87438"/>
                  </a:cubicBezTo>
                  <a:cubicBezTo>
                    <a:pt x="130627" y="101725"/>
                    <a:pt x="159202" y="186392"/>
                    <a:pt x="168727" y="198563"/>
                  </a:cubicBezTo>
                  <a:cubicBezTo>
                    <a:pt x="178252" y="210734"/>
                    <a:pt x="179310" y="144059"/>
                    <a:pt x="178252" y="160463"/>
                  </a:cubicBezTo>
                  <a:cubicBezTo>
                    <a:pt x="177194" y="176867"/>
                    <a:pt x="162377" y="265767"/>
                    <a:pt x="162377" y="296988"/>
                  </a:cubicBezTo>
                  <a:cubicBezTo>
                    <a:pt x="162377" y="328209"/>
                    <a:pt x="178252" y="335617"/>
                    <a:pt x="178252" y="347788"/>
                  </a:cubicBezTo>
                  <a:cubicBezTo>
                    <a:pt x="178252" y="359959"/>
                    <a:pt x="158673" y="289580"/>
                    <a:pt x="162377" y="370013"/>
                  </a:cubicBezTo>
                  <a:cubicBezTo>
                    <a:pt x="166081" y="450446"/>
                    <a:pt x="195185" y="761596"/>
                    <a:pt x="200477" y="830388"/>
                  </a:cubicBezTo>
                  <a:cubicBezTo>
                    <a:pt x="205769" y="899180"/>
                    <a:pt x="198360" y="866371"/>
                    <a:pt x="194127" y="782763"/>
                  </a:cubicBezTo>
                  <a:cubicBezTo>
                    <a:pt x="189894" y="699155"/>
                    <a:pt x="180898" y="423459"/>
                    <a:pt x="175077" y="328738"/>
                  </a:cubicBezTo>
                  <a:cubicBezTo>
                    <a:pt x="169256" y="234017"/>
                    <a:pt x="183014" y="265238"/>
                    <a:pt x="159202" y="214438"/>
                  </a:cubicBezTo>
                  <a:cubicBezTo>
                    <a:pt x="135390" y="163638"/>
                    <a:pt x="8389" y="18646"/>
                    <a:pt x="452" y="171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6" name="フリーフォーム 805">
              <a:extLst>
                <a:ext uri="{FF2B5EF4-FFF2-40B4-BE49-F238E27FC236}">
                  <a16:creationId xmlns:a16="http://schemas.microsoft.com/office/drawing/2014/main" id="{8CC207B0-A831-5F5A-00B2-99AF02955D6E}"/>
                </a:ext>
              </a:extLst>
            </p:cNvPr>
            <p:cNvSpPr/>
            <p:nvPr/>
          </p:nvSpPr>
          <p:spPr>
            <a:xfrm>
              <a:off x="9501855" y="6017326"/>
              <a:ext cx="195404" cy="795656"/>
            </a:xfrm>
            <a:custGeom>
              <a:avLst/>
              <a:gdLst>
                <a:gd name="connsiteX0" fmla="*/ 920 w 195404"/>
                <a:gd name="connsiteY0" fmla="*/ 2474 h 795656"/>
                <a:gd name="connsiteX1" fmla="*/ 99345 w 195404"/>
                <a:gd name="connsiteY1" fmla="*/ 88199 h 795656"/>
                <a:gd name="connsiteX2" fmla="*/ 153320 w 195404"/>
                <a:gd name="connsiteY2" fmla="*/ 199324 h 795656"/>
                <a:gd name="connsiteX3" fmla="*/ 162845 w 195404"/>
                <a:gd name="connsiteY3" fmla="*/ 148524 h 795656"/>
                <a:gd name="connsiteX4" fmla="*/ 181895 w 195404"/>
                <a:gd name="connsiteY4" fmla="*/ 246949 h 795656"/>
                <a:gd name="connsiteX5" fmla="*/ 181895 w 195404"/>
                <a:gd name="connsiteY5" fmla="*/ 323149 h 795656"/>
                <a:gd name="connsiteX6" fmla="*/ 181895 w 195404"/>
                <a:gd name="connsiteY6" fmla="*/ 275524 h 795656"/>
                <a:gd name="connsiteX7" fmla="*/ 185070 w 195404"/>
                <a:gd name="connsiteY7" fmla="*/ 526349 h 795656"/>
                <a:gd name="connsiteX8" fmla="*/ 188245 w 195404"/>
                <a:gd name="connsiteY8" fmla="*/ 462849 h 795656"/>
                <a:gd name="connsiteX9" fmla="*/ 194595 w 195404"/>
                <a:gd name="connsiteY9" fmla="*/ 767649 h 795656"/>
                <a:gd name="connsiteX10" fmla="*/ 194595 w 195404"/>
                <a:gd name="connsiteY10" fmla="*/ 716849 h 795656"/>
                <a:gd name="connsiteX11" fmla="*/ 191420 w 195404"/>
                <a:gd name="connsiteY11" fmla="*/ 192974 h 795656"/>
                <a:gd name="connsiteX12" fmla="*/ 153320 w 195404"/>
                <a:gd name="connsiteY12" fmla="*/ 81849 h 795656"/>
                <a:gd name="connsiteX13" fmla="*/ 166020 w 195404"/>
                <a:gd name="connsiteY13" fmla="*/ 113599 h 795656"/>
                <a:gd name="connsiteX14" fmla="*/ 134270 w 195404"/>
                <a:gd name="connsiteY14" fmla="*/ 91374 h 795656"/>
                <a:gd name="connsiteX15" fmla="*/ 162845 w 195404"/>
                <a:gd name="connsiteY15" fmla="*/ 186624 h 795656"/>
                <a:gd name="connsiteX16" fmla="*/ 920 w 195404"/>
                <a:gd name="connsiteY16" fmla="*/ 2474 h 7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04" h="795656">
                  <a:moveTo>
                    <a:pt x="920" y="2474"/>
                  </a:moveTo>
                  <a:cubicBezTo>
                    <a:pt x="-9663" y="-13930"/>
                    <a:pt x="73945" y="55391"/>
                    <a:pt x="99345" y="88199"/>
                  </a:cubicBezTo>
                  <a:cubicBezTo>
                    <a:pt x="124745" y="121007"/>
                    <a:pt x="142737" y="189270"/>
                    <a:pt x="153320" y="199324"/>
                  </a:cubicBezTo>
                  <a:cubicBezTo>
                    <a:pt x="163903" y="209378"/>
                    <a:pt x="158083" y="140587"/>
                    <a:pt x="162845" y="148524"/>
                  </a:cubicBezTo>
                  <a:cubicBezTo>
                    <a:pt x="167608" y="156462"/>
                    <a:pt x="178720" y="217845"/>
                    <a:pt x="181895" y="246949"/>
                  </a:cubicBezTo>
                  <a:cubicBezTo>
                    <a:pt x="185070" y="276053"/>
                    <a:pt x="181895" y="323149"/>
                    <a:pt x="181895" y="323149"/>
                  </a:cubicBezTo>
                  <a:cubicBezTo>
                    <a:pt x="181895" y="327911"/>
                    <a:pt x="181366" y="241657"/>
                    <a:pt x="181895" y="275524"/>
                  </a:cubicBezTo>
                  <a:cubicBezTo>
                    <a:pt x="182424" y="309391"/>
                    <a:pt x="184012" y="495128"/>
                    <a:pt x="185070" y="526349"/>
                  </a:cubicBezTo>
                  <a:cubicBezTo>
                    <a:pt x="186128" y="557570"/>
                    <a:pt x="186657" y="422632"/>
                    <a:pt x="188245" y="462849"/>
                  </a:cubicBezTo>
                  <a:cubicBezTo>
                    <a:pt x="189833" y="503066"/>
                    <a:pt x="193537" y="725316"/>
                    <a:pt x="194595" y="767649"/>
                  </a:cubicBezTo>
                  <a:cubicBezTo>
                    <a:pt x="195653" y="809982"/>
                    <a:pt x="195124" y="812628"/>
                    <a:pt x="194595" y="716849"/>
                  </a:cubicBezTo>
                  <a:cubicBezTo>
                    <a:pt x="194066" y="621070"/>
                    <a:pt x="198299" y="298807"/>
                    <a:pt x="191420" y="192974"/>
                  </a:cubicBezTo>
                  <a:cubicBezTo>
                    <a:pt x="184541" y="87141"/>
                    <a:pt x="157553" y="95078"/>
                    <a:pt x="153320" y="81849"/>
                  </a:cubicBezTo>
                  <a:cubicBezTo>
                    <a:pt x="149087" y="68620"/>
                    <a:pt x="169195" y="112012"/>
                    <a:pt x="166020" y="113599"/>
                  </a:cubicBezTo>
                  <a:cubicBezTo>
                    <a:pt x="162845" y="115186"/>
                    <a:pt x="134799" y="79203"/>
                    <a:pt x="134270" y="91374"/>
                  </a:cubicBezTo>
                  <a:cubicBezTo>
                    <a:pt x="133741" y="103545"/>
                    <a:pt x="178720" y="198266"/>
                    <a:pt x="162845" y="186624"/>
                  </a:cubicBezTo>
                  <a:cubicBezTo>
                    <a:pt x="146970" y="174982"/>
                    <a:pt x="11503" y="18878"/>
                    <a:pt x="920" y="247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7" name="フリーフォーム 806">
              <a:extLst>
                <a:ext uri="{FF2B5EF4-FFF2-40B4-BE49-F238E27FC236}">
                  <a16:creationId xmlns:a16="http://schemas.microsoft.com/office/drawing/2014/main" id="{3872D451-39A2-1CF4-20A7-3FDD9C1F2187}"/>
                </a:ext>
              </a:extLst>
            </p:cNvPr>
            <p:cNvSpPr/>
            <p:nvPr/>
          </p:nvSpPr>
          <p:spPr>
            <a:xfrm>
              <a:off x="9382113" y="6051398"/>
              <a:ext cx="25445" cy="819971"/>
            </a:xfrm>
            <a:custGeom>
              <a:avLst/>
              <a:gdLst>
                <a:gd name="connsiteX0" fmla="*/ 15887 w 25445"/>
                <a:gd name="connsiteY0" fmla="*/ 152 h 819971"/>
                <a:gd name="connsiteX1" fmla="*/ 25412 w 25445"/>
                <a:gd name="connsiteY1" fmla="*/ 470052 h 819971"/>
                <a:gd name="connsiteX2" fmla="*/ 19062 w 25445"/>
                <a:gd name="connsiteY2" fmla="*/ 790727 h 819971"/>
                <a:gd name="connsiteX3" fmla="*/ 19062 w 25445"/>
                <a:gd name="connsiteY3" fmla="*/ 746277 h 819971"/>
                <a:gd name="connsiteX4" fmla="*/ 12 w 25445"/>
                <a:gd name="connsiteY4" fmla="*/ 270027 h 819971"/>
                <a:gd name="connsiteX5" fmla="*/ 22237 w 25445"/>
                <a:gd name="connsiteY5" fmla="*/ 520852 h 819971"/>
                <a:gd name="connsiteX6" fmla="*/ 15887 w 25445"/>
                <a:gd name="connsiteY6" fmla="*/ 152 h 81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45" h="819971">
                  <a:moveTo>
                    <a:pt x="15887" y="152"/>
                  </a:moveTo>
                  <a:cubicBezTo>
                    <a:pt x="16416" y="-8315"/>
                    <a:pt x="24883" y="338290"/>
                    <a:pt x="25412" y="470052"/>
                  </a:cubicBezTo>
                  <a:cubicBezTo>
                    <a:pt x="25941" y="601814"/>
                    <a:pt x="20120" y="744690"/>
                    <a:pt x="19062" y="790727"/>
                  </a:cubicBezTo>
                  <a:cubicBezTo>
                    <a:pt x="18004" y="836764"/>
                    <a:pt x="22237" y="833060"/>
                    <a:pt x="19062" y="746277"/>
                  </a:cubicBezTo>
                  <a:cubicBezTo>
                    <a:pt x="15887" y="659494"/>
                    <a:pt x="-517" y="307598"/>
                    <a:pt x="12" y="270027"/>
                  </a:cubicBezTo>
                  <a:cubicBezTo>
                    <a:pt x="541" y="232456"/>
                    <a:pt x="23824" y="565831"/>
                    <a:pt x="22237" y="520852"/>
                  </a:cubicBezTo>
                  <a:cubicBezTo>
                    <a:pt x="20650" y="475873"/>
                    <a:pt x="15358" y="8619"/>
                    <a:pt x="15887" y="15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8" name="フリーフォーム 807">
              <a:extLst>
                <a:ext uri="{FF2B5EF4-FFF2-40B4-BE49-F238E27FC236}">
                  <a16:creationId xmlns:a16="http://schemas.microsoft.com/office/drawing/2014/main" id="{9B106351-6276-39C4-555B-1B28715B1CAC}"/>
                </a:ext>
              </a:extLst>
            </p:cNvPr>
            <p:cNvSpPr/>
            <p:nvPr/>
          </p:nvSpPr>
          <p:spPr>
            <a:xfrm>
              <a:off x="9533986" y="5990862"/>
              <a:ext cx="16566" cy="866726"/>
            </a:xfrm>
            <a:custGeom>
              <a:avLst/>
              <a:gdLst>
                <a:gd name="connsiteX0" fmla="*/ 539 w 16566"/>
                <a:gd name="connsiteY0" fmla="*/ 363 h 866726"/>
                <a:gd name="connsiteX1" fmla="*/ 3714 w 16566"/>
                <a:gd name="connsiteY1" fmla="*/ 457563 h 866726"/>
                <a:gd name="connsiteX2" fmla="*/ 3714 w 16566"/>
                <a:gd name="connsiteY2" fmla="*/ 394063 h 866726"/>
                <a:gd name="connsiteX3" fmla="*/ 13239 w 16566"/>
                <a:gd name="connsiteY3" fmla="*/ 819513 h 866726"/>
                <a:gd name="connsiteX4" fmla="*/ 13239 w 16566"/>
                <a:gd name="connsiteY4" fmla="*/ 794113 h 866726"/>
                <a:gd name="connsiteX5" fmla="*/ 16414 w 16566"/>
                <a:gd name="connsiteY5" fmla="*/ 267063 h 866726"/>
                <a:gd name="connsiteX6" fmla="*/ 16414 w 16566"/>
                <a:gd name="connsiteY6" fmla="*/ 378188 h 866726"/>
                <a:gd name="connsiteX7" fmla="*/ 539 w 16566"/>
                <a:gd name="connsiteY7" fmla="*/ 363 h 866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6" h="866726">
                  <a:moveTo>
                    <a:pt x="539" y="363"/>
                  </a:moveTo>
                  <a:cubicBezTo>
                    <a:pt x="-1578" y="13592"/>
                    <a:pt x="3185" y="391946"/>
                    <a:pt x="3714" y="457563"/>
                  </a:cubicBezTo>
                  <a:cubicBezTo>
                    <a:pt x="4243" y="523180"/>
                    <a:pt x="2127" y="333738"/>
                    <a:pt x="3714" y="394063"/>
                  </a:cubicBezTo>
                  <a:cubicBezTo>
                    <a:pt x="5301" y="454388"/>
                    <a:pt x="13239" y="819513"/>
                    <a:pt x="13239" y="819513"/>
                  </a:cubicBezTo>
                  <a:cubicBezTo>
                    <a:pt x="14826" y="886188"/>
                    <a:pt x="12710" y="886188"/>
                    <a:pt x="13239" y="794113"/>
                  </a:cubicBezTo>
                  <a:cubicBezTo>
                    <a:pt x="13768" y="702038"/>
                    <a:pt x="15885" y="336384"/>
                    <a:pt x="16414" y="267063"/>
                  </a:cubicBezTo>
                  <a:cubicBezTo>
                    <a:pt x="16943" y="197742"/>
                    <a:pt x="15885" y="417346"/>
                    <a:pt x="16414" y="378188"/>
                  </a:cubicBezTo>
                  <a:cubicBezTo>
                    <a:pt x="16943" y="339030"/>
                    <a:pt x="2656" y="-12866"/>
                    <a:pt x="539" y="36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9" name="フリーフォーム 808">
              <a:extLst>
                <a:ext uri="{FF2B5EF4-FFF2-40B4-BE49-F238E27FC236}">
                  <a16:creationId xmlns:a16="http://schemas.microsoft.com/office/drawing/2014/main" id="{94BF7E0A-9F45-D983-3363-DA48EC60244E}"/>
                </a:ext>
              </a:extLst>
            </p:cNvPr>
            <p:cNvSpPr/>
            <p:nvPr/>
          </p:nvSpPr>
          <p:spPr>
            <a:xfrm>
              <a:off x="9420225" y="6045019"/>
              <a:ext cx="258329" cy="203875"/>
            </a:xfrm>
            <a:custGeom>
              <a:avLst/>
              <a:gdLst>
                <a:gd name="connsiteX0" fmla="*/ 0 w 258329"/>
                <a:gd name="connsiteY0" fmla="*/ 181 h 203875"/>
                <a:gd name="connsiteX1" fmla="*/ 117475 w 258329"/>
                <a:gd name="connsiteY1" fmla="*/ 133531 h 203875"/>
                <a:gd name="connsiteX2" fmla="*/ 117475 w 258329"/>
                <a:gd name="connsiteY2" fmla="*/ 158931 h 203875"/>
                <a:gd name="connsiteX3" fmla="*/ 257175 w 258329"/>
                <a:gd name="connsiteY3" fmla="*/ 28756 h 203875"/>
                <a:gd name="connsiteX4" fmla="*/ 180975 w 258329"/>
                <a:gd name="connsiteY4" fmla="*/ 114481 h 203875"/>
                <a:gd name="connsiteX5" fmla="*/ 127000 w 258329"/>
                <a:gd name="connsiteY5" fmla="*/ 203381 h 203875"/>
                <a:gd name="connsiteX6" fmla="*/ 6350 w 258329"/>
                <a:gd name="connsiteY6" fmla="*/ 73206 h 203875"/>
                <a:gd name="connsiteX7" fmla="*/ 117475 w 258329"/>
                <a:gd name="connsiteY7" fmla="*/ 165281 h 203875"/>
                <a:gd name="connsiteX8" fmla="*/ 0 w 258329"/>
                <a:gd name="connsiteY8" fmla="*/ 181 h 20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329" h="203875">
                  <a:moveTo>
                    <a:pt x="0" y="181"/>
                  </a:moveTo>
                  <a:cubicBezTo>
                    <a:pt x="0" y="-5111"/>
                    <a:pt x="97896" y="107073"/>
                    <a:pt x="117475" y="133531"/>
                  </a:cubicBezTo>
                  <a:cubicBezTo>
                    <a:pt x="137054" y="159989"/>
                    <a:pt x="94192" y="176394"/>
                    <a:pt x="117475" y="158931"/>
                  </a:cubicBezTo>
                  <a:cubicBezTo>
                    <a:pt x="140758" y="141469"/>
                    <a:pt x="246592" y="36164"/>
                    <a:pt x="257175" y="28756"/>
                  </a:cubicBezTo>
                  <a:cubicBezTo>
                    <a:pt x="267758" y="21348"/>
                    <a:pt x="202671" y="85377"/>
                    <a:pt x="180975" y="114481"/>
                  </a:cubicBezTo>
                  <a:cubicBezTo>
                    <a:pt x="159279" y="143585"/>
                    <a:pt x="156104" y="210260"/>
                    <a:pt x="127000" y="203381"/>
                  </a:cubicBezTo>
                  <a:cubicBezTo>
                    <a:pt x="97896" y="196502"/>
                    <a:pt x="7938" y="79556"/>
                    <a:pt x="6350" y="73206"/>
                  </a:cubicBezTo>
                  <a:cubicBezTo>
                    <a:pt x="4763" y="66856"/>
                    <a:pt x="117475" y="171631"/>
                    <a:pt x="117475" y="165281"/>
                  </a:cubicBezTo>
                  <a:cubicBezTo>
                    <a:pt x="117475" y="158931"/>
                    <a:pt x="0" y="5473"/>
                    <a:pt x="0" y="18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0" name="フリーフォーム 809">
              <a:extLst>
                <a:ext uri="{FF2B5EF4-FFF2-40B4-BE49-F238E27FC236}">
                  <a16:creationId xmlns:a16="http://schemas.microsoft.com/office/drawing/2014/main" id="{375A1AF4-5685-6E1C-8D3D-E4A02154917C}"/>
                </a:ext>
              </a:extLst>
            </p:cNvPr>
            <p:cNvSpPr/>
            <p:nvPr/>
          </p:nvSpPr>
          <p:spPr>
            <a:xfrm>
              <a:off x="9337217" y="6203893"/>
              <a:ext cx="383193" cy="35483"/>
            </a:xfrm>
            <a:custGeom>
              <a:avLst/>
              <a:gdLst>
                <a:gd name="connsiteX0" fmla="*/ 458 w 383193"/>
                <a:gd name="connsiteY0" fmla="*/ 9582 h 35483"/>
                <a:gd name="connsiteX1" fmla="*/ 305258 w 383193"/>
                <a:gd name="connsiteY1" fmla="*/ 57 h 35483"/>
                <a:gd name="connsiteX2" fmla="*/ 375108 w 383193"/>
                <a:gd name="connsiteY2" fmla="*/ 6407 h 35483"/>
                <a:gd name="connsiteX3" fmla="*/ 175083 w 383193"/>
                <a:gd name="connsiteY3" fmla="*/ 22282 h 35483"/>
                <a:gd name="connsiteX4" fmla="*/ 381458 w 383193"/>
                <a:gd name="connsiteY4" fmla="*/ 34982 h 35483"/>
                <a:gd name="connsiteX5" fmla="*/ 458 w 383193"/>
                <a:gd name="connsiteY5" fmla="*/ 9582 h 3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193" h="35483">
                  <a:moveTo>
                    <a:pt x="458" y="9582"/>
                  </a:moveTo>
                  <a:cubicBezTo>
                    <a:pt x="-12242" y="3761"/>
                    <a:pt x="242816" y="586"/>
                    <a:pt x="305258" y="57"/>
                  </a:cubicBezTo>
                  <a:cubicBezTo>
                    <a:pt x="367700" y="-472"/>
                    <a:pt x="396804" y="2703"/>
                    <a:pt x="375108" y="6407"/>
                  </a:cubicBezTo>
                  <a:cubicBezTo>
                    <a:pt x="353412" y="10111"/>
                    <a:pt x="174025" y="17520"/>
                    <a:pt x="175083" y="22282"/>
                  </a:cubicBezTo>
                  <a:cubicBezTo>
                    <a:pt x="176141" y="27044"/>
                    <a:pt x="405270" y="30749"/>
                    <a:pt x="381458" y="34982"/>
                  </a:cubicBezTo>
                  <a:cubicBezTo>
                    <a:pt x="357646" y="39215"/>
                    <a:pt x="13158" y="15403"/>
                    <a:pt x="458" y="958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1" name="フリーフォーム 810">
              <a:extLst>
                <a:ext uri="{FF2B5EF4-FFF2-40B4-BE49-F238E27FC236}">
                  <a16:creationId xmlns:a16="http://schemas.microsoft.com/office/drawing/2014/main" id="{7DAA9599-CD9D-20DA-46AD-6ACE3E1C4D2F}"/>
                </a:ext>
              </a:extLst>
            </p:cNvPr>
            <p:cNvSpPr/>
            <p:nvPr/>
          </p:nvSpPr>
          <p:spPr>
            <a:xfrm>
              <a:off x="9341315" y="6232393"/>
              <a:ext cx="363425" cy="28707"/>
            </a:xfrm>
            <a:custGeom>
              <a:avLst/>
              <a:gdLst>
                <a:gd name="connsiteX0" fmla="*/ 5885 w 363425"/>
                <a:gd name="connsiteY0" fmla="*/ 28707 h 28707"/>
                <a:gd name="connsiteX1" fmla="*/ 358310 w 363425"/>
                <a:gd name="connsiteY1" fmla="*/ 16007 h 28707"/>
                <a:gd name="connsiteX2" fmla="*/ 209085 w 363425"/>
                <a:gd name="connsiteY2" fmla="*/ 3307 h 28707"/>
                <a:gd name="connsiteX3" fmla="*/ 123360 w 363425"/>
                <a:gd name="connsiteY3" fmla="*/ 132 h 28707"/>
                <a:gd name="connsiteX4" fmla="*/ 136060 w 363425"/>
                <a:gd name="connsiteY4" fmla="*/ 6482 h 28707"/>
                <a:gd name="connsiteX5" fmla="*/ 5885 w 363425"/>
                <a:gd name="connsiteY5" fmla="*/ 28707 h 2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3425" h="28707">
                  <a:moveTo>
                    <a:pt x="5885" y="28707"/>
                  </a:moveTo>
                  <a:lnTo>
                    <a:pt x="358310" y="16007"/>
                  </a:lnTo>
                  <a:cubicBezTo>
                    <a:pt x="392177" y="11774"/>
                    <a:pt x="248243" y="5953"/>
                    <a:pt x="209085" y="3307"/>
                  </a:cubicBezTo>
                  <a:cubicBezTo>
                    <a:pt x="169927" y="661"/>
                    <a:pt x="135531" y="-397"/>
                    <a:pt x="123360" y="132"/>
                  </a:cubicBezTo>
                  <a:cubicBezTo>
                    <a:pt x="111189" y="661"/>
                    <a:pt x="154052" y="3307"/>
                    <a:pt x="136060" y="6482"/>
                  </a:cubicBezTo>
                  <a:cubicBezTo>
                    <a:pt x="118068" y="9657"/>
                    <a:pt x="-31157" y="27119"/>
                    <a:pt x="5885" y="2870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2" name="フリーフォーム 811">
              <a:extLst>
                <a:ext uri="{FF2B5EF4-FFF2-40B4-BE49-F238E27FC236}">
                  <a16:creationId xmlns:a16="http://schemas.microsoft.com/office/drawing/2014/main" id="{68B26CEF-8BCD-5B1D-753E-150D8539B528}"/>
                </a:ext>
              </a:extLst>
            </p:cNvPr>
            <p:cNvSpPr/>
            <p:nvPr/>
          </p:nvSpPr>
          <p:spPr>
            <a:xfrm>
              <a:off x="9452928" y="6213458"/>
              <a:ext cx="34779" cy="588277"/>
            </a:xfrm>
            <a:custGeom>
              <a:avLst/>
              <a:gdLst>
                <a:gd name="connsiteX0" fmla="*/ 33972 w 34779"/>
                <a:gd name="connsiteY0" fmla="*/ 17 h 588277"/>
                <a:gd name="connsiteX1" fmla="*/ 24447 w 34779"/>
                <a:gd name="connsiteY1" fmla="*/ 215917 h 588277"/>
                <a:gd name="connsiteX2" fmla="*/ 14922 w 34779"/>
                <a:gd name="connsiteY2" fmla="*/ 174642 h 588277"/>
                <a:gd name="connsiteX3" fmla="*/ 27622 w 34779"/>
                <a:gd name="connsiteY3" fmla="*/ 412767 h 588277"/>
                <a:gd name="connsiteX4" fmla="*/ 27622 w 34779"/>
                <a:gd name="connsiteY4" fmla="*/ 584217 h 588277"/>
                <a:gd name="connsiteX5" fmla="*/ 14922 w 34779"/>
                <a:gd name="connsiteY5" fmla="*/ 498492 h 588277"/>
                <a:gd name="connsiteX6" fmla="*/ 2222 w 34779"/>
                <a:gd name="connsiteY6" fmla="*/ 117492 h 588277"/>
                <a:gd name="connsiteX7" fmla="*/ 2222 w 34779"/>
                <a:gd name="connsiteY7" fmla="*/ 203217 h 588277"/>
                <a:gd name="connsiteX8" fmla="*/ 33972 w 34779"/>
                <a:gd name="connsiteY8" fmla="*/ 17 h 58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779" h="588277">
                  <a:moveTo>
                    <a:pt x="33972" y="17"/>
                  </a:moveTo>
                  <a:cubicBezTo>
                    <a:pt x="37676" y="2134"/>
                    <a:pt x="27622" y="186813"/>
                    <a:pt x="24447" y="215917"/>
                  </a:cubicBezTo>
                  <a:cubicBezTo>
                    <a:pt x="21272" y="245021"/>
                    <a:pt x="14393" y="141834"/>
                    <a:pt x="14922" y="174642"/>
                  </a:cubicBezTo>
                  <a:cubicBezTo>
                    <a:pt x="15451" y="207450"/>
                    <a:pt x="25505" y="344505"/>
                    <a:pt x="27622" y="412767"/>
                  </a:cubicBezTo>
                  <a:cubicBezTo>
                    <a:pt x="29739" y="481029"/>
                    <a:pt x="29739" y="569930"/>
                    <a:pt x="27622" y="584217"/>
                  </a:cubicBezTo>
                  <a:cubicBezTo>
                    <a:pt x="25505" y="598505"/>
                    <a:pt x="19155" y="576279"/>
                    <a:pt x="14922" y="498492"/>
                  </a:cubicBezTo>
                  <a:cubicBezTo>
                    <a:pt x="10689" y="420705"/>
                    <a:pt x="4339" y="166704"/>
                    <a:pt x="2222" y="117492"/>
                  </a:cubicBezTo>
                  <a:cubicBezTo>
                    <a:pt x="105" y="68280"/>
                    <a:pt x="-1482" y="216975"/>
                    <a:pt x="2222" y="203217"/>
                  </a:cubicBezTo>
                  <a:cubicBezTo>
                    <a:pt x="5926" y="189459"/>
                    <a:pt x="30268" y="-2100"/>
                    <a:pt x="33972" y="1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3" name="フリーフォーム 812">
              <a:extLst>
                <a:ext uri="{FF2B5EF4-FFF2-40B4-BE49-F238E27FC236}">
                  <a16:creationId xmlns:a16="http://schemas.microsoft.com/office/drawing/2014/main" id="{320F0108-EFC3-45B4-F4A5-C51B97BE758B}"/>
                </a:ext>
              </a:extLst>
            </p:cNvPr>
            <p:cNvSpPr/>
            <p:nvPr/>
          </p:nvSpPr>
          <p:spPr>
            <a:xfrm>
              <a:off x="9610675" y="6185103"/>
              <a:ext cx="28794" cy="638604"/>
            </a:xfrm>
            <a:custGeom>
              <a:avLst/>
              <a:gdLst>
                <a:gd name="connsiteX0" fmla="*/ 22275 w 28794"/>
                <a:gd name="connsiteY0" fmla="*/ 6147 h 638604"/>
                <a:gd name="connsiteX1" fmla="*/ 19100 w 28794"/>
                <a:gd name="connsiteY1" fmla="*/ 501447 h 638604"/>
                <a:gd name="connsiteX2" fmla="*/ 28625 w 28794"/>
                <a:gd name="connsiteY2" fmla="*/ 637972 h 638604"/>
                <a:gd name="connsiteX3" fmla="*/ 9575 w 28794"/>
                <a:gd name="connsiteY3" fmla="*/ 536372 h 638604"/>
                <a:gd name="connsiteX4" fmla="*/ 50 w 28794"/>
                <a:gd name="connsiteY4" fmla="*/ 199822 h 638604"/>
                <a:gd name="connsiteX5" fmla="*/ 6400 w 28794"/>
                <a:gd name="connsiteY5" fmla="*/ 222047 h 638604"/>
                <a:gd name="connsiteX6" fmla="*/ 22275 w 28794"/>
                <a:gd name="connsiteY6" fmla="*/ 6147 h 63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794" h="638604">
                  <a:moveTo>
                    <a:pt x="22275" y="6147"/>
                  </a:moveTo>
                  <a:cubicBezTo>
                    <a:pt x="24392" y="52714"/>
                    <a:pt x="18042" y="396143"/>
                    <a:pt x="19100" y="501447"/>
                  </a:cubicBezTo>
                  <a:cubicBezTo>
                    <a:pt x="20158" y="606751"/>
                    <a:pt x="30213" y="632151"/>
                    <a:pt x="28625" y="637972"/>
                  </a:cubicBezTo>
                  <a:cubicBezTo>
                    <a:pt x="27038" y="643793"/>
                    <a:pt x="14338" y="609397"/>
                    <a:pt x="9575" y="536372"/>
                  </a:cubicBezTo>
                  <a:cubicBezTo>
                    <a:pt x="4812" y="463347"/>
                    <a:pt x="579" y="252209"/>
                    <a:pt x="50" y="199822"/>
                  </a:cubicBezTo>
                  <a:cubicBezTo>
                    <a:pt x="-479" y="147435"/>
                    <a:pt x="3225" y="252210"/>
                    <a:pt x="6400" y="222047"/>
                  </a:cubicBezTo>
                  <a:cubicBezTo>
                    <a:pt x="9575" y="191884"/>
                    <a:pt x="20158" y="-40420"/>
                    <a:pt x="22275" y="614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4" name="フリーフォーム 813">
              <a:extLst>
                <a:ext uri="{FF2B5EF4-FFF2-40B4-BE49-F238E27FC236}">
                  <a16:creationId xmlns:a16="http://schemas.microsoft.com/office/drawing/2014/main" id="{8A8B43E6-0B3C-051C-F4E3-7C82878E94D4}"/>
                </a:ext>
              </a:extLst>
            </p:cNvPr>
            <p:cNvSpPr/>
            <p:nvPr/>
          </p:nvSpPr>
          <p:spPr>
            <a:xfrm>
              <a:off x="9357776" y="6354382"/>
              <a:ext cx="361017" cy="36915"/>
            </a:xfrm>
            <a:custGeom>
              <a:avLst/>
              <a:gdLst>
                <a:gd name="connsiteX0" fmla="*/ 2124 w 361017"/>
                <a:gd name="connsiteY0" fmla="*/ 1968 h 36915"/>
                <a:gd name="connsiteX1" fmla="*/ 319624 w 361017"/>
                <a:gd name="connsiteY1" fmla="*/ 5143 h 36915"/>
                <a:gd name="connsiteX2" fmla="*/ 218024 w 361017"/>
                <a:gd name="connsiteY2" fmla="*/ 11493 h 36915"/>
                <a:gd name="connsiteX3" fmla="*/ 360899 w 361017"/>
                <a:gd name="connsiteY3" fmla="*/ 24193 h 36915"/>
                <a:gd name="connsiteX4" fmla="*/ 189449 w 361017"/>
                <a:gd name="connsiteY4" fmla="*/ 36893 h 36915"/>
                <a:gd name="connsiteX5" fmla="*/ 2124 w 361017"/>
                <a:gd name="connsiteY5" fmla="*/ 1968 h 36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017" h="36915">
                  <a:moveTo>
                    <a:pt x="2124" y="1968"/>
                  </a:moveTo>
                  <a:cubicBezTo>
                    <a:pt x="23820" y="-3324"/>
                    <a:pt x="283641" y="3556"/>
                    <a:pt x="319624" y="5143"/>
                  </a:cubicBezTo>
                  <a:cubicBezTo>
                    <a:pt x="355607" y="6731"/>
                    <a:pt x="211145" y="8318"/>
                    <a:pt x="218024" y="11493"/>
                  </a:cubicBezTo>
                  <a:cubicBezTo>
                    <a:pt x="224903" y="14668"/>
                    <a:pt x="365661" y="19960"/>
                    <a:pt x="360899" y="24193"/>
                  </a:cubicBezTo>
                  <a:cubicBezTo>
                    <a:pt x="356137" y="28426"/>
                    <a:pt x="248186" y="37422"/>
                    <a:pt x="189449" y="36893"/>
                  </a:cubicBezTo>
                  <a:cubicBezTo>
                    <a:pt x="130712" y="36364"/>
                    <a:pt x="-19572" y="7260"/>
                    <a:pt x="2124" y="196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5" name="フリーフォーム 814">
              <a:extLst>
                <a:ext uri="{FF2B5EF4-FFF2-40B4-BE49-F238E27FC236}">
                  <a16:creationId xmlns:a16="http://schemas.microsoft.com/office/drawing/2014/main" id="{CD767F26-67A5-9626-1EC6-62571D5BDD9E}"/>
                </a:ext>
              </a:extLst>
            </p:cNvPr>
            <p:cNvSpPr/>
            <p:nvPr/>
          </p:nvSpPr>
          <p:spPr>
            <a:xfrm>
              <a:off x="9368602" y="6460871"/>
              <a:ext cx="351381" cy="29537"/>
            </a:xfrm>
            <a:custGeom>
              <a:avLst/>
              <a:gdLst>
                <a:gd name="connsiteX0" fmla="*/ 823 w 351381"/>
                <a:gd name="connsiteY0" fmla="*/ 3429 h 29537"/>
                <a:gd name="connsiteX1" fmla="*/ 346898 w 351381"/>
                <a:gd name="connsiteY1" fmla="*/ 254 h 29537"/>
                <a:gd name="connsiteX2" fmla="*/ 200848 w 351381"/>
                <a:gd name="connsiteY2" fmla="*/ 3429 h 29537"/>
                <a:gd name="connsiteX3" fmla="*/ 248473 w 351381"/>
                <a:gd name="connsiteY3" fmla="*/ 28829 h 29537"/>
                <a:gd name="connsiteX4" fmla="*/ 823 w 351381"/>
                <a:gd name="connsiteY4" fmla="*/ 3429 h 2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381" h="29537">
                  <a:moveTo>
                    <a:pt x="823" y="3429"/>
                  </a:moveTo>
                  <a:cubicBezTo>
                    <a:pt x="17227" y="-1334"/>
                    <a:pt x="313561" y="254"/>
                    <a:pt x="346898" y="254"/>
                  </a:cubicBezTo>
                  <a:cubicBezTo>
                    <a:pt x="380235" y="254"/>
                    <a:pt x="217252" y="-1334"/>
                    <a:pt x="200848" y="3429"/>
                  </a:cubicBezTo>
                  <a:cubicBezTo>
                    <a:pt x="184444" y="8192"/>
                    <a:pt x="278635" y="23537"/>
                    <a:pt x="248473" y="28829"/>
                  </a:cubicBezTo>
                  <a:cubicBezTo>
                    <a:pt x="218311" y="34121"/>
                    <a:pt x="-15581" y="8192"/>
                    <a:pt x="823" y="342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6" name="フリーフォーム 815">
              <a:extLst>
                <a:ext uri="{FF2B5EF4-FFF2-40B4-BE49-F238E27FC236}">
                  <a16:creationId xmlns:a16="http://schemas.microsoft.com/office/drawing/2014/main" id="{72EC22BB-B81A-F794-D236-B18DB5E6CB2C}"/>
                </a:ext>
              </a:extLst>
            </p:cNvPr>
            <p:cNvSpPr/>
            <p:nvPr/>
          </p:nvSpPr>
          <p:spPr>
            <a:xfrm>
              <a:off x="9353310" y="6562489"/>
              <a:ext cx="357392" cy="32022"/>
            </a:xfrm>
            <a:custGeom>
              <a:avLst/>
              <a:gdLst>
                <a:gd name="connsiteX0" fmla="*/ 3415 w 357392"/>
                <a:gd name="connsiteY0" fmla="*/ 6586 h 32022"/>
                <a:gd name="connsiteX1" fmla="*/ 282815 w 357392"/>
                <a:gd name="connsiteY1" fmla="*/ 6586 h 32022"/>
                <a:gd name="connsiteX2" fmla="*/ 355840 w 357392"/>
                <a:gd name="connsiteY2" fmla="*/ 236 h 32022"/>
                <a:gd name="connsiteX3" fmla="*/ 235190 w 357392"/>
                <a:gd name="connsiteY3" fmla="*/ 16111 h 32022"/>
                <a:gd name="connsiteX4" fmla="*/ 311390 w 357392"/>
                <a:gd name="connsiteY4" fmla="*/ 25636 h 32022"/>
                <a:gd name="connsiteX5" fmla="*/ 136765 w 357392"/>
                <a:gd name="connsiteY5" fmla="*/ 31986 h 32022"/>
                <a:gd name="connsiteX6" fmla="*/ 3415 w 357392"/>
                <a:gd name="connsiteY6" fmla="*/ 6586 h 3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7392" h="32022">
                  <a:moveTo>
                    <a:pt x="3415" y="6586"/>
                  </a:moveTo>
                  <a:cubicBezTo>
                    <a:pt x="27757" y="2353"/>
                    <a:pt x="224078" y="7644"/>
                    <a:pt x="282815" y="6586"/>
                  </a:cubicBezTo>
                  <a:cubicBezTo>
                    <a:pt x="341552" y="5528"/>
                    <a:pt x="363778" y="-1352"/>
                    <a:pt x="355840" y="236"/>
                  </a:cubicBezTo>
                  <a:cubicBezTo>
                    <a:pt x="347902" y="1824"/>
                    <a:pt x="242598" y="11878"/>
                    <a:pt x="235190" y="16111"/>
                  </a:cubicBezTo>
                  <a:cubicBezTo>
                    <a:pt x="227782" y="20344"/>
                    <a:pt x="327794" y="22990"/>
                    <a:pt x="311390" y="25636"/>
                  </a:cubicBezTo>
                  <a:cubicBezTo>
                    <a:pt x="294986" y="28282"/>
                    <a:pt x="182273" y="30928"/>
                    <a:pt x="136765" y="31986"/>
                  </a:cubicBezTo>
                  <a:cubicBezTo>
                    <a:pt x="91257" y="33044"/>
                    <a:pt x="-20927" y="10819"/>
                    <a:pt x="3415" y="658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7" name="フリーフォーム 816">
              <a:extLst>
                <a:ext uri="{FF2B5EF4-FFF2-40B4-BE49-F238E27FC236}">
                  <a16:creationId xmlns:a16="http://schemas.microsoft.com/office/drawing/2014/main" id="{8B649406-E99B-6DE5-83B2-F778E7EA7D95}"/>
                </a:ext>
              </a:extLst>
            </p:cNvPr>
            <p:cNvSpPr/>
            <p:nvPr/>
          </p:nvSpPr>
          <p:spPr>
            <a:xfrm>
              <a:off x="9311819" y="6473414"/>
              <a:ext cx="408003" cy="327045"/>
            </a:xfrm>
            <a:custGeom>
              <a:avLst/>
              <a:gdLst>
                <a:gd name="connsiteX0" fmla="*/ 44906 w 408003"/>
                <a:gd name="connsiteY0" fmla="*/ 181386 h 327045"/>
                <a:gd name="connsiteX1" fmla="*/ 327481 w 408003"/>
                <a:gd name="connsiteY1" fmla="*/ 209961 h 327045"/>
                <a:gd name="connsiteX2" fmla="*/ 343356 w 408003"/>
                <a:gd name="connsiteY2" fmla="*/ 209961 h 327045"/>
                <a:gd name="connsiteX3" fmla="*/ 371931 w 408003"/>
                <a:gd name="connsiteY3" fmla="*/ 32161 h 327045"/>
                <a:gd name="connsiteX4" fmla="*/ 375106 w 408003"/>
                <a:gd name="connsiteY4" fmla="*/ 225836 h 327045"/>
                <a:gd name="connsiteX5" fmla="*/ 403681 w 408003"/>
                <a:gd name="connsiteY5" fmla="*/ 295686 h 327045"/>
                <a:gd name="connsiteX6" fmla="*/ 270331 w 408003"/>
                <a:gd name="connsiteY6" fmla="*/ 289336 h 327045"/>
                <a:gd name="connsiteX7" fmla="*/ 456 w 408003"/>
                <a:gd name="connsiteY7" fmla="*/ 305211 h 327045"/>
                <a:gd name="connsiteX8" fmla="*/ 340181 w 408003"/>
                <a:gd name="connsiteY8" fmla="*/ 324261 h 327045"/>
                <a:gd name="connsiteX9" fmla="*/ 387806 w 408003"/>
                <a:gd name="connsiteY9" fmla="*/ 317911 h 327045"/>
                <a:gd name="connsiteX10" fmla="*/ 384631 w 408003"/>
                <a:gd name="connsiteY10" fmla="*/ 241711 h 327045"/>
                <a:gd name="connsiteX11" fmla="*/ 390981 w 408003"/>
                <a:gd name="connsiteY11" fmla="*/ 411 h 327045"/>
                <a:gd name="connsiteX12" fmla="*/ 390981 w 408003"/>
                <a:gd name="connsiteY12" fmla="*/ 184561 h 327045"/>
                <a:gd name="connsiteX13" fmla="*/ 200481 w 408003"/>
                <a:gd name="connsiteY13" fmla="*/ 209961 h 327045"/>
                <a:gd name="connsiteX14" fmla="*/ 244931 w 408003"/>
                <a:gd name="connsiteY14" fmla="*/ 229011 h 327045"/>
                <a:gd name="connsiteX15" fmla="*/ 44906 w 408003"/>
                <a:gd name="connsiteY15" fmla="*/ 181386 h 32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8003" h="327045">
                  <a:moveTo>
                    <a:pt x="44906" y="181386"/>
                  </a:moveTo>
                  <a:cubicBezTo>
                    <a:pt x="58664" y="178211"/>
                    <a:pt x="327481" y="209961"/>
                    <a:pt x="327481" y="209961"/>
                  </a:cubicBezTo>
                  <a:cubicBezTo>
                    <a:pt x="377223" y="214723"/>
                    <a:pt x="335948" y="239594"/>
                    <a:pt x="343356" y="209961"/>
                  </a:cubicBezTo>
                  <a:cubicBezTo>
                    <a:pt x="350764" y="180328"/>
                    <a:pt x="366639" y="29515"/>
                    <a:pt x="371931" y="32161"/>
                  </a:cubicBezTo>
                  <a:cubicBezTo>
                    <a:pt x="377223" y="34807"/>
                    <a:pt x="369814" y="181915"/>
                    <a:pt x="375106" y="225836"/>
                  </a:cubicBezTo>
                  <a:cubicBezTo>
                    <a:pt x="380398" y="269757"/>
                    <a:pt x="421144" y="285103"/>
                    <a:pt x="403681" y="295686"/>
                  </a:cubicBezTo>
                  <a:cubicBezTo>
                    <a:pt x="386219" y="306269"/>
                    <a:pt x="337535" y="287749"/>
                    <a:pt x="270331" y="289336"/>
                  </a:cubicBezTo>
                  <a:cubicBezTo>
                    <a:pt x="203127" y="290923"/>
                    <a:pt x="-11186" y="299390"/>
                    <a:pt x="456" y="305211"/>
                  </a:cubicBezTo>
                  <a:cubicBezTo>
                    <a:pt x="12098" y="311032"/>
                    <a:pt x="275623" y="322144"/>
                    <a:pt x="340181" y="324261"/>
                  </a:cubicBezTo>
                  <a:cubicBezTo>
                    <a:pt x="404739" y="326378"/>
                    <a:pt x="380398" y="331669"/>
                    <a:pt x="387806" y="317911"/>
                  </a:cubicBezTo>
                  <a:cubicBezTo>
                    <a:pt x="395214" y="304153"/>
                    <a:pt x="384102" y="294628"/>
                    <a:pt x="384631" y="241711"/>
                  </a:cubicBezTo>
                  <a:cubicBezTo>
                    <a:pt x="385160" y="188794"/>
                    <a:pt x="389923" y="9936"/>
                    <a:pt x="390981" y="411"/>
                  </a:cubicBezTo>
                  <a:cubicBezTo>
                    <a:pt x="392039" y="-9114"/>
                    <a:pt x="422731" y="149636"/>
                    <a:pt x="390981" y="184561"/>
                  </a:cubicBezTo>
                  <a:cubicBezTo>
                    <a:pt x="359231" y="219486"/>
                    <a:pt x="224823" y="202553"/>
                    <a:pt x="200481" y="209961"/>
                  </a:cubicBezTo>
                  <a:cubicBezTo>
                    <a:pt x="176139" y="217369"/>
                    <a:pt x="266627" y="232715"/>
                    <a:pt x="244931" y="229011"/>
                  </a:cubicBezTo>
                  <a:cubicBezTo>
                    <a:pt x="223235" y="225307"/>
                    <a:pt x="31148" y="184561"/>
                    <a:pt x="44906" y="18138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8" name="フリーフォーム 817">
              <a:extLst>
                <a:ext uri="{FF2B5EF4-FFF2-40B4-BE49-F238E27FC236}">
                  <a16:creationId xmlns:a16="http://schemas.microsoft.com/office/drawing/2014/main" id="{43131BC6-9320-FC1C-CEAC-26DF11CE2EEE}"/>
                </a:ext>
              </a:extLst>
            </p:cNvPr>
            <p:cNvSpPr/>
            <p:nvPr/>
          </p:nvSpPr>
          <p:spPr>
            <a:xfrm>
              <a:off x="8658225" y="5486285"/>
              <a:ext cx="1941520" cy="742594"/>
            </a:xfrm>
            <a:custGeom>
              <a:avLst/>
              <a:gdLst>
                <a:gd name="connsiteX0" fmla="*/ 0 w 1941520"/>
                <a:gd name="connsiteY0" fmla="*/ 95365 h 742594"/>
                <a:gd name="connsiteX1" fmla="*/ 1066800 w 1941520"/>
                <a:gd name="connsiteY1" fmla="*/ 38215 h 742594"/>
                <a:gd name="connsiteX2" fmla="*/ 704850 w 1941520"/>
                <a:gd name="connsiteY2" fmla="*/ 57265 h 742594"/>
                <a:gd name="connsiteX3" fmla="*/ 1590675 w 1941520"/>
                <a:gd name="connsiteY3" fmla="*/ 35040 h 742594"/>
                <a:gd name="connsiteX4" fmla="*/ 1933575 w 1941520"/>
                <a:gd name="connsiteY4" fmla="*/ 115 h 742594"/>
                <a:gd name="connsiteX5" fmla="*/ 1295400 w 1941520"/>
                <a:gd name="connsiteY5" fmla="*/ 47740 h 742594"/>
                <a:gd name="connsiteX6" fmla="*/ 622300 w 1941520"/>
                <a:gd name="connsiteY6" fmla="*/ 92190 h 742594"/>
                <a:gd name="connsiteX7" fmla="*/ 612775 w 1941520"/>
                <a:gd name="connsiteY7" fmla="*/ 193790 h 742594"/>
                <a:gd name="connsiteX8" fmla="*/ 609600 w 1941520"/>
                <a:gd name="connsiteY8" fmla="*/ 165215 h 742594"/>
                <a:gd name="connsiteX9" fmla="*/ 587375 w 1941520"/>
                <a:gd name="connsiteY9" fmla="*/ 416040 h 742594"/>
                <a:gd name="connsiteX10" fmla="*/ 609600 w 1941520"/>
                <a:gd name="connsiteY10" fmla="*/ 733540 h 742594"/>
                <a:gd name="connsiteX11" fmla="*/ 609600 w 1941520"/>
                <a:gd name="connsiteY11" fmla="*/ 606540 h 742594"/>
                <a:gd name="connsiteX12" fmla="*/ 587375 w 1941520"/>
                <a:gd name="connsiteY12" fmla="*/ 104890 h 742594"/>
                <a:gd name="connsiteX13" fmla="*/ 568325 w 1941520"/>
                <a:gd name="connsiteY13" fmla="*/ 349365 h 742594"/>
                <a:gd name="connsiteX14" fmla="*/ 571500 w 1941520"/>
                <a:gd name="connsiteY14" fmla="*/ 82665 h 742594"/>
                <a:gd name="connsiteX15" fmla="*/ 381000 w 1941520"/>
                <a:gd name="connsiteY15" fmla="*/ 95365 h 742594"/>
                <a:gd name="connsiteX16" fmla="*/ 174625 w 1941520"/>
                <a:gd name="connsiteY16" fmla="*/ 130290 h 742594"/>
                <a:gd name="connsiteX17" fmla="*/ 346075 w 1941520"/>
                <a:gd name="connsiteY17" fmla="*/ 120765 h 742594"/>
                <a:gd name="connsiteX18" fmla="*/ 0 w 1941520"/>
                <a:gd name="connsiteY18" fmla="*/ 95365 h 74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41520" h="742594">
                  <a:moveTo>
                    <a:pt x="0" y="95365"/>
                  </a:moveTo>
                  <a:lnTo>
                    <a:pt x="1066800" y="38215"/>
                  </a:lnTo>
                  <a:lnTo>
                    <a:pt x="704850" y="57265"/>
                  </a:lnTo>
                  <a:cubicBezTo>
                    <a:pt x="792162" y="56736"/>
                    <a:pt x="1385888" y="44565"/>
                    <a:pt x="1590675" y="35040"/>
                  </a:cubicBezTo>
                  <a:cubicBezTo>
                    <a:pt x="1795462" y="25515"/>
                    <a:pt x="1982787" y="-2002"/>
                    <a:pt x="1933575" y="115"/>
                  </a:cubicBezTo>
                  <a:cubicBezTo>
                    <a:pt x="1884363" y="2232"/>
                    <a:pt x="1295400" y="47740"/>
                    <a:pt x="1295400" y="47740"/>
                  </a:cubicBezTo>
                  <a:cubicBezTo>
                    <a:pt x="1076854" y="63086"/>
                    <a:pt x="736071" y="67848"/>
                    <a:pt x="622300" y="92190"/>
                  </a:cubicBezTo>
                  <a:cubicBezTo>
                    <a:pt x="508529" y="116532"/>
                    <a:pt x="614892" y="181619"/>
                    <a:pt x="612775" y="193790"/>
                  </a:cubicBezTo>
                  <a:cubicBezTo>
                    <a:pt x="610658" y="205961"/>
                    <a:pt x="613833" y="128173"/>
                    <a:pt x="609600" y="165215"/>
                  </a:cubicBezTo>
                  <a:cubicBezTo>
                    <a:pt x="605367" y="202257"/>
                    <a:pt x="587375" y="321319"/>
                    <a:pt x="587375" y="416040"/>
                  </a:cubicBezTo>
                  <a:cubicBezTo>
                    <a:pt x="587375" y="510761"/>
                    <a:pt x="605896" y="701790"/>
                    <a:pt x="609600" y="733540"/>
                  </a:cubicBezTo>
                  <a:cubicBezTo>
                    <a:pt x="613304" y="765290"/>
                    <a:pt x="613304" y="711315"/>
                    <a:pt x="609600" y="606540"/>
                  </a:cubicBezTo>
                  <a:cubicBezTo>
                    <a:pt x="605896" y="501765"/>
                    <a:pt x="594254" y="147753"/>
                    <a:pt x="587375" y="104890"/>
                  </a:cubicBezTo>
                  <a:cubicBezTo>
                    <a:pt x="580496" y="62027"/>
                    <a:pt x="570971" y="353069"/>
                    <a:pt x="568325" y="349365"/>
                  </a:cubicBezTo>
                  <a:cubicBezTo>
                    <a:pt x="565679" y="345661"/>
                    <a:pt x="602721" y="124998"/>
                    <a:pt x="571500" y="82665"/>
                  </a:cubicBezTo>
                  <a:cubicBezTo>
                    <a:pt x="540279" y="40332"/>
                    <a:pt x="447146" y="87428"/>
                    <a:pt x="381000" y="95365"/>
                  </a:cubicBezTo>
                  <a:cubicBezTo>
                    <a:pt x="314854" y="103302"/>
                    <a:pt x="180446" y="126057"/>
                    <a:pt x="174625" y="130290"/>
                  </a:cubicBezTo>
                  <a:cubicBezTo>
                    <a:pt x="168804" y="134523"/>
                    <a:pt x="375179" y="126586"/>
                    <a:pt x="346075" y="120765"/>
                  </a:cubicBezTo>
                  <a:cubicBezTo>
                    <a:pt x="316971" y="114944"/>
                    <a:pt x="158485" y="105154"/>
                    <a:pt x="0" y="953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9" name="フリーフォーム 818">
              <a:extLst>
                <a:ext uri="{FF2B5EF4-FFF2-40B4-BE49-F238E27FC236}">
                  <a16:creationId xmlns:a16="http://schemas.microsoft.com/office/drawing/2014/main" id="{6F061638-CBF8-EC7C-06EA-199EB66177D3}"/>
                </a:ext>
              </a:extLst>
            </p:cNvPr>
            <p:cNvSpPr/>
            <p:nvPr/>
          </p:nvSpPr>
          <p:spPr>
            <a:xfrm>
              <a:off x="9406703" y="5428992"/>
              <a:ext cx="1943702" cy="108238"/>
            </a:xfrm>
            <a:custGeom>
              <a:avLst/>
              <a:gdLst>
                <a:gd name="connsiteX0" fmla="*/ 822 w 1943702"/>
                <a:gd name="connsiteY0" fmla="*/ 105033 h 108238"/>
                <a:gd name="connsiteX1" fmla="*/ 727897 w 1943702"/>
                <a:gd name="connsiteY1" fmla="*/ 79633 h 108238"/>
                <a:gd name="connsiteX2" fmla="*/ 1331147 w 1943702"/>
                <a:gd name="connsiteY2" fmla="*/ 38358 h 108238"/>
                <a:gd name="connsiteX3" fmla="*/ 1188272 w 1943702"/>
                <a:gd name="connsiteY3" fmla="*/ 32008 h 108238"/>
                <a:gd name="connsiteX4" fmla="*/ 1918522 w 1943702"/>
                <a:gd name="connsiteY4" fmla="*/ 258 h 108238"/>
                <a:gd name="connsiteX5" fmla="*/ 1788347 w 1943702"/>
                <a:gd name="connsiteY5" fmla="*/ 16133 h 108238"/>
                <a:gd name="connsiteX6" fmla="*/ 1248597 w 1943702"/>
                <a:gd name="connsiteY6" fmla="*/ 63758 h 108238"/>
                <a:gd name="connsiteX7" fmla="*/ 1334322 w 1943702"/>
                <a:gd name="connsiteY7" fmla="*/ 70108 h 108238"/>
                <a:gd name="connsiteX8" fmla="*/ 791397 w 1943702"/>
                <a:gd name="connsiteY8" fmla="*/ 108208 h 108238"/>
                <a:gd name="connsiteX9" fmla="*/ 994597 w 1943702"/>
                <a:gd name="connsiteY9" fmla="*/ 76458 h 108238"/>
                <a:gd name="connsiteX10" fmla="*/ 591372 w 1943702"/>
                <a:gd name="connsiteY10" fmla="*/ 70108 h 108238"/>
                <a:gd name="connsiteX11" fmla="*/ 822 w 1943702"/>
                <a:gd name="connsiteY11" fmla="*/ 105033 h 10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3702" h="108238">
                  <a:moveTo>
                    <a:pt x="822" y="105033"/>
                  </a:moveTo>
                  <a:cubicBezTo>
                    <a:pt x="23576" y="106620"/>
                    <a:pt x="506176" y="90745"/>
                    <a:pt x="727897" y="79633"/>
                  </a:cubicBezTo>
                  <a:cubicBezTo>
                    <a:pt x="949618" y="68520"/>
                    <a:pt x="1254418" y="46295"/>
                    <a:pt x="1331147" y="38358"/>
                  </a:cubicBezTo>
                  <a:cubicBezTo>
                    <a:pt x="1407876" y="30421"/>
                    <a:pt x="1090376" y="38358"/>
                    <a:pt x="1188272" y="32008"/>
                  </a:cubicBezTo>
                  <a:cubicBezTo>
                    <a:pt x="1286168" y="25658"/>
                    <a:pt x="1818510" y="2904"/>
                    <a:pt x="1918522" y="258"/>
                  </a:cubicBezTo>
                  <a:cubicBezTo>
                    <a:pt x="2018534" y="-2388"/>
                    <a:pt x="1788347" y="16133"/>
                    <a:pt x="1788347" y="16133"/>
                  </a:cubicBezTo>
                  <a:lnTo>
                    <a:pt x="1248597" y="63758"/>
                  </a:lnTo>
                  <a:cubicBezTo>
                    <a:pt x="1172926" y="72754"/>
                    <a:pt x="1410522" y="62700"/>
                    <a:pt x="1334322" y="70108"/>
                  </a:cubicBezTo>
                  <a:cubicBezTo>
                    <a:pt x="1258122" y="77516"/>
                    <a:pt x="848018" y="107150"/>
                    <a:pt x="791397" y="108208"/>
                  </a:cubicBezTo>
                  <a:cubicBezTo>
                    <a:pt x="734776" y="109266"/>
                    <a:pt x="1027935" y="82808"/>
                    <a:pt x="994597" y="76458"/>
                  </a:cubicBezTo>
                  <a:cubicBezTo>
                    <a:pt x="961260" y="70108"/>
                    <a:pt x="749064" y="67462"/>
                    <a:pt x="591372" y="70108"/>
                  </a:cubicBezTo>
                  <a:cubicBezTo>
                    <a:pt x="433680" y="72754"/>
                    <a:pt x="-21932" y="103446"/>
                    <a:pt x="822" y="10503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0" name="フリーフォーム 819">
              <a:extLst>
                <a:ext uri="{FF2B5EF4-FFF2-40B4-BE49-F238E27FC236}">
                  <a16:creationId xmlns:a16="http://schemas.microsoft.com/office/drawing/2014/main" id="{06BF8A9B-AA7F-7FEC-0FCA-11576DB8EEA1}"/>
                </a:ext>
              </a:extLst>
            </p:cNvPr>
            <p:cNvSpPr/>
            <p:nvPr/>
          </p:nvSpPr>
          <p:spPr>
            <a:xfrm>
              <a:off x="9281708" y="5783291"/>
              <a:ext cx="2118190" cy="120669"/>
            </a:xfrm>
            <a:custGeom>
              <a:avLst/>
              <a:gdLst>
                <a:gd name="connsiteX0" fmla="*/ 27392 w 2118190"/>
                <a:gd name="connsiteY0" fmla="*/ 90459 h 120669"/>
                <a:gd name="connsiteX1" fmla="*/ 849717 w 2118190"/>
                <a:gd name="connsiteY1" fmla="*/ 1559 h 120669"/>
                <a:gd name="connsiteX2" fmla="*/ 608417 w 2118190"/>
                <a:gd name="connsiteY2" fmla="*/ 33309 h 120669"/>
                <a:gd name="connsiteX3" fmla="*/ 1106892 w 2118190"/>
                <a:gd name="connsiteY3" fmla="*/ 26959 h 120669"/>
                <a:gd name="connsiteX4" fmla="*/ 894167 w 2118190"/>
                <a:gd name="connsiteY4" fmla="*/ 49184 h 120669"/>
                <a:gd name="connsiteX5" fmla="*/ 1948267 w 2118190"/>
                <a:gd name="connsiteY5" fmla="*/ 33309 h 120669"/>
                <a:gd name="connsiteX6" fmla="*/ 2097492 w 2118190"/>
                <a:gd name="connsiteY6" fmla="*/ 14259 h 120669"/>
                <a:gd name="connsiteX7" fmla="*/ 1748242 w 2118190"/>
                <a:gd name="connsiteY7" fmla="*/ 46009 h 120669"/>
                <a:gd name="connsiteX8" fmla="*/ 598892 w 2118190"/>
                <a:gd name="connsiteY8" fmla="*/ 119034 h 120669"/>
                <a:gd name="connsiteX9" fmla="*/ 1021167 w 2118190"/>
                <a:gd name="connsiteY9" fmla="*/ 96809 h 120669"/>
                <a:gd name="connsiteX10" fmla="*/ 506817 w 2118190"/>
                <a:gd name="connsiteY10" fmla="*/ 96809 h 120669"/>
                <a:gd name="connsiteX11" fmla="*/ 221067 w 2118190"/>
                <a:gd name="connsiteY11" fmla="*/ 80934 h 120669"/>
                <a:gd name="connsiteX12" fmla="*/ 27392 w 2118190"/>
                <a:gd name="connsiteY12" fmla="*/ 90459 h 12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190" h="120669">
                  <a:moveTo>
                    <a:pt x="27392" y="90459"/>
                  </a:moveTo>
                  <a:cubicBezTo>
                    <a:pt x="132167" y="77230"/>
                    <a:pt x="752879" y="11084"/>
                    <a:pt x="849717" y="1559"/>
                  </a:cubicBezTo>
                  <a:cubicBezTo>
                    <a:pt x="946555" y="-7966"/>
                    <a:pt x="565555" y="29076"/>
                    <a:pt x="608417" y="33309"/>
                  </a:cubicBezTo>
                  <a:cubicBezTo>
                    <a:pt x="651280" y="37542"/>
                    <a:pt x="1059267" y="24313"/>
                    <a:pt x="1106892" y="26959"/>
                  </a:cubicBezTo>
                  <a:cubicBezTo>
                    <a:pt x="1154517" y="29605"/>
                    <a:pt x="894167" y="49184"/>
                    <a:pt x="894167" y="49184"/>
                  </a:cubicBezTo>
                  <a:lnTo>
                    <a:pt x="1948267" y="33309"/>
                  </a:lnTo>
                  <a:cubicBezTo>
                    <a:pt x="2148821" y="27488"/>
                    <a:pt x="2130829" y="12142"/>
                    <a:pt x="2097492" y="14259"/>
                  </a:cubicBezTo>
                  <a:cubicBezTo>
                    <a:pt x="2064155" y="16376"/>
                    <a:pt x="1748242" y="46009"/>
                    <a:pt x="1748242" y="46009"/>
                  </a:cubicBezTo>
                  <a:lnTo>
                    <a:pt x="598892" y="119034"/>
                  </a:lnTo>
                  <a:cubicBezTo>
                    <a:pt x="477713" y="127501"/>
                    <a:pt x="1036513" y="100513"/>
                    <a:pt x="1021167" y="96809"/>
                  </a:cubicBezTo>
                  <a:cubicBezTo>
                    <a:pt x="1005821" y="93105"/>
                    <a:pt x="640167" y="99455"/>
                    <a:pt x="506817" y="96809"/>
                  </a:cubicBezTo>
                  <a:cubicBezTo>
                    <a:pt x="373467" y="94163"/>
                    <a:pt x="295150" y="83580"/>
                    <a:pt x="221067" y="80934"/>
                  </a:cubicBezTo>
                  <a:cubicBezTo>
                    <a:pt x="146984" y="78288"/>
                    <a:pt x="-77383" y="103688"/>
                    <a:pt x="27392" y="9045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1" name="フリーフォーム 820">
              <a:extLst>
                <a:ext uri="{FF2B5EF4-FFF2-40B4-BE49-F238E27FC236}">
                  <a16:creationId xmlns:a16="http://schemas.microsoft.com/office/drawing/2014/main" id="{77B62E10-C784-92CD-E643-7E023F817BC0}"/>
                </a:ext>
              </a:extLst>
            </p:cNvPr>
            <p:cNvSpPr/>
            <p:nvPr/>
          </p:nvSpPr>
          <p:spPr>
            <a:xfrm>
              <a:off x="9737725" y="5848227"/>
              <a:ext cx="1598747" cy="57273"/>
            </a:xfrm>
            <a:custGeom>
              <a:avLst/>
              <a:gdLst>
                <a:gd name="connsiteX0" fmla="*/ 0 w 1598747"/>
                <a:gd name="connsiteY0" fmla="*/ 57273 h 57273"/>
                <a:gd name="connsiteX1" fmla="*/ 885825 w 1598747"/>
                <a:gd name="connsiteY1" fmla="*/ 22348 h 57273"/>
                <a:gd name="connsiteX2" fmla="*/ 1587500 w 1598747"/>
                <a:gd name="connsiteY2" fmla="*/ 123 h 57273"/>
                <a:gd name="connsiteX3" fmla="*/ 1336675 w 1598747"/>
                <a:gd name="connsiteY3" fmla="*/ 12823 h 57273"/>
                <a:gd name="connsiteX4" fmla="*/ 552450 w 1598747"/>
                <a:gd name="connsiteY4" fmla="*/ 35048 h 57273"/>
                <a:gd name="connsiteX5" fmla="*/ 1406525 w 1598747"/>
                <a:gd name="connsiteY5" fmla="*/ 22348 h 57273"/>
                <a:gd name="connsiteX6" fmla="*/ 723900 w 1598747"/>
                <a:gd name="connsiteY6" fmla="*/ 41398 h 57273"/>
                <a:gd name="connsiteX7" fmla="*/ 441325 w 1598747"/>
                <a:gd name="connsiteY7" fmla="*/ 47748 h 57273"/>
                <a:gd name="connsiteX8" fmla="*/ 590550 w 1598747"/>
                <a:gd name="connsiteY8" fmla="*/ 47748 h 57273"/>
                <a:gd name="connsiteX9" fmla="*/ 0 w 1598747"/>
                <a:gd name="connsiteY9" fmla="*/ 57273 h 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8747" h="57273">
                  <a:moveTo>
                    <a:pt x="0" y="57273"/>
                  </a:moveTo>
                  <a:lnTo>
                    <a:pt x="885825" y="22348"/>
                  </a:lnTo>
                  <a:lnTo>
                    <a:pt x="1587500" y="123"/>
                  </a:lnTo>
                  <a:cubicBezTo>
                    <a:pt x="1662642" y="-1465"/>
                    <a:pt x="1336675" y="12823"/>
                    <a:pt x="1336675" y="12823"/>
                  </a:cubicBezTo>
                  <a:lnTo>
                    <a:pt x="552450" y="35048"/>
                  </a:lnTo>
                  <a:cubicBezTo>
                    <a:pt x="564092" y="36635"/>
                    <a:pt x="1406525" y="22348"/>
                    <a:pt x="1406525" y="22348"/>
                  </a:cubicBezTo>
                  <a:lnTo>
                    <a:pt x="723900" y="41398"/>
                  </a:lnTo>
                  <a:lnTo>
                    <a:pt x="441325" y="47748"/>
                  </a:lnTo>
                  <a:cubicBezTo>
                    <a:pt x="419100" y="48806"/>
                    <a:pt x="590550" y="47748"/>
                    <a:pt x="590550" y="47748"/>
                  </a:cubicBezTo>
                  <a:lnTo>
                    <a:pt x="0" y="57273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2" name="フリーフォーム 821">
              <a:extLst>
                <a:ext uri="{FF2B5EF4-FFF2-40B4-BE49-F238E27FC236}">
                  <a16:creationId xmlns:a16="http://schemas.microsoft.com/office/drawing/2014/main" id="{51F5E953-2ADD-68DC-6B90-7B00BF463BE4}"/>
                </a:ext>
              </a:extLst>
            </p:cNvPr>
            <p:cNvSpPr/>
            <p:nvPr/>
          </p:nvSpPr>
          <p:spPr>
            <a:xfrm>
              <a:off x="9686107" y="5838801"/>
              <a:ext cx="1673004" cy="122325"/>
            </a:xfrm>
            <a:custGeom>
              <a:avLst/>
              <a:gdLst>
                <a:gd name="connsiteX0" fmla="*/ 143693 w 1673004"/>
                <a:gd name="connsiteY0" fmla="*/ 24 h 122325"/>
                <a:gd name="connsiteX1" fmla="*/ 137343 w 1673004"/>
                <a:gd name="connsiteY1" fmla="*/ 95274 h 122325"/>
                <a:gd name="connsiteX2" fmla="*/ 261168 w 1673004"/>
                <a:gd name="connsiteY2" fmla="*/ 120674 h 122325"/>
                <a:gd name="connsiteX3" fmla="*/ 19868 w 1673004"/>
                <a:gd name="connsiteY3" fmla="*/ 117499 h 122325"/>
                <a:gd name="connsiteX4" fmla="*/ 873943 w 1673004"/>
                <a:gd name="connsiteY4" fmla="*/ 98449 h 122325"/>
                <a:gd name="connsiteX5" fmla="*/ 1654993 w 1673004"/>
                <a:gd name="connsiteY5" fmla="*/ 50824 h 122325"/>
                <a:gd name="connsiteX6" fmla="*/ 1369243 w 1673004"/>
                <a:gd name="connsiteY6" fmla="*/ 53999 h 122325"/>
                <a:gd name="connsiteX7" fmla="*/ 762818 w 1673004"/>
                <a:gd name="connsiteY7" fmla="*/ 92099 h 122325"/>
                <a:gd name="connsiteX8" fmla="*/ 537393 w 1673004"/>
                <a:gd name="connsiteY8" fmla="*/ 92099 h 122325"/>
                <a:gd name="connsiteX9" fmla="*/ 851718 w 1673004"/>
                <a:gd name="connsiteY9" fmla="*/ 92099 h 122325"/>
                <a:gd name="connsiteX10" fmla="*/ 134168 w 1673004"/>
                <a:gd name="connsiteY10" fmla="*/ 104799 h 122325"/>
                <a:gd name="connsiteX11" fmla="*/ 108768 w 1673004"/>
                <a:gd name="connsiteY11" fmla="*/ 85749 h 122325"/>
                <a:gd name="connsiteX12" fmla="*/ 143693 w 1673004"/>
                <a:gd name="connsiteY12" fmla="*/ 24 h 1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73004" h="122325">
                  <a:moveTo>
                    <a:pt x="143693" y="24"/>
                  </a:moveTo>
                  <a:cubicBezTo>
                    <a:pt x="148455" y="1611"/>
                    <a:pt x="117764" y="75166"/>
                    <a:pt x="137343" y="95274"/>
                  </a:cubicBezTo>
                  <a:cubicBezTo>
                    <a:pt x="156922" y="115382"/>
                    <a:pt x="280747" y="116970"/>
                    <a:pt x="261168" y="120674"/>
                  </a:cubicBezTo>
                  <a:cubicBezTo>
                    <a:pt x="241589" y="124378"/>
                    <a:pt x="-82261" y="121203"/>
                    <a:pt x="19868" y="117499"/>
                  </a:cubicBezTo>
                  <a:cubicBezTo>
                    <a:pt x="121997" y="113795"/>
                    <a:pt x="601422" y="109562"/>
                    <a:pt x="873943" y="98449"/>
                  </a:cubicBezTo>
                  <a:cubicBezTo>
                    <a:pt x="1146464" y="87337"/>
                    <a:pt x="1572443" y="58232"/>
                    <a:pt x="1654993" y="50824"/>
                  </a:cubicBezTo>
                  <a:cubicBezTo>
                    <a:pt x="1737543" y="43416"/>
                    <a:pt x="1517939" y="47120"/>
                    <a:pt x="1369243" y="53999"/>
                  </a:cubicBezTo>
                  <a:cubicBezTo>
                    <a:pt x="1220547" y="60878"/>
                    <a:pt x="901460" y="85749"/>
                    <a:pt x="762818" y="92099"/>
                  </a:cubicBezTo>
                  <a:cubicBezTo>
                    <a:pt x="624176" y="98449"/>
                    <a:pt x="537393" y="92099"/>
                    <a:pt x="537393" y="92099"/>
                  </a:cubicBezTo>
                  <a:lnTo>
                    <a:pt x="851718" y="92099"/>
                  </a:lnTo>
                  <a:cubicBezTo>
                    <a:pt x="784514" y="94216"/>
                    <a:pt x="257993" y="105857"/>
                    <a:pt x="134168" y="104799"/>
                  </a:cubicBezTo>
                  <a:cubicBezTo>
                    <a:pt x="10343" y="103741"/>
                    <a:pt x="102947" y="97920"/>
                    <a:pt x="108768" y="85749"/>
                  </a:cubicBezTo>
                  <a:cubicBezTo>
                    <a:pt x="114589" y="73578"/>
                    <a:pt x="138931" y="-1563"/>
                    <a:pt x="143693" y="2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3" name="フリーフォーム 822">
              <a:extLst>
                <a:ext uri="{FF2B5EF4-FFF2-40B4-BE49-F238E27FC236}">
                  <a16:creationId xmlns:a16="http://schemas.microsoft.com/office/drawing/2014/main" id="{CFAE9F1A-DFD1-57F7-A0E4-393EEC049462}"/>
                </a:ext>
              </a:extLst>
            </p:cNvPr>
            <p:cNvSpPr/>
            <p:nvPr/>
          </p:nvSpPr>
          <p:spPr>
            <a:xfrm>
              <a:off x="9877350" y="5990681"/>
              <a:ext cx="831159" cy="219619"/>
            </a:xfrm>
            <a:custGeom>
              <a:avLst/>
              <a:gdLst>
                <a:gd name="connsiteX0" fmla="*/ 75 w 831159"/>
                <a:gd name="connsiteY0" fmla="*/ 51344 h 219619"/>
                <a:gd name="connsiteX1" fmla="*/ 625550 w 831159"/>
                <a:gd name="connsiteY1" fmla="*/ 19594 h 219619"/>
                <a:gd name="connsiteX2" fmla="*/ 704925 w 831159"/>
                <a:gd name="connsiteY2" fmla="*/ 19594 h 219619"/>
                <a:gd name="connsiteX3" fmla="*/ 708100 w 831159"/>
                <a:gd name="connsiteY3" fmla="*/ 70394 h 219619"/>
                <a:gd name="connsiteX4" fmla="*/ 714450 w 831159"/>
                <a:gd name="connsiteY4" fmla="*/ 38644 h 219619"/>
                <a:gd name="connsiteX5" fmla="*/ 736675 w 831159"/>
                <a:gd name="connsiteY5" fmla="*/ 187869 h 219619"/>
                <a:gd name="connsiteX6" fmla="*/ 635075 w 831159"/>
                <a:gd name="connsiteY6" fmla="*/ 200569 h 219619"/>
                <a:gd name="connsiteX7" fmla="*/ 54050 w 831159"/>
                <a:gd name="connsiteY7" fmla="*/ 219619 h 219619"/>
                <a:gd name="connsiteX8" fmla="*/ 787475 w 831159"/>
                <a:gd name="connsiteY8" fmla="*/ 200569 h 219619"/>
                <a:gd name="connsiteX9" fmla="*/ 746200 w 831159"/>
                <a:gd name="connsiteY9" fmla="*/ 165644 h 219619"/>
                <a:gd name="connsiteX10" fmla="*/ 739850 w 831159"/>
                <a:gd name="connsiteY10" fmla="*/ 13244 h 219619"/>
                <a:gd name="connsiteX11" fmla="*/ 584275 w 831159"/>
                <a:gd name="connsiteY11" fmla="*/ 10069 h 219619"/>
                <a:gd name="connsiteX12" fmla="*/ 75 w 831159"/>
                <a:gd name="connsiteY12" fmla="*/ 51344 h 21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1159" h="219619">
                  <a:moveTo>
                    <a:pt x="75" y="51344"/>
                  </a:moveTo>
                  <a:cubicBezTo>
                    <a:pt x="6954" y="52931"/>
                    <a:pt x="508075" y="24886"/>
                    <a:pt x="625550" y="19594"/>
                  </a:cubicBezTo>
                  <a:cubicBezTo>
                    <a:pt x="743025" y="14302"/>
                    <a:pt x="691167" y="11127"/>
                    <a:pt x="704925" y="19594"/>
                  </a:cubicBezTo>
                  <a:cubicBezTo>
                    <a:pt x="718683" y="28061"/>
                    <a:pt x="706513" y="67219"/>
                    <a:pt x="708100" y="70394"/>
                  </a:cubicBezTo>
                  <a:cubicBezTo>
                    <a:pt x="709687" y="73569"/>
                    <a:pt x="709688" y="19065"/>
                    <a:pt x="714450" y="38644"/>
                  </a:cubicBezTo>
                  <a:cubicBezTo>
                    <a:pt x="719212" y="58223"/>
                    <a:pt x="749904" y="160882"/>
                    <a:pt x="736675" y="187869"/>
                  </a:cubicBezTo>
                  <a:cubicBezTo>
                    <a:pt x="723446" y="214857"/>
                    <a:pt x="748846" y="195277"/>
                    <a:pt x="635075" y="200569"/>
                  </a:cubicBezTo>
                  <a:cubicBezTo>
                    <a:pt x="521304" y="205861"/>
                    <a:pt x="28650" y="219619"/>
                    <a:pt x="54050" y="219619"/>
                  </a:cubicBezTo>
                  <a:cubicBezTo>
                    <a:pt x="79450" y="219619"/>
                    <a:pt x="672117" y="209565"/>
                    <a:pt x="787475" y="200569"/>
                  </a:cubicBezTo>
                  <a:cubicBezTo>
                    <a:pt x="902833" y="191573"/>
                    <a:pt x="754137" y="196865"/>
                    <a:pt x="746200" y="165644"/>
                  </a:cubicBezTo>
                  <a:cubicBezTo>
                    <a:pt x="738263" y="134423"/>
                    <a:pt x="766837" y="39173"/>
                    <a:pt x="739850" y="13244"/>
                  </a:cubicBezTo>
                  <a:cubicBezTo>
                    <a:pt x="712863" y="-12685"/>
                    <a:pt x="708100" y="6894"/>
                    <a:pt x="584275" y="10069"/>
                  </a:cubicBezTo>
                  <a:cubicBezTo>
                    <a:pt x="460450" y="13244"/>
                    <a:pt x="-6804" y="49757"/>
                    <a:pt x="75" y="5134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4" name="フリーフォーム 823">
              <a:extLst>
                <a:ext uri="{FF2B5EF4-FFF2-40B4-BE49-F238E27FC236}">
                  <a16:creationId xmlns:a16="http://schemas.microsoft.com/office/drawing/2014/main" id="{7CDAF2CE-38CF-4308-DA40-E50398EB31B7}"/>
                </a:ext>
              </a:extLst>
            </p:cNvPr>
            <p:cNvSpPr/>
            <p:nvPr/>
          </p:nvSpPr>
          <p:spPr>
            <a:xfrm>
              <a:off x="9920885" y="6009797"/>
              <a:ext cx="52299" cy="802252"/>
            </a:xfrm>
            <a:custGeom>
              <a:avLst/>
              <a:gdLst>
                <a:gd name="connsiteX0" fmla="*/ 39090 w 52299"/>
                <a:gd name="connsiteY0" fmla="*/ 478 h 802252"/>
                <a:gd name="connsiteX1" fmla="*/ 26390 w 52299"/>
                <a:gd name="connsiteY1" fmla="*/ 222728 h 802252"/>
                <a:gd name="connsiteX2" fmla="*/ 26390 w 52299"/>
                <a:gd name="connsiteY2" fmla="*/ 178278 h 802252"/>
                <a:gd name="connsiteX3" fmla="*/ 35915 w 52299"/>
                <a:gd name="connsiteY3" fmla="*/ 368778 h 802252"/>
                <a:gd name="connsiteX4" fmla="*/ 23215 w 52299"/>
                <a:gd name="connsiteY4" fmla="*/ 286228 h 802252"/>
                <a:gd name="connsiteX5" fmla="*/ 51790 w 52299"/>
                <a:gd name="connsiteY5" fmla="*/ 575153 h 802252"/>
                <a:gd name="connsiteX6" fmla="*/ 42265 w 52299"/>
                <a:gd name="connsiteY6" fmla="*/ 514828 h 802252"/>
                <a:gd name="connsiteX7" fmla="*/ 51790 w 52299"/>
                <a:gd name="connsiteY7" fmla="*/ 781528 h 802252"/>
                <a:gd name="connsiteX8" fmla="*/ 42265 w 52299"/>
                <a:gd name="connsiteY8" fmla="*/ 721203 h 802252"/>
                <a:gd name="connsiteX9" fmla="*/ 990 w 52299"/>
                <a:gd name="connsiteY9" fmla="*/ 219553 h 802252"/>
                <a:gd name="connsiteX10" fmla="*/ 13690 w 52299"/>
                <a:gd name="connsiteY10" fmla="*/ 292578 h 802252"/>
                <a:gd name="connsiteX11" fmla="*/ 39090 w 52299"/>
                <a:gd name="connsiteY11" fmla="*/ 478 h 80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802252">
                  <a:moveTo>
                    <a:pt x="39090" y="478"/>
                  </a:moveTo>
                  <a:cubicBezTo>
                    <a:pt x="41207" y="-11164"/>
                    <a:pt x="28507" y="193095"/>
                    <a:pt x="26390" y="222728"/>
                  </a:cubicBezTo>
                  <a:cubicBezTo>
                    <a:pt x="24273" y="252361"/>
                    <a:pt x="24802" y="153936"/>
                    <a:pt x="26390" y="178278"/>
                  </a:cubicBezTo>
                  <a:cubicBezTo>
                    <a:pt x="27977" y="202620"/>
                    <a:pt x="36444" y="350786"/>
                    <a:pt x="35915" y="368778"/>
                  </a:cubicBezTo>
                  <a:cubicBezTo>
                    <a:pt x="35386" y="386770"/>
                    <a:pt x="20569" y="251832"/>
                    <a:pt x="23215" y="286228"/>
                  </a:cubicBezTo>
                  <a:cubicBezTo>
                    <a:pt x="25861" y="320624"/>
                    <a:pt x="48615" y="537053"/>
                    <a:pt x="51790" y="575153"/>
                  </a:cubicBezTo>
                  <a:cubicBezTo>
                    <a:pt x="54965" y="613253"/>
                    <a:pt x="42265" y="480432"/>
                    <a:pt x="42265" y="514828"/>
                  </a:cubicBezTo>
                  <a:cubicBezTo>
                    <a:pt x="42265" y="549224"/>
                    <a:pt x="51790" y="747132"/>
                    <a:pt x="51790" y="781528"/>
                  </a:cubicBezTo>
                  <a:cubicBezTo>
                    <a:pt x="51790" y="815924"/>
                    <a:pt x="50732" y="814865"/>
                    <a:pt x="42265" y="721203"/>
                  </a:cubicBezTo>
                  <a:cubicBezTo>
                    <a:pt x="33798" y="627541"/>
                    <a:pt x="5752" y="290991"/>
                    <a:pt x="990" y="219553"/>
                  </a:cubicBezTo>
                  <a:cubicBezTo>
                    <a:pt x="-3773" y="148116"/>
                    <a:pt x="9986" y="326445"/>
                    <a:pt x="13690" y="292578"/>
                  </a:cubicBezTo>
                  <a:cubicBezTo>
                    <a:pt x="17394" y="258711"/>
                    <a:pt x="36973" y="12120"/>
                    <a:pt x="39090" y="47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5" name="フリーフォーム 824">
              <a:extLst>
                <a:ext uri="{FF2B5EF4-FFF2-40B4-BE49-F238E27FC236}">
                  <a16:creationId xmlns:a16="http://schemas.microsoft.com/office/drawing/2014/main" id="{7F30ED36-6EF5-B55A-87E0-67EE65FB2752}"/>
                </a:ext>
              </a:extLst>
            </p:cNvPr>
            <p:cNvSpPr/>
            <p:nvPr/>
          </p:nvSpPr>
          <p:spPr>
            <a:xfrm>
              <a:off x="9877425" y="6040379"/>
              <a:ext cx="401281" cy="169961"/>
            </a:xfrm>
            <a:custGeom>
              <a:avLst/>
              <a:gdLst>
                <a:gd name="connsiteX0" fmla="*/ 0 w 401281"/>
                <a:gd name="connsiteY0" fmla="*/ 14346 h 169961"/>
                <a:gd name="connsiteX1" fmla="*/ 200025 w 401281"/>
                <a:gd name="connsiteY1" fmla="*/ 20696 h 169961"/>
                <a:gd name="connsiteX2" fmla="*/ 206375 w 401281"/>
                <a:gd name="connsiteY2" fmla="*/ 81021 h 169961"/>
                <a:gd name="connsiteX3" fmla="*/ 219075 w 401281"/>
                <a:gd name="connsiteY3" fmla="*/ 39746 h 169961"/>
                <a:gd name="connsiteX4" fmla="*/ 238125 w 401281"/>
                <a:gd name="connsiteY4" fmla="*/ 157221 h 169961"/>
                <a:gd name="connsiteX5" fmla="*/ 209550 w 401281"/>
                <a:gd name="connsiteY5" fmla="*/ 163571 h 169961"/>
                <a:gd name="connsiteX6" fmla="*/ 15875 w 401281"/>
                <a:gd name="connsiteY6" fmla="*/ 169921 h 169961"/>
                <a:gd name="connsiteX7" fmla="*/ 269875 w 401281"/>
                <a:gd name="connsiteY7" fmla="*/ 160396 h 169961"/>
                <a:gd name="connsiteX8" fmla="*/ 247650 w 401281"/>
                <a:gd name="connsiteY8" fmla="*/ 131821 h 169961"/>
                <a:gd name="connsiteX9" fmla="*/ 257175 w 401281"/>
                <a:gd name="connsiteY9" fmla="*/ 23871 h 169961"/>
                <a:gd name="connsiteX10" fmla="*/ 400050 w 401281"/>
                <a:gd name="connsiteY10" fmla="*/ 1646 h 169961"/>
                <a:gd name="connsiteX11" fmla="*/ 330200 w 401281"/>
                <a:gd name="connsiteY11" fmla="*/ 1646 h 169961"/>
                <a:gd name="connsiteX12" fmla="*/ 0 w 401281"/>
                <a:gd name="connsiteY12" fmla="*/ 14346 h 169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1281" h="169961">
                  <a:moveTo>
                    <a:pt x="0" y="14346"/>
                  </a:moveTo>
                  <a:lnTo>
                    <a:pt x="200025" y="20696"/>
                  </a:lnTo>
                  <a:cubicBezTo>
                    <a:pt x="234421" y="31809"/>
                    <a:pt x="203200" y="77846"/>
                    <a:pt x="206375" y="81021"/>
                  </a:cubicBezTo>
                  <a:cubicBezTo>
                    <a:pt x="209550" y="84196"/>
                    <a:pt x="213783" y="27046"/>
                    <a:pt x="219075" y="39746"/>
                  </a:cubicBezTo>
                  <a:cubicBezTo>
                    <a:pt x="224367" y="52446"/>
                    <a:pt x="239712" y="136584"/>
                    <a:pt x="238125" y="157221"/>
                  </a:cubicBezTo>
                  <a:cubicBezTo>
                    <a:pt x="236538" y="177858"/>
                    <a:pt x="246592" y="161454"/>
                    <a:pt x="209550" y="163571"/>
                  </a:cubicBezTo>
                  <a:cubicBezTo>
                    <a:pt x="172508" y="165688"/>
                    <a:pt x="5821" y="170450"/>
                    <a:pt x="15875" y="169921"/>
                  </a:cubicBezTo>
                  <a:cubicBezTo>
                    <a:pt x="25929" y="169392"/>
                    <a:pt x="231246" y="166746"/>
                    <a:pt x="269875" y="160396"/>
                  </a:cubicBezTo>
                  <a:cubicBezTo>
                    <a:pt x="308504" y="154046"/>
                    <a:pt x="249767" y="154575"/>
                    <a:pt x="247650" y="131821"/>
                  </a:cubicBezTo>
                  <a:cubicBezTo>
                    <a:pt x="245533" y="109067"/>
                    <a:pt x="231775" y="45567"/>
                    <a:pt x="257175" y="23871"/>
                  </a:cubicBezTo>
                  <a:cubicBezTo>
                    <a:pt x="282575" y="2175"/>
                    <a:pt x="387879" y="5350"/>
                    <a:pt x="400050" y="1646"/>
                  </a:cubicBezTo>
                  <a:cubicBezTo>
                    <a:pt x="412221" y="-2058"/>
                    <a:pt x="330200" y="1646"/>
                    <a:pt x="330200" y="1646"/>
                  </a:cubicBezTo>
                  <a:lnTo>
                    <a:pt x="0" y="1434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6" name="フリーフォーム 825">
              <a:extLst>
                <a:ext uri="{FF2B5EF4-FFF2-40B4-BE49-F238E27FC236}">
                  <a16:creationId xmlns:a16="http://schemas.microsoft.com/office/drawing/2014/main" id="{17524CE2-49D5-1209-332A-A529F8050FE8}"/>
                </a:ext>
              </a:extLst>
            </p:cNvPr>
            <p:cNvSpPr/>
            <p:nvPr/>
          </p:nvSpPr>
          <p:spPr>
            <a:xfrm>
              <a:off x="10045548" y="6067366"/>
              <a:ext cx="31902" cy="105066"/>
            </a:xfrm>
            <a:custGeom>
              <a:avLst/>
              <a:gdLst>
                <a:gd name="connsiteX0" fmla="*/ 152 w 31902"/>
                <a:gd name="connsiteY0" fmla="*/ 59 h 105066"/>
                <a:gd name="connsiteX1" fmla="*/ 19202 w 31902"/>
                <a:gd name="connsiteY1" fmla="*/ 69909 h 105066"/>
                <a:gd name="connsiteX2" fmla="*/ 3327 w 31902"/>
                <a:gd name="connsiteY2" fmla="*/ 104834 h 105066"/>
                <a:gd name="connsiteX3" fmla="*/ 31902 w 31902"/>
                <a:gd name="connsiteY3" fmla="*/ 82609 h 105066"/>
                <a:gd name="connsiteX4" fmla="*/ 152 w 31902"/>
                <a:gd name="connsiteY4" fmla="*/ 59 h 105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02" h="105066">
                  <a:moveTo>
                    <a:pt x="152" y="59"/>
                  </a:moveTo>
                  <a:cubicBezTo>
                    <a:pt x="-1965" y="-2058"/>
                    <a:pt x="18673" y="52447"/>
                    <a:pt x="19202" y="69909"/>
                  </a:cubicBezTo>
                  <a:cubicBezTo>
                    <a:pt x="19731" y="87371"/>
                    <a:pt x="1210" y="102717"/>
                    <a:pt x="3327" y="104834"/>
                  </a:cubicBezTo>
                  <a:cubicBezTo>
                    <a:pt x="5444" y="106951"/>
                    <a:pt x="31902" y="94251"/>
                    <a:pt x="31902" y="82609"/>
                  </a:cubicBezTo>
                  <a:cubicBezTo>
                    <a:pt x="31902" y="70967"/>
                    <a:pt x="2269" y="2176"/>
                    <a:pt x="152" y="5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7" name="フリーフォーム 826">
              <a:extLst>
                <a:ext uri="{FF2B5EF4-FFF2-40B4-BE49-F238E27FC236}">
                  <a16:creationId xmlns:a16="http://schemas.microsoft.com/office/drawing/2014/main" id="{F3171002-3D4F-6C1B-D00A-34A9EF15385B}"/>
                </a:ext>
              </a:extLst>
            </p:cNvPr>
            <p:cNvSpPr/>
            <p:nvPr/>
          </p:nvSpPr>
          <p:spPr>
            <a:xfrm>
              <a:off x="9977627" y="6057773"/>
              <a:ext cx="103159" cy="121273"/>
            </a:xfrm>
            <a:custGeom>
              <a:avLst/>
              <a:gdLst>
                <a:gd name="connsiteX0" fmla="*/ 102998 w 103159"/>
                <a:gd name="connsiteY0" fmla="*/ 127 h 121273"/>
                <a:gd name="connsiteX1" fmla="*/ 26798 w 103159"/>
                <a:gd name="connsiteY1" fmla="*/ 54102 h 121273"/>
                <a:gd name="connsiteX2" fmla="*/ 29973 w 103159"/>
                <a:gd name="connsiteY2" fmla="*/ 76327 h 121273"/>
                <a:gd name="connsiteX3" fmla="*/ 68073 w 103159"/>
                <a:gd name="connsiteY3" fmla="*/ 120777 h 121273"/>
                <a:gd name="connsiteX4" fmla="*/ 36323 w 103159"/>
                <a:gd name="connsiteY4" fmla="*/ 98552 h 121273"/>
                <a:gd name="connsiteX5" fmla="*/ 1398 w 103159"/>
                <a:gd name="connsiteY5" fmla="*/ 73152 h 121273"/>
                <a:gd name="connsiteX6" fmla="*/ 102998 w 103159"/>
                <a:gd name="connsiteY6" fmla="*/ 127 h 12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59" h="121273">
                  <a:moveTo>
                    <a:pt x="102998" y="127"/>
                  </a:moveTo>
                  <a:cubicBezTo>
                    <a:pt x="107231" y="-3048"/>
                    <a:pt x="26798" y="54102"/>
                    <a:pt x="26798" y="54102"/>
                  </a:cubicBezTo>
                  <a:cubicBezTo>
                    <a:pt x="14627" y="66802"/>
                    <a:pt x="23094" y="65215"/>
                    <a:pt x="29973" y="76327"/>
                  </a:cubicBezTo>
                  <a:cubicBezTo>
                    <a:pt x="36852" y="87439"/>
                    <a:pt x="67015" y="117073"/>
                    <a:pt x="68073" y="120777"/>
                  </a:cubicBezTo>
                  <a:cubicBezTo>
                    <a:pt x="69131" y="124481"/>
                    <a:pt x="47435" y="106490"/>
                    <a:pt x="36323" y="98552"/>
                  </a:cubicBezTo>
                  <a:cubicBezTo>
                    <a:pt x="25210" y="90615"/>
                    <a:pt x="-7069" y="85323"/>
                    <a:pt x="1398" y="73152"/>
                  </a:cubicBezTo>
                  <a:cubicBezTo>
                    <a:pt x="9865" y="60981"/>
                    <a:pt x="98765" y="3302"/>
                    <a:pt x="102998" y="12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8" name="フリーフォーム 827">
              <a:extLst>
                <a:ext uri="{FF2B5EF4-FFF2-40B4-BE49-F238E27FC236}">
                  <a16:creationId xmlns:a16="http://schemas.microsoft.com/office/drawing/2014/main" id="{3CD4FE33-58C0-2333-133E-6FEF0D40857B}"/>
                </a:ext>
              </a:extLst>
            </p:cNvPr>
            <p:cNvSpPr/>
            <p:nvPr/>
          </p:nvSpPr>
          <p:spPr>
            <a:xfrm>
              <a:off x="10248427" y="6019550"/>
              <a:ext cx="51496" cy="204260"/>
            </a:xfrm>
            <a:custGeom>
              <a:avLst/>
              <a:gdLst>
                <a:gd name="connsiteX0" fmla="*/ 3648 w 51496"/>
                <a:gd name="connsiteY0" fmla="*/ 250 h 204260"/>
                <a:gd name="connsiteX1" fmla="*/ 3648 w 51496"/>
                <a:gd name="connsiteY1" fmla="*/ 162175 h 204260"/>
                <a:gd name="connsiteX2" fmla="*/ 6823 w 51496"/>
                <a:gd name="connsiteY2" fmla="*/ 190750 h 204260"/>
                <a:gd name="connsiteX3" fmla="*/ 16348 w 51496"/>
                <a:gd name="connsiteY3" fmla="*/ 79625 h 204260"/>
                <a:gd name="connsiteX4" fmla="*/ 25873 w 51496"/>
                <a:gd name="connsiteY4" fmla="*/ 171700 h 204260"/>
                <a:gd name="connsiteX5" fmla="*/ 25873 w 51496"/>
                <a:gd name="connsiteY5" fmla="*/ 92325 h 204260"/>
                <a:gd name="connsiteX6" fmla="*/ 51273 w 51496"/>
                <a:gd name="connsiteY6" fmla="*/ 203450 h 204260"/>
                <a:gd name="connsiteX7" fmla="*/ 3648 w 51496"/>
                <a:gd name="connsiteY7" fmla="*/ 250 h 204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96" h="204260">
                  <a:moveTo>
                    <a:pt x="3648" y="250"/>
                  </a:moveTo>
                  <a:cubicBezTo>
                    <a:pt x="-4290" y="-6629"/>
                    <a:pt x="3119" y="130425"/>
                    <a:pt x="3648" y="162175"/>
                  </a:cubicBezTo>
                  <a:cubicBezTo>
                    <a:pt x="4177" y="193925"/>
                    <a:pt x="4706" y="204508"/>
                    <a:pt x="6823" y="190750"/>
                  </a:cubicBezTo>
                  <a:cubicBezTo>
                    <a:pt x="8940" y="176992"/>
                    <a:pt x="13173" y="82800"/>
                    <a:pt x="16348" y="79625"/>
                  </a:cubicBezTo>
                  <a:cubicBezTo>
                    <a:pt x="19523" y="76450"/>
                    <a:pt x="24285" y="169583"/>
                    <a:pt x="25873" y="171700"/>
                  </a:cubicBezTo>
                  <a:cubicBezTo>
                    <a:pt x="27461" y="173817"/>
                    <a:pt x="21640" y="87033"/>
                    <a:pt x="25873" y="92325"/>
                  </a:cubicBezTo>
                  <a:cubicBezTo>
                    <a:pt x="30106" y="97617"/>
                    <a:pt x="47569" y="215092"/>
                    <a:pt x="51273" y="203450"/>
                  </a:cubicBezTo>
                  <a:cubicBezTo>
                    <a:pt x="54977" y="191808"/>
                    <a:pt x="11586" y="7129"/>
                    <a:pt x="3648" y="2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9" name="フリーフォーム 828">
              <a:extLst>
                <a:ext uri="{FF2B5EF4-FFF2-40B4-BE49-F238E27FC236}">
                  <a16:creationId xmlns:a16="http://schemas.microsoft.com/office/drawing/2014/main" id="{9F36943A-79DF-E35D-2287-8EE3A54B094E}"/>
                </a:ext>
              </a:extLst>
            </p:cNvPr>
            <p:cNvSpPr/>
            <p:nvPr/>
          </p:nvSpPr>
          <p:spPr>
            <a:xfrm>
              <a:off x="10283723" y="6012260"/>
              <a:ext cx="12905" cy="248997"/>
            </a:xfrm>
            <a:custGeom>
              <a:avLst/>
              <a:gdLst>
                <a:gd name="connsiteX0" fmla="*/ 12802 w 12905"/>
                <a:gd name="connsiteY0" fmla="*/ 1190 h 248997"/>
                <a:gd name="connsiteX1" fmla="*/ 6452 w 12905"/>
                <a:gd name="connsiteY1" fmla="*/ 71040 h 248997"/>
                <a:gd name="connsiteX2" fmla="*/ 12802 w 12905"/>
                <a:gd name="connsiteY2" fmla="*/ 242490 h 248997"/>
                <a:gd name="connsiteX3" fmla="*/ 3277 w 12905"/>
                <a:gd name="connsiteY3" fmla="*/ 204390 h 248997"/>
                <a:gd name="connsiteX4" fmla="*/ 102 w 12905"/>
                <a:gd name="connsiteY4" fmla="*/ 121840 h 248997"/>
                <a:gd name="connsiteX5" fmla="*/ 12802 w 12905"/>
                <a:gd name="connsiteY5" fmla="*/ 1190 h 24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05" h="248997">
                  <a:moveTo>
                    <a:pt x="12802" y="1190"/>
                  </a:moveTo>
                  <a:cubicBezTo>
                    <a:pt x="13860" y="-7277"/>
                    <a:pt x="6452" y="30823"/>
                    <a:pt x="6452" y="71040"/>
                  </a:cubicBezTo>
                  <a:cubicBezTo>
                    <a:pt x="6452" y="111257"/>
                    <a:pt x="13331" y="220265"/>
                    <a:pt x="12802" y="242490"/>
                  </a:cubicBezTo>
                  <a:cubicBezTo>
                    <a:pt x="12273" y="264715"/>
                    <a:pt x="5394" y="224498"/>
                    <a:pt x="3277" y="204390"/>
                  </a:cubicBezTo>
                  <a:cubicBezTo>
                    <a:pt x="1160" y="184282"/>
                    <a:pt x="-427" y="152003"/>
                    <a:pt x="102" y="121840"/>
                  </a:cubicBezTo>
                  <a:cubicBezTo>
                    <a:pt x="631" y="91678"/>
                    <a:pt x="11744" y="9657"/>
                    <a:pt x="12802" y="119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0" name="フリーフォーム 829">
              <a:extLst>
                <a:ext uri="{FF2B5EF4-FFF2-40B4-BE49-F238E27FC236}">
                  <a16:creationId xmlns:a16="http://schemas.microsoft.com/office/drawing/2014/main" id="{75EFF2D7-0F5C-95BB-6F85-CFA788BDEF8C}"/>
                </a:ext>
              </a:extLst>
            </p:cNvPr>
            <p:cNvSpPr/>
            <p:nvPr/>
          </p:nvSpPr>
          <p:spPr>
            <a:xfrm>
              <a:off x="9978993" y="6064248"/>
              <a:ext cx="128063" cy="134525"/>
            </a:xfrm>
            <a:custGeom>
              <a:avLst/>
              <a:gdLst>
                <a:gd name="connsiteX0" fmla="*/ 127032 w 128063"/>
                <a:gd name="connsiteY0" fmla="*/ 2 h 134525"/>
                <a:gd name="connsiteX1" fmla="*/ 101632 w 128063"/>
                <a:gd name="connsiteY1" fmla="*/ 92077 h 134525"/>
                <a:gd name="connsiteX2" fmla="*/ 123857 w 128063"/>
                <a:gd name="connsiteY2" fmla="*/ 133352 h 134525"/>
                <a:gd name="connsiteX3" fmla="*/ 32 w 128063"/>
                <a:gd name="connsiteY3" fmla="*/ 123827 h 134525"/>
                <a:gd name="connsiteX4" fmla="*/ 111157 w 128063"/>
                <a:gd name="connsiteY4" fmla="*/ 130177 h 134525"/>
                <a:gd name="connsiteX5" fmla="*/ 76232 w 128063"/>
                <a:gd name="connsiteY5" fmla="*/ 95252 h 134525"/>
                <a:gd name="connsiteX6" fmla="*/ 127032 w 128063"/>
                <a:gd name="connsiteY6" fmla="*/ 2 h 13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063" h="134525">
                  <a:moveTo>
                    <a:pt x="127032" y="2"/>
                  </a:moveTo>
                  <a:cubicBezTo>
                    <a:pt x="131265" y="-527"/>
                    <a:pt x="102161" y="69852"/>
                    <a:pt x="101632" y="92077"/>
                  </a:cubicBezTo>
                  <a:cubicBezTo>
                    <a:pt x="101103" y="114302"/>
                    <a:pt x="140790" y="128060"/>
                    <a:pt x="123857" y="133352"/>
                  </a:cubicBezTo>
                  <a:cubicBezTo>
                    <a:pt x="106924" y="138644"/>
                    <a:pt x="2149" y="124356"/>
                    <a:pt x="32" y="123827"/>
                  </a:cubicBezTo>
                  <a:cubicBezTo>
                    <a:pt x="-2085" y="123298"/>
                    <a:pt x="98457" y="134940"/>
                    <a:pt x="111157" y="130177"/>
                  </a:cubicBezTo>
                  <a:cubicBezTo>
                    <a:pt x="123857" y="125414"/>
                    <a:pt x="74115" y="110069"/>
                    <a:pt x="76232" y="95252"/>
                  </a:cubicBezTo>
                  <a:cubicBezTo>
                    <a:pt x="78349" y="80435"/>
                    <a:pt x="122799" y="531"/>
                    <a:pt x="127032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1" name="フリーフォーム 830">
              <a:extLst>
                <a:ext uri="{FF2B5EF4-FFF2-40B4-BE49-F238E27FC236}">
                  <a16:creationId xmlns:a16="http://schemas.microsoft.com/office/drawing/2014/main" id="{D3B92255-D202-83DB-F173-AA3BECC0C7AD}"/>
                </a:ext>
              </a:extLst>
            </p:cNvPr>
            <p:cNvSpPr/>
            <p:nvPr/>
          </p:nvSpPr>
          <p:spPr>
            <a:xfrm>
              <a:off x="10166223" y="6013379"/>
              <a:ext cx="26269" cy="218190"/>
            </a:xfrm>
            <a:custGeom>
              <a:avLst/>
              <a:gdLst>
                <a:gd name="connsiteX0" fmla="*/ 25527 w 26269"/>
                <a:gd name="connsiteY0" fmla="*/ 71 h 218190"/>
                <a:gd name="connsiteX1" fmla="*/ 19177 w 26269"/>
                <a:gd name="connsiteY1" fmla="*/ 104846 h 218190"/>
                <a:gd name="connsiteX2" fmla="*/ 16002 w 26269"/>
                <a:gd name="connsiteY2" fmla="*/ 212796 h 218190"/>
                <a:gd name="connsiteX3" fmla="*/ 9652 w 26269"/>
                <a:gd name="connsiteY3" fmla="*/ 190571 h 218190"/>
                <a:gd name="connsiteX4" fmla="*/ 6477 w 26269"/>
                <a:gd name="connsiteY4" fmla="*/ 92146 h 218190"/>
                <a:gd name="connsiteX5" fmla="*/ 127 w 26269"/>
                <a:gd name="connsiteY5" fmla="*/ 120721 h 218190"/>
                <a:gd name="connsiteX6" fmla="*/ 25527 w 26269"/>
                <a:gd name="connsiteY6" fmla="*/ 71 h 21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269" h="218190">
                  <a:moveTo>
                    <a:pt x="25527" y="71"/>
                  </a:moveTo>
                  <a:cubicBezTo>
                    <a:pt x="28702" y="-2575"/>
                    <a:pt x="20764" y="69392"/>
                    <a:pt x="19177" y="104846"/>
                  </a:cubicBezTo>
                  <a:cubicBezTo>
                    <a:pt x="17590" y="140300"/>
                    <a:pt x="17589" y="198509"/>
                    <a:pt x="16002" y="212796"/>
                  </a:cubicBezTo>
                  <a:cubicBezTo>
                    <a:pt x="14415" y="227083"/>
                    <a:pt x="11239" y="210679"/>
                    <a:pt x="9652" y="190571"/>
                  </a:cubicBezTo>
                  <a:cubicBezTo>
                    <a:pt x="8064" y="170463"/>
                    <a:pt x="8064" y="103788"/>
                    <a:pt x="6477" y="92146"/>
                  </a:cubicBezTo>
                  <a:cubicBezTo>
                    <a:pt x="4890" y="80504"/>
                    <a:pt x="-931" y="129188"/>
                    <a:pt x="127" y="120721"/>
                  </a:cubicBezTo>
                  <a:cubicBezTo>
                    <a:pt x="1185" y="112254"/>
                    <a:pt x="22352" y="2717"/>
                    <a:pt x="25527" y="7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2" name="フリーフォーム 831">
              <a:extLst>
                <a:ext uri="{FF2B5EF4-FFF2-40B4-BE49-F238E27FC236}">
                  <a16:creationId xmlns:a16="http://schemas.microsoft.com/office/drawing/2014/main" id="{2AAA3813-9AFA-A649-9B68-FB7C1CBFDAD9}"/>
                </a:ext>
              </a:extLst>
            </p:cNvPr>
            <p:cNvSpPr/>
            <p:nvPr/>
          </p:nvSpPr>
          <p:spPr>
            <a:xfrm>
              <a:off x="10095737" y="6102035"/>
              <a:ext cx="480525" cy="38877"/>
            </a:xfrm>
            <a:custGeom>
              <a:avLst/>
              <a:gdLst>
                <a:gd name="connsiteX0" fmla="*/ 3938 w 480525"/>
                <a:gd name="connsiteY0" fmla="*/ 16190 h 38877"/>
                <a:gd name="connsiteX1" fmla="*/ 261113 w 480525"/>
                <a:gd name="connsiteY1" fmla="*/ 315 h 38877"/>
                <a:gd name="connsiteX2" fmla="*/ 480188 w 480525"/>
                <a:gd name="connsiteY2" fmla="*/ 6665 h 38877"/>
                <a:gd name="connsiteX3" fmla="*/ 315088 w 480525"/>
                <a:gd name="connsiteY3" fmla="*/ 19365 h 38877"/>
                <a:gd name="connsiteX4" fmla="*/ 121413 w 480525"/>
                <a:gd name="connsiteY4" fmla="*/ 38415 h 38877"/>
                <a:gd name="connsiteX5" fmla="*/ 3938 w 480525"/>
                <a:gd name="connsiteY5" fmla="*/ 16190 h 38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525" h="38877">
                  <a:moveTo>
                    <a:pt x="3938" y="16190"/>
                  </a:moveTo>
                  <a:cubicBezTo>
                    <a:pt x="27221" y="9840"/>
                    <a:pt x="181738" y="1902"/>
                    <a:pt x="261113" y="315"/>
                  </a:cubicBezTo>
                  <a:cubicBezTo>
                    <a:pt x="340488" y="-1272"/>
                    <a:pt x="471192" y="3490"/>
                    <a:pt x="480188" y="6665"/>
                  </a:cubicBezTo>
                  <a:cubicBezTo>
                    <a:pt x="489184" y="9840"/>
                    <a:pt x="315088" y="19365"/>
                    <a:pt x="315088" y="19365"/>
                  </a:cubicBezTo>
                  <a:cubicBezTo>
                    <a:pt x="255292" y="24657"/>
                    <a:pt x="176975" y="34711"/>
                    <a:pt x="121413" y="38415"/>
                  </a:cubicBezTo>
                  <a:cubicBezTo>
                    <a:pt x="65851" y="42119"/>
                    <a:pt x="-19345" y="22540"/>
                    <a:pt x="3938" y="1619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3" name="フリーフォーム 832">
              <a:extLst>
                <a:ext uri="{FF2B5EF4-FFF2-40B4-BE49-F238E27FC236}">
                  <a16:creationId xmlns:a16="http://schemas.microsoft.com/office/drawing/2014/main" id="{A769CA2B-1510-B080-451A-23E8A56586F2}"/>
                </a:ext>
              </a:extLst>
            </p:cNvPr>
            <p:cNvSpPr/>
            <p:nvPr/>
          </p:nvSpPr>
          <p:spPr>
            <a:xfrm>
              <a:off x="10190789" y="6042455"/>
              <a:ext cx="403150" cy="165170"/>
            </a:xfrm>
            <a:custGeom>
              <a:avLst/>
              <a:gdLst>
                <a:gd name="connsiteX0" fmla="*/ 961 w 403150"/>
                <a:gd name="connsiteY0" fmla="*/ 12270 h 165170"/>
                <a:gd name="connsiteX1" fmla="*/ 229561 w 403150"/>
                <a:gd name="connsiteY1" fmla="*/ 2745 h 165170"/>
                <a:gd name="connsiteX2" fmla="*/ 356561 w 403150"/>
                <a:gd name="connsiteY2" fmla="*/ 2745 h 165170"/>
                <a:gd name="connsiteX3" fmla="*/ 366086 w 403150"/>
                <a:gd name="connsiteY3" fmla="*/ 34495 h 165170"/>
                <a:gd name="connsiteX4" fmla="*/ 372436 w 403150"/>
                <a:gd name="connsiteY4" fmla="*/ 12270 h 165170"/>
                <a:gd name="connsiteX5" fmla="*/ 375611 w 403150"/>
                <a:gd name="connsiteY5" fmla="*/ 85295 h 165170"/>
                <a:gd name="connsiteX6" fmla="*/ 401011 w 403150"/>
                <a:gd name="connsiteY6" fmla="*/ 164670 h 165170"/>
                <a:gd name="connsiteX7" fmla="*/ 401011 w 403150"/>
                <a:gd name="connsiteY7" fmla="*/ 113870 h 165170"/>
                <a:gd name="connsiteX8" fmla="*/ 394661 w 403150"/>
                <a:gd name="connsiteY8" fmla="*/ 12270 h 165170"/>
                <a:gd name="connsiteX9" fmla="*/ 324811 w 403150"/>
                <a:gd name="connsiteY9" fmla="*/ 9095 h 165170"/>
                <a:gd name="connsiteX10" fmla="*/ 961 w 403150"/>
                <a:gd name="connsiteY10" fmla="*/ 12270 h 1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3150" h="165170">
                  <a:moveTo>
                    <a:pt x="961" y="12270"/>
                  </a:moveTo>
                  <a:cubicBezTo>
                    <a:pt x="-14914" y="11212"/>
                    <a:pt x="170294" y="4332"/>
                    <a:pt x="229561" y="2745"/>
                  </a:cubicBezTo>
                  <a:cubicBezTo>
                    <a:pt x="288828" y="1158"/>
                    <a:pt x="333807" y="-2547"/>
                    <a:pt x="356561" y="2745"/>
                  </a:cubicBezTo>
                  <a:cubicBezTo>
                    <a:pt x="379315" y="8037"/>
                    <a:pt x="363440" y="32908"/>
                    <a:pt x="366086" y="34495"/>
                  </a:cubicBezTo>
                  <a:cubicBezTo>
                    <a:pt x="368732" y="36083"/>
                    <a:pt x="370849" y="3803"/>
                    <a:pt x="372436" y="12270"/>
                  </a:cubicBezTo>
                  <a:cubicBezTo>
                    <a:pt x="374023" y="20737"/>
                    <a:pt x="370849" y="59895"/>
                    <a:pt x="375611" y="85295"/>
                  </a:cubicBezTo>
                  <a:cubicBezTo>
                    <a:pt x="380373" y="110695"/>
                    <a:pt x="396778" y="159908"/>
                    <a:pt x="401011" y="164670"/>
                  </a:cubicBezTo>
                  <a:cubicBezTo>
                    <a:pt x="405244" y="169432"/>
                    <a:pt x="402069" y="139270"/>
                    <a:pt x="401011" y="113870"/>
                  </a:cubicBezTo>
                  <a:cubicBezTo>
                    <a:pt x="399953" y="88470"/>
                    <a:pt x="407361" y="29733"/>
                    <a:pt x="394661" y="12270"/>
                  </a:cubicBezTo>
                  <a:cubicBezTo>
                    <a:pt x="381961" y="-5193"/>
                    <a:pt x="385136" y="8037"/>
                    <a:pt x="324811" y="9095"/>
                  </a:cubicBezTo>
                  <a:lnTo>
                    <a:pt x="961" y="1227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4" name="フリーフォーム 833">
              <a:extLst>
                <a:ext uri="{FF2B5EF4-FFF2-40B4-BE49-F238E27FC236}">
                  <a16:creationId xmlns:a16="http://schemas.microsoft.com/office/drawing/2014/main" id="{894B464B-503E-30F5-2AC4-B73828163DC8}"/>
                </a:ext>
              </a:extLst>
            </p:cNvPr>
            <p:cNvSpPr/>
            <p:nvPr/>
          </p:nvSpPr>
          <p:spPr>
            <a:xfrm>
              <a:off x="10426394" y="6016524"/>
              <a:ext cx="174943" cy="186916"/>
            </a:xfrm>
            <a:custGeom>
              <a:avLst/>
              <a:gdLst>
                <a:gd name="connsiteX0" fmla="*/ 9831 w 174943"/>
                <a:gd name="connsiteY0" fmla="*/ 184251 h 186916"/>
                <a:gd name="connsiteX1" fmla="*/ 3481 w 174943"/>
                <a:gd name="connsiteY1" fmla="*/ 22326 h 186916"/>
                <a:gd name="connsiteX2" fmla="*/ 66981 w 174943"/>
                <a:gd name="connsiteY2" fmla="*/ 108051 h 186916"/>
                <a:gd name="connsiteX3" fmla="*/ 66981 w 174943"/>
                <a:gd name="connsiteY3" fmla="*/ 3276 h 186916"/>
                <a:gd name="connsiteX4" fmla="*/ 79681 w 174943"/>
                <a:gd name="connsiteY4" fmla="*/ 98526 h 186916"/>
                <a:gd name="connsiteX5" fmla="*/ 86031 w 174943"/>
                <a:gd name="connsiteY5" fmla="*/ 63601 h 186916"/>
                <a:gd name="connsiteX6" fmla="*/ 174931 w 174943"/>
                <a:gd name="connsiteY6" fmla="*/ 101 h 186916"/>
                <a:gd name="connsiteX7" fmla="*/ 92381 w 174943"/>
                <a:gd name="connsiteY7" fmla="*/ 79476 h 186916"/>
                <a:gd name="connsiteX8" fmla="*/ 63806 w 174943"/>
                <a:gd name="connsiteY8" fmla="*/ 63601 h 186916"/>
                <a:gd name="connsiteX9" fmla="*/ 44756 w 174943"/>
                <a:gd name="connsiteY9" fmla="*/ 22326 h 186916"/>
                <a:gd name="connsiteX10" fmla="*/ 44756 w 174943"/>
                <a:gd name="connsiteY10" fmla="*/ 73126 h 186916"/>
                <a:gd name="connsiteX11" fmla="*/ 22531 w 174943"/>
                <a:gd name="connsiteY11" fmla="*/ 120751 h 186916"/>
                <a:gd name="connsiteX12" fmla="*/ 9831 w 174943"/>
                <a:gd name="connsiteY12" fmla="*/ 184251 h 18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4943" h="186916">
                  <a:moveTo>
                    <a:pt x="9831" y="184251"/>
                  </a:moveTo>
                  <a:cubicBezTo>
                    <a:pt x="6656" y="167847"/>
                    <a:pt x="-6044" y="35026"/>
                    <a:pt x="3481" y="22326"/>
                  </a:cubicBezTo>
                  <a:cubicBezTo>
                    <a:pt x="13006" y="9626"/>
                    <a:pt x="56398" y="111226"/>
                    <a:pt x="66981" y="108051"/>
                  </a:cubicBezTo>
                  <a:cubicBezTo>
                    <a:pt x="77564" y="104876"/>
                    <a:pt x="64864" y="4864"/>
                    <a:pt x="66981" y="3276"/>
                  </a:cubicBezTo>
                  <a:cubicBezTo>
                    <a:pt x="69098" y="1688"/>
                    <a:pt x="76506" y="88472"/>
                    <a:pt x="79681" y="98526"/>
                  </a:cubicBezTo>
                  <a:cubicBezTo>
                    <a:pt x="82856" y="108580"/>
                    <a:pt x="70156" y="80005"/>
                    <a:pt x="86031" y="63601"/>
                  </a:cubicBezTo>
                  <a:cubicBezTo>
                    <a:pt x="101906" y="47197"/>
                    <a:pt x="173873" y="-2545"/>
                    <a:pt x="174931" y="101"/>
                  </a:cubicBezTo>
                  <a:cubicBezTo>
                    <a:pt x="175989" y="2747"/>
                    <a:pt x="110902" y="68893"/>
                    <a:pt x="92381" y="79476"/>
                  </a:cubicBezTo>
                  <a:cubicBezTo>
                    <a:pt x="73860" y="90059"/>
                    <a:pt x="71743" y="73126"/>
                    <a:pt x="63806" y="63601"/>
                  </a:cubicBezTo>
                  <a:cubicBezTo>
                    <a:pt x="55869" y="54076"/>
                    <a:pt x="47931" y="20739"/>
                    <a:pt x="44756" y="22326"/>
                  </a:cubicBezTo>
                  <a:cubicBezTo>
                    <a:pt x="41581" y="23913"/>
                    <a:pt x="48460" y="56722"/>
                    <a:pt x="44756" y="73126"/>
                  </a:cubicBezTo>
                  <a:cubicBezTo>
                    <a:pt x="41052" y="89530"/>
                    <a:pt x="27293" y="104876"/>
                    <a:pt x="22531" y="120751"/>
                  </a:cubicBezTo>
                  <a:cubicBezTo>
                    <a:pt x="17769" y="136626"/>
                    <a:pt x="13006" y="200655"/>
                    <a:pt x="9831" y="18425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5" name="フリーフォーム 834">
              <a:extLst>
                <a:ext uri="{FF2B5EF4-FFF2-40B4-BE49-F238E27FC236}">
                  <a16:creationId xmlns:a16="http://schemas.microsoft.com/office/drawing/2014/main" id="{FB1449A9-6EE7-8AB4-50EC-F380A759ECDE}"/>
                </a:ext>
              </a:extLst>
            </p:cNvPr>
            <p:cNvSpPr/>
            <p:nvPr/>
          </p:nvSpPr>
          <p:spPr>
            <a:xfrm>
              <a:off x="9893300" y="6232525"/>
              <a:ext cx="727249" cy="48512"/>
            </a:xfrm>
            <a:custGeom>
              <a:avLst/>
              <a:gdLst>
                <a:gd name="connsiteX0" fmla="*/ 0 w 727249"/>
                <a:gd name="connsiteY0" fmla="*/ 22225 h 48512"/>
                <a:gd name="connsiteX1" fmla="*/ 695325 w 727249"/>
                <a:gd name="connsiteY1" fmla="*/ 0 h 48512"/>
                <a:gd name="connsiteX2" fmla="*/ 441325 w 727249"/>
                <a:gd name="connsiteY2" fmla="*/ 9525 h 48512"/>
                <a:gd name="connsiteX3" fmla="*/ 723900 w 727249"/>
                <a:gd name="connsiteY3" fmla="*/ 6350 h 48512"/>
                <a:gd name="connsiteX4" fmla="*/ 206375 w 727249"/>
                <a:gd name="connsiteY4" fmla="*/ 47625 h 48512"/>
                <a:gd name="connsiteX5" fmla="*/ 441325 w 727249"/>
                <a:gd name="connsiteY5" fmla="*/ 34925 h 48512"/>
                <a:gd name="connsiteX6" fmla="*/ 0 w 727249"/>
                <a:gd name="connsiteY6" fmla="*/ 22225 h 48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7249" h="48512">
                  <a:moveTo>
                    <a:pt x="0" y="22225"/>
                  </a:moveTo>
                  <a:lnTo>
                    <a:pt x="695325" y="0"/>
                  </a:lnTo>
                  <a:lnTo>
                    <a:pt x="441325" y="9525"/>
                  </a:lnTo>
                  <a:cubicBezTo>
                    <a:pt x="446087" y="10583"/>
                    <a:pt x="763058" y="0"/>
                    <a:pt x="723900" y="6350"/>
                  </a:cubicBezTo>
                  <a:cubicBezTo>
                    <a:pt x="684742" y="12700"/>
                    <a:pt x="253471" y="42863"/>
                    <a:pt x="206375" y="47625"/>
                  </a:cubicBezTo>
                  <a:cubicBezTo>
                    <a:pt x="159279" y="52387"/>
                    <a:pt x="469371" y="36512"/>
                    <a:pt x="441325" y="34925"/>
                  </a:cubicBezTo>
                  <a:cubicBezTo>
                    <a:pt x="413279" y="33338"/>
                    <a:pt x="225689" y="35719"/>
                    <a:pt x="0" y="2222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6" name="フリーフォーム 835">
              <a:extLst>
                <a:ext uri="{FF2B5EF4-FFF2-40B4-BE49-F238E27FC236}">
                  <a16:creationId xmlns:a16="http://schemas.microsoft.com/office/drawing/2014/main" id="{ABD6C8FD-3249-773A-066A-1F36CDCC422E}"/>
                </a:ext>
              </a:extLst>
            </p:cNvPr>
            <p:cNvSpPr/>
            <p:nvPr/>
          </p:nvSpPr>
          <p:spPr>
            <a:xfrm>
              <a:off x="10024279" y="6251854"/>
              <a:ext cx="31835" cy="580111"/>
            </a:xfrm>
            <a:custGeom>
              <a:avLst/>
              <a:gdLst>
                <a:gd name="connsiteX0" fmla="*/ 18246 w 31835"/>
                <a:gd name="connsiteY0" fmla="*/ 2896 h 580111"/>
                <a:gd name="connsiteX1" fmla="*/ 18246 w 31835"/>
                <a:gd name="connsiteY1" fmla="*/ 329921 h 580111"/>
                <a:gd name="connsiteX2" fmla="*/ 24596 w 31835"/>
                <a:gd name="connsiteY2" fmla="*/ 279121 h 580111"/>
                <a:gd name="connsiteX3" fmla="*/ 24596 w 31835"/>
                <a:gd name="connsiteY3" fmla="*/ 558521 h 580111"/>
                <a:gd name="connsiteX4" fmla="*/ 30946 w 31835"/>
                <a:gd name="connsiteY4" fmla="*/ 510896 h 580111"/>
                <a:gd name="connsiteX5" fmla="*/ 2371 w 31835"/>
                <a:gd name="connsiteY5" fmla="*/ 110846 h 580111"/>
                <a:gd name="connsiteX6" fmla="*/ 2371 w 31835"/>
                <a:gd name="connsiteY6" fmla="*/ 164821 h 580111"/>
                <a:gd name="connsiteX7" fmla="*/ 18246 w 31835"/>
                <a:gd name="connsiteY7" fmla="*/ 2896 h 580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35" h="580111">
                  <a:moveTo>
                    <a:pt x="18246" y="2896"/>
                  </a:moveTo>
                  <a:cubicBezTo>
                    <a:pt x="20892" y="30413"/>
                    <a:pt x="17188" y="283884"/>
                    <a:pt x="18246" y="329921"/>
                  </a:cubicBezTo>
                  <a:cubicBezTo>
                    <a:pt x="19304" y="375958"/>
                    <a:pt x="23538" y="241021"/>
                    <a:pt x="24596" y="279121"/>
                  </a:cubicBezTo>
                  <a:cubicBezTo>
                    <a:pt x="25654" y="317221"/>
                    <a:pt x="23538" y="519892"/>
                    <a:pt x="24596" y="558521"/>
                  </a:cubicBezTo>
                  <a:cubicBezTo>
                    <a:pt x="25654" y="597150"/>
                    <a:pt x="34650" y="585509"/>
                    <a:pt x="30946" y="510896"/>
                  </a:cubicBezTo>
                  <a:cubicBezTo>
                    <a:pt x="27242" y="436284"/>
                    <a:pt x="7133" y="168525"/>
                    <a:pt x="2371" y="110846"/>
                  </a:cubicBezTo>
                  <a:cubicBezTo>
                    <a:pt x="-2391" y="53167"/>
                    <a:pt x="1313" y="176992"/>
                    <a:pt x="2371" y="164821"/>
                  </a:cubicBezTo>
                  <a:cubicBezTo>
                    <a:pt x="3429" y="152650"/>
                    <a:pt x="15600" y="-24621"/>
                    <a:pt x="18246" y="289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7" name="フリーフォーム 836">
              <a:extLst>
                <a:ext uri="{FF2B5EF4-FFF2-40B4-BE49-F238E27FC236}">
                  <a16:creationId xmlns:a16="http://schemas.microsoft.com/office/drawing/2014/main" id="{A07A1397-5593-AA7D-0302-AF573AEE916F}"/>
                </a:ext>
              </a:extLst>
            </p:cNvPr>
            <p:cNvSpPr/>
            <p:nvPr/>
          </p:nvSpPr>
          <p:spPr>
            <a:xfrm>
              <a:off x="10096493" y="6203130"/>
              <a:ext cx="35770" cy="639745"/>
            </a:xfrm>
            <a:custGeom>
              <a:avLst/>
              <a:gdLst>
                <a:gd name="connsiteX0" fmla="*/ 28582 w 35770"/>
                <a:gd name="connsiteY0" fmla="*/ 820 h 639745"/>
                <a:gd name="connsiteX1" fmla="*/ 6357 w 35770"/>
                <a:gd name="connsiteY1" fmla="*/ 156395 h 639745"/>
                <a:gd name="connsiteX2" fmla="*/ 25407 w 35770"/>
                <a:gd name="connsiteY2" fmla="*/ 108770 h 639745"/>
                <a:gd name="connsiteX3" fmla="*/ 34932 w 35770"/>
                <a:gd name="connsiteY3" fmla="*/ 438970 h 639745"/>
                <a:gd name="connsiteX4" fmla="*/ 34932 w 35770"/>
                <a:gd name="connsiteY4" fmla="*/ 384995 h 639745"/>
                <a:gd name="connsiteX5" fmla="*/ 31757 w 35770"/>
                <a:gd name="connsiteY5" fmla="*/ 635820 h 639745"/>
                <a:gd name="connsiteX6" fmla="*/ 31757 w 35770"/>
                <a:gd name="connsiteY6" fmla="*/ 511995 h 639745"/>
                <a:gd name="connsiteX7" fmla="*/ 12707 w 35770"/>
                <a:gd name="connsiteY7" fmla="*/ 172270 h 639745"/>
                <a:gd name="connsiteX8" fmla="*/ 7 w 35770"/>
                <a:gd name="connsiteY8" fmla="*/ 235770 h 639745"/>
                <a:gd name="connsiteX9" fmla="*/ 28582 w 35770"/>
                <a:gd name="connsiteY9" fmla="*/ 820 h 63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770" h="639745">
                  <a:moveTo>
                    <a:pt x="28582" y="820"/>
                  </a:moveTo>
                  <a:cubicBezTo>
                    <a:pt x="29640" y="-12409"/>
                    <a:pt x="6886" y="138403"/>
                    <a:pt x="6357" y="156395"/>
                  </a:cubicBezTo>
                  <a:cubicBezTo>
                    <a:pt x="5828" y="174387"/>
                    <a:pt x="20645" y="61674"/>
                    <a:pt x="25407" y="108770"/>
                  </a:cubicBezTo>
                  <a:cubicBezTo>
                    <a:pt x="30169" y="155866"/>
                    <a:pt x="33345" y="392933"/>
                    <a:pt x="34932" y="438970"/>
                  </a:cubicBezTo>
                  <a:cubicBezTo>
                    <a:pt x="36519" y="485007"/>
                    <a:pt x="35461" y="352187"/>
                    <a:pt x="34932" y="384995"/>
                  </a:cubicBezTo>
                  <a:cubicBezTo>
                    <a:pt x="34403" y="417803"/>
                    <a:pt x="32286" y="614653"/>
                    <a:pt x="31757" y="635820"/>
                  </a:cubicBezTo>
                  <a:cubicBezTo>
                    <a:pt x="31228" y="656987"/>
                    <a:pt x="34932" y="589253"/>
                    <a:pt x="31757" y="511995"/>
                  </a:cubicBezTo>
                  <a:cubicBezTo>
                    <a:pt x="28582" y="434737"/>
                    <a:pt x="17999" y="218308"/>
                    <a:pt x="12707" y="172270"/>
                  </a:cubicBezTo>
                  <a:cubicBezTo>
                    <a:pt x="7415" y="126233"/>
                    <a:pt x="536" y="257995"/>
                    <a:pt x="7" y="235770"/>
                  </a:cubicBezTo>
                  <a:cubicBezTo>
                    <a:pt x="-522" y="213545"/>
                    <a:pt x="27524" y="14049"/>
                    <a:pt x="28582" y="82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8" name="フリーフォーム 837">
              <a:extLst>
                <a:ext uri="{FF2B5EF4-FFF2-40B4-BE49-F238E27FC236}">
                  <a16:creationId xmlns:a16="http://schemas.microsoft.com/office/drawing/2014/main" id="{B2DE77A4-79DF-70F6-A6F8-6A69DC5C6005}"/>
                </a:ext>
              </a:extLst>
            </p:cNvPr>
            <p:cNvSpPr/>
            <p:nvPr/>
          </p:nvSpPr>
          <p:spPr>
            <a:xfrm>
              <a:off x="10175748" y="6235293"/>
              <a:ext cx="86196" cy="584650"/>
            </a:xfrm>
            <a:custGeom>
              <a:avLst/>
              <a:gdLst>
                <a:gd name="connsiteX0" fmla="*/ 12827 w 86196"/>
                <a:gd name="connsiteY0" fmla="*/ 407 h 584650"/>
                <a:gd name="connsiteX1" fmla="*/ 127 w 86196"/>
                <a:gd name="connsiteY1" fmla="*/ 298857 h 584650"/>
                <a:gd name="connsiteX2" fmla="*/ 6477 w 86196"/>
                <a:gd name="connsiteY2" fmla="*/ 279807 h 584650"/>
                <a:gd name="connsiteX3" fmla="*/ 9652 w 86196"/>
                <a:gd name="connsiteY3" fmla="*/ 524282 h 584650"/>
                <a:gd name="connsiteX4" fmla="*/ 19177 w 86196"/>
                <a:gd name="connsiteY4" fmla="*/ 498882 h 584650"/>
                <a:gd name="connsiteX5" fmla="*/ 85852 w 86196"/>
                <a:gd name="connsiteY5" fmla="*/ 584607 h 584650"/>
                <a:gd name="connsiteX6" fmla="*/ 44577 w 86196"/>
                <a:gd name="connsiteY6" fmla="*/ 508407 h 584650"/>
                <a:gd name="connsiteX7" fmla="*/ 28702 w 86196"/>
                <a:gd name="connsiteY7" fmla="*/ 371882 h 584650"/>
                <a:gd name="connsiteX8" fmla="*/ 12827 w 86196"/>
                <a:gd name="connsiteY8" fmla="*/ 407 h 58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196" h="584650">
                  <a:moveTo>
                    <a:pt x="12827" y="407"/>
                  </a:moveTo>
                  <a:cubicBezTo>
                    <a:pt x="8065" y="-11764"/>
                    <a:pt x="1185" y="252290"/>
                    <a:pt x="127" y="298857"/>
                  </a:cubicBezTo>
                  <a:cubicBezTo>
                    <a:pt x="-931" y="345424"/>
                    <a:pt x="4890" y="242236"/>
                    <a:pt x="6477" y="279807"/>
                  </a:cubicBezTo>
                  <a:cubicBezTo>
                    <a:pt x="8064" y="317378"/>
                    <a:pt x="7535" y="487770"/>
                    <a:pt x="9652" y="524282"/>
                  </a:cubicBezTo>
                  <a:cubicBezTo>
                    <a:pt x="11769" y="560794"/>
                    <a:pt x="6477" y="488828"/>
                    <a:pt x="19177" y="498882"/>
                  </a:cubicBezTo>
                  <a:cubicBezTo>
                    <a:pt x="31877" y="508936"/>
                    <a:pt x="81619" y="583020"/>
                    <a:pt x="85852" y="584607"/>
                  </a:cubicBezTo>
                  <a:cubicBezTo>
                    <a:pt x="90085" y="586194"/>
                    <a:pt x="54102" y="543861"/>
                    <a:pt x="44577" y="508407"/>
                  </a:cubicBezTo>
                  <a:cubicBezTo>
                    <a:pt x="35052" y="472953"/>
                    <a:pt x="31877" y="452844"/>
                    <a:pt x="28702" y="371882"/>
                  </a:cubicBezTo>
                  <a:cubicBezTo>
                    <a:pt x="25527" y="290920"/>
                    <a:pt x="17589" y="12578"/>
                    <a:pt x="12827" y="40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9" name="フリーフォーム 838">
              <a:extLst>
                <a:ext uri="{FF2B5EF4-FFF2-40B4-BE49-F238E27FC236}">
                  <a16:creationId xmlns:a16="http://schemas.microsoft.com/office/drawing/2014/main" id="{F5DCB34C-51B4-B767-00A8-485526B58683}"/>
                </a:ext>
              </a:extLst>
            </p:cNvPr>
            <p:cNvSpPr/>
            <p:nvPr/>
          </p:nvSpPr>
          <p:spPr>
            <a:xfrm>
              <a:off x="10237691" y="6197576"/>
              <a:ext cx="31958" cy="617399"/>
            </a:xfrm>
            <a:custGeom>
              <a:avLst/>
              <a:gdLst>
                <a:gd name="connsiteX0" fmla="*/ 23909 w 31958"/>
                <a:gd name="connsiteY0" fmla="*/ 24 h 617399"/>
                <a:gd name="connsiteX1" fmla="*/ 11209 w 31958"/>
                <a:gd name="connsiteY1" fmla="*/ 225449 h 617399"/>
                <a:gd name="connsiteX2" fmla="*/ 17559 w 31958"/>
                <a:gd name="connsiteY2" fmla="*/ 206399 h 617399"/>
                <a:gd name="connsiteX3" fmla="*/ 4859 w 31958"/>
                <a:gd name="connsiteY3" fmla="*/ 606449 h 617399"/>
                <a:gd name="connsiteX4" fmla="*/ 1684 w 31958"/>
                <a:gd name="connsiteY4" fmla="*/ 479449 h 617399"/>
                <a:gd name="connsiteX5" fmla="*/ 30259 w 31958"/>
                <a:gd name="connsiteY5" fmla="*/ 212749 h 617399"/>
                <a:gd name="connsiteX6" fmla="*/ 23909 w 31958"/>
                <a:gd name="connsiteY6" fmla="*/ 24 h 617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58" h="617399">
                  <a:moveTo>
                    <a:pt x="23909" y="24"/>
                  </a:moveTo>
                  <a:cubicBezTo>
                    <a:pt x="20734" y="2141"/>
                    <a:pt x="12267" y="191053"/>
                    <a:pt x="11209" y="225449"/>
                  </a:cubicBezTo>
                  <a:cubicBezTo>
                    <a:pt x="10151" y="259845"/>
                    <a:pt x="18617" y="142899"/>
                    <a:pt x="17559" y="206399"/>
                  </a:cubicBezTo>
                  <a:cubicBezTo>
                    <a:pt x="16501" y="269899"/>
                    <a:pt x="7505" y="560941"/>
                    <a:pt x="4859" y="606449"/>
                  </a:cubicBezTo>
                  <a:cubicBezTo>
                    <a:pt x="2213" y="651957"/>
                    <a:pt x="-2549" y="545066"/>
                    <a:pt x="1684" y="479449"/>
                  </a:cubicBezTo>
                  <a:cubicBezTo>
                    <a:pt x="5917" y="413832"/>
                    <a:pt x="24967" y="293182"/>
                    <a:pt x="30259" y="212749"/>
                  </a:cubicBezTo>
                  <a:cubicBezTo>
                    <a:pt x="35551" y="132316"/>
                    <a:pt x="27084" y="-2093"/>
                    <a:pt x="23909" y="2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0" name="フリーフォーム 839">
              <a:extLst>
                <a:ext uri="{FF2B5EF4-FFF2-40B4-BE49-F238E27FC236}">
                  <a16:creationId xmlns:a16="http://schemas.microsoft.com/office/drawing/2014/main" id="{C4C5D1E9-1246-F030-3AAC-CFCBF933F9E6}"/>
                </a:ext>
              </a:extLst>
            </p:cNvPr>
            <p:cNvSpPr/>
            <p:nvPr/>
          </p:nvSpPr>
          <p:spPr>
            <a:xfrm>
              <a:off x="10245667" y="6130102"/>
              <a:ext cx="45586" cy="660526"/>
            </a:xfrm>
            <a:custGeom>
              <a:avLst/>
              <a:gdLst>
                <a:gd name="connsiteX0" fmla="*/ 58 w 45586"/>
                <a:gd name="connsiteY0" fmla="*/ 19873 h 660526"/>
                <a:gd name="connsiteX1" fmla="*/ 34983 w 45586"/>
                <a:gd name="connsiteY1" fmla="*/ 321498 h 660526"/>
                <a:gd name="connsiteX2" fmla="*/ 31808 w 45586"/>
                <a:gd name="connsiteY2" fmla="*/ 594548 h 660526"/>
                <a:gd name="connsiteX3" fmla="*/ 38158 w 45586"/>
                <a:gd name="connsiteY3" fmla="*/ 658048 h 660526"/>
                <a:gd name="connsiteX4" fmla="*/ 38158 w 45586"/>
                <a:gd name="connsiteY4" fmla="*/ 588198 h 660526"/>
                <a:gd name="connsiteX5" fmla="*/ 44508 w 45586"/>
                <a:gd name="connsiteY5" fmla="*/ 89723 h 660526"/>
                <a:gd name="connsiteX6" fmla="*/ 58 w 45586"/>
                <a:gd name="connsiteY6" fmla="*/ 19873 h 66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6" h="660526">
                  <a:moveTo>
                    <a:pt x="58" y="19873"/>
                  </a:moveTo>
                  <a:cubicBezTo>
                    <a:pt x="-1529" y="58502"/>
                    <a:pt x="29691" y="225719"/>
                    <a:pt x="34983" y="321498"/>
                  </a:cubicBezTo>
                  <a:cubicBezTo>
                    <a:pt x="40275" y="417277"/>
                    <a:pt x="31279" y="538456"/>
                    <a:pt x="31808" y="594548"/>
                  </a:cubicBezTo>
                  <a:cubicBezTo>
                    <a:pt x="32337" y="650640"/>
                    <a:pt x="37100" y="659106"/>
                    <a:pt x="38158" y="658048"/>
                  </a:cubicBezTo>
                  <a:cubicBezTo>
                    <a:pt x="39216" y="656990"/>
                    <a:pt x="37100" y="682919"/>
                    <a:pt x="38158" y="588198"/>
                  </a:cubicBezTo>
                  <a:cubicBezTo>
                    <a:pt x="39216" y="493477"/>
                    <a:pt x="48741" y="183385"/>
                    <a:pt x="44508" y="89723"/>
                  </a:cubicBezTo>
                  <a:cubicBezTo>
                    <a:pt x="40275" y="-3939"/>
                    <a:pt x="1645" y="-18756"/>
                    <a:pt x="58" y="1987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1" name="フリーフォーム 840">
              <a:extLst>
                <a:ext uri="{FF2B5EF4-FFF2-40B4-BE49-F238E27FC236}">
                  <a16:creationId xmlns:a16="http://schemas.microsoft.com/office/drawing/2014/main" id="{86BCED26-060F-7CF4-4F78-69A2B347898C}"/>
                </a:ext>
              </a:extLst>
            </p:cNvPr>
            <p:cNvSpPr/>
            <p:nvPr/>
          </p:nvSpPr>
          <p:spPr>
            <a:xfrm>
              <a:off x="10340824" y="6229032"/>
              <a:ext cx="52441" cy="599811"/>
            </a:xfrm>
            <a:custGeom>
              <a:avLst/>
              <a:gdLst>
                <a:gd name="connsiteX0" fmla="*/ 22376 w 52441"/>
                <a:gd name="connsiteY0" fmla="*/ 318 h 599811"/>
                <a:gd name="connsiteX1" fmla="*/ 22376 w 52441"/>
                <a:gd name="connsiteY1" fmla="*/ 289243 h 599811"/>
                <a:gd name="connsiteX2" fmla="*/ 47776 w 52441"/>
                <a:gd name="connsiteY2" fmla="*/ 584518 h 599811"/>
                <a:gd name="connsiteX3" fmla="*/ 47776 w 52441"/>
                <a:gd name="connsiteY3" fmla="*/ 524193 h 599811"/>
                <a:gd name="connsiteX4" fmla="*/ 151 w 52441"/>
                <a:gd name="connsiteY4" fmla="*/ 238443 h 599811"/>
                <a:gd name="connsiteX5" fmla="*/ 22376 w 52441"/>
                <a:gd name="connsiteY5" fmla="*/ 318 h 599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41" h="599811">
                  <a:moveTo>
                    <a:pt x="22376" y="318"/>
                  </a:moveTo>
                  <a:cubicBezTo>
                    <a:pt x="26080" y="8785"/>
                    <a:pt x="18143" y="191876"/>
                    <a:pt x="22376" y="289243"/>
                  </a:cubicBezTo>
                  <a:cubicBezTo>
                    <a:pt x="26609" y="386610"/>
                    <a:pt x="43543" y="545360"/>
                    <a:pt x="47776" y="584518"/>
                  </a:cubicBezTo>
                  <a:cubicBezTo>
                    <a:pt x="52009" y="623676"/>
                    <a:pt x="55714" y="581872"/>
                    <a:pt x="47776" y="524193"/>
                  </a:cubicBezTo>
                  <a:cubicBezTo>
                    <a:pt x="39839" y="466514"/>
                    <a:pt x="2268" y="322580"/>
                    <a:pt x="151" y="238443"/>
                  </a:cubicBezTo>
                  <a:cubicBezTo>
                    <a:pt x="-1966" y="154306"/>
                    <a:pt x="18672" y="-8149"/>
                    <a:pt x="22376" y="3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2" name="フリーフォーム 841">
              <a:extLst>
                <a:ext uri="{FF2B5EF4-FFF2-40B4-BE49-F238E27FC236}">
                  <a16:creationId xmlns:a16="http://schemas.microsoft.com/office/drawing/2014/main" id="{D1CF4F15-8FA8-1D3C-9BFE-D794DE88B455}"/>
                </a:ext>
              </a:extLst>
            </p:cNvPr>
            <p:cNvSpPr/>
            <p:nvPr/>
          </p:nvSpPr>
          <p:spPr>
            <a:xfrm>
              <a:off x="10439025" y="6214193"/>
              <a:ext cx="45872" cy="613639"/>
            </a:xfrm>
            <a:custGeom>
              <a:avLst/>
              <a:gdLst>
                <a:gd name="connsiteX0" fmla="*/ 9900 w 45872"/>
                <a:gd name="connsiteY0" fmla="*/ 5632 h 613639"/>
                <a:gd name="connsiteX1" fmla="*/ 35300 w 45872"/>
                <a:gd name="connsiteY1" fmla="*/ 224707 h 613639"/>
                <a:gd name="connsiteX2" fmla="*/ 32125 w 45872"/>
                <a:gd name="connsiteY2" fmla="*/ 196132 h 613639"/>
                <a:gd name="connsiteX3" fmla="*/ 44825 w 45872"/>
                <a:gd name="connsiteY3" fmla="*/ 431082 h 613639"/>
                <a:gd name="connsiteX4" fmla="*/ 375 w 45872"/>
                <a:gd name="connsiteY4" fmla="*/ 612057 h 613639"/>
                <a:gd name="connsiteX5" fmla="*/ 22600 w 45872"/>
                <a:gd name="connsiteY5" fmla="*/ 494582 h 613639"/>
                <a:gd name="connsiteX6" fmla="*/ 6725 w 45872"/>
                <a:gd name="connsiteY6" fmla="*/ 100882 h 613639"/>
                <a:gd name="connsiteX7" fmla="*/ 9900 w 45872"/>
                <a:gd name="connsiteY7" fmla="*/ 5632 h 61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72" h="613639">
                  <a:moveTo>
                    <a:pt x="9900" y="5632"/>
                  </a:moveTo>
                  <a:cubicBezTo>
                    <a:pt x="14662" y="26269"/>
                    <a:pt x="31596" y="192957"/>
                    <a:pt x="35300" y="224707"/>
                  </a:cubicBezTo>
                  <a:cubicBezTo>
                    <a:pt x="39004" y="256457"/>
                    <a:pt x="30538" y="161736"/>
                    <a:pt x="32125" y="196132"/>
                  </a:cubicBezTo>
                  <a:cubicBezTo>
                    <a:pt x="33713" y="230528"/>
                    <a:pt x="50117" y="361761"/>
                    <a:pt x="44825" y="431082"/>
                  </a:cubicBezTo>
                  <a:cubicBezTo>
                    <a:pt x="39533" y="500403"/>
                    <a:pt x="4079" y="601474"/>
                    <a:pt x="375" y="612057"/>
                  </a:cubicBezTo>
                  <a:cubicBezTo>
                    <a:pt x="-3329" y="622640"/>
                    <a:pt x="21542" y="579778"/>
                    <a:pt x="22600" y="494582"/>
                  </a:cubicBezTo>
                  <a:cubicBezTo>
                    <a:pt x="23658" y="409386"/>
                    <a:pt x="10429" y="179728"/>
                    <a:pt x="6725" y="100882"/>
                  </a:cubicBezTo>
                  <a:cubicBezTo>
                    <a:pt x="3021" y="22036"/>
                    <a:pt x="5138" y="-15005"/>
                    <a:pt x="9900" y="563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3" name="フリーフォーム 842">
              <a:extLst>
                <a:ext uri="{FF2B5EF4-FFF2-40B4-BE49-F238E27FC236}">
                  <a16:creationId xmlns:a16="http://schemas.microsoft.com/office/drawing/2014/main" id="{1CD65ACD-DB5A-7055-7E51-162E229E55F9}"/>
                </a:ext>
              </a:extLst>
            </p:cNvPr>
            <p:cNvSpPr/>
            <p:nvPr/>
          </p:nvSpPr>
          <p:spPr>
            <a:xfrm>
              <a:off x="10515600" y="6213438"/>
              <a:ext cx="31978" cy="629498"/>
            </a:xfrm>
            <a:custGeom>
              <a:avLst/>
              <a:gdLst>
                <a:gd name="connsiteX0" fmla="*/ 22225 w 31978"/>
                <a:gd name="connsiteY0" fmla="*/ 19087 h 629498"/>
                <a:gd name="connsiteX1" fmla="*/ 19050 w 31978"/>
                <a:gd name="connsiteY1" fmla="*/ 260387 h 629498"/>
                <a:gd name="connsiteX2" fmla="*/ 31750 w 31978"/>
                <a:gd name="connsiteY2" fmla="*/ 615987 h 629498"/>
                <a:gd name="connsiteX3" fmla="*/ 6350 w 31978"/>
                <a:gd name="connsiteY3" fmla="*/ 508037 h 629498"/>
                <a:gd name="connsiteX4" fmla="*/ 0 w 31978"/>
                <a:gd name="connsiteY4" fmla="*/ 69887 h 629498"/>
                <a:gd name="connsiteX5" fmla="*/ 22225 w 31978"/>
                <a:gd name="connsiteY5" fmla="*/ 19087 h 62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78" h="629498">
                  <a:moveTo>
                    <a:pt x="22225" y="19087"/>
                  </a:moveTo>
                  <a:cubicBezTo>
                    <a:pt x="25400" y="50837"/>
                    <a:pt x="17462" y="160904"/>
                    <a:pt x="19050" y="260387"/>
                  </a:cubicBezTo>
                  <a:cubicBezTo>
                    <a:pt x="20637" y="359870"/>
                    <a:pt x="33867" y="574712"/>
                    <a:pt x="31750" y="615987"/>
                  </a:cubicBezTo>
                  <a:cubicBezTo>
                    <a:pt x="29633" y="657262"/>
                    <a:pt x="11642" y="599054"/>
                    <a:pt x="6350" y="508037"/>
                  </a:cubicBezTo>
                  <a:cubicBezTo>
                    <a:pt x="1058" y="417020"/>
                    <a:pt x="0" y="150320"/>
                    <a:pt x="0" y="69887"/>
                  </a:cubicBezTo>
                  <a:cubicBezTo>
                    <a:pt x="0" y="-10546"/>
                    <a:pt x="19050" y="-12663"/>
                    <a:pt x="22225" y="1908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4" name="フリーフォーム 843">
              <a:extLst>
                <a:ext uri="{FF2B5EF4-FFF2-40B4-BE49-F238E27FC236}">
                  <a16:creationId xmlns:a16="http://schemas.microsoft.com/office/drawing/2014/main" id="{A923469F-150A-6CD4-9EFC-8E4F1FC6E56E}"/>
                </a:ext>
              </a:extLst>
            </p:cNvPr>
            <p:cNvSpPr/>
            <p:nvPr/>
          </p:nvSpPr>
          <p:spPr>
            <a:xfrm>
              <a:off x="9957815" y="6232174"/>
              <a:ext cx="683290" cy="279795"/>
            </a:xfrm>
            <a:custGeom>
              <a:avLst/>
              <a:gdLst>
                <a:gd name="connsiteX0" fmla="*/ 2160 w 683290"/>
                <a:gd name="connsiteY0" fmla="*/ 351 h 279795"/>
                <a:gd name="connsiteX1" fmla="*/ 5335 w 683290"/>
                <a:gd name="connsiteY1" fmla="*/ 98776 h 279795"/>
                <a:gd name="connsiteX2" fmla="*/ 37085 w 683290"/>
                <a:gd name="connsiteY2" fmla="*/ 140051 h 279795"/>
                <a:gd name="connsiteX3" fmla="*/ 186310 w 683290"/>
                <a:gd name="connsiteY3" fmla="*/ 155926 h 279795"/>
                <a:gd name="connsiteX4" fmla="*/ 94235 w 683290"/>
                <a:gd name="connsiteY4" fmla="*/ 159101 h 279795"/>
                <a:gd name="connsiteX5" fmla="*/ 681610 w 683290"/>
                <a:gd name="connsiteY5" fmla="*/ 155926 h 279795"/>
                <a:gd name="connsiteX6" fmla="*/ 284735 w 683290"/>
                <a:gd name="connsiteY6" fmla="*/ 171801 h 279795"/>
                <a:gd name="connsiteX7" fmla="*/ 62485 w 683290"/>
                <a:gd name="connsiteY7" fmla="*/ 181326 h 279795"/>
                <a:gd name="connsiteX8" fmla="*/ 33910 w 683290"/>
                <a:gd name="connsiteY8" fmla="*/ 190851 h 279795"/>
                <a:gd name="connsiteX9" fmla="*/ 11685 w 683290"/>
                <a:gd name="connsiteY9" fmla="*/ 279751 h 279795"/>
                <a:gd name="connsiteX10" fmla="*/ 24385 w 683290"/>
                <a:gd name="connsiteY10" fmla="*/ 178151 h 279795"/>
                <a:gd name="connsiteX11" fmla="*/ 27560 w 683290"/>
                <a:gd name="connsiteY11" fmla="*/ 136876 h 279795"/>
                <a:gd name="connsiteX12" fmla="*/ 2160 w 683290"/>
                <a:gd name="connsiteY12" fmla="*/ 351 h 27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3290" h="279795">
                  <a:moveTo>
                    <a:pt x="2160" y="351"/>
                  </a:moveTo>
                  <a:cubicBezTo>
                    <a:pt x="-1544" y="-5999"/>
                    <a:pt x="-486" y="75493"/>
                    <a:pt x="5335" y="98776"/>
                  </a:cubicBezTo>
                  <a:cubicBezTo>
                    <a:pt x="11156" y="122059"/>
                    <a:pt x="6923" y="130526"/>
                    <a:pt x="37085" y="140051"/>
                  </a:cubicBezTo>
                  <a:cubicBezTo>
                    <a:pt x="67247" y="149576"/>
                    <a:pt x="176785" y="152751"/>
                    <a:pt x="186310" y="155926"/>
                  </a:cubicBezTo>
                  <a:cubicBezTo>
                    <a:pt x="195835" y="159101"/>
                    <a:pt x="94235" y="159101"/>
                    <a:pt x="94235" y="159101"/>
                  </a:cubicBezTo>
                  <a:lnTo>
                    <a:pt x="681610" y="155926"/>
                  </a:lnTo>
                  <a:cubicBezTo>
                    <a:pt x="713360" y="158043"/>
                    <a:pt x="284735" y="171801"/>
                    <a:pt x="284735" y="171801"/>
                  </a:cubicBezTo>
                  <a:lnTo>
                    <a:pt x="62485" y="181326"/>
                  </a:lnTo>
                  <a:cubicBezTo>
                    <a:pt x="20681" y="184501"/>
                    <a:pt x="42377" y="174447"/>
                    <a:pt x="33910" y="190851"/>
                  </a:cubicBezTo>
                  <a:cubicBezTo>
                    <a:pt x="25443" y="207255"/>
                    <a:pt x="13273" y="281868"/>
                    <a:pt x="11685" y="279751"/>
                  </a:cubicBezTo>
                  <a:cubicBezTo>
                    <a:pt x="10097" y="277634"/>
                    <a:pt x="21739" y="201963"/>
                    <a:pt x="24385" y="178151"/>
                  </a:cubicBezTo>
                  <a:cubicBezTo>
                    <a:pt x="27031" y="154339"/>
                    <a:pt x="31793" y="165451"/>
                    <a:pt x="27560" y="136876"/>
                  </a:cubicBezTo>
                  <a:cubicBezTo>
                    <a:pt x="23327" y="108301"/>
                    <a:pt x="5864" y="6701"/>
                    <a:pt x="2160" y="35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5" name="フリーフォーム 844">
              <a:extLst>
                <a:ext uri="{FF2B5EF4-FFF2-40B4-BE49-F238E27FC236}">
                  <a16:creationId xmlns:a16="http://schemas.microsoft.com/office/drawing/2014/main" id="{21DCDAF3-94FF-235E-AA9F-42E646B01197}"/>
                </a:ext>
              </a:extLst>
            </p:cNvPr>
            <p:cNvSpPr/>
            <p:nvPr/>
          </p:nvSpPr>
          <p:spPr>
            <a:xfrm>
              <a:off x="9940296" y="6504953"/>
              <a:ext cx="567346" cy="38736"/>
            </a:xfrm>
            <a:custGeom>
              <a:avLst/>
              <a:gdLst>
                <a:gd name="connsiteX0" fmla="*/ 10154 w 567346"/>
                <a:gd name="connsiteY0" fmla="*/ 13322 h 38736"/>
                <a:gd name="connsiteX1" fmla="*/ 556254 w 567346"/>
                <a:gd name="connsiteY1" fmla="*/ 622 h 38736"/>
                <a:gd name="connsiteX2" fmla="*/ 387979 w 567346"/>
                <a:gd name="connsiteY2" fmla="*/ 3797 h 38736"/>
                <a:gd name="connsiteX3" fmla="*/ 521329 w 567346"/>
                <a:gd name="connsiteY3" fmla="*/ 19672 h 38736"/>
                <a:gd name="connsiteX4" fmla="*/ 222879 w 567346"/>
                <a:gd name="connsiteY4" fmla="*/ 38722 h 38736"/>
                <a:gd name="connsiteX5" fmla="*/ 10154 w 567346"/>
                <a:gd name="connsiteY5" fmla="*/ 13322 h 38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7346" h="38736">
                  <a:moveTo>
                    <a:pt x="10154" y="13322"/>
                  </a:moveTo>
                  <a:cubicBezTo>
                    <a:pt x="65716" y="6972"/>
                    <a:pt x="556254" y="622"/>
                    <a:pt x="556254" y="622"/>
                  </a:cubicBezTo>
                  <a:cubicBezTo>
                    <a:pt x="619225" y="-965"/>
                    <a:pt x="393800" y="622"/>
                    <a:pt x="387979" y="3797"/>
                  </a:cubicBezTo>
                  <a:cubicBezTo>
                    <a:pt x="382158" y="6972"/>
                    <a:pt x="548846" y="13851"/>
                    <a:pt x="521329" y="19672"/>
                  </a:cubicBezTo>
                  <a:cubicBezTo>
                    <a:pt x="493812" y="25493"/>
                    <a:pt x="304371" y="39251"/>
                    <a:pt x="222879" y="38722"/>
                  </a:cubicBezTo>
                  <a:cubicBezTo>
                    <a:pt x="141387" y="38193"/>
                    <a:pt x="-45408" y="19672"/>
                    <a:pt x="10154" y="1332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6" name="フリーフォーム 845">
              <a:extLst>
                <a:ext uri="{FF2B5EF4-FFF2-40B4-BE49-F238E27FC236}">
                  <a16:creationId xmlns:a16="http://schemas.microsoft.com/office/drawing/2014/main" id="{1F5787E7-4C4B-AE8F-B895-160EB3717D71}"/>
                </a:ext>
              </a:extLst>
            </p:cNvPr>
            <p:cNvSpPr/>
            <p:nvPr/>
          </p:nvSpPr>
          <p:spPr>
            <a:xfrm>
              <a:off x="9988550" y="6648450"/>
              <a:ext cx="624137" cy="31750"/>
            </a:xfrm>
            <a:custGeom>
              <a:avLst/>
              <a:gdLst>
                <a:gd name="connsiteX0" fmla="*/ 0 w 624137"/>
                <a:gd name="connsiteY0" fmla="*/ 0 h 31750"/>
                <a:gd name="connsiteX1" fmla="*/ 473075 w 624137"/>
                <a:gd name="connsiteY1" fmla="*/ 0 h 31750"/>
                <a:gd name="connsiteX2" fmla="*/ 622300 w 624137"/>
                <a:gd name="connsiteY2" fmla="*/ 3175 h 31750"/>
                <a:gd name="connsiteX3" fmla="*/ 536575 w 624137"/>
                <a:gd name="connsiteY3" fmla="*/ 19050 h 31750"/>
                <a:gd name="connsiteX4" fmla="*/ 260350 w 624137"/>
                <a:gd name="connsiteY4" fmla="*/ 25400 h 31750"/>
                <a:gd name="connsiteX5" fmla="*/ 412750 w 624137"/>
                <a:gd name="connsiteY5" fmla="*/ 31750 h 31750"/>
                <a:gd name="connsiteX6" fmla="*/ 0 w 624137"/>
                <a:gd name="connsiteY6" fmla="*/ 0 h 3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137" h="31750">
                  <a:moveTo>
                    <a:pt x="0" y="0"/>
                  </a:moveTo>
                  <a:lnTo>
                    <a:pt x="473075" y="0"/>
                  </a:lnTo>
                  <a:cubicBezTo>
                    <a:pt x="576792" y="529"/>
                    <a:pt x="611717" y="0"/>
                    <a:pt x="622300" y="3175"/>
                  </a:cubicBezTo>
                  <a:cubicBezTo>
                    <a:pt x="632883" y="6350"/>
                    <a:pt x="596900" y="15346"/>
                    <a:pt x="536575" y="19050"/>
                  </a:cubicBezTo>
                  <a:cubicBezTo>
                    <a:pt x="476250" y="22754"/>
                    <a:pt x="280987" y="23283"/>
                    <a:pt x="260350" y="25400"/>
                  </a:cubicBezTo>
                  <a:cubicBezTo>
                    <a:pt x="239713" y="27517"/>
                    <a:pt x="412750" y="31750"/>
                    <a:pt x="412750" y="317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7" name="フリーフォーム 846">
              <a:extLst>
                <a:ext uri="{FF2B5EF4-FFF2-40B4-BE49-F238E27FC236}">
                  <a16:creationId xmlns:a16="http://schemas.microsoft.com/office/drawing/2014/main" id="{903D34AA-0776-E6C3-F944-59B88A004ACD}"/>
                </a:ext>
              </a:extLst>
            </p:cNvPr>
            <p:cNvSpPr/>
            <p:nvPr/>
          </p:nvSpPr>
          <p:spPr>
            <a:xfrm>
              <a:off x="10578114" y="5974669"/>
              <a:ext cx="45720" cy="414862"/>
            </a:xfrm>
            <a:custGeom>
              <a:avLst/>
              <a:gdLst>
                <a:gd name="connsiteX0" fmla="*/ 20036 w 45720"/>
                <a:gd name="connsiteY0" fmla="*/ 16556 h 414862"/>
                <a:gd name="connsiteX1" fmla="*/ 20036 w 45720"/>
                <a:gd name="connsiteY1" fmla="*/ 410256 h 414862"/>
                <a:gd name="connsiteX2" fmla="*/ 45436 w 45720"/>
                <a:gd name="connsiteY2" fmla="*/ 222931 h 414862"/>
                <a:gd name="connsiteX3" fmla="*/ 986 w 45720"/>
                <a:gd name="connsiteY3" fmla="*/ 86406 h 414862"/>
                <a:gd name="connsiteX4" fmla="*/ 20036 w 45720"/>
                <a:gd name="connsiteY4" fmla="*/ 16556 h 41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0" h="414862">
                  <a:moveTo>
                    <a:pt x="20036" y="16556"/>
                  </a:moveTo>
                  <a:cubicBezTo>
                    <a:pt x="23211" y="70531"/>
                    <a:pt x="15803" y="375860"/>
                    <a:pt x="20036" y="410256"/>
                  </a:cubicBezTo>
                  <a:cubicBezTo>
                    <a:pt x="24269" y="444652"/>
                    <a:pt x="48611" y="276906"/>
                    <a:pt x="45436" y="222931"/>
                  </a:cubicBezTo>
                  <a:cubicBezTo>
                    <a:pt x="42261" y="168956"/>
                    <a:pt x="6807" y="117627"/>
                    <a:pt x="986" y="86406"/>
                  </a:cubicBezTo>
                  <a:cubicBezTo>
                    <a:pt x="-4835" y="55185"/>
                    <a:pt x="16861" y="-37419"/>
                    <a:pt x="20036" y="1655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8" name="フリーフォーム 847">
              <a:extLst>
                <a:ext uri="{FF2B5EF4-FFF2-40B4-BE49-F238E27FC236}">
                  <a16:creationId xmlns:a16="http://schemas.microsoft.com/office/drawing/2014/main" id="{CB3B51A1-F549-3C5B-8978-EFF221E6C00D}"/>
                </a:ext>
              </a:extLst>
            </p:cNvPr>
            <p:cNvSpPr/>
            <p:nvPr/>
          </p:nvSpPr>
          <p:spPr>
            <a:xfrm>
              <a:off x="10601171" y="6562725"/>
              <a:ext cx="35112" cy="259682"/>
            </a:xfrm>
            <a:custGeom>
              <a:avLst/>
              <a:gdLst>
                <a:gd name="connsiteX0" fmla="*/ 9679 w 35112"/>
                <a:gd name="connsiteY0" fmla="*/ 0 h 259682"/>
                <a:gd name="connsiteX1" fmla="*/ 25554 w 35112"/>
                <a:gd name="connsiteY1" fmla="*/ 155575 h 259682"/>
                <a:gd name="connsiteX2" fmla="*/ 35079 w 35112"/>
                <a:gd name="connsiteY2" fmla="*/ 257175 h 259682"/>
                <a:gd name="connsiteX3" fmla="*/ 22379 w 35112"/>
                <a:gd name="connsiteY3" fmla="*/ 219075 h 259682"/>
                <a:gd name="connsiteX4" fmla="*/ 154 w 35112"/>
                <a:gd name="connsiteY4" fmla="*/ 114300 h 259682"/>
                <a:gd name="connsiteX5" fmla="*/ 12854 w 35112"/>
                <a:gd name="connsiteY5" fmla="*/ 155575 h 259682"/>
                <a:gd name="connsiteX6" fmla="*/ 9679 w 35112"/>
                <a:gd name="connsiteY6" fmla="*/ 0 h 25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12" h="259682">
                  <a:moveTo>
                    <a:pt x="9679" y="0"/>
                  </a:moveTo>
                  <a:cubicBezTo>
                    <a:pt x="11796" y="0"/>
                    <a:pt x="21321" y="112713"/>
                    <a:pt x="25554" y="155575"/>
                  </a:cubicBezTo>
                  <a:cubicBezTo>
                    <a:pt x="29787" y="198438"/>
                    <a:pt x="35608" y="246592"/>
                    <a:pt x="35079" y="257175"/>
                  </a:cubicBezTo>
                  <a:cubicBezTo>
                    <a:pt x="34550" y="267758"/>
                    <a:pt x="28200" y="242888"/>
                    <a:pt x="22379" y="219075"/>
                  </a:cubicBezTo>
                  <a:cubicBezTo>
                    <a:pt x="16558" y="195262"/>
                    <a:pt x="1741" y="124883"/>
                    <a:pt x="154" y="114300"/>
                  </a:cubicBezTo>
                  <a:cubicBezTo>
                    <a:pt x="-1434" y="103717"/>
                    <a:pt x="9679" y="179388"/>
                    <a:pt x="12854" y="155575"/>
                  </a:cubicBezTo>
                  <a:cubicBezTo>
                    <a:pt x="16029" y="131763"/>
                    <a:pt x="7562" y="0"/>
                    <a:pt x="9679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9" name="フリーフォーム 848">
              <a:extLst>
                <a:ext uri="{FF2B5EF4-FFF2-40B4-BE49-F238E27FC236}">
                  <a16:creationId xmlns:a16="http://schemas.microsoft.com/office/drawing/2014/main" id="{228D81B6-5F3B-7897-7C59-93886A681338}"/>
                </a:ext>
              </a:extLst>
            </p:cNvPr>
            <p:cNvSpPr/>
            <p:nvPr/>
          </p:nvSpPr>
          <p:spPr>
            <a:xfrm>
              <a:off x="10692448" y="5991222"/>
              <a:ext cx="32713" cy="379482"/>
            </a:xfrm>
            <a:custGeom>
              <a:avLst/>
              <a:gdLst>
                <a:gd name="connsiteX0" fmla="*/ 10477 w 32713"/>
                <a:gd name="connsiteY0" fmla="*/ 3178 h 379482"/>
                <a:gd name="connsiteX1" fmla="*/ 952 w 32713"/>
                <a:gd name="connsiteY1" fmla="*/ 374653 h 379482"/>
                <a:gd name="connsiteX2" fmla="*/ 32702 w 32713"/>
                <a:gd name="connsiteY2" fmla="*/ 203203 h 379482"/>
                <a:gd name="connsiteX3" fmla="*/ 10477 w 32713"/>
                <a:gd name="connsiteY3" fmla="*/ 3178 h 37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713" h="379482">
                  <a:moveTo>
                    <a:pt x="10477" y="3178"/>
                  </a:moveTo>
                  <a:cubicBezTo>
                    <a:pt x="5185" y="31753"/>
                    <a:pt x="-2752" y="341315"/>
                    <a:pt x="952" y="374653"/>
                  </a:cubicBezTo>
                  <a:cubicBezTo>
                    <a:pt x="4656" y="407991"/>
                    <a:pt x="32173" y="259824"/>
                    <a:pt x="32702" y="203203"/>
                  </a:cubicBezTo>
                  <a:cubicBezTo>
                    <a:pt x="33231" y="146582"/>
                    <a:pt x="15769" y="-25397"/>
                    <a:pt x="10477" y="317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0" name="フリーフォーム 849">
              <a:extLst>
                <a:ext uri="{FF2B5EF4-FFF2-40B4-BE49-F238E27FC236}">
                  <a16:creationId xmlns:a16="http://schemas.microsoft.com/office/drawing/2014/main" id="{2001734C-CE30-79DF-46E4-001B40E345D7}"/>
                </a:ext>
              </a:extLst>
            </p:cNvPr>
            <p:cNvSpPr/>
            <p:nvPr/>
          </p:nvSpPr>
          <p:spPr>
            <a:xfrm>
              <a:off x="10699750" y="6518754"/>
              <a:ext cx="47890" cy="309037"/>
            </a:xfrm>
            <a:custGeom>
              <a:avLst/>
              <a:gdLst>
                <a:gd name="connsiteX0" fmla="*/ 19050 w 47890"/>
                <a:gd name="connsiteY0" fmla="*/ 5871 h 309037"/>
                <a:gd name="connsiteX1" fmla="*/ 25400 w 47890"/>
                <a:gd name="connsiteY1" fmla="*/ 167796 h 309037"/>
                <a:gd name="connsiteX2" fmla="*/ 28575 w 47890"/>
                <a:gd name="connsiteY2" fmla="*/ 263046 h 309037"/>
                <a:gd name="connsiteX3" fmla="*/ 47625 w 47890"/>
                <a:gd name="connsiteY3" fmla="*/ 88421 h 309037"/>
                <a:gd name="connsiteX4" fmla="*/ 38100 w 47890"/>
                <a:gd name="connsiteY4" fmla="*/ 304321 h 309037"/>
                <a:gd name="connsiteX5" fmla="*/ 15875 w 47890"/>
                <a:gd name="connsiteY5" fmla="*/ 170971 h 309037"/>
                <a:gd name="connsiteX6" fmla="*/ 0 w 47890"/>
                <a:gd name="connsiteY6" fmla="*/ 307496 h 309037"/>
                <a:gd name="connsiteX7" fmla="*/ 15875 w 47890"/>
                <a:gd name="connsiteY7" fmla="*/ 59846 h 309037"/>
                <a:gd name="connsiteX8" fmla="*/ 19050 w 47890"/>
                <a:gd name="connsiteY8" fmla="*/ 5871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890" h="309037">
                  <a:moveTo>
                    <a:pt x="19050" y="5871"/>
                  </a:moveTo>
                  <a:cubicBezTo>
                    <a:pt x="20638" y="23863"/>
                    <a:pt x="23813" y="124934"/>
                    <a:pt x="25400" y="167796"/>
                  </a:cubicBezTo>
                  <a:cubicBezTo>
                    <a:pt x="26987" y="210658"/>
                    <a:pt x="24871" y="276275"/>
                    <a:pt x="28575" y="263046"/>
                  </a:cubicBezTo>
                  <a:cubicBezTo>
                    <a:pt x="32279" y="249817"/>
                    <a:pt x="46038" y="81542"/>
                    <a:pt x="47625" y="88421"/>
                  </a:cubicBezTo>
                  <a:cubicBezTo>
                    <a:pt x="49212" y="95300"/>
                    <a:pt x="43392" y="290563"/>
                    <a:pt x="38100" y="304321"/>
                  </a:cubicBezTo>
                  <a:cubicBezTo>
                    <a:pt x="32808" y="318079"/>
                    <a:pt x="22225" y="170442"/>
                    <a:pt x="15875" y="170971"/>
                  </a:cubicBezTo>
                  <a:cubicBezTo>
                    <a:pt x="9525" y="171500"/>
                    <a:pt x="0" y="326017"/>
                    <a:pt x="0" y="307496"/>
                  </a:cubicBezTo>
                  <a:cubicBezTo>
                    <a:pt x="0" y="288975"/>
                    <a:pt x="13758" y="106942"/>
                    <a:pt x="15875" y="59846"/>
                  </a:cubicBezTo>
                  <a:cubicBezTo>
                    <a:pt x="17992" y="12750"/>
                    <a:pt x="17462" y="-12121"/>
                    <a:pt x="19050" y="587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1" name="フリーフォーム 850">
              <a:extLst>
                <a:ext uri="{FF2B5EF4-FFF2-40B4-BE49-F238E27FC236}">
                  <a16:creationId xmlns:a16="http://schemas.microsoft.com/office/drawing/2014/main" id="{D82F8514-1412-1636-E919-2FD596FFD450}"/>
                </a:ext>
              </a:extLst>
            </p:cNvPr>
            <p:cNvSpPr/>
            <p:nvPr/>
          </p:nvSpPr>
          <p:spPr>
            <a:xfrm>
              <a:off x="10680700" y="5969000"/>
              <a:ext cx="661546" cy="51479"/>
            </a:xfrm>
            <a:custGeom>
              <a:avLst/>
              <a:gdLst>
                <a:gd name="connsiteX0" fmla="*/ 0 w 661546"/>
                <a:gd name="connsiteY0" fmla="*/ 25400 h 51479"/>
                <a:gd name="connsiteX1" fmla="*/ 479425 w 661546"/>
                <a:gd name="connsiteY1" fmla="*/ 6350 h 51479"/>
                <a:gd name="connsiteX2" fmla="*/ 660400 w 661546"/>
                <a:gd name="connsiteY2" fmla="*/ 0 h 51479"/>
                <a:gd name="connsiteX3" fmla="*/ 542925 w 661546"/>
                <a:gd name="connsiteY3" fmla="*/ 12700 h 51479"/>
                <a:gd name="connsiteX4" fmla="*/ 279400 w 661546"/>
                <a:gd name="connsiteY4" fmla="*/ 50800 h 51479"/>
                <a:gd name="connsiteX5" fmla="*/ 555625 w 661546"/>
                <a:gd name="connsiteY5" fmla="*/ 38100 h 51479"/>
                <a:gd name="connsiteX6" fmla="*/ 85725 w 661546"/>
                <a:gd name="connsiteY6" fmla="*/ 47625 h 51479"/>
                <a:gd name="connsiteX7" fmla="*/ 381000 w 661546"/>
                <a:gd name="connsiteY7" fmla="*/ 44450 h 51479"/>
                <a:gd name="connsiteX8" fmla="*/ 358775 w 661546"/>
                <a:gd name="connsiteY8" fmla="*/ 38100 h 51479"/>
                <a:gd name="connsiteX9" fmla="*/ 0 w 661546"/>
                <a:gd name="connsiteY9" fmla="*/ 25400 h 5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1546" h="51479">
                  <a:moveTo>
                    <a:pt x="0" y="25400"/>
                  </a:moveTo>
                  <a:lnTo>
                    <a:pt x="479425" y="6350"/>
                  </a:lnTo>
                  <a:lnTo>
                    <a:pt x="660400" y="0"/>
                  </a:lnTo>
                  <a:cubicBezTo>
                    <a:pt x="670983" y="1058"/>
                    <a:pt x="606425" y="4233"/>
                    <a:pt x="542925" y="12700"/>
                  </a:cubicBezTo>
                  <a:cubicBezTo>
                    <a:pt x="479425" y="21167"/>
                    <a:pt x="277283" y="46567"/>
                    <a:pt x="279400" y="50800"/>
                  </a:cubicBezTo>
                  <a:cubicBezTo>
                    <a:pt x="281517" y="55033"/>
                    <a:pt x="555625" y="38100"/>
                    <a:pt x="555625" y="38100"/>
                  </a:cubicBezTo>
                  <a:lnTo>
                    <a:pt x="85725" y="47625"/>
                  </a:lnTo>
                  <a:cubicBezTo>
                    <a:pt x="56621" y="48683"/>
                    <a:pt x="335492" y="46038"/>
                    <a:pt x="381000" y="44450"/>
                  </a:cubicBezTo>
                  <a:cubicBezTo>
                    <a:pt x="426508" y="42863"/>
                    <a:pt x="419100" y="39158"/>
                    <a:pt x="358775" y="38100"/>
                  </a:cubicBezTo>
                  <a:cubicBezTo>
                    <a:pt x="298450" y="37042"/>
                    <a:pt x="158750" y="37571"/>
                    <a:pt x="0" y="2540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2" name="フリーフォーム 851">
              <a:extLst>
                <a:ext uri="{FF2B5EF4-FFF2-40B4-BE49-F238E27FC236}">
                  <a16:creationId xmlns:a16="http://schemas.microsoft.com/office/drawing/2014/main" id="{F7C83E2B-7FAB-CBD1-E589-F19AD674F5A9}"/>
                </a:ext>
              </a:extLst>
            </p:cNvPr>
            <p:cNvSpPr/>
            <p:nvPr/>
          </p:nvSpPr>
          <p:spPr>
            <a:xfrm>
              <a:off x="10701233" y="6053215"/>
              <a:ext cx="640842" cy="46777"/>
            </a:xfrm>
            <a:custGeom>
              <a:avLst/>
              <a:gdLst>
                <a:gd name="connsiteX0" fmla="*/ 1692 w 640842"/>
                <a:gd name="connsiteY0" fmla="*/ 45960 h 46777"/>
                <a:gd name="connsiteX1" fmla="*/ 627167 w 640842"/>
                <a:gd name="connsiteY1" fmla="*/ 1510 h 46777"/>
                <a:gd name="connsiteX2" fmla="*/ 443017 w 640842"/>
                <a:gd name="connsiteY2" fmla="*/ 11035 h 46777"/>
                <a:gd name="connsiteX3" fmla="*/ 560492 w 640842"/>
                <a:gd name="connsiteY3" fmla="*/ 17385 h 46777"/>
                <a:gd name="connsiteX4" fmla="*/ 255692 w 640842"/>
                <a:gd name="connsiteY4" fmla="*/ 30085 h 46777"/>
                <a:gd name="connsiteX5" fmla="*/ 436667 w 640842"/>
                <a:gd name="connsiteY5" fmla="*/ 30085 h 46777"/>
                <a:gd name="connsiteX6" fmla="*/ 1692 w 640842"/>
                <a:gd name="connsiteY6" fmla="*/ 45960 h 4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0842" h="46777">
                  <a:moveTo>
                    <a:pt x="1692" y="45960"/>
                  </a:moveTo>
                  <a:cubicBezTo>
                    <a:pt x="33442" y="41198"/>
                    <a:pt x="553613" y="7331"/>
                    <a:pt x="627167" y="1510"/>
                  </a:cubicBezTo>
                  <a:cubicBezTo>
                    <a:pt x="700721" y="-4311"/>
                    <a:pt x="454130" y="8389"/>
                    <a:pt x="443017" y="11035"/>
                  </a:cubicBezTo>
                  <a:cubicBezTo>
                    <a:pt x="431904" y="13681"/>
                    <a:pt x="591713" y="14210"/>
                    <a:pt x="560492" y="17385"/>
                  </a:cubicBezTo>
                  <a:cubicBezTo>
                    <a:pt x="529271" y="20560"/>
                    <a:pt x="276329" y="27968"/>
                    <a:pt x="255692" y="30085"/>
                  </a:cubicBezTo>
                  <a:cubicBezTo>
                    <a:pt x="235055" y="32202"/>
                    <a:pt x="478471" y="26910"/>
                    <a:pt x="436667" y="30085"/>
                  </a:cubicBezTo>
                  <a:cubicBezTo>
                    <a:pt x="394863" y="33260"/>
                    <a:pt x="-30058" y="50722"/>
                    <a:pt x="1692" y="4596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3" name="フリーフォーム 852">
              <a:extLst>
                <a:ext uri="{FF2B5EF4-FFF2-40B4-BE49-F238E27FC236}">
                  <a16:creationId xmlns:a16="http://schemas.microsoft.com/office/drawing/2014/main" id="{4C69068F-1033-440C-1813-8B9FEDBC4ECB}"/>
                </a:ext>
              </a:extLst>
            </p:cNvPr>
            <p:cNvSpPr/>
            <p:nvPr/>
          </p:nvSpPr>
          <p:spPr>
            <a:xfrm>
              <a:off x="10805697" y="5965692"/>
              <a:ext cx="14728" cy="273538"/>
            </a:xfrm>
            <a:custGeom>
              <a:avLst/>
              <a:gdLst>
                <a:gd name="connsiteX0" fmla="*/ 2003 w 14728"/>
                <a:gd name="connsiteY0" fmla="*/ 133 h 273538"/>
                <a:gd name="connsiteX1" fmla="*/ 14703 w 14728"/>
                <a:gd name="connsiteY1" fmla="*/ 165233 h 273538"/>
                <a:gd name="connsiteX2" fmla="*/ 5178 w 14728"/>
                <a:gd name="connsiteY2" fmla="*/ 273183 h 273538"/>
                <a:gd name="connsiteX3" fmla="*/ 2003 w 14728"/>
                <a:gd name="connsiteY3" fmla="*/ 193808 h 273538"/>
                <a:gd name="connsiteX4" fmla="*/ 2003 w 14728"/>
                <a:gd name="connsiteY4" fmla="*/ 133 h 27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28" h="273538">
                  <a:moveTo>
                    <a:pt x="2003" y="133"/>
                  </a:moveTo>
                  <a:cubicBezTo>
                    <a:pt x="4120" y="-4629"/>
                    <a:pt x="14174" y="119725"/>
                    <a:pt x="14703" y="165233"/>
                  </a:cubicBezTo>
                  <a:cubicBezTo>
                    <a:pt x="15232" y="210741"/>
                    <a:pt x="7295" y="268421"/>
                    <a:pt x="5178" y="273183"/>
                  </a:cubicBezTo>
                  <a:cubicBezTo>
                    <a:pt x="3061" y="277945"/>
                    <a:pt x="5178" y="234025"/>
                    <a:pt x="2003" y="193808"/>
                  </a:cubicBezTo>
                  <a:cubicBezTo>
                    <a:pt x="-1172" y="153591"/>
                    <a:pt x="-114" y="4895"/>
                    <a:pt x="2003" y="13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4" name="フリーフォーム 853">
              <a:extLst>
                <a:ext uri="{FF2B5EF4-FFF2-40B4-BE49-F238E27FC236}">
                  <a16:creationId xmlns:a16="http://schemas.microsoft.com/office/drawing/2014/main" id="{0790B490-54DE-5E72-7B24-8F28C6759A0B}"/>
                </a:ext>
              </a:extLst>
            </p:cNvPr>
            <p:cNvSpPr/>
            <p:nvPr/>
          </p:nvSpPr>
          <p:spPr>
            <a:xfrm>
              <a:off x="10856471" y="5967915"/>
              <a:ext cx="40805" cy="245711"/>
            </a:xfrm>
            <a:custGeom>
              <a:avLst/>
              <a:gdLst>
                <a:gd name="connsiteX0" fmla="*/ 40129 w 40805"/>
                <a:gd name="connsiteY0" fmla="*/ 4260 h 245711"/>
                <a:gd name="connsiteX1" fmla="*/ 30604 w 40805"/>
                <a:gd name="connsiteY1" fmla="*/ 74110 h 245711"/>
                <a:gd name="connsiteX2" fmla="*/ 36954 w 40805"/>
                <a:gd name="connsiteY2" fmla="*/ 245560 h 245711"/>
                <a:gd name="connsiteX3" fmla="*/ 2029 w 40805"/>
                <a:gd name="connsiteY3" fmla="*/ 105860 h 245711"/>
                <a:gd name="connsiteX4" fmla="*/ 8379 w 40805"/>
                <a:gd name="connsiteY4" fmla="*/ 188410 h 245711"/>
                <a:gd name="connsiteX5" fmla="*/ 40129 w 40805"/>
                <a:gd name="connsiteY5" fmla="*/ 4260 h 24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05" h="245711">
                  <a:moveTo>
                    <a:pt x="40129" y="4260"/>
                  </a:moveTo>
                  <a:cubicBezTo>
                    <a:pt x="43833" y="-14790"/>
                    <a:pt x="31133" y="33893"/>
                    <a:pt x="30604" y="74110"/>
                  </a:cubicBezTo>
                  <a:cubicBezTo>
                    <a:pt x="30075" y="114327"/>
                    <a:pt x="41717" y="240268"/>
                    <a:pt x="36954" y="245560"/>
                  </a:cubicBezTo>
                  <a:cubicBezTo>
                    <a:pt x="32191" y="250852"/>
                    <a:pt x="6792" y="115385"/>
                    <a:pt x="2029" y="105860"/>
                  </a:cubicBezTo>
                  <a:cubicBezTo>
                    <a:pt x="-2734" y="96335"/>
                    <a:pt x="1500" y="213281"/>
                    <a:pt x="8379" y="188410"/>
                  </a:cubicBezTo>
                  <a:cubicBezTo>
                    <a:pt x="15258" y="163539"/>
                    <a:pt x="36425" y="23310"/>
                    <a:pt x="40129" y="426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5" name="フリーフォーム 854">
              <a:extLst>
                <a:ext uri="{FF2B5EF4-FFF2-40B4-BE49-F238E27FC236}">
                  <a16:creationId xmlns:a16="http://schemas.microsoft.com/office/drawing/2014/main" id="{68BF9CAF-0994-D12F-5DE2-53783926535A}"/>
                </a:ext>
              </a:extLst>
            </p:cNvPr>
            <p:cNvSpPr/>
            <p:nvPr/>
          </p:nvSpPr>
          <p:spPr>
            <a:xfrm>
              <a:off x="10953697" y="5990861"/>
              <a:ext cx="16427" cy="235805"/>
            </a:xfrm>
            <a:custGeom>
              <a:avLst/>
              <a:gdLst>
                <a:gd name="connsiteX0" fmla="*/ 15928 w 16427"/>
                <a:gd name="connsiteY0" fmla="*/ 364 h 235805"/>
                <a:gd name="connsiteX1" fmla="*/ 12753 w 16427"/>
                <a:gd name="connsiteY1" fmla="*/ 111489 h 235805"/>
                <a:gd name="connsiteX2" fmla="*/ 15928 w 16427"/>
                <a:gd name="connsiteY2" fmla="*/ 235314 h 235805"/>
                <a:gd name="connsiteX3" fmla="*/ 53 w 16427"/>
                <a:gd name="connsiteY3" fmla="*/ 149589 h 235805"/>
                <a:gd name="connsiteX4" fmla="*/ 15928 w 16427"/>
                <a:gd name="connsiteY4" fmla="*/ 364 h 235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27" h="235805">
                  <a:moveTo>
                    <a:pt x="15928" y="364"/>
                  </a:moveTo>
                  <a:cubicBezTo>
                    <a:pt x="18045" y="-5986"/>
                    <a:pt x="12753" y="72331"/>
                    <a:pt x="12753" y="111489"/>
                  </a:cubicBezTo>
                  <a:cubicBezTo>
                    <a:pt x="12753" y="150647"/>
                    <a:pt x="18045" y="228964"/>
                    <a:pt x="15928" y="235314"/>
                  </a:cubicBezTo>
                  <a:cubicBezTo>
                    <a:pt x="13811" y="241664"/>
                    <a:pt x="1111" y="185043"/>
                    <a:pt x="53" y="149589"/>
                  </a:cubicBezTo>
                  <a:cubicBezTo>
                    <a:pt x="-1005" y="114135"/>
                    <a:pt x="13811" y="6714"/>
                    <a:pt x="15928" y="36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6" name="フリーフォーム 855">
              <a:extLst>
                <a:ext uri="{FF2B5EF4-FFF2-40B4-BE49-F238E27FC236}">
                  <a16:creationId xmlns:a16="http://schemas.microsoft.com/office/drawing/2014/main" id="{A1A00057-884D-4257-D933-6EFE49A6FDE9}"/>
                </a:ext>
              </a:extLst>
            </p:cNvPr>
            <p:cNvSpPr/>
            <p:nvPr/>
          </p:nvSpPr>
          <p:spPr>
            <a:xfrm>
              <a:off x="11040063" y="5958268"/>
              <a:ext cx="47037" cy="261596"/>
            </a:xfrm>
            <a:custGeom>
              <a:avLst/>
              <a:gdLst>
                <a:gd name="connsiteX0" fmla="*/ 2587 w 47037"/>
                <a:gd name="connsiteY0" fmla="*/ 1207 h 261596"/>
                <a:gd name="connsiteX1" fmla="*/ 2587 w 47037"/>
                <a:gd name="connsiteY1" fmla="*/ 140907 h 261596"/>
                <a:gd name="connsiteX2" fmla="*/ 2587 w 47037"/>
                <a:gd name="connsiteY2" fmla="*/ 229807 h 261596"/>
                <a:gd name="connsiteX3" fmla="*/ 31162 w 47037"/>
                <a:gd name="connsiteY3" fmla="*/ 128207 h 261596"/>
                <a:gd name="connsiteX4" fmla="*/ 37512 w 47037"/>
                <a:gd name="connsiteY4" fmla="*/ 261557 h 261596"/>
                <a:gd name="connsiteX5" fmla="*/ 47037 w 47037"/>
                <a:gd name="connsiteY5" fmla="*/ 112332 h 261596"/>
                <a:gd name="connsiteX6" fmla="*/ 37512 w 47037"/>
                <a:gd name="connsiteY6" fmla="*/ 239332 h 261596"/>
                <a:gd name="connsiteX7" fmla="*/ 2587 w 47037"/>
                <a:gd name="connsiteY7" fmla="*/ 1207 h 26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37" h="261596">
                  <a:moveTo>
                    <a:pt x="2587" y="1207"/>
                  </a:moveTo>
                  <a:cubicBezTo>
                    <a:pt x="-3234" y="-15197"/>
                    <a:pt x="2587" y="140907"/>
                    <a:pt x="2587" y="140907"/>
                  </a:cubicBezTo>
                  <a:cubicBezTo>
                    <a:pt x="2587" y="179007"/>
                    <a:pt x="-2175" y="231924"/>
                    <a:pt x="2587" y="229807"/>
                  </a:cubicBezTo>
                  <a:cubicBezTo>
                    <a:pt x="7349" y="227690"/>
                    <a:pt x="25341" y="122915"/>
                    <a:pt x="31162" y="128207"/>
                  </a:cubicBezTo>
                  <a:cubicBezTo>
                    <a:pt x="36983" y="133499"/>
                    <a:pt x="34866" y="264203"/>
                    <a:pt x="37512" y="261557"/>
                  </a:cubicBezTo>
                  <a:cubicBezTo>
                    <a:pt x="40158" y="258911"/>
                    <a:pt x="47037" y="116036"/>
                    <a:pt x="47037" y="112332"/>
                  </a:cubicBezTo>
                  <a:cubicBezTo>
                    <a:pt x="47037" y="108628"/>
                    <a:pt x="43333" y="251503"/>
                    <a:pt x="37512" y="239332"/>
                  </a:cubicBezTo>
                  <a:cubicBezTo>
                    <a:pt x="31691" y="227161"/>
                    <a:pt x="8408" y="17611"/>
                    <a:pt x="2587" y="120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7" name="フリーフォーム 856">
              <a:extLst>
                <a:ext uri="{FF2B5EF4-FFF2-40B4-BE49-F238E27FC236}">
                  <a16:creationId xmlns:a16="http://schemas.microsoft.com/office/drawing/2014/main" id="{BECDC3E2-6E01-BAC3-D207-C256282295FA}"/>
                </a:ext>
              </a:extLst>
            </p:cNvPr>
            <p:cNvSpPr/>
            <p:nvPr/>
          </p:nvSpPr>
          <p:spPr>
            <a:xfrm>
              <a:off x="11125994" y="5946117"/>
              <a:ext cx="37690" cy="268526"/>
            </a:xfrm>
            <a:custGeom>
              <a:avLst/>
              <a:gdLst>
                <a:gd name="connsiteX0" fmla="*/ 37306 w 37690"/>
                <a:gd name="connsiteY0" fmla="*/ 658 h 268526"/>
                <a:gd name="connsiteX1" fmla="*/ 21431 w 37690"/>
                <a:gd name="connsiteY1" fmla="*/ 102258 h 268526"/>
                <a:gd name="connsiteX2" fmla="*/ 27781 w 37690"/>
                <a:gd name="connsiteY2" fmla="*/ 264183 h 268526"/>
                <a:gd name="connsiteX3" fmla="*/ 21431 w 37690"/>
                <a:gd name="connsiteY3" fmla="*/ 210208 h 268526"/>
                <a:gd name="connsiteX4" fmla="*/ 2381 w 37690"/>
                <a:gd name="connsiteY4" fmla="*/ 83208 h 268526"/>
                <a:gd name="connsiteX5" fmla="*/ 2381 w 37690"/>
                <a:gd name="connsiteY5" fmla="*/ 149883 h 268526"/>
                <a:gd name="connsiteX6" fmla="*/ 37306 w 37690"/>
                <a:gd name="connsiteY6" fmla="*/ 658 h 26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690" h="268526">
                  <a:moveTo>
                    <a:pt x="37306" y="658"/>
                  </a:moveTo>
                  <a:cubicBezTo>
                    <a:pt x="40481" y="-7280"/>
                    <a:pt x="23018" y="58337"/>
                    <a:pt x="21431" y="102258"/>
                  </a:cubicBezTo>
                  <a:cubicBezTo>
                    <a:pt x="19844" y="146179"/>
                    <a:pt x="27781" y="246191"/>
                    <a:pt x="27781" y="264183"/>
                  </a:cubicBezTo>
                  <a:cubicBezTo>
                    <a:pt x="27781" y="282175"/>
                    <a:pt x="25664" y="240370"/>
                    <a:pt x="21431" y="210208"/>
                  </a:cubicBezTo>
                  <a:cubicBezTo>
                    <a:pt x="17198" y="180046"/>
                    <a:pt x="5556" y="93262"/>
                    <a:pt x="2381" y="83208"/>
                  </a:cubicBezTo>
                  <a:cubicBezTo>
                    <a:pt x="-794" y="73154"/>
                    <a:pt x="-794" y="158879"/>
                    <a:pt x="2381" y="149883"/>
                  </a:cubicBezTo>
                  <a:cubicBezTo>
                    <a:pt x="5556" y="140887"/>
                    <a:pt x="34131" y="8596"/>
                    <a:pt x="37306" y="65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8" name="フリーフォーム 857">
              <a:extLst>
                <a:ext uri="{FF2B5EF4-FFF2-40B4-BE49-F238E27FC236}">
                  <a16:creationId xmlns:a16="http://schemas.microsoft.com/office/drawing/2014/main" id="{24A9E12B-7093-6A6D-86C9-38EB15D29476}"/>
                </a:ext>
              </a:extLst>
            </p:cNvPr>
            <p:cNvSpPr/>
            <p:nvPr/>
          </p:nvSpPr>
          <p:spPr>
            <a:xfrm>
              <a:off x="10971096" y="5945598"/>
              <a:ext cx="392896" cy="217143"/>
            </a:xfrm>
            <a:custGeom>
              <a:avLst/>
              <a:gdLst>
                <a:gd name="connsiteX0" fmla="*/ 268404 w 392896"/>
                <a:gd name="connsiteY0" fmla="*/ 1177 h 217143"/>
                <a:gd name="connsiteX1" fmla="*/ 265229 w 392896"/>
                <a:gd name="connsiteY1" fmla="*/ 102777 h 217143"/>
                <a:gd name="connsiteX2" fmla="*/ 258879 w 392896"/>
                <a:gd name="connsiteY2" fmla="*/ 217077 h 217143"/>
                <a:gd name="connsiteX3" fmla="*/ 255704 w 392896"/>
                <a:gd name="connsiteY3" fmla="*/ 118652 h 217143"/>
                <a:gd name="connsiteX4" fmla="*/ 243004 w 392896"/>
                <a:gd name="connsiteY4" fmla="*/ 74202 h 217143"/>
                <a:gd name="connsiteX5" fmla="*/ 1704 w 392896"/>
                <a:gd name="connsiteY5" fmla="*/ 55152 h 217143"/>
                <a:gd name="connsiteX6" fmla="*/ 382704 w 392896"/>
                <a:gd name="connsiteY6" fmla="*/ 45627 h 217143"/>
                <a:gd name="connsiteX7" fmla="*/ 268404 w 392896"/>
                <a:gd name="connsiteY7" fmla="*/ 1177 h 21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96" h="217143">
                  <a:moveTo>
                    <a:pt x="268404" y="1177"/>
                  </a:moveTo>
                  <a:cubicBezTo>
                    <a:pt x="248825" y="10702"/>
                    <a:pt x="266816" y="66794"/>
                    <a:pt x="265229" y="102777"/>
                  </a:cubicBezTo>
                  <a:cubicBezTo>
                    <a:pt x="263641" y="138760"/>
                    <a:pt x="260466" y="214431"/>
                    <a:pt x="258879" y="217077"/>
                  </a:cubicBezTo>
                  <a:cubicBezTo>
                    <a:pt x="257291" y="219723"/>
                    <a:pt x="258350" y="142464"/>
                    <a:pt x="255704" y="118652"/>
                  </a:cubicBezTo>
                  <a:cubicBezTo>
                    <a:pt x="253058" y="94840"/>
                    <a:pt x="285337" y="84785"/>
                    <a:pt x="243004" y="74202"/>
                  </a:cubicBezTo>
                  <a:cubicBezTo>
                    <a:pt x="200671" y="63619"/>
                    <a:pt x="-21579" y="59915"/>
                    <a:pt x="1704" y="55152"/>
                  </a:cubicBezTo>
                  <a:cubicBezTo>
                    <a:pt x="24987" y="50390"/>
                    <a:pt x="333492" y="48273"/>
                    <a:pt x="382704" y="45627"/>
                  </a:cubicBezTo>
                  <a:cubicBezTo>
                    <a:pt x="431917" y="42981"/>
                    <a:pt x="287983" y="-8348"/>
                    <a:pt x="268404" y="117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9" name="フリーフォーム 858">
              <a:extLst>
                <a:ext uri="{FF2B5EF4-FFF2-40B4-BE49-F238E27FC236}">
                  <a16:creationId xmlns:a16="http://schemas.microsoft.com/office/drawing/2014/main" id="{2EC5D280-2C80-DF21-E323-6BCEF374FC28}"/>
                </a:ext>
              </a:extLst>
            </p:cNvPr>
            <p:cNvSpPr/>
            <p:nvPr/>
          </p:nvSpPr>
          <p:spPr>
            <a:xfrm>
              <a:off x="10684414" y="6168907"/>
              <a:ext cx="710769" cy="35656"/>
            </a:xfrm>
            <a:custGeom>
              <a:avLst/>
              <a:gdLst>
                <a:gd name="connsiteX0" fmla="*/ 2636 w 710769"/>
                <a:gd name="connsiteY0" fmla="*/ 12818 h 35656"/>
                <a:gd name="connsiteX1" fmla="*/ 586836 w 710769"/>
                <a:gd name="connsiteY1" fmla="*/ 118 h 35656"/>
                <a:gd name="connsiteX2" fmla="*/ 710661 w 710769"/>
                <a:gd name="connsiteY2" fmla="*/ 6468 h 35656"/>
                <a:gd name="connsiteX3" fmla="*/ 602711 w 710769"/>
                <a:gd name="connsiteY3" fmla="*/ 6468 h 35656"/>
                <a:gd name="connsiteX4" fmla="*/ 323311 w 710769"/>
                <a:gd name="connsiteY4" fmla="*/ 35043 h 35656"/>
                <a:gd name="connsiteX5" fmla="*/ 367761 w 710769"/>
                <a:gd name="connsiteY5" fmla="*/ 25518 h 35656"/>
                <a:gd name="connsiteX6" fmla="*/ 2636 w 710769"/>
                <a:gd name="connsiteY6" fmla="*/ 12818 h 3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0769" h="35656">
                  <a:moveTo>
                    <a:pt x="2636" y="12818"/>
                  </a:moveTo>
                  <a:cubicBezTo>
                    <a:pt x="39149" y="8585"/>
                    <a:pt x="468832" y="1176"/>
                    <a:pt x="586836" y="118"/>
                  </a:cubicBezTo>
                  <a:cubicBezTo>
                    <a:pt x="704840" y="-940"/>
                    <a:pt x="708015" y="5410"/>
                    <a:pt x="710661" y="6468"/>
                  </a:cubicBezTo>
                  <a:cubicBezTo>
                    <a:pt x="713307" y="7526"/>
                    <a:pt x="667269" y="1706"/>
                    <a:pt x="602711" y="6468"/>
                  </a:cubicBezTo>
                  <a:cubicBezTo>
                    <a:pt x="538153" y="11230"/>
                    <a:pt x="362469" y="31868"/>
                    <a:pt x="323311" y="35043"/>
                  </a:cubicBezTo>
                  <a:cubicBezTo>
                    <a:pt x="284153" y="38218"/>
                    <a:pt x="415386" y="28164"/>
                    <a:pt x="367761" y="25518"/>
                  </a:cubicBezTo>
                  <a:cubicBezTo>
                    <a:pt x="320136" y="22872"/>
                    <a:pt x="-33877" y="17051"/>
                    <a:pt x="2636" y="128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0" name="フリーフォーム 859">
              <a:extLst>
                <a:ext uri="{FF2B5EF4-FFF2-40B4-BE49-F238E27FC236}">
                  <a16:creationId xmlns:a16="http://schemas.microsoft.com/office/drawing/2014/main" id="{5FB0349D-ACED-F52C-38DD-219CD5A0D219}"/>
                </a:ext>
              </a:extLst>
            </p:cNvPr>
            <p:cNvSpPr/>
            <p:nvPr/>
          </p:nvSpPr>
          <p:spPr>
            <a:xfrm>
              <a:off x="10680315" y="6209305"/>
              <a:ext cx="734458" cy="36116"/>
            </a:xfrm>
            <a:custGeom>
              <a:avLst/>
              <a:gdLst>
                <a:gd name="connsiteX0" fmla="*/ 385 w 734458"/>
                <a:gd name="connsiteY0" fmla="*/ 35920 h 36116"/>
                <a:gd name="connsiteX1" fmla="*/ 546485 w 734458"/>
                <a:gd name="connsiteY1" fmla="*/ 26395 h 36116"/>
                <a:gd name="connsiteX2" fmla="*/ 730635 w 734458"/>
                <a:gd name="connsiteY2" fmla="*/ 20045 h 36116"/>
                <a:gd name="connsiteX3" fmla="*/ 406785 w 734458"/>
                <a:gd name="connsiteY3" fmla="*/ 995 h 36116"/>
                <a:gd name="connsiteX4" fmla="*/ 305185 w 734458"/>
                <a:gd name="connsiteY4" fmla="*/ 4170 h 36116"/>
                <a:gd name="connsiteX5" fmla="*/ 457585 w 734458"/>
                <a:gd name="connsiteY5" fmla="*/ 16870 h 36116"/>
                <a:gd name="connsiteX6" fmla="*/ 385 w 734458"/>
                <a:gd name="connsiteY6" fmla="*/ 35920 h 36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458" h="36116">
                  <a:moveTo>
                    <a:pt x="385" y="35920"/>
                  </a:moveTo>
                  <a:cubicBezTo>
                    <a:pt x="15202" y="37507"/>
                    <a:pt x="424777" y="29041"/>
                    <a:pt x="546485" y="26395"/>
                  </a:cubicBezTo>
                  <a:cubicBezTo>
                    <a:pt x="668193" y="23749"/>
                    <a:pt x="753918" y="24278"/>
                    <a:pt x="730635" y="20045"/>
                  </a:cubicBezTo>
                  <a:cubicBezTo>
                    <a:pt x="707352" y="15812"/>
                    <a:pt x="477693" y="3641"/>
                    <a:pt x="406785" y="995"/>
                  </a:cubicBezTo>
                  <a:cubicBezTo>
                    <a:pt x="335877" y="-1651"/>
                    <a:pt x="296718" y="1524"/>
                    <a:pt x="305185" y="4170"/>
                  </a:cubicBezTo>
                  <a:cubicBezTo>
                    <a:pt x="313652" y="6816"/>
                    <a:pt x="512618" y="16341"/>
                    <a:pt x="457585" y="16870"/>
                  </a:cubicBezTo>
                  <a:cubicBezTo>
                    <a:pt x="402552" y="17399"/>
                    <a:pt x="-14432" y="34333"/>
                    <a:pt x="385" y="3592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1" name="フリーフォーム 860">
              <a:extLst>
                <a:ext uri="{FF2B5EF4-FFF2-40B4-BE49-F238E27FC236}">
                  <a16:creationId xmlns:a16="http://schemas.microsoft.com/office/drawing/2014/main" id="{9F0D9AC9-7631-1903-8026-FE4EF61DA348}"/>
                </a:ext>
              </a:extLst>
            </p:cNvPr>
            <p:cNvSpPr/>
            <p:nvPr/>
          </p:nvSpPr>
          <p:spPr>
            <a:xfrm>
              <a:off x="10858281" y="6181175"/>
              <a:ext cx="28844" cy="169081"/>
            </a:xfrm>
            <a:custGeom>
              <a:avLst/>
              <a:gdLst>
                <a:gd name="connsiteX0" fmla="*/ 19269 w 28844"/>
                <a:gd name="connsiteY0" fmla="*/ 550 h 169081"/>
                <a:gd name="connsiteX1" fmla="*/ 28794 w 28844"/>
                <a:gd name="connsiteY1" fmla="*/ 111675 h 169081"/>
                <a:gd name="connsiteX2" fmla="*/ 22444 w 28844"/>
                <a:gd name="connsiteY2" fmla="*/ 168825 h 169081"/>
                <a:gd name="connsiteX3" fmla="*/ 9744 w 28844"/>
                <a:gd name="connsiteY3" fmla="*/ 133900 h 169081"/>
                <a:gd name="connsiteX4" fmla="*/ 219 w 28844"/>
                <a:gd name="connsiteY4" fmla="*/ 162475 h 169081"/>
                <a:gd name="connsiteX5" fmla="*/ 19269 w 28844"/>
                <a:gd name="connsiteY5" fmla="*/ 550 h 1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844" h="169081">
                  <a:moveTo>
                    <a:pt x="19269" y="550"/>
                  </a:moveTo>
                  <a:cubicBezTo>
                    <a:pt x="24032" y="-7917"/>
                    <a:pt x="28265" y="83629"/>
                    <a:pt x="28794" y="111675"/>
                  </a:cubicBezTo>
                  <a:cubicBezTo>
                    <a:pt x="29323" y="139721"/>
                    <a:pt x="25619" y="165121"/>
                    <a:pt x="22444" y="168825"/>
                  </a:cubicBezTo>
                  <a:cubicBezTo>
                    <a:pt x="19269" y="172529"/>
                    <a:pt x="13448" y="134958"/>
                    <a:pt x="9744" y="133900"/>
                  </a:cubicBezTo>
                  <a:cubicBezTo>
                    <a:pt x="6040" y="132842"/>
                    <a:pt x="-1369" y="177821"/>
                    <a:pt x="219" y="162475"/>
                  </a:cubicBezTo>
                  <a:cubicBezTo>
                    <a:pt x="1806" y="147129"/>
                    <a:pt x="14506" y="9017"/>
                    <a:pt x="19269" y="5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2" name="フリーフォーム 861">
              <a:extLst>
                <a:ext uri="{FF2B5EF4-FFF2-40B4-BE49-F238E27FC236}">
                  <a16:creationId xmlns:a16="http://schemas.microsoft.com/office/drawing/2014/main" id="{7727CDE1-FC48-2DC4-486A-E0DB36F8744D}"/>
                </a:ext>
              </a:extLst>
            </p:cNvPr>
            <p:cNvSpPr/>
            <p:nvPr/>
          </p:nvSpPr>
          <p:spPr>
            <a:xfrm>
              <a:off x="10868025" y="6578468"/>
              <a:ext cx="31846" cy="254583"/>
            </a:xfrm>
            <a:custGeom>
              <a:avLst/>
              <a:gdLst>
                <a:gd name="connsiteX0" fmla="*/ 25400 w 31846"/>
                <a:gd name="connsiteY0" fmla="*/ 132 h 254583"/>
                <a:gd name="connsiteX1" fmla="*/ 15875 w 31846"/>
                <a:gd name="connsiteY1" fmla="*/ 66807 h 254583"/>
                <a:gd name="connsiteX2" fmla="*/ 31750 w 31846"/>
                <a:gd name="connsiteY2" fmla="*/ 250957 h 254583"/>
                <a:gd name="connsiteX3" fmla="*/ 22225 w 31846"/>
                <a:gd name="connsiteY3" fmla="*/ 184282 h 254583"/>
                <a:gd name="connsiteX4" fmla="*/ 15875 w 31846"/>
                <a:gd name="connsiteY4" fmla="*/ 123957 h 254583"/>
                <a:gd name="connsiteX5" fmla="*/ 0 w 31846"/>
                <a:gd name="connsiteY5" fmla="*/ 50932 h 254583"/>
                <a:gd name="connsiteX6" fmla="*/ 25400 w 31846"/>
                <a:gd name="connsiteY6" fmla="*/ 132 h 254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46" h="254583">
                  <a:moveTo>
                    <a:pt x="25400" y="132"/>
                  </a:moveTo>
                  <a:cubicBezTo>
                    <a:pt x="28046" y="2778"/>
                    <a:pt x="14817" y="25003"/>
                    <a:pt x="15875" y="66807"/>
                  </a:cubicBezTo>
                  <a:cubicBezTo>
                    <a:pt x="16933" y="108611"/>
                    <a:pt x="30692" y="231378"/>
                    <a:pt x="31750" y="250957"/>
                  </a:cubicBezTo>
                  <a:cubicBezTo>
                    <a:pt x="32808" y="270536"/>
                    <a:pt x="24871" y="205449"/>
                    <a:pt x="22225" y="184282"/>
                  </a:cubicBezTo>
                  <a:cubicBezTo>
                    <a:pt x="19579" y="163115"/>
                    <a:pt x="19579" y="146182"/>
                    <a:pt x="15875" y="123957"/>
                  </a:cubicBezTo>
                  <a:cubicBezTo>
                    <a:pt x="12171" y="101732"/>
                    <a:pt x="0" y="66807"/>
                    <a:pt x="0" y="50932"/>
                  </a:cubicBezTo>
                  <a:cubicBezTo>
                    <a:pt x="0" y="35057"/>
                    <a:pt x="22754" y="-2514"/>
                    <a:pt x="25400" y="13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3" name="フリーフォーム 862">
              <a:extLst>
                <a:ext uri="{FF2B5EF4-FFF2-40B4-BE49-F238E27FC236}">
                  <a16:creationId xmlns:a16="http://schemas.microsoft.com/office/drawing/2014/main" id="{F889F090-3F32-9614-D8C3-9ACE8CF56883}"/>
                </a:ext>
              </a:extLst>
            </p:cNvPr>
            <p:cNvSpPr/>
            <p:nvPr/>
          </p:nvSpPr>
          <p:spPr>
            <a:xfrm>
              <a:off x="10940176" y="6153880"/>
              <a:ext cx="33745" cy="215650"/>
            </a:xfrm>
            <a:custGeom>
              <a:avLst/>
              <a:gdLst>
                <a:gd name="connsiteX0" fmla="*/ 10399 w 33745"/>
                <a:gd name="connsiteY0" fmla="*/ 5620 h 215650"/>
                <a:gd name="connsiteX1" fmla="*/ 874 w 33745"/>
                <a:gd name="connsiteY1" fmla="*/ 208820 h 215650"/>
                <a:gd name="connsiteX2" fmla="*/ 32624 w 33745"/>
                <a:gd name="connsiteY2" fmla="*/ 158020 h 215650"/>
                <a:gd name="connsiteX3" fmla="*/ 26274 w 33745"/>
                <a:gd name="connsiteY3" fmla="*/ 62770 h 215650"/>
                <a:gd name="connsiteX4" fmla="*/ 10399 w 33745"/>
                <a:gd name="connsiteY4" fmla="*/ 5620 h 21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45" h="215650">
                  <a:moveTo>
                    <a:pt x="10399" y="5620"/>
                  </a:moveTo>
                  <a:cubicBezTo>
                    <a:pt x="6166" y="29962"/>
                    <a:pt x="-2830" y="183420"/>
                    <a:pt x="874" y="208820"/>
                  </a:cubicBezTo>
                  <a:cubicBezTo>
                    <a:pt x="4578" y="234220"/>
                    <a:pt x="28391" y="182362"/>
                    <a:pt x="32624" y="158020"/>
                  </a:cubicBezTo>
                  <a:cubicBezTo>
                    <a:pt x="36857" y="133678"/>
                    <a:pt x="27862" y="82878"/>
                    <a:pt x="26274" y="62770"/>
                  </a:cubicBezTo>
                  <a:cubicBezTo>
                    <a:pt x="24687" y="42662"/>
                    <a:pt x="14632" y="-18722"/>
                    <a:pt x="10399" y="562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4" name="フリーフォーム 863">
              <a:extLst>
                <a:ext uri="{FF2B5EF4-FFF2-40B4-BE49-F238E27FC236}">
                  <a16:creationId xmlns:a16="http://schemas.microsoft.com/office/drawing/2014/main" id="{6B8DC4AC-945E-05BE-A571-523E133F093E}"/>
                </a:ext>
              </a:extLst>
            </p:cNvPr>
            <p:cNvSpPr/>
            <p:nvPr/>
          </p:nvSpPr>
          <p:spPr>
            <a:xfrm>
              <a:off x="11025511" y="6213459"/>
              <a:ext cx="55239" cy="131839"/>
            </a:xfrm>
            <a:custGeom>
              <a:avLst/>
              <a:gdLst>
                <a:gd name="connsiteX0" fmla="*/ 1264 w 55239"/>
                <a:gd name="connsiteY0" fmla="*/ 16 h 131839"/>
                <a:gd name="connsiteX1" fmla="*/ 13964 w 55239"/>
                <a:gd name="connsiteY1" fmla="*/ 120666 h 131839"/>
                <a:gd name="connsiteX2" fmla="*/ 33014 w 55239"/>
                <a:gd name="connsiteY2" fmla="*/ 60341 h 131839"/>
                <a:gd name="connsiteX3" fmla="*/ 45714 w 55239"/>
                <a:gd name="connsiteY3" fmla="*/ 127016 h 131839"/>
                <a:gd name="connsiteX4" fmla="*/ 55239 w 55239"/>
                <a:gd name="connsiteY4" fmla="*/ 92091 h 131839"/>
                <a:gd name="connsiteX5" fmla="*/ 45714 w 55239"/>
                <a:gd name="connsiteY5" fmla="*/ 130191 h 131839"/>
                <a:gd name="connsiteX6" fmla="*/ 1264 w 55239"/>
                <a:gd name="connsiteY6" fmla="*/ 16 h 13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239" h="131839">
                  <a:moveTo>
                    <a:pt x="1264" y="16"/>
                  </a:moveTo>
                  <a:cubicBezTo>
                    <a:pt x="-4028" y="-1571"/>
                    <a:pt x="8672" y="110612"/>
                    <a:pt x="13964" y="120666"/>
                  </a:cubicBezTo>
                  <a:cubicBezTo>
                    <a:pt x="19256" y="130720"/>
                    <a:pt x="27723" y="59283"/>
                    <a:pt x="33014" y="60341"/>
                  </a:cubicBezTo>
                  <a:cubicBezTo>
                    <a:pt x="38305" y="61399"/>
                    <a:pt x="42010" y="121724"/>
                    <a:pt x="45714" y="127016"/>
                  </a:cubicBezTo>
                  <a:cubicBezTo>
                    <a:pt x="49418" y="132308"/>
                    <a:pt x="55239" y="91562"/>
                    <a:pt x="55239" y="92091"/>
                  </a:cubicBezTo>
                  <a:cubicBezTo>
                    <a:pt x="55239" y="92620"/>
                    <a:pt x="52064" y="141303"/>
                    <a:pt x="45714" y="130191"/>
                  </a:cubicBezTo>
                  <a:cubicBezTo>
                    <a:pt x="39364" y="119079"/>
                    <a:pt x="6556" y="1603"/>
                    <a:pt x="1264" y="1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5" name="フリーフォーム 864">
              <a:extLst>
                <a:ext uri="{FF2B5EF4-FFF2-40B4-BE49-F238E27FC236}">
                  <a16:creationId xmlns:a16="http://schemas.microsoft.com/office/drawing/2014/main" id="{C459AE06-4737-AEAC-47D2-EA82F6F78AD4}"/>
                </a:ext>
              </a:extLst>
            </p:cNvPr>
            <p:cNvSpPr/>
            <p:nvPr/>
          </p:nvSpPr>
          <p:spPr>
            <a:xfrm>
              <a:off x="10959099" y="6570979"/>
              <a:ext cx="23226" cy="219246"/>
            </a:xfrm>
            <a:custGeom>
              <a:avLst/>
              <a:gdLst>
                <a:gd name="connsiteX0" fmla="*/ 1001 w 23226"/>
                <a:gd name="connsiteY0" fmla="*/ 1271 h 219246"/>
                <a:gd name="connsiteX1" fmla="*/ 4176 w 23226"/>
                <a:gd name="connsiteY1" fmla="*/ 131446 h 219246"/>
                <a:gd name="connsiteX2" fmla="*/ 7351 w 23226"/>
                <a:gd name="connsiteY2" fmla="*/ 207646 h 219246"/>
                <a:gd name="connsiteX3" fmla="*/ 13701 w 23226"/>
                <a:gd name="connsiteY3" fmla="*/ 134621 h 219246"/>
                <a:gd name="connsiteX4" fmla="*/ 23226 w 23226"/>
                <a:gd name="connsiteY4" fmla="*/ 217171 h 219246"/>
                <a:gd name="connsiteX5" fmla="*/ 1001 w 23226"/>
                <a:gd name="connsiteY5" fmla="*/ 1271 h 219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26" h="219246">
                  <a:moveTo>
                    <a:pt x="1001" y="1271"/>
                  </a:moveTo>
                  <a:cubicBezTo>
                    <a:pt x="-2174" y="-13016"/>
                    <a:pt x="3118" y="97050"/>
                    <a:pt x="4176" y="131446"/>
                  </a:cubicBezTo>
                  <a:cubicBezTo>
                    <a:pt x="5234" y="165842"/>
                    <a:pt x="5764" y="207117"/>
                    <a:pt x="7351" y="207646"/>
                  </a:cubicBezTo>
                  <a:cubicBezTo>
                    <a:pt x="8938" y="208175"/>
                    <a:pt x="11055" y="133034"/>
                    <a:pt x="13701" y="134621"/>
                  </a:cubicBezTo>
                  <a:cubicBezTo>
                    <a:pt x="16347" y="136209"/>
                    <a:pt x="23226" y="234633"/>
                    <a:pt x="23226" y="217171"/>
                  </a:cubicBezTo>
                  <a:cubicBezTo>
                    <a:pt x="23226" y="199709"/>
                    <a:pt x="4176" y="15558"/>
                    <a:pt x="1001" y="127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6" name="フリーフォーム 865">
              <a:extLst>
                <a:ext uri="{FF2B5EF4-FFF2-40B4-BE49-F238E27FC236}">
                  <a16:creationId xmlns:a16="http://schemas.microsoft.com/office/drawing/2014/main" id="{0238FF48-4472-DE0F-CDFB-54A421C1B3AB}"/>
                </a:ext>
              </a:extLst>
            </p:cNvPr>
            <p:cNvSpPr/>
            <p:nvPr/>
          </p:nvSpPr>
          <p:spPr>
            <a:xfrm>
              <a:off x="11134252" y="6168968"/>
              <a:ext cx="32223" cy="198660"/>
            </a:xfrm>
            <a:custGeom>
              <a:avLst/>
              <a:gdLst>
                <a:gd name="connsiteX0" fmla="*/ 473 w 32223"/>
                <a:gd name="connsiteY0" fmla="*/ 57 h 198660"/>
                <a:gd name="connsiteX1" fmla="*/ 13173 w 32223"/>
                <a:gd name="connsiteY1" fmla="*/ 161982 h 198660"/>
                <a:gd name="connsiteX2" fmla="*/ 13173 w 32223"/>
                <a:gd name="connsiteY2" fmla="*/ 196907 h 198660"/>
                <a:gd name="connsiteX3" fmla="*/ 22698 w 32223"/>
                <a:gd name="connsiteY3" fmla="*/ 127057 h 198660"/>
                <a:gd name="connsiteX4" fmla="*/ 32223 w 32223"/>
                <a:gd name="connsiteY4" fmla="*/ 142932 h 198660"/>
                <a:gd name="connsiteX5" fmla="*/ 473 w 32223"/>
                <a:gd name="connsiteY5" fmla="*/ 57 h 198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23" h="198660">
                  <a:moveTo>
                    <a:pt x="473" y="57"/>
                  </a:moveTo>
                  <a:cubicBezTo>
                    <a:pt x="-2702" y="3232"/>
                    <a:pt x="11056" y="129174"/>
                    <a:pt x="13173" y="161982"/>
                  </a:cubicBezTo>
                  <a:cubicBezTo>
                    <a:pt x="15290" y="194790"/>
                    <a:pt x="11586" y="202728"/>
                    <a:pt x="13173" y="196907"/>
                  </a:cubicBezTo>
                  <a:cubicBezTo>
                    <a:pt x="14761" y="191086"/>
                    <a:pt x="19523" y="136053"/>
                    <a:pt x="22698" y="127057"/>
                  </a:cubicBezTo>
                  <a:cubicBezTo>
                    <a:pt x="25873" y="118061"/>
                    <a:pt x="32223" y="159336"/>
                    <a:pt x="32223" y="142932"/>
                  </a:cubicBezTo>
                  <a:cubicBezTo>
                    <a:pt x="32223" y="126528"/>
                    <a:pt x="3648" y="-3118"/>
                    <a:pt x="473" y="5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7" name="フリーフォーム 866">
              <a:extLst>
                <a:ext uri="{FF2B5EF4-FFF2-40B4-BE49-F238E27FC236}">
                  <a16:creationId xmlns:a16="http://schemas.microsoft.com/office/drawing/2014/main" id="{2377DE7F-5C13-5EDA-BEB8-DF5DE822D617}"/>
                </a:ext>
              </a:extLst>
            </p:cNvPr>
            <p:cNvSpPr/>
            <p:nvPr/>
          </p:nvSpPr>
          <p:spPr>
            <a:xfrm>
              <a:off x="11229694" y="6126336"/>
              <a:ext cx="29469" cy="277408"/>
            </a:xfrm>
            <a:custGeom>
              <a:avLst/>
              <a:gdLst>
                <a:gd name="connsiteX0" fmla="*/ 28856 w 29469"/>
                <a:gd name="connsiteY0" fmla="*/ 1414 h 277408"/>
                <a:gd name="connsiteX1" fmla="*/ 19331 w 29469"/>
                <a:gd name="connsiteY1" fmla="*/ 87139 h 277408"/>
                <a:gd name="connsiteX2" fmla="*/ 12981 w 29469"/>
                <a:gd name="connsiteY2" fmla="*/ 274464 h 277408"/>
                <a:gd name="connsiteX3" fmla="*/ 3456 w 29469"/>
                <a:gd name="connsiteY3" fmla="*/ 198264 h 277408"/>
                <a:gd name="connsiteX4" fmla="*/ 281 w 29469"/>
                <a:gd name="connsiteY4" fmla="*/ 150639 h 277408"/>
                <a:gd name="connsiteX5" fmla="*/ 28856 w 29469"/>
                <a:gd name="connsiteY5" fmla="*/ 1414 h 277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9" h="277408">
                  <a:moveTo>
                    <a:pt x="28856" y="1414"/>
                  </a:moveTo>
                  <a:cubicBezTo>
                    <a:pt x="32031" y="-9169"/>
                    <a:pt x="21977" y="41631"/>
                    <a:pt x="19331" y="87139"/>
                  </a:cubicBezTo>
                  <a:cubicBezTo>
                    <a:pt x="16685" y="132647"/>
                    <a:pt x="15627" y="255943"/>
                    <a:pt x="12981" y="274464"/>
                  </a:cubicBezTo>
                  <a:cubicBezTo>
                    <a:pt x="10335" y="292985"/>
                    <a:pt x="5573" y="218901"/>
                    <a:pt x="3456" y="198264"/>
                  </a:cubicBezTo>
                  <a:cubicBezTo>
                    <a:pt x="1339" y="177627"/>
                    <a:pt x="-777" y="179743"/>
                    <a:pt x="281" y="150639"/>
                  </a:cubicBezTo>
                  <a:cubicBezTo>
                    <a:pt x="1339" y="121535"/>
                    <a:pt x="25681" y="11997"/>
                    <a:pt x="28856" y="14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8" name="フリーフォーム 867">
              <a:extLst>
                <a:ext uri="{FF2B5EF4-FFF2-40B4-BE49-F238E27FC236}">
                  <a16:creationId xmlns:a16="http://schemas.microsoft.com/office/drawing/2014/main" id="{6AB4E8A6-4000-BAD7-8CCD-CBFE62C2605E}"/>
                </a:ext>
              </a:extLst>
            </p:cNvPr>
            <p:cNvSpPr/>
            <p:nvPr/>
          </p:nvSpPr>
          <p:spPr>
            <a:xfrm>
              <a:off x="11137456" y="6609531"/>
              <a:ext cx="201080" cy="183647"/>
            </a:xfrm>
            <a:custGeom>
              <a:avLst/>
              <a:gdLst>
                <a:gd name="connsiteX0" fmla="*/ 444 w 201080"/>
                <a:gd name="connsiteY0" fmla="*/ 181794 h 183647"/>
                <a:gd name="connsiteX1" fmla="*/ 22669 w 201080"/>
                <a:gd name="connsiteY1" fmla="*/ 108769 h 183647"/>
                <a:gd name="connsiteX2" fmla="*/ 22669 w 201080"/>
                <a:gd name="connsiteY2" fmla="*/ 61144 h 183647"/>
                <a:gd name="connsiteX3" fmla="*/ 86169 w 201080"/>
                <a:gd name="connsiteY3" fmla="*/ 23044 h 183647"/>
                <a:gd name="connsiteX4" fmla="*/ 102044 w 201080"/>
                <a:gd name="connsiteY4" fmla="*/ 137344 h 183647"/>
                <a:gd name="connsiteX5" fmla="*/ 102044 w 201080"/>
                <a:gd name="connsiteY5" fmla="*/ 165919 h 183647"/>
                <a:gd name="connsiteX6" fmla="*/ 102044 w 201080"/>
                <a:gd name="connsiteY6" fmla="*/ 96069 h 183647"/>
                <a:gd name="connsiteX7" fmla="*/ 143319 w 201080"/>
                <a:gd name="connsiteY7" fmla="*/ 45269 h 183647"/>
                <a:gd name="connsiteX8" fmla="*/ 175069 w 201080"/>
                <a:gd name="connsiteY8" fmla="*/ 45269 h 183647"/>
                <a:gd name="connsiteX9" fmla="*/ 197294 w 201080"/>
                <a:gd name="connsiteY9" fmla="*/ 175444 h 183647"/>
                <a:gd name="connsiteX10" fmla="*/ 194119 w 201080"/>
                <a:gd name="connsiteY10" fmla="*/ 26219 h 183647"/>
                <a:gd name="connsiteX11" fmla="*/ 130619 w 201080"/>
                <a:gd name="connsiteY11" fmla="*/ 38919 h 183647"/>
                <a:gd name="connsiteX12" fmla="*/ 48069 w 201080"/>
                <a:gd name="connsiteY12" fmla="*/ 819 h 183647"/>
                <a:gd name="connsiteX13" fmla="*/ 9969 w 201080"/>
                <a:gd name="connsiteY13" fmla="*/ 26219 h 183647"/>
                <a:gd name="connsiteX14" fmla="*/ 444 w 201080"/>
                <a:gd name="connsiteY14" fmla="*/ 181794 h 18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1080" h="183647">
                  <a:moveTo>
                    <a:pt x="444" y="181794"/>
                  </a:moveTo>
                  <a:cubicBezTo>
                    <a:pt x="2561" y="195552"/>
                    <a:pt x="18965" y="128877"/>
                    <a:pt x="22669" y="108769"/>
                  </a:cubicBezTo>
                  <a:cubicBezTo>
                    <a:pt x="26373" y="88661"/>
                    <a:pt x="12086" y="75431"/>
                    <a:pt x="22669" y="61144"/>
                  </a:cubicBezTo>
                  <a:cubicBezTo>
                    <a:pt x="33252" y="46856"/>
                    <a:pt x="72940" y="10344"/>
                    <a:pt x="86169" y="23044"/>
                  </a:cubicBezTo>
                  <a:cubicBezTo>
                    <a:pt x="99398" y="35744"/>
                    <a:pt x="99398" y="113532"/>
                    <a:pt x="102044" y="137344"/>
                  </a:cubicBezTo>
                  <a:cubicBezTo>
                    <a:pt x="104690" y="161156"/>
                    <a:pt x="102044" y="165919"/>
                    <a:pt x="102044" y="165919"/>
                  </a:cubicBezTo>
                  <a:cubicBezTo>
                    <a:pt x="102044" y="159040"/>
                    <a:pt x="95165" y="116177"/>
                    <a:pt x="102044" y="96069"/>
                  </a:cubicBezTo>
                  <a:cubicBezTo>
                    <a:pt x="108923" y="75961"/>
                    <a:pt x="131148" y="53736"/>
                    <a:pt x="143319" y="45269"/>
                  </a:cubicBezTo>
                  <a:cubicBezTo>
                    <a:pt x="155490" y="36802"/>
                    <a:pt x="166073" y="23573"/>
                    <a:pt x="175069" y="45269"/>
                  </a:cubicBezTo>
                  <a:cubicBezTo>
                    <a:pt x="184065" y="66965"/>
                    <a:pt x="194119" y="178619"/>
                    <a:pt x="197294" y="175444"/>
                  </a:cubicBezTo>
                  <a:cubicBezTo>
                    <a:pt x="200469" y="172269"/>
                    <a:pt x="205231" y="48973"/>
                    <a:pt x="194119" y="26219"/>
                  </a:cubicBezTo>
                  <a:cubicBezTo>
                    <a:pt x="183007" y="3465"/>
                    <a:pt x="154961" y="43152"/>
                    <a:pt x="130619" y="38919"/>
                  </a:cubicBezTo>
                  <a:cubicBezTo>
                    <a:pt x="106277" y="34686"/>
                    <a:pt x="68177" y="2936"/>
                    <a:pt x="48069" y="819"/>
                  </a:cubicBezTo>
                  <a:cubicBezTo>
                    <a:pt x="27961" y="-1298"/>
                    <a:pt x="15790" y="-1298"/>
                    <a:pt x="9969" y="26219"/>
                  </a:cubicBezTo>
                  <a:cubicBezTo>
                    <a:pt x="4148" y="53736"/>
                    <a:pt x="-1673" y="168036"/>
                    <a:pt x="444" y="18179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9" name="フリーフォーム 868">
              <a:extLst>
                <a:ext uri="{FF2B5EF4-FFF2-40B4-BE49-F238E27FC236}">
                  <a16:creationId xmlns:a16="http://schemas.microsoft.com/office/drawing/2014/main" id="{12A8030E-17E1-C870-22F3-C58F66E7DC91}"/>
                </a:ext>
              </a:extLst>
            </p:cNvPr>
            <p:cNvSpPr/>
            <p:nvPr/>
          </p:nvSpPr>
          <p:spPr>
            <a:xfrm>
              <a:off x="11305054" y="6172181"/>
              <a:ext cx="30409" cy="285788"/>
            </a:xfrm>
            <a:custGeom>
              <a:avLst/>
              <a:gdLst>
                <a:gd name="connsiteX0" fmla="*/ 1121 w 30409"/>
                <a:gd name="connsiteY0" fmla="*/ 19 h 285788"/>
                <a:gd name="connsiteX1" fmla="*/ 7471 w 30409"/>
                <a:gd name="connsiteY1" fmla="*/ 146069 h 285788"/>
                <a:gd name="connsiteX2" fmla="*/ 23346 w 30409"/>
                <a:gd name="connsiteY2" fmla="*/ 285769 h 285788"/>
                <a:gd name="connsiteX3" fmla="*/ 29696 w 30409"/>
                <a:gd name="connsiteY3" fmla="*/ 136544 h 285788"/>
                <a:gd name="connsiteX4" fmla="*/ 1121 w 30409"/>
                <a:gd name="connsiteY4" fmla="*/ 19 h 2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09" h="285788">
                  <a:moveTo>
                    <a:pt x="1121" y="19"/>
                  </a:moveTo>
                  <a:cubicBezTo>
                    <a:pt x="-2583" y="1606"/>
                    <a:pt x="3767" y="98444"/>
                    <a:pt x="7471" y="146069"/>
                  </a:cubicBezTo>
                  <a:cubicBezTo>
                    <a:pt x="11175" y="193694"/>
                    <a:pt x="19642" y="287356"/>
                    <a:pt x="23346" y="285769"/>
                  </a:cubicBezTo>
                  <a:cubicBezTo>
                    <a:pt x="27050" y="284182"/>
                    <a:pt x="32342" y="179406"/>
                    <a:pt x="29696" y="136544"/>
                  </a:cubicBezTo>
                  <a:cubicBezTo>
                    <a:pt x="27050" y="93682"/>
                    <a:pt x="4825" y="-1568"/>
                    <a:pt x="1121" y="1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0" name="フリーフォーム 869">
              <a:extLst>
                <a:ext uri="{FF2B5EF4-FFF2-40B4-BE49-F238E27FC236}">
                  <a16:creationId xmlns:a16="http://schemas.microsoft.com/office/drawing/2014/main" id="{6123695E-599E-74B9-7A69-397069CCF61E}"/>
                </a:ext>
              </a:extLst>
            </p:cNvPr>
            <p:cNvSpPr/>
            <p:nvPr/>
          </p:nvSpPr>
          <p:spPr>
            <a:xfrm>
              <a:off x="11061465" y="6332957"/>
              <a:ext cx="368692" cy="33077"/>
            </a:xfrm>
            <a:custGeom>
              <a:avLst/>
              <a:gdLst>
                <a:gd name="connsiteX0" fmla="*/ 235 w 368692"/>
                <a:gd name="connsiteY0" fmla="*/ 4343 h 33077"/>
                <a:gd name="connsiteX1" fmla="*/ 133585 w 368692"/>
                <a:gd name="connsiteY1" fmla="*/ 32918 h 33077"/>
                <a:gd name="connsiteX2" fmla="*/ 320910 w 368692"/>
                <a:gd name="connsiteY2" fmla="*/ 1168 h 33077"/>
                <a:gd name="connsiteX3" fmla="*/ 368535 w 368692"/>
                <a:gd name="connsiteY3" fmla="*/ 7518 h 33077"/>
                <a:gd name="connsiteX4" fmla="*/ 311385 w 368692"/>
                <a:gd name="connsiteY4" fmla="*/ 13868 h 33077"/>
                <a:gd name="connsiteX5" fmla="*/ 333610 w 368692"/>
                <a:gd name="connsiteY5" fmla="*/ 17043 h 33077"/>
                <a:gd name="connsiteX6" fmla="*/ 165335 w 368692"/>
                <a:gd name="connsiteY6" fmla="*/ 32918 h 33077"/>
                <a:gd name="connsiteX7" fmla="*/ 235 w 368692"/>
                <a:gd name="connsiteY7" fmla="*/ 4343 h 3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8692" h="33077">
                  <a:moveTo>
                    <a:pt x="235" y="4343"/>
                  </a:moveTo>
                  <a:cubicBezTo>
                    <a:pt x="-5057" y="4343"/>
                    <a:pt x="80139" y="33447"/>
                    <a:pt x="133585" y="32918"/>
                  </a:cubicBezTo>
                  <a:cubicBezTo>
                    <a:pt x="187031" y="32389"/>
                    <a:pt x="281752" y="5401"/>
                    <a:pt x="320910" y="1168"/>
                  </a:cubicBezTo>
                  <a:cubicBezTo>
                    <a:pt x="360068" y="-3065"/>
                    <a:pt x="370123" y="5401"/>
                    <a:pt x="368535" y="7518"/>
                  </a:cubicBezTo>
                  <a:cubicBezTo>
                    <a:pt x="366947" y="9635"/>
                    <a:pt x="317206" y="12281"/>
                    <a:pt x="311385" y="13868"/>
                  </a:cubicBezTo>
                  <a:cubicBezTo>
                    <a:pt x="305564" y="15456"/>
                    <a:pt x="357952" y="13868"/>
                    <a:pt x="333610" y="17043"/>
                  </a:cubicBezTo>
                  <a:cubicBezTo>
                    <a:pt x="309268" y="20218"/>
                    <a:pt x="214548" y="30272"/>
                    <a:pt x="165335" y="32918"/>
                  </a:cubicBezTo>
                  <a:cubicBezTo>
                    <a:pt x="116123" y="35564"/>
                    <a:pt x="5527" y="4343"/>
                    <a:pt x="235" y="434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1" name="フリーフォーム 870">
              <a:extLst>
                <a:ext uri="{FF2B5EF4-FFF2-40B4-BE49-F238E27FC236}">
                  <a16:creationId xmlns:a16="http://schemas.microsoft.com/office/drawing/2014/main" id="{18F04F7B-729E-C9F5-EDAD-436FECE3D4E3}"/>
                </a:ext>
              </a:extLst>
            </p:cNvPr>
            <p:cNvSpPr/>
            <p:nvPr/>
          </p:nvSpPr>
          <p:spPr>
            <a:xfrm>
              <a:off x="8636000" y="5457825"/>
              <a:ext cx="1343749" cy="69988"/>
            </a:xfrm>
            <a:custGeom>
              <a:avLst/>
              <a:gdLst>
                <a:gd name="connsiteX0" fmla="*/ 0 w 1343749"/>
                <a:gd name="connsiteY0" fmla="*/ 69850 h 69988"/>
                <a:gd name="connsiteX1" fmla="*/ 892175 w 1343749"/>
                <a:gd name="connsiteY1" fmla="*/ 28575 h 69988"/>
                <a:gd name="connsiteX2" fmla="*/ 781050 w 1343749"/>
                <a:gd name="connsiteY2" fmla="*/ 22225 h 69988"/>
                <a:gd name="connsiteX3" fmla="*/ 1330325 w 1343749"/>
                <a:gd name="connsiteY3" fmla="*/ 6350 h 69988"/>
                <a:gd name="connsiteX4" fmla="*/ 1187450 w 1343749"/>
                <a:gd name="connsiteY4" fmla="*/ 6350 h 69988"/>
                <a:gd name="connsiteX5" fmla="*/ 714375 w 1343749"/>
                <a:gd name="connsiteY5" fmla="*/ 0 h 69988"/>
                <a:gd name="connsiteX6" fmla="*/ 787400 w 1343749"/>
                <a:gd name="connsiteY6" fmla="*/ 12700 h 69988"/>
                <a:gd name="connsiteX7" fmla="*/ 0 w 1343749"/>
                <a:gd name="connsiteY7" fmla="*/ 69850 h 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43749" h="69988">
                  <a:moveTo>
                    <a:pt x="0" y="69850"/>
                  </a:moveTo>
                  <a:cubicBezTo>
                    <a:pt x="17463" y="72496"/>
                    <a:pt x="762000" y="36512"/>
                    <a:pt x="892175" y="28575"/>
                  </a:cubicBezTo>
                  <a:cubicBezTo>
                    <a:pt x="1022350" y="20637"/>
                    <a:pt x="708025" y="25929"/>
                    <a:pt x="781050" y="22225"/>
                  </a:cubicBezTo>
                  <a:cubicBezTo>
                    <a:pt x="854075" y="18521"/>
                    <a:pt x="1262592" y="8996"/>
                    <a:pt x="1330325" y="6350"/>
                  </a:cubicBezTo>
                  <a:cubicBezTo>
                    <a:pt x="1398058" y="3704"/>
                    <a:pt x="1187450" y="6350"/>
                    <a:pt x="1187450" y="6350"/>
                  </a:cubicBezTo>
                  <a:lnTo>
                    <a:pt x="714375" y="0"/>
                  </a:lnTo>
                  <a:cubicBezTo>
                    <a:pt x="647700" y="1058"/>
                    <a:pt x="901700" y="3704"/>
                    <a:pt x="787400" y="12700"/>
                  </a:cubicBezTo>
                  <a:lnTo>
                    <a:pt x="0" y="6985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2" name="フリーフォーム 871">
              <a:extLst>
                <a:ext uri="{FF2B5EF4-FFF2-40B4-BE49-F238E27FC236}">
                  <a16:creationId xmlns:a16="http://schemas.microsoft.com/office/drawing/2014/main" id="{BCD47228-1E84-6E78-35F4-615300019C17}"/>
                </a:ext>
              </a:extLst>
            </p:cNvPr>
            <p:cNvSpPr/>
            <p:nvPr/>
          </p:nvSpPr>
          <p:spPr>
            <a:xfrm>
              <a:off x="8641728" y="5400675"/>
              <a:ext cx="1369047" cy="76200"/>
            </a:xfrm>
            <a:custGeom>
              <a:avLst/>
              <a:gdLst>
                <a:gd name="connsiteX0" fmla="*/ 3797 w 1369047"/>
                <a:gd name="connsiteY0" fmla="*/ 76200 h 76200"/>
                <a:gd name="connsiteX1" fmla="*/ 822947 w 1369047"/>
                <a:gd name="connsiteY1" fmla="*/ 41275 h 76200"/>
                <a:gd name="connsiteX2" fmla="*/ 721347 w 1369047"/>
                <a:gd name="connsiteY2" fmla="*/ 34925 h 76200"/>
                <a:gd name="connsiteX3" fmla="*/ 1369047 w 1369047"/>
                <a:gd name="connsiteY3" fmla="*/ 0 h 76200"/>
                <a:gd name="connsiteX4" fmla="*/ 1057897 w 1369047"/>
                <a:gd name="connsiteY4" fmla="*/ 15875 h 76200"/>
                <a:gd name="connsiteX5" fmla="*/ 375272 w 1369047"/>
                <a:gd name="connsiteY5" fmla="*/ 34925 h 76200"/>
                <a:gd name="connsiteX6" fmla="*/ 511797 w 1369047"/>
                <a:gd name="connsiteY6" fmla="*/ 25400 h 76200"/>
                <a:gd name="connsiteX7" fmla="*/ 3797 w 1369047"/>
                <a:gd name="connsiteY7" fmla="*/ 7620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9047" h="76200">
                  <a:moveTo>
                    <a:pt x="3797" y="76200"/>
                  </a:moveTo>
                  <a:lnTo>
                    <a:pt x="822947" y="41275"/>
                  </a:lnTo>
                  <a:cubicBezTo>
                    <a:pt x="942539" y="34396"/>
                    <a:pt x="630330" y="41804"/>
                    <a:pt x="721347" y="34925"/>
                  </a:cubicBezTo>
                  <a:cubicBezTo>
                    <a:pt x="812364" y="28046"/>
                    <a:pt x="1369047" y="0"/>
                    <a:pt x="1369047" y="0"/>
                  </a:cubicBezTo>
                  <a:lnTo>
                    <a:pt x="1057897" y="15875"/>
                  </a:lnTo>
                  <a:lnTo>
                    <a:pt x="375272" y="34925"/>
                  </a:lnTo>
                  <a:cubicBezTo>
                    <a:pt x="284255" y="36512"/>
                    <a:pt x="576355" y="14287"/>
                    <a:pt x="511797" y="25400"/>
                  </a:cubicBezTo>
                  <a:cubicBezTo>
                    <a:pt x="447239" y="36512"/>
                    <a:pt x="-48061" y="73554"/>
                    <a:pt x="3797" y="7620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3" name="フリーフォーム 872">
              <a:extLst>
                <a:ext uri="{FF2B5EF4-FFF2-40B4-BE49-F238E27FC236}">
                  <a16:creationId xmlns:a16="http://schemas.microsoft.com/office/drawing/2014/main" id="{31E84493-20A7-10D1-C688-39620C1CE72B}"/>
                </a:ext>
              </a:extLst>
            </p:cNvPr>
            <p:cNvSpPr/>
            <p:nvPr/>
          </p:nvSpPr>
          <p:spPr>
            <a:xfrm>
              <a:off x="8626447" y="5084285"/>
              <a:ext cx="357325" cy="361184"/>
            </a:xfrm>
            <a:custGeom>
              <a:avLst/>
              <a:gdLst>
                <a:gd name="connsiteX0" fmla="*/ 114328 w 357325"/>
                <a:gd name="connsiteY0" fmla="*/ 2065 h 361184"/>
                <a:gd name="connsiteX1" fmla="*/ 295303 w 357325"/>
                <a:gd name="connsiteY1" fmla="*/ 122715 h 361184"/>
                <a:gd name="connsiteX2" fmla="*/ 285778 w 357325"/>
                <a:gd name="connsiteY2" fmla="*/ 275115 h 361184"/>
                <a:gd name="connsiteX3" fmla="*/ 314353 w 357325"/>
                <a:gd name="connsiteY3" fmla="*/ 332265 h 361184"/>
                <a:gd name="connsiteX4" fmla="*/ 200053 w 357325"/>
                <a:gd name="connsiteY4" fmla="*/ 281465 h 361184"/>
                <a:gd name="connsiteX5" fmla="*/ 158778 w 357325"/>
                <a:gd name="connsiteY5" fmla="*/ 325915 h 361184"/>
                <a:gd name="connsiteX6" fmla="*/ 181003 w 357325"/>
                <a:gd name="connsiteY6" fmla="*/ 306865 h 361184"/>
                <a:gd name="connsiteX7" fmla="*/ 28 w 357325"/>
                <a:gd name="connsiteY7" fmla="*/ 284640 h 361184"/>
                <a:gd name="connsiteX8" fmla="*/ 168303 w 357325"/>
                <a:gd name="connsiteY8" fmla="*/ 316390 h 361184"/>
                <a:gd name="connsiteX9" fmla="*/ 317528 w 357325"/>
                <a:gd name="connsiteY9" fmla="*/ 360840 h 361184"/>
                <a:gd name="connsiteX10" fmla="*/ 327053 w 357325"/>
                <a:gd name="connsiteY10" fmla="*/ 290990 h 361184"/>
                <a:gd name="connsiteX11" fmla="*/ 317528 w 357325"/>
                <a:gd name="connsiteY11" fmla="*/ 132240 h 361184"/>
                <a:gd name="connsiteX12" fmla="*/ 352453 w 357325"/>
                <a:gd name="connsiteY12" fmla="*/ 202090 h 361184"/>
                <a:gd name="connsiteX13" fmla="*/ 193703 w 357325"/>
                <a:gd name="connsiteY13" fmla="*/ 56040 h 361184"/>
                <a:gd name="connsiteX14" fmla="*/ 114328 w 357325"/>
                <a:gd name="connsiteY14" fmla="*/ 2065 h 36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7325" h="361184">
                  <a:moveTo>
                    <a:pt x="114328" y="2065"/>
                  </a:moveTo>
                  <a:cubicBezTo>
                    <a:pt x="131261" y="13177"/>
                    <a:pt x="266728" y="77207"/>
                    <a:pt x="295303" y="122715"/>
                  </a:cubicBezTo>
                  <a:cubicBezTo>
                    <a:pt x="323878" y="168223"/>
                    <a:pt x="282603" y="240190"/>
                    <a:pt x="285778" y="275115"/>
                  </a:cubicBezTo>
                  <a:cubicBezTo>
                    <a:pt x="288953" y="310040"/>
                    <a:pt x="328640" y="331207"/>
                    <a:pt x="314353" y="332265"/>
                  </a:cubicBezTo>
                  <a:cubicBezTo>
                    <a:pt x="300066" y="333323"/>
                    <a:pt x="225982" y="282523"/>
                    <a:pt x="200053" y="281465"/>
                  </a:cubicBezTo>
                  <a:cubicBezTo>
                    <a:pt x="174124" y="280407"/>
                    <a:pt x="161953" y="321682"/>
                    <a:pt x="158778" y="325915"/>
                  </a:cubicBezTo>
                  <a:cubicBezTo>
                    <a:pt x="155603" y="330148"/>
                    <a:pt x="207461" y="313744"/>
                    <a:pt x="181003" y="306865"/>
                  </a:cubicBezTo>
                  <a:cubicBezTo>
                    <a:pt x="154545" y="299986"/>
                    <a:pt x="2145" y="283052"/>
                    <a:pt x="28" y="284640"/>
                  </a:cubicBezTo>
                  <a:cubicBezTo>
                    <a:pt x="-2089" y="286228"/>
                    <a:pt x="115386" y="303690"/>
                    <a:pt x="168303" y="316390"/>
                  </a:cubicBezTo>
                  <a:cubicBezTo>
                    <a:pt x="221220" y="329090"/>
                    <a:pt x="291070" y="365073"/>
                    <a:pt x="317528" y="360840"/>
                  </a:cubicBezTo>
                  <a:cubicBezTo>
                    <a:pt x="343986" y="356607"/>
                    <a:pt x="327053" y="329090"/>
                    <a:pt x="327053" y="290990"/>
                  </a:cubicBezTo>
                  <a:cubicBezTo>
                    <a:pt x="327053" y="252890"/>
                    <a:pt x="313295" y="147057"/>
                    <a:pt x="317528" y="132240"/>
                  </a:cubicBezTo>
                  <a:cubicBezTo>
                    <a:pt x="321761" y="117423"/>
                    <a:pt x="373090" y="214790"/>
                    <a:pt x="352453" y="202090"/>
                  </a:cubicBezTo>
                  <a:cubicBezTo>
                    <a:pt x="331816" y="189390"/>
                    <a:pt x="230215" y="85144"/>
                    <a:pt x="193703" y="56040"/>
                  </a:cubicBezTo>
                  <a:cubicBezTo>
                    <a:pt x="157191" y="26936"/>
                    <a:pt x="97395" y="-9047"/>
                    <a:pt x="114328" y="20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4" name="フリーフォーム 873">
              <a:extLst>
                <a:ext uri="{FF2B5EF4-FFF2-40B4-BE49-F238E27FC236}">
                  <a16:creationId xmlns:a16="http://schemas.microsoft.com/office/drawing/2014/main" id="{68404639-D85F-D22F-D4F6-565DE152A151}"/>
                </a:ext>
              </a:extLst>
            </p:cNvPr>
            <p:cNvSpPr/>
            <p:nvPr/>
          </p:nvSpPr>
          <p:spPr>
            <a:xfrm>
              <a:off x="8781376" y="5101922"/>
              <a:ext cx="935248" cy="82853"/>
            </a:xfrm>
            <a:custGeom>
              <a:avLst/>
              <a:gdLst>
                <a:gd name="connsiteX0" fmla="*/ 3849 w 935248"/>
                <a:gd name="connsiteY0" fmla="*/ 66978 h 82853"/>
                <a:gd name="connsiteX1" fmla="*/ 629324 w 935248"/>
                <a:gd name="connsiteY1" fmla="*/ 9828 h 82853"/>
                <a:gd name="connsiteX2" fmla="*/ 918249 w 935248"/>
                <a:gd name="connsiteY2" fmla="*/ 3478 h 82853"/>
                <a:gd name="connsiteX3" fmla="*/ 845224 w 935248"/>
                <a:gd name="connsiteY3" fmla="*/ 6653 h 82853"/>
                <a:gd name="connsiteX4" fmla="*/ 905549 w 935248"/>
                <a:gd name="connsiteY4" fmla="*/ 57453 h 82853"/>
                <a:gd name="connsiteX5" fmla="*/ 775374 w 935248"/>
                <a:gd name="connsiteY5" fmla="*/ 57453 h 82853"/>
                <a:gd name="connsiteX6" fmla="*/ 324524 w 935248"/>
                <a:gd name="connsiteY6" fmla="*/ 82853 h 82853"/>
                <a:gd name="connsiteX7" fmla="*/ 892849 w 935248"/>
                <a:gd name="connsiteY7" fmla="*/ 51103 h 82853"/>
                <a:gd name="connsiteX8" fmla="*/ 845224 w 935248"/>
                <a:gd name="connsiteY8" fmla="*/ 303 h 82853"/>
                <a:gd name="connsiteX9" fmla="*/ 457874 w 935248"/>
                <a:gd name="connsiteY9" fmla="*/ 76503 h 82853"/>
                <a:gd name="connsiteX10" fmla="*/ 353099 w 935248"/>
                <a:gd name="connsiteY10" fmla="*/ 70153 h 82853"/>
                <a:gd name="connsiteX11" fmla="*/ 461049 w 935248"/>
                <a:gd name="connsiteY11" fmla="*/ 35228 h 82853"/>
                <a:gd name="connsiteX12" fmla="*/ 178474 w 935248"/>
                <a:gd name="connsiteY12" fmla="*/ 19353 h 82853"/>
                <a:gd name="connsiteX13" fmla="*/ 356274 w 935248"/>
                <a:gd name="connsiteY13" fmla="*/ 41578 h 82853"/>
                <a:gd name="connsiteX14" fmla="*/ 3849 w 935248"/>
                <a:gd name="connsiteY14" fmla="*/ 66978 h 8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35248" h="82853">
                  <a:moveTo>
                    <a:pt x="3849" y="66978"/>
                  </a:moveTo>
                  <a:cubicBezTo>
                    <a:pt x="49357" y="61686"/>
                    <a:pt x="476924" y="20411"/>
                    <a:pt x="629324" y="9828"/>
                  </a:cubicBezTo>
                  <a:cubicBezTo>
                    <a:pt x="781724" y="-755"/>
                    <a:pt x="882266" y="4007"/>
                    <a:pt x="918249" y="3478"/>
                  </a:cubicBezTo>
                  <a:cubicBezTo>
                    <a:pt x="954232" y="2949"/>
                    <a:pt x="847341" y="-2343"/>
                    <a:pt x="845224" y="6653"/>
                  </a:cubicBezTo>
                  <a:cubicBezTo>
                    <a:pt x="843107" y="15649"/>
                    <a:pt x="917191" y="48986"/>
                    <a:pt x="905549" y="57453"/>
                  </a:cubicBezTo>
                  <a:cubicBezTo>
                    <a:pt x="893907" y="65920"/>
                    <a:pt x="872211" y="53220"/>
                    <a:pt x="775374" y="57453"/>
                  </a:cubicBezTo>
                  <a:cubicBezTo>
                    <a:pt x="678537" y="61686"/>
                    <a:pt x="324524" y="82853"/>
                    <a:pt x="324524" y="82853"/>
                  </a:cubicBezTo>
                  <a:cubicBezTo>
                    <a:pt x="344103" y="81795"/>
                    <a:pt x="806066" y="64861"/>
                    <a:pt x="892849" y="51103"/>
                  </a:cubicBezTo>
                  <a:cubicBezTo>
                    <a:pt x="979632" y="37345"/>
                    <a:pt x="917720" y="-3930"/>
                    <a:pt x="845224" y="303"/>
                  </a:cubicBezTo>
                  <a:cubicBezTo>
                    <a:pt x="772728" y="4536"/>
                    <a:pt x="539895" y="64861"/>
                    <a:pt x="457874" y="76503"/>
                  </a:cubicBezTo>
                  <a:cubicBezTo>
                    <a:pt x="375853" y="88145"/>
                    <a:pt x="352570" y="77032"/>
                    <a:pt x="353099" y="70153"/>
                  </a:cubicBezTo>
                  <a:cubicBezTo>
                    <a:pt x="353628" y="63274"/>
                    <a:pt x="490153" y="43695"/>
                    <a:pt x="461049" y="35228"/>
                  </a:cubicBezTo>
                  <a:cubicBezTo>
                    <a:pt x="431945" y="26761"/>
                    <a:pt x="195936" y="18295"/>
                    <a:pt x="178474" y="19353"/>
                  </a:cubicBezTo>
                  <a:cubicBezTo>
                    <a:pt x="161012" y="20411"/>
                    <a:pt x="381674" y="34699"/>
                    <a:pt x="356274" y="41578"/>
                  </a:cubicBezTo>
                  <a:cubicBezTo>
                    <a:pt x="330874" y="48457"/>
                    <a:pt x="-41659" y="72270"/>
                    <a:pt x="3849" y="6697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5" name="フリーフォーム 874">
              <a:extLst>
                <a:ext uri="{FF2B5EF4-FFF2-40B4-BE49-F238E27FC236}">
                  <a16:creationId xmlns:a16="http://schemas.microsoft.com/office/drawing/2014/main" id="{95E99913-233C-7C7E-0E3A-24FA3B0133EB}"/>
                </a:ext>
              </a:extLst>
            </p:cNvPr>
            <p:cNvSpPr/>
            <p:nvPr/>
          </p:nvSpPr>
          <p:spPr>
            <a:xfrm>
              <a:off x="8753475" y="5168900"/>
              <a:ext cx="993616" cy="46418"/>
            </a:xfrm>
            <a:custGeom>
              <a:avLst/>
              <a:gdLst>
                <a:gd name="connsiteX0" fmla="*/ 0 w 993616"/>
                <a:gd name="connsiteY0" fmla="*/ 31750 h 46418"/>
                <a:gd name="connsiteX1" fmla="*/ 711200 w 993616"/>
                <a:gd name="connsiteY1" fmla="*/ 9525 h 46418"/>
                <a:gd name="connsiteX2" fmla="*/ 990600 w 993616"/>
                <a:gd name="connsiteY2" fmla="*/ 0 h 46418"/>
                <a:gd name="connsiteX3" fmla="*/ 866775 w 993616"/>
                <a:gd name="connsiteY3" fmla="*/ 9525 h 46418"/>
                <a:gd name="connsiteX4" fmla="*/ 314325 w 993616"/>
                <a:gd name="connsiteY4" fmla="*/ 44450 h 46418"/>
                <a:gd name="connsiteX5" fmla="*/ 504825 w 993616"/>
                <a:gd name="connsiteY5" fmla="*/ 41275 h 46418"/>
                <a:gd name="connsiteX6" fmla="*/ 0 w 993616"/>
                <a:gd name="connsiteY6" fmla="*/ 31750 h 46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3616" h="46418">
                  <a:moveTo>
                    <a:pt x="0" y="31750"/>
                  </a:moveTo>
                  <a:lnTo>
                    <a:pt x="711200" y="9525"/>
                  </a:lnTo>
                  <a:lnTo>
                    <a:pt x="990600" y="0"/>
                  </a:lnTo>
                  <a:cubicBezTo>
                    <a:pt x="1016529" y="0"/>
                    <a:pt x="866775" y="9525"/>
                    <a:pt x="866775" y="9525"/>
                  </a:cubicBezTo>
                  <a:lnTo>
                    <a:pt x="314325" y="44450"/>
                  </a:lnTo>
                  <a:cubicBezTo>
                    <a:pt x="254000" y="49742"/>
                    <a:pt x="552450" y="42862"/>
                    <a:pt x="504825" y="41275"/>
                  </a:cubicBezTo>
                  <a:cubicBezTo>
                    <a:pt x="457200" y="39688"/>
                    <a:pt x="242887" y="37306"/>
                    <a:pt x="0" y="317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6" name="フリーフォーム 875">
              <a:extLst>
                <a:ext uri="{FF2B5EF4-FFF2-40B4-BE49-F238E27FC236}">
                  <a16:creationId xmlns:a16="http://schemas.microsoft.com/office/drawing/2014/main" id="{F2F4ECFD-95AD-5BA0-815C-E0B403B7B5A6}"/>
                </a:ext>
              </a:extLst>
            </p:cNvPr>
            <p:cNvSpPr/>
            <p:nvPr/>
          </p:nvSpPr>
          <p:spPr>
            <a:xfrm>
              <a:off x="9117989" y="5125947"/>
              <a:ext cx="61903" cy="312764"/>
            </a:xfrm>
            <a:custGeom>
              <a:avLst/>
              <a:gdLst>
                <a:gd name="connsiteX0" fmla="*/ 45061 w 61903"/>
                <a:gd name="connsiteY0" fmla="*/ 1678 h 312764"/>
                <a:gd name="connsiteX1" fmla="*/ 41886 w 61903"/>
                <a:gd name="connsiteY1" fmla="*/ 189003 h 312764"/>
                <a:gd name="connsiteX2" fmla="*/ 60936 w 61903"/>
                <a:gd name="connsiteY2" fmla="*/ 300128 h 312764"/>
                <a:gd name="connsiteX3" fmla="*/ 6961 w 61903"/>
                <a:gd name="connsiteY3" fmla="*/ 211228 h 312764"/>
                <a:gd name="connsiteX4" fmla="*/ 3786 w 61903"/>
                <a:gd name="connsiteY4" fmla="*/ 306478 h 312764"/>
                <a:gd name="connsiteX5" fmla="*/ 45061 w 61903"/>
                <a:gd name="connsiteY5" fmla="*/ 1678 h 31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03" h="312764">
                  <a:moveTo>
                    <a:pt x="45061" y="1678"/>
                  </a:moveTo>
                  <a:cubicBezTo>
                    <a:pt x="51411" y="-17901"/>
                    <a:pt x="39240" y="139261"/>
                    <a:pt x="41886" y="189003"/>
                  </a:cubicBezTo>
                  <a:cubicBezTo>
                    <a:pt x="44532" y="238745"/>
                    <a:pt x="66757" y="296424"/>
                    <a:pt x="60936" y="300128"/>
                  </a:cubicBezTo>
                  <a:cubicBezTo>
                    <a:pt x="55115" y="303832"/>
                    <a:pt x="16486" y="210170"/>
                    <a:pt x="6961" y="211228"/>
                  </a:cubicBezTo>
                  <a:cubicBezTo>
                    <a:pt x="-2564" y="212286"/>
                    <a:pt x="-976" y="342461"/>
                    <a:pt x="3786" y="306478"/>
                  </a:cubicBezTo>
                  <a:cubicBezTo>
                    <a:pt x="8548" y="270495"/>
                    <a:pt x="38711" y="21257"/>
                    <a:pt x="45061" y="167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7" name="フリーフォーム 876">
              <a:extLst>
                <a:ext uri="{FF2B5EF4-FFF2-40B4-BE49-F238E27FC236}">
                  <a16:creationId xmlns:a16="http://schemas.microsoft.com/office/drawing/2014/main" id="{A46C3F01-9636-DEE9-8E33-30F63C81ADF7}"/>
                </a:ext>
              </a:extLst>
            </p:cNvPr>
            <p:cNvSpPr/>
            <p:nvPr/>
          </p:nvSpPr>
          <p:spPr>
            <a:xfrm>
              <a:off x="9382986" y="5127614"/>
              <a:ext cx="129498" cy="323464"/>
            </a:xfrm>
            <a:custGeom>
              <a:avLst/>
              <a:gdLst>
                <a:gd name="connsiteX0" fmla="*/ 129314 w 129498"/>
                <a:gd name="connsiteY0" fmla="*/ 11 h 323464"/>
                <a:gd name="connsiteX1" fmla="*/ 30889 w 129498"/>
                <a:gd name="connsiteY1" fmla="*/ 104786 h 323464"/>
                <a:gd name="connsiteX2" fmla="*/ 43589 w 129498"/>
                <a:gd name="connsiteY2" fmla="*/ 184161 h 323464"/>
                <a:gd name="connsiteX3" fmla="*/ 24539 w 129498"/>
                <a:gd name="connsiteY3" fmla="*/ 136536 h 323464"/>
                <a:gd name="connsiteX4" fmla="*/ 27714 w 129498"/>
                <a:gd name="connsiteY4" fmla="*/ 320686 h 323464"/>
                <a:gd name="connsiteX5" fmla="*/ 27714 w 129498"/>
                <a:gd name="connsiteY5" fmla="*/ 238136 h 323464"/>
                <a:gd name="connsiteX6" fmla="*/ 2314 w 129498"/>
                <a:gd name="connsiteY6" fmla="*/ 111136 h 323464"/>
                <a:gd name="connsiteX7" fmla="*/ 129314 w 129498"/>
                <a:gd name="connsiteY7" fmla="*/ 11 h 32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498" h="323464">
                  <a:moveTo>
                    <a:pt x="129314" y="11"/>
                  </a:moveTo>
                  <a:cubicBezTo>
                    <a:pt x="134076" y="-1047"/>
                    <a:pt x="45176" y="74094"/>
                    <a:pt x="30889" y="104786"/>
                  </a:cubicBezTo>
                  <a:cubicBezTo>
                    <a:pt x="16602" y="135478"/>
                    <a:pt x="44647" y="178870"/>
                    <a:pt x="43589" y="184161"/>
                  </a:cubicBezTo>
                  <a:cubicBezTo>
                    <a:pt x="42531" y="189452"/>
                    <a:pt x="27185" y="113782"/>
                    <a:pt x="24539" y="136536"/>
                  </a:cubicBezTo>
                  <a:cubicBezTo>
                    <a:pt x="21893" y="159290"/>
                    <a:pt x="27185" y="303753"/>
                    <a:pt x="27714" y="320686"/>
                  </a:cubicBezTo>
                  <a:cubicBezTo>
                    <a:pt x="28243" y="337619"/>
                    <a:pt x="31947" y="273061"/>
                    <a:pt x="27714" y="238136"/>
                  </a:cubicBezTo>
                  <a:cubicBezTo>
                    <a:pt x="23481" y="203211"/>
                    <a:pt x="-8799" y="146061"/>
                    <a:pt x="2314" y="111136"/>
                  </a:cubicBezTo>
                  <a:cubicBezTo>
                    <a:pt x="13426" y="76211"/>
                    <a:pt x="124552" y="1069"/>
                    <a:pt x="129314" y="1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8" name="フリーフォーム 877">
              <a:extLst>
                <a:ext uri="{FF2B5EF4-FFF2-40B4-BE49-F238E27FC236}">
                  <a16:creationId xmlns:a16="http://schemas.microsoft.com/office/drawing/2014/main" id="{58FFC0B5-4FD4-933E-9754-BA9CFDF13A5D}"/>
                </a:ext>
              </a:extLst>
            </p:cNvPr>
            <p:cNvSpPr/>
            <p:nvPr/>
          </p:nvSpPr>
          <p:spPr>
            <a:xfrm>
              <a:off x="9214167" y="5197467"/>
              <a:ext cx="168491" cy="263043"/>
            </a:xfrm>
            <a:custGeom>
              <a:avLst/>
              <a:gdLst>
                <a:gd name="connsiteX0" fmla="*/ 6033 w 168491"/>
                <a:gd name="connsiteY0" fmla="*/ 8 h 263043"/>
                <a:gd name="connsiteX1" fmla="*/ 2858 w 168491"/>
                <a:gd name="connsiteY1" fmla="*/ 250833 h 263043"/>
                <a:gd name="connsiteX2" fmla="*/ 53658 w 168491"/>
                <a:gd name="connsiteY2" fmla="*/ 146058 h 263043"/>
                <a:gd name="connsiteX3" fmla="*/ 66358 w 168491"/>
                <a:gd name="connsiteY3" fmla="*/ 206383 h 263043"/>
                <a:gd name="connsiteX4" fmla="*/ 98108 w 168491"/>
                <a:gd name="connsiteY4" fmla="*/ 123833 h 263043"/>
                <a:gd name="connsiteX5" fmla="*/ 164783 w 168491"/>
                <a:gd name="connsiteY5" fmla="*/ 250833 h 263043"/>
                <a:gd name="connsiteX6" fmla="*/ 158433 w 168491"/>
                <a:gd name="connsiteY6" fmla="*/ 174633 h 263043"/>
                <a:gd name="connsiteX7" fmla="*/ 145733 w 168491"/>
                <a:gd name="connsiteY7" fmla="*/ 92083 h 263043"/>
                <a:gd name="connsiteX8" fmla="*/ 25083 w 168491"/>
                <a:gd name="connsiteY8" fmla="*/ 190508 h 263043"/>
                <a:gd name="connsiteX9" fmla="*/ 12383 w 168491"/>
                <a:gd name="connsiteY9" fmla="*/ 136533 h 263043"/>
                <a:gd name="connsiteX10" fmla="*/ 2858 w 168491"/>
                <a:gd name="connsiteY10" fmla="*/ 260358 h 263043"/>
                <a:gd name="connsiteX11" fmla="*/ 6033 w 168491"/>
                <a:gd name="connsiteY11" fmla="*/ 8 h 263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491" h="263043">
                  <a:moveTo>
                    <a:pt x="6033" y="8"/>
                  </a:moveTo>
                  <a:cubicBezTo>
                    <a:pt x="6033" y="-1579"/>
                    <a:pt x="-5079" y="226491"/>
                    <a:pt x="2858" y="250833"/>
                  </a:cubicBezTo>
                  <a:cubicBezTo>
                    <a:pt x="10795" y="275175"/>
                    <a:pt x="43075" y="153466"/>
                    <a:pt x="53658" y="146058"/>
                  </a:cubicBezTo>
                  <a:cubicBezTo>
                    <a:pt x="64241" y="138650"/>
                    <a:pt x="58950" y="210087"/>
                    <a:pt x="66358" y="206383"/>
                  </a:cubicBezTo>
                  <a:cubicBezTo>
                    <a:pt x="73766" y="202679"/>
                    <a:pt x="81704" y="116425"/>
                    <a:pt x="98108" y="123833"/>
                  </a:cubicBezTo>
                  <a:cubicBezTo>
                    <a:pt x="114512" y="131241"/>
                    <a:pt x="154729" y="242366"/>
                    <a:pt x="164783" y="250833"/>
                  </a:cubicBezTo>
                  <a:cubicBezTo>
                    <a:pt x="174837" y="259300"/>
                    <a:pt x="161608" y="201091"/>
                    <a:pt x="158433" y="174633"/>
                  </a:cubicBezTo>
                  <a:cubicBezTo>
                    <a:pt x="155258" y="148175"/>
                    <a:pt x="167958" y="89437"/>
                    <a:pt x="145733" y="92083"/>
                  </a:cubicBezTo>
                  <a:cubicBezTo>
                    <a:pt x="123508" y="94729"/>
                    <a:pt x="47308" y="183100"/>
                    <a:pt x="25083" y="190508"/>
                  </a:cubicBezTo>
                  <a:cubicBezTo>
                    <a:pt x="2858" y="197916"/>
                    <a:pt x="16087" y="124891"/>
                    <a:pt x="12383" y="136533"/>
                  </a:cubicBezTo>
                  <a:cubicBezTo>
                    <a:pt x="8679" y="148175"/>
                    <a:pt x="3916" y="283641"/>
                    <a:pt x="2858" y="260358"/>
                  </a:cubicBezTo>
                  <a:cubicBezTo>
                    <a:pt x="1800" y="237075"/>
                    <a:pt x="6033" y="1595"/>
                    <a:pt x="6033" y="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9" name="フリーフォーム 878">
              <a:extLst>
                <a:ext uri="{FF2B5EF4-FFF2-40B4-BE49-F238E27FC236}">
                  <a16:creationId xmlns:a16="http://schemas.microsoft.com/office/drawing/2014/main" id="{8EB45AEF-FD3F-1880-367B-EACC796FBF72}"/>
                </a:ext>
              </a:extLst>
            </p:cNvPr>
            <p:cNvSpPr/>
            <p:nvPr/>
          </p:nvSpPr>
          <p:spPr>
            <a:xfrm>
              <a:off x="9544050" y="5345394"/>
              <a:ext cx="1799606" cy="87031"/>
            </a:xfrm>
            <a:custGeom>
              <a:avLst/>
              <a:gdLst>
                <a:gd name="connsiteX0" fmla="*/ 0 w 1799606"/>
                <a:gd name="connsiteY0" fmla="*/ 87031 h 87031"/>
                <a:gd name="connsiteX1" fmla="*/ 1209675 w 1799606"/>
                <a:gd name="connsiteY1" fmla="*/ 26706 h 87031"/>
                <a:gd name="connsiteX2" fmla="*/ 1082675 w 1799606"/>
                <a:gd name="connsiteY2" fmla="*/ 29881 h 87031"/>
                <a:gd name="connsiteX3" fmla="*/ 1787525 w 1799606"/>
                <a:gd name="connsiteY3" fmla="*/ 1306 h 87031"/>
                <a:gd name="connsiteX4" fmla="*/ 1546225 w 1799606"/>
                <a:gd name="connsiteY4" fmla="*/ 4481 h 87031"/>
                <a:gd name="connsiteX5" fmla="*/ 609600 w 1799606"/>
                <a:gd name="connsiteY5" fmla="*/ 42581 h 87031"/>
                <a:gd name="connsiteX6" fmla="*/ 412750 w 1799606"/>
                <a:gd name="connsiteY6" fmla="*/ 58456 h 87031"/>
                <a:gd name="connsiteX7" fmla="*/ 0 w 1799606"/>
                <a:gd name="connsiteY7" fmla="*/ 87031 h 87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9606" h="87031">
                  <a:moveTo>
                    <a:pt x="0" y="87031"/>
                  </a:moveTo>
                  <a:lnTo>
                    <a:pt x="1209675" y="26706"/>
                  </a:lnTo>
                  <a:cubicBezTo>
                    <a:pt x="1390121" y="17181"/>
                    <a:pt x="1082675" y="29881"/>
                    <a:pt x="1082675" y="29881"/>
                  </a:cubicBezTo>
                  <a:lnTo>
                    <a:pt x="1787525" y="1306"/>
                  </a:lnTo>
                  <a:cubicBezTo>
                    <a:pt x="1864783" y="-2927"/>
                    <a:pt x="1546225" y="4481"/>
                    <a:pt x="1546225" y="4481"/>
                  </a:cubicBezTo>
                  <a:lnTo>
                    <a:pt x="609600" y="42581"/>
                  </a:lnTo>
                  <a:cubicBezTo>
                    <a:pt x="420688" y="51577"/>
                    <a:pt x="412750" y="58456"/>
                    <a:pt x="412750" y="58456"/>
                  </a:cubicBezTo>
                  <a:lnTo>
                    <a:pt x="0" y="8703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0" name="フリーフォーム 879">
              <a:extLst>
                <a:ext uri="{FF2B5EF4-FFF2-40B4-BE49-F238E27FC236}">
                  <a16:creationId xmlns:a16="http://schemas.microsoft.com/office/drawing/2014/main" id="{C9742820-B953-F240-0A61-C77AB63D40FA}"/>
                </a:ext>
              </a:extLst>
            </p:cNvPr>
            <p:cNvSpPr/>
            <p:nvPr/>
          </p:nvSpPr>
          <p:spPr>
            <a:xfrm>
              <a:off x="9892752" y="5099787"/>
              <a:ext cx="165648" cy="316909"/>
            </a:xfrm>
            <a:custGeom>
              <a:avLst/>
              <a:gdLst>
                <a:gd name="connsiteX0" fmla="*/ 548 w 165648"/>
                <a:gd name="connsiteY0" fmla="*/ 2438 h 316909"/>
                <a:gd name="connsiteX1" fmla="*/ 76748 w 165648"/>
                <a:gd name="connsiteY1" fmla="*/ 88163 h 316909"/>
                <a:gd name="connsiteX2" fmla="*/ 111673 w 165648"/>
                <a:gd name="connsiteY2" fmla="*/ 170713 h 316909"/>
                <a:gd name="connsiteX3" fmla="*/ 130723 w 165648"/>
                <a:gd name="connsiteY3" fmla="*/ 316763 h 316909"/>
                <a:gd name="connsiteX4" fmla="*/ 152948 w 165648"/>
                <a:gd name="connsiteY4" fmla="*/ 196113 h 316909"/>
                <a:gd name="connsiteX5" fmla="*/ 133898 w 165648"/>
                <a:gd name="connsiteY5" fmla="*/ 100863 h 316909"/>
                <a:gd name="connsiteX6" fmla="*/ 165648 w 165648"/>
                <a:gd name="connsiteY6" fmla="*/ 224688 h 316909"/>
                <a:gd name="connsiteX7" fmla="*/ 133898 w 165648"/>
                <a:gd name="connsiteY7" fmla="*/ 196113 h 316909"/>
                <a:gd name="connsiteX8" fmla="*/ 127548 w 165648"/>
                <a:gd name="connsiteY8" fmla="*/ 237388 h 316909"/>
                <a:gd name="connsiteX9" fmla="*/ 44998 w 165648"/>
                <a:gd name="connsiteY9" fmla="*/ 40538 h 316909"/>
                <a:gd name="connsiteX10" fmla="*/ 548 w 165648"/>
                <a:gd name="connsiteY10" fmla="*/ 2438 h 316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648" h="316909">
                  <a:moveTo>
                    <a:pt x="548" y="2438"/>
                  </a:moveTo>
                  <a:cubicBezTo>
                    <a:pt x="5840" y="10375"/>
                    <a:pt x="58227" y="60117"/>
                    <a:pt x="76748" y="88163"/>
                  </a:cubicBezTo>
                  <a:cubicBezTo>
                    <a:pt x="95269" y="116209"/>
                    <a:pt x="102677" y="132613"/>
                    <a:pt x="111673" y="170713"/>
                  </a:cubicBezTo>
                  <a:cubicBezTo>
                    <a:pt x="120669" y="208813"/>
                    <a:pt x="123844" y="312530"/>
                    <a:pt x="130723" y="316763"/>
                  </a:cubicBezTo>
                  <a:cubicBezTo>
                    <a:pt x="137602" y="320996"/>
                    <a:pt x="152419" y="232096"/>
                    <a:pt x="152948" y="196113"/>
                  </a:cubicBezTo>
                  <a:cubicBezTo>
                    <a:pt x="153477" y="160130"/>
                    <a:pt x="131781" y="96101"/>
                    <a:pt x="133898" y="100863"/>
                  </a:cubicBezTo>
                  <a:cubicBezTo>
                    <a:pt x="136015" y="105625"/>
                    <a:pt x="165648" y="208813"/>
                    <a:pt x="165648" y="224688"/>
                  </a:cubicBezTo>
                  <a:cubicBezTo>
                    <a:pt x="165648" y="240563"/>
                    <a:pt x="140248" y="193996"/>
                    <a:pt x="133898" y="196113"/>
                  </a:cubicBezTo>
                  <a:cubicBezTo>
                    <a:pt x="127548" y="198230"/>
                    <a:pt x="142365" y="263317"/>
                    <a:pt x="127548" y="237388"/>
                  </a:cubicBezTo>
                  <a:cubicBezTo>
                    <a:pt x="112731" y="211459"/>
                    <a:pt x="60344" y="75463"/>
                    <a:pt x="44998" y="40538"/>
                  </a:cubicBezTo>
                  <a:cubicBezTo>
                    <a:pt x="29652" y="5613"/>
                    <a:pt x="-4744" y="-5499"/>
                    <a:pt x="548" y="243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1" name="フリーフォーム 880">
              <a:extLst>
                <a:ext uri="{FF2B5EF4-FFF2-40B4-BE49-F238E27FC236}">
                  <a16:creationId xmlns:a16="http://schemas.microsoft.com/office/drawing/2014/main" id="{1E1EAB04-2DA5-6A67-6320-2CA0DA77B586}"/>
                </a:ext>
              </a:extLst>
            </p:cNvPr>
            <p:cNvSpPr/>
            <p:nvPr/>
          </p:nvSpPr>
          <p:spPr>
            <a:xfrm>
              <a:off x="9852025" y="5111260"/>
              <a:ext cx="1479135" cy="153205"/>
            </a:xfrm>
            <a:custGeom>
              <a:avLst/>
              <a:gdLst>
                <a:gd name="connsiteX0" fmla="*/ 0 w 1479135"/>
                <a:gd name="connsiteY0" fmla="*/ 146540 h 153205"/>
                <a:gd name="connsiteX1" fmla="*/ 536575 w 1479135"/>
                <a:gd name="connsiteY1" fmla="*/ 108440 h 153205"/>
                <a:gd name="connsiteX2" fmla="*/ 974725 w 1479135"/>
                <a:gd name="connsiteY2" fmla="*/ 79865 h 153205"/>
                <a:gd name="connsiteX3" fmla="*/ 822325 w 1479135"/>
                <a:gd name="connsiteY3" fmla="*/ 70340 h 153205"/>
                <a:gd name="connsiteX4" fmla="*/ 1466850 w 1479135"/>
                <a:gd name="connsiteY4" fmla="*/ 490 h 153205"/>
                <a:gd name="connsiteX5" fmla="*/ 1260475 w 1479135"/>
                <a:gd name="connsiteY5" fmla="*/ 38590 h 153205"/>
                <a:gd name="connsiteX6" fmla="*/ 1447800 w 1479135"/>
                <a:gd name="connsiteY6" fmla="*/ 25890 h 153205"/>
                <a:gd name="connsiteX7" fmla="*/ 1114425 w 1479135"/>
                <a:gd name="connsiteY7" fmla="*/ 51290 h 153205"/>
                <a:gd name="connsiteX8" fmla="*/ 517525 w 1479135"/>
                <a:gd name="connsiteY8" fmla="*/ 124315 h 153205"/>
                <a:gd name="connsiteX9" fmla="*/ 644525 w 1479135"/>
                <a:gd name="connsiteY9" fmla="*/ 146540 h 153205"/>
                <a:gd name="connsiteX10" fmla="*/ 0 w 1479135"/>
                <a:gd name="connsiteY10" fmla="*/ 146540 h 153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9135" h="153205">
                  <a:moveTo>
                    <a:pt x="0" y="146540"/>
                  </a:moveTo>
                  <a:lnTo>
                    <a:pt x="536575" y="108440"/>
                  </a:lnTo>
                  <a:lnTo>
                    <a:pt x="974725" y="79865"/>
                  </a:lnTo>
                  <a:cubicBezTo>
                    <a:pt x="1022350" y="73515"/>
                    <a:pt x="740304" y="83569"/>
                    <a:pt x="822325" y="70340"/>
                  </a:cubicBezTo>
                  <a:cubicBezTo>
                    <a:pt x="904346" y="57111"/>
                    <a:pt x="1393825" y="5782"/>
                    <a:pt x="1466850" y="490"/>
                  </a:cubicBezTo>
                  <a:cubicBezTo>
                    <a:pt x="1539875" y="-4802"/>
                    <a:pt x="1263650" y="34357"/>
                    <a:pt x="1260475" y="38590"/>
                  </a:cubicBezTo>
                  <a:cubicBezTo>
                    <a:pt x="1257300" y="42823"/>
                    <a:pt x="1472142" y="23773"/>
                    <a:pt x="1447800" y="25890"/>
                  </a:cubicBezTo>
                  <a:cubicBezTo>
                    <a:pt x="1423458" y="28007"/>
                    <a:pt x="1269471" y="34886"/>
                    <a:pt x="1114425" y="51290"/>
                  </a:cubicBezTo>
                  <a:cubicBezTo>
                    <a:pt x="959379" y="67694"/>
                    <a:pt x="595841" y="108440"/>
                    <a:pt x="517525" y="124315"/>
                  </a:cubicBezTo>
                  <a:cubicBezTo>
                    <a:pt x="439209" y="140190"/>
                    <a:pt x="733425" y="140190"/>
                    <a:pt x="644525" y="146540"/>
                  </a:cubicBezTo>
                  <a:cubicBezTo>
                    <a:pt x="555625" y="152890"/>
                    <a:pt x="269875" y="157652"/>
                    <a:pt x="0" y="14654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2" name="フリーフォーム 881">
              <a:extLst>
                <a:ext uri="{FF2B5EF4-FFF2-40B4-BE49-F238E27FC236}">
                  <a16:creationId xmlns:a16="http://schemas.microsoft.com/office/drawing/2014/main" id="{3D9DBCD9-B4F1-8CA8-7E35-BB33A5E4420D}"/>
                </a:ext>
              </a:extLst>
            </p:cNvPr>
            <p:cNvSpPr/>
            <p:nvPr/>
          </p:nvSpPr>
          <p:spPr>
            <a:xfrm>
              <a:off x="10023468" y="5264149"/>
              <a:ext cx="443027" cy="155772"/>
            </a:xfrm>
            <a:custGeom>
              <a:avLst/>
              <a:gdLst>
                <a:gd name="connsiteX0" fmla="*/ 7 w 443027"/>
                <a:gd name="connsiteY0" fmla="*/ 127001 h 155772"/>
                <a:gd name="connsiteX1" fmla="*/ 73032 w 443027"/>
                <a:gd name="connsiteY1" fmla="*/ 15876 h 155772"/>
                <a:gd name="connsiteX2" fmla="*/ 133357 w 443027"/>
                <a:gd name="connsiteY2" fmla="*/ 101601 h 155772"/>
                <a:gd name="connsiteX3" fmla="*/ 200032 w 443027"/>
                <a:gd name="connsiteY3" fmla="*/ 22226 h 155772"/>
                <a:gd name="connsiteX4" fmla="*/ 250832 w 443027"/>
                <a:gd name="connsiteY4" fmla="*/ 155576 h 155772"/>
                <a:gd name="connsiteX5" fmla="*/ 330207 w 443027"/>
                <a:gd name="connsiteY5" fmla="*/ 53976 h 155772"/>
                <a:gd name="connsiteX6" fmla="*/ 352432 w 443027"/>
                <a:gd name="connsiteY6" fmla="*/ 133351 h 155772"/>
                <a:gd name="connsiteX7" fmla="*/ 412757 w 443027"/>
                <a:gd name="connsiteY7" fmla="*/ 3176 h 155772"/>
                <a:gd name="connsiteX8" fmla="*/ 441332 w 443027"/>
                <a:gd name="connsiteY8" fmla="*/ 111126 h 155772"/>
                <a:gd name="connsiteX9" fmla="*/ 365132 w 443027"/>
                <a:gd name="connsiteY9" fmla="*/ 12701 h 155772"/>
                <a:gd name="connsiteX10" fmla="*/ 244482 w 443027"/>
                <a:gd name="connsiteY10" fmla="*/ 104776 h 155772"/>
                <a:gd name="connsiteX11" fmla="*/ 69857 w 443027"/>
                <a:gd name="connsiteY11" fmla="*/ 1 h 155772"/>
                <a:gd name="connsiteX12" fmla="*/ 7 w 443027"/>
                <a:gd name="connsiteY12" fmla="*/ 127001 h 15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3027" h="155772">
                  <a:moveTo>
                    <a:pt x="7" y="127001"/>
                  </a:moveTo>
                  <a:cubicBezTo>
                    <a:pt x="536" y="129647"/>
                    <a:pt x="50807" y="20109"/>
                    <a:pt x="73032" y="15876"/>
                  </a:cubicBezTo>
                  <a:cubicBezTo>
                    <a:pt x="95257" y="11643"/>
                    <a:pt x="112190" y="100543"/>
                    <a:pt x="133357" y="101601"/>
                  </a:cubicBezTo>
                  <a:cubicBezTo>
                    <a:pt x="154524" y="102659"/>
                    <a:pt x="180453" y="13230"/>
                    <a:pt x="200032" y="22226"/>
                  </a:cubicBezTo>
                  <a:cubicBezTo>
                    <a:pt x="219611" y="31222"/>
                    <a:pt x="229136" y="150284"/>
                    <a:pt x="250832" y="155576"/>
                  </a:cubicBezTo>
                  <a:cubicBezTo>
                    <a:pt x="272528" y="160868"/>
                    <a:pt x="313274" y="57680"/>
                    <a:pt x="330207" y="53976"/>
                  </a:cubicBezTo>
                  <a:cubicBezTo>
                    <a:pt x="347140" y="50272"/>
                    <a:pt x="338674" y="141818"/>
                    <a:pt x="352432" y="133351"/>
                  </a:cubicBezTo>
                  <a:cubicBezTo>
                    <a:pt x="366190" y="124884"/>
                    <a:pt x="397940" y="6880"/>
                    <a:pt x="412757" y="3176"/>
                  </a:cubicBezTo>
                  <a:cubicBezTo>
                    <a:pt x="427574" y="-528"/>
                    <a:pt x="449270" y="109538"/>
                    <a:pt x="441332" y="111126"/>
                  </a:cubicBezTo>
                  <a:cubicBezTo>
                    <a:pt x="433394" y="112714"/>
                    <a:pt x="397940" y="13759"/>
                    <a:pt x="365132" y="12701"/>
                  </a:cubicBezTo>
                  <a:cubicBezTo>
                    <a:pt x="332324" y="11643"/>
                    <a:pt x="293694" y="106893"/>
                    <a:pt x="244482" y="104776"/>
                  </a:cubicBezTo>
                  <a:cubicBezTo>
                    <a:pt x="195270" y="102659"/>
                    <a:pt x="111661" y="530"/>
                    <a:pt x="69857" y="1"/>
                  </a:cubicBezTo>
                  <a:cubicBezTo>
                    <a:pt x="28053" y="-528"/>
                    <a:pt x="-522" y="124355"/>
                    <a:pt x="7" y="12700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3" name="フリーフォーム 882">
              <a:extLst>
                <a:ext uri="{FF2B5EF4-FFF2-40B4-BE49-F238E27FC236}">
                  <a16:creationId xmlns:a16="http://schemas.microsoft.com/office/drawing/2014/main" id="{7C600D79-8BC7-14A8-D5C8-CF1BA0C56815}"/>
                </a:ext>
              </a:extLst>
            </p:cNvPr>
            <p:cNvSpPr/>
            <p:nvPr/>
          </p:nvSpPr>
          <p:spPr>
            <a:xfrm>
              <a:off x="10467975" y="5162888"/>
              <a:ext cx="904757" cy="85387"/>
            </a:xfrm>
            <a:custGeom>
              <a:avLst/>
              <a:gdLst>
                <a:gd name="connsiteX0" fmla="*/ 0 w 904757"/>
                <a:gd name="connsiteY0" fmla="*/ 85387 h 85387"/>
                <a:gd name="connsiteX1" fmla="*/ 860425 w 904757"/>
                <a:gd name="connsiteY1" fmla="*/ 6012 h 85387"/>
                <a:gd name="connsiteX2" fmla="*/ 727075 w 904757"/>
                <a:gd name="connsiteY2" fmla="*/ 12362 h 85387"/>
                <a:gd name="connsiteX3" fmla="*/ 263525 w 904757"/>
                <a:gd name="connsiteY3" fmla="*/ 66337 h 85387"/>
                <a:gd name="connsiteX4" fmla="*/ 0 w 904757"/>
                <a:gd name="connsiteY4" fmla="*/ 85387 h 8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4757" h="85387">
                  <a:moveTo>
                    <a:pt x="0" y="85387"/>
                  </a:moveTo>
                  <a:lnTo>
                    <a:pt x="860425" y="6012"/>
                  </a:lnTo>
                  <a:cubicBezTo>
                    <a:pt x="981604" y="-6159"/>
                    <a:pt x="826558" y="2308"/>
                    <a:pt x="727075" y="12362"/>
                  </a:cubicBezTo>
                  <a:cubicBezTo>
                    <a:pt x="627592" y="22416"/>
                    <a:pt x="384175" y="56812"/>
                    <a:pt x="263525" y="66337"/>
                  </a:cubicBezTo>
                  <a:lnTo>
                    <a:pt x="0" y="85387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4" name="フリーフォーム 883">
              <a:extLst>
                <a:ext uri="{FF2B5EF4-FFF2-40B4-BE49-F238E27FC236}">
                  <a16:creationId xmlns:a16="http://schemas.microsoft.com/office/drawing/2014/main" id="{86B4A9F6-BEEA-838A-F97D-BE476647BDB5}"/>
                </a:ext>
              </a:extLst>
            </p:cNvPr>
            <p:cNvSpPr/>
            <p:nvPr/>
          </p:nvSpPr>
          <p:spPr>
            <a:xfrm>
              <a:off x="10642538" y="5167066"/>
              <a:ext cx="28701" cy="222119"/>
            </a:xfrm>
            <a:custGeom>
              <a:avLst/>
              <a:gdLst>
                <a:gd name="connsiteX0" fmla="*/ 28637 w 28701"/>
                <a:gd name="connsiteY0" fmla="*/ 5009 h 222119"/>
                <a:gd name="connsiteX1" fmla="*/ 6412 w 28701"/>
                <a:gd name="connsiteY1" fmla="*/ 78034 h 222119"/>
                <a:gd name="connsiteX2" fmla="*/ 28637 w 28701"/>
                <a:gd name="connsiteY2" fmla="*/ 182809 h 222119"/>
                <a:gd name="connsiteX3" fmla="*/ 12762 w 28701"/>
                <a:gd name="connsiteY3" fmla="*/ 103434 h 222119"/>
                <a:gd name="connsiteX4" fmla="*/ 62 w 28701"/>
                <a:gd name="connsiteY4" fmla="*/ 220909 h 222119"/>
                <a:gd name="connsiteX5" fmla="*/ 28637 w 28701"/>
                <a:gd name="connsiteY5" fmla="*/ 5009 h 2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01" h="222119">
                  <a:moveTo>
                    <a:pt x="28637" y="5009"/>
                  </a:moveTo>
                  <a:cubicBezTo>
                    <a:pt x="29695" y="-18803"/>
                    <a:pt x="6412" y="48401"/>
                    <a:pt x="6412" y="78034"/>
                  </a:cubicBezTo>
                  <a:cubicBezTo>
                    <a:pt x="6412" y="107667"/>
                    <a:pt x="27579" y="178576"/>
                    <a:pt x="28637" y="182809"/>
                  </a:cubicBezTo>
                  <a:cubicBezTo>
                    <a:pt x="29695" y="187042"/>
                    <a:pt x="17524" y="97084"/>
                    <a:pt x="12762" y="103434"/>
                  </a:cubicBezTo>
                  <a:cubicBezTo>
                    <a:pt x="8000" y="109784"/>
                    <a:pt x="1649" y="235726"/>
                    <a:pt x="62" y="220909"/>
                  </a:cubicBezTo>
                  <a:cubicBezTo>
                    <a:pt x="-1525" y="206092"/>
                    <a:pt x="27579" y="28821"/>
                    <a:pt x="28637" y="500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5" name="フリーフォーム 884">
              <a:extLst>
                <a:ext uri="{FF2B5EF4-FFF2-40B4-BE49-F238E27FC236}">
                  <a16:creationId xmlns:a16="http://schemas.microsoft.com/office/drawing/2014/main" id="{A506032E-2363-9675-D169-7F942DCECBDF}"/>
                </a:ext>
              </a:extLst>
            </p:cNvPr>
            <p:cNvSpPr/>
            <p:nvPr/>
          </p:nvSpPr>
          <p:spPr>
            <a:xfrm>
              <a:off x="10702545" y="5170285"/>
              <a:ext cx="204250" cy="215204"/>
            </a:xfrm>
            <a:custGeom>
              <a:avLst/>
              <a:gdLst>
                <a:gd name="connsiteX0" fmla="*/ 380 w 204250"/>
                <a:gd name="connsiteY0" fmla="*/ 214515 h 215204"/>
                <a:gd name="connsiteX1" fmla="*/ 28955 w 204250"/>
                <a:gd name="connsiteY1" fmla="*/ 84340 h 215204"/>
                <a:gd name="connsiteX2" fmla="*/ 146430 w 204250"/>
                <a:gd name="connsiteY2" fmla="*/ 55765 h 215204"/>
                <a:gd name="connsiteX3" fmla="*/ 203580 w 204250"/>
                <a:gd name="connsiteY3" fmla="*/ 151015 h 215204"/>
                <a:gd name="connsiteX4" fmla="*/ 168655 w 204250"/>
                <a:gd name="connsiteY4" fmla="*/ 17665 h 215204"/>
                <a:gd name="connsiteX5" fmla="*/ 41655 w 204250"/>
                <a:gd name="connsiteY5" fmla="*/ 20840 h 215204"/>
                <a:gd name="connsiteX6" fmla="*/ 380 w 204250"/>
                <a:gd name="connsiteY6" fmla="*/ 214515 h 21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250" h="215204">
                  <a:moveTo>
                    <a:pt x="380" y="214515"/>
                  </a:moveTo>
                  <a:cubicBezTo>
                    <a:pt x="-1737" y="225098"/>
                    <a:pt x="4613" y="110798"/>
                    <a:pt x="28955" y="84340"/>
                  </a:cubicBezTo>
                  <a:cubicBezTo>
                    <a:pt x="53297" y="57882"/>
                    <a:pt x="117326" y="44652"/>
                    <a:pt x="146430" y="55765"/>
                  </a:cubicBezTo>
                  <a:cubicBezTo>
                    <a:pt x="175534" y="66877"/>
                    <a:pt x="199876" y="157365"/>
                    <a:pt x="203580" y="151015"/>
                  </a:cubicBezTo>
                  <a:cubicBezTo>
                    <a:pt x="207284" y="144665"/>
                    <a:pt x="195642" y="39361"/>
                    <a:pt x="168655" y="17665"/>
                  </a:cubicBezTo>
                  <a:cubicBezTo>
                    <a:pt x="141668" y="-4031"/>
                    <a:pt x="70230" y="-8793"/>
                    <a:pt x="41655" y="20840"/>
                  </a:cubicBezTo>
                  <a:cubicBezTo>
                    <a:pt x="13080" y="50473"/>
                    <a:pt x="2497" y="203932"/>
                    <a:pt x="380" y="21451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6" name="フリーフォーム 885">
              <a:extLst>
                <a:ext uri="{FF2B5EF4-FFF2-40B4-BE49-F238E27FC236}">
                  <a16:creationId xmlns:a16="http://schemas.microsoft.com/office/drawing/2014/main" id="{F80C3464-1D75-D5B7-8387-2585A2FF1472}"/>
                </a:ext>
              </a:extLst>
            </p:cNvPr>
            <p:cNvSpPr/>
            <p:nvPr/>
          </p:nvSpPr>
          <p:spPr>
            <a:xfrm>
              <a:off x="11165022" y="5133957"/>
              <a:ext cx="119019" cy="203233"/>
            </a:xfrm>
            <a:custGeom>
              <a:avLst/>
              <a:gdLst>
                <a:gd name="connsiteX0" fmla="*/ 4628 w 119019"/>
                <a:gd name="connsiteY0" fmla="*/ 18 h 203233"/>
                <a:gd name="connsiteX1" fmla="*/ 17328 w 119019"/>
                <a:gd name="connsiteY1" fmla="*/ 187343 h 203233"/>
                <a:gd name="connsiteX2" fmla="*/ 23678 w 119019"/>
                <a:gd name="connsiteY2" fmla="*/ 79393 h 203233"/>
                <a:gd name="connsiteX3" fmla="*/ 109403 w 119019"/>
                <a:gd name="connsiteY3" fmla="*/ 66693 h 203233"/>
                <a:gd name="connsiteX4" fmla="*/ 115753 w 119019"/>
                <a:gd name="connsiteY4" fmla="*/ 203218 h 203233"/>
                <a:gd name="connsiteX5" fmla="*/ 109403 w 119019"/>
                <a:gd name="connsiteY5" fmla="*/ 57168 h 203233"/>
                <a:gd name="connsiteX6" fmla="*/ 14153 w 119019"/>
                <a:gd name="connsiteY6" fmla="*/ 79393 h 203233"/>
                <a:gd name="connsiteX7" fmla="*/ 1453 w 119019"/>
                <a:gd name="connsiteY7" fmla="*/ 200043 h 203233"/>
                <a:gd name="connsiteX8" fmla="*/ 4628 w 119019"/>
                <a:gd name="connsiteY8" fmla="*/ 18 h 20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019" h="203233">
                  <a:moveTo>
                    <a:pt x="4628" y="18"/>
                  </a:moveTo>
                  <a:cubicBezTo>
                    <a:pt x="7274" y="-2099"/>
                    <a:pt x="14153" y="174114"/>
                    <a:pt x="17328" y="187343"/>
                  </a:cubicBezTo>
                  <a:cubicBezTo>
                    <a:pt x="20503" y="200572"/>
                    <a:pt x="8332" y="99501"/>
                    <a:pt x="23678" y="79393"/>
                  </a:cubicBezTo>
                  <a:cubicBezTo>
                    <a:pt x="39024" y="59285"/>
                    <a:pt x="94057" y="46056"/>
                    <a:pt x="109403" y="66693"/>
                  </a:cubicBezTo>
                  <a:cubicBezTo>
                    <a:pt x="124749" y="87330"/>
                    <a:pt x="115753" y="204805"/>
                    <a:pt x="115753" y="203218"/>
                  </a:cubicBezTo>
                  <a:cubicBezTo>
                    <a:pt x="115753" y="201631"/>
                    <a:pt x="126336" y="77806"/>
                    <a:pt x="109403" y="57168"/>
                  </a:cubicBezTo>
                  <a:cubicBezTo>
                    <a:pt x="92470" y="36531"/>
                    <a:pt x="32145" y="55581"/>
                    <a:pt x="14153" y="79393"/>
                  </a:cubicBezTo>
                  <a:cubicBezTo>
                    <a:pt x="-3839" y="103206"/>
                    <a:pt x="5157" y="208510"/>
                    <a:pt x="1453" y="200043"/>
                  </a:cubicBezTo>
                  <a:cubicBezTo>
                    <a:pt x="-2251" y="191576"/>
                    <a:pt x="1982" y="2135"/>
                    <a:pt x="4628" y="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7" name="フリーフォーム 886">
              <a:extLst>
                <a:ext uri="{FF2B5EF4-FFF2-40B4-BE49-F238E27FC236}">
                  <a16:creationId xmlns:a16="http://schemas.microsoft.com/office/drawing/2014/main" id="{C2008E94-5DB2-9190-CA6A-AB8F3B5D7E18}"/>
                </a:ext>
              </a:extLst>
            </p:cNvPr>
            <p:cNvSpPr/>
            <p:nvPr/>
          </p:nvSpPr>
          <p:spPr>
            <a:xfrm>
              <a:off x="10888080" y="5104874"/>
              <a:ext cx="386549" cy="283113"/>
            </a:xfrm>
            <a:custGeom>
              <a:avLst/>
              <a:gdLst>
                <a:gd name="connsiteX0" fmla="*/ 106945 w 386549"/>
                <a:gd name="connsiteY0" fmla="*/ 526 h 283113"/>
                <a:gd name="connsiteX1" fmla="*/ 75195 w 386549"/>
                <a:gd name="connsiteY1" fmla="*/ 111651 h 283113"/>
                <a:gd name="connsiteX2" fmla="*/ 72020 w 386549"/>
                <a:gd name="connsiteY2" fmla="*/ 276751 h 283113"/>
                <a:gd name="connsiteX3" fmla="*/ 72020 w 386549"/>
                <a:gd name="connsiteY3" fmla="*/ 121176 h 283113"/>
                <a:gd name="connsiteX4" fmla="*/ 52970 w 386549"/>
                <a:gd name="connsiteY4" fmla="*/ 105301 h 283113"/>
                <a:gd name="connsiteX5" fmla="*/ 21220 w 386549"/>
                <a:gd name="connsiteY5" fmla="*/ 283101 h 283113"/>
                <a:gd name="connsiteX6" fmla="*/ 30745 w 386549"/>
                <a:gd name="connsiteY6" fmla="*/ 95776 h 283113"/>
                <a:gd name="connsiteX7" fmla="*/ 386345 w 386549"/>
                <a:gd name="connsiteY7" fmla="*/ 48151 h 283113"/>
                <a:gd name="connsiteX8" fmla="*/ 81545 w 386549"/>
                <a:gd name="connsiteY8" fmla="*/ 102126 h 283113"/>
                <a:gd name="connsiteX9" fmla="*/ 46620 w 386549"/>
                <a:gd name="connsiteY9" fmla="*/ 156101 h 283113"/>
                <a:gd name="connsiteX10" fmla="*/ 106945 w 386549"/>
                <a:gd name="connsiteY10" fmla="*/ 526 h 28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6549" h="283113">
                  <a:moveTo>
                    <a:pt x="106945" y="526"/>
                  </a:moveTo>
                  <a:cubicBezTo>
                    <a:pt x="111708" y="-6882"/>
                    <a:pt x="81016" y="65614"/>
                    <a:pt x="75195" y="111651"/>
                  </a:cubicBezTo>
                  <a:cubicBezTo>
                    <a:pt x="69374" y="157688"/>
                    <a:pt x="72549" y="275164"/>
                    <a:pt x="72020" y="276751"/>
                  </a:cubicBezTo>
                  <a:cubicBezTo>
                    <a:pt x="71491" y="278338"/>
                    <a:pt x="75195" y="149751"/>
                    <a:pt x="72020" y="121176"/>
                  </a:cubicBezTo>
                  <a:cubicBezTo>
                    <a:pt x="68845" y="92601"/>
                    <a:pt x="61437" y="78313"/>
                    <a:pt x="52970" y="105301"/>
                  </a:cubicBezTo>
                  <a:cubicBezTo>
                    <a:pt x="44503" y="132289"/>
                    <a:pt x="24924" y="284688"/>
                    <a:pt x="21220" y="283101"/>
                  </a:cubicBezTo>
                  <a:cubicBezTo>
                    <a:pt x="17516" y="281514"/>
                    <a:pt x="-30109" y="134934"/>
                    <a:pt x="30745" y="95776"/>
                  </a:cubicBezTo>
                  <a:cubicBezTo>
                    <a:pt x="91599" y="56618"/>
                    <a:pt x="377878" y="47093"/>
                    <a:pt x="386345" y="48151"/>
                  </a:cubicBezTo>
                  <a:cubicBezTo>
                    <a:pt x="394812" y="49209"/>
                    <a:pt x="138166" y="84134"/>
                    <a:pt x="81545" y="102126"/>
                  </a:cubicBezTo>
                  <a:cubicBezTo>
                    <a:pt x="24924" y="120118"/>
                    <a:pt x="45562" y="168272"/>
                    <a:pt x="46620" y="156101"/>
                  </a:cubicBezTo>
                  <a:cubicBezTo>
                    <a:pt x="47678" y="143930"/>
                    <a:pt x="102182" y="7934"/>
                    <a:pt x="106945" y="52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8" name="フリーフォーム 887">
              <a:extLst>
                <a:ext uri="{FF2B5EF4-FFF2-40B4-BE49-F238E27FC236}">
                  <a16:creationId xmlns:a16="http://schemas.microsoft.com/office/drawing/2014/main" id="{8021E065-469B-2219-F4A6-976150FD7851}"/>
                </a:ext>
              </a:extLst>
            </p:cNvPr>
            <p:cNvSpPr/>
            <p:nvPr/>
          </p:nvSpPr>
          <p:spPr>
            <a:xfrm>
              <a:off x="11487150" y="5251450"/>
              <a:ext cx="1140087" cy="146050"/>
            </a:xfrm>
            <a:custGeom>
              <a:avLst/>
              <a:gdLst>
                <a:gd name="connsiteX0" fmla="*/ 0 w 1140087"/>
                <a:gd name="connsiteY0" fmla="*/ 92075 h 146050"/>
                <a:gd name="connsiteX1" fmla="*/ 1066800 w 1140087"/>
                <a:gd name="connsiteY1" fmla="*/ 3175 h 146050"/>
                <a:gd name="connsiteX2" fmla="*/ 803275 w 1140087"/>
                <a:gd name="connsiteY2" fmla="*/ 53975 h 146050"/>
                <a:gd name="connsiteX3" fmla="*/ 1089025 w 1140087"/>
                <a:gd name="connsiteY3" fmla="*/ 53975 h 146050"/>
                <a:gd name="connsiteX4" fmla="*/ 307975 w 1140087"/>
                <a:gd name="connsiteY4" fmla="*/ 139700 h 146050"/>
                <a:gd name="connsiteX5" fmla="*/ 225425 w 1140087"/>
                <a:gd name="connsiteY5" fmla="*/ 139700 h 146050"/>
                <a:gd name="connsiteX6" fmla="*/ 1139825 w 1140087"/>
                <a:gd name="connsiteY6" fmla="*/ 92075 h 146050"/>
                <a:gd name="connsiteX7" fmla="*/ 327025 w 1140087"/>
                <a:gd name="connsiteY7" fmla="*/ 98425 h 146050"/>
                <a:gd name="connsiteX8" fmla="*/ 1016000 w 1140087"/>
                <a:gd name="connsiteY8" fmla="*/ 0 h 146050"/>
                <a:gd name="connsiteX9" fmla="*/ 0 w 1140087"/>
                <a:gd name="connsiteY9" fmla="*/ 92075 h 14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0087" h="146050">
                  <a:moveTo>
                    <a:pt x="0" y="92075"/>
                  </a:moveTo>
                  <a:lnTo>
                    <a:pt x="1066800" y="3175"/>
                  </a:lnTo>
                  <a:cubicBezTo>
                    <a:pt x="1200679" y="-3175"/>
                    <a:pt x="799571" y="45508"/>
                    <a:pt x="803275" y="53975"/>
                  </a:cubicBezTo>
                  <a:cubicBezTo>
                    <a:pt x="806979" y="62442"/>
                    <a:pt x="1171575" y="39688"/>
                    <a:pt x="1089025" y="53975"/>
                  </a:cubicBezTo>
                  <a:cubicBezTo>
                    <a:pt x="1006475" y="68262"/>
                    <a:pt x="451908" y="125413"/>
                    <a:pt x="307975" y="139700"/>
                  </a:cubicBezTo>
                  <a:cubicBezTo>
                    <a:pt x="164042" y="153988"/>
                    <a:pt x="225425" y="139700"/>
                    <a:pt x="225425" y="139700"/>
                  </a:cubicBezTo>
                  <a:lnTo>
                    <a:pt x="1139825" y="92075"/>
                  </a:lnTo>
                  <a:cubicBezTo>
                    <a:pt x="1156758" y="85196"/>
                    <a:pt x="347662" y="113771"/>
                    <a:pt x="327025" y="98425"/>
                  </a:cubicBezTo>
                  <a:cubicBezTo>
                    <a:pt x="306388" y="83079"/>
                    <a:pt x="1016000" y="0"/>
                    <a:pt x="1016000" y="0"/>
                  </a:cubicBezTo>
                  <a:lnTo>
                    <a:pt x="0" y="9207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9" name="フリーフォーム 888">
              <a:extLst>
                <a:ext uri="{FF2B5EF4-FFF2-40B4-BE49-F238E27FC236}">
                  <a16:creationId xmlns:a16="http://schemas.microsoft.com/office/drawing/2014/main" id="{26F68A17-292D-D3C0-B3B5-B4FB3FECFB87}"/>
                </a:ext>
              </a:extLst>
            </p:cNvPr>
            <p:cNvSpPr/>
            <p:nvPr/>
          </p:nvSpPr>
          <p:spPr>
            <a:xfrm>
              <a:off x="11740854" y="5700198"/>
              <a:ext cx="34942" cy="1160667"/>
            </a:xfrm>
            <a:custGeom>
              <a:avLst/>
              <a:gdLst>
                <a:gd name="connsiteX0" fmla="*/ 28871 w 34942"/>
                <a:gd name="connsiteY0" fmla="*/ 2102 h 1160667"/>
                <a:gd name="connsiteX1" fmla="*/ 16171 w 34942"/>
                <a:gd name="connsiteY1" fmla="*/ 475177 h 1160667"/>
                <a:gd name="connsiteX2" fmla="*/ 16171 w 34942"/>
                <a:gd name="connsiteY2" fmla="*/ 389452 h 1160667"/>
                <a:gd name="connsiteX3" fmla="*/ 296 w 34942"/>
                <a:gd name="connsiteY3" fmla="*/ 846652 h 1160667"/>
                <a:gd name="connsiteX4" fmla="*/ 32046 w 34942"/>
                <a:gd name="connsiteY4" fmla="*/ 754577 h 1160667"/>
                <a:gd name="connsiteX5" fmla="*/ 32046 w 34942"/>
                <a:gd name="connsiteY5" fmla="*/ 1126052 h 1160667"/>
                <a:gd name="connsiteX6" fmla="*/ 19346 w 34942"/>
                <a:gd name="connsiteY6" fmla="*/ 1024452 h 1160667"/>
                <a:gd name="connsiteX7" fmla="*/ 3471 w 34942"/>
                <a:gd name="connsiteY7" fmla="*/ 65602 h 1160667"/>
                <a:gd name="connsiteX8" fmla="*/ 3471 w 34942"/>
                <a:gd name="connsiteY8" fmla="*/ 291027 h 1160667"/>
                <a:gd name="connsiteX9" fmla="*/ 28871 w 34942"/>
                <a:gd name="connsiteY9" fmla="*/ 2102 h 1160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2" h="1160667">
                  <a:moveTo>
                    <a:pt x="28871" y="2102"/>
                  </a:moveTo>
                  <a:cubicBezTo>
                    <a:pt x="30988" y="32794"/>
                    <a:pt x="18288" y="410619"/>
                    <a:pt x="16171" y="475177"/>
                  </a:cubicBezTo>
                  <a:cubicBezTo>
                    <a:pt x="14054" y="539735"/>
                    <a:pt x="18817" y="327540"/>
                    <a:pt x="16171" y="389452"/>
                  </a:cubicBezTo>
                  <a:cubicBezTo>
                    <a:pt x="13525" y="451364"/>
                    <a:pt x="-2350" y="785798"/>
                    <a:pt x="296" y="846652"/>
                  </a:cubicBezTo>
                  <a:cubicBezTo>
                    <a:pt x="2942" y="907506"/>
                    <a:pt x="26754" y="708010"/>
                    <a:pt x="32046" y="754577"/>
                  </a:cubicBezTo>
                  <a:cubicBezTo>
                    <a:pt x="37338" y="801144"/>
                    <a:pt x="34163" y="1081073"/>
                    <a:pt x="32046" y="1126052"/>
                  </a:cubicBezTo>
                  <a:cubicBezTo>
                    <a:pt x="29929" y="1171031"/>
                    <a:pt x="24108" y="1201194"/>
                    <a:pt x="19346" y="1024452"/>
                  </a:cubicBezTo>
                  <a:cubicBezTo>
                    <a:pt x="14584" y="847710"/>
                    <a:pt x="6117" y="187840"/>
                    <a:pt x="3471" y="65602"/>
                  </a:cubicBezTo>
                  <a:cubicBezTo>
                    <a:pt x="825" y="-56636"/>
                    <a:pt x="296" y="295260"/>
                    <a:pt x="3471" y="291027"/>
                  </a:cubicBezTo>
                  <a:cubicBezTo>
                    <a:pt x="6646" y="286794"/>
                    <a:pt x="26754" y="-28590"/>
                    <a:pt x="28871" y="210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0" name="フリーフォーム 889">
              <a:extLst>
                <a:ext uri="{FF2B5EF4-FFF2-40B4-BE49-F238E27FC236}">
                  <a16:creationId xmlns:a16="http://schemas.microsoft.com/office/drawing/2014/main" id="{E61BC454-D6E8-D47A-F996-DEA709A479AF}"/>
                </a:ext>
              </a:extLst>
            </p:cNvPr>
            <p:cNvSpPr/>
            <p:nvPr/>
          </p:nvSpPr>
          <p:spPr>
            <a:xfrm>
              <a:off x="11589698" y="5679273"/>
              <a:ext cx="1103420" cy="195201"/>
            </a:xfrm>
            <a:custGeom>
              <a:avLst/>
              <a:gdLst>
                <a:gd name="connsiteX0" fmla="*/ 2227 w 1103420"/>
                <a:gd name="connsiteY0" fmla="*/ 194477 h 195201"/>
                <a:gd name="connsiteX1" fmla="*/ 332427 w 1103420"/>
                <a:gd name="connsiteY1" fmla="*/ 67477 h 195201"/>
                <a:gd name="connsiteX2" fmla="*/ 265752 w 1103420"/>
                <a:gd name="connsiteY2" fmla="*/ 64302 h 195201"/>
                <a:gd name="connsiteX3" fmla="*/ 1088077 w 1103420"/>
                <a:gd name="connsiteY3" fmla="*/ 802 h 195201"/>
                <a:gd name="connsiteX4" fmla="*/ 761052 w 1103420"/>
                <a:gd name="connsiteY4" fmla="*/ 29377 h 195201"/>
                <a:gd name="connsiteX5" fmla="*/ 256227 w 1103420"/>
                <a:gd name="connsiteY5" fmla="*/ 42077 h 195201"/>
                <a:gd name="connsiteX6" fmla="*/ 335602 w 1103420"/>
                <a:gd name="connsiteY6" fmla="*/ 45252 h 195201"/>
                <a:gd name="connsiteX7" fmla="*/ 195902 w 1103420"/>
                <a:gd name="connsiteY7" fmla="*/ 115102 h 195201"/>
                <a:gd name="connsiteX8" fmla="*/ 2227 w 1103420"/>
                <a:gd name="connsiteY8" fmla="*/ 194477 h 195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3420" h="195201">
                  <a:moveTo>
                    <a:pt x="2227" y="194477"/>
                  </a:moveTo>
                  <a:cubicBezTo>
                    <a:pt x="24981" y="186539"/>
                    <a:pt x="288506" y="89173"/>
                    <a:pt x="332427" y="67477"/>
                  </a:cubicBezTo>
                  <a:cubicBezTo>
                    <a:pt x="376348" y="45781"/>
                    <a:pt x="139810" y="75414"/>
                    <a:pt x="265752" y="64302"/>
                  </a:cubicBezTo>
                  <a:cubicBezTo>
                    <a:pt x="391694" y="53190"/>
                    <a:pt x="1005527" y="6623"/>
                    <a:pt x="1088077" y="802"/>
                  </a:cubicBezTo>
                  <a:cubicBezTo>
                    <a:pt x="1170627" y="-5019"/>
                    <a:pt x="899694" y="22498"/>
                    <a:pt x="761052" y="29377"/>
                  </a:cubicBezTo>
                  <a:cubicBezTo>
                    <a:pt x="622410" y="36256"/>
                    <a:pt x="327135" y="39431"/>
                    <a:pt x="256227" y="42077"/>
                  </a:cubicBezTo>
                  <a:cubicBezTo>
                    <a:pt x="185319" y="44723"/>
                    <a:pt x="345656" y="33081"/>
                    <a:pt x="335602" y="45252"/>
                  </a:cubicBezTo>
                  <a:cubicBezTo>
                    <a:pt x="325548" y="57423"/>
                    <a:pt x="254640" y="87056"/>
                    <a:pt x="195902" y="115102"/>
                  </a:cubicBezTo>
                  <a:cubicBezTo>
                    <a:pt x="137165" y="143148"/>
                    <a:pt x="-20527" y="202415"/>
                    <a:pt x="2227" y="19447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1" name="フリーフォーム 890">
              <a:extLst>
                <a:ext uri="{FF2B5EF4-FFF2-40B4-BE49-F238E27FC236}">
                  <a16:creationId xmlns:a16="http://schemas.microsoft.com/office/drawing/2014/main" id="{AE4367C5-514C-61C1-EDBD-3BBDB84C1E4D}"/>
                </a:ext>
              </a:extLst>
            </p:cNvPr>
            <p:cNvSpPr/>
            <p:nvPr/>
          </p:nvSpPr>
          <p:spPr>
            <a:xfrm>
              <a:off x="11664071" y="5753094"/>
              <a:ext cx="1038565" cy="79631"/>
            </a:xfrm>
            <a:custGeom>
              <a:avLst/>
              <a:gdLst>
                <a:gd name="connsiteX0" fmla="*/ 879 w 1038565"/>
                <a:gd name="connsiteY0" fmla="*/ 53981 h 79631"/>
                <a:gd name="connsiteX1" fmla="*/ 626354 w 1038565"/>
                <a:gd name="connsiteY1" fmla="*/ 12706 h 79631"/>
                <a:gd name="connsiteX2" fmla="*/ 432679 w 1038565"/>
                <a:gd name="connsiteY2" fmla="*/ 31756 h 79631"/>
                <a:gd name="connsiteX3" fmla="*/ 1029579 w 1038565"/>
                <a:gd name="connsiteY3" fmla="*/ 6 h 79631"/>
                <a:gd name="connsiteX4" fmla="*/ 753354 w 1038565"/>
                <a:gd name="connsiteY4" fmla="*/ 34931 h 79631"/>
                <a:gd name="connsiteX5" fmla="*/ 232654 w 1038565"/>
                <a:gd name="connsiteY5" fmla="*/ 79381 h 79631"/>
                <a:gd name="connsiteX6" fmla="*/ 483479 w 1038565"/>
                <a:gd name="connsiteY6" fmla="*/ 53981 h 79631"/>
                <a:gd name="connsiteX7" fmla="*/ 879 w 1038565"/>
                <a:gd name="connsiteY7" fmla="*/ 53981 h 7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8565" h="79631">
                  <a:moveTo>
                    <a:pt x="879" y="53981"/>
                  </a:moveTo>
                  <a:cubicBezTo>
                    <a:pt x="24691" y="47102"/>
                    <a:pt x="554387" y="16410"/>
                    <a:pt x="626354" y="12706"/>
                  </a:cubicBezTo>
                  <a:cubicBezTo>
                    <a:pt x="698321" y="9002"/>
                    <a:pt x="365475" y="33873"/>
                    <a:pt x="432679" y="31756"/>
                  </a:cubicBezTo>
                  <a:cubicBezTo>
                    <a:pt x="499883" y="29639"/>
                    <a:pt x="976133" y="-523"/>
                    <a:pt x="1029579" y="6"/>
                  </a:cubicBezTo>
                  <a:cubicBezTo>
                    <a:pt x="1083025" y="535"/>
                    <a:pt x="886175" y="21702"/>
                    <a:pt x="753354" y="34931"/>
                  </a:cubicBezTo>
                  <a:cubicBezTo>
                    <a:pt x="620533" y="48160"/>
                    <a:pt x="277633" y="76206"/>
                    <a:pt x="232654" y="79381"/>
                  </a:cubicBezTo>
                  <a:cubicBezTo>
                    <a:pt x="187675" y="82556"/>
                    <a:pt x="522637" y="54510"/>
                    <a:pt x="483479" y="53981"/>
                  </a:cubicBezTo>
                  <a:cubicBezTo>
                    <a:pt x="444321" y="53452"/>
                    <a:pt x="-22933" y="60860"/>
                    <a:pt x="879" y="5398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2" name="フリーフォーム 891">
              <a:extLst>
                <a:ext uri="{FF2B5EF4-FFF2-40B4-BE49-F238E27FC236}">
                  <a16:creationId xmlns:a16="http://schemas.microsoft.com/office/drawing/2014/main" id="{ADCCC375-A473-520E-10C3-7EA5B1E1BC8E}"/>
                </a:ext>
              </a:extLst>
            </p:cNvPr>
            <p:cNvSpPr/>
            <p:nvPr/>
          </p:nvSpPr>
          <p:spPr>
            <a:xfrm>
              <a:off x="11636375" y="5774762"/>
              <a:ext cx="1095484" cy="86288"/>
            </a:xfrm>
            <a:custGeom>
              <a:avLst/>
              <a:gdLst>
                <a:gd name="connsiteX0" fmla="*/ 0 w 1095484"/>
                <a:gd name="connsiteY0" fmla="*/ 86288 h 86288"/>
                <a:gd name="connsiteX1" fmla="*/ 682625 w 1095484"/>
                <a:gd name="connsiteY1" fmla="*/ 51363 h 86288"/>
                <a:gd name="connsiteX2" fmla="*/ 1089025 w 1095484"/>
                <a:gd name="connsiteY2" fmla="*/ 563 h 86288"/>
                <a:gd name="connsiteX3" fmla="*/ 942975 w 1095484"/>
                <a:gd name="connsiteY3" fmla="*/ 22788 h 86288"/>
                <a:gd name="connsiteX4" fmla="*/ 549275 w 1095484"/>
                <a:gd name="connsiteY4" fmla="*/ 79938 h 86288"/>
                <a:gd name="connsiteX5" fmla="*/ 711200 w 1095484"/>
                <a:gd name="connsiteY5" fmla="*/ 76763 h 86288"/>
                <a:gd name="connsiteX6" fmla="*/ 0 w 1095484"/>
                <a:gd name="connsiteY6" fmla="*/ 86288 h 8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5484" h="86288">
                  <a:moveTo>
                    <a:pt x="0" y="86288"/>
                  </a:moveTo>
                  <a:lnTo>
                    <a:pt x="682625" y="51363"/>
                  </a:lnTo>
                  <a:cubicBezTo>
                    <a:pt x="864129" y="37076"/>
                    <a:pt x="1045633" y="5325"/>
                    <a:pt x="1089025" y="563"/>
                  </a:cubicBezTo>
                  <a:cubicBezTo>
                    <a:pt x="1132417" y="-4200"/>
                    <a:pt x="942975" y="22788"/>
                    <a:pt x="942975" y="22788"/>
                  </a:cubicBezTo>
                  <a:lnTo>
                    <a:pt x="549275" y="79938"/>
                  </a:lnTo>
                  <a:cubicBezTo>
                    <a:pt x="510646" y="88934"/>
                    <a:pt x="711200" y="76763"/>
                    <a:pt x="711200" y="76763"/>
                  </a:cubicBezTo>
                  <a:lnTo>
                    <a:pt x="0" y="8628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3" name="フリーフォーム 892">
              <a:extLst>
                <a:ext uri="{FF2B5EF4-FFF2-40B4-BE49-F238E27FC236}">
                  <a16:creationId xmlns:a16="http://schemas.microsoft.com/office/drawing/2014/main" id="{56BFCBB4-997A-BCA6-CCD6-457C9FE3F6C5}"/>
                </a:ext>
              </a:extLst>
            </p:cNvPr>
            <p:cNvSpPr/>
            <p:nvPr/>
          </p:nvSpPr>
          <p:spPr>
            <a:xfrm>
              <a:off x="11601321" y="5837687"/>
              <a:ext cx="1044754" cy="142329"/>
            </a:xfrm>
            <a:custGeom>
              <a:avLst/>
              <a:gdLst>
                <a:gd name="connsiteX0" fmla="*/ 129 w 1044754"/>
                <a:gd name="connsiteY0" fmla="*/ 131313 h 142329"/>
                <a:gd name="connsiteX1" fmla="*/ 260479 w 1044754"/>
                <a:gd name="connsiteY1" fmla="*/ 109088 h 142329"/>
                <a:gd name="connsiteX2" fmla="*/ 225554 w 1044754"/>
                <a:gd name="connsiteY2" fmla="*/ 29713 h 142329"/>
                <a:gd name="connsiteX3" fmla="*/ 317629 w 1044754"/>
                <a:gd name="connsiteY3" fmla="*/ 102738 h 142329"/>
                <a:gd name="connsiteX4" fmla="*/ 441454 w 1044754"/>
                <a:gd name="connsiteY4" fmla="*/ 93213 h 142329"/>
                <a:gd name="connsiteX5" fmla="*/ 428754 w 1044754"/>
                <a:gd name="connsiteY5" fmla="*/ 1138 h 142329"/>
                <a:gd name="connsiteX6" fmla="*/ 485904 w 1044754"/>
                <a:gd name="connsiteY6" fmla="*/ 42413 h 142329"/>
                <a:gd name="connsiteX7" fmla="*/ 727204 w 1044754"/>
                <a:gd name="connsiteY7" fmla="*/ 51938 h 142329"/>
                <a:gd name="connsiteX8" fmla="*/ 685929 w 1044754"/>
                <a:gd name="connsiteY8" fmla="*/ 67813 h 142329"/>
                <a:gd name="connsiteX9" fmla="*/ 1044704 w 1044754"/>
                <a:gd name="connsiteY9" fmla="*/ 64638 h 142329"/>
                <a:gd name="connsiteX10" fmla="*/ 714504 w 1044754"/>
                <a:gd name="connsiteY10" fmla="*/ 93213 h 142329"/>
                <a:gd name="connsiteX11" fmla="*/ 298579 w 1044754"/>
                <a:gd name="connsiteY11" fmla="*/ 137663 h 142329"/>
                <a:gd name="connsiteX12" fmla="*/ 129 w 1044754"/>
                <a:gd name="connsiteY12" fmla="*/ 131313 h 142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4754" h="142329">
                  <a:moveTo>
                    <a:pt x="129" y="131313"/>
                  </a:moveTo>
                  <a:cubicBezTo>
                    <a:pt x="-6221" y="126551"/>
                    <a:pt x="222908" y="126021"/>
                    <a:pt x="260479" y="109088"/>
                  </a:cubicBezTo>
                  <a:cubicBezTo>
                    <a:pt x="298050" y="92155"/>
                    <a:pt x="216029" y="30771"/>
                    <a:pt x="225554" y="29713"/>
                  </a:cubicBezTo>
                  <a:cubicBezTo>
                    <a:pt x="235079" y="28655"/>
                    <a:pt x="281646" y="92155"/>
                    <a:pt x="317629" y="102738"/>
                  </a:cubicBezTo>
                  <a:cubicBezTo>
                    <a:pt x="353612" y="113321"/>
                    <a:pt x="422933" y="110146"/>
                    <a:pt x="441454" y="93213"/>
                  </a:cubicBezTo>
                  <a:cubicBezTo>
                    <a:pt x="459975" y="76280"/>
                    <a:pt x="421346" y="9605"/>
                    <a:pt x="428754" y="1138"/>
                  </a:cubicBezTo>
                  <a:cubicBezTo>
                    <a:pt x="436162" y="-7329"/>
                    <a:pt x="436162" y="33946"/>
                    <a:pt x="485904" y="42413"/>
                  </a:cubicBezTo>
                  <a:cubicBezTo>
                    <a:pt x="535646" y="50880"/>
                    <a:pt x="693866" y="47705"/>
                    <a:pt x="727204" y="51938"/>
                  </a:cubicBezTo>
                  <a:cubicBezTo>
                    <a:pt x="760542" y="56171"/>
                    <a:pt x="633012" y="65696"/>
                    <a:pt x="685929" y="67813"/>
                  </a:cubicBezTo>
                  <a:cubicBezTo>
                    <a:pt x="738846" y="69930"/>
                    <a:pt x="1039942" y="60405"/>
                    <a:pt x="1044704" y="64638"/>
                  </a:cubicBezTo>
                  <a:cubicBezTo>
                    <a:pt x="1049466" y="68871"/>
                    <a:pt x="714504" y="93213"/>
                    <a:pt x="714504" y="93213"/>
                  </a:cubicBezTo>
                  <a:lnTo>
                    <a:pt x="298579" y="137663"/>
                  </a:lnTo>
                  <a:cubicBezTo>
                    <a:pt x="174754" y="149305"/>
                    <a:pt x="6479" y="136075"/>
                    <a:pt x="129" y="13131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4" name="フリーフォーム 893">
              <a:extLst>
                <a:ext uri="{FF2B5EF4-FFF2-40B4-BE49-F238E27FC236}">
                  <a16:creationId xmlns:a16="http://schemas.microsoft.com/office/drawing/2014/main" id="{4E65C101-71F0-CACB-B404-A706EABB7652}"/>
                </a:ext>
              </a:extLst>
            </p:cNvPr>
            <p:cNvSpPr/>
            <p:nvPr/>
          </p:nvSpPr>
          <p:spPr>
            <a:xfrm>
              <a:off x="12499970" y="5857840"/>
              <a:ext cx="78571" cy="978828"/>
            </a:xfrm>
            <a:custGeom>
              <a:avLst/>
              <a:gdLst>
                <a:gd name="connsiteX0" fmla="*/ 19055 w 78571"/>
                <a:gd name="connsiteY0" fmla="*/ 35 h 978828"/>
                <a:gd name="connsiteX1" fmla="*/ 47630 w 78571"/>
                <a:gd name="connsiteY1" fmla="*/ 425485 h 978828"/>
                <a:gd name="connsiteX2" fmla="*/ 5 w 78571"/>
                <a:gd name="connsiteY2" fmla="*/ 327060 h 978828"/>
                <a:gd name="connsiteX3" fmla="*/ 44455 w 78571"/>
                <a:gd name="connsiteY3" fmla="*/ 955710 h 978828"/>
                <a:gd name="connsiteX4" fmla="*/ 44455 w 78571"/>
                <a:gd name="connsiteY4" fmla="*/ 784260 h 978828"/>
                <a:gd name="connsiteX5" fmla="*/ 76205 w 78571"/>
                <a:gd name="connsiteY5" fmla="*/ 228635 h 978828"/>
                <a:gd name="connsiteX6" fmla="*/ 69855 w 78571"/>
                <a:gd name="connsiteY6" fmla="*/ 400085 h 978828"/>
                <a:gd name="connsiteX7" fmla="*/ 19055 w 78571"/>
                <a:gd name="connsiteY7" fmla="*/ 35 h 978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571" h="978828">
                  <a:moveTo>
                    <a:pt x="19055" y="35"/>
                  </a:moveTo>
                  <a:cubicBezTo>
                    <a:pt x="15351" y="4268"/>
                    <a:pt x="50805" y="370981"/>
                    <a:pt x="47630" y="425485"/>
                  </a:cubicBezTo>
                  <a:cubicBezTo>
                    <a:pt x="44455" y="479989"/>
                    <a:pt x="534" y="238689"/>
                    <a:pt x="5" y="327060"/>
                  </a:cubicBezTo>
                  <a:cubicBezTo>
                    <a:pt x="-524" y="415431"/>
                    <a:pt x="37047" y="879510"/>
                    <a:pt x="44455" y="955710"/>
                  </a:cubicBezTo>
                  <a:cubicBezTo>
                    <a:pt x="51863" y="1031910"/>
                    <a:pt x="39163" y="905439"/>
                    <a:pt x="44455" y="784260"/>
                  </a:cubicBezTo>
                  <a:cubicBezTo>
                    <a:pt x="49747" y="663081"/>
                    <a:pt x="71972" y="292664"/>
                    <a:pt x="76205" y="228635"/>
                  </a:cubicBezTo>
                  <a:cubicBezTo>
                    <a:pt x="80438" y="164606"/>
                    <a:pt x="79380" y="430777"/>
                    <a:pt x="69855" y="400085"/>
                  </a:cubicBezTo>
                  <a:cubicBezTo>
                    <a:pt x="60330" y="369393"/>
                    <a:pt x="22759" y="-4198"/>
                    <a:pt x="19055" y="3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5" name="フリーフォーム 894">
              <a:extLst>
                <a:ext uri="{FF2B5EF4-FFF2-40B4-BE49-F238E27FC236}">
                  <a16:creationId xmlns:a16="http://schemas.microsoft.com/office/drawing/2014/main" id="{CF452A08-43CA-04F9-0332-8A7111CE5049}"/>
                </a:ext>
              </a:extLst>
            </p:cNvPr>
            <p:cNvSpPr/>
            <p:nvPr/>
          </p:nvSpPr>
          <p:spPr>
            <a:xfrm>
              <a:off x="11668125" y="6038367"/>
              <a:ext cx="895751" cy="29058"/>
            </a:xfrm>
            <a:custGeom>
              <a:avLst/>
              <a:gdLst>
                <a:gd name="connsiteX0" fmla="*/ 0 w 895751"/>
                <a:gd name="connsiteY0" fmla="*/ 29058 h 29058"/>
                <a:gd name="connsiteX1" fmla="*/ 650875 w 895751"/>
                <a:gd name="connsiteY1" fmla="*/ 3658 h 29058"/>
                <a:gd name="connsiteX2" fmla="*/ 892175 w 895751"/>
                <a:gd name="connsiteY2" fmla="*/ 483 h 29058"/>
                <a:gd name="connsiteX3" fmla="*/ 781050 w 895751"/>
                <a:gd name="connsiteY3" fmla="*/ 6833 h 29058"/>
                <a:gd name="connsiteX4" fmla="*/ 587375 w 895751"/>
                <a:gd name="connsiteY4" fmla="*/ 6833 h 29058"/>
                <a:gd name="connsiteX5" fmla="*/ 0 w 895751"/>
                <a:gd name="connsiteY5" fmla="*/ 29058 h 29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5751" h="29058">
                  <a:moveTo>
                    <a:pt x="0" y="29058"/>
                  </a:moveTo>
                  <a:cubicBezTo>
                    <a:pt x="10583" y="28529"/>
                    <a:pt x="502179" y="8420"/>
                    <a:pt x="650875" y="3658"/>
                  </a:cubicBezTo>
                  <a:cubicBezTo>
                    <a:pt x="799571" y="-1104"/>
                    <a:pt x="870479" y="-46"/>
                    <a:pt x="892175" y="483"/>
                  </a:cubicBezTo>
                  <a:cubicBezTo>
                    <a:pt x="913871" y="1012"/>
                    <a:pt x="831850" y="5775"/>
                    <a:pt x="781050" y="6833"/>
                  </a:cubicBezTo>
                  <a:cubicBezTo>
                    <a:pt x="730250" y="7891"/>
                    <a:pt x="712787" y="1012"/>
                    <a:pt x="587375" y="6833"/>
                  </a:cubicBezTo>
                  <a:lnTo>
                    <a:pt x="0" y="2905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6" name="フリーフォーム 895">
              <a:extLst>
                <a:ext uri="{FF2B5EF4-FFF2-40B4-BE49-F238E27FC236}">
                  <a16:creationId xmlns:a16="http://schemas.microsoft.com/office/drawing/2014/main" id="{F6D34872-57B6-5820-2BA1-C0148A7ABA4C}"/>
                </a:ext>
              </a:extLst>
            </p:cNvPr>
            <p:cNvSpPr/>
            <p:nvPr/>
          </p:nvSpPr>
          <p:spPr>
            <a:xfrm>
              <a:off x="11852266" y="5898855"/>
              <a:ext cx="53984" cy="944148"/>
            </a:xfrm>
            <a:custGeom>
              <a:avLst/>
              <a:gdLst>
                <a:gd name="connsiteX0" fmla="*/ 25409 w 53984"/>
                <a:gd name="connsiteY0" fmla="*/ 295 h 944148"/>
                <a:gd name="connsiteX1" fmla="*/ 31759 w 53984"/>
                <a:gd name="connsiteY1" fmla="*/ 425745 h 944148"/>
                <a:gd name="connsiteX2" fmla="*/ 22234 w 53984"/>
                <a:gd name="connsiteY2" fmla="*/ 362245 h 944148"/>
                <a:gd name="connsiteX3" fmla="*/ 53984 w 53984"/>
                <a:gd name="connsiteY3" fmla="*/ 701970 h 944148"/>
                <a:gd name="connsiteX4" fmla="*/ 22234 w 53984"/>
                <a:gd name="connsiteY4" fmla="*/ 654345 h 944148"/>
                <a:gd name="connsiteX5" fmla="*/ 50809 w 53984"/>
                <a:gd name="connsiteY5" fmla="*/ 940095 h 944148"/>
                <a:gd name="connsiteX6" fmla="*/ 28584 w 53984"/>
                <a:gd name="connsiteY6" fmla="*/ 790870 h 944148"/>
                <a:gd name="connsiteX7" fmla="*/ 9 w 53984"/>
                <a:gd name="connsiteY7" fmla="*/ 365420 h 944148"/>
                <a:gd name="connsiteX8" fmla="*/ 25409 w 53984"/>
                <a:gd name="connsiteY8" fmla="*/ 295 h 94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984" h="944148">
                  <a:moveTo>
                    <a:pt x="25409" y="295"/>
                  </a:moveTo>
                  <a:cubicBezTo>
                    <a:pt x="30701" y="10349"/>
                    <a:pt x="32288" y="365420"/>
                    <a:pt x="31759" y="425745"/>
                  </a:cubicBezTo>
                  <a:cubicBezTo>
                    <a:pt x="31230" y="486070"/>
                    <a:pt x="18530" y="316208"/>
                    <a:pt x="22234" y="362245"/>
                  </a:cubicBezTo>
                  <a:cubicBezTo>
                    <a:pt x="25938" y="408282"/>
                    <a:pt x="53984" y="653287"/>
                    <a:pt x="53984" y="701970"/>
                  </a:cubicBezTo>
                  <a:cubicBezTo>
                    <a:pt x="53984" y="750653"/>
                    <a:pt x="22763" y="614658"/>
                    <a:pt x="22234" y="654345"/>
                  </a:cubicBezTo>
                  <a:cubicBezTo>
                    <a:pt x="21705" y="694032"/>
                    <a:pt x="49751" y="917341"/>
                    <a:pt x="50809" y="940095"/>
                  </a:cubicBezTo>
                  <a:cubicBezTo>
                    <a:pt x="51867" y="962849"/>
                    <a:pt x="37051" y="886649"/>
                    <a:pt x="28584" y="790870"/>
                  </a:cubicBezTo>
                  <a:cubicBezTo>
                    <a:pt x="20117" y="695091"/>
                    <a:pt x="538" y="491891"/>
                    <a:pt x="9" y="365420"/>
                  </a:cubicBezTo>
                  <a:cubicBezTo>
                    <a:pt x="-520" y="238949"/>
                    <a:pt x="20117" y="-9759"/>
                    <a:pt x="25409" y="29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7" name="フリーフォーム 896">
              <a:extLst>
                <a:ext uri="{FF2B5EF4-FFF2-40B4-BE49-F238E27FC236}">
                  <a16:creationId xmlns:a16="http://schemas.microsoft.com/office/drawing/2014/main" id="{87BAEE89-137F-9CEB-6C9E-74E42AFE30BE}"/>
                </a:ext>
              </a:extLst>
            </p:cNvPr>
            <p:cNvSpPr/>
            <p:nvPr/>
          </p:nvSpPr>
          <p:spPr>
            <a:xfrm>
              <a:off x="11929489" y="5909557"/>
              <a:ext cx="78165" cy="922587"/>
            </a:xfrm>
            <a:custGeom>
              <a:avLst/>
              <a:gdLst>
                <a:gd name="connsiteX0" fmla="*/ 33911 w 78165"/>
                <a:gd name="connsiteY0" fmla="*/ 2293 h 922587"/>
                <a:gd name="connsiteX1" fmla="*/ 33911 w 78165"/>
                <a:gd name="connsiteY1" fmla="*/ 557918 h 922587"/>
                <a:gd name="connsiteX2" fmla="*/ 49786 w 78165"/>
                <a:gd name="connsiteY2" fmla="*/ 478543 h 922587"/>
                <a:gd name="connsiteX3" fmla="*/ 75186 w 78165"/>
                <a:gd name="connsiteY3" fmla="*/ 894468 h 922587"/>
                <a:gd name="connsiteX4" fmla="*/ 75186 w 78165"/>
                <a:gd name="connsiteY4" fmla="*/ 843668 h 922587"/>
                <a:gd name="connsiteX5" fmla="*/ 52961 w 78165"/>
                <a:gd name="connsiteY5" fmla="*/ 510293 h 922587"/>
                <a:gd name="connsiteX6" fmla="*/ 56136 w 78165"/>
                <a:gd name="connsiteY6" fmla="*/ 856368 h 922587"/>
                <a:gd name="connsiteX7" fmla="*/ 56136 w 78165"/>
                <a:gd name="connsiteY7" fmla="*/ 646818 h 922587"/>
                <a:gd name="connsiteX8" fmla="*/ 2161 w 78165"/>
                <a:gd name="connsiteY8" fmla="*/ 253118 h 922587"/>
                <a:gd name="connsiteX9" fmla="*/ 11686 w 78165"/>
                <a:gd name="connsiteY9" fmla="*/ 354718 h 922587"/>
                <a:gd name="connsiteX10" fmla="*/ 33911 w 78165"/>
                <a:gd name="connsiteY10" fmla="*/ 2293 h 922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165" h="922587">
                  <a:moveTo>
                    <a:pt x="33911" y="2293"/>
                  </a:moveTo>
                  <a:cubicBezTo>
                    <a:pt x="37615" y="36160"/>
                    <a:pt x="31265" y="478543"/>
                    <a:pt x="33911" y="557918"/>
                  </a:cubicBezTo>
                  <a:cubicBezTo>
                    <a:pt x="36557" y="637293"/>
                    <a:pt x="42907" y="422451"/>
                    <a:pt x="49786" y="478543"/>
                  </a:cubicBezTo>
                  <a:cubicBezTo>
                    <a:pt x="56665" y="534635"/>
                    <a:pt x="70953" y="833614"/>
                    <a:pt x="75186" y="894468"/>
                  </a:cubicBezTo>
                  <a:cubicBezTo>
                    <a:pt x="79419" y="955322"/>
                    <a:pt x="78890" y="907697"/>
                    <a:pt x="75186" y="843668"/>
                  </a:cubicBezTo>
                  <a:cubicBezTo>
                    <a:pt x="71482" y="779639"/>
                    <a:pt x="56136" y="508176"/>
                    <a:pt x="52961" y="510293"/>
                  </a:cubicBezTo>
                  <a:cubicBezTo>
                    <a:pt x="49786" y="512410"/>
                    <a:pt x="55607" y="833614"/>
                    <a:pt x="56136" y="856368"/>
                  </a:cubicBezTo>
                  <a:cubicBezTo>
                    <a:pt x="56665" y="879122"/>
                    <a:pt x="65132" y="747360"/>
                    <a:pt x="56136" y="646818"/>
                  </a:cubicBezTo>
                  <a:cubicBezTo>
                    <a:pt x="47140" y="546276"/>
                    <a:pt x="9569" y="301801"/>
                    <a:pt x="2161" y="253118"/>
                  </a:cubicBezTo>
                  <a:cubicBezTo>
                    <a:pt x="-5247" y="204435"/>
                    <a:pt x="8511" y="389114"/>
                    <a:pt x="11686" y="354718"/>
                  </a:cubicBezTo>
                  <a:cubicBezTo>
                    <a:pt x="14861" y="320322"/>
                    <a:pt x="30207" y="-31574"/>
                    <a:pt x="33911" y="229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8" name="フリーフォーム 897">
              <a:extLst>
                <a:ext uri="{FF2B5EF4-FFF2-40B4-BE49-F238E27FC236}">
                  <a16:creationId xmlns:a16="http://schemas.microsoft.com/office/drawing/2014/main" id="{6888D494-5FAB-0423-F2F6-D85697AFC579}"/>
                </a:ext>
              </a:extLst>
            </p:cNvPr>
            <p:cNvSpPr/>
            <p:nvPr/>
          </p:nvSpPr>
          <p:spPr>
            <a:xfrm>
              <a:off x="12031861" y="5894017"/>
              <a:ext cx="68513" cy="928193"/>
            </a:xfrm>
            <a:custGeom>
              <a:avLst/>
              <a:gdLst>
                <a:gd name="connsiteX0" fmla="*/ 17264 w 68513"/>
                <a:gd name="connsiteY0" fmla="*/ 1958 h 928193"/>
                <a:gd name="connsiteX1" fmla="*/ 20439 w 68513"/>
                <a:gd name="connsiteY1" fmla="*/ 354383 h 928193"/>
                <a:gd name="connsiteX2" fmla="*/ 20439 w 68513"/>
                <a:gd name="connsiteY2" fmla="*/ 303583 h 928193"/>
                <a:gd name="connsiteX3" fmla="*/ 26789 w 68513"/>
                <a:gd name="connsiteY3" fmla="*/ 624258 h 928193"/>
                <a:gd name="connsiteX4" fmla="*/ 68064 w 68513"/>
                <a:gd name="connsiteY4" fmla="*/ 906833 h 928193"/>
                <a:gd name="connsiteX5" fmla="*/ 45839 w 68513"/>
                <a:gd name="connsiteY5" fmla="*/ 843333 h 928193"/>
                <a:gd name="connsiteX6" fmla="*/ 1389 w 68513"/>
                <a:gd name="connsiteY6" fmla="*/ 328983 h 928193"/>
                <a:gd name="connsiteX7" fmla="*/ 10914 w 68513"/>
                <a:gd name="connsiteY7" fmla="*/ 494083 h 928193"/>
                <a:gd name="connsiteX8" fmla="*/ 7739 w 68513"/>
                <a:gd name="connsiteY8" fmla="*/ 224208 h 928193"/>
                <a:gd name="connsiteX9" fmla="*/ 17264 w 68513"/>
                <a:gd name="connsiteY9" fmla="*/ 1958 h 92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513" h="928193">
                  <a:moveTo>
                    <a:pt x="17264" y="1958"/>
                  </a:moveTo>
                  <a:cubicBezTo>
                    <a:pt x="19381" y="23654"/>
                    <a:pt x="19910" y="304112"/>
                    <a:pt x="20439" y="354383"/>
                  </a:cubicBezTo>
                  <a:cubicBezTo>
                    <a:pt x="20968" y="404654"/>
                    <a:pt x="19381" y="258604"/>
                    <a:pt x="20439" y="303583"/>
                  </a:cubicBezTo>
                  <a:cubicBezTo>
                    <a:pt x="21497" y="348562"/>
                    <a:pt x="18852" y="523716"/>
                    <a:pt x="26789" y="624258"/>
                  </a:cubicBezTo>
                  <a:cubicBezTo>
                    <a:pt x="34727" y="724800"/>
                    <a:pt x="64889" y="870321"/>
                    <a:pt x="68064" y="906833"/>
                  </a:cubicBezTo>
                  <a:cubicBezTo>
                    <a:pt x="71239" y="943345"/>
                    <a:pt x="56951" y="939641"/>
                    <a:pt x="45839" y="843333"/>
                  </a:cubicBezTo>
                  <a:cubicBezTo>
                    <a:pt x="34727" y="747025"/>
                    <a:pt x="7210" y="387191"/>
                    <a:pt x="1389" y="328983"/>
                  </a:cubicBezTo>
                  <a:cubicBezTo>
                    <a:pt x="-4432" y="270775"/>
                    <a:pt x="9856" y="511545"/>
                    <a:pt x="10914" y="494083"/>
                  </a:cubicBezTo>
                  <a:cubicBezTo>
                    <a:pt x="11972" y="476621"/>
                    <a:pt x="7739" y="304112"/>
                    <a:pt x="7739" y="224208"/>
                  </a:cubicBezTo>
                  <a:cubicBezTo>
                    <a:pt x="7739" y="144304"/>
                    <a:pt x="15147" y="-19738"/>
                    <a:pt x="17264" y="195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9" name="フリーフォーム 898">
              <a:extLst>
                <a:ext uri="{FF2B5EF4-FFF2-40B4-BE49-F238E27FC236}">
                  <a16:creationId xmlns:a16="http://schemas.microsoft.com/office/drawing/2014/main" id="{73433132-7128-FEC1-AAF5-D8CD52AF4449}"/>
                </a:ext>
              </a:extLst>
            </p:cNvPr>
            <p:cNvSpPr/>
            <p:nvPr/>
          </p:nvSpPr>
          <p:spPr>
            <a:xfrm>
              <a:off x="12090265" y="5875606"/>
              <a:ext cx="68254" cy="971819"/>
            </a:xfrm>
            <a:custGeom>
              <a:avLst/>
              <a:gdLst>
                <a:gd name="connsiteX0" fmla="*/ 66810 w 68254"/>
                <a:gd name="connsiteY0" fmla="*/ 1319 h 971819"/>
                <a:gd name="connsiteX1" fmla="*/ 47760 w 68254"/>
                <a:gd name="connsiteY1" fmla="*/ 160069 h 971819"/>
                <a:gd name="connsiteX2" fmla="*/ 41410 w 68254"/>
                <a:gd name="connsiteY2" fmla="*/ 544244 h 971819"/>
                <a:gd name="connsiteX3" fmla="*/ 38235 w 68254"/>
                <a:gd name="connsiteY3" fmla="*/ 458519 h 971819"/>
                <a:gd name="connsiteX4" fmla="*/ 66810 w 68254"/>
                <a:gd name="connsiteY4" fmla="*/ 950644 h 971819"/>
                <a:gd name="connsiteX5" fmla="*/ 57285 w 68254"/>
                <a:gd name="connsiteY5" fmla="*/ 826819 h 971819"/>
                <a:gd name="connsiteX6" fmla="*/ 135 w 68254"/>
                <a:gd name="connsiteY6" fmla="*/ 328344 h 971819"/>
                <a:gd name="connsiteX7" fmla="*/ 41410 w 68254"/>
                <a:gd name="connsiteY7" fmla="*/ 420419 h 971819"/>
                <a:gd name="connsiteX8" fmla="*/ 41410 w 68254"/>
                <a:gd name="connsiteY8" fmla="*/ 236269 h 971819"/>
                <a:gd name="connsiteX9" fmla="*/ 66810 w 68254"/>
                <a:gd name="connsiteY9" fmla="*/ 1319 h 97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254" h="971819">
                  <a:moveTo>
                    <a:pt x="66810" y="1319"/>
                  </a:moveTo>
                  <a:cubicBezTo>
                    <a:pt x="67868" y="-11381"/>
                    <a:pt x="51993" y="69582"/>
                    <a:pt x="47760" y="160069"/>
                  </a:cubicBezTo>
                  <a:cubicBezTo>
                    <a:pt x="43527" y="250556"/>
                    <a:pt x="42997" y="494502"/>
                    <a:pt x="41410" y="544244"/>
                  </a:cubicBezTo>
                  <a:cubicBezTo>
                    <a:pt x="39822" y="593986"/>
                    <a:pt x="34002" y="390786"/>
                    <a:pt x="38235" y="458519"/>
                  </a:cubicBezTo>
                  <a:cubicBezTo>
                    <a:pt x="42468" y="526252"/>
                    <a:pt x="63635" y="889261"/>
                    <a:pt x="66810" y="950644"/>
                  </a:cubicBezTo>
                  <a:cubicBezTo>
                    <a:pt x="69985" y="1012027"/>
                    <a:pt x="68397" y="930536"/>
                    <a:pt x="57285" y="826819"/>
                  </a:cubicBezTo>
                  <a:cubicBezTo>
                    <a:pt x="46173" y="723102"/>
                    <a:pt x="2781" y="396077"/>
                    <a:pt x="135" y="328344"/>
                  </a:cubicBezTo>
                  <a:cubicBezTo>
                    <a:pt x="-2511" y="260611"/>
                    <a:pt x="34531" y="435765"/>
                    <a:pt x="41410" y="420419"/>
                  </a:cubicBezTo>
                  <a:cubicBezTo>
                    <a:pt x="48289" y="405073"/>
                    <a:pt x="39822" y="305061"/>
                    <a:pt x="41410" y="236269"/>
                  </a:cubicBezTo>
                  <a:cubicBezTo>
                    <a:pt x="42998" y="167477"/>
                    <a:pt x="65752" y="14019"/>
                    <a:pt x="66810" y="131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0" name="フリーフォーム 899">
              <a:extLst>
                <a:ext uri="{FF2B5EF4-FFF2-40B4-BE49-F238E27FC236}">
                  <a16:creationId xmlns:a16="http://schemas.microsoft.com/office/drawing/2014/main" id="{48C0C3E2-EBB6-6C17-9DBA-B8B9320E39B9}"/>
                </a:ext>
              </a:extLst>
            </p:cNvPr>
            <p:cNvSpPr/>
            <p:nvPr/>
          </p:nvSpPr>
          <p:spPr>
            <a:xfrm>
              <a:off x="12150115" y="5840893"/>
              <a:ext cx="48306" cy="1001998"/>
            </a:xfrm>
            <a:custGeom>
              <a:avLst/>
              <a:gdLst>
                <a:gd name="connsiteX0" fmla="*/ 35535 w 48306"/>
                <a:gd name="connsiteY0" fmla="*/ 16982 h 1001998"/>
                <a:gd name="connsiteX1" fmla="*/ 610 w 48306"/>
                <a:gd name="connsiteY1" fmla="*/ 331307 h 1001998"/>
                <a:gd name="connsiteX2" fmla="*/ 13310 w 48306"/>
                <a:gd name="connsiteY2" fmla="*/ 312257 h 1001998"/>
                <a:gd name="connsiteX3" fmla="*/ 13310 w 48306"/>
                <a:gd name="connsiteY3" fmla="*/ 480532 h 1001998"/>
                <a:gd name="connsiteX4" fmla="*/ 10135 w 48306"/>
                <a:gd name="connsiteY4" fmla="*/ 505932 h 1001998"/>
                <a:gd name="connsiteX5" fmla="*/ 13310 w 48306"/>
                <a:gd name="connsiteY5" fmla="*/ 639282 h 1001998"/>
                <a:gd name="connsiteX6" fmla="*/ 48235 w 48306"/>
                <a:gd name="connsiteY6" fmla="*/ 988532 h 1001998"/>
                <a:gd name="connsiteX7" fmla="*/ 22835 w 48306"/>
                <a:gd name="connsiteY7" fmla="*/ 874232 h 1001998"/>
                <a:gd name="connsiteX8" fmla="*/ 38710 w 48306"/>
                <a:gd name="connsiteY8" fmla="*/ 359882 h 1001998"/>
                <a:gd name="connsiteX9" fmla="*/ 35535 w 48306"/>
                <a:gd name="connsiteY9" fmla="*/ 458307 h 1001998"/>
                <a:gd name="connsiteX10" fmla="*/ 29185 w 48306"/>
                <a:gd name="connsiteY10" fmla="*/ 277332 h 1001998"/>
                <a:gd name="connsiteX11" fmla="*/ 19660 w 48306"/>
                <a:gd name="connsiteY11" fmla="*/ 64607 h 1001998"/>
                <a:gd name="connsiteX12" fmla="*/ 35535 w 48306"/>
                <a:gd name="connsiteY12" fmla="*/ 16982 h 1001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306" h="1001998">
                  <a:moveTo>
                    <a:pt x="35535" y="16982"/>
                  </a:moveTo>
                  <a:cubicBezTo>
                    <a:pt x="32360" y="61432"/>
                    <a:pt x="4314" y="282095"/>
                    <a:pt x="610" y="331307"/>
                  </a:cubicBezTo>
                  <a:cubicBezTo>
                    <a:pt x="-3094" y="380520"/>
                    <a:pt x="11193" y="287386"/>
                    <a:pt x="13310" y="312257"/>
                  </a:cubicBezTo>
                  <a:cubicBezTo>
                    <a:pt x="15427" y="337128"/>
                    <a:pt x="13310" y="480532"/>
                    <a:pt x="13310" y="480532"/>
                  </a:cubicBezTo>
                  <a:cubicBezTo>
                    <a:pt x="12781" y="512811"/>
                    <a:pt x="10135" y="479474"/>
                    <a:pt x="10135" y="505932"/>
                  </a:cubicBezTo>
                  <a:cubicBezTo>
                    <a:pt x="10135" y="532390"/>
                    <a:pt x="6960" y="558849"/>
                    <a:pt x="13310" y="639282"/>
                  </a:cubicBezTo>
                  <a:cubicBezTo>
                    <a:pt x="19660" y="719715"/>
                    <a:pt x="46648" y="949374"/>
                    <a:pt x="48235" y="988532"/>
                  </a:cubicBezTo>
                  <a:cubicBezTo>
                    <a:pt x="49822" y="1027690"/>
                    <a:pt x="24422" y="979007"/>
                    <a:pt x="22835" y="874232"/>
                  </a:cubicBezTo>
                  <a:cubicBezTo>
                    <a:pt x="21247" y="769457"/>
                    <a:pt x="36593" y="429203"/>
                    <a:pt x="38710" y="359882"/>
                  </a:cubicBezTo>
                  <a:cubicBezTo>
                    <a:pt x="40827" y="290561"/>
                    <a:pt x="37122" y="472065"/>
                    <a:pt x="35535" y="458307"/>
                  </a:cubicBezTo>
                  <a:cubicBezTo>
                    <a:pt x="33948" y="444549"/>
                    <a:pt x="31831" y="342949"/>
                    <a:pt x="29185" y="277332"/>
                  </a:cubicBezTo>
                  <a:cubicBezTo>
                    <a:pt x="26539" y="211715"/>
                    <a:pt x="20189" y="104294"/>
                    <a:pt x="19660" y="64607"/>
                  </a:cubicBezTo>
                  <a:cubicBezTo>
                    <a:pt x="19131" y="24920"/>
                    <a:pt x="38710" y="-27468"/>
                    <a:pt x="35535" y="1698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1" name="フリーフォーム 900">
              <a:extLst>
                <a:ext uri="{FF2B5EF4-FFF2-40B4-BE49-F238E27FC236}">
                  <a16:creationId xmlns:a16="http://schemas.microsoft.com/office/drawing/2014/main" id="{23E21347-B6D3-3AB2-A903-12B1D1BE502D}"/>
                </a:ext>
              </a:extLst>
            </p:cNvPr>
            <p:cNvSpPr/>
            <p:nvPr/>
          </p:nvSpPr>
          <p:spPr>
            <a:xfrm>
              <a:off x="12236243" y="5832341"/>
              <a:ext cx="45521" cy="1036631"/>
            </a:xfrm>
            <a:custGeom>
              <a:avLst/>
              <a:gdLst>
                <a:gd name="connsiteX0" fmla="*/ 9732 w 45521"/>
                <a:gd name="connsiteY0" fmla="*/ 134 h 1036631"/>
                <a:gd name="connsiteX1" fmla="*/ 19257 w 45521"/>
                <a:gd name="connsiteY1" fmla="*/ 311284 h 1036631"/>
                <a:gd name="connsiteX2" fmla="*/ 35132 w 45521"/>
                <a:gd name="connsiteY2" fmla="*/ 587509 h 1036631"/>
                <a:gd name="connsiteX3" fmla="*/ 44657 w 45521"/>
                <a:gd name="connsiteY3" fmla="*/ 1022484 h 1036631"/>
                <a:gd name="connsiteX4" fmla="*/ 41482 w 45521"/>
                <a:gd name="connsiteY4" fmla="*/ 895484 h 1036631"/>
                <a:gd name="connsiteX5" fmla="*/ 12907 w 45521"/>
                <a:gd name="connsiteY5" fmla="*/ 546234 h 1036631"/>
                <a:gd name="connsiteX6" fmla="*/ 19257 w 45521"/>
                <a:gd name="connsiteY6" fmla="*/ 619259 h 1036631"/>
                <a:gd name="connsiteX7" fmla="*/ 207 w 45521"/>
                <a:gd name="connsiteY7" fmla="*/ 349384 h 1036631"/>
                <a:gd name="connsiteX8" fmla="*/ 9732 w 45521"/>
                <a:gd name="connsiteY8" fmla="*/ 134 h 1036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1" h="1036631">
                  <a:moveTo>
                    <a:pt x="9732" y="134"/>
                  </a:moveTo>
                  <a:cubicBezTo>
                    <a:pt x="12907" y="-6216"/>
                    <a:pt x="15024" y="213388"/>
                    <a:pt x="19257" y="311284"/>
                  </a:cubicBezTo>
                  <a:cubicBezTo>
                    <a:pt x="23490" y="409180"/>
                    <a:pt x="30899" y="468976"/>
                    <a:pt x="35132" y="587509"/>
                  </a:cubicBezTo>
                  <a:cubicBezTo>
                    <a:pt x="39365" y="706042"/>
                    <a:pt x="43599" y="971155"/>
                    <a:pt x="44657" y="1022484"/>
                  </a:cubicBezTo>
                  <a:cubicBezTo>
                    <a:pt x="45715" y="1073813"/>
                    <a:pt x="46774" y="974859"/>
                    <a:pt x="41482" y="895484"/>
                  </a:cubicBezTo>
                  <a:cubicBezTo>
                    <a:pt x="36190" y="816109"/>
                    <a:pt x="16611" y="592271"/>
                    <a:pt x="12907" y="546234"/>
                  </a:cubicBezTo>
                  <a:cubicBezTo>
                    <a:pt x="9203" y="500197"/>
                    <a:pt x="21374" y="652067"/>
                    <a:pt x="19257" y="619259"/>
                  </a:cubicBezTo>
                  <a:cubicBezTo>
                    <a:pt x="17140" y="586451"/>
                    <a:pt x="1794" y="445163"/>
                    <a:pt x="207" y="349384"/>
                  </a:cubicBezTo>
                  <a:cubicBezTo>
                    <a:pt x="-1380" y="253605"/>
                    <a:pt x="6557" y="6484"/>
                    <a:pt x="9732" y="13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2" name="フリーフォーム 901">
              <a:extLst>
                <a:ext uri="{FF2B5EF4-FFF2-40B4-BE49-F238E27FC236}">
                  <a16:creationId xmlns:a16="http://schemas.microsoft.com/office/drawing/2014/main" id="{E6D30BC2-281B-9355-485C-49B72C158D5C}"/>
                </a:ext>
              </a:extLst>
            </p:cNvPr>
            <p:cNvSpPr/>
            <p:nvPr/>
          </p:nvSpPr>
          <p:spPr>
            <a:xfrm>
              <a:off x="12339879" y="5875162"/>
              <a:ext cx="39446" cy="933574"/>
            </a:xfrm>
            <a:custGeom>
              <a:avLst/>
              <a:gdLst>
                <a:gd name="connsiteX0" fmla="*/ 26746 w 39446"/>
                <a:gd name="connsiteY0" fmla="*/ 1763 h 933574"/>
                <a:gd name="connsiteX1" fmla="*/ 36271 w 39446"/>
                <a:gd name="connsiteY1" fmla="*/ 290688 h 933574"/>
                <a:gd name="connsiteX2" fmla="*/ 10871 w 39446"/>
                <a:gd name="connsiteY2" fmla="*/ 506588 h 933574"/>
                <a:gd name="connsiteX3" fmla="*/ 33096 w 39446"/>
                <a:gd name="connsiteY3" fmla="*/ 909813 h 933574"/>
                <a:gd name="connsiteX4" fmla="*/ 10871 w 39446"/>
                <a:gd name="connsiteY4" fmla="*/ 830438 h 933574"/>
                <a:gd name="connsiteX5" fmla="*/ 1346 w 39446"/>
                <a:gd name="connsiteY5" fmla="*/ 366888 h 933574"/>
                <a:gd name="connsiteX6" fmla="*/ 39446 w 39446"/>
                <a:gd name="connsiteY6" fmla="*/ 522463 h 933574"/>
                <a:gd name="connsiteX7" fmla="*/ 1346 w 39446"/>
                <a:gd name="connsiteY7" fmla="*/ 185913 h 933574"/>
                <a:gd name="connsiteX8" fmla="*/ 26746 w 39446"/>
                <a:gd name="connsiteY8" fmla="*/ 1763 h 93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46" h="933574">
                  <a:moveTo>
                    <a:pt x="26746" y="1763"/>
                  </a:moveTo>
                  <a:cubicBezTo>
                    <a:pt x="32567" y="19225"/>
                    <a:pt x="38917" y="206551"/>
                    <a:pt x="36271" y="290688"/>
                  </a:cubicBezTo>
                  <a:cubicBezTo>
                    <a:pt x="33625" y="374825"/>
                    <a:pt x="11400" y="403401"/>
                    <a:pt x="10871" y="506588"/>
                  </a:cubicBezTo>
                  <a:cubicBezTo>
                    <a:pt x="10342" y="609775"/>
                    <a:pt x="33096" y="855838"/>
                    <a:pt x="33096" y="909813"/>
                  </a:cubicBezTo>
                  <a:cubicBezTo>
                    <a:pt x="33096" y="963788"/>
                    <a:pt x="16163" y="920926"/>
                    <a:pt x="10871" y="830438"/>
                  </a:cubicBezTo>
                  <a:cubicBezTo>
                    <a:pt x="5579" y="739951"/>
                    <a:pt x="-3416" y="418217"/>
                    <a:pt x="1346" y="366888"/>
                  </a:cubicBezTo>
                  <a:cubicBezTo>
                    <a:pt x="6108" y="315559"/>
                    <a:pt x="39446" y="552625"/>
                    <a:pt x="39446" y="522463"/>
                  </a:cubicBezTo>
                  <a:cubicBezTo>
                    <a:pt x="39446" y="492301"/>
                    <a:pt x="5050" y="271638"/>
                    <a:pt x="1346" y="185913"/>
                  </a:cubicBezTo>
                  <a:cubicBezTo>
                    <a:pt x="-2358" y="100188"/>
                    <a:pt x="20925" y="-15699"/>
                    <a:pt x="26746" y="176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3" name="フリーフォーム 902">
              <a:extLst>
                <a:ext uri="{FF2B5EF4-FFF2-40B4-BE49-F238E27FC236}">
                  <a16:creationId xmlns:a16="http://schemas.microsoft.com/office/drawing/2014/main" id="{0A2E24BB-77CB-7D95-153C-287DB83219FC}"/>
                </a:ext>
              </a:extLst>
            </p:cNvPr>
            <p:cNvSpPr/>
            <p:nvPr/>
          </p:nvSpPr>
          <p:spPr>
            <a:xfrm>
              <a:off x="12430592" y="5867269"/>
              <a:ext cx="39443" cy="980776"/>
            </a:xfrm>
            <a:custGeom>
              <a:avLst/>
              <a:gdLst>
                <a:gd name="connsiteX0" fmla="*/ 21758 w 39443"/>
                <a:gd name="connsiteY0" fmla="*/ 131 h 980776"/>
                <a:gd name="connsiteX1" fmla="*/ 18583 w 39443"/>
                <a:gd name="connsiteY1" fmla="*/ 349381 h 980776"/>
                <a:gd name="connsiteX2" fmla="*/ 31283 w 39443"/>
                <a:gd name="connsiteY2" fmla="*/ 292231 h 980776"/>
                <a:gd name="connsiteX3" fmla="*/ 34458 w 39443"/>
                <a:gd name="connsiteY3" fmla="*/ 698631 h 980776"/>
                <a:gd name="connsiteX4" fmla="*/ 34458 w 39443"/>
                <a:gd name="connsiteY4" fmla="*/ 952631 h 980776"/>
                <a:gd name="connsiteX5" fmla="*/ 37633 w 39443"/>
                <a:gd name="connsiteY5" fmla="*/ 898656 h 980776"/>
                <a:gd name="connsiteX6" fmla="*/ 2708 w 39443"/>
                <a:gd name="connsiteY6" fmla="*/ 279531 h 980776"/>
                <a:gd name="connsiteX7" fmla="*/ 2708 w 39443"/>
                <a:gd name="connsiteY7" fmla="*/ 393831 h 980776"/>
                <a:gd name="connsiteX8" fmla="*/ 21758 w 39443"/>
                <a:gd name="connsiteY8" fmla="*/ 131 h 98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43" h="980776">
                  <a:moveTo>
                    <a:pt x="21758" y="131"/>
                  </a:moveTo>
                  <a:cubicBezTo>
                    <a:pt x="24404" y="-7277"/>
                    <a:pt x="16996" y="300698"/>
                    <a:pt x="18583" y="349381"/>
                  </a:cubicBezTo>
                  <a:cubicBezTo>
                    <a:pt x="20170" y="398064"/>
                    <a:pt x="28637" y="234023"/>
                    <a:pt x="31283" y="292231"/>
                  </a:cubicBezTo>
                  <a:cubicBezTo>
                    <a:pt x="33929" y="350439"/>
                    <a:pt x="33929" y="588564"/>
                    <a:pt x="34458" y="698631"/>
                  </a:cubicBezTo>
                  <a:cubicBezTo>
                    <a:pt x="34987" y="808698"/>
                    <a:pt x="33929" y="919294"/>
                    <a:pt x="34458" y="952631"/>
                  </a:cubicBezTo>
                  <a:cubicBezTo>
                    <a:pt x="34987" y="985968"/>
                    <a:pt x="42925" y="1010839"/>
                    <a:pt x="37633" y="898656"/>
                  </a:cubicBezTo>
                  <a:cubicBezTo>
                    <a:pt x="32341" y="786473"/>
                    <a:pt x="8529" y="363668"/>
                    <a:pt x="2708" y="279531"/>
                  </a:cubicBezTo>
                  <a:cubicBezTo>
                    <a:pt x="-3113" y="195394"/>
                    <a:pt x="2179" y="438281"/>
                    <a:pt x="2708" y="393831"/>
                  </a:cubicBezTo>
                  <a:cubicBezTo>
                    <a:pt x="3237" y="349381"/>
                    <a:pt x="19112" y="7539"/>
                    <a:pt x="21758" y="1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4" name="フリーフォーム 903">
              <a:extLst>
                <a:ext uri="{FF2B5EF4-FFF2-40B4-BE49-F238E27FC236}">
                  <a16:creationId xmlns:a16="http://schemas.microsoft.com/office/drawing/2014/main" id="{AA8936D1-BA33-B450-B3BD-DB010EA02385}"/>
                </a:ext>
              </a:extLst>
            </p:cNvPr>
            <p:cNvSpPr/>
            <p:nvPr/>
          </p:nvSpPr>
          <p:spPr>
            <a:xfrm>
              <a:off x="11656728" y="6129911"/>
              <a:ext cx="936435" cy="75032"/>
            </a:xfrm>
            <a:custGeom>
              <a:avLst/>
              <a:gdLst>
                <a:gd name="connsiteX0" fmla="*/ 27272 w 936435"/>
                <a:gd name="connsiteY0" fmla="*/ 67689 h 75032"/>
                <a:gd name="connsiteX1" fmla="*/ 516222 w 936435"/>
                <a:gd name="connsiteY1" fmla="*/ 7364 h 75032"/>
                <a:gd name="connsiteX2" fmla="*/ 465422 w 936435"/>
                <a:gd name="connsiteY2" fmla="*/ 1014 h 75032"/>
                <a:gd name="connsiteX3" fmla="*/ 932147 w 936435"/>
                <a:gd name="connsiteY3" fmla="*/ 4189 h 75032"/>
                <a:gd name="connsiteX4" fmla="*/ 709897 w 936435"/>
                <a:gd name="connsiteY4" fmla="*/ 4189 h 75032"/>
                <a:gd name="connsiteX5" fmla="*/ 281272 w 936435"/>
                <a:gd name="connsiteY5" fmla="*/ 7364 h 75032"/>
                <a:gd name="connsiteX6" fmla="*/ 395572 w 936435"/>
                <a:gd name="connsiteY6" fmla="*/ 7364 h 75032"/>
                <a:gd name="connsiteX7" fmla="*/ 97122 w 936435"/>
                <a:gd name="connsiteY7" fmla="*/ 67689 h 75032"/>
                <a:gd name="connsiteX8" fmla="*/ 27272 w 936435"/>
                <a:gd name="connsiteY8" fmla="*/ 67689 h 75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6435" h="75032">
                  <a:moveTo>
                    <a:pt x="27272" y="67689"/>
                  </a:moveTo>
                  <a:cubicBezTo>
                    <a:pt x="97122" y="57635"/>
                    <a:pt x="443197" y="18476"/>
                    <a:pt x="516222" y="7364"/>
                  </a:cubicBezTo>
                  <a:cubicBezTo>
                    <a:pt x="589247" y="-3748"/>
                    <a:pt x="465422" y="1014"/>
                    <a:pt x="465422" y="1014"/>
                  </a:cubicBezTo>
                  <a:lnTo>
                    <a:pt x="932147" y="4189"/>
                  </a:lnTo>
                  <a:cubicBezTo>
                    <a:pt x="972893" y="4718"/>
                    <a:pt x="709897" y="4189"/>
                    <a:pt x="709897" y="4189"/>
                  </a:cubicBezTo>
                  <a:lnTo>
                    <a:pt x="281272" y="7364"/>
                  </a:lnTo>
                  <a:cubicBezTo>
                    <a:pt x="228885" y="7893"/>
                    <a:pt x="426264" y="-2690"/>
                    <a:pt x="395572" y="7364"/>
                  </a:cubicBezTo>
                  <a:cubicBezTo>
                    <a:pt x="364880" y="17418"/>
                    <a:pt x="157447" y="58164"/>
                    <a:pt x="97122" y="67689"/>
                  </a:cubicBezTo>
                  <a:cubicBezTo>
                    <a:pt x="36797" y="77214"/>
                    <a:pt x="-42578" y="77743"/>
                    <a:pt x="27272" y="6768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5" name="フリーフォーム 904">
              <a:extLst>
                <a:ext uri="{FF2B5EF4-FFF2-40B4-BE49-F238E27FC236}">
                  <a16:creationId xmlns:a16="http://schemas.microsoft.com/office/drawing/2014/main" id="{3442503B-FDE2-7790-CE5E-B53A4B0B3369}"/>
                </a:ext>
              </a:extLst>
            </p:cNvPr>
            <p:cNvSpPr/>
            <p:nvPr/>
          </p:nvSpPr>
          <p:spPr>
            <a:xfrm>
              <a:off x="11674475" y="6110710"/>
              <a:ext cx="1019579" cy="109602"/>
            </a:xfrm>
            <a:custGeom>
              <a:avLst/>
              <a:gdLst>
                <a:gd name="connsiteX0" fmla="*/ 0 w 1019579"/>
                <a:gd name="connsiteY0" fmla="*/ 90065 h 109602"/>
                <a:gd name="connsiteX1" fmla="*/ 387350 w 1019579"/>
                <a:gd name="connsiteY1" fmla="*/ 1165 h 109602"/>
                <a:gd name="connsiteX2" fmla="*/ 260350 w 1019579"/>
                <a:gd name="connsiteY2" fmla="*/ 39265 h 109602"/>
                <a:gd name="connsiteX3" fmla="*/ 657225 w 1019579"/>
                <a:gd name="connsiteY3" fmla="*/ 39265 h 109602"/>
                <a:gd name="connsiteX4" fmla="*/ 438150 w 1019579"/>
                <a:gd name="connsiteY4" fmla="*/ 77365 h 109602"/>
                <a:gd name="connsiteX5" fmla="*/ 1019175 w 1019579"/>
                <a:gd name="connsiteY5" fmla="*/ 36090 h 109602"/>
                <a:gd name="connsiteX6" fmla="*/ 523875 w 1019579"/>
                <a:gd name="connsiteY6" fmla="*/ 102765 h 109602"/>
                <a:gd name="connsiteX7" fmla="*/ 171450 w 1019579"/>
                <a:gd name="connsiteY7" fmla="*/ 102765 h 109602"/>
                <a:gd name="connsiteX8" fmla="*/ 384175 w 1019579"/>
                <a:gd name="connsiteY8" fmla="*/ 61490 h 109602"/>
                <a:gd name="connsiteX9" fmla="*/ 0 w 1019579"/>
                <a:gd name="connsiteY9" fmla="*/ 90065 h 10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9579" h="109602">
                  <a:moveTo>
                    <a:pt x="0" y="90065"/>
                  </a:moveTo>
                  <a:cubicBezTo>
                    <a:pt x="529" y="80011"/>
                    <a:pt x="343958" y="9632"/>
                    <a:pt x="387350" y="1165"/>
                  </a:cubicBezTo>
                  <a:cubicBezTo>
                    <a:pt x="430742" y="-7302"/>
                    <a:pt x="215371" y="32915"/>
                    <a:pt x="260350" y="39265"/>
                  </a:cubicBezTo>
                  <a:cubicBezTo>
                    <a:pt x="305329" y="45615"/>
                    <a:pt x="627592" y="32915"/>
                    <a:pt x="657225" y="39265"/>
                  </a:cubicBezTo>
                  <a:cubicBezTo>
                    <a:pt x="686858" y="45615"/>
                    <a:pt x="377825" y="77894"/>
                    <a:pt x="438150" y="77365"/>
                  </a:cubicBezTo>
                  <a:cubicBezTo>
                    <a:pt x="498475" y="76836"/>
                    <a:pt x="1004888" y="31857"/>
                    <a:pt x="1019175" y="36090"/>
                  </a:cubicBezTo>
                  <a:cubicBezTo>
                    <a:pt x="1033462" y="40323"/>
                    <a:pt x="665163" y="91653"/>
                    <a:pt x="523875" y="102765"/>
                  </a:cubicBezTo>
                  <a:cubicBezTo>
                    <a:pt x="382588" y="113878"/>
                    <a:pt x="194733" y="109644"/>
                    <a:pt x="171450" y="102765"/>
                  </a:cubicBezTo>
                  <a:cubicBezTo>
                    <a:pt x="148167" y="95886"/>
                    <a:pt x="409046" y="65194"/>
                    <a:pt x="384175" y="61490"/>
                  </a:cubicBezTo>
                  <a:cubicBezTo>
                    <a:pt x="359304" y="57786"/>
                    <a:pt x="-529" y="100119"/>
                    <a:pt x="0" y="900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6" name="フリーフォーム 905">
              <a:extLst>
                <a:ext uri="{FF2B5EF4-FFF2-40B4-BE49-F238E27FC236}">
                  <a16:creationId xmlns:a16="http://schemas.microsoft.com/office/drawing/2014/main" id="{B1E91FD0-67E6-BE9B-3521-A5CBC7D43234}"/>
                </a:ext>
              </a:extLst>
            </p:cNvPr>
            <p:cNvSpPr/>
            <p:nvPr/>
          </p:nvSpPr>
          <p:spPr>
            <a:xfrm>
              <a:off x="11722100" y="6276970"/>
              <a:ext cx="860448" cy="98430"/>
            </a:xfrm>
            <a:custGeom>
              <a:avLst/>
              <a:gdLst>
                <a:gd name="connsiteX0" fmla="*/ 0 w 860448"/>
                <a:gd name="connsiteY0" fmla="*/ 53980 h 98430"/>
                <a:gd name="connsiteX1" fmla="*/ 628650 w 860448"/>
                <a:gd name="connsiteY1" fmla="*/ 41280 h 98430"/>
                <a:gd name="connsiteX2" fmla="*/ 860425 w 860448"/>
                <a:gd name="connsiteY2" fmla="*/ 5 h 98430"/>
                <a:gd name="connsiteX3" fmla="*/ 644525 w 860448"/>
                <a:gd name="connsiteY3" fmla="*/ 38105 h 98430"/>
                <a:gd name="connsiteX4" fmla="*/ 352425 w 860448"/>
                <a:gd name="connsiteY4" fmla="*/ 85730 h 98430"/>
                <a:gd name="connsiteX5" fmla="*/ 495300 w 860448"/>
                <a:gd name="connsiteY5" fmla="*/ 98430 h 98430"/>
                <a:gd name="connsiteX6" fmla="*/ 0 w 860448"/>
                <a:gd name="connsiteY6" fmla="*/ 53980 h 98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448" h="98430">
                  <a:moveTo>
                    <a:pt x="0" y="53980"/>
                  </a:moveTo>
                  <a:cubicBezTo>
                    <a:pt x="242623" y="52128"/>
                    <a:pt x="485246" y="50276"/>
                    <a:pt x="628650" y="41280"/>
                  </a:cubicBezTo>
                  <a:cubicBezTo>
                    <a:pt x="772054" y="32284"/>
                    <a:pt x="857779" y="534"/>
                    <a:pt x="860425" y="5"/>
                  </a:cubicBezTo>
                  <a:cubicBezTo>
                    <a:pt x="863071" y="-524"/>
                    <a:pt x="644525" y="38105"/>
                    <a:pt x="644525" y="38105"/>
                  </a:cubicBezTo>
                  <a:cubicBezTo>
                    <a:pt x="559858" y="52392"/>
                    <a:pt x="377296" y="75676"/>
                    <a:pt x="352425" y="85730"/>
                  </a:cubicBezTo>
                  <a:cubicBezTo>
                    <a:pt x="327554" y="95784"/>
                    <a:pt x="495300" y="98430"/>
                    <a:pt x="495300" y="98430"/>
                  </a:cubicBezTo>
                  <a:lnTo>
                    <a:pt x="0" y="539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7" name="フリーフォーム 906">
              <a:extLst>
                <a:ext uri="{FF2B5EF4-FFF2-40B4-BE49-F238E27FC236}">
                  <a16:creationId xmlns:a16="http://schemas.microsoft.com/office/drawing/2014/main" id="{767DE23E-EBEF-0F1E-AE4E-343571108D8C}"/>
                </a:ext>
              </a:extLst>
            </p:cNvPr>
            <p:cNvSpPr/>
            <p:nvPr/>
          </p:nvSpPr>
          <p:spPr>
            <a:xfrm>
              <a:off x="11756924" y="6241797"/>
              <a:ext cx="793784" cy="566062"/>
            </a:xfrm>
            <a:custGeom>
              <a:avLst/>
              <a:gdLst>
                <a:gd name="connsiteX0" fmla="*/ 57251 w 793784"/>
                <a:gd name="connsiteY0" fmla="*/ 253 h 566062"/>
                <a:gd name="connsiteX1" fmla="*/ 35026 w 793784"/>
                <a:gd name="connsiteY1" fmla="*/ 136778 h 566062"/>
                <a:gd name="connsiteX2" fmla="*/ 22326 w 793784"/>
                <a:gd name="connsiteY2" fmla="*/ 470153 h 566062"/>
                <a:gd name="connsiteX3" fmla="*/ 89001 w 793784"/>
                <a:gd name="connsiteY3" fmla="*/ 254253 h 566062"/>
                <a:gd name="connsiteX4" fmla="*/ 387451 w 793784"/>
                <a:gd name="connsiteY4" fmla="*/ 225678 h 566062"/>
                <a:gd name="connsiteX5" fmla="*/ 790676 w 793784"/>
                <a:gd name="connsiteY5" fmla="*/ 232028 h 566062"/>
                <a:gd name="connsiteX6" fmla="*/ 552551 w 793784"/>
                <a:gd name="connsiteY6" fmla="*/ 257428 h 566062"/>
                <a:gd name="connsiteX7" fmla="*/ 165201 w 793784"/>
                <a:gd name="connsiteY7" fmla="*/ 257428 h 566062"/>
                <a:gd name="connsiteX8" fmla="*/ 92176 w 793784"/>
                <a:gd name="connsiteY8" fmla="*/ 263778 h 566062"/>
                <a:gd name="connsiteX9" fmla="*/ 41376 w 793784"/>
                <a:gd name="connsiteY9" fmla="*/ 413003 h 566062"/>
                <a:gd name="connsiteX10" fmla="*/ 44551 w 793784"/>
                <a:gd name="connsiteY10" fmla="*/ 368553 h 566062"/>
                <a:gd name="connsiteX11" fmla="*/ 63601 w 793784"/>
                <a:gd name="connsiteY11" fmla="*/ 565403 h 566062"/>
                <a:gd name="connsiteX12" fmla="*/ 25501 w 793784"/>
                <a:gd name="connsiteY12" fmla="*/ 435228 h 566062"/>
                <a:gd name="connsiteX13" fmla="*/ 19151 w 793784"/>
                <a:gd name="connsiteY13" fmla="*/ 514603 h 566062"/>
                <a:gd name="connsiteX14" fmla="*/ 101 w 793784"/>
                <a:gd name="connsiteY14" fmla="*/ 162178 h 566062"/>
                <a:gd name="connsiteX15" fmla="*/ 12801 w 793784"/>
                <a:gd name="connsiteY15" fmla="*/ 165353 h 566062"/>
                <a:gd name="connsiteX16" fmla="*/ 57251 w 793784"/>
                <a:gd name="connsiteY16" fmla="*/ 253 h 56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3784" h="566062">
                  <a:moveTo>
                    <a:pt x="57251" y="253"/>
                  </a:moveTo>
                  <a:cubicBezTo>
                    <a:pt x="60955" y="-4509"/>
                    <a:pt x="40847" y="58461"/>
                    <a:pt x="35026" y="136778"/>
                  </a:cubicBezTo>
                  <a:cubicBezTo>
                    <a:pt x="29205" y="215095"/>
                    <a:pt x="13330" y="450574"/>
                    <a:pt x="22326" y="470153"/>
                  </a:cubicBezTo>
                  <a:cubicBezTo>
                    <a:pt x="31322" y="489732"/>
                    <a:pt x="28147" y="294999"/>
                    <a:pt x="89001" y="254253"/>
                  </a:cubicBezTo>
                  <a:cubicBezTo>
                    <a:pt x="149855" y="213507"/>
                    <a:pt x="270505" y="229382"/>
                    <a:pt x="387451" y="225678"/>
                  </a:cubicBezTo>
                  <a:cubicBezTo>
                    <a:pt x="504397" y="221974"/>
                    <a:pt x="763159" y="226736"/>
                    <a:pt x="790676" y="232028"/>
                  </a:cubicBezTo>
                  <a:cubicBezTo>
                    <a:pt x="818193" y="237320"/>
                    <a:pt x="656797" y="253195"/>
                    <a:pt x="552551" y="257428"/>
                  </a:cubicBezTo>
                  <a:cubicBezTo>
                    <a:pt x="448305" y="261661"/>
                    <a:pt x="241930" y="256370"/>
                    <a:pt x="165201" y="257428"/>
                  </a:cubicBezTo>
                  <a:cubicBezTo>
                    <a:pt x="88472" y="258486"/>
                    <a:pt x="112814" y="237849"/>
                    <a:pt x="92176" y="263778"/>
                  </a:cubicBezTo>
                  <a:cubicBezTo>
                    <a:pt x="71539" y="289707"/>
                    <a:pt x="49313" y="395541"/>
                    <a:pt x="41376" y="413003"/>
                  </a:cubicBezTo>
                  <a:cubicBezTo>
                    <a:pt x="33439" y="430465"/>
                    <a:pt x="40847" y="343153"/>
                    <a:pt x="44551" y="368553"/>
                  </a:cubicBezTo>
                  <a:cubicBezTo>
                    <a:pt x="48255" y="393953"/>
                    <a:pt x="66776" y="554290"/>
                    <a:pt x="63601" y="565403"/>
                  </a:cubicBezTo>
                  <a:cubicBezTo>
                    <a:pt x="60426" y="576516"/>
                    <a:pt x="32909" y="443695"/>
                    <a:pt x="25501" y="435228"/>
                  </a:cubicBezTo>
                  <a:cubicBezTo>
                    <a:pt x="18093" y="426761"/>
                    <a:pt x="23384" y="560111"/>
                    <a:pt x="19151" y="514603"/>
                  </a:cubicBezTo>
                  <a:cubicBezTo>
                    <a:pt x="14918" y="469095"/>
                    <a:pt x="1159" y="220386"/>
                    <a:pt x="101" y="162178"/>
                  </a:cubicBezTo>
                  <a:cubicBezTo>
                    <a:pt x="-957" y="103970"/>
                    <a:pt x="6451" y="185990"/>
                    <a:pt x="12801" y="165353"/>
                  </a:cubicBezTo>
                  <a:cubicBezTo>
                    <a:pt x="19151" y="144716"/>
                    <a:pt x="53547" y="5015"/>
                    <a:pt x="57251" y="25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8" name="フリーフォーム 907">
              <a:extLst>
                <a:ext uri="{FF2B5EF4-FFF2-40B4-BE49-F238E27FC236}">
                  <a16:creationId xmlns:a16="http://schemas.microsoft.com/office/drawing/2014/main" id="{D0C9EFDE-243D-89D1-8CCA-1352C551A71D}"/>
                </a:ext>
              </a:extLst>
            </p:cNvPr>
            <p:cNvSpPr/>
            <p:nvPr/>
          </p:nvSpPr>
          <p:spPr>
            <a:xfrm>
              <a:off x="11723448" y="6619817"/>
              <a:ext cx="842035" cy="43690"/>
            </a:xfrm>
            <a:custGeom>
              <a:avLst/>
              <a:gdLst>
                <a:gd name="connsiteX0" fmla="*/ 1827 w 842035"/>
                <a:gd name="connsiteY0" fmla="*/ 34983 h 43690"/>
                <a:gd name="connsiteX1" fmla="*/ 611427 w 842035"/>
                <a:gd name="connsiteY1" fmla="*/ 22283 h 43690"/>
                <a:gd name="connsiteX2" fmla="*/ 493952 w 842035"/>
                <a:gd name="connsiteY2" fmla="*/ 9583 h 43690"/>
                <a:gd name="connsiteX3" fmla="*/ 840027 w 842035"/>
                <a:gd name="connsiteY3" fmla="*/ 12758 h 43690"/>
                <a:gd name="connsiteX4" fmla="*/ 617777 w 842035"/>
                <a:gd name="connsiteY4" fmla="*/ 31808 h 43690"/>
                <a:gd name="connsiteX5" fmla="*/ 239952 w 842035"/>
                <a:gd name="connsiteY5" fmla="*/ 58 h 43690"/>
                <a:gd name="connsiteX6" fmla="*/ 417752 w 842035"/>
                <a:gd name="connsiteY6" fmla="*/ 41333 h 43690"/>
                <a:gd name="connsiteX7" fmla="*/ 1827 w 842035"/>
                <a:gd name="connsiteY7" fmla="*/ 34983 h 4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2035" h="43690">
                  <a:moveTo>
                    <a:pt x="1827" y="34983"/>
                  </a:moveTo>
                  <a:cubicBezTo>
                    <a:pt x="34106" y="31808"/>
                    <a:pt x="529406" y="26516"/>
                    <a:pt x="611427" y="22283"/>
                  </a:cubicBezTo>
                  <a:cubicBezTo>
                    <a:pt x="693448" y="18050"/>
                    <a:pt x="455852" y="11171"/>
                    <a:pt x="493952" y="9583"/>
                  </a:cubicBezTo>
                  <a:cubicBezTo>
                    <a:pt x="532052" y="7995"/>
                    <a:pt x="819389" y="9054"/>
                    <a:pt x="840027" y="12758"/>
                  </a:cubicBezTo>
                  <a:cubicBezTo>
                    <a:pt x="860665" y="16462"/>
                    <a:pt x="717789" y="33925"/>
                    <a:pt x="617777" y="31808"/>
                  </a:cubicBezTo>
                  <a:cubicBezTo>
                    <a:pt x="517765" y="29691"/>
                    <a:pt x="273289" y="-1529"/>
                    <a:pt x="239952" y="58"/>
                  </a:cubicBezTo>
                  <a:cubicBezTo>
                    <a:pt x="206615" y="1645"/>
                    <a:pt x="460615" y="34454"/>
                    <a:pt x="417752" y="41333"/>
                  </a:cubicBezTo>
                  <a:cubicBezTo>
                    <a:pt x="374890" y="48212"/>
                    <a:pt x="-30452" y="38158"/>
                    <a:pt x="1827" y="3498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9" name="フリーフォーム 908">
              <a:extLst>
                <a:ext uri="{FF2B5EF4-FFF2-40B4-BE49-F238E27FC236}">
                  <a16:creationId xmlns:a16="http://schemas.microsoft.com/office/drawing/2014/main" id="{73DCF6F8-2333-096F-8AE7-73B217AB284C}"/>
                </a:ext>
              </a:extLst>
            </p:cNvPr>
            <p:cNvSpPr/>
            <p:nvPr/>
          </p:nvSpPr>
          <p:spPr>
            <a:xfrm>
              <a:off x="10267950" y="4987594"/>
              <a:ext cx="1016589" cy="54306"/>
            </a:xfrm>
            <a:custGeom>
              <a:avLst/>
              <a:gdLst>
                <a:gd name="connsiteX0" fmla="*/ 0 w 1016589"/>
                <a:gd name="connsiteY0" fmla="*/ 54306 h 54306"/>
                <a:gd name="connsiteX1" fmla="*/ 104775 w 1016589"/>
                <a:gd name="connsiteY1" fmla="*/ 54306 h 54306"/>
                <a:gd name="connsiteX2" fmla="*/ 838200 w 1016589"/>
                <a:gd name="connsiteY2" fmla="*/ 6681 h 54306"/>
                <a:gd name="connsiteX3" fmla="*/ 647700 w 1016589"/>
                <a:gd name="connsiteY3" fmla="*/ 16206 h 54306"/>
                <a:gd name="connsiteX4" fmla="*/ 1012825 w 1016589"/>
                <a:gd name="connsiteY4" fmla="*/ 3506 h 54306"/>
                <a:gd name="connsiteX5" fmla="*/ 815975 w 1016589"/>
                <a:gd name="connsiteY5" fmla="*/ 331 h 54306"/>
                <a:gd name="connsiteX6" fmla="*/ 473075 w 1016589"/>
                <a:gd name="connsiteY6" fmla="*/ 9856 h 54306"/>
                <a:gd name="connsiteX7" fmla="*/ 0 w 1016589"/>
                <a:gd name="connsiteY7" fmla="*/ 54306 h 54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6589" h="54306">
                  <a:moveTo>
                    <a:pt x="0" y="54306"/>
                  </a:moveTo>
                  <a:lnTo>
                    <a:pt x="104775" y="54306"/>
                  </a:lnTo>
                  <a:lnTo>
                    <a:pt x="838200" y="6681"/>
                  </a:lnTo>
                  <a:cubicBezTo>
                    <a:pt x="928687" y="331"/>
                    <a:pt x="618596" y="16735"/>
                    <a:pt x="647700" y="16206"/>
                  </a:cubicBezTo>
                  <a:cubicBezTo>
                    <a:pt x="676804" y="15677"/>
                    <a:pt x="984779" y="6152"/>
                    <a:pt x="1012825" y="3506"/>
                  </a:cubicBezTo>
                  <a:cubicBezTo>
                    <a:pt x="1040871" y="860"/>
                    <a:pt x="905933" y="-727"/>
                    <a:pt x="815975" y="331"/>
                  </a:cubicBezTo>
                  <a:cubicBezTo>
                    <a:pt x="726017" y="1389"/>
                    <a:pt x="603779" y="-3902"/>
                    <a:pt x="473075" y="9856"/>
                  </a:cubicBezTo>
                  <a:cubicBezTo>
                    <a:pt x="342371" y="23614"/>
                    <a:pt x="187060" y="53247"/>
                    <a:pt x="0" y="5430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0" name="フリーフォーム 909">
              <a:extLst>
                <a:ext uri="{FF2B5EF4-FFF2-40B4-BE49-F238E27FC236}">
                  <a16:creationId xmlns:a16="http://schemas.microsoft.com/office/drawing/2014/main" id="{BF3DA3E4-AB72-8DDC-C57D-54DFDE859A9E}"/>
                </a:ext>
              </a:extLst>
            </p:cNvPr>
            <p:cNvSpPr/>
            <p:nvPr/>
          </p:nvSpPr>
          <p:spPr>
            <a:xfrm>
              <a:off x="10261600" y="5010150"/>
              <a:ext cx="1051019" cy="69897"/>
            </a:xfrm>
            <a:custGeom>
              <a:avLst/>
              <a:gdLst>
                <a:gd name="connsiteX0" fmla="*/ 0 w 1051019"/>
                <a:gd name="connsiteY0" fmla="*/ 41275 h 69897"/>
                <a:gd name="connsiteX1" fmla="*/ 73025 w 1051019"/>
                <a:gd name="connsiteY1" fmla="*/ 44450 h 69897"/>
                <a:gd name="connsiteX2" fmla="*/ 358775 w 1051019"/>
                <a:gd name="connsiteY2" fmla="*/ 44450 h 69897"/>
                <a:gd name="connsiteX3" fmla="*/ 708025 w 1051019"/>
                <a:gd name="connsiteY3" fmla="*/ 41275 h 69897"/>
                <a:gd name="connsiteX4" fmla="*/ 1050925 w 1051019"/>
                <a:gd name="connsiteY4" fmla="*/ 0 h 69897"/>
                <a:gd name="connsiteX5" fmla="*/ 736600 w 1051019"/>
                <a:gd name="connsiteY5" fmla="*/ 41275 h 69897"/>
                <a:gd name="connsiteX6" fmla="*/ 190500 w 1051019"/>
                <a:gd name="connsiteY6" fmla="*/ 69850 h 69897"/>
                <a:gd name="connsiteX7" fmla="*/ 434975 w 1051019"/>
                <a:gd name="connsiteY7" fmla="*/ 47625 h 69897"/>
                <a:gd name="connsiteX8" fmla="*/ 0 w 1051019"/>
                <a:gd name="connsiteY8" fmla="*/ 41275 h 6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1019" h="69897">
                  <a:moveTo>
                    <a:pt x="0" y="41275"/>
                  </a:moveTo>
                  <a:cubicBezTo>
                    <a:pt x="6614" y="42598"/>
                    <a:pt x="73025" y="44450"/>
                    <a:pt x="73025" y="44450"/>
                  </a:cubicBezTo>
                  <a:lnTo>
                    <a:pt x="358775" y="44450"/>
                  </a:lnTo>
                  <a:lnTo>
                    <a:pt x="708025" y="41275"/>
                  </a:lnTo>
                  <a:cubicBezTo>
                    <a:pt x="823383" y="33867"/>
                    <a:pt x="1046163" y="0"/>
                    <a:pt x="1050925" y="0"/>
                  </a:cubicBezTo>
                  <a:cubicBezTo>
                    <a:pt x="1055687" y="0"/>
                    <a:pt x="880004" y="29633"/>
                    <a:pt x="736600" y="41275"/>
                  </a:cubicBezTo>
                  <a:cubicBezTo>
                    <a:pt x="593196" y="52917"/>
                    <a:pt x="240771" y="68792"/>
                    <a:pt x="190500" y="69850"/>
                  </a:cubicBezTo>
                  <a:cubicBezTo>
                    <a:pt x="140229" y="70908"/>
                    <a:pt x="460375" y="53975"/>
                    <a:pt x="434975" y="47625"/>
                  </a:cubicBezTo>
                  <a:cubicBezTo>
                    <a:pt x="409575" y="41275"/>
                    <a:pt x="223837" y="36512"/>
                    <a:pt x="0" y="4127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1" name="フリーフォーム 910">
              <a:extLst>
                <a:ext uri="{FF2B5EF4-FFF2-40B4-BE49-F238E27FC236}">
                  <a16:creationId xmlns:a16="http://schemas.microsoft.com/office/drawing/2014/main" id="{6E58D977-6333-3B88-D396-BF91EC82E7C2}"/>
                </a:ext>
              </a:extLst>
            </p:cNvPr>
            <p:cNvSpPr/>
            <p:nvPr/>
          </p:nvSpPr>
          <p:spPr>
            <a:xfrm>
              <a:off x="10108199" y="4686412"/>
              <a:ext cx="23691" cy="387352"/>
            </a:xfrm>
            <a:custGeom>
              <a:avLst/>
              <a:gdLst>
                <a:gd name="connsiteX0" fmla="*/ 23226 w 23691"/>
                <a:gd name="connsiteY0" fmla="*/ 3063 h 387352"/>
                <a:gd name="connsiteX1" fmla="*/ 1001 w 23691"/>
                <a:gd name="connsiteY1" fmla="*/ 149113 h 387352"/>
                <a:gd name="connsiteX2" fmla="*/ 4176 w 23691"/>
                <a:gd name="connsiteY2" fmla="*/ 358663 h 387352"/>
                <a:gd name="connsiteX3" fmla="*/ 7351 w 23691"/>
                <a:gd name="connsiteY3" fmla="*/ 269763 h 387352"/>
                <a:gd name="connsiteX4" fmla="*/ 23226 w 23691"/>
                <a:gd name="connsiteY4" fmla="*/ 387238 h 387352"/>
                <a:gd name="connsiteX5" fmla="*/ 16876 w 23691"/>
                <a:gd name="connsiteY5" fmla="*/ 285638 h 387352"/>
                <a:gd name="connsiteX6" fmla="*/ 23226 w 23691"/>
                <a:gd name="connsiteY6" fmla="*/ 3063 h 38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91" h="387352">
                  <a:moveTo>
                    <a:pt x="23226" y="3063"/>
                  </a:moveTo>
                  <a:cubicBezTo>
                    <a:pt x="20580" y="-19691"/>
                    <a:pt x="4176" y="89846"/>
                    <a:pt x="1001" y="149113"/>
                  </a:cubicBezTo>
                  <a:cubicBezTo>
                    <a:pt x="-2174" y="208380"/>
                    <a:pt x="3118" y="338555"/>
                    <a:pt x="4176" y="358663"/>
                  </a:cubicBezTo>
                  <a:cubicBezTo>
                    <a:pt x="5234" y="378771"/>
                    <a:pt x="4176" y="265001"/>
                    <a:pt x="7351" y="269763"/>
                  </a:cubicBezTo>
                  <a:cubicBezTo>
                    <a:pt x="10526" y="274525"/>
                    <a:pt x="21638" y="384592"/>
                    <a:pt x="23226" y="387238"/>
                  </a:cubicBezTo>
                  <a:cubicBezTo>
                    <a:pt x="24814" y="389884"/>
                    <a:pt x="17405" y="346492"/>
                    <a:pt x="16876" y="285638"/>
                  </a:cubicBezTo>
                  <a:cubicBezTo>
                    <a:pt x="16347" y="224784"/>
                    <a:pt x="25872" y="25817"/>
                    <a:pt x="23226" y="306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2" name="フリーフォーム 911">
              <a:extLst>
                <a:ext uri="{FF2B5EF4-FFF2-40B4-BE49-F238E27FC236}">
                  <a16:creationId xmlns:a16="http://schemas.microsoft.com/office/drawing/2014/main" id="{82E6F478-9FB3-A31F-2783-420B5686C52B}"/>
                </a:ext>
              </a:extLst>
            </p:cNvPr>
            <p:cNvSpPr/>
            <p:nvPr/>
          </p:nvSpPr>
          <p:spPr>
            <a:xfrm>
              <a:off x="9973285" y="4727536"/>
              <a:ext cx="1266817" cy="98464"/>
            </a:xfrm>
            <a:custGeom>
              <a:avLst/>
              <a:gdLst>
                <a:gd name="connsiteX0" fmla="*/ 2565 w 1266817"/>
                <a:gd name="connsiteY0" fmla="*/ 98464 h 98464"/>
                <a:gd name="connsiteX1" fmla="*/ 621690 w 1266817"/>
                <a:gd name="connsiteY1" fmla="*/ 47664 h 98464"/>
                <a:gd name="connsiteX2" fmla="*/ 523265 w 1266817"/>
                <a:gd name="connsiteY2" fmla="*/ 50839 h 98464"/>
                <a:gd name="connsiteX3" fmla="*/ 1028090 w 1266817"/>
                <a:gd name="connsiteY3" fmla="*/ 12739 h 98464"/>
                <a:gd name="connsiteX4" fmla="*/ 1266215 w 1266817"/>
                <a:gd name="connsiteY4" fmla="*/ 39 h 98464"/>
                <a:gd name="connsiteX5" fmla="*/ 1082065 w 1266817"/>
                <a:gd name="connsiteY5" fmla="*/ 15914 h 98464"/>
                <a:gd name="connsiteX6" fmla="*/ 666140 w 1266817"/>
                <a:gd name="connsiteY6" fmla="*/ 28614 h 98464"/>
                <a:gd name="connsiteX7" fmla="*/ 605815 w 1266817"/>
                <a:gd name="connsiteY7" fmla="*/ 25439 h 98464"/>
                <a:gd name="connsiteX8" fmla="*/ 701065 w 1266817"/>
                <a:gd name="connsiteY8" fmla="*/ 25439 h 98464"/>
                <a:gd name="connsiteX9" fmla="*/ 266090 w 1266817"/>
                <a:gd name="connsiteY9" fmla="*/ 44489 h 98464"/>
                <a:gd name="connsiteX10" fmla="*/ 396265 w 1266817"/>
                <a:gd name="connsiteY10" fmla="*/ 47664 h 98464"/>
                <a:gd name="connsiteX11" fmla="*/ 2565 w 1266817"/>
                <a:gd name="connsiteY11" fmla="*/ 98464 h 9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6817" h="98464">
                  <a:moveTo>
                    <a:pt x="2565" y="98464"/>
                  </a:moveTo>
                  <a:cubicBezTo>
                    <a:pt x="40136" y="98464"/>
                    <a:pt x="534907" y="55601"/>
                    <a:pt x="621690" y="47664"/>
                  </a:cubicBezTo>
                  <a:cubicBezTo>
                    <a:pt x="708473" y="39727"/>
                    <a:pt x="455532" y="56660"/>
                    <a:pt x="523265" y="50839"/>
                  </a:cubicBezTo>
                  <a:cubicBezTo>
                    <a:pt x="590998" y="45018"/>
                    <a:pt x="904265" y="21206"/>
                    <a:pt x="1028090" y="12739"/>
                  </a:cubicBezTo>
                  <a:cubicBezTo>
                    <a:pt x="1151915" y="4272"/>
                    <a:pt x="1257219" y="-490"/>
                    <a:pt x="1266215" y="39"/>
                  </a:cubicBezTo>
                  <a:cubicBezTo>
                    <a:pt x="1275211" y="568"/>
                    <a:pt x="1182077" y="11152"/>
                    <a:pt x="1082065" y="15914"/>
                  </a:cubicBezTo>
                  <a:cubicBezTo>
                    <a:pt x="982053" y="20676"/>
                    <a:pt x="745515" y="27027"/>
                    <a:pt x="666140" y="28614"/>
                  </a:cubicBezTo>
                  <a:cubicBezTo>
                    <a:pt x="586765" y="30201"/>
                    <a:pt x="599994" y="25968"/>
                    <a:pt x="605815" y="25439"/>
                  </a:cubicBezTo>
                  <a:cubicBezTo>
                    <a:pt x="611636" y="24910"/>
                    <a:pt x="757686" y="22264"/>
                    <a:pt x="701065" y="25439"/>
                  </a:cubicBezTo>
                  <a:cubicBezTo>
                    <a:pt x="644444" y="28614"/>
                    <a:pt x="316890" y="40785"/>
                    <a:pt x="266090" y="44489"/>
                  </a:cubicBezTo>
                  <a:cubicBezTo>
                    <a:pt x="215290" y="48193"/>
                    <a:pt x="440715" y="41314"/>
                    <a:pt x="396265" y="47664"/>
                  </a:cubicBezTo>
                  <a:cubicBezTo>
                    <a:pt x="351815" y="54014"/>
                    <a:pt x="-35006" y="98464"/>
                    <a:pt x="2565" y="9846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3" name="フリーフォーム 912">
              <a:extLst>
                <a:ext uri="{FF2B5EF4-FFF2-40B4-BE49-F238E27FC236}">
                  <a16:creationId xmlns:a16="http://schemas.microsoft.com/office/drawing/2014/main" id="{4E8C26D5-7471-998B-4D08-6408C325FEF2}"/>
                </a:ext>
              </a:extLst>
            </p:cNvPr>
            <p:cNvSpPr/>
            <p:nvPr/>
          </p:nvSpPr>
          <p:spPr>
            <a:xfrm>
              <a:off x="10296194" y="4591034"/>
              <a:ext cx="42607" cy="509803"/>
            </a:xfrm>
            <a:custGeom>
              <a:avLst/>
              <a:gdLst>
                <a:gd name="connsiteX0" fmla="*/ 3506 w 42607"/>
                <a:gd name="connsiteY0" fmla="*/ 16 h 509803"/>
                <a:gd name="connsiteX1" fmla="*/ 331 w 42607"/>
                <a:gd name="connsiteY1" fmla="*/ 168291 h 509803"/>
                <a:gd name="connsiteX2" fmla="*/ 9856 w 42607"/>
                <a:gd name="connsiteY2" fmla="*/ 136541 h 509803"/>
                <a:gd name="connsiteX3" fmla="*/ 13031 w 42607"/>
                <a:gd name="connsiteY3" fmla="*/ 307991 h 509803"/>
                <a:gd name="connsiteX4" fmla="*/ 13031 w 42607"/>
                <a:gd name="connsiteY4" fmla="*/ 241316 h 509803"/>
                <a:gd name="connsiteX5" fmla="*/ 6681 w 42607"/>
                <a:gd name="connsiteY5" fmla="*/ 457216 h 509803"/>
                <a:gd name="connsiteX6" fmla="*/ 19381 w 42607"/>
                <a:gd name="connsiteY6" fmla="*/ 384191 h 509803"/>
                <a:gd name="connsiteX7" fmla="*/ 41606 w 42607"/>
                <a:gd name="connsiteY7" fmla="*/ 508016 h 509803"/>
                <a:gd name="connsiteX8" fmla="*/ 38431 w 42607"/>
                <a:gd name="connsiteY8" fmla="*/ 434991 h 509803"/>
                <a:gd name="connsiteX9" fmla="*/ 35256 w 42607"/>
                <a:gd name="connsiteY9" fmla="*/ 146066 h 509803"/>
                <a:gd name="connsiteX10" fmla="*/ 28906 w 42607"/>
                <a:gd name="connsiteY10" fmla="*/ 276241 h 509803"/>
                <a:gd name="connsiteX11" fmla="*/ 16206 w 42607"/>
                <a:gd name="connsiteY11" fmla="*/ 158766 h 509803"/>
                <a:gd name="connsiteX12" fmla="*/ 3506 w 42607"/>
                <a:gd name="connsiteY12" fmla="*/ 16 h 50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7" h="509803">
                  <a:moveTo>
                    <a:pt x="3506" y="16"/>
                  </a:moveTo>
                  <a:cubicBezTo>
                    <a:pt x="860" y="1604"/>
                    <a:pt x="-727" y="145537"/>
                    <a:pt x="331" y="168291"/>
                  </a:cubicBezTo>
                  <a:cubicBezTo>
                    <a:pt x="1389" y="191045"/>
                    <a:pt x="7739" y="113258"/>
                    <a:pt x="9856" y="136541"/>
                  </a:cubicBezTo>
                  <a:cubicBezTo>
                    <a:pt x="11973" y="159824"/>
                    <a:pt x="12502" y="290529"/>
                    <a:pt x="13031" y="307991"/>
                  </a:cubicBezTo>
                  <a:cubicBezTo>
                    <a:pt x="13560" y="325453"/>
                    <a:pt x="14089" y="216445"/>
                    <a:pt x="13031" y="241316"/>
                  </a:cubicBezTo>
                  <a:cubicBezTo>
                    <a:pt x="11973" y="266187"/>
                    <a:pt x="5623" y="433404"/>
                    <a:pt x="6681" y="457216"/>
                  </a:cubicBezTo>
                  <a:cubicBezTo>
                    <a:pt x="7739" y="481028"/>
                    <a:pt x="13560" y="375724"/>
                    <a:pt x="19381" y="384191"/>
                  </a:cubicBezTo>
                  <a:cubicBezTo>
                    <a:pt x="25202" y="392658"/>
                    <a:pt x="38431" y="499549"/>
                    <a:pt x="41606" y="508016"/>
                  </a:cubicBezTo>
                  <a:cubicBezTo>
                    <a:pt x="44781" y="516483"/>
                    <a:pt x="39489" y="495316"/>
                    <a:pt x="38431" y="434991"/>
                  </a:cubicBezTo>
                  <a:cubicBezTo>
                    <a:pt x="37373" y="374666"/>
                    <a:pt x="36844" y="172524"/>
                    <a:pt x="35256" y="146066"/>
                  </a:cubicBezTo>
                  <a:cubicBezTo>
                    <a:pt x="33669" y="119608"/>
                    <a:pt x="32081" y="274124"/>
                    <a:pt x="28906" y="276241"/>
                  </a:cubicBezTo>
                  <a:cubicBezTo>
                    <a:pt x="25731" y="278358"/>
                    <a:pt x="20439" y="202158"/>
                    <a:pt x="16206" y="158766"/>
                  </a:cubicBezTo>
                  <a:cubicBezTo>
                    <a:pt x="11973" y="115374"/>
                    <a:pt x="6152" y="-1572"/>
                    <a:pt x="3506" y="1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4" name="フリーフォーム 913">
              <a:extLst>
                <a:ext uri="{FF2B5EF4-FFF2-40B4-BE49-F238E27FC236}">
                  <a16:creationId xmlns:a16="http://schemas.microsoft.com/office/drawing/2014/main" id="{534E6407-A1CE-2214-AAF0-7E81F52B8AEB}"/>
                </a:ext>
              </a:extLst>
            </p:cNvPr>
            <p:cNvSpPr/>
            <p:nvPr/>
          </p:nvSpPr>
          <p:spPr>
            <a:xfrm>
              <a:off x="10456201" y="4558679"/>
              <a:ext cx="40428" cy="545449"/>
            </a:xfrm>
            <a:custGeom>
              <a:avLst/>
              <a:gdLst>
                <a:gd name="connsiteX0" fmla="*/ 40349 w 40428"/>
                <a:gd name="connsiteY0" fmla="*/ 621 h 545449"/>
                <a:gd name="connsiteX1" fmla="*/ 14949 w 40428"/>
                <a:gd name="connsiteY1" fmla="*/ 187946 h 545449"/>
                <a:gd name="connsiteX2" fmla="*/ 14949 w 40428"/>
                <a:gd name="connsiteY2" fmla="*/ 175246 h 545449"/>
                <a:gd name="connsiteX3" fmla="*/ 18124 w 40428"/>
                <a:gd name="connsiteY3" fmla="*/ 368921 h 545449"/>
                <a:gd name="connsiteX4" fmla="*/ 33999 w 40428"/>
                <a:gd name="connsiteY4" fmla="*/ 311771 h 545449"/>
                <a:gd name="connsiteX5" fmla="*/ 21299 w 40428"/>
                <a:gd name="connsiteY5" fmla="*/ 537196 h 545449"/>
                <a:gd name="connsiteX6" fmla="*/ 24474 w 40428"/>
                <a:gd name="connsiteY6" fmla="*/ 473696 h 545449"/>
                <a:gd name="connsiteX7" fmla="*/ 2249 w 40428"/>
                <a:gd name="connsiteY7" fmla="*/ 257796 h 545449"/>
                <a:gd name="connsiteX8" fmla="*/ 5424 w 40428"/>
                <a:gd name="connsiteY8" fmla="*/ 260971 h 545449"/>
                <a:gd name="connsiteX9" fmla="*/ 40349 w 40428"/>
                <a:gd name="connsiteY9" fmla="*/ 621 h 545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428" h="545449">
                  <a:moveTo>
                    <a:pt x="40349" y="621"/>
                  </a:moveTo>
                  <a:cubicBezTo>
                    <a:pt x="41936" y="-11550"/>
                    <a:pt x="19182" y="158842"/>
                    <a:pt x="14949" y="187946"/>
                  </a:cubicBezTo>
                  <a:cubicBezTo>
                    <a:pt x="10716" y="217050"/>
                    <a:pt x="14420" y="145084"/>
                    <a:pt x="14949" y="175246"/>
                  </a:cubicBezTo>
                  <a:cubicBezTo>
                    <a:pt x="15478" y="205409"/>
                    <a:pt x="14949" y="346167"/>
                    <a:pt x="18124" y="368921"/>
                  </a:cubicBezTo>
                  <a:cubicBezTo>
                    <a:pt x="21299" y="391675"/>
                    <a:pt x="33470" y="283725"/>
                    <a:pt x="33999" y="311771"/>
                  </a:cubicBezTo>
                  <a:cubicBezTo>
                    <a:pt x="34528" y="339817"/>
                    <a:pt x="22886" y="510209"/>
                    <a:pt x="21299" y="537196"/>
                  </a:cubicBezTo>
                  <a:cubicBezTo>
                    <a:pt x="19712" y="564183"/>
                    <a:pt x="27649" y="520263"/>
                    <a:pt x="24474" y="473696"/>
                  </a:cubicBezTo>
                  <a:cubicBezTo>
                    <a:pt x="21299" y="427129"/>
                    <a:pt x="5424" y="293250"/>
                    <a:pt x="2249" y="257796"/>
                  </a:cubicBezTo>
                  <a:cubicBezTo>
                    <a:pt x="-926" y="222342"/>
                    <a:pt x="-1455" y="300658"/>
                    <a:pt x="5424" y="260971"/>
                  </a:cubicBezTo>
                  <a:cubicBezTo>
                    <a:pt x="12303" y="221284"/>
                    <a:pt x="38762" y="12792"/>
                    <a:pt x="40349" y="62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5" name="フリーフォーム 914">
              <a:extLst>
                <a:ext uri="{FF2B5EF4-FFF2-40B4-BE49-F238E27FC236}">
                  <a16:creationId xmlns:a16="http://schemas.microsoft.com/office/drawing/2014/main" id="{5589A7E4-B555-65BE-F75E-028AD395A6F7}"/>
                </a:ext>
              </a:extLst>
            </p:cNvPr>
            <p:cNvSpPr/>
            <p:nvPr/>
          </p:nvSpPr>
          <p:spPr>
            <a:xfrm>
              <a:off x="10270674" y="4786421"/>
              <a:ext cx="340286" cy="209633"/>
            </a:xfrm>
            <a:custGeom>
              <a:avLst/>
              <a:gdLst>
                <a:gd name="connsiteX0" fmla="*/ 95701 w 340286"/>
                <a:gd name="connsiteY0" fmla="*/ 1479 h 209633"/>
                <a:gd name="connsiteX1" fmla="*/ 124276 w 340286"/>
                <a:gd name="connsiteY1" fmla="*/ 138004 h 209633"/>
                <a:gd name="connsiteX2" fmla="*/ 111576 w 340286"/>
                <a:gd name="connsiteY2" fmla="*/ 207854 h 209633"/>
                <a:gd name="connsiteX3" fmla="*/ 38551 w 340286"/>
                <a:gd name="connsiteY3" fmla="*/ 185629 h 209633"/>
                <a:gd name="connsiteX4" fmla="*/ 340176 w 340286"/>
                <a:gd name="connsiteY4" fmla="*/ 150704 h 209633"/>
                <a:gd name="connsiteX5" fmla="*/ 451 w 340286"/>
                <a:gd name="connsiteY5" fmla="*/ 138004 h 209633"/>
                <a:gd name="connsiteX6" fmla="*/ 263976 w 340286"/>
                <a:gd name="connsiteY6" fmla="*/ 84029 h 209633"/>
                <a:gd name="connsiteX7" fmla="*/ 102051 w 340286"/>
                <a:gd name="connsiteY7" fmla="*/ 64979 h 209633"/>
                <a:gd name="connsiteX8" fmla="*/ 305251 w 340286"/>
                <a:gd name="connsiteY8" fmla="*/ 64979 h 209633"/>
                <a:gd name="connsiteX9" fmla="*/ 95701 w 340286"/>
                <a:gd name="connsiteY9" fmla="*/ 1479 h 209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286" h="209633">
                  <a:moveTo>
                    <a:pt x="95701" y="1479"/>
                  </a:moveTo>
                  <a:cubicBezTo>
                    <a:pt x="65539" y="13650"/>
                    <a:pt x="121630" y="103608"/>
                    <a:pt x="124276" y="138004"/>
                  </a:cubicBezTo>
                  <a:cubicBezTo>
                    <a:pt x="126922" y="172400"/>
                    <a:pt x="125863" y="199917"/>
                    <a:pt x="111576" y="207854"/>
                  </a:cubicBezTo>
                  <a:cubicBezTo>
                    <a:pt x="97289" y="215791"/>
                    <a:pt x="451" y="195154"/>
                    <a:pt x="38551" y="185629"/>
                  </a:cubicBezTo>
                  <a:cubicBezTo>
                    <a:pt x="76651" y="176104"/>
                    <a:pt x="346526" y="158641"/>
                    <a:pt x="340176" y="150704"/>
                  </a:cubicBezTo>
                  <a:cubicBezTo>
                    <a:pt x="333826" y="142767"/>
                    <a:pt x="13151" y="149116"/>
                    <a:pt x="451" y="138004"/>
                  </a:cubicBezTo>
                  <a:cubicBezTo>
                    <a:pt x="-12249" y="126892"/>
                    <a:pt x="247043" y="96200"/>
                    <a:pt x="263976" y="84029"/>
                  </a:cubicBezTo>
                  <a:cubicBezTo>
                    <a:pt x="280909" y="71858"/>
                    <a:pt x="95172" y="68154"/>
                    <a:pt x="102051" y="64979"/>
                  </a:cubicBezTo>
                  <a:cubicBezTo>
                    <a:pt x="108930" y="61804"/>
                    <a:pt x="303664" y="73975"/>
                    <a:pt x="305251" y="64979"/>
                  </a:cubicBezTo>
                  <a:cubicBezTo>
                    <a:pt x="306838" y="55983"/>
                    <a:pt x="125863" y="-10692"/>
                    <a:pt x="95701" y="147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6" name="フリーフォーム 915">
              <a:extLst>
                <a:ext uri="{FF2B5EF4-FFF2-40B4-BE49-F238E27FC236}">
                  <a16:creationId xmlns:a16="http://schemas.microsoft.com/office/drawing/2014/main" id="{1AB805B5-DFC5-1044-2DB9-1CEC1C34EA8A}"/>
                </a:ext>
              </a:extLst>
            </p:cNvPr>
            <p:cNvSpPr/>
            <p:nvPr/>
          </p:nvSpPr>
          <p:spPr>
            <a:xfrm>
              <a:off x="10161503" y="4525707"/>
              <a:ext cx="1152076" cy="494056"/>
            </a:xfrm>
            <a:custGeom>
              <a:avLst/>
              <a:gdLst>
                <a:gd name="connsiteX0" fmla="*/ 208047 w 1152076"/>
                <a:gd name="connsiteY0" fmla="*/ 1843 h 494056"/>
                <a:gd name="connsiteX1" fmla="*/ 157247 w 1152076"/>
                <a:gd name="connsiteY1" fmla="*/ 125668 h 494056"/>
                <a:gd name="connsiteX2" fmla="*/ 160422 w 1152076"/>
                <a:gd name="connsiteY2" fmla="*/ 192343 h 494056"/>
                <a:gd name="connsiteX3" fmla="*/ 217572 w 1152076"/>
                <a:gd name="connsiteY3" fmla="*/ 233618 h 494056"/>
                <a:gd name="connsiteX4" fmla="*/ 303297 w 1152076"/>
                <a:gd name="connsiteY4" fmla="*/ 227268 h 494056"/>
                <a:gd name="connsiteX5" fmla="*/ 303297 w 1152076"/>
                <a:gd name="connsiteY5" fmla="*/ 103443 h 494056"/>
                <a:gd name="connsiteX6" fmla="*/ 433472 w 1152076"/>
                <a:gd name="connsiteY6" fmla="*/ 230443 h 494056"/>
                <a:gd name="connsiteX7" fmla="*/ 601747 w 1152076"/>
                <a:gd name="connsiteY7" fmla="*/ 227268 h 494056"/>
                <a:gd name="connsiteX8" fmla="*/ 538247 w 1152076"/>
                <a:gd name="connsiteY8" fmla="*/ 195518 h 494056"/>
                <a:gd name="connsiteX9" fmla="*/ 839872 w 1152076"/>
                <a:gd name="connsiteY9" fmla="*/ 185993 h 494056"/>
                <a:gd name="connsiteX10" fmla="*/ 1147847 w 1152076"/>
                <a:gd name="connsiteY10" fmla="*/ 151068 h 494056"/>
                <a:gd name="connsiteX11" fmla="*/ 1027197 w 1152076"/>
                <a:gd name="connsiteY11" fmla="*/ 163768 h 494056"/>
                <a:gd name="connsiteX12" fmla="*/ 604922 w 1152076"/>
                <a:gd name="connsiteY12" fmla="*/ 211393 h 494056"/>
                <a:gd name="connsiteX13" fmla="*/ 576347 w 1152076"/>
                <a:gd name="connsiteY13" fmla="*/ 236793 h 494056"/>
                <a:gd name="connsiteX14" fmla="*/ 557297 w 1152076"/>
                <a:gd name="connsiteY14" fmla="*/ 306643 h 494056"/>
                <a:gd name="connsiteX15" fmla="*/ 569997 w 1152076"/>
                <a:gd name="connsiteY15" fmla="*/ 493968 h 494056"/>
                <a:gd name="connsiteX16" fmla="*/ 569997 w 1152076"/>
                <a:gd name="connsiteY16" fmla="*/ 281243 h 494056"/>
                <a:gd name="connsiteX17" fmla="*/ 420772 w 1152076"/>
                <a:gd name="connsiteY17" fmla="*/ 287593 h 494056"/>
                <a:gd name="connsiteX18" fmla="*/ 8022 w 1152076"/>
                <a:gd name="connsiteY18" fmla="*/ 274893 h 494056"/>
                <a:gd name="connsiteX19" fmla="*/ 147722 w 1152076"/>
                <a:gd name="connsiteY19" fmla="*/ 268543 h 494056"/>
                <a:gd name="connsiteX20" fmla="*/ 147722 w 1152076"/>
                <a:gd name="connsiteY20" fmla="*/ 81218 h 494056"/>
                <a:gd name="connsiteX21" fmla="*/ 131847 w 1152076"/>
                <a:gd name="connsiteY21" fmla="*/ 141543 h 494056"/>
                <a:gd name="connsiteX22" fmla="*/ 195347 w 1152076"/>
                <a:gd name="connsiteY22" fmla="*/ 55818 h 494056"/>
                <a:gd name="connsiteX23" fmla="*/ 208047 w 1152076"/>
                <a:gd name="connsiteY23" fmla="*/ 1843 h 49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52076" h="494056">
                  <a:moveTo>
                    <a:pt x="208047" y="1843"/>
                  </a:moveTo>
                  <a:cubicBezTo>
                    <a:pt x="201697" y="13485"/>
                    <a:pt x="165184" y="93918"/>
                    <a:pt x="157247" y="125668"/>
                  </a:cubicBezTo>
                  <a:cubicBezTo>
                    <a:pt x="149310" y="157418"/>
                    <a:pt x="150368" y="174351"/>
                    <a:pt x="160422" y="192343"/>
                  </a:cubicBezTo>
                  <a:cubicBezTo>
                    <a:pt x="170476" y="210335"/>
                    <a:pt x="193759" y="227797"/>
                    <a:pt x="217572" y="233618"/>
                  </a:cubicBezTo>
                  <a:cubicBezTo>
                    <a:pt x="241385" y="239439"/>
                    <a:pt x="289010" y="248964"/>
                    <a:pt x="303297" y="227268"/>
                  </a:cubicBezTo>
                  <a:cubicBezTo>
                    <a:pt x="317585" y="205572"/>
                    <a:pt x="281601" y="102914"/>
                    <a:pt x="303297" y="103443"/>
                  </a:cubicBezTo>
                  <a:cubicBezTo>
                    <a:pt x="324993" y="103972"/>
                    <a:pt x="383730" y="209806"/>
                    <a:pt x="433472" y="230443"/>
                  </a:cubicBezTo>
                  <a:cubicBezTo>
                    <a:pt x="483214" y="251080"/>
                    <a:pt x="584285" y="233089"/>
                    <a:pt x="601747" y="227268"/>
                  </a:cubicBezTo>
                  <a:cubicBezTo>
                    <a:pt x="619209" y="221447"/>
                    <a:pt x="498560" y="202397"/>
                    <a:pt x="538247" y="195518"/>
                  </a:cubicBezTo>
                  <a:cubicBezTo>
                    <a:pt x="577934" y="188639"/>
                    <a:pt x="738272" y="193401"/>
                    <a:pt x="839872" y="185993"/>
                  </a:cubicBezTo>
                  <a:cubicBezTo>
                    <a:pt x="941472" y="178585"/>
                    <a:pt x="1116626" y="154772"/>
                    <a:pt x="1147847" y="151068"/>
                  </a:cubicBezTo>
                  <a:cubicBezTo>
                    <a:pt x="1179068" y="147364"/>
                    <a:pt x="1027197" y="163768"/>
                    <a:pt x="1027197" y="163768"/>
                  </a:cubicBezTo>
                  <a:cubicBezTo>
                    <a:pt x="936709" y="173822"/>
                    <a:pt x="680064" y="199222"/>
                    <a:pt x="604922" y="211393"/>
                  </a:cubicBezTo>
                  <a:cubicBezTo>
                    <a:pt x="529780" y="223564"/>
                    <a:pt x="584284" y="220918"/>
                    <a:pt x="576347" y="236793"/>
                  </a:cubicBezTo>
                  <a:cubicBezTo>
                    <a:pt x="568410" y="252668"/>
                    <a:pt x="558355" y="263781"/>
                    <a:pt x="557297" y="306643"/>
                  </a:cubicBezTo>
                  <a:cubicBezTo>
                    <a:pt x="556239" y="349505"/>
                    <a:pt x="567880" y="498201"/>
                    <a:pt x="569997" y="493968"/>
                  </a:cubicBezTo>
                  <a:cubicBezTo>
                    <a:pt x="572114" y="489735"/>
                    <a:pt x="594868" y="315639"/>
                    <a:pt x="569997" y="281243"/>
                  </a:cubicBezTo>
                  <a:cubicBezTo>
                    <a:pt x="545126" y="246847"/>
                    <a:pt x="514434" y="288651"/>
                    <a:pt x="420772" y="287593"/>
                  </a:cubicBezTo>
                  <a:cubicBezTo>
                    <a:pt x="327110" y="286535"/>
                    <a:pt x="53530" y="278068"/>
                    <a:pt x="8022" y="274893"/>
                  </a:cubicBezTo>
                  <a:cubicBezTo>
                    <a:pt x="-37486" y="271718"/>
                    <a:pt x="124439" y="300822"/>
                    <a:pt x="147722" y="268543"/>
                  </a:cubicBezTo>
                  <a:cubicBezTo>
                    <a:pt x="171005" y="236264"/>
                    <a:pt x="150368" y="102385"/>
                    <a:pt x="147722" y="81218"/>
                  </a:cubicBezTo>
                  <a:cubicBezTo>
                    <a:pt x="145076" y="60051"/>
                    <a:pt x="123910" y="145776"/>
                    <a:pt x="131847" y="141543"/>
                  </a:cubicBezTo>
                  <a:cubicBezTo>
                    <a:pt x="139784" y="137310"/>
                    <a:pt x="182118" y="74868"/>
                    <a:pt x="195347" y="55818"/>
                  </a:cubicBezTo>
                  <a:cubicBezTo>
                    <a:pt x="208576" y="36768"/>
                    <a:pt x="214397" y="-9799"/>
                    <a:pt x="208047" y="184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7" name="フリーフォーム 916">
              <a:extLst>
                <a:ext uri="{FF2B5EF4-FFF2-40B4-BE49-F238E27FC236}">
                  <a16:creationId xmlns:a16="http://schemas.microsoft.com/office/drawing/2014/main" id="{CB2CE4F5-5E2D-1B75-4CA5-683642195A41}"/>
                </a:ext>
              </a:extLst>
            </p:cNvPr>
            <p:cNvSpPr/>
            <p:nvPr/>
          </p:nvSpPr>
          <p:spPr>
            <a:xfrm>
              <a:off x="11690066" y="4363950"/>
              <a:ext cx="491273" cy="574273"/>
            </a:xfrm>
            <a:custGeom>
              <a:avLst/>
              <a:gdLst>
                <a:gd name="connsiteX0" fmla="*/ 486059 w 491273"/>
                <a:gd name="connsiteY0" fmla="*/ 1675 h 574273"/>
                <a:gd name="connsiteX1" fmla="*/ 254284 w 491273"/>
                <a:gd name="connsiteY1" fmla="*/ 109625 h 574273"/>
                <a:gd name="connsiteX2" fmla="*/ 174909 w 491273"/>
                <a:gd name="connsiteY2" fmla="*/ 135025 h 574273"/>
                <a:gd name="connsiteX3" fmla="*/ 244759 w 491273"/>
                <a:gd name="connsiteY3" fmla="*/ 138200 h 574273"/>
                <a:gd name="connsiteX4" fmla="*/ 139984 w 491273"/>
                <a:gd name="connsiteY4" fmla="*/ 201700 h 574273"/>
                <a:gd name="connsiteX5" fmla="*/ 114584 w 491273"/>
                <a:gd name="connsiteY5" fmla="*/ 319175 h 574273"/>
                <a:gd name="connsiteX6" fmla="*/ 108234 w 491273"/>
                <a:gd name="connsiteY6" fmla="*/ 242975 h 574273"/>
                <a:gd name="connsiteX7" fmla="*/ 130459 w 491273"/>
                <a:gd name="connsiteY7" fmla="*/ 573175 h 574273"/>
                <a:gd name="connsiteX8" fmla="*/ 130459 w 491273"/>
                <a:gd name="connsiteY8" fmla="*/ 357275 h 574273"/>
                <a:gd name="connsiteX9" fmla="*/ 130459 w 491273"/>
                <a:gd name="connsiteY9" fmla="*/ 201700 h 574273"/>
                <a:gd name="connsiteX10" fmla="*/ 244759 w 491273"/>
                <a:gd name="connsiteY10" fmla="*/ 93750 h 574273"/>
                <a:gd name="connsiteX11" fmla="*/ 3459 w 491273"/>
                <a:gd name="connsiteY11" fmla="*/ 204875 h 574273"/>
                <a:gd name="connsiteX12" fmla="*/ 486059 w 491273"/>
                <a:gd name="connsiteY12" fmla="*/ 1675 h 574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73" h="574273">
                  <a:moveTo>
                    <a:pt x="486059" y="1675"/>
                  </a:moveTo>
                  <a:cubicBezTo>
                    <a:pt x="527863" y="-14200"/>
                    <a:pt x="306142" y="87400"/>
                    <a:pt x="254284" y="109625"/>
                  </a:cubicBezTo>
                  <a:cubicBezTo>
                    <a:pt x="202426" y="131850"/>
                    <a:pt x="176496" y="130263"/>
                    <a:pt x="174909" y="135025"/>
                  </a:cubicBezTo>
                  <a:cubicBezTo>
                    <a:pt x="173322" y="139787"/>
                    <a:pt x="250580" y="127088"/>
                    <a:pt x="244759" y="138200"/>
                  </a:cubicBezTo>
                  <a:cubicBezTo>
                    <a:pt x="238938" y="149312"/>
                    <a:pt x="161680" y="171538"/>
                    <a:pt x="139984" y="201700"/>
                  </a:cubicBezTo>
                  <a:cubicBezTo>
                    <a:pt x="118288" y="231862"/>
                    <a:pt x="119876" y="312296"/>
                    <a:pt x="114584" y="319175"/>
                  </a:cubicBezTo>
                  <a:cubicBezTo>
                    <a:pt x="109292" y="326054"/>
                    <a:pt x="105588" y="200642"/>
                    <a:pt x="108234" y="242975"/>
                  </a:cubicBezTo>
                  <a:cubicBezTo>
                    <a:pt x="110880" y="285308"/>
                    <a:pt x="126755" y="554125"/>
                    <a:pt x="130459" y="573175"/>
                  </a:cubicBezTo>
                  <a:cubicBezTo>
                    <a:pt x="134163" y="592225"/>
                    <a:pt x="130459" y="357275"/>
                    <a:pt x="130459" y="357275"/>
                  </a:cubicBezTo>
                  <a:cubicBezTo>
                    <a:pt x="130459" y="295363"/>
                    <a:pt x="111409" y="245621"/>
                    <a:pt x="130459" y="201700"/>
                  </a:cubicBezTo>
                  <a:cubicBezTo>
                    <a:pt x="149509" y="157779"/>
                    <a:pt x="265926" y="93221"/>
                    <a:pt x="244759" y="93750"/>
                  </a:cubicBezTo>
                  <a:cubicBezTo>
                    <a:pt x="223592" y="94279"/>
                    <a:pt x="-32524" y="217575"/>
                    <a:pt x="3459" y="204875"/>
                  </a:cubicBezTo>
                  <a:cubicBezTo>
                    <a:pt x="39442" y="192175"/>
                    <a:pt x="444255" y="17550"/>
                    <a:pt x="486059" y="167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8" name="フリーフォーム 917">
              <a:extLst>
                <a:ext uri="{FF2B5EF4-FFF2-40B4-BE49-F238E27FC236}">
                  <a16:creationId xmlns:a16="http://schemas.microsoft.com/office/drawing/2014/main" id="{942CB213-CA4E-57D3-8CBE-13A7C4F47D4B}"/>
                </a:ext>
              </a:extLst>
            </p:cNvPr>
            <p:cNvSpPr/>
            <p:nvPr/>
          </p:nvSpPr>
          <p:spPr>
            <a:xfrm>
              <a:off x="11838976" y="4355923"/>
              <a:ext cx="709216" cy="477872"/>
            </a:xfrm>
            <a:custGeom>
              <a:avLst/>
              <a:gdLst>
                <a:gd name="connsiteX0" fmla="*/ 599 w 709216"/>
                <a:gd name="connsiteY0" fmla="*/ 120827 h 477872"/>
                <a:gd name="connsiteX1" fmla="*/ 264124 w 709216"/>
                <a:gd name="connsiteY1" fmla="*/ 41452 h 477872"/>
                <a:gd name="connsiteX2" fmla="*/ 299049 w 709216"/>
                <a:gd name="connsiteY2" fmla="*/ 12877 h 477872"/>
                <a:gd name="connsiteX3" fmla="*/ 387949 w 709216"/>
                <a:gd name="connsiteY3" fmla="*/ 47802 h 477872"/>
                <a:gd name="connsiteX4" fmla="*/ 394299 w 709216"/>
                <a:gd name="connsiteY4" fmla="*/ 22402 h 477872"/>
                <a:gd name="connsiteX5" fmla="*/ 546699 w 709216"/>
                <a:gd name="connsiteY5" fmla="*/ 101777 h 477872"/>
                <a:gd name="connsiteX6" fmla="*/ 667349 w 709216"/>
                <a:gd name="connsiteY6" fmla="*/ 114477 h 477872"/>
                <a:gd name="connsiteX7" fmla="*/ 667349 w 709216"/>
                <a:gd name="connsiteY7" fmla="*/ 193852 h 477872"/>
                <a:gd name="connsiteX8" fmla="*/ 673699 w 709216"/>
                <a:gd name="connsiteY8" fmla="*/ 155752 h 477872"/>
                <a:gd name="connsiteX9" fmla="*/ 708624 w 709216"/>
                <a:gd name="connsiteY9" fmla="*/ 384352 h 477872"/>
                <a:gd name="connsiteX10" fmla="*/ 695924 w 709216"/>
                <a:gd name="connsiteY10" fmla="*/ 476427 h 477872"/>
                <a:gd name="connsiteX11" fmla="*/ 699099 w 709216"/>
                <a:gd name="connsiteY11" fmla="*/ 320852 h 477872"/>
                <a:gd name="connsiteX12" fmla="*/ 683224 w 709216"/>
                <a:gd name="connsiteY12" fmla="*/ 168452 h 477872"/>
                <a:gd name="connsiteX13" fmla="*/ 591149 w 709216"/>
                <a:gd name="connsiteY13" fmla="*/ 127177 h 477872"/>
                <a:gd name="connsiteX14" fmla="*/ 502249 w 709216"/>
                <a:gd name="connsiteY14" fmla="*/ 146227 h 477872"/>
                <a:gd name="connsiteX15" fmla="*/ 470499 w 709216"/>
                <a:gd name="connsiteY15" fmla="*/ 216077 h 477872"/>
                <a:gd name="connsiteX16" fmla="*/ 470499 w 709216"/>
                <a:gd name="connsiteY16" fmla="*/ 120827 h 477872"/>
                <a:gd name="connsiteX17" fmla="*/ 337149 w 709216"/>
                <a:gd name="connsiteY17" fmla="*/ 66852 h 477872"/>
                <a:gd name="connsiteX18" fmla="*/ 283174 w 709216"/>
                <a:gd name="connsiteY18" fmla="*/ 177 h 477872"/>
                <a:gd name="connsiteX19" fmla="*/ 219674 w 709216"/>
                <a:gd name="connsiteY19" fmla="*/ 47802 h 477872"/>
                <a:gd name="connsiteX20" fmla="*/ 137124 w 709216"/>
                <a:gd name="connsiteY20" fmla="*/ 63677 h 477872"/>
                <a:gd name="connsiteX21" fmla="*/ 191099 w 709216"/>
                <a:gd name="connsiteY21" fmla="*/ 44627 h 477872"/>
                <a:gd name="connsiteX22" fmla="*/ 599 w 709216"/>
                <a:gd name="connsiteY22" fmla="*/ 120827 h 47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09216" h="477872">
                  <a:moveTo>
                    <a:pt x="599" y="120827"/>
                  </a:moveTo>
                  <a:cubicBezTo>
                    <a:pt x="12770" y="120298"/>
                    <a:pt x="214382" y="59444"/>
                    <a:pt x="264124" y="41452"/>
                  </a:cubicBezTo>
                  <a:cubicBezTo>
                    <a:pt x="313866" y="23460"/>
                    <a:pt x="278412" y="11819"/>
                    <a:pt x="299049" y="12877"/>
                  </a:cubicBezTo>
                  <a:cubicBezTo>
                    <a:pt x="319686" y="13935"/>
                    <a:pt x="372074" y="46214"/>
                    <a:pt x="387949" y="47802"/>
                  </a:cubicBezTo>
                  <a:cubicBezTo>
                    <a:pt x="403824" y="49389"/>
                    <a:pt x="367841" y="13406"/>
                    <a:pt x="394299" y="22402"/>
                  </a:cubicBezTo>
                  <a:cubicBezTo>
                    <a:pt x="420757" y="31398"/>
                    <a:pt x="501191" y="86431"/>
                    <a:pt x="546699" y="101777"/>
                  </a:cubicBezTo>
                  <a:cubicBezTo>
                    <a:pt x="592207" y="117123"/>
                    <a:pt x="647241" y="99131"/>
                    <a:pt x="667349" y="114477"/>
                  </a:cubicBezTo>
                  <a:cubicBezTo>
                    <a:pt x="687457" y="129823"/>
                    <a:pt x="666291" y="186973"/>
                    <a:pt x="667349" y="193852"/>
                  </a:cubicBezTo>
                  <a:cubicBezTo>
                    <a:pt x="668407" y="200731"/>
                    <a:pt x="666820" y="124002"/>
                    <a:pt x="673699" y="155752"/>
                  </a:cubicBezTo>
                  <a:cubicBezTo>
                    <a:pt x="680578" y="187502"/>
                    <a:pt x="704920" y="330906"/>
                    <a:pt x="708624" y="384352"/>
                  </a:cubicBezTo>
                  <a:cubicBezTo>
                    <a:pt x="712328" y="437798"/>
                    <a:pt x="697512" y="487010"/>
                    <a:pt x="695924" y="476427"/>
                  </a:cubicBezTo>
                  <a:cubicBezTo>
                    <a:pt x="694337" y="465844"/>
                    <a:pt x="701216" y="372181"/>
                    <a:pt x="699099" y="320852"/>
                  </a:cubicBezTo>
                  <a:cubicBezTo>
                    <a:pt x="696982" y="269523"/>
                    <a:pt x="701216" y="200731"/>
                    <a:pt x="683224" y="168452"/>
                  </a:cubicBezTo>
                  <a:cubicBezTo>
                    <a:pt x="665232" y="136173"/>
                    <a:pt x="621312" y="130881"/>
                    <a:pt x="591149" y="127177"/>
                  </a:cubicBezTo>
                  <a:cubicBezTo>
                    <a:pt x="560987" y="123473"/>
                    <a:pt x="522357" y="131410"/>
                    <a:pt x="502249" y="146227"/>
                  </a:cubicBezTo>
                  <a:cubicBezTo>
                    <a:pt x="482141" y="161044"/>
                    <a:pt x="475791" y="220310"/>
                    <a:pt x="470499" y="216077"/>
                  </a:cubicBezTo>
                  <a:cubicBezTo>
                    <a:pt x="465207" y="211844"/>
                    <a:pt x="492724" y="145698"/>
                    <a:pt x="470499" y="120827"/>
                  </a:cubicBezTo>
                  <a:cubicBezTo>
                    <a:pt x="448274" y="95956"/>
                    <a:pt x="368370" y="86960"/>
                    <a:pt x="337149" y="66852"/>
                  </a:cubicBezTo>
                  <a:cubicBezTo>
                    <a:pt x="305928" y="46744"/>
                    <a:pt x="302753" y="3352"/>
                    <a:pt x="283174" y="177"/>
                  </a:cubicBezTo>
                  <a:cubicBezTo>
                    <a:pt x="263595" y="-2998"/>
                    <a:pt x="244016" y="37219"/>
                    <a:pt x="219674" y="47802"/>
                  </a:cubicBezTo>
                  <a:cubicBezTo>
                    <a:pt x="195332" y="58385"/>
                    <a:pt x="141887" y="64206"/>
                    <a:pt x="137124" y="63677"/>
                  </a:cubicBezTo>
                  <a:cubicBezTo>
                    <a:pt x="132362" y="63148"/>
                    <a:pt x="217028" y="31927"/>
                    <a:pt x="191099" y="44627"/>
                  </a:cubicBezTo>
                  <a:cubicBezTo>
                    <a:pt x="165170" y="57327"/>
                    <a:pt x="-11572" y="121356"/>
                    <a:pt x="599" y="12082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9" name="フリーフォーム 918">
              <a:extLst>
                <a:ext uri="{FF2B5EF4-FFF2-40B4-BE49-F238E27FC236}">
                  <a16:creationId xmlns:a16="http://schemas.microsoft.com/office/drawing/2014/main" id="{0D93C360-619B-5109-CA9B-491C5BFCB8EA}"/>
                </a:ext>
              </a:extLst>
            </p:cNvPr>
            <p:cNvSpPr/>
            <p:nvPr/>
          </p:nvSpPr>
          <p:spPr>
            <a:xfrm>
              <a:off x="11850157" y="4387830"/>
              <a:ext cx="294798" cy="564094"/>
            </a:xfrm>
            <a:custGeom>
              <a:avLst/>
              <a:gdLst>
                <a:gd name="connsiteX0" fmla="*/ 294218 w 294798"/>
                <a:gd name="connsiteY0" fmla="*/ 20 h 564094"/>
                <a:gd name="connsiteX1" fmla="*/ 75143 w 294798"/>
                <a:gd name="connsiteY1" fmla="*/ 123845 h 564094"/>
                <a:gd name="connsiteX2" fmla="*/ 2118 w 294798"/>
                <a:gd name="connsiteY2" fmla="*/ 193695 h 564094"/>
                <a:gd name="connsiteX3" fmla="*/ 78318 w 294798"/>
                <a:gd name="connsiteY3" fmla="*/ 155595 h 564094"/>
                <a:gd name="connsiteX4" fmla="*/ 46568 w 294798"/>
                <a:gd name="connsiteY4" fmla="*/ 206395 h 564094"/>
                <a:gd name="connsiteX5" fmla="*/ 46568 w 294798"/>
                <a:gd name="connsiteY5" fmla="*/ 304820 h 564094"/>
                <a:gd name="connsiteX6" fmla="*/ 30693 w 294798"/>
                <a:gd name="connsiteY6" fmla="*/ 285770 h 564094"/>
                <a:gd name="connsiteX7" fmla="*/ 11643 w 294798"/>
                <a:gd name="connsiteY7" fmla="*/ 473095 h 564094"/>
                <a:gd name="connsiteX8" fmla="*/ 21168 w 294798"/>
                <a:gd name="connsiteY8" fmla="*/ 561995 h 564094"/>
                <a:gd name="connsiteX9" fmla="*/ 8468 w 294798"/>
                <a:gd name="connsiteY9" fmla="*/ 390545 h 564094"/>
                <a:gd name="connsiteX10" fmla="*/ 17993 w 294798"/>
                <a:gd name="connsiteY10" fmla="*/ 168295 h 564094"/>
                <a:gd name="connsiteX11" fmla="*/ 157693 w 294798"/>
                <a:gd name="connsiteY11" fmla="*/ 98445 h 564094"/>
                <a:gd name="connsiteX12" fmla="*/ 2118 w 294798"/>
                <a:gd name="connsiteY12" fmla="*/ 133370 h 564094"/>
                <a:gd name="connsiteX13" fmla="*/ 294218 w 294798"/>
                <a:gd name="connsiteY13" fmla="*/ 20 h 5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798" h="564094">
                  <a:moveTo>
                    <a:pt x="294218" y="20"/>
                  </a:moveTo>
                  <a:cubicBezTo>
                    <a:pt x="306389" y="-1567"/>
                    <a:pt x="123826" y="91566"/>
                    <a:pt x="75143" y="123845"/>
                  </a:cubicBezTo>
                  <a:cubicBezTo>
                    <a:pt x="26460" y="156124"/>
                    <a:pt x="1589" y="188403"/>
                    <a:pt x="2118" y="193695"/>
                  </a:cubicBezTo>
                  <a:cubicBezTo>
                    <a:pt x="2647" y="198987"/>
                    <a:pt x="70910" y="153478"/>
                    <a:pt x="78318" y="155595"/>
                  </a:cubicBezTo>
                  <a:cubicBezTo>
                    <a:pt x="85726" y="157712"/>
                    <a:pt x="51860" y="181524"/>
                    <a:pt x="46568" y="206395"/>
                  </a:cubicBezTo>
                  <a:cubicBezTo>
                    <a:pt x="41276" y="231266"/>
                    <a:pt x="49214" y="291591"/>
                    <a:pt x="46568" y="304820"/>
                  </a:cubicBezTo>
                  <a:cubicBezTo>
                    <a:pt x="43922" y="318049"/>
                    <a:pt x="36514" y="257724"/>
                    <a:pt x="30693" y="285770"/>
                  </a:cubicBezTo>
                  <a:cubicBezTo>
                    <a:pt x="24872" y="313816"/>
                    <a:pt x="13230" y="427058"/>
                    <a:pt x="11643" y="473095"/>
                  </a:cubicBezTo>
                  <a:cubicBezTo>
                    <a:pt x="10056" y="519132"/>
                    <a:pt x="21697" y="575753"/>
                    <a:pt x="21168" y="561995"/>
                  </a:cubicBezTo>
                  <a:cubicBezTo>
                    <a:pt x="20639" y="548237"/>
                    <a:pt x="8997" y="456162"/>
                    <a:pt x="8468" y="390545"/>
                  </a:cubicBezTo>
                  <a:cubicBezTo>
                    <a:pt x="7939" y="324928"/>
                    <a:pt x="-6878" y="216978"/>
                    <a:pt x="17993" y="168295"/>
                  </a:cubicBezTo>
                  <a:cubicBezTo>
                    <a:pt x="42864" y="119612"/>
                    <a:pt x="160339" y="104266"/>
                    <a:pt x="157693" y="98445"/>
                  </a:cubicBezTo>
                  <a:cubicBezTo>
                    <a:pt x="155047" y="92624"/>
                    <a:pt x="-21165" y="148187"/>
                    <a:pt x="2118" y="133370"/>
                  </a:cubicBezTo>
                  <a:cubicBezTo>
                    <a:pt x="25401" y="118553"/>
                    <a:pt x="282047" y="1607"/>
                    <a:pt x="294218" y="2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0" name="フリーフォーム 919">
              <a:extLst>
                <a:ext uri="{FF2B5EF4-FFF2-40B4-BE49-F238E27FC236}">
                  <a16:creationId xmlns:a16="http://schemas.microsoft.com/office/drawing/2014/main" id="{8BFBDCB2-160C-8A8D-0898-E04F80E88005}"/>
                </a:ext>
              </a:extLst>
            </p:cNvPr>
            <p:cNvSpPr/>
            <p:nvPr/>
          </p:nvSpPr>
          <p:spPr>
            <a:xfrm>
              <a:off x="12031714" y="4415204"/>
              <a:ext cx="22181" cy="544048"/>
            </a:xfrm>
            <a:custGeom>
              <a:avLst/>
              <a:gdLst>
                <a:gd name="connsiteX0" fmla="*/ 1536 w 22181"/>
                <a:gd name="connsiteY0" fmla="*/ 7571 h 544048"/>
                <a:gd name="connsiteX1" fmla="*/ 1536 w 22181"/>
                <a:gd name="connsiteY1" fmla="*/ 283796 h 544048"/>
                <a:gd name="connsiteX2" fmla="*/ 4711 w 22181"/>
                <a:gd name="connsiteY2" fmla="*/ 226646 h 544048"/>
                <a:gd name="connsiteX3" fmla="*/ 7886 w 22181"/>
                <a:gd name="connsiteY3" fmla="*/ 531446 h 544048"/>
                <a:gd name="connsiteX4" fmla="*/ 7886 w 22181"/>
                <a:gd name="connsiteY4" fmla="*/ 448896 h 544048"/>
                <a:gd name="connsiteX5" fmla="*/ 20586 w 22181"/>
                <a:gd name="connsiteY5" fmla="*/ 112346 h 544048"/>
                <a:gd name="connsiteX6" fmla="*/ 1536 w 22181"/>
                <a:gd name="connsiteY6" fmla="*/ 7571 h 54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81" h="544048">
                  <a:moveTo>
                    <a:pt x="1536" y="7571"/>
                  </a:moveTo>
                  <a:cubicBezTo>
                    <a:pt x="-1639" y="36146"/>
                    <a:pt x="1007" y="247284"/>
                    <a:pt x="1536" y="283796"/>
                  </a:cubicBezTo>
                  <a:cubicBezTo>
                    <a:pt x="2065" y="320308"/>
                    <a:pt x="3653" y="185371"/>
                    <a:pt x="4711" y="226646"/>
                  </a:cubicBezTo>
                  <a:cubicBezTo>
                    <a:pt x="5769" y="267921"/>
                    <a:pt x="7357" y="494404"/>
                    <a:pt x="7886" y="531446"/>
                  </a:cubicBezTo>
                  <a:cubicBezTo>
                    <a:pt x="8415" y="568488"/>
                    <a:pt x="5769" y="518746"/>
                    <a:pt x="7886" y="448896"/>
                  </a:cubicBezTo>
                  <a:cubicBezTo>
                    <a:pt x="10003" y="379046"/>
                    <a:pt x="27465" y="189604"/>
                    <a:pt x="20586" y="112346"/>
                  </a:cubicBezTo>
                  <a:cubicBezTo>
                    <a:pt x="13707" y="35088"/>
                    <a:pt x="4711" y="-21004"/>
                    <a:pt x="1536" y="757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1" name="フリーフォーム 920">
              <a:extLst>
                <a:ext uri="{FF2B5EF4-FFF2-40B4-BE49-F238E27FC236}">
                  <a16:creationId xmlns:a16="http://schemas.microsoft.com/office/drawing/2014/main" id="{DD9D0B07-38B5-DADA-F7DF-B3D80280C2E6}"/>
                </a:ext>
              </a:extLst>
            </p:cNvPr>
            <p:cNvSpPr/>
            <p:nvPr/>
          </p:nvSpPr>
          <p:spPr>
            <a:xfrm>
              <a:off x="12087174" y="4292363"/>
              <a:ext cx="108081" cy="600263"/>
            </a:xfrm>
            <a:custGeom>
              <a:avLst/>
              <a:gdLst>
                <a:gd name="connsiteX0" fmla="*/ 38151 w 108081"/>
                <a:gd name="connsiteY0" fmla="*/ 237 h 600263"/>
                <a:gd name="connsiteX1" fmla="*/ 31801 w 108081"/>
                <a:gd name="connsiteY1" fmla="*/ 219312 h 600263"/>
                <a:gd name="connsiteX2" fmla="*/ 9576 w 108081"/>
                <a:gd name="connsiteY2" fmla="*/ 352662 h 600263"/>
                <a:gd name="connsiteX3" fmla="*/ 57201 w 108081"/>
                <a:gd name="connsiteY3" fmla="*/ 197087 h 600263"/>
                <a:gd name="connsiteX4" fmla="*/ 51 w 108081"/>
                <a:gd name="connsiteY4" fmla="*/ 438387 h 600263"/>
                <a:gd name="connsiteX5" fmla="*/ 47676 w 108081"/>
                <a:gd name="connsiteY5" fmla="*/ 533637 h 600263"/>
                <a:gd name="connsiteX6" fmla="*/ 82601 w 108081"/>
                <a:gd name="connsiteY6" fmla="*/ 508237 h 600263"/>
                <a:gd name="connsiteX7" fmla="*/ 108001 w 108081"/>
                <a:gd name="connsiteY7" fmla="*/ 590787 h 600263"/>
                <a:gd name="connsiteX8" fmla="*/ 88951 w 108081"/>
                <a:gd name="connsiteY8" fmla="*/ 251062 h 600263"/>
                <a:gd name="connsiteX9" fmla="*/ 44501 w 108081"/>
                <a:gd name="connsiteY9" fmla="*/ 479662 h 600263"/>
                <a:gd name="connsiteX10" fmla="*/ 6401 w 108081"/>
                <a:gd name="connsiteY10" fmla="*/ 263762 h 600263"/>
                <a:gd name="connsiteX11" fmla="*/ 38151 w 108081"/>
                <a:gd name="connsiteY11" fmla="*/ 237 h 600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081" h="600263">
                  <a:moveTo>
                    <a:pt x="38151" y="237"/>
                  </a:moveTo>
                  <a:cubicBezTo>
                    <a:pt x="42384" y="-7171"/>
                    <a:pt x="36563" y="160575"/>
                    <a:pt x="31801" y="219312"/>
                  </a:cubicBezTo>
                  <a:cubicBezTo>
                    <a:pt x="27038" y="278050"/>
                    <a:pt x="5343" y="356366"/>
                    <a:pt x="9576" y="352662"/>
                  </a:cubicBezTo>
                  <a:cubicBezTo>
                    <a:pt x="13809" y="348958"/>
                    <a:pt x="58788" y="182800"/>
                    <a:pt x="57201" y="197087"/>
                  </a:cubicBezTo>
                  <a:cubicBezTo>
                    <a:pt x="55614" y="211374"/>
                    <a:pt x="1638" y="382295"/>
                    <a:pt x="51" y="438387"/>
                  </a:cubicBezTo>
                  <a:cubicBezTo>
                    <a:pt x="-1536" y="494479"/>
                    <a:pt x="33918" y="521995"/>
                    <a:pt x="47676" y="533637"/>
                  </a:cubicBezTo>
                  <a:cubicBezTo>
                    <a:pt x="61434" y="545279"/>
                    <a:pt x="72547" y="498712"/>
                    <a:pt x="82601" y="508237"/>
                  </a:cubicBezTo>
                  <a:cubicBezTo>
                    <a:pt x="92655" y="517762"/>
                    <a:pt x="106943" y="633649"/>
                    <a:pt x="108001" y="590787"/>
                  </a:cubicBezTo>
                  <a:cubicBezTo>
                    <a:pt x="109059" y="547925"/>
                    <a:pt x="99534" y="269583"/>
                    <a:pt x="88951" y="251062"/>
                  </a:cubicBezTo>
                  <a:cubicBezTo>
                    <a:pt x="78368" y="232541"/>
                    <a:pt x="58259" y="477545"/>
                    <a:pt x="44501" y="479662"/>
                  </a:cubicBezTo>
                  <a:cubicBezTo>
                    <a:pt x="30743" y="481779"/>
                    <a:pt x="1639" y="339433"/>
                    <a:pt x="6401" y="263762"/>
                  </a:cubicBezTo>
                  <a:cubicBezTo>
                    <a:pt x="11163" y="188091"/>
                    <a:pt x="33918" y="7645"/>
                    <a:pt x="38151" y="23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2" name="フリーフォーム 921">
              <a:extLst>
                <a:ext uri="{FF2B5EF4-FFF2-40B4-BE49-F238E27FC236}">
                  <a16:creationId xmlns:a16="http://schemas.microsoft.com/office/drawing/2014/main" id="{D078A62B-1C03-16FD-9A51-1DD01CDCDAEE}"/>
                </a:ext>
              </a:extLst>
            </p:cNvPr>
            <p:cNvSpPr/>
            <p:nvPr/>
          </p:nvSpPr>
          <p:spPr>
            <a:xfrm>
              <a:off x="12052587" y="4341983"/>
              <a:ext cx="336411" cy="446783"/>
            </a:xfrm>
            <a:custGeom>
              <a:avLst/>
              <a:gdLst>
                <a:gd name="connsiteX0" fmla="*/ 6063 w 336411"/>
                <a:gd name="connsiteY0" fmla="*/ 4592 h 446783"/>
                <a:gd name="connsiteX1" fmla="*/ 53688 w 336411"/>
                <a:gd name="connsiteY1" fmla="*/ 55392 h 446783"/>
                <a:gd name="connsiteX2" fmla="*/ 234663 w 336411"/>
                <a:gd name="connsiteY2" fmla="*/ 185567 h 446783"/>
                <a:gd name="connsiteX3" fmla="*/ 164813 w 336411"/>
                <a:gd name="connsiteY3" fmla="*/ 217317 h 446783"/>
                <a:gd name="connsiteX4" fmla="*/ 196563 w 336411"/>
                <a:gd name="connsiteY4" fmla="*/ 445917 h 446783"/>
                <a:gd name="connsiteX5" fmla="*/ 206088 w 336411"/>
                <a:gd name="connsiteY5" fmla="*/ 299867 h 446783"/>
                <a:gd name="connsiteX6" fmla="*/ 256888 w 336411"/>
                <a:gd name="connsiteY6" fmla="*/ 414167 h 446783"/>
                <a:gd name="connsiteX7" fmla="*/ 260063 w 336411"/>
                <a:gd name="connsiteY7" fmla="*/ 245892 h 446783"/>
                <a:gd name="connsiteX8" fmla="*/ 336263 w 336411"/>
                <a:gd name="connsiteY8" fmla="*/ 201442 h 446783"/>
                <a:gd name="connsiteX9" fmla="*/ 237838 w 336411"/>
                <a:gd name="connsiteY9" fmla="*/ 261767 h 446783"/>
                <a:gd name="connsiteX10" fmla="*/ 148938 w 336411"/>
                <a:gd name="connsiteY10" fmla="*/ 137942 h 446783"/>
                <a:gd name="connsiteX11" fmla="*/ 167988 w 336411"/>
                <a:gd name="connsiteY11" fmla="*/ 163342 h 446783"/>
                <a:gd name="connsiteX12" fmla="*/ 6063 w 336411"/>
                <a:gd name="connsiteY12" fmla="*/ 4592 h 446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411" h="446783">
                  <a:moveTo>
                    <a:pt x="6063" y="4592"/>
                  </a:moveTo>
                  <a:cubicBezTo>
                    <a:pt x="-12987" y="-13400"/>
                    <a:pt x="15588" y="25230"/>
                    <a:pt x="53688" y="55392"/>
                  </a:cubicBezTo>
                  <a:cubicBezTo>
                    <a:pt x="91788" y="85554"/>
                    <a:pt x="216142" y="158580"/>
                    <a:pt x="234663" y="185567"/>
                  </a:cubicBezTo>
                  <a:cubicBezTo>
                    <a:pt x="253184" y="212554"/>
                    <a:pt x="171163" y="173925"/>
                    <a:pt x="164813" y="217317"/>
                  </a:cubicBezTo>
                  <a:cubicBezTo>
                    <a:pt x="158463" y="260709"/>
                    <a:pt x="189684" y="432159"/>
                    <a:pt x="196563" y="445917"/>
                  </a:cubicBezTo>
                  <a:cubicBezTo>
                    <a:pt x="203442" y="459675"/>
                    <a:pt x="196034" y="305159"/>
                    <a:pt x="206088" y="299867"/>
                  </a:cubicBezTo>
                  <a:cubicBezTo>
                    <a:pt x="216142" y="294575"/>
                    <a:pt x="247892" y="423163"/>
                    <a:pt x="256888" y="414167"/>
                  </a:cubicBezTo>
                  <a:cubicBezTo>
                    <a:pt x="265884" y="405171"/>
                    <a:pt x="246834" y="281346"/>
                    <a:pt x="260063" y="245892"/>
                  </a:cubicBezTo>
                  <a:cubicBezTo>
                    <a:pt x="273292" y="210438"/>
                    <a:pt x="339967" y="198796"/>
                    <a:pt x="336263" y="201442"/>
                  </a:cubicBezTo>
                  <a:cubicBezTo>
                    <a:pt x="332559" y="204088"/>
                    <a:pt x="269059" y="272350"/>
                    <a:pt x="237838" y="261767"/>
                  </a:cubicBezTo>
                  <a:cubicBezTo>
                    <a:pt x="206617" y="251184"/>
                    <a:pt x="160580" y="154346"/>
                    <a:pt x="148938" y="137942"/>
                  </a:cubicBezTo>
                  <a:cubicBezTo>
                    <a:pt x="137296" y="121538"/>
                    <a:pt x="187567" y="184509"/>
                    <a:pt x="167988" y="163342"/>
                  </a:cubicBezTo>
                  <a:cubicBezTo>
                    <a:pt x="148409" y="142175"/>
                    <a:pt x="25113" y="22584"/>
                    <a:pt x="6063" y="459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3" name="フリーフォーム 922">
              <a:extLst>
                <a:ext uri="{FF2B5EF4-FFF2-40B4-BE49-F238E27FC236}">
                  <a16:creationId xmlns:a16="http://schemas.microsoft.com/office/drawing/2014/main" id="{466B8565-5E88-DE4E-08A0-3830939900D5}"/>
                </a:ext>
              </a:extLst>
            </p:cNvPr>
            <p:cNvSpPr/>
            <p:nvPr/>
          </p:nvSpPr>
          <p:spPr>
            <a:xfrm>
              <a:off x="12420064" y="4442817"/>
              <a:ext cx="115336" cy="442354"/>
            </a:xfrm>
            <a:custGeom>
              <a:avLst/>
              <a:gdLst>
                <a:gd name="connsiteX0" fmla="*/ 536 w 115336"/>
                <a:gd name="connsiteY0" fmla="*/ 8533 h 442354"/>
                <a:gd name="connsiteX1" fmla="*/ 41811 w 115336"/>
                <a:gd name="connsiteY1" fmla="*/ 52983 h 442354"/>
                <a:gd name="connsiteX2" fmla="*/ 108486 w 115336"/>
                <a:gd name="connsiteY2" fmla="*/ 249833 h 442354"/>
                <a:gd name="connsiteX3" fmla="*/ 102136 w 115336"/>
                <a:gd name="connsiteY3" fmla="*/ 192683 h 442354"/>
                <a:gd name="connsiteX4" fmla="*/ 114836 w 115336"/>
                <a:gd name="connsiteY4" fmla="*/ 440333 h 442354"/>
                <a:gd name="connsiteX5" fmla="*/ 108486 w 115336"/>
                <a:gd name="connsiteY5" fmla="*/ 303808 h 442354"/>
                <a:gd name="connsiteX6" fmla="*/ 70386 w 115336"/>
                <a:gd name="connsiteY6" fmla="*/ 192683 h 442354"/>
                <a:gd name="connsiteX7" fmla="*/ 536 w 115336"/>
                <a:gd name="connsiteY7" fmla="*/ 8533 h 44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336" h="442354">
                  <a:moveTo>
                    <a:pt x="536" y="8533"/>
                  </a:moveTo>
                  <a:cubicBezTo>
                    <a:pt x="-4227" y="-14750"/>
                    <a:pt x="23819" y="12766"/>
                    <a:pt x="41811" y="52983"/>
                  </a:cubicBezTo>
                  <a:cubicBezTo>
                    <a:pt x="59803" y="93200"/>
                    <a:pt x="98432" y="226550"/>
                    <a:pt x="108486" y="249833"/>
                  </a:cubicBezTo>
                  <a:cubicBezTo>
                    <a:pt x="118540" y="273116"/>
                    <a:pt x="101078" y="160933"/>
                    <a:pt x="102136" y="192683"/>
                  </a:cubicBezTo>
                  <a:cubicBezTo>
                    <a:pt x="103194" y="224433"/>
                    <a:pt x="113778" y="421812"/>
                    <a:pt x="114836" y="440333"/>
                  </a:cubicBezTo>
                  <a:cubicBezTo>
                    <a:pt x="115894" y="458854"/>
                    <a:pt x="115894" y="345083"/>
                    <a:pt x="108486" y="303808"/>
                  </a:cubicBezTo>
                  <a:cubicBezTo>
                    <a:pt x="101078" y="262533"/>
                    <a:pt x="83086" y="236604"/>
                    <a:pt x="70386" y="192683"/>
                  </a:cubicBezTo>
                  <a:cubicBezTo>
                    <a:pt x="57686" y="148762"/>
                    <a:pt x="5299" y="31816"/>
                    <a:pt x="536" y="853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4" name="フリーフォーム 923">
              <a:extLst>
                <a:ext uri="{FF2B5EF4-FFF2-40B4-BE49-F238E27FC236}">
                  <a16:creationId xmlns:a16="http://schemas.microsoft.com/office/drawing/2014/main" id="{1C7CE058-F4DA-E365-1911-8E11D791D808}"/>
                </a:ext>
              </a:extLst>
            </p:cNvPr>
            <p:cNvSpPr/>
            <p:nvPr/>
          </p:nvSpPr>
          <p:spPr>
            <a:xfrm>
              <a:off x="12251207" y="4486268"/>
              <a:ext cx="228749" cy="360074"/>
            </a:xfrm>
            <a:custGeom>
              <a:avLst/>
              <a:gdLst>
                <a:gd name="connsiteX0" fmla="*/ 166218 w 228749"/>
                <a:gd name="connsiteY0" fmla="*/ 7 h 360074"/>
                <a:gd name="connsiteX1" fmla="*/ 207493 w 228749"/>
                <a:gd name="connsiteY1" fmla="*/ 152407 h 360074"/>
                <a:gd name="connsiteX2" fmla="*/ 226543 w 228749"/>
                <a:gd name="connsiteY2" fmla="*/ 352432 h 360074"/>
                <a:gd name="connsiteX3" fmla="*/ 223368 w 228749"/>
                <a:gd name="connsiteY3" fmla="*/ 298457 h 360074"/>
                <a:gd name="connsiteX4" fmla="*/ 182093 w 228749"/>
                <a:gd name="connsiteY4" fmla="*/ 111132 h 360074"/>
                <a:gd name="connsiteX5" fmla="*/ 1118 w 228749"/>
                <a:gd name="connsiteY5" fmla="*/ 209557 h 360074"/>
                <a:gd name="connsiteX6" fmla="*/ 109068 w 228749"/>
                <a:gd name="connsiteY6" fmla="*/ 146057 h 360074"/>
                <a:gd name="connsiteX7" fmla="*/ 166218 w 228749"/>
                <a:gd name="connsiteY7" fmla="*/ 7 h 36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749" h="360074">
                  <a:moveTo>
                    <a:pt x="166218" y="7"/>
                  </a:moveTo>
                  <a:cubicBezTo>
                    <a:pt x="182622" y="1065"/>
                    <a:pt x="197439" y="93670"/>
                    <a:pt x="207493" y="152407"/>
                  </a:cubicBezTo>
                  <a:cubicBezTo>
                    <a:pt x="217547" y="211144"/>
                    <a:pt x="223897" y="328090"/>
                    <a:pt x="226543" y="352432"/>
                  </a:cubicBezTo>
                  <a:cubicBezTo>
                    <a:pt x="229189" y="376774"/>
                    <a:pt x="230776" y="338674"/>
                    <a:pt x="223368" y="298457"/>
                  </a:cubicBezTo>
                  <a:cubicBezTo>
                    <a:pt x="215960" y="258240"/>
                    <a:pt x="219135" y="125949"/>
                    <a:pt x="182093" y="111132"/>
                  </a:cubicBezTo>
                  <a:cubicBezTo>
                    <a:pt x="145051" y="96315"/>
                    <a:pt x="13289" y="203736"/>
                    <a:pt x="1118" y="209557"/>
                  </a:cubicBezTo>
                  <a:cubicBezTo>
                    <a:pt x="-11053" y="215378"/>
                    <a:pt x="79435" y="182570"/>
                    <a:pt x="109068" y="146057"/>
                  </a:cubicBezTo>
                  <a:cubicBezTo>
                    <a:pt x="138701" y="109544"/>
                    <a:pt x="149814" y="-1051"/>
                    <a:pt x="166218" y="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929" name="テキスト ボックス 928">
            <a:extLst>
              <a:ext uri="{FF2B5EF4-FFF2-40B4-BE49-F238E27FC236}">
                <a16:creationId xmlns:a16="http://schemas.microsoft.com/office/drawing/2014/main" id="{DBF5B6E8-08A1-2EF8-CB8F-F70CE9E943DD}"/>
              </a:ext>
            </a:extLst>
          </p:cNvPr>
          <p:cNvSpPr txBox="1"/>
          <p:nvPr/>
        </p:nvSpPr>
        <p:spPr>
          <a:xfrm>
            <a:off x="396235" y="1957673"/>
            <a:ext cx="677108" cy="3503523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kumimoji="1" lang="ja-JP" altLang="en-US" sz="3200" spc="600">
                <a:latin typeface="Ro Hon Mincho Std B" panose="02020700000000000000" pitchFamily="18" charset="-128"/>
                <a:ea typeface="Ro Hon Mincho Std B" panose="02020700000000000000" pitchFamily="18" charset="-128"/>
              </a:rPr>
              <a:t>行ってきます。</a:t>
            </a:r>
          </a:p>
        </p:txBody>
      </p:sp>
    </p:spTree>
    <p:extLst>
      <p:ext uri="{BB962C8B-B14F-4D97-AF65-F5344CB8AC3E}">
        <p14:creationId xmlns:p14="http://schemas.microsoft.com/office/powerpoint/2010/main" val="379159765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8" name="図 447" descr="屋外, 水, フロント, 若い が含まれている画像&#10;&#10;自動的に生成された説明" hidden="1">
            <a:extLst>
              <a:ext uri="{FF2B5EF4-FFF2-40B4-BE49-F238E27FC236}">
                <a16:creationId xmlns:a16="http://schemas.microsoft.com/office/drawing/2014/main" id="{E53679C1-0F1E-5578-4F70-1D2B9E7115F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02178"/>
            <a:ext cx="12794950" cy="7996844"/>
          </a:xfrm>
          <a:prstGeom prst="rect">
            <a:avLst/>
          </a:prstGeom>
        </p:spPr>
      </p:pic>
      <p:grpSp>
        <p:nvGrpSpPr>
          <p:cNvPr id="607" name="グループ化 606">
            <a:extLst>
              <a:ext uri="{FF2B5EF4-FFF2-40B4-BE49-F238E27FC236}">
                <a16:creationId xmlns:a16="http://schemas.microsoft.com/office/drawing/2014/main" id="{E9AF6BDA-E2CC-FBCD-C81D-EADAA13E57A6}"/>
              </a:ext>
            </a:extLst>
          </p:cNvPr>
          <p:cNvGrpSpPr/>
          <p:nvPr/>
        </p:nvGrpSpPr>
        <p:grpSpPr>
          <a:xfrm>
            <a:off x="9805693" y="1494805"/>
            <a:ext cx="2929318" cy="5779633"/>
            <a:chOff x="9805693" y="1494805"/>
            <a:chExt cx="2929318" cy="5779633"/>
          </a:xfrm>
        </p:grpSpPr>
        <p:grpSp>
          <p:nvGrpSpPr>
            <p:cNvPr id="491" name="グループ化 490">
              <a:extLst>
                <a:ext uri="{FF2B5EF4-FFF2-40B4-BE49-F238E27FC236}">
                  <a16:creationId xmlns:a16="http://schemas.microsoft.com/office/drawing/2014/main" id="{F312F391-92A4-FFFF-A076-F2C6F276F51A}"/>
                </a:ext>
              </a:extLst>
            </p:cNvPr>
            <p:cNvGrpSpPr/>
            <p:nvPr/>
          </p:nvGrpSpPr>
          <p:grpSpPr>
            <a:xfrm>
              <a:off x="9805693" y="1494805"/>
              <a:ext cx="2929318" cy="5779633"/>
              <a:chOff x="9805693" y="1494805"/>
              <a:chExt cx="2929318" cy="5779633"/>
            </a:xfrm>
          </p:grpSpPr>
          <p:sp>
            <p:nvSpPr>
              <p:cNvPr id="2" name="フリーフォーム 1">
                <a:extLst>
                  <a:ext uri="{FF2B5EF4-FFF2-40B4-BE49-F238E27FC236}">
                    <a16:creationId xmlns:a16="http://schemas.microsoft.com/office/drawing/2014/main" id="{E7996F46-5822-0ABB-06F4-F595273A8499}"/>
                  </a:ext>
                </a:extLst>
              </p:cNvPr>
              <p:cNvSpPr/>
              <p:nvPr/>
            </p:nvSpPr>
            <p:spPr>
              <a:xfrm>
                <a:off x="10919713" y="1857051"/>
                <a:ext cx="373853" cy="128069"/>
              </a:xfrm>
              <a:custGeom>
                <a:avLst/>
                <a:gdLst>
                  <a:gd name="connsiteX0" fmla="*/ 2287 w 373853"/>
                  <a:gd name="connsiteY0" fmla="*/ 127324 h 128069"/>
                  <a:gd name="connsiteX1" fmla="*/ 173737 w 373853"/>
                  <a:gd name="connsiteY1" fmla="*/ 70174 h 128069"/>
                  <a:gd name="connsiteX2" fmla="*/ 97537 w 373853"/>
                  <a:gd name="connsiteY2" fmla="*/ 82874 h 128069"/>
                  <a:gd name="connsiteX3" fmla="*/ 227712 w 373853"/>
                  <a:gd name="connsiteY3" fmla="*/ 35249 h 128069"/>
                  <a:gd name="connsiteX4" fmla="*/ 202312 w 373853"/>
                  <a:gd name="connsiteY4" fmla="*/ 51124 h 128069"/>
                  <a:gd name="connsiteX5" fmla="*/ 370587 w 373853"/>
                  <a:gd name="connsiteY5" fmla="*/ 6674 h 128069"/>
                  <a:gd name="connsiteX6" fmla="*/ 316612 w 373853"/>
                  <a:gd name="connsiteY6" fmla="*/ 19374 h 128069"/>
                  <a:gd name="connsiteX7" fmla="*/ 354712 w 373853"/>
                  <a:gd name="connsiteY7" fmla="*/ 324 h 128069"/>
                  <a:gd name="connsiteX8" fmla="*/ 246762 w 373853"/>
                  <a:gd name="connsiteY8" fmla="*/ 38424 h 128069"/>
                  <a:gd name="connsiteX9" fmla="*/ 88012 w 373853"/>
                  <a:gd name="connsiteY9" fmla="*/ 98749 h 128069"/>
                  <a:gd name="connsiteX10" fmla="*/ 2287 w 373853"/>
                  <a:gd name="connsiteY10" fmla="*/ 127324 h 12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3853" h="128069">
                    <a:moveTo>
                      <a:pt x="2287" y="127324"/>
                    </a:moveTo>
                    <a:cubicBezTo>
                      <a:pt x="16575" y="122561"/>
                      <a:pt x="157862" y="77582"/>
                      <a:pt x="173737" y="70174"/>
                    </a:cubicBezTo>
                    <a:cubicBezTo>
                      <a:pt x="189612" y="62766"/>
                      <a:pt x="88541" y="88695"/>
                      <a:pt x="97537" y="82874"/>
                    </a:cubicBezTo>
                    <a:cubicBezTo>
                      <a:pt x="106533" y="77053"/>
                      <a:pt x="210250" y="40541"/>
                      <a:pt x="227712" y="35249"/>
                    </a:cubicBezTo>
                    <a:cubicBezTo>
                      <a:pt x="245174" y="29957"/>
                      <a:pt x="178500" y="55886"/>
                      <a:pt x="202312" y="51124"/>
                    </a:cubicBezTo>
                    <a:cubicBezTo>
                      <a:pt x="226124" y="46362"/>
                      <a:pt x="351537" y="11966"/>
                      <a:pt x="370587" y="6674"/>
                    </a:cubicBezTo>
                    <a:cubicBezTo>
                      <a:pt x="389637" y="1382"/>
                      <a:pt x="319258" y="20432"/>
                      <a:pt x="316612" y="19374"/>
                    </a:cubicBezTo>
                    <a:cubicBezTo>
                      <a:pt x="313966" y="18316"/>
                      <a:pt x="366354" y="-2851"/>
                      <a:pt x="354712" y="324"/>
                    </a:cubicBezTo>
                    <a:cubicBezTo>
                      <a:pt x="343070" y="3499"/>
                      <a:pt x="291212" y="22020"/>
                      <a:pt x="246762" y="38424"/>
                    </a:cubicBezTo>
                    <a:cubicBezTo>
                      <a:pt x="202312" y="54828"/>
                      <a:pt x="132462" y="84462"/>
                      <a:pt x="88012" y="98749"/>
                    </a:cubicBezTo>
                    <a:cubicBezTo>
                      <a:pt x="43562" y="113036"/>
                      <a:pt x="-12001" y="132087"/>
                      <a:pt x="2287" y="12732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" name="フリーフォーム 2">
                <a:extLst>
                  <a:ext uri="{FF2B5EF4-FFF2-40B4-BE49-F238E27FC236}">
                    <a16:creationId xmlns:a16="http://schemas.microsoft.com/office/drawing/2014/main" id="{DFBF2A7A-67AB-5AC1-1C23-D7695500500B}"/>
                  </a:ext>
                </a:extLst>
              </p:cNvPr>
              <p:cNvSpPr/>
              <p:nvPr/>
            </p:nvSpPr>
            <p:spPr>
              <a:xfrm>
                <a:off x="11744325" y="1498237"/>
                <a:ext cx="512452" cy="184513"/>
              </a:xfrm>
              <a:custGeom>
                <a:avLst/>
                <a:gdLst>
                  <a:gd name="connsiteX0" fmla="*/ 0 w 512452"/>
                  <a:gd name="connsiteY0" fmla="*/ 184513 h 184513"/>
                  <a:gd name="connsiteX1" fmla="*/ 406400 w 512452"/>
                  <a:gd name="connsiteY1" fmla="*/ 47988 h 184513"/>
                  <a:gd name="connsiteX2" fmla="*/ 269875 w 512452"/>
                  <a:gd name="connsiteY2" fmla="*/ 82913 h 184513"/>
                  <a:gd name="connsiteX3" fmla="*/ 511175 w 512452"/>
                  <a:gd name="connsiteY3" fmla="*/ 363 h 184513"/>
                  <a:gd name="connsiteX4" fmla="*/ 358775 w 512452"/>
                  <a:gd name="connsiteY4" fmla="*/ 54338 h 184513"/>
                  <a:gd name="connsiteX5" fmla="*/ 215900 w 512452"/>
                  <a:gd name="connsiteY5" fmla="*/ 92438 h 184513"/>
                  <a:gd name="connsiteX6" fmla="*/ 307975 w 512452"/>
                  <a:gd name="connsiteY6" fmla="*/ 67038 h 184513"/>
                  <a:gd name="connsiteX7" fmla="*/ 200025 w 512452"/>
                  <a:gd name="connsiteY7" fmla="*/ 108313 h 184513"/>
                  <a:gd name="connsiteX8" fmla="*/ 0 w 512452"/>
                  <a:gd name="connsiteY8" fmla="*/ 184513 h 184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2452" h="184513">
                    <a:moveTo>
                      <a:pt x="0" y="184513"/>
                    </a:moveTo>
                    <a:lnTo>
                      <a:pt x="406400" y="47988"/>
                    </a:lnTo>
                    <a:cubicBezTo>
                      <a:pt x="451379" y="31055"/>
                      <a:pt x="252413" y="90850"/>
                      <a:pt x="269875" y="82913"/>
                    </a:cubicBezTo>
                    <a:cubicBezTo>
                      <a:pt x="287337" y="74976"/>
                      <a:pt x="496358" y="5126"/>
                      <a:pt x="511175" y="363"/>
                    </a:cubicBezTo>
                    <a:cubicBezTo>
                      <a:pt x="525992" y="-4400"/>
                      <a:pt x="407988" y="38992"/>
                      <a:pt x="358775" y="54338"/>
                    </a:cubicBezTo>
                    <a:cubicBezTo>
                      <a:pt x="309562" y="69684"/>
                      <a:pt x="224367" y="90321"/>
                      <a:pt x="215900" y="92438"/>
                    </a:cubicBezTo>
                    <a:cubicBezTo>
                      <a:pt x="207433" y="94555"/>
                      <a:pt x="310621" y="64392"/>
                      <a:pt x="307975" y="67038"/>
                    </a:cubicBezTo>
                    <a:cubicBezTo>
                      <a:pt x="305329" y="69684"/>
                      <a:pt x="200025" y="108313"/>
                      <a:pt x="200025" y="108313"/>
                    </a:cubicBezTo>
                    <a:lnTo>
                      <a:pt x="0" y="184513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" name="フリーフォーム 3">
                <a:extLst>
                  <a:ext uri="{FF2B5EF4-FFF2-40B4-BE49-F238E27FC236}">
                    <a16:creationId xmlns:a16="http://schemas.microsoft.com/office/drawing/2014/main" id="{0CB0C9F2-B4A5-2B3F-2AA2-04FAAB93881F}"/>
                  </a:ext>
                </a:extLst>
              </p:cNvPr>
              <p:cNvSpPr/>
              <p:nvPr/>
            </p:nvSpPr>
            <p:spPr>
              <a:xfrm>
                <a:off x="11734409" y="1495425"/>
                <a:ext cx="571891" cy="193694"/>
              </a:xfrm>
              <a:custGeom>
                <a:avLst/>
                <a:gdLst>
                  <a:gd name="connsiteX0" fmla="*/ 391 w 571891"/>
                  <a:gd name="connsiteY0" fmla="*/ 193675 h 193694"/>
                  <a:gd name="connsiteX1" fmla="*/ 238516 w 571891"/>
                  <a:gd name="connsiteY1" fmla="*/ 127000 h 193694"/>
                  <a:gd name="connsiteX2" fmla="*/ 197241 w 571891"/>
                  <a:gd name="connsiteY2" fmla="*/ 149225 h 193694"/>
                  <a:gd name="connsiteX3" fmla="*/ 327416 w 571891"/>
                  <a:gd name="connsiteY3" fmla="*/ 88900 h 193694"/>
                  <a:gd name="connsiteX4" fmla="*/ 238516 w 571891"/>
                  <a:gd name="connsiteY4" fmla="*/ 104775 h 193694"/>
                  <a:gd name="connsiteX5" fmla="*/ 473466 w 571891"/>
                  <a:gd name="connsiteY5" fmla="*/ 31750 h 193694"/>
                  <a:gd name="connsiteX6" fmla="*/ 571891 w 571891"/>
                  <a:gd name="connsiteY6" fmla="*/ 0 h 193694"/>
                  <a:gd name="connsiteX7" fmla="*/ 467116 w 571891"/>
                  <a:gd name="connsiteY7" fmla="*/ 34925 h 193694"/>
                  <a:gd name="connsiteX8" fmla="*/ 289316 w 571891"/>
                  <a:gd name="connsiteY8" fmla="*/ 79375 h 193694"/>
                  <a:gd name="connsiteX9" fmla="*/ 184541 w 571891"/>
                  <a:gd name="connsiteY9" fmla="*/ 133350 h 193694"/>
                  <a:gd name="connsiteX10" fmla="*/ 391 w 571891"/>
                  <a:gd name="connsiteY10" fmla="*/ 193675 h 193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71891" h="193694">
                    <a:moveTo>
                      <a:pt x="391" y="193675"/>
                    </a:moveTo>
                    <a:cubicBezTo>
                      <a:pt x="9387" y="192617"/>
                      <a:pt x="205708" y="134408"/>
                      <a:pt x="238516" y="127000"/>
                    </a:cubicBezTo>
                    <a:cubicBezTo>
                      <a:pt x="271324" y="119592"/>
                      <a:pt x="182424" y="155575"/>
                      <a:pt x="197241" y="149225"/>
                    </a:cubicBezTo>
                    <a:cubicBezTo>
                      <a:pt x="212058" y="142875"/>
                      <a:pt x="320537" y="96308"/>
                      <a:pt x="327416" y="88900"/>
                    </a:cubicBezTo>
                    <a:cubicBezTo>
                      <a:pt x="334295" y="81492"/>
                      <a:pt x="214174" y="114300"/>
                      <a:pt x="238516" y="104775"/>
                    </a:cubicBezTo>
                    <a:cubicBezTo>
                      <a:pt x="262858" y="95250"/>
                      <a:pt x="473466" y="31750"/>
                      <a:pt x="473466" y="31750"/>
                    </a:cubicBezTo>
                    <a:lnTo>
                      <a:pt x="571891" y="0"/>
                    </a:lnTo>
                    <a:cubicBezTo>
                      <a:pt x="570833" y="529"/>
                      <a:pt x="514212" y="21696"/>
                      <a:pt x="467116" y="34925"/>
                    </a:cubicBezTo>
                    <a:cubicBezTo>
                      <a:pt x="420020" y="48154"/>
                      <a:pt x="336412" y="62971"/>
                      <a:pt x="289316" y="79375"/>
                    </a:cubicBezTo>
                    <a:cubicBezTo>
                      <a:pt x="242220" y="95779"/>
                      <a:pt x="228991" y="114300"/>
                      <a:pt x="184541" y="133350"/>
                    </a:cubicBezTo>
                    <a:cubicBezTo>
                      <a:pt x="140091" y="152400"/>
                      <a:pt x="-8605" y="194733"/>
                      <a:pt x="391" y="19367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" name="フリーフォーム 4">
                <a:extLst>
                  <a:ext uri="{FF2B5EF4-FFF2-40B4-BE49-F238E27FC236}">
                    <a16:creationId xmlns:a16="http://schemas.microsoft.com/office/drawing/2014/main" id="{7F87CB96-CF9D-1944-8B23-3C95F12AA96A}"/>
                  </a:ext>
                </a:extLst>
              </p:cNvPr>
              <p:cNvSpPr/>
              <p:nvPr/>
            </p:nvSpPr>
            <p:spPr>
              <a:xfrm>
                <a:off x="11756563" y="1503319"/>
                <a:ext cx="622897" cy="225896"/>
              </a:xfrm>
              <a:custGeom>
                <a:avLst/>
                <a:gdLst>
                  <a:gd name="connsiteX0" fmla="*/ 3637 w 622897"/>
                  <a:gd name="connsiteY0" fmla="*/ 223881 h 225896"/>
                  <a:gd name="connsiteX1" fmla="*/ 317962 w 622897"/>
                  <a:gd name="connsiteY1" fmla="*/ 122281 h 225896"/>
                  <a:gd name="connsiteX2" fmla="*/ 254462 w 622897"/>
                  <a:gd name="connsiteY2" fmla="*/ 128631 h 225896"/>
                  <a:gd name="connsiteX3" fmla="*/ 425912 w 622897"/>
                  <a:gd name="connsiteY3" fmla="*/ 71481 h 225896"/>
                  <a:gd name="connsiteX4" fmla="*/ 368762 w 622897"/>
                  <a:gd name="connsiteY4" fmla="*/ 96881 h 225896"/>
                  <a:gd name="connsiteX5" fmla="*/ 619587 w 622897"/>
                  <a:gd name="connsiteY5" fmla="*/ 1631 h 225896"/>
                  <a:gd name="connsiteX6" fmla="*/ 492587 w 622897"/>
                  <a:gd name="connsiteY6" fmla="*/ 46081 h 225896"/>
                  <a:gd name="connsiteX7" fmla="*/ 213187 w 622897"/>
                  <a:gd name="connsiteY7" fmla="*/ 163556 h 225896"/>
                  <a:gd name="connsiteX8" fmla="*/ 149687 w 622897"/>
                  <a:gd name="connsiteY8" fmla="*/ 188956 h 225896"/>
                  <a:gd name="connsiteX9" fmla="*/ 3637 w 622897"/>
                  <a:gd name="connsiteY9" fmla="*/ 223881 h 22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2897" h="225896">
                    <a:moveTo>
                      <a:pt x="3637" y="223881"/>
                    </a:moveTo>
                    <a:cubicBezTo>
                      <a:pt x="31683" y="212768"/>
                      <a:pt x="276158" y="138156"/>
                      <a:pt x="317962" y="122281"/>
                    </a:cubicBezTo>
                    <a:cubicBezTo>
                      <a:pt x="359766" y="106406"/>
                      <a:pt x="236470" y="137098"/>
                      <a:pt x="254462" y="128631"/>
                    </a:cubicBezTo>
                    <a:cubicBezTo>
                      <a:pt x="272454" y="120164"/>
                      <a:pt x="406862" y="76773"/>
                      <a:pt x="425912" y="71481"/>
                    </a:cubicBezTo>
                    <a:cubicBezTo>
                      <a:pt x="444962" y="66189"/>
                      <a:pt x="336483" y="108523"/>
                      <a:pt x="368762" y="96881"/>
                    </a:cubicBezTo>
                    <a:cubicBezTo>
                      <a:pt x="401041" y="85239"/>
                      <a:pt x="598949" y="10098"/>
                      <a:pt x="619587" y="1631"/>
                    </a:cubicBezTo>
                    <a:cubicBezTo>
                      <a:pt x="640225" y="-6836"/>
                      <a:pt x="560320" y="19093"/>
                      <a:pt x="492587" y="46081"/>
                    </a:cubicBezTo>
                    <a:cubicBezTo>
                      <a:pt x="424854" y="73068"/>
                      <a:pt x="270337" y="139744"/>
                      <a:pt x="213187" y="163556"/>
                    </a:cubicBezTo>
                    <a:cubicBezTo>
                      <a:pt x="156037" y="187368"/>
                      <a:pt x="181437" y="181019"/>
                      <a:pt x="149687" y="188956"/>
                    </a:cubicBezTo>
                    <a:cubicBezTo>
                      <a:pt x="117937" y="196893"/>
                      <a:pt x="-24409" y="234994"/>
                      <a:pt x="3637" y="22388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" name="フリーフォーム 5">
                <a:extLst>
                  <a:ext uri="{FF2B5EF4-FFF2-40B4-BE49-F238E27FC236}">
                    <a16:creationId xmlns:a16="http://schemas.microsoft.com/office/drawing/2014/main" id="{B2EDB5FA-A728-EA91-3ACA-C465D4BB3698}"/>
                  </a:ext>
                </a:extLst>
              </p:cNvPr>
              <p:cNvSpPr/>
              <p:nvPr/>
            </p:nvSpPr>
            <p:spPr>
              <a:xfrm>
                <a:off x="11740737" y="1494805"/>
                <a:ext cx="631287" cy="236041"/>
              </a:xfrm>
              <a:custGeom>
                <a:avLst/>
                <a:gdLst>
                  <a:gd name="connsiteX0" fmla="*/ 3588 w 631287"/>
                  <a:gd name="connsiteY0" fmla="*/ 235570 h 236041"/>
                  <a:gd name="connsiteX1" fmla="*/ 295688 w 631287"/>
                  <a:gd name="connsiteY1" fmla="*/ 140320 h 236041"/>
                  <a:gd name="connsiteX2" fmla="*/ 241713 w 631287"/>
                  <a:gd name="connsiteY2" fmla="*/ 140320 h 236041"/>
                  <a:gd name="connsiteX3" fmla="*/ 356013 w 631287"/>
                  <a:gd name="connsiteY3" fmla="*/ 99045 h 236041"/>
                  <a:gd name="connsiteX4" fmla="*/ 629063 w 631287"/>
                  <a:gd name="connsiteY4" fmla="*/ 620 h 236041"/>
                  <a:gd name="connsiteX5" fmla="*/ 492538 w 631287"/>
                  <a:gd name="connsiteY5" fmla="*/ 54595 h 236041"/>
                  <a:gd name="connsiteX6" fmla="*/ 209963 w 631287"/>
                  <a:gd name="connsiteY6" fmla="*/ 162545 h 236041"/>
                  <a:gd name="connsiteX7" fmla="*/ 165513 w 631287"/>
                  <a:gd name="connsiteY7" fmla="*/ 159370 h 236041"/>
                  <a:gd name="connsiteX8" fmla="*/ 270288 w 631287"/>
                  <a:gd name="connsiteY8" fmla="*/ 127620 h 236041"/>
                  <a:gd name="connsiteX9" fmla="*/ 140113 w 631287"/>
                  <a:gd name="connsiteY9" fmla="*/ 175245 h 236041"/>
                  <a:gd name="connsiteX10" fmla="*/ 3588 w 631287"/>
                  <a:gd name="connsiteY10" fmla="*/ 235570 h 2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1287" h="236041">
                    <a:moveTo>
                      <a:pt x="3588" y="235570"/>
                    </a:moveTo>
                    <a:cubicBezTo>
                      <a:pt x="29517" y="229749"/>
                      <a:pt x="256001" y="156195"/>
                      <a:pt x="295688" y="140320"/>
                    </a:cubicBezTo>
                    <a:cubicBezTo>
                      <a:pt x="335375" y="124445"/>
                      <a:pt x="231659" y="147199"/>
                      <a:pt x="241713" y="140320"/>
                    </a:cubicBezTo>
                    <a:cubicBezTo>
                      <a:pt x="251767" y="133441"/>
                      <a:pt x="356013" y="99045"/>
                      <a:pt x="356013" y="99045"/>
                    </a:cubicBezTo>
                    <a:lnTo>
                      <a:pt x="629063" y="620"/>
                    </a:lnTo>
                    <a:cubicBezTo>
                      <a:pt x="651817" y="-6788"/>
                      <a:pt x="492538" y="54595"/>
                      <a:pt x="492538" y="54595"/>
                    </a:cubicBezTo>
                    <a:cubicBezTo>
                      <a:pt x="422688" y="81582"/>
                      <a:pt x="264467" y="145083"/>
                      <a:pt x="209963" y="162545"/>
                    </a:cubicBezTo>
                    <a:cubicBezTo>
                      <a:pt x="155459" y="180007"/>
                      <a:pt x="155459" y="165191"/>
                      <a:pt x="165513" y="159370"/>
                    </a:cubicBezTo>
                    <a:cubicBezTo>
                      <a:pt x="175567" y="153549"/>
                      <a:pt x="274521" y="124974"/>
                      <a:pt x="270288" y="127620"/>
                    </a:cubicBezTo>
                    <a:cubicBezTo>
                      <a:pt x="266055" y="130266"/>
                      <a:pt x="180859" y="158841"/>
                      <a:pt x="140113" y="175245"/>
                    </a:cubicBezTo>
                    <a:cubicBezTo>
                      <a:pt x="99367" y="191649"/>
                      <a:pt x="-22341" y="241391"/>
                      <a:pt x="3588" y="23557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" name="フリーフォーム 6">
                <a:extLst>
                  <a:ext uri="{FF2B5EF4-FFF2-40B4-BE49-F238E27FC236}">
                    <a16:creationId xmlns:a16="http://schemas.microsoft.com/office/drawing/2014/main" id="{67353C2E-09A9-E7DA-F0F5-82595A0CE058}"/>
                  </a:ext>
                </a:extLst>
              </p:cNvPr>
              <p:cNvSpPr/>
              <p:nvPr/>
            </p:nvSpPr>
            <p:spPr>
              <a:xfrm>
                <a:off x="12238050" y="1497676"/>
                <a:ext cx="342735" cy="124922"/>
              </a:xfrm>
              <a:custGeom>
                <a:avLst/>
                <a:gdLst>
                  <a:gd name="connsiteX0" fmla="*/ 341300 w 342735"/>
                  <a:gd name="connsiteY0" fmla="*/ 924 h 124922"/>
                  <a:gd name="connsiteX1" fmla="*/ 71425 w 342735"/>
                  <a:gd name="connsiteY1" fmla="*/ 99349 h 124922"/>
                  <a:gd name="connsiteX2" fmla="*/ 153975 w 342735"/>
                  <a:gd name="connsiteY2" fmla="*/ 67599 h 124922"/>
                  <a:gd name="connsiteX3" fmla="*/ 1575 w 342735"/>
                  <a:gd name="connsiteY3" fmla="*/ 124749 h 124922"/>
                  <a:gd name="connsiteX4" fmla="*/ 268275 w 342735"/>
                  <a:gd name="connsiteY4" fmla="*/ 45374 h 124922"/>
                  <a:gd name="connsiteX5" fmla="*/ 153975 w 342735"/>
                  <a:gd name="connsiteY5" fmla="*/ 73949 h 124922"/>
                  <a:gd name="connsiteX6" fmla="*/ 258750 w 342735"/>
                  <a:gd name="connsiteY6" fmla="*/ 35849 h 124922"/>
                  <a:gd name="connsiteX7" fmla="*/ 182550 w 342735"/>
                  <a:gd name="connsiteY7" fmla="*/ 48549 h 124922"/>
                  <a:gd name="connsiteX8" fmla="*/ 341300 w 342735"/>
                  <a:gd name="connsiteY8" fmla="*/ 924 h 124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2735" h="124922">
                    <a:moveTo>
                      <a:pt x="341300" y="924"/>
                    </a:moveTo>
                    <a:cubicBezTo>
                      <a:pt x="322779" y="9391"/>
                      <a:pt x="102646" y="88237"/>
                      <a:pt x="71425" y="99349"/>
                    </a:cubicBezTo>
                    <a:cubicBezTo>
                      <a:pt x="40204" y="110461"/>
                      <a:pt x="165617" y="63366"/>
                      <a:pt x="153975" y="67599"/>
                    </a:cubicBezTo>
                    <a:cubicBezTo>
                      <a:pt x="142333" y="71832"/>
                      <a:pt x="-17475" y="128453"/>
                      <a:pt x="1575" y="124749"/>
                    </a:cubicBezTo>
                    <a:cubicBezTo>
                      <a:pt x="20625" y="121045"/>
                      <a:pt x="242875" y="53841"/>
                      <a:pt x="268275" y="45374"/>
                    </a:cubicBezTo>
                    <a:cubicBezTo>
                      <a:pt x="293675" y="36907"/>
                      <a:pt x="155562" y="75536"/>
                      <a:pt x="153975" y="73949"/>
                    </a:cubicBezTo>
                    <a:cubicBezTo>
                      <a:pt x="152388" y="72362"/>
                      <a:pt x="253988" y="40082"/>
                      <a:pt x="258750" y="35849"/>
                    </a:cubicBezTo>
                    <a:cubicBezTo>
                      <a:pt x="263512" y="31616"/>
                      <a:pt x="171967" y="52253"/>
                      <a:pt x="182550" y="48549"/>
                    </a:cubicBezTo>
                    <a:cubicBezTo>
                      <a:pt x="193133" y="44845"/>
                      <a:pt x="359821" y="-7543"/>
                      <a:pt x="341300" y="92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フリーフォーム 7">
                <a:extLst>
                  <a:ext uri="{FF2B5EF4-FFF2-40B4-BE49-F238E27FC236}">
                    <a16:creationId xmlns:a16="http://schemas.microsoft.com/office/drawing/2014/main" id="{FBAE6D73-AEE7-E280-CDE4-4C5812973E3D}"/>
                  </a:ext>
                </a:extLst>
              </p:cNvPr>
              <p:cNvSpPr/>
              <p:nvPr/>
            </p:nvSpPr>
            <p:spPr>
              <a:xfrm>
                <a:off x="11759904" y="1720789"/>
                <a:ext cx="243934" cy="82636"/>
              </a:xfrm>
              <a:custGeom>
                <a:avLst/>
                <a:gdLst>
                  <a:gd name="connsiteX0" fmla="*/ 296 w 243934"/>
                  <a:gd name="connsiteY0" fmla="*/ 82611 h 82636"/>
                  <a:gd name="connsiteX1" fmla="*/ 165396 w 243934"/>
                  <a:gd name="connsiteY1" fmla="*/ 31811 h 82636"/>
                  <a:gd name="connsiteX2" fmla="*/ 241596 w 243934"/>
                  <a:gd name="connsiteY2" fmla="*/ 3236 h 82636"/>
                  <a:gd name="connsiteX3" fmla="*/ 82846 w 243934"/>
                  <a:gd name="connsiteY3" fmla="*/ 28636 h 82636"/>
                  <a:gd name="connsiteX4" fmla="*/ 213021 w 243934"/>
                  <a:gd name="connsiteY4" fmla="*/ 61 h 82636"/>
                  <a:gd name="connsiteX5" fmla="*/ 127296 w 243934"/>
                  <a:gd name="connsiteY5" fmla="*/ 38161 h 82636"/>
                  <a:gd name="connsiteX6" fmla="*/ 296 w 243934"/>
                  <a:gd name="connsiteY6" fmla="*/ 82611 h 82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934" h="82636">
                    <a:moveTo>
                      <a:pt x="296" y="82611"/>
                    </a:moveTo>
                    <a:cubicBezTo>
                      <a:pt x="6646" y="81553"/>
                      <a:pt x="125179" y="45040"/>
                      <a:pt x="165396" y="31811"/>
                    </a:cubicBezTo>
                    <a:cubicBezTo>
                      <a:pt x="205613" y="18582"/>
                      <a:pt x="255354" y="3765"/>
                      <a:pt x="241596" y="3236"/>
                    </a:cubicBezTo>
                    <a:cubicBezTo>
                      <a:pt x="227838" y="2707"/>
                      <a:pt x="87609" y="29165"/>
                      <a:pt x="82846" y="28636"/>
                    </a:cubicBezTo>
                    <a:cubicBezTo>
                      <a:pt x="78084" y="28107"/>
                      <a:pt x="205613" y="-1526"/>
                      <a:pt x="213021" y="61"/>
                    </a:cubicBezTo>
                    <a:cubicBezTo>
                      <a:pt x="220429" y="1648"/>
                      <a:pt x="163279" y="24932"/>
                      <a:pt x="127296" y="38161"/>
                    </a:cubicBezTo>
                    <a:cubicBezTo>
                      <a:pt x="91313" y="51390"/>
                      <a:pt x="-6054" y="83669"/>
                      <a:pt x="296" y="8261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" name="フリーフォーム 8">
                <a:extLst>
                  <a:ext uri="{FF2B5EF4-FFF2-40B4-BE49-F238E27FC236}">
                    <a16:creationId xmlns:a16="http://schemas.microsoft.com/office/drawing/2014/main" id="{63D1DA20-26B8-452D-FE1E-5ADB73B6EEDF}"/>
                  </a:ext>
                </a:extLst>
              </p:cNvPr>
              <p:cNvSpPr/>
              <p:nvPr/>
            </p:nvSpPr>
            <p:spPr>
              <a:xfrm>
                <a:off x="10931185" y="1898650"/>
                <a:ext cx="394054" cy="133421"/>
              </a:xfrm>
              <a:custGeom>
                <a:avLst/>
                <a:gdLst>
                  <a:gd name="connsiteX0" fmla="*/ 340 w 394054"/>
                  <a:gd name="connsiteY0" fmla="*/ 133350 h 133421"/>
                  <a:gd name="connsiteX1" fmla="*/ 200365 w 394054"/>
                  <a:gd name="connsiteY1" fmla="*/ 60325 h 133421"/>
                  <a:gd name="connsiteX2" fmla="*/ 394040 w 394054"/>
                  <a:gd name="connsiteY2" fmla="*/ 0 h 133421"/>
                  <a:gd name="connsiteX3" fmla="*/ 190840 w 394054"/>
                  <a:gd name="connsiteY3" fmla="*/ 60325 h 133421"/>
                  <a:gd name="connsiteX4" fmla="*/ 305140 w 394054"/>
                  <a:gd name="connsiteY4" fmla="*/ 31750 h 133421"/>
                  <a:gd name="connsiteX5" fmla="*/ 155915 w 394054"/>
                  <a:gd name="connsiteY5" fmla="*/ 73025 h 133421"/>
                  <a:gd name="connsiteX6" fmla="*/ 340 w 394054"/>
                  <a:gd name="connsiteY6" fmla="*/ 133350 h 133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4054" h="133421">
                    <a:moveTo>
                      <a:pt x="340" y="133350"/>
                    </a:moveTo>
                    <a:cubicBezTo>
                      <a:pt x="7748" y="131233"/>
                      <a:pt x="134748" y="82550"/>
                      <a:pt x="200365" y="60325"/>
                    </a:cubicBezTo>
                    <a:cubicBezTo>
                      <a:pt x="265982" y="38100"/>
                      <a:pt x="395627" y="0"/>
                      <a:pt x="394040" y="0"/>
                    </a:cubicBezTo>
                    <a:cubicBezTo>
                      <a:pt x="392453" y="0"/>
                      <a:pt x="205657" y="55033"/>
                      <a:pt x="190840" y="60325"/>
                    </a:cubicBezTo>
                    <a:cubicBezTo>
                      <a:pt x="176023" y="65617"/>
                      <a:pt x="310961" y="29633"/>
                      <a:pt x="305140" y="31750"/>
                    </a:cubicBezTo>
                    <a:cubicBezTo>
                      <a:pt x="299319" y="33867"/>
                      <a:pt x="203540" y="56092"/>
                      <a:pt x="155915" y="73025"/>
                    </a:cubicBezTo>
                    <a:cubicBezTo>
                      <a:pt x="108290" y="89958"/>
                      <a:pt x="-7068" y="135467"/>
                      <a:pt x="340" y="13335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フリーフォーム 9">
                <a:extLst>
                  <a:ext uri="{FF2B5EF4-FFF2-40B4-BE49-F238E27FC236}">
                    <a16:creationId xmlns:a16="http://schemas.microsoft.com/office/drawing/2014/main" id="{AC77139A-B6C5-8B23-B1E4-D5C8207B64D8}"/>
                  </a:ext>
                </a:extLst>
              </p:cNvPr>
              <p:cNvSpPr/>
              <p:nvPr/>
            </p:nvSpPr>
            <p:spPr>
              <a:xfrm>
                <a:off x="10931333" y="1881836"/>
                <a:ext cx="404507" cy="131114"/>
              </a:xfrm>
              <a:custGeom>
                <a:avLst/>
                <a:gdLst>
                  <a:gd name="connsiteX0" fmla="*/ 192 w 404507"/>
                  <a:gd name="connsiteY0" fmla="*/ 131114 h 131114"/>
                  <a:gd name="connsiteX1" fmla="*/ 203392 w 404507"/>
                  <a:gd name="connsiteY1" fmla="*/ 64439 h 131114"/>
                  <a:gd name="connsiteX2" fmla="*/ 139892 w 404507"/>
                  <a:gd name="connsiteY2" fmla="*/ 70789 h 131114"/>
                  <a:gd name="connsiteX3" fmla="*/ 400242 w 404507"/>
                  <a:gd name="connsiteY3" fmla="*/ 939 h 131114"/>
                  <a:gd name="connsiteX4" fmla="*/ 292292 w 404507"/>
                  <a:gd name="connsiteY4" fmla="*/ 32689 h 131114"/>
                  <a:gd name="connsiteX5" fmla="*/ 168467 w 404507"/>
                  <a:gd name="connsiteY5" fmla="*/ 64439 h 131114"/>
                  <a:gd name="connsiteX6" fmla="*/ 192 w 404507"/>
                  <a:gd name="connsiteY6" fmla="*/ 131114 h 131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4507" h="131114">
                    <a:moveTo>
                      <a:pt x="192" y="131114"/>
                    </a:moveTo>
                    <a:cubicBezTo>
                      <a:pt x="6013" y="131114"/>
                      <a:pt x="180109" y="74493"/>
                      <a:pt x="203392" y="64439"/>
                    </a:cubicBezTo>
                    <a:cubicBezTo>
                      <a:pt x="226675" y="54385"/>
                      <a:pt x="107084" y="81372"/>
                      <a:pt x="139892" y="70789"/>
                    </a:cubicBezTo>
                    <a:cubicBezTo>
                      <a:pt x="172700" y="60206"/>
                      <a:pt x="374842" y="7289"/>
                      <a:pt x="400242" y="939"/>
                    </a:cubicBezTo>
                    <a:cubicBezTo>
                      <a:pt x="425642" y="-5411"/>
                      <a:pt x="330921" y="22106"/>
                      <a:pt x="292292" y="32689"/>
                    </a:cubicBezTo>
                    <a:cubicBezTo>
                      <a:pt x="253663" y="43272"/>
                      <a:pt x="215034" y="49622"/>
                      <a:pt x="168467" y="64439"/>
                    </a:cubicBezTo>
                    <a:cubicBezTo>
                      <a:pt x="121900" y="79256"/>
                      <a:pt x="-5629" y="131114"/>
                      <a:pt x="192" y="1311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" name="フリーフォーム 10">
                <a:extLst>
                  <a:ext uri="{FF2B5EF4-FFF2-40B4-BE49-F238E27FC236}">
                    <a16:creationId xmlns:a16="http://schemas.microsoft.com/office/drawing/2014/main" id="{C31D8AAD-59DA-9C7A-88D8-FE04D39F09D0}"/>
                  </a:ext>
                </a:extLst>
              </p:cNvPr>
              <p:cNvSpPr/>
              <p:nvPr/>
            </p:nvSpPr>
            <p:spPr>
              <a:xfrm>
                <a:off x="10929918" y="1960982"/>
                <a:ext cx="387040" cy="123926"/>
              </a:xfrm>
              <a:custGeom>
                <a:avLst/>
                <a:gdLst>
                  <a:gd name="connsiteX0" fmla="*/ 385782 w 387040"/>
                  <a:gd name="connsiteY0" fmla="*/ 1168 h 123926"/>
                  <a:gd name="connsiteX1" fmla="*/ 115907 w 387040"/>
                  <a:gd name="connsiteY1" fmla="*/ 80543 h 123926"/>
                  <a:gd name="connsiteX2" fmla="*/ 192107 w 387040"/>
                  <a:gd name="connsiteY2" fmla="*/ 64668 h 123926"/>
                  <a:gd name="connsiteX3" fmla="*/ 52407 w 387040"/>
                  <a:gd name="connsiteY3" fmla="*/ 105943 h 123926"/>
                  <a:gd name="connsiteX4" fmla="*/ 7957 w 387040"/>
                  <a:gd name="connsiteY4" fmla="*/ 121818 h 123926"/>
                  <a:gd name="connsiteX5" fmla="*/ 201632 w 387040"/>
                  <a:gd name="connsiteY5" fmla="*/ 61493 h 123926"/>
                  <a:gd name="connsiteX6" fmla="*/ 293707 w 387040"/>
                  <a:gd name="connsiteY6" fmla="*/ 23393 h 123926"/>
                  <a:gd name="connsiteX7" fmla="*/ 220682 w 387040"/>
                  <a:gd name="connsiteY7" fmla="*/ 32918 h 123926"/>
                  <a:gd name="connsiteX8" fmla="*/ 385782 w 387040"/>
                  <a:gd name="connsiteY8" fmla="*/ 1168 h 123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7040" h="123926">
                    <a:moveTo>
                      <a:pt x="385782" y="1168"/>
                    </a:moveTo>
                    <a:cubicBezTo>
                      <a:pt x="368320" y="9105"/>
                      <a:pt x="148186" y="69960"/>
                      <a:pt x="115907" y="80543"/>
                    </a:cubicBezTo>
                    <a:cubicBezTo>
                      <a:pt x="83628" y="91126"/>
                      <a:pt x="202690" y="60435"/>
                      <a:pt x="192107" y="64668"/>
                    </a:cubicBezTo>
                    <a:cubicBezTo>
                      <a:pt x="181524" y="68901"/>
                      <a:pt x="83099" y="96418"/>
                      <a:pt x="52407" y="105943"/>
                    </a:cubicBezTo>
                    <a:cubicBezTo>
                      <a:pt x="21715" y="115468"/>
                      <a:pt x="-16914" y="129226"/>
                      <a:pt x="7957" y="121818"/>
                    </a:cubicBezTo>
                    <a:cubicBezTo>
                      <a:pt x="32828" y="114410"/>
                      <a:pt x="154007" y="77897"/>
                      <a:pt x="201632" y="61493"/>
                    </a:cubicBezTo>
                    <a:cubicBezTo>
                      <a:pt x="249257" y="45089"/>
                      <a:pt x="290532" y="28155"/>
                      <a:pt x="293707" y="23393"/>
                    </a:cubicBezTo>
                    <a:cubicBezTo>
                      <a:pt x="296882" y="18631"/>
                      <a:pt x="207982" y="37681"/>
                      <a:pt x="220682" y="32918"/>
                    </a:cubicBezTo>
                    <a:cubicBezTo>
                      <a:pt x="233382" y="28155"/>
                      <a:pt x="403244" y="-6769"/>
                      <a:pt x="385782" y="116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" name="フリーフォーム 11">
                <a:extLst>
                  <a:ext uri="{FF2B5EF4-FFF2-40B4-BE49-F238E27FC236}">
                    <a16:creationId xmlns:a16="http://schemas.microsoft.com/office/drawing/2014/main" id="{3EE71F65-D6B8-0A0C-98A1-4E25B8380F57}"/>
                  </a:ext>
                </a:extLst>
              </p:cNvPr>
              <p:cNvSpPr/>
              <p:nvPr/>
            </p:nvSpPr>
            <p:spPr>
              <a:xfrm>
                <a:off x="10940082" y="1952611"/>
                <a:ext cx="140860" cy="292119"/>
              </a:xfrm>
              <a:custGeom>
                <a:avLst/>
                <a:gdLst>
                  <a:gd name="connsiteX0" fmla="*/ 140668 w 140860"/>
                  <a:gd name="connsiteY0" fmla="*/ 14 h 292119"/>
                  <a:gd name="connsiteX1" fmla="*/ 105743 w 140860"/>
                  <a:gd name="connsiteY1" fmla="*/ 69864 h 292119"/>
                  <a:gd name="connsiteX2" fmla="*/ 134318 w 140860"/>
                  <a:gd name="connsiteY2" fmla="*/ 76214 h 292119"/>
                  <a:gd name="connsiteX3" fmla="*/ 77168 w 140860"/>
                  <a:gd name="connsiteY3" fmla="*/ 104789 h 292119"/>
                  <a:gd name="connsiteX4" fmla="*/ 134318 w 140860"/>
                  <a:gd name="connsiteY4" fmla="*/ 95264 h 292119"/>
                  <a:gd name="connsiteX5" fmla="*/ 35893 w 140860"/>
                  <a:gd name="connsiteY5" fmla="*/ 155589 h 292119"/>
                  <a:gd name="connsiteX6" fmla="*/ 26368 w 140860"/>
                  <a:gd name="connsiteY6" fmla="*/ 219089 h 292119"/>
                  <a:gd name="connsiteX7" fmla="*/ 968 w 140860"/>
                  <a:gd name="connsiteY7" fmla="*/ 292114 h 292119"/>
                  <a:gd name="connsiteX8" fmla="*/ 10493 w 140860"/>
                  <a:gd name="connsiteY8" fmla="*/ 222264 h 292119"/>
                  <a:gd name="connsiteX9" fmla="*/ 58118 w 140860"/>
                  <a:gd name="connsiteY9" fmla="*/ 114314 h 292119"/>
                  <a:gd name="connsiteX10" fmla="*/ 115268 w 140860"/>
                  <a:gd name="connsiteY10" fmla="*/ 120664 h 292119"/>
                  <a:gd name="connsiteX11" fmla="*/ 112093 w 140860"/>
                  <a:gd name="connsiteY11" fmla="*/ 85739 h 292119"/>
                  <a:gd name="connsiteX12" fmla="*/ 86693 w 140860"/>
                  <a:gd name="connsiteY12" fmla="*/ 76214 h 292119"/>
                  <a:gd name="connsiteX13" fmla="*/ 140668 w 140860"/>
                  <a:gd name="connsiteY13" fmla="*/ 14 h 292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0860" h="292119">
                    <a:moveTo>
                      <a:pt x="140668" y="14"/>
                    </a:moveTo>
                    <a:cubicBezTo>
                      <a:pt x="143843" y="-1044"/>
                      <a:pt x="106801" y="57164"/>
                      <a:pt x="105743" y="69864"/>
                    </a:cubicBezTo>
                    <a:cubicBezTo>
                      <a:pt x="104685" y="82564"/>
                      <a:pt x="139080" y="70393"/>
                      <a:pt x="134318" y="76214"/>
                    </a:cubicBezTo>
                    <a:cubicBezTo>
                      <a:pt x="129556" y="82035"/>
                      <a:pt x="77168" y="101614"/>
                      <a:pt x="77168" y="104789"/>
                    </a:cubicBezTo>
                    <a:cubicBezTo>
                      <a:pt x="77168" y="107964"/>
                      <a:pt x="141197" y="86797"/>
                      <a:pt x="134318" y="95264"/>
                    </a:cubicBezTo>
                    <a:cubicBezTo>
                      <a:pt x="127439" y="103731"/>
                      <a:pt x="53885" y="134952"/>
                      <a:pt x="35893" y="155589"/>
                    </a:cubicBezTo>
                    <a:cubicBezTo>
                      <a:pt x="17901" y="176227"/>
                      <a:pt x="32189" y="196335"/>
                      <a:pt x="26368" y="219089"/>
                    </a:cubicBezTo>
                    <a:cubicBezTo>
                      <a:pt x="20547" y="241843"/>
                      <a:pt x="3614" y="291585"/>
                      <a:pt x="968" y="292114"/>
                    </a:cubicBezTo>
                    <a:cubicBezTo>
                      <a:pt x="-1678" y="292643"/>
                      <a:pt x="968" y="251897"/>
                      <a:pt x="10493" y="222264"/>
                    </a:cubicBezTo>
                    <a:cubicBezTo>
                      <a:pt x="20018" y="192631"/>
                      <a:pt x="40656" y="131247"/>
                      <a:pt x="58118" y="114314"/>
                    </a:cubicBezTo>
                    <a:cubicBezTo>
                      <a:pt x="75580" y="97381"/>
                      <a:pt x="106272" y="125426"/>
                      <a:pt x="115268" y="120664"/>
                    </a:cubicBezTo>
                    <a:cubicBezTo>
                      <a:pt x="124264" y="115902"/>
                      <a:pt x="116855" y="93147"/>
                      <a:pt x="112093" y="85739"/>
                    </a:cubicBezTo>
                    <a:cubicBezTo>
                      <a:pt x="107330" y="78331"/>
                      <a:pt x="79814" y="87326"/>
                      <a:pt x="86693" y="76214"/>
                    </a:cubicBezTo>
                    <a:cubicBezTo>
                      <a:pt x="93572" y="65102"/>
                      <a:pt x="137493" y="1072"/>
                      <a:pt x="140668" y="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" name="フリーフォーム 12">
                <a:extLst>
                  <a:ext uri="{FF2B5EF4-FFF2-40B4-BE49-F238E27FC236}">
                    <a16:creationId xmlns:a16="http://schemas.microsoft.com/office/drawing/2014/main" id="{1365DB15-6058-20F5-8039-DE72028B0998}"/>
                  </a:ext>
                </a:extLst>
              </p:cNvPr>
              <p:cNvSpPr/>
              <p:nvPr/>
            </p:nvSpPr>
            <p:spPr>
              <a:xfrm>
                <a:off x="10918497" y="1908170"/>
                <a:ext cx="280971" cy="85742"/>
              </a:xfrm>
              <a:custGeom>
                <a:avLst/>
                <a:gdLst>
                  <a:gd name="connsiteX0" fmla="*/ 328 w 280971"/>
                  <a:gd name="connsiteY0" fmla="*/ 85730 h 85742"/>
                  <a:gd name="connsiteX1" fmla="*/ 279728 w 280971"/>
                  <a:gd name="connsiteY1" fmla="*/ 6355 h 85742"/>
                  <a:gd name="connsiteX2" fmla="*/ 108278 w 280971"/>
                  <a:gd name="connsiteY2" fmla="*/ 44455 h 85742"/>
                  <a:gd name="connsiteX3" fmla="*/ 241628 w 280971"/>
                  <a:gd name="connsiteY3" fmla="*/ 5 h 85742"/>
                  <a:gd name="connsiteX4" fmla="*/ 35253 w 280971"/>
                  <a:gd name="connsiteY4" fmla="*/ 41280 h 85742"/>
                  <a:gd name="connsiteX5" fmla="*/ 219403 w 280971"/>
                  <a:gd name="connsiteY5" fmla="*/ 12705 h 85742"/>
                  <a:gd name="connsiteX6" fmla="*/ 328 w 280971"/>
                  <a:gd name="connsiteY6" fmla="*/ 85730 h 85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0971" h="85742">
                    <a:moveTo>
                      <a:pt x="328" y="85730"/>
                    </a:moveTo>
                    <a:cubicBezTo>
                      <a:pt x="10382" y="84672"/>
                      <a:pt x="261736" y="13234"/>
                      <a:pt x="279728" y="6355"/>
                    </a:cubicBezTo>
                    <a:cubicBezTo>
                      <a:pt x="297720" y="-524"/>
                      <a:pt x="114628" y="45513"/>
                      <a:pt x="108278" y="44455"/>
                    </a:cubicBezTo>
                    <a:cubicBezTo>
                      <a:pt x="101928" y="43397"/>
                      <a:pt x="253799" y="534"/>
                      <a:pt x="241628" y="5"/>
                    </a:cubicBezTo>
                    <a:cubicBezTo>
                      <a:pt x="229457" y="-524"/>
                      <a:pt x="38957" y="39163"/>
                      <a:pt x="35253" y="41280"/>
                    </a:cubicBezTo>
                    <a:cubicBezTo>
                      <a:pt x="31549" y="43397"/>
                      <a:pt x="224695" y="5826"/>
                      <a:pt x="219403" y="12705"/>
                    </a:cubicBezTo>
                    <a:cubicBezTo>
                      <a:pt x="214111" y="19584"/>
                      <a:pt x="-9726" y="86788"/>
                      <a:pt x="328" y="857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" name="フリーフォーム 13">
                <a:extLst>
                  <a:ext uri="{FF2B5EF4-FFF2-40B4-BE49-F238E27FC236}">
                    <a16:creationId xmlns:a16="http://schemas.microsoft.com/office/drawing/2014/main" id="{57ED17C7-C484-5C32-51C4-4A23DB096F9A}"/>
                  </a:ext>
                </a:extLst>
              </p:cNvPr>
              <p:cNvSpPr/>
              <p:nvPr/>
            </p:nvSpPr>
            <p:spPr>
              <a:xfrm>
                <a:off x="10677486" y="1549370"/>
                <a:ext cx="276264" cy="715073"/>
              </a:xfrm>
              <a:custGeom>
                <a:avLst/>
                <a:gdLst>
                  <a:gd name="connsiteX0" fmla="*/ 39 w 276264"/>
                  <a:gd name="connsiteY0" fmla="*/ 41305 h 715073"/>
                  <a:gd name="connsiteX1" fmla="*/ 117514 w 276264"/>
                  <a:gd name="connsiteY1" fmla="*/ 12730 h 715073"/>
                  <a:gd name="connsiteX2" fmla="*/ 177839 w 276264"/>
                  <a:gd name="connsiteY2" fmla="*/ 30 h 715073"/>
                  <a:gd name="connsiteX3" fmla="*/ 142914 w 276264"/>
                  <a:gd name="connsiteY3" fmla="*/ 15905 h 715073"/>
                  <a:gd name="connsiteX4" fmla="*/ 155614 w 276264"/>
                  <a:gd name="connsiteY4" fmla="*/ 76230 h 715073"/>
                  <a:gd name="connsiteX5" fmla="*/ 158789 w 276264"/>
                  <a:gd name="connsiteY5" fmla="*/ 50830 h 715073"/>
                  <a:gd name="connsiteX6" fmla="*/ 187364 w 276264"/>
                  <a:gd name="connsiteY6" fmla="*/ 193705 h 715073"/>
                  <a:gd name="connsiteX7" fmla="*/ 187364 w 276264"/>
                  <a:gd name="connsiteY7" fmla="*/ 155605 h 715073"/>
                  <a:gd name="connsiteX8" fmla="*/ 222289 w 276264"/>
                  <a:gd name="connsiteY8" fmla="*/ 387380 h 715073"/>
                  <a:gd name="connsiteX9" fmla="*/ 222289 w 276264"/>
                  <a:gd name="connsiteY9" fmla="*/ 330230 h 715073"/>
                  <a:gd name="connsiteX10" fmla="*/ 263564 w 276264"/>
                  <a:gd name="connsiteY10" fmla="*/ 482630 h 715073"/>
                  <a:gd name="connsiteX11" fmla="*/ 276264 w 276264"/>
                  <a:gd name="connsiteY11" fmla="*/ 619155 h 715073"/>
                  <a:gd name="connsiteX12" fmla="*/ 263564 w 276264"/>
                  <a:gd name="connsiteY12" fmla="*/ 711230 h 715073"/>
                  <a:gd name="connsiteX13" fmla="*/ 266739 w 276264"/>
                  <a:gd name="connsiteY13" fmla="*/ 657255 h 715073"/>
                  <a:gd name="connsiteX14" fmla="*/ 190539 w 276264"/>
                  <a:gd name="connsiteY14" fmla="*/ 308005 h 715073"/>
                  <a:gd name="connsiteX15" fmla="*/ 225464 w 276264"/>
                  <a:gd name="connsiteY15" fmla="*/ 438180 h 715073"/>
                  <a:gd name="connsiteX16" fmla="*/ 225464 w 276264"/>
                  <a:gd name="connsiteY16" fmla="*/ 330230 h 715073"/>
                  <a:gd name="connsiteX17" fmla="*/ 184189 w 276264"/>
                  <a:gd name="connsiteY17" fmla="*/ 120680 h 715073"/>
                  <a:gd name="connsiteX18" fmla="*/ 165139 w 276264"/>
                  <a:gd name="connsiteY18" fmla="*/ 22255 h 715073"/>
                  <a:gd name="connsiteX19" fmla="*/ 152439 w 276264"/>
                  <a:gd name="connsiteY19" fmla="*/ 6380 h 715073"/>
                  <a:gd name="connsiteX20" fmla="*/ 104814 w 276264"/>
                  <a:gd name="connsiteY20" fmla="*/ 19080 h 715073"/>
                  <a:gd name="connsiteX21" fmla="*/ 39 w 276264"/>
                  <a:gd name="connsiteY21" fmla="*/ 41305 h 715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76264" h="715073">
                    <a:moveTo>
                      <a:pt x="39" y="41305"/>
                    </a:moveTo>
                    <a:cubicBezTo>
                      <a:pt x="2156" y="40247"/>
                      <a:pt x="87881" y="19609"/>
                      <a:pt x="117514" y="12730"/>
                    </a:cubicBezTo>
                    <a:cubicBezTo>
                      <a:pt x="147147" y="5851"/>
                      <a:pt x="173606" y="-499"/>
                      <a:pt x="177839" y="30"/>
                    </a:cubicBezTo>
                    <a:cubicBezTo>
                      <a:pt x="182072" y="559"/>
                      <a:pt x="146618" y="3205"/>
                      <a:pt x="142914" y="15905"/>
                    </a:cubicBezTo>
                    <a:cubicBezTo>
                      <a:pt x="139210" y="28605"/>
                      <a:pt x="152968" y="70409"/>
                      <a:pt x="155614" y="76230"/>
                    </a:cubicBezTo>
                    <a:cubicBezTo>
                      <a:pt x="158260" y="82051"/>
                      <a:pt x="153497" y="31251"/>
                      <a:pt x="158789" y="50830"/>
                    </a:cubicBezTo>
                    <a:cubicBezTo>
                      <a:pt x="164081" y="70409"/>
                      <a:pt x="182601" y="176242"/>
                      <a:pt x="187364" y="193705"/>
                    </a:cubicBezTo>
                    <a:cubicBezTo>
                      <a:pt x="192127" y="211168"/>
                      <a:pt x="181543" y="123326"/>
                      <a:pt x="187364" y="155605"/>
                    </a:cubicBezTo>
                    <a:cubicBezTo>
                      <a:pt x="193185" y="187884"/>
                      <a:pt x="216468" y="358276"/>
                      <a:pt x="222289" y="387380"/>
                    </a:cubicBezTo>
                    <a:cubicBezTo>
                      <a:pt x="228110" y="416484"/>
                      <a:pt x="215410" y="314355"/>
                      <a:pt x="222289" y="330230"/>
                    </a:cubicBezTo>
                    <a:cubicBezTo>
                      <a:pt x="229168" y="346105"/>
                      <a:pt x="254568" y="434476"/>
                      <a:pt x="263564" y="482630"/>
                    </a:cubicBezTo>
                    <a:cubicBezTo>
                      <a:pt x="272560" y="530784"/>
                      <a:pt x="276264" y="581055"/>
                      <a:pt x="276264" y="619155"/>
                    </a:cubicBezTo>
                    <a:cubicBezTo>
                      <a:pt x="276264" y="657255"/>
                      <a:pt x="265152" y="704880"/>
                      <a:pt x="263564" y="711230"/>
                    </a:cubicBezTo>
                    <a:cubicBezTo>
                      <a:pt x="261977" y="717580"/>
                      <a:pt x="278910" y="724459"/>
                      <a:pt x="266739" y="657255"/>
                    </a:cubicBezTo>
                    <a:cubicBezTo>
                      <a:pt x="254568" y="590051"/>
                      <a:pt x="197418" y="344517"/>
                      <a:pt x="190539" y="308005"/>
                    </a:cubicBezTo>
                    <a:cubicBezTo>
                      <a:pt x="183660" y="271493"/>
                      <a:pt x="219643" y="434476"/>
                      <a:pt x="225464" y="438180"/>
                    </a:cubicBezTo>
                    <a:cubicBezTo>
                      <a:pt x="231285" y="441884"/>
                      <a:pt x="232343" y="383146"/>
                      <a:pt x="225464" y="330230"/>
                    </a:cubicBezTo>
                    <a:cubicBezTo>
                      <a:pt x="218585" y="277314"/>
                      <a:pt x="194243" y="172009"/>
                      <a:pt x="184189" y="120680"/>
                    </a:cubicBezTo>
                    <a:cubicBezTo>
                      <a:pt x="174135" y="69351"/>
                      <a:pt x="170431" y="41305"/>
                      <a:pt x="165139" y="22255"/>
                    </a:cubicBezTo>
                    <a:cubicBezTo>
                      <a:pt x="159847" y="3205"/>
                      <a:pt x="162493" y="6909"/>
                      <a:pt x="152439" y="6380"/>
                    </a:cubicBezTo>
                    <a:cubicBezTo>
                      <a:pt x="142385" y="5851"/>
                      <a:pt x="127568" y="13788"/>
                      <a:pt x="104814" y="19080"/>
                    </a:cubicBezTo>
                    <a:cubicBezTo>
                      <a:pt x="82060" y="24372"/>
                      <a:pt x="-2078" y="42363"/>
                      <a:pt x="39" y="4130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" name="フリーフォーム 14">
                <a:extLst>
                  <a:ext uri="{FF2B5EF4-FFF2-40B4-BE49-F238E27FC236}">
                    <a16:creationId xmlns:a16="http://schemas.microsoft.com/office/drawing/2014/main" id="{AC619F90-EEBE-7494-8673-366A0E02FFDD}"/>
                  </a:ext>
                </a:extLst>
              </p:cNvPr>
              <p:cNvSpPr/>
              <p:nvPr/>
            </p:nvSpPr>
            <p:spPr>
              <a:xfrm>
                <a:off x="10695125" y="1599183"/>
                <a:ext cx="160203" cy="302958"/>
              </a:xfrm>
              <a:custGeom>
                <a:avLst/>
                <a:gdLst>
                  <a:gd name="connsiteX0" fmla="*/ 10975 w 160203"/>
                  <a:gd name="connsiteY0" fmla="*/ 1017 h 302958"/>
                  <a:gd name="connsiteX1" fmla="*/ 4625 w 160203"/>
                  <a:gd name="connsiteY1" fmla="*/ 58167 h 302958"/>
                  <a:gd name="connsiteX2" fmla="*/ 68125 w 160203"/>
                  <a:gd name="connsiteY2" fmla="*/ 39117 h 302958"/>
                  <a:gd name="connsiteX3" fmla="*/ 160200 w 160203"/>
                  <a:gd name="connsiteY3" fmla="*/ 4192 h 302958"/>
                  <a:gd name="connsiteX4" fmla="*/ 64950 w 160203"/>
                  <a:gd name="connsiteY4" fmla="*/ 32767 h 302958"/>
                  <a:gd name="connsiteX5" fmla="*/ 147500 w 160203"/>
                  <a:gd name="connsiteY5" fmla="*/ 23242 h 302958"/>
                  <a:gd name="connsiteX6" fmla="*/ 77650 w 160203"/>
                  <a:gd name="connsiteY6" fmla="*/ 58167 h 302958"/>
                  <a:gd name="connsiteX7" fmla="*/ 77650 w 160203"/>
                  <a:gd name="connsiteY7" fmla="*/ 80392 h 302958"/>
                  <a:gd name="connsiteX8" fmla="*/ 141150 w 160203"/>
                  <a:gd name="connsiteY8" fmla="*/ 286767 h 302958"/>
                  <a:gd name="connsiteX9" fmla="*/ 112575 w 160203"/>
                  <a:gd name="connsiteY9" fmla="*/ 185167 h 302958"/>
                  <a:gd name="connsiteX10" fmla="*/ 55425 w 160203"/>
                  <a:gd name="connsiteY10" fmla="*/ 58167 h 302958"/>
                  <a:gd name="connsiteX11" fmla="*/ 45900 w 160203"/>
                  <a:gd name="connsiteY11" fmla="*/ 64517 h 302958"/>
                  <a:gd name="connsiteX12" fmla="*/ 61775 w 160203"/>
                  <a:gd name="connsiteY12" fmla="*/ 166117 h 302958"/>
                  <a:gd name="connsiteX13" fmla="*/ 80825 w 160203"/>
                  <a:gd name="connsiteY13" fmla="*/ 280417 h 302958"/>
                  <a:gd name="connsiteX14" fmla="*/ 7800 w 160203"/>
                  <a:gd name="connsiteY14" fmla="*/ 64517 h 302958"/>
                  <a:gd name="connsiteX15" fmla="*/ 7800 w 160203"/>
                  <a:gd name="connsiteY15" fmla="*/ 96267 h 302958"/>
                  <a:gd name="connsiteX16" fmla="*/ 58600 w 160203"/>
                  <a:gd name="connsiteY16" fmla="*/ 299467 h 302958"/>
                  <a:gd name="connsiteX17" fmla="*/ 33200 w 160203"/>
                  <a:gd name="connsiteY17" fmla="*/ 216917 h 302958"/>
                  <a:gd name="connsiteX18" fmla="*/ 17325 w 160203"/>
                  <a:gd name="connsiteY18" fmla="*/ 115317 h 302958"/>
                  <a:gd name="connsiteX19" fmla="*/ 10975 w 160203"/>
                  <a:gd name="connsiteY19" fmla="*/ 1017 h 302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0203" h="302958">
                    <a:moveTo>
                      <a:pt x="10975" y="1017"/>
                    </a:moveTo>
                    <a:cubicBezTo>
                      <a:pt x="8858" y="-8508"/>
                      <a:pt x="-4900" y="51817"/>
                      <a:pt x="4625" y="58167"/>
                    </a:cubicBezTo>
                    <a:cubicBezTo>
                      <a:pt x="14150" y="64517"/>
                      <a:pt x="42196" y="48113"/>
                      <a:pt x="68125" y="39117"/>
                    </a:cubicBezTo>
                    <a:cubicBezTo>
                      <a:pt x="94054" y="30121"/>
                      <a:pt x="160729" y="5250"/>
                      <a:pt x="160200" y="4192"/>
                    </a:cubicBezTo>
                    <a:cubicBezTo>
                      <a:pt x="159671" y="3134"/>
                      <a:pt x="67067" y="29592"/>
                      <a:pt x="64950" y="32767"/>
                    </a:cubicBezTo>
                    <a:cubicBezTo>
                      <a:pt x="62833" y="35942"/>
                      <a:pt x="145383" y="19009"/>
                      <a:pt x="147500" y="23242"/>
                    </a:cubicBezTo>
                    <a:cubicBezTo>
                      <a:pt x="149617" y="27475"/>
                      <a:pt x="89292" y="48642"/>
                      <a:pt x="77650" y="58167"/>
                    </a:cubicBezTo>
                    <a:cubicBezTo>
                      <a:pt x="66008" y="67692"/>
                      <a:pt x="67067" y="42292"/>
                      <a:pt x="77650" y="80392"/>
                    </a:cubicBezTo>
                    <a:cubicBezTo>
                      <a:pt x="88233" y="118492"/>
                      <a:pt x="135329" y="269305"/>
                      <a:pt x="141150" y="286767"/>
                    </a:cubicBezTo>
                    <a:cubicBezTo>
                      <a:pt x="146971" y="304229"/>
                      <a:pt x="126862" y="223267"/>
                      <a:pt x="112575" y="185167"/>
                    </a:cubicBezTo>
                    <a:cubicBezTo>
                      <a:pt x="98288" y="147067"/>
                      <a:pt x="66537" y="78275"/>
                      <a:pt x="55425" y="58167"/>
                    </a:cubicBezTo>
                    <a:cubicBezTo>
                      <a:pt x="44313" y="38059"/>
                      <a:pt x="44842" y="46526"/>
                      <a:pt x="45900" y="64517"/>
                    </a:cubicBezTo>
                    <a:cubicBezTo>
                      <a:pt x="46958" y="82508"/>
                      <a:pt x="55954" y="130134"/>
                      <a:pt x="61775" y="166117"/>
                    </a:cubicBezTo>
                    <a:cubicBezTo>
                      <a:pt x="67596" y="202100"/>
                      <a:pt x="89821" y="297350"/>
                      <a:pt x="80825" y="280417"/>
                    </a:cubicBezTo>
                    <a:cubicBezTo>
                      <a:pt x="71829" y="263484"/>
                      <a:pt x="19971" y="95209"/>
                      <a:pt x="7800" y="64517"/>
                    </a:cubicBezTo>
                    <a:cubicBezTo>
                      <a:pt x="-4371" y="33825"/>
                      <a:pt x="-667" y="57109"/>
                      <a:pt x="7800" y="96267"/>
                    </a:cubicBezTo>
                    <a:cubicBezTo>
                      <a:pt x="16267" y="135425"/>
                      <a:pt x="54367" y="279359"/>
                      <a:pt x="58600" y="299467"/>
                    </a:cubicBezTo>
                    <a:cubicBezTo>
                      <a:pt x="62833" y="319575"/>
                      <a:pt x="40079" y="247609"/>
                      <a:pt x="33200" y="216917"/>
                    </a:cubicBezTo>
                    <a:cubicBezTo>
                      <a:pt x="26321" y="186225"/>
                      <a:pt x="21029" y="147596"/>
                      <a:pt x="17325" y="115317"/>
                    </a:cubicBezTo>
                    <a:cubicBezTo>
                      <a:pt x="13621" y="83038"/>
                      <a:pt x="13092" y="10542"/>
                      <a:pt x="10975" y="101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 15">
                <a:extLst>
                  <a:ext uri="{FF2B5EF4-FFF2-40B4-BE49-F238E27FC236}">
                    <a16:creationId xmlns:a16="http://schemas.microsoft.com/office/drawing/2014/main" id="{3AD99045-6A87-02A1-48C4-AFED20C8A70D}"/>
                  </a:ext>
                </a:extLst>
              </p:cNvPr>
              <p:cNvSpPr/>
              <p:nvPr/>
            </p:nvSpPr>
            <p:spPr>
              <a:xfrm>
                <a:off x="10712444" y="1568143"/>
                <a:ext cx="128360" cy="333722"/>
              </a:xfrm>
              <a:custGeom>
                <a:avLst/>
                <a:gdLst>
                  <a:gd name="connsiteX0" fmla="*/ 85731 w 128360"/>
                  <a:gd name="connsiteY0" fmla="*/ 307 h 333722"/>
                  <a:gd name="connsiteX1" fmla="*/ 76206 w 128360"/>
                  <a:gd name="connsiteY1" fmla="*/ 105082 h 333722"/>
                  <a:gd name="connsiteX2" fmla="*/ 60331 w 128360"/>
                  <a:gd name="connsiteY2" fmla="*/ 66982 h 333722"/>
                  <a:gd name="connsiteX3" fmla="*/ 98431 w 128360"/>
                  <a:gd name="connsiteY3" fmla="*/ 238432 h 333722"/>
                  <a:gd name="connsiteX4" fmla="*/ 127006 w 128360"/>
                  <a:gd name="connsiteY4" fmla="*/ 295582 h 333722"/>
                  <a:gd name="connsiteX5" fmla="*/ 53981 w 128360"/>
                  <a:gd name="connsiteY5" fmla="*/ 308282 h 333722"/>
                  <a:gd name="connsiteX6" fmla="*/ 6 w 128360"/>
                  <a:gd name="connsiteY6" fmla="*/ 333682 h 333722"/>
                  <a:gd name="connsiteX7" fmla="*/ 57156 w 128360"/>
                  <a:gd name="connsiteY7" fmla="*/ 301932 h 333722"/>
                  <a:gd name="connsiteX8" fmla="*/ 60331 w 128360"/>
                  <a:gd name="connsiteY8" fmla="*/ 235257 h 333722"/>
                  <a:gd name="connsiteX9" fmla="*/ 88906 w 128360"/>
                  <a:gd name="connsiteY9" fmla="*/ 279707 h 333722"/>
                  <a:gd name="connsiteX10" fmla="*/ 107956 w 128360"/>
                  <a:gd name="connsiteY10" fmla="*/ 276532 h 333722"/>
                  <a:gd name="connsiteX11" fmla="*/ 79381 w 128360"/>
                  <a:gd name="connsiteY11" fmla="*/ 200332 h 333722"/>
                  <a:gd name="connsiteX12" fmla="*/ 34931 w 128360"/>
                  <a:gd name="connsiteY12" fmla="*/ 16182 h 333722"/>
                  <a:gd name="connsiteX13" fmla="*/ 38106 w 128360"/>
                  <a:gd name="connsiteY13" fmla="*/ 70157 h 333722"/>
                  <a:gd name="connsiteX14" fmla="*/ 85731 w 128360"/>
                  <a:gd name="connsiteY14" fmla="*/ 307 h 33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8360" h="333722">
                    <a:moveTo>
                      <a:pt x="85731" y="307"/>
                    </a:moveTo>
                    <a:cubicBezTo>
                      <a:pt x="92081" y="6128"/>
                      <a:pt x="80439" y="93970"/>
                      <a:pt x="76206" y="105082"/>
                    </a:cubicBezTo>
                    <a:cubicBezTo>
                      <a:pt x="71973" y="116195"/>
                      <a:pt x="56627" y="44757"/>
                      <a:pt x="60331" y="66982"/>
                    </a:cubicBezTo>
                    <a:cubicBezTo>
                      <a:pt x="64035" y="89207"/>
                      <a:pt x="87319" y="200332"/>
                      <a:pt x="98431" y="238432"/>
                    </a:cubicBezTo>
                    <a:cubicBezTo>
                      <a:pt x="109543" y="276532"/>
                      <a:pt x="134414" y="283940"/>
                      <a:pt x="127006" y="295582"/>
                    </a:cubicBezTo>
                    <a:cubicBezTo>
                      <a:pt x="119598" y="307224"/>
                      <a:pt x="75148" y="301932"/>
                      <a:pt x="53981" y="308282"/>
                    </a:cubicBezTo>
                    <a:cubicBezTo>
                      <a:pt x="32814" y="314632"/>
                      <a:pt x="-523" y="334740"/>
                      <a:pt x="6" y="333682"/>
                    </a:cubicBezTo>
                    <a:cubicBezTo>
                      <a:pt x="535" y="332624"/>
                      <a:pt x="47102" y="318336"/>
                      <a:pt x="57156" y="301932"/>
                    </a:cubicBezTo>
                    <a:cubicBezTo>
                      <a:pt x="67210" y="285528"/>
                      <a:pt x="55039" y="238961"/>
                      <a:pt x="60331" y="235257"/>
                    </a:cubicBezTo>
                    <a:cubicBezTo>
                      <a:pt x="65623" y="231553"/>
                      <a:pt x="80968" y="272828"/>
                      <a:pt x="88906" y="279707"/>
                    </a:cubicBezTo>
                    <a:cubicBezTo>
                      <a:pt x="96844" y="286586"/>
                      <a:pt x="109543" y="289761"/>
                      <a:pt x="107956" y="276532"/>
                    </a:cubicBezTo>
                    <a:cubicBezTo>
                      <a:pt x="106369" y="263303"/>
                      <a:pt x="91552" y="243724"/>
                      <a:pt x="79381" y="200332"/>
                    </a:cubicBezTo>
                    <a:cubicBezTo>
                      <a:pt x="67210" y="156940"/>
                      <a:pt x="41810" y="37878"/>
                      <a:pt x="34931" y="16182"/>
                    </a:cubicBezTo>
                    <a:cubicBezTo>
                      <a:pt x="28052" y="-5514"/>
                      <a:pt x="32814" y="66982"/>
                      <a:pt x="38106" y="70157"/>
                    </a:cubicBezTo>
                    <a:cubicBezTo>
                      <a:pt x="43398" y="73332"/>
                      <a:pt x="79381" y="-5514"/>
                      <a:pt x="85731" y="30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" name="フリーフォーム 16">
                <a:extLst>
                  <a:ext uri="{FF2B5EF4-FFF2-40B4-BE49-F238E27FC236}">
                    <a16:creationId xmlns:a16="http://schemas.microsoft.com/office/drawing/2014/main" id="{7C5F9A24-0BDC-678F-8E7D-9E2802F81F83}"/>
                  </a:ext>
                </a:extLst>
              </p:cNvPr>
              <p:cNvSpPr/>
              <p:nvPr/>
            </p:nvSpPr>
            <p:spPr>
              <a:xfrm>
                <a:off x="10753669" y="1895308"/>
                <a:ext cx="225501" cy="1089745"/>
              </a:xfrm>
              <a:custGeom>
                <a:avLst/>
                <a:gdLst>
                  <a:gd name="connsiteX0" fmla="*/ 56 w 225501"/>
                  <a:gd name="connsiteY0" fmla="*/ 167 h 1089745"/>
                  <a:gd name="connsiteX1" fmla="*/ 85781 w 225501"/>
                  <a:gd name="connsiteY1" fmla="*/ 352592 h 1089745"/>
                  <a:gd name="connsiteX2" fmla="*/ 76256 w 225501"/>
                  <a:gd name="connsiteY2" fmla="*/ 295442 h 1089745"/>
                  <a:gd name="connsiteX3" fmla="*/ 79431 w 225501"/>
                  <a:gd name="connsiteY3" fmla="*/ 412917 h 1089745"/>
                  <a:gd name="connsiteX4" fmla="*/ 92131 w 225501"/>
                  <a:gd name="connsiteY4" fmla="*/ 346242 h 1089745"/>
                  <a:gd name="connsiteX5" fmla="*/ 92131 w 225501"/>
                  <a:gd name="connsiteY5" fmla="*/ 416092 h 1089745"/>
                  <a:gd name="connsiteX6" fmla="*/ 120706 w 225501"/>
                  <a:gd name="connsiteY6" fmla="*/ 524042 h 1089745"/>
                  <a:gd name="connsiteX7" fmla="*/ 152456 w 225501"/>
                  <a:gd name="connsiteY7" fmla="*/ 803442 h 1089745"/>
                  <a:gd name="connsiteX8" fmla="*/ 165156 w 225501"/>
                  <a:gd name="connsiteY8" fmla="*/ 736767 h 1089745"/>
                  <a:gd name="connsiteX9" fmla="*/ 200081 w 225501"/>
                  <a:gd name="connsiteY9" fmla="*/ 987592 h 1089745"/>
                  <a:gd name="connsiteX10" fmla="*/ 222306 w 225501"/>
                  <a:gd name="connsiteY10" fmla="*/ 1089192 h 1089745"/>
                  <a:gd name="connsiteX11" fmla="*/ 212781 w 225501"/>
                  <a:gd name="connsiteY11" fmla="*/ 949492 h 1089745"/>
                  <a:gd name="connsiteX12" fmla="*/ 108006 w 225501"/>
                  <a:gd name="connsiteY12" fmla="*/ 470067 h 1089745"/>
                  <a:gd name="connsiteX13" fmla="*/ 73081 w 225501"/>
                  <a:gd name="connsiteY13" fmla="*/ 308142 h 1089745"/>
                  <a:gd name="connsiteX14" fmla="*/ 56 w 225501"/>
                  <a:gd name="connsiteY14" fmla="*/ 167 h 10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5501" h="1089745">
                    <a:moveTo>
                      <a:pt x="56" y="167"/>
                    </a:moveTo>
                    <a:cubicBezTo>
                      <a:pt x="2173" y="7575"/>
                      <a:pt x="73081" y="303380"/>
                      <a:pt x="85781" y="352592"/>
                    </a:cubicBezTo>
                    <a:cubicBezTo>
                      <a:pt x="98481" y="401804"/>
                      <a:pt x="77314" y="285388"/>
                      <a:pt x="76256" y="295442"/>
                    </a:cubicBezTo>
                    <a:cubicBezTo>
                      <a:pt x="75198" y="305496"/>
                      <a:pt x="76785" y="404450"/>
                      <a:pt x="79431" y="412917"/>
                    </a:cubicBezTo>
                    <a:cubicBezTo>
                      <a:pt x="82077" y="421384"/>
                      <a:pt x="90014" y="345713"/>
                      <a:pt x="92131" y="346242"/>
                    </a:cubicBezTo>
                    <a:cubicBezTo>
                      <a:pt x="94248" y="346771"/>
                      <a:pt x="87369" y="386459"/>
                      <a:pt x="92131" y="416092"/>
                    </a:cubicBezTo>
                    <a:cubicBezTo>
                      <a:pt x="96893" y="445725"/>
                      <a:pt x="110652" y="459484"/>
                      <a:pt x="120706" y="524042"/>
                    </a:cubicBezTo>
                    <a:cubicBezTo>
                      <a:pt x="130760" y="588600"/>
                      <a:pt x="145048" y="767988"/>
                      <a:pt x="152456" y="803442"/>
                    </a:cubicBezTo>
                    <a:cubicBezTo>
                      <a:pt x="159864" y="838896"/>
                      <a:pt x="157219" y="706075"/>
                      <a:pt x="165156" y="736767"/>
                    </a:cubicBezTo>
                    <a:cubicBezTo>
                      <a:pt x="173093" y="767459"/>
                      <a:pt x="190556" y="928855"/>
                      <a:pt x="200081" y="987592"/>
                    </a:cubicBezTo>
                    <a:cubicBezTo>
                      <a:pt x="209606" y="1046330"/>
                      <a:pt x="220189" y="1095542"/>
                      <a:pt x="222306" y="1089192"/>
                    </a:cubicBezTo>
                    <a:cubicBezTo>
                      <a:pt x="224423" y="1082842"/>
                      <a:pt x="231831" y="1052680"/>
                      <a:pt x="212781" y="949492"/>
                    </a:cubicBezTo>
                    <a:cubicBezTo>
                      <a:pt x="193731" y="846305"/>
                      <a:pt x="131289" y="576959"/>
                      <a:pt x="108006" y="470067"/>
                    </a:cubicBezTo>
                    <a:cubicBezTo>
                      <a:pt x="84723" y="363175"/>
                      <a:pt x="90014" y="382754"/>
                      <a:pt x="73081" y="308142"/>
                    </a:cubicBezTo>
                    <a:cubicBezTo>
                      <a:pt x="56148" y="233530"/>
                      <a:pt x="-2061" y="-7241"/>
                      <a:pt x="56" y="16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フリーフォーム 17">
                <a:extLst>
                  <a:ext uri="{FF2B5EF4-FFF2-40B4-BE49-F238E27FC236}">
                    <a16:creationId xmlns:a16="http://schemas.microsoft.com/office/drawing/2014/main" id="{CD016FDD-CA69-D358-4EC8-BC5525E24337}"/>
                  </a:ext>
                </a:extLst>
              </p:cNvPr>
              <p:cNvSpPr/>
              <p:nvPr/>
            </p:nvSpPr>
            <p:spPr>
              <a:xfrm>
                <a:off x="10756177" y="1879345"/>
                <a:ext cx="87667" cy="368923"/>
              </a:xfrm>
              <a:custGeom>
                <a:avLst/>
                <a:gdLst>
                  <a:gd name="connsiteX0" fmla="*/ 10248 w 87667"/>
                  <a:gd name="connsiteY0" fmla="*/ 255 h 368923"/>
                  <a:gd name="connsiteX1" fmla="*/ 10248 w 87667"/>
                  <a:gd name="connsiteY1" fmla="*/ 114555 h 368923"/>
                  <a:gd name="connsiteX2" fmla="*/ 10248 w 87667"/>
                  <a:gd name="connsiteY2" fmla="*/ 92330 h 368923"/>
                  <a:gd name="connsiteX3" fmla="*/ 48348 w 87667"/>
                  <a:gd name="connsiteY3" fmla="*/ 257430 h 368923"/>
                  <a:gd name="connsiteX4" fmla="*/ 86448 w 87667"/>
                  <a:gd name="connsiteY4" fmla="*/ 368555 h 368923"/>
                  <a:gd name="connsiteX5" fmla="*/ 73748 w 87667"/>
                  <a:gd name="connsiteY5" fmla="*/ 289180 h 368923"/>
                  <a:gd name="connsiteX6" fmla="*/ 29298 w 87667"/>
                  <a:gd name="connsiteY6" fmla="*/ 178055 h 368923"/>
                  <a:gd name="connsiteX7" fmla="*/ 723 w 87667"/>
                  <a:gd name="connsiteY7" fmla="*/ 85980 h 368923"/>
                  <a:gd name="connsiteX8" fmla="*/ 10248 w 87667"/>
                  <a:gd name="connsiteY8" fmla="*/ 255 h 36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667" h="368923">
                    <a:moveTo>
                      <a:pt x="10248" y="255"/>
                    </a:moveTo>
                    <a:cubicBezTo>
                      <a:pt x="11835" y="5017"/>
                      <a:pt x="10248" y="114555"/>
                      <a:pt x="10248" y="114555"/>
                    </a:cubicBezTo>
                    <a:cubicBezTo>
                      <a:pt x="10248" y="129901"/>
                      <a:pt x="3898" y="68518"/>
                      <a:pt x="10248" y="92330"/>
                    </a:cubicBezTo>
                    <a:cubicBezTo>
                      <a:pt x="16598" y="116142"/>
                      <a:pt x="35648" y="211393"/>
                      <a:pt x="48348" y="257430"/>
                    </a:cubicBezTo>
                    <a:cubicBezTo>
                      <a:pt x="61048" y="303467"/>
                      <a:pt x="82215" y="363263"/>
                      <a:pt x="86448" y="368555"/>
                    </a:cubicBezTo>
                    <a:cubicBezTo>
                      <a:pt x="90681" y="373847"/>
                      <a:pt x="83273" y="320930"/>
                      <a:pt x="73748" y="289180"/>
                    </a:cubicBezTo>
                    <a:cubicBezTo>
                      <a:pt x="64223" y="257430"/>
                      <a:pt x="41469" y="211922"/>
                      <a:pt x="29298" y="178055"/>
                    </a:cubicBezTo>
                    <a:cubicBezTo>
                      <a:pt x="17127" y="144188"/>
                      <a:pt x="4427" y="113497"/>
                      <a:pt x="723" y="85980"/>
                    </a:cubicBezTo>
                    <a:cubicBezTo>
                      <a:pt x="-2981" y="58463"/>
                      <a:pt x="8661" y="-4507"/>
                      <a:pt x="10248" y="2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" name="フリーフォーム 18">
                <a:extLst>
                  <a:ext uri="{FF2B5EF4-FFF2-40B4-BE49-F238E27FC236}">
                    <a16:creationId xmlns:a16="http://schemas.microsoft.com/office/drawing/2014/main" id="{6377C002-8954-19A3-7AFC-4CE58E7E7BA7}"/>
                  </a:ext>
                </a:extLst>
              </p:cNvPr>
              <p:cNvSpPr/>
              <p:nvPr/>
            </p:nvSpPr>
            <p:spPr>
              <a:xfrm>
                <a:off x="10737105" y="1834725"/>
                <a:ext cx="100745" cy="465043"/>
              </a:xfrm>
              <a:custGeom>
                <a:avLst/>
                <a:gdLst>
                  <a:gd name="connsiteX0" fmla="*/ 3920 w 100745"/>
                  <a:gd name="connsiteY0" fmla="*/ 425 h 465043"/>
                  <a:gd name="connsiteX1" fmla="*/ 35670 w 100745"/>
                  <a:gd name="connsiteY1" fmla="*/ 219500 h 465043"/>
                  <a:gd name="connsiteX2" fmla="*/ 32495 w 100745"/>
                  <a:gd name="connsiteY2" fmla="*/ 175050 h 465043"/>
                  <a:gd name="connsiteX3" fmla="*/ 48370 w 100745"/>
                  <a:gd name="connsiteY3" fmla="*/ 292525 h 465043"/>
                  <a:gd name="connsiteX4" fmla="*/ 99170 w 100745"/>
                  <a:gd name="connsiteY4" fmla="*/ 460800 h 465043"/>
                  <a:gd name="connsiteX5" fmla="*/ 80120 w 100745"/>
                  <a:gd name="connsiteY5" fmla="*/ 390950 h 465043"/>
                  <a:gd name="connsiteX6" fmla="*/ 3920 w 100745"/>
                  <a:gd name="connsiteY6" fmla="*/ 140125 h 465043"/>
                  <a:gd name="connsiteX7" fmla="*/ 10270 w 100745"/>
                  <a:gd name="connsiteY7" fmla="*/ 162350 h 465043"/>
                  <a:gd name="connsiteX8" fmla="*/ 3920 w 100745"/>
                  <a:gd name="connsiteY8" fmla="*/ 425 h 465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745" h="465043">
                    <a:moveTo>
                      <a:pt x="3920" y="425"/>
                    </a:moveTo>
                    <a:cubicBezTo>
                      <a:pt x="8153" y="9950"/>
                      <a:pt x="30908" y="190396"/>
                      <a:pt x="35670" y="219500"/>
                    </a:cubicBezTo>
                    <a:cubicBezTo>
                      <a:pt x="40432" y="248604"/>
                      <a:pt x="30378" y="162879"/>
                      <a:pt x="32495" y="175050"/>
                    </a:cubicBezTo>
                    <a:cubicBezTo>
                      <a:pt x="34612" y="187221"/>
                      <a:pt x="37258" y="244900"/>
                      <a:pt x="48370" y="292525"/>
                    </a:cubicBezTo>
                    <a:cubicBezTo>
                      <a:pt x="59482" y="340150"/>
                      <a:pt x="93878" y="444396"/>
                      <a:pt x="99170" y="460800"/>
                    </a:cubicBezTo>
                    <a:cubicBezTo>
                      <a:pt x="104462" y="477204"/>
                      <a:pt x="95995" y="444396"/>
                      <a:pt x="80120" y="390950"/>
                    </a:cubicBezTo>
                    <a:cubicBezTo>
                      <a:pt x="64245" y="337504"/>
                      <a:pt x="15562" y="178225"/>
                      <a:pt x="3920" y="140125"/>
                    </a:cubicBezTo>
                    <a:cubicBezTo>
                      <a:pt x="-7722" y="102025"/>
                      <a:pt x="10270" y="180342"/>
                      <a:pt x="10270" y="162350"/>
                    </a:cubicBezTo>
                    <a:cubicBezTo>
                      <a:pt x="10270" y="144358"/>
                      <a:pt x="-313" y="-9100"/>
                      <a:pt x="3920" y="42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フリーフォーム 19">
                <a:extLst>
                  <a:ext uri="{FF2B5EF4-FFF2-40B4-BE49-F238E27FC236}">
                    <a16:creationId xmlns:a16="http://schemas.microsoft.com/office/drawing/2014/main" id="{E7C8FFD8-CF23-40A2-F11B-97CA57656E72}"/>
                  </a:ext>
                </a:extLst>
              </p:cNvPr>
              <p:cNvSpPr/>
              <p:nvPr/>
            </p:nvSpPr>
            <p:spPr>
              <a:xfrm>
                <a:off x="10802451" y="2181361"/>
                <a:ext cx="155521" cy="798408"/>
              </a:xfrm>
              <a:custGeom>
                <a:avLst/>
                <a:gdLst>
                  <a:gd name="connsiteX0" fmla="*/ 2074 w 155521"/>
                  <a:gd name="connsiteY0" fmla="*/ 9389 h 798408"/>
                  <a:gd name="connsiteX1" fmla="*/ 110024 w 155521"/>
                  <a:gd name="connsiteY1" fmla="*/ 530089 h 798408"/>
                  <a:gd name="connsiteX2" fmla="*/ 154474 w 155521"/>
                  <a:gd name="connsiteY2" fmla="*/ 793614 h 798408"/>
                  <a:gd name="connsiteX3" fmla="*/ 132249 w 155521"/>
                  <a:gd name="connsiteY3" fmla="*/ 666614 h 798408"/>
                  <a:gd name="connsiteX4" fmla="*/ 33824 w 155521"/>
                  <a:gd name="connsiteY4" fmla="*/ 260214 h 798408"/>
                  <a:gd name="connsiteX5" fmla="*/ 62399 w 155521"/>
                  <a:gd name="connsiteY5" fmla="*/ 330064 h 798408"/>
                  <a:gd name="connsiteX6" fmla="*/ 40174 w 155521"/>
                  <a:gd name="connsiteY6" fmla="*/ 203064 h 798408"/>
                  <a:gd name="connsiteX7" fmla="*/ 2074 w 155521"/>
                  <a:gd name="connsiteY7" fmla="*/ 9389 h 798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521" h="798408">
                    <a:moveTo>
                      <a:pt x="2074" y="9389"/>
                    </a:moveTo>
                    <a:cubicBezTo>
                      <a:pt x="13716" y="63893"/>
                      <a:pt x="84624" y="399385"/>
                      <a:pt x="110024" y="530089"/>
                    </a:cubicBezTo>
                    <a:cubicBezTo>
                      <a:pt x="135424" y="660793"/>
                      <a:pt x="150770" y="770860"/>
                      <a:pt x="154474" y="793614"/>
                    </a:cubicBezTo>
                    <a:cubicBezTo>
                      <a:pt x="158178" y="816368"/>
                      <a:pt x="152357" y="755514"/>
                      <a:pt x="132249" y="666614"/>
                    </a:cubicBezTo>
                    <a:cubicBezTo>
                      <a:pt x="112141" y="577714"/>
                      <a:pt x="45466" y="316306"/>
                      <a:pt x="33824" y="260214"/>
                    </a:cubicBezTo>
                    <a:cubicBezTo>
                      <a:pt x="22182" y="204122"/>
                      <a:pt x="61341" y="339589"/>
                      <a:pt x="62399" y="330064"/>
                    </a:cubicBezTo>
                    <a:cubicBezTo>
                      <a:pt x="63457" y="320539"/>
                      <a:pt x="49170" y="252806"/>
                      <a:pt x="40174" y="203064"/>
                    </a:cubicBezTo>
                    <a:cubicBezTo>
                      <a:pt x="31178" y="153322"/>
                      <a:pt x="-9568" y="-45115"/>
                      <a:pt x="2074" y="938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 20">
                <a:extLst>
                  <a:ext uri="{FF2B5EF4-FFF2-40B4-BE49-F238E27FC236}">
                    <a16:creationId xmlns:a16="http://schemas.microsoft.com/office/drawing/2014/main" id="{809E849E-CC3E-EDA7-4652-CA1FD6150F75}"/>
                  </a:ext>
                </a:extLst>
              </p:cNvPr>
              <p:cNvSpPr/>
              <p:nvPr/>
            </p:nvSpPr>
            <p:spPr>
              <a:xfrm>
                <a:off x="10943891" y="2095458"/>
                <a:ext cx="245349" cy="1361941"/>
              </a:xfrm>
              <a:custGeom>
                <a:avLst/>
                <a:gdLst>
                  <a:gd name="connsiteX0" fmla="*/ 38434 w 245349"/>
                  <a:gd name="connsiteY0" fmla="*/ 114342 h 1361941"/>
                  <a:gd name="connsiteX1" fmla="*/ 35259 w 245349"/>
                  <a:gd name="connsiteY1" fmla="*/ 238167 h 1361941"/>
                  <a:gd name="connsiteX2" fmla="*/ 32084 w 245349"/>
                  <a:gd name="connsiteY2" fmla="*/ 212767 h 1361941"/>
                  <a:gd name="connsiteX3" fmla="*/ 57484 w 245349"/>
                  <a:gd name="connsiteY3" fmla="*/ 323892 h 1361941"/>
                  <a:gd name="connsiteX4" fmla="*/ 60659 w 245349"/>
                  <a:gd name="connsiteY4" fmla="*/ 311192 h 1361941"/>
                  <a:gd name="connsiteX5" fmla="*/ 114634 w 245349"/>
                  <a:gd name="connsiteY5" fmla="*/ 596942 h 1361941"/>
                  <a:gd name="connsiteX6" fmla="*/ 114634 w 245349"/>
                  <a:gd name="connsiteY6" fmla="*/ 539792 h 1361941"/>
                  <a:gd name="connsiteX7" fmla="*/ 140034 w 245349"/>
                  <a:gd name="connsiteY7" fmla="*/ 771567 h 1361941"/>
                  <a:gd name="connsiteX8" fmla="*/ 168609 w 245349"/>
                  <a:gd name="connsiteY8" fmla="*/ 796967 h 1361941"/>
                  <a:gd name="connsiteX9" fmla="*/ 149559 w 245349"/>
                  <a:gd name="connsiteY9" fmla="*/ 774742 h 1361941"/>
                  <a:gd name="connsiteX10" fmla="*/ 178134 w 245349"/>
                  <a:gd name="connsiteY10" fmla="*/ 1009692 h 1361941"/>
                  <a:gd name="connsiteX11" fmla="*/ 187659 w 245349"/>
                  <a:gd name="connsiteY11" fmla="*/ 958892 h 1361941"/>
                  <a:gd name="connsiteX12" fmla="*/ 235284 w 245349"/>
                  <a:gd name="connsiteY12" fmla="*/ 1327192 h 1361941"/>
                  <a:gd name="connsiteX13" fmla="*/ 235284 w 245349"/>
                  <a:gd name="connsiteY13" fmla="*/ 1276392 h 1361941"/>
                  <a:gd name="connsiteX14" fmla="*/ 127334 w 245349"/>
                  <a:gd name="connsiteY14" fmla="*/ 708067 h 1361941"/>
                  <a:gd name="connsiteX15" fmla="*/ 32084 w 245349"/>
                  <a:gd name="connsiteY15" fmla="*/ 193717 h 1361941"/>
                  <a:gd name="connsiteX16" fmla="*/ 334 w 245349"/>
                  <a:gd name="connsiteY16" fmla="*/ 42 h 1361941"/>
                  <a:gd name="connsiteX17" fmla="*/ 16209 w 245349"/>
                  <a:gd name="connsiteY17" fmla="*/ 206417 h 1361941"/>
                  <a:gd name="connsiteX18" fmla="*/ 38434 w 245349"/>
                  <a:gd name="connsiteY18" fmla="*/ 114342 h 1361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5349" h="1361941">
                    <a:moveTo>
                      <a:pt x="38434" y="114342"/>
                    </a:moveTo>
                    <a:cubicBezTo>
                      <a:pt x="41609" y="119634"/>
                      <a:pt x="36317" y="221763"/>
                      <a:pt x="35259" y="238167"/>
                    </a:cubicBezTo>
                    <a:cubicBezTo>
                      <a:pt x="34201" y="254571"/>
                      <a:pt x="28380" y="198480"/>
                      <a:pt x="32084" y="212767"/>
                    </a:cubicBezTo>
                    <a:cubicBezTo>
                      <a:pt x="35788" y="227054"/>
                      <a:pt x="52721" y="307488"/>
                      <a:pt x="57484" y="323892"/>
                    </a:cubicBezTo>
                    <a:cubicBezTo>
                      <a:pt x="62247" y="340296"/>
                      <a:pt x="51134" y="265684"/>
                      <a:pt x="60659" y="311192"/>
                    </a:cubicBezTo>
                    <a:cubicBezTo>
                      <a:pt x="70184" y="356700"/>
                      <a:pt x="105638" y="558842"/>
                      <a:pt x="114634" y="596942"/>
                    </a:cubicBezTo>
                    <a:cubicBezTo>
                      <a:pt x="123630" y="635042"/>
                      <a:pt x="110401" y="510688"/>
                      <a:pt x="114634" y="539792"/>
                    </a:cubicBezTo>
                    <a:cubicBezTo>
                      <a:pt x="118867" y="568896"/>
                      <a:pt x="131038" y="728705"/>
                      <a:pt x="140034" y="771567"/>
                    </a:cubicBezTo>
                    <a:cubicBezTo>
                      <a:pt x="149030" y="814430"/>
                      <a:pt x="167022" y="796438"/>
                      <a:pt x="168609" y="796967"/>
                    </a:cubicBezTo>
                    <a:cubicBezTo>
                      <a:pt x="170196" y="797496"/>
                      <a:pt x="147972" y="739288"/>
                      <a:pt x="149559" y="774742"/>
                    </a:cubicBezTo>
                    <a:cubicBezTo>
                      <a:pt x="151146" y="810196"/>
                      <a:pt x="171784" y="979000"/>
                      <a:pt x="178134" y="1009692"/>
                    </a:cubicBezTo>
                    <a:cubicBezTo>
                      <a:pt x="184484" y="1040384"/>
                      <a:pt x="178134" y="905975"/>
                      <a:pt x="187659" y="958892"/>
                    </a:cubicBezTo>
                    <a:cubicBezTo>
                      <a:pt x="197184" y="1011809"/>
                      <a:pt x="227346" y="1274275"/>
                      <a:pt x="235284" y="1327192"/>
                    </a:cubicBezTo>
                    <a:cubicBezTo>
                      <a:pt x="243222" y="1380109"/>
                      <a:pt x="253276" y="1379579"/>
                      <a:pt x="235284" y="1276392"/>
                    </a:cubicBezTo>
                    <a:cubicBezTo>
                      <a:pt x="217292" y="1173205"/>
                      <a:pt x="161201" y="888513"/>
                      <a:pt x="127334" y="708067"/>
                    </a:cubicBezTo>
                    <a:cubicBezTo>
                      <a:pt x="93467" y="527621"/>
                      <a:pt x="53251" y="311721"/>
                      <a:pt x="32084" y="193717"/>
                    </a:cubicBezTo>
                    <a:cubicBezTo>
                      <a:pt x="10917" y="75713"/>
                      <a:pt x="2980" y="-2075"/>
                      <a:pt x="334" y="42"/>
                    </a:cubicBezTo>
                    <a:cubicBezTo>
                      <a:pt x="-2312" y="2159"/>
                      <a:pt x="11446" y="183663"/>
                      <a:pt x="16209" y="206417"/>
                    </a:cubicBezTo>
                    <a:cubicBezTo>
                      <a:pt x="20972" y="229171"/>
                      <a:pt x="35259" y="109050"/>
                      <a:pt x="38434" y="11434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 21">
                <a:extLst>
                  <a:ext uri="{FF2B5EF4-FFF2-40B4-BE49-F238E27FC236}">
                    <a16:creationId xmlns:a16="http://schemas.microsoft.com/office/drawing/2014/main" id="{12737C60-4CB3-F8F3-3CF6-AD60DC318B06}"/>
                  </a:ext>
                </a:extLst>
              </p:cNvPr>
              <p:cNvSpPr/>
              <p:nvPr/>
            </p:nvSpPr>
            <p:spPr>
              <a:xfrm>
                <a:off x="10809975" y="1645529"/>
                <a:ext cx="261477" cy="1233697"/>
              </a:xfrm>
              <a:custGeom>
                <a:avLst/>
                <a:gdLst>
                  <a:gd name="connsiteX0" fmla="*/ 900 w 261477"/>
                  <a:gd name="connsiteY0" fmla="*/ 2296 h 1233697"/>
                  <a:gd name="connsiteX1" fmla="*/ 89800 w 261477"/>
                  <a:gd name="connsiteY1" fmla="*/ 389646 h 1233697"/>
                  <a:gd name="connsiteX2" fmla="*/ 77100 w 261477"/>
                  <a:gd name="connsiteY2" fmla="*/ 342021 h 1233697"/>
                  <a:gd name="connsiteX3" fmla="*/ 146950 w 261477"/>
                  <a:gd name="connsiteY3" fmla="*/ 592846 h 1233697"/>
                  <a:gd name="connsiteX4" fmla="*/ 131075 w 261477"/>
                  <a:gd name="connsiteY4" fmla="*/ 675396 h 1233697"/>
                  <a:gd name="connsiteX5" fmla="*/ 131075 w 261477"/>
                  <a:gd name="connsiteY5" fmla="*/ 608721 h 1233697"/>
                  <a:gd name="connsiteX6" fmla="*/ 143775 w 261477"/>
                  <a:gd name="connsiteY6" fmla="*/ 694446 h 1233697"/>
                  <a:gd name="connsiteX7" fmla="*/ 153300 w 261477"/>
                  <a:gd name="connsiteY7" fmla="*/ 843671 h 1233697"/>
                  <a:gd name="connsiteX8" fmla="*/ 153300 w 261477"/>
                  <a:gd name="connsiteY8" fmla="*/ 802396 h 1233697"/>
                  <a:gd name="connsiteX9" fmla="*/ 191400 w 261477"/>
                  <a:gd name="connsiteY9" fmla="*/ 951621 h 1233697"/>
                  <a:gd name="connsiteX10" fmla="*/ 261250 w 261477"/>
                  <a:gd name="connsiteY10" fmla="*/ 1227846 h 1233697"/>
                  <a:gd name="connsiteX11" fmla="*/ 210450 w 261477"/>
                  <a:gd name="connsiteY11" fmla="*/ 1094496 h 1233697"/>
                  <a:gd name="connsiteX12" fmla="*/ 121550 w 261477"/>
                  <a:gd name="connsiteY12" fmla="*/ 583321 h 1233697"/>
                  <a:gd name="connsiteX13" fmla="*/ 77100 w 261477"/>
                  <a:gd name="connsiteY13" fmla="*/ 326146 h 1233697"/>
                  <a:gd name="connsiteX14" fmla="*/ 19950 w 261477"/>
                  <a:gd name="connsiteY14" fmla="*/ 199146 h 1233697"/>
                  <a:gd name="connsiteX15" fmla="*/ 42175 w 261477"/>
                  <a:gd name="connsiteY15" fmla="*/ 227721 h 1233697"/>
                  <a:gd name="connsiteX16" fmla="*/ 900 w 261477"/>
                  <a:gd name="connsiteY16" fmla="*/ 2296 h 1233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1477" h="1233697">
                    <a:moveTo>
                      <a:pt x="900" y="2296"/>
                    </a:moveTo>
                    <a:cubicBezTo>
                      <a:pt x="8837" y="29283"/>
                      <a:pt x="77100" y="333025"/>
                      <a:pt x="89800" y="389646"/>
                    </a:cubicBezTo>
                    <a:cubicBezTo>
                      <a:pt x="102500" y="446267"/>
                      <a:pt x="67575" y="308154"/>
                      <a:pt x="77100" y="342021"/>
                    </a:cubicBezTo>
                    <a:cubicBezTo>
                      <a:pt x="86625" y="375888"/>
                      <a:pt x="137954" y="537284"/>
                      <a:pt x="146950" y="592846"/>
                    </a:cubicBezTo>
                    <a:cubicBezTo>
                      <a:pt x="155946" y="648408"/>
                      <a:pt x="133721" y="672750"/>
                      <a:pt x="131075" y="675396"/>
                    </a:cubicBezTo>
                    <a:cubicBezTo>
                      <a:pt x="128429" y="678042"/>
                      <a:pt x="128958" y="605546"/>
                      <a:pt x="131075" y="608721"/>
                    </a:cubicBezTo>
                    <a:cubicBezTo>
                      <a:pt x="133192" y="611896"/>
                      <a:pt x="140071" y="655288"/>
                      <a:pt x="143775" y="694446"/>
                    </a:cubicBezTo>
                    <a:cubicBezTo>
                      <a:pt x="147479" y="733604"/>
                      <a:pt x="151713" y="825679"/>
                      <a:pt x="153300" y="843671"/>
                    </a:cubicBezTo>
                    <a:cubicBezTo>
                      <a:pt x="154888" y="861663"/>
                      <a:pt x="146950" y="784404"/>
                      <a:pt x="153300" y="802396"/>
                    </a:cubicBezTo>
                    <a:cubicBezTo>
                      <a:pt x="159650" y="820388"/>
                      <a:pt x="173408" y="880713"/>
                      <a:pt x="191400" y="951621"/>
                    </a:cubicBezTo>
                    <a:cubicBezTo>
                      <a:pt x="209392" y="1022529"/>
                      <a:pt x="258075" y="1204034"/>
                      <a:pt x="261250" y="1227846"/>
                    </a:cubicBezTo>
                    <a:cubicBezTo>
                      <a:pt x="264425" y="1251659"/>
                      <a:pt x="233733" y="1201917"/>
                      <a:pt x="210450" y="1094496"/>
                    </a:cubicBezTo>
                    <a:cubicBezTo>
                      <a:pt x="187167" y="987075"/>
                      <a:pt x="143775" y="711379"/>
                      <a:pt x="121550" y="583321"/>
                    </a:cubicBezTo>
                    <a:cubicBezTo>
                      <a:pt x="99325" y="455263"/>
                      <a:pt x="94033" y="390175"/>
                      <a:pt x="77100" y="326146"/>
                    </a:cubicBezTo>
                    <a:cubicBezTo>
                      <a:pt x="60167" y="262117"/>
                      <a:pt x="25771" y="215550"/>
                      <a:pt x="19950" y="199146"/>
                    </a:cubicBezTo>
                    <a:cubicBezTo>
                      <a:pt x="14129" y="182742"/>
                      <a:pt x="44292" y="261058"/>
                      <a:pt x="42175" y="227721"/>
                    </a:cubicBezTo>
                    <a:cubicBezTo>
                      <a:pt x="40058" y="194384"/>
                      <a:pt x="-7037" y="-24691"/>
                      <a:pt x="900" y="22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 22">
                <a:extLst>
                  <a:ext uri="{FF2B5EF4-FFF2-40B4-BE49-F238E27FC236}">
                    <a16:creationId xmlns:a16="http://schemas.microsoft.com/office/drawing/2014/main" id="{2FFE6769-132B-1BF0-04E9-1FDF8B8C9465}"/>
                  </a:ext>
                </a:extLst>
              </p:cNvPr>
              <p:cNvSpPr/>
              <p:nvPr/>
            </p:nvSpPr>
            <p:spPr>
              <a:xfrm>
                <a:off x="10815196" y="1856039"/>
                <a:ext cx="303969" cy="1399967"/>
              </a:xfrm>
              <a:custGeom>
                <a:avLst/>
                <a:gdLst>
                  <a:gd name="connsiteX0" fmla="*/ 2029 w 303969"/>
                  <a:gd name="connsiteY0" fmla="*/ 10861 h 1399967"/>
                  <a:gd name="connsiteX1" fmla="*/ 144904 w 303969"/>
                  <a:gd name="connsiteY1" fmla="*/ 553786 h 1399967"/>
                  <a:gd name="connsiteX2" fmla="*/ 129029 w 303969"/>
                  <a:gd name="connsiteY2" fmla="*/ 487111 h 1399967"/>
                  <a:gd name="connsiteX3" fmla="*/ 170304 w 303969"/>
                  <a:gd name="connsiteY3" fmla="*/ 725236 h 1399967"/>
                  <a:gd name="connsiteX4" fmla="*/ 167129 w 303969"/>
                  <a:gd name="connsiteY4" fmla="*/ 645861 h 1399967"/>
                  <a:gd name="connsiteX5" fmla="*/ 173479 w 303969"/>
                  <a:gd name="connsiteY5" fmla="*/ 823661 h 1399967"/>
                  <a:gd name="connsiteX6" fmla="*/ 224279 w 303969"/>
                  <a:gd name="connsiteY6" fmla="*/ 1042736 h 1399967"/>
                  <a:gd name="connsiteX7" fmla="*/ 224279 w 303969"/>
                  <a:gd name="connsiteY7" fmla="*/ 957011 h 1399967"/>
                  <a:gd name="connsiteX8" fmla="*/ 256029 w 303969"/>
                  <a:gd name="connsiteY8" fmla="*/ 1169736 h 1399967"/>
                  <a:gd name="connsiteX9" fmla="*/ 300479 w 303969"/>
                  <a:gd name="connsiteY9" fmla="*/ 1398336 h 1399967"/>
                  <a:gd name="connsiteX10" fmla="*/ 284604 w 303969"/>
                  <a:gd name="connsiteY10" fmla="*/ 1245936 h 1399967"/>
                  <a:gd name="connsiteX11" fmla="*/ 154429 w 303969"/>
                  <a:gd name="connsiteY11" fmla="*/ 782386 h 1399967"/>
                  <a:gd name="connsiteX12" fmla="*/ 68704 w 303969"/>
                  <a:gd name="connsiteY12" fmla="*/ 277561 h 1399967"/>
                  <a:gd name="connsiteX13" fmla="*/ 52829 w 303969"/>
                  <a:gd name="connsiteY13" fmla="*/ 147386 h 1399967"/>
                  <a:gd name="connsiteX14" fmla="*/ 59179 w 303969"/>
                  <a:gd name="connsiteY14" fmla="*/ 185486 h 1399967"/>
                  <a:gd name="connsiteX15" fmla="*/ 2029 w 303969"/>
                  <a:gd name="connsiteY15" fmla="*/ 10861 h 1399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03969" h="1399967">
                    <a:moveTo>
                      <a:pt x="2029" y="10861"/>
                    </a:moveTo>
                    <a:cubicBezTo>
                      <a:pt x="16316" y="72244"/>
                      <a:pt x="123737" y="474411"/>
                      <a:pt x="144904" y="553786"/>
                    </a:cubicBezTo>
                    <a:cubicBezTo>
                      <a:pt x="166071" y="633161"/>
                      <a:pt x="124796" y="458536"/>
                      <a:pt x="129029" y="487111"/>
                    </a:cubicBezTo>
                    <a:cubicBezTo>
                      <a:pt x="133262" y="515686"/>
                      <a:pt x="163954" y="698778"/>
                      <a:pt x="170304" y="725236"/>
                    </a:cubicBezTo>
                    <a:cubicBezTo>
                      <a:pt x="176654" y="751694"/>
                      <a:pt x="166600" y="629457"/>
                      <a:pt x="167129" y="645861"/>
                    </a:cubicBezTo>
                    <a:cubicBezTo>
                      <a:pt x="167658" y="662265"/>
                      <a:pt x="163954" y="757515"/>
                      <a:pt x="173479" y="823661"/>
                    </a:cubicBezTo>
                    <a:cubicBezTo>
                      <a:pt x="183004" y="889807"/>
                      <a:pt x="215812" y="1020511"/>
                      <a:pt x="224279" y="1042736"/>
                    </a:cubicBezTo>
                    <a:cubicBezTo>
                      <a:pt x="232746" y="1064961"/>
                      <a:pt x="218987" y="935845"/>
                      <a:pt x="224279" y="957011"/>
                    </a:cubicBezTo>
                    <a:cubicBezTo>
                      <a:pt x="229571" y="978177"/>
                      <a:pt x="243329" y="1096182"/>
                      <a:pt x="256029" y="1169736"/>
                    </a:cubicBezTo>
                    <a:cubicBezTo>
                      <a:pt x="268729" y="1243290"/>
                      <a:pt x="295716" y="1385636"/>
                      <a:pt x="300479" y="1398336"/>
                    </a:cubicBezTo>
                    <a:cubicBezTo>
                      <a:pt x="305242" y="1411036"/>
                      <a:pt x="308946" y="1348594"/>
                      <a:pt x="284604" y="1245936"/>
                    </a:cubicBezTo>
                    <a:cubicBezTo>
                      <a:pt x="260262" y="1143278"/>
                      <a:pt x="190412" y="943782"/>
                      <a:pt x="154429" y="782386"/>
                    </a:cubicBezTo>
                    <a:cubicBezTo>
                      <a:pt x="118446" y="620990"/>
                      <a:pt x="85637" y="383394"/>
                      <a:pt x="68704" y="277561"/>
                    </a:cubicBezTo>
                    <a:cubicBezTo>
                      <a:pt x="51771" y="171728"/>
                      <a:pt x="54417" y="162732"/>
                      <a:pt x="52829" y="147386"/>
                    </a:cubicBezTo>
                    <a:cubicBezTo>
                      <a:pt x="51242" y="132040"/>
                      <a:pt x="65000" y="203478"/>
                      <a:pt x="59179" y="185486"/>
                    </a:cubicBezTo>
                    <a:cubicBezTo>
                      <a:pt x="53358" y="167494"/>
                      <a:pt x="-12258" y="-50522"/>
                      <a:pt x="2029" y="108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 23">
                <a:extLst>
                  <a:ext uri="{FF2B5EF4-FFF2-40B4-BE49-F238E27FC236}">
                    <a16:creationId xmlns:a16="http://schemas.microsoft.com/office/drawing/2014/main" id="{D2243FAE-2464-53D9-B7C1-3497F8AFD57C}"/>
                  </a:ext>
                </a:extLst>
              </p:cNvPr>
              <p:cNvSpPr/>
              <p:nvPr/>
            </p:nvSpPr>
            <p:spPr>
              <a:xfrm>
                <a:off x="10994956" y="2973389"/>
                <a:ext cx="219403" cy="1265279"/>
              </a:xfrm>
              <a:custGeom>
                <a:avLst/>
                <a:gdLst>
                  <a:gd name="connsiteX0" fmla="*/ 69 w 219403"/>
                  <a:gd name="connsiteY0" fmla="*/ 1586 h 1265279"/>
                  <a:gd name="connsiteX1" fmla="*/ 44519 w 219403"/>
                  <a:gd name="connsiteY1" fmla="*/ 360361 h 1265279"/>
                  <a:gd name="connsiteX2" fmla="*/ 44519 w 219403"/>
                  <a:gd name="connsiteY2" fmla="*/ 315911 h 1265279"/>
                  <a:gd name="connsiteX3" fmla="*/ 101669 w 219403"/>
                  <a:gd name="connsiteY3" fmla="*/ 557211 h 1265279"/>
                  <a:gd name="connsiteX4" fmla="*/ 98494 w 219403"/>
                  <a:gd name="connsiteY4" fmla="*/ 506411 h 1265279"/>
                  <a:gd name="connsiteX5" fmla="*/ 136594 w 219403"/>
                  <a:gd name="connsiteY5" fmla="*/ 744536 h 1265279"/>
                  <a:gd name="connsiteX6" fmla="*/ 165169 w 219403"/>
                  <a:gd name="connsiteY6" fmla="*/ 909636 h 1265279"/>
                  <a:gd name="connsiteX7" fmla="*/ 158819 w 219403"/>
                  <a:gd name="connsiteY7" fmla="*/ 842961 h 1265279"/>
                  <a:gd name="connsiteX8" fmla="*/ 209619 w 219403"/>
                  <a:gd name="connsiteY8" fmla="*/ 1090611 h 1265279"/>
                  <a:gd name="connsiteX9" fmla="*/ 193744 w 219403"/>
                  <a:gd name="connsiteY9" fmla="*/ 1036636 h 1265279"/>
                  <a:gd name="connsiteX10" fmla="*/ 219144 w 219403"/>
                  <a:gd name="connsiteY10" fmla="*/ 1265236 h 1265279"/>
                  <a:gd name="connsiteX11" fmla="*/ 174694 w 219403"/>
                  <a:gd name="connsiteY11" fmla="*/ 1049336 h 1265279"/>
                  <a:gd name="connsiteX12" fmla="*/ 88969 w 219403"/>
                  <a:gd name="connsiteY12" fmla="*/ 404811 h 1265279"/>
                  <a:gd name="connsiteX13" fmla="*/ 34994 w 219403"/>
                  <a:gd name="connsiteY13" fmla="*/ 236536 h 1265279"/>
                  <a:gd name="connsiteX14" fmla="*/ 69 w 219403"/>
                  <a:gd name="connsiteY14" fmla="*/ 1586 h 1265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9403" h="1265279">
                    <a:moveTo>
                      <a:pt x="69" y="1586"/>
                    </a:moveTo>
                    <a:cubicBezTo>
                      <a:pt x="1656" y="22223"/>
                      <a:pt x="37111" y="307974"/>
                      <a:pt x="44519" y="360361"/>
                    </a:cubicBezTo>
                    <a:cubicBezTo>
                      <a:pt x="51927" y="412749"/>
                      <a:pt x="34994" y="283103"/>
                      <a:pt x="44519" y="315911"/>
                    </a:cubicBezTo>
                    <a:cubicBezTo>
                      <a:pt x="54044" y="348719"/>
                      <a:pt x="92673" y="525461"/>
                      <a:pt x="101669" y="557211"/>
                    </a:cubicBezTo>
                    <a:cubicBezTo>
                      <a:pt x="110665" y="588961"/>
                      <a:pt x="92673" y="475190"/>
                      <a:pt x="98494" y="506411"/>
                    </a:cubicBezTo>
                    <a:cubicBezTo>
                      <a:pt x="104315" y="537632"/>
                      <a:pt x="125482" y="677332"/>
                      <a:pt x="136594" y="744536"/>
                    </a:cubicBezTo>
                    <a:cubicBezTo>
                      <a:pt x="147707" y="811740"/>
                      <a:pt x="161465" y="893232"/>
                      <a:pt x="165169" y="909636"/>
                    </a:cubicBezTo>
                    <a:cubicBezTo>
                      <a:pt x="168873" y="926040"/>
                      <a:pt x="151411" y="812799"/>
                      <a:pt x="158819" y="842961"/>
                    </a:cubicBezTo>
                    <a:cubicBezTo>
                      <a:pt x="166227" y="873123"/>
                      <a:pt x="203798" y="1058332"/>
                      <a:pt x="209619" y="1090611"/>
                    </a:cubicBezTo>
                    <a:cubicBezTo>
                      <a:pt x="215440" y="1122890"/>
                      <a:pt x="192157" y="1007532"/>
                      <a:pt x="193744" y="1036636"/>
                    </a:cubicBezTo>
                    <a:cubicBezTo>
                      <a:pt x="195331" y="1065740"/>
                      <a:pt x="222319" y="1263119"/>
                      <a:pt x="219144" y="1265236"/>
                    </a:cubicBezTo>
                    <a:cubicBezTo>
                      <a:pt x="215969" y="1267353"/>
                      <a:pt x="196390" y="1192740"/>
                      <a:pt x="174694" y="1049336"/>
                    </a:cubicBezTo>
                    <a:cubicBezTo>
                      <a:pt x="152998" y="905932"/>
                      <a:pt x="112252" y="540278"/>
                      <a:pt x="88969" y="404811"/>
                    </a:cubicBezTo>
                    <a:cubicBezTo>
                      <a:pt x="65686" y="269344"/>
                      <a:pt x="45577" y="305857"/>
                      <a:pt x="34994" y="236536"/>
                    </a:cubicBezTo>
                    <a:cubicBezTo>
                      <a:pt x="24411" y="167215"/>
                      <a:pt x="-1518" y="-19051"/>
                      <a:pt x="69" y="15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 24">
                <a:extLst>
                  <a:ext uri="{FF2B5EF4-FFF2-40B4-BE49-F238E27FC236}">
                    <a16:creationId xmlns:a16="http://schemas.microsoft.com/office/drawing/2014/main" id="{1CC4D50E-CE49-B4F8-8D41-0AA06B4F7D71}"/>
                  </a:ext>
                </a:extLst>
              </p:cNvPr>
              <p:cNvSpPr/>
              <p:nvPr/>
            </p:nvSpPr>
            <p:spPr>
              <a:xfrm>
                <a:off x="10977848" y="2914619"/>
                <a:ext cx="193021" cy="997681"/>
              </a:xfrm>
              <a:custGeom>
                <a:avLst/>
                <a:gdLst>
                  <a:gd name="connsiteX0" fmla="*/ 17177 w 193021"/>
                  <a:gd name="connsiteY0" fmla="*/ 31 h 997681"/>
                  <a:gd name="connsiteX1" fmla="*/ 1302 w 193021"/>
                  <a:gd name="connsiteY1" fmla="*/ 117506 h 997681"/>
                  <a:gd name="connsiteX2" fmla="*/ 1302 w 193021"/>
                  <a:gd name="connsiteY2" fmla="*/ 88931 h 997681"/>
                  <a:gd name="connsiteX3" fmla="*/ 4477 w 193021"/>
                  <a:gd name="connsiteY3" fmla="*/ 234981 h 997681"/>
                  <a:gd name="connsiteX4" fmla="*/ 7652 w 193021"/>
                  <a:gd name="connsiteY4" fmla="*/ 196881 h 997681"/>
                  <a:gd name="connsiteX5" fmla="*/ 45752 w 193021"/>
                  <a:gd name="connsiteY5" fmla="*/ 320706 h 997681"/>
                  <a:gd name="connsiteX6" fmla="*/ 48927 w 193021"/>
                  <a:gd name="connsiteY6" fmla="*/ 269906 h 997681"/>
                  <a:gd name="connsiteX7" fmla="*/ 52102 w 193021"/>
                  <a:gd name="connsiteY7" fmla="*/ 428656 h 997681"/>
                  <a:gd name="connsiteX8" fmla="*/ 58452 w 193021"/>
                  <a:gd name="connsiteY8" fmla="*/ 412781 h 997681"/>
                  <a:gd name="connsiteX9" fmla="*/ 83852 w 193021"/>
                  <a:gd name="connsiteY9" fmla="*/ 587406 h 997681"/>
                  <a:gd name="connsiteX10" fmla="*/ 87027 w 193021"/>
                  <a:gd name="connsiteY10" fmla="*/ 527081 h 997681"/>
                  <a:gd name="connsiteX11" fmla="*/ 121952 w 193021"/>
                  <a:gd name="connsiteY11" fmla="*/ 777906 h 997681"/>
                  <a:gd name="connsiteX12" fmla="*/ 121952 w 193021"/>
                  <a:gd name="connsiteY12" fmla="*/ 730281 h 997681"/>
                  <a:gd name="connsiteX13" fmla="*/ 144177 w 193021"/>
                  <a:gd name="connsiteY13" fmla="*/ 847756 h 997681"/>
                  <a:gd name="connsiteX14" fmla="*/ 185452 w 193021"/>
                  <a:gd name="connsiteY14" fmla="*/ 996981 h 997681"/>
                  <a:gd name="connsiteX15" fmla="*/ 175927 w 193021"/>
                  <a:gd name="connsiteY15" fmla="*/ 866806 h 997681"/>
                  <a:gd name="connsiteX16" fmla="*/ 20352 w 193021"/>
                  <a:gd name="connsiteY16" fmla="*/ 209581 h 997681"/>
                  <a:gd name="connsiteX17" fmla="*/ 17177 w 193021"/>
                  <a:gd name="connsiteY17" fmla="*/ 130206 h 997681"/>
                  <a:gd name="connsiteX18" fmla="*/ 17177 w 193021"/>
                  <a:gd name="connsiteY18" fmla="*/ 31 h 997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3021" h="997681">
                    <a:moveTo>
                      <a:pt x="17177" y="31"/>
                    </a:moveTo>
                    <a:cubicBezTo>
                      <a:pt x="14531" y="-2086"/>
                      <a:pt x="3948" y="102689"/>
                      <a:pt x="1302" y="117506"/>
                    </a:cubicBezTo>
                    <a:cubicBezTo>
                      <a:pt x="-1344" y="132323"/>
                      <a:pt x="773" y="69352"/>
                      <a:pt x="1302" y="88931"/>
                    </a:cubicBezTo>
                    <a:cubicBezTo>
                      <a:pt x="1831" y="108510"/>
                      <a:pt x="3419" y="216990"/>
                      <a:pt x="4477" y="234981"/>
                    </a:cubicBezTo>
                    <a:cubicBezTo>
                      <a:pt x="5535" y="252972"/>
                      <a:pt x="773" y="182594"/>
                      <a:pt x="7652" y="196881"/>
                    </a:cubicBezTo>
                    <a:cubicBezTo>
                      <a:pt x="14531" y="211169"/>
                      <a:pt x="38873" y="308535"/>
                      <a:pt x="45752" y="320706"/>
                    </a:cubicBezTo>
                    <a:cubicBezTo>
                      <a:pt x="52631" y="332877"/>
                      <a:pt x="47869" y="251915"/>
                      <a:pt x="48927" y="269906"/>
                    </a:cubicBezTo>
                    <a:cubicBezTo>
                      <a:pt x="49985" y="287897"/>
                      <a:pt x="50514" y="404843"/>
                      <a:pt x="52102" y="428656"/>
                    </a:cubicBezTo>
                    <a:cubicBezTo>
                      <a:pt x="53690" y="452469"/>
                      <a:pt x="53160" y="386323"/>
                      <a:pt x="58452" y="412781"/>
                    </a:cubicBezTo>
                    <a:cubicBezTo>
                      <a:pt x="63744" y="439239"/>
                      <a:pt x="79090" y="568356"/>
                      <a:pt x="83852" y="587406"/>
                    </a:cubicBezTo>
                    <a:cubicBezTo>
                      <a:pt x="88614" y="606456"/>
                      <a:pt x="80677" y="495331"/>
                      <a:pt x="87027" y="527081"/>
                    </a:cubicBezTo>
                    <a:cubicBezTo>
                      <a:pt x="93377" y="558831"/>
                      <a:pt x="116131" y="744039"/>
                      <a:pt x="121952" y="777906"/>
                    </a:cubicBezTo>
                    <a:cubicBezTo>
                      <a:pt x="127773" y="811773"/>
                      <a:pt x="118248" y="718639"/>
                      <a:pt x="121952" y="730281"/>
                    </a:cubicBezTo>
                    <a:cubicBezTo>
                      <a:pt x="125656" y="741923"/>
                      <a:pt x="133594" y="803306"/>
                      <a:pt x="144177" y="847756"/>
                    </a:cubicBezTo>
                    <a:cubicBezTo>
                      <a:pt x="154760" y="892206"/>
                      <a:pt x="180160" y="993806"/>
                      <a:pt x="185452" y="996981"/>
                    </a:cubicBezTo>
                    <a:cubicBezTo>
                      <a:pt x="190744" y="1000156"/>
                      <a:pt x="203444" y="998039"/>
                      <a:pt x="175927" y="866806"/>
                    </a:cubicBezTo>
                    <a:cubicBezTo>
                      <a:pt x="148410" y="735573"/>
                      <a:pt x="46810" y="332348"/>
                      <a:pt x="20352" y="209581"/>
                    </a:cubicBezTo>
                    <a:cubicBezTo>
                      <a:pt x="-6106" y="86814"/>
                      <a:pt x="16648" y="163014"/>
                      <a:pt x="17177" y="130206"/>
                    </a:cubicBezTo>
                    <a:cubicBezTo>
                      <a:pt x="17706" y="97398"/>
                      <a:pt x="19823" y="2148"/>
                      <a:pt x="17177" y="3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 25">
                <a:extLst>
                  <a:ext uri="{FF2B5EF4-FFF2-40B4-BE49-F238E27FC236}">
                    <a16:creationId xmlns:a16="http://schemas.microsoft.com/office/drawing/2014/main" id="{615EE4FB-3DF3-BEF3-2978-C8C517CB6A50}"/>
                  </a:ext>
                </a:extLst>
              </p:cNvPr>
              <p:cNvSpPr/>
              <p:nvPr/>
            </p:nvSpPr>
            <p:spPr>
              <a:xfrm>
                <a:off x="11190573" y="3509690"/>
                <a:ext cx="177227" cy="1065261"/>
              </a:xfrm>
              <a:custGeom>
                <a:avLst/>
                <a:gdLst>
                  <a:gd name="connsiteX0" fmla="*/ 17177 w 177227"/>
                  <a:gd name="connsiteY0" fmla="*/ 1860 h 1065261"/>
                  <a:gd name="connsiteX1" fmla="*/ 87027 w 177227"/>
                  <a:gd name="connsiteY1" fmla="*/ 382860 h 1065261"/>
                  <a:gd name="connsiteX2" fmla="*/ 87027 w 177227"/>
                  <a:gd name="connsiteY2" fmla="*/ 338410 h 1065261"/>
                  <a:gd name="connsiteX3" fmla="*/ 118777 w 177227"/>
                  <a:gd name="connsiteY3" fmla="*/ 579710 h 1065261"/>
                  <a:gd name="connsiteX4" fmla="*/ 112427 w 177227"/>
                  <a:gd name="connsiteY4" fmla="*/ 532085 h 1065261"/>
                  <a:gd name="connsiteX5" fmla="*/ 131477 w 177227"/>
                  <a:gd name="connsiteY5" fmla="*/ 687660 h 1065261"/>
                  <a:gd name="connsiteX6" fmla="*/ 175927 w 177227"/>
                  <a:gd name="connsiteY6" fmla="*/ 1049610 h 1065261"/>
                  <a:gd name="connsiteX7" fmla="*/ 160052 w 177227"/>
                  <a:gd name="connsiteY7" fmla="*/ 941660 h 1065261"/>
                  <a:gd name="connsiteX8" fmla="*/ 106077 w 177227"/>
                  <a:gd name="connsiteY8" fmla="*/ 424135 h 1065261"/>
                  <a:gd name="connsiteX9" fmla="*/ 1302 w 177227"/>
                  <a:gd name="connsiteY9" fmla="*/ 163785 h 1065261"/>
                  <a:gd name="connsiteX10" fmla="*/ 45752 w 177227"/>
                  <a:gd name="connsiteY10" fmla="*/ 233635 h 1065261"/>
                  <a:gd name="connsiteX11" fmla="*/ 17177 w 177227"/>
                  <a:gd name="connsiteY11" fmla="*/ 1860 h 1065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7227" h="1065261">
                    <a:moveTo>
                      <a:pt x="17177" y="1860"/>
                    </a:moveTo>
                    <a:cubicBezTo>
                      <a:pt x="24056" y="26731"/>
                      <a:pt x="75385" y="326768"/>
                      <a:pt x="87027" y="382860"/>
                    </a:cubicBezTo>
                    <a:cubicBezTo>
                      <a:pt x="98669" y="438952"/>
                      <a:pt x="81735" y="305602"/>
                      <a:pt x="87027" y="338410"/>
                    </a:cubicBezTo>
                    <a:cubicBezTo>
                      <a:pt x="92319" y="371218"/>
                      <a:pt x="114544" y="547431"/>
                      <a:pt x="118777" y="579710"/>
                    </a:cubicBezTo>
                    <a:cubicBezTo>
                      <a:pt x="123010" y="611989"/>
                      <a:pt x="110310" y="514093"/>
                      <a:pt x="112427" y="532085"/>
                    </a:cubicBezTo>
                    <a:cubicBezTo>
                      <a:pt x="114544" y="550077"/>
                      <a:pt x="131477" y="687660"/>
                      <a:pt x="131477" y="687660"/>
                    </a:cubicBezTo>
                    <a:cubicBezTo>
                      <a:pt x="142060" y="773914"/>
                      <a:pt x="171165" y="1007277"/>
                      <a:pt x="175927" y="1049610"/>
                    </a:cubicBezTo>
                    <a:cubicBezTo>
                      <a:pt x="180689" y="1091943"/>
                      <a:pt x="171694" y="1045906"/>
                      <a:pt x="160052" y="941660"/>
                    </a:cubicBezTo>
                    <a:cubicBezTo>
                      <a:pt x="148410" y="837414"/>
                      <a:pt x="132535" y="553781"/>
                      <a:pt x="106077" y="424135"/>
                    </a:cubicBezTo>
                    <a:cubicBezTo>
                      <a:pt x="79619" y="294489"/>
                      <a:pt x="11356" y="195535"/>
                      <a:pt x="1302" y="163785"/>
                    </a:cubicBezTo>
                    <a:cubicBezTo>
                      <a:pt x="-8752" y="132035"/>
                      <a:pt x="42577" y="257977"/>
                      <a:pt x="45752" y="233635"/>
                    </a:cubicBezTo>
                    <a:cubicBezTo>
                      <a:pt x="48927" y="209293"/>
                      <a:pt x="10298" y="-23011"/>
                      <a:pt x="17177" y="186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 26">
                <a:extLst>
                  <a:ext uri="{FF2B5EF4-FFF2-40B4-BE49-F238E27FC236}">
                    <a16:creationId xmlns:a16="http://schemas.microsoft.com/office/drawing/2014/main" id="{DDA0655F-5E5A-58AB-1A08-100798C0720F}"/>
                  </a:ext>
                </a:extLst>
              </p:cNvPr>
              <p:cNvSpPr/>
              <p:nvPr/>
            </p:nvSpPr>
            <p:spPr>
              <a:xfrm>
                <a:off x="11136022" y="3277985"/>
                <a:ext cx="192553" cy="954484"/>
              </a:xfrm>
              <a:custGeom>
                <a:avLst/>
                <a:gdLst>
                  <a:gd name="connsiteX0" fmla="*/ 11403 w 192553"/>
                  <a:gd name="connsiteY0" fmla="*/ 4965 h 954484"/>
                  <a:gd name="connsiteX1" fmla="*/ 68553 w 192553"/>
                  <a:gd name="connsiteY1" fmla="*/ 468515 h 954484"/>
                  <a:gd name="connsiteX2" fmla="*/ 65378 w 192553"/>
                  <a:gd name="connsiteY2" fmla="*/ 370090 h 954484"/>
                  <a:gd name="connsiteX3" fmla="*/ 113003 w 192553"/>
                  <a:gd name="connsiteY3" fmla="*/ 757440 h 954484"/>
                  <a:gd name="connsiteX4" fmla="*/ 116178 w 192553"/>
                  <a:gd name="connsiteY4" fmla="*/ 674890 h 954484"/>
                  <a:gd name="connsiteX5" fmla="*/ 122528 w 192553"/>
                  <a:gd name="connsiteY5" fmla="*/ 795540 h 954484"/>
                  <a:gd name="connsiteX6" fmla="*/ 138403 w 192553"/>
                  <a:gd name="connsiteY6" fmla="*/ 712990 h 954484"/>
                  <a:gd name="connsiteX7" fmla="*/ 135228 w 192553"/>
                  <a:gd name="connsiteY7" fmla="*/ 855865 h 954484"/>
                  <a:gd name="connsiteX8" fmla="*/ 157453 w 192553"/>
                  <a:gd name="connsiteY8" fmla="*/ 805065 h 954484"/>
                  <a:gd name="connsiteX9" fmla="*/ 192378 w 192553"/>
                  <a:gd name="connsiteY9" fmla="*/ 954290 h 954484"/>
                  <a:gd name="connsiteX10" fmla="*/ 141578 w 192553"/>
                  <a:gd name="connsiteY10" fmla="*/ 830465 h 954484"/>
                  <a:gd name="connsiteX11" fmla="*/ 90778 w 192553"/>
                  <a:gd name="connsiteY11" fmla="*/ 579640 h 954484"/>
                  <a:gd name="connsiteX12" fmla="*/ 1878 w 192553"/>
                  <a:gd name="connsiteY12" fmla="*/ 239915 h 954484"/>
                  <a:gd name="connsiteX13" fmla="*/ 30453 w 192553"/>
                  <a:gd name="connsiteY13" fmla="*/ 366915 h 954484"/>
                  <a:gd name="connsiteX14" fmla="*/ 33628 w 192553"/>
                  <a:gd name="connsiteY14" fmla="*/ 230390 h 954484"/>
                  <a:gd name="connsiteX15" fmla="*/ 11403 w 192553"/>
                  <a:gd name="connsiteY15" fmla="*/ 4965 h 954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2553" h="954484">
                    <a:moveTo>
                      <a:pt x="11403" y="4965"/>
                    </a:moveTo>
                    <a:cubicBezTo>
                      <a:pt x="17224" y="44652"/>
                      <a:pt x="59557" y="407661"/>
                      <a:pt x="68553" y="468515"/>
                    </a:cubicBezTo>
                    <a:cubicBezTo>
                      <a:pt x="77549" y="529369"/>
                      <a:pt x="57970" y="321936"/>
                      <a:pt x="65378" y="370090"/>
                    </a:cubicBezTo>
                    <a:cubicBezTo>
                      <a:pt x="72786" y="418244"/>
                      <a:pt x="104536" y="706640"/>
                      <a:pt x="113003" y="757440"/>
                    </a:cubicBezTo>
                    <a:cubicBezTo>
                      <a:pt x="121470" y="808240"/>
                      <a:pt x="114591" y="668540"/>
                      <a:pt x="116178" y="674890"/>
                    </a:cubicBezTo>
                    <a:cubicBezTo>
                      <a:pt x="117766" y="681240"/>
                      <a:pt x="118824" y="789190"/>
                      <a:pt x="122528" y="795540"/>
                    </a:cubicBezTo>
                    <a:cubicBezTo>
                      <a:pt x="126232" y="801890"/>
                      <a:pt x="136286" y="702936"/>
                      <a:pt x="138403" y="712990"/>
                    </a:cubicBezTo>
                    <a:cubicBezTo>
                      <a:pt x="140520" y="723044"/>
                      <a:pt x="132053" y="840519"/>
                      <a:pt x="135228" y="855865"/>
                    </a:cubicBezTo>
                    <a:cubicBezTo>
                      <a:pt x="138403" y="871211"/>
                      <a:pt x="147928" y="788661"/>
                      <a:pt x="157453" y="805065"/>
                    </a:cubicBezTo>
                    <a:cubicBezTo>
                      <a:pt x="166978" y="821469"/>
                      <a:pt x="195024" y="950057"/>
                      <a:pt x="192378" y="954290"/>
                    </a:cubicBezTo>
                    <a:cubicBezTo>
                      <a:pt x="189732" y="958523"/>
                      <a:pt x="158511" y="892907"/>
                      <a:pt x="141578" y="830465"/>
                    </a:cubicBezTo>
                    <a:cubicBezTo>
                      <a:pt x="124645" y="768023"/>
                      <a:pt x="114061" y="678065"/>
                      <a:pt x="90778" y="579640"/>
                    </a:cubicBezTo>
                    <a:cubicBezTo>
                      <a:pt x="67495" y="481215"/>
                      <a:pt x="11932" y="275369"/>
                      <a:pt x="1878" y="239915"/>
                    </a:cubicBezTo>
                    <a:cubicBezTo>
                      <a:pt x="-8176" y="204461"/>
                      <a:pt x="25161" y="368502"/>
                      <a:pt x="30453" y="366915"/>
                    </a:cubicBezTo>
                    <a:cubicBezTo>
                      <a:pt x="35745" y="365328"/>
                      <a:pt x="35215" y="285952"/>
                      <a:pt x="33628" y="230390"/>
                    </a:cubicBezTo>
                    <a:cubicBezTo>
                      <a:pt x="32041" y="174828"/>
                      <a:pt x="5582" y="-34722"/>
                      <a:pt x="11403" y="496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 27">
                <a:extLst>
                  <a:ext uri="{FF2B5EF4-FFF2-40B4-BE49-F238E27FC236}">
                    <a16:creationId xmlns:a16="http://schemas.microsoft.com/office/drawing/2014/main" id="{8C4B7001-C178-66EB-F2B1-C84D41CEC081}"/>
                  </a:ext>
                </a:extLst>
              </p:cNvPr>
              <p:cNvSpPr/>
              <p:nvPr/>
            </p:nvSpPr>
            <p:spPr>
              <a:xfrm>
                <a:off x="10378080" y="4219221"/>
                <a:ext cx="848718" cy="146418"/>
              </a:xfrm>
              <a:custGeom>
                <a:avLst/>
                <a:gdLst>
                  <a:gd name="connsiteX0" fmla="*/ 842370 w 848718"/>
                  <a:gd name="connsiteY0" fmla="*/ 354 h 146418"/>
                  <a:gd name="connsiteX1" fmla="*/ 305795 w 848718"/>
                  <a:gd name="connsiteY1" fmla="*/ 47979 h 146418"/>
                  <a:gd name="connsiteX2" fmla="*/ 531220 w 848718"/>
                  <a:gd name="connsiteY2" fmla="*/ 44804 h 146418"/>
                  <a:gd name="connsiteX3" fmla="*/ 172445 w 848718"/>
                  <a:gd name="connsiteY3" fmla="*/ 54329 h 146418"/>
                  <a:gd name="connsiteX4" fmla="*/ 20045 w 848718"/>
                  <a:gd name="connsiteY4" fmla="*/ 63854 h 146418"/>
                  <a:gd name="connsiteX5" fmla="*/ 995 w 848718"/>
                  <a:gd name="connsiteY5" fmla="*/ 130529 h 146418"/>
                  <a:gd name="connsiteX6" fmla="*/ 4170 w 848718"/>
                  <a:gd name="connsiteY6" fmla="*/ 89254 h 146418"/>
                  <a:gd name="connsiteX7" fmla="*/ 16870 w 848718"/>
                  <a:gd name="connsiteY7" fmla="*/ 146404 h 146418"/>
                  <a:gd name="connsiteX8" fmla="*/ 20045 w 848718"/>
                  <a:gd name="connsiteY8" fmla="*/ 82904 h 146418"/>
                  <a:gd name="connsiteX9" fmla="*/ 108945 w 848718"/>
                  <a:gd name="connsiteY9" fmla="*/ 70204 h 146418"/>
                  <a:gd name="connsiteX10" fmla="*/ 48620 w 848718"/>
                  <a:gd name="connsiteY10" fmla="*/ 51154 h 146418"/>
                  <a:gd name="connsiteX11" fmla="*/ 404220 w 848718"/>
                  <a:gd name="connsiteY11" fmla="*/ 67029 h 146418"/>
                  <a:gd name="connsiteX12" fmla="*/ 331195 w 848718"/>
                  <a:gd name="connsiteY12" fmla="*/ 51154 h 146418"/>
                  <a:gd name="connsiteX13" fmla="*/ 728070 w 848718"/>
                  <a:gd name="connsiteY13" fmla="*/ 35279 h 146418"/>
                  <a:gd name="connsiteX14" fmla="*/ 610595 w 848718"/>
                  <a:gd name="connsiteY14" fmla="*/ 25754 h 146418"/>
                  <a:gd name="connsiteX15" fmla="*/ 842370 w 848718"/>
                  <a:gd name="connsiteY15" fmla="*/ 354 h 146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48718" h="146418">
                    <a:moveTo>
                      <a:pt x="842370" y="354"/>
                    </a:moveTo>
                    <a:cubicBezTo>
                      <a:pt x="791570" y="4058"/>
                      <a:pt x="357653" y="40571"/>
                      <a:pt x="305795" y="47979"/>
                    </a:cubicBezTo>
                    <a:cubicBezTo>
                      <a:pt x="253937" y="55387"/>
                      <a:pt x="553445" y="43746"/>
                      <a:pt x="531220" y="44804"/>
                    </a:cubicBezTo>
                    <a:cubicBezTo>
                      <a:pt x="508995" y="45862"/>
                      <a:pt x="257641" y="51154"/>
                      <a:pt x="172445" y="54329"/>
                    </a:cubicBezTo>
                    <a:cubicBezTo>
                      <a:pt x="87249" y="57504"/>
                      <a:pt x="48620" y="51154"/>
                      <a:pt x="20045" y="63854"/>
                    </a:cubicBezTo>
                    <a:cubicBezTo>
                      <a:pt x="-8530" y="76554"/>
                      <a:pt x="3641" y="126296"/>
                      <a:pt x="995" y="130529"/>
                    </a:cubicBezTo>
                    <a:cubicBezTo>
                      <a:pt x="-1651" y="134762"/>
                      <a:pt x="1524" y="86608"/>
                      <a:pt x="4170" y="89254"/>
                    </a:cubicBezTo>
                    <a:cubicBezTo>
                      <a:pt x="6816" y="91900"/>
                      <a:pt x="14224" y="147462"/>
                      <a:pt x="16870" y="146404"/>
                    </a:cubicBezTo>
                    <a:cubicBezTo>
                      <a:pt x="19516" y="145346"/>
                      <a:pt x="4699" y="95604"/>
                      <a:pt x="20045" y="82904"/>
                    </a:cubicBezTo>
                    <a:cubicBezTo>
                      <a:pt x="35391" y="70204"/>
                      <a:pt x="104182" y="75496"/>
                      <a:pt x="108945" y="70204"/>
                    </a:cubicBezTo>
                    <a:cubicBezTo>
                      <a:pt x="113707" y="64912"/>
                      <a:pt x="-592" y="51683"/>
                      <a:pt x="48620" y="51154"/>
                    </a:cubicBezTo>
                    <a:cubicBezTo>
                      <a:pt x="97832" y="50625"/>
                      <a:pt x="357124" y="67029"/>
                      <a:pt x="404220" y="67029"/>
                    </a:cubicBezTo>
                    <a:cubicBezTo>
                      <a:pt x="451316" y="67029"/>
                      <a:pt x="277220" y="56446"/>
                      <a:pt x="331195" y="51154"/>
                    </a:cubicBezTo>
                    <a:cubicBezTo>
                      <a:pt x="385170" y="45862"/>
                      <a:pt x="681503" y="39512"/>
                      <a:pt x="728070" y="35279"/>
                    </a:cubicBezTo>
                    <a:cubicBezTo>
                      <a:pt x="774637" y="31046"/>
                      <a:pt x="598424" y="28400"/>
                      <a:pt x="610595" y="25754"/>
                    </a:cubicBezTo>
                    <a:cubicBezTo>
                      <a:pt x="622766" y="23108"/>
                      <a:pt x="893170" y="-3350"/>
                      <a:pt x="842370" y="35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 28">
                <a:extLst>
                  <a:ext uri="{FF2B5EF4-FFF2-40B4-BE49-F238E27FC236}">
                    <a16:creationId xmlns:a16="http://schemas.microsoft.com/office/drawing/2014/main" id="{0A079088-967D-7D67-D867-660FB9B5A6FF}"/>
                  </a:ext>
                </a:extLst>
              </p:cNvPr>
              <p:cNvSpPr/>
              <p:nvPr/>
            </p:nvSpPr>
            <p:spPr>
              <a:xfrm>
                <a:off x="10362954" y="4225896"/>
                <a:ext cx="841637" cy="184183"/>
              </a:xfrm>
              <a:custGeom>
                <a:avLst/>
                <a:gdLst>
                  <a:gd name="connsiteX0" fmla="*/ 16121 w 841637"/>
                  <a:gd name="connsiteY0" fmla="*/ 184179 h 184183"/>
                  <a:gd name="connsiteX1" fmla="*/ 89146 w 841637"/>
                  <a:gd name="connsiteY1" fmla="*/ 117504 h 184183"/>
                  <a:gd name="connsiteX2" fmla="*/ 41521 w 841637"/>
                  <a:gd name="connsiteY2" fmla="*/ 123854 h 184183"/>
                  <a:gd name="connsiteX3" fmla="*/ 362196 w 841637"/>
                  <a:gd name="connsiteY3" fmla="*/ 98454 h 184183"/>
                  <a:gd name="connsiteX4" fmla="*/ 257421 w 841637"/>
                  <a:gd name="connsiteY4" fmla="*/ 98454 h 184183"/>
                  <a:gd name="connsiteX5" fmla="*/ 717796 w 841637"/>
                  <a:gd name="connsiteY5" fmla="*/ 47654 h 184183"/>
                  <a:gd name="connsiteX6" fmla="*/ 841621 w 841637"/>
                  <a:gd name="connsiteY6" fmla="*/ 28604 h 184183"/>
                  <a:gd name="connsiteX7" fmla="*/ 727321 w 841637"/>
                  <a:gd name="connsiteY7" fmla="*/ 31779 h 184183"/>
                  <a:gd name="connsiteX8" fmla="*/ 828921 w 841637"/>
                  <a:gd name="connsiteY8" fmla="*/ 29 h 184183"/>
                  <a:gd name="connsiteX9" fmla="*/ 619371 w 841637"/>
                  <a:gd name="connsiteY9" fmla="*/ 38129 h 184183"/>
                  <a:gd name="connsiteX10" fmla="*/ 257421 w 841637"/>
                  <a:gd name="connsiteY10" fmla="*/ 85754 h 184183"/>
                  <a:gd name="connsiteX11" fmla="*/ 520946 w 841637"/>
                  <a:gd name="connsiteY11" fmla="*/ 60354 h 184183"/>
                  <a:gd name="connsiteX12" fmla="*/ 51046 w 841637"/>
                  <a:gd name="connsiteY12" fmla="*/ 120679 h 184183"/>
                  <a:gd name="connsiteX13" fmla="*/ 16121 w 841637"/>
                  <a:gd name="connsiteY13" fmla="*/ 184179 h 184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41637" h="184183">
                    <a:moveTo>
                      <a:pt x="16121" y="184179"/>
                    </a:moveTo>
                    <a:cubicBezTo>
                      <a:pt x="22471" y="183650"/>
                      <a:pt x="84913" y="127558"/>
                      <a:pt x="89146" y="117504"/>
                    </a:cubicBezTo>
                    <a:cubicBezTo>
                      <a:pt x="93379" y="107450"/>
                      <a:pt x="41521" y="123854"/>
                      <a:pt x="41521" y="123854"/>
                    </a:cubicBezTo>
                    <a:lnTo>
                      <a:pt x="362196" y="98454"/>
                    </a:lnTo>
                    <a:cubicBezTo>
                      <a:pt x="398179" y="94221"/>
                      <a:pt x="198154" y="106921"/>
                      <a:pt x="257421" y="98454"/>
                    </a:cubicBezTo>
                    <a:cubicBezTo>
                      <a:pt x="316688" y="89987"/>
                      <a:pt x="620429" y="59296"/>
                      <a:pt x="717796" y="47654"/>
                    </a:cubicBezTo>
                    <a:cubicBezTo>
                      <a:pt x="815163" y="36012"/>
                      <a:pt x="840034" y="31250"/>
                      <a:pt x="841621" y="28604"/>
                    </a:cubicBezTo>
                    <a:cubicBezTo>
                      <a:pt x="843209" y="25958"/>
                      <a:pt x="729438" y="36541"/>
                      <a:pt x="727321" y="31779"/>
                    </a:cubicBezTo>
                    <a:cubicBezTo>
                      <a:pt x="725204" y="27017"/>
                      <a:pt x="846912" y="-1029"/>
                      <a:pt x="828921" y="29"/>
                    </a:cubicBezTo>
                    <a:cubicBezTo>
                      <a:pt x="810930" y="1087"/>
                      <a:pt x="714621" y="23841"/>
                      <a:pt x="619371" y="38129"/>
                    </a:cubicBezTo>
                    <a:cubicBezTo>
                      <a:pt x="524121" y="52416"/>
                      <a:pt x="273825" y="82050"/>
                      <a:pt x="257421" y="85754"/>
                    </a:cubicBezTo>
                    <a:cubicBezTo>
                      <a:pt x="241017" y="89458"/>
                      <a:pt x="555342" y="54533"/>
                      <a:pt x="520946" y="60354"/>
                    </a:cubicBezTo>
                    <a:cubicBezTo>
                      <a:pt x="486550" y="66175"/>
                      <a:pt x="134125" y="106921"/>
                      <a:pt x="51046" y="120679"/>
                    </a:cubicBezTo>
                    <a:cubicBezTo>
                      <a:pt x="-32033" y="134437"/>
                      <a:pt x="9771" y="184708"/>
                      <a:pt x="16121" y="18417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 29">
                <a:extLst>
                  <a:ext uri="{FF2B5EF4-FFF2-40B4-BE49-F238E27FC236}">
                    <a16:creationId xmlns:a16="http://schemas.microsoft.com/office/drawing/2014/main" id="{FBBD475C-24DB-D1B1-D27F-E95806A2C54D}"/>
                  </a:ext>
                </a:extLst>
              </p:cNvPr>
              <p:cNvSpPr/>
              <p:nvPr/>
            </p:nvSpPr>
            <p:spPr>
              <a:xfrm>
                <a:off x="10346477" y="4302125"/>
                <a:ext cx="859491" cy="103446"/>
              </a:xfrm>
              <a:custGeom>
                <a:avLst/>
                <a:gdLst>
                  <a:gd name="connsiteX0" fmla="*/ 16723 w 859491"/>
                  <a:gd name="connsiteY0" fmla="*/ 101600 h 103446"/>
                  <a:gd name="connsiteX1" fmla="*/ 588223 w 859491"/>
                  <a:gd name="connsiteY1" fmla="*/ 34925 h 103446"/>
                  <a:gd name="connsiteX2" fmla="*/ 499323 w 859491"/>
                  <a:gd name="connsiteY2" fmla="*/ 44450 h 103446"/>
                  <a:gd name="connsiteX3" fmla="*/ 727923 w 859491"/>
                  <a:gd name="connsiteY3" fmla="*/ 9525 h 103446"/>
                  <a:gd name="connsiteX4" fmla="*/ 667598 w 859491"/>
                  <a:gd name="connsiteY4" fmla="*/ 3175 h 103446"/>
                  <a:gd name="connsiteX5" fmla="*/ 807298 w 859491"/>
                  <a:gd name="connsiteY5" fmla="*/ 0 h 103446"/>
                  <a:gd name="connsiteX6" fmla="*/ 854923 w 859491"/>
                  <a:gd name="connsiteY6" fmla="*/ 3175 h 103446"/>
                  <a:gd name="connsiteX7" fmla="*/ 705698 w 859491"/>
                  <a:gd name="connsiteY7" fmla="*/ 6350 h 103446"/>
                  <a:gd name="connsiteX8" fmla="*/ 496148 w 859491"/>
                  <a:gd name="connsiteY8" fmla="*/ 31750 h 103446"/>
                  <a:gd name="connsiteX9" fmla="*/ 575523 w 859491"/>
                  <a:gd name="connsiteY9" fmla="*/ 28575 h 103446"/>
                  <a:gd name="connsiteX10" fmla="*/ 191348 w 859491"/>
                  <a:gd name="connsiteY10" fmla="*/ 79375 h 103446"/>
                  <a:gd name="connsiteX11" fmla="*/ 16723 w 859491"/>
                  <a:gd name="connsiteY11" fmla="*/ 101600 h 103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59491" h="103446">
                    <a:moveTo>
                      <a:pt x="16723" y="101600"/>
                    </a:moveTo>
                    <a:lnTo>
                      <a:pt x="588223" y="34925"/>
                    </a:lnTo>
                    <a:cubicBezTo>
                      <a:pt x="668656" y="25400"/>
                      <a:pt x="476040" y="48683"/>
                      <a:pt x="499323" y="44450"/>
                    </a:cubicBezTo>
                    <a:cubicBezTo>
                      <a:pt x="522606" y="40217"/>
                      <a:pt x="699877" y="16404"/>
                      <a:pt x="727923" y="9525"/>
                    </a:cubicBezTo>
                    <a:cubicBezTo>
                      <a:pt x="755969" y="2646"/>
                      <a:pt x="654369" y="4762"/>
                      <a:pt x="667598" y="3175"/>
                    </a:cubicBezTo>
                    <a:cubicBezTo>
                      <a:pt x="680827" y="1588"/>
                      <a:pt x="776077" y="0"/>
                      <a:pt x="807298" y="0"/>
                    </a:cubicBezTo>
                    <a:cubicBezTo>
                      <a:pt x="838519" y="0"/>
                      <a:pt x="871856" y="2117"/>
                      <a:pt x="854923" y="3175"/>
                    </a:cubicBezTo>
                    <a:cubicBezTo>
                      <a:pt x="837990" y="4233"/>
                      <a:pt x="765494" y="1587"/>
                      <a:pt x="705698" y="6350"/>
                    </a:cubicBezTo>
                    <a:cubicBezTo>
                      <a:pt x="645902" y="11113"/>
                      <a:pt x="517844" y="28046"/>
                      <a:pt x="496148" y="31750"/>
                    </a:cubicBezTo>
                    <a:cubicBezTo>
                      <a:pt x="474452" y="35454"/>
                      <a:pt x="626323" y="20637"/>
                      <a:pt x="575523" y="28575"/>
                    </a:cubicBezTo>
                    <a:cubicBezTo>
                      <a:pt x="524723" y="36513"/>
                      <a:pt x="287127" y="66146"/>
                      <a:pt x="191348" y="79375"/>
                    </a:cubicBezTo>
                    <a:cubicBezTo>
                      <a:pt x="95569" y="92604"/>
                      <a:pt x="-49423" y="109008"/>
                      <a:pt x="16723" y="10160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 30">
                <a:extLst>
                  <a:ext uri="{FF2B5EF4-FFF2-40B4-BE49-F238E27FC236}">
                    <a16:creationId xmlns:a16="http://schemas.microsoft.com/office/drawing/2014/main" id="{1F97418D-7614-755C-B64A-6899E1E54553}"/>
                  </a:ext>
                </a:extLst>
              </p:cNvPr>
              <p:cNvSpPr/>
              <p:nvPr/>
            </p:nvSpPr>
            <p:spPr>
              <a:xfrm>
                <a:off x="11200415" y="4110239"/>
                <a:ext cx="112145" cy="947542"/>
              </a:xfrm>
              <a:custGeom>
                <a:avLst/>
                <a:gdLst>
                  <a:gd name="connsiteX0" fmla="*/ 16860 w 112145"/>
                  <a:gd name="connsiteY0" fmla="*/ 1386 h 947542"/>
                  <a:gd name="connsiteX1" fmla="*/ 29560 w 112145"/>
                  <a:gd name="connsiteY1" fmla="*/ 156961 h 947542"/>
                  <a:gd name="connsiteX2" fmla="*/ 32735 w 112145"/>
                  <a:gd name="connsiteY2" fmla="*/ 379211 h 947542"/>
                  <a:gd name="connsiteX3" fmla="*/ 26385 w 112145"/>
                  <a:gd name="connsiteY3" fmla="*/ 303011 h 947542"/>
                  <a:gd name="connsiteX4" fmla="*/ 67660 w 112145"/>
                  <a:gd name="connsiteY4" fmla="*/ 496686 h 947542"/>
                  <a:gd name="connsiteX5" fmla="*/ 54960 w 112145"/>
                  <a:gd name="connsiteY5" fmla="*/ 449061 h 947542"/>
                  <a:gd name="connsiteX6" fmla="*/ 86710 w 112145"/>
                  <a:gd name="connsiteY6" fmla="*/ 744336 h 947542"/>
                  <a:gd name="connsiteX7" fmla="*/ 112110 w 112145"/>
                  <a:gd name="connsiteY7" fmla="*/ 947536 h 947542"/>
                  <a:gd name="connsiteX8" fmla="*/ 89885 w 112145"/>
                  <a:gd name="connsiteY8" fmla="*/ 737986 h 947542"/>
                  <a:gd name="connsiteX9" fmla="*/ 7335 w 112145"/>
                  <a:gd name="connsiteY9" fmla="*/ 245861 h 947542"/>
                  <a:gd name="connsiteX10" fmla="*/ 16860 w 112145"/>
                  <a:gd name="connsiteY10" fmla="*/ 1386 h 947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145" h="947542">
                    <a:moveTo>
                      <a:pt x="16860" y="1386"/>
                    </a:moveTo>
                    <a:cubicBezTo>
                      <a:pt x="20564" y="-13431"/>
                      <a:pt x="26914" y="93990"/>
                      <a:pt x="29560" y="156961"/>
                    </a:cubicBezTo>
                    <a:cubicBezTo>
                      <a:pt x="32206" y="219932"/>
                      <a:pt x="33264" y="354869"/>
                      <a:pt x="32735" y="379211"/>
                    </a:cubicBezTo>
                    <a:cubicBezTo>
                      <a:pt x="32206" y="403553"/>
                      <a:pt x="20564" y="283432"/>
                      <a:pt x="26385" y="303011"/>
                    </a:cubicBezTo>
                    <a:cubicBezTo>
                      <a:pt x="32206" y="322590"/>
                      <a:pt x="62898" y="472344"/>
                      <a:pt x="67660" y="496686"/>
                    </a:cubicBezTo>
                    <a:cubicBezTo>
                      <a:pt x="72422" y="521028"/>
                      <a:pt x="51785" y="407786"/>
                      <a:pt x="54960" y="449061"/>
                    </a:cubicBezTo>
                    <a:cubicBezTo>
                      <a:pt x="58135" y="490336"/>
                      <a:pt x="77185" y="661257"/>
                      <a:pt x="86710" y="744336"/>
                    </a:cubicBezTo>
                    <a:cubicBezTo>
                      <a:pt x="96235" y="827415"/>
                      <a:pt x="111581" y="948594"/>
                      <a:pt x="112110" y="947536"/>
                    </a:cubicBezTo>
                    <a:cubicBezTo>
                      <a:pt x="112639" y="946478"/>
                      <a:pt x="107348" y="854932"/>
                      <a:pt x="89885" y="737986"/>
                    </a:cubicBezTo>
                    <a:cubicBezTo>
                      <a:pt x="72422" y="621040"/>
                      <a:pt x="26914" y="370744"/>
                      <a:pt x="7335" y="245861"/>
                    </a:cubicBezTo>
                    <a:cubicBezTo>
                      <a:pt x="-12244" y="120978"/>
                      <a:pt x="13156" y="16203"/>
                      <a:pt x="16860" y="13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 31">
                <a:extLst>
                  <a:ext uri="{FF2B5EF4-FFF2-40B4-BE49-F238E27FC236}">
                    <a16:creationId xmlns:a16="http://schemas.microsoft.com/office/drawing/2014/main" id="{F5C0EA69-DEEA-6B06-93A8-F6B535879FC2}"/>
                  </a:ext>
                </a:extLst>
              </p:cNvPr>
              <p:cNvSpPr/>
              <p:nvPr/>
            </p:nvSpPr>
            <p:spPr>
              <a:xfrm>
                <a:off x="11309350" y="3956050"/>
                <a:ext cx="1384300" cy="241300"/>
              </a:xfrm>
              <a:custGeom>
                <a:avLst/>
                <a:gdLst>
                  <a:gd name="connsiteX0" fmla="*/ 0 w 1384300"/>
                  <a:gd name="connsiteY0" fmla="*/ 241300 h 241300"/>
                  <a:gd name="connsiteX1" fmla="*/ 406400 w 1384300"/>
                  <a:gd name="connsiteY1" fmla="*/ 184150 h 241300"/>
                  <a:gd name="connsiteX2" fmla="*/ 273050 w 1384300"/>
                  <a:gd name="connsiteY2" fmla="*/ 190500 h 241300"/>
                  <a:gd name="connsiteX3" fmla="*/ 809625 w 1384300"/>
                  <a:gd name="connsiteY3" fmla="*/ 101600 h 241300"/>
                  <a:gd name="connsiteX4" fmla="*/ 650875 w 1384300"/>
                  <a:gd name="connsiteY4" fmla="*/ 142875 h 241300"/>
                  <a:gd name="connsiteX5" fmla="*/ 1003300 w 1384300"/>
                  <a:gd name="connsiteY5" fmla="*/ 79375 h 241300"/>
                  <a:gd name="connsiteX6" fmla="*/ 844550 w 1384300"/>
                  <a:gd name="connsiteY6" fmla="*/ 107950 h 241300"/>
                  <a:gd name="connsiteX7" fmla="*/ 1257300 w 1384300"/>
                  <a:gd name="connsiteY7" fmla="*/ 31750 h 241300"/>
                  <a:gd name="connsiteX8" fmla="*/ 1384300 w 1384300"/>
                  <a:gd name="connsiteY8" fmla="*/ 0 h 241300"/>
                  <a:gd name="connsiteX9" fmla="*/ 1057275 w 1384300"/>
                  <a:gd name="connsiteY9" fmla="*/ 82550 h 241300"/>
                  <a:gd name="connsiteX10" fmla="*/ 501650 w 1384300"/>
                  <a:gd name="connsiteY10" fmla="*/ 171450 h 241300"/>
                  <a:gd name="connsiteX11" fmla="*/ 625475 w 1384300"/>
                  <a:gd name="connsiteY11" fmla="*/ 133350 h 241300"/>
                  <a:gd name="connsiteX12" fmla="*/ 238125 w 1384300"/>
                  <a:gd name="connsiteY12" fmla="*/ 200025 h 241300"/>
                  <a:gd name="connsiteX13" fmla="*/ 0 w 1384300"/>
                  <a:gd name="connsiteY13" fmla="*/ 241300 h 241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84300" h="241300">
                    <a:moveTo>
                      <a:pt x="0" y="241300"/>
                    </a:moveTo>
                    <a:lnTo>
                      <a:pt x="406400" y="184150"/>
                    </a:lnTo>
                    <a:cubicBezTo>
                      <a:pt x="451908" y="175683"/>
                      <a:pt x="205846" y="204258"/>
                      <a:pt x="273050" y="190500"/>
                    </a:cubicBezTo>
                    <a:cubicBezTo>
                      <a:pt x="340254" y="176742"/>
                      <a:pt x="746654" y="109537"/>
                      <a:pt x="809625" y="101600"/>
                    </a:cubicBezTo>
                    <a:cubicBezTo>
                      <a:pt x="872596" y="93663"/>
                      <a:pt x="618596" y="146579"/>
                      <a:pt x="650875" y="142875"/>
                    </a:cubicBezTo>
                    <a:cubicBezTo>
                      <a:pt x="683154" y="139171"/>
                      <a:pt x="1003300" y="79375"/>
                      <a:pt x="1003300" y="79375"/>
                    </a:cubicBezTo>
                    <a:lnTo>
                      <a:pt x="844550" y="107950"/>
                    </a:lnTo>
                    <a:lnTo>
                      <a:pt x="1257300" y="31750"/>
                    </a:lnTo>
                    <a:cubicBezTo>
                      <a:pt x="1347258" y="13758"/>
                      <a:pt x="1384300" y="0"/>
                      <a:pt x="1384300" y="0"/>
                    </a:cubicBezTo>
                    <a:cubicBezTo>
                      <a:pt x="1350963" y="8467"/>
                      <a:pt x="1204383" y="53975"/>
                      <a:pt x="1057275" y="82550"/>
                    </a:cubicBezTo>
                    <a:cubicBezTo>
                      <a:pt x="910167" y="111125"/>
                      <a:pt x="573617" y="162983"/>
                      <a:pt x="501650" y="171450"/>
                    </a:cubicBezTo>
                    <a:cubicBezTo>
                      <a:pt x="429683" y="179917"/>
                      <a:pt x="669396" y="128588"/>
                      <a:pt x="625475" y="133350"/>
                    </a:cubicBezTo>
                    <a:cubicBezTo>
                      <a:pt x="581554" y="138112"/>
                      <a:pt x="238125" y="200025"/>
                      <a:pt x="238125" y="200025"/>
                    </a:cubicBezTo>
                    <a:lnTo>
                      <a:pt x="0" y="24130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 32">
                <a:extLst>
                  <a:ext uri="{FF2B5EF4-FFF2-40B4-BE49-F238E27FC236}">
                    <a16:creationId xmlns:a16="http://schemas.microsoft.com/office/drawing/2014/main" id="{7D4564A2-A2AE-98CD-0E3F-F764630D9453}"/>
                  </a:ext>
                </a:extLst>
              </p:cNvPr>
              <p:cNvSpPr/>
              <p:nvPr/>
            </p:nvSpPr>
            <p:spPr>
              <a:xfrm>
                <a:off x="11308878" y="4146530"/>
                <a:ext cx="493108" cy="133381"/>
              </a:xfrm>
              <a:custGeom>
                <a:avLst/>
                <a:gdLst>
                  <a:gd name="connsiteX0" fmla="*/ 25872 w 493108"/>
                  <a:gd name="connsiteY0" fmla="*/ 133370 h 133381"/>
                  <a:gd name="connsiteX1" fmla="*/ 492597 w 493108"/>
                  <a:gd name="connsiteY1" fmla="*/ 57170 h 133381"/>
                  <a:gd name="connsiteX2" fmla="*/ 117947 w 493108"/>
                  <a:gd name="connsiteY2" fmla="*/ 123845 h 133381"/>
                  <a:gd name="connsiteX3" fmla="*/ 162397 w 493108"/>
                  <a:gd name="connsiteY3" fmla="*/ 60345 h 133381"/>
                  <a:gd name="connsiteX4" fmla="*/ 410047 w 493108"/>
                  <a:gd name="connsiteY4" fmla="*/ 20 h 133381"/>
                  <a:gd name="connsiteX5" fmla="*/ 48097 w 493108"/>
                  <a:gd name="connsiteY5" fmla="*/ 66695 h 133381"/>
                  <a:gd name="connsiteX6" fmla="*/ 9997 w 493108"/>
                  <a:gd name="connsiteY6" fmla="*/ 69870 h 133381"/>
                  <a:gd name="connsiteX7" fmla="*/ 105247 w 493108"/>
                  <a:gd name="connsiteY7" fmla="*/ 60345 h 133381"/>
                  <a:gd name="connsiteX8" fmla="*/ 194147 w 493108"/>
                  <a:gd name="connsiteY8" fmla="*/ 101620 h 133381"/>
                  <a:gd name="connsiteX9" fmla="*/ 359247 w 493108"/>
                  <a:gd name="connsiteY9" fmla="*/ 95270 h 133381"/>
                  <a:gd name="connsiteX10" fmla="*/ 187797 w 493108"/>
                  <a:gd name="connsiteY10" fmla="*/ 107970 h 133381"/>
                  <a:gd name="connsiteX11" fmla="*/ 479897 w 493108"/>
                  <a:gd name="connsiteY11" fmla="*/ 57170 h 133381"/>
                  <a:gd name="connsiteX12" fmla="*/ 114772 w 493108"/>
                  <a:gd name="connsiteY12" fmla="*/ 104795 h 133381"/>
                  <a:gd name="connsiteX13" fmla="*/ 165572 w 493108"/>
                  <a:gd name="connsiteY13" fmla="*/ 63520 h 133381"/>
                  <a:gd name="connsiteX14" fmla="*/ 25872 w 493108"/>
                  <a:gd name="connsiteY14" fmla="*/ 133370 h 133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3108" h="133381">
                    <a:moveTo>
                      <a:pt x="25872" y="133370"/>
                    </a:moveTo>
                    <a:cubicBezTo>
                      <a:pt x="80376" y="132312"/>
                      <a:pt x="477251" y="58757"/>
                      <a:pt x="492597" y="57170"/>
                    </a:cubicBezTo>
                    <a:cubicBezTo>
                      <a:pt x="507943" y="55582"/>
                      <a:pt x="172980" y="123316"/>
                      <a:pt x="117947" y="123845"/>
                    </a:cubicBezTo>
                    <a:cubicBezTo>
                      <a:pt x="62914" y="124374"/>
                      <a:pt x="113714" y="80982"/>
                      <a:pt x="162397" y="60345"/>
                    </a:cubicBezTo>
                    <a:cubicBezTo>
                      <a:pt x="211080" y="39707"/>
                      <a:pt x="429097" y="-1038"/>
                      <a:pt x="410047" y="20"/>
                    </a:cubicBezTo>
                    <a:cubicBezTo>
                      <a:pt x="390997" y="1078"/>
                      <a:pt x="114772" y="55053"/>
                      <a:pt x="48097" y="66695"/>
                    </a:cubicBezTo>
                    <a:cubicBezTo>
                      <a:pt x="-18578" y="78337"/>
                      <a:pt x="472" y="70928"/>
                      <a:pt x="9997" y="69870"/>
                    </a:cubicBezTo>
                    <a:cubicBezTo>
                      <a:pt x="19522" y="68812"/>
                      <a:pt x="74555" y="55053"/>
                      <a:pt x="105247" y="60345"/>
                    </a:cubicBezTo>
                    <a:cubicBezTo>
                      <a:pt x="135939" y="65637"/>
                      <a:pt x="151814" y="95799"/>
                      <a:pt x="194147" y="101620"/>
                    </a:cubicBezTo>
                    <a:cubicBezTo>
                      <a:pt x="236480" y="107441"/>
                      <a:pt x="360305" y="94212"/>
                      <a:pt x="359247" y="95270"/>
                    </a:cubicBezTo>
                    <a:cubicBezTo>
                      <a:pt x="358189" y="96328"/>
                      <a:pt x="167689" y="114320"/>
                      <a:pt x="187797" y="107970"/>
                    </a:cubicBezTo>
                    <a:cubicBezTo>
                      <a:pt x="207905" y="101620"/>
                      <a:pt x="492068" y="57699"/>
                      <a:pt x="479897" y="57170"/>
                    </a:cubicBezTo>
                    <a:cubicBezTo>
                      <a:pt x="467726" y="56641"/>
                      <a:pt x="167159" y="103737"/>
                      <a:pt x="114772" y="104795"/>
                    </a:cubicBezTo>
                    <a:cubicBezTo>
                      <a:pt x="62385" y="105853"/>
                      <a:pt x="175626" y="62462"/>
                      <a:pt x="165572" y="63520"/>
                    </a:cubicBezTo>
                    <a:cubicBezTo>
                      <a:pt x="155518" y="64578"/>
                      <a:pt x="-28632" y="134428"/>
                      <a:pt x="25872" y="13337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 33">
                <a:extLst>
                  <a:ext uri="{FF2B5EF4-FFF2-40B4-BE49-F238E27FC236}">
                    <a16:creationId xmlns:a16="http://schemas.microsoft.com/office/drawing/2014/main" id="{1F569710-12A7-3374-C470-730E27C17ADD}"/>
                  </a:ext>
                </a:extLst>
              </p:cNvPr>
              <p:cNvSpPr/>
              <p:nvPr/>
            </p:nvSpPr>
            <p:spPr>
              <a:xfrm>
                <a:off x="11709185" y="4028117"/>
                <a:ext cx="1001641" cy="185108"/>
              </a:xfrm>
              <a:custGeom>
                <a:avLst/>
                <a:gdLst>
                  <a:gd name="connsiteX0" fmla="*/ 66890 w 1001641"/>
                  <a:gd name="connsiteY0" fmla="*/ 185108 h 185108"/>
                  <a:gd name="connsiteX1" fmla="*/ 127215 w 1001641"/>
                  <a:gd name="connsiteY1" fmla="*/ 172408 h 185108"/>
                  <a:gd name="connsiteX2" fmla="*/ 539965 w 1001641"/>
                  <a:gd name="connsiteY2" fmla="*/ 83508 h 185108"/>
                  <a:gd name="connsiteX3" fmla="*/ 425665 w 1001641"/>
                  <a:gd name="connsiteY3" fmla="*/ 115258 h 185108"/>
                  <a:gd name="connsiteX4" fmla="*/ 866990 w 1001641"/>
                  <a:gd name="connsiteY4" fmla="*/ 16833 h 185108"/>
                  <a:gd name="connsiteX5" fmla="*/ 993990 w 1001641"/>
                  <a:gd name="connsiteY5" fmla="*/ 4133 h 185108"/>
                  <a:gd name="connsiteX6" fmla="*/ 686015 w 1001641"/>
                  <a:gd name="connsiteY6" fmla="*/ 61283 h 185108"/>
                  <a:gd name="connsiteX7" fmla="*/ 936840 w 1001641"/>
                  <a:gd name="connsiteY7" fmla="*/ 32708 h 185108"/>
                  <a:gd name="connsiteX8" fmla="*/ 476465 w 1001641"/>
                  <a:gd name="connsiteY8" fmla="*/ 118433 h 185108"/>
                  <a:gd name="connsiteX9" fmla="*/ 209765 w 1001641"/>
                  <a:gd name="connsiteY9" fmla="*/ 159708 h 185108"/>
                  <a:gd name="connsiteX10" fmla="*/ 327240 w 1001641"/>
                  <a:gd name="connsiteY10" fmla="*/ 140658 h 185108"/>
                  <a:gd name="connsiteX11" fmla="*/ 16090 w 1001641"/>
                  <a:gd name="connsiteY11" fmla="*/ 181933 h 185108"/>
                  <a:gd name="connsiteX12" fmla="*/ 66890 w 1001641"/>
                  <a:gd name="connsiteY12" fmla="*/ 185108 h 185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01641" h="185108">
                    <a:moveTo>
                      <a:pt x="66890" y="185108"/>
                    </a:moveTo>
                    <a:lnTo>
                      <a:pt x="127215" y="172408"/>
                    </a:lnTo>
                    <a:lnTo>
                      <a:pt x="539965" y="83508"/>
                    </a:lnTo>
                    <a:cubicBezTo>
                      <a:pt x="589707" y="73983"/>
                      <a:pt x="371161" y="126370"/>
                      <a:pt x="425665" y="115258"/>
                    </a:cubicBezTo>
                    <a:cubicBezTo>
                      <a:pt x="480169" y="104146"/>
                      <a:pt x="772269" y="35354"/>
                      <a:pt x="866990" y="16833"/>
                    </a:cubicBezTo>
                    <a:cubicBezTo>
                      <a:pt x="961711" y="-1688"/>
                      <a:pt x="1024152" y="-3275"/>
                      <a:pt x="993990" y="4133"/>
                    </a:cubicBezTo>
                    <a:cubicBezTo>
                      <a:pt x="963828" y="11541"/>
                      <a:pt x="695540" y="56520"/>
                      <a:pt x="686015" y="61283"/>
                    </a:cubicBezTo>
                    <a:cubicBezTo>
                      <a:pt x="676490" y="66046"/>
                      <a:pt x="971765" y="23183"/>
                      <a:pt x="936840" y="32708"/>
                    </a:cubicBezTo>
                    <a:cubicBezTo>
                      <a:pt x="901915" y="42233"/>
                      <a:pt x="597644" y="97266"/>
                      <a:pt x="476465" y="118433"/>
                    </a:cubicBezTo>
                    <a:cubicBezTo>
                      <a:pt x="355286" y="139600"/>
                      <a:pt x="234636" y="156004"/>
                      <a:pt x="209765" y="159708"/>
                    </a:cubicBezTo>
                    <a:cubicBezTo>
                      <a:pt x="184894" y="163412"/>
                      <a:pt x="359519" y="136954"/>
                      <a:pt x="327240" y="140658"/>
                    </a:cubicBezTo>
                    <a:cubicBezTo>
                      <a:pt x="294961" y="144362"/>
                      <a:pt x="58423" y="177700"/>
                      <a:pt x="16090" y="181933"/>
                    </a:cubicBezTo>
                    <a:cubicBezTo>
                      <a:pt x="-26243" y="186166"/>
                      <a:pt x="23498" y="176112"/>
                      <a:pt x="66890" y="18510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 34">
                <a:extLst>
                  <a:ext uri="{FF2B5EF4-FFF2-40B4-BE49-F238E27FC236}">
                    <a16:creationId xmlns:a16="http://schemas.microsoft.com/office/drawing/2014/main" id="{1498412B-7DB4-F27D-93FF-799E6230D696}"/>
                  </a:ext>
                </a:extLst>
              </p:cNvPr>
              <p:cNvSpPr/>
              <p:nvPr/>
            </p:nvSpPr>
            <p:spPr>
              <a:xfrm>
                <a:off x="11299755" y="4225111"/>
                <a:ext cx="121449" cy="845684"/>
              </a:xfrm>
              <a:custGeom>
                <a:avLst/>
                <a:gdLst>
                  <a:gd name="connsiteX0" fmla="*/ 70 w 121449"/>
                  <a:gd name="connsiteY0" fmla="*/ 814 h 845684"/>
                  <a:gd name="connsiteX1" fmla="*/ 22295 w 121449"/>
                  <a:gd name="connsiteY1" fmla="*/ 283389 h 845684"/>
                  <a:gd name="connsiteX2" fmla="*/ 25470 w 121449"/>
                  <a:gd name="connsiteY2" fmla="*/ 245289 h 845684"/>
                  <a:gd name="connsiteX3" fmla="*/ 69920 w 121449"/>
                  <a:gd name="connsiteY3" fmla="*/ 438964 h 845684"/>
                  <a:gd name="connsiteX4" fmla="*/ 85795 w 121449"/>
                  <a:gd name="connsiteY4" fmla="*/ 346889 h 845684"/>
                  <a:gd name="connsiteX5" fmla="*/ 79445 w 121449"/>
                  <a:gd name="connsiteY5" fmla="*/ 543739 h 845684"/>
                  <a:gd name="connsiteX6" fmla="*/ 92145 w 121449"/>
                  <a:gd name="connsiteY6" fmla="*/ 699314 h 845684"/>
                  <a:gd name="connsiteX7" fmla="*/ 111195 w 121449"/>
                  <a:gd name="connsiteY7" fmla="*/ 845364 h 845684"/>
                  <a:gd name="connsiteX8" fmla="*/ 120720 w 121449"/>
                  <a:gd name="connsiteY8" fmla="*/ 727889 h 845684"/>
                  <a:gd name="connsiteX9" fmla="*/ 92145 w 121449"/>
                  <a:gd name="connsiteY9" fmla="*/ 404039 h 845684"/>
                  <a:gd name="connsiteX10" fmla="*/ 50870 w 121449"/>
                  <a:gd name="connsiteY10" fmla="*/ 143689 h 845684"/>
                  <a:gd name="connsiteX11" fmla="*/ 50870 w 121449"/>
                  <a:gd name="connsiteY11" fmla="*/ 191314 h 845684"/>
                  <a:gd name="connsiteX12" fmla="*/ 22295 w 121449"/>
                  <a:gd name="connsiteY12" fmla="*/ 121464 h 845684"/>
                  <a:gd name="connsiteX13" fmla="*/ 15945 w 121449"/>
                  <a:gd name="connsiteY13" fmla="*/ 194489 h 845684"/>
                  <a:gd name="connsiteX14" fmla="*/ 70 w 121449"/>
                  <a:gd name="connsiteY14" fmla="*/ 814 h 845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1449" h="845684">
                    <a:moveTo>
                      <a:pt x="70" y="814"/>
                    </a:moveTo>
                    <a:cubicBezTo>
                      <a:pt x="1128" y="15631"/>
                      <a:pt x="18062" y="242643"/>
                      <a:pt x="22295" y="283389"/>
                    </a:cubicBezTo>
                    <a:cubicBezTo>
                      <a:pt x="26528" y="324135"/>
                      <a:pt x="17533" y="219360"/>
                      <a:pt x="25470" y="245289"/>
                    </a:cubicBezTo>
                    <a:cubicBezTo>
                      <a:pt x="33407" y="271218"/>
                      <a:pt x="59866" y="422031"/>
                      <a:pt x="69920" y="438964"/>
                    </a:cubicBezTo>
                    <a:cubicBezTo>
                      <a:pt x="79974" y="455897"/>
                      <a:pt x="84208" y="329427"/>
                      <a:pt x="85795" y="346889"/>
                    </a:cubicBezTo>
                    <a:cubicBezTo>
                      <a:pt x="87382" y="364351"/>
                      <a:pt x="78387" y="485002"/>
                      <a:pt x="79445" y="543739"/>
                    </a:cubicBezTo>
                    <a:cubicBezTo>
                      <a:pt x="80503" y="602476"/>
                      <a:pt x="86853" y="649043"/>
                      <a:pt x="92145" y="699314"/>
                    </a:cubicBezTo>
                    <a:cubicBezTo>
                      <a:pt x="97437" y="749585"/>
                      <a:pt x="106433" y="840602"/>
                      <a:pt x="111195" y="845364"/>
                    </a:cubicBezTo>
                    <a:cubicBezTo>
                      <a:pt x="115957" y="850126"/>
                      <a:pt x="123895" y="801443"/>
                      <a:pt x="120720" y="727889"/>
                    </a:cubicBezTo>
                    <a:cubicBezTo>
                      <a:pt x="117545" y="654335"/>
                      <a:pt x="103787" y="501406"/>
                      <a:pt x="92145" y="404039"/>
                    </a:cubicBezTo>
                    <a:cubicBezTo>
                      <a:pt x="80503" y="306672"/>
                      <a:pt x="57749" y="179143"/>
                      <a:pt x="50870" y="143689"/>
                    </a:cubicBezTo>
                    <a:cubicBezTo>
                      <a:pt x="43991" y="108235"/>
                      <a:pt x="55632" y="195018"/>
                      <a:pt x="50870" y="191314"/>
                    </a:cubicBezTo>
                    <a:cubicBezTo>
                      <a:pt x="46108" y="187610"/>
                      <a:pt x="28116" y="120935"/>
                      <a:pt x="22295" y="121464"/>
                    </a:cubicBezTo>
                    <a:cubicBezTo>
                      <a:pt x="16474" y="121993"/>
                      <a:pt x="21766" y="210893"/>
                      <a:pt x="15945" y="194489"/>
                    </a:cubicBezTo>
                    <a:cubicBezTo>
                      <a:pt x="10124" y="178085"/>
                      <a:pt x="-988" y="-14003"/>
                      <a:pt x="70" y="81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 35">
                <a:extLst>
                  <a:ext uri="{FF2B5EF4-FFF2-40B4-BE49-F238E27FC236}">
                    <a16:creationId xmlns:a16="http://schemas.microsoft.com/office/drawing/2014/main" id="{DEFA4C26-44BB-1472-3839-DD82ACCFDC2E}"/>
                  </a:ext>
                </a:extLst>
              </p:cNvPr>
              <p:cNvSpPr/>
              <p:nvPr/>
            </p:nvSpPr>
            <p:spPr>
              <a:xfrm>
                <a:off x="9913458" y="4984740"/>
                <a:ext cx="1425798" cy="111135"/>
              </a:xfrm>
              <a:custGeom>
                <a:avLst/>
                <a:gdLst>
                  <a:gd name="connsiteX0" fmla="*/ 2067 w 1425798"/>
                  <a:gd name="connsiteY0" fmla="*/ 10 h 111135"/>
                  <a:gd name="connsiteX1" fmla="*/ 586267 w 1425798"/>
                  <a:gd name="connsiteY1" fmla="*/ 98435 h 111135"/>
                  <a:gd name="connsiteX2" fmla="*/ 500542 w 1425798"/>
                  <a:gd name="connsiteY2" fmla="*/ 88910 h 111135"/>
                  <a:gd name="connsiteX3" fmla="*/ 824392 w 1425798"/>
                  <a:gd name="connsiteY3" fmla="*/ 85735 h 111135"/>
                  <a:gd name="connsiteX4" fmla="*/ 751367 w 1425798"/>
                  <a:gd name="connsiteY4" fmla="*/ 79385 h 111135"/>
                  <a:gd name="connsiteX5" fmla="*/ 1199042 w 1425798"/>
                  <a:gd name="connsiteY5" fmla="*/ 60335 h 111135"/>
                  <a:gd name="connsiteX6" fmla="*/ 1424467 w 1425798"/>
                  <a:gd name="connsiteY6" fmla="*/ 25410 h 111135"/>
                  <a:gd name="connsiteX7" fmla="*/ 1103792 w 1425798"/>
                  <a:gd name="connsiteY7" fmla="*/ 85735 h 111135"/>
                  <a:gd name="connsiteX8" fmla="*/ 675167 w 1425798"/>
                  <a:gd name="connsiteY8" fmla="*/ 104785 h 111135"/>
                  <a:gd name="connsiteX9" fmla="*/ 710092 w 1425798"/>
                  <a:gd name="connsiteY9" fmla="*/ 111135 h 111135"/>
                  <a:gd name="connsiteX10" fmla="*/ 392592 w 1425798"/>
                  <a:gd name="connsiteY10" fmla="*/ 66685 h 111135"/>
                  <a:gd name="connsiteX11" fmla="*/ 544992 w 1425798"/>
                  <a:gd name="connsiteY11" fmla="*/ 98435 h 111135"/>
                  <a:gd name="connsiteX12" fmla="*/ 398942 w 1425798"/>
                  <a:gd name="connsiteY12" fmla="*/ 92085 h 111135"/>
                  <a:gd name="connsiteX13" fmla="*/ 2067 w 1425798"/>
                  <a:gd name="connsiteY13" fmla="*/ 10 h 111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25798" h="111135">
                    <a:moveTo>
                      <a:pt x="2067" y="10"/>
                    </a:moveTo>
                    <a:cubicBezTo>
                      <a:pt x="33288" y="1068"/>
                      <a:pt x="503188" y="83618"/>
                      <a:pt x="586267" y="98435"/>
                    </a:cubicBezTo>
                    <a:cubicBezTo>
                      <a:pt x="669346" y="113252"/>
                      <a:pt x="460855" y="91027"/>
                      <a:pt x="500542" y="88910"/>
                    </a:cubicBezTo>
                    <a:cubicBezTo>
                      <a:pt x="540229" y="86793"/>
                      <a:pt x="782588" y="87322"/>
                      <a:pt x="824392" y="85735"/>
                    </a:cubicBezTo>
                    <a:cubicBezTo>
                      <a:pt x="866196" y="84148"/>
                      <a:pt x="688925" y="83618"/>
                      <a:pt x="751367" y="79385"/>
                    </a:cubicBezTo>
                    <a:cubicBezTo>
                      <a:pt x="813809" y="75152"/>
                      <a:pt x="1086859" y="69331"/>
                      <a:pt x="1199042" y="60335"/>
                    </a:cubicBezTo>
                    <a:cubicBezTo>
                      <a:pt x="1311225" y="51339"/>
                      <a:pt x="1440342" y="21177"/>
                      <a:pt x="1424467" y="25410"/>
                    </a:cubicBezTo>
                    <a:cubicBezTo>
                      <a:pt x="1408592" y="29643"/>
                      <a:pt x="1228675" y="72506"/>
                      <a:pt x="1103792" y="85735"/>
                    </a:cubicBezTo>
                    <a:cubicBezTo>
                      <a:pt x="978909" y="98964"/>
                      <a:pt x="740784" y="100552"/>
                      <a:pt x="675167" y="104785"/>
                    </a:cubicBezTo>
                    <a:cubicBezTo>
                      <a:pt x="609550" y="109018"/>
                      <a:pt x="710092" y="111135"/>
                      <a:pt x="710092" y="111135"/>
                    </a:cubicBezTo>
                    <a:lnTo>
                      <a:pt x="392592" y="66685"/>
                    </a:lnTo>
                    <a:cubicBezTo>
                      <a:pt x="365075" y="64568"/>
                      <a:pt x="543934" y="94202"/>
                      <a:pt x="544992" y="98435"/>
                    </a:cubicBezTo>
                    <a:cubicBezTo>
                      <a:pt x="546050" y="102668"/>
                      <a:pt x="495780" y="108489"/>
                      <a:pt x="398942" y="92085"/>
                    </a:cubicBezTo>
                    <a:cubicBezTo>
                      <a:pt x="302105" y="75681"/>
                      <a:pt x="-29154" y="-1048"/>
                      <a:pt x="2067" y="1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 36">
                <a:extLst>
                  <a:ext uri="{FF2B5EF4-FFF2-40B4-BE49-F238E27FC236}">
                    <a16:creationId xmlns:a16="http://schemas.microsoft.com/office/drawing/2014/main" id="{D8045BFE-0C7B-93B8-1344-AF59CFAE309F}"/>
                  </a:ext>
                </a:extLst>
              </p:cNvPr>
              <p:cNvSpPr/>
              <p:nvPr/>
            </p:nvSpPr>
            <p:spPr>
              <a:xfrm>
                <a:off x="11469634" y="4047475"/>
                <a:ext cx="961119" cy="168098"/>
              </a:xfrm>
              <a:custGeom>
                <a:avLst/>
                <a:gdLst>
                  <a:gd name="connsiteX0" fmla="*/ 11166 w 961119"/>
                  <a:gd name="connsiteY0" fmla="*/ 165750 h 168098"/>
                  <a:gd name="connsiteX1" fmla="*/ 954141 w 961119"/>
                  <a:gd name="connsiteY1" fmla="*/ 650 h 168098"/>
                  <a:gd name="connsiteX2" fmla="*/ 436616 w 961119"/>
                  <a:gd name="connsiteY2" fmla="*/ 108600 h 168098"/>
                  <a:gd name="connsiteX3" fmla="*/ 366766 w 961119"/>
                  <a:gd name="connsiteY3" fmla="*/ 118125 h 168098"/>
                  <a:gd name="connsiteX4" fmla="*/ 433441 w 961119"/>
                  <a:gd name="connsiteY4" fmla="*/ 99075 h 168098"/>
                  <a:gd name="connsiteX5" fmla="*/ 11166 w 961119"/>
                  <a:gd name="connsiteY5" fmla="*/ 165750 h 168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1119" h="168098">
                    <a:moveTo>
                      <a:pt x="11166" y="165750"/>
                    </a:moveTo>
                    <a:cubicBezTo>
                      <a:pt x="97949" y="149346"/>
                      <a:pt x="883233" y="10175"/>
                      <a:pt x="954141" y="650"/>
                    </a:cubicBezTo>
                    <a:cubicBezTo>
                      <a:pt x="1025049" y="-8875"/>
                      <a:pt x="534512" y="89021"/>
                      <a:pt x="436616" y="108600"/>
                    </a:cubicBezTo>
                    <a:cubicBezTo>
                      <a:pt x="338720" y="128179"/>
                      <a:pt x="367295" y="119712"/>
                      <a:pt x="366766" y="118125"/>
                    </a:cubicBezTo>
                    <a:cubicBezTo>
                      <a:pt x="366237" y="116538"/>
                      <a:pt x="496941" y="90608"/>
                      <a:pt x="433441" y="99075"/>
                    </a:cubicBezTo>
                    <a:cubicBezTo>
                      <a:pt x="369941" y="107542"/>
                      <a:pt x="-75617" y="182154"/>
                      <a:pt x="11166" y="16575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 37">
                <a:extLst>
                  <a:ext uri="{FF2B5EF4-FFF2-40B4-BE49-F238E27FC236}">
                    <a16:creationId xmlns:a16="http://schemas.microsoft.com/office/drawing/2014/main" id="{067606FF-3342-B02A-640C-AFFE75D1BED5}"/>
                  </a:ext>
                </a:extLst>
              </p:cNvPr>
              <p:cNvSpPr/>
              <p:nvPr/>
            </p:nvSpPr>
            <p:spPr>
              <a:xfrm>
                <a:off x="11408607" y="4832751"/>
                <a:ext cx="1288026" cy="167549"/>
              </a:xfrm>
              <a:custGeom>
                <a:avLst/>
                <a:gdLst>
                  <a:gd name="connsiteX0" fmla="*/ 21393 w 1288026"/>
                  <a:gd name="connsiteY0" fmla="*/ 164699 h 167549"/>
                  <a:gd name="connsiteX1" fmla="*/ 770693 w 1288026"/>
                  <a:gd name="connsiteY1" fmla="*/ 75799 h 167549"/>
                  <a:gd name="connsiteX2" fmla="*/ 691318 w 1288026"/>
                  <a:gd name="connsiteY2" fmla="*/ 91674 h 167549"/>
                  <a:gd name="connsiteX3" fmla="*/ 1094543 w 1288026"/>
                  <a:gd name="connsiteY3" fmla="*/ 31349 h 167549"/>
                  <a:gd name="connsiteX4" fmla="*/ 1275518 w 1288026"/>
                  <a:gd name="connsiteY4" fmla="*/ 2774 h 167549"/>
                  <a:gd name="connsiteX5" fmla="*/ 764343 w 1288026"/>
                  <a:gd name="connsiteY5" fmla="*/ 98024 h 167549"/>
                  <a:gd name="connsiteX6" fmla="*/ 465893 w 1288026"/>
                  <a:gd name="connsiteY6" fmla="*/ 123424 h 167549"/>
                  <a:gd name="connsiteX7" fmla="*/ 608768 w 1288026"/>
                  <a:gd name="connsiteY7" fmla="*/ 117074 h 167549"/>
                  <a:gd name="connsiteX8" fmla="*/ 243643 w 1288026"/>
                  <a:gd name="connsiteY8" fmla="*/ 142474 h 167549"/>
                  <a:gd name="connsiteX9" fmla="*/ 21393 w 1288026"/>
                  <a:gd name="connsiteY9" fmla="*/ 164699 h 167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8026" h="167549">
                    <a:moveTo>
                      <a:pt x="21393" y="164699"/>
                    </a:moveTo>
                    <a:lnTo>
                      <a:pt x="770693" y="75799"/>
                    </a:lnTo>
                    <a:cubicBezTo>
                      <a:pt x="882347" y="63628"/>
                      <a:pt x="637343" y="99082"/>
                      <a:pt x="691318" y="91674"/>
                    </a:cubicBezTo>
                    <a:cubicBezTo>
                      <a:pt x="745293" y="84266"/>
                      <a:pt x="1094543" y="31349"/>
                      <a:pt x="1094543" y="31349"/>
                    </a:cubicBezTo>
                    <a:cubicBezTo>
                      <a:pt x="1191910" y="16532"/>
                      <a:pt x="1330551" y="-8338"/>
                      <a:pt x="1275518" y="2774"/>
                    </a:cubicBezTo>
                    <a:cubicBezTo>
                      <a:pt x="1220485" y="13886"/>
                      <a:pt x="899281" y="77916"/>
                      <a:pt x="764343" y="98024"/>
                    </a:cubicBezTo>
                    <a:cubicBezTo>
                      <a:pt x="629406" y="118132"/>
                      <a:pt x="491822" y="120249"/>
                      <a:pt x="465893" y="123424"/>
                    </a:cubicBezTo>
                    <a:cubicBezTo>
                      <a:pt x="439964" y="126599"/>
                      <a:pt x="645810" y="113899"/>
                      <a:pt x="608768" y="117074"/>
                    </a:cubicBezTo>
                    <a:cubicBezTo>
                      <a:pt x="571726" y="120249"/>
                      <a:pt x="349476" y="133478"/>
                      <a:pt x="243643" y="142474"/>
                    </a:cubicBezTo>
                    <a:cubicBezTo>
                      <a:pt x="137810" y="151470"/>
                      <a:pt x="-66449" y="175811"/>
                      <a:pt x="21393" y="1646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 38">
                <a:extLst>
                  <a:ext uri="{FF2B5EF4-FFF2-40B4-BE49-F238E27FC236}">
                    <a16:creationId xmlns:a16="http://schemas.microsoft.com/office/drawing/2014/main" id="{471DE6C8-631E-C378-0B3A-48DEAA5BDDB6}"/>
                  </a:ext>
                </a:extLst>
              </p:cNvPr>
              <p:cNvSpPr/>
              <p:nvPr/>
            </p:nvSpPr>
            <p:spPr>
              <a:xfrm>
                <a:off x="11430000" y="4861619"/>
                <a:ext cx="1275539" cy="161231"/>
              </a:xfrm>
              <a:custGeom>
                <a:avLst/>
                <a:gdLst>
                  <a:gd name="connsiteX0" fmla="*/ 0 w 1275539"/>
                  <a:gd name="connsiteY0" fmla="*/ 161231 h 161231"/>
                  <a:gd name="connsiteX1" fmla="*/ 787400 w 1275539"/>
                  <a:gd name="connsiteY1" fmla="*/ 75506 h 161231"/>
                  <a:gd name="connsiteX2" fmla="*/ 638175 w 1275539"/>
                  <a:gd name="connsiteY2" fmla="*/ 85031 h 161231"/>
                  <a:gd name="connsiteX3" fmla="*/ 1187450 w 1275539"/>
                  <a:gd name="connsiteY3" fmla="*/ 12006 h 161231"/>
                  <a:gd name="connsiteX4" fmla="*/ 1263650 w 1275539"/>
                  <a:gd name="connsiteY4" fmla="*/ 2481 h 161231"/>
                  <a:gd name="connsiteX5" fmla="*/ 1073150 w 1275539"/>
                  <a:gd name="connsiteY5" fmla="*/ 37406 h 161231"/>
                  <a:gd name="connsiteX6" fmla="*/ 581025 w 1275539"/>
                  <a:gd name="connsiteY6" fmla="*/ 85031 h 161231"/>
                  <a:gd name="connsiteX7" fmla="*/ 717550 w 1275539"/>
                  <a:gd name="connsiteY7" fmla="*/ 65981 h 161231"/>
                  <a:gd name="connsiteX8" fmla="*/ 0 w 1275539"/>
                  <a:gd name="connsiteY8" fmla="*/ 161231 h 161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75539" h="161231">
                    <a:moveTo>
                      <a:pt x="0" y="161231"/>
                    </a:moveTo>
                    <a:lnTo>
                      <a:pt x="787400" y="75506"/>
                    </a:lnTo>
                    <a:cubicBezTo>
                      <a:pt x="893762" y="62806"/>
                      <a:pt x="571500" y="95614"/>
                      <a:pt x="638175" y="85031"/>
                    </a:cubicBezTo>
                    <a:cubicBezTo>
                      <a:pt x="704850" y="74448"/>
                      <a:pt x="1187450" y="12006"/>
                      <a:pt x="1187450" y="12006"/>
                    </a:cubicBezTo>
                    <a:cubicBezTo>
                      <a:pt x="1291696" y="-1752"/>
                      <a:pt x="1282700" y="-1752"/>
                      <a:pt x="1263650" y="2481"/>
                    </a:cubicBezTo>
                    <a:cubicBezTo>
                      <a:pt x="1244600" y="6714"/>
                      <a:pt x="1186921" y="23648"/>
                      <a:pt x="1073150" y="37406"/>
                    </a:cubicBezTo>
                    <a:cubicBezTo>
                      <a:pt x="959379" y="51164"/>
                      <a:pt x="640292" y="80268"/>
                      <a:pt x="581025" y="85031"/>
                    </a:cubicBezTo>
                    <a:cubicBezTo>
                      <a:pt x="521758" y="89793"/>
                      <a:pt x="717550" y="65981"/>
                      <a:pt x="717550" y="65981"/>
                    </a:cubicBezTo>
                    <a:lnTo>
                      <a:pt x="0" y="161231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 39">
                <a:extLst>
                  <a:ext uri="{FF2B5EF4-FFF2-40B4-BE49-F238E27FC236}">
                    <a16:creationId xmlns:a16="http://schemas.microsoft.com/office/drawing/2014/main" id="{96C7E3D6-D433-3026-4F12-B55C5537D1B4}"/>
                  </a:ext>
                </a:extLst>
              </p:cNvPr>
              <p:cNvSpPr/>
              <p:nvPr/>
            </p:nvSpPr>
            <p:spPr>
              <a:xfrm>
                <a:off x="11317744" y="4489233"/>
                <a:ext cx="131582" cy="1231781"/>
              </a:xfrm>
              <a:custGeom>
                <a:avLst/>
                <a:gdLst>
                  <a:gd name="connsiteX0" fmla="*/ 17006 w 131582"/>
                  <a:gd name="connsiteY0" fmla="*/ 3392 h 1231781"/>
                  <a:gd name="connsiteX1" fmla="*/ 29706 w 131582"/>
                  <a:gd name="connsiteY1" fmla="*/ 260567 h 1231781"/>
                  <a:gd name="connsiteX2" fmla="*/ 32881 w 131582"/>
                  <a:gd name="connsiteY2" fmla="*/ 209767 h 1231781"/>
                  <a:gd name="connsiteX3" fmla="*/ 32881 w 131582"/>
                  <a:gd name="connsiteY3" fmla="*/ 463767 h 1231781"/>
                  <a:gd name="connsiteX4" fmla="*/ 45581 w 131582"/>
                  <a:gd name="connsiteY4" fmla="*/ 393917 h 1231781"/>
                  <a:gd name="connsiteX5" fmla="*/ 51931 w 131582"/>
                  <a:gd name="connsiteY5" fmla="*/ 654267 h 1231781"/>
                  <a:gd name="connsiteX6" fmla="*/ 99556 w 131582"/>
                  <a:gd name="connsiteY6" fmla="*/ 835242 h 1231781"/>
                  <a:gd name="connsiteX7" fmla="*/ 90031 w 131582"/>
                  <a:gd name="connsiteY7" fmla="*/ 797142 h 1231781"/>
                  <a:gd name="connsiteX8" fmla="*/ 131306 w 131582"/>
                  <a:gd name="connsiteY8" fmla="*/ 1225767 h 1231781"/>
                  <a:gd name="connsiteX9" fmla="*/ 105906 w 131582"/>
                  <a:gd name="connsiteY9" fmla="*/ 1000342 h 1231781"/>
                  <a:gd name="connsiteX10" fmla="*/ 64631 w 131582"/>
                  <a:gd name="connsiteY10" fmla="*/ 352642 h 1231781"/>
                  <a:gd name="connsiteX11" fmla="*/ 48756 w 131582"/>
                  <a:gd name="connsiteY11" fmla="*/ 412967 h 1231781"/>
                  <a:gd name="connsiteX12" fmla="*/ 39231 w 131582"/>
                  <a:gd name="connsiteY12" fmla="*/ 260567 h 1231781"/>
                  <a:gd name="connsiteX13" fmla="*/ 39231 w 131582"/>
                  <a:gd name="connsiteY13" fmla="*/ 139917 h 1231781"/>
                  <a:gd name="connsiteX14" fmla="*/ 1131 w 131582"/>
                  <a:gd name="connsiteY14" fmla="*/ 70067 h 1231781"/>
                  <a:gd name="connsiteX15" fmla="*/ 10656 w 131582"/>
                  <a:gd name="connsiteY15" fmla="*/ 111342 h 1231781"/>
                  <a:gd name="connsiteX16" fmla="*/ 17006 w 131582"/>
                  <a:gd name="connsiteY16" fmla="*/ 3392 h 1231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1582" h="1231781">
                    <a:moveTo>
                      <a:pt x="17006" y="3392"/>
                    </a:moveTo>
                    <a:cubicBezTo>
                      <a:pt x="20181" y="28263"/>
                      <a:pt x="27060" y="226171"/>
                      <a:pt x="29706" y="260567"/>
                    </a:cubicBezTo>
                    <a:cubicBezTo>
                      <a:pt x="32352" y="294963"/>
                      <a:pt x="32352" y="175900"/>
                      <a:pt x="32881" y="209767"/>
                    </a:cubicBezTo>
                    <a:cubicBezTo>
                      <a:pt x="33410" y="243634"/>
                      <a:pt x="30764" y="433075"/>
                      <a:pt x="32881" y="463767"/>
                    </a:cubicBezTo>
                    <a:cubicBezTo>
                      <a:pt x="34998" y="494459"/>
                      <a:pt x="42406" y="362167"/>
                      <a:pt x="45581" y="393917"/>
                    </a:cubicBezTo>
                    <a:cubicBezTo>
                      <a:pt x="48756" y="425667"/>
                      <a:pt x="42935" y="580713"/>
                      <a:pt x="51931" y="654267"/>
                    </a:cubicBezTo>
                    <a:cubicBezTo>
                      <a:pt x="60927" y="727821"/>
                      <a:pt x="93206" y="811430"/>
                      <a:pt x="99556" y="835242"/>
                    </a:cubicBezTo>
                    <a:cubicBezTo>
                      <a:pt x="105906" y="859054"/>
                      <a:pt x="84739" y="732055"/>
                      <a:pt x="90031" y="797142"/>
                    </a:cubicBezTo>
                    <a:cubicBezTo>
                      <a:pt x="95323" y="862229"/>
                      <a:pt x="128660" y="1191900"/>
                      <a:pt x="131306" y="1225767"/>
                    </a:cubicBezTo>
                    <a:cubicBezTo>
                      <a:pt x="133952" y="1259634"/>
                      <a:pt x="117018" y="1145863"/>
                      <a:pt x="105906" y="1000342"/>
                    </a:cubicBezTo>
                    <a:cubicBezTo>
                      <a:pt x="94794" y="854821"/>
                      <a:pt x="74156" y="450538"/>
                      <a:pt x="64631" y="352642"/>
                    </a:cubicBezTo>
                    <a:cubicBezTo>
                      <a:pt x="55106" y="254746"/>
                      <a:pt x="52989" y="428313"/>
                      <a:pt x="48756" y="412967"/>
                    </a:cubicBezTo>
                    <a:cubicBezTo>
                      <a:pt x="44523" y="397621"/>
                      <a:pt x="40819" y="306075"/>
                      <a:pt x="39231" y="260567"/>
                    </a:cubicBezTo>
                    <a:cubicBezTo>
                      <a:pt x="37644" y="215059"/>
                      <a:pt x="45581" y="171667"/>
                      <a:pt x="39231" y="139917"/>
                    </a:cubicBezTo>
                    <a:cubicBezTo>
                      <a:pt x="32881" y="108167"/>
                      <a:pt x="5893" y="74829"/>
                      <a:pt x="1131" y="70067"/>
                    </a:cubicBezTo>
                    <a:cubicBezTo>
                      <a:pt x="-3631" y="65305"/>
                      <a:pt x="8010" y="124571"/>
                      <a:pt x="10656" y="111342"/>
                    </a:cubicBezTo>
                    <a:cubicBezTo>
                      <a:pt x="13302" y="98113"/>
                      <a:pt x="13831" y="-21479"/>
                      <a:pt x="17006" y="339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 40">
                <a:extLst>
                  <a:ext uri="{FF2B5EF4-FFF2-40B4-BE49-F238E27FC236}">
                    <a16:creationId xmlns:a16="http://schemas.microsoft.com/office/drawing/2014/main" id="{DBF29D35-201E-0CB0-4A18-B35911067E90}"/>
                  </a:ext>
                </a:extLst>
              </p:cNvPr>
              <p:cNvSpPr/>
              <p:nvPr/>
            </p:nvSpPr>
            <p:spPr>
              <a:xfrm>
                <a:off x="11379200" y="4959118"/>
                <a:ext cx="1306442" cy="133582"/>
              </a:xfrm>
              <a:custGeom>
                <a:avLst/>
                <a:gdLst>
                  <a:gd name="connsiteX0" fmla="*/ 0 w 1306442"/>
                  <a:gd name="connsiteY0" fmla="*/ 133582 h 133582"/>
                  <a:gd name="connsiteX1" fmla="*/ 533400 w 1306442"/>
                  <a:gd name="connsiteY1" fmla="*/ 101832 h 133582"/>
                  <a:gd name="connsiteX2" fmla="*/ 498475 w 1306442"/>
                  <a:gd name="connsiteY2" fmla="*/ 108182 h 133582"/>
                  <a:gd name="connsiteX3" fmla="*/ 958850 w 1306442"/>
                  <a:gd name="connsiteY3" fmla="*/ 47857 h 133582"/>
                  <a:gd name="connsiteX4" fmla="*/ 860425 w 1306442"/>
                  <a:gd name="connsiteY4" fmla="*/ 60557 h 133582"/>
                  <a:gd name="connsiteX5" fmla="*/ 1304925 w 1306442"/>
                  <a:gd name="connsiteY5" fmla="*/ 232 h 133582"/>
                  <a:gd name="connsiteX6" fmla="*/ 1016000 w 1306442"/>
                  <a:gd name="connsiteY6" fmla="*/ 38332 h 133582"/>
                  <a:gd name="connsiteX7" fmla="*/ 393700 w 1306442"/>
                  <a:gd name="connsiteY7" fmla="*/ 111357 h 133582"/>
                  <a:gd name="connsiteX8" fmla="*/ 0 w 1306442"/>
                  <a:gd name="connsiteY8" fmla="*/ 133582 h 133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06442" h="133582">
                    <a:moveTo>
                      <a:pt x="0" y="133582"/>
                    </a:moveTo>
                    <a:lnTo>
                      <a:pt x="533400" y="101832"/>
                    </a:lnTo>
                    <a:cubicBezTo>
                      <a:pt x="616479" y="97599"/>
                      <a:pt x="498475" y="108182"/>
                      <a:pt x="498475" y="108182"/>
                    </a:cubicBezTo>
                    <a:lnTo>
                      <a:pt x="958850" y="47857"/>
                    </a:lnTo>
                    <a:lnTo>
                      <a:pt x="860425" y="60557"/>
                    </a:lnTo>
                    <a:lnTo>
                      <a:pt x="1304925" y="232"/>
                    </a:lnTo>
                    <a:cubicBezTo>
                      <a:pt x="1330854" y="-3472"/>
                      <a:pt x="1016000" y="38332"/>
                      <a:pt x="1016000" y="38332"/>
                    </a:cubicBezTo>
                    <a:lnTo>
                      <a:pt x="393700" y="111357"/>
                    </a:lnTo>
                    <a:lnTo>
                      <a:pt x="0" y="133582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 41">
                <a:extLst>
                  <a:ext uri="{FF2B5EF4-FFF2-40B4-BE49-F238E27FC236}">
                    <a16:creationId xmlns:a16="http://schemas.microsoft.com/office/drawing/2014/main" id="{0FEC2571-8501-1889-6304-A81CF63E8685}"/>
                  </a:ext>
                </a:extLst>
              </p:cNvPr>
              <p:cNvSpPr/>
              <p:nvPr/>
            </p:nvSpPr>
            <p:spPr>
              <a:xfrm>
                <a:off x="11382336" y="5050729"/>
                <a:ext cx="518138" cy="55104"/>
              </a:xfrm>
              <a:custGeom>
                <a:avLst/>
                <a:gdLst>
                  <a:gd name="connsiteX0" fmla="*/ 39 w 518138"/>
                  <a:gd name="connsiteY0" fmla="*/ 54671 h 55104"/>
                  <a:gd name="connsiteX1" fmla="*/ 508039 w 518138"/>
                  <a:gd name="connsiteY1" fmla="*/ 26096 h 55104"/>
                  <a:gd name="connsiteX2" fmla="*/ 349289 w 518138"/>
                  <a:gd name="connsiteY2" fmla="*/ 26096 h 55104"/>
                  <a:gd name="connsiteX3" fmla="*/ 479464 w 518138"/>
                  <a:gd name="connsiteY3" fmla="*/ 696 h 55104"/>
                  <a:gd name="connsiteX4" fmla="*/ 39 w 518138"/>
                  <a:gd name="connsiteY4" fmla="*/ 54671 h 55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8138" h="55104">
                    <a:moveTo>
                      <a:pt x="39" y="54671"/>
                    </a:moveTo>
                    <a:cubicBezTo>
                      <a:pt x="4801" y="58904"/>
                      <a:pt x="449831" y="30858"/>
                      <a:pt x="508039" y="26096"/>
                    </a:cubicBezTo>
                    <a:cubicBezTo>
                      <a:pt x="566247" y="21334"/>
                      <a:pt x="354051" y="30329"/>
                      <a:pt x="349289" y="26096"/>
                    </a:cubicBezTo>
                    <a:cubicBezTo>
                      <a:pt x="344527" y="21863"/>
                      <a:pt x="532910" y="-4596"/>
                      <a:pt x="479464" y="696"/>
                    </a:cubicBezTo>
                    <a:cubicBezTo>
                      <a:pt x="426018" y="5988"/>
                      <a:pt x="-4723" y="50438"/>
                      <a:pt x="39" y="5467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 42">
                <a:extLst>
                  <a:ext uri="{FF2B5EF4-FFF2-40B4-BE49-F238E27FC236}">
                    <a16:creationId xmlns:a16="http://schemas.microsoft.com/office/drawing/2014/main" id="{5E1ADB14-A6F7-0099-D391-4135F0B2B49E}"/>
                  </a:ext>
                </a:extLst>
              </p:cNvPr>
              <p:cNvSpPr/>
              <p:nvPr/>
            </p:nvSpPr>
            <p:spPr>
              <a:xfrm>
                <a:off x="11401425" y="4975225"/>
                <a:ext cx="1270233" cy="180975"/>
              </a:xfrm>
              <a:custGeom>
                <a:avLst/>
                <a:gdLst>
                  <a:gd name="connsiteX0" fmla="*/ 0 w 1270233"/>
                  <a:gd name="connsiteY0" fmla="*/ 180975 h 180975"/>
                  <a:gd name="connsiteX1" fmla="*/ 593725 w 1270233"/>
                  <a:gd name="connsiteY1" fmla="*/ 101600 h 180975"/>
                  <a:gd name="connsiteX2" fmla="*/ 479425 w 1270233"/>
                  <a:gd name="connsiteY2" fmla="*/ 107950 h 180975"/>
                  <a:gd name="connsiteX3" fmla="*/ 939800 w 1270233"/>
                  <a:gd name="connsiteY3" fmla="*/ 44450 h 180975"/>
                  <a:gd name="connsiteX4" fmla="*/ 1270000 w 1270233"/>
                  <a:gd name="connsiteY4" fmla="*/ 0 h 180975"/>
                  <a:gd name="connsiteX5" fmla="*/ 987425 w 1270233"/>
                  <a:gd name="connsiteY5" fmla="*/ 47625 h 180975"/>
                  <a:gd name="connsiteX6" fmla="*/ 708025 w 1270233"/>
                  <a:gd name="connsiteY6" fmla="*/ 85725 h 180975"/>
                  <a:gd name="connsiteX7" fmla="*/ 736600 w 1270233"/>
                  <a:gd name="connsiteY7" fmla="*/ 85725 h 180975"/>
                  <a:gd name="connsiteX8" fmla="*/ 263525 w 1270233"/>
                  <a:gd name="connsiteY8" fmla="*/ 139700 h 180975"/>
                  <a:gd name="connsiteX9" fmla="*/ 0 w 1270233"/>
                  <a:gd name="connsiteY9" fmla="*/ 180975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70233" h="180975">
                    <a:moveTo>
                      <a:pt x="0" y="180975"/>
                    </a:moveTo>
                    <a:lnTo>
                      <a:pt x="593725" y="101600"/>
                    </a:lnTo>
                    <a:cubicBezTo>
                      <a:pt x="673629" y="89429"/>
                      <a:pt x="421746" y="117475"/>
                      <a:pt x="479425" y="107950"/>
                    </a:cubicBezTo>
                    <a:cubicBezTo>
                      <a:pt x="537104" y="98425"/>
                      <a:pt x="939800" y="44450"/>
                      <a:pt x="939800" y="44450"/>
                    </a:cubicBezTo>
                    <a:lnTo>
                      <a:pt x="1270000" y="0"/>
                    </a:lnTo>
                    <a:cubicBezTo>
                      <a:pt x="1277938" y="529"/>
                      <a:pt x="1081087" y="33338"/>
                      <a:pt x="987425" y="47625"/>
                    </a:cubicBezTo>
                    <a:cubicBezTo>
                      <a:pt x="893763" y="61912"/>
                      <a:pt x="749829" y="79375"/>
                      <a:pt x="708025" y="85725"/>
                    </a:cubicBezTo>
                    <a:cubicBezTo>
                      <a:pt x="666221" y="92075"/>
                      <a:pt x="736600" y="85725"/>
                      <a:pt x="736600" y="85725"/>
                    </a:cubicBezTo>
                    <a:lnTo>
                      <a:pt x="263525" y="139700"/>
                    </a:lnTo>
                    <a:lnTo>
                      <a:pt x="0" y="180975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 43">
                <a:extLst>
                  <a:ext uri="{FF2B5EF4-FFF2-40B4-BE49-F238E27FC236}">
                    <a16:creationId xmlns:a16="http://schemas.microsoft.com/office/drawing/2014/main" id="{A33EA441-D66E-76F2-7EE8-C49BC6DC2972}"/>
                  </a:ext>
                </a:extLst>
              </p:cNvPr>
              <p:cNvSpPr/>
              <p:nvPr/>
            </p:nvSpPr>
            <p:spPr>
              <a:xfrm>
                <a:off x="9899613" y="5006960"/>
                <a:ext cx="870104" cy="111178"/>
              </a:xfrm>
              <a:custGeom>
                <a:avLst/>
                <a:gdLst>
                  <a:gd name="connsiteX0" fmla="*/ 37 w 870104"/>
                  <a:gd name="connsiteY0" fmla="*/ 15 h 111178"/>
                  <a:gd name="connsiteX1" fmla="*/ 282612 w 870104"/>
                  <a:gd name="connsiteY1" fmla="*/ 63515 h 111178"/>
                  <a:gd name="connsiteX2" fmla="*/ 533437 w 870104"/>
                  <a:gd name="connsiteY2" fmla="*/ 92090 h 111178"/>
                  <a:gd name="connsiteX3" fmla="*/ 438187 w 870104"/>
                  <a:gd name="connsiteY3" fmla="*/ 101615 h 111178"/>
                  <a:gd name="connsiteX4" fmla="*/ 628687 w 870104"/>
                  <a:gd name="connsiteY4" fmla="*/ 98440 h 111178"/>
                  <a:gd name="connsiteX5" fmla="*/ 869987 w 870104"/>
                  <a:gd name="connsiteY5" fmla="*/ 88915 h 111178"/>
                  <a:gd name="connsiteX6" fmla="*/ 596937 w 870104"/>
                  <a:gd name="connsiteY6" fmla="*/ 111140 h 111178"/>
                  <a:gd name="connsiteX7" fmla="*/ 257212 w 870104"/>
                  <a:gd name="connsiteY7" fmla="*/ 82565 h 111178"/>
                  <a:gd name="connsiteX8" fmla="*/ 123862 w 870104"/>
                  <a:gd name="connsiteY8" fmla="*/ 47640 h 111178"/>
                  <a:gd name="connsiteX9" fmla="*/ 301662 w 870104"/>
                  <a:gd name="connsiteY9" fmla="*/ 57165 h 111178"/>
                  <a:gd name="connsiteX10" fmla="*/ 37 w 870104"/>
                  <a:gd name="connsiteY10" fmla="*/ 15 h 111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70104" h="111178">
                    <a:moveTo>
                      <a:pt x="37" y="15"/>
                    </a:moveTo>
                    <a:cubicBezTo>
                      <a:pt x="-3138" y="1073"/>
                      <a:pt x="193712" y="48169"/>
                      <a:pt x="282612" y="63515"/>
                    </a:cubicBezTo>
                    <a:cubicBezTo>
                      <a:pt x="371512" y="78861"/>
                      <a:pt x="507508" y="85740"/>
                      <a:pt x="533437" y="92090"/>
                    </a:cubicBezTo>
                    <a:cubicBezTo>
                      <a:pt x="559366" y="98440"/>
                      <a:pt x="422312" y="100557"/>
                      <a:pt x="438187" y="101615"/>
                    </a:cubicBezTo>
                    <a:cubicBezTo>
                      <a:pt x="454062" y="102673"/>
                      <a:pt x="556720" y="100557"/>
                      <a:pt x="628687" y="98440"/>
                    </a:cubicBezTo>
                    <a:cubicBezTo>
                      <a:pt x="700654" y="96323"/>
                      <a:pt x="875279" y="86798"/>
                      <a:pt x="869987" y="88915"/>
                    </a:cubicBezTo>
                    <a:cubicBezTo>
                      <a:pt x="864695" y="91032"/>
                      <a:pt x="699066" y="112198"/>
                      <a:pt x="596937" y="111140"/>
                    </a:cubicBezTo>
                    <a:cubicBezTo>
                      <a:pt x="494808" y="110082"/>
                      <a:pt x="336058" y="93148"/>
                      <a:pt x="257212" y="82565"/>
                    </a:cubicBezTo>
                    <a:cubicBezTo>
                      <a:pt x="178366" y="71982"/>
                      <a:pt x="116454" y="51873"/>
                      <a:pt x="123862" y="47640"/>
                    </a:cubicBezTo>
                    <a:cubicBezTo>
                      <a:pt x="131270" y="43407"/>
                      <a:pt x="318066" y="62986"/>
                      <a:pt x="301662" y="57165"/>
                    </a:cubicBezTo>
                    <a:cubicBezTo>
                      <a:pt x="285258" y="51344"/>
                      <a:pt x="3212" y="-1043"/>
                      <a:pt x="37" y="1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 44">
                <a:extLst>
                  <a:ext uri="{FF2B5EF4-FFF2-40B4-BE49-F238E27FC236}">
                    <a16:creationId xmlns:a16="http://schemas.microsoft.com/office/drawing/2014/main" id="{80D3D24C-3A47-4F04-C508-3ECA7C700BAD}"/>
                  </a:ext>
                </a:extLst>
              </p:cNvPr>
              <p:cNvSpPr/>
              <p:nvPr/>
            </p:nvSpPr>
            <p:spPr>
              <a:xfrm>
                <a:off x="9882782" y="4949730"/>
                <a:ext cx="681444" cy="243060"/>
              </a:xfrm>
              <a:custGeom>
                <a:avLst/>
                <a:gdLst>
                  <a:gd name="connsiteX0" fmla="*/ 70843 w 681444"/>
                  <a:gd name="connsiteY0" fmla="*/ 95 h 243060"/>
                  <a:gd name="connsiteX1" fmla="*/ 7343 w 681444"/>
                  <a:gd name="connsiteY1" fmla="*/ 69945 h 243060"/>
                  <a:gd name="connsiteX2" fmla="*/ 4168 w 681444"/>
                  <a:gd name="connsiteY2" fmla="*/ 117570 h 243060"/>
                  <a:gd name="connsiteX3" fmla="*/ 32743 w 681444"/>
                  <a:gd name="connsiteY3" fmla="*/ 88995 h 243060"/>
                  <a:gd name="connsiteX4" fmla="*/ 16868 w 681444"/>
                  <a:gd name="connsiteY4" fmla="*/ 127095 h 243060"/>
                  <a:gd name="connsiteX5" fmla="*/ 201018 w 681444"/>
                  <a:gd name="connsiteY5" fmla="*/ 165195 h 243060"/>
                  <a:gd name="connsiteX6" fmla="*/ 188318 w 681444"/>
                  <a:gd name="connsiteY6" fmla="*/ 168370 h 243060"/>
                  <a:gd name="connsiteX7" fmla="*/ 591543 w 681444"/>
                  <a:gd name="connsiteY7" fmla="*/ 225520 h 243060"/>
                  <a:gd name="connsiteX8" fmla="*/ 680443 w 681444"/>
                  <a:gd name="connsiteY8" fmla="*/ 241395 h 243060"/>
                  <a:gd name="connsiteX9" fmla="*/ 610593 w 681444"/>
                  <a:gd name="connsiteY9" fmla="*/ 235045 h 243060"/>
                  <a:gd name="connsiteX10" fmla="*/ 242293 w 681444"/>
                  <a:gd name="connsiteY10" fmla="*/ 174720 h 243060"/>
                  <a:gd name="connsiteX11" fmla="*/ 35918 w 681444"/>
                  <a:gd name="connsiteY11" fmla="*/ 146145 h 243060"/>
                  <a:gd name="connsiteX12" fmla="*/ 13693 w 681444"/>
                  <a:gd name="connsiteY12" fmla="*/ 82645 h 243060"/>
                  <a:gd name="connsiteX13" fmla="*/ 7343 w 681444"/>
                  <a:gd name="connsiteY13" fmla="*/ 85820 h 243060"/>
                  <a:gd name="connsiteX14" fmla="*/ 70843 w 681444"/>
                  <a:gd name="connsiteY14" fmla="*/ 95 h 243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81444" h="243060">
                    <a:moveTo>
                      <a:pt x="70843" y="95"/>
                    </a:moveTo>
                    <a:cubicBezTo>
                      <a:pt x="70843" y="-2551"/>
                      <a:pt x="18455" y="50366"/>
                      <a:pt x="7343" y="69945"/>
                    </a:cubicBezTo>
                    <a:cubicBezTo>
                      <a:pt x="-3769" y="89524"/>
                      <a:pt x="-65" y="114395"/>
                      <a:pt x="4168" y="117570"/>
                    </a:cubicBezTo>
                    <a:cubicBezTo>
                      <a:pt x="8401" y="120745"/>
                      <a:pt x="30626" y="87407"/>
                      <a:pt x="32743" y="88995"/>
                    </a:cubicBezTo>
                    <a:cubicBezTo>
                      <a:pt x="34860" y="90583"/>
                      <a:pt x="-11178" y="114395"/>
                      <a:pt x="16868" y="127095"/>
                    </a:cubicBezTo>
                    <a:cubicBezTo>
                      <a:pt x="44914" y="139795"/>
                      <a:pt x="201018" y="165195"/>
                      <a:pt x="201018" y="165195"/>
                    </a:cubicBezTo>
                    <a:cubicBezTo>
                      <a:pt x="229593" y="172074"/>
                      <a:pt x="123231" y="158316"/>
                      <a:pt x="188318" y="168370"/>
                    </a:cubicBezTo>
                    <a:cubicBezTo>
                      <a:pt x="253405" y="178424"/>
                      <a:pt x="509522" y="213349"/>
                      <a:pt x="591543" y="225520"/>
                    </a:cubicBezTo>
                    <a:cubicBezTo>
                      <a:pt x="673564" y="237691"/>
                      <a:pt x="677268" y="239808"/>
                      <a:pt x="680443" y="241395"/>
                    </a:cubicBezTo>
                    <a:cubicBezTo>
                      <a:pt x="683618" y="242982"/>
                      <a:pt x="683618" y="246157"/>
                      <a:pt x="610593" y="235045"/>
                    </a:cubicBezTo>
                    <a:cubicBezTo>
                      <a:pt x="537568" y="223933"/>
                      <a:pt x="338072" y="189537"/>
                      <a:pt x="242293" y="174720"/>
                    </a:cubicBezTo>
                    <a:cubicBezTo>
                      <a:pt x="146514" y="159903"/>
                      <a:pt x="74018" y="161491"/>
                      <a:pt x="35918" y="146145"/>
                    </a:cubicBezTo>
                    <a:cubicBezTo>
                      <a:pt x="-2182" y="130799"/>
                      <a:pt x="18455" y="92699"/>
                      <a:pt x="13693" y="82645"/>
                    </a:cubicBezTo>
                    <a:cubicBezTo>
                      <a:pt x="8930" y="72591"/>
                      <a:pt x="1522" y="98520"/>
                      <a:pt x="7343" y="85820"/>
                    </a:cubicBezTo>
                    <a:cubicBezTo>
                      <a:pt x="13164" y="73120"/>
                      <a:pt x="70843" y="2741"/>
                      <a:pt x="70843" y="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 45">
                <a:extLst>
                  <a:ext uri="{FF2B5EF4-FFF2-40B4-BE49-F238E27FC236}">
                    <a16:creationId xmlns:a16="http://schemas.microsoft.com/office/drawing/2014/main" id="{68674EEB-D5E9-CB09-087C-276B9FF06B95}"/>
                  </a:ext>
                </a:extLst>
              </p:cNvPr>
              <p:cNvSpPr/>
              <p:nvPr/>
            </p:nvSpPr>
            <p:spPr>
              <a:xfrm>
                <a:off x="9858343" y="4943473"/>
                <a:ext cx="73094" cy="219750"/>
              </a:xfrm>
              <a:custGeom>
                <a:avLst/>
                <a:gdLst>
                  <a:gd name="connsiteX0" fmla="*/ 73057 w 73094"/>
                  <a:gd name="connsiteY0" fmla="*/ 2 h 219750"/>
                  <a:gd name="connsiteX1" fmla="*/ 44482 w 73094"/>
                  <a:gd name="connsiteY1" fmla="*/ 101602 h 219750"/>
                  <a:gd name="connsiteX2" fmla="*/ 25432 w 73094"/>
                  <a:gd name="connsiteY2" fmla="*/ 158752 h 219750"/>
                  <a:gd name="connsiteX3" fmla="*/ 28607 w 73094"/>
                  <a:gd name="connsiteY3" fmla="*/ 219077 h 219750"/>
                  <a:gd name="connsiteX4" fmla="*/ 32 w 73094"/>
                  <a:gd name="connsiteY4" fmla="*/ 117477 h 219750"/>
                  <a:gd name="connsiteX5" fmla="*/ 34957 w 73094"/>
                  <a:gd name="connsiteY5" fmla="*/ 200027 h 219750"/>
                  <a:gd name="connsiteX6" fmla="*/ 38132 w 73094"/>
                  <a:gd name="connsiteY6" fmla="*/ 117477 h 219750"/>
                  <a:gd name="connsiteX7" fmla="*/ 38132 w 73094"/>
                  <a:gd name="connsiteY7" fmla="*/ 104777 h 219750"/>
                  <a:gd name="connsiteX8" fmla="*/ 73057 w 73094"/>
                  <a:gd name="connsiteY8" fmla="*/ 2 h 21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094" h="219750">
                    <a:moveTo>
                      <a:pt x="73057" y="2"/>
                    </a:moveTo>
                    <a:cubicBezTo>
                      <a:pt x="74115" y="-527"/>
                      <a:pt x="52420" y="75144"/>
                      <a:pt x="44482" y="101602"/>
                    </a:cubicBezTo>
                    <a:cubicBezTo>
                      <a:pt x="36544" y="128060"/>
                      <a:pt x="28078" y="139173"/>
                      <a:pt x="25432" y="158752"/>
                    </a:cubicBezTo>
                    <a:cubicBezTo>
                      <a:pt x="22786" y="178331"/>
                      <a:pt x="32840" y="225956"/>
                      <a:pt x="28607" y="219077"/>
                    </a:cubicBezTo>
                    <a:cubicBezTo>
                      <a:pt x="24374" y="212198"/>
                      <a:pt x="-1026" y="120652"/>
                      <a:pt x="32" y="117477"/>
                    </a:cubicBezTo>
                    <a:cubicBezTo>
                      <a:pt x="1090" y="114302"/>
                      <a:pt x="28607" y="200027"/>
                      <a:pt x="34957" y="200027"/>
                    </a:cubicBezTo>
                    <a:cubicBezTo>
                      <a:pt x="41307" y="200027"/>
                      <a:pt x="38132" y="117477"/>
                      <a:pt x="38132" y="117477"/>
                    </a:cubicBezTo>
                    <a:cubicBezTo>
                      <a:pt x="38661" y="101602"/>
                      <a:pt x="36015" y="120652"/>
                      <a:pt x="38132" y="104777"/>
                    </a:cubicBezTo>
                    <a:cubicBezTo>
                      <a:pt x="40249" y="88902"/>
                      <a:pt x="71999" y="531"/>
                      <a:pt x="73057" y="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 46">
                <a:extLst>
                  <a:ext uri="{FF2B5EF4-FFF2-40B4-BE49-F238E27FC236}">
                    <a16:creationId xmlns:a16="http://schemas.microsoft.com/office/drawing/2014/main" id="{17C7E1EE-E63A-AE86-C73A-638D075431F6}"/>
                  </a:ext>
                </a:extLst>
              </p:cNvPr>
              <p:cNvSpPr/>
              <p:nvPr/>
            </p:nvSpPr>
            <p:spPr>
              <a:xfrm>
                <a:off x="10417845" y="5098874"/>
                <a:ext cx="917754" cy="78292"/>
              </a:xfrm>
              <a:custGeom>
                <a:avLst/>
                <a:gdLst>
                  <a:gd name="connsiteX0" fmla="*/ 18380 w 917754"/>
                  <a:gd name="connsiteY0" fmla="*/ 76376 h 78292"/>
                  <a:gd name="connsiteX1" fmla="*/ 481930 w 917754"/>
                  <a:gd name="connsiteY1" fmla="*/ 35101 h 78292"/>
                  <a:gd name="connsiteX2" fmla="*/ 389855 w 917754"/>
                  <a:gd name="connsiteY2" fmla="*/ 41451 h 78292"/>
                  <a:gd name="connsiteX3" fmla="*/ 910555 w 917754"/>
                  <a:gd name="connsiteY3" fmla="*/ 176 h 78292"/>
                  <a:gd name="connsiteX4" fmla="*/ 707355 w 917754"/>
                  <a:gd name="connsiteY4" fmla="*/ 25576 h 78292"/>
                  <a:gd name="connsiteX5" fmla="*/ 399380 w 917754"/>
                  <a:gd name="connsiteY5" fmla="*/ 57326 h 78292"/>
                  <a:gd name="connsiteX6" fmla="*/ 529555 w 917754"/>
                  <a:gd name="connsiteY6" fmla="*/ 57326 h 78292"/>
                  <a:gd name="connsiteX7" fmla="*/ 132680 w 917754"/>
                  <a:gd name="connsiteY7" fmla="*/ 70026 h 78292"/>
                  <a:gd name="connsiteX8" fmla="*/ 18380 w 917754"/>
                  <a:gd name="connsiteY8" fmla="*/ 76376 h 78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7754" h="78292">
                    <a:moveTo>
                      <a:pt x="18380" y="76376"/>
                    </a:moveTo>
                    <a:cubicBezTo>
                      <a:pt x="76588" y="70555"/>
                      <a:pt x="420018" y="40922"/>
                      <a:pt x="481930" y="35101"/>
                    </a:cubicBezTo>
                    <a:cubicBezTo>
                      <a:pt x="543842" y="29280"/>
                      <a:pt x="389855" y="41451"/>
                      <a:pt x="389855" y="41451"/>
                    </a:cubicBezTo>
                    <a:lnTo>
                      <a:pt x="910555" y="176"/>
                    </a:lnTo>
                    <a:cubicBezTo>
                      <a:pt x="963471" y="-2470"/>
                      <a:pt x="707355" y="25576"/>
                      <a:pt x="707355" y="25576"/>
                    </a:cubicBezTo>
                    <a:lnTo>
                      <a:pt x="399380" y="57326"/>
                    </a:lnTo>
                    <a:cubicBezTo>
                      <a:pt x="369747" y="62618"/>
                      <a:pt x="574005" y="55209"/>
                      <a:pt x="529555" y="57326"/>
                    </a:cubicBezTo>
                    <a:cubicBezTo>
                      <a:pt x="485105" y="59443"/>
                      <a:pt x="213642" y="66851"/>
                      <a:pt x="132680" y="70026"/>
                    </a:cubicBezTo>
                    <a:cubicBezTo>
                      <a:pt x="51718" y="73201"/>
                      <a:pt x="-39828" y="82197"/>
                      <a:pt x="18380" y="7637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 47">
                <a:extLst>
                  <a:ext uri="{FF2B5EF4-FFF2-40B4-BE49-F238E27FC236}">
                    <a16:creationId xmlns:a16="http://schemas.microsoft.com/office/drawing/2014/main" id="{3ABA77A9-F35E-F694-D378-AB4FAD9C3297}"/>
                  </a:ext>
                </a:extLst>
              </p:cNvPr>
              <p:cNvSpPr/>
              <p:nvPr/>
            </p:nvSpPr>
            <p:spPr>
              <a:xfrm>
                <a:off x="9880600" y="5124450"/>
                <a:ext cx="1462690" cy="111399"/>
              </a:xfrm>
              <a:custGeom>
                <a:avLst/>
                <a:gdLst>
                  <a:gd name="connsiteX0" fmla="*/ 0 w 1462690"/>
                  <a:gd name="connsiteY0" fmla="*/ 0 h 111399"/>
                  <a:gd name="connsiteX1" fmla="*/ 565150 w 1462690"/>
                  <a:gd name="connsiteY1" fmla="*/ 95250 h 111399"/>
                  <a:gd name="connsiteX2" fmla="*/ 473075 w 1462690"/>
                  <a:gd name="connsiteY2" fmla="*/ 88900 h 111399"/>
                  <a:gd name="connsiteX3" fmla="*/ 911225 w 1462690"/>
                  <a:gd name="connsiteY3" fmla="*/ 85725 h 111399"/>
                  <a:gd name="connsiteX4" fmla="*/ 720725 w 1462690"/>
                  <a:gd name="connsiteY4" fmla="*/ 107950 h 111399"/>
                  <a:gd name="connsiteX5" fmla="*/ 1266825 w 1462690"/>
                  <a:gd name="connsiteY5" fmla="*/ 53975 h 111399"/>
                  <a:gd name="connsiteX6" fmla="*/ 1454150 w 1462690"/>
                  <a:gd name="connsiteY6" fmla="*/ 28575 h 111399"/>
                  <a:gd name="connsiteX7" fmla="*/ 1028700 w 1462690"/>
                  <a:gd name="connsiteY7" fmla="*/ 69850 h 111399"/>
                  <a:gd name="connsiteX8" fmla="*/ 673100 w 1462690"/>
                  <a:gd name="connsiteY8" fmla="*/ 111125 h 111399"/>
                  <a:gd name="connsiteX9" fmla="*/ 523875 w 1462690"/>
                  <a:gd name="connsiteY9" fmla="*/ 88900 h 111399"/>
                  <a:gd name="connsiteX10" fmla="*/ 314325 w 1462690"/>
                  <a:gd name="connsiteY10" fmla="*/ 60325 h 111399"/>
                  <a:gd name="connsiteX11" fmla="*/ 0 w 1462690"/>
                  <a:gd name="connsiteY11" fmla="*/ 0 h 11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2690" h="111399">
                    <a:moveTo>
                      <a:pt x="0" y="0"/>
                    </a:moveTo>
                    <a:lnTo>
                      <a:pt x="565150" y="95250"/>
                    </a:lnTo>
                    <a:cubicBezTo>
                      <a:pt x="643996" y="110067"/>
                      <a:pt x="415396" y="90487"/>
                      <a:pt x="473075" y="88900"/>
                    </a:cubicBezTo>
                    <a:cubicBezTo>
                      <a:pt x="530754" y="87313"/>
                      <a:pt x="869950" y="82550"/>
                      <a:pt x="911225" y="85725"/>
                    </a:cubicBezTo>
                    <a:cubicBezTo>
                      <a:pt x="952500" y="88900"/>
                      <a:pt x="720725" y="107950"/>
                      <a:pt x="720725" y="107950"/>
                    </a:cubicBezTo>
                    <a:lnTo>
                      <a:pt x="1266825" y="53975"/>
                    </a:lnTo>
                    <a:cubicBezTo>
                      <a:pt x="1389062" y="40746"/>
                      <a:pt x="1493837" y="25929"/>
                      <a:pt x="1454150" y="28575"/>
                    </a:cubicBezTo>
                    <a:cubicBezTo>
                      <a:pt x="1414463" y="31221"/>
                      <a:pt x="1158875" y="56092"/>
                      <a:pt x="1028700" y="69850"/>
                    </a:cubicBezTo>
                    <a:cubicBezTo>
                      <a:pt x="898525" y="83608"/>
                      <a:pt x="757237" y="107950"/>
                      <a:pt x="673100" y="111125"/>
                    </a:cubicBezTo>
                    <a:cubicBezTo>
                      <a:pt x="588963" y="114300"/>
                      <a:pt x="523875" y="88900"/>
                      <a:pt x="523875" y="88900"/>
                    </a:cubicBezTo>
                    <a:lnTo>
                      <a:pt x="314325" y="603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 48">
                <a:extLst>
                  <a:ext uri="{FF2B5EF4-FFF2-40B4-BE49-F238E27FC236}">
                    <a16:creationId xmlns:a16="http://schemas.microsoft.com/office/drawing/2014/main" id="{F84563EC-6BB7-2A7A-945A-6FDA1777DAD4}"/>
                  </a:ext>
                </a:extLst>
              </p:cNvPr>
              <p:cNvSpPr/>
              <p:nvPr/>
            </p:nvSpPr>
            <p:spPr>
              <a:xfrm>
                <a:off x="9904300" y="5117848"/>
                <a:ext cx="1453420" cy="86969"/>
              </a:xfrm>
              <a:custGeom>
                <a:avLst/>
                <a:gdLst>
                  <a:gd name="connsiteX0" fmla="*/ 4875 w 1453420"/>
                  <a:gd name="connsiteY0" fmla="*/ 252 h 86969"/>
                  <a:gd name="connsiteX1" fmla="*/ 614475 w 1453420"/>
                  <a:gd name="connsiteY1" fmla="*/ 82802 h 86969"/>
                  <a:gd name="connsiteX2" fmla="*/ 598600 w 1453420"/>
                  <a:gd name="connsiteY2" fmla="*/ 73277 h 86969"/>
                  <a:gd name="connsiteX3" fmla="*/ 925625 w 1453420"/>
                  <a:gd name="connsiteY3" fmla="*/ 60577 h 86969"/>
                  <a:gd name="connsiteX4" fmla="*/ 773225 w 1453420"/>
                  <a:gd name="connsiteY4" fmla="*/ 57402 h 86969"/>
                  <a:gd name="connsiteX5" fmla="*/ 1246300 w 1453420"/>
                  <a:gd name="connsiteY5" fmla="*/ 32002 h 86969"/>
                  <a:gd name="connsiteX6" fmla="*/ 1452675 w 1453420"/>
                  <a:gd name="connsiteY6" fmla="*/ 252 h 86969"/>
                  <a:gd name="connsiteX7" fmla="*/ 1182800 w 1453420"/>
                  <a:gd name="connsiteY7" fmla="*/ 38352 h 86969"/>
                  <a:gd name="connsiteX8" fmla="*/ 604950 w 1453420"/>
                  <a:gd name="connsiteY8" fmla="*/ 54227 h 86969"/>
                  <a:gd name="connsiteX9" fmla="*/ 420800 w 1453420"/>
                  <a:gd name="connsiteY9" fmla="*/ 63752 h 86969"/>
                  <a:gd name="connsiteX10" fmla="*/ 331900 w 1453420"/>
                  <a:gd name="connsiteY10" fmla="*/ 57402 h 86969"/>
                  <a:gd name="connsiteX11" fmla="*/ 4875 w 1453420"/>
                  <a:gd name="connsiteY11" fmla="*/ 252 h 86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53420" h="86969">
                    <a:moveTo>
                      <a:pt x="4875" y="252"/>
                    </a:moveTo>
                    <a:cubicBezTo>
                      <a:pt x="51971" y="4485"/>
                      <a:pt x="515521" y="70631"/>
                      <a:pt x="614475" y="82802"/>
                    </a:cubicBezTo>
                    <a:cubicBezTo>
                      <a:pt x="713429" y="94973"/>
                      <a:pt x="546742" y="76981"/>
                      <a:pt x="598600" y="73277"/>
                    </a:cubicBezTo>
                    <a:cubicBezTo>
                      <a:pt x="650458" y="69573"/>
                      <a:pt x="896521" y="63223"/>
                      <a:pt x="925625" y="60577"/>
                    </a:cubicBezTo>
                    <a:cubicBezTo>
                      <a:pt x="954729" y="57931"/>
                      <a:pt x="719779" y="62164"/>
                      <a:pt x="773225" y="57402"/>
                    </a:cubicBezTo>
                    <a:cubicBezTo>
                      <a:pt x="826671" y="52640"/>
                      <a:pt x="1133058" y="41527"/>
                      <a:pt x="1246300" y="32002"/>
                    </a:cubicBezTo>
                    <a:cubicBezTo>
                      <a:pt x="1359542" y="22477"/>
                      <a:pt x="1463258" y="-806"/>
                      <a:pt x="1452675" y="252"/>
                    </a:cubicBezTo>
                    <a:cubicBezTo>
                      <a:pt x="1442092" y="1310"/>
                      <a:pt x="1324088" y="29356"/>
                      <a:pt x="1182800" y="38352"/>
                    </a:cubicBezTo>
                    <a:cubicBezTo>
                      <a:pt x="1041513" y="47348"/>
                      <a:pt x="731950" y="49994"/>
                      <a:pt x="604950" y="54227"/>
                    </a:cubicBezTo>
                    <a:cubicBezTo>
                      <a:pt x="477950" y="58460"/>
                      <a:pt x="466308" y="63223"/>
                      <a:pt x="420800" y="63752"/>
                    </a:cubicBezTo>
                    <a:cubicBezTo>
                      <a:pt x="375292" y="64281"/>
                      <a:pt x="398046" y="68515"/>
                      <a:pt x="331900" y="57402"/>
                    </a:cubicBezTo>
                    <a:cubicBezTo>
                      <a:pt x="265754" y="46289"/>
                      <a:pt x="-42221" y="-3981"/>
                      <a:pt x="4875" y="252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 49">
                <a:extLst>
                  <a:ext uri="{FF2B5EF4-FFF2-40B4-BE49-F238E27FC236}">
                    <a16:creationId xmlns:a16="http://schemas.microsoft.com/office/drawing/2014/main" id="{4F77C95A-28C2-A28F-7D8F-4D97DF6A2395}"/>
                  </a:ext>
                </a:extLst>
              </p:cNvPr>
              <p:cNvSpPr/>
              <p:nvPr/>
            </p:nvSpPr>
            <p:spPr>
              <a:xfrm>
                <a:off x="11310899" y="4930128"/>
                <a:ext cx="59474" cy="616699"/>
              </a:xfrm>
              <a:custGeom>
                <a:avLst/>
                <a:gdLst>
                  <a:gd name="connsiteX0" fmla="*/ 23851 w 59474"/>
                  <a:gd name="connsiteY0" fmla="*/ 647 h 616699"/>
                  <a:gd name="connsiteX1" fmla="*/ 4801 w 59474"/>
                  <a:gd name="connsiteY1" fmla="*/ 238772 h 616699"/>
                  <a:gd name="connsiteX2" fmla="*/ 4801 w 59474"/>
                  <a:gd name="connsiteY2" fmla="*/ 172097 h 616699"/>
                  <a:gd name="connsiteX3" fmla="*/ 58776 w 59474"/>
                  <a:gd name="connsiteY3" fmla="*/ 407047 h 616699"/>
                  <a:gd name="connsiteX4" fmla="*/ 36551 w 59474"/>
                  <a:gd name="connsiteY4" fmla="*/ 356247 h 616699"/>
                  <a:gd name="connsiteX5" fmla="*/ 52426 w 59474"/>
                  <a:gd name="connsiteY5" fmla="*/ 616597 h 616699"/>
                  <a:gd name="connsiteX6" fmla="*/ 27026 w 59474"/>
                  <a:gd name="connsiteY6" fmla="*/ 384822 h 616699"/>
                  <a:gd name="connsiteX7" fmla="*/ 4801 w 59474"/>
                  <a:gd name="connsiteY7" fmla="*/ 175272 h 616699"/>
                  <a:gd name="connsiteX8" fmla="*/ 23851 w 59474"/>
                  <a:gd name="connsiteY8" fmla="*/ 647 h 616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474" h="616699">
                    <a:moveTo>
                      <a:pt x="23851" y="647"/>
                    </a:moveTo>
                    <a:cubicBezTo>
                      <a:pt x="23851" y="11230"/>
                      <a:pt x="7976" y="210197"/>
                      <a:pt x="4801" y="238772"/>
                    </a:cubicBezTo>
                    <a:cubicBezTo>
                      <a:pt x="1626" y="267347"/>
                      <a:pt x="-4195" y="144051"/>
                      <a:pt x="4801" y="172097"/>
                    </a:cubicBezTo>
                    <a:cubicBezTo>
                      <a:pt x="13797" y="200143"/>
                      <a:pt x="53484" y="376355"/>
                      <a:pt x="58776" y="407047"/>
                    </a:cubicBezTo>
                    <a:cubicBezTo>
                      <a:pt x="64068" y="437739"/>
                      <a:pt x="37609" y="321322"/>
                      <a:pt x="36551" y="356247"/>
                    </a:cubicBezTo>
                    <a:cubicBezTo>
                      <a:pt x="35493" y="391172"/>
                      <a:pt x="54013" y="611835"/>
                      <a:pt x="52426" y="616597"/>
                    </a:cubicBezTo>
                    <a:cubicBezTo>
                      <a:pt x="50839" y="621359"/>
                      <a:pt x="34964" y="458376"/>
                      <a:pt x="27026" y="384822"/>
                    </a:cubicBezTo>
                    <a:cubicBezTo>
                      <a:pt x="19088" y="311268"/>
                      <a:pt x="7447" y="238772"/>
                      <a:pt x="4801" y="175272"/>
                    </a:cubicBezTo>
                    <a:cubicBezTo>
                      <a:pt x="2155" y="111772"/>
                      <a:pt x="23851" y="-9936"/>
                      <a:pt x="23851" y="64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 50">
                <a:extLst>
                  <a:ext uri="{FF2B5EF4-FFF2-40B4-BE49-F238E27FC236}">
                    <a16:creationId xmlns:a16="http://schemas.microsoft.com/office/drawing/2014/main" id="{6450E411-2426-AAB5-72A0-8601DDCB7F97}"/>
                  </a:ext>
                </a:extLst>
              </p:cNvPr>
              <p:cNvSpPr/>
              <p:nvPr/>
            </p:nvSpPr>
            <p:spPr>
              <a:xfrm>
                <a:off x="11315487" y="5146625"/>
                <a:ext cx="70089" cy="633495"/>
              </a:xfrm>
              <a:custGeom>
                <a:avLst/>
                <a:gdLst>
                  <a:gd name="connsiteX0" fmla="*/ 213 w 70089"/>
                  <a:gd name="connsiteY0" fmla="*/ 12750 h 633495"/>
                  <a:gd name="connsiteX1" fmla="*/ 25613 w 70089"/>
                  <a:gd name="connsiteY1" fmla="*/ 431850 h 633495"/>
                  <a:gd name="connsiteX2" fmla="*/ 9738 w 70089"/>
                  <a:gd name="connsiteY2" fmla="*/ 342950 h 633495"/>
                  <a:gd name="connsiteX3" fmla="*/ 51013 w 70089"/>
                  <a:gd name="connsiteY3" fmla="*/ 555675 h 633495"/>
                  <a:gd name="connsiteX4" fmla="*/ 70063 w 70089"/>
                  <a:gd name="connsiteY4" fmla="*/ 631875 h 633495"/>
                  <a:gd name="connsiteX5" fmla="*/ 54188 w 70089"/>
                  <a:gd name="connsiteY5" fmla="*/ 495350 h 633495"/>
                  <a:gd name="connsiteX6" fmla="*/ 16088 w 70089"/>
                  <a:gd name="connsiteY6" fmla="*/ 235000 h 633495"/>
                  <a:gd name="connsiteX7" fmla="*/ 12913 w 70089"/>
                  <a:gd name="connsiteY7" fmla="*/ 117525 h 633495"/>
                  <a:gd name="connsiteX8" fmla="*/ 213 w 70089"/>
                  <a:gd name="connsiteY8" fmla="*/ 12750 h 633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089" h="633495">
                    <a:moveTo>
                      <a:pt x="213" y="12750"/>
                    </a:moveTo>
                    <a:cubicBezTo>
                      <a:pt x="2330" y="65137"/>
                      <a:pt x="24026" y="376817"/>
                      <a:pt x="25613" y="431850"/>
                    </a:cubicBezTo>
                    <a:cubicBezTo>
                      <a:pt x="27200" y="486883"/>
                      <a:pt x="5505" y="322313"/>
                      <a:pt x="9738" y="342950"/>
                    </a:cubicBezTo>
                    <a:cubicBezTo>
                      <a:pt x="13971" y="363587"/>
                      <a:pt x="40959" y="507521"/>
                      <a:pt x="51013" y="555675"/>
                    </a:cubicBezTo>
                    <a:cubicBezTo>
                      <a:pt x="61067" y="603829"/>
                      <a:pt x="69534" y="641929"/>
                      <a:pt x="70063" y="631875"/>
                    </a:cubicBezTo>
                    <a:cubicBezTo>
                      <a:pt x="70592" y="621821"/>
                      <a:pt x="63184" y="561496"/>
                      <a:pt x="54188" y="495350"/>
                    </a:cubicBezTo>
                    <a:cubicBezTo>
                      <a:pt x="45192" y="429204"/>
                      <a:pt x="22967" y="297971"/>
                      <a:pt x="16088" y="235000"/>
                    </a:cubicBezTo>
                    <a:cubicBezTo>
                      <a:pt x="9209" y="172029"/>
                      <a:pt x="13442" y="150862"/>
                      <a:pt x="12913" y="117525"/>
                    </a:cubicBezTo>
                    <a:cubicBezTo>
                      <a:pt x="12384" y="84188"/>
                      <a:pt x="-1904" y="-39637"/>
                      <a:pt x="213" y="1275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 51">
                <a:extLst>
                  <a:ext uri="{FF2B5EF4-FFF2-40B4-BE49-F238E27FC236}">
                    <a16:creationId xmlns:a16="http://schemas.microsoft.com/office/drawing/2014/main" id="{23ECA362-3A54-940A-0AD8-BEB4289B1D51}"/>
                  </a:ext>
                </a:extLst>
              </p:cNvPr>
              <p:cNvSpPr/>
              <p:nvPr/>
            </p:nvSpPr>
            <p:spPr>
              <a:xfrm>
                <a:off x="11464323" y="2124049"/>
                <a:ext cx="130551" cy="628699"/>
              </a:xfrm>
              <a:custGeom>
                <a:avLst/>
                <a:gdLst>
                  <a:gd name="connsiteX0" fmla="*/ 602 w 130551"/>
                  <a:gd name="connsiteY0" fmla="*/ 26 h 628699"/>
                  <a:gd name="connsiteX1" fmla="*/ 26002 w 130551"/>
                  <a:gd name="connsiteY1" fmla="*/ 177826 h 628699"/>
                  <a:gd name="connsiteX2" fmla="*/ 32352 w 130551"/>
                  <a:gd name="connsiteY2" fmla="*/ 206401 h 628699"/>
                  <a:gd name="connsiteX3" fmla="*/ 41877 w 130551"/>
                  <a:gd name="connsiteY3" fmla="*/ 288951 h 628699"/>
                  <a:gd name="connsiteX4" fmla="*/ 57752 w 130551"/>
                  <a:gd name="connsiteY4" fmla="*/ 273076 h 628699"/>
                  <a:gd name="connsiteX5" fmla="*/ 86327 w 130551"/>
                  <a:gd name="connsiteY5" fmla="*/ 393726 h 628699"/>
                  <a:gd name="connsiteX6" fmla="*/ 79977 w 130551"/>
                  <a:gd name="connsiteY6" fmla="*/ 361976 h 628699"/>
                  <a:gd name="connsiteX7" fmla="*/ 95852 w 130551"/>
                  <a:gd name="connsiteY7" fmla="*/ 476276 h 628699"/>
                  <a:gd name="connsiteX8" fmla="*/ 127602 w 130551"/>
                  <a:gd name="connsiteY8" fmla="*/ 628676 h 628699"/>
                  <a:gd name="connsiteX9" fmla="*/ 121252 w 130551"/>
                  <a:gd name="connsiteY9" fmla="*/ 485801 h 628699"/>
                  <a:gd name="connsiteX10" fmla="*/ 57752 w 130551"/>
                  <a:gd name="connsiteY10" fmla="*/ 234976 h 628699"/>
                  <a:gd name="connsiteX11" fmla="*/ 54577 w 130551"/>
                  <a:gd name="connsiteY11" fmla="*/ 165126 h 628699"/>
                  <a:gd name="connsiteX12" fmla="*/ 602 w 130551"/>
                  <a:gd name="connsiteY12" fmla="*/ 26 h 62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0551" h="628699">
                    <a:moveTo>
                      <a:pt x="602" y="26"/>
                    </a:moveTo>
                    <a:cubicBezTo>
                      <a:pt x="-4160" y="2143"/>
                      <a:pt x="20710" y="143430"/>
                      <a:pt x="26002" y="177826"/>
                    </a:cubicBezTo>
                    <a:cubicBezTo>
                      <a:pt x="31294" y="212222"/>
                      <a:pt x="29706" y="187880"/>
                      <a:pt x="32352" y="206401"/>
                    </a:cubicBezTo>
                    <a:cubicBezTo>
                      <a:pt x="34998" y="224922"/>
                      <a:pt x="37644" y="277839"/>
                      <a:pt x="41877" y="288951"/>
                    </a:cubicBezTo>
                    <a:cubicBezTo>
                      <a:pt x="46110" y="300064"/>
                      <a:pt x="50344" y="255614"/>
                      <a:pt x="57752" y="273076"/>
                    </a:cubicBezTo>
                    <a:cubicBezTo>
                      <a:pt x="65160" y="290538"/>
                      <a:pt x="82623" y="378909"/>
                      <a:pt x="86327" y="393726"/>
                    </a:cubicBezTo>
                    <a:cubicBezTo>
                      <a:pt x="90031" y="408543"/>
                      <a:pt x="78390" y="348218"/>
                      <a:pt x="79977" y="361976"/>
                    </a:cubicBezTo>
                    <a:cubicBezTo>
                      <a:pt x="81564" y="375734"/>
                      <a:pt x="87915" y="431826"/>
                      <a:pt x="95852" y="476276"/>
                    </a:cubicBezTo>
                    <a:cubicBezTo>
                      <a:pt x="103789" y="520726"/>
                      <a:pt x="123369" y="627089"/>
                      <a:pt x="127602" y="628676"/>
                    </a:cubicBezTo>
                    <a:cubicBezTo>
                      <a:pt x="131835" y="630263"/>
                      <a:pt x="132894" y="551418"/>
                      <a:pt x="121252" y="485801"/>
                    </a:cubicBezTo>
                    <a:cubicBezTo>
                      <a:pt x="109610" y="420184"/>
                      <a:pt x="68865" y="288422"/>
                      <a:pt x="57752" y="234976"/>
                    </a:cubicBezTo>
                    <a:cubicBezTo>
                      <a:pt x="46640" y="181530"/>
                      <a:pt x="68864" y="206930"/>
                      <a:pt x="54577" y="165126"/>
                    </a:cubicBezTo>
                    <a:cubicBezTo>
                      <a:pt x="40290" y="123322"/>
                      <a:pt x="5364" y="-2091"/>
                      <a:pt x="602" y="2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 52">
                <a:extLst>
                  <a:ext uri="{FF2B5EF4-FFF2-40B4-BE49-F238E27FC236}">
                    <a16:creationId xmlns:a16="http://schemas.microsoft.com/office/drawing/2014/main" id="{C995F2BF-41CC-86CF-83F5-3E5376CC1BA5}"/>
                  </a:ext>
                </a:extLst>
              </p:cNvPr>
              <p:cNvSpPr/>
              <p:nvPr/>
            </p:nvSpPr>
            <p:spPr>
              <a:xfrm>
                <a:off x="11515383" y="2130137"/>
                <a:ext cx="105066" cy="645245"/>
              </a:xfrm>
              <a:custGeom>
                <a:avLst/>
                <a:gdLst>
                  <a:gd name="connsiteX0" fmla="*/ 342 w 105066"/>
                  <a:gd name="connsiteY0" fmla="*/ 288 h 645245"/>
                  <a:gd name="connsiteX1" fmla="*/ 6692 w 105066"/>
                  <a:gd name="connsiteY1" fmla="*/ 203488 h 645245"/>
                  <a:gd name="connsiteX2" fmla="*/ 22567 w 105066"/>
                  <a:gd name="connsiteY2" fmla="*/ 181263 h 645245"/>
                  <a:gd name="connsiteX3" fmla="*/ 47967 w 105066"/>
                  <a:gd name="connsiteY3" fmla="*/ 311438 h 645245"/>
                  <a:gd name="connsiteX4" fmla="*/ 47967 w 105066"/>
                  <a:gd name="connsiteY4" fmla="*/ 308263 h 645245"/>
                  <a:gd name="connsiteX5" fmla="*/ 47967 w 105066"/>
                  <a:gd name="connsiteY5" fmla="*/ 374938 h 645245"/>
                  <a:gd name="connsiteX6" fmla="*/ 57492 w 105066"/>
                  <a:gd name="connsiteY6" fmla="*/ 444788 h 645245"/>
                  <a:gd name="connsiteX7" fmla="*/ 67017 w 105066"/>
                  <a:gd name="connsiteY7" fmla="*/ 409863 h 645245"/>
                  <a:gd name="connsiteX8" fmla="*/ 101942 w 105066"/>
                  <a:gd name="connsiteY8" fmla="*/ 616238 h 645245"/>
                  <a:gd name="connsiteX9" fmla="*/ 101942 w 105066"/>
                  <a:gd name="connsiteY9" fmla="*/ 628938 h 645245"/>
                  <a:gd name="connsiteX10" fmla="*/ 89242 w 105066"/>
                  <a:gd name="connsiteY10" fmla="*/ 476538 h 645245"/>
                  <a:gd name="connsiteX11" fmla="*/ 63842 w 105066"/>
                  <a:gd name="connsiteY11" fmla="*/ 349538 h 645245"/>
                  <a:gd name="connsiteX12" fmla="*/ 16217 w 105066"/>
                  <a:gd name="connsiteY12" fmla="*/ 162213 h 645245"/>
                  <a:gd name="connsiteX13" fmla="*/ 342 w 105066"/>
                  <a:gd name="connsiteY13" fmla="*/ 288 h 64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5066" h="645245">
                    <a:moveTo>
                      <a:pt x="342" y="288"/>
                    </a:moveTo>
                    <a:cubicBezTo>
                      <a:pt x="-1245" y="7167"/>
                      <a:pt x="2988" y="173326"/>
                      <a:pt x="6692" y="203488"/>
                    </a:cubicBezTo>
                    <a:cubicBezTo>
                      <a:pt x="10396" y="233651"/>
                      <a:pt x="15688" y="163271"/>
                      <a:pt x="22567" y="181263"/>
                    </a:cubicBezTo>
                    <a:cubicBezTo>
                      <a:pt x="29446" y="199255"/>
                      <a:pt x="43734" y="290271"/>
                      <a:pt x="47967" y="311438"/>
                    </a:cubicBezTo>
                    <a:cubicBezTo>
                      <a:pt x="52200" y="332605"/>
                      <a:pt x="47967" y="308263"/>
                      <a:pt x="47967" y="308263"/>
                    </a:cubicBezTo>
                    <a:cubicBezTo>
                      <a:pt x="47967" y="318846"/>
                      <a:pt x="46380" y="352184"/>
                      <a:pt x="47967" y="374938"/>
                    </a:cubicBezTo>
                    <a:cubicBezTo>
                      <a:pt x="49554" y="397692"/>
                      <a:pt x="54317" y="438967"/>
                      <a:pt x="57492" y="444788"/>
                    </a:cubicBezTo>
                    <a:cubicBezTo>
                      <a:pt x="60667" y="450609"/>
                      <a:pt x="59609" y="381288"/>
                      <a:pt x="67017" y="409863"/>
                    </a:cubicBezTo>
                    <a:cubicBezTo>
                      <a:pt x="74425" y="438438"/>
                      <a:pt x="96121" y="579726"/>
                      <a:pt x="101942" y="616238"/>
                    </a:cubicBezTo>
                    <a:cubicBezTo>
                      <a:pt x="107763" y="652750"/>
                      <a:pt x="104059" y="652221"/>
                      <a:pt x="101942" y="628938"/>
                    </a:cubicBezTo>
                    <a:cubicBezTo>
                      <a:pt x="99825" y="605655"/>
                      <a:pt x="95592" y="523105"/>
                      <a:pt x="89242" y="476538"/>
                    </a:cubicBezTo>
                    <a:cubicBezTo>
                      <a:pt x="82892" y="429971"/>
                      <a:pt x="76013" y="401926"/>
                      <a:pt x="63842" y="349538"/>
                    </a:cubicBezTo>
                    <a:cubicBezTo>
                      <a:pt x="51671" y="297150"/>
                      <a:pt x="30504" y="213013"/>
                      <a:pt x="16217" y="162213"/>
                    </a:cubicBezTo>
                    <a:cubicBezTo>
                      <a:pt x="1930" y="111413"/>
                      <a:pt x="1929" y="-6591"/>
                      <a:pt x="342" y="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 53">
                <a:extLst>
                  <a:ext uri="{FF2B5EF4-FFF2-40B4-BE49-F238E27FC236}">
                    <a16:creationId xmlns:a16="http://schemas.microsoft.com/office/drawing/2014/main" id="{D0361B1A-F45C-D5F5-8D6C-AC966B2C980D}"/>
                  </a:ext>
                </a:extLst>
              </p:cNvPr>
              <p:cNvSpPr/>
              <p:nvPr/>
            </p:nvSpPr>
            <p:spPr>
              <a:xfrm>
                <a:off x="11106150" y="2643515"/>
                <a:ext cx="1010107" cy="261610"/>
              </a:xfrm>
              <a:custGeom>
                <a:avLst/>
                <a:gdLst>
                  <a:gd name="connsiteX0" fmla="*/ 0 w 1010107"/>
                  <a:gd name="connsiteY0" fmla="*/ 261610 h 261610"/>
                  <a:gd name="connsiteX1" fmla="*/ 596900 w 1010107"/>
                  <a:gd name="connsiteY1" fmla="*/ 102860 h 261610"/>
                  <a:gd name="connsiteX2" fmla="*/ 476250 w 1010107"/>
                  <a:gd name="connsiteY2" fmla="*/ 128260 h 261610"/>
                  <a:gd name="connsiteX3" fmla="*/ 990600 w 1010107"/>
                  <a:gd name="connsiteY3" fmla="*/ 7610 h 261610"/>
                  <a:gd name="connsiteX4" fmla="*/ 889000 w 1010107"/>
                  <a:gd name="connsiteY4" fmla="*/ 17135 h 261610"/>
                  <a:gd name="connsiteX5" fmla="*/ 762000 w 1010107"/>
                  <a:gd name="connsiteY5" fmla="*/ 55235 h 261610"/>
                  <a:gd name="connsiteX6" fmla="*/ 371475 w 1010107"/>
                  <a:gd name="connsiteY6" fmla="*/ 163185 h 261610"/>
                  <a:gd name="connsiteX7" fmla="*/ 0 w 1010107"/>
                  <a:gd name="connsiteY7" fmla="*/ 261610 h 26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0107" h="261610">
                    <a:moveTo>
                      <a:pt x="0" y="261610"/>
                    </a:moveTo>
                    <a:lnTo>
                      <a:pt x="596900" y="102860"/>
                    </a:lnTo>
                    <a:cubicBezTo>
                      <a:pt x="676275" y="80635"/>
                      <a:pt x="476250" y="128260"/>
                      <a:pt x="476250" y="128260"/>
                    </a:cubicBezTo>
                    <a:lnTo>
                      <a:pt x="990600" y="7610"/>
                    </a:lnTo>
                    <a:cubicBezTo>
                      <a:pt x="1059392" y="-10911"/>
                      <a:pt x="927100" y="9198"/>
                      <a:pt x="889000" y="17135"/>
                    </a:cubicBezTo>
                    <a:cubicBezTo>
                      <a:pt x="850900" y="25072"/>
                      <a:pt x="762000" y="55235"/>
                      <a:pt x="762000" y="55235"/>
                    </a:cubicBezTo>
                    <a:lnTo>
                      <a:pt x="371475" y="163185"/>
                    </a:lnTo>
                    <a:lnTo>
                      <a:pt x="0" y="26161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 54">
                <a:extLst>
                  <a:ext uri="{FF2B5EF4-FFF2-40B4-BE49-F238E27FC236}">
                    <a16:creationId xmlns:a16="http://schemas.microsoft.com/office/drawing/2014/main" id="{FEF4F13D-0377-D16E-28FC-19C2ADB926F3}"/>
                  </a:ext>
                </a:extLst>
              </p:cNvPr>
              <p:cNvSpPr/>
              <p:nvPr/>
            </p:nvSpPr>
            <p:spPr>
              <a:xfrm>
                <a:off x="11090800" y="2770111"/>
                <a:ext cx="567439" cy="159717"/>
              </a:xfrm>
              <a:custGeom>
                <a:avLst/>
                <a:gdLst>
                  <a:gd name="connsiteX0" fmla="*/ 15350 w 567439"/>
                  <a:gd name="connsiteY0" fmla="*/ 157239 h 159717"/>
                  <a:gd name="connsiteX1" fmla="*/ 555100 w 567439"/>
                  <a:gd name="connsiteY1" fmla="*/ 4839 h 159717"/>
                  <a:gd name="connsiteX2" fmla="*/ 377300 w 567439"/>
                  <a:gd name="connsiteY2" fmla="*/ 42939 h 159717"/>
                  <a:gd name="connsiteX3" fmla="*/ 189975 w 567439"/>
                  <a:gd name="connsiteY3" fmla="*/ 93739 h 159717"/>
                  <a:gd name="connsiteX4" fmla="*/ 320150 w 567439"/>
                  <a:gd name="connsiteY4" fmla="*/ 58814 h 159717"/>
                  <a:gd name="connsiteX5" fmla="*/ 161400 w 567439"/>
                  <a:gd name="connsiteY5" fmla="*/ 96914 h 159717"/>
                  <a:gd name="connsiteX6" fmla="*/ 15350 w 567439"/>
                  <a:gd name="connsiteY6" fmla="*/ 157239 h 159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7439" h="159717">
                    <a:moveTo>
                      <a:pt x="15350" y="157239"/>
                    </a:moveTo>
                    <a:cubicBezTo>
                      <a:pt x="80967" y="141893"/>
                      <a:pt x="494775" y="23889"/>
                      <a:pt x="555100" y="4839"/>
                    </a:cubicBezTo>
                    <a:cubicBezTo>
                      <a:pt x="615425" y="-14211"/>
                      <a:pt x="438154" y="28122"/>
                      <a:pt x="377300" y="42939"/>
                    </a:cubicBezTo>
                    <a:cubicBezTo>
                      <a:pt x="316446" y="57756"/>
                      <a:pt x="189975" y="93739"/>
                      <a:pt x="189975" y="93739"/>
                    </a:cubicBezTo>
                    <a:lnTo>
                      <a:pt x="320150" y="58814"/>
                    </a:lnTo>
                    <a:cubicBezTo>
                      <a:pt x="315388" y="59343"/>
                      <a:pt x="210083" y="81568"/>
                      <a:pt x="161400" y="96914"/>
                    </a:cubicBezTo>
                    <a:cubicBezTo>
                      <a:pt x="112717" y="112260"/>
                      <a:pt x="-50267" y="172585"/>
                      <a:pt x="15350" y="15723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 55">
                <a:extLst>
                  <a:ext uri="{FF2B5EF4-FFF2-40B4-BE49-F238E27FC236}">
                    <a16:creationId xmlns:a16="http://schemas.microsoft.com/office/drawing/2014/main" id="{C5D74409-0226-0B0C-0AD7-BD6FECDFEA2A}"/>
                  </a:ext>
                </a:extLst>
              </p:cNvPr>
              <p:cNvSpPr/>
              <p:nvPr/>
            </p:nvSpPr>
            <p:spPr>
              <a:xfrm>
                <a:off x="12029588" y="2456770"/>
                <a:ext cx="678543" cy="197652"/>
              </a:xfrm>
              <a:custGeom>
                <a:avLst/>
                <a:gdLst>
                  <a:gd name="connsiteX0" fmla="*/ 487 w 678543"/>
                  <a:gd name="connsiteY0" fmla="*/ 197530 h 197652"/>
                  <a:gd name="connsiteX1" fmla="*/ 286237 w 678543"/>
                  <a:gd name="connsiteY1" fmla="*/ 124505 h 197652"/>
                  <a:gd name="connsiteX2" fmla="*/ 391012 w 678543"/>
                  <a:gd name="connsiteY2" fmla="*/ 95930 h 197652"/>
                  <a:gd name="connsiteX3" fmla="*/ 267187 w 678543"/>
                  <a:gd name="connsiteY3" fmla="*/ 111805 h 197652"/>
                  <a:gd name="connsiteX4" fmla="*/ 524362 w 678543"/>
                  <a:gd name="connsiteY4" fmla="*/ 35605 h 197652"/>
                  <a:gd name="connsiteX5" fmla="*/ 676762 w 678543"/>
                  <a:gd name="connsiteY5" fmla="*/ 680 h 197652"/>
                  <a:gd name="connsiteX6" fmla="*/ 425937 w 678543"/>
                  <a:gd name="connsiteY6" fmla="*/ 64180 h 197652"/>
                  <a:gd name="connsiteX7" fmla="*/ 222737 w 678543"/>
                  <a:gd name="connsiteY7" fmla="*/ 140380 h 197652"/>
                  <a:gd name="connsiteX8" fmla="*/ 487 w 678543"/>
                  <a:gd name="connsiteY8" fmla="*/ 197530 h 197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8543" h="197652">
                    <a:moveTo>
                      <a:pt x="487" y="197530"/>
                    </a:moveTo>
                    <a:lnTo>
                      <a:pt x="286237" y="124505"/>
                    </a:lnTo>
                    <a:cubicBezTo>
                      <a:pt x="351324" y="107572"/>
                      <a:pt x="394187" y="98047"/>
                      <a:pt x="391012" y="95930"/>
                    </a:cubicBezTo>
                    <a:cubicBezTo>
                      <a:pt x="387837" y="93813"/>
                      <a:pt x="244962" y="121859"/>
                      <a:pt x="267187" y="111805"/>
                    </a:cubicBezTo>
                    <a:cubicBezTo>
                      <a:pt x="289412" y="101751"/>
                      <a:pt x="456100" y="54126"/>
                      <a:pt x="524362" y="35605"/>
                    </a:cubicBezTo>
                    <a:cubicBezTo>
                      <a:pt x="592624" y="17084"/>
                      <a:pt x="693166" y="-4083"/>
                      <a:pt x="676762" y="680"/>
                    </a:cubicBezTo>
                    <a:cubicBezTo>
                      <a:pt x="660358" y="5443"/>
                      <a:pt x="501608" y="40897"/>
                      <a:pt x="425937" y="64180"/>
                    </a:cubicBezTo>
                    <a:cubicBezTo>
                      <a:pt x="350266" y="87463"/>
                      <a:pt x="290999" y="121330"/>
                      <a:pt x="222737" y="140380"/>
                    </a:cubicBezTo>
                    <a:cubicBezTo>
                      <a:pt x="154475" y="159430"/>
                      <a:pt x="-10096" y="200176"/>
                      <a:pt x="487" y="19753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 56">
                <a:extLst>
                  <a:ext uri="{FF2B5EF4-FFF2-40B4-BE49-F238E27FC236}">
                    <a16:creationId xmlns:a16="http://schemas.microsoft.com/office/drawing/2014/main" id="{EB558AFB-A8AE-82CE-7925-EFC3420B115E}"/>
                  </a:ext>
                </a:extLst>
              </p:cNvPr>
              <p:cNvSpPr/>
              <p:nvPr/>
            </p:nvSpPr>
            <p:spPr>
              <a:xfrm>
                <a:off x="11607447" y="2470072"/>
                <a:ext cx="1077293" cy="333632"/>
              </a:xfrm>
              <a:custGeom>
                <a:avLst/>
                <a:gdLst>
                  <a:gd name="connsiteX0" fmla="*/ 451203 w 1077293"/>
                  <a:gd name="connsiteY0" fmla="*/ 184228 h 333632"/>
                  <a:gd name="connsiteX1" fmla="*/ 727428 w 1077293"/>
                  <a:gd name="connsiteY1" fmla="*/ 95328 h 333632"/>
                  <a:gd name="connsiteX2" fmla="*/ 562328 w 1077293"/>
                  <a:gd name="connsiteY2" fmla="*/ 139778 h 333632"/>
                  <a:gd name="connsiteX3" fmla="*/ 514703 w 1077293"/>
                  <a:gd name="connsiteY3" fmla="*/ 139778 h 333632"/>
                  <a:gd name="connsiteX4" fmla="*/ 854428 w 1077293"/>
                  <a:gd name="connsiteY4" fmla="*/ 85803 h 333632"/>
                  <a:gd name="connsiteX5" fmla="*/ 1076678 w 1077293"/>
                  <a:gd name="connsiteY5" fmla="*/ 78 h 333632"/>
                  <a:gd name="connsiteX6" fmla="*/ 883003 w 1077293"/>
                  <a:gd name="connsiteY6" fmla="*/ 76278 h 333632"/>
                  <a:gd name="connsiteX7" fmla="*/ 353 w 1077293"/>
                  <a:gd name="connsiteY7" fmla="*/ 333453 h 333632"/>
                  <a:gd name="connsiteX8" fmla="*/ 771878 w 1077293"/>
                  <a:gd name="connsiteY8" fmla="*/ 117553 h 333632"/>
                  <a:gd name="connsiteX9" fmla="*/ 451203 w 1077293"/>
                  <a:gd name="connsiteY9" fmla="*/ 184228 h 333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7293" h="333632">
                    <a:moveTo>
                      <a:pt x="451203" y="184228"/>
                    </a:moveTo>
                    <a:cubicBezTo>
                      <a:pt x="443795" y="180524"/>
                      <a:pt x="708907" y="102736"/>
                      <a:pt x="727428" y="95328"/>
                    </a:cubicBezTo>
                    <a:cubicBezTo>
                      <a:pt x="745949" y="87920"/>
                      <a:pt x="597782" y="132370"/>
                      <a:pt x="562328" y="139778"/>
                    </a:cubicBezTo>
                    <a:cubicBezTo>
                      <a:pt x="526874" y="147186"/>
                      <a:pt x="466020" y="148774"/>
                      <a:pt x="514703" y="139778"/>
                    </a:cubicBezTo>
                    <a:cubicBezTo>
                      <a:pt x="563386" y="130782"/>
                      <a:pt x="760766" y="109086"/>
                      <a:pt x="854428" y="85803"/>
                    </a:cubicBezTo>
                    <a:cubicBezTo>
                      <a:pt x="948090" y="62520"/>
                      <a:pt x="1071916" y="1665"/>
                      <a:pt x="1076678" y="78"/>
                    </a:cubicBezTo>
                    <a:cubicBezTo>
                      <a:pt x="1081440" y="-1509"/>
                      <a:pt x="1062390" y="20716"/>
                      <a:pt x="883003" y="76278"/>
                    </a:cubicBezTo>
                    <a:cubicBezTo>
                      <a:pt x="703616" y="131840"/>
                      <a:pt x="18874" y="326574"/>
                      <a:pt x="353" y="333453"/>
                    </a:cubicBezTo>
                    <a:cubicBezTo>
                      <a:pt x="-18168" y="340332"/>
                      <a:pt x="697266" y="147715"/>
                      <a:pt x="771878" y="117553"/>
                    </a:cubicBezTo>
                    <a:cubicBezTo>
                      <a:pt x="846491" y="87390"/>
                      <a:pt x="458611" y="187932"/>
                      <a:pt x="451203" y="1842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 57">
                <a:extLst>
                  <a:ext uri="{FF2B5EF4-FFF2-40B4-BE49-F238E27FC236}">
                    <a16:creationId xmlns:a16="http://schemas.microsoft.com/office/drawing/2014/main" id="{BB3E37C5-BCE2-EB13-763B-EA54EAFE2995}"/>
                  </a:ext>
                </a:extLst>
              </p:cNvPr>
              <p:cNvSpPr/>
              <p:nvPr/>
            </p:nvSpPr>
            <p:spPr>
              <a:xfrm>
                <a:off x="11599622" y="2495550"/>
                <a:ext cx="1109903" cy="319253"/>
              </a:xfrm>
              <a:custGeom>
                <a:avLst/>
                <a:gdLst>
                  <a:gd name="connsiteX0" fmla="*/ 1109903 w 1109903"/>
                  <a:gd name="connsiteY0" fmla="*/ 0 h 319253"/>
                  <a:gd name="connsiteX1" fmla="*/ 655878 w 1109903"/>
                  <a:gd name="connsiteY1" fmla="*/ 142875 h 319253"/>
                  <a:gd name="connsiteX2" fmla="*/ 608253 w 1109903"/>
                  <a:gd name="connsiteY2" fmla="*/ 152400 h 319253"/>
                  <a:gd name="connsiteX3" fmla="*/ 640003 w 1109903"/>
                  <a:gd name="connsiteY3" fmla="*/ 161925 h 319253"/>
                  <a:gd name="connsiteX4" fmla="*/ 157403 w 1109903"/>
                  <a:gd name="connsiteY4" fmla="*/ 276225 h 319253"/>
                  <a:gd name="connsiteX5" fmla="*/ 211378 w 1109903"/>
                  <a:gd name="connsiteY5" fmla="*/ 276225 h 319253"/>
                  <a:gd name="connsiteX6" fmla="*/ 20878 w 1109903"/>
                  <a:gd name="connsiteY6" fmla="*/ 311150 h 319253"/>
                  <a:gd name="connsiteX7" fmla="*/ 786053 w 1109903"/>
                  <a:gd name="connsiteY7" fmla="*/ 101600 h 319253"/>
                  <a:gd name="connsiteX8" fmla="*/ 722553 w 1109903"/>
                  <a:gd name="connsiteY8" fmla="*/ 123825 h 319253"/>
                  <a:gd name="connsiteX9" fmla="*/ 1109903 w 1109903"/>
                  <a:gd name="connsiteY9" fmla="*/ 0 h 319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09903" h="319253">
                    <a:moveTo>
                      <a:pt x="1109903" y="0"/>
                    </a:moveTo>
                    <a:lnTo>
                      <a:pt x="655878" y="142875"/>
                    </a:lnTo>
                    <a:cubicBezTo>
                      <a:pt x="572270" y="168275"/>
                      <a:pt x="610899" y="149225"/>
                      <a:pt x="608253" y="152400"/>
                    </a:cubicBezTo>
                    <a:cubicBezTo>
                      <a:pt x="605607" y="155575"/>
                      <a:pt x="715145" y="141288"/>
                      <a:pt x="640003" y="161925"/>
                    </a:cubicBezTo>
                    <a:cubicBezTo>
                      <a:pt x="564861" y="182563"/>
                      <a:pt x="228840" y="257175"/>
                      <a:pt x="157403" y="276225"/>
                    </a:cubicBezTo>
                    <a:cubicBezTo>
                      <a:pt x="85965" y="295275"/>
                      <a:pt x="234132" y="270404"/>
                      <a:pt x="211378" y="276225"/>
                    </a:cubicBezTo>
                    <a:cubicBezTo>
                      <a:pt x="188624" y="282046"/>
                      <a:pt x="-74901" y="340254"/>
                      <a:pt x="20878" y="311150"/>
                    </a:cubicBezTo>
                    <a:cubicBezTo>
                      <a:pt x="116657" y="282046"/>
                      <a:pt x="669107" y="132821"/>
                      <a:pt x="786053" y="101600"/>
                    </a:cubicBezTo>
                    <a:cubicBezTo>
                      <a:pt x="902999" y="70379"/>
                      <a:pt x="722553" y="123825"/>
                      <a:pt x="722553" y="123825"/>
                    </a:cubicBezTo>
                    <a:lnTo>
                      <a:pt x="1109903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 58">
                <a:extLst>
                  <a:ext uri="{FF2B5EF4-FFF2-40B4-BE49-F238E27FC236}">
                    <a16:creationId xmlns:a16="http://schemas.microsoft.com/office/drawing/2014/main" id="{0EC58B1C-14EE-716C-8F07-560EF085D372}"/>
                  </a:ext>
                </a:extLst>
              </p:cNvPr>
              <p:cNvSpPr/>
              <p:nvPr/>
            </p:nvSpPr>
            <p:spPr>
              <a:xfrm>
                <a:off x="11664333" y="2565005"/>
                <a:ext cx="993819" cy="301896"/>
              </a:xfrm>
              <a:custGeom>
                <a:avLst/>
                <a:gdLst>
                  <a:gd name="connsiteX0" fmla="*/ 6967 w 993819"/>
                  <a:gd name="connsiteY0" fmla="*/ 298845 h 301896"/>
                  <a:gd name="connsiteX1" fmla="*/ 572117 w 993819"/>
                  <a:gd name="connsiteY1" fmla="*/ 117870 h 301896"/>
                  <a:gd name="connsiteX2" fmla="*/ 435592 w 993819"/>
                  <a:gd name="connsiteY2" fmla="*/ 149620 h 301896"/>
                  <a:gd name="connsiteX3" fmla="*/ 708642 w 993819"/>
                  <a:gd name="connsiteY3" fmla="*/ 98820 h 301896"/>
                  <a:gd name="connsiteX4" fmla="*/ 613392 w 993819"/>
                  <a:gd name="connsiteY4" fmla="*/ 121045 h 301896"/>
                  <a:gd name="connsiteX5" fmla="*/ 991217 w 993819"/>
                  <a:gd name="connsiteY5" fmla="*/ 395 h 301896"/>
                  <a:gd name="connsiteX6" fmla="*/ 756267 w 993819"/>
                  <a:gd name="connsiteY6" fmla="*/ 86120 h 301896"/>
                  <a:gd name="connsiteX7" fmla="*/ 305417 w 993819"/>
                  <a:gd name="connsiteY7" fmla="*/ 190895 h 301896"/>
                  <a:gd name="connsiteX8" fmla="*/ 873742 w 993819"/>
                  <a:gd name="connsiteY8" fmla="*/ 98820 h 301896"/>
                  <a:gd name="connsiteX9" fmla="*/ 121267 w 993819"/>
                  <a:gd name="connsiteY9" fmla="*/ 273445 h 301896"/>
                  <a:gd name="connsiteX10" fmla="*/ 248267 w 993819"/>
                  <a:gd name="connsiteY10" fmla="*/ 235345 h 301896"/>
                  <a:gd name="connsiteX11" fmla="*/ 6967 w 993819"/>
                  <a:gd name="connsiteY11" fmla="*/ 298845 h 301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3819" h="301896">
                    <a:moveTo>
                      <a:pt x="6967" y="298845"/>
                    </a:moveTo>
                    <a:cubicBezTo>
                      <a:pt x="60942" y="279266"/>
                      <a:pt x="500680" y="142741"/>
                      <a:pt x="572117" y="117870"/>
                    </a:cubicBezTo>
                    <a:cubicBezTo>
                      <a:pt x="643555" y="92999"/>
                      <a:pt x="412838" y="152795"/>
                      <a:pt x="435592" y="149620"/>
                    </a:cubicBezTo>
                    <a:cubicBezTo>
                      <a:pt x="458346" y="146445"/>
                      <a:pt x="679009" y="103582"/>
                      <a:pt x="708642" y="98820"/>
                    </a:cubicBezTo>
                    <a:cubicBezTo>
                      <a:pt x="738275" y="94058"/>
                      <a:pt x="566296" y="137449"/>
                      <a:pt x="613392" y="121045"/>
                    </a:cubicBezTo>
                    <a:cubicBezTo>
                      <a:pt x="660488" y="104641"/>
                      <a:pt x="967404" y="6216"/>
                      <a:pt x="991217" y="395"/>
                    </a:cubicBezTo>
                    <a:cubicBezTo>
                      <a:pt x="1015030" y="-5426"/>
                      <a:pt x="870567" y="54370"/>
                      <a:pt x="756267" y="86120"/>
                    </a:cubicBezTo>
                    <a:cubicBezTo>
                      <a:pt x="641967" y="117870"/>
                      <a:pt x="285838" y="188778"/>
                      <a:pt x="305417" y="190895"/>
                    </a:cubicBezTo>
                    <a:cubicBezTo>
                      <a:pt x="324996" y="193012"/>
                      <a:pt x="904434" y="85062"/>
                      <a:pt x="873742" y="98820"/>
                    </a:cubicBezTo>
                    <a:cubicBezTo>
                      <a:pt x="843050" y="112578"/>
                      <a:pt x="225513" y="250691"/>
                      <a:pt x="121267" y="273445"/>
                    </a:cubicBezTo>
                    <a:cubicBezTo>
                      <a:pt x="17021" y="296199"/>
                      <a:pt x="266788" y="233228"/>
                      <a:pt x="248267" y="235345"/>
                    </a:cubicBezTo>
                    <a:cubicBezTo>
                      <a:pt x="229746" y="237462"/>
                      <a:pt x="-47008" y="318424"/>
                      <a:pt x="6967" y="29884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 59">
                <a:extLst>
                  <a:ext uri="{FF2B5EF4-FFF2-40B4-BE49-F238E27FC236}">
                    <a16:creationId xmlns:a16="http://schemas.microsoft.com/office/drawing/2014/main" id="{5F58EE38-737F-42C7-1975-83D79E3FDB6B}"/>
                  </a:ext>
                </a:extLst>
              </p:cNvPr>
              <p:cNvSpPr/>
              <p:nvPr/>
            </p:nvSpPr>
            <p:spPr>
              <a:xfrm>
                <a:off x="10235869" y="2942932"/>
                <a:ext cx="732620" cy="143576"/>
              </a:xfrm>
              <a:custGeom>
                <a:avLst/>
                <a:gdLst>
                  <a:gd name="connsiteX0" fmla="*/ 331 w 732620"/>
                  <a:gd name="connsiteY0" fmla="*/ 143168 h 143576"/>
                  <a:gd name="connsiteX1" fmla="*/ 292431 w 732620"/>
                  <a:gd name="connsiteY1" fmla="*/ 95543 h 143576"/>
                  <a:gd name="connsiteX2" fmla="*/ 159081 w 732620"/>
                  <a:gd name="connsiteY2" fmla="*/ 105068 h 143576"/>
                  <a:gd name="connsiteX3" fmla="*/ 454356 w 732620"/>
                  <a:gd name="connsiteY3" fmla="*/ 70143 h 143576"/>
                  <a:gd name="connsiteX4" fmla="*/ 730581 w 732620"/>
                  <a:gd name="connsiteY4" fmla="*/ 293 h 143576"/>
                  <a:gd name="connsiteX5" fmla="*/ 562306 w 732620"/>
                  <a:gd name="connsiteY5" fmla="*/ 47918 h 143576"/>
                  <a:gd name="connsiteX6" fmla="*/ 241631 w 732620"/>
                  <a:gd name="connsiteY6" fmla="*/ 114593 h 143576"/>
                  <a:gd name="connsiteX7" fmla="*/ 331 w 732620"/>
                  <a:gd name="connsiteY7" fmla="*/ 143168 h 143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2620" h="143576">
                    <a:moveTo>
                      <a:pt x="331" y="143168"/>
                    </a:moveTo>
                    <a:cubicBezTo>
                      <a:pt x="8798" y="139993"/>
                      <a:pt x="265973" y="101893"/>
                      <a:pt x="292431" y="95543"/>
                    </a:cubicBezTo>
                    <a:cubicBezTo>
                      <a:pt x="318889" y="89193"/>
                      <a:pt x="132094" y="109301"/>
                      <a:pt x="159081" y="105068"/>
                    </a:cubicBezTo>
                    <a:cubicBezTo>
                      <a:pt x="186069" y="100835"/>
                      <a:pt x="359106" y="87605"/>
                      <a:pt x="454356" y="70143"/>
                    </a:cubicBezTo>
                    <a:cubicBezTo>
                      <a:pt x="549606" y="52681"/>
                      <a:pt x="712589" y="3997"/>
                      <a:pt x="730581" y="293"/>
                    </a:cubicBezTo>
                    <a:cubicBezTo>
                      <a:pt x="748573" y="-3411"/>
                      <a:pt x="643798" y="28868"/>
                      <a:pt x="562306" y="47918"/>
                    </a:cubicBezTo>
                    <a:cubicBezTo>
                      <a:pt x="480814" y="66968"/>
                      <a:pt x="335823" y="98718"/>
                      <a:pt x="241631" y="114593"/>
                    </a:cubicBezTo>
                    <a:cubicBezTo>
                      <a:pt x="147439" y="130468"/>
                      <a:pt x="-8136" y="146343"/>
                      <a:pt x="331" y="14316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 60">
                <a:extLst>
                  <a:ext uri="{FF2B5EF4-FFF2-40B4-BE49-F238E27FC236}">
                    <a16:creationId xmlns:a16="http://schemas.microsoft.com/office/drawing/2014/main" id="{48555BCF-ABD8-3581-5A94-54A0D7E85467}"/>
                  </a:ext>
                </a:extLst>
              </p:cNvPr>
              <p:cNvSpPr/>
              <p:nvPr/>
            </p:nvSpPr>
            <p:spPr>
              <a:xfrm>
                <a:off x="10226675" y="2993985"/>
                <a:ext cx="756415" cy="127040"/>
              </a:xfrm>
              <a:custGeom>
                <a:avLst/>
                <a:gdLst>
                  <a:gd name="connsiteX0" fmla="*/ 0 w 756415"/>
                  <a:gd name="connsiteY0" fmla="*/ 127040 h 127040"/>
                  <a:gd name="connsiteX1" fmla="*/ 539750 w 756415"/>
                  <a:gd name="connsiteY1" fmla="*/ 25440 h 127040"/>
                  <a:gd name="connsiteX2" fmla="*/ 476250 w 756415"/>
                  <a:gd name="connsiteY2" fmla="*/ 25440 h 127040"/>
                  <a:gd name="connsiteX3" fmla="*/ 755650 w 756415"/>
                  <a:gd name="connsiteY3" fmla="*/ 40 h 127040"/>
                  <a:gd name="connsiteX4" fmla="*/ 565150 w 756415"/>
                  <a:gd name="connsiteY4" fmla="*/ 19090 h 127040"/>
                  <a:gd name="connsiteX5" fmla="*/ 298450 w 756415"/>
                  <a:gd name="connsiteY5" fmla="*/ 44490 h 127040"/>
                  <a:gd name="connsiteX6" fmla="*/ 533400 w 756415"/>
                  <a:gd name="connsiteY6" fmla="*/ 28615 h 127040"/>
                  <a:gd name="connsiteX7" fmla="*/ 352425 w 756415"/>
                  <a:gd name="connsiteY7" fmla="*/ 57190 h 127040"/>
                  <a:gd name="connsiteX8" fmla="*/ 0 w 756415"/>
                  <a:gd name="connsiteY8" fmla="*/ 127040 h 12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6415" h="127040">
                    <a:moveTo>
                      <a:pt x="0" y="127040"/>
                    </a:moveTo>
                    <a:lnTo>
                      <a:pt x="539750" y="25440"/>
                    </a:lnTo>
                    <a:cubicBezTo>
                      <a:pt x="619125" y="8507"/>
                      <a:pt x="440267" y="29673"/>
                      <a:pt x="476250" y="25440"/>
                    </a:cubicBezTo>
                    <a:cubicBezTo>
                      <a:pt x="512233" y="21207"/>
                      <a:pt x="740833" y="1098"/>
                      <a:pt x="755650" y="40"/>
                    </a:cubicBezTo>
                    <a:cubicBezTo>
                      <a:pt x="770467" y="-1018"/>
                      <a:pt x="565150" y="19090"/>
                      <a:pt x="565150" y="19090"/>
                    </a:cubicBezTo>
                    <a:lnTo>
                      <a:pt x="298450" y="44490"/>
                    </a:lnTo>
                    <a:cubicBezTo>
                      <a:pt x="293158" y="46077"/>
                      <a:pt x="524404" y="26498"/>
                      <a:pt x="533400" y="28615"/>
                    </a:cubicBezTo>
                    <a:cubicBezTo>
                      <a:pt x="542396" y="30732"/>
                      <a:pt x="352425" y="57190"/>
                      <a:pt x="352425" y="57190"/>
                    </a:cubicBezTo>
                    <a:lnTo>
                      <a:pt x="0" y="12704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 61">
                <a:extLst>
                  <a:ext uri="{FF2B5EF4-FFF2-40B4-BE49-F238E27FC236}">
                    <a16:creationId xmlns:a16="http://schemas.microsoft.com/office/drawing/2014/main" id="{753ABB5F-0E19-6994-B31A-E15CB3643F09}"/>
                  </a:ext>
                </a:extLst>
              </p:cNvPr>
              <p:cNvSpPr/>
              <p:nvPr/>
            </p:nvSpPr>
            <p:spPr>
              <a:xfrm>
                <a:off x="11113833" y="2808917"/>
                <a:ext cx="564540" cy="140729"/>
              </a:xfrm>
              <a:custGeom>
                <a:avLst/>
                <a:gdLst>
                  <a:gd name="connsiteX0" fmla="*/ 1842 w 564540"/>
                  <a:gd name="connsiteY0" fmla="*/ 140658 h 140729"/>
                  <a:gd name="connsiteX1" fmla="*/ 379667 w 564540"/>
                  <a:gd name="connsiteY1" fmla="*/ 67633 h 140729"/>
                  <a:gd name="connsiteX2" fmla="*/ 287592 w 564540"/>
                  <a:gd name="connsiteY2" fmla="*/ 70808 h 140729"/>
                  <a:gd name="connsiteX3" fmla="*/ 563817 w 564540"/>
                  <a:gd name="connsiteY3" fmla="*/ 958 h 140729"/>
                  <a:gd name="connsiteX4" fmla="*/ 370142 w 564540"/>
                  <a:gd name="connsiteY4" fmla="*/ 29533 h 140729"/>
                  <a:gd name="connsiteX5" fmla="*/ 439992 w 564540"/>
                  <a:gd name="connsiteY5" fmla="*/ 20008 h 140729"/>
                  <a:gd name="connsiteX6" fmla="*/ 243142 w 564540"/>
                  <a:gd name="connsiteY6" fmla="*/ 80333 h 140729"/>
                  <a:gd name="connsiteX7" fmla="*/ 1842 w 564540"/>
                  <a:gd name="connsiteY7" fmla="*/ 140658 h 140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4540" h="140729">
                    <a:moveTo>
                      <a:pt x="1842" y="140658"/>
                    </a:moveTo>
                    <a:cubicBezTo>
                      <a:pt x="24596" y="138541"/>
                      <a:pt x="332042" y="79275"/>
                      <a:pt x="379667" y="67633"/>
                    </a:cubicBezTo>
                    <a:cubicBezTo>
                      <a:pt x="427292" y="55991"/>
                      <a:pt x="256900" y="81920"/>
                      <a:pt x="287592" y="70808"/>
                    </a:cubicBezTo>
                    <a:cubicBezTo>
                      <a:pt x="318284" y="59695"/>
                      <a:pt x="550059" y="7837"/>
                      <a:pt x="563817" y="958"/>
                    </a:cubicBezTo>
                    <a:cubicBezTo>
                      <a:pt x="577575" y="-5921"/>
                      <a:pt x="390780" y="26358"/>
                      <a:pt x="370142" y="29533"/>
                    </a:cubicBezTo>
                    <a:cubicBezTo>
                      <a:pt x="349505" y="32708"/>
                      <a:pt x="461159" y="11541"/>
                      <a:pt x="439992" y="20008"/>
                    </a:cubicBezTo>
                    <a:cubicBezTo>
                      <a:pt x="418825" y="28475"/>
                      <a:pt x="312992" y="63400"/>
                      <a:pt x="243142" y="80333"/>
                    </a:cubicBezTo>
                    <a:cubicBezTo>
                      <a:pt x="173292" y="97266"/>
                      <a:pt x="-20912" y="142775"/>
                      <a:pt x="1842" y="14065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 62">
                <a:extLst>
                  <a:ext uri="{FF2B5EF4-FFF2-40B4-BE49-F238E27FC236}">
                    <a16:creationId xmlns:a16="http://schemas.microsoft.com/office/drawing/2014/main" id="{DEC65755-1264-6FAC-7821-CCC0BCA21EA5}"/>
                  </a:ext>
                </a:extLst>
              </p:cNvPr>
              <p:cNvSpPr/>
              <p:nvPr/>
            </p:nvSpPr>
            <p:spPr>
              <a:xfrm>
                <a:off x="10185928" y="2978023"/>
                <a:ext cx="815448" cy="156012"/>
              </a:xfrm>
              <a:custGeom>
                <a:avLst/>
                <a:gdLst>
                  <a:gd name="connsiteX0" fmla="*/ 815447 w 815448"/>
                  <a:gd name="connsiteY0" fmla="*/ 127 h 156012"/>
                  <a:gd name="connsiteX1" fmla="*/ 580497 w 815448"/>
                  <a:gd name="connsiteY1" fmla="*/ 28702 h 156012"/>
                  <a:gd name="connsiteX2" fmla="*/ 615422 w 815448"/>
                  <a:gd name="connsiteY2" fmla="*/ 35052 h 156012"/>
                  <a:gd name="connsiteX3" fmla="*/ 351897 w 815448"/>
                  <a:gd name="connsiteY3" fmla="*/ 85852 h 156012"/>
                  <a:gd name="connsiteX4" fmla="*/ 393172 w 815448"/>
                  <a:gd name="connsiteY4" fmla="*/ 79502 h 156012"/>
                  <a:gd name="connsiteX5" fmla="*/ 69322 w 815448"/>
                  <a:gd name="connsiteY5" fmla="*/ 143002 h 156012"/>
                  <a:gd name="connsiteX6" fmla="*/ 8997 w 815448"/>
                  <a:gd name="connsiteY6" fmla="*/ 155702 h 156012"/>
                  <a:gd name="connsiteX7" fmla="*/ 202672 w 815448"/>
                  <a:gd name="connsiteY7" fmla="*/ 136652 h 156012"/>
                  <a:gd name="connsiteX8" fmla="*/ 94722 w 815448"/>
                  <a:gd name="connsiteY8" fmla="*/ 155702 h 156012"/>
                  <a:gd name="connsiteX9" fmla="*/ 440797 w 815448"/>
                  <a:gd name="connsiteY9" fmla="*/ 95377 h 156012"/>
                  <a:gd name="connsiteX10" fmla="*/ 339197 w 815448"/>
                  <a:gd name="connsiteY10" fmla="*/ 101727 h 156012"/>
                  <a:gd name="connsiteX11" fmla="*/ 621772 w 815448"/>
                  <a:gd name="connsiteY11" fmla="*/ 41402 h 156012"/>
                  <a:gd name="connsiteX12" fmla="*/ 583672 w 815448"/>
                  <a:gd name="connsiteY12" fmla="*/ 41402 h 156012"/>
                  <a:gd name="connsiteX13" fmla="*/ 815447 w 815448"/>
                  <a:gd name="connsiteY13" fmla="*/ 127 h 156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15448" h="156012">
                    <a:moveTo>
                      <a:pt x="815447" y="127"/>
                    </a:moveTo>
                    <a:cubicBezTo>
                      <a:pt x="814918" y="-1990"/>
                      <a:pt x="613834" y="22881"/>
                      <a:pt x="580497" y="28702"/>
                    </a:cubicBezTo>
                    <a:cubicBezTo>
                      <a:pt x="547160" y="34523"/>
                      <a:pt x="653522" y="25527"/>
                      <a:pt x="615422" y="35052"/>
                    </a:cubicBezTo>
                    <a:cubicBezTo>
                      <a:pt x="577322" y="44577"/>
                      <a:pt x="388939" y="78444"/>
                      <a:pt x="351897" y="85852"/>
                    </a:cubicBezTo>
                    <a:cubicBezTo>
                      <a:pt x="314855" y="93260"/>
                      <a:pt x="393172" y="79502"/>
                      <a:pt x="393172" y="79502"/>
                    </a:cubicBezTo>
                    <a:lnTo>
                      <a:pt x="69322" y="143002"/>
                    </a:lnTo>
                    <a:cubicBezTo>
                      <a:pt x="5293" y="155702"/>
                      <a:pt x="-13228" y="156760"/>
                      <a:pt x="8997" y="155702"/>
                    </a:cubicBezTo>
                    <a:cubicBezTo>
                      <a:pt x="31222" y="154644"/>
                      <a:pt x="188385" y="136652"/>
                      <a:pt x="202672" y="136652"/>
                    </a:cubicBezTo>
                    <a:cubicBezTo>
                      <a:pt x="216959" y="136652"/>
                      <a:pt x="94722" y="155702"/>
                      <a:pt x="94722" y="155702"/>
                    </a:cubicBezTo>
                    <a:lnTo>
                      <a:pt x="440797" y="95377"/>
                    </a:lnTo>
                    <a:cubicBezTo>
                      <a:pt x="481543" y="86381"/>
                      <a:pt x="309034" y="110723"/>
                      <a:pt x="339197" y="101727"/>
                    </a:cubicBezTo>
                    <a:cubicBezTo>
                      <a:pt x="369359" y="92731"/>
                      <a:pt x="581026" y="51456"/>
                      <a:pt x="621772" y="41402"/>
                    </a:cubicBezTo>
                    <a:cubicBezTo>
                      <a:pt x="662518" y="31348"/>
                      <a:pt x="549276" y="46164"/>
                      <a:pt x="583672" y="41402"/>
                    </a:cubicBezTo>
                    <a:cubicBezTo>
                      <a:pt x="618068" y="36640"/>
                      <a:pt x="815976" y="2244"/>
                      <a:pt x="815447" y="12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" name="フリーフォーム 448">
                <a:extLst>
                  <a:ext uri="{FF2B5EF4-FFF2-40B4-BE49-F238E27FC236}">
                    <a16:creationId xmlns:a16="http://schemas.microsoft.com/office/drawing/2014/main" id="{19D6FD8B-E80A-B5F3-5C88-3381E39FC613}"/>
                  </a:ext>
                </a:extLst>
              </p:cNvPr>
              <p:cNvSpPr/>
              <p:nvPr/>
            </p:nvSpPr>
            <p:spPr>
              <a:xfrm>
                <a:off x="10216945" y="3028817"/>
                <a:ext cx="476793" cy="181283"/>
              </a:xfrm>
              <a:custGeom>
                <a:avLst/>
                <a:gdLst>
                  <a:gd name="connsiteX0" fmla="*/ 476455 w 476793"/>
                  <a:gd name="connsiteY0" fmla="*/ 133 h 181283"/>
                  <a:gd name="connsiteX1" fmla="*/ 19255 w 476793"/>
                  <a:gd name="connsiteY1" fmla="*/ 57283 h 181283"/>
                  <a:gd name="connsiteX2" fmla="*/ 79580 w 476793"/>
                  <a:gd name="connsiteY2" fmla="*/ 63633 h 181283"/>
                  <a:gd name="connsiteX3" fmla="*/ 25605 w 476793"/>
                  <a:gd name="connsiteY3" fmla="*/ 89033 h 181283"/>
                  <a:gd name="connsiteX4" fmla="*/ 57355 w 476793"/>
                  <a:gd name="connsiteY4" fmla="*/ 181108 h 181283"/>
                  <a:gd name="connsiteX5" fmla="*/ 47830 w 476793"/>
                  <a:gd name="connsiteY5" fmla="*/ 111258 h 181283"/>
                  <a:gd name="connsiteX6" fmla="*/ 28780 w 476793"/>
                  <a:gd name="connsiteY6" fmla="*/ 76333 h 181283"/>
                  <a:gd name="connsiteX7" fmla="*/ 193880 w 476793"/>
                  <a:gd name="connsiteY7" fmla="*/ 41408 h 181283"/>
                  <a:gd name="connsiteX8" fmla="*/ 95455 w 476793"/>
                  <a:gd name="connsiteY8" fmla="*/ 41408 h 181283"/>
                  <a:gd name="connsiteX9" fmla="*/ 476455 w 476793"/>
                  <a:gd name="connsiteY9" fmla="*/ 133 h 181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6793" h="181283">
                    <a:moveTo>
                      <a:pt x="476455" y="133"/>
                    </a:moveTo>
                    <a:cubicBezTo>
                      <a:pt x="463755" y="2779"/>
                      <a:pt x="85401" y="46700"/>
                      <a:pt x="19255" y="57283"/>
                    </a:cubicBezTo>
                    <a:cubicBezTo>
                      <a:pt x="-46891" y="67866"/>
                      <a:pt x="78522" y="58342"/>
                      <a:pt x="79580" y="63633"/>
                    </a:cubicBezTo>
                    <a:cubicBezTo>
                      <a:pt x="80638" y="68924"/>
                      <a:pt x="29309" y="69454"/>
                      <a:pt x="25605" y="89033"/>
                    </a:cubicBezTo>
                    <a:cubicBezTo>
                      <a:pt x="21901" y="108612"/>
                      <a:pt x="53651" y="177404"/>
                      <a:pt x="57355" y="181108"/>
                    </a:cubicBezTo>
                    <a:cubicBezTo>
                      <a:pt x="61059" y="184812"/>
                      <a:pt x="52593" y="128721"/>
                      <a:pt x="47830" y="111258"/>
                    </a:cubicBezTo>
                    <a:cubicBezTo>
                      <a:pt x="43067" y="93795"/>
                      <a:pt x="4438" y="87975"/>
                      <a:pt x="28780" y="76333"/>
                    </a:cubicBezTo>
                    <a:cubicBezTo>
                      <a:pt x="53122" y="64691"/>
                      <a:pt x="182768" y="47229"/>
                      <a:pt x="193880" y="41408"/>
                    </a:cubicBezTo>
                    <a:cubicBezTo>
                      <a:pt x="204992" y="35587"/>
                      <a:pt x="49947" y="47758"/>
                      <a:pt x="95455" y="41408"/>
                    </a:cubicBezTo>
                    <a:cubicBezTo>
                      <a:pt x="140963" y="35058"/>
                      <a:pt x="489155" y="-2513"/>
                      <a:pt x="476455" y="1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" name="フリーフォーム 449">
                <a:extLst>
                  <a:ext uri="{FF2B5EF4-FFF2-40B4-BE49-F238E27FC236}">
                    <a16:creationId xmlns:a16="http://schemas.microsoft.com/office/drawing/2014/main" id="{34D1E520-C9FE-0FA5-EA89-75570A29A4C1}"/>
                  </a:ext>
                </a:extLst>
              </p:cNvPr>
              <p:cNvSpPr/>
              <p:nvPr/>
            </p:nvSpPr>
            <p:spPr>
              <a:xfrm>
                <a:off x="10185932" y="3095619"/>
                <a:ext cx="145806" cy="124850"/>
              </a:xfrm>
              <a:custGeom>
                <a:avLst/>
                <a:gdLst>
                  <a:gd name="connsiteX0" fmla="*/ 145518 w 145806"/>
                  <a:gd name="connsiteY0" fmla="*/ 6 h 124850"/>
                  <a:gd name="connsiteX1" fmla="*/ 47093 w 145806"/>
                  <a:gd name="connsiteY1" fmla="*/ 38106 h 124850"/>
                  <a:gd name="connsiteX2" fmla="*/ 120118 w 145806"/>
                  <a:gd name="connsiteY2" fmla="*/ 123831 h 124850"/>
                  <a:gd name="connsiteX3" fmla="*/ 75668 w 145806"/>
                  <a:gd name="connsiteY3" fmla="*/ 82556 h 124850"/>
                  <a:gd name="connsiteX4" fmla="*/ 5818 w 145806"/>
                  <a:gd name="connsiteY4" fmla="*/ 41281 h 124850"/>
                  <a:gd name="connsiteX5" fmla="*/ 107418 w 145806"/>
                  <a:gd name="connsiteY5" fmla="*/ 85731 h 124850"/>
                  <a:gd name="connsiteX6" fmla="*/ 18518 w 145806"/>
                  <a:gd name="connsiteY6" fmla="*/ 38106 h 124850"/>
                  <a:gd name="connsiteX7" fmla="*/ 8993 w 145806"/>
                  <a:gd name="connsiteY7" fmla="*/ 34931 h 124850"/>
                  <a:gd name="connsiteX8" fmla="*/ 145518 w 145806"/>
                  <a:gd name="connsiteY8" fmla="*/ 6 h 12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5806" h="124850">
                    <a:moveTo>
                      <a:pt x="145518" y="6"/>
                    </a:moveTo>
                    <a:cubicBezTo>
                      <a:pt x="151868" y="535"/>
                      <a:pt x="51326" y="17469"/>
                      <a:pt x="47093" y="38106"/>
                    </a:cubicBezTo>
                    <a:cubicBezTo>
                      <a:pt x="42860" y="58743"/>
                      <a:pt x="115355" y="116423"/>
                      <a:pt x="120118" y="123831"/>
                    </a:cubicBezTo>
                    <a:cubicBezTo>
                      <a:pt x="124880" y="131239"/>
                      <a:pt x="94718" y="96314"/>
                      <a:pt x="75668" y="82556"/>
                    </a:cubicBezTo>
                    <a:cubicBezTo>
                      <a:pt x="56618" y="68798"/>
                      <a:pt x="526" y="40752"/>
                      <a:pt x="5818" y="41281"/>
                    </a:cubicBezTo>
                    <a:cubicBezTo>
                      <a:pt x="11110" y="41810"/>
                      <a:pt x="105301" y="86260"/>
                      <a:pt x="107418" y="85731"/>
                    </a:cubicBezTo>
                    <a:cubicBezTo>
                      <a:pt x="109535" y="85202"/>
                      <a:pt x="34922" y="46573"/>
                      <a:pt x="18518" y="38106"/>
                    </a:cubicBezTo>
                    <a:cubicBezTo>
                      <a:pt x="2114" y="29639"/>
                      <a:pt x="-8470" y="38106"/>
                      <a:pt x="8993" y="34931"/>
                    </a:cubicBezTo>
                    <a:cubicBezTo>
                      <a:pt x="26455" y="31756"/>
                      <a:pt x="139168" y="-523"/>
                      <a:pt x="145518" y="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" name="フリーフォーム 450">
                <a:extLst>
                  <a:ext uri="{FF2B5EF4-FFF2-40B4-BE49-F238E27FC236}">
                    <a16:creationId xmlns:a16="http://schemas.microsoft.com/office/drawing/2014/main" id="{6D2947FE-883D-D30D-43BF-E69EEB14267B}"/>
                  </a:ext>
                </a:extLst>
              </p:cNvPr>
              <p:cNvSpPr/>
              <p:nvPr/>
            </p:nvSpPr>
            <p:spPr>
              <a:xfrm>
                <a:off x="9867382" y="3120964"/>
                <a:ext cx="426012" cy="699123"/>
              </a:xfrm>
              <a:custGeom>
                <a:avLst/>
                <a:gdLst>
                  <a:gd name="connsiteX0" fmla="*/ 425968 w 426012"/>
                  <a:gd name="connsiteY0" fmla="*/ 61 h 699123"/>
                  <a:gd name="connsiteX1" fmla="*/ 343418 w 426012"/>
                  <a:gd name="connsiteY1" fmla="*/ 181036 h 699123"/>
                  <a:gd name="connsiteX2" fmla="*/ 365643 w 426012"/>
                  <a:gd name="connsiteY2" fmla="*/ 120711 h 699123"/>
                  <a:gd name="connsiteX3" fmla="*/ 289443 w 426012"/>
                  <a:gd name="connsiteY3" fmla="*/ 349311 h 699123"/>
                  <a:gd name="connsiteX4" fmla="*/ 289443 w 426012"/>
                  <a:gd name="connsiteY4" fmla="*/ 269936 h 699123"/>
                  <a:gd name="connsiteX5" fmla="*/ 241818 w 426012"/>
                  <a:gd name="connsiteY5" fmla="*/ 412811 h 699123"/>
                  <a:gd name="connsiteX6" fmla="*/ 146568 w 426012"/>
                  <a:gd name="connsiteY6" fmla="*/ 536636 h 699123"/>
                  <a:gd name="connsiteX7" fmla="*/ 518 w 426012"/>
                  <a:gd name="connsiteY7" fmla="*/ 698561 h 699123"/>
                  <a:gd name="connsiteX8" fmla="*/ 105293 w 426012"/>
                  <a:gd name="connsiteY8" fmla="*/ 577911 h 699123"/>
                  <a:gd name="connsiteX9" fmla="*/ 292618 w 426012"/>
                  <a:gd name="connsiteY9" fmla="*/ 276286 h 699123"/>
                  <a:gd name="connsiteX10" fmla="*/ 279918 w 426012"/>
                  <a:gd name="connsiteY10" fmla="*/ 304861 h 699123"/>
                  <a:gd name="connsiteX11" fmla="*/ 330718 w 426012"/>
                  <a:gd name="connsiteY11" fmla="*/ 168336 h 699123"/>
                  <a:gd name="connsiteX12" fmla="*/ 330718 w 426012"/>
                  <a:gd name="connsiteY12" fmla="*/ 203261 h 699123"/>
                  <a:gd name="connsiteX13" fmla="*/ 425968 w 426012"/>
                  <a:gd name="connsiteY13" fmla="*/ 61 h 699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6012" h="699123">
                    <a:moveTo>
                      <a:pt x="425968" y="61"/>
                    </a:moveTo>
                    <a:cubicBezTo>
                      <a:pt x="428085" y="-3643"/>
                      <a:pt x="353472" y="160928"/>
                      <a:pt x="343418" y="181036"/>
                    </a:cubicBezTo>
                    <a:cubicBezTo>
                      <a:pt x="333364" y="201144"/>
                      <a:pt x="374639" y="92665"/>
                      <a:pt x="365643" y="120711"/>
                    </a:cubicBezTo>
                    <a:cubicBezTo>
                      <a:pt x="356647" y="148757"/>
                      <a:pt x="302143" y="324440"/>
                      <a:pt x="289443" y="349311"/>
                    </a:cubicBezTo>
                    <a:cubicBezTo>
                      <a:pt x="276743" y="374182"/>
                      <a:pt x="297380" y="259353"/>
                      <a:pt x="289443" y="269936"/>
                    </a:cubicBezTo>
                    <a:cubicBezTo>
                      <a:pt x="281506" y="280519"/>
                      <a:pt x="265630" y="368361"/>
                      <a:pt x="241818" y="412811"/>
                    </a:cubicBezTo>
                    <a:cubicBezTo>
                      <a:pt x="218006" y="457261"/>
                      <a:pt x="186785" y="489011"/>
                      <a:pt x="146568" y="536636"/>
                    </a:cubicBezTo>
                    <a:cubicBezTo>
                      <a:pt x="106351" y="584261"/>
                      <a:pt x="7397" y="691682"/>
                      <a:pt x="518" y="698561"/>
                    </a:cubicBezTo>
                    <a:cubicBezTo>
                      <a:pt x="-6361" y="705440"/>
                      <a:pt x="56610" y="648290"/>
                      <a:pt x="105293" y="577911"/>
                    </a:cubicBezTo>
                    <a:cubicBezTo>
                      <a:pt x="153976" y="507532"/>
                      <a:pt x="263514" y="321794"/>
                      <a:pt x="292618" y="276286"/>
                    </a:cubicBezTo>
                    <a:cubicBezTo>
                      <a:pt x="321722" y="230778"/>
                      <a:pt x="273568" y="322853"/>
                      <a:pt x="279918" y="304861"/>
                    </a:cubicBezTo>
                    <a:cubicBezTo>
                      <a:pt x="286268" y="286869"/>
                      <a:pt x="322251" y="185269"/>
                      <a:pt x="330718" y="168336"/>
                    </a:cubicBezTo>
                    <a:cubicBezTo>
                      <a:pt x="339185" y="151403"/>
                      <a:pt x="312726" y="225486"/>
                      <a:pt x="330718" y="203261"/>
                    </a:cubicBezTo>
                    <a:cubicBezTo>
                      <a:pt x="348710" y="181036"/>
                      <a:pt x="423851" y="3765"/>
                      <a:pt x="425968" y="6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" name="フリーフォーム 451">
                <a:extLst>
                  <a:ext uri="{FF2B5EF4-FFF2-40B4-BE49-F238E27FC236}">
                    <a16:creationId xmlns:a16="http://schemas.microsoft.com/office/drawing/2014/main" id="{72CD5699-324A-7197-A3A1-3C8AB15EF6EB}"/>
                  </a:ext>
                </a:extLst>
              </p:cNvPr>
              <p:cNvSpPr/>
              <p:nvPr/>
            </p:nvSpPr>
            <p:spPr>
              <a:xfrm>
                <a:off x="9845805" y="3133601"/>
                <a:ext cx="390435" cy="708318"/>
              </a:xfrm>
              <a:custGeom>
                <a:avLst/>
                <a:gdLst>
                  <a:gd name="connsiteX0" fmla="*/ 390395 w 390435"/>
                  <a:gd name="connsiteY0" fmla="*/ 124 h 708318"/>
                  <a:gd name="connsiteX1" fmla="*/ 288795 w 390435"/>
                  <a:gd name="connsiteY1" fmla="*/ 187449 h 708318"/>
                  <a:gd name="connsiteX2" fmla="*/ 314195 w 390435"/>
                  <a:gd name="connsiteY2" fmla="*/ 165224 h 708318"/>
                  <a:gd name="connsiteX3" fmla="*/ 196720 w 390435"/>
                  <a:gd name="connsiteY3" fmla="*/ 371599 h 708318"/>
                  <a:gd name="connsiteX4" fmla="*/ 218945 w 390435"/>
                  <a:gd name="connsiteY4" fmla="*/ 377949 h 708318"/>
                  <a:gd name="connsiteX5" fmla="*/ 18920 w 390435"/>
                  <a:gd name="connsiteY5" fmla="*/ 631949 h 708318"/>
                  <a:gd name="connsiteX6" fmla="*/ 9395 w 390435"/>
                  <a:gd name="connsiteY6" fmla="*/ 647824 h 708318"/>
                  <a:gd name="connsiteX7" fmla="*/ 28445 w 390435"/>
                  <a:gd name="connsiteY7" fmla="*/ 708149 h 708318"/>
                  <a:gd name="connsiteX8" fmla="*/ 15745 w 390435"/>
                  <a:gd name="connsiteY8" fmla="*/ 657349 h 708318"/>
                  <a:gd name="connsiteX9" fmla="*/ 196720 w 390435"/>
                  <a:gd name="connsiteY9" fmla="*/ 447799 h 708318"/>
                  <a:gd name="connsiteX10" fmla="*/ 180845 w 390435"/>
                  <a:gd name="connsiteY10" fmla="*/ 463674 h 708318"/>
                  <a:gd name="connsiteX11" fmla="*/ 326895 w 390435"/>
                  <a:gd name="connsiteY11" fmla="*/ 187449 h 708318"/>
                  <a:gd name="connsiteX12" fmla="*/ 301495 w 390435"/>
                  <a:gd name="connsiteY12" fmla="*/ 219199 h 708318"/>
                  <a:gd name="connsiteX13" fmla="*/ 390395 w 390435"/>
                  <a:gd name="connsiteY13" fmla="*/ 124 h 708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0435" h="708318">
                    <a:moveTo>
                      <a:pt x="390395" y="124"/>
                    </a:moveTo>
                    <a:cubicBezTo>
                      <a:pt x="388278" y="-5168"/>
                      <a:pt x="301495" y="159932"/>
                      <a:pt x="288795" y="187449"/>
                    </a:cubicBezTo>
                    <a:cubicBezTo>
                      <a:pt x="276095" y="214966"/>
                      <a:pt x="329541" y="134532"/>
                      <a:pt x="314195" y="165224"/>
                    </a:cubicBezTo>
                    <a:cubicBezTo>
                      <a:pt x="298849" y="195916"/>
                      <a:pt x="212595" y="336145"/>
                      <a:pt x="196720" y="371599"/>
                    </a:cubicBezTo>
                    <a:cubicBezTo>
                      <a:pt x="180845" y="407053"/>
                      <a:pt x="248578" y="334557"/>
                      <a:pt x="218945" y="377949"/>
                    </a:cubicBezTo>
                    <a:cubicBezTo>
                      <a:pt x="189312" y="421341"/>
                      <a:pt x="53845" y="586970"/>
                      <a:pt x="18920" y="631949"/>
                    </a:cubicBezTo>
                    <a:cubicBezTo>
                      <a:pt x="-16005" y="676928"/>
                      <a:pt x="7808" y="635124"/>
                      <a:pt x="9395" y="647824"/>
                    </a:cubicBezTo>
                    <a:cubicBezTo>
                      <a:pt x="10982" y="660524"/>
                      <a:pt x="27387" y="706561"/>
                      <a:pt x="28445" y="708149"/>
                    </a:cubicBezTo>
                    <a:cubicBezTo>
                      <a:pt x="29503" y="709737"/>
                      <a:pt x="-12301" y="700741"/>
                      <a:pt x="15745" y="657349"/>
                    </a:cubicBezTo>
                    <a:cubicBezTo>
                      <a:pt x="43791" y="613957"/>
                      <a:pt x="169203" y="480078"/>
                      <a:pt x="196720" y="447799"/>
                    </a:cubicBezTo>
                    <a:cubicBezTo>
                      <a:pt x="224237" y="415520"/>
                      <a:pt x="159149" y="507066"/>
                      <a:pt x="180845" y="463674"/>
                    </a:cubicBezTo>
                    <a:cubicBezTo>
                      <a:pt x="202541" y="420282"/>
                      <a:pt x="306787" y="228195"/>
                      <a:pt x="326895" y="187449"/>
                    </a:cubicBezTo>
                    <a:cubicBezTo>
                      <a:pt x="347003" y="146703"/>
                      <a:pt x="291441" y="248303"/>
                      <a:pt x="301495" y="219199"/>
                    </a:cubicBezTo>
                    <a:cubicBezTo>
                      <a:pt x="311549" y="190095"/>
                      <a:pt x="392512" y="5416"/>
                      <a:pt x="390395" y="12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" name="フリーフォーム 452">
                <a:extLst>
                  <a:ext uri="{FF2B5EF4-FFF2-40B4-BE49-F238E27FC236}">
                    <a16:creationId xmlns:a16="http://schemas.microsoft.com/office/drawing/2014/main" id="{FB024F8B-A25F-ABA7-616A-28C63A607483}"/>
                  </a:ext>
                </a:extLst>
              </p:cNvPr>
              <p:cNvSpPr/>
              <p:nvPr/>
            </p:nvSpPr>
            <p:spPr>
              <a:xfrm>
                <a:off x="9839199" y="3141589"/>
                <a:ext cx="400260" cy="724249"/>
              </a:xfrm>
              <a:custGeom>
                <a:avLst/>
                <a:gdLst>
                  <a:gd name="connsiteX0" fmla="*/ 393826 w 400260"/>
                  <a:gd name="connsiteY0" fmla="*/ 11186 h 724249"/>
                  <a:gd name="connsiteX1" fmla="*/ 200151 w 400260"/>
                  <a:gd name="connsiteY1" fmla="*/ 325511 h 724249"/>
                  <a:gd name="connsiteX2" fmla="*/ 222376 w 400260"/>
                  <a:gd name="connsiteY2" fmla="*/ 312811 h 724249"/>
                  <a:gd name="connsiteX3" fmla="*/ 130301 w 400260"/>
                  <a:gd name="connsiteY3" fmla="*/ 452511 h 724249"/>
                  <a:gd name="connsiteX4" fmla="*/ 181101 w 400260"/>
                  <a:gd name="connsiteY4" fmla="*/ 427111 h 724249"/>
                  <a:gd name="connsiteX5" fmla="*/ 12826 w 400260"/>
                  <a:gd name="connsiteY5" fmla="*/ 604911 h 724249"/>
                  <a:gd name="connsiteX6" fmla="*/ 22351 w 400260"/>
                  <a:gd name="connsiteY6" fmla="*/ 722386 h 724249"/>
                  <a:gd name="connsiteX7" fmla="*/ 3301 w 400260"/>
                  <a:gd name="connsiteY7" fmla="*/ 665236 h 724249"/>
                  <a:gd name="connsiteX8" fmla="*/ 101726 w 400260"/>
                  <a:gd name="connsiteY8" fmla="*/ 512836 h 724249"/>
                  <a:gd name="connsiteX9" fmla="*/ 219201 w 400260"/>
                  <a:gd name="connsiteY9" fmla="*/ 385836 h 724249"/>
                  <a:gd name="connsiteX10" fmla="*/ 193801 w 400260"/>
                  <a:gd name="connsiteY10" fmla="*/ 411236 h 724249"/>
                  <a:gd name="connsiteX11" fmla="*/ 339851 w 400260"/>
                  <a:gd name="connsiteY11" fmla="*/ 100086 h 724249"/>
                  <a:gd name="connsiteX12" fmla="*/ 393826 w 400260"/>
                  <a:gd name="connsiteY12" fmla="*/ 11186 h 7242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0260" h="724249">
                    <a:moveTo>
                      <a:pt x="393826" y="11186"/>
                    </a:moveTo>
                    <a:cubicBezTo>
                      <a:pt x="370543" y="48757"/>
                      <a:pt x="228726" y="275240"/>
                      <a:pt x="200151" y="325511"/>
                    </a:cubicBezTo>
                    <a:cubicBezTo>
                      <a:pt x="171576" y="375782"/>
                      <a:pt x="234018" y="291644"/>
                      <a:pt x="222376" y="312811"/>
                    </a:cubicBezTo>
                    <a:cubicBezTo>
                      <a:pt x="210734" y="333978"/>
                      <a:pt x="137180" y="433461"/>
                      <a:pt x="130301" y="452511"/>
                    </a:cubicBezTo>
                    <a:cubicBezTo>
                      <a:pt x="123422" y="471561"/>
                      <a:pt x="200680" y="401711"/>
                      <a:pt x="181101" y="427111"/>
                    </a:cubicBezTo>
                    <a:cubicBezTo>
                      <a:pt x="161522" y="452511"/>
                      <a:pt x="39284" y="555699"/>
                      <a:pt x="12826" y="604911"/>
                    </a:cubicBezTo>
                    <a:cubicBezTo>
                      <a:pt x="-13632" y="654124"/>
                      <a:pt x="23938" y="712332"/>
                      <a:pt x="22351" y="722386"/>
                    </a:cubicBezTo>
                    <a:cubicBezTo>
                      <a:pt x="20764" y="732440"/>
                      <a:pt x="-9928" y="700161"/>
                      <a:pt x="3301" y="665236"/>
                    </a:cubicBezTo>
                    <a:cubicBezTo>
                      <a:pt x="16530" y="630311"/>
                      <a:pt x="65743" y="559403"/>
                      <a:pt x="101726" y="512836"/>
                    </a:cubicBezTo>
                    <a:cubicBezTo>
                      <a:pt x="137709" y="466269"/>
                      <a:pt x="203855" y="402769"/>
                      <a:pt x="219201" y="385836"/>
                    </a:cubicBezTo>
                    <a:cubicBezTo>
                      <a:pt x="234547" y="368903"/>
                      <a:pt x="173693" y="458861"/>
                      <a:pt x="193801" y="411236"/>
                    </a:cubicBezTo>
                    <a:cubicBezTo>
                      <a:pt x="213909" y="363611"/>
                      <a:pt x="307572" y="162528"/>
                      <a:pt x="339851" y="100086"/>
                    </a:cubicBezTo>
                    <a:cubicBezTo>
                      <a:pt x="372130" y="37644"/>
                      <a:pt x="417109" y="-26385"/>
                      <a:pt x="393826" y="1118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" name="フリーフォーム 453">
                <a:extLst>
                  <a:ext uri="{FF2B5EF4-FFF2-40B4-BE49-F238E27FC236}">
                    <a16:creationId xmlns:a16="http://schemas.microsoft.com/office/drawing/2014/main" id="{20D60CD6-CF49-EC2C-D6D8-1D4BB2692DFB}"/>
                  </a:ext>
                </a:extLst>
              </p:cNvPr>
              <p:cNvSpPr/>
              <p:nvPr/>
            </p:nvSpPr>
            <p:spPr>
              <a:xfrm>
                <a:off x="9805693" y="3092165"/>
                <a:ext cx="437820" cy="745605"/>
              </a:xfrm>
              <a:custGeom>
                <a:avLst/>
                <a:gdLst>
                  <a:gd name="connsiteX0" fmla="*/ 433682 w 437820"/>
                  <a:gd name="connsiteY0" fmla="*/ 6635 h 745605"/>
                  <a:gd name="connsiteX1" fmla="*/ 284457 w 437820"/>
                  <a:gd name="connsiteY1" fmla="*/ 219360 h 745605"/>
                  <a:gd name="connsiteX2" fmla="*/ 341607 w 437820"/>
                  <a:gd name="connsiteY2" fmla="*/ 149510 h 745605"/>
                  <a:gd name="connsiteX3" fmla="*/ 173332 w 437820"/>
                  <a:gd name="connsiteY3" fmla="*/ 422560 h 745605"/>
                  <a:gd name="connsiteX4" fmla="*/ 113007 w 437820"/>
                  <a:gd name="connsiteY4" fmla="*/ 520985 h 745605"/>
                  <a:gd name="connsiteX5" fmla="*/ 176507 w 437820"/>
                  <a:gd name="connsiteY5" fmla="*/ 479710 h 745605"/>
                  <a:gd name="connsiteX6" fmla="*/ 14582 w 437820"/>
                  <a:gd name="connsiteY6" fmla="*/ 654335 h 745605"/>
                  <a:gd name="connsiteX7" fmla="*/ 39982 w 437820"/>
                  <a:gd name="connsiteY7" fmla="*/ 740060 h 745605"/>
                  <a:gd name="connsiteX8" fmla="*/ 5057 w 437820"/>
                  <a:gd name="connsiteY8" fmla="*/ 705135 h 745605"/>
                  <a:gd name="connsiteX9" fmla="*/ 170157 w 437820"/>
                  <a:gd name="connsiteY9" fmla="*/ 447960 h 745605"/>
                  <a:gd name="connsiteX10" fmla="*/ 173332 w 437820"/>
                  <a:gd name="connsiteY10" fmla="*/ 460660 h 745605"/>
                  <a:gd name="connsiteX11" fmla="*/ 332082 w 437820"/>
                  <a:gd name="connsiteY11" fmla="*/ 235235 h 745605"/>
                  <a:gd name="connsiteX12" fmla="*/ 255882 w 437820"/>
                  <a:gd name="connsiteY12" fmla="*/ 305085 h 745605"/>
                  <a:gd name="connsiteX13" fmla="*/ 325732 w 437820"/>
                  <a:gd name="connsiteY13" fmla="*/ 181260 h 745605"/>
                  <a:gd name="connsiteX14" fmla="*/ 344782 w 437820"/>
                  <a:gd name="connsiteY14" fmla="*/ 76485 h 745605"/>
                  <a:gd name="connsiteX15" fmla="*/ 363832 w 437820"/>
                  <a:gd name="connsiteY15" fmla="*/ 206660 h 745605"/>
                  <a:gd name="connsiteX16" fmla="*/ 395582 w 437820"/>
                  <a:gd name="connsiteY16" fmla="*/ 63785 h 745605"/>
                  <a:gd name="connsiteX17" fmla="*/ 433682 w 437820"/>
                  <a:gd name="connsiteY17" fmla="*/ 6635 h 745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7820" h="745605">
                    <a:moveTo>
                      <a:pt x="433682" y="6635"/>
                    </a:moveTo>
                    <a:cubicBezTo>
                      <a:pt x="415161" y="32564"/>
                      <a:pt x="299803" y="195548"/>
                      <a:pt x="284457" y="219360"/>
                    </a:cubicBezTo>
                    <a:cubicBezTo>
                      <a:pt x="269111" y="243172"/>
                      <a:pt x="360128" y="115643"/>
                      <a:pt x="341607" y="149510"/>
                    </a:cubicBezTo>
                    <a:cubicBezTo>
                      <a:pt x="323086" y="183377"/>
                      <a:pt x="173332" y="422560"/>
                      <a:pt x="173332" y="422560"/>
                    </a:cubicBezTo>
                    <a:cubicBezTo>
                      <a:pt x="135232" y="484473"/>
                      <a:pt x="112478" y="511460"/>
                      <a:pt x="113007" y="520985"/>
                    </a:cubicBezTo>
                    <a:cubicBezTo>
                      <a:pt x="113536" y="530510"/>
                      <a:pt x="192911" y="457485"/>
                      <a:pt x="176507" y="479710"/>
                    </a:cubicBezTo>
                    <a:cubicBezTo>
                      <a:pt x="160103" y="501935"/>
                      <a:pt x="37336" y="610943"/>
                      <a:pt x="14582" y="654335"/>
                    </a:cubicBezTo>
                    <a:cubicBezTo>
                      <a:pt x="-8172" y="697727"/>
                      <a:pt x="41569" y="731593"/>
                      <a:pt x="39982" y="740060"/>
                    </a:cubicBezTo>
                    <a:cubicBezTo>
                      <a:pt x="38395" y="748527"/>
                      <a:pt x="-16639" y="753818"/>
                      <a:pt x="5057" y="705135"/>
                    </a:cubicBezTo>
                    <a:cubicBezTo>
                      <a:pt x="26753" y="656452"/>
                      <a:pt x="142111" y="488706"/>
                      <a:pt x="170157" y="447960"/>
                    </a:cubicBezTo>
                    <a:cubicBezTo>
                      <a:pt x="198203" y="407214"/>
                      <a:pt x="146344" y="496114"/>
                      <a:pt x="173332" y="460660"/>
                    </a:cubicBezTo>
                    <a:cubicBezTo>
                      <a:pt x="200319" y="425206"/>
                      <a:pt x="318324" y="261164"/>
                      <a:pt x="332082" y="235235"/>
                    </a:cubicBezTo>
                    <a:cubicBezTo>
                      <a:pt x="345840" y="209306"/>
                      <a:pt x="256940" y="314081"/>
                      <a:pt x="255882" y="305085"/>
                    </a:cubicBezTo>
                    <a:cubicBezTo>
                      <a:pt x="254824" y="296089"/>
                      <a:pt x="310915" y="219360"/>
                      <a:pt x="325732" y="181260"/>
                    </a:cubicBezTo>
                    <a:cubicBezTo>
                      <a:pt x="340549" y="143160"/>
                      <a:pt x="338432" y="72252"/>
                      <a:pt x="344782" y="76485"/>
                    </a:cubicBezTo>
                    <a:cubicBezTo>
                      <a:pt x="351132" y="80718"/>
                      <a:pt x="355365" y="208777"/>
                      <a:pt x="363832" y="206660"/>
                    </a:cubicBezTo>
                    <a:cubicBezTo>
                      <a:pt x="372299" y="204543"/>
                      <a:pt x="388174" y="90243"/>
                      <a:pt x="395582" y="63785"/>
                    </a:cubicBezTo>
                    <a:cubicBezTo>
                      <a:pt x="402990" y="37327"/>
                      <a:pt x="452203" y="-19294"/>
                      <a:pt x="433682" y="663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" name="フリーフォーム 454">
                <a:extLst>
                  <a:ext uri="{FF2B5EF4-FFF2-40B4-BE49-F238E27FC236}">
                    <a16:creationId xmlns:a16="http://schemas.microsoft.com/office/drawing/2014/main" id="{4C7C573B-9564-66FB-322F-59AE246524CE}"/>
                  </a:ext>
                </a:extLst>
              </p:cNvPr>
              <p:cNvSpPr/>
              <p:nvPr/>
            </p:nvSpPr>
            <p:spPr>
              <a:xfrm>
                <a:off x="12025157" y="2508167"/>
                <a:ext cx="627792" cy="179016"/>
              </a:xfrm>
              <a:custGeom>
                <a:avLst/>
                <a:gdLst>
                  <a:gd name="connsiteX0" fmla="*/ 4918 w 627792"/>
                  <a:gd name="connsiteY0" fmla="*/ 177883 h 179016"/>
                  <a:gd name="connsiteX1" fmla="*/ 477993 w 627792"/>
                  <a:gd name="connsiteY1" fmla="*/ 79458 h 179016"/>
                  <a:gd name="connsiteX2" fmla="*/ 385918 w 627792"/>
                  <a:gd name="connsiteY2" fmla="*/ 92158 h 179016"/>
                  <a:gd name="connsiteX3" fmla="*/ 627218 w 627792"/>
                  <a:gd name="connsiteY3" fmla="*/ 83 h 179016"/>
                  <a:gd name="connsiteX4" fmla="*/ 449418 w 627792"/>
                  <a:gd name="connsiteY4" fmla="*/ 76283 h 179016"/>
                  <a:gd name="connsiteX5" fmla="*/ 328768 w 627792"/>
                  <a:gd name="connsiteY5" fmla="*/ 108033 h 179016"/>
                  <a:gd name="connsiteX6" fmla="*/ 236693 w 627792"/>
                  <a:gd name="connsiteY6" fmla="*/ 130258 h 179016"/>
                  <a:gd name="connsiteX7" fmla="*/ 4918 w 627792"/>
                  <a:gd name="connsiteY7" fmla="*/ 177883 h 179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7792" h="179016">
                    <a:moveTo>
                      <a:pt x="4918" y="177883"/>
                    </a:moveTo>
                    <a:lnTo>
                      <a:pt x="477993" y="79458"/>
                    </a:lnTo>
                    <a:cubicBezTo>
                      <a:pt x="541493" y="65170"/>
                      <a:pt x="361047" y="105387"/>
                      <a:pt x="385918" y="92158"/>
                    </a:cubicBezTo>
                    <a:cubicBezTo>
                      <a:pt x="410789" y="78929"/>
                      <a:pt x="616635" y="2729"/>
                      <a:pt x="627218" y="83"/>
                    </a:cubicBezTo>
                    <a:cubicBezTo>
                      <a:pt x="637801" y="-2563"/>
                      <a:pt x="499160" y="58291"/>
                      <a:pt x="449418" y="76283"/>
                    </a:cubicBezTo>
                    <a:cubicBezTo>
                      <a:pt x="399676" y="94275"/>
                      <a:pt x="364222" y="99037"/>
                      <a:pt x="328768" y="108033"/>
                    </a:cubicBezTo>
                    <a:cubicBezTo>
                      <a:pt x="293314" y="117029"/>
                      <a:pt x="290668" y="115441"/>
                      <a:pt x="236693" y="130258"/>
                    </a:cubicBezTo>
                    <a:cubicBezTo>
                      <a:pt x="182718" y="145075"/>
                      <a:pt x="-35298" y="186350"/>
                      <a:pt x="4918" y="1778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" name="フリーフォーム 455">
                <a:extLst>
                  <a:ext uri="{FF2B5EF4-FFF2-40B4-BE49-F238E27FC236}">
                    <a16:creationId xmlns:a16="http://schemas.microsoft.com/office/drawing/2014/main" id="{D1E55EA6-35CE-F41E-914D-300D2E90B386}"/>
                  </a:ext>
                </a:extLst>
              </p:cNvPr>
              <p:cNvSpPr/>
              <p:nvPr/>
            </p:nvSpPr>
            <p:spPr>
              <a:xfrm>
                <a:off x="12048496" y="2441574"/>
                <a:ext cx="686515" cy="225553"/>
              </a:xfrm>
              <a:custGeom>
                <a:avLst/>
                <a:gdLst>
                  <a:gd name="connsiteX0" fmla="*/ 686429 w 686515"/>
                  <a:gd name="connsiteY0" fmla="*/ 1 h 225553"/>
                  <a:gd name="connsiteX1" fmla="*/ 289554 w 686515"/>
                  <a:gd name="connsiteY1" fmla="*/ 161926 h 225553"/>
                  <a:gd name="connsiteX2" fmla="*/ 629 w 686515"/>
                  <a:gd name="connsiteY2" fmla="*/ 225426 h 225553"/>
                  <a:gd name="connsiteX3" fmla="*/ 213354 w 686515"/>
                  <a:gd name="connsiteY3" fmla="*/ 177801 h 225553"/>
                  <a:gd name="connsiteX4" fmla="*/ 254629 w 686515"/>
                  <a:gd name="connsiteY4" fmla="*/ 158751 h 225553"/>
                  <a:gd name="connsiteX5" fmla="*/ 686429 w 686515"/>
                  <a:gd name="connsiteY5" fmla="*/ 1 h 225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6515" h="225553">
                    <a:moveTo>
                      <a:pt x="686429" y="1"/>
                    </a:moveTo>
                    <a:cubicBezTo>
                      <a:pt x="692250" y="530"/>
                      <a:pt x="403854" y="124355"/>
                      <a:pt x="289554" y="161926"/>
                    </a:cubicBezTo>
                    <a:cubicBezTo>
                      <a:pt x="175254" y="199497"/>
                      <a:pt x="13329" y="222780"/>
                      <a:pt x="629" y="225426"/>
                    </a:cubicBezTo>
                    <a:cubicBezTo>
                      <a:pt x="-12071" y="228072"/>
                      <a:pt x="171021" y="188913"/>
                      <a:pt x="213354" y="177801"/>
                    </a:cubicBezTo>
                    <a:cubicBezTo>
                      <a:pt x="255687" y="166689"/>
                      <a:pt x="176842" y="186268"/>
                      <a:pt x="254629" y="158751"/>
                    </a:cubicBezTo>
                    <a:cubicBezTo>
                      <a:pt x="332416" y="131234"/>
                      <a:pt x="680608" y="-528"/>
                      <a:pt x="686429" y="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" name="フリーフォーム 456">
                <a:extLst>
                  <a:ext uri="{FF2B5EF4-FFF2-40B4-BE49-F238E27FC236}">
                    <a16:creationId xmlns:a16="http://schemas.microsoft.com/office/drawing/2014/main" id="{BD5E3DDD-A6E1-44A1-38B4-133BF8A59C7F}"/>
                  </a:ext>
                </a:extLst>
              </p:cNvPr>
              <p:cNvSpPr/>
              <p:nvPr/>
            </p:nvSpPr>
            <p:spPr>
              <a:xfrm>
                <a:off x="10543640" y="2978712"/>
                <a:ext cx="484383" cy="108768"/>
              </a:xfrm>
              <a:custGeom>
                <a:avLst/>
                <a:gdLst>
                  <a:gd name="connsiteX0" fmla="*/ 483135 w 484383"/>
                  <a:gd name="connsiteY0" fmla="*/ 2613 h 108768"/>
                  <a:gd name="connsiteX1" fmla="*/ 362485 w 484383"/>
                  <a:gd name="connsiteY1" fmla="*/ 18488 h 108768"/>
                  <a:gd name="connsiteX2" fmla="*/ 295810 w 484383"/>
                  <a:gd name="connsiteY2" fmla="*/ 43888 h 108768"/>
                  <a:gd name="connsiteX3" fmla="*/ 397410 w 484383"/>
                  <a:gd name="connsiteY3" fmla="*/ 107388 h 108768"/>
                  <a:gd name="connsiteX4" fmla="*/ 368835 w 484383"/>
                  <a:gd name="connsiteY4" fmla="*/ 85163 h 108768"/>
                  <a:gd name="connsiteX5" fmla="*/ 314860 w 484383"/>
                  <a:gd name="connsiteY5" fmla="*/ 56588 h 108768"/>
                  <a:gd name="connsiteX6" fmla="*/ 257710 w 484383"/>
                  <a:gd name="connsiteY6" fmla="*/ 37538 h 108768"/>
                  <a:gd name="connsiteX7" fmla="*/ 535 w 484383"/>
                  <a:gd name="connsiteY7" fmla="*/ 78813 h 108768"/>
                  <a:gd name="connsiteX8" fmla="*/ 187860 w 484383"/>
                  <a:gd name="connsiteY8" fmla="*/ 81988 h 108768"/>
                  <a:gd name="connsiteX9" fmla="*/ 102135 w 484383"/>
                  <a:gd name="connsiteY9" fmla="*/ 81988 h 108768"/>
                  <a:gd name="connsiteX10" fmla="*/ 349785 w 484383"/>
                  <a:gd name="connsiteY10" fmla="*/ 28013 h 108768"/>
                  <a:gd name="connsiteX11" fmla="*/ 422810 w 484383"/>
                  <a:gd name="connsiteY11" fmla="*/ 2613 h 108768"/>
                  <a:gd name="connsiteX12" fmla="*/ 483135 w 484383"/>
                  <a:gd name="connsiteY12" fmla="*/ 2613 h 108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4383" h="108768">
                    <a:moveTo>
                      <a:pt x="483135" y="2613"/>
                    </a:moveTo>
                    <a:cubicBezTo>
                      <a:pt x="473081" y="5259"/>
                      <a:pt x="393706" y="11609"/>
                      <a:pt x="362485" y="18488"/>
                    </a:cubicBezTo>
                    <a:cubicBezTo>
                      <a:pt x="331264" y="25367"/>
                      <a:pt x="289989" y="29071"/>
                      <a:pt x="295810" y="43888"/>
                    </a:cubicBezTo>
                    <a:cubicBezTo>
                      <a:pt x="301631" y="58705"/>
                      <a:pt x="385239" y="100509"/>
                      <a:pt x="397410" y="107388"/>
                    </a:cubicBezTo>
                    <a:cubicBezTo>
                      <a:pt x="409581" y="114267"/>
                      <a:pt x="382593" y="93630"/>
                      <a:pt x="368835" y="85163"/>
                    </a:cubicBezTo>
                    <a:cubicBezTo>
                      <a:pt x="355077" y="76696"/>
                      <a:pt x="333381" y="64525"/>
                      <a:pt x="314860" y="56588"/>
                    </a:cubicBezTo>
                    <a:cubicBezTo>
                      <a:pt x="296339" y="48651"/>
                      <a:pt x="310097" y="33834"/>
                      <a:pt x="257710" y="37538"/>
                    </a:cubicBezTo>
                    <a:cubicBezTo>
                      <a:pt x="205322" y="41242"/>
                      <a:pt x="12177" y="71405"/>
                      <a:pt x="535" y="78813"/>
                    </a:cubicBezTo>
                    <a:cubicBezTo>
                      <a:pt x="-11107" y="86221"/>
                      <a:pt x="170927" y="81459"/>
                      <a:pt x="187860" y="81988"/>
                    </a:cubicBezTo>
                    <a:cubicBezTo>
                      <a:pt x="204793" y="82517"/>
                      <a:pt x="75148" y="90984"/>
                      <a:pt x="102135" y="81988"/>
                    </a:cubicBezTo>
                    <a:cubicBezTo>
                      <a:pt x="129122" y="72992"/>
                      <a:pt x="296339" y="41242"/>
                      <a:pt x="349785" y="28013"/>
                    </a:cubicBezTo>
                    <a:cubicBezTo>
                      <a:pt x="403231" y="14784"/>
                      <a:pt x="405877" y="6846"/>
                      <a:pt x="422810" y="2613"/>
                    </a:cubicBezTo>
                    <a:cubicBezTo>
                      <a:pt x="439743" y="-1620"/>
                      <a:pt x="493189" y="-33"/>
                      <a:pt x="483135" y="261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" name="フリーフォーム 457">
                <a:extLst>
                  <a:ext uri="{FF2B5EF4-FFF2-40B4-BE49-F238E27FC236}">
                    <a16:creationId xmlns:a16="http://schemas.microsoft.com/office/drawing/2014/main" id="{ADAB8355-8494-8A7D-D536-6E0785539F3C}"/>
                  </a:ext>
                </a:extLst>
              </p:cNvPr>
              <p:cNvSpPr/>
              <p:nvPr/>
            </p:nvSpPr>
            <p:spPr>
              <a:xfrm>
                <a:off x="10194574" y="3034966"/>
                <a:ext cx="867221" cy="165488"/>
              </a:xfrm>
              <a:custGeom>
                <a:avLst/>
                <a:gdLst>
                  <a:gd name="connsiteX0" fmla="*/ 351 w 867221"/>
                  <a:gd name="connsiteY0" fmla="*/ 165434 h 165488"/>
                  <a:gd name="connsiteX1" fmla="*/ 587726 w 867221"/>
                  <a:gd name="connsiteY1" fmla="*/ 44784 h 165488"/>
                  <a:gd name="connsiteX2" fmla="*/ 451201 w 867221"/>
                  <a:gd name="connsiteY2" fmla="*/ 76534 h 165488"/>
                  <a:gd name="connsiteX3" fmla="*/ 695676 w 867221"/>
                  <a:gd name="connsiteY3" fmla="*/ 32084 h 165488"/>
                  <a:gd name="connsiteX4" fmla="*/ 632176 w 867221"/>
                  <a:gd name="connsiteY4" fmla="*/ 334 h 165488"/>
                  <a:gd name="connsiteX5" fmla="*/ 724251 w 867221"/>
                  <a:gd name="connsiteY5" fmla="*/ 16209 h 165488"/>
                  <a:gd name="connsiteX6" fmla="*/ 632176 w 867221"/>
                  <a:gd name="connsiteY6" fmla="*/ 28909 h 165488"/>
                  <a:gd name="connsiteX7" fmla="*/ 867126 w 867221"/>
                  <a:gd name="connsiteY7" fmla="*/ 9859 h 165488"/>
                  <a:gd name="connsiteX8" fmla="*/ 600426 w 867221"/>
                  <a:gd name="connsiteY8" fmla="*/ 35259 h 165488"/>
                  <a:gd name="connsiteX9" fmla="*/ 343251 w 867221"/>
                  <a:gd name="connsiteY9" fmla="*/ 82884 h 165488"/>
                  <a:gd name="connsiteX10" fmla="*/ 498826 w 867221"/>
                  <a:gd name="connsiteY10" fmla="*/ 60659 h 165488"/>
                  <a:gd name="connsiteX11" fmla="*/ 351 w 867221"/>
                  <a:gd name="connsiteY11" fmla="*/ 165434 h 165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67221" h="165488">
                    <a:moveTo>
                      <a:pt x="351" y="165434"/>
                    </a:moveTo>
                    <a:cubicBezTo>
                      <a:pt x="15168" y="162788"/>
                      <a:pt x="512584" y="59601"/>
                      <a:pt x="587726" y="44784"/>
                    </a:cubicBezTo>
                    <a:cubicBezTo>
                      <a:pt x="662868" y="29967"/>
                      <a:pt x="433209" y="78651"/>
                      <a:pt x="451201" y="76534"/>
                    </a:cubicBezTo>
                    <a:cubicBezTo>
                      <a:pt x="469193" y="74417"/>
                      <a:pt x="665514" y="44784"/>
                      <a:pt x="695676" y="32084"/>
                    </a:cubicBezTo>
                    <a:cubicBezTo>
                      <a:pt x="725839" y="19384"/>
                      <a:pt x="627414" y="2980"/>
                      <a:pt x="632176" y="334"/>
                    </a:cubicBezTo>
                    <a:cubicBezTo>
                      <a:pt x="636938" y="-2312"/>
                      <a:pt x="724251" y="11447"/>
                      <a:pt x="724251" y="16209"/>
                    </a:cubicBezTo>
                    <a:cubicBezTo>
                      <a:pt x="724251" y="20971"/>
                      <a:pt x="608364" y="29967"/>
                      <a:pt x="632176" y="28909"/>
                    </a:cubicBezTo>
                    <a:cubicBezTo>
                      <a:pt x="655988" y="27851"/>
                      <a:pt x="872417" y="8801"/>
                      <a:pt x="867126" y="9859"/>
                    </a:cubicBezTo>
                    <a:cubicBezTo>
                      <a:pt x="861835" y="10917"/>
                      <a:pt x="687738" y="23088"/>
                      <a:pt x="600426" y="35259"/>
                    </a:cubicBezTo>
                    <a:cubicBezTo>
                      <a:pt x="513114" y="47430"/>
                      <a:pt x="360184" y="78651"/>
                      <a:pt x="343251" y="82884"/>
                    </a:cubicBezTo>
                    <a:cubicBezTo>
                      <a:pt x="326318" y="87117"/>
                      <a:pt x="553330" y="46901"/>
                      <a:pt x="498826" y="60659"/>
                    </a:cubicBezTo>
                    <a:cubicBezTo>
                      <a:pt x="444322" y="74417"/>
                      <a:pt x="-14466" y="168080"/>
                      <a:pt x="351" y="16543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" name="フリーフォーム 458">
                <a:extLst>
                  <a:ext uri="{FF2B5EF4-FFF2-40B4-BE49-F238E27FC236}">
                    <a16:creationId xmlns:a16="http://schemas.microsoft.com/office/drawing/2014/main" id="{C6AF9DE7-64EC-5C83-AAFD-7E9CE3DE5FAB}"/>
                  </a:ext>
                </a:extLst>
              </p:cNvPr>
              <p:cNvSpPr/>
              <p:nvPr/>
            </p:nvSpPr>
            <p:spPr>
              <a:xfrm>
                <a:off x="11176912" y="2793967"/>
                <a:ext cx="716638" cy="812586"/>
              </a:xfrm>
              <a:custGeom>
                <a:avLst/>
                <a:gdLst>
                  <a:gd name="connsiteX0" fmla="*/ 716638 w 716638"/>
                  <a:gd name="connsiteY0" fmla="*/ 33 h 812586"/>
                  <a:gd name="connsiteX1" fmla="*/ 370563 w 716638"/>
                  <a:gd name="connsiteY1" fmla="*/ 184183 h 812586"/>
                  <a:gd name="connsiteX2" fmla="*/ 481688 w 716638"/>
                  <a:gd name="connsiteY2" fmla="*/ 181008 h 812586"/>
                  <a:gd name="connsiteX3" fmla="*/ 284838 w 716638"/>
                  <a:gd name="connsiteY3" fmla="*/ 311183 h 812586"/>
                  <a:gd name="connsiteX4" fmla="*/ 97513 w 716638"/>
                  <a:gd name="connsiteY4" fmla="*/ 549308 h 812586"/>
                  <a:gd name="connsiteX5" fmla="*/ 157838 w 716638"/>
                  <a:gd name="connsiteY5" fmla="*/ 498508 h 812586"/>
                  <a:gd name="connsiteX6" fmla="*/ 34013 w 716638"/>
                  <a:gd name="connsiteY6" fmla="*/ 708058 h 812586"/>
                  <a:gd name="connsiteX7" fmla="*/ 8613 w 716638"/>
                  <a:gd name="connsiteY7" fmla="*/ 800133 h 812586"/>
                  <a:gd name="connsiteX8" fmla="*/ 30838 w 716638"/>
                  <a:gd name="connsiteY8" fmla="*/ 758858 h 812586"/>
                  <a:gd name="connsiteX9" fmla="*/ 319763 w 716638"/>
                  <a:gd name="connsiteY9" fmla="*/ 323883 h 812586"/>
                  <a:gd name="connsiteX10" fmla="*/ 300713 w 716638"/>
                  <a:gd name="connsiteY10" fmla="*/ 339758 h 812586"/>
                  <a:gd name="connsiteX11" fmla="*/ 529313 w 716638"/>
                  <a:gd name="connsiteY11" fmla="*/ 142908 h 812586"/>
                  <a:gd name="connsiteX12" fmla="*/ 367388 w 716638"/>
                  <a:gd name="connsiteY12" fmla="*/ 200058 h 812586"/>
                  <a:gd name="connsiteX13" fmla="*/ 716638 w 716638"/>
                  <a:gd name="connsiteY13" fmla="*/ 33 h 812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6638" h="812586">
                    <a:moveTo>
                      <a:pt x="716638" y="33"/>
                    </a:moveTo>
                    <a:cubicBezTo>
                      <a:pt x="717167" y="-2613"/>
                      <a:pt x="409721" y="154021"/>
                      <a:pt x="370563" y="184183"/>
                    </a:cubicBezTo>
                    <a:cubicBezTo>
                      <a:pt x="331405" y="214345"/>
                      <a:pt x="495975" y="159841"/>
                      <a:pt x="481688" y="181008"/>
                    </a:cubicBezTo>
                    <a:cubicBezTo>
                      <a:pt x="467400" y="202175"/>
                      <a:pt x="348867" y="249800"/>
                      <a:pt x="284838" y="311183"/>
                    </a:cubicBezTo>
                    <a:cubicBezTo>
                      <a:pt x="220809" y="372566"/>
                      <a:pt x="118680" y="518087"/>
                      <a:pt x="97513" y="549308"/>
                    </a:cubicBezTo>
                    <a:cubicBezTo>
                      <a:pt x="76346" y="580529"/>
                      <a:pt x="168421" y="472050"/>
                      <a:pt x="157838" y="498508"/>
                    </a:cubicBezTo>
                    <a:cubicBezTo>
                      <a:pt x="147255" y="524966"/>
                      <a:pt x="58884" y="657787"/>
                      <a:pt x="34013" y="708058"/>
                    </a:cubicBezTo>
                    <a:cubicBezTo>
                      <a:pt x="9142" y="758329"/>
                      <a:pt x="9142" y="791666"/>
                      <a:pt x="8613" y="800133"/>
                    </a:cubicBezTo>
                    <a:cubicBezTo>
                      <a:pt x="8084" y="808600"/>
                      <a:pt x="-21020" y="838233"/>
                      <a:pt x="30838" y="758858"/>
                    </a:cubicBezTo>
                    <a:cubicBezTo>
                      <a:pt x="82696" y="679483"/>
                      <a:pt x="274784" y="393733"/>
                      <a:pt x="319763" y="323883"/>
                    </a:cubicBezTo>
                    <a:cubicBezTo>
                      <a:pt x="364742" y="254033"/>
                      <a:pt x="300713" y="339758"/>
                      <a:pt x="300713" y="339758"/>
                    </a:cubicBezTo>
                    <a:cubicBezTo>
                      <a:pt x="335638" y="309596"/>
                      <a:pt x="518201" y="166191"/>
                      <a:pt x="529313" y="142908"/>
                    </a:cubicBezTo>
                    <a:cubicBezTo>
                      <a:pt x="540425" y="119625"/>
                      <a:pt x="338813" y="220695"/>
                      <a:pt x="367388" y="200058"/>
                    </a:cubicBezTo>
                    <a:cubicBezTo>
                      <a:pt x="395963" y="179421"/>
                      <a:pt x="716109" y="2679"/>
                      <a:pt x="716638" y="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" name="フリーフォーム 459">
                <a:extLst>
                  <a:ext uri="{FF2B5EF4-FFF2-40B4-BE49-F238E27FC236}">
                    <a16:creationId xmlns:a16="http://schemas.microsoft.com/office/drawing/2014/main" id="{DC39DCDA-539A-4A41-5D65-5E3FC845441D}"/>
                  </a:ext>
                </a:extLst>
              </p:cNvPr>
              <p:cNvSpPr/>
              <p:nvPr/>
            </p:nvSpPr>
            <p:spPr>
              <a:xfrm>
                <a:off x="11185520" y="2820898"/>
                <a:ext cx="587170" cy="735957"/>
              </a:xfrm>
              <a:custGeom>
                <a:avLst/>
                <a:gdLst>
                  <a:gd name="connsiteX0" fmla="*/ 584205 w 587170"/>
                  <a:gd name="connsiteY0" fmla="*/ 1677 h 735957"/>
                  <a:gd name="connsiteX1" fmla="*/ 323855 w 587170"/>
                  <a:gd name="connsiteY1" fmla="*/ 182652 h 735957"/>
                  <a:gd name="connsiteX2" fmla="*/ 381005 w 587170"/>
                  <a:gd name="connsiteY2" fmla="*/ 166777 h 735957"/>
                  <a:gd name="connsiteX3" fmla="*/ 225430 w 587170"/>
                  <a:gd name="connsiteY3" fmla="*/ 293777 h 735957"/>
                  <a:gd name="connsiteX4" fmla="*/ 260355 w 587170"/>
                  <a:gd name="connsiteY4" fmla="*/ 277902 h 735957"/>
                  <a:gd name="connsiteX5" fmla="*/ 120655 w 587170"/>
                  <a:gd name="connsiteY5" fmla="*/ 462052 h 735957"/>
                  <a:gd name="connsiteX6" fmla="*/ 171455 w 587170"/>
                  <a:gd name="connsiteY6" fmla="*/ 411252 h 735957"/>
                  <a:gd name="connsiteX7" fmla="*/ 66680 w 587170"/>
                  <a:gd name="connsiteY7" fmla="*/ 557302 h 735957"/>
                  <a:gd name="connsiteX8" fmla="*/ 5 w 587170"/>
                  <a:gd name="connsiteY8" fmla="*/ 735102 h 735957"/>
                  <a:gd name="connsiteX9" fmla="*/ 69855 w 587170"/>
                  <a:gd name="connsiteY9" fmla="*/ 604927 h 735957"/>
                  <a:gd name="connsiteX10" fmla="*/ 330205 w 587170"/>
                  <a:gd name="connsiteY10" fmla="*/ 192177 h 735957"/>
                  <a:gd name="connsiteX11" fmla="*/ 514355 w 587170"/>
                  <a:gd name="connsiteY11" fmla="*/ 55652 h 735957"/>
                  <a:gd name="connsiteX12" fmla="*/ 466730 w 587170"/>
                  <a:gd name="connsiteY12" fmla="*/ 90577 h 735957"/>
                  <a:gd name="connsiteX13" fmla="*/ 584205 w 587170"/>
                  <a:gd name="connsiteY13" fmla="*/ 1677 h 735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87170" h="735957">
                    <a:moveTo>
                      <a:pt x="584205" y="1677"/>
                    </a:moveTo>
                    <a:cubicBezTo>
                      <a:pt x="560393" y="17023"/>
                      <a:pt x="357722" y="155135"/>
                      <a:pt x="323855" y="182652"/>
                    </a:cubicBezTo>
                    <a:cubicBezTo>
                      <a:pt x="289988" y="210169"/>
                      <a:pt x="397409" y="148256"/>
                      <a:pt x="381005" y="166777"/>
                    </a:cubicBezTo>
                    <a:cubicBezTo>
                      <a:pt x="364601" y="185298"/>
                      <a:pt x="245538" y="275256"/>
                      <a:pt x="225430" y="293777"/>
                    </a:cubicBezTo>
                    <a:cubicBezTo>
                      <a:pt x="205322" y="312298"/>
                      <a:pt x="277817" y="249856"/>
                      <a:pt x="260355" y="277902"/>
                    </a:cubicBezTo>
                    <a:cubicBezTo>
                      <a:pt x="242892" y="305948"/>
                      <a:pt x="135472" y="439827"/>
                      <a:pt x="120655" y="462052"/>
                    </a:cubicBezTo>
                    <a:cubicBezTo>
                      <a:pt x="105838" y="484277"/>
                      <a:pt x="180451" y="395377"/>
                      <a:pt x="171455" y="411252"/>
                    </a:cubicBezTo>
                    <a:cubicBezTo>
                      <a:pt x="162459" y="427127"/>
                      <a:pt x="95255" y="503327"/>
                      <a:pt x="66680" y="557302"/>
                    </a:cubicBezTo>
                    <a:cubicBezTo>
                      <a:pt x="38105" y="611277"/>
                      <a:pt x="-524" y="727165"/>
                      <a:pt x="5" y="735102"/>
                    </a:cubicBezTo>
                    <a:cubicBezTo>
                      <a:pt x="534" y="743040"/>
                      <a:pt x="14822" y="695414"/>
                      <a:pt x="69855" y="604927"/>
                    </a:cubicBezTo>
                    <a:cubicBezTo>
                      <a:pt x="124888" y="514440"/>
                      <a:pt x="256122" y="283723"/>
                      <a:pt x="330205" y="192177"/>
                    </a:cubicBezTo>
                    <a:cubicBezTo>
                      <a:pt x="404288" y="100631"/>
                      <a:pt x="491601" y="72585"/>
                      <a:pt x="514355" y="55652"/>
                    </a:cubicBezTo>
                    <a:cubicBezTo>
                      <a:pt x="537109" y="38719"/>
                      <a:pt x="452443" y="100102"/>
                      <a:pt x="466730" y="90577"/>
                    </a:cubicBezTo>
                    <a:cubicBezTo>
                      <a:pt x="481017" y="81052"/>
                      <a:pt x="608017" y="-13669"/>
                      <a:pt x="584205" y="167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" name="フリーフォーム 460">
                <a:extLst>
                  <a:ext uri="{FF2B5EF4-FFF2-40B4-BE49-F238E27FC236}">
                    <a16:creationId xmlns:a16="http://schemas.microsoft.com/office/drawing/2014/main" id="{0EE3A80E-1FBA-0220-CAD0-0976010DA9B5}"/>
                  </a:ext>
                </a:extLst>
              </p:cNvPr>
              <p:cNvSpPr/>
              <p:nvPr/>
            </p:nvSpPr>
            <p:spPr>
              <a:xfrm>
                <a:off x="10807438" y="2971291"/>
                <a:ext cx="244887" cy="103201"/>
              </a:xfrm>
              <a:custGeom>
                <a:avLst/>
                <a:gdLst>
                  <a:gd name="connsiteX0" fmla="*/ 244737 w 244887"/>
                  <a:gd name="connsiteY0" fmla="*/ 509 h 103201"/>
                  <a:gd name="connsiteX1" fmla="*/ 41537 w 244887"/>
                  <a:gd name="connsiteY1" fmla="*/ 54484 h 103201"/>
                  <a:gd name="connsiteX2" fmla="*/ 168537 w 244887"/>
                  <a:gd name="connsiteY2" fmla="*/ 102109 h 103201"/>
                  <a:gd name="connsiteX3" fmla="*/ 85987 w 244887"/>
                  <a:gd name="connsiteY3" fmla="*/ 86234 h 103201"/>
                  <a:gd name="connsiteX4" fmla="*/ 38362 w 244887"/>
                  <a:gd name="connsiteY4" fmla="*/ 67184 h 103201"/>
                  <a:gd name="connsiteX5" fmla="*/ 79637 w 244887"/>
                  <a:gd name="connsiteY5" fmla="*/ 57659 h 103201"/>
                  <a:gd name="connsiteX6" fmla="*/ 3437 w 244887"/>
                  <a:gd name="connsiteY6" fmla="*/ 29084 h 103201"/>
                  <a:gd name="connsiteX7" fmla="*/ 244737 w 244887"/>
                  <a:gd name="connsiteY7" fmla="*/ 509 h 103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4887" h="103201">
                    <a:moveTo>
                      <a:pt x="244737" y="509"/>
                    </a:moveTo>
                    <a:cubicBezTo>
                      <a:pt x="251087" y="4742"/>
                      <a:pt x="54237" y="37551"/>
                      <a:pt x="41537" y="54484"/>
                    </a:cubicBezTo>
                    <a:cubicBezTo>
                      <a:pt x="28837" y="71417"/>
                      <a:pt x="161129" y="96817"/>
                      <a:pt x="168537" y="102109"/>
                    </a:cubicBezTo>
                    <a:cubicBezTo>
                      <a:pt x="175945" y="107401"/>
                      <a:pt x="107683" y="92055"/>
                      <a:pt x="85987" y="86234"/>
                    </a:cubicBezTo>
                    <a:cubicBezTo>
                      <a:pt x="64291" y="80413"/>
                      <a:pt x="39420" y="71946"/>
                      <a:pt x="38362" y="67184"/>
                    </a:cubicBezTo>
                    <a:cubicBezTo>
                      <a:pt x="37304" y="62422"/>
                      <a:pt x="85458" y="64009"/>
                      <a:pt x="79637" y="57659"/>
                    </a:cubicBezTo>
                    <a:cubicBezTo>
                      <a:pt x="73816" y="51309"/>
                      <a:pt x="-18788" y="38609"/>
                      <a:pt x="3437" y="29084"/>
                    </a:cubicBezTo>
                    <a:cubicBezTo>
                      <a:pt x="25662" y="19559"/>
                      <a:pt x="238387" y="-3724"/>
                      <a:pt x="244737" y="50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" name="フリーフォーム 461">
                <a:extLst>
                  <a:ext uri="{FF2B5EF4-FFF2-40B4-BE49-F238E27FC236}">
                    <a16:creationId xmlns:a16="http://schemas.microsoft.com/office/drawing/2014/main" id="{39EF7B0C-4E22-588E-7CB4-FE08F88716C2}"/>
                  </a:ext>
                </a:extLst>
              </p:cNvPr>
              <p:cNvSpPr/>
              <p:nvPr/>
            </p:nvSpPr>
            <p:spPr>
              <a:xfrm>
                <a:off x="11094021" y="2835062"/>
                <a:ext cx="729680" cy="213230"/>
              </a:xfrm>
              <a:custGeom>
                <a:avLst/>
                <a:gdLst>
                  <a:gd name="connsiteX0" fmla="*/ 167704 w 729680"/>
                  <a:gd name="connsiteY0" fmla="*/ 92288 h 213230"/>
                  <a:gd name="connsiteX1" fmla="*/ 101029 w 729680"/>
                  <a:gd name="connsiteY1" fmla="*/ 158963 h 213230"/>
                  <a:gd name="connsiteX2" fmla="*/ 34354 w 729680"/>
                  <a:gd name="connsiteY2" fmla="*/ 174838 h 213230"/>
                  <a:gd name="connsiteX3" fmla="*/ 459804 w 729680"/>
                  <a:gd name="connsiteY3" fmla="*/ 66888 h 213230"/>
                  <a:gd name="connsiteX4" fmla="*/ 729679 w 729680"/>
                  <a:gd name="connsiteY4" fmla="*/ 213 h 213230"/>
                  <a:gd name="connsiteX5" fmla="*/ 462979 w 729680"/>
                  <a:gd name="connsiteY5" fmla="*/ 51013 h 213230"/>
                  <a:gd name="connsiteX6" fmla="*/ 69279 w 729680"/>
                  <a:gd name="connsiteY6" fmla="*/ 187538 h 213230"/>
                  <a:gd name="connsiteX7" fmla="*/ 2604 w 729680"/>
                  <a:gd name="connsiteY7" fmla="*/ 209763 h 213230"/>
                  <a:gd name="connsiteX8" fmla="*/ 101029 w 729680"/>
                  <a:gd name="connsiteY8" fmla="*/ 143088 h 213230"/>
                  <a:gd name="connsiteX9" fmla="*/ 167704 w 729680"/>
                  <a:gd name="connsiteY9" fmla="*/ 92288 h 213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29680" h="213230">
                    <a:moveTo>
                      <a:pt x="167704" y="92288"/>
                    </a:moveTo>
                    <a:cubicBezTo>
                      <a:pt x="167704" y="94934"/>
                      <a:pt x="123254" y="145205"/>
                      <a:pt x="101029" y="158963"/>
                    </a:cubicBezTo>
                    <a:cubicBezTo>
                      <a:pt x="78804" y="172721"/>
                      <a:pt x="34354" y="174838"/>
                      <a:pt x="34354" y="174838"/>
                    </a:cubicBezTo>
                    <a:lnTo>
                      <a:pt x="459804" y="66888"/>
                    </a:lnTo>
                    <a:lnTo>
                      <a:pt x="729679" y="213"/>
                    </a:lnTo>
                    <a:cubicBezTo>
                      <a:pt x="730208" y="-2433"/>
                      <a:pt x="573046" y="19792"/>
                      <a:pt x="462979" y="51013"/>
                    </a:cubicBezTo>
                    <a:cubicBezTo>
                      <a:pt x="352912" y="82234"/>
                      <a:pt x="146008" y="161080"/>
                      <a:pt x="69279" y="187538"/>
                    </a:cubicBezTo>
                    <a:cubicBezTo>
                      <a:pt x="-7450" y="213996"/>
                      <a:pt x="-2688" y="217171"/>
                      <a:pt x="2604" y="209763"/>
                    </a:cubicBezTo>
                    <a:cubicBezTo>
                      <a:pt x="7896" y="202355"/>
                      <a:pt x="68221" y="161609"/>
                      <a:pt x="101029" y="143088"/>
                    </a:cubicBezTo>
                    <a:cubicBezTo>
                      <a:pt x="133837" y="124567"/>
                      <a:pt x="167704" y="89642"/>
                      <a:pt x="167704" y="9228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3" name="フリーフォーム 462">
                <a:extLst>
                  <a:ext uri="{FF2B5EF4-FFF2-40B4-BE49-F238E27FC236}">
                    <a16:creationId xmlns:a16="http://schemas.microsoft.com/office/drawing/2014/main" id="{18F28549-B4FB-73E5-6467-BFD88885DAC3}"/>
                  </a:ext>
                </a:extLst>
              </p:cNvPr>
              <p:cNvSpPr/>
              <p:nvPr/>
            </p:nvSpPr>
            <p:spPr>
              <a:xfrm>
                <a:off x="11376011" y="2914374"/>
                <a:ext cx="120814" cy="201219"/>
              </a:xfrm>
              <a:custGeom>
                <a:avLst/>
                <a:gdLst>
                  <a:gd name="connsiteX0" fmla="*/ 60339 w 120814"/>
                  <a:gd name="connsiteY0" fmla="*/ 276 h 201219"/>
                  <a:gd name="connsiteX1" fmla="*/ 12714 w 120814"/>
                  <a:gd name="connsiteY1" fmla="*/ 51076 h 201219"/>
                  <a:gd name="connsiteX2" fmla="*/ 15889 w 120814"/>
                  <a:gd name="connsiteY2" fmla="*/ 120926 h 201219"/>
                  <a:gd name="connsiteX3" fmla="*/ 14 w 120814"/>
                  <a:gd name="connsiteY3" fmla="*/ 76476 h 201219"/>
                  <a:gd name="connsiteX4" fmla="*/ 19064 w 120814"/>
                  <a:gd name="connsiteY4" fmla="*/ 193951 h 201219"/>
                  <a:gd name="connsiteX5" fmla="*/ 120664 w 120814"/>
                  <a:gd name="connsiteY5" fmla="*/ 111401 h 201219"/>
                  <a:gd name="connsiteX6" fmla="*/ 41289 w 120814"/>
                  <a:gd name="connsiteY6" fmla="*/ 200301 h 201219"/>
                  <a:gd name="connsiteX7" fmla="*/ 15889 w 120814"/>
                  <a:gd name="connsiteY7" fmla="*/ 152676 h 201219"/>
                  <a:gd name="connsiteX8" fmla="*/ 9539 w 120814"/>
                  <a:gd name="connsiteY8" fmla="*/ 73301 h 201219"/>
                  <a:gd name="connsiteX9" fmla="*/ 60339 w 120814"/>
                  <a:gd name="connsiteY9" fmla="*/ 276 h 201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0814" h="201219">
                    <a:moveTo>
                      <a:pt x="60339" y="276"/>
                    </a:moveTo>
                    <a:cubicBezTo>
                      <a:pt x="60868" y="-3428"/>
                      <a:pt x="20122" y="30968"/>
                      <a:pt x="12714" y="51076"/>
                    </a:cubicBezTo>
                    <a:cubicBezTo>
                      <a:pt x="5306" y="71184"/>
                      <a:pt x="18006" y="116693"/>
                      <a:pt x="15889" y="120926"/>
                    </a:cubicBezTo>
                    <a:cubicBezTo>
                      <a:pt x="13772" y="125159"/>
                      <a:pt x="-515" y="64305"/>
                      <a:pt x="14" y="76476"/>
                    </a:cubicBezTo>
                    <a:cubicBezTo>
                      <a:pt x="543" y="88647"/>
                      <a:pt x="-1044" y="188130"/>
                      <a:pt x="19064" y="193951"/>
                    </a:cubicBezTo>
                    <a:cubicBezTo>
                      <a:pt x="39172" y="199772"/>
                      <a:pt x="116960" y="110343"/>
                      <a:pt x="120664" y="111401"/>
                    </a:cubicBezTo>
                    <a:cubicBezTo>
                      <a:pt x="124368" y="112459"/>
                      <a:pt x="58751" y="193422"/>
                      <a:pt x="41289" y="200301"/>
                    </a:cubicBezTo>
                    <a:cubicBezTo>
                      <a:pt x="23827" y="207180"/>
                      <a:pt x="21181" y="173842"/>
                      <a:pt x="15889" y="152676"/>
                    </a:cubicBezTo>
                    <a:cubicBezTo>
                      <a:pt x="10597" y="131510"/>
                      <a:pt x="6364" y="93409"/>
                      <a:pt x="9539" y="73301"/>
                    </a:cubicBezTo>
                    <a:cubicBezTo>
                      <a:pt x="12714" y="53193"/>
                      <a:pt x="59810" y="3980"/>
                      <a:pt x="60339" y="27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" name="フリーフォーム 463">
                <a:extLst>
                  <a:ext uri="{FF2B5EF4-FFF2-40B4-BE49-F238E27FC236}">
                    <a16:creationId xmlns:a16="http://schemas.microsoft.com/office/drawing/2014/main" id="{4C4E9DD2-B9DE-6AB9-2368-5BBFA5193623}"/>
                  </a:ext>
                </a:extLst>
              </p:cNvPr>
              <p:cNvSpPr/>
              <p:nvPr/>
            </p:nvSpPr>
            <p:spPr>
              <a:xfrm>
                <a:off x="11134481" y="2936781"/>
                <a:ext cx="270608" cy="213809"/>
              </a:xfrm>
              <a:custGeom>
                <a:avLst/>
                <a:gdLst>
                  <a:gd name="connsiteX0" fmla="*/ 200269 w 270608"/>
                  <a:gd name="connsiteY0" fmla="*/ 94 h 213809"/>
                  <a:gd name="connsiteX1" fmla="*/ 216144 w 270608"/>
                  <a:gd name="connsiteY1" fmla="*/ 85819 h 213809"/>
                  <a:gd name="connsiteX2" fmla="*/ 270119 w 270608"/>
                  <a:gd name="connsiteY2" fmla="*/ 209644 h 213809"/>
                  <a:gd name="connsiteX3" fmla="*/ 238369 w 270608"/>
                  <a:gd name="connsiteY3" fmla="*/ 181069 h 213809"/>
                  <a:gd name="connsiteX4" fmla="*/ 165344 w 270608"/>
                  <a:gd name="connsiteY4" fmla="*/ 146144 h 213809"/>
                  <a:gd name="connsiteX5" fmla="*/ 3419 w 270608"/>
                  <a:gd name="connsiteY5" fmla="*/ 79469 h 213809"/>
                  <a:gd name="connsiteX6" fmla="*/ 70094 w 270608"/>
                  <a:gd name="connsiteY6" fmla="*/ 120744 h 213809"/>
                  <a:gd name="connsiteX7" fmla="*/ 244719 w 270608"/>
                  <a:gd name="connsiteY7" fmla="*/ 196944 h 213809"/>
                  <a:gd name="connsiteX8" fmla="*/ 241544 w 270608"/>
                  <a:gd name="connsiteY8" fmla="*/ 146144 h 213809"/>
                  <a:gd name="connsiteX9" fmla="*/ 206619 w 270608"/>
                  <a:gd name="connsiteY9" fmla="*/ 101694 h 213809"/>
                  <a:gd name="connsiteX10" fmla="*/ 200269 w 270608"/>
                  <a:gd name="connsiteY10" fmla="*/ 94 h 213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0608" h="213809">
                    <a:moveTo>
                      <a:pt x="200269" y="94"/>
                    </a:moveTo>
                    <a:cubicBezTo>
                      <a:pt x="201857" y="-2552"/>
                      <a:pt x="204502" y="50894"/>
                      <a:pt x="216144" y="85819"/>
                    </a:cubicBezTo>
                    <a:cubicBezTo>
                      <a:pt x="227786" y="120744"/>
                      <a:pt x="266415" y="193769"/>
                      <a:pt x="270119" y="209644"/>
                    </a:cubicBezTo>
                    <a:cubicBezTo>
                      <a:pt x="273823" y="225519"/>
                      <a:pt x="255832" y="191652"/>
                      <a:pt x="238369" y="181069"/>
                    </a:cubicBezTo>
                    <a:cubicBezTo>
                      <a:pt x="220907" y="170486"/>
                      <a:pt x="204502" y="163077"/>
                      <a:pt x="165344" y="146144"/>
                    </a:cubicBezTo>
                    <a:cubicBezTo>
                      <a:pt x="126186" y="129211"/>
                      <a:pt x="19294" y="83702"/>
                      <a:pt x="3419" y="79469"/>
                    </a:cubicBezTo>
                    <a:cubicBezTo>
                      <a:pt x="-12456" y="75236"/>
                      <a:pt x="29877" y="101165"/>
                      <a:pt x="70094" y="120744"/>
                    </a:cubicBezTo>
                    <a:cubicBezTo>
                      <a:pt x="110311" y="140323"/>
                      <a:pt x="216144" y="192711"/>
                      <a:pt x="244719" y="196944"/>
                    </a:cubicBezTo>
                    <a:cubicBezTo>
                      <a:pt x="273294" y="201177"/>
                      <a:pt x="247894" y="162019"/>
                      <a:pt x="241544" y="146144"/>
                    </a:cubicBezTo>
                    <a:cubicBezTo>
                      <a:pt x="235194" y="130269"/>
                      <a:pt x="211911" y="121802"/>
                      <a:pt x="206619" y="101694"/>
                    </a:cubicBezTo>
                    <a:cubicBezTo>
                      <a:pt x="201327" y="81586"/>
                      <a:pt x="198681" y="2740"/>
                      <a:pt x="200269" y="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5" name="フリーフォーム 464">
                <a:extLst>
                  <a:ext uri="{FF2B5EF4-FFF2-40B4-BE49-F238E27FC236}">
                    <a16:creationId xmlns:a16="http://schemas.microsoft.com/office/drawing/2014/main" id="{D93EE4F4-E020-3957-4CDC-1ECEF587BC13}"/>
                  </a:ext>
                </a:extLst>
              </p:cNvPr>
              <p:cNvSpPr/>
              <p:nvPr/>
            </p:nvSpPr>
            <p:spPr>
              <a:xfrm>
                <a:off x="11086981" y="3049276"/>
                <a:ext cx="280133" cy="130411"/>
              </a:xfrm>
              <a:custGeom>
                <a:avLst/>
                <a:gdLst>
                  <a:gd name="connsiteX0" fmla="*/ 119 w 280133"/>
                  <a:gd name="connsiteY0" fmla="*/ 39999 h 130411"/>
                  <a:gd name="connsiteX1" fmla="*/ 89019 w 280133"/>
                  <a:gd name="connsiteY1" fmla="*/ 27299 h 130411"/>
                  <a:gd name="connsiteX2" fmla="*/ 79494 w 280133"/>
                  <a:gd name="connsiteY2" fmla="*/ 30474 h 130411"/>
                  <a:gd name="connsiteX3" fmla="*/ 168394 w 280133"/>
                  <a:gd name="connsiteY3" fmla="*/ 43174 h 130411"/>
                  <a:gd name="connsiteX4" fmla="*/ 276344 w 280133"/>
                  <a:gd name="connsiteY4" fmla="*/ 128899 h 130411"/>
                  <a:gd name="connsiteX5" fmla="*/ 238244 w 280133"/>
                  <a:gd name="connsiteY5" fmla="*/ 90799 h 130411"/>
                  <a:gd name="connsiteX6" fmla="*/ 73144 w 280133"/>
                  <a:gd name="connsiteY6" fmla="*/ 1899 h 130411"/>
                  <a:gd name="connsiteX7" fmla="*/ 119 w 280133"/>
                  <a:gd name="connsiteY7" fmla="*/ 39999 h 130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133" h="130411">
                    <a:moveTo>
                      <a:pt x="119" y="39999"/>
                    </a:moveTo>
                    <a:cubicBezTo>
                      <a:pt x="2765" y="44232"/>
                      <a:pt x="75790" y="28886"/>
                      <a:pt x="89019" y="27299"/>
                    </a:cubicBezTo>
                    <a:cubicBezTo>
                      <a:pt x="102248" y="25712"/>
                      <a:pt x="66265" y="27828"/>
                      <a:pt x="79494" y="30474"/>
                    </a:cubicBezTo>
                    <a:cubicBezTo>
                      <a:pt x="92723" y="33120"/>
                      <a:pt x="135586" y="26770"/>
                      <a:pt x="168394" y="43174"/>
                    </a:cubicBezTo>
                    <a:cubicBezTo>
                      <a:pt x="201202" y="59578"/>
                      <a:pt x="264702" y="120962"/>
                      <a:pt x="276344" y="128899"/>
                    </a:cubicBezTo>
                    <a:cubicBezTo>
                      <a:pt x="287986" y="136837"/>
                      <a:pt x="272111" y="111966"/>
                      <a:pt x="238244" y="90799"/>
                    </a:cubicBezTo>
                    <a:cubicBezTo>
                      <a:pt x="204377" y="69632"/>
                      <a:pt x="107011" y="13541"/>
                      <a:pt x="73144" y="1899"/>
                    </a:cubicBezTo>
                    <a:cubicBezTo>
                      <a:pt x="39277" y="-9743"/>
                      <a:pt x="-2527" y="35766"/>
                      <a:pt x="119" y="3999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" name="フリーフォーム 465">
                <a:extLst>
                  <a:ext uri="{FF2B5EF4-FFF2-40B4-BE49-F238E27FC236}">
                    <a16:creationId xmlns:a16="http://schemas.microsoft.com/office/drawing/2014/main" id="{D1945A86-6FD1-4F2A-4EFD-FC40CC6A37A4}"/>
                  </a:ext>
                </a:extLst>
              </p:cNvPr>
              <p:cNvSpPr/>
              <p:nvPr/>
            </p:nvSpPr>
            <p:spPr>
              <a:xfrm>
                <a:off x="11131947" y="3069619"/>
                <a:ext cx="302040" cy="135555"/>
              </a:xfrm>
              <a:custGeom>
                <a:avLst/>
                <a:gdLst>
                  <a:gd name="connsiteX0" fmla="*/ 2778 w 302040"/>
                  <a:gd name="connsiteY0" fmla="*/ 121256 h 135555"/>
                  <a:gd name="connsiteX1" fmla="*/ 139303 w 302040"/>
                  <a:gd name="connsiteY1" fmla="*/ 105381 h 135555"/>
                  <a:gd name="connsiteX2" fmla="*/ 91678 w 302040"/>
                  <a:gd name="connsiteY2" fmla="*/ 105381 h 135555"/>
                  <a:gd name="connsiteX3" fmla="*/ 193278 w 302040"/>
                  <a:gd name="connsiteY3" fmla="*/ 83156 h 135555"/>
                  <a:gd name="connsiteX4" fmla="*/ 301228 w 302040"/>
                  <a:gd name="connsiteY4" fmla="*/ 606 h 135555"/>
                  <a:gd name="connsiteX5" fmla="*/ 237728 w 302040"/>
                  <a:gd name="connsiteY5" fmla="*/ 48231 h 135555"/>
                  <a:gd name="connsiteX6" fmla="*/ 145653 w 302040"/>
                  <a:gd name="connsiteY6" fmla="*/ 95856 h 135555"/>
                  <a:gd name="connsiteX7" fmla="*/ 53578 w 302040"/>
                  <a:gd name="connsiteY7" fmla="*/ 133956 h 135555"/>
                  <a:gd name="connsiteX8" fmla="*/ 2778 w 302040"/>
                  <a:gd name="connsiteY8" fmla="*/ 121256 h 135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040" h="135555">
                    <a:moveTo>
                      <a:pt x="2778" y="121256"/>
                    </a:moveTo>
                    <a:cubicBezTo>
                      <a:pt x="17066" y="116493"/>
                      <a:pt x="124486" y="108027"/>
                      <a:pt x="139303" y="105381"/>
                    </a:cubicBezTo>
                    <a:cubicBezTo>
                      <a:pt x="154120" y="102735"/>
                      <a:pt x="82682" y="109085"/>
                      <a:pt x="91678" y="105381"/>
                    </a:cubicBezTo>
                    <a:cubicBezTo>
                      <a:pt x="100674" y="101677"/>
                      <a:pt x="158353" y="100618"/>
                      <a:pt x="193278" y="83156"/>
                    </a:cubicBezTo>
                    <a:cubicBezTo>
                      <a:pt x="228203" y="65693"/>
                      <a:pt x="293820" y="6427"/>
                      <a:pt x="301228" y="606"/>
                    </a:cubicBezTo>
                    <a:cubicBezTo>
                      <a:pt x="308636" y="-5215"/>
                      <a:pt x="263657" y="32356"/>
                      <a:pt x="237728" y="48231"/>
                    </a:cubicBezTo>
                    <a:cubicBezTo>
                      <a:pt x="211799" y="64106"/>
                      <a:pt x="176345" y="81569"/>
                      <a:pt x="145653" y="95856"/>
                    </a:cubicBezTo>
                    <a:cubicBezTo>
                      <a:pt x="114961" y="110143"/>
                      <a:pt x="74215" y="127606"/>
                      <a:pt x="53578" y="133956"/>
                    </a:cubicBezTo>
                    <a:cubicBezTo>
                      <a:pt x="32941" y="140306"/>
                      <a:pt x="-11510" y="126019"/>
                      <a:pt x="2778" y="121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" name="フリーフォーム 466">
                <a:extLst>
                  <a:ext uri="{FF2B5EF4-FFF2-40B4-BE49-F238E27FC236}">
                    <a16:creationId xmlns:a16="http://schemas.microsoft.com/office/drawing/2014/main" id="{02250E7E-DAD8-444C-4CE5-868AAC32AD70}"/>
                  </a:ext>
                </a:extLst>
              </p:cNvPr>
              <p:cNvSpPr/>
              <p:nvPr/>
            </p:nvSpPr>
            <p:spPr>
              <a:xfrm>
                <a:off x="11128150" y="3138367"/>
                <a:ext cx="289502" cy="113483"/>
              </a:xfrm>
              <a:custGeom>
                <a:avLst/>
                <a:gdLst>
                  <a:gd name="connsiteX0" fmla="*/ 225 w 289502"/>
                  <a:gd name="connsiteY0" fmla="*/ 112833 h 113483"/>
                  <a:gd name="connsiteX1" fmla="*/ 171675 w 289502"/>
                  <a:gd name="connsiteY1" fmla="*/ 74733 h 113483"/>
                  <a:gd name="connsiteX2" fmla="*/ 289150 w 289502"/>
                  <a:gd name="connsiteY2" fmla="*/ 58858 h 113483"/>
                  <a:gd name="connsiteX3" fmla="*/ 209775 w 289502"/>
                  <a:gd name="connsiteY3" fmla="*/ 93783 h 113483"/>
                  <a:gd name="connsiteX4" fmla="*/ 263750 w 289502"/>
                  <a:gd name="connsiteY4" fmla="*/ 1708 h 113483"/>
                  <a:gd name="connsiteX5" fmla="*/ 209775 w 289502"/>
                  <a:gd name="connsiteY5" fmla="*/ 39808 h 113483"/>
                  <a:gd name="connsiteX6" fmla="*/ 225 w 289502"/>
                  <a:gd name="connsiteY6" fmla="*/ 112833 h 113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9502" h="113483">
                    <a:moveTo>
                      <a:pt x="225" y="112833"/>
                    </a:moveTo>
                    <a:cubicBezTo>
                      <a:pt x="-6125" y="118654"/>
                      <a:pt x="123521" y="83729"/>
                      <a:pt x="171675" y="74733"/>
                    </a:cubicBezTo>
                    <a:cubicBezTo>
                      <a:pt x="219829" y="65737"/>
                      <a:pt x="282800" y="55683"/>
                      <a:pt x="289150" y="58858"/>
                    </a:cubicBezTo>
                    <a:cubicBezTo>
                      <a:pt x="295500" y="62033"/>
                      <a:pt x="214008" y="103308"/>
                      <a:pt x="209775" y="93783"/>
                    </a:cubicBezTo>
                    <a:cubicBezTo>
                      <a:pt x="205542" y="84258"/>
                      <a:pt x="263750" y="10704"/>
                      <a:pt x="263750" y="1708"/>
                    </a:cubicBezTo>
                    <a:cubicBezTo>
                      <a:pt x="263750" y="-7288"/>
                      <a:pt x="248933" y="21287"/>
                      <a:pt x="209775" y="39808"/>
                    </a:cubicBezTo>
                    <a:cubicBezTo>
                      <a:pt x="170617" y="58329"/>
                      <a:pt x="6575" y="107012"/>
                      <a:pt x="225" y="11283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" name="フリーフォーム 467">
                <a:extLst>
                  <a:ext uri="{FF2B5EF4-FFF2-40B4-BE49-F238E27FC236}">
                    <a16:creationId xmlns:a16="http://schemas.microsoft.com/office/drawing/2014/main" id="{CD8075CE-C3FF-D3AC-E19A-B80DD2FBA114}"/>
                  </a:ext>
                </a:extLst>
              </p:cNvPr>
              <p:cNvSpPr/>
              <p:nvPr/>
            </p:nvSpPr>
            <p:spPr>
              <a:xfrm>
                <a:off x="10178167" y="3091983"/>
                <a:ext cx="692549" cy="96341"/>
              </a:xfrm>
              <a:custGeom>
                <a:avLst/>
                <a:gdLst>
                  <a:gd name="connsiteX0" fmla="*/ 38983 w 692549"/>
                  <a:gd name="connsiteY0" fmla="*/ 89367 h 96341"/>
                  <a:gd name="connsiteX1" fmla="*/ 680333 w 692549"/>
                  <a:gd name="connsiteY1" fmla="*/ 467 h 96341"/>
                  <a:gd name="connsiteX2" fmla="*/ 445383 w 692549"/>
                  <a:gd name="connsiteY2" fmla="*/ 54442 h 96341"/>
                  <a:gd name="connsiteX3" fmla="*/ 261233 w 692549"/>
                  <a:gd name="connsiteY3" fmla="*/ 57617 h 96341"/>
                  <a:gd name="connsiteX4" fmla="*/ 404108 w 692549"/>
                  <a:gd name="connsiteY4" fmla="*/ 16342 h 96341"/>
                  <a:gd name="connsiteX5" fmla="*/ 102483 w 692549"/>
                  <a:gd name="connsiteY5" fmla="*/ 83017 h 96341"/>
                  <a:gd name="connsiteX6" fmla="*/ 38983 w 692549"/>
                  <a:gd name="connsiteY6" fmla="*/ 89367 h 96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2549" h="96341">
                    <a:moveTo>
                      <a:pt x="38983" y="89367"/>
                    </a:moveTo>
                    <a:lnTo>
                      <a:pt x="680333" y="467"/>
                    </a:lnTo>
                    <a:cubicBezTo>
                      <a:pt x="748066" y="-5354"/>
                      <a:pt x="515233" y="44917"/>
                      <a:pt x="445383" y="54442"/>
                    </a:cubicBezTo>
                    <a:cubicBezTo>
                      <a:pt x="375533" y="63967"/>
                      <a:pt x="268112" y="63967"/>
                      <a:pt x="261233" y="57617"/>
                    </a:cubicBezTo>
                    <a:cubicBezTo>
                      <a:pt x="254354" y="51267"/>
                      <a:pt x="430566" y="12109"/>
                      <a:pt x="404108" y="16342"/>
                    </a:cubicBezTo>
                    <a:cubicBezTo>
                      <a:pt x="377650" y="20575"/>
                      <a:pt x="156458" y="71905"/>
                      <a:pt x="102483" y="83017"/>
                    </a:cubicBezTo>
                    <a:cubicBezTo>
                      <a:pt x="48508" y="94129"/>
                      <a:pt x="-57325" y="103125"/>
                      <a:pt x="38983" y="8936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" name="フリーフォーム 468">
                <a:extLst>
                  <a:ext uri="{FF2B5EF4-FFF2-40B4-BE49-F238E27FC236}">
                    <a16:creationId xmlns:a16="http://schemas.microsoft.com/office/drawing/2014/main" id="{073B2ABB-C6DB-BE09-C49E-D4B78CBCF137}"/>
                  </a:ext>
                </a:extLst>
              </p:cNvPr>
              <p:cNvSpPr/>
              <p:nvPr/>
            </p:nvSpPr>
            <p:spPr>
              <a:xfrm>
                <a:off x="10253900" y="3170231"/>
                <a:ext cx="828029" cy="452522"/>
              </a:xfrm>
              <a:custGeom>
                <a:avLst/>
                <a:gdLst>
                  <a:gd name="connsiteX0" fmla="*/ 4525 w 828029"/>
                  <a:gd name="connsiteY0" fmla="*/ 1594 h 452522"/>
                  <a:gd name="connsiteX1" fmla="*/ 410925 w 828029"/>
                  <a:gd name="connsiteY1" fmla="*/ 131769 h 452522"/>
                  <a:gd name="connsiteX2" fmla="*/ 404575 w 828029"/>
                  <a:gd name="connsiteY2" fmla="*/ 103194 h 452522"/>
                  <a:gd name="connsiteX3" fmla="*/ 620475 w 828029"/>
                  <a:gd name="connsiteY3" fmla="*/ 207969 h 452522"/>
                  <a:gd name="connsiteX4" fmla="*/ 782400 w 828029"/>
                  <a:gd name="connsiteY4" fmla="*/ 334969 h 452522"/>
                  <a:gd name="connsiteX5" fmla="*/ 826850 w 828029"/>
                  <a:gd name="connsiteY5" fmla="*/ 452444 h 452522"/>
                  <a:gd name="connsiteX6" fmla="*/ 747475 w 828029"/>
                  <a:gd name="connsiteY6" fmla="*/ 347669 h 452522"/>
                  <a:gd name="connsiteX7" fmla="*/ 350600 w 828029"/>
                  <a:gd name="connsiteY7" fmla="*/ 55569 h 452522"/>
                  <a:gd name="connsiteX8" fmla="*/ 210900 w 828029"/>
                  <a:gd name="connsiteY8" fmla="*/ 33344 h 452522"/>
                  <a:gd name="connsiteX9" fmla="*/ 404575 w 828029"/>
                  <a:gd name="connsiteY9" fmla="*/ 157169 h 452522"/>
                  <a:gd name="connsiteX10" fmla="*/ 204550 w 828029"/>
                  <a:gd name="connsiteY10" fmla="*/ 65094 h 452522"/>
                  <a:gd name="connsiteX11" fmla="*/ 4525 w 828029"/>
                  <a:gd name="connsiteY11" fmla="*/ 1594 h 452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8029" h="452522">
                    <a:moveTo>
                      <a:pt x="4525" y="1594"/>
                    </a:moveTo>
                    <a:cubicBezTo>
                      <a:pt x="38921" y="12707"/>
                      <a:pt x="344250" y="114836"/>
                      <a:pt x="410925" y="131769"/>
                    </a:cubicBezTo>
                    <a:cubicBezTo>
                      <a:pt x="477600" y="148702"/>
                      <a:pt x="369650" y="90494"/>
                      <a:pt x="404575" y="103194"/>
                    </a:cubicBezTo>
                    <a:cubicBezTo>
                      <a:pt x="439500" y="115894"/>
                      <a:pt x="557504" y="169340"/>
                      <a:pt x="620475" y="207969"/>
                    </a:cubicBezTo>
                    <a:cubicBezTo>
                      <a:pt x="683446" y="246598"/>
                      <a:pt x="748004" y="294223"/>
                      <a:pt x="782400" y="334969"/>
                    </a:cubicBezTo>
                    <a:cubicBezTo>
                      <a:pt x="816796" y="375715"/>
                      <a:pt x="832671" y="450327"/>
                      <a:pt x="826850" y="452444"/>
                    </a:cubicBezTo>
                    <a:cubicBezTo>
                      <a:pt x="821029" y="454561"/>
                      <a:pt x="826850" y="413815"/>
                      <a:pt x="747475" y="347669"/>
                    </a:cubicBezTo>
                    <a:cubicBezTo>
                      <a:pt x="668100" y="281523"/>
                      <a:pt x="440029" y="107956"/>
                      <a:pt x="350600" y="55569"/>
                    </a:cubicBezTo>
                    <a:cubicBezTo>
                      <a:pt x="261171" y="3182"/>
                      <a:pt x="201904" y="16411"/>
                      <a:pt x="210900" y="33344"/>
                    </a:cubicBezTo>
                    <a:cubicBezTo>
                      <a:pt x="219896" y="50277"/>
                      <a:pt x="405633" y="151878"/>
                      <a:pt x="404575" y="157169"/>
                    </a:cubicBezTo>
                    <a:cubicBezTo>
                      <a:pt x="403517" y="162460"/>
                      <a:pt x="268050" y="89965"/>
                      <a:pt x="204550" y="65094"/>
                    </a:cubicBezTo>
                    <a:cubicBezTo>
                      <a:pt x="141050" y="40223"/>
                      <a:pt x="-29871" y="-9519"/>
                      <a:pt x="4525" y="159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0" name="フリーフォーム 469">
                <a:extLst>
                  <a:ext uri="{FF2B5EF4-FFF2-40B4-BE49-F238E27FC236}">
                    <a16:creationId xmlns:a16="http://schemas.microsoft.com/office/drawing/2014/main" id="{B34FBE1F-6A7B-68B0-8CF3-1F2662FE08DC}"/>
                  </a:ext>
                </a:extLst>
              </p:cNvPr>
              <p:cNvSpPr/>
              <p:nvPr/>
            </p:nvSpPr>
            <p:spPr>
              <a:xfrm>
                <a:off x="10361682" y="3038474"/>
                <a:ext cx="423135" cy="242187"/>
              </a:xfrm>
              <a:custGeom>
                <a:avLst/>
                <a:gdLst>
                  <a:gd name="connsiteX0" fmla="*/ 338068 w 423135"/>
                  <a:gd name="connsiteY0" fmla="*/ 1 h 242187"/>
                  <a:gd name="connsiteX1" fmla="*/ 398393 w 423135"/>
                  <a:gd name="connsiteY1" fmla="*/ 161926 h 242187"/>
                  <a:gd name="connsiteX2" fmla="*/ 388868 w 423135"/>
                  <a:gd name="connsiteY2" fmla="*/ 120651 h 242187"/>
                  <a:gd name="connsiteX3" fmla="*/ 388868 w 423135"/>
                  <a:gd name="connsiteY3" fmla="*/ 215901 h 242187"/>
                  <a:gd name="connsiteX4" fmla="*/ 303143 w 423135"/>
                  <a:gd name="connsiteY4" fmla="*/ 177801 h 242187"/>
                  <a:gd name="connsiteX5" fmla="*/ 52318 w 423135"/>
                  <a:gd name="connsiteY5" fmla="*/ 111126 h 242187"/>
                  <a:gd name="connsiteX6" fmla="*/ 23743 w 423135"/>
                  <a:gd name="connsiteY6" fmla="*/ 111126 h 242187"/>
                  <a:gd name="connsiteX7" fmla="*/ 331718 w 423135"/>
                  <a:gd name="connsiteY7" fmla="*/ 196851 h 242187"/>
                  <a:gd name="connsiteX8" fmla="*/ 420618 w 423135"/>
                  <a:gd name="connsiteY8" fmla="*/ 241301 h 242187"/>
                  <a:gd name="connsiteX9" fmla="*/ 392043 w 423135"/>
                  <a:gd name="connsiteY9" fmla="*/ 158751 h 242187"/>
                  <a:gd name="connsiteX10" fmla="*/ 338068 w 423135"/>
                  <a:gd name="connsiteY10" fmla="*/ 1 h 242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3135" h="242187">
                    <a:moveTo>
                      <a:pt x="338068" y="1"/>
                    </a:moveTo>
                    <a:cubicBezTo>
                      <a:pt x="339126" y="530"/>
                      <a:pt x="389926" y="141818"/>
                      <a:pt x="398393" y="161926"/>
                    </a:cubicBezTo>
                    <a:cubicBezTo>
                      <a:pt x="406860" y="182034"/>
                      <a:pt x="390455" y="111655"/>
                      <a:pt x="388868" y="120651"/>
                    </a:cubicBezTo>
                    <a:cubicBezTo>
                      <a:pt x="387281" y="129647"/>
                      <a:pt x="403155" y="206376"/>
                      <a:pt x="388868" y="215901"/>
                    </a:cubicBezTo>
                    <a:cubicBezTo>
                      <a:pt x="374581" y="225426"/>
                      <a:pt x="359234" y="195263"/>
                      <a:pt x="303143" y="177801"/>
                    </a:cubicBezTo>
                    <a:cubicBezTo>
                      <a:pt x="247052" y="160339"/>
                      <a:pt x="98885" y="122238"/>
                      <a:pt x="52318" y="111126"/>
                    </a:cubicBezTo>
                    <a:cubicBezTo>
                      <a:pt x="5751" y="100014"/>
                      <a:pt x="-22824" y="96839"/>
                      <a:pt x="23743" y="111126"/>
                    </a:cubicBezTo>
                    <a:cubicBezTo>
                      <a:pt x="70310" y="125414"/>
                      <a:pt x="265572" y="175155"/>
                      <a:pt x="331718" y="196851"/>
                    </a:cubicBezTo>
                    <a:cubicBezTo>
                      <a:pt x="397864" y="218547"/>
                      <a:pt x="410564" y="247651"/>
                      <a:pt x="420618" y="241301"/>
                    </a:cubicBezTo>
                    <a:cubicBezTo>
                      <a:pt x="430672" y="234951"/>
                      <a:pt x="408447" y="195263"/>
                      <a:pt x="392043" y="158751"/>
                    </a:cubicBezTo>
                    <a:cubicBezTo>
                      <a:pt x="375639" y="122239"/>
                      <a:pt x="337010" y="-528"/>
                      <a:pt x="338068" y="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1" name="フリーフォーム 470">
                <a:extLst>
                  <a:ext uri="{FF2B5EF4-FFF2-40B4-BE49-F238E27FC236}">
                    <a16:creationId xmlns:a16="http://schemas.microsoft.com/office/drawing/2014/main" id="{48A721C0-7124-352B-17FA-98EB79B6406E}"/>
                  </a:ext>
                </a:extLst>
              </p:cNvPr>
              <p:cNvSpPr/>
              <p:nvPr/>
            </p:nvSpPr>
            <p:spPr>
              <a:xfrm>
                <a:off x="10749160" y="3022517"/>
                <a:ext cx="210988" cy="275720"/>
              </a:xfrm>
              <a:custGeom>
                <a:avLst/>
                <a:gdLst>
                  <a:gd name="connsiteX0" fmla="*/ 80765 w 210988"/>
                  <a:gd name="connsiteY0" fmla="*/ 83 h 275720"/>
                  <a:gd name="connsiteX1" fmla="*/ 42665 w 210988"/>
                  <a:gd name="connsiteY1" fmla="*/ 63583 h 275720"/>
                  <a:gd name="connsiteX2" fmla="*/ 45840 w 210988"/>
                  <a:gd name="connsiteY2" fmla="*/ 162008 h 275720"/>
                  <a:gd name="connsiteX3" fmla="*/ 33140 w 210988"/>
                  <a:gd name="connsiteY3" fmla="*/ 235033 h 275720"/>
                  <a:gd name="connsiteX4" fmla="*/ 61715 w 210988"/>
                  <a:gd name="connsiteY4" fmla="*/ 196933 h 275720"/>
                  <a:gd name="connsiteX5" fmla="*/ 210940 w 210988"/>
                  <a:gd name="connsiteY5" fmla="*/ 35008 h 275720"/>
                  <a:gd name="connsiteX6" fmla="*/ 77590 w 210988"/>
                  <a:gd name="connsiteY6" fmla="*/ 238208 h 275720"/>
                  <a:gd name="connsiteX7" fmla="*/ 36315 w 210988"/>
                  <a:gd name="connsiteY7" fmla="*/ 266783 h 275720"/>
                  <a:gd name="connsiteX8" fmla="*/ 4565 w 210988"/>
                  <a:gd name="connsiteY8" fmla="*/ 133433 h 275720"/>
                  <a:gd name="connsiteX9" fmla="*/ 7740 w 210988"/>
                  <a:gd name="connsiteY9" fmla="*/ 76283 h 275720"/>
                  <a:gd name="connsiteX10" fmla="*/ 80765 w 210988"/>
                  <a:gd name="connsiteY10" fmla="*/ 83 h 27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0988" h="275720">
                    <a:moveTo>
                      <a:pt x="80765" y="83"/>
                    </a:moveTo>
                    <a:cubicBezTo>
                      <a:pt x="86586" y="-2034"/>
                      <a:pt x="48486" y="36595"/>
                      <a:pt x="42665" y="63583"/>
                    </a:cubicBezTo>
                    <a:cubicBezTo>
                      <a:pt x="36844" y="90571"/>
                      <a:pt x="47427" y="133433"/>
                      <a:pt x="45840" y="162008"/>
                    </a:cubicBezTo>
                    <a:cubicBezTo>
                      <a:pt x="44252" y="190583"/>
                      <a:pt x="30494" y="229212"/>
                      <a:pt x="33140" y="235033"/>
                    </a:cubicBezTo>
                    <a:cubicBezTo>
                      <a:pt x="35786" y="240854"/>
                      <a:pt x="32082" y="230270"/>
                      <a:pt x="61715" y="196933"/>
                    </a:cubicBezTo>
                    <a:cubicBezTo>
                      <a:pt x="91348" y="163596"/>
                      <a:pt x="208294" y="28129"/>
                      <a:pt x="210940" y="35008"/>
                    </a:cubicBezTo>
                    <a:cubicBezTo>
                      <a:pt x="213586" y="41887"/>
                      <a:pt x="106694" y="199579"/>
                      <a:pt x="77590" y="238208"/>
                    </a:cubicBezTo>
                    <a:cubicBezTo>
                      <a:pt x="48486" y="276837"/>
                      <a:pt x="48486" y="284245"/>
                      <a:pt x="36315" y="266783"/>
                    </a:cubicBezTo>
                    <a:cubicBezTo>
                      <a:pt x="24144" y="249321"/>
                      <a:pt x="9327" y="165183"/>
                      <a:pt x="4565" y="133433"/>
                    </a:cubicBezTo>
                    <a:cubicBezTo>
                      <a:pt x="-197" y="101683"/>
                      <a:pt x="-3902" y="102741"/>
                      <a:pt x="7740" y="76283"/>
                    </a:cubicBezTo>
                    <a:cubicBezTo>
                      <a:pt x="19382" y="49825"/>
                      <a:pt x="74944" y="2200"/>
                      <a:pt x="80765" y="8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2" name="フリーフォーム 471">
                <a:extLst>
                  <a:ext uri="{FF2B5EF4-FFF2-40B4-BE49-F238E27FC236}">
                    <a16:creationId xmlns:a16="http://schemas.microsoft.com/office/drawing/2014/main" id="{370106EB-08D5-10CA-FDEF-C278A59CC3E7}"/>
                  </a:ext>
                </a:extLst>
              </p:cNvPr>
              <p:cNvSpPr/>
              <p:nvPr/>
            </p:nvSpPr>
            <p:spPr>
              <a:xfrm>
                <a:off x="10821507" y="3031082"/>
                <a:ext cx="196688" cy="280666"/>
              </a:xfrm>
              <a:custGeom>
                <a:avLst/>
                <a:gdLst>
                  <a:gd name="connsiteX0" fmla="*/ 192568 w 196688"/>
                  <a:gd name="connsiteY0" fmla="*/ 4218 h 280666"/>
                  <a:gd name="connsiteX1" fmla="*/ 78268 w 196688"/>
                  <a:gd name="connsiteY1" fmla="*/ 140743 h 280666"/>
                  <a:gd name="connsiteX2" fmla="*/ 2068 w 196688"/>
                  <a:gd name="connsiteY2" fmla="*/ 274093 h 280666"/>
                  <a:gd name="connsiteX3" fmla="*/ 24293 w 196688"/>
                  <a:gd name="connsiteY3" fmla="*/ 251868 h 280666"/>
                  <a:gd name="connsiteX4" fmla="*/ 52868 w 196688"/>
                  <a:gd name="connsiteY4" fmla="*/ 178843 h 280666"/>
                  <a:gd name="connsiteX5" fmla="*/ 160818 w 196688"/>
                  <a:gd name="connsiteY5" fmla="*/ 45493 h 280666"/>
                  <a:gd name="connsiteX6" fmla="*/ 192568 w 196688"/>
                  <a:gd name="connsiteY6" fmla="*/ 4218 h 280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688" h="280666">
                    <a:moveTo>
                      <a:pt x="192568" y="4218"/>
                    </a:moveTo>
                    <a:cubicBezTo>
                      <a:pt x="178810" y="20093"/>
                      <a:pt x="110018" y="95764"/>
                      <a:pt x="78268" y="140743"/>
                    </a:cubicBezTo>
                    <a:cubicBezTo>
                      <a:pt x="46518" y="185722"/>
                      <a:pt x="11064" y="255572"/>
                      <a:pt x="2068" y="274093"/>
                    </a:cubicBezTo>
                    <a:cubicBezTo>
                      <a:pt x="-6928" y="292614"/>
                      <a:pt x="15826" y="267743"/>
                      <a:pt x="24293" y="251868"/>
                    </a:cubicBezTo>
                    <a:cubicBezTo>
                      <a:pt x="32760" y="235993"/>
                      <a:pt x="30114" y="213239"/>
                      <a:pt x="52868" y="178843"/>
                    </a:cubicBezTo>
                    <a:cubicBezTo>
                      <a:pt x="75622" y="144447"/>
                      <a:pt x="138593" y="70364"/>
                      <a:pt x="160818" y="45493"/>
                    </a:cubicBezTo>
                    <a:cubicBezTo>
                      <a:pt x="183043" y="20622"/>
                      <a:pt x="206326" y="-11657"/>
                      <a:pt x="192568" y="421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" name="フリーフォーム 472">
                <a:extLst>
                  <a:ext uri="{FF2B5EF4-FFF2-40B4-BE49-F238E27FC236}">
                    <a16:creationId xmlns:a16="http://schemas.microsoft.com/office/drawing/2014/main" id="{30BDFE5C-3F50-EF58-AA47-4A4427F8651F}"/>
                  </a:ext>
                </a:extLst>
              </p:cNvPr>
              <p:cNvSpPr/>
              <p:nvPr/>
            </p:nvSpPr>
            <p:spPr>
              <a:xfrm>
                <a:off x="10700392" y="3213005"/>
                <a:ext cx="402796" cy="58559"/>
              </a:xfrm>
              <a:custGeom>
                <a:avLst/>
                <a:gdLst>
                  <a:gd name="connsiteX0" fmla="*/ 5708 w 402796"/>
                  <a:gd name="connsiteY0" fmla="*/ 50895 h 58559"/>
                  <a:gd name="connsiteX1" fmla="*/ 307333 w 402796"/>
                  <a:gd name="connsiteY1" fmla="*/ 25495 h 58559"/>
                  <a:gd name="connsiteX2" fmla="*/ 402583 w 402796"/>
                  <a:gd name="connsiteY2" fmla="*/ 95 h 58559"/>
                  <a:gd name="connsiteX3" fmla="*/ 288283 w 402796"/>
                  <a:gd name="connsiteY3" fmla="*/ 35020 h 58559"/>
                  <a:gd name="connsiteX4" fmla="*/ 218433 w 402796"/>
                  <a:gd name="connsiteY4" fmla="*/ 44545 h 58559"/>
                  <a:gd name="connsiteX5" fmla="*/ 116833 w 402796"/>
                  <a:gd name="connsiteY5" fmla="*/ 57245 h 58559"/>
                  <a:gd name="connsiteX6" fmla="*/ 5708 w 402796"/>
                  <a:gd name="connsiteY6" fmla="*/ 50895 h 58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2796" h="58559">
                    <a:moveTo>
                      <a:pt x="5708" y="50895"/>
                    </a:moveTo>
                    <a:cubicBezTo>
                      <a:pt x="37458" y="45603"/>
                      <a:pt x="241187" y="33962"/>
                      <a:pt x="307333" y="25495"/>
                    </a:cubicBezTo>
                    <a:cubicBezTo>
                      <a:pt x="373479" y="17028"/>
                      <a:pt x="405758" y="-1492"/>
                      <a:pt x="402583" y="95"/>
                    </a:cubicBezTo>
                    <a:cubicBezTo>
                      <a:pt x="399408" y="1682"/>
                      <a:pt x="318975" y="27612"/>
                      <a:pt x="288283" y="35020"/>
                    </a:cubicBezTo>
                    <a:cubicBezTo>
                      <a:pt x="257591" y="42428"/>
                      <a:pt x="218433" y="44545"/>
                      <a:pt x="218433" y="44545"/>
                    </a:cubicBezTo>
                    <a:lnTo>
                      <a:pt x="116833" y="57245"/>
                    </a:lnTo>
                    <a:cubicBezTo>
                      <a:pt x="83495" y="60949"/>
                      <a:pt x="-26042" y="56187"/>
                      <a:pt x="5708" y="508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" name="フリーフォーム 473">
                <a:extLst>
                  <a:ext uri="{FF2B5EF4-FFF2-40B4-BE49-F238E27FC236}">
                    <a16:creationId xmlns:a16="http://schemas.microsoft.com/office/drawing/2014/main" id="{68CD6DD3-31E5-0567-FCB8-4A593D18D328}"/>
                  </a:ext>
                </a:extLst>
              </p:cNvPr>
              <p:cNvSpPr/>
              <p:nvPr/>
            </p:nvSpPr>
            <p:spPr>
              <a:xfrm>
                <a:off x="10800380" y="3276057"/>
                <a:ext cx="312152" cy="356262"/>
              </a:xfrm>
              <a:custGeom>
                <a:avLst/>
                <a:gdLst>
                  <a:gd name="connsiteX0" fmla="*/ 248620 w 312152"/>
                  <a:gd name="connsiteY0" fmla="*/ 543 h 356262"/>
                  <a:gd name="connsiteX1" fmla="*/ 70820 w 312152"/>
                  <a:gd name="connsiteY1" fmla="*/ 16418 h 356262"/>
                  <a:gd name="connsiteX2" fmla="*/ 121620 w 312152"/>
                  <a:gd name="connsiteY2" fmla="*/ 10068 h 356262"/>
                  <a:gd name="connsiteX3" fmla="*/ 67645 w 312152"/>
                  <a:gd name="connsiteY3" fmla="*/ 38643 h 356262"/>
                  <a:gd name="connsiteX4" fmla="*/ 140670 w 312152"/>
                  <a:gd name="connsiteY4" fmla="*/ 111668 h 356262"/>
                  <a:gd name="connsiteX5" fmla="*/ 32720 w 312152"/>
                  <a:gd name="connsiteY5" fmla="*/ 25943 h 356262"/>
                  <a:gd name="connsiteX6" fmla="*/ 143845 w 312152"/>
                  <a:gd name="connsiteY6" fmla="*/ 95793 h 356262"/>
                  <a:gd name="connsiteX7" fmla="*/ 229570 w 312152"/>
                  <a:gd name="connsiteY7" fmla="*/ 206918 h 356262"/>
                  <a:gd name="connsiteX8" fmla="*/ 312120 w 312152"/>
                  <a:gd name="connsiteY8" fmla="*/ 356143 h 356262"/>
                  <a:gd name="connsiteX9" fmla="*/ 220045 w 312152"/>
                  <a:gd name="connsiteY9" fmla="*/ 229143 h 356262"/>
                  <a:gd name="connsiteX10" fmla="*/ 61295 w 312152"/>
                  <a:gd name="connsiteY10" fmla="*/ 73568 h 356262"/>
                  <a:gd name="connsiteX11" fmla="*/ 970 w 312152"/>
                  <a:gd name="connsiteY11" fmla="*/ 543 h 356262"/>
                  <a:gd name="connsiteX12" fmla="*/ 102570 w 312152"/>
                  <a:gd name="connsiteY12" fmla="*/ 38643 h 356262"/>
                  <a:gd name="connsiteX13" fmla="*/ 32720 w 312152"/>
                  <a:gd name="connsiteY13" fmla="*/ 6893 h 356262"/>
                  <a:gd name="connsiteX14" fmla="*/ 248620 w 312152"/>
                  <a:gd name="connsiteY14" fmla="*/ 543 h 356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2152" h="356262">
                    <a:moveTo>
                      <a:pt x="248620" y="543"/>
                    </a:moveTo>
                    <a:cubicBezTo>
                      <a:pt x="254970" y="2131"/>
                      <a:pt x="91987" y="14831"/>
                      <a:pt x="70820" y="16418"/>
                    </a:cubicBezTo>
                    <a:cubicBezTo>
                      <a:pt x="49653" y="18005"/>
                      <a:pt x="122149" y="6364"/>
                      <a:pt x="121620" y="10068"/>
                    </a:cubicBezTo>
                    <a:cubicBezTo>
                      <a:pt x="121091" y="13772"/>
                      <a:pt x="64470" y="21710"/>
                      <a:pt x="67645" y="38643"/>
                    </a:cubicBezTo>
                    <a:cubicBezTo>
                      <a:pt x="70820" y="55576"/>
                      <a:pt x="146491" y="113785"/>
                      <a:pt x="140670" y="111668"/>
                    </a:cubicBezTo>
                    <a:cubicBezTo>
                      <a:pt x="134849" y="109551"/>
                      <a:pt x="32191" y="28589"/>
                      <a:pt x="32720" y="25943"/>
                    </a:cubicBezTo>
                    <a:cubicBezTo>
                      <a:pt x="33249" y="23297"/>
                      <a:pt x="111037" y="65631"/>
                      <a:pt x="143845" y="95793"/>
                    </a:cubicBezTo>
                    <a:cubicBezTo>
                      <a:pt x="176653" y="125955"/>
                      <a:pt x="201524" y="163526"/>
                      <a:pt x="229570" y="206918"/>
                    </a:cubicBezTo>
                    <a:cubicBezTo>
                      <a:pt x="257616" y="250310"/>
                      <a:pt x="313707" y="352439"/>
                      <a:pt x="312120" y="356143"/>
                    </a:cubicBezTo>
                    <a:cubicBezTo>
                      <a:pt x="310533" y="359847"/>
                      <a:pt x="261849" y="276239"/>
                      <a:pt x="220045" y="229143"/>
                    </a:cubicBezTo>
                    <a:cubicBezTo>
                      <a:pt x="178241" y="182047"/>
                      <a:pt x="97807" y="111668"/>
                      <a:pt x="61295" y="73568"/>
                    </a:cubicBezTo>
                    <a:cubicBezTo>
                      <a:pt x="24783" y="35468"/>
                      <a:pt x="-5909" y="6364"/>
                      <a:pt x="970" y="543"/>
                    </a:cubicBezTo>
                    <a:cubicBezTo>
                      <a:pt x="7849" y="-5278"/>
                      <a:pt x="97279" y="37585"/>
                      <a:pt x="102570" y="38643"/>
                    </a:cubicBezTo>
                    <a:cubicBezTo>
                      <a:pt x="107861" y="39701"/>
                      <a:pt x="11024" y="12714"/>
                      <a:pt x="32720" y="6893"/>
                    </a:cubicBezTo>
                    <a:cubicBezTo>
                      <a:pt x="54416" y="1072"/>
                      <a:pt x="242270" y="-1045"/>
                      <a:pt x="248620" y="543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" name="フリーフォーム 474">
                <a:extLst>
                  <a:ext uri="{FF2B5EF4-FFF2-40B4-BE49-F238E27FC236}">
                    <a16:creationId xmlns:a16="http://schemas.microsoft.com/office/drawing/2014/main" id="{0DEC2C84-BF26-1C9C-C677-55429AE3EE97}"/>
                  </a:ext>
                </a:extLst>
              </p:cNvPr>
              <p:cNvSpPr/>
              <p:nvPr/>
            </p:nvSpPr>
            <p:spPr>
              <a:xfrm>
                <a:off x="11416374" y="5050413"/>
                <a:ext cx="120672" cy="1077343"/>
              </a:xfrm>
              <a:custGeom>
                <a:avLst/>
                <a:gdLst>
                  <a:gd name="connsiteX0" fmla="*/ 19976 w 120672"/>
                  <a:gd name="connsiteY0" fmla="*/ 4187 h 1077343"/>
                  <a:gd name="connsiteX1" fmla="*/ 73951 w 120672"/>
                  <a:gd name="connsiteY1" fmla="*/ 607437 h 1077343"/>
                  <a:gd name="connsiteX2" fmla="*/ 67601 w 120672"/>
                  <a:gd name="connsiteY2" fmla="*/ 534412 h 1077343"/>
                  <a:gd name="connsiteX3" fmla="*/ 73951 w 120672"/>
                  <a:gd name="connsiteY3" fmla="*/ 877312 h 1077343"/>
                  <a:gd name="connsiteX4" fmla="*/ 118401 w 120672"/>
                  <a:gd name="connsiteY4" fmla="*/ 1074162 h 1077343"/>
                  <a:gd name="connsiteX5" fmla="*/ 102526 w 120672"/>
                  <a:gd name="connsiteY5" fmla="*/ 724912 h 1077343"/>
                  <a:gd name="connsiteX6" fmla="*/ 4101 w 120672"/>
                  <a:gd name="connsiteY6" fmla="*/ 181987 h 1077343"/>
                  <a:gd name="connsiteX7" fmla="*/ 19976 w 120672"/>
                  <a:gd name="connsiteY7" fmla="*/ 331212 h 1077343"/>
                  <a:gd name="connsiteX8" fmla="*/ 19976 w 120672"/>
                  <a:gd name="connsiteY8" fmla="*/ 4187 h 1077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672" h="1077343">
                    <a:moveTo>
                      <a:pt x="19976" y="4187"/>
                    </a:moveTo>
                    <a:cubicBezTo>
                      <a:pt x="28972" y="50224"/>
                      <a:pt x="66014" y="519066"/>
                      <a:pt x="73951" y="607437"/>
                    </a:cubicBezTo>
                    <a:cubicBezTo>
                      <a:pt x="81889" y="695808"/>
                      <a:pt x="67601" y="489433"/>
                      <a:pt x="67601" y="534412"/>
                    </a:cubicBezTo>
                    <a:cubicBezTo>
                      <a:pt x="67601" y="579391"/>
                      <a:pt x="65484" y="787354"/>
                      <a:pt x="73951" y="877312"/>
                    </a:cubicBezTo>
                    <a:cubicBezTo>
                      <a:pt x="82418" y="967270"/>
                      <a:pt x="113639" y="1099562"/>
                      <a:pt x="118401" y="1074162"/>
                    </a:cubicBezTo>
                    <a:cubicBezTo>
                      <a:pt x="123163" y="1048762"/>
                      <a:pt x="121576" y="873608"/>
                      <a:pt x="102526" y="724912"/>
                    </a:cubicBezTo>
                    <a:cubicBezTo>
                      <a:pt x="83476" y="576216"/>
                      <a:pt x="17859" y="247604"/>
                      <a:pt x="4101" y="181987"/>
                    </a:cubicBezTo>
                    <a:cubicBezTo>
                      <a:pt x="-9657" y="116370"/>
                      <a:pt x="15214" y="356083"/>
                      <a:pt x="19976" y="331212"/>
                    </a:cubicBezTo>
                    <a:cubicBezTo>
                      <a:pt x="24738" y="306341"/>
                      <a:pt x="10980" y="-41850"/>
                      <a:pt x="19976" y="418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" name="フリーフォーム 475">
                <a:extLst>
                  <a:ext uri="{FF2B5EF4-FFF2-40B4-BE49-F238E27FC236}">
                    <a16:creationId xmlns:a16="http://schemas.microsoft.com/office/drawing/2014/main" id="{8E436180-8DA7-8101-E60B-19D4CF38428E}"/>
                  </a:ext>
                </a:extLst>
              </p:cNvPr>
              <p:cNvSpPr/>
              <p:nvPr/>
            </p:nvSpPr>
            <p:spPr>
              <a:xfrm>
                <a:off x="11363244" y="5638799"/>
                <a:ext cx="54833" cy="1488513"/>
              </a:xfrm>
              <a:custGeom>
                <a:avLst/>
                <a:gdLst>
                  <a:gd name="connsiteX0" fmla="*/ 81 w 54833"/>
                  <a:gd name="connsiteY0" fmla="*/ 1 h 1488513"/>
                  <a:gd name="connsiteX1" fmla="*/ 19131 w 54833"/>
                  <a:gd name="connsiteY1" fmla="*/ 479426 h 1488513"/>
                  <a:gd name="connsiteX2" fmla="*/ 22306 w 54833"/>
                  <a:gd name="connsiteY2" fmla="*/ 412751 h 1488513"/>
                  <a:gd name="connsiteX3" fmla="*/ 28656 w 54833"/>
                  <a:gd name="connsiteY3" fmla="*/ 1187451 h 1488513"/>
                  <a:gd name="connsiteX4" fmla="*/ 22306 w 54833"/>
                  <a:gd name="connsiteY4" fmla="*/ 1120776 h 1488513"/>
                  <a:gd name="connsiteX5" fmla="*/ 54056 w 54833"/>
                  <a:gd name="connsiteY5" fmla="*/ 1441451 h 1488513"/>
                  <a:gd name="connsiteX6" fmla="*/ 44531 w 54833"/>
                  <a:gd name="connsiteY6" fmla="*/ 1358901 h 1488513"/>
                  <a:gd name="connsiteX7" fmla="*/ 38181 w 54833"/>
                  <a:gd name="connsiteY7" fmla="*/ 266701 h 1488513"/>
                  <a:gd name="connsiteX8" fmla="*/ 12781 w 54833"/>
                  <a:gd name="connsiteY8" fmla="*/ 473076 h 1488513"/>
                  <a:gd name="connsiteX9" fmla="*/ 81 w 54833"/>
                  <a:gd name="connsiteY9" fmla="*/ 1 h 1488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833" h="1488513">
                    <a:moveTo>
                      <a:pt x="81" y="1"/>
                    </a:moveTo>
                    <a:cubicBezTo>
                      <a:pt x="1139" y="1059"/>
                      <a:pt x="15427" y="410634"/>
                      <a:pt x="19131" y="479426"/>
                    </a:cubicBezTo>
                    <a:cubicBezTo>
                      <a:pt x="22835" y="548218"/>
                      <a:pt x="20719" y="294747"/>
                      <a:pt x="22306" y="412751"/>
                    </a:cubicBezTo>
                    <a:cubicBezTo>
                      <a:pt x="23893" y="530755"/>
                      <a:pt x="28656" y="1069447"/>
                      <a:pt x="28656" y="1187451"/>
                    </a:cubicBezTo>
                    <a:cubicBezTo>
                      <a:pt x="28656" y="1305455"/>
                      <a:pt x="18073" y="1078443"/>
                      <a:pt x="22306" y="1120776"/>
                    </a:cubicBezTo>
                    <a:cubicBezTo>
                      <a:pt x="26539" y="1163109"/>
                      <a:pt x="50352" y="1401764"/>
                      <a:pt x="54056" y="1441451"/>
                    </a:cubicBezTo>
                    <a:cubicBezTo>
                      <a:pt x="57760" y="1481138"/>
                      <a:pt x="47177" y="1554693"/>
                      <a:pt x="44531" y="1358901"/>
                    </a:cubicBezTo>
                    <a:cubicBezTo>
                      <a:pt x="41885" y="1163109"/>
                      <a:pt x="43473" y="414338"/>
                      <a:pt x="38181" y="266701"/>
                    </a:cubicBezTo>
                    <a:cubicBezTo>
                      <a:pt x="32889" y="119064"/>
                      <a:pt x="17014" y="522289"/>
                      <a:pt x="12781" y="473076"/>
                    </a:cubicBezTo>
                    <a:cubicBezTo>
                      <a:pt x="8548" y="423864"/>
                      <a:pt x="-977" y="-1057"/>
                      <a:pt x="81" y="1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" name="フリーフォーム 476">
                <a:extLst>
                  <a:ext uri="{FF2B5EF4-FFF2-40B4-BE49-F238E27FC236}">
                    <a16:creationId xmlns:a16="http://schemas.microsoft.com/office/drawing/2014/main" id="{5525B1AF-E5ED-1AF1-34FB-42AA76B42AD4}"/>
                  </a:ext>
                </a:extLst>
              </p:cNvPr>
              <p:cNvSpPr/>
              <p:nvPr/>
            </p:nvSpPr>
            <p:spPr>
              <a:xfrm>
                <a:off x="11470934" y="5853969"/>
                <a:ext cx="66792" cy="1373150"/>
              </a:xfrm>
              <a:custGeom>
                <a:avLst/>
                <a:gdLst>
                  <a:gd name="connsiteX0" fmla="*/ 341 w 66792"/>
                  <a:gd name="connsiteY0" fmla="*/ 10256 h 1373150"/>
                  <a:gd name="connsiteX1" fmla="*/ 28916 w 66792"/>
                  <a:gd name="connsiteY1" fmla="*/ 626206 h 1373150"/>
                  <a:gd name="connsiteX2" fmla="*/ 28916 w 66792"/>
                  <a:gd name="connsiteY2" fmla="*/ 480156 h 1373150"/>
                  <a:gd name="connsiteX3" fmla="*/ 47966 w 66792"/>
                  <a:gd name="connsiteY3" fmla="*/ 1013556 h 1373150"/>
                  <a:gd name="connsiteX4" fmla="*/ 57491 w 66792"/>
                  <a:gd name="connsiteY4" fmla="*/ 1343756 h 1373150"/>
                  <a:gd name="connsiteX5" fmla="*/ 63841 w 66792"/>
                  <a:gd name="connsiteY5" fmla="*/ 1232631 h 1373150"/>
                  <a:gd name="connsiteX6" fmla="*/ 6691 w 66792"/>
                  <a:gd name="connsiteY6" fmla="*/ 245206 h 1373150"/>
                  <a:gd name="connsiteX7" fmla="*/ 51141 w 66792"/>
                  <a:gd name="connsiteY7" fmla="*/ 242031 h 1373150"/>
                  <a:gd name="connsiteX8" fmla="*/ 341 w 66792"/>
                  <a:gd name="connsiteY8" fmla="*/ 10256 h 1373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6792" h="1373150">
                    <a:moveTo>
                      <a:pt x="341" y="10256"/>
                    </a:moveTo>
                    <a:cubicBezTo>
                      <a:pt x="-3363" y="74285"/>
                      <a:pt x="24154" y="547889"/>
                      <a:pt x="28916" y="626206"/>
                    </a:cubicBezTo>
                    <a:cubicBezTo>
                      <a:pt x="33678" y="704523"/>
                      <a:pt x="25741" y="415598"/>
                      <a:pt x="28916" y="480156"/>
                    </a:cubicBezTo>
                    <a:cubicBezTo>
                      <a:pt x="32091" y="544714"/>
                      <a:pt x="43204" y="869623"/>
                      <a:pt x="47966" y="1013556"/>
                    </a:cubicBezTo>
                    <a:cubicBezTo>
                      <a:pt x="52728" y="1157489"/>
                      <a:pt x="54845" y="1307244"/>
                      <a:pt x="57491" y="1343756"/>
                    </a:cubicBezTo>
                    <a:cubicBezTo>
                      <a:pt x="60137" y="1380268"/>
                      <a:pt x="72308" y="1415723"/>
                      <a:pt x="63841" y="1232631"/>
                    </a:cubicBezTo>
                    <a:cubicBezTo>
                      <a:pt x="55374" y="1049539"/>
                      <a:pt x="8808" y="410306"/>
                      <a:pt x="6691" y="245206"/>
                    </a:cubicBezTo>
                    <a:cubicBezTo>
                      <a:pt x="4574" y="80106"/>
                      <a:pt x="46379" y="282777"/>
                      <a:pt x="51141" y="242031"/>
                    </a:cubicBezTo>
                    <a:cubicBezTo>
                      <a:pt x="55903" y="201285"/>
                      <a:pt x="4045" y="-53773"/>
                      <a:pt x="341" y="1025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8" name="フリーフォーム 477">
                <a:extLst>
                  <a:ext uri="{FF2B5EF4-FFF2-40B4-BE49-F238E27FC236}">
                    <a16:creationId xmlns:a16="http://schemas.microsoft.com/office/drawing/2014/main" id="{28C2313B-50BC-6898-EC0C-2C9EDC3176CE}"/>
                  </a:ext>
                </a:extLst>
              </p:cNvPr>
              <p:cNvSpPr/>
              <p:nvPr/>
            </p:nvSpPr>
            <p:spPr>
              <a:xfrm>
                <a:off x="11455124" y="6042700"/>
                <a:ext cx="73360" cy="1231738"/>
              </a:xfrm>
              <a:custGeom>
                <a:avLst/>
                <a:gdLst>
                  <a:gd name="connsiteX0" fmla="*/ 12976 w 73360"/>
                  <a:gd name="connsiteY0" fmla="*/ 8850 h 1231738"/>
                  <a:gd name="connsiteX1" fmla="*/ 25676 w 73360"/>
                  <a:gd name="connsiteY1" fmla="*/ 605750 h 1231738"/>
                  <a:gd name="connsiteX2" fmla="*/ 22501 w 73360"/>
                  <a:gd name="connsiteY2" fmla="*/ 529550 h 1231738"/>
                  <a:gd name="connsiteX3" fmla="*/ 73301 w 73360"/>
                  <a:gd name="connsiteY3" fmla="*/ 1212175 h 1231738"/>
                  <a:gd name="connsiteX4" fmla="*/ 32026 w 73360"/>
                  <a:gd name="connsiteY4" fmla="*/ 980400 h 1231738"/>
                  <a:gd name="connsiteX5" fmla="*/ 276 w 73360"/>
                  <a:gd name="connsiteY5" fmla="*/ 300950 h 1231738"/>
                  <a:gd name="connsiteX6" fmla="*/ 12976 w 73360"/>
                  <a:gd name="connsiteY6" fmla="*/ 8850 h 1231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360" h="1231738">
                    <a:moveTo>
                      <a:pt x="12976" y="8850"/>
                    </a:moveTo>
                    <a:cubicBezTo>
                      <a:pt x="17209" y="59650"/>
                      <a:pt x="24089" y="518967"/>
                      <a:pt x="25676" y="605750"/>
                    </a:cubicBezTo>
                    <a:cubicBezTo>
                      <a:pt x="27263" y="692533"/>
                      <a:pt x="14563" y="428479"/>
                      <a:pt x="22501" y="529550"/>
                    </a:cubicBezTo>
                    <a:cubicBezTo>
                      <a:pt x="30439" y="630621"/>
                      <a:pt x="71714" y="1137033"/>
                      <a:pt x="73301" y="1212175"/>
                    </a:cubicBezTo>
                    <a:cubicBezTo>
                      <a:pt x="74889" y="1287317"/>
                      <a:pt x="44197" y="1132271"/>
                      <a:pt x="32026" y="980400"/>
                    </a:cubicBezTo>
                    <a:cubicBezTo>
                      <a:pt x="19855" y="828529"/>
                      <a:pt x="2393" y="466579"/>
                      <a:pt x="276" y="300950"/>
                    </a:cubicBezTo>
                    <a:cubicBezTo>
                      <a:pt x="-1841" y="135321"/>
                      <a:pt x="8743" y="-41950"/>
                      <a:pt x="12976" y="885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" name="フリーフォーム 478">
                <a:extLst>
                  <a:ext uri="{FF2B5EF4-FFF2-40B4-BE49-F238E27FC236}">
                    <a16:creationId xmlns:a16="http://schemas.microsoft.com/office/drawing/2014/main" id="{F71DCF35-B5C6-EE1F-A097-12A25D2DD8C8}"/>
                  </a:ext>
                </a:extLst>
              </p:cNvPr>
              <p:cNvSpPr/>
              <p:nvPr/>
            </p:nvSpPr>
            <p:spPr>
              <a:xfrm>
                <a:off x="11419334" y="4905375"/>
                <a:ext cx="1229866" cy="396901"/>
              </a:xfrm>
              <a:custGeom>
                <a:avLst/>
                <a:gdLst>
                  <a:gd name="connsiteX0" fmla="*/ 1229866 w 1229866"/>
                  <a:gd name="connsiteY0" fmla="*/ 0 h 396901"/>
                  <a:gd name="connsiteX1" fmla="*/ 315466 w 1229866"/>
                  <a:gd name="connsiteY1" fmla="*/ 95250 h 396901"/>
                  <a:gd name="connsiteX2" fmla="*/ 493266 w 1229866"/>
                  <a:gd name="connsiteY2" fmla="*/ 85725 h 396901"/>
                  <a:gd name="connsiteX3" fmla="*/ 385316 w 1229866"/>
                  <a:gd name="connsiteY3" fmla="*/ 107950 h 396901"/>
                  <a:gd name="connsiteX4" fmla="*/ 382141 w 1229866"/>
                  <a:gd name="connsiteY4" fmla="*/ 149225 h 396901"/>
                  <a:gd name="connsiteX5" fmla="*/ 293241 w 1229866"/>
                  <a:gd name="connsiteY5" fmla="*/ 136525 h 396901"/>
                  <a:gd name="connsiteX6" fmla="*/ 70991 w 1229866"/>
                  <a:gd name="connsiteY6" fmla="*/ 136525 h 396901"/>
                  <a:gd name="connsiteX7" fmla="*/ 137666 w 1229866"/>
                  <a:gd name="connsiteY7" fmla="*/ 149225 h 396901"/>
                  <a:gd name="connsiteX8" fmla="*/ 150366 w 1229866"/>
                  <a:gd name="connsiteY8" fmla="*/ 269875 h 396901"/>
                  <a:gd name="connsiteX9" fmla="*/ 128141 w 1229866"/>
                  <a:gd name="connsiteY9" fmla="*/ 187325 h 396901"/>
                  <a:gd name="connsiteX10" fmla="*/ 131316 w 1229866"/>
                  <a:gd name="connsiteY10" fmla="*/ 241300 h 396901"/>
                  <a:gd name="connsiteX11" fmla="*/ 115441 w 1229866"/>
                  <a:gd name="connsiteY11" fmla="*/ 149225 h 396901"/>
                  <a:gd name="connsiteX12" fmla="*/ 26541 w 1229866"/>
                  <a:gd name="connsiteY12" fmla="*/ 142875 h 396901"/>
                  <a:gd name="connsiteX13" fmla="*/ 17016 w 1229866"/>
                  <a:gd name="connsiteY13" fmla="*/ 295275 h 396901"/>
                  <a:gd name="connsiteX14" fmla="*/ 48766 w 1229866"/>
                  <a:gd name="connsiteY14" fmla="*/ 257175 h 396901"/>
                  <a:gd name="connsiteX15" fmla="*/ 42416 w 1229866"/>
                  <a:gd name="connsiteY15" fmla="*/ 396875 h 396901"/>
                  <a:gd name="connsiteX16" fmla="*/ 4316 w 1229866"/>
                  <a:gd name="connsiteY16" fmla="*/ 244475 h 396901"/>
                  <a:gd name="connsiteX17" fmla="*/ 156716 w 1229866"/>
                  <a:gd name="connsiteY17" fmla="*/ 133350 h 396901"/>
                  <a:gd name="connsiteX18" fmla="*/ 293241 w 1229866"/>
                  <a:gd name="connsiteY18" fmla="*/ 117475 h 396901"/>
                  <a:gd name="connsiteX19" fmla="*/ 153541 w 1229866"/>
                  <a:gd name="connsiteY19" fmla="*/ 117475 h 396901"/>
                  <a:gd name="connsiteX20" fmla="*/ 928241 w 1229866"/>
                  <a:gd name="connsiteY20" fmla="*/ 34925 h 396901"/>
                  <a:gd name="connsiteX21" fmla="*/ 1229866 w 1229866"/>
                  <a:gd name="connsiteY21" fmla="*/ 0 h 396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29866" h="396901">
                    <a:moveTo>
                      <a:pt x="1229866" y="0"/>
                    </a:moveTo>
                    <a:lnTo>
                      <a:pt x="315466" y="95250"/>
                    </a:lnTo>
                    <a:cubicBezTo>
                      <a:pt x="192699" y="109538"/>
                      <a:pt x="481624" y="83608"/>
                      <a:pt x="493266" y="85725"/>
                    </a:cubicBezTo>
                    <a:cubicBezTo>
                      <a:pt x="504908" y="87842"/>
                      <a:pt x="403837" y="97367"/>
                      <a:pt x="385316" y="107950"/>
                    </a:cubicBezTo>
                    <a:cubicBezTo>
                      <a:pt x="366795" y="118533"/>
                      <a:pt x="397487" y="144462"/>
                      <a:pt x="382141" y="149225"/>
                    </a:cubicBezTo>
                    <a:cubicBezTo>
                      <a:pt x="366795" y="153988"/>
                      <a:pt x="345099" y="138642"/>
                      <a:pt x="293241" y="136525"/>
                    </a:cubicBezTo>
                    <a:cubicBezTo>
                      <a:pt x="241383" y="134408"/>
                      <a:pt x="96920" y="134408"/>
                      <a:pt x="70991" y="136525"/>
                    </a:cubicBezTo>
                    <a:cubicBezTo>
                      <a:pt x="45062" y="138642"/>
                      <a:pt x="124437" y="127000"/>
                      <a:pt x="137666" y="149225"/>
                    </a:cubicBezTo>
                    <a:cubicBezTo>
                      <a:pt x="150895" y="171450"/>
                      <a:pt x="151953" y="263525"/>
                      <a:pt x="150366" y="269875"/>
                    </a:cubicBezTo>
                    <a:cubicBezTo>
                      <a:pt x="148778" y="276225"/>
                      <a:pt x="131316" y="192087"/>
                      <a:pt x="128141" y="187325"/>
                    </a:cubicBezTo>
                    <a:cubicBezTo>
                      <a:pt x="124966" y="182563"/>
                      <a:pt x="133433" y="247650"/>
                      <a:pt x="131316" y="241300"/>
                    </a:cubicBezTo>
                    <a:cubicBezTo>
                      <a:pt x="129199" y="234950"/>
                      <a:pt x="132903" y="165629"/>
                      <a:pt x="115441" y="149225"/>
                    </a:cubicBezTo>
                    <a:cubicBezTo>
                      <a:pt x="97978" y="132821"/>
                      <a:pt x="42945" y="118533"/>
                      <a:pt x="26541" y="142875"/>
                    </a:cubicBezTo>
                    <a:cubicBezTo>
                      <a:pt x="10137" y="167217"/>
                      <a:pt x="13312" y="276225"/>
                      <a:pt x="17016" y="295275"/>
                    </a:cubicBezTo>
                    <a:cubicBezTo>
                      <a:pt x="20720" y="314325"/>
                      <a:pt x="44533" y="240242"/>
                      <a:pt x="48766" y="257175"/>
                    </a:cubicBezTo>
                    <a:cubicBezTo>
                      <a:pt x="52999" y="274108"/>
                      <a:pt x="49824" y="398992"/>
                      <a:pt x="42416" y="396875"/>
                    </a:cubicBezTo>
                    <a:cubicBezTo>
                      <a:pt x="35008" y="394758"/>
                      <a:pt x="-14734" y="288396"/>
                      <a:pt x="4316" y="244475"/>
                    </a:cubicBezTo>
                    <a:cubicBezTo>
                      <a:pt x="23366" y="200554"/>
                      <a:pt x="108562" y="154517"/>
                      <a:pt x="156716" y="133350"/>
                    </a:cubicBezTo>
                    <a:cubicBezTo>
                      <a:pt x="204870" y="112183"/>
                      <a:pt x="293770" y="120121"/>
                      <a:pt x="293241" y="117475"/>
                    </a:cubicBezTo>
                    <a:cubicBezTo>
                      <a:pt x="292712" y="114829"/>
                      <a:pt x="47708" y="131233"/>
                      <a:pt x="153541" y="117475"/>
                    </a:cubicBezTo>
                    <a:cubicBezTo>
                      <a:pt x="259374" y="103717"/>
                      <a:pt x="749912" y="56621"/>
                      <a:pt x="928241" y="34925"/>
                    </a:cubicBezTo>
                    <a:lnTo>
                      <a:pt x="1229866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" name="フリーフォーム 479">
                <a:extLst>
                  <a:ext uri="{FF2B5EF4-FFF2-40B4-BE49-F238E27FC236}">
                    <a16:creationId xmlns:a16="http://schemas.microsoft.com/office/drawing/2014/main" id="{E9BB4E03-A24B-A48F-78D7-D3C107E7A9FA}"/>
                  </a:ext>
                </a:extLst>
              </p:cNvPr>
              <p:cNvSpPr/>
              <p:nvPr/>
            </p:nvSpPr>
            <p:spPr>
              <a:xfrm>
                <a:off x="11444842" y="5175580"/>
                <a:ext cx="315511" cy="460758"/>
              </a:xfrm>
              <a:custGeom>
                <a:avLst/>
                <a:gdLst>
                  <a:gd name="connsiteX0" fmla="*/ 1033 w 315511"/>
                  <a:gd name="connsiteY0" fmla="*/ 72695 h 460758"/>
                  <a:gd name="connsiteX1" fmla="*/ 178833 w 315511"/>
                  <a:gd name="connsiteY1" fmla="*/ 9195 h 460758"/>
                  <a:gd name="connsiteX2" fmla="*/ 143908 w 315511"/>
                  <a:gd name="connsiteY2" fmla="*/ 6020 h 460758"/>
                  <a:gd name="connsiteX3" fmla="*/ 261383 w 315511"/>
                  <a:gd name="connsiteY3" fmla="*/ 40945 h 460758"/>
                  <a:gd name="connsiteX4" fmla="*/ 270908 w 315511"/>
                  <a:gd name="connsiteY4" fmla="*/ 79045 h 460758"/>
                  <a:gd name="connsiteX5" fmla="*/ 261383 w 315511"/>
                  <a:gd name="connsiteY5" fmla="*/ 91745 h 460758"/>
                  <a:gd name="connsiteX6" fmla="*/ 289958 w 315511"/>
                  <a:gd name="connsiteY6" fmla="*/ 110795 h 460758"/>
                  <a:gd name="connsiteX7" fmla="*/ 289958 w 315511"/>
                  <a:gd name="connsiteY7" fmla="*/ 209220 h 460758"/>
                  <a:gd name="connsiteX8" fmla="*/ 315358 w 315511"/>
                  <a:gd name="connsiteY8" fmla="*/ 460045 h 460758"/>
                  <a:gd name="connsiteX9" fmla="*/ 299483 w 315511"/>
                  <a:gd name="connsiteY9" fmla="*/ 275895 h 460758"/>
                  <a:gd name="connsiteX10" fmla="*/ 277258 w 315511"/>
                  <a:gd name="connsiteY10" fmla="*/ 15545 h 460758"/>
                  <a:gd name="connsiteX11" fmla="*/ 166133 w 315511"/>
                  <a:gd name="connsiteY11" fmla="*/ 28245 h 460758"/>
                  <a:gd name="connsiteX12" fmla="*/ 61358 w 315511"/>
                  <a:gd name="connsiteY12" fmla="*/ 40945 h 460758"/>
                  <a:gd name="connsiteX13" fmla="*/ 102633 w 315511"/>
                  <a:gd name="connsiteY13" fmla="*/ 12370 h 460758"/>
                  <a:gd name="connsiteX14" fmla="*/ 1033 w 315511"/>
                  <a:gd name="connsiteY14" fmla="*/ 72695 h 460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15511" h="460758">
                    <a:moveTo>
                      <a:pt x="1033" y="72695"/>
                    </a:moveTo>
                    <a:cubicBezTo>
                      <a:pt x="13733" y="72166"/>
                      <a:pt x="155021" y="20307"/>
                      <a:pt x="178833" y="9195"/>
                    </a:cubicBezTo>
                    <a:cubicBezTo>
                      <a:pt x="202646" y="-1918"/>
                      <a:pt x="130150" y="728"/>
                      <a:pt x="143908" y="6020"/>
                    </a:cubicBezTo>
                    <a:cubicBezTo>
                      <a:pt x="157666" y="11312"/>
                      <a:pt x="240216" y="28774"/>
                      <a:pt x="261383" y="40945"/>
                    </a:cubicBezTo>
                    <a:cubicBezTo>
                      <a:pt x="282550" y="53116"/>
                      <a:pt x="270908" y="70578"/>
                      <a:pt x="270908" y="79045"/>
                    </a:cubicBezTo>
                    <a:cubicBezTo>
                      <a:pt x="270908" y="87512"/>
                      <a:pt x="258208" y="86453"/>
                      <a:pt x="261383" y="91745"/>
                    </a:cubicBezTo>
                    <a:cubicBezTo>
                      <a:pt x="264558" y="97037"/>
                      <a:pt x="285196" y="91216"/>
                      <a:pt x="289958" y="110795"/>
                    </a:cubicBezTo>
                    <a:cubicBezTo>
                      <a:pt x="294720" y="130374"/>
                      <a:pt x="285725" y="151012"/>
                      <a:pt x="289958" y="209220"/>
                    </a:cubicBezTo>
                    <a:cubicBezTo>
                      <a:pt x="294191" y="267428"/>
                      <a:pt x="313771" y="448933"/>
                      <a:pt x="315358" y="460045"/>
                    </a:cubicBezTo>
                    <a:cubicBezTo>
                      <a:pt x="316945" y="471157"/>
                      <a:pt x="305833" y="349978"/>
                      <a:pt x="299483" y="275895"/>
                    </a:cubicBezTo>
                    <a:cubicBezTo>
                      <a:pt x="293133" y="201812"/>
                      <a:pt x="299483" y="56820"/>
                      <a:pt x="277258" y="15545"/>
                    </a:cubicBezTo>
                    <a:cubicBezTo>
                      <a:pt x="255033" y="-25730"/>
                      <a:pt x="166133" y="28245"/>
                      <a:pt x="166133" y="28245"/>
                    </a:cubicBezTo>
                    <a:cubicBezTo>
                      <a:pt x="130150" y="32478"/>
                      <a:pt x="71941" y="43591"/>
                      <a:pt x="61358" y="40945"/>
                    </a:cubicBezTo>
                    <a:cubicBezTo>
                      <a:pt x="50775" y="38299"/>
                      <a:pt x="108454" y="8666"/>
                      <a:pt x="102633" y="12370"/>
                    </a:cubicBezTo>
                    <a:cubicBezTo>
                      <a:pt x="96812" y="16074"/>
                      <a:pt x="-11667" y="73224"/>
                      <a:pt x="1033" y="7269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" name="フリーフォーム 480">
                <a:extLst>
                  <a:ext uri="{FF2B5EF4-FFF2-40B4-BE49-F238E27FC236}">
                    <a16:creationId xmlns:a16="http://schemas.microsoft.com/office/drawing/2014/main" id="{3C69A21A-5784-B927-2996-278A76EC90FB}"/>
                  </a:ext>
                </a:extLst>
              </p:cNvPr>
              <p:cNvSpPr/>
              <p:nvPr/>
            </p:nvSpPr>
            <p:spPr>
              <a:xfrm>
                <a:off x="11486863" y="5174195"/>
                <a:ext cx="80428" cy="541763"/>
              </a:xfrm>
              <a:custGeom>
                <a:avLst/>
                <a:gdLst>
                  <a:gd name="connsiteX0" fmla="*/ 79662 w 80428"/>
                  <a:gd name="connsiteY0" fmla="*/ 1055 h 541763"/>
                  <a:gd name="connsiteX1" fmla="*/ 3462 w 80428"/>
                  <a:gd name="connsiteY1" fmla="*/ 124880 h 541763"/>
                  <a:gd name="connsiteX2" fmla="*/ 12987 w 80428"/>
                  <a:gd name="connsiteY2" fmla="*/ 229655 h 541763"/>
                  <a:gd name="connsiteX3" fmla="*/ 12987 w 80428"/>
                  <a:gd name="connsiteY3" fmla="*/ 185205 h 541763"/>
                  <a:gd name="connsiteX4" fmla="*/ 25687 w 80428"/>
                  <a:gd name="connsiteY4" fmla="*/ 385230 h 541763"/>
                  <a:gd name="connsiteX5" fmla="*/ 47912 w 80428"/>
                  <a:gd name="connsiteY5" fmla="*/ 540805 h 541763"/>
                  <a:gd name="connsiteX6" fmla="*/ 28862 w 80428"/>
                  <a:gd name="connsiteY6" fmla="*/ 436030 h 541763"/>
                  <a:gd name="connsiteX7" fmla="*/ 9812 w 80428"/>
                  <a:gd name="connsiteY7" fmla="*/ 153455 h 541763"/>
                  <a:gd name="connsiteX8" fmla="*/ 12987 w 80428"/>
                  <a:gd name="connsiteY8" fmla="*/ 20105 h 541763"/>
                  <a:gd name="connsiteX9" fmla="*/ 41562 w 80428"/>
                  <a:gd name="connsiteY9" fmla="*/ 61380 h 541763"/>
                  <a:gd name="connsiteX10" fmla="*/ 79662 w 80428"/>
                  <a:gd name="connsiteY10" fmla="*/ 1055 h 54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0428" h="541763">
                    <a:moveTo>
                      <a:pt x="79662" y="1055"/>
                    </a:moveTo>
                    <a:cubicBezTo>
                      <a:pt x="73312" y="11638"/>
                      <a:pt x="14574" y="86780"/>
                      <a:pt x="3462" y="124880"/>
                    </a:cubicBezTo>
                    <a:cubicBezTo>
                      <a:pt x="-7650" y="162980"/>
                      <a:pt x="11400" y="219601"/>
                      <a:pt x="12987" y="229655"/>
                    </a:cubicBezTo>
                    <a:cubicBezTo>
                      <a:pt x="14574" y="239709"/>
                      <a:pt x="10870" y="159276"/>
                      <a:pt x="12987" y="185205"/>
                    </a:cubicBezTo>
                    <a:cubicBezTo>
                      <a:pt x="15104" y="211134"/>
                      <a:pt x="19866" y="325963"/>
                      <a:pt x="25687" y="385230"/>
                    </a:cubicBezTo>
                    <a:cubicBezTo>
                      <a:pt x="31508" y="444497"/>
                      <a:pt x="47383" y="532338"/>
                      <a:pt x="47912" y="540805"/>
                    </a:cubicBezTo>
                    <a:cubicBezTo>
                      <a:pt x="48441" y="549272"/>
                      <a:pt x="35212" y="500588"/>
                      <a:pt x="28862" y="436030"/>
                    </a:cubicBezTo>
                    <a:cubicBezTo>
                      <a:pt x="22512" y="371472"/>
                      <a:pt x="12458" y="222776"/>
                      <a:pt x="9812" y="153455"/>
                    </a:cubicBezTo>
                    <a:cubicBezTo>
                      <a:pt x="7166" y="84134"/>
                      <a:pt x="7695" y="35451"/>
                      <a:pt x="12987" y="20105"/>
                    </a:cubicBezTo>
                    <a:cubicBezTo>
                      <a:pt x="18279" y="4759"/>
                      <a:pt x="32037" y="59793"/>
                      <a:pt x="41562" y="61380"/>
                    </a:cubicBezTo>
                    <a:cubicBezTo>
                      <a:pt x="51087" y="62968"/>
                      <a:pt x="86012" y="-9528"/>
                      <a:pt x="79662" y="1055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" name="フリーフォーム 481">
                <a:extLst>
                  <a:ext uri="{FF2B5EF4-FFF2-40B4-BE49-F238E27FC236}">
                    <a16:creationId xmlns:a16="http://schemas.microsoft.com/office/drawing/2014/main" id="{4098FC7E-397B-B33F-05F7-EB1D3F9AB2D8}"/>
                  </a:ext>
                </a:extLst>
              </p:cNvPr>
              <p:cNvSpPr/>
              <p:nvPr/>
            </p:nvSpPr>
            <p:spPr>
              <a:xfrm>
                <a:off x="11748133" y="5114858"/>
                <a:ext cx="164893" cy="496706"/>
              </a:xfrm>
              <a:custGeom>
                <a:avLst/>
                <a:gdLst>
                  <a:gd name="connsiteX0" fmla="*/ 164467 w 164893"/>
                  <a:gd name="connsiteY0" fmla="*/ 67 h 496706"/>
                  <a:gd name="connsiteX1" fmla="*/ 2542 w 164893"/>
                  <a:gd name="connsiteY1" fmla="*/ 98492 h 496706"/>
                  <a:gd name="connsiteX2" fmla="*/ 62867 w 164893"/>
                  <a:gd name="connsiteY2" fmla="*/ 79442 h 496706"/>
                  <a:gd name="connsiteX3" fmla="*/ 27942 w 164893"/>
                  <a:gd name="connsiteY3" fmla="*/ 149292 h 496706"/>
                  <a:gd name="connsiteX4" fmla="*/ 62867 w 164893"/>
                  <a:gd name="connsiteY4" fmla="*/ 130242 h 496706"/>
                  <a:gd name="connsiteX5" fmla="*/ 34292 w 164893"/>
                  <a:gd name="connsiteY5" fmla="*/ 181042 h 496706"/>
                  <a:gd name="connsiteX6" fmla="*/ 31117 w 164893"/>
                  <a:gd name="connsiteY6" fmla="*/ 304867 h 496706"/>
                  <a:gd name="connsiteX7" fmla="*/ 40642 w 164893"/>
                  <a:gd name="connsiteY7" fmla="*/ 489017 h 496706"/>
                  <a:gd name="connsiteX8" fmla="*/ 46992 w 164893"/>
                  <a:gd name="connsiteY8" fmla="*/ 428692 h 496706"/>
                  <a:gd name="connsiteX9" fmla="*/ 8892 w 164893"/>
                  <a:gd name="connsiteY9" fmla="*/ 130242 h 496706"/>
                  <a:gd name="connsiteX10" fmla="*/ 50167 w 164893"/>
                  <a:gd name="connsiteY10" fmla="*/ 69917 h 496706"/>
                  <a:gd name="connsiteX11" fmla="*/ 50167 w 164893"/>
                  <a:gd name="connsiteY11" fmla="*/ 82617 h 496706"/>
                  <a:gd name="connsiteX12" fmla="*/ 164467 w 164893"/>
                  <a:gd name="connsiteY12" fmla="*/ 67 h 496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4893" h="496706">
                    <a:moveTo>
                      <a:pt x="164467" y="67"/>
                    </a:moveTo>
                    <a:cubicBezTo>
                      <a:pt x="156530" y="2713"/>
                      <a:pt x="19475" y="85263"/>
                      <a:pt x="2542" y="98492"/>
                    </a:cubicBezTo>
                    <a:cubicBezTo>
                      <a:pt x="-14391" y="111721"/>
                      <a:pt x="58634" y="70975"/>
                      <a:pt x="62867" y="79442"/>
                    </a:cubicBezTo>
                    <a:cubicBezTo>
                      <a:pt x="67100" y="87909"/>
                      <a:pt x="27942" y="140825"/>
                      <a:pt x="27942" y="149292"/>
                    </a:cubicBezTo>
                    <a:cubicBezTo>
                      <a:pt x="27942" y="157759"/>
                      <a:pt x="61809" y="124951"/>
                      <a:pt x="62867" y="130242"/>
                    </a:cubicBezTo>
                    <a:cubicBezTo>
                      <a:pt x="63925" y="135533"/>
                      <a:pt x="39584" y="151938"/>
                      <a:pt x="34292" y="181042"/>
                    </a:cubicBezTo>
                    <a:cubicBezTo>
                      <a:pt x="29000" y="210146"/>
                      <a:pt x="30059" y="253538"/>
                      <a:pt x="31117" y="304867"/>
                    </a:cubicBezTo>
                    <a:cubicBezTo>
                      <a:pt x="32175" y="356196"/>
                      <a:pt x="37996" y="468380"/>
                      <a:pt x="40642" y="489017"/>
                    </a:cubicBezTo>
                    <a:cubicBezTo>
                      <a:pt x="43288" y="509654"/>
                      <a:pt x="52284" y="488488"/>
                      <a:pt x="46992" y="428692"/>
                    </a:cubicBezTo>
                    <a:cubicBezTo>
                      <a:pt x="41700" y="368896"/>
                      <a:pt x="8363" y="190038"/>
                      <a:pt x="8892" y="130242"/>
                    </a:cubicBezTo>
                    <a:cubicBezTo>
                      <a:pt x="9421" y="70446"/>
                      <a:pt x="43288" y="77855"/>
                      <a:pt x="50167" y="69917"/>
                    </a:cubicBezTo>
                    <a:cubicBezTo>
                      <a:pt x="57046" y="61979"/>
                      <a:pt x="33234" y="91613"/>
                      <a:pt x="50167" y="82617"/>
                    </a:cubicBezTo>
                    <a:cubicBezTo>
                      <a:pt x="67100" y="73621"/>
                      <a:pt x="172404" y="-2579"/>
                      <a:pt x="164467" y="6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" name="フリーフォーム 482">
                <a:extLst>
                  <a:ext uri="{FF2B5EF4-FFF2-40B4-BE49-F238E27FC236}">
                    <a16:creationId xmlns:a16="http://schemas.microsoft.com/office/drawing/2014/main" id="{ABAD1110-4393-B636-0E93-0559BF9CC2C5}"/>
                  </a:ext>
                </a:extLst>
              </p:cNvPr>
              <p:cNvSpPr/>
              <p:nvPr/>
            </p:nvSpPr>
            <p:spPr>
              <a:xfrm>
                <a:off x="11833095" y="5123772"/>
                <a:ext cx="219599" cy="385543"/>
              </a:xfrm>
              <a:custGeom>
                <a:avLst/>
                <a:gdLst>
                  <a:gd name="connsiteX0" fmla="*/ 130 w 219599"/>
                  <a:gd name="connsiteY0" fmla="*/ 678 h 385543"/>
                  <a:gd name="connsiteX1" fmla="*/ 143005 w 219599"/>
                  <a:gd name="connsiteY1" fmla="*/ 76878 h 385543"/>
                  <a:gd name="connsiteX2" fmla="*/ 193805 w 219599"/>
                  <a:gd name="connsiteY2" fmla="*/ 80053 h 385543"/>
                  <a:gd name="connsiteX3" fmla="*/ 196980 w 219599"/>
                  <a:gd name="connsiteY3" fmla="*/ 149903 h 385543"/>
                  <a:gd name="connsiteX4" fmla="*/ 219205 w 219599"/>
                  <a:gd name="connsiteY4" fmla="*/ 384853 h 385543"/>
                  <a:gd name="connsiteX5" fmla="*/ 209680 w 219599"/>
                  <a:gd name="connsiteY5" fmla="*/ 216578 h 385543"/>
                  <a:gd name="connsiteX6" fmla="*/ 190630 w 219599"/>
                  <a:gd name="connsiteY6" fmla="*/ 64178 h 385543"/>
                  <a:gd name="connsiteX7" fmla="*/ 152530 w 219599"/>
                  <a:gd name="connsiteY7" fmla="*/ 26078 h 385543"/>
                  <a:gd name="connsiteX8" fmla="*/ 117605 w 219599"/>
                  <a:gd name="connsiteY8" fmla="*/ 38778 h 385543"/>
                  <a:gd name="connsiteX9" fmla="*/ 130 w 219599"/>
                  <a:gd name="connsiteY9" fmla="*/ 678 h 385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9599" h="385543">
                    <a:moveTo>
                      <a:pt x="130" y="678"/>
                    </a:moveTo>
                    <a:cubicBezTo>
                      <a:pt x="4363" y="7028"/>
                      <a:pt x="110726" y="63649"/>
                      <a:pt x="143005" y="76878"/>
                    </a:cubicBezTo>
                    <a:cubicBezTo>
                      <a:pt x="175284" y="90107"/>
                      <a:pt x="184809" y="67882"/>
                      <a:pt x="193805" y="80053"/>
                    </a:cubicBezTo>
                    <a:cubicBezTo>
                      <a:pt x="202801" y="92224"/>
                      <a:pt x="192747" y="99103"/>
                      <a:pt x="196980" y="149903"/>
                    </a:cubicBezTo>
                    <a:cubicBezTo>
                      <a:pt x="201213" y="200703"/>
                      <a:pt x="217088" y="373741"/>
                      <a:pt x="219205" y="384853"/>
                    </a:cubicBezTo>
                    <a:cubicBezTo>
                      <a:pt x="221322" y="395965"/>
                      <a:pt x="214442" y="270024"/>
                      <a:pt x="209680" y="216578"/>
                    </a:cubicBezTo>
                    <a:cubicBezTo>
                      <a:pt x="204918" y="163132"/>
                      <a:pt x="200155" y="95928"/>
                      <a:pt x="190630" y="64178"/>
                    </a:cubicBezTo>
                    <a:cubicBezTo>
                      <a:pt x="181105" y="32428"/>
                      <a:pt x="164701" y="30311"/>
                      <a:pt x="152530" y="26078"/>
                    </a:cubicBezTo>
                    <a:cubicBezTo>
                      <a:pt x="140359" y="21845"/>
                      <a:pt x="139301" y="43011"/>
                      <a:pt x="117605" y="38778"/>
                    </a:cubicBezTo>
                    <a:cubicBezTo>
                      <a:pt x="95909" y="34545"/>
                      <a:pt x="-4103" y="-5672"/>
                      <a:pt x="130" y="67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4" name="フリーフォーム 483">
                <a:extLst>
                  <a:ext uri="{FF2B5EF4-FFF2-40B4-BE49-F238E27FC236}">
                    <a16:creationId xmlns:a16="http://schemas.microsoft.com/office/drawing/2014/main" id="{F63728A7-6F26-FB07-E704-23EFFA27DEE7}"/>
                  </a:ext>
                </a:extLst>
              </p:cNvPr>
              <p:cNvSpPr/>
              <p:nvPr/>
            </p:nvSpPr>
            <p:spPr>
              <a:xfrm>
                <a:off x="12060759" y="5121072"/>
                <a:ext cx="166275" cy="390751"/>
              </a:xfrm>
              <a:custGeom>
                <a:avLst/>
                <a:gdLst>
                  <a:gd name="connsiteX0" fmla="*/ 32816 w 166275"/>
                  <a:gd name="connsiteY0" fmla="*/ 390728 h 390751"/>
                  <a:gd name="connsiteX1" fmla="*/ 10591 w 166275"/>
                  <a:gd name="connsiteY1" fmla="*/ 108153 h 390751"/>
                  <a:gd name="connsiteX2" fmla="*/ 61391 w 166275"/>
                  <a:gd name="connsiteY2" fmla="*/ 28778 h 390751"/>
                  <a:gd name="connsiteX3" fmla="*/ 32816 w 166275"/>
                  <a:gd name="connsiteY3" fmla="*/ 51003 h 390751"/>
                  <a:gd name="connsiteX4" fmla="*/ 166166 w 166275"/>
                  <a:gd name="connsiteY4" fmla="*/ 203 h 390751"/>
                  <a:gd name="connsiteX5" fmla="*/ 7416 w 166275"/>
                  <a:gd name="connsiteY5" fmla="*/ 44653 h 390751"/>
                  <a:gd name="connsiteX6" fmla="*/ 86791 w 166275"/>
                  <a:gd name="connsiteY6" fmla="*/ 203 h 390751"/>
                  <a:gd name="connsiteX7" fmla="*/ 4241 w 166275"/>
                  <a:gd name="connsiteY7" fmla="*/ 66878 h 390751"/>
                  <a:gd name="connsiteX8" fmla="*/ 13766 w 166275"/>
                  <a:gd name="connsiteY8" fmla="*/ 124028 h 390751"/>
                  <a:gd name="connsiteX9" fmla="*/ 32816 w 166275"/>
                  <a:gd name="connsiteY9" fmla="*/ 390728 h 390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275" h="390751">
                    <a:moveTo>
                      <a:pt x="32816" y="390728"/>
                    </a:moveTo>
                    <a:cubicBezTo>
                      <a:pt x="32287" y="388082"/>
                      <a:pt x="5828" y="168478"/>
                      <a:pt x="10591" y="108153"/>
                    </a:cubicBezTo>
                    <a:cubicBezTo>
                      <a:pt x="15353" y="47828"/>
                      <a:pt x="57687" y="38303"/>
                      <a:pt x="61391" y="28778"/>
                    </a:cubicBezTo>
                    <a:cubicBezTo>
                      <a:pt x="65095" y="19253"/>
                      <a:pt x="15353" y="55766"/>
                      <a:pt x="32816" y="51003"/>
                    </a:cubicBezTo>
                    <a:cubicBezTo>
                      <a:pt x="50279" y="46240"/>
                      <a:pt x="170399" y="1261"/>
                      <a:pt x="166166" y="203"/>
                    </a:cubicBezTo>
                    <a:cubicBezTo>
                      <a:pt x="161933" y="-855"/>
                      <a:pt x="20645" y="44653"/>
                      <a:pt x="7416" y="44653"/>
                    </a:cubicBezTo>
                    <a:cubicBezTo>
                      <a:pt x="-5813" y="44653"/>
                      <a:pt x="87320" y="-3501"/>
                      <a:pt x="86791" y="203"/>
                    </a:cubicBezTo>
                    <a:cubicBezTo>
                      <a:pt x="86262" y="3907"/>
                      <a:pt x="16412" y="46241"/>
                      <a:pt x="4241" y="66878"/>
                    </a:cubicBezTo>
                    <a:cubicBezTo>
                      <a:pt x="-7930" y="87515"/>
                      <a:pt x="9533" y="73228"/>
                      <a:pt x="13766" y="124028"/>
                    </a:cubicBezTo>
                    <a:cubicBezTo>
                      <a:pt x="17999" y="174828"/>
                      <a:pt x="33345" y="393374"/>
                      <a:pt x="32816" y="390728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" name="フリーフォーム 484">
                <a:extLst>
                  <a:ext uri="{FF2B5EF4-FFF2-40B4-BE49-F238E27FC236}">
                    <a16:creationId xmlns:a16="http://schemas.microsoft.com/office/drawing/2014/main" id="{40FC8A84-D4EB-29EB-F00C-71D7B673034D}"/>
                  </a:ext>
                </a:extLst>
              </p:cNvPr>
              <p:cNvSpPr/>
              <p:nvPr/>
            </p:nvSpPr>
            <p:spPr>
              <a:xfrm>
                <a:off x="12233211" y="5102029"/>
                <a:ext cx="140382" cy="320107"/>
              </a:xfrm>
              <a:custGeom>
                <a:avLst/>
                <a:gdLst>
                  <a:gd name="connsiteX0" fmla="*/ 64 w 140382"/>
                  <a:gd name="connsiteY0" fmla="*/ 196 h 320107"/>
                  <a:gd name="connsiteX1" fmla="*/ 79439 w 140382"/>
                  <a:gd name="connsiteY1" fmla="*/ 85921 h 320107"/>
                  <a:gd name="connsiteX2" fmla="*/ 108014 w 140382"/>
                  <a:gd name="connsiteY2" fmla="*/ 79571 h 320107"/>
                  <a:gd name="connsiteX3" fmla="*/ 114364 w 140382"/>
                  <a:gd name="connsiteY3" fmla="*/ 124021 h 320107"/>
                  <a:gd name="connsiteX4" fmla="*/ 139764 w 140382"/>
                  <a:gd name="connsiteY4" fmla="*/ 314521 h 320107"/>
                  <a:gd name="connsiteX5" fmla="*/ 130239 w 140382"/>
                  <a:gd name="connsiteY5" fmla="*/ 254196 h 320107"/>
                  <a:gd name="connsiteX6" fmla="*/ 104839 w 140382"/>
                  <a:gd name="connsiteY6" fmla="*/ 98621 h 320107"/>
                  <a:gd name="connsiteX7" fmla="*/ 66739 w 140382"/>
                  <a:gd name="connsiteY7" fmla="*/ 63696 h 320107"/>
                  <a:gd name="connsiteX8" fmla="*/ 64 w 140382"/>
                  <a:gd name="connsiteY8" fmla="*/ 196 h 320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382" h="320107">
                    <a:moveTo>
                      <a:pt x="64" y="196"/>
                    </a:moveTo>
                    <a:cubicBezTo>
                      <a:pt x="2181" y="3900"/>
                      <a:pt x="61447" y="72692"/>
                      <a:pt x="79439" y="85921"/>
                    </a:cubicBezTo>
                    <a:cubicBezTo>
                      <a:pt x="97431" y="99150"/>
                      <a:pt x="102193" y="73221"/>
                      <a:pt x="108014" y="79571"/>
                    </a:cubicBezTo>
                    <a:cubicBezTo>
                      <a:pt x="113835" y="85921"/>
                      <a:pt x="109072" y="84863"/>
                      <a:pt x="114364" y="124021"/>
                    </a:cubicBezTo>
                    <a:cubicBezTo>
                      <a:pt x="119656" y="163179"/>
                      <a:pt x="137118" y="292825"/>
                      <a:pt x="139764" y="314521"/>
                    </a:cubicBezTo>
                    <a:cubicBezTo>
                      <a:pt x="142410" y="336217"/>
                      <a:pt x="136060" y="290179"/>
                      <a:pt x="130239" y="254196"/>
                    </a:cubicBezTo>
                    <a:cubicBezTo>
                      <a:pt x="124418" y="218213"/>
                      <a:pt x="115422" y="130371"/>
                      <a:pt x="104839" y="98621"/>
                    </a:cubicBezTo>
                    <a:cubicBezTo>
                      <a:pt x="94256" y="66871"/>
                      <a:pt x="84731" y="81158"/>
                      <a:pt x="66739" y="63696"/>
                    </a:cubicBezTo>
                    <a:cubicBezTo>
                      <a:pt x="48747" y="46234"/>
                      <a:pt x="-2053" y="-3508"/>
                      <a:pt x="64" y="1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" name="フリーフォーム 485">
                <a:extLst>
                  <a:ext uri="{FF2B5EF4-FFF2-40B4-BE49-F238E27FC236}">
                    <a16:creationId xmlns:a16="http://schemas.microsoft.com/office/drawing/2014/main" id="{845B5EE5-1EDB-A519-7C86-3AAA6E889CDE}"/>
                  </a:ext>
                </a:extLst>
              </p:cNvPr>
              <p:cNvSpPr/>
              <p:nvPr/>
            </p:nvSpPr>
            <p:spPr>
              <a:xfrm>
                <a:off x="12350725" y="5075179"/>
                <a:ext cx="371511" cy="116333"/>
              </a:xfrm>
              <a:custGeom>
                <a:avLst/>
                <a:gdLst>
                  <a:gd name="connsiteX0" fmla="*/ 25 w 371511"/>
                  <a:gd name="connsiteY0" fmla="*/ 103246 h 116333"/>
                  <a:gd name="connsiteX1" fmla="*/ 149250 w 371511"/>
                  <a:gd name="connsiteY1" fmla="*/ 7996 h 116333"/>
                  <a:gd name="connsiteX2" fmla="*/ 114325 w 371511"/>
                  <a:gd name="connsiteY2" fmla="*/ 7996 h 116333"/>
                  <a:gd name="connsiteX3" fmla="*/ 260375 w 371511"/>
                  <a:gd name="connsiteY3" fmla="*/ 7996 h 116333"/>
                  <a:gd name="connsiteX4" fmla="*/ 371500 w 371511"/>
                  <a:gd name="connsiteY4" fmla="*/ 115946 h 116333"/>
                  <a:gd name="connsiteX5" fmla="*/ 254025 w 371511"/>
                  <a:gd name="connsiteY5" fmla="*/ 42921 h 116333"/>
                  <a:gd name="connsiteX6" fmla="*/ 161950 w 371511"/>
                  <a:gd name="connsiteY6" fmla="*/ 11171 h 116333"/>
                  <a:gd name="connsiteX7" fmla="*/ 25 w 371511"/>
                  <a:gd name="connsiteY7" fmla="*/ 103246 h 116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1511" h="116333">
                    <a:moveTo>
                      <a:pt x="25" y="103246"/>
                    </a:moveTo>
                    <a:cubicBezTo>
                      <a:pt x="-2092" y="102717"/>
                      <a:pt x="130200" y="23871"/>
                      <a:pt x="149250" y="7996"/>
                    </a:cubicBezTo>
                    <a:cubicBezTo>
                      <a:pt x="168300" y="-7879"/>
                      <a:pt x="114325" y="7996"/>
                      <a:pt x="114325" y="7996"/>
                    </a:cubicBezTo>
                    <a:cubicBezTo>
                      <a:pt x="132846" y="7996"/>
                      <a:pt x="217512" y="-9996"/>
                      <a:pt x="260375" y="7996"/>
                    </a:cubicBezTo>
                    <a:cubicBezTo>
                      <a:pt x="303238" y="25988"/>
                      <a:pt x="372558" y="110125"/>
                      <a:pt x="371500" y="115946"/>
                    </a:cubicBezTo>
                    <a:cubicBezTo>
                      <a:pt x="370442" y="121767"/>
                      <a:pt x="288950" y="60383"/>
                      <a:pt x="254025" y="42921"/>
                    </a:cubicBezTo>
                    <a:cubicBezTo>
                      <a:pt x="219100" y="25458"/>
                      <a:pt x="199521" y="6938"/>
                      <a:pt x="161950" y="11171"/>
                    </a:cubicBezTo>
                    <a:cubicBezTo>
                      <a:pt x="124379" y="15404"/>
                      <a:pt x="2142" y="103775"/>
                      <a:pt x="25" y="10324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7" name="フリーフォーム 486">
                <a:extLst>
                  <a:ext uri="{FF2B5EF4-FFF2-40B4-BE49-F238E27FC236}">
                    <a16:creationId xmlns:a16="http://schemas.microsoft.com/office/drawing/2014/main" id="{36476FE9-2184-FE2E-3A74-1C354A5A2C53}"/>
                  </a:ext>
                </a:extLst>
              </p:cNvPr>
              <p:cNvSpPr/>
              <p:nvPr/>
            </p:nvSpPr>
            <p:spPr>
              <a:xfrm>
                <a:off x="12347518" y="5095256"/>
                <a:ext cx="330556" cy="339300"/>
              </a:xfrm>
              <a:custGeom>
                <a:avLst/>
                <a:gdLst>
                  <a:gd name="connsiteX0" fmla="*/ 130232 w 330556"/>
                  <a:gd name="connsiteY0" fmla="*/ 619 h 339300"/>
                  <a:gd name="connsiteX1" fmla="*/ 69907 w 330556"/>
                  <a:gd name="connsiteY1" fmla="*/ 64119 h 339300"/>
                  <a:gd name="connsiteX2" fmla="*/ 47682 w 330556"/>
                  <a:gd name="connsiteY2" fmla="*/ 102219 h 339300"/>
                  <a:gd name="connsiteX3" fmla="*/ 57207 w 330556"/>
                  <a:gd name="connsiteY3" fmla="*/ 79994 h 339300"/>
                  <a:gd name="connsiteX4" fmla="*/ 60382 w 330556"/>
                  <a:gd name="connsiteY4" fmla="*/ 203819 h 339300"/>
                  <a:gd name="connsiteX5" fmla="*/ 60382 w 330556"/>
                  <a:gd name="connsiteY5" fmla="*/ 292719 h 339300"/>
                  <a:gd name="connsiteX6" fmla="*/ 200082 w 330556"/>
                  <a:gd name="connsiteY6" fmla="*/ 245094 h 339300"/>
                  <a:gd name="connsiteX7" fmla="*/ 330257 w 330556"/>
                  <a:gd name="connsiteY7" fmla="*/ 219694 h 339300"/>
                  <a:gd name="connsiteX8" fmla="*/ 231832 w 330556"/>
                  <a:gd name="connsiteY8" fmla="*/ 267319 h 339300"/>
                  <a:gd name="connsiteX9" fmla="*/ 104832 w 330556"/>
                  <a:gd name="connsiteY9" fmla="*/ 337169 h 339300"/>
                  <a:gd name="connsiteX10" fmla="*/ 123882 w 330556"/>
                  <a:gd name="connsiteY10" fmla="*/ 321294 h 339300"/>
                  <a:gd name="connsiteX11" fmla="*/ 76257 w 330556"/>
                  <a:gd name="connsiteY11" fmla="*/ 321294 h 339300"/>
                  <a:gd name="connsiteX12" fmla="*/ 25457 w 330556"/>
                  <a:gd name="connsiteY12" fmla="*/ 133969 h 339300"/>
                  <a:gd name="connsiteX13" fmla="*/ 57 w 330556"/>
                  <a:gd name="connsiteY13" fmla="*/ 19669 h 339300"/>
                  <a:gd name="connsiteX14" fmla="*/ 31807 w 330556"/>
                  <a:gd name="connsiteY14" fmla="*/ 32369 h 339300"/>
                  <a:gd name="connsiteX15" fmla="*/ 130232 w 330556"/>
                  <a:gd name="connsiteY15" fmla="*/ 619 h 33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0556" h="339300">
                    <a:moveTo>
                      <a:pt x="130232" y="619"/>
                    </a:moveTo>
                    <a:cubicBezTo>
                      <a:pt x="136582" y="5911"/>
                      <a:pt x="83665" y="47186"/>
                      <a:pt x="69907" y="64119"/>
                    </a:cubicBezTo>
                    <a:cubicBezTo>
                      <a:pt x="56149" y="81052"/>
                      <a:pt x="49799" y="99573"/>
                      <a:pt x="47682" y="102219"/>
                    </a:cubicBezTo>
                    <a:cubicBezTo>
                      <a:pt x="45565" y="104865"/>
                      <a:pt x="55090" y="63061"/>
                      <a:pt x="57207" y="79994"/>
                    </a:cubicBezTo>
                    <a:cubicBezTo>
                      <a:pt x="59324" y="96927"/>
                      <a:pt x="59853" y="168365"/>
                      <a:pt x="60382" y="203819"/>
                    </a:cubicBezTo>
                    <a:cubicBezTo>
                      <a:pt x="60911" y="239273"/>
                      <a:pt x="37099" y="285840"/>
                      <a:pt x="60382" y="292719"/>
                    </a:cubicBezTo>
                    <a:cubicBezTo>
                      <a:pt x="83665" y="299598"/>
                      <a:pt x="155103" y="257265"/>
                      <a:pt x="200082" y="245094"/>
                    </a:cubicBezTo>
                    <a:cubicBezTo>
                      <a:pt x="245061" y="232923"/>
                      <a:pt x="324965" y="215990"/>
                      <a:pt x="330257" y="219694"/>
                    </a:cubicBezTo>
                    <a:cubicBezTo>
                      <a:pt x="335549" y="223398"/>
                      <a:pt x="269403" y="247740"/>
                      <a:pt x="231832" y="267319"/>
                    </a:cubicBezTo>
                    <a:cubicBezTo>
                      <a:pt x="194261" y="286898"/>
                      <a:pt x="122824" y="328173"/>
                      <a:pt x="104832" y="337169"/>
                    </a:cubicBezTo>
                    <a:cubicBezTo>
                      <a:pt x="86840" y="346165"/>
                      <a:pt x="128644" y="323940"/>
                      <a:pt x="123882" y="321294"/>
                    </a:cubicBezTo>
                    <a:cubicBezTo>
                      <a:pt x="119120" y="318648"/>
                      <a:pt x="92661" y="352515"/>
                      <a:pt x="76257" y="321294"/>
                    </a:cubicBezTo>
                    <a:cubicBezTo>
                      <a:pt x="59853" y="290073"/>
                      <a:pt x="38157" y="184240"/>
                      <a:pt x="25457" y="133969"/>
                    </a:cubicBezTo>
                    <a:cubicBezTo>
                      <a:pt x="12757" y="83698"/>
                      <a:pt x="-1001" y="36602"/>
                      <a:pt x="57" y="19669"/>
                    </a:cubicBezTo>
                    <a:cubicBezTo>
                      <a:pt x="1115" y="2736"/>
                      <a:pt x="7995" y="39248"/>
                      <a:pt x="31807" y="32369"/>
                    </a:cubicBezTo>
                    <a:cubicBezTo>
                      <a:pt x="55619" y="25490"/>
                      <a:pt x="123882" y="-4673"/>
                      <a:pt x="130232" y="619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" name="フリーフォーム 487">
                <a:extLst>
                  <a:ext uri="{FF2B5EF4-FFF2-40B4-BE49-F238E27FC236}">
                    <a16:creationId xmlns:a16="http://schemas.microsoft.com/office/drawing/2014/main" id="{3CA39BBC-7F8D-7795-5627-984708631242}"/>
                  </a:ext>
                </a:extLst>
              </p:cNvPr>
              <p:cNvSpPr/>
              <p:nvPr/>
            </p:nvSpPr>
            <p:spPr>
              <a:xfrm>
                <a:off x="11473653" y="5324410"/>
                <a:ext cx="1237668" cy="396493"/>
              </a:xfrm>
              <a:custGeom>
                <a:avLst/>
                <a:gdLst>
                  <a:gd name="connsiteX0" fmla="*/ 38897 w 1237668"/>
                  <a:gd name="connsiteY0" fmla="*/ 384240 h 396493"/>
                  <a:gd name="connsiteX1" fmla="*/ 816772 w 1237668"/>
                  <a:gd name="connsiteY1" fmla="*/ 104840 h 396493"/>
                  <a:gd name="connsiteX2" fmla="*/ 537372 w 1237668"/>
                  <a:gd name="connsiteY2" fmla="*/ 203265 h 396493"/>
                  <a:gd name="connsiteX3" fmla="*/ 858047 w 1237668"/>
                  <a:gd name="connsiteY3" fmla="*/ 123890 h 396493"/>
                  <a:gd name="connsiteX4" fmla="*/ 584997 w 1237668"/>
                  <a:gd name="connsiteY4" fmla="*/ 174690 h 396493"/>
                  <a:gd name="connsiteX5" fmla="*/ 1229522 w 1237668"/>
                  <a:gd name="connsiteY5" fmla="*/ 3240 h 396493"/>
                  <a:gd name="connsiteX6" fmla="*/ 927897 w 1237668"/>
                  <a:gd name="connsiteY6" fmla="*/ 66740 h 396493"/>
                  <a:gd name="connsiteX7" fmla="*/ 629447 w 1237668"/>
                  <a:gd name="connsiteY7" fmla="*/ 120715 h 396493"/>
                  <a:gd name="connsiteX8" fmla="*/ 896147 w 1237668"/>
                  <a:gd name="connsiteY8" fmla="*/ 76265 h 396493"/>
                  <a:gd name="connsiteX9" fmla="*/ 511972 w 1237668"/>
                  <a:gd name="connsiteY9" fmla="*/ 244540 h 396493"/>
                  <a:gd name="connsiteX10" fmla="*/ 159547 w 1237668"/>
                  <a:gd name="connsiteY10" fmla="*/ 336615 h 396493"/>
                  <a:gd name="connsiteX11" fmla="*/ 38897 w 1237668"/>
                  <a:gd name="connsiteY11" fmla="*/ 384240 h 396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37668" h="396493">
                    <a:moveTo>
                      <a:pt x="38897" y="384240"/>
                    </a:moveTo>
                    <a:lnTo>
                      <a:pt x="816772" y="104840"/>
                    </a:lnTo>
                    <a:cubicBezTo>
                      <a:pt x="899851" y="74678"/>
                      <a:pt x="530493" y="200090"/>
                      <a:pt x="537372" y="203265"/>
                    </a:cubicBezTo>
                    <a:cubicBezTo>
                      <a:pt x="544251" y="206440"/>
                      <a:pt x="850110" y="128652"/>
                      <a:pt x="858047" y="123890"/>
                    </a:cubicBezTo>
                    <a:cubicBezTo>
                      <a:pt x="865985" y="119127"/>
                      <a:pt x="523085" y="194798"/>
                      <a:pt x="584997" y="174690"/>
                    </a:cubicBezTo>
                    <a:cubicBezTo>
                      <a:pt x="646909" y="154582"/>
                      <a:pt x="1172372" y="21232"/>
                      <a:pt x="1229522" y="3240"/>
                    </a:cubicBezTo>
                    <a:cubicBezTo>
                      <a:pt x="1286672" y="-14752"/>
                      <a:pt x="1027909" y="47161"/>
                      <a:pt x="927897" y="66740"/>
                    </a:cubicBezTo>
                    <a:cubicBezTo>
                      <a:pt x="827885" y="86319"/>
                      <a:pt x="634739" y="119128"/>
                      <a:pt x="629447" y="120715"/>
                    </a:cubicBezTo>
                    <a:cubicBezTo>
                      <a:pt x="624155" y="122302"/>
                      <a:pt x="915726" y="55628"/>
                      <a:pt x="896147" y="76265"/>
                    </a:cubicBezTo>
                    <a:cubicBezTo>
                      <a:pt x="876568" y="96902"/>
                      <a:pt x="634739" y="201148"/>
                      <a:pt x="511972" y="244540"/>
                    </a:cubicBezTo>
                    <a:cubicBezTo>
                      <a:pt x="389205" y="287932"/>
                      <a:pt x="241568" y="313332"/>
                      <a:pt x="159547" y="336615"/>
                    </a:cubicBezTo>
                    <a:cubicBezTo>
                      <a:pt x="77526" y="359898"/>
                      <a:pt x="-70641" y="422869"/>
                      <a:pt x="38897" y="384240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9" name="フリーフォーム 488">
                <a:extLst>
                  <a:ext uri="{FF2B5EF4-FFF2-40B4-BE49-F238E27FC236}">
                    <a16:creationId xmlns:a16="http://schemas.microsoft.com/office/drawing/2014/main" id="{D4E46A94-69C1-5941-C22A-E81FCA232940}"/>
                  </a:ext>
                </a:extLst>
              </p:cNvPr>
              <p:cNvSpPr/>
              <p:nvPr/>
            </p:nvSpPr>
            <p:spPr>
              <a:xfrm>
                <a:off x="11483244" y="5377309"/>
                <a:ext cx="1180560" cy="401588"/>
              </a:xfrm>
              <a:custGeom>
                <a:avLst/>
                <a:gdLst>
                  <a:gd name="connsiteX0" fmla="*/ 16606 w 1180560"/>
                  <a:gd name="connsiteY0" fmla="*/ 398016 h 401588"/>
                  <a:gd name="connsiteX1" fmla="*/ 727806 w 1180560"/>
                  <a:gd name="connsiteY1" fmla="*/ 150366 h 401588"/>
                  <a:gd name="connsiteX2" fmla="*/ 451581 w 1180560"/>
                  <a:gd name="connsiteY2" fmla="*/ 220216 h 401588"/>
                  <a:gd name="connsiteX3" fmla="*/ 950056 w 1180560"/>
                  <a:gd name="connsiteY3" fmla="*/ 64641 h 401588"/>
                  <a:gd name="connsiteX4" fmla="*/ 975456 w 1180560"/>
                  <a:gd name="connsiteY4" fmla="*/ 55116 h 401588"/>
                  <a:gd name="connsiteX5" fmla="*/ 1178656 w 1180560"/>
                  <a:gd name="connsiteY5" fmla="*/ 1141 h 401588"/>
                  <a:gd name="connsiteX6" fmla="*/ 838931 w 1180560"/>
                  <a:gd name="connsiteY6" fmla="*/ 112266 h 401588"/>
                  <a:gd name="connsiteX7" fmla="*/ 292831 w 1180560"/>
                  <a:gd name="connsiteY7" fmla="*/ 283716 h 401588"/>
                  <a:gd name="connsiteX8" fmla="*/ 476981 w 1180560"/>
                  <a:gd name="connsiteY8" fmla="*/ 220216 h 401588"/>
                  <a:gd name="connsiteX9" fmla="*/ 245206 w 1180560"/>
                  <a:gd name="connsiteY9" fmla="*/ 290066 h 401588"/>
                  <a:gd name="connsiteX10" fmla="*/ 16606 w 1180560"/>
                  <a:gd name="connsiteY10" fmla="*/ 398016 h 401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80560" h="401588">
                    <a:moveTo>
                      <a:pt x="16606" y="398016"/>
                    </a:moveTo>
                    <a:cubicBezTo>
                      <a:pt x="97039" y="374733"/>
                      <a:pt x="655310" y="179999"/>
                      <a:pt x="727806" y="150366"/>
                    </a:cubicBezTo>
                    <a:cubicBezTo>
                      <a:pt x="800302" y="120733"/>
                      <a:pt x="414539" y="234503"/>
                      <a:pt x="451581" y="220216"/>
                    </a:cubicBezTo>
                    <a:cubicBezTo>
                      <a:pt x="488623" y="205928"/>
                      <a:pt x="862744" y="92158"/>
                      <a:pt x="950056" y="64641"/>
                    </a:cubicBezTo>
                    <a:cubicBezTo>
                      <a:pt x="1037369" y="37124"/>
                      <a:pt x="937356" y="65699"/>
                      <a:pt x="975456" y="55116"/>
                    </a:cubicBezTo>
                    <a:cubicBezTo>
                      <a:pt x="1013556" y="44533"/>
                      <a:pt x="1201410" y="-8384"/>
                      <a:pt x="1178656" y="1141"/>
                    </a:cubicBezTo>
                    <a:cubicBezTo>
                      <a:pt x="1155902" y="10666"/>
                      <a:pt x="838931" y="112266"/>
                      <a:pt x="838931" y="112266"/>
                    </a:cubicBezTo>
                    <a:lnTo>
                      <a:pt x="292831" y="283716"/>
                    </a:lnTo>
                    <a:cubicBezTo>
                      <a:pt x="232506" y="301708"/>
                      <a:pt x="484918" y="219158"/>
                      <a:pt x="476981" y="220216"/>
                    </a:cubicBezTo>
                    <a:cubicBezTo>
                      <a:pt x="469044" y="221274"/>
                      <a:pt x="320348" y="255670"/>
                      <a:pt x="245206" y="290066"/>
                    </a:cubicBezTo>
                    <a:cubicBezTo>
                      <a:pt x="170064" y="324462"/>
                      <a:pt x="-63827" y="421299"/>
                      <a:pt x="16606" y="39801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0" name="フリーフォーム 489">
                <a:extLst>
                  <a:ext uri="{FF2B5EF4-FFF2-40B4-BE49-F238E27FC236}">
                    <a16:creationId xmlns:a16="http://schemas.microsoft.com/office/drawing/2014/main" id="{C5FB2BFC-E3D2-9597-2407-0DEE859EDDF1}"/>
                  </a:ext>
                </a:extLst>
              </p:cNvPr>
              <p:cNvSpPr/>
              <p:nvPr/>
            </p:nvSpPr>
            <p:spPr>
              <a:xfrm>
                <a:off x="10855221" y="1900216"/>
                <a:ext cx="483346" cy="156874"/>
              </a:xfrm>
              <a:custGeom>
                <a:avLst/>
                <a:gdLst>
                  <a:gd name="connsiteX0" fmla="*/ 22329 w 483346"/>
                  <a:gd name="connsiteY0" fmla="*/ 131784 h 156874"/>
                  <a:gd name="connsiteX1" fmla="*/ 69954 w 483346"/>
                  <a:gd name="connsiteY1" fmla="*/ 147659 h 156874"/>
                  <a:gd name="connsiteX2" fmla="*/ 476354 w 483346"/>
                  <a:gd name="connsiteY2" fmla="*/ 4784 h 156874"/>
                  <a:gd name="connsiteX3" fmla="*/ 308079 w 483346"/>
                  <a:gd name="connsiteY3" fmla="*/ 42884 h 156874"/>
                  <a:gd name="connsiteX4" fmla="*/ 22329 w 483346"/>
                  <a:gd name="connsiteY4" fmla="*/ 131784 h 156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346" h="156874">
                    <a:moveTo>
                      <a:pt x="22329" y="131784"/>
                    </a:moveTo>
                    <a:cubicBezTo>
                      <a:pt x="-17359" y="149247"/>
                      <a:pt x="-5717" y="168826"/>
                      <a:pt x="69954" y="147659"/>
                    </a:cubicBezTo>
                    <a:cubicBezTo>
                      <a:pt x="145625" y="126492"/>
                      <a:pt x="436667" y="22246"/>
                      <a:pt x="476354" y="4784"/>
                    </a:cubicBezTo>
                    <a:cubicBezTo>
                      <a:pt x="516042" y="-12679"/>
                      <a:pt x="376871" y="21717"/>
                      <a:pt x="308079" y="42884"/>
                    </a:cubicBezTo>
                    <a:cubicBezTo>
                      <a:pt x="239287" y="64051"/>
                      <a:pt x="62017" y="114321"/>
                      <a:pt x="22329" y="13178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492" name="フリーフォーム 491">
              <a:extLst>
                <a:ext uri="{FF2B5EF4-FFF2-40B4-BE49-F238E27FC236}">
                  <a16:creationId xmlns:a16="http://schemas.microsoft.com/office/drawing/2014/main" id="{F96B1B0B-5B91-5992-7E67-8CB4118BAAD1}"/>
                </a:ext>
              </a:extLst>
            </p:cNvPr>
            <p:cNvSpPr/>
            <p:nvPr/>
          </p:nvSpPr>
          <p:spPr>
            <a:xfrm>
              <a:off x="11442621" y="2542932"/>
              <a:ext cx="395430" cy="482904"/>
            </a:xfrm>
            <a:custGeom>
              <a:avLst/>
              <a:gdLst>
                <a:gd name="connsiteX0" fmla="*/ 79 w 395430"/>
                <a:gd name="connsiteY0" fmla="*/ 232018 h 482904"/>
                <a:gd name="connsiteX1" fmla="*/ 187404 w 395430"/>
                <a:gd name="connsiteY1" fmla="*/ 219318 h 482904"/>
                <a:gd name="connsiteX2" fmla="*/ 101679 w 395430"/>
                <a:gd name="connsiteY2" fmla="*/ 225668 h 482904"/>
                <a:gd name="connsiteX3" fmla="*/ 165179 w 395430"/>
                <a:gd name="connsiteY3" fmla="*/ 171693 h 482904"/>
                <a:gd name="connsiteX4" fmla="*/ 41354 w 395430"/>
                <a:gd name="connsiteY4" fmla="*/ 243 h 482904"/>
                <a:gd name="connsiteX5" fmla="*/ 187404 w 395430"/>
                <a:gd name="connsiteY5" fmla="*/ 212968 h 482904"/>
                <a:gd name="connsiteX6" fmla="*/ 304879 w 395430"/>
                <a:gd name="connsiteY6" fmla="*/ 158993 h 482904"/>
                <a:gd name="connsiteX7" fmla="*/ 269954 w 395430"/>
                <a:gd name="connsiteY7" fmla="*/ 193918 h 482904"/>
                <a:gd name="connsiteX8" fmla="*/ 393779 w 395430"/>
                <a:gd name="connsiteY8" fmla="*/ 244718 h 482904"/>
                <a:gd name="connsiteX9" fmla="*/ 165179 w 395430"/>
                <a:gd name="connsiteY9" fmla="*/ 301868 h 482904"/>
                <a:gd name="connsiteX10" fmla="*/ 371554 w 395430"/>
                <a:gd name="connsiteY10" fmla="*/ 314568 h 482904"/>
                <a:gd name="connsiteX11" fmla="*/ 28654 w 395430"/>
                <a:gd name="connsiteY11" fmla="*/ 454268 h 482904"/>
                <a:gd name="connsiteX12" fmla="*/ 308054 w 395430"/>
                <a:gd name="connsiteY12" fmla="*/ 390768 h 482904"/>
                <a:gd name="connsiteX13" fmla="*/ 79454 w 395430"/>
                <a:gd name="connsiteY13" fmla="*/ 482843 h 482904"/>
                <a:gd name="connsiteX14" fmla="*/ 146129 w 395430"/>
                <a:gd name="connsiteY14" fmla="*/ 403468 h 482904"/>
                <a:gd name="connsiteX15" fmla="*/ 25479 w 395430"/>
                <a:gd name="connsiteY15" fmla="*/ 311393 h 482904"/>
                <a:gd name="connsiteX16" fmla="*/ 162004 w 395430"/>
                <a:gd name="connsiteY16" fmla="*/ 339968 h 482904"/>
                <a:gd name="connsiteX17" fmla="*/ 79 w 395430"/>
                <a:gd name="connsiteY17" fmla="*/ 232018 h 482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5430" h="482904">
                  <a:moveTo>
                    <a:pt x="79" y="232018"/>
                  </a:moveTo>
                  <a:cubicBezTo>
                    <a:pt x="4312" y="211910"/>
                    <a:pt x="170471" y="220376"/>
                    <a:pt x="187404" y="219318"/>
                  </a:cubicBezTo>
                  <a:cubicBezTo>
                    <a:pt x="204337" y="218260"/>
                    <a:pt x="105383" y="233605"/>
                    <a:pt x="101679" y="225668"/>
                  </a:cubicBezTo>
                  <a:cubicBezTo>
                    <a:pt x="97975" y="217731"/>
                    <a:pt x="175233" y="209264"/>
                    <a:pt x="165179" y="171693"/>
                  </a:cubicBezTo>
                  <a:cubicBezTo>
                    <a:pt x="155125" y="134122"/>
                    <a:pt x="37650" y="-6636"/>
                    <a:pt x="41354" y="243"/>
                  </a:cubicBezTo>
                  <a:cubicBezTo>
                    <a:pt x="45058" y="7122"/>
                    <a:pt x="143483" y="186510"/>
                    <a:pt x="187404" y="212968"/>
                  </a:cubicBezTo>
                  <a:cubicBezTo>
                    <a:pt x="231325" y="239426"/>
                    <a:pt x="291121" y="162168"/>
                    <a:pt x="304879" y="158993"/>
                  </a:cubicBezTo>
                  <a:cubicBezTo>
                    <a:pt x="318637" y="155818"/>
                    <a:pt x="255137" y="179631"/>
                    <a:pt x="269954" y="193918"/>
                  </a:cubicBezTo>
                  <a:cubicBezTo>
                    <a:pt x="284771" y="208205"/>
                    <a:pt x="411241" y="226726"/>
                    <a:pt x="393779" y="244718"/>
                  </a:cubicBezTo>
                  <a:cubicBezTo>
                    <a:pt x="376317" y="262710"/>
                    <a:pt x="168883" y="290226"/>
                    <a:pt x="165179" y="301868"/>
                  </a:cubicBezTo>
                  <a:cubicBezTo>
                    <a:pt x="161475" y="313510"/>
                    <a:pt x="394308" y="289168"/>
                    <a:pt x="371554" y="314568"/>
                  </a:cubicBezTo>
                  <a:cubicBezTo>
                    <a:pt x="348800" y="339968"/>
                    <a:pt x="39237" y="441568"/>
                    <a:pt x="28654" y="454268"/>
                  </a:cubicBezTo>
                  <a:cubicBezTo>
                    <a:pt x="18071" y="466968"/>
                    <a:pt x="299587" y="386005"/>
                    <a:pt x="308054" y="390768"/>
                  </a:cubicBezTo>
                  <a:cubicBezTo>
                    <a:pt x="316521" y="395531"/>
                    <a:pt x="106442" y="480726"/>
                    <a:pt x="79454" y="482843"/>
                  </a:cubicBezTo>
                  <a:cubicBezTo>
                    <a:pt x="52467" y="484960"/>
                    <a:pt x="155125" y="432043"/>
                    <a:pt x="146129" y="403468"/>
                  </a:cubicBezTo>
                  <a:cubicBezTo>
                    <a:pt x="137133" y="374893"/>
                    <a:pt x="22833" y="321976"/>
                    <a:pt x="25479" y="311393"/>
                  </a:cubicBezTo>
                  <a:cubicBezTo>
                    <a:pt x="28125" y="300810"/>
                    <a:pt x="162004" y="350022"/>
                    <a:pt x="162004" y="339968"/>
                  </a:cubicBezTo>
                  <a:cubicBezTo>
                    <a:pt x="162004" y="329914"/>
                    <a:pt x="-4154" y="252126"/>
                    <a:pt x="79" y="232018"/>
                  </a:cubicBezTo>
                  <a:close/>
                </a:path>
              </a:pathLst>
            </a:custGeom>
            <a:solidFill>
              <a:srgbClr val="92D05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3" name="フリーフォーム 492">
              <a:extLst>
                <a:ext uri="{FF2B5EF4-FFF2-40B4-BE49-F238E27FC236}">
                  <a16:creationId xmlns:a16="http://schemas.microsoft.com/office/drawing/2014/main" id="{A77FB1B5-5A95-41C0-AF5F-44F51B478B56}"/>
                </a:ext>
              </a:extLst>
            </p:cNvPr>
            <p:cNvSpPr/>
            <p:nvPr/>
          </p:nvSpPr>
          <p:spPr>
            <a:xfrm>
              <a:off x="11462142" y="2587223"/>
              <a:ext cx="358409" cy="420324"/>
            </a:xfrm>
            <a:custGeom>
              <a:avLst/>
              <a:gdLst>
                <a:gd name="connsiteX0" fmla="*/ 88508 w 358409"/>
                <a:gd name="connsiteY0" fmla="*/ 402 h 420324"/>
                <a:gd name="connsiteX1" fmla="*/ 129783 w 358409"/>
                <a:gd name="connsiteY1" fmla="*/ 165502 h 420324"/>
                <a:gd name="connsiteX2" fmla="*/ 291708 w 358409"/>
                <a:gd name="connsiteY2" fmla="*/ 114702 h 420324"/>
                <a:gd name="connsiteX3" fmla="*/ 225033 w 358409"/>
                <a:gd name="connsiteY3" fmla="*/ 175027 h 420324"/>
                <a:gd name="connsiteX4" fmla="*/ 358383 w 358409"/>
                <a:gd name="connsiteY4" fmla="*/ 187727 h 420324"/>
                <a:gd name="connsiteX5" fmla="*/ 212333 w 358409"/>
                <a:gd name="connsiteY5" fmla="*/ 279802 h 420324"/>
                <a:gd name="connsiteX6" fmla="*/ 126608 w 358409"/>
                <a:gd name="connsiteY6" fmla="*/ 359177 h 420324"/>
                <a:gd name="connsiteX7" fmla="*/ 355208 w 358409"/>
                <a:gd name="connsiteY7" fmla="*/ 365527 h 420324"/>
                <a:gd name="connsiteX8" fmla="*/ 63108 w 358409"/>
                <a:gd name="connsiteY8" fmla="*/ 419502 h 420324"/>
                <a:gd name="connsiteX9" fmla="*/ 199633 w 358409"/>
                <a:gd name="connsiteY9" fmla="*/ 317902 h 420324"/>
                <a:gd name="connsiteX10" fmla="*/ 18658 w 358409"/>
                <a:gd name="connsiteY10" fmla="*/ 298852 h 420324"/>
                <a:gd name="connsiteX11" fmla="*/ 15483 w 358409"/>
                <a:gd name="connsiteY11" fmla="*/ 184552 h 420324"/>
                <a:gd name="connsiteX12" fmla="*/ 104383 w 358409"/>
                <a:gd name="connsiteY12" fmla="*/ 229002 h 420324"/>
                <a:gd name="connsiteX13" fmla="*/ 126608 w 358409"/>
                <a:gd name="connsiteY13" fmla="*/ 162327 h 420324"/>
                <a:gd name="connsiteX14" fmla="*/ 231383 w 358409"/>
                <a:gd name="connsiteY14" fmla="*/ 219477 h 420324"/>
                <a:gd name="connsiteX15" fmla="*/ 164708 w 358409"/>
                <a:gd name="connsiteY15" fmla="*/ 121052 h 420324"/>
                <a:gd name="connsiteX16" fmla="*/ 88508 w 358409"/>
                <a:gd name="connsiteY16" fmla="*/ 402 h 4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58409" h="420324">
                  <a:moveTo>
                    <a:pt x="88508" y="402"/>
                  </a:moveTo>
                  <a:cubicBezTo>
                    <a:pt x="82687" y="7810"/>
                    <a:pt x="95916" y="146452"/>
                    <a:pt x="129783" y="165502"/>
                  </a:cubicBezTo>
                  <a:cubicBezTo>
                    <a:pt x="163650" y="184552"/>
                    <a:pt x="275833" y="113115"/>
                    <a:pt x="291708" y="114702"/>
                  </a:cubicBezTo>
                  <a:cubicBezTo>
                    <a:pt x="307583" y="116290"/>
                    <a:pt x="213920" y="162856"/>
                    <a:pt x="225033" y="175027"/>
                  </a:cubicBezTo>
                  <a:cubicBezTo>
                    <a:pt x="236146" y="187198"/>
                    <a:pt x="360500" y="170265"/>
                    <a:pt x="358383" y="187727"/>
                  </a:cubicBezTo>
                  <a:cubicBezTo>
                    <a:pt x="356266" y="205189"/>
                    <a:pt x="250962" y="251227"/>
                    <a:pt x="212333" y="279802"/>
                  </a:cubicBezTo>
                  <a:cubicBezTo>
                    <a:pt x="173704" y="308377"/>
                    <a:pt x="102796" y="344890"/>
                    <a:pt x="126608" y="359177"/>
                  </a:cubicBezTo>
                  <a:cubicBezTo>
                    <a:pt x="150420" y="373464"/>
                    <a:pt x="365791" y="355473"/>
                    <a:pt x="355208" y="365527"/>
                  </a:cubicBezTo>
                  <a:cubicBezTo>
                    <a:pt x="344625" y="375581"/>
                    <a:pt x="89037" y="427439"/>
                    <a:pt x="63108" y="419502"/>
                  </a:cubicBezTo>
                  <a:cubicBezTo>
                    <a:pt x="37179" y="411565"/>
                    <a:pt x="207041" y="338010"/>
                    <a:pt x="199633" y="317902"/>
                  </a:cubicBezTo>
                  <a:cubicBezTo>
                    <a:pt x="192225" y="297794"/>
                    <a:pt x="49350" y="321077"/>
                    <a:pt x="18658" y="298852"/>
                  </a:cubicBezTo>
                  <a:cubicBezTo>
                    <a:pt x="-12034" y="276627"/>
                    <a:pt x="1196" y="196194"/>
                    <a:pt x="15483" y="184552"/>
                  </a:cubicBezTo>
                  <a:cubicBezTo>
                    <a:pt x="29770" y="172910"/>
                    <a:pt x="85862" y="232706"/>
                    <a:pt x="104383" y="229002"/>
                  </a:cubicBezTo>
                  <a:cubicBezTo>
                    <a:pt x="122904" y="225298"/>
                    <a:pt x="105441" y="163914"/>
                    <a:pt x="126608" y="162327"/>
                  </a:cubicBezTo>
                  <a:cubicBezTo>
                    <a:pt x="147775" y="160740"/>
                    <a:pt x="225033" y="226356"/>
                    <a:pt x="231383" y="219477"/>
                  </a:cubicBezTo>
                  <a:cubicBezTo>
                    <a:pt x="237733" y="212598"/>
                    <a:pt x="188520" y="152273"/>
                    <a:pt x="164708" y="121052"/>
                  </a:cubicBezTo>
                  <a:cubicBezTo>
                    <a:pt x="140896" y="89831"/>
                    <a:pt x="94329" y="-7006"/>
                    <a:pt x="88508" y="402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4" name="フリーフォーム 493">
              <a:extLst>
                <a:ext uri="{FF2B5EF4-FFF2-40B4-BE49-F238E27FC236}">
                  <a16:creationId xmlns:a16="http://schemas.microsoft.com/office/drawing/2014/main" id="{CAF300F3-5F27-7DCD-9A9F-5BF7590BEAAB}"/>
                </a:ext>
              </a:extLst>
            </p:cNvPr>
            <p:cNvSpPr/>
            <p:nvPr/>
          </p:nvSpPr>
          <p:spPr>
            <a:xfrm>
              <a:off x="11299802" y="5593402"/>
              <a:ext cx="285801" cy="560178"/>
            </a:xfrm>
            <a:custGeom>
              <a:avLst/>
              <a:gdLst>
                <a:gd name="connsiteX0" fmla="*/ 92098 w 285801"/>
                <a:gd name="connsiteY0" fmla="*/ 948 h 560178"/>
                <a:gd name="connsiteX1" fmla="*/ 276248 w 285801"/>
                <a:gd name="connsiteY1" fmla="*/ 96198 h 560178"/>
                <a:gd name="connsiteX2" fmla="*/ 149248 w 285801"/>
                <a:gd name="connsiteY2" fmla="*/ 150173 h 560178"/>
                <a:gd name="connsiteX3" fmla="*/ 266723 w 285801"/>
                <a:gd name="connsiteY3" fmla="*/ 254948 h 560178"/>
                <a:gd name="connsiteX4" fmla="*/ 149248 w 285801"/>
                <a:gd name="connsiteY4" fmla="*/ 273998 h 560178"/>
                <a:gd name="connsiteX5" fmla="*/ 228623 w 285801"/>
                <a:gd name="connsiteY5" fmla="*/ 407348 h 560178"/>
                <a:gd name="connsiteX6" fmla="*/ 114323 w 285801"/>
                <a:gd name="connsiteY6" fmla="*/ 378773 h 560178"/>
                <a:gd name="connsiteX7" fmla="*/ 285773 w 285801"/>
                <a:gd name="connsiteY7" fmla="*/ 559748 h 560178"/>
                <a:gd name="connsiteX8" fmla="*/ 127023 w 285801"/>
                <a:gd name="connsiteY8" fmla="*/ 423223 h 560178"/>
                <a:gd name="connsiteX9" fmla="*/ 28598 w 285801"/>
                <a:gd name="connsiteY9" fmla="*/ 235898 h 560178"/>
                <a:gd name="connsiteX10" fmla="*/ 146073 w 285801"/>
                <a:gd name="connsiteY10" fmla="*/ 350198 h 560178"/>
                <a:gd name="connsiteX11" fmla="*/ 23 w 285801"/>
                <a:gd name="connsiteY11" fmla="*/ 124773 h 560178"/>
                <a:gd name="connsiteX12" fmla="*/ 158773 w 285801"/>
                <a:gd name="connsiteY12" fmla="*/ 270823 h 560178"/>
                <a:gd name="connsiteX13" fmla="*/ 161948 w 285801"/>
                <a:gd name="connsiteY13" fmla="*/ 153348 h 560178"/>
                <a:gd name="connsiteX14" fmla="*/ 219098 w 285801"/>
                <a:gd name="connsiteY14" fmla="*/ 181923 h 560178"/>
                <a:gd name="connsiteX15" fmla="*/ 146073 w 285801"/>
                <a:gd name="connsiteY15" fmla="*/ 51748 h 560178"/>
                <a:gd name="connsiteX16" fmla="*/ 234973 w 285801"/>
                <a:gd name="connsiteY16" fmla="*/ 159698 h 560178"/>
                <a:gd name="connsiteX17" fmla="*/ 92098 w 285801"/>
                <a:gd name="connsiteY17" fmla="*/ 948 h 560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801" h="560178">
                  <a:moveTo>
                    <a:pt x="92098" y="948"/>
                  </a:moveTo>
                  <a:cubicBezTo>
                    <a:pt x="98977" y="-9635"/>
                    <a:pt x="266723" y="71327"/>
                    <a:pt x="276248" y="96198"/>
                  </a:cubicBezTo>
                  <a:cubicBezTo>
                    <a:pt x="285773" y="121069"/>
                    <a:pt x="150836" y="123715"/>
                    <a:pt x="149248" y="150173"/>
                  </a:cubicBezTo>
                  <a:cubicBezTo>
                    <a:pt x="147661" y="176631"/>
                    <a:pt x="266723" y="234311"/>
                    <a:pt x="266723" y="254948"/>
                  </a:cubicBezTo>
                  <a:cubicBezTo>
                    <a:pt x="266723" y="275585"/>
                    <a:pt x="155598" y="248598"/>
                    <a:pt x="149248" y="273998"/>
                  </a:cubicBezTo>
                  <a:cubicBezTo>
                    <a:pt x="142898" y="299398"/>
                    <a:pt x="234444" y="389886"/>
                    <a:pt x="228623" y="407348"/>
                  </a:cubicBezTo>
                  <a:cubicBezTo>
                    <a:pt x="222802" y="424810"/>
                    <a:pt x="104798" y="353373"/>
                    <a:pt x="114323" y="378773"/>
                  </a:cubicBezTo>
                  <a:cubicBezTo>
                    <a:pt x="123848" y="404173"/>
                    <a:pt x="283656" y="552340"/>
                    <a:pt x="285773" y="559748"/>
                  </a:cubicBezTo>
                  <a:cubicBezTo>
                    <a:pt x="287890" y="567156"/>
                    <a:pt x="169885" y="477198"/>
                    <a:pt x="127023" y="423223"/>
                  </a:cubicBezTo>
                  <a:cubicBezTo>
                    <a:pt x="84161" y="369248"/>
                    <a:pt x="25423" y="248069"/>
                    <a:pt x="28598" y="235898"/>
                  </a:cubicBezTo>
                  <a:cubicBezTo>
                    <a:pt x="31773" y="223727"/>
                    <a:pt x="150836" y="368719"/>
                    <a:pt x="146073" y="350198"/>
                  </a:cubicBezTo>
                  <a:cubicBezTo>
                    <a:pt x="141310" y="331677"/>
                    <a:pt x="-2094" y="138002"/>
                    <a:pt x="23" y="124773"/>
                  </a:cubicBezTo>
                  <a:cubicBezTo>
                    <a:pt x="2140" y="111544"/>
                    <a:pt x="131786" y="266061"/>
                    <a:pt x="158773" y="270823"/>
                  </a:cubicBezTo>
                  <a:cubicBezTo>
                    <a:pt x="185760" y="275585"/>
                    <a:pt x="151894" y="168165"/>
                    <a:pt x="161948" y="153348"/>
                  </a:cubicBezTo>
                  <a:cubicBezTo>
                    <a:pt x="172002" y="138531"/>
                    <a:pt x="221744" y="198856"/>
                    <a:pt x="219098" y="181923"/>
                  </a:cubicBezTo>
                  <a:cubicBezTo>
                    <a:pt x="216452" y="164990"/>
                    <a:pt x="143427" y="55452"/>
                    <a:pt x="146073" y="51748"/>
                  </a:cubicBezTo>
                  <a:cubicBezTo>
                    <a:pt x="148719" y="48044"/>
                    <a:pt x="242910" y="167635"/>
                    <a:pt x="234973" y="159698"/>
                  </a:cubicBezTo>
                  <a:cubicBezTo>
                    <a:pt x="227036" y="151761"/>
                    <a:pt x="85219" y="11531"/>
                    <a:pt x="92098" y="948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5" name="フリーフォーム 494">
              <a:extLst>
                <a:ext uri="{FF2B5EF4-FFF2-40B4-BE49-F238E27FC236}">
                  <a16:creationId xmlns:a16="http://schemas.microsoft.com/office/drawing/2014/main" id="{94B9E655-8E21-FB03-C885-7EFC9E68A0FF}"/>
                </a:ext>
              </a:extLst>
            </p:cNvPr>
            <p:cNvSpPr/>
            <p:nvPr/>
          </p:nvSpPr>
          <p:spPr>
            <a:xfrm>
              <a:off x="11258320" y="5720726"/>
              <a:ext cx="378209" cy="1524769"/>
            </a:xfrm>
            <a:custGeom>
              <a:avLst/>
              <a:gdLst>
                <a:gd name="connsiteX0" fmla="*/ 270105 w 378209"/>
                <a:gd name="connsiteY0" fmla="*/ 624 h 1524769"/>
                <a:gd name="connsiteX1" fmla="*/ 114530 w 378209"/>
                <a:gd name="connsiteY1" fmla="*/ 89524 h 1524769"/>
                <a:gd name="connsiteX2" fmla="*/ 181205 w 378209"/>
                <a:gd name="connsiteY2" fmla="*/ 162549 h 1524769"/>
                <a:gd name="connsiteX3" fmla="*/ 98655 w 378209"/>
                <a:gd name="connsiteY3" fmla="*/ 159374 h 1524769"/>
                <a:gd name="connsiteX4" fmla="*/ 98655 w 378209"/>
                <a:gd name="connsiteY4" fmla="*/ 241924 h 1524769"/>
                <a:gd name="connsiteX5" fmla="*/ 230 w 378209"/>
                <a:gd name="connsiteY5" fmla="*/ 327649 h 1524769"/>
                <a:gd name="connsiteX6" fmla="*/ 130405 w 378209"/>
                <a:gd name="connsiteY6" fmla="*/ 495924 h 1524769"/>
                <a:gd name="connsiteX7" fmla="*/ 51030 w 378209"/>
                <a:gd name="connsiteY7" fmla="*/ 502274 h 1524769"/>
                <a:gd name="connsiteX8" fmla="*/ 206605 w 378209"/>
                <a:gd name="connsiteY8" fmla="*/ 534024 h 1524769"/>
                <a:gd name="connsiteX9" fmla="*/ 85955 w 378209"/>
                <a:gd name="connsiteY9" fmla="*/ 591174 h 1524769"/>
                <a:gd name="connsiteX10" fmla="*/ 203430 w 378209"/>
                <a:gd name="connsiteY10" fmla="*/ 670549 h 1524769"/>
                <a:gd name="connsiteX11" fmla="*/ 51030 w 378209"/>
                <a:gd name="connsiteY11" fmla="*/ 689599 h 1524769"/>
                <a:gd name="connsiteX12" fmla="*/ 168505 w 378209"/>
                <a:gd name="connsiteY12" fmla="*/ 819774 h 1524769"/>
                <a:gd name="connsiteX13" fmla="*/ 73255 w 378209"/>
                <a:gd name="connsiteY13" fmla="*/ 775324 h 1524769"/>
                <a:gd name="connsiteX14" fmla="*/ 146280 w 378209"/>
                <a:gd name="connsiteY14" fmla="*/ 861049 h 1524769"/>
                <a:gd name="connsiteX15" fmla="*/ 193905 w 378209"/>
                <a:gd name="connsiteY15" fmla="*/ 937249 h 1524769"/>
                <a:gd name="connsiteX16" fmla="*/ 95480 w 378209"/>
                <a:gd name="connsiteY16" fmla="*/ 959474 h 1524769"/>
                <a:gd name="connsiteX17" fmla="*/ 181205 w 378209"/>
                <a:gd name="connsiteY17" fmla="*/ 1061074 h 1524769"/>
                <a:gd name="connsiteX18" fmla="*/ 120880 w 378209"/>
                <a:gd name="connsiteY18" fmla="*/ 1146799 h 1524769"/>
                <a:gd name="connsiteX19" fmla="*/ 203430 w 378209"/>
                <a:gd name="connsiteY19" fmla="*/ 1257924 h 1524769"/>
                <a:gd name="connsiteX20" fmla="*/ 117705 w 378209"/>
                <a:gd name="connsiteY20" fmla="*/ 1267449 h 1524769"/>
                <a:gd name="connsiteX21" fmla="*/ 212955 w 378209"/>
                <a:gd name="connsiteY21" fmla="*/ 1413499 h 1524769"/>
                <a:gd name="connsiteX22" fmla="*/ 193905 w 378209"/>
                <a:gd name="connsiteY22" fmla="*/ 1524624 h 1524769"/>
                <a:gd name="connsiteX23" fmla="*/ 285980 w 378209"/>
                <a:gd name="connsiteY23" fmla="*/ 1435724 h 1524769"/>
                <a:gd name="connsiteX24" fmla="*/ 216130 w 378209"/>
                <a:gd name="connsiteY24" fmla="*/ 1378574 h 1524769"/>
                <a:gd name="connsiteX25" fmla="*/ 238355 w 378209"/>
                <a:gd name="connsiteY25" fmla="*/ 1191249 h 1524769"/>
                <a:gd name="connsiteX26" fmla="*/ 212955 w 378209"/>
                <a:gd name="connsiteY26" fmla="*/ 1010274 h 1524769"/>
                <a:gd name="connsiteX27" fmla="*/ 251055 w 378209"/>
                <a:gd name="connsiteY27" fmla="*/ 727699 h 1524769"/>
                <a:gd name="connsiteX28" fmla="*/ 285980 w 378209"/>
                <a:gd name="connsiteY28" fmla="*/ 581649 h 1524769"/>
                <a:gd name="connsiteX29" fmla="*/ 178030 w 378209"/>
                <a:gd name="connsiteY29" fmla="*/ 613399 h 1524769"/>
                <a:gd name="connsiteX30" fmla="*/ 378055 w 378209"/>
                <a:gd name="connsiteY30" fmla="*/ 438774 h 1524769"/>
                <a:gd name="connsiteX31" fmla="*/ 139930 w 378209"/>
                <a:gd name="connsiteY31" fmla="*/ 416549 h 1524769"/>
                <a:gd name="connsiteX32" fmla="*/ 187555 w 378209"/>
                <a:gd name="connsiteY32" fmla="*/ 216524 h 1524769"/>
                <a:gd name="connsiteX33" fmla="*/ 127230 w 378209"/>
                <a:gd name="connsiteY33" fmla="*/ 194299 h 1524769"/>
                <a:gd name="connsiteX34" fmla="*/ 266930 w 378209"/>
                <a:gd name="connsiteY34" fmla="*/ 229224 h 1524769"/>
                <a:gd name="connsiteX35" fmla="*/ 228830 w 378209"/>
                <a:gd name="connsiteY35" fmla="*/ 64124 h 1524769"/>
                <a:gd name="connsiteX36" fmla="*/ 260580 w 378209"/>
                <a:gd name="connsiteY36" fmla="*/ 137149 h 1524769"/>
                <a:gd name="connsiteX37" fmla="*/ 270105 w 378209"/>
                <a:gd name="connsiteY37" fmla="*/ 624 h 152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78209" h="1524769">
                  <a:moveTo>
                    <a:pt x="270105" y="624"/>
                  </a:moveTo>
                  <a:cubicBezTo>
                    <a:pt x="245763" y="-7313"/>
                    <a:pt x="129347" y="62536"/>
                    <a:pt x="114530" y="89524"/>
                  </a:cubicBezTo>
                  <a:cubicBezTo>
                    <a:pt x="99713" y="116512"/>
                    <a:pt x="183851" y="150907"/>
                    <a:pt x="181205" y="162549"/>
                  </a:cubicBezTo>
                  <a:cubicBezTo>
                    <a:pt x="178559" y="174191"/>
                    <a:pt x="112413" y="146145"/>
                    <a:pt x="98655" y="159374"/>
                  </a:cubicBezTo>
                  <a:cubicBezTo>
                    <a:pt x="84897" y="172603"/>
                    <a:pt x="115059" y="213878"/>
                    <a:pt x="98655" y="241924"/>
                  </a:cubicBezTo>
                  <a:cubicBezTo>
                    <a:pt x="82251" y="269970"/>
                    <a:pt x="-5062" y="285316"/>
                    <a:pt x="230" y="327649"/>
                  </a:cubicBezTo>
                  <a:cubicBezTo>
                    <a:pt x="5522" y="369982"/>
                    <a:pt x="121938" y="466820"/>
                    <a:pt x="130405" y="495924"/>
                  </a:cubicBezTo>
                  <a:cubicBezTo>
                    <a:pt x="138872" y="525028"/>
                    <a:pt x="38330" y="495924"/>
                    <a:pt x="51030" y="502274"/>
                  </a:cubicBezTo>
                  <a:cubicBezTo>
                    <a:pt x="63730" y="508624"/>
                    <a:pt x="200784" y="519207"/>
                    <a:pt x="206605" y="534024"/>
                  </a:cubicBezTo>
                  <a:cubicBezTo>
                    <a:pt x="212426" y="548841"/>
                    <a:pt x="86484" y="568420"/>
                    <a:pt x="85955" y="591174"/>
                  </a:cubicBezTo>
                  <a:cubicBezTo>
                    <a:pt x="85426" y="613928"/>
                    <a:pt x="209251" y="654145"/>
                    <a:pt x="203430" y="670549"/>
                  </a:cubicBezTo>
                  <a:cubicBezTo>
                    <a:pt x="197609" y="686953"/>
                    <a:pt x="56851" y="664728"/>
                    <a:pt x="51030" y="689599"/>
                  </a:cubicBezTo>
                  <a:cubicBezTo>
                    <a:pt x="45209" y="714470"/>
                    <a:pt x="164801" y="805487"/>
                    <a:pt x="168505" y="819774"/>
                  </a:cubicBezTo>
                  <a:cubicBezTo>
                    <a:pt x="172209" y="834061"/>
                    <a:pt x="76959" y="768445"/>
                    <a:pt x="73255" y="775324"/>
                  </a:cubicBezTo>
                  <a:cubicBezTo>
                    <a:pt x="69551" y="782203"/>
                    <a:pt x="126172" y="834062"/>
                    <a:pt x="146280" y="861049"/>
                  </a:cubicBezTo>
                  <a:cubicBezTo>
                    <a:pt x="166388" y="888037"/>
                    <a:pt x="202372" y="920845"/>
                    <a:pt x="193905" y="937249"/>
                  </a:cubicBezTo>
                  <a:cubicBezTo>
                    <a:pt x="185438" y="953653"/>
                    <a:pt x="97597" y="938837"/>
                    <a:pt x="95480" y="959474"/>
                  </a:cubicBezTo>
                  <a:cubicBezTo>
                    <a:pt x="93363" y="980111"/>
                    <a:pt x="176972" y="1029853"/>
                    <a:pt x="181205" y="1061074"/>
                  </a:cubicBezTo>
                  <a:cubicBezTo>
                    <a:pt x="185438" y="1092295"/>
                    <a:pt x="117176" y="1113991"/>
                    <a:pt x="120880" y="1146799"/>
                  </a:cubicBezTo>
                  <a:cubicBezTo>
                    <a:pt x="124584" y="1179607"/>
                    <a:pt x="203959" y="1237816"/>
                    <a:pt x="203430" y="1257924"/>
                  </a:cubicBezTo>
                  <a:cubicBezTo>
                    <a:pt x="202901" y="1278032"/>
                    <a:pt x="116117" y="1241520"/>
                    <a:pt x="117705" y="1267449"/>
                  </a:cubicBezTo>
                  <a:cubicBezTo>
                    <a:pt x="119292" y="1293378"/>
                    <a:pt x="200255" y="1370637"/>
                    <a:pt x="212955" y="1413499"/>
                  </a:cubicBezTo>
                  <a:cubicBezTo>
                    <a:pt x="225655" y="1456362"/>
                    <a:pt x="181734" y="1520920"/>
                    <a:pt x="193905" y="1524624"/>
                  </a:cubicBezTo>
                  <a:cubicBezTo>
                    <a:pt x="206076" y="1528328"/>
                    <a:pt x="282276" y="1460066"/>
                    <a:pt x="285980" y="1435724"/>
                  </a:cubicBezTo>
                  <a:cubicBezTo>
                    <a:pt x="289684" y="1411382"/>
                    <a:pt x="224067" y="1419320"/>
                    <a:pt x="216130" y="1378574"/>
                  </a:cubicBezTo>
                  <a:cubicBezTo>
                    <a:pt x="208193" y="1337828"/>
                    <a:pt x="238884" y="1252632"/>
                    <a:pt x="238355" y="1191249"/>
                  </a:cubicBezTo>
                  <a:cubicBezTo>
                    <a:pt x="237826" y="1129866"/>
                    <a:pt x="210838" y="1087532"/>
                    <a:pt x="212955" y="1010274"/>
                  </a:cubicBezTo>
                  <a:cubicBezTo>
                    <a:pt x="215072" y="933016"/>
                    <a:pt x="238884" y="799136"/>
                    <a:pt x="251055" y="727699"/>
                  </a:cubicBezTo>
                  <a:cubicBezTo>
                    <a:pt x="263226" y="656262"/>
                    <a:pt x="298151" y="600699"/>
                    <a:pt x="285980" y="581649"/>
                  </a:cubicBezTo>
                  <a:cubicBezTo>
                    <a:pt x="273809" y="562599"/>
                    <a:pt x="162684" y="637211"/>
                    <a:pt x="178030" y="613399"/>
                  </a:cubicBezTo>
                  <a:cubicBezTo>
                    <a:pt x="193376" y="589587"/>
                    <a:pt x="384405" y="471582"/>
                    <a:pt x="378055" y="438774"/>
                  </a:cubicBezTo>
                  <a:cubicBezTo>
                    <a:pt x="371705" y="405966"/>
                    <a:pt x="171680" y="453591"/>
                    <a:pt x="139930" y="416549"/>
                  </a:cubicBezTo>
                  <a:cubicBezTo>
                    <a:pt x="108180" y="379507"/>
                    <a:pt x="189672" y="253566"/>
                    <a:pt x="187555" y="216524"/>
                  </a:cubicBezTo>
                  <a:cubicBezTo>
                    <a:pt x="185438" y="179482"/>
                    <a:pt x="114001" y="192182"/>
                    <a:pt x="127230" y="194299"/>
                  </a:cubicBezTo>
                  <a:cubicBezTo>
                    <a:pt x="140459" y="196416"/>
                    <a:pt x="249997" y="250920"/>
                    <a:pt x="266930" y="229224"/>
                  </a:cubicBezTo>
                  <a:cubicBezTo>
                    <a:pt x="283863" y="207528"/>
                    <a:pt x="229888" y="79470"/>
                    <a:pt x="228830" y="64124"/>
                  </a:cubicBezTo>
                  <a:cubicBezTo>
                    <a:pt x="227772" y="48778"/>
                    <a:pt x="254230" y="142970"/>
                    <a:pt x="260580" y="137149"/>
                  </a:cubicBezTo>
                  <a:cubicBezTo>
                    <a:pt x="266930" y="131328"/>
                    <a:pt x="294447" y="8561"/>
                    <a:pt x="270105" y="624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6" name="フリーフォーム 495">
              <a:extLst>
                <a:ext uri="{FF2B5EF4-FFF2-40B4-BE49-F238E27FC236}">
                  <a16:creationId xmlns:a16="http://schemas.microsoft.com/office/drawing/2014/main" id="{9E5EBCF2-1C94-6940-BE2D-A0A194D48B6A}"/>
                </a:ext>
              </a:extLst>
            </p:cNvPr>
            <p:cNvSpPr/>
            <p:nvPr/>
          </p:nvSpPr>
          <p:spPr>
            <a:xfrm>
              <a:off x="11442696" y="5994239"/>
              <a:ext cx="447859" cy="1277863"/>
            </a:xfrm>
            <a:custGeom>
              <a:avLst/>
              <a:gdLst>
                <a:gd name="connsiteX0" fmla="*/ 38104 w 447859"/>
                <a:gd name="connsiteY0" fmla="*/ 219236 h 1277863"/>
                <a:gd name="connsiteX1" fmla="*/ 155579 w 447859"/>
                <a:gd name="connsiteY1" fmla="*/ 409736 h 1277863"/>
                <a:gd name="connsiteX2" fmla="*/ 171454 w 447859"/>
                <a:gd name="connsiteY2" fmla="*/ 419261 h 1277863"/>
                <a:gd name="connsiteX3" fmla="*/ 333379 w 447859"/>
                <a:gd name="connsiteY3" fmla="*/ 425611 h 1277863"/>
                <a:gd name="connsiteX4" fmla="*/ 184154 w 447859"/>
                <a:gd name="connsiteY4" fmla="*/ 441486 h 1277863"/>
                <a:gd name="connsiteX5" fmla="*/ 260354 w 447859"/>
                <a:gd name="connsiteY5" fmla="*/ 568486 h 1277863"/>
                <a:gd name="connsiteX6" fmla="*/ 76204 w 447859"/>
                <a:gd name="connsiteY6" fmla="*/ 635161 h 1277863"/>
                <a:gd name="connsiteX7" fmla="*/ 241304 w 447859"/>
                <a:gd name="connsiteY7" fmla="*/ 692311 h 1277863"/>
                <a:gd name="connsiteX8" fmla="*/ 95254 w 447859"/>
                <a:gd name="connsiteY8" fmla="*/ 863761 h 1277863"/>
                <a:gd name="connsiteX9" fmla="*/ 187329 w 447859"/>
                <a:gd name="connsiteY9" fmla="*/ 1019336 h 1277863"/>
                <a:gd name="connsiteX10" fmla="*/ 63504 w 447859"/>
                <a:gd name="connsiteY10" fmla="*/ 1152686 h 1277863"/>
                <a:gd name="connsiteX11" fmla="*/ 6354 w 447859"/>
                <a:gd name="connsiteY11" fmla="*/ 1276511 h 1277863"/>
                <a:gd name="connsiteX12" fmla="*/ 209554 w 447859"/>
                <a:gd name="connsiteY12" fmla="*/ 1070136 h 1277863"/>
                <a:gd name="connsiteX13" fmla="*/ 107954 w 447859"/>
                <a:gd name="connsiteY13" fmla="*/ 905036 h 1277863"/>
                <a:gd name="connsiteX14" fmla="*/ 327029 w 447859"/>
                <a:gd name="connsiteY14" fmla="*/ 670086 h 1277863"/>
                <a:gd name="connsiteX15" fmla="*/ 406404 w 447859"/>
                <a:gd name="connsiteY15" fmla="*/ 470061 h 1277863"/>
                <a:gd name="connsiteX16" fmla="*/ 333379 w 447859"/>
                <a:gd name="connsiteY16" fmla="*/ 304961 h 1277863"/>
                <a:gd name="connsiteX17" fmla="*/ 447679 w 447859"/>
                <a:gd name="connsiteY17" fmla="*/ 161 h 1277863"/>
                <a:gd name="connsiteX18" fmla="*/ 301629 w 447859"/>
                <a:gd name="connsiteY18" fmla="*/ 266861 h 1277863"/>
                <a:gd name="connsiteX19" fmla="*/ 273054 w 447859"/>
                <a:gd name="connsiteY19" fmla="*/ 543086 h 1277863"/>
                <a:gd name="connsiteX20" fmla="*/ 187329 w 447859"/>
                <a:gd name="connsiteY20" fmla="*/ 444661 h 1277863"/>
                <a:gd name="connsiteX21" fmla="*/ 38104 w 447859"/>
                <a:gd name="connsiteY21" fmla="*/ 219236 h 127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47859" h="1277863">
                  <a:moveTo>
                    <a:pt x="38104" y="219236"/>
                  </a:moveTo>
                  <a:cubicBezTo>
                    <a:pt x="32812" y="213415"/>
                    <a:pt x="133354" y="376399"/>
                    <a:pt x="155579" y="409736"/>
                  </a:cubicBezTo>
                  <a:cubicBezTo>
                    <a:pt x="177804" y="443073"/>
                    <a:pt x="141821" y="416615"/>
                    <a:pt x="171454" y="419261"/>
                  </a:cubicBezTo>
                  <a:cubicBezTo>
                    <a:pt x="201087" y="421907"/>
                    <a:pt x="331262" y="421907"/>
                    <a:pt x="333379" y="425611"/>
                  </a:cubicBezTo>
                  <a:cubicBezTo>
                    <a:pt x="335496" y="429315"/>
                    <a:pt x="196325" y="417674"/>
                    <a:pt x="184154" y="441486"/>
                  </a:cubicBezTo>
                  <a:cubicBezTo>
                    <a:pt x="171983" y="465299"/>
                    <a:pt x="278346" y="536207"/>
                    <a:pt x="260354" y="568486"/>
                  </a:cubicBezTo>
                  <a:cubicBezTo>
                    <a:pt x="242362" y="600765"/>
                    <a:pt x="79379" y="614524"/>
                    <a:pt x="76204" y="635161"/>
                  </a:cubicBezTo>
                  <a:cubicBezTo>
                    <a:pt x="73029" y="655799"/>
                    <a:pt x="238129" y="654211"/>
                    <a:pt x="241304" y="692311"/>
                  </a:cubicBezTo>
                  <a:cubicBezTo>
                    <a:pt x="244479" y="730411"/>
                    <a:pt x="104250" y="809257"/>
                    <a:pt x="95254" y="863761"/>
                  </a:cubicBezTo>
                  <a:cubicBezTo>
                    <a:pt x="86258" y="918265"/>
                    <a:pt x="192621" y="971182"/>
                    <a:pt x="187329" y="1019336"/>
                  </a:cubicBezTo>
                  <a:cubicBezTo>
                    <a:pt x="182037" y="1067490"/>
                    <a:pt x="93666" y="1109824"/>
                    <a:pt x="63504" y="1152686"/>
                  </a:cubicBezTo>
                  <a:cubicBezTo>
                    <a:pt x="33342" y="1195548"/>
                    <a:pt x="-17988" y="1290269"/>
                    <a:pt x="6354" y="1276511"/>
                  </a:cubicBezTo>
                  <a:cubicBezTo>
                    <a:pt x="30696" y="1262753"/>
                    <a:pt x="192621" y="1132048"/>
                    <a:pt x="209554" y="1070136"/>
                  </a:cubicBezTo>
                  <a:cubicBezTo>
                    <a:pt x="226487" y="1008224"/>
                    <a:pt x="88375" y="971711"/>
                    <a:pt x="107954" y="905036"/>
                  </a:cubicBezTo>
                  <a:cubicBezTo>
                    <a:pt x="127533" y="838361"/>
                    <a:pt x="277287" y="742582"/>
                    <a:pt x="327029" y="670086"/>
                  </a:cubicBezTo>
                  <a:cubicBezTo>
                    <a:pt x="376771" y="597590"/>
                    <a:pt x="405346" y="530915"/>
                    <a:pt x="406404" y="470061"/>
                  </a:cubicBezTo>
                  <a:cubicBezTo>
                    <a:pt x="407462" y="409207"/>
                    <a:pt x="326500" y="383278"/>
                    <a:pt x="333379" y="304961"/>
                  </a:cubicBezTo>
                  <a:cubicBezTo>
                    <a:pt x="340258" y="226644"/>
                    <a:pt x="452971" y="6511"/>
                    <a:pt x="447679" y="161"/>
                  </a:cubicBezTo>
                  <a:cubicBezTo>
                    <a:pt x="442387" y="-6189"/>
                    <a:pt x="330733" y="176373"/>
                    <a:pt x="301629" y="266861"/>
                  </a:cubicBezTo>
                  <a:cubicBezTo>
                    <a:pt x="272525" y="357349"/>
                    <a:pt x="292104" y="513453"/>
                    <a:pt x="273054" y="543086"/>
                  </a:cubicBezTo>
                  <a:cubicBezTo>
                    <a:pt x="254004" y="572719"/>
                    <a:pt x="224371" y="494403"/>
                    <a:pt x="187329" y="444661"/>
                  </a:cubicBezTo>
                  <a:cubicBezTo>
                    <a:pt x="150287" y="394919"/>
                    <a:pt x="43396" y="225057"/>
                    <a:pt x="38104" y="219236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0708100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8" name="図 447" descr="屋外, 水, フロント, 若い が含まれている画像&#10;&#10;自動的に生成された説明" hidden="1">
            <a:extLst>
              <a:ext uri="{FF2B5EF4-FFF2-40B4-BE49-F238E27FC236}">
                <a16:creationId xmlns:a16="http://schemas.microsoft.com/office/drawing/2014/main" id="{E53679C1-0F1E-5578-4F70-1D2B9E7115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802178"/>
            <a:ext cx="12794950" cy="7996844"/>
          </a:xfrm>
          <a:prstGeom prst="rect">
            <a:avLst/>
          </a:prstGeom>
        </p:spPr>
      </p:pic>
      <p:grpSp>
        <p:nvGrpSpPr>
          <p:cNvPr id="601" name="グループ化 600">
            <a:extLst>
              <a:ext uri="{FF2B5EF4-FFF2-40B4-BE49-F238E27FC236}">
                <a16:creationId xmlns:a16="http://schemas.microsoft.com/office/drawing/2014/main" id="{DCA65045-EAB5-7AF3-B382-5C83FF50DE6F}"/>
              </a:ext>
            </a:extLst>
          </p:cNvPr>
          <p:cNvGrpSpPr/>
          <p:nvPr/>
        </p:nvGrpSpPr>
        <p:grpSpPr>
          <a:xfrm>
            <a:off x="-47694" y="1288779"/>
            <a:ext cx="4581631" cy="6198626"/>
            <a:chOff x="-47694" y="1288779"/>
            <a:chExt cx="4581631" cy="6198626"/>
          </a:xfrm>
        </p:grpSpPr>
        <p:grpSp>
          <p:nvGrpSpPr>
            <p:cNvPr id="600" name="グループ化 599">
              <a:extLst>
                <a:ext uri="{FF2B5EF4-FFF2-40B4-BE49-F238E27FC236}">
                  <a16:creationId xmlns:a16="http://schemas.microsoft.com/office/drawing/2014/main" id="{1780B0BB-FCC1-F03A-2671-7245B8D3BD7E}"/>
                </a:ext>
              </a:extLst>
            </p:cNvPr>
            <p:cNvGrpSpPr/>
            <p:nvPr/>
          </p:nvGrpSpPr>
          <p:grpSpPr>
            <a:xfrm>
              <a:off x="-47694" y="1288779"/>
              <a:ext cx="4581631" cy="6198626"/>
              <a:chOff x="-47694" y="1288779"/>
              <a:chExt cx="4581631" cy="6198626"/>
            </a:xfrm>
          </p:grpSpPr>
          <p:grpSp>
            <p:nvGrpSpPr>
              <p:cNvPr id="550" name="鉄棒">
                <a:extLst>
                  <a:ext uri="{FF2B5EF4-FFF2-40B4-BE49-F238E27FC236}">
                    <a16:creationId xmlns:a16="http://schemas.microsoft.com/office/drawing/2014/main" id="{9E5A9B9E-773E-E664-041B-75FF72293424}"/>
                  </a:ext>
                </a:extLst>
              </p:cNvPr>
              <p:cNvGrpSpPr/>
              <p:nvPr/>
            </p:nvGrpSpPr>
            <p:grpSpPr>
              <a:xfrm>
                <a:off x="-47694" y="1451320"/>
                <a:ext cx="4303077" cy="5832072"/>
                <a:chOff x="-47694" y="1451320"/>
                <a:chExt cx="4303077" cy="5832072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2" name="フリーフォーム 1">
                  <a:extLst>
                    <a:ext uri="{FF2B5EF4-FFF2-40B4-BE49-F238E27FC236}">
                      <a16:creationId xmlns:a16="http://schemas.microsoft.com/office/drawing/2014/main" id="{BEE24509-EC81-FEBF-57A5-8EAA1F01BDC0}"/>
                    </a:ext>
                  </a:extLst>
                </p:cNvPr>
                <p:cNvSpPr/>
                <p:nvPr/>
              </p:nvSpPr>
              <p:spPr>
                <a:xfrm>
                  <a:off x="3517469" y="1492091"/>
                  <a:ext cx="524731" cy="544294"/>
                </a:xfrm>
                <a:custGeom>
                  <a:avLst/>
                  <a:gdLst>
                    <a:gd name="connsiteX0" fmla="*/ 431 w 524731"/>
                    <a:gd name="connsiteY0" fmla="*/ 159 h 544294"/>
                    <a:gd name="connsiteX1" fmla="*/ 235381 w 524731"/>
                    <a:gd name="connsiteY1" fmla="*/ 76359 h 544294"/>
                    <a:gd name="connsiteX2" fmla="*/ 213156 w 524731"/>
                    <a:gd name="connsiteY2" fmla="*/ 82709 h 544294"/>
                    <a:gd name="connsiteX3" fmla="*/ 292531 w 524731"/>
                    <a:gd name="connsiteY3" fmla="*/ 146209 h 544294"/>
                    <a:gd name="connsiteX4" fmla="*/ 346506 w 524731"/>
                    <a:gd name="connsiteY4" fmla="*/ 260509 h 544294"/>
                    <a:gd name="connsiteX5" fmla="*/ 302056 w 524731"/>
                    <a:gd name="connsiteY5" fmla="*/ 212884 h 544294"/>
                    <a:gd name="connsiteX6" fmla="*/ 467156 w 524731"/>
                    <a:gd name="connsiteY6" fmla="*/ 425609 h 544294"/>
                    <a:gd name="connsiteX7" fmla="*/ 521131 w 524731"/>
                    <a:gd name="connsiteY7" fmla="*/ 543084 h 544294"/>
                    <a:gd name="connsiteX8" fmla="*/ 486206 w 524731"/>
                    <a:gd name="connsiteY8" fmla="*/ 460534 h 544294"/>
                    <a:gd name="connsiteX9" fmla="*/ 219506 w 524731"/>
                    <a:gd name="connsiteY9" fmla="*/ 92234 h 544294"/>
                    <a:gd name="connsiteX10" fmla="*/ 178231 w 524731"/>
                    <a:gd name="connsiteY10" fmla="*/ 57309 h 544294"/>
                    <a:gd name="connsiteX11" fmla="*/ 431 w 524731"/>
                    <a:gd name="connsiteY11" fmla="*/ 159 h 544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4731" h="544294">
                      <a:moveTo>
                        <a:pt x="431" y="159"/>
                      </a:moveTo>
                      <a:cubicBezTo>
                        <a:pt x="9956" y="3334"/>
                        <a:pt x="199927" y="62601"/>
                        <a:pt x="235381" y="76359"/>
                      </a:cubicBezTo>
                      <a:cubicBezTo>
                        <a:pt x="270835" y="90117"/>
                        <a:pt x="203631" y="71067"/>
                        <a:pt x="213156" y="82709"/>
                      </a:cubicBezTo>
                      <a:cubicBezTo>
                        <a:pt x="222681" y="94351"/>
                        <a:pt x="270306" y="116576"/>
                        <a:pt x="292531" y="146209"/>
                      </a:cubicBezTo>
                      <a:cubicBezTo>
                        <a:pt x="314756" y="175842"/>
                        <a:pt x="344919" y="249397"/>
                        <a:pt x="346506" y="260509"/>
                      </a:cubicBezTo>
                      <a:cubicBezTo>
                        <a:pt x="348093" y="271621"/>
                        <a:pt x="281948" y="185367"/>
                        <a:pt x="302056" y="212884"/>
                      </a:cubicBezTo>
                      <a:cubicBezTo>
                        <a:pt x="322164" y="240401"/>
                        <a:pt x="430643" y="370576"/>
                        <a:pt x="467156" y="425609"/>
                      </a:cubicBezTo>
                      <a:cubicBezTo>
                        <a:pt x="503669" y="480642"/>
                        <a:pt x="517956" y="537263"/>
                        <a:pt x="521131" y="543084"/>
                      </a:cubicBezTo>
                      <a:cubicBezTo>
                        <a:pt x="524306" y="548905"/>
                        <a:pt x="536477" y="535676"/>
                        <a:pt x="486206" y="460534"/>
                      </a:cubicBezTo>
                      <a:cubicBezTo>
                        <a:pt x="435935" y="385392"/>
                        <a:pt x="270835" y="159438"/>
                        <a:pt x="219506" y="92234"/>
                      </a:cubicBezTo>
                      <a:cubicBezTo>
                        <a:pt x="168177" y="25030"/>
                        <a:pt x="214743" y="72655"/>
                        <a:pt x="178231" y="57309"/>
                      </a:cubicBezTo>
                      <a:cubicBezTo>
                        <a:pt x="141719" y="41963"/>
                        <a:pt x="-9094" y="-3016"/>
                        <a:pt x="431" y="1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" name="フリーフォーム 2">
                  <a:extLst>
                    <a:ext uri="{FF2B5EF4-FFF2-40B4-BE49-F238E27FC236}">
                      <a16:creationId xmlns:a16="http://schemas.microsoft.com/office/drawing/2014/main" id="{7B6F128F-DD00-EA54-0614-42803BA0F564}"/>
                    </a:ext>
                  </a:extLst>
                </p:cNvPr>
                <p:cNvSpPr/>
                <p:nvPr/>
              </p:nvSpPr>
              <p:spPr>
                <a:xfrm>
                  <a:off x="3482945" y="1498598"/>
                  <a:ext cx="548041" cy="561145"/>
                </a:xfrm>
                <a:custGeom>
                  <a:avLst/>
                  <a:gdLst>
                    <a:gd name="connsiteX0" fmla="*/ 30 w 548041"/>
                    <a:gd name="connsiteY0" fmla="*/ 2 h 561145"/>
                    <a:gd name="connsiteX1" fmla="*/ 215930 w 548041"/>
                    <a:gd name="connsiteY1" fmla="*/ 101602 h 561145"/>
                    <a:gd name="connsiteX2" fmla="*/ 301655 w 548041"/>
                    <a:gd name="connsiteY2" fmla="*/ 196852 h 561145"/>
                    <a:gd name="connsiteX3" fmla="*/ 308005 w 548041"/>
                    <a:gd name="connsiteY3" fmla="*/ 177802 h 561145"/>
                    <a:gd name="connsiteX4" fmla="*/ 419130 w 548041"/>
                    <a:gd name="connsiteY4" fmla="*/ 365127 h 561145"/>
                    <a:gd name="connsiteX5" fmla="*/ 546130 w 548041"/>
                    <a:gd name="connsiteY5" fmla="*/ 558802 h 561145"/>
                    <a:gd name="connsiteX6" fmla="*/ 479455 w 548041"/>
                    <a:gd name="connsiteY6" fmla="*/ 450852 h 561145"/>
                    <a:gd name="connsiteX7" fmla="*/ 269905 w 548041"/>
                    <a:gd name="connsiteY7" fmla="*/ 142877 h 561145"/>
                    <a:gd name="connsiteX8" fmla="*/ 231805 w 548041"/>
                    <a:gd name="connsiteY8" fmla="*/ 98427 h 561145"/>
                    <a:gd name="connsiteX9" fmla="*/ 30 w 548041"/>
                    <a:gd name="connsiteY9" fmla="*/ 2 h 561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48041" h="561145">
                      <a:moveTo>
                        <a:pt x="30" y="2"/>
                      </a:moveTo>
                      <a:cubicBezTo>
                        <a:pt x="-2616" y="531"/>
                        <a:pt x="165659" y="68794"/>
                        <a:pt x="215930" y="101602"/>
                      </a:cubicBezTo>
                      <a:cubicBezTo>
                        <a:pt x="266201" y="134410"/>
                        <a:pt x="286309" y="184152"/>
                        <a:pt x="301655" y="196852"/>
                      </a:cubicBezTo>
                      <a:cubicBezTo>
                        <a:pt x="317001" y="209552"/>
                        <a:pt x="288426" y="149756"/>
                        <a:pt x="308005" y="177802"/>
                      </a:cubicBezTo>
                      <a:cubicBezTo>
                        <a:pt x="327584" y="205848"/>
                        <a:pt x="379443" y="301627"/>
                        <a:pt x="419130" y="365127"/>
                      </a:cubicBezTo>
                      <a:cubicBezTo>
                        <a:pt x="458817" y="428627"/>
                        <a:pt x="536076" y="544515"/>
                        <a:pt x="546130" y="558802"/>
                      </a:cubicBezTo>
                      <a:cubicBezTo>
                        <a:pt x="556184" y="573089"/>
                        <a:pt x="525492" y="520173"/>
                        <a:pt x="479455" y="450852"/>
                      </a:cubicBezTo>
                      <a:cubicBezTo>
                        <a:pt x="433418" y="381531"/>
                        <a:pt x="311180" y="201614"/>
                        <a:pt x="269905" y="142877"/>
                      </a:cubicBezTo>
                      <a:cubicBezTo>
                        <a:pt x="228630" y="84140"/>
                        <a:pt x="275726" y="124356"/>
                        <a:pt x="231805" y="98427"/>
                      </a:cubicBezTo>
                      <a:cubicBezTo>
                        <a:pt x="187884" y="72498"/>
                        <a:pt x="2676" y="-527"/>
                        <a:pt x="3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" name="フリーフォーム 3">
                  <a:extLst>
                    <a:ext uri="{FF2B5EF4-FFF2-40B4-BE49-F238E27FC236}">
                      <a16:creationId xmlns:a16="http://schemas.microsoft.com/office/drawing/2014/main" id="{E97E2CB1-41B1-EF44-33C4-6C98A6CF6730}"/>
                    </a:ext>
                  </a:extLst>
                </p:cNvPr>
                <p:cNvSpPr/>
                <p:nvPr/>
              </p:nvSpPr>
              <p:spPr>
                <a:xfrm>
                  <a:off x="3286115" y="1495394"/>
                  <a:ext cx="749394" cy="636206"/>
                </a:xfrm>
                <a:custGeom>
                  <a:avLst/>
                  <a:gdLst>
                    <a:gd name="connsiteX0" fmla="*/ 10 w 749394"/>
                    <a:gd name="connsiteY0" fmla="*/ 31 h 636206"/>
                    <a:gd name="connsiteX1" fmla="*/ 396885 w 749394"/>
                    <a:gd name="connsiteY1" fmla="*/ 152431 h 636206"/>
                    <a:gd name="connsiteX2" fmla="*/ 434985 w 749394"/>
                    <a:gd name="connsiteY2" fmla="*/ 203231 h 636206"/>
                    <a:gd name="connsiteX3" fmla="*/ 450860 w 749394"/>
                    <a:gd name="connsiteY3" fmla="*/ 190531 h 636206"/>
                    <a:gd name="connsiteX4" fmla="*/ 581035 w 749394"/>
                    <a:gd name="connsiteY4" fmla="*/ 384206 h 636206"/>
                    <a:gd name="connsiteX5" fmla="*/ 676285 w 749394"/>
                    <a:gd name="connsiteY5" fmla="*/ 530256 h 636206"/>
                    <a:gd name="connsiteX6" fmla="*/ 704860 w 749394"/>
                    <a:gd name="connsiteY6" fmla="*/ 603281 h 636206"/>
                    <a:gd name="connsiteX7" fmla="*/ 695335 w 749394"/>
                    <a:gd name="connsiteY7" fmla="*/ 635031 h 636206"/>
                    <a:gd name="connsiteX8" fmla="*/ 720735 w 749394"/>
                    <a:gd name="connsiteY8" fmla="*/ 565181 h 636206"/>
                    <a:gd name="connsiteX9" fmla="*/ 749310 w 749394"/>
                    <a:gd name="connsiteY9" fmla="*/ 520731 h 636206"/>
                    <a:gd name="connsiteX10" fmla="*/ 711210 w 749394"/>
                    <a:gd name="connsiteY10" fmla="*/ 558831 h 636206"/>
                    <a:gd name="connsiteX11" fmla="*/ 488960 w 749394"/>
                    <a:gd name="connsiteY11" fmla="*/ 212756 h 636206"/>
                    <a:gd name="connsiteX12" fmla="*/ 409585 w 749394"/>
                    <a:gd name="connsiteY12" fmla="*/ 139731 h 636206"/>
                    <a:gd name="connsiteX13" fmla="*/ 10 w 749394"/>
                    <a:gd name="connsiteY13" fmla="*/ 31 h 636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49394" h="636206">
                      <a:moveTo>
                        <a:pt x="10" y="31"/>
                      </a:moveTo>
                      <a:cubicBezTo>
                        <a:pt x="-2107" y="2148"/>
                        <a:pt x="324389" y="118564"/>
                        <a:pt x="396885" y="152431"/>
                      </a:cubicBezTo>
                      <a:cubicBezTo>
                        <a:pt x="469381" y="186298"/>
                        <a:pt x="425989" y="196881"/>
                        <a:pt x="434985" y="203231"/>
                      </a:cubicBezTo>
                      <a:cubicBezTo>
                        <a:pt x="443981" y="209581"/>
                        <a:pt x="426518" y="160369"/>
                        <a:pt x="450860" y="190531"/>
                      </a:cubicBezTo>
                      <a:cubicBezTo>
                        <a:pt x="475202" y="220694"/>
                        <a:pt x="543464" y="327585"/>
                        <a:pt x="581035" y="384206"/>
                      </a:cubicBezTo>
                      <a:cubicBezTo>
                        <a:pt x="618606" y="440827"/>
                        <a:pt x="655648" y="493744"/>
                        <a:pt x="676285" y="530256"/>
                      </a:cubicBezTo>
                      <a:cubicBezTo>
                        <a:pt x="696923" y="566769"/>
                        <a:pt x="701685" y="585819"/>
                        <a:pt x="704860" y="603281"/>
                      </a:cubicBezTo>
                      <a:cubicBezTo>
                        <a:pt x="708035" y="620744"/>
                        <a:pt x="692689" y="641381"/>
                        <a:pt x="695335" y="635031"/>
                      </a:cubicBezTo>
                      <a:cubicBezTo>
                        <a:pt x="697981" y="628681"/>
                        <a:pt x="711739" y="584231"/>
                        <a:pt x="720735" y="565181"/>
                      </a:cubicBezTo>
                      <a:cubicBezTo>
                        <a:pt x="729731" y="546131"/>
                        <a:pt x="750898" y="521789"/>
                        <a:pt x="749310" y="520731"/>
                      </a:cubicBezTo>
                      <a:cubicBezTo>
                        <a:pt x="747722" y="519673"/>
                        <a:pt x="754602" y="610160"/>
                        <a:pt x="711210" y="558831"/>
                      </a:cubicBezTo>
                      <a:cubicBezTo>
                        <a:pt x="667818" y="507502"/>
                        <a:pt x="539231" y="282606"/>
                        <a:pt x="488960" y="212756"/>
                      </a:cubicBezTo>
                      <a:cubicBezTo>
                        <a:pt x="438689" y="142906"/>
                        <a:pt x="490548" y="174656"/>
                        <a:pt x="409585" y="139731"/>
                      </a:cubicBezTo>
                      <a:cubicBezTo>
                        <a:pt x="328623" y="104806"/>
                        <a:pt x="2127" y="-2086"/>
                        <a:pt x="10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" name="フリーフォーム 4">
                  <a:extLst>
                    <a:ext uri="{FF2B5EF4-FFF2-40B4-BE49-F238E27FC236}">
                      <a16:creationId xmlns:a16="http://schemas.microsoft.com/office/drawing/2014/main" id="{D29B1276-AA92-E68E-47E9-FBA2A0D01916}"/>
                    </a:ext>
                  </a:extLst>
                </p:cNvPr>
                <p:cNvSpPr/>
                <p:nvPr/>
              </p:nvSpPr>
              <p:spPr>
                <a:xfrm>
                  <a:off x="2638348" y="1501996"/>
                  <a:ext cx="561355" cy="209522"/>
                </a:xfrm>
                <a:custGeom>
                  <a:avLst/>
                  <a:gdLst>
                    <a:gd name="connsiteX0" fmla="*/ 77 w 561355"/>
                    <a:gd name="connsiteY0" fmla="*/ 209329 h 209522"/>
                    <a:gd name="connsiteX1" fmla="*/ 244552 w 561355"/>
                    <a:gd name="connsiteY1" fmla="*/ 66454 h 209522"/>
                    <a:gd name="connsiteX2" fmla="*/ 190577 w 561355"/>
                    <a:gd name="connsiteY2" fmla="*/ 82329 h 209522"/>
                    <a:gd name="connsiteX3" fmla="*/ 555702 w 561355"/>
                    <a:gd name="connsiteY3" fmla="*/ 2954 h 209522"/>
                    <a:gd name="connsiteX4" fmla="*/ 422352 w 561355"/>
                    <a:gd name="connsiteY4" fmla="*/ 15654 h 209522"/>
                    <a:gd name="connsiteX5" fmla="*/ 273127 w 561355"/>
                    <a:gd name="connsiteY5" fmla="*/ 31529 h 209522"/>
                    <a:gd name="connsiteX6" fmla="*/ 77 w 561355"/>
                    <a:gd name="connsiteY6" fmla="*/ 209329 h 2095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1355" h="209522">
                      <a:moveTo>
                        <a:pt x="77" y="209329"/>
                      </a:moveTo>
                      <a:cubicBezTo>
                        <a:pt x="-4685" y="215150"/>
                        <a:pt x="212802" y="87621"/>
                        <a:pt x="244552" y="66454"/>
                      </a:cubicBezTo>
                      <a:cubicBezTo>
                        <a:pt x="276302" y="45287"/>
                        <a:pt x="138719" y="92912"/>
                        <a:pt x="190577" y="82329"/>
                      </a:cubicBezTo>
                      <a:cubicBezTo>
                        <a:pt x="242435" y="71746"/>
                        <a:pt x="517073" y="14066"/>
                        <a:pt x="555702" y="2954"/>
                      </a:cubicBezTo>
                      <a:cubicBezTo>
                        <a:pt x="594331" y="-8158"/>
                        <a:pt x="422352" y="15654"/>
                        <a:pt x="422352" y="15654"/>
                      </a:cubicBezTo>
                      <a:cubicBezTo>
                        <a:pt x="375256" y="20416"/>
                        <a:pt x="342977" y="1896"/>
                        <a:pt x="273127" y="31529"/>
                      </a:cubicBezTo>
                      <a:cubicBezTo>
                        <a:pt x="203277" y="61162"/>
                        <a:pt x="4839" y="203508"/>
                        <a:pt x="77" y="2093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" name="フリーフォーム 5">
                  <a:extLst>
                    <a:ext uri="{FF2B5EF4-FFF2-40B4-BE49-F238E27FC236}">
                      <a16:creationId xmlns:a16="http://schemas.microsoft.com/office/drawing/2014/main" id="{30D5A5BB-8249-261E-8365-85015702526E}"/>
                    </a:ext>
                  </a:extLst>
                </p:cNvPr>
                <p:cNvSpPr/>
                <p:nvPr/>
              </p:nvSpPr>
              <p:spPr>
                <a:xfrm>
                  <a:off x="2608021" y="1516745"/>
                  <a:ext cx="334755" cy="217096"/>
                </a:xfrm>
                <a:custGeom>
                  <a:avLst/>
                  <a:gdLst>
                    <a:gd name="connsiteX0" fmla="*/ 1829 w 334755"/>
                    <a:gd name="connsiteY0" fmla="*/ 216805 h 217096"/>
                    <a:gd name="connsiteX1" fmla="*/ 65329 w 334755"/>
                    <a:gd name="connsiteY1" fmla="*/ 127905 h 217096"/>
                    <a:gd name="connsiteX2" fmla="*/ 198679 w 334755"/>
                    <a:gd name="connsiteY2" fmla="*/ 61230 h 217096"/>
                    <a:gd name="connsiteX3" fmla="*/ 147879 w 334755"/>
                    <a:gd name="connsiteY3" fmla="*/ 77105 h 217096"/>
                    <a:gd name="connsiteX4" fmla="*/ 332029 w 334755"/>
                    <a:gd name="connsiteY4" fmla="*/ 905 h 217096"/>
                    <a:gd name="connsiteX5" fmla="*/ 249479 w 334755"/>
                    <a:gd name="connsiteY5" fmla="*/ 39005 h 217096"/>
                    <a:gd name="connsiteX6" fmla="*/ 132004 w 334755"/>
                    <a:gd name="connsiteY6" fmla="*/ 96155 h 217096"/>
                    <a:gd name="connsiteX7" fmla="*/ 1829 w 334755"/>
                    <a:gd name="connsiteY7" fmla="*/ 216805 h 217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4755" h="217096">
                      <a:moveTo>
                        <a:pt x="1829" y="216805"/>
                      </a:moveTo>
                      <a:cubicBezTo>
                        <a:pt x="-9284" y="222097"/>
                        <a:pt x="32521" y="153834"/>
                        <a:pt x="65329" y="127905"/>
                      </a:cubicBezTo>
                      <a:cubicBezTo>
                        <a:pt x="98137" y="101976"/>
                        <a:pt x="184921" y="69697"/>
                        <a:pt x="198679" y="61230"/>
                      </a:cubicBezTo>
                      <a:cubicBezTo>
                        <a:pt x="212437" y="52763"/>
                        <a:pt x="125654" y="87159"/>
                        <a:pt x="147879" y="77105"/>
                      </a:cubicBezTo>
                      <a:cubicBezTo>
                        <a:pt x="170104" y="67051"/>
                        <a:pt x="315096" y="7255"/>
                        <a:pt x="332029" y="905"/>
                      </a:cubicBezTo>
                      <a:cubicBezTo>
                        <a:pt x="348962" y="-5445"/>
                        <a:pt x="282816" y="23130"/>
                        <a:pt x="249479" y="39005"/>
                      </a:cubicBezTo>
                      <a:cubicBezTo>
                        <a:pt x="216142" y="54880"/>
                        <a:pt x="171162" y="71284"/>
                        <a:pt x="132004" y="96155"/>
                      </a:cubicBezTo>
                      <a:cubicBezTo>
                        <a:pt x="92846" y="121026"/>
                        <a:pt x="12942" y="211513"/>
                        <a:pt x="1829" y="21680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" name="フリーフォーム 6">
                  <a:extLst>
                    <a:ext uri="{FF2B5EF4-FFF2-40B4-BE49-F238E27FC236}">
                      <a16:creationId xmlns:a16="http://schemas.microsoft.com/office/drawing/2014/main" id="{DA2F9BA9-529A-D88A-AC8E-80FA615A8F07}"/>
                    </a:ext>
                  </a:extLst>
                </p:cNvPr>
                <p:cNvSpPr/>
                <p:nvPr/>
              </p:nvSpPr>
              <p:spPr>
                <a:xfrm>
                  <a:off x="2621146" y="1574445"/>
                  <a:ext cx="141280" cy="133895"/>
                </a:xfrm>
                <a:custGeom>
                  <a:avLst/>
                  <a:gdLst>
                    <a:gd name="connsiteX0" fmla="*/ 141104 w 141280"/>
                    <a:gd name="connsiteY0" fmla="*/ 355 h 133895"/>
                    <a:gd name="connsiteX1" fmla="*/ 49029 w 141280"/>
                    <a:gd name="connsiteY1" fmla="*/ 44805 h 133895"/>
                    <a:gd name="connsiteX2" fmla="*/ 1404 w 141280"/>
                    <a:gd name="connsiteY2" fmla="*/ 133705 h 133895"/>
                    <a:gd name="connsiteX3" fmla="*/ 23629 w 141280"/>
                    <a:gd name="connsiteY3" fmla="*/ 67030 h 133895"/>
                    <a:gd name="connsiteX4" fmla="*/ 141104 w 141280"/>
                    <a:gd name="connsiteY4" fmla="*/ 355 h 133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280" h="133895">
                      <a:moveTo>
                        <a:pt x="141104" y="355"/>
                      </a:moveTo>
                      <a:cubicBezTo>
                        <a:pt x="145337" y="-3349"/>
                        <a:pt x="72312" y="22580"/>
                        <a:pt x="49029" y="44805"/>
                      </a:cubicBezTo>
                      <a:cubicBezTo>
                        <a:pt x="25746" y="67030"/>
                        <a:pt x="5637" y="130001"/>
                        <a:pt x="1404" y="133705"/>
                      </a:cubicBezTo>
                      <a:cubicBezTo>
                        <a:pt x="-2829" y="137409"/>
                        <a:pt x="1933" y="86080"/>
                        <a:pt x="23629" y="67030"/>
                      </a:cubicBezTo>
                      <a:cubicBezTo>
                        <a:pt x="45325" y="47980"/>
                        <a:pt x="136871" y="4059"/>
                        <a:pt x="141104" y="3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" name="フリーフォーム 7">
                  <a:extLst>
                    <a:ext uri="{FF2B5EF4-FFF2-40B4-BE49-F238E27FC236}">
                      <a16:creationId xmlns:a16="http://schemas.microsoft.com/office/drawing/2014/main" id="{ED0821E4-ABAC-27C2-B2D3-065B5D309CB6}"/>
                    </a:ext>
                  </a:extLst>
                </p:cNvPr>
                <p:cNvSpPr/>
                <p:nvPr/>
              </p:nvSpPr>
              <p:spPr>
                <a:xfrm>
                  <a:off x="2355269" y="1501062"/>
                  <a:ext cx="362629" cy="998642"/>
                </a:xfrm>
                <a:custGeom>
                  <a:avLst/>
                  <a:gdLst>
                    <a:gd name="connsiteX0" fmla="*/ 362531 w 362629"/>
                    <a:gd name="connsiteY0" fmla="*/ 713 h 998642"/>
                    <a:gd name="connsiteX1" fmla="*/ 216481 w 362629"/>
                    <a:gd name="connsiteY1" fmla="*/ 353138 h 998642"/>
                    <a:gd name="connsiteX2" fmla="*/ 235531 w 362629"/>
                    <a:gd name="connsiteY2" fmla="*/ 324563 h 998642"/>
                    <a:gd name="connsiteX3" fmla="*/ 102181 w 362629"/>
                    <a:gd name="connsiteY3" fmla="*/ 680163 h 998642"/>
                    <a:gd name="connsiteX4" fmla="*/ 3756 w 362629"/>
                    <a:gd name="connsiteY4" fmla="*/ 988138 h 998642"/>
                    <a:gd name="connsiteX5" fmla="*/ 235531 w 362629"/>
                    <a:gd name="connsiteY5" fmla="*/ 283288 h 998642"/>
                    <a:gd name="connsiteX6" fmla="*/ 362531 w 362629"/>
                    <a:gd name="connsiteY6" fmla="*/ 713 h 998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2629" h="998642">
                      <a:moveTo>
                        <a:pt x="362531" y="713"/>
                      </a:moveTo>
                      <a:cubicBezTo>
                        <a:pt x="359356" y="12355"/>
                        <a:pt x="237648" y="299163"/>
                        <a:pt x="216481" y="353138"/>
                      </a:cubicBezTo>
                      <a:cubicBezTo>
                        <a:pt x="195314" y="407113"/>
                        <a:pt x="254581" y="270059"/>
                        <a:pt x="235531" y="324563"/>
                      </a:cubicBezTo>
                      <a:cubicBezTo>
                        <a:pt x="216481" y="379067"/>
                        <a:pt x="140810" y="569567"/>
                        <a:pt x="102181" y="680163"/>
                      </a:cubicBezTo>
                      <a:cubicBezTo>
                        <a:pt x="63552" y="790759"/>
                        <a:pt x="-18469" y="1054284"/>
                        <a:pt x="3756" y="988138"/>
                      </a:cubicBezTo>
                      <a:cubicBezTo>
                        <a:pt x="25981" y="921992"/>
                        <a:pt x="179439" y="445213"/>
                        <a:pt x="235531" y="283288"/>
                      </a:cubicBezTo>
                      <a:cubicBezTo>
                        <a:pt x="291623" y="121363"/>
                        <a:pt x="365706" y="-10929"/>
                        <a:pt x="362531" y="7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" name="フリーフォーム 8">
                  <a:extLst>
                    <a:ext uri="{FF2B5EF4-FFF2-40B4-BE49-F238E27FC236}">
                      <a16:creationId xmlns:a16="http://schemas.microsoft.com/office/drawing/2014/main" id="{72B9F18F-9ED3-8995-A1E0-E6EC723F0077}"/>
                    </a:ext>
                  </a:extLst>
                </p:cNvPr>
                <p:cNvSpPr/>
                <p:nvPr/>
              </p:nvSpPr>
              <p:spPr>
                <a:xfrm>
                  <a:off x="2168930" y="2091969"/>
                  <a:ext cx="323632" cy="1012523"/>
                </a:xfrm>
                <a:custGeom>
                  <a:avLst/>
                  <a:gdLst>
                    <a:gd name="connsiteX0" fmla="*/ 323445 w 323632"/>
                    <a:gd name="connsiteY0" fmla="*/ 356 h 1012523"/>
                    <a:gd name="connsiteX1" fmla="*/ 199620 w 323632"/>
                    <a:gd name="connsiteY1" fmla="*/ 371831 h 1012523"/>
                    <a:gd name="connsiteX2" fmla="*/ 75795 w 323632"/>
                    <a:gd name="connsiteY2" fmla="*/ 787756 h 1012523"/>
                    <a:gd name="connsiteX3" fmla="*/ 2770 w 323632"/>
                    <a:gd name="connsiteY3" fmla="*/ 1000481 h 1012523"/>
                    <a:gd name="connsiteX4" fmla="*/ 171045 w 323632"/>
                    <a:gd name="connsiteY4" fmla="*/ 438506 h 1012523"/>
                    <a:gd name="connsiteX5" fmla="*/ 323445 w 323632"/>
                    <a:gd name="connsiteY5" fmla="*/ 356 h 1012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3632" h="1012523">
                      <a:moveTo>
                        <a:pt x="323445" y="356"/>
                      </a:moveTo>
                      <a:cubicBezTo>
                        <a:pt x="328207" y="-10756"/>
                        <a:pt x="240895" y="240598"/>
                        <a:pt x="199620" y="371831"/>
                      </a:cubicBezTo>
                      <a:cubicBezTo>
                        <a:pt x="158345" y="503064"/>
                        <a:pt x="108603" y="682981"/>
                        <a:pt x="75795" y="787756"/>
                      </a:cubicBezTo>
                      <a:cubicBezTo>
                        <a:pt x="42987" y="892531"/>
                        <a:pt x="-13105" y="1058689"/>
                        <a:pt x="2770" y="1000481"/>
                      </a:cubicBezTo>
                      <a:cubicBezTo>
                        <a:pt x="18645" y="942273"/>
                        <a:pt x="116012" y="600960"/>
                        <a:pt x="171045" y="438506"/>
                      </a:cubicBezTo>
                      <a:cubicBezTo>
                        <a:pt x="226078" y="276052"/>
                        <a:pt x="318683" y="11468"/>
                        <a:pt x="323445" y="3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" name="フリーフォーム 9">
                  <a:extLst>
                    <a:ext uri="{FF2B5EF4-FFF2-40B4-BE49-F238E27FC236}">
                      <a16:creationId xmlns:a16="http://schemas.microsoft.com/office/drawing/2014/main" id="{FC9B3EF0-7BBC-E9BE-5437-A1EA15E7DFFB}"/>
                    </a:ext>
                  </a:extLst>
                </p:cNvPr>
                <p:cNvSpPr/>
                <p:nvPr/>
              </p:nvSpPr>
              <p:spPr>
                <a:xfrm>
                  <a:off x="2217320" y="1507020"/>
                  <a:ext cx="415016" cy="1190151"/>
                </a:xfrm>
                <a:custGeom>
                  <a:avLst/>
                  <a:gdLst>
                    <a:gd name="connsiteX0" fmla="*/ 414755 w 415016"/>
                    <a:gd name="connsiteY0" fmla="*/ 1105 h 1190151"/>
                    <a:gd name="connsiteX1" fmla="*/ 300455 w 415016"/>
                    <a:gd name="connsiteY1" fmla="*/ 309080 h 1190151"/>
                    <a:gd name="connsiteX2" fmla="*/ 154405 w 415016"/>
                    <a:gd name="connsiteY2" fmla="*/ 721830 h 1190151"/>
                    <a:gd name="connsiteX3" fmla="*/ 2005 w 415016"/>
                    <a:gd name="connsiteY3" fmla="*/ 1185380 h 1190151"/>
                    <a:gd name="connsiteX4" fmla="*/ 268705 w 415016"/>
                    <a:gd name="connsiteY4" fmla="*/ 417030 h 1190151"/>
                    <a:gd name="connsiteX5" fmla="*/ 414755 w 415016"/>
                    <a:gd name="connsiteY5" fmla="*/ 1105 h 1190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5016" h="1190151">
                      <a:moveTo>
                        <a:pt x="414755" y="1105"/>
                      </a:moveTo>
                      <a:cubicBezTo>
                        <a:pt x="420047" y="-16887"/>
                        <a:pt x="343847" y="188959"/>
                        <a:pt x="300455" y="309080"/>
                      </a:cubicBezTo>
                      <a:cubicBezTo>
                        <a:pt x="257063" y="429201"/>
                        <a:pt x="204147" y="575780"/>
                        <a:pt x="154405" y="721830"/>
                      </a:cubicBezTo>
                      <a:cubicBezTo>
                        <a:pt x="104663" y="867880"/>
                        <a:pt x="-17045" y="1236180"/>
                        <a:pt x="2005" y="1185380"/>
                      </a:cubicBezTo>
                      <a:cubicBezTo>
                        <a:pt x="21055" y="1134580"/>
                        <a:pt x="200443" y="611763"/>
                        <a:pt x="268705" y="417030"/>
                      </a:cubicBezTo>
                      <a:cubicBezTo>
                        <a:pt x="336967" y="222297"/>
                        <a:pt x="409463" y="19097"/>
                        <a:pt x="414755" y="110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" name="フリーフォーム 10">
                  <a:extLst>
                    <a:ext uri="{FF2B5EF4-FFF2-40B4-BE49-F238E27FC236}">
                      <a16:creationId xmlns:a16="http://schemas.microsoft.com/office/drawing/2014/main" id="{563FCF39-BE37-FBB2-9575-2FCA2E925F87}"/>
                    </a:ext>
                  </a:extLst>
                </p:cNvPr>
                <p:cNvSpPr/>
                <p:nvPr/>
              </p:nvSpPr>
              <p:spPr>
                <a:xfrm>
                  <a:off x="2092249" y="2647542"/>
                  <a:ext cx="144240" cy="452702"/>
                </a:xfrm>
                <a:custGeom>
                  <a:avLst/>
                  <a:gdLst>
                    <a:gd name="connsiteX0" fmla="*/ 142951 w 144240"/>
                    <a:gd name="connsiteY0" fmla="*/ 6758 h 452702"/>
                    <a:gd name="connsiteX1" fmla="*/ 19126 w 144240"/>
                    <a:gd name="connsiteY1" fmla="*/ 378233 h 452702"/>
                    <a:gd name="connsiteX2" fmla="*/ 6426 w 144240"/>
                    <a:gd name="connsiteY2" fmla="*/ 435383 h 452702"/>
                    <a:gd name="connsiteX3" fmla="*/ 79451 w 144240"/>
                    <a:gd name="connsiteY3" fmla="*/ 159158 h 452702"/>
                    <a:gd name="connsiteX4" fmla="*/ 142951 w 144240"/>
                    <a:gd name="connsiteY4" fmla="*/ 6758 h 452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240" h="452702">
                      <a:moveTo>
                        <a:pt x="142951" y="6758"/>
                      </a:moveTo>
                      <a:cubicBezTo>
                        <a:pt x="132897" y="43270"/>
                        <a:pt x="41880" y="306796"/>
                        <a:pt x="19126" y="378233"/>
                      </a:cubicBezTo>
                      <a:cubicBezTo>
                        <a:pt x="-3628" y="449670"/>
                        <a:pt x="-3628" y="471895"/>
                        <a:pt x="6426" y="435383"/>
                      </a:cubicBezTo>
                      <a:cubicBezTo>
                        <a:pt x="16480" y="398871"/>
                        <a:pt x="57226" y="227949"/>
                        <a:pt x="79451" y="159158"/>
                      </a:cubicBezTo>
                      <a:cubicBezTo>
                        <a:pt x="101676" y="90367"/>
                        <a:pt x="153005" y="-29754"/>
                        <a:pt x="142951" y="67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" name="フリーフォーム 11">
                  <a:extLst>
                    <a:ext uri="{FF2B5EF4-FFF2-40B4-BE49-F238E27FC236}">
                      <a16:creationId xmlns:a16="http://schemas.microsoft.com/office/drawing/2014/main" id="{F28491C2-54B8-6994-EA4C-CDBCF45A8822}"/>
                    </a:ext>
                  </a:extLst>
                </p:cNvPr>
                <p:cNvSpPr/>
                <p:nvPr/>
              </p:nvSpPr>
              <p:spPr>
                <a:xfrm>
                  <a:off x="2025083" y="3065610"/>
                  <a:ext cx="159711" cy="950459"/>
                </a:xfrm>
                <a:custGeom>
                  <a:avLst/>
                  <a:gdLst>
                    <a:gd name="connsiteX0" fmla="*/ 159317 w 159711"/>
                    <a:gd name="connsiteY0" fmla="*/ 7790 h 950459"/>
                    <a:gd name="connsiteX1" fmla="*/ 54542 w 159711"/>
                    <a:gd name="connsiteY1" fmla="*/ 468165 h 950459"/>
                    <a:gd name="connsiteX2" fmla="*/ 567 w 159711"/>
                    <a:gd name="connsiteY2" fmla="*/ 947590 h 950459"/>
                    <a:gd name="connsiteX3" fmla="*/ 86292 w 159711"/>
                    <a:gd name="connsiteY3" fmla="*/ 236390 h 950459"/>
                    <a:gd name="connsiteX4" fmla="*/ 159317 w 159711"/>
                    <a:gd name="connsiteY4" fmla="*/ 7790 h 950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9711" h="950459">
                      <a:moveTo>
                        <a:pt x="159317" y="7790"/>
                      </a:moveTo>
                      <a:cubicBezTo>
                        <a:pt x="154025" y="46419"/>
                        <a:pt x="81000" y="311532"/>
                        <a:pt x="54542" y="468165"/>
                      </a:cubicBezTo>
                      <a:cubicBezTo>
                        <a:pt x="28084" y="624798"/>
                        <a:pt x="-4725" y="986219"/>
                        <a:pt x="567" y="947590"/>
                      </a:cubicBezTo>
                      <a:cubicBezTo>
                        <a:pt x="5859" y="908961"/>
                        <a:pt x="57188" y="394082"/>
                        <a:pt x="86292" y="236390"/>
                      </a:cubicBezTo>
                      <a:cubicBezTo>
                        <a:pt x="115396" y="78698"/>
                        <a:pt x="164609" y="-30839"/>
                        <a:pt x="159317" y="779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" name="フリーフォーム 12">
                  <a:extLst>
                    <a:ext uri="{FF2B5EF4-FFF2-40B4-BE49-F238E27FC236}">
                      <a16:creationId xmlns:a16="http://schemas.microsoft.com/office/drawing/2014/main" id="{0A13263E-1D1A-9BDE-B004-5CAC51A65F7C}"/>
                    </a:ext>
                  </a:extLst>
                </p:cNvPr>
                <p:cNvSpPr/>
                <p:nvPr/>
              </p:nvSpPr>
              <p:spPr>
                <a:xfrm>
                  <a:off x="2301567" y="1491016"/>
                  <a:ext cx="321633" cy="776179"/>
                </a:xfrm>
                <a:custGeom>
                  <a:avLst/>
                  <a:gdLst>
                    <a:gd name="connsiteX0" fmla="*/ 320983 w 321633"/>
                    <a:gd name="connsiteY0" fmla="*/ 1234 h 776179"/>
                    <a:gd name="connsiteX1" fmla="*/ 244783 w 321633"/>
                    <a:gd name="connsiteY1" fmla="*/ 220309 h 776179"/>
                    <a:gd name="connsiteX2" fmla="*/ 117783 w 321633"/>
                    <a:gd name="connsiteY2" fmla="*/ 566384 h 776179"/>
                    <a:gd name="connsiteX3" fmla="*/ 82858 w 321633"/>
                    <a:gd name="connsiteY3" fmla="*/ 667984 h 776179"/>
                    <a:gd name="connsiteX4" fmla="*/ 308 w 321633"/>
                    <a:gd name="connsiteY4" fmla="*/ 775934 h 776179"/>
                    <a:gd name="connsiteX5" fmla="*/ 60633 w 321633"/>
                    <a:gd name="connsiteY5" fmla="*/ 683859 h 776179"/>
                    <a:gd name="connsiteX6" fmla="*/ 203508 w 321633"/>
                    <a:gd name="connsiteY6" fmla="*/ 315559 h 776179"/>
                    <a:gd name="connsiteX7" fmla="*/ 320983 w 321633"/>
                    <a:gd name="connsiteY7" fmla="*/ 1234 h 776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1633" h="776179">
                      <a:moveTo>
                        <a:pt x="320983" y="1234"/>
                      </a:moveTo>
                      <a:cubicBezTo>
                        <a:pt x="327862" y="-14641"/>
                        <a:pt x="278650" y="126117"/>
                        <a:pt x="244783" y="220309"/>
                      </a:cubicBezTo>
                      <a:cubicBezTo>
                        <a:pt x="210916" y="314501"/>
                        <a:pt x="144770" y="491772"/>
                        <a:pt x="117783" y="566384"/>
                      </a:cubicBezTo>
                      <a:cubicBezTo>
                        <a:pt x="90795" y="640997"/>
                        <a:pt x="102437" y="633059"/>
                        <a:pt x="82858" y="667984"/>
                      </a:cubicBezTo>
                      <a:cubicBezTo>
                        <a:pt x="63279" y="702909"/>
                        <a:pt x="4012" y="773288"/>
                        <a:pt x="308" y="775934"/>
                      </a:cubicBezTo>
                      <a:cubicBezTo>
                        <a:pt x="-3396" y="778580"/>
                        <a:pt x="26766" y="760588"/>
                        <a:pt x="60633" y="683859"/>
                      </a:cubicBezTo>
                      <a:cubicBezTo>
                        <a:pt x="94500" y="607130"/>
                        <a:pt x="162762" y="423509"/>
                        <a:pt x="203508" y="315559"/>
                      </a:cubicBezTo>
                      <a:cubicBezTo>
                        <a:pt x="244254" y="207609"/>
                        <a:pt x="314104" y="17109"/>
                        <a:pt x="320983" y="12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" name="フリーフォーム 13">
                  <a:extLst>
                    <a:ext uri="{FF2B5EF4-FFF2-40B4-BE49-F238E27FC236}">
                      <a16:creationId xmlns:a16="http://schemas.microsoft.com/office/drawing/2014/main" id="{62482884-CE80-C17A-29E5-FBA01E0C4E82}"/>
                    </a:ext>
                  </a:extLst>
                </p:cNvPr>
                <p:cNvSpPr/>
                <p:nvPr/>
              </p:nvSpPr>
              <p:spPr>
                <a:xfrm>
                  <a:off x="2504861" y="1479544"/>
                  <a:ext cx="76432" cy="219113"/>
                </a:xfrm>
                <a:custGeom>
                  <a:avLst/>
                  <a:gdLst>
                    <a:gd name="connsiteX0" fmla="*/ 76414 w 76432"/>
                    <a:gd name="connsiteY0" fmla="*/ 6 h 219113"/>
                    <a:gd name="connsiteX1" fmla="*/ 19264 w 76432"/>
                    <a:gd name="connsiteY1" fmla="*/ 158756 h 219113"/>
                    <a:gd name="connsiteX2" fmla="*/ 214 w 76432"/>
                    <a:gd name="connsiteY2" fmla="*/ 219081 h 219113"/>
                    <a:gd name="connsiteX3" fmla="*/ 12914 w 76432"/>
                    <a:gd name="connsiteY3" fmla="*/ 152406 h 219113"/>
                    <a:gd name="connsiteX4" fmla="*/ 76414 w 76432"/>
                    <a:gd name="connsiteY4" fmla="*/ 6 h 219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432" h="219113">
                      <a:moveTo>
                        <a:pt x="76414" y="6"/>
                      </a:moveTo>
                      <a:cubicBezTo>
                        <a:pt x="77472" y="1064"/>
                        <a:pt x="31964" y="122244"/>
                        <a:pt x="19264" y="158756"/>
                      </a:cubicBezTo>
                      <a:cubicBezTo>
                        <a:pt x="6564" y="195269"/>
                        <a:pt x="1272" y="220139"/>
                        <a:pt x="214" y="219081"/>
                      </a:cubicBezTo>
                      <a:cubicBezTo>
                        <a:pt x="-844" y="218023"/>
                        <a:pt x="1802" y="185743"/>
                        <a:pt x="12914" y="152406"/>
                      </a:cubicBezTo>
                      <a:cubicBezTo>
                        <a:pt x="24026" y="119069"/>
                        <a:pt x="75356" y="-1052"/>
                        <a:pt x="7641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" name="フリーフォーム 14">
                  <a:extLst>
                    <a:ext uri="{FF2B5EF4-FFF2-40B4-BE49-F238E27FC236}">
                      <a16:creationId xmlns:a16="http://schemas.microsoft.com/office/drawing/2014/main" id="{C946B90D-B206-4A51-08F1-1D668517B190}"/>
                    </a:ext>
                  </a:extLst>
                </p:cNvPr>
                <p:cNvSpPr/>
                <p:nvPr/>
              </p:nvSpPr>
              <p:spPr>
                <a:xfrm>
                  <a:off x="2318338" y="1488943"/>
                  <a:ext cx="218720" cy="753959"/>
                </a:xfrm>
                <a:custGeom>
                  <a:avLst/>
                  <a:gdLst>
                    <a:gd name="connsiteX0" fmla="*/ 218487 w 218720"/>
                    <a:gd name="connsiteY0" fmla="*/ 132 h 753959"/>
                    <a:gd name="connsiteX1" fmla="*/ 123237 w 218720"/>
                    <a:gd name="connsiteY1" fmla="*/ 301757 h 753959"/>
                    <a:gd name="connsiteX2" fmla="*/ 132762 w 218720"/>
                    <a:gd name="connsiteY2" fmla="*/ 273182 h 753959"/>
                    <a:gd name="connsiteX3" fmla="*/ 21637 w 218720"/>
                    <a:gd name="connsiteY3" fmla="*/ 663707 h 753959"/>
                    <a:gd name="connsiteX4" fmla="*/ 5762 w 218720"/>
                    <a:gd name="connsiteY4" fmla="*/ 730382 h 753959"/>
                    <a:gd name="connsiteX5" fmla="*/ 91487 w 218720"/>
                    <a:gd name="connsiteY5" fmla="*/ 343032 h 753959"/>
                    <a:gd name="connsiteX6" fmla="*/ 218487 w 218720"/>
                    <a:gd name="connsiteY6" fmla="*/ 132 h 753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8720" h="753959">
                      <a:moveTo>
                        <a:pt x="218487" y="132"/>
                      </a:moveTo>
                      <a:cubicBezTo>
                        <a:pt x="223779" y="-6747"/>
                        <a:pt x="137524" y="256249"/>
                        <a:pt x="123237" y="301757"/>
                      </a:cubicBezTo>
                      <a:cubicBezTo>
                        <a:pt x="108949" y="347265"/>
                        <a:pt x="149695" y="212857"/>
                        <a:pt x="132762" y="273182"/>
                      </a:cubicBezTo>
                      <a:cubicBezTo>
                        <a:pt x="115829" y="333507"/>
                        <a:pt x="42804" y="587507"/>
                        <a:pt x="21637" y="663707"/>
                      </a:cubicBezTo>
                      <a:cubicBezTo>
                        <a:pt x="470" y="739907"/>
                        <a:pt x="-5880" y="783828"/>
                        <a:pt x="5762" y="730382"/>
                      </a:cubicBezTo>
                      <a:cubicBezTo>
                        <a:pt x="17404" y="676936"/>
                        <a:pt x="56033" y="463682"/>
                        <a:pt x="91487" y="343032"/>
                      </a:cubicBezTo>
                      <a:cubicBezTo>
                        <a:pt x="126941" y="222382"/>
                        <a:pt x="213195" y="7011"/>
                        <a:pt x="218487" y="1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" name="フリーフォーム 15">
                  <a:extLst>
                    <a:ext uri="{FF2B5EF4-FFF2-40B4-BE49-F238E27FC236}">
                      <a16:creationId xmlns:a16="http://schemas.microsoft.com/office/drawing/2014/main" id="{96447FCF-5ED0-E85C-BB26-C29BED1AE8AF}"/>
                    </a:ext>
                  </a:extLst>
                </p:cNvPr>
                <p:cNvSpPr/>
                <p:nvPr/>
              </p:nvSpPr>
              <p:spPr>
                <a:xfrm>
                  <a:off x="2482397" y="1488216"/>
                  <a:ext cx="76735" cy="241233"/>
                </a:xfrm>
                <a:custGeom>
                  <a:avLst/>
                  <a:gdLst>
                    <a:gd name="connsiteX0" fmla="*/ 76653 w 76735"/>
                    <a:gd name="connsiteY0" fmla="*/ 859 h 241233"/>
                    <a:gd name="connsiteX1" fmla="*/ 16328 w 76735"/>
                    <a:gd name="connsiteY1" fmla="*/ 181834 h 241233"/>
                    <a:gd name="connsiteX2" fmla="*/ 453 w 76735"/>
                    <a:gd name="connsiteY2" fmla="*/ 238984 h 241233"/>
                    <a:gd name="connsiteX3" fmla="*/ 29028 w 76735"/>
                    <a:gd name="connsiteY3" fmla="*/ 118334 h 241233"/>
                    <a:gd name="connsiteX4" fmla="*/ 76653 w 76735"/>
                    <a:gd name="connsiteY4" fmla="*/ 859 h 241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735" h="241233">
                      <a:moveTo>
                        <a:pt x="76653" y="859"/>
                      </a:moveTo>
                      <a:cubicBezTo>
                        <a:pt x="74536" y="11442"/>
                        <a:pt x="29028" y="142147"/>
                        <a:pt x="16328" y="181834"/>
                      </a:cubicBezTo>
                      <a:cubicBezTo>
                        <a:pt x="3628" y="221522"/>
                        <a:pt x="-1664" y="249567"/>
                        <a:pt x="453" y="238984"/>
                      </a:cubicBezTo>
                      <a:cubicBezTo>
                        <a:pt x="2570" y="228401"/>
                        <a:pt x="18445" y="156434"/>
                        <a:pt x="29028" y="118334"/>
                      </a:cubicBezTo>
                      <a:cubicBezTo>
                        <a:pt x="39611" y="80234"/>
                        <a:pt x="78770" y="-9724"/>
                        <a:pt x="76653" y="8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" name="フリーフォーム 16">
                  <a:extLst>
                    <a:ext uri="{FF2B5EF4-FFF2-40B4-BE49-F238E27FC236}">
                      <a16:creationId xmlns:a16="http://schemas.microsoft.com/office/drawing/2014/main" id="{B85A300E-7A37-5FF5-FA06-A9A64F476357}"/>
                    </a:ext>
                  </a:extLst>
                </p:cNvPr>
                <p:cNvSpPr/>
                <p:nvPr/>
              </p:nvSpPr>
              <p:spPr>
                <a:xfrm>
                  <a:off x="2447835" y="1694536"/>
                  <a:ext cx="120530" cy="23199"/>
                </a:xfrm>
                <a:custGeom>
                  <a:avLst/>
                  <a:gdLst>
                    <a:gd name="connsiteX0" fmla="*/ 90 w 120530"/>
                    <a:gd name="connsiteY0" fmla="*/ 7264 h 23199"/>
                    <a:gd name="connsiteX1" fmla="*/ 114390 w 120530"/>
                    <a:gd name="connsiteY1" fmla="*/ 23139 h 23199"/>
                    <a:gd name="connsiteX2" fmla="*/ 95340 w 120530"/>
                    <a:gd name="connsiteY2" fmla="*/ 914 h 23199"/>
                    <a:gd name="connsiteX3" fmla="*/ 90 w 120530"/>
                    <a:gd name="connsiteY3" fmla="*/ 7264 h 231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0530" h="23199">
                      <a:moveTo>
                        <a:pt x="90" y="7264"/>
                      </a:moveTo>
                      <a:cubicBezTo>
                        <a:pt x="3265" y="10968"/>
                        <a:pt x="98515" y="24197"/>
                        <a:pt x="114390" y="23139"/>
                      </a:cubicBezTo>
                      <a:cubicBezTo>
                        <a:pt x="130265" y="22081"/>
                        <a:pt x="112273" y="4089"/>
                        <a:pt x="95340" y="914"/>
                      </a:cubicBezTo>
                      <a:cubicBezTo>
                        <a:pt x="78407" y="-2261"/>
                        <a:pt x="-3085" y="3560"/>
                        <a:pt x="90" y="72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" name="フリーフォーム 17">
                  <a:extLst>
                    <a:ext uri="{FF2B5EF4-FFF2-40B4-BE49-F238E27FC236}">
                      <a16:creationId xmlns:a16="http://schemas.microsoft.com/office/drawing/2014/main" id="{41333DD9-CA5C-CAD0-330F-45818D84FFFF}"/>
                    </a:ext>
                  </a:extLst>
                </p:cNvPr>
                <p:cNvSpPr/>
                <p:nvPr/>
              </p:nvSpPr>
              <p:spPr>
                <a:xfrm>
                  <a:off x="2451100" y="1726336"/>
                  <a:ext cx="83917" cy="150170"/>
                </a:xfrm>
                <a:custGeom>
                  <a:avLst/>
                  <a:gdLst>
                    <a:gd name="connsiteX0" fmla="*/ 0 w 83917"/>
                    <a:gd name="connsiteY0" fmla="*/ 864 h 150170"/>
                    <a:gd name="connsiteX1" fmla="*/ 82550 w 83917"/>
                    <a:gd name="connsiteY1" fmla="*/ 4039 h 150170"/>
                    <a:gd name="connsiteX2" fmla="*/ 50800 w 83917"/>
                    <a:gd name="connsiteY2" fmla="*/ 32614 h 150170"/>
                    <a:gd name="connsiteX3" fmla="*/ 41275 w 83917"/>
                    <a:gd name="connsiteY3" fmla="*/ 70714 h 150170"/>
                    <a:gd name="connsiteX4" fmla="*/ 12700 w 83917"/>
                    <a:gd name="connsiteY4" fmla="*/ 150089 h 150170"/>
                    <a:gd name="connsiteX5" fmla="*/ 47625 w 83917"/>
                    <a:gd name="connsiteY5" fmla="*/ 54839 h 150170"/>
                    <a:gd name="connsiteX6" fmla="*/ 82550 w 83917"/>
                    <a:gd name="connsiteY6" fmla="*/ 10389 h 150170"/>
                    <a:gd name="connsiteX7" fmla="*/ 0 w 83917"/>
                    <a:gd name="connsiteY7" fmla="*/ 864 h 150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917" h="150170">
                      <a:moveTo>
                        <a:pt x="0" y="864"/>
                      </a:moveTo>
                      <a:cubicBezTo>
                        <a:pt x="0" y="-194"/>
                        <a:pt x="74083" y="-1253"/>
                        <a:pt x="82550" y="4039"/>
                      </a:cubicBezTo>
                      <a:cubicBezTo>
                        <a:pt x="91017" y="9331"/>
                        <a:pt x="57679" y="21502"/>
                        <a:pt x="50800" y="32614"/>
                      </a:cubicBezTo>
                      <a:cubicBezTo>
                        <a:pt x="43921" y="43726"/>
                        <a:pt x="47625" y="51135"/>
                        <a:pt x="41275" y="70714"/>
                      </a:cubicBezTo>
                      <a:cubicBezTo>
                        <a:pt x="34925" y="90293"/>
                        <a:pt x="11642" y="152735"/>
                        <a:pt x="12700" y="150089"/>
                      </a:cubicBezTo>
                      <a:cubicBezTo>
                        <a:pt x="13758" y="147443"/>
                        <a:pt x="35983" y="78122"/>
                        <a:pt x="47625" y="54839"/>
                      </a:cubicBezTo>
                      <a:cubicBezTo>
                        <a:pt x="59267" y="31556"/>
                        <a:pt x="85196" y="19385"/>
                        <a:pt x="82550" y="10389"/>
                      </a:cubicBezTo>
                      <a:cubicBezTo>
                        <a:pt x="79904" y="1393"/>
                        <a:pt x="0" y="1922"/>
                        <a:pt x="0" y="8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" name="フリーフォーム 18">
                  <a:extLst>
                    <a:ext uri="{FF2B5EF4-FFF2-40B4-BE49-F238E27FC236}">
                      <a16:creationId xmlns:a16="http://schemas.microsoft.com/office/drawing/2014/main" id="{6DDF07D1-0548-10AD-955E-D8B615A4EBFF}"/>
                    </a:ext>
                  </a:extLst>
                </p:cNvPr>
                <p:cNvSpPr/>
                <p:nvPr/>
              </p:nvSpPr>
              <p:spPr>
                <a:xfrm>
                  <a:off x="2437188" y="1729493"/>
                  <a:ext cx="68027" cy="256463"/>
                </a:xfrm>
                <a:custGeom>
                  <a:avLst/>
                  <a:gdLst>
                    <a:gd name="connsiteX0" fmla="*/ 67887 w 68027"/>
                    <a:gd name="connsiteY0" fmla="*/ 882 h 256463"/>
                    <a:gd name="connsiteX1" fmla="*/ 10737 w 68027"/>
                    <a:gd name="connsiteY1" fmla="*/ 178682 h 256463"/>
                    <a:gd name="connsiteX2" fmla="*/ 1212 w 68027"/>
                    <a:gd name="connsiteY2" fmla="*/ 254882 h 256463"/>
                    <a:gd name="connsiteX3" fmla="*/ 26612 w 68027"/>
                    <a:gd name="connsiteY3" fmla="*/ 115182 h 256463"/>
                    <a:gd name="connsiteX4" fmla="*/ 67887 w 68027"/>
                    <a:gd name="connsiteY4" fmla="*/ 882 h 256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8027" h="256463">
                      <a:moveTo>
                        <a:pt x="67887" y="882"/>
                      </a:moveTo>
                      <a:cubicBezTo>
                        <a:pt x="65241" y="11465"/>
                        <a:pt x="21849" y="136349"/>
                        <a:pt x="10737" y="178682"/>
                      </a:cubicBezTo>
                      <a:cubicBezTo>
                        <a:pt x="-375" y="221015"/>
                        <a:pt x="-1434" y="265465"/>
                        <a:pt x="1212" y="254882"/>
                      </a:cubicBezTo>
                      <a:cubicBezTo>
                        <a:pt x="3858" y="244299"/>
                        <a:pt x="18145" y="152753"/>
                        <a:pt x="26612" y="115182"/>
                      </a:cubicBezTo>
                      <a:cubicBezTo>
                        <a:pt x="35079" y="77611"/>
                        <a:pt x="70533" y="-9701"/>
                        <a:pt x="67887" y="8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0" name="フリーフォーム 19">
                  <a:extLst>
                    <a:ext uri="{FF2B5EF4-FFF2-40B4-BE49-F238E27FC236}">
                      <a16:creationId xmlns:a16="http://schemas.microsoft.com/office/drawing/2014/main" id="{5105C7E0-A5DD-B7CF-0F11-36461BFC7A2F}"/>
                    </a:ext>
                  </a:extLst>
                </p:cNvPr>
                <p:cNvSpPr/>
                <p:nvPr/>
              </p:nvSpPr>
              <p:spPr>
                <a:xfrm>
                  <a:off x="2339951" y="1739418"/>
                  <a:ext cx="146095" cy="505633"/>
                </a:xfrm>
                <a:custGeom>
                  <a:avLst/>
                  <a:gdLst>
                    <a:gd name="connsiteX0" fmla="*/ 146074 w 146095"/>
                    <a:gd name="connsiteY0" fmla="*/ 482 h 505633"/>
                    <a:gd name="connsiteX1" fmla="*/ 92099 w 146095"/>
                    <a:gd name="connsiteY1" fmla="*/ 213207 h 505633"/>
                    <a:gd name="connsiteX2" fmla="*/ 47649 w 146095"/>
                    <a:gd name="connsiteY2" fmla="*/ 375132 h 505633"/>
                    <a:gd name="connsiteX3" fmla="*/ 24 w 146095"/>
                    <a:gd name="connsiteY3" fmla="*/ 505307 h 505633"/>
                    <a:gd name="connsiteX4" fmla="*/ 53999 w 146095"/>
                    <a:gd name="connsiteY4" fmla="*/ 337032 h 505633"/>
                    <a:gd name="connsiteX5" fmla="*/ 79399 w 146095"/>
                    <a:gd name="connsiteY5" fmla="*/ 162407 h 505633"/>
                    <a:gd name="connsiteX6" fmla="*/ 88924 w 146095"/>
                    <a:gd name="connsiteY6" fmla="*/ 200507 h 505633"/>
                    <a:gd name="connsiteX7" fmla="*/ 98449 w 146095"/>
                    <a:gd name="connsiteY7" fmla="*/ 156057 h 505633"/>
                    <a:gd name="connsiteX8" fmla="*/ 146074 w 146095"/>
                    <a:gd name="connsiteY8" fmla="*/ 482 h 505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6095" h="505633">
                      <a:moveTo>
                        <a:pt x="146074" y="482"/>
                      </a:moveTo>
                      <a:cubicBezTo>
                        <a:pt x="145016" y="10007"/>
                        <a:pt x="108503" y="150765"/>
                        <a:pt x="92099" y="213207"/>
                      </a:cubicBezTo>
                      <a:cubicBezTo>
                        <a:pt x="75695" y="275649"/>
                        <a:pt x="62995" y="326449"/>
                        <a:pt x="47649" y="375132"/>
                      </a:cubicBezTo>
                      <a:cubicBezTo>
                        <a:pt x="32303" y="423815"/>
                        <a:pt x="-1034" y="511657"/>
                        <a:pt x="24" y="505307"/>
                      </a:cubicBezTo>
                      <a:cubicBezTo>
                        <a:pt x="1082" y="498957"/>
                        <a:pt x="40770" y="394182"/>
                        <a:pt x="53999" y="337032"/>
                      </a:cubicBezTo>
                      <a:cubicBezTo>
                        <a:pt x="67228" y="279882"/>
                        <a:pt x="73578" y="185161"/>
                        <a:pt x="79399" y="162407"/>
                      </a:cubicBezTo>
                      <a:cubicBezTo>
                        <a:pt x="85220" y="139653"/>
                        <a:pt x="85749" y="201565"/>
                        <a:pt x="88924" y="200507"/>
                      </a:cubicBezTo>
                      <a:cubicBezTo>
                        <a:pt x="92099" y="199449"/>
                        <a:pt x="88924" y="186749"/>
                        <a:pt x="98449" y="156057"/>
                      </a:cubicBezTo>
                      <a:cubicBezTo>
                        <a:pt x="107974" y="125365"/>
                        <a:pt x="147132" y="-9043"/>
                        <a:pt x="146074" y="4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1" name="フリーフォーム 20">
                  <a:extLst>
                    <a:ext uri="{FF2B5EF4-FFF2-40B4-BE49-F238E27FC236}">
                      <a16:creationId xmlns:a16="http://schemas.microsoft.com/office/drawing/2014/main" id="{3E078302-A055-7C32-A13F-0FAB651EC051}"/>
                    </a:ext>
                  </a:extLst>
                </p:cNvPr>
                <p:cNvSpPr/>
                <p:nvPr/>
              </p:nvSpPr>
              <p:spPr>
                <a:xfrm>
                  <a:off x="2396241" y="1500947"/>
                  <a:ext cx="99994" cy="266471"/>
                </a:xfrm>
                <a:custGeom>
                  <a:avLst/>
                  <a:gdLst>
                    <a:gd name="connsiteX0" fmla="*/ 99309 w 99994"/>
                    <a:gd name="connsiteY0" fmla="*/ 828 h 266471"/>
                    <a:gd name="connsiteX1" fmla="*/ 4059 w 99994"/>
                    <a:gd name="connsiteY1" fmla="*/ 248478 h 266471"/>
                    <a:gd name="connsiteX2" fmla="*/ 23109 w 99994"/>
                    <a:gd name="connsiteY2" fmla="*/ 232603 h 266471"/>
                    <a:gd name="connsiteX3" fmla="*/ 73909 w 99994"/>
                    <a:gd name="connsiteY3" fmla="*/ 115128 h 266471"/>
                    <a:gd name="connsiteX4" fmla="*/ 48509 w 99994"/>
                    <a:gd name="connsiteY4" fmla="*/ 165928 h 266471"/>
                    <a:gd name="connsiteX5" fmla="*/ 99309 w 99994"/>
                    <a:gd name="connsiteY5" fmla="*/ 828 h 266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994" h="266471">
                      <a:moveTo>
                        <a:pt x="99309" y="828"/>
                      </a:moveTo>
                      <a:cubicBezTo>
                        <a:pt x="91901" y="14586"/>
                        <a:pt x="4059" y="248478"/>
                        <a:pt x="4059" y="248478"/>
                      </a:cubicBezTo>
                      <a:cubicBezTo>
                        <a:pt x="-8641" y="287107"/>
                        <a:pt x="11467" y="254828"/>
                        <a:pt x="23109" y="232603"/>
                      </a:cubicBezTo>
                      <a:cubicBezTo>
                        <a:pt x="34751" y="210378"/>
                        <a:pt x="69676" y="126241"/>
                        <a:pt x="73909" y="115128"/>
                      </a:cubicBezTo>
                      <a:cubicBezTo>
                        <a:pt x="78142" y="104016"/>
                        <a:pt x="45334" y="182861"/>
                        <a:pt x="48509" y="165928"/>
                      </a:cubicBezTo>
                      <a:cubicBezTo>
                        <a:pt x="51684" y="148995"/>
                        <a:pt x="106717" y="-12930"/>
                        <a:pt x="99309" y="8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" name="フリーフォーム 21">
                  <a:extLst>
                    <a:ext uri="{FF2B5EF4-FFF2-40B4-BE49-F238E27FC236}">
                      <a16:creationId xmlns:a16="http://schemas.microsoft.com/office/drawing/2014/main" id="{38D36AE9-C698-F7EE-7C0C-EB8C478753B8}"/>
                    </a:ext>
                  </a:extLst>
                </p:cNvPr>
                <p:cNvSpPr/>
                <p:nvPr/>
              </p:nvSpPr>
              <p:spPr>
                <a:xfrm>
                  <a:off x="2285569" y="1451320"/>
                  <a:ext cx="73705" cy="296187"/>
                </a:xfrm>
                <a:custGeom>
                  <a:avLst/>
                  <a:gdLst>
                    <a:gd name="connsiteX0" fmla="*/ 431 w 73705"/>
                    <a:gd name="connsiteY0" fmla="*/ 6005 h 296187"/>
                    <a:gd name="connsiteX1" fmla="*/ 70281 w 73705"/>
                    <a:gd name="connsiteY1" fmla="*/ 288580 h 296187"/>
                    <a:gd name="connsiteX2" fmla="*/ 60756 w 73705"/>
                    <a:gd name="connsiteY2" fmla="*/ 206030 h 296187"/>
                    <a:gd name="connsiteX3" fmla="*/ 41706 w 73705"/>
                    <a:gd name="connsiteY3" fmla="*/ 104430 h 296187"/>
                    <a:gd name="connsiteX4" fmla="*/ 431 w 73705"/>
                    <a:gd name="connsiteY4" fmla="*/ 6005 h 296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705" h="296187">
                      <a:moveTo>
                        <a:pt x="431" y="6005"/>
                      </a:moveTo>
                      <a:cubicBezTo>
                        <a:pt x="5193" y="36696"/>
                        <a:pt x="60227" y="255242"/>
                        <a:pt x="70281" y="288580"/>
                      </a:cubicBezTo>
                      <a:cubicBezTo>
                        <a:pt x="80335" y="321918"/>
                        <a:pt x="65518" y="236721"/>
                        <a:pt x="60756" y="206030"/>
                      </a:cubicBezTo>
                      <a:cubicBezTo>
                        <a:pt x="55994" y="175339"/>
                        <a:pt x="51760" y="138297"/>
                        <a:pt x="41706" y="104430"/>
                      </a:cubicBezTo>
                      <a:cubicBezTo>
                        <a:pt x="31652" y="70563"/>
                        <a:pt x="-4331" y="-24686"/>
                        <a:pt x="431" y="600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" name="フリーフォーム 22">
                  <a:extLst>
                    <a:ext uri="{FF2B5EF4-FFF2-40B4-BE49-F238E27FC236}">
                      <a16:creationId xmlns:a16="http://schemas.microsoft.com/office/drawing/2014/main" id="{D1BE866B-2AE9-70CC-4D7F-C4142B2B56A4}"/>
                    </a:ext>
                  </a:extLst>
                </p:cNvPr>
                <p:cNvSpPr/>
                <p:nvPr/>
              </p:nvSpPr>
              <p:spPr>
                <a:xfrm>
                  <a:off x="2352184" y="1476241"/>
                  <a:ext cx="95754" cy="300349"/>
                </a:xfrm>
                <a:custGeom>
                  <a:avLst/>
                  <a:gdLst>
                    <a:gd name="connsiteX0" fmla="*/ 95741 w 95754"/>
                    <a:gd name="connsiteY0" fmla="*/ 134 h 300349"/>
                    <a:gd name="connsiteX1" fmla="*/ 22716 w 95754"/>
                    <a:gd name="connsiteY1" fmla="*/ 200159 h 300349"/>
                    <a:gd name="connsiteX2" fmla="*/ 3666 w 95754"/>
                    <a:gd name="connsiteY2" fmla="*/ 298584 h 300349"/>
                    <a:gd name="connsiteX3" fmla="*/ 3666 w 95754"/>
                    <a:gd name="connsiteY3" fmla="*/ 254134 h 300349"/>
                    <a:gd name="connsiteX4" fmla="*/ 41766 w 95754"/>
                    <a:gd name="connsiteY4" fmla="*/ 139834 h 300349"/>
                    <a:gd name="connsiteX5" fmla="*/ 29066 w 95754"/>
                    <a:gd name="connsiteY5" fmla="*/ 168409 h 300349"/>
                    <a:gd name="connsiteX6" fmla="*/ 95741 w 95754"/>
                    <a:gd name="connsiteY6" fmla="*/ 134 h 300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754" h="300349">
                      <a:moveTo>
                        <a:pt x="95741" y="134"/>
                      </a:moveTo>
                      <a:cubicBezTo>
                        <a:pt x="94683" y="5425"/>
                        <a:pt x="38062" y="150417"/>
                        <a:pt x="22716" y="200159"/>
                      </a:cubicBezTo>
                      <a:cubicBezTo>
                        <a:pt x="7370" y="249901"/>
                        <a:pt x="6841" y="289588"/>
                        <a:pt x="3666" y="298584"/>
                      </a:cubicBezTo>
                      <a:cubicBezTo>
                        <a:pt x="491" y="307580"/>
                        <a:pt x="-2684" y="280592"/>
                        <a:pt x="3666" y="254134"/>
                      </a:cubicBezTo>
                      <a:cubicBezTo>
                        <a:pt x="10016" y="227676"/>
                        <a:pt x="37533" y="154121"/>
                        <a:pt x="41766" y="139834"/>
                      </a:cubicBezTo>
                      <a:cubicBezTo>
                        <a:pt x="45999" y="125547"/>
                        <a:pt x="22716" y="189046"/>
                        <a:pt x="29066" y="168409"/>
                      </a:cubicBezTo>
                      <a:cubicBezTo>
                        <a:pt x="35416" y="147772"/>
                        <a:pt x="96799" y="-5157"/>
                        <a:pt x="95741" y="1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" name="フリーフォーム 23">
                  <a:extLst>
                    <a:ext uri="{FF2B5EF4-FFF2-40B4-BE49-F238E27FC236}">
                      <a16:creationId xmlns:a16="http://schemas.microsoft.com/office/drawing/2014/main" id="{2C4728E0-74AA-0B37-0D15-51FB8A2763FB}"/>
                    </a:ext>
                  </a:extLst>
                </p:cNvPr>
                <p:cNvSpPr/>
                <p:nvPr/>
              </p:nvSpPr>
              <p:spPr>
                <a:xfrm>
                  <a:off x="2263717" y="1472838"/>
                  <a:ext cx="124105" cy="426448"/>
                </a:xfrm>
                <a:custGeom>
                  <a:avLst/>
                  <a:gdLst>
                    <a:gd name="connsiteX0" fmla="*/ 58 w 124105"/>
                    <a:gd name="connsiteY0" fmla="*/ 362 h 426448"/>
                    <a:gd name="connsiteX1" fmla="*/ 50858 w 124105"/>
                    <a:gd name="connsiteY1" fmla="*/ 295637 h 426448"/>
                    <a:gd name="connsiteX2" fmla="*/ 63558 w 124105"/>
                    <a:gd name="connsiteY2" fmla="*/ 419462 h 426448"/>
                    <a:gd name="connsiteX3" fmla="*/ 66733 w 124105"/>
                    <a:gd name="connsiteY3" fmla="*/ 333737 h 426448"/>
                    <a:gd name="connsiteX4" fmla="*/ 85783 w 124105"/>
                    <a:gd name="connsiteY4" fmla="*/ 425812 h 426448"/>
                    <a:gd name="connsiteX5" fmla="*/ 123883 w 124105"/>
                    <a:gd name="connsiteY5" fmla="*/ 276587 h 426448"/>
                    <a:gd name="connsiteX6" fmla="*/ 66733 w 124105"/>
                    <a:gd name="connsiteY6" fmla="*/ 406762 h 426448"/>
                    <a:gd name="connsiteX7" fmla="*/ 41333 w 124105"/>
                    <a:gd name="connsiteY7" fmla="*/ 238487 h 426448"/>
                    <a:gd name="connsiteX8" fmla="*/ 58 w 124105"/>
                    <a:gd name="connsiteY8" fmla="*/ 362 h 426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4105" h="426448">
                      <a:moveTo>
                        <a:pt x="58" y="362"/>
                      </a:moveTo>
                      <a:cubicBezTo>
                        <a:pt x="1646" y="9887"/>
                        <a:pt x="40275" y="225787"/>
                        <a:pt x="50858" y="295637"/>
                      </a:cubicBezTo>
                      <a:cubicBezTo>
                        <a:pt x="61441" y="365487"/>
                        <a:pt x="60912" y="413112"/>
                        <a:pt x="63558" y="419462"/>
                      </a:cubicBezTo>
                      <a:cubicBezTo>
                        <a:pt x="66204" y="425812"/>
                        <a:pt x="63029" y="332679"/>
                        <a:pt x="66733" y="333737"/>
                      </a:cubicBezTo>
                      <a:cubicBezTo>
                        <a:pt x="70437" y="334795"/>
                        <a:pt x="76258" y="435337"/>
                        <a:pt x="85783" y="425812"/>
                      </a:cubicBezTo>
                      <a:cubicBezTo>
                        <a:pt x="95308" y="416287"/>
                        <a:pt x="127058" y="279762"/>
                        <a:pt x="123883" y="276587"/>
                      </a:cubicBezTo>
                      <a:cubicBezTo>
                        <a:pt x="120708" y="273412"/>
                        <a:pt x="80491" y="413112"/>
                        <a:pt x="66733" y="406762"/>
                      </a:cubicBezTo>
                      <a:cubicBezTo>
                        <a:pt x="52975" y="400412"/>
                        <a:pt x="52975" y="305162"/>
                        <a:pt x="41333" y="238487"/>
                      </a:cubicBezTo>
                      <a:cubicBezTo>
                        <a:pt x="29691" y="171812"/>
                        <a:pt x="-1530" y="-9163"/>
                        <a:pt x="58" y="3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" name="フリーフォーム 24">
                  <a:extLst>
                    <a:ext uri="{FF2B5EF4-FFF2-40B4-BE49-F238E27FC236}">
                      <a16:creationId xmlns:a16="http://schemas.microsoft.com/office/drawing/2014/main" id="{2A65459D-D540-1325-C3D3-43E9C9ECD76A}"/>
                    </a:ext>
                  </a:extLst>
                </p:cNvPr>
                <p:cNvSpPr/>
                <p:nvPr/>
              </p:nvSpPr>
              <p:spPr>
                <a:xfrm>
                  <a:off x="2241550" y="1460083"/>
                  <a:ext cx="89060" cy="422793"/>
                </a:xfrm>
                <a:custGeom>
                  <a:avLst/>
                  <a:gdLst>
                    <a:gd name="connsiteX0" fmla="*/ 0 w 89060"/>
                    <a:gd name="connsiteY0" fmla="*/ 417 h 422793"/>
                    <a:gd name="connsiteX1" fmla="*/ 66675 w 89060"/>
                    <a:gd name="connsiteY1" fmla="*/ 270292 h 422793"/>
                    <a:gd name="connsiteX2" fmla="*/ 88900 w 89060"/>
                    <a:gd name="connsiteY2" fmla="*/ 422692 h 422793"/>
                    <a:gd name="connsiteX3" fmla="*/ 76200 w 89060"/>
                    <a:gd name="connsiteY3" fmla="*/ 292517 h 422793"/>
                    <a:gd name="connsiteX4" fmla="*/ 66675 w 89060"/>
                    <a:gd name="connsiteY4" fmla="*/ 209967 h 422793"/>
                    <a:gd name="connsiteX5" fmla="*/ 0 w 89060"/>
                    <a:gd name="connsiteY5" fmla="*/ 417 h 422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060" h="422793">
                      <a:moveTo>
                        <a:pt x="0" y="417"/>
                      </a:moveTo>
                      <a:cubicBezTo>
                        <a:pt x="0" y="10471"/>
                        <a:pt x="51858" y="199913"/>
                        <a:pt x="66675" y="270292"/>
                      </a:cubicBezTo>
                      <a:cubicBezTo>
                        <a:pt x="81492" y="340671"/>
                        <a:pt x="87313" y="418988"/>
                        <a:pt x="88900" y="422692"/>
                      </a:cubicBezTo>
                      <a:cubicBezTo>
                        <a:pt x="90487" y="426396"/>
                        <a:pt x="79904" y="327971"/>
                        <a:pt x="76200" y="292517"/>
                      </a:cubicBezTo>
                      <a:cubicBezTo>
                        <a:pt x="72496" y="257063"/>
                        <a:pt x="77787" y="254946"/>
                        <a:pt x="66675" y="209967"/>
                      </a:cubicBezTo>
                      <a:cubicBezTo>
                        <a:pt x="55563" y="164988"/>
                        <a:pt x="0" y="-9637"/>
                        <a:pt x="0" y="4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" name="フリーフォーム 25">
                  <a:extLst>
                    <a:ext uri="{FF2B5EF4-FFF2-40B4-BE49-F238E27FC236}">
                      <a16:creationId xmlns:a16="http://schemas.microsoft.com/office/drawing/2014/main" id="{BD4009BC-002A-9F76-321B-A38A02210080}"/>
                    </a:ext>
                  </a:extLst>
                </p:cNvPr>
                <p:cNvSpPr/>
                <p:nvPr/>
              </p:nvSpPr>
              <p:spPr>
                <a:xfrm>
                  <a:off x="2254189" y="1502192"/>
                  <a:ext cx="63583" cy="419072"/>
                </a:xfrm>
                <a:custGeom>
                  <a:avLst/>
                  <a:gdLst>
                    <a:gd name="connsiteX0" fmla="*/ 61 w 63583"/>
                    <a:gd name="connsiteY0" fmla="*/ 2758 h 419072"/>
                    <a:gd name="connsiteX1" fmla="*/ 47686 w 63583"/>
                    <a:gd name="connsiteY1" fmla="*/ 323433 h 419072"/>
                    <a:gd name="connsiteX2" fmla="*/ 63561 w 63583"/>
                    <a:gd name="connsiteY2" fmla="*/ 418683 h 419072"/>
                    <a:gd name="connsiteX3" fmla="*/ 50861 w 63583"/>
                    <a:gd name="connsiteY3" fmla="*/ 298033 h 419072"/>
                    <a:gd name="connsiteX4" fmla="*/ 38161 w 63583"/>
                    <a:gd name="connsiteY4" fmla="*/ 174208 h 419072"/>
                    <a:gd name="connsiteX5" fmla="*/ 61 w 63583"/>
                    <a:gd name="connsiteY5" fmla="*/ 2758 h 419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583" h="419072">
                      <a:moveTo>
                        <a:pt x="61" y="2758"/>
                      </a:moveTo>
                      <a:cubicBezTo>
                        <a:pt x="1649" y="27629"/>
                        <a:pt x="37103" y="254112"/>
                        <a:pt x="47686" y="323433"/>
                      </a:cubicBezTo>
                      <a:cubicBezTo>
                        <a:pt x="58269" y="392754"/>
                        <a:pt x="63032" y="422916"/>
                        <a:pt x="63561" y="418683"/>
                      </a:cubicBezTo>
                      <a:cubicBezTo>
                        <a:pt x="64090" y="414450"/>
                        <a:pt x="55094" y="338779"/>
                        <a:pt x="50861" y="298033"/>
                      </a:cubicBezTo>
                      <a:cubicBezTo>
                        <a:pt x="46628" y="257287"/>
                        <a:pt x="48215" y="220246"/>
                        <a:pt x="38161" y="174208"/>
                      </a:cubicBezTo>
                      <a:cubicBezTo>
                        <a:pt x="28107" y="128171"/>
                        <a:pt x="-1527" y="-22113"/>
                        <a:pt x="61" y="27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" name="フリーフォーム 26">
                  <a:extLst>
                    <a:ext uri="{FF2B5EF4-FFF2-40B4-BE49-F238E27FC236}">
                      <a16:creationId xmlns:a16="http://schemas.microsoft.com/office/drawing/2014/main" id="{AC850936-2AC3-AAF5-381C-B106A448D95A}"/>
                    </a:ext>
                  </a:extLst>
                </p:cNvPr>
                <p:cNvSpPr/>
                <p:nvPr/>
              </p:nvSpPr>
              <p:spPr>
                <a:xfrm>
                  <a:off x="2275887" y="1876074"/>
                  <a:ext cx="96158" cy="336124"/>
                </a:xfrm>
                <a:custGeom>
                  <a:avLst/>
                  <a:gdLst>
                    <a:gd name="connsiteX0" fmla="*/ 95838 w 96158"/>
                    <a:gd name="connsiteY0" fmla="*/ 351 h 336124"/>
                    <a:gd name="connsiteX1" fmla="*/ 588 w 96158"/>
                    <a:gd name="connsiteY1" fmla="*/ 333726 h 336124"/>
                    <a:gd name="connsiteX2" fmla="*/ 54563 w 96158"/>
                    <a:gd name="connsiteY2" fmla="*/ 155926 h 336124"/>
                    <a:gd name="connsiteX3" fmla="*/ 32338 w 96158"/>
                    <a:gd name="connsiteY3" fmla="*/ 267051 h 336124"/>
                    <a:gd name="connsiteX4" fmla="*/ 95838 w 96158"/>
                    <a:gd name="connsiteY4" fmla="*/ 351 h 336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158" h="336124">
                      <a:moveTo>
                        <a:pt x="95838" y="351"/>
                      </a:moveTo>
                      <a:cubicBezTo>
                        <a:pt x="90546" y="11464"/>
                        <a:pt x="7467" y="307797"/>
                        <a:pt x="588" y="333726"/>
                      </a:cubicBezTo>
                      <a:cubicBezTo>
                        <a:pt x="-6291" y="359655"/>
                        <a:pt x="49271" y="167039"/>
                        <a:pt x="54563" y="155926"/>
                      </a:cubicBezTo>
                      <a:cubicBezTo>
                        <a:pt x="59855" y="144814"/>
                        <a:pt x="25459" y="288747"/>
                        <a:pt x="32338" y="267051"/>
                      </a:cubicBezTo>
                      <a:cubicBezTo>
                        <a:pt x="39217" y="245355"/>
                        <a:pt x="101130" y="-10762"/>
                        <a:pt x="95838" y="3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" name="フリーフォーム 27">
                  <a:extLst>
                    <a:ext uri="{FF2B5EF4-FFF2-40B4-BE49-F238E27FC236}">
                      <a16:creationId xmlns:a16="http://schemas.microsoft.com/office/drawing/2014/main" id="{2622BB36-3FB2-D634-8DFC-6EA9AAD35A49}"/>
                    </a:ext>
                  </a:extLst>
                </p:cNvPr>
                <p:cNvSpPr/>
                <p:nvPr/>
              </p:nvSpPr>
              <p:spPr>
                <a:xfrm>
                  <a:off x="2199758" y="1891996"/>
                  <a:ext cx="140217" cy="503771"/>
                </a:xfrm>
                <a:custGeom>
                  <a:avLst/>
                  <a:gdLst>
                    <a:gd name="connsiteX0" fmla="*/ 140217 w 140217"/>
                    <a:gd name="connsiteY0" fmla="*/ 304 h 503771"/>
                    <a:gd name="connsiteX1" fmla="*/ 79892 w 140217"/>
                    <a:gd name="connsiteY1" fmla="*/ 257479 h 503771"/>
                    <a:gd name="connsiteX2" fmla="*/ 32267 w 140217"/>
                    <a:gd name="connsiteY2" fmla="*/ 390829 h 503771"/>
                    <a:gd name="connsiteX3" fmla="*/ 517 w 140217"/>
                    <a:gd name="connsiteY3" fmla="*/ 501954 h 503771"/>
                    <a:gd name="connsiteX4" fmla="*/ 57667 w 140217"/>
                    <a:gd name="connsiteY4" fmla="*/ 298754 h 503771"/>
                    <a:gd name="connsiteX5" fmla="*/ 79892 w 140217"/>
                    <a:gd name="connsiteY5" fmla="*/ 206679 h 503771"/>
                    <a:gd name="connsiteX6" fmla="*/ 140217 w 140217"/>
                    <a:gd name="connsiteY6" fmla="*/ 304 h 503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0217" h="503771">
                      <a:moveTo>
                        <a:pt x="140217" y="304"/>
                      </a:moveTo>
                      <a:cubicBezTo>
                        <a:pt x="140217" y="8771"/>
                        <a:pt x="97884" y="192392"/>
                        <a:pt x="79892" y="257479"/>
                      </a:cubicBezTo>
                      <a:cubicBezTo>
                        <a:pt x="61900" y="322566"/>
                        <a:pt x="45496" y="350083"/>
                        <a:pt x="32267" y="390829"/>
                      </a:cubicBezTo>
                      <a:cubicBezTo>
                        <a:pt x="19038" y="431575"/>
                        <a:pt x="-3716" y="517300"/>
                        <a:pt x="517" y="501954"/>
                      </a:cubicBezTo>
                      <a:cubicBezTo>
                        <a:pt x="4750" y="486608"/>
                        <a:pt x="44438" y="347967"/>
                        <a:pt x="57667" y="298754"/>
                      </a:cubicBezTo>
                      <a:cubicBezTo>
                        <a:pt x="70896" y="249542"/>
                        <a:pt x="66134" y="251129"/>
                        <a:pt x="79892" y="206679"/>
                      </a:cubicBezTo>
                      <a:cubicBezTo>
                        <a:pt x="93650" y="162229"/>
                        <a:pt x="140217" y="-8163"/>
                        <a:pt x="140217" y="3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" name="フリーフォーム 28">
                  <a:extLst>
                    <a:ext uri="{FF2B5EF4-FFF2-40B4-BE49-F238E27FC236}">
                      <a16:creationId xmlns:a16="http://schemas.microsoft.com/office/drawing/2014/main" id="{3ABFAE0D-A0EE-D56D-E887-A42D984CA2C6}"/>
                    </a:ext>
                  </a:extLst>
                </p:cNvPr>
                <p:cNvSpPr/>
                <p:nvPr/>
              </p:nvSpPr>
              <p:spPr>
                <a:xfrm>
                  <a:off x="2240555" y="1795636"/>
                  <a:ext cx="64504" cy="335081"/>
                </a:xfrm>
                <a:custGeom>
                  <a:avLst/>
                  <a:gdLst>
                    <a:gd name="connsiteX0" fmla="*/ 64495 w 64504"/>
                    <a:gd name="connsiteY0" fmla="*/ 1414 h 335081"/>
                    <a:gd name="connsiteX1" fmla="*/ 32745 w 64504"/>
                    <a:gd name="connsiteY1" fmla="*/ 204614 h 335081"/>
                    <a:gd name="connsiteX2" fmla="*/ 995 w 64504"/>
                    <a:gd name="connsiteY2" fmla="*/ 334789 h 335081"/>
                    <a:gd name="connsiteX3" fmla="*/ 10520 w 64504"/>
                    <a:gd name="connsiteY3" fmla="*/ 236364 h 335081"/>
                    <a:gd name="connsiteX4" fmla="*/ 35920 w 64504"/>
                    <a:gd name="connsiteY4" fmla="*/ 118889 h 335081"/>
                    <a:gd name="connsiteX5" fmla="*/ 64495 w 64504"/>
                    <a:gd name="connsiteY5" fmla="*/ 1414 h 33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504" h="335081">
                      <a:moveTo>
                        <a:pt x="64495" y="1414"/>
                      </a:moveTo>
                      <a:cubicBezTo>
                        <a:pt x="63966" y="15702"/>
                        <a:pt x="43328" y="149052"/>
                        <a:pt x="32745" y="204614"/>
                      </a:cubicBezTo>
                      <a:cubicBezTo>
                        <a:pt x="22162" y="260177"/>
                        <a:pt x="4699" y="329497"/>
                        <a:pt x="995" y="334789"/>
                      </a:cubicBezTo>
                      <a:cubicBezTo>
                        <a:pt x="-2709" y="340081"/>
                        <a:pt x="4699" y="272347"/>
                        <a:pt x="10520" y="236364"/>
                      </a:cubicBezTo>
                      <a:cubicBezTo>
                        <a:pt x="16341" y="200381"/>
                        <a:pt x="27982" y="152756"/>
                        <a:pt x="35920" y="118889"/>
                      </a:cubicBezTo>
                      <a:cubicBezTo>
                        <a:pt x="43857" y="85022"/>
                        <a:pt x="65024" y="-12874"/>
                        <a:pt x="64495" y="14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" name="フリーフォーム 29">
                  <a:extLst>
                    <a:ext uri="{FF2B5EF4-FFF2-40B4-BE49-F238E27FC236}">
                      <a16:creationId xmlns:a16="http://schemas.microsoft.com/office/drawing/2014/main" id="{9BB68E9F-ADC7-4758-58C5-62074D1064CA}"/>
                    </a:ext>
                  </a:extLst>
                </p:cNvPr>
                <p:cNvSpPr/>
                <p:nvPr/>
              </p:nvSpPr>
              <p:spPr>
                <a:xfrm>
                  <a:off x="2246402" y="1847849"/>
                  <a:ext cx="84276" cy="302072"/>
                </a:xfrm>
                <a:custGeom>
                  <a:avLst/>
                  <a:gdLst>
                    <a:gd name="connsiteX0" fmla="*/ 84048 w 84276"/>
                    <a:gd name="connsiteY0" fmla="*/ 1 h 302072"/>
                    <a:gd name="connsiteX1" fmla="*/ 42773 w 84276"/>
                    <a:gd name="connsiteY1" fmla="*/ 146051 h 302072"/>
                    <a:gd name="connsiteX2" fmla="*/ 1498 w 84276"/>
                    <a:gd name="connsiteY2" fmla="*/ 301626 h 302072"/>
                    <a:gd name="connsiteX3" fmla="*/ 11023 w 84276"/>
                    <a:gd name="connsiteY3" fmla="*/ 190501 h 302072"/>
                    <a:gd name="connsiteX4" fmla="*/ 30073 w 84276"/>
                    <a:gd name="connsiteY4" fmla="*/ 111126 h 302072"/>
                    <a:gd name="connsiteX5" fmla="*/ 23723 w 84276"/>
                    <a:gd name="connsiteY5" fmla="*/ 142876 h 302072"/>
                    <a:gd name="connsiteX6" fmla="*/ 84048 w 84276"/>
                    <a:gd name="connsiteY6" fmla="*/ 1 h 302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276" h="302072">
                      <a:moveTo>
                        <a:pt x="84048" y="1"/>
                      </a:moveTo>
                      <a:cubicBezTo>
                        <a:pt x="87223" y="530"/>
                        <a:pt x="56531" y="95780"/>
                        <a:pt x="42773" y="146051"/>
                      </a:cubicBezTo>
                      <a:cubicBezTo>
                        <a:pt x="29015" y="196322"/>
                        <a:pt x="6790" y="294218"/>
                        <a:pt x="1498" y="301626"/>
                      </a:cubicBezTo>
                      <a:cubicBezTo>
                        <a:pt x="-3794" y="309034"/>
                        <a:pt x="6261" y="222251"/>
                        <a:pt x="11023" y="190501"/>
                      </a:cubicBezTo>
                      <a:cubicBezTo>
                        <a:pt x="15785" y="158751"/>
                        <a:pt x="27956" y="119063"/>
                        <a:pt x="30073" y="111126"/>
                      </a:cubicBezTo>
                      <a:cubicBezTo>
                        <a:pt x="32190" y="103189"/>
                        <a:pt x="17373" y="155047"/>
                        <a:pt x="23723" y="142876"/>
                      </a:cubicBezTo>
                      <a:cubicBezTo>
                        <a:pt x="30073" y="130705"/>
                        <a:pt x="80873" y="-528"/>
                        <a:pt x="8404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" name="フリーフォーム 30">
                  <a:extLst>
                    <a:ext uri="{FF2B5EF4-FFF2-40B4-BE49-F238E27FC236}">
                      <a16:creationId xmlns:a16="http://schemas.microsoft.com/office/drawing/2014/main" id="{7ACF233F-08FF-301D-5020-293950EC01AD}"/>
                    </a:ext>
                  </a:extLst>
                </p:cNvPr>
                <p:cNvSpPr/>
                <p:nvPr/>
              </p:nvSpPr>
              <p:spPr>
                <a:xfrm>
                  <a:off x="1907824" y="2031914"/>
                  <a:ext cx="352627" cy="96054"/>
                </a:xfrm>
                <a:custGeom>
                  <a:avLst/>
                  <a:gdLst>
                    <a:gd name="connsiteX0" fmla="*/ 351 w 352627"/>
                    <a:gd name="connsiteY0" fmla="*/ 86 h 96054"/>
                    <a:gd name="connsiteX1" fmla="*/ 178151 w 352627"/>
                    <a:gd name="connsiteY1" fmla="*/ 35011 h 96054"/>
                    <a:gd name="connsiteX2" fmla="*/ 349601 w 352627"/>
                    <a:gd name="connsiteY2" fmla="*/ 95336 h 96054"/>
                    <a:gd name="connsiteX3" fmla="*/ 276576 w 352627"/>
                    <a:gd name="connsiteY3" fmla="*/ 66761 h 96054"/>
                    <a:gd name="connsiteX4" fmla="*/ 136876 w 352627"/>
                    <a:gd name="connsiteY4" fmla="*/ 44536 h 96054"/>
                    <a:gd name="connsiteX5" fmla="*/ 351 w 352627"/>
                    <a:gd name="connsiteY5" fmla="*/ 86 h 96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2627" h="96054">
                      <a:moveTo>
                        <a:pt x="351" y="86"/>
                      </a:moveTo>
                      <a:cubicBezTo>
                        <a:pt x="7230" y="-1501"/>
                        <a:pt x="119943" y="19136"/>
                        <a:pt x="178151" y="35011"/>
                      </a:cubicBezTo>
                      <a:cubicBezTo>
                        <a:pt x="236359" y="50886"/>
                        <a:pt x="333197" y="90044"/>
                        <a:pt x="349601" y="95336"/>
                      </a:cubicBezTo>
                      <a:cubicBezTo>
                        <a:pt x="366005" y="100628"/>
                        <a:pt x="312030" y="75228"/>
                        <a:pt x="276576" y="66761"/>
                      </a:cubicBezTo>
                      <a:cubicBezTo>
                        <a:pt x="241122" y="58294"/>
                        <a:pt x="184501" y="50357"/>
                        <a:pt x="136876" y="44536"/>
                      </a:cubicBezTo>
                      <a:cubicBezTo>
                        <a:pt x="89251" y="38715"/>
                        <a:pt x="-6528" y="1673"/>
                        <a:pt x="351" y="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" name="フリーフォーム 31">
                  <a:extLst>
                    <a:ext uri="{FF2B5EF4-FFF2-40B4-BE49-F238E27FC236}">
                      <a16:creationId xmlns:a16="http://schemas.microsoft.com/office/drawing/2014/main" id="{DD72C77C-02CA-35BE-3DA3-89A11D2631D3}"/>
                    </a:ext>
                  </a:extLst>
                </p:cNvPr>
                <p:cNvSpPr/>
                <p:nvPr/>
              </p:nvSpPr>
              <p:spPr>
                <a:xfrm>
                  <a:off x="1904958" y="2051031"/>
                  <a:ext cx="388360" cy="82781"/>
                </a:xfrm>
                <a:custGeom>
                  <a:avLst/>
                  <a:gdLst>
                    <a:gd name="connsiteX0" fmla="*/ 42 w 388360"/>
                    <a:gd name="connsiteY0" fmla="*/ 19 h 82781"/>
                    <a:gd name="connsiteX1" fmla="*/ 238167 w 388360"/>
                    <a:gd name="connsiteY1" fmla="*/ 53994 h 82781"/>
                    <a:gd name="connsiteX2" fmla="*/ 387392 w 388360"/>
                    <a:gd name="connsiteY2" fmla="*/ 82569 h 82781"/>
                    <a:gd name="connsiteX3" fmla="*/ 298492 w 388360"/>
                    <a:gd name="connsiteY3" fmla="*/ 66694 h 82781"/>
                    <a:gd name="connsiteX4" fmla="*/ 219117 w 388360"/>
                    <a:gd name="connsiteY4" fmla="*/ 60344 h 82781"/>
                    <a:gd name="connsiteX5" fmla="*/ 42 w 388360"/>
                    <a:gd name="connsiteY5" fmla="*/ 19 h 827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8360" h="82781">
                      <a:moveTo>
                        <a:pt x="42" y="19"/>
                      </a:moveTo>
                      <a:cubicBezTo>
                        <a:pt x="3217" y="-1039"/>
                        <a:pt x="173609" y="40236"/>
                        <a:pt x="238167" y="53994"/>
                      </a:cubicBezTo>
                      <a:cubicBezTo>
                        <a:pt x="302725" y="67752"/>
                        <a:pt x="377338" y="80452"/>
                        <a:pt x="387392" y="82569"/>
                      </a:cubicBezTo>
                      <a:cubicBezTo>
                        <a:pt x="397446" y="84686"/>
                        <a:pt x="326538" y="70398"/>
                        <a:pt x="298492" y="66694"/>
                      </a:cubicBezTo>
                      <a:cubicBezTo>
                        <a:pt x="270446" y="62990"/>
                        <a:pt x="265684" y="68811"/>
                        <a:pt x="219117" y="60344"/>
                      </a:cubicBezTo>
                      <a:cubicBezTo>
                        <a:pt x="172550" y="51877"/>
                        <a:pt x="-3133" y="1077"/>
                        <a:pt x="4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" name="フリーフォーム 32">
                  <a:extLst>
                    <a:ext uri="{FF2B5EF4-FFF2-40B4-BE49-F238E27FC236}">
                      <a16:creationId xmlns:a16="http://schemas.microsoft.com/office/drawing/2014/main" id="{6A7B2EC3-B6BB-B5FD-0648-236030F03F88}"/>
                    </a:ext>
                  </a:extLst>
                </p:cNvPr>
                <p:cNvSpPr/>
                <p:nvPr/>
              </p:nvSpPr>
              <p:spPr>
                <a:xfrm>
                  <a:off x="1149350" y="2019300"/>
                  <a:ext cx="817210" cy="22334"/>
                </a:xfrm>
                <a:custGeom>
                  <a:avLst/>
                  <a:gdLst>
                    <a:gd name="connsiteX0" fmla="*/ 0 w 817210"/>
                    <a:gd name="connsiteY0" fmla="*/ 9525 h 22334"/>
                    <a:gd name="connsiteX1" fmla="*/ 441325 w 817210"/>
                    <a:gd name="connsiteY1" fmla="*/ 6350 h 22334"/>
                    <a:gd name="connsiteX2" fmla="*/ 806450 w 817210"/>
                    <a:gd name="connsiteY2" fmla="*/ 22225 h 22334"/>
                    <a:gd name="connsiteX3" fmla="*/ 685800 w 817210"/>
                    <a:gd name="connsiteY3" fmla="*/ 12700 h 22334"/>
                    <a:gd name="connsiteX4" fmla="*/ 333375 w 817210"/>
                    <a:gd name="connsiteY4" fmla="*/ 0 h 22334"/>
                    <a:gd name="connsiteX5" fmla="*/ 0 w 817210"/>
                    <a:gd name="connsiteY5" fmla="*/ 9525 h 22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7210" h="22334">
                      <a:moveTo>
                        <a:pt x="0" y="9525"/>
                      </a:moveTo>
                      <a:cubicBezTo>
                        <a:pt x="17991" y="10583"/>
                        <a:pt x="306917" y="4233"/>
                        <a:pt x="441325" y="6350"/>
                      </a:cubicBezTo>
                      <a:cubicBezTo>
                        <a:pt x="575733" y="8467"/>
                        <a:pt x="765704" y="21167"/>
                        <a:pt x="806450" y="22225"/>
                      </a:cubicBezTo>
                      <a:cubicBezTo>
                        <a:pt x="847196" y="23283"/>
                        <a:pt x="764646" y="16404"/>
                        <a:pt x="685800" y="12700"/>
                      </a:cubicBezTo>
                      <a:cubicBezTo>
                        <a:pt x="606954" y="8996"/>
                        <a:pt x="445029" y="2117"/>
                        <a:pt x="333375" y="0"/>
                      </a:cubicBezTo>
                      <a:lnTo>
                        <a:pt x="0" y="952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" name="フリーフォーム 33">
                  <a:extLst>
                    <a:ext uri="{FF2B5EF4-FFF2-40B4-BE49-F238E27FC236}">
                      <a16:creationId xmlns:a16="http://schemas.microsoft.com/office/drawing/2014/main" id="{9BFD6FD9-8253-6CCB-FEBC-8C7DB70DC97B}"/>
                    </a:ext>
                  </a:extLst>
                </p:cNvPr>
                <p:cNvSpPr/>
                <p:nvPr/>
              </p:nvSpPr>
              <p:spPr>
                <a:xfrm>
                  <a:off x="1107926" y="2057400"/>
                  <a:ext cx="1159215" cy="114310"/>
                </a:xfrm>
                <a:custGeom>
                  <a:avLst/>
                  <a:gdLst>
                    <a:gd name="connsiteX0" fmla="*/ 1159024 w 1159215"/>
                    <a:gd name="connsiteY0" fmla="*/ 114300 h 114310"/>
                    <a:gd name="connsiteX1" fmla="*/ 889149 w 1159215"/>
                    <a:gd name="connsiteY1" fmla="*/ 22225 h 114310"/>
                    <a:gd name="connsiteX2" fmla="*/ 755799 w 1159215"/>
                    <a:gd name="connsiteY2" fmla="*/ 9525 h 114310"/>
                    <a:gd name="connsiteX3" fmla="*/ 9674 w 1159215"/>
                    <a:gd name="connsiteY3" fmla="*/ 0 h 114310"/>
                    <a:gd name="connsiteX4" fmla="*/ 311299 w 1159215"/>
                    <a:gd name="connsiteY4" fmla="*/ 9525 h 114310"/>
                    <a:gd name="connsiteX5" fmla="*/ 882799 w 1159215"/>
                    <a:gd name="connsiteY5" fmla="*/ 34925 h 114310"/>
                    <a:gd name="connsiteX6" fmla="*/ 844699 w 1159215"/>
                    <a:gd name="connsiteY6" fmla="*/ 15875 h 114310"/>
                    <a:gd name="connsiteX7" fmla="*/ 1159024 w 1159215"/>
                    <a:gd name="connsiteY7" fmla="*/ 114300 h 11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59215" h="114310">
                      <a:moveTo>
                        <a:pt x="1159024" y="114300"/>
                      </a:moveTo>
                      <a:cubicBezTo>
                        <a:pt x="1166432" y="115358"/>
                        <a:pt x="956353" y="39687"/>
                        <a:pt x="889149" y="22225"/>
                      </a:cubicBezTo>
                      <a:cubicBezTo>
                        <a:pt x="821945" y="4762"/>
                        <a:pt x="902378" y="13229"/>
                        <a:pt x="755799" y="9525"/>
                      </a:cubicBezTo>
                      <a:cubicBezTo>
                        <a:pt x="609220" y="5821"/>
                        <a:pt x="83757" y="0"/>
                        <a:pt x="9674" y="0"/>
                      </a:cubicBezTo>
                      <a:cubicBezTo>
                        <a:pt x="-64409" y="0"/>
                        <a:pt x="311299" y="9525"/>
                        <a:pt x="311299" y="9525"/>
                      </a:cubicBezTo>
                      <a:lnTo>
                        <a:pt x="882799" y="34925"/>
                      </a:lnTo>
                      <a:cubicBezTo>
                        <a:pt x="971699" y="35983"/>
                        <a:pt x="804482" y="4762"/>
                        <a:pt x="844699" y="15875"/>
                      </a:cubicBezTo>
                      <a:cubicBezTo>
                        <a:pt x="884916" y="26987"/>
                        <a:pt x="1151616" y="113242"/>
                        <a:pt x="1159024" y="1143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5" name="フリーフォーム 34">
                  <a:extLst>
                    <a:ext uri="{FF2B5EF4-FFF2-40B4-BE49-F238E27FC236}">
                      <a16:creationId xmlns:a16="http://schemas.microsoft.com/office/drawing/2014/main" id="{DFE30F34-0FAE-D414-AA6D-6B5AB92745A5}"/>
                    </a:ext>
                  </a:extLst>
                </p:cNvPr>
                <p:cNvSpPr/>
                <p:nvPr/>
              </p:nvSpPr>
              <p:spPr>
                <a:xfrm>
                  <a:off x="120338" y="1977784"/>
                  <a:ext cx="1343227" cy="49848"/>
                </a:xfrm>
                <a:custGeom>
                  <a:avLst/>
                  <a:gdLst>
                    <a:gd name="connsiteX0" fmla="*/ 25712 w 1343227"/>
                    <a:gd name="connsiteY0" fmla="*/ 241 h 49848"/>
                    <a:gd name="connsiteX1" fmla="*/ 762312 w 1343227"/>
                    <a:gd name="connsiteY1" fmla="*/ 47866 h 49848"/>
                    <a:gd name="connsiteX2" fmla="*/ 1336987 w 1343227"/>
                    <a:gd name="connsiteY2" fmla="*/ 41516 h 49848"/>
                    <a:gd name="connsiteX3" fmla="*/ 1082987 w 1343227"/>
                    <a:gd name="connsiteY3" fmla="*/ 47866 h 49848"/>
                    <a:gd name="connsiteX4" fmla="*/ 648012 w 1343227"/>
                    <a:gd name="connsiteY4" fmla="*/ 47866 h 49848"/>
                    <a:gd name="connsiteX5" fmla="*/ 276537 w 1343227"/>
                    <a:gd name="connsiteY5" fmla="*/ 47866 h 49848"/>
                    <a:gd name="connsiteX6" fmla="*/ 378137 w 1343227"/>
                    <a:gd name="connsiteY6" fmla="*/ 38341 h 49848"/>
                    <a:gd name="connsiteX7" fmla="*/ 263837 w 1343227"/>
                    <a:gd name="connsiteY7" fmla="*/ 25641 h 49848"/>
                    <a:gd name="connsiteX8" fmla="*/ 174937 w 1343227"/>
                    <a:gd name="connsiteY8" fmla="*/ 28816 h 49848"/>
                    <a:gd name="connsiteX9" fmla="*/ 25712 w 1343227"/>
                    <a:gd name="connsiteY9" fmla="*/ 241 h 49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3227" h="49848">
                      <a:moveTo>
                        <a:pt x="25712" y="241"/>
                      </a:moveTo>
                      <a:cubicBezTo>
                        <a:pt x="123608" y="3416"/>
                        <a:pt x="543766" y="40987"/>
                        <a:pt x="762312" y="47866"/>
                      </a:cubicBezTo>
                      <a:cubicBezTo>
                        <a:pt x="980858" y="54745"/>
                        <a:pt x="1283541" y="41516"/>
                        <a:pt x="1336987" y="41516"/>
                      </a:cubicBezTo>
                      <a:cubicBezTo>
                        <a:pt x="1390433" y="41516"/>
                        <a:pt x="1082987" y="47866"/>
                        <a:pt x="1082987" y="47866"/>
                      </a:cubicBezTo>
                      <a:lnTo>
                        <a:pt x="648012" y="47866"/>
                      </a:lnTo>
                      <a:lnTo>
                        <a:pt x="276537" y="47866"/>
                      </a:lnTo>
                      <a:cubicBezTo>
                        <a:pt x="231558" y="46279"/>
                        <a:pt x="380254" y="42045"/>
                        <a:pt x="378137" y="38341"/>
                      </a:cubicBezTo>
                      <a:cubicBezTo>
                        <a:pt x="376020" y="34637"/>
                        <a:pt x="297704" y="27228"/>
                        <a:pt x="263837" y="25641"/>
                      </a:cubicBezTo>
                      <a:cubicBezTo>
                        <a:pt x="229970" y="24054"/>
                        <a:pt x="211449" y="31462"/>
                        <a:pt x="174937" y="28816"/>
                      </a:cubicBezTo>
                      <a:cubicBezTo>
                        <a:pt x="138425" y="26170"/>
                        <a:pt x="-72184" y="-2934"/>
                        <a:pt x="25712" y="2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" name="フリーフォーム 35">
                  <a:extLst>
                    <a:ext uri="{FF2B5EF4-FFF2-40B4-BE49-F238E27FC236}">
                      <a16:creationId xmlns:a16="http://schemas.microsoft.com/office/drawing/2014/main" id="{4BC16DAF-6EA3-97BC-13DB-BA540EEDFB6E}"/>
                    </a:ext>
                  </a:extLst>
                </p:cNvPr>
                <p:cNvSpPr/>
                <p:nvPr/>
              </p:nvSpPr>
              <p:spPr>
                <a:xfrm>
                  <a:off x="413111" y="2028825"/>
                  <a:ext cx="1501414" cy="22724"/>
                </a:xfrm>
                <a:custGeom>
                  <a:avLst/>
                  <a:gdLst>
                    <a:gd name="connsiteX0" fmla="*/ 15514 w 1501414"/>
                    <a:gd name="connsiteY0" fmla="*/ 0 h 22724"/>
                    <a:gd name="connsiteX1" fmla="*/ 802914 w 1501414"/>
                    <a:gd name="connsiteY1" fmla="*/ 6350 h 22724"/>
                    <a:gd name="connsiteX2" fmla="*/ 755289 w 1501414"/>
                    <a:gd name="connsiteY2" fmla="*/ 22225 h 22724"/>
                    <a:gd name="connsiteX3" fmla="*/ 1310914 w 1501414"/>
                    <a:gd name="connsiteY3" fmla="*/ 19050 h 22724"/>
                    <a:gd name="connsiteX4" fmla="*/ 1501414 w 1501414"/>
                    <a:gd name="connsiteY4" fmla="*/ 19050 h 22724"/>
                    <a:gd name="connsiteX5" fmla="*/ 1152164 w 1501414"/>
                    <a:gd name="connsiteY5" fmla="*/ 15875 h 22724"/>
                    <a:gd name="connsiteX6" fmla="*/ 561614 w 1501414"/>
                    <a:gd name="connsiteY6" fmla="*/ 19050 h 22724"/>
                    <a:gd name="connsiteX7" fmla="*/ 298089 w 1501414"/>
                    <a:gd name="connsiteY7" fmla="*/ 6350 h 22724"/>
                    <a:gd name="connsiteX8" fmla="*/ 15514 w 1501414"/>
                    <a:gd name="connsiteY8" fmla="*/ 0 h 22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1414" h="22724">
                      <a:moveTo>
                        <a:pt x="15514" y="0"/>
                      </a:moveTo>
                      <a:lnTo>
                        <a:pt x="802914" y="6350"/>
                      </a:lnTo>
                      <a:cubicBezTo>
                        <a:pt x="926210" y="10054"/>
                        <a:pt x="670622" y="20108"/>
                        <a:pt x="755289" y="22225"/>
                      </a:cubicBezTo>
                      <a:cubicBezTo>
                        <a:pt x="839956" y="24342"/>
                        <a:pt x="1310914" y="19050"/>
                        <a:pt x="1310914" y="19050"/>
                      </a:cubicBezTo>
                      <a:lnTo>
                        <a:pt x="1501414" y="19050"/>
                      </a:lnTo>
                      <a:cubicBezTo>
                        <a:pt x="1474956" y="18521"/>
                        <a:pt x="1152164" y="15875"/>
                        <a:pt x="1152164" y="15875"/>
                      </a:cubicBezTo>
                      <a:lnTo>
                        <a:pt x="561614" y="19050"/>
                      </a:lnTo>
                      <a:cubicBezTo>
                        <a:pt x="419268" y="17463"/>
                        <a:pt x="383285" y="11642"/>
                        <a:pt x="298089" y="6350"/>
                      </a:cubicBezTo>
                      <a:cubicBezTo>
                        <a:pt x="212893" y="1058"/>
                        <a:pt x="-68623" y="0"/>
                        <a:pt x="155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" name="フリーフォーム 36">
                  <a:extLst>
                    <a:ext uri="{FF2B5EF4-FFF2-40B4-BE49-F238E27FC236}">
                      <a16:creationId xmlns:a16="http://schemas.microsoft.com/office/drawing/2014/main" id="{E2CD33C1-B7A5-E817-1FAD-E997B29E024A}"/>
                    </a:ext>
                  </a:extLst>
                </p:cNvPr>
                <p:cNvSpPr/>
                <p:nvPr/>
              </p:nvSpPr>
              <p:spPr>
                <a:xfrm>
                  <a:off x="98400" y="1927082"/>
                  <a:ext cx="69880" cy="149552"/>
                </a:xfrm>
                <a:custGeom>
                  <a:avLst/>
                  <a:gdLst>
                    <a:gd name="connsiteX0" fmla="*/ 69875 w 69880"/>
                    <a:gd name="connsiteY0" fmla="*/ 143 h 149552"/>
                    <a:gd name="connsiteX1" fmla="*/ 19075 w 69880"/>
                    <a:gd name="connsiteY1" fmla="*/ 89043 h 149552"/>
                    <a:gd name="connsiteX2" fmla="*/ 25 w 69880"/>
                    <a:gd name="connsiteY2" fmla="*/ 149368 h 149552"/>
                    <a:gd name="connsiteX3" fmla="*/ 15900 w 69880"/>
                    <a:gd name="connsiteY3" fmla="*/ 69993 h 149552"/>
                    <a:gd name="connsiteX4" fmla="*/ 69875 w 69880"/>
                    <a:gd name="connsiteY4" fmla="*/ 143 h 149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80" h="149552">
                      <a:moveTo>
                        <a:pt x="69875" y="143"/>
                      </a:moveTo>
                      <a:cubicBezTo>
                        <a:pt x="70404" y="3318"/>
                        <a:pt x="30717" y="64172"/>
                        <a:pt x="19075" y="89043"/>
                      </a:cubicBezTo>
                      <a:cubicBezTo>
                        <a:pt x="7433" y="113914"/>
                        <a:pt x="554" y="152543"/>
                        <a:pt x="25" y="149368"/>
                      </a:cubicBezTo>
                      <a:cubicBezTo>
                        <a:pt x="-504" y="146193"/>
                        <a:pt x="7433" y="92747"/>
                        <a:pt x="15900" y="69993"/>
                      </a:cubicBezTo>
                      <a:cubicBezTo>
                        <a:pt x="24367" y="47239"/>
                        <a:pt x="69346" y="-3032"/>
                        <a:pt x="69875" y="1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" name="フリーフォーム 37">
                  <a:extLst>
                    <a:ext uri="{FF2B5EF4-FFF2-40B4-BE49-F238E27FC236}">
                      <a16:creationId xmlns:a16="http://schemas.microsoft.com/office/drawing/2014/main" id="{2227B116-945E-01BE-7154-7E5B4763EE66}"/>
                    </a:ext>
                  </a:extLst>
                </p:cNvPr>
                <p:cNvSpPr/>
                <p:nvPr/>
              </p:nvSpPr>
              <p:spPr>
                <a:xfrm>
                  <a:off x="98407" y="1991720"/>
                  <a:ext cx="796064" cy="68918"/>
                </a:xfrm>
                <a:custGeom>
                  <a:avLst/>
                  <a:gdLst>
                    <a:gd name="connsiteX0" fmla="*/ 18 w 796064"/>
                    <a:gd name="connsiteY0" fmla="*/ 68855 h 68918"/>
                    <a:gd name="connsiteX1" fmla="*/ 50818 w 796064"/>
                    <a:gd name="connsiteY1" fmla="*/ 2180 h 68918"/>
                    <a:gd name="connsiteX2" fmla="*/ 244493 w 796064"/>
                    <a:gd name="connsiteY2" fmla="*/ 18055 h 68918"/>
                    <a:gd name="connsiteX3" fmla="*/ 161943 w 796064"/>
                    <a:gd name="connsiteY3" fmla="*/ 37105 h 68918"/>
                    <a:gd name="connsiteX4" fmla="*/ 390543 w 796064"/>
                    <a:gd name="connsiteY4" fmla="*/ 30755 h 68918"/>
                    <a:gd name="connsiteX5" fmla="*/ 352443 w 796064"/>
                    <a:gd name="connsiteY5" fmla="*/ 33930 h 68918"/>
                    <a:gd name="connsiteX6" fmla="*/ 641368 w 796064"/>
                    <a:gd name="connsiteY6" fmla="*/ 62505 h 68918"/>
                    <a:gd name="connsiteX7" fmla="*/ 793768 w 796064"/>
                    <a:gd name="connsiteY7" fmla="*/ 33930 h 68918"/>
                    <a:gd name="connsiteX8" fmla="*/ 530243 w 796064"/>
                    <a:gd name="connsiteY8" fmla="*/ 37105 h 68918"/>
                    <a:gd name="connsiteX9" fmla="*/ 247668 w 796064"/>
                    <a:gd name="connsiteY9" fmla="*/ 8530 h 68918"/>
                    <a:gd name="connsiteX10" fmla="*/ 47643 w 796064"/>
                    <a:gd name="connsiteY10" fmla="*/ 14880 h 68918"/>
                    <a:gd name="connsiteX11" fmla="*/ 18 w 796064"/>
                    <a:gd name="connsiteY11" fmla="*/ 68855 h 68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96064" h="68918">
                      <a:moveTo>
                        <a:pt x="18" y="68855"/>
                      </a:moveTo>
                      <a:cubicBezTo>
                        <a:pt x="547" y="66738"/>
                        <a:pt x="10072" y="10647"/>
                        <a:pt x="50818" y="2180"/>
                      </a:cubicBezTo>
                      <a:cubicBezTo>
                        <a:pt x="91564" y="-6287"/>
                        <a:pt x="225972" y="12234"/>
                        <a:pt x="244493" y="18055"/>
                      </a:cubicBezTo>
                      <a:cubicBezTo>
                        <a:pt x="263014" y="23876"/>
                        <a:pt x="137601" y="34988"/>
                        <a:pt x="161943" y="37105"/>
                      </a:cubicBezTo>
                      <a:cubicBezTo>
                        <a:pt x="186285" y="39222"/>
                        <a:pt x="358793" y="31284"/>
                        <a:pt x="390543" y="30755"/>
                      </a:cubicBezTo>
                      <a:cubicBezTo>
                        <a:pt x="422293" y="30226"/>
                        <a:pt x="310639" y="28638"/>
                        <a:pt x="352443" y="33930"/>
                      </a:cubicBezTo>
                      <a:cubicBezTo>
                        <a:pt x="394247" y="39222"/>
                        <a:pt x="567814" y="62505"/>
                        <a:pt x="641368" y="62505"/>
                      </a:cubicBezTo>
                      <a:cubicBezTo>
                        <a:pt x="714922" y="62505"/>
                        <a:pt x="812289" y="38163"/>
                        <a:pt x="793768" y="33930"/>
                      </a:cubicBezTo>
                      <a:cubicBezTo>
                        <a:pt x="775247" y="29697"/>
                        <a:pt x="621260" y="41338"/>
                        <a:pt x="530243" y="37105"/>
                      </a:cubicBezTo>
                      <a:cubicBezTo>
                        <a:pt x="439226" y="32872"/>
                        <a:pt x="328101" y="12234"/>
                        <a:pt x="247668" y="8530"/>
                      </a:cubicBezTo>
                      <a:cubicBezTo>
                        <a:pt x="167235" y="4826"/>
                        <a:pt x="85214" y="10647"/>
                        <a:pt x="47643" y="14880"/>
                      </a:cubicBezTo>
                      <a:cubicBezTo>
                        <a:pt x="10072" y="19113"/>
                        <a:pt x="-511" y="70972"/>
                        <a:pt x="18" y="688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" name="フリーフォーム 38">
                  <a:extLst>
                    <a:ext uri="{FF2B5EF4-FFF2-40B4-BE49-F238E27FC236}">
                      <a16:creationId xmlns:a16="http://schemas.microsoft.com/office/drawing/2014/main" id="{595DA9BF-EC7B-F9B5-29BC-24F9506C3011}"/>
                    </a:ext>
                  </a:extLst>
                </p:cNvPr>
                <p:cNvSpPr/>
                <p:nvPr/>
              </p:nvSpPr>
              <p:spPr>
                <a:xfrm>
                  <a:off x="629768" y="2064738"/>
                  <a:ext cx="1035103" cy="23070"/>
                </a:xfrm>
                <a:custGeom>
                  <a:avLst/>
                  <a:gdLst>
                    <a:gd name="connsiteX0" fmla="*/ 5232 w 1035103"/>
                    <a:gd name="connsiteY0" fmla="*/ 2187 h 23070"/>
                    <a:gd name="connsiteX1" fmla="*/ 684682 w 1035103"/>
                    <a:gd name="connsiteY1" fmla="*/ 2187 h 23070"/>
                    <a:gd name="connsiteX2" fmla="*/ 1030757 w 1035103"/>
                    <a:gd name="connsiteY2" fmla="*/ 21237 h 23070"/>
                    <a:gd name="connsiteX3" fmla="*/ 862482 w 1035103"/>
                    <a:gd name="connsiteY3" fmla="*/ 21237 h 23070"/>
                    <a:gd name="connsiteX4" fmla="*/ 618007 w 1035103"/>
                    <a:gd name="connsiteY4" fmla="*/ 11712 h 23070"/>
                    <a:gd name="connsiteX5" fmla="*/ 383057 w 1035103"/>
                    <a:gd name="connsiteY5" fmla="*/ 18062 h 23070"/>
                    <a:gd name="connsiteX6" fmla="*/ 5232 w 1035103"/>
                    <a:gd name="connsiteY6" fmla="*/ 2187 h 230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35103" h="23070">
                      <a:moveTo>
                        <a:pt x="5232" y="2187"/>
                      </a:moveTo>
                      <a:cubicBezTo>
                        <a:pt x="55503" y="-459"/>
                        <a:pt x="513761" y="-988"/>
                        <a:pt x="684682" y="2187"/>
                      </a:cubicBezTo>
                      <a:cubicBezTo>
                        <a:pt x="855603" y="5362"/>
                        <a:pt x="1001124" y="18062"/>
                        <a:pt x="1030757" y="21237"/>
                      </a:cubicBezTo>
                      <a:cubicBezTo>
                        <a:pt x="1060390" y="24412"/>
                        <a:pt x="931274" y="22825"/>
                        <a:pt x="862482" y="21237"/>
                      </a:cubicBezTo>
                      <a:cubicBezTo>
                        <a:pt x="793690" y="19649"/>
                        <a:pt x="697911" y="12241"/>
                        <a:pt x="618007" y="11712"/>
                      </a:cubicBezTo>
                      <a:cubicBezTo>
                        <a:pt x="538103" y="11183"/>
                        <a:pt x="485186" y="20708"/>
                        <a:pt x="383057" y="18062"/>
                      </a:cubicBezTo>
                      <a:cubicBezTo>
                        <a:pt x="280928" y="15416"/>
                        <a:pt x="-45039" y="4833"/>
                        <a:pt x="5232" y="21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0" name="フリーフォーム 39">
                  <a:extLst>
                    <a:ext uri="{FF2B5EF4-FFF2-40B4-BE49-F238E27FC236}">
                      <a16:creationId xmlns:a16="http://schemas.microsoft.com/office/drawing/2014/main" id="{FADE512D-408D-AEC9-F06E-AB0108FFC16B}"/>
                    </a:ext>
                  </a:extLst>
                </p:cNvPr>
                <p:cNvSpPr/>
                <p:nvPr/>
              </p:nvSpPr>
              <p:spPr>
                <a:xfrm>
                  <a:off x="107410" y="2017945"/>
                  <a:ext cx="524549" cy="115676"/>
                </a:xfrm>
                <a:custGeom>
                  <a:avLst/>
                  <a:gdLst>
                    <a:gd name="connsiteX0" fmla="*/ 524415 w 524549"/>
                    <a:gd name="connsiteY0" fmla="*/ 52155 h 115676"/>
                    <a:gd name="connsiteX1" fmla="*/ 305340 w 524549"/>
                    <a:gd name="connsiteY1" fmla="*/ 42630 h 115676"/>
                    <a:gd name="connsiteX2" fmla="*/ 102140 w 524549"/>
                    <a:gd name="connsiteY2" fmla="*/ 23580 h 115676"/>
                    <a:gd name="connsiteX3" fmla="*/ 44990 w 524549"/>
                    <a:gd name="connsiteY3" fmla="*/ 4530 h 115676"/>
                    <a:gd name="connsiteX4" fmla="*/ 540 w 524549"/>
                    <a:gd name="connsiteY4" fmla="*/ 115655 h 115676"/>
                    <a:gd name="connsiteX5" fmla="*/ 25940 w 524549"/>
                    <a:gd name="connsiteY5" fmla="*/ 14055 h 115676"/>
                    <a:gd name="connsiteX6" fmla="*/ 105315 w 524549"/>
                    <a:gd name="connsiteY6" fmla="*/ 20405 h 115676"/>
                    <a:gd name="connsiteX7" fmla="*/ 86265 w 524549"/>
                    <a:gd name="connsiteY7" fmla="*/ 7705 h 115676"/>
                    <a:gd name="connsiteX8" fmla="*/ 333915 w 524549"/>
                    <a:gd name="connsiteY8" fmla="*/ 45805 h 115676"/>
                    <a:gd name="connsiteX9" fmla="*/ 524415 w 524549"/>
                    <a:gd name="connsiteY9" fmla="*/ 52155 h 115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4549" h="115676">
                      <a:moveTo>
                        <a:pt x="524415" y="52155"/>
                      </a:moveTo>
                      <a:cubicBezTo>
                        <a:pt x="519652" y="51626"/>
                        <a:pt x="375719" y="47392"/>
                        <a:pt x="305340" y="42630"/>
                      </a:cubicBezTo>
                      <a:cubicBezTo>
                        <a:pt x="234961" y="37868"/>
                        <a:pt x="145532" y="29930"/>
                        <a:pt x="102140" y="23580"/>
                      </a:cubicBezTo>
                      <a:cubicBezTo>
                        <a:pt x="58748" y="17230"/>
                        <a:pt x="61923" y="-10816"/>
                        <a:pt x="44990" y="4530"/>
                      </a:cubicBezTo>
                      <a:cubicBezTo>
                        <a:pt x="28057" y="19876"/>
                        <a:pt x="3715" y="114068"/>
                        <a:pt x="540" y="115655"/>
                      </a:cubicBezTo>
                      <a:cubicBezTo>
                        <a:pt x="-2635" y="117242"/>
                        <a:pt x="8478" y="29930"/>
                        <a:pt x="25940" y="14055"/>
                      </a:cubicBezTo>
                      <a:cubicBezTo>
                        <a:pt x="43402" y="-1820"/>
                        <a:pt x="95261" y="21463"/>
                        <a:pt x="105315" y="20405"/>
                      </a:cubicBezTo>
                      <a:cubicBezTo>
                        <a:pt x="115369" y="19347"/>
                        <a:pt x="48165" y="3472"/>
                        <a:pt x="86265" y="7705"/>
                      </a:cubicBezTo>
                      <a:cubicBezTo>
                        <a:pt x="124365" y="11938"/>
                        <a:pt x="261419" y="41042"/>
                        <a:pt x="333915" y="45805"/>
                      </a:cubicBezTo>
                      <a:cubicBezTo>
                        <a:pt x="406411" y="50567"/>
                        <a:pt x="529178" y="52684"/>
                        <a:pt x="524415" y="521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" name="フリーフォーム 40">
                  <a:extLst>
                    <a:ext uri="{FF2B5EF4-FFF2-40B4-BE49-F238E27FC236}">
                      <a16:creationId xmlns:a16="http://schemas.microsoft.com/office/drawing/2014/main" id="{5AAFD213-B180-21AB-A430-FB417602565B}"/>
                    </a:ext>
                  </a:extLst>
                </p:cNvPr>
                <p:cNvSpPr/>
                <p:nvPr/>
              </p:nvSpPr>
              <p:spPr>
                <a:xfrm>
                  <a:off x="1468848" y="2139495"/>
                  <a:ext cx="753709" cy="89466"/>
                </a:xfrm>
                <a:custGeom>
                  <a:avLst/>
                  <a:gdLst>
                    <a:gd name="connsiteX0" fmla="*/ 7527 w 753709"/>
                    <a:gd name="connsiteY0" fmla="*/ 16330 h 89466"/>
                    <a:gd name="connsiteX1" fmla="*/ 506002 w 753709"/>
                    <a:gd name="connsiteY1" fmla="*/ 29030 h 89466"/>
                    <a:gd name="connsiteX2" fmla="*/ 471077 w 753709"/>
                    <a:gd name="connsiteY2" fmla="*/ 16330 h 89466"/>
                    <a:gd name="connsiteX3" fmla="*/ 753652 w 753709"/>
                    <a:gd name="connsiteY3" fmla="*/ 89355 h 89466"/>
                    <a:gd name="connsiteX4" fmla="*/ 493302 w 753709"/>
                    <a:gd name="connsiteY4" fmla="*/ 32205 h 89466"/>
                    <a:gd name="connsiteX5" fmla="*/ 223427 w 753709"/>
                    <a:gd name="connsiteY5" fmla="*/ 455 h 89466"/>
                    <a:gd name="connsiteX6" fmla="*/ 7527 w 753709"/>
                    <a:gd name="connsiteY6" fmla="*/ 16330 h 89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3709" h="89466">
                      <a:moveTo>
                        <a:pt x="7527" y="16330"/>
                      </a:moveTo>
                      <a:cubicBezTo>
                        <a:pt x="54623" y="21092"/>
                        <a:pt x="428744" y="29030"/>
                        <a:pt x="506002" y="29030"/>
                      </a:cubicBezTo>
                      <a:cubicBezTo>
                        <a:pt x="583260" y="29030"/>
                        <a:pt x="429802" y="6276"/>
                        <a:pt x="471077" y="16330"/>
                      </a:cubicBezTo>
                      <a:cubicBezTo>
                        <a:pt x="512352" y="26384"/>
                        <a:pt x="749948" y="86709"/>
                        <a:pt x="753652" y="89355"/>
                      </a:cubicBezTo>
                      <a:cubicBezTo>
                        <a:pt x="757356" y="92001"/>
                        <a:pt x="581673" y="47022"/>
                        <a:pt x="493302" y="32205"/>
                      </a:cubicBezTo>
                      <a:cubicBezTo>
                        <a:pt x="404931" y="17388"/>
                        <a:pt x="300156" y="3630"/>
                        <a:pt x="223427" y="455"/>
                      </a:cubicBezTo>
                      <a:cubicBezTo>
                        <a:pt x="146698" y="-2720"/>
                        <a:pt x="-39569" y="11568"/>
                        <a:pt x="7527" y="163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2" name="フリーフォーム 41">
                  <a:extLst>
                    <a:ext uri="{FF2B5EF4-FFF2-40B4-BE49-F238E27FC236}">
                      <a16:creationId xmlns:a16="http://schemas.microsoft.com/office/drawing/2014/main" id="{D37634F7-E1CC-FE2D-849E-13FF998A5A41}"/>
                    </a:ext>
                  </a:extLst>
                </p:cNvPr>
                <p:cNvSpPr/>
                <p:nvPr/>
              </p:nvSpPr>
              <p:spPr>
                <a:xfrm>
                  <a:off x="515265" y="2120564"/>
                  <a:ext cx="1248873" cy="26001"/>
                </a:xfrm>
                <a:custGeom>
                  <a:avLst/>
                  <a:gdLst>
                    <a:gd name="connsiteX0" fmla="*/ 5435 w 1248873"/>
                    <a:gd name="connsiteY0" fmla="*/ 25736 h 26001"/>
                    <a:gd name="connsiteX1" fmla="*/ 780135 w 1248873"/>
                    <a:gd name="connsiteY1" fmla="*/ 13036 h 26001"/>
                    <a:gd name="connsiteX2" fmla="*/ 703935 w 1248873"/>
                    <a:gd name="connsiteY2" fmla="*/ 3511 h 26001"/>
                    <a:gd name="connsiteX3" fmla="*/ 1246860 w 1248873"/>
                    <a:gd name="connsiteY3" fmla="*/ 16211 h 26001"/>
                    <a:gd name="connsiteX4" fmla="*/ 900785 w 1248873"/>
                    <a:gd name="connsiteY4" fmla="*/ 9861 h 26001"/>
                    <a:gd name="connsiteX5" fmla="*/ 589635 w 1248873"/>
                    <a:gd name="connsiteY5" fmla="*/ 13036 h 26001"/>
                    <a:gd name="connsiteX6" fmla="*/ 443585 w 1248873"/>
                    <a:gd name="connsiteY6" fmla="*/ 336 h 26001"/>
                    <a:gd name="connsiteX7" fmla="*/ 5435 w 1248873"/>
                    <a:gd name="connsiteY7" fmla="*/ 25736 h 26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48873" h="26001">
                      <a:moveTo>
                        <a:pt x="5435" y="25736"/>
                      </a:moveTo>
                      <a:cubicBezTo>
                        <a:pt x="61527" y="27853"/>
                        <a:pt x="663718" y="16740"/>
                        <a:pt x="780135" y="13036"/>
                      </a:cubicBezTo>
                      <a:cubicBezTo>
                        <a:pt x="896552" y="9332"/>
                        <a:pt x="626148" y="2982"/>
                        <a:pt x="703935" y="3511"/>
                      </a:cubicBezTo>
                      <a:cubicBezTo>
                        <a:pt x="781723" y="4040"/>
                        <a:pt x="1214052" y="15153"/>
                        <a:pt x="1246860" y="16211"/>
                      </a:cubicBezTo>
                      <a:cubicBezTo>
                        <a:pt x="1279668" y="17269"/>
                        <a:pt x="900785" y="9861"/>
                        <a:pt x="900785" y="9861"/>
                      </a:cubicBezTo>
                      <a:cubicBezTo>
                        <a:pt x="791248" y="9332"/>
                        <a:pt x="665835" y="14623"/>
                        <a:pt x="589635" y="13036"/>
                      </a:cubicBezTo>
                      <a:cubicBezTo>
                        <a:pt x="513435" y="11449"/>
                        <a:pt x="543597" y="-2310"/>
                        <a:pt x="443585" y="336"/>
                      </a:cubicBezTo>
                      <a:cubicBezTo>
                        <a:pt x="343573" y="2982"/>
                        <a:pt x="-50657" y="23619"/>
                        <a:pt x="5435" y="257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" name="フリーフォーム 42">
                  <a:extLst>
                    <a:ext uri="{FF2B5EF4-FFF2-40B4-BE49-F238E27FC236}">
                      <a16:creationId xmlns:a16="http://schemas.microsoft.com/office/drawing/2014/main" id="{4FBD57D1-ED1F-B831-2976-5602E5516810}"/>
                    </a:ext>
                  </a:extLst>
                </p:cNvPr>
                <p:cNvSpPr/>
                <p:nvPr/>
              </p:nvSpPr>
              <p:spPr>
                <a:xfrm>
                  <a:off x="125427" y="2079044"/>
                  <a:ext cx="471904" cy="55371"/>
                </a:xfrm>
                <a:custGeom>
                  <a:avLst/>
                  <a:gdLst>
                    <a:gd name="connsiteX0" fmla="*/ 1573 w 471904"/>
                    <a:gd name="connsiteY0" fmla="*/ 581 h 55371"/>
                    <a:gd name="connsiteX1" fmla="*/ 328598 w 471904"/>
                    <a:gd name="connsiteY1" fmla="*/ 54556 h 55371"/>
                    <a:gd name="connsiteX2" fmla="*/ 284148 w 471904"/>
                    <a:gd name="connsiteY2" fmla="*/ 32331 h 55371"/>
                    <a:gd name="connsiteX3" fmla="*/ 471473 w 471904"/>
                    <a:gd name="connsiteY3" fmla="*/ 54556 h 55371"/>
                    <a:gd name="connsiteX4" fmla="*/ 331773 w 471904"/>
                    <a:gd name="connsiteY4" fmla="*/ 48206 h 55371"/>
                    <a:gd name="connsiteX5" fmla="*/ 207948 w 471904"/>
                    <a:gd name="connsiteY5" fmla="*/ 25981 h 55371"/>
                    <a:gd name="connsiteX6" fmla="*/ 1573 w 471904"/>
                    <a:gd name="connsiteY6" fmla="*/ 581 h 55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1904" h="55371">
                      <a:moveTo>
                        <a:pt x="1573" y="581"/>
                      </a:moveTo>
                      <a:cubicBezTo>
                        <a:pt x="21681" y="5343"/>
                        <a:pt x="281502" y="49264"/>
                        <a:pt x="328598" y="54556"/>
                      </a:cubicBezTo>
                      <a:cubicBezTo>
                        <a:pt x="375694" y="59848"/>
                        <a:pt x="260336" y="32331"/>
                        <a:pt x="284148" y="32331"/>
                      </a:cubicBezTo>
                      <a:cubicBezTo>
                        <a:pt x="307960" y="32331"/>
                        <a:pt x="463536" y="51910"/>
                        <a:pt x="471473" y="54556"/>
                      </a:cubicBezTo>
                      <a:cubicBezTo>
                        <a:pt x="479410" y="57202"/>
                        <a:pt x="375694" y="52968"/>
                        <a:pt x="331773" y="48206"/>
                      </a:cubicBezTo>
                      <a:cubicBezTo>
                        <a:pt x="287852" y="43444"/>
                        <a:pt x="256102" y="30214"/>
                        <a:pt x="207948" y="25981"/>
                      </a:cubicBezTo>
                      <a:cubicBezTo>
                        <a:pt x="159794" y="21748"/>
                        <a:pt x="-18535" y="-4181"/>
                        <a:pt x="1573" y="5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" name="フリーフォーム 43">
                  <a:extLst>
                    <a:ext uri="{FF2B5EF4-FFF2-40B4-BE49-F238E27FC236}">
                      <a16:creationId xmlns:a16="http://schemas.microsoft.com/office/drawing/2014/main" id="{AC91920D-03A7-7D1E-BF16-EEB7841C5F22}"/>
                    </a:ext>
                  </a:extLst>
                </p:cNvPr>
                <p:cNvSpPr/>
                <p:nvPr/>
              </p:nvSpPr>
              <p:spPr>
                <a:xfrm>
                  <a:off x="2054218" y="2219294"/>
                  <a:ext cx="159459" cy="683548"/>
                </a:xfrm>
                <a:custGeom>
                  <a:avLst/>
                  <a:gdLst>
                    <a:gd name="connsiteX0" fmla="*/ 158757 w 159459"/>
                    <a:gd name="connsiteY0" fmla="*/ 31 h 683548"/>
                    <a:gd name="connsiteX1" fmla="*/ 79382 w 159459"/>
                    <a:gd name="connsiteY1" fmla="*/ 238156 h 683548"/>
                    <a:gd name="connsiteX2" fmla="*/ 28582 w 159459"/>
                    <a:gd name="connsiteY2" fmla="*/ 454056 h 683548"/>
                    <a:gd name="connsiteX3" fmla="*/ 47632 w 159459"/>
                    <a:gd name="connsiteY3" fmla="*/ 393731 h 683548"/>
                    <a:gd name="connsiteX4" fmla="*/ 7 w 159459"/>
                    <a:gd name="connsiteY4" fmla="*/ 682656 h 683548"/>
                    <a:gd name="connsiteX5" fmla="*/ 44457 w 159459"/>
                    <a:gd name="connsiteY5" fmla="*/ 476281 h 683548"/>
                    <a:gd name="connsiteX6" fmla="*/ 114307 w 159459"/>
                    <a:gd name="connsiteY6" fmla="*/ 254031 h 683548"/>
                    <a:gd name="connsiteX7" fmla="*/ 158757 w 159459"/>
                    <a:gd name="connsiteY7" fmla="*/ 31 h 683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9459" h="683548">
                      <a:moveTo>
                        <a:pt x="158757" y="31"/>
                      </a:moveTo>
                      <a:cubicBezTo>
                        <a:pt x="152936" y="-2615"/>
                        <a:pt x="101078" y="162485"/>
                        <a:pt x="79382" y="238156"/>
                      </a:cubicBezTo>
                      <a:cubicBezTo>
                        <a:pt x="57686" y="313827"/>
                        <a:pt x="33874" y="428127"/>
                        <a:pt x="28582" y="454056"/>
                      </a:cubicBezTo>
                      <a:cubicBezTo>
                        <a:pt x="23290" y="479985"/>
                        <a:pt x="52394" y="355631"/>
                        <a:pt x="47632" y="393731"/>
                      </a:cubicBezTo>
                      <a:cubicBezTo>
                        <a:pt x="42869" y="431831"/>
                        <a:pt x="536" y="668898"/>
                        <a:pt x="7" y="682656"/>
                      </a:cubicBezTo>
                      <a:cubicBezTo>
                        <a:pt x="-522" y="696414"/>
                        <a:pt x="25407" y="547719"/>
                        <a:pt x="44457" y="476281"/>
                      </a:cubicBezTo>
                      <a:cubicBezTo>
                        <a:pt x="63507" y="404844"/>
                        <a:pt x="95786" y="330760"/>
                        <a:pt x="114307" y="254031"/>
                      </a:cubicBezTo>
                      <a:cubicBezTo>
                        <a:pt x="132828" y="177302"/>
                        <a:pt x="164578" y="2677"/>
                        <a:pt x="158757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" name="フリーフォーム 44">
                  <a:extLst>
                    <a:ext uri="{FF2B5EF4-FFF2-40B4-BE49-F238E27FC236}">
                      <a16:creationId xmlns:a16="http://schemas.microsoft.com/office/drawing/2014/main" id="{DA278884-6BDC-126A-9B0F-FE65E866390A}"/>
                    </a:ext>
                  </a:extLst>
                </p:cNvPr>
                <p:cNvSpPr/>
                <p:nvPr/>
              </p:nvSpPr>
              <p:spPr>
                <a:xfrm>
                  <a:off x="2189214" y="2242530"/>
                  <a:ext cx="123317" cy="497626"/>
                </a:xfrm>
                <a:custGeom>
                  <a:avLst/>
                  <a:gdLst>
                    <a:gd name="connsiteX0" fmla="*/ 122186 w 123317"/>
                    <a:gd name="connsiteY0" fmla="*/ 2195 h 497626"/>
                    <a:gd name="connsiteX1" fmla="*/ 49161 w 123317"/>
                    <a:gd name="connsiteY1" fmla="*/ 300645 h 497626"/>
                    <a:gd name="connsiteX2" fmla="*/ 71386 w 123317"/>
                    <a:gd name="connsiteY2" fmla="*/ 253020 h 497626"/>
                    <a:gd name="connsiteX3" fmla="*/ 26936 w 123317"/>
                    <a:gd name="connsiteY3" fmla="*/ 405420 h 497626"/>
                    <a:gd name="connsiteX4" fmla="*/ 1536 w 123317"/>
                    <a:gd name="connsiteY4" fmla="*/ 494320 h 497626"/>
                    <a:gd name="connsiteX5" fmla="*/ 71386 w 123317"/>
                    <a:gd name="connsiteY5" fmla="*/ 291120 h 497626"/>
                    <a:gd name="connsiteX6" fmla="*/ 87261 w 123317"/>
                    <a:gd name="connsiteY6" fmla="*/ 113320 h 497626"/>
                    <a:gd name="connsiteX7" fmla="*/ 93611 w 123317"/>
                    <a:gd name="connsiteY7" fmla="*/ 160945 h 497626"/>
                    <a:gd name="connsiteX8" fmla="*/ 122186 w 123317"/>
                    <a:gd name="connsiteY8" fmla="*/ 2195 h 497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317" h="497626">
                      <a:moveTo>
                        <a:pt x="122186" y="2195"/>
                      </a:moveTo>
                      <a:cubicBezTo>
                        <a:pt x="114778" y="25478"/>
                        <a:pt x="57628" y="258841"/>
                        <a:pt x="49161" y="300645"/>
                      </a:cubicBezTo>
                      <a:cubicBezTo>
                        <a:pt x="40694" y="342449"/>
                        <a:pt x="75090" y="235558"/>
                        <a:pt x="71386" y="253020"/>
                      </a:cubicBezTo>
                      <a:cubicBezTo>
                        <a:pt x="67682" y="270482"/>
                        <a:pt x="38578" y="365203"/>
                        <a:pt x="26936" y="405420"/>
                      </a:cubicBezTo>
                      <a:cubicBezTo>
                        <a:pt x="15294" y="445637"/>
                        <a:pt x="-5872" y="513370"/>
                        <a:pt x="1536" y="494320"/>
                      </a:cubicBezTo>
                      <a:cubicBezTo>
                        <a:pt x="8944" y="475270"/>
                        <a:pt x="57098" y="354620"/>
                        <a:pt x="71386" y="291120"/>
                      </a:cubicBezTo>
                      <a:cubicBezTo>
                        <a:pt x="85673" y="227620"/>
                        <a:pt x="83557" y="135016"/>
                        <a:pt x="87261" y="113320"/>
                      </a:cubicBezTo>
                      <a:cubicBezTo>
                        <a:pt x="90965" y="91624"/>
                        <a:pt x="88848" y="173645"/>
                        <a:pt x="93611" y="160945"/>
                      </a:cubicBezTo>
                      <a:cubicBezTo>
                        <a:pt x="98374" y="148245"/>
                        <a:pt x="129594" y="-21088"/>
                        <a:pt x="122186" y="21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" name="フリーフォーム 45">
                  <a:extLst>
                    <a:ext uri="{FF2B5EF4-FFF2-40B4-BE49-F238E27FC236}">
                      <a16:creationId xmlns:a16="http://schemas.microsoft.com/office/drawing/2014/main" id="{9BE56635-B4EC-28C0-D024-B1E24870278D}"/>
                    </a:ext>
                  </a:extLst>
                </p:cNvPr>
                <p:cNvSpPr/>
                <p:nvPr/>
              </p:nvSpPr>
              <p:spPr>
                <a:xfrm>
                  <a:off x="2113532" y="2221761"/>
                  <a:ext cx="188379" cy="785941"/>
                </a:xfrm>
                <a:custGeom>
                  <a:avLst/>
                  <a:gdLst>
                    <a:gd name="connsiteX0" fmla="*/ 188343 w 188379"/>
                    <a:gd name="connsiteY0" fmla="*/ 739 h 785941"/>
                    <a:gd name="connsiteX1" fmla="*/ 105793 w 188379"/>
                    <a:gd name="connsiteY1" fmla="*/ 188064 h 785941"/>
                    <a:gd name="connsiteX2" fmla="*/ 121668 w 188379"/>
                    <a:gd name="connsiteY2" fmla="*/ 181714 h 785941"/>
                    <a:gd name="connsiteX3" fmla="*/ 86743 w 188379"/>
                    <a:gd name="connsiteY3" fmla="*/ 337289 h 785941"/>
                    <a:gd name="connsiteX4" fmla="*/ 23243 w 188379"/>
                    <a:gd name="connsiteY4" fmla="*/ 635739 h 785941"/>
                    <a:gd name="connsiteX5" fmla="*/ 1018 w 188379"/>
                    <a:gd name="connsiteY5" fmla="*/ 784964 h 785941"/>
                    <a:gd name="connsiteX6" fmla="*/ 51818 w 188379"/>
                    <a:gd name="connsiteY6" fmla="*/ 569064 h 785941"/>
                    <a:gd name="connsiteX7" fmla="*/ 115318 w 188379"/>
                    <a:gd name="connsiteY7" fmla="*/ 140439 h 785941"/>
                    <a:gd name="connsiteX8" fmla="*/ 188343 w 188379"/>
                    <a:gd name="connsiteY8" fmla="*/ 739 h 785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8379" h="785941">
                      <a:moveTo>
                        <a:pt x="188343" y="739"/>
                      </a:moveTo>
                      <a:cubicBezTo>
                        <a:pt x="186755" y="8677"/>
                        <a:pt x="105793" y="188064"/>
                        <a:pt x="105793" y="188064"/>
                      </a:cubicBezTo>
                      <a:cubicBezTo>
                        <a:pt x="94681" y="218226"/>
                        <a:pt x="124843" y="156843"/>
                        <a:pt x="121668" y="181714"/>
                      </a:cubicBezTo>
                      <a:cubicBezTo>
                        <a:pt x="118493" y="206585"/>
                        <a:pt x="103147" y="261618"/>
                        <a:pt x="86743" y="337289"/>
                      </a:cubicBezTo>
                      <a:cubicBezTo>
                        <a:pt x="70339" y="412960"/>
                        <a:pt x="37530" y="561127"/>
                        <a:pt x="23243" y="635739"/>
                      </a:cubicBezTo>
                      <a:cubicBezTo>
                        <a:pt x="8956" y="710351"/>
                        <a:pt x="-3744" y="796076"/>
                        <a:pt x="1018" y="784964"/>
                      </a:cubicBezTo>
                      <a:cubicBezTo>
                        <a:pt x="5780" y="773852"/>
                        <a:pt x="32768" y="676485"/>
                        <a:pt x="51818" y="569064"/>
                      </a:cubicBezTo>
                      <a:cubicBezTo>
                        <a:pt x="70868" y="461643"/>
                        <a:pt x="91506" y="231456"/>
                        <a:pt x="115318" y="140439"/>
                      </a:cubicBezTo>
                      <a:cubicBezTo>
                        <a:pt x="139130" y="49422"/>
                        <a:pt x="189931" y="-7199"/>
                        <a:pt x="188343" y="7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" name="フリーフォーム 46">
                  <a:extLst>
                    <a:ext uri="{FF2B5EF4-FFF2-40B4-BE49-F238E27FC236}">
                      <a16:creationId xmlns:a16="http://schemas.microsoft.com/office/drawing/2014/main" id="{DEC8B9F4-1F49-2CC5-983C-BA95E43726E4}"/>
                    </a:ext>
                  </a:extLst>
                </p:cNvPr>
                <p:cNvSpPr/>
                <p:nvPr/>
              </p:nvSpPr>
              <p:spPr>
                <a:xfrm>
                  <a:off x="2057398" y="2495633"/>
                  <a:ext cx="80979" cy="400311"/>
                </a:xfrm>
                <a:custGeom>
                  <a:avLst/>
                  <a:gdLst>
                    <a:gd name="connsiteX0" fmla="*/ 63502 w 80979"/>
                    <a:gd name="connsiteY0" fmla="*/ 139617 h 400311"/>
                    <a:gd name="connsiteX1" fmla="*/ 3177 w 80979"/>
                    <a:gd name="connsiteY1" fmla="*/ 396792 h 400311"/>
                    <a:gd name="connsiteX2" fmla="*/ 15877 w 80979"/>
                    <a:gd name="connsiteY2" fmla="*/ 269792 h 400311"/>
                    <a:gd name="connsiteX3" fmla="*/ 79377 w 80979"/>
                    <a:gd name="connsiteY3" fmla="*/ 3092 h 400311"/>
                    <a:gd name="connsiteX4" fmla="*/ 63502 w 80979"/>
                    <a:gd name="connsiteY4" fmla="*/ 139617 h 400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0979" h="400311">
                      <a:moveTo>
                        <a:pt x="63502" y="139617"/>
                      </a:moveTo>
                      <a:cubicBezTo>
                        <a:pt x="50802" y="205234"/>
                        <a:pt x="11114" y="375096"/>
                        <a:pt x="3177" y="396792"/>
                      </a:cubicBezTo>
                      <a:cubicBezTo>
                        <a:pt x="-4760" y="418488"/>
                        <a:pt x="3177" y="335409"/>
                        <a:pt x="15877" y="269792"/>
                      </a:cubicBezTo>
                      <a:cubicBezTo>
                        <a:pt x="28577" y="204175"/>
                        <a:pt x="74085" y="24258"/>
                        <a:pt x="79377" y="3092"/>
                      </a:cubicBezTo>
                      <a:cubicBezTo>
                        <a:pt x="84669" y="-18074"/>
                        <a:pt x="76202" y="74000"/>
                        <a:pt x="63502" y="1396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" name="フリーフォーム 47">
                  <a:extLst>
                    <a:ext uri="{FF2B5EF4-FFF2-40B4-BE49-F238E27FC236}">
                      <a16:creationId xmlns:a16="http://schemas.microsoft.com/office/drawing/2014/main" id="{801B5D41-8B8D-FE33-36CD-6E58347DFD9C}"/>
                    </a:ext>
                  </a:extLst>
                </p:cNvPr>
                <p:cNvSpPr/>
                <p:nvPr/>
              </p:nvSpPr>
              <p:spPr>
                <a:xfrm>
                  <a:off x="2235196" y="2962259"/>
                  <a:ext cx="611895" cy="283878"/>
                </a:xfrm>
                <a:custGeom>
                  <a:avLst/>
                  <a:gdLst>
                    <a:gd name="connsiteX0" fmla="*/ 4 w 611895"/>
                    <a:gd name="connsiteY0" fmla="*/ 16 h 283878"/>
                    <a:gd name="connsiteX1" fmla="*/ 203204 w 611895"/>
                    <a:gd name="connsiteY1" fmla="*/ 57166 h 283878"/>
                    <a:gd name="connsiteX2" fmla="*/ 184154 w 611895"/>
                    <a:gd name="connsiteY2" fmla="*/ 53991 h 283878"/>
                    <a:gd name="connsiteX3" fmla="*/ 434979 w 611895"/>
                    <a:gd name="connsiteY3" fmla="*/ 158766 h 283878"/>
                    <a:gd name="connsiteX4" fmla="*/ 371479 w 611895"/>
                    <a:gd name="connsiteY4" fmla="*/ 155591 h 283878"/>
                    <a:gd name="connsiteX5" fmla="*/ 609604 w 611895"/>
                    <a:gd name="connsiteY5" fmla="*/ 282591 h 283878"/>
                    <a:gd name="connsiteX6" fmla="*/ 482604 w 611895"/>
                    <a:gd name="connsiteY6" fmla="*/ 215916 h 283878"/>
                    <a:gd name="connsiteX7" fmla="*/ 327029 w 611895"/>
                    <a:gd name="connsiteY7" fmla="*/ 130191 h 283878"/>
                    <a:gd name="connsiteX8" fmla="*/ 187329 w 611895"/>
                    <a:gd name="connsiteY8" fmla="*/ 57166 h 283878"/>
                    <a:gd name="connsiteX9" fmla="*/ 196854 w 611895"/>
                    <a:gd name="connsiteY9" fmla="*/ 63516 h 283878"/>
                    <a:gd name="connsiteX10" fmla="*/ 4 w 611895"/>
                    <a:gd name="connsiteY10" fmla="*/ 16 h 283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11895" h="283878">
                      <a:moveTo>
                        <a:pt x="4" y="16"/>
                      </a:moveTo>
                      <a:cubicBezTo>
                        <a:pt x="1062" y="-1042"/>
                        <a:pt x="172512" y="48170"/>
                        <a:pt x="203204" y="57166"/>
                      </a:cubicBezTo>
                      <a:cubicBezTo>
                        <a:pt x="233896" y="66162"/>
                        <a:pt x="145525" y="37058"/>
                        <a:pt x="184154" y="53991"/>
                      </a:cubicBezTo>
                      <a:cubicBezTo>
                        <a:pt x="222783" y="70924"/>
                        <a:pt x="403758" y="141833"/>
                        <a:pt x="434979" y="158766"/>
                      </a:cubicBezTo>
                      <a:cubicBezTo>
                        <a:pt x="466200" y="175699"/>
                        <a:pt x="342375" y="134954"/>
                        <a:pt x="371479" y="155591"/>
                      </a:cubicBezTo>
                      <a:cubicBezTo>
                        <a:pt x="400583" y="176229"/>
                        <a:pt x="591083" y="272537"/>
                        <a:pt x="609604" y="282591"/>
                      </a:cubicBezTo>
                      <a:cubicBezTo>
                        <a:pt x="628125" y="292645"/>
                        <a:pt x="529700" y="241316"/>
                        <a:pt x="482604" y="215916"/>
                      </a:cubicBezTo>
                      <a:cubicBezTo>
                        <a:pt x="435508" y="190516"/>
                        <a:pt x="376242" y="156649"/>
                        <a:pt x="327029" y="130191"/>
                      </a:cubicBezTo>
                      <a:cubicBezTo>
                        <a:pt x="277817" y="103733"/>
                        <a:pt x="209025" y="68278"/>
                        <a:pt x="187329" y="57166"/>
                      </a:cubicBezTo>
                      <a:cubicBezTo>
                        <a:pt x="165633" y="46054"/>
                        <a:pt x="226487" y="70395"/>
                        <a:pt x="196854" y="63516"/>
                      </a:cubicBezTo>
                      <a:cubicBezTo>
                        <a:pt x="167221" y="56637"/>
                        <a:pt x="-1054" y="1074"/>
                        <a:pt x="4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" name="フリーフォーム 48">
                  <a:extLst>
                    <a:ext uri="{FF2B5EF4-FFF2-40B4-BE49-F238E27FC236}">
                      <a16:creationId xmlns:a16="http://schemas.microsoft.com/office/drawing/2014/main" id="{5EC0C010-A60B-B086-0E97-93B3D5DEB13B}"/>
                    </a:ext>
                  </a:extLst>
                </p:cNvPr>
                <p:cNvSpPr/>
                <p:nvPr/>
              </p:nvSpPr>
              <p:spPr>
                <a:xfrm>
                  <a:off x="2631938" y="3107937"/>
                  <a:ext cx="222422" cy="134606"/>
                </a:xfrm>
                <a:custGeom>
                  <a:avLst/>
                  <a:gdLst>
                    <a:gd name="connsiteX0" fmla="*/ 137 w 222422"/>
                    <a:gd name="connsiteY0" fmla="*/ 388 h 134606"/>
                    <a:gd name="connsiteX1" fmla="*/ 85862 w 222422"/>
                    <a:gd name="connsiteY1" fmla="*/ 57538 h 134606"/>
                    <a:gd name="connsiteX2" fmla="*/ 219212 w 222422"/>
                    <a:gd name="connsiteY2" fmla="*/ 130563 h 134606"/>
                    <a:gd name="connsiteX3" fmla="*/ 174762 w 222422"/>
                    <a:gd name="connsiteY3" fmla="*/ 121038 h 134606"/>
                    <a:gd name="connsiteX4" fmla="*/ 104912 w 222422"/>
                    <a:gd name="connsiteY4" fmla="*/ 86113 h 134606"/>
                    <a:gd name="connsiteX5" fmla="*/ 137 w 222422"/>
                    <a:gd name="connsiteY5" fmla="*/ 388 h 134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2422" h="134606">
                      <a:moveTo>
                        <a:pt x="137" y="388"/>
                      </a:moveTo>
                      <a:cubicBezTo>
                        <a:pt x="-3038" y="-4374"/>
                        <a:pt x="49350" y="35842"/>
                        <a:pt x="85862" y="57538"/>
                      </a:cubicBezTo>
                      <a:cubicBezTo>
                        <a:pt x="122374" y="79234"/>
                        <a:pt x="204395" y="119980"/>
                        <a:pt x="219212" y="130563"/>
                      </a:cubicBezTo>
                      <a:cubicBezTo>
                        <a:pt x="234029" y="141146"/>
                        <a:pt x="193812" y="128446"/>
                        <a:pt x="174762" y="121038"/>
                      </a:cubicBezTo>
                      <a:cubicBezTo>
                        <a:pt x="155712" y="113630"/>
                        <a:pt x="129783" y="103046"/>
                        <a:pt x="104912" y="86113"/>
                      </a:cubicBezTo>
                      <a:cubicBezTo>
                        <a:pt x="80041" y="69180"/>
                        <a:pt x="3312" y="5150"/>
                        <a:pt x="137" y="3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" name="フリーフォーム 49">
                  <a:extLst>
                    <a:ext uri="{FF2B5EF4-FFF2-40B4-BE49-F238E27FC236}">
                      <a16:creationId xmlns:a16="http://schemas.microsoft.com/office/drawing/2014/main" id="{82C28DBD-C237-84EF-3633-98FA427C4E6F}"/>
                    </a:ext>
                  </a:extLst>
                </p:cNvPr>
                <p:cNvSpPr/>
                <p:nvPr/>
              </p:nvSpPr>
              <p:spPr>
                <a:xfrm>
                  <a:off x="1371579" y="2158928"/>
                  <a:ext cx="120767" cy="228755"/>
                </a:xfrm>
                <a:custGeom>
                  <a:avLst/>
                  <a:gdLst>
                    <a:gd name="connsiteX0" fmla="*/ 120671 w 120767"/>
                    <a:gd name="connsiteY0" fmla="*/ 72 h 228755"/>
                    <a:gd name="connsiteX1" fmla="*/ 47646 w 120767"/>
                    <a:gd name="connsiteY1" fmla="*/ 104847 h 228755"/>
                    <a:gd name="connsiteX2" fmla="*/ 60346 w 120767"/>
                    <a:gd name="connsiteY2" fmla="*/ 85797 h 228755"/>
                    <a:gd name="connsiteX3" fmla="*/ 19071 w 120767"/>
                    <a:gd name="connsiteY3" fmla="*/ 168347 h 228755"/>
                    <a:gd name="connsiteX4" fmla="*/ 21 w 120767"/>
                    <a:gd name="connsiteY4" fmla="*/ 228672 h 228755"/>
                    <a:gd name="connsiteX5" fmla="*/ 22246 w 120767"/>
                    <a:gd name="connsiteY5" fmla="*/ 155647 h 228755"/>
                    <a:gd name="connsiteX6" fmla="*/ 28596 w 120767"/>
                    <a:gd name="connsiteY6" fmla="*/ 88972 h 228755"/>
                    <a:gd name="connsiteX7" fmla="*/ 120671 w 120767"/>
                    <a:gd name="connsiteY7" fmla="*/ 72 h 2287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0767" h="228755">
                      <a:moveTo>
                        <a:pt x="120671" y="72"/>
                      </a:moveTo>
                      <a:cubicBezTo>
                        <a:pt x="123846" y="2718"/>
                        <a:pt x="47646" y="104847"/>
                        <a:pt x="47646" y="104847"/>
                      </a:cubicBezTo>
                      <a:cubicBezTo>
                        <a:pt x="37592" y="119134"/>
                        <a:pt x="65108" y="75214"/>
                        <a:pt x="60346" y="85797"/>
                      </a:cubicBezTo>
                      <a:cubicBezTo>
                        <a:pt x="55583" y="96380"/>
                        <a:pt x="29125" y="144535"/>
                        <a:pt x="19071" y="168347"/>
                      </a:cubicBezTo>
                      <a:cubicBezTo>
                        <a:pt x="9017" y="192159"/>
                        <a:pt x="-508" y="230789"/>
                        <a:pt x="21" y="228672"/>
                      </a:cubicBezTo>
                      <a:cubicBezTo>
                        <a:pt x="550" y="226555"/>
                        <a:pt x="17483" y="178930"/>
                        <a:pt x="22246" y="155647"/>
                      </a:cubicBezTo>
                      <a:cubicBezTo>
                        <a:pt x="27008" y="132364"/>
                        <a:pt x="16425" y="110139"/>
                        <a:pt x="28596" y="88972"/>
                      </a:cubicBezTo>
                      <a:cubicBezTo>
                        <a:pt x="40767" y="67805"/>
                        <a:pt x="117496" y="-2574"/>
                        <a:pt x="12067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" name="フリーフォーム 50">
                  <a:extLst>
                    <a:ext uri="{FF2B5EF4-FFF2-40B4-BE49-F238E27FC236}">
                      <a16:creationId xmlns:a16="http://schemas.microsoft.com/office/drawing/2014/main" id="{1333C475-E5F6-668C-FFE4-2D152CE4C3EC}"/>
                    </a:ext>
                  </a:extLst>
                </p:cNvPr>
                <p:cNvSpPr/>
                <p:nvPr/>
              </p:nvSpPr>
              <p:spPr>
                <a:xfrm>
                  <a:off x="1357859" y="2164815"/>
                  <a:ext cx="99478" cy="239378"/>
                </a:xfrm>
                <a:custGeom>
                  <a:avLst/>
                  <a:gdLst>
                    <a:gd name="connsiteX0" fmla="*/ 99466 w 99478"/>
                    <a:gd name="connsiteY0" fmla="*/ 535 h 239378"/>
                    <a:gd name="connsiteX1" fmla="*/ 67716 w 99478"/>
                    <a:gd name="connsiteY1" fmla="*/ 51335 h 239378"/>
                    <a:gd name="connsiteX2" fmla="*/ 1041 w 99478"/>
                    <a:gd name="connsiteY2" fmla="*/ 235485 h 239378"/>
                    <a:gd name="connsiteX3" fmla="*/ 29616 w 99478"/>
                    <a:gd name="connsiteY3" fmla="*/ 168810 h 239378"/>
                    <a:gd name="connsiteX4" fmla="*/ 64541 w 99478"/>
                    <a:gd name="connsiteY4" fmla="*/ 73560 h 239378"/>
                    <a:gd name="connsiteX5" fmla="*/ 99466 w 99478"/>
                    <a:gd name="connsiteY5" fmla="*/ 535 h 239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478" h="239378">
                      <a:moveTo>
                        <a:pt x="99466" y="535"/>
                      </a:moveTo>
                      <a:cubicBezTo>
                        <a:pt x="99995" y="-3169"/>
                        <a:pt x="84120" y="12177"/>
                        <a:pt x="67716" y="51335"/>
                      </a:cubicBezTo>
                      <a:cubicBezTo>
                        <a:pt x="51312" y="90493"/>
                        <a:pt x="7391" y="215906"/>
                        <a:pt x="1041" y="235485"/>
                      </a:cubicBezTo>
                      <a:cubicBezTo>
                        <a:pt x="-5309" y="255064"/>
                        <a:pt x="19033" y="195797"/>
                        <a:pt x="29616" y="168810"/>
                      </a:cubicBezTo>
                      <a:cubicBezTo>
                        <a:pt x="40199" y="141823"/>
                        <a:pt x="53958" y="100547"/>
                        <a:pt x="64541" y="73560"/>
                      </a:cubicBezTo>
                      <a:cubicBezTo>
                        <a:pt x="75124" y="46573"/>
                        <a:pt x="98937" y="4239"/>
                        <a:pt x="99466" y="5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" name="フリーフォーム 51">
                  <a:extLst>
                    <a:ext uri="{FF2B5EF4-FFF2-40B4-BE49-F238E27FC236}">
                      <a16:creationId xmlns:a16="http://schemas.microsoft.com/office/drawing/2014/main" id="{8EB2A2C0-13D6-9F5A-964F-6860A9F72C60}"/>
                    </a:ext>
                  </a:extLst>
                </p:cNvPr>
                <p:cNvSpPr/>
                <p:nvPr/>
              </p:nvSpPr>
              <p:spPr>
                <a:xfrm>
                  <a:off x="1357928" y="2133549"/>
                  <a:ext cx="99401" cy="261148"/>
                </a:xfrm>
                <a:custGeom>
                  <a:avLst/>
                  <a:gdLst>
                    <a:gd name="connsiteX0" fmla="*/ 99397 w 99401"/>
                    <a:gd name="connsiteY0" fmla="*/ 51 h 261148"/>
                    <a:gd name="connsiteX1" fmla="*/ 39072 w 99401"/>
                    <a:gd name="connsiteY1" fmla="*/ 120701 h 261148"/>
                    <a:gd name="connsiteX2" fmla="*/ 972 w 99401"/>
                    <a:gd name="connsiteY2" fmla="*/ 260401 h 261148"/>
                    <a:gd name="connsiteX3" fmla="*/ 13672 w 99401"/>
                    <a:gd name="connsiteY3" fmla="*/ 171501 h 261148"/>
                    <a:gd name="connsiteX4" fmla="*/ 39072 w 99401"/>
                    <a:gd name="connsiteY4" fmla="*/ 69901 h 261148"/>
                    <a:gd name="connsiteX5" fmla="*/ 35897 w 99401"/>
                    <a:gd name="connsiteY5" fmla="*/ 104826 h 261148"/>
                    <a:gd name="connsiteX6" fmla="*/ 99397 w 99401"/>
                    <a:gd name="connsiteY6" fmla="*/ 51 h 261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9401" h="261148">
                      <a:moveTo>
                        <a:pt x="99397" y="51"/>
                      </a:moveTo>
                      <a:cubicBezTo>
                        <a:pt x="99926" y="2697"/>
                        <a:pt x="55476" y="77309"/>
                        <a:pt x="39072" y="120701"/>
                      </a:cubicBezTo>
                      <a:cubicBezTo>
                        <a:pt x="22668" y="164093"/>
                        <a:pt x="5205" y="251934"/>
                        <a:pt x="972" y="260401"/>
                      </a:cubicBezTo>
                      <a:cubicBezTo>
                        <a:pt x="-3261" y="268868"/>
                        <a:pt x="7322" y="203251"/>
                        <a:pt x="13672" y="171501"/>
                      </a:cubicBezTo>
                      <a:cubicBezTo>
                        <a:pt x="20022" y="139751"/>
                        <a:pt x="35368" y="81013"/>
                        <a:pt x="39072" y="69901"/>
                      </a:cubicBezTo>
                      <a:cubicBezTo>
                        <a:pt x="42776" y="58789"/>
                        <a:pt x="29547" y="112234"/>
                        <a:pt x="35897" y="104826"/>
                      </a:cubicBezTo>
                      <a:cubicBezTo>
                        <a:pt x="42247" y="97418"/>
                        <a:pt x="98868" y="-2595"/>
                        <a:pt x="99397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" name="フリーフォーム 52">
                  <a:extLst>
                    <a:ext uri="{FF2B5EF4-FFF2-40B4-BE49-F238E27FC236}">
                      <a16:creationId xmlns:a16="http://schemas.microsoft.com/office/drawing/2014/main" id="{E0035611-E8EC-7356-949A-29B5BFDE78BC}"/>
                    </a:ext>
                  </a:extLst>
                </p:cNvPr>
                <p:cNvSpPr/>
                <p:nvPr/>
              </p:nvSpPr>
              <p:spPr>
                <a:xfrm>
                  <a:off x="2225610" y="2984485"/>
                  <a:ext cx="620736" cy="295957"/>
                </a:xfrm>
                <a:custGeom>
                  <a:avLst/>
                  <a:gdLst>
                    <a:gd name="connsiteX0" fmla="*/ 65 w 620736"/>
                    <a:gd name="connsiteY0" fmla="*/ 15 h 295957"/>
                    <a:gd name="connsiteX1" fmla="*/ 222315 w 620736"/>
                    <a:gd name="connsiteY1" fmla="*/ 79390 h 295957"/>
                    <a:gd name="connsiteX2" fmla="*/ 212790 w 620736"/>
                    <a:gd name="connsiteY2" fmla="*/ 88915 h 295957"/>
                    <a:gd name="connsiteX3" fmla="*/ 492190 w 620736"/>
                    <a:gd name="connsiteY3" fmla="*/ 206390 h 295957"/>
                    <a:gd name="connsiteX4" fmla="*/ 447740 w 620736"/>
                    <a:gd name="connsiteY4" fmla="*/ 203215 h 295957"/>
                    <a:gd name="connsiteX5" fmla="*/ 619190 w 620736"/>
                    <a:gd name="connsiteY5" fmla="*/ 295290 h 295957"/>
                    <a:gd name="connsiteX6" fmla="*/ 517590 w 620736"/>
                    <a:gd name="connsiteY6" fmla="*/ 238140 h 295957"/>
                    <a:gd name="connsiteX7" fmla="*/ 276290 w 620736"/>
                    <a:gd name="connsiteY7" fmla="*/ 117490 h 295957"/>
                    <a:gd name="connsiteX8" fmla="*/ 200090 w 620736"/>
                    <a:gd name="connsiteY8" fmla="*/ 73040 h 295957"/>
                    <a:gd name="connsiteX9" fmla="*/ 65 w 620736"/>
                    <a:gd name="connsiteY9" fmla="*/ 15 h 295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20736" h="295957">
                      <a:moveTo>
                        <a:pt x="65" y="15"/>
                      </a:moveTo>
                      <a:cubicBezTo>
                        <a:pt x="3769" y="1073"/>
                        <a:pt x="186861" y="64573"/>
                        <a:pt x="222315" y="79390"/>
                      </a:cubicBezTo>
                      <a:cubicBezTo>
                        <a:pt x="257769" y="94207"/>
                        <a:pt x="167811" y="67748"/>
                        <a:pt x="212790" y="88915"/>
                      </a:cubicBezTo>
                      <a:cubicBezTo>
                        <a:pt x="257769" y="110082"/>
                        <a:pt x="453032" y="187340"/>
                        <a:pt x="492190" y="206390"/>
                      </a:cubicBezTo>
                      <a:cubicBezTo>
                        <a:pt x="531348" y="225440"/>
                        <a:pt x="426573" y="188398"/>
                        <a:pt x="447740" y="203215"/>
                      </a:cubicBezTo>
                      <a:cubicBezTo>
                        <a:pt x="468907" y="218032"/>
                        <a:pt x="607548" y="289469"/>
                        <a:pt x="619190" y="295290"/>
                      </a:cubicBezTo>
                      <a:cubicBezTo>
                        <a:pt x="630832" y="301111"/>
                        <a:pt x="574740" y="267773"/>
                        <a:pt x="517590" y="238140"/>
                      </a:cubicBezTo>
                      <a:cubicBezTo>
                        <a:pt x="460440" y="208507"/>
                        <a:pt x="329207" y="145007"/>
                        <a:pt x="276290" y="117490"/>
                      </a:cubicBezTo>
                      <a:cubicBezTo>
                        <a:pt x="223373" y="89973"/>
                        <a:pt x="248244" y="92619"/>
                        <a:pt x="200090" y="73040"/>
                      </a:cubicBezTo>
                      <a:cubicBezTo>
                        <a:pt x="151936" y="53461"/>
                        <a:pt x="-3639" y="-1043"/>
                        <a:pt x="65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" name="フリーフォーム 53">
                  <a:extLst>
                    <a:ext uri="{FF2B5EF4-FFF2-40B4-BE49-F238E27FC236}">
                      <a16:creationId xmlns:a16="http://schemas.microsoft.com/office/drawing/2014/main" id="{D9EE1483-AB6B-F82F-406D-1EA6B5AED03C}"/>
                    </a:ext>
                  </a:extLst>
                </p:cNvPr>
                <p:cNvSpPr/>
                <p:nvPr/>
              </p:nvSpPr>
              <p:spPr>
                <a:xfrm>
                  <a:off x="2184301" y="3044788"/>
                  <a:ext cx="665655" cy="282612"/>
                </a:xfrm>
                <a:custGeom>
                  <a:avLst/>
                  <a:gdLst>
                    <a:gd name="connsiteX0" fmla="*/ 99 w 665655"/>
                    <a:gd name="connsiteY0" fmla="*/ 37 h 282612"/>
                    <a:gd name="connsiteX1" fmla="*/ 238224 w 665655"/>
                    <a:gd name="connsiteY1" fmla="*/ 85762 h 282612"/>
                    <a:gd name="connsiteX2" fmla="*/ 219174 w 665655"/>
                    <a:gd name="connsiteY2" fmla="*/ 60362 h 282612"/>
                    <a:gd name="connsiteX3" fmla="*/ 374749 w 665655"/>
                    <a:gd name="connsiteY3" fmla="*/ 139737 h 282612"/>
                    <a:gd name="connsiteX4" fmla="*/ 558899 w 665655"/>
                    <a:gd name="connsiteY4" fmla="*/ 231812 h 282612"/>
                    <a:gd name="connsiteX5" fmla="*/ 622399 w 665655"/>
                    <a:gd name="connsiteY5" fmla="*/ 282612 h 282612"/>
                    <a:gd name="connsiteX6" fmla="*/ 650974 w 665655"/>
                    <a:gd name="connsiteY6" fmla="*/ 231812 h 282612"/>
                    <a:gd name="connsiteX7" fmla="*/ 663674 w 665655"/>
                    <a:gd name="connsiteY7" fmla="*/ 196887 h 282612"/>
                    <a:gd name="connsiteX8" fmla="*/ 609699 w 665655"/>
                    <a:gd name="connsiteY8" fmla="*/ 200062 h 282612"/>
                    <a:gd name="connsiteX9" fmla="*/ 498574 w 665655"/>
                    <a:gd name="connsiteY9" fmla="*/ 149262 h 282612"/>
                    <a:gd name="connsiteX10" fmla="*/ 625574 w 665655"/>
                    <a:gd name="connsiteY10" fmla="*/ 222287 h 282612"/>
                    <a:gd name="connsiteX11" fmla="*/ 612874 w 665655"/>
                    <a:gd name="connsiteY11" fmla="*/ 260387 h 282612"/>
                    <a:gd name="connsiteX12" fmla="*/ 425549 w 665655"/>
                    <a:gd name="connsiteY12" fmla="*/ 177837 h 282612"/>
                    <a:gd name="connsiteX13" fmla="*/ 269974 w 665655"/>
                    <a:gd name="connsiteY13" fmla="*/ 76237 h 282612"/>
                    <a:gd name="connsiteX14" fmla="*/ 99 w 665655"/>
                    <a:gd name="connsiteY14" fmla="*/ 37 h 282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65655" h="282612">
                      <a:moveTo>
                        <a:pt x="99" y="37"/>
                      </a:moveTo>
                      <a:cubicBezTo>
                        <a:pt x="-5193" y="1624"/>
                        <a:pt x="201712" y="75708"/>
                        <a:pt x="238224" y="85762"/>
                      </a:cubicBezTo>
                      <a:cubicBezTo>
                        <a:pt x="274736" y="95816"/>
                        <a:pt x="196420" y="51366"/>
                        <a:pt x="219174" y="60362"/>
                      </a:cubicBezTo>
                      <a:cubicBezTo>
                        <a:pt x="241928" y="69358"/>
                        <a:pt x="374749" y="139737"/>
                        <a:pt x="374749" y="139737"/>
                      </a:cubicBezTo>
                      <a:cubicBezTo>
                        <a:pt x="431370" y="168312"/>
                        <a:pt x="517624" y="208000"/>
                        <a:pt x="558899" y="231812"/>
                      </a:cubicBezTo>
                      <a:cubicBezTo>
                        <a:pt x="600174" y="255624"/>
                        <a:pt x="607053" y="282612"/>
                        <a:pt x="622399" y="282612"/>
                      </a:cubicBezTo>
                      <a:cubicBezTo>
                        <a:pt x="637745" y="282612"/>
                        <a:pt x="644095" y="246100"/>
                        <a:pt x="650974" y="231812"/>
                      </a:cubicBezTo>
                      <a:cubicBezTo>
                        <a:pt x="657853" y="217525"/>
                        <a:pt x="670553" y="202179"/>
                        <a:pt x="663674" y="196887"/>
                      </a:cubicBezTo>
                      <a:cubicBezTo>
                        <a:pt x="656795" y="191595"/>
                        <a:pt x="637215" y="207999"/>
                        <a:pt x="609699" y="200062"/>
                      </a:cubicBezTo>
                      <a:cubicBezTo>
                        <a:pt x="582183" y="192125"/>
                        <a:pt x="495928" y="145558"/>
                        <a:pt x="498574" y="149262"/>
                      </a:cubicBezTo>
                      <a:cubicBezTo>
                        <a:pt x="501220" y="152966"/>
                        <a:pt x="606524" y="203766"/>
                        <a:pt x="625574" y="222287"/>
                      </a:cubicBezTo>
                      <a:cubicBezTo>
                        <a:pt x="644624" y="240808"/>
                        <a:pt x="646211" y="267795"/>
                        <a:pt x="612874" y="260387"/>
                      </a:cubicBezTo>
                      <a:cubicBezTo>
                        <a:pt x="579537" y="252979"/>
                        <a:pt x="482699" y="208529"/>
                        <a:pt x="425549" y="177837"/>
                      </a:cubicBezTo>
                      <a:cubicBezTo>
                        <a:pt x="368399" y="147145"/>
                        <a:pt x="338766" y="104283"/>
                        <a:pt x="269974" y="76237"/>
                      </a:cubicBezTo>
                      <a:cubicBezTo>
                        <a:pt x="201182" y="48191"/>
                        <a:pt x="5391" y="-1550"/>
                        <a:pt x="99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" name="フリーフォーム 54">
                  <a:extLst>
                    <a:ext uri="{FF2B5EF4-FFF2-40B4-BE49-F238E27FC236}">
                      <a16:creationId xmlns:a16="http://schemas.microsoft.com/office/drawing/2014/main" id="{A55F2CEA-C927-8C8E-63CC-33032CF6138E}"/>
                    </a:ext>
                  </a:extLst>
                </p:cNvPr>
                <p:cNvSpPr/>
                <p:nvPr/>
              </p:nvSpPr>
              <p:spPr>
                <a:xfrm>
                  <a:off x="1636653" y="2771417"/>
                  <a:ext cx="461193" cy="157165"/>
                </a:xfrm>
                <a:custGeom>
                  <a:avLst/>
                  <a:gdLst>
                    <a:gd name="connsiteX0" fmla="*/ 458847 w 461193"/>
                    <a:gd name="connsiteY0" fmla="*/ 155933 h 157165"/>
                    <a:gd name="connsiteX1" fmla="*/ 242947 w 461193"/>
                    <a:gd name="connsiteY1" fmla="*/ 86083 h 157165"/>
                    <a:gd name="connsiteX2" fmla="*/ 1647 w 461193"/>
                    <a:gd name="connsiteY2" fmla="*/ 358 h 157165"/>
                    <a:gd name="connsiteX3" fmla="*/ 134997 w 461193"/>
                    <a:gd name="connsiteY3" fmla="*/ 54333 h 157165"/>
                    <a:gd name="connsiteX4" fmla="*/ 100072 w 461193"/>
                    <a:gd name="connsiteY4" fmla="*/ 25758 h 157165"/>
                    <a:gd name="connsiteX5" fmla="*/ 458847 w 461193"/>
                    <a:gd name="connsiteY5" fmla="*/ 155933 h 157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1193" h="157165">
                      <a:moveTo>
                        <a:pt x="458847" y="155933"/>
                      </a:moveTo>
                      <a:cubicBezTo>
                        <a:pt x="482659" y="165987"/>
                        <a:pt x="319147" y="112012"/>
                        <a:pt x="242947" y="86083"/>
                      </a:cubicBezTo>
                      <a:cubicBezTo>
                        <a:pt x="166747" y="60154"/>
                        <a:pt x="19639" y="5650"/>
                        <a:pt x="1647" y="358"/>
                      </a:cubicBezTo>
                      <a:cubicBezTo>
                        <a:pt x="-16345" y="-4934"/>
                        <a:pt x="118593" y="50100"/>
                        <a:pt x="134997" y="54333"/>
                      </a:cubicBezTo>
                      <a:cubicBezTo>
                        <a:pt x="151401" y="58566"/>
                        <a:pt x="50859" y="14116"/>
                        <a:pt x="100072" y="25758"/>
                      </a:cubicBezTo>
                      <a:cubicBezTo>
                        <a:pt x="149284" y="37400"/>
                        <a:pt x="435035" y="145879"/>
                        <a:pt x="458847" y="1559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" name="フリーフォーム 55">
                  <a:extLst>
                    <a:ext uri="{FF2B5EF4-FFF2-40B4-BE49-F238E27FC236}">
                      <a16:creationId xmlns:a16="http://schemas.microsoft.com/office/drawing/2014/main" id="{59BA904B-B6DE-03FF-9531-BE2397BB9360}"/>
                    </a:ext>
                  </a:extLst>
                </p:cNvPr>
                <p:cNvSpPr/>
                <p:nvPr/>
              </p:nvSpPr>
              <p:spPr>
                <a:xfrm>
                  <a:off x="1600200" y="2797175"/>
                  <a:ext cx="462650" cy="125500"/>
                </a:xfrm>
                <a:custGeom>
                  <a:avLst/>
                  <a:gdLst>
                    <a:gd name="connsiteX0" fmla="*/ 0 w 462650"/>
                    <a:gd name="connsiteY0" fmla="*/ 0 h 125500"/>
                    <a:gd name="connsiteX1" fmla="*/ 257175 w 462650"/>
                    <a:gd name="connsiteY1" fmla="*/ 63500 h 125500"/>
                    <a:gd name="connsiteX2" fmla="*/ 225425 w 462650"/>
                    <a:gd name="connsiteY2" fmla="*/ 63500 h 125500"/>
                    <a:gd name="connsiteX3" fmla="*/ 460375 w 462650"/>
                    <a:gd name="connsiteY3" fmla="*/ 123825 h 125500"/>
                    <a:gd name="connsiteX4" fmla="*/ 339725 w 462650"/>
                    <a:gd name="connsiteY4" fmla="*/ 104775 h 125500"/>
                    <a:gd name="connsiteX5" fmla="*/ 257175 w 462650"/>
                    <a:gd name="connsiteY5" fmla="*/ 63500 h 125500"/>
                    <a:gd name="connsiteX6" fmla="*/ 0 w 462650"/>
                    <a:gd name="connsiteY6" fmla="*/ 0 h 125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62650" h="125500">
                      <a:moveTo>
                        <a:pt x="0" y="0"/>
                      </a:moveTo>
                      <a:lnTo>
                        <a:pt x="257175" y="63500"/>
                      </a:lnTo>
                      <a:cubicBezTo>
                        <a:pt x="294746" y="74083"/>
                        <a:pt x="191558" y="53446"/>
                        <a:pt x="225425" y="63500"/>
                      </a:cubicBezTo>
                      <a:cubicBezTo>
                        <a:pt x="259292" y="73554"/>
                        <a:pt x="441325" y="116946"/>
                        <a:pt x="460375" y="123825"/>
                      </a:cubicBezTo>
                      <a:cubicBezTo>
                        <a:pt x="479425" y="130704"/>
                        <a:pt x="373592" y="114829"/>
                        <a:pt x="339725" y="104775"/>
                      </a:cubicBezTo>
                      <a:cubicBezTo>
                        <a:pt x="305858" y="94721"/>
                        <a:pt x="308504" y="78317"/>
                        <a:pt x="257175" y="63500"/>
                      </a:cubicBezTo>
                      <a:cubicBezTo>
                        <a:pt x="205846" y="4868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" name="フリーフォーム 56">
                  <a:extLst>
                    <a:ext uri="{FF2B5EF4-FFF2-40B4-BE49-F238E27FC236}">
                      <a16:creationId xmlns:a16="http://schemas.microsoft.com/office/drawing/2014/main" id="{45CD6535-ABD4-F390-DFDF-32569EBAD468}"/>
                    </a:ext>
                  </a:extLst>
                </p:cNvPr>
                <p:cNvSpPr/>
                <p:nvPr/>
              </p:nvSpPr>
              <p:spPr>
                <a:xfrm>
                  <a:off x="1621778" y="2841553"/>
                  <a:ext cx="412333" cy="156608"/>
                </a:xfrm>
                <a:custGeom>
                  <a:avLst/>
                  <a:gdLst>
                    <a:gd name="connsiteX0" fmla="*/ 647 w 412333"/>
                    <a:gd name="connsiteY0" fmla="*/ 72 h 156608"/>
                    <a:gd name="connsiteX1" fmla="*/ 207022 w 412333"/>
                    <a:gd name="connsiteY1" fmla="*/ 95322 h 156608"/>
                    <a:gd name="connsiteX2" fmla="*/ 197497 w 412333"/>
                    <a:gd name="connsiteY2" fmla="*/ 88972 h 156608"/>
                    <a:gd name="connsiteX3" fmla="*/ 403872 w 412333"/>
                    <a:gd name="connsiteY3" fmla="*/ 155647 h 156608"/>
                    <a:gd name="connsiteX4" fmla="*/ 375297 w 412333"/>
                    <a:gd name="connsiteY4" fmla="*/ 130247 h 156608"/>
                    <a:gd name="connsiteX5" fmla="*/ 400697 w 412333"/>
                    <a:gd name="connsiteY5" fmla="*/ 155647 h 156608"/>
                    <a:gd name="connsiteX6" fmla="*/ 308622 w 412333"/>
                    <a:gd name="connsiteY6" fmla="*/ 133422 h 156608"/>
                    <a:gd name="connsiteX7" fmla="*/ 187972 w 412333"/>
                    <a:gd name="connsiteY7" fmla="*/ 101672 h 156608"/>
                    <a:gd name="connsiteX8" fmla="*/ 121297 w 412333"/>
                    <a:gd name="connsiteY8" fmla="*/ 79447 h 156608"/>
                    <a:gd name="connsiteX9" fmla="*/ 140347 w 412333"/>
                    <a:gd name="connsiteY9" fmla="*/ 79447 h 156608"/>
                    <a:gd name="connsiteX10" fmla="*/ 647 w 412333"/>
                    <a:gd name="connsiteY10" fmla="*/ 72 h 156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12333" h="156608">
                      <a:moveTo>
                        <a:pt x="647" y="72"/>
                      </a:moveTo>
                      <a:cubicBezTo>
                        <a:pt x="11760" y="2718"/>
                        <a:pt x="174214" y="80505"/>
                        <a:pt x="207022" y="95322"/>
                      </a:cubicBezTo>
                      <a:cubicBezTo>
                        <a:pt x="239830" y="110139"/>
                        <a:pt x="164689" y="78918"/>
                        <a:pt x="197497" y="88972"/>
                      </a:cubicBezTo>
                      <a:cubicBezTo>
                        <a:pt x="230305" y="99026"/>
                        <a:pt x="374239" y="148768"/>
                        <a:pt x="403872" y="155647"/>
                      </a:cubicBezTo>
                      <a:cubicBezTo>
                        <a:pt x="433505" y="162526"/>
                        <a:pt x="375826" y="130247"/>
                        <a:pt x="375297" y="130247"/>
                      </a:cubicBezTo>
                      <a:cubicBezTo>
                        <a:pt x="374768" y="130247"/>
                        <a:pt x="411809" y="155118"/>
                        <a:pt x="400697" y="155647"/>
                      </a:cubicBezTo>
                      <a:cubicBezTo>
                        <a:pt x="389585" y="156176"/>
                        <a:pt x="308622" y="133422"/>
                        <a:pt x="308622" y="133422"/>
                      </a:cubicBezTo>
                      <a:lnTo>
                        <a:pt x="187972" y="101672"/>
                      </a:lnTo>
                      <a:cubicBezTo>
                        <a:pt x="156751" y="92676"/>
                        <a:pt x="129234" y="83151"/>
                        <a:pt x="121297" y="79447"/>
                      </a:cubicBezTo>
                      <a:cubicBezTo>
                        <a:pt x="113360" y="75743"/>
                        <a:pt x="155693" y="90559"/>
                        <a:pt x="140347" y="79447"/>
                      </a:cubicBezTo>
                      <a:cubicBezTo>
                        <a:pt x="125001" y="68335"/>
                        <a:pt x="-10466" y="-2574"/>
                        <a:pt x="647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" name="フリーフォーム 57">
                  <a:extLst>
                    <a:ext uri="{FF2B5EF4-FFF2-40B4-BE49-F238E27FC236}">
                      <a16:creationId xmlns:a16="http://schemas.microsoft.com/office/drawing/2014/main" id="{81D6766F-C6C6-1590-1FA8-DFC883589A3F}"/>
                    </a:ext>
                  </a:extLst>
                </p:cNvPr>
                <p:cNvSpPr/>
                <p:nvPr/>
              </p:nvSpPr>
              <p:spPr>
                <a:xfrm>
                  <a:off x="1050910" y="2565389"/>
                  <a:ext cx="540353" cy="190933"/>
                </a:xfrm>
                <a:custGeom>
                  <a:avLst/>
                  <a:gdLst>
                    <a:gd name="connsiteX0" fmla="*/ 15 w 540353"/>
                    <a:gd name="connsiteY0" fmla="*/ 11 h 190933"/>
                    <a:gd name="connsiteX1" fmla="*/ 288940 w 540353"/>
                    <a:gd name="connsiteY1" fmla="*/ 98436 h 190933"/>
                    <a:gd name="connsiteX2" fmla="*/ 539765 w 540353"/>
                    <a:gd name="connsiteY2" fmla="*/ 190511 h 190933"/>
                    <a:gd name="connsiteX3" fmla="*/ 358790 w 540353"/>
                    <a:gd name="connsiteY3" fmla="*/ 133361 h 190933"/>
                    <a:gd name="connsiteX4" fmla="*/ 371490 w 540353"/>
                    <a:gd name="connsiteY4" fmla="*/ 149236 h 190933"/>
                    <a:gd name="connsiteX5" fmla="*/ 276240 w 540353"/>
                    <a:gd name="connsiteY5" fmla="*/ 92086 h 190933"/>
                    <a:gd name="connsiteX6" fmla="*/ 15 w 540353"/>
                    <a:gd name="connsiteY6" fmla="*/ 11 h 190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0353" h="190933">
                      <a:moveTo>
                        <a:pt x="15" y="11"/>
                      </a:moveTo>
                      <a:cubicBezTo>
                        <a:pt x="2132" y="1069"/>
                        <a:pt x="198982" y="66686"/>
                        <a:pt x="288940" y="98436"/>
                      </a:cubicBezTo>
                      <a:cubicBezTo>
                        <a:pt x="378898" y="130186"/>
                        <a:pt x="528123" y="184690"/>
                        <a:pt x="539765" y="190511"/>
                      </a:cubicBezTo>
                      <a:cubicBezTo>
                        <a:pt x="551407" y="196332"/>
                        <a:pt x="386836" y="140240"/>
                        <a:pt x="358790" y="133361"/>
                      </a:cubicBezTo>
                      <a:cubicBezTo>
                        <a:pt x="330744" y="126482"/>
                        <a:pt x="385248" y="156115"/>
                        <a:pt x="371490" y="149236"/>
                      </a:cubicBezTo>
                      <a:cubicBezTo>
                        <a:pt x="357732" y="142357"/>
                        <a:pt x="335507" y="114311"/>
                        <a:pt x="276240" y="92086"/>
                      </a:cubicBezTo>
                      <a:cubicBezTo>
                        <a:pt x="216973" y="69861"/>
                        <a:pt x="-2102" y="-1047"/>
                        <a:pt x="1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" name="フリーフォーム 58">
                  <a:extLst>
                    <a:ext uri="{FF2B5EF4-FFF2-40B4-BE49-F238E27FC236}">
                      <a16:creationId xmlns:a16="http://schemas.microsoft.com/office/drawing/2014/main" id="{CFD39525-7471-4376-0262-4A3AD15A4844}"/>
                    </a:ext>
                  </a:extLst>
                </p:cNvPr>
                <p:cNvSpPr/>
                <p:nvPr/>
              </p:nvSpPr>
              <p:spPr>
                <a:xfrm>
                  <a:off x="1046470" y="2588419"/>
                  <a:ext cx="563123" cy="186641"/>
                </a:xfrm>
                <a:custGeom>
                  <a:avLst/>
                  <a:gdLst>
                    <a:gd name="connsiteX0" fmla="*/ 7630 w 563123"/>
                    <a:gd name="connsiteY0" fmla="*/ 2381 h 186641"/>
                    <a:gd name="connsiteX1" fmla="*/ 547380 w 563123"/>
                    <a:gd name="connsiteY1" fmla="*/ 177006 h 186641"/>
                    <a:gd name="connsiteX2" fmla="*/ 407680 w 563123"/>
                    <a:gd name="connsiteY2" fmla="*/ 157956 h 186641"/>
                    <a:gd name="connsiteX3" fmla="*/ 293380 w 563123"/>
                    <a:gd name="connsiteY3" fmla="*/ 107156 h 186641"/>
                    <a:gd name="connsiteX4" fmla="*/ 344180 w 563123"/>
                    <a:gd name="connsiteY4" fmla="*/ 129381 h 186641"/>
                    <a:gd name="connsiteX5" fmla="*/ 236230 w 563123"/>
                    <a:gd name="connsiteY5" fmla="*/ 78581 h 186641"/>
                    <a:gd name="connsiteX6" fmla="*/ 7630 w 563123"/>
                    <a:gd name="connsiteY6" fmla="*/ 2381 h 186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3123" h="186641">
                      <a:moveTo>
                        <a:pt x="7630" y="2381"/>
                      </a:moveTo>
                      <a:lnTo>
                        <a:pt x="547380" y="177006"/>
                      </a:lnTo>
                      <a:cubicBezTo>
                        <a:pt x="614055" y="202935"/>
                        <a:pt x="450013" y="169598"/>
                        <a:pt x="407680" y="157956"/>
                      </a:cubicBezTo>
                      <a:cubicBezTo>
                        <a:pt x="365347" y="146314"/>
                        <a:pt x="303963" y="111919"/>
                        <a:pt x="293380" y="107156"/>
                      </a:cubicBezTo>
                      <a:cubicBezTo>
                        <a:pt x="282797" y="102394"/>
                        <a:pt x="353705" y="134144"/>
                        <a:pt x="344180" y="129381"/>
                      </a:cubicBezTo>
                      <a:cubicBezTo>
                        <a:pt x="334655" y="124618"/>
                        <a:pt x="289146" y="98160"/>
                        <a:pt x="236230" y="78581"/>
                      </a:cubicBezTo>
                      <a:cubicBezTo>
                        <a:pt x="183314" y="59002"/>
                        <a:pt x="-44228" y="-14023"/>
                        <a:pt x="7630" y="23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" name="フリーフォーム 59">
                  <a:extLst>
                    <a:ext uri="{FF2B5EF4-FFF2-40B4-BE49-F238E27FC236}">
                      <a16:creationId xmlns:a16="http://schemas.microsoft.com/office/drawing/2014/main" id="{44389DDB-E387-A6E9-0328-82B7C422EC18}"/>
                    </a:ext>
                  </a:extLst>
                </p:cNvPr>
                <p:cNvSpPr/>
                <p:nvPr/>
              </p:nvSpPr>
              <p:spPr>
                <a:xfrm>
                  <a:off x="1075082" y="2691960"/>
                  <a:ext cx="813053" cy="266317"/>
                </a:xfrm>
                <a:custGeom>
                  <a:avLst/>
                  <a:gdLst>
                    <a:gd name="connsiteX0" fmla="*/ 1243 w 813053"/>
                    <a:gd name="connsiteY0" fmla="*/ 440 h 266317"/>
                    <a:gd name="connsiteX1" fmla="*/ 398118 w 813053"/>
                    <a:gd name="connsiteY1" fmla="*/ 140140 h 266317"/>
                    <a:gd name="connsiteX2" fmla="*/ 363193 w 813053"/>
                    <a:gd name="connsiteY2" fmla="*/ 124265 h 266317"/>
                    <a:gd name="connsiteX3" fmla="*/ 540993 w 813053"/>
                    <a:gd name="connsiteY3" fmla="*/ 178240 h 266317"/>
                    <a:gd name="connsiteX4" fmla="*/ 512418 w 813053"/>
                    <a:gd name="connsiteY4" fmla="*/ 156015 h 266317"/>
                    <a:gd name="connsiteX5" fmla="*/ 683868 w 813053"/>
                    <a:gd name="connsiteY5" fmla="*/ 229040 h 266317"/>
                    <a:gd name="connsiteX6" fmla="*/ 807693 w 813053"/>
                    <a:gd name="connsiteY6" fmla="*/ 263965 h 266317"/>
                    <a:gd name="connsiteX7" fmla="*/ 502893 w 813053"/>
                    <a:gd name="connsiteY7" fmla="*/ 165540 h 266317"/>
                    <a:gd name="connsiteX8" fmla="*/ 220318 w 813053"/>
                    <a:gd name="connsiteY8" fmla="*/ 86165 h 266317"/>
                    <a:gd name="connsiteX9" fmla="*/ 271118 w 813053"/>
                    <a:gd name="connsiteY9" fmla="*/ 95690 h 266317"/>
                    <a:gd name="connsiteX10" fmla="*/ 1243 w 813053"/>
                    <a:gd name="connsiteY10" fmla="*/ 440 h 266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13053" h="266317">
                      <a:moveTo>
                        <a:pt x="1243" y="440"/>
                      </a:moveTo>
                      <a:lnTo>
                        <a:pt x="398118" y="140140"/>
                      </a:lnTo>
                      <a:cubicBezTo>
                        <a:pt x="458443" y="160777"/>
                        <a:pt x="339381" y="117915"/>
                        <a:pt x="363193" y="124265"/>
                      </a:cubicBezTo>
                      <a:cubicBezTo>
                        <a:pt x="387005" y="130615"/>
                        <a:pt x="516122" y="172948"/>
                        <a:pt x="540993" y="178240"/>
                      </a:cubicBezTo>
                      <a:cubicBezTo>
                        <a:pt x="565864" y="183532"/>
                        <a:pt x="488606" y="147548"/>
                        <a:pt x="512418" y="156015"/>
                      </a:cubicBezTo>
                      <a:cubicBezTo>
                        <a:pt x="536230" y="164482"/>
                        <a:pt x="634656" y="211048"/>
                        <a:pt x="683868" y="229040"/>
                      </a:cubicBezTo>
                      <a:cubicBezTo>
                        <a:pt x="733080" y="247032"/>
                        <a:pt x="837856" y="274548"/>
                        <a:pt x="807693" y="263965"/>
                      </a:cubicBezTo>
                      <a:cubicBezTo>
                        <a:pt x="777531" y="253382"/>
                        <a:pt x="600789" y="195173"/>
                        <a:pt x="502893" y="165540"/>
                      </a:cubicBezTo>
                      <a:cubicBezTo>
                        <a:pt x="404997" y="135907"/>
                        <a:pt x="258947" y="97807"/>
                        <a:pt x="220318" y="86165"/>
                      </a:cubicBezTo>
                      <a:cubicBezTo>
                        <a:pt x="181689" y="74523"/>
                        <a:pt x="306572" y="109978"/>
                        <a:pt x="271118" y="95690"/>
                      </a:cubicBezTo>
                      <a:cubicBezTo>
                        <a:pt x="235664" y="81403"/>
                        <a:pt x="-19924" y="-6968"/>
                        <a:pt x="1243" y="4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" name="フリーフォーム 60">
                  <a:extLst>
                    <a:ext uri="{FF2B5EF4-FFF2-40B4-BE49-F238E27FC236}">
                      <a16:creationId xmlns:a16="http://schemas.microsoft.com/office/drawing/2014/main" id="{2AF076D9-383F-F08A-3AB3-CBEF3065A368}"/>
                    </a:ext>
                  </a:extLst>
                </p:cNvPr>
                <p:cNvSpPr/>
                <p:nvPr/>
              </p:nvSpPr>
              <p:spPr>
                <a:xfrm>
                  <a:off x="840455" y="2117626"/>
                  <a:ext cx="289887" cy="730362"/>
                </a:xfrm>
                <a:custGeom>
                  <a:avLst/>
                  <a:gdLst>
                    <a:gd name="connsiteX0" fmla="*/ 29495 w 289887"/>
                    <a:gd name="connsiteY0" fmla="*/ 99 h 730362"/>
                    <a:gd name="connsiteX1" fmla="*/ 920 w 289887"/>
                    <a:gd name="connsiteY1" fmla="*/ 50899 h 730362"/>
                    <a:gd name="connsiteX2" fmla="*/ 70770 w 289887"/>
                    <a:gd name="connsiteY2" fmla="*/ 123924 h 730362"/>
                    <a:gd name="connsiteX3" fmla="*/ 58070 w 289887"/>
                    <a:gd name="connsiteY3" fmla="*/ 117574 h 730362"/>
                    <a:gd name="connsiteX4" fmla="*/ 108870 w 289887"/>
                    <a:gd name="connsiteY4" fmla="*/ 152499 h 730362"/>
                    <a:gd name="connsiteX5" fmla="*/ 112045 w 289887"/>
                    <a:gd name="connsiteY5" fmla="*/ 212824 h 730362"/>
                    <a:gd name="connsiteX6" fmla="*/ 115220 w 289887"/>
                    <a:gd name="connsiteY6" fmla="*/ 206474 h 730362"/>
                    <a:gd name="connsiteX7" fmla="*/ 143795 w 289887"/>
                    <a:gd name="connsiteY7" fmla="*/ 327124 h 730362"/>
                    <a:gd name="connsiteX8" fmla="*/ 207295 w 289887"/>
                    <a:gd name="connsiteY8" fmla="*/ 482699 h 730362"/>
                    <a:gd name="connsiteX9" fmla="*/ 181895 w 289887"/>
                    <a:gd name="connsiteY9" fmla="*/ 419199 h 730362"/>
                    <a:gd name="connsiteX10" fmla="*/ 216820 w 289887"/>
                    <a:gd name="connsiteY10" fmla="*/ 501749 h 730362"/>
                    <a:gd name="connsiteX11" fmla="*/ 235870 w 289887"/>
                    <a:gd name="connsiteY11" fmla="*/ 552549 h 730362"/>
                    <a:gd name="connsiteX12" fmla="*/ 289845 w 289887"/>
                    <a:gd name="connsiteY12" fmla="*/ 730349 h 730362"/>
                    <a:gd name="connsiteX13" fmla="*/ 226345 w 289887"/>
                    <a:gd name="connsiteY13" fmla="*/ 543024 h 730362"/>
                    <a:gd name="connsiteX14" fmla="*/ 92995 w 289887"/>
                    <a:gd name="connsiteY14" fmla="*/ 168374 h 730362"/>
                    <a:gd name="connsiteX15" fmla="*/ 10445 w 289887"/>
                    <a:gd name="connsiteY15" fmla="*/ 63599 h 730362"/>
                    <a:gd name="connsiteX16" fmla="*/ 29495 w 289887"/>
                    <a:gd name="connsiteY16" fmla="*/ 99 h 730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89887" h="730362">
                      <a:moveTo>
                        <a:pt x="29495" y="99"/>
                      </a:moveTo>
                      <a:cubicBezTo>
                        <a:pt x="27907" y="-2018"/>
                        <a:pt x="-5959" y="30262"/>
                        <a:pt x="920" y="50899"/>
                      </a:cubicBezTo>
                      <a:cubicBezTo>
                        <a:pt x="7799" y="71536"/>
                        <a:pt x="61245" y="112812"/>
                        <a:pt x="70770" y="123924"/>
                      </a:cubicBezTo>
                      <a:cubicBezTo>
                        <a:pt x="80295" y="135037"/>
                        <a:pt x="51720" y="112812"/>
                        <a:pt x="58070" y="117574"/>
                      </a:cubicBezTo>
                      <a:cubicBezTo>
                        <a:pt x="64420" y="122336"/>
                        <a:pt x="99874" y="136624"/>
                        <a:pt x="108870" y="152499"/>
                      </a:cubicBezTo>
                      <a:cubicBezTo>
                        <a:pt x="117866" y="168374"/>
                        <a:pt x="112045" y="212824"/>
                        <a:pt x="112045" y="212824"/>
                      </a:cubicBezTo>
                      <a:cubicBezTo>
                        <a:pt x="113103" y="221820"/>
                        <a:pt x="109928" y="187424"/>
                        <a:pt x="115220" y="206474"/>
                      </a:cubicBezTo>
                      <a:cubicBezTo>
                        <a:pt x="120512" y="225524"/>
                        <a:pt x="128449" y="281086"/>
                        <a:pt x="143795" y="327124"/>
                      </a:cubicBezTo>
                      <a:cubicBezTo>
                        <a:pt x="159141" y="373162"/>
                        <a:pt x="200945" y="467353"/>
                        <a:pt x="207295" y="482699"/>
                      </a:cubicBezTo>
                      <a:cubicBezTo>
                        <a:pt x="213645" y="498045"/>
                        <a:pt x="180308" y="416024"/>
                        <a:pt x="181895" y="419199"/>
                      </a:cubicBezTo>
                      <a:cubicBezTo>
                        <a:pt x="183482" y="422374"/>
                        <a:pt x="207824" y="479524"/>
                        <a:pt x="216820" y="501749"/>
                      </a:cubicBezTo>
                      <a:cubicBezTo>
                        <a:pt x="225816" y="523974"/>
                        <a:pt x="223699" y="514449"/>
                        <a:pt x="235870" y="552549"/>
                      </a:cubicBezTo>
                      <a:cubicBezTo>
                        <a:pt x="248041" y="590649"/>
                        <a:pt x="291432" y="731936"/>
                        <a:pt x="289845" y="730349"/>
                      </a:cubicBezTo>
                      <a:cubicBezTo>
                        <a:pt x="288258" y="728762"/>
                        <a:pt x="259153" y="636687"/>
                        <a:pt x="226345" y="543024"/>
                      </a:cubicBezTo>
                      <a:cubicBezTo>
                        <a:pt x="193537" y="449361"/>
                        <a:pt x="128978" y="248278"/>
                        <a:pt x="92995" y="168374"/>
                      </a:cubicBezTo>
                      <a:cubicBezTo>
                        <a:pt x="57012" y="88470"/>
                        <a:pt x="21028" y="90057"/>
                        <a:pt x="10445" y="63599"/>
                      </a:cubicBezTo>
                      <a:cubicBezTo>
                        <a:pt x="-138" y="37141"/>
                        <a:pt x="31083" y="2216"/>
                        <a:pt x="29495" y="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" name="フリーフォーム 61">
                  <a:extLst>
                    <a:ext uri="{FF2B5EF4-FFF2-40B4-BE49-F238E27FC236}">
                      <a16:creationId xmlns:a16="http://schemas.microsoft.com/office/drawing/2014/main" id="{E1B034F6-E13D-C45E-66A4-387D4F952AF7}"/>
                    </a:ext>
                  </a:extLst>
                </p:cNvPr>
                <p:cNvSpPr/>
                <p:nvPr/>
              </p:nvSpPr>
              <p:spPr>
                <a:xfrm>
                  <a:off x="836394" y="2101756"/>
                  <a:ext cx="291377" cy="735203"/>
                </a:xfrm>
                <a:custGeom>
                  <a:avLst/>
                  <a:gdLst>
                    <a:gd name="connsiteX0" fmla="*/ 8156 w 291377"/>
                    <a:gd name="connsiteY0" fmla="*/ 94 h 735203"/>
                    <a:gd name="connsiteX1" fmla="*/ 4981 w 291377"/>
                    <a:gd name="connsiteY1" fmla="*/ 82644 h 735203"/>
                    <a:gd name="connsiteX2" fmla="*/ 81181 w 291377"/>
                    <a:gd name="connsiteY2" fmla="*/ 190594 h 735203"/>
                    <a:gd name="connsiteX3" fmla="*/ 81181 w 291377"/>
                    <a:gd name="connsiteY3" fmla="*/ 200119 h 735203"/>
                    <a:gd name="connsiteX4" fmla="*/ 93881 w 291377"/>
                    <a:gd name="connsiteY4" fmla="*/ 244569 h 735203"/>
                    <a:gd name="connsiteX5" fmla="*/ 122456 w 291377"/>
                    <a:gd name="connsiteY5" fmla="*/ 371569 h 735203"/>
                    <a:gd name="connsiteX6" fmla="*/ 128806 w 291377"/>
                    <a:gd name="connsiteY6" fmla="*/ 327119 h 735203"/>
                    <a:gd name="connsiteX7" fmla="*/ 176431 w 291377"/>
                    <a:gd name="connsiteY7" fmla="*/ 498569 h 735203"/>
                    <a:gd name="connsiteX8" fmla="*/ 192306 w 291377"/>
                    <a:gd name="connsiteY8" fmla="*/ 504919 h 735203"/>
                    <a:gd name="connsiteX9" fmla="*/ 211356 w 291377"/>
                    <a:gd name="connsiteY9" fmla="*/ 543019 h 735203"/>
                    <a:gd name="connsiteX10" fmla="*/ 220881 w 291377"/>
                    <a:gd name="connsiteY10" fmla="*/ 584294 h 735203"/>
                    <a:gd name="connsiteX11" fmla="*/ 255806 w 291377"/>
                    <a:gd name="connsiteY11" fmla="*/ 676369 h 735203"/>
                    <a:gd name="connsiteX12" fmla="*/ 290731 w 291377"/>
                    <a:gd name="connsiteY12" fmla="*/ 730344 h 735203"/>
                    <a:gd name="connsiteX13" fmla="*/ 224056 w 291377"/>
                    <a:gd name="connsiteY13" fmla="*/ 552544 h 735203"/>
                    <a:gd name="connsiteX14" fmla="*/ 36731 w 291377"/>
                    <a:gd name="connsiteY14" fmla="*/ 120744 h 735203"/>
                    <a:gd name="connsiteX15" fmla="*/ 14506 w 291377"/>
                    <a:gd name="connsiteY15" fmla="*/ 98519 h 735203"/>
                    <a:gd name="connsiteX16" fmla="*/ 8156 w 291377"/>
                    <a:gd name="connsiteY16" fmla="*/ 94 h 7352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91377" h="735203">
                      <a:moveTo>
                        <a:pt x="8156" y="94"/>
                      </a:moveTo>
                      <a:cubicBezTo>
                        <a:pt x="6568" y="-2552"/>
                        <a:pt x="-7190" y="50894"/>
                        <a:pt x="4981" y="82644"/>
                      </a:cubicBezTo>
                      <a:cubicBezTo>
                        <a:pt x="17152" y="114394"/>
                        <a:pt x="81181" y="190594"/>
                        <a:pt x="81181" y="190594"/>
                      </a:cubicBezTo>
                      <a:cubicBezTo>
                        <a:pt x="93881" y="210173"/>
                        <a:pt x="79064" y="191123"/>
                        <a:pt x="81181" y="200119"/>
                      </a:cubicBezTo>
                      <a:cubicBezTo>
                        <a:pt x="83298" y="209115"/>
                        <a:pt x="87002" y="215994"/>
                        <a:pt x="93881" y="244569"/>
                      </a:cubicBezTo>
                      <a:cubicBezTo>
                        <a:pt x="100760" y="273144"/>
                        <a:pt x="116635" y="357811"/>
                        <a:pt x="122456" y="371569"/>
                      </a:cubicBezTo>
                      <a:cubicBezTo>
                        <a:pt x="128277" y="385327"/>
                        <a:pt x="119810" y="305952"/>
                        <a:pt x="128806" y="327119"/>
                      </a:cubicBezTo>
                      <a:cubicBezTo>
                        <a:pt x="137802" y="348286"/>
                        <a:pt x="165848" y="468936"/>
                        <a:pt x="176431" y="498569"/>
                      </a:cubicBezTo>
                      <a:cubicBezTo>
                        <a:pt x="187014" y="528202"/>
                        <a:pt x="186485" y="497511"/>
                        <a:pt x="192306" y="504919"/>
                      </a:cubicBezTo>
                      <a:cubicBezTo>
                        <a:pt x="198127" y="512327"/>
                        <a:pt x="206594" y="529790"/>
                        <a:pt x="211356" y="543019"/>
                      </a:cubicBezTo>
                      <a:cubicBezTo>
                        <a:pt x="216118" y="556248"/>
                        <a:pt x="213473" y="562069"/>
                        <a:pt x="220881" y="584294"/>
                      </a:cubicBezTo>
                      <a:cubicBezTo>
                        <a:pt x="228289" y="606519"/>
                        <a:pt x="244164" y="652027"/>
                        <a:pt x="255806" y="676369"/>
                      </a:cubicBezTo>
                      <a:cubicBezTo>
                        <a:pt x="267448" y="700711"/>
                        <a:pt x="296023" y="750981"/>
                        <a:pt x="290731" y="730344"/>
                      </a:cubicBezTo>
                      <a:cubicBezTo>
                        <a:pt x="285439" y="709707"/>
                        <a:pt x="266389" y="654144"/>
                        <a:pt x="224056" y="552544"/>
                      </a:cubicBezTo>
                      <a:cubicBezTo>
                        <a:pt x="181723" y="450944"/>
                        <a:pt x="71656" y="196415"/>
                        <a:pt x="36731" y="120744"/>
                      </a:cubicBezTo>
                      <a:cubicBezTo>
                        <a:pt x="1806" y="45073"/>
                        <a:pt x="19269" y="115982"/>
                        <a:pt x="14506" y="98519"/>
                      </a:cubicBezTo>
                      <a:cubicBezTo>
                        <a:pt x="9743" y="81056"/>
                        <a:pt x="9744" y="2740"/>
                        <a:pt x="8156" y="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" name="フリーフォーム 62">
                  <a:extLst>
                    <a:ext uri="{FF2B5EF4-FFF2-40B4-BE49-F238E27FC236}">
                      <a16:creationId xmlns:a16="http://schemas.microsoft.com/office/drawing/2014/main" id="{9ABD3D68-3235-6FBD-D53F-ED444DC5D562}"/>
                    </a:ext>
                  </a:extLst>
                </p:cNvPr>
                <p:cNvSpPr/>
                <p:nvPr/>
              </p:nvSpPr>
              <p:spPr>
                <a:xfrm>
                  <a:off x="812248" y="2104732"/>
                  <a:ext cx="237023" cy="509165"/>
                </a:xfrm>
                <a:custGeom>
                  <a:avLst/>
                  <a:gdLst>
                    <a:gd name="connsiteX0" fmla="*/ 552 w 237023"/>
                    <a:gd name="connsiteY0" fmla="*/ 293 h 509165"/>
                    <a:gd name="connsiteX1" fmla="*/ 41827 w 237023"/>
                    <a:gd name="connsiteY1" fmla="*/ 127293 h 509165"/>
                    <a:gd name="connsiteX2" fmla="*/ 76752 w 237023"/>
                    <a:gd name="connsiteY2" fmla="*/ 171743 h 509165"/>
                    <a:gd name="connsiteX3" fmla="*/ 98977 w 237023"/>
                    <a:gd name="connsiteY3" fmla="*/ 241593 h 509165"/>
                    <a:gd name="connsiteX4" fmla="*/ 114852 w 237023"/>
                    <a:gd name="connsiteY4" fmla="*/ 235243 h 509165"/>
                    <a:gd name="connsiteX5" fmla="*/ 137077 w 237023"/>
                    <a:gd name="connsiteY5" fmla="*/ 352718 h 509165"/>
                    <a:gd name="connsiteX6" fmla="*/ 137077 w 237023"/>
                    <a:gd name="connsiteY6" fmla="*/ 340018 h 509165"/>
                    <a:gd name="connsiteX7" fmla="*/ 235502 w 237023"/>
                    <a:gd name="connsiteY7" fmla="*/ 492418 h 509165"/>
                    <a:gd name="connsiteX8" fmla="*/ 197402 w 237023"/>
                    <a:gd name="connsiteY8" fmla="*/ 451143 h 509165"/>
                    <a:gd name="connsiteX9" fmla="*/ 203752 w 237023"/>
                    <a:gd name="connsiteY9" fmla="*/ 508293 h 509165"/>
                    <a:gd name="connsiteX10" fmla="*/ 159302 w 237023"/>
                    <a:gd name="connsiteY10" fmla="*/ 397168 h 509165"/>
                    <a:gd name="connsiteX11" fmla="*/ 108502 w 237023"/>
                    <a:gd name="connsiteY11" fmla="*/ 232068 h 509165"/>
                    <a:gd name="connsiteX12" fmla="*/ 48177 w 237023"/>
                    <a:gd name="connsiteY12" fmla="*/ 117768 h 509165"/>
                    <a:gd name="connsiteX13" fmla="*/ 19602 w 237023"/>
                    <a:gd name="connsiteY13" fmla="*/ 92368 h 509165"/>
                    <a:gd name="connsiteX14" fmla="*/ 552 w 237023"/>
                    <a:gd name="connsiteY14" fmla="*/ 293 h 509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37023" h="509165">
                      <a:moveTo>
                        <a:pt x="552" y="293"/>
                      </a:moveTo>
                      <a:cubicBezTo>
                        <a:pt x="4256" y="6114"/>
                        <a:pt x="29127" y="98718"/>
                        <a:pt x="41827" y="127293"/>
                      </a:cubicBezTo>
                      <a:cubicBezTo>
                        <a:pt x="54527" y="155868"/>
                        <a:pt x="67227" y="152693"/>
                        <a:pt x="76752" y="171743"/>
                      </a:cubicBezTo>
                      <a:cubicBezTo>
                        <a:pt x="86277" y="190793"/>
                        <a:pt x="92627" y="231010"/>
                        <a:pt x="98977" y="241593"/>
                      </a:cubicBezTo>
                      <a:cubicBezTo>
                        <a:pt x="105327" y="252176"/>
                        <a:pt x="108502" y="216722"/>
                        <a:pt x="114852" y="235243"/>
                      </a:cubicBezTo>
                      <a:cubicBezTo>
                        <a:pt x="121202" y="253764"/>
                        <a:pt x="137077" y="352718"/>
                        <a:pt x="137077" y="352718"/>
                      </a:cubicBezTo>
                      <a:cubicBezTo>
                        <a:pt x="140781" y="370180"/>
                        <a:pt x="120673" y="316735"/>
                        <a:pt x="137077" y="340018"/>
                      </a:cubicBezTo>
                      <a:cubicBezTo>
                        <a:pt x="153481" y="363301"/>
                        <a:pt x="225448" y="473897"/>
                        <a:pt x="235502" y="492418"/>
                      </a:cubicBezTo>
                      <a:cubicBezTo>
                        <a:pt x="245556" y="510939"/>
                        <a:pt x="202694" y="448497"/>
                        <a:pt x="197402" y="451143"/>
                      </a:cubicBezTo>
                      <a:cubicBezTo>
                        <a:pt x="192110" y="453789"/>
                        <a:pt x="210102" y="517289"/>
                        <a:pt x="203752" y="508293"/>
                      </a:cubicBezTo>
                      <a:cubicBezTo>
                        <a:pt x="197402" y="499297"/>
                        <a:pt x="175177" y="443206"/>
                        <a:pt x="159302" y="397168"/>
                      </a:cubicBezTo>
                      <a:cubicBezTo>
                        <a:pt x="143427" y="351131"/>
                        <a:pt x="127023" y="278635"/>
                        <a:pt x="108502" y="232068"/>
                      </a:cubicBezTo>
                      <a:cubicBezTo>
                        <a:pt x="89981" y="185501"/>
                        <a:pt x="62994" y="141051"/>
                        <a:pt x="48177" y="117768"/>
                      </a:cubicBezTo>
                      <a:cubicBezTo>
                        <a:pt x="33360" y="94485"/>
                        <a:pt x="26481" y="107714"/>
                        <a:pt x="19602" y="92368"/>
                      </a:cubicBezTo>
                      <a:cubicBezTo>
                        <a:pt x="12723" y="77022"/>
                        <a:pt x="-3152" y="-5528"/>
                        <a:pt x="552" y="2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49" name="フリーフォーム 448">
                  <a:extLst>
                    <a:ext uri="{FF2B5EF4-FFF2-40B4-BE49-F238E27FC236}">
                      <a16:creationId xmlns:a16="http://schemas.microsoft.com/office/drawing/2014/main" id="{BA7E90C5-67F3-B052-A6AB-D30FB3BF0AFF}"/>
                    </a:ext>
                  </a:extLst>
                </p:cNvPr>
                <p:cNvSpPr/>
                <p:nvPr/>
              </p:nvSpPr>
              <p:spPr>
                <a:xfrm>
                  <a:off x="-5205" y="2142446"/>
                  <a:ext cx="1368404" cy="562620"/>
                </a:xfrm>
                <a:custGeom>
                  <a:avLst/>
                  <a:gdLst>
                    <a:gd name="connsiteX0" fmla="*/ 5205 w 1368404"/>
                    <a:gd name="connsiteY0" fmla="*/ 679 h 562620"/>
                    <a:gd name="connsiteX1" fmla="*/ 525905 w 1368404"/>
                    <a:gd name="connsiteY1" fmla="*/ 203879 h 562620"/>
                    <a:gd name="connsiteX2" fmla="*/ 510030 w 1368404"/>
                    <a:gd name="connsiteY2" fmla="*/ 222929 h 562620"/>
                    <a:gd name="connsiteX3" fmla="*/ 998980 w 1368404"/>
                    <a:gd name="connsiteY3" fmla="*/ 407079 h 562620"/>
                    <a:gd name="connsiteX4" fmla="*/ 938655 w 1368404"/>
                    <a:gd name="connsiteY4" fmla="*/ 381679 h 562620"/>
                    <a:gd name="connsiteX5" fmla="*/ 992630 w 1368404"/>
                    <a:gd name="connsiteY5" fmla="*/ 362629 h 562620"/>
                    <a:gd name="connsiteX6" fmla="*/ 983105 w 1368404"/>
                    <a:gd name="connsiteY6" fmla="*/ 372154 h 562620"/>
                    <a:gd name="connsiteX7" fmla="*/ 1367280 w 1368404"/>
                    <a:gd name="connsiteY7" fmla="*/ 559479 h 562620"/>
                    <a:gd name="connsiteX8" fmla="*/ 1072005 w 1368404"/>
                    <a:gd name="connsiteY8" fmla="*/ 464229 h 562620"/>
                    <a:gd name="connsiteX9" fmla="*/ 306830 w 1368404"/>
                    <a:gd name="connsiteY9" fmla="*/ 149904 h 562620"/>
                    <a:gd name="connsiteX10" fmla="*/ 5205 w 1368404"/>
                    <a:gd name="connsiteY10" fmla="*/ 679 h 562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68404" h="562620">
                      <a:moveTo>
                        <a:pt x="5205" y="679"/>
                      </a:moveTo>
                      <a:cubicBezTo>
                        <a:pt x="41717" y="9675"/>
                        <a:pt x="441768" y="166837"/>
                        <a:pt x="525905" y="203879"/>
                      </a:cubicBezTo>
                      <a:cubicBezTo>
                        <a:pt x="610042" y="240921"/>
                        <a:pt x="431184" y="189062"/>
                        <a:pt x="510030" y="222929"/>
                      </a:cubicBezTo>
                      <a:cubicBezTo>
                        <a:pt x="588876" y="256796"/>
                        <a:pt x="927543" y="380621"/>
                        <a:pt x="998980" y="407079"/>
                      </a:cubicBezTo>
                      <a:cubicBezTo>
                        <a:pt x="1070417" y="433537"/>
                        <a:pt x="939713" y="389087"/>
                        <a:pt x="938655" y="381679"/>
                      </a:cubicBezTo>
                      <a:cubicBezTo>
                        <a:pt x="937597" y="374271"/>
                        <a:pt x="985222" y="364216"/>
                        <a:pt x="992630" y="362629"/>
                      </a:cubicBezTo>
                      <a:cubicBezTo>
                        <a:pt x="1000038" y="361042"/>
                        <a:pt x="920663" y="339346"/>
                        <a:pt x="983105" y="372154"/>
                      </a:cubicBezTo>
                      <a:cubicBezTo>
                        <a:pt x="1045547" y="404962"/>
                        <a:pt x="1352463" y="544133"/>
                        <a:pt x="1367280" y="559479"/>
                      </a:cubicBezTo>
                      <a:cubicBezTo>
                        <a:pt x="1382097" y="574825"/>
                        <a:pt x="1248747" y="532492"/>
                        <a:pt x="1072005" y="464229"/>
                      </a:cubicBezTo>
                      <a:cubicBezTo>
                        <a:pt x="895263" y="395967"/>
                        <a:pt x="483572" y="226104"/>
                        <a:pt x="306830" y="149904"/>
                      </a:cubicBezTo>
                      <a:cubicBezTo>
                        <a:pt x="130088" y="73704"/>
                        <a:pt x="-31307" y="-8317"/>
                        <a:pt x="5205" y="6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0" name="フリーフォーム 449">
                  <a:extLst>
                    <a:ext uri="{FF2B5EF4-FFF2-40B4-BE49-F238E27FC236}">
                      <a16:creationId xmlns:a16="http://schemas.microsoft.com/office/drawing/2014/main" id="{1E0B4B07-41A6-7801-4C2B-A029F4A4B77F}"/>
                    </a:ext>
                  </a:extLst>
                </p:cNvPr>
                <p:cNvSpPr/>
                <p:nvPr/>
              </p:nvSpPr>
              <p:spPr>
                <a:xfrm>
                  <a:off x="13698" y="2187850"/>
                  <a:ext cx="819214" cy="304535"/>
                </a:xfrm>
                <a:custGeom>
                  <a:avLst/>
                  <a:gdLst>
                    <a:gd name="connsiteX0" fmla="*/ 5352 w 819214"/>
                    <a:gd name="connsiteY0" fmla="*/ 2900 h 304535"/>
                    <a:gd name="connsiteX1" fmla="*/ 427627 w 819214"/>
                    <a:gd name="connsiteY1" fmla="*/ 180700 h 304535"/>
                    <a:gd name="connsiteX2" fmla="*/ 818152 w 819214"/>
                    <a:gd name="connsiteY2" fmla="*/ 304525 h 304535"/>
                    <a:gd name="connsiteX3" fmla="*/ 532402 w 819214"/>
                    <a:gd name="connsiteY3" fmla="*/ 187050 h 304535"/>
                    <a:gd name="connsiteX4" fmla="*/ 211727 w 819214"/>
                    <a:gd name="connsiteY4" fmla="*/ 79100 h 304535"/>
                    <a:gd name="connsiteX5" fmla="*/ 5352 w 819214"/>
                    <a:gd name="connsiteY5" fmla="*/ 2900 h 304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9214" h="304535">
                      <a:moveTo>
                        <a:pt x="5352" y="2900"/>
                      </a:moveTo>
                      <a:cubicBezTo>
                        <a:pt x="41335" y="19833"/>
                        <a:pt x="292160" y="130429"/>
                        <a:pt x="427627" y="180700"/>
                      </a:cubicBezTo>
                      <a:cubicBezTo>
                        <a:pt x="563094" y="230971"/>
                        <a:pt x="800690" y="303467"/>
                        <a:pt x="818152" y="304525"/>
                      </a:cubicBezTo>
                      <a:cubicBezTo>
                        <a:pt x="835614" y="305583"/>
                        <a:pt x="633473" y="224621"/>
                        <a:pt x="532402" y="187050"/>
                      </a:cubicBezTo>
                      <a:cubicBezTo>
                        <a:pt x="431331" y="149479"/>
                        <a:pt x="300098" y="110850"/>
                        <a:pt x="211727" y="79100"/>
                      </a:cubicBezTo>
                      <a:cubicBezTo>
                        <a:pt x="123356" y="47350"/>
                        <a:pt x="-30631" y="-14033"/>
                        <a:pt x="5352" y="29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1" name="フリーフォーム 450">
                  <a:extLst>
                    <a:ext uri="{FF2B5EF4-FFF2-40B4-BE49-F238E27FC236}">
                      <a16:creationId xmlns:a16="http://schemas.microsoft.com/office/drawing/2014/main" id="{E0D7D03E-D618-AD12-FD5D-F9B1A4E4BA34}"/>
                    </a:ext>
                  </a:extLst>
                </p:cNvPr>
                <p:cNvSpPr/>
                <p:nvPr/>
              </p:nvSpPr>
              <p:spPr>
                <a:xfrm>
                  <a:off x="-9525" y="2222500"/>
                  <a:ext cx="339561" cy="117800"/>
                </a:xfrm>
                <a:custGeom>
                  <a:avLst/>
                  <a:gdLst>
                    <a:gd name="connsiteX0" fmla="*/ 0 w 339561"/>
                    <a:gd name="connsiteY0" fmla="*/ 0 h 117800"/>
                    <a:gd name="connsiteX1" fmla="*/ 336550 w 339561"/>
                    <a:gd name="connsiteY1" fmla="*/ 117475 h 117800"/>
                    <a:gd name="connsiteX2" fmla="*/ 165100 w 339561"/>
                    <a:gd name="connsiteY2" fmla="*/ 34925 h 117800"/>
                    <a:gd name="connsiteX3" fmla="*/ 158750 w 339561"/>
                    <a:gd name="connsiteY3" fmla="*/ 31750 h 117800"/>
                    <a:gd name="connsiteX4" fmla="*/ 0 w 339561"/>
                    <a:gd name="connsiteY4" fmla="*/ 0 h 117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9561" h="117800">
                      <a:moveTo>
                        <a:pt x="0" y="0"/>
                      </a:moveTo>
                      <a:cubicBezTo>
                        <a:pt x="154516" y="55827"/>
                        <a:pt x="309033" y="111654"/>
                        <a:pt x="336550" y="117475"/>
                      </a:cubicBezTo>
                      <a:cubicBezTo>
                        <a:pt x="364067" y="123296"/>
                        <a:pt x="194733" y="49213"/>
                        <a:pt x="165100" y="34925"/>
                      </a:cubicBezTo>
                      <a:cubicBezTo>
                        <a:pt x="135467" y="20637"/>
                        <a:pt x="158750" y="31750"/>
                        <a:pt x="158750" y="317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2" name="フリーフォーム 451">
                  <a:extLst>
                    <a:ext uri="{FF2B5EF4-FFF2-40B4-BE49-F238E27FC236}">
                      <a16:creationId xmlns:a16="http://schemas.microsoft.com/office/drawing/2014/main" id="{6F268542-2CC1-E86F-E32C-15246C084D21}"/>
                    </a:ext>
                  </a:extLst>
                </p:cNvPr>
                <p:cNvSpPr/>
                <p:nvPr/>
              </p:nvSpPr>
              <p:spPr>
                <a:xfrm>
                  <a:off x="377765" y="2372952"/>
                  <a:ext cx="1715999" cy="594314"/>
                </a:xfrm>
                <a:custGeom>
                  <a:avLst/>
                  <a:gdLst>
                    <a:gd name="connsiteX0" fmla="*/ 25460 w 1715999"/>
                    <a:gd name="connsiteY0" fmla="*/ 8298 h 594314"/>
                    <a:gd name="connsiteX1" fmla="*/ 917635 w 1715999"/>
                    <a:gd name="connsiteY1" fmla="*/ 332148 h 594314"/>
                    <a:gd name="connsiteX2" fmla="*/ 1622485 w 1715999"/>
                    <a:gd name="connsiteY2" fmla="*/ 570273 h 594314"/>
                    <a:gd name="connsiteX3" fmla="*/ 1708210 w 1715999"/>
                    <a:gd name="connsiteY3" fmla="*/ 586148 h 594314"/>
                    <a:gd name="connsiteX4" fmla="*/ 1212910 w 1715999"/>
                    <a:gd name="connsiteY4" fmla="*/ 475023 h 594314"/>
                    <a:gd name="connsiteX5" fmla="*/ 327085 w 1715999"/>
                    <a:gd name="connsiteY5" fmla="*/ 128948 h 594314"/>
                    <a:gd name="connsiteX6" fmla="*/ 25460 w 1715999"/>
                    <a:gd name="connsiteY6" fmla="*/ 8298 h 594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5999" h="594314">
                      <a:moveTo>
                        <a:pt x="25460" y="8298"/>
                      </a:moveTo>
                      <a:cubicBezTo>
                        <a:pt x="123885" y="42165"/>
                        <a:pt x="651464" y="238486"/>
                        <a:pt x="917635" y="332148"/>
                      </a:cubicBezTo>
                      <a:cubicBezTo>
                        <a:pt x="1183806" y="425810"/>
                        <a:pt x="1490723" y="527940"/>
                        <a:pt x="1622485" y="570273"/>
                      </a:cubicBezTo>
                      <a:cubicBezTo>
                        <a:pt x="1754247" y="612606"/>
                        <a:pt x="1708210" y="586148"/>
                        <a:pt x="1708210" y="586148"/>
                      </a:cubicBezTo>
                      <a:cubicBezTo>
                        <a:pt x="1639948" y="570273"/>
                        <a:pt x="1443097" y="551223"/>
                        <a:pt x="1212910" y="475023"/>
                      </a:cubicBezTo>
                      <a:cubicBezTo>
                        <a:pt x="982723" y="398823"/>
                        <a:pt x="521818" y="207794"/>
                        <a:pt x="327085" y="128948"/>
                      </a:cubicBezTo>
                      <a:cubicBezTo>
                        <a:pt x="132352" y="50102"/>
                        <a:pt x="-72965" y="-25569"/>
                        <a:pt x="25460" y="8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3" name="フリーフォーム 452">
                  <a:extLst>
                    <a:ext uri="{FF2B5EF4-FFF2-40B4-BE49-F238E27FC236}">
                      <a16:creationId xmlns:a16="http://schemas.microsoft.com/office/drawing/2014/main" id="{66BC090E-6A53-74E2-896B-7D0DC1FD3259}"/>
                    </a:ext>
                  </a:extLst>
                </p:cNvPr>
                <p:cNvSpPr/>
                <p:nvPr/>
              </p:nvSpPr>
              <p:spPr>
                <a:xfrm>
                  <a:off x="-19525" y="2267433"/>
                  <a:ext cx="2081524" cy="774257"/>
                </a:xfrm>
                <a:custGeom>
                  <a:avLst/>
                  <a:gdLst>
                    <a:gd name="connsiteX0" fmla="*/ 29050 w 2081524"/>
                    <a:gd name="connsiteY0" fmla="*/ 15392 h 774257"/>
                    <a:gd name="connsiteX1" fmla="*/ 835500 w 2081524"/>
                    <a:gd name="connsiteY1" fmla="*/ 345592 h 774257"/>
                    <a:gd name="connsiteX2" fmla="*/ 819625 w 2081524"/>
                    <a:gd name="connsiteY2" fmla="*/ 320192 h 774257"/>
                    <a:gd name="connsiteX3" fmla="*/ 1451450 w 2081524"/>
                    <a:gd name="connsiteY3" fmla="*/ 539267 h 774257"/>
                    <a:gd name="connsiteX4" fmla="*/ 1838800 w 2081524"/>
                    <a:gd name="connsiteY4" fmla="*/ 678967 h 774257"/>
                    <a:gd name="connsiteX5" fmla="*/ 1756250 w 2081524"/>
                    <a:gd name="connsiteY5" fmla="*/ 634517 h 774257"/>
                    <a:gd name="connsiteX6" fmla="*/ 2080100 w 2081524"/>
                    <a:gd name="connsiteY6" fmla="*/ 774217 h 774257"/>
                    <a:gd name="connsiteX7" fmla="*/ 1607025 w 2081524"/>
                    <a:gd name="connsiteY7" fmla="*/ 618642 h 774257"/>
                    <a:gd name="connsiteX8" fmla="*/ 337025 w 2081524"/>
                    <a:gd name="connsiteY8" fmla="*/ 126517 h 774257"/>
                    <a:gd name="connsiteX9" fmla="*/ 194150 w 2081524"/>
                    <a:gd name="connsiteY9" fmla="*/ 63017 h 774257"/>
                    <a:gd name="connsiteX10" fmla="*/ 29050 w 2081524"/>
                    <a:gd name="connsiteY10" fmla="*/ 15392 h 774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81524" h="774257">
                      <a:moveTo>
                        <a:pt x="29050" y="15392"/>
                      </a:moveTo>
                      <a:cubicBezTo>
                        <a:pt x="135942" y="62488"/>
                        <a:pt x="703737" y="294792"/>
                        <a:pt x="835500" y="345592"/>
                      </a:cubicBezTo>
                      <a:cubicBezTo>
                        <a:pt x="967263" y="396392"/>
                        <a:pt x="716967" y="287913"/>
                        <a:pt x="819625" y="320192"/>
                      </a:cubicBezTo>
                      <a:cubicBezTo>
                        <a:pt x="922283" y="352471"/>
                        <a:pt x="1451450" y="539267"/>
                        <a:pt x="1451450" y="539267"/>
                      </a:cubicBezTo>
                      <a:lnTo>
                        <a:pt x="1838800" y="678967"/>
                      </a:lnTo>
                      <a:cubicBezTo>
                        <a:pt x="1889600" y="694842"/>
                        <a:pt x="1716033" y="618642"/>
                        <a:pt x="1756250" y="634517"/>
                      </a:cubicBezTo>
                      <a:cubicBezTo>
                        <a:pt x="1796467" y="650392"/>
                        <a:pt x="2104971" y="776863"/>
                        <a:pt x="2080100" y="774217"/>
                      </a:cubicBezTo>
                      <a:cubicBezTo>
                        <a:pt x="2055229" y="771571"/>
                        <a:pt x="1897537" y="726592"/>
                        <a:pt x="1607025" y="618642"/>
                      </a:cubicBezTo>
                      <a:cubicBezTo>
                        <a:pt x="1316513" y="510692"/>
                        <a:pt x="572504" y="219121"/>
                        <a:pt x="337025" y="126517"/>
                      </a:cubicBezTo>
                      <a:cubicBezTo>
                        <a:pt x="101546" y="33913"/>
                        <a:pt x="247596" y="83655"/>
                        <a:pt x="194150" y="63017"/>
                      </a:cubicBezTo>
                      <a:cubicBezTo>
                        <a:pt x="140704" y="42380"/>
                        <a:pt x="-77842" y="-31704"/>
                        <a:pt x="29050" y="153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4" name="フリーフォーム 453">
                  <a:extLst>
                    <a:ext uri="{FF2B5EF4-FFF2-40B4-BE49-F238E27FC236}">
                      <a16:creationId xmlns:a16="http://schemas.microsoft.com/office/drawing/2014/main" id="{CFAFC411-EB38-3ADB-D69A-D22A670552E5}"/>
                    </a:ext>
                  </a:extLst>
                </p:cNvPr>
                <p:cNvSpPr/>
                <p:nvPr/>
              </p:nvSpPr>
              <p:spPr>
                <a:xfrm>
                  <a:off x="1927172" y="3015390"/>
                  <a:ext cx="104869" cy="750344"/>
                </a:xfrm>
                <a:custGeom>
                  <a:avLst/>
                  <a:gdLst>
                    <a:gd name="connsiteX0" fmla="*/ 104828 w 104869"/>
                    <a:gd name="connsiteY0" fmla="*/ 860 h 750344"/>
                    <a:gd name="connsiteX1" fmla="*/ 41328 w 104869"/>
                    <a:gd name="connsiteY1" fmla="*/ 429485 h 750344"/>
                    <a:gd name="connsiteX2" fmla="*/ 50853 w 104869"/>
                    <a:gd name="connsiteY2" fmla="*/ 388210 h 750344"/>
                    <a:gd name="connsiteX3" fmla="*/ 53 w 104869"/>
                    <a:gd name="connsiteY3" fmla="*/ 750160 h 750344"/>
                    <a:gd name="connsiteX4" fmla="*/ 41328 w 104869"/>
                    <a:gd name="connsiteY4" fmla="*/ 435835 h 750344"/>
                    <a:gd name="connsiteX5" fmla="*/ 50853 w 104869"/>
                    <a:gd name="connsiteY5" fmla="*/ 321535 h 750344"/>
                    <a:gd name="connsiteX6" fmla="*/ 104828 w 104869"/>
                    <a:gd name="connsiteY6" fmla="*/ 860 h 750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4869" h="750344">
                      <a:moveTo>
                        <a:pt x="104828" y="860"/>
                      </a:moveTo>
                      <a:cubicBezTo>
                        <a:pt x="103240" y="18852"/>
                        <a:pt x="50324" y="364927"/>
                        <a:pt x="41328" y="429485"/>
                      </a:cubicBezTo>
                      <a:cubicBezTo>
                        <a:pt x="32332" y="494043"/>
                        <a:pt x="57732" y="334764"/>
                        <a:pt x="50853" y="388210"/>
                      </a:cubicBezTo>
                      <a:cubicBezTo>
                        <a:pt x="43974" y="441656"/>
                        <a:pt x="1641" y="742222"/>
                        <a:pt x="53" y="750160"/>
                      </a:cubicBezTo>
                      <a:cubicBezTo>
                        <a:pt x="-1535" y="758098"/>
                        <a:pt x="32861" y="507272"/>
                        <a:pt x="41328" y="435835"/>
                      </a:cubicBezTo>
                      <a:cubicBezTo>
                        <a:pt x="49795" y="364398"/>
                        <a:pt x="39741" y="390856"/>
                        <a:pt x="50853" y="321535"/>
                      </a:cubicBezTo>
                      <a:cubicBezTo>
                        <a:pt x="61965" y="252214"/>
                        <a:pt x="106416" y="-17132"/>
                        <a:pt x="104828" y="8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5" name="フリーフォーム 454">
                  <a:extLst>
                    <a:ext uri="{FF2B5EF4-FFF2-40B4-BE49-F238E27FC236}">
                      <a16:creationId xmlns:a16="http://schemas.microsoft.com/office/drawing/2014/main" id="{690AC130-A323-1FC1-3926-520B13FAA261}"/>
                    </a:ext>
                  </a:extLst>
                </p:cNvPr>
                <p:cNvSpPr/>
                <p:nvPr/>
              </p:nvSpPr>
              <p:spPr>
                <a:xfrm>
                  <a:off x="1914287" y="3019419"/>
                  <a:ext cx="120945" cy="775092"/>
                </a:xfrm>
                <a:custGeom>
                  <a:avLst/>
                  <a:gdLst>
                    <a:gd name="connsiteX0" fmla="*/ 120888 w 120945"/>
                    <a:gd name="connsiteY0" fmla="*/ 6 h 775092"/>
                    <a:gd name="connsiteX1" fmla="*/ 41513 w 120945"/>
                    <a:gd name="connsiteY1" fmla="*/ 346081 h 775092"/>
                    <a:gd name="connsiteX2" fmla="*/ 47863 w 120945"/>
                    <a:gd name="connsiteY2" fmla="*/ 320681 h 775092"/>
                    <a:gd name="connsiteX3" fmla="*/ 25638 w 120945"/>
                    <a:gd name="connsiteY3" fmla="*/ 574681 h 775092"/>
                    <a:gd name="connsiteX4" fmla="*/ 238 w 120945"/>
                    <a:gd name="connsiteY4" fmla="*/ 774706 h 775092"/>
                    <a:gd name="connsiteX5" fmla="*/ 41513 w 120945"/>
                    <a:gd name="connsiteY5" fmla="*/ 523881 h 775092"/>
                    <a:gd name="connsiteX6" fmla="*/ 54213 w 120945"/>
                    <a:gd name="connsiteY6" fmla="*/ 355606 h 775092"/>
                    <a:gd name="connsiteX7" fmla="*/ 120888 w 120945"/>
                    <a:gd name="connsiteY7" fmla="*/ 6 h 7750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0945" h="775092">
                      <a:moveTo>
                        <a:pt x="120888" y="6"/>
                      </a:moveTo>
                      <a:cubicBezTo>
                        <a:pt x="118771" y="-1582"/>
                        <a:pt x="53684" y="292635"/>
                        <a:pt x="41513" y="346081"/>
                      </a:cubicBezTo>
                      <a:cubicBezTo>
                        <a:pt x="29342" y="399527"/>
                        <a:pt x="50509" y="282581"/>
                        <a:pt x="47863" y="320681"/>
                      </a:cubicBezTo>
                      <a:cubicBezTo>
                        <a:pt x="45217" y="358781"/>
                        <a:pt x="33576" y="499010"/>
                        <a:pt x="25638" y="574681"/>
                      </a:cubicBezTo>
                      <a:cubicBezTo>
                        <a:pt x="17700" y="650352"/>
                        <a:pt x="-2408" y="783173"/>
                        <a:pt x="238" y="774706"/>
                      </a:cubicBezTo>
                      <a:cubicBezTo>
                        <a:pt x="2884" y="766239"/>
                        <a:pt x="32517" y="593731"/>
                        <a:pt x="41513" y="523881"/>
                      </a:cubicBezTo>
                      <a:cubicBezTo>
                        <a:pt x="50509" y="454031"/>
                        <a:pt x="42571" y="439214"/>
                        <a:pt x="54213" y="355606"/>
                      </a:cubicBezTo>
                      <a:cubicBezTo>
                        <a:pt x="65855" y="271998"/>
                        <a:pt x="123005" y="1594"/>
                        <a:pt x="12088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6" name="フリーフォーム 455">
                  <a:extLst>
                    <a:ext uri="{FF2B5EF4-FFF2-40B4-BE49-F238E27FC236}">
                      <a16:creationId xmlns:a16="http://schemas.microsoft.com/office/drawing/2014/main" id="{2CEF29C5-B238-E1ED-1367-852F8A61887D}"/>
                    </a:ext>
                  </a:extLst>
                </p:cNvPr>
                <p:cNvSpPr/>
                <p:nvPr/>
              </p:nvSpPr>
              <p:spPr>
                <a:xfrm>
                  <a:off x="2092100" y="2252781"/>
                  <a:ext cx="158990" cy="671802"/>
                </a:xfrm>
                <a:custGeom>
                  <a:avLst/>
                  <a:gdLst>
                    <a:gd name="connsiteX0" fmla="*/ 158975 w 158990"/>
                    <a:gd name="connsiteY0" fmla="*/ 1469 h 671802"/>
                    <a:gd name="connsiteX1" fmla="*/ 82775 w 158990"/>
                    <a:gd name="connsiteY1" fmla="*/ 287219 h 671802"/>
                    <a:gd name="connsiteX2" fmla="*/ 35150 w 158990"/>
                    <a:gd name="connsiteY2" fmla="*/ 449144 h 671802"/>
                    <a:gd name="connsiteX3" fmla="*/ 225 w 158990"/>
                    <a:gd name="connsiteY3" fmla="*/ 671394 h 671802"/>
                    <a:gd name="connsiteX4" fmla="*/ 22450 w 158990"/>
                    <a:gd name="connsiteY4" fmla="*/ 499944 h 671802"/>
                    <a:gd name="connsiteX5" fmla="*/ 66900 w 158990"/>
                    <a:gd name="connsiteY5" fmla="*/ 344369 h 671802"/>
                    <a:gd name="connsiteX6" fmla="*/ 89125 w 158990"/>
                    <a:gd name="connsiteY6" fmla="*/ 182444 h 671802"/>
                    <a:gd name="connsiteX7" fmla="*/ 158975 w 158990"/>
                    <a:gd name="connsiteY7" fmla="*/ 1469 h 671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990" h="671802">
                      <a:moveTo>
                        <a:pt x="158975" y="1469"/>
                      </a:moveTo>
                      <a:cubicBezTo>
                        <a:pt x="157917" y="18931"/>
                        <a:pt x="103413" y="212606"/>
                        <a:pt x="82775" y="287219"/>
                      </a:cubicBezTo>
                      <a:cubicBezTo>
                        <a:pt x="62137" y="361832"/>
                        <a:pt x="48908" y="385115"/>
                        <a:pt x="35150" y="449144"/>
                      </a:cubicBezTo>
                      <a:cubicBezTo>
                        <a:pt x="21392" y="513173"/>
                        <a:pt x="2342" y="662927"/>
                        <a:pt x="225" y="671394"/>
                      </a:cubicBezTo>
                      <a:cubicBezTo>
                        <a:pt x="-1892" y="679861"/>
                        <a:pt x="11338" y="554448"/>
                        <a:pt x="22450" y="499944"/>
                      </a:cubicBezTo>
                      <a:cubicBezTo>
                        <a:pt x="33562" y="445440"/>
                        <a:pt x="55787" y="397286"/>
                        <a:pt x="66900" y="344369"/>
                      </a:cubicBezTo>
                      <a:cubicBezTo>
                        <a:pt x="78012" y="291452"/>
                        <a:pt x="71133" y="238006"/>
                        <a:pt x="89125" y="182444"/>
                      </a:cubicBezTo>
                      <a:cubicBezTo>
                        <a:pt x="107117" y="126882"/>
                        <a:pt x="160033" y="-15993"/>
                        <a:pt x="158975" y="14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7" name="フリーフォーム 456">
                  <a:extLst>
                    <a:ext uri="{FF2B5EF4-FFF2-40B4-BE49-F238E27FC236}">
                      <a16:creationId xmlns:a16="http://schemas.microsoft.com/office/drawing/2014/main" id="{EB7EFA86-664E-9F10-F074-E7D6B87C1A83}"/>
                    </a:ext>
                  </a:extLst>
                </p:cNvPr>
                <p:cNvSpPr/>
                <p:nvPr/>
              </p:nvSpPr>
              <p:spPr>
                <a:xfrm>
                  <a:off x="1939653" y="2828681"/>
                  <a:ext cx="174897" cy="943584"/>
                </a:xfrm>
                <a:custGeom>
                  <a:avLst/>
                  <a:gdLst>
                    <a:gd name="connsiteX0" fmla="*/ 174897 w 174897"/>
                    <a:gd name="connsiteY0" fmla="*/ 244 h 943584"/>
                    <a:gd name="connsiteX1" fmla="*/ 111397 w 174897"/>
                    <a:gd name="connsiteY1" fmla="*/ 260594 h 943584"/>
                    <a:gd name="connsiteX2" fmla="*/ 73297 w 174897"/>
                    <a:gd name="connsiteY2" fmla="*/ 473319 h 943584"/>
                    <a:gd name="connsiteX3" fmla="*/ 12972 w 174897"/>
                    <a:gd name="connsiteY3" fmla="*/ 809869 h 943584"/>
                    <a:gd name="connsiteX4" fmla="*/ 272 w 174897"/>
                    <a:gd name="connsiteY4" fmla="*/ 943219 h 943584"/>
                    <a:gd name="connsiteX5" fmla="*/ 19322 w 174897"/>
                    <a:gd name="connsiteY5" fmla="*/ 822569 h 943584"/>
                    <a:gd name="connsiteX6" fmla="*/ 111397 w 174897"/>
                    <a:gd name="connsiteY6" fmla="*/ 225669 h 943584"/>
                    <a:gd name="connsiteX7" fmla="*/ 174897 w 174897"/>
                    <a:gd name="connsiteY7" fmla="*/ 244 h 943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4897" h="943584">
                      <a:moveTo>
                        <a:pt x="174897" y="244"/>
                      </a:moveTo>
                      <a:cubicBezTo>
                        <a:pt x="174897" y="6065"/>
                        <a:pt x="128330" y="181748"/>
                        <a:pt x="111397" y="260594"/>
                      </a:cubicBezTo>
                      <a:cubicBezTo>
                        <a:pt x="94464" y="339440"/>
                        <a:pt x="73297" y="473319"/>
                        <a:pt x="73297" y="473319"/>
                      </a:cubicBezTo>
                      <a:cubicBezTo>
                        <a:pt x="56893" y="564865"/>
                        <a:pt x="25143" y="731552"/>
                        <a:pt x="12972" y="809869"/>
                      </a:cubicBezTo>
                      <a:cubicBezTo>
                        <a:pt x="801" y="888186"/>
                        <a:pt x="-786" y="941102"/>
                        <a:pt x="272" y="943219"/>
                      </a:cubicBezTo>
                      <a:cubicBezTo>
                        <a:pt x="1330" y="945336"/>
                        <a:pt x="801" y="942161"/>
                        <a:pt x="19322" y="822569"/>
                      </a:cubicBezTo>
                      <a:cubicBezTo>
                        <a:pt x="37843" y="702977"/>
                        <a:pt x="87055" y="357961"/>
                        <a:pt x="111397" y="225669"/>
                      </a:cubicBezTo>
                      <a:cubicBezTo>
                        <a:pt x="135739" y="93377"/>
                        <a:pt x="174897" y="-5577"/>
                        <a:pt x="174897" y="2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8" name="フリーフォーム 457">
                  <a:extLst>
                    <a:ext uri="{FF2B5EF4-FFF2-40B4-BE49-F238E27FC236}">
                      <a16:creationId xmlns:a16="http://schemas.microsoft.com/office/drawing/2014/main" id="{6B4410D1-16C1-BE54-10BA-F929227106F7}"/>
                    </a:ext>
                  </a:extLst>
                </p:cNvPr>
                <p:cNvSpPr/>
                <p:nvPr/>
              </p:nvSpPr>
              <p:spPr>
                <a:xfrm>
                  <a:off x="1966934" y="3072734"/>
                  <a:ext cx="148000" cy="778426"/>
                </a:xfrm>
                <a:custGeom>
                  <a:avLst/>
                  <a:gdLst>
                    <a:gd name="connsiteX0" fmla="*/ 147616 w 148000"/>
                    <a:gd name="connsiteY0" fmla="*/ 666 h 778426"/>
                    <a:gd name="connsiteX1" fmla="*/ 96816 w 148000"/>
                    <a:gd name="connsiteY1" fmla="*/ 172116 h 778426"/>
                    <a:gd name="connsiteX2" fmla="*/ 58716 w 148000"/>
                    <a:gd name="connsiteY2" fmla="*/ 384841 h 778426"/>
                    <a:gd name="connsiteX3" fmla="*/ 1566 w 148000"/>
                    <a:gd name="connsiteY3" fmla="*/ 753141 h 778426"/>
                    <a:gd name="connsiteX4" fmla="*/ 20616 w 148000"/>
                    <a:gd name="connsiteY4" fmla="*/ 689641 h 778426"/>
                    <a:gd name="connsiteX5" fmla="*/ 68241 w 148000"/>
                    <a:gd name="connsiteY5" fmla="*/ 235616 h 778426"/>
                    <a:gd name="connsiteX6" fmla="*/ 147616 w 148000"/>
                    <a:gd name="connsiteY6" fmla="*/ 666 h 778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8000" h="778426">
                      <a:moveTo>
                        <a:pt x="147616" y="666"/>
                      </a:moveTo>
                      <a:cubicBezTo>
                        <a:pt x="152379" y="-9917"/>
                        <a:pt x="111633" y="108087"/>
                        <a:pt x="96816" y="172116"/>
                      </a:cubicBezTo>
                      <a:cubicBezTo>
                        <a:pt x="81999" y="236145"/>
                        <a:pt x="74591" y="288004"/>
                        <a:pt x="58716" y="384841"/>
                      </a:cubicBezTo>
                      <a:cubicBezTo>
                        <a:pt x="42841" y="481679"/>
                        <a:pt x="7916" y="702341"/>
                        <a:pt x="1566" y="753141"/>
                      </a:cubicBezTo>
                      <a:cubicBezTo>
                        <a:pt x="-4784" y="803941"/>
                        <a:pt x="9504" y="775895"/>
                        <a:pt x="20616" y="689641"/>
                      </a:cubicBezTo>
                      <a:cubicBezTo>
                        <a:pt x="31728" y="603387"/>
                        <a:pt x="45487" y="344095"/>
                        <a:pt x="68241" y="235616"/>
                      </a:cubicBezTo>
                      <a:cubicBezTo>
                        <a:pt x="90995" y="127137"/>
                        <a:pt x="142853" y="11249"/>
                        <a:pt x="147616" y="6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9" name="フリーフォーム 458">
                  <a:extLst>
                    <a:ext uri="{FF2B5EF4-FFF2-40B4-BE49-F238E27FC236}">
                      <a16:creationId xmlns:a16="http://schemas.microsoft.com/office/drawing/2014/main" id="{2173C81E-773F-574C-EEAB-54ED9086A06A}"/>
                    </a:ext>
                  </a:extLst>
                </p:cNvPr>
                <p:cNvSpPr/>
                <p:nvPr/>
              </p:nvSpPr>
              <p:spPr>
                <a:xfrm>
                  <a:off x="1958975" y="3082244"/>
                  <a:ext cx="143421" cy="743758"/>
                </a:xfrm>
                <a:custGeom>
                  <a:avLst/>
                  <a:gdLst>
                    <a:gd name="connsiteX0" fmla="*/ 142875 w 143421"/>
                    <a:gd name="connsiteY0" fmla="*/ 3856 h 743758"/>
                    <a:gd name="connsiteX1" fmla="*/ 44450 w 143421"/>
                    <a:gd name="connsiteY1" fmla="*/ 353106 h 743758"/>
                    <a:gd name="connsiteX2" fmla="*/ 0 w 143421"/>
                    <a:gd name="connsiteY2" fmla="*/ 743631 h 743758"/>
                    <a:gd name="connsiteX3" fmla="*/ 44450 w 143421"/>
                    <a:gd name="connsiteY3" fmla="*/ 311831 h 743758"/>
                    <a:gd name="connsiteX4" fmla="*/ 82550 w 143421"/>
                    <a:gd name="connsiteY4" fmla="*/ 175306 h 743758"/>
                    <a:gd name="connsiteX5" fmla="*/ 142875 w 143421"/>
                    <a:gd name="connsiteY5" fmla="*/ 3856 h 743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3421" h="743758">
                      <a:moveTo>
                        <a:pt x="142875" y="3856"/>
                      </a:moveTo>
                      <a:cubicBezTo>
                        <a:pt x="136525" y="33489"/>
                        <a:pt x="68262" y="229810"/>
                        <a:pt x="44450" y="353106"/>
                      </a:cubicBezTo>
                      <a:cubicBezTo>
                        <a:pt x="20637" y="476402"/>
                        <a:pt x="0" y="750510"/>
                        <a:pt x="0" y="743631"/>
                      </a:cubicBezTo>
                      <a:cubicBezTo>
                        <a:pt x="0" y="736752"/>
                        <a:pt x="30692" y="406552"/>
                        <a:pt x="44450" y="311831"/>
                      </a:cubicBezTo>
                      <a:cubicBezTo>
                        <a:pt x="58208" y="217110"/>
                        <a:pt x="66675" y="227164"/>
                        <a:pt x="82550" y="175306"/>
                      </a:cubicBezTo>
                      <a:cubicBezTo>
                        <a:pt x="98425" y="123448"/>
                        <a:pt x="149225" y="-25777"/>
                        <a:pt x="142875" y="38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0" name="フリーフォーム 459">
                  <a:extLst>
                    <a:ext uri="{FF2B5EF4-FFF2-40B4-BE49-F238E27FC236}">
                      <a16:creationId xmlns:a16="http://schemas.microsoft.com/office/drawing/2014/main" id="{817A4030-A04B-C0EC-02C1-FF0AF35F79C2}"/>
                    </a:ext>
                  </a:extLst>
                </p:cNvPr>
                <p:cNvSpPr/>
                <p:nvPr/>
              </p:nvSpPr>
              <p:spPr>
                <a:xfrm>
                  <a:off x="1948717" y="3450113"/>
                  <a:ext cx="55237" cy="363669"/>
                </a:xfrm>
                <a:custGeom>
                  <a:avLst/>
                  <a:gdLst>
                    <a:gd name="connsiteX0" fmla="*/ 54708 w 55237"/>
                    <a:gd name="connsiteY0" fmla="*/ 1112 h 363669"/>
                    <a:gd name="connsiteX1" fmla="*/ 733 w 55237"/>
                    <a:gd name="connsiteY1" fmla="*/ 353537 h 363669"/>
                    <a:gd name="connsiteX2" fmla="*/ 26133 w 55237"/>
                    <a:gd name="connsiteY2" fmla="*/ 245587 h 363669"/>
                    <a:gd name="connsiteX3" fmla="*/ 54708 w 55237"/>
                    <a:gd name="connsiteY3" fmla="*/ 1112 h 363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237" h="363669">
                      <a:moveTo>
                        <a:pt x="54708" y="1112"/>
                      </a:moveTo>
                      <a:cubicBezTo>
                        <a:pt x="50475" y="19104"/>
                        <a:pt x="5495" y="312791"/>
                        <a:pt x="733" y="353537"/>
                      </a:cubicBezTo>
                      <a:cubicBezTo>
                        <a:pt x="-4029" y="394283"/>
                        <a:pt x="15550" y="302737"/>
                        <a:pt x="26133" y="245587"/>
                      </a:cubicBezTo>
                      <a:cubicBezTo>
                        <a:pt x="36716" y="188437"/>
                        <a:pt x="58941" y="-16880"/>
                        <a:pt x="54708" y="11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1" name="フリーフォーム 460">
                  <a:extLst>
                    <a:ext uri="{FF2B5EF4-FFF2-40B4-BE49-F238E27FC236}">
                      <a16:creationId xmlns:a16="http://schemas.microsoft.com/office/drawing/2014/main" id="{88CA48CF-7A77-A59D-EBA3-A6AC2C3689F1}"/>
                    </a:ext>
                  </a:extLst>
                </p:cNvPr>
                <p:cNvSpPr/>
                <p:nvPr/>
              </p:nvSpPr>
              <p:spPr>
                <a:xfrm>
                  <a:off x="1607210" y="2686046"/>
                  <a:ext cx="66055" cy="117485"/>
                </a:xfrm>
                <a:custGeom>
                  <a:avLst/>
                  <a:gdLst>
                    <a:gd name="connsiteX0" fmla="*/ 66015 w 66055"/>
                    <a:gd name="connsiteY0" fmla="*/ 4 h 117485"/>
                    <a:gd name="connsiteX1" fmla="*/ 12040 w 66055"/>
                    <a:gd name="connsiteY1" fmla="*/ 66679 h 117485"/>
                    <a:gd name="connsiteX2" fmla="*/ 2515 w 66055"/>
                    <a:gd name="connsiteY2" fmla="*/ 117479 h 117485"/>
                    <a:gd name="connsiteX3" fmla="*/ 2515 w 66055"/>
                    <a:gd name="connsiteY3" fmla="*/ 69854 h 117485"/>
                    <a:gd name="connsiteX4" fmla="*/ 66015 w 66055"/>
                    <a:gd name="connsiteY4" fmla="*/ 4 h 117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055" h="117485">
                      <a:moveTo>
                        <a:pt x="66015" y="4"/>
                      </a:moveTo>
                      <a:cubicBezTo>
                        <a:pt x="67602" y="-525"/>
                        <a:pt x="22623" y="47100"/>
                        <a:pt x="12040" y="66679"/>
                      </a:cubicBezTo>
                      <a:cubicBezTo>
                        <a:pt x="1457" y="86258"/>
                        <a:pt x="4102" y="116950"/>
                        <a:pt x="2515" y="117479"/>
                      </a:cubicBezTo>
                      <a:cubicBezTo>
                        <a:pt x="928" y="118008"/>
                        <a:pt x="-2248" y="87846"/>
                        <a:pt x="2515" y="69854"/>
                      </a:cubicBezTo>
                      <a:cubicBezTo>
                        <a:pt x="7277" y="51862"/>
                        <a:pt x="64428" y="533"/>
                        <a:pt x="6601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2" name="フリーフォーム 461">
                  <a:extLst>
                    <a:ext uri="{FF2B5EF4-FFF2-40B4-BE49-F238E27FC236}">
                      <a16:creationId xmlns:a16="http://schemas.microsoft.com/office/drawing/2014/main" id="{A6E23B76-E56C-B40C-D292-AB9D0F326333}"/>
                    </a:ext>
                  </a:extLst>
                </p:cNvPr>
                <p:cNvSpPr/>
                <p:nvPr/>
              </p:nvSpPr>
              <p:spPr>
                <a:xfrm>
                  <a:off x="1628757" y="2669878"/>
                  <a:ext cx="16591" cy="127599"/>
                </a:xfrm>
                <a:custGeom>
                  <a:avLst/>
                  <a:gdLst>
                    <a:gd name="connsiteX0" fmla="*/ 15893 w 16591"/>
                    <a:gd name="connsiteY0" fmla="*/ 297 h 127599"/>
                    <a:gd name="connsiteX1" fmla="*/ 18 w 16591"/>
                    <a:gd name="connsiteY1" fmla="*/ 124122 h 127599"/>
                    <a:gd name="connsiteX2" fmla="*/ 12718 w 16591"/>
                    <a:gd name="connsiteY2" fmla="*/ 89197 h 127599"/>
                    <a:gd name="connsiteX3" fmla="*/ 15893 w 16591"/>
                    <a:gd name="connsiteY3" fmla="*/ 297 h 127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591" h="127599">
                      <a:moveTo>
                        <a:pt x="15893" y="297"/>
                      </a:moveTo>
                      <a:cubicBezTo>
                        <a:pt x="13776" y="6118"/>
                        <a:pt x="547" y="109305"/>
                        <a:pt x="18" y="124122"/>
                      </a:cubicBezTo>
                      <a:cubicBezTo>
                        <a:pt x="-511" y="138939"/>
                        <a:pt x="10601" y="102426"/>
                        <a:pt x="12718" y="89197"/>
                      </a:cubicBezTo>
                      <a:cubicBezTo>
                        <a:pt x="14835" y="75968"/>
                        <a:pt x="18010" y="-5524"/>
                        <a:pt x="15893" y="29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3" name="フリーフォーム 462">
                  <a:extLst>
                    <a:ext uri="{FF2B5EF4-FFF2-40B4-BE49-F238E27FC236}">
                      <a16:creationId xmlns:a16="http://schemas.microsoft.com/office/drawing/2014/main" id="{121B2982-BD34-1041-4182-402F3595C0CB}"/>
                    </a:ext>
                  </a:extLst>
                </p:cNvPr>
                <p:cNvSpPr/>
                <p:nvPr/>
              </p:nvSpPr>
              <p:spPr>
                <a:xfrm>
                  <a:off x="1453117" y="2892334"/>
                  <a:ext cx="134572" cy="820376"/>
                </a:xfrm>
                <a:custGeom>
                  <a:avLst/>
                  <a:gdLst>
                    <a:gd name="connsiteX0" fmla="*/ 134383 w 134572"/>
                    <a:gd name="connsiteY0" fmla="*/ 91 h 820376"/>
                    <a:gd name="connsiteX1" fmla="*/ 86758 w 134572"/>
                    <a:gd name="connsiteY1" fmla="*/ 200116 h 820376"/>
                    <a:gd name="connsiteX2" fmla="*/ 61358 w 134572"/>
                    <a:gd name="connsiteY2" fmla="*/ 358866 h 820376"/>
                    <a:gd name="connsiteX3" fmla="*/ 48658 w 134572"/>
                    <a:gd name="connsiteY3" fmla="*/ 457291 h 820376"/>
                    <a:gd name="connsiteX4" fmla="*/ 1033 w 134572"/>
                    <a:gd name="connsiteY4" fmla="*/ 816066 h 820376"/>
                    <a:gd name="connsiteX5" fmla="*/ 99458 w 134572"/>
                    <a:gd name="connsiteY5" fmla="*/ 184241 h 820376"/>
                    <a:gd name="connsiteX6" fmla="*/ 134383 w 134572"/>
                    <a:gd name="connsiteY6" fmla="*/ 91 h 820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4572" h="820376">
                      <a:moveTo>
                        <a:pt x="134383" y="91"/>
                      </a:moveTo>
                      <a:cubicBezTo>
                        <a:pt x="132266" y="2737"/>
                        <a:pt x="98929" y="140320"/>
                        <a:pt x="86758" y="200116"/>
                      </a:cubicBezTo>
                      <a:cubicBezTo>
                        <a:pt x="74587" y="259912"/>
                        <a:pt x="67708" y="316004"/>
                        <a:pt x="61358" y="358866"/>
                      </a:cubicBezTo>
                      <a:cubicBezTo>
                        <a:pt x="55008" y="401728"/>
                        <a:pt x="58712" y="381091"/>
                        <a:pt x="48658" y="457291"/>
                      </a:cubicBezTo>
                      <a:cubicBezTo>
                        <a:pt x="38604" y="533491"/>
                        <a:pt x="-7434" y="861574"/>
                        <a:pt x="1033" y="816066"/>
                      </a:cubicBezTo>
                      <a:cubicBezTo>
                        <a:pt x="9500" y="770558"/>
                        <a:pt x="78291" y="316533"/>
                        <a:pt x="99458" y="184241"/>
                      </a:cubicBezTo>
                      <a:cubicBezTo>
                        <a:pt x="120625" y="51949"/>
                        <a:pt x="136500" y="-2555"/>
                        <a:pt x="134383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4" name="フリーフォーム 463">
                  <a:extLst>
                    <a:ext uri="{FF2B5EF4-FFF2-40B4-BE49-F238E27FC236}">
                      <a16:creationId xmlns:a16="http://schemas.microsoft.com/office/drawing/2014/main" id="{31A006BF-7560-6AC6-F0A1-524752FFFB1F}"/>
                    </a:ext>
                  </a:extLst>
                </p:cNvPr>
                <p:cNvSpPr/>
                <p:nvPr/>
              </p:nvSpPr>
              <p:spPr>
                <a:xfrm>
                  <a:off x="1430579" y="2887090"/>
                  <a:ext cx="147588" cy="838590"/>
                </a:xfrm>
                <a:custGeom>
                  <a:avLst/>
                  <a:gdLst>
                    <a:gd name="connsiteX0" fmla="*/ 147396 w 147588"/>
                    <a:gd name="connsiteY0" fmla="*/ 2160 h 838590"/>
                    <a:gd name="connsiteX1" fmla="*/ 68021 w 147588"/>
                    <a:gd name="connsiteY1" fmla="*/ 370460 h 838590"/>
                    <a:gd name="connsiteX2" fmla="*/ 26746 w 147588"/>
                    <a:gd name="connsiteY2" fmla="*/ 675260 h 838590"/>
                    <a:gd name="connsiteX3" fmla="*/ 1346 w 147588"/>
                    <a:gd name="connsiteY3" fmla="*/ 830835 h 838590"/>
                    <a:gd name="connsiteX4" fmla="*/ 68021 w 147588"/>
                    <a:gd name="connsiteY4" fmla="*/ 440310 h 838590"/>
                    <a:gd name="connsiteX5" fmla="*/ 90246 w 147588"/>
                    <a:gd name="connsiteY5" fmla="*/ 227585 h 838590"/>
                    <a:gd name="connsiteX6" fmla="*/ 147396 w 147588"/>
                    <a:gd name="connsiteY6" fmla="*/ 2160 h 8385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7588" h="838590">
                      <a:moveTo>
                        <a:pt x="147396" y="2160"/>
                      </a:moveTo>
                      <a:cubicBezTo>
                        <a:pt x="143692" y="25973"/>
                        <a:pt x="88129" y="258277"/>
                        <a:pt x="68021" y="370460"/>
                      </a:cubicBezTo>
                      <a:cubicBezTo>
                        <a:pt x="47913" y="482643"/>
                        <a:pt x="37858" y="598531"/>
                        <a:pt x="26746" y="675260"/>
                      </a:cubicBezTo>
                      <a:cubicBezTo>
                        <a:pt x="15633" y="751989"/>
                        <a:pt x="-5533" y="869993"/>
                        <a:pt x="1346" y="830835"/>
                      </a:cubicBezTo>
                      <a:cubicBezTo>
                        <a:pt x="8225" y="791677"/>
                        <a:pt x="53204" y="540852"/>
                        <a:pt x="68021" y="440310"/>
                      </a:cubicBezTo>
                      <a:cubicBezTo>
                        <a:pt x="82838" y="339768"/>
                        <a:pt x="80192" y="297435"/>
                        <a:pt x="90246" y="227585"/>
                      </a:cubicBezTo>
                      <a:cubicBezTo>
                        <a:pt x="100300" y="157735"/>
                        <a:pt x="151100" y="-21653"/>
                        <a:pt x="147396" y="21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5" name="フリーフォーム 464">
                  <a:extLst>
                    <a:ext uri="{FF2B5EF4-FFF2-40B4-BE49-F238E27FC236}">
                      <a16:creationId xmlns:a16="http://schemas.microsoft.com/office/drawing/2014/main" id="{92A52089-6C45-7926-FD20-CC12FE552802}"/>
                    </a:ext>
                  </a:extLst>
                </p:cNvPr>
                <p:cNvSpPr/>
                <p:nvPr/>
              </p:nvSpPr>
              <p:spPr>
                <a:xfrm>
                  <a:off x="1465814" y="2892457"/>
                  <a:ext cx="147508" cy="816912"/>
                </a:xfrm>
                <a:custGeom>
                  <a:avLst/>
                  <a:gdLst>
                    <a:gd name="connsiteX0" fmla="*/ 147086 w 147508"/>
                    <a:gd name="connsiteY0" fmla="*/ 6318 h 816912"/>
                    <a:gd name="connsiteX1" fmla="*/ 80411 w 147508"/>
                    <a:gd name="connsiteY1" fmla="*/ 320643 h 816912"/>
                    <a:gd name="connsiteX2" fmla="*/ 61361 w 147508"/>
                    <a:gd name="connsiteY2" fmla="*/ 403193 h 816912"/>
                    <a:gd name="connsiteX3" fmla="*/ 48661 w 147508"/>
                    <a:gd name="connsiteY3" fmla="*/ 527018 h 816912"/>
                    <a:gd name="connsiteX4" fmla="*/ 1036 w 147508"/>
                    <a:gd name="connsiteY4" fmla="*/ 815943 h 816912"/>
                    <a:gd name="connsiteX5" fmla="*/ 23261 w 147508"/>
                    <a:gd name="connsiteY5" fmla="*/ 603218 h 816912"/>
                    <a:gd name="connsiteX6" fmla="*/ 105811 w 147508"/>
                    <a:gd name="connsiteY6" fmla="*/ 149193 h 816912"/>
                    <a:gd name="connsiteX7" fmla="*/ 147086 w 147508"/>
                    <a:gd name="connsiteY7" fmla="*/ 6318 h 816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7508" h="816912">
                      <a:moveTo>
                        <a:pt x="147086" y="6318"/>
                      </a:moveTo>
                      <a:cubicBezTo>
                        <a:pt x="142853" y="34893"/>
                        <a:pt x="94698" y="254497"/>
                        <a:pt x="80411" y="320643"/>
                      </a:cubicBezTo>
                      <a:cubicBezTo>
                        <a:pt x="66124" y="386789"/>
                        <a:pt x="66653" y="368797"/>
                        <a:pt x="61361" y="403193"/>
                      </a:cubicBezTo>
                      <a:cubicBezTo>
                        <a:pt x="56069" y="437589"/>
                        <a:pt x="58715" y="458226"/>
                        <a:pt x="48661" y="527018"/>
                      </a:cubicBezTo>
                      <a:cubicBezTo>
                        <a:pt x="38607" y="595810"/>
                        <a:pt x="5269" y="803243"/>
                        <a:pt x="1036" y="815943"/>
                      </a:cubicBezTo>
                      <a:cubicBezTo>
                        <a:pt x="-3197" y="828643"/>
                        <a:pt x="5798" y="714343"/>
                        <a:pt x="23261" y="603218"/>
                      </a:cubicBezTo>
                      <a:cubicBezTo>
                        <a:pt x="40723" y="492093"/>
                        <a:pt x="88878" y="248676"/>
                        <a:pt x="105811" y="149193"/>
                      </a:cubicBezTo>
                      <a:cubicBezTo>
                        <a:pt x="122744" y="49710"/>
                        <a:pt x="151319" y="-22257"/>
                        <a:pt x="147086" y="63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6" name="フリーフォーム 465">
                  <a:extLst>
                    <a:ext uri="{FF2B5EF4-FFF2-40B4-BE49-F238E27FC236}">
                      <a16:creationId xmlns:a16="http://schemas.microsoft.com/office/drawing/2014/main" id="{9E7B8954-7773-044A-997A-B17BB8E2FBEB}"/>
                    </a:ext>
                  </a:extLst>
                </p:cNvPr>
                <p:cNvSpPr/>
                <p:nvPr/>
              </p:nvSpPr>
              <p:spPr>
                <a:xfrm>
                  <a:off x="-16880" y="2379978"/>
                  <a:ext cx="217063" cy="604874"/>
                </a:xfrm>
                <a:custGeom>
                  <a:avLst/>
                  <a:gdLst>
                    <a:gd name="connsiteX0" fmla="*/ 216905 w 217063"/>
                    <a:gd name="connsiteY0" fmla="*/ 1272 h 604874"/>
                    <a:gd name="connsiteX1" fmla="*/ 156580 w 217063"/>
                    <a:gd name="connsiteY1" fmla="*/ 163197 h 604874"/>
                    <a:gd name="connsiteX2" fmla="*/ 108955 w 217063"/>
                    <a:gd name="connsiteY2" fmla="*/ 299722 h 604874"/>
                    <a:gd name="connsiteX3" fmla="*/ 77205 w 217063"/>
                    <a:gd name="connsiteY3" fmla="*/ 426722 h 604874"/>
                    <a:gd name="connsiteX4" fmla="*/ 1005 w 217063"/>
                    <a:gd name="connsiteY4" fmla="*/ 601347 h 604874"/>
                    <a:gd name="connsiteX5" fmla="*/ 137530 w 217063"/>
                    <a:gd name="connsiteY5" fmla="*/ 255272 h 604874"/>
                    <a:gd name="connsiteX6" fmla="*/ 216905 w 217063"/>
                    <a:gd name="connsiteY6" fmla="*/ 1272 h 604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7063" h="604874">
                      <a:moveTo>
                        <a:pt x="216905" y="1272"/>
                      </a:moveTo>
                      <a:cubicBezTo>
                        <a:pt x="220080" y="-14074"/>
                        <a:pt x="174572" y="113455"/>
                        <a:pt x="156580" y="163197"/>
                      </a:cubicBezTo>
                      <a:cubicBezTo>
                        <a:pt x="138588" y="212939"/>
                        <a:pt x="122184" y="255801"/>
                        <a:pt x="108955" y="299722"/>
                      </a:cubicBezTo>
                      <a:cubicBezTo>
                        <a:pt x="95726" y="343643"/>
                        <a:pt x="95197" y="376451"/>
                        <a:pt x="77205" y="426722"/>
                      </a:cubicBezTo>
                      <a:cubicBezTo>
                        <a:pt x="59213" y="476993"/>
                        <a:pt x="-9049" y="629922"/>
                        <a:pt x="1005" y="601347"/>
                      </a:cubicBezTo>
                      <a:cubicBezTo>
                        <a:pt x="11059" y="572772"/>
                        <a:pt x="103134" y="352109"/>
                        <a:pt x="137530" y="255272"/>
                      </a:cubicBezTo>
                      <a:cubicBezTo>
                        <a:pt x="171926" y="158435"/>
                        <a:pt x="213730" y="16618"/>
                        <a:pt x="216905" y="1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7" name="フリーフォーム 466">
                  <a:extLst>
                    <a:ext uri="{FF2B5EF4-FFF2-40B4-BE49-F238E27FC236}">
                      <a16:creationId xmlns:a16="http://schemas.microsoft.com/office/drawing/2014/main" id="{8E761F41-A6BC-7334-3195-9755A980F782}"/>
                    </a:ext>
                  </a:extLst>
                </p:cNvPr>
                <p:cNvSpPr/>
                <p:nvPr/>
              </p:nvSpPr>
              <p:spPr>
                <a:xfrm>
                  <a:off x="-3388" y="2387593"/>
                  <a:ext cx="181275" cy="524480"/>
                </a:xfrm>
                <a:custGeom>
                  <a:avLst/>
                  <a:gdLst>
                    <a:gd name="connsiteX0" fmla="*/ 181188 w 181275"/>
                    <a:gd name="connsiteY0" fmla="*/ 7 h 524480"/>
                    <a:gd name="connsiteX1" fmla="*/ 104988 w 181275"/>
                    <a:gd name="connsiteY1" fmla="*/ 200032 h 524480"/>
                    <a:gd name="connsiteX2" fmla="*/ 89113 w 181275"/>
                    <a:gd name="connsiteY2" fmla="*/ 273057 h 524480"/>
                    <a:gd name="connsiteX3" fmla="*/ 213 w 181275"/>
                    <a:gd name="connsiteY3" fmla="*/ 523882 h 524480"/>
                    <a:gd name="connsiteX4" fmla="*/ 117688 w 181275"/>
                    <a:gd name="connsiteY4" fmla="*/ 193682 h 524480"/>
                    <a:gd name="connsiteX5" fmla="*/ 181188 w 181275"/>
                    <a:gd name="connsiteY5" fmla="*/ 7 h 524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1275" h="524480">
                      <a:moveTo>
                        <a:pt x="181188" y="7"/>
                      </a:moveTo>
                      <a:cubicBezTo>
                        <a:pt x="179071" y="1065"/>
                        <a:pt x="120334" y="154524"/>
                        <a:pt x="104988" y="200032"/>
                      </a:cubicBezTo>
                      <a:cubicBezTo>
                        <a:pt x="89642" y="245540"/>
                        <a:pt x="106575" y="219082"/>
                        <a:pt x="89113" y="273057"/>
                      </a:cubicBezTo>
                      <a:cubicBezTo>
                        <a:pt x="71651" y="327032"/>
                        <a:pt x="-4549" y="537111"/>
                        <a:pt x="213" y="523882"/>
                      </a:cubicBezTo>
                      <a:cubicBezTo>
                        <a:pt x="4975" y="510653"/>
                        <a:pt x="88584" y="283640"/>
                        <a:pt x="117688" y="193682"/>
                      </a:cubicBezTo>
                      <a:cubicBezTo>
                        <a:pt x="146792" y="103724"/>
                        <a:pt x="183305" y="-1051"/>
                        <a:pt x="181188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8" name="フリーフォーム 467">
                  <a:extLst>
                    <a:ext uri="{FF2B5EF4-FFF2-40B4-BE49-F238E27FC236}">
                      <a16:creationId xmlns:a16="http://schemas.microsoft.com/office/drawing/2014/main" id="{D75770EB-E982-E7FF-CDED-BFFDC5A5D393}"/>
                    </a:ext>
                  </a:extLst>
                </p:cNvPr>
                <p:cNvSpPr/>
                <p:nvPr/>
              </p:nvSpPr>
              <p:spPr>
                <a:xfrm>
                  <a:off x="-3560" y="2361254"/>
                  <a:ext cx="171261" cy="516555"/>
                </a:xfrm>
                <a:custGeom>
                  <a:avLst/>
                  <a:gdLst>
                    <a:gd name="connsiteX0" fmla="*/ 168660 w 171261"/>
                    <a:gd name="connsiteY0" fmla="*/ 10471 h 516555"/>
                    <a:gd name="connsiteX1" fmla="*/ 41660 w 171261"/>
                    <a:gd name="connsiteY1" fmla="*/ 381946 h 516555"/>
                    <a:gd name="connsiteX2" fmla="*/ 3560 w 171261"/>
                    <a:gd name="connsiteY2" fmla="*/ 505771 h 516555"/>
                    <a:gd name="connsiteX3" fmla="*/ 117860 w 171261"/>
                    <a:gd name="connsiteY3" fmla="*/ 137471 h 516555"/>
                    <a:gd name="connsiteX4" fmla="*/ 168660 w 171261"/>
                    <a:gd name="connsiteY4" fmla="*/ 10471 h 516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261" h="516555">
                      <a:moveTo>
                        <a:pt x="168660" y="10471"/>
                      </a:moveTo>
                      <a:cubicBezTo>
                        <a:pt x="155960" y="51217"/>
                        <a:pt x="69177" y="299396"/>
                        <a:pt x="41660" y="381946"/>
                      </a:cubicBezTo>
                      <a:cubicBezTo>
                        <a:pt x="14143" y="464496"/>
                        <a:pt x="-9140" y="546517"/>
                        <a:pt x="3560" y="505771"/>
                      </a:cubicBezTo>
                      <a:cubicBezTo>
                        <a:pt x="16260" y="465025"/>
                        <a:pt x="90873" y="219492"/>
                        <a:pt x="117860" y="137471"/>
                      </a:cubicBezTo>
                      <a:cubicBezTo>
                        <a:pt x="144847" y="55450"/>
                        <a:pt x="181360" y="-30275"/>
                        <a:pt x="168660" y="104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9" name="フリーフォーム 468">
                  <a:extLst>
                    <a:ext uri="{FF2B5EF4-FFF2-40B4-BE49-F238E27FC236}">
                      <a16:creationId xmlns:a16="http://schemas.microsoft.com/office/drawing/2014/main" id="{B7777055-3DDA-DEB5-D34D-0494C83835C2}"/>
                    </a:ext>
                  </a:extLst>
                </p:cNvPr>
                <p:cNvSpPr/>
                <p:nvPr/>
              </p:nvSpPr>
              <p:spPr>
                <a:xfrm>
                  <a:off x="-9199" y="2302512"/>
                  <a:ext cx="673327" cy="248131"/>
                </a:xfrm>
                <a:custGeom>
                  <a:avLst/>
                  <a:gdLst>
                    <a:gd name="connsiteX0" fmla="*/ 12374 w 673327"/>
                    <a:gd name="connsiteY0" fmla="*/ 5713 h 248131"/>
                    <a:gd name="connsiteX1" fmla="*/ 669599 w 673327"/>
                    <a:gd name="connsiteY1" fmla="*/ 247013 h 248131"/>
                    <a:gd name="connsiteX2" fmla="*/ 269549 w 673327"/>
                    <a:gd name="connsiteY2" fmla="*/ 91438 h 248131"/>
                    <a:gd name="connsiteX3" fmla="*/ 12374 w 673327"/>
                    <a:gd name="connsiteY3" fmla="*/ 5713 h 248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73327" h="248131">
                      <a:moveTo>
                        <a:pt x="12374" y="5713"/>
                      </a:moveTo>
                      <a:cubicBezTo>
                        <a:pt x="79049" y="31642"/>
                        <a:pt x="626737" y="232726"/>
                        <a:pt x="669599" y="247013"/>
                      </a:cubicBezTo>
                      <a:cubicBezTo>
                        <a:pt x="712461" y="261300"/>
                        <a:pt x="373795" y="134830"/>
                        <a:pt x="269549" y="91438"/>
                      </a:cubicBezTo>
                      <a:cubicBezTo>
                        <a:pt x="165303" y="48046"/>
                        <a:pt x="-54301" y="-20216"/>
                        <a:pt x="12374" y="57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0" name="フリーフォーム 469">
                  <a:extLst>
                    <a:ext uri="{FF2B5EF4-FFF2-40B4-BE49-F238E27FC236}">
                      <a16:creationId xmlns:a16="http://schemas.microsoft.com/office/drawing/2014/main" id="{8D15C9C1-6E9D-6E29-5C4F-D55B741829A3}"/>
                    </a:ext>
                  </a:extLst>
                </p:cNvPr>
                <p:cNvSpPr/>
                <p:nvPr/>
              </p:nvSpPr>
              <p:spPr>
                <a:xfrm>
                  <a:off x="625475" y="3527425"/>
                  <a:ext cx="1326350" cy="289956"/>
                </a:xfrm>
                <a:custGeom>
                  <a:avLst/>
                  <a:gdLst>
                    <a:gd name="connsiteX0" fmla="*/ 0 w 1326350"/>
                    <a:gd name="connsiteY0" fmla="*/ 0 h 289956"/>
                    <a:gd name="connsiteX1" fmla="*/ 260350 w 1326350"/>
                    <a:gd name="connsiteY1" fmla="*/ 57150 h 289956"/>
                    <a:gd name="connsiteX2" fmla="*/ 723900 w 1326350"/>
                    <a:gd name="connsiteY2" fmla="*/ 146050 h 289956"/>
                    <a:gd name="connsiteX3" fmla="*/ 803275 w 1326350"/>
                    <a:gd name="connsiteY3" fmla="*/ 158750 h 289956"/>
                    <a:gd name="connsiteX4" fmla="*/ 1101725 w 1326350"/>
                    <a:gd name="connsiteY4" fmla="*/ 225425 h 289956"/>
                    <a:gd name="connsiteX5" fmla="*/ 1244600 w 1326350"/>
                    <a:gd name="connsiteY5" fmla="*/ 238125 h 289956"/>
                    <a:gd name="connsiteX6" fmla="*/ 1320800 w 1326350"/>
                    <a:gd name="connsiteY6" fmla="*/ 288925 h 289956"/>
                    <a:gd name="connsiteX7" fmla="*/ 1304925 w 1326350"/>
                    <a:gd name="connsiteY7" fmla="*/ 269875 h 289956"/>
                    <a:gd name="connsiteX8" fmla="*/ 1181100 w 1326350"/>
                    <a:gd name="connsiteY8" fmla="*/ 241300 h 289956"/>
                    <a:gd name="connsiteX9" fmla="*/ 800100 w 1326350"/>
                    <a:gd name="connsiteY9" fmla="*/ 152400 h 289956"/>
                    <a:gd name="connsiteX10" fmla="*/ 638175 w 1326350"/>
                    <a:gd name="connsiteY10" fmla="*/ 130175 h 289956"/>
                    <a:gd name="connsiteX11" fmla="*/ 158750 w 1326350"/>
                    <a:gd name="connsiteY11" fmla="*/ 28575 h 289956"/>
                    <a:gd name="connsiteX12" fmla="*/ 0 w 1326350"/>
                    <a:gd name="connsiteY12" fmla="*/ 0 h 289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26350" h="289956">
                      <a:moveTo>
                        <a:pt x="0" y="0"/>
                      </a:moveTo>
                      <a:cubicBezTo>
                        <a:pt x="69850" y="16404"/>
                        <a:pt x="260350" y="57150"/>
                        <a:pt x="260350" y="57150"/>
                      </a:cubicBezTo>
                      <a:lnTo>
                        <a:pt x="723900" y="146050"/>
                      </a:lnTo>
                      <a:cubicBezTo>
                        <a:pt x="814388" y="162983"/>
                        <a:pt x="740304" y="145521"/>
                        <a:pt x="803275" y="158750"/>
                      </a:cubicBezTo>
                      <a:cubicBezTo>
                        <a:pt x="866246" y="171979"/>
                        <a:pt x="1028171" y="212196"/>
                        <a:pt x="1101725" y="225425"/>
                      </a:cubicBezTo>
                      <a:cubicBezTo>
                        <a:pt x="1175279" y="238654"/>
                        <a:pt x="1208088" y="227542"/>
                        <a:pt x="1244600" y="238125"/>
                      </a:cubicBezTo>
                      <a:cubicBezTo>
                        <a:pt x="1281112" y="248708"/>
                        <a:pt x="1320800" y="288925"/>
                        <a:pt x="1320800" y="288925"/>
                      </a:cubicBezTo>
                      <a:cubicBezTo>
                        <a:pt x="1330854" y="294217"/>
                        <a:pt x="1328208" y="277813"/>
                        <a:pt x="1304925" y="269875"/>
                      </a:cubicBezTo>
                      <a:cubicBezTo>
                        <a:pt x="1281642" y="261938"/>
                        <a:pt x="1181100" y="241300"/>
                        <a:pt x="1181100" y="241300"/>
                      </a:cubicBezTo>
                      <a:lnTo>
                        <a:pt x="800100" y="152400"/>
                      </a:lnTo>
                      <a:cubicBezTo>
                        <a:pt x="709613" y="133879"/>
                        <a:pt x="745067" y="150812"/>
                        <a:pt x="638175" y="130175"/>
                      </a:cubicBezTo>
                      <a:cubicBezTo>
                        <a:pt x="531283" y="109538"/>
                        <a:pt x="260350" y="49742"/>
                        <a:pt x="158750" y="28575"/>
                      </a:cubicBezTo>
                      <a:cubicBezTo>
                        <a:pt x="57150" y="7408"/>
                        <a:pt x="42862" y="529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1" name="フリーフォーム 470">
                  <a:extLst>
                    <a:ext uri="{FF2B5EF4-FFF2-40B4-BE49-F238E27FC236}">
                      <a16:creationId xmlns:a16="http://schemas.microsoft.com/office/drawing/2014/main" id="{EC4ABF96-D1A3-1D7B-3219-C0617D4544B3}"/>
                    </a:ext>
                  </a:extLst>
                </p:cNvPr>
                <p:cNvSpPr/>
                <p:nvPr/>
              </p:nvSpPr>
              <p:spPr>
                <a:xfrm>
                  <a:off x="619944" y="3533477"/>
                  <a:ext cx="1331405" cy="264415"/>
                </a:xfrm>
                <a:custGeom>
                  <a:avLst/>
                  <a:gdLst>
                    <a:gd name="connsiteX0" fmla="*/ 18231 w 1331405"/>
                    <a:gd name="connsiteY0" fmla="*/ 3473 h 264415"/>
                    <a:gd name="connsiteX1" fmla="*/ 913581 w 1331405"/>
                    <a:gd name="connsiteY1" fmla="*/ 193973 h 264415"/>
                    <a:gd name="connsiteX2" fmla="*/ 1246956 w 1331405"/>
                    <a:gd name="connsiteY2" fmla="*/ 247948 h 264415"/>
                    <a:gd name="connsiteX3" fmla="*/ 1329506 w 1331405"/>
                    <a:gd name="connsiteY3" fmla="*/ 263823 h 264415"/>
                    <a:gd name="connsiteX4" fmla="*/ 1192981 w 1331405"/>
                    <a:gd name="connsiteY4" fmla="*/ 251123 h 264415"/>
                    <a:gd name="connsiteX5" fmla="*/ 688156 w 1331405"/>
                    <a:gd name="connsiteY5" fmla="*/ 165398 h 264415"/>
                    <a:gd name="connsiteX6" fmla="*/ 564331 w 1331405"/>
                    <a:gd name="connsiteY6" fmla="*/ 111423 h 264415"/>
                    <a:gd name="connsiteX7" fmla="*/ 329381 w 1331405"/>
                    <a:gd name="connsiteY7" fmla="*/ 73323 h 264415"/>
                    <a:gd name="connsiteX8" fmla="*/ 18231 w 1331405"/>
                    <a:gd name="connsiteY8" fmla="*/ 3473 h 264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31405" h="264415">
                      <a:moveTo>
                        <a:pt x="18231" y="3473"/>
                      </a:moveTo>
                      <a:lnTo>
                        <a:pt x="913581" y="193973"/>
                      </a:lnTo>
                      <a:cubicBezTo>
                        <a:pt x="1118368" y="234719"/>
                        <a:pt x="1177635" y="236306"/>
                        <a:pt x="1246956" y="247948"/>
                      </a:cubicBezTo>
                      <a:cubicBezTo>
                        <a:pt x="1316277" y="259590"/>
                        <a:pt x="1338502" y="263294"/>
                        <a:pt x="1329506" y="263823"/>
                      </a:cubicBezTo>
                      <a:cubicBezTo>
                        <a:pt x="1320510" y="264352"/>
                        <a:pt x="1299873" y="267527"/>
                        <a:pt x="1192981" y="251123"/>
                      </a:cubicBezTo>
                      <a:cubicBezTo>
                        <a:pt x="1086089" y="234719"/>
                        <a:pt x="792931" y="188681"/>
                        <a:pt x="688156" y="165398"/>
                      </a:cubicBezTo>
                      <a:cubicBezTo>
                        <a:pt x="583381" y="142115"/>
                        <a:pt x="624127" y="126769"/>
                        <a:pt x="564331" y="111423"/>
                      </a:cubicBezTo>
                      <a:cubicBezTo>
                        <a:pt x="504535" y="96077"/>
                        <a:pt x="417752" y="90256"/>
                        <a:pt x="329381" y="73323"/>
                      </a:cubicBezTo>
                      <a:cubicBezTo>
                        <a:pt x="241010" y="56390"/>
                        <a:pt x="-79136" y="-16635"/>
                        <a:pt x="18231" y="34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2" name="フリーフォーム 471">
                  <a:extLst>
                    <a:ext uri="{FF2B5EF4-FFF2-40B4-BE49-F238E27FC236}">
                      <a16:creationId xmlns:a16="http://schemas.microsoft.com/office/drawing/2014/main" id="{63F87551-2648-5F49-1690-58B09B528D83}"/>
                    </a:ext>
                  </a:extLst>
                </p:cNvPr>
                <p:cNvSpPr/>
                <p:nvPr/>
              </p:nvSpPr>
              <p:spPr>
                <a:xfrm>
                  <a:off x="609296" y="3540319"/>
                  <a:ext cx="1192257" cy="270304"/>
                </a:xfrm>
                <a:custGeom>
                  <a:avLst/>
                  <a:gdLst>
                    <a:gd name="connsiteX0" fmla="*/ 25704 w 1192257"/>
                    <a:gd name="connsiteY0" fmla="*/ 6156 h 270304"/>
                    <a:gd name="connsiteX1" fmla="*/ 794054 w 1192257"/>
                    <a:gd name="connsiteY1" fmla="*/ 196656 h 270304"/>
                    <a:gd name="connsiteX2" fmla="*/ 1178229 w 1192257"/>
                    <a:gd name="connsiteY2" fmla="*/ 269681 h 270304"/>
                    <a:gd name="connsiteX3" fmla="*/ 1025829 w 1192257"/>
                    <a:gd name="connsiteY3" fmla="*/ 222056 h 270304"/>
                    <a:gd name="connsiteX4" fmla="*/ 260654 w 1192257"/>
                    <a:gd name="connsiteY4" fmla="*/ 63306 h 270304"/>
                    <a:gd name="connsiteX5" fmla="*/ 25704 w 1192257"/>
                    <a:gd name="connsiteY5" fmla="*/ 6156 h 2703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2257" h="270304">
                      <a:moveTo>
                        <a:pt x="25704" y="6156"/>
                      </a:moveTo>
                      <a:lnTo>
                        <a:pt x="794054" y="196656"/>
                      </a:lnTo>
                      <a:cubicBezTo>
                        <a:pt x="986141" y="240577"/>
                        <a:pt x="1139600" y="265448"/>
                        <a:pt x="1178229" y="269681"/>
                      </a:cubicBezTo>
                      <a:cubicBezTo>
                        <a:pt x="1216858" y="273914"/>
                        <a:pt x="1178758" y="256452"/>
                        <a:pt x="1025829" y="222056"/>
                      </a:cubicBezTo>
                      <a:cubicBezTo>
                        <a:pt x="872900" y="187660"/>
                        <a:pt x="427341" y="100348"/>
                        <a:pt x="260654" y="63306"/>
                      </a:cubicBezTo>
                      <a:cubicBezTo>
                        <a:pt x="93967" y="26264"/>
                        <a:pt x="-63196" y="-16069"/>
                        <a:pt x="25704" y="61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3" name="フリーフォーム 472">
                  <a:extLst>
                    <a:ext uri="{FF2B5EF4-FFF2-40B4-BE49-F238E27FC236}">
                      <a16:creationId xmlns:a16="http://schemas.microsoft.com/office/drawing/2014/main" id="{FC0E6B24-BFA1-CA96-D4A3-EF7E26A22DC8}"/>
                    </a:ext>
                  </a:extLst>
                </p:cNvPr>
                <p:cNvSpPr/>
                <p:nvPr/>
              </p:nvSpPr>
              <p:spPr>
                <a:xfrm>
                  <a:off x="638175" y="3635375"/>
                  <a:ext cx="1282200" cy="262127"/>
                </a:xfrm>
                <a:custGeom>
                  <a:avLst/>
                  <a:gdLst>
                    <a:gd name="connsiteX0" fmla="*/ 0 w 1282200"/>
                    <a:gd name="connsiteY0" fmla="*/ 0 h 262127"/>
                    <a:gd name="connsiteX1" fmla="*/ 908050 w 1282200"/>
                    <a:gd name="connsiteY1" fmla="*/ 190500 h 262127"/>
                    <a:gd name="connsiteX2" fmla="*/ 1190625 w 1282200"/>
                    <a:gd name="connsiteY2" fmla="*/ 250825 h 262127"/>
                    <a:gd name="connsiteX3" fmla="*/ 1279525 w 1282200"/>
                    <a:gd name="connsiteY3" fmla="*/ 260350 h 262127"/>
                    <a:gd name="connsiteX4" fmla="*/ 1108075 w 1282200"/>
                    <a:gd name="connsiteY4" fmla="*/ 228600 h 262127"/>
                    <a:gd name="connsiteX5" fmla="*/ 552450 w 1282200"/>
                    <a:gd name="connsiteY5" fmla="*/ 107950 h 262127"/>
                    <a:gd name="connsiteX6" fmla="*/ 254000 w 1282200"/>
                    <a:gd name="connsiteY6" fmla="*/ 44450 h 262127"/>
                    <a:gd name="connsiteX7" fmla="*/ 0 w 1282200"/>
                    <a:gd name="connsiteY7" fmla="*/ 0 h 262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82200" h="262127">
                      <a:moveTo>
                        <a:pt x="0" y="0"/>
                      </a:moveTo>
                      <a:lnTo>
                        <a:pt x="908050" y="190500"/>
                      </a:lnTo>
                      <a:lnTo>
                        <a:pt x="1190625" y="250825"/>
                      </a:lnTo>
                      <a:cubicBezTo>
                        <a:pt x="1252537" y="262467"/>
                        <a:pt x="1293283" y="264054"/>
                        <a:pt x="1279525" y="260350"/>
                      </a:cubicBezTo>
                      <a:cubicBezTo>
                        <a:pt x="1265767" y="256646"/>
                        <a:pt x="1108075" y="228600"/>
                        <a:pt x="1108075" y="228600"/>
                      </a:cubicBezTo>
                      <a:lnTo>
                        <a:pt x="552450" y="107950"/>
                      </a:lnTo>
                      <a:lnTo>
                        <a:pt x="254000" y="4445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4" name="フリーフォーム 473">
                  <a:extLst>
                    <a:ext uri="{FF2B5EF4-FFF2-40B4-BE49-F238E27FC236}">
                      <a16:creationId xmlns:a16="http://schemas.microsoft.com/office/drawing/2014/main" id="{C8605604-A55D-0B7D-0CF5-7DC9BDBDA0E1}"/>
                    </a:ext>
                  </a:extLst>
                </p:cNvPr>
                <p:cNvSpPr/>
                <p:nvPr/>
              </p:nvSpPr>
              <p:spPr>
                <a:xfrm>
                  <a:off x="1764993" y="3810000"/>
                  <a:ext cx="201640" cy="35149"/>
                </a:xfrm>
                <a:custGeom>
                  <a:avLst/>
                  <a:gdLst>
                    <a:gd name="connsiteX0" fmla="*/ 307 w 201640"/>
                    <a:gd name="connsiteY0" fmla="*/ 0 h 35149"/>
                    <a:gd name="connsiteX1" fmla="*/ 193982 w 201640"/>
                    <a:gd name="connsiteY1" fmla="*/ 31750 h 35149"/>
                    <a:gd name="connsiteX2" fmla="*/ 149532 w 201640"/>
                    <a:gd name="connsiteY2" fmla="*/ 31750 h 35149"/>
                    <a:gd name="connsiteX3" fmla="*/ 307 w 201640"/>
                    <a:gd name="connsiteY3" fmla="*/ 0 h 35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1640" h="35149">
                      <a:moveTo>
                        <a:pt x="307" y="0"/>
                      </a:moveTo>
                      <a:cubicBezTo>
                        <a:pt x="7715" y="0"/>
                        <a:pt x="169111" y="26458"/>
                        <a:pt x="193982" y="31750"/>
                      </a:cubicBezTo>
                      <a:cubicBezTo>
                        <a:pt x="218853" y="37042"/>
                        <a:pt x="177578" y="35454"/>
                        <a:pt x="149532" y="31750"/>
                      </a:cubicBezTo>
                      <a:cubicBezTo>
                        <a:pt x="121486" y="28046"/>
                        <a:pt x="-7101" y="0"/>
                        <a:pt x="30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5" name="フリーフォーム 474">
                  <a:extLst>
                    <a:ext uri="{FF2B5EF4-FFF2-40B4-BE49-F238E27FC236}">
                      <a16:creationId xmlns:a16="http://schemas.microsoft.com/office/drawing/2014/main" id="{335178DB-15F9-E877-9121-B2CA2C76BFE1}"/>
                    </a:ext>
                  </a:extLst>
                </p:cNvPr>
                <p:cNvSpPr/>
                <p:nvPr/>
              </p:nvSpPr>
              <p:spPr>
                <a:xfrm>
                  <a:off x="1751900" y="3790421"/>
                  <a:ext cx="208203" cy="86258"/>
                </a:xfrm>
                <a:custGeom>
                  <a:avLst/>
                  <a:gdLst>
                    <a:gd name="connsiteX0" fmla="*/ 207075 w 208203"/>
                    <a:gd name="connsiteY0" fmla="*/ 35454 h 86258"/>
                    <a:gd name="connsiteX1" fmla="*/ 7050 w 208203"/>
                    <a:gd name="connsiteY1" fmla="*/ 529 h 86258"/>
                    <a:gd name="connsiteX2" fmla="*/ 45150 w 208203"/>
                    <a:gd name="connsiteY2" fmla="*/ 19579 h 86258"/>
                    <a:gd name="connsiteX3" fmla="*/ 45150 w 208203"/>
                    <a:gd name="connsiteY3" fmla="*/ 86254 h 86258"/>
                    <a:gd name="connsiteX4" fmla="*/ 35625 w 208203"/>
                    <a:gd name="connsiteY4" fmla="*/ 22754 h 86258"/>
                    <a:gd name="connsiteX5" fmla="*/ 86425 w 208203"/>
                    <a:gd name="connsiteY5" fmla="*/ 10054 h 86258"/>
                    <a:gd name="connsiteX6" fmla="*/ 207075 w 208203"/>
                    <a:gd name="connsiteY6" fmla="*/ 35454 h 86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203" h="86258">
                      <a:moveTo>
                        <a:pt x="207075" y="35454"/>
                      </a:moveTo>
                      <a:cubicBezTo>
                        <a:pt x="193846" y="33867"/>
                        <a:pt x="34037" y="3175"/>
                        <a:pt x="7050" y="529"/>
                      </a:cubicBezTo>
                      <a:cubicBezTo>
                        <a:pt x="-19938" y="-2117"/>
                        <a:pt x="38800" y="5291"/>
                        <a:pt x="45150" y="19579"/>
                      </a:cubicBezTo>
                      <a:cubicBezTo>
                        <a:pt x="51500" y="33867"/>
                        <a:pt x="46737" y="85725"/>
                        <a:pt x="45150" y="86254"/>
                      </a:cubicBezTo>
                      <a:cubicBezTo>
                        <a:pt x="43563" y="86783"/>
                        <a:pt x="28746" y="35454"/>
                        <a:pt x="35625" y="22754"/>
                      </a:cubicBezTo>
                      <a:cubicBezTo>
                        <a:pt x="42504" y="10054"/>
                        <a:pt x="59438" y="10054"/>
                        <a:pt x="86425" y="10054"/>
                      </a:cubicBezTo>
                      <a:cubicBezTo>
                        <a:pt x="113412" y="10054"/>
                        <a:pt x="220304" y="37041"/>
                        <a:pt x="207075" y="354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6" name="フリーフォーム 475">
                  <a:extLst>
                    <a:ext uri="{FF2B5EF4-FFF2-40B4-BE49-F238E27FC236}">
                      <a16:creationId xmlns:a16="http://schemas.microsoft.com/office/drawing/2014/main" id="{6A0ECF54-4836-EBFB-FD94-79469711BB07}"/>
                    </a:ext>
                  </a:extLst>
                </p:cNvPr>
                <p:cNvSpPr/>
                <p:nvPr/>
              </p:nvSpPr>
              <p:spPr>
                <a:xfrm>
                  <a:off x="2044859" y="3792178"/>
                  <a:ext cx="2166974" cy="768161"/>
                </a:xfrm>
                <a:custGeom>
                  <a:avLst/>
                  <a:gdLst>
                    <a:gd name="connsiteX0" fmla="*/ 3016 w 2166974"/>
                    <a:gd name="connsiteY0" fmla="*/ 1947 h 768161"/>
                    <a:gd name="connsiteX1" fmla="*/ 393541 w 2166974"/>
                    <a:gd name="connsiteY1" fmla="*/ 100372 h 768161"/>
                    <a:gd name="connsiteX2" fmla="*/ 1003141 w 2166974"/>
                    <a:gd name="connsiteY2" fmla="*/ 348022 h 768161"/>
                    <a:gd name="connsiteX3" fmla="*/ 1253966 w 2166974"/>
                    <a:gd name="connsiteY3" fmla="*/ 462322 h 768161"/>
                    <a:gd name="connsiteX4" fmla="*/ 1612741 w 2166974"/>
                    <a:gd name="connsiteY4" fmla="*/ 627422 h 768161"/>
                    <a:gd name="connsiteX5" fmla="*/ 1787366 w 2166974"/>
                    <a:gd name="connsiteY5" fmla="*/ 700447 h 768161"/>
                    <a:gd name="connsiteX6" fmla="*/ 1949291 w 2166974"/>
                    <a:gd name="connsiteY6" fmla="*/ 719497 h 768161"/>
                    <a:gd name="connsiteX7" fmla="*/ 2165191 w 2166974"/>
                    <a:gd name="connsiteY7" fmla="*/ 767122 h 768161"/>
                    <a:gd name="connsiteX8" fmla="*/ 2044541 w 2166974"/>
                    <a:gd name="connsiteY8" fmla="*/ 751247 h 768161"/>
                    <a:gd name="connsiteX9" fmla="*/ 1911191 w 2166974"/>
                    <a:gd name="connsiteY9" fmla="*/ 738547 h 768161"/>
                    <a:gd name="connsiteX10" fmla="*/ 1269841 w 2166974"/>
                    <a:gd name="connsiteY10" fmla="*/ 478197 h 768161"/>
                    <a:gd name="connsiteX11" fmla="*/ 272891 w 2166974"/>
                    <a:gd name="connsiteY11" fmla="*/ 71797 h 768161"/>
                    <a:gd name="connsiteX12" fmla="*/ 3016 w 2166974"/>
                    <a:gd name="connsiteY12" fmla="*/ 1947 h 768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66974" h="768161">
                      <a:moveTo>
                        <a:pt x="3016" y="1947"/>
                      </a:moveTo>
                      <a:cubicBezTo>
                        <a:pt x="23124" y="6709"/>
                        <a:pt x="226854" y="42693"/>
                        <a:pt x="393541" y="100372"/>
                      </a:cubicBezTo>
                      <a:cubicBezTo>
                        <a:pt x="560229" y="158051"/>
                        <a:pt x="859737" y="287697"/>
                        <a:pt x="1003141" y="348022"/>
                      </a:cubicBezTo>
                      <a:cubicBezTo>
                        <a:pt x="1146545" y="408347"/>
                        <a:pt x="1253966" y="462322"/>
                        <a:pt x="1253966" y="462322"/>
                      </a:cubicBezTo>
                      <a:lnTo>
                        <a:pt x="1612741" y="627422"/>
                      </a:lnTo>
                      <a:cubicBezTo>
                        <a:pt x="1701641" y="667110"/>
                        <a:pt x="1731274" y="685101"/>
                        <a:pt x="1787366" y="700447"/>
                      </a:cubicBezTo>
                      <a:cubicBezTo>
                        <a:pt x="1843458" y="715793"/>
                        <a:pt x="1886320" y="708385"/>
                        <a:pt x="1949291" y="719497"/>
                      </a:cubicBezTo>
                      <a:cubicBezTo>
                        <a:pt x="2012262" y="730609"/>
                        <a:pt x="2149316" y="761830"/>
                        <a:pt x="2165191" y="767122"/>
                      </a:cubicBezTo>
                      <a:cubicBezTo>
                        <a:pt x="2181066" y="772414"/>
                        <a:pt x="2086874" y="756009"/>
                        <a:pt x="2044541" y="751247"/>
                      </a:cubicBezTo>
                      <a:cubicBezTo>
                        <a:pt x="2002208" y="746485"/>
                        <a:pt x="2040308" y="784055"/>
                        <a:pt x="1911191" y="738547"/>
                      </a:cubicBezTo>
                      <a:cubicBezTo>
                        <a:pt x="1782074" y="693039"/>
                        <a:pt x="1269841" y="478197"/>
                        <a:pt x="1269841" y="478197"/>
                      </a:cubicBezTo>
                      <a:cubicBezTo>
                        <a:pt x="996791" y="367072"/>
                        <a:pt x="483499" y="148526"/>
                        <a:pt x="272891" y="71797"/>
                      </a:cubicBezTo>
                      <a:cubicBezTo>
                        <a:pt x="62283" y="-4932"/>
                        <a:pt x="-17092" y="-2815"/>
                        <a:pt x="3016" y="19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7" name="フリーフォーム 476">
                  <a:extLst>
                    <a:ext uri="{FF2B5EF4-FFF2-40B4-BE49-F238E27FC236}">
                      <a16:creationId xmlns:a16="http://schemas.microsoft.com/office/drawing/2014/main" id="{E718961C-0AE9-1BD6-2A9F-3E5447D25B09}"/>
                    </a:ext>
                  </a:extLst>
                </p:cNvPr>
                <p:cNvSpPr/>
                <p:nvPr/>
              </p:nvSpPr>
              <p:spPr>
                <a:xfrm>
                  <a:off x="2054673" y="3811348"/>
                  <a:ext cx="650524" cy="211447"/>
                </a:xfrm>
                <a:custGeom>
                  <a:avLst/>
                  <a:gdLst>
                    <a:gd name="connsiteX0" fmla="*/ 2727 w 650524"/>
                    <a:gd name="connsiteY0" fmla="*/ 1827 h 211447"/>
                    <a:gd name="connsiteX1" fmla="*/ 291652 w 650524"/>
                    <a:gd name="connsiteY1" fmla="*/ 74852 h 211447"/>
                    <a:gd name="connsiteX2" fmla="*/ 650427 w 650524"/>
                    <a:gd name="connsiteY2" fmla="*/ 211377 h 211447"/>
                    <a:gd name="connsiteX3" fmla="*/ 256727 w 650524"/>
                    <a:gd name="connsiteY3" fmla="*/ 55802 h 211447"/>
                    <a:gd name="connsiteX4" fmla="*/ 151952 w 650524"/>
                    <a:gd name="connsiteY4" fmla="*/ 24052 h 211447"/>
                    <a:gd name="connsiteX5" fmla="*/ 2727 w 650524"/>
                    <a:gd name="connsiteY5" fmla="*/ 1827 h 211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0524" h="211447">
                      <a:moveTo>
                        <a:pt x="2727" y="1827"/>
                      </a:moveTo>
                      <a:cubicBezTo>
                        <a:pt x="26010" y="10294"/>
                        <a:pt x="183702" y="39927"/>
                        <a:pt x="291652" y="74852"/>
                      </a:cubicBezTo>
                      <a:cubicBezTo>
                        <a:pt x="399602" y="109777"/>
                        <a:pt x="656248" y="214552"/>
                        <a:pt x="650427" y="211377"/>
                      </a:cubicBezTo>
                      <a:cubicBezTo>
                        <a:pt x="644606" y="208202"/>
                        <a:pt x="339806" y="87023"/>
                        <a:pt x="256727" y="55802"/>
                      </a:cubicBezTo>
                      <a:cubicBezTo>
                        <a:pt x="173648" y="24581"/>
                        <a:pt x="192169" y="31460"/>
                        <a:pt x="151952" y="24052"/>
                      </a:cubicBezTo>
                      <a:cubicBezTo>
                        <a:pt x="111735" y="16644"/>
                        <a:pt x="-20556" y="-6640"/>
                        <a:pt x="2727" y="18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8" name="フリーフォーム 477">
                  <a:extLst>
                    <a:ext uri="{FF2B5EF4-FFF2-40B4-BE49-F238E27FC236}">
                      <a16:creationId xmlns:a16="http://schemas.microsoft.com/office/drawing/2014/main" id="{782B0B4A-3A15-2A63-25D5-BB104D858371}"/>
                    </a:ext>
                  </a:extLst>
                </p:cNvPr>
                <p:cNvSpPr/>
                <p:nvPr/>
              </p:nvSpPr>
              <p:spPr>
                <a:xfrm>
                  <a:off x="2071915" y="3853836"/>
                  <a:ext cx="1249135" cy="457814"/>
                </a:xfrm>
                <a:custGeom>
                  <a:avLst/>
                  <a:gdLst>
                    <a:gd name="connsiteX0" fmla="*/ 1360 w 1249135"/>
                    <a:gd name="connsiteY0" fmla="*/ 614 h 457814"/>
                    <a:gd name="connsiteX1" fmla="*/ 347435 w 1249135"/>
                    <a:gd name="connsiteY1" fmla="*/ 92689 h 457814"/>
                    <a:gd name="connsiteX2" fmla="*/ 766535 w 1249135"/>
                    <a:gd name="connsiteY2" fmla="*/ 260964 h 457814"/>
                    <a:gd name="connsiteX3" fmla="*/ 1249135 w 1249135"/>
                    <a:gd name="connsiteY3" fmla="*/ 457814 h 457814"/>
                    <a:gd name="connsiteX4" fmla="*/ 271235 w 1249135"/>
                    <a:gd name="connsiteY4" fmla="*/ 76814 h 457814"/>
                    <a:gd name="connsiteX5" fmla="*/ 1360 w 1249135"/>
                    <a:gd name="connsiteY5" fmla="*/ 614 h 457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9135" h="457814">
                      <a:moveTo>
                        <a:pt x="1360" y="614"/>
                      </a:moveTo>
                      <a:cubicBezTo>
                        <a:pt x="14060" y="3260"/>
                        <a:pt x="219906" y="49297"/>
                        <a:pt x="347435" y="92689"/>
                      </a:cubicBezTo>
                      <a:cubicBezTo>
                        <a:pt x="474964" y="136081"/>
                        <a:pt x="766535" y="260964"/>
                        <a:pt x="766535" y="260964"/>
                      </a:cubicBezTo>
                      <a:lnTo>
                        <a:pt x="1249135" y="457814"/>
                      </a:lnTo>
                      <a:cubicBezTo>
                        <a:pt x="1166585" y="427122"/>
                        <a:pt x="478668" y="153014"/>
                        <a:pt x="271235" y="76814"/>
                      </a:cubicBezTo>
                      <a:cubicBezTo>
                        <a:pt x="63802" y="614"/>
                        <a:pt x="-11340" y="-2032"/>
                        <a:pt x="1360" y="6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9" name="フリーフォーム 478">
                  <a:extLst>
                    <a:ext uri="{FF2B5EF4-FFF2-40B4-BE49-F238E27FC236}">
                      <a16:creationId xmlns:a16="http://schemas.microsoft.com/office/drawing/2014/main" id="{8ABB6621-4442-D182-F362-D5053A3CDD9F}"/>
                    </a:ext>
                  </a:extLst>
                </p:cNvPr>
                <p:cNvSpPr/>
                <p:nvPr/>
              </p:nvSpPr>
              <p:spPr>
                <a:xfrm>
                  <a:off x="2047514" y="3841690"/>
                  <a:ext cx="490365" cy="149742"/>
                </a:xfrm>
                <a:custGeom>
                  <a:avLst/>
                  <a:gdLst>
                    <a:gd name="connsiteX0" fmla="*/ 361 w 490365"/>
                    <a:gd name="connsiteY0" fmla="*/ 60 h 149742"/>
                    <a:gd name="connsiteX1" fmla="*/ 289286 w 490365"/>
                    <a:gd name="connsiteY1" fmla="*/ 50860 h 149742"/>
                    <a:gd name="connsiteX2" fmla="*/ 489311 w 490365"/>
                    <a:gd name="connsiteY2" fmla="*/ 149285 h 149742"/>
                    <a:gd name="connsiteX3" fmla="*/ 362311 w 490365"/>
                    <a:gd name="connsiteY3" fmla="*/ 85785 h 149742"/>
                    <a:gd name="connsiteX4" fmla="*/ 232136 w 490365"/>
                    <a:gd name="connsiteY4" fmla="*/ 41335 h 149742"/>
                    <a:gd name="connsiteX5" fmla="*/ 361 w 490365"/>
                    <a:gd name="connsiteY5" fmla="*/ 60 h 149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0365" h="149742">
                      <a:moveTo>
                        <a:pt x="361" y="60"/>
                      </a:moveTo>
                      <a:cubicBezTo>
                        <a:pt x="9886" y="1648"/>
                        <a:pt x="207794" y="25989"/>
                        <a:pt x="289286" y="50860"/>
                      </a:cubicBezTo>
                      <a:cubicBezTo>
                        <a:pt x="370778" y="75731"/>
                        <a:pt x="477140" y="143464"/>
                        <a:pt x="489311" y="149285"/>
                      </a:cubicBezTo>
                      <a:cubicBezTo>
                        <a:pt x="501482" y="155106"/>
                        <a:pt x="405174" y="103777"/>
                        <a:pt x="362311" y="85785"/>
                      </a:cubicBezTo>
                      <a:cubicBezTo>
                        <a:pt x="319448" y="67793"/>
                        <a:pt x="291932" y="54035"/>
                        <a:pt x="232136" y="41335"/>
                      </a:cubicBezTo>
                      <a:cubicBezTo>
                        <a:pt x="172340" y="28635"/>
                        <a:pt x="-9164" y="-1528"/>
                        <a:pt x="361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0" name="フリーフォーム 479">
                  <a:extLst>
                    <a:ext uri="{FF2B5EF4-FFF2-40B4-BE49-F238E27FC236}">
                      <a16:creationId xmlns:a16="http://schemas.microsoft.com/office/drawing/2014/main" id="{4A5FB37F-8349-2C13-B35C-D07062FDA5FD}"/>
                    </a:ext>
                  </a:extLst>
                </p:cNvPr>
                <p:cNvSpPr/>
                <p:nvPr/>
              </p:nvSpPr>
              <p:spPr>
                <a:xfrm>
                  <a:off x="3286928" y="4285493"/>
                  <a:ext cx="968455" cy="321870"/>
                </a:xfrm>
                <a:custGeom>
                  <a:avLst/>
                  <a:gdLst>
                    <a:gd name="connsiteX0" fmla="*/ 2372 w 968455"/>
                    <a:gd name="connsiteY0" fmla="*/ 757 h 321870"/>
                    <a:gd name="connsiteX1" fmla="*/ 392897 w 968455"/>
                    <a:gd name="connsiteY1" fmla="*/ 207132 h 321870"/>
                    <a:gd name="connsiteX2" fmla="*/ 535772 w 968455"/>
                    <a:gd name="connsiteY2" fmla="*/ 261107 h 321870"/>
                    <a:gd name="connsiteX3" fmla="*/ 786597 w 968455"/>
                    <a:gd name="connsiteY3" fmla="*/ 299207 h 321870"/>
                    <a:gd name="connsiteX4" fmla="*/ 954872 w 968455"/>
                    <a:gd name="connsiteY4" fmla="*/ 318257 h 321870"/>
                    <a:gd name="connsiteX5" fmla="*/ 421472 w 968455"/>
                    <a:gd name="connsiteY5" fmla="*/ 226182 h 321870"/>
                    <a:gd name="connsiteX6" fmla="*/ 237322 w 968455"/>
                    <a:gd name="connsiteY6" fmla="*/ 140457 h 321870"/>
                    <a:gd name="connsiteX7" fmla="*/ 2372 w 968455"/>
                    <a:gd name="connsiteY7" fmla="*/ 757 h 32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68455" h="321870">
                      <a:moveTo>
                        <a:pt x="2372" y="757"/>
                      </a:moveTo>
                      <a:cubicBezTo>
                        <a:pt x="28301" y="11870"/>
                        <a:pt x="303997" y="163740"/>
                        <a:pt x="392897" y="207132"/>
                      </a:cubicBezTo>
                      <a:cubicBezTo>
                        <a:pt x="481797" y="250524"/>
                        <a:pt x="470155" y="245761"/>
                        <a:pt x="535772" y="261107"/>
                      </a:cubicBezTo>
                      <a:cubicBezTo>
                        <a:pt x="601389" y="276453"/>
                        <a:pt x="716747" y="289682"/>
                        <a:pt x="786597" y="299207"/>
                      </a:cubicBezTo>
                      <a:cubicBezTo>
                        <a:pt x="856447" y="308732"/>
                        <a:pt x="1015726" y="330428"/>
                        <a:pt x="954872" y="318257"/>
                      </a:cubicBezTo>
                      <a:cubicBezTo>
                        <a:pt x="894018" y="306086"/>
                        <a:pt x="541064" y="255815"/>
                        <a:pt x="421472" y="226182"/>
                      </a:cubicBezTo>
                      <a:cubicBezTo>
                        <a:pt x="301880" y="196549"/>
                        <a:pt x="304526" y="176970"/>
                        <a:pt x="237322" y="140457"/>
                      </a:cubicBezTo>
                      <a:cubicBezTo>
                        <a:pt x="170118" y="103944"/>
                        <a:pt x="-23557" y="-10356"/>
                        <a:pt x="2372" y="7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1" name="フリーフォーム 480">
                  <a:extLst>
                    <a:ext uri="{FF2B5EF4-FFF2-40B4-BE49-F238E27FC236}">
                      <a16:creationId xmlns:a16="http://schemas.microsoft.com/office/drawing/2014/main" id="{115E7C3C-2D97-E895-1F50-EF42F1BE9796}"/>
                    </a:ext>
                  </a:extLst>
                </p:cNvPr>
                <p:cNvSpPr/>
                <p:nvPr/>
              </p:nvSpPr>
              <p:spPr>
                <a:xfrm>
                  <a:off x="2023602" y="3838575"/>
                  <a:ext cx="158938" cy="95392"/>
                </a:xfrm>
                <a:custGeom>
                  <a:avLst/>
                  <a:gdLst>
                    <a:gd name="connsiteX0" fmla="*/ 81423 w 158938"/>
                    <a:gd name="connsiteY0" fmla="*/ 0 h 95392"/>
                    <a:gd name="connsiteX1" fmla="*/ 100473 w 158938"/>
                    <a:gd name="connsiteY1" fmla="*/ 73025 h 95392"/>
                    <a:gd name="connsiteX2" fmla="*/ 100473 w 158938"/>
                    <a:gd name="connsiteY2" fmla="*/ 95250 h 95392"/>
                    <a:gd name="connsiteX3" fmla="*/ 68723 w 158938"/>
                    <a:gd name="connsiteY3" fmla="*/ 82550 h 95392"/>
                    <a:gd name="connsiteX4" fmla="*/ 2048 w 158938"/>
                    <a:gd name="connsiteY4" fmla="*/ 82550 h 95392"/>
                    <a:gd name="connsiteX5" fmla="*/ 154448 w 158938"/>
                    <a:gd name="connsiteY5" fmla="*/ 88900 h 95392"/>
                    <a:gd name="connsiteX6" fmla="*/ 116348 w 158938"/>
                    <a:gd name="connsiteY6" fmla="*/ 73025 h 95392"/>
                    <a:gd name="connsiteX7" fmla="*/ 81423 w 158938"/>
                    <a:gd name="connsiteY7" fmla="*/ 0 h 95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938" h="95392">
                      <a:moveTo>
                        <a:pt x="81423" y="0"/>
                      </a:moveTo>
                      <a:cubicBezTo>
                        <a:pt x="78777" y="0"/>
                        <a:pt x="97298" y="57150"/>
                        <a:pt x="100473" y="73025"/>
                      </a:cubicBezTo>
                      <a:cubicBezTo>
                        <a:pt x="103648" y="88900"/>
                        <a:pt x="105765" y="93663"/>
                        <a:pt x="100473" y="95250"/>
                      </a:cubicBezTo>
                      <a:cubicBezTo>
                        <a:pt x="95181" y="96837"/>
                        <a:pt x="85127" y="84667"/>
                        <a:pt x="68723" y="82550"/>
                      </a:cubicBezTo>
                      <a:cubicBezTo>
                        <a:pt x="52319" y="80433"/>
                        <a:pt x="-12239" y="81492"/>
                        <a:pt x="2048" y="82550"/>
                      </a:cubicBezTo>
                      <a:cubicBezTo>
                        <a:pt x="16335" y="83608"/>
                        <a:pt x="135398" y="90487"/>
                        <a:pt x="154448" y="88900"/>
                      </a:cubicBezTo>
                      <a:cubicBezTo>
                        <a:pt x="173498" y="87313"/>
                        <a:pt x="126402" y="82021"/>
                        <a:pt x="116348" y="73025"/>
                      </a:cubicBezTo>
                      <a:cubicBezTo>
                        <a:pt x="106294" y="64029"/>
                        <a:pt x="84069" y="0"/>
                        <a:pt x="814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2" name="フリーフォーム 481">
                  <a:extLst>
                    <a:ext uri="{FF2B5EF4-FFF2-40B4-BE49-F238E27FC236}">
                      <a16:creationId xmlns:a16="http://schemas.microsoft.com/office/drawing/2014/main" id="{33EF0FA9-9737-66C8-17E9-D12D443A4181}"/>
                    </a:ext>
                  </a:extLst>
                </p:cNvPr>
                <p:cNvSpPr/>
                <p:nvPr/>
              </p:nvSpPr>
              <p:spPr>
                <a:xfrm>
                  <a:off x="2126058" y="3926643"/>
                  <a:ext cx="1074905" cy="366094"/>
                </a:xfrm>
                <a:custGeom>
                  <a:avLst/>
                  <a:gdLst>
                    <a:gd name="connsiteX0" fmla="*/ 1192 w 1074905"/>
                    <a:gd name="connsiteY0" fmla="*/ 4007 h 366094"/>
                    <a:gd name="connsiteX1" fmla="*/ 232967 w 1074905"/>
                    <a:gd name="connsiteY1" fmla="*/ 42107 h 366094"/>
                    <a:gd name="connsiteX2" fmla="*/ 658417 w 1074905"/>
                    <a:gd name="connsiteY2" fmla="*/ 204032 h 366094"/>
                    <a:gd name="connsiteX3" fmla="*/ 794942 w 1074905"/>
                    <a:gd name="connsiteY3" fmla="*/ 248482 h 366094"/>
                    <a:gd name="connsiteX4" fmla="*/ 1074342 w 1074905"/>
                    <a:gd name="connsiteY4" fmla="*/ 365957 h 366094"/>
                    <a:gd name="connsiteX5" fmla="*/ 715567 w 1074905"/>
                    <a:gd name="connsiteY5" fmla="*/ 223082 h 366094"/>
                    <a:gd name="connsiteX6" fmla="*/ 201217 w 1074905"/>
                    <a:gd name="connsiteY6" fmla="*/ 26232 h 366094"/>
                    <a:gd name="connsiteX7" fmla="*/ 144067 w 1074905"/>
                    <a:gd name="connsiteY7" fmla="*/ 4007 h 366094"/>
                    <a:gd name="connsiteX8" fmla="*/ 1192 w 1074905"/>
                    <a:gd name="connsiteY8" fmla="*/ 4007 h 366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4905" h="366094">
                      <a:moveTo>
                        <a:pt x="1192" y="4007"/>
                      </a:moveTo>
                      <a:cubicBezTo>
                        <a:pt x="16009" y="10357"/>
                        <a:pt x="123430" y="8770"/>
                        <a:pt x="232967" y="42107"/>
                      </a:cubicBezTo>
                      <a:cubicBezTo>
                        <a:pt x="342504" y="75444"/>
                        <a:pt x="564755" y="169636"/>
                        <a:pt x="658417" y="204032"/>
                      </a:cubicBezTo>
                      <a:cubicBezTo>
                        <a:pt x="752079" y="238428"/>
                        <a:pt x="725621" y="221495"/>
                        <a:pt x="794942" y="248482"/>
                      </a:cubicBezTo>
                      <a:cubicBezTo>
                        <a:pt x="864263" y="275469"/>
                        <a:pt x="1087571" y="370190"/>
                        <a:pt x="1074342" y="365957"/>
                      </a:cubicBezTo>
                      <a:cubicBezTo>
                        <a:pt x="1061113" y="361724"/>
                        <a:pt x="715567" y="223082"/>
                        <a:pt x="715567" y="223082"/>
                      </a:cubicBezTo>
                      <a:lnTo>
                        <a:pt x="201217" y="26232"/>
                      </a:lnTo>
                      <a:cubicBezTo>
                        <a:pt x="105967" y="-10280"/>
                        <a:pt x="174229" y="8240"/>
                        <a:pt x="144067" y="4007"/>
                      </a:cubicBezTo>
                      <a:cubicBezTo>
                        <a:pt x="113905" y="-226"/>
                        <a:pt x="-13625" y="-2343"/>
                        <a:pt x="1192" y="40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3" name="フリーフォーム 482">
                  <a:extLst>
                    <a:ext uri="{FF2B5EF4-FFF2-40B4-BE49-F238E27FC236}">
                      <a16:creationId xmlns:a16="http://schemas.microsoft.com/office/drawing/2014/main" id="{65A0D337-3E10-0E09-CC30-5D010E793E0F}"/>
                    </a:ext>
                  </a:extLst>
                </p:cNvPr>
                <p:cNvSpPr/>
                <p:nvPr/>
              </p:nvSpPr>
              <p:spPr>
                <a:xfrm>
                  <a:off x="3197335" y="4280947"/>
                  <a:ext cx="996858" cy="349811"/>
                </a:xfrm>
                <a:custGeom>
                  <a:avLst/>
                  <a:gdLst>
                    <a:gd name="connsiteX0" fmla="*/ 6240 w 996858"/>
                    <a:gd name="connsiteY0" fmla="*/ 2128 h 349811"/>
                    <a:gd name="connsiteX1" fmla="*/ 549165 w 996858"/>
                    <a:gd name="connsiteY1" fmla="*/ 294228 h 349811"/>
                    <a:gd name="connsiteX2" fmla="*/ 996840 w 996858"/>
                    <a:gd name="connsiteY2" fmla="*/ 338678 h 349811"/>
                    <a:gd name="connsiteX3" fmla="*/ 533290 w 996858"/>
                    <a:gd name="connsiteY3" fmla="*/ 262478 h 349811"/>
                    <a:gd name="connsiteX4" fmla="*/ 907940 w 996858"/>
                    <a:gd name="connsiteY4" fmla="*/ 348203 h 349811"/>
                    <a:gd name="connsiteX5" fmla="*/ 295165 w 996858"/>
                    <a:gd name="connsiteY5" fmla="*/ 170403 h 349811"/>
                    <a:gd name="connsiteX6" fmla="*/ 6240 w 996858"/>
                    <a:gd name="connsiteY6" fmla="*/ 2128 h 349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96858" h="349811">
                      <a:moveTo>
                        <a:pt x="6240" y="2128"/>
                      </a:moveTo>
                      <a:cubicBezTo>
                        <a:pt x="48573" y="22766"/>
                        <a:pt x="384065" y="238136"/>
                        <a:pt x="549165" y="294228"/>
                      </a:cubicBezTo>
                      <a:cubicBezTo>
                        <a:pt x="714265" y="350320"/>
                        <a:pt x="999486" y="343970"/>
                        <a:pt x="996840" y="338678"/>
                      </a:cubicBezTo>
                      <a:cubicBezTo>
                        <a:pt x="994194" y="333386"/>
                        <a:pt x="548107" y="260891"/>
                        <a:pt x="533290" y="262478"/>
                      </a:cubicBezTo>
                      <a:cubicBezTo>
                        <a:pt x="518473" y="264065"/>
                        <a:pt x="947627" y="363549"/>
                        <a:pt x="907940" y="348203"/>
                      </a:cubicBezTo>
                      <a:cubicBezTo>
                        <a:pt x="868253" y="332857"/>
                        <a:pt x="444919" y="224378"/>
                        <a:pt x="295165" y="170403"/>
                      </a:cubicBezTo>
                      <a:cubicBezTo>
                        <a:pt x="145411" y="116428"/>
                        <a:pt x="-36093" y="-18510"/>
                        <a:pt x="6240" y="21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4" name="フリーフォーム 483">
                  <a:extLst>
                    <a:ext uri="{FF2B5EF4-FFF2-40B4-BE49-F238E27FC236}">
                      <a16:creationId xmlns:a16="http://schemas.microsoft.com/office/drawing/2014/main" id="{FC5FC70D-5ACB-A8E3-D9A9-F554E2B24B19}"/>
                    </a:ext>
                  </a:extLst>
                </p:cNvPr>
                <p:cNvSpPr/>
                <p:nvPr/>
              </p:nvSpPr>
              <p:spPr>
                <a:xfrm>
                  <a:off x="1958957" y="3943041"/>
                  <a:ext cx="76234" cy="702309"/>
                </a:xfrm>
                <a:custGeom>
                  <a:avLst/>
                  <a:gdLst>
                    <a:gd name="connsiteX0" fmla="*/ 76218 w 76234"/>
                    <a:gd name="connsiteY0" fmla="*/ 309 h 702309"/>
                    <a:gd name="connsiteX1" fmla="*/ 19068 w 76234"/>
                    <a:gd name="connsiteY1" fmla="*/ 432109 h 702309"/>
                    <a:gd name="connsiteX2" fmla="*/ 31768 w 76234"/>
                    <a:gd name="connsiteY2" fmla="*/ 365434 h 702309"/>
                    <a:gd name="connsiteX3" fmla="*/ 15893 w 76234"/>
                    <a:gd name="connsiteY3" fmla="*/ 578159 h 702309"/>
                    <a:gd name="connsiteX4" fmla="*/ 18 w 76234"/>
                    <a:gd name="connsiteY4" fmla="*/ 701984 h 702309"/>
                    <a:gd name="connsiteX5" fmla="*/ 12718 w 76234"/>
                    <a:gd name="connsiteY5" fmla="*/ 543234 h 702309"/>
                    <a:gd name="connsiteX6" fmla="*/ 12718 w 76234"/>
                    <a:gd name="connsiteY6" fmla="*/ 365434 h 702309"/>
                    <a:gd name="connsiteX7" fmla="*/ 76218 w 76234"/>
                    <a:gd name="connsiteY7" fmla="*/ 309 h 702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6234" h="702309">
                      <a:moveTo>
                        <a:pt x="76218" y="309"/>
                      </a:moveTo>
                      <a:cubicBezTo>
                        <a:pt x="77276" y="11421"/>
                        <a:pt x="26476" y="371255"/>
                        <a:pt x="19068" y="432109"/>
                      </a:cubicBezTo>
                      <a:cubicBezTo>
                        <a:pt x="11660" y="492963"/>
                        <a:pt x="32297" y="341092"/>
                        <a:pt x="31768" y="365434"/>
                      </a:cubicBezTo>
                      <a:cubicBezTo>
                        <a:pt x="31239" y="389776"/>
                        <a:pt x="21185" y="522067"/>
                        <a:pt x="15893" y="578159"/>
                      </a:cubicBezTo>
                      <a:cubicBezTo>
                        <a:pt x="10601" y="634251"/>
                        <a:pt x="547" y="707805"/>
                        <a:pt x="18" y="701984"/>
                      </a:cubicBezTo>
                      <a:cubicBezTo>
                        <a:pt x="-511" y="696163"/>
                        <a:pt x="10601" y="599326"/>
                        <a:pt x="12718" y="543234"/>
                      </a:cubicBezTo>
                      <a:cubicBezTo>
                        <a:pt x="14835" y="487142"/>
                        <a:pt x="4251" y="450630"/>
                        <a:pt x="12718" y="365434"/>
                      </a:cubicBezTo>
                      <a:cubicBezTo>
                        <a:pt x="21185" y="280238"/>
                        <a:pt x="75160" y="-10803"/>
                        <a:pt x="76218" y="3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5" name="フリーフォーム 484">
                  <a:extLst>
                    <a:ext uri="{FF2B5EF4-FFF2-40B4-BE49-F238E27FC236}">
                      <a16:creationId xmlns:a16="http://schemas.microsoft.com/office/drawing/2014/main" id="{042520CA-018D-835A-A9D3-6F9381018D6C}"/>
                    </a:ext>
                  </a:extLst>
                </p:cNvPr>
                <p:cNvSpPr/>
                <p:nvPr/>
              </p:nvSpPr>
              <p:spPr>
                <a:xfrm>
                  <a:off x="1882767" y="3946961"/>
                  <a:ext cx="69867" cy="775467"/>
                </a:xfrm>
                <a:custGeom>
                  <a:avLst/>
                  <a:gdLst>
                    <a:gd name="connsiteX0" fmla="*/ 69858 w 69867"/>
                    <a:gd name="connsiteY0" fmla="*/ 2739 h 775467"/>
                    <a:gd name="connsiteX1" fmla="*/ 38108 w 69867"/>
                    <a:gd name="connsiteY1" fmla="*/ 231339 h 775467"/>
                    <a:gd name="connsiteX2" fmla="*/ 8 w 69867"/>
                    <a:gd name="connsiteY2" fmla="*/ 774264 h 775467"/>
                    <a:gd name="connsiteX3" fmla="*/ 34933 w 69867"/>
                    <a:gd name="connsiteY3" fmla="*/ 367864 h 775467"/>
                    <a:gd name="connsiteX4" fmla="*/ 69858 w 69867"/>
                    <a:gd name="connsiteY4" fmla="*/ 2739 h 775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867" h="775467">
                      <a:moveTo>
                        <a:pt x="69858" y="2739"/>
                      </a:moveTo>
                      <a:cubicBezTo>
                        <a:pt x="70387" y="-20015"/>
                        <a:pt x="49750" y="102752"/>
                        <a:pt x="38108" y="231339"/>
                      </a:cubicBezTo>
                      <a:cubicBezTo>
                        <a:pt x="26466" y="359926"/>
                        <a:pt x="537" y="751510"/>
                        <a:pt x="8" y="774264"/>
                      </a:cubicBezTo>
                      <a:cubicBezTo>
                        <a:pt x="-521" y="797018"/>
                        <a:pt x="23291" y="491160"/>
                        <a:pt x="34933" y="367864"/>
                      </a:cubicBezTo>
                      <a:cubicBezTo>
                        <a:pt x="46575" y="244568"/>
                        <a:pt x="69329" y="25493"/>
                        <a:pt x="69858" y="27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6" name="フリーフォーム 485">
                  <a:extLst>
                    <a:ext uri="{FF2B5EF4-FFF2-40B4-BE49-F238E27FC236}">
                      <a16:creationId xmlns:a16="http://schemas.microsoft.com/office/drawing/2014/main" id="{2106FECB-8281-A5BF-DF3B-110D709D3B28}"/>
                    </a:ext>
                  </a:extLst>
                </p:cNvPr>
                <p:cNvSpPr/>
                <p:nvPr/>
              </p:nvSpPr>
              <p:spPr>
                <a:xfrm>
                  <a:off x="1872085" y="3899957"/>
                  <a:ext cx="71054" cy="824976"/>
                </a:xfrm>
                <a:custGeom>
                  <a:avLst/>
                  <a:gdLst>
                    <a:gd name="connsiteX0" fmla="*/ 71015 w 71054"/>
                    <a:gd name="connsiteY0" fmla="*/ 2118 h 824976"/>
                    <a:gd name="connsiteX1" fmla="*/ 36090 w 71054"/>
                    <a:gd name="connsiteY1" fmla="*/ 294218 h 824976"/>
                    <a:gd name="connsiteX2" fmla="*/ 7515 w 71054"/>
                    <a:gd name="connsiteY2" fmla="*/ 691093 h 824976"/>
                    <a:gd name="connsiteX3" fmla="*/ 1165 w 71054"/>
                    <a:gd name="connsiteY3" fmla="*/ 808568 h 824976"/>
                    <a:gd name="connsiteX4" fmla="*/ 26565 w 71054"/>
                    <a:gd name="connsiteY4" fmla="*/ 373593 h 824976"/>
                    <a:gd name="connsiteX5" fmla="*/ 42440 w 71054"/>
                    <a:gd name="connsiteY5" fmla="*/ 173568 h 824976"/>
                    <a:gd name="connsiteX6" fmla="*/ 71015 w 71054"/>
                    <a:gd name="connsiteY6" fmla="*/ 2118 h 824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054" h="824976">
                      <a:moveTo>
                        <a:pt x="71015" y="2118"/>
                      </a:moveTo>
                      <a:cubicBezTo>
                        <a:pt x="69957" y="22226"/>
                        <a:pt x="46673" y="179389"/>
                        <a:pt x="36090" y="294218"/>
                      </a:cubicBezTo>
                      <a:cubicBezTo>
                        <a:pt x="25507" y="409047"/>
                        <a:pt x="13336" y="605368"/>
                        <a:pt x="7515" y="691093"/>
                      </a:cubicBezTo>
                      <a:cubicBezTo>
                        <a:pt x="1694" y="776818"/>
                        <a:pt x="-2010" y="861485"/>
                        <a:pt x="1165" y="808568"/>
                      </a:cubicBezTo>
                      <a:cubicBezTo>
                        <a:pt x="4340" y="755651"/>
                        <a:pt x="19686" y="479426"/>
                        <a:pt x="26565" y="373593"/>
                      </a:cubicBezTo>
                      <a:cubicBezTo>
                        <a:pt x="33444" y="267760"/>
                        <a:pt x="33444" y="237068"/>
                        <a:pt x="42440" y="173568"/>
                      </a:cubicBezTo>
                      <a:cubicBezTo>
                        <a:pt x="51436" y="110068"/>
                        <a:pt x="72073" y="-17990"/>
                        <a:pt x="71015" y="21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7" name="フリーフォーム 486">
                  <a:extLst>
                    <a:ext uri="{FF2B5EF4-FFF2-40B4-BE49-F238E27FC236}">
                      <a16:creationId xmlns:a16="http://schemas.microsoft.com/office/drawing/2014/main" id="{D0B855D0-9DBD-694E-E91F-27D5E167B59D}"/>
                    </a:ext>
                  </a:extLst>
                </p:cNvPr>
                <p:cNvSpPr/>
                <p:nvPr/>
              </p:nvSpPr>
              <p:spPr>
                <a:xfrm>
                  <a:off x="1847760" y="3898900"/>
                  <a:ext cx="82701" cy="825500"/>
                </a:xfrm>
                <a:custGeom>
                  <a:avLst/>
                  <a:gdLst>
                    <a:gd name="connsiteX0" fmla="*/ 82640 w 82701"/>
                    <a:gd name="connsiteY0" fmla="*/ 0 h 825500"/>
                    <a:gd name="connsiteX1" fmla="*/ 31840 w 82701"/>
                    <a:gd name="connsiteY1" fmla="*/ 406400 h 825500"/>
                    <a:gd name="connsiteX2" fmla="*/ 90 w 82701"/>
                    <a:gd name="connsiteY2" fmla="*/ 825500 h 825500"/>
                    <a:gd name="connsiteX3" fmla="*/ 41365 w 82701"/>
                    <a:gd name="connsiteY3" fmla="*/ 409575 h 825500"/>
                    <a:gd name="connsiteX4" fmla="*/ 82640 w 82701"/>
                    <a:gd name="connsiteY4" fmla="*/ 0 h 825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701" h="825500">
                      <a:moveTo>
                        <a:pt x="82640" y="0"/>
                      </a:moveTo>
                      <a:cubicBezTo>
                        <a:pt x="81053" y="-529"/>
                        <a:pt x="45598" y="268817"/>
                        <a:pt x="31840" y="406400"/>
                      </a:cubicBezTo>
                      <a:cubicBezTo>
                        <a:pt x="18082" y="543983"/>
                        <a:pt x="-1497" y="824971"/>
                        <a:pt x="90" y="825500"/>
                      </a:cubicBezTo>
                      <a:cubicBezTo>
                        <a:pt x="1677" y="826029"/>
                        <a:pt x="28136" y="540279"/>
                        <a:pt x="41365" y="409575"/>
                      </a:cubicBezTo>
                      <a:cubicBezTo>
                        <a:pt x="54594" y="278871"/>
                        <a:pt x="84227" y="529"/>
                        <a:pt x="8264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8" name="フリーフォーム 487">
                  <a:extLst>
                    <a:ext uri="{FF2B5EF4-FFF2-40B4-BE49-F238E27FC236}">
                      <a16:creationId xmlns:a16="http://schemas.microsoft.com/office/drawing/2014/main" id="{A0233707-DA2F-9C0C-548B-CDA384CDCAE0}"/>
                    </a:ext>
                  </a:extLst>
                </p:cNvPr>
                <p:cNvSpPr/>
                <p:nvPr/>
              </p:nvSpPr>
              <p:spPr>
                <a:xfrm>
                  <a:off x="1839384" y="3898881"/>
                  <a:ext cx="71993" cy="822344"/>
                </a:xfrm>
                <a:custGeom>
                  <a:avLst/>
                  <a:gdLst>
                    <a:gd name="connsiteX0" fmla="*/ 71966 w 71993"/>
                    <a:gd name="connsiteY0" fmla="*/ 19 h 822344"/>
                    <a:gd name="connsiteX1" fmla="*/ 24341 w 71993"/>
                    <a:gd name="connsiteY1" fmla="*/ 403244 h 822344"/>
                    <a:gd name="connsiteX2" fmla="*/ 2116 w 71993"/>
                    <a:gd name="connsiteY2" fmla="*/ 733444 h 822344"/>
                    <a:gd name="connsiteX3" fmla="*/ 2116 w 71993"/>
                    <a:gd name="connsiteY3" fmla="*/ 822344 h 822344"/>
                    <a:gd name="connsiteX4" fmla="*/ 2116 w 71993"/>
                    <a:gd name="connsiteY4" fmla="*/ 720744 h 822344"/>
                    <a:gd name="connsiteX5" fmla="*/ 30691 w 71993"/>
                    <a:gd name="connsiteY5" fmla="*/ 387369 h 822344"/>
                    <a:gd name="connsiteX6" fmla="*/ 71966 w 71993"/>
                    <a:gd name="connsiteY6" fmla="*/ 19 h 822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993" h="822344">
                      <a:moveTo>
                        <a:pt x="71966" y="19"/>
                      </a:moveTo>
                      <a:cubicBezTo>
                        <a:pt x="70908" y="2665"/>
                        <a:pt x="35983" y="281007"/>
                        <a:pt x="24341" y="403244"/>
                      </a:cubicBezTo>
                      <a:cubicBezTo>
                        <a:pt x="12699" y="525481"/>
                        <a:pt x="5820" y="663594"/>
                        <a:pt x="2116" y="733444"/>
                      </a:cubicBezTo>
                      <a:cubicBezTo>
                        <a:pt x="-1588" y="803294"/>
                        <a:pt x="2116" y="822344"/>
                        <a:pt x="2116" y="822344"/>
                      </a:cubicBezTo>
                      <a:cubicBezTo>
                        <a:pt x="2116" y="820227"/>
                        <a:pt x="-2647" y="793240"/>
                        <a:pt x="2116" y="720744"/>
                      </a:cubicBezTo>
                      <a:cubicBezTo>
                        <a:pt x="6878" y="648248"/>
                        <a:pt x="17991" y="505373"/>
                        <a:pt x="30691" y="387369"/>
                      </a:cubicBezTo>
                      <a:cubicBezTo>
                        <a:pt x="43391" y="269365"/>
                        <a:pt x="73024" y="-2627"/>
                        <a:pt x="71966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9" name="フリーフォーム 488">
                  <a:extLst>
                    <a:ext uri="{FF2B5EF4-FFF2-40B4-BE49-F238E27FC236}">
                      <a16:creationId xmlns:a16="http://schemas.microsoft.com/office/drawing/2014/main" id="{C27BA0A6-B171-0AA6-3A44-D4B8541AE77A}"/>
                    </a:ext>
                  </a:extLst>
                </p:cNvPr>
                <p:cNvSpPr/>
                <p:nvPr/>
              </p:nvSpPr>
              <p:spPr>
                <a:xfrm>
                  <a:off x="1824420" y="3895679"/>
                  <a:ext cx="83780" cy="819205"/>
                </a:xfrm>
                <a:custGeom>
                  <a:avLst/>
                  <a:gdLst>
                    <a:gd name="connsiteX0" fmla="*/ 83755 w 83780"/>
                    <a:gd name="connsiteY0" fmla="*/ 46 h 819205"/>
                    <a:gd name="connsiteX1" fmla="*/ 39305 w 83780"/>
                    <a:gd name="connsiteY1" fmla="*/ 342946 h 819205"/>
                    <a:gd name="connsiteX2" fmla="*/ 4380 w 83780"/>
                    <a:gd name="connsiteY2" fmla="*/ 654096 h 819205"/>
                    <a:gd name="connsiteX3" fmla="*/ 1205 w 83780"/>
                    <a:gd name="connsiteY3" fmla="*/ 819196 h 819205"/>
                    <a:gd name="connsiteX4" fmla="*/ 10730 w 83780"/>
                    <a:gd name="connsiteY4" fmla="*/ 647746 h 819205"/>
                    <a:gd name="connsiteX5" fmla="*/ 32955 w 83780"/>
                    <a:gd name="connsiteY5" fmla="*/ 320721 h 819205"/>
                    <a:gd name="connsiteX6" fmla="*/ 83755 w 83780"/>
                    <a:gd name="connsiteY6" fmla="*/ 46 h 81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780" h="819205">
                      <a:moveTo>
                        <a:pt x="83755" y="46"/>
                      </a:moveTo>
                      <a:cubicBezTo>
                        <a:pt x="84813" y="3750"/>
                        <a:pt x="52534" y="233938"/>
                        <a:pt x="39305" y="342946"/>
                      </a:cubicBezTo>
                      <a:cubicBezTo>
                        <a:pt x="26076" y="451954"/>
                        <a:pt x="10730" y="574721"/>
                        <a:pt x="4380" y="654096"/>
                      </a:cubicBezTo>
                      <a:cubicBezTo>
                        <a:pt x="-1970" y="733471"/>
                        <a:pt x="147" y="820254"/>
                        <a:pt x="1205" y="819196"/>
                      </a:cubicBezTo>
                      <a:cubicBezTo>
                        <a:pt x="2263" y="818138"/>
                        <a:pt x="5438" y="730825"/>
                        <a:pt x="10730" y="647746"/>
                      </a:cubicBezTo>
                      <a:cubicBezTo>
                        <a:pt x="16022" y="564667"/>
                        <a:pt x="21313" y="424967"/>
                        <a:pt x="32955" y="320721"/>
                      </a:cubicBezTo>
                      <a:cubicBezTo>
                        <a:pt x="44597" y="216475"/>
                        <a:pt x="82697" y="-3658"/>
                        <a:pt x="8375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0" name="フリーフォーム 489">
                  <a:extLst>
                    <a:ext uri="{FF2B5EF4-FFF2-40B4-BE49-F238E27FC236}">
                      <a16:creationId xmlns:a16="http://schemas.microsoft.com/office/drawing/2014/main" id="{0F615CE7-3383-8CCE-C8C7-0CB3015B7268}"/>
                    </a:ext>
                  </a:extLst>
                </p:cNvPr>
                <p:cNvSpPr/>
                <p:nvPr/>
              </p:nvSpPr>
              <p:spPr>
                <a:xfrm>
                  <a:off x="1344468" y="3780065"/>
                  <a:ext cx="86143" cy="861904"/>
                </a:xfrm>
                <a:custGeom>
                  <a:avLst/>
                  <a:gdLst>
                    <a:gd name="connsiteX0" fmla="*/ 84282 w 86143"/>
                    <a:gd name="connsiteY0" fmla="*/ 4535 h 861904"/>
                    <a:gd name="connsiteX1" fmla="*/ 74757 w 86143"/>
                    <a:gd name="connsiteY1" fmla="*/ 128360 h 861904"/>
                    <a:gd name="connsiteX2" fmla="*/ 36657 w 86143"/>
                    <a:gd name="connsiteY2" fmla="*/ 233135 h 861904"/>
                    <a:gd name="connsiteX3" fmla="*/ 55707 w 86143"/>
                    <a:gd name="connsiteY3" fmla="*/ 226785 h 861904"/>
                    <a:gd name="connsiteX4" fmla="*/ 43007 w 86143"/>
                    <a:gd name="connsiteY4" fmla="*/ 372835 h 861904"/>
                    <a:gd name="connsiteX5" fmla="*/ 46182 w 86143"/>
                    <a:gd name="connsiteY5" fmla="*/ 334735 h 861904"/>
                    <a:gd name="connsiteX6" fmla="*/ 23957 w 86143"/>
                    <a:gd name="connsiteY6" fmla="*/ 480785 h 861904"/>
                    <a:gd name="connsiteX7" fmla="*/ 27132 w 86143"/>
                    <a:gd name="connsiteY7" fmla="*/ 639535 h 861904"/>
                    <a:gd name="connsiteX8" fmla="*/ 27132 w 86143"/>
                    <a:gd name="connsiteY8" fmla="*/ 591910 h 861904"/>
                    <a:gd name="connsiteX9" fmla="*/ 4907 w 86143"/>
                    <a:gd name="connsiteY9" fmla="*/ 712560 h 861904"/>
                    <a:gd name="connsiteX10" fmla="*/ 11257 w 86143"/>
                    <a:gd name="connsiteY10" fmla="*/ 779235 h 861904"/>
                    <a:gd name="connsiteX11" fmla="*/ 8082 w 86143"/>
                    <a:gd name="connsiteY11" fmla="*/ 861785 h 861904"/>
                    <a:gd name="connsiteX12" fmla="*/ 1732 w 86143"/>
                    <a:gd name="connsiteY12" fmla="*/ 760185 h 861904"/>
                    <a:gd name="connsiteX13" fmla="*/ 43007 w 86143"/>
                    <a:gd name="connsiteY13" fmla="*/ 299810 h 861904"/>
                    <a:gd name="connsiteX14" fmla="*/ 84282 w 86143"/>
                    <a:gd name="connsiteY14" fmla="*/ 4535 h 86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6143" h="861904">
                      <a:moveTo>
                        <a:pt x="84282" y="4535"/>
                      </a:moveTo>
                      <a:cubicBezTo>
                        <a:pt x="89574" y="-24040"/>
                        <a:pt x="82694" y="90260"/>
                        <a:pt x="74757" y="128360"/>
                      </a:cubicBezTo>
                      <a:cubicBezTo>
                        <a:pt x="66820" y="166460"/>
                        <a:pt x="39832" y="216731"/>
                        <a:pt x="36657" y="233135"/>
                      </a:cubicBezTo>
                      <a:cubicBezTo>
                        <a:pt x="33482" y="249539"/>
                        <a:pt x="54649" y="203502"/>
                        <a:pt x="55707" y="226785"/>
                      </a:cubicBezTo>
                      <a:cubicBezTo>
                        <a:pt x="56765" y="250068"/>
                        <a:pt x="44594" y="354843"/>
                        <a:pt x="43007" y="372835"/>
                      </a:cubicBezTo>
                      <a:cubicBezTo>
                        <a:pt x="41419" y="390827"/>
                        <a:pt x="49357" y="316743"/>
                        <a:pt x="46182" y="334735"/>
                      </a:cubicBezTo>
                      <a:cubicBezTo>
                        <a:pt x="43007" y="352727"/>
                        <a:pt x="27132" y="429985"/>
                        <a:pt x="23957" y="480785"/>
                      </a:cubicBezTo>
                      <a:cubicBezTo>
                        <a:pt x="20782" y="531585"/>
                        <a:pt x="26603" y="621014"/>
                        <a:pt x="27132" y="639535"/>
                      </a:cubicBezTo>
                      <a:cubicBezTo>
                        <a:pt x="27661" y="658056"/>
                        <a:pt x="30836" y="579739"/>
                        <a:pt x="27132" y="591910"/>
                      </a:cubicBezTo>
                      <a:cubicBezTo>
                        <a:pt x="23428" y="604081"/>
                        <a:pt x="7553" y="681339"/>
                        <a:pt x="4907" y="712560"/>
                      </a:cubicBezTo>
                      <a:cubicBezTo>
                        <a:pt x="2261" y="743781"/>
                        <a:pt x="10728" y="754364"/>
                        <a:pt x="11257" y="779235"/>
                      </a:cubicBezTo>
                      <a:cubicBezTo>
                        <a:pt x="11786" y="804106"/>
                        <a:pt x="9669" y="864960"/>
                        <a:pt x="8082" y="861785"/>
                      </a:cubicBezTo>
                      <a:cubicBezTo>
                        <a:pt x="6495" y="858610"/>
                        <a:pt x="-4089" y="853847"/>
                        <a:pt x="1732" y="760185"/>
                      </a:cubicBezTo>
                      <a:cubicBezTo>
                        <a:pt x="7553" y="666523"/>
                        <a:pt x="26074" y="422047"/>
                        <a:pt x="43007" y="299810"/>
                      </a:cubicBezTo>
                      <a:cubicBezTo>
                        <a:pt x="59940" y="177573"/>
                        <a:pt x="78990" y="33110"/>
                        <a:pt x="84282" y="45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1" name="フリーフォーム 490">
                  <a:extLst>
                    <a:ext uri="{FF2B5EF4-FFF2-40B4-BE49-F238E27FC236}">
                      <a16:creationId xmlns:a16="http://schemas.microsoft.com/office/drawing/2014/main" id="{75C3D7B7-5B3F-5D72-AFE3-BC0FA608B6D6}"/>
                    </a:ext>
                  </a:extLst>
                </p:cNvPr>
                <p:cNvSpPr/>
                <p:nvPr/>
              </p:nvSpPr>
              <p:spPr>
                <a:xfrm>
                  <a:off x="1370204" y="3768628"/>
                  <a:ext cx="90351" cy="890989"/>
                </a:xfrm>
                <a:custGeom>
                  <a:avLst/>
                  <a:gdLst>
                    <a:gd name="connsiteX0" fmla="*/ 90296 w 90351"/>
                    <a:gd name="connsiteY0" fmla="*/ 97 h 890989"/>
                    <a:gd name="connsiteX1" fmla="*/ 64896 w 90351"/>
                    <a:gd name="connsiteY1" fmla="*/ 158847 h 890989"/>
                    <a:gd name="connsiteX2" fmla="*/ 29971 w 90351"/>
                    <a:gd name="connsiteY2" fmla="*/ 317597 h 890989"/>
                    <a:gd name="connsiteX3" fmla="*/ 49021 w 90351"/>
                    <a:gd name="connsiteY3" fmla="*/ 257272 h 890989"/>
                    <a:gd name="connsiteX4" fmla="*/ 23621 w 90351"/>
                    <a:gd name="connsiteY4" fmla="*/ 485872 h 890989"/>
                    <a:gd name="connsiteX5" fmla="*/ 20446 w 90351"/>
                    <a:gd name="connsiteY5" fmla="*/ 612872 h 890989"/>
                    <a:gd name="connsiteX6" fmla="*/ 10921 w 90351"/>
                    <a:gd name="connsiteY6" fmla="*/ 685897 h 890989"/>
                    <a:gd name="connsiteX7" fmla="*/ 14096 w 90351"/>
                    <a:gd name="connsiteY7" fmla="*/ 616047 h 890989"/>
                    <a:gd name="connsiteX8" fmla="*/ 1396 w 90351"/>
                    <a:gd name="connsiteY8" fmla="*/ 704947 h 890989"/>
                    <a:gd name="connsiteX9" fmla="*/ 1396 w 90351"/>
                    <a:gd name="connsiteY9" fmla="*/ 889097 h 890989"/>
                    <a:gd name="connsiteX10" fmla="*/ 10921 w 90351"/>
                    <a:gd name="connsiteY10" fmla="*/ 777972 h 890989"/>
                    <a:gd name="connsiteX11" fmla="*/ 36321 w 90351"/>
                    <a:gd name="connsiteY11" fmla="*/ 435072 h 890989"/>
                    <a:gd name="connsiteX12" fmla="*/ 71246 w 90351"/>
                    <a:gd name="connsiteY12" fmla="*/ 139797 h 890989"/>
                    <a:gd name="connsiteX13" fmla="*/ 90296 w 90351"/>
                    <a:gd name="connsiteY13" fmla="*/ 97 h 890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0351" h="890989">
                      <a:moveTo>
                        <a:pt x="90296" y="97"/>
                      </a:moveTo>
                      <a:cubicBezTo>
                        <a:pt x="89238" y="3272"/>
                        <a:pt x="74950" y="105930"/>
                        <a:pt x="64896" y="158847"/>
                      </a:cubicBezTo>
                      <a:cubicBezTo>
                        <a:pt x="54842" y="211764"/>
                        <a:pt x="32617" y="301193"/>
                        <a:pt x="29971" y="317597"/>
                      </a:cubicBezTo>
                      <a:cubicBezTo>
                        <a:pt x="27325" y="334001"/>
                        <a:pt x="50079" y="229226"/>
                        <a:pt x="49021" y="257272"/>
                      </a:cubicBezTo>
                      <a:cubicBezTo>
                        <a:pt x="47963" y="285318"/>
                        <a:pt x="28383" y="426605"/>
                        <a:pt x="23621" y="485872"/>
                      </a:cubicBezTo>
                      <a:cubicBezTo>
                        <a:pt x="18858" y="545139"/>
                        <a:pt x="22563" y="579535"/>
                        <a:pt x="20446" y="612872"/>
                      </a:cubicBezTo>
                      <a:cubicBezTo>
                        <a:pt x="18329" y="646209"/>
                        <a:pt x="11979" y="685368"/>
                        <a:pt x="10921" y="685897"/>
                      </a:cubicBezTo>
                      <a:cubicBezTo>
                        <a:pt x="9863" y="686426"/>
                        <a:pt x="15683" y="612872"/>
                        <a:pt x="14096" y="616047"/>
                      </a:cubicBezTo>
                      <a:cubicBezTo>
                        <a:pt x="12509" y="619222"/>
                        <a:pt x="3513" y="659439"/>
                        <a:pt x="1396" y="704947"/>
                      </a:cubicBezTo>
                      <a:cubicBezTo>
                        <a:pt x="-721" y="750455"/>
                        <a:pt x="-191" y="876926"/>
                        <a:pt x="1396" y="889097"/>
                      </a:cubicBezTo>
                      <a:cubicBezTo>
                        <a:pt x="2983" y="901268"/>
                        <a:pt x="5100" y="853643"/>
                        <a:pt x="10921" y="777972"/>
                      </a:cubicBezTo>
                      <a:cubicBezTo>
                        <a:pt x="16742" y="702301"/>
                        <a:pt x="26267" y="541434"/>
                        <a:pt x="36321" y="435072"/>
                      </a:cubicBezTo>
                      <a:cubicBezTo>
                        <a:pt x="46375" y="328710"/>
                        <a:pt x="65425" y="207530"/>
                        <a:pt x="71246" y="139797"/>
                      </a:cubicBezTo>
                      <a:cubicBezTo>
                        <a:pt x="77067" y="72064"/>
                        <a:pt x="91354" y="-3078"/>
                        <a:pt x="90296" y="9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2" name="フリーフォーム 491">
                  <a:extLst>
                    <a:ext uri="{FF2B5EF4-FFF2-40B4-BE49-F238E27FC236}">
                      <a16:creationId xmlns:a16="http://schemas.microsoft.com/office/drawing/2014/main" id="{4D1F90E0-2982-90DE-75BF-A6A7B65F218A}"/>
                    </a:ext>
                  </a:extLst>
                </p:cNvPr>
                <p:cNvSpPr/>
                <p:nvPr/>
              </p:nvSpPr>
              <p:spPr>
                <a:xfrm>
                  <a:off x="777587" y="3667646"/>
                  <a:ext cx="114593" cy="914869"/>
                </a:xfrm>
                <a:custGeom>
                  <a:avLst/>
                  <a:gdLst>
                    <a:gd name="connsiteX0" fmla="*/ 114588 w 114593"/>
                    <a:gd name="connsiteY0" fmla="*/ 2654 h 914869"/>
                    <a:gd name="connsiteX1" fmla="*/ 70138 w 114593"/>
                    <a:gd name="connsiteY1" fmla="*/ 320154 h 914869"/>
                    <a:gd name="connsiteX2" fmla="*/ 25688 w 114593"/>
                    <a:gd name="connsiteY2" fmla="*/ 605904 h 914869"/>
                    <a:gd name="connsiteX3" fmla="*/ 32038 w 114593"/>
                    <a:gd name="connsiteY3" fmla="*/ 574154 h 914869"/>
                    <a:gd name="connsiteX4" fmla="*/ 16163 w 114593"/>
                    <a:gd name="connsiteY4" fmla="*/ 729729 h 914869"/>
                    <a:gd name="connsiteX5" fmla="*/ 3463 w 114593"/>
                    <a:gd name="connsiteY5" fmla="*/ 907529 h 914869"/>
                    <a:gd name="connsiteX6" fmla="*/ 6638 w 114593"/>
                    <a:gd name="connsiteY6" fmla="*/ 815454 h 914869"/>
                    <a:gd name="connsiteX7" fmla="*/ 73313 w 114593"/>
                    <a:gd name="connsiteY7" fmla="*/ 243954 h 914869"/>
                    <a:gd name="connsiteX8" fmla="*/ 73313 w 114593"/>
                    <a:gd name="connsiteY8" fmla="*/ 170929 h 914869"/>
                    <a:gd name="connsiteX9" fmla="*/ 114588 w 114593"/>
                    <a:gd name="connsiteY9" fmla="*/ 2654 h 914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4593" h="914869">
                      <a:moveTo>
                        <a:pt x="114588" y="2654"/>
                      </a:moveTo>
                      <a:cubicBezTo>
                        <a:pt x="114059" y="27525"/>
                        <a:pt x="84955" y="219612"/>
                        <a:pt x="70138" y="320154"/>
                      </a:cubicBezTo>
                      <a:cubicBezTo>
                        <a:pt x="55321" y="420696"/>
                        <a:pt x="32038" y="563571"/>
                        <a:pt x="25688" y="605904"/>
                      </a:cubicBezTo>
                      <a:cubicBezTo>
                        <a:pt x="19338" y="648237"/>
                        <a:pt x="33625" y="553517"/>
                        <a:pt x="32038" y="574154"/>
                      </a:cubicBezTo>
                      <a:cubicBezTo>
                        <a:pt x="30451" y="594791"/>
                        <a:pt x="20925" y="674167"/>
                        <a:pt x="16163" y="729729"/>
                      </a:cubicBezTo>
                      <a:cubicBezTo>
                        <a:pt x="11400" y="785292"/>
                        <a:pt x="5050" y="893242"/>
                        <a:pt x="3463" y="907529"/>
                      </a:cubicBezTo>
                      <a:cubicBezTo>
                        <a:pt x="1876" y="921816"/>
                        <a:pt x="-5004" y="926050"/>
                        <a:pt x="6638" y="815454"/>
                      </a:cubicBezTo>
                      <a:cubicBezTo>
                        <a:pt x="18280" y="704858"/>
                        <a:pt x="62200" y="351375"/>
                        <a:pt x="73313" y="243954"/>
                      </a:cubicBezTo>
                      <a:cubicBezTo>
                        <a:pt x="84425" y="136533"/>
                        <a:pt x="69080" y="206912"/>
                        <a:pt x="73313" y="170929"/>
                      </a:cubicBezTo>
                      <a:cubicBezTo>
                        <a:pt x="77546" y="134946"/>
                        <a:pt x="115117" y="-22217"/>
                        <a:pt x="114588" y="26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3" name="フリーフォーム 492">
                  <a:extLst>
                    <a:ext uri="{FF2B5EF4-FFF2-40B4-BE49-F238E27FC236}">
                      <a16:creationId xmlns:a16="http://schemas.microsoft.com/office/drawing/2014/main" id="{FC04327D-0895-061F-796F-5345BE091991}"/>
                    </a:ext>
                  </a:extLst>
                </p:cNvPr>
                <p:cNvSpPr/>
                <p:nvPr/>
              </p:nvSpPr>
              <p:spPr>
                <a:xfrm>
                  <a:off x="802280" y="3660300"/>
                  <a:ext cx="128260" cy="918960"/>
                </a:xfrm>
                <a:custGeom>
                  <a:avLst/>
                  <a:gdLst>
                    <a:gd name="connsiteX0" fmla="*/ 127995 w 128260"/>
                    <a:gd name="connsiteY0" fmla="*/ 475 h 918960"/>
                    <a:gd name="connsiteX1" fmla="*/ 80370 w 128260"/>
                    <a:gd name="connsiteY1" fmla="*/ 197325 h 918960"/>
                    <a:gd name="connsiteX2" fmla="*/ 35920 w 128260"/>
                    <a:gd name="connsiteY2" fmla="*/ 511650 h 918960"/>
                    <a:gd name="connsiteX3" fmla="*/ 10520 w 128260"/>
                    <a:gd name="connsiteY3" fmla="*/ 759300 h 918960"/>
                    <a:gd name="connsiteX4" fmla="*/ 995 w 128260"/>
                    <a:gd name="connsiteY4" fmla="*/ 918050 h 918960"/>
                    <a:gd name="connsiteX5" fmla="*/ 32745 w 128260"/>
                    <a:gd name="connsiteY5" fmla="*/ 689450 h 918960"/>
                    <a:gd name="connsiteX6" fmla="*/ 58145 w 128260"/>
                    <a:gd name="connsiteY6" fmla="*/ 251300 h 918960"/>
                    <a:gd name="connsiteX7" fmla="*/ 127995 w 128260"/>
                    <a:gd name="connsiteY7" fmla="*/ 475 h 918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8260" h="918960">
                      <a:moveTo>
                        <a:pt x="127995" y="475"/>
                      </a:moveTo>
                      <a:cubicBezTo>
                        <a:pt x="131699" y="-8521"/>
                        <a:pt x="95716" y="112129"/>
                        <a:pt x="80370" y="197325"/>
                      </a:cubicBezTo>
                      <a:cubicBezTo>
                        <a:pt x="65024" y="282521"/>
                        <a:pt x="47562" y="417988"/>
                        <a:pt x="35920" y="511650"/>
                      </a:cubicBezTo>
                      <a:cubicBezTo>
                        <a:pt x="24278" y="605312"/>
                        <a:pt x="16341" y="691567"/>
                        <a:pt x="10520" y="759300"/>
                      </a:cubicBezTo>
                      <a:cubicBezTo>
                        <a:pt x="4699" y="827033"/>
                        <a:pt x="-2709" y="929692"/>
                        <a:pt x="995" y="918050"/>
                      </a:cubicBezTo>
                      <a:cubicBezTo>
                        <a:pt x="4699" y="906408"/>
                        <a:pt x="23220" y="800575"/>
                        <a:pt x="32745" y="689450"/>
                      </a:cubicBezTo>
                      <a:cubicBezTo>
                        <a:pt x="42270" y="578325"/>
                        <a:pt x="43328" y="364012"/>
                        <a:pt x="58145" y="251300"/>
                      </a:cubicBezTo>
                      <a:cubicBezTo>
                        <a:pt x="72962" y="138588"/>
                        <a:pt x="124291" y="9471"/>
                        <a:pt x="127995" y="4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4" name="フリーフォーム 493">
                  <a:extLst>
                    <a:ext uri="{FF2B5EF4-FFF2-40B4-BE49-F238E27FC236}">
                      <a16:creationId xmlns:a16="http://schemas.microsoft.com/office/drawing/2014/main" id="{0CC65108-1836-8113-891F-7CB273C998ED}"/>
                    </a:ext>
                  </a:extLst>
                </p:cNvPr>
                <p:cNvSpPr/>
                <p:nvPr/>
              </p:nvSpPr>
              <p:spPr>
                <a:xfrm>
                  <a:off x="85725" y="4505325"/>
                  <a:ext cx="1763639" cy="209556"/>
                </a:xfrm>
                <a:custGeom>
                  <a:avLst/>
                  <a:gdLst>
                    <a:gd name="connsiteX0" fmla="*/ 0 w 1763639"/>
                    <a:gd name="connsiteY0" fmla="*/ 0 h 209556"/>
                    <a:gd name="connsiteX1" fmla="*/ 895350 w 1763639"/>
                    <a:gd name="connsiteY1" fmla="*/ 101600 h 209556"/>
                    <a:gd name="connsiteX2" fmla="*/ 1273175 w 1763639"/>
                    <a:gd name="connsiteY2" fmla="*/ 139700 h 209556"/>
                    <a:gd name="connsiteX3" fmla="*/ 1228725 w 1763639"/>
                    <a:gd name="connsiteY3" fmla="*/ 139700 h 209556"/>
                    <a:gd name="connsiteX4" fmla="*/ 1435100 w 1763639"/>
                    <a:gd name="connsiteY4" fmla="*/ 174625 h 209556"/>
                    <a:gd name="connsiteX5" fmla="*/ 1762125 w 1763639"/>
                    <a:gd name="connsiteY5" fmla="*/ 209550 h 209556"/>
                    <a:gd name="connsiteX6" fmla="*/ 1565275 w 1763639"/>
                    <a:gd name="connsiteY6" fmla="*/ 177800 h 209556"/>
                    <a:gd name="connsiteX7" fmla="*/ 371475 w 1763639"/>
                    <a:gd name="connsiteY7" fmla="*/ 53975 h 209556"/>
                    <a:gd name="connsiteX8" fmla="*/ 0 w 1763639"/>
                    <a:gd name="connsiteY8" fmla="*/ 0 h 209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3639" h="209556">
                      <a:moveTo>
                        <a:pt x="0" y="0"/>
                      </a:moveTo>
                      <a:lnTo>
                        <a:pt x="895350" y="101600"/>
                      </a:lnTo>
                      <a:lnTo>
                        <a:pt x="1273175" y="139700"/>
                      </a:lnTo>
                      <a:cubicBezTo>
                        <a:pt x="1328737" y="146050"/>
                        <a:pt x="1201737" y="133879"/>
                        <a:pt x="1228725" y="139700"/>
                      </a:cubicBezTo>
                      <a:cubicBezTo>
                        <a:pt x="1255713" y="145521"/>
                        <a:pt x="1346200" y="162983"/>
                        <a:pt x="1435100" y="174625"/>
                      </a:cubicBezTo>
                      <a:cubicBezTo>
                        <a:pt x="1524000" y="186267"/>
                        <a:pt x="1740429" y="209021"/>
                        <a:pt x="1762125" y="209550"/>
                      </a:cubicBezTo>
                      <a:cubicBezTo>
                        <a:pt x="1783821" y="210079"/>
                        <a:pt x="1565275" y="177800"/>
                        <a:pt x="1565275" y="177800"/>
                      </a:cubicBezTo>
                      <a:lnTo>
                        <a:pt x="371475" y="539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5" name="フリーフォーム 494">
                  <a:extLst>
                    <a:ext uri="{FF2B5EF4-FFF2-40B4-BE49-F238E27FC236}">
                      <a16:creationId xmlns:a16="http://schemas.microsoft.com/office/drawing/2014/main" id="{4099C1C5-4A8D-7E64-B83E-0172EC1BCDBB}"/>
                    </a:ext>
                  </a:extLst>
                </p:cNvPr>
                <p:cNvSpPr/>
                <p:nvPr/>
              </p:nvSpPr>
              <p:spPr>
                <a:xfrm>
                  <a:off x="47893" y="4519384"/>
                  <a:ext cx="1783264" cy="217416"/>
                </a:xfrm>
                <a:custGeom>
                  <a:avLst/>
                  <a:gdLst>
                    <a:gd name="connsiteX0" fmla="*/ 18782 w 1783264"/>
                    <a:gd name="connsiteY0" fmla="*/ 1816 h 217416"/>
                    <a:gd name="connsiteX1" fmla="*/ 1237982 w 1783264"/>
                    <a:gd name="connsiteY1" fmla="*/ 151041 h 217416"/>
                    <a:gd name="connsiteX2" fmla="*/ 1650732 w 1783264"/>
                    <a:gd name="connsiteY2" fmla="*/ 208191 h 217416"/>
                    <a:gd name="connsiteX3" fmla="*/ 1777732 w 1783264"/>
                    <a:gd name="connsiteY3" fmla="*/ 214541 h 217416"/>
                    <a:gd name="connsiteX4" fmla="*/ 1501507 w 1783264"/>
                    <a:gd name="connsiteY4" fmla="*/ 179616 h 217416"/>
                    <a:gd name="connsiteX5" fmla="*/ 898257 w 1783264"/>
                    <a:gd name="connsiteY5" fmla="*/ 106591 h 217416"/>
                    <a:gd name="connsiteX6" fmla="*/ 364857 w 1783264"/>
                    <a:gd name="connsiteY6" fmla="*/ 24041 h 217416"/>
                    <a:gd name="connsiteX7" fmla="*/ 488682 w 1783264"/>
                    <a:gd name="connsiteY7" fmla="*/ 65316 h 217416"/>
                    <a:gd name="connsiteX8" fmla="*/ 18782 w 1783264"/>
                    <a:gd name="connsiteY8" fmla="*/ 1816 h 217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83264" h="217416">
                      <a:moveTo>
                        <a:pt x="18782" y="1816"/>
                      </a:moveTo>
                      <a:lnTo>
                        <a:pt x="1237982" y="151041"/>
                      </a:lnTo>
                      <a:cubicBezTo>
                        <a:pt x="1509974" y="185437"/>
                        <a:pt x="1560774" y="197608"/>
                        <a:pt x="1650732" y="208191"/>
                      </a:cubicBezTo>
                      <a:cubicBezTo>
                        <a:pt x="1740690" y="218774"/>
                        <a:pt x="1802603" y="219303"/>
                        <a:pt x="1777732" y="214541"/>
                      </a:cubicBezTo>
                      <a:cubicBezTo>
                        <a:pt x="1752861" y="209779"/>
                        <a:pt x="1501507" y="179616"/>
                        <a:pt x="1501507" y="179616"/>
                      </a:cubicBezTo>
                      <a:lnTo>
                        <a:pt x="898257" y="106591"/>
                      </a:lnTo>
                      <a:cubicBezTo>
                        <a:pt x="708815" y="80662"/>
                        <a:pt x="433119" y="30920"/>
                        <a:pt x="364857" y="24041"/>
                      </a:cubicBezTo>
                      <a:cubicBezTo>
                        <a:pt x="296595" y="17162"/>
                        <a:pt x="546890" y="68491"/>
                        <a:pt x="488682" y="65316"/>
                      </a:cubicBezTo>
                      <a:cubicBezTo>
                        <a:pt x="430474" y="62141"/>
                        <a:pt x="-106101" y="-12472"/>
                        <a:pt x="18782" y="18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6" name="フリーフォーム 495">
                  <a:extLst>
                    <a:ext uri="{FF2B5EF4-FFF2-40B4-BE49-F238E27FC236}">
                      <a16:creationId xmlns:a16="http://schemas.microsoft.com/office/drawing/2014/main" id="{E5730CBA-586A-1009-F452-CBBD2CA823F3}"/>
                    </a:ext>
                  </a:extLst>
                </p:cNvPr>
                <p:cNvSpPr/>
                <p:nvPr/>
              </p:nvSpPr>
              <p:spPr>
                <a:xfrm>
                  <a:off x="76200" y="4618930"/>
                  <a:ext cx="1789127" cy="228969"/>
                </a:xfrm>
                <a:custGeom>
                  <a:avLst/>
                  <a:gdLst>
                    <a:gd name="connsiteX0" fmla="*/ 0 w 1789127"/>
                    <a:gd name="connsiteY0" fmla="*/ 35620 h 228969"/>
                    <a:gd name="connsiteX1" fmla="*/ 1016000 w 1789127"/>
                    <a:gd name="connsiteY1" fmla="*/ 140395 h 228969"/>
                    <a:gd name="connsiteX2" fmla="*/ 1482725 w 1789127"/>
                    <a:gd name="connsiteY2" fmla="*/ 194370 h 228969"/>
                    <a:gd name="connsiteX3" fmla="*/ 1758950 w 1789127"/>
                    <a:gd name="connsiteY3" fmla="*/ 219770 h 228969"/>
                    <a:gd name="connsiteX4" fmla="*/ 1708150 w 1789127"/>
                    <a:gd name="connsiteY4" fmla="*/ 213420 h 228969"/>
                    <a:gd name="connsiteX5" fmla="*/ 1768475 w 1789127"/>
                    <a:gd name="connsiteY5" fmla="*/ 226120 h 228969"/>
                    <a:gd name="connsiteX6" fmla="*/ 1765300 w 1789127"/>
                    <a:gd name="connsiteY6" fmla="*/ 149920 h 228969"/>
                    <a:gd name="connsiteX7" fmla="*/ 1781175 w 1789127"/>
                    <a:gd name="connsiteY7" fmla="*/ 695 h 228969"/>
                    <a:gd name="connsiteX8" fmla="*/ 1778000 w 1789127"/>
                    <a:gd name="connsiteY8" fmla="*/ 99120 h 228969"/>
                    <a:gd name="connsiteX9" fmla="*/ 1765300 w 1789127"/>
                    <a:gd name="connsiteY9" fmla="*/ 216595 h 228969"/>
                    <a:gd name="connsiteX10" fmla="*/ 1498600 w 1789127"/>
                    <a:gd name="connsiteY10" fmla="*/ 197545 h 228969"/>
                    <a:gd name="connsiteX11" fmla="*/ 860425 w 1789127"/>
                    <a:gd name="connsiteY11" fmla="*/ 130870 h 228969"/>
                    <a:gd name="connsiteX12" fmla="*/ 511175 w 1789127"/>
                    <a:gd name="connsiteY12" fmla="*/ 76895 h 228969"/>
                    <a:gd name="connsiteX13" fmla="*/ 631825 w 1789127"/>
                    <a:gd name="connsiteY13" fmla="*/ 99120 h 228969"/>
                    <a:gd name="connsiteX14" fmla="*/ 209550 w 1789127"/>
                    <a:gd name="connsiteY14" fmla="*/ 45145 h 228969"/>
                    <a:gd name="connsiteX15" fmla="*/ 0 w 1789127"/>
                    <a:gd name="connsiteY15" fmla="*/ 35620 h 228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89127" h="228969">
                      <a:moveTo>
                        <a:pt x="0" y="35620"/>
                      </a:moveTo>
                      <a:lnTo>
                        <a:pt x="1016000" y="140395"/>
                      </a:lnTo>
                      <a:lnTo>
                        <a:pt x="1482725" y="194370"/>
                      </a:lnTo>
                      <a:cubicBezTo>
                        <a:pt x="1606550" y="207599"/>
                        <a:pt x="1721379" y="216595"/>
                        <a:pt x="1758950" y="219770"/>
                      </a:cubicBezTo>
                      <a:cubicBezTo>
                        <a:pt x="1796521" y="222945"/>
                        <a:pt x="1706562" y="212362"/>
                        <a:pt x="1708150" y="213420"/>
                      </a:cubicBezTo>
                      <a:cubicBezTo>
                        <a:pt x="1709738" y="214478"/>
                        <a:pt x="1758950" y="236703"/>
                        <a:pt x="1768475" y="226120"/>
                      </a:cubicBezTo>
                      <a:cubicBezTo>
                        <a:pt x="1778000" y="215537"/>
                        <a:pt x="1763183" y="187491"/>
                        <a:pt x="1765300" y="149920"/>
                      </a:cubicBezTo>
                      <a:cubicBezTo>
                        <a:pt x="1767417" y="112349"/>
                        <a:pt x="1779058" y="9162"/>
                        <a:pt x="1781175" y="695"/>
                      </a:cubicBezTo>
                      <a:cubicBezTo>
                        <a:pt x="1783292" y="-7772"/>
                        <a:pt x="1780646" y="63137"/>
                        <a:pt x="1778000" y="99120"/>
                      </a:cubicBezTo>
                      <a:cubicBezTo>
                        <a:pt x="1775354" y="135103"/>
                        <a:pt x="1811867" y="200191"/>
                        <a:pt x="1765300" y="216595"/>
                      </a:cubicBezTo>
                      <a:cubicBezTo>
                        <a:pt x="1718733" y="232999"/>
                        <a:pt x="1498600" y="197545"/>
                        <a:pt x="1498600" y="197545"/>
                      </a:cubicBezTo>
                      <a:lnTo>
                        <a:pt x="860425" y="130870"/>
                      </a:lnTo>
                      <a:cubicBezTo>
                        <a:pt x="695854" y="110762"/>
                        <a:pt x="549275" y="82187"/>
                        <a:pt x="511175" y="76895"/>
                      </a:cubicBezTo>
                      <a:cubicBezTo>
                        <a:pt x="473075" y="71603"/>
                        <a:pt x="682096" y="104412"/>
                        <a:pt x="631825" y="99120"/>
                      </a:cubicBezTo>
                      <a:cubicBezTo>
                        <a:pt x="581554" y="93828"/>
                        <a:pt x="314854" y="55728"/>
                        <a:pt x="209550" y="45145"/>
                      </a:cubicBezTo>
                      <a:cubicBezTo>
                        <a:pt x="104246" y="34562"/>
                        <a:pt x="52123" y="35091"/>
                        <a:pt x="0" y="356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7" name="フリーフォーム 496">
                  <a:extLst>
                    <a:ext uri="{FF2B5EF4-FFF2-40B4-BE49-F238E27FC236}">
                      <a16:creationId xmlns:a16="http://schemas.microsoft.com/office/drawing/2014/main" id="{F329D3A6-8B14-3131-29E8-D1140700854F}"/>
                    </a:ext>
                  </a:extLst>
                </p:cNvPr>
                <p:cNvSpPr/>
                <p:nvPr/>
              </p:nvSpPr>
              <p:spPr>
                <a:xfrm>
                  <a:off x="32865" y="4682732"/>
                  <a:ext cx="1792760" cy="179995"/>
                </a:xfrm>
                <a:custGeom>
                  <a:avLst/>
                  <a:gdLst>
                    <a:gd name="connsiteX0" fmla="*/ 36985 w 1792760"/>
                    <a:gd name="connsiteY0" fmla="*/ 6743 h 179995"/>
                    <a:gd name="connsiteX1" fmla="*/ 1103785 w 1792760"/>
                    <a:gd name="connsiteY1" fmla="*/ 114693 h 179995"/>
                    <a:gd name="connsiteX2" fmla="*/ 694210 w 1792760"/>
                    <a:gd name="connsiteY2" fmla="*/ 86118 h 179995"/>
                    <a:gd name="connsiteX3" fmla="*/ 1319685 w 1792760"/>
                    <a:gd name="connsiteY3" fmla="*/ 136918 h 179995"/>
                    <a:gd name="connsiteX4" fmla="*/ 1656235 w 1792760"/>
                    <a:gd name="connsiteY4" fmla="*/ 175018 h 179995"/>
                    <a:gd name="connsiteX5" fmla="*/ 1792760 w 1792760"/>
                    <a:gd name="connsiteY5" fmla="*/ 178193 h 179995"/>
                    <a:gd name="connsiteX6" fmla="*/ 1564160 w 1792760"/>
                    <a:gd name="connsiteY6" fmla="*/ 171843 h 179995"/>
                    <a:gd name="connsiteX7" fmla="*/ 1091085 w 1792760"/>
                    <a:gd name="connsiteY7" fmla="*/ 95643 h 179995"/>
                    <a:gd name="connsiteX8" fmla="*/ 811685 w 1792760"/>
                    <a:gd name="connsiteY8" fmla="*/ 70243 h 179995"/>
                    <a:gd name="connsiteX9" fmla="*/ 1103785 w 1792760"/>
                    <a:gd name="connsiteY9" fmla="*/ 124218 h 179995"/>
                    <a:gd name="connsiteX10" fmla="*/ 322735 w 1792760"/>
                    <a:gd name="connsiteY10" fmla="*/ 22618 h 179995"/>
                    <a:gd name="connsiteX11" fmla="*/ 36985 w 1792760"/>
                    <a:gd name="connsiteY11" fmla="*/ 6743 h 179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92760" h="179995">
                      <a:moveTo>
                        <a:pt x="36985" y="6743"/>
                      </a:moveTo>
                      <a:cubicBezTo>
                        <a:pt x="167160" y="22089"/>
                        <a:pt x="994248" y="101464"/>
                        <a:pt x="1103785" y="114693"/>
                      </a:cubicBezTo>
                      <a:cubicBezTo>
                        <a:pt x="1213322" y="127922"/>
                        <a:pt x="658227" y="82414"/>
                        <a:pt x="694210" y="86118"/>
                      </a:cubicBezTo>
                      <a:cubicBezTo>
                        <a:pt x="730193" y="89822"/>
                        <a:pt x="1159348" y="122101"/>
                        <a:pt x="1319685" y="136918"/>
                      </a:cubicBezTo>
                      <a:cubicBezTo>
                        <a:pt x="1480022" y="151735"/>
                        <a:pt x="1577389" y="168139"/>
                        <a:pt x="1656235" y="175018"/>
                      </a:cubicBezTo>
                      <a:cubicBezTo>
                        <a:pt x="1735081" y="181897"/>
                        <a:pt x="1792760" y="178193"/>
                        <a:pt x="1792760" y="178193"/>
                      </a:cubicBezTo>
                      <a:cubicBezTo>
                        <a:pt x="1777414" y="177664"/>
                        <a:pt x="1681106" y="185601"/>
                        <a:pt x="1564160" y="171843"/>
                      </a:cubicBezTo>
                      <a:cubicBezTo>
                        <a:pt x="1447214" y="158085"/>
                        <a:pt x="1216497" y="112576"/>
                        <a:pt x="1091085" y="95643"/>
                      </a:cubicBezTo>
                      <a:cubicBezTo>
                        <a:pt x="965673" y="78710"/>
                        <a:pt x="809568" y="65481"/>
                        <a:pt x="811685" y="70243"/>
                      </a:cubicBezTo>
                      <a:cubicBezTo>
                        <a:pt x="813802" y="75005"/>
                        <a:pt x="1185277" y="132155"/>
                        <a:pt x="1103785" y="124218"/>
                      </a:cubicBezTo>
                      <a:cubicBezTo>
                        <a:pt x="1022293" y="116281"/>
                        <a:pt x="496831" y="40610"/>
                        <a:pt x="322735" y="22618"/>
                      </a:cubicBezTo>
                      <a:cubicBezTo>
                        <a:pt x="148639" y="4626"/>
                        <a:pt x="-93190" y="-8603"/>
                        <a:pt x="36985" y="67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8" name="フリーフォーム 497">
                  <a:extLst>
                    <a:ext uri="{FF2B5EF4-FFF2-40B4-BE49-F238E27FC236}">
                      <a16:creationId xmlns:a16="http://schemas.microsoft.com/office/drawing/2014/main" id="{49A1E37C-EA1F-C0AC-4A16-59B40A163744}"/>
                    </a:ext>
                  </a:extLst>
                </p:cNvPr>
                <p:cNvSpPr/>
                <p:nvPr/>
              </p:nvSpPr>
              <p:spPr>
                <a:xfrm>
                  <a:off x="1923841" y="4555198"/>
                  <a:ext cx="60564" cy="796419"/>
                </a:xfrm>
                <a:custGeom>
                  <a:avLst/>
                  <a:gdLst>
                    <a:gd name="connsiteX0" fmla="*/ 60534 w 60564"/>
                    <a:gd name="connsiteY0" fmla="*/ 927 h 796419"/>
                    <a:gd name="connsiteX1" fmla="*/ 28784 w 60564"/>
                    <a:gd name="connsiteY1" fmla="*/ 369227 h 796419"/>
                    <a:gd name="connsiteX2" fmla="*/ 22434 w 60564"/>
                    <a:gd name="connsiteY2" fmla="*/ 543852 h 796419"/>
                    <a:gd name="connsiteX3" fmla="*/ 9734 w 60564"/>
                    <a:gd name="connsiteY3" fmla="*/ 791502 h 796419"/>
                    <a:gd name="connsiteX4" fmla="*/ 22434 w 60564"/>
                    <a:gd name="connsiteY4" fmla="*/ 693077 h 796419"/>
                    <a:gd name="connsiteX5" fmla="*/ 209 w 60564"/>
                    <a:gd name="connsiteY5" fmla="*/ 502577 h 796419"/>
                    <a:gd name="connsiteX6" fmla="*/ 38309 w 60564"/>
                    <a:gd name="connsiteY6" fmla="*/ 207302 h 796419"/>
                    <a:gd name="connsiteX7" fmla="*/ 22434 w 60564"/>
                    <a:gd name="connsiteY7" fmla="*/ 261277 h 796419"/>
                    <a:gd name="connsiteX8" fmla="*/ 60534 w 60564"/>
                    <a:gd name="connsiteY8" fmla="*/ 927 h 796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564" h="796419">
                      <a:moveTo>
                        <a:pt x="60534" y="927"/>
                      </a:moveTo>
                      <a:cubicBezTo>
                        <a:pt x="61592" y="18918"/>
                        <a:pt x="35134" y="278740"/>
                        <a:pt x="28784" y="369227"/>
                      </a:cubicBezTo>
                      <a:cubicBezTo>
                        <a:pt x="22434" y="459714"/>
                        <a:pt x="25609" y="473473"/>
                        <a:pt x="22434" y="543852"/>
                      </a:cubicBezTo>
                      <a:cubicBezTo>
                        <a:pt x="19259" y="614231"/>
                        <a:pt x="9734" y="766631"/>
                        <a:pt x="9734" y="791502"/>
                      </a:cubicBezTo>
                      <a:cubicBezTo>
                        <a:pt x="9734" y="816373"/>
                        <a:pt x="24021" y="741231"/>
                        <a:pt x="22434" y="693077"/>
                      </a:cubicBezTo>
                      <a:cubicBezTo>
                        <a:pt x="20847" y="644923"/>
                        <a:pt x="-2437" y="583539"/>
                        <a:pt x="209" y="502577"/>
                      </a:cubicBezTo>
                      <a:cubicBezTo>
                        <a:pt x="2855" y="421615"/>
                        <a:pt x="34605" y="247519"/>
                        <a:pt x="38309" y="207302"/>
                      </a:cubicBezTo>
                      <a:cubicBezTo>
                        <a:pt x="42013" y="167085"/>
                        <a:pt x="19788" y="290381"/>
                        <a:pt x="22434" y="261277"/>
                      </a:cubicBezTo>
                      <a:cubicBezTo>
                        <a:pt x="25080" y="232173"/>
                        <a:pt x="59476" y="-17064"/>
                        <a:pt x="60534" y="9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9" name="フリーフォーム 498">
                  <a:extLst>
                    <a:ext uri="{FF2B5EF4-FFF2-40B4-BE49-F238E27FC236}">
                      <a16:creationId xmlns:a16="http://schemas.microsoft.com/office/drawing/2014/main" id="{41F17B6E-8C71-7889-10F1-2B37A00B7382}"/>
                    </a:ext>
                  </a:extLst>
                </p:cNvPr>
                <p:cNvSpPr/>
                <p:nvPr/>
              </p:nvSpPr>
              <p:spPr>
                <a:xfrm>
                  <a:off x="1873023" y="4431940"/>
                  <a:ext cx="31246" cy="302171"/>
                </a:xfrm>
                <a:custGeom>
                  <a:avLst/>
                  <a:gdLst>
                    <a:gd name="connsiteX0" fmla="*/ 28802 w 31246"/>
                    <a:gd name="connsiteY0" fmla="*/ 360 h 302171"/>
                    <a:gd name="connsiteX1" fmla="*/ 16102 w 31246"/>
                    <a:gd name="connsiteY1" fmla="*/ 251185 h 302171"/>
                    <a:gd name="connsiteX2" fmla="*/ 227 w 31246"/>
                    <a:gd name="connsiteY2" fmla="*/ 298810 h 302171"/>
                    <a:gd name="connsiteX3" fmla="*/ 28802 w 31246"/>
                    <a:gd name="connsiteY3" fmla="*/ 197210 h 302171"/>
                    <a:gd name="connsiteX4" fmla="*/ 28802 w 31246"/>
                    <a:gd name="connsiteY4" fmla="*/ 360 h 302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246" h="302171">
                      <a:moveTo>
                        <a:pt x="28802" y="360"/>
                      </a:moveTo>
                      <a:cubicBezTo>
                        <a:pt x="26685" y="9356"/>
                        <a:pt x="20864" y="201443"/>
                        <a:pt x="16102" y="251185"/>
                      </a:cubicBezTo>
                      <a:cubicBezTo>
                        <a:pt x="11340" y="300927"/>
                        <a:pt x="-1890" y="307806"/>
                        <a:pt x="227" y="298810"/>
                      </a:cubicBezTo>
                      <a:cubicBezTo>
                        <a:pt x="2344" y="289814"/>
                        <a:pt x="24569" y="241131"/>
                        <a:pt x="28802" y="197210"/>
                      </a:cubicBezTo>
                      <a:cubicBezTo>
                        <a:pt x="33035" y="153289"/>
                        <a:pt x="30919" y="-8636"/>
                        <a:pt x="28802" y="3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0" name="フリーフォーム 499">
                  <a:extLst>
                    <a:ext uri="{FF2B5EF4-FFF2-40B4-BE49-F238E27FC236}">
                      <a16:creationId xmlns:a16="http://schemas.microsoft.com/office/drawing/2014/main" id="{B1070F0E-7083-49E2-4358-517A43485DCD}"/>
                    </a:ext>
                  </a:extLst>
                </p:cNvPr>
                <p:cNvSpPr/>
                <p:nvPr/>
              </p:nvSpPr>
              <p:spPr>
                <a:xfrm>
                  <a:off x="1971675" y="4737100"/>
                  <a:ext cx="866833" cy="333553"/>
                </a:xfrm>
                <a:custGeom>
                  <a:avLst/>
                  <a:gdLst>
                    <a:gd name="connsiteX0" fmla="*/ 0 w 866833"/>
                    <a:gd name="connsiteY0" fmla="*/ 0 h 333553"/>
                    <a:gd name="connsiteX1" fmla="*/ 349250 w 866833"/>
                    <a:gd name="connsiteY1" fmla="*/ 53975 h 333553"/>
                    <a:gd name="connsiteX2" fmla="*/ 571500 w 866833"/>
                    <a:gd name="connsiteY2" fmla="*/ 85725 h 333553"/>
                    <a:gd name="connsiteX3" fmla="*/ 492125 w 866833"/>
                    <a:gd name="connsiteY3" fmla="*/ 73025 h 333553"/>
                    <a:gd name="connsiteX4" fmla="*/ 609600 w 866833"/>
                    <a:gd name="connsiteY4" fmla="*/ 114300 h 333553"/>
                    <a:gd name="connsiteX5" fmla="*/ 822325 w 866833"/>
                    <a:gd name="connsiteY5" fmla="*/ 219075 h 333553"/>
                    <a:gd name="connsiteX6" fmla="*/ 866775 w 866833"/>
                    <a:gd name="connsiteY6" fmla="*/ 225425 h 333553"/>
                    <a:gd name="connsiteX7" fmla="*/ 831850 w 866833"/>
                    <a:gd name="connsiteY7" fmla="*/ 273050 h 333553"/>
                    <a:gd name="connsiteX8" fmla="*/ 835025 w 866833"/>
                    <a:gd name="connsiteY8" fmla="*/ 298450 h 333553"/>
                    <a:gd name="connsiteX9" fmla="*/ 841375 w 866833"/>
                    <a:gd name="connsiteY9" fmla="*/ 333375 h 333553"/>
                    <a:gd name="connsiteX10" fmla="*/ 835025 w 866833"/>
                    <a:gd name="connsiteY10" fmla="*/ 282575 h 333553"/>
                    <a:gd name="connsiteX11" fmla="*/ 841375 w 866833"/>
                    <a:gd name="connsiteY11" fmla="*/ 225425 h 333553"/>
                    <a:gd name="connsiteX12" fmla="*/ 714375 w 866833"/>
                    <a:gd name="connsiteY12" fmla="*/ 158750 h 333553"/>
                    <a:gd name="connsiteX13" fmla="*/ 523875 w 866833"/>
                    <a:gd name="connsiteY13" fmla="*/ 82550 h 333553"/>
                    <a:gd name="connsiteX14" fmla="*/ 279400 w 866833"/>
                    <a:gd name="connsiteY14" fmla="*/ 44450 h 333553"/>
                    <a:gd name="connsiteX15" fmla="*/ 412750 w 866833"/>
                    <a:gd name="connsiteY15" fmla="*/ 57150 h 333553"/>
                    <a:gd name="connsiteX16" fmla="*/ 0 w 866833"/>
                    <a:gd name="connsiteY16" fmla="*/ 0 h 3335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66833" h="333553">
                      <a:moveTo>
                        <a:pt x="0" y="0"/>
                      </a:moveTo>
                      <a:lnTo>
                        <a:pt x="349250" y="53975"/>
                      </a:lnTo>
                      <a:lnTo>
                        <a:pt x="571500" y="85725"/>
                      </a:lnTo>
                      <a:cubicBezTo>
                        <a:pt x="595313" y="88900"/>
                        <a:pt x="485775" y="68263"/>
                        <a:pt x="492125" y="73025"/>
                      </a:cubicBezTo>
                      <a:cubicBezTo>
                        <a:pt x="498475" y="77787"/>
                        <a:pt x="554567" y="89958"/>
                        <a:pt x="609600" y="114300"/>
                      </a:cubicBezTo>
                      <a:cubicBezTo>
                        <a:pt x="664633" y="138642"/>
                        <a:pt x="779463" y="200554"/>
                        <a:pt x="822325" y="219075"/>
                      </a:cubicBezTo>
                      <a:cubicBezTo>
                        <a:pt x="865188" y="237596"/>
                        <a:pt x="865188" y="216429"/>
                        <a:pt x="866775" y="225425"/>
                      </a:cubicBezTo>
                      <a:cubicBezTo>
                        <a:pt x="868362" y="234421"/>
                        <a:pt x="837142" y="260879"/>
                        <a:pt x="831850" y="273050"/>
                      </a:cubicBezTo>
                      <a:cubicBezTo>
                        <a:pt x="826558" y="285221"/>
                        <a:pt x="833438" y="288396"/>
                        <a:pt x="835025" y="298450"/>
                      </a:cubicBezTo>
                      <a:cubicBezTo>
                        <a:pt x="836612" y="308504"/>
                        <a:pt x="841375" y="336021"/>
                        <a:pt x="841375" y="333375"/>
                      </a:cubicBezTo>
                      <a:cubicBezTo>
                        <a:pt x="841375" y="330729"/>
                        <a:pt x="835025" y="300567"/>
                        <a:pt x="835025" y="282575"/>
                      </a:cubicBezTo>
                      <a:cubicBezTo>
                        <a:pt x="835025" y="264583"/>
                        <a:pt x="861483" y="246062"/>
                        <a:pt x="841375" y="225425"/>
                      </a:cubicBezTo>
                      <a:cubicBezTo>
                        <a:pt x="821267" y="204788"/>
                        <a:pt x="767292" y="182562"/>
                        <a:pt x="714375" y="158750"/>
                      </a:cubicBezTo>
                      <a:cubicBezTo>
                        <a:pt x="661458" y="134938"/>
                        <a:pt x="596371" y="101600"/>
                        <a:pt x="523875" y="82550"/>
                      </a:cubicBezTo>
                      <a:cubicBezTo>
                        <a:pt x="451379" y="63500"/>
                        <a:pt x="297921" y="48683"/>
                        <a:pt x="279400" y="44450"/>
                      </a:cubicBezTo>
                      <a:cubicBezTo>
                        <a:pt x="260879" y="40217"/>
                        <a:pt x="455083" y="64029"/>
                        <a:pt x="412750" y="57150"/>
                      </a:cubicBezTo>
                      <a:cubicBezTo>
                        <a:pt x="370417" y="50271"/>
                        <a:pt x="197908" y="26723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1" name="フリーフォーム 500">
                  <a:extLst>
                    <a:ext uri="{FF2B5EF4-FFF2-40B4-BE49-F238E27FC236}">
                      <a16:creationId xmlns:a16="http://schemas.microsoft.com/office/drawing/2014/main" id="{81691468-5160-B60D-A4FF-76B1D714F726}"/>
                    </a:ext>
                  </a:extLst>
                </p:cNvPr>
                <p:cNvSpPr/>
                <p:nvPr/>
              </p:nvSpPr>
              <p:spPr>
                <a:xfrm>
                  <a:off x="1942123" y="4758567"/>
                  <a:ext cx="881866" cy="238902"/>
                </a:xfrm>
                <a:custGeom>
                  <a:avLst/>
                  <a:gdLst>
                    <a:gd name="connsiteX0" fmla="*/ 977 w 881866"/>
                    <a:gd name="connsiteY0" fmla="*/ 758 h 238902"/>
                    <a:gd name="connsiteX1" fmla="*/ 524852 w 881866"/>
                    <a:gd name="connsiteY1" fmla="*/ 73783 h 238902"/>
                    <a:gd name="connsiteX2" fmla="*/ 610577 w 881866"/>
                    <a:gd name="connsiteY2" fmla="*/ 111883 h 238902"/>
                    <a:gd name="connsiteX3" fmla="*/ 607402 w 881866"/>
                    <a:gd name="connsiteY3" fmla="*/ 92833 h 238902"/>
                    <a:gd name="connsiteX4" fmla="*/ 794727 w 881866"/>
                    <a:gd name="connsiteY4" fmla="*/ 175383 h 238902"/>
                    <a:gd name="connsiteX5" fmla="*/ 880452 w 881866"/>
                    <a:gd name="connsiteY5" fmla="*/ 238883 h 238902"/>
                    <a:gd name="connsiteX6" fmla="*/ 731227 w 881866"/>
                    <a:gd name="connsiteY6" fmla="*/ 181733 h 238902"/>
                    <a:gd name="connsiteX7" fmla="*/ 728052 w 881866"/>
                    <a:gd name="connsiteY7" fmla="*/ 137283 h 238902"/>
                    <a:gd name="connsiteX8" fmla="*/ 556602 w 881866"/>
                    <a:gd name="connsiteY8" fmla="*/ 96008 h 238902"/>
                    <a:gd name="connsiteX9" fmla="*/ 397852 w 881866"/>
                    <a:gd name="connsiteY9" fmla="*/ 38858 h 238902"/>
                    <a:gd name="connsiteX10" fmla="*/ 977 w 881866"/>
                    <a:gd name="connsiteY10" fmla="*/ 758 h 238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81866" h="238902">
                      <a:moveTo>
                        <a:pt x="977" y="758"/>
                      </a:moveTo>
                      <a:cubicBezTo>
                        <a:pt x="22144" y="6579"/>
                        <a:pt x="423252" y="55262"/>
                        <a:pt x="524852" y="73783"/>
                      </a:cubicBezTo>
                      <a:cubicBezTo>
                        <a:pt x="626452" y="92304"/>
                        <a:pt x="596819" y="108708"/>
                        <a:pt x="610577" y="111883"/>
                      </a:cubicBezTo>
                      <a:cubicBezTo>
                        <a:pt x="624335" y="115058"/>
                        <a:pt x="576710" y="82250"/>
                        <a:pt x="607402" y="92833"/>
                      </a:cubicBezTo>
                      <a:cubicBezTo>
                        <a:pt x="638094" y="103416"/>
                        <a:pt x="749219" y="151041"/>
                        <a:pt x="794727" y="175383"/>
                      </a:cubicBezTo>
                      <a:cubicBezTo>
                        <a:pt x="840235" y="199725"/>
                        <a:pt x="891035" y="237825"/>
                        <a:pt x="880452" y="238883"/>
                      </a:cubicBezTo>
                      <a:cubicBezTo>
                        <a:pt x="869869" y="239941"/>
                        <a:pt x="756627" y="198666"/>
                        <a:pt x="731227" y="181733"/>
                      </a:cubicBezTo>
                      <a:cubicBezTo>
                        <a:pt x="705827" y="164800"/>
                        <a:pt x="757156" y="151570"/>
                        <a:pt x="728052" y="137283"/>
                      </a:cubicBezTo>
                      <a:cubicBezTo>
                        <a:pt x="698948" y="122996"/>
                        <a:pt x="611635" y="112412"/>
                        <a:pt x="556602" y="96008"/>
                      </a:cubicBezTo>
                      <a:cubicBezTo>
                        <a:pt x="501569" y="79604"/>
                        <a:pt x="487281" y="53675"/>
                        <a:pt x="397852" y="38858"/>
                      </a:cubicBezTo>
                      <a:cubicBezTo>
                        <a:pt x="308423" y="24041"/>
                        <a:pt x="-20190" y="-5063"/>
                        <a:pt x="977" y="7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2" name="フリーフォーム 501">
                  <a:extLst>
                    <a:ext uri="{FF2B5EF4-FFF2-40B4-BE49-F238E27FC236}">
                      <a16:creationId xmlns:a16="http://schemas.microsoft.com/office/drawing/2014/main" id="{C216B0E5-1ACB-D099-F12A-6128A6D50E40}"/>
                    </a:ext>
                  </a:extLst>
                </p:cNvPr>
                <p:cNvSpPr/>
                <p:nvPr/>
              </p:nvSpPr>
              <p:spPr>
                <a:xfrm>
                  <a:off x="1971526" y="4847488"/>
                  <a:ext cx="858466" cy="280868"/>
                </a:xfrm>
                <a:custGeom>
                  <a:avLst/>
                  <a:gdLst>
                    <a:gd name="connsiteX0" fmla="*/ 149 w 858466"/>
                    <a:gd name="connsiteY0" fmla="*/ 737 h 280868"/>
                    <a:gd name="connsiteX1" fmla="*/ 520849 w 858466"/>
                    <a:gd name="connsiteY1" fmla="*/ 89637 h 280868"/>
                    <a:gd name="connsiteX2" fmla="*/ 387499 w 858466"/>
                    <a:gd name="connsiteY2" fmla="*/ 61062 h 280868"/>
                    <a:gd name="connsiteX3" fmla="*/ 536724 w 858466"/>
                    <a:gd name="connsiteY3" fmla="*/ 92812 h 280868"/>
                    <a:gd name="connsiteX4" fmla="*/ 612924 w 858466"/>
                    <a:gd name="connsiteY4" fmla="*/ 121387 h 280868"/>
                    <a:gd name="connsiteX5" fmla="*/ 720874 w 858466"/>
                    <a:gd name="connsiteY5" fmla="*/ 172187 h 280868"/>
                    <a:gd name="connsiteX6" fmla="*/ 825649 w 858466"/>
                    <a:gd name="connsiteY6" fmla="*/ 213462 h 280868"/>
                    <a:gd name="connsiteX7" fmla="*/ 851049 w 858466"/>
                    <a:gd name="connsiteY7" fmla="*/ 226162 h 280868"/>
                    <a:gd name="connsiteX8" fmla="*/ 819299 w 858466"/>
                    <a:gd name="connsiteY8" fmla="*/ 251562 h 280868"/>
                    <a:gd name="connsiteX9" fmla="*/ 803424 w 858466"/>
                    <a:gd name="connsiteY9" fmla="*/ 280137 h 280868"/>
                    <a:gd name="connsiteX10" fmla="*/ 857399 w 858466"/>
                    <a:gd name="connsiteY10" fmla="*/ 219812 h 280868"/>
                    <a:gd name="connsiteX11" fmla="*/ 746274 w 858466"/>
                    <a:gd name="connsiteY11" fmla="*/ 184887 h 280868"/>
                    <a:gd name="connsiteX12" fmla="*/ 470049 w 858466"/>
                    <a:gd name="connsiteY12" fmla="*/ 54712 h 280868"/>
                    <a:gd name="connsiteX13" fmla="*/ 149 w 858466"/>
                    <a:gd name="connsiteY13" fmla="*/ 737 h 280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58466" h="280868">
                      <a:moveTo>
                        <a:pt x="149" y="737"/>
                      </a:moveTo>
                      <a:cubicBezTo>
                        <a:pt x="8616" y="6558"/>
                        <a:pt x="456291" y="79583"/>
                        <a:pt x="520849" y="89637"/>
                      </a:cubicBezTo>
                      <a:cubicBezTo>
                        <a:pt x="585407" y="99691"/>
                        <a:pt x="384853" y="60533"/>
                        <a:pt x="387499" y="61062"/>
                      </a:cubicBezTo>
                      <a:cubicBezTo>
                        <a:pt x="390145" y="61591"/>
                        <a:pt x="499153" y="82758"/>
                        <a:pt x="536724" y="92812"/>
                      </a:cubicBezTo>
                      <a:cubicBezTo>
                        <a:pt x="574295" y="102866"/>
                        <a:pt x="582232" y="108158"/>
                        <a:pt x="612924" y="121387"/>
                      </a:cubicBezTo>
                      <a:cubicBezTo>
                        <a:pt x="643616" y="134616"/>
                        <a:pt x="685420" y="156841"/>
                        <a:pt x="720874" y="172187"/>
                      </a:cubicBezTo>
                      <a:cubicBezTo>
                        <a:pt x="756328" y="187533"/>
                        <a:pt x="803953" y="204466"/>
                        <a:pt x="825649" y="213462"/>
                      </a:cubicBezTo>
                      <a:cubicBezTo>
                        <a:pt x="847345" y="222458"/>
                        <a:pt x="852107" y="219812"/>
                        <a:pt x="851049" y="226162"/>
                      </a:cubicBezTo>
                      <a:cubicBezTo>
                        <a:pt x="849991" y="232512"/>
                        <a:pt x="827237" y="242566"/>
                        <a:pt x="819299" y="251562"/>
                      </a:cubicBezTo>
                      <a:cubicBezTo>
                        <a:pt x="811362" y="260558"/>
                        <a:pt x="797074" y="285429"/>
                        <a:pt x="803424" y="280137"/>
                      </a:cubicBezTo>
                      <a:cubicBezTo>
                        <a:pt x="809774" y="274845"/>
                        <a:pt x="866924" y="235687"/>
                        <a:pt x="857399" y="219812"/>
                      </a:cubicBezTo>
                      <a:cubicBezTo>
                        <a:pt x="847874" y="203937"/>
                        <a:pt x="810832" y="212404"/>
                        <a:pt x="746274" y="184887"/>
                      </a:cubicBezTo>
                      <a:cubicBezTo>
                        <a:pt x="681716" y="157370"/>
                        <a:pt x="595461" y="84874"/>
                        <a:pt x="470049" y="54712"/>
                      </a:cubicBezTo>
                      <a:cubicBezTo>
                        <a:pt x="344637" y="24550"/>
                        <a:pt x="-8318" y="-5084"/>
                        <a:pt x="149" y="7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3" name="フリーフォーム 502">
                  <a:extLst>
                    <a:ext uri="{FF2B5EF4-FFF2-40B4-BE49-F238E27FC236}">
                      <a16:creationId xmlns:a16="http://schemas.microsoft.com/office/drawing/2014/main" id="{4E6F39D5-3D2B-C233-D589-78C05CF9F62A}"/>
                    </a:ext>
                  </a:extLst>
                </p:cNvPr>
                <p:cNvSpPr/>
                <p:nvPr/>
              </p:nvSpPr>
              <p:spPr>
                <a:xfrm>
                  <a:off x="1965325" y="4886325"/>
                  <a:ext cx="835102" cy="251456"/>
                </a:xfrm>
                <a:custGeom>
                  <a:avLst/>
                  <a:gdLst>
                    <a:gd name="connsiteX0" fmla="*/ 0 w 835102"/>
                    <a:gd name="connsiteY0" fmla="*/ 0 h 251456"/>
                    <a:gd name="connsiteX1" fmla="*/ 260350 w 835102"/>
                    <a:gd name="connsiteY1" fmla="*/ 38100 h 251456"/>
                    <a:gd name="connsiteX2" fmla="*/ 476250 w 835102"/>
                    <a:gd name="connsiteY2" fmla="*/ 69850 h 251456"/>
                    <a:gd name="connsiteX3" fmla="*/ 460375 w 835102"/>
                    <a:gd name="connsiteY3" fmla="*/ 63500 h 251456"/>
                    <a:gd name="connsiteX4" fmla="*/ 546100 w 835102"/>
                    <a:gd name="connsiteY4" fmla="*/ 88900 h 251456"/>
                    <a:gd name="connsiteX5" fmla="*/ 520700 w 835102"/>
                    <a:gd name="connsiteY5" fmla="*/ 73025 h 251456"/>
                    <a:gd name="connsiteX6" fmla="*/ 574675 w 835102"/>
                    <a:gd name="connsiteY6" fmla="*/ 82550 h 251456"/>
                    <a:gd name="connsiteX7" fmla="*/ 654050 w 835102"/>
                    <a:gd name="connsiteY7" fmla="*/ 158750 h 251456"/>
                    <a:gd name="connsiteX8" fmla="*/ 635000 w 835102"/>
                    <a:gd name="connsiteY8" fmla="*/ 136525 h 251456"/>
                    <a:gd name="connsiteX9" fmla="*/ 727075 w 835102"/>
                    <a:gd name="connsiteY9" fmla="*/ 180975 h 251456"/>
                    <a:gd name="connsiteX10" fmla="*/ 806450 w 835102"/>
                    <a:gd name="connsiteY10" fmla="*/ 225425 h 251456"/>
                    <a:gd name="connsiteX11" fmla="*/ 787400 w 835102"/>
                    <a:gd name="connsiteY11" fmla="*/ 250825 h 251456"/>
                    <a:gd name="connsiteX12" fmla="*/ 835025 w 835102"/>
                    <a:gd name="connsiteY12" fmla="*/ 200025 h 251456"/>
                    <a:gd name="connsiteX13" fmla="*/ 793750 w 835102"/>
                    <a:gd name="connsiteY13" fmla="*/ 200025 h 251456"/>
                    <a:gd name="connsiteX14" fmla="*/ 638175 w 835102"/>
                    <a:gd name="connsiteY14" fmla="*/ 136525 h 251456"/>
                    <a:gd name="connsiteX15" fmla="*/ 577850 w 835102"/>
                    <a:gd name="connsiteY15" fmla="*/ 95250 h 251456"/>
                    <a:gd name="connsiteX16" fmla="*/ 600075 w 835102"/>
                    <a:gd name="connsiteY16" fmla="*/ 107950 h 251456"/>
                    <a:gd name="connsiteX17" fmla="*/ 425450 w 835102"/>
                    <a:gd name="connsiteY17" fmla="*/ 57150 h 251456"/>
                    <a:gd name="connsiteX18" fmla="*/ 177800 w 835102"/>
                    <a:gd name="connsiteY18" fmla="*/ 47625 h 251456"/>
                    <a:gd name="connsiteX19" fmla="*/ 279400 w 835102"/>
                    <a:gd name="connsiteY19" fmla="*/ 47625 h 251456"/>
                    <a:gd name="connsiteX20" fmla="*/ 0 w 835102"/>
                    <a:gd name="connsiteY20" fmla="*/ 0 h 251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35102" h="251456">
                      <a:moveTo>
                        <a:pt x="0" y="0"/>
                      </a:moveTo>
                      <a:lnTo>
                        <a:pt x="260350" y="38100"/>
                      </a:lnTo>
                      <a:lnTo>
                        <a:pt x="476250" y="69850"/>
                      </a:lnTo>
                      <a:cubicBezTo>
                        <a:pt x="509588" y="74083"/>
                        <a:pt x="448733" y="60325"/>
                        <a:pt x="460375" y="63500"/>
                      </a:cubicBezTo>
                      <a:cubicBezTo>
                        <a:pt x="472017" y="66675"/>
                        <a:pt x="536046" y="87313"/>
                        <a:pt x="546100" y="88900"/>
                      </a:cubicBezTo>
                      <a:cubicBezTo>
                        <a:pt x="556154" y="90487"/>
                        <a:pt x="515938" y="74083"/>
                        <a:pt x="520700" y="73025"/>
                      </a:cubicBezTo>
                      <a:cubicBezTo>
                        <a:pt x="525462" y="71967"/>
                        <a:pt x="552450" y="68262"/>
                        <a:pt x="574675" y="82550"/>
                      </a:cubicBezTo>
                      <a:cubicBezTo>
                        <a:pt x="596900" y="96838"/>
                        <a:pt x="643996" y="149754"/>
                        <a:pt x="654050" y="158750"/>
                      </a:cubicBezTo>
                      <a:cubicBezTo>
                        <a:pt x="664104" y="167746"/>
                        <a:pt x="622829" y="132821"/>
                        <a:pt x="635000" y="136525"/>
                      </a:cubicBezTo>
                      <a:cubicBezTo>
                        <a:pt x="647171" y="140229"/>
                        <a:pt x="698500" y="166158"/>
                        <a:pt x="727075" y="180975"/>
                      </a:cubicBezTo>
                      <a:cubicBezTo>
                        <a:pt x="755650" y="195792"/>
                        <a:pt x="796396" y="213783"/>
                        <a:pt x="806450" y="225425"/>
                      </a:cubicBezTo>
                      <a:cubicBezTo>
                        <a:pt x="816504" y="237067"/>
                        <a:pt x="782638" y="255058"/>
                        <a:pt x="787400" y="250825"/>
                      </a:cubicBezTo>
                      <a:cubicBezTo>
                        <a:pt x="792162" y="246592"/>
                        <a:pt x="833967" y="208492"/>
                        <a:pt x="835025" y="200025"/>
                      </a:cubicBezTo>
                      <a:cubicBezTo>
                        <a:pt x="836083" y="191558"/>
                        <a:pt x="826558" y="210608"/>
                        <a:pt x="793750" y="200025"/>
                      </a:cubicBezTo>
                      <a:cubicBezTo>
                        <a:pt x="760942" y="189442"/>
                        <a:pt x="674158" y="153987"/>
                        <a:pt x="638175" y="136525"/>
                      </a:cubicBezTo>
                      <a:cubicBezTo>
                        <a:pt x="602192" y="119063"/>
                        <a:pt x="584200" y="100012"/>
                        <a:pt x="577850" y="95250"/>
                      </a:cubicBezTo>
                      <a:cubicBezTo>
                        <a:pt x="571500" y="90488"/>
                        <a:pt x="625475" y="114300"/>
                        <a:pt x="600075" y="107950"/>
                      </a:cubicBezTo>
                      <a:cubicBezTo>
                        <a:pt x="574675" y="101600"/>
                        <a:pt x="495829" y="67204"/>
                        <a:pt x="425450" y="57150"/>
                      </a:cubicBezTo>
                      <a:cubicBezTo>
                        <a:pt x="355071" y="47096"/>
                        <a:pt x="202142" y="49213"/>
                        <a:pt x="177800" y="47625"/>
                      </a:cubicBezTo>
                      <a:cubicBezTo>
                        <a:pt x="153458" y="46038"/>
                        <a:pt x="307446" y="54504"/>
                        <a:pt x="279400" y="47625"/>
                      </a:cubicBezTo>
                      <a:cubicBezTo>
                        <a:pt x="251354" y="40746"/>
                        <a:pt x="130439" y="23548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4" name="フリーフォーム 503">
                  <a:extLst>
                    <a:ext uri="{FF2B5EF4-FFF2-40B4-BE49-F238E27FC236}">
                      <a16:creationId xmlns:a16="http://schemas.microsoft.com/office/drawing/2014/main" id="{F1F59D7A-7B1A-FE38-3571-2B44F2DF4522}"/>
                    </a:ext>
                  </a:extLst>
                </p:cNvPr>
                <p:cNvSpPr/>
                <p:nvPr/>
              </p:nvSpPr>
              <p:spPr>
                <a:xfrm>
                  <a:off x="1816090" y="4845200"/>
                  <a:ext cx="51073" cy="830182"/>
                </a:xfrm>
                <a:custGeom>
                  <a:avLst/>
                  <a:gdLst>
                    <a:gd name="connsiteX0" fmla="*/ 50810 w 51073"/>
                    <a:gd name="connsiteY0" fmla="*/ 22075 h 830182"/>
                    <a:gd name="connsiteX1" fmla="*/ 3185 w 51073"/>
                    <a:gd name="connsiteY1" fmla="*/ 777725 h 830182"/>
                    <a:gd name="connsiteX2" fmla="*/ 6360 w 51073"/>
                    <a:gd name="connsiteY2" fmla="*/ 707875 h 830182"/>
                    <a:gd name="connsiteX3" fmla="*/ 22235 w 51073"/>
                    <a:gd name="connsiteY3" fmla="*/ 244325 h 830182"/>
                    <a:gd name="connsiteX4" fmla="*/ 50810 w 51073"/>
                    <a:gd name="connsiteY4" fmla="*/ 22075 h 830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073" h="830182">
                      <a:moveTo>
                        <a:pt x="50810" y="22075"/>
                      </a:moveTo>
                      <a:cubicBezTo>
                        <a:pt x="47635" y="110975"/>
                        <a:pt x="10593" y="663425"/>
                        <a:pt x="3185" y="777725"/>
                      </a:cubicBezTo>
                      <a:cubicBezTo>
                        <a:pt x="-4223" y="892025"/>
                        <a:pt x="3185" y="796775"/>
                        <a:pt x="6360" y="707875"/>
                      </a:cubicBezTo>
                      <a:cubicBezTo>
                        <a:pt x="9535" y="618975"/>
                        <a:pt x="16943" y="354392"/>
                        <a:pt x="22235" y="244325"/>
                      </a:cubicBezTo>
                      <a:cubicBezTo>
                        <a:pt x="27527" y="134258"/>
                        <a:pt x="53985" y="-66825"/>
                        <a:pt x="50810" y="220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5" name="フリーフォーム 504">
                  <a:extLst>
                    <a:ext uri="{FF2B5EF4-FFF2-40B4-BE49-F238E27FC236}">
                      <a16:creationId xmlns:a16="http://schemas.microsoft.com/office/drawing/2014/main" id="{EA327DEF-91C6-9170-C1B0-4554B0333699}"/>
                    </a:ext>
                  </a:extLst>
                </p:cNvPr>
                <p:cNvSpPr/>
                <p:nvPr/>
              </p:nvSpPr>
              <p:spPr>
                <a:xfrm>
                  <a:off x="1784122" y="4841763"/>
                  <a:ext cx="53057" cy="1501084"/>
                </a:xfrm>
                <a:custGeom>
                  <a:avLst/>
                  <a:gdLst>
                    <a:gd name="connsiteX0" fmla="*/ 47853 w 53057"/>
                    <a:gd name="connsiteY0" fmla="*/ 19162 h 1501084"/>
                    <a:gd name="connsiteX1" fmla="*/ 9753 w 53057"/>
                    <a:gd name="connsiteY1" fmla="*/ 679562 h 1501084"/>
                    <a:gd name="connsiteX2" fmla="*/ 12928 w 53057"/>
                    <a:gd name="connsiteY2" fmla="*/ 1165337 h 1501084"/>
                    <a:gd name="connsiteX3" fmla="*/ 228 w 53057"/>
                    <a:gd name="connsiteY3" fmla="*/ 1492362 h 1501084"/>
                    <a:gd name="connsiteX4" fmla="*/ 25628 w 53057"/>
                    <a:gd name="connsiteY4" fmla="*/ 1352662 h 1501084"/>
                    <a:gd name="connsiteX5" fmla="*/ 16103 w 53057"/>
                    <a:gd name="connsiteY5" fmla="*/ 790687 h 1501084"/>
                    <a:gd name="connsiteX6" fmla="*/ 31978 w 53057"/>
                    <a:gd name="connsiteY6" fmla="*/ 482712 h 1501084"/>
                    <a:gd name="connsiteX7" fmla="*/ 41503 w 53057"/>
                    <a:gd name="connsiteY7" fmla="*/ 250937 h 1501084"/>
                    <a:gd name="connsiteX8" fmla="*/ 38328 w 53057"/>
                    <a:gd name="connsiteY8" fmla="*/ 343012 h 1501084"/>
                    <a:gd name="connsiteX9" fmla="*/ 51028 w 53057"/>
                    <a:gd name="connsiteY9" fmla="*/ 190612 h 1501084"/>
                    <a:gd name="connsiteX10" fmla="*/ 47853 w 53057"/>
                    <a:gd name="connsiteY10" fmla="*/ 19162 h 1501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3057" h="1501084">
                      <a:moveTo>
                        <a:pt x="47853" y="19162"/>
                      </a:moveTo>
                      <a:cubicBezTo>
                        <a:pt x="40974" y="100654"/>
                        <a:pt x="15574" y="488533"/>
                        <a:pt x="9753" y="679562"/>
                      </a:cubicBezTo>
                      <a:cubicBezTo>
                        <a:pt x="3932" y="870591"/>
                        <a:pt x="14516" y="1029870"/>
                        <a:pt x="12928" y="1165337"/>
                      </a:cubicBezTo>
                      <a:cubicBezTo>
                        <a:pt x="11340" y="1300804"/>
                        <a:pt x="-1889" y="1461141"/>
                        <a:pt x="228" y="1492362"/>
                      </a:cubicBezTo>
                      <a:cubicBezTo>
                        <a:pt x="2345" y="1523583"/>
                        <a:pt x="22982" y="1469608"/>
                        <a:pt x="25628" y="1352662"/>
                      </a:cubicBezTo>
                      <a:cubicBezTo>
                        <a:pt x="28274" y="1235716"/>
                        <a:pt x="15045" y="935679"/>
                        <a:pt x="16103" y="790687"/>
                      </a:cubicBezTo>
                      <a:cubicBezTo>
                        <a:pt x="17161" y="645695"/>
                        <a:pt x="27745" y="572670"/>
                        <a:pt x="31978" y="482712"/>
                      </a:cubicBezTo>
                      <a:cubicBezTo>
                        <a:pt x="36211" y="392754"/>
                        <a:pt x="40445" y="274220"/>
                        <a:pt x="41503" y="250937"/>
                      </a:cubicBezTo>
                      <a:cubicBezTo>
                        <a:pt x="42561" y="227654"/>
                        <a:pt x="36741" y="353066"/>
                        <a:pt x="38328" y="343012"/>
                      </a:cubicBezTo>
                      <a:cubicBezTo>
                        <a:pt x="39915" y="332958"/>
                        <a:pt x="48382" y="241941"/>
                        <a:pt x="51028" y="190612"/>
                      </a:cubicBezTo>
                      <a:cubicBezTo>
                        <a:pt x="53674" y="139283"/>
                        <a:pt x="54732" y="-62330"/>
                        <a:pt x="47853" y="191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6" name="フリーフォーム 505">
                  <a:extLst>
                    <a:ext uri="{FF2B5EF4-FFF2-40B4-BE49-F238E27FC236}">
                      <a16:creationId xmlns:a16="http://schemas.microsoft.com/office/drawing/2014/main" id="{CBAF3331-DD8A-AC70-EB00-A53331354E1B}"/>
                    </a:ext>
                  </a:extLst>
                </p:cNvPr>
                <p:cNvSpPr/>
                <p:nvPr/>
              </p:nvSpPr>
              <p:spPr>
                <a:xfrm>
                  <a:off x="1885518" y="5106447"/>
                  <a:ext cx="32528" cy="1603026"/>
                </a:xfrm>
                <a:custGeom>
                  <a:avLst/>
                  <a:gdLst>
                    <a:gd name="connsiteX0" fmla="*/ 32182 w 32528"/>
                    <a:gd name="connsiteY0" fmla="*/ 56103 h 1603026"/>
                    <a:gd name="connsiteX1" fmla="*/ 432 w 32528"/>
                    <a:gd name="connsiteY1" fmla="*/ 1326103 h 1603026"/>
                    <a:gd name="connsiteX2" fmla="*/ 13132 w 32528"/>
                    <a:gd name="connsiteY2" fmla="*/ 1087978 h 1603026"/>
                    <a:gd name="connsiteX3" fmla="*/ 3607 w 32528"/>
                    <a:gd name="connsiteY3" fmla="*/ 716503 h 1603026"/>
                    <a:gd name="connsiteX4" fmla="*/ 432 w 32528"/>
                    <a:gd name="connsiteY4" fmla="*/ 1567403 h 1603026"/>
                    <a:gd name="connsiteX5" fmla="*/ 3607 w 32528"/>
                    <a:gd name="connsiteY5" fmla="*/ 1332453 h 1603026"/>
                    <a:gd name="connsiteX6" fmla="*/ 16307 w 32528"/>
                    <a:gd name="connsiteY6" fmla="*/ 332328 h 1603026"/>
                    <a:gd name="connsiteX7" fmla="*/ 32182 w 32528"/>
                    <a:gd name="connsiteY7" fmla="*/ 56103 h 1603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528" h="1603026">
                      <a:moveTo>
                        <a:pt x="32182" y="56103"/>
                      </a:moveTo>
                      <a:cubicBezTo>
                        <a:pt x="29536" y="221732"/>
                        <a:pt x="3607" y="1154124"/>
                        <a:pt x="432" y="1326103"/>
                      </a:cubicBezTo>
                      <a:cubicBezTo>
                        <a:pt x="-2743" y="1498082"/>
                        <a:pt x="12603" y="1189578"/>
                        <a:pt x="13132" y="1087978"/>
                      </a:cubicBezTo>
                      <a:cubicBezTo>
                        <a:pt x="13661" y="986378"/>
                        <a:pt x="5724" y="636599"/>
                        <a:pt x="3607" y="716503"/>
                      </a:cubicBezTo>
                      <a:cubicBezTo>
                        <a:pt x="1490" y="796407"/>
                        <a:pt x="432" y="1464745"/>
                        <a:pt x="432" y="1567403"/>
                      </a:cubicBezTo>
                      <a:cubicBezTo>
                        <a:pt x="432" y="1670061"/>
                        <a:pt x="961" y="1538299"/>
                        <a:pt x="3607" y="1332453"/>
                      </a:cubicBezTo>
                      <a:cubicBezTo>
                        <a:pt x="6253" y="1126607"/>
                        <a:pt x="11015" y="540290"/>
                        <a:pt x="16307" y="332328"/>
                      </a:cubicBezTo>
                      <a:cubicBezTo>
                        <a:pt x="21599" y="124366"/>
                        <a:pt x="34828" y="-109526"/>
                        <a:pt x="32182" y="56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7" name="フリーフォーム 506">
                  <a:extLst>
                    <a:ext uri="{FF2B5EF4-FFF2-40B4-BE49-F238E27FC236}">
                      <a16:creationId xmlns:a16="http://schemas.microsoft.com/office/drawing/2014/main" id="{B7D1E535-1668-2CBD-DE6B-A7009B2C474F}"/>
                    </a:ext>
                  </a:extLst>
                </p:cNvPr>
                <p:cNvSpPr/>
                <p:nvPr/>
              </p:nvSpPr>
              <p:spPr>
                <a:xfrm>
                  <a:off x="1764272" y="5587745"/>
                  <a:ext cx="36130" cy="806893"/>
                </a:xfrm>
                <a:custGeom>
                  <a:avLst/>
                  <a:gdLst>
                    <a:gd name="connsiteX0" fmla="*/ 29603 w 36130"/>
                    <a:gd name="connsiteY0" fmla="*/ 255 h 806893"/>
                    <a:gd name="connsiteX1" fmla="*/ 10553 w 36130"/>
                    <a:gd name="connsiteY1" fmla="*/ 352680 h 806893"/>
                    <a:gd name="connsiteX2" fmla="*/ 1028 w 36130"/>
                    <a:gd name="connsiteY2" fmla="*/ 784480 h 806893"/>
                    <a:gd name="connsiteX3" fmla="*/ 4203 w 36130"/>
                    <a:gd name="connsiteY3" fmla="*/ 695580 h 806893"/>
                    <a:gd name="connsiteX4" fmla="*/ 35953 w 36130"/>
                    <a:gd name="connsiteY4" fmla="*/ 270130 h 806893"/>
                    <a:gd name="connsiteX5" fmla="*/ 16903 w 36130"/>
                    <a:gd name="connsiteY5" fmla="*/ 355855 h 806893"/>
                    <a:gd name="connsiteX6" fmla="*/ 13728 w 36130"/>
                    <a:gd name="connsiteY6" fmla="*/ 663830 h 806893"/>
                    <a:gd name="connsiteX7" fmla="*/ 13728 w 36130"/>
                    <a:gd name="connsiteY7" fmla="*/ 301880 h 806893"/>
                    <a:gd name="connsiteX8" fmla="*/ 29603 w 36130"/>
                    <a:gd name="connsiteY8" fmla="*/ 255 h 806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130" h="806893">
                      <a:moveTo>
                        <a:pt x="29603" y="255"/>
                      </a:moveTo>
                      <a:cubicBezTo>
                        <a:pt x="29074" y="8722"/>
                        <a:pt x="15315" y="221976"/>
                        <a:pt x="10553" y="352680"/>
                      </a:cubicBezTo>
                      <a:cubicBezTo>
                        <a:pt x="5791" y="483384"/>
                        <a:pt x="2086" y="727330"/>
                        <a:pt x="1028" y="784480"/>
                      </a:cubicBezTo>
                      <a:cubicBezTo>
                        <a:pt x="-30" y="841630"/>
                        <a:pt x="-1618" y="781305"/>
                        <a:pt x="4203" y="695580"/>
                      </a:cubicBezTo>
                      <a:cubicBezTo>
                        <a:pt x="10024" y="609855"/>
                        <a:pt x="33836" y="326751"/>
                        <a:pt x="35953" y="270130"/>
                      </a:cubicBezTo>
                      <a:cubicBezTo>
                        <a:pt x="38070" y="213509"/>
                        <a:pt x="20607" y="290238"/>
                        <a:pt x="16903" y="355855"/>
                      </a:cubicBezTo>
                      <a:cubicBezTo>
                        <a:pt x="13199" y="421472"/>
                        <a:pt x="14257" y="672826"/>
                        <a:pt x="13728" y="663830"/>
                      </a:cubicBezTo>
                      <a:cubicBezTo>
                        <a:pt x="13199" y="654834"/>
                        <a:pt x="11611" y="407713"/>
                        <a:pt x="13728" y="301880"/>
                      </a:cubicBezTo>
                      <a:cubicBezTo>
                        <a:pt x="15845" y="196047"/>
                        <a:pt x="30132" y="-8212"/>
                        <a:pt x="29603" y="2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8" name="フリーフォーム 507">
                  <a:extLst>
                    <a:ext uri="{FF2B5EF4-FFF2-40B4-BE49-F238E27FC236}">
                      <a16:creationId xmlns:a16="http://schemas.microsoft.com/office/drawing/2014/main" id="{D776E268-DAB2-913A-5BA9-3926ECB852A0}"/>
                    </a:ext>
                  </a:extLst>
                </p:cNvPr>
                <p:cNvSpPr/>
                <p:nvPr/>
              </p:nvSpPr>
              <p:spPr>
                <a:xfrm>
                  <a:off x="1885925" y="6272849"/>
                  <a:ext cx="32511" cy="1004579"/>
                </a:xfrm>
                <a:custGeom>
                  <a:avLst/>
                  <a:gdLst>
                    <a:gd name="connsiteX0" fmla="*/ 25425 w 32511"/>
                    <a:gd name="connsiteY0" fmla="*/ 951 h 1004579"/>
                    <a:gd name="connsiteX1" fmla="*/ 19075 w 32511"/>
                    <a:gd name="connsiteY1" fmla="*/ 474026 h 1004579"/>
                    <a:gd name="connsiteX2" fmla="*/ 19075 w 32511"/>
                    <a:gd name="connsiteY2" fmla="*/ 401001 h 1004579"/>
                    <a:gd name="connsiteX3" fmla="*/ 28600 w 32511"/>
                    <a:gd name="connsiteY3" fmla="*/ 842326 h 1004579"/>
                    <a:gd name="connsiteX4" fmla="*/ 28600 w 32511"/>
                    <a:gd name="connsiteY4" fmla="*/ 1004251 h 1004579"/>
                    <a:gd name="connsiteX5" fmla="*/ 28600 w 32511"/>
                    <a:gd name="connsiteY5" fmla="*/ 870901 h 1004579"/>
                    <a:gd name="connsiteX6" fmla="*/ 31775 w 32511"/>
                    <a:gd name="connsiteY6" fmla="*/ 458151 h 1004579"/>
                    <a:gd name="connsiteX7" fmla="*/ 12725 w 32511"/>
                    <a:gd name="connsiteY7" fmla="*/ 194626 h 1004579"/>
                    <a:gd name="connsiteX8" fmla="*/ 25 w 32511"/>
                    <a:gd name="connsiteY8" fmla="*/ 347026 h 1004579"/>
                    <a:gd name="connsiteX9" fmla="*/ 25425 w 32511"/>
                    <a:gd name="connsiteY9" fmla="*/ 951 h 1004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511" h="1004579">
                      <a:moveTo>
                        <a:pt x="25425" y="951"/>
                      </a:moveTo>
                      <a:cubicBezTo>
                        <a:pt x="28600" y="22118"/>
                        <a:pt x="20133" y="407351"/>
                        <a:pt x="19075" y="474026"/>
                      </a:cubicBezTo>
                      <a:cubicBezTo>
                        <a:pt x="18017" y="540701"/>
                        <a:pt x="17488" y="339618"/>
                        <a:pt x="19075" y="401001"/>
                      </a:cubicBezTo>
                      <a:cubicBezTo>
                        <a:pt x="20662" y="462384"/>
                        <a:pt x="27013" y="741784"/>
                        <a:pt x="28600" y="842326"/>
                      </a:cubicBezTo>
                      <a:cubicBezTo>
                        <a:pt x="30187" y="942868"/>
                        <a:pt x="28600" y="1004251"/>
                        <a:pt x="28600" y="1004251"/>
                      </a:cubicBezTo>
                      <a:cubicBezTo>
                        <a:pt x="28600" y="1009013"/>
                        <a:pt x="28071" y="961918"/>
                        <a:pt x="28600" y="870901"/>
                      </a:cubicBezTo>
                      <a:cubicBezTo>
                        <a:pt x="29129" y="779884"/>
                        <a:pt x="34421" y="570863"/>
                        <a:pt x="31775" y="458151"/>
                      </a:cubicBezTo>
                      <a:cubicBezTo>
                        <a:pt x="29129" y="345439"/>
                        <a:pt x="18017" y="213147"/>
                        <a:pt x="12725" y="194626"/>
                      </a:cubicBezTo>
                      <a:cubicBezTo>
                        <a:pt x="7433" y="176105"/>
                        <a:pt x="-504" y="375601"/>
                        <a:pt x="25" y="347026"/>
                      </a:cubicBezTo>
                      <a:cubicBezTo>
                        <a:pt x="554" y="318451"/>
                        <a:pt x="22250" y="-20216"/>
                        <a:pt x="25425" y="9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9" name="フリーフォーム 508">
                  <a:extLst>
                    <a:ext uri="{FF2B5EF4-FFF2-40B4-BE49-F238E27FC236}">
                      <a16:creationId xmlns:a16="http://schemas.microsoft.com/office/drawing/2014/main" id="{27EDB1A8-2359-41C7-D515-55B63D12C781}"/>
                    </a:ext>
                  </a:extLst>
                </p:cNvPr>
                <p:cNvSpPr/>
                <p:nvPr/>
              </p:nvSpPr>
              <p:spPr>
                <a:xfrm>
                  <a:off x="1768434" y="6370164"/>
                  <a:ext cx="25794" cy="883078"/>
                </a:xfrm>
                <a:custGeom>
                  <a:avLst/>
                  <a:gdLst>
                    <a:gd name="connsiteX0" fmla="*/ 15916 w 25794"/>
                    <a:gd name="connsiteY0" fmla="*/ 2061 h 883078"/>
                    <a:gd name="connsiteX1" fmla="*/ 3216 w 25794"/>
                    <a:gd name="connsiteY1" fmla="*/ 478311 h 883078"/>
                    <a:gd name="connsiteX2" fmla="*/ 41 w 25794"/>
                    <a:gd name="connsiteY2" fmla="*/ 802161 h 883078"/>
                    <a:gd name="connsiteX3" fmla="*/ 3216 w 25794"/>
                    <a:gd name="connsiteY3" fmla="*/ 881536 h 883078"/>
                    <a:gd name="connsiteX4" fmla="*/ 3216 w 25794"/>
                    <a:gd name="connsiteY4" fmla="*/ 818036 h 883078"/>
                    <a:gd name="connsiteX5" fmla="*/ 19091 w 25794"/>
                    <a:gd name="connsiteY5" fmla="*/ 440211 h 883078"/>
                    <a:gd name="connsiteX6" fmla="*/ 41 w 25794"/>
                    <a:gd name="connsiteY6" fmla="*/ 525936 h 883078"/>
                    <a:gd name="connsiteX7" fmla="*/ 25441 w 25794"/>
                    <a:gd name="connsiteY7" fmla="*/ 313211 h 883078"/>
                    <a:gd name="connsiteX8" fmla="*/ 15916 w 25794"/>
                    <a:gd name="connsiteY8" fmla="*/ 2061 h 883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794" h="883078">
                      <a:moveTo>
                        <a:pt x="15916" y="2061"/>
                      </a:moveTo>
                      <a:cubicBezTo>
                        <a:pt x="12212" y="29578"/>
                        <a:pt x="5862" y="344961"/>
                        <a:pt x="3216" y="478311"/>
                      </a:cubicBezTo>
                      <a:cubicBezTo>
                        <a:pt x="570" y="611661"/>
                        <a:pt x="41" y="734957"/>
                        <a:pt x="41" y="802161"/>
                      </a:cubicBezTo>
                      <a:cubicBezTo>
                        <a:pt x="41" y="869365"/>
                        <a:pt x="2687" y="878890"/>
                        <a:pt x="3216" y="881536"/>
                      </a:cubicBezTo>
                      <a:cubicBezTo>
                        <a:pt x="3745" y="884182"/>
                        <a:pt x="570" y="891590"/>
                        <a:pt x="3216" y="818036"/>
                      </a:cubicBezTo>
                      <a:cubicBezTo>
                        <a:pt x="5862" y="744482"/>
                        <a:pt x="19620" y="488894"/>
                        <a:pt x="19091" y="440211"/>
                      </a:cubicBezTo>
                      <a:cubicBezTo>
                        <a:pt x="18562" y="391528"/>
                        <a:pt x="-1017" y="547103"/>
                        <a:pt x="41" y="525936"/>
                      </a:cubicBezTo>
                      <a:cubicBezTo>
                        <a:pt x="1099" y="504769"/>
                        <a:pt x="23324" y="396290"/>
                        <a:pt x="25441" y="313211"/>
                      </a:cubicBezTo>
                      <a:cubicBezTo>
                        <a:pt x="27558" y="230132"/>
                        <a:pt x="19620" y="-25456"/>
                        <a:pt x="15916" y="20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0" name="フリーフォーム 509">
                  <a:extLst>
                    <a:ext uri="{FF2B5EF4-FFF2-40B4-BE49-F238E27FC236}">
                      <a16:creationId xmlns:a16="http://schemas.microsoft.com/office/drawing/2014/main" id="{EC73DBE2-AC51-27E7-C9C0-FF286B9D31A6}"/>
                    </a:ext>
                  </a:extLst>
                </p:cNvPr>
                <p:cNvSpPr/>
                <p:nvPr/>
              </p:nvSpPr>
              <p:spPr>
                <a:xfrm>
                  <a:off x="1743063" y="6317811"/>
                  <a:ext cx="44897" cy="965581"/>
                </a:xfrm>
                <a:custGeom>
                  <a:avLst/>
                  <a:gdLst>
                    <a:gd name="connsiteX0" fmla="*/ 44462 w 44897"/>
                    <a:gd name="connsiteY0" fmla="*/ 439 h 965581"/>
                    <a:gd name="connsiteX1" fmla="*/ 15887 w 44897"/>
                    <a:gd name="connsiteY1" fmla="*/ 441764 h 965581"/>
                    <a:gd name="connsiteX2" fmla="*/ 25412 w 44897"/>
                    <a:gd name="connsiteY2" fmla="*/ 394139 h 965581"/>
                    <a:gd name="connsiteX3" fmla="*/ 22237 w 44897"/>
                    <a:gd name="connsiteY3" fmla="*/ 638614 h 965581"/>
                    <a:gd name="connsiteX4" fmla="*/ 12 w 44897"/>
                    <a:gd name="connsiteY4" fmla="*/ 768789 h 965581"/>
                    <a:gd name="connsiteX5" fmla="*/ 19062 w 44897"/>
                    <a:gd name="connsiteY5" fmla="*/ 959289 h 965581"/>
                    <a:gd name="connsiteX6" fmla="*/ 19062 w 44897"/>
                    <a:gd name="connsiteY6" fmla="*/ 876739 h 965581"/>
                    <a:gd name="connsiteX7" fmla="*/ 15887 w 44897"/>
                    <a:gd name="connsiteY7" fmla="*/ 467164 h 965581"/>
                    <a:gd name="connsiteX8" fmla="*/ 31762 w 44897"/>
                    <a:gd name="connsiteY8" fmla="*/ 533839 h 965581"/>
                    <a:gd name="connsiteX9" fmla="*/ 44462 w 44897"/>
                    <a:gd name="connsiteY9" fmla="*/ 439 h 965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4897" h="965581">
                      <a:moveTo>
                        <a:pt x="44462" y="439"/>
                      </a:moveTo>
                      <a:cubicBezTo>
                        <a:pt x="41816" y="-14907"/>
                        <a:pt x="19062" y="376147"/>
                        <a:pt x="15887" y="441764"/>
                      </a:cubicBezTo>
                      <a:cubicBezTo>
                        <a:pt x="12712" y="507381"/>
                        <a:pt x="24354" y="361331"/>
                        <a:pt x="25412" y="394139"/>
                      </a:cubicBezTo>
                      <a:cubicBezTo>
                        <a:pt x="26470" y="426947"/>
                        <a:pt x="26470" y="576172"/>
                        <a:pt x="22237" y="638614"/>
                      </a:cubicBezTo>
                      <a:cubicBezTo>
                        <a:pt x="18004" y="701056"/>
                        <a:pt x="541" y="715343"/>
                        <a:pt x="12" y="768789"/>
                      </a:cubicBezTo>
                      <a:cubicBezTo>
                        <a:pt x="-517" y="822235"/>
                        <a:pt x="15887" y="941297"/>
                        <a:pt x="19062" y="959289"/>
                      </a:cubicBezTo>
                      <a:cubicBezTo>
                        <a:pt x="22237" y="977281"/>
                        <a:pt x="19591" y="958760"/>
                        <a:pt x="19062" y="876739"/>
                      </a:cubicBezTo>
                      <a:cubicBezTo>
                        <a:pt x="18533" y="794718"/>
                        <a:pt x="13770" y="524314"/>
                        <a:pt x="15887" y="467164"/>
                      </a:cubicBezTo>
                      <a:cubicBezTo>
                        <a:pt x="18004" y="410014"/>
                        <a:pt x="26470" y="606335"/>
                        <a:pt x="31762" y="533839"/>
                      </a:cubicBezTo>
                      <a:cubicBezTo>
                        <a:pt x="37054" y="461343"/>
                        <a:pt x="47108" y="15785"/>
                        <a:pt x="44462" y="4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1" name="フリーフォーム 510">
                  <a:extLst>
                    <a:ext uri="{FF2B5EF4-FFF2-40B4-BE49-F238E27FC236}">
                      <a16:creationId xmlns:a16="http://schemas.microsoft.com/office/drawing/2014/main" id="{5744DCD1-A8B4-564B-DA5C-0E719F9B91DC}"/>
                    </a:ext>
                  </a:extLst>
                </p:cNvPr>
                <p:cNvSpPr/>
                <p:nvPr/>
              </p:nvSpPr>
              <p:spPr>
                <a:xfrm>
                  <a:off x="2647693" y="1482681"/>
                  <a:ext cx="207543" cy="68779"/>
                </a:xfrm>
                <a:custGeom>
                  <a:avLst/>
                  <a:gdLst>
                    <a:gd name="connsiteX0" fmla="*/ 257 w 207543"/>
                    <a:gd name="connsiteY0" fmla="*/ 44 h 68779"/>
                    <a:gd name="connsiteX1" fmla="*/ 89157 w 207543"/>
                    <a:gd name="connsiteY1" fmla="*/ 50844 h 68779"/>
                    <a:gd name="connsiteX2" fmla="*/ 70107 w 207543"/>
                    <a:gd name="connsiteY2" fmla="*/ 66719 h 68779"/>
                    <a:gd name="connsiteX3" fmla="*/ 206632 w 207543"/>
                    <a:gd name="connsiteY3" fmla="*/ 9569 h 68779"/>
                    <a:gd name="connsiteX4" fmla="*/ 124082 w 207543"/>
                    <a:gd name="connsiteY4" fmla="*/ 41319 h 68779"/>
                    <a:gd name="connsiteX5" fmla="*/ 257 w 207543"/>
                    <a:gd name="connsiteY5" fmla="*/ 44 h 68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7543" h="68779">
                      <a:moveTo>
                        <a:pt x="257" y="44"/>
                      </a:moveTo>
                      <a:cubicBezTo>
                        <a:pt x="-5564" y="1632"/>
                        <a:pt x="89157" y="50844"/>
                        <a:pt x="89157" y="50844"/>
                      </a:cubicBezTo>
                      <a:cubicBezTo>
                        <a:pt x="100799" y="61957"/>
                        <a:pt x="50528" y="73598"/>
                        <a:pt x="70107" y="66719"/>
                      </a:cubicBezTo>
                      <a:cubicBezTo>
                        <a:pt x="89686" y="59840"/>
                        <a:pt x="197636" y="13802"/>
                        <a:pt x="206632" y="9569"/>
                      </a:cubicBezTo>
                      <a:cubicBezTo>
                        <a:pt x="215628" y="5336"/>
                        <a:pt x="155832" y="42377"/>
                        <a:pt x="124082" y="41319"/>
                      </a:cubicBezTo>
                      <a:cubicBezTo>
                        <a:pt x="92332" y="40261"/>
                        <a:pt x="6078" y="-1544"/>
                        <a:pt x="257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2" name="フリーフォーム 511">
                  <a:extLst>
                    <a:ext uri="{FF2B5EF4-FFF2-40B4-BE49-F238E27FC236}">
                      <a16:creationId xmlns:a16="http://schemas.microsoft.com/office/drawing/2014/main" id="{0BBC2C6C-EF0F-12D1-3011-99D25677CF1D}"/>
                    </a:ext>
                  </a:extLst>
                </p:cNvPr>
                <p:cNvSpPr/>
                <p:nvPr/>
              </p:nvSpPr>
              <p:spPr>
                <a:xfrm>
                  <a:off x="2676473" y="1501564"/>
                  <a:ext cx="185269" cy="101983"/>
                </a:xfrm>
                <a:custGeom>
                  <a:avLst/>
                  <a:gdLst>
                    <a:gd name="connsiteX0" fmla="*/ 52 w 185269"/>
                    <a:gd name="connsiteY0" fmla="*/ 25611 h 101983"/>
                    <a:gd name="connsiteX1" fmla="*/ 60377 w 185269"/>
                    <a:gd name="connsiteY1" fmla="*/ 63711 h 101983"/>
                    <a:gd name="connsiteX2" fmla="*/ 73077 w 185269"/>
                    <a:gd name="connsiteY2" fmla="*/ 79586 h 101983"/>
                    <a:gd name="connsiteX3" fmla="*/ 60377 w 185269"/>
                    <a:gd name="connsiteY3" fmla="*/ 101811 h 101983"/>
                    <a:gd name="connsiteX4" fmla="*/ 139752 w 185269"/>
                    <a:gd name="connsiteY4" fmla="*/ 66886 h 101983"/>
                    <a:gd name="connsiteX5" fmla="*/ 181027 w 185269"/>
                    <a:gd name="connsiteY5" fmla="*/ 51011 h 101983"/>
                    <a:gd name="connsiteX6" fmla="*/ 165152 w 185269"/>
                    <a:gd name="connsiteY6" fmla="*/ 211 h 101983"/>
                    <a:gd name="connsiteX7" fmla="*/ 181027 w 185269"/>
                    <a:gd name="connsiteY7" fmla="*/ 35136 h 101983"/>
                    <a:gd name="connsiteX8" fmla="*/ 73077 w 185269"/>
                    <a:gd name="connsiteY8" fmla="*/ 89111 h 101983"/>
                    <a:gd name="connsiteX9" fmla="*/ 52 w 185269"/>
                    <a:gd name="connsiteY9" fmla="*/ 25611 h 101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69" h="101983">
                      <a:moveTo>
                        <a:pt x="52" y="25611"/>
                      </a:moveTo>
                      <a:cubicBezTo>
                        <a:pt x="-2065" y="21378"/>
                        <a:pt x="60377" y="63711"/>
                        <a:pt x="60377" y="63711"/>
                      </a:cubicBezTo>
                      <a:cubicBezTo>
                        <a:pt x="72548" y="72707"/>
                        <a:pt x="73077" y="73236"/>
                        <a:pt x="73077" y="79586"/>
                      </a:cubicBezTo>
                      <a:cubicBezTo>
                        <a:pt x="73077" y="85936"/>
                        <a:pt x="49265" y="103928"/>
                        <a:pt x="60377" y="101811"/>
                      </a:cubicBezTo>
                      <a:cubicBezTo>
                        <a:pt x="71489" y="99694"/>
                        <a:pt x="119644" y="75353"/>
                        <a:pt x="139752" y="66886"/>
                      </a:cubicBezTo>
                      <a:cubicBezTo>
                        <a:pt x="159860" y="58419"/>
                        <a:pt x="176794" y="62124"/>
                        <a:pt x="181027" y="51011"/>
                      </a:cubicBezTo>
                      <a:cubicBezTo>
                        <a:pt x="185260" y="39899"/>
                        <a:pt x="165152" y="2857"/>
                        <a:pt x="165152" y="211"/>
                      </a:cubicBezTo>
                      <a:cubicBezTo>
                        <a:pt x="165152" y="-2435"/>
                        <a:pt x="196373" y="20319"/>
                        <a:pt x="181027" y="35136"/>
                      </a:cubicBezTo>
                      <a:cubicBezTo>
                        <a:pt x="165681" y="49953"/>
                        <a:pt x="102181" y="87524"/>
                        <a:pt x="73077" y="89111"/>
                      </a:cubicBezTo>
                      <a:cubicBezTo>
                        <a:pt x="43973" y="90698"/>
                        <a:pt x="2169" y="29844"/>
                        <a:pt x="52" y="256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3" name="フリーフォーム 512">
                  <a:extLst>
                    <a:ext uri="{FF2B5EF4-FFF2-40B4-BE49-F238E27FC236}">
                      <a16:creationId xmlns:a16="http://schemas.microsoft.com/office/drawing/2014/main" id="{DBEE49B2-8DEC-C48A-758B-8F4E99016DE6}"/>
                    </a:ext>
                  </a:extLst>
                </p:cNvPr>
                <p:cNvSpPr/>
                <p:nvPr/>
              </p:nvSpPr>
              <p:spPr>
                <a:xfrm>
                  <a:off x="3625453" y="5084349"/>
                  <a:ext cx="612097" cy="366475"/>
                </a:xfrm>
                <a:custGeom>
                  <a:avLst/>
                  <a:gdLst>
                    <a:gd name="connsiteX0" fmla="*/ 612097 w 612097"/>
                    <a:gd name="connsiteY0" fmla="*/ 0 h 366475"/>
                    <a:gd name="connsiteX1" fmla="*/ 341691 w 612097"/>
                    <a:gd name="connsiteY1" fmla="*/ 152993 h 366475"/>
                    <a:gd name="connsiteX2" fmla="*/ 153118 w 612097"/>
                    <a:gd name="connsiteY2" fmla="*/ 277522 h 366475"/>
                    <a:gd name="connsiteX3" fmla="*/ 125 w 612097"/>
                    <a:gd name="connsiteY3" fmla="*/ 366471 h 366475"/>
                    <a:gd name="connsiteX4" fmla="*/ 178024 w 612097"/>
                    <a:gd name="connsiteY4" fmla="*/ 273964 h 366475"/>
                    <a:gd name="connsiteX5" fmla="*/ 473336 w 612097"/>
                    <a:gd name="connsiteY5" fmla="*/ 88949 h 366475"/>
                    <a:gd name="connsiteX6" fmla="*/ 398619 w 612097"/>
                    <a:gd name="connsiteY6" fmla="*/ 113855 h 366475"/>
                    <a:gd name="connsiteX7" fmla="*/ 612097 w 612097"/>
                    <a:gd name="connsiteY7" fmla="*/ 0 h 366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12097" h="366475">
                      <a:moveTo>
                        <a:pt x="612097" y="0"/>
                      </a:moveTo>
                      <a:cubicBezTo>
                        <a:pt x="602609" y="6523"/>
                        <a:pt x="418187" y="106739"/>
                        <a:pt x="341691" y="152993"/>
                      </a:cubicBezTo>
                      <a:cubicBezTo>
                        <a:pt x="265195" y="199247"/>
                        <a:pt x="210046" y="241942"/>
                        <a:pt x="153118" y="277522"/>
                      </a:cubicBezTo>
                      <a:cubicBezTo>
                        <a:pt x="96190" y="313102"/>
                        <a:pt x="-4026" y="367064"/>
                        <a:pt x="125" y="366471"/>
                      </a:cubicBezTo>
                      <a:cubicBezTo>
                        <a:pt x="4276" y="365878"/>
                        <a:pt x="99155" y="320218"/>
                        <a:pt x="178024" y="273964"/>
                      </a:cubicBezTo>
                      <a:cubicBezTo>
                        <a:pt x="256892" y="227710"/>
                        <a:pt x="436570" y="115634"/>
                        <a:pt x="473336" y="88949"/>
                      </a:cubicBezTo>
                      <a:cubicBezTo>
                        <a:pt x="510102" y="62264"/>
                        <a:pt x="377864" y="125122"/>
                        <a:pt x="398619" y="113855"/>
                      </a:cubicBezTo>
                      <a:lnTo>
                        <a:pt x="61209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4" name="フリーフォーム 513">
                  <a:extLst>
                    <a:ext uri="{FF2B5EF4-FFF2-40B4-BE49-F238E27FC236}">
                      <a16:creationId xmlns:a16="http://schemas.microsoft.com/office/drawing/2014/main" id="{37B931BF-A42A-2F61-2E6E-86A63738F13C}"/>
                    </a:ext>
                  </a:extLst>
                </p:cNvPr>
                <p:cNvSpPr/>
                <p:nvPr/>
              </p:nvSpPr>
              <p:spPr>
                <a:xfrm>
                  <a:off x="3678642" y="5205247"/>
                  <a:ext cx="555507" cy="348875"/>
                </a:xfrm>
                <a:custGeom>
                  <a:avLst/>
                  <a:gdLst>
                    <a:gd name="connsiteX0" fmla="*/ 555350 w 555507"/>
                    <a:gd name="connsiteY0" fmla="*/ 73 h 348875"/>
                    <a:gd name="connsiteX1" fmla="*/ 284944 w 555507"/>
                    <a:gd name="connsiteY1" fmla="*/ 170856 h 348875"/>
                    <a:gd name="connsiteX2" fmla="*/ 82139 w 555507"/>
                    <a:gd name="connsiteY2" fmla="*/ 288269 h 348875"/>
                    <a:gd name="connsiteX3" fmla="*/ 306 w 555507"/>
                    <a:gd name="connsiteY3" fmla="*/ 348755 h 348875"/>
                    <a:gd name="connsiteX4" fmla="*/ 107045 w 555507"/>
                    <a:gd name="connsiteY4" fmla="*/ 274037 h 348875"/>
                    <a:gd name="connsiteX5" fmla="*/ 313408 w 555507"/>
                    <a:gd name="connsiteY5" fmla="*/ 142392 h 348875"/>
                    <a:gd name="connsiteX6" fmla="*/ 245806 w 555507"/>
                    <a:gd name="connsiteY6" fmla="*/ 192204 h 348875"/>
                    <a:gd name="connsiteX7" fmla="*/ 555350 w 555507"/>
                    <a:gd name="connsiteY7" fmla="*/ 73 h 34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5507" h="348875">
                      <a:moveTo>
                        <a:pt x="555350" y="73"/>
                      </a:moveTo>
                      <a:cubicBezTo>
                        <a:pt x="561873" y="-3485"/>
                        <a:pt x="363812" y="122823"/>
                        <a:pt x="284944" y="170856"/>
                      </a:cubicBezTo>
                      <a:cubicBezTo>
                        <a:pt x="206075" y="218889"/>
                        <a:pt x="129579" y="258619"/>
                        <a:pt x="82139" y="288269"/>
                      </a:cubicBezTo>
                      <a:cubicBezTo>
                        <a:pt x="34699" y="317919"/>
                        <a:pt x="-3845" y="351127"/>
                        <a:pt x="306" y="348755"/>
                      </a:cubicBezTo>
                      <a:cubicBezTo>
                        <a:pt x="4457" y="346383"/>
                        <a:pt x="54861" y="308431"/>
                        <a:pt x="107045" y="274037"/>
                      </a:cubicBezTo>
                      <a:cubicBezTo>
                        <a:pt x="159229" y="239643"/>
                        <a:pt x="290281" y="156031"/>
                        <a:pt x="313408" y="142392"/>
                      </a:cubicBezTo>
                      <a:cubicBezTo>
                        <a:pt x="336535" y="128753"/>
                        <a:pt x="211412" y="214145"/>
                        <a:pt x="245806" y="192204"/>
                      </a:cubicBezTo>
                      <a:cubicBezTo>
                        <a:pt x="280200" y="170263"/>
                        <a:pt x="548827" y="3631"/>
                        <a:pt x="555350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5" name="フリーフォーム 514">
                  <a:extLst>
                    <a:ext uri="{FF2B5EF4-FFF2-40B4-BE49-F238E27FC236}">
                      <a16:creationId xmlns:a16="http://schemas.microsoft.com/office/drawing/2014/main" id="{C1EEA955-E2B5-40BC-46DB-5AB78D626973}"/>
                    </a:ext>
                  </a:extLst>
                </p:cNvPr>
                <p:cNvSpPr/>
                <p:nvPr/>
              </p:nvSpPr>
              <p:spPr>
                <a:xfrm>
                  <a:off x="3688440" y="5191088"/>
                  <a:ext cx="538436" cy="331757"/>
                </a:xfrm>
                <a:custGeom>
                  <a:avLst/>
                  <a:gdLst>
                    <a:gd name="connsiteX0" fmla="*/ 538436 w 538436"/>
                    <a:gd name="connsiteY0" fmla="*/ 0 h 331757"/>
                    <a:gd name="connsiteX1" fmla="*/ 303610 w 538436"/>
                    <a:gd name="connsiteY1" fmla="*/ 128087 h 331757"/>
                    <a:gd name="connsiteX2" fmla="*/ 346306 w 538436"/>
                    <a:gd name="connsiteY2" fmla="*/ 99623 h 331757"/>
                    <a:gd name="connsiteX3" fmla="*/ 268030 w 538436"/>
                    <a:gd name="connsiteY3" fmla="*/ 167225 h 331757"/>
                    <a:gd name="connsiteX4" fmla="*/ 1182 w 538436"/>
                    <a:gd name="connsiteY4" fmla="*/ 330892 h 331757"/>
                    <a:gd name="connsiteX5" fmla="*/ 385443 w 538436"/>
                    <a:gd name="connsiteY5" fmla="*/ 88949 h 331757"/>
                    <a:gd name="connsiteX6" fmla="*/ 538436 w 538436"/>
                    <a:gd name="connsiteY6" fmla="*/ 0 h 331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8436" h="331757">
                      <a:moveTo>
                        <a:pt x="538436" y="0"/>
                      </a:moveTo>
                      <a:cubicBezTo>
                        <a:pt x="524797" y="6523"/>
                        <a:pt x="335632" y="111483"/>
                        <a:pt x="303610" y="128087"/>
                      </a:cubicBezTo>
                      <a:cubicBezTo>
                        <a:pt x="271588" y="144691"/>
                        <a:pt x="352236" y="93100"/>
                        <a:pt x="346306" y="99623"/>
                      </a:cubicBezTo>
                      <a:cubicBezTo>
                        <a:pt x="340376" y="106146"/>
                        <a:pt x="325551" y="128680"/>
                        <a:pt x="268030" y="167225"/>
                      </a:cubicBezTo>
                      <a:cubicBezTo>
                        <a:pt x="210509" y="205770"/>
                        <a:pt x="-18387" y="343938"/>
                        <a:pt x="1182" y="330892"/>
                      </a:cubicBezTo>
                      <a:cubicBezTo>
                        <a:pt x="20751" y="317846"/>
                        <a:pt x="291750" y="144098"/>
                        <a:pt x="385443" y="88949"/>
                      </a:cubicBezTo>
                      <a:lnTo>
                        <a:pt x="53843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6" name="フリーフォーム 515">
                  <a:extLst>
                    <a:ext uri="{FF2B5EF4-FFF2-40B4-BE49-F238E27FC236}">
                      <a16:creationId xmlns:a16="http://schemas.microsoft.com/office/drawing/2014/main" id="{0A1CA9C9-9239-022C-E724-79957AD99E53}"/>
                    </a:ext>
                  </a:extLst>
                </p:cNvPr>
                <p:cNvSpPr/>
                <p:nvPr/>
              </p:nvSpPr>
              <p:spPr>
                <a:xfrm>
                  <a:off x="3639808" y="5240580"/>
                  <a:ext cx="580762" cy="363233"/>
                </a:xfrm>
                <a:custGeom>
                  <a:avLst/>
                  <a:gdLst>
                    <a:gd name="connsiteX0" fmla="*/ 142321 w 580762"/>
                    <a:gd name="connsiteY0" fmla="*/ 142639 h 363233"/>
                    <a:gd name="connsiteX1" fmla="*/ 7118 w 580762"/>
                    <a:gd name="connsiteY1" fmla="*/ 217356 h 363233"/>
                    <a:gd name="connsiteX2" fmla="*/ 21350 w 580762"/>
                    <a:gd name="connsiteY2" fmla="*/ 263610 h 363233"/>
                    <a:gd name="connsiteX3" fmla="*/ 42698 w 580762"/>
                    <a:gd name="connsiteY3" fmla="*/ 295632 h 363233"/>
                    <a:gd name="connsiteX4" fmla="*/ 28466 w 580762"/>
                    <a:gd name="connsiteY4" fmla="*/ 363233 h 363233"/>
                    <a:gd name="connsiteX5" fmla="*/ 103183 w 580762"/>
                    <a:gd name="connsiteY5" fmla="*/ 295632 h 363233"/>
                    <a:gd name="connsiteX6" fmla="*/ 330894 w 580762"/>
                    <a:gd name="connsiteY6" fmla="*/ 149755 h 363233"/>
                    <a:gd name="connsiteX7" fmla="*/ 579952 w 580762"/>
                    <a:gd name="connsiteY7" fmla="*/ 320 h 363233"/>
                    <a:gd name="connsiteX8" fmla="*/ 416285 w 580762"/>
                    <a:gd name="connsiteY8" fmla="*/ 107059 h 363233"/>
                    <a:gd name="connsiteX9" fmla="*/ 46256 w 580762"/>
                    <a:gd name="connsiteY9" fmla="*/ 349001 h 363233"/>
                    <a:gd name="connsiteX10" fmla="*/ 46256 w 580762"/>
                    <a:gd name="connsiteY10" fmla="*/ 274284 h 363233"/>
                    <a:gd name="connsiteX11" fmla="*/ 21350 w 580762"/>
                    <a:gd name="connsiteY11" fmla="*/ 238704 h 363233"/>
                    <a:gd name="connsiteX12" fmla="*/ 142321 w 580762"/>
                    <a:gd name="connsiteY12" fmla="*/ 142639 h 36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80762" h="363233">
                      <a:moveTo>
                        <a:pt x="142321" y="142639"/>
                      </a:moveTo>
                      <a:cubicBezTo>
                        <a:pt x="139949" y="139081"/>
                        <a:pt x="27280" y="197194"/>
                        <a:pt x="7118" y="217356"/>
                      </a:cubicBezTo>
                      <a:cubicBezTo>
                        <a:pt x="-13044" y="237518"/>
                        <a:pt x="15420" y="250564"/>
                        <a:pt x="21350" y="263610"/>
                      </a:cubicBezTo>
                      <a:cubicBezTo>
                        <a:pt x="27280" y="276656"/>
                        <a:pt x="41512" y="279028"/>
                        <a:pt x="42698" y="295632"/>
                      </a:cubicBezTo>
                      <a:cubicBezTo>
                        <a:pt x="43884" y="312236"/>
                        <a:pt x="18385" y="363233"/>
                        <a:pt x="28466" y="363233"/>
                      </a:cubicBezTo>
                      <a:cubicBezTo>
                        <a:pt x="38547" y="363233"/>
                        <a:pt x="52778" y="331212"/>
                        <a:pt x="103183" y="295632"/>
                      </a:cubicBezTo>
                      <a:cubicBezTo>
                        <a:pt x="153588" y="260052"/>
                        <a:pt x="251433" y="198974"/>
                        <a:pt x="330894" y="149755"/>
                      </a:cubicBezTo>
                      <a:cubicBezTo>
                        <a:pt x="410356" y="100536"/>
                        <a:pt x="565720" y="7436"/>
                        <a:pt x="579952" y="320"/>
                      </a:cubicBezTo>
                      <a:cubicBezTo>
                        <a:pt x="594184" y="-6796"/>
                        <a:pt x="416285" y="107059"/>
                        <a:pt x="416285" y="107059"/>
                      </a:cubicBezTo>
                      <a:cubicBezTo>
                        <a:pt x="327336" y="165173"/>
                        <a:pt x="107927" y="321130"/>
                        <a:pt x="46256" y="349001"/>
                      </a:cubicBezTo>
                      <a:cubicBezTo>
                        <a:pt x="-15416" y="376872"/>
                        <a:pt x="50407" y="292667"/>
                        <a:pt x="46256" y="274284"/>
                      </a:cubicBezTo>
                      <a:cubicBezTo>
                        <a:pt x="42105" y="255901"/>
                        <a:pt x="11862" y="259459"/>
                        <a:pt x="21350" y="238704"/>
                      </a:cubicBezTo>
                      <a:cubicBezTo>
                        <a:pt x="30838" y="217949"/>
                        <a:pt x="144693" y="146197"/>
                        <a:pt x="142321" y="1426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7" name="フリーフォーム 516">
                  <a:extLst>
                    <a:ext uri="{FF2B5EF4-FFF2-40B4-BE49-F238E27FC236}">
                      <a16:creationId xmlns:a16="http://schemas.microsoft.com/office/drawing/2014/main" id="{72A4B9F8-7A76-B198-19CD-2704AED580F6}"/>
                    </a:ext>
                  </a:extLst>
                </p:cNvPr>
                <p:cNvSpPr/>
                <p:nvPr/>
              </p:nvSpPr>
              <p:spPr>
                <a:xfrm>
                  <a:off x="3607758" y="5415218"/>
                  <a:ext cx="150421" cy="188688"/>
                </a:xfrm>
                <a:custGeom>
                  <a:avLst/>
                  <a:gdLst>
                    <a:gd name="connsiteX0" fmla="*/ 30 w 150421"/>
                    <a:gd name="connsiteY0" fmla="*/ 22 h 188688"/>
                    <a:gd name="connsiteX1" fmla="*/ 60516 w 150421"/>
                    <a:gd name="connsiteY1" fmla="*/ 135226 h 188688"/>
                    <a:gd name="connsiteX2" fmla="*/ 49842 w 150421"/>
                    <a:gd name="connsiteY2" fmla="*/ 188595 h 188688"/>
                    <a:gd name="connsiteX3" fmla="*/ 99654 w 150421"/>
                    <a:gd name="connsiteY3" fmla="*/ 124552 h 188688"/>
                    <a:gd name="connsiteX4" fmla="*/ 149465 w 150421"/>
                    <a:gd name="connsiteY4" fmla="*/ 81856 h 188688"/>
                    <a:gd name="connsiteX5" fmla="*/ 53400 w 150421"/>
                    <a:gd name="connsiteY5" fmla="*/ 145900 h 188688"/>
                    <a:gd name="connsiteX6" fmla="*/ 30 w 150421"/>
                    <a:gd name="connsiteY6" fmla="*/ 22 h 188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0421" h="188688">
                      <a:moveTo>
                        <a:pt x="30" y="22"/>
                      </a:moveTo>
                      <a:cubicBezTo>
                        <a:pt x="1216" y="-1757"/>
                        <a:pt x="52214" y="103797"/>
                        <a:pt x="60516" y="135226"/>
                      </a:cubicBezTo>
                      <a:cubicBezTo>
                        <a:pt x="68818" y="166655"/>
                        <a:pt x="43319" y="190374"/>
                        <a:pt x="49842" y="188595"/>
                      </a:cubicBezTo>
                      <a:cubicBezTo>
                        <a:pt x="56365" y="186816"/>
                        <a:pt x="83050" y="142342"/>
                        <a:pt x="99654" y="124552"/>
                      </a:cubicBezTo>
                      <a:cubicBezTo>
                        <a:pt x="116258" y="106762"/>
                        <a:pt x="157174" y="78298"/>
                        <a:pt x="149465" y="81856"/>
                      </a:cubicBezTo>
                      <a:cubicBezTo>
                        <a:pt x="141756" y="85414"/>
                        <a:pt x="74748" y="154202"/>
                        <a:pt x="53400" y="145900"/>
                      </a:cubicBezTo>
                      <a:cubicBezTo>
                        <a:pt x="32052" y="137598"/>
                        <a:pt x="-1156" y="1801"/>
                        <a:pt x="30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8" name="フリーフォーム 517">
                  <a:extLst>
                    <a:ext uri="{FF2B5EF4-FFF2-40B4-BE49-F238E27FC236}">
                      <a16:creationId xmlns:a16="http://schemas.microsoft.com/office/drawing/2014/main" id="{C540D466-4604-F340-FF93-1488BC1845B5}"/>
                    </a:ext>
                  </a:extLst>
                </p:cNvPr>
                <p:cNvSpPr/>
                <p:nvPr/>
              </p:nvSpPr>
              <p:spPr>
                <a:xfrm>
                  <a:off x="3695893" y="4884421"/>
                  <a:ext cx="138192" cy="457637"/>
                </a:xfrm>
                <a:custGeom>
                  <a:avLst/>
                  <a:gdLst>
                    <a:gd name="connsiteX0" fmla="*/ 6157 w 138192"/>
                    <a:gd name="connsiteY0" fmla="*/ 1904 h 457637"/>
                    <a:gd name="connsiteX1" fmla="*/ 2982 w 138192"/>
                    <a:gd name="connsiteY1" fmla="*/ 84454 h 457637"/>
                    <a:gd name="connsiteX2" fmla="*/ 50607 w 138192"/>
                    <a:gd name="connsiteY2" fmla="*/ 224154 h 457637"/>
                    <a:gd name="connsiteX3" fmla="*/ 41082 w 138192"/>
                    <a:gd name="connsiteY3" fmla="*/ 195579 h 457637"/>
                    <a:gd name="connsiteX4" fmla="*/ 88707 w 138192"/>
                    <a:gd name="connsiteY4" fmla="*/ 341629 h 457637"/>
                    <a:gd name="connsiteX5" fmla="*/ 136332 w 138192"/>
                    <a:gd name="connsiteY5" fmla="*/ 455929 h 457637"/>
                    <a:gd name="connsiteX6" fmla="*/ 117282 w 138192"/>
                    <a:gd name="connsiteY6" fmla="*/ 392429 h 457637"/>
                    <a:gd name="connsiteX7" fmla="*/ 15682 w 138192"/>
                    <a:gd name="connsiteY7" fmla="*/ 163829 h 457637"/>
                    <a:gd name="connsiteX8" fmla="*/ 6157 w 138192"/>
                    <a:gd name="connsiteY8" fmla="*/ 1904 h 4576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192" h="457637">
                      <a:moveTo>
                        <a:pt x="6157" y="1904"/>
                      </a:moveTo>
                      <a:cubicBezTo>
                        <a:pt x="4040" y="-11325"/>
                        <a:pt x="-4426" y="47412"/>
                        <a:pt x="2982" y="84454"/>
                      </a:cubicBezTo>
                      <a:cubicBezTo>
                        <a:pt x="10390" y="121496"/>
                        <a:pt x="44257" y="205633"/>
                        <a:pt x="50607" y="224154"/>
                      </a:cubicBezTo>
                      <a:cubicBezTo>
                        <a:pt x="56957" y="242675"/>
                        <a:pt x="34732" y="176000"/>
                        <a:pt x="41082" y="195579"/>
                      </a:cubicBezTo>
                      <a:cubicBezTo>
                        <a:pt x="47432" y="215158"/>
                        <a:pt x="72832" y="298237"/>
                        <a:pt x="88707" y="341629"/>
                      </a:cubicBezTo>
                      <a:cubicBezTo>
                        <a:pt x="104582" y="385021"/>
                        <a:pt x="131569" y="447462"/>
                        <a:pt x="136332" y="455929"/>
                      </a:cubicBezTo>
                      <a:cubicBezTo>
                        <a:pt x="141095" y="464396"/>
                        <a:pt x="137390" y="441112"/>
                        <a:pt x="117282" y="392429"/>
                      </a:cubicBezTo>
                      <a:cubicBezTo>
                        <a:pt x="97174" y="343746"/>
                        <a:pt x="36319" y="225212"/>
                        <a:pt x="15682" y="163829"/>
                      </a:cubicBezTo>
                      <a:cubicBezTo>
                        <a:pt x="-4955" y="102446"/>
                        <a:pt x="8274" y="15133"/>
                        <a:pt x="6157" y="19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9" name="フリーフォーム 518">
                  <a:extLst>
                    <a:ext uri="{FF2B5EF4-FFF2-40B4-BE49-F238E27FC236}">
                      <a16:creationId xmlns:a16="http://schemas.microsoft.com/office/drawing/2014/main" id="{6246E975-5D28-210A-957F-0991DF26AD1C}"/>
                    </a:ext>
                  </a:extLst>
                </p:cNvPr>
                <p:cNvSpPr/>
                <p:nvPr/>
              </p:nvSpPr>
              <p:spPr>
                <a:xfrm>
                  <a:off x="3710507" y="4865443"/>
                  <a:ext cx="153748" cy="471798"/>
                </a:xfrm>
                <a:custGeom>
                  <a:avLst/>
                  <a:gdLst>
                    <a:gd name="connsiteX0" fmla="*/ 20118 w 153748"/>
                    <a:gd name="connsiteY0" fmla="*/ 1832 h 471798"/>
                    <a:gd name="connsiteX1" fmla="*/ 4243 w 153748"/>
                    <a:gd name="connsiteY1" fmla="*/ 74857 h 471798"/>
                    <a:gd name="connsiteX2" fmla="*/ 23293 w 153748"/>
                    <a:gd name="connsiteY2" fmla="*/ 147882 h 471798"/>
                    <a:gd name="connsiteX3" fmla="*/ 1068 w 153748"/>
                    <a:gd name="connsiteY3" fmla="*/ 125657 h 471798"/>
                    <a:gd name="connsiteX4" fmla="*/ 64568 w 153748"/>
                    <a:gd name="connsiteY4" fmla="*/ 246307 h 471798"/>
                    <a:gd name="connsiteX5" fmla="*/ 74093 w 153748"/>
                    <a:gd name="connsiteY5" fmla="*/ 297107 h 471798"/>
                    <a:gd name="connsiteX6" fmla="*/ 80443 w 153748"/>
                    <a:gd name="connsiteY6" fmla="*/ 278057 h 471798"/>
                    <a:gd name="connsiteX7" fmla="*/ 89968 w 153748"/>
                    <a:gd name="connsiteY7" fmla="*/ 328857 h 471798"/>
                    <a:gd name="connsiteX8" fmla="*/ 153468 w 153748"/>
                    <a:gd name="connsiteY8" fmla="*/ 471732 h 471798"/>
                    <a:gd name="connsiteX9" fmla="*/ 109018 w 153748"/>
                    <a:gd name="connsiteY9" fmla="*/ 344732 h 471798"/>
                    <a:gd name="connsiteX10" fmla="*/ 13768 w 153748"/>
                    <a:gd name="connsiteY10" fmla="*/ 154232 h 471798"/>
                    <a:gd name="connsiteX11" fmla="*/ 20118 w 153748"/>
                    <a:gd name="connsiteY11" fmla="*/ 1832 h 471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3748" h="471798">
                      <a:moveTo>
                        <a:pt x="20118" y="1832"/>
                      </a:moveTo>
                      <a:cubicBezTo>
                        <a:pt x="18531" y="-11397"/>
                        <a:pt x="3714" y="50515"/>
                        <a:pt x="4243" y="74857"/>
                      </a:cubicBezTo>
                      <a:cubicBezTo>
                        <a:pt x="4772" y="99199"/>
                        <a:pt x="23822" y="139415"/>
                        <a:pt x="23293" y="147882"/>
                      </a:cubicBezTo>
                      <a:cubicBezTo>
                        <a:pt x="22764" y="156349"/>
                        <a:pt x="-5811" y="109253"/>
                        <a:pt x="1068" y="125657"/>
                      </a:cubicBezTo>
                      <a:cubicBezTo>
                        <a:pt x="7947" y="142061"/>
                        <a:pt x="52397" y="217732"/>
                        <a:pt x="64568" y="246307"/>
                      </a:cubicBezTo>
                      <a:cubicBezTo>
                        <a:pt x="76739" y="274882"/>
                        <a:pt x="71447" y="291815"/>
                        <a:pt x="74093" y="297107"/>
                      </a:cubicBezTo>
                      <a:cubicBezTo>
                        <a:pt x="76739" y="302399"/>
                        <a:pt x="77797" y="272765"/>
                        <a:pt x="80443" y="278057"/>
                      </a:cubicBezTo>
                      <a:cubicBezTo>
                        <a:pt x="83089" y="283349"/>
                        <a:pt x="77797" y="296578"/>
                        <a:pt x="89968" y="328857"/>
                      </a:cubicBezTo>
                      <a:cubicBezTo>
                        <a:pt x="102139" y="361136"/>
                        <a:pt x="150293" y="469086"/>
                        <a:pt x="153468" y="471732"/>
                      </a:cubicBezTo>
                      <a:cubicBezTo>
                        <a:pt x="156643" y="474378"/>
                        <a:pt x="132301" y="397649"/>
                        <a:pt x="109018" y="344732"/>
                      </a:cubicBezTo>
                      <a:cubicBezTo>
                        <a:pt x="85735" y="291815"/>
                        <a:pt x="28585" y="209794"/>
                        <a:pt x="13768" y="154232"/>
                      </a:cubicBezTo>
                      <a:cubicBezTo>
                        <a:pt x="-1049" y="98670"/>
                        <a:pt x="21705" y="15061"/>
                        <a:pt x="20118" y="18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0" name="フリーフォーム 519">
                  <a:extLst>
                    <a:ext uri="{FF2B5EF4-FFF2-40B4-BE49-F238E27FC236}">
                      <a16:creationId xmlns:a16="http://schemas.microsoft.com/office/drawing/2014/main" id="{93507FA6-9B3A-D39B-108F-6781AA5B9185}"/>
                    </a:ext>
                  </a:extLst>
                </p:cNvPr>
                <p:cNvSpPr/>
                <p:nvPr/>
              </p:nvSpPr>
              <p:spPr>
                <a:xfrm>
                  <a:off x="1457061" y="4892663"/>
                  <a:ext cx="342279" cy="633867"/>
                </a:xfrm>
                <a:custGeom>
                  <a:avLst/>
                  <a:gdLst>
                    <a:gd name="connsiteX0" fmla="*/ 264 w 342279"/>
                    <a:gd name="connsiteY0" fmla="*/ 101612 h 633867"/>
                    <a:gd name="connsiteX1" fmla="*/ 149489 w 342279"/>
                    <a:gd name="connsiteY1" fmla="*/ 22237 h 633867"/>
                    <a:gd name="connsiteX2" fmla="*/ 114564 w 342279"/>
                    <a:gd name="connsiteY2" fmla="*/ 25412 h 633867"/>
                    <a:gd name="connsiteX3" fmla="*/ 232039 w 342279"/>
                    <a:gd name="connsiteY3" fmla="*/ 38112 h 633867"/>
                    <a:gd name="connsiteX4" fmla="*/ 317764 w 342279"/>
                    <a:gd name="connsiteY4" fmla="*/ 117487 h 633867"/>
                    <a:gd name="connsiteX5" fmla="*/ 311414 w 342279"/>
                    <a:gd name="connsiteY5" fmla="*/ 107962 h 633867"/>
                    <a:gd name="connsiteX6" fmla="*/ 330464 w 342279"/>
                    <a:gd name="connsiteY6" fmla="*/ 133362 h 633867"/>
                    <a:gd name="connsiteX7" fmla="*/ 320939 w 342279"/>
                    <a:gd name="connsiteY7" fmla="*/ 288937 h 633867"/>
                    <a:gd name="connsiteX8" fmla="*/ 320939 w 342279"/>
                    <a:gd name="connsiteY8" fmla="*/ 250837 h 633867"/>
                    <a:gd name="connsiteX9" fmla="*/ 317764 w 342279"/>
                    <a:gd name="connsiteY9" fmla="*/ 482612 h 633867"/>
                    <a:gd name="connsiteX10" fmla="*/ 305064 w 342279"/>
                    <a:gd name="connsiteY10" fmla="*/ 612787 h 633867"/>
                    <a:gd name="connsiteX11" fmla="*/ 301889 w 342279"/>
                    <a:gd name="connsiteY11" fmla="*/ 612787 h 633867"/>
                    <a:gd name="connsiteX12" fmla="*/ 317764 w 342279"/>
                    <a:gd name="connsiteY12" fmla="*/ 409587 h 633867"/>
                    <a:gd name="connsiteX13" fmla="*/ 339989 w 342279"/>
                    <a:gd name="connsiteY13" fmla="*/ 149237 h 633867"/>
                    <a:gd name="connsiteX14" fmla="*/ 257439 w 342279"/>
                    <a:gd name="connsiteY14" fmla="*/ 41287 h 633867"/>
                    <a:gd name="connsiteX15" fmla="*/ 159014 w 342279"/>
                    <a:gd name="connsiteY15" fmla="*/ 12 h 633867"/>
                    <a:gd name="connsiteX16" fmla="*/ 60589 w 342279"/>
                    <a:gd name="connsiteY16" fmla="*/ 44462 h 633867"/>
                    <a:gd name="connsiteX17" fmla="*/ 111389 w 342279"/>
                    <a:gd name="connsiteY17" fmla="*/ 15887 h 633867"/>
                    <a:gd name="connsiteX18" fmla="*/ 264 w 342279"/>
                    <a:gd name="connsiteY18" fmla="*/ 101612 h 633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42279" h="633867">
                      <a:moveTo>
                        <a:pt x="264" y="101612"/>
                      </a:moveTo>
                      <a:cubicBezTo>
                        <a:pt x="6614" y="102670"/>
                        <a:pt x="130439" y="34937"/>
                        <a:pt x="149489" y="22237"/>
                      </a:cubicBezTo>
                      <a:cubicBezTo>
                        <a:pt x="168539" y="9537"/>
                        <a:pt x="100806" y="22766"/>
                        <a:pt x="114564" y="25412"/>
                      </a:cubicBezTo>
                      <a:cubicBezTo>
                        <a:pt x="128322" y="28058"/>
                        <a:pt x="198172" y="22766"/>
                        <a:pt x="232039" y="38112"/>
                      </a:cubicBezTo>
                      <a:cubicBezTo>
                        <a:pt x="265906" y="53458"/>
                        <a:pt x="304535" y="105845"/>
                        <a:pt x="317764" y="117487"/>
                      </a:cubicBezTo>
                      <a:cubicBezTo>
                        <a:pt x="330993" y="129129"/>
                        <a:pt x="309297" y="105316"/>
                        <a:pt x="311414" y="107962"/>
                      </a:cubicBezTo>
                      <a:cubicBezTo>
                        <a:pt x="313531" y="110608"/>
                        <a:pt x="328877" y="103200"/>
                        <a:pt x="330464" y="133362"/>
                      </a:cubicBezTo>
                      <a:cubicBezTo>
                        <a:pt x="332051" y="163524"/>
                        <a:pt x="322526" y="269358"/>
                        <a:pt x="320939" y="288937"/>
                      </a:cubicBezTo>
                      <a:cubicBezTo>
                        <a:pt x="319352" y="308516"/>
                        <a:pt x="321468" y="218558"/>
                        <a:pt x="320939" y="250837"/>
                      </a:cubicBezTo>
                      <a:cubicBezTo>
                        <a:pt x="320410" y="283116"/>
                        <a:pt x="320410" y="422287"/>
                        <a:pt x="317764" y="482612"/>
                      </a:cubicBezTo>
                      <a:cubicBezTo>
                        <a:pt x="315118" y="542937"/>
                        <a:pt x="307710" y="591091"/>
                        <a:pt x="305064" y="612787"/>
                      </a:cubicBezTo>
                      <a:cubicBezTo>
                        <a:pt x="302418" y="634483"/>
                        <a:pt x="299772" y="646654"/>
                        <a:pt x="301889" y="612787"/>
                      </a:cubicBezTo>
                      <a:cubicBezTo>
                        <a:pt x="304006" y="578920"/>
                        <a:pt x="311414" y="486845"/>
                        <a:pt x="317764" y="409587"/>
                      </a:cubicBezTo>
                      <a:cubicBezTo>
                        <a:pt x="324114" y="332329"/>
                        <a:pt x="350043" y="210620"/>
                        <a:pt x="339989" y="149237"/>
                      </a:cubicBezTo>
                      <a:cubicBezTo>
                        <a:pt x="329935" y="87854"/>
                        <a:pt x="287602" y="66158"/>
                        <a:pt x="257439" y="41287"/>
                      </a:cubicBezTo>
                      <a:cubicBezTo>
                        <a:pt x="227277" y="16416"/>
                        <a:pt x="191822" y="-517"/>
                        <a:pt x="159014" y="12"/>
                      </a:cubicBezTo>
                      <a:cubicBezTo>
                        <a:pt x="126206" y="541"/>
                        <a:pt x="68526" y="41816"/>
                        <a:pt x="60589" y="44462"/>
                      </a:cubicBezTo>
                      <a:cubicBezTo>
                        <a:pt x="52652" y="47108"/>
                        <a:pt x="118797" y="5833"/>
                        <a:pt x="111389" y="15887"/>
                      </a:cubicBezTo>
                      <a:cubicBezTo>
                        <a:pt x="103981" y="25941"/>
                        <a:pt x="-6086" y="100554"/>
                        <a:pt x="264" y="1016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1" name="フリーフォーム 520">
                  <a:extLst>
                    <a:ext uri="{FF2B5EF4-FFF2-40B4-BE49-F238E27FC236}">
                      <a16:creationId xmlns:a16="http://schemas.microsoft.com/office/drawing/2014/main" id="{FB9526BD-3B6F-E900-5AD4-572AF32304B8}"/>
                    </a:ext>
                  </a:extLst>
                </p:cNvPr>
                <p:cNvSpPr/>
                <p:nvPr/>
              </p:nvSpPr>
              <p:spPr>
                <a:xfrm>
                  <a:off x="1755544" y="4972946"/>
                  <a:ext cx="38374" cy="593222"/>
                </a:xfrm>
                <a:custGeom>
                  <a:avLst/>
                  <a:gdLst>
                    <a:gd name="connsiteX0" fmla="*/ 38331 w 38374"/>
                    <a:gd name="connsiteY0" fmla="*/ 2279 h 593222"/>
                    <a:gd name="connsiteX1" fmla="*/ 19281 w 38374"/>
                    <a:gd name="connsiteY1" fmla="*/ 97529 h 593222"/>
                    <a:gd name="connsiteX2" fmla="*/ 28806 w 38374"/>
                    <a:gd name="connsiteY2" fmla="*/ 84829 h 593222"/>
                    <a:gd name="connsiteX3" fmla="*/ 6581 w 38374"/>
                    <a:gd name="connsiteY3" fmla="*/ 180079 h 593222"/>
                    <a:gd name="connsiteX4" fmla="*/ 231 w 38374"/>
                    <a:gd name="connsiteY4" fmla="*/ 246754 h 593222"/>
                    <a:gd name="connsiteX5" fmla="*/ 12931 w 38374"/>
                    <a:gd name="connsiteY5" fmla="*/ 275329 h 593222"/>
                    <a:gd name="connsiteX6" fmla="*/ 16106 w 38374"/>
                    <a:gd name="connsiteY6" fmla="*/ 440429 h 593222"/>
                    <a:gd name="connsiteX7" fmla="*/ 16106 w 38374"/>
                    <a:gd name="connsiteY7" fmla="*/ 424554 h 593222"/>
                    <a:gd name="connsiteX8" fmla="*/ 6581 w 38374"/>
                    <a:gd name="connsiteY8" fmla="*/ 510279 h 593222"/>
                    <a:gd name="connsiteX9" fmla="*/ 3406 w 38374"/>
                    <a:gd name="connsiteY9" fmla="*/ 592829 h 593222"/>
                    <a:gd name="connsiteX10" fmla="*/ 28806 w 38374"/>
                    <a:gd name="connsiteY10" fmla="*/ 475354 h 593222"/>
                    <a:gd name="connsiteX11" fmla="*/ 19281 w 38374"/>
                    <a:gd name="connsiteY11" fmla="*/ 268979 h 593222"/>
                    <a:gd name="connsiteX12" fmla="*/ 12931 w 38374"/>
                    <a:gd name="connsiteY12" fmla="*/ 199129 h 593222"/>
                    <a:gd name="connsiteX13" fmla="*/ 12931 w 38374"/>
                    <a:gd name="connsiteY13" fmla="*/ 208654 h 593222"/>
                    <a:gd name="connsiteX14" fmla="*/ 38331 w 38374"/>
                    <a:gd name="connsiteY14" fmla="*/ 2279 h 593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8374" h="593222">
                      <a:moveTo>
                        <a:pt x="38331" y="2279"/>
                      </a:moveTo>
                      <a:cubicBezTo>
                        <a:pt x="39389" y="-16242"/>
                        <a:pt x="20868" y="83771"/>
                        <a:pt x="19281" y="97529"/>
                      </a:cubicBezTo>
                      <a:cubicBezTo>
                        <a:pt x="17694" y="111287"/>
                        <a:pt x="30923" y="71071"/>
                        <a:pt x="28806" y="84829"/>
                      </a:cubicBezTo>
                      <a:cubicBezTo>
                        <a:pt x="26689" y="98587"/>
                        <a:pt x="11343" y="153092"/>
                        <a:pt x="6581" y="180079"/>
                      </a:cubicBezTo>
                      <a:cubicBezTo>
                        <a:pt x="1819" y="207066"/>
                        <a:pt x="-827" y="230879"/>
                        <a:pt x="231" y="246754"/>
                      </a:cubicBezTo>
                      <a:cubicBezTo>
                        <a:pt x="1289" y="262629"/>
                        <a:pt x="10285" y="243050"/>
                        <a:pt x="12931" y="275329"/>
                      </a:cubicBezTo>
                      <a:cubicBezTo>
                        <a:pt x="15577" y="307608"/>
                        <a:pt x="15577" y="415558"/>
                        <a:pt x="16106" y="440429"/>
                      </a:cubicBezTo>
                      <a:cubicBezTo>
                        <a:pt x="16635" y="465300"/>
                        <a:pt x="17693" y="412912"/>
                        <a:pt x="16106" y="424554"/>
                      </a:cubicBezTo>
                      <a:cubicBezTo>
                        <a:pt x="14519" y="436196"/>
                        <a:pt x="8698" y="482233"/>
                        <a:pt x="6581" y="510279"/>
                      </a:cubicBezTo>
                      <a:cubicBezTo>
                        <a:pt x="4464" y="538325"/>
                        <a:pt x="-298" y="598650"/>
                        <a:pt x="3406" y="592829"/>
                      </a:cubicBezTo>
                      <a:cubicBezTo>
                        <a:pt x="7110" y="587008"/>
                        <a:pt x="26160" y="529329"/>
                        <a:pt x="28806" y="475354"/>
                      </a:cubicBezTo>
                      <a:cubicBezTo>
                        <a:pt x="31452" y="421379"/>
                        <a:pt x="21927" y="315016"/>
                        <a:pt x="19281" y="268979"/>
                      </a:cubicBezTo>
                      <a:cubicBezTo>
                        <a:pt x="16635" y="222942"/>
                        <a:pt x="13989" y="209183"/>
                        <a:pt x="12931" y="199129"/>
                      </a:cubicBezTo>
                      <a:cubicBezTo>
                        <a:pt x="11873" y="189075"/>
                        <a:pt x="8698" y="240404"/>
                        <a:pt x="12931" y="208654"/>
                      </a:cubicBezTo>
                      <a:cubicBezTo>
                        <a:pt x="17164" y="176904"/>
                        <a:pt x="37273" y="20800"/>
                        <a:pt x="38331" y="22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2" name="フリーフォーム 521">
                  <a:extLst>
                    <a:ext uri="{FF2B5EF4-FFF2-40B4-BE49-F238E27FC236}">
                      <a16:creationId xmlns:a16="http://schemas.microsoft.com/office/drawing/2014/main" id="{E7F90B39-2C86-F24A-D5DF-4033706B4FDE}"/>
                    </a:ext>
                  </a:extLst>
                </p:cNvPr>
                <p:cNvSpPr/>
                <p:nvPr/>
              </p:nvSpPr>
              <p:spPr>
                <a:xfrm>
                  <a:off x="1466213" y="4930646"/>
                  <a:ext cx="111812" cy="498606"/>
                </a:xfrm>
                <a:custGeom>
                  <a:avLst/>
                  <a:gdLst>
                    <a:gd name="connsiteX0" fmla="*/ 111762 w 111812"/>
                    <a:gd name="connsiteY0" fmla="*/ 129 h 498606"/>
                    <a:gd name="connsiteX1" fmla="*/ 32387 w 111812"/>
                    <a:gd name="connsiteY1" fmla="*/ 89029 h 498606"/>
                    <a:gd name="connsiteX2" fmla="*/ 13337 w 111812"/>
                    <a:gd name="connsiteY2" fmla="*/ 216029 h 498606"/>
                    <a:gd name="connsiteX3" fmla="*/ 22862 w 111812"/>
                    <a:gd name="connsiteY3" fmla="*/ 187454 h 498606"/>
                    <a:gd name="connsiteX4" fmla="*/ 10162 w 111812"/>
                    <a:gd name="connsiteY4" fmla="*/ 374779 h 498606"/>
                    <a:gd name="connsiteX5" fmla="*/ 3812 w 111812"/>
                    <a:gd name="connsiteY5" fmla="*/ 498604 h 498606"/>
                    <a:gd name="connsiteX6" fmla="*/ 637 w 111812"/>
                    <a:gd name="connsiteY6" fmla="*/ 371604 h 498606"/>
                    <a:gd name="connsiteX7" fmla="*/ 16512 w 111812"/>
                    <a:gd name="connsiteY7" fmla="*/ 177929 h 498606"/>
                    <a:gd name="connsiteX8" fmla="*/ 19687 w 111812"/>
                    <a:gd name="connsiteY8" fmla="*/ 108079 h 498606"/>
                    <a:gd name="connsiteX9" fmla="*/ 111762 w 111812"/>
                    <a:gd name="connsiteY9" fmla="*/ 129 h 498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1812" h="498606">
                      <a:moveTo>
                        <a:pt x="111762" y="129"/>
                      </a:moveTo>
                      <a:cubicBezTo>
                        <a:pt x="113879" y="-3046"/>
                        <a:pt x="48791" y="53046"/>
                        <a:pt x="32387" y="89029"/>
                      </a:cubicBezTo>
                      <a:cubicBezTo>
                        <a:pt x="15983" y="125012"/>
                        <a:pt x="14924" y="199625"/>
                        <a:pt x="13337" y="216029"/>
                      </a:cubicBezTo>
                      <a:cubicBezTo>
                        <a:pt x="11750" y="232433"/>
                        <a:pt x="23391" y="160996"/>
                        <a:pt x="22862" y="187454"/>
                      </a:cubicBezTo>
                      <a:cubicBezTo>
                        <a:pt x="22333" y="213912"/>
                        <a:pt x="13337" y="322921"/>
                        <a:pt x="10162" y="374779"/>
                      </a:cubicBezTo>
                      <a:cubicBezTo>
                        <a:pt x="6987" y="426637"/>
                        <a:pt x="5399" y="499133"/>
                        <a:pt x="3812" y="498604"/>
                      </a:cubicBezTo>
                      <a:cubicBezTo>
                        <a:pt x="2225" y="498075"/>
                        <a:pt x="-1480" y="425050"/>
                        <a:pt x="637" y="371604"/>
                      </a:cubicBezTo>
                      <a:cubicBezTo>
                        <a:pt x="2754" y="318158"/>
                        <a:pt x="13337" y="221850"/>
                        <a:pt x="16512" y="177929"/>
                      </a:cubicBezTo>
                      <a:cubicBezTo>
                        <a:pt x="19687" y="134008"/>
                        <a:pt x="8575" y="135066"/>
                        <a:pt x="19687" y="108079"/>
                      </a:cubicBezTo>
                      <a:cubicBezTo>
                        <a:pt x="30799" y="81092"/>
                        <a:pt x="109645" y="3304"/>
                        <a:pt x="111762" y="1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3" name="フリーフォーム 522">
                  <a:extLst>
                    <a:ext uri="{FF2B5EF4-FFF2-40B4-BE49-F238E27FC236}">
                      <a16:creationId xmlns:a16="http://schemas.microsoft.com/office/drawing/2014/main" id="{53645FF8-46D2-47E0-1EFC-AFB856774A46}"/>
                    </a:ext>
                  </a:extLst>
                </p:cNvPr>
                <p:cNvSpPr/>
                <p:nvPr/>
              </p:nvSpPr>
              <p:spPr>
                <a:xfrm>
                  <a:off x="1371557" y="4864100"/>
                  <a:ext cx="102628" cy="562532"/>
                </a:xfrm>
                <a:custGeom>
                  <a:avLst/>
                  <a:gdLst>
                    <a:gd name="connsiteX0" fmla="*/ 43 w 102628"/>
                    <a:gd name="connsiteY0" fmla="*/ 0 h 562532"/>
                    <a:gd name="connsiteX1" fmla="*/ 88943 w 102628"/>
                    <a:gd name="connsiteY1" fmla="*/ 142875 h 562532"/>
                    <a:gd name="connsiteX2" fmla="*/ 88943 w 102628"/>
                    <a:gd name="connsiteY2" fmla="*/ 117475 h 562532"/>
                    <a:gd name="connsiteX3" fmla="*/ 82593 w 102628"/>
                    <a:gd name="connsiteY3" fmla="*/ 212725 h 562532"/>
                    <a:gd name="connsiteX4" fmla="*/ 82593 w 102628"/>
                    <a:gd name="connsiteY4" fmla="*/ 304800 h 562532"/>
                    <a:gd name="connsiteX5" fmla="*/ 85768 w 102628"/>
                    <a:gd name="connsiteY5" fmla="*/ 260350 h 562532"/>
                    <a:gd name="connsiteX6" fmla="*/ 79418 w 102628"/>
                    <a:gd name="connsiteY6" fmla="*/ 400050 h 562532"/>
                    <a:gd name="connsiteX7" fmla="*/ 76243 w 102628"/>
                    <a:gd name="connsiteY7" fmla="*/ 561975 h 562532"/>
                    <a:gd name="connsiteX8" fmla="*/ 73068 w 102628"/>
                    <a:gd name="connsiteY8" fmla="*/ 441325 h 562532"/>
                    <a:gd name="connsiteX9" fmla="*/ 101643 w 102628"/>
                    <a:gd name="connsiteY9" fmla="*/ 142875 h 562532"/>
                    <a:gd name="connsiteX10" fmla="*/ 43 w 102628"/>
                    <a:gd name="connsiteY10" fmla="*/ 0 h 562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2628" h="562532">
                      <a:moveTo>
                        <a:pt x="43" y="0"/>
                      </a:moveTo>
                      <a:cubicBezTo>
                        <a:pt x="-2074" y="0"/>
                        <a:pt x="74126" y="123296"/>
                        <a:pt x="88943" y="142875"/>
                      </a:cubicBezTo>
                      <a:cubicBezTo>
                        <a:pt x="103760" y="162454"/>
                        <a:pt x="90001" y="105833"/>
                        <a:pt x="88943" y="117475"/>
                      </a:cubicBezTo>
                      <a:cubicBezTo>
                        <a:pt x="87885" y="129117"/>
                        <a:pt x="83651" y="181504"/>
                        <a:pt x="82593" y="212725"/>
                      </a:cubicBezTo>
                      <a:cubicBezTo>
                        <a:pt x="81535" y="243946"/>
                        <a:pt x="82064" y="296863"/>
                        <a:pt x="82593" y="304800"/>
                      </a:cubicBezTo>
                      <a:cubicBezTo>
                        <a:pt x="83122" y="312738"/>
                        <a:pt x="86297" y="244475"/>
                        <a:pt x="85768" y="260350"/>
                      </a:cubicBezTo>
                      <a:cubicBezTo>
                        <a:pt x="85239" y="276225"/>
                        <a:pt x="81005" y="349779"/>
                        <a:pt x="79418" y="400050"/>
                      </a:cubicBezTo>
                      <a:cubicBezTo>
                        <a:pt x="77831" y="450321"/>
                        <a:pt x="77301" y="555096"/>
                        <a:pt x="76243" y="561975"/>
                      </a:cubicBezTo>
                      <a:cubicBezTo>
                        <a:pt x="75185" y="568854"/>
                        <a:pt x="68835" y="511175"/>
                        <a:pt x="73068" y="441325"/>
                      </a:cubicBezTo>
                      <a:cubicBezTo>
                        <a:pt x="77301" y="371475"/>
                        <a:pt x="108522" y="211667"/>
                        <a:pt x="101643" y="142875"/>
                      </a:cubicBezTo>
                      <a:cubicBezTo>
                        <a:pt x="94764" y="74083"/>
                        <a:pt x="2160" y="0"/>
                        <a:pt x="4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4" name="フリーフォーム 523">
                  <a:extLst>
                    <a:ext uri="{FF2B5EF4-FFF2-40B4-BE49-F238E27FC236}">
                      <a16:creationId xmlns:a16="http://schemas.microsoft.com/office/drawing/2014/main" id="{FA234C37-92AB-C704-FAC0-F0B18535E963}"/>
                    </a:ext>
                  </a:extLst>
                </p:cNvPr>
                <p:cNvSpPr/>
                <p:nvPr/>
              </p:nvSpPr>
              <p:spPr>
                <a:xfrm>
                  <a:off x="1444436" y="4993069"/>
                  <a:ext cx="31950" cy="388834"/>
                </a:xfrm>
                <a:custGeom>
                  <a:avLst/>
                  <a:gdLst>
                    <a:gd name="connsiteX0" fmla="*/ 31939 w 31950"/>
                    <a:gd name="connsiteY0" fmla="*/ 1206 h 388834"/>
                    <a:gd name="connsiteX1" fmla="*/ 6539 w 31950"/>
                    <a:gd name="connsiteY1" fmla="*/ 166306 h 388834"/>
                    <a:gd name="connsiteX2" fmla="*/ 16064 w 31950"/>
                    <a:gd name="connsiteY2" fmla="*/ 363156 h 388834"/>
                    <a:gd name="connsiteX3" fmla="*/ 3364 w 31950"/>
                    <a:gd name="connsiteY3" fmla="*/ 302831 h 388834"/>
                    <a:gd name="connsiteX4" fmla="*/ 3364 w 31950"/>
                    <a:gd name="connsiteY4" fmla="*/ 388556 h 388834"/>
                    <a:gd name="connsiteX5" fmla="*/ 189 w 31950"/>
                    <a:gd name="connsiteY5" fmla="*/ 267906 h 388834"/>
                    <a:gd name="connsiteX6" fmla="*/ 9714 w 31950"/>
                    <a:gd name="connsiteY6" fmla="*/ 99631 h 388834"/>
                    <a:gd name="connsiteX7" fmla="*/ 31939 w 31950"/>
                    <a:gd name="connsiteY7" fmla="*/ 1206 h 388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950" h="388834">
                      <a:moveTo>
                        <a:pt x="31939" y="1206"/>
                      </a:moveTo>
                      <a:cubicBezTo>
                        <a:pt x="31410" y="12318"/>
                        <a:pt x="9185" y="105981"/>
                        <a:pt x="6539" y="166306"/>
                      </a:cubicBezTo>
                      <a:cubicBezTo>
                        <a:pt x="3893" y="226631"/>
                        <a:pt x="16593" y="340402"/>
                        <a:pt x="16064" y="363156"/>
                      </a:cubicBezTo>
                      <a:cubicBezTo>
                        <a:pt x="15535" y="385910"/>
                        <a:pt x="5481" y="298598"/>
                        <a:pt x="3364" y="302831"/>
                      </a:cubicBezTo>
                      <a:cubicBezTo>
                        <a:pt x="1247" y="307064"/>
                        <a:pt x="3893" y="394377"/>
                        <a:pt x="3364" y="388556"/>
                      </a:cubicBezTo>
                      <a:cubicBezTo>
                        <a:pt x="2835" y="382735"/>
                        <a:pt x="-869" y="316060"/>
                        <a:pt x="189" y="267906"/>
                      </a:cubicBezTo>
                      <a:cubicBezTo>
                        <a:pt x="1247" y="219752"/>
                        <a:pt x="4422" y="140906"/>
                        <a:pt x="9714" y="99631"/>
                      </a:cubicBezTo>
                      <a:cubicBezTo>
                        <a:pt x="15006" y="58356"/>
                        <a:pt x="32468" y="-9906"/>
                        <a:pt x="31939" y="12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5" name="フリーフォーム 524">
                  <a:extLst>
                    <a:ext uri="{FF2B5EF4-FFF2-40B4-BE49-F238E27FC236}">
                      <a16:creationId xmlns:a16="http://schemas.microsoft.com/office/drawing/2014/main" id="{1087D503-82AA-72E4-8D22-EF6C694C7995}"/>
                    </a:ext>
                  </a:extLst>
                </p:cNvPr>
                <p:cNvSpPr/>
                <p:nvPr/>
              </p:nvSpPr>
              <p:spPr>
                <a:xfrm>
                  <a:off x="1440909" y="5390468"/>
                  <a:ext cx="392959" cy="180793"/>
                </a:xfrm>
                <a:custGeom>
                  <a:avLst/>
                  <a:gdLst>
                    <a:gd name="connsiteX0" fmla="*/ 541 w 392959"/>
                    <a:gd name="connsiteY0" fmla="*/ 682 h 180793"/>
                    <a:gd name="connsiteX1" fmla="*/ 264066 w 392959"/>
                    <a:gd name="connsiteY1" fmla="*/ 108632 h 180793"/>
                    <a:gd name="connsiteX2" fmla="*/ 219616 w 392959"/>
                    <a:gd name="connsiteY2" fmla="*/ 80057 h 180793"/>
                    <a:gd name="connsiteX3" fmla="*/ 359316 w 392959"/>
                    <a:gd name="connsiteY3" fmla="*/ 156257 h 180793"/>
                    <a:gd name="connsiteX4" fmla="*/ 387891 w 392959"/>
                    <a:gd name="connsiteY4" fmla="*/ 178482 h 180793"/>
                    <a:gd name="connsiteX5" fmla="*/ 279941 w 392959"/>
                    <a:gd name="connsiteY5" fmla="*/ 108632 h 180793"/>
                    <a:gd name="connsiteX6" fmla="*/ 197391 w 392959"/>
                    <a:gd name="connsiteY6" fmla="*/ 64182 h 180793"/>
                    <a:gd name="connsiteX7" fmla="*/ 541 w 392959"/>
                    <a:gd name="connsiteY7" fmla="*/ 682 h 180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92959" h="180793">
                      <a:moveTo>
                        <a:pt x="541" y="682"/>
                      </a:moveTo>
                      <a:cubicBezTo>
                        <a:pt x="11654" y="8090"/>
                        <a:pt x="227554" y="95403"/>
                        <a:pt x="264066" y="108632"/>
                      </a:cubicBezTo>
                      <a:cubicBezTo>
                        <a:pt x="300579" y="121861"/>
                        <a:pt x="203741" y="72120"/>
                        <a:pt x="219616" y="80057"/>
                      </a:cubicBezTo>
                      <a:cubicBezTo>
                        <a:pt x="235491" y="87994"/>
                        <a:pt x="331270" y="139853"/>
                        <a:pt x="359316" y="156257"/>
                      </a:cubicBezTo>
                      <a:cubicBezTo>
                        <a:pt x="387362" y="172661"/>
                        <a:pt x="401120" y="186419"/>
                        <a:pt x="387891" y="178482"/>
                      </a:cubicBezTo>
                      <a:cubicBezTo>
                        <a:pt x="374662" y="170545"/>
                        <a:pt x="311691" y="127682"/>
                        <a:pt x="279941" y="108632"/>
                      </a:cubicBezTo>
                      <a:cubicBezTo>
                        <a:pt x="248191" y="89582"/>
                        <a:pt x="242370" y="80057"/>
                        <a:pt x="197391" y="64182"/>
                      </a:cubicBezTo>
                      <a:cubicBezTo>
                        <a:pt x="152412" y="48307"/>
                        <a:pt x="-10572" y="-6726"/>
                        <a:pt x="541" y="6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6" name="フリーフォーム 525">
                  <a:extLst>
                    <a:ext uri="{FF2B5EF4-FFF2-40B4-BE49-F238E27FC236}">
                      <a16:creationId xmlns:a16="http://schemas.microsoft.com/office/drawing/2014/main" id="{36CA41E4-7ED9-5157-2A64-DF235369E120}"/>
                    </a:ext>
                  </a:extLst>
                </p:cNvPr>
                <p:cNvSpPr/>
                <p:nvPr/>
              </p:nvSpPr>
              <p:spPr>
                <a:xfrm>
                  <a:off x="1161652" y="4851249"/>
                  <a:ext cx="236193" cy="89072"/>
                </a:xfrm>
                <a:custGeom>
                  <a:avLst/>
                  <a:gdLst>
                    <a:gd name="connsiteX0" fmla="*/ 235348 w 236193"/>
                    <a:gd name="connsiteY0" fmla="*/ 70001 h 89072"/>
                    <a:gd name="connsiteX1" fmla="*/ 143273 w 236193"/>
                    <a:gd name="connsiteY1" fmla="*/ 38251 h 89072"/>
                    <a:gd name="connsiteX2" fmla="*/ 398 w 236193"/>
                    <a:gd name="connsiteY2" fmla="*/ 89051 h 89072"/>
                    <a:gd name="connsiteX3" fmla="*/ 101998 w 236193"/>
                    <a:gd name="connsiteY3" fmla="*/ 44601 h 89072"/>
                    <a:gd name="connsiteX4" fmla="*/ 146448 w 236193"/>
                    <a:gd name="connsiteY4" fmla="*/ 41426 h 89072"/>
                    <a:gd name="connsiteX5" fmla="*/ 159148 w 236193"/>
                    <a:gd name="connsiteY5" fmla="*/ 151 h 89072"/>
                    <a:gd name="connsiteX6" fmla="*/ 187723 w 236193"/>
                    <a:gd name="connsiteY6" fmla="*/ 28726 h 89072"/>
                    <a:gd name="connsiteX7" fmla="*/ 235348 w 236193"/>
                    <a:gd name="connsiteY7" fmla="*/ 70001 h 89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6193" h="89072">
                      <a:moveTo>
                        <a:pt x="235348" y="70001"/>
                      </a:moveTo>
                      <a:cubicBezTo>
                        <a:pt x="227940" y="71588"/>
                        <a:pt x="182431" y="35076"/>
                        <a:pt x="143273" y="38251"/>
                      </a:cubicBezTo>
                      <a:cubicBezTo>
                        <a:pt x="104115" y="41426"/>
                        <a:pt x="7277" y="87993"/>
                        <a:pt x="398" y="89051"/>
                      </a:cubicBezTo>
                      <a:cubicBezTo>
                        <a:pt x="-6481" y="90109"/>
                        <a:pt x="77656" y="52538"/>
                        <a:pt x="101998" y="44601"/>
                      </a:cubicBezTo>
                      <a:cubicBezTo>
                        <a:pt x="126340" y="36664"/>
                        <a:pt x="136923" y="48834"/>
                        <a:pt x="146448" y="41426"/>
                      </a:cubicBezTo>
                      <a:cubicBezTo>
                        <a:pt x="155973" y="34018"/>
                        <a:pt x="152269" y="2268"/>
                        <a:pt x="159148" y="151"/>
                      </a:cubicBezTo>
                      <a:cubicBezTo>
                        <a:pt x="166027" y="-1966"/>
                        <a:pt x="176081" y="18672"/>
                        <a:pt x="187723" y="28726"/>
                      </a:cubicBezTo>
                      <a:cubicBezTo>
                        <a:pt x="199365" y="38780"/>
                        <a:pt x="242756" y="68414"/>
                        <a:pt x="235348" y="700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7" name="フリーフォーム 526">
                  <a:extLst>
                    <a:ext uri="{FF2B5EF4-FFF2-40B4-BE49-F238E27FC236}">
                      <a16:creationId xmlns:a16="http://schemas.microsoft.com/office/drawing/2014/main" id="{0B761CB6-C517-C4F3-113C-A1F862F02FE8}"/>
                    </a:ext>
                  </a:extLst>
                </p:cNvPr>
                <p:cNvSpPr/>
                <p:nvPr/>
              </p:nvSpPr>
              <p:spPr>
                <a:xfrm>
                  <a:off x="1142362" y="4863923"/>
                  <a:ext cx="149915" cy="417216"/>
                </a:xfrm>
                <a:custGeom>
                  <a:avLst/>
                  <a:gdLst>
                    <a:gd name="connsiteX0" fmla="*/ 149863 w 149915"/>
                    <a:gd name="connsiteY0" fmla="*/ 177 h 417216"/>
                    <a:gd name="connsiteX1" fmla="*/ 32388 w 149915"/>
                    <a:gd name="connsiteY1" fmla="*/ 60502 h 417216"/>
                    <a:gd name="connsiteX2" fmla="*/ 13338 w 149915"/>
                    <a:gd name="connsiteY2" fmla="*/ 139877 h 417216"/>
                    <a:gd name="connsiteX3" fmla="*/ 32388 w 149915"/>
                    <a:gd name="connsiteY3" fmla="*/ 89077 h 417216"/>
                    <a:gd name="connsiteX4" fmla="*/ 3813 w 149915"/>
                    <a:gd name="connsiteY4" fmla="*/ 279577 h 417216"/>
                    <a:gd name="connsiteX5" fmla="*/ 638 w 149915"/>
                    <a:gd name="connsiteY5" fmla="*/ 416102 h 417216"/>
                    <a:gd name="connsiteX6" fmla="*/ 6988 w 149915"/>
                    <a:gd name="connsiteY6" fmla="*/ 333552 h 417216"/>
                    <a:gd name="connsiteX7" fmla="*/ 10163 w 149915"/>
                    <a:gd name="connsiteY7" fmla="*/ 149402 h 417216"/>
                    <a:gd name="connsiteX8" fmla="*/ 6988 w 149915"/>
                    <a:gd name="connsiteY8" fmla="*/ 168452 h 417216"/>
                    <a:gd name="connsiteX9" fmla="*/ 16513 w 149915"/>
                    <a:gd name="connsiteY9" fmla="*/ 76377 h 417216"/>
                    <a:gd name="connsiteX10" fmla="*/ 16513 w 149915"/>
                    <a:gd name="connsiteY10" fmla="*/ 79552 h 417216"/>
                    <a:gd name="connsiteX11" fmla="*/ 149863 w 149915"/>
                    <a:gd name="connsiteY11" fmla="*/ 177 h 417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915" h="417216">
                      <a:moveTo>
                        <a:pt x="149863" y="177"/>
                      </a:moveTo>
                      <a:cubicBezTo>
                        <a:pt x="152509" y="-2998"/>
                        <a:pt x="55142" y="37219"/>
                        <a:pt x="32388" y="60502"/>
                      </a:cubicBezTo>
                      <a:cubicBezTo>
                        <a:pt x="9634" y="83785"/>
                        <a:pt x="13338" y="135115"/>
                        <a:pt x="13338" y="139877"/>
                      </a:cubicBezTo>
                      <a:cubicBezTo>
                        <a:pt x="13338" y="144639"/>
                        <a:pt x="33975" y="65794"/>
                        <a:pt x="32388" y="89077"/>
                      </a:cubicBezTo>
                      <a:cubicBezTo>
                        <a:pt x="30800" y="112360"/>
                        <a:pt x="9105" y="225073"/>
                        <a:pt x="3813" y="279577"/>
                      </a:cubicBezTo>
                      <a:cubicBezTo>
                        <a:pt x="-1479" y="334081"/>
                        <a:pt x="109" y="407106"/>
                        <a:pt x="638" y="416102"/>
                      </a:cubicBezTo>
                      <a:cubicBezTo>
                        <a:pt x="1167" y="425098"/>
                        <a:pt x="5400" y="378002"/>
                        <a:pt x="6988" y="333552"/>
                      </a:cubicBezTo>
                      <a:cubicBezTo>
                        <a:pt x="8575" y="289102"/>
                        <a:pt x="10163" y="176919"/>
                        <a:pt x="10163" y="149402"/>
                      </a:cubicBezTo>
                      <a:cubicBezTo>
                        <a:pt x="10163" y="121885"/>
                        <a:pt x="5930" y="180623"/>
                        <a:pt x="6988" y="168452"/>
                      </a:cubicBezTo>
                      <a:cubicBezTo>
                        <a:pt x="8046" y="156281"/>
                        <a:pt x="14926" y="91194"/>
                        <a:pt x="16513" y="76377"/>
                      </a:cubicBezTo>
                      <a:cubicBezTo>
                        <a:pt x="18100" y="61560"/>
                        <a:pt x="-420" y="88548"/>
                        <a:pt x="16513" y="79552"/>
                      </a:cubicBezTo>
                      <a:cubicBezTo>
                        <a:pt x="33446" y="70556"/>
                        <a:pt x="147217" y="3352"/>
                        <a:pt x="149863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8" name="フリーフォーム 527">
                  <a:extLst>
                    <a:ext uri="{FF2B5EF4-FFF2-40B4-BE49-F238E27FC236}">
                      <a16:creationId xmlns:a16="http://schemas.microsoft.com/office/drawing/2014/main" id="{7A031EA8-AB41-653D-9595-83902BDF2234}"/>
                    </a:ext>
                  </a:extLst>
                </p:cNvPr>
                <p:cNvSpPr/>
                <p:nvPr/>
              </p:nvSpPr>
              <p:spPr>
                <a:xfrm>
                  <a:off x="1139825" y="5280025"/>
                  <a:ext cx="334772" cy="136540"/>
                </a:xfrm>
                <a:custGeom>
                  <a:avLst/>
                  <a:gdLst>
                    <a:gd name="connsiteX0" fmla="*/ 0 w 334772"/>
                    <a:gd name="connsiteY0" fmla="*/ 0 h 136540"/>
                    <a:gd name="connsiteX1" fmla="*/ 269875 w 334772"/>
                    <a:gd name="connsiteY1" fmla="*/ 101600 h 136540"/>
                    <a:gd name="connsiteX2" fmla="*/ 333375 w 334772"/>
                    <a:gd name="connsiteY2" fmla="*/ 136525 h 136540"/>
                    <a:gd name="connsiteX3" fmla="*/ 231775 w 334772"/>
                    <a:gd name="connsiteY3" fmla="*/ 98425 h 136540"/>
                    <a:gd name="connsiteX4" fmla="*/ 187325 w 334772"/>
                    <a:gd name="connsiteY4" fmla="*/ 82550 h 136540"/>
                    <a:gd name="connsiteX5" fmla="*/ 219075 w 334772"/>
                    <a:gd name="connsiteY5" fmla="*/ 92075 h 136540"/>
                    <a:gd name="connsiteX6" fmla="*/ 0 w 334772"/>
                    <a:gd name="connsiteY6" fmla="*/ 0 h 13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4772" h="136540">
                      <a:moveTo>
                        <a:pt x="0" y="0"/>
                      </a:moveTo>
                      <a:lnTo>
                        <a:pt x="269875" y="101600"/>
                      </a:lnTo>
                      <a:cubicBezTo>
                        <a:pt x="325437" y="124354"/>
                        <a:pt x="339725" y="137054"/>
                        <a:pt x="333375" y="136525"/>
                      </a:cubicBezTo>
                      <a:cubicBezTo>
                        <a:pt x="327025" y="135996"/>
                        <a:pt x="256117" y="107421"/>
                        <a:pt x="231775" y="98425"/>
                      </a:cubicBezTo>
                      <a:cubicBezTo>
                        <a:pt x="207433" y="89429"/>
                        <a:pt x="189442" y="83608"/>
                        <a:pt x="187325" y="82550"/>
                      </a:cubicBezTo>
                      <a:cubicBezTo>
                        <a:pt x="185208" y="81492"/>
                        <a:pt x="219075" y="92075"/>
                        <a:pt x="219075" y="920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9" name="フリーフォーム 528">
                  <a:extLst>
                    <a:ext uri="{FF2B5EF4-FFF2-40B4-BE49-F238E27FC236}">
                      <a16:creationId xmlns:a16="http://schemas.microsoft.com/office/drawing/2014/main" id="{0D9DFC02-6481-08B2-40BB-B1B079B32D30}"/>
                    </a:ext>
                  </a:extLst>
                </p:cNvPr>
                <p:cNvSpPr/>
                <p:nvPr/>
              </p:nvSpPr>
              <p:spPr>
                <a:xfrm>
                  <a:off x="973998" y="5288366"/>
                  <a:ext cx="826580" cy="306044"/>
                </a:xfrm>
                <a:custGeom>
                  <a:avLst/>
                  <a:gdLst>
                    <a:gd name="connsiteX0" fmla="*/ 16602 w 826580"/>
                    <a:gd name="connsiteY0" fmla="*/ 4359 h 306044"/>
                    <a:gd name="connsiteX1" fmla="*/ 67402 w 826580"/>
                    <a:gd name="connsiteY1" fmla="*/ 26584 h 306044"/>
                    <a:gd name="connsiteX2" fmla="*/ 400777 w 826580"/>
                    <a:gd name="connsiteY2" fmla="*/ 137709 h 306044"/>
                    <a:gd name="connsiteX3" fmla="*/ 365852 w 826580"/>
                    <a:gd name="connsiteY3" fmla="*/ 109134 h 306044"/>
                    <a:gd name="connsiteX4" fmla="*/ 645252 w 826580"/>
                    <a:gd name="connsiteY4" fmla="*/ 229784 h 306044"/>
                    <a:gd name="connsiteX5" fmla="*/ 619852 w 826580"/>
                    <a:gd name="connsiteY5" fmla="*/ 210734 h 306044"/>
                    <a:gd name="connsiteX6" fmla="*/ 826227 w 826580"/>
                    <a:gd name="connsiteY6" fmla="*/ 305984 h 306044"/>
                    <a:gd name="connsiteX7" fmla="*/ 562702 w 826580"/>
                    <a:gd name="connsiteY7" fmla="*/ 223434 h 306044"/>
                    <a:gd name="connsiteX8" fmla="*/ 340452 w 826580"/>
                    <a:gd name="connsiteY8" fmla="*/ 121834 h 306044"/>
                    <a:gd name="connsiteX9" fmla="*/ 162652 w 826580"/>
                    <a:gd name="connsiteY9" fmla="*/ 42459 h 306044"/>
                    <a:gd name="connsiteX10" fmla="*/ 524602 w 826580"/>
                    <a:gd name="connsiteY10" fmla="*/ 226609 h 306044"/>
                    <a:gd name="connsiteX11" fmla="*/ 248377 w 826580"/>
                    <a:gd name="connsiteY11" fmla="*/ 90084 h 306044"/>
                    <a:gd name="connsiteX12" fmla="*/ 276952 w 826580"/>
                    <a:gd name="connsiteY12" fmla="*/ 93259 h 306044"/>
                    <a:gd name="connsiteX13" fmla="*/ 16602 w 826580"/>
                    <a:gd name="connsiteY13" fmla="*/ 4359 h 306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826580" h="306044">
                      <a:moveTo>
                        <a:pt x="16602" y="4359"/>
                      </a:moveTo>
                      <a:cubicBezTo>
                        <a:pt x="-18323" y="-6754"/>
                        <a:pt x="3373" y="4359"/>
                        <a:pt x="67402" y="26584"/>
                      </a:cubicBezTo>
                      <a:cubicBezTo>
                        <a:pt x="131431" y="48809"/>
                        <a:pt x="351035" y="123951"/>
                        <a:pt x="400777" y="137709"/>
                      </a:cubicBezTo>
                      <a:cubicBezTo>
                        <a:pt x="450519" y="151467"/>
                        <a:pt x="325106" y="93788"/>
                        <a:pt x="365852" y="109134"/>
                      </a:cubicBezTo>
                      <a:cubicBezTo>
                        <a:pt x="406598" y="124480"/>
                        <a:pt x="602919" y="212851"/>
                        <a:pt x="645252" y="229784"/>
                      </a:cubicBezTo>
                      <a:cubicBezTo>
                        <a:pt x="687585" y="246717"/>
                        <a:pt x="589690" y="198034"/>
                        <a:pt x="619852" y="210734"/>
                      </a:cubicBezTo>
                      <a:cubicBezTo>
                        <a:pt x="650015" y="223434"/>
                        <a:pt x="835752" y="303867"/>
                        <a:pt x="826227" y="305984"/>
                      </a:cubicBezTo>
                      <a:cubicBezTo>
                        <a:pt x="816702" y="308101"/>
                        <a:pt x="643664" y="254126"/>
                        <a:pt x="562702" y="223434"/>
                      </a:cubicBezTo>
                      <a:cubicBezTo>
                        <a:pt x="481740" y="192742"/>
                        <a:pt x="340452" y="121834"/>
                        <a:pt x="340452" y="121834"/>
                      </a:cubicBezTo>
                      <a:cubicBezTo>
                        <a:pt x="273777" y="91672"/>
                        <a:pt x="131960" y="24997"/>
                        <a:pt x="162652" y="42459"/>
                      </a:cubicBezTo>
                      <a:cubicBezTo>
                        <a:pt x="193344" y="59922"/>
                        <a:pt x="510315" y="218672"/>
                        <a:pt x="524602" y="226609"/>
                      </a:cubicBezTo>
                      <a:cubicBezTo>
                        <a:pt x="538889" y="234546"/>
                        <a:pt x="289652" y="112309"/>
                        <a:pt x="248377" y="90084"/>
                      </a:cubicBezTo>
                      <a:cubicBezTo>
                        <a:pt x="207102" y="67859"/>
                        <a:pt x="309231" y="103842"/>
                        <a:pt x="276952" y="93259"/>
                      </a:cubicBezTo>
                      <a:cubicBezTo>
                        <a:pt x="244673" y="82676"/>
                        <a:pt x="51527" y="15472"/>
                        <a:pt x="16602" y="43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0" name="フリーフォーム 529">
                  <a:extLst>
                    <a:ext uri="{FF2B5EF4-FFF2-40B4-BE49-F238E27FC236}">
                      <a16:creationId xmlns:a16="http://schemas.microsoft.com/office/drawing/2014/main" id="{B3F81414-BDFF-9984-F6C0-3F467E09FB71}"/>
                    </a:ext>
                  </a:extLst>
                </p:cNvPr>
                <p:cNvSpPr/>
                <p:nvPr/>
              </p:nvSpPr>
              <p:spPr>
                <a:xfrm>
                  <a:off x="965632" y="4819142"/>
                  <a:ext cx="171416" cy="461101"/>
                </a:xfrm>
                <a:custGeom>
                  <a:avLst/>
                  <a:gdLst>
                    <a:gd name="connsiteX0" fmla="*/ 2743 w 171416"/>
                    <a:gd name="connsiteY0" fmla="*/ 3683 h 461101"/>
                    <a:gd name="connsiteX1" fmla="*/ 136093 w 171416"/>
                    <a:gd name="connsiteY1" fmla="*/ 108458 h 461101"/>
                    <a:gd name="connsiteX2" fmla="*/ 151968 w 171416"/>
                    <a:gd name="connsiteY2" fmla="*/ 83058 h 461101"/>
                    <a:gd name="connsiteX3" fmla="*/ 158318 w 171416"/>
                    <a:gd name="connsiteY3" fmla="*/ 165608 h 461101"/>
                    <a:gd name="connsiteX4" fmla="*/ 164668 w 171416"/>
                    <a:gd name="connsiteY4" fmla="*/ 127508 h 461101"/>
                    <a:gd name="connsiteX5" fmla="*/ 158318 w 171416"/>
                    <a:gd name="connsiteY5" fmla="*/ 286258 h 461101"/>
                    <a:gd name="connsiteX6" fmla="*/ 151968 w 171416"/>
                    <a:gd name="connsiteY6" fmla="*/ 460883 h 461101"/>
                    <a:gd name="connsiteX7" fmla="*/ 158318 w 171416"/>
                    <a:gd name="connsiteY7" fmla="*/ 318008 h 461101"/>
                    <a:gd name="connsiteX8" fmla="*/ 164668 w 171416"/>
                    <a:gd name="connsiteY8" fmla="*/ 124333 h 461101"/>
                    <a:gd name="connsiteX9" fmla="*/ 53543 w 171416"/>
                    <a:gd name="connsiteY9" fmla="*/ 32258 h 461101"/>
                    <a:gd name="connsiteX10" fmla="*/ 2743 w 171416"/>
                    <a:gd name="connsiteY10" fmla="*/ 3683 h 461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1416" h="461101">
                      <a:moveTo>
                        <a:pt x="2743" y="3683"/>
                      </a:moveTo>
                      <a:cubicBezTo>
                        <a:pt x="16501" y="16383"/>
                        <a:pt x="111222" y="95229"/>
                        <a:pt x="136093" y="108458"/>
                      </a:cubicBezTo>
                      <a:cubicBezTo>
                        <a:pt x="160964" y="121687"/>
                        <a:pt x="148264" y="73533"/>
                        <a:pt x="151968" y="83058"/>
                      </a:cubicBezTo>
                      <a:cubicBezTo>
                        <a:pt x="155672" y="92583"/>
                        <a:pt x="156201" y="158200"/>
                        <a:pt x="158318" y="165608"/>
                      </a:cubicBezTo>
                      <a:cubicBezTo>
                        <a:pt x="160435" y="173016"/>
                        <a:pt x="164668" y="107400"/>
                        <a:pt x="164668" y="127508"/>
                      </a:cubicBezTo>
                      <a:cubicBezTo>
                        <a:pt x="164668" y="147616"/>
                        <a:pt x="160435" y="230696"/>
                        <a:pt x="158318" y="286258"/>
                      </a:cubicBezTo>
                      <a:cubicBezTo>
                        <a:pt x="156201" y="341820"/>
                        <a:pt x="151968" y="455591"/>
                        <a:pt x="151968" y="460883"/>
                      </a:cubicBezTo>
                      <a:cubicBezTo>
                        <a:pt x="151968" y="466175"/>
                        <a:pt x="156201" y="374100"/>
                        <a:pt x="158318" y="318008"/>
                      </a:cubicBezTo>
                      <a:cubicBezTo>
                        <a:pt x="160435" y="261916"/>
                        <a:pt x="182131" y="171958"/>
                        <a:pt x="164668" y="124333"/>
                      </a:cubicBezTo>
                      <a:cubicBezTo>
                        <a:pt x="147206" y="76708"/>
                        <a:pt x="76826" y="50779"/>
                        <a:pt x="53543" y="32258"/>
                      </a:cubicBezTo>
                      <a:cubicBezTo>
                        <a:pt x="30260" y="13737"/>
                        <a:pt x="-11015" y="-9017"/>
                        <a:pt x="2743" y="36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1" name="フリーフォーム 530">
                  <a:extLst>
                    <a:ext uri="{FF2B5EF4-FFF2-40B4-BE49-F238E27FC236}">
                      <a16:creationId xmlns:a16="http://schemas.microsoft.com/office/drawing/2014/main" id="{FB78426E-5BBE-1C64-A15D-4A9A8E8AF31F}"/>
                    </a:ext>
                  </a:extLst>
                </p:cNvPr>
                <p:cNvSpPr/>
                <p:nvPr/>
              </p:nvSpPr>
              <p:spPr>
                <a:xfrm>
                  <a:off x="1098381" y="4907643"/>
                  <a:ext cx="28891" cy="388257"/>
                </a:xfrm>
                <a:custGeom>
                  <a:avLst/>
                  <a:gdLst>
                    <a:gd name="connsiteX0" fmla="*/ 16044 w 28891"/>
                    <a:gd name="connsiteY0" fmla="*/ 4082 h 388257"/>
                    <a:gd name="connsiteX1" fmla="*/ 12869 w 28891"/>
                    <a:gd name="connsiteY1" fmla="*/ 245382 h 388257"/>
                    <a:gd name="connsiteX2" fmla="*/ 6519 w 28891"/>
                    <a:gd name="connsiteY2" fmla="*/ 388257 h 388257"/>
                    <a:gd name="connsiteX3" fmla="*/ 9694 w 28891"/>
                    <a:gd name="connsiteY3" fmla="*/ 245382 h 388257"/>
                    <a:gd name="connsiteX4" fmla="*/ 169 w 28891"/>
                    <a:gd name="connsiteY4" fmla="*/ 146957 h 388257"/>
                    <a:gd name="connsiteX5" fmla="*/ 19219 w 28891"/>
                    <a:gd name="connsiteY5" fmla="*/ 286657 h 388257"/>
                    <a:gd name="connsiteX6" fmla="*/ 28744 w 28891"/>
                    <a:gd name="connsiteY6" fmla="*/ 105682 h 388257"/>
                    <a:gd name="connsiteX7" fmla="*/ 16044 w 28891"/>
                    <a:gd name="connsiteY7" fmla="*/ 4082 h 388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891" h="388257">
                      <a:moveTo>
                        <a:pt x="16044" y="4082"/>
                      </a:moveTo>
                      <a:cubicBezTo>
                        <a:pt x="13398" y="27365"/>
                        <a:pt x="14456" y="181353"/>
                        <a:pt x="12869" y="245382"/>
                      </a:cubicBezTo>
                      <a:cubicBezTo>
                        <a:pt x="11282" y="309411"/>
                        <a:pt x="7048" y="388257"/>
                        <a:pt x="6519" y="388257"/>
                      </a:cubicBezTo>
                      <a:cubicBezTo>
                        <a:pt x="5990" y="388257"/>
                        <a:pt x="10752" y="285599"/>
                        <a:pt x="9694" y="245382"/>
                      </a:cubicBezTo>
                      <a:cubicBezTo>
                        <a:pt x="8636" y="205165"/>
                        <a:pt x="-1418" y="140078"/>
                        <a:pt x="169" y="146957"/>
                      </a:cubicBezTo>
                      <a:cubicBezTo>
                        <a:pt x="1756" y="153836"/>
                        <a:pt x="14457" y="293536"/>
                        <a:pt x="19219" y="286657"/>
                      </a:cubicBezTo>
                      <a:cubicBezTo>
                        <a:pt x="23981" y="279778"/>
                        <a:pt x="27157" y="148544"/>
                        <a:pt x="28744" y="105682"/>
                      </a:cubicBezTo>
                      <a:cubicBezTo>
                        <a:pt x="30331" y="62820"/>
                        <a:pt x="18690" y="-19201"/>
                        <a:pt x="16044" y="40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2" name="フリーフォーム 531">
                  <a:extLst>
                    <a:ext uri="{FF2B5EF4-FFF2-40B4-BE49-F238E27FC236}">
                      <a16:creationId xmlns:a16="http://schemas.microsoft.com/office/drawing/2014/main" id="{5C762A35-C033-8D7C-DE50-5B9A14B0AC92}"/>
                    </a:ext>
                  </a:extLst>
                </p:cNvPr>
                <p:cNvSpPr/>
                <p:nvPr/>
              </p:nvSpPr>
              <p:spPr>
                <a:xfrm>
                  <a:off x="792203" y="4847170"/>
                  <a:ext cx="236497" cy="355291"/>
                </a:xfrm>
                <a:custGeom>
                  <a:avLst/>
                  <a:gdLst>
                    <a:gd name="connsiteX0" fmla="*/ 236497 w 236497"/>
                    <a:gd name="connsiteY0" fmla="*/ 7405 h 355291"/>
                    <a:gd name="connsiteX1" fmla="*/ 45997 w 236497"/>
                    <a:gd name="connsiteY1" fmla="*/ 48680 h 355291"/>
                    <a:gd name="connsiteX2" fmla="*/ 65047 w 236497"/>
                    <a:gd name="connsiteY2" fmla="*/ 55030 h 355291"/>
                    <a:gd name="connsiteX3" fmla="*/ 17422 w 236497"/>
                    <a:gd name="connsiteY3" fmla="*/ 118530 h 355291"/>
                    <a:gd name="connsiteX4" fmla="*/ 20597 w 236497"/>
                    <a:gd name="connsiteY4" fmla="*/ 197905 h 355291"/>
                    <a:gd name="connsiteX5" fmla="*/ 23772 w 236497"/>
                    <a:gd name="connsiteY5" fmla="*/ 175680 h 355291"/>
                    <a:gd name="connsiteX6" fmla="*/ 7897 w 236497"/>
                    <a:gd name="connsiteY6" fmla="*/ 353480 h 355291"/>
                    <a:gd name="connsiteX7" fmla="*/ 1547 w 236497"/>
                    <a:gd name="connsiteY7" fmla="*/ 255055 h 355291"/>
                    <a:gd name="connsiteX8" fmla="*/ 36472 w 236497"/>
                    <a:gd name="connsiteY8" fmla="*/ 55030 h 355291"/>
                    <a:gd name="connsiteX9" fmla="*/ 52347 w 236497"/>
                    <a:gd name="connsiteY9" fmla="*/ 58205 h 355291"/>
                    <a:gd name="connsiteX10" fmla="*/ 125372 w 236497"/>
                    <a:gd name="connsiteY10" fmla="*/ 1055 h 355291"/>
                    <a:gd name="connsiteX11" fmla="*/ 45997 w 236497"/>
                    <a:gd name="connsiteY11" fmla="*/ 20105 h 355291"/>
                    <a:gd name="connsiteX12" fmla="*/ 236497 w 236497"/>
                    <a:gd name="connsiteY12" fmla="*/ 7405 h 355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6497" h="355291">
                      <a:moveTo>
                        <a:pt x="236497" y="7405"/>
                      </a:moveTo>
                      <a:cubicBezTo>
                        <a:pt x="236497" y="12167"/>
                        <a:pt x="74572" y="40742"/>
                        <a:pt x="45997" y="48680"/>
                      </a:cubicBezTo>
                      <a:cubicBezTo>
                        <a:pt x="17422" y="56618"/>
                        <a:pt x="69809" y="43388"/>
                        <a:pt x="65047" y="55030"/>
                      </a:cubicBezTo>
                      <a:cubicBezTo>
                        <a:pt x="60285" y="66672"/>
                        <a:pt x="24830" y="94718"/>
                        <a:pt x="17422" y="118530"/>
                      </a:cubicBezTo>
                      <a:cubicBezTo>
                        <a:pt x="10014" y="142343"/>
                        <a:pt x="19539" y="188380"/>
                        <a:pt x="20597" y="197905"/>
                      </a:cubicBezTo>
                      <a:cubicBezTo>
                        <a:pt x="21655" y="207430"/>
                        <a:pt x="25889" y="149751"/>
                        <a:pt x="23772" y="175680"/>
                      </a:cubicBezTo>
                      <a:cubicBezTo>
                        <a:pt x="21655" y="201609"/>
                        <a:pt x="11601" y="340251"/>
                        <a:pt x="7897" y="353480"/>
                      </a:cubicBezTo>
                      <a:cubicBezTo>
                        <a:pt x="4193" y="366709"/>
                        <a:pt x="-3215" y="304797"/>
                        <a:pt x="1547" y="255055"/>
                      </a:cubicBezTo>
                      <a:cubicBezTo>
                        <a:pt x="6309" y="205313"/>
                        <a:pt x="28005" y="87838"/>
                        <a:pt x="36472" y="55030"/>
                      </a:cubicBezTo>
                      <a:cubicBezTo>
                        <a:pt x="44939" y="22222"/>
                        <a:pt x="37530" y="67201"/>
                        <a:pt x="52347" y="58205"/>
                      </a:cubicBezTo>
                      <a:cubicBezTo>
                        <a:pt x="67164" y="49209"/>
                        <a:pt x="126430" y="7405"/>
                        <a:pt x="125372" y="1055"/>
                      </a:cubicBezTo>
                      <a:cubicBezTo>
                        <a:pt x="124314" y="-5295"/>
                        <a:pt x="26418" y="19047"/>
                        <a:pt x="45997" y="20105"/>
                      </a:cubicBezTo>
                      <a:cubicBezTo>
                        <a:pt x="65576" y="21163"/>
                        <a:pt x="236497" y="2643"/>
                        <a:pt x="236497" y="740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3" name="フリーフォーム 532">
                  <a:extLst>
                    <a:ext uri="{FF2B5EF4-FFF2-40B4-BE49-F238E27FC236}">
                      <a16:creationId xmlns:a16="http://schemas.microsoft.com/office/drawing/2014/main" id="{D28E87D6-DB9B-D1BB-C3CA-3932358E62B8}"/>
                    </a:ext>
                  </a:extLst>
                </p:cNvPr>
                <p:cNvSpPr/>
                <p:nvPr/>
              </p:nvSpPr>
              <p:spPr>
                <a:xfrm>
                  <a:off x="11987" y="5012232"/>
                  <a:ext cx="1283809" cy="328544"/>
                </a:xfrm>
                <a:custGeom>
                  <a:avLst/>
                  <a:gdLst>
                    <a:gd name="connsiteX0" fmla="*/ 22938 w 1283809"/>
                    <a:gd name="connsiteY0" fmla="*/ 4268 h 328544"/>
                    <a:gd name="connsiteX1" fmla="*/ 543638 w 1283809"/>
                    <a:gd name="connsiteY1" fmla="*/ 121743 h 328544"/>
                    <a:gd name="connsiteX2" fmla="*/ 965913 w 1283809"/>
                    <a:gd name="connsiteY2" fmla="*/ 239218 h 328544"/>
                    <a:gd name="connsiteX3" fmla="*/ 918288 w 1283809"/>
                    <a:gd name="connsiteY3" fmla="*/ 201118 h 328544"/>
                    <a:gd name="connsiteX4" fmla="*/ 1280238 w 1283809"/>
                    <a:gd name="connsiteY4" fmla="*/ 328118 h 328544"/>
                    <a:gd name="connsiteX5" fmla="*/ 1080213 w 1283809"/>
                    <a:gd name="connsiteY5" fmla="*/ 239218 h 328544"/>
                    <a:gd name="connsiteX6" fmla="*/ 708738 w 1283809"/>
                    <a:gd name="connsiteY6" fmla="*/ 153493 h 328544"/>
                    <a:gd name="connsiteX7" fmla="*/ 803988 w 1283809"/>
                    <a:gd name="connsiteY7" fmla="*/ 204293 h 328544"/>
                    <a:gd name="connsiteX8" fmla="*/ 375363 w 1283809"/>
                    <a:gd name="connsiteY8" fmla="*/ 77293 h 328544"/>
                    <a:gd name="connsiteX9" fmla="*/ 121363 w 1283809"/>
                    <a:gd name="connsiteY9" fmla="*/ 29668 h 328544"/>
                    <a:gd name="connsiteX10" fmla="*/ 22938 w 1283809"/>
                    <a:gd name="connsiteY10" fmla="*/ 4268 h 328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83809" h="328544">
                      <a:moveTo>
                        <a:pt x="22938" y="4268"/>
                      </a:moveTo>
                      <a:cubicBezTo>
                        <a:pt x="93317" y="19614"/>
                        <a:pt x="386476" y="82585"/>
                        <a:pt x="543638" y="121743"/>
                      </a:cubicBezTo>
                      <a:cubicBezTo>
                        <a:pt x="700800" y="160901"/>
                        <a:pt x="903471" y="225989"/>
                        <a:pt x="965913" y="239218"/>
                      </a:cubicBezTo>
                      <a:cubicBezTo>
                        <a:pt x="1028355" y="252447"/>
                        <a:pt x="865901" y="186301"/>
                        <a:pt x="918288" y="201118"/>
                      </a:cubicBezTo>
                      <a:cubicBezTo>
                        <a:pt x="970675" y="215935"/>
                        <a:pt x="1253251" y="321768"/>
                        <a:pt x="1280238" y="328118"/>
                      </a:cubicBezTo>
                      <a:cubicBezTo>
                        <a:pt x="1307225" y="334468"/>
                        <a:pt x="1175463" y="268322"/>
                        <a:pt x="1080213" y="239218"/>
                      </a:cubicBezTo>
                      <a:cubicBezTo>
                        <a:pt x="984963" y="210114"/>
                        <a:pt x="754775" y="159314"/>
                        <a:pt x="708738" y="153493"/>
                      </a:cubicBezTo>
                      <a:cubicBezTo>
                        <a:pt x="662701" y="147672"/>
                        <a:pt x="859551" y="216993"/>
                        <a:pt x="803988" y="204293"/>
                      </a:cubicBezTo>
                      <a:cubicBezTo>
                        <a:pt x="748425" y="191593"/>
                        <a:pt x="489134" y="106397"/>
                        <a:pt x="375363" y="77293"/>
                      </a:cubicBezTo>
                      <a:cubicBezTo>
                        <a:pt x="261592" y="48189"/>
                        <a:pt x="181688" y="40251"/>
                        <a:pt x="121363" y="29668"/>
                      </a:cubicBezTo>
                      <a:cubicBezTo>
                        <a:pt x="61038" y="19085"/>
                        <a:pt x="-47441" y="-11078"/>
                        <a:pt x="22938" y="42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4" name="フリーフォーム 533">
                  <a:extLst>
                    <a:ext uri="{FF2B5EF4-FFF2-40B4-BE49-F238E27FC236}">
                      <a16:creationId xmlns:a16="http://schemas.microsoft.com/office/drawing/2014/main" id="{BC1AA175-2A2F-E137-9144-0047C0E66C0C}"/>
                    </a:ext>
                  </a:extLst>
                </p:cNvPr>
                <p:cNvSpPr/>
                <p:nvPr/>
              </p:nvSpPr>
              <p:spPr>
                <a:xfrm>
                  <a:off x="-32671" y="5048416"/>
                  <a:ext cx="1087079" cy="273045"/>
                </a:xfrm>
                <a:custGeom>
                  <a:avLst/>
                  <a:gdLst>
                    <a:gd name="connsiteX0" fmla="*/ 7271 w 1087079"/>
                    <a:gd name="connsiteY0" fmla="*/ 3009 h 273045"/>
                    <a:gd name="connsiteX1" fmla="*/ 553371 w 1087079"/>
                    <a:gd name="connsiteY1" fmla="*/ 123659 h 273045"/>
                    <a:gd name="connsiteX2" fmla="*/ 559721 w 1087079"/>
                    <a:gd name="connsiteY2" fmla="*/ 120484 h 273045"/>
                    <a:gd name="connsiteX3" fmla="*/ 848646 w 1087079"/>
                    <a:gd name="connsiteY3" fmla="*/ 193509 h 273045"/>
                    <a:gd name="connsiteX4" fmla="*/ 854996 w 1087079"/>
                    <a:gd name="connsiteY4" fmla="*/ 183984 h 273045"/>
                    <a:gd name="connsiteX5" fmla="*/ 1086771 w 1087079"/>
                    <a:gd name="connsiteY5" fmla="*/ 272884 h 273045"/>
                    <a:gd name="connsiteX6" fmla="*/ 893096 w 1087079"/>
                    <a:gd name="connsiteY6" fmla="*/ 203034 h 273045"/>
                    <a:gd name="connsiteX7" fmla="*/ 442246 w 1087079"/>
                    <a:gd name="connsiteY7" fmla="*/ 101434 h 273045"/>
                    <a:gd name="connsiteX8" fmla="*/ 251746 w 1087079"/>
                    <a:gd name="connsiteY8" fmla="*/ 41109 h 273045"/>
                    <a:gd name="connsiteX9" fmla="*/ 7271 w 1087079"/>
                    <a:gd name="connsiteY9" fmla="*/ 3009 h 273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87079" h="273045">
                      <a:moveTo>
                        <a:pt x="7271" y="3009"/>
                      </a:moveTo>
                      <a:cubicBezTo>
                        <a:pt x="57542" y="16767"/>
                        <a:pt x="461296" y="104080"/>
                        <a:pt x="553371" y="123659"/>
                      </a:cubicBezTo>
                      <a:cubicBezTo>
                        <a:pt x="645446" y="143238"/>
                        <a:pt x="510509" y="108842"/>
                        <a:pt x="559721" y="120484"/>
                      </a:cubicBezTo>
                      <a:cubicBezTo>
                        <a:pt x="608934" y="132126"/>
                        <a:pt x="799434" y="182926"/>
                        <a:pt x="848646" y="193509"/>
                      </a:cubicBezTo>
                      <a:cubicBezTo>
                        <a:pt x="897858" y="204092"/>
                        <a:pt x="815309" y="170755"/>
                        <a:pt x="854996" y="183984"/>
                      </a:cubicBezTo>
                      <a:cubicBezTo>
                        <a:pt x="894683" y="197213"/>
                        <a:pt x="1080421" y="269709"/>
                        <a:pt x="1086771" y="272884"/>
                      </a:cubicBezTo>
                      <a:cubicBezTo>
                        <a:pt x="1093121" y="276059"/>
                        <a:pt x="1000517" y="231609"/>
                        <a:pt x="893096" y="203034"/>
                      </a:cubicBezTo>
                      <a:cubicBezTo>
                        <a:pt x="785675" y="174459"/>
                        <a:pt x="549138" y="128421"/>
                        <a:pt x="442246" y="101434"/>
                      </a:cubicBezTo>
                      <a:cubicBezTo>
                        <a:pt x="335354" y="74447"/>
                        <a:pt x="322125" y="55926"/>
                        <a:pt x="251746" y="41109"/>
                      </a:cubicBezTo>
                      <a:cubicBezTo>
                        <a:pt x="181367" y="26292"/>
                        <a:pt x="-43000" y="-10749"/>
                        <a:pt x="7271" y="30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5" name="フリーフォーム 534">
                  <a:extLst>
                    <a:ext uri="{FF2B5EF4-FFF2-40B4-BE49-F238E27FC236}">
                      <a16:creationId xmlns:a16="http://schemas.microsoft.com/office/drawing/2014/main" id="{DBA3C7FE-500B-F141-0DF5-652D7B68C6C6}"/>
                    </a:ext>
                  </a:extLst>
                </p:cNvPr>
                <p:cNvSpPr/>
                <p:nvPr/>
              </p:nvSpPr>
              <p:spPr>
                <a:xfrm>
                  <a:off x="568124" y="4795958"/>
                  <a:ext cx="190851" cy="388224"/>
                </a:xfrm>
                <a:custGeom>
                  <a:avLst/>
                  <a:gdLst>
                    <a:gd name="connsiteX0" fmla="*/ 201 w 190851"/>
                    <a:gd name="connsiteY0" fmla="*/ 1467 h 388224"/>
                    <a:gd name="connsiteX1" fmla="*/ 152601 w 190851"/>
                    <a:gd name="connsiteY1" fmla="*/ 52267 h 388224"/>
                    <a:gd name="connsiteX2" fmla="*/ 146251 w 190851"/>
                    <a:gd name="connsiteY2" fmla="*/ 42742 h 388224"/>
                    <a:gd name="connsiteX3" fmla="*/ 178001 w 190851"/>
                    <a:gd name="connsiteY3" fmla="*/ 84017 h 388224"/>
                    <a:gd name="connsiteX4" fmla="*/ 190701 w 190851"/>
                    <a:gd name="connsiteY4" fmla="*/ 303092 h 388224"/>
                    <a:gd name="connsiteX5" fmla="*/ 184351 w 190851"/>
                    <a:gd name="connsiteY5" fmla="*/ 382467 h 388224"/>
                    <a:gd name="connsiteX6" fmla="*/ 174826 w 190851"/>
                    <a:gd name="connsiteY6" fmla="*/ 344367 h 388224"/>
                    <a:gd name="connsiteX7" fmla="*/ 120851 w 190851"/>
                    <a:gd name="connsiteY7" fmla="*/ 45917 h 388224"/>
                    <a:gd name="connsiteX8" fmla="*/ 201 w 190851"/>
                    <a:gd name="connsiteY8" fmla="*/ 1467 h 388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851" h="388224">
                      <a:moveTo>
                        <a:pt x="201" y="1467"/>
                      </a:moveTo>
                      <a:cubicBezTo>
                        <a:pt x="5492" y="2525"/>
                        <a:pt x="128259" y="45388"/>
                        <a:pt x="152601" y="52267"/>
                      </a:cubicBezTo>
                      <a:cubicBezTo>
                        <a:pt x="176943" y="59146"/>
                        <a:pt x="142018" y="37450"/>
                        <a:pt x="146251" y="42742"/>
                      </a:cubicBezTo>
                      <a:cubicBezTo>
                        <a:pt x="150484" y="48034"/>
                        <a:pt x="170593" y="40625"/>
                        <a:pt x="178001" y="84017"/>
                      </a:cubicBezTo>
                      <a:cubicBezTo>
                        <a:pt x="185409" y="127409"/>
                        <a:pt x="189643" y="253350"/>
                        <a:pt x="190701" y="303092"/>
                      </a:cubicBezTo>
                      <a:cubicBezTo>
                        <a:pt x="191759" y="352834"/>
                        <a:pt x="186997" y="375588"/>
                        <a:pt x="184351" y="382467"/>
                      </a:cubicBezTo>
                      <a:cubicBezTo>
                        <a:pt x="181705" y="389346"/>
                        <a:pt x="185409" y="400459"/>
                        <a:pt x="174826" y="344367"/>
                      </a:cubicBezTo>
                      <a:cubicBezTo>
                        <a:pt x="164243" y="288275"/>
                        <a:pt x="146251" y="102009"/>
                        <a:pt x="120851" y="45917"/>
                      </a:cubicBezTo>
                      <a:cubicBezTo>
                        <a:pt x="95451" y="-10175"/>
                        <a:pt x="-5090" y="409"/>
                        <a:pt x="201" y="14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6" name="フリーフォーム 535">
                  <a:extLst>
                    <a:ext uri="{FF2B5EF4-FFF2-40B4-BE49-F238E27FC236}">
                      <a16:creationId xmlns:a16="http://schemas.microsoft.com/office/drawing/2014/main" id="{041BA978-6EFF-A8F2-C14F-03C26E1537D3}"/>
                    </a:ext>
                  </a:extLst>
                </p:cNvPr>
                <p:cNvSpPr/>
                <p:nvPr/>
              </p:nvSpPr>
              <p:spPr>
                <a:xfrm>
                  <a:off x="708025" y="4790536"/>
                  <a:ext cx="69953" cy="375221"/>
                </a:xfrm>
                <a:custGeom>
                  <a:avLst/>
                  <a:gdLst>
                    <a:gd name="connsiteX0" fmla="*/ 0 w 69953"/>
                    <a:gd name="connsiteY0" fmla="*/ 539 h 375221"/>
                    <a:gd name="connsiteX1" fmla="*/ 57150 w 69953"/>
                    <a:gd name="connsiteY1" fmla="*/ 194214 h 375221"/>
                    <a:gd name="connsiteX2" fmla="*/ 69850 w 69953"/>
                    <a:gd name="connsiteY2" fmla="*/ 289464 h 375221"/>
                    <a:gd name="connsiteX3" fmla="*/ 63500 w 69953"/>
                    <a:gd name="connsiteY3" fmla="*/ 375189 h 375221"/>
                    <a:gd name="connsiteX4" fmla="*/ 69850 w 69953"/>
                    <a:gd name="connsiteY4" fmla="*/ 279939 h 375221"/>
                    <a:gd name="connsiteX5" fmla="*/ 57150 w 69953"/>
                    <a:gd name="connsiteY5" fmla="*/ 140239 h 375221"/>
                    <a:gd name="connsiteX6" fmla="*/ 0 w 69953"/>
                    <a:gd name="connsiteY6" fmla="*/ 539 h 375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953" h="375221">
                      <a:moveTo>
                        <a:pt x="0" y="539"/>
                      </a:moveTo>
                      <a:cubicBezTo>
                        <a:pt x="0" y="9535"/>
                        <a:pt x="45508" y="146060"/>
                        <a:pt x="57150" y="194214"/>
                      </a:cubicBezTo>
                      <a:cubicBezTo>
                        <a:pt x="68792" y="242368"/>
                        <a:pt x="68792" y="259302"/>
                        <a:pt x="69850" y="289464"/>
                      </a:cubicBezTo>
                      <a:cubicBezTo>
                        <a:pt x="70908" y="319626"/>
                        <a:pt x="63500" y="376776"/>
                        <a:pt x="63500" y="375189"/>
                      </a:cubicBezTo>
                      <a:cubicBezTo>
                        <a:pt x="63500" y="373602"/>
                        <a:pt x="70908" y="319097"/>
                        <a:pt x="69850" y="279939"/>
                      </a:cubicBezTo>
                      <a:cubicBezTo>
                        <a:pt x="68792" y="240781"/>
                        <a:pt x="65617" y="183101"/>
                        <a:pt x="57150" y="140239"/>
                      </a:cubicBezTo>
                      <a:cubicBezTo>
                        <a:pt x="48683" y="97377"/>
                        <a:pt x="0" y="-8457"/>
                        <a:pt x="0" y="5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7" name="フリーフォーム 536">
                  <a:extLst>
                    <a:ext uri="{FF2B5EF4-FFF2-40B4-BE49-F238E27FC236}">
                      <a16:creationId xmlns:a16="http://schemas.microsoft.com/office/drawing/2014/main" id="{FA378853-4C6B-0FB7-7E8E-75E00F069770}"/>
                    </a:ext>
                  </a:extLst>
                </p:cNvPr>
                <p:cNvSpPr/>
                <p:nvPr/>
              </p:nvSpPr>
              <p:spPr>
                <a:xfrm>
                  <a:off x="443878" y="4791016"/>
                  <a:ext cx="156225" cy="333528"/>
                </a:xfrm>
                <a:custGeom>
                  <a:avLst/>
                  <a:gdLst>
                    <a:gd name="connsiteX0" fmla="*/ 156197 w 156225"/>
                    <a:gd name="connsiteY0" fmla="*/ 59 h 333528"/>
                    <a:gd name="connsiteX1" fmla="*/ 26022 w 156225"/>
                    <a:gd name="connsiteY1" fmla="*/ 98484 h 333528"/>
                    <a:gd name="connsiteX2" fmla="*/ 57772 w 156225"/>
                    <a:gd name="connsiteY2" fmla="*/ 85784 h 333528"/>
                    <a:gd name="connsiteX3" fmla="*/ 26022 w 156225"/>
                    <a:gd name="connsiteY3" fmla="*/ 123884 h 333528"/>
                    <a:gd name="connsiteX4" fmla="*/ 22847 w 156225"/>
                    <a:gd name="connsiteY4" fmla="*/ 123884 h 333528"/>
                    <a:gd name="connsiteX5" fmla="*/ 19672 w 156225"/>
                    <a:gd name="connsiteY5" fmla="*/ 247709 h 333528"/>
                    <a:gd name="connsiteX6" fmla="*/ 3797 w 156225"/>
                    <a:gd name="connsiteY6" fmla="*/ 333434 h 333528"/>
                    <a:gd name="connsiteX7" fmla="*/ 622 w 156225"/>
                    <a:gd name="connsiteY7" fmla="*/ 231834 h 333528"/>
                    <a:gd name="connsiteX8" fmla="*/ 13322 w 156225"/>
                    <a:gd name="connsiteY8" fmla="*/ 114359 h 333528"/>
                    <a:gd name="connsiteX9" fmla="*/ 156197 w 156225"/>
                    <a:gd name="connsiteY9" fmla="*/ 59 h 333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225" h="333528">
                      <a:moveTo>
                        <a:pt x="156197" y="59"/>
                      </a:moveTo>
                      <a:cubicBezTo>
                        <a:pt x="158314" y="-2587"/>
                        <a:pt x="42426" y="84196"/>
                        <a:pt x="26022" y="98484"/>
                      </a:cubicBezTo>
                      <a:cubicBezTo>
                        <a:pt x="9618" y="112772"/>
                        <a:pt x="57772" y="81551"/>
                        <a:pt x="57772" y="85784"/>
                      </a:cubicBezTo>
                      <a:cubicBezTo>
                        <a:pt x="57772" y="90017"/>
                        <a:pt x="31843" y="117534"/>
                        <a:pt x="26022" y="123884"/>
                      </a:cubicBezTo>
                      <a:cubicBezTo>
                        <a:pt x="20201" y="130234"/>
                        <a:pt x="23905" y="103247"/>
                        <a:pt x="22847" y="123884"/>
                      </a:cubicBezTo>
                      <a:cubicBezTo>
                        <a:pt x="21789" y="144521"/>
                        <a:pt x="22847" y="212784"/>
                        <a:pt x="19672" y="247709"/>
                      </a:cubicBezTo>
                      <a:cubicBezTo>
                        <a:pt x="16497" y="282634"/>
                        <a:pt x="6972" y="336080"/>
                        <a:pt x="3797" y="333434"/>
                      </a:cubicBezTo>
                      <a:cubicBezTo>
                        <a:pt x="622" y="330788"/>
                        <a:pt x="-965" y="268346"/>
                        <a:pt x="622" y="231834"/>
                      </a:cubicBezTo>
                      <a:cubicBezTo>
                        <a:pt x="2209" y="195322"/>
                        <a:pt x="-6257" y="150342"/>
                        <a:pt x="13322" y="114359"/>
                      </a:cubicBezTo>
                      <a:cubicBezTo>
                        <a:pt x="32901" y="78376"/>
                        <a:pt x="154080" y="2705"/>
                        <a:pt x="156197" y="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8" name="フリーフォーム 537">
                  <a:extLst>
                    <a:ext uri="{FF2B5EF4-FFF2-40B4-BE49-F238E27FC236}">
                      <a16:creationId xmlns:a16="http://schemas.microsoft.com/office/drawing/2014/main" id="{E39DB08E-59D3-BB70-4024-8DB4AB8F31F0}"/>
                    </a:ext>
                  </a:extLst>
                </p:cNvPr>
                <p:cNvSpPr/>
                <p:nvPr/>
              </p:nvSpPr>
              <p:spPr>
                <a:xfrm>
                  <a:off x="276183" y="4740244"/>
                  <a:ext cx="163047" cy="355689"/>
                </a:xfrm>
                <a:custGeom>
                  <a:avLst/>
                  <a:gdLst>
                    <a:gd name="connsiteX0" fmla="*/ 42 w 163047"/>
                    <a:gd name="connsiteY0" fmla="*/ 31 h 355689"/>
                    <a:gd name="connsiteX1" fmla="*/ 152442 w 163047"/>
                    <a:gd name="connsiteY1" fmla="*/ 149256 h 355689"/>
                    <a:gd name="connsiteX2" fmla="*/ 149267 w 163047"/>
                    <a:gd name="connsiteY2" fmla="*/ 85756 h 355689"/>
                    <a:gd name="connsiteX3" fmla="*/ 142917 w 163047"/>
                    <a:gd name="connsiteY3" fmla="*/ 225456 h 355689"/>
                    <a:gd name="connsiteX4" fmla="*/ 139742 w 163047"/>
                    <a:gd name="connsiteY4" fmla="*/ 355631 h 355689"/>
                    <a:gd name="connsiteX5" fmla="*/ 149267 w 163047"/>
                    <a:gd name="connsiteY5" fmla="*/ 209581 h 355689"/>
                    <a:gd name="connsiteX6" fmla="*/ 136567 w 163047"/>
                    <a:gd name="connsiteY6" fmla="*/ 136556 h 355689"/>
                    <a:gd name="connsiteX7" fmla="*/ 42 w 163047"/>
                    <a:gd name="connsiteY7" fmla="*/ 31 h 355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047" h="355689">
                      <a:moveTo>
                        <a:pt x="42" y="31"/>
                      </a:moveTo>
                      <a:cubicBezTo>
                        <a:pt x="2688" y="2148"/>
                        <a:pt x="127571" y="134969"/>
                        <a:pt x="152442" y="149256"/>
                      </a:cubicBezTo>
                      <a:cubicBezTo>
                        <a:pt x="177313" y="163544"/>
                        <a:pt x="150854" y="73056"/>
                        <a:pt x="149267" y="85756"/>
                      </a:cubicBezTo>
                      <a:cubicBezTo>
                        <a:pt x="147680" y="98456"/>
                        <a:pt x="144504" y="180477"/>
                        <a:pt x="142917" y="225456"/>
                      </a:cubicBezTo>
                      <a:cubicBezTo>
                        <a:pt x="141330" y="270435"/>
                        <a:pt x="138684" y="358277"/>
                        <a:pt x="139742" y="355631"/>
                      </a:cubicBezTo>
                      <a:cubicBezTo>
                        <a:pt x="140800" y="352985"/>
                        <a:pt x="149796" y="246093"/>
                        <a:pt x="149267" y="209581"/>
                      </a:cubicBezTo>
                      <a:cubicBezTo>
                        <a:pt x="148738" y="173069"/>
                        <a:pt x="154559" y="168306"/>
                        <a:pt x="136567" y="136556"/>
                      </a:cubicBezTo>
                      <a:cubicBezTo>
                        <a:pt x="118575" y="104806"/>
                        <a:pt x="-2604" y="-2086"/>
                        <a:pt x="42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9" name="フリーフォーム 538">
                  <a:extLst>
                    <a:ext uri="{FF2B5EF4-FFF2-40B4-BE49-F238E27FC236}">
                      <a16:creationId xmlns:a16="http://schemas.microsoft.com/office/drawing/2014/main" id="{844C4529-CD64-EC50-A440-2648753041E7}"/>
                    </a:ext>
                  </a:extLst>
                </p:cNvPr>
                <p:cNvSpPr/>
                <p:nvPr/>
              </p:nvSpPr>
              <p:spPr>
                <a:xfrm>
                  <a:off x="288800" y="4755856"/>
                  <a:ext cx="148917" cy="348248"/>
                </a:xfrm>
                <a:custGeom>
                  <a:avLst/>
                  <a:gdLst>
                    <a:gd name="connsiteX0" fmla="*/ 125 w 148917"/>
                    <a:gd name="connsiteY0" fmla="*/ 294 h 348248"/>
                    <a:gd name="connsiteX1" fmla="*/ 117600 w 148917"/>
                    <a:gd name="connsiteY1" fmla="*/ 149519 h 348248"/>
                    <a:gd name="connsiteX2" fmla="*/ 104900 w 148917"/>
                    <a:gd name="connsiteY2" fmla="*/ 346369 h 348248"/>
                    <a:gd name="connsiteX3" fmla="*/ 130300 w 148917"/>
                    <a:gd name="connsiteY3" fmla="*/ 241594 h 348248"/>
                    <a:gd name="connsiteX4" fmla="*/ 130300 w 148917"/>
                    <a:gd name="connsiteY4" fmla="*/ 120944 h 348248"/>
                    <a:gd name="connsiteX5" fmla="*/ 143000 w 148917"/>
                    <a:gd name="connsiteY5" fmla="*/ 187619 h 348248"/>
                    <a:gd name="connsiteX6" fmla="*/ 125 w 148917"/>
                    <a:gd name="connsiteY6" fmla="*/ 294 h 348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8917" h="348248">
                      <a:moveTo>
                        <a:pt x="125" y="294"/>
                      </a:moveTo>
                      <a:cubicBezTo>
                        <a:pt x="-4108" y="-6056"/>
                        <a:pt x="100138" y="91840"/>
                        <a:pt x="117600" y="149519"/>
                      </a:cubicBezTo>
                      <a:cubicBezTo>
                        <a:pt x="135062" y="207198"/>
                        <a:pt x="102783" y="331023"/>
                        <a:pt x="104900" y="346369"/>
                      </a:cubicBezTo>
                      <a:cubicBezTo>
                        <a:pt x="107017" y="361715"/>
                        <a:pt x="126067" y="279165"/>
                        <a:pt x="130300" y="241594"/>
                      </a:cubicBezTo>
                      <a:cubicBezTo>
                        <a:pt x="134533" y="204023"/>
                        <a:pt x="128183" y="129940"/>
                        <a:pt x="130300" y="120944"/>
                      </a:cubicBezTo>
                      <a:cubicBezTo>
                        <a:pt x="132417" y="111948"/>
                        <a:pt x="160992" y="205611"/>
                        <a:pt x="143000" y="187619"/>
                      </a:cubicBezTo>
                      <a:cubicBezTo>
                        <a:pt x="125008" y="169627"/>
                        <a:pt x="4358" y="6644"/>
                        <a:pt x="125" y="2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0" name="フリーフォーム 539">
                  <a:extLst>
                    <a:ext uri="{FF2B5EF4-FFF2-40B4-BE49-F238E27FC236}">
                      <a16:creationId xmlns:a16="http://schemas.microsoft.com/office/drawing/2014/main" id="{2BAF9191-A583-1FE6-846C-10F6B3B1FC8E}"/>
                    </a:ext>
                  </a:extLst>
                </p:cNvPr>
                <p:cNvSpPr/>
                <p:nvPr/>
              </p:nvSpPr>
              <p:spPr>
                <a:xfrm>
                  <a:off x="73595" y="4768850"/>
                  <a:ext cx="240730" cy="273206"/>
                </a:xfrm>
                <a:custGeom>
                  <a:avLst/>
                  <a:gdLst>
                    <a:gd name="connsiteX0" fmla="*/ 240730 w 240730"/>
                    <a:gd name="connsiteY0" fmla="*/ 0 h 273206"/>
                    <a:gd name="connsiteX1" fmla="*/ 43880 w 240730"/>
                    <a:gd name="connsiteY1" fmla="*/ 50800 h 273206"/>
                    <a:gd name="connsiteX2" fmla="*/ 116905 w 240730"/>
                    <a:gd name="connsiteY2" fmla="*/ 41275 h 273206"/>
                    <a:gd name="connsiteX3" fmla="*/ 43880 w 240730"/>
                    <a:gd name="connsiteY3" fmla="*/ 79375 h 273206"/>
                    <a:gd name="connsiteX4" fmla="*/ 18480 w 240730"/>
                    <a:gd name="connsiteY4" fmla="*/ 133350 h 273206"/>
                    <a:gd name="connsiteX5" fmla="*/ 34355 w 240730"/>
                    <a:gd name="connsiteY5" fmla="*/ 104775 h 273206"/>
                    <a:gd name="connsiteX6" fmla="*/ 2605 w 240730"/>
                    <a:gd name="connsiteY6" fmla="*/ 155575 h 273206"/>
                    <a:gd name="connsiteX7" fmla="*/ 2605 w 240730"/>
                    <a:gd name="connsiteY7" fmla="*/ 273050 h 273206"/>
                    <a:gd name="connsiteX8" fmla="*/ 8955 w 240730"/>
                    <a:gd name="connsiteY8" fmla="*/ 177800 h 273206"/>
                    <a:gd name="connsiteX9" fmla="*/ 43880 w 240730"/>
                    <a:gd name="connsiteY9" fmla="*/ 57150 h 273206"/>
                    <a:gd name="connsiteX10" fmla="*/ 31180 w 240730"/>
                    <a:gd name="connsiteY10" fmla="*/ 63500 h 273206"/>
                    <a:gd name="connsiteX11" fmla="*/ 240730 w 240730"/>
                    <a:gd name="connsiteY11" fmla="*/ 0 h 273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0730" h="273206">
                      <a:moveTo>
                        <a:pt x="240730" y="0"/>
                      </a:moveTo>
                      <a:lnTo>
                        <a:pt x="43880" y="50800"/>
                      </a:lnTo>
                      <a:cubicBezTo>
                        <a:pt x="23243" y="57679"/>
                        <a:pt x="116905" y="36513"/>
                        <a:pt x="116905" y="41275"/>
                      </a:cubicBezTo>
                      <a:cubicBezTo>
                        <a:pt x="116905" y="46037"/>
                        <a:pt x="60284" y="64029"/>
                        <a:pt x="43880" y="79375"/>
                      </a:cubicBezTo>
                      <a:cubicBezTo>
                        <a:pt x="27476" y="94721"/>
                        <a:pt x="20067" y="129117"/>
                        <a:pt x="18480" y="133350"/>
                      </a:cubicBezTo>
                      <a:cubicBezTo>
                        <a:pt x="16893" y="137583"/>
                        <a:pt x="37001" y="101071"/>
                        <a:pt x="34355" y="104775"/>
                      </a:cubicBezTo>
                      <a:cubicBezTo>
                        <a:pt x="31709" y="108479"/>
                        <a:pt x="7897" y="127529"/>
                        <a:pt x="2605" y="155575"/>
                      </a:cubicBezTo>
                      <a:cubicBezTo>
                        <a:pt x="-2687" y="183621"/>
                        <a:pt x="1547" y="269346"/>
                        <a:pt x="2605" y="273050"/>
                      </a:cubicBezTo>
                      <a:cubicBezTo>
                        <a:pt x="3663" y="276754"/>
                        <a:pt x="2076" y="213783"/>
                        <a:pt x="8955" y="177800"/>
                      </a:cubicBezTo>
                      <a:cubicBezTo>
                        <a:pt x="15834" y="141817"/>
                        <a:pt x="43880" y="57150"/>
                        <a:pt x="43880" y="57150"/>
                      </a:cubicBezTo>
                      <a:cubicBezTo>
                        <a:pt x="47584" y="38100"/>
                        <a:pt x="31180" y="63500"/>
                        <a:pt x="31180" y="63500"/>
                      </a:cubicBezTo>
                      <a:lnTo>
                        <a:pt x="24073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1" name="フリーフォーム 540">
                  <a:extLst>
                    <a:ext uri="{FF2B5EF4-FFF2-40B4-BE49-F238E27FC236}">
                      <a16:creationId xmlns:a16="http://schemas.microsoft.com/office/drawing/2014/main" id="{9AED35B7-D966-082A-CE8E-8ABD51876C23}"/>
                    </a:ext>
                  </a:extLst>
                </p:cNvPr>
                <p:cNvSpPr/>
                <p:nvPr/>
              </p:nvSpPr>
              <p:spPr>
                <a:xfrm>
                  <a:off x="57136" y="4749700"/>
                  <a:ext cx="228615" cy="282675"/>
                </a:xfrm>
                <a:custGeom>
                  <a:avLst/>
                  <a:gdLst>
                    <a:gd name="connsiteX0" fmla="*/ 228614 w 228615"/>
                    <a:gd name="connsiteY0" fmla="*/ 100 h 282675"/>
                    <a:gd name="connsiteX1" fmla="*/ 57164 w 228615"/>
                    <a:gd name="connsiteY1" fmla="*/ 47725 h 282675"/>
                    <a:gd name="connsiteX2" fmla="*/ 63514 w 228615"/>
                    <a:gd name="connsiteY2" fmla="*/ 38200 h 282675"/>
                    <a:gd name="connsiteX3" fmla="*/ 22239 w 228615"/>
                    <a:gd name="connsiteY3" fmla="*/ 117575 h 282675"/>
                    <a:gd name="connsiteX4" fmla="*/ 50814 w 228615"/>
                    <a:gd name="connsiteY4" fmla="*/ 9625 h 282675"/>
                    <a:gd name="connsiteX5" fmla="*/ 22239 w 228615"/>
                    <a:gd name="connsiteY5" fmla="*/ 133450 h 282675"/>
                    <a:gd name="connsiteX6" fmla="*/ 14 w 228615"/>
                    <a:gd name="connsiteY6" fmla="*/ 190600 h 282675"/>
                    <a:gd name="connsiteX7" fmla="*/ 25414 w 228615"/>
                    <a:gd name="connsiteY7" fmla="*/ 282675 h 282675"/>
                    <a:gd name="connsiteX8" fmla="*/ 12714 w 228615"/>
                    <a:gd name="connsiteY8" fmla="*/ 190600 h 282675"/>
                    <a:gd name="connsiteX9" fmla="*/ 44464 w 228615"/>
                    <a:gd name="connsiteY9" fmla="*/ 44550 h 282675"/>
                    <a:gd name="connsiteX10" fmla="*/ 53989 w 228615"/>
                    <a:gd name="connsiteY10" fmla="*/ 63600 h 282675"/>
                    <a:gd name="connsiteX11" fmla="*/ 228614 w 228615"/>
                    <a:gd name="connsiteY11" fmla="*/ 100 h 282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8615" h="282675">
                      <a:moveTo>
                        <a:pt x="228614" y="100"/>
                      </a:moveTo>
                      <a:cubicBezTo>
                        <a:pt x="229143" y="-2546"/>
                        <a:pt x="57164" y="47725"/>
                        <a:pt x="57164" y="47725"/>
                      </a:cubicBezTo>
                      <a:cubicBezTo>
                        <a:pt x="29647" y="54075"/>
                        <a:pt x="69335" y="26558"/>
                        <a:pt x="63514" y="38200"/>
                      </a:cubicBezTo>
                      <a:cubicBezTo>
                        <a:pt x="57693" y="49842"/>
                        <a:pt x="24356" y="122337"/>
                        <a:pt x="22239" y="117575"/>
                      </a:cubicBezTo>
                      <a:cubicBezTo>
                        <a:pt x="20122" y="112813"/>
                        <a:pt x="50814" y="6979"/>
                        <a:pt x="50814" y="9625"/>
                      </a:cubicBezTo>
                      <a:cubicBezTo>
                        <a:pt x="50814" y="12271"/>
                        <a:pt x="30706" y="103288"/>
                        <a:pt x="22239" y="133450"/>
                      </a:cubicBezTo>
                      <a:cubicBezTo>
                        <a:pt x="13772" y="163613"/>
                        <a:pt x="-515" y="165729"/>
                        <a:pt x="14" y="190600"/>
                      </a:cubicBezTo>
                      <a:cubicBezTo>
                        <a:pt x="543" y="215471"/>
                        <a:pt x="23297" y="282675"/>
                        <a:pt x="25414" y="282675"/>
                      </a:cubicBezTo>
                      <a:cubicBezTo>
                        <a:pt x="27531" y="282675"/>
                        <a:pt x="9539" y="230287"/>
                        <a:pt x="12714" y="190600"/>
                      </a:cubicBezTo>
                      <a:cubicBezTo>
                        <a:pt x="15889" y="150913"/>
                        <a:pt x="37585" y="65716"/>
                        <a:pt x="44464" y="44550"/>
                      </a:cubicBezTo>
                      <a:cubicBezTo>
                        <a:pt x="51343" y="23384"/>
                        <a:pt x="26472" y="71008"/>
                        <a:pt x="53989" y="63600"/>
                      </a:cubicBezTo>
                      <a:cubicBezTo>
                        <a:pt x="81506" y="56192"/>
                        <a:pt x="228085" y="2746"/>
                        <a:pt x="228614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2" name="フリーフォーム 541">
                  <a:extLst>
                    <a:ext uri="{FF2B5EF4-FFF2-40B4-BE49-F238E27FC236}">
                      <a16:creationId xmlns:a16="http://schemas.microsoft.com/office/drawing/2014/main" id="{4209F7C4-E08F-A1D0-AFD3-CC2258C28766}"/>
                    </a:ext>
                  </a:extLst>
                </p:cNvPr>
                <p:cNvSpPr/>
                <p:nvPr/>
              </p:nvSpPr>
              <p:spPr>
                <a:xfrm>
                  <a:off x="-47694" y="4765665"/>
                  <a:ext cx="109156" cy="276279"/>
                </a:xfrm>
                <a:custGeom>
                  <a:avLst/>
                  <a:gdLst>
                    <a:gd name="connsiteX0" fmla="*/ 44519 w 109156"/>
                    <a:gd name="connsiteY0" fmla="*/ 10 h 276279"/>
                    <a:gd name="connsiteX1" fmla="*/ 108019 w 109156"/>
                    <a:gd name="connsiteY1" fmla="*/ 114310 h 276279"/>
                    <a:gd name="connsiteX2" fmla="*/ 85794 w 109156"/>
                    <a:gd name="connsiteY2" fmla="*/ 203210 h 276279"/>
                    <a:gd name="connsiteX3" fmla="*/ 92144 w 109156"/>
                    <a:gd name="connsiteY3" fmla="*/ 263535 h 276279"/>
                    <a:gd name="connsiteX4" fmla="*/ 101669 w 109156"/>
                    <a:gd name="connsiteY4" fmla="*/ 231785 h 276279"/>
                    <a:gd name="connsiteX5" fmla="*/ 69 w 109156"/>
                    <a:gd name="connsiteY5" fmla="*/ 276235 h 276279"/>
                    <a:gd name="connsiteX6" fmla="*/ 85794 w 109156"/>
                    <a:gd name="connsiteY6" fmla="*/ 238135 h 276279"/>
                    <a:gd name="connsiteX7" fmla="*/ 85794 w 109156"/>
                    <a:gd name="connsiteY7" fmla="*/ 149235 h 276279"/>
                    <a:gd name="connsiteX8" fmla="*/ 95319 w 109156"/>
                    <a:gd name="connsiteY8" fmla="*/ 174635 h 276279"/>
                    <a:gd name="connsiteX9" fmla="*/ 101669 w 109156"/>
                    <a:gd name="connsiteY9" fmla="*/ 107960 h 276279"/>
                    <a:gd name="connsiteX10" fmla="*/ 44519 w 109156"/>
                    <a:gd name="connsiteY10" fmla="*/ 10 h 276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9156" h="276279">
                      <a:moveTo>
                        <a:pt x="44519" y="10"/>
                      </a:moveTo>
                      <a:cubicBezTo>
                        <a:pt x="45577" y="1068"/>
                        <a:pt x="101140" y="80443"/>
                        <a:pt x="108019" y="114310"/>
                      </a:cubicBezTo>
                      <a:cubicBezTo>
                        <a:pt x="114898" y="148177"/>
                        <a:pt x="88440" y="178339"/>
                        <a:pt x="85794" y="203210"/>
                      </a:cubicBezTo>
                      <a:cubicBezTo>
                        <a:pt x="83148" y="228081"/>
                        <a:pt x="89498" y="258773"/>
                        <a:pt x="92144" y="263535"/>
                      </a:cubicBezTo>
                      <a:cubicBezTo>
                        <a:pt x="94790" y="268297"/>
                        <a:pt x="117015" y="229668"/>
                        <a:pt x="101669" y="231785"/>
                      </a:cubicBezTo>
                      <a:cubicBezTo>
                        <a:pt x="86323" y="233902"/>
                        <a:pt x="2715" y="275177"/>
                        <a:pt x="69" y="276235"/>
                      </a:cubicBezTo>
                      <a:cubicBezTo>
                        <a:pt x="-2577" y="277293"/>
                        <a:pt x="71507" y="259302"/>
                        <a:pt x="85794" y="238135"/>
                      </a:cubicBezTo>
                      <a:cubicBezTo>
                        <a:pt x="100082" y="216968"/>
                        <a:pt x="84207" y="159818"/>
                        <a:pt x="85794" y="149235"/>
                      </a:cubicBezTo>
                      <a:cubicBezTo>
                        <a:pt x="87382" y="138652"/>
                        <a:pt x="92673" y="181514"/>
                        <a:pt x="95319" y="174635"/>
                      </a:cubicBezTo>
                      <a:cubicBezTo>
                        <a:pt x="97965" y="167756"/>
                        <a:pt x="110136" y="137593"/>
                        <a:pt x="101669" y="107960"/>
                      </a:cubicBezTo>
                      <a:cubicBezTo>
                        <a:pt x="93202" y="78327"/>
                        <a:pt x="43461" y="-1048"/>
                        <a:pt x="44519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4" name="フリーフォーム 543">
                  <a:extLst>
                    <a:ext uri="{FF2B5EF4-FFF2-40B4-BE49-F238E27FC236}">
                      <a16:creationId xmlns:a16="http://schemas.microsoft.com/office/drawing/2014/main" id="{16636C48-1195-8D51-5E1E-E7ED5263B1CE}"/>
                    </a:ext>
                  </a:extLst>
                </p:cNvPr>
                <p:cNvSpPr/>
                <p:nvPr/>
              </p:nvSpPr>
              <p:spPr>
                <a:xfrm>
                  <a:off x="100459" y="3355719"/>
                  <a:ext cx="635347" cy="205756"/>
                </a:xfrm>
                <a:custGeom>
                  <a:avLst/>
                  <a:gdLst>
                    <a:gd name="connsiteX0" fmla="*/ 569466 w 635347"/>
                    <a:gd name="connsiteY0" fmla="*/ 168531 h 205756"/>
                    <a:gd name="connsiteX1" fmla="*/ 210691 w 635347"/>
                    <a:gd name="connsiteY1" fmla="*/ 66931 h 205756"/>
                    <a:gd name="connsiteX2" fmla="*/ 283716 w 635347"/>
                    <a:gd name="connsiteY2" fmla="*/ 108206 h 205756"/>
                    <a:gd name="connsiteX3" fmla="*/ 1141 w 635347"/>
                    <a:gd name="connsiteY3" fmla="*/ 256 h 205756"/>
                    <a:gd name="connsiteX4" fmla="*/ 191641 w 635347"/>
                    <a:gd name="connsiteY4" fmla="*/ 79631 h 205756"/>
                    <a:gd name="connsiteX5" fmla="*/ 375791 w 635347"/>
                    <a:gd name="connsiteY5" fmla="*/ 127256 h 205756"/>
                    <a:gd name="connsiteX6" fmla="*/ 353566 w 635347"/>
                    <a:gd name="connsiteY6" fmla="*/ 124081 h 205756"/>
                    <a:gd name="connsiteX7" fmla="*/ 617091 w 635347"/>
                    <a:gd name="connsiteY7" fmla="*/ 203456 h 205756"/>
                    <a:gd name="connsiteX8" fmla="*/ 569466 w 635347"/>
                    <a:gd name="connsiteY8" fmla="*/ 168531 h 205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5347" h="205756">
                      <a:moveTo>
                        <a:pt x="569466" y="168531"/>
                      </a:moveTo>
                      <a:cubicBezTo>
                        <a:pt x="501733" y="145777"/>
                        <a:pt x="258316" y="76985"/>
                        <a:pt x="210691" y="66931"/>
                      </a:cubicBezTo>
                      <a:cubicBezTo>
                        <a:pt x="163066" y="56877"/>
                        <a:pt x="318641" y="119318"/>
                        <a:pt x="283716" y="108206"/>
                      </a:cubicBezTo>
                      <a:cubicBezTo>
                        <a:pt x="248791" y="97093"/>
                        <a:pt x="16487" y="5019"/>
                        <a:pt x="1141" y="256"/>
                      </a:cubicBezTo>
                      <a:cubicBezTo>
                        <a:pt x="-14205" y="-4507"/>
                        <a:pt x="129199" y="58464"/>
                        <a:pt x="191641" y="79631"/>
                      </a:cubicBezTo>
                      <a:cubicBezTo>
                        <a:pt x="254083" y="100798"/>
                        <a:pt x="348804" y="119848"/>
                        <a:pt x="375791" y="127256"/>
                      </a:cubicBezTo>
                      <a:cubicBezTo>
                        <a:pt x="402778" y="134664"/>
                        <a:pt x="313349" y="111381"/>
                        <a:pt x="353566" y="124081"/>
                      </a:cubicBezTo>
                      <a:cubicBezTo>
                        <a:pt x="393783" y="136781"/>
                        <a:pt x="582166" y="193931"/>
                        <a:pt x="617091" y="203456"/>
                      </a:cubicBezTo>
                      <a:cubicBezTo>
                        <a:pt x="652016" y="212981"/>
                        <a:pt x="637199" y="191285"/>
                        <a:pt x="569466" y="1685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5" name="フリーフォーム 544">
                  <a:extLst>
                    <a:ext uri="{FF2B5EF4-FFF2-40B4-BE49-F238E27FC236}">
                      <a16:creationId xmlns:a16="http://schemas.microsoft.com/office/drawing/2014/main" id="{9FBFD630-9D8C-D179-5AB7-120CD4268E09}"/>
                    </a:ext>
                  </a:extLst>
                </p:cNvPr>
                <p:cNvSpPr/>
                <p:nvPr/>
              </p:nvSpPr>
              <p:spPr>
                <a:xfrm>
                  <a:off x="87914" y="3415312"/>
                  <a:ext cx="1209649" cy="309355"/>
                </a:xfrm>
                <a:custGeom>
                  <a:avLst/>
                  <a:gdLst>
                    <a:gd name="connsiteX0" fmla="*/ 1207486 w 1209649"/>
                    <a:gd name="connsiteY0" fmla="*/ 308963 h 309355"/>
                    <a:gd name="connsiteX1" fmla="*/ 410561 w 1209649"/>
                    <a:gd name="connsiteY1" fmla="*/ 118463 h 309355"/>
                    <a:gd name="connsiteX2" fmla="*/ 4161 w 1209649"/>
                    <a:gd name="connsiteY2" fmla="*/ 988 h 309355"/>
                    <a:gd name="connsiteX3" fmla="*/ 645511 w 1209649"/>
                    <a:gd name="connsiteY3" fmla="*/ 181963 h 309355"/>
                    <a:gd name="connsiteX4" fmla="*/ 807436 w 1209649"/>
                    <a:gd name="connsiteY4" fmla="*/ 204188 h 309355"/>
                    <a:gd name="connsiteX5" fmla="*/ 651861 w 1209649"/>
                    <a:gd name="connsiteY5" fmla="*/ 169263 h 309355"/>
                    <a:gd name="connsiteX6" fmla="*/ 1207486 w 1209649"/>
                    <a:gd name="connsiteY6" fmla="*/ 308963 h 309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9649" h="309355">
                      <a:moveTo>
                        <a:pt x="1207486" y="308963"/>
                      </a:moveTo>
                      <a:cubicBezTo>
                        <a:pt x="1167270" y="300496"/>
                        <a:pt x="611115" y="169792"/>
                        <a:pt x="410561" y="118463"/>
                      </a:cubicBezTo>
                      <a:cubicBezTo>
                        <a:pt x="210007" y="67134"/>
                        <a:pt x="-34997" y="-9595"/>
                        <a:pt x="4161" y="988"/>
                      </a:cubicBezTo>
                      <a:cubicBezTo>
                        <a:pt x="43319" y="11571"/>
                        <a:pt x="511632" y="148096"/>
                        <a:pt x="645511" y="181963"/>
                      </a:cubicBezTo>
                      <a:cubicBezTo>
                        <a:pt x="779390" y="215830"/>
                        <a:pt x="806378" y="206305"/>
                        <a:pt x="807436" y="204188"/>
                      </a:cubicBezTo>
                      <a:cubicBezTo>
                        <a:pt x="808494" y="202071"/>
                        <a:pt x="588890" y="152330"/>
                        <a:pt x="651861" y="169263"/>
                      </a:cubicBezTo>
                      <a:cubicBezTo>
                        <a:pt x="714832" y="186196"/>
                        <a:pt x="1247702" y="317430"/>
                        <a:pt x="1207486" y="3089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7" name="フリーフォーム 546">
                  <a:extLst>
                    <a:ext uri="{FF2B5EF4-FFF2-40B4-BE49-F238E27FC236}">
                      <a16:creationId xmlns:a16="http://schemas.microsoft.com/office/drawing/2014/main" id="{2E2FA956-484D-44D7-0742-3EA2AC8C150B}"/>
                    </a:ext>
                  </a:extLst>
                </p:cNvPr>
                <p:cNvSpPr/>
                <p:nvPr/>
              </p:nvSpPr>
              <p:spPr>
                <a:xfrm>
                  <a:off x="82487" y="3478047"/>
                  <a:ext cx="833550" cy="217898"/>
                </a:xfrm>
                <a:custGeom>
                  <a:avLst/>
                  <a:gdLst>
                    <a:gd name="connsiteX0" fmla="*/ 6413 w 833550"/>
                    <a:gd name="connsiteY0" fmla="*/ 1753 h 217898"/>
                    <a:gd name="connsiteX1" fmla="*/ 466788 w 833550"/>
                    <a:gd name="connsiteY1" fmla="*/ 150978 h 217898"/>
                    <a:gd name="connsiteX2" fmla="*/ 419163 w 833550"/>
                    <a:gd name="connsiteY2" fmla="*/ 112878 h 217898"/>
                    <a:gd name="connsiteX3" fmla="*/ 831913 w 833550"/>
                    <a:gd name="connsiteY3" fmla="*/ 217653 h 217898"/>
                    <a:gd name="connsiteX4" fmla="*/ 241363 w 833550"/>
                    <a:gd name="connsiteY4" fmla="*/ 77953 h 217898"/>
                    <a:gd name="connsiteX5" fmla="*/ 6413 w 833550"/>
                    <a:gd name="connsiteY5" fmla="*/ 1753 h 217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3550" h="217898">
                      <a:moveTo>
                        <a:pt x="6413" y="1753"/>
                      </a:moveTo>
                      <a:lnTo>
                        <a:pt x="466788" y="150978"/>
                      </a:lnTo>
                      <a:cubicBezTo>
                        <a:pt x="535580" y="169499"/>
                        <a:pt x="358309" y="101766"/>
                        <a:pt x="419163" y="112878"/>
                      </a:cubicBezTo>
                      <a:cubicBezTo>
                        <a:pt x="480017" y="123990"/>
                        <a:pt x="861546" y="223474"/>
                        <a:pt x="831913" y="217653"/>
                      </a:cubicBezTo>
                      <a:cubicBezTo>
                        <a:pt x="802280" y="211832"/>
                        <a:pt x="380005" y="112349"/>
                        <a:pt x="241363" y="77953"/>
                      </a:cubicBezTo>
                      <a:cubicBezTo>
                        <a:pt x="102721" y="43557"/>
                        <a:pt x="-31158" y="-10418"/>
                        <a:pt x="6413" y="17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8" name="フリーフォーム 547">
                  <a:extLst>
                    <a:ext uri="{FF2B5EF4-FFF2-40B4-BE49-F238E27FC236}">
                      <a16:creationId xmlns:a16="http://schemas.microsoft.com/office/drawing/2014/main" id="{9913470C-01AC-B455-E7E4-1B38932B09BB}"/>
                    </a:ext>
                  </a:extLst>
                </p:cNvPr>
                <p:cNvSpPr/>
                <p:nvPr/>
              </p:nvSpPr>
              <p:spPr>
                <a:xfrm>
                  <a:off x="120650" y="3425825"/>
                  <a:ext cx="605363" cy="171726"/>
                </a:xfrm>
                <a:custGeom>
                  <a:avLst/>
                  <a:gdLst>
                    <a:gd name="connsiteX0" fmla="*/ 0 w 605363"/>
                    <a:gd name="connsiteY0" fmla="*/ 0 h 171726"/>
                    <a:gd name="connsiteX1" fmla="*/ 590550 w 605363"/>
                    <a:gd name="connsiteY1" fmla="*/ 168275 h 171726"/>
                    <a:gd name="connsiteX2" fmla="*/ 412750 w 605363"/>
                    <a:gd name="connsiteY2" fmla="*/ 111125 h 171726"/>
                    <a:gd name="connsiteX3" fmla="*/ 250825 w 605363"/>
                    <a:gd name="connsiteY3" fmla="*/ 82550 h 171726"/>
                    <a:gd name="connsiteX4" fmla="*/ 327025 w 605363"/>
                    <a:gd name="connsiteY4" fmla="*/ 98425 h 1717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5363" h="171726">
                      <a:moveTo>
                        <a:pt x="0" y="0"/>
                      </a:moveTo>
                      <a:lnTo>
                        <a:pt x="590550" y="168275"/>
                      </a:lnTo>
                      <a:cubicBezTo>
                        <a:pt x="659342" y="186796"/>
                        <a:pt x="469371" y="125413"/>
                        <a:pt x="412750" y="111125"/>
                      </a:cubicBezTo>
                      <a:cubicBezTo>
                        <a:pt x="356129" y="96837"/>
                        <a:pt x="265113" y="84667"/>
                        <a:pt x="250825" y="82550"/>
                      </a:cubicBezTo>
                      <a:cubicBezTo>
                        <a:pt x="236538" y="80433"/>
                        <a:pt x="377296" y="113242"/>
                        <a:pt x="327025" y="98425"/>
                      </a:cubicBezTo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551" name="フリーフォーム 550">
                <a:extLst>
                  <a:ext uri="{FF2B5EF4-FFF2-40B4-BE49-F238E27FC236}">
                    <a16:creationId xmlns:a16="http://schemas.microsoft.com/office/drawing/2014/main" id="{836B4A6C-7335-FD96-0805-A994685BFDD6}"/>
                  </a:ext>
                </a:extLst>
              </p:cNvPr>
              <p:cNvSpPr/>
              <p:nvPr/>
            </p:nvSpPr>
            <p:spPr>
              <a:xfrm>
                <a:off x="424454" y="4524203"/>
                <a:ext cx="504636" cy="201070"/>
              </a:xfrm>
              <a:custGeom>
                <a:avLst/>
                <a:gdLst>
                  <a:gd name="connsiteX0" fmla="*/ 996 w 504636"/>
                  <a:gd name="connsiteY0" fmla="*/ 54147 h 201070"/>
                  <a:gd name="connsiteX1" fmla="*/ 112121 w 504636"/>
                  <a:gd name="connsiteY1" fmla="*/ 35097 h 201070"/>
                  <a:gd name="connsiteX2" fmla="*/ 67671 w 504636"/>
                  <a:gd name="connsiteY2" fmla="*/ 172 h 201070"/>
                  <a:gd name="connsiteX3" fmla="*/ 204196 w 504636"/>
                  <a:gd name="connsiteY3" fmla="*/ 50972 h 201070"/>
                  <a:gd name="connsiteX4" fmla="*/ 178796 w 504636"/>
                  <a:gd name="connsiteY4" fmla="*/ 19222 h 201070"/>
                  <a:gd name="connsiteX5" fmla="*/ 226421 w 504636"/>
                  <a:gd name="connsiteY5" fmla="*/ 82722 h 201070"/>
                  <a:gd name="connsiteX6" fmla="*/ 220071 w 504636"/>
                  <a:gd name="connsiteY6" fmla="*/ 28747 h 201070"/>
                  <a:gd name="connsiteX7" fmla="*/ 331196 w 504636"/>
                  <a:gd name="connsiteY7" fmla="*/ 70022 h 201070"/>
                  <a:gd name="connsiteX8" fmla="*/ 334371 w 504636"/>
                  <a:gd name="connsiteY8" fmla="*/ 57322 h 201070"/>
                  <a:gd name="connsiteX9" fmla="*/ 470896 w 504636"/>
                  <a:gd name="connsiteY9" fmla="*/ 114472 h 201070"/>
                  <a:gd name="connsiteX10" fmla="*/ 372471 w 504636"/>
                  <a:gd name="connsiteY10" fmla="*/ 63672 h 201070"/>
                  <a:gd name="connsiteX11" fmla="*/ 413746 w 504636"/>
                  <a:gd name="connsiteY11" fmla="*/ 127172 h 201070"/>
                  <a:gd name="connsiteX12" fmla="*/ 407396 w 504636"/>
                  <a:gd name="connsiteY12" fmla="*/ 143047 h 201070"/>
                  <a:gd name="connsiteX13" fmla="*/ 499471 w 504636"/>
                  <a:gd name="connsiteY13" fmla="*/ 158922 h 201070"/>
                  <a:gd name="connsiteX14" fmla="*/ 486771 w 504636"/>
                  <a:gd name="connsiteY14" fmla="*/ 193847 h 201070"/>
                  <a:gd name="connsiteX15" fmla="*/ 493121 w 504636"/>
                  <a:gd name="connsiteY15" fmla="*/ 200197 h 201070"/>
                  <a:gd name="connsiteX16" fmla="*/ 308971 w 504636"/>
                  <a:gd name="connsiteY16" fmla="*/ 181147 h 201070"/>
                  <a:gd name="connsiteX17" fmla="*/ 464546 w 504636"/>
                  <a:gd name="connsiteY17" fmla="*/ 181147 h 201070"/>
                  <a:gd name="connsiteX18" fmla="*/ 356596 w 504636"/>
                  <a:gd name="connsiteY18" fmla="*/ 108122 h 201070"/>
                  <a:gd name="connsiteX19" fmla="*/ 251821 w 504636"/>
                  <a:gd name="connsiteY19" fmla="*/ 63672 h 201070"/>
                  <a:gd name="connsiteX20" fmla="*/ 134346 w 504636"/>
                  <a:gd name="connsiteY20" fmla="*/ 92247 h 201070"/>
                  <a:gd name="connsiteX21" fmla="*/ 264521 w 504636"/>
                  <a:gd name="connsiteY21" fmla="*/ 165272 h 201070"/>
                  <a:gd name="connsiteX22" fmla="*/ 134346 w 504636"/>
                  <a:gd name="connsiteY22" fmla="*/ 98597 h 201070"/>
                  <a:gd name="connsiteX23" fmla="*/ 67671 w 504636"/>
                  <a:gd name="connsiteY23" fmla="*/ 165272 h 201070"/>
                  <a:gd name="connsiteX24" fmla="*/ 188321 w 504636"/>
                  <a:gd name="connsiteY24" fmla="*/ 82722 h 201070"/>
                  <a:gd name="connsiteX25" fmla="*/ 996 w 504636"/>
                  <a:gd name="connsiteY25" fmla="*/ 54147 h 201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04636" h="201070">
                    <a:moveTo>
                      <a:pt x="996" y="54147"/>
                    </a:moveTo>
                    <a:cubicBezTo>
                      <a:pt x="-11704" y="46210"/>
                      <a:pt x="101009" y="44093"/>
                      <a:pt x="112121" y="35097"/>
                    </a:cubicBezTo>
                    <a:cubicBezTo>
                      <a:pt x="123233" y="26101"/>
                      <a:pt x="52325" y="-2474"/>
                      <a:pt x="67671" y="172"/>
                    </a:cubicBezTo>
                    <a:cubicBezTo>
                      <a:pt x="83017" y="2818"/>
                      <a:pt x="185675" y="47797"/>
                      <a:pt x="204196" y="50972"/>
                    </a:cubicBezTo>
                    <a:cubicBezTo>
                      <a:pt x="222717" y="54147"/>
                      <a:pt x="175092" y="13930"/>
                      <a:pt x="178796" y="19222"/>
                    </a:cubicBezTo>
                    <a:cubicBezTo>
                      <a:pt x="182500" y="24514"/>
                      <a:pt x="219542" y="81135"/>
                      <a:pt x="226421" y="82722"/>
                    </a:cubicBezTo>
                    <a:cubicBezTo>
                      <a:pt x="233300" y="84309"/>
                      <a:pt x="202609" y="30864"/>
                      <a:pt x="220071" y="28747"/>
                    </a:cubicBezTo>
                    <a:cubicBezTo>
                      <a:pt x="237533" y="26630"/>
                      <a:pt x="312146" y="65260"/>
                      <a:pt x="331196" y="70022"/>
                    </a:cubicBezTo>
                    <a:cubicBezTo>
                      <a:pt x="350246" y="74784"/>
                      <a:pt x="311088" y="49914"/>
                      <a:pt x="334371" y="57322"/>
                    </a:cubicBezTo>
                    <a:cubicBezTo>
                      <a:pt x="357654" y="64730"/>
                      <a:pt x="464546" y="113414"/>
                      <a:pt x="470896" y="114472"/>
                    </a:cubicBezTo>
                    <a:cubicBezTo>
                      <a:pt x="477246" y="115530"/>
                      <a:pt x="381996" y="61555"/>
                      <a:pt x="372471" y="63672"/>
                    </a:cubicBezTo>
                    <a:cubicBezTo>
                      <a:pt x="362946" y="65789"/>
                      <a:pt x="413746" y="127172"/>
                      <a:pt x="413746" y="127172"/>
                    </a:cubicBezTo>
                    <a:cubicBezTo>
                      <a:pt x="419567" y="140401"/>
                      <a:pt x="393109" y="137755"/>
                      <a:pt x="407396" y="143047"/>
                    </a:cubicBezTo>
                    <a:cubicBezTo>
                      <a:pt x="421683" y="148339"/>
                      <a:pt x="486242" y="150455"/>
                      <a:pt x="499471" y="158922"/>
                    </a:cubicBezTo>
                    <a:cubicBezTo>
                      <a:pt x="512700" y="167389"/>
                      <a:pt x="487829" y="186968"/>
                      <a:pt x="486771" y="193847"/>
                    </a:cubicBezTo>
                    <a:cubicBezTo>
                      <a:pt x="485713" y="200726"/>
                      <a:pt x="522754" y="202314"/>
                      <a:pt x="493121" y="200197"/>
                    </a:cubicBezTo>
                    <a:cubicBezTo>
                      <a:pt x="463488" y="198080"/>
                      <a:pt x="313733" y="184322"/>
                      <a:pt x="308971" y="181147"/>
                    </a:cubicBezTo>
                    <a:cubicBezTo>
                      <a:pt x="304209" y="177972"/>
                      <a:pt x="456609" y="193318"/>
                      <a:pt x="464546" y="181147"/>
                    </a:cubicBezTo>
                    <a:cubicBezTo>
                      <a:pt x="472483" y="168976"/>
                      <a:pt x="392050" y="127701"/>
                      <a:pt x="356596" y="108122"/>
                    </a:cubicBezTo>
                    <a:cubicBezTo>
                      <a:pt x="321142" y="88543"/>
                      <a:pt x="288863" y="66318"/>
                      <a:pt x="251821" y="63672"/>
                    </a:cubicBezTo>
                    <a:cubicBezTo>
                      <a:pt x="214779" y="61026"/>
                      <a:pt x="132229" y="75314"/>
                      <a:pt x="134346" y="92247"/>
                    </a:cubicBezTo>
                    <a:cubicBezTo>
                      <a:pt x="136463" y="109180"/>
                      <a:pt x="264521" y="164214"/>
                      <a:pt x="264521" y="165272"/>
                    </a:cubicBezTo>
                    <a:cubicBezTo>
                      <a:pt x="264521" y="166330"/>
                      <a:pt x="167154" y="98597"/>
                      <a:pt x="134346" y="98597"/>
                    </a:cubicBezTo>
                    <a:cubicBezTo>
                      <a:pt x="101538" y="98597"/>
                      <a:pt x="58675" y="167918"/>
                      <a:pt x="67671" y="165272"/>
                    </a:cubicBezTo>
                    <a:cubicBezTo>
                      <a:pt x="76667" y="162626"/>
                      <a:pt x="199963" y="95951"/>
                      <a:pt x="188321" y="82722"/>
                    </a:cubicBezTo>
                    <a:cubicBezTo>
                      <a:pt x="176679" y="69493"/>
                      <a:pt x="13696" y="62084"/>
                      <a:pt x="996" y="54147"/>
                    </a:cubicBezTo>
                    <a:close/>
                  </a:path>
                </a:pathLst>
              </a:custGeom>
              <a:solidFill>
                <a:srgbClr val="92D05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0" name="フリーフォーム 559">
                <a:extLst>
                  <a:ext uri="{FF2B5EF4-FFF2-40B4-BE49-F238E27FC236}">
                    <a16:creationId xmlns:a16="http://schemas.microsoft.com/office/drawing/2014/main" id="{82AD7C0A-DA5F-983D-8691-4DEC6C84C98C}"/>
                  </a:ext>
                </a:extLst>
              </p:cNvPr>
              <p:cNvSpPr/>
              <p:nvPr/>
            </p:nvSpPr>
            <p:spPr>
              <a:xfrm>
                <a:off x="2434443" y="1469985"/>
                <a:ext cx="1640103" cy="721283"/>
              </a:xfrm>
              <a:custGeom>
                <a:avLst/>
                <a:gdLst>
                  <a:gd name="connsiteX0" fmla="*/ 102382 w 1640103"/>
                  <a:gd name="connsiteY0" fmla="*/ 25440 h 721283"/>
                  <a:gd name="connsiteX1" fmla="*/ 705632 w 1640103"/>
                  <a:gd name="connsiteY1" fmla="*/ 40 h 721283"/>
                  <a:gd name="connsiteX2" fmla="*/ 572282 w 1640103"/>
                  <a:gd name="connsiteY2" fmla="*/ 19090 h 721283"/>
                  <a:gd name="connsiteX3" fmla="*/ 1159657 w 1640103"/>
                  <a:gd name="connsiteY3" fmla="*/ 6390 h 721283"/>
                  <a:gd name="connsiteX4" fmla="*/ 1010432 w 1640103"/>
                  <a:gd name="connsiteY4" fmla="*/ 9565 h 721283"/>
                  <a:gd name="connsiteX5" fmla="*/ 1315232 w 1640103"/>
                  <a:gd name="connsiteY5" fmla="*/ 95290 h 721283"/>
                  <a:gd name="connsiteX6" fmla="*/ 1223157 w 1640103"/>
                  <a:gd name="connsiteY6" fmla="*/ 76240 h 721283"/>
                  <a:gd name="connsiteX7" fmla="*/ 1397782 w 1640103"/>
                  <a:gd name="connsiteY7" fmla="*/ 187365 h 721283"/>
                  <a:gd name="connsiteX8" fmla="*/ 1620032 w 1640103"/>
                  <a:gd name="connsiteY8" fmla="*/ 609640 h 721283"/>
                  <a:gd name="connsiteX9" fmla="*/ 1569232 w 1640103"/>
                  <a:gd name="connsiteY9" fmla="*/ 546140 h 721283"/>
                  <a:gd name="connsiteX10" fmla="*/ 1086632 w 1640103"/>
                  <a:gd name="connsiteY10" fmla="*/ 85765 h 721283"/>
                  <a:gd name="connsiteX11" fmla="*/ 788182 w 1640103"/>
                  <a:gd name="connsiteY11" fmla="*/ 31790 h 721283"/>
                  <a:gd name="connsiteX12" fmla="*/ 492907 w 1640103"/>
                  <a:gd name="connsiteY12" fmla="*/ 82590 h 721283"/>
                  <a:gd name="connsiteX13" fmla="*/ 782 w 1640103"/>
                  <a:gd name="connsiteY13" fmla="*/ 333415 h 721283"/>
                  <a:gd name="connsiteX14" fmla="*/ 375432 w 1640103"/>
                  <a:gd name="connsiteY14" fmla="*/ 133390 h 721283"/>
                  <a:gd name="connsiteX15" fmla="*/ 242082 w 1640103"/>
                  <a:gd name="connsiteY15" fmla="*/ 66715 h 721283"/>
                  <a:gd name="connsiteX16" fmla="*/ 23007 w 1640103"/>
                  <a:gd name="connsiteY16" fmla="*/ 711240 h 721283"/>
                  <a:gd name="connsiteX17" fmla="*/ 146832 w 1640103"/>
                  <a:gd name="connsiteY17" fmla="*/ 438190 h 721283"/>
                  <a:gd name="connsiteX18" fmla="*/ 194457 w 1640103"/>
                  <a:gd name="connsiteY18" fmla="*/ 146090 h 721283"/>
                  <a:gd name="connsiteX19" fmla="*/ 102382 w 1640103"/>
                  <a:gd name="connsiteY19" fmla="*/ 25440 h 721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640103" h="721283">
                    <a:moveTo>
                      <a:pt x="102382" y="25440"/>
                    </a:moveTo>
                    <a:cubicBezTo>
                      <a:pt x="187578" y="1098"/>
                      <a:pt x="627315" y="1098"/>
                      <a:pt x="705632" y="40"/>
                    </a:cubicBezTo>
                    <a:cubicBezTo>
                      <a:pt x="783949" y="-1018"/>
                      <a:pt x="572282" y="19090"/>
                      <a:pt x="572282" y="19090"/>
                    </a:cubicBezTo>
                    <a:lnTo>
                      <a:pt x="1159657" y="6390"/>
                    </a:lnTo>
                    <a:cubicBezTo>
                      <a:pt x="1232682" y="4803"/>
                      <a:pt x="984503" y="-5252"/>
                      <a:pt x="1010432" y="9565"/>
                    </a:cubicBezTo>
                    <a:cubicBezTo>
                      <a:pt x="1036361" y="24382"/>
                      <a:pt x="1279778" y="84178"/>
                      <a:pt x="1315232" y="95290"/>
                    </a:cubicBezTo>
                    <a:cubicBezTo>
                      <a:pt x="1350686" y="106403"/>
                      <a:pt x="1209399" y="60894"/>
                      <a:pt x="1223157" y="76240"/>
                    </a:cubicBezTo>
                    <a:cubicBezTo>
                      <a:pt x="1236915" y="91586"/>
                      <a:pt x="1331636" y="98465"/>
                      <a:pt x="1397782" y="187365"/>
                    </a:cubicBezTo>
                    <a:cubicBezTo>
                      <a:pt x="1463928" y="276265"/>
                      <a:pt x="1591457" y="549844"/>
                      <a:pt x="1620032" y="609640"/>
                    </a:cubicBezTo>
                    <a:cubicBezTo>
                      <a:pt x="1648607" y="669436"/>
                      <a:pt x="1658132" y="633453"/>
                      <a:pt x="1569232" y="546140"/>
                    </a:cubicBezTo>
                    <a:cubicBezTo>
                      <a:pt x="1480332" y="458828"/>
                      <a:pt x="1216807" y="171490"/>
                      <a:pt x="1086632" y="85765"/>
                    </a:cubicBezTo>
                    <a:cubicBezTo>
                      <a:pt x="956457" y="40"/>
                      <a:pt x="887136" y="32319"/>
                      <a:pt x="788182" y="31790"/>
                    </a:cubicBezTo>
                    <a:cubicBezTo>
                      <a:pt x="689228" y="31261"/>
                      <a:pt x="624140" y="32319"/>
                      <a:pt x="492907" y="82590"/>
                    </a:cubicBezTo>
                    <a:cubicBezTo>
                      <a:pt x="361674" y="132861"/>
                      <a:pt x="20361" y="324948"/>
                      <a:pt x="782" y="333415"/>
                    </a:cubicBezTo>
                    <a:cubicBezTo>
                      <a:pt x="-18797" y="341882"/>
                      <a:pt x="335215" y="177840"/>
                      <a:pt x="375432" y="133390"/>
                    </a:cubicBezTo>
                    <a:cubicBezTo>
                      <a:pt x="415649" y="88940"/>
                      <a:pt x="300819" y="-29593"/>
                      <a:pt x="242082" y="66715"/>
                    </a:cubicBezTo>
                    <a:cubicBezTo>
                      <a:pt x="183345" y="163023"/>
                      <a:pt x="38882" y="649328"/>
                      <a:pt x="23007" y="711240"/>
                    </a:cubicBezTo>
                    <a:cubicBezTo>
                      <a:pt x="7132" y="773153"/>
                      <a:pt x="118257" y="532382"/>
                      <a:pt x="146832" y="438190"/>
                    </a:cubicBezTo>
                    <a:cubicBezTo>
                      <a:pt x="175407" y="343998"/>
                      <a:pt x="197103" y="215940"/>
                      <a:pt x="194457" y="146090"/>
                    </a:cubicBezTo>
                    <a:cubicBezTo>
                      <a:pt x="191811" y="76240"/>
                      <a:pt x="17186" y="49782"/>
                      <a:pt x="102382" y="2544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1" name="フリーフォーム 560">
                <a:extLst>
                  <a:ext uri="{FF2B5EF4-FFF2-40B4-BE49-F238E27FC236}">
                    <a16:creationId xmlns:a16="http://schemas.microsoft.com/office/drawing/2014/main" id="{743A9816-ACBC-814A-3793-26F9C3106C42}"/>
                  </a:ext>
                </a:extLst>
              </p:cNvPr>
              <p:cNvSpPr/>
              <p:nvPr/>
            </p:nvSpPr>
            <p:spPr>
              <a:xfrm>
                <a:off x="2186848" y="1423025"/>
                <a:ext cx="543292" cy="1096046"/>
              </a:xfrm>
              <a:custGeom>
                <a:avLst/>
                <a:gdLst>
                  <a:gd name="connsiteX0" fmla="*/ 537302 w 543292"/>
                  <a:gd name="connsiteY0" fmla="*/ 72400 h 1096046"/>
                  <a:gd name="connsiteX1" fmla="*/ 226152 w 543292"/>
                  <a:gd name="connsiteY1" fmla="*/ 929650 h 1096046"/>
                  <a:gd name="connsiteX2" fmla="*/ 118202 w 543292"/>
                  <a:gd name="connsiteY2" fmla="*/ 1094750 h 1096046"/>
                  <a:gd name="connsiteX3" fmla="*/ 210277 w 543292"/>
                  <a:gd name="connsiteY3" fmla="*/ 901075 h 1096046"/>
                  <a:gd name="connsiteX4" fmla="*/ 184877 w 543292"/>
                  <a:gd name="connsiteY4" fmla="*/ 640725 h 1096046"/>
                  <a:gd name="connsiteX5" fmla="*/ 727 w 543292"/>
                  <a:gd name="connsiteY5" fmla="*/ 5725 h 1096046"/>
                  <a:gd name="connsiteX6" fmla="*/ 124552 w 543292"/>
                  <a:gd name="connsiteY6" fmla="*/ 310525 h 1096046"/>
                  <a:gd name="connsiteX7" fmla="*/ 222977 w 543292"/>
                  <a:gd name="connsiteY7" fmla="*/ 5725 h 1096046"/>
                  <a:gd name="connsiteX8" fmla="*/ 238852 w 543292"/>
                  <a:gd name="connsiteY8" fmla="*/ 329575 h 1096046"/>
                  <a:gd name="connsiteX9" fmla="*/ 394427 w 543292"/>
                  <a:gd name="connsiteY9" fmla="*/ 43825 h 1096046"/>
                  <a:gd name="connsiteX10" fmla="*/ 273777 w 543292"/>
                  <a:gd name="connsiteY10" fmla="*/ 443875 h 1096046"/>
                  <a:gd name="connsiteX11" fmla="*/ 349977 w 543292"/>
                  <a:gd name="connsiteY11" fmla="*/ 345450 h 1096046"/>
                  <a:gd name="connsiteX12" fmla="*/ 426177 w 543292"/>
                  <a:gd name="connsiteY12" fmla="*/ 126375 h 1096046"/>
                  <a:gd name="connsiteX13" fmla="*/ 537302 w 543292"/>
                  <a:gd name="connsiteY13" fmla="*/ 72400 h 1096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3292" h="1096046">
                    <a:moveTo>
                      <a:pt x="537302" y="72400"/>
                    </a:moveTo>
                    <a:cubicBezTo>
                      <a:pt x="503965" y="206279"/>
                      <a:pt x="296002" y="759258"/>
                      <a:pt x="226152" y="929650"/>
                    </a:cubicBezTo>
                    <a:cubicBezTo>
                      <a:pt x="156302" y="1100042"/>
                      <a:pt x="120848" y="1099512"/>
                      <a:pt x="118202" y="1094750"/>
                    </a:cubicBezTo>
                    <a:cubicBezTo>
                      <a:pt x="115556" y="1089988"/>
                      <a:pt x="199165" y="976746"/>
                      <a:pt x="210277" y="901075"/>
                    </a:cubicBezTo>
                    <a:cubicBezTo>
                      <a:pt x="221389" y="825404"/>
                      <a:pt x="219802" y="789950"/>
                      <a:pt x="184877" y="640725"/>
                    </a:cubicBezTo>
                    <a:cubicBezTo>
                      <a:pt x="149952" y="491500"/>
                      <a:pt x="10781" y="60758"/>
                      <a:pt x="727" y="5725"/>
                    </a:cubicBezTo>
                    <a:cubicBezTo>
                      <a:pt x="-9327" y="-49308"/>
                      <a:pt x="87510" y="310525"/>
                      <a:pt x="124552" y="310525"/>
                    </a:cubicBezTo>
                    <a:cubicBezTo>
                      <a:pt x="161594" y="310525"/>
                      <a:pt x="203927" y="2550"/>
                      <a:pt x="222977" y="5725"/>
                    </a:cubicBezTo>
                    <a:cubicBezTo>
                      <a:pt x="242027" y="8900"/>
                      <a:pt x="210277" y="323225"/>
                      <a:pt x="238852" y="329575"/>
                    </a:cubicBezTo>
                    <a:cubicBezTo>
                      <a:pt x="267427" y="335925"/>
                      <a:pt x="388606" y="24775"/>
                      <a:pt x="394427" y="43825"/>
                    </a:cubicBezTo>
                    <a:cubicBezTo>
                      <a:pt x="400248" y="62875"/>
                      <a:pt x="281185" y="393604"/>
                      <a:pt x="273777" y="443875"/>
                    </a:cubicBezTo>
                    <a:cubicBezTo>
                      <a:pt x="266369" y="494146"/>
                      <a:pt x="324577" y="398367"/>
                      <a:pt x="349977" y="345450"/>
                    </a:cubicBezTo>
                    <a:cubicBezTo>
                      <a:pt x="375377" y="292533"/>
                      <a:pt x="397073" y="174529"/>
                      <a:pt x="426177" y="126375"/>
                    </a:cubicBezTo>
                    <a:cubicBezTo>
                      <a:pt x="455281" y="78221"/>
                      <a:pt x="570639" y="-61479"/>
                      <a:pt x="537302" y="7240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2" name="フリーフォーム 561">
                <a:extLst>
                  <a:ext uri="{FF2B5EF4-FFF2-40B4-BE49-F238E27FC236}">
                    <a16:creationId xmlns:a16="http://schemas.microsoft.com/office/drawing/2014/main" id="{DCB43CBC-A277-5A4B-06DF-17ECD7A8F79D}"/>
                  </a:ext>
                </a:extLst>
              </p:cNvPr>
              <p:cNvSpPr/>
              <p:nvPr/>
            </p:nvSpPr>
            <p:spPr>
              <a:xfrm>
                <a:off x="2215512" y="1288779"/>
                <a:ext cx="258426" cy="752947"/>
              </a:xfrm>
              <a:custGeom>
                <a:avLst/>
                <a:gdLst>
                  <a:gd name="connsiteX0" fmla="*/ 3813 w 258426"/>
                  <a:gd name="connsiteY0" fmla="*/ 271 h 752947"/>
                  <a:gd name="connsiteX1" fmla="*/ 248288 w 258426"/>
                  <a:gd name="connsiteY1" fmla="*/ 663846 h 752947"/>
                  <a:gd name="connsiteX2" fmla="*/ 191138 w 258426"/>
                  <a:gd name="connsiteY2" fmla="*/ 498746 h 752947"/>
                  <a:gd name="connsiteX3" fmla="*/ 638 w 258426"/>
                  <a:gd name="connsiteY3" fmla="*/ 82821 h 752947"/>
                  <a:gd name="connsiteX4" fmla="*/ 124463 w 258426"/>
                  <a:gd name="connsiteY4" fmla="*/ 752746 h 752947"/>
                  <a:gd name="connsiteX5" fmla="*/ 3813 w 258426"/>
                  <a:gd name="connsiteY5" fmla="*/ 271 h 752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8426" h="752947">
                    <a:moveTo>
                      <a:pt x="3813" y="271"/>
                    </a:moveTo>
                    <a:cubicBezTo>
                      <a:pt x="24450" y="-14546"/>
                      <a:pt x="217067" y="580767"/>
                      <a:pt x="248288" y="663846"/>
                    </a:cubicBezTo>
                    <a:cubicBezTo>
                      <a:pt x="279509" y="746925"/>
                      <a:pt x="232413" y="595584"/>
                      <a:pt x="191138" y="498746"/>
                    </a:cubicBezTo>
                    <a:cubicBezTo>
                      <a:pt x="149863" y="401909"/>
                      <a:pt x="11750" y="40488"/>
                      <a:pt x="638" y="82821"/>
                    </a:cubicBezTo>
                    <a:cubicBezTo>
                      <a:pt x="-10474" y="125154"/>
                      <a:pt x="127109" y="765975"/>
                      <a:pt x="124463" y="752746"/>
                    </a:cubicBezTo>
                    <a:cubicBezTo>
                      <a:pt x="121817" y="739517"/>
                      <a:pt x="-16824" y="15088"/>
                      <a:pt x="3813" y="27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4" name="フリーフォーム 563">
                <a:extLst>
                  <a:ext uri="{FF2B5EF4-FFF2-40B4-BE49-F238E27FC236}">
                    <a16:creationId xmlns:a16="http://schemas.microsoft.com/office/drawing/2014/main" id="{49C57CEB-2CEA-76EA-249E-675FCDAB9D44}"/>
                  </a:ext>
                </a:extLst>
              </p:cNvPr>
              <p:cNvSpPr/>
              <p:nvPr/>
            </p:nvSpPr>
            <p:spPr>
              <a:xfrm>
                <a:off x="1273173" y="1985208"/>
                <a:ext cx="1132242" cy="453533"/>
              </a:xfrm>
              <a:custGeom>
                <a:avLst/>
                <a:gdLst>
                  <a:gd name="connsiteX0" fmla="*/ 1130302 w 1132242"/>
                  <a:gd name="connsiteY0" fmla="*/ 113467 h 453533"/>
                  <a:gd name="connsiteX1" fmla="*/ 381002 w 1132242"/>
                  <a:gd name="connsiteY1" fmla="*/ 2342 h 453533"/>
                  <a:gd name="connsiteX2" fmla="*/ 701677 w 1132242"/>
                  <a:gd name="connsiteY2" fmla="*/ 37267 h 453533"/>
                  <a:gd name="connsiteX3" fmla="*/ 2 w 1132242"/>
                  <a:gd name="connsiteY3" fmla="*/ 30917 h 453533"/>
                  <a:gd name="connsiteX4" fmla="*/ 711202 w 1132242"/>
                  <a:gd name="connsiteY4" fmla="*/ 56317 h 453533"/>
                  <a:gd name="connsiteX5" fmla="*/ 990602 w 1132242"/>
                  <a:gd name="connsiteY5" fmla="*/ 202367 h 453533"/>
                  <a:gd name="connsiteX6" fmla="*/ 514352 w 1132242"/>
                  <a:gd name="connsiteY6" fmla="*/ 132517 h 453533"/>
                  <a:gd name="connsiteX7" fmla="*/ 47627 w 1132242"/>
                  <a:gd name="connsiteY7" fmla="*/ 145217 h 453533"/>
                  <a:gd name="connsiteX8" fmla="*/ 136527 w 1132242"/>
                  <a:gd name="connsiteY8" fmla="*/ 145217 h 453533"/>
                  <a:gd name="connsiteX9" fmla="*/ 31752 w 1132242"/>
                  <a:gd name="connsiteY9" fmla="*/ 453192 h 453533"/>
                  <a:gd name="connsiteX10" fmla="*/ 187327 w 1132242"/>
                  <a:gd name="connsiteY10" fmla="*/ 205542 h 453533"/>
                  <a:gd name="connsiteX11" fmla="*/ 1098552 w 1132242"/>
                  <a:gd name="connsiteY11" fmla="*/ 196017 h 453533"/>
                  <a:gd name="connsiteX12" fmla="*/ 612777 w 1132242"/>
                  <a:gd name="connsiteY12" fmla="*/ 97592 h 453533"/>
                  <a:gd name="connsiteX13" fmla="*/ 1130302 w 1132242"/>
                  <a:gd name="connsiteY13" fmla="*/ 113467 h 453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32242" h="453533">
                    <a:moveTo>
                      <a:pt x="1130302" y="113467"/>
                    </a:moveTo>
                    <a:cubicBezTo>
                      <a:pt x="1091673" y="97592"/>
                      <a:pt x="452439" y="15042"/>
                      <a:pt x="381002" y="2342"/>
                    </a:cubicBezTo>
                    <a:cubicBezTo>
                      <a:pt x="309565" y="-10358"/>
                      <a:pt x="765177" y="32505"/>
                      <a:pt x="701677" y="37267"/>
                    </a:cubicBezTo>
                    <a:cubicBezTo>
                      <a:pt x="638177" y="42029"/>
                      <a:pt x="-1585" y="27742"/>
                      <a:pt x="2" y="30917"/>
                    </a:cubicBezTo>
                    <a:cubicBezTo>
                      <a:pt x="1589" y="34092"/>
                      <a:pt x="546102" y="27742"/>
                      <a:pt x="711202" y="56317"/>
                    </a:cubicBezTo>
                    <a:cubicBezTo>
                      <a:pt x="876302" y="84892"/>
                      <a:pt x="1023410" y="189667"/>
                      <a:pt x="990602" y="202367"/>
                    </a:cubicBezTo>
                    <a:cubicBezTo>
                      <a:pt x="957794" y="215067"/>
                      <a:pt x="671514" y="142042"/>
                      <a:pt x="514352" y="132517"/>
                    </a:cubicBezTo>
                    <a:cubicBezTo>
                      <a:pt x="357190" y="122992"/>
                      <a:pt x="110598" y="143100"/>
                      <a:pt x="47627" y="145217"/>
                    </a:cubicBezTo>
                    <a:cubicBezTo>
                      <a:pt x="-15344" y="147334"/>
                      <a:pt x="139173" y="93888"/>
                      <a:pt x="136527" y="145217"/>
                    </a:cubicBezTo>
                    <a:cubicBezTo>
                      <a:pt x="133881" y="196546"/>
                      <a:pt x="23285" y="443138"/>
                      <a:pt x="31752" y="453192"/>
                    </a:cubicBezTo>
                    <a:cubicBezTo>
                      <a:pt x="40219" y="463246"/>
                      <a:pt x="9527" y="248404"/>
                      <a:pt x="187327" y="205542"/>
                    </a:cubicBezTo>
                    <a:cubicBezTo>
                      <a:pt x="365127" y="162680"/>
                      <a:pt x="1027644" y="214009"/>
                      <a:pt x="1098552" y="196017"/>
                    </a:cubicBezTo>
                    <a:cubicBezTo>
                      <a:pt x="1169460" y="178025"/>
                      <a:pt x="607485" y="109763"/>
                      <a:pt x="612777" y="97592"/>
                    </a:cubicBezTo>
                    <a:cubicBezTo>
                      <a:pt x="618069" y="85421"/>
                      <a:pt x="1168931" y="129342"/>
                      <a:pt x="1130302" y="11346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5" name="フリーフォーム 564">
                <a:extLst>
                  <a:ext uri="{FF2B5EF4-FFF2-40B4-BE49-F238E27FC236}">
                    <a16:creationId xmlns:a16="http://schemas.microsoft.com/office/drawing/2014/main" id="{7D8C918F-1BEF-9EDA-5EAC-E39B56341C93}"/>
                  </a:ext>
                </a:extLst>
              </p:cNvPr>
              <p:cNvSpPr/>
              <p:nvPr/>
            </p:nvSpPr>
            <p:spPr>
              <a:xfrm>
                <a:off x="1292084" y="2020711"/>
                <a:ext cx="1054596" cy="229960"/>
              </a:xfrm>
              <a:custGeom>
                <a:avLst/>
                <a:gdLst>
                  <a:gd name="connsiteX0" fmla="*/ 44591 w 1054596"/>
                  <a:gd name="connsiteY0" fmla="*/ 4939 h 229960"/>
                  <a:gd name="connsiteX1" fmla="*/ 104916 w 1054596"/>
                  <a:gd name="connsiteY1" fmla="*/ 4939 h 229960"/>
                  <a:gd name="connsiteX2" fmla="*/ 822466 w 1054596"/>
                  <a:gd name="connsiteY2" fmla="*/ 39864 h 229960"/>
                  <a:gd name="connsiteX3" fmla="*/ 1054241 w 1054596"/>
                  <a:gd name="connsiteY3" fmla="*/ 227189 h 229960"/>
                  <a:gd name="connsiteX4" fmla="*/ 851041 w 1054596"/>
                  <a:gd name="connsiteY4" fmla="*/ 147814 h 229960"/>
                  <a:gd name="connsiteX5" fmla="*/ 57291 w 1054596"/>
                  <a:gd name="connsiteY5" fmla="*/ 90664 h 229960"/>
                  <a:gd name="connsiteX6" fmla="*/ 289066 w 1054596"/>
                  <a:gd name="connsiteY6" fmla="*/ 103364 h 229960"/>
                  <a:gd name="connsiteX7" fmla="*/ 141 w 1054596"/>
                  <a:gd name="connsiteY7" fmla="*/ 74789 h 229960"/>
                  <a:gd name="connsiteX8" fmla="*/ 247791 w 1054596"/>
                  <a:gd name="connsiteY8" fmla="*/ 71614 h 229960"/>
                  <a:gd name="connsiteX9" fmla="*/ 44591 w 1054596"/>
                  <a:gd name="connsiteY9" fmla="*/ 4939 h 22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54596" h="229960">
                    <a:moveTo>
                      <a:pt x="44591" y="4939"/>
                    </a:moveTo>
                    <a:cubicBezTo>
                      <a:pt x="20778" y="-6174"/>
                      <a:pt x="104916" y="4939"/>
                      <a:pt x="104916" y="4939"/>
                    </a:cubicBezTo>
                    <a:cubicBezTo>
                      <a:pt x="234562" y="10760"/>
                      <a:pt x="664245" y="2822"/>
                      <a:pt x="822466" y="39864"/>
                    </a:cubicBezTo>
                    <a:cubicBezTo>
                      <a:pt x="980687" y="76906"/>
                      <a:pt x="1049479" y="209197"/>
                      <a:pt x="1054241" y="227189"/>
                    </a:cubicBezTo>
                    <a:cubicBezTo>
                      <a:pt x="1059004" y="245181"/>
                      <a:pt x="1017199" y="170568"/>
                      <a:pt x="851041" y="147814"/>
                    </a:cubicBezTo>
                    <a:cubicBezTo>
                      <a:pt x="684883" y="125060"/>
                      <a:pt x="150953" y="98072"/>
                      <a:pt x="57291" y="90664"/>
                    </a:cubicBezTo>
                    <a:cubicBezTo>
                      <a:pt x="-36371" y="83256"/>
                      <a:pt x="298591" y="106010"/>
                      <a:pt x="289066" y="103364"/>
                    </a:cubicBezTo>
                    <a:cubicBezTo>
                      <a:pt x="279541" y="100718"/>
                      <a:pt x="7020" y="80081"/>
                      <a:pt x="141" y="74789"/>
                    </a:cubicBezTo>
                    <a:cubicBezTo>
                      <a:pt x="-6738" y="69497"/>
                      <a:pt x="239324" y="83785"/>
                      <a:pt x="247791" y="71614"/>
                    </a:cubicBezTo>
                    <a:cubicBezTo>
                      <a:pt x="256258" y="59443"/>
                      <a:pt x="68404" y="16052"/>
                      <a:pt x="44591" y="493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6" name="フリーフォーム 565">
                <a:extLst>
                  <a:ext uri="{FF2B5EF4-FFF2-40B4-BE49-F238E27FC236}">
                    <a16:creationId xmlns:a16="http://schemas.microsoft.com/office/drawing/2014/main" id="{BF1A0FC4-4970-B7B6-7E29-890E48967F99}"/>
                  </a:ext>
                </a:extLst>
              </p:cNvPr>
              <p:cNvSpPr/>
              <p:nvPr/>
            </p:nvSpPr>
            <p:spPr>
              <a:xfrm>
                <a:off x="2332367" y="1448938"/>
                <a:ext cx="1407721" cy="436744"/>
              </a:xfrm>
              <a:custGeom>
                <a:avLst/>
                <a:gdLst>
                  <a:gd name="connsiteX0" fmla="*/ 182233 w 1407721"/>
                  <a:gd name="connsiteY0" fmla="*/ 335412 h 436744"/>
                  <a:gd name="connsiteX1" fmla="*/ 807708 w 1407721"/>
                  <a:gd name="connsiteY1" fmla="*/ 52837 h 436744"/>
                  <a:gd name="connsiteX2" fmla="*/ 629908 w 1407721"/>
                  <a:gd name="connsiteY2" fmla="*/ 97287 h 436744"/>
                  <a:gd name="connsiteX3" fmla="*/ 1064883 w 1407721"/>
                  <a:gd name="connsiteY3" fmla="*/ 90937 h 436744"/>
                  <a:gd name="connsiteX4" fmla="*/ 995033 w 1407721"/>
                  <a:gd name="connsiteY4" fmla="*/ 52837 h 436744"/>
                  <a:gd name="connsiteX5" fmla="*/ 1042658 w 1407721"/>
                  <a:gd name="connsiteY5" fmla="*/ 46487 h 436744"/>
                  <a:gd name="connsiteX6" fmla="*/ 1404608 w 1407721"/>
                  <a:gd name="connsiteY6" fmla="*/ 170312 h 436744"/>
                  <a:gd name="connsiteX7" fmla="*/ 810883 w 1407721"/>
                  <a:gd name="connsiteY7" fmla="*/ 11562 h 436744"/>
                  <a:gd name="connsiteX8" fmla="*/ 61583 w 1407721"/>
                  <a:gd name="connsiteY8" fmla="*/ 84587 h 436744"/>
                  <a:gd name="connsiteX9" fmla="*/ 144133 w 1407721"/>
                  <a:gd name="connsiteY9" fmla="*/ 14737 h 436744"/>
                  <a:gd name="connsiteX10" fmla="*/ 1258 w 1407721"/>
                  <a:gd name="connsiteY10" fmla="*/ 427487 h 436744"/>
                  <a:gd name="connsiteX11" fmla="*/ 242558 w 1407721"/>
                  <a:gd name="connsiteY11" fmla="*/ 303662 h 436744"/>
                  <a:gd name="connsiteX12" fmla="*/ 182233 w 1407721"/>
                  <a:gd name="connsiteY12" fmla="*/ 335412 h 436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07721" h="436744">
                    <a:moveTo>
                      <a:pt x="182233" y="335412"/>
                    </a:moveTo>
                    <a:cubicBezTo>
                      <a:pt x="276425" y="293608"/>
                      <a:pt x="733096" y="92524"/>
                      <a:pt x="807708" y="52837"/>
                    </a:cubicBezTo>
                    <a:cubicBezTo>
                      <a:pt x="882320" y="13150"/>
                      <a:pt x="587046" y="90937"/>
                      <a:pt x="629908" y="97287"/>
                    </a:cubicBezTo>
                    <a:cubicBezTo>
                      <a:pt x="672770" y="103637"/>
                      <a:pt x="1004029" y="98345"/>
                      <a:pt x="1064883" y="90937"/>
                    </a:cubicBezTo>
                    <a:cubicBezTo>
                      <a:pt x="1125737" y="83529"/>
                      <a:pt x="998737" y="60245"/>
                      <a:pt x="995033" y="52837"/>
                    </a:cubicBezTo>
                    <a:cubicBezTo>
                      <a:pt x="991329" y="45429"/>
                      <a:pt x="974396" y="26908"/>
                      <a:pt x="1042658" y="46487"/>
                    </a:cubicBezTo>
                    <a:cubicBezTo>
                      <a:pt x="1110920" y="66066"/>
                      <a:pt x="1443237" y="176133"/>
                      <a:pt x="1404608" y="170312"/>
                    </a:cubicBezTo>
                    <a:cubicBezTo>
                      <a:pt x="1365979" y="164491"/>
                      <a:pt x="1034721" y="25850"/>
                      <a:pt x="810883" y="11562"/>
                    </a:cubicBezTo>
                    <a:cubicBezTo>
                      <a:pt x="587045" y="-2726"/>
                      <a:pt x="172708" y="84058"/>
                      <a:pt x="61583" y="84587"/>
                    </a:cubicBezTo>
                    <a:cubicBezTo>
                      <a:pt x="-49542" y="85116"/>
                      <a:pt x="154187" y="-42413"/>
                      <a:pt x="144133" y="14737"/>
                    </a:cubicBezTo>
                    <a:cubicBezTo>
                      <a:pt x="134079" y="71887"/>
                      <a:pt x="-15146" y="379333"/>
                      <a:pt x="1258" y="427487"/>
                    </a:cubicBezTo>
                    <a:cubicBezTo>
                      <a:pt x="17662" y="475641"/>
                      <a:pt x="212925" y="321124"/>
                      <a:pt x="242558" y="303662"/>
                    </a:cubicBezTo>
                    <a:cubicBezTo>
                      <a:pt x="272191" y="286200"/>
                      <a:pt x="88041" y="377216"/>
                      <a:pt x="182233" y="335412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7" name="フリーフォーム 566">
                <a:extLst>
                  <a:ext uri="{FF2B5EF4-FFF2-40B4-BE49-F238E27FC236}">
                    <a16:creationId xmlns:a16="http://schemas.microsoft.com/office/drawing/2014/main" id="{F7603BDC-6F8D-7C02-FECA-F467B5FEAD8B}"/>
                  </a:ext>
                </a:extLst>
              </p:cNvPr>
              <p:cNvSpPr/>
              <p:nvPr/>
            </p:nvSpPr>
            <p:spPr>
              <a:xfrm>
                <a:off x="1209579" y="1993510"/>
                <a:ext cx="749396" cy="140414"/>
              </a:xfrm>
              <a:custGeom>
                <a:avLst/>
                <a:gdLst>
                  <a:gd name="connsiteX0" fmla="*/ 66771 w 749396"/>
                  <a:gd name="connsiteY0" fmla="*/ 390 h 140414"/>
                  <a:gd name="connsiteX1" fmla="*/ 577946 w 749396"/>
                  <a:gd name="connsiteY1" fmla="*/ 117865 h 140414"/>
                  <a:gd name="connsiteX2" fmla="*/ 749396 w 749396"/>
                  <a:gd name="connsiteY2" fmla="*/ 117865 h 140414"/>
                  <a:gd name="connsiteX3" fmla="*/ 35021 w 749396"/>
                  <a:gd name="connsiteY3" fmla="*/ 140090 h 140414"/>
                  <a:gd name="connsiteX4" fmla="*/ 101696 w 749396"/>
                  <a:gd name="connsiteY4" fmla="*/ 127390 h 140414"/>
                  <a:gd name="connsiteX5" fmla="*/ 25496 w 749396"/>
                  <a:gd name="connsiteY5" fmla="*/ 79765 h 140414"/>
                  <a:gd name="connsiteX6" fmla="*/ 209646 w 749396"/>
                  <a:gd name="connsiteY6" fmla="*/ 79765 h 140414"/>
                  <a:gd name="connsiteX7" fmla="*/ 66771 w 749396"/>
                  <a:gd name="connsiteY7" fmla="*/ 390 h 140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49396" h="140414">
                    <a:moveTo>
                      <a:pt x="66771" y="390"/>
                    </a:moveTo>
                    <a:cubicBezTo>
                      <a:pt x="128154" y="6740"/>
                      <a:pt x="464175" y="98286"/>
                      <a:pt x="577946" y="117865"/>
                    </a:cubicBezTo>
                    <a:cubicBezTo>
                      <a:pt x="691717" y="137444"/>
                      <a:pt x="749396" y="117865"/>
                      <a:pt x="749396" y="117865"/>
                    </a:cubicBezTo>
                    <a:lnTo>
                      <a:pt x="35021" y="140090"/>
                    </a:lnTo>
                    <a:cubicBezTo>
                      <a:pt x="-72929" y="141678"/>
                      <a:pt x="103283" y="137444"/>
                      <a:pt x="101696" y="127390"/>
                    </a:cubicBezTo>
                    <a:cubicBezTo>
                      <a:pt x="100109" y="117336"/>
                      <a:pt x="7504" y="87703"/>
                      <a:pt x="25496" y="79765"/>
                    </a:cubicBezTo>
                    <a:cubicBezTo>
                      <a:pt x="43488" y="71828"/>
                      <a:pt x="201709" y="92465"/>
                      <a:pt x="209646" y="79765"/>
                    </a:cubicBezTo>
                    <a:cubicBezTo>
                      <a:pt x="217583" y="67065"/>
                      <a:pt x="5388" y="-5960"/>
                      <a:pt x="66771" y="39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8" name="フリーフォーム 567">
                <a:extLst>
                  <a:ext uri="{FF2B5EF4-FFF2-40B4-BE49-F238E27FC236}">
                    <a16:creationId xmlns:a16="http://schemas.microsoft.com/office/drawing/2014/main" id="{03491117-6B85-E813-19F9-0FB2F80C356C}"/>
                  </a:ext>
                </a:extLst>
              </p:cNvPr>
              <p:cNvSpPr/>
              <p:nvPr/>
            </p:nvSpPr>
            <p:spPr>
              <a:xfrm>
                <a:off x="2029314" y="1736719"/>
                <a:ext cx="521745" cy="1496563"/>
              </a:xfrm>
              <a:custGeom>
                <a:avLst/>
                <a:gdLst>
                  <a:gd name="connsiteX0" fmla="*/ 390036 w 521745"/>
                  <a:gd name="connsiteY0" fmla="*/ 6 h 1496563"/>
                  <a:gd name="connsiteX1" fmla="*/ 218586 w 521745"/>
                  <a:gd name="connsiteY1" fmla="*/ 352431 h 1496563"/>
                  <a:gd name="connsiteX2" fmla="*/ 243986 w 521745"/>
                  <a:gd name="connsiteY2" fmla="*/ 301631 h 1496563"/>
                  <a:gd name="connsiteX3" fmla="*/ 66186 w 521745"/>
                  <a:gd name="connsiteY3" fmla="*/ 936631 h 1496563"/>
                  <a:gd name="connsiteX4" fmla="*/ 5861 w 521745"/>
                  <a:gd name="connsiteY4" fmla="*/ 1473206 h 1496563"/>
                  <a:gd name="connsiteX5" fmla="*/ 21736 w 521745"/>
                  <a:gd name="connsiteY5" fmla="*/ 1333506 h 1496563"/>
                  <a:gd name="connsiteX6" fmla="*/ 177311 w 521745"/>
                  <a:gd name="connsiteY6" fmla="*/ 736606 h 1496563"/>
                  <a:gd name="connsiteX7" fmla="*/ 104286 w 521745"/>
                  <a:gd name="connsiteY7" fmla="*/ 1406531 h 1496563"/>
                  <a:gd name="connsiteX8" fmla="*/ 263036 w 521745"/>
                  <a:gd name="connsiteY8" fmla="*/ 917581 h 1496563"/>
                  <a:gd name="connsiteX9" fmla="*/ 517036 w 521745"/>
                  <a:gd name="connsiteY9" fmla="*/ 120656 h 1496563"/>
                  <a:gd name="connsiteX10" fmla="*/ 424961 w 521745"/>
                  <a:gd name="connsiteY10" fmla="*/ 361956 h 1496563"/>
                  <a:gd name="connsiteX11" fmla="*/ 390036 w 521745"/>
                  <a:gd name="connsiteY11" fmla="*/ 6 h 1496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1745" h="1496563">
                    <a:moveTo>
                      <a:pt x="390036" y="6"/>
                    </a:moveTo>
                    <a:cubicBezTo>
                      <a:pt x="355640" y="-1582"/>
                      <a:pt x="242928" y="302160"/>
                      <a:pt x="218586" y="352431"/>
                    </a:cubicBezTo>
                    <a:cubicBezTo>
                      <a:pt x="194244" y="402702"/>
                      <a:pt x="269386" y="204264"/>
                      <a:pt x="243986" y="301631"/>
                    </a:cubicBezTo>
                    <a:cubicBezTo>
                      <a:pt x="218586" y="398998"/>
                      <a:pt x="105873" y="741369"/>
                      <a:pt x="66186" y="936631"/>
                    </a:cubicBezTo>
                    <a:cubicBezTo>
                      <a:pt x="26499" y="1131893"/>
                      <a:pt x="13269" y="1407060"/>
                      <a:pt x="5861" y="1473206"/>
                    </a:cubicBezTo>
                    <a:cubicBezTo>
                      <a:pt x="-1547" y="1539352"/>
                      <a:pt x="-6839" y="1456273"/>
                      <a:pt x="21736" y="1333506"/>
                    </a:cubicBezTo>
                    <a:cubicBezTo>
                      <a:pt x="50311" y="1210739"/>
                      <a:pt x="163553" y="724435"/>
                      <a:pt x="177311" y="736606"/>
                    </a:cubicBezTo>
                    <a:cubicBezTo>
                      <a:pt x="191069" y="748777"/>
                      <a:pt x="89999" y="1376369"/>
                      <a:pt x="104286" y="1406531"/>
                    </a:cubicBezTo>
                    <a:cubicBezTo>
                      <a:pt x="118573" y="1436693"/>
                      <a:pt x="194244" y="1131893"/>
                      <a:pt x="263036" y="917581"/>
                    </a:cubicBezTo>
                    <a:cubicBezTo>
                      <a:pt x="331828" y="703269"/>
                      <a:pt x="490049" y="213260"/>
                      <a:pt x="517036" y="120656"/>
                    </a:cubicBezTo>
                    <a:cubicBezTo>
                      <a:pt x="544023" y="28052"/>
                      <a:pt x="447186" y="385239"/>
                      <a:pt x="424961" y="361956"/>
                    </a:cubicBezTo>
                    <a:cubicBezTo>
                      <a:pt x="402736" y="338673"/>
                      <a:pt x="424432" y="1594"/>
                      <a:pt x="390036" y="6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9" name="フリーフォーム 568">
                <a:extLst>
                  <a:ext uri="{FF2B5EF4-FFF2-40B4-BE49-F238E27FC236}">
                    <a16:creationId xmlns:a16="http://schemas.microsoft.com/office/drawing/2014/main" id="{014826E9-C253-D800-40BF-E962E3C8EBCA}"/>
                  </a:ext>
                </a:extLst>
              </p:cNvPr>
              <p:cNvSpPr/>
              <p:nvPr/>
            </p:nvSpPr>
            <p:spPr>
              <a:xfrm>
                <a:off x="2043002" y="2167057"/>
                <a:ext cx="259926" cy="1457751"/>
              </a:xfrm>
              <a:custGeom>
                <a:avLst/>
                <a:gdLst>
                  <a:gd name="connsiteX0" fmla="*/ 242998 w 259926"/>
                  <a:gd name="connsiteY0" fmla="*/ 10993 h 1457751"/>
                  <a:gd name="connsiteX1" fmla="*/ 77898 w 259926"/>
                  <a:gd name="connsiteY1" fmla="*/ 661868 h 1457751"/>
                  <a:gd name="connsiteX2" fmla="*/ 195373 w 259926"/>
                  <a:gd name="connsiteY2" fmla="*/ 572968 h 1457751"/>
                  <a:gd name="connsiteX3" fmla="*/ 106473 w 259926"/>
                  <a:gd name="connsiteY3" fmla="*/ 928568 h 1457751"/>
                  <a:gd name="connsiteX4" fmla="*/ 258873 w 259926"/>
                  <a:gd name="connsiteY4" fmla="*/ 626943 h 1457751"/>
                  <a:gd name="connsiteX5" fmla="*/ 14398 w 259926"/>
                  <a:gd name="connsiteY5" fmla="*/ 1315918 h 1457751"/>
                  <a:gd name="connsiteX6" fmla="*/ 27098 w 259926"/>
                  <a:gd name="connsiteY6" fmla="*/ 1452443 h 1457751"/>
                  <a:gd name="connsiteX7" fmla="*/ 14398 w 259926"/>
                  <a:gd name="connsiteY7" fmla="*/ 1217493 h 1457751"/>
                  <a:gd name="connsiteX8" fmla="*/ 11223 w 259926"/>
                  <a:gd name="connsiteY8" fmla="*/ 484068 h 1457751"/>
                  <a:gd name="connsiteX9" fmla="*/ 36623 w 259926"/>
                  <a:gd name="connsiteY9" fmla="*/ 677743 h 1457751"/>
                  <a:gd name="connsiteX10" fmla="*/ 154098 w 259926"/>
                  <a:gd name="connsiteY10" fmla="*/ 74493 h 1457751"/>
                  <a:gd name="connsiteX11" fmla="*/ 135048 w 259926"/>
                  <a:gd name="connsiteY11" fmla="*/ 242768 h 1457751"/>
                  <a:gd name="connsiteX12" fmla="*/ 242998 w 259926"/>
                  <a:gd name="connsiteY12" fmla="*/ 10993 h 1457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9926" h="1457751">
                    <a:moveTo>
                      <a:pt x="242998" y="10993"/>
                    </a:moveTo>
                    <a:cubicBezTo>
                      <a:pt x="233473" y="80843"/>
                      <a:pt x="85835" y="568206"/>
                      <a:pt x="77898" y="661868"/>
                    </a:cubicBezTo>
                    <a:cubicBezTo>
                      <a:pt x="69960" y="755531"/>
                      <a:pt x="190610" y="528518"/>
                      <a:pt x="195373" y="572968"/>
                    </a:cubicBezTo>
                    <a:cubicBezTo>
                      <a:pt x="200135" y="617418"/>
                      <a:pt x="95890" y="919572"/>
                      <a:pt x="106473" y="928568"/>
                    </a:cubicBezTo>
                    <a:cubicBezTo>
                      <a:pt x="117056" y="937564"/>
                      <a:pt x="274219" y="562385"/>
                      <a:pt x="258873" y="626943"/>
                    </a:cubicBezTo>
                    <a:cubicBezTo>
                      <a:pt x="243527" y="691501"/>
                      <a:pt x="53027" y="1178335"/>
                      <a:pt x="14398" y="1315918"/>
                    </a:cubicBezTo>
                    <a:cubicBezTo>
                      <a:pt x="-24231" y="1453501"/>
                      <a:pt x="27098" y="1468847"/>
                      <a:pt x="27098" y="1452443"/>
                    </a:cubicBezTo>
                    <a:cubicBezTo>
                      <a:pt x="27098" y="1436039"/>
                      <a:pt x="17044" y="1378889"/>
                      <a:pt x="14398" y="1217493"/>
                    </a:cubicBezTo>
                    <a:cubicBezTo>
                      <a:pt x="11752" y="1056097"/>
                      <a:pt x="7519" y="574026"/>
                      <a:pt x="11223" y="484068"/>
                    </a:cubicBezTo>
                    <a:cubicBezTo>
                      <a:pt x="14927" y="394110"/>
                      <a:pt x="12810" y="746006"/>
                      <a:pt x="36623" y="677743"/>
                    </a:cubicBezTo>
                    <a:cubicBezTo>
                      <a:pt x="60435" y="609481"/>
                      <a:pt x="137694" y="146989"/>
                      <a:pt x="154098" y="74493"/>
                    </a:cubicBezTo>
                    <a:cubicBezTo>
                      <a:pt x="170502" y="1997"/>
                      <a:pt x="118115" y="259172"/>
                      <a:pt x="135048" y="242768"/>
                    </a:cubicBezTo>
                    <a:cubicBezTo>
                      <a:pt x="151981" y="226364"/>
                      <a:pt x="252523" y="-58857"/>
                      <a:pt x="242998" y="10993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1" name="フリーフォーム 570">
                <a:extLst>
                  <a:ext uri="{FF2B5EF4-FFF2-40B4-BE49-F238E27FC236}">
                    <a16:creationId xmlns:a16="http://schemas.microsoft.com/office/drawing/2014/main" id="{BB388060-2CE2-B298-D18B-86AF2FB5F646}"/>
                  </a:ext>
                </a:extLst>
              </p:cNvPr>
              <p:cNvSpPr/>
              <p:nvPr/>
            </p:nvSpPr>
            <p:spPr>
              <a:xfrm>
                <a:off x="1256816" y="2615942"/>
                <a:ext cx="1599781" cy="715293"/>
              </a:xfrm>
              <a:custGeom>
                <a:avLst/>
                <a:gdLst>
                  <a:gd name="connsiteX0" fmla="*/ 10009 w 1599781"/>
                  <a:gd name="connsiteY0" fmla="*/ 258 h 715293"/>
                  <a:gd name="connsiteX1" fmla="*/ 654534 w 1599781"/>
                  <a:gd name="connsiteY1" fmla="*/ 247908 h 715293"/>
                  <a:gd name="connsiteX2" fmla="*/ 651359 w 1599781"/>
                  <a:gd name="connsiteY2" fmla="*/ 219333 h 715293"/>
                  <a:gd name="connsiteX3" fmla="*/ 1181584 w 1599781"/>
                  <a:gd name="connsiteY3" fmla="*/ 387608 h 715293"/>
                  <a:gd name="connsiteX4" fmla="*/ 1130784 w 1599781"/>
                  <a:gd name="connsiteY4" fmla="*/ 368558 h 715293"/>
                  <a:gd name="connsiteX5" fmla="*/ 1591159 w 1599781"/>
                  <a:gd name="connsiteY5" fmla="*/ 644783 h 715293"/>
                  <a:gd name="connsiteX6" fmla="*/ 1438759 w 1599781"/>
                  <a:gd name="connsiteY6" fmla="*/ 606683 h 715293"/>
                  <a:gd name="connsiteX7" fmla="*/ 1534009 w 1599781"/>
                  <a:gd name="connsiteY7" fmla="*/ 708283 h 715293"/>
                  <a:gd name="connsiteX8" fmla="*/ 603734 w 1599781"/>
                  <a:gd name="connsiteY8" fmla="*/ 378083 h 715293"/>
                  <a:gd name="connsiteX9" fmla="*/ 698984 w 1599781"/>
                  <a:gd name="connsiteY9" fmla="*/ 406658 h 715293"/>
                  <a:gd name="connsiteX10" fmla="*/ 117959 w 1599781"/>
                  <a:gd name="connsiteY10" fmla="*/ 171708 h 715293"/>
                  <a:gd name="connsiteX11" fmla="*/ 251309 w 1599781"/>
                  <a:gd name="connsiteY11" fmla="*/ 200283 h 715293"/>
                  <a:gd name="connsiteX12" fmla="*/ 10009 w 1599781"/>
                  <a:gd name="connsiteY12" fmla="*/ 258 h 71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99781" h="715293">
                    <a:moveTo>
                      <a:pt x="10009" y="258"/>
                    </a:moveTo>
                    <a:cubicBezTo>
                      <a:pt x="77213" y="8195"/>
                      <a:pt x="547642" y="211395"/>
                      <a:pt x="654534" y="247908"/>
                    </a:cubicBezTo>
                    <a:cubicBezTo>
                      <a:pt x="761426" y="284421"/>
                      <a:pt x="563517" y="196050"/>
                      <a:pt x="651359" y="219333"/>
                    </a:cubicBezTo>
                    <a:cubicBezTo>
                      <a:pt x="739201" y="242616"/>
                      <a:pt x="1101680" y="362737"/>
                      <a:pt x="1181584" y="387608"/>
                    </a:cubicBezTo>
                    <a:cubicBezTo>
                      <a:pt x="1261488" y="412479"/>
                      <a:pt x="1062522" y="325696"/>
                      <a:pt x="1130784" y="368558"/>
                    </a:cubicBezTo>
                    <a:cubicBezTo>
                      <a:pt x="1199046" y="411420"/>
                      <a:pt x="1539830" y="605096"/>
                      <a:pt x="1591159" y="644783"/>
                    </a:cubicBezTo>
                    <a:cubicBezTo>
                      <a:pt x="1642488" y="684470"/>
                      <a:pt x="1448284" y="596100"/>
                      <a:pt x="1438759" y="606683"/>
                    </a:cubicBezTo>
                    <a:cubicBezTo>
                      <a:pt x="1429234" y="617266"/>
                      <a:pt x="1673180" y="746383"/>
                      <a:pt x="1534009" y="708283"/>
                    </a:cubicBezTo>
                    <a:cubicBezTo>
                      <a:pt x="1394838" y="670183"/>
                      <a:pt x="742905" y="428354"/>
                      <a:pt x="603734" y="378083"/>
                    </a:cubicBezTo>
                    <a:cubicBezTo>
                      <a:pt x="464563" y="327812"/>
                      <a:pt x="779947" y="441054"/>
                      <a:pt x="698984" y="406658"/>
                    </a:cubicBezTo>
                    <a:cubicBezTo>
                      <a:pt x="618022" y="372262"/>
                      <a:pt x="192572" y="206104"/>
                      <a:pt x="117959" y="171708"/>
                    </a:cubicBezTo>
                    <a:cubicBezTo>
                      <a:pt x="43346" y="137312"/>
                      <a:pt x="267184" y="230975"/>
                      <a:pt x="251309" y="200283"/>
                    </a:cubicBezTo>
                    <a:cubicBezTo>
                      <a:pt x="235434" y="169591"/>
                      <a:pt x="-57195" y="-7679"/>
                      <a:pt x="10009" y="25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2" name="フリーフォーム 571">
                <a:extLst>
                  <a:ext uri="{FF2B5EF4-FFF2-40B4-BE49-F238E27FC236}">
                    <a16:creationId xmlns:a16="http://schemas.microsoft.com/office/drawing/2014/main" id="{17E12BA7-F424-1769-5328-AE3CF5CD3ECA}"/>
                  </a:ext>
                </a:extLst>
              </p:cNvPr>
              <p:cNvSpPr/>
              <p:nvPr/>
            </p:nvSpPr>
            <p:spPr>
              <a:xfrm>
                <a:off x="95352" y="1753424"/>
                <a:ext cx="2104779" cy="414099"/>
              </a:xfrm>
              <a:custGeom>
                <a:avLst/>
                <a:gdLst>
                  <a:gd name="connsiteX0" fmla="*/ 3073 w 2104779"/>
                  <a:gd name="connsiteY0" fmla="*/ 396051 h 414099"/>
                  <a:gd name="connsiteX1" fmla="*/ 82448 w 2104779"/>
                  <a:gd name="connsiteY1" fmla="*/ 2351 h 414099"/>
                  <a:gd name="connsiteX2" fmla="*/ 60223 w 2104779"/>
                  <a:gd name="connsiteY2" fmla="*/ 234126 h 414099"/>
                  <a:gd name="connsiteX3" fmla="*/ 841273 w 2104779"/>
                  <a:gd name="connsiteY3" fmla="*/ 275401 h 414099"/>
                  <a:gd name="connsiteX4" fmla="*/ 568223 w 2104779"/>
                  <a:gd name="connsiteY4" fmla="*/ 215076 h 414099"/>
                  <a:gd name="connsiteX5" fmla="*/ 2079523 w 2104779"/>
                  <a:gd name="connsiteY5" fmla="*/ 323026 h 414099"/>
                  <a:gd name="connsiteX6" fmla="*/ 1457223 w 2104779"/>
                  <a:gd name="connsiteY6" fmla="*/ 357951 h 414099"/>
                  <a:gd name="connsiteX7" fmla="*/ 711098 w 2104779"/>
                  <a:gd name="connsiteY7" fmla="*/ 377001 h 414099"/>
                  <a:gd name="connsiteX8" fmla="*/ 1581048 w 2104779"/>
                  <a:gd name="connsiteY8" fmla="*/ 380176 h 414099"/>
                  <a:gd name="connsiteX9" fmla="*/ 269773 w 2104779"/>
                  <a:gd name="connsiteY9" fmla="*/ 396051 h 414099"/>
                  <a:gd name="connsiteX10" fmla="*/ 511073 w 2104779"/>
                  <a:gd name="connsiteY10" fmla="*/ 386526 h 414099"/>
                  <a:gd name="connsiteX11" fmla="*/ 66573 w 2104779"/>
                  <a:gd name="connsiteY11" fmla="*/ 351601 h 414099"/>
                  <a:gd name="connsiteX12" fmla="*/ 3073 w 2104779"/>
                  <a:gd name="connsiteY12" fmla="*/ 396051 h 41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04779" h="414099">
                    <a:moveTo>
                      <a:pt x="3073" y="396051"/>
                    </a:moveTo>
                    <a:cubicBezTo>
                      <a:pt x="5719" y="337843"/>
                      <a:pt x="72923" y="29338"/>
                      <a:pt x="82448" y="2351"/>
                    </a:cubicBezTo>
                    <a:cubicBezTo>
                      <a:pt x="91973" y="-24636"/>
                      <a:pt x="-66248" y="188618"/>
                      <a:pt x="60223" y="234126"/>
                    </a:cubicBezTo>
                    <a:cubicBezTo>
                      <a:pt x="186694" y="279634"/>
                      <a:pt x="756606" y="278576"/>
                      <a:pt x="841273" y="275401"/>
                    </a:cubicBezTo>
                    <a:cubicBezTo>
                      <a:pt x="925940" y="272226"/>
                      <a:pt x="361848" y="207138"/>
                      <a:pt x="568223" y="215076"/>
                    </a:cubicBezTo>
                    <a:cubicBezTo>
                      <a:pt x="774598" y="223013"/>
                      <a:pt x="1931357" y="299214"/>
                      <a:pt x="2079523" y="323026"/>
                    </a:cubicBezTo>
                    <a:cubicBezTo>
                      <a:pt x="2227689" y="346838"/>
                      <a:pt x="1685294" y="348955"/>
                      <a:pt x="1457223" y="357951"/>
                    </a:cubicBezTo>
                    <a:cubicBezTo>
                      <a:pt x="1229152" y="366947"/>
                      <a:pt x="690460" y="373297"/>
                      <a:pt x="711098" y="377001"/>
                    </a:cubicBezTo>
                    <a:cubicBezTo>
                      <a:pt x="731736" y="380705"/>
                      <a:pt x="1654602" y="377001"/>
                      <a:pt x="1581048" y="380176"/>
                    </a:cubicBezTo>
                    <a:cubicBezTo>
                      <a:pt x="1507494" y="383351"/>
                      <a:pt x="448102" y="394993"/>
                      <a:pt x="269773" y="396051"/>
                    </a:cubicBezTo>
                    <a:cubicBezTo>
                      <a:pt x="91444" y="397109"/>
                      <a:pt x="544940" y="393934"/>
                      <a:pt x="511073" y="386526"/>
                    </a:cubicBezTo>
                    <a:cubicBezTo>
                      <a:pt x="477206" y="379118"/>
                      <a:pt x="149123" y="350014"/>
                      <a:pt x="66573" y="351601"/>
                    </a:cubicBezTo>
                    <a:cubicBezTo>
                      <a:pt x="-15977" y="353188"/>
                      <a:pt x="427" y="454259"/>
                      <a:pt x="3073" y="39605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3" name="フリーフォーム 572">
                <a:extLst>
                  <a:ext uri="{FF2B5EF4-FFF2-40B4-BE49-F238E27FC236}">
                    <a16:creationId xmlns:a16="http://schemas.microsoft.com/office/drawing/2014/main" id="{8380A21C-F28C-7B80-7F9A-5EA1F00C33FD}"/>
                  </a:ext>
                </a:extLst>
              </p:cNvPr>
              <p:cNvSpPr/>
              <p:nvPr/>
            </p:nvSpPr>
            <p:spPr>
              <a:xfrm>
                <a:off x="770482" y="1973602"/>
                <a:ext cx="357261" cy="983282"/>
              </a:xfrm>
              <a:custGeom>
                <a:avLst/>
                <a:gdLst>
                  <a:gd name="connsiteX0" fmla="*/ 61368 w 357261"/>
                  <a:gd name="connsiteY0" fmla="*/ 4423 h 983282"/>
                  <a:gd name="connsiteX1" fmla="*/ 89943 w 357261"/>
                  <a:gd name="connsiteY1" fmla="*/ 134598 h 983282"/>
                  <a:gd name="connsiteX2" fmla="*/ 194718 w 357261"/>
                  <a:gd name="connsiteY2" fmla="*/ 277473 h 983282"/>
                  <a:gd name="connsiteX3" fmla="*/ 112168 w 357261"/>
                  <a:gd name="connsiteY3" fmla="*/ 248898 h 983282"/>
                  <a:gd name="connsiteX4" fmla="*/ 258218 w 357261"/>
                  <a:gd name="connsiteY4" fmla="*/ 452098 h 983282"/>
                  <a:gd name="connsiteX5" fmla="*/ 267743 w 357261"/>
                  <a:gd name="connsiteY5" fmla="*/ 563223 h 983282"/>
                  <a:gd name="connsiteX6" fmla="*/ 356643 w 357261"/>
                  <a:gd name="connsiteY6" fmla="*/ 982323 h 983282"/>
                  <a:gd name="connsiteX7" fmla="*/ 216943 w 357261"/>
                  <a:gd name="connsiteY7" fmla="*/ 661648 h 983282"/>
                  <a:gd name="connsiteX8" fmla="*/ 1043 w 357261"/>
                  <a:gd name="connsiteY8" fmla="*/ 144123 h 983282"/>
                  <a:gd name="connsiteX9" fmla="*/ 131218 w 357261"/>
                  <a:gd name="connsiteY9" fmla="*/ 302873 h 983282"/>
                  <a:gd name="connsiteX10" fmla="*/ 61368 w 357261"/>
                  <a:gd name="connsiteY10" fmla="*/ 4423 h 983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7261" h="983282">
                    <a:moveTo>
                      <a:pt x="61368" y="4423"/>
                    </a:moveTo>
                    <a:cubicBezTo>
                      <a:pt x="54489" y="-23623"/>
                      <a:pt x="67718" y="89090"/>
                      <a:pt x="89943" y="134598"/>
                    </a:cubicBezTo>
                    <a:cubicBezTo>
                      <a:pt x="112168" y="180106"/>
                      <a:pt x="191014" y="258423"/>
                      <a:pt x="194718" y="277473"/>
                    </a:cubicBezTo>
                    <a:cubicBezTo>
                      <a:pt x="198422" y="296523"/>
                      <a:pt x="101585" y="219794"/>
                      <a:pt x="112168" y="248898"/>
                    </a:cubicBezTo>
                    <a:cubicBezTo>
                      <a:pt x="122751" y="278002"/>
                      <a:pt x="232289" y="399711"/>
                      <a:pt x="258218" y="452098"/>
                    </a:cubicBezTo>
                    <a:cubicBezTo>
                      <a:pt x="284147" y="504485"/>
                      <a:pt x="251339" y="474852"/>
                      <a:pt x="267743" y="563223"/>
                    </a:cubicBezTo>
                    <a:cubicBezTo>
                      <a:pt x="284147" y="651594"/>
                      <a:pt x="365110" y="965919"/>
                      <a:pt x="356643" y="982323"/>
                    </a:cubicBezTo>
                    <a:cubicBezTo>
                      <a:pt x="348176" y="998727"/>
                      <a:pt x="276210" y="801348"/>
                      <a:pt x="216943" y="661648"/>
                    </a:cubicBezTo>
                    <a:cubicBezTo>
                      <a:pt x="157676" y="521948"/>
                      <a:pt x="15330" y="203919"/>
                      <a:pt x="1043" y="144123"/>
                    </a:cubicBezTo>
                    <a:cubicBezTo>
                      <a:pt x="-13244" y="84327"/>
                      <a:pt x="123810" y="322452"/>
                      <a:pt x="131218" y="302873"/>
                    </a:cubicBezTo>
                    <a:cubicBezTo>
                      <a:pt x="138626" y="283294"/>
                      <a:pt x="68247" y="32469"/>
                      <a:pt x="61368" y="4423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4" name="フリーフォーム 573">
                <a:extLst>
                  <a:ext uri="{FF2B5EF4-FFF2-40B4-BE49-F238E27FC236}">
                    <a16:creationId xmlns:a16="http://schemas.microsoft.com/office/drawing/2014/main" id="{EDAFAFAF-10FE-7289-3D7E-0E95F2BE1931}"/>
                  </a:ext>
                </a:extLst>
              </p:cNvPr>
              <p:cNvSpPr/>
              <p:nvPr/>
            </p:nvSpPr>
            <p:spPr>
              <a:xfrm>
                <a:off x="-6350" y="2063750"/>
                <a:ext cx="1914651" cy="924396"/>
              </a:xfrm>
              <a:custGeom>
                <a:avLst/>
                <a:gdLst>
                  <a:gd name="connsiteX0" fmla="*/ 0 w 1914651"/>
                  <a:gd name="connsiteY0" fmla="*/ 0 h 924396"/>
                  <a:gd name="connsiteX1" fmla="*/ 69850 w 1914651"/>
                  <a:gd name="connsiteY1" fmla="*/ 38100 h 924396"/>
                  <a:gd name="connsiteX2" fmla="*/ 869950 w 1914651"/>
                  <a:gd name="connsiteY2" fmla="*/ 434975 h 924396"/>
                  <a:gd name="connsiteX3" fmla="*/ 663575 w 1914651"/>
                  <a:gd name="connsiteY3" fmla="*/ 339725 h 924396"/>
                  <a:gd name="connsiteX4" fmla="*/ 1644650 w 1914651"/>
                  <a:gd name="connsiteY4" fmla="*/ 692150 h 924396"/>
                  <a:gd name="connsiteX5" fmla="*/ 1377950 w 1914651"/>
                  <a:gd name="connsiteY5" fmla="*/ 638175 h 924396"/>
                  <a:gd name="connsiteX6" fmla="*/ 1914525 w 1914651"/>
                  <a:gd name="connsiteY6" fmla="*/ 923925 h 924396"/>
                  <a:gd name="connsiteX7" fmla="*/ 1412875 w 1914651"/>
                  <a:gd name="connsiteY7" fmla="*/ 692150 h 924396"/>
                  <a:gd name="connsiteX8" fmla="*/ 41275 w 1914651"/>
                  <a:gd name="connsiteY8" fmla="*/ 206375 h 924396"/>
                  <a:gd name="connsiteX9" fmla="*/ 374650 w 1914651"/>
                  <a:gd name="connsiteY9" fmla="*/ 387350 h 924396"/>
                  <a:gd name="connsiteX10" fmla="*/ 92075 w 1914651"/>
                  <a:gd name="connsiteY10" fmla="*/ 130175 h 924396"/>
                  <a:gd name="connsiteX11" fmla="*/ 136525 w 1914651"/>
                  <a:gd name="connsiteY11" fmla="*/ 190500 h 924396"/>
                  <a:gd name="connsiteX12" fmla="*/ 171450 w 1914651"/>
                  <a:gd name="connsiteY12" fmla="*/ 200025 h 924396"/>
                  <a:gd name="connsiteX13" fmla="*/ 196850 w 1914651"/>
                  <a:gd name="connsiteY13" fmla="*/ 215900 h 924396"/>
                  <a:gd name="connsiteX14" fmla="*/ 0 w 1914651"/>
                  <a:gd name="connsiteY14" fmla="*/ 0 h 92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14651" h="924396">
                    <a:moveTo>
                      <a:pt x="0" y="0"/>
                    </a:moveTo>
                    <a:lnTo>
                      <a:pt x="69850" y="38100"/>
                    </a:lnTo>
                    <a:lnTo>
                      <a:pt x="869950" y="434975"/>
                    </a:lnTo>
                    <a:cubicBezTo>
                      <a:pt x="968904" y="485246"/>
                      <a:pt x="534458" y="296863"/>
                      <a:pt x="663575" y="339725"/>
                    </a:cubicBezTo>
                    <a:cubicBezTo>
                      <a:pt x="792692" y="382587"/>
                      <a:pt x="1525588" y="642408"/>
                      <a:pt x="1644650" y="692150"/>
                    </a:cubicBezTo>
                    <a:cubicBezTo>
                      <a:pt x="1763712" y="741892"/>
                      <a:pt x="1332971" y="599546"/>
                      <a:pt x="1377950" y="638175"/>
                    </a:cubicBezTo>
                    <a:cubicBezTo>
                      <a:pt x="1422929" y="676804"/>
                      <a:pt x="1908704" y="914929"/>
                      <a:pt x="1914525" y="923925"/>
                    </a:cubicBezTo>
                    <a:cubicBezTo>
                      <a:pt x="1920346" y="932921"/>
                      <a:pt x="1725083" y="811742"/>
                      <a:pt x="1412875" y="692150"/>
                    </a:cubicBezTo>
                    <a:cubicBezTo>
                      <a:pt x="1100667" y="572558"/>
                      <a:pt x="214312" y="257175"/>
                      <a:pt x="41275" y="206375"/>
                    </a:cubicBezTo>
                    <a:cubicBezTo>
                      <a:pt x="-131762" y="155575"/>
                      <a:pt x="366183" y="400050"/>
                      <a:pt x="374650" y="387350"/>
                    </a:cubicBezTo>
                    <a:cubicBezTo>
                      <a:pt x="383117" y="374650"/>
                      <a:pt x="131763" y="162983"/>
                      <a:pt x="92075" y="130175"/>
                    </a:cubicBezTo>
                    <a:cubicBezTo>
                      <a:pt x="52387" y="97367"/>
                      <a:pt x="123296" y="178858"/>
                      <a:pt x="136525" y="190500"/>
                    </a:cubicBezTo>
                    <a:cubicBezTo>
                      <a:pt x="149754" y="202142"/>
                      <a:pt x="161396" y="195792"/>
                      <a:pt x="171450" y="200025"/>
                    </a:cubicBezTo>
                    <a:cubicBezTo>
                      <a:pt x="181504" y="204258"/>
                      <a:pt x="226483" y="246592"/>
                      <a:pt x="196850" y="215900"/>
                    </a:cubicBezTo>
                    <a:cubicBezTo>
                      <a:pt x="167217" y="185208"/>
                      <a:pt x="80433" y="100541"/>
                      <a:pt x="0" y="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5" name="フリーフォーム 574">
                <a:extLst>
                  <a:ext uri="{FF2B5EF4-FFF2-40B4-BE49-F238E27FC236}">
                    <a16:creationId xmlns:a16="http://schemas.microsoft.com/office/drawing/2014/main" id="{2904EFFD-8FAC-614E-7DCA-5C5930C706F0}"/>
                  </a:ext>
                </a:extLst>
              </p:cNvPr>
              <p:cNvSpPr/>
              <p:nvPr/>
            </p:nvSpPr>
            <p:spPr>
              <a:xfrm>
                <a:off x="9127" y="2174278"/>
                <a:ext cx="2164762" cy="811642"/>
              </a:xfrm>
              <a:custGeom>
                <a:avLst/>
                <a:gdLst>
                  <a:gd name="connsiteX0" fmla="*/ 38498 w 2164762"/>
                  <a:gd name="connsiteY0" fmla="*/ 29172 h 811642"/>
                  <a:gd name="connsiteX1" fmla="*/ 127398 w 2164762"/>
                  <a:gd name="connsiteY1" fmla="*/ 51397 h 811642"/>
                  <a:gd name="connsiteX2" fmla="*/ 1229123 w 2164762"/>
                  <a:gd name="connsiteY2" fmla="*/ 480022 h 811642"/>
                  <a:gd name="connsiteX3" fmla="*/ 2162573 w 2164762"/>
                  <a:gd name="connsiteY3" fmla="*/ 810222 h 811642"/>
                  <a:gd name="connsiteX4" fmla="*/ 1467248 w 2164762"/>
                  <a:gd name="connsiteY4" fmla="*/ 594322 h 811642"/>
                  <a:gd name="connsiteX5" fmla="*/ 813198 w 2164762"/>
                  <a:gd name="connsiteY5" fmla="*/ 467322 h 811642"/>
                  <a:gd name="connsiteX6" fmla="*/ 1010048 w 2164762"/>
                  <a:gd name="connsiteY6" fmla="*/ 549872 h 811642"/>
                  <a:gd name="connsiteX7" fmla="*/ 222648 w 2164762"/>
                  <a:gd name="connsiteY7" fmla="*/ 219672 h 811642"/>
                  <a:gd name="connsiteX8" fmla="*/ 263923 w 2164762"/>
                  <a:gd name="connsiteY8" fmla="*/ 245072 h 811642"/>
                  <a:gd name="connsiteX9" fmla="*/ 38498 w 2164762"/>
                  <a:gd name="connsiteY9" fmla="*/ 29172 h 811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64762" h="811642">
                    <a:moveTo>
                      <a:pt x="38498" y="29172"/>
                    </a:moveTo>
                    <a:cubicBezTo>
                      <a:pt x="15744" y="-3107"/>
                      <a:pt x="-71039" y="-23745"/>
                      <a:pt x="127398" y="51397"/>
                    </a:cubicBezTo>
                    <a:cubicBezTo>
                      <a:pt x="325835" y="126539"/>
                      <a:pt x="889927" y="353551"/>
                      <a:pt x="1229123" y="480022"/>
                    </a:cubicBezTo>
                    <a:cubicBezTo>
                      <a:pt x="1568319" y="606493"/>
                      <a:pt x="2122885" y="791172"/>
                      <a:pt x="2162573" y="810222"/>
                    </a:cubicBezTo>
                    <a:cubicBezTo>
                      <a:pt x="2202261" y="829272"/>
                      <a:pt x="1692144" y="651472"/>
                      <a:pt x="1467248" y="594322"/>
                    </a:cubicBezTo>
                    <a:cubicBezTo>
                      <a:pt x="1242352" y="537172"/>
                      <a:pt x="889398" y="474730"/>
                      <a:pt x="813198" y="467322"/>
                    </a:cubicBezTo>
                    <a:cubicBezTo>
                      <a:pt x="736998" y="459914"/>
                      <a:pt x="1010048" y="549872"/>
                      <a:pt x="1010048" y="549872"/>
                    </a:cubicBezTo>
                    <a:lnTo>
                      <a:pt x="222648" y="219672"/>
                    </a:lnTo>
                    <a:cubicBezTo>
                      <a:pt x="98294" y="168872"/>
                      <a:pt x="294086" y="278939"/>
                      <a:pt x="263923" y="245072"/>
                    </a:cubicBezTo>
                    <a:cubicBezTo>
                      <a:pt x="233761" y="211205"/>
                      <a:pt x="61252" y="61451"/>
                      <a:pt x="38498" y="29172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6" name="フリーフォーム 575">
                <a:extLst>
                  <a:ext uri="{FF2B5EF4-FFF2-40B4-BE49-F238E27FC236}">
                    <a16:creationId xmlns:a16="http://schemas.microsoft.com/office/drawing/2014/main" id="{051B5CBE-E38F-5243-3C3E-8FFC302CE2A7}"/>
                  </a:ext>
                </a:extLst>
              </p:cNvPr>
              <p:cNvSpPr/>
              <p:nvPr/>
            </p:nvSpPr>
            <p:spPr>
              <a:xfrm>
                <a:off x="18123" y="2298450"/>
                <a:ext cx="229566" cy="656266"/>
              </a:xfrm>
              <a:custGeom>
                <a:avLst/>
                <a:gdLst>
                  <a:gd name="connsiteX0" fmla="*/ 229527 w 229566"/>
                  <a:gd name="connsiteY0" fmla="*/ 6600 h 656266"/>
                  <a:gd name="connsiteX1" fmla="*/ 118402 w 229566"/>
                  <a:gd name="connsiteY1" fmla="*/ 308225 h 656266"/>
                  <a:gd name="connsiteX2" fmla="*/ 213652 w 229566"/>
                  <a:gd name="connsiteY2" fmla="*/ 155825 h 656266"/>
                  <a:gd name="connsiteX3" fmla="*/ 39027 w 229566"/>
                  <a:gd name="connsiteY3" fmla="*/ 546350 h 656266"/>
                  <a:gd name="connsiteX4" fmla="*/ 927 w 229566"/>
                  <a:gd name="connsiteY4" fmla="*/ 654300 h 656266"/>
                  <a:gd name="connsiteX5" fmla="*/ 61252 w 229566"/>
                  <a:gd name="connsiteY5" fmla="*/ 479675 h 656266"/>
                  <a:gd name="connsiteX6" fmla="*/ 105702 w 229566"/>
                  <a:gd name="connsiteY6" fmla="*/ 178050 h 656266"/>
                  <a:gd name="connsiteX7" fmla="*/ 64427 w 229566"/>
                  <a:gd name="connsiteY7" fmla="*/ 482850 h 656266"/>
                  <a:gd name="connsiteX8" fmla="*/ 134277 w 229566"/>
                  <a:gd name="connsiteY8" fmla="*/ 174875 h 656266"/>
                  <a:gd name="connsiteX9" fmla="*/ 131102 w 229566"/>
                  <a:gd name="connsiteY9" fmla="*/ 108200 h 656266"/>
                  <a:gd name="connsiteX10" fmla="*/ 229527 w 229566"/>
                  <a:gd name="connsiteY10" fmla="*/ 6600 h 656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9566" h="656266">
                    <a:moveTo>
                      <a:pt x="229527" y="6600"/>
                    </a:moveTo>
                    <a:cubicBezTo>
                      <a:pt x="227410" y="39937"/>
                      <a:pt x="121048" y="283354"/>
                      <a:pt x="118402" y="308225"/>
                    </a:cubicBezTo>
                    <a:cubicBezTo>
                      <a:pt x="115756" y="333096"/>
                      <a:pt x="226881" y="116138"/>
                      <a:pt x="213652" y="155825"/>
                    </a:cubicBezTo>
                    <a:cubicBezTo>
                      <a:pt x="200423" y="195512"/>
                      <a:pt x="74481" y="463271"/>
                      <a:pt x="39027" y="546350"/>
                    </a:cubicBezTo>
                    <a:cubicBezTo>
                      <a:pt x="3573" y="629429"/>
                      <a:pt x="-2777" y="665412"/>
                      <a:pt x="927" y="654300"/>
                    </a:cubicBezTo>
                    <a:cubicBezTo>
                      <a:pt x="4631" y="643188"/>
                      <a:pt x="43790" y="559050"/>
                      <a:pt x="61252" y="479675"/>
                    </a:cubicBezTo>
                    <a:cubicBezTo>
                      <a:pt x="78714" y="400300"/>
                      <a:pt x="105173" y="177521"/>
                      <a:pt x="105702" y="178050"/>
                    </a:cubicBezTo>
                    <a:cubicBezTo>
                      <a:pt x="106231" y="178579"/>
                      <a:pt x="59664" y="483379"/>
                      <a:pt x="64427" y="482850"/>
                    </a:cubicBezTo>
                    <a:cubicBezTo>
                      <a:pt x="69189" y="482321"/>
                      <a:pt x="123165" y="237316"/>
                      <a:pt x="134277" y="174875"/>
                    </a:cubicBezTo>
                    <a:cubicBezTo>
                      <a:pt x="145389" y="112434"/>
                      <a:pt x="113640" y="141008"/>
                      <a:pt x="131102" y="108200"/>
                    </a:cubicBezTo>
                    <a:cubicBezTo>
                      <a:pt x="148564" y="75392"/>
                      <a:pt x="231644" y="-26737"/>
                      <a:pt x="229527" y="660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7" name="フリーフォーム 576">
                <a:extLst>
                  <a:ext uri="{FF2B5EF4-FFF2-40B4-BE49-F238E27FC236}">
                    <a16:creationId xmlns:a16="http://schemas.microsoft.com/office/drawing/2014/main" id="{300AD7C3-9C1D-833F-6468-2DC5915A65CB}"/>
                  </a:ext>
                </a:extLst>
              </p:cNvPr>
              <p:cNvSpPr/>
              <p:nvPr/>
            </p:nvSpPr>
            <p:spPr>
              <a:xfrm>
                <a:off x="31750" y="2225665"/>
                <a:ext cx="182561" cy="696045"/>
              </a:xfrm>
              <a:custGeom>
                <a:avLst/>
                <a:gdLst>
                  <a:gd name="connsiteX0" fmla="*/ 180975 w 182561"/>
                  <a:gd name="connsiteY0" fmla="*/ 10 h 696045"/>
                  <a:gd name="connsiteX1" fmla="*/ 60325 w 182561"/>
                  <a:gd name="connsiteY1" fmla="*/ 415935 h 696045"/>
                  <a:gd name="connsiteX2" fmla="*/ 0 w 182561"/>
                  <a:gd name="connsiteY2" fmla="*/ 657235 h 696045"/>
                  <a:gd name="connsiteX3" fmla="*/ 60325 w 182561"/>
                  <a:gd name="connsiteY3" fmla="*/ 352435 h 696045"/>
                  <a:gd name="connsiteX4" fmla="*/ 19050 w 182561"/>
                  <a:gd name="connsiteY4" fmla="*/ 695335 h 696045"/>
                  <a:gd name="connsiteX5" fmla="*/ 123825 w 182561"/>
                  <a:gd name="connsiteY5" fmla="*/ 428635 h 696045"/>
                  <a:gd name="connsiteX6" fmla="*/ 180975 w 182561"/>
                  <a:gd name="connsiteY6" fmla="*/ 10 h 696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561" h="696045">
                    <a:moveTo>
                      <a:pt x="180975" y="10"/>
                    </a:moveTo>
                    <a:cubicBezTo>
                      <a:pt x="170392" y="-2107"/>
                      <a:pt x="90487" y="306398"/>
                      <a:pt x="60325" y="415935"/>
                    </a:cubicBezTo>
                    <a:cubicBezTo>
                      <a:pt x="30163" y="525472"/>
                      <a:pt x="0" y="667818"/>
                      <a:pt x="0" y="657235"/>
                    </a:cubicBezTo>
                    <a:cubicBezTo>
                      <a:pt x="0" y="646652"/>
                      <a:pt x="57150" y="346085"/>
                      <a:pt x="60325" y="352435"/>
                    </a:cubicBezTo>
                    <a:cubicBezTo>
                      <a:pt x="63500" y="358785"/>
                      <a:pt x="8467" y="682635"/>
                      <a:pt x="19050" y="695335"/>
                    </a:cubicBezTo>
                    <a:cubicBezTo>
                      <a:pt x="29633" y="708035"/>
                      <a:pt x="101071" y="547698"/>
                      <a:pt x="123825" y="428635"/>
                    </a:cubicBezTo>
                    <a:cubicBezTo>
                      <a:pt x="146579" y="309573"/>
                      <a:pt x="191558" y="2127"/>
                      <a:pt x="180975" y="1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8" name="フリーフォーム 577">
                <a:extLst>
                  <a:ext uri="{FF2B5EF4-FFF2-40B4-BE49-F238E27FC236}">
                    <a16:creationId xmlns:a16="http://schemas.microsoft.com/office/drawing/2014/main" id="{AAE8DDED-FF80-D8D7-86D6-DD1A4665DCA9}"/>
                  </a:ext>
                </a:extLst>
              </p:cNvPr>
              <p:cNvSpPr/>
              <p:nvPr/>
            </p:nvSpPr>
            <p:spPr>
              <a:xfrm>
                <a:off x="1461622" y="2600656"/>
                <a:ext cx="237204" cy="1127514"/>
              </a:xfrm>
              <a:custGeom>
                <a:avLst/>
                <a:gdLst>
                  <a:gd name="connsiteX0" fmla="*/ 237003 w 237204"/>
                  <a:gd name="connsiteY0" fmla="*/ 2844 h 1127514"/>
                  <a:gd name="connsiteX1" fmla="*/ 113178 w 237204"/>
                  <a:gd name="connsiteY1" fmla="*/ 421944 h 1127514"/>
                  <a:gd name="connsiteX2" fmla="*/ 170328 w 237204"/>
                  <a:gd name="connsiteY2" fmla="*/ 339394 h 1127514"/>
                  <a:gd name="connsiteX3" fmla="*/ 68728 w 237204"/>
                  <a:gd name="connsiteY3" fmla="*/ 739444 h 1127514"/>
                  <a:gd name="connsiteX4" fmla="*/ 2053 w 237204"/>
                  <a:gd name="connsiteY4" fmla="*/ 1117269 h 1127514"/>
                  <a:gd name="connsiteX5" fmla="*/ 21103 w 237204"/>
                  <a:gd name="connsiteY5" fmla="*/ 958519 h 1127514"/>
                  <a:gd name="connsiteX6" fmla="*/ 62378 w 237204"/>
                  <a:gd name="connsiteY6" fmla="*/ 323519 h 1127514"/>
                  <a:gd name="connsiteX7" fmla="*/ 75078 w 237204"/>
                  <a:gd name="connsiteY7" fmla="*/ 482269 h 1127514"/>
                  <a:gd name="connsiteX8" fmla="*/ 125878 w 237204"/>
                  <a:gd name="connsiteY8" fmla="*/ 180644 h 1127514"/>
                  <a:gd name="connsiteX9" fmla="*/ 141753 w 237204"/>
                  <a:gd name="connsiteY9" fmla="*/ 234619 h 1127514"/>
                  <a:gd name="connsiteX10" fmla="*/ 237003 w 237204"/>
                  <a:gd name="connsiteY10" fmla="*/ 2844 h 1127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7204" h="1127514">
                    <a:moveTo>
                      <a:pt x="237003" y="2844"/>
                    </a:moveTo>
                    <a:cubicBezTo>
                      <a:pt x="232241" y="34065"/>
                      <a:pt x="124290" y="365852"/>
                      <a:pt x="113178" y="421944"/>
                    </a:cubicBezTo>
                    <a:cubicBezTo>
                      <a:pt x="102066" y="478036"/>
                      <a:pt x="177736" y="286477"/>
                      <a:pt x="170328" y="339394"/>
                    </a:cubicBezTo>
                    <a:cubicBezTo>
                      <a:pt x="162920" y="392311"/>
                      <a:pt x="96774" y="609798"/>
                      <a:pt x="68728" y="739444"/>
                    </a:cubicBezTo>
                    <a:cubicBezTo>
                      <a:pt x="40682" y="869090"/>
                      <a:pt x="9990" y="1080757"/>
                      <a:pt x="2053" y="1117269"/>
                    </a:cubicBezTo>
                    <a:cubicBezTo>
                      <a:pt x="-5884" y="1153781"/>
                      <a:pt x="11049" y="1090811"/>
                      <a:pt x="21103" y="958519"/>
                    </a:cubicBezTo>
                    <a:cubicBezTo>
                      <a:pt x="31157" y="826227"/>
                      <a:pt x="53382" y="402894"/>
                      <a:pt x="62378" y="323519"/>
                    </a:cubicBezTo>
                    <a:cubicBezTo>
                      <a:pt x="71374" y="244144"/>
                      <a:pt x="64495" y="506081"/>
                      <a:pt x="75078" y="482269"/>
                    </a:cubicBezTo>
                    <a:cubicBezTo>
                      <a:pt x="85661" y="458457"/>
                      <a:pt x="114766" y="221919"/>
                      <a:pt x="125878" y="180644"/>
                    </a:cubicBezTo>
                    <a:cubicBezTo>
                      <a:pt x="136990" y="139369"/>
                      <a:pt x="122703" y="262136"/>
                      <a:pt x="141753" y="234619"/>
                    </a:cubicBezTo>
                    <a:cubicBezTo>
                      <a:pt x="160803" y="207102"/>
                      <a:pt x="241765" y="-28377"/>
                      <a:pt x="237003" y="284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9" name="フリーフォーム 578">
                <a:extLst>
                  <a:ext uri="{FF2B5EF4-FFF2-40B4-BE49-F238E27FC236}">
                    <a16:creationId xmlns:a16="http://schemas.microsoft.com/office/drawing/2014/main" id="{19C569A4-B9C4-181B-8029-A125F0C2BDA9}"/>
                  </a:ext>
                </a:extLst>
              </p:cNvPr>
              <p:cNvSpPr/>
              <p:nvPr/>
            </p:nvSpPr>
            <p:spPr>
              <a:xfrm>
                <a:off x="1915504" y="2932890"/>
                <a:ext cx="185853" cy="953378"/>
              </a:xfrm>
              <a:custGeom>
                <a:avLst/>
                <a:gdLst>
                  <a:gd name="connsiteX0" fmla="*/ 132371 w 185853"/>
                  <a:gd name="connsiteY0" fmla="*/ 13510 h 953378"/>
                  <a:gd name="connsiteX1" fmla="*/ 2196 w 185853"/>
                  <a:gd name="connsiteY1" fmla="*/ 442135 h 953378"/>
                  <a:gd name="connsiteX2" fmla="*/ 52996 w 185853"/>
                  <a:gd name="connsiteY2" fmla="*/ 292910 h 953378"/>
                  <a:gd name="connsiteX3" fmla="*/ 84746 w 185853"/>
                  <a:gd name="connsiteY3" fmla="*/ 292910 h 953378"/>
                  <a:gd name="connsiteX4" fmla="*/ 43471 w 185853"/>
                  <a:gd name="connsiteY4" fmla="*/ 521510 h 953378"/>
                  <a:gd name="connsiteX5" fmla="*/ 30771 w 185853"/>
                  <a:gd name="connsiteY5" fmla="*/ 829485 h 953378"/>
                  <a:gd name="connsiteX6" fmla="*/ 33946 w 185853"/>
                  <a:gd name="connsiteY6" fmla="*/ 756460 h 953378"/>
                  <a:gd name="connsiteX7" fmla="*/ 8546 w 185853"/>
                  <a:gd name="connsiteY7" fmla="*/ 848535 h 953378"/>
                  <a:gd name="connsiteX8" fmla="*/ 62521 w 185853"/>
                  <a:gd name="connsiteY8" fmla="*/ 953310 h 953378"/>
                  <a:gd name="connsiteX9" fmla="*/ 81571 w 185853"/>
                  <a:gd name="connsiteY9" fmla="*/ 832660 h 953378"/>
                  <a:gd name="connsiteX10" fmla="*/ 151421 w 185853"/>
                  <a:gd name="connsiteY10" fmla="*/ 477060 h 953378"/>
                  <a:gd name="connsiteX11" fmla="*/ 183171 w 185853"/>
                  <a:gd name="connsiteY11" fmla="*/ 248460 h 953378"/>
                  <a:gd name="connsiteX12" fmla="*/ 84746 w 185853"/>
                  <a:gd name="connsiteY12" fmla="*/ 594535 h 953378"/>
                  <a:gd name="connsiteX13" fmla="*/ 122846 w 185853"/>
                  <a:gd name="connsiteY13" fmla="*/ 150035 h 953378"/>
                  <a:gd name="connsiteX14" fmla="*/ 132371 w 185853"/>
                  <a:gd name="connsiteY14" fmla="*/ 13510 h 953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5853" h="953378">
                    <a:moveTo>
                      <a:pt x="132371" y="13510"/>
                    </a:moveTo>
                    <a:cubicBezTo>
                      <a:pt x="112263" y="62193"/>
                      <a:pt x="15425" y="395568"/>
                      <a:pt x="2196" y="442135"/>
                    </a:cubicBezTo>
                    <a:cubicBezTo>
                      <a:pt x="-11033" y="488702"/>
                      <a:pt x="39238" y="317781"/>
                      <a:pt x="52996" y="292910"/>
                    </a:cubicBezTo>
                    <a:cubicBezTo>
                      <a:pt x="66754" y="268039"/>
                      <a:pt x="86334" y="254810"/>
                      <a:pt x="84746" y="292910"/>
                    </a:cubicBezTo>
                    <a:cubicBezTo>
                      <a:pt x="83158" y="331010"/>
                      <a:pt x="52467" y="432081"/>
                      <a:pt x="43471" y="521510"/>
                    </a:cubicBezTo>
                    <a:cubicBezTo>
                      <a:pt x="34475" y="610939"/>
                      <a:pt x="32358" y="790327"/>
                      <a:pt x="30771" y="829485"/>
                    </a:cubicBezTo>
                    <a:cubicBezTo>
                      <a:pt x="29184" y="868643"/>
                      <a:pt x="37650" y="753285"/>
                      <a:pt x="33946" y="756460"/>
                    </a:cubicBezTo>
                    <a:cubicBezTo>
                      <a:pt x="30242" y="759635"/>
                      <a:pt x="3783" y="815727"/>
                      <a:pt x="8546" y="848535"/>
                    </a:cubicBezTo>
                    <a:cubicBezTo>
                      <a:pt x="13309" y="881343"/>
                      <a:pt x="50350" y="955956"/>
                      <a:pt x="62521" y="953310"/>
                    </a:cubicBezTo>
                    <a:cubicBezTo>
                      <a:pt x="74692" y="950664"/>
                      <a:pt x="66754" y="912035"/>
                      <a:pt x="81571" y="832660"/>
                    </a:cubicBezTo>
                    <a:cubicBezTo>
                      <a:pt x="96388" y="753285"/>
                      <a:pt x="134488" y="574427"/>
                      <a:pt x="151421" y="477060"/>
                    </a:cubicBezTo>
                    <a:cubicBezTo>
                      <a:pt x="168354" y="379693"/>
                      <a:pt x="194283" y="228881"/>
                      <a:pt x="183171" y="248460"/>
                    </a:cubicBezTo>
                    <a:cubicBezTo>
                      <a:pt x="172059" y="268039"/>
                      <a:pt x="94800" y="610939"/>
                      <a:pt x="84746" y="594535"/>
                    </a:cubicBezTo>
                    <a:cubicBezTo>
                      <a:pt x="74692" y="578131"/>
                      <a:pt x="114908" y="243698"/>
                      <a:pt x="122846" y="150035"/>
                    </a:cubicBezTo>
                    <a:cubicBezTo>
                      <a:pt x="130783" y="56373"/>
                      <a:pt x="152479" y="-35173"/>
                      <a:pt x="132371" y="1351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0" name="フリーフォーム 579">
                <a:extLst>
                  <a:ext uri="{FF2B5EF4-FFF2-40B4-BE49-F238E27FC236}">
                    <a16:creationId xmlns:a16="http://schemas.microsoft.com/office/drawing/2014/main" id="{5DCC0B8D-3245-2B84-BFE7-8AA7B0BD5B01}"/>
                  </a:ext>
                </a:extLst>
              </p:cNvPr>
              <p:cNvSpPr/>
              <p:nvPr/>
            </p:nvSpPr>
            <p:spPr>
              <a:xfrm>
                <a:off x="-9986" y="3272807"/>
                <a:ext cx="2098266" cy="667416"/>
              </a:xfrm>
              <a:custGeom>
                <a:avLst/>
                <a:gdLst>
                  <a:gd name="connsiteX0" fmla="*/ 29036 w 2098266"/>
                  <a:gd name="connsiteY0" fmla="*/ 618 h 667416"/>
                  <a:gd name="connsiteX1" fmla="*/ 914861 w 2098266"/>
                  <a:gd name="connsiteY1" fmla="*/ 276843 h 667416"/>
                  <a:gd name="connsiteX2" fmla="*/ 724361 w 2098266"/>
                  <a:gd name="connsiteY2" fmla="*/ 241918 h 667416"/>
                  <a:gd name="connsiteX3" fmla="*/ 1556211 w 2098266"/>
                  <a:gd name="connsiteY3" fmla="*/ 413368 h 667416"/>
                  <a:gd name="connsiteX4" fmla="*/ 1368886 w 2098266"/>
                  <a:gd name="connsiteY4" fmla="*/ 403843 h 667416"/>
                  <a:gd name="connsiteX5" fmla="*/ 2092786 w 2098266"/>
                  <a:gd name="connsiteY5" fmla="*/ 543543 h 667416"/>
                  <a:gd name="connsiteX6" fmla="*/ 1711786 w 2098266"/>
                  <a:gd name="connsiteY6" fmla="*/ 534018 h 667416"/>
                  <a:gd name="connsiteX7" fmla="*/ 1911811 w 2098266"/>
                  <a:gd name="connsiteY7" fmla="*/ 667368 h 667416"/>
                  <a:gd name="connsiteX8" fmla="*/ 1419686 w 2098266"/>
                  <a:gd name="connsiteY8" fmla="*/ 546718 h 667416"/>
                  <a:gd name="connsiteX9" fmla="*/ 397336 w 2098266"/>
                  <a:gd name="connsiteY9" fmla="*/ 337168 h 667416"/>
                  <a:gd name="connsiteX10" fmla="*/ 511636 w 2098266"/>
                  <a:gd name="connsiteY10" fmla="*/ 407018 h 667416"/>
                  <a:gd name="connsiteX11" fmla="*/ 41736 w 2098266"/>
                  <a:gd name="connsiteY11" fmla="*/ 153018 h 667416"/>
                  <a:gd name="connsiteX12" fmla="*/ 200486 w 2098266"/>
                  <a:gd name="connsiteY12" fmla="*/ 200643 h 667416"/>
                  <a:gd name="connsiteX13" fmla="*/ 29036 w 2098266"/>
                  <a:gd name="connsiteY13" fmla="*/ 618 h 667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98266" h="667416">
                    <a:moveTo>
                      <a:pt x="29036" y="618"/>
                    </a:moveTo>
                    <a:cubicBezTo>
                      <a:pt x="148098" y="13318"/>
                      <a:pt x="798974" y="236626"/>
                      <a:pt x="914861" y="276843"/>
                    </a:cubicBezTo>
                    <a:cubicBezTo>
                      <a:pt x="1030748" y="317060"/>
                      <a:pt x="724361" y="241918"/>
                      <a:pt x="724361" y="241918"/>
                    </a:cubicBezTo>
                    <a:lnTo>
                      <a:pt x="1556211" y="413368"/>
                    </a:lnTo>
                    <a:cubicBezTo>
                      <a:pt x="1663632" y="440356"/>
                      <a:pt x="1279457" y="382147"/>
                      <a:pt x="1368886" y="403843"/>
                    </a:cubicBezTo>
                    <a:cubicBezTo>
                      <a:pt x="1458315" y="425539"/>
                      <a:pt x="2035636" y="521847"/>
                      <a:pt x="2092786" y="543543"/>
                    </a:cubicBezTo>
                    <a:cubicBezTo>
                      <a:pt x="2149936" y="565239"/>
                      <a:pt x="1741948" y="513381"/>
                      <a:pt x="1711786" y="534018"/>
                    </a:cubicBezTo>
                    <a:cubicBezTo>
                      <a:pt x="1681624" y="554655"/>
                      <a:pt x="1960494" y="665251"/>
                      <a:pt x="1911811" y="667368"/>
                    </a:cubicBezTo>
                    <a:cubicBezTo>
                      <a:pt x="1863128" y="669485"/>
                      <a:pt x="1672099" y="601751"/>
                      <a:pt x="1419686" y="546718"/>
                    </a:cubicBezTo>
                    <a:cubicBezTo>
                      <a:pt x="1167273" y="491685"/>
                      <a:pt x="548678" y="360451"/>
                      <a:pt x="397336" y="337168"/>
                    </a:cubicBezTo>
                    <a:cubicBezTo>
                      <a:pt x="245994" y="313885"/>
                      <a:pt x="570903" y="437710"/>
                      <a:pt x="511636" y="407018"/>
                    </a:cubicBezTo>
                    <a:cubicBezTo>
                      <a:pt x="452369" y="376326"/>
                      <a:pt x="93594" y="187414"/>
                      <a:pt x="41736" y="153018"/>
                    </a:cubicBezTo>
                    <a:cubicBezTo>
                      <a:pt x="-10122" y="118622"/>
                      <a:pt x="205778" y="226572"/>
                      <a:pt x="200486" y="200643"/>
                    </a:cubicBezTo>
                    <a:cubicBezTo>
                      <a:pt x="195194" y="174714"/>
                      <a:pt x="-90026" y="-12082"/>
                      <a:pt x="29036" y="61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1" name="フリーフォーム 580">
                <a:extLst>
                  <a:ext uri="{FF2B5EF4-FFF2-40B4-BE49-F238E27FC236}">
                    <a16:creationId xmlns:a16="http://schemas.microsoft.com/office/drawing/2014/main" id="{E2FF8BA7-B84D-CB8F-F1E2-92C9D9147ACE}"/>
                  </a:ext>
                </a:extLst>
              </p:cNvPr>
              <p:cNvSpPr/>
              <p:nvPr/>
            </p:nvSpPr>
            <p:spPr>
              <a:xfrm>
                <a:off x="1585919" y="3086087"/>
                <a:ext cx="487916" cy="1343391"/>
              </a:xfrm>
              <a:custGeom>
                <a:avLst/>
                <a:gdLst>
                  <a:gd name="connsiteX0" fmla="*/ 487356 w 487916"/>
                  <a:gd name="connsiteY0" fmla="*/ 13 h 1343391"/>
                  <a:gd name="connsiteX1" fmla="*/ 373056 w 487916"/>
                  <a:gd name="connsiteY1" fmla="*/ 450863 h 1343391"/>
                  <a:gd name="connsiteX2" fmla="*/ 433381 w 487916"/>
                  <a:gd name="connsiteY2" fmla="*/ 657238 h 1343391"/>
                  <a:gd name="connsiteX3" fmla="*/ 407981 w 487916"/>
                  <a:gd name="connsiteY3" fmla="*/ 619138 h 1343391"/>
                  <a:gd name="connsiteX4" fmla="*/ 350831 w 487916"/>
                  <a:gd name="connsiteY4" fmla="*/ 968388 h 1343391"/>
                  <a:gd name="connsiteX5" fmla="*/ 284156 w 487916"/>
                  <a:gd name="connsiteY5" fmla="*/ 1343038 h 1343391"/>
                  <a:gd name="connsiteX6" fmla="*/ 347656 w 487916"/>
                  <a:gd name="connsiteY6" fmla="*/ 1031888 h 1343391"/>
                  <a:gd name="connsiteX7" fmla="*/ 198431 w 487916"/>
                  <a:gd name="connsiteY7" fmla="*/ 793763 h 1343391"/>
                  <a:gd name="connsiteX8" fmla="*/ 1581 w 487916"/>
                  <a:gd name="connsiteY8" fmla="*/ 635013 h 1343391"/>
                  <a:gd name="connsiteX9" fmla="*/ 312731 w 487916"/>
                  <a:gd name="connsiteY9" fmla="*/ 727088 h 1343391"/>
                  <a:gd name="connsiteX10" fmla="*/ 325431 w 487916"/>
                  <a:gd name="connsiteY10" fmla="*/ 282588 h 1343391"/>
                  <a:gd name="connsiteX11" fmla="*/ 315906 w 487916"/>
                  <a:gd name="connsiteY11" fmla="*/ 434988 h 1343391"/>
                  <a:gd name="connsiteX12" fmla="*/ 487356 w 487916"/>
                  <a:gd name="connsiteY12" fmla="*/ 13 h 1343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7916" h="1343391">
                    <a:moveTo>
                      <a:pt x="487356" y="13"/>
                    </a:moveTo>
                    <a:cubicBezTo>
                      <a:pt x="496881" y="2659"/>
                      <a:pt x="382052" y="341326"/>
                      <a:pt x="373056" y="450863"/>
                    </a:cubicBezTo>
                    <a:cubicBezTo>
                      <a:pt x="364060" y="560400"/>
                      <a:pt x="427560" y="629192"/>
                      <a:pt x="433381" y="657238"/>
                    </a:cubicBezTo>
                    <a:cubicBezTo>
                      <a:pt x="439202" y="685284"/>
                      <a:pt x="421739" y="567280"/>
                      <a:pt x="407981" y="619138"/>
                    </a:cubicBezTo>
                    <a:cubicBezTo>
                      <a:pt x="394223" y="670996"/>
                      <a:pt x="371468" y="847738"/>
                      <a:pt x="350831" y="968388"/>
                    </a:cubicBezTo>
                    <a:cubicBezTo>
                      <a:pt x="330194" y="1089038"/>
                      <a:pt x="284685" y="1332455"/>
                      <a:pt x="284156" y="1343038"/>
                    </a:cubicBezTo>
                    <a:cubicBezTo>
                      <a:pt x="283627" y="1353621"/>
                      <a:pt x="361943" y="1123434"/>
                      <a:pt x="347656" y="1031888"/>
                    </a:cubicBezTo>
                    <a:cubicBezTo>
                      <a:pt x="333369" y="940342"/>
                      <a:pt x="256110" y="859909"/>
                      <a:pt x="198431" y="793763"/>
                    </a:cubicBezTo>
                    <a:cubicBezTo>
                      <a:pt x="140752" y="727617"/>
                      <a:pt x="-17469" y="646125"/>
                      <a:pt x="1581" y="635013"/>
                    </a:cubicBezTo>
                    <a:cubicBezTo>
                      <a:pt x="20631" y="623901"/>
                      <a:pt x="258756" y="785826"/>
                      <a:pt x="312731" y="727088"/>
                    </a:cubicBezTo>
                    <a:cubicBezTo>
                      <a:pt x="366706" y="668351"/>
                      <a:pt x="324902" y="331271"/>
                      <a:pt x="325431" y="282588"/>
                    </a:cubicBezTo>
                    <a:cubicBezTo>
                      <a:pt x="325960" y="233905"/>
                      <a:pt x="289448" y="479438"/>
                      <a:pt x="315906" y="434988"/>
                    </a:cubicBezTo>
                    <a:cubicBezTo>
                      <a:pt x="342364" y="390538"/>
                      <a:pt x="477831" y="-2633"/>
                      <a:pt x="487356" y="13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2" name="フリーフォーム 581">
                <a:extLst>
                  <a:ext uri="{FF2B5EF4-FFF2-40B4-BE49-F238E27FC236}">
                    <a16:creationId xmlns:a16="http://schemas.microsoft.com/office/drawing/2014/main" id="{91C49F8C-D5EB-509E-27B7-84A3D2036485}"/>
                  </a:ext>
                </a:extLst>
              </p:cNvPr>
              <p:cNvSpPr/>
              <p:nvPr/>
            </p:nvSpPr>
            <p:spPr>
              <a:xfrm>
                <a:off x="1342054" y="3194189"/>
                <a:ext cx="188192" cy="1442478"/>
              </a:xfrm>
              <a:custGeom>
                <a:avLst/>
                <a:gdLst>
                  <a:gd name="connsiteX0" fmla="*/ 162896 w 188192"/>
                  <a:gd name="connsiteY0" fmla="*/ 3036 h 1442478"/>
                  <a:gd name="connsiteX1" fmla="*/ 93046 w 188192"/>
                  <a:gd name="connsiteY1" fmla="*/ 631686 h 1442478"/>
                  <a:gd name="connsiteX2" fmla="*/ 86696 w 188192"/>
                  <a:gd name="connsiteY2" fmla="*/ 555486 h 1442478"/>
                  <a:gd name="connsiteX3" fmla="*/ 13671 w 188192"/>
                  <a:gd name="connsiteY3" fmla="*/ 885686 h 1442478"/>
                  <a:gd name="connsiteX4" fmla="*/ 39071 w 188192"/>
                  <a:gd name="connsiteY4" fmla="*/ 803136 h 1442478"/>
                  <a:gd name="connsiteX5" fmla="*/ 971 w 188192"/>
                  <a:gd name="connsiteY5" fmla="*/ 1111111 h 1442478"/>
                  <a:gd name="connsiteX6" fmla="*/ 10496 w 188192"/>
                  <a:gd name="connsiteY6" fmla="*/ 1282561 h 1442478"/>
                  <a:gd name="connsiteX7" fmla="*/ 971 w 188192"/>
                  <a:gd name="connsiteY7" fmla="*/ 1219061 h 1442478"/>
                  <a:gd name="connsiteX8" fmla="*/ 20021 w 188192"/>
                  <a:gd name="connsiteY8" fmla="*/ 1441311 h 1442478"/>
                  <a:gd name="connsiteX9" fmla="*/ 45421 w 188192"/>
                  <a:gd name="connsiteY9" fmla="*/ 1241286 h 1442478"/>
                  <a:gd name="connsiteX10" fmla="*/ 185121 w 188192"/>
                  <a:gd name="connsiteY10" fmla="*/ 174486 h 1442478"/>
                  <a:gd name="connsiteX11" fmla="*/ 143846 w 188192"/>
                  <a:gd name="connsiteY11" fmla="*/ 384036 h 1442478"/>
                  <a:gd name="connsiteX12" fmla="*/ 162896 w 188192"/>
                  <a:gd name="connsiteY12" fmla="*/ 3036 h 1442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8192" h="1442478">
                    <a:moveTo>
                      <a:pt x="162896" y="3036"/>
                    </a:moveTo>
                    <a:cubicBezTo>
                      <a:pt x="154429" y="44311"/>
                      <a:pt x="105746" y="539611"/>
                      <a:pt x="93046" y="631686"/>
                    </a:cubicBezTo>
                    <a:cubicBezTo>
                      <a:pt x="80346" y="723761"/>
                      <a:pt x="99925" y="513153"/>
                      <a:pt x="86696" y="555486"/>
                    </a:cubicBezTo>
                    <a:cubicBezTo>
                      <a:pt x="73467" y="597819"/>
                      <a:pt x="21608" y="844411"/>
                      <a:pt x="13671" y="885686"/>
                    </a:cubicBezTo>
                    <a:cubicBezTo>
                      <a:pt x="5734" y="926961"/>
                      <a:pt x="41188" y="765565"/>
                      <a:pt x="39071" y="803136"/>
                    </a:cubicBezTo>
                    <a:cubicBezTo>
                      <a:pt x="36954" y="840707"/>
                      <a:pt x="5733" y="1031207"/>
                      <a:pt x="971" y="1111111"/>
                    </a:cubicBezTo>
                    <a:cubicBezTo>
                      <a:pt x="-3791" y="1191015"/>
                      <a:pt x="10496" y="1264569"/>
                      <a:pt x="10496" y="1282561"/>
                    </a:cubicBezTo>
                    <a:cubicBezTo>
                      <a:pt x="10496" y="1300553"/>
                      <a:pt x="-617" y="1192603"/>
                      <a:pt x="971" y="1219061"/>
                    </a:cubicBezTo>
                    <a:cubicBezTo>
                      <a:pt x="2558" y="1245519"/>
                      <a:pt x="12613" y="1437607"/>
                      <a:pt x="20021" y="1441311"/>
                    </a:cubicBezTo>
                    <a:cubicBezTo>
                      <a:pt x="27429" y="1445015"/>
                      <a:pt x="17904" y="1452424"/>
                      <a:pt x="45421" y="1241286"/>
                    </a:cubicBezTo>
                    <a:cubicBezTo>
                      <a:pt x="72938" y="1030148"/>
                      <a:pt x="168717" y="317361"/>
                      <a:pt x="185121" y="174486"/>
                    </a:cubicBezTo>
                    <a:cubicBezTo>
                      <a:pt x="201525" y="31611"/>
                      <a:pt x="147021" y="413669"/>
                      <a:pt x="143846" y="384036"/>
                    </a:cubicBezTo>
                    <a:cubicBezTo>
                      <a:pt x="140671" y="354403"/>
                      <a:pt x="171363" y="-38239"/>
                      <a:pt x="162896" y="3036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3" name="フリーフォーム 582">
                <a:extLst>
                  <a:ext uri="{FF2B5EF4-FFF2-40B4-BE49-F238E27FC236}">
                    <a16:creationId xmlns:a16="http://schemas.microsoft.com/office/drawing/2014/main" id="{408CAD34-8B38-C931-53BA-5D2D7008E3F9}"/>
                  </a:ext>
                </a:extLst>
              </p:cNvPr>
              <p:cNvSpPr/>
              <p:nvPr/>
            </p:nvSpPr>
            <p:spPr>
              <a:xfrm>
                <a:off x="798801" y="3557356"/>
                <a:ext cx="239430" cy="1074981"/>
              </a:xfrm>
              <a:custGeom>
                <a:avLst/>
                <a:gdLst>
                  <a:gd name="connsiteX0" fmla="*/ 239424 w 239430"/>
                  <a:gd name="connsiteY0" fmla="*/ 1819 h 1074981"/>
                  <a:gd name="connsiteX1" fmla="*/ 80674 w 239430"/>
                  <a:gd name="connsiteY1" fmla="*/ 268519 h 1074981"/>
                  <a:gd name="connsiteX2" fmla="*/ 112424 w 239430"/>
                  <a:gd name="connsiteY2" fmla="*/ 205019 h 1074981"/>
                  <a:gd name="connsiteX3" fmla="*/ 67974 w 239430"/>
                  <a:gd name="connsiteY3" fmla="*/ 392344 h 1074981"/>
                  <a:gd name="connsiteX4" fmla="*/ 13999 w 239430"/>
                  <a:gd name="connsiteY4" fmla="*/ 947969 h 1074981"/>
                  <a:gd name="connsiteX5" fmla="*/ 20349 w 239430"/>
                  <a:gd name="connsiteY5" fmla="*/ 1074969 h 1074981"/>
                  <a:gd name="connsiteX6" fmla="*/ 1299 w 239430"/>
                  <a:gd name="connsiteY6" fmla="*/ 951144 h 1074981"/>
                  <a:gd name="connsiteX7" fmla="*/ 7649 w 239430"/>
                  <a:gd name="connsiteY7" fmla="*/ 427269 h 1074981"/>
                  <a:gd name="connsiteX8" fmla="*/ 55274 w 239430"/>
                  <a:gd name="connsiteY8" fmla="*/ 665394 h 1074981"/>
                  <a:gd name="connsiteX9" fmla="*/ 93374 w 239430"/>
                  <a:gd name="connsiteY9" fmla="*/ 65319 h 1074981"/>
                  <a:gd name="connsiteX10" fmla="*/ 74324 w 239430"/>
                  <a:gd name="connsiteY10" fmla="*/ 147869 h 1074981"/>
                  <a:gd name="connsiteX11" fmla="*/ 239424 w 239430"/>
                  <a:gd name="connsiteY11" fmla="*/ 1819 h 1074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9430" h="1074981">
                    <a:moveTo>
                      <a:pt x="239424" y="1819"/>
                    </a:moveTo>
                    <a:cubicBezTo>
                      <a:pt x="240482" y="21927"/>
                      <a:pt x="101841" y="234652"/>
                      <a:pt x="80674" y="268519"/>
                    </a:cubicBezTo>
                    <a:cubicBezTo>
                      <a:pt x="59507" y="302386"/>
                      <a:pt x="114541" y="184382"/>
                      <a:pt x="112424" y="205019"/>
                    </a:cubicBezTo>
                    <a:cubicBezTo>
                      <a:pt x="110307" y="225656"/>
                      <a:pt x="84378" y="268519"/>
                      <a:pt x="67974" y="392344"/>
                    </a:cubicBezTo>
                    <a:cubicBezTo>
                      <a:pt x="51570" y="516169"/>
                      <a:pt x="21936" y="834198"/>
                      <a:pt x="13999" y="947969"/>
                    </a:cubicBezTo>
                    <a:cubicBezTo>
                      <a:pt x="6062" y="1061740"/>
                      <a:pt x="22466" y="1074440"/>
                      <a:pt x="20349" y="1074969"/>
                    </a:cubicBezTo>
                    <a:cubicBezTo>
                      <a:pt x="18232" y="1075498"/>
                      <a:pt x="3416" y="1059094"/>
                      <a:pt x="1299" y="951144"/>
                    </a:cubicBezTo>
                    <a:cubicBezTo>
                      <a:pt x="-818" y="843194"/>
                      <a:pt x="-1347" y="474894"/>
                      <a:pt x="7649" y="427269"/>
                    </a:cubicBezTo>
                    <a:cubicBezTo>
                      <a:pt x="16645" y="379644"/>
                      <a:pt x="40987" y="725719"/>
                      <a:pt x="55274" y="665394"/>
                    </a:cubicBezTo>
                    <a:cubicBezTo>
                      <a:pt x="69561" y="605069"/>
                      <a:pt x="90199" y="151573"/>
                      <a:pt x="93374" y="65319"/>
                    </a:cubicBezTo>
                    <a:cubicBezTo>
                      <a:pt x="96549" y="-20935"/>
                      <a:pt x="45220" y="161098"/>
                      <a:pt x="74324" y="147869"/>
                    </a:cubicBezTo>
                    <a:cubicBezTo>
                      <a:pt x="103428" y="134640"/>
                      <a:pt x="238366" y="-18289"/>
                      <a:pt x="239424" y="181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4" name="フリーフォーム 583">
                <a:extLst>
                  <a:ext uri="{FF2B5EF4-FFF2-40B4-BE49-F238E27FC236}">
                    <a16:creationId xmlns:a16="http://schemas.microsoft.com/office/drawing/2014/main" id="{FB40FF67-F7F1-8BDC-8026-DCABD1B59888}"/>
                  </a:ext>
                </a:extLst>
              </p:cNvPr>
              <p:cNvSpPr/>
              <p:nvPr/>
            </p:nvSpPr>
            <p:spPr>
              <a:xfrm>
                <a:off x="-19050" y="4034507"/>
                <a:ext cx="1975247" cy="851189"/>
              </a:xfrm>
              <a:custGeom>
                <a:avLst/>
                <a:gdLst>
                  <a:gd name="connsiteX0" fmla="*/ 0 w 1975247"/>
                  <a:gd name="connsiteY0" fmla="*/ 432718 h 851189"/>
                  <a:gd name="connsiteX1" fmla="*/ 79375 w 1975247"/>
                  <a:gd name="connsiteY1" fmla="*/ 448593 h 851189"/>
                  <a:gd name="connsiteX2" fmla="*/ 1352550 w 1975247"/>
                  <a:gd name="connsiteY2" fmla="*/ 626393 h 851189"/>
                  <a:gd name="connsiteX3" fmla="*/ 1190625 w 1975247"/>
                  <a:gd name="connsiteY3" fmla="*/ 597818 h 851189"/>
                  <a:gd name="connsiteX4" fmla="*/ 1863725 w 1975247"/>
                  <a:gd name="connsiteY4" fmla="*/ 712118 h 851189"/>
                  <a:gd name="connsiteX5" fmla="*/ 1819275 w 1975247"/>
                  <a:gd name="connsiteY5" fmla="*/ 683543 h 851189"/>
                  <a:gd name="connsiteX6" fmla="*/ 1974850 w 1975247"/>
                  <a:gd name="connsiteY6" fmla="*/ 918 h 851189"/>
                  <a:gd name="connsiteX7" fmla="*/ 1863725 w 1975247"/>
                  <a:gd name="connsiteY7" fmla="*/ 543843 h 851189"/>
                  <a:gd name="connsiteX8" fmla="*/ 1854200 w 1975247"/>
                  <a:gd name="connsiteY8" fmla="*/ 842293 h 851189"/>
                  <a:gd name="connsiteX9" fmla="*/ 1238250 w 1975247"/>
                  <a:gd name="connsiteY9" fmla="*/ 762918 h 851189"/>
                  <a:gd name="connsiteX10" fmla="*/ 193675 w 1975247"/>
                  <a:gd name="connsiteY10" fmla="*/ 661318 h 851189"/>
                  <a:gd name="connsiteX11" fmla="*/ 1543050 w 1975247"/>
                  <a:gd name="connsiteY11" fmla="*/ 778793 h 851189"/>
                  <a:gd name="connsiteX12" fmla="*/ 85725 w 1975247"/>
                  <a:gd name="connsiteY12" fmla="*/ 581943 h 851189"/>
                  <a:gd name="connsiteX13" fmla="*/ 212725 w 1975247"/>
                  <a:gd name="connsiteY13" fmla="*/ 594643 h 851189"/>
                  <a:gd name="connsiteX14" fmla="*/ 158750 w 1975247"/>
                  <a:gd name="connsiteY14" fmla="*/ 543843 h 851189"/>
                  <a:gd name="connsiteX15" fmla="*/ 234950 w 1975247"/>
                  <a:gd name="connsiteY15" fmla="*/ 540668 h 851189"/>
                  <a:gd name="connsiteX16" fmla="*/ 0 w 1975247"/>
                  <a:gd name="connsiteY16" fmla="*/ 432718 h 851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75247" h="851189">
                    <a:moveTo>
                      <a:pt x="0" y="432718"/>
                    </a:moveTo>
                    <a:lnTo>
                      <a:pt x="79375" y="448593"/>
                    </a:lnTo>
                    <a:lnTo>
                      <a:pt x="1352550" y="626393"/>
                    </a:lnTo>
                    <a:cubicBezTo>
                      <a:pt x="1537758" y="651264"/>
                      <a:pt x="1190625" y="597818"/>
                      <a:pt x="1190625" y="597818"/>
                    </a:cubicBezTo>
                    <a:lnTo>
                      <a:pt x="1863725" y="712118"/>
                    </a:lnTo>
                    <a:cubicBezTo>
                      <a:pt x="1968500" y="726405"/>
                      <a:pt x="1800754" y="802076"/>
                      <a:pt x="1819275" y="683543"/>
                    </a:cubicBezTo>
                    <a:cubicBezTo>
                      <a:pt x="1837796" y="565010"/>
                      <a:pt x="1967442" y="24201"/>
                      <a:pt x="1974850" y="918"/>
                    </a:cubicBezTo>
                    <a:cubicBezTo>
                      <a:pt x="1982258" y="-22365"/>
                      <a:pt x="1883833" y="403614"/>
                      <a:pt x="1863725" y="543843"/>
                    </a:cubicBezTo>
                    <a:cubicBezTo>
                      <a:pt x="1843617" y="684072"/>
                      <a:pt x="1958446" y="805781"/>
                      <a:pt x="1854200" y="842293"/>
                    </a:cubicBezTo>
                    <a:cubicBezTo>
                      <a:pt x="1749954" y="878805"/>
                      <a:pt x="1515004" y="793080"/>
                      <a:pt x="1238250" y="762918"/>
                    </a:cubicBezTo>
                    <a:cubicBezTo>
                      <a:pt x="961496" y="732756"/>
                      <a:pt x="142875" y="658672"/>
                      <a:pt x="193675" y="661318"/>
                    </a:cubicBezTo>
                    <a:cubicBezTo>
                      <a:pt x="244475" y="663964"/>
                      <a:pt x="1561042" y="792022"/>
                      <a:pt x="1543050" y="778793"/>
                    </a:cubicBezTo>
                    <a:cubicBezTo>
                      <a:pt x="1525058" y="765564"/>
                      <a:pt x="307446" y="612635"/>
                      <a:pt x="85725" y="581943"/>
                    </a:cubicBezTo>
                    <a:cubicBezTo>
                      <a:pt x="-135996" y="551251"/>
                      <a:pt x="200554" y="600993"/>
                      <a:pt x="212725" y="594643"/>
                    </a:cubicBezTo>
                    <a:cubicBezTo>
                      <a:pt x="224896" y="588293"/>
                      <a:pt x="155046" y="552839"/>
                      <a:pt x="158750" y="543843"/>
                    </a:cubicBezTo>
                    <a:cubicBezTo>
                      <a:pt x="162454" y="534847"/>
                      <a:pt x="260879" y="556543"/>
                      <a:pt x="234950" y="540668"/>
                    </a:cubicBezTo>
                    <a:cubicBezTo>
                      <a:pt x="209021" y="524793"/>
                      <a:pt x="106098" y="486693"/>
                      <a:pt x="0" y="43271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5" name="フリーフォーム 584">
                <a:extLst>
                  <a:ext uri="{FF2B5EF4-FFF2-40B4-BE49-F238E27FC236}">
                    <a16:creationId xmlns:a16="http://schemas.microsoft.com/office/drawing/2014/main" id="{317065DA-B938-4FD5-A129-61CD577D0752}"/>
                  </a:ext>
                </a:extLst>
              </p:cNvPr>
              <p:cNvSpPr/>
              <p:nvPr/>
            </p:nvSpPr>
            <p:spPr>
              <a:xfrm>
                <a:off x="45617" y="4486909"/>
                <a:ext cx="1960658" cy="258579"/>
              </a:xfrm>
              <a:custGeom>
                <a:avLst/>
                <a:gdLst>
                  <a:gd name="connsiteX0" fmla="*/ 24233 w 1960658"/>
                  <a:gd name="connsiteY0" fmla="*/ 5716 h 258579"/>
                  <a:gd name="connsiteX1" fmla="*/ 135358 w 1960658"/>
                  <a:gd name="connsiteY1" fmla="*/ 12066 h 258579"/>
                  <a:gd name="connsiteX2" fmla="*/ 1805408 w 1960658"/>
                  <a:gd name="connsiteY2" fmla="*/ 234316 h 258579"/>
                  <a:gd name="connsiteX3" fmla="*/ 1840333 w 1960658"/>
                  <a:gd name="connsiteY3" fmla="*/ 247016 h 258579"/>
                  <a:gd name="connsiteX4" fmla="*/ 1386308 w 1960658"/>
                  <a:gd name="connsiteY4" fmla="*/ 183516 h 258579"/>
                  <a:gd name="connsiteX5" fmla="*/ 773533 w 1960658"/>
                  <a:gd name="connsiteY5" fmla="*/ 129541 h 258579"/>
                  <a:gd name="connsiteX6" fmla="*/ 24233 w 1960658"/>
                  <a:gd name="connsiteY6" fmla="*/ 5716 h 25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0658" h="258579">
                    <a:moveTo>
                      <a:pt x="24233" y="5716"/>
                    </a:moveTo>
                    <a:cubicBezTo>
                      <a:pt x="-68636" y="-10159"/>
                      <a:pt x="135358" y="12066"/>
                      <a:pt x="135358" y="12066"/>
                    </a:cubicBezTo>
                    <a:lnTo>
                      <a:pt x="1805408" y="234316"/>
                    </a:lnTo>
                    <a:cubicBezTo>
                      <a:pt x="2089571" y="273474"/>
                      <a:pt x="1910183" y="255483"/>
                      <a:pt x="1840333" y="247016"/>
                    </a:cubicBezTo>
                    <a:cubicBezTo>
                      <a:pt x="1770483" y="238549"/>
                      <a:pt x="1564108" y="203095"/>
                      <a:pt x="1386308" y="183516"/>
                    </a:cubicBezTo>
                    <a:cubicBezTo>
                      <a:pt x="1208508" y="163937"/>
                      <a:pt x="1000546" y="159174"/>
                      <a:pt x="773533" y="129541"/>
                    </a:cubicBezTo>
                    <a:cubicBezTo>
                      <a:pt x="546521" y="99908"/>
                      <a:pt x="285377" y="52812"/>
                      <a:pt x="24233" y="5716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6" name="フリーフォーム 585">
                <a:extLst>
                  <a:ext uri="{FF2B5EF4-FFF2-40B4-BE49-F238E27FC236}">
                    <a16:creationId xmlns:a16="http://schemas.microsoft.com/office/drawing/2014/main" id="{3CF67A3E-7227-4246-40B0-EF8944D076BA}"/>
                  </a:ext>
                </a:extLst>
              </p:cNvPr>
              <p:cNvSpPr/>
              <p:nvPr/>
            </p:nvSpPr>
            <p:spPr>
              <a:xfrm>
                <a:off x="53906" y="4591001"/>
                <a:ext cx="1892673" cy="270015"/>
              </a:xfrm>
              <a:custGeom>
                <a:avLst/>
                <a:gdLst>
                  <a:gd name="connsiteX0" fmla="*/ 31819 w 1892673"/>
                  <a:gd name="connsiteY0" fmla="*/ 6399 h 270015"/>
                  <a:gd name="connsiteX1" fmla="*/ 120719 w 1892673"/>
                  <a:gd name="connsiteY1" fmla="*/ 12749 h 270015"/>
                  <a:gd name="connsiteX2" fmla="*/ 1844744 w 1892673"/>
                  <a:gd name="connsiteY2" fmla="*/ 254049 h 270015"/>
                  <a:gd name="connsiteX3" fmla="*/ 1362144 w 1892673"/>
                  <a:gd name="connsiteY3" fmla="*/ 241349 h 270015"/>
                  <a:gd name="connsiteX4" fmla="*/ 825569 w 1892673"/>
                  <a:gd name="connsiteY4" fmla="*/ 193724 h 270015"/>
                  <a:gd name="connsiteX5" fmla="*/ 873194 w 1892673"/>
                  <a:gd name="connsiteY5" fmla="*/ 212774 h 270015"/>
                  <a:gd name="connsiteX6" fmla="*/ 12769 w 1892673"/>
                  <a:gd name="connsiteY6" fmla="*/ 98474 h 270015"/>
                  <a:gd name="connsiteX7" fmla="*/ 511244 w 1892673"/>
                  <a:gd name="connsiteY7" fmla="*/ 139749 h 270015"/>
                  <a:gd name="connsiteX8" fmla="*/ 31819 w 1892673"/>
                  <a:gd name="connsiteY8" fmla="*/ 6399 h 270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2673" h="270015">
                    <a:moveTo>
                      <a:pt x="31819" y="6399"/>
                    </a:moveTo>
                    <a:cubicBezTo>
                      <a:pt x="-74808" y="-11064"/>
                      <a:pt x="120719" y="12749"/>
                      <a:pt x="120719" y="12749"/>
                    </a:cubicBezTo>
                    <a:lnTo>
                      <a:pt x="1844744" y="254049"/>
                    </a:lnTo>
                    <a:cubicBezTo>
                      <a:pt x="2051648" y="292149"/>
                      <a:pt x="1532006" y="251403"/>
                      <a:pt x="1362144" y="241349"/>
                    </a:cubicBezTo>
                    <a:cubicBezTo>
                      <a:pt x="1192282" y="231295"/>
                      <a:pt x="907061" y="198486"/>
                      <a:pt x="825569" y="193724"/>
                    </a:cubicBezTo>
                    <a:cubicBezTo>
                      <a:pt x="744077" y="188962"/>
                      <a:pt x="1008661" y="228649"/>
                      <a:pt x="873194" y="212774"/>
                    </a:cubicBezTo>
                    <a:cubicBezTo>
                      <a:pt x="737727" y="196899"/>
                      <a:pt x="73094" y="110645"/>
                      <a:pt x="12769" y="98474"/>
                    </a:cubicBezTo>
                    <a:cubicBezTo>
                      <a:pt x="-47556" y="86303"/>
                      <a:pt x="513890" y="151920"/>
                      <a:pt x="511244" y="139749"/>
                    </a:cubicBezTo>
                    <a:cubicBezTo>
                      <a:pt x="508598" y="127578"/>
                      <a:pt x="252746" y="76513"/>
                      <a:pt x="31819" y="6399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7" name="フリーフォーム 586">
                <a:extLst>
                  <a:ext uri="{FF2B5EF4-FFF2-40B4-BE49-F238E27FC236}">
                    <a16:creationId xmlns:a16="http://schemas.microsoft.com/office/drawing/2014/main" id="{5E77650D-54D0-591E-D1CE-1D87A22BCE1A}"/>
                  </a:ext>
                </a:extLst>
              </p:cNvPr>
              <p:cNvSpPr/>
              <p:nvPr/>
            </p:nvSpPr>
            <p:spPr>
              <a:xfrm>
                <a:off x="41275" y="4635500"/>
                <a:ext cx="1732114" cy="238176"/>
              </a:xfrm>
              <a:custGeom>
                <a:avLst/>
                <a:gdLst>
                  <a:gd name="connsiteX0" fmla="*/ 0 w 1732114"/>
                  <a:gd name="connsiteY0" fmla="*/ 0 h 238176"/>
                  <a:gd name="connsiteX1" fmla="*/ 127000 w 1732114"/>
                  <a:gd name="connsiteY1" fmla="*/ 19050 h 238176"/>
                  <a:gd name="connsiteX2" fmla="*/ 1416050 w 1732114"/>
                  <a:gd name="connsiteY2" fmla="*/ 187325 h 238176"/>
                  <a:gd name="connsiteX3" fmla="*/ 1724025 w 1732114"/>
                  <a:gd name="connsiteY3" fmla="*/ 238125 h 238176"/>
                  <a:gd name="connsiteX4" fmla="*/ 1203325 w 1732114"/>
                  <a:gd name="connsiteY4" fmla="*/ 180975 h 238176"/>
                  <a:gd name="connsiteX5" fmla="*/ 349250 w 1732114"/>
                  <a:gd name="connsiteY5" fmla="*/ 76200 h 238176"/>
                  <a:gd name="connsiteX6" fmla="*/ 498475 w 1732114"/>
                  <a:gd name="connsiteY6" fmla="*/ 130175 h 238176"/>
                  <a:gd name="connsiteX7" fmla="*/ 0 w 1732114"/>
                  <a:gd name="connsiteY7" fmla="*/ 0 h 238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32114" h="238176">
                    <a:moveTo>
                      <a:pt x="0" y="0"/>
                    </a:moveTo>
                    <a:lnTo>
                      <a:pt x="127000" y="19050"/>
                    </a:lnTo>
                    <a:lnTo>
                      <a:pt x="1416050" y="187325"/>
                    </a:lnTo>
                    <a:cubicBezTo>
                      <a:pt x="1682221" y="223838"/>
                      <a:pt x="1759479" y="239183"/>
                      <a:pt x="1724025" y="238125"/>
                    </a:cubicBezTo>
                    <a:cubicBezTo>
                      <a:pt x="1688571" y="237067"/>
                      <a:pt x="1203325" y="180975"/>
                      <a:pt x="1203325" y="180975"/>
                    </a:cubicBezTo>
                    <a:lnTo>
                      <a:pt x="349250" y="76200"/>
                    </a:lnTo>
                    <a:cubicBezTo>
                      <a:pt x="231775" y="67733"/>
                      <a:pt x="557742" y="137054"/>
                      <a:pt x="498475" y="130175"/>
                    </a:cubicBezTo>
                    <a:cubicBezTo>
                      <a:pt x="439208" y="123296"/>
                      <a:pt x="216429" y="79110"/>
                      <a:pt x="0" y="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8" name="フリーフォーム 587">
                <a:extLst>
                  <a:ext uri="{FF2B5EF4-FFF2-40B4-BE49-F238E27FC236}">
                    <a16:creationId xmlns:a16="http://schemas.microsoft.com/office/drawing/2014/main" id="{D29D902F-3F1B-0BFB-C34E-C808151926D7}"/>
                  </a:ext>
                </a:extLst>
              </p:cNvPr>
              <p:cNvSpPr/>
              <p:nvPr/>
            </p:nvSpPr>
            <p:spPr>
              <a:xfrm>
                <a:off x="1830723" y="3149068"/>
                <a:ext cx="334627" cy="1484681"/>
              </a:xfrm>
              <a:custGeom>
                <a:avLst/>
                <a:gdLst>
                  <a:gd name="connsiteX0" fmla="*/ 334627 w 334627"/>
                  <a:gd name="connsiteY0" fmla="*/ 13232 h 1484681"/>
                  <a:gd name="connsiteX1" fmla="*/ 210802 w 334627"/>
                  <a:gd name="connsiteY1" fmla="*/ 648232 h 1484681"/>
                  <a:gd name="connsiteX2" fmla="*/ 242552 w 334627"/>
                  <a:gd name="connsiteY2" fmla="*/ 600607 h 1484681"/>
                  <a:gd name="connsiteX3" fmla="*/ 194927 w 334627"/>
                  <a:gd name="connsiteY3" fmla="*/ 845082 h 1484681"/>
                  <a:gd name="connsiteX4" fmla="*/ 140952 w 334627"/>
                  <a:gd name="connsiteY4" fmla="*/ 1378482 h 1484681"/>
                  <a:gd name="connsiteX5" fmla="*/ 140952 w 334627"/>
                  <a:gd name="connsiteY5" fmla="*/ 1457857 h 1484681"/>
                  <a:gd name="connsiteX6" fmla="*/ 160002 w 334627"/>
                  <a:gd name="connsiteY6" fmla="*/ 1045107 h 1484681"/>
                  <a:gd name="connsiteX7" fmla="*/ 140952 w 334627"/>
                  <a:gd name="connsiteY7" fmla="*/ 949857 h 1484681"/>
                  <a:gd name="connsiteX8" fmla="*/ 23477 w 334627"/>
                  <a:gd name="connsiteY8" fmla="*/ 1467382 h 1484681"/>
                  <a:gd name="connsiteX9" fmla="*/ 10777 w 334627"/>
                  <a:gd name="connsiteY9" fmla="*/ 1175282 h 1484681"/>
                  <a:gd name="connsiteX10" fmla="*/ 147302 w 334627"/>
                  <a:gd name="connsiteY10" fmla="*/ 76732 h 1484681"/>
                  <a:gd name="connsiteX11" fmla="*/ 134602 w 334627"/>
                  <a:gd name="connsiteY11" fmla="*/ 454557 h 1484681"/>
                  <a:gd name="connsiteX12" fmla="*/ 277477 w 334627"/>
                  <a:gd name="connsiteY12" fmla="*/ 532 h 1484681"/>
                  <a:gd name="connsiteX13" fmla="*/ 210802 w 334627"/>
                  <a:gd name="connsiteY13" fmla="*/ 356132 h 1484681"/>
                  <a:gd name="connsiteX14" fmla="*/ 334627 w 334627"/>
                  <a:gd name="connsiteY14" fmla="*/ 13232 h 1484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4627" h="1484681">
                    <a:moveTo>
                      <a:pt x="334627" y="13232"/>
                    </a:moveTo>
                    <a:cubicBezTo>
                      <a:pt x="334627" y="61915"/>
                      <a:pt x="226148" y="550336"/>
                      <a:pt x="210802" y="648232"/>
                    </a:cubicBezTo>
                    <a:cubicBezTo>
                      <a:pt x="195456" y="746128"/>
                      <a:pt x="245198" y="567799"/>
                      <a:pt x="242552" y="600607"/>
                    </a:cubicBezTo>
                    <a:cubicBezTo>
                      <a:pt x="239906" y="633415"/>
                      <a:pt x="211860" y="715436"/>
                      <a:pt x="194927" y="845082"/>
                    </a:cubicBezTo>
                    <a:cubicBezTo>
                      <a:pt x="177994" y="974728"/>
                      <a:pt x="149948" y="1276353"/>
                      <a:pt x="140952" y="1378482"/>
                    </a:cubicBezTo>
                    <a:cubicBezTo>
                      <a:pt x="131956" y="1480611"/>
                      <a:pt x="137777" y="1513419"/>
                      <a:pt x="140952" y="1457857"/>
                    </a:cubicBezTo>
                    <a:cubicBezTo>
                      <a:pt x="144127" y="1402295"/>
                      <a:pt x="160002" y="1129774"/>
                      <a:pt x="160002" y="1045107"/>
                    </a:cubicBezTo>
                    <a:cubicBezTo>
                      <a:pt x="160002" y="960440"/>
                      <a:pt x="163706" y="879478"/>
                      <a:pt x="140952" y="949857"/>
                    </a:cubicBezTo>
                    <a:cubicBezTo>
                      <a:pt x="118198" y="1020236"/>
                      <a:pt x="45173" y="1429811"/>
                      <a:pt x="23477" y="1467382"/>
                    </a:cubicBezTo>
                    <a:cubicBezTo>
                      <a:pt x="1781" y="1504953"/>
                      <a:pt x="-9860" y="1407057"/>
                      <a:pt x="10777" y="1175282"/>
                    </a:cubicBezTo>
                    <a:cubicBezTo>
                      <a:pt x="31414" y="943507"/>
                      <a:pt x="126664" y="196853"/>
                      <a:pt x="147302" y="76732"/>
                    </a:cubicBezTo>
                    <a:cubicBezTo>
                      <a:pt x="167939" y="-43389"/>
                      <a:pt x="112906" y="467257"/>
                      <a:pt x="134602" y="454557"/>
                    </a:cubicBezTo>
                    <a:cubicBezTo>
                      <a:pt x="156298" y="441857"/>
                      <a:pt x="264777" y="16936"/>
                      <a:pt x="277477" y="532"/>
                    </a:cubicBezTo>
                    <a:cubicBezTo>
                      <a:pt x="290177" y="-15872"/>
                      <a:pt x="203394" y="351899"/>
                      <a:pt x="210802" y="356132"/>
                    </a:cubicBezTo>
                    <a:cubicBezTo>
                      <a:pt x="218210" y="360365"/>
                      <a:pt x="334627" y="-35451"/>
                      <a:pt x="334627" y="13232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9" name="フリーフォーム 588">
                <a:extLst>
                  <a:ext uri="{FF2B5EF4-FFF2-40B4-BE49-F238E27FC236}">
                    <a16:creationId xmlns:a16="http://schemas.microsoft.com/office/drawing/2014/main" id="{579E05E7-9F74-8AAD-3CFC-7EA7C1286D37}"/>
                  </a:ext>
                </a:extLst>
              </p:cNvPr>
              <p:cNvSpPr/>
              <p:nvPr/>
            </p:nvSpPr>
            <p:spPr>
              <a:xfrm>
                <a:off x="1841069" y="3968327"/>
                <a:ext cx="207194" cy="1380915"/>
              </a:xfrm>
              <a:custGeom>
                <a:avLst/>
                <a:gdLst>
                  <a:gd name="connsiteX0" fmla="*/ 206806 w 207194"/>
                  <a:gd name="connsiteY0" fmla="*/ 19473 h 1380915"/>
                  <a:gd name="connsiteX1" fmla="*/ 121081 w 207194"/>
                  <a:gd name="connsiteY1" fmla="*/ 343323 h 1380915"/>
                  <a:gd name="connsiteX2" fmla="*/ 171881 w 207194"/>
                  <a:gd name="connsiteY2" fmla="*/ 270298 h 1380915"/>
                  <a:gd name="connsiteX3" fmla="*/ 143306 w 207194"/>
                  <a:gd name="connsiteY3" fmla="*/ 495723 h 1380915"/>
                  <a:gd name="connsiteX4" fmla="*/ 114731 w 207194"/>
                  <a:gd name="connsiteY4" fmla="*/ 784648 h 1380915"/>
                  <a:gd name="connsiteX5" fmla="*/ 95681 w 207194"/>
                  <a:gd name="connsiteY5" fmla="*/ 1362498 h 1380915"/>
                  <a:gd name="connsiteX6" fmla="*/ 105206 w 207194"/>
                  <a:gd name="connsiteY6" fmla="*/ 1168823 h 1380915"/>
                  <a:gd name="connsiteX7" fmla="*/ 3606 w 207194"/>
                  <a:gd name="connsiteY7" fmla="*/ 489373 h 1380915"/>
                  <a:gd name="connsiteX8" fmla="*/ 29006 w 207194"/>
                  <a:gd name="connsiteY8" fmla="*/ 641773 h 1380915"/>
                  <a:gd name="connsiteX9" fmla="*/ 89331 w 207194"/>
                  <a:gd name="connsiteY9" fmla="*/ 9948 h 1380915"/>
                  <a:gd name="connsiteX10" fmla="*/ 79806 w 207194"/>
                  <a:gd name="connsiteY10" fmla="*/ 238548 h 1380915"/>
                  <a:gd name="connsiteX11" fmla="*/ 206806 w 207194"/>
                  <a:gd name="connsiteY11" fmla="*/ 19473 h 1380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7194" h="1380915">
                    <a:moveTo>
                      <a:pt x="206806" y="19473"/>
                    </a:moveTo>
                    <a:cubicBezTo>
                      <a:pt x="213685" y="36935"/>
                      <a:pt x="126902" y="301519"/>
                      <a:pt x="121081" y="343323"/>
                    </a:cubicBezTo>
                    <a:cubicBezTo>
                      <a:pt x="115260" y="385127"/>
                      <a:pt x="168177" y="244898"/>
                      <a:pt x="171881" y="270298"/>
                    </a:cubicBezTo>
                    <a:cubicBezTo>
                      <a:pt x="175585" y="295698"/>
                      <a:pt x="152831" y="409998"/>
                      <a:pt x="143306" y="495723"/>
                    </a:cubicBezTo>
                    <a:cubicBezTo>
                      <a:pt x="133781" y="581448"/>
                      <a:pt x="122668" y="640186"/>
                      <a:pt x="114731" y="784648"/>
                    </a:cubicBezTo>
                    <a:cubicBezTo>
                      <a:pt x="106793" y="929111"/>
                      <a:pt x="97268" y="1298469"/>
                      <a:pt x="95681" y="1362498"/>
                    </a:cubicBezTo>
                    <a:cubicBezTo>
                      <a:pt x="94094" y="1426527"/>
                      <a:pt x="120552" y="1314344"/>
                      <a:pt x="105206" y="1168823"/>
                    </a:cubicBezTo>
                    <a:cubicBezTo>
                      <a:pt x="89860" y="1023302"/>
                      <a:pt x="16306" y="577215"/>
                      <a:pt x="3606" y="489373"/>
                    </a:cubicBezTo>
                    <a:cubicBezTo>
                      <a:pt x="-9094" y="401531"/>
                      <a:pt x="14719" y="721677"/>
                      <a:pt x="29006" y="641773"/>
                    </a:cubicBezTo>
                    <a:cubicBezTo>
                      <a:pt x="43293" y="561869"/>
                      <a:pt x="80864" y="77152"/>
                      <a:pt x="89331" y="9948"/>
                    </a:cubicBezTo>
                    <a:cubicBezTo>
                      <a:pt x="97798" y="-57256"/>
                      <a:pt x="58639" y="238019"/>
                      <a:pt x="79806" y="238548"/>
                    </a:cubicBezTo>
                    <a:cubicBezTo>
                      <a:pt x="100973" y="239077"/>
                      <a:pt x="199927" y="2011"/>
                      <a:pt x="206806" y="19473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0" name="フリーフォーム 589">
                <a:extLst>
                  <a:ext uri="{FF2B5EF4-FFF2-40B4-BE49-F238E27FC236}">
                    <a16:creationId xmlns:a16="http://schemas.microsoft.com/office/drawing/2014/main" id="{9985EB7B-21C6-0BD3-1228-C82B43DFC8D5}"/>
                  </a:ext>
                </a:extLst>
              </p:cNvPr>
              <p:cNvSpPr/>
              <p:nvPr/>
            </p:nvSpPr>
            <p:spPr>
              <a:xfrm>
                <a:off x="1446148" y="4610961"/>
                <a:ext cx="1455150" cy="523016"/>
              </a:xfrm>
              <a:custGeom>
                <a:avLst/>
                <a:gdLst>
                  <a:gd name="connsiteX0" fmla="*/ 23877 w 1455150"/>
                  <a:gd name="connsiteY0" fmla="*/ 2314 h 523016"/>
                  <a:gd name="connsiteX1" fmla="*/ 106427 w 1455150"/>
                  <a:gd name="connsiteY1" fmla="*/ 30889 h 523016"/>
                  <a:gd name="connsiteX2" fmla="*/ 846202 w 1455150"/>
                  <a:gd name="connsiteY2" fmla="*/ 195989 h 523016"/>
                  <a:gd name="connsiteX3" fmla="*/ 725552 w 1455150"/>
                  <a:gd name="connsiteY3" fmla="*/ 129314 h 523016"/>
                  <a:gd name="connsiteX4" fmla="*/ 1141477 w 1455150"/>
                  <a:gd name="connsiteY4" fmla="*/ 249964 h 523016"/>
                  <a:gd name="connsiteX5" fmla="*/ 1436752 w 1455150"/>
                  <a:gd name="connsiteY5" fmla="*/ 376964 h 523016"/>
                  <a:gd name="connsiteX6" fmla="*/ 1297052 w 1455150"/>
                  <a:gd name="connsiteY6" fmla="*/ 396014 h 523016"/>
                  <a:gd name="connsiteX7" fmla="*/ 1449452 w 1455150"/>
                  <a:gd name="connsiteY7" fmla="*/ 523014 h 523016"/>
                  <a:gd name="connsiteX8" fmla="*/ 1052577 w 1455150"/>
                  <a:gd name="connsiteY8" fmla="*/ 399189 h 523016"/>
                  <a:gd name="connsiteX9" fmla="*/ 477902 w 1455150"/>
                  <a:gd name="connsiteY9" fmla="*/ 284889 h 523016"/>
                  <a:gd name="connsiteX10" fmla="*/ 922402 w 1455150"/>
                  <a:gd name="connsiteY10" fmla="*/ 351564 h 523016"/>
                  <a:gd name="connsiteX11" fmla="*/ 4827 w 1455150"/>
                  <a:gd name="connsiteY11" fmla="*/ 135664 h 523016"/>
                  <a:gd name="connsiteX12" fmla="*/ 541402 w 1455150"/>
                  <a:gd name="connsiteY12" fmla="*/ 246789 h 523016"/>
                  <a:gd name="connsiteX13" fmla="*/ 103252 w 1455150"/>
                  <a:gd name="connsiteY13" fmla="*/ 62639 h 523016"/>
                  <a:gd name="connsiteX14" fmla="*/ 23877 w 1455150"/>
                  <a:gd name="connsiteY14" fmla="*/ 2314 h 523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5150" h="523016">
                    <a:moveTo>
                      <a:pt x="23877" y="2314"/>
                    </a:moveTo>
                    <a:cubicBezTo>
                      <a:pt x="24406" y="-2978"/>
                      <a:pt x="-30627" y="-1390"/>
                      <a:pt x="106427" y="30889"/>
                    </a:cubicBezTo>
                    <a:cubicBezTo>
                      <a:pt x="243481" y="63168"/>
                      <a:pt x="743015" y="179585"/>
                      <a:pt x="846202" y="195989"/>
                    </a:cubicBezTo>
                    <a:cubicBezTo>
                      <a:pt x="949389" y="212393"/>
                      <a:pt x="676340" y="120318"/>
                      <a:pt x="725552" y="129314"/>
                    </a:cubicBezTo>
                    <a:cubicBezTo>
                      <a:pt x="774764" y="138310"/>
                      <a:pt x="1022944" y="208689"/>
                      <a:pt x="1141477" y="249964"/>
                    </a:cubicBezTo>
                    <a:cubicBezTo>
                      <a:pt x="1260010" y="291239"/>
                      <a:pt x="1410823" y="352622"/>
                      <a:pt x="1436752" y="376964"/>
                    </a:cubicBezTo>
                    <a:cubicBezTo>
                      <a:pt x="1462681" y="401306"/>
                      <a:pt x="1294935" y="371672"/>
                      <a:pt x="1297052" y="396014"/>
                    </a:cubicBezTo>
                    <a:cubicBezTo>
                      <a:pt x="1299169" y="420356"/>
                      <a:pt x="1490198" y="522485"/>
                      <a:pt x="1449452" y="523014"/>
                    </a:cubicBezTo>
                    <a:cubicBezTo>
                      <a:pt x="1408706" y="523543"/>
                      <a:pt x="1214502" y="438876"/>
                      <a:pt x="1052577" y="399189"/>
                    </a:cubicBezTo>
                    <a:cubicBezTo>
                      <a:pt x="890652" y="359502"/>
                      <a:pt x="499598" y="292826"/>
                      <a:pt x="477902" y="284889"/>
                    </a:cubicBezTo>
                    <a:cubicBezTo>
                      <a:pt x="456206" y="276952"/>
                      <a:pt x="1001248" y="376435"/>
                      <a:pt x="922402" y="351564"/>
                    </a:cubicBezTo>
                    <a:cubicBezTo>
                      <a:pt x="843556" y="326693"/>
                      <a:pt x="68327" y="153126"/>
                      <a:pt x="4827" y="135664"/>
                    </a:cubicBezTo>
                    <a:cubicBezTo>
                      <a:pt x="-58673" y="118202"/>
                      <a:pt x="524998" y="258960"/>
                      <a:pt x="541402" y="246789"/>
                    </a:cubicBezTo>
                    <a:cubicBezTo>
                      <a:pt x="557806" y="234618"/>
                      <a:pt x="187919" y="102856"/>
                      <a:pt x="103252" y="62639"/>
                    </a:cubicBezTo>
                    <a:cubicBezTo>
                      <a:pt x="18585" y="22422"/>
                      <a:pt x="23348" y="7606"/>
                      <a:pt x="23877" y="231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1" name="フリーフォーム 590">
                <a:extLst>
                  <a:ext uri="{FF2B5EF4-FFF2-40B4-BE49-F238E27FC236}">
                    <a16:creationId xmlns:a16="http://schemas.microsoft.com/office/drawing/2014/main" id="{5562B90C-CC8B-D31D-FA38-DEAD998B3C09}"/>
                  </a:ext>
                </a:extLst>
              </p:cNvPr>
              <p:cNvSpPr/>
              <p:nvPr/>
            </p:nvSpPr>
            <p:spPr>
              <a:xfrm>
                <a:off x="1837332" y="4551929"/>
                <a:ext cx="105907" cy="1531815"/>
              </a:xfrm>
              <a:custGeom>
                <a:avLst/>
                <a:gdLst>
                  <a:gd name="connsiteX0" fmla="*/ 96243 w 105907"/>
                  <a:gd name="connsiteY0" fmla="*/ 105796 h 1531815"/>
                  <a:gd name="connsiteX1" fmla="*/ 70843 w 105907"/>
                  <a:gd name="connsiteY1" fmla="*/ 864621 h 1531815"/>
                  <a:gd name="connsiteX2" fmla="*/ 105768 w 105907"/>
                  <a:gd name="connsiteY2" fmla="*/ 775721 h 1531815"/>
                  <a:gd name="connsiteX3" fmla="*/ 54968 w 105907"/>
                  <a:gd name="connsiteY3" fmla="*/ 1385321 h 1531815"/>
                  <a:gd name="connsiteX4" fmla="*/ 58143 w 105907"/>
                  <a:gd name="connsiteY4" fmla="*/ 1531371 h 1531815"/>
                  <a:gd name="connsiteX5" fmla="*/ 32743 w 105907"/>
                  <a:gd name="connsiteY5" fmla="*/ 1359921 h 1531815"/>
                  <a:gd name="connsiteX6" fmla="*/ 4168 w 105907"/>
                  <a:gd name="connsiteY6" fmla="*/ 861446 h 1531815"/>
                  <a:gd name="connsiteX7" fmla="*/ 7343 w 105907"/>
                  <a:gd name="connsiteY7" fmla="*/ 16896 h 1531815"/>
                  <a:gd name="connsiteX8" fmla="*/ 70843 w 105907"/>
                  <a:gd name="connsiteY8" fmla="*/ 283596 h 1531815"/>
                  <a:gd name="connsiteX9" fmla="*/ 96243 w 105907"/>
                  <a:gd name="connsiteY9" fmla="*/ 105796 h 1531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5907" h="1531815">
                    <a:moveTo>
                      <a:pt x="96243" y="105796"/>
                    </a:moveTo>
                    <a:cubicBezTo>
                      <a:pt x="96243" y="202633"/>
                      <a:pt x="69256" y="752967"/>
                      <a:pt x="70843" y="864621"/>
                    </a:cubicBezTo>
                    <a:cubicBezTo>
                      <a:pt x="72430" y="976275"/>
                      <a:pt x="108414" y="688938"/>
                      <a:pt x="105768" y="775721"/>
                    </a:cubicBezTo>
                    <a:cubicBezTo>
                      <a:pt x="103122" y="862504"/>
                      <a:pt x="62906" y="1259379"/>
                      <a:pt x="54968" y="1385321"/>
                    </a:cubicBezTo>
                    <a:cubicBezTo>
                      <a:pt x="47030" y="1511263"/>
                      <a:pt x="61847" y="1535604"/>
                      <a:pt x="58143" y="1531371"/>
                    </a:cubicBezTo>
                    <a:cubicBezTo>
                      <a:pt x="54439" y="1527138"/>
                      <a:pt x="41739" y="1471575"/>
                      <a:pt x="32743" y="1359921"/>
                    </a:cubicBezTo>
                    <a:cubicBezTo>
                      <a:pt x="23747" y="1248267"/>
                      <a:pt x="8401" y="1085283"/>
                      <a:pt x="4168" y="861446"/>
                    </a:cubicBezTo>
                    <a:cubicBezTo>
                      <a:pt x="-65" y="637609"/>
                      <a:pt x="-3769" y="113204"/>
                      <a:pt x="7343" y="16896"/>
                    </a:cubicBezTo>
                    <a:cubicBezTo>
                      <a:pt x="18455" y="-79412"/>
                      <a:pt x="57614" y="266663"/>
                      <a:pt x="70843" y="283596"/>
                    </a:cubicBezTo>
                    <a:cubicBezTo>
                      <a:pt x="84072" y="300529"/>
                      <a:pt x="96243" y="8959"/>
                      <a:pt x="96243" y="105796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2" name="フリーフォーム 591">
                <a:extLst>
                  <a:ext uri="{FF2B5EF4-FFF2-40B4-BE49-F238E27FC236}">
                    <a16:creationId xmlns:a16="http://schemas.microsoft.com/office/drawing/2014/main" id="{6F06A819-D1E6-BE2A-5C18-9B8419A83E55}"/>
                  </a:ext>
                </a:extLst>
              </p:cNvPr>
              <p:cNvSpPr/>
              <p:nvPr/>
            </p:nvSpPr>
            <p:spPr>
              <a:xfrm>
                <a:off x="1747782" y="6027846"/>
                <a:ext cx="183663" cy="1459559"/>
              </a:xfrm>
              <a:custGeom>
                <a:avLst/>
                <a:gdLst>
                  <a:gd name="connsiteX0" fmla="*/ 154043 w 183663"/>
                  <a:gd name="connsiteY0" fmla="*/ 42754 h 1459559"/>
                  <a:gd name="connsiteX1" fmla="*/ 134993 w 183663"/>
                  <a:gd name="connsiteY1" fmla="*/ 1300054 h 1459559"/>
                  <a:gd name="connsiteX2" fmla="*/ 182618 w 183663"/>
                  <a:gd name="connsiteY2" fmla="*/ 944454 h 1459559"/>
                  <a:gd name="connsiteX3" fmla="*/ 81018 w 183663"/>
                  <a:gd name="connsiteY3" fmla="*/ 1458804 h 1459559"/>
                  <a:gd name="connsiteX4" fmla="*/ 74668 w 183663"/>
                  <a:gd name="connsiteY4" fmla="*/ 1033354 h 1459559"/>
                  <a:gd name="connsiteX5" fmla="*/ 20693 w 183663"/>
                  <a:gd name="connsiteY5" fmla="*/ 49104 h 1459559"/>
                  <a:gd name="connsiteX6" fmla="*/ 7993 w 183663"/>
                  <a:gd name="connsiteY6" fmla="*/ 271354 h 1459559"/>
                  <a:gd name="connsiteX7" fmla="*/ 154043 w 183663"/>
                  <a:gd name="connsiteY7" fmla="*/ 42754 h 1459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663" h="1459559">
                    <a:moveTo>
                      <a:pt x="154043" y="42754"/>
                    </a:moveTo>
                    <a:cubicBezTo>
                      <a:pt x="175210" y="214204"/>
                      <a:pt x="130231" y="1149771"/>
                      <a:pt x="134993" y="1300054"/>
                    </a:cubicBezTo>
                    <a:cubicBezTo>
                      <a:pt x="139755" y="1450337"/>
                      <a:pt x="191614" y="917996"/>
                      <a:pt x="182618" y="944454"/>
                    </a:cubicBezTo>
                    <a:cubicBezTo>
                      <a:pt x="173622" y="970912"/>
                      <a:pt x="99010" y="1443987"/>
                      <a:pt x="81018" y="1458804"/>
                    </a:cubicBezTo>
                    <a:cubicBezTo>
                      <a:pt x="63026" y="1473621"/>
                      <a:pt x="84722" y="1268304"/>
                      <a:pt x="74668" y="1033354"/>
                    </a:cubicBezTo>
                    <a:cubicBezTo>
                      <a:pt x="64614" y="798404"/>
                      <a:pt x="31805" y="176104"/>
                      <a:pt x="20693" y="49104"/>
                    </a:cubicBezTo>
                    <a:cubicBezTo>
                      <a:pt x="9581" y="-77896"/>
                      <a:pt x="-11586" y="271883"/>
                      <a:pt x="7993" y="271354"/>
                    </a:cubicBezTo>
                    <a:cubicBezTo>
                      <a:pt x="27572" y="270825"/>
                      <a:pt x="132876" y="-128696"/>
                      <a:pt x="154043" y="4275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3" name="フリーフォーム 592">
                <a:extLst>
                  <a:ext uri="{FF2B5EF4-FFF2-40B4-BE49-F238E27FC236}">
                    <a16:creationId xmlns:a16="http://schemas.microsoft.com/office/drawing/2014/main" id="{98367072-8DCF-814A-4819-61115D1EABE4}"/>
                  </a:ext>
                </a:extLst>
              </p:cNvPr>
              <p:cNvSpPr/>
              <p:nvPr/>
            </p:nvSpPr>
            <p:spPr>
              <a:xfrm>
                <a:off x="1773371" y="4863924"/>
                <a:ext cx="116578" cy="1431765"/>
              </a:xfrm>
              <a:custGeom>
                <a:avLst/>
                <a:gdLst>
                  <a:gd name="connsiteX0" fmla="*/ 115754 w 116578"/>
                  <a:gd name="connsiteY0" fmla="*/ 3351 h 1431765"/>
                  <a:gd name="connsiteX1" fmla="*/ 68129 w 116578"/>
                  <a:gd name="connsiteY1" fmla="*/ 549451 h 1431765"/>
                  <a:gd name="connsiteX2" fmla="*/ 93529 w 116578"/>
                  <a:gd name="connsiteY2" fmla="*/ 943151 h 1431765"/>
                  <a:gd name="connsiteX3" fmla="*/ 96704 w 116578"/>
                  <a:gd name="connsiteY3" fmla="*/ 854251 h 1431765"/>
                  <a:gd name="connsiteX4" fmla="*/ 109404 w 116578"/>
                  <a:gd name="connsiteY4" fmla="*/ 1409876 h 1431765"/>
                  <a:gd name="connsiteX5" fmla="*/ 58604 w 116578"/>
                  <a:gd name="connsiteY5" fmla="*/ 1282876 h 1431765"/>
                  <a:gd name="connsiteX6" fmla="*/ 1454 w 116578"/>
                  <a:gd name="connsiteY6" fmla="*/ 936801 h 1431765"/>
                  <a:gd name="connsiteX7" fmla="*/ 17329 w 116578"/>
                  <a:gd name="connsiteY7" fmla="*/ 149401 h 1431765"/>
                  <a:gd name="connsiteX8" fmla="*/ 20504 w 116578"/>
                  <a:gd name="connsiteY8" fmla="*/ 311326 h 1431765"/>
                  <a:gd name="connsiteX9" fmla="*/ 115754 w 116578"/>
                  <a:gd name="connsiteY9" fmla="*/ 3351 h 1431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578" h="1431765">
                    <a:moveTo>
                      <a:pt x="115754" y="3351"/>
                    </a:moveTo>
                    <a:cubicBezTo>
                      <a:pt x="123691" y="43038"/>
                      <a:pt x="71833" y="392818"/>
                      <a:pt x="68129" y="549451"/>
                    </a:cubicBezTo>
                    <a:cubicBezTo>
                      <a:pt x="64425" y="706084"/>
                      <a:pt x="88767" y="892351"/>
                      <a:pt x="93529" y="943151"/>
                    </a:cubicBezTo>
                    <a:cubicBezTo>
                      <a:pt x="98291" y="993951"/>
                      <a:pt x="94058" y="776464"/>
                      <a:pt x="96704" y="854251"/>
                    </a:cubicBezTo>
                    <a:cubicBezTo>
                      <a:pt x="99350" y="932038"/>
                      <a:pt x="115754" y="1338439"/>
                      <a:pt x="109404" y="1409876"/>
                    </a:cubicBezTo>
                    <a:cubicBezTo>
                      <a:pt x="103054" y="1481313"/>
                      <a:pt x="76596" y="1361722"/>
                      <a:pt x="58604" y="1282876"/>
                    </a:cubicBezTo>
                    <a:cubicBezTo>
                      <a:pt x="40612" y="1204030"/>
                      <a:pt x="8333" y="1125713"/>
                      <a:pt x="1454" y="936801"/>
                    </a:cubicBezTo>
                    <a:cubicBezTo>
                      <a:pt x="-5425" y="747889"/>
                      <a:pt x="14154" y="253647"/>
                      <a:pt x="17329" y="149401"/>
                    </a:cubicBezTo>
                    <a:cubicBezTo>
                      <a:pt x="20504" y="45155"/>
                      <a:pt x="925" y="333551"/>
                      <a:pt x="20504" y="311326"/>
                    </a:cubicBezTo>
                    <a:cubicBezTo>
                      <a:pt x="40083" y="289101"/>
                      <a:pt x="107817" y="-36336"/>
                      <a:pt x="115754" y="3351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4" name="フリーフォーム 593">
                <a:extLst>
                  <a:ext uri="{FF2B5EF4-FFF2-40B4-BE49-F238E27FC236}">
                    <a16:creationId xmlns:a16="http://schemas.microsoft.com/office/drawing/2014/main" id="{8268826E-D20C-6D24-F0FA-088F97EA21EE}"/>
                  </a:ext>
                </a:extLst>
              </p:cNvPr>
              <p:cNvSpPr/>
              <p:nvPr/>
            </p:nvSpPr>
            <p:spPr>
              <a:xfrm>
                <a:off x="70817" y="5009072"/>
                <a:ext cx="1844438" cy="636241"/>
              </a:xfrm>
              <a:custGeom>
                <a:avLst/>
                <a:gdLst>
                  <a:gd name="connsiteX0" fmla="*/ 14908 w 1844438"/>
                  <a:gd name="connsiteY0" fmla="*/ 1078 h 636241"/>
                  <a:gd name="connsiteX1" fmla="*/ 1176958 w 1844438"/>
                  <a:gd name="connsiteY1" fmla="*/ 328103 h 636241"/>
                  <a:gd name="connsiteX2" fmla="*/ 783258 w 1844438"/>
                  <a:gd name="connsiteY2" fmla="*/ 143953 h 636241"/>
                  <a:gd name="connsiteX3" fmla="*/ 1497633 w 1844438"/>
                  <a:gd name="connsiteY3" fmla="*/ 410653 h 636241"/>
                  <a:gd name="connsiteX4" fmla="*/ 1843708 w 1844438"/>
                  <a:gd name="connsiteY4" fmla="*/ 636078 h 636241"/>
                  <a:gd name="connsiteX5" fmla="*/ 1415083 w 1844438"/>
                  <a:gd name="connsiteY5" fmla="*/ 442403 h 636241"/>
                  <a:gd name="connsiteX6" fmla="*/ 389558 w 1844438"/>
                  <a:gd name="connsiteY6" fmla="*/ 188403 h 636241"/>
                  <a:gd name="connsiteX7" fmla="*/ 510208 w 1844438"/>
                  <a:gd name="connsiteY7" fmla="*/ 220153 h 636241"/>
                  <a:gd name="connsiteX8" fmla="*/ 14908 w 1844438"/>
                  <a:gd name="connsiteY8" fmla="*/ 1078 h 636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44438" h="636241">
                    <a:moveTo>
                      <a:pt x="14908" y="1078"/>
                    </a:moveTo>
                    <a:cubicBezTo>
                      <a:pt x="126033" y="19070"/>
                      <a:pt x="1048900" y="304290"/>
                      <a:pt x="1176958" y="328103"/>
                    </a:cubicBezTo>
                    <a:cubicBezTo>
                      <a:pt x="1305016" y="351916"/>
                      <a:pt x="729812" y="130195"/>
                      <a:pt x="783258" y="143953"/>
                    </a:cubicBezTo>
                    <a:cubicBezTo>
                      <a:pt x="836704" y="157711"/>
                      <a:pt x="1320891" y="328632"/>
                      <a:pt x="1497633" y="410653"/>
                    </a:cubicBezTo>
                    <a:cubicBezTo>
                      <a:pt x="1674375" y="492674"/>
                      <a:pt x="1857466" y="630786"/>
                      <a:pt x="1843708" y="636078"/>
                    </a:cubicBezTo>
                    <a:cubicBezTo>
                      <a:pt x="1829950" y="641370"/>
                      <a:pt x="1657441" y="517016"/>
                      <a:pt x="1415083" y="442403"/>
                    </a:cubicBezTo>
                    <a:cubicBezTo>
                      <a:pt x="1172725" y="367790"/>
                      <a:pt x="540370" y="225445"/>
                      <a:pt x="389558" y="188403"/>
                    </a:cubicBezTo>
                    <a:cubicBezTo>
                      <a:pt x="238746" y="151361"/>
                      <a:pt x="572121" y="244495"/>
                      <a:pt x="510208" y="220153"/>
                    </a:cubicBezTo>
                    <a:cubicBezTo>
                      <a:pt x="448295" y="195811"/>
                      <a:pt x="-96217" y="-16914"/>
                      <a:pt x="14908" y="1078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5" name="フリーフォーム 594">
                <a:extLst>
                  <a:ext uri="{FF2B5EF4-FFF2-40B4-BE49-F238E27FC236}">
                    <a16:creationId xmlns:a16="http://schemas.microsoft.com/office/drawing/2014/main" id="{FD49C1FF-0EF4-5176-5070-46C935D3065C}"/>
                  </a:ext>
                </a:extLst>
              </p:cNvPr>
              <p:cNvSpPr/>
              <p:nvPr/>
            </p:nvSpPr>
            <p:spPr>
              <a:xfrm>
                <a:off x="-19695" y="4578093"/>
                <a:ext cx="2136683" cy="1032749"/>
              </a:xfrm>
              <a:custGeom>
                <a:avLst/>
                <a:gdLst>
                  <a:gd name="connsiteX0" fmla="*/ 86370 w 2136683"/>
                  <a:gd name="connsiteY0" fmla="*/ 57407 h 1032749"/>
                  <a:gd name="connsiteX1" fmla="*/ 149870 w 2136683"/>
                  <a:gd name="connsiteY1" fmla="*/ 66932 h 1032749"/>
                  <a:gd name="connsiteX2" fmla="*/ 2032645 w 2136683"/>
                  <a:gd name="connsiteY2" fmla="*/ 228857 h 1032749"/>
                  <a:gd name="connsiteX3" fmla="*/ 1889770 w 2136683"/>
                  <a:gd name="connsiteY3" fmla="*/ 273307 h 1032749"/>
                  <a:gd name="connsiteX4" fmla="*/ 1867545 w 2136683"/>
                  <a:gd name="connsiteY4" fmla="*/ 860682 h 1032749"/>
                  <a:gd name="connsiteX5" fmla="*/ 1816745 w 2136683"/>
                  <a:gd name="connsiteY5" fmla="*/ 1019432 h 1032749"/>
                  <a:gd name="connsiteX6" fmla="*/ 1794520 w 2136683"/>
                  <a:gd name="connsiteY6" fmla="*/ 581282 h 1032749"/>
                  <a:gd name="connsiteX7" fmla="*/ 1740545 w 2136683"/>
                  <a:gd name="connsiteY7" fmla="*/ 333632 h 1032749"/>
                  <a:gd name="connsiteX8" fmla="*/ 1489720 w 2136683"/>
                  <a:gd name="connsiteY8" fmla="*/ 419357 h 1032749"/>
                  <a:gd name="connsiteX9" fmla="*/ 1626245 w 2136683"/>
                  <a:gd name="connsiteY9" fmla="*/ 368557 h 1032749"/>
                  <a:gd name="connsiteX10" fmla="*/ 1521470 w 2136683"/>
                  <a:gd name="connsiteY10" fmla="*/ 578107 h 1032749"/>
                  <a:gd name="connsiteX11" fmla="*/ 1496070 w 2136683"/>
                  <a:gd name="connsiteY11" fmla="*/ 943232 h 1032749"/>
                  <a:gd name="connsiteX12" fmla="*/ 1445270 w 2136683"/>
                  <a:gd name="connsiteY12" fmla="*/ 533657 h 1032749"/>
                  <a:gd name="connsiteX13" fmla="*/ 1416695 w 2136683"/>
                  <a:gd name="connsiteY13" fmla="*/ 330457 h 1032749"/>
                  <a:gd name="connsiteX14" fmla="*/ 1172220 w 2136683"/>
                  <a:gd name="connsiteY14" fmla="*/ 336807 h 1032749"/>
                  <a:gd name="connsiteX15" fmla="*/ 1270645 w 2136683"/>
                  <a:gd name="connsiteY15" fmla="*/ 320932 h 1032749"/>
                  <a:gd name="connsiteX16" fmla="*/ 1184920 w 2136683"/>
                  <a:gd name="connsiteY16" fmla="*/ 482857 h 1032749"/>
                  <a:gd name="connsiteX17" fmla="*/ 1159520 w 2136683"/>
                  <a:gd name="connsiteY17" fmla="*/ 720982 h 1032749"/>
                  <a:gd name="connsiteX18" fmla="*/ 1146820 w 2136683"/>
                  <a:gd name="connsiteY18" fmla="*/ 374907 h 1032749"/>
                  <a:gd name="connsiteX19" fmla="*/ 949970 w 2136683"/>
                  <a:gd name="connsiteY19" fmla="*/ 295532 h 1032749"/>
                  <a:gd name="connsiteX20" fmla="*/ 1057920 w 2136683"/>
                  <a:gd name="connsiteY20" fmla="*/ 235207 h 1032749"/>
                  <a:gd name="connsiteX21" fmla="*/ 842020 w 2136683"/>
                  <a:gd name="connsiteY21" fmla="*/ 406657 h 1032749"/>
                  <a:gd name="connsiteX22" fmla="*/ 826145 w 2136683"/>
                  <a:gd name="connsiteY22" fmla="*/ 654307 h 1032749"/>
                  <a:gd name="connsiteX23" fmla="*/ 737245 w 2136683"/>
                  <a:gd name="connsiteY23" fmla="*/ 254257 h 1032749"/>
                  <a:gd name="connsiteX24" fmla="*/ 518170 w 2136683"/>
                  <a:gd name="connsiteY24" fmla="*/ 336807 h 1032749"/>
                  <a:gd name="connsiteX25" fmla="*/ 543570 w 2136683"/>
                  <a:gd name="connsiteY25" fmla="*/ 276482 h 1032749"/>
                  <a:gd name="connsiteX26" fmla="*/ 476895 w 2136683"/>
                  <a:gd name="connsiteY26" fmla="*/ 365382 h 1032749"/>
                  <a:gd name="connsiteX27" fmla="*/ 473720 w 2136683"/>
                  <a:gd name="connsiteY27" fmla="*/ 628907 h 1032749"/>
                  <a:gd name="connsiteX28" fmla="*/ 435620 w 2136683"/>
                  <a:gd name="connsiteY28" fmla="*/ 286007 h 1032749"/>
                  <a:gd name="connsiteX29" fmla="*/ 292745 w 2136683"/>
                  <a:gd name="connsiteY29" fmla="*/ 187582 h 1032749"/>
                  <a:gd name="connsiteX30" fmla="*/ 86370 w 2136683"/>
                  <a:gd name="connsiteY30" fmla="*/ 311407 h 1032749"/>
                  <a:gd name="connsiteX31" fmla="*/ 76845 w 2136683"/>
                  <a:gd name="connsiteY31" fmla="*/ 479682 h 1032749"/>
                  <a:gd name="connsiteX32" fmla="*/ 73670 w 2136683"/>
                  <a:gd name="connsiteY32" fmla="*/ 247907 h 1032749"/>
                  <a:gd name="connsiteX33" fmla="*/ 32395 w 2136683"/>
                  <a:gd name="connsiteY33" fmla="*/ 257 h 1032749"/>
                  <a:gd name="connsiteX34" fmla="*/ 610245 w 2136683"/>
                  <a:gd name="connsiteY34" fmla="*/ 200282 h 1032749"/>
                  <a:gd name="connsiteX35" fmla="*/ 1788170 w 2136683"/>
                  <a:gd name="connsiteY35" fmla="*/ 181232 h 1032749"/>
                  <a:gd name="connsiteX36" fmla="*/ 86370 w 2136683"/>
                  <a:gd name="connsiteY36" fmla="*/ 57407 h 1032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2136683" h="1032749">
                    <a:moveTo>
                      <a:pt x="86370" y="57407"/>
                    </a:moveTo>
                    <a:lnTo>
                      <a:pt x="149870" y="66932"/>
                    </a:lnTo>
                    <a:lnTo>
                      <a:pt x="2032645" y="228857"/>
                    </a:lnTo>
                    <a:cubicBezTo>
                      <a:pt x="2322628" y="263253"/>
                      <a:pt x="1917287" y="168003"/>
                      <a:pt x="1889770" y="273307"/>
                    </a:cubicBezTo>
                    <a:cubicBezTo>
                      <a:pt x="1862253" y="378611"/>
                      <a:pt x="1879716" y="736328"/>
                      <a:pt x="1867545" y="860682"/>
                    </a:cubicBezTo>
                    <a:cubicBezTo>
                      <a:pt x="1855374" y="985036"/>
                      <a:pt x="1828916" y="1065999"/>
                      <a:pt x="1816745" y="1019432"/>
                    </a:cubicBezTo>
                    <a:cubicBezTo>
                      <a:pt x="1804574" y="972865"/>
                      <a:pt x="1807220" y="695582"/>
                      <a:pt x="1794520" y="581282"/>
                    </a:cubicBezTo>
                    <a:cubicBezTo>
                      <a:pt x="1781820" y="466982"/>
                      <a:pt x="1791345" y="360619"/>
                      <a:pt x="1740545" y="333632"/>
                    </a:cubicBezTo>
                    <a:cubicBezTo>
                      <a:pt x="1689745" y="306645"/>
                      <a:pt x="1508770" y="413536"/>
                      <a:pt x="1489720" y="419357"/>
                    </a:cubicBezTo>
                    <a:cubicBezTo>
                      <a:pt x="1470670" y="425178"/>
                      <a:pt x="1620953" y="342099"/>
                      <a:pt x="1626245" y="368557"/>
                    </a:cubicBezTo>
                    <a:cubicBezTo>
                      <a:pt x="1631537" y="395015"/>
                      <a:pt x="1543166" y="482328"/>
                      <a:pt x="1521470" y="578107"/>
                    </a:cubicBezTo>
                    <a:cubicBezTo>
                      <a:pt x="1499774" y="673886"/>
                      <a:pt x="1508770" y="950640"/>
                      <a:pt x="1496070" y="943232"/>
                    </a:cubicBezTo>
                    <a:cubicBezTo>
                      <a:pt x="1483370" y="935824"/>
                      <a:pt x="1458499" y="635786"/>
                      <a:pt x="1445270" y="533657"/>
                    </a:cubicBezTo>
                    <a:cubicBezTo>
                      <a:pt x="1432041" y="431528"/>
                      <a:pt x="1462203" y="363265"/>
                      <a:pt x="1416695" y="330457"/>
                    </a:cubicBezTo>
                    <a:cubicBezTo>
                      <a:pt x="1371187" y="297649"/>
                      <a:pt x="1196562" y="338395"/>
                      <a:pt x="1172220" y="336807"/>
                    </a:cubicBezTo>
                    <a:cubicBezTo>
                      <a:pt x="1147878" y="335220"/>
                      <a:pt x="1268528" y="296590"/>
                      <a:pt x="1270645" y="320932"/>
                    </a:cubicBezTo>
                    <a:cubicBezTo>
                      <a:pt x="1272762" y="345274"/>
                      <a:pt x="1203441" y="416182"/>
                      <a:pt x="1184920" y="482857"/>
                    </a:cubicBezTo>
                    <a:cubicBezTo>
                      <a:pt x="1166399" y="549532"/>
                      <a:pt x="1165870" y="738974"/>
                      <a:pt x="1159520" y="720982"/>
                    </a:cubicBezTo>
                    <a:cubicBezTo>
                      <a:pt x="1153170" y="702990"/>
                      <a:pt x="1181745" y="445815"/>
                      <a:pt x="1146820" y="374907"/>
                    </a:cubicBezTo>
                    <a:cubicBezTo>
                      <a:pt x="1111895" y="303999"/>
                      <a:pt x="964787" y="318815"/>
                      <a:pt x="949970" y="295532"/>
                    </a:cubicBezTo>
                    <a:cubicBezTo>
                      <a:pt x="935153" y="272249"/>
                      <a:pt x="1075912" y="216686"/>
                      <a:pt x="1057920" y="235207"/>
                    </a:cubicBezTo>
                    <a:cubicBezTo>
                      <a:pt x="1039928" y="253728"/>
                      <a:pt x="880649" y="336807"/>
                      <a:pt x="842020" y="406657"/>
                    </a:cubicBezTo>
                    <a:cubicBezTo>
                      <a:pt x="803391" y="476507"/>
                      <a:pt x="843608" y="679707"/>
                      <a:pt x="826145" y="654307"/>
                    </a:cubicBezTo>
                    <a:cubicBezTo>
                      <a:pt x="808682" y="628907"/>
                      <a:pt x="788574" y="307174"/>
                      <a:pt x="737245" y="254257"/>
                    </a:cubicBezTo>
                    <a:cubicBezTo>
                      <a:pt x="685916" y="201340"/>
                      <a:pt x="550449" y="333103"/>
                      <a:pt x="518170" y="336807"/>
                    </a:cubicBezTo>
                    <a:cubicBezTo>
                      <a:pt x="485891" y="340511"/>
                      <a:pt x="550449" y="271720"/>
                      <a:pt x="543570" y="276482"/>
                    </a:cubicBezTo>
                    <a:cubicBezTo>
                      <a:pt x="536691" y="281244"/>
                      <a:pt x="488537" y="306645"/>
                      <a:pt x="476895" y="365382"/>
                    </a:cubicBezTo>
                    <a:cubicBezTo>
                      <a:pt x="465253" y="424120"/>
                      <a:pt x="480599" y="642136"/>
                      <a:pt x="473720" y="628907"/>
                    </a:cubicBezTo>
                    <a:cubicBezTo>
                      <a:pt x="466841" y="615678"/>
                      <a:pt x="465783" y="359561"/>
                      <a:pt x="435620" y="286007"/>
                    </a:cubicBezTo>
                    <a:cubicBezTo>
                      <a:pt x="405458" y="212453"/>
                      <a:pt x="350953" y="183349"/>
                      <a:pt x="292745" y="187582"/>
                    </a:cubicBezTo>
                    <a:cubicBezTo>
                      <a:pt x="234537" y="191815"/>
                      <a:pt x="122353" y="262724"/>
                      <a:pt x="86370" y="311407"/>
                    </a:cubicBezTo>
                    <a:cubicBezTo>
                      <a:pt x="50387" y="360090"/>
                      <a:pt x="78962" y="490265"/>
                      <a:pt x="76845" y="479682"/>
                    </a:cubicBezTo>
                    <a:cubicBezTo>
                      <a:pt x="74728" y="469099"/>
                      <a:pt x="81078" y="327811"/>
                      <a:pt x="73670" y="247907"/>
                    </a:cubicBezTo>
                    <a:cubicBezTo>
                      <a:pt x="66262" y="168003"/>
                      <a:pt x="-57034" y="8194"/>
                      <a:pt x="32395" y="257"/>
                    </a:cubicBezTo>
                    <a:cubicBezTo>
                      <a:pt x="121824" y="-7680"/>
                      <a:pt x="317616" y="170120"/>
                      <a:pt x="610245" y="200282"/>
                    </a:cubicBezTo>
                    <a:cubicBezTo>
                      <a:pt x="902874" y="230444"/>
                      <a:pt x="1871778" y="201340"/>
                      <a:pt x="1788170" y="181232"/>
                    </a:cubicBezTo>
                    <a:cubicBezTo>
                      <a:pt x="1704562" y="161124"/>
                      <a:pt x="906578" y="120378"/>
                      <a:pt x="86370" y="5740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6" name="フリーフォーム 595">
                <a:extLst>
                  <a:ext uri="{FF2B5EF4-FFF2-40B4-BE49-F238E27FC236}">
                    <a16:creationId xmlns:a16="http://schemas.microsoft.com/office/drawing/2014/main" id="{8A4222A7-2E1E-5F34-0B42-0E71904C4EEF}"/>
                  </a:ext>
                </a:extLst>
              </p:cNvPr>
              <p:cNvSpPr/>
              <p:nvPr/>
            </p:nvSpPr>
            <p:spPr>
              <a:xfrm>
                <a:off x="4909" y="4981575"/>
                <a:ext cx="1653681" cy="484230"/>
              </a:xfrm>
              <a:custGeom>
                <a:avLst/>
                <a:gdLst>
                  <a:gd name="connsiteX0" fmla="*/ 20491 w 1653681"/>
                  <a:gd name="connsiteY0" fmla="*/ 0 h 484230"/>
                  <a:gd name="connsiteX1" fmla="*/ 99866 w 1653681"/>
                  <a:gd name="connsiteY1" fmla="*/ 19050 h 484230"/>
                  <a:gd name="connsiteX2" fmla="*/ 753916 w 1653681"/>
                  <a:gd name="connsiteY2" fmla="*/ 161925 h 484230"/>
                  <a:gd name="connsiteX3" fmla="*/ 658666 w 1653681"/>
                  <a:gd name="connsiteY3" fmla="*/ 155575 h 484230"/>
                  <a:gd name="connsiteX4" fmla="*/ 1652441 w 1653681"/>
                  <a:gd name="connsiteY4" fmla="*/ 482600 h 484230"/>
                  <a:gd name="connsiteX5" fmla="*/ 845991 w 1653681"/>
                  <a:gd name="connsiteY5" fmla="*/ 273050 h 484230"/>
                  <a:gd name="connsiteX6" fmla="*/ 23666 w 1653681"/>
                  <a:gd name="connsiteY6" fmla="*/ 79375 h 484230"/>
                  <a:gd name="connsiteX7" fmla="*/ 204641 w 1653681"/>
                  <a:gd name="connsiteY7" fmla="*/ 101600 h 484230"/>
                  <a:gd name="connsiteX8" fmla="*/ 20491 w 1653681"/>
                  <a:gd name="connsiteY8" fmla="*/ 0 h 484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3681" h="484230">
                    <a:moveTo>
                      <a:pt x="20491" y="0"/>
                    </a:moveTo>
                    <a:lnTo>
                      <a:pt x="99866" y="19050"/>
                    </a:lnTo>
                    <a:lnTo>
                      <a:pt x="753916" y="161925"/>
                    </a:lnTo>
                    <a:cubicBezTo>
                      <a:pt x="847049" y="184679"/>
                      <a:pt x="508912" y="102129"/>
                      <a:pt x="658666" y="155575"/>
                    </a:cubicBezTo>
                    <a:cubicBezTo>
                      <a:pt x="808420" y="209021"/>
                      <a:pt x="1621220" y="463021"/>
                      <a:pt x="1652441" y="482600"/>
                    </a:cubicBezTo>
                    <a:cubicBezTo>
                      <a:pt x="1683662" y="502179"/>
                      <a:pt x="1117454" y="340254"/>
                      <a:pt x="845991" y="273050"/>
                    </a:cubicBezTo>
                    <a:cubicBezTo>
                      <a:pt x="574528" y="205846"/>
                      <a:pt x="130558" y="107950"/>
                      <a:pt x="23666" y="79375"/>
                    </a:cubicBezTo>
                    <a:cubicBezTo>
                      <a:pt x="-83226" y="50800"/>
                      <a:pt x="206758" y="115358"/>
                      <a:pt x="204641" y="101600"/>
                    </a:cubicBezTo>
                    <a:cubicBezTo>
                      <a:pt x="202524" y="87842"/>
                      <a:pt x="106745" y="42333"/>
                      <a:pt x="20491" y="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7" name="フリーフォーム 596">
                <a:extLst>
                  <a:ext uri="{FF2B5EF4-FFF2-40B4-BE49-F238E27FC236}">
                    <a16:creationId xmlns:a16="http://schemas.microsoft.com/office/drawing/2014/main" id="{E8944813-91B5-A9B6-B20B-FB985BA1E7B7}"/>
                  </a:ext>
                </a:extLst>
              </p:cNvPr>
              <p:cNvSpPr/>
              <p:nvPr/>
            </p:nvSpPr>
            <p:spPr>
              <a:xfrm>
                <a:off x="1925707" y="3463046"/>
                <a:ext cx="2379615" cy="1175540"/>
              </a:xfrm>
              <a:custGeom>
                <a:avLst/>
                <a:gdLst>
                  <a:gd name="connsiteX0" fmla="*/ 144393 w 2379615"/>
                  <a:gd name="connsiteY0" fmla="*/ 4054 h 1175540"/>
                  <a:gd name="connsiteX1" fmla="*/ 4693 w 2379615"/>
                  <a:gd name="connsiteY1" fmla="*/ 642229 h 1175540"/>
                  <a:gd name="connsiteX2" fmla="*/ 55493 w 2379615"/>
                  <a:gd name="connsiteY2" fmla="*/ 502529 h 1175540"/>
                  <a:gd name="connsiteX3" fmla="*/ 271393 w 2379615"/>
                  <a:gd name="connsiteY3" fmla="*/ 467604 h 1175540"/>
                  <a:gd name="connsiteX4" fmla="*/ 322193 w 2379615"/>
                  <a:gd name="connsiteY4" fmla="*/ 480304 h 1175540"/>
                  <a:gd name="connsiteX5" fmla="*/ 874643 w 2379615"/>
                  <a:gd name="connsiteY5" fmla="*/ 629529 h 1175540"/>
                  <a:gd name="connsiteX6" fmla="*/ 655568 w 2379615"/>
                  <a:gd name="connsiteY6" fmla="*/ 600954 h 1175540"/>
                  <a:gd name="connsiteX7" fmla="*/ 1325493 w 2379615"/>
                  <a:gd name="connsiteY7" fmla="*/ 848604 h 1175540"/>
                  <a:gd name="connsiteX8" fmla="*/ 1157218 w 2379615"/>
                  <a:gd name="connsiteY8" fmla="*/ 810504 h 1175540"/>
                  <a:gd name="connsiteX9" fmla="*/ 1535043 w 2379615"/>
                  <a:gd name="connsiteY9" fmla="*/ 988304 h 1175540"/>
                  <a:gd name="connsiteX10" fmla="*/ 1433443 w 2379615"/>
                  <a:gd name="connsiteY10" fmla="*/ 915279 h 1175540"/>
                  <a:gd name="connsiteX11" fmla="*/ 2147818 w 2379615"/>
                  <a:gd name="connsiteY11" fmla="*/ 1166104 h 1175540"/>
                  <a:gd name="connsiteX12" fmla="*/ 1884293 w 2379615"/>
                  <a:gd name="connsiteY12" fmla="*/ 1124829 h 1175540"/>
                  <a:gd name="connsiteX13" fmla="*/ 2379593 w 2379615"/>
                  <a:gd name="connsiteY13" fmla="*/ 1147054 h 1175540"/>
                  <a:gd name="connsiteX14" fmla="*/ 1862068 w 2379615"/>
                  <a:gd name="connsiteY14" fmla="*/ 1013704 h 1175540"/>
                  <a:gd name="connsiteX15" fmla="*/ 2100193 w 2379615"/>
                  <a:gd name="connsiteY15" fmla="*/ 1054979 h 1175540"/>
                  <a:gd name="connsiteX16" fmla="*/ 1442968 w 2379615"/>
                  <a:gd name="connsiteY16" fmla="*/ 829554 h 1175540"/>
                  <a:gd name="connsiteX17" fmla="*/ 134868 w 2379615"/>
                  <a:gd name="connsiteY17" fmla="*/ 321554 h 1175540"/>
                  <a:gd name="connsiteX18" fmla="*/ 153918 w 2379615"/>
                  <a:gd name="connsiteY18" fmla="*/ 369179 h 1175540"/>
                  <a:gd name="connsiteX19" fmla="*/ 144393 w 2379615"/>
                  <a:gd name="connsiteY19" fmla="*/ 4054 h 1175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379615" h="1175540">
                    <a:moveTo>
                      <a:pt x="144393" y="4054"/>
                    </a:moveTo>
                    <a:cubicBezTo>
                      <a:pt x="119522" y="49562"/>
                      <a:pt x="19510" y="559150"/>
                      <a:pt x="4693" y="642229"/>
                    </a:cubicBezTo>
                    <a:cubicBezTo>
                      <a:pt x="-10124" y="725308"/>
                      <a:pt x="11043" y="531633"/>
                      <a:pt x="55493" y="502529"/>
                    </a:cubicBezTo>
                    <a:cubicBezTo>
                      <a:pt x="99943" y="473425"/>
                      <a:pt x="226943" y="471308"/>
                      <a:pt x="271393" y="467604"/>
                    </a:cubicBezTo>
                    <a:cubicBezTo>
                      <a:pt x="315843" y="463900"/>
                      <a:pt x="322193" y="480304"/>
                      <a:pt x="322193" y="480304"/>
                    </a:cubicBezTo>
                    <a:cubicBezTo>
                      <a:pt x="422735" y="507292"/>
                      <a:pt x="819081" y="609421"/>
                      <a:pt x="874643" y="629529"/>
                    </a:cubicBezTo>
                    <a:cubicBezTo>
                      <a:pt x="930206" y="649637"/>
                      <a:pt x="580426" y="564441"/>
                      <a:pt x="655568" y="600954"/>
                    </a:cubicBezTo>
                    <a:cubicBezTo>
                      <a:pt x="730710" y="637467"/>
                      <a:pt x="1241885" y="813679"/>
                      <a:pt x="1325493" y="848604"/>
                    </a:cubicBezTo>
                    <a:cubicBezTo>
                      <a:pt x="1409101" y="883529"/>
                      <a:pt x="1122293" y="787221"/>
                      <a:pt x="1157218" y="810504"/>
                    </a:cubicBezTo>
                    <a:cubicBezTo>
                      <a:pt x="1192143" y="833787"/>
                      <a:pt x="1489006" y="970842"/>
                      <a:pt x="1535043" y="988304"/>
                    </a:cubicBezTo>
                    <a:cubicBezTo>
                      <a:pt x="1581080" y="1005766"/>
                      <a:pt x="1331314" y="885646"/>
                      <a:pt x="1433443" y="915279"/>
                    </a:cubicBezTo>
                    <a:cubicBezTo>
                      <a:pt x="1535572" y="944912"/>
                      <a:pt x="2072676" y="1131179"/>
                      <a:pt x="2147818" y="1166104"/>
                    </a:cubicBezTo>
                    <a:cubicBezTo>
                      <a:pt x="2222960" y="1201029"/>
                      <a:pt x="1845664" y="1128004"/>
                      <a:pt x="1884293" y="1124829"/>
                    </a:cubicBezTo>
                    <a:cubicBezTo>
                      <a:pt x="1922922" y="1121654"/>
                      <a:pt x="2383297" y="1165575"/>
                      <a:pt x="2379593" y="1147054"/>
                    </a:cubicBezTo>
                    <a:cubicBezTo>
                      <a:pt x="2375889" y="1128533"/>
                      <a:pt x="1908635" y="1029050"/>
                      <a:pt x="1862068" y="1013704"/>
                    </a:cubicBezTo>
                    <a:cubicBezTo>
                      <a:pt x="1815501" y="998358"/>
                      <a:pt x="2170043" y="1085671"/>
                      <a:pt x="2100193" y="1054979"/>
                    </a:cubicBezTo>
                    <a:cubicBezTo>
                      <a:pt x="2030343" y="1024287"/>
                      <a:pt x="1770522" y="951792"/>
                      <a:pt x="1442968" y="829554"/>
                    </a:cubicBezTo>
                    <a:cubicBezTo>
                      <a:pt x="1115414" y="707316"/>
                      <a:pt x="349710" y="398283"/>
                      <a:pt x="134868" y="321554"/>
                    </a:cubicBezTo>
                    <a:cubicBezTo>
                      <a:pt x="-79974" y="244825"/>
                      <a:pt x="148626" y="428446"/>
                      <a:pt x="153918" y="369179"/>
                    </a:cubicBezTo>
                    <a:cubicBezTo>
                      <a:pt x="159210" y="309912"/>
                      <a:pt x="169264" y="-41454"/>
                      <a:pt x="144393" y="405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8" name="フリーフォーム 597">
                <a:extLst>
                  <a:ext uri="{FF2B5EF4-FFF2-40B4-BE49-F238E27FC236}">
                    <a16:creationId xmlns:a16="http://schemas.microsoft.com/office/drawing/2014/main" id="{42BACE4B-4BFE-69C1-46DD-DF5FE4A5EEBD}"/>
                  </a:ext>
                </a:extLst>
              </p:cNvPr>
              <p:cNvSpPr/>
              <p:nvPr/>
            </p:nvSpPr>
            <p:spPr>
              <a:xfrm>
                <a:off x="3654559" y="4706219"/>
                <a:ext cx="736064" cy="725413"/>
              </a:xfrm>
              <a:custGeom>
                <a:avLst/>
                <a:gdLst>
                  <a:gd name="connsiteX0" fmla="*/ 44370 w 736064"/>
                  <a:gd name="connsiteY0" fmla="*/ 100 h 725413"/>
                  <a:gd name="connsiteX1" fmla="*/ 44370 w 736064"/>
                  <a:gd name="connsiteY1" fmla="*/ 284235 h 725413"/>
                  <a:gd name="connsiteX2" fmla="*/ 183855 w 736064"/>
                  <a:gd name="connsiteY2" fmla="*/ 568371 h 725413"/>
                  <a:gd name="connsiteX3" fmla="*/ 121861 w 736064"/>
                  <a:gd name="connsiteY3" fmla="*/ 485713 h 725413"/>
                  <a:gd name="connsiteX4" fmla="*/ 183855 w 736064"/>
                  <a:gd name="connsiteY4" fmla="*/ 614866 h 725413"/>
                  <a:gd name="connsiteX5" fmla="*/ 8207 w 736064"/>
                  <a:gd name="connsiteY5" fmla="*/ 723354 h 725413"/>
                  <a:gd name="connsiteX6" fmla="*/ 493821 w 736064"/>
                  <a:gd name="connsiteY6" fmla="*/ 516710 h 725413"/>
                  <a:gd name="connsiteX7" fmla="*/ 462824 w 736064"/>
                  <a:gd name="connsiteY7" fmla="*/ 527042 h 725413"/>
                  <a:gd name="connsiteX8" fmla="*/ 731461 w 736064"/>
                  <a:gd name="connsiteY8" fmla="*/ 341062 h 725413"/>
                  <a:gd name="connsiteX9" fmla="*/ 204519 w 736064"/>
                  <a:gd name="connsiteY9" fmla="*/ 640696 h 725413"/>
                  <a:gd name="connsiteX10" fmla="*/ 106363 w 736064"/>
                  <a:gd name="connsiteY10" fmla="*/ 325564 h 725413"/>
                  <a:gd name="connsiteX11" fmla="*/ 54702 w 736064"/>
                  <a:gd name="connsiteY11" fmla="*/ 160249 h 725413"/>
                  <a:gd name="connsiteX12" fmla="*/ 23705 w 736064"/>
                  <a:gd name="connsiteY12" fmla="*/ 315232 h 725413"/>
                  <a:gd name="connsiteX13" fmla="*/ 44370 w 736064"/>
                  <a:gd name="connsiteY13" fmla="*/ 100 h 725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6064" h="725413">
                    <a:moveTo>
                      <a:pt x="44370" y="100"/>
                    </a:moveTo>
                    <a:cubicBezTo>
                      <a:pt x="47814" y="-5066"/>
                      <a:pt x="21122" y="189523"/>
                      <a:pt x="44370" y="284235"/>
                    </a:cubicBezTo>
                    <a:cubicBezTo>
                      <a:pt x="67618" y="378947"/>
                      <a:pt x="170940" y="534791"/>
                      <a:pt x="183855" y="568371"/>
                    </a:cubicBezTo>
                    <a:cubicBezTo>
                      <a:pt x="196770" y="601951"/>
                      <a:pt x="121861" y="477964"/>
                      <a:pt x="121861" y="485713"/>
                    </a:cubicBezTo>
                    <a:cubicBezTo>
                      <a:pt x="121861" y="493462"/>
                      <a:pt x="202797" y="575259"/>
                      <a:pt x="183855" y="614866"/>
                    </a:cubicBezTo>
                    <a:cubicBezTo>
                      <a:pt x="164913" y="654473"/>
                      <a:pt x="-43454" y="739713"/>
                      <a:pt x="8207" y="723354"/>
                    </a:cubicBezTo>
                    <a:cubicBezTo>
                      <a:pt x="59868" y="706995"/>
                      <a:pt x="418052" y="549429"/>
                      <a:pt x="493821" y="516710"/>
                    </a:cubicBezTo>
                    <a:cubicBezTo>
                      <a:pt x="569590" y="483991"/>
                      <a:pt x="423217" y="556317"/>
                      <a:pt x="462824" y="527042"/>
                    </a:cubicBezTo>
                    <a:cubicBezTo>
                      <a:pt x="502431" y="497767"/>
                      <a:pt x="774512" y="322120"/>
                      <a:pt x="731461" y="341062"/>
                    </a:cubicBezTo>
                    <a:cubicBezTo>
                      <a:pt x="688410" y="360004"/>
                      <a:pt x="308702" y="643279"/>
                      <a:pt x="204519" y="640696"/>
                    </a:cubicBezTo>
                    <a:cubicBezTo>
                      <a:pt x="100336" y="638113"/>
                      <a:pt x="106363" y="325564"/>
                      <a:pt x="106363" y="325564"/>
                    </a:cubicBezTo>
                    <a:cubicBezTo>
                      <a:pt x="81394" y="245490"/>
                      <a:pt x="68478" y="161971"/>
                      <a:pt x="54702" y="160249"/>
                    </a:cubicBezTo>
                    <a:cubicBezTo>
                      <a:pt x="40926" y="158527"/>
                      <a:pt x="22844" y="335035"/>
                      <a:pt x="23705" y="315232"/>
                    </a:cubicBezTo>
                    <a:cubicBezTo>
                      <a:pt x="24566" y="295429"/>
                      <a:pt x="40926" y="5266"/>
                      <a:pt x="44370" y="10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9" name="フリーフォーム 598">
                <a:extLst>
                  <a:ext uri="{FF2B5EF4-FFF2-40B4-BE49-F238E27FC236}">
                    <a16:creationId xmlns:a16="http://schemas.microsoft.com/office/drawing/2014/main" id="{D43A0BC4-F5AD-ECC3-C51A-18C595E702CD}"/>
                  </a:ext>
                </a:extLst>
              </p:cNvPr>
              <p:cNvSpPr/>
              <p:nvPr/>
            </p:nvSpPr>
            <p:spPr>
              <a:xfrm>
                <a:off x="3403963" y="4973590"/>
                <a:ext cx="1129974" cy="666248"/>
              </a:xfrm>
              <a:custGeom>
                <a:avLst/>
                <a:gdLst>
                  <a:gd name="connsiteX0" fmla="*/ 951061 w 1129974"/>
                  <a:gd name="connsiteY0" fmla="*/ 6532 h 666248"/>
                  <a:gd name="connsiteX1" fmla="*/ 26329 w 1129974"/>
                  <a:gd name="connsiteY1" fmla="*/ 574803 h 666248"/>
                  <a:gd name="connsiteX2" fmla="*/ 253637 w 1129974"/>
                  <a:gd name="connsiteY2" fmla="*/ 419820 h 666248"/>
                  <a:gd name="connsiteX3" fmla="*/ 263969 w 1129974"/>
                  <a:gd name="connsiteY3" fmla="*/ 657461 h 666248"/>
                  <a:gd name="connsiteX4" fmla="*/ 1126708 w 1129974"/>
                  <a:gd name="connsiteY4" fmla="*/ 47861 h 666248"/>
                  <a:gd name="connsiteX5" fmla="*/ 573935 w 1129974"/>
                  <a:gd name="connsiteY5" fmla="*/ 373325 h 666248"/>
                  <a:gd name="connsiteX6" fmla="*/ 966559 w 1129974"/>
                  <a:gd name="connsiteY6" fmla="*/ 89190 h 666248"/>
                  <a:gd name="connsiteX7" fmla="*/ 635929 w 1129974"/>
                  <a:gd name="connsiteY7" fmla="*/ 254505 h 666248"/>
                  <a:gd name="connsiteX8" fmla="*/ 951061 w 1129974"/>
                  <a:gd name="connsiteY8" fmla="*/ 6532 h 666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29974" h="666248">
                    <a:moveTo>
                      <a:pt x="951061" y="6532"/>
                    </a:moveTo>
                    <a:cubicBezTo>
                      <a:pt x="849461" y="59915"/>
                      <a:pt x="142566" y="505922"/>
                      <a:pt x="26329" y="574803"/>
                    </a:cubicBezTo>
                    <a:cubicBezTo>
                      <a:pt x="-89908" y="643684"/>
                      <a:pt x="214030" y="406044"/>
                      <a:pt x="253637" y="419820"/>
                    </a:cubicBezTo>
                    <a:cubicBezTo>
                      <a:pt x="293244" y="433596"/>
                      <a:pt x="118457" y="719454"/>
                      <a:pt x="263969" y="657461"/>
                    </a:cubicBezTo>
                    <a:cubicBezTo>
                      <a:pt x="409481" y="595468"/>
                      <a:pt x="1075047" y="95217"/>
                      <a:pt x="1126708" y="47861"/>
                    </a:cubicBezTo>
                    <a:cubicBezTo>
                      <a:pt x="1178369" y="505"/>
                      <a:pt x="600626" y="366437"/>
                      <a:pt x="573935" y="373325"/>
                    </a:cubicBezTo>
                    <a:cubicBezTo>
                      <a:pt x="547244" y="380213"/>
                      <a:pt x="956227" y="108993"/>
                      <a:pt x="966559" y="89190"/>
                    </a:cubicBezTo>
                    <a:cubicBezTo>
                      <a:pt x="976891" y="69387"/>
                      <a:pt x="641095" y="264837"/>
                      <a:pt x="635929" y="254505"/>
                    </a:cubicBezTo>
                    <a:cubicBezTo>
                      <a:pt x="630763" y="244173"/>
                      <a:pt x="1052661" y="-46851"/>
                      <a:pt x="951061" y="6532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559" name="はっぱ">
              <a:extLst>
                <a:ext uri="{FF2B5EF4-FFF2-40B4-BE49-F238E27FC236}">
                  <a16:creationId xmlns:a16="http://schemas.microsoft.com/office/drawing/2014/main" id="{ABF49D06-A075-B8D4-A684-63465A951E1C}"/>
                </a:ext>
              </a:extLst>
            </p:cNvPr>
            <p:cNvGrpSpPr/>
            <p:nvPr/>
          </p:nvGrpSpPr>
          <p:grpSpPr>
            <a:xfrm>
              <a:off x="482405" y="4555831"/>
              <a:ext cx="1940441" cy="2685577"/>
              <a:chOff x="482405" y="4555831"/>
              <a:chExt cx="1940441" cy="2685577"/>
            </a:xfrm>
            <a:solidFill>
              <a:srgbClr val="92D050">
                <a:alpha val="50000"/>
              </a:srgbClr>
            </a:solidFill>
          </p:grpSpPr>
          <p:sp>
            <p:nvSpPr>
              <p:cNvPr id="552" name="フリーフォーム 551">
                <a:extLst>
                  <a:ext uri="{FF2B5EF4-FFF2-40B4-BE49-F238E27FC236}">
                    <a16:creationId xmlns:a16="http://schemas.microsoft.com/office/drawing/2014/main" id="{ECA0AFC7-0983-4CBB-CEA7-D398ECC67B65}"/>
                  </a:ext>
                </a:extLst>
              </p:cNvPr>
              <p:cNvSpPr/>
              <p:nvPr/>
            </p:nvSpPr>
            <p:spPr>
              <a:xfrm>
                <a:off x="482405" y="4603690"/>
                <a:ext cx="389436" cy="158870"/>
              </a:xfrm>
              <a:custGeom>
                <a:avLst/>
                <a:gdLst>
                  <a:gd name="connsiteX0" fmla="*/ 195 w 389436"/>
                  <a:gd name="connsiteY0" fmla="*/ 60 h 158870"/>
                  <a:gd name="connsiteX1" fmla="*/ 165295 w 389436"/>
                  <a:gd name="connsiteY1" fmla="*/ 38160 h 158870"/>
                  <a:gd name="connsiteX2" fmla="*/ 193870 w 389436"/>
                  <a:gd name="connsiteY2" fmla="*/ 57210 h 158870"/>
                  <a:gd name="connsiteX3" fmla="*/ 174820 w 389436"/>
                  <a:gd name="connsiteY3" fmla="*/ 9585 h 158870"/>
                  <a:gd name="connsiteX4" fmla="*/ 374845 w 389436"/>
                  <a:gd name="connsiteY4" fmla="*/ 79435 h 158870"/>
                  <a:gd name="connsiteX5" fmla="*/ 257370 w 389436"/>
                  <a:gd name="connsiteY5" fmla="*/ 25460 h 158870"/>
                  <a:gd name="connsiteX6" fmla="*/ 314520 w 389436"/>
                  <a:gd name="connsiteY6" fmla="*/ 108010 h 158870"/>
                  <a:gd name="connsiteX7" fmla="*/ 387545 w 389436"/>
                  <a:gd name="connsiteY7" fmla="*/ 158810 h 158870"/>
                  <a:gd name="connsiteX8" fmla="*/ 231970 w 389436"/>
                  <a:gd name="connsiteY8" fmla="*/ 98485 h 158870"/>
                  <a:gd name="connsiteX9" fmla="*/ 355795 w 389436"/>
                  <a:gd name="connsiteY9" fmla="*/ 111185 h 158870"/>
                  <a:gd name="connsiteX10" fmla="*/ 225620 w 389436"/>
                  <a:gd name="connsiteY10" fmla="*/ 6410 h 158870"/>
                  <a:gd name="connsiteX11" fmla="*/ 133545 w 389436"/>
                  <a:gd name="connsiteY11" fmla="*/ 47685 h 158870"/>
                  <a:gd name="connsiteX12" fmla="*/ 195 w 389436"/>
                  <a:gd name="connsiteY12" fmla="*/ 60 h 158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436" h="158870">
                    <a:moveTo>
                      <a:pt x="195" y="60"/>
                    </a:moveTo>
                    <a:cubicBezTo>
                      <a:pt x="5487" y="-1527"/>
                      <a:pt x="133016" y="28635"/>
                      <a:pt x="165295" y="38160"/>
                    </a:cubicBezTo>
                    <a:cubicBezTo>
                      <a:pt x="197574" y="47685"/>
                      <a:pt x="192283" y="61972"/>
                      <a:pt x="193870" y="57210"/>
                    </a:cubicBezTo>
                    <a:cubicBezTo>
                      <a:pt x="195457" y="52448"/>
                      <a:pt x="144658" y="5881"/>
                      <a:pt x="174820" y="9585"/>
                    </a:cubicBezTo>
                    <a:cubicBezTo>
                      <a:pt x="204983" y="13289"/>
                      <a:pt x="361087" y="76789"/>
                      <a:pt x="374845" y="79435"/>
                    </a:cubicBezTo>
                    <a:cubicBezTo>
                      <a:pt x="388603" y="82081"/>
                      <a:pt x="267424" y="20698"/>
                      <a:pt x="257370" y="25460"/>
                    </a:cubicBezTo>
                    <a:cubicBezTo>
                      <a:pt x="247316" y="30223"/>
                      <a:pt x="292824" y="85785"/>
                      <a:pt x="314520" y="108010"/>
                    </a:cubicBezTo>
                    <a:cubicBezTo>
                      <a:pt x="336216" y="130235"/>
                      <a:pt x="401303" y="160397"/>
                      <a:pt x="387545" y="158810"/>
                    </a:cubicBezTo>
                    <a:cubicBezTo>
                      <a:pt x="373787" y="157223"/>
                      <a:pt x="237262" y="106422"/>
                      <a:pt x="231970" y="98485"/>
                    </a:cubicBezTo>
                    <a:cubicBezTo>
                      <a:pt x="226678" y="90548"/>
                      <a:pt x="356853" y="126531"/>
                      <a:pt x="355795" y="111185"/>
                    </a:cubicBezTo>
                    <a:cubicBezTo>
                      <a:pt x="354737" y="95839"/>
                      <a:pt x="262662" y="16993"/>
                      <a:pt x="225620" y="6410"/>
                    </a:cubicBezTo>
                    <a:cubicBezTo>
                      <a:pt x="188578" y="-4173"/>
                      <a:pt x="168470" y="47685"/>
                      <a:pt x="133545" y="47685"/>
                    </a:cubicBezTo>
                    <a:cubicBezTo>
                      <a:pt x="98620" y="47685"/>
                      <a:pt x="-5097" y="1647"/>
                      <a:pt x="195" y="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3" name="フリーフォーム 552">
                <a:extLst>
                  <a:ext uri="{FF2B5EF4-FFF2-40B4-BE49-F238E27FC236}">
                    <a16:creationId xmlns:a16="http://schemas.microsoft.com/office/drawing/2014/main" id="{6DE7E4BC-787A-77F8-7C75-0D7D2642CD60}"/>
                  </a:ext>
                </a:extLst>
              </p:cNvPr>
              <p:cNvSpPr/>
              <p:nvPr/>
            </p:nvSpPr>
            <p:spPr>
              <a:xfrm>
                <a:off x="1859890" y="4555831"/>
                <a:ext cx="115800" cy="930664"/>
              </a:xfrm>
              <a:custGeom>
                <a:avLst/>
                <a:gdLst>
                  <a:gd name="connsiteX0" fmla="*/ 60985 w 115800"/>
                  <a:gd name="connsiteY0" fmla="*/ 294 h 930664"/>
                  <a:gd name="connsiteX1" fmla="*/ 105435 w 115800"/>
                  <a:gd name="connsiteY1" fmla="*/ 98719 h 930664"/>
                  <a:gd name="connsiteX2" fmla="*/ 67335 w 115800"/>
                  <a:gd name="connsiteY2" fmla="*/ 133644 h 930664"/>
                  <a:gd name="connsiteX3" fmla="*/ 99085 w 115800"/>
                  <a:gd name="connsiteY3" fmla="*/ 174919 h 930664"/>
                  <a:gd name="connsiteX4" fmla="*/ 45110 w 115800"/>
                  <a:gd name="connsiteY4" fmla="*/ 209844 h 930664"/>
                  <a:gd name="connsiteX5" fmla="*/ 35585 w 115800"/>
                  <a:gd name="connsiteY5" fmla="*/ 228894 h 930664"/>
                  <a:gd name="connsiteX6" fmla="*/ 76860 w 115800"/>
                  <a:gd name="connsiteY6" fmla="*/ 260644 h 930664"/>
                  <a:gd name="connsiteX7" fmla="*/ 51460 w 115800"/>
                  <a:gd name="connsiteY7" fmla="*/ 374944 h 930664"/>
                  <a:gd name="connsiteX8" fmla="*/ 83210 w 115800"/>
                  <a:gd name="connsiteY8" fmla="*/ 317794 h 930664"/>
                  <a:gd name="connsiteX9" fmla="*/ 60985 w 115800"/>
                  <a:gd name="connsiteY9" fmla="*/ 362244 h 930664"/>
                  <a:gd name="connsiteX10" fmla="*/ 10185 w 115800"/>
                  <a:gd name="connsiteY10" fmla="*/ 355894 h 930664"/>
                  <a:gd name="connsiteX11" fmla="*/ 48285 w 115800"/>
                  <a:gd name="connsiteY11" fmla="*/ 428919 h 930664"/>
                  <a:gd name="connsiteX12" fmla="*/ 660 w 115800"/>
                  <a:gd name="connsiteY12" fmla="*/ 479719 h 930664"/>
                  <a:gd name="connsiteX13" fmla="*/ 38760 w 115800"/>
                  <a:gd name="connsiteY13" fmla="*/ 517819 h 930664"/>
                  <a:gd name="connsiteX14" fmla="*/ 660 w 115800"/>
                  <a:gd name="connsiteY14" fmla="*/ 578144 h 930664"/>
                  <a:gd name="connsiteX15" fmla="*/ 51460 w 115800"/>
                  <a:gd name="connsiteY15" fmla="*/ 609894 h 930664"/>
                  <a:gd name="connsiteX16" fmla="*/ 26060 w 115800"/>
                  <a:gd name="connsiteY16" fmla="*/ 632119 h 930664"/>
                  <a:gd name="connsiteX17" fmla="*/ 73685 w 115800"/>
                  <a:gd name="connsiteY17" fmla="*/ 692444 h 930664"/>
                  <a:gd name="connsiteX18" fmla="*/ 13360 w 115800"/>
                  <a:gd name="connsiteY18" fmla="*/ 736894 h 930664"/>
                  <a:gd name="connsiteX19" fmla="*/ 660 w 115800"/>
                  <a:gd name="connsiteY19" fmla="*/ 797219 h 930664"/>
                  <a:gd name="connsiteX20" fmla="*/ 26060 w 115800"/>
                  <a:gd name="connsiteY20" fmla="*/ 930569 h 930664"/>
                  <a:gd name="connsiteX21" fmla="*/ 86385 w 115800"/>
                  <a:gd name="connsiteY21" fmla="*/ 774994 h 930664"/>
                  <a:gd name="connsiteX22" fmla="*/ 111785 w 115800"/>
                  <a:gd name="connsiteY22" fmla="*/ 743244 h 930664"/>
                  <a:gd name="connsiteX23" fmla="*/ 3835 w 115800"/>
                  <a:gd name="connsiteY23" fmla="*/ 774994 h 930664"/>
                  <a:gd name="connsiteX24" fmla="*/ 32410 w 115800"/>
                  <a:gd name="connsiteY24" fmla="*/ 559094 h 930664"/>
                  <a:gd name="connsiteX25" fmla="*/ 54635 w 115800"/>
                  <a:gd name="connsiteY25" fmla="*/ 333669 h 930664"/>
                  <a:gd name="connsiteX26" fmla="*/ 22885 w 115800"/>
                  <a:gd name="connsiteY26" fmla="*/ 387644 h 930664"/>
                  <a:gd name="connsiteX27" fmla="*/ 92735 w 115800"/>
                  <a:gd name="connsiteY27" fmla="*/ 184444 h 930664"/>
                  <a:gd name="connsiteX28" fmla="*/ 89560 w 115800"/>
                  <a:gd name="connsiteY28" fmla="*/ 101894 h 930664"/>
                  <a:gd name="connsiteX29" fmla="*/ 105435 w 115800"/>
                  <a:gd name="connsiteY29" fmla="*/ 133644 h 930664"/>
                  <a:gd name="connsiteX30" fmla="*/ 60985 w 115800"/>
                  <a:gd name="connsiteY30" fmla="*/ 294 h 930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15800" h="930664">
                    <a:moveTo>
                      <a:pt x="60985" y="294"/>
                    </a:moveTo>
                    <a:cubicBezTo>
                      <a:pt x="60985" y="-5527"/>
                      <a:pt x="104377" y="76494"/>
                      <a:pt x="105435" y="98719"/>
                    </a:cubicBezTo>
                    <a:cubicBezTo>
                      <a:pt x="106493" y="120944"/>
                      <a:pt x="68393" y="120944"/>
                      <a:pt x="67335" y="133644"/>
                    </a:cubicBezTo>
                    <a:cubicBezTo>
                      <a:pt x="66277" y="146344"/>
                      <a:pt x="102789" y="162219"/>
                      <a:pt x="99085" y="174919"/>
                    </a:cubicBezTo>
                    <a:cubicBezTo>
                      <a:pt x="95381" y="187619"/>
                      <a:pt x="55693" y="200848"/>
                      <a:pt x="45110" y="209844"/>
                    </a:cubicBezTo>
                    <a:cubicBezTo>
                      <a:pt x="34527" y="218840"/>
                      <a:pt x="30293" y="220427"/>
                      <a:pt x="35585" y="228894"/>
                    </a:cubicBezTo>
                    <a:cubicBezTo>
                      <a:pt x="40877" y="237361"/>
                      <a:pt x="74214" y="236302"/>
                      <a:pt x="76860" y="260644"/>
                    </a:cubicBezTo>
                    <a:cubicBezTo>
                      <a:pt x="79506" y="284986"/>
                      <a:pt x="50402" y="365419"/>
                      <a:pt x="51460" y="374944"/>
                    </a:cubicBezTo>
                    <a:cubicBezTo>
                      <a:pt x="52518" y="384469"/>
                      <a:pt x="81622" y="319911"/>
                      <a:pt x="83210" y="317794"/>
                    </a:cubicBezTo>
                    <a:cubicBezTo>
                      <a:pt x="84798" y="315677"/>
                      <a:pt x="73156" y="355894"/>
                      <a:pt x="60985" y="362244"/>
                    </a:cubicBezTo>
                    <a:cubicBezTo>
                      <a:pt x="48814" y="368594"/>
                      <a:pt x="12302" y="344782"/>
                      <a:pt x="10185" y="355894"/>
                    </a:cubicBezTo>
                    <a:cubicBezTo>
                      <a:pt x="8068" y="367006"/>
                      <a:pt x="49872" y="408282"/>
                      <a:pt x="48285" y="428919"/>
                    </a:cubicBezTo>
                    <a:cubicBezTo>
                      <a:pt x="46698" y="449556"/>
                      <a:pt x="2247" y="464902"/>
                      <a:pt x="660" y="479719"/>
                    </a:cubicBezTo>
                    <a:cubicBezTo>
                      <a:pt x="-927" y="494536"/>
                      <a:pt x="38760" y="501415"/>
                      <a:pt x="38760" y="517819"/>
                    </a:cubicBezTo>
                    <a:cubicBezTo>
                      <a:pt x="38760" y="534223"/>
                      <a:pt x="-1457" y="562798"/>
                      <a:pt x="660" y="578144"/>
                    </a:cubicBezTo>
                    <a:cubicBezTo>
                      <a:pt x="2777" y="593490"/>
                      <a:pt x="47227" y="600898"/>
                      <a:pt x="51460" y="609894"/>
                    </a:cubicBezTo>
                    <a:cubicBezTo>
                      <a:pt x="55693" y="618890"/>
                      <a:pt x="22356" y="618361"/>
                      <a:pt x="26060" y="632119"/>
                    </a:cubicBezTo>
                    <a:cubicBezTo>
                      <a:pt x="29764" y="645877"/>
                      <a:pt x="75802" y="674982"/>
                      <a:pt x="73685" y="692444"/>
                    </a:cubicBezTo>
                    <a:cubicBezTo>
                      <a:pt x="71568" y="709906"/>
                      <a:pt x="25531" y="719432"/>
                      <a:pt x="13360" y="736894"/>
                    </a:cubicBezTo>
                    <a:cubicBezTo>
                      <a:pt x="1189" y="754356"/>
                      <a:pt x="-1457" y="764940"/>
                      <a:pt x="660" y="797219"/>
                    </a:cubicBezTo>
                    <a:cubicBezTo>
                      <a:pt x="2777" y="829498"/>
                      <a:pt x="11773" y="934273"/>
                      <a:pt x="26060" y="930569"/>
                    </a:cubicBezTo>
                    <a:cubicBezTo>
                      <a:pt x="40347" y="926865"/>
                      <a:pt x="72098" y="806215"/>
                      <a:pt x="86385" y="774994"/>
                    </a:cubicBezTo>
                    <a:cubicBezTo>
                      <a:pt x="100673" y="743773"/>
                      <a:pt x="125543" y="743244"/>
                      <a:pt x="111785" y="743244"/>
                    </a:cubicBezTo>
                    <a:cubicBezTo>
                      <a:pt x="98027" y="743244"/>
                      <a:pt x="17064" y="805686"/>
                      <a:pt x="3835" y="774994"/>
                    </a:cubicBezTo>
                    <a:cubicBezTo>
                      <a:pt x="-9394" y="744302"/>
                      <a:pt x="23943" y="632648"/>
                      <a:pt x="32410" y="559094"/>
                    </a:cubicBezTo>
                    <a:cubicBezTo>
                      <a:pt x="40877" y="485540"/>
                      <a:pt x="56222" y="362244"/>
                      <a:pt x="54635" y="333669"/>
                    </a:cubicBezTo>
                    <a:cubicBezTo>
                      <a:pt x="53047" y="305094"/>
                      <a:pt x="16535" y="412515"/>
                      <a:pt x="22885" y="387644"/>
                    </a:cubicBezTo>
                    <a:cubicBezTo>
                      <a:pt x="29235" y="362773"/>
                      <a:pt x="81623" y="232069"/>
                      <a:pt x="92735" y="184444"/>
                    </a:cubicBezTo>
                    <a:cubicBezTo>
                      <a:pt x="103847" y="136819"/>
                      <a:pt x="87443" y="110361"/>
                      <a:pt x="89560" y="101894"/>
                    </a:cubicBezTo>
                    <a:cubicBezTo>
                      <a:pt x="91677" y="93427"/>
                      <a:pt x="108610" y="146344"/>
                      <a:pt x="105435" y="133644"/>
                    </a:cubicBezTo>
                    <a:cubicBezTo>
                      <a:pt x="102260" y="120944"/>
                      <a:pt x="60985" y="6115"/>
                      <a:pt x="60985" y="2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5" name="フリーフォーム 554">
                <a:extLst>
                  <a:ext uri="{FF2B5EF4-FFF2-40B4-BE49-F238E27FC236}">
                    <a16:creationId xmlns:a16="http://schemas.microsoft.com/office/drawing/2014/main" id="{B3203647-7E9D-ECFF-6154-22BFEF93A996}"/>
                  </a:ext>
                </a:extLst>
              </p:cNvPr>
              <p:cNvSpPr/>
              <p:nvPr/>
            </p:nvSpPr>
            <p:spPr>
              <a:xfrm>
                <a:off x="938628" y="5210088"/>
                <a:ext cx="153615" cy="143301"/>
              </a:xfrm>
              <a:custGeom>
                <a:avLst/>
                <a:gdLst>
                  <a:gd name="connsiteX0" fmla="*/ 153572 w 153615"/>
                  <a:gd name="connsiteY0" fmla="*/ 87 h 143301"/>
                  <a:gd name="connsiteX1" fmla="*/ 36097 w 153615"/>
                  <a:gd name="connsiteY1" fmla="*/ 79462 h 143301"/>
                  <a:gd name="connsiteX2" fmla="*/ 147222 w 153615"/>
                  <a:gd name="connsiteY2" fmla="*/ 130262 h 143301"/>
                  <a:gd name="connsiteX3" fmla="*/ 4347 w 153615"/>
                  <a:gd name="connsiteY3" fmla="*/ 123912 h 143301"/>
                  <a:gd name="connsiteX4" fmla="*/ 131347 w 153615"/>
                  <a:gd name="connsiteY4" fmla="*/ 142962 h 143301"/>
                  <a:gd name="connsiteX5" fmla="*/ 1172 w 153615"/>
                  <a:gd name="connsiteY5" fmla="*/ 104862 h 143301"/>
                  <a:gd name="connsiteX6" fmla="*/ 64672 w 153615"/>
                  <a:gd name="connsiteY6" fmla="*/ 69937 h 143301"/>
                  <a:gd name="connsiteX7" fmla="*/ 20222 w 153615"/>
                  <a:gd name="connsiteY7" fmla="*/ 63587 h 143301"/>
                  <a:gd name="connsiteX8" fmla="*/ 153572 w 153615"/>
                  <a:gd name="connsiteY8" fmla="*/ 87 h 143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3615" h="143301">
                    <a:moveTo>
                      <a:pt x="153572" y="87"/>
                    </a:moveTo>
                    <a:cubicBezTo>
                      <a:pt x="156218" y="2733"/>
                      <a:pt x="37155" y="57766"/>
                      <a:pt x="36097" y="79462"/>
                    </a:cubicBezTo>
                    <a:cubicBezTo>
                      <a:pt x="35039" y="101158"/>
                      <a:pt x="152514" y="122854"/>
                      <a:pt x="147222" y="130262"/>
                    </a:cubicBezTo>
                    <a:cubicBezTo>
                      <a:pt x="141930" y="137670"/>
                      <a:pt x="6993" y="121795"/>
                      <a:pt x="4347" y="123912"/>
                    </a:cubicBezTo>
                    <a:cubicBezTo>
                      <a:pt x="1701" y="126029"/>
                      <a:pt x="131876" y="146137"/>
                      <a:pt x="131347" y="142962"/>
                    </a:cubicBezTo>
                    <a:cubicBezTo>
                      <a:pt x="130818" y="139787"/>
                      <a:pt x="12285" y="117033"/>
                      <a:pt x="1172" y="104862"/>
                    </a:cubicBezTo>
                    <a:cubicBezTo>
                      <a:pt x="-9941" y="92691"/>
                      <a:pt x="61497" y="76816"/>
                      <a:pt x="64672" y="69937"/>
                    </a:cubicBezTo>
                    <a:cubicBezTo>
                      <a:pt x="67847" y="63058"/>
                      <a:pt x="6993" y="71524"/>
                      <a:pt x="20222" y="63587"/>
                    </a:cubicBezTo>
                    <a:cubicBezTo>
                      <a:pt x="33451" y="55650"/>
                      <a:pt x="150926" y="-2559"/>
                      <a:pt x="153572" y="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6" name="フリーフォーム 555">
                <a:extLst>
                  <a:ext uri="{FF2B5EF4-FFF2-40B4-BE49-F238E27FC236}">
                    <a16:creationId xmlns:a16="http://schemas.microsoft.com/office/drawing/2014/main" id="{A5AB16C3-A7A1-8EF9-F67B-7FE38FA979DC}"/>
                  </a:ext>
                </a:extLst>
              </p:cNvPr>
              <p:cNvSpPr/>
              <p:nvPr/>
            </p:nvSpPr>
            <p:spPr>
              <a:xfrm>
                <a:off x="1127690" y="5244856"/>
                <a:ext cx="674991" cy="346399"/>
              </a:xfrm>
              <a:custGeom>
                <a:avLst/>
                <a:gdLst>
                  <a:gd name="connsiteX0" fmla="*/ 132785 w 674991"/>
                  <a:gd name="connsiteY0" fmla="*/ 244 h 346399"/>
                  <a:gd name="connsiteX1" fmla="*/ 218510 w 674991"/>
                  <a:gd name="connsiteY1" fmla="*/ 98669 h 346399"/>
                  <a:gd name="connsiteX2" fmla="*/ 205810 w 674991"/>
                  <a:gd name="connsiteY2" fmla="*/ 133594 h 346399"/>
                  <a:gd name="connsiteX3" fmla="*/ 253435 w 674991"/>
                  <a:gd name="connsiteY3" fmla="*/ 98669 h 346399"/>
                  <a:gd name="connsiteX4" fmla="*/ 272485 w 674991"/>
                  <a:gd name="connsiteY4" fmla="*/ 222494 h 346399"/>
                  <a:gd name="connsiteX5" fmla="*/ 386785 w 674991"/>
                  <a:gd name="connsiteY5" fmla="*/ 238369 h 346399"/>
                  <a:gd name="connsiteX6" fmla="*/ 288360 w 674991"/>
                  <a:gd name="connsiteY6" fmla="*/ 238369 h 346399"/>
                  <a:gd name="connsiteX7" fmla="*/ 355035 w 674991"/>
                  <a:gd name="connsiteY7" fmla="*/ 260594 h 346399"/>
                  <a:gd name="connsiteX8" fmla="*/ 447110 w 674991"/>
                  <a:gd name="connsiteY8" fmla="*/ 155819 h 346399"/>
                  <a:gd name="connsiteX9" fmla="*/ 453460 w 674991"/>
                  <a:gd name="connsiteY9" fmla="*/ 346319 h 346399"/>
                  <a:gd name="connsiteX10" fmla="*/ 501085 w 674991"/>
                  <a:gd name="connsiteY10" fmla="*/ 181219 h 346399"/>
                  <a:gd name="connsiteX11" fmla="*/ 666185 w 674991"/>
                  <a:gd name="connsiteY11" fmla="*/ 320919 h 346399"/>
                  <a:gd name="connsiteX12" fmla="*/ 653485 w 674991"/>
                  <a:gd name="connsiteY12" fmla="*/ 260594 h 346399"/>
                  <a:gd name="connsiteX13" fmla="*/ 663010 w 674991"/>
                  <a:gd name="connsiteY13" fmla="*/ 301869 h 346399"/>
                  <a:gd name="connsiteX14" fmla="*/ 462985 w 674991"/>
                  <a:gd name="connsiteY14" fmla="*/ 289169 h 346399"/>
                  <a:gd name="connsiteX15" fmla="*/ 431235 w 674991"/>
                  <a:gd name="connsiteY15" fmla="*/ 251069 h 346399"/>
                  <a:gd name="connsiteX16" fmla="*/ 374085 w 674991"/>
                  <a:gd name="connsiteY16" fmla="*/ 270119 h 346399"/>
                  <a:gd name="connsiteX17" fmla="*/ 148660 w 674991"/>
                  <a:gd name="connsiteY17" fmla="*/ 295519 h 346399"/>
                  <a:gd name="connsiteX18" fmla="*/ 272485 w 674991"/>
                  <a:gd name="connsiteY18" fmla="*/ 260594 h 346399"/>
                  <a:gd name="connsiteX19" fmla="*/ 301060 w 674991"/>
                  <a:gd name="connsiteY19" fmla="*/ 235194 h 346399"/>
                  <a:gd name="connsiteX20" fmla="*/ 180410 w 674991"/>
                  <a:gd name="connsiteY20" fmla="*/ 171694 h 346399"/>
                  <a:gd name="connsiteX21" fmla="*/ 85160 w 674991"/>
                  <a:gd name="connsiteY21" fmla="*/ 143119 h 346399"/>
                  <a:gd name="connsiteX22" fmla="*/ 2610 w 674991"/>
                  <a:gd name="connsiteY22" fmla="*/ 171694 h 346399"/>
                  <a:gd name="connsiteX23" fmla="*/ 186760 w 674991"/>
                  <a:gd name="connsiteY23" fmla="*/ 95494 h 346399"/>
                  <a:gd name="connsiteX24" fmla="*/ 81985 w 674991"/>
                  <a:gd name="connsiteY24" fmla="*/ 70094 h 346399"/>
                  <a:gd name="connsiteX25" fmla="*/ 205810 w 674991"/>
                  <a:gd name="connsiteY25" fmla="*/ 70094 h 346399"/>
                  <a:gd name="connsiteX26" fmla="*/ 132785 w 674991"/>
                  <a:gd name="connsiteY26" fmla="*/ 244 h 346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74991" h="346399">
                    <a:moveTo>
                      <a:pt x="132785" y="244"/>
                    </a:moveTo>
                    <a:cubicBezTo>
                      <a:pt x="134902" y="5006"/>
                      <a:pt x="206339" y="76444"/>
                      <a:pt x="218510" y="98669"/>
                    </a:cubicBezTo>
                    <a:cubicBezTo>
                      <a:pt x="230681" y="120894"/>
                      <a:pt x="199989" y="133594"/>
                      <a:pt x="205810" y="133594"/>
                    </a:cubicBezTo>
                    <a:cubicBezTo>
                      <a:pt x="211631" y="133594"/>
                      <a:pt x="242323" y="83853"/>
                      <a:pt x="253435" y="98669"/>
                    </a:cubicBezTo>
                    <a:cubicBezTo>
                      <a:pt x="264547" y="113485"/>
                      <a:pt x="250260" y="199211"/>
                      <a:pt x="272485" y="222494"/>
                    </a:cubicBezTo>
                    <a:cubicBezTo>
                      <a:pt x="294710" y="245777"/>
                      <a:pt x="384139" y="235723"/>
                      <a:pt x="386785" y="238369"/>
                    </a:cubicBezTo>
                    <a:cubicBezTo>
                      <a:pt x="389431" y="241015"/>
                      <a:pt x="293652" y="234665"/>
                      <a:pt x="288360" y="238369"/>
                    </a:cubicBezTo>
                    <a:cubicBezTo>
                      <a:pt x="283068" y="242073"/>
                      <a:pt x="328577" y="274352"/>
                      <a:pt x="355035" y="260594"/>
                    </a:cubicBezTo>
                    <a:cubicBezTo>
                      <a:pt x="381493" y="246836"/>
                      <a:pt x="430706" y="141531"/>
                      <a:pt x="447110" y="155819"/>
                    </a:cubicBezTo>
                    <a:cubicBezTo>
                      <a:pt x="463514" y="170107"/>
                      <a:pt x="444464" y="342086"/>
                      <a:pt x="453460" y="346319"/>
                    </a:cubicBezTo>
                    <a:cubicBezTo>
                      <a:pt x="462456" y="350552"/>
                      <a:pt x="465631" y="185452"/>
                      <a:pt x="501085" y="181219"/>
                    </a:cubicBezTo>
                    <a:cubicBezTo>
                      <a:pt x="536539" y="176986"/>
                      <a:pt x="640785" y="307690"/>
                      <a:pt x="666185" y="320919"/>
                    </a:cubicBezTo>
                    <a:cubicBezTo>
                      <a:pt x="691585" y="334148"/>
                      <a:pt x="654014" y="263769"/>
                      <a:pt x="653485" y="260594"/>
                    </a:cubicBezTo>
                    <a:cubicBezTo>
                      <a:pt x="652956" y="257419"/>
                      <a:pt x="694760" y="297107"/>
                      <a:pt x="663010" y="301869"/>
                    </a:cubicBezTo>
                    <a:cubicBezTo>
                      <a:pt x="631260" y="306631"/>
                      <a:pt x="501614" y="297636"/>
                      <a:pt x="462985" y="289169"/>
                    </a:cubicBezTo>
                    <a:cubicBezTo>
                      <a:pt x="424356" y="280702"/>
                      <a:pt x="446052" y="254244"/>
                      <a:pt x="431235" y="251069"/>
                    </a:cubicBezTo>
                    <a:cubicBezTo>
                      <a:pt x="416418" y="247894"/>
                      <a:pt x="421181" y="262711"/>
                      <a:pt x="374085" y="270119"/>
                    </a:cubicBezTo>
                    <a:cubicBezTo>
                      <a:pt x="326989" y="277527"/>
                      <a:pt x="165593" y="297107"/>
                      <a:pt x="148660" y="295519"/>
                    </a:cubicBezTo>
                    <a:cubicBezTo>
                      <a:pt x="131727" y="293932"/>
                      <a:pt x="247085" y="270648"/>
                      <a:pt x="272485" y="260594"/>
                    </a:cubicBezTo>
                    <a:cubicBezTo>
                      <a:pt x="297885" y="250540"/>
                      <a:pt x="316406" y="250011"/>
                      <a:pt x="301060" y="235194"/>
                    </a:cubicBezTo>
                    <a:cubicBezTo>
                      <a:pt x="285714" y="220377"/>
                      <a:pt x="216393" y="187040"/>
                      <a:pt x="180410" y="171694"/>
                    </a:cubicBezTo>
                    <a:cubicBezTo>
                      <a:pt x="144427" y="156348"/>
                      <a:pt x="114793" y="143119"/>
                      <a:pt x="85160" y="143119"/>
                    </a:cubicBezTo>
                    <a:cubicBezTo>
                      <a:pt x="55527" y="143119"/>
                      <a:pt x="-14323" y="179631"/>
                      <a:pt x="2610" y="171694"/>
                    </a:cubicBezTo>
                    <a:cubicBezTo>
                      <a:pt x="19543" y="163757"/>
                      <a:pt x="173531" y="112427"/>
                      <a:pt x="186760" y="95494"/>
                    </a:cubicBezTo>
                    <a:cubicBezTo>
                      <a:pt x="199989" y="78561"/>
                      <a:pt x="78810" y="74327"/>
                      <a:pt x="81985" y="70094"/>
                    </a:cubicBezTo>
                    <a:cubicBezTo>
                      <a:pt x="85160" y="65861"/>
                      <a:pt x="197343" y="78561"/>
                      <a:pt x="205810" y="70094"/>
                    </a:cubicBezTo>
                    <a:cubicBezTo>
                      <a:pt x="214277" y="61627"/>
                      <a:pt x="130668" y="-4518"/>
                      <a:pt x="132785" y="2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7" name="フリーフォーム 556">
                <a:extLst>
                  <a:ext uri="{FF2B5EF4-FFF2-40B4-BE49-F238E27FC236}">
                    <a16:creationId xmlns:a16="http://schemas.microsoft.com/office/drawing/2014/main" id="{E8FCB0EC-E1D0-53E0-A1E1-BCF1F826871E}"/>
                  </a:ext>
                </a:extLst>
              </p:cNvPr>
              <p:cNvSpPr/>
              <p:nvPr/>
            </p:nvSpPr>
            <p:spPr>
              <a:xfrm>
                <a:off x="1675871" y="5484966"/>
                <a:ext cx="400994" cy="785683"/>
              </a:xfrm>
              <a:custGeom>
                <a:avLst/>
                <a:gdLst>
                  <a:gd name="connsiteX0" fmla="*/ 6879 w 400994"/>
                  <a:gd name="connsiteY0" fmla="*/ 4609 h 785683"/>
                  <a:gd name="connsiteX1" fmla="*/ 302154 w 400994"/>
                  <a:gd name="connsiteY1" fmla="*/ 128434 h 785683"/>
                  <a:gd name="connsiteX2" fmla="*/ 187854 w 400994"/>
                  <a:gd name="connsiteY2" fmla="*/ 185584 h 785683"/>
                  <a:gd name="connsiteX3" fmla="*/ 305329 w 400994"/>
                  <a:gd name="connsiteY3" fmla="*/ 214159 h 785683"/>
                  <a:gd name="connsiteX4" fmla="*/ 162454 w 400994"/>
                  <a:gd name="connsiteY4" fmla="*/ 236384 h 785683"/>
                  <a:gd name="connsiteX5" fmla="*/ 321204 w 400994"/>
                  <a:gd name="connsiteY5" fmla="*/ 309409 h 785683"/>
                  <a:gd name="connsiteX6" fmla="*/ 140229 w 400994"/>
                  <a:gd name="connsiteY6" fmla="*/ 315759 h 785683"/>
                  <a:gd name="connsiteX7" fmla="*/ 400579 w 400994"/>
                  <a:gd name="connsiteY7" fmla="*/ 522134 h 785683"/>
                  <a:gd name="connsiteX8" fmla="*/ 67204 w 400994"/>
                  <a:gd name="connsiteY8" fmla="*/ 391959 h 785683"/>
                  <a:gd name="connsiteX9" fmla="*/ 238654 w 400994"/>
                  <a:gd name="connsiteY9" fmla="*/ 512609 h 785683"/>
                  <a:gd name="connsiteX10" fmla="*/ 229129 w 400994"/>
                  <a:gd name="connsiteY10" fmla="*/ 614209 h 785683"/>
                  <a:gd name="connsiteX11" fmla="*/ 333904 w 400994"/>
                  <a:gd name="connsiteY11" fmla="*/ 684059 h 785683"/>
                  <a:gd name="connsiteX12" fmla="*/ 229129 w 400994"/>
                  <a:gd name="connsiteY12" fmla="*/ 785659 h 785683"/>
                  <a:gd name="connsiteX13" fmla="*/ 248179 w 400994"/>
                  <a:gd name="connsiteY13" fmla="*/ 674534 h 785683"/>
                  <a:gd name="connsiteX14" fmla="*/ 38629 w 400994"/>
                  <a:gd name="connsiteY14" fmla="*/ 382434 h 785683"/>
                  <a:gd name="connsiteX15" fmla="*/ 133879 w 400994"/>
                  <a:gd name="connsiteY15" fmla="*/ 442759 h 785683"/>
                  <a:gd name="connsiteX16" fmla="*/ 137054 w 400994"/>
                  <a:gd name="connsiteY16" fmla="*/ 255434 h 785683"/>
                  <a:gd name="connsiteX17" fmla="*/ 295804 w 400994"/>
                  <a:gd name="connsiteY17" fmla="*/ 388784 h 785683"/>
                  <a:gd name="connsiteX18" fmla="*/ 194204 w 400994"/>
                  <a:gd name="connsiteY18" fmla="*/ 137959 h 785683"/>
                  <a:gd name="connsiteX19" fmla="*/ 273579 w 400994"/>
                  <a:gd name="connsiteY19" fmla="*/ 207809 h 785683"/>
                  <a:gd name="connsiteX20" fmla="*/ 105304 w 400994"/>
                  <a:gd name="connsiteY20" fmla="*/ 45884 h 785683"/>
                  <a:gd name="connsiteX21" fmla="*/ 6879 w 400994"/>
                  <a:gd name="connsiteY21" fmla="*/ 4609 h 785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00994" h="785683">
                    <a:moveTo>
                      <a:pt x="6879" y="4609"/>
                    </a:moveTo>
                    <a:cubicBezTo>
                      <a:pt x="39687" y="18367"/>
                      <a:pt x="271992" y="98272"/>
                      <a:pt x="302154" y="128434"/>
                    </a:cubicBezTo>
                    <a:cubicBezTo>
                      <a:pt x="332316" y="158596"/>
                      <a:pt x="187325" y="171297"/>
                      <a:pt x="187854" y="185584"/>
                    </a:cubicBezTo>
                    <a:cubicBezTo>
                      <a:pt x="188383" y="199872"/>
                      <a:pt x="309562" y="205692"/>
                      <a:pt x="305329" y="214159"/>
                    </a:cubicBezTo>
                    <a:cubicBezTo>
                      <a:pt x="301096" y="222626"/>
                      <a:pt x="159808" y="220509"/>
                      <a:pt x="162454" y="236384"/>
                    </a:cubicBezTo>
                    <a:cubicBezTo>
                      <a:pt x="165100" y="252259"/>
                      <a:pt x="324908" y="296180"/>
                      <a:pt x="321204" y="309409"/>
                    </a:cubicBezTo>
                    <a:cubicBezTo>
                      <a:pt x="317500" y="322638"/>
                      <a:pt x="127000" y="280305"/>
                      <a:pt x="140229" y="315759"/>
                    </a:cubicBezTo>
                    <a:cubicBezTo>
                      <a:pt x="153458" y="351213"/>
                      <a:pt x="412750" y="509434"/>
                      <a:pt x="400579" y="522134"/>
                    </a:cubicBezTo>
                    <a:cubicBezTo>
                      <a:pt x="388408" y="534834"/>
                      <a:pt x="94191" y="393546"/>
                      <a:pt x="67204" y="391959"/>
                    </a:cubicBezTo>
                    <a:cubicBezTo>
                      <a:pt x="40217" y="390372"/>
                      <a:pt x="211667" y="475567"/>
                      <a:pt x="238654" y="512609"/>
                    </a:cubicBezTo>
                    <a:cubicBezTo>
                      <a:pt x="265641" y="549651"/>
                      <a:pt x="213254" y="585634"/>
                      <a:pt x="229129" y="614209"/>
                    </a:cubicBezTo>
                    <a:cubicBezTo>
                      <a:pt x="245004" y="642784"/>
                      <a:pt x="333904" y="655484"/>
                      <a:pt x="333904" y="684059"/>
                    </a:cubicBezTo>
                    <a:cubicBezTo>
                      <a:pt x="333904" y="712634"/>
                      <a:pt x="243416" y="787246"/>
                      <a:pt x="229129" y="785659"/>
                    </a:cubicBezTo>
                    <a:cubicBezTo>
                      <a:pt x="214842" y="784072"/>
                      <a:pt x="279929" y="741738"/>
                      <a:pt x="248179" y="674534"/>
                    </a:cubicBezTo>
                    <a:cubicBezTo>
                      <a:pt x="216429" y="607330"/>
                      <a:pt x="57679" y="421063"/>
                      <a:pt x="38629" y="382434"/>
                    </a:cubicBezTo>
                    <a:cubicBezTo>
                      <a:pt x="19579" y="343805"/>
                      <a:pt x="117475" y="463926"/>
                      <a:pt x="133879" y="442759"/>
                    </a:cubicBezTo>
                    <a:cubicBezTo>
                      <a:pt x="150283" y="421592"/>
                      <a:pt x="110067" y="264430"/>
                      <a:pt x="137054" y="255434"/>
                    </a:cubicBezTo>
                    <a:cubicBezTo>
                      <a:pt x="164041" y="246438"/>
                      <a:pt x="286279" y="408363"/>
                      <a:pt x="295804" y="388784"/>
                    </a:cubicBezTo>
                    <a:cubicBezTo>
                      <a:pt x="305329" y="369205"/>
                      <a:pt x="197908" y="168122"/>
                      <a:pt x="194204" y="137959"/>
                    </a:cubicBezTo>
                    <a:cubicBezTo>
                      <a:pt x="190500" y="107797"/>
                      <a:pt x="288396" y="223155"/>
                      <a:pt x="273579" y="207809"/>
                    </a:cubicBezTo>
                    <a:cubicBezTo>
                      <a:pt x="258762" y="192463"/>
                      <a:pt x="143404" y="82926"/>
                      <a:pt x="105304" y="45884"/>
                    </a:cubicBezTo>
                    <a:cubicBezTo>
                      <a:pt x="67204" y="8842"/>
                      <a:pt x="-25929" y="-9149"/>
                      <a:pt x="6879" y="46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8" name="フリーフォーム 557">
                <a:extLst>
                  <a:ext uri="{FF2B5EF4-FFF2-40B4-BE49-F238E27FC236}">
                    <a16:creationId xmlns:a16="http://schemas.microsoft.com/office/drawing/2014/main" id="{A00C1744-44B3-3A02-1916-65BF8B4A90C7}"/>
                  </a:ext>
                </a:extLst>
              </p:cNvPr>
              <p:cNvSpPr/>
              <p:nvPr/>
            </p:nvSpPr>
            <p:spPr>
              <a:xfrm>
                <a:off x="1411405" y="5984855"/>
                <a:ext cx="1011441" cy="1256553"/>
              </a:xfrm>
              <a:custGeom>
                <a:avLst/>
                <a:gdLst>
                  <a:gd name="connsiteX0" fmla="*/ 512645 w 1011441"/>
                  <a:gd name="connsiteY0" fmla="*/ 20 h 1256553"/>
                  <a:gd name="connsiteX1" fmla="*/ 344370 w 1011441"/>
                  <a:gd name="connsiteY1" fmla="*/ 123845 h 1256553"/>
                  <a:gd name="connsiteX2" fmla="*/ 465020 w 1011441"/>
                  <a:gd name="connsiteY2" fmla="*/ 209570 h 1256553"/>
                  <a:gd name="connsiteX3" fmla="*/ 382470 w 1011441"/>
                  <a:gd name="connsiteY3" fmla="*/ 285770 h 1256553"/>
                  <a:gd name="connsiteX4" fmla="*/ 566620 w 1011441"/>
                  <a:gd name="connsiteY4" fmla="*/ 307995 h 1256553"/>
                  <a:gd name="connsiteX5" fmla="*/ 290395 w 1011441"/>
                  <a:gd name="connsiteY5" fmla="*/ 384195 h 1256553"/>
                  <a:gd name="connsiteX6" fmla="*/ 347545 w 1011441"/>
                  <a:gd name="connsiteY6" fmla="*/ 444520 h 1256553"/>
                  <a:gd name="connsiteX7" fmla="*/ 299920 w 1011441"/>
                  <a:gd name="connsiteY7" fmla="*/ 488970 h 1256553"/>
                  <a:gd name="connsiteX8" fmla="*/ 350720 w 1011441"/>
                  <a:gd name="connsiteY8" fmla="*/ 523895 h 1256553"/>
                  <a:gd name="connsiteX9" fmla="*/ 258645 w 1011441"/>
                  <a:gd name="connsiteY9" fmla="*/ 577870 h 1256553"/>
                  <a:gd name="connsiteX10" fmla="*/ 544395 w 1011441"/>
                  <a:gd name="connsiteY10" fmla="*/ 539770 h 1256553"/>
                  <a:gd name="connsiteX11" fmla="*/ 347545 w 1011441"/>
                  <a:gd name="connsiteY11" fmla="*/ 663595 h 1256553"/>
                  <a:gd name="connsiteX12" fmla="*/ 541220 w 1011441"/>
                  <a:gd name="connsiteY12" fmla="*/ 704870 h 1256553"/>
                  <a:gd name="connsiteX13" fmla="*/ 239595 w 1011441"/>
                  <a:gd name="connsiteY13" fmla="*/ 850920 h 1256553"/>
                  <a:gd name="connsiteX14" fmla="*/ 598370 w 1011441"/>
                  <a:gd name="connsiteY14" fmla="*/ 803295 h 1256553"/>
                  <a:gd name="connsiteX15" fmla="*/ 230070 w 1011441"/>
                  <a:gd name="connsiteY15" fmla="*/ 987445 h 1256553"/>
                  <a:gd name="connsiteX16" fmla="*/ 347545 w 1011441"/>
                  <a:gd name="connsiteY16" fmla="*/ 968395 h 1256553"/>
                  <a:gd name="connsiteX17" fmla="*/ 137995 w 1011441"/>
                  <a:gd name="connsiteY17" fmla="*/ 1104920 h 1256553"/>
                  <a:gd name="connsiteX18" fmla="*/ 182445 w 1011441"/>
                  <a:gd name="connsiteY18" fmla="*/ 1177945 h 1256553"/>
                  <a:gd name="connsiteX19" fmla="*/ 39570 w 1011441"/>
                  <a:gd name="connsiteY19" fmla="*/ 1250970 h 1256553"/>
                  <a:gd name="connsiteX20" fmla="*/ 1007945 w 1011441"/>
                  <a:gd name="connsiteY20" fmla="*/ 1235095 h 1256553"/>
                  <a:gd name="connsiteX21" fmla="*/ 379295 w 1011441"/>
                  <a:gd name="connsiteY21" fmla="*/ 1104920 h 1256553"/>
                  <a:gd name="connsiteX22" fmla="*/ 792045 w 1011441"/>
                  <a:gd name="connsiteY22" fmla="*/ 993795 h 1256553"/>
                  <a:gd name="connsiteX23" fmla="*/ 331670 w 1011441"/>
                  <a:gd name="connsiteY23" fmla="*/ 841395 h 1256553"/>
                  <a:gd name="connsiteX24" fmla="*/ 550745 w 1011441"/>
                  <a:gd name="connsiteY24" fmla="*/ 784245 h 1256553"/>
                  <a:gd name="connsiteX25" fmla="*/ 404695 w 1011441"/>
                  <a:gd name="connsiteY25" fmla="*/ 574695 h 1256553"/>
                  <a:gd name="connsiteX26" fmla="*/ 347545 w 1011441"/>
                  <a:gd name="connsiteY26" fmla="*/ 358795 h 1256553"/>
                  <a:gd name="connsiteX27" fmla="*/ 344370 w 1011441"/>
                  <a:gd name="connsiteY27" fmla="*/ 495320 h 1256553"/>
                  <a:gd name="connsiteX28" fmla="*/ 503120 w 1011441"/>
                  <a:gd name="connsiteY28" fmla="*/ 250845 h 1256553"/>
                  <a:gd name="connsiteX29" fmla="*/ 331670 w 1011441"/>
                  <a:gd name="connsiteY29" fmla="*/ 152420 h 1256553"/>
                  <a:gd name="connsiteX30" fmla="*/ 490420 w 1011441"/>
                  <a:gd name="connsiteY30" fmla="*/ 120670 h 1256553"/>
                  <a:gd name="connsiteX31" fmla="*/ 506295 w 1011441"/>
                  <a:gd name="connsiteY31" fmla="*/ 133370 h 1256553"/>
                  <a:gd name="connsiteX32" fmla="*/ 512645 w 1011441"/>
                  <a:gd name="connsiteY32" fmla="*/ 20 h 1256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011441" h="1256553">
                    <a:moveTo>
                      <a:pt x="512645" y="20"/>
                    </a:moveTo>
                    <a:cubicBezTo>
                      <a:pt x="485658" y="-1567"/>
                      <a:pt x="352307" y="88920"/>
                      <a:pt x="344370" y="123845"/>
                    </a:cubicBezTo>
                    <a:cubicBezTo>
                      <a:pt x="336433" y="158770"/>
                      <a:pt x="458670" y="182583"/>
                      <a:pt x="465020" y="209570"/>
                    </a:cubicBezTo>
                    <a:cubicBezTo>
                      <a:pt x="471370" y="236557"/>
                      <a:pt x="365537" y="269366"/>
                      <a:pt x="382470" y="285770"/>
                    </a:cubicBezTo>
                    <a:cubicBezTo>
                      <a:pt x="399403" y="302174"/>
                      <a:pt x="581966" y="291591"/>
                      <a:pt x="566620" y="307995"/>
                    </a:cubicBezTo>
                    <a:cubicBezTo>
                      <a:pt x="551274" y="324399"/>
                      <a:pt x="326907" y="361441"/>
                      <a:pt x="290395" y="384195"/>
                    </a:cubicBezTo>
                    <a:cubicBezTo>
                      <a:pt x="253883" y="406949"/>
                      <a:pt x="345958" y="427058"/>
                      <a:pt x="347545" y="444520"/>
                    </a:cubicBezTo>
                    <a:cubicBezTo>
                      <a:pt x="349132" y="461982"/>
                      <a:pt x="299391" y="475741"/>
                      <a:pt x="299920" y="488970"/>
                    </a:cubicBezTo>
                    <a:cubicBezTo>
                      <a:pt x="300449" y="502199"/>
                      <a:pt x="357599" y="509078"/>
                      <a:pt x="350720" y="523895"/>
                    </a:cubicBezTo>
                    <a:cubicBezTo>
                      <a:pt x="343841" y="538712"/>
                      <a:pt x="226366" y="575224"/>
                      <a:pt x="258645" y="577870"/>
                    </a:cubicBezTo>
                    <a:cubicBezTo>
                      <a:pt x="290924" y="580516"/>
                      <a:pt x="529578" y="525483"/>
                      <a:pt x="544395" y="539770"/>
                    </a:cubicBezTo>
                    <a:cubicBezTo>
                      <a:pt x="559212" y="554057"/>
                      <a:pt x="348074" y="636078"/>
                      <a:pt x="347545" y="663595"/>
                    </a:cubicBezTo>
                    <a:cubicBezTo>
                      <a:pt x="347016" y="691112"/>
                      <a:pt x="559212" y="673649"/>
                      <a:pt x="541220" y="704870"/>
                    </a:cubicBezTo>
                    <a:cubicBezTo>
                      <a:pt x="523228" y="736091"/>
                      <a:pt x="230070" y="834516"/>
                      <a:pt x="239595" y="850920"/>
                    </a:cubicBezTo>
                    <a:cubicBezTo>
                      <a:pt x="249120" y="867324"/>
                      <a:pt x="599957" y="780541"/>
                      <a:pt x="598370" y="803295"/>
                    </a:cubicBezTo>
                    <a:cubicBezTo>
                      <a:pt x="596783" y="826049"/>
                      <a:pt x="271874" y="959928"/>
                      <a:pt x="230070" y="987445"/>
                    </a:cubicBezTo>
                    <a:cubicBezTo>
                      <a:pt x="188266" y="1014962"/>
                      <a:pt x="362891" y="948816"/>
                      <a:pt x="347545" y="968395"/>
                    </a:cubicBezTo>
                    <a:cubicBezTo>
                      <a:pt x="332199" y="987974"/>
                      <a:pt x="165512" y="1069995"/>
                      <a:pt x="137995" y="1104920"/>
                    </a:cubicBezTo>
                    <a:cubicBezTo>
                      <a:pt x="110478" y="1139845"/>
                      <a:pt x="198849" y="1153603"/>
                      <a:pt x="182445" y="1177945"/>
                    </a:cubicBezTo>
                    <a:cubicBezTo>
                      <a:pt x="166041" y="1202287"/>
                      <a:pt x="-98013" y="1241445"/>
                      <a:pt x="39570" y="1250970"/>
                    </a:cubicBezTo>
                    <a:cubicBezTo>
                      <a:pt x="177153" y="1260495"/>
                      <a:pt x="951324" y="1259437"/>
                      <a:pt x="1007945" y="1235095"/>
                    </a:cubicBezTo>
                    <a:cubicBezTo>
                      <a:pt x="1064566" y="1210753"/>
                      <a:pt x="415278" y="1145137"/>
                      <a:pt x="379295" y="1104920"/>
                    </a:cubicBezTo>
                    <a:cubicBezTo>
                      <a:pt x="343312" y="1064703"/>
                      <a:pt x="799983" y="1037716"/>
                      <a:pt x="792045" y="993795"/>
                    </a:cubicBezTo>
                    <a:cubicBezTo>
                      <a:pt x="784108" y="949874"/>
                      <a:pt x="371887" y="876320"/>
                      <a:pt x="331670" y="841395"/>
                    </a:cubicBezTo>
                    <a:cubicBezTo>
                      <a:pt x="291453" y="806470"/>
                      <a:pt x="538574" y="828695"/>
                      <a:pt x="550745" y="784245"/>
                    </a:cubicBezTo>
                    <a:cubicBezTo>
                      <a:pt x="562916" y="739795"/>
                      <a:pt x="438562" y="645603"/>
                      <a:pt x="404695" y="574695"/>
                    </a:cubicBezTo>
                    <a:cubicBezTo>
                      <a:pt x="370828" y="503787"/>
                      <a:pt x="357599" y="372024"/>
                      <a:pt x="347545" y="358795"/>
                    </a:cubicBezTo>
                    <a:cubicBezTo>
                      <a:pt x="337491" y="345566"/>
                      <a:pt x="318441" y="513312"/>
                      <a:pt x="344370" y="495320"/>
                    </a:cubicBezTo>
                    <a:cubicBezTo>
                      <a:pt x="370299" y="477328"/>
                      <a:pt x="505237" y="307995"/>
                      <a:pt x="503120" y="250845"/>
                    </a:cubicBezTo>
                    <a:cubicBezTo>
                      <a:pt x="501003" y="193695"/>
                      <a:pt x="333787" y="174116"/>
                      <a:pt x="331670" y="152420"/>
                    </a:cubicBezTo>
                    <a:cubicBezTo>
                      <a:pt x="329553" y="130724"/>
                      <a:pt x="461316" y="123845"/>
                      <a:pt x="490420" y="120670"/>
                    </a:cubicBezTo>
                    <a:cubicBezTo>
                      <a:pt x="519524" y="117495"/>
                      <a:pt x="506295" y="149774"/>
                      <a:pt x="506295" y="133370"/>
                    </a:cubicBezTo>
                    <a:cubicBezTo>
                      <a:pt x="506295" y="116966"/>
                      <a:pt x="539632" y="1607"/>
                      <a:pt x="512645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1282527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8" name="図 447" descr="屋外, 水, フロント, 若い が含まれている画像&#10;&#10;自動的に生成された説明" hidden="1">
            <a:extLst>
              <a:ext uri="{FF2B5EF4-FFF2-40B4-BE49-F238E27FC236}">
                <a16:creationId xmlns:a16="http://schemas.microsoft.com/office/drawing/2014/main" id="{E53679C1-0F1E-5578-4F70-1D2B9E7115F5}"/>
              </a:ext>
            </a:extLst>
          </p:cNvPr>
          <p:cNvPicPr>
            <a:picLocks noChangeAspect="1"/>
          </p:cNvPicPr>
          <p:nvPr/>
        </p:nvPicPr>
        <p:blipFill>
          <a:blip/>
          <a:stretch>
            <a:fillRect/>
          </a:stretch>
        </p:blipFill>
        <p:spPr>
          <a:xfrm>
            <a:off x="0" y="802178"/>
            <a:ext cx="12794950" cy="7996844"/>
          </a:xfrm>
          <a:prstGeom prst="rect">
            <a:avLst/>
          </a:prstGeom>
        </p:spPr>
      </p:pic>
      <p:grpSp>
        <p:nvGrpSpPr>
          <p:cNvPr id="237" name="グループ化 236">
            <a:extLst>
              <a:ext uri="{FF2B5EF4-FFF2-40B4-BE49-F238E27FC236}">
                <a16:creationId xmlns:a16="http://schemas.microsoft.com/office/drawing/2014/main" id="{4680A416-0A4A-16B0-80B2-C63E70E568B3}"/>
              </a:ext>
            </a:extLst>
          </p:cNvPr>
          <p:cNvGrpSpPr/>
          <p:nvPr/>
        </p:nvGrpSpPr>
        <p:grpSpPr>
          <a:xfrm>
            <a:off x="3831576" y="1401088"/>
            <a:ext cx="5304973" cy="7708091"/>
            <a:chOff x="3831576" y="1401088"/>
            <a:chExt cx="5304973" cy="7708091"/>
          </a:xfrm>
        </p:grpSpPr>
        <p:grpSp>
          <p:nvGrpSpPr>
            <p:cNvPr id="2" name="グループ化 1">
              <a:extLst>
                <a:ext uri="{FF2B5EF4-FFF2-40B4-BE49-F238E27FC236}">
                  <a16:creationId xmlns:a16="http://schemas.microsoft.com/office/drawing/2014/main" id="{FD9ECF40-9E99-3467-462A-FB14DE6DD7E7}"/>
                </a:ext>
              </a:extLst>
            </p:cNvPr>
            <p:cNvGrpSpPr/>
            <p:nvPr/>
          </p:nvGrpSpPr>
          <p:grpSpPr>
            <a:xfrm>
              <a:off x="4199886" y="1401088"/>
              <a:ext cx="4499683" cy="7492277"/>
              <a:chOff x="4199886" y="1401088"/>
              <a:chExt cx="4499683" cy="7492277"/>
            </a:xfrm>
            <a:solidFill>
              <a:schemeClr val="bg1">
                <a:lumMod val="75000"/>
              </a:schemeClr>
            </a:solidFill>
          </p:grpSpPr>
          <p:sp>
            <p:nvSpPr>
              <p:cNvPr id="3" name="フリーフォーム 2">
                <a:extLst>
                  <a:ext uri="{FF2B5EF4-FFF2-40B4-BE49-F238E27FC236}">
                    <a16:creationId xmlns:a16="http://schemas.microsoft.com/office/drawing/2014/main" id="{9F0E0EEB-CEEE-BDDA-AB62-04729CE5CB1B}"/>
                  </a:ext>
                </a:extLst>
              </p:cNvPr>
              <p:cNvSpPr/>
              <p:nvPr/>
            </p:nvSpPr>
            <p:spPr>
              <a:xfrm>
                <a:off x="4227653" y="1505048"/>
                <a:ext cx="17340" cy="1514519"/>
              </a:xfrm>
              <a:custGeom>
                <a:avLst/>
                <a:gdLst>
                  <a:gd name="connsiteX0" fmla="*/ 1447 w 17340"/>
                  <a:gd name="connsiteY0" fmla="*/ 6252 h 1514519"/>
                  <a:gd name="connsiteX1" fmla="*/ 1447 w 17340"/>
                  <a:gd name="connsiteY1" fmla="*/ 676177 h 1514519"/>
                  <a:gd name="connsiteX2" fmla="*/ 17322 w 17340"/>
                  <a:gd name="connsiteY2" fmla="*/ 606327 h 1514519"/>
                  <a:gd name="connsiteX3" fmla="*/ 4622 w 17340"/>
                  <a:gd name="connsiteY3" fmla="*/ 917477 h 1514519"/>
                  <a:gd name="connsiteX4" fmla="*/ 4622 w 17340"/>
                  <a:gd name="connsiteY4" fmla="*/ 1450877 h 1514519"/>
                  <a:gd name="connsiteX5" fmla="*/ 4622 w 17340"/>
                  <a:gd name="connsiteY5" fmla="*/ 1387377 h 1514519"/>
                  <a:gd name="connsiteX6" fmla="*/ 7797 w 17340"/>
                  <a:gd name="connsiteY6" fmla="*/ 399952 h 1514519"/>
                  <a:gd name="connsiteX7" fmla="*/ 1447 w 17340"/>
                  <a:gd name="connsiteY7" fmla="*/ 6252 h 1514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340" h="1514519">
                    <a:moveTo>
                      <a:pt x="1447" y="6252"/>
                    </a:moveTo>
                    <a:cubicBezTo>
                      <a:pt x="389" y="52289"/>
                      <a:pt x="-1199" y="576165"/>
                      <a:pt x="1447" y="676177"/>
                    </a:cubicBezTo>
                    <a:cubicBezTo>
                      <a:pt x="4093" y="776189"/>
                      <a:pt x="16793" y="566110"/>
                      <a:pt x="17322" y="606327"/>
                    </a:cubicBezTo>
                    <a:cubicBezTo>
                      <a:pt x="17851" y="646544"/>
                      <a:pt x="6739" y="776719"/>
                      <a:pt x="4622" y="917477"/>
                    </a:cubicBezTo>
                    <a:cubicBezTo>
                      <a:pt x="2505" y="1058235"/>
                      <a:pt x="4622" y="1450877"/>
                      <a:pt x="4622" y="1450877"/>
                    </a:cubicBezTo>
                    <a:cubicBezTo>
                      <a:pt x="4622" y="1529194"/>
                      <a:pt x="4093" y="1562531"/>
                      <a:pt x="4622" y="1387377"/>
                    </a:cubicBezTo>
                    <a:cubicBezTo>
                      <a:pt x="5151" y="1212223"/>
                      <a:pt x="5151" y="623790"/>
                      <a:pt x="7797" y="399952"/>
                    </a:cubicBezTo>
                    <a:cubicBezTo>
                      <a:pt x="10443" y="176115"/>
                      <a:pt x="2505" y="-39785"/>
                      <a:pt x="1447" y="62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7" name="フリーフォーム 536">
                <a:extLst>
                  <a:ext uri="{FF2B5EF4-FFF2-40B4-BE49-F238E27FC236}">
                    <a16:creationId xmlns:a16="http://schemas.microsoft.com/office/drawing/2014/main" id="{87593EE2-016B-35C0-F0E9-D7B75851E384}"/>
                  </a:ext>
                </a:extLst>
              </p:cNvPr>
              <p:cNvSpPr/>
              <p:nvPr/>
            </p:nvSpPr>
            <p:spPr>
              <a:xfrm>
                <a:off x="4222150" y="2346168"/>
                <a:ext cx="26012" cy="956664"/>
              </a:xfrm>
              <a:custGeom>
                <a:avLst/>
                <a:gdLst>
                  <a:gd name="connsiteX0" fmla="*/ 26000 w 26012"/>
                  <a:gd name="connsiteY0" fmla="*/ 12857 h 956664"/>
                  <a:gd name="connsiteX1" fmla="*/ 6950 w 26012"/>
                  <a:gd name="connsiteY1" fmla="*/ 495457 h 956664"/>
                  <a:gd name="connsiteX2" fmla="*/ 3775 w 26012"/>
                  <a:gd name="connsiteY2" fmla="*/ 927257 h 956664"/>
                  <a:gd name="connsiteX3" fmla="*/ 600 w 26012"/>
                  <a:gd name="connsiteY3" fmla="*/ 838357 h 956664"/>
                  <a:gd name="connsiteX4" fmla="*/ 3775 w 26012"/>
                  <a:gd name="connsiteY4" fmla="*/ 197007 h 956664"/>
                  <a:gd name="connsiteX5" fmla="*/ 26000 w 26012"/>
                  <a:gd name="connsiteY5" fmla="*/ 12857 h 956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012" h="956664">
                    <a:moveTo>
                      <a:pt x="26000" y="12857"/>
                    </a:moveTo>
                    <a:cubicBezTo>
                      <a:pt x="26529" y="62599"/>
                      <a:pt x="10654" y="343057"/>
                      <a:pt x="6950" y="495457"/>
                    </a:cubicBezTo>
                    <a:cubicBezTo>
                      <a:pt x="3246" y="647857"/>
                      <a:pt x="4833" y="870107"/>
                      <a:pt x="3775" y="927257"/>
                    </a:cubicBezTo>
                    <a:cubicBezTo>
                      <a:pt x="2717" y="984407"/>
                      <a:pt x="600" y="960065"/>
                      <a:pt x="600" y="838357"/>
                    </a:cubicBezTo>
                    <a:cubicBezTo>
                      <a:pt x="600" y="716649"/>
                      <a:pt x="-2046" y="329299"/>
                      <a:pt x="3775" y="197007"/>
                    </a:cubicBezTo>
                    <a:cubicBezTo>
                      <a:pt x="9596" y="64715"/>
                      <a:pt x="25471" y="-36885"/>
                      <a:pt x="26000" y="128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8" name="フリーフォーム 537">
                <a:extLst>
                  <a:ext uri="{FF2B5EF4-FFF2-40B4-BE49-F238E27FC236}">
                    <a16:creationId xmlns:a16="http://schemas.microsoft.com/office/drawing/2014/main" id="{DEE8DB75-24FB-56E0-6F86-515081BFBC8C}"/>
                  </a:ext>
                </a:extLst>
              </p:cNvPr>
              <p:cNvSpPr/>
              <p:nvPr/>
            </p:nvSpPr>
            <p:spPr>
              <a:xfrm>
                <a:off x="4220843" y="3228914"/>
                <a:ext cx="26190" cy="1465744"/>
              </a:xfrm>
              <a:custGeom>
                <a:avLst/>
                <a:gdLst>
                  <a:gd name="connsiteX0" fmla="*/ 8257 w 26190"/>
                  <a:gd name="connsiteY0" fmla="*/ 61 h 1465744"/>
                  <a:gd name="connsiteX1" fmla="*/ 1907 w 26190"/>
                  <a:gd name="connsiteY1" fmla="*/ 511236 h 1465744"/>
                  <a:gd name="connsiteX2" fmla="*/ 1907 w 26190"/>
                  <a:gd name="connsiteY2" fmla="*/ 1060511 h 1465744"/>
                  <a:gd name="connsiteX3" fmla="*/ 24132 w 26190"/>
                  <a:gd name="connsiteY3" fmla="*/ 1428811 h 1465744"/>
                  <a:gd name="connsiteX4" fmla="*/ 24132 w 26190"/>
                  <a:gd name="connsiteY4" fmla="*/ 1352611 h 1465744"/>
                  <a:gd name="connsiteX5" fmla="*/ 14607 w 26190"/>
                  <a:gd name="connsiteY5" fmla="*/ 542986 h 1465744"/>
                  <a:gd name="connsiteX6" fmla="*/ 8257 w 26190"/>
                  <a:gd name="connsiteY6" fmla="*/ 61 h 1465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190" h="1465744">
                    <a:moveTo>
                      <a:pt x="8257" y="61"/>
                    </a:moveTo>
                    <a:cubicBezTo>
                      <a:pt x="6140" y="-5231"/>
                      <a:pt x="2965" y="334494"/>
                      <a:pt x="1907" y="511236"/>
                    </a:cubicBezTo>
                    <a:cubicBezTo>
                      <a:pt x="849" y="687978"/>
                      <a:pt x="-1797" y="907582"/>
                      <a:pt x="1907" y="1060511"/>
                    </a:cubicBezTo>
                    <a:cubicBezTo>
                      <a:pt x="5611" y="1213440"/>
                      <a:pt x="20428" y="1380128"/>
                      <a:pt x="24132" y="1428811"/>
                    </a:cubicBezTo>
                    <a:cubicBezTo>
                      <a:pt x="27836" y="1477494"/>
                      <a:pt x="25719" y="1500248"/>
                      <a:pt x="24132" y="1352611"/>
                    </a:cubicBezTo>
                    <a:cubicBezTo>
                      <a:pt x="22545" y="1204974"/>
                      <a:pt x="15136" y="775819"/>
                      <a:pt x="14607" y="542986"/>
                    </a:cubicBezTo>
                    <a:cubicBezTo>
                      <a:pt x="14078" y="310153"/>
                      <a:pt x="10374" y="5353"/>
                      <a:pt x="8257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9" name="フリーフォーム 538">
                <a:extLst>
                  <a:ext uri="{FF2B5EF4-FFF2-40B4-BE49-F238E27FC236}">
                    <a16:creationId xmlns:a16="http://schemas.microsoft.com/office/drawing/2014/main" id="{A5F13A6D-C599-C685-ED8D-91919E4B8994}"/>
                  </a:ext>
                </a:extLst>
              </p:cNvPr>
              <p:cNvSpPr/>
              <p:nvPr/>
            </p:nvSpPr>
            <p:spPr>
              <a:xfrm>
                <a:off x="4215429" y="4400087"/>
                <a:ext cx="20159" cy="1274750"/>
              </a:xfrm>
              <a:custGeom>
                <a:avLst/>
                <a:gdLst>
                  <a:gd name="connsiteX0" fmla="*/ 7321 w 20159"/>
                  <a:gd name="connsiteY0" fmla="*/ 19513 h 1274750"/>
                  <a:gd name="connsiteX1" fmla="*/ 20021 w 20159"/>
                  <a:gd name="connsiteY1" fmla="*/ 1130763 h 1274750"/>
                  <a:gd name="connsiteX2" fmla="*/ 13671 w 20159"/>
                  <a:gd name="connsiteY2" fmla="*/ 1238713 h 1274750"/>
                  <a:gd name="connsiteX3" fmla="*/ 7321 w 20159"/>
                  <a:gd name="connsiteY3" fmla="*/ 924388 h 1274750"/>
                  <a:gd name="connsiteX4" fmla="*/ 971 w 20159"/>
                  <a:gd name="connsiteY4" fmla="*/ 457663 h 1274750"/>
                  <a:gd name="connsiteX5" fmla="*/ 7321 w 20159"/>
                  <a:gd name="connsiteY5" fmla="*/ 19513 h 1274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159" h="1274750">
                    <a:moveTo>
                      <a:pt x="7321" y="19513"/>
                    </a:moveTo>
                    <a:cubicBezTo>
                      <a:pt x="10496" y="131696"/>
                      <a:pt x="18963" y="927563"/>
                      <a:pt x="20021" y="1130763"/>
                    </a:cubicBezTo>
                    <a:cubicBezTo>
                      <a:pt x="21079" y="1333963"/>
                      <a:pt x="15788" y="1273109"/>
                      <a:pt x="13671" y="1238713"/>
                    </a:cubicBezTo>
                    <a:cubicBezTo>
                      <a:pt x="11554" y="1204317"/>
                      <a:pt x="9438" y="1054563"/>
                      <a:pt x="7321" y="924388"/>
                    </a:cubicBezTo>
                    <a:cubicBezTo>
                      <a:pt x="5204" y="794213"/>
                      <a:pt x="-2733" y="606359"/>
                      <a:pt x="971" y="457663"/>
                    </a:cubicBezTo>
                    <a:cubicBezTo>
                      <a:pt x="4675" y="308967"/>
                      <a:pt x="4146" y="-92670"/>
                      <a:pt x="7321" y="195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0" name="フリーフォーム 539">
                <a:extLst>
                  <a:ext uri="{FF2B5EF4-FFF2-40B4-BE49-F238E27FC236}">
                    <a16:creationId xmlns:a16="http://schemas.microsoft.com/office/drawing/2014/main" id="{CE51868F-3F9E-C48F-83A5-F169A8258C88}"/>
                  </a:ext>
                </a:extLst>
              </p:cNvPr>
              <p:cNvSpPr/>
              <p:nvPr/>
            </p:nvSpPr>
            <p:spPr>
              <a:xfrm>
                <a:off x="4199886" y="5686421"/>
                <a:ext cx="32433" cy="1220288"/>
              </a:xfrm>
              <a:custGeom>
                <a:avLst/>
                <a:gdLst>
                  <a:gd name="connsiteX0" fmla="*/ 19689 w 32433"/>
                  <a:gd name="connsiteY0" fmla="*/ 4 h 1220288"/>
                  <a:gd name="connsiteX1" fmla="*/ 13339 w 32433"/>
                  <a:gd name="connsiteY1" fmla="*/ 371479 h 1220288"/>
                  <a:gd name="connsiteX2" fmla="*/ 32389 w 32433"/>
                  <a:gd name="connsiteY2" fmla="*/ 482604 h 1220288"/>
                  <a:gd name="connsiteX3" fmla="*/ 6989 w 32433"/>
                  <a:gd name="connsiteY3" fmla="*/ 889004 h 1220288"/>
                  <a:gd name="connsiteX4" fmla="*/ 19689 w 32433"/>
                  <a:gd name="connsiteY4" fmla="*/ 1219204 h 1220288"/>
                  <a:gd name="connsiteX5" fmla="*/ 10164 w 32433"/>
                  <a:gd name="connsiteY5" fmla="*/ 971554 h 1220288"/>
                  <a:gd name="connsiteX6" fmla="*/ 639 w 32433"/>
                  <a:gd name="connsiteY6" fmla="*/ 365129 h 1220288"/>
                  <a:gd name="connsiteX7" fmla="*/ 19689 w 32433"/>
                  <a:gd name="connsiteY7" fmla="*/ 4 h 1220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433" h="1220288">
                    <a:moveTo>
                      <a:pt x="19689" y="4"/>
                    </a:moveTo>
                    <a:cubicBezTo>
                      <a:pt x="21806" y="1062"/>
                      <a:pt x="11222" y="291046"/>
                      <a:pt x="13339" y="371479"/>
                    </a:cubicBezTo>
                    <a:cubicBezTo>
                      <a:pt x="15456" y="451912"/>
                      <a:pt x="33447" y="396350"/>
                      <a:pt x="32389" y="482604"/>
                    </a:cubicBezTo>
                    <a:cubicBezTo>
                      <a:pt x="31331" y="568858"/>
                      <a:pt x="9106" y="766237"/>
                      <a:pt x="6989" y="889004"/>
                    </a:cubicBezTo>
                    <a:cubicBezTo>
                      <a:pt x="4872" y="1011771"/>
                      <a:pt x="19689" y="1219204"/>
                      <a:pt x="19689" y="1219204"/>
                    </a:cubicBezTo>
                    <a:cubicBezTo>
                      <a:pt x="20218" y="1232962"/>
                      <a:pt x="13339" y="1113900"/>
                      <a:pt x="10164" y="971554"/>
                    </a:cubicBezTo>
                    <a:cubicBezTo>
                      <a:pt x="6989" y="829208"/>
                      <a:pt x="-2536" y="522821"/>
                      <a:pt x="639" y="365129"/>
                    </a:cubicBezTo>
                    <a:cubicBezTo>
                      <a:pt x="3814" y="207437"/>
                      <a:pt x="17572" y="-1054"/>
                      <a:pt x="1968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1" name="フリーフォーム 540">
                <a:extLst>
                  <a:ext uri="{FF2B5EF4-FFF2-40B4-BE49-F238E27FC236}">
                    <a16:creationId xmlns:a16="http://schemas.microsoft.com/office/drawing/2014/main" id="{E8F7A0AE-B56B-FD75-0D45-3E3275883EBB}"/>
                  </a:ext>
                </a:extLst>
              </p:cNvPr>
              <p:cNvSpPr/>
              <p:nvPr/>
            </p:nvSpPr>
            <p:spPr>
              <a:xfrm>
                <a:off x="4231920" y="1504786"/>
                <a:ext cx="60857" cy="978413"/>
              </a:xfrm>
              <a:custGeom>
                <a:avLst/>
                <a:gdLst>
                  <a:gd name="connsiteX0" fmla="*/ 35280 w 60857"/>
                  <a:gd name="connsiteY0" fmla="*/ 164 h 978413"/>
                  <a:gd name="connsiteX1" fmla="*/ 22580 w 60857"/>
                  <a:gd name="connsiteY1" fmla="*/ 260514 h 978413"/>
                  <a:gd name="connsiteX2" fmla="*/ 22580 w 60857"/>
                  <a:gd name="connsiteY2" fmla="*/ 225589 h 978413"/>
                  <a:gd name="connsiteX3" fmla="*/ 35280 w 60857"/>
                  <a:gd name="connsiteY3" fmla="*/ 466889 h 978413"/>
                  <a:gd name="connsiteX4" fmla="*/ 47980 w 60857"/>
                  <a:gd name="connsiteY4" fmla="*/ 355764 h 978413"/>
                  <a:gd name="connsiteX5" fmla="*/ 19405 w 60857"/>
                  <a:gd name="connsiteY5" fmla="*/ 692314 h 978413"/>
                  <a:gd name="connsiteX6" fmla="*/ 32105 w 60857"/>
                  <a:gd name="connsiteY6" fmla="*/ 584364 h 978413"/>
                  <a:gd name="connsiteX7" fmla="*/ 6705 w 60857"/>
                  <a:gd name="connsiteY7" fmla="*/ 971714 h 978413"/>
                  <a:gd name="connsiteX8" fmla="*/ 3530 w 60857"/>
                  <a:gd name="connsiteY8" fmla="*/ 800264 h 978413"/>
                  <a:gd name="connsiteX9" fmla="*/ 51155 w 60857"/>
                  <a:gd name="connsiteY9" fmla="*/ 425614 h 978413"/>
                  <a:gd name="connsiteX10" fmla="*/ 51155 w 60857"/>
                  <a:gd name="connsiteY10" fmla="*/ 495464 h 978413"/>
                  <a:gd name="connsiteX11" fmla="*/ 60680 w 60857"/>
                  <a:gd name="connsiteY11" fmla="*/ 343064 h 978413"/>
                  <a:gd name="connsiteX12" fmla="*/ 41630 w 60857"/>
                  <a:gd name="connsiteY12" fmla="*/ 358939 h 978413"/>
                  <a:gd name="connsiteX13" fmla="*/ 3530 w 60857"/>
                  <a:gd name="connsiteY13" fmla="*/ 127164 h 978413"/>
                  <a:gd name="connsiteX14" fmla="*/ 28930 w 60857"/>
                  <a:gd name="connsiteY14" fmla="*/ 219239 h 978413"/>
                  <a:gd name="connsiteX15" fmla="*/ 35280 w 60857"/>
                  <a:gd name="connsiteY15" fmla="*/ 164 h 978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0857" h="978413">
                    <a:moveTo>
                      <a:pt x="35280" y="164"/>
                    </a:moveTo>
                    <a:cubicBezTo>
                      <a:pt x="34222" y="7043"/>
                      <a:pt x="24697" y="222943"/>
                      <a:pt x="22580" y="260514"/>
                    </a:cubicBezTo>
                    <a:cubicBezTo>
                      <a:pt x="20463" y="298085"/>
                      <a:pt x="20463" y="191193"/>
                      <a:pt x="22580" y="225589"/>
                    </a:cubicBezTo>
                    <a:cubicBezTo>
                      <a:pt x="24697" y="259985"/>
                      <a:pt x="31047" y="445193"/>
                      <a:pt x="35280" y="466889"/>
                    </a:cubicBezTo>
                    <a:cubicBezTo>
                      <a:pt x="39513" y="488585"/>
                      <a:pt x="50626" y="318193"/>
                      <a:pt x="47980" y="355764"/>
                    </a:cubicBezTo>
                    <a:cubicBezTo>
                      <a:pt x="45334" y="393335"/>
                      <a:pt x="22051" y="654214"/>
                      <a:pt x="19405" y="692314"/>
                    </a:cubicBezTo>
                    <a:cubicBezTo>
                      <a:pt x="16759" y="730414"/>
                      <a:pt x="34222" y="537797"/>
                      <a:pt x="32105" y="584364"/>
                    </a:cubicBezTo>
                    <a:cubicBezTo>
                      <a:pt x="29988" y="630931"/>
                      <a:pt x="11467" y="935731"/>
                      <a:pt x="6705" y="971714"/>
                    </a:cubicBezTo>
                    <a:cubicBezTo>
                      <a:pt x="1943" y="1007697"/>
                      <a:pt x="-3878" y="891281"/>
                      <a:pt x="3530" y="800264"/>
                    </a:cubicBezTo>
                    <a:cubicBezTo>
                      <a:pt x="10938" y="709247"/>
                      <a:pt x="43217" y="476414"/>
                      <a:pt x="51155" y="425614"/>
                    </a:cubicBezTo>
                    <a:cubicBezTo>
                      <a:pt x="59093" y="374814"/>
                      <a:pt x="49568" y="509222"/>
                      <a:pt x="51155" y="495464"/>
                    </a:cubicBezTo>
                    <a:cubicBezTo>
                      <a:pt x="52742" y="481706"/>
                      <a:pt x="62267" y="365818"/>
                      <a:pt x="60680" y="343064"/>
                    </a:cubicBezTo>
                    <a:cubicBezTo>
                      <a:pt x="59093" y="320310"/>
                      <a:pt x="51155" y="394922"/>
                      <a:pt x="41630" y="358939"/>
                    </a:cubicBezTo>
                    <a:cubicBezTo>
                      <a:pt x="32105" y="322956"/>
                      <a:pt x="5647" y="150447"/>
                      <a:pt x="3530" y="127164"/>
                    </a:cubicBezTo>
                    <a:cubicBezTo>
                      <a:pt x="1413" y="103881"/>
                      <a:pt x="24167" y="234056"/>
                      <a:pt x="28930" y="219239"/>
                    </a:cubicBezTo>
                    <a:cubicBezTo>
                      <a:pt x="33693" y="204422"/>
                      <a:pt x="36338" y="-6715"/>
                      <a:pt x="35280" y="1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2" name="フリーフォーム 541">
                <a:extLst>
                  <a:ext uri="{FF2B5EF4-FFF2-40B4-BE49-F238E27FC236}">
                    <a16:creationId xmlns:a16="http://schemas.microsoft.com/office/drawing/2014/main" id="{64F32131-80D5-7D82-D276-9C9375C4B723}"/>
                  </a:ext>
                </a:extLst>
              </p:cNvPr>
              <p:cNvSpPr/>
              <p:nvPr/>
            </p:nvSpPr>
            <p:spPr>
              <a:xfrm>
                <a:off x="4292368" y="1787420"/>
                <a:ext cx="85965" cy="565871"/>
              </a:xfrm>
              <a:custGeom>
                <a:avLst/>
                <a:gdLst>
                  <a:gd name="connsiteX0" fmla="*/ 60557 w 85965"/>
                  <a:gd name="connsiteY0" fmla="*/ 6455 h 565871"/>
                  <a:gd name="connsiteX1" fmla="*/ 51032 w 85965"/>
                  <a:gd name="connsiteY1" fmla="*/ 108055 h 565871"/>
                  <a:gd name="connsiteX2" fmla="*/ 85957 w 85965"/>
                  <a:gd name="connsiteY2" fmla="*/ 562080 h 565871"/>
                  <a:gd name="connsiteX3" fmla="*/ 54207 w 85965"/>
                  <a:gd name="connsiteY3" fmla="*/ 314430 h 565871"/>
                  <a:gd name="connsiteX4" fmla="*/ 44682 w 85965"/>
                  <a:gd name="connsiteY4" fmla="*/ 123930 h 565871"/>
                  <a:gd name="connsiteX5" fmla="*/ 25632 w 85965"/>
                  <a:gd name="connsiteY5" fmla="*/ 225530 h 565871"/>
                  <a:gd name="connsiteX6" fmla="*/ 232 w 85965"/>
                  <a:gd name="connsiteY6" fmla="*/ 105 h 565871"/>
                  <a:gd name="connsiteX7" fmla="*/ 41507 w 85965"/>
                  <a:gd name="connsiteY7" fmla="*/ 193780 h 565871"/>
                  <a:gd name="connsiteX8" fmla="*/ 60557 w 85965"/>
                  <a:gd name="connsiteY8" fmla="*/ 6455 h 565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5965" h="565871">
                    <a:moveTo>
                      <a:pt x="60557" y="6455"/>
                    </a:moveTo>
                    <a:cubicBezTo>
                      <a:pt x="62144" y="-7832"/>
                      <a:pt x="46799" y="15451"/>
                      <a:pt x="51032" y="108055"/>
                    </a:cubicBezTo>
                    <a:cubicBezTo>
                      <a:pt x="55265" y="200659"/>
                      <a:pt x="85428" y="527684"/>
                      <a:pt x="85957" y="562080"/>
                    </a:cubicBezTo>
                    <a:cubicBezTo>
                      <a:pt x="86486" y="596476"/>
                      <a:pt x="61086" y="387455"/>
                      <a:pt x="54207" y="314430"/>
                    </a:cubicBezTo>
                    <a:cubicBezTo>
                      <a:pt x="47328" y="241405"/>
                      <a:pt x="49445" y="138747"/>
                      <a:pt x="44682" y="123930"/>
                    </a:cubicBezTo>
                    <a:cubicBezTo>
                      <a:pt x="39919" y="109113"/>
                      <a:pt x="33040" y="246167"/>
                      <a:pt x="25632" y="225530"/>
                    </a:cubicBezTo>
                    <a:cubicBezTo>
                      <a:pt x="18224" y="204893"/>
                      <a:pt x="-2414" y="5397"/>
                      <a:pt x="232" y="105"/>
                    </a:cubicBezTo>
                    <a:cubicBezTo>
                      <a:pt x="2878" y="-5187"/>
                      <a:pt x="31982" y="190605"/>
                      <a:pt x="41507" y="193780"/>
                    </a:cubicBezTo>
                    <a:cubicBezTo>
                      <a:pt x="51032" y="196955"/>
                      <a:pt x="58970" y="20742"/>
                      <a:pt x="60557" y="64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3" name="フリーフォーム 542">
                <a:extLst>
                  <a:ext uri="{FF2B5EF4-FFF2-40B4-BE49-F238E27FC236}">
                    <a16:creationId xmlns:a16="http://schemas.microsoft.com/office/drawing/2014/main" id="{CC82D0C4-9C23-73CB-69AB-6A9E45B84992}"/>
                  </a:ext>
                </a:extLst>
              </p:cNvPr>
              <p:cNvSpPr/>
              <p:nvPr/>
            </p:nvSpPr>
            <p:spPr>
              <a:xfrm>
                <a:off x="4283075" y="1514163"/>
                <a:ext cx="22277" cy="314801"/>
              </a:xfrm>
              <a:custGeom>
                <a:avLst/>
                <a:gdLst>
                  <a:gd name="connsiteX0" fmla="*/ 22225 w 22277"/>
                  <a:gd name="connsiteY0" fmla="*/ 3487 h 314801"/>
                  <a:gd name="connsiteX1" fmla="*/ 6350 w 22277"/>
                  <a:gd name="connsiteY1" fmla="*/ 60637 h 314801"/>
                  <a:gd name="connsiteX2" fmla="*/ 12700 w 22277"/>
                  <a:gd name="connsiteY2" fmla="*/ 225737 h 314801"/>
                  <a:gd name="connsiteX3" fmla="*/ 3175 w 22277"/>
                  <a:gd name="connsiteY3" fmla="*/ 181287 h 314801"/>
                  <a:gd name="connsiteX4" fmla="*/ 9525 w 22277"/>
                  <a:gd name="connsiteY4" fmla="*/ 314637 h 314801"/>
                  <a:gd name="connsiteX5" fmla="*/ 0 w 22277"/>
                  <a:gd name="connsiteY5" fmla="*/ 149537 h 314801"/>
                  <a:gd name="connsiteX6" fmla="*/ 22225 w 22277"/>
                  <a:gd name="connsiteY6" fmla="*/ 3487 h 314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277" h="314801">
                    <a:moveTo>
                      <a:pt x="22225" y="3487"/>
                    </a:moveTo>
                    <a:cubicBezTo>
                      <a:pt x="23283" y="-11330"/>
                      <a:pt x="7937" y="23595"/>
                      <a:pt x="6350" y="60637"/>
                    </a:cubicBezTo>
                    <a:cubicBezTo>
                      <a:pt x="4762" y="97679"/>
                      <a:pt x="13229" y="205629"/>
                      <a:pt x="12700" y="225737"/>
                    </a:cubicBezTo>
                    <a:cubicBezTo>
                      <a:pt x="12171" y="245845"/>
                      <a:pt x="3704" y="166470"/>
                      <a:pt x="3175" y="181287"/>
                    </a:cubicBezTo>
                    <a:cubicBezTo>
                      <a:pt x="2646" y="196104"/>
                      <a:pt x="10054" y="319929"/>
                      <a:pt x="9525" y="314637"/>
                    </a:cubicBezTo>
                    <a:cubicBezTo>
                      <a:pt x="8996" y="309345"/>
                      <a:pt x="0" y="195574"/>
                      <a:pt x="0" y="149537"/>
                    </a:cubicBezTo>
                    <a:cubicBezTo>
                      <a:pt x="0" y="103500"/>
                      <a:pt x="21167" y="18304"/>
                      <a:pt x="22225" y="34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4" name="フリーフォーム 543">
                <a:extLst>
                  <a:ext uri="{FF2B5EF4-FFF2-40B4-BE49-F238E27FC236}">
                    <a16:creationId xmlns:a16="http://schemas.microsoft.com/office/drawing/2014/main" id="{EFB90D58-B7D1-A9D4-C1D2-1ED6E74E619E}"/>
                  </a:ext>
                </a:extLst>
              </p:cNvPr>
              <p:cNvSpPr/>
              <p:nvPr/>
            </p:nvSpPr>
            <p:spPr>
              <a:xfrm>
                <a:off x="4429061" y="1461925"/>
                <a:ext cx="28662" cy="1541997"/>
              </a:xfrm>
              <a:custGeom>
                <a:avLst/>
                <a:gdLst>
                  <a:gd name="connsiteX0" fmla="*/ 15939 w 28662"/>
                  <a:gd name="connsiteY0" fmla="*/ 65250 h 1541997"/>
                  <a:gd name="connsiteX1" fmla="*/ 28639 w 28662"/>
                  <a:gd name="connsiteY1" fmla="*/ 1455900 h 1541997"/>
                  <a:gd name="connsiteX2" fmla="*/ 12764 w 28662"/>
                  <a:gd name="connsiteY2" fmla="*/ 1303500 h 1541997"/>
                  <a:gd name="connsiteX3" fmla="*/ 9589 w 28662"/>
                  <a:gd name="connsiteY3" fmla="*/ 566900 h 1541997"/>
                  <a:gd name="connsiteX4" fmla="*/ 64 w 28662"/>
                  <a:gd name="connsiteY4" fmla="*/ 262100 h 1541997"/>
                  <a:gd name="connsiteX5" fmla="*/ 15939 w 28662"/>
                  <a:gd name="connsiteY5" fmla="*/ 65250 h 1541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662" h="1541997">
                    <a:moveTo>
                      <a:pt x="15939" y="65250"/>
                    </a:moveTo>
                    <a:cubicBezTo>
                      <a:pt x="20702" y="264217"/>
                      <a:pt x="29168" y="1249525"/>
                      <a:pt x="28639" y="1455900"/>
                    </a:cubicBezTo>
                    <a:cubicBezTo>
                      <a:pt x="28110" y="1662275"/>
                      <a:pt x="15939" y="1451667"/>
                      <a:pt x="12764" y="1303500"/>
                    </a:cubicBezTo>
                    <a:cubicBezTo>
                      <a:pt x="9589" y="1155333"/>
                      <a:pt x="11706" y="740467"/>
                      <a:pt x="9589" y="566900"/>
                    </a:cubicBezTo>
                    <a:cubicBezTo>
                      <a:pt x="7472" y="393333"/>
                      <a:pt x="1122" y="346237"/>
                      <a:pt x="64" y="262100"/>
                    </a:cubicBezTo>
                    <a:cubicBezTo>
                      <a:pt x="-994" y="177963"/>
                      <a:pt x="11176" y="-133717"/>
                      <a:pt x="15939" y="652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5" name="フリーフォーム 544">
                <a:extLst>
                  <a:ext uri="{FF2B5EF4-FFF2-40B4-BE49-F238E27FC236}">
                    <a16:creationId xmlns:a16="http://schemas.microsoft.com/office/drawing/2014/main" id="{4344FAAD-1683-2803-A675-B894153E8CCF}"/>
                  </a:ext>
                </a:extLst>
              </p:cNvPr>
              <p:cNvSpPr/>
              <p:nvPr/>
            </p:nvSpPr>
            <p:spPr>
              <a:xfrm>
                <a:off x="4429903" y="2982253"/>
                <a:ext cx="34283" cy="1252709"/>
              </a:xfrm>
              <a:custGeom>
                <a:avLst/>
                <a:gdLst>
                  <a:gd name="connsiteX0" fmla="*/ 34147 w 34283"/>
                  <a:gd name="connsiteY0" fmla="*/ 33997 h 1252709"/>
                  <a:gd name="connsiteX1" fmla="*/ 18272 w 34283"/>
                  <a:gd name="connsiteY1" fmla="*/ 1189697 h 1252709"/>
                  <a:gd name="connsiteX2" fmla="*/ 2397 w 34283"/>
                  <a:gd name="connsiteY2" fmla="*/ 999197 h 1252709"/>
                  <a:gd name="connsiteX3" fmla="*/ 2397 w 34283"/>
                  <a:gd name="connsiteY3" fmla="*/ 148297 h 1252709"/>
                  <a:gd name="connsiteX4" fmla="*/ 24622 w 34283"/>
                  <a:gd name="connsiteY4" fmla="*/ 291172 h 1252709"/>
                  <a:gd name="connsiteX5" fmla="*/ 34147 w 34283"/>
                  <a:gd name="connsiteY5" fmla="*/ 33997 h 1252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283" h="1252709">
                    <a:moveTo>
                      <a:pt x="34147" y="33997"/>
                    </a:moveTo>
                    <a:cubicBezTo>
                      <a:pt x="33089" y="183751"/>
                      <a:pt x="23564" y="1028830"/>
                      <a:pt x="18272" y="1189697"/>
                    </a:cubicBezTo>
                    <a:cubicBezTo>
                      <a:pt x="12980" y="1350564"/>
                      <a:pt x="5043" y="1172764"/>
                      <a:pt x="2397" y="999197"/>
                    </a:cubicBezTo>
                    <a:cubicBezTo>
                      <a:pt x="-249" y="825630"/>
                      <a:pt x="-1307" y="266301"/>
                      <a:pt x="2397" y="148297"/>
                    </a:cubicBezTo>
                    <a:cubicBezTo>
                      <a:pt x="6101" y="30293"/>
                      <a:pt x="19330" y="305459"/>
                      <a:pt x="24622" y="291172"/>
                    </a:cubicBezTo>
                    <a:cubicBezTo>
                      <a:pt x="29914" y="276885"/>
                      <a:pt x="35205" y="-115757"/>
                      <a:pt x="34147" y="339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6" name="フリーフォーム 545">
                <a:extLst>
                  <a:ext uri="{FF2B5EF4-FFF2-40B4-BE49-F238E27FC236}">
                    <a16:creationId xmlns:a16="http://schemas.microsoft.com/office/drawing/2014/main" id="{5C16D257-5BCD-7BC0-BF43-AF8B14D13873}"/>
                  </a:ext>
                </a:extLst>
              </p:cNvPr>
              <p:cNvSpPr/>
              <p:nvPr/>
            </p:nvSpPr>
            <p:spPr>
              <a:xfrm>
                <a:off x="4409574" y="4207834"/>
                <a:ext cx="48295" cy="1354021"/>
              </a:xfrm>
              <a:custGeom>
                <a:avLst/>
                <a:gdLst>
                  <a:gd name="connsiteX0" fmla="*/ 41776 w 48295"/>
                  <a:gd name="connsiteY0" fmla="*/ 27616 h 1354021"/>
                  <a:gd name="connsiteX1" fmla="*/ 38601 w 48295"/>
                  <a:gd name="connsiteY1" fmla="*/ 894391 h 1354021"/>
                  <a:gd name="connsiteX2" fmla="*/ 48126 w 48295"/>
                  <a:gd name="connsiteY2" fmla="*/ 1338891 h 1354021"/>
                  <a:gd name="connsiteX3" fmla="*/ 29076 w 48295"/>
                  <a:gd name="connsiteY3" fmla="*/ 1167441 h 1354021"/>
                  <a:gd name="connsiteX4" fmla="*/ 16376 w 48295"/>
                  <a:gd name="connsiteY4" fmla="*/ 380041 h 1354021"/>
                  <a:gd name="connsiteX5" fmla="*/ 10026 w 48295"/>
                  <a:gd name="connsiteY5" fmla="*/ 408616 h 1354021"/>
                  <a:gd name="connsiteX6" fmla="*/ 16376 w 48295"/>
                  <a:gd name="connsiteY6" fmla="*/ 164141 h 1354021"/>
                  <a:gd name="connsiteX7" fmla="*/ 501 w 48295"/>
                  <a:gd name="connsiteY7" fmla="*/ 208591 h 1354021"/>
                  <a:gd name="connsiteX8" fmla="*/ 41776 w 48295"/>
                  <a:gd name="connsiteY8" fmla="*/ 27616 h 135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295" h="1354021">
                    <a:moveTo>
                      <a:pt x="41776" y="27616"/>
                    </a:moveTo>
                    <a:cubicBezTo>
                      <a:pt x="48126" y="141916"/>
                      <a:pt x="37543" y="675845"/>
                      <a:pt x="38601" y="894391"/>
                    </a:cubicBezTo>
                    <a:cubicBezTo>
                      <a:pt x="39659" y="1112937"/>
                      <a:pt x="49714" y="1293383"/>
                      <a:pt x="48126" y="1338891"/>
                    </a:cubicBezTo>
                    <a:cubicBezTo>
                      <a:pt x="46539" y="1384399"/>
                      <a:pt x="34368" y="1327249"/>
                      <a:pt x="29076" y="1167441"/>
                    </a:cubicBezTo>
                    <a:cubicBezTo>
                      <a:pt x="23784" y="1007633"/>
                      <a:pt x="19551" y="506512"/>
                      <a:pt x="16376" y="380041"/>
                    </a:cubicBezTo>
                    <a:cubicBezTo>
                      <a:pt x="13201" y="253570"/>
                      <a:pt x="10026" y="444599"/>
                      <a:pt x="10026" y="408616"/>
                    </a:cubicBezTo>
                    <a:cubicBezTo>
                      <a:pt x="10026" y="372633"/>
                      <a:pt x="17963" y="197478"/>
                      <a:pt x="16376" y="164141"/>
                    </a:cubicBezTo>
                    <a:cubicBezTo>
                      <a:pt x="14789" y="130804"/>
                      <a:pt x="-3203" y="227641"/>
                      <a:pt x="501" y="208591"/>
                    </a:cubicBezTo>
                    <a:cubicBezTo>
                      <a:pt x="4205" y="189541"/>
                      <a:pt x="35426" y="-86684"/>
                      <a:pt x="41776" y="276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7" name="フリーフォーム 546">
                <a:extLst>
                  <a:ext uri="{FF2B5EF4-FFF2-40B4-BE49-F238E27FC236}">
                    <a16:creationId xmlns:a16="http://schemas.microsoft.com/office/drawing/2014/main" id="{774647C4-358D-9098-04A5-47F85BFE7E41}"/>
                  </a:ext>
                </a:extLst>
              </p:cNvPr>
              <p:cNvSpPr/>
              <p:nvPr/>
            </p:nvSpPr>
            <p:spPr>
              <a:xfrm>
                <a:off x="4422379" y="5521139"/>
                <a:ext cx="14492" cy="1124116"/>
              </a:xfrm>
              <a:custGeom>
                <a:avLst/>
                <a:gdLst>
                  <a:gd name="connsiteX0" fmla="*/ 13096 w 14492"/>
                  <a:gd name="connsiteY0" fmla="*/ 22411 h 1124116"/>
                  <a:gd name="connsiteX1" fmla="*/ 13096 w 14492"/>
                  <a:gd name="connsiteY1" fmla="*/ 736786 h 1124116"/>
                  <a:gd name="connsiteX2" fmla="*/ 3571 w 14492"/>
                  <a:gd name="connsiteY2" fmla="*/ 1098736 h 1124116"/>
                  <a:gd name="connsiteX3" fmla="*/ 396 w 14492"/>
                  <a:gd name="connsiteY3" fmla="*/ 1000311 h 1124116"/>
                  <a:gd name="connsiteX4" fmla="*/ 396 w 14492"/>
                  <a:gd name="connsiteY4" fmla="*/ 254186 h 1124116"/>
                  <a:gd name="connsiteX5" fmla="*/ 13096 w 14492"/>
                  <a:gd name="connsiteY5" fmla="*/ 22411 h 1124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492" h="1124116">
                    <a:moveTo>
                      <a:pt x="13096" y="22411"/>
                    </a:moveTo>
                    <a:cubicBezTo>
                      <a:pt x="15213" y="102844"/>
                      <a:pt x="14683" y="557399"/>
                      <a:pt x="13096" y="736786"/>
                    </a:cubicBezTo>
                    <a:cubicBezTo>
                      <a:pt x="11509" y="916173"/>
                      <a:pt x="5688" y="1054815"/>
                      <a:pt x="3571" y="1098736"/>
                    </a:cubicBezTo>
                    <a:cubicBezTo>
                      <a:pt x="1454" y="1142657"/>
                      <a:pt x="925" y="1141069"/>
                      <a:pt x="396" y="1000311"/>
                    </a:cubicBezTo>
                    <a:cubicBezTo>
                      <a:pt x="-133" y="859553"/>
                      <a:pt x="-133" y="416640"/>
                      <a:pt x="396" y="254186"/>
                    </a:cubicBezTo>
                    <a:cubicBezTo>
                      <a:pt x="925" y="91732"/>
                      <a:pt x="10979" y="-58022"/>
                      <a:pt x="13096" y="224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8" name="フリーフォーム 547">
                <a:extLst>
                  <a:ext uri="{FF2B5EF4-FFF2-40B4-BE49-F238E27FC236}">
                    <a16:creationId xmlns:a16="http://schemas.microsoft.com/office/drawing/2014/main" id="{1BBA5DB8-030C-1536-C162-BCEFA8A195B2}"/>
                  </a:ext>
                </a:extLst>
              </p:cNvPr>
              <p:cNvSpPr/>
              <p:nvPr/>
            </p:nvSpPr>
            <p:spPr>
              <a:xfrm>
                <a:off x="4406672" y="6695892"/>
                <a:ext cx="24223" cy="772072"/>
              </a:xfrm>
              <a:custGeom>
                <a:avLst/>
                <a:gdLst>
                  <a:gd name="connsiteX0" fmla="*/ 22453 w 24223"/>
                  <a:gd name="connsiteY0" fmla="*/ 22408 h 772072"/>
                  <a:gd name="connsiteX1" fmla="*/ 22453 w 24223"/>
                  <a:gd name="connsiteY1" fmla="*/ 730433 h 772072"/>
                  <a:gd name="connsiteX2" fmla="*/ 19278 w 24223"/>
                  <a:gd name="connsiteY2" fmla="*/ 638358 h 772072"/>
                  <a:gd name="connsiteX3" fmla="*/ 228 w 24223"/>
                  <a:gd name="connsiteY3" fmla="*/ 216083 h 772072"/>
                  <a:gd name="connsiteX4" fmla="*/ 22453 w 24223"/>
                  <a:gd name="connsiteY4" fmla="*/ 22408 h 772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23" h="772072">
                    <a:moveTo>
                      <a:pt x="22453" y="22408"/>
                    </a:moveTo>
                    <a:cubicBezTo>
                      <a:pt x="26157" y="108133"/>
                      <a:pt x="22982" y="627775"/>
                      <a:pt x="22453" y="730433"/>
                    </a:cubicBezTo>
                    <a:cubicBezTo>
                      <a:pt x="21924" y="833091"/>
                      <a:pt x="22982" y="724083"/>
                      <a:pt x="19278" y="638358"/>
                    </a:cubicBezTo>
                    <a:cubicBezTo>
                      <a:pt x="15574" y="552633"/>
                      <a:pt x="2874" y="314508"/>
                      <a:pt x="228" y="216083"/>
                    </a:cubicBezTo>
                    <a:cubicBezTo>
                      <a:pt x="-2418" y="117658"/>
                      <a:pt x="18749" y="-63317"/>
                      <a:pt x="22453" y="224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9" name="フリーフォーム 548">
                <a:extLst>
                  <a:ext uri="{FF2B5EF4-FFF2-40B4-BE49-F238E27FC236}">
                    <a16:creationId xmlns:a16="http://schemas.microsoft.com/office/drawing/2014/main" id="{760B319B-EE2B-674D-E330-BED5E295FE4F}"/>
                  </a:ext>
                </a:extLst>
              </p:cNvPr>
              <p:cNvSpPr/>
              <p:nvPr/>
            </p:nvSpPr>
            <p:spPr>
              <a:xfrm>
                <a:off x="4435463" y="7319992"/>
                <a:ext cx="22747" cy="1564059"/>
              </a:xfrm>
              <a:custGeom>
                <a:avLst/>
                <a:gdLst>
                  <a:gd name="connsiteX0" fmla="*/ 12 w 22747"/>
                  <a:gd name="connsiteY0" fmla="*/ 84108 h 1564059"/>
                  <a:gd name="connsiteX1" fmla="*/ 22237 w 22747"/>
                  <a:gd name="connsiteY1" fmla="*/ 1477933 h 1564059"/>
                  <a:gd name="connsiteX2" fmla="*/ 15887 w 22747"/>
                  <a:gd name="connsiteY2" fmla="*/ 1290608 h 1564059"/>
                  <a:gd name="connsiteX3" fmla="*/ 19062 w 22747"/>
                  <a:gd name="connsiteY3" fmla="*/ 274608 h 1564059"/>
                  <a:gd name="connsiteX4" fmla="*/ 12 w 22747"/>
                  <a:gd name="connsiteY4" fmla="*/ 84108 h 156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47" h="1564059">
                    <a:moveTo>
                      <a:pt x="12" y="84108"/>
                    </a:moveTo>
                    <a:cubicBezTo>
                      <a:pt x="541" y="284662"/>
                      <a:pt x="19591" y="1276850"/>
                      <a:pt x="22237" y="1477933"/>
                    </a:cubicBezTo>
                    <a:cubicBezTo>
                      <a:pt x="24883" y="1679016"/>
                      <a:pt x="16416" y="1491162"/>
                      <a:pt x="15887" y="1290608"/>
                    </a:cubicBezTo>
                    <a:cubicBezTo>
                      <a:pt x="15358" y="1090054"/>
                      <a:pt x="22766" y="469341"/>
                      <a:pt x="19062" y="274608"/>
                    </a:cubicBezTo>
                    <a:cubicBezTo>
                      <a:pt x="15358" y="79875"/>
                      <a:pt x="-517" y="-116446"/>
                      <a:pt x="12" y="841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0" name="フリーフォーム 549">
                <a:extLst>
                  <a:ext uri="{FF2B5EF4-FFF2-40B4-BE49-F238E27FC236}">
                    <a16:creationId xmlns:a16="http://schemas.microsoft.com/office/drawing/2014/main" id="{C66FE520-3B7B-45DD-7F8D-181FF63EE587}"/>
                  </a:ext>
                </a:extLst>
              </p:cNvPr>
              <p:cNvSpPr/>
              <p:nvPr/>
            </p:nvSpPr>
            <p:spPr>
              <a:xfrm>
                <a:off x="4254133" y="2022308"/>
                <a:ext cx="67821" cy="962204"/>
              </a:xfrm>
              <a:custGeom>
                <a:avLst/>
                <a:gdLst>
                  <a:gd name="connsiteX0" fmla="*/ 35292 w 67821"/>
                  <a:gd name="connsiteY0" fmla="*/ 167 h 962204"/>
                  <a:gd name="connsiteX1" fmla="*/ 22592 w 67821"/>
                  <a:gd name="connsiteY1" fmla="*/ 222417 h 962204"/>
                  <a:gd name="connsiteX2" fmla="*/ 67042 w 67821"/>
                  <a:gd name="connsiteY2" fmla="*/ 485942 h 962204"/>
                  <a:gd name="connsiteX3" fmla="*/ 51167 w 67821"/>
                  <a:gd name="connsiteY3" fmla="*/ 406567 h 962204"/>
                  <a:gd name="connsiteX4" fmla="*/ 54342 w 67821"/>
                  <a:gd name="connsiteY4" fmla="*/ 587542 h 962204"/>
                  <a:gd name="connsiteX5" fmla="*/ 51167 w 67821"/>
                  <a:gd name="connsiteY5" fmla="*/ 832017 h 962204"/>
                  <a:gd name="connsiteX6" fmla="*/ 28942 w 67821"/>
                  <a:gd name="connsiteY6" fmla="*/ 911392 h 962204"/>
                  <a:gd name="connsiteX7" fmla="*/ 25767 w 67821"/>
                  <a:gd name="connsiteY7" fmla="*/ 809792 h 962204"/>
                  <a:gd name="connsiteX8" fmla="*/ 367 w 67821"/>
                  <a:gd name="connsiteY8" fmla="*/ 962192 h 962204"/>
                  <a:gd name="connsiteX9" fmla="*/ 13067 w 67821"/>
                  <a:gd name="connsiteY9" fmla="*/ 800267 h 962204"/>
                  <a:gd name="connsiteX10" fmla="*/ 44817 w 67821"/>
                  <a:gd name="connsiteY10" fmla="*/ 466892 h 962204"/>
                  <a:gd name="connsiteX11" fmla="*/ 19417 w 67821"/>
                  <a:gd name="connsiteY11" fmla="*/ 257342 h 962204"/>
                  <a:gd name="connsiteX12" fmla="*/ 35292 w 67821"/>
                  <a:gd name="connsiteY12" fmla="*/ 167 h 96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1" h="962204">
                    <a:moveTo>
                      <a:pt x="35292" y="167"/>
                    </a:moveTo>
                    <a:cubicBezTo>
                      <a:pt x="35821" y="-5654"/>
                      <a:pt x="17300" y="141455"/>
                      <a:pt x="22592" y="222417"/>
                    </a:cubicBezTo>
                    <a:cubicBezTo>
                      <a:pt x="27884" y="303379"/>
                      <a:pt x="62280" y="455251"/>
                      <a:pt x="67042" y="485942"/>
                    </a:cubicBezTo>
                    <a:cubicBezTo>
                      <a:pt x="71804" y="516633"/>
                      <a:pt x="53284" y="389634"/>
                      <a:pt x="51167" y="406567"/>
                    </a:cubicBezTo>
                    <a:cubicBezTo>
                      <a:pt x="49050" y="423500"/>
                      <a:pt x="54342" y="516634"/>
                      <a:pt x="54342" y="587542"/>
                    </a:cubicBezTo>
                    <a:cubicBezTo>
                      <a:pt x="54342" y="658450"/>
                      <a:pt x="55400" y="778042"/>
                      <a:pt x="51167" y="832017"/>
                    </a:cubicBezTo>
                    <a:cubicBezTo>
                      <a:pt x="46934" y="885992"/>
                      <a:pt x="33175" y="915096"/>
                      <a:pt x="28942" y="911392"/>
                    </a:cubicBezTo>
                    <a:cubicBezTo>
                      <a:pt x="24709" y="907688"/>
                      <a:pt x="30530" y="801325"/>
                      <a:pt x="25767" y="809792"/>
                    </a:cubicBezTo>
                    <a:cubicBezTo>
                      <a:pt x="21004" y="818259"/>
                      <a:pt x="2484" y="963780"/>
                      <a:pt x="367" y="962192"/>
                    </a:cubicBezTo>
                    <a:cubicBezTo>
                      <a:pt x="-1750" y="960604"/>
                      <a:pt x="5659" y="882817"/>
                      <a:pt x="13067" y="800267"/>
                    </a:cubicBezTo>
                    <a:cubicBezTo>
                      <a:pt x="20475" y="717717"/>
                      <a:pt x="43759" y="557379"/>
                      <a:pt x="44817" y="466892"/>
                    </a:cubicBezTo>
                    <a:cubicBezTo>
                      <a:pt x="45875" y="376405"/>
                      <a:pt x="20475" y="334600"/>
                      <a:pt x="19417" y="257342"/>
                    </a:cubicBezTo>
                    <a:cubicBezTo>
                      <a:pt x="18359" y="180084"/>
                      <a:pt x="34763" y="5988"/>
                      <a:pt x="35292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1" name="フリーフォーム 550">
                <a:extLst>
                  <a:ext uri="{FF2B5EF4-FFF2-40B4-BE49-F238E27FC236}">
                    <a16:creationId xmlns:a16="http://schemas.microsoft.com/office/drawing/2014/main" id="{EE364319-210A-370A-2916-D8D5D63E4F28}"/>
                  </a:ext>
                </a:extLst>
              </p:cNvPr>
              <p:cNvSpPr/>
              <p:nvPr/>
            </p:nvSpPr>
            <p:spPr>
              <a:xfrm>
                <a:off x="4360416" y="2558773"/>
                <a:ext cx="40205" cy="1132224"/>
              </a:xfrm>
              <a:custGeom>
                <a:avLst/>
                <a:gdLst>
                  <a:gd name="connsiteX0" fmla="*/ 5209 w 40205"/>
                  <a:gd name="connsiteY0" fmla="*/ 3452 h 1132224"/>
                  <a:gd name="connsiteX1" fmla="*/ 2034 w 40205"/>
                  <a:gd name="connsiteY1" fmla="*/ 289202 h 1132224"/>
                  <a:gd name="connsiteX2" fmla="*/ 40134 w 40205"/>
                  <a:gd name="connsiteY2" fmla="*/ 165377 h 1132224"/>
                  <a:gd name="connsiteX3" fmla="*/ 11559 w 40205"/>
                  <a:gd name="connsiteY3" fmla="*/ 257452 h 1132224"/>
                  <a:gd name="connsiteX4" fmla="*/ 11559 w 40205"/>
                  <a:gd name="connsiteY4" fmla="*/ 413027 h 1132224"/>
                  <a:gd name="connsiteX5" fmla="*/ 5209 w 40205"/>
                  <a:gd name="connsiteY5" fmla="*/ 1086127 h 1132224"/>
                  <a:gd name="connsiteX6" fmla="*/ 2034 w 40205"/>
                  <a:gd name="connsiteY6" fmla="*/ 975002 h 1132224"/>
                  <a:gd name="connsiteX7" fmla="*/ 5209 w 40205"/>
                  <a:gd name="connsiteY7" fmla="*/ 187602 h 1132224"/>
                  <a:gd name="connsiteX8" fmla="*/ 5209 w 40205"/>
                  <a:gd name="connsiteY8" fmla="*/ 3452 h 1132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205" h="1132224">
                    <a:moveTo>
                      <a:pt x="5209" y="3452"/>
                    </a:moveTo>
                    <a:cubicBezTo>
                      <a:pt x="4680" y="20385"/>
                      <a:pt x="-3787" y="262214"/>
                      <a:pt x="2034" y="289202"/>
                    </a:cubicBezTo>
                    <a:cubicBezTo>
                      <a:pt x="7855" y="316190"/>
                      <a:pt x="38547" y="170669"/>
                      <a:pt x="40134" y="165377"/>
                    </a:cubicBezTo>
                    <a:cubicBezTo>
                      <a:pt x="41721" y="160085"/>
                      <a:pt x="16321" y="216177"/>
                      <a:pt x="11559" y="257452"/>
                    </a:cubicBezTo>
                    <a:cubicBezTo>
                      <a:pt x="6797" y="298727"/>
                      <a:pt x="12617" y="274915"/>
                      <a:pt x="11559" y="413027"/>
                    </a:cubicBezTo>
                    <a:cubicBezTo>
                      <a:pt x="10501" y="551139"/>
                      <a:pt x="6796" y="992465"/>
                      <a:pt x="5209" y="1086127"/>
                    </a:cubicBezTo>
                    <a:cubicBezTo>
                      <a:pt x="3622" y="1179789"/>
                      <a:pt x="2034" y="1124756"/>
                      <a:pt x="2034" y="975002"/>
                    </a:cubicBezTo>
                    <a:cubicBezTo>
                      <a:pt x="2034" y="825248"/>
                      <a:pt x="3621" y="345823"/>
                      <a:pt x="5209" y="187602"/>
                    </a:cubicBezTo>
                    <a:cubicBezTo>
                      <a:pt x="6797" y="29381"/>
                      <a:pt x="5738" y="-13481"/>
                      <a:pt x="5209" y="34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2" name="フリーフォーム 551">
                <a:extLst>
                  <a:ext uri="{FF2B5EF4-FFF2-40B4-BE49-F238E27FC236}">
                    <a16:creationId xmlns:a16="http://schemas.microsoft.com/office/drawing/2014/main" id="{4F0A08FF-ACE8-C057-272E-B31574364935}"/>
                  </a:ext>
                </a:extLst>
              </p:cNvPr>
              <p:cNvSpPr/>
              <p:nvPr/>
            </p:nvSpPr>
            <p:spPr>
              <a:xfrm>
                <a:off x="4304159" y="2853947"/>
                <a:ext cx="23931" cy="563853"/>
              </a:xfrm>
              <a:custGeom>
                <a:avLst/>
                <a:gdLst>
                  <a:gd name="connsiteX0" fmla="*/ 23366 w 23931"/>
                  <a:gd name="connsiteY0" fmla="*/ 378 h 563853"/>
                  <a:gd name="connsiteX1" fmla="*/ 1141 w 23931"/>
                  <a:gd name="connsiteY1" fmla="*/ 292478 h 563853"/>
                  <a:gd name="connsiteX2" fmla="*/ 4316 w 23931"/>
                  <a:gd name="connsiteY2" fmla="*/ 260728 h 563853"/>
                  <a:gd name="connsiteX3" fmla="*/ 13841 w 23931"/>
                  <a:gd name="connsiteY3" fmla="*/ 562353 h 563853"/>
                  <a:gd name="connsiteX4" fmla="*/ 17016 w 23931"/>
                  <a:gd name="connsiteY4" fmla="*/ 362328 h 563853"/>
                  <a:gd name="connsiteX5" fmla="*/ 23366 w 23931"/>
                  <a:gd name="connsiteY5" fmla="*/ 378 h 563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931" h="563853">
                    <a:moveTo>
                      <a:pt x="23366" y="378"/>
                    </a:moveTo>
                    <a:cubicBezTo>
                      <a:pt x="20720" y="-11264"/>
                      <a:pt x="4316" y="249086"/>
                      <a:pt x="1141" y="292478"/>
                    </a:cubicBezTo>
                    <a:cubicBezTo>
                      <a:pt x="-2034" y="335870"/>
                      <a:pt x="2199" y="215749"/>
                      <a:pt x="4316" y="260728"/>
                    </a:cubicBezTo>
                    <a:cubicBezTo>
                      <a:pt x="6433" y="305707"/>
                      <a:pt x="11724" y="545420"/>
                      <a:pt x="13841" y="562353"/>
                    </a:cubicBezTo>
                    <a:cubicBezTo>
                      <a:pt x="15958" y="579286"/>
                      <a:pt x="15429" y="449111"/>
                      <a:pt x="17016" y="362328"/>
                    </a:cubicBezTo>
                    <a:cubicBezTo>
                      <a:pt x="18603" y="275545"/>
                      <a:pt x="26012" y="12020"/>
                      <a:pt x="23366" y="3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3" name="フリーフォーム 552">
                <a:extLst>
                  <a:ext uri="{FF2B5EF4-FFF2-40B4-BE49-F238E27FC236}">
                    <a16:creationId xmlns:a16="http://schemas.microsoft.com/office/drawing/2014/main" id="{BEDD96C1-F312-FBAA-5218-34F8468C1C9D}"/>
                  </a:ext>
                </a:extLst>
              </p:cNvPr>
              <p:cNvSpPr/>
              <p:nvPr/>
            </p:nvSpPr>
            <p:spPr>
              <a:xfrm>
                <a:off x="4238145" y="3009093"/>
                <a:ext cx="19719" cy="550214"/>
              </a:xfrm>
              <a:custGeom>
                <a:avLst/>
                <a:gdLst>
                  <a:gd name="connsiteX0" fmla="*/ 16355 w 19719"/>
                  <a:gd name="connsiteY0" fmla="*/ 7157 h 550214"/>
                  <a:gd name="connsiteX1" fmla="*/ 16355 w 19719"/>
                  <a:gd name="connsiteY1" fmla="*/ 365932 h 550214"/>
                  <a:gd name="connsiteX2" fmla="*/ 19530 w 19719"/>
                  <a:gd name="connsiteY2" fmla="*/ 550082 h 550214"/>
                  <a:gd name="connsiteX3" fmla="*/ 10005 w 19719"/>
                  <a:gd name="connsiteY3" fmla="*/ 340532 h 550214"/>
                  <a:gd name="connsiteX4" fmla="*/ 480 w 19719"/>
                  <a:gd name="connsiteY4" fmla="*/ 140507 h 550214"/>
                  <a:gd name="connsiteX5" fmla="*/ 16355 w 19719"/>
                  <a:gd name="connsiteY5" fmla="*/ 7157 h 550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19" h="550214">
                    <a:moveTo>
                      <a:pt x="16355" y="7157"/>
                    </a:moveTo>
                    <a:cubicBezTo>
                      <a:pt x="19001" y="44728"/>
                      <a:pt x="15826" y="275445"/>
                      <a:pt x="16355" y="365932"/>
                    </a:cubicBezTo>
                    <a:cubicBezTo>
                      <a:pt x="16884" y="456419"/>
                      <a:pt x="20588" y="554315"/>
                      <a:pt x="19530" y="550082"/>
                    </a:cubicBezTo>
                    <a:cubicBezTo>
                      <a:pt x="18472" y="545849"/>
                      <a:pt x="13180" y="408794"/>
                      <a:pt x="10005" y="340532"/>
                    </a:cubicBezTo>
                    <a:cubicBezTo>
                      <a:pt x="6830" y="272270"/>
                      <a:pt x="-2166" y="191307"/>
                      <a:pt x="480" y="140507"/>
                    </a:cubicBezTo>
                    <a:cubicBezTo>
                      <a:pt x="3126" y="89707"/>
                      <a:pt x="13709" y="-30414"/>
                      <a:pt x="16355" y="71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4" name="フリーフォーム 553">
                <a:extLst>
                  <a:ext uri="{FF2B5EF4-FFF2-40B4-BE49-F238E27FC236}">
                    <a16:creationId xmlns:a16="http://schemas.microsoft.com/office/drawing/2014/main" id="{CF5298D8-80E7-E83C-14C2-2F2AC84B31DD}"/>
                  </a:ext>
                </a:extLst>
              </p:cNvPr>
              <p:cNvSpPr/>
              <p:nvPr/>
            </p:nvSpPr>
            <p:spPr>
              <a:xfrm>
                <a:off x="4276725" y="3622362"/>
                <a:ext cx="31783" cy="714184"/>
              </a:xfrm>
              <a:custGeom>
                <a:avLst/>
                <a:gdLst>
                  <a:gd name="connsiteX0" fmla="*/ 31750 w 31783"/>
                  <a:gd name="connsiteY0" fmla="*/ 313 h 714184"/>
                  <a:gd name="connsiteX1" fmla="*/ 6350 w 31783"/>
                  <a:gd name="connsiteY1" fmla="*/ 254313 h 714184"/>
                  <a:gd name="connsiteX2" fmla="*/ 19050 w 31783"/>
                  <a:gd name="connsiteY2" fmla="*/ 711513 h 714184"/>
                  <a:gd name="connsiteX3" fmla="*/ 19050 w 31783"/>
                  <a:gd name="connsiteY3" fmla="*/ 432113 h 714184"/>
                  <a:gd name="connsiteX4" fmla="*/ 0 w 31783"/>
                  <a:gd name="connsiteY4" fmla="*/ 206688 h 714184"/>
                  <a:gd name="connsiteX5" fmla="*/ 31750 w 31783"/>
                  <a:gd name="connsiteY5" fmla="*/ 313 h 71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783" h="714184">
                    <a:moveTo>
                      <a:pt x="31750" y="313"/>
                    </a:moveTo>
                    <a:cubicBezTo>
                      <a:pt x="32808" y="8250"/>
                      <a:pt x="8467" y="135780"/>
                      <a:pt x="6350" y="254313"/>
                    </a:cubicBezTo>
                    <a:cubicBezTo>
                      <a:pt x="4233" y="372846"/>
                      <a:pt x="16933" y="681880"/>
                      <a:pt x="19050" y="711513"/>
                    </a:cubicBezTo>
                    <a:cubicBezTo>
                      <a:pt x="21167" y="741146"/>
                      <a:pt x="22225" y="516250"/>
                      <a:pt x="19050" y="432113"/>
                    </a:cubicBezTo>
                    <a:cubicBezTo>
                      <a:pt x="15875" y="347976"/>
                      <a:pt x="0" y="276009"/>
                      <a:pt x="0" y="206688"/>
                    </a:cubicBezTo>
                    <a:cubicBezTo>
                      <a:pt x="0" y="137367"/>
                      <a:pt x="30692" y="-7624"/>
                      <a:pt x="31750" y="3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5" name="フリーフォーム 554">
                <a:extLst>
                  <a:ext uri="{FF2B5EF4-FFF2-40B4-BE49-F238E27FC236}">
                    <a16:creationId xmlns:a16="http://schemas.microsoft.com/office/drawing/2014/main" id="{E4B45405-E6A6-D79C-86E2-1DFD418F63A1}"/>
                  </a:ext>
                </a:extLst>
              </p:cNvPr>
              <p:cNvSpPr/>
              <p:nvPr/>
            </p:nvSpPr>
            <p:spPr>
              <a:xfrm>
                <a:off x="4355082" y="3648073"/>
                <a:ext cx="40779" cy="933458"/>
              </a:xfrm>
              <a:custGeom>
                <a:avLst/>
                <a:gdLst>
                  <a:gd name="connsiteX0" fmla="*/ 10543 w 40779"/>
                  <a:gd name="connsiteY0" fmla="*/ 2 h 933458"/>
                  <a:gd name="connsiteX1" fmla="*/ 32768 w 40779"/>
                  <a:gd name="connsiteY1" fmla="*/ 460377 h 933458"/>
                  <a:gd name="connsiteX2" fmla="*/ 35943 w 40779"/>
                  <a:gd name="connsiteY2" fmla="*/ 428627 h 933458"/>
                  <a:gd name="connsiteX3" fmla="*/ 39118 w 40779"/>
                  <a:gd name="connsiteY3" fmla="*/ 815977 h 933458"/>
                  <a:gd name="connsiteX4" fmla="*/ 7368 w 40779"/>
                  <a:gd name="connsiteY4" fmla="*/ 933452 h 933458"/>
                  <a:gd name="connsiteX5" fmla="*/ 1018 w 40779"/>
                  <a:gd name="connsiteY5" fmla="*/ 812802 h 933458"/>
                  <a:gd name="connsiteX6" fmla="*/ 23243 w 40779"/>
                  <a:gd name="connsiteY6" fmla="*/ 466727 h 933458"/>
                  <a:gd name="connsiteX7" fmla="*/ 10543 w 40779"/>
                  <a:gd name="connsiteY7" fmla="*/ 2 h 93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779" h="933458">
                    <a:moveTo>
                      <a:pt x="10543" y="2"/>
                    </a:moveTo>
                    <a:cubicBezTo>
                      <a:pt x="12131" y="-1056"/>
                      <a:pt x="28535" y="388940"/>
                      <a:pt x="32768" y="460377"/>
                    </a:cubicBezTo>
                    <a:cubicBezTo>
                      <a:pt x="37001" y="531814"/>
                      <a:pt x="34885" y="369360"/>
                      <a:pt x="35943" y="428627"/>
                    </a:cubicBezTo>
                    <a:cubicBezTo>
                      <a:pt x="37001" y="487894"/>
                      <a:pt x="43880" y="731840"/>
                      <a:pt x="39118" y="815977"/>
                    </a:cubicBezTo>
                    <a:cubicBezTo>
                      <a:pt x="34356" y="900114"/>
                      <a:pt x="13718" y="933981"/>
                      <a:pt x="7368" y="933452"/>
                    </a:cubicBezTo>
                    <a:cubicBezTo>
                      <a:pt x="1018" y="932923"/>
                      <a:pt x="-1628" y="890589"/>
                      <a:pt x="1018" y="812802"/>
                    </a:cubicBezTo>
                    <a:cubicBezTo>
                      <a:pt x="3664" y="735015"/>
                      <a:pt x="20597" y="596373"/>
                      <a:pt x="23243" y="466727"/>
                    </a:cubicBezTo>
                    <a:cubicBezTo>
                      <a:pt x="25889" y="337081"/>
                      <a:pt x="8955" y="1060"/>
                      <a:pt x="1054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6" name="フリーフォーム 555">
                <a:extLst>
                  <a:ext uri="{FF2B5EF4-FFF2-40B4-BE49-F238E27FC236}">
                    <a16:creationId xmlns:a16="http://schemas.microsoft.com/office/drawing/2014/main" id="{95A1A187-4F21-006D-C36E-7005FFD0BE6D}"/>
                  </a:ext>
                </a:extLst>
              </p:cNvPr>
              <p:cNvSpPr/>
              <p:nvPr/>
            </p:nvSpPr>
            <p:spPr>
              <a:xfrm>
                <a:off x="4263934" y="4041221"/>
                <a:ext cx="47809" cy="1241165"/>
              </a:xfrm>
              <a:custGeom>
                <a:avLst/>
                <a:gdLst>
                  <a:gd name="connsiteX0" fmla="*/ 91 w 47809"/>
                  <a:gd name="connsiteY0" fmla="*/ 6904 h 1241165"/>
                  <a:gd name="connsiteX1" fmla="*/ 12791 w 47809"/>
                  <a:gd name="connsiteY1" fmla="*/ 610154 h 1241165"/>
                  <a:gd name="connsiteX2" fmla="*/ 12791 w 47809"/>
                  <a:gd name="connsiteY2" fmla="*/ 540304 h 1241165"/>
                  <a:gd name="connsiteX3" fmla="*/ 15966 w 47809"/>
                  <a:gd name="connsiteY3" fmla="*/ 943529 h 1241165"/>
                  <a:gd name="connsiteX4" fmla="*/ 47716 w 47809"/>
                  <a:gd name="connsiteY4" fmla="*/ 645079 h 1241165"/>
                  <a:gd name="connsiteX5" fmla="*/ 25491 w 47809"/>
                  <a:gd name="connsiteY5" fmla="*/ 1235629 h 1241165"/>
                  <a:gd name="connsiteX6" fmla="*/ 19141 w 47809"/>
                  <a:gd name="connsiteY6" fmla="*/ 905429 h 1241165"/>
                  <a:gd name="connsiteX7" fmla="*/ 6441 w 47809"/>
                  <a:gd name="connsiteY7" fmla="*/ 321229 h 1241165"/>
                  <a:gd name="connsiteX8" fmla="*/ 91 w 47809"/>
                  <a:gd name="connsiteY8" fmla="*/ 6904 h 1241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809" h="1241165">
                    <a:moveTo>
                      <a:pt x="91" y="6904"/>
                    </a:moveTo>
                    <a:cubicBezTo>
                      <a:pt x="1149" y="55058"/>
                      <a:pt x="10674" y="521254"/>
                      <a:pt x="12791" y="610154"/>
                    </a:cubicBezTo>
                    <a:cubicBezTo>
                      <a:pt x="14908" y="699054"/>
                      <a:pt x="12262" y="484742"/>
                      <a:pt x="12791" y="540304"/>
                    </a:cubicBezTo>
                    <a:cubicBezTo>
                      <a:pt x="13320" y="595866"/>
                      <a:pt x="10145" y="926067"/>
                      <a:pt x="15966" y="943529"/>
                    </a:cubicBezTo>
                    <a:cubicBezTo>
                      <a:pt x="21787" y="960991"/>
                      <a:pt x="46129" y="596396"/>
                      <a:pt x="47716" y="645079"/>
                    </a:cubicBezTo>
                    <a:cubicBezTo>
                      <a:pt x="49303" y="693762"/>
                      <a:pt x="30254" y="1192237"/>
                      <a:pt x="25491" y="1235629"/>
                    </a:cubicBezTo>
                    <a:cubicBezTo>
                      <a:pt x="20729" y="1279021"/>
                      <a:pt x="22316" y="1057829"/>
                      <a:pt x="19141" y="905429"/>
                    </a:cubicBezTo>
                    <a:cubicBezTo>
                      <a:pt x="15966" y="753029"/>
                      <a:pt x="5383" y="469396"/>
                      <a:pt x="6441" y="321229"/>
                    </a:cubicBezTo>
                    <a:cubicBezTo>
                      <a:pt x="7499" y="173062"/>
                      <a:pt x="-967" y="-41250"/>
                      <a:pt x="91" y="69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7" name="フリーフォーム 556">
                <a:extLst>
                  <a:ext uri="{FF2B5EF4-FFF2-40B4-BE49-F238E27FC236}">
                    <a16:creationId xmlns:a16="http://schemas.microsoft.com/office/drawing/2014/main" id="{06EFA303-2430-7193-0C07-DA8C7D8E27EB}"/>
                  </a:ext>
                </a:extLst>
              </p:cNvPr>
              <p:cNvSpPr/>
              <p:nvPr/>
            </p:nvSpPr>
            <p:spPr>
              <a:xfrm>
                <a:off x="4359171" y="4559011"/>
                <a:ext cx="31923" cy="827160"/>
              </a:xfrm>
              <a:custGeom>
                <a:avLst/>
                <a:gdLst>
                  <a:gd name="connsiteX0" fmla="*/ 104 w 31923"/>
                  <a:gd name="connsiteY0" fmla="*/ 289 h 827160"/>
                  <a:gd name="connsiteX1" fmla="*/ 25504 w 31923"/>
                  <a:gd name="connsiteY1" fmla="*/ 349539 h 827160"/>
                  <a:gd name="connsiteX2" fmla="*/ 31854 w 31923"/>
                  <a:gd name="connsiteY2" fmla="*/ 320964 h 827160"/>
                  <a:gd name="connsiteX3" fmla="*/ 28679 w 31923"/>
                  <a:gd name="connsiteY3" fmla="*/ 520989 h 827160"/>
                  <a:gd name="connsiteX4" fmla="*/ 25504 w 31923"/>
                  <a:gd name="connsiteY4" fmla="*/ 825789 h 827160"/>
                  <a:gd name="connsiteX5" fmla="*/ 9629 w 31923"/>
                  <a:gd name="connsiteY5" fmla="*/ 619414 h 827160"/>
                  <a:gd name="connsiteX6" fmla="*/ 15979 w 31923"/>
                  <a:gd name="connsiteY6" fmla="*/ 295564 h 827160"/>
                  <a:gd name="connsiteX7" fmla="*/ 104 w 31923"/>
                  <a:gd name="connsiteY7" fmla="*/ 289 h 827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923" h="827160">
                    <a:moveTo>
                      <a:pt x="104" y="289"/>
                    </a:moveTo>
                    <a:cubicBezTo>
                      <a:pt x="1691" y="9285"/>
                      <a:pt x="20212" y="296093"/>
                      <a:pt x="25504" y="349539"/>
                    </a:cubicBezTo>
                    <a:cubicBezTo>
                      <a:pt x="30796" y="402985"/>
                      <a:pt x="31325" y="292389"/>
                      <a:pt x="31854" y="320964"/>
                    </a:cubicBezTo>
                    <a:cubicBezTo>
                      <a:pt x="32383" y="349539"/>
                      <a:pt x="29737" y="436852"/>
                      <a:pt x="28679" y="520989"/>
                    </a:cubicBezTo>
                    <a:cubicBezTo>
                      <a:pt x="27621" y="605126"/>
                      <a:pt x="28679" y="809385"/>
                      <a:pt x="25504" y="825789"/>
                    </a:cubicBezTo>
                    <a:cubicBezTo>
                      <a:pt x="22329" y="842193"/>
                      <a:pt x="11216" y="707785"/>
                      <a:pt x="9629" y="619414"/>
                    </a:cubicBezTo>
                    <a:cubicBezTo>
                      <a:pt x="8042" y="531043"/>
                      <a:pt x="16508" y="396635"/>
                      <a:pt x="15979" y="295564"/>
                    </a:cubicBezTo>
                    <a:cubicBezTo>
                      <a:pt x="15450" y="194493"/>
                      <a:pt x="-1483" y="-8707"/>
                      <a:pt x="104" y="2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8" name="フリーフォーム 557">
                <a:extLst>
                  <a:ext uri="{FF2B5EF4-FFF2-40B4-BE49-F238E27FC236}">
                    <a16:creationId xmlns:a16="http://schemas.microsoft.com/office/drawing/2014/main" id="{DE1CAE77-A97B-6427-4E20-1FFC617033E4}"/>
                  </a:ext>
                </a:extLst>
              </p:cNvPr>
              <p:cNvSpPr/>
              <p:nvPr/>
            </p:nvSpPr>
            <p:spPr>
              <a:xfrm>
                <a:off x="4371602" y="4500415"/>
                <a:ext cx="48452" cy="521422"/>
              </a:xfrm>
              <a:custGeom>
                <a:avLst/>
                <a:gdLst>
                  <a:gd name="connsiteX0" fmla="*/ 28948 w 48452"/>
                  <a:gd name="connsiteY0" fmla="*/ 14435 h 521422"/>
                  <a:gd name="connsiteX1" fmla="*/ 47998 w 48452"/>
                  <a:gd name="connsiteY1" fmla="*/ 503385 h 521422"/>
                  <a:gd name="connsiteX2" fmla="*/ 41648 w 48452"/>
                  <a:gd name="connsiteY2" fmla="*/ 389085 h 521422"/>
                  <a:gd name="connsiteX3" fmla="*/ 32123 w 48452"/>
                  <a:gd name="connsiteY3" fmla="*/ 131910 h 521422"/>
                  <a:gd name="connsiteX4" fmla="*/ 19423 w 48452"/>
                  <a:gd name="connsiteY4" fmla="*/ 170010 h 521422"/>
                  <a:gd name="connsiteX5" fmla="*/ 13073 w 48452"/>
                  <a:gd name="connsiteY5" fmla="*/ 119210 h 521422"/>
                  <a:gd name="connsiteX6" fmla="*/ 373 w 48452"/>
                  <a:gd name="connsiteY6" fmla="*/ 128735 h 521422"/>
                  <a:gd name="connsiteX7" fmla="*/ 28948 w 48452"/>
                  <a:gd name="connsiteY7" fmla="*/ 14435 h 52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452" h="521422">
                    <a:moveTo>
                      <a:pt x="28948" y="14435"/>
                    </a:moveTo>
                    <a:cubicBezTo>
                      <a:pt x="36885" y="76877"/>
                      <a:pt x="45881" y="440943"/>
                      <a:pt x="47998" y="503385"/>
                    </a:cubicBezTo>
                    <a:cubicBezTo>
                      <a:pt x="50115" y="565827"/>
                      <a:pt x="44294" y="450997"/>
                      <a:pt x="41648" y="389085"/>
                    </a:cubicBezTo>
                    <a:cubicBezTo>
                      <a:pt x="39002" y="327173"/>
                      <a:pt x="35827" y="168422"/>
                      <a:pt x="32123" y="131910"/>
                    </a:cubicBezTo>
                    <a:cubicBezTo>
                      <a:pt x="28419" y="95398"/>
                      <a:pt x="22598" y="172127"/>
                      <a:pt x="19423" y="170010"/>
                    </a:cubicBezTo>
                    <a:cubicBezTo>
                      <a:pt x="16248" y="167893"/>
                      <a:pt x="16248" y="126089"/>
                      <a:pt x="13073" y="119210"/>
                    </a:cubicBezTo>
                    <a:cubicBezTo>
                      <a:pt x="9898" y="112331"/>
                      <a:pt x="-2273" y="146198"/>
                      <a:pt x="373" y="128735"/>
                    </a:cubicBezTo>
                    <a:cubicBezTo>
                      <a:pt x="3019" y="111272"/>
                      <a:pt x="21011" y="-48007"/>
                      <a:pt x="28948" y="144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9" name="フリーフォーム 558">
                <a:extLst>
                  <a:ext uri="{FF2B5EF4-FFF2-40B4-BE49-F238E27FC236}">
                    <a16:creationId xmlns:a16="http://schemas.microsoft.com/office/drawing/2014/main" id="{76664E7F-7411-60EA-9E9F-ED7AB6DFA2CA}"/>
                  </a:ext>
                </a:extLst>
              </p:cNvPr>
              <p:cNvSpPr/>
              <p:nvPr/>
            </p:nvSpPr>
            <p:spPr>
              <a:xfrm>
                <a:off x="4251325" y="4978399"/>
                <a:ext cx="16307" cy="322779"/>
              </a:xfrm>
              <a:custGeom>
                <a:avLst/>
                <a:gdLst>
                  <a:gd name="connsiteX0" fmla="*/ 3175 w 16307"/>
                  <a:gd name="connsiteY0" fmla="*/ 1 h 322779"/>
                  <a:gd name="connsiteX1" fmla="*/ 12700 w 16307"/>
                  <a:gd name="connsiteY1" fmla="*/ 152401 h 322779"/>
                  <a:gd name="connsiteX2" fmla="*/ 0 w 16307"/>
                  <a:gd name="connsiteY2" fmla="*/ 317501 h 322779"/>
                  <a:gd name="connsiteX3" fmla="*/ 12700 w 16307"/>
                  <a:gd name="connsiteY3" fmla="*/ 269876 h 322779"/>
                  <a:gd name="connsiteX4" fmla="*/ 15875 w 16307"/>
                  <a:gd name="connsiteY4" fmla="*/ 149226 h 322779"/>
                  <a:gd name="connsiteX5" fmla="*/ 3175 w 16307"/>
                  <a:gd name="connsiteY5" fmla="*/ 1 h 322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307" h="322779">
                    <a:moveTo>
                      <a:pt x="3175" y="1"/>
                    </a:moveTo>
                    <a:cubicBezTo>
                      <a:pt x="2646" y="530"/>
                      <a:pt x="13229" y="99484"/>
                      <a:pt x="12700" y="152401"/>
                    </a:cubicBezTo>
                    <a:cubicBezTo>
                      <a:pt x="12171" y="205318"/>
                      <a:pt x="0" y="297922"/>
                      <a:pt x="0" y="317501"/>
                    </a:cubicBezTo>
                    <a:cubicBezTo>
                      <a:pt x="0" y="337080"/>
                      <a:pt x="10054" y="297922"/>
                      <a:pt x="12700" y="269876"/>
                    </a:cubicBezTo>
                    <a:cubicBezTo>
                      <a:pt x="15346" y="241830"/>
                      <a:pt x="12700" y="188384"/>
                      <a:pt x="15875" y="149226"/>
                    </a:cubicBezTo>
                    <a:cubicBezTo>
                      <a:pt x="19050" y="110068"/>
                      <a:pt x="3704" y="-528"/>
                      <a:pt x="317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0" name="フリーフォーム 559">
                <a:extLst>
                  <a:ext uri="{FF2B5EF4-FFF2-40B4-BE49-F238E27FC236}">
                    <a16:creationId xmlns:a16="http://schemas.microsoft.com/office/drawing/2014/main" id="{4A624087-8B77-9262-31C0-F09EAF1C71CE}"/>
                  </a:ext>
                </a:extLst>
              </p:cNvPr>
              <p:cNvSpPr/>
              <p:nvPr/>
            </p:nvSpPr>
            <p:spPr>
              <a:xfrm>
                <a:off x="4238299" y="4980925"/>
                <a:ext cx="20065" cy="350558"/>
              </a:xfrm>
              <a:custGeom>
                <a:avLst/>
                <a:gdLst>
                  <a:gd name="connsiteX0" fmla="*/ 13026 w 20065"/>
                  <a:gd name="connsiteY0" fmla="*/ 650 h 350558"/>
                  <a:gd name="connsiteX1" fmla="*/ 6676 w 20065"/>
                  <a:gd name="connsiteY1" fmla="*/ 162575 h 350558"/>
                  <a:gd name="connsiteX2" fmla="*/ 19376 w 20065"/>
                  <a:gd name="connsiteY2" fmla="*/ 349900 h 350558"/>
                  <a:gd name="connsiteX3" fmla="*/ 16201 w 20065"/>
                  <a:gd name="connsiteY3" fmla="*/ 222900 h 350558"/>
                  <a:gd name="connsiteX4" fmla="*/ 19376 w 20065"/>
                  <a:gd name="connsiteY4" fmla="*/ 175275 h 350558"/>
                  <a:gd name="connsiteX5" fmla="*/ 326 w 20065"/>
                  <a:gd name="connsiteY5" fmla="*/ 108600 h 350558"/>
                  <a:gd name="connsiteX6" fmla="*/ 13026 w 20065"/>
                  <a:gd name="connsiteY6" fmla="*/ 650 h 350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65" h="350558">
                    <a:moveTo>
                      <a:pt x="13026" y="650"/>
                    </a:moveTo>
                    <a:cubicBezTo>
                      <a:pt x="14084" y="9646"/>
                      <a:pt x="5618" y="104367"/>
                      <a:pt x="6676" y="162575"/>
                    </a:cubicBezTo>
                    <a:cubicBezTo>
                      <a:pt x="7734" y="220783"/>
                      <a:pt x="17789" y="339846"/>
                      <a:pt x="19376" y="349900"/>
                    </a:cubicBezTo>
                    <a:cubicBezTo>
                      <a:pt x="20963" y="359954"/>
                      <a:pt x="16201" y="252004"/>
                      <a:pt x="16201" y="222900"/>
                    </a:cubicBezTo>
                    <a:cubicBezTo>
                      <a:pt x="16201" y="193796"/>
                      <a:pt x="22022" y="194325"/>
                      <a:pt x="19376" y="175275"/>
                    </a:cubicBezTo>
                    <a:cubicBezTo>
                      <a:pt x="16730" y="156225"/>
                      <a:pt x="2972" y="138762"/>
                      <a:pt x="326" y="108600"/>
                    </a:cubicBezTo>
                    <a:cubicBezTo>
                      <a:pt x="-2320" y="78438"/>
                      <a:pt x="11968" y="-8346"/>
                      <a:pt x="13026" y="6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1" name="フリーフォーム 560">
                <a:extLst>
                  <a:ext uri="{FF2B5EF4-FFF2-40B4-BE49-F238E27FC236}">
                    <a16:creationId xmlns:a16="http://schemas.microsoft.com/office/drawing/2014/main" id="{C8477A67-3C1B-9FE1-E84B-790F47D8E771}"/>
                  </a:ext>
                </a:extLst>
              </p:cNvPr>
              <p:cNvSpPr/>
              <p:nvPr/>
            </p:nvSpPr>
            <p:spPr>
              <a:xfrm>
                <a:off x="4279900" y="5235240"/>
                <a:ext cx="19050" cy="491394"/>
              </a:xfrm>
              <a:custGeom>
                <a:avLst/>
                <a:gdLst>
                  <a:gd name="connsiteX0" fmla="*/ 6350 w 19050"/>
                  <a:gd name="connsiteY0" fmla="*/ 335 h 491394"/>
                  <a:gd name="connsiteX1" fmla="*/ 0 w 19050"/>
                  <a:gd name="connsiteY1" fmla="*/ 216235 h 491394"/>
                  <a:gd name="connsiteX2" fmla="*/ 6350 w 19050"/>
                  <a:gd name="connsiteY2" fmla="*/ 486110 h 491394"/>
                  <a:gd name="connsiteX3" fmla="*/ 3175 w 19050"/>
                  <a:gd name="connsiteY3" fmla="*/ 378160 h 491394"/>
                  <a:gd name="connsiteX4" fmla="*/ 19050 w 19050"/>
                  <a:gd name="connsiteY4" fmla="*/ 171785 h 491394"/>
                  <a:gd name="connsiteX5" fmla="*/ 6350 w 19050"/>
                  <a:gd name="connsiteY5" fmla="*/ 335 h 491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50" h="491394">
                    <a:moveTo>
                      <a:pt x="6350" y="335"/>
                    </a:moveTo>
                    <a:cubicBezTo>
                      <a:pt x="3175" y="7743"/>
                      <a:pt x="0" y="135273"/>
                      <a:pt x="0" y="216235"/>
                    </a:cubicBezTo>
                    <a:cubicBezTo>
                      <a:pt x="0" y="297197"/>
                      <a:pt x="5821" y="459123"/>
                      <a:pt x="6350" y="486110"/>
                    </a:cubicBezTo>
                    <a:cubicBezTo>
                      <a:pt x="6879" y="513097"/>
                      <a:pt x="1058" y="430547"/>
                      <a:pt x="3175" y="378160"/>
                    </a:cubicBezTo>
                    <a:cubicBezTo>
                      <a:pt x="5292" y="325773"/>
                      <a:pt x="19050" y="233697"/>
                      <a:pt x="19050" y="171785"/>
                    </a:cubicBezTo>
                    <a:cubicBezTo>
                      <a:pt x="19050" y="109873"/>
                      <a:pt x="9525" y="-7073"/>
                      <a:pt x="6350" y="3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2" name="フリーフォーム 561">
                <a:extLst>
                  <a:ext uri="{FF2B5EF4-FFF2-40B4-BE49-F238E27FC236}">
                    <a16:creationId xmlns:a16="http://schemas.microsoft.com/office/drawing/2014/main" id="{8DE093E5-941B-3599-C346-66217A09B181}"/>
                  </a:ext>
                </a:extLst>
              </p:cNvPr>
              <p:cNvSpPr/>
              <p:nvPr/>
            </p:nvSpPr>
            <p:spPr>
              <a:xfrm>
                <a:off x="4391025" y="4937121"/>
                <a:ext cx="22225" cy="501660"/>
              </a:xfrm>
              <a:custGeom>
                <a:avLst/>
                <a:gdLst>
                  <a:gd name="connsiteX0" fmla="*/ 12700 w 22225"/>
                  <a:gd name="connsiteY0" fmla="*/ 4 h 501660"/>
                  <a:gd name="connsiteX1" fmla="*/ 22225 w 22225"/>
                  <a:gd name="connsiteY1" fmla="*/ 288929 h 501660"/>
                  <a:gd name="connsiteX2" fmla="*/ 12700 w 22225"/>
                  <a:gd name="connsiteY2" fmla="*/ 501654 h 501660"/>
                  <a:gd name="connsiteX3" fmla="*/ 0 w 22225"/>
                  <a:gd name="connsiteY3" fmla="*/ 295279 h 501660"/>
                  <a:gd name="connsiteX4" fmla="*/ 12700 w 22225"/>
                  <a:gd name="connsiteY4" fmla="*/ 4 h 501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25" h="501660">
                    <a:moveTo>
                      <a:pt x="12700" y="4"/>
                    </a:moveTo>
                    <a:cubicBezTo>
                      <a:pt x="16404" y="-1054"/>
                      <a:pt x="22225" y="205321"/>
                      <a:pt x="22225" y="288929"/>
                    </a:cubicBezTo>
                    <a:cubicBezTo>
                      <a:pt x="22225" y="372537"/>
                      <a:pt x="16404" y="500596"/>
                      <a:pt x="12700" y="501654"/>
                    </a:cubicBezTo>
                    <a:cubicBezTo>
                      <a:pt x="8996" y="502712"/>
                      <a:pt x="0" y="374125"/>
                      <a:pt x="0" y="295279"/>
                    </a:cubicBezTo>
                    <a:cubicBezTo>
                      <a:pt x="0" y="216433"/>
                      <a:pt x="8996" y="1062"/>
                      <a:pt x="1270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3" name="フリーフォーム 562">
                <a:extLst>
                  <a:ext uri="{FF2B5EF4-FFF2-40B4-BE49-F238E27FC236}">
                    <a16:creationId xmlns:a16="http://schemas.microsoft.com/office/drawing/2014/main" id="{3014593F-DF6F-D76B-3D98-CF3B3000BEAD}"/>
                  </a:ext>
                </a:extLst>
              </p:cNvPr>
              <p:cNvSpPr/>
              <p:nvPr/>
            </p:nvSpPr>
            <p:spPr>
              <a:xfrm>
                <a:off x="4389379" y="5467338"/>
                <a:ext cx="24078" cy="498142"/>
              </a:xfrm>
              <a:custGeom>
                <a:avLst/>
                <a:gdLst>
                  <a:gd name="connsiteX0" fmla="*/ 11171 w 24078"/>
                  <a:gd name="connsiteY0" fmla="*/ 12 h 498142"/>
                  <a:gd name="connsiteX1" fmla="*/ 23871 w 24078"/>
                  <a:gd name="connsiteY1" fmla="*/ 168287 h 498142"/>
                  <a:gd name="connsiteX2" fmla="*/ 1646 w 24078"/>
                  <a:gd name="connsiteY2" fmla="*/ 142887 h 498142"/>
                  <a:gd name="connsiteX3" fmla="*/ 1646 w 24078"/>
                  <a:gd name="connsiteY3" fmla="*/ 250837 h 498142"/>
                  <a:gd name="connsiteX4" fmla="*/ 1646 w 24078"/>
                  <a:gd name="connsiteY4" fmla="*/ 225437 h 498142"/>
                  <a:gd name="connsiteX5" fmla="*/ 14346 w 24078"/>
                  <a:gd name="connsiteY5" fmla="*/ 495312 h 498142"/>
                  <a:gd name="connsiteX6" fmla="*/ 7996 w 24078"/>
                  <a:gd name="connsiteY6" fmla="*/ 355612 h 498142"/>
                  <a:gd name="connsiteX7" fmla="*/ 23871 w 24078"/>
                  <a:gd name="connsiteY7" fmla="*/ 177812 h 498142"/>
                  <a:gd name="connsiteX8" fmla="*/ 11171 w 24078"/>
                  <a:gd name="connsiteY8" fmla="*/ 12 h 498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78" h="498142">
                    <a:moveTo>
                      <a:pt x="11171" y="12"/>
                    </a:moveTo>
                    <a:cubicBezTo>
                      <a:pt x="11171" y="-1575"/>
                      <a:pt x="25459" y="144474"/>
                      <a:pt x="23871" y="168287"/>
                    </a:cubicBezTo>
                    <a:cubicBezTo>
                      <a:pt x="22283" y="192100"/>
                      <a:pt x="5350" y="129129"/>
                      <a:pt x="1646" y="142887"/>
                    </a:cubicBezTo>
                    <a:cubicBezTo>
                      <a:pt x="-2058" y="156645"/>
                      <a:pt x="1646" y="250837"/>
                      <a:pt x="1646" y="250837"/>
                    </a:cubicBezTo>
                    <a:cubicBezTo>
                      <a:pt x="1646" y="264595"/>
                      <a:pt x="-471" y="184691"/>
                      <a:pt x="1646" y="225437"/>
                    </a:cubicBezTo>
                    <a:cubicBezTo>
                      <a:pt x="3763" y="266183"/>
                      <a:pt x="13288" y="473616"/>
                      <a:pt x="14346" y="495312"/>
                    </a:cubicBezTo>
                    <a:cubicBezTo>
                      <a:pt x="15404" y="517008"/>
                      <a:pt x="6409" y="408529"/>
                      <a:pt x="7996" y="355612"/>
                    </a:cubicBezTo>
                    <a:cubicBezTo>
                      <a:pt x="9583" y="302695"/>
                      <a:pt x="21754" y="232845"/>
                      <a:pt x="23871" y="177812"/>
                    </a:cubicBezTo>
                    <a:cubicBezTo>
                      <a:pt x="25988" y="122779"/>
                      <a:pt x="11171" y="1599"/>
                      <a:pt x="11171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4" name="フリーフォーム 563">
                <a:extLst>
                  <a:ext uri="{FF2B5EF4-FFF2-40B4-BE49-F238E27FC236}">
                    <a16:creationId xmlns:a16="http://schemas.microsoft.com/office/drawing/2014/main" id="{A138210C-3E5B-4753-CA19-1F1D1492B529}"/>
                  </a:ext>
                </a:extLst>
              </p:cNvPr>
              <p:cNvSpPr/>
              <p:nvPr/>
            </p:nvSpPr>
            <p:spPr>
              <a:xfrm>
                <a:off x="4333862" y="5444959"/>
                <a:ext cx="71612" cy="527265"/>
              </a:xfrm>
              <a:custGeom>
                <a:avLst/>
                <a:gdLst>
                  <a:gd name="connsiteX0" fmla="*/ 57163 w 71612"/>
                  <a:gd name="connsiteY0" fmla="*/ 166 h 527265"/>
                  <a:gd name="connsiteX1" fmla="*/ 44463 w 71612"/>
                  <a:gd name="connsiteY1" fmla="*/ 158916 h 527265"/>
                  <a:gd name="connsiteX2" fmla="*/ 34938 w 71612"/>
                  <a:gd name="connsiteY2" fmla="*/ 155741 h 527265"/>
                  <a:gd name="connsiteX3" fmla="*/ 12713 w 71612"/>
                  <a:gd name="connsiteY3" fmla="*/ 187491 h 527265"/>
                  <a:gd name="connsiteX4" fmla="*/ 6363 w 71612"/>
                  <a:gd name="connsiteY4" fmla="*/ 228766 h 527265"/>
                  <a:gd name="connsiteX5" fmla="*/ 15888 w 71612"/>
                  <a:gd name="connsiteY5" fmla="*/ 425616 h 527265"/>
                  <a:gd name="connsiteX6" fmla="*/ 15888 w 71612"/>
                  <a:gd name="connsiteY6" fmla="*/ 377991 h 527265"/>
                  <a:gd name="connsiteX7" fmla="*/ 63513 w 71612"/>
                  <a:gd name="connsiteY7" fmla="*/ 524041 h 527265"/>
                  <a:gd name="connsiteX8" fmla="*/ 13 w 71612"/>
                  <a:gd name="connsiteY8" fmla="*/ 212891 h 527265"/>
                  <a:gd name="connsiteX9" fmla="*/ 69863 w 71612"/>
                  <a:gd name="connsiteY9" fmla="*/ 85891 h 527265"/>
                  <a:gd name="connsiteX10" fmla="*/ 50813 w 71612"/>
                  <a:gd name="connsiteY10" fmla="*/ 127166 h 527265"/>
                  <a:gd name="connsiteX11" fmla="*/ 57163 w 71612"/>
                  <a:gd name="connsiteY11" fmla="*/ 166 h 527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612" h="527265">
                    <a:moveTo>
                      <a:pt x="57163" y="166"/>
                    </a:moveTo>
                    <a:cubicBezTo>
                      <a:pt x="56105" y="5457"/>
                      <a:pt x="48167" y="132987"/>
                      <a:pt x="44463" y="158916"/>
                    </a:cubicBezTo>
                    <a:cubicBezTo>
                      <a:pt x="40759" y="184845"/>
                      <a:pt x="40230" y="150979"/>
                      <a:pt x="34938" y="155741"/>
                    </a:cubicBezTo>
                    <a:cubicBezTo>
                      <a:pt x="29646" y="160504"/>
                      <a:pt x="17475" y="175320"/>
                      <a:pt x="12713" y="187491"/>
                    </a:cubicBezTo>
                    <a:cubicBezTo>
                      <a:pt x="7951" y="199662"/>
                      <a:pt x="5834" y="189079"/>
                      <a:pt x="6363" y="228766"/>
                    </a:cubicBezTo>
                    <a:cubicBezTo>
                      <a:pt x="6892" y="268453"/>
                      <a:pt x="14300" y="400745"/>
                      <a:pt x="15888" y="425616"/>
                    </a:cubicBezTo>
                    <a:cubicBezTo>
                      <a:pt x="17475" y="450487"/>
                      <a:pt x="7950" y="361587"/>
                      <a:pt x="15888" y="377991"/>
                    </a:cubicBezTo>
                    <a:cubicBezTo>
                      <a:pt x="23825" y="394395"/>
                      <a:pt x="66159" y="551558"/>
                      <a:pt x="63513" y="524041"/>
                    </a:cubicBezTo>
                    <a:cubicBezTo>
                      <a:pt x="60867" y="496524"/>
                      <a:pt x="-1045" y="285916"/>
                      <a:pt x="13" y="212891"/>
                    </a:cubicBezTo>
                    <a:cubicBezTo>
                      <a:pt x="1071" y="139866"/>
                      <a:pt x="61396" y="100179"/>
                      <a:pt x="69863" y="85891"/>
                    </a:cubicBezTo>
                    <a:cubicBezTo>
                      <a:pt x="78330" y="71603"/>
                      <a:pt x="53459" y="136691"/>
                      <a:pt x="50813" y="127166"/>
                    </a:cubicBezTo>
                    <a:cubicBezTo>
                      <a:pt x="48167" y="117641"/>
                      <a:pt x="58221" y="-5125"/>
                      <a:pt x="57163" y="1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5" name="フリーフォーム 564">
                <a:extLst>
                  <a:ext uri="{FF2B5EF4-FFF2-40B4-BE49-F238E27FC236}">
                    <a16:creationId xmlns:a16="http://schemas.microsoft.com/office/drawing/2014/main" id="{006024F1-6156-3B90-21AD-D9918DF1B587}"/>
                  </a:ext>
                </a:extLst>
              </p:cNvPr>
              <p:cNvSpPr/>
              <p:nvPr/>
            </p:nvSpPr>
            <p:spPr>
              <a:xfrm>
                <a:off x="4228896" y="5686425"/>
                <a:ext cx="43697" cy="316345"/>
              </a:xfrm>
              <a:custGeom>
                <a:avLst/>
                <a:gdLst>
                  <a:gd name="connsiteX0" fmla="*/ 9729 w 43697"/>
                  <a:gd name="connsiteY0" fmla="*/ 0 h 316345"/>
                  <a:gd name="connsiteX1" fmla="*/ 35129 w 43697"/>
                  <a:gd name="connsiteY1" fmla="*/ 146050 h 316345"/>
                  <a:gd name="connsiteX2" fmla="*/ 41479 w 43697"/>
                  <a:gd name="connsiteY2" fmla="*/ 133350 h 316345"/>
                  <a:gd name="connsiteX3" fmla="*/ 204 w 43697"/>
                  <a:gd name="connsiteY3" fmla="*/ 314325 h 316345"/>
                  <a:gd name="connsiteX4" fmla="*/ 25604 w 43697"/>
                  <a:gd name="connsiteY4" fmla="*/ 225425 h 316345"/>
                  <a:gd name="connsiteX5" fmla="*/ 25604 w 43697"/>
                  <a:gd name="connsiteY5" fmla="*/ 146050 h 316345"/>
                  <a:gd name="connsiteX6" fmla="*/ 9729 w 43697"/>
                  <a:gd name="connsiteY6" fmla="*/ 0 h 316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697" h="316345">
                    <a:moveTo>
                      <a:pt x="9729" y="0"/>
                    </a:moveTo>
                    <a:cubicBezTo>
                      <a:pt x="11316" y="0"/>
                      <a:pt x="29837" y="123825"/>
                      <a:pt x="35129" y="146050"/>
                    </a:cubicBezTo>
                    <a:cubicBezTo>
                      <a:pt x="40421" y="168275"/>
                      <a:pt x="47300" y="105304"/>
                      <a:pt x="41479" y="133350"/>
                    </a:cubicBezTo>
                    <a:cubicBezTo>
                      <a:pt x="35658" y="161396"/>
                      <a:pt x="2850" y="298979"/>
                      <a:pt x="204" y="314325"/>
                    </a:cubicBezTo>
                    <a:cubicBezTo>
                      <a:pt x="-2442" y="329671"/>
                      <a:pt x="21371" y="253471"/>
                      <a:pt x="25604" y="225425"/>
                    </a:cubicBezTo>
                    <a:cubicBezTo>
                      <a:pt x="29837" y="197379"/>
                      <a:pt x="28250" y="182562"/>
                      <a:pt x="25604" y="146050"/>
                    </a:cubicBezTo>
                    <a:cubicBezTo>
                      <a:pt x="22958" y="109538"/>
                      <a:pt x="8142" y="0"/>
                      <a:pt x="972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6" name="フリーフォーム 565">
                <a:extLst>
                  <a:ext uri="{FF2B5EF4-FFF2-40B4-BE49-F238E27FC236}">
                    <a16:creationId xmlns:a16="http://schemas.microsoft.com/office/drawing/2014/main" id="{50757148-EF65-F7A6-1375-307A6F35C116}"/>
                  </a:ext>
                </a:extLst>
              </p:cNvPr>
              <p:cNvSpPr/>
              <p:nvPr/>
            </p:nvSpPr>
            <p:spPr>
              <a:xfrm>
                <a:off x="4283869" y="5986957"/>
                <a:ext cx="21443" cy="351931"/>
              </a:xfrm>
              <a:custGeom>
                <a:avLst/>
                <a:gdLst>
                  <a:gd name="connsiteX0" fmla="*/ 2381 w 21443"/>
                  <a:gd name="connsiteY0" fmla="*/ 7443 h 351931"/>
                  <a:gd name="connsiteX1" fmla="*/ 2381 w 21443"/>
                  <a:gd name="connsiteY1" fmla="*/ 350343 h 351931"/>
                  <a:gd name="connsiteX2" fmla="*/ 21431 w 21443"/>
                  <a:gd name="connsiteY2" fmla="*/ 131268 h 351931"/>
                  <a:gd name="connsiteX3" fmla="*/ 2381 w 21443"/>
                  <a:gd name="connsiteY3" fmla="*/ 7443 h 35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43" h="351931">
                    <a:moveTo>
                      <a:pt x="2381" y="7443"/>
                    </a:moveTo>
                    <a:cubicBezTo>
                      <a:pt x="-794" y="43955"/>
                      <a:pt x="-794" y="329706"/>
                      <a:pt x="2381" y="350343"/>
                    </a:cubicBezTo>
                    <a:cubicBezTo>
                      <a:pt x="5556" y="370981"/>
                      <a:pt x="20902" y="184714"/>
                      <a:pt x="21431" y="131268"/>
                    </a:cubicBezTo>
                    <a:cubicBezTo>
                      <a:pt x="21960" y="77822"/>
                      <a:pt x="5556" y="-29069"/>
                      <a:pt x="2381" y="74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7" name="フリーフォーム 566">
                <a:extLst>
                  <a:ext uri="{FF2B5EF4-FFF2-40B4-BE49-F238E27FC236}">
                    <a16:creationId xmlns:a16="http://schemas.microsoft.com/office/drawing/2014/main" id="{13226740-6ED9-F602-CA1B-7EB175AEB61F}"/>
                  </a:ext>
                </a:extLst>
              </p:cNvPr>
              <p:cNvSpPr/>
              <p:nvPr/>
            </p:nvSpPr>
            <p:spPr>
              <a:xfrm>
                <a:off x="4330063" y="5881900"/>
                <a:ext cx="23204" cy="650751"/>
              </a:xfrm>
              <a:custGeom>
                <a:avLst/>
                <a:gdLst>
                  <a:gd name="connsiteX0" fmla="*/ 16512 w 23204"/>
                  <a:gd name="connsiteY0" fmla="*/ 36300 h 650751"/>
                  <a:gd name="connsiteX1" fmla="*/ 637 w 23204"/>
                  <a:gd name="connsiteY1" fmla="*/ 636375 h 650751"/>
                  <a:gd name="connsiteX2" fmla="*/ 3812 w 23204"/>
                  <a:gd name="connsiteY2" fmla="*/ 452225 h 650751"/>
                  <a:gd name="connsiteX3" fmla="*/ 10162 w 23204"/>
                  <a:gd name="connsiteY3" fmla="*/ 322050 h 650751"/>
                  <a:gd name="connsiteX4" fmla="*/ 22862 w 23204"/>
                  <a:gd name="connsiteY4" fmla="*/ 93450 h 650751"/>
                  <a:gd name="connsiteX5" fmla="*/ 16512 w 23204"/>
                  <a:gd name="connsiteY5" fmla="*/ 36300 h 650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204" h="650751">
                    <a:moveTo>
                      <a:pt x="16512" y="36300"/>
                    </a:moveTo>
                    <a:cubicBezTo>
                      <a:pt x="12808" y="126787"/>
                      <a:pt x="2754" y="567054"/>
                      <a:pt x="637" y="636375"/>
                    </a:cubicBezTo>
                    <a:cubicBezTo>
                      <a:pt x="-1480" y="705696"/>
                      <a:pt x="2225" y="504612"/>
                      <a:pt x="3812" y="452225"/>
                    </a:cubicBezTo>
                    <a:cubicBezTo>
                      <a:pt x="5399" y="399838"/>
                      <a:pt x="6987" y="381846"/>
                      <a:pt x="10162" y="322050"/>
                    </a:cubicBezTo>
                    <a:cubicBezTo>
                      <a:pt x="13337" y="262254"/>
                      <a:pt x="21275" y="139487"/>
                      <a:pt x="22862" y="93450"/>
                    </a:cubicBezTo>
                    <a:cubicBezTo>
                      <a:pt x="24449" y="47413"/>
                      <a:pt x="20216" y="-54187"/>
                      <a:pt x="16512" y="363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8" name="フリーフォーム 567">
                <a:extLst>
                  <a:ext uri="{FF2B5EF4-FFF2-40B4-BE49-F238E27FC236}">
                    <a16:creationId xmlns:a16="http://schemas.microsoft.com/office/drawing/2014/main" id="{F823EA79-CF6B-6174-C1F4-E916B7317CF1}"/>
                  </a:ext>
                </a:extLst>
              </p:cNvPr>
              <p:cNvSpPr/>
              <p:nvPr/>
            </p:nvSpPr>
            <p:spPr>
              <a:xfrm>
                <a:off x="4355579" y="5923748"/>
                <a:ext cx="11236" cy="617675"/>
              </a:xfrm>
              <a:custGeom>
                <a:avLst/>
                <a:gdLst>
                  <a:gd name="connsiteX0" fmla="*/ 521 w 11236"/>
                  <a:gd name="connsiteY0" fmla="*/ 7152 h 617675"/>
                  <a:gd name="connsiteX1" fmla="*/ 10046 w 11236"/>
                  <a:gd name="connsiteY1" fmla="*/ 610402 h 617675"/>
                  <a:gd name="connsiteX2" fmla="*/ 10046 w 11236"/>
                  <a:gd name="connsiteY2" fmla="*/ 337352 h 617675"/>
                  <a:gd name="connsiteX3" fmla="*/ 521 w 11236"/>
                  <a:gd name="connsiteY3" fmla="*/ 283377 h 617675"/>
                  <a:gd name="connsiteX4" fmla="*/ 521 w 11236"/>
                  <a:gd name="connsiteY4" fmla="*/ 7152 h 61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36" h="617675">
                    <a:moveTo>
                      <a:pt x="521" y="7152"/>
                    </a:moveTo>
                    <a:cubicBezTo>
                      <a:pt x="2108" y="61656"/>
                      <a:pt x="8459" y="555369"/>
                      <a:pt x="10046" y="610402"/>
                    </a:cubicBezTo>
                    <a:cubicBezTo>
                      <a:pt x="11633" y="665435"/>
                      <a:pt x="11633" y="391856"/>
                      <a:pt x="10046" y="337352"/>
                    </a:cubicBezTo>
                    <a:cubicBezTo>
                      <a:pt x="8459" y="282848"/>
                      <a:pt x="-537" y="341056"/>
                      <a:pt x="521" y="283377"/>
                    </a:cubicBezTo>
                    <a:cubicBezTo>
                      <a:pt x="1579" y="225698"/>
                      <a:pt x="-1066" y="-47352"/>
                      <a:pt x="521" y="71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9" name="フリーフォーム 568">
                <a:extLst>
                  <a:ext uri="{FF2B5EF4-FFF2-40B4-BE49-F238E27FC236}">
                    <a16:creationId xmlns:a16="http://schemas.microsoft.com/office/drawing/2014/main" id="{3F5C5101-329D-9F3D-9123-D800777319BF}"/>
                  </a:ext>
                </a:extLst>
              </p:cNvPr>
              <p:cNvSpPr/>
              <p:nvPr/>
            </p:nvSpPr>
            <p:spPr>
              <a:xfrm>
                <a:off x="4473130" y="1480861"/>
                <a:ext cx="19721" cy="1626040"/>
              </a:xfrm>
              <a:custGeom>
                <a:avLst/>
                <a:gdLst>
                  <a:gd name="connsiteX0" fmla="*/ 1379 w 19721"/>
                  <a:gd name="connsiteY0" fmla="*/ 5039 h 1626040"/>
                  <a:gd name="connsiteX1" fmla="*/ 18188 w 19721"/>
                  <a:gd name="connsiteY1" fmla="*/ 892545 h 1626040"/>
                  <a:gd name="connsiteX2" fmla="*/ 18188 w 19721"/>
                  <a:gd name="connsiteY2" fmla="*/ 838757 h 1626040"/>
                  <a:gd name="connsiteX3" fmla="*/ 11464 w 19721"/>
                  <a:gd name="connsiteY3" fmla="*/ 1591792 h 1626040"/>
                  <a:gd name="connsiteX4" fmla="*/ 11464 w 19721"/>
                  <a:gd name="connsiteY4" fmla="*/ 1403533 h 1626040"/>
                  <a:gd name="connsiteX5" fmla="*/ 1379 w 19721"/>
                  <a:gd name="connsiteY5" fmla="*/ 569815 h 1626040"/>
                  <a:gd name="connsiteX6" fmla="*/ 1379 w 19721"/>
                  <a:gd name="connsiteY6" fmla="*/ 5039 h 1626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721" h="1626040">
                    <a:moveTo>
                      <a:pt x="1379" y="5039"/>
                    </a:moveTo>
                    <a:cubicBezTo>
                      <a:pt x="4181" y="58827"/>
                      <a:pt x="15387" y="753592"/>
                      <a:pt x="18188" y="892545"/>
                    </a:cubicBezTo>
                    <a:cubicBezTo>
                      <a:pt x="20989" y="1031498"/>
                      <a:pt x="19309" y="722216"/>
                      <a:pt x="18188" y="838757"/>
                    </a:cubicBezTo>
                    <a:cubicBezTo>
                      <a:pt x="17067" y="955298"/>
                      <a:pt x="12585" y="1497663"/>
                      <a:pt x="11464" y="1591792"/>
                    </a:cubicBezTo>
                    <a:cubicBezTo>
                      <a:pt x="10343" y="1685921"/>
                      <a:pt x="13145" y="1573863"/>
                      <a:pt x="11464" y="1403533"/>
                    </a:cubicBezTo>
                    <a:cubicBezTo>
                      <a:pt x="9783" y="1233204"/>
                      <a:pt x="1939" y="798975"/>
                      <a:pt x="1379" y="569815"/>
                    </a:cubicBezTo>
                    <a:cubicBezTo>
                      <a:pt x="819" y="340655"/>
                      <a:pt x="-1423" y="-48749"/>
                      <a:pt x="1379" y="50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0" name="フリーフォーム 569">
                <a:extLst>
                  <a:ext uri="{FF2B5EF4-FFF2-40B4-BE49-F238E27FC236}">
                    <a16:creationId xmlns:a16="http://schemas.microsoft.com/office/drawing/2014/main" id="{FF010FAF-EE28-BCED-924B-6C0DA37F5ADC}"/>
                  </a:ext>
                </a:extLst>
              </p:cNvPr>
              <p:cNvSpPr/>
              <p:nvPr/>
            </p:nvSpPr>
            <p:spPr>
              <a:xfrm>
                <a:off x="4473793" y="2977455"/>
                <a:ext cx="27619" cy="1347475"/>
              </a:xfrm>
              <a:custGeom>
                <a:avLst/>
                <a:gdLst>
                  <a:gd name="connsiteX0" fmla="*/ 14163 w 27619"/>
                  <a:gd name="connsiteY0" fmla="*/ 24601 h 1347475"/>
                  <a:gd name="connsiteX1" fmla="*/ 4078 w 27619"/>
                  <a:gd name="connsiteY1" fmla="*/ 999513 h 1347475"/>
                  <a:gd name="connsiteX2" fmla="*/ 7439 w 27619"/>
                  <a:gd name="connsiteY2" fmla="*/ 1318880 h 1347475"/>
                  <a:gd name="connsiteX3" fmla="*/ 716 w 27619"/>
                  <a:gd name="connsiteY3" fmla="*/ 1224751 h 1347475"/>
                  <a:gd name="connsiteX4" fmla="*/ 27610 w 27619"/>
                  <a:gd name="connsiteY4" fmla="*/ 370863 h 1347475"/>
                  <a:gd name="connsiteX5" fmla="*/ 14163 w 27619"/>
                  <a:gd name="connsiteY5" fmla="*/ 24601 h 134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619" h="1347475">
                    <a:moveTo>
                      <a:pt x="14163" y="24601"/>
                    </a:moveTo>
                    <a:cubicBezTo>
                      <a:pt x="10241" y="129376"/>
                      <a:pt x="5199" y="783800"/>
                      <a:pt x="4078" y="999513"/>
                    </a:cubicBezTo>
                    <a:cubicBezTo>
                      <a:pt x="2957" y="1215226"/>
                      <a:pt x="7999" y="1281340"/>
                      <a:pt x="7439" y="1318880"/>
                    </a:cubicBezTo>
                    <a:cubicBezTo>
                      <a:pt x="6879" y="1356420"/>
                      <a:pt x="-2646" y="1382754"/>
                      <a:pt x="716" y="1224751"/>
                    </a:cubicBezTo>
                    <a:cubicBezTo>
                      <a:pt x="4078" y="1066748"/>
                      <a:pt x="28170" y="570328"/>
                      <a:pt x="27610" y="370863"/>
                    </a:cubicBezTo>
                    <a:cubicBezTo>
                      <a:pt x="27050" y="171398"/>
                      <a:pt x="18085" y="-80174"/>
                      <a:pt x="14163" y="246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1" name="フリーフォーム 570">
                <a:extLst>
                  <a:ext uri="{FF2B5EF4-FFF2-40B4-BE49-F238E27FC236}">
                    <a16:creationId xmlns:a16="http://schemas.microsoft.com/office/drawing/2014/main" id="{B1B92BA6-9685-FC46-6D0F-BC31829A3793}"/>
                  </a:ext>
                </a:extLst>
              </p:cNvPr>
              <p:cNvSpPr/>
              <p:nvPr/>
            </p:nvSpPr>
            <p:spPr>
              <a:xfrm>
                <a:off x="4474243" y="4366932"/>
                <a:ext cx="11098" cy="1284258"/>
              </a:xfrm>
              <a:custGeom>
                <a:avLst/>
                <a:gdLst>
                  <a:gd name="connsiteX0" fmla="*/ 10351 w 11098"/>
                  <a:gd name="connsiteY0" fmla="*/ 0 h 1284258"/>
                  <a:gd name="connsiteX1" fmla="*/ 10351 w 11098"/>
                  <a:gd name="connsiteY1" fmla="*/ 779930 h 1284258"/>
                  <a:gd name="connsiteX2" fmla="*/ 10351 w 11098"/>
                  <a:gd name="connsiteY2" fmla="*/ 1233768 h 1284258"/>
                  <a:gd name="connsiteX3" fmla="*/ 10351 w 11098"/>
                  <a:gd name="connsiteY3" fmla="*/ 1169894 h 1284258"/>
                  <a:gd name="connsiteX4" fmla="*/ 266 w 11098"/>
                  <a:gd name="connsiteY4" fmla="*/ 316006 h 1284258"/>
                  <a:gd name="connsiteX5" fmla="*/ 10351 w 11098"/>
                  <a:gd name="connsiteY5" fmla="*/ 0 h 1284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98" h="1284258">
                    <a:moveTo>
                      <a:pt x="10351" y="0"/>
                    </a:moveTo>
                    <a:lnTo>
                      <a:pt x="10351" y="779930"/>
                    </a:lnTo>
                    <a:lnTo>
                      <a:pt x="10351" y="1233768"/>
                    </a:lnTo>
                    <a:cubicBezTo>
                      <a:pt x="10351" y="1298762"/>
                      <a:pt x="12032" y="1322854"/>
                      <a:pt x="10351" y="1169894"/>
                    </a:cubicBezTo>
                    <a:cubicBezTo>
                      <a:pt x="8670" y="1016934"/>
                      <a:pt x="1386" y="507626"/>
                      <a:pt x="266" y="316006"/>
                    </a:cubicBezTo>
                    <a:cubicBezTo>
                      <a:pt x="-854" y="124386"/>
                      <a:pt x="1387" y="72278"/>
                      <a:pt x="1035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2" name="フリーフォーム 571">
                <a:extLst>
                  <a:ext uri="{FF2B5EF4-FFF2-40B4-BE49-F238E27FC236}">
                    <a16:creationId xmlns:a16="http://schemas.microsoft.com/office/drawing/2014/main" id="{F6DA7456-E4AE-FDD1-D4D7-4BAFDEE60B36}"/>
                  </a:ext>
                </a:extLst>
              </p:cNvPr>
              <p:cNvSpPr/>
              <p:nvPr/>
            </p:nvSpPr>
            <p:spPr>
              <a:xfrm>
                <a:off x="4467730" y="5526137"/>
                <a:ext cx="17172" cy="288708"/>
              </a:xfrm>
              <a:custGeom>
                <a:avLst/>
                <a:gdLst>
                  <a:gd name="connsiteX0" fmla="*/ 16864 w 17172"/>
                  <a:gd name="connsiteY0" fmla="*/ 131713 h 288708"/>
                  <a:gd name="connsiteX1" fmla="*/ 10141 w 17172"/>
                  <a:gd name="connsiteY1" fmla="*/ 286354 h 288708"/>
                  <a:gd name="connsiteX2" fmla="*/ 55 w 17172"/>
                  <a:gd name="connsiteY2" fmla="*/ 3966 h 288708"/>
                  <a:gd name="connsiteX3" fmla="*/ 16864 w 17172"/>
                  <a:gd name="connsiteY3" fmla="*/ 131713 h 288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72" h="288708">
                    <a:moveTo>
                      <a:pt x="16864" y="131713"/>
                    </a:moveTo>
                    <a:cubicBezTo>
                      <a:pt x="18545" y="178778"/>
                      <a:pt x="12942" y="307645"/>
                      <a:pt x="10141" y="286354"/>
                    </a:cubicBezTo>
                    <a:cubicBezTo>
                      <a:pt x="7340" y="265063"/>
                      <a:pt x="1176" y="29739"/>
                      <a:pt x="55" y="3966"/>
                    </a:cubicBezTo>
                    <a:cubicBezTo>
                      <a:pt x="-1066" y="-21807"/>
                      <a:pt x="15183" y="84648"/>
                      <a:pt x="16864" y="1317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3" name="フリーフォーム 572">
                <a:extLst>
                  <a:ext uri="{FF2B5EF4-FFF2-40B4-BE49-F238E27FC236}">
                    <a16:creationId xmlns:a16="http://schemas.microsoft.com/office/drawing/2014/main" id="{8742FDDC-D083-6872-8A3E-04A9EB00FEDB}"/>
                  </a:ext>
                </a:extLst>
              </p:cNvPr>
              <p:cNvSpPr/>
              <p:nvPr/>
            </p:nvSpPr>
            <p:spPr>
              <a:xfrm>
                <a:off x="4471039" y="5812703"/>
                <a:ext cx="20438" cy="1846297"/>
              </a:xfrm>
              <a:custGeom>
                <a:avLst/>
                <a:gdLst>
                  <a:gd name="connsiteX0" fmla="*/ 13555 w 20438"/>
                  <a:gd name="connsiteY0" fmla="*/ 30044 h 1846297"/>
                  <a:gd name="connsiteX1" fmla="*/ 3470 w 20438"/>
                  <a:gd name="connsiteY1" fmla="*/ 1183129 h 1846297"/>
                  <a:gd name="connsiteX2" fmla="*/ 108 w 20438"/>
                  <a:gd name="connsiteY2" fmla="*/ 1788247 h 1846297"/>
                  <a:gd name="connsiteX3" fmla="*/ 6832 w 20438"/>
                  <a:gd name="connsiteY3" fmla="*/ 1670585 h 1846297"/>
                  <a:gd name="connsiteX4" fmla="*/ 20279 w 20438"/>
                  <a:gd name="connsiteY4" fmla="*/ 450265 h 1846297"/>
                  <a:gd name="connsiteX5" fmla="*/ 13555 w 20438"/>
                  <a:gd name="connsiteY5" fmla="*/ 30044 h 1846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438" h="1846297">
                    <a:moveTo>
                      <a:pt x="13555" y="30044"/>
                    </a:moveTo>
                    <a:cubicBezTo>
                      <a:pt x="10754" y="152188"/>
                      <a:pt x="5711" y="890095"/>
                      <a:pt x="3470" y="1183129"/>
                    </a:cubicBezTo>
                    <a:cubicBezTo>
                      <a:pt x="1229" y="1476163"/>
                      <a:pt x="-452" y="1707004"/>
                      <a:pt x="108" y="1788247"/>
                    </a:cubicBezTo>
                    <a:cubicBezTo>
                      <a:pt x="668" y="1869490"/>
                      <a:pt x="3470" y="1893582"/>
                      <a:pt x="6832" y="1670585"/>
                    </a:cubicBezTo>
                    <a:cubicBezTo>
                      <a:pt x="10194" y="1447588"/>
                      <a:pt x="19159" y="720327"/>
                      <a:pt x="20279" y="450265"/>
                    </a:cubicBezTo>
                    <a:cubicBezTo>
                      <a:pt x="21400" y="180203"/>
                      <a:pt x="16356" y="-92100"/>
                      <a:pt x="13555" y="300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4" name="フリーフォーム 573">
                <a:extLst>
                  <a:ext uri="{FF2B5EF4-FFF2-40B4-BE49-F238E27FC236}">
                    <a16:creationId xmlns:a16="http://schemas.microsoft.com/office/drawing/2014/main" id="{EB9E33DD-A969-2C06-2297-F6C022C6FB8C}"/>
                  </a:ext>
                </a:extLst>
              </p:cNvPr>
              <p:cNvSpPr/>
              <p:nvPr/>
            </p:nvSpPr>
            <p:spPr>
              <a:xfrm>
                <a:off x="4450378" y="5896295"/>
                <a:ext cx="24143" cy="1700743"/>
              </a:xfrm>
              <a:custGeom>
                <a:avLst/>
                <a:gdLst>
                  <a:gd name="connsiteX0" fmla="*/ 14046 w 24143"/>
                  <a:gd name="connsiteY0" fmla="*/ 60752 h 1700743"/>
                  <a:gd name="connsiteX1" fmla="*/ 3960 w 24143"/>
                  <a:gd name="connsiteY1" fmla="*/ 1018855 h 1700743"/>
                  <a:gd name="connsiteX2" fmla="*/ 24131 w 24143"/>
                  <a:gd name="connsiteY2" fmla="*/ 1674399 h 1700743"/>
                  <a:gd name="connsiteX3" fmla="*/ 598 w 24143"/>
                  <a:gd name="connsiteY3" fmla="*/ 1439076 h 1700743"/>
                  <a:gd name="connsiteX4" fmla="*/ 7322 w 24143"/>
                  <a:gd name="connsiteY4" fmla="*/ 242287 h 1700743"/>
                  <a:gd name="connsiteX5" fmla="*/ 14046 w 24143"/>
                  <a:gd name="connsiteY5" fmla="*/ 60752 h 1700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43" h="1700743">
                    <a:moveTo>
                      <a:pt x="14046" y="60752"/>
                    </a:moveTo>
                    <a:cubicBezTo>
                      <a:pt x="13486" y="190180"/>
                      <a:pt x="2279" y="749914"/>
                      <a:pt x="3960" y="1018855"/>
                    </a:cubicBezTo>
                    <a:cubicBezTo>
                      <a:pt x="5641" y="1287796"/>
                      <a:pt x="24691" y="1604362"/>
                      <a:pt x="24131" y="1674399"/>
                    </a:cubicBezTo>
                    <a:cubicBezTo>
                      <a:pt x="23571" y="1744436"/>
                      <a:pt x="3399" y="1677761"/>
                      <a:pt x="598" y="1439076"/>
                    </a:cubicBezTo>
                    <a:cubicBezTo>
                      <a:pt x="-2204" y="1200391"/>
                      <a:pt x="5641" y="468086"/>
                      <a:pt x="7322" y="242287"/>
                    </a:cubicBezTo>
                    <a:cubicBezTo>
                      <a:pt x="9003" y="16488"/>
                      <a:pt x="14606" y="-68676"/>
                      <a:pt x="14046" y="607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5" name="フリーフォーム 574">
                <a:extLst>
                  <a:ext uri="{FF2B5EF4-FFF2-40B4-BE49-F238E27FC236}">
                    <a16:creationId xmlns:a16="http://schemas.microsoft.com/office/drawing/2014/main" id="{7CAC29FA-C0BB-43A8-AE21-A65B054D11FE}"/>
                  </a:ext>
                </a:extLst>
              </p:cNvPr>
              <p:cNvSpPr/>
              <p:nvPr/>
            </p:nvSpPr>
            <p:spPr>
              <a:xfrm>
                <a:off x="4762807" y="1489176"/>
                <a:ext cx="61633" cy="685185"/>
              </a:xfrm>
              <a:custGeom>
                <a:avLst/>
                <a:gdLst>
                  <a:gd name="connsiteX0" fmla="*/ 4175 w 61633"/>
                  <a:gd name="connsiteY0" fmla="*/ 86 h 685185"/>
                  <a:gd name="connsiteX1" fmla="*/ 814 w 61633"/>
                  <a:gd name="connsiteY1" fmla="*/ 208515 h 685185"/>
                  <a:gd name="connsiteX2" fmla="*/ 17622 w 61633"/>
                  <a:gd name="connsiteY2" fmla="*/ 77406 h 685185"/>
                  <a:gd name="connsiteX3" fmla="*/ 44517 w 61633"/>
                  <a:gd name="connsiteY3" fmla="*/ 282474 h 685185"/>
                  <a:gd name="connsiteX4" fmla="*/ 44517 w 61633"/>
                  <a:gd name="connsiteY4" fmla="*/ 679162 h 685185"/>
                  <a:gd name="connsiteX5" fmla="*/ 54602 w 61633"/>
                  <a:gd name="connsiteY5" fmla="*/ 487542 h 685185"/>
                  <a:gd name="connsiteX6" fmla="*/ 61325 w 61633"/>
                  <a:gd name="connsiteY6" fmla="*/ 30342 h 685185"/>
                  <a:gd name="connsiteX7" fmla="*/ 44517 w 61633"/>
                  <a:gd name="connsiteY7" fmla="*/ 178259 h 685185"/>
                  <a:gd name="connsiteX8" fmla="*/ 41155 w 61633"/>
                  <a:gd name="connsiteY8" fmla="*/ 121109 h 685185"/>
                  <a:gd name="connsiteX9" fmla="*/ 17622 w 61633"/>
                  <a:gd name="connsiteY9" fmla="*/ 181621 h 685185"/>
                  <a:gd name="connsiteX10" fmla="*/ 4175 w 61633"/>
                  <a:gd name="connsiteY10" fmla="*/ 86 h 6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633" h="685185">
                    <a:moveTo>
                      <a:pt x="4175" y="86"/>
                    </a:moveTo>
                    <a:cubicBezTo>
                      <a:pt x="1374" y="4568"/>
                      <a:pt x="-1427" y="195628"/>
                      <a:pt x="814" y="208515"/>
                    </a:cubicBezTo>
                    <a:cubicBezTo>
                      <a:pt x="3055" y="221402"/>
                      <a:pt x="10338" y="65080"/>
                      <a:pt x="17622" y="77406"/>
                    </a:cubicBezTo>
                    <a:cubicBezTo>
                      <a:pt x="24906" y="89732"/>
                      <a:pt x="40035" y="182181"/>
                      <a:pt x="44517" y="282474"/>
                    </a:cubicBezTo>
                    <a:cubicBezTo>
                      <a:pt x="48999" y="382767"/>
                      <a:pt x="42836" y="644984"/>
                      <a:pt x="44517" y="679162"/>
                    </a:cubicBezTo>
                    <a:cubicBezTo>
                      <a:pt x="46198" y="713340"/>
                      <a:pt x="51801" y="595679"/>
                      <a:pt x="54602" y="487542"/>
                    </a:cubicBezTo>
                    <a:cubicBezTo>
                      <a:pt x="57403" y="379405"/>
                      <a:pt x="63006" y="81889"/>
                      <a:pt x="61325" y="30342"/>
                    </a:cubicBezTo>
                    <a:cubicBezTo>
                      <a:pt x="59644" y="-21205"/>
                      <a:pt x="47879" y="163131"/>
                      <a:pt x="44517" y="178259"/>
                    </a:cubicBezTo>
                    <a:cubicBezTo>
                      <a:pt x="41155" y="193387"/>
                      <a:pt x="45638" y="120549"/>
                      <a:pt x="41155" y="121109"/>
                    </a:cubicBezTo>
                    <a:cubicBezTo>
                      <a:pt x="36673" y="121669"/>
                      <a:pt x="20423" y="196189"/>
                      <a:pt x="17622" y="181621"/>
                    </a:cubicBezTo>
                    <a:cubicBezTo>
                      <a:pt x="14821" y="167053"/>
                      <a:pt x="6976" y="-4396"/>
                      <a:pt x="4175" y="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6" name="フリーフォーム 575">
                <a:extLst>
                  <a:ext uri="{FF2B5EF4-FFF2-40B4-BE49-F238E27FC236}">
                    <a16:creationId xmlns:a16="http://schemas.microsoft.com/office/drawing/2014/main" id="{5CA7541D-3294-7003-6D11-06F7723E5490}"/>
                  </a:ext>
                </a:extLst>
              </p:cNvPr>
              <p:cNvSpPr/>
              <p:nvPr/>
            </p:nvSpPr>
            <p:spPr>
              <a:xfrm>
                <a:off x="4539901" y="1621068"/>
                <a:ext cx="35560" cy="1446563"/>
              </a:xfrm>
              <a:custGeom>
                <a:avLst/>
                <a:gdLst>
                  <a:gd name="connsiteX0" fmla="*/ 11928 w 35560"/>
                  <a:gd name="connsiteY0" fmla="*/ 59814 h 1446563"/>
                  <a:gd name="connsiteX1" fmla="*/ 5205 w 35560"/>
                  <a:gd name="connsiteY1" fmla="*/ 1377626 h 1446563"/>
                  <a:gd name="connsiteX2" fmla="*/ 1843 w 35560"/>
                  <a:gd name="connsiteY2" fmla="*/ 1162473 h 1446563"/>
                  <a:gd name="connsiteX3" fmla="*/ 35461 w 35560"/>
                  <a:gd name="connsiteY3" fmla="*/ 318670 h 1446563"/>
                  <a:gd name="connsiteX4" fmla="*/ 11928 w 35560"/>
                  <a:gd name="connsiteY4" fmla="*/ 59814 h 1446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560" h="1446563">
                    <a:moveTo>
                      <a:pt x="11928" y="59814"/>
                    </a:moveTo>
                    <a:cubicBezTo>
                      <a:pt x="6885" y="236307"/>
                      <a:pt x="6886" y="1193850"/>
                      <a:pt x="5205" y="1377626"/>
                    </a:cubicBezTo>
                    <a:cubicBezTo>
                      <a:pt x="3524" y="1561402"/>
                      <a:pt x="-3200" y="1338966"/>
                      <a:pt x="1843" y="1162473"/>
                    </a:cubicBezTo>
                    <a:cubicBezTo>
                      <a:pt x="6886" y="985980"/>
                      <a:pt x="33780" y="501326"/>
                      <a:pt x="35461" y="318670"/>
                    </a:cubicBezTo>
                    <a:cubicBezTo>
                      <a:pt x="37142" y="136014"/>
                      <a:pt x="16971" y="-116679"/>
                      <a:pt x="11928" y="598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7" name="フリーフォーム 576">
                <a:extLst>
                  <a:ext uri="{FF2B5EF4-FFF2-40B4-BE49-F238E27FC236}">
                    <a16:creationId xmlns:a16="http://schemas.microsoft.com/office/drawing/2014/main" id="{39AA915D-92FB-C040-6830-2AA12A811B28}"/>
                  </a:ext>
                </a:extLst>
              </p:cNvPr>
              <p:cNvSpPr/>
              <p:nvPr/>
            </p:nvSpPr>
            <p:spPr>
              <a:xfrm>
                <a:off x="4981312" y="1475067"/>
                <a:ext cx="24988" cy="1416186"/>
              </a:xfrm>
              <a:custGeom>
                <a:avLst/>
                <a:gdLst>
                  <a:gd name="connsiteX0" fmla="*/ 10909 w 24988"/>
                  <a:gd name="connsiteY0" fmla="*/ 27642 h 1416186"/>
                  <a:gd name="connsiteX1" fmla="*/ 17632 w 24988"/>
                  <a:gd name="connsiteY1" fmla="*/ 1325283 h 1416186"/>
                  <a:gd name="connsiteX2" fmla="*/ 24356 w 24988"/>
                  <a:gd name="connsiteY2" fmla="*/ 1217707 h 1416186"/>
                  <a:gd name="connsiteX3" fmla="*/ 823 w 24988"/>
                  <a:gd name="connsiteY3" fmla="*/ 498289 h 1416186"/>
                  <a:gd name="connsiteX4" fmla="*/ 10909 w 24988"/>
                  <a:gd name="connsiteY4" fmla="*/ 27642 h 1416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88" h="1416186">
                    <a:moveTo>
                      <a:pt x="10909" y="27642"/>
                    </a:moveTo>
                    <a:cubicBezTo>
                      <a:pt x="13711" y="165474"/>
                      <a:pt x="15391" y="1126939"/>
                      <a:pt x="17632" y="1325283"/>
                    </a:cubicBezTo>
                    <a:cubicBezTo>
                      <a:pt x="19873" y="1523627"/>
                      <a:pt x="27158" y="1355539"/>
                      <a:pt x="24356" y="1217707"/>
                    </a:cubicBezTo>
                    <a:cubicBezTo>
                      <a:pt x="21555" y="1079875"/>
                      <a:pt x="4745" y="694392"/>
                      <a:pt x="823" y="498289"/>
                    </a:cubicBezTo>
                    <a:cubicBezTo>
                      <a:pt x="-3099" y="302186"/>
                      <a:pt x="8107" y="-110190"/>
                      <a:pt x="10909" y="276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8" name="フリーフォーム 577">
                <a:extLst>
                  <a:ext uri="{FF2B5EF4-FFF2-40B4-BE49-F238E27FC236}">
                    <a16:creationId xmlns:a16="http://schemas.microsoft.com/office/drawing/2014/main" id="{BE010E4B-7B4E-BA2D-58D5-9BAB47C3DEB4}"/>
                  </a:ext>
                </a:extLst>
              </p:cNvPr>
              <p:cNvSpPr/>
              <p:nvPr/>
            </p:nvSpPr>
            <p:spPr>
              <a:xfrm>
                <a:off x="4978759" y="2870615"/>
                <a:ext cx="24115" cy="1179483"/>
              </a:xfrm>
              <a:custGeom>
                <a:avLst/>
                <a:gdLst>
                  <a:gd name="connsiteX0" fmla="*/ 23547 w 24115"/>
                  <a:gd name="connsiteY0" fmla="*/ 17141 h 1179483"/>
                  <a:gd name="connsiteX1" fmla="*/ 16823 w 24115"/>
                  <a:gd name="connsiteY1" fmla="*/ 1099629 h 1179483"/>
                  <a:gd name="connsiteX2" fmla="*/ 16823 w 24115"/>
                  <a:gd name="connsiteY2" fmla="*/ 1029032 h 1179483"/>
                  <a:gd name="connsiteX3" fmla="*/ 15 w 24115"/>
                  <a:gd name="connsiteY3" fmla="*/ 474341 h 1179483"/>
                  <a:gd name="connsiteX4" fmla="*/ 23547 w 24115"/>
                  <a:gd name="connsiteY4" fmla="*/ 17141 h 1179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115" h="1179483">
                    <a:moveTo>
                      <a:pt x="23547" y="17141"/>
                    </a:moveTo>
                    <a:cubicBezTo>
                      <a:pt x="26348" y="121356"/>
                      <a:pt x="17944" y="930981"/>
                      <a:pt x="16823" y="1099629"/>
                    </a:cubicBezTo>
                    <a:cubicBezTo>
                      <a:pt x="15702" y="1268277"/>
                      <a:pt x="19624" y="1133247"/>
                      <a:pt x="16823" y="1029032"/>
                    </a:cubicBezTo>
                    <a:cubicBezTo>
                      <a:pt x="14022" y="924817"/>
                      <a:pt x="-545" y="637387"/>
                      <a:pt x="15" y="474341"/>
                    </a:cubicBezTo>
                    <a:cubicBezTo>
                      <a:pt x="575" y="311296"/>
                      <a:pt x="20746" y="-87074"/>
                      <a:pt x="23547" y="171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9" name="フリーフォーム 578">
                <a:extLst>
                  <a:ext uri="{FF2B5EF4-FFF2-40B4-BE49-F238E27FC236}">
                    <a16:creationId xmlns:a16="http://schemas.microsoft.com/office/drawing/2014/main" id="{BDCAA715-5EDA-1FF1-343B-3DD17310CF2F}"/>
                  </a:ext>
                </a:extLst>
              </p:cNvPr>
              <p:cNvSpPr/>
              <p:nvPr/>
            </p:nvSpPr>
            <p:spPr>
              <a:xfrm>
                <a:off x="4951739" y="4001483"/>
                <a:ext cx="45537" cy="1251659"/>
              </a:xfrm>
              <a:custGeom>
                <a:avLst/>
                <a:gdLst>
                  <a:gd name="connsiteX0" fmla="*/ 43843 w 45537"/>
                  <a:gd name="connsiteY0" fmla="*/ 32635 h 1251659"/>
                  <a:gd name="connsiteX1" fmla="*/ 40482 w 45537"/>
                  <a:gd name="connsiteY1" fmla="*/ 698264 h 1251659"/>
                  <a:gd name="connsiteX2" fmla="*/ 140 w 45537"/>
                  <a:gd name="connsiteY2" fmla="*/ 721796 h 1251659"/>
                  <a:gd name="connsiteX3" fmla="*/ 27035 w 45537"/>
                  <a:gd name="connsiteY3" fmla="*/ 755414 h 1251659"/>
                  <a:gd name="connsiteX4" fmla="*/ 23673 w 45537"/>
                  <a:gd name="connsiteY4" fmla="*/ 842820 h 1251659"/>
                  <a:gd name="connsiteX5" fmla="*/ 37120 w 45537"/>
                  <a:gd name="connsiteY5" fmla="*/ 1209252 h 1251659"/>
                  <a:gd name="connsiteX6" fmla="*/ 37120 w 45537"/>
                  <a:gd name="connsiteY6" fmla="*/ 1131932 h 1251659"/>
                  <a:gd name="connsiteX7" fmla="*/ 30396 w 45537"/>
                  <a:gd name="connsiteY7" fmla="*/ 210808 h 1251659"/>
                  <a:gd name="connsiteX8" fmla="*/ 43843 w 45537"/>
                  <a:gd name="connsiteY8" fmla="*/ 32635 h 1251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37" h="1251659">
                    <a:moveTo>
                      <a:pt x="43843" y="32635"/>
                    </a:moveTo>
                    <a:cubicBezTo>
                      <a:pt x="45524" y="113878"/>
                      <a:pt x="47766" y="583404"/>
                      <a:pt x="40482" y="698264"/>
                    </a:cubicBezTo>
                    <a:cubicBezTo>
                      <a:pt x="33198" y="813124"/>
                      <a:pt x="2381" y="712271"/>
                      <a:pt x="140" y="721796"/>
                    </a:cubicBezTo>
                    <a:cubicBezTo>
                      <a:pt x="-2101" y="731321"/>
                      <a:pt x="23113" y="735243"/>
                      <a:pt x="27035" y="755414"/>
                    </a:cubicBezTo>
                    <a:cubicBezTo>
                      <a:pt x="30957" y="775585"/>
                      <a:pt x="21992" y="767180"/>
                      <a:pt x="23673" y="842820"/>
                    </a:cubicBezTo>
                    <a:cubicBezTo>
                      <a:pt x="25354" y="918460"/>
                      <a:pt x="34879" y="1161067"/>
                      <a:pt x="37120" y="1209252"/>
                    </a:cubicBezTo>
                    <a:cubicBezTo>
                      <a:pt x="39361" y="1257437"/>
                      <a:pt x="38241" y="1298339"/>
                      <a:pt x="37120" y="1131932"/>
                    </a:cubicBezTo>
                    <a:cubicBezTo>
                      <a:pt x="35999" y="965525"/>
                      <a:pt x="28155" y="395705"/>
                      <a:pt x="30396" y="210808"/>
                    </a:cubicBezTo>
                    <a:cubicBezTo>
                      <a:pt x="32637" y="25911"/>
                      <a:pt x="42162" y="-48608"/>
                      <a:pt x="43843" y="326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0" name="フリーフォーム 579">
                <a:extLst>
                  <a:ext uri="{FF2B5EF4-FFF2-40B4-BE49-F238E27FC236}">
                    <a16:creationId xmlns:a16="http://schemas.microsoft.com/office/drawing/2014/main" id="{F045BB7F-A78F-DBB6-AE12-895724546A7C}"/>
                  </a:ext>
                </a:extLst>
              </p:cNvPr>
              <p:cNvSpPr/>
              <p:nvPr/>
            </p:nvSpPr>
            <p:spPr>
              <a:xfrm>
                <a:off x="4641743" y="5463902"/>
                <a:ext cx="259436" cy="130520"/>
              </a:xfrm>
              <a:custGeom>
                <a:avLst/>
                <a:gdLst>
                  <a:gd name="connsiteX0" fmla="*/ 107 w 259436"/>
                  <a:gd name="connsiteY0" fmla="*/ 273 h 130520"/>
                  <a:gd name="connsiteX1" fmla="*/ 247757 w 259436"/>
                  <a:gd name="connsiteY1" fmla="*/ 9798 h 130520"/>
                  <a:gd name="connsiteX2" fmla="*/ 219182 w 259436"/>
                  <a:gd name="connsiteY2" fmla="*/ 25673 h 130520"/>
                  <a:gd name="connsiteX3" fmla="*/ 219182 w 259436"/>
                  <a:gd name="connsiteY3" fmla="*/ 130448 h 130520"/>
                  <a:gd name="connsiteX4" fmla="*/ 216007 w 259436"/>
                  <a:gd name="connsiteY4" fmla="*/ 41548 h 130520"/>
                  <a:gd name="connsiteX5" fmla="*/ 216007 w 259436"/>
                  <a:gd name="connsiteY5" fmla="*/ 6623 h 130520"/>
                  <a:gd name="connsiteX6" fmla="*/ 107 w 259436"/>
                  <a:gd name="connsiteY6" fmla="*/ 273 h 130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9436" h="130520">
                    <a:moveTo>
                      <a:pt x="107" y="273"/>
                    </a:moveTo>
                    <a:cubicBezTo>
                      <a:pt x="5399" y="802"/>
                      <a:pt x="211245" y="5565"/>
                      <a:pt x="247757" y="9798"/>
                    </a:cubicBezTo>
                    <a:cubicBezTo>
                      <a:pt x="284270" y="14031"/>
                      <a:pt x="223944" y="5565"/>
                      <a:pt x="219182" y="25673"/>
                    </a:cubicBezTo>
                    <a:cubicBezTo>
                      <a:pt x="214420" y="45781"/>
                      <a:pt x="219711" y="127802"/>
                      <a:pt x="219182" y="130448"/>
                    </a:cubicBezTo>
                    <a:cubicBezTo>
                      <a:pt x="218653" y="133094"/>
                      <a:pt x="216536" y="62185"/>
                      <a:pt x="216007" y="41548"/>
                    </a:cubicBezTo>
                    <a:cubicBezTo>
                      <a:pt x="215478" y="20911"/>
                      <a:pt x="246169" y="14031"/>
                      <a:pt x="216007" y="6623"/>
                    </a:cubicBezTo>
                    <a:cubicBezTo>
                      <a:pt x="185845" y="-785"/>
                      <a:pt x="-5185" y="-256"/>
                      <a:pt x="107" y="2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1" name="フリーフォーム 580">
                <a:extLst>
                  <a:ext uri="{FF2B5EF4-FFF2-40B4-BE49-F238E27FC236}">
                    <a16:creationId xmlns:a16="http://schemas.microsoft.com/office/drawing/2014/main" id="{40F1853D-6A43-582C-F826-A95021798082}"/>
                  </a:ext>
                </a:extLst>
              </p:cNvPr>
              <p:cNvSpPr/>
              <p:nvPr/>
            </p:nvSpPr>
            <p:spPr>
              <a:xfrm>
                <a:off x="4624886" y="5467308"/>
                <a:ext cx="228160" cy="137044"/>
              </a:xfrm>
              <a:custGeom>
                <a:avLst/>
                <a:gdLst>
                  <a:gd name="connsiteX0" fmla="*/ 1089 w 228160"/>
                  <a:gd name="connsiteY0" fmla="*/ 42 h 137044"/>
                  <a:gd name="connsiteX1" fmla="*/ 74114 w 228160"/>
                  <a:gd name="connsiteY1" fmla="*/ 25442 h 137044"/>
                  <a:gd name="connsiteX2" fmla="*/ 201114 w 228160"/>
                  <a:gd name="connsiteY2" fmla="*/ 31792 h 137044"/>
                  <a:gd name="connsiteX3" fmla="*/ 210639 w 228160"/>
                  <a:gd name="connsiteY3" fmla="*/ 66717 h 137044"/>
                  <a:gd name="connsiteX4" fmla="*/ 213814 w 228160"/>
                  <a:gd name="connsiteY4" fmla="*/ 136567 h 137044"/>
                  <a:gd name="connsiteX5" fmla="*/ 226514 w 228160"/>
                  <a:gd name="connsiteY5" fmla="*/ 28617 h 137044"/>
                  <a:gd name="connsiteX6" fmla="*/ 216989 w 228160"/>
                  <a:gd name="connsiteY6" fmla="*/ 19092 h 137044"/>
                  <a:gd name="connsiteX7" fmla="*/ 128089 w 228160"/>
                  <a:gd name="connsiteY7" fmla="*/ 19092 h 137044"/>
                  <a:gd name="connsiteX8" fmla="*/ 1089 w 228160"/>
                  <a:gd name="connsiteY8" fmla="*/ 42 h 137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8160" h="137044">
                    <a:moveTo>
                      <a:pt x="1089" y="42"/>
                    </a:moveTo>
                    <a:cubicBezTo>
                      <a:pt x="-7907" y="1100"/>
                      <a:pt x="40777" y="20150"/>
                      <a:pt x="74114" y="25442"/>
                    </a:cubicBezTo>
                    <a:cubicBezTo>
                      <a:pt x="107451" y="30734"/>
                      <a:pt x="178360" y="24913"/>
                      <a:pt x="201114" y="31792"/>
                    </a:cubicBezTo>
                    <a:cubicBezTo>
                      <a:pt x="223868" y="38671"/>
                      <a:pt x="208522" y="49255"/>
                      <a:pt x="210639" y="66717"/>
                    </a:cubicBezTo>
                    <a:cubicBezTo>
                      <a:pt x="212756" y="84179"/>
                      <a:pt x="211168" y="142917"/>
                      <a:pt x="213814" y="136567"/>
                    </a:cubicBezTo>
                    <a:cubicBezTo>
                      <a:pt x="216460" y="130217"/>
                      <a:pt x="226514" y="28617"/>
                      <a:pt x="226514" y="28617"/>
                    </a:cubicBezTo>
                    <a:cubicBezTo>
                      <a:pt x="227043" y="9038"/>
                      <a:pt x="233393" y="20679"/>
                      <a:pt x="216989" y="19092"/>
                    </a:cubicBezTo>
                    <a:cubicBezTo>
                      <a:pt x="200585" y="17505"/>
                      <a:pt x="159310" y="20150"/>
                      <a:pt x="128089" y="19092"/>
                    </a:cubicBezTo>
                    <a:cubicBezTo>
                      <a:pt x="96868" y="18034"/>
                      <a:pt x="10085" y="-1016"/>
                      <a:pt x="1089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2" name="フリーフォーム 581">
                <a:extLst>
                  <a:ext uri="{FF2B5EF4-FFF2-40B4-BE49-F238E27FC236}">
                    <a16:creationId xmlns:a16="http://schemas.microsoft.com/office/drawing/2014/main" id="{619EB7C5-90B6-E07F-F43A-AC901AB74773}"/>
                  </a:ext>
                </a:extLst>
              </p:cNvPr>
              <p:cNvSpPr/>
              <p:nvPr/>
            </p:nvSpPr>
            <p:spPr>
              <a:xfrm>
                <a:off x="4863911" y="5482955"/>
                <a:ext cx="10552" cy="421874"/>
              </a:xfrm>
              <a:custGeom>
                <a:avLst/>
                <a:gdLst>
                  <a:gd name="connsiteX0" fmla="*/ 9714 w 10552"/>
                  <a:gd name="connsiteY0" fmla="*/ 270 h 421874"/>
                  <a:gd name="connsiteX1" fmla="*/ 189 w 10552"/>
                  <a:gd name="connsiteY1" fmla="*/ 232045 h 421874"/>
                  <a:gd name="connsiteX2" fmla="*/ 3364 w 10552"/>
                  <a:gd name="connsiteY2" fmla="*/ 416195 h 421874"/>
                  <a:gd name="connsiteX3" fmla="*/ 3364 w 10552"/>
                  <a:gd name="connsiteY3" fmla="*/ 355870 h 421874"/>
                  <a:gd name="connsiteX4" fmla="*/ 9714 w 10552"/>
                  <a:gd name="connsiteY4" fmla="*/ 165370 h 421874"/>
                  <a:gd name="connsiteX5" fmla="*/ 9714 w 10552"/>
                  <a:gd name="connsiteY5" fmla="*/ 184420 h 421874"/>
                  <a:gd name="connsiteX6" fmla="*/ 9714 w 10552"/>
                  <a:gd name="connsiteY6" fmla="*/ 270 h 42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552" h="421874">
                    <a:moveTo>
                      <a:pt x="9714" y="270"/>
                    </a:moveTo>
                    <a:cubicBezTo>
                      <a:pt x="8126" y="8208"/>
                      <a:pt x="1247" y="162724"/>
                      <a:pt x="189" y="232045"/>
                    </a:cubicBezTo>
                    <a:cubicBezTo>
                      <a:pt x="-869" y="301366"/>
                      <a:pt x="2835" y="395558"/>
                      <a:pt x="3364" y="416195"/>
                    </a:cubicBezTo>
                    <a:cubicBezTo>
                      <a:pt x="3893" y="436832"/>
                      <a:pt x="2306" y="397674"/>
                      <a:pt x="3364" y="355870"/>
                    </a:cubicBezTo>
                    <a:cubicBezTo>
                      <a:pt x="4422" y="314066"/>
                      <a:pt x="8656" y="193945"/>
                      <a:pt x="9714" y="165370"/>
                    </a:cubicBezTo>
                    <a:cubicBezTo>
                      <a:pt x="10772" y="136795"/>
                      <a:pt x="9185" y="207174"/>
                      <a:pt x="9714" y="184420"/>
                    </a:cubicBezTo>
                    <a:cubicBezTo>
                      <a:pt x="10243" y="161666"/>
                      <a:pt x="11302" y="-7668"/>
                      <a:pt x="9714" y="2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3" name="フリーフォーム 582">
                <a:extLst>
                  <a:ext uri="{FF2B5EF4-FFF2-40B4-BE49-F238E27FC236}">
                    <a16:creationId xmlns:a16="http://schemas.microsoft.com/office/drawing/2014/main" id="{D38FB284-905D-1BA7-71BB-37823D95B671}"/>
                  </a:ext>
                </a:extLst>
              </p:cNvPr>
              <p:cNvSpPr/>
              <p:nvPr/>
            </p:nvSpPr>
            <p:spPr>
              <a:xfrm>
                <a:off x="4838568" y="5740398"/>
                <a:ext cx="6541" cy="168287"/>
              </a:xfrm>
              <a:custGeom>
                <a:avLst/>
                <a:gdLst>
                  <a:gd name="connsiteX0" fmla="*/ 3307 w 6541"/>
                  <a:gd name="connsiteY0" fmla="*/ 2 h 168287"/>
                  <a:gd name="connsiteX1" fmla="*/ 6482 w 6541"/>
                  <a:gd name="connsiteY1" fmla="*/ 123827 h 168287"/>
                  <a:gd name="connsiteX2" fmla="*/ 132 w 6541"/>
                  <a:gd name="connsiteY2" fmla="*/ 168277 h 168287"/>
                  <a:gd name="connsiteX3" fmla="*/ 3307 w 6541"/>
                  <a:gd name="connsiteY3" fmla="*/ 127002 h 168287"/>
                  <a:gd name="connsiteX4" fmla="*/ 3307 w 6541"/>
                  <a:gd name="connsiteY4" fmla="*/ 2 h 168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1" h="168287">
                    <a:moveTo>
                      <a:pt x="3307" y="2"/>
                    </a:moveTo>
                    <a:cubicBezTo>
                      <a:pt x="3836" y="-527"/>
                      <a:pt x="7011" y="95781"/>
                      <a:pt x="6482" y="123827"/>
                    </a:cubicBezTo>
                    <a:cubicBezTo>
                      <a:pt x="5953" y="151873"/>
                      <a:pt x="661" y="167748"/>
                      <a:pt x="132" y="168277"/>
                    </a:cubicBezTo>
                    <a:cubicBezTo>
                      <a:pt x="-397" y="168806"/>
                      <a:pt x="661" y="148698"/>
                      <a:pt x="3307" y="127002"/>
                    </a:cubicBezTo>
                    <a:cubicBezTo>
                      <a:pt x="5953" y="105306"/>
                      <a:pt x="2778" y="531"/>
                      <a:pt x="3307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4" name="フリーフォーム 583">
                <a:extLst>
                  <a:ext uri="{FF2B5EF4-FFF2-40B4-BE49-F238E27FC236}">
                    <a16:creationId xmlns:a16="http://schemas.microsoft.com/office/drawing/2014/main" id="{3101C9F8-018C-D068-CE51-1FC2C12EB6F9}"/>
                  </a:ext>
                </a:extLst>
              </p:cNvPr>
              <p:cNvSpPr/>
              <p:nvPr/>
            </p:nvSpPr>
            <p:spPr>
              <a:xfrm>
                <a:off x="4619166" y="5775153"/>
                <a:ext cx="16625" cy="115573"/>
              </a:xfrm>
              <a:custGeom>
                <a:avLst/>
                <a:gdLst>
                  <a:gd name="connsiteX0" fmla="*/ 9984 w 16625"/>
                  <a:gd name="connsiteY0" fmla="*/ 172 h 115573"/>
                  <a:gd name="connsiteX1" fmla="*/ 16334 w 16625"/>
                  <a:gd name="connsiteY1" fmla="*/ 111297 h 115573"/>
                  <a:gd name="connsiteX2" fmla="*/ 459 w 16625"/>
                  <a:gd name="connsiteY2" fmla="*/ 85897 h 115573"/>
                  <a:gd name="connsiteX3" fmla="*/ 9984 w 16625"/>
                  <a:gd name="connsiteY3" fmla="*/ 172 h 115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25" h="115573">
                    <a:moveTo>
                      <a:pt x="9984" y="172"/>
                    </a:moveTo>
                    <a:cubicBezTo>
                      <a:pt x="12630" y="4405"/>
                      <a:pt x="17921" y="97010"/>
                      <a:pt x="16334" y="111297"/>
                    </a:cubicBezTo>
                    <a:cubicBezTo>
                      <a:pt x="14747" y="125584"/>
                      <a:pt x="3105" y="100714"/>
                      <a:pt x="459" y="85897"/>
                    </a:cubicBezTo>
                    <a:cubicBezTo>
                      <a:pt x="-2187" y="71080"/>
                      <a:pt x="7338" y="-4061"/>
                      <a:pt x="9984" y="1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5" name="フリーフォーム 584">
                <a:extLst>
                  <a:ext uri="{FF2B5EF4-FFF2-40B4-BE49-F238E27FC236}">
                    <a16:creationId xmlns:a16="http://schemas.microsoft.com/office/drawing/2014/main" id="{E56988FD-732A-904F-9830-13512E38BDBE}"/>
                  </a:ext>
                </a:extLst>
              </p:cNvPr>
              <p:cNvSpPr/>
              <p:nvPr/>
            </p:nvSpPr>
            <p:spPr>
              <a:xfrm>
                <a:off x="4576337" y="5504011"/>
                <a:ext cx="155501" cy="259384"/>
              </a:xfrm>
              <a:custGeom>
                <a:avLst/>
                <a:gdLst>
                  <a:gd name="connsiteX0" fmla="*/ 154413 w 155501"/>
                  <a:gd name="connsiteY0" fmla="*/ 1439 h 259384"/>
                  <a:gd name="connsiteX1" fmla="*/ 43288 w 155501"/>
                  <a:gd name="connsiteY1" fmla="*/ 36364 h 259384"/>
                  <a:gd name="connsiteX2" fmla="*/ 2013 w 155501"/>
                  <a:gd name="connsiteY2" fmla="*/ 128439 h 259384"/>
                  <a:gd name="connsiteX3" fmla="*/ 11538 w 155501"/>
                  <a:gd name="connsiteY3" fmla="*/ 185589 h 259384"/>
                  <a:gd name="connsiteX4" fmla="*/ 55988 w 155501"/>
                  <a:gd name="connsiteY4" fmla="*/ 258614 h 259384"/>
                  <a:gd name="connsiteX5" fmla="*/ 33763 w 155501"/>
                  <a:gd name="connsiteY5" fmla="*/ 220514 h 259384"/>
                  <a:gd name="connsiteX6" fmla="*/ 14713 w 155501"/>
                  <a:gd name="connsiteY6" fmla="*/ 166539 h 259384"/>
                  <a:gd name="connsiteX7" fmla="*/ 8363 w 155501"/>
                  <a:gd name="connsiteY7" fmla="*/ 122089 h 259384"/>
                  <a:gd name="connsiteX8" fmla="*/ 27413 w 155501"/>
                  <a:gd name="connsiteY8" fmla="*/ 77639 h 259384"/>
                  <a:gd name="connsiteX9" fmla="*/ 97263 w 155501"/>
                  <a:gd name="connsiteY9" fmla="*/ 14139 h 259384"/>
                  <a:gd name="connsiteX10" fmla="*/ 154413 w 155501"/>
                  <a:gd name="connsiteY10" fmla="*/ 1439 h 259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5501" h="259384">
                    <a:moveTo>
                      <a:pt x="154413" y="1439"/>
                    </a:moveTo>
                    <a:cubicBezTo>
                      <a:pt x="145417" y="5143"/>
                      <a:pt x="68688" y="15197"/>
                      <a:pt x="43288" y="36364"/>
                    </a:cubicBezTo>
                    <a:cubicBezTo>
                      <a:pt x="17888" y="57531"/>
                      <a:pt x="7305" y="103568"/>
                      <a:pt x="2013" y="128439"/>
                    </a:cubicBezTo>
                    <a:cubicBezTo>
                      <a:pt x="-3279" y="153310"/>
                      <a:pt x="2542" y="163893"/>
                      <a:pt x="11538" y="185589"/>
                    </a:cubicBezTo>
                    <a:cubicBezTo>
                      <a:pt x="20534" y="207285"/>
                      <a:pt x="52284" y="252793"/>
                      <a:pt x="55988" y="258614"/>
                    </a:cubicBezTo>
                    <a:cubicBezTo>
                      <a:pt x="59692" y="264435"/>
                      <a:pt x="40642" y="235860"/>
                      <a:pt x="33763" y="220514"/>
                    </a:cubicBezTo>
                    <a:cubicBezTo>
                      <a:pt x="26884" y="205168"/>
                      <a:pt x="18946" y="182943"/>
                      <a:pt x="14713" y="166539"/>
                    </a:cubicBezTo>
                    <a:cubicBezTo>
                      <a:pt x="10480" y="150135"/>
                      <a:pt x="6246" y="136906"/>
                      <a:pt x="8363" y="122089"/>
                    </a:cubicBezTo>
                    <a:cubicBezTo>
                      <a:pt x="10480" y="107272"/>
                      <a:pt x="12596" y="95631"/>
                      <a:pt x="27413" y="77639"/>
                    </a:cubicBezTo>
                    <a:cubicBezTo>
                      <a:pt x="42230" y="59647"/>
                      <a:pt x="80330" y="27368"/>
                      <a:pt x="97263" y="14139"/>
                    </a:cubicBezTo>
                    <a:cubicBezTo>
                      <a:pt x="114196" y="910"/>
                      <a:pt x="163409" y="-2265"/>
                      <a:pt x="154413" y="14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6" name="フリーフォーム 585">
                <a:extLst>
                  <a:ext uri="{FF2B5EF4-FFF2-40B4-BE49-F238E27FC236}">
                    <a16:creationId xmlns:a16="http://schemas.microsoft.com/office/drawing/2014/main" id="{81F7A6C2-D5B9-2478-784E-65072682A9F7}"/>
                  </a:ext>
                </a:extLst>
              </p:cNvPr>
              <p:cNvSpPr/>
              <p:nvPr/>
            </p:nvSpPr>
            <p:spPr>
              <a:xfrm>
                <a:off x="4689261" y="5527670"/>
                <a:ext cx="160375" cy="254030"/>
              </a:xfrm>
              <a:custGeom>
                <a:avLst/>
                <a:gdLst>
                  <a:gd name="connsiteX0" fmla="*/ 57364 w 160375"/>
                  <a:gd name="connsiteY0" fmla="*/ 5 h 254030"/>
                  <a:gd name="connsiteX1" fmla="*/ 146264 w 160375"/>
                  <a:gd name="connsiteY1" fmla="*/ 57155 h 254030"/>
                  <a:gd name="connsiteX2" fmla="*/ 158964 w 160375"/>
                  <a:gd name="connsiteY2" fmla="*/ 123830 h 254030"/>
                  <a:gd name="connsiteX3" fmla="*/ 133564 w 160375"/>
                  <a:gd name="connsiteY3" fmla="*/ 203205 h 254030"/>
                  <a:gd name="connsiteX4" fmla="*/ 63714 w 160375"/>
                  <a:gd name="connsiteY4" fmla="*/ 238130 h 254030"/>
                  <a:gd name="connsiteX5" fmla="*/ 214 w 160375"/>
                  <a:gd name="connsiteY5" fmla="*/ 254005 h 254030"/>
                  <a:gd name="connsiteX6" fmla="*/ 44664 w 160375"/>
                  <a:gd name="connsiteY6" fmla="*/ 241305 h 254030"/>
                  <a:gd name="connsiteX7" fmla="*/ 89114 w 160375"/>
                  <a:gd name="connsiteY7" fmla="*/ 222255 h 254030"/>
                  <a:gd name="connsiteX8" fmla="*/ 133564 w 160375"/>
                  <a:gd name="connsiteY8" fmla="*/ 190505 h 254030"/>
                  <a:gd name="connsiteX9" fmla="*/ 136739 w 160375"/>
                  <a:gd name="connsiteY9" fmla="*/ 117480 h 254030"/>
                  <a:gd name="connsiteX10" fmla="*/ 130389 w 160375"/>
                  <a:gd name="connsiteY10" fmla="*/ 60330 h 254030"/>
                  <a:gd name="connsiteX11" fmla="*/ 57364 w 160375"/>
                  <a:gd name="connsiteY11" fmla="*/ 5 h 254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0375" h="254030">
                    <a:moveTo>
                      <a:pt x="57364" y="5"/>
                    </a:moveTo>
                    <a:cubicBezTo>
                      <a:pt x="60010" y="-524"/>
                      <a:pt x="129331" y="36518"/>
                      <a:pt x="146264" y="57155"/>
                    </a:cubicBezTo>
                    <a:cubicBezTo>
                      <a:pt x="163197" y="77793"/>
                      <a:pt x="161081" y="99488"/>
                      <a:pt x="158964" y="123830"/>
                    </a:cubicBezTo>
                    <a:cubicBezTo>
                      <a:pt x="156847" y="148172"/>
                      <a:pt x="149439" y="184155"/>
                      <a:pt x="133564" y="203205"/>
                    </a:cubicBezTo>
                    <a:cubicBezTo>
                      <a:pt x="117689" y="222255"/>
                      <a:pt x="85939" y="229663"/>
                      <a:pt x="63714" y="238130"/>
                    </a:cubicBezTo>
                    <a:cubicBezTo>
                      <a:pt x="41489" y="246597"/>
                      <a:pt x="3389" y="253476"/>
                      <a:pt x="214" y="254005"/>
                    </a:cubicBezTo>
                    <a:cubicBezTo>
                      <a:pt x="-2961" y="254534"/>
                      <a:pt x="29847" y="246597"/>
                      <a:pt x="44664" y="241305"/>
                    </a:cubicBezTo>
                    <a:cubicBezTo>
                      <a:pt x="59481" y="236013"/>
                      <a:pt x="74297" y="230722"/>
                      <a:pt x="89114" y="222255"/>
                    </a:cubicBezTo>
                    <a:cubicBezTo>
                      <a:pt x="103931" y="213788"/>
                      <a:pt x="125627" y="207967"/>
                      <a:pt x="133564" y="190505"/>
                    </a:cubicBezTo>
                    <a:cubicBezTo>
                      <a:pt x="141501" y="173043"/>
                      <a:pt x="137268" y="139176"/>
                      <a:pt x="136739" y="117480"/>
                    </a:cubicBezTo>
                    <a:cubicBezTo>
                      <a:pt x="136210" y="95784"/>
                      <a:pt x="139914" y="79380"/>
                      <a:pt x="130389" y="60330"/>
                    </a:cubicBezTo>
                    <a:cubicBezTo>
                      <a:pt x="120864" y="41280"/>
                      <a:pt x="54718" y="534"/>
                      <a:pt x="57364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7" name="フリーフォーム 586">
                <a:extLst>
                  <a:ext uri="{FF2B5EF4-FFF2-40B4-BE49-F238E27FC236}">
                    <a16:creationId xmlns:a16="http://schemas.microsoft.com/office/drawing/2014/main" id="{245C1862-FDD9-F372-A345-46C6D520922D}"/>
                  </a:ext>
                </a:extLst>
              </p:cNvPr>
              <p:cNvSpPr/>
              <p:nvPr/>
            </p:nvSpPr>
            <p:spPr>
              <a:xfrm>
                <a:off x="4561328" y="5533480"/>
                <a:ext cx="87318" cy="250624"/>
              </a:xfrm>
              <a:custGeom>
                <a:avLst/>
                <a:gdLst>
                  <a:gd name="connsiteX0" fmla="*/ 48772 w 87318"/>
                  <a:gd name="connsiteY0" fmla="*/ 545 h 250624"/>
                  <a:gd name="connsiteX1" fmla="*/ 7497 w 87318"/>
                  <a:gd name="connsiteY1" fmla="*/ 108495 h 250624"/>
                  <a:gd name="connsiteX2" fmla="*/ 7497 w 87318"/>
                  <a:gd name="connsiteY2" fmla="*/ 143420 h 250624"/>
                  <a:gd name="connsiteX3" fmla="*/ 83697 w 87318"/>
                  <a:gd name="connsiteY3" fmla="*/ 245020 h 250624"/>
                  <a:gd name="connsiteX4" fmla="*/ 67822 w 87318"/>
                  <a:gd name="connsiteY4" fmla="*/ 229145 h 250624"/>
                  <a:gd name="connsiteX5" fmla="*/ 4322 w 87318"/>
                  <a:gd name="connsiteY5" fmla="*/ 159295 h 250624"/>
                  <a:gd name="connsiteX6" fmla="*/ 48772 w 87318"/>
                  <a:gd name="connsiteY6" fmla="*/ 545 h 250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318" h="250624">
                    <a:moveTo>
                      <a:pt x="48772" y="545"/>
                    </a:moveTo>
                    <a:cubicBezTo>
                      <a:pt x="49301" y="-7922"/>
                      <a:pt x="14376" y="84683"/>
                      <a:pt x="7497" y="108495"/>
                    </a:cubicBezTo>
                    <a:cubicBezTo>
                      <a:pt x="618" y="132307"/>
                      <a:pt x="-5203" y="120666"/>
                      <a:pt x="7497" y="143420"/>
                    </a:cubicBezTo>
                    <a:cubicBezTo>
                      <a:pt x="20197" y="166174"/>
                      <a:pt x="83697" y="245020"/>
                      <a:pt x="83697" y="245020"/>
                    </a:cubicBezTo>
                    <a:cubicBezTo>
                      <a:pt x="93751" y="259307"/>
                      <a:pt x="81051" y="243433"/>
                      <a:pt x="67822" y="229145"/>
                    </a:cubicBezTo>
                    <a:cubicBezTo>
                      <a:pt x="54593" y="214858"/>
                      <a:pt x="9084" y="189986"/>
                      <a:pt x="4322" y="159295"/>
                    </a:cubicBezTo>
                    <a:cubicBezTo>
                      <a:pt x="-440" y="128604"/>
                      <a:pt x="48243" y="9012"/>
                      <a:pt x="48772" y="5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8" name="フリーフォーム 587">
                <a:extLst>
                  <a:ext uri="{FF2B5EF4-FFF2-40B4-BE49-F238E27FC236}">
                    <a16:creationId xmlns:a16="http://schemas.microsoft.com/office/drawing/2014/main" id="{9C305574-BEE1-EAA3-5D6D-389EC1DC6C1E}"/>
                  </a:ext>
                </a:extLst>
              </p:cNvPr>
              <p:cNvSpPr/>
              <p:nvPr/>
            </p:nvSpPr>
            <p:spPr>
              <a:xfrm>
                <a:off x="4676741" y="5517982"/>
                <a:ext cx="182647" cy="282800"/>
              </a:xfrm>
              <a:custGeom>
                <a:avLst/>
                <a:gdLst>
                  <a:gd name="connsiteX0" fmla="*/ 114334 w 182647"/>
                  <a:gd name="connsiteY0" fmla="*/ 168 h 282800"/>
                  <a:gd name="connsiteX1" fmla="*/ 168309 w 182647"/>
                  <a:gd name="connsiteY1" fmla="*/ 82718 h 282800"/>
                  <a:gd name="connsiteX2" fmla="*/ 181009 w 182647"/>
                  <a:gd name="connsiteY2" fmla="*/ 168443 h 282800"/>
                  <a:gd name="connsiteX3" fmla="*/ 155609 w 182647"/>
                  <a:gd name="connsiteY3" fmla="*/ 222418 h 282800"/>
                  <a:gd name="connsiteX4" fmla="*/ 120684 w 182647"/>
                  <a:gd name="connsiteY4" fmla="*/ 260518 h 282800"/>
                  <a:gd name="connsiteX5" fmla="*/ 82584 w 182647"/>
                  <a:gd name="connsiteY5" fmla="*/ 276393 h 282800"/>
                  <a:gd name="connsiteX6" fmla="*/ 34 w 182647"/>
                  <a:gd name="connsiteY6" fmla="*/ 282743 h 282800"/>
                  <a:gd name="connsiteX7" fmla="*/ 73059 w 182647"/>
                  <a:gd name="connsiteY7" fmla="*/ 273218 h 282800"/>
                  <a:gd name="connsiteX8" fmla="*/ 123859 w 182647"/>
                  <a:gd name="connsiteY8" fmla="*/ 263693 h 282800"/>
                  <a:gd name="connsiteX9" fmla="*/ 161959 w 182647"/>
                  <a:gd name="connsiteY9" fmla="*/ 200193 h 282800"/>
                  <a:gd name="connsiteX10" fmla="*/ 181009 w 182647"/>
                  <a:gd name="connsiteY10" fmla="*/ 104943 h 282800"/>
                  <a:gd name="connsiteX11" fmla="*/ 114334 w 182647"/>
                  <a:gd name="connsiteY11" fmla="*/ 168 h 282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647" h="282800">
                    <a:moveTo>
                      <a:pt x="114334" y="168"/>
                    </a:moveTo>
                    <a:cubicBezTo>
                      <a:pt x="112217" y="-3536"/>
                      <a:pt x="157197" y="54672"/>
                      <a:pt x="168309" y="82718"/>
                    </a:cubicBezTo>
                    <a:cubicBezTo>
                      <a:pt x="179422" y="110764"/>
                      <a:pt x="183126" y="145160"/>
                      <a:pt x="181009" y="168443"/>
                    </a:cubicBezTo>
                    <a:cubicBezTo>
                      <a:pt x="178892" y="191726"/>
                      <a:pt x="165663" y="207072"/>
                      <a:pt x="155609" y="222418"/>
                    </a:cubicBezTo>
                    <a:cubicBezTo>
                      <a:pt x="145555" y="237764"/>
                      <a:pt x="132855" y="251522"/>
                      <a:pt x="120684" y="260518"/>
                    </a:cubicBezTo>
                    <a:cubicBezTo>
                      <a:pt x="108513" y="269514"/>
                      <a:pt x="102692" y="272689"/>
                      <a:pt x="82584" y="276393"/>
                    </a:cubicBezTo>
                    <a:cubicBezTo>
                      <a:pt x="62476" y="280097"/>
                      <a:pt x="1621" y="283272"/>
                      <a:pt x="34" y="282743"/>
                    </a:cubicBezTo>
                    <a:cubicBezTo>
                      <a:pt x="-1553" y="282214"/>
                      <a:pt x="52421" y="276393"/>
                      <a:pt x="73059" y="273218"/>
                    </a:cubicBezTo>
                    <a:cubicBezTo>
                      <a:pt x="93696" y="270043"/>
                      <a:pt x="109042" y="275864"/>
                      <a:pt x="123859" y="263693"/>
                    </a:cubicBezTo>
                    <a:cubicBezTo>
                      <a:pt x="138676" y="251522"/>
                      <a:pt x="152434" y="226651"/>
                      <a:pt x="161959" y="200193"/>
                    </a:cubicBezTo>
                    <a:cubicBezTo>
                      <a:pt x="171484" y="173735"/>
                      <a:pt x="187888" y="135105"/>
                      <a:pt x="181009" y="104943"/>
                    </a:cubicBezTo>
                    <a:cubicBezTo>
                      <a:pt x="174130" y="74781"/>
                      <a:pt x="116451" y="3872"/>
                      <a:pt x="114334" y="1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9" name="フリーフォーム 588">
                <a:extLst>
                  <a:ext uri="{FF2B5EF4-FFF2-40B4-BE49-F238E27FC236}">
                    <a16:creationId xmlns:a16="http://schemas.microsoft.com/office/drawing/2014/main" id="{EE785701-4FEF-571C-3026-7366C0418A00}"/>
                  </a:ext>
                </a:extLst>
              </p:cNvPr>
              <p:cNvSpPr/>
              <p:nvPr/>
            </p:nvSpPr>
            <p:spPr>
              <a:xfrm>
                <a:off x="4702175" y="5540193"/>
                <a:ext cx="50800" cy="175368"/>
              </a:xfrm>
              <a:custGeom>
                <a:avLst/>
                <a:gdLst>
                  <a:gd name="connsiteX0" fmla="*/ 15875 w 50800"/>
                  <a:gd name="connsiteY0" fmla="*/ 182 h 175368"/>
                  <a:gd name="connsiteX1" fmla="*/ 34925 w 50800"/>
                  <a:gd name="connsiteY1" fmla="*/ 114482 h 175368"/>
                  <a:gd name="connsiteX2" fmla="*/ 0 w 50800"/>
                  <a:gd name="connsiteY2" fmla="*/ 174807 h 175368"/>
                  <a:gd name="connsiteX3" fmla="*/ 34925 w 50800"/>
                  <a:gd name="connsiteY3" fmla="*/ 146232 h 175368"/>
                  <a:gd name="connsiteX4" fmla="*/ 50800 w 50800"/>
                  <a:gd name="connsiteY4" fmla="*/ 143057 h 175368"/>
                  <a:gd name="connsiteX5" fmla="*/ 15875 w 50800"/>
                  <a:gd name="connsiteY5" fmla="*/ 182 h 175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800" h="175368">
                    <a:moveTo>
                      <a:pt x="15875" y="182"/>
                    </a:moveTo>
                    <a:cubicBezTo>
                      <a:pt x="13229" y="-4580"/>
                      <a:pt x="37571" y="85378"/>
                      <a:pt x="34925" y="114482"/>
                    </a:cubicBezTo>
                    <a:cubicBezTo>
                      <a:pt x="32279" y="143586"/>
                      <a:pt x="0" y="169515"/>
                      <a:pt x="0" y="174807"/>
                    </a:cubicBezTo>
                    <a:cubicBezTo>
                      <a:pt x="0" y="180099"/>
                      <a:pt x="34925" y="146232"/>
                      <a:pt x="34925" y="146232"/>
                    </a:cubicBezTo>
                    <a:cubicBezTo>
                      <a:pt x="43392" y="140940"/>
                      <a:pt x="50800" y="161578"/>
                      <a:pt x="50800" y="143057"/>
                    </a:cubicBezTo>
                    <a:cubicBezTo>
                      <a:pt x="50800" y="124536"/>
                      <a:pt x="18521" y="4944"/>
                      <a:pt x="15875" y="1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0" name="フリーフォーム 589">
                <a:extLst>
                  <a:ext uri="{FF2B5EF4-FFF2-40B4-BE49-F238E27FC236}">
                    <a16:creationId xmlns:a16="http://schemas.microsoft.com/office/drawing/2014/main" id="{D2F3AE8C-EF44-3AB2-FB27-D8BFB1CF06B1}"/>
                  </a:ext>
                </a:extLst>
              </p:cNvPr>
              <p:cNvSpPr/>
              <p:nvPr/>
            </p:nvSpPr>
            <p:spPr>
              <a:xfrm>
                <a:off x="4996016" y="1943949"/>
                <a:ext cx="1084485" cy="32335"/>
              </a:xfrm>
              <a:custGeom>
                <a:avLst/>
                <a:gdLst>
                  <a:gd name="connsiteX0" fmla="*/ 0 w 1084485"/>
                  <a:gd name="connsiteY0" fmla="*/ 17586 h 32335"/>
                  <a:gd name="connsiteX1" fmla="*/ 914400 w 1084485"/>
                  <a:gd name="connsiteY1" fmla="*/ 2838 h 32335"/>
                  <a:gd name="connsiteX2" fmla="*/ 1084007 w 1084485"/>
                  <a:gd name="connsiteY2" fmla="*/ 2838 h 32335"/>
                  <a:gd name="connsiteX3" fmla="*/ 907026 w 1084485"/>
                  <a:gd name="connsiteY3" fmla="*/ 32335 h 32335"/>
                  <a:gd name="connsiteX4" fmla="*/ 0 w 1084485"/>
                  <a:gd name="connsiteY4" fmla="*/ 17586 h 32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84485" h="32335">
                    <a:moveTo>
                      <a:pt x="0" y="17586"/>
                    </a:moveTo>
                    <a:lnTo>
                      <a:pt x="914400" y="2838"/>
                    </a:lnTo>
                    <a:cubicBezTo>
                      <a:pt x="1095068" y="380"/>
                      <a:pt x="1085236" y="-2078"/>
                      <a:pt x="1084007" y="2838"/>
                    </a:cubicBezTo>
                    <a:cubicBezTo>
                      <a:pt x="1082778" y="7754"/>
                      <a:pt x="907026" y="32335"/>
                      <a:pt x="907026" y="32335"/>
                    </a:cubicBezTo>
                    <a:lnTo>
                      <a:pt x="0" y="1758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1" name="フリーフォーム 590">
                <a:extLst>
                  <a:ext uri="{FF2B5EF4-FFF2-40B4-BE49-F238E27FC236}">
                    <a16:creationId xmlns:a16="http://schemas.microsoft.com/office/drawing/2014/main" id="{17F495CB-425F-1014-81DB-CDC43AB97F7E}"/>
                  </a:ext>
                </a:extLst>
              </p:cNvPr>
              <p:cNvSpPr/>
              <p:nvPr/>
            </p:nvSpPr>
            <p:spPr>
              <a:xfrm>
                <a:off x="4980444" y="1965110"/>
                <a:ext cx="170430" cy="745399"/>
              </a:xfrm>
              <a:custGeom>
                <a:avLst/>
                <a:gdLst>
                  <a:gd name="connsiteX0" fmla="*/ 19259 w 170430"/>
                  <a:gd name="connsiteY0" fmla="*/ 113 h 745399"/>
                  <a:gd name="connsiteX1" fmla="*/ 129872 w 170430"/>
                  <a:gd name="connsiteY1" fmla="*/ 84916 h 745399"/>
                  <a:gd name="connsiteX2" fmla="*/ 126185 w 170430"/>
                  <a:gd name="connsiteY2" fmla="*/ 166032 h 745399"/>
                  <a:gd name="connsiteX3" fmla="*/ 126185 w 170430"/>
                  <a:gd name="connsiteY3" fmla="*/ 110725 h 745399"/>
                  <a:gd name="connsiteX4" fmla="*/ 144621 w 170430"/>
                  <a:gd name="connsiteY4" fmla="*/ 453625 h 745399"/>
                  <a:gd name="connsiteX5" fmla="*/ 140933 w 170430"/>
                  <a:gd name="connsiteY5" fmla="*/ 350387 h 745399"/>
                  <a:gd name="connsiteX6" fmla="*/ 137246 w 170430"/>
                  <a:gd name="connsiteY6" fmla="*/ 623232 h 745399"/>
                  <a:gd name="connsiteX7" fmla="*/ 824 w 170430"/>
                  <a:gd name="connsiteY7" fmla="*/ 744906 h 745399"/>
                  <a:gd name="connsiteX8" fmla="*/ 81940 w 170430"/>
                  <a:gd name="connsiteY8" fmla="*/ 663790 h 745399"/>
                  <a:gd name="connsiteX9" fmla="*/ 118811 w 170430"/>
                  <a:gd name="connsiteY9" fmla="*/ 604796 h 745399"/>
                  <a:gd name="connsiteX10" fmla="*/ 137246 w 170430"/>
                  <a:gd name="connsiteY10" fmla="*/ 151284 h 745399"/>
                  <a:gd name="connsiteX11" fmla="*/ 148308 w 170430"/>
                  <a:gd name="connsiteY11" fmla="*/ 232400 h 745399"/>
                  <a:gd name="connsiteX12" fmla="*/ 163056 w 170430"/>
                  <a:gd name="connsiteY12" fmla="*/ 103351 h 745399"/>
                  <a:gd name="connsiteX13" fmla="*/ 19259 w 170430"/>
                  <a:gd name="connsiteY13" fmla="*/ 113 h 745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0430" h="745399">
                    <a:moveTo>
                      <a:pt x="19259" y="113"/>
                    </a:moveTo>
                    <a:cubicBezTo>
                      <a:pt x="13728" y="-2960"/>
                      <a:pt x="112051" y="57263"/>
                      <a:pt x="129872" y="84916"/>
                    </a:cubicBezTo>
                    <a:cubicBezTo>
                      <a:pt x="147693" y="112569"/>
                      <a:pt x="126799" y="161731"/>
                      <a:pt x="126185" y="166032"/>
                    </a:cubicBezTo>
                    <a:cubicBezTo>
                      <a:pt x="125571" y="170333"/>
                      <a:pt x="123112" y="62793"/>
                      <a:pt x="126185" y="110725"/>
                    </a:cubicBezTo>
                    <a:cubicBezTo>
                      <a:pt x="129258" y="158657"/>
                      <a:pt x="142163" y="413681"/>
                      <a:pt x="144621" y="453625"/>
                    </a:cubicBezTo>
                    <a:cubicBezTo>
                      <a:pt x="147079" y="493569"/>
                      <a:pt x="142162" y="322119"/>
                      <a:pt x="140933" y="350387"/>
                    </a:cubicBezTo>
                    <a:cubicBezTo>
                      <a:pt x="139704" y="378655"/>
                      <a:pt x="160597" y="557479"/>
                      <a:pt x="137246" y="623232"/>
                    </a:cubicBezTo>
                    <a:cubicBezTo>
                      <a:pt x="113895" y="688985"/>
                      <a:pt x="10042" y="738146"/>
                      <a:pt x="824" y="744906"/>
                    </a:cubicBezTo>
                    <a:cubicBezTo>
                      <a:pt x="-8394" y="751666"/>
                      <a:pt x="62276" y="687142"/>
                      <a:pt x="81940" y="663790"/>
                    </a:cubicBezTo>
                    <a:cubicBezTo>
                      <a:pt x="101605" y="640438"/>
                      <a:pt x="109593" y="690214"/>
                      <a:pt x="118811" y="604796"/>
                    </a:cubicBezTo>
                    <a:cubicBezTo>
                      <a:pt x="128029" y="519378"/>
                      <a:pt x="132330" y="213350"/>
                      <a:pt x="137246" y="151284"/>
                    </a:cubicBezTo>
                    <a:cubicBezTo>
                      <a:pt x="142162" y="89218"/>
                      <a:pt x="144006" y="240389"/>
                      <a:pt x="148308" y="232400"/>
                    </a:cubicBezTo>
                    <a:cubicBezTo>
                      <a:pt x="152610" y="224411"/>
                      <a:pt x="184564" y="140837"/>
                      <a:pt x="163056" y="103351"/>
                    </a:cubicBezTo>
                    <a:cubicBezTo>
                      <a:pt x="141548" y="65865"/>
                      <a:pt x="24790" y="3186"/>
                      <a:pt x="19259" y="1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2" name="フリーフォーム 591">
                <a:extLst>
                  <a:ext uri="{FF2B5EF4-FFF2-40B4-BE49-F238E27FC236}">
                    <a16:creationId xmlns:a16="http://schemas.microsoft.com/office/drawing/2014/main" id="{464A06C6-5446-8428-AF00-80E36A0842C6}"/>
                  </a:ext>
                </a:extLst>
              </p:cNvPr>
              <p:cNvSpPr/>
              <p:nvPr/>
            </p:nvSpPr>
            <p:spPr>
              <a:xfrm>
                <a:off x="5121356" y="1957432"/>
                <a:ext cx="936675" cy="111447"/>
              </a:xfrm>
              <a:custGeom>
                <a:avLst/>
                <a:gdLst>
                  <a:gd name="connsiteX0" fmla="*/ 21 w 936675"/>
                  <a:gd name="connsiteY0" fmla="*/ 92594 h 111447"/>
                  <a:gd name="connsiteX1" fmla="*/ 693196 w 936675"/>
                  <a:gd name="connsiteY1" fmla="*/ 85220 h 111447"/>
                  <a:gd name="connsiteX2" fmla="*/ 320799 w 936675"/>
                  <a:gd name="connsiteY2" fmla="*/ 92594 h 111447"/>
                  <a:gd name="connsiteX3" fmla="*/ 825931 w 936675"/>
                  <a:gd name="connsiteY3" fmla="*/ 96281 h 111447"/>
                  <a:gd name="connsiteX4" fmla="*/ 733754 w 936675"/>
                  <a:gd name="connsiteY4" fmla="*/ 111029 h 111447"/>
                  <a:gd name="connsiteX5" fmla="*/ 833305 w 936675"/>
                  <a:gd name="connsiteY5" fmla="*/ 77845 h 111447"/>
                  <a:gd name="connsiteX6" fmla="*/ 936544 w 936675"/>
                  <a:gd name="connsiteY6" fmla="*/ 416 h 111447"/>
                  <a:gd name="connsiteX7" fmla="*/ 851741 w 936675"/>
                  <a:gd name="connsiteY7" fmla="*/ 48349 h 111447"/>
                  <a:gd name="connsiteX8" fmla="*/ 719005 w 936675"/>
                  <a:gd name="connsiteY8" fmla="*/ 77845 h 111447"/>
                  <a:gd name="connsiteX9" fmla="*/ 21 w 936675"/>
                  <a:gd name="connsiteY9" fmla="*/ 92594 h 11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36675" h="111447">
                    <a:moveTo>
                      <a:pt x="21" y="92594"/>
                    </a:moveTo>
                    <a:cubicBezTo>
                      <a:pt x="-4280" y="93823"/>
                      <a:pt x="639733" y="85220"/>
                      <a:pt x="693196" y="85220"/>
                    </a:cubicBezTo>
                    <a:cubicBezTo>
                      <a:pt x="746659" y="85220"/>
                      <a:pt x="298677" y="90751"/>
                      <a:pt x="320799" y="92594"/>
                    </a:cubicBezTo>
                    <a:cubicBezTo>
                      <a:pt x="342921" y="94437"/>
                      <a:pt x="757105" y="93209"/>
                      <a:pt x="825931" y="96281"/>
                    </a:cubicBezTo>
                    <a:cubicBezTo>
                      <a:pt x="894757" y="99353"/>
                      <a:pt x="732525" y="114102"/>
                      <a:pt x="733754" y="111029"/>
                    </a:cubicBezTo>
                    <a:cubicBezTo>
                      <a:pt x="734983" y="107956"/>
                      <a:pt x="799507" y="96280"/>
                      <a:pt x="833305" y="77845"/>
                    </a:cubicBezTo>
                    <a:cubicBezTo>
                      <a:pt x="867103" y="59410"/>
                      <a:pt x="933471" y="5332"/>
                      <a:pt x="936544" y="416"/>
                    </a:cubicBezTo>
                    <a:cubicBezTo>
                      <a:pt x="939617" y="-4500"/>
                      <a:pt x="887998" y="35444"/>
                      <a:pt x="851741" y="48349"/>
                    </a:cubicBezTo>
                    <a:cubicBezTo>
                      <a:pt x="815484" y="61254"/>
                      <a:pt x="863416" y="71085"/>
                      <a:pt x="719005" y="77845"/>
                    </a:cubicBezTo>
                    <a:cubicBezTo>
                      <a:pt x="574594" y="84605"/>
                      <a:pt x="4322" y="91365"/>
                      <a:pt x="21" y="925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3" name="フリーフォーム 592">
                <a:extLst>
                  <a:ext uri="{FF2B5EF4-FFF2-40B4-BE49-F238E27FC236}">
                    <a16:creationId xmlns:a16="http://schemas.microsoft.com/office/drawing/2014/main" id="{EAE14A2C-B403-8775-CD31-C804633550C7}"/>
                  </a:ext>
                </a:extLst>
              </p:cNvPr>
              <p:cNvSpPr/>
              <p:nvPr/>
            </p:nvSpPr>
            <p:spPr>
              <a:xfrm>
                <a:off x="6053802" y="1956461"/>
                <a:ext cx="33891" cy="766164"/>
              </a:xfrm>
              <a:custGeom>
                <a:avLst/>
                <a:gdLst>
                  <a:gd name="connsiteX0" fmla="*/ 11472 w 33891"/>
                  <a:gd name="connsiteY0" fmla="*/ 1387 h 766164"/>
                  <a:gd name="connsiteX1" fmla="*/ 18846 w 33891"/>
                  <a:gd name="connsiteY1" fmla="*/ 517581 h 766164"/>
                  <a:gd name="connsiteX2" fmla="*/ 33595 w 33891"/>
                  <a:gd name="connsiteY2" fmla="*/ 757242 h 766164"/>
                  <a:gd name="connsiteX3" fmla="*/ 4098 w 33891"/>
                  <a:gd name="connsiteY3" fmla="*/ 676126 h 766164"/>
                  <a:gd name="connsiteX4" fmla="*/ 4098 w 33891"/>
                  <a:gd name="connsiteY4" fmla="*/ 314791 h 766164"/>
                  <a:gd name="connsiteX5" fmla="*/ 411 w 33891"/>
                  <a:gd name="connsiteY5" fmla="*/ 362723 h 766164"/>
                  <a:gd name="connsiteX6" fmla="*/ 11472 w 33891"/>
                  <a:gd name="connsiteY6" fmla="*/ 1387 h 766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891" h="766164">
                    <a:moveTo>
                      <a:pt x="11472" y="1387"/>
                    </a:moveTo>
                    <a:cubicBezTo>
                      <a:pt x="14544" y="27197"/>
                      <a:pt x="15159" y="391605"/>
                      <a:pt x="18846" y="517581"/>
                    </a:cubicBezTo>
                    <a:cubicBezTo>
                      <a:pt x="22533" y="643557"/>
                      <a:pt x="36053" y="730818"/>
                      <a:pt x="33595" y="757242"/>
                    </a:cubicBezTo>
                    <a:cubicBezTo>
                      <a:pt x="31137" y="783666"/>
                      <a:pt x="9014" y="749868"/>
                      <a:pt x="4098" y="676126"/>
                    </a:cubicBezTo>
                    <a:cubicBezTo>
                      <a:pt x="-818" y="602384"/>
                      <a:pt x="4712" y="367025"/>
                      <a:pt x="4098" y="314791"/>
                    </a:cubicBezTo>
                    <a:cubicBezTo>
                      <a:pt x="3484" y="262557"/>
                      <a:pt x="-1432" y="407583"/>
                      <a:pt x="411" y="362723"/>
                    </a:cubicBezTo>
                    <a:cubicBezTo>
                      <a:pt x="2254" y="317863"/>
                      <a:pt x="8400" y="-24423"/>
                      <a:pt x="11472" y="13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4" name="フリーフォーム 593">
                <a:extLst>
                  <a:ext uri="{FF2B5EF4-FFF2-40B4-BE49-F238E27FC236}">
                    <a16:creationId xmlns:a16="http://schemas.microsoft.com/office/drawing/2014/main" id="{D331B481-9C21-C3FF-CFFF-0287843248F7}"/>
                  </a:ext>
                </a:extLst>
              </p:cNvPr>
              <p:cNvSpPr/>
              <p:nvPr/>
            </p:nvSpPr>
            <p:spPr>
              <a:xfrm>
                <a:off x="5935986" y="2036190"/>
                <a:ext cx="23104" cy="587675"/>
              </a:xfrm>
              <a:custGeom>
                <a:avLst/>
                <a:gdLst>
                  <a:gd name="connsiteX0" fmla="*/ 11301 w 23104"/>
                  <a:gd name="connsiteY0" fmla="*/ 6462 h 587675"/>
                  <a:gd name="connsiteX1" fmla="*/ 240 w 23104"/>
                  <a:gd name="connsiteY1" fmla="*/ 581649 h 587675"/>
                  <a:gd name="connsiteX2" fmla="*/ 22362 w 23104"/>
                  <a:gd name="connsiteY2" fmla="*/ 290368 h 587675"/>
                  <a:gd name="connsiteX3" fmla="*/ 11301 w 23104"/>
                  <a:gd name="connsiteY3" fmla="*/ 6462 h 58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104" h="587675">
                    <a:moveTo>
                      <a:pt x="11301" y="6462"/>
                    </a:moveTo>
                    <a:cubicBezTo>
                      <a:pt x="7614" y="55009"/>
                      <a:pt x="-1603" y="534331"/>
                      <a:pt x="240" y="581649"/>
                    </a:cubicBezTo>
                    <a:cubicBezTo>
                      <a:pt x="2083" y="628967"/>
                      <a:pt x="18675" y="385003"/>
                      <a:pt x="22362" y="290368"/>
                    </a:cubicBezTo>
                    <a:cubicBezTo>
                      <a:pt x="26049" y="195733"/>
                      <a:pt x="14988" y="-42085"/>
                      <a:pt x="11301" y="64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5" name="フリーフォーム 594">
                <a:extLst>
                  <a:ext uri="{FF2B5EF4-FFF2-40B4-BE49-F238E27FC236}">
                    <a16:creationId xmlns:a16="http://schemas.microsoft.com/office/drawing/2014/main" id="{96A7BDB7-4AE6-1AB4-DC37-BB9505B105BA}"/>
                  </a:ext>
                </a:extLst>
              </p:cNvPr>
              <p:cNvSpPr/>
              <p:nvPr/>
            </p:nvSpPr>
            <p:spPr>
              <a:xfrm>
                <a:off x="5088194" y="2580968"/>
                <a:ext cx="848032" cy="29497"/>
              </a:xfrm>
              <a:custGeom>
                <a:avLst/>
                <a:gdLst>
                  <a:gd name="connsiteX0" fmla="*/ 0 w 848032"/>
                  <a:gd name="connsiteY0" fmla="*/ 29497 h 29497"/>
                  <a:gd name="connsiteX1" fmla="*/ 733732 w 848032"/>
                  <a:gd name="connsiteY1" fmla="*/ 29497 h 29497"/>
                  <a:gd name="connsiteX2" fmla="*/ 331838 w 848032"/>
                  <a:gd name="connsiteY2" fmla="*/ 7374 h 29497"/>
                  <a:gd name="connsiteX3" fmla="*/ 848032 w 848032"/>
                  <a:gd name="connsiteY3" fmla="*/ 18435 h 29497"/>
                  <a:gd name="connsiteX4" fmla="*/ 494071 w 848032"/>
                  <a:gd name="connsiteY4" fmla="*/ 0 h 29497"/>
                  <a:gd name="connsiteX5" fmla="*/ 298654 w 848032"/>
                  <a:gd name="connsiteY5" fmla="*/ 3687 h 29497"/>
                  <a:gd name="connsiteX6" fmla="*/ 0 w 848032"/>
                  <a:gd name="connsiteY6" fmla="*/ 29497 h 29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8032" h="29497">
                    <a:moveTo>
                      <a:pt x="0" y="29497"/>
                    </a:moveTo>
                    <a:lnTo>
                      <a:pt x="733732" y="29497"/>
                    </a:lnTo>
                    <a:cubicBezTo>
                      <a:pt x="789038" y="25810"/>
                      <a:pt x="312788" y="9218"/>
                      <a:pt x="331838" y="7374"/>
                    </a:cubicBezTo>
                    <a:cubicBezTo>
                      <a:pt x="350888" y="5530"/>
                      <a:pt x="848032" y="18435"/>
                      <a:pt x="848032" y="18435"/>
                    </a:cubicBezTo>
                    <a:lnTo>
                      <a:pt x="494071" y="0"/>
                    </a:lnTo>
                    <a:lnTo>
                      <a:pt x="298654" y="3687"/>
                    </a:lnTo>
                    <a:lnTo>
                      <a:pt x="0" y="2949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6" name="フリーフォーム 595">
                <a:extLst>
                  <a:ext uri="{FF2B5EF4-FFF2-40B4-BE49-F238E27FC236}">
                    <a16:creationId xmlns:a16="http://schemas.microsoft.com/office/drawing/2014/main" id="{07786211-9B81-F390-CBB1-1C0B6350CDAB}"/>
                  </a:ext>
                </a:extLst>
              </p:cNvPr>
              <p:cNvSpPr/>
              <p:nvPr/>
            </p:nvSpPr>
            <p:spPr>
              <a:xfrm>
                <a:off x="5018139" y="2583354"/>
                <a:ext cx="1104758" cy="137739"/>
              </a:xfrm>
              <a:custGeom>
                <a:avLst/>
                <a:gdLst>
                  <a:gd name="connsiteX0" fmla="*/ 0 w 1104758"/>
                  <a:gd name="connsiteY0" fmla="*/ 130349 h 137739"/>
                  <a:gd name="connsiteX1" fmla="*/ 907026 w 1104758"/>
                  <a:gd name="connsiteY1" fmla="*/ 122975 h 137739"/>
                  <a:gd name="connsiteX2" fmla="*/ 608371 w 1104758"/>
                  <a:gd name="connsiteY2" fmla="*/ 119288 h 137739"/>
                  <a:gd name="connsiteX3" fmla="*/ 1084006 w 1104758"/>
                  <a:gd name="connsiteY3" fmla="*/ 137723 h 137739"/>
                  <a:gd name="connsiteX4" fmla="*/ 1010264 w 1104758"/>
                  <a:gd name="connsiteY4" fmla="*/ 115601 h 137739"/>
                  <a:gd name="connsiteX5" fmla="*/ 925461 w 1104758"/>
                  <a:gd name="connsiteY5" fmla="*/ 1301 h 137739"/>
                  <a:gd name="connsiteX6" fmla="*/ 984455 w 1104758"/>
                  <a:gd name="connsiteY6" fmla="*/ 56607 h 137739"/>
                  <a:gd name="connsiteX7" fmla="*/ 1047135 w 1104758"/>
                  <a:gd name="connsiteY7" fmla="*/ 100852 h 137739"/>
                  <a:gd name="connsiteX8" fmla="*/ 822222 w 1104758"/>
                  <a:gd name="connsiteY8" fmla="*/ 104540 h 137739"/>
                  <a:gd name="connsiteX9" fmla="*/ 184355 w 1104758"/>
                  <a:gd name="connsiteY9" fmla="*/ 111914 h 137739"/>
                  <a:gd name="connsiteX10" fmla="*/ 424016 w 1104758"/>
                  <a:gd name="connsiteY10" fmla="*/ 108227 h 137739"/>
                  <a:gd name="connsiteX11" fmla="*/ 0 w 1104758"/>
                  <a:gd name="connsiteY11" fmla="*/ 130349 h 137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4758" h="137739">
                    <a:moveTo>
                      <a:pt x="0" y="130349"/>
                    </a:moveTo>
                    <a:lnTo>
                      <a:pt x="907026" y="122975"/>
                    </a:lnTo>
                    <a:lnTo>
                      <a:pt x="608371" y="119288"/>
                    </a:lnTo>
                    <a:cubicBezTo>
                      <a:pt x="637868" y="121746"/>
                      <a:pt x="1017024" y="138337"/>
                      <a:pt x="1084006" y="137723"/>
                    </a:cubicBezTo>
                    <a:cubicBezTo>
                      <a:pt x="1150988" y="137109"/>
                      <a:pt x="1036688" y="138338"/>
                      <a:pt x="1010264" y="115601"/>
                    </a:cubicBezTo>
                    <a:cubicBezTo>
                      <a:pt x="983840" y="92864"/>
                      <a:pt x="929762" y="11133"/>
                      <a:pt x="925461" y="1301"/>
                    </a:cubicBezTo>
                    <a:cubicBezTo>
                      <a:pt x="921160" y="-8531"/>
                      <a:pt x="964176" y="40015"/>
                      <a:pt x="984455" y="56607"/>
                    </a:cubicBezTo>
                    <a:cubicBezTo>
                      <a:pt x="1004734" y="73199"/>
                      <a:pt x="1074174" y="92863"/>
                      <a:pt x="1047135" y="100852"/>
                    </a:cubicBezTo>
                    <a:cubicBezTo>
                      <a:pt x="1020096" y="108841"/>
                      <a:pt x="822222" y="104540"/>
                      <a:pt x="822222" y="104540"/>
                    </a:cubicBezTo>
                    <a:lnTo>
                      <a:pt x="184355" y="111914"/>
                    </a:lnTo>
                    <a:lnTo>
                      <a:pt x="424016" y="108227"/>
                    </a:lnTo>
                    <a:cubicBezTo>
                      <a:pt x="389603" y="109456"/>
                      <a:pt x="183740" y="114372"/>
                      <a:pt x="0" y="1303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7" name="フリーフォーム 596">
                <a:extLst>
                  <a:ext uri="{FF2B5EF4-FFF2-40B4-BE49-F238E27FC236}">
                    <a16:creationId xmlns:a16="http://schemas.microsoft.com/office/drawing/2014/main" id="{F60C9135-783A-C695-FDDF-FE6D08C0725F}"/>
                  </a:ext>
                </a:extLst>
              </p:cNvPr>
              <p:cNvSpPr/>
              <p:nvPr/>
            </p:nvSpPr>
            <p:spPr>
              <a:xfrm>
                <a:off x="5143500" y="2009468"/>
                <a:ext cx="772714" cy="7374"/>
              </a:xfrm>
              <a:custGeom>
                <a:avLst/>
                <a:gdLst>
                  <a:gd name="connsiteX0" fmla="*/ 0 w 772714"/>
                  <a:gd name="connsiteY0" fmla="*/ 7374 h 7374"/>
                  <a:gd name="connsiteX1" fmla="*/ 442452 w 772714"/>
                  <a:gd name="connsiteY1" fmla="*/ 7374 h 7374"/>
                  <a:gd name="connsiteX2" fmla="*/ 766916 w 772714"/>
                  <a:gd name="connsiteY2" fmla="*/ 3687 h 7374"/>
                  <a:gd name="connsiteX3" fmla="*/ 637868 w 772714"/>
                  <a:gd name="connsiteY3" fmla="*/ 3687 h 7374"/>
                  <a:gd name="connsiteX4" fmla="*/ 475635 w 772714"/>
                  <a:gd name="connsiteY4" fmla="*/ 0 h 7374"/>
                  <a:gd name="connsiteX5" fmla="*/ 0 w 772714"/>
                  <a:gd name="connsiteY5" fmla="*/ 7374 h 7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2714" h="7374">
                    <a:moveTo>
                      <a:pt x="0" y="7374"/>
                    </a:moveTo>
                    <a:lnTo>
                      <a:pt x="442452" y="7374"/>
                    </a:lnTo>
                    <a:lnTo>
                      <a:pt x="766916" y="3687"/>
                    </a:lnTo>
                    <a:cubicBezTo>
                      <a:pt x="799485" y="3072"/>
                      <a:pt x="686415" y="4301"/>
                      <a:pt x="637868" y="3687"/>
                    </a:cubicBezTo>
                    <a:cubicBezTo>
                      <a:pt x="589321" y="3073"/>
                      <a:pt x="475635" y="0"/>
                      <a:pt x="475635" y="0"/>
                    </a:cubicBezTo>
                    <a:lnTo>
                      <a:pt x="0" y="737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8" name="フリーフォーム 597">
                <a:extLst>
                  <a:ext uri="{FF2B5EF4-FFF2-40B4-BE49-F238E27FC236}">
                    <a16:creationId xmlns:a16="http://schemas.microsoft.com/office/drawing/2014/main" id="{77E238A5-1706-7B37-D50B-CB3A45DBDD9C}"/>
                  </a:ext>
                </a:extLst>
              </p:cNvPr>
              <p:cNvSpPr/>
              <p:nvPr/>
            </p:nvSpPr>
            <p:spPr>
              <a:xfrm>
                <a:off x="5047156" y="2033760"/>
                <a:ext cx="38354" cy="586916"/>
              </a:xfrm>
              <a:custGeom>
                <a:avLst/>
                <a:gdLst>
                  <a:gd name="connsiteX0" fmla="*/ 479 w 38354"/>
                  <a:gd name="connsiteY0" fmla="*/ 5205 h 586916"/>
                  <a:gd name="connsiteX1" fmla="*/ 18915 w 38354"/>
                  <a:gd name="connsiteY1" fmla="*/ 403411 h 586916"/>
                  <a:gd name="connsiteX2" fmla="*/ 15228 w 38354"/>
                  <a:gd name="connsiteY2" fmla="*/ 351792 h 586916"/>
                  <a:gd name="connsiteX3" fmla="*/ 29976 w 38354"/>
                  <a:gd name="connsiteY3" fmla="*/ 584079 h 586916"/>
                  <a:gd name="connsiteX4" fmla="*/ 37350 w 38354"/>
                  <a:gd name="connsiteY4" fmla="*/ 462405 h 586916"/>
                  <a:gd name="connsiteX5" fmla="*/ 7854 w 38354"/>
                  <a:gd name="connsiteY5" fmla="*/ 193246 h 586916"/>
                  <a:gd name="connsiteX6" fmla="*/ 479 w 38354"/>
                  <a:gd name="connsiteY6" fmla="*/ 5205 h 586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354" h="586916">
                    <a:moveTo>
                      <a:pt x="479" y="5205"/>
                    </a:moveTo>
                    <a:cubicBezTo>
                      <a:pt x="2322" y="40232"/>
                      <a:pt x="16457" y="345647"/>
                      <a:pt x="18915" y="403411"/>
                    </a:cubicBezTo>
                    <a:cubicBezTo>
                      <a:pt x="21373" y="461175"/>
                      <a:pt x="13385" y="321681"/>
                      <a:pt x="15228" y="351792"/>
                    </a:cubicBezTo>
                    <a:cubicBezTo>
                      <a:pt x="17072" y="381903"/>
                      <a:pt x="26289" y="565644"/>
                      <a:pt x="29976" y="584079"/>
                    </a:cubicBezTo>
                    <a:cubicBezTo>
                      <a:pt x="33663" y="602515"/>
                      <a:pt x="41037" y="527544"/>
                      <a:pt x="37350" y="462405"/>
                    </a:cubicBezTo>
                    <a:cubicBezTo>
                      <a:pt x="33663" y="397266"/>
                      <a:pt x="13384" y="265759"/>
                      <a:pt x="7854" y="193246"/>
                    </a:cubicBezTo>
                    <a:cubicBezTo>
                      <a:pt x="2324" y="120733"/>
                      <a:pt x="-1364" y="-29822"/>
                      <a:pt x="479" y="52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9" name="フリーフォーム 598">
                <a:extLst>
                  <a:ext uri="{FF2B5EF4-FFF2-40B4-BE49-F238E27FC236}">
                    <a16:creationId xmlns:a16="http://schemas.microsoft.com/office/drawing/2014/main" id="{DECA0FB0-9C7A-1757-A73F-F7B93070E639}"/>
                  </a:ext>
                </a:extLst>
              </p:cNvPr>
              <p:cNvSpPr/>
              <p:nvPr/>
            </p:nvSpPr>
            <p:spPr>
              <a:xfrm>
                <a:off x="5081512" y="2650563"/>
                <a:ext cx="868624" cy="23321"/>
              </a:xfrm>
              <a:custGeom>
                <a:avLst/>
                <a:gdLst>
                  <a:gd name="connsiteX0" fmla="*/ 43553 w 868624"/>
                  <a:gd name="connsiteY0" fmla="*/ 18895 h 23321"/>
                  <a:gd name="connsiteX1" fmla="*/ 865775 w 868624"/>
                  <a:gd name="connsiteY1" fmla="*/ 22582 h 23321"/>
                  <a:gd name="connsiteX2" fmla="*/ 320085 w 868624"/>
                  <a:gd name="connsiteY2" fmla="*/ 4147 h 23321"/>
                  <a:gd name="connsiteX3" fmla="*/ 478630 w 868624"/>
                  <a:gd name="connsiteY3" fmla="*/ 460 h 23321"/>
                  <a:gd name="connsiteX4" fmla="*/ 154165 w 868624"/>
                  <a:gd name="connsiteY4" fmla="*/ 11521 h 23321"/>
                  <a:gd name="connsiteX5" fmla="*/ 43553 w 868624"/>
                  <a:gd name="connsiteY5" fmla="*/ 18895 h 23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8624" h="23321">
                    <a:moveTo>
                      <a:pt x="43553" y="18895"/>
                    </a:moveTo>
                    <a:cubicBezTo>
                      <a:pt x="162155" y="20739"/>
                      <a:pt x="819686" y="25040"/>
                      <a:pt x="865775" y="22582"/>
                    </a:cubicBezTo>
                    <a:cubicBezTo>
                      <a:pt x="911864" y="20124"/>
                      <a:pt x="384609" y="7834"/>
                      <a:pt x="320085" y="4147"/>
                    </a:cubicBezTo>
                    <a:cubicBezTo>
                      <a:pt x="255561" y="460"/>
                      <a:pt x="506283" y="-769"/>
                      <a:pt x="478630" y="460"/>
                    </a:cubicBezTo>
                    <a:cubicBezTo>
                      <a:pt x="450977" y="1689"/>
                      <a:pt x="230365" y="9677"/>
                      <a:pt x="154165" y="11521"/>
                    </a:cubicBezTo>
                    <a:cubicBezTo>
                      <a:pt x="77965" y="13365"/>
                      <a:pt x="-75049" y="17051"/>
                      <a:pt x="43553" y="188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0" name="フリーフォーム 599">
                <a:extLst>
                  <a:ext uri="{FF2B5EF4-FFF2-40B4-BE49-F238E27FC236}">
                    <a16:creationId xmlns:a16="http://schemas.microsoft.com/office/drawing/2014/main" id="{F875AA4A-F9F9-FFD8-0592-6D34C9174BEC}"/>
                  </a:ext>
                </a:extLst>
              </p:cNvPr>
              <p:cNvSpPr/>
              <p:nvPr/>
            </p:nvSpPr>
            <p:spPr>
              <a:xfrm>
                <a:off x="5972251" y="2034848"/>
                <a:ext cx="43019" cy="575575"/>
              </a:xfrm>
              <a:custGeom>
                <a:avLst/>
                <a:gdLst>
                  <a:gd name="connsiteX0" fmla="*/ 846 w 43019"/>
                  <a:gd name="connsiteY0" fmla="*/ 429 h 575575"/>
                  <a:gd name="connsiteX1" fmla="*/ 34030 w 43019"/>
                  <a:gd name="connsiteY1" fmla="*/ 361765 h 575575"/>
                  <a:gd name="connsiteX2" fmla="*/ 41404 w 43019"/>
                  <a:gd name="connsiteY2" fmla="*/ 313833 h 575575"/>
                  <a:gd name="connsiteX3" fmla="*/ 8220 w 43019"/>
                  <a:gd name="connsiteY3" fmla="*/ 571929 h 575575"/>
                  <a:gd name="connsiteX4" fmla="*/ 15594 w 43019"/>
                  <a:gd name="connsiteY4" fmla="*/ 453942 h 575575"/>
                  <a:gd name="connsiteX5" fmla="*/ 11907 w 43019"/>
                  <a:gd name="connsiteY5" fmla="*/ 291710 h 575575"/>
                  <a:gd name="connsiteX6" fmla="*/ 846 w 43019"/>
                  <a:gd name="connsiteY6" fmla="*/ 429 h 575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019" h="575575">
                    <a:moveTo>
                      <a:pt x="846" y="429"/>
                    </a:moveTo>
                    <a:cubicBezTo>
                      <a:pt x="4533" y="12105"/>
                      <a:pt x="27270" y="309531"/>
                      <a:pt x="34030" y="361765"/>
                    </a:cubicBezTo>
                    <a:cubicBezTo>
                      <a:pt x="40790" y="413999"/>
                      <a:pt x="45706" y="278806"/>
                      <a:pt x="41404" y="313833"/>
                    </a:cubicBezTo>
                    <a:cubicBezTo>
                      <a:pt x="37102" y="348860"/>
                      <a:pt x="12522" y="548578"/>
                      <a:pt x="8220" y="571929"/>
                    </a:cubicBezTo>
                    <a:cubicBezTo>
                      <a:pt x="3918" y="595280"/>
                      <a:pt x="14980" y="500645"/>
                      <a:pt x="15594" y="453942"/>
                    </a:cubicBezTo>
                    <a:cubicBezTo>
                      <a:pt x="16208" y="407239"/>
                      <a:pt x="17438" y="364837"/>
                      <a:pt x="11907" y="291710"/>
                    </a:cubicBezTo>
                    <a:cubicBezTo>
                      <a:pt x="6376" y="218583"/>
                      <a:pt x="-2841" y="-11247"/>
                      <a:pt x="846" y="4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1" name="フリーフォーム 600">
                <a:extLst>
                  <a:ext uri="{FF2B5EF4-FFF2-40B4-BE49-F238E27FC236}">
                    <a16:creationId xmlns:a16="http://schemas.microsoft.com/office/drawing/2014/main" id="{62B2832B-5C49-F639-7C29-0381B5B5CB3E}"/>
                  </a:ext>
                </a:extLst>
              </p:cNvPr>
              <p:cNvSpPr/>
              <p:nvPr/>
            </p:nvSpPr>
            <p:spPr>
              <a:xfrm>
                <a:off x="6013227" y="1946232"/>
                <a:ext cx="863102" cy="44631"/>
              </a:xfrm>
              <a:custGeom>
                <a:avLst/>
                <a:gdLst>
                  <a:gd name="connsiteX0" fmla="*/ 223 w 863102"/>
                  <a:gd name="connsiteY0" fmla="*/ 38143 h 44631"/>
                  <a:gd name="connsiteX1" fmla="*/ 339948 w 863102"/>
                  <a:gd name="connsiteY1" fmla="*/ 31793 h 44631"/>
                  <a:gd name="connsiteX2" fmla="*/ 216123 w 863102"/>
                  <a:gd name="connsiteY2" fmla="*/ 44493 h 44631"/>
                  <a:gd name="connsiteX3" fmla="*/ 527273 w 863102"/>
                  <a:gd name="connsiteY3" fmla="*/ 38143 h 44631"/>
                  <a:gd name="connsiteX4" fmla="*/ 441548 w 863102"/>
                  <a:gd name="connsiteY4" fmla="*/ 31793 h 44631"/>
                  <a:gd name="connsiteX5" fmla="*/ 682848 w 863102"/>
                  <a:gd name="connsiteY5" fmla="*/ 31793 h 44631"/>
                  <a:gd name="connsiteX6" fmla="*/ 555848 w 863102"/>
                  <a:gd name="connsiteY6" fmla="*/ 31793 h 44631"/>
                  <a:gd name="connsiteX7" fmla="*/ 860648 w 863102"/>
                  <a:gd name="connsiteY7" fmla="*/ 22268 h 44631"/>
                  <a:gd name="connsiteX8" fmla="*/ 679673 w 863102"/>
                  <a:gd name="connsiteY8" fmla="*/ 25443 h 44631"/>
                  <a:gd name="connsiteX9" fmla="*/ 333598 w 863102"/>
                  <a:gd name="connsiteY9" fmla="*/ 43 h 44631"/>
                  <a:gd name="connsiteX10" fmla="*/ 466948 w 863102"/>
                  <a:gd name="connsiteY10" fmla="*/ 19093 h 44631"/>
                  <a:gd name="connsiteX11" fmla="*/ 216123 w 863102"/>
                  <a:gd name="connsiteY11" fmla="*/ 9568 h 44631"/>
                  <a:gd name="connsiteX12" fmla="*/ 285973 w 863102"/>
                  <a:gd name="connsiteY12" fmla="*/ 15918 h 44631"/>
                  <a:gd name="connsiteX13" fmla="*/ 223 w 863102"/>
                  <a:gd name="connsiteY13" fmla="*/ 38143 h 44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3102" h="44631">
                    <a:moveTo>
                      <a:pt x="223" y="38143"/>
                    </a:moveTo>
                    <a:cubicBezTo>
                      <a:pt x="9219" y="40789"/>
                      <a:pt x="303965" y="30735"/>
                      <a:pt x="339948" y="31793"/>
                    </a:cubicBezTo>
                    <a:cubicBezTo>
                      <a:pt x="375931" y="32851"/>
                      <a:pt x="184902" y="43435"/>
                      <a:pt x="216123" y="44493"/>
                    </a:cubicBezTo>
                    <a:cubicBezTo>
                      <a:pt x="247344" y="45551"/>
                      <a:pt x="489702" y="40260"/>
                      <a:pt x="527273" y="38143"/>
                    </a:cubicBezTo>
                    <a:cubicBezTo>
                      <a:pt x="564844" y="36026"/>
                      <a:pt x="415619" y="32851"/>
                      <a:pt x="441548" y="31793"/>
                    </a:cubicBezTo>
                    <a:cubicBezTo>
                      <a:pt x="467477" y="30735"/>
                      <a:pt x="682848" y="31793"/>
                      <a:pt x="682848" y="31793"/>
                    </a:cubicBezTo>
                    <a:cubicBezTo>
                      <a:pt x="701898" y="31793"/>
                      <a:pt x="526215" y="33380"/>
                      <a:pt x="555848" y="31793"/>
                    </a:cubicBezTo>
                    <a:cubicBezTo>
                      <a:pt x="585481" y="30206"/>
                      <a:pt x="840011" y="23326"/>
                      <a:pt x="860648" y="22268"/>
                    </a:cubicBezTo>
                    <a:cubicBezTo>
                      <a:pt x="881285" y="21210"/>
                      <a:pt x="767515" y="29147"/>
                      <a:pt x="679673" y="25443"/>
                    </a:cubicBezTo>
                    <a:cubicBezTo>
                      <a:pt x="591831" y="21739"/>
                      <a:pt x="369052" y="1101"/>
                      <a:pt x="333598" y="43"/>
                    </a:cubicBezTo>
                    <a:cubicBezTo>
                      <a:pt x="298144" y="-1015"/>
                      <a:pt x="486527" y="17506"/>
                      <a:pt x="466948" y="19093"/>
                    </a:cubicBezTo>
                    <a:cubicBezTo>
                      <a:pt x="447369" y="20680"/>
                      <a:pt x="246286" y="10097"/>
                      <a:pt x="216123" y="9568"/>
                    </a:cubicBezTo>
                    <a:cubicBezTo>
                      <a:pt x="185961" y="9039"/>
                      <a:pt x="315606" y="11685"/>
                      <a:pt x="285973" y="15918"/>
                    </a:cubicBezTo>
                    <a:cubicBezTo>
                      <a:pt x="256340" y="20151"/>
                      <a:pt x="-8773" y="35497"/>
                      <a:pt x="223" y="381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2" name="フリーフォーム 601">
                <a:extLst>
                  <a:ext uri="{FF2B5EF4-FFF2-40B4-BE49-F238E27FC236}">
                    <a16:creationId xmlns:a16="http://schemas.microsoft.com/office/drawing/2014/main" id="{5F6E2C67-2505-F281-A917-79D0F06C400F}"/>
                  </a:ext>
                </a:extLst>
              </p:cNvPr>
              <p:cNvSpPr/>
              <p:nvPr/>
            </p:nvSpPr>
            <p:spPr>
              <a:xfrm>
                <a:off x="6750050" y="1971026"/>
                <a:ext cx="47715" cy="669198"/>
              </a:xfrm>
              <a:custGeom>
                <a:avLst/>
                <a:gdLst>
                  <a:gd name="connsiteX0" fmla="*/ 15875 w 47715"/>
                  <a:gd name="connsiteY0" fmla="*/ 6999 h 669198"/>
                  <a:gd name="connsiteX1" fmla="*/ 0 w 47715"/>
                  <a:gd name="connsiteY1" fmla="*/ 464199 h 669198"/>
                  <a:gd name="connsiteX2" fmla="*/ 15875 w 47715"/>
                  <a:gd name="connsiteY2" fmla="*/ 381649 h 669198"/>
                  <a:gd name="connsiteX3" fmla="*/ 15875 w 47715"/>
                  <a:gd name="connsiteY3" fmla="*/ 661049 h 669198"/>
                  <a:gd name="connsiteX4" fmla="*/ 34925 w 47715"/>
                  <a:gd name="connsiteY4" fmla="*/ 562624 h 669198"/>
                  <a:gd name="connsiteX5" fmla="*/ 47625 w 47715"/>
                  <a:gd name="connsiteY5" fmla="*/ 238774 h 669198"/>
                  <a:gd name="connsiteX6" fmla="*/ 28575 w 47715"/>
                  <a:gd name="connsiteY6" fmla="*/ 311799 h 669198"/>
                  <a:gd name="connsiteX7" fmla="*/ 31750 w 47715"/>
                  <a:gd name="connsiteY7" fmla="*/ 194324 h 669198"/>
                  <a:gd name="connsiteX8" fmla="*/ 15875 w 47715"/>
                  <a:gd name="connsiteY8" fmla="*/ 6999 h 669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715" h="669198">
                    <a:moveTo>
                      <a:pt x="15875" y="6999"/>
                    </a:moveTo>
                    <a:cubicBezTo>
                      <a:pt x="10583" y="51978"/>
                      <a:pt x="0" y="401757"/>
                      <a:pt x="0" y="464199"/>
                    </a:cubicBezTo>
                    <a:cubicBezTo>
                      <a:pt x="0" y="526641"/>
                      <a:pt x="13229" y="348841"/>
                      <a:pt x="15875" y="381649"/>
                    </a:cubicBezTo>
                    <a:cubicBezTo>
                      <a:pt x="18521" y="414457"/>
                      <a:pt x="12700" y="630886"/>
                      <a:pt x="15875" y="661049"/>
                    </a:cubicBezTo>
                    <a:cubicBezTo>
                      <a:pt x="19050" y="691212"/>
                      <a:pt x="29633" y="633003"/>
                      <a:pt x="34925" y="562624"/>
                    </a:cubicBezTo>
                    <a:cubicBezTo>
                      <a:pt x="40217" y="492245"/>
                      <a:pt x="48683" y="280578"/>
                      <a:pt x="47625" y="238774"/>
                    </a:cubicBezTo>
                    <a:cubicBezTo>
                      <a:pt x="46567" y="196970"/>
                      <a:pt x="31221" y="319207"/>
                      <a:pt x="28575" y="311799"/>
                    </a:cubicBezTo>
                    <a:cubicBezTo>
                      <a:pt x="25929" y="304391"/>
                      <a:pt x="33337" y="241949"/>
                      <a:pt x="31750" y="194324"/>
                    </a:cubicBezTo>
                    <a:cubicBezTo>
                      <a:pt x="30163" y="146699"/>
                      <a:pt x="21167" y="-37980"/>
                      <a:pt x="15875" y="69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3" name="フリーフォーム 602">
                <a:extLst>
                  <a:ext uri="{FF2B5EF4-FFF2-40B4-BE49-F238E27FC236}">
                    <a16:creationId xmlns:a16="http://schemas.microsoft.com/office/drawing/2014/main" id="{40468782-814D-B1AA-7FE5-E90E83C8699C}"/>
                  </a:ext>
                </a:extLst>
              </p:cNvPr>
              <p:cNvSpPr/>
              <p:nvPr/>
            </p:nvSpPr>
            <p:spPr>
              <a:xfrm>
                <a:off x="6714517" y="1949450"/>
                <a:ext cx="1099237" cy="22352"/>
              </a:xfrm>
              <a:custGeom>
                <a:avLst/>
                <a:gdLst>
                  <a:gd name="connsiteX0" fmla="*/ 10133 w 1099237"/>
                  <a:gd name="connsiteY0" fmla="*/ 0 h 22352"/>
                  <a:gd name="connsiteX1" fmla="*/ 829283 w 1099237"/>
                  <a:gd name="connsiteY1" fmla="*/ 12700 h 22352"/>
                  <a:gd name="connsiteX2" fmla="*/ 584808 w 1099237"/>
                  <a:gd name="connsiteY2" fmla="*/ 15875 h 22352"/>
                  <a:gd name="connsiteX3" fmla="*/ 1095983 w 1099237"/>
                  <a:gd name="connsiteY3" fmla="*/ 22225 h 22352"/>
                  <a:gd name="connsiteX4" fmla="*/ 816583 w 1099237"/>
                  <a:gd name="connsiteY4" fmla="*/ 9525 h 22352"/>
                  <a:gd name="connsiteX5" fmla="*/ 400658 w 1099237"/>
                  <a:gd name="connsiteY5" fmla="*/ 15875 h 22352"/>
                  <a:gd name="connsiteX6" fmla="*/ 10133 w 1099237"/>
                  <a:gd name="connsiteY6" fmla="*/ 0 h 22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99237" h="22352">
                    <a:moveTo>
                      <a:pt x="10133" y="0"/>
                    </a:moveTo>
                    <a:lnTo>
                      <a:pt x="829283" y="12700"/>
                    </a:lnTo>
                    <a:cubicBezTo>
                      <a:pt x="925062" y="15346"/>
                      <a:pt x="540358" y="14288"/>
                      <a:pt x="584808" y="15875"/>
                    </a:cubicBezTo>
                    <a:cubicBezTo>
                      <a:pt x="629258" y="17463"/>
                      <a:pt x="1057354" y="23283"/>
                      <a:pt x="1095983" y="22225"/>
                    </a:cubicBezTo>
                    <a:cubicBezTo>
                      <a:pt x="1134612" y="21167"/>
                      <a:pt x="816583" y="9525"/>
                      <a:pt x="816583" y="9525"/>
                    </a:cubicBezTo>
                    <a:lnTo>
                      <a:pt x="400658" y="15875"/>
                    </a:lnTo>
                    <a:cubicBezTo>
                      <a:pt x="263604" y="15346"/>
                      <a:pt x="-61305" y="529"/>
                      <a:pt x="1013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4" name="フリーフォーム 603">
                <a:extLst>
                  <a:ext uri="{FF2B5EF4-FFF2-40B4-BE49-F238E27FC236}">
                    <a16:creationId xmlns:a16="http://schemas.microsoft.com/office/drawing/2014/main" id="{A940A486-68FA-E75E-0EFD-A78CD7F16A9A}"/>
                  </a:ext>
                </a:extLst>
              </p:cNvPr>
              <p:cNvSpPr/>
              <p:nvPr/>
            </p:nvSpPr>
            <p:spPr>
              <a:xfrm>
                <a:off x="7827547" y="1952412"/>
                <a:ext cx="19180" cy="727413"/>
              </a:xfrm>
              <a:custGeom>
                <a:avLst/>
                <a:gdLst>
                  <a:gd name="connsiteX0" fmla="*/ 2003 w 19180"/>
                  <a:gd name="connsiteY0" fmla="*/ 213 h 727413"/>
                  <a:gd name="connsiteX1" fmla="*/ 14703 w 19180"/>
                  <a:gd name="connsiteY1" fmla="*/ 422488 h 727413"/>
                  <a:gd name="connsiteX2" fmla="*/ 17878 w 19180"/>
                  <a:gd name="connsiteY2" fmla="*/ 720938 h 727413"/>
                  <a:gd name="connsiteX3" fmla="*/ 17878 w 19180"/>
                  <a:gd name="connsiteY3" fmla="*/ 616163 h 727413"/>
                  <a:gd name="connsiteX4" fmla="*/ 2003 w 19180"/>
                  <a:gd name="connsiteY4" fmla="*/ 479638 h 727413"/>
                  <a:gd name="connsiteX5" fmla="*/ 2003 w 19180"/>
                  <a:gd name="connsiteY5" fmla="*/ 213 h 72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80" h="727413">
                    <a:moveTo>
                      <a:pt x="2003" y="213"/>
                    </a:moveTo>
                    <a:cubicBezTo>
                      <a:pt x="4120" y="-9312"/>
                      <a:pt x="12057" y="302367"/>
                      <a:pt x="14703" y="422488"/>
                    </a:cubicBezTo>
                    <a:cubicBezTo>
                      <a:pt x="17349" y="542609"/>
                      <a:pt x="17349" y="688659"/>
                      <a:pt x="17878" y="720938"/>
                    </a:cubicBezTo>
                    <a:cubicBezTo>
                      <a:pt x="18407" y="753217"/>
                      <a:pt x="20524" y="656380"/>
                      <a:pt x="17878" y="616163"/>
                    </a:cubicBezTo>
                    <a:cubicBezTo>
                      <a:pt x="15232" y="575946"/>
                      <a:pt x="5178" y="574888"/>
                      <a:pt x="2003" y="479638"/>
                    </a:cubicBezTo>
                    <a:cubicBezTo>
                      <a:pt x="-1172" y="384388"/>
                      <a:pt x="-114" y="9738"/>
                      <a:pt x="2003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5" name="フリーフォーム 604">
                <a:extLst>
                  <a:ext uri="{FF2B5EF4-FFF2-40B4-BE49-F238E27FC236}">
                    <a16:creationId xmlns:a16="http://schemas.microsoft.com/office/drawing/2014/main" id="{51EA2903-AD49-CD05-3629-8FEDFB9C4276}"/>
                  </a:ext>
                </a:extLst>
              </p:cNvPr>
              <p:cNvSpPr/>
              <p:nvPr/>
            </p:nvSpPr>
            <p:spPr>
              <a:xfrm>
                <a:off x="7041503" y="2689982"/>
                <a:ext cx="240180" cy="59867"/>
              </a:xfrm>
              <a:custGeom>
                <a:avLst/>
                <a:gdLst>
                  <a:gd name="connsiteX0" fmla="*/ 647 w 240180"/>
                  <a:gd name="connsiteY0" fmla="*/ 11943 h 59867"/>
                  <a:gd name="connsiteX1" fmla="*/ 207022 w 240180"/>
                  <a:gd name="connsiteY1" fmla="*/ 2418 h 59867"/>
                  <a:gd name="connsiteX2" fmla="*/ 229247 w 240180"/>
                  <a:gd name="connsiteY2" fmla="*/ 5593 h 59867"/>
                  <a:gd name="connsiteX3" fmla="*/ 99072 w 240180"/>
                  <a:gd name="connsiteY3" fmla="*/ 59568 h 59867"/>
                  <a:gd name="connsiteX4" fmla="*/ 140347 w 240180"/>
                  <a:gd name="connsiteY4" fmla="*/ 27818 h 59867"/>
                  <a:gd name="connsiteX5" fmla="*/ 647 w 240180"/>
                  <a:gd name="connsiteY5" fmla="*/ 11943 h 59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180" h="59867">
                    <a:moveTo>
                      <a:pt x="647" y="11943"/>
                    </a:moveTo>
                    <a:cubicBezTo>
                      <a:pt x="11760" y="7710"/>
                      <a:pt x="168922" y="3476"/>
                      <a:pt x="207022" y="2418"/>
                    </a:cubicBezTo>
                    <a:cubicBezTo>
                      <a:pt x="245122" y="1360"/>
                      <a:pt x="247239" y="-3932"/>
                      <a:pt x="229247" y="5593"/>
                    </a:cubicBezTo>
                    <a:cubicBezTo>
                      <a:pt x="211255" y="15118"/>
                      <a:pt x="113889" y="55864"/>
                      <a:pt x="99072" y="59568"/>
                    </a:cubicBezTo>
                    <a:cubicBezTo>
                      <a:pt x="84255" y="63272"/>
                      <a:pt x="155693" y="31522"/>
                      <a:pt x="140347" y="27818"/>
                    </a:cubicBezTo>
                    <a:cubicBezTo>
                      <a:pt x="125001" y="24114"/>
                      <a:pt x="-10466" y="16176"/>
                      <a:pt x="647" y="119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6" name="フリーフォーム 605">
                <a:extLst>
                  <a:ext uri="{FF2B5EF4-FFF2-40B4-BE49-F238E27FC236}">
                    <a16:creationId xmlns:a16="http://schemas.microsoft.com/office/drawing/2014/main" id="{F210FDF6-038A-2A1B-F827-E0AE2D35CA20}"/>
                  </a:ext>
                </a:extLst>
              </p:cNvPr>
              <p:cNvSpPr/>
              <p:nvPr/>
            </p:nvSpPr>
            <p:spPr>
              <a:xfrm>
                <a:off x="7200098" y="2682630"/>
                <a:ext cx="610415" cy="23006"/>
              </a:xfrm>
              <a:custGeom>
                <a:avLst/>
                <a:gdLst>
                  <a:gd name="connsiteX0" fmla="*/ 802 w 610415"/>
                  <a:gd name="connsiteY0" fmla="*/ 22470 h 23006"/>
                  <a:gd name="connsiteX1" fmla="*/ 505627 w 610415"/>
                  <a:gd name="connsiteY1" fmla="*/ 16120 h 23006"/>
                  <a:gd name="connsiteX2" fmla="*/ 610402 w 610415"/>
                  <a:gd name="connsiteY2" fmla="*/ 16120 h 23006"/>
                  <a:gd name="connsiteX3" fmla="*/ 511977 w 610415"/>
                  <a:gd name="connsiteY3" fmla="*/ 12945 h 23006"/>
                  <a:gd name="connsiteX4" fmla="*/ 391327 w 610415"/>
                  <a:gd name="connsiteY4" fmla="*/ 245 h 23006"/>
                  <a:gd name="connsiteX5" fmla="*/ 802 w 610415"/>
                  <a:gd name="connsiteY5" fmla="*/ 22470 h 23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0415" h="23006">
                    <a:moveTo>
                      <a:pt x="802" y="22470"/>
                    </a:moveTo>
                    <a:cubicBezTo>
                      <a:pt x="19852" y="25116"/>
                      <a:pt x="404027" y="17178"/>
                      <a:pt x="505627" y="16120"/>
                    </a:cubicBezTo>
                    <a:cubicBezTo>
                      <a:pt x="607227" y="15062"/>
                      <a:pt x="609344" y="16649"/>
                      <a:pt x="610402" y="16120"/>
                    </a:cubicBezTo>
                    <a:cubicBezTo>
                      <a:pt x="611460" y="15591"/>
                      <a:pt x="548489" y="15591"/>
                      <a:pt x="511977" y="12945"/>
                    </a:cubicBezTo>
                    <a:cubicBezTo>
                      <a:pt x="475465" y="10299"/>
                      <a:pt x="475464" y="-1872"/>
                      <a:pt x="391327" y="245"/>
                    </a:cubicBezTo>
                    <a:cubicBezTo>
                      <a:pt x="307190" y="2362"/>
                      <a:pt x="-18248" y="19824"/>
                      <a:pt x="802" y="224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7" name="フリーフォーム 606">
                <a:extLst>
                  <a:ext uri="{FF2B5EF4-FFF2-40B4-BE49-F238E27FC236}">
                    <a16:creationId xmlns:a16="http://schemas.microsoft.com/office/drawing/2014/main" id="{F96A3BFB-AB4C-6252-CD3E-D28A7E388AAA}"/>
                  </a:ext>
                </a:extLst>
              </p:cNvPr>
              <p:cNvSpPr/>
              <p:nvPr/>
            </p:nvSpPr>
            <p:spPr>
              <a:xfrm>
                <a:off x="7001893" y="2708157"/>
                <a:ext cx="887988" cy="25775"/>
              </a:xfrm>
              <a:custGeom>
                <a:avLst/>
                <a:gdLst>
                  <a:gd name="connsiteX0" fmla="*/ 11682 w 887988"/>
                  <a:gd name="connsiteY0" fmla="*/ 6468 h 25775"/>
                  <a:gd name="connsiteX1" fmla="*/ 567307 w 887988"/>
                  <a:gd name="connsiteY1" fmla="*/ 6468 h 25775"/>
                  <a:gd name="connsiteX2" fmla="*/ 887982 w 887988"/>
                  <a:gd name="connsiteY2" fmla="*/ 118 h 25775"/>
                  <a:gd name="connsiteX3" fmla="*/ 576832 w 887988"/>
                  <a:gd name="connsiteY3" fmla="*/ 12818 h 25775"/>
                  <a:gd name="connsiteX4" fmla="*/ 218057 w 887988"/>
                  <a:gd name="connsiteY4" fmla="*/ 25518 h 25775"/>
                  <a:gd name="connsiteX5" fmla="*/ 11682 w 887988"/>
                  <a:gd name="connsiteY5" fmla="*/ 6468 h 2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7988" h="25775">
                    <a:moveTo>
                      <a:pt x="11682" y="6468"/>
                    </a:moveTo>
                    <a:cubicBezTo>
                      <a:pt x="69890" y="3293"/>
                      <a:pt x="421257" y="7526"/>
                      <a:pt x="567307" y="6468"/>
                    </a:cubicBezTo>
                    <a:cubicBezTo>
                      <a:pt x="713357" y="5410"/>
                      <a:pt x="886394" y="-940"/>
                      <a:pt x="887982" y="118"/>
                    </a:cubicBezTo>
                    <a:cubicBezTo>
                      <a:pt x="889570" y="1176"/>
                      <a:pt x="576832" y="12818"/>
                      <a:pt x="576832" y="12818"/>
                    </a:cubicBezTo>
                    <a:lnTo>
                      <a:pt x="218057" y="25518"/>
                    </a:lnTo>
                    <a:cubicBezTo>
                      <a:pt x="127040" y="28164"/>
                      <a:pt x="-46526" y="9643"/>
                      <a:pt x="11682" y="64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8" name="フリーフォーム 607">
                <a:extLst>
                  <a:ext uri="{FF2B5EF4-FFF2-40B4-BE49-F238E27FC236}">
                    <a16:creationId xmlns:a16="http://schemas.microsoft.com/office/drawing/2014/main" id="{F66E9F2B-8DAD-E918-924F-D17C4B5A5735}"/>
                  </a:ext>
                </a:extLst>
              </p:cNvPr>
              <p:cNvSpPr/>
              <p:nvPr/>
            </p:nvSpPr>
            <p:spPr>
              <a:xfrm>
                <a:off x="7821202" y="1492037"/>
                <a:ext cx="34166" cy="461745"/>
              </a:xfrm>
              <a:custGeom>
                <a:avLst/>
                <a:gdLst>
                  <a:gd name="connsiteX0" fmla="*/ 24223 w 34166"/>
                  <a:gd name="connsiteY0" fmla="*/ 213 h 461745"/>
                  <a:gd name="connsiteX1" fmla="*/ 30573 w 34166"/>
                  <a:gd name="connsiteY1" fmla="*/ 247863 h 461745"/>
                  <a:gd name="connsiteX2" fmla="*/ 33748 w 34166"/>
                  <a:gd name="connsiteY2" fmla="*/ 457413 h 461745"/>
                  <a:gd name="connsiteX3" fmla="*/ 30573 w 34166"/>
                  <a:gd name="connsiteY3" fmla="*/ 371688 h 461745"/>
                  <a:gd name="connsiteX4" fmla="*/ 1998 w 34166"/>
                  <a:gd name="connsiteY4" fmla="*/ 162138 h 461745"/>
                  <a:gd name="connsiteX5" fmla="*/ 5173 w 34166"/>
                  <a:gd name="connsiteY5" fmla="*/ 203413 h 461745"/>
                  <a:gd name="connsiteX6" fmla="*/ 24223 w 34166"/>
                  <a:gd name="connsiteY6" fmla="*/ 213 h 461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166" h="461745">
                    <a:moveTo>
                      <a:pt x="24223" y="213"/>
                    </a:moveTo>
                    <a:cubicBezTo>
                      <a:pt x="28456" y="7621"/>
                      <a:pt x="28986" y="171663"/>
                      <a:pt x="30573" y="247863"/>
                    </a:cubicBezTo>
                    <a:cubicBezTo>
                      <a:pt x="32160" y="324063"/>
                      <a:pt x="33748" y="436776"/>
                      <a:pt x="33748" y="457413"/>
                    </a:cubicBezTo>
                    <a:cubicBezTo>
                      <a:pt x="33748" y="478050"/>
                      <a:pt x="35865" y="420900"/>
                      <a:pt x="30573" y="371688"/>
                    </a:cubicBezTo>
                    <a:cubicBezTo>
                      <a:pt x="25281" y="322476"/>
                      <a:pt x="6231" y="190184"/>
                      <a:pt x="1998" y="162138"/>
                    </a:cubicBezTo>
                    <a:cubicBezTo>
                      <a:pt x="-2235" y="134092"/>
                      <a:pt x="940" y="226167"/>
                      <a:pt x="5173" y="203413"/>
                    </a:cubicBezTo>
                    <a:cubicBezTo>
                      <a:pt x="9406" y="180659"/>
                      <a:pt x="19990" y="-7195"/>
                      <a:pt x="24223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9" name="フリーフォーム 608">
                <a:extLst>
                  <a:ext uri="{FF2B5EF4-FFF2-40B4-BE49-F238E27FC236}">
                    <a16:creationId xmlns:a16="http://schemas.microsoft.com/office/drawing/2014/main" id="{AE6963F1-46DA-479A-302E-E30B509DBDE2}"/>
                  </a:ext>
                </a:extLst>
              </p:cNvPr>
              <p:cNvSpPr/>
              <p:nvPr/>
            </p:nvSpPr>
            <p:spPr>
              <a:xfrm>
                <a:off x="7835852" y="2709681"/>
                <a:ext cx="24043" cy="408553"/>
              </a:xfrm>
              <a:custGeom>
                <a:avLst/>
                <a:gdLst>
                  <a:gd name="connsiteX0" fmla="*/ 19098 w 24043"/>
                  <a:gd name="connsiteY0" fmla="*/ 1769 h 408553"/>
                  <a:gd name="connsiteX1" fmla="*/ 22273 w 24043"/>
                  <a:gd name="connsiteY1" fmla="*/ 385944 h 408553"/>
                  <a:gd name="connsiteX2" fmla="*/ 22273 w 24043"/>
                  <a:gd name="connsiteY2" fmla="*/ 351019 h 408553"/>
                  <a:gd name="connsiteX3" fmla="*/ 48 w 24043"/>
                  <a:gd name="connsiteY3" fmla="*/ 246244 h 408553"/>
                  <a:gd name="connsiteX4" fmla="*/ 19098 w 24043"/>
                  <a:gd name="connsiteY4" fmla="*/ 1769 h 408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043" h="408553">
                    <a:moveTo>
                      <a:pt x="19098" y="1769"/>
                    </a:moveTo>
                    <a:cubicBezTo>
                      <a:pt x="22802" y="25052"/>
                      <a:pt x="21744" y="327736"/>
                      <a:pt x="22273" y="385944"/>
                    </a:cubicBezTo>
                    <a:cubicBezTo>
                      <a:pt x="22802" y="444152"/>
                      <a:pt x="25977" y="374302"/>
                      <a:pt x="22273" y="351019"/>
                    </a:cubicBezTo>
                    <a:cubicBezTo>
                      <a:pt x="18569" y="327736"/>
                      <a:pt x="1106" y="300748"/>
                      <a:pt x="48" y="246244"/>
                    </a:cubicBezTo>
                    <a:cubicBezTo>
                      <a:pt x="-1010" y="191740"/>
                      <a:pt x="15394" y="-21514"/>
                      <a:pt x="19098" y="17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0" name="フリーフォーム 609">
                <a:extLst>
                  <a:ext uri="{FF2B5EF4-FFF2-40B4-BE49-F238E27FC236}">
                    <a16:creationId xmlns:a16="http://schemas.microsoft.com/office/drawing/2014/main" id="{551CCE35-D939-4819-FEA9-375F1AC4855B}"/>
                  </a:ext>
                </a:extLst>
              </p:cNvPr>
              <p:cNvSpPr/>
              <p:nvPr/>
            </p:nvSpPr>
            <p:spPr>
              <a:xfrm>
                <a:off x="7290361" y="3162300"/>
                <a:ext cx="202059" cy="17322"/>
              </a:xfrm>
              <a:custGeom>
                <a:avLst/>
                <a:gdLst>
                  <a:gd name="connsiteX0" fmla="*/ 2614 w 202059"/>
                  <a:gd name="connsiteY0" fmla="*/ 15875 h 17322"/>
                  <a:gd name="connsiteX1" fmla="*/ 196289 w 202059"/>
                  <a:gd name="connsiteY1" fmla="*/ 15875 h 17322"/>
                  <a:gd name="connsiteX2" fmla="*/ 155014 w 202059"/>
                  <a:gd name="connsiteY2" fmla="*/ 9525 h 17322"/>
                  <a:gd name="connsiteX3" fmla="*/ 88339 w 202059"/>
                  <a:gd name="connsiteY3" fmla="*/ 0 h 17322"/>
                  <a:gd name="connsiteX4" fmla="*/ 2614 w 202059"/>
                  <a:gd name="connsiteY4" fmla="*/ 15875 h 17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059" h="17322">
                    <a:moveTo>
                      <a:pt x="2614" y="15875"/>
                    </a:moveTo>
                    <a:cubicBezTo>
                      <a:pt x="20606" y="18521"/>
                      <a:pt x="170889" y="16933"/>
                      <a:pt x="196289" y="15875"/>
                    </a:cubicBezTo>
                    <a:cubicBezTo>
                      <a:pt x="221689" y="14817"/>
                      <a:pt x="155014" y="9525"/>
                      <a:pt x="155014" y="9525"/>
                    </a:cubicBezTo>
                    <a:cubicBezTo>
                      <a:pt x="137022" y="6879"/>
                      <a:pt x="112151" y="0"/>
                      <a:pt x="88339" y="0"/>
                    </a:cubicBezTo>
                    <a:cubicBezTo>
                      <a:pt x="64527" y="0"/>
                      <a:pt x="-15378" y="13229"/>
                      <a:pt x="2614" y="158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1" name="フリーフォーム 610">
                <a:extLst>
                  <a:ext uri="{FF2B5EF4-FFF2-40B4-BE49-F238E27FC236}">
                    <a16:creationId xmlns:a16="http://schemas.microsoft.com/office/drawing/2014/main" id="{783ED6E5-7EDC-50A2-D3FA-CD3C2E71AD4F}"/>
                  </a:ext>
                </a:extLst>
              </p:cNvPr>
              <p:cNvSpPr/>
              <p:nvPr/>
            </p:nvSpPr>
            <p:spPr>
              <a:xfrm>
                <a:off x="7279422" y="3245838"/>
                <a:ext cx="291373" cy="21237"/>
              </a:xfrm>
              <a:custGeom>
                <a:avLst/>
                <a:gdLst>
                  <a:gd name="connsiteX0" fmla="*/ 853 w 291373"/>
                  <a:gd name="connsiteY0" fmla="*/ 2187 h 21237"/>
                  <a:gd name="connsiteX1" fmla="*/ 283428 w 291373"/>
                  <a:gd name="connsiteY1" fmla="*/ 21237 h 21237"/>
                  <a:gd name="connsiteX2" fmla="*/ 197703 w 291373"/>
                  <a:gd name="connsiteY2" fmla="*/ 2187 h 21237"/>
                  <a:gd name="connsiteX3" fmla="*/ 853 w 291373"/>
                  <a:gd name="connsiteY3" fmla="*/ 2187 h 21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1373" h="21237">
                    <a:moveTo>
                      <a:pt x="853" y="2187"/>
                    </a:moveTo>
                    <a:cubicBezTo>
                      <a:pt x="15140" y="5362"/>
                      <a:pt x="250620" y="21237"/>
                      <a:pt x="283428" y="21237"/>
                    </a:cubicBezTo>
                    <a:cubicBezTo>
                      <a:pt x="316236" y="21237"/>
                      <a:pt x="239507" y="4833"/>
                      <a:pt x="197703" y="2187"/>
                    </a:cubicBezTo>
                    <a:cubicBezTo>
                      <a:pt x="155899" y="-459"/>
                      <a:pt x="-13434" y="-988"/>
                      <a:pt x="853" y="21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2" name="フリーフォーム 611">
                <a:extLst>
                  <a:ext uri="{FF2B5EF4-FFF2-40B4-BE49-F238E27FC236}">
                    <a16:creationId xmlns:a16="http://schemas.microsoft.com/office/drawing/2014/main" id="{6927BDC4-5FDE-330E-9746-E2045CF101B4}"/>
                  </a:ext>
                </a:extLst>
              </p:cNvPr>
              <p:cNvSpPr/>
              <p:nvPr/>
            </p:nvSpPr>
            <p:spPr>
              <a:xfrm>
                <a:off x="5027998" y="3158336"/>
                <a:ext cx="1043952" cy="26951"/>
              </a:xfrm>
              <a:custGeom>
                <a:avLst/>
                <a:gdLst>
                  <a:gd name="connsiteX0" fmla="*/ 10727 w 1043952"/>
                  <a:gd name="connsiteY0" fmla="*/ 26189 h 26951"/>
                  <a:gd name="connsiteX1" fmla="*/ 855277 w 1043952"/>
                  <a:gd name="connsiteY1" fmla="*/ 19839 h 26951"/>
                  <a:gd name="connsiteX2" fmla="*/ 550477 w 1043952"/>
                  <a:gd name="connsiteY2" fmla="*/ 789 h 26951"/>
                  <a:gd name="connsiteX3" fmla="*/ 1042602 w 1043952"/>
                  <a:gd name="connsiteY3" fmla="*/ 3964 h 26951"/>
                  <a:gd name="connsiteX4" fmla="*/ 687002 w 1043952"/>
                  <a:gd name="connsiteY4" fmla="*/ 7139 h 26951"/>
                  <a:gd name="connsiteX5" fmla="*/ 398077 w 1043952"/>
                  <a:gd name="connsiteY5" fmla="*/ 3964 h 26951"/>
                  <a:gd name="connsiteX6" fmla="*/ 10727 w 1043952"/>
                  <a:gd name="connsiteY6" fmla="*/ 26189 h 26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3952" h="26951">
                    <a:moveTo>
                      <a:pt x="10727" y="26189"/>
                    </a:moveTo>
                    <a:cubicBezTo>
                      <a:pt x="86927" y="28835"/>
                      <a:pt x="765319" y="24072"/>
                      <a:pt x="855277" y="19839"/>
                    </a:cubicBezTo>
                    <a:cubicBezTo>
                      <a:pt x="945235" y="15606"/>
                      <a:pt x="519256" y="3435"/>
                      <a:pt x="550477" y="789"/>
                    </a:cubicBezTo>
                    <a:cubicBezTo>
                      <a:pt x="581698" y="-1857"/>
                      <a:pt x="1019848" y="2906"/>
                      <a:pt x="1042602" y="3964"/>
                    </a:cubicBezTo>
                    <a:cubicBezTo>
                      <a:pt x="1065356" y="5022"/>
                      <a:pt x="794423" y="7139"/>
                      <a:pt x="687002" y="7139"/>
                    </a:cubicBezTo>
                    <a:cubicBezTo>
                      <a:pt x="579581" y="7139"/>
                      <a:pt x="510790" y="2906"/>
                      <a:pt x="398077" y="3964"/>
                    </a:cubicBezTo>
                    <a:cubicBezTo>
                      <a:pt x="285365" y="5022"/>
                      <a:pt x="-65473" y="23543"/>
                      <a:pt x="10727" y="261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3" name="フリーフォーム 612">
                <a:extLst>
                  <a:ext uri="{FF2B5EF4-FFF2-40B4-BE49-F238E27FC236}">
                    <a16:creationId xmlns:a16="http://schemas.microsoft.com/office/drawing/2014/main" id="{2567C0D9-8153-3AEA-E775-6B5C4FDE6E2A}"/>
                  </a:ext>
                </a:extLst>
              </p:cNvPr>
              <p:cNvSpPr/>
              <p:nvPr/>
            </p:nvSpPr>
            <p:spPr>
              <a:xfrm>
                <a:off x="6759591" y="1949319"/>
                <a:ext cx="1061088" cy="113041"/>
              </a:xfrm>
              <a:custGeom>
                <a:avLst/>
                <a:gdLst>
                  <a:gd name="connsiteX0" fmla="*/ 3159 w 1061088"/>
                  <a:gd name="connsiteY0" fmla="*/ 3306 h 113041"/>
                  <a:gd name="connsiteX1" fmla="*/ 142859 w 1061088"/>
                  <a:gd name="connsiteY1" fmla="*/ 108081 h 113041"/>
                  <a:gd name="connsiteX2" fmla="*/ 92059 w 1061088"/>
                  <a:gd name="connsiteY2" fmla="*/ 95381 h 113041"/>
                  <a:gd name="connsiteX3" fmla="*/ 400034 w 1061088"/>
                  <a:gd name="connsiteY3" fmla="*/ 89031 h 113041"/>
                  <a:gd name="connsiteX4" fmla="*/ 946134 w 1061088"/>
                  <a:gd name="connsiteY4" fmla="*/ 98556 h 113041"/>
                  <a:gd name="connsiteX5" fmla="*/ 911209 w 1061088"/>
                  <a:gd name="connsiteY5" fmla="*/ 101731 h 113041"/>
                  <a:gd name="connsiteX6" fmla="*/ 971534 w 1061088"/>
                  <a:gd name="connsiteY6" fmla="*/ 85856 h 113041"/>
                  <a:gd name="connsiteX7" fmla="*/ 1060434 w 1061088"/>
                  <a:gd name="connsiteY7" fmla="*/ 28706 h 113041"/>
                  <a:gd name="connsiteX8" fmla="*/ 1003284 w 1061088"/>
                  <a:gd name="connsiteY8" fmla="*/ 54106 h 113041"/>
                  <a:gd name="connsiteX9" fmla="*/ 850884 w 1061088"/>
                  <a:gd name="connsiteY9" fmla="*/ 79506 h 113041"/>
                  <a:gd name="connsiteX10" fmla="*/ 507984 w 1061088"/>
                  <a:gd name="connsiteY10" fmla="*/ 101731 h 113041"/>
                  <a:gd name="connsiteX11" fmla="*/ 180959 w 1061088"/>
                  <a:gd name="connsiteY11" fmla="*/ 98556 h 113041"/>
                  <a:gd name="connsiteX12" fmla="*/ 53959 w 1061088"/>
                  <a:gd name="connsiteY12" fmla="*/ 31881 h 113041"/>
                  <a:gd name="connsiteX13" fmla="*/ 3159 w 1061088"/>
                  <a:gd name="connsiteY13" fmla="*/ 3306 h 113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61088" h="113041">
                    <a:moveTo>
                      <a:pt x="3159" y="3306"/>
                    </a:moveTo>
                    <a:cubicBezTo>
                      <a:pt x="17976" y="16006"/>
                      <a:pt x="128042" y="92735"/>
                      <a:pt x="142859" y="108081"/>
                    </a:cubicBezTo>
                    <a:cubicBezTo>
                      <a:pt x="157676" y="123427"/>
                      <a:pt x="49197" y="98556"/>
                      <a:pt x="92059" y="95381"/>
                    </a:cubicBezTo>
                    <a:cubicBezTo>
                      <a:pt x="134921" y="92206"/>
                      <a:pt x="257688" y="88502"/>
                      <a:pt x="400034" y="89031"/>
                    </a:cubicBezTo>
                    <a:cubicBezTo>
                      <a:pt x="542380" y="89560"/>
                      <a:pt x="860938" y="96439"/>
                      <a:pt x="946134" y="98556"/>
                    </a:cubicBezTo>
                    <a:cubicBezTo>
                      <a:pt x="1031330" y="100673"/>
                      <a:pt x="906976" y="103848"/>
                      <a:pt x="911209" y="101731"/>
                    </a:cubicBezTo>
                    <a:cubicBezTo>
                      <a:pt x="915442" y="99614"/>
                      <a:pt x="946663" y="98027"/>
                      <a:pt x="971534" y="85856"/>
                    </a:cubicBezTo>
                    <a:cubicBezTo>
                      <a:pt x="996405" y="73685"/>
                      <a:pt x="1055142" y="33998"/>
                      <a:pt x="1060434" y="28706"/>
                    </a:cubicBezTo>
                    <a:cubicBezTo>
                      <a:pt x="1065726" y="23414"/>
                      <a:pt x="1038209" y="45639"/>
                      <a:pt x="1003284" y="54106"/>
                    </a:cubicBezTo>
                    <a:cubicBezTo>
                      <a:pt x="968359" y="62573"/>
                      <a:pt x="933434" y="71569"/>
                      <a:pt x="850884" y="79506"/>
                    </a:cubicBezTo>
                    <a:cubicBezTo>
                      <a:pt x="768334" y="87444"/>
                      <a:pt x="619638" y="98556"/>
                      <a:pt x="507984" y="101731"/>
                    </a:cubicBezTo>
                    <a:cubicBezTo>
                      <a:pt x="396330" y="104906"/>
                      <a:pt x="256630" y="110198"/>
                      <a:pt x="180959" y="98556"/>
                    </a:cubicBezTo>
                    <a:cubicBezTo>
                      <a:pt x="105288" y="86914"/>
                      <a:pt x="78830" y="46169"/>
                      <a:pt x="53959" y="31881"/>
                    </a:cubicBezTo>
                    <a:cubicBezTo>
                      <a:pt x="29088" y="17594"/>
                      <a:pt x="-11658" y="-9394"/>
                      <a:pt x="3159" y="33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4" name="フリーフォーム 613">
                <a:extLst>
                  <a:ext uri="{FF2B5EF4-FFF2-40B4-BE49-F238E27FC236}">
                    <a16:creationId xmlns:a16="http://schemas.microsoft.com/office/drawing/2014/main" id="{4084D1FD-ED74-3DDE-741B-4103BE4B8075}"/>
                  </a:ext>
                </a:extLst>
              </p:cNvPr>
              <p:cNvSpPr/>
              <p:nvPr/>
            </p:nvSpPr>
            <p:spPr>
              <a:xfrm>
                <a:off x="6889654" y="2032967"/>
                <a:ext cx="22390" cy="572276"/>
              </a:xfrm>
              <a:custGeom>
                <a:avLst/>
                <a:gdLst>
                  <a:gd name="connsiteX0" fmla="*/ 96 w 22390"/>
                  <a:gd name="connsiteY0" fmla="*/ 18083 h 572276"/>
                  <a:gd name="connsiteX1" fmla="*/ 9621 w 22390"/>
                  <a:gd name="connsiteY1" fmla="*/ 446708 h 572276"/>
                  <a:gd name="connsiteX2" fmla="*/ 15971 w 22390"/>
                  <a:gd name="connsiteY2" fmla="*/ 370508 h 572276"/>
                  <a:gd name="connsiteX3" fmla="*/ 19146 w 22390"/>
                  <a:gd name="connsiteY3" fmla="*/ 567358 h 572276"/>
                  <a:gd name="connsiteX4" fmla="*/ 22321 w 22390"/>
                  <a:gd name="connsiteY4" fmla="*/ 478458 h 572276"/>
                  <a:gd name="connsiteX5" fmla="*/ 15971 w 22390"/>
                  <a:gd name="connsiteY5" fmla="*/ 116508 h 572276"/>
                  <a:gd name="connsiteX6" fmla="*/ 96 w 22390"/>
                  <a:gd name="connsiteY6" fmla="*/ 18083 h 572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390" h="572276">
                    <a:moveTo>
                      <a:pt x="96" y="18083"/>
                    </a:moveTo>
                    <a:cubicBezTo>
                      <a:pt x="-962" y="73116"/>
                      <a:pt x="6975" y="387971"/>
                      <a:pt x="9621" y="446708"/>
                    </a:cubicBezTo>
                    <a:cubicBezTo>
                      <a:pt x="12267" y="505445"/>
                      <a:pt x="14384" y="350400"/>
                      <a:pt x="15971" y="370508"/>
                    </a:cubicBezTo>
                    <a:cubicBezTo>
                      <a:pt x="17559" y="390616"/>
                      <a:pt x="18088" y="549367"/>
                      <a:pt x="19146" y="567358"/>
                    </a:cubicBezTo>
                    <a:cubicBezTo>
                      <a:pt x="20204" y="585349"/>
                      <a:pt x="22850" y="553600"/>
                      <a:pt x="22321" y="478458"/>
                    </a:cubicBezTo>
                    <a:cubicBezTo>
                      <a:pt x="21792" y="403316"/>
                      <a:pt x="17558" y="188475"/>
                      <a:pt x="15971" y="116508"/>
                    </a:cubicBezTo>
                    <a:cubicBezTo>
                      <a:pt x="14384" y="44541"/>
                      <a:pt x="1154" y="-36950"/>
                      <a:pt x="96" y="180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5" name="フリーフォーム 614">
                <a:extLst>
                  <a:ext uri="{FF2B5EF4-FFF2-40B4-BE49-F238E27FC236}">
                    <a16:creationId xmlns:a16="http://schemas.microsoft.com/office/drawing/2014/main" id="{264847CB-E8BD-EEA6-BAFE-DA561FFAF7C1}"/>
                  </a:ext>
                </a:extLst>
              </p:cNvPr>
              <p:cNvSpPr/>
              <p:nvPr/>
            </p:nvSpPr>
            <p:spPr>
              <a:xfrm>
                <a:off x="6821953" y="2603968"/>
                <a:ext cx="152337" cy="56702"/>
              </a:xfrm>
              <a:custGeom>
                <a:avLst/>
                <a:gdLst>
                  <a:gd name="connsiteX0" fmla="*/ 1122 w 152337"/>
                  <a:gd name="connsiteY0" fmla="*/ 56682 h 56702"/>
                  <a:gd name="connsiteX1" fmla="*/ 150347 w 152337"/>
                  <a:gd name="connsiteY1" fmla="*/ 9057 h 56702"/>
                  <a:gd name="connsiteX2" fmla="*/ 83672 w 152337"/>
                  <a:gd name="connsiteY2" fmla="*/ 2707 h 56702"/>
                  <a:gd name="connsiteX3" fmla="*/ 1122 w 152337"/>
                  <a:gd name="connsiteY3" fmla="*/ 56682 h 5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337" h="56702">
                    <a:moveTo>
                      <a:pt x="1122" y="56682"/>
                    </a:moveTo>
                    <a:cubicBezTo>
                      <a:pt x="12234" y="57740"/>
                      <a:pt x="136589" y="18053"/>
                      <a:pt x="150347" y="9057"/>
                    </a:cubicBezTo>
                    <a:cubicBezTo>
                      <a:pt x="164105" y="61"/>
                      <a:pt x="102722" y="-2585"/>
                      <a:pt x="83672" y="2707"/>
                    </a:cubicBezTo>
                    <a:cubicBezTo>
                      <a:pt x="64622" y="7999"/>
                      <a:pt x="-9990" y="55624"/>
                      <a:pt x="1122" y="566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6" name="フリーフォーム 615">
                <a:extLst>
                  <a:ext uri="{FF2B5EF4-FFF2-40B4-BE49-F238E27FC236}">
                    <a16:creationId xmlns:a16="http://schemas.microsoft.com/office/drawing/2014/main" id="{4197234C-9EE4-12AB-A138-8994B7B93FAA}"/>
                  </a:ext>
                </a:extLst>
              </p:cNvPr>
              <p:cNvSpPr/>
              <p:nvPr/>
            </p:nvSpPr>
            <p:spPr>
              <a:xfrm>
                <a:off x="6924675" y="2597150"/>
                <a:ext cx="814282" cy="25565"/>
              </a:xfrm>
              <a:custGeom>
                <a:avLst/>
                <a:gdLst>
                  <a:gd name="connsiteX0" fmla="*/ 0 w 814282"/>
                  <a:gd name="connsiteY0" fmla="*/ 12700 h 25565"/>
                  <a:gd name="connsiteX1" fmla="*/ 771525 w 814282"/>
                  <a:gd name="connsiteY1" fmla="*/ 25400 h 25565"/>
                  <a:gd name="connsiteX2" fmla="*/ 558800 w 814282"/>
                  <a:gd name="connsiteY2" fmla="*/ 19050 h 25565"/>
                  <a:gd name="connsiteX3" fmla="*/ 812800 w 814282"/>
                  <a:gd name="connsiteY3" fmla="*/ 6350 h 25565"/>
                  <a:gd name="connsiteX4" fmla="*/ 415925 w 814282"/>
                  <a:gd name="connsiteY4" fmla="*/ 0 h 25565"/>
                  <a:gd name="connsiteX5" fmla="*/ 0 w 814282"/>
                  <a:gd name="connsiteY5" fmla="*/ 12700 h 25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4282" h="25565">
                    <a:moveTo>
                      <a:pt x="0" y="12700"/>
                    </a:moveTo>
                    <a:lnTo>
                      <a:pt x="771525" y="25400"/>
                    </a:lnTo>
                    <a:cubicBezTo>
                      <a:pt x="864658" y="26458"/>
                      <a:pt x="551921" y="22225"/>
                      <a:pt x="558800" y="19050"/>
                    </a:cubicBezTo>
                    <a:cubicBezTo>
                      <a:pt x="565679" y="15875"/>
                      <a:pt x="836613" y="9525"/>
                      <a:pt x="812800" y="6350"/>
                    </a:cubicBezTo>
                    <a:cubicBezTo>
                      <a:pt x="788988" y="3175"/>
                      <a:pt x="415925" y="0"/>
                      <a:pt x="415925" y="0"/>
                    </a:cubicBezTo>
                    <a:lnTo>
                      <a:pt x="0" y="127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7" name="フリーフォーム 616">
                <a:extLst>
                  <a:ext uri="{FF2B5EF4-FFF2-40B4-BE49-F238E27FC236}">
                    <a16:creationId xmlns:a16="http://schemas.microsoft.com/office/drawing/2014/main" id="{C2F6492D-9FF9-5DB2-80BA-D3F35016C44B}"/>
                  </a:ext>
                </a:extLst>
              </p:cNvPr>
              <p:cNvSpPr/>
              <p:nvPr/>
            </p:nvSpPr>
            <p:spPr>
              <a:xfrm>
                <a:off x="7708900" y="2054146"/>
                <a:ext cx="145385" cy="654932"/>
              </a:xfrm>
              <a:custGeom>
                <a:avLst/>
                <a:gdLst>
                  <a:gd name="connsiteX0" fmla="*/ 9525 w 145385"/>
                  <a:gd name="connsiteY0" fmla="*/ 79 h 654932"/>
                  <a:gd name="connsiteX1" fmla="*/ 25400 w 145385"/>
                  <a:gd name="connsiteY1" fmla="*/ 323929 h 654932"/>
                  <a:gd name="connsiteX2" fmla="*/ 31750 w 145385"/>
                  <a:gd name="connsiteY2" fmla="*/ 260429 h 654932"/>
                  <a:gd name="connsiteX3" fmla="*/ 31750 w 145385"/>
                  <a:gd name="connsiteY3" fmla="*/ 552529 h 654932"/>
                  <a:gd name="connsiteX4" fmla="*/ 28575 w 145385"/>
                  <a:gd name="connsiteY4" fmla="*/ 530304 h 654932"/>
                  <a:gd name="connsiteX5" fmla="*/ 34925 w 145385"/>
                  <a:gd name="connsiteY5" fmla="*/ 562054 h 654932"/>
                  <a:gd name="connsiteX6" fmla="*/ 0 w 145385"/>
                  <a:gd name="connsiteY6" fmla="*/ 533479 h 654932"/>
                  <a:gd name="connsiteX7" fmla="*/ 142875 w 145385"/>
                  <a:gd name="connsiteY7" fmla="*/ 654129 h 654932"/>
                  <a:gd name="connsiteX8" fmla="*/ 88900 w 145385"/>
                  <a:gd name="connsiteY8" fmla="*/ 584279 h 654932"/>
                  <a:gd name="connsiteX9" fmla="*/ 60325 w 145385"/>
                  <a:gd name="connsiteY9" fmla="*/ 549354 h 654932"/>
                  <a:gd name="connsiteX10" fmla="*/ 28575 w 145385"/>
                  <a:gd name="connsiteY10" fmla="*/ 295354 h 654932"/>
                  <a:gd name="connsiteX11" fmla="*/ 9525 w 145385"/>
                  <a:gd name="connsiteY11" fmla="*/ 79 h 654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5385" h="654932">
                    <a:moveTo>
                      <a:pt x="9525" y="79"/>
                    </a:moveTo>
                    <a:cubicBezTo>
                      <a:pt x="8996" y="4842"/>
                      <a:pt x="21696" y="280537"/>
                      <a:pt x="25400" y="323929"/>
                    </a:cubicBezTo>
                    <a:cubicBezTo>
                      <a:pt x="29104" y="367321"/>
                      <a:pt x="30692" y="222329"/>
                      <a:pt x="31750" y="260429"/>
                    </a:cubicBezTo>
                    <a:cubicBezTo>
                      <a:pt x="32808" y="298529"/>
                      <a:pt x="32279" y="507550"/>
                      <a:pt x="31750" y="552529"/>
                    </a:cubicBezTo>
                    <a:cubicBezTo>
                      <a:pt x="31221" y="597508"/>
                      <a:pt x="28046" y="528717"/>
                      <a:pt x="28575" y="530304"/>
                    </a:cubicBezTo>
                    <a:cubicBezTo>
                      <a:pt x="29104" y="531891"/>
                      <a:pt x="39688" y="561525"/>
                      <a:pt x="34925" y="562054"/>
                    </a:cubicBezTo>
                    <a:cubicBezTo>
                      <a:pt x="30163" y="562583"/>
                      <a:pt x="0" y="533479"/>
                      <a:pt x="0" y="533479"/>
                    </a:cubicBezTo>
                    <a:cubicBezTo>
                      <a:pt x="17992" y="548825"/>
                      <a:pt x="128058" y="645662"/>
                      <a:pt x="142875" y="654129"/>
                    </a:cubicBezTo>
                    <a:cubicBezTo>
                      <a:pt x="157692" y="662596"/>
                      <a:pt x="102658" y="601741"/>
                      <a:pt x="88900" y="584279"/>
                    </a:cubicBezTo>
                    <a:cubicBezTo>
                      <a:pt x="75142" y="566817"/>
                      <a:pt x="70379" y="597508"/>
                      <a:pt x="60325" y="549354"/>
                    </a:cubicBezTo>
                    <a:cubicBezTo>
                      <a:pt x="50271" y="501200"/>
                      <a:pt x="33338" y="384254"/>
                      <a:pt x="28575" y="295354"/>
                    </a:cubicBezTo>
                    <a:cubicBezTo>
                      <a:pt x="23813" y="206454"/>
                      <a:pt x="10054" y="-4684"/>
                      <a:pt x="9525" y="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8" name="フリーフォーム 617">
                <a:extLst>
                  <a:ext uri="{FF2B5EF4-FFF2-40B4-BE49-F238E27FC236}">
                    <a16:creationId xmlns:a16="http://schemas.microsoft.com/office/drawing/2014/main" id="{A6A93F32-E355-93A6-AEAE-66D021218405}"/>
                  </a:ext>
                </a:extLst>
              </p:cNvPr>
              <p:cNvSpPr/>
              <p:nvPr/>
            </p:nvSpPr>
            <p:spPr>
              <a:xfrm>
                <a:off x="8626205" y="2832697"/>
                <a:ext cx="16306" cy="775686"/>
              </a:xfrm>
              <a:custGeom>
                <a:avLst/>
                <a:gdLst>
                  <a:gd name="connsiteX0" fmla="*/ 270 w 16306"/>
                  <a:gd name="connsiteY0" fmla="*/ 5753 h 775686"/>
                  <a:gd name="connsiteX1" fmla="*/ 6620 w 16306"/>
                  <a:gd name="connsiteY1" fmla="*/ 526453 h 775686"/>
                  <a:gd name="connsiteX2" fmla="*/ 12970 w 16306"/>
                  <a:gd name="connsiteY2" fmla="*/ 767753 h 775686"/>
                  <a:gd name="connsiteX3" fmla="*/ 6620 w 16306"/>
                  <a:gd name="connsiteY3" fmla="*/ 675678 h 775686"/>
                  <a:gd name="connsiteX4" fmla="*/ 16145 w 16306"/>
                  <a:gd name="connsiteY4" fmla="*/ 272453 h 775686"/>
                  <a:gd name="connsiteX5" fmla="*/ 270 w 16306"/>
                  <a:gd name="connsiteY5" fmla="*/ 5753 h 775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306" h="775686">
                    <a:moveTo>
                      <a:pt x="270" y="5753"/>
                    </a:moveTo>
                    <a:cubicBezTo>
                      <a:pt x="-1318" y="48086"/>
                      <a:pt x="4503" y="399453"/>
                      <a:pt x="6620" y="526453"/>
                    </a:cubicBezTo>
                    <a:cubicBezTo>
                      <a:pt x="8737" y="653453"/>
                      <a:pt x="12970" y="742882"/>
                      <a:pt x="12970" y="767753"/>
                    </a:cubicBezTo>
                    <a:cubicBezTo>
                      <a:pt x="12970" y="792624"/>
                      <a:pt x="6091" y="758228"/>
                      <a:pt x="6620" y="675678"/>
                    </a:cubicBezTo>
                    <a:cubicBezTo>
                      <a:pt x="7149" y="593128"/>
                      <a:pt x="17732" y="379874"/>
                      <a:pt x="16145" y="272453"/>
                    </a:cubicBezTo>
                    <a:cubicBezTo>
                      <a:pt x="14558" y="165032"/>
                      <a:pt x="1858" y="-36580"/>
                      <a:pt x="270" y="57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9" name="フリーフォーム 618">
                <a:extLst>
                  <a:ext uri="{FF2B5EF4-FFF2-40B4-BE49-F238E27FC236}">
                    <a16:creationId xmlns:a16="http://schemas.microsoft.com/office/drawing/2014/main" id="{85FC0C6F-35B5-8AA2-FFA8-9419CCD802AE}"/>
                  </a:ext>
                </a:extLst>
              </p:cNvPr>
              <p:cNvSpPr/>
              <p:nvPr/>
            </p:nvSpPr>
            <p:spPr>
              <a:xfrm>
                <a:off x="8337748" y="1559476"/>
                <a:ext cx="19143" cy="1026968"/>
              </a:xfrm>
              <a:custGeom>
                <a:avLst/>
                <a:gdLst>
                  <a:gd name="connsiteX0" fmla="*/ 18852 w 19143"/>
                  <a:gd name="connsiteY0" fmla="*/ 28024 h 1026968"/>
                  <a:gd name="connsiteX1" fmla="*/ 12502 w 19143"/>
                  <a:gd name="connsiteY1" fmla="*/ 977349 h 1026968"/>
                  <a:gd name="connsiteX2" fmla="*/ 2977 w 19143"/>
                  <a:gd name="connsiteY2" fmla="*/ 831299 h 1026968"/>
                  <a:gd name="connsiteX3" fmla="*/ 2977 w 19143"/>
                  <a:gd name="connsiteY3" fmla="*/ 301074 h 1026968"/>
                  <a:gd name="connsiteX4" fmla="*/ 18852 w 19143"/>
                  <a:gd name="connsiteY4" fmla="*/ 28024 h 1026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43" h="1026968">
                    <a:moveTo>
                      <a:pt x="18852" y="28024"/>
                    </a:moveTo>
                    <a:cubicBezTo>
                      <a:pt x="20439" y="140736"/>
                      <a:pt x="15148" y="843470"/>
                      <a:pt x="12502" y="977349"/>
                    </a:cubicBezTo>
                    <a:cubicBezTo>
                      <a:pt x="9856" y="1111228"/>
                      <a:pt x="4564" y="944011"/>
                      <a:pt x="2977" y="831299"/>
                    </a:cubicBezTo>
                    <a:cubicBezTo>
                      <a:pt x="1390" y="718587"/>
                      <a:pt x="-2844" y="431778"/>
                      <a:pt x="2977" y="301074"/>
                    </a:cubicBezTo>
                    <a:cubicBezTo>
                      <a:pt x="8798" y="170370"/>
                      <a:pt x="17265" y="-84688"/>
                      <a:pt x="18852" y="280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0" name="フリーフォーム 619">
                <a:extLst>
                  <a:ext uri="{FF2B5EF4-FFF2-40B4-BE49-F238E27FC236}">
                    <a16:creationId xmlns:a16="http://schemas.microsoft.com/office/drawing/2014/main" id="{A77FDD64-00E7-5544-CE1B-9A02563224A6}"/>
                  </a:ext>
                </a:extLst>
              </p:cNvPr>
              <p:cNvSpPr/>
              <p:nvPr/>
            </p:nvSpPr>
            <p:spPr>
              <a:xfrm>
                <a:off x="8351634" y="2588566"/>
                <a:ext cx="18303" cy="1166833"/>
              </a:xfrm>
              <a:custGeom>
                <a:avLst/>
                <a:gdLst>
                  <a:gd name="connsiteX0" fmla="*/ 1791 w 18303"/>
                  <a:gd name="connsiteY0" fmla="*/ 2234 h 1166833"/>
                  <a:gd name="connsiteX1" fmla="*/ 1791 w 18303"/>
                  <a:gd name="connsiteY1" fmla="*/ 735659 h 1166833"/>
                  <a:gd name="connsiteX2" fmla="*/ 17666 w 18303"/>
                  <a:gd name="connsiteY2" fmla="*/ 1145234 h 1166833"/>
                  <a:gd name="connsiteX3" fmla="*/ 14491 w 18303"/>
                  <a:gd name="connsiteY3" fmla="*/ 992834 h 1166833"/>
                  <a:gd name="connsiteX4" fmla="*/ 1791 w 18303"/>
                  <a:gd name="connsiteY4" fmla="*/ 2234 h 1166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303" h="1166833">
                    <a:moveTo>
                      <a:pt x="1791" y="2234"/>
                    </a:moveTo>
                    <a:cubicBezTo>
                      <a:pt x="-326" y="-40628"/>
                      <a:pt x="-855" y="545159"/>
                      <a:pt x="1791" y="735659"/>
                    </a:cubicBezTo>
                    <a:cubicBezTo>
                      <a:pt x="4437" y="926159"/>
                      <a:pt x="15549" y="1102372"/>
                      <a:pt x="17666" y="1145234"/>
                    </a:cubicBezTo>
                    <a:cubicBezTo>
                      <a:pt x="19783" y="1188096"/>
                      <a:pt x="16079" y="1181217"/>
                      <a:pt x="14491" y="992834"/>
                    </a:cubicBezTo>
                    <a:cubicBezTo>
                      <a:pt x="12904" y="804451"/>
                      <a:pt x="3908" y="45096"/>
                      <a:pt x="1791" y="22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1" name="フリーフォーム 620">
                <a:extLst>
                  <a:ext uri="{FF2B5EF4-FFF2-40B4-BE49-F238E27FC236}">
                    <a16:creationId xmlns:a16="http://schemas.microsoft.com/office/drawing/2014/main" id="{1F992F74-DF5B-C311-8A33-A493C117FB80}"/>
                  </a:ext>
                </a:extLst>
              </p:cNvPr>
              <p:cNvSpPr/>
              <p:nvPr/>
            </p:nvSpPr>
            <p:spPr>
              <a:xfrm>
                <a:off x="8407388" y="1605792"/>
                <a:ext cx="50841" cy="550725"/>
              </a:xfrm>
              <a:custGeom>
                <a:avLst/>
                <a:gdLst>
                  <a:gd name="connsiteX0" fmla="*/ 15887 w 50841"/>
                  <a:gd name="connsiteY0" fmla="*/ 758 h 550725"/>
                  <a:gd name="connsiteX1" fmla="*/ 12712 w 50841"/>
                  <a:gd name="connsiteY1" fmla="*/ 467483 h 550725"/>
                  <a:gd name="connsiteX2" fmla="*/ 50812 w 50841"/>
                  <a:gd name="connsiteY2" fmla="*/ 283333 h 550725"/>
                  <a:gd name="connsiteX3" fmla="*/ 19062 w 50841"/>
                  <a:gd name="connsiteY3" fmla="*/ 543683 h 550725"/>
                  <a:gd name="connsiteX4" fmla="*/ 19062 w 50841"/>
                  <a:gd name="connsiteY4" fmla="*/ 451608 h 550725"/>
                  <a:gd name="connsiteX5" fmla="*/ 12 w 50841"/>
                  <a:gd name="connsiteY5" fmla="*/ 188083 h 550725"/>
                  <a:gd name="connsiteX6" fmla="*/ 22237 w 50841"/>
                  <a:gd name="connsiteY6" fmla="*/ 353183 h 550725"/>
                  <a:gd name="connsiteX7" fmla="*/ 15887 w 50841"/>
                  <a:gd name="connsiteY7" fmla="*/ 758 h 550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841" h="550725">
                    <a:moveTo>
                      <a:pt x="15887" y="758"/>
                    </a:moveTo>
                    <a:cubicBezTo>
                      <a:pt x="14300" y="19808"/>
                      <a:pt x="6891" y="420387"/>
                      <a:pt x="12712" y="467483"/>
                    </a:cubicBezTo>
                    <a:cubicBezTo>
                      <a:pt x="18533" y="514579"/>
                      <a:pt x="49754" y="270633"/>
                      <a:pt x="50812" y="283333"/>
                    </a:cubicBezTo>
                    <a:cubicBezTo>
                      <a:pt x="51870" y="296033"/>
                      <a:pt x="24354" y="515637"/>
                      <a:pt x="19062" y="543683"/>
                    </a:cubicBezTo>
                    <a:cubicBezTo>
                      <a:pt x="13770" y="571729"/>
                      <a:pt x="22237" y="510875"/>
                      <a:pt x="19062" y="451608"/>
                    </a:cubicBezTo>
                    <a:cubicBezTo>
                      <a:pt x="15887" y="392341"/>
                      <a:pt x="-517" y="204487"/>
                      <a:pt x="12" y="188083"/>
                    </a:cubicBezTo>
                    <a:cubicBezTo>
                      <a:pt x="541" y="171679"/>
                      <a:pt x="18533" y="378583"/>
                      <a:pt x="22237" y="353183"/>
                    </a:cubicBezTo>
                    <a:cubicBezTo>
                      <a:pt x="25941" y="327783"/>
                      <a:pt x="17474" y="-18292"/>
                      <a:pt x="15887" y="7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2" name="フリーフォーム 621">
                <a:extLst>
                  <a:ext uri="{FF2B5EF4-FFF2-40B4-BE49-F238E27FC236}">
                    <a16:creationId xmlns:a16="http://schemas.microsoft.com/office/drawing/2014/main" id="{0AB20BBB-DD55-E6E9-0556-FCCC5225DD04}"/>
                  </a:ext>
                </a:extLst>
              </p:cNvPr>
              <p:cNvSpPr/>
              <p:nvPr/>
            </p:nvSpPr>
            <p:spPr>
              <a:xfrm>
                <a:off x="8362893" y="1565324"/>
                <a:ext cx="40160" cy="1471911"/>
              </a:xfrm>
              <a:custGeom>
                <a:avLst/>
                <a:gdLst>
                  <a:gd name="connsiteX0" fmla="*/ 57 w 40160"/>
                  <a:gd name="connsiteY0" fmla="*/ 3126 h 1471911"/>
                  <a:gd name="connsiteX1" fmla="*/ 19107 w 40160"/>
                  <a:gd name="connsiteY1" fmla="*/ 774651 h 1471911"/>
                  <a:gd name="connsiteX2" fmla="*/ 38157 w 40160"/>
                  <a:gd name="connsiteY2" fmla="*/ 1425526 h 1471911"/>
                  <a:gd name="connsiteX3" fmla="*/ 38157 w 40160"/>
                  <a:gd name="connsiteY3" fmla="*/ 1320751 h 1471911"/>
                  <a:gd name="connsiteX4" fmla="*/ 25457 w 40160"/>
                  <a:gd name="connsiteY4" fmla="*/ 533351 h 1471911"/>
                  <a:gd name="connsiteX5" fmla="*/ 57 w 40160"/>
                  <a:gd name="connsiteY5" fmla="*/ 3126 h 1471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160" h="1471911">
                    <a:moveTo>
                      <a:pt x="57" y="3126"/>
                    </a:moveTo>
                    <a:cubicBezTo>
                      <a:pt x="-1001" y="43343"/>
                      <a:pt x="12757" y="537584"/>
                      <a:pt x="19107" y="774651"/>
                    </a:cubicBezTo>
                    <a:cubicBezTo>
                      <a:pt x="25457" y="1011718"/>
                      <a:pt x="34982" y="1334509"/>
                      <a:pt x="38157" y="1425526"/>
                    </a:cubicBezTo>
                    <a:cubicBezTo>
                      <a:pt x="41332" y="1516543"/>
                      <a:pt x="40274" y="1469447"/>
                      <a:pt x="38157" y="1320751"/>
                    </a:cubicBezTo>
                    <a:cubicBezTo>
                      <a:pt x="36040" y="1172055"/>
                      <a:pt x="29161" y="746605"/>
                      <a:pt x="25457" y="533351"/>
                    </a:cubicBezTo>
                    <a:cubicBezTo>
                      <a:pt x="21753" y="320097"/>
                      <a:pt x="1115" y="-37091"/>
                      <a:pt x="57" y="31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3" name="フリーフォーム 622">
                <a:extLst>
                  <a:ext uri="{FF2B5EF4-FFF2-40B4-BE49-F238E27FC236}">
                    <a16:creationId xmlns:a16="http://schemas.microsoft.com/office/drawing/2014/main" id="{FAF16009-98DD-12E8-7330-683FACAE66F9}"/>
                  </a:ext>
                </a:extLst>
              </p:cNvPr>
              <p:cNvSpPr/>
              <p:nvPr/>
            </p:nvSpPr>
            <p:spPr>
              <a:xfrm>
                <a:off x="8492947" y="2704774"/>
                <a:ext cx="87810" cy="486109"/>
              </a:xfrm>
              <a:custGeom>
                <a:avLst/>
                <a:gdLst>
                  <a:gd name="connsiteX0" fmla="*/ 178 w 87810"/>
                  <a:gd name="connsiteY0" fmla="*/ 47951 h 486109"/>
                  <a:gd name="connsiteX1" fmla="*/ 31928 w 87810"/>
                  <a:gd name="connsiteY1" fmla="*/ 270201 h 486109"/>
                  <a:gd name="connsiteX2" fmla="*/ 41453 w 87810"/>
                  <a:gd name="connsiteY2" fmla="*/ 155901 h 486109"/>
                  <a:gd name="connsiteX3" fmla="*/ 47803 w 87810"/>
                  <a:gd name="connsiteY3" fmla="*/ 438476 h 486109"/>
                  <a:gd name="connsiteX4" fmla="*/ 47803 w 87810"/>
                  <a:gd name="connsiteY4" fmla="*/ 279726 h 486109"/>
                  <a:gd name="connsiteX5" fmla="*/ 63678 w 87810"/>
                  <a:gd name="connsiteY5" fmla="*/ 105101 h 486109"/>
                  <a:gd name="connsiteX6" fmla="*/ 85903 w 87810"/>
                  <a:gd name="connsiteY6" fmla="*/ 203526 h 486109"/>
                  <a:gd name="connsiteX7" fmla="*/ 85903 w 87810"/>
                  <a:gd name="connsiteY7" fmla="*/ 486101 h 486109"/>
                  <a:gd name="connsiteX8" fmla="*/ 79553 w 87810"/>
                  <a:gd name="connsiteY8" fmla="*/ 194001 h 486109"/>
                  <a:gd name="connsiteX9" fmla="*/ 38278 w 87810"/>
                  <a:gd name="connsiteY9" fmla="*/ 326 h 486109"/>
                  <a:gd name="connsiteX10" fmla="*/ 47803 w 87810"/>
                  <a:gd name="connsiteY10" fmla="*/ 238451 h 486109"/>
                  <a:gd name="connsiteX11" fmla="*/ 47803 w 87810"/>
                  <a:gd name="connsiteY11" fmla="*/ 371801 h 486109"/>
                  <a:gd name="connsiteX12" fmla="*/ 178 w 87810"/>
                  <a:gd name="connsiteY12" fmla="*/ 47951 h 48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7810" h="486109">
                    <a:moveTo>
                      <a:pt x="178" y="47951"/>
                    </a:moveTo>
                    <a:cubicBezTo>
                      <a:pt x="-2468" y="31018"/>
                      <a:pt x="25049" y="252209"/>
                      <a:pt x="31928" y="270201"/>
                    </a:cubicBezTo>
                    <a:cubicBezTo>
                      <a:pt x="38807" y="288193"/>
                      <a:pt x="38807" y="127855"/>
                      <a:pt x="41453" y="155901"/>
                    </a:cubicBezTo>
                    <a:cubicBezTo>
                      <a:pt x="44099" y="183947"/>
                      <a:pt x="46745" y="417839"/>
                      <a:pt x="47803" y="438476"/>
                    </a:cubicBezTo>
                    <a:cubicBezTo>
                      <a:pt x="48861" y="459113"/>
                      <a:pt x="45157" y="335288"/>
                      <a:pt x="47803" y="279726"/>
                    </a:cubicBezTo>
                    <a:cubicBezTo>
                      <a:pt x="50449" y="224164"/>
                      <a:pt x="57328" y="117801"/>
                      <a:pt x="63678" y="105101"/>
                    </a:cubicBezTo>
                    <a:cubicBezTo>
                      <a:pt x="70028" y="92401"/>
                      <a:pt x="82199" y="140026"/>
                      <a:pt x="85903" y="203526"/>
                    </a:cubicBezTo>
                    <a:cubicBezTo>
                      <a:pt x="89607" y="267026"/>
                      <a:pt x="86961" y="487689"/>
                      <a:pt x="85903" y="486101"/>
                    </a:cubicBezTo>
                    <a:cubicBezTo>
                      <a:pt x="84845" y="484513"/>
                      <a:pt x="87490" y="274963"/>
                      <a:pt x="79553" y="194001"/>
                    </a:cubicBezTo>
                    <a:cubicBezTo>
                      <a:pt x="71616" y="113039"/>
                      <a:pt x="43570" y="-7082"/>
                      <a:pt x="38278" y="326"/>
                    </a:cubicBezTo>
                    <a:cubicBezTo>
                      <a:pt x="32986" y="7734"/>
                      <a:pt x="46216" y="176539"/>
                      <a:pt x="47803" y="238451"/>
                    </a:cubicBezTo>
                    <a:cubicBezTo>
                      <a:pt x="49390" y="300363"/>
                      <a:pt x="54682" y="397730"/>
                      <a:pt x="47803" y="371801"/>
                    </a:cubicBezTo>
                    <a:cubicBezTo>
                      <a:pt x="40924" y="345872"/>
                      <a:pt x="2824" y="64884"/>
                      <a:pt x="178" y="479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4" name="フリーフォーム 623">
                <a:extLst>
                  <a:ext uri="{FF2B5EF4-FFF2-40B4-BE49-F238E27FC236}">
                    <a16:creationId xmlns:a16="http://schemas.microsoft.com/office/drawing/2014/main" id="{614D5F5A-6641-A9CE-5284-94998E0D1229}"/>
                  </a:ext>
                </a:extLst>
              </p:cNvPr>
              <p:cNvSpPr/>
              <p:nvPr/>
            </p:nvSpPr>
            <p:spPr>
              <a:xfrm>
                <a:off x="8422581" y="2739261"/>
                <a:ext cx="53145" cy="968316"/>
              </a:xfrm>
              <a:custGeom>
                <a:avLst/>
                <a:gdLst>
                  <a:gd name="connsiteX0" fmla="*/ 32444 w 53145"/>
                  <a:gd name="connsiteY0" fmla="*/ 764 h 968316"/>
                  <a:gd name="connsiteX1" fmla="*/ 32444 w 53145"/>
                  <a:gd name="connsiteY1" fmla="*/ 308739 h 968316"/>
                  <a:gd name="connsiteX2" fmla="*/ 38794 w 53145"/>
                  <a:gd name="connsiteY2" fmla="*/ 594489 h 968316"/>
                  <a:gd name="connsiteX3" fmla="*/ 41969 w 53145"/>
                  <a:gd name="connsiteY3" fmla="*/ 543689 h 968316"/>
                  <a:gd name="connsiteX4" fmla="*/ 10219 w 53145"/>
                  <a:gd name="connsiteY4" fmla="*/ 680214 h 968316"/>
                  <a:gd name="connsiteX5" fmla="*/ 694 w 53145"/>
                  <a:gd name="connsiteY5" fmla="*/ 762764 h 968316"/>
                  <a:gd name="connsiteX6" fmla="*/ 26094 w 53145"/>
                  <a:gd name="connsiteY6" fmla="*/ 667514 h 968316"/>
                  <a:gd name="connsiteX7" fmla="*/ 51494 w 53145"/>
                  <a:gd name="connsiteY7" fmla="*/ 965964 h 968316"/>
                  <a:gd name="connsiteX8" fmla="*/ 48319 w 53145"/>
                  <a:gd name="connsiteY8" fmla="*/ 775464 h 968316"/>
                  <a:gd name="connsiteX9" fmla="*/ 29269 w 53145"/>
                  <a:gd name="connsiteY9" fmla="*/ 238889 h 968316"/>
                  <a:gd name="connsiteX10" fmla="*/ 32444 w 53145"/>
                  <a:gd name="connsiteY10" fmla="*/ 764 h 968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145" h="968316">
                    <a:moveTo>
                      <a:pt x="32444" y="764"/>
                    </a:moveTo>
                    <a:cubicBezTo>
                      <a:pt x="32973" y="12406"/>
                      <a:pt x="31386" y="209785"/>
                      <a:pt x="32444" y="308739"/>
                    </a:cubicBezTo>
                    <a:cubicBezTo>
                      <a:pt x="33502" y="407693"/>
                      <a:pt x="37207" y="555331"/>
                      <a:pt x="38794" y="594489"/>
                    </a:cubicBezTo>
                    <a:cubicBezTo>
                      <a:pt x="40381" y="633647"/>
                      <a:pt x="46732" y="529401"/>
                      <a:pt x="41969" y="543689"/>
                    </a:cubicBezTo>
                    <a:cubicBezTo>
                      <a:pt x="37206" y="557977"/>
                      <a:pt x="17098" y="643702"/>
                      <a:pt x="10219" y="680214"/>
                    </a:cubicBezTo>
                    <a:cubicBezTo>
                      <a:pt x="3340" y="716726"/>
                      <a:pt x="-1952" y="764881"/>
                      <a:pt x="694" y="762764"/>
                    </a:cubicBezTo>
                    <a:cubicBezTo>
                      <a:pt x="3340" y="760647"/>
                      <a:pt x="17627" y="633647"/>
                      <a:pt x="26094" y="667514"/>
                    </a:cubicBezTo>
                    <a:cubicBezTo>
                      <a:pt x="34561" y="701381"/>
                      <a:pt x="47790" y="947972"/>
                      <a:pt x="51494" y="965964"/>
                    </a:cubicBezTo>
                    <a:cubicBezTo>
                      <a:pt x="55198" y="983956"/>
                      <a:pt x="52023" y="896643"/>
                      <a:pt x="48319" y="775464"/>
                    </a:cubicBezTo>
                    <a:cubicBezTo>
                      <a:pt x="44615" y="654285"/>
                      <a:pt x="29269" y="365360"/>
                      <a:pt x="29269" y="238889"/>
                    </a:cubicBezTo>
                    <a:cubicBezTo>
                      <a:pt x="29269" y="112418"/>
                      <a:pt x="31915" y="-10878"/>
                      <a:pt x="32444" y="7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5" name="フリーフォーム 624">
                <a:extLst>
                  <a:ext uri="{FF2B5EF4-FFF2-40B4-BE49-F238E27FC236}">
                    <a16:creationId xmlns:a16="http://schemas.microsoft.com/office/drawing/2014/main" id="{D35EC686-15D9-5AAC-5D09-7B1C72B0AB52}"/>
                  </a:ext>
                </a:extLst>
              </p:cNvPr>
              <p:cNvSpPr/>
              <p:nvPr/>
            </p:nvSpPr>
            <p:spPr>
              <a:xfrm>
                <a:off x="8400713" y="2735548"/>
                <a:ext cx="44918" cy="556928"/>
              </a:xfrm>
              <a:custGeom>
                <a:avLst/>
                <a:gdLst>
                  <a:gd name="connsiteX0" fmla="*/ 32087 w 44918"/>
                  <a:gd name="connsiteY0" fmla="*/ 1302 h 556928"/>
                  <a:gd name="connsiteX1" fmla="*/ 22562 w 44918"/>
                  <a:gd name="connsiteY1" fmla="*/ 337852 h 556928"/>
                  <a:gd name="connsiteX2" fmla="*/ 337 w 44918"/>
                  <a:gd name="connsiteY2" fmla="*/ 239427 h 556928"/>
                  <a:gd name="connsiteX3" fmla="*/ 41612 w 44918"/>
                  <a:gd name="connsiteY3" fmla="*/ 382302 h 556928"/>
                  <a:gd name="connsiteX4" fmla="*/ 41612 w 44918"/>
                  <a:gd name="connsiteY4" fmla="*/ 556927 h 556928"/>
                  <a:gd name="connsiteX5" fmla="*/ 35262 w 44918"/>
                  <a:gd name="connsiteY5" fmla="*/ 385477 h 556928"/>
                  <a:gd name="connsiteX6" fmla="*/ 22562 w 44918"/>
                  <a:gd name="connsiteY6" fmla="*/ 226727 h 556928"/>
                  <a:gd name="connsiteX7" fmla="*/ 32087 w 44918"/>
                  <a:gd name="connsiteY7" fmla="*/ 1302 h 55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918" h="556928">
                    <a:moveTo>
                      <a:pt x="32087" y="1302"/>
                    </a:moveTo>
                    <a:cubicBezTo>
                      <a:pt x="32087" y="19823"/>
                      <a:pt x="27854" y="298165"/>
                      <a:pt x="22562" y="337852"/>
                    </a:cubicBezTo>
                    <a:cubicBezTo>
                      <a:pt x="17270" y="377540"/>
                      <a:pt x="-2838" y="232019"/>
                      <a:pt x="337" y="239427"/>
                    </a:cubicBezTo>
                    <a:cubicBezTo>
                      <a:pt x="3512" y="246835"/>
                      <a:pt x="34733" y="329386"/>
                      <a:pt x="41612" y="382302"/>
                    </a:cubicBezTo>
                    <a:cubicBezTo>
                      <a:pt x="48491" y="435218"/>
                      <a:pt x="42670" y="556398"/>
                      <a:pt x="41612" y="556927"/>
                    </a:cubicBezTo>
                    <a:cubicBezTo>
                      <a:pt x="40554" y="557456"/>
                      <a:pt x="38437" y="440510"/>
                      <a:pt x="35262" y="385477"/>
                    </a:cubicBezTo>
                    <a:cubicBezTo>
                      <a:pt x="32087" y="330444"/>
                      <a:pt x="24679" y="286523"/>
                      <a:pt x="22562" y="226727"/>
                    </a:cubicBezTo>
                    <a:cubicBezTo>
                      <a:pt x="20445" y="166931"/>
                      <a:pt x="32087" y="-17219"/>
                      <a:pt x="32087" y="13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6" name="フリーフォーム 625">
                <a:extLst>
                  <a:ext uri="{FF2B5EF4-FFF2-40B4-BE49-F238E27FC236}">
                    <a16:creationId xmlns:a16="http://schemas.microsoft.com/office/drawing/2014/main" id="{9F7D8F10-C8F4-1AED-3624-8260C9A3D8A2}"/>
                  </a:ext>
                </a:extLst>
              </p:cNvPr>
              <p:cNvSpPr/>
              <p:nvPr/>
            </p:nvSpPr>
            <p:spPr>
              <a:xfrm>
                <a:off x="8381745" y="2951718"/>
                <a:ext cx="29082" cy="799503"/>
              </a:xfrm>
              <a:custGeom>
                <a:avLst/>
                <a:gdLst>
                  <a:gd name="connsiteX0" fmla="*/ 12955 w 29082"/>
                  <a:gd name="connsiteY0" fmla="*/ 1032 h 799503"/>
                  <a:gd name="connsiteX1" fmla="*/ 28830 w 29082"/>
                  <a:gd name="connsiteY1" fmla="*/ 248682 h 799503"/>
                  <a:gd name="connsiteX2" fmla="*/ 22480 w 29082"/>
                  <a:gd name="connsiteY2" fmla="*/ 309007 h 799503"/>
                  <a:gd name="connsiteX3" fmla="*/ 19305 w 29082"/>
                  <a:gd name="connsiteY3" fmla="*/ 477282 h 799503"/>
                  <a:gd name="connsiteX4" fmla="*/ 12955 w 29082"/>
                  <a:gd name="connsiteY4" fmla="*/ 397907 h 799503"/>
                  <a:gd name="connsiteX5" fmla="*/ 255 w 29082"/>
                  <a:gd name="connsiteY5" fmla="*/ 594757 h 799503"/>
                  <a:gd name="connsiteX6" fmla="*/ 25655 w 29082"/>
                  <a:gd name="connsiteY6" fmla="*/ 797957 h 799503"/>
                  <a:gd name="connsiteX7" fmla="*/ 9780 w 29082"/>
                  <a:gd name="connsiteY7" fmla="*/ 664607 h 799503"/>
                  <a:gd name="connsiteX8" fmla="*/ 16130 w 29082"/>
                  <a:gd name="connsiteY8" fmla="*/ 258207 h 799503"/>
                  <a:gd name="connsiteX9" fmla="*/ 19305 w 29082"/>
                  <a:gd name="connsiteY9" fmla="*/ 162957 h 799503"/>
                  <a:gd name="connsiteX10" fmla="*/ 12955 w 29082"/>
                  <a:gd name="connsiteY10" fmla="*/ 1032 h 799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082" h="799503">
                    <a:moveTo>
                      <a:pt x="12955" y="1032"/>
                    </a:moveTo>
                    <a:cubicBezTo>
                      <a:pt x="14542" y="15319"/>
                      <a:pt x="27243" y="197353"/>
                      <a:pt x="28830" y="248682"/>
                    </a:cubicBezTo>
                    <a:cubicBezTo>
                      <a:pt x="30417" y="300011"/>
                      <a:pt x="24068" y="270907"/>
                      <a:pt x="22480" y="309007"/>
                    </a:cubicBezTo>
                    <a:cubicBezTo>
                      <a:pt x="20892" y="347107"/>
                      <a:pt x="20892" y="462465"/>
                      <a:pt x="19305" y="477282"/>
                    </a:cubicBezTo>
                    <a:cubicBezTo>
                      <a:pt x="17718" y="492099"/>
                      <a:pt x="16130" y="378328"/>
                      <a:pt x="12955" y="397907"/>
                    </a:cubicBezTo>
                    <a:cubicBezTo>
                      <a:pt x="9780" y="417486"/>
                      <a:pt x="-1862" y="528082"/>
                      <a:pt x="255" y="594757"/>
                    </a:cubicBezTo>
                    <a:cubicBezTo>
                      <a:pt x="2372" y="661432"/>
                      <a:pt x="24068" y="786315"/>
                      <a:pt x="25655" y="797957"/>
                    </a:cubicBezTo>
                    <a:cubicBezTo>
                      <a:pt x="27242" y="809599"/>
                      <a:pt x="11367" y="754565"/>
                      <a:pt x="9780" y="664607"/>
                    </a:cubicBezTo>
                    <a:cubicBezTo>
                      <a:pt x="8192" y="574649"/>
                      <a:pt x="14543" y="341815"/>
                      <a:pt x="16130" y="258207"/>
                    </a:cubicBezTo>
                    <a:cubicBezTo>
                      <a:pt x="17718" y="174599"/>
                      <a:pt x="19834" y="201057"/>
                      <a:pt x="19305" y="162957"/>
                    </a:cubicBezTo>
                    <a:cubicBezTo>
                      <a:pt x="18776" y="124857"/>
                      <a:pt x="11368" y="-13255"/>
                      <a:pt x="12955" y="10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7" name="フリーフォーム 626">
                <a:extLst>
                  <a:ext uri="{FF2B5EF4-FFF2-40B4-BE49-F238E27FC236}">
                    <a16:creationId xmlns:a16="http://schemas.microsoft.com/office/drawing/2014/main" id="{0C95DB01-80B0-E697-A86A-725D39483E52}"/>
                  </a:ext>
                </a:extLst>
              </p:cNvPr>
              <p:cNvSpPr/>
              <p:nvPr/>
            </p:nvSpPr>
            <p:spPr>
              <a:xfrm>
                <a:off x="8491717" y="3044206"/>
                <a:ext cx="97575" cy="610419"/>
              </a:xfrm>
              <a:custGeom>
                <a:avLst/>
                <a:gdLst>
                  <a:gd name="connsiteX0" fmla="*/ 1408 w 97575"/>
                  <a:gd name="connsiteY0" fmla="*/ 3794 h 610419"/>
                  <a:gd name="connsiteX1" fmla="*/ 96658 w 97575"/>
                  <a:gd name="connsiteY1" fmla="*/ 276844 h 610419"/>
                  <a:gd name="connsiteX2" fmla="*/ 52208 w 97575"/>
                  <a:gd name="connsiteY2" fmla="*/ 206994 h 610419"/>
                  <a:gd name="connsiteX3" fmla="*/ 96658 w 97575"/>
                  <a:gd name="connsiteY3" fmla="*/ 607044 h 610419"/>
                  <a:gd name="connsiteX4" fmla="*/ 74433 w 97575"/>
                  <a:gd name="connsiteY4" fmla="*/ 384794 h 610419"/>
                  <a:gd name="connsiteX5" fmla="*/ 42683 w 97575"/>
                  <a:gd name="connsiteY5" fmla="*/ 133969 h 610419"/>
                  <a:gd name="connsiteX6" fmla="*/ 1408 w 97575"/>
                  <a:gd name="connsiteY6" fmla="*/ 3794 h 610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575" h="610419">
                    <a:moveTo>
                      <a:pt x="1408" y="3794"/>
                    </a:moveTo>
                    <a:cubicBezTo>
                      <a:pt x="10404" y="27606"/>
                      <a:pt x="88191" y="242977"/>
                      <a:pt x="96658" y="276844"/>
                    </a:cubicBezTo>
                    <a:cubicBezTo>
                      <a:pt x="105125" y="310711"/>
                      <a:pt x="52208" y="151961"/>
                      <a:pt x="52208" y="206994"/>
                    </a:cubicBezTo>
                    <a:cubicBezTo>
                      <a:pt x="52208" y="262027"/>
                      <a:pt x="92954" y="577411"/>
                      <a:pt x="96658" y="607044"/>
                    </a:cubicBezTo>
                    <a:cubicBezTo>
                      <a:pt x="100362" y="636677"/>
                      <a:pt x="83429" y="463640"/>
                      <a:pt x="74433" y="384794"/>
                    </a:cubicBezTo>
                    <a:cubicBezTo>
                      <a:pt x="65437" y="305948"/>
                      <a:pt x="56441" y="194294"/>
                      <a:pt x="42683" y="133969"/>
                    </a:cubicBezTo>
                    <a:cubicBezTo>
                      <a:pt x="28925" y="73644"/>
                      <a:pt x="-7588" y="-20018"/>
                      <a:pt x="1408" y="37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8" name="フリーフォーム 627">
                <a:extLst>
                  <a:ext uri="{FF2B5EF4-FFF2-40B4-BE49-F238E27FC236}">
                    <a16:creationId xmlns:a16="http://schemas.microsoft.com/office/drawing/2014/main" id="{9BB6A812-EED2-417D-2402-6A8207C8EA67}"/>
                  </a:ext>
                </a:extLst>
              </p:cNvPr>
              <p:cNvSpPr/>
              <p:nvPr/>
            </p:nvSpPr>
            <p:spPr>
              <a:xfrm>
                <a:off x="7946804" y="2785136"/>
                <a:ext cx="25629" cy="501212"/>
              </a:xfrm>
              <a:custGeom>
                <a:avLst/>
                <a:gdLst>
                  <a:gd name="connsiteX0" fmla="*/ 221 w 25629"/>
                  <a:gd name="connsiteY0" fmla="*/ 2514 h 501212"/>
                  <a:gd name="connsiteX1" fmla="*/ 12921 w 25629"/>
                  <a:gd name="connsiteY1" fmla="*/ 497814 h 501212"/>
                  <a:gd name="connsiteX2" fmla="*/ 6571 w 25629"/>
                  <a:gd name="connsiteY2" fmla="*/ 224764 h 501212"/>
                  <a:gd name="connsiteX3" fmla="*/ 25621 w 25629"/>
                  <a:gd name="connsiteY3" fmla="*/ 300964 h 501212"/>
                  <a:gd name="connsiteX4" fmla="*/ 221 w 25629"/>
                  <a:gd name="connsiteY4" fmla="*/ 2514 h 501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629" h="501212">
                    <a:moveTo>
                      <a:pt x="221" y="2514"/>
                    </a:moveTo>
                    <a:cubicBezTo>
                      <a:pt x="-1896" y="35322"/>
                      <a:pt x="11863" y="460772"/>
                      <a:pt x="12921" y="497814"/>
                    </a:cubicBezTo>
                    <a:cubicBezTo>
                      <a:pt x="13979" y="534856"/>
                      <a:pt x="4454" y="257572"/>
                      <a:pt x="6571" y="224764"/>
                    </a:cubicBezTo>
                    <a:cubicBezTo>
                      <a:pt x="8688" y="191956"/>
                      <a:pt x="25092" y="333772"/>
                      <a:pt x="25621" y="300964"/>
                    </a:cubicBezTo>
                    <a:cubicBezTo>
                      <a:pt x="26150" y="268156"/>
                      <a:pt x="2338" y="-30294"/>
                      <a:pt x="221" y="25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9" name="フリーフォーム 628">
                <a:extLst>
                  <a:ext uri="{FF2B5EF4-FFF2-40B4-BE49-F238E27FC236}">
                    <a16:creationId xmlns:a16="http://schemas.microsoft.com/office/drawing/2014/main" id="{652A42CE-FC32-5E25-F653-660E294D9E90}"/>
                  </a:ext>
                </a:extLst>
              </p:cNvPr>
              <p:cNvSpPr/>
              <p:nvPr/>
            </p:nvSpPr>
            <p:spPr>
              <a:xfrm>
                <a:off x="8636000" y="3860026"/>
                <a:ext cx="6419" cy="1043981"/>
              </a:xfrm>
              <a:custGeom>
                <a:avLst/>
                <a:gdLst>
                  <a:gd name="connsiteX0" fmla="*/ 6350 w 6419"/>
                  <a:gd name="connsiteY0" fmla="*/ 3949 h 1043981"/>
                  <a:gd name="connsiteX1" fmla="*/ 0 w 6419"/>
                  <a:gd name="connsiteY1" fmla="*/ 575449 h 1043981"/>
                  <a:gd name="connsiteX2" fmla="*/ 6350 w 6419"/>
                  <a:gd name="connsiteY2" fmla="*/ 1019949 h 1043981"/>
                  <a:gd name="connsiteX3" fmla="*/ 3175 w 6419"/>
                  <a:gd name="connsiteY3" fmla="*/ 880249 h 1043981"/>
                  <a:gd name="connsiteX4" fmla="*/ 6350 w 6419"/>
                  <a:gd name="connsiteY4" fmla="*/ 3949 h 1043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19" h="1043981">
                    <a:moveTo>
                      <a:pt x="6350" y="3949"/>
                    </a:moveTo>
                    <a:cubicBezTo>
                      <a:pt x="5821" y="-46851"/>
                      <a:pt x="0" y="406116"/>
                      <a:pt x="0" y="575449"/>
                    </a:cubicBezTo>
                    <a:cubicBezTo>
                      <a:pt x="0" y="744782"/>
                      <a:pt x="5821" y="969149"/>
                      <a:pt x="6350" y="1019949"/>
                    </a:cubicBezTo>
                    <a:cubicBezTo>
                      <a:pt x="6879" y="1070749"/>
                      <a:pt x="2117" y="1048524"/>
                      <a:pt x="3175" y="880249"/>
                    </a:cubicBezTo>
                    <a:cubicBezTo>
                      <a:pt x="4233" y="711974"/>
                      <a:pt x="6879" y="54749"/>
                      <a:pt x="6350" y="39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0" name="フリーフォーム 629">
                <a:extLst>
                  <a:ext uri="{FF2B5EF4-FFF2-40B4-BE49-F238E27FC236}">
                    <a16:creationId xmlns:a16="http://schemas.microsoft.com/office/drawing/2014/main" id="{F08DC868-70B5-C281-8B20-FE4211DBE935}"/>
                  </a:ext>
                </a:extLst>
              </p:cNvPr>
              <p:cNvSpPr/>
              <p:nvPr/>
            </p:nvSpPr>
            <p:spPr>
              <a:xfrm>
                <a:off x="8616463" y="3818325"/>
                <a:ext cx="22712" cy="1133493"/>
              </a:xfrm>
              <a:custGeom>
                <a:avLst/>
                <a:gdLst>
                  <a:gd name="connsiteX0" fmla="*/ 10012 w 22712"/>
                  <a:gd name="connsiteY0" fmla="*/ 42475 h 1133493"/>
                  <a:gd name="connsiteX1" fmla="*/ 487 w 22712"/>
                  <a:gd name="connsiteY1" fmla="*/ 890200 h 1133493"/>
                  <a:gd name="connsiteX2" fmla="*/ 22712 w 22712"/>
                  <a:gd name="connsiteY2" fmla="*/ 1131500 h 1133493"/>
                  <a:gd name="connsiteX3" fmla="*/ 487 w 22712"/>
                  <a:gd name="connsiteY3" fmla="*/ 956875 h 1133493"/>
                  <a:gd name="connsiteX4" fmla="*/ 6837 w 22712"/>
                  <a:gd name="connsiteY4" fmla="*/ 210750 h 1133493"/>
                  <a:gd name="connsiteX5" fmla="*/ 10012 w 22712"/>
                  <a:gd name="connsiteY5" fmla="*/ 42475 h 113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12" h="1133493">
                    <a:moveTo>
                      <a:pt x="10012" y="42475"/>
                    </a:moveTo>
                    <a:cubicBezTo>
                      <a:pt x="8954" y="155717"/>
                      <a:pt x="-1630" y="708696"/>
                      <a:pt x="487" y="890200"/>
                    </a:cubicBezTo>
                    <a:cubicBezTo>
                      <a:pt x="2604" y="1071704"/>
                      <a:pt x="22712" y="1120388"/>
                      <a:pt x="22712" y="1131500"/>
                    </a:cubicBezTo>
                    <a:cubicBezTo>
                      <a:pt x="22712" y="1142612"/>
                      <a:pt x="3133" y="1110333"/>
                      <a:pt x="487" y="956875"/>
                    </a:cubicBezTo>
                    <a:cubicBezTo>
                      <a:pt x="-2159" y="803417"/>
                      <a:pt x="6837" y="359446"/>
                      <a:pt x="6837" y="210750"/>
                    </a:cubicBezTo>
                    <a:cubicBezTo>
                      <a:pt x="6837" y="62054"/>
                      <a:pt x="11070" y="-70767"/>
                      <a:pt x="10012" y="424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1" name="フリーフォーム 630">
                <a:extLst>
                  <a:ext uri="{FF2B5EF4-FFF2-40B4-BE49-F238E27FC236}">
                    <a16:creationId xmlns:a16="http://schemas.microsoft.com/office/drawing/2014/main" id="{8CD90585-A6D5-007A-C6EF-C85822788D6E}"/>
                  </a:ext>
                </a:extLst>
              </p:cNvPr>
              <p:cNvSpPr/>
              <p:nvPr/>
            </p:nvSpPr>
            <p:spPr>
              <a:xfrm>
                <a:off x="8613762" y="3814030"/>
                <a:ext cx="16124" cy="1228937"/>
              </a:xfrm>
              <a:custGeom>
                <a:avLst/>
                <a:gdLst>
                  <a:gd name="connsiteX0" fmla="*/ 15888 w 16124"/>
                  <a:gd name="connsiteY0" fmla="*/ 40420 h 1228937"/>
                  <a:gd name="connsiteX1" fmla="*/ 9538 w 16124"/>
                  <a:gd name="connsiteY1" fmla="*/ 1151670 h 1228937"/>
                  <a:gd name="connsiteX2" fmla="*/ 9538 w 16124"/>
                  <a:gd name="connsiteY2" fmla="*/ 1043720 h 1228937"/>
                  <a:gd name="connsiteX3" fmla="*/ 13 w 16124"/>
                  <a:gd name="connsiteY3" fmla="*/ 316645 h 1228937"/>
                  <a:gd name="connsiteX4" fmla="*/ 15888 w 16124"/>
                  <a:gd name="connsiteY4" fmla="*/ 40420 h 1228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24" h="1228937">
                    <a:moveTo>
                      <a:pt x="15888" y="40420"/>
                    </a:moveTo>
                    <a:cubicBezTo>
                      <a:pt x="17475" y="179591"/>
                      <a:pt x="10596" y="984453"/>
                      <a:pt x="9538" y="1151670"/>
                    </a:cubicBezTo>
                    <a:cubicBezTo>
                      <a:pt x="8480" y="1318887"/>
                      <a:pt x="11125" y="1182891"/>
                      <a:pt x="9538" y="1043720"/>
                    </a:cubicBezTo>
                    <a:cubicBezTo>
                      <a:pt x="7951" y="904549"/>
                      <a:pt x="542" y="480157"/>
                      <a:pt x="13" y="316645"/>
                    </a:cubicBezTo>
                    <a:cubicBezTo>
                      <a:pt x="-516" y="153133"/>
                      <a:pt x="14301" y="-98751"/>
                      <a:pt x="15888" y="404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2" name="フリーフォーム 631">
                <a:extLst>
                  <a:ext uri="{FF2B5EF4-FFF2-40B4-BE49-F238E27FC236}">
                    <a16:creationId xmlns:a16="http://schemas.microsoft.com/office/drawing/2014/main" id="{239D9922-825F-C82B-EE45-449E53B76623}"/>
                  </a:ext>
                </a:extLst>
              </p:cNvPr>
              <p:cNvSpPr/>
              <p:nvPr/>
            </p:nvSpPr>
            <p:spPr>
              <a:xfrm>
                <a:off x="8626433" y="4932438"/>
                <a:ext cx="32357" cy="1164060"/>
              </a:xfrm>
              <a:custGeom>
                <a:avLst/>
                <a:gdLst>
                  <a:gd name="connsiteX0" fmla="*/ 9567 w 32357"/>
                  <a:gd name="connsiteY0" fmla="*/ 14212 h 1164060"/>
                  <a:gd name="connsiteX1" fmla="*/ 31792 w 32357"/>
                  <a:gd name="connsiteY1" fmla="*/ 763512 h 1164060"/>
                  <a:gd name="connsiteX2" fmla="*/ 25442 w 32357"/>
                  <a:gd name="connsiteY2" fmla="*/ 1154037 h 1164060"/>
                  <a:gd name="connsiteX3" fmla="*/ 22267 w 32357"/>
                  <a:gd name="connsiteY3" fmla="*/ 985762 h 1164060"/>
                  <a:gd name="connsiteX4" fmla="*/ 42 w 32357"/>
                  <a:gd name="connsiteY4" fmla="*/ 328537 h 1164060"/>
                  <a:gd name="connsiteX5" fmla="*/ 9567 w 32357"/>
                  <a:gd name="connsiteY5" fmla="*/ 14212 h 1164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357" h="1164060">
                    <a:moveTo>
                      <a:pt x="9567" y="14212"/>
                    </a:moveTo>
                    <a:cubicBezTo>
                      <a:pt x="14859" y="86708"/>
                      <a:pt x="29146" y="573541"/>
                      <a:pt x="31792" y="763512"/>
                    </a:cubicBezTo>
                    <a:cubicBezTo>
                      <a:pt x="34438" y="953483"/>
                      <a:pt x="27030" y="1116995"/>
                      <a:pt x="25442" y="1154037"/>
                    </a:cubicBezTo>
                    <a:cubicBezTo>
                      <a:pt x="23855" y="1191079"/>
                      <a:pt x="26500" y="1123345"/>
                      <a:pt x="22267" y="985762"/>
                    </a:cubicBezTo>
                    <a:cubicBezTo>
                      <a:pt x="18034" y="848179"/>
                      <a:pt x="-1016" y="495224"/>
                      <a:pt x="42" y="328537"/>
                    </a:cubicBezTo>
                    <a:cubicBezTo>
                      <a:pt x="1100" y="161850"/>
                      <a:pt x="4275" y="-58284"/>
                      <a:pt x="9567" y="142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3" name="フリーフォーム 632">
                <a:extLst>
                  <a:ext uri="{FF2B5EF4-FFF2-40B4-BE49-F238E27FC236}">
                    <a16:creationId xmlns:a16="http://schemas.microsoft.com/office/drawing/2014/main" id="{C8854BE0-9DF2-7BA1-99E3-738E319A01AE}"/>
                  </a:ext>
                </a:extLst>
              </p:cNvPr>
              <p:cNvSpPr/>
              <p:nvPr/>
            </p:nvSpPr>
            <p:spPr>
              <a:xfrm>
                <a:off x="8644109" y="6008631"/>
                <a:ext cx="26038" cy="1237313"/>
              </a:xfrm>
              <a:custGeom>
                <a:avLst/>
                <a:gdLst>
                  <a:gd name="connsiteX0" fmla="*/ 4591 w 26038"/>
                  <a:gd name="connsiteY0" fmla="*/ 4819 h 1237313"/>
                  <a:gd name="connsiteX1" fmla="*/ 1416 w 26038"/>
                  <a:gd name="connsiteY1" fmla="*/ 693794 h 1237313"/>
                  <a:gd name="connsiteX2" fmla="*/ 23641 w 26038"/>
                  <a:gd name="connsiteY2" fmla="*/ 1201794 h 1237313"/>
                  <a:gd name="connsiteX3" fmla="*/ 23641 w 26038"/>
                  <a:gd name="connsiteY3" fmla="*/ 1065269 h 1237313"/>
                  <a:gd name="connsiteX4" fmla="*/ 4591 w 26038"/>
                  <a:gd name="connsiteY4" fmla="*/ 4819 h 123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38" h="1237313">
                    <a:moveTo>
                      <a:pt x="4591" y="4819"/>
                    </a:moveTo>
                    <a:cubicBezTo>
                      <a:pt x="887" y="-57093"/>
                      <a:pt x="-1759" y="494298"/>
                      <a:pt x="1416" y="693794"/>
                    </a:cubicBezTo>
                    <a:cubicBezTo>
                      <a:pt x="4591" y="893290"/>
                      <a:pt x="19937" y="1139882"/>
                      <a:pt x="23641" y="1201794"/>
                    </a:cubicBezTo>
                    <a:cubicBezTo>
                      <a:pt x="27345" y="1263706"/>
                      <a:pt x="26287" y="1260002"/>
                      <a:pt x="23641" y="1065269"/>
                    </a:cubicBezTo>
                    <a:cubicBezTo>
                      <a:pt x="20995" y="870536"/>
                      <a:pt x="8295" y="66731"/>
                      <a:pt x="4591" y="48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4" name="フリーフォーム 633">
                <a:extLst>
                  <a:ext uri="{FF2B5EF4-FFF2-40B4-BE49-F238E27FC236}">
                    <a16:creationId xmlns:a16="http://schemas.microsoft.com/office/drawing/2014/main" id="{A54D0F99-7247-727E-7F46-110EB5FF1885}"/>
                  </a:ext>
                </a:extLst>
              </p:cNvPr>
              <p:cNvSpPr/>
              <p:nvPr/>
            </p:nvSpPr>
            <p:spPr>
              <a:xfrm>
                <a:off x="8667693" y="7202567"/>
                <a:ext cx="16144" cy="1202364"/>
              </a:xfrm>
              <a:custGeom>
                <a:avLst/>
                <a:gdLst>
                  <a:gd name="connsiteX0" fmla="*/ 57 w 16144"/>
                  <a:gd name="connsiteY0" fmla="*/ 26908 h 1202364"/>
                  <a:gd name="connsiteX1" fmla="*/ 9582 w 16144"/>
                  <a:gd name="connsiteY1" fmla="*/ 836533 h 1202364"/>
                  <a:gd name="connsiteX2" fmla="*/ 12757 w 16144"/>
                  <a:gd name="connsiteY2" fmla="*/ 1198483 h 1202364"/>
                  <a:gd name="connsiteX3" fmla="*/ 15932 w 16144"/>
                  <a:gd name="connsiteY3" fmla="*/ 979408 h 1202364"/>
                  <a:gd name="connsiteX4" fmla="*/ 6407 w 16144"/>
                  <a:gd name="connsiteY4" fmla="*/ 265033 h 1202364"/>
                  <a:gd name="connsiteX5" fmla="*/ 57 w 16144"/>
                  <a:gd name="connsiteY5" fmla="*/ 26908 h 1202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44" h="1202364">
                    <a:moveTo>
                      <a:pt x="57" y="26908"/>
                    </a:moveTo>
                    <a:cubicBezTo>
                      <a:pt x="586" y="122158"/>
                      <a:pt x="7465" y="641271"/>
                      <a:pt x="9582" y="836533"/>
                    </a:cubicBezTo>
                    <a:cubicBezTo>
                      <a:pt x="11699" y="1031796"/>
                      <a:pt x="11699" y="1174671"/>
                      <a:pt x="12757" y="1198483"/>
                    </a:cubicBezTo>
                    <a:cubicBezTo>
                      <a:pt x="13815" y="1222295"/>
                      <a:pt x="16990" y="1134983"/>
                      <a:pt x="15932" y="979408"/>
                    </a:cubicBezTo>
                    <a:cubicBezTo>
                      <a:pt x="14874" y="823833"/>
                      <a:pt x="10111" y="422195"/>
                      <a:pt x="6407" y="265033"/>
                    </a:cubicBezTo>
                    <a:cubicBezTo>
                      <a:pt x="2703" y="107871"/>
                      <a:pt x="-472" y="-68342"/>
                      <a:pt x="57" y="269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5" name="フリーフォーム 634">
                <a:extLst>
                  <a:ext uri="{FF2B5EF4-FFF2-40B4-BE49-F238E27FC236}">
                    <a16:creationId xmlns:a16="http://schemas.microsoft.com/office/drawing/2014/main" id="{E5B170D9-9BD1-D61B-23CD-D60E5080B90E}"/>
                  </a:ext>
                </a:extLst>
              </p:cNvPr>
              <p:cNvSpPr/>
              <p:nvPr/>
            </p:nvSpPr>
            <p:spPr>
              <a:xfrm>
                <a:off x="8674069" y="8401199"/>
                <a:ext cx="22277" cy="434064"/>
              </a:xfrm>
              <a:custGeom>
                <a:avLst/>
                <a:gdLst>
                  <a:gd name="connsiteX0" fmla="*/ 9556 w 22277"/>
                  <a:gd name="connsiteY0" fmla="*/ 9376 h 434064"/>
                  <a:gd name="connsiteX1" fmla="*/ 22256 w 22277"/>
                  <a:gd name="connsiteY1" fmla="*/ 418951 h 434064"/>
                  <a:gd name="connsiteX2" fmla="*/ 6381 w 22277"/>
                  <a:gd name="connsiteY2" fmla="*/ 326876 h 434064"/>
                  <a:gd name="connsiteX3" fmla="*/ 31 w 22277"/>
                  <a:gd name="connsiteY3" fmla="*/ 145901 h 434064"/>
                  <a:gd name="connsiteX4" fmla="*/ 9556 w 22277"/>
                  <a:gd name="connsiteY4" fmla="*/ 9376 h 434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77" h="434064">
                    <a:moveTo>
                      <a:pt x="9556" y="9376"/>
                    </a:moveTo>
                    <a:cubicBezTo>
                      <a:pt x="13260" y="54884"/>
                      <a:pt x="22785" y="366034"/>
                      <a:pt x="22256" y="418951"/>
                    </a:cubicBezTo>
                    <a:cubicBezTo>
                      <a:pt x="21727" y="471868"/>
                      <a:pt x="10085" y="372384"/>
                      <a:pt x="6381" y="326876"/>
                    </a:cubicBezTo>
                    <a:cubicBezTo>
                      <a:pt x="2677" y="281368"/>
                      <a:pt x="560" y="195643"/>
                      <a:pt x="31" y="145901"/>
                    </a:cubicBezTo>
                    <a:cubicBezTo>
                      <a:pt x="-498" y="96159"/>
                      <a:pt x="5852" y="-36132"/>
                      <a:pt x="9556" y="93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6" name="フリーフォーム 635">
                <a:extLst>
                  <a:ext uri="{FF2B5EF4-FFF2-40B4-BE49-F238E27FC236}">
                    <a16:creationId xmlns:a16="http://schemas.microsoft.com/office/drawing/2014/main" id="{7FC0FCF2-0804-6460-5F5D-AB3462CB6099}"/>
                  </a:ext>
                </a:extLst>
              </p:cNvPr>
              <p:cNvSpPr/>
              <p:nvPr/>
            </p:nvSpPr>
            <p:spPr>
              <a:xfrm>
                <a:off x="8616823" y="5416432"/>
                <a:ext cx="38629" cy="917002"/>
              </a:xfrm>
              <a:custGeom>
                <a:avLst/>
                <a:gdLst>
                  <a:gd name="connsiteX0" fmla="*/ 38227 w 38629"/>
                  <a:gd name="connsiteY0" fmla="*/ 35043 h 917002"/>
                  <a:gd name="connsiteX1" fmla="*/ 9652 w 38629"/>
                  <a:gd name="connsiteY1" fmla="*/ 581143 h 917002"/>
                  <a:gd name="connsiteX2" fmla="*/ 22352 w 38629"/>
                  <a:gd name="connsiteY2" fmla="*/ 914518 h 917002"/>
                  <a:gd name="connsiteX3" fmla="*/ 16002 w 38629"/>
                  <a:gd name="connsiteY3" fmla="*/ 714493 h 917002"/>
                  <a:gd name="connsiteX4" fmla="*/ 127 w 38629"/>
                  <a:gd name="connsiteY4" fmla="*/ 371593 h 917002"/>
                  <a:gd name="connsiteX5" fmla="*/ 25527 w 38629"/>
                  <a:gd name="connsiteY5" fmla="*/ 85843 h 917002"/>
                  <a:gd name="connsiteX6" fmla="*/ 38227 w 38629"/>
                  <a:gd name="connsiteY6" fmla="*/ 35043 h 917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629" h="917002">
                    <a:moveTo>
                      <a:pt x="38227" y="35043"/>
                    </a:moveTo>
                    <a:cubicBezTo>
                      <a:pt x="35581" y="117593"/>
                      <a:pt x="12298" y="434564"/>
                      <a:pt x="9652" y="581143"/>
                    </a:cubicBezTo>
                    <a:cubicBezTo>
                      <a:pt x="7006" y="727722"/>
                      <a:pt x="21294" y="892293"/>
                      <a:pt x="22352" y="914518"/>
                    </a:cubicBezTo>
                    <a:cubicBezTo>
                      <a:pt x="23410" y="936743"/>
                      <a:pt x="19706" y="804980"/>
                      <a:pt x="16002" y="714493"/>
                    </a:cubicBezTo>
                    <a:cubicBezTo>
                      <a:pt x="12298" y="624006"/>
                      <a:pt x="-1461" y="476368"/>
                      <a:pt x="127" y="371593"/>
                    </a:cubicBezTo>
                    <a:cubicBezTo>
                      <a:pt x="1714" y="266818"/>
                      <a:pt x="21294" y="136643"/>
                      <a:pt x="25527" y="85843"/>
                    </a:cubicBezTo>
                    <a:cubicBezTo>
                      <a:pt x="29760" y="35043"/>
                      <a:pt x="40873" y="-47507"/>
                      <a:pt x="38227" y="350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7" name="フリーフォーム 636">
                <a:extLst>
                  <a:ext uri="{FF2B5EF4-FFF2-40B4-BE49-F238E27FC236}">
                    <a16:creationId xmlns:a16="http://schemas.microsoft.com/office/drawing/2014/main" id="{76677AFD-24AD-83F8-42D8-5A8AFD636C91}"/>
                  </a:ext>
                </a:extLst>
              </p:cNvPr>
              <p:cNvSpPr/>
              <p:nvPr/>
            </p:nvSpPr>
            <p:spPr>
              <a:xfrm>
                <a:off x="8635926" y="6487435"/>
                <a:ext cx="21263" cy="1246109"/>
              </a:xfrm>
              <a:custGeom>
                <a:avLst/>
                <a:gdLst>
                  <a:gd name="connsiteX0" fmla="*/ 74 w 21263"/>
                  <a:gd name="connsiteY0" fmla="*/ 2265 h 1246109"/>
                  <a:gd name="connsiteX1" fmla="*/ 12774 w 21263"/>
                  <a:gd name="connsiteY1" fmla="*/ 811890 h 1246109"/>
                  <a:gd name="connsiteX2" fmla="*/ 19124 w 21263"/>
                  <a:gd name="connsiteY2" fmla="*/ 1215115 h 1246109"/>
                  <a:gd name="connsiteX3" fmla="*/ 19124 w 21263"/>
                  <a:gd name="connsiteY3" fmla="*/ 1084940 h 1246109"/>
                  <a:gd name="connsiteX4" fmla="*/ 74 w 21263"/>
                  <a:gd name="connsiteY4" fmla="*/ 2265 h 124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63" h="1246109">
                    <a:moveTo>
                      <a:pt x="74" y="2265"/>
                    </a:moveTo>
                    <a:cubicBezTo>
                      <a:pt x="-984" y="-43243"/>
                      <a:pt x="9599" y="609748"/>
                      <a:pt x="12774" y="811890"/>
                    </a:cubicBezTo>
                    <a:cubicBezTo>
                      <a:pt x="15949" y="1014032"/>
                      <a:pt x="18066" y="1169607"/>
                      <a:pt x="19124" y="1215115"/>
                    </a:cubicBezTo>
                    <a:cubicBezTo>
                      <a:pt x="20182" y="1260623"/>
                      <a:pt x="23357" y="1282848"/>
                      <a:pt x="19124" y="1084940"/>
                    </a:cubicBezTo>
                    <a:cubicBezTo>
                      <a:pt x="14891" y="887032"/>
                      <a:pt x="1132" y="47773"/>
                      <a:pt x="74" y="22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8" name="フリーフォーム 637">
                <a:extLst>
                  <a:ext uri="{FF2B5EF4-FFF2-40B4-BE49-F238E27FC236}">
                    <a16:creationId xmlns:a16="http://schemas.microsoft.com/office/drawing/2014/main" id="{66171185-70B0-C05C-F9A0-B6661E2504CF}"/>
                  </a:ext>
                </a:extLst>
              </p:cNvPr>
              <p:cNvSpPr/>
              <p:nvPr/>
            </p:nvSpPr>
            <p:spPr>
              <a:xfrm>
                <a:off x="8625050" y="6559774"/>
                <a:ext cx="42115" cy="1218086"/>
              </a:xfrm>
              <a:custGeom>
                <a:avLst/>
                <a:gdLst>
                  <a:gd name="connsiteX0" fmla="*/ 17300 w 42115"/>
                  <a:gd name="connsiteY0" fmla="*/ 9301 h 1218086"/>
                  <a:gd name="connsiteX1" fmla="*/ 17300 w 42115"/>
                  <a:gd name="connsiteY1" fmla="*/ 745901 h 1218086"/>
                  <a:gd name="connsiteX2" fmla="*/ 36350 w 42115"/>
                  <a:gd name="connsiteY2" fmla="*/ 1187226 h 1218086"/>
                  <a:gd name="connsiteX3" fmla="*/ 39525 w 42115"/>
                  <a:gd name="connsiteY3" fmla="*/ 1091976 h 1218086"/>
                  <a:gd name="connsiteX4" fmla="*/ 1425 w 42115"/>
                  <a:gd name="connsiteY4" fmla="*/ 380776 h 1218086"/>
                  <a:gd name="connsiteX5" fmla="*/ 17300 w 42115"/>
                  <a:gd name="connsiteY5" fmla="*/ 9301 h 1218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115" h="1218086">
                    <a:moveTo>
                      <a:pt x="17300" y="9301"/>
                    </a:moveTo>
                    <a:cubicBezTo>
                      <a:pt x="19946" y="70155"/>
                      <a:pt x="14125" y="549580"/>
                      <a:pt x="17300" y="745901"/>
                    </a:cubicBezTo>
                    <a:cubicBezTo>
                      <a:pt x="20475" y="942222"/>
                      <a:pt x="32646" y="1129547"/>
                      <a:pt x="36350" y="1187226"/>
                    </a:cubicBezTo>
                    <a:cubicBezTo>
                      <a:pt x="40054" y="1244905"/>
                      <a:pt x="45346" y="1226384"/>
                      <a:pt x="39525" y="1091976"/>
                    </a:cubicBezTo>
                    <a:cubicBezTo>
                      <a:pt x="33704" y="957568"/>
                      <a:pt x="8304" y="562280"/>
                      <a:pt x="1425" y="380776"/>
                    </a:cubicBezTo>
                    <a:cubicBezTo>
                      <a:pt x="-5454" y="199272"/>
                      <a:pt x="14654" y="-51553"/>
                      <a:pt x="17300" y="93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9" name="フリーフォーム 638">
                <a:extLst>
                  <a:ext uri="{FF2B5EF4-FFF2-40B4-BE49-F238E27FC236}">
                    <a16:creationId xmlns:a16="http://schemas.microsoft.com/office/drawing/2014/main" id="{9CA2E0CC-1822-397A-D984-356D416BFB97}"/>
                  </a:ext>
                </a:extLst>
              </p:cNvPr>
              <p:cNvSpPr/>
              <p:nvPr/>
            </p:nvSpPr>
            <p:spPr>
              <a:xfrm>
                <a:off x="8562973" y="7622348"/>
                <a:ext cx="114452" cy="671007"/>
              </a:xfrm>
              <a:custGeom>
                <a:avLst/>
                <a:gdLst>
                  <a:gd name="connsiteX0" fmla="*/ 50802 w 114452"/>
                  <a:gd name="connsiteY0" fmla="*/ 827 h 671007"/>
                  <a:gd name="connsiteX1" fmla="*/ 76202 w 114452"/>
                  <a:gd name="connsiteY1" fmla="*/ 324677 h 671007"/>
                  <a:gd name="connsiteX2" fmla="*/ 66677 w 114452"/>
                  <a:gd name="connsiteY2" fmla="*/ 273877 h 671007"/>
                  <a:gd name="connsiteX3" fmla="*/ 85727 w 114452"/>
                  <a:gd name="connsiteY3" fmla="*/ 546927 h 671007"/>
                  <a:gd name="connsiteX4" fmla="*/ 114302 w 114452"/>
                  <a:gd name="connsiteY4" fmla="*/ 670752 h 671007"/>
                  <a:gd name="connsiteX5" fmla="*/ 92077 w 114452"/>
                  <a:gd name="connsiteY5" fmla="*/ 518352 h 671007"/>
                  <a:gd name="connsiteX6" fmla="*/ 2 w 114452"/>
                  <a:gd name="connsiteY6" fmla="*/ 292927 h 671007"/>
                  <a:gd name="connsiteX7" fmla="*/ 88902 w 114452"/>
                  <a:gd name="connsiteY7" fmla="*/ 400877 h 671007"/>
                  <a:gd name="connsiteX8" fmla="*/ 69852 w 114452"/>
                  <a:gd name="connsiteY8" fmla="*/ 235777 h 671007"/>
                  <a:gd name="connsiteX9" fmla="*/ 50802 w 114452"/>
                  <a:gd name="connsiteY9" fmla="*/ 827 h 671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4452" h="671007">
                    <a:moveTo>
                      <a:pt x="50802" y="827"/>
                    </a:moveTo>
                    <a:cubicBezTo>
                      <a:pt x="51860" y="15644"/>
                      <a:pt x="73556" y="279169"/>
                      <a:pt x="76202" y="324677"/>
                    </a:cubicBezTo>
                    <a:cubicBezTo>
                      <a:pt x="78848" y="370185"/>
                      <a:pt x="65090" y="236835"/>
                      <a:pt x="66677" y="273877"/>
                    </a:cubicBezTo>
                    <a:cubicBezTo>
                      <a:pt x="68265" y="310919"/>
                      <a:pt x="77790" y="480781"/>
                      <a:pt x="85727" y="546927"/>
                    </a:cubicBezTo>
                    <a:cubicBezTo>
                      <a:pt x="93664" y="613073"/>
                      <a:pt x="113244" y="675514"/>
                      <a:pt x="114302" y="670752"/>
                    </a:cubicBezTo>
                    <a:cubicBezTo>
                      <a:pt x="115360" y="665990"/>
                      <a:pt x="111127" y="581323"/>
                      <a:pt x="92077" y="518352"/>
                    </a:cubicBezTo>
                    <a:cubicBezTo>
                      <a:pt x="73027" y="455381"/>
                      <a:pt x="531" y="312506"/>
                      <a:pt x="2" y="292927"/>
                    </a:cubicBezTo>
                    <a:cubicBezTo>
                      <a:pt x="-527" y="273348"/>
                      <a:pt x="77260" y="410402"/>
                      <a:pt x="88902" y="400877"/>
                    </a:cubicBezTo>
                    <a:cubicBezTo>
                      <a:pt x="100544" y="391352"/>
                      <a:pt x="74614" y="297160"/>
                      <a:pt x="69852" y="235777"/>
                    </a:cubicBezTo>
                    <a:cubicBezTo>
                      <a:pt x="65090" y="174394"/>
                      <a:pt x="49744" y="-13990"/>
                      <a:pt x="50802" y="8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0" name="フリーフォーム 639">
                <a:extLst>
                  <a:ext uri="{FF2B5EF4-FFF2-40B4-BE49-F238E27FC236}">
                    <a16:creationId xmlns:a16="http://schemas.microsoft.com/office/drawing/2014/main" id="{CBE92D7B-6715-10D5-A2A8-E367DBC21B1B}"/>
                  </a:ext>
                </a:extLst>
              </p:cNvPr>
              <p:cNvSpPr/>
              <p:nvPr/>
            </p:nvSpPr>
            <p:spPr>
              <a:xfrm>
                <a:off x="8595905" y="7532608"/>
                <a:ext cx="53887" cy="369969"/>
              </a:xfrm>
              <a:custGeom>
                <a:avLst/>
                <a:gdLst>
                  <a:gd name="connsiteX0" fmla="*/ 11520 w 53887"/>
                  <a:gd name="connsiteY0" fmla="*/ 1667 h 369969"/>
                  <a:gd name="connsiteX1" fmla="*/ 1995 w 53887"/>
                  <a:gd name="connsiteY1" fmla="*/ 357267 h 369969"/>
                  <a:gd name="connsiteX2" fmla="*/ 5170 w 53887"/>
                  <a:gd name="connsiteY2" fmla="*/ 274717 h 369969"/>
                  <a:gd name="connsiteX3" fmla="*/ 52795 w 53887"/>
                  <a:gd name="connsiteY3" fmla="*/ 369967 h 369969"/>
                  <a:gd name="connsiteX4" fmla="*/ 36920 w 53887"/>
                  <a:gd name="connsiteY4" fmla="*/ 271542 h 369969"/>
                  <a:gd name="connsiteX5" fmla="*/ 17870 w 53887"/>
                  <a:gd name="connsiteY5" fmla="*/ 335042 h 369969"/>
                  <a:gd name="connsiteX6" fmla="*/ 21045 w 53887"/>
                  <a:gd name="connsiteY6" fmla="*/ 227092 h 369969"/>
                  <a:gd name="connsiteX7" fmla="*/ 11520 w 53887"/>
                  <a:gd name="connsiteY7" fmla="*/ 1667 h 369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887" h="369969">
                    <a:moveTo>
                      <a:pt x="11520" y="1667"/>
                    </a:moveTo>
                    <a:cubicBezTo>
                      <a:pt x="8345" y="23363"/>
                      <a:pt x="3053" y="311759"/>
                      <a:pt x="1995" y="357267"/>
                    </a:cubicBezTo>
                    <a:cubicBezTo>
                      <a:pt x="937" y="402775"/>
                      <a:pt x="-3297" y="272600"/>
                      <a:pt x="5170" y="274717"/>
                    </a:cubicBezTo>
                    <a:cubicBezTo>
                      <a:pt x="13637" y="276834"/>
                      <a:pt x="47503" y="370496"/>
                      <a:pt x="52795" y="369967"/>
                    </a:cubicBezTo>
                    <a:cubicBezTo>
                      <a:pt x="58087" y="369438"/>
                      <a:pt x="42741" y="277363"/>
                      <a:pt x="36920" y="271542"/>
                    </a:cubicBezTo>
                    <a:cubicBezTo>
                      <a:pt x="31099" y="265721"/>
                      <a:pt x="20516" y="342450"/>
                      <a:pt x="17870" y="335042"/>
                    </a:cubicBezTo>
                    <a:cubicBezTo>
                      <a:pt x="15224" y="327634"/>
                      <a:pt x="22103" y="277892"/>
                      <a:pt x="21045" y="227092"/>
                    </a:cubicBezTo>
                    <a:cubicBezTo>
                      <a:pt x="19987" y="176292"/>
                      <a:pt x="14695" y="-20029"/>
                      <a:pt x="11520" y="16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1" name="フリーフォーム 640">
                <a:extLst>
                  <a:ext uri="{FF2B5EF4-FFF2-40B4-BE49-F238E27FC236}">
                    <a16:creationId xmlns:a16="http://schemas.microsoft.com/office/drawing/2014/main" id="{4543D22E-2DBA-8260-18CB-026FDF1CE9E2}"/>
                  </a:ext>
                </a:extLst>
              </p:cNvPr>
              <p:cNvSpPr/>
              <p:nvPr/>
            </p:nvSpPr>
            <p:spPr>
              <a:xfrm>
                <a:off x="8632149" y="8578226"/>
                <a:ext cx="67420" cy="264470"/>
              </a:xfrm>
              <a:custGeom>
                <a:avLst/>
                <a:gdLst>
                  <a:gd name="connsiteX0" fmla="*/ 67351 w 67420"/>
                  <a:gd name="connsiteY0" fmla="*/ 73649 h 264470"/>
                  <a:gd name="connsiteX1" fmla="*/ 13376 w 67420"/>
                  <a:gd name="connsiteY1" fmla="*/ 6974 h 264470"/>
                  <a:gd name="connsiteX2" fmla="*/ 10201 w 67420"/>
                  <a:gd name="connsiteY2" fmla="*/ 99049 h 264470"/>
                  <a:gd name="connsiteX3" fmla="*/ 3851 w 67420"/>
                  <a:gd name="connsiteY3" fmla="*/ 264149 h 264470"/>
                  <a:gd name="connsiteX4" fmla="*/ 7026 w 67420"/>
                  <a:gd name="connsiteY4" fmla="*/ 137149 h 264470"/>
                  <a:gd name="connsiteX5" fmla="*/ 676 w 67420"/>
                  <a:gd name="connsiteY5" fmla="*/ 624 h 264470"/>
                  <a:gd name="connsiteX6" fmla="*/ 67351 w 67420"/>
                  <a:gd name="connsiteY6" fmla="*/ 73649 h 264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420" h="264470">
                    <a:moveTo>
                      <a:pt x="67351" y="73649"/>
                    </a:moveTo>
                    <a:cubicBezTo>
                      <a:pt x="69468" y="74707"/>
                      <a:pt x="22901" y="2741"/>
                      <a:pt x="13376" y="6974"/>
                    </a:cubicBezTo>
                    <a:cubicBezTo>
                      <a:pt x="3851" y="11207"/>
                      <a:pt x="11788" y="56187"/>
                      <a:pt x="10201" y="99049"/>
                    </a:cubicBezTo>
                    <a:cubicBezTo>
                      <a:pt x="8614" y="141911"/>
                      <a:pt x="4380" y="257799"/>
                      <a:pt x="3851" y="264149"/>
                    </a:cubicBezTo>
                    <a:cubicBezTo>
                      <a:pt x="3322" y="270499"/>
                      <a:pt x="7555" y="181070"/>
                      <a:pt x="7026" y="137149"/>
                    </a:cubicBezTo>
                    <a:cubicBezTo>
                      <a:pt x="6497" y="93228"/>
                      <a:pt x="-2499" y="9091"/>
                      <a:pt x="676" y="624"/>
                    </a:cubicBezTo>
                    <a:cubicBezTo>
                      <a:pt x="3851" y="-7843"/>
                      <a:pt x="65234" y="72591"/>
                      <a:pt x="67351" y="736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2" name="フリーフォーム 641">
                <a:extLst>
                  <a:ext uri="{FF2B5EF4-FFF2-40B4-BE49-F238E27FC236}">
                    <a16:creationId xmlns:a16="http://schemas.microsoft.com/office/drawing/2014/main" id="{DA40D034-E04B-0C04-3848-FA4831E63672}"/>
                  </a:ext>
                </a:extLst>
              </p:cNvPr>
              <p:cNvSpPr/>
              <p:nvPr/>
            </p:nvSpPr>
            <p:spPr>
              <a:xfrm>
                <a:off x="8296844" y="1455184"/>
                <a:ext cx="18147" cy="350543"/>
              </a:xfrm>
              <a:custGeom>
                <a:avLst/>
                <a:gdLst>
                  <a:gd name="connsiteX0" fmla="*/ 11031 w 18147"/>
                  <a:gd name="connsiteY0" fmla="*/ 3586 h 350543"/>
                  <a:gd name="connsiteX1" fmla="*/ 18147 w 18147"/>
                  <a:gd name="connsiteY1" fmla="*/ 341594 h 350543"/>
                  <a:gd name="connsiteX2" fmla="*/ 11031 w 18147"/>
                  <a:gd name="connsiteY2" fmla="*/ 245529 h 350543"/>
                  <a:gd name="connsiteX3" fmla="*/ 358 w 18147"/>
                  <a:gd name="connsiteY3" fmla="*/ 167253 h 350543"/>
                  <a:gd name="connsiteX4" fmla="*/ 11031 w 18147"/>
                  <a:gd name="connsiteY4" fmla="*/ 3586 h 350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47" h="350543">
                    <a:moveTo>
                      <a:pt x="11031" y="3586"/>
                    </a:moveTo>
                    <a:cubicBezTo>
                      <a:pt x="13996" y="32643"/>
                      <a:pt x="18147" y="301270"/>
                      <a:pt x="18147" y="341594"/>
                    </a:cubicBezTo>
                    <a:cubicBezTo>
                      <a:pt x="18147" y="381918"/>
                      <a:pt x="13996" y="274586"/>
                      <a:pt x="11031" y="245529"/>
                    </a:cubicBezTo>
                    <a:cubicBezTo>
                      <a:pt x="8066" y="216472"/>
                      <a:pt x="-2014" y="204019"/>
                      <a:pt x="358" y="167253"/>
                    </a:cubicBezTo>
                    <a:cubicBezTo>
                      <a:pt x="2730" y="130487"/>
                      <a:pt x="8066" y="-25471"/>
                      <a:pt x="11031" y="35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3" name="フリーフォーム 642">
                <a:extLst>
                  <a:ext uri="{FF2B5EF4-FFF2-40B4-BE49-F238E27FC236}">
                    <a16:creationId xmlns:a16="http://schemas.microsoft.com/office/drawing/2014/main" id="{62350CD7-7C0C-9C5D-2EB8-86407C3CC67D}"/>
                  </a:ext>
                </a:extLst>
              </p:cNvPr>
              <p:cNvSpPr/>
              <p:nvPr/>
            </p:nvSpPr>
            <p:spPr>
              <a:xfrm>
                <a:off x="8229425" y="1468442"/>
                <a:ext cx="58412" cy="576593"/>
              </a:xfrm>
              <a:custGeom>
                <a:avLst/>
                <a:gdLst>
                  <a:gd name="connsiteX0" fmla="*/ 25081 w 58412"/>
                  <a:gd name="connsiteY0" fmla="*/ 1002 h 576593"/>
                  <a:gd name="connsiteX1" fmla="*/ 17965 w 58412"/>
                  <a:gd name="connsiteY1" fmla="*/ 189575 h 576593"/>
                  <a:gd name="connsiteX2" fmla="*/ 28639 w 58412"/>
                  <a:gd name="connsiteY2" fmla="*/ 143321 h 576593"/>
                  <a:gd name="connsiteX3" fmla="*/ 32197 w 58412"/>
                  <a:gd name="connsiteY3" fmla="*/ 242945 h 576593"/>
                  <a:gd name="connsiteX4" fmla="*/ 53545 w 58412"/>
                  <a:gd name="connsiteY4" fmla="*/ 570279 h 576593"/>
                  <a:gd name="connsiteX5" fmla="*/ 53545 w 58412"/>
                  <a:gd name="connsiteY5" fmla="*/ 435076 h 576593"/>
                  <a:gd name="connsiteX6" fmla="*/ 175 w 58412"/>
                  <a:gd name="connsiteY6" fmla="*/ 146879 h 576593"/>
                  <a:gd name="connsiteX7" fmla="*/ 35755 w 58412"/>
                  <a:gd name="connsiteY7" fmla="*/ 232271 h 576593"/>
                  <a:gd name="connsiteX8" fmla="*/ 17965 w 58412"/>
                  <a:gd name="connsiteY8" fmla="*/ 118416 h 576593"/>
                  <a:gd name="connsiteX9" fmla="*/ 25081 w 58412"/>
                  <a:gd name="connsiteY9" fmla="*/ 1002 h 576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412" h="576593">
                    <a:moveTo>
                      <a:pt x="25081" y="1002"/>
                    </a:moveTo>
                    <a:cubicBezTo>
                      <a:pt x="25081" y="12862"/>
                      <a:pt x="17372" y="165855"/>
                      <a:pt x="17965" y="189575"/>
                    </a:cubicBezTo>
                    <a:cubicBezTo>
                      <a:pt x="18558" y="213295"/>
                      <a:pt x="26267" y="134426"/>
                      <a:pt x="28639" y="143321"/>
                    </a:cubicBezTo>
                    <a:cubicBezTo>
                      <a:pt x="31011" y="152216"/>
                      <a:pt x="28046" y="171785"/>
                      <a:pt x="32197" y="242945"/>
                    </a:cubicBezTo>
                    <a:cubicBezTo>
                      <a:pt x="36348" y="314105"/>
                      <a:pt x="49987" y="538257"/>
                      <a:pt x="53545" y="570279"/>
                    </a:cubicBezTo>
                    <a:cubicBezTo>
                      <a:pt x="57103" y="602301"/>
                      <a:pt x="62440" y="505643"/>
                      <a:pt x="53545" y="435076"/>
                    </a:cubicBezTo>
                    <a:cubicBezTo>
                      <a:pt x="44650" y="364509"/>
                      <a:pt x="3140" y="180680"/>
                      <a:pt x="175" y="146879"/>
                    </a:cubicBezTo>
                    <a:cubicBezTo>
                      <a:pt x="-2790" y="113078"/>
                      <a:pt x="32790" y="237015"/>
                      <a:pt x="35755" y="232271"/>
                    </a:cubicBezTo>
                    <a:cubicBezTo>
                      <a:pt x="38720" y="227527"/>
                      <a:pt x="18558" y="151031"/>
                      <a:pt x="17965" y="118416"/>
                    </a:cubicBezTo>
                    <a:cubicBezTo>
                      <a:pt x="17372" y="85801"/>
                      <a:pt x="25081" y="-10858"/>
                      <a:pt x="25081" y="10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4" name="フリーフォーム 643">
                <a:extLst>
                  <a:ext uri="{FF2B5EF4-FFF2-40B4-BE49-F238E27FC236}">
                    <a16:creationId xmlns:a16="http://schemas.microsoft.com/office/drawing/2014/main" id="{7109120D-03AB-075A-B3CB-BB2556DC6182}"/>
                  </a:ext>
                </a:extLst>
              </p:cNvPr>
              <p:cNvSpPr/>
              <p:nvPr/>
            </p:nvSpPr>
            <p:spPr>
              <a:xfrm>
                <a:off x="8033881" y="1542204"/>
                <a:ext cx="17968" cy="856492"/>
              </a:xfrm>
              <a:custGeom>
                <a:avLst/>
                <a:gdLst>
                  <a:gd name="connsiteX0" fmla="*/ 17820 w 17968"/>
                  <a:gd name="connsiteY0" fmla="*/ 16190 h 856492"/>
                  <a:gd name="connsiteX1" fmla="*/ 14262 w 17968"/>
                  <a:gd name="connsiteY1" fmla="*/ 834524 h 856492"/>
                  <a:gd name="connsiteX2" fmla="*/ 30 w 17968"/>
                  <a:gd name="connsiteY2" fmla="*/ 596140 h 856492"/>
                  <a:gd name="connsiteX3" fmla="*/ 10704 w 17968"/>
                  <a:gd name="connsiteY3" fmla="*/ 315060 h 856492"/>
                  <a:gd name="connsiteX4" fmla="*/ 17820 w 17968"/>
                  <a:gd name="connsiteY4" fmla="*/ 16190 h 85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968" h="856492">
                    <a:moveTo>
                      <a:pt x="17820" y="16190"/>
                    </a:moveTo>
                    <a:cubicBezTo>
                      <a:pt x="18413" y="102767"/>
                      <a:pt x="17227" y="737866"/>
                      <a:pt x="14262" y="834524"/>
                    </a:cubicBezTo>
                    <a:cubicBezTo>
                      <a:pt x="11297" y="931182"/>
                      <a:pt x="623" y="682717"/>
                      <a:pt x="30" y="596140"/>
                    </a:cubicBezTo>
                    <a:cubicBezTo>
                      <a:pt x="-563" y="509563"/>
                      <a:pt x="7739" y="416462"/>
                      <a:pt x="10704" y="315060"/>
                    </a:cubicBezTo>
                    <a:cubicBezTo>
                      <a:pt x="13669" y="213658"/>
                      <a:pt x="17227" y="-70387"/>
                      <a:pt x="17820" y="161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5" name="フリーフォーム 644">
                <a:extLst>
                  <a:ext uri="{FF2B5EF4-FFF2-40B4-BE49-F238E27FC236}">
                    <a16:creationId xmlns:a16="http://schemas.microsoft.com/office/drawing/2014/main" id="{19CF8213-F916-95F2-41DD-E13AE3C9188A}"/>
                  </a:ext>
                </a:extLst>
              </p:cNvPr>
              <p:cNvSpPr/>
              <p:nvPr/>
            </p:nvSpPr>
            <p:spPr>
              <a:xfrm>
                <a:off x="8185528" y="1504997"/>
                <a:ext cx="41798" cy="1084123"/>
              </a:xfrm>
              <a:custGeom>
                <a:avLst/>
                <a:gdLst>
                  <a:gd name="connsiteX0" fmla="*/ 1376 w 41798"/>
                  <a:gd name="connsiteY0" fmla="*/ 17817 h 1084123"/>
                  <a:gd name="connsiteX1" fmla="*/ 40514 w 41798"/>
                  <a:gd name="connsiteY1" fmla="*/ 715180 h 1084123"/>
                  <a:gd name="connsiteX2" fmla="*/ 29840 w 41798"/>
                  <a:gd name="connsiteY2" fmla="*/ 565745 h 1084123"/>
                  <a:gd name="connsiteX3" fmla="*/ 4934 w 41798"/>
                  <a:gd name="connsiteY3" fmla="*/ 259759 h 1084123"/>
                  <a:gd name="connsiteX4" fmla="*/ 29840 w 41798"/>
                  <a:gd name="connsiteY4" fmla="*/ 1063862 h 1084123"/>
                  <a:gd name="connsiteX5" fmla="*/ 4934 w 41798"/>
                  <a:gd name="connsiteY5" fmla="*/ 793456 h 1084123"/>
                  <a:gd name="connsiteX6" fmla="*/ 8492 w 41798"/>
                  <a:gd name="connsiteY6" fmla="*/ 256201 h 1084123"/>
                  <a:gd name="connsiteX7" fmla="*/ 1376 w 41798"/>
                  <a:gd name="connsiteY7" fmla="*/ 17817 h 1084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98" h="1084123">
                    <a:moveTo>
                      <a:pt x="1376" y="17817"/>
                    </a:moveTo>
                    <a:cubicBezTo>
                      <a:pt x="6713" y="94314"/>
                      <a:pt x="35770" y="623859"/>
                      <a:pt x="40514" y="715180"/>
                    </a:cubicBezTo>
                    <a:cubicBezTo>
                      <a:pt x="45258" y="806501"/>
                      <a:pt x="35770" y="641649"/>
                      <a:pt x="29840" y="565745"/>
                    </a:cubicBezTo>
                    <a:cubicBezTo>
                      <a:pt x="23910" y="489842"/>
                      <a:pt x="4934" y="176740"/>
                      <a:pt x="4934" y="259759"/>
                    </a:cubicBezTo>
                    <a:cubicBezTo>
                      <a:pt x="4934" y="342778"/>
                      <a:pt x="29840" y="974913"/>
                      <a:pt x="29840" y="1063862"/>
                    </a:cubicBezTo>
                    <a:cubicBezTo>
                      <a:pt x="29840" y="1152811"/>
                      <a:pt x="8492" y="928066"/>
                      <a:pt x="4934" y="793456"/>
                    </a:cubicBezTo>
                    <a:cubicBezTo>
                      <a:pt x="1376" y="658846"/>
                      <a:pt x="9085" y="384288"/>
                      <a:pt x="8492" y="256201"/>
                    </a:cubicBezTo>
                    <a:cubicBezTo>
                      <a:pt x="7899" y="128114"/>
                      <a:pt x="-3961" y="-58680"/>
                      <a:pt x="1376" y="178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6" name="フリーフォーム 645">
                <a:extLst>
                  <a:ext uri="{FF2B5EF4-FFF2-40B4-BE49-F238E27FC236}">
                    <a16:creationId xmlns:a16="http://schemas.microsoft.com/office/drawing/2014/main" id="{4FD730B9-B700-CFA6-0247-0508F15C0E1C}"/>
                  </a:ext>
                </a:extLst>
              </p:cNvPr>
              <p:cNvSpPr/>
              <p:nvPr/>
            </p:nvSpPr>
            <p:spPr>
              <a:xfrm>
                <a:off x="8167780" y="2202688"/>
                <a:ext cx="119326" cy="108749"/>
              </a:xfrm>
              <a:custGeom>
                <a:avLst/>
                <a:gdLst>
                  <a:gd name="connsiteX0" fmla="*/ 1495 w 119326"/>
                  <a:gd name="connsiteY0" fmla="*/ 76962 h 108749"/>
                  <a:gd name="connsiteX1" fmla="*/ 109445 w 119326"/>
                  <a:gd name="connsiteY1" fmla="*/ 16637 h 108749"/>
                  <a:gd name="connsiteX2" fmla="*/ 77695 w 119326"/>
                  <a:gd name="connsiteY2" fmla="*/ 108712 h 108749"/>
                  <a:gd name="connsiteX3" fmla="*/ 118970 w 119326"/>
                  <a:gd name="connsiteY3" fmla="*/ 3937 h 108749"/>
                  <a:gd name="connsiteX4" fmla="*/ 49120 w 119326"/>
                  <a:gd name="connsiteY4" fmla="*/ 26162 h 108749"/>
                  <a:gd name="connsiteX5" fmla="*/ 1495 w 119326"/>
                  <a:gd name="connsiteY5" fmla="*/ 76962 h 108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326" h="108749">
                    <a:moveTo>
                      <a:pt x="1495" y="76962"/>
                    </a:moveTo>
                    <a:cubicBezTo>
                      <a:pt x="11549" y="75375"/>
                      <a:pt x="96745" y="11345"/>
                      <a:pt x="109445" y="16637"/>
                    </a:cubicBezTo>
                    <a:cubicBezTo>
                      <a:pt x="122145" y="21929"/>
                      <a:pt x="76107" y="110829"/>
                      <a:pt x="77695" y="108712"/>
                    </a:cubicBezTo>
                    <a:cubicBezTo>
                      <a:pt x="79283" y="106595"/>
                      <a:pt x="123732" y="17695"/>
                      <a:pt x="118970" y="3937"/>
                    </a:cubicBezTo>
                    <a:cubicBezTo>
                      <a:pt x="114208" y="-9821"/>
                      <a:pt x="63407" y="16108"/>
                      <a:pt x="49120" y="26162"/>
                    </a:cubicBezTo>
                    <a:cubicBezTo>
                      <a:pt x="34833" y="36216"/>
                      <a:pt x="-8559" y="78549"/>
                      <a:pt x="1495" y="769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7" name="フリーフォーム 646">
                <a:extLst>
                  <a:ext uri="{FF2B5EF4-FFF2-40B4-BE49-F238E27FC236}">
                    <a16:creationId xmlns:a16="http://schemas.microsoft.com/office/drawing/2014/main" id="{16996D17-87B4-4537-9AC3-B7794975D807}"/>
                  </a:ext>
                </a:extLst>
              </p:cNvPr>
              <p:cNvSpPr/>
              <p:nvPr/>
            </p:nvSpPr>
            <p:spPr>
              <a:xfrm>
                <a:off x="8295245" y="2700859"/>
                <a:ext cx="39159" cy="552553"/>
              </a:xfrm>
              <a:custGeom>
                <a:avLst/>
                <a:gdLst>
                  <a:gd name="connsiteX0" fmla="*/ 39130 w 39159"/>
                  <a:gd name="connsiteY0" fmla="*/ 7416 h 552553"/>
                  <a:gd name="connsiteX1" fmla="*/ 1030 w 39159"/>
                  <a:gd name="connsiteY1" fmla="*/ 537641 h 552553"/>
                  <a:gd name="connsiteX2" fmla="*/ 10555 w 39159"/>
                  <a:gd name="connsiteY2" fmla="*/ 391591 h 552553"/>
                  <a:gd name="connsiteX3" fmla="*/ 7380 w 39159"/>
                  <a:gd name="connsiteY3" fmla="*/ 236016 h 552553"/>
                  <a:gd name="connsiteX4" fmla="*/ 39130 w 39159"/>
                  <a:gd name="connsiteY4" fmla="*/ 7416 h 552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159" h="552553">
                    <a:moveTo>
                      <a:pt x="39130" y="7416"/>
                    </a:moveTo>
                    <a:cubicBezTo>
                      <a:pt x="38072" y="57687"/>
                      <a:pt x="5793" y="473612"/>
                      <a:pt x="1030" y="537641"/>
                    </a:cubicBezTo>
                    <a:cubicBezTo>
                      <a:pt x="-3733" y="601670"/>
                      <a:pt x="9497" y="441862"/>
                      <a:pt x="10555" y="391591"/>
                    </a:cubicBezTo>
                    <a:cubicBezTo>
                      <a:pt x="11613" y="341320"/>
                      <a:pt x="2088" y="295283"/>
                      <a:pt x="7380" y="236016"/>
                    </a:cubicBezTo>
                    <a:cubicBezTo>
                      <a:pt x="12672" y="176749"/>
                      <a:pt x="40188" y="-42855"/>
                      <a:pt x="39130" y="74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8" name="フリーフォーム 647">
                <a:extLst>
                  <a:ext uri="{FF2B5EF4-FFF2-40B4-BE49-F238E27FC236}">
                    <a16:creationId xmlns:a16="http://schemas.microsoft.com/office/drawing/2014/main" id="{52CBA760-E6F3-95DC-2524-93689235E013}"/>
                  </a:ext>
                </a:extLst>
              </p:cNvPr>
              <p:cNvSpPr/>
              <p:nvPr/>
            </p:nvSpPr>
            <p:spPr>
              <a:xfrm>
                <a:off x="8278153" y="3200200"/>
                <a:ext cx="97602" cy="298650"/>
              </a:xfrm>
              <a:custGeom>
                <a:avLst/>
                <a:gdLst>
                  <a:gd name="connsiteX0" fmla="*/ 97497 w 97602"/>
                  <a:gd name="connsiteY0" fmla="*/ 200 h 298650"/>
                  <a:gd name="connsiteX1" fmla="*/ 21297 w 97602"/>
                  <a:gd name="connsiteY1" fmla="*/ 60525 h 298650"/>
                  <a:gd name="connsiteX2" fmla="*/ 37172 w 97602"/>
                  <a:gd name="connsiteY2" fmla="*/ 92275 h 298650"/>
                  <a:gd name="connsiteX3" fmla="*/ 65747 w 97602"/>
                  <a:gd name="connsiteY3" fmla="*/ 149425 h 298650"/>
                  <a:gd name="connsiteX4" fmla="*/ 43522 w 97602"/>
                  <a:gd name="connsiteY4" fmla="*/ 178000 h 298650"/>
                  <a:gd name="connsiteX5" fmla="*/ 78447 w 97602"/>
                  <a:gd name="connsiteY5" fmla="*/ 298650 h 298650"/>
                  <a:gd name="connsiteX6" fmla="*/ 78447 w 97602"/>
                  <a:gd name="connsiteY6" fmla="*/ 298650 h 298650"/>
                  <a:gd name="connsiteX7" fmla="*/ 62572 w 97602"/>
                  <a:gd name="connsiteY7" fmla="*/ 187525 h 298650"/>
                  <a:gd name="connsiteX8" fmla="*/ 21297 w 97602"/>
                  <a:gd name="connsiteY8" fmla="*/ 95450 h 298650"/>
                  <a:gd name="connsiteX9" fmla="*/ 2247 w 97602"/>
                  <a:gd name="connsiteY9" fmla="*/ 82750 h 298650"/>
                  <a:gd name="connsiteX10" fmla="*/ 97497 w 97602"/>
                  <a:gd name="connsiteY10" fmla="*/ 200 h 29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7602" h="298650">
                    <a:moveTo>
                      <a:pt x="97497" y="200"/>
                    </a:moveTo>
                    <a:cubicBezTo>
                      <a:pt x="100672" y="-3504"/>
                      <a:pt x="31351" y="45179"/>
                      <a:pt x="21297" y="60525"/>
                    </a:cubicBezTo>
                    <a:cubicBezTo>
                      <a:pt x="11243" y="75871"/>
                      <a:pt x="37172" y="92275"/>
                      <a:pt x="37172" y="92275"/>
                    </a:cubicBezTo>
                    <a:cubicBezTo>
                      <a:pt x="44580" y="107092"/>
                      <a:pt x="64689" y="135138"/>
                      <a:pt x="65747" y="149425"/>
                    </a:cubicBezTo>
                    <a:cubicBezTo>
                      <a:pt x="66805" y="163712"/>
                      <a:pt x="41405" y="153129"/>
                      <a:pt x="43522" y="178000"/>
                    </a:cubicBezTo>
                    <a:cubicBezTo>
                      <a:pt x="45639" y="202871"/>
                      <a:pt x="78447" y="298650"/>
                      <a:pt x="78447" y="298650"/>
                    </a:cubicBezTo>
                    <a:lnTo>
                      <a:pt x="78447" y="298650"/>
                    </a:lnTo>
                    <a:cubicBezTo>
                      <a:pt x="75801" y="280129"/>
                      <a:pt x="72097" y="221392"/>
                      <a:pt x="62572" y="187525"/>
                    </a:cubicBezTo>
                    <a:cubicBezTo>
                      <a:pt x="53047" y="153658"/>
                      <a:pt x="21297" y="95450"/>
                      <a:pt x="21297" y="95450"/>
                    </a:cubicBezTo>
                    <a:cubicBezTo>
                      <a:pt x="11243" y="77988"/>
                      <a:pt x="-6220" y="98096"/>
                      <a:pt x="2247" y="82750"/>
                    </a:cubicBezTo>
                    <a:cubicBezTo>
                      <a:pt x="10714" y="67404"/>
                      <a:pt x="94322" y="3904"/>
                      <a:pt x="97497" y="2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9" name="フリーフォーム 648">
                <a:extLst>
                  <a:ext uri="{FF2B5EF4-FFF2-40B4-BE49-F238E27FC236}">
                    <a16:creationId xmlns:a16="http://schemas.microsoft.com/office/drawing/2014/main" id="{12E7C6E5-9458-33C0-F53A-A717DE1E2F12}"/>
                  </a:ext>
                </a:extLst>
              </p:cNvPr>
              <p:cNvSpPr/>
              <p:nvPr/>
            </p:nvSpPr>
            <p:spPr>
              <a:xfrm>
                <a:off x="8289630" y="3374952"/>
                <a:ext cx="76495" cy="174698"/>
              </a:xfrm>
              <a:custGeom>
                <a:avLst/>
                <a:gdLst>
                  <a:gd name="connsiteX0" fmla="*/ 76495 w 76495"/>
                  <a:gd name="connsiteY0" fmla="*/ 174698 h 174698"/>
                  <a:gd name="connsiteX1" fmla="*/ 295 w 76495"/>
                  <a:gd name="connsiteY1" fmla="*/ 73 h 174698"/>
                  <a:gd name="connsiteX2" fmla="*/ 76495 w 76495"/>
                  <a:gd name="connsiteY2" fmla="*/ 174698 h 174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495" h="174698">
                    <a:moveTo>
                      <a:pt x="76495" y="174698"/>
                    </a:moveTo>
                    <a:cubicBezTo>
                      <a:pt x="76495" y="174698"/>
                      <a:pt x="6116" y="4306"/>
                      <a:pt x="295" y="73"/>
                    </a:cubicBezTo>
                    <a:cubicBezTo>
                      <a:pt x="-5526" y="-4160"/>
                      <a:pt x="76495" y="174698"/>
                      <a:pt x="76495" y="1746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0" name="フリーフォーム 649">
                <a:extLst>
                  <a:ext uri="{FF2B5EF4-FFF2-40B4-BE49-F238E27FC236}">
                    <a16:creationId xmlns:a16="http://schemas.microsoft.com/office/drawing/2014/main" id="{60DE3B41-2F09-BAC9-DCF2-CC108070F634}"/>
                  </a:ext>
                </a:extLst>
              </p:cNvPr>
              <p:cNvSpPr/>
              <p:nvPr/>
            </p:nvSpPr>
            <p:spPr>
              <a:xfrm>
                <a:off x="8229600" y="3399773"/>
                <a:ext cx="147885" cy="398262"/>
              </a:xfrm>
              <a:custGeom>
                <a:avLst/>
                <a:gdLst>
                  <a:gd name="connsiteX0" fmla="*/ 136525 w 147885"/>
                  <a:gd name="connsiteY0" fmla="*/ 137177 h 398262"/>
                  <a:gd name="connsiteX1" fmla="*/ 76200 w 147885"/>
                  <a:gd name="connsiteY1" fmla="*/ 80027 h 398262"/>
                  <a:gd name="connsiteX2" fmla="*/ 66675 w 147885"/>
                  <a:gd name="connsiteY2" fmla="*/ 67327 h 398262"/>
                  <a:gd name="connsiteX3" fmla="*/ 63500 w 147885"/>
                  <a:gd name="connsiteY3" fmla="*/ 146702 h 398262"/>
                  <a:gd name="connsiteX4" fmla="*/ 15875 w 147885"/>
                  <a:gd name="connsiteY4" fmla="*/ 181627 h 398262"/>
                  <a:gd name="connsiteX5" fmla="*/ 0 w 147885"/>
                  <a:gd name="connsiteY5" fmla="*/ 283227 h 398262"/>
                  <a:gd name="connsiteX6" fmla="*/ 15875 w 147885"/>
                  <a:gd name="connsiteY6" fmla="*/ 222902 h 398262"/>
                  <a:gd name="connsiteX7" fmla="*/ 57150 w 147885"/>
                  <a:gd name="connsiteY7" fmla="*/ 305452 h 398262"/>
                  <a:gd name="connsiteX8" fmla="*/ 69850 w 147885"/>
                  <a:gd name="connsiteY8" fmla="*/ 245127 h 398262"/>
                  <a:gd name="connsiteX9" fmla="*/ 117475 w 147885"/>
                  <a:gd name="connsiteY9" fmla="*/ 362602 h 398262"/>
                  <a:gd name="connsiteX10" fmla="*/ 139700 w 147885"/>
                  <a:gd name="connsiteY10" fmla="*/ 191152 h 398262"/>
                  <a:gd name="connsiteX11" fmla="*/ 139700 w 147885"/>
                  <a:gd name="connsiteY11" fmla="*/ 397527 h 398262"/>
                  <a:gd name="connsiteX12" fmla="*/ 41275 w 147885"/>
                  <a:gd name="connsiteY12" fmla="*/ 257827 h 398262"/>
                  <a:gd name="connsiteX13" fmla="*/ 28575 w 147885"/>
                  <a:gd name="connsiteY13" fmla="*/ 200677 h 398262"/>
                  <a:gd name="connsiteX14" fmla="*/ 69850 w 147885"/>
                  <a:gd name="connsiteY14" fmla="*/ 652 h 398262"/>
                  <a:gd name="connsiteX15" fmla="*/ 136525 w 147885"/>
                  <a:gd name="connsiteY15" fmla="*/ 137177 h 398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7885" h="398262">
                    <a:moveTo>
                      <a:pt x="136525" y="137177"/>
                    </a:moveTo>
                    <a:cubicBezTo>
                      <a:pt x="137583" y="150406"/>
                      <a:pt x="76200" y="80027"/>
                      <a:pt x="76200" y="80027"/>
                    </a:cubicBezTo>
                    <a:cubicBezTo>
                      <a:pt x="64558" y="68385"/>
                      <a:pt x="68792" y="56215"/>
                      <a:pt x="66675" y="67327"/>
                    </a:cubicBezTo>
                    <a:cubicBezTo>
                      <a:pt x="64558" y="78439"/>
                      <a:pt x="71967" y="127652"/>
                      <a:pt x="63500" y="146702"/>
                    </a:cubicBezTo>
                    <a:cubicBezTo>
                      <a:pt x="55033" y="165752"/>
                      <a:pt x="26458" y="158873"/>
                      <a:pt x="15875" y="181627"/>
                    </a:cubicBezTo>
                    <a:cubicBezTo>
                      <a:pt x="5292" y="204381"/>
                      <a:pt x="0" y="276348"/>
                      <a:pt x="0" y="283227"/>
                    </a:cubicBezTo>
                    <a:cubicBezTo>
                      <a:pt x="0" y="290106"/>
                      <a:pt x="6350" y="219198"/>
                      <a:pt x="15875" y="222902"/>
                    </a:cubicBezTo>
                    <a:cubicBezTo>
                      <a:pt x="25400" y="226606"/>
                      <a:pt x="48154" y="301748"/>
                      <a:pt x="57150" y="305452"/>
                    </a:cubicBezTo>
                    <a:cubicBezTo>
                      <a:pt x="66146" y="309156"/>
                      <a:pt x="59796" y="235602"/>
                      <a:pt x="69850" y="245127"/>
                    </a:cubicBezTo>
                    <a:cubicBezTo>
                      <a:pt x="79904" y="254652"/>
                      <a:pt x="105833" y="371598"/>
                      <a:pt x="117475" y="362602"/>
                    </a:cubicBezTo>
                    <a:cubicBezTo>
                      <a:pt x="129117" y="353606"/>
                      <a:pt x="135996" y="185331"/>
                      <a:pt x="139700" y="191152"/>
                    </a:cubicBezTo>
                    <a:cubicBezTo>
                      <a:pt x="143404" y="196973"/>
                      <a:pt x="156104" y="386415"/>
                      <a:pt x="139700" y="397527"/>
                    </a:cubicBezTo>
                    <a:cubicBezTo>
                      <a:pt x="123296" y="408639"/>
                      <a:pt x="59796" y="290635"/>
                      <a:pt x="41275" y="257827"/>
                    </a:cubicBezTo>
                    <a:cubicBezTo>
                      <a:pt x="22754" y="225019"/>
                      <a:pt x="23812" y="243540"/>
                      <a:pt x="28575" y="200677"/>
                    </a:cubicBezTo>
                    <a:cubicBezTo>
                      <a:pt x="33337" y="157815"/>
                      <a:pt x="53975" y="11764"/>
                      <a:pt x="69850" y="652"/>
                    </a:cubicBezTo>
                    <a:cubicBezTo>
                      <a:pt x="85725" y="-10461"/>
                      <a:pt x="135467" y="123948"/>
                      <a:pt x="136525" y="1371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1" name="フリーフォーム 650">
                <a:extLst>
                  <a:ext uri="{FF2B5EF4-FFF2-40B4-BE49-F238E27FC236}">
                    <a16:creationId xmlns:a16="http://schemas.microsoft.com/office/drawing/2014/main" id="{7FA936A0-0680-F9B0-6B82-2889A5BDD7C6}"/>
                  </a:ext>
                </a:extLst>
              </p:cNvPr>
              <p:cNvSpPr/>
              <p:nvPr/>
            </p:nvSpPr>
            <p:spPr>
              <a:xfrm>
                <a:off x="8384905" y="3495148"/>
                <a:ext cx="16158" cy="925592"/>
              </a:xfrm>
              <a:custGeom>
                <a:avLst/>
                <a:gdLst>
                  <a:gd name="connsiteX0" fmla="*/ 270 w 16158"/>
                  <a:gd name="connsiteY0" fmla="*/ 19577 h 925592"/>
                  <a:gd name="connsiteX1" fmla="*/ 6620 w 16158"/>
                  <a:gd name="connsiteY1" fmla="*/ 886352 h 925592"/>
                  <a:gd name="connsiteX2" fmla="*/ 12970 w 16158"/>
                  <a:gd name="connsiteY2" fmla="*/ 730777 h 925592"/>
                  <a:gd name="connsiteX3" fmla="*/ 16145 w 16158"/>
                  <a:gd name="connsiteY3" fmla="*/ 314852 h 925592"/>
                  <a:gd name="connsiteX4" fmla="*/ 270 w 16158"/>
                  <a:gd name="connsiteY4" fmla="*/ 19577 h 92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58" h="925592">
                    <a:moveTo>
                      <a:pt x="270" y="19577"/>
                    </a:moveTo>
                    <a:cubicBezTo>
                      <a:pt x="-1317" y="114827"/>
                      <a:pt x="4503" y="767819"/>
                      <a:pt x="6620" y="886352"/>
                    </a:cubicBezTo>
                    <a:cubicBezTo>
                      <a:pt x="8737" y="1004885"/>
                      <a:pt x="11383" y="826027"/>
                      <a:pt x="12970" y="730777"/>
                    </a:cubicBezTo>
                    <a:cubicBezTo>
                      <a:pt x="14557" y="635527"/>
                      <a:pt x="15616" y="428094"/>
                      <a:pt x="16145" y="314852"/>
                    </a:cubicBezTo>
                    <a:cubicBezTo>
                      <a:pt x="16674" y="201610"/>
                      <a:pt x="1857" y="-75673"/>
                      <a:pt x="270" y="195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2" name="フリーフォーム 651">
                <a:extLst>
                  <a:ext uri="{FF2B5EF4-FFF2-40B4-BE49-F238E27FC236}">
                    <a16:creationId xmlns:a16="http://schemas.microsoft.com/office/drawing/2014/main" id="{98ED6428-4499-066E-1401-756B19984E39}"/>
                  </a:ext>
                </a:extLst>
              </p:cNvPr>
              <p:cNvSpPr/>
              <p:nvPr/>
            </p:nvSpPr>
            <p:spPr>
              <a:xfrm>
                <a:off x="8349279" y="3916753"/>
                <a:ext cx="29555" cy="1165419"/>
              </a:xfrm>
              <a:custGeom>
                <a:avLst/>
                <a:gdLst>
                  <a:gd name="connsiteX0" fmla="*/ 7321 w 29555"/>
                  <a:gd name="connsiteY0" fmla="*/ 13897 h 1165419"/>
                  <a:gd name="connsiteX1" fmla="*/ 4146 w 29555"/>
                  <a:gd name="connsiteY1" fmla="*/ 493322 h 1165419"/>
                  <a:gd name="connsiteX2" fmla="*/ 4146 w 29555"/>
                  <a:gd name="connsiteY2" fmla="*/ 423472 h 1165419"/>
                  <a:gd name="connsiteX3" fmla="*/ 29546 w 29555"/>
                  <a:gd name="connsiteY3" fmla="*/ 1121972 h 1165419"/>
                  <a:gd name="connsiteX4" fmla="*/ 971 w 29555"/>
                  <a:gd name="connsiteY4" fmla="*/ 994972 h 1165419"/>
                  <a:gd name="connsiteX5" fmla="*/ 7321 w 29555"/>
                  <a:gd name="connsiteY5" fmla="*/ 207572 h 1165419"/>
                  <a:gd name="connsiteX6" fmla="*/ 7321 w 29555"/>
                  <a:gd name="connsiteY6" fmla="*/ 13897 h 1165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55" h="1165419">
                    <a:moveTo>
                      <a:pt x="7321" y="13897"/>
                    </a:moveTo>
                    <a:cubicBezTo>
                      <a:pt x="6792" y="61522"/>
                      <a:pt x="4675" y="425060"/>
                      <a:pt x="4146" y="493322"/>
                    </a:cubicBezTo>
                    <a:cubicBezTo>
                      <a:pt x="3617" y="561584"/>
                      <a:pt x="-87" y="318697"/>
                      <a:pt x="4146" y="423472"/>
                    </a:cubicBezTo>
                    <a:cubicBezTo>
                      <a:pt x="8379" y="528247"/>
                      <a:pt x="30075" y="1026722"/>
                      <a:pt x="29546" y="1121972"/>
                    </a:cubicBezTo>
                    <a:cubicBezTo>
                      <a:pt x="29017" y="1217222"/>
                      <a:pt x="4675" y="1147372"/>
                      <a:pt x="971" y="994972"/>
                    </a:cubicBezTo>
                    <a:cubicBezTo>
                      <a:pt x="-2733" y="842572"/>
                      <a:pt x="5204" y="371614"/>
                      <a:pt x="7321" y="207572"/>
                    </a:cubicBezTo>
                    <a:cubicBezTo>
                      <a:pt x="9438" y="43530"/>
                      <a:pt x="7850" y="-33728"/>
                      <a:pt x="7321" y="138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3" name="フリーフォーム 652">
                <a:extLst>
                  <a:ext uri="{FF2B5EF4-FFF2-40B4-BE49-F238E27FC236}">
                    <a16:creationId xmlns:a16="http://schemas.microsoft.com/office/drawing/2014/main" id="{4E8B9118-8099-A0A0-AD4C-4DD9B84112B3}"/>
                  </a:ext>
                </a:extLst>
              </p:cNvPr>
              <p:cNvSpPr/>
              <p:nvPr/>
            </p:nvSpPr>
            <p:spPr>
              <a:xfrm>
                <a:off x="8439083" y="3815548"/>
                <a:ext cx="68922" cy="541059"/>
              </a:xfrm>
              <a:custGeom>
                <a:avLst/>
                <a:gdLst>
                  <a:gd name="connsiteX0" fmla="*/ 67 w 68922"/>
                  <a:gd name="connsiteY0" fmla="*/ 802 h 541059"/>
                  <a:gd name="connsiteX1" fmla="*/ 66742 w 68922"/>
                  <a:gd name="connsiteY1" fmla="*/ 235752 h 541059"/>
                  <a:gd name="connsiteX2" fmla="*/ 50867 w 68922"/>
                  <a:gd name="connsiteY2" fmla="*/ 232577 h 541059"/>
                  <a:gd name="connsiteX3" fmla="*/ 31817 w 68922"/>
                  <a:gd name="connsiteY3" fmla="*/ 375452 h 541059"/>
                  <a:gd name="connsiteX4" fmla="*/ 41342 w 68922"/>
                  <a:gd name="connsiteY4" fmla="*/ 397677 h 541059"/>
                  <a:gd name="connsiteX5" fmla="*/ 54042 w 68922"/>
                  <a:gd name="connsiteY5" fmla="*/ 369102 h 541059"/>
                  <a:gd name="connsiteX6" fmla="*/ 38167 w 68922"/>
                  <a:gd name="connsiteY6" fmla="*/ 540552 h 541059"/>
                  <a:gd name="connsiteX7" fmla="*/ 44517 w 68922"/>
                  <a:gd name="connsiteY7" fmla="*/ 305602 h 541059"/>
                  <a:gd name="connsiteX8" fmla="*/ 54042 w 68922"/>
                  <a:gd name="connsiteY8" fmla="*/ 162727 h 541059"/>
                  <a:gd name="connsiteX9" fmla="*/ 67 w 68922"/>
                  <a:gd name="connsiteY9" fmla="*/ 802 h 541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922" h="541059">
                    <a:moveTo>
                      <a:pt x="67" y="802"/>
                    </a:moveTo>
                    <a:cubicBezTo>
                      <a:pt x="2184" y="12973"/>
                      <a:pt x="58275" y="197123"/>
                      <a:pt x="66742" y="235752"/>
                    </a:cubicBezTo>
                    <a:cubicBezTo>
                      <a:pt x="75209" y="274381"/>
                      <a:pt x="56688" y="209294"/>
                      <a:pt x="50867" y="232577"/>
                    </a:cubicBezTo>
                    <a:cubicBezTo>
                      <a:pt x="45046" y="255860"/>
                      <a:pt x="33404" y="347935"/>
                      <a:pt x="31817" y="375452"/>
                    </a:cubicBezTo>
                    <a:cubicBezTo>
                      <a:pt x="30230" y="402969"/>
                      <a:pt x="37638" y="398735"/>
                      <a:pt x="41342" y="397677"/>
                    </a:cubicBezTo>
                    <a:cubicBezTo>
                      <a:pt x="45046" y="396619"/>
                      <a:pt x="54571" y="345290"/>
                      <a:pt x="54042" y="369102"/>
                    </a:cubicBezTo>
                    <a:cubicBezTo>
                      <a:pt x="53513" y="392914"/>
                      <a:pt x="39755" y="551135"/>
                      <a:pt x="38167" y="540552"/>
                    </a:cubicBezTo>
                    <a:cubicBezTo>
                      <a:pt x="36580" y="529969"/>
                      <a:pt x="41871" y="368573"/>
                      <a:pt x="44517" y="305602"/>
                    </a:cubicBezTo>
                    <a:cubicBezTo>
                      <a:pt x="47163" y="242631"/>
                      <a:pt x="61979" y="207177"/>
                      <a:pt x="54042" y="162727"/>
                    </a:cubicBezTo>
                    <a:cubicBezTo>
                      <a:pt x="46105" y="118277"/>
                      <a:pt x="-2050" y="-11369"/>
                      <a:pt x="67" y="8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4" name="フリーフォーム 653">
                <a:extLst>
                  <a:ext uri="{FF2B5EF4-FFF2-40B4-BE49-F238E27FC236}">
                    <a16:creationId xmlns:a16="http://schemas.microsoft.com/office/drawing/2014/main" id="{F86017B5-DBD7-2348-A944-21647BE28131}"/>
                  </a:ext>
                </a:extLst>
              </p:cNvPr>
              <p:cNvSpPr/>
              <p:nvPr/>
            </p:nvSpPr>
            <p:spPr>
              <a:xfrm>
                <a:off x="8569264" y="3990929"/>
                <a:ext cx="46479" cy="460541"/>
              </a:xfrm>
              <a:custGeom>
                <a:avLst/>
                <a:gdLst>
                  <a:gd name="connsiteX0" fmla="*/ 61 w 46479"/>
                  <a:gd name="connsiteY0" fmla="*/ 46 h 460541"/>
                  <a:gd name="connsiteX1" fmla="*/ 34986 w 46479"/>
                  <a:gd name="connsiteY1" fmla="*/ 304846 h 460541"/>
                  <a:gd name="connsiteX2" fmla="*/ 41336 w 46479"/>
                  <a:gd name="connsiteY2" fmla="*/ 460421 h 460541"/>
                  <a:gd name="connsiteX3" fmla="*/ 44511 w 46479"/>
                  <a:gd name="connsiteY3" fmla="*/ 282621 h 460541"/>
                  <a:gd name="connsiteX4" fmla="*/ 61 w 46479"/>
                  <a:gd name="connsiteY4" fmla="*/ 46 h 46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479" h="460541">
                    <a:moveTo>
                      <a:pt x="61" y="46"/>
                    </a:moveTo>
                    <a:cubicBezTo>
                      <a:pt x="-1526" y="3750"/>
                      <a:pt x="28107" y="228117"/>
                      <a:pt x="34986" y="304846"/>
                    </a:cubicBezTo>
                    <a:cubicBezTo>
                      <a:pt x="41865" y="381575"/>
                      <a:pt x="39749" y="464125"/>
                      <a:pt x="41336" y="460421"/>
                    </a:cubicBezTo>
                    <a:cubicBezTo>
                      <a:pt x="42923" y="456717"/>
                      <a:pt x="49803" y="352471"/>
                      <a:pt x="44511" y="282621"/>
                    </a:cubicBezTo>
                    <a:cubicBezTo>
                      <a:pt x="39219" y="212771"/>
                      <a:pt x="1648" y="-3658"/>
                      <a:pt x="61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5" name="フリーフォーム 654">
                <a:extLst>
                  <a:ext uri="{FF2B5EF4-FFF2-40B4-BE49-F238E27FC236}">
                    <a16:creationId xmlns:a16="http://schemas.microsoft.com/office/drawing/2014/main" id="{4BDA4769-9511-790F-565E-5563B62F9AD1}"/>
                  </a:ext>
                </a:extLst>
              </p:cNvPr>
              <p:cNvSpPr/>
              <p:nvPr/>
            </p:nvSpPr>
            <p:spPr>
              <a:xfrm>
                <a:off x="8501786" y="4169473"/>
                <a:ext cx="39269" cy="1006179"/>
              </a:xfrm>
              <a:custGeom>
                <a:avLst/>
                <a:gdLst>
                  <a:gd name="connsiteX0" fmla="*/ 26264 w 39269"/>
                  <a:gd name="connsiteY0" fmla="*/ 2477 h 1006179"/>
                  <a:gd name="connsiteX1" fmla="*/ 26264 w 39269"/>
                  <a:gd name="connsiteY1" fmla="*/ 573977 h 1006179"/>
                  <a:gd name="connsiteX2" fmla="*/ 38964 w 39269"/>
                  <a:gd name="connsiteY2" fmla="*/ 996252 h 1006179"/>
                  <a:gd name="connsiteX3" fmla="*/ 32614 w 39269"/>
                  <a:gd name="connsiteY3" fmla="*/ 827977 h 1006179"/>
                  <a:gd name="connsiteX4" fmla="*/ 4039 w 39269"/>
                  <a:gd name="connsiteY4" fmla="*/ 332677 h 1006179"/>
                  <a:gd name="connsiteX5" fmla="*/ 864 w 39269"/>
                  <a:gd name="connsiteY5" fmla="*/ 364427 h 1006179"/>
                  <a:gd name="connsiteX6" fmla="*/ 26264 w 39269"/>
                  <a:gd name="connsiteY6" fmla="*/ 2477 h 1006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269" h="1006179">
                    <a:moveTo>
                      <a:pt x="26264" y="2477"/>
                    </a:moveTo>
                    <a:cubicBezTo>
                      <a:pt x="30497" y="37402"/>
                      <a:pt x="24147" y="408348"/>
                      <a:pt x="26264" y="573977"/>
                    </a:cubicBezTo>
                    <a:cubicBezTo>
                      <a:pt x="28381" y="739606"/>
                      <a:pt x="37906" y="953919"/>
                      <a:pt x="38964" y="996252"/>
                    </a:cubicBezTo>
                    <a:cubicBezTo>
                      <a:pt x="40022" y="1038585"/>
                      <a:pt x="38435" y="938573"/>
                      <a:pt x="32614" y="827977"/>
                    </a:cubicBezTo>
                    <a:cubicBezTo>
                      <a:pt x="26793" y="717381"/>
                      <a:pt x="9331" y="409935"/>
                      <a:pt x="4039" y="332677"/>
                    </a:cubicBezTo>
                    <a:cubicBezTo>
                      <a:pt x="-1253" y="255419"/>
                      <a:pt x="-194" y="416285"/>
                      <a:pt x="864" y="364427"/>
                    </a:cubicBezTo>
                    <a:cubicBezTo>
                      <a:pt x="1922" y="312569"/>
                      <a:pt x="22031" y="-32448"/>
                      <a:pt x="26264" y="24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6" name="フリーフォーム 655">
                <a:extLst>
                  <a:ext uri="{FF2B5EF4-FFF2-40B4-BE49-F238E27FC236}">
                    <a16:creationId xmlns:a16="http://schemas.microsoft.com/office/drawing/2014/main" id="{68A2B254-3652-63FE-B76F-F74CBCA944D6}"/>
                  </a:ext>
                </a:extLst>
              </p:cNvPr>
              <p:cNvSpPr/>
              <p:nvPr/>
            </p:nvSpPr>
            <p:spPr>
              <a:xfrm>
                <a:off x="8559517" y="4488330"/>
                <a:ext cx="58401" cy="699621"/>
              </a:xfrm>
              <a:custGeom>
                <a:avLst/>
                <a:gdLst>
                  <a:gd name="connsiteX0" fmla="*/ 44733 w 58401"/>
                  <a:gd name="connsiteY0" fmla="*/ 7470 h 699621"/>
                  <a:gd name="connsiteX1" fmla="*/ 32033 w 58401"/>
                  <a:gd name="connsiteY1" fmla="*/ 474195 h 699621"/>
                  <a:gd name="connsiteX2" fmla="*/ 57433 w 58401"/>
                  <a:gd name="connsiteY2" fmla="*/ 699620 h 699621"/>
                  <a:gd name="connsiteX3" fmla="*/ 47908 w 58401"/>
                  <a:gd name="connsiteY3" fmla="*/ 471020 h 699621"/>
                  <a:gd name="connsiteX4" fmla="*/ 283 w 58401"/>
                  <a:gd name="connsiteY4" fmla="*/ 61445 h 699621"/>
                  <a:gd name="connsiteX5" fmla="*/ 28858 w 58401"/>
                  <a:gd name="connsiteY5" fmla="*/ 175745 h 699621"/>
                  <a:gd name="connsiteX6" fmla="*/ 44733 w 58401"/>
                  <a:gd name="connsiteY6" fmla="*/ 7470 h 699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401" h="699621">
                    <a:moveTo>
                      <a:pt x="44733" y="7470"/>
                    </a:moveTo>
                    <a:cubicBezTo>
                      <a:pt x="45262" y="57212"/>
                      <a:pt x="29916" y="358837"/>
                      <a:pt x="32033" y="474195"/>
                    </a:cubicBezTo>
                    <a:cubicBezTo>
                      <a:pt x="34150" y="589553"/>
                      <a:pt x="54787" y="700149"/>
                      <a:pt x="57433" y="699620"/>
                    </a:cubicBezTo>
                    <a:cubicBezTo>
                      <a:pt x="60079" y="699091"/>
                      <a:pt x="57433" y="577382"/>
                      <a:pt x="47908" y="471020"/>
                    </a:cubicBezTo>
                    <a:cubicBezTo>
                      <a:pt x="38383" y="364658"/>
                      <a:pt x="3458" y="110657"/>
                      <a:pt x="283" y="61445"/>
                    </a:cubicBezTo>
                    <a:cubicBezTo>
                      <a:pt x="-2892" y="12233"/>
                      <a:pt x="21450" y="178920"/>
                      <a:pt x="28858" y="175745"/>
                    </a:cubicBezTo>
                    <a:cubicBezTo>
                      <a:pt x="36266" y="172570"/>
                      <a:pt x="44204" y="-42272"/>
                      <a:pt x="44733" y="74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7" name="フリーフォーム 656">
                <a:extLst>
                  <a:ext uri="{FF2B5EF4-FFF2-40B4-BE49-F238E27FC236}">
                    <a16:creationId xmlns:a16="http://schemas.microsoft.com/office/drawing/2014/main" id="{40955ACB-7A13-16D6-5D5E-D09F949A6D31}"/>
                  </a:ext>
                </a:extLst>
              </p:cNvPr>
              <p:cNvSpPr/>
              <p:nvPr/>
            </p:nvSpPr>
            <p:spPr>
              <a:xfrm>
                <a:off x="8578841" y="5096022"/>
                <a:ext cx="39811" cy="822303"/>
              </a:xfrm>
              <a:custGeom>
                <a:avLst/>
                <a:gdLst>
                  <a:gd name="connsiteX0" fmla="*/ 3184 w 39811"/>
                  <a:gd name="connsiteY0" fmla="*/ 3028 h 822303"/>
                  <a:gd name="connsiteX1" fmla="*/ 34934 w 39811"/>
                  <a:gd name="connsiteY1" fmla="*/ 457053 h 822303"/>
                  <a:gd name="connsiteX2" fmla="*/ 38109 w 39811"/>
                  <a:gd name="connsiteY2" fmla="*/ 399903 h 822303"/>
                  <a:gd name="connsiteX3" fmla="*/ 19059 w 39811"/>
                  <a:gd name="connsiteY3" fmla="*/ 812653 h 822303"/>
                  <a:gd name="connsiteX4" fmla="*/ 25409 w 39811"/>
                  <a:gd name="connsiteY4" fmla="*/ 647553 h 822303"/>
                  <a:gd name="connsiteX5" fmla="*/ 9 w 39811"/>
                  <a:gd name="connsiteY5" fmla="*/ 161778 h 822303"/>
                  <a:gd name="connsiteX6" fmla="*/ 22234 w 39811"/>
                  <a:gd name="connsiteY6" fmla="*/ 253853 h 822303"/>
                  <a:gd name="connsiteX7" fmla="*/ 3184 w 39811"/>
                  <a:gd name="connsiteY7" fmla="*/ 3028 h 822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811" h="822303">
                    <a:moveTo>
                      <a:pt x="3184" y="3028"/>
                    </a:moveTo>
                    <a:cubicBezTo>
                      <a:pt x="5301" y="36895"/>
                      <a:pt x="29113" y="390907"/>
                      <a:pt x="34934" y="457053"/>
                    </a:cubicBezTo>
                    <a:cubicBezTo>
                      <a:pt x="40755" y="523199"/>
                      <a:pt x="40755" y="340636"/>
                      <a:pt x="38109" y="399903"/>
                    </a:cubicBezTo>
                    <a:cubicBezTo>
                      <a:pt x="35463" y="459170"/>
                      <a:pt x="21176" y="771378"/>
                      <a:pt x="19059" y="812653"/>
                    </a:cubicBezTo>
                    <a:cubicBezTo>
                      <a:pt x="16942" y="853928"/>
                      <a:pt x="28584" y="756032"/>
                      <a:pt x="25409" y="647553"/>
                    </a:cubicBezTo>
                    <a:cubicBezTo>
                      <a:pt x="22234" y="539074"/>
                      <a:pt x="538" y="227395"/>
                      <a:pt x="9" y="161778"/>
                    </a:cubicBezTo>
                    <a:cubicBezTo>
                      <a:pt x="-520" y="96161"/>
                      <a:pt x="20646" y="277666"/>
                      <a:pt x="22234" y="253853"/>
                    </a:cubicBezTo>
                    <a:cubicBezTo>
                      <a:pt x="23822" y="230040"/>
                      <a:pt x="1067" y="-30839"/>
                      <a:pt x="3184" y="30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8" name="フリーフォーム 657">
                <a:extLst>
                  <a:ext uri="{FF2B5EF4-FFF2-40B4-BE49-F238E27FC236}">
                    <a16:creationId xmlns:a16="http://schemas.microsoft.com/office/drawing/2014/main" id="{D9F623A9-8F84-674D-DC7A-FFC65C70BDDB}"/>
                  </a:ext>
                </a:extLst>
              </p:cNvPr>
              <p:cNvSpPr/>
              <p:nvPr/>
            </p:nvSpPr>
            <p:spPr>
              <a:xfrm>
                <a:off x="8497269" y="5066295"/>
                <a:ext cx="65967" cy="863030"/>
              </a:xfrm>
              <a:custGeom>
                <a:avLst/>
                <a:gdLst>
                  <a:gd name="connsiteX0" fmla="*/ 43481 w 65967"/>
                  <a:gd name="connsiteY0" fmla="*/ 4180 h 863030"/>
                  <a:gd name="connsiteX1" fmla="*/ 8556 w 65967"/>
                  <a:gd name="connsiteY1" fmla="*/ 372480 h 863030"/>
                  <a:gd name="connsiteX2" fmla="*/ 40306 w 65967"/>
                  <a:gd name="connsiteY2" fmla="*/ 286755 h 863030"/>
                  <a:gd name="connsiteX3" fmla="*/ 21256 w 65967"/>
                  <a:gd name="connsiteY3" fmla="*/ 423280 h 863030"/>
                  <a:gd name="connsiteX4" fmla="*/ 27606 w 65967"/>
                  <a:gd name="connsiteY4" fmla="*/ 740780 h 863030"/>
                  <a:gd name="connsiteX5" fmla="*/ 33956 w 65967"/>
                  <a:gd name="connsiteY5" fmla="*/ 728080 h 863030"/>
                  <a:gd name="connsiteX6" fmla="*/ 65706 w 65967"/>
                  <a:gd name="connsiteY6" fmla="*/ 861430 h 863030"/>
                  <a:gd name="connsiteX7" fmla="*/ 46656 w 65967"/>
                  <a:gd name="connsiteY7" fmla="*/ 623305 h 863030"/>
                  <a:gd name="connsiteX8" fmla="*/ 5381 w 65967"/>
                  <a:gd name="connsiteY8" fmla="*/ 99430 h 863030"/>
                  <a:gd name="connsiteX9" fmla="*/ 2206 w 65967"/>
                  <a:gd name="connsiteY9" fmla="*/ 169280 h 863030"/>
                  <a:gd name="connsiteX10" fmla="*/ 43481 w 65967"/>
                  <a:gd name="connsiteY10" fmla="*/ 4180 h 863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967" h="863030">
                    <a:moveTo>
                      <a:pt x="43481" y="4180"/>
                    </a:moveTo>
                    <a:cubicBezTo>
                      <a:pt x="44539" y="38047"/>
                      <a:pt x="9085" y="325384"/>
                      <a:pt x="8556" y="372480"/>
                    </a:cubicBezTo>
                    <a:cubicBezTo>
                      <a:pt x="8027" y="419576"/>
                      <a:pt x="38189" y="278288"/>
                      <a:pt x="40306" y="286755"/>
                    </a:cubicBezTo>
                    <a:cubicBezTo>
                      <a:pt x="42423" y="295222"/>
                      <a:pt x="23373" y="347609"/>
                      <a:pt x="21256" y="423280"/>
                    </a:cubicBezTo>
                    <a:cubicBezTo>
                      <a:pt x="19139" y="498951"/>
                      <a:pt x="25489" y="689980"/>
                      <a:pt x="27606" y="740780"/>
                    </a:cubicBezTo>
                    <a:cubicBezTo>
                      <a:pt x="29723" y="791580"/>
                      <a:pt x="27606" y="707972"/>
                      <a:pt x="33956" y="728080"/>
                    </a:cubicBezTo>
                    <a:cubicBezTo>
                      <a:pt x="40306" y="748188"/>
                      <a:pt x="63589" y="878892"/>
                      <a:pt x="65706" y="861430"/>
                    </a:cubicBezTo>
                    <a:cubicBezTo>
                      <a:pt x="67823" y="843968"/>
                      <a:pt x="56710" y="750305"/>
                      <a:pt x="46656" y="623305"/>
                    </a:cubicBezTo>
                    <a:cubicBezTo>
                      <a:pt x="36602" y="496305"/>
                      <a:pt x="12789" y="175101"/>
                      <a:pt x="5381" y="99430"/>
                    </a:cubicBezTo>
                    <a:cubicBezTo>
                      <a:pt x="-2027" y="23759"/>
                      <a:pt x="-440" y="185684"/>
                      <a:pt x="2206" y="169280"/>
                    </a:cubicBezTo>
                    <a:cubicBezTo>
                      <a:pt x="4852" y="152876"/>
                      <a:pt x="42423" y="-29687"/>
                      <a:pt x="43481" y="41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9" name="フリーフォーム 658">
                <a:extLst>
                  <a:ext uri="{FF2B5EF4-FFF2-40B4-BE49-F238E27FC236}">
                    <a16:creationId xmlns:a16="http://schemas.microsoft.com/office/drawing/2014/main" id="{E15FECC0-6A7D-CC79-DF0D-F1E3A7CB39E3}"/>
                  </a:ext>
                </a:extLst>
              </p:cNvPr>
              <p:cNvSpPr/>
              <p:nvPr/>
            </p:nvSpPr>
            <p:spPr>
              <a:xfrm>
                <a:off x="8480160" y="5144540"/>
                <a:ext cx="36440" cy="1363641"/>
              </a:xfrm>
              <a:custGeom>
                <a:avLst/>
                <a:gdLst>
                  <a:gd name="connsiteX0" fmla="*/ 25665 w 36440"/>
                  <a:gd name="connsiteY0" fmla="*/ 8485 h 1363641"/>
                  <a:gd name="connsiteX1" fmla="*/ 3440 w 36440"/>
                  <a:gd name="connsiteY1" fmla="*/ 653010 h 1363641"/>
                  <a:gd name="connsiteX2" fmla="*/ 9790 w 36440"/>
                  <a:gd name="connsiteY2" fmla="*/ 557760 h 1363641"/>
                  <a:gd name="connsiteX3" fmla="*/ 22490 w 36440"/>
                  <a:gd name="connsiteY3" fmla="*/ 862560 h 1363641"/>
                  <a:gd name="connsiteX4" fmla="*/ 35190 w 36440"/>
                  <a:gd name="connsiteY4" fmla="*/ 1348335 h 1363641"/>
                  <a:gd name="connsiteX5" fmla="*/ 32015 w 36440"/>
                  <a:gd name="connsiteY5" fmla="*/ 1141960 h 1363641"/>
                  <a:gd name="connsiteX6" fmla="*/ 265 w 36440"/>
                  <a:gd name="connsiteY6" fmla="*/ 173585 h 1363641"/>
                  <a:gd name="connsiteX7" fmla="*/ 16140 w 36440"/>
                  <a:gd name="connsiteY7" fmla="*/ 278360 h 1363641"/>
                  <a:gd name="connsiteX8" fmla="*/ 25665 w 36440"/>
                  <a:gd name="connsiteY8" fmla="*/ 8485 h 136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440" h="1363641">
                    <a:moveTo>
                      <a:pt x="25665" y="8485"/>
                    </a:moveTo>
                    <a:cubicBezTo>
                      <a:pt x="23548" y="70927"/>
                      <a:pt x="6086" y="561464"/>
                      <a:pt x="3440" y="653010"/>
                    </a:cubicBezTo>
                    <a:cubicBezTo>
                      <a:pt x="794" y="744556"/>
                      <a:pt x="6615" y="522835"/>
                      <a:pt x="9790" y="557760"/>
                    </a:cubicBezTo>
                    <a:cubicBezTo>
                      <a:pt x="12965" y="592685"/>
                      <a:pt x="18257" y="730798"/>
                      <a:pt x="22490" y="862560"/>
                    </a:cubicBezTo>
                    <a:cubicBezTo>
                      <a:pt x="26723" y="994322"/>
                      <a:pt x="33603" y="1301768"/>
                      <a:pt x="35190" y="1348335"/>
                    </a:cubicBezTo>
                    <a:cubicBezTo>
                      <a:pt x="36778" y="1394902"/>
                      <a:pt x="37836" y="1337752"/>
                      <a:pt x="32015" y="1141960"/>
                    </a:cubicBezTo>
                    <a:cubicBezTo>
                      <a:pt x="26194" y="946168"/>
                      <a:pt x="2911" y="317518"/>
                      <a:pt x="265" y="173585"/>
                    </a:cubicBezTo>
                    <a:cubicBezTo>
                      <a:pt x="-2381" y="29652"/>
                      <a:pt x="15611" y="309052"/>
                      <a:pt x="16140" y="278360"/>
                    </a:cubicBezTo>
                    <a:cubicBezTo>
                      <a:pt x="16669" y="247668"/>
                      <a:pt x="27782" y="-53957"/>
                      <a:pt x="25665" y="84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0" name="フリーフォーム 659">
                <a:extLst>
                  <a:ext uri="{FF2B5EF4-FFF2-40B4-BE49-F238E27FC236}">
                    <a16:creationId xmlns:a16="http://schemas.microsoft.com/office/drawing/2014/main" id="{DFC152F6-6F52-59A7-76DE-6525B0068DD4}"/>
                  </a:ext>
                </a:extLst>
              </p:cNvPr>
              <p:cNvSpPr/>
              <p:nvPr/>
            </p:nvSpPr>
            <p:spPr>
              <a:xfrm>
                <a:off x="8501863" y="5656888"/>
                <a:ext cx="48625" cy="881448"/>
              </a:xfrm>
              <a:custGeom>
                <a:avLst/>
                <a:gdLst>
                  <a:gd name="connsiteX0" fmla="*/ 10312 w 48625"/>
                  <a:gd name="connsiteY0" fmla="*/ 20012 h 881448"/>
                  <a:gd name="connsiteX1" fmla="*/ 48412 w 48625"/>
                  <a:gd name="connsiteY1" fmla="*/ 670887 h 881448"/>
                  <a:gd name="connsiteX2" fmla="*/ 26187 w 48625"/>
                  <a:gd name="connsiteY2" fmla="*/ 880437 h 881448"/>
                  <a:gd name="connsiteX3" fmla="*/ 35712 w 48625"/>
                  <a:gd name="connsiteY3" fmla="*/ 737562 h 881448"/>
                  <a:gd name="connsiteX4" fmla="*/ 29362 w 48625"/>
                  <a:gd name="connsiteY4" fmla="*/ 451812 h 881448"/>
                  <a:gd name="connsiteX5" fmla="*/ 787 w 48625"/>
                  <a:gd name="connsiteY5" fmla="*/ 191462 h 881448"/>
                  <a:gd name="connsiteX6" fmla="*/ 10312 w 48625"/>
                  <a:gd name="connsiteY6" fmla="*/ 20012 h 88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625" h="881448">
                    <a:moveTo>
                      <a:pt x="10312" y="20012"/>
                    </a:moveTo>
                    <a:cubicBezTo>
                      <a:pt x="18250" y="99916"/>
                      <a:pt x="45766" y="527483"/>
                      <a:pt x="48412" y="670887"/>
                    </a:cubicBezTo>
                    <a:cubicBezTo>
                      <a:pt x="51058" y="814291"/>
                      <a:pt x="28304" y="869325"/>
                      <a:pt x="26187" y="880437"/>
                    </a:cubicBezTo>
                    <a:cubicBezTo>
                      <a:pt x="24070" y="891549"/>
                      <a:pt x="35183" y="809000"/>
                      <a:pt x="35712" y="737562"/>
                    </a:cubicBezTo>
                    <a:cubicBezTo>
                      <a:pt x="36241" y="666125"/>
                      <a:pt x="35183" y="542828"/>
                      <a:pt x="29362" y="451812"/>
                    </a:cubicBezTo>
                    <a:cubicBezTo>
                      <a:pt x="23541" y="360796"/>
                      <a:pt x="3433" y="262370"/>
                      <a:pt x="787" y="191462"/>
                    </a:cubicBezTo>
                    <a:cubicBezTo>
                      <a:pt x="-1859" y="120554"/>
                      <a:pt x="2374" y="-59892"/>
                      <a:pt x="10312" y="200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1" name="フリーフォーム 660">
                <a:extLst>
                  <a:ext uri="{FF2B5EF4-FFF2-40B4-BE49-F238E27FC236}">
                    <a16:creationId xmlns:a16="http://schemas.microsoft.com/office/drawing/2014/main" id="{8E27FE40-BC00-60AE-11C2-24287A342CB3}"/>
                  </a:ext>
                </a:extLst>
              </p:cNvPr>
              <p:cNvSpPr/>
              <p:nvPr/>
            </p:nvSpPr>
            <p:spPr>
              <a:xfrm>
                <a:off x="8378590" y="4527417"/>
                <a:ext cx="51162" cy="393285"/>
              </a:xfrm>
              <a:custGeom>
                <a:avLst/>
                <a:gdLst>
                  <a:gd name="connsiteX0" fmla="*/ 6585 w 51162"/>
                  <a:gd name="connsiteY0" fmla="*/ 3308 h 393285"/>
                  <a:gd name="connsiteX1" fmla="*/ 235 w 51162"/>
                  <a:gd name="connsiteY1" fmla="*/ 387483 h 393285"/>
                  <a:gd name="connsiteX2" fmla="*/ 6585 w 51162"/>
                  <a:gd name="connsiteY2" fmla="*/ 222383 h 393285"/>
                  <a:gd name="connsiteX3" fmla="*/ 51035 w 51162"/>
                  <a:gd name="connsiteY3" fmla="*/ 50933 h 393285"/>
                  <a:gd name="connsiteX4" fmla="*/ 19285 w 51162"/>
                  <a:gd name="connsiteY4" fmla="*/ 193808 h 393285"/>
                  <a:gd name="connsiteX5" fmla="*/ 6585 w 51162"/>
                  <a:gd name="connsiteY5" fmla="*/ 3308 h 393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162" h="393285">
                    <a:moveTo>
                      <a:pt x="6585" y="3308"/>
                    </a:moveTo>
                    <a:cubicBezTo>
                      <a:pt x="3410" y="35587"/>
                      <a:pt x="235" y="350971"/>
                      <a:pt x="235" y="387483"/>
                    </a:cubicBezTo>
                    <a:cubicBezTo>
                      <a:pt x="235" y="423995"/>
                      <a:pt x="-1882" y="278475"/>
                      <a:pt x="6585" y="222383"/>
                    </a:cubicBezTo>
                    <a:cubicBezTo>
                      <a:pt x="15052" y="166291"/>
                      <a:pt x="48918" y="55695"/>
                      <a:pt x="51035" y="50933"/>
                    </a:cubicBezTo>
                    <a:cubicBezTo>
                      <a:pt x="53152" y="46171"/>
                      <a:pt x="28281" y="202275"/>
                      <a:pt x="19285" y="193808"/>
                    </a:cubicBezTo>
                    <a:cubicBezTo>
                      <a:pt x="10289" y="185341"/>
                      <a:pt x="9760" y="-28971"/>
                      <a:pt x="6585" y="33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2" name="フリーフォーム 661">
                <a:extLst>
                  <a:ext uri="{FF2B5EF4-FFF2-40B4-BE49-F238E27FC236}">
                    <a16:creationId xmlns:a16="http://schemas.microsoft.com/office/drawing/2014/main" id="{FDF3A0F5-262D-B08D-9B80-5353A3C13475}"/>
                  </a:ext>
                </a:extLst>
              </p:cNvPr>
              <p:cNvSpPr/>
              <p:nvPr/>
            </p:nvSpPr>
            <p:spPr>
              <a:xfrm>
                <a:off x="8353420" y="4937049"/>
                <a:ext cx="111149" cy="1148617"/>
              </a:xfrm>
              <a:custGeom>
                <a:avLst/>
                <a:gdLst>
                  <a:gd name="connsiteX0" fmla="*/ 111130 w 111149"/>
                  <a:gd name="connsiteY0" fmla="*/ 76 h 1148617"/>
                  <a:gd name="connsiteX1" fmla="*/ 57155 w 111149"/>
                  <a:gd name="connsiteY1" fmla="*/ 219151 h 1148617"/>
                  <a:gd name="connsiteX2" fmla="*/ 41280 w 111149"/>
                  <a:gd name="connsiteY2" fmla="*/ 549351 h 1148617"/>
                  <a:gd name="connsiteX3" fmla="*/ 41280 w 111149"/>
                  <a:gd name="connsiteY3" fmla="*/ 479501 h 1148617"/>
                  <a:gd name="connsiteX4" fmla="*/ 63505 w 111149"/>
                  <a:gd name="connsiteY4" fmla="*/ 1127201 h 1148617"/>
                  <a:gd name="connsiteX5" fmla="*/ 50805 w 111149"/>
                  <a:gd name="connsiteY5" fmla="*/ 914476 h 1148617"/>
                  <a:gd name="connsiteX6" fmla="*/ 5 w 111149"/>
                  <a:gd name="connsiteY6" fmla="*/ 146126 h 1148617"/>
                  <a:gd name="connsiteX7" fmla="*/ 53980 w 111149"/>
                  <a:gd name="connsiteY7" fmla="*/ 435051 h 1148617"/>
                  <a:gd name="connsiteX8" fmla="*/ 50805 w 111149"/>
                  <a:gd name="connsiteY8" fmla="*/ 241376 h 1148617"/>
                  <a:gd name="connsiteX9" fmla="*/ 111130 w 111149"/>
                  <a:gd name="connsiteY9" fmla="*/ 76 h 1148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1149" h="1148617">
                    <a:moveTo>
                      <a:pt x="111130" y="76"/>
                    </a:moveTo>
                    <a:cubicBezTo>
                      <a:pt x="112188" y="-3628"/>
                      <a:pt x="68797" y="127605"/>
                      <a:pt x="57155" y="219151"/>
                    </a:cubicBezTo>
                    <a:cubicBezTo>
                      <a:pt x="45513" y="310697"/>
                      <a:pt x="43926" y="505959"/>
                      <a:pt x="41280" y="549351"/>
                    </a:cubicBezTo>
                    <a:cubicBezTo>
                      <a:pt x="38634" y="592743"/>
                      <a:pt x="37576" y="383193"/>
                      <a:pt x="41280" y="479501"/>
                    </a:cubicBezTo>
                    <a:cubicBezTo>
                      <a:pt x="44984" y="575809"/>
                      <a:pt x="61918" y="1054705"/>
                      <a:pt x="63505" y="1127201"/>
                    </a:cubicBezTo>
                    <a:cubicBezTo>
                      <a:pt x="65092" y="1199697"/>
                      <a:pt x="61388" y="1077988"/>
                      <a:pt x="50805" y="914476"/>
                    </a:cubicBezTo>
                    <a:cubicBezTo>
                      <a:pt x="40222" y="750964"/>
                      <a:pt x="-524" y="226030"/>
                      <a:pt x="5" y="146126"/>
                    </a:cubicBezTo>
                    <a:cubicBezTo>
                      <a:pt x="534" y="66222"/>
                      <a:pt x="45513" y="419176"/>
                      <a:pt x="53980" y="435051"/>
                    </a:cubicBezTo>
                    <a:cubicBezTo>
                      <a:pt x="62447" y="450926"/>
                      <a:pt x="41280" y="311755"/>
                      <a:pt x="50805" y="241376"/>
                    </a:cubicBezTo>
                    <a:cubicBezTo>
                      <a:pt x="60330" y="170997"/>
                      <a:pt x="110072" y="3780"/>
                      <a:pt x="111130" y="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3" name="フリーフォーム 662">
                <a:extLst>
                  <a:ext uri="{FF2B5EF4-FFF2-40B4-BE49-F238E27FC236}">
                    <a16:creationId xmlns:a16="http://schemas.microsoft.com/office/drawing/2014/main" id="{DCE48E5C-4553-1704-3A61-8214B6E2DB90}"/>
                  </a:ext>
                </a:extLst>
              </p:cNvPr>
              <p:cNvSpPr/>
              <p:nvPr/>
            </p:nvSpPr>
            <p:spPr>
              <a:xfrm>
                <a:off x="7861067" y="4527376"/>
                <a:ext cx="32776" cy="671197"/>
              </a:xfrm>
              <a:custGeom>
                <a:avLst/>
                <a:gdLst>
                  <a:gd name="connsiteX0" fmla="*/ 12933 w 32776"/>
                  <a:gd name="connsiteY0" fmla="*/ 174 h 671197"/>
                  <a:gd name="connsiteX1" fmla="*/ 19283 w 32776"/>
                  <a:gd name="connsiteY1" fmla="*/ 260524 h 671197"/>
                  <a:gd name="connsiteX2" fmla="*/ 233 w 32776"/>
                  <a:gd name="connsiteY2" fmla="*/ 416099 h 671197"/>
                  <a:gd name="connsiteX3" fmla="*/ 9758 w 32776"/>
                  <a:gd name="connsiteY3" fmla="*/ 508174 h 671197"/>
                  <a:gd name="connsiteX4" fmla="*/ 25633 w 32776"/>
                  <a:gd name="connsiteY4" fmla="*/ 666924 h 671197"/>
                  <a:gd name="connsiteX5" fmla="*/ 31983 w 32776"/>
                  <a:gd name="connsiteY5" fmla="*/ 597074 h 671197"/>
                  <a:gd name="connsiteX6" fmla="*/ 31983 w 32776"/>
                  <a:gd name="connsiteY6" fmla="*/ 301799 h 671197"/>
                  <a:gd name="connsiteX7" fmla="*/ 12933 w 32776"/>
                  <a:gd name="connsiteY7" fmla="*/ 174 h 67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776" h="671197">
                    <a:moveTo>
                      <a:pt x="12933" y="174"/>
                    </a:moveTo>
                    <a:cubicBezTo>
                      <a:pt x="10816" y="-6705"/>
                      <a:pt x="21400" y="191203"/>
                      <a:pt x="19283" y="260524"/>
                    </a:cubicBezTo>
                    <a:cubicBezTo>
                      <a:pt x="17166" y="329845"/>
                      <a:pt x="1820" y="374824"/>
                      <a:pt x="233" y="416099"/>
                    </a:cubicBezTo>
                    <a:cubicBezTo>
                      <a:pt x="-1354" y="457374"/>
                      <a:pt x="5525" y="466370"/>
                      <a:pt x="9758" y="508174"/>
                    </a:cubicBezTo>
                    <a:cubicBezTo>
                      <a:pt x="13991" y="549978"/>
                      <a:pt x="21929" y="652107"/>
                      <a:pt x="25633" y="666924"/>
                    </a:cubicBezTo>
                    <a:cubicBezTo>
                      <a:pt x="29337" y="681741"/>
                      <a:pt x="30925" y="657928"/>
                      <a:pt x="31983" y="597074"/>
                    </a:cubicBezTo>
                    <a:cubicBezTo>
                      <a:pt x="33041" y="536220"/>
                      <a:pt x="33041" y="399695"/>
                      <a:pt x="31983" y="301799"/>
                    </a:cubicBezTo>
                    <a:cubicBezTo>
                      <a:pt x="30925" y="203903"/>
                      <a:pt x="15050" y="7053"/>
                      <a:pt x="12933" y="1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4" name="フリーフォーム 663">
                <a:extLst>
                  <a:ext uri="{FF2B5EF4-FFF2-40B4-BE49-F238E27FC236}">
                    <a16:creationId xmlns:a16="http://schemas.microsoft.com/office/drawing/2014/main" id="{2062FC44-3DF2-B6BF-B90E-434F341680AB}"/>
                  </a:ext>
                </a:extLst>
              </p:cNvPr>
              <p:cNvSpPr/>
              <p:nvPr/>
            </p:nvSpPr>
            <p:spPr>
              <a:xfrm>
                <a:off x="7823189" y="4454072"/>
                <a:ext cx="47778" cy="719955"/>
              </a:xfrm>
              <a:custGeom>
                <a:avLst/>
                <a:gdLst>
                  <a:gd name="connsiteX0" fmla="*/ 25411 w 47778"/>
                  <a:gd name="connsiteY0" fmla="*/ 13153 h 719955"/>
                  <a:gd name="connsiteX1" fmla="*/ 34936 w 47778"/>
                  <a:gd name="connsiteY1" fmla="*/ 273503 h 719955"/>
                  <a:gd name="connsiteX2" fmla="*/ 34936 w 47778"/>
                  <a:gd name="connsiteY2" fmla="*/ 365578 h 719955"/>
                  <a:gd name="connsiteX3" fmla="*/ 34936 w 47778"/>
                  <a:gd name="connsiteY3" fmla="*/ 432253 h 719955"/>
                  <a:gd name="connsiteX4" fmla="*/ 34936 w 47778"/>
                  <a:gd name="connsiteY4" fmla="*/ 556078 h 719955"/>
                  <a:gd name="connsiteX5" fmla="*/ 47636 w 47778"/>
                  <a:gd name="connsiteY5" fmla="*/ 718003 h 719955"/>
                  <a:gd name="connsiteX6" fmla="*/ 25411 w 47778"/>
                  <a:gd name="connsiteY6" fmla="*/ 629103 h 719955"/>
                  <a:gd name="connsiteX7" fmla="*/ 11 w 47778"/>
                  <a:gd name="connsiteY7" fmla="*/ 390978 h 719955"/>
                  <a:gd name="connsiteX8" fmla="*/ 28586 w 47778"/>
                  <a:gd name="connsiteY8" fmla="*/ 527503 h 719955"/>
                  <a:gd name="connsiteX9" fmla="*/ 31761 w 47778"/>
                  <a:gd name="connsiteY9" fmla="*/ 302078 h 719955"/>
                  <a:gd name="connsiteX10" fmla="*/ 25411 w 47778"/>
                  <a:gd name="connsiteY10" fmla="*/ 63953 h 719955"/>
                  <a:gd name="connsiteX11" fmla="*/ 25411 w 47778"/>
                  <a:gd name="connsiteY11" fmla="*/ 13153 h 719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778" h="719955">
                    <a:moveTo>
                      <a:pt x="25411" y="13153"/>
                    </a:moveTo>
                    <a:cubicBezTo>
                      <a:pt x="26999" y="48078"/>
                      <a:pt x="33349" y="214766"/>
                      <a:pt x="34936" y="273503"/>
                    </a:cubicBezTo>
                    <a:cubicBezTo>
                      <a:pt x="36523" y="332240"/>
                      <a:pt x="34936" y="365578"/>
                      <a:pt x="34936" y="365578"/>
                    </a:cubicBezTo>
                    <a:lnTo>
                      <a:pt x="34936" y="432253"/>
                    </a:lnTo>
                    <a:cubicBezTo>
                      <a:pt x="34936" y="464003"/>
                      <a:pt x="32819" y="508453"/>
                      <a:pt x="34936" y="556078"/>
                    </a:cubicBezTo>
                    <a:cubicBezTo>
                      <a:pt x="37053" y="603703"/>
                      <a:pt x="49223" y="705832"/>
                      <a:pt x="47636" y="718003"/>
                    </a:cubicBezTo>
                    <a:cubicBezTo>
                      <a:pt x="46049" y="730174"/>
                      <a:pt x="33348" y="683607"/>
                      <a:pt x="25411" y="629103"/>
                    </a:cubicBezTo>
                    <a:cubicBezTo>
                      <a:pt x="17474" y="574599"/>
                      <a:pt x="-518" y="407911"/>
                      <a:pt x="11" y="390978"/>
                    </a:cubicBezTo>
                    <a:cubicBezTo>
                      <a:pt x="540" y="374045"/>
                      <a:pt x="23294" y="542320"/>
                      <a:pt x="28586" y="527503"/>
                    </a:cubicBezTo>
                    <a:cubicBezTo>
                      <a:pt x="33878" y="512686"/>
                      <a:pt x="32290" y="379336"/>
                      <a:pt x="31761" y="302078"/>
                    </a:cubicBezTo>
                    <a:cubicBezTo>
                      <a:pt x="31232" y="224820"/>
                      <a:pt x="25940" y="108932"/>
                      <a:pt x="25411" y="63953"/>
                    </a:cubicBezTo>
                    <a:cubicBezTo>
                      <a:pt x="24882" y="18974"/>
                      <a:pt x="23823" y="-21772"/>
                      <a:pt x="25411" y="131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5" name="フリーフォーム 664">
                <a:extLst>
                  <a:ext uri="{FF2B5EF4-FFF2-40B4-BE49-F238E27FC236}">
                    <a16:creationId xmlns:a16="http://schemas.microsoft.com/office/drawing/2014/main" id="{558FE3CF-F3FA-40BC-EDBB-FBFCC8312D2E}"/>
                  </a:ext>
                </a:extLst>
              </p:cNvPr>
              <p:cNvSpPr/>
              <p:nvPr/>
            </p:nvSpPr>
            <p:spPr>
              <a:xfrm>
                <a:off x="7731061" y="4345893"/>
                <a:ext cx="29071" cy="679862"/>
              </a:xfrm>
              <a:custGeom>
                <a:avLst/>
                <a:gdLst>
                  <a:gd name="connsiteX0" fmla="*/ 19114 w 29071"/>
                  <a:gd name="connsiteY0" fmla="*/ 682 h 679862"/>
                  <a:gd name="connsiteX1" fmla="*/ 25464 w 29071"/>
                  <a:gd name="connsiteY1" fmla="*/ 302307 h 679862"/>
                  <a:gd name="connsiteX2" fmla="*/ 28639 w 29071"/>
                  <a:gd name="connsiteY2" fmla="*/ 670607 h 679862"/>
                  <a:gd name="connsiteX3" fmla="*/ 15939 w 29071"/>
                  <a:gd name="connsiteY3" fmla="*/ 540432 h 679862"/>
                  <a:gd name="connsiteX4" fmla="*/ 64 w 29071"/>
                  <a:gd name="connsiteY4" fmla="*/ 229282 h 679862"/>
                  <a:gd name="connsiteX5" fmla="*/ 19114 w 29071"/>
                  <a:gd name="connsiteY5" fmla="*/ 682 h 679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071" h="679862">
                    <a:moveTo>
                      <a:pt x="19114" y="682"/>
                    </a:moveTo>
                    <a:cubicBezTo>
                      <a:pt x="23347" y="12853"/>
                      <a:pt x="23877" y="190653"/>
                      <a:pt x="25464" y="302307"/>
                    </a:cubicBezTo>
                    <a:cubicBezTo>
                      <a:pt x="27051" y="413961"/>
                      <a:pt x="30226" y="630920"/>
                      <a:pt x="28639" y="670607"/>
                    </a:cubicBezTo>
                    <a:cubicBezTo>
                      <a:pt x="27052" y="710294"/>
                      <a:pt x="20701" y="613986"/>
                      <a:pt x="15939" y="540432"/>
                    </a:cubicBezTo>
                    <a:cubicBezTo>
                      <a:pt x="11177" y="466878"/>
                      <a:pt x="-994" y="316594"/>
                      <a:pt x="64" y="229282"/>
                    </a:cubicBezTo>
                    <a:cubicBezTo>
                      <a:pt x="1122" y="141970"/>
                      <a:pt x="14881" y="-11489"/>
                      <a:pt x="19114" y="6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6" name="フリーフォーム 665">
                <a:extLst>
                  <a:ext uri="{FF2B5EF4-FFF2-40B4-BE49-F238E27FC236}">
                    <a16:creationId xmlns:a16="http://schemas.microsoft.com/office/drawing/2014/main" id="{2A20BEF9-BB8F-3681-20E2-C63E53AC2FF1}"/>
                  </a:ext>
                </a:extLst>
              </p:cNvPr>
              <p:cNvSpPr/>
              <p:nvPr/>
            </p:nvSpPr>
            <p:spPr>
              <a:xfrm>
                <a:off x="7288200" y="4993736"/>
                <a:ext cx="455939" cy="16414"/>
              </a:xfrm>
              <a:custGeom>
                <a:avLst/>
                <a:gdLst>
                  <a:gd name="connsiteX0" fmla="*/ 4775 w 455939"/>
                  <a:gd name="connsiteY0" fmla="*/ 3714 h 16414"/>
                  <a:gd name="connsiteX1" fmla="*/ 436575 w 455939"/>
                  <a:gd name="connsiteY1" fmla="*/ 16414 h 16414"/>
                  <a:gd name="connsiteX2" fmla="*/ 274650 w 455939"/>
                  <a:gd name="connsiteY2" fmla="*/ 3714 h 16414"/>
                  <a:gd name="connsiteX3" fmla="*/ 455625 w 455939"/>
                  <a:gd name="connsiteY3" fmla="*/ 3714 h 16414"/>
                  <a:gd name="connsiteX4" fmla="*/ 220675 w 455939"/>
                  <a:gd name="connsiteY4" fmla="*/ 539 h 16414"/>
                  <a:gd name="connsiteX5" fmla="*/ 4775 w 455939"/>
                  <a:gd name="connsiteY5" fmla="*/ 3714 h 16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5939" h="16414">
                    <a:moveTo>
                      <a:pt x="4775" y="3714"/>
                    </a:moveTo>
                    <a:cubicBezTo>
                      <a:pt x="40758" y="6360"/>
                      <a:pt x="391596" y="16414"/>
                      <a:pt x="436575" y="16414"/>
                    </a:cubicBezTo>
                    <a:cubicBezTo>
                      <a:pt x="481554" y="16414"/>
                      <a:pt x="271475" y="5831"/>
                      <a:pt x="274650" y="3714"/>
                    </a:cubicBezTo>
                    <a:cubicBezTo>
                      <a:pt x="277825" y="1597"/>
                      <a:pt x="464621" y="4243"/>
                      <a:pt x="455625" y="3714"/>
                    </a:cubicBezTo>
                    <a:cubicBezTo>
                      <a:pt x="446629" y="3185"/>
                      <a:pt x="295817" y="-1578"/>
                      <a:pt x="220675" y="539"/>
                    </a:cubicBezTo>
                    <a:cubicBezTo>
                      <a:pt x="145533" y="2656"/>
                      <a:pt x="-31208" y="1068"/>
                      <a:pt x="4775" y="37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7" name="フリーフォーム 666">
                <a:extLst>
                  <a:ext uri="{FF2B5EF4-FFF2-40B4-BE49-F238E27FC236}">
                    <a16:creationId xmlns:a16="http://schemas.microsoft.com/office/drawing/2014/main" id="{F10369B7-3257-DB87-5E36-A8A70AC73E40}"/>
                  </a:ext>
                </a:extLst>
              </p:cNvPr>
              <p:cNvSpPr/>
              <p:nvPr/>
            </p:nvSpPr>
            <p:spPr>
              <a:xfrm>
                <a:off x="7300134" y="5095570"/>
                <a:ext cx="609719" cy="35617"/>
              </a:xfrm>
              <a:custGeom>
                <a:avLst/>
                <a:gdLst>
                  <a:gd name="connsiteX0" fmla="*/ 2366 w 609719"/>
                  <a:gd name="connsiteY0" fmla="*/ 22530 h 35617"/>
                  <a:gd name="connsiteX1" fmla="*/ 586566 w 609719"/>
                  <a:gd name="connsiteY1" fmla="*/ 35230 h 35617"/>
                  <a:gd name="connsiteX2" fmla="*/ 472266 w 609719"/>
                  <a:gd name="connsiteY2" fmla="*/ 6655 h 35617"/>
                  <a:gd name="connsiteX3" fmla="*/ 278591 w 609719"/>
                  <a:gd name="connsiteY3" fmla="*/ 305 h 35617"/>
                  <a:gd name="connsiteX4" fmla="*/ 377016 w 609719"/>
                  <a:gd name="connsiteY4" fmla="*/ 13005 h 35617"/>
                  <a:gd name="connsiteX5" fmla="*/ 2366 w 609719"/>
                  <a:gd name="connsiteY5" fmla="*/ 22530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9719" h="35617">
                    <a:moveTo>
                      <a:pt x="2366" y="22530"/>
                    </a:moveTo>
                    <a:cubicBezTo>
                      <a:pt x="37291" y="26234"/>
                      <a:pt x="508249" y="37876"/>
                      <a:pt x="586566" y="35230"/>
                    </a:cubicBezTo>
                    <a:cubicBezTo>
                      <a:pt x="664883" y="32584"/>
                      <a:pt x="523595" y="12476"/>
                      <a:pt x="472266" y="6655"/>
                    </a:cubicBezTo>
                    <a:cubicBezTo>
                      <a:pt x="420937" y="834"/>
                      <a:pt x="294466" y="-753"/>
                      <a:pt x="278591" y="305"/>
                    </a:cubicBezTo>
                    <a:cubicBezTo>
                      <a:pt x="262716" y="1363"/>
                      <a:pt x="424112" y="9830"/>
                      <a:pt x="377016" y="13005"/>
                    </a:cubicBezTo>
                    <a:cubicBezTo>
                      <a:pt x="329920" y="16180"/>
                      <a:pt x="-32559" y="18826"/>
                      <a:pt x="2366" y="225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8" name="フリーフォーム 667">
                <a:extLst>
                  <a:ext uri="{FF2B5EF4-FFF2-40B4-BE49-F238E27FC236}">
                    <a16:creationId xmlns:a16="http://schemas.microsoft.com/office/drawing/2014/main" id="{119A613B-F2A5-1031-3A4A-39032ED37989}"/>
                  </a:ext>
                </a:extLst>
              </p:cNvPr>
              <p:cNvSpPr/>
              <p:nvPr/>
            </p:nvSpPr>
            <p:spPr>
              <a:xfrm>
                <a:off x="7360263" y="5026020"/>
                <a:ext cx="462072" cy="54023"/>
              </a:xfrm>
              <a:custGeom>
                <a:avLst/>
                <a:gdLst>
                  <a:gd name="connsiteX0" fmla="*/ 2562 w 462072"/>
                  <a:gd name="connsiteY0" fmla="*/ 53980 h 54023"/>
                  <a:gd name="connsiteX1" fmla="*/ 221637 w 462072"/>
                  <a:gd name="connsiteY1" fmla="*/ 28580 h 54023"/>
                  <a:gd name="connsiteX2" fmla="*/ 224812 w 462072"/>
                  <a:gd name="connsiteY2" fmla="*/ 38105 h 54023"/>
                  <a:gd name="connsiteX3" fmla="*/ 437537 w 462072"/>
                  <a:gd name="connsiteY3" fmla="*/ 50805 h 54023"/>
                  <a:gd name="connsiteX4" fmla="*/ 396262 w 462072"/>
                  <a:gd name="connsiteY4" fmla="*/ 5 h 54023"/>
                  <a:gd name="connsiteX5" fmla="*/ 459762 w 462072"/>
                  <a:gd name="connsiteY5" fmla="*/ 47630 h 54023"/>
                  <a:gd name="connsiteX6" fmla="*/ 297837 w 462072"/>
                  <a:gd name="connsiteY6" fmla="*/ 44455 h 54023"/>
                  <a:gd name="connsiteX7" fmla="*/ 113687 w 462072"/>
                  <a:gd name="connsiteY7" fmla="*/ 34930 h 54023"/>
                  <a:gd name="connsiteX8" fmla="*/ 2562 w 462072"/>
                  <a:gd name="connsiteY8" fmla="*/ 53980 h 54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2072" h="54023">
                    <a:moveTo>
                      <a:pt x="2562" y="53980"/>
                    </a:moveTo>
                    <a:cubicBezTo>
                      <a:pt x="20553" y="52922"/>
                      <a:pt x="184595" y="31226"/>
                      <a:pt x="221637" y="28580"/>
                    </a:cubicBezTo>
                    <a:cubicBezTo>
                      <a:pt x="258679" y="25934"/>
                      <a:pt x="188829" y="34401"/>
                      <a:pt x="224812" y="38105"/>
                    </a:cubicBezTo>
                    <a:cubicBezTo>
                      <a:pt x="260795" y="41809"/>
                      <a:pt x="408962" y="57155"/>
                      <a:pt x="437537" y="50805"/>
                    </a:cubicBezTo>
                    <a:cubicBezTo>
                      <a:pt x="466112" y="44455"/>
                      <a:pt x="392558" y="534"/>
                      <a:pt x="396262" y="5"/>
                    </a:cubicBezTo>
                    <a:cubicBezTo>
                      <a:pt x="399966" y="-524"/>
                      <a:pt x="476166" y="40222"/>
                      <a:pt x="459762" y="47630"/>
                    </a:cubicBezTo>
                    <a:cubicBezTo>
                      <a:pt x="443358" y="55038"/>
                      <a:pt x="355516" y="46572"/>
                      <a:pt x="297837" y="44455"/>
                    </a:cubicBezTo>
                    <a:cubicBezTo>
                      <a:pt x="240158" y="42338"/>
                      <a:pt x="161841" y="33343"/>
                      <a:pt x="113687" y="34930"/>
                    </a:cubicBezTo>
                    <a:cubicBezTo>
                      <a:pt x="65533" y="36517"/>
                      <a:pt x="-15429" y="55038"/>
                      <a:pt x="2562" y="539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9" name="フリーフォーム 668">
                <a:extLst>
                  <a:ext uri="{FF2B5EF4-FFF2-40B4-BE49-F238E27FC236}">
                    <a16:creationId xmlns:a16="http://schemas.microsoft.com/office/drawing/2014/main" id="{DD05C2C3-88AD-7E02-FDB0-AF39764699C6}"/>
                  </a:ext>
                </a:extLst>
              </p:cNvPr>
              <p:cNvSpPr/>
              <p:nvPr/>
            </p:nvSpPr>
            <p:spPr>
              <a:xfrm>
                <a:off x="7841279" y="5176435"/>
                <a:ext cx="46968" cy="894114"/>
              </a:xfrm>
              <a:custGeom>
                <a:avLst/>
                <a:gdLst>
                  <a:gd name="connsiteX0" fmla="*/ 20021 w 46968"/>
                  <a:gd name="connsiteY0" fmla="*/ 1990 h 894114"/>
                  <a:gd name="connsiteX1" fmla="*/ 45421 w 46968"/>
                  <a:gd name="connsiteY1" fmla="*/ 462365 h 894114"/>
                  <a:gd name="connsiteX2" fmla="*/ 42246 w 46968"/>
                  <a:gd name="connsiteY2" fmla="*/ 338540 h 894114"/>
                  <a:gd name="connsiteX3" fmla="*/ 26371 w 46968"/>
                  <a:gd name="connsiteY3" fmla="*/ 694140 h 894114"/>
                  <a:gd name="connsiteX4" fmla="*/ 35896 w 46968"/>
                  <a:gd name="connsiteY4" fmla="*/ 890990 h 894114"/>
                  <a:gd name="connsiteX5" fmla="*/ 29546 w 46968"/>
                  <a:gd name="connsiteY5" fmla="*/ 770340 h 894114"/>
                  <a:gd name="connsiteX6" fmla="*/ 971 w 46968"/>
                  <a:gd name="connsiteY6" fmla="*/ 230590 h 894114"/>
                  <a:gd name="connsiteX7" fmla="*/ 7321 w 46968"/>
                  <a:gd name="connsiteY7" fmla="*/ 389340 h 894114"/>
                  <a:gd name="connsiteX8" fmla="*/ 13671 w 46968"/>
                  <a:gd name="connsiteY8" fmla="*/ 103590 h 894114"/>
                  <a:gd name="connsiteX9" fmla="*/ 16846 w 46968"/>
                  <a:gd name="connsiteY9" fmla="*/ 287740 h 894114"/>
                  <a:gd name="connsiteX10" fmla="*/ 20021 w 46968"/>
                  <a:gd name="connsiteY10" fmla="*/ 1990 h 89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968" h="894114">
                    <a:moveTo>
                      <a:pt x="20021" y="1990"/>
                    </a:moveTo>
                    <a:cubicBezTo>
                      <a:pt x="24783" y="31094"/>
                      <a:pt x="41717" y="406273"/>
                      <a:pt x="45421" y="462365"/>
                    </a:cubicBezTo>
                    <a:cubicBezTo>
                      <a:pt x="49125" y="518457"/>
                      <a:pt x="45421" y="299911"/>
                      <a:pt x="42246" y="338540"/>
                    </a:cubicBezTo>
                    <a:cubicBezTo>
                      <a:pt x="39071" y="377169"/>
                      <a:pt x="27429" y="602065"/>
                      <a:pt x="26371" y="694140"/>
                    </a:cubicBezTo>
                    <a:cubicBezTo>
                      <a:pt x="25313" y="786215"/>
                      <a:pt x="35367" y="878290"/>
                      <a:pt x="35896" y="890990"/>
                    </a:cubicBezTo>
                    <a:cubicBezTo>
                      <a:pt x="36425" y="903690"/>
                      <a:pt x="35367" y="880407"/>
                      <a:pt x="29546" y="770340"/>
                    </a:cubicBezTo>
                    <a:cubicBezTo>
                      <a:pt x="23725" y="660273"/>
                      <a:pt x="4675" y="294090"/>
                      <a:pt x="971" y="230590"/>
                    </a:cubicBezTo>
                    <a:cubicBezTo>
                      <a:pt x="-2733" y="167090"/>
                      <a:pt x="5204" y="410507"/>
                      <a:pt x="7321" y="389340"/>
                    </a:cubicBezTo>
                    <a:cubicBezTo>
                      <a:pt x="9438" y="368173"/>
                      <a:pt x="12083" y="120523"/>
                      <a:pt x="13671" y="103590"/>
                    </a:cubicBezTo>
                    <a:cubicBezTo>
                      <a:pt x="15258" y="86657"/>
                      <a:pt x="17904" y="303086"/>
                      <a:pt x="16846" y="287740"/>
                    </a:cubicBezTo>
                    <a:cubicBezTo>
                      <a:pt x="15788" y="272394"/>
                      <a:pt x="15259" y="-27114"/>
                      <a:pt x="20021" y="19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0" name="フリーフォーム 669">
                <a:extLst>
                  <a:ext uri="{FF2B5EF4-FFF2-40B4-BE49-F238E27FC236}">
                    <a16:creationId xmlns:a16="http://schemas.microsoft.com/office/drawing/2014/main" id="{B96BC6F3-C47D-BAF4-777A-48321C2C810A}"/>
                  </a:ext>
                </a:extLst>
              </p:cNvPr>
              <p:cNvSpPr/>
              <p:nvPr/>
            </p:nvSpPr>
            <p:spPr>
              <a:xfrm>
                <a:off x="7381565" y="5324269"/>
                <a:ext cx="490735" cy="149081"/>
              </a:xfrm>
              <a:custGeom>
                <a:avLst/>
                <a:gdLst>
                  <a:gd name="connsiteX0" fmla="*/ 482910 w 490735"/>
                  <a:gd name="connsiteY0" fmla="*/ 206 h 149081"/>
                  <a:gd name="connsiteX1" fmla="*/ 365435 w 490735"/>
                  <a:gd name="connsiteY1" fmla="*/ 38306 h 149081"/>
                  <a:gd name="connsiteX2" fmla="*/ 89210 w 490735"/>
                  <a:gd name="connsiteY2" fmla="*/ 41481 h 149081"/>
                  <a:gd name="connsiteX3" fmla="*/ 336860 w 490735"/>
                  <a:gd name="connsiteY3" fmla="*/ 76406 h 149081"/>
                  <a:gd name="connsiteX4" fmla="*/ 276535 w 490735"/>
                  <a:gd name="connsiteY4" fmla="*/ 104981 h 149081"/>
                  <a:gd name="connsiteX5" fmla="*/ 298760 w 490735"/>
                  <a:gd name="connsiteY5" fmla="*/ 146256 h 149081"/>
                  <a:gd name="connsiteX6" fmla="*/ 310 w 490735"/>
                  <a:gd name="connsiteY6" fmla="*/ 143081 h 149081"/>
                  <a:gd name="connsiteX7" fmla="*/ 362260 w 490735"/>
                  <a:gd name="connsiteY7" fmla="*/ 124031 h 149081"/>
                  <a:gd name="connsiteX8" fmla="*/ 159060 w 490735"/>
                  <a:gd name="connsiteY8" fmla="*/ 57356 h 149081"/>
                  <a:gd name="connsiteX9" fmla="*/ 482910 w 490735"/>
                  <a:gd name="connsiteY9" fmla="*/ 206 h 14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90735" h="149081">
                    <a:moveTo>
                      <a:pt x="482910" y="206"/>
                    </a:moveTo>
                    <a:cubicBezTo>
                      <a:pt x="517306" y="-2969"/>
                      <a:pt x="431052" y="31427"/>
                      <a:pt x="365435" y="38306"/>
                    </a:cubicBezTo>
                    <a:cubicBezTo>
                      <a:pt x="299818" y="45185"/>
                      <a:pt x="93972" y="35131"/>
                      <a:pt x="89210" y="41481"/>
                    </a:cubicBezTo>
                    <a:cubicBezTo>
                      <a:pt x="84448" y="47831"/>
                      <a:pt x="305639" y="65823"/>
                      <a:pt x="336860" y="76406"/>
                    </a:cubicBezTo>
                    <a:cubicBezTo>
                      <a:pt x="368081" y="86989"/>
                      <a:pt x="282885" y="93339"/>
                      <a:pt x="276535" y="104981"/>
                    </a:cubicBezTo>
                    <a:cubicBezTo>
                      <a:pt x="270185" y="116623"/>
                      <a:pt x="344798" y="139906"/>
                      <a:pt x="298760" y="146256"/>
                    </a:cubicBezTo>
                    <a:cubicBezTo>
                      <a:pt x="252722" y="152606"/>
                      <a:pt x="-10273" y="146785"/>
                      <a:pt x="310" y="143081"/>
                    </a:cubicBezTo>
                    <a:cubicBezTo>
                      <a:pt x="10893" y="139377"/>
                      <a:pt x="335802" y="138318"/>
                      <a:pt x="362260" y="124031"/>
                    </a:cubicBezTo>
                    <a:cubicBezTo>
                      <a:pt x="388718" y="109744"/>
                      <a:pt x="142656" y="73231"/>
                      <a:pt x="159060" y="57356"/>
                    </a:cubicBezTo>
                    <a:cubicBezTo>
                      <a:pt x="175464" y="41481"/>
                      <a:pt x="448514" y="3381"/>
                      <a:pt x="482910" y="2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1" name="フリーフォーム 670">
                <a:extLst>
                  <a:ext uri="{FF2B5EF4-FFF2-40B4-BE49-F238E27FC236}">
                    <a16:creationId xmlns:a16="http://schemas.microsoft.com/office/drawing/2014/main" id="{B17CDE1E-8269-5626-E084-4270A0EDEE21}"/>
                  </a:ext>
                </a:extLst>
              </p:cNvPr>
              <p:cNvSpPr/>
              <p:nvPr/>
            </p:nvSpPr>
            <p:spPr>
              <a:xfrm>
                <a:off x="7486650" y="5365676"/>
                <a:ext cx="387584" cy="175492"/>
              </a:xfrm>
              <a:custGeom>
                <a:avLst/>
                <a:gdLst>
                  <a:gd name="connsiteX0" fmla="*/ 368300 w 387584"/>
                  <a:gd name="connsiteY0" fmla="*/ 74 h 175492"/>
                  <a:gd name="connsiteX1" fmla="*/ 304800 w 387584"/>
                  <a:gd name="connsiteY1" fmla="*/ 85799 h 175492"/>
                  <a:gd name="connsiteX2" fmla="*/ 327025 w 387584"/>
                  <a:gd name="connsiteY2" fmla="*/ 120724 h 175492"/>
                  <a:gd name="connsiteX3" fmla="*/ 177800 w 387584"/>
                  <a:gd name="connsiteY3" fmla="*/ 123899 h 175492"/>
                  <a:gd name="connsiteX4" fmla="*/ 355600 w 387584"/>
                  <a:gd name="connsiteY4" fmla="*/ 136599 h 175492"/>
                  <a:gd name="connsiteX5" fmla="*/ 79375 w 387584"/>
                  <a:gd name="connsiteY5" fmla="*/ 171524 h 175492"/>
                  <a:gd name="connsiteX6" fmla="*/ 0 w 387584"/>
                  <a:gd name="connsiteY6" fmla="*/ 174699 h 175492"/>
                  <a:gd name="connsiteX7" fmla="*/ 374650 w 387584"/>
                  <a:gd name="connsiteY7" fmla="*/ 155649 h 175492"/>
                  <a:gd name="connsiteX8" fmla="*/ 307975 w 387584"/>
                  <a:gd name="connsiteY8" fmla="*/ 101674 h 175492"/>
                  <a:gd name="connsiteX9" fmla="*/ 368300 w 387584"/>
                  <a:gd name="connsiteY9" fmla="*/ 74 h 175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7584" h="175492">
                    <a:moveTo>
                      <a:pt x="368300" y="74"/>
                    </a:moveTo>
                    <a:cubicBezTo>
                      <a:pt x="367771" y="-2572"/>
                      <a:pt x="311679" y="65691"/>
                      <a:pt x="304800" y="85799"/>
                    </a:cubicBezTo>
                    <a:cubicBezTo>
                      <a:pt x="297921" y="105907"/>
                      <a:pt x="348192" y="114374"/>
                      <a:pt x="327025" y="120724"/>
                    </a:cubicBezTo>
                    <a:cubicBezTo>
                      <a:pt x="305858" y="127074"/>
                      <a:pt x="173038" y="121253"/>
                      <a:pt x="177800" y="123899"/>
                    </a:cubicBezTo>
                    <a:cubicBezTo>
                      <a:pt x="182562" y="126545"/>
                      <a:pt x="372004" y="128662"/>
                      <a:pt x="355600" y="136599"/>
                    </a:cubicBezTo>
                    <a:cubicBezTo>
                      <a:pt x="339196" y="144537"/>
                      <a:pt x="138642" y="165174"/>
                      <a:pt x="79375" y="171524"/>
                    </a:cubicBezTo>
                    <a:cubicBezTo>
                      <a:pt x="20108" y="177874"/>
                      <a:pt x="0" y="174699"/>
                      <a:pt x="0" y="174699"/>
                    </a:cubicBezTo>
                    <a:cubicBezTo>
                      <a:pt x="49212" y="172053"/>
                      <a:pt x="323321" y="167820"/>
                      <a:pt x="374650" y="155649"/>
                    </a:cubicBezTo>
                    <a:cubicBezTo>
                      <a:pt x="425979" y="143478"/>
                      <a:pt x="307975" y="126016"/>
                      <a:pt x="307975" y="101674"/>
                    </a:cubicBezTo>
                    <a:cubicBezTo>
                      <a:pt x="307975" y="77332"/>
                      <a:pt x="368829" y="2720"/>
                      <a:pt x="368300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2" name="フリーフォーム 671">
                <a:extLst>
                  <a:ext uri="{FF2B5EF4-FFF2-40B4-BE49-F238E27FC236}">
                    <a16:creationId xmlns:a16="http://schemas.microsoft.com/office/drawing/2014/main" id="{1C43FA81-37FD-248D-8D05-5E3E23019D73}"/>
                  </a:ext>
                </a:extLst>
              </p:cNvPr>
              <p:cNvSpPr/>
              <p:nvPr/>
            </p:nvSpPr>
            <p:spPr>
              <a:xfrm>
                <a:off x="7366000" y="5494891"/>
                <a:ext cx="475115" cy="257973"/>
              </a:xfrm>
              <a:custGeom>
                <a:avLst/>
                <a:gdLst>
                  <a:gd name="connsiteX0" fmla="*/ 460375 w 475115"/>
                  <a:gd name="connsiteY0" fmla="*/ 1034 h 257973"/>
                  <a:gd name="connsiteX1" fmla="*/ 454025 w 475115"/>
                  <a:gd name="connsiteY1" fmla="*/ 86759 h 257973"/>
                  <a:gd name="connsiteX2" fmla="*/ 463550 w 475115"/>
                  <a:gd name="connsiteY2" fmla="*/ 137559 h 257973"/>
                  <a:gd name="connsiteX3" fmla="*/ 444500 w 475115"/>
                  <a:gd name="connsiteY3" fmla="*/ 169309 h 257973"/>
                  <a:gd name="connsiteX4" fmla="*/ 469900 w 475115"/>
                  <a:gd name="connsiteY4" fmla="*/ 251859 h 257973"/>
                  <a:gd name="connsiteX5" fmla="*/ 323850 w 475115"/>
                  <a:gd name="connsiteY5" fmla="*/ 251859 h 257973"/>
                  <a:gd name="connsiteX6" fmla="*/ 0 w 475115"/>
                  <a:gd name="connsiteY6" fmla="*/ 248684 h 257973"/>
                  <a:gd name="connsiteX7" fmla="*/ 377825 w 475115"/>
                  <a:gd name="connsiteY7" fmla="*/ 248684 h 257973"/>
                  <a:gd name="connsiteX8" fmla="*/ 168275 w 475115"/>
                  <a:gd name="connsiteY8" fmla="*/ 245509 h 257973"/>
                  <a:gd name="connsiteX9" fmla="*/ 457200 w 475115"/>
                  <a:gd name="connsiteY9" fmla="*/ 229634 h 257973"/>
                  <a:gd name="connsiteX10" fmla="*/ 431800 w 475115"/>
                  <a:gd name="connsiteY10" fmla="*/ 175659 h 257973"/>
                  <a:gd name="connsiteX11" fmla="*/ 422275 w 475115"/>
                  <a:gd name="connsiteY11" fmla="*/ 150259 h 257973"/>
                  <a:gd name="connsiteX12" fmla="*/ 460375 w 475115"/>
                  <a:gd name="connsiteY12" fmla="*/ 1034 h 257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5115" h="257973">
                    <a:moveTo>
                      <a:pt x="460375" y="1034"/>
                    </a:moveTo>
                    <a:cubicBezTo>
                      <a:pt x="465667" y="-9549"/>
                      <a:pt x="453496" y="64005"/>
                      <a:pt x="454025" y="86759"/>
                    </a:cubicBezTo>
                    <a:cubicBezTo>
                      <a:pt x="454554" y="109513"/>
                      <a:pt x="465137" y="123801"/>
                      <a:pt x="463550" y="137559"/>
                    </a:cubicBezTo>
                    <a:cubicBezTo>
                      <a:pt x="461963" y="151317"/>
                      <a:pt x="443442" y="150259"/>
                      <a:pt x="444500" y="169309"/>
                    </a:cubicBezTo>
                    <a:cubicBezTo>
                      <a:pt x="445558" y="188359"/>
                      <a:pt x="490008" y="238101"/>
                      <a:pt x="469900" y="251859"/>
                    </a:cubicBezTo>
                    <a:cubicBezTo>
                      <a:pt x="449792" y="265617"/>
                      <a:pt x="323850" y="251859"/>
                      <a:pt x="323850" y="251859"/>
                    </a:cubicBezTo>
                    <a:lnTo>
                      <a:pt x="0" y="248684"/>
                    </a:lnTo>
                    <a:cubicBezTo>
                      <a:pt x="8996" y="248155"/>
                      <a:pt x="377825" y="248684"/>
                      <a:pt x="377825" y="248684"/>
                    </a:cubicBezTo>
                    <a:cubicBezTo>
                      <a:pt x="405871" y="248155"/>
                      <a:pt x="155046" y="248684"/>
                      <a:pt x="168275" y="245509"/>
                    </a:cubicBezTo>
                    <a:cubicBezTo>
                      <a:pt x="181504" y="242334"/>
                      <a:pt x="413279" y="241276"/>
                      <a:pt x="457200" y="229634"/>
                    </a:cubicBezTo>
                    <a:cubicBezTo>
                      <a:pt x="501121" y="217992"/>
                      <a:pt x="437621" y="188888"/>
                      <a:pt x="431800" y="175659"/>
                    </a:cubicBezTo>
                    <a:cubicBezTo>
                      <a:pt x="425979" y="162430"/>
                      <a:pt x="417512" y="172484"/>
                      <a:pt x="422275" y="150259"/>
                    </a:cubicBezTo>
                    <a:cubicBezTo>
                      <a:pt x="427037" y="128034"/>
                      <a:pt x="455083" y="11617"/>
                      <a:pt x="460375" y="10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3" name="フリーフォーム 672">
                <a:extLst>
                  <a:ext uri="{FF2B5EF4-FFF2-40B4-BE49-F238E27FC236}">
                    <a16:creationId xmlns:a16="http://schemas.microsoft.com/office/drawing/2014/main" id="{2AD23EBF-311C-9221-0074-C17F2FCB9654}"/>
                  </a:ext>
                </a:extLst>
              </p:cNvPr>
              <p:cNvSpPr/>
              <p:nvPr/>
            </p:nvSpPr>
            <p:spPr>
              <a:xfrm>
                <a:off x="7471322" y="5546602"/>
                <a:ext cx="320128" cy="100486"/>
              </a:xfrm>
              <a:custGeom>
                <a:avLst/>
                <a:gdLst>
                  <a:gd name="connsiteX0" fmla="*/ 320128 w 320128"/>
                  <a:gd name="connsiteY0" fmla="*/ 12823 h 100486"/>
                  <a:gd name="connsiteX1" fmla="*/ 5803 w 320128"/>
                  <a:gd name="connsiteY1" fmla="*/ 123 h 100486"/>
                  <a:gd name="connsiteX2" fmla="*/ 110578 w 320128"/>
                  <a:gd name="connsiteY2" fmla="*/ 22348 h 100486"/>
                  <a:gd name="connsiteX3" fmla="*/ 40728 w 320128"/>
                  <a:gd name="connsiteY3" fmla="*/ 60448 h 100486"/>
                  <a:gd name="connsiteX4" fmla="*/ 113753 w 320128"/>
                  <a:gd name="connsiteY4" fmla="*/ 76323 h 100486"/>
                  <a:gd name="connsiteX5" fmla="*/ 148678 w 320128"/>
                  <a:gd name="connsiteY5" fmla="*/ 98548 h 100486"/>
                  <a:gd name="connsiteX6" fmla="*/ 72478 w 320128"/>
                  <a:gd name="connsiteY6" fmla="*/ 22348 h 100486"/>
                  <a:gd name="connsiteX7" fmla="*/ 47078 w 320128"/>
                  <a:gd name="connsiteY7" fmla="*/ 123 h 100486"/>
                  <a:gd name="connsiteX8" fmla="*/ 320128 w 320128"/>
                  <a:gd name="connsiteY8" fmla="*/ 12823 h 100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0128" h="100486">
                    <a:moveTo>
                      <a:pt x="320128" y="12823"/>
                    </a:moveTo>
                    <a:cubicBezTo>
                      <a:pt x="313249" y="12823"/>
                      <a:pt x="40728" y="-1465"/>
                      <a:pt x="5803" y="123"/>
                    </a:cubicBezTo>
                    <a:cubicBezTo>
                      <a:pt x="-29122" y="1711"/>
                      <a:pt x="104757" y="12294"/>
                      <a:pt x="110578" y="22348"/>
                    </a:cubicBezTo>
                    <a:cubicBezTo>
                      <a:pt x="116399" y="32402"/>
                      <a:pt x="40199" y="51452"/>
                      <a:pt x="40728" y="60448"/>
                    </a:cubicBezTo>
                    <a:cubicBezTo>
                      <a:pt x="41257" y="69444"/>
                      <a:pt x="95761" y="69973"/>
                      <a:pt x="113753" y="76323"/>
                    </a:cubicBezTo>
                    <a:cubicBezTo>
                      <a:pt x="131745" y="82673"/>
                      <a:pt x="155557" y="107544"/>
                      <a:pt x="148678" y="98548"/>
                    </a:cubicBezTo>
                    <a:cubicBezTo>
                      <a:pt x="141799" y="89552"/>
                      <a:pt x="89411" y="38752"/>
                      <a:pt x="72478" y="22348"/>
                    </a:cubicBezTo>
                    <a:cubicBezTo>
                      <a:pt x="55545" y="5944"/>
                      <a:pt x="6861" y="1711"/>
                      <a:pt x="47078" y="123"/>
                    </a:cubicBezTo>
                    <a:lnTo>
                      <a:pt x="320128" y="1282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4" name="フリーフォーム 673">
                <a:extLst>
                  <a:ext uri="{FF2B5EF4-FFF2-40B4-BE49-F238E27FC236}">
                    <a16:creationId xmlns:a16="http://schemas.microsoft.com/office/drawing/2014/main" id="{D512F061-76B6-2143-7F83-113155A7DB95}"/>
                  </a:ext>
                </a:extLst>
              </p:cNvPr>
              <p:cNvSpPr/>
              <p:nvPr/>
            </p:nvSpPr>
            <p:spPr>
              <a:xfrm>
                <a:off x="7444414" y="5565675"/>
                <a:ext cx="332180" cy="148991"/>
              </a:xfrm>
              <a:custGeom>
                <a:avLst/>
                <a:gdLst>
                  <a:gd name="connsiteX0" fmla="*/ 248611 w 332180"/>
                  <a:gd name="connsiteY0" fmla="*/ 100 h 148991"/>
                  <a:gd name="connsiteX1" fmla="*/ 315286 w 332180"/>
                  <a:gd name="connsiteY1" fmla="*/ 63600 h 148991"/>
                  <a:gd name="connsiteX2" fmla="*/ 327986 w 332180"/>
                  <a:gd name="connsiteY2" fmla="*/ 95350 h 148991"/>
                  <a:gd name="connsiteX3" fmla="*/ 254961 w 332180"/>
                  <a:gd name="connsiteY3" fmla="*/ 120750 h 148991"/>
                  <a:gd name="connsiteX4" fmla="*/ 112086 w 332180"/>
                  <a:gd name="connsiteY4" fmla="*/ 139800 h 148991"/>
                  <a:gd name="connsiteX5" fmla="*/ 961 w 332180"/>
                  <a:gd name="connsiteY5" fmla="*/ 95350 h 148991"/>
                  <a:gd name="connsiteX6" fmla="*/ 175586 w 332180"/>
                  <a:gd name="connsiteY6" fmla="*/ 136625 h 148991"/>
                  <a:gd name="connsiteX7" fmla="*/ 293061 w 332180"/>
                  <a:gd name="connsiteY7" fmla="*/ 146150 h 148991"/>
                  <a:gd name="connsiteX8" fmla="*/ 270836 w 332180"/>
                  <a:gd name="connsiteY8" fmla="*/ 92175 h 148991"/>
                  <a:gd name="connsiteX9" fmla="*/ 315286 w 332180"/>
                  <a:gd name="connsiteY9" fmla="*/ 79475 h 148991"/>
                  <a:gd name="connsiteX10" fmla="*/ 248611 w 332180"/>
                  <a:gd name="connsiteY10" fmla="*/ 100 h 148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2180" h="148991">
                    <a:moveTo>
                      <a:pt x="248611" y="100"/>
                    </a:moveTo>
                    <a:cubicBezTo>
                      <a:pt x="248611" y="-2546"/>
                      <a:pt x="302057" y="47725"/>
                      <a:pt x="315286" y="63600"/>
                    </a:cubicBezTo>
                    <a:cubicBezTo>
                      <a:pt x="328515" y="79475"/>
                      <a:pt x="338040" y="85825"/>
                      <a:pt x="327986" y="95350"/>
                    </a:cubicBezTo>
                    <a:cubicBezTo>
                      <a:pt x="317932" y="104875"/>
                      <a:pt x="290944" y="113342"/>
                      <a:pt x="254961" y="120750"/>
                    </a:cubicBezTo>
                    <a:cubicBezTo>
                      <a:pt x="218978" y="128158"/>
                      <a:pt x="154419" y="144033"/>
                      <a:pt x="112086" y="139800"/>
                    </a:cubicBezTo>
                    <a:cubicBezTo>
                      <a:pt x="69753" y="135567"/>
                      <a:pt x="-9622" y="95879"/>
                      <a:pt x="961" y="95350"/>
                    </a:cubicBezTo>
                    <a:cubicBezTo>
                      <a:pt x="11544" y="94821"/>
                      <a:pt x="126903" y="128158"/>
                      <a:pt x="175586" y="136625"/>
                    </a:cubicBezTo>
                    <a:cubicBezTo>
                      <a:pt x="224269" y="145092"/>
                      <a:pt x="277186" y="153558"/>
                      <a:pt x="293061" y="146150"/>
                    </a:cubicBezTo>
                    <a:cubicBezTo>
                      <a:pt x="308936" y="138742"/>
                      <a:pt x="267132" y="103287"/>
                      <a:pt x="270836" y="92175"/>
                    </a:cubicBezTo>
                    <a:cubicBezTo>
                      <a:pt x="274540" y="81063"/>
                      <a:pt x="315815" y="91646"/>
                      <a:pt x="315286" y="79475"/>
                    </a:cubicBezTo>
                    <a:cubicBezTo>
                      <a:pt x="314757" y="67304"/>
                      <a:pt x="248611" y="2746"/>
                      <a:pt x="248611" y="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5" name="フリーフォーム 674">
                <a:extLst>
                  <a:ext uri="{FF2B5EF4-FFF2-40B4-BE49-F238E27FC236}">
                    <a16:creationId xmlns:a16="http://schemas.microsoft.com/office/drawing/2014/main" id="{0730742B-BEB4-6F40-F51A-2441AB93B052}"/>
                  </a:ext>
                </a:extLst>
              </p:cNvPr>
              <p:cNvSpPr/>
              <p:nvPr/>
            </p:nvSpPr>
            <p:spPr>
              <a:xfrm>
                <a:off x="7312433" y="5749236"/>
                <a:ext cx="526644" cy="19837"/>
              </a:xfrm>
              <a:custGeom>
                <a:avLst/>
                <a:gdLst>
                  <a:gd name="connsiteX0" fmla="*/ 2767 w 526644"/>
                  <a:gd name="connsiteY0" fmla="*/ 689 h 19837"/>
                  <a:gd name="connsiteX1" fmla="*/ 377417 w 526644"/>
                  <a:gd name="connsiteY1" fmla="*/ 3864 h 19837"/>
                  <a:gd name="connsiteX2" fmla="*/ 526642 w 526644"/>
                  <a:gd name="connsiteY2" fmla="*/ 689 h 19837"/>
                  <a:gd name="connsiteX3" fmla="*/ 380592 w 526644"/>
                  <a:gd name="connsiteY3" fmla="*/ 7039 h 19837"/>
                  <a:gd name="connsiteX4" fmla="*/ 215492 w 526644"/>
                  <a:gd name="connsiteY4" fmla="*/ 19739 h 19837"/>
                  <a:gd name="connsiteX5" fmla="*/ 2767 w 526644"/>
                  <a:gd name="connsiteY5" fmla="*/ 689 h 19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6644" h="19837">
                    <a:moveTo>
                      <a:pt x="2767" y="689"/>
                    </a:moveTo>
                    <a:cubicBezTo>
                      <a:pt x="29755" y="-1957"/>
                      <a:pt x="290105" y="3864"/>
                      <a:pt x="377417" y="3864"/>
                    </a:cubicBezTo>
                    <a:cubicBezTo>
                      <a:pt x="464729" y="3864"/>
                      <a:pt x="526113" y="160"/>
                      <a:pt x="526642" y="689"/>
                    </a:cubicBezTo>
                    <a:cubicBezTo>
                      <a:pt x="527171" y="1218"/>
                      <a:pt x="432450" y="3864"/>
                      <a:pt x="380592" y="7039"/>
                    </a:cubicBezTo>
                    <a:cubicBezTo>
                      <a:pt x="328734" y="10214"/>
                      <a:pt x="277404" y="18152"/>
                      <a:pt x="215492" y="19739"/>
                    </a:cubicBezTo>
                    <a:cubicBezTo>
                      <a:pt x="153580" y="21326"/>
                      <a:pt x="-24221" y="3335"/>
                      <a:pt x="2767" y="6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6" name="フリーフォーム 675">
                <a:extLst>
                  <a:ext uri="{FF2B5EF4-FFF2-40B4-BE49-F238E27FC236}">
                    <a16:creationId xmlns:a16="http://schemas.microsoft.com/office/drawing/2014/main" id="{1AFF042F-E533-F81E-11D4-5F64FCE9BAF8}"/>
                  </a:ext>
                </a:extLst>
              </p:cNvPr>
              <p:cNvSpPr/>
              <p:nvPr/>
            </p:nvSpPr>
            <p:spPr>
              <a:xfrm>
                <a:off x="7327900" y="5784850"/>
                <a:ext cx="320738" cy="3175"/>
              </a:xfrm>
              <a:custGeom>
                <a:avLst/>
                <a:gdLst>
                  <a:gd name="connsiteX0" fmla="*/ 0 w 320738"/>
                  <a:gd name="connsiteY0" fmla="*/ 3175 h 3175"/>
                  <a:gd name="connsiteX1" fmla="*/ 320675 w 320738"/>
                  <a:gd name="connsiteY1" fmla="*/ 0 h 3175"/>
                  <a:gd name="connsiteX2" fmla="*/ 0 w 320738"/>
                  <a:gd name="connsiteY2" fmla="*/ 3175 h 3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0738" h="3175">
                    <a:moveTo>
                      <a:pt x="0" y="3175"/>
                    </a:moveTo>
                    <a:lnTo>
                      <a:pt x="320675" y="0"/>
                    </a:lnTo>
                    <a:cubicBezTo>
                      <a:pt x="325967" y="2646"/>
                      <a:pt x="0" y="3175"/>
                      <a:pt x="0" y="31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7" name="フリーフォーム 676">
                <a:extLst>
                  <a:ext uri="{FF2B5EF4-FFF2-40B4-BE49-F238E27FC236}">
                    <a16:creationId xmlns:a16="http://schemas.microsoft.com/office/drawing/2014/main" id="{0BC9ADC3-491A-63A0-D569-0C37F5942295}"/>
                  </a:ext>
                </a:extLst>
              </p:cNvPr>
              <p:cNvSpPr/>
              <p:nvPr/>
            </p:nvSpPr>
            <p:spPr>
              <a:xfrm>
                <a:off x="7594479" y="5743475"/>
                <a:ext cx="254465" cy="174792"/>
              </a:xfrm>
              <a:custGeom>
                <a:avLst/>
                <a:gdLst>
                  <a:gd name="connsiteX0" fmla="*/ 254121 w 254465"/>
                  <a:gd name="connsiteY0" fmla="*/ 100 h 174792"/>
                  <a:gd name="connsiteX1" fmla="*/ 120771 w 254465"/>
                  <a:gd name="connsiteY1" fmla="*/ 57250 h 174792"/>
                  <a:gd name="connsiteX2" fmla="*/ 121 w 254465"/>
                  <a:gd name="connsiteY2" fmla="*/ 57250 h 174792"/>
                  <a:gd name="connsiteX3" fmla="*/ 142996 w 254465"/>
                  <a:gd name="connsiteY3" fmla="*/ 69950 h 174792"/>
                  <a:gd name="connsiteX4" fmla="*/ 171571 w 254465"/>
                  <a:gd name="connsiteY4" fmla="*/ 111225 h 174792"/>
                  <a:gd name="connsiteX5" fmla="*/ 158871 w 254465"/>
                  <a:gd name="connsiteY5" fmla="*/ 174725 h 174792"/>
                  <a:gd name="connsiteX6" fmla="*/ 190621 w 254465"/>
                  <a:gd name="connsiteY6" fmla="*/ 98525 h 174792"/>
                  <a:gd name="connsiteX7" fmla="*/ 247771 w 254465"/>
                  <a:gd name="connsiteY7" fmla="*/ 152500 h 174792"/>
                  <a:gd name="connsiteX8" fmla="*/ 177921 w 254465"/>
                  <a:gd name="connsiteY8" fmla="*/ 92175 h 174792"/>
                  <a:gd name="connsiteX9" fmla="*/ 79496 w 254465"/>
                  <a:gd name="connsiteY9" fmla="*/ 73125 h 174792"/>
                  <a:gd name="connsiteX10" fmla="*/ 254121 w 254465"/>
                  <a:gd name="connsiteY10" fmla="*/ 100 h 174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4465" h="174792">
                    <a:moveTo>
                      <a:pt x="254121" y="100"/>
                    </a:moveTo>
                    <a:cubicBezTo>
                      <a:pt x="261000" y="-2546"/>
                      <a:pt x="163104" y="47725"/>
                      <a:pt x="120771" y="57250"/>
                    </a:cubicBezTo>
                    <a:cubicBezTo>
                      <a:pt x="78438" y="66775"/>
                      <a:pt x="-3583" y="55133"/>
                      <a:pt x="121" y="57250"/>
                    </a:cubicBezTo>
                    <a:cubicBezTo>
                      <a:pt x="3825" y="59367"/>
                      <a:pt x="114421" y="60954"/>
                      <a:pt x="142996" y="69950"/>
                    </a:cubicBezTo>
                    <a:cubicBezTo>
                      <a:pt x="171571" y="78946"/>
                      <a:pt x="168925" y="93762"/>
                      <a:pt x="171571" y="111225"/>
                    </a:cubicBezTo>
                    <a:cubicBezTo>
                      <a:pt x="174217" y="128688"/>
                      <a:pt x="155696" y="176842"/>
                      <a:pt x="158871" y="174725"/>
                    </a:cubicBezTo>
                    <a:cubicBezTo>
                      <a:pt x="162046" y="172608"/>
                      <a:pt x="175804" y="102229"/>
                      <a:pt x="190621" y="98525"/>
                    </a:cubicBezTo>
                    <a:cubicBezTo>
                      <a:pt x="205438" y="94821"/>
                      <a:pt x="249888" y="153558"/>
                      <a:pt x="247771" y="152500"/>
                    </a:cubicBezTo>
                    <a:cubicBezTo>
                      <a:pt x="245654" y="151442"/>
                      <a:pt x="205967" y="105404"/>
                      <a:pt x="177921" y="92175"/>
                    </a:cubicBezTo>
                    <a:cubicBezTo>
                      <a:pt x="149875" y="78946"/>
                      <a:pt x="71029" y="87942"/>
                      <a:pt x="79496" y="73125"/>
                    </a:cubicBezTo>
                    <a:cubicBezTo>
                      <a:pt x="87963" y="58308"/>
                      <a:pt x="247242" y="2746"/>
                      <a:pt x="254121" y="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8" name="フリーフォーム 677">
                <a:extLst>
                  <a:ext uri="{FF2B5EF4-FFF2-40B4-BE49-F238E27FC236}">
                    <a16:creationId xmlns:a16="http://schemas.microsoft.com/office/drawing/2014/main" id="{B072C309-2323-3D5C-2CB5-0E4695D5B25F}"/>
                  </a:ext>
                </a:extLst>
              </p:cNvPr>
              <p:cNvSpPr/>
              <p:nvPr/>
            </p:nvSpPr>
            <p:spPr>
              <a:xfrm>
                <a:off x="7112346" y="6022975"/>
                <a:ext cx="747202" cy="19215"/>
              </a:xfrm>
              <a:custGeom>
                <a:avLst/>
                <a:gdLst>
                  <a:gd name="connsiteX0" fmla="*/ 21879 w 747202"/>
                  <a:gd name="connsiteY0" fmla="*/ 12700 h 19215"/>
                  <a:gd name="connsiteX1" fmla="*/ 739429 w 747202"/>
                  <a:gd name="connsiteY1" fmla="*/ 19050 h 19215"/>
                  <a:gd name="connsiteX2" fmla="*/ 421929 w 747202"/>
                  <a:gd name="connsiteY2" fmla="*/ 6350 h 19215"/>
                  <a:gd name="connsiteX3" fmla="*/ 206029 w 747202"/>
                  <a:gd name="connsiteY3" fmla="*/ 0 h 19215"/>
                  <a:gd name="connsiteX4" fmla="*/ 21879 w 747202"/>
                  <a:gd name="connsiteY4" fmla="*/ 12700 h 19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7202" h="19215">
                    <a:moveTo>
                      <a:pt x="21879" y="12700"/>
                    </a:moveTo>
                    <a:cubicBezTo>
                      <a:pt x="110779" y="15875"/>
                      <a:pt x="672754" y="20108"/>
                      <a:pt x="739429" y="19050"/>
                    </a:cubicBezTo>
                    <a:cubicBezTo>
                      <a:pt x="806104" y="17992"/>
                      <a:pt x="421929" y="6350"/>
                      <a:pt x="421929" y="6350"/>
                    </a:cubicBezTo>
                    <a:cubicBezTo>
                      <a:pt x="333029" y="3175"/>
                      <a:pt x="272704" y="0"/>
                      <a:pt x="206029" y="0"/>
                    </a:cubicBezTo>
                    <a:cubicBezTo>
                      <a:pt x="139354" y="0"/>
                      <a:pt x="-67021" y="9525"/>
                      <a:pt x="21879" y="127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9" name="フリーフォーム 678">
                <a:extLst>
                  <a:ext uri="{FF2B5EF4-FFF2-40B4-BE49-F238E27FC236}">
                    <a16:creationId xmlns:a16="http://schemas.microsoft.com/office/drawing/2014/main" id="{3F4B544D-F711-7DBF-BB13-FBC158A17B85}"/>
                  </a:ext>
                </a:extLst>
              </p:cNvPr>
              <p:cNvSpPr/>
              <p:nvPr/>
            </p:nvSpPr>
            <p:spPr>
              <a:xfrm>
                <a:off x="7389109" y="5926491"/>
                <a:ext cx="211859" cy="42629"/>
              </a:xfrm>
              <a:custGeom>
                <a:avLst/>
                <a:gdLst>
                  <a:gd name="connsiteX0" fmla="*/ 211841 w 211859"/>
                  <a:gd name="connsiteY0" fmla="*/ 17109 h 42629"/>
                  <a:gd name="connsiteX1" fmla="*/ 5466 w 211859"/>
                  <a:gd name="connsiteY1" fmla="*/ 13934 h 42629"/>
                  <a:gd name="connsiteX2" fmla="*/ 56266 w 211859"/>
                  <a:gd name="connsiteY2" fmla="*/ 42509 h 42629"/>
                  <a:gd name="connsiteX3" fmla="*/ 18166 w 211859"/>
                  <a:gd name="connsiteY3" fmla="*/ 1234 h 42629"/>
                  <a:gd name="connsiteX4" fmla="*/ 211841 w 211859"/>
                  <a:gd name="connsiteY4" fmla="*/ 17109 h 42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859" h="42629">
                    <a:moveTo>
                      <a:pt x="211841" y="17109"/>
                    </a:moveTo>
                    <a:cubicBezTo>
                      <a:pt x="209724" y="19226"/>
                      <a:pt x="31395" y="9701"/>
                      <a:pt x="5466" y="13934"/>
                    </a:cubicBezTo>
                    <a:cubicBezTo>
                      <a:pt x="-20463" y="18167"/>
                      <a:pt x="54149" y="44626"/>
                      <a:pt x="56266" y="42509"/>
                    </a:cubicBezTo>
                    <a:cubicBezTo>
                      <a:pt x="58383" y="40392"/>
                      <a:pt x="-1413" y="7584"/>
                      <a:pt x="18166" y="1234"/>
                    </a:cubicBezTo>
                    <a:cubicBezTo>
                      <a:pt x="37745" y="-5116"/>
                      <a:pt x="213958" y="14992"/>
                      <a:pt x="211841" y="171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0" name="フリーフォーム 679">
                <a:extLst>
                  <a:ext uri="{FF2B5EF4-FFF2-40B4-BE49-F238E27FC236}">
                    <a16:creationId xmlns:a16="http://schemas.microsoft.com/office/drawing/2014/main" id="{83AECDCA-1DAA-2598-6D4B-5F5F7E61083E}"/>
                  </a:ext>
                </a:extLst>
              </p:cNvPr>
              <p:cNvSpPr/>
              <p:nvPr/>
            </p:nvSpPr>
            <p:spPr>
              <a:xfrm>
                <a:off x="7258045" y="5952905"/>
                <a:ext cx="588673" cy="104452"/>
              </a:xfrm>
              <a:custGeom>
                <a:avLst/>
                <a:gdLst>
                  <a:gd name="connsiteX0" fmla="*/ 5 w 588673"/>
                  <a:gd name="connsiteY0" fmla="*/ 31970 h 104452"/>
                  <a:gd name="connsiteX1" fmla="*/ 241305 w 588673"/>
                  <a:gd name="connsiteY1" fmla="*/ 57370 h 104452"/>
                  <a:gd name="connsiteX2" fmla="*/ 276230 w 588673"/>
                  <a:gd name="connsiteY2" fmla="*/ 35145 h 104452"/>
                  <a:gd name="connsiteX3" fmla="*/ 381005 w 588673"/>
                  <a:gd name="connsiteY3" fmla="*/ 51020 h 104452"/>
                  <a:gd name="connsiteX4" fmla="*/ 444505 w 588673"/>
                  <a:gd name="connsiteY4" fmla="*/ 220 h 104452"/>
                  <a:gd name="connsiteX5" fmla="*/ 533405 w 588673"/>
                  <a:gd name="connsiteY5" fmla="*/ 35145 h 104452"/>
                  <a:gd name="connsiteX6" fmla="*/ 587380 w 588673"/>
                  <a:gd name="connsiteY6" fmla="*/ 95470 h 104452"/>
                  <a:gd name="connsiteX7" fmla="*/ 565155 w 588673"/>
                  <a:gd name="connsiteY7" fmla="*/ 95470 h 104452"/>
                  <a:gd name="connsiteX8" fmla="*/ 492130 w 588673"/>
                  <a:gd name="connsiteY8" fmla="*/ 12920 h 104452"/>
                  <a:gd name="connsiteX9" fmla="*/ 234955 w 588673"/>
                  <a:gd name="connsiteY9" fmla="*/ 82770 h 104452"/>
                  <a:gd name="connsiteX10" fmla="*/ 5 w 588673"/>
                  <a:gd name="connsiteY10" fmla="*/ 31970 h 104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88673" h="104452">
                    <a:moveTo>
                      <a:pt x="5" y="31970"/>
                    </a:moveTo>
                    <a:cubicBezTo>
                      <a:pt x="1063" y="27737"/>
                      <a:pt x="195268" y="56841"/>
                      <a:pt x="241305" y="57370"/>
                    </a:cubicBezTo>
                    <a:cubicBezTo>
                      <a:pt x="287342" y="57899"/>
                      <a:pt x="252947" y="36203"/>
                      <a:pt x="276230" y="35145"/>
                    </a:cubicBezTo>
                    <a:cubicBezTo>
                      <a:pt x="299513" y="34087"/>
                      <a:pt x="352959" y="56841"/>
                      <a:pt x="381005" y="51020"/>
                    </a:cubicBezTo>
                    <a:cubicBezTo>
                      <a:pt x="409051" y="45199"/>
                      <a:pt x="419105" y="2866"/>
                      <a:pt x="444505" y="220"/>
                    </a:cubicBezTo>
                    <a:cubicBezTo>
                      <a:pt x="469905" y="-2426"/>
                      <a:pt x="509593" y="19270"/>
                      <a:pt x="533405" y="35145"/>
                    </a:cubicBezTo>
                    <a:cubicBezTo>
                      <a:pt x="557218" y="51020"/>
                      <a:pt x="582088" y="85416"/>
                      <a:pt x="587380" y="95470"/>
                    </a:cubicBezTo>
                    <a:cubicBezTo>
                      <a:pt x="592672" y="105524"/>
                      <a:pt x="581030" y="109228"/>
                      <a:pt x="565155" y="95470"/>
                    </a:cubicBezTo>
                    <a:cubicBezTo>
                      <a:pt x="549280" y="81712"/>
                      <a:pt x="547163" y="15037"/>
                      <a:pt x="492130" y="12920"/>
                    </a:cubicBezTo>
                    <a:cubicBezTo>
                      <a:pt x="437097" y="10803"/>
                      <a:pt x="317505" y="77478"/>
                      <a:pt x="234955" y="82770"/>
                    </a:cubicBezTo>
                    <a:cubicBezTo>
                      <a:pt x="152405" y="88062"/>
                      <a:pt x="-1053" y="36203"/>
                      <a:pt x="5" y="319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1" name="フリーフォーム 680">
                <a:extLst>
                  <a:ext uri="{FF2B5EF4-FFF2-40B4-BE49-F238E27FC236}">
                    <a16:creationId xmlns:a16="http://schemas.microsoft.com/office/drawing/2014/main" id="{F67E8BFF-41EA-50A3-4233-2C0AA925DD80}"/>
                  </a:ext>
                </a:extLst>
              </p:cNvPr>
              <p:cNvSpPr/>
              <p:nvPr/>
            </p:nvSpPr>
            <p:spPr>
              <a:xfrm>
                <a:off x="7759461" y="5685850"/>
                <a:ext cx="174854" cy="681368"/>
              </a:xfrm>
              <a:custGeom>
                <a:avLst/>
                <a:gdLst>
                  <a:gd name="connsiteX0" fmla="*/ 239 w 174854"/>
                  <a:gd name="connsiteY0" fmla="*/ 575 h 681368"/>
                  <a:gd name="connsiteX1" fmla="*/ 73264 w 174854"/>
                  <a:gd name="connsiteY1" fmla="*/ 83125 h 681368"/>
                  <a:gd name="connsiteX2" fmla="*/ 60564 w 174854"/>
                  <a:gd name="connsiteY2" fmla="*/ 143450 h 681368"/>
                  <a:gd name="connsiteX3" fmla="*/ 168514 w 174854"/>
                  <a:gd name="connsiteY3" fmla="*/ 102175 h 681368"/>
                  <a:gd name="connsiteX4" fmla="*/ 162164 w 174854"/>
                  <a:gd name="connsiteY4" fmla="*/ 140275 h 681368"/>
                  <a:gd name="connsiteX5" fmla="*/ 162164 w 174854"/>
                  <a:gd name="connsiteY5" fmla="*/ 308550 h 681368"/>
                  <a:gd name="connsiteX6" fmla="*/ 162164 w 174854"/>
                  <a:gd name="connsiteY6" fmla="*/ 676850 h 681368"/>
                  <a:gd name="connsiteX7" fmla="*/ 133589 w 174854"/>
                  <a:gd name="connsiteY7" fmla="*/ 514925 h 681368"/>
                  <a:gd name="connsiteX8" fmla="*/ 127239 w 174854"/>
                  <a:gd name="connsiteY8" fmla="*/ 533975 h 681368"/>
                  <a:gd name="connsiteX9" fmla="*/ 130414 w 174854"/>
                  <a:gd name="connsiteY9" fmla="*/ 400625 h 681368"/>
                  <a:gd name="connsiteX10" fmla="*/ 127239 w 174854"/>
                  <a:gd name="connsiteY10" fmla="*/ 197425 h 681368"/>
                  <a:gd name="connsiteX11" fmla="*/ 146289 w 174854"/>
                  <a:gd name="connsiteY11" fmla="*/ 384750 h 681368"/>
                  <a:gd name="connsiteX12" fmla="*/ 143114 w 174854"/>
                  <a:gd name="connsiteY12" fmla="*/ 137100 h 681368"/>
                  <a:gd name="connsiteX13" fmla="*/ 101839 w 174854"/>
                  <a:gd name="connsiteY13" fmla="*/ 127575 h 681368"/>
                  <a:gd name="connsiteX14" fmla="*/ 239 w 174854"/>
                  <a:gd name="connsiteY14" fmla="*/ 575 h 681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4854" h="681368">
                    <a:moveTo>
                      <a:pt x="239" y="575"/>
                    </a:moveTo>
                    <a:cubicBezTo>
                      <a:pt x="-4524" y="-6833"/>
                      <a:pt x="63210" y="59313"/>
                      <a:pt x="73264" y="83125"/>
                    </a:cubicBezTo>
                    <a:cubicBezTo>
                      <a:pt x="83318" y="106937"/>
                      <a:pt x="44689" y="140275"/>
                      <a:pt x="60564" y="143450"/>
                    </a:cubicBezTo>
                    <a:cubicBezTo>
                      <a:pt x="76439" y="146625"/>
                      <a:pt x="151581" y="102704"/>
                      <a:pt x="168514" y="102175"/>
                    </a:cubicBezTo>
                    <a:cubicBezTo>
                      <a:pt x="185447" y="101646"/>
                      <a:pt x="163222" y="105879"/>
                      <a:pt x="162164" y="140275"/>
                    </a:cubicBezTo>
                    <a:cubicBezTo>
                      <a:pt x="161106" y="174671"/>
                      <a:pt x="162164" y="308550"/>
                      <a:pt x="162164" y="308550"/>
                    </a:cubicBezTo>
                    <a:cubicBezTo>
                      <a:pt x="162164" y="397979"/>
                      <a:pt x="166926" y="642454"/>
                      <a:pt x="162164" y="676850"/>
                    </a:cubicBezTo>
                    <a:cubicBezTo>
                      <a:pt x="157402" y="711246"/>
                      <a:pt x="139410" y="538738"/>
                      <a:pt x="133589" y="514925"/>
                    </a:cubicBezTo>
                    <a:cubicBezTo>
                      <a:pt x="127768" y="491112"/>
                      <a:pt x="127768" y="553025"/>
                      <a:pt x="127239" y="533975"/>
                    </a:cubicBezTo>
                    <a:cubicBezTo>
                      <a:pt x="126710" y="514925"/>
                      <a:pt x="130414" y="456717"/>
                      <a:pt x="130414" y="400625"/>
                    </a:cubicBezTo>
                    <a:cubicBezTo>
                      <a:pt x="130414" y="344533"/>
                      <a:pt x="124593" y="200071"/>
                      <a:pt x="127239" y="197425"/>
                    </a:cubicBezTo>
                    <a:cubicBezTo>
                      <a:pt x="129885" y="194779"/>
                      <a:pt x="143643" y="394804"/>
                      <a:pt x="146289" y="384750"/>
                    </a:cubicBezTo>
                    <a:cubicBezTo>
                      <a:pt x="148935" y="374696"/>
                      <a:pt x="150522" y="179962"/>
                      <a:pt x="143114" y="137100"/>
                    </a:cubicBezTo>
                    <a:cubicBezTo>
                      <a:pt x="135706" y="94238"/>
                      <a:pt x="124593" y="149271"/>
                      <a:pt x="101839" y="127575"/>
                    </a:cubicBezTo>
                    <a:cubicBezTo>
                      <a:pt x="79085" y="105879"/>
                      <a:pt x="5002" y="7983"/>
                      <a:pt x="239" y="5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2" name="フリーフォーム 681">
                <a:extLst>
                  <a:ext uri="{FF2B5EF4-FFF2-40B4-BE49-F238E27FC236}">
                    <a16:creationId xmlns:a16="http://schemas.microsoft.com/office/drawing/2014/main" id="{BEDBF719-2BE3-8FA8-66F7-305D7E14DA73}"/>
                  </a:ext>
                </a:extLst>
              </p:cNvPr>
              <p:cNvSpPr/>
              <p:nvPr/>
            </p:nvSpPr>
            <p:spPr>
              <a:xfrm>
                <a:off x="6992226" y="6045125"/>
                <a:ext cx="854411" cy="58636"/>
              </a:xfrm>
              <a:custGeom>
                <a:avLst/>
                <a:gdLst>
                  <a:gd name="connsiteX0" fmla="*/ 5474 w 854411"/>
                  <a:gd name="connsiteY0" fmla="*/ 57225 h 58636"/>
                  <a:gd name="connsiteX1" fmla="*/ 688099 w 854411"/>
                  <a:gd name="connsiteY1" fmla="*/ 57225 h 58636"/>
                  <a:gd name="connsiteX2" fmla="*/ 688099 w 854411"/>
                  <a:gd name="connsiteY2" fmla="*/ 41350 h 58636"/>
                  <a:gd name="connsiteX3" fmla="*/ 783349 w 854411"/>
                  <a:gd name="connsiteY3" fmla="*/ 41350 h 58636"/>
                  <a:gd name="connsiteX4" fmla="*/ 843674 w 854411"/>
                  <a:gd name="connsiteY4" fmla="*/ 75 h 58636"/>
                  <a:gd name="connsiteX5" fmla="*/ 805574 w 854411"/>
                  <a:gd name="connsiteY5" fmla="*/ 31825 h 58636"/>
                  <a:gd name="connsiteX6" fmla="*/ 389649 w 854411"/>
                  <a:gd name="connsiteY6" fmla="*/ 57225 h 58636"/>
                  <a:gd name="connsiteX7" fmla="*/ 5474 w 854411"/>
                  <a:gd name="connsiteY7" fmla="*/ 57225 h 58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411" h="58636">
                    <a:moveTo>
                      <a:pt x="5474" y="57225"/>
                    </a:moveTo>
                    <a:lnTo>
                      <a:pt x="688099" y="57225"/>
                    </a:lnTo>
                    <a:cubicBezTo>
                      <a:pt x="801870" y="54579"/>
                      <a:pt x="672224" y="43996"/>
                      <a:pt x="688099" y="41350"/>
                    </a:cubicBezTo>
                    <a:cubicBezTo>
                      <a:pt x="703974" y="38704"/>
                      <a:pt x="757420" y="48229"/>
                      <a:pt x="783349" y="41350"/>
                    </a:cubicBezTo>
                    <a:cubicBezTo>
                      <a:pt x="809278" y="34471"/>
                      <a:pt x="839970" y="1662"/>
                      <a:pt x="843674" y="75"/>
                    </a:cubicBezTo>
                    <a:cubicBezTo>
                      <a:pt x="847378" y="-1512"/>
                      <a:pt x="881245" y="22300"/>
                      <a:pt x="805574" y="31825"/>
                    </a:cubicBezTo>
                    <a:cubicBezTo>
                      <a:pt x="729903" y="41350"/>
                      <a:pt x="521411" y="54050"/>
                      <a:pt x="389649" y="57225"/>
                    </a:cubicBezTo>
                    <a:cubicBezTo>
                      <a:pt x="257887" y="60400"/>
                      <a:pt x="-44268" y="57225"/>
                      <a:pt x="5474" y="572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3" name="フリーフォーム 682">
                <a:extLst>
                  <a:ext uri="{FF2B5EF4-FFF2-40B4-BE49-F238E27FC236}">
                    <a16:creationId xmlns:a16="http://schemas.microsoft.com/office/drawing/2014/main" id="{32C07914-2FF7-607D-6D85-3DAA85C9D1DF}"/>
                  </a:ext>
                </a:extLst>
              </p:cNvPr>
              <p:cNvSpPr/>
              <p:nvPr/>
            </p:nvSpPr>
            <p:spPr>
              <a:xfrm>
                <a:off x="6931025" y="6028220"/>
                <a:ext cx="956567" cy="102705"/>
              </a:xfrm>
              <a:custGeom>
                <a:avLst/>
                <a:gdLst>
                  <a:gd name="connsiteX0" fmla="*/ 0 w 956567"/>
                  <a:gd name="connsiteY0" fmla="*/ 96355 h 102705"/>
                  <a:gd name="connsiteX1" fmla="*/ 822325 w 956567"/>
                  <a:gd name="connsiteY1" fmla="*/ 102705 h 102705"/>
                  <a:gd name="connsiteX2" fmla="*/ 733425 w 956567"/>
                  <a:gd name="connsiteY2" fmla="*/ 96355 h 102705"/>
                  <a:gd name="connsiteX3" fmla="*/ 863600 w 956567"/>
                  <a:gd name="connsiteY3" fmla="*/ 83655 h 102705"/>
                  <a:gd name="connsiteX4" fmla="*/ 955675 w 956567"/>
                  <a:gd name="connsiteY4" fmla="*/ 1105 h 102705"/>
                  <a:gd name="connsiteX5" fmla="*/ 895350 w 956567"/>
                  <a:gd name="connsiteY5" fmla="*/ 39205 h 102705"/>
                  <a:gd name="connsiteX6" fmla="*/ 669925 w 956567"/>
                  <a:gd name="connsiteY6" fmla="*/ 83655 h 102705"/>
                  <a:gd name="connsiteX7" fmla="*/ 177800 w 956567"/>
                  <a:gd name="connsiteY7" fmla="*/ 93180 h 102705"/>
                  <a:gd name="connsiteX8" fmla="*/ 288925 w 956567"/>
                  <a:gd name="connsiteY8" fmla="*/ 96355 h 102705"/>
                  <a:gd name="connsiteX9" fmla="*/ 0 w 956567"/>
                  <a:gd name="connsiteY9" fmla="*/ 96355 h 10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56567" h="102705">
                    <a:moveTo>
                      <a:pt x="0" y="96355"/>
                    </a:moveTo>
                    <a:lnTo>
                      <a:pt x="822325" y="102705"/>
                    </a:lnTo>
                    <a:cubicBezTo>
                      <a:pt x="944562" y="102705"/>
                      <a:pt x="726546" y="99530"/>
                      <a:pt x="733425" y="96355"/>
                    </a:cubicBezTo>
                    <a:cubicBezTo>
                      <a:pt x="740304" y="93180"/>
                      <a:pt x="826558" y="99530"/>
                      <a:pt x="863600" y="83655"/>
                    </a:cubicBezTo>
                    <a:cubicBezTo>
                      <a:pt x="900642" y="67780"/>
                      <a:pt x="950383" y="8513"/>
                      <a:pt x="955675" y="1105"/>
                    </a:cubicBezTo>
                    <a:cubicBezTo>
                      <a:pt x="960967" y="-6303"/>
                      <a:pt x="942975" y="25447"/>
                      <a:pt x="895350" y="39205"/>
                    </a:cubicBezTo>
                    <a:cubicBezTo>
                      <a:pt x="847725" y="52963"/>
                      <a:pt x="789517" y="74659"/>
                      <a:pt x="669925" y="83655"/>
                    </a:cubicBezTo>
                    <a:cubicBezTo>
                      <a:pt x="550333" y="92651"/>
                      <a:pt x="241300" y="91063"/>
                      <a:pt x="177800" y="93180"/>
                    </a:cubicBezTo>
                    <a:lnTo>
                      <a:pt x="288925" y="96355"/>
                    </a:lnTo>
                    <a:lnTo>
                      <a:pt x="0" y="9635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4" name="フリーフォーム 683">
                <a:extLst>
                  <a:ext uri="{FF2B5EF4-FFF2-40B4-BE49-F238E27FC236}">
                    <a16:creationId xmlns:a16="http://schemas.microsoft.com/office/drawing/2014/main" id="{37E411C9-2451-71C4-6CC9-56938692D97A}"/>
                  </a:ext>
                </a:extLst>
              </p:cNvPr>
              <p:cNvSpPr/>
              <p:nvPr/>
            </p:nvSpPr>
            <p:spPr>
              <a:xfrm>
                <a:off x="7000875" y="6096000"/>
                <a:ext cx="625475" cy="14170"/>
              </a:xfrm>
              <a:custGeom>
                <a:avLst/>
                <a:gdLst>
                  <a:gd name="connsiteX0" fmla="*/ 0 w 625475"/>
                  <a:gd name="connsiteY0" fmla="*/ 3175 h 14170"/>
                  <a:gd name="connsiteX1" fmla="*/ 625475 w 625475"/>
                  <a:gd name="connsiteY1" fmla="*/ 0 h 14170"/>
                  <a:gd name="connsiteX2" fmla="*/ 298450 w 625475"/>
                  <a:gd name="connsiteY2" fmla="*/ 12700 h 14170"/>
                  <a:gd name="connsiteX3" fmla="*/ 0 w 625475"/>
                  <a:gd name="connsiteY3" fmla="*/ 3175 h 14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5475" h="14170">
                    <a:moveTo>
                      <a:pt x="0" y="3175"/>
                    </a:moveTo>
                    <a:lnTo>
                      <a:pt x="625475" y="0"/>
                    </a:lnTo>
                    <a:lnTo>
                      <a:pt x="298450" y="12700"/>
                    </a:lnTo>
                    <a:cubicBezTo>
                      <a:pt x="190500" y="15346"/>
                      <a:pt x="84137" y="15610"/>
                      <a:pt x="0" y="31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5" name="フリーフォーム 684">
                <a:extLst>
                  <a:ext uri="{FF2B5EF4-FFF2-40B4-BE49-F238E27FC236}">
                    <a16:creationId xmlns:a16="http://schemas.microsoft.com/office/drawing/2014/main" id="{5941FBAC-783F-4B7C-8379-92C9B2AC3F68}"/>
                  </a:ext>
                </a:extLst>
              </p:cNvPr>
              <p:cNvSpPr/>
              <p:nvPr/>
            </p:nvSpPr>
            <p:spPr>
              <a:xfrm>
                <a:off x="7854705" y="6045999"/>
                <a:ext cx="35182" cy="1529321"/>
              </a:xfrm>
              <a:custGeom>
                <a:avLst/>
                <a:gdLst>
                  <a:gd name="connsiteX0" fmla="*/ 16120 w 35182"/>
                  <a:gd name="connsiteY0" fmla="*/ 27776 h 1529321"/>
                  <a:gd name="connsiteX1" fmla="*/ 12945 w 35182"/>
                  <a:gd name="connsiteY1" fmla="*/ 961226 h 1529321"/>
                  <a:gd name="connsiteX2" fmla="*/ 245 w 35182"/>
                  <a:gd name="connsiteY2" fmla="*/ 773901 h 1529321"/>
                  <a:gd name="connsiteX3" fmla="*/ 25645 w 35182"/>
                  <a:gd name="connsiteY3" fmla="*/ 1466051 h 1529321"/>
                  <a:gd name="connsiteX4" fmla="*/ 22470 w 35182"/>
                  <a:gd name="connsiteY4" fmla="*/ 1370801 h 1529321"/>
                  <a:gd name="connsiteX5" fmla="*/ 35170 w 35182"/>
                  <a:gd name="connsiteY5" fmla="*/ 345276 h 1529321"/>
                  <a:gd name="connsiteX6" fmla="*/ 16120 w 35182"/>
                  <a:gd name="connsiteY6" fmla="*/ 27776 h 1529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182" h="1529321">
                    <a:moveTo>
                      <a:pt x="16120" y="27776"/>
                    </a:moveTo>
                    <a:cubicBezTo>
                      <a:pt x="12416" y="130434"/>
                      <a:pt x="15591" y="836872"/>
                      <a:pt x="12945" y="961226"/>
                    </a:cubicBezTo>
                    <a:cubicBezTo>
                      <a:pt x="10299" y="1085580"/>
                      <a:pt x="-1872" y="689764"/>
                      <a:pt x="245" y="773901"/>
                    </a:cubicBezTo>
                    <a:cubicBezTo>
                      <a:pt x="2362" y="858038"/>
                      <a:pt x="21941" y="1366568"/>
                      <a:pt x="25645" y="1466051"/>
                    </a:cubicBezTo>
                    <a:cubicBezTo>
                      <a:pt x="29349" y="1565534"/>
                      <a:pt x="20883" y="1557597"/>
                      <a:pt x="22470" y="1370801"/>
                    </a:cubicBezTo>
                    <a:cubicBezTo>
                      <a:pt x="24057" y="1184005"/>
                      <a:pt x="34641" y="566468"/>
                      <a:pt x="35170" y="345276"/>
                    </a:cubicBezTo>
                    <a:cubicBezTo>
                      <a:pt x="35699" y="124084"/>
                      <a:pt x="19824" y="-74882"/>
                      <a:pt x="16120" y="277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6" name="フリーフォーム 685">
                <a:extLst>
                  <a:ext uri="{FF2B5EF4-FFF2-40B4-BE49-F238E27FC236}">
                    <a16:creationId xmlns:a16="http://schemas.microsoft.com/office/drawing/2014/main" id="{6D4E2565-E40A-7A57-11AC-68B80A4FC4C3}"/>
                  </a:ext>
                </a:extLst>
              </p:cNvPr>
              <p:cNvSpPr/>
              <p:nvPr/>
            </p:nvSpPr>
            <p:spPr>
              <a:xfrm>
                <a:off x="7787599" y="6123158"/>
                <a:ext cx="26089" cy="1292188"/>
              </a:xfrm>
              <a:custGeom>
                <a:avLst/>
                <a:gdLst>
                  <a:gd name="connsiteX0" fmla="*/ 7026 w 26089"/>
                  <a:gd name="connsiteY0" fmla="*/ 17292 h 1292188"/>
                  <a:gd name="connsiteX1" fmla="*/ 676 w 26089"/>
                  <a:gd name="connsiteY1" fmla="*/ 995192 h 1292188"/>
                  <a:gd name="connsiteX2" fmla="*/ 3851 w 26089"/>
                  <a:gd name="connsiteY2" fmla="*/ 950742 h 1292188"/>
                  <a:gd name="connsiteX3" fmla="*/ 7026 w 26089"/>
                  <a:gd name="connsiteY3" fmla="*/ 1290467 h 1292188"/>
                  <a:gd name="connsiteX4" fmla="*/ 676 w 26089"/>
                  <a:gd name="connsiteY4" fmla="*/ 1052342 h 1292188"/>
                  <a:gd name="connsiteX5" fmla="*/ 26076 w 26089"/>
                  <a:gd name="connsiteY5" fmla="*/ 420517 h 1292188"/>
                  <a:gd name="connsiteX6" fmla="*/ 7026 w 26089"/>
                  <a:gd name="connsiteY6" fmla="*/ 17292 h 1292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089" h="1292188">
                    <a:moveTo>
                      <a:pt x="7026" y="17292"/>
                    </a:moveTo>
                    <a:cubicBezTo>
                      <a:pt x="2793" y="113071"/>
                      <a:pt x="1205" y="839617"/>
                      <a:pt x="676" y="995192"/>
                    </a:cubicBezTo>
                    <a:cubicBezTo>
                      <a:pt x="147" y="1150767"/>
                      <a:pt x="2793" y="901530"/>
                      <a:pt x="3851" y="950742"/>
                    </a:cubicBezTo>
                    <a:cubicBezTo>
                      <a:pt x="4909" y="999954"/>
                      <a:pt x="7555" y="1273534"/>
                      <a:pt x="7026" y="1290467"/>
                    </a:cubicBezTo>
                    <a:cubicBezTo>
                      <a:pt x="6497" y="1307400"/>
                      <a:pt x="-2499" y="1197334"/>
                      <a:pt x="676" y="1052342"/>
                    </a:cubicBezTo>
                    <a:cubicBezTo>
                      <a:pt x="3851" y="907350"/>
                      <a:pt x="25547" y="594084"/>
                      <a:pt x="26076" y="420517"/>
                    </a:cubicBezTo>
                    <a:cubicBezTo>
                      <a:pt x="26605" y="246950"/>
                      <a:pt x="11259" y="-78487"/>
                      <a:pt x="7026" y="172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7" name="フリーフォーム 686">
                <a:extLst>
                  <a:ext uri="{FF2B5EF4-FFF2-40B4-BE49-F238E27FC236}">
                    <a16:creationId xmlns:a16="http://schemas.microsoft.com/office/drawing/2014/main" id="{6FD3F2E4-7D00-E205-9B05-86B54F4B6A9F}"/>
                  </a:ext>
                </a:extLst>
              </p:cNvPr>
              <p:cNvSpPr/>
              <p:nvPr/>
            </p:nvSpPr>
            <p:spPr>
              <a:xfrm>
                <a:off x="7753259" y="6123666"/>
                <a:ext cx="13401" cy="1277669"/>
              </a:xfrm>
              <a:custGeom>
                <a:avLst/>
                <a:gdLst>
                  <a:gd name="connsiteX0" fmla="*/ 6441 w 13401"/>
                  <a:gd name="connsiteY0" fmla="*/ 26309 h 1277669"/>
                  <a:gd name="connsiteX1" fmla="*/ 12791 w 13401"/>
                  <a:gd name="connsiteY1" fmla="*/ 969284 h 1277669"/>
                  <a:gd name="connsiteX2" fmla="*/ 12791 w 13401"/>
                  <a:gd name="connsiteY2" fmla="*/ 1277259 h 1277669"/>
                  <a:gd name="connsiteX3" fmla="*/ 9616 w 13401"/>
                  <a:gd name="connsiteY3" fmla="*/ 921659 h 1277669"/>
                  <a:gd name="connsiteX4" fmla="*/ 91 w 13401"/>
                  <a:gd name="connsiteY4" fmla="*/ 321584 h 1277669"/>
                  <a:gd name="connsiteX5" fmla="*/ 6441 w 13401"/>
                  <a:gd name="connsiteY5" fmla="*/ 26309 h 1277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01" h="1277669">
                    <a:moveTo>
                      <a:pt x="6441" y="26309"/>
                    </a:moveTo>
                    <a:cubicBezTo>
                      <a:pt x="8558" y="134259"/>
                      <a:pt x="11733" y="760792"/>
                      <a:pt x="12791" y="969284"/>
                    </a:cubicBezTo>
                    <a:cubicBezTo>
                      <a:pt x="13849" y="1177776"/>
                      <a:pt x="13320" y="1285197"/>
                      <a:pt x="12791" y="1277259"/>
                    </a:cubicBezTo>
                    <a:cubicBezTo>
                      <a:pt x="12262" y="1269322"/>
                      <a:pt x="11733" y="1080938"/>
                      <a:pt x="9616" y="921659"/>
                    </a:cubicBezTo>
                    <a:cubicBezTo>
                      <a:pt x="7499" y="762380"/>
                      <a:pt x="-967" y="475572"/>
                      <a:pt x="91" y="321584"/>
                    </a:cubicBezTo>
                    <a:cubicBezTo>
                      <a:pt x="1149" y="167597"/>
                      <a:pt x="4324" y="-81641"/>
                      <a:pt x="6441" y="263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8" name="フリーフォーム 687">
                <a:extLst>
                  <a:ext uri="{FF2B5EF4-FFF2-40B4-BE49-F238E27FC236}">
                    <a16:creationId xmlns:a16="http://schemas.microsoft.com/office/drawing/2014/main" id="{DF46C35B-CF41-F8EC-476E-D2096C7FF490}"/>
                  </a:ext>
                </a:extLst>
              </p:cNvPr>
              <p:cNvSpPr/>
              <p:nvPr/>
            </p:nvSpPr>
            <p:spPr>
              <a:xfrm>
                <a:off x="7405364" y="6172156"/>
                <a:ext cx="59876" cy="360198"/>
              </a:xfrm>
              <a:custGeom>
                <a:avLst/>
                <a:gdLst>
                  <a:gd name="connsiteX0" fmla="*/ 40011 w 59876"/>
                  <a:gd name="connsiteY0" fmla="*/ 44 h 360198"/>
                  <a:gd name="connsiteX1" fmla="*/ 14611 w 59876"/>
                  <a:gd name="connsiteY1" fmla="*/ 130219 h 360198"/>
                  <a:gd name="connsiteX2" fmla="*/ 55886 w 59876"/>
                  <a:gd name="connsiteY2" fmla="*/ 355644 h 360198"/>
                  <a:gd name="connsiteX3" fmla="*/ 36836 w 59876"/>
                  <a:gd name="connsiteY3" fmla="*/ 285794 h 360198"/>
                  <a:gd name="connsiteX4" fmla="*/ 59061 w 59876"/>
                  <a:gd name="connsiteY4" fmla="*/ 339769 h 360198"/>
                  <a:gd name="connsiteX5" fmla="*/ 52711 w 59876"/>
                  <a:gd name="connsiteY5" fmla="*/ 200069 h 360198"/>
                  <a:gd name="connsiteX6" fmla="*/ 30486 w 59876"/>
                  <a:gd name="connsiteY6" fmla="*/ 336594 h 360198"/>
                  <a:gd name="connsiteX7" fmla="*/ 8261 w 59876"/>
                  <a:gd name="connsiteY7" fmla="*/ 111169 h 360198"/>
                  <a:gd name="connsiteX8" fmla="*/ 1911 w 59876"/>
                  <a:gd name="connsiteY8" fmla="*/ 142919 h 360198"/>
                  <a:gd name="connsiteX9" fmla="*/ 40011 w 59876"/>
                  <a:gd name="connsiteY9" fmla="*/ 44 h 360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876" h="360198">
                    <a:moveTo>
                      <a:pt x="40011" y="44"/>
                    </a:moveTo>
                    <a:cubicBezTo>
                      <a:pt x="42128" y="-2073"/>
                      <a:pt x="11965" y="70952"/>
                      <a:pt x="14611" y="130219"/>
                    </a:cubicBezTo>
                    <a:cubicBezTo>
                      <a:pt x="17257" y="189486"/>
                      <a:pt x="52182" y="329715"/>
                      <a:pt x="55886" y="355644"/>
                    </a:cubicBezTo>
                    <a:cubicBezTo>
                      <a:pt x="59590" y="381573"/>
                      <a:pt x="36307" y="288440"/>
                      <a:pt x="36836" y="285794"/>
                    </a:cubicBezTo>
                    <a:cubicBezTo>
                      <a:pt x="37365" y="283148"/>
                      <a:pt x="56415" y="354056"/>
                      <a:pt x="59061" y="339769"/>
                    </a:cubicBezTo>
                    <a:cubicBezTo>
                      <a:pt x="61707" y="325482"/>
                      <a:pt x="57474" y="200598"/>
                      <a:pt x="52711" y="200069"/>
                    </a:cubicBezTo>
                    <a:cubicBezTo>
                      <a:pt x="47949" y="199540"/>
                      <a:pt x="37894" y="351411"/>
                      <a:pt x="30486" y="336594"/>
                    </a:cubicBezTo>
                    <a:cubicBezTo>
                      <a:pt x="23078" y="321777"/>
                      <a:pt x="13023" y="143448"/>
                      <a:pt x="8261" y="111169"/>
                    </a:cubicBezTo>
                    <a:cubicBezTo>
                      <a:pt x="3498" y="78890"/>
                      <a:pt x="-3381" y="153502"/>
                      <a:pt x="1911" y="142919"/>
                    </a:cubicBezTo>
                    <a:cubicBezTo>
                      <a:pt x="7203" y="132336"/>
                      <a:pt x="37894" y="2161"/>
                      <a:pt x="40011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9" name="フリーフォーム 688">
                <a:extLst>
                  <a:ext uri="{FF2B5EF4-FFF2-40B4-BE49-F238E27FC236}">
                    <a16:creationId xmlns:a16="http://schemas.microsoft.com/office/drawing/2014/main" id="{FB5131A4-D099-29B2-2937-D42E23972E54}"/>
                  </a:ext>
                </a:extLst>
              </p:cNvPr>
              <p:cNvSpPr/>
              <p:nvPr/>
            </p:nvSpPr>
            <p:spPr>
              <a:xfrm>
                <a:off x="7517554" y="6176638"/>
                <a:ext cx="92921" cy="316265"/>
              </a:xfrm>
              <a:custGeom>
                <a:avLst/>
                <a:gdLst>
                  <a:gd name="connsiteX0" fmla="*/ 4021 w 92921"/>
                  <a:gd name="connsiteY0" fmla="*/ 122562 h 316265"/>
                  <a:gd name="connsiteX1" fmla="*/ 7196 w 92921"/>
                  <a:gd name="connsiteY1" fmla="*/ 71762 h 316265"/>
                  <a:gd name="connsiteX2" fmla="*/ 38946 w 92921"/>
                  <a:gd name="connsiteY2" fmla="*/ 1912 h 316265"/>
                  <a:gd name="connsiteX3" fmla="*/ 73871 w 92921"/>
                  <a:gd name="connsiteY3" fmla="*/ 30487 h 316265"/>
                  <a:gd name="connsiteX4" fmla="*/ 61171 w 92921"/>
                  <a:gd name="connsiteY4" fmla="*/ 141612 h 316265"/>
                  <a:gd name="connsiteX5" fmla="*/ 92921 w 92921"/>
                  <a:gd name="connsiteY5" fmla="*/ 316237 h 316265"/>
                  <a:gd name="connsiteX6" fmla="*/ 61171 w 92921"/>
                  <a:gd name="connsiteY6" fmla="*/ 154312 h 316265"/>
                  <a:gd name="connsiteX7" fmla="*/ 54821 w 92921"/>
                  <a:gd name="connsiteY7" fmla="*/ 40012 h 316265"/>
                  <a:gd name="connsiteX8" fmla="*/ 4021 w 92921"/>
                  <a:gd name="connsiteY8" fmla="*/ 122562 h 316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2921" h="316265">
                    <a:moveTo>
                      <a:pt x="4021" y="122562"/>
                    </a:moveTo>
                    <a:cubicBezTo>
                      <a:pt x="-3916" y="127854"/>
                      <a:pt x="1375" y="91870"/>
                      <a:pt x="7196" y="71762"/>
                    </a:cubicBezTo>
                    <a:cubicBezTo>
                      <a:pt x="13017" y="51654"/>
                      <a:pt x="27834" y="8791"/>
                      <a:pt x="38946" y="1912"/>
                    </a:cubicBezTo>
                    <a:cubicBezTo>
                      <a:pt x="50058" y="-4967"/>
                      <a:pt x="70167" y="7204"/>
                      <a:pt x="73871" y="30487"/>
                    </a:cubicBezTo>
                    <a:cubicBezTo>
                      <a:pt x="77575" y="53770"/>
                      <a:pt x="57996" y="93987"/>
                      <a:pt x="61171" y="141612"/>
                    </a:cubicBezTo>
                    <a:cubicBezTo>
                      <a:pt x="64346" y="189237"/>
                      <a:pt x="92921" y="314120"/>
                      <a:pt x="92921" y="316237"/>
                    </a:cubicBezTo>
                    <a:cubicBezTo>
                      <a:pt x="92921" y="318354"/>
                      <a:pt x="67521" y="200350"/>
                      <a:pt x="61171" y="154312"/>
                    </a:cubicBezTo>
                    <a:cubicBezTo>
                      <a:pt x="54821" y="108274"/>
                      <a:pt x="63288" y="50066"/>
                      <a:pt x="54821" y="40012"/>
                    </a:cubicBezTo>
                    <a:cubicBezTo>
                      <a:pt x="46354" y="29958"/>
                      <a:pt x="11958" y="117270"/>
                      <a:pt x="4021" y="1225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0" name="フリーフォーム 689">
                <a:extLst>
                  <a:ext uri="{FF2B5EF4-FFF2-40B4-BE49-F238E27FC236}">
                    <a16:creationId xmlns:a16="http://schemas.microsoft.com/office/drawing/2014/main" id="{4A472DFD-EBBD-6916-E14E-84AA71326E3B}"/>
                  </a:ext>
                </a:extLst>
              </p:cNvPr>
              <p:cNvSpPr/>
              <p:nvPr/>
            </p:nvSpPr>
            <p:spPr>
              <a:xfrm>
                <a:off x="7511932" y="6524478"/>
                <a:ext cx="64319" cy="165330"/>
              </a:xfrm>
              <a:custGeom>
                <a:avLst/>
                <a:gdLst>
                  <a:gd name="connsiteX0" fmla="*/ 118 w 64319"/>
                  <a:gd name="connsiteY0" fmla="*/ 147 h 165330"/>
                  <a:gd name="connsiteX1" fmla="*/ 63618 w 64319"/>
                  <a:gd name="connsiteY1" fmla="*/ 101747 h 165330"/>
                  <a:gd name="connsiteX2" fmla="*/ 35043 w 64319"/>
                  <a:gd name="connsiteY2" fmla="*/ 165247 h 165330"/>
                  <a:gd name="connsiteX3" fmla="*/ 50918 w 64319"/>
                  <a:gd name="connsiteY3" fmla="*/ 114447 h 165330"/>
                  <a:gd name="connsiteX4" fmla="*/ 47743 w 64319"/>
                  <a:gd name="connsiteY4" fmla="*/ 79522 h 165330"/>
                  <a:gd name="connsiteX5" fmla="*/ 118 w 64319"/>
                  <a:gd name="connsiteY5" fmla="*/ 147 h 165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319" h="165330">
                    <a:moveTo>
                      <a:pt x="118" y="147"/>
                    </a:moveTo>
                    <a:cubicBezTo>
                      <a:pt x="2764" y="3851"/>
                      <a:pt x="57797" y="74230"/>
                      <a:pt x="63618" y="101747"/>
                    </a:cubicBezTo>
                    <a:cubicBezTo>
                      <a:pt x="69439" y="129264"/>
                      <a:pt x="37160" y="163130"/>
                      <a:pt x="35043" y="165247"/>
                    </a:cubicBezTo>
                    <a:cubicBezTo>
                      <a:pt x="32926" y="167364"/>
                      <a:pt x="48801" y="128735"/>
                      <a:pt x="50918" y="114447"/>
                    </a:cubicBezTo>
                    <a:cubicBezTo>
                      <a:pt x="53035" y="100160"/>
                      <a:pt x="55680" y="95397"/>
                      <a:pt x="47743" y="79522"/>
                    </a:cubicBezTo>
                    <a:cubicBezTo>
                      <a:pt x="39806" y="63647"/>
                      <a:pt x="-2528" y="-3557"/>
                      <a:pt x="118" y="1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1" name="フリーフォーム 690">
                <a:extLst>
                  <a:ext uri="{FF2B5EF4-FFF2-40B4-BE49-F238E27FC236}">
                    <a16:creationId xmlns:a16="http://schemas.microsoft.com/office/drawing/2014/main" id="{3E3DCC37-0FD7-4CB3-8451-610545063485}"/>
                  </a:ext>
                </a:extLst>
              </p:cNvPr>
              <p:cNvSpPr/>
              <p:nvPr/>
            </p:nvSpPr>
            <p:spPr>
              <a:xfrm>
                <a:off x="7569137" y="6673848"/>
                <a:ext cx="51498" cy="207883"/>
              </a:xfrm>
              <a:custGeom>
                <a:avLst/>
                <a:gdLst>
                  <a:gd name="connsiteX0" fmla="*/ 50863 w 51498"/>
                  <a:gd name="connsiteY0" fmla="*/ 2 h 207883"/>
                  <a:gd name="connsiteX1" fmla="*/ 41338 w 51498"/>
                  <a:gd name="connsiteY1" fmla="*/ 120652 h 207883"/>
                  <a:gd name="connsiteX2" fmla="*/ 63 w 51498"/>
                  <a:gd name="connsiteY2" fmla="*/ 203202 h 207883"/>
                  <a:gd name="connsiteX3" fmla="*/ 31813 w 51498"/>
                  <a:gd name="connsiteY3" fmla="*/ 196852 h 207883"/>
                  <a:gd name="connsiteX4" fmla="*/ 28638 w 51498"/>
                  <a:gd name="connsiteY4" fmla="*/ 190502 h 207883"/>
                  <a:gd name="connsiteX5" fmla="*/ 28638 w 51498"/>
                  <a:gd name="connsiteY5" fmla="*/ 117477 h 207883"/>
                  <a:gd name="connsiteX6" fmla="*/ 50863 w 51498"/>
                  <a:gd name="connsiteY6" fmla="*/ 2 h 207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498" h="207883">
                    <a:moveTo>
                      <a:pt x="50863" y="2"/>
                    </a:moveTo>
                    <a:cubicBezTo>
                      <a:pt x="52980" y="531"/>
                      <a:pt x="49805" y="86785"/>
                      <a:pt x="41338" y="120652"/>
                    </a:cubicBezTo>
                    <a:cubicBezTo>
                      <a:pt x="32871" y="154519"/>
                      <a:pt x="1650" y="190502"/>
                      <a:pt x="63" y="203202"/>
                    </a:cubicBezTo>
                    <a:cubicBezTo>
                      <a:pt x="-1524" y="215902"/>
                      <a:pt x="27051" y="198969"/>
                      <a:pt x="31813" y="196852"/>
                    </a:cubicBezTo>
                    <a:cubicBezTo>
                      <a:pt x="36575" y="194735"/>
                      <a:pt x="29167" y="203731"/>
                      <a:pt x="28638" y="190502"/>
                    </a:cubicBezTo>
                    <a:cubicBezTo>
                      <a:pt x="28109" y="177273"/>
                      <a:pt x="27580" y="148698"/>
                      <a:pt x="28638" y="117477"/>
                    </a:cubicBezTo>
                    <a:cubicBezTo>
                      <a:pt x="29696" y="86256"/>
                      <a:pt x="48746" y="-527"/>
                      <a:pt x="50863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2" name="フリーフォーム 691">
                <a:extLst>
                  <a:ext uri="{FF2B5EF4-FFF2-40B4-BE49-F238E27FC236}">
                    <a16:creationId xmlns:a16="http://schemas.microsoft.com/office/drawing/2014/main" id="{6C8026F6-7561-4DC9-FA83-57A5C97410A2}"/>
                  </a:ext>
                </a:extLst>
              </p:cNvPr>
              <p:cNvSpPr/>
              <p:nvPr/>
            </p:nvSpPr>
            <p:spPr>
              <a:xfrm>
                <a:off x="7584971" y="6930930"/>
                <a:ext cx="89328" cy="165570"/>
              </a:xfrm>
              <a:custGeom>
                <a:avLst/>
                <a:gdLst>
                  <a:gd name="connsiteX0" fmla="*/ 19154 w 89328"/>
                  <a:gd name="connsiteY0" fmla="*/ 95 h 165570"/>
                  <a:gd name="connsiteX1" fmla="*/ 104 w 89328"/>
                  <a:gd name="connsiteY1" fmla="*/ 146145 h 165570"/>
                  <a:gd name="connsiteX2" fmla="*/ 28679 w 89328"/>
                  <a:gd name="connsiteY2" fmla="*/ 123920 h 165570"/>
                  <a:gd name="connsiteX3" fmla="*/ 76304 w 89328"/>
                  <a:gd name="connsiteY3" fmla="*/ 146145 h 165570"/>
                  <a:gd name="connsiteX4" fmla="*/ 89004 w 89328"/>
                  <a:gd name="connsiteY4" fmla="*/ 41370 h 165570"/>
                  <a:gd name="connsiteX5" fmla="*/ 66779 w 89328"/>
                  <a:gd name="connsiteY5" fmla="*/ 162020 h 165570"/>
                  <a:gd name="connsiteX6" fmla="*/ 22329 w 89328"/>
                  <a:gd name="connsiteY6" fmla="*/ 123920 h 165570"/>
                  <a:gd name="connsiteX7" fmla="*/ 19154 w 89328"/>
                  <a:gd name="connsiteY7" fmla="*/ 95 h 165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328" h="165570">
                    <a:moveTo>
                      <a:pt x="19154" y="95"/>
                    </a:moveTo>
                    <a:cubicBezTo>
                      <a:pt x="15450" y="3799"/>
                      <a:pt x="-1483" y="125508"/>
                      <a:pt x="104" y="146145"/>
                    </a:cubicBezTo>
                    <a:cubicBezTo>
                      <a:pt x="1691" y="166782"/>
                      <a:pt x="15979" y="123920"/>
                      <a:pt x="28679" y="123920"/>
                    </a:cubicBezTo>
                    <a:cubicBezTo>
                      <a:pt x="41379" y="123920"/>
                      <a:pt x="66250" y="159903"/>
                      <a:pt x="76304" y="146145"/>
                    </a:cubicBezTo>
                    <a:cubicBezTo>
                      <a:pt x="86358" y="132387"/>
                      <a:pt x="90592" y="38724"/>
                      <a:pt x="89004" y="41370"/>
                    </a:cubicBezTo>
                    <a:cubicBezTo>
                      <a:pt x="87417" y="44016"/>
                      <a:pt x="77892" y="148262"/>
                      <a:pt x="66779" y="162020"/>
                    </a:cubicBezTo>
                    <a:cubicBezTo>
                      <a:pt x="55666" y="175778"/>
                      <a:pt x="29737" y="146674"/>
                      <a:pt x="22329" y="123920"/>
                    </a:cubicBezTo>
                    <a:cubicBezTo>
                      <a:pt x="14921" y="101166"/>
                      <a:pt x="22858" y="-3609"/>
                      <a:pt x="19154" y="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3" name="フリーフォーム 692">
                <a:extLst>
                  <a:ext uri="{FF2B5EF4-FFF2-40B4-BE49-F238E27FC236}">
                    <a16:creationId xmlns:a16="http://schemas.microsoft.com/office/drawing/2014/main" id="{012CA990-937B-E379-5AB2-DCF241154ECE}"/>
                  </a:ext>
                </a:extLst>
              </p:cNvPr>
              <p:cNvSpPr/>
              <p:nvPr/>
            </p:nvSpPr>
            <p:spPr>
              <a:xfrm>
                <a:off x="7451687" y="6179381"/>
                <a:ext cx="32881" cy="256048"/>
              </a:xfrm>
              <a:custGeom>
                <a:avLst/>
                <a:gdLst>
                  <a:gd name="connsiteX0" fmla="*/ 38 w 32881"/>
                  <a:gd name="connsiteY0" fmla="*/ 2344 h 256048"/>
                  <a:gd name="connsiteX1" fmla="*/ 25438 w 32881"/>
                  <a:gd name="connsiteY1" fmla="*/ 253169 h 256048"/>
                  <a:gd name="connsiteX2" fmla="*/ 31788 w 32881"/>
                  <a:gd name="connsiteY2" fmla="*/ 132519 h 256048"/>
                  <a:gd name="connsiteX3" fmla="*/ 38 w 32881"/>
                  <a:gd name="connsiteY3" fmla="*/ 2344 h 256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81" h="256048">
                    <a:moveTo>
                      <a:pt x="38" y="2344"/>
                    </a:moveTo>
                    <a:cubicBezTo>
                      <a:pt x="-1020" y="22452"/>
                      <a:pt x="20146" y="231473"/>
                      <a:pt x="25438" y="253169"/>
                    </a:cubicBezTo>
                    <a:cubicBezTo>
                      <a:pt x="30730" y="274865"/>
                      <a:pt x="34963" y="167973"/>
                      <a:pt x="31788" y="132519"/>
                    </a:cubicBezTo>
                    <a:cubicBezTo>
                      <a:pt x="28613" y="97065"/>
                      <a:pt x="1096" y="-17764"/>
                      <a:pt x="38" y="23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4" name="フリーフォーム 693">
                <a:extLst>
                  <a:ext uri="{FF2B5EF4-FFF2-40B4-BE49-F238E27FC236}">
                    <a16:creationId xmlns:a16="http://schemas.microsoft.com/office/drawing/2014/main" id="{F8424126-9588-A4E2-7D76-1BA4B3D54821}"/>
                  </a:ext>
                </a:extLst>
              </p:cNvPr>
              <p:cNvSpPr/>
              <p:nvPr/>
            </p:nvSpPr>
            <p:spPr>
              <a:xfrm>
                <a:off x="7533643" y="6489685"/>
                <a:ext cx="23148" cy="231845"/>
              </a:xfrm>
              <a:custGeom>
                <a:avLst/>
                <a:gdLst>
                  <a:gd name="connsiteX0" fmla="*/ 632 w 23148"/>
                  <a:gd name="connsiteY0" fmla="*/ 15 h 231845"/>
                  <a:gd name="connsiteX1" fmla="*/ 6982 w 23148"/>
                  <a:gd name="connsiteY1" fmla="*/ 158765 h 231845"/>
                  <a:gd name="connsiteX2" fmla="*/ 16507 w 23148"/>
                  <a:gd name="connsiteY2" fmla="*/ 231790 h 231845"/>
                  <a:gd name="connsiteX3" fmla="*/ 22857 w 23148"/>
                  <a:gd name="connsiteY3" fmla="*/ 168290 h 231845"/>
                  <a:gd name="connsiteX4" fmla="*/ 632 w 23148"/>
                  <a:gd name="connsiteY4" fmla="*/ 15 h 23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48" h="231845">
                    <a:moveTo>
                      <a:pt x="632" y="15"/>
                    </a:moveTo>
                    <a:cubicBezTo>
                      <a:pt x="-2014" y="-1573"/>
                      <a:pt x="4336" y="120136"/>
                      <a:pt x="6982" y="158765"/>
                    </a:cubicBezTo>
                    <a:cubicBezTo>
                      <a:pt x="9628" y="197394"/>
                      <a:pt x="13861" y="230203"/>
                      <a:pt x="16507" y="231790"/>
                    </a:cubicBezTo>
                    <a:cubicBezTo>
                      <a:pt x="19153" y="233378"/>
                      <a:pt x="24444" y="200569"/>
                      <a:pt x="22857" y="168290"/>
                    </a:cubicBezTo>
                    <a:cubicBezTo>
                      <a:pt x="21270" y="136011"/>
                      <a:pt x="3278" y="1603"/>
                      <a:pt x="632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5" name="フリーフォーム 694">
                <a:extLst>
                  <a:ext uri="{FF2B5EF4-FFF2-40B4-BE49-F238E27FC236}">
                    <a16:creationId xmlns:a16="http://schemas.microsoft.com/office/drawing/2014/main" id="{BDE58A1B-9DB6-350E-61D9-D4CF11AD24E9}"/>
                  </a:ext>
                </a:extLst>
              </p:cNvPr>
              <p:cNvSpPr/>
              <p:nvPr/>
            </p:nvSpPr>
            <p:spPr>
              <a:xfrm>
                <a:off x="7559522" y="6714800"/>
                <a:ext cx="95708" cy="176491"/>
              </a:xfrm>
              <a:custGeom>
                <a:avLst/>
                <a:gdLst>
                  <a:gd name="connsiteX0" fmla="*/ 31903 w 95708"/>
                  <a:gd name="connsiteY0" fmla="*/ 325 h 176491"/>
                  <a:gd name="connsiteX1" fmla="*/ 95403 w 95708"/>
                  <a:gd name="connsiteY1" fmla="*/ 73350 h 176491"/>
                  <a:gd name="connsiteX2" fmla="*/ 153 w 95708"/>
                  <a:gd name="connsiteY2" fmla="*/ 171775 h 176491"/>
                  <a:gd name="connsiteX3" fmla="*/ 73178 w 95708"/>
                  <a:gd name="connsiteY3" fmla="*/ 149550 h 176491"/>
                  <a:gd name="connsiteX4" fmla="*/ 73178 w 95708"/>
                  <a:gd name="connsiteY4" fmla="*/ 51125 h 176491"/>
                  <a:gd name="connsiteX5" fmla="*/ 31903 w 95708"/>
                  <a:gd name="connsiteY5" fmla="*/ 325 h 176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708" h="176491">
                    <a:moveTo>
                      <a:pt x="31903" y="325"/>
                    </a:moveTo>
                    <a:cubicBezTo>
                      <a:pt x="35607" y="4029"/>
                      <a:pt x="100695" y="44775"/>
                      <a:pt x="95403" y="73350"/>
                    </a:cubicBezTo>
                    <a:cubicBezTo>
                      <a:pt x="90111" y="101925"/>
                      <a:pt x="3857" y="159075"/>
                      <a:pt x="153" y="171775"/>
                    </a:cubicBezTo>
                    <a:cubicBezTo>
                      <a:pt x="-3551" y="184475"/>
                      <a:pt x="61007" y="169658"/>
                      <a:pt x="73178" y="149550"/>
                    </a:cubicBezTo>
                    <a:cubicBezTo>
                      <a:pt x="85349" y="129442"/>
                      <a:pt x="77411" y="77054"/>
                      <a:pt x="73178" y="51125"/>
                    </a:cubicBezTo>
                    <a:cubicBezTo>
                      <a:pt x="68945" y="25196"/>
                      <a:pt x="28199" y="-3379"/>
                      <a:pt x="31903" y="3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6" name="フリーフォーム 695">
                <a:extLst>
                  <a:ext uri="{FF2B5EF4-FFF2-40B4-BE49-F238E27FC236}">
                    <a16:creationId xmlns:a16="http://schemas.microsoft.com/office/drawing/2014/main" id="{13DB3CA2-61A8-E56B-98A3-40584637AF6A}"/>
                  </a:ext>
                </a:extLst>
              </p:cNvPr>
              <p:cNvSpPr/>
              <p:nvPr/>
            </p:nvSpPr>
            <p:spPr>
              <a:xfrm>
                <a:off x="7568917" y="6880182"/>
                <a:ext cx="129863" cy="161998"/>
              </a:xfrm>
              <a:custGeom>
                <a:avLst/>
                <a:gdLst>
                  <a:gd name="connsiteX0" fmla="*/ 283 w 129863"/>
                  <a:gd name="connsiteY0" fmla="*/ 43 h 161998"/>
                  <a:gd name="connsiteX1" fmla="*/ 86008 w 129863"/>
                  <a:gd name="connsiteY1" fmla="*/ 76243 h 161998"/>
                  <a:gd name="connsiteX2" fmla="*/ 124108 w 129863"/>
                  <a:gd name="connsiteY2" fmla="*/ 161968 h 161998"/>
                  <a:gd name="connsiteX3" fmla="*/ 117758 w 129863"/>
                  <a:gd name="connsiteY3" fmla="*/ 66718 h 161998"/>
                  <a:gd name="connsiteX4" fmla="*/ 283 w 129863"/>
                  <a:gd name="connsiteY4" fmla="*/ 43 h 161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863" h="161998">
                    <a:moveTo>
                      <a:pt x="283" y="43"/>
                    </a:moveTo>
                    <a:cubicBezTo>
                      <a:pt x="-5009" y="1630"/>
                      <a:pt x="65370" y="49255"/>
                      <a:pt x="86008" y="76243"/>
                    </a:cubicBezTo>
                    <a:cubicBezTo>
                      <a:pt x="106646" y="103231"/>
                      <a:pt x="118816" y="163555"/>
                      <a:pt x="124108" y="161968"/>
                    </a:cubicBezTo>
                    <a:cubicBezTo>
                      <a:pt x="129400" y="160381"/>
                      <a:pt x="136279" y="93176"/>
                      <a:pt x="117758" y="66718"/>
                    </a:cubicBezTo>
                    <a:cubicBezTo>
                      <a:pt x="99237" y="40260"/>
                      <a:pt x="5575" y="-1544"/>
                      <a:pt x="283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7" name="フリーフォーム 696">
                <a:extLst>
                  <a:ext uri="{FF2B5EF4-FFF2-40B4-BE49-F238E27FC236}">
                    <a16:creationId xmlns:a16="http://schemas.microsoft.com/office/drawing/2014/main" id="{6D9AB3AB-72A2-E753-3786-B7EEFCBD9B13}"/>
                  </a:ext>
                </a:extLst>
              </p:cNvPr>
              <p:cNvSpPr/>
              <p:nvPr/>
            </p:nvSpPr>
            <p:spPr>
              <a:xfrm>
                <a:off x="7458064" y="6803394"/>
                <a:ext cx="26233" cy="259457"/>
              </a:xfrm>
              <a:custGeom>
                <a:avLst/>
                <a:gdLst>
                  <a:gd name="connsiteX0" fmla="*/ 22236 w 26233"/>
                  <a:gd name="connsiteY0" fmla="*/ 631 h 259457"/>
                  <a:gd name="connsiteX1" fmla="*/ 11 w 26233"/>
                  <a:gd name="connsiteY1" fmla="*/ 108581 h 259457"/>
                  <a:gd name="connsiteX2" fmla="*/ 25411 w 26233"/>
                  <a:gd name="connsiteY2" fmla="*/ 254631 h 259457"/>
                  <a:gd name="connsiteX3" fmla="*/ 19061 w 26233"/>
                  <a:gd name="connsiteY3" fmla="*/ 210181 h 259457"/>
                  <a:gd name="connsiteX4" fmla="*/ 25411 w 26233"/>
                  <a:gd name="connsiteY4" fmla="*/ 70481 h 259457"/>
                  <a:gd name="connsiteX5" fmla="*/ 22236 w 26233"/>
                  <a:gd name="connsiteY5" fmla="*/ 631 h 259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233" h="259457">
                    <a:moveTo>
                      <a:pt x="22236" y="631"/>
                    </a:moveTo>
                    <a:cubicBezTo>
                      <a:pt x="18003" y="6981"/>
                      <a:pt x="-518" y="66248"/>
                      <a:pt x="11" y="108581"/>
                    </a:cubicBezTo>
                    <a:cubicBezTo>
                      <a:pt x="540" y="150914"/>
                      <a:pt x="22236" y="237698"/>
                      <a:pt x="25411" y="254631"/>
                    </a:cubicBezTo>
                    <a:cubicBezTo>
                      <a:pt x="28586" y="271564"/>
                      <a:pt x="19061" y="240873"/>
                      <a:pt x="19061" y="210181"/>
                    </a:cubicBezTo>
                    <a:cubicBezTo>
                      <a:pt x="19061" y="179489"/>
                      <a:pt x="23824" y="103818"/>
                      <a:pt x="25411" y="70481"/>
                    </a:cubicBezTo>
                    <a:cubicBezTo>
                      <a:pt x="26998" y="37144"/>
                      <a:pt x="26469" y="-5719"/>
                      <a:pt x="22236" y="6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8" name="フリーフォーム 697">
                <a:extLst>
                  <a:ext uri="{FF2B5EF4-FFF2-40B4-BE49-F238E27FC236}">
                    <a16:creationId xmlns:a16="http://schemas.microsoft.com/office/drawing/2014/main" id="{1DB20D95-6E37-3F04-248F-95EFDE9DABDB}"/>
                  </a:ext>
                </a:extLst>
              </p:cNvPr>
              <p:cNvSpPr/>
              <p:nvPr/>
            </p:nvSpPr>
            <p:spPr>
              <a:xfrm>
                <a:off x="7435850" y="6787358"/>
                <a:ext cx="28639" cy="226281"/>
              </a:xfrm>
              <a:custGeom>
                <a:avLst/>
                <a:gdLst>
                  <a:gd name="connsiteX0" fmla="*/ 28575 w 28639"/>
                  <a:gd name="connsiteY0" fmla="*/ 792 h 226281"/>
                  <a:gd name="connsiteX1" fmla="*/ 6350 w 28639"/>
                  <a:gd name="connsiteY1" fmla="*/ 64292 h 226281"/>
                  <a:gd name="connsiteX2" fmla="*/ 28575 w 28639"/>
                  <a:gd name="connsiteY2" fmla="*/ 223042 h 226281"/>
                  <a:gd name="connsiteX3" fmla="*/ 12700 w 28639"/>
                  <a:gd name="connsiteY3" fmla="*/ 165892 h 226281"/>
                  <a:gd name="connsiteX4" fmla="*/ 0 w 28639"/>
                  <a:gd name="connsiteY4" fmla="*/ 102392 h 226281"/>
                  <a:gd name="connsiteX5" fmla="*/ 28575 w 28639"/>
                  <a:gd name="connsiteY5" fmla="*/ 792 h 226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639" h="226281">
                    <a:moveTo>
                      <a:pt x="28575" y="792"/>
                    </a:moveTo>
                    <a:cubicBezTo>
                      <a:pt x="29633" y="-5558"/>
                      <a:pt x="6350" y="27250"/>
                      <a:pt x="6350" y="64292"/>
                    </a:cubicBezTo>
                    <a:cubicBezTo>
                      <a:pt x="6350" y="101334"/>
                      <a:pt x="27517" y="206109"/>
                      <a:pt x="28575" y="223042"/>
                    </a:cubicBezTo>
                    <a:cubicBezTo>
                      <a:pt x="29633" y="239975"/>
                      <a:pt x="17462" y="186000"/>
                      <a:pt x="12700" y="165892"/>
                    </a:cubicBezTo>
                    <a:cubicBezTo>
                      <a:pt x="7938" y="145784"/>
                      <a:pt x="0" y="124617"/>
                      <a:pt x="0" y="102392"/>
                    </a:cubicBezTo>
                    <a:cubicBezTo>
                      <a:pt x="0" y="80167"/>
                      <a:pt x="27517" y="7142"/>
                      <a:pt x="28575" y="7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9" name="フリーフォーム 698">
                <a:extLst>
                  <a:ext uri="{FF2B5EF4-FFF2-40B4-BE49-F238E27FC236}">
                    <a16:creationId xmlns:a16="http://schemas.microsoft.com/office/drawing/2014/main" id="{D6FF2A08-E22C-12D7-3CF2-37C704F1A610}"/>
                  </a:ext>
                </a:extLst>
              </p:cNvPr>
              <p:cNvSpPr/>
              <p:nvPr/>
            </p:nvSpPr>
            <p:spPr>
              <a:xfrm>
                <a:off x="4987846" y="3159071"/>
                <a:ext cx="1086560" cy="123896"/>
              </a:xfrm>
              <a:custGeom>
                <a:avLst/>
                <a:gdLst>
                  <a:gd name="connsiteX0" fmla="*/ 79 w 1086560"/>
                  <a:gd name="connsiteY0" fmla="*/ 54 h 123896"/>
                  <a:gd name="connsiteX1" fmla="*/ 139779 w 1086560"/>
                  <a:gd name="connsiteY1" fmla="*/ 120704 h 123896"/>
                  <a:gd name="connsiteX2" fmla="*/ 95329 w 1086560"/>
                  <a:gd name="connsiteY2" fmla="*/ 88954 h 123896"/>
                  <a:gd name="connsiteX3" fmla="*/ 539829 w 1086560"/>
                  <a:gd name="connsiteY3" fmla="*/ 88954 h 123896"/>
                  <a:gd name="connsiteX4" fmla="*/ 447754 w 1086560"/>
                  <a:gd name="connsiteY4" fmla="*/ 88954 h 123896"/>
                  <a:gd name="connsiteX5" fmla="*/ 904954 w 1086560"/>
                  <a:gd name="connsiteY5" fmla="*/ 98479 h 123896"/>
                  <a:gd name="connsiteX6" fmla="*/ 946229 w 1086560"/>
                  <a:gd name="connsiteY6" fmla="*/ 92129 h 123896"/>
                  <a:gd name="connsiteX7" fmla="*/ 1085929 w 1086560"/>
                  <a:gd name="connsiteY7" fmla="*/ 22279 h 123896"/>
                  <a:gd name="connsiteX8" fmla="*/ 981154 w 1086560"/>
                  <a:gd name="connsiteY8" fmla="*/ 79429 h 123896"/>
                  <a:gd name="connsiteX9" fmla="*/ 628729 w 1086560"/>
                  <a:gd name="connsiteY9" fmla="*/ 108004 h 123896"/>
                  <a:gd name="connsiteX10" fmla="*/ 171529 w 1086560"/>
                  <a:gd name="connsiteY10" fmla="*/ 104829 h 123896"/>
                  <a:gd name="connsiteX11" fmla="*/ 162004 w 1086560"/>
                  <a:gd name="connsiteY11" fmla="*/ 104829 h 123896"/>
                  <a:gd name="connsiteX12" fmla="*/ 79 w 1086560"/>
                  <a:gd name="connsiteY12" fmla="*/ 54 h 123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86560" h="123896">
                    <a:moveTo>
                      <a:pt x="79" y="54"/>
                    </a:moveTo>
                    <a:cubicBezTo>
                      <a:pt x="-3625" y="2700"/>
                      <a:pt x="123904" y="105887"/>
                      <a:pt x="139779" y="120704"/>
                    </a:cubicBezTo>
                    <a:cubicBezTo>
                      <a:pt x="155654" y="135521"/>
                      <a:pt x="28654" y="94246"/>
                      <a:pt x="95329" y="88954"/>
                    </a:cubicBezTo>
                    <a:cubicBezTo>
                      <a:pt x="162004" y="83662"/>
                      <a:pt x="539829" y="88954"/>
                      <a:pt x="539829" y="88954"/>
                    </a:cubicBezTo>
                    <a:lnTo>
                      <a:pt x="447754" y="88954"/>
                    </a:lnTo>
                    <a:lnTo>
                      <a:pt x="904954" y="98479"/>
                    </a:lnTo>
                    <a:cubicBezTo>
                      <a:pt x="988033" y="99008"/>
                      <a:pt x="916067" y="104829"/>
                      <a:pt x="946229" y="92129"/>
                    </a:cubicBezTo>
                    <a:cubicBezTo>
                      <a:pt x="976392" y="79429"/>
                      <a:pt x="1080108" y="24396"/>
                      <a:pt x="1085929" y="22279"/>
                    </a:cubicBezTo>
                    <a:cubicBezTo>
                      <a:pt x="1091750" y="20162"/>
                      <a:pt x="1057354" y="65142"/>
                      <a:pt x="981154" y="79429"/>
                    </a:cubicBezTo>
                    <a:cubicBezTo>
                      <a:pt x="904954" y="93717"/>
                      <a:pt x="763666" y="103771"/>
                      <a:pt x="628729" y="108004"/>
                    </a:cubicBezTo>
                    <a:cubicBezTo>
                      <a:pt x="493792" y="112237"/>
                      <a:pt x="171529" y="104829"/>
                      <a:pt x="171529" y="104829"/>
                    </a:cubicBezTo>
                    <a:cubicBezTo>
                      <a:pt x="93742" y="104300"/>
                      <a:pt x="187933" y="118587"/>
                      <a:pt x="162004" y="104829"/>
                    </a:cubicBezTo>
                    <a:cubicBezTo>
                      <a:pt x="136075" y="91071"/>
                      <a:pt x="3783" y="-2592"/>
                      <a:pt x="79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0" name="フリーフォーム 699">
                <a:extLst>
                  <a:ext uri="{FF2B5EF4-FFF2-40B4-BE49-F238E27FC236}">
                    <a16:creationId xmlns:a16="http://schemas.microsoft.com/office/drawing/2014/main" id="{A1FAF7D6-DC95-521A-D394-8116D4FEAF54}"/>
                  </a:ext>
                </a:extLst>
              </p:cNvPr>
              <p:cNvSpPr/>
              <p:nvPr/>
            </p:nvSpPr>
            <p:spPr>
              <a:xfrm>
                <a:off x="5051342" y="3235902"/>
                <a:ext cx="31029" cy="1048821"/>
              </a:xfrm>
              <a:custGeom>
                <a:avLst/>
                <a:gdLst>
                  <a:gd name="connsiteX0" fmla="*/ 83 w 31029"/>
                  <a:gd name="connsiteY0" fmla="*/ 2598 h 1048821"/>
                  <a:gd name="connsiteX1" fmla="*/ 28658 w 31029"/>
                  <a:gd name="connsiteY1" fmla="*/ 193098 h 1048821"/>
                  <a:gd name="connsiteX2" fmla="*/ 28658 w 31029"/>
                  <a:gd name="connsiteY2" fmla="*/ 764598 h 1048821"/>
                  <a:gd name="connsiteX3" fmla="*/ 22308 w 31029"/>
                  <a:gd name="connsiteY3" fmla="*/ 650298 h 1048821"/>
                  <a:gd name="connsiteX4" fmla="*/ 3258 w 31029"/>
                  <a:gd name="connsiteY4" fmla="*/ 1047173 h 1048821"/>
                  <a:gd name="connsiteX5" fmla="*/ 12783 w 31029"/>
                  <a:gd name="connsiteY5" fmla="*/ 764598 h 1048821"/>
                  <a:gd name="connsiteX6" fmla="*/ 19133 w 31029"/>
                  <a:gd name="connsiteY6" fmla="*/ 132773 h 1048821"/>
                  <a:gd name="connsiteX7" fmla="*/ 83 w 31029"/>
                  <a:gd name="connsiteY7" fmla="*/ 2598 h 1048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29" h="1048821">
                    <a:moveTo>
                      <a:pt x="83" y="2598"/>
                    </a:moveTo>
                    <a:cubicBezTo>
                      <a:pt x="1670" y="12652"/>
                      <a:pt x="23896" y="66098"/>
                      <a:pt x="28658" y="193098"/>
                    </a:cubicBezTo>
                    <a:cubicBezTo>
                      <a:pt x="33420" y="320098"/>
                      <a:pt x="29716" y="688398"/>
                      <a:pt x="28658" y="764598"/>
                    </a:cubicBezTo>
                    <a:cubicBezTo>
                      <a:pt x="27600" y="840798"/>
                      <a:pt x="26541" y="603202"/>
                      <a:pt x="22308" y="650298"/>
                    </a:cubicBezTo>
                    <a:cubicBezTo>
                      <a:pt x="18075" y="697394"/>
                      <a:pt x="4845" y="1028123"/>
                      <a:pt x="3258" y="1047173"/>
                    </a:cubicBezTo>
                    <a:cubicBezTo>
                      <a:pt x="1671" y="1066223"/>
                      <a:pt x="10137" y="916998"/>
                      <a:pt x="12783" y="764598"/>
                    </a:cubicBezTo>
                    <a:cubicBezTo>
                      <a:pt x="15429" y="612198"/>
                      <a:pt x="18075" y="258715"/>
                      <a:pt x="19133" y="132773"/>
                    </a:cubicBezTo>
                    <a:cubicBezTo>
                      <a:pt x="20191" y="6831"/>
                      <a:pt x="-1504" y="-7456"/>
                      <a:pt x="83" y="25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1" name="フリーフォーム 700">
                <a:extLst>
                  <a:ext uri="{FF2B5EF4-FFF2-40B4-BE49-F238E27FC236}">
                    <a16:creationId xmlns:a16="http://schemas.microsoft.com/office/drawing/2014/main" id="{E45B66D4-C2D0-34EF-1579-C0C98FE66F25}"/>
                  </a:ext>
                </a:extLst>
              </p:cNvPr>
              <p:cNvSpPr/>
              <p:nvPr/>
            </p:nvSpPr>
            <p:spPr>
              <a:xfrm>
                <a:off x="8329145" y="5268644"/>
                <a:ext cx="50067" cy="1015602"/>
              </a:xfrm>
              <a:custGeom>
                <a:avLst/>
                <a:gdLst>
                  <a:gd name="connsiteX0" fmla="*/ 14755 w 50067"/>
                  <a:gd name="connsiteY0" fmla="*/ 1856 h 1015602"/>
                  <a:gd name="connsiteX1" fmla="*/ 5230 w 50067"/>
                  <a:gd name="connsiteY1" fmla="*/ 989281 h 1015602"/>
                  <a:gd name="connsiteX2" fmla="*/ 2055 w 50067"/>
                  <a:gd name="connsiteY2" fmla="*/ 747981 h 1015602"/>
                  <a:gd name="connsiteX3" fmla="*/ 36980 w 50067"/>
                  <a:gd name="connsiteY3" fmla="*/ 932131 h 1015602"/>
                  <a:gd name="connsiteX4" fmla="*/ 49680 w 50067"/>
                  <a:gd name="connsiteY4" fmla="*/ 401906 h 1015602"/>
                  <a:gd name="connsiteX5" fmla="*/ 24280 w 50067"/>
                  <a:gd name="connsiteY5" fmla="*/ 732106 h 1015602"/>
                  <a:gd name="connsiteX6" fmla="*/ 14755 w 50067"/>
                  <a:gd name="connsiteY6" fmla="*/ 1856 h 1015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067" h="1015602">
                    <a:moveTo>
                      <a:pt x="14755" y="1856"/>
                    </a:moveTo>
                    <a:cubicBezTo>
                      <a:pt x="11580" y="44718"/>
                      <a:pt x="7347" y="864927"/>
                      <a:pt x="5230" y="989281"/>
                    </a:cubicBezTo>
                    <a:cubicBezTo>
                      <a:pt x="3113" y="1113635"/>
                      <a:pt x="-3237" y="757506"/>
                      <a:pt x="2055" y="747981"/>
                    </a:cubicBezTo>
                    <a:cubicBezTo>
                      <a:pt x="7347" y="738456"/>
                      <a:pt x="29043" y="989810"/>
                      <a:pt x="36980" y="932131"/>
                    </a:cubicBezTo>
                    <a:cubicBezTo>
                      <a:pt x="44918" y="874452"/>
                      <a:pt x="51797" y="435243"/>
                      <a:pt x="49680" y="401906"/>
                    </a:cubicBezTo>
                    <a:cubicBezTo>
                      <a:pt x="47563" y="368569"/>
                      <a:pt x="31159" y="792431"/>
                      <a:pt x="24280" y="732106"/>
                    </a:cubicBezTo>
                    <a:cubicBezTo>
                      <a:pt x="17401" y="671781"/>
                      <a:pt x="17930" y="-41006"/>
                      <a:pt x="14755" y="18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2" name="フリーフォーム 701">
                <a:extLst>
                  <a:ext uri="{FF2B5EF4-FFF2-40B4-BE49-F238E27FC236}">
                    <a16:creationId xmlns:a16="http://schemas.microsoft.com/office/drawing/2014/main" id="{CC990023-6DEF-86D0-7F96-3D82F91C45FC}"/>
                  </a:ext>
                </a:extLst>
              </p:cNvPr>
              <p:cNvSpPr/>
              <p:nvPr/>
            </p:nvSpPr>
            <p:spPr>
              <a:xfrm>
                <a:off x="8397805" y="5991914"/>
                <a:ext cx="35014" cy="1463557"/>
              </a:xfrm>
              <a:custGeom>
                <a:avLst/>
                <a:gdLst>
                  <a:gd name="connsiteX0" fmla="*/ 19120 w 35014"/>
                  <a:gd name="connsiteY0" fmla="*/ 5661 h 1463557"/>
                  <a:gd name="connsiteX1" fmla="*/ 15945 w 35014"/>
                  <a:gd name="connsiteY1" fmla="*/ 735911 h 1463557"/>
                  <a:gd name="connsiteX2" fmla="*/ 34995 w 35014"/>
                  <a:gd name="connsiteY2" fmla="*/ 418411 h 1463557"/>
                  <a:gd name="connsiteX3" fmla="*/ 19120 w 35014"/>
                  <a:gd name="connsiteY3" fmla="*/ 862911 h 1463557"/>
                  <a:gd name="connsiteX4" fmla="*/ 70 w 35014"/>
                  <a:gd name="connsiteY4" fmla="*/ 1456636 h 1463557"/>
                  <a:gd name="connsiteX5" fmla="*/ 12770 w 35014"/>
                  <a:gd name="connsiteY5" fmla="*/ 1129611 h 1463557"/>
                  <a:gd name="connsiteX6" fmla="*/ 15945 w 35014"/>
                  <a:gd name="connsiteY6" fmla="*/ 288236 h 1463557"/>
                  <a:gd name="connsiteX7" fmla="*/ 3245 w 35014"/>
                  <a:gd name="connsiteY7" fmla="*/ 389836 h 1463557"/>
                  <a:gd name="connsiteX8" fmla="*/ 19120 w 35014"/>
                  <a:gd name="connsiteY8" fmla="*/ 5661 h 1463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014" h="1463557">
                    <a:moveTo>
                      <a:pt x="19120" y="5661"/>
                    </a:moveTo>
                    <a:cubicBezTo>
                      <a:pt x="21237" y="63340"/>
                      <a:pt x="13299" y="667119"/>
                      <a:pt x="15945" y="735911"/>
                    </a:cubicBezTo>
                    <a:cubicBezTo>
                      <a:pt x="18591" y="804703"/>
                      <a:pt x="34466" y="397244"/>
                      <a:pt x="34995" y="418411"/>
                    </a:cubicBezTo>
                    <a:cubicBezTo>
                      <a:pt x="35524" y="439578"/>
                      <a:pt x="24941" y="689874"/>
                      <a:pt x="19120" y="862911"/>
                    </a:cubicBezTo>
                    <a:cubicBezTo>
                      <a:pt x="13299" y="1035948"/>
                      <a:pt x="1128" y="1412186"/>
                      <a:pt x="70" y="1456636"/>
                    </a:cubicBezTo>
                    <a:cubicBezTo>
                      <a:pt x="-988" y="1501086"/>
                      <a:pt x="10124" y="1324344"/>
                      <a:pt x="12770" y="1129611"/>
                    </a:cubicBezTo>
                    <a:cubicBezTo>
                      <a:pt x="15416" y="934878"/>
                      <a:pt x="17532" y="411532"/>
                      <a:pt x="15945" y="288236"/>
                    </a:cubicBezTo>
                    <a:cubicBezTo>
                      <a:pt x="14358" y="164940"/>
                      <a:pt x="3245" y="430582"/>
                      <a:pt x="3245" y="389836"/>
                    </a:cubicBezTo>
                    <a:cubicBezTo>
                      <a:pt x="3245" y="349090"/>
                      <a:pt x="17003" y="-52018"/>
                      <a:pt x="19120" y="56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3" name="フリーフォーム 702">
                <a:extLst>
                  <a:ext uri="{FF2B5EF4-FFF2-40B4-BE49-F238E27FC236}">
                    <a16:creationId xmlns:a16="http://schemas.microsoft.com/office/drawing/2014/main" id="{369D749B-60B8-F5B6-88DC-FCB483E89B15}"/>
                  </a:ext>
                </a:extLst>
              </p:cNvPr>
              <p:cNvSpPr/>
              <p:nvPr/>
            </p:nvSpPr>
            <p:spPr>
              <a:xfrm>
                <a:off x="8407383" y="6063228"/>
                <a:ext cx="57236" cy="286788"/>
              </a:xfrm>
              <a:custGeom>
                <a:avLst/>
                <a:gdLst>
                  <a:gd name="connsiteX0" fmla="*/ 57167 w 57236"/>
                  <a:gd name="connsiteY0" fmla="*/ 1022 h 286788"/>
                  <a:gd name="connsiteX1" fmla="*/ 17 w 57236"/>
                  <a:gd name="connsiteY1" fmla="*/ 178822 h 286788"/>
                  <a:gd name="connsiteX2" fmla="*/ 50817 w 57236"/>
                  <a:gd name="connsiteY2" fmla="*/ 128022 h 286788"/>
                  <a:gd name="connsiteX3" fmla="*/ 34942 w 57236"/>
                  <a:gd name="connsiteY3" fmla="*/ 210572 h 286788"/>
                  <a:gd name="connsiteX4" fmla="*/ 34942 w 57236"/>
                  <a:gd name="connsiteY4" fmla="*/ 286772 h 286788"/>
                  <a:gd name="connsiteX5" fmla="*/ 44467 w 57236"/>
                  <a:gd name="connsiteY5" fmla="*/ 204222 h 286788"/>
                  <a:gd name="connsiteX6" fmla="*/ 12717 w 57236"/>
                  <a:gd name="connsiteY6" fmla="*/ 108972 h 286788"/>
                  <a:gd name="connsiteX7" fmla="*/ 57167 w 57236"/>
                  <a:gd name="connsiteY7" fmla="*/ 1022 h 286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236" h="286788">
                    <a:moveTo>
                      <a:pt x="57167" y="1022"/>
                    </a:moveTo>
                    <a:cubicBezTo>
                      <a:pt x="55050" y="12664"/>
                      <a:pt x="1075" y="157655"/>
                      <a:pt x="17" y="178822"/>
                    </a:cubicBezTo>
                    <a:cubicBezTo>
                      <a:pt x="-1041" y="199989"/>
                      <a:pt x="44996" y="122730"/>
                      <a:pt x="50817" y="128022"/>
                    </a:cubicBezTo>
                    <a:cubicBezTo>
                      <a:pt x="56638" y="133314"/>
                      <a:pt x="37588" y="184114"/>
                      <a:pt x="34942" y="210572"/>
                    </a:cubicBezTo>
                    <a:cubicBezTo>
                      <a:pt x="32296" y="237030"/>
                      <a:pt x="33354" y="287830"/>
                      <a:pt x="34942" y="286772"/>
                    </a:cubicBezTo>
                    <a:cubicBezTo>
                      <a:pt x="36530" y="285714"/>
                      <a:pt x="48171" y="233855"/>
                      <a:pt x="44467" y="204222"/>
                    </a:cubicBezTo>
                    <a:cubicBezTo>
                      <a:pt x="40763" y="174589"/>
                      <a:pt x="13246" y="137547"/>
                      <a:pt x="12717" y="108972"/>
                    </a:cubicBezTo>
                    <a:cubicBezTo>
                      <a:pt x="12188" y="80397"/>
                      <a:pt x="59284" y="-10620"/>
                      <a:pt x="57167" y="10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4" name="フリーフォーム 703">
                <a:extLst>
                  <a:ext uri="{FF2B5EF4-FFF2-40B4-BE49-F238E27FC236}">
                    <a16:creationId xmlns:a16="http://schemas.microsoft.com/office/drawing/2014/main" id="{B8983A7B-9C28-B398-7160-B2E491824701}"/>
                  </a:ext>
                </a:extLst>
              </p:cNvPr>
              <p:cNvSpPr/>
              <p:nvPr/>
            </p:nvSpPr>
            <p:spPr>
              <a:xfrm>
                <a:off x="8448390" y="6384895"/>
                <a:ext cx="116006" cy="1057049"/>
              </a:xfrm>
              <a:custGeom>
                <a:avLst/>
                <a:gdLst>
                  <a:gd name="connsiteX0" fmla="*/ 19335 w 116006"/>
                  <a:gd name="connsiteY0" fmla="*/ 30 h 1057049"/>
                  <a:gd name="connsiteX1" fmla="*/ 285 w 116006"/>
                  <a:gd name="connsiteY1" fmla="*/ 485805 h 1057049"/>
                  <a:gd name="connsiteX2" fmla="*/ 9810 w 116006"/>
                  <a:gd name="connsiteY2" fmla="*/ 498505 h 1057049"/>
                  <a:gd name="connsiteX3" fmla="*/ 35210 w 116006"/>
                  <a:gd name="connsiteY3" fmla="*/ 565180 h 1057049"/>
                  <a:gd name="connsiteX4" fmla="*/ 51085 w 116006"/>
                  <a:gd name="connsiteY4" fmla="*/ 536605 h 1057049"/>
                  <a:gd name="connsiteX5" fmla="*/ 35210 w 116006"/>
                  <a:gd name="connsiteY5" fmla="*/ 638205 h 1057049"/>
                  <a:gd name="connsiteX6" fmla="*/ 32035 w 116006"/>
                  <a:gd name="connsiteY6" fmla="*/ 733455 h 1057049"/>
                  <a:gd name="connsiteX7" fmla="*/ 28860 w 116006"/>
                  <a:gd name="connsiteY7" fmla="*/ 663605 h 1057049"/>
                  <a:gd name="connsiteX8" fmla="*/ 32035 w 116006"/>
                  <a:gd name="connsiteY8" fmla="*/ 784255 h 1057049"/>
                  <a:gd name="connsiteX9" fmla="*/ 54260 w 116006"/>
                  <a:gd name="connsiteY9" fmla="*/ 787430 h 1057049"/>
                  <a:gd name="connsiteX10" fmla="*/ 79660 w 116006"/>
                  <a:gd name="connsiteY10" fmla="*/ 803305 h 1057049"/>
                  <a:gd name="connsiteX11" fmla="*/ 79660 w 116006"/>
                  <a:gd name="connsiteY11" fmla="*/ 892205 h 1057049"/>
                  <a:gd name="connsiteX12" fmla="*/ 114585 w 116006"/>
                  <a:gd name="connsiteY12" fmla="*/ 1050955 h 1057049"/>
                  <a:gd name="connsiteX13" fmla="*/ 105060 w 116006"/>
                  <a:gd name="connsiteY13" fmla="*/ 1003330 h 1057049"/>
                  <a:gd name="connsiteX14" fmla="*/ 66960 w 116006"/>
                  <a:gd name="connsiteY14" fmla="*/ 809655 h 1057049"/>
                  <a:gd name="connsiteX15" fmla="*/ 3460 w 116006"/>
                  <a:gd name="connsiteY15" fmla="*/ 463580 h 1057049"/>
                  <a:gd name="connsiteX16" fmla="*/ 19335 w 116006"/>
                  <a:gd name="connsiteY16" fmla="*/ 30 h 1057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6006" h="1057049">
                    <a:moveTo>
                      <a:pt x="19335" y="30"/>
                    </a:moveTo>
                    <a:cubicBezTo>
                      <a:pt x="18806" y="3734"/>
                      <a:pt x="285" y="485805"/>
                      <a:pt x="285" y="485805"/>
                    </a:cubicBezTo>
                    <a:cubicBezTo>
                      <a:pt x="-1302" y="568884"/>
                      <a:pt x="3989" y="485276"/>
                      <a:pt x="9810" y="498505"/>
                    </a:cubicBezTo>
                    <a:cubicBezTo>
                      <a:pt x="15631" y="511734"/>
                      <a:pt x="28331" y="558830"/>
                      <a:pt x="35210" y="565180"/>
                    </a:cubicBezTo>
                    <a:cubicBezTo>
                      <a:pt x="42089" y="571530"/>
                      <a:pt x="51085" y="524434"/>
                      <a:pt x="51085" y="536605"/>
                    </a:cubicBezTo>
                    <a:cubicBezTo>
                      <a:pt x="51085" y="548776"/>
                      <a:pt x="38385" y="605397"/>
                      <a:pt x="35210" y="638205"/>
                    </a:cubicBezTo>
                    <a:cubicBezTo>
                      <a:pt x="32035" y="671013"/>
                      <a:pt x="33093" y="729222"/>
                      <a:pt x="32035" y="733455"/>
                    </a:cubicBezTo>
                    <a:cubicBezTo>
                      <a:pt x="30977" y="737688"/>
                      <a:pt x="28860" y="655138"/>
                      <a:pt x="28860" y="663605"/>
                    </a:cubicBezTo>
                    <a:cubicBezTo>
                      <a:pt x="28860" y="672072"/>
                      <a:pt x="27802" y="763618"/>
                      <a:pt x="32035" y="784255"/>
                    </a:cubicBezTo>
                    <a:cubicBezTo>
                      <a:pt x="36268" y="804892"/>
                      <a:pt x="46322" y="784255"/>
                      <a:pt x="54260" y="787430"/>
                    </a:cubicBezTo>
                    <a:cubicBezTo>
                      <a:pt x="62198" y="790605"/>
                      <a:pt x="75427" y="785843"/>
                      <a:pt x="79660" y="803305"/>
                    </a:cubicBezTo>
                    <a:cubicBezTo>
                      <a:pt x="83893" y="820767"/>
                      <a:pt x="73839" y="850930"/>
                      <a:pt x="79660" y="892205"/>
                    </a:cubicBezTo>
                    <a:cubicBezTo>
                      <a:pt x="85481" y="933480"/>
                      <a:pt x="110352" y="1032434"/>
                      <a:pt x="114585" y="1050955"/>
                    </a:cubicBezTo>
                    <a:cubicBezTo>
                      <a:pt x="118818" y="1069476"/>
                      <a:pt x="112998" y="1043547"/>
                      <a:pt x="105060" y="1003330"/>
                    </a:cubicBezTo>
                    <a:cubicBezTo>
                      <a:pt x="97122" y="963113"/>
                      <a:pt x="83893" y="899613"/>
                      <a:pt x="66960" y="809655"/>
                    </a:cubicBezTo>
                    <a:cubicBezTo>
                      <a:pt x="50027" y="719697"/>
                      <a:pt x="14043" y="594284"/>
                      <a:pt x="3460" y="463580"/>
                    </a:cubicBezTo>
                    <a:cubicBezTo>
                      <a:pt x="-7123" y="332876"/>
                      <a:pt x="19864" y="-3674"/>
                      <a:pt x="19335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5" name="フリーフォーム 704">
                <a:extLst>
                  <a:ext uri="{FF2B5EF4-FFF2-40B4-BE49-F238E27FC236}">
                    <a16:creationId xmlns:a16="http://schemas.microsoft.com/office/drawing/2014/main" id="{79901F65-D6E3-7C2D-7840-76726AD5DC52}"/>
                  </a:ext>
                </a:extLst>
              </p:cNvPr>
              <p:cNvSpPr/>
              <p:nvPr/>
            </p:nvSpPr>
            <p:spPr>
              <a:xfrm>
                <a:off x="8274044" y="6264205"/>
                <a:ext cx="86045" cy="593796"/>
              </a:xfrm>
              <a:custGeom>
                <a:avLst/>
                <a:gdLst>
                  <a:gd name="connsiteX0" fmla="*/ 50806 w 86045"/>
                  <a:gd name="connsiteY0" fmla="*/ 70 h 593796"/>
                  <a:gd name="connsiteX1" fmla="*/ 76206 w 86045"/>
                  <a:gd name="connsiteY1" fmla="*/ 355670 h 593796"/>
                  <a:gd name="connsiteX2" fmla="*/ 60331 w 86045"/>
                  <a:gd name="connsiteY2" fmla="*/ 323920 h 593796"/>
                  <a:gd name="connsiteX3" fmla="*/ 6356 w 86045"/>
                  <a:gd name="connsiteY3" fmla="*/ 330270 h 593796"/>
                  <a:gd name="connsiteX4" fmla="*/ 6356 w 86045"/>
                  <a:gd name="connsiteY4" fmla="*/ 368370 h 593796"/>
                  <a:gd name="connsiteX5" fmla="*/ 53981 w 86045"/>
                  <a:gd name="connsiteY5" fmla="*/ 323920 h 593796"/>
                  <a:gd name="connsiteX6" fmla="*/ 85731 w 86045"/>
                  <a:gd name="connsiteY6" fmla="*/ 593795 h 593796"/>
                  <a:gd name="connsiteX7" fmla="*/ 69856 w 86045"/>
                  <a:gd name="connsiteY7" fmla="*/ 327095 h 593796"/>
                  <a:gd name="connsiteX8" fmla="*/ 50806 w 86045"/>
                  <a:gd name="connsiteY8" fmla="*/ 70 h 593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6045" h="593796">
                    <a:moveTo>
                      <a:pt x="50806" y="70"/>
                    </a:moveTo>
                    <a:cubicBezTo>
                      <a:pt x="51864" y="4832"/>
                      <a:pt x="74619" y="301695"/>
                      <a:pt x="76206" y="355670"/>
                    </a:cubicBezTo>
                    <a:cubicBezTo>
                      <a:pt x="77794" y="409645"/>
                      <a:pt x="71973" y="328153"/>
                      <a:pt x="60331" y="323920"/>
                    </a:cubicBezTo>
                    <a:cubicBezTo>
                      <a:pt x="48689" y="319687"/>
                      <a:pt x="15352" y="322862"/>
                      <a:pt x="6356" y="330270"/>
                    </a:cubicBezTo>
                    <a:cubicBezTo>
                      <a:pt x="-2640" y="337678"/>
                      <a:pt x="-1581" y="369428"/>
                      <a:pt x="6356" y="368370"/>
                    </a:cubicBezTo>
                    <a:cubicBezTo>
                      <a:pt x="14293" y="367312"/>
                      <a:pt x="40752" y="286349"/>
                      <a:pt x="53981" y="323920"/>
                    </a:cubicBezTo>
                    <a:cubicBezTo>
                      <a:pt x="67210" y="361491"/>
                      <a:pt x="83085" y="593266"/>
                      <a:pt x="85731" y="593795"/>
                    </a:cubicBezTo>
                    <a:cubicBezTo>
                      <a:pt x="88377" y="594324"/>
                      <a:pt x="73560" y="421816"/>
                      <a:pt x="69856" y="327095"/>
                    </a:cubicBezTo>
                    <a:cubicBezTo>
                      <a:pt x="66152" y="232374"/>
                      <a:pt x="49748" y="-4692"/>
                      <a:pt x="50806" y="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6" name="フリーフォーム 705">
                <a:extLst>
                  <a:ext uri="{FF2B5EF4-FFF2-40B4-BE49-F238E27FC236}">
                    <a16:creationId xmlns:a16="http://schemas.microsoft.com/office/drawing/2014/main" id="{9878F7FE-8C57-2FEB-1BFD-923DE8E936BA}"/>
                  </a:ext>
                </a:extLst>
              </p:cNvPr>
              <p:cNvSpPr/>
              <p:nvPr/>
            </p:nvSpPr>
            <p:spPr>
              <a:xfrm>
                <a:off x="8483196" y="7302428"/>
                <a:ext cx="84075" cy="333481"/>
              </a:xfrm>
              <a:custGeom>
                <a:avLst/>
                <a:gdLst>
                  <a:gd name="connsiteX0" fmla="*/ 76604 w 84075"/>
                  <a:gd name="connsiteY0" fmla="*/ 72 h 333481"/>
                  <a:gd name="connsiteX1" fmla="*/ 82954 w 84075"/>
                  <a:gd name="connsiteY1" fmla="*/ 92147 h 333481"/>
                  <a:gd name="connsiteX2" fmla="*/ 51204 w 84075"/>
                  <a:gd name="connsiteY2" fmla="*/ 142947 h 333481"/>
                  <a:gd name="connsiteX3" fmla="*/ 73429 w 84075"/>
                  <a:gd name="connsiteY3" fmla="*/ 120722 h 333481"/>
                  <a:gd name="connsiteX4" fmla="*/ 44854 w 84075"/>
                  <a:gd name="connsiteY4" fmla="*/ 187397 h 333481"/>
                  <a:gd name="connsiteX5" fmla="*/ 57554 w 84075"/>
                  <a:gd name="connsiteY5" fmla="*/ 235022 h 333481"/>
                  <a:gd name="connsiteX6" fmla="*/ 54379 w 84075"/>
                  <a:gd name="connsiteY6" fmla="*/ 209622 h 333481"/>
                  <a:gd name="connsiteX7" fmla="*/ 35329 w 84075"/>
                  <a:gd name="connsiteY7" fmla="*/ 282647 h 333481"/>
                  <a:gd name="connsiteX8" fmla="*/ 404 w 84075"/>
                  <a:gd name="connsiteY8" fmla="*/ 333447 h 333481"/>
                  <a:gd name="connsiteX9" fmla="*/ 60729 w 84075"/>
                  <a:gd name="connsiteY9" fmla="*/ 288997 h 333481"/>
                  <a:gd name="connsiteX10" fmla="*/ 32154 w 84075"/>
                  <a:gd name="connsiteY10" fmla="*/ 200097 h 333481"/>
                  <a:gd name="connsiteX11" fmla="*/ 73429 w 84075"/>
                  <a:gd name="connsiteY11" fmla="*/ 108022 h 333481"/>
                  <a:gd name="connsiteX12" fmla="*/ 76604 w 84075"/>
                  <a:gd name="connsiteY12" fmla="*/ 72 h 33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4075" h="333481">
                    <a:moveTo>
                      <a:pt x="76604" y="72"/>
                    </a:moveTo>
                    <a:cubicBezTo>
                      <a:pt x="78192" y="-2574"/>
                      <a:pt x="87187" y="68335"/>
                      <a:pt x="82954" y="92147"/>
                    </a:cubicBezTo>
                    <a:cubicBezTo>
                      <a:pt x="78721" y="115959"/>
                      <a:pt x="52791" y="138185"/>
                      <a:pt x="51204" y="142947"/>
                    </a:cubicBezTo>
                    <a:cubicBezTo>
                      <a:pt x="49617" y="147709"/>
                      <a:pt x="74487" y="113314"/>
                      <a:pt x="73429" y="120722"/>
                    </a:cubicBezTo>
                    <a:cubicBezTo>
                      <a:pt x="72371" y="128130"/>
                      <a:pt x="47500" y="168347"/>
                      <a:pt x="44854" y="187397"/>
                    </a:cubicBezTo>
                    <a:cubicBezTo>
                      <a:pt x="42208" y="206447"/>
                      <a:pt x="55967" y="231318"/>
                      <a:pt x="57554" y="235022"/>
                    </a:cubicBezTo>
                    <a:cubicBezTo>
                      <a:pt x="59141" y="238726"/>
                      <a:pt x="58083" y="201685"/>
                      <a:pt x="54379" y="209622"/>
                    </a:cubicBezTo>
                    <a:cubicBezTo>
                      <a:pt x="50675" y="217559"/>
                      <a:pt x="44325" y="262010"/>
                      <a:pt x="35329" y="282647"/>
                    </a:cubicBezTo>
                    <a:cubicBezTo>
                      <a:pt x="26333" y="303285"/>
                      <a:pt x="-3829" y="332389"/>
                      <a:pt x="404" y="333447"/>
                    </a:cubicBezTo>
                    <a:cubicBezTo>
                      <a:pt x="4637" y="334505"/>
                      <a:pt x="55437" y="311222"/>
                      <a:pt x="60729" y="288997"/>
                    </a:cubicBezTo>
                    <a:cubicBezTo>
                      <a:pt x="66021" y="266772"/>
                      <a:pt x="30037" y="230259"/>
                      <a:pt x="32154" y="200097"/>
                    </a:cubicBezTo>
                    <a:cubicBezTo>
                      <a:pt x="34271" y="169935"/>
                      <a:pt x="66550" y="141360"/>
                      <a:pt x="73429" y="108022"/>
                    </a:cubicBezTo>
                    <a:cubicBezTo>
                      <a:pt x="80308" y="74684"/>
                      <a:pt x="75016" y="2718"/>
                      <a:pt x="76604" y="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7" name="フリーフォーム 706">
                <a:extLst>
                  <a:ext uri="{FF2B5EF4-FFF2-40B4-BE49-F238E27FC236}">
                    <a16:creationId xmlns:a16="http://schemas.microsoft.com/office/drawing/2014/main" id="{BA890F22-28DC-E19B-A30B-E432EE4210B7}"/>
                  </a:ext>
                </a:extLst>
              </p:cNvPr>
              <p:cNvSpPr/>
              <p:nvPr/>
            </p:nvSpPr>
            <p:spPr>
              <a:xfrm>
                <a:off x="8419950" y="6962546"/>
                <a:ext cx="68565" cy="623172"/>
              </a:xfrm>
              <a:custGeom>
                <a:avLst/>
                <a:gdLst>
                  <a:gd name="connsiteX0" fmla="*/ 9675 w 68565"/>
                  <a:gd name="connsiteY0" fmla="*/ 6579 h 623172"/>
                  <a:gd name="connsiteX1" fmla="*/ 6500 w 68565"/>
                  <a:gd name="connsiteY1" fmla="*/ 498704 h 623172"/>
                  <a:gd name="connsiteX2" fmla="*/ 31900 w 68565"/>
                  <a:gd name="connsiteY2" fmla="*/ 371704 h 623172"/>
                  <a:gd name="connsiteX3" fmla="*/ 66825 w 68565"/>
                  <a:gd name="connsiteY3" fmla="*/ 514579 h 623172"/>
                  <a:gd name="connsiteX4" fmla="*/ 63650 w 68565"/>
                  <a:gd name="connsiteY4" fmla="*/ 390754 h 623172"/>
                  <a:gd name="connsiteX5" fmla="*/ 66825 w 68565"/>
                  <a:gd name="connsiteY5" fmla="*/ 622529 h 623172"/>
                  <a:gd name="connsiteX6" fmla="*/ 38250 w 68565"/>
                  <a:gd name="connsiteY6" fmla="*/ 305029 h 623172"/>
                  <a:gd name="connsiteX7" fmla="*/ 22375 w 68565"/>
                  <a:gd name="connsiteY7" fmla="*/ 441554 h 623172"/>
                  <a:gd name="connsiteX8" fmla="*/ 12850 w 68565"/>
                  <a:gd name="connsiteY8" fmla="*/ 333604 h 623172"/>
                  <a:gd name="connsiteX9" fmla="*/ 150 w 68565"/>
                  <a:gd name="connsiteY9" fmla="*/ 120879 h 623172"/>
                  <a:gd name="connsiteX10" fmla="*/ 6500 w 68565"/>
                  <a:gd name="connsiteY10" fmla="*/ 206604 h 623172"/>
                  <a:gd name="connsiteX11" fmla="*/ 9675 w 68565"/>
                  <a:gd name="connsiteY11" fmla="*/ 6579 h 623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8565" h="623172">
                    <a:moveTo>
                      <a:pt x="9675" y="6579"/>
                    </a:moveTo>
                    <a:cubicBezTo>
                      <a:pt x="9675" y="55262"/>
                      <a:pt x="2796" y="437850"/>
                      <a:pt x="6500" y="498704"/>
                    </a:cubicBezTo>
                    <a:cubicBezTo>
                      <a:pt x="10204" y="559558"/>
                      <a:pt x="21846" y="369058"/>
                      <a:pt x="31900" y="371704"/>
                    </a:cubicBezTo>
                    <a:cubicBezTo>
                      <a:pt x="41954" y="374350"/>
                      <a:pt x="61533" y="511404"/>
                      <a:pt x="66825" y="514579"/>
                    </a:cubicBezTo>
                    <a:cubicBezTo>
                      <a:pt x="72117" y="517754"/>
                      <a:pt x="63650" y="372762"/>
                      <a:pt x="63650" y="390754"/>
                    </a:cubicBezTo>
                    <a:cubicBezTo>
                      <a:pt x="63650" y="408746"/>
                      <a:pt x="71058" y="636816"/>
                      <a:pt x="66825" y="622529"/>
                    </a:cubicBezTo>
                    <a:cubicBezTo>
                      <a:pt x="62592" y="608242"/>
                      <a:pt x="45658" y="335191"/>
                      <a:pt x="38250" y="305029"/>
                    </a:cubicBezTo>
                    <a:cubicBezTo>
                      <a:pt x="30842" y="274867"/>
                      <a:pt x="26608" y="436792"/>
                      <a:pt x="22375" y="441554"/>
                    </a:cubicBezTo>
                    <a:cubicBezTo>
                      <a:pt x="18142" y="446316"/>
                      <a:pt x="16554" y="387050"/>
                      <a:pt x="12850" y="333604"/>
                    </a:cubicBezTo>
                    <a:cubicBezTo>
                      <a:pt x="9146" y="280158"/>
                      <a:pt x="1208" y="142046"/>
                      <a:pt x="150" y="120879"/>
                    </a:cubicBezTo>
                    <a:cubicBezTo>
                      <a:pt x="-908" y="99712"/>
                      <a:pt x="3854" y="218246"/>
                      <a:pt x="6500" y="206604"/>
                    </a:cubicBezTo>
                    <a:cubicBezTo>
                      <a:pt x="9146" y="194962"/>
                      <a:pt x="9675" y="-42104"/>
                      <a:pt x="9675" y="65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8" name="フリーフォーム 707">
                <a:extLst>
                  <a:ext uri="{FF2B5EF4-FFF2-40B4-BE49-F238E27FC236}">
                    <a16:creationId xmlns:a16="http://schemas.microsoft.com/office/drawing/2014/main" id="{12C809A6-871E-A3A4-4698-9136D1AEEE62}"/>
                  </a:ext>
                </a:extLst>
              </p:cNvPr>
              <p:cNvSpPr/>
              <p:nvPr/>
            </p:nvSpPr>
            <p:spPr>
              <a:xfrm>
                <a:off x="8118317" y="6885899"/>
                <a:ext cx="244778" cy="418909"/>
              </a:xfrm>
              <a:custGeom>
                <a:avLst/>
                <a:gdLst>
                  <a:gd name="connsiteX0" fmla="*/ 225583 w 244778"/>
                  <a:gd name="connsiteY0" fmla="*/ 676 h 418909"/>
                  <a:gd name="connsiteX1" fmla="*/ 216058 w 244778"/>
                  <a:gd name="connsiteY1" fmla="*/ 330876 h 418909"/>
                  <a:gd name="connsiteX2" fmla="*/ 225583 w 244778"/>
                  <a:gd name="connsiteY2" fmla="*/ 251501 h 418909"/>
                  <a:gd name="connsiteX3" fmla="*/ 244633 w 244778"/>
                  <a:gd name="connsiteY3" fmla="*/ 365801 h 418909"/>
                  <a:gd name="connsiteX4" fmla="*/ 231933 w 244778"/>
                  <a:gd name="connsiteY4" fmla="*/ 343576 h 418909"/>
                  <a:gd name="connsiteX5" fmla="*/ 190658 w 244778"/>
                  <a:gd name="connsiteY5" fmla="*/ 416601 h 418909"/>
                  <a:gd name="connsiteX6" fmla="*/ 209708 w 244778"/>
                  <a:gd name="connsiteY6" fmla="*/ 241976 h 418909"/>
                  <a:gd name="connsiteX7" fmla="*/ 152558 w 244778"/>
                  <a:gd name="connsiteY7" fmla="*/ 191176 h 418909"/>
                  <a:gd name="connsiteX8" fmla="*/ 73183 w 244778"/>
                  <a:gd name="connsiteY8" fmla="*/ 191176 h 418909"/>
                  <a:gd name="connsiteX9" fmla="*/ 165258 w 244778"/>
                  <a:gd name="connsiteY9" fmla="*/ 149901 h 418909"/>
                  <a:gd name="connsiteX10" fmla="*/ 187483 w 244778"/>
                  <a:gd name="connsiteY10" fmla="*/ 54651 h 418909"/>
                  <a:gd name="connsiteX11" fmla="*/ 85883 w 244778"/>
                  <a:gd name="connsiteY11" fmla="*/ 172126 h 418909"/>
                  <a:gd name="connsiteX12" fmla="*/ 89058 w 244778"/>
                  <a:gd name="connsiteY12" fmla="*/ 238801 h 418909"/>
                  <a:gd name="connsiteX13" fmla="*/ 25558 w 244778"/>
                  <a:gd name="connsiteY13" fmla="*/ 362626 h 418909"/>
                  <a:gd name="connsiteX14" fmla="*/ 3333 w 244778"/>
                  <a:gd name="connsiteY14" fmla="*/ 343576 h 418909"/>
                  <a:gd name="connsiteX15" fmla="*/ 92233 w 244778"/>
                  <a:gd name="connsiteY15" fmla="*/ 299126 h 418909"/>
                  <a:gd name="connsiteX16" fmla="*/ 165258 w 244778"/>
                  <a:gd name="connsiteY16" fmla="*/ 70526 h 418909"/>
                  <a:gd name="connsiteX17" fmla="*/ 162083 w 244778"/>
                  <a:gd name="connsiteY17" fmla="*/ 200701 h 418909"/>
                  <a:gd name="connsiteX18" fmla="*/ 190658 w 244778"/>
                  <a:gd name="connsiteY18" fmla="*/ 391201 h 418909"/>
                  <a:gd name="connsiteX19" fmla="*/ 222408 w 244778"/>
                  <a:gd name="connsiteY19" fmla="*/ 248326 h 418909"/>
                  <a:gd name="connsiteX20" fmla="*/ 225583 w 244778"/>
                  <a:gd name="connsiteY20" fmla="*/ 676 h 418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44778" h="418909">
                    <a:moveTo>
                      <a:pt x="225583" y="676"/>
                    </a:moveTo>
                    <a:cubicBezTo>
                      <a:pt x="224525" y="14434"/>
                      <a:pt x="216058" y="289072"/>
                      <a:pt x="216058" y="330876"/>
                    </a:cubicBezTo>
                    <a:cubicBezTo>
                      <a:pt x="216058" y="372680"/>
                      <a:pt x="220821" y="245680"/>
                      <a:pt x="225583" y="251501"/>
                    </a:cubicBezTo>
                    <a:cubicBezTo>
                      <a:pt x="230345" y="257322"/>
                      <a:pt x="243575" y="350455"/>
                      <a:pt x="244633" y="365801"/>
                    </a:cubicBezTo>
                    <a:cubicBezTo>
                      <a:pt x="245691" y="381147"/>
                      <a:pt x="240929" y="335109"/>
                      <a:pt x="231933" y="343576"/>
                    </a:cubicBezTo>
                    <a:cubicBezTo>
                      <a:pt x="222937" y="352043"/>
                      <a:pt x="194362" y="433534"/>
                      <a:pt x="190658" y="416601"/>
                    </a:cubicBezTo>
                    <a:cubicBezTo>
                      <a:pt x="186954" y="399668"/>
                      <a:pt x="216058" y="279547"/>
                      <a:pt x="209708" y="241976"/>
                    </a:cubicBezTo>
                    <a:cubicBezTo>
                      <a:pt x="203358" y="204405"/>
                      <a:pt x="175312" y="199643"/>
                      <a:pt x="152558" y="191176"/>
                    </a:cubicBezTo>
                    <a:cubicBezTo>
                      <a:pt x="129804" y="182709"/>
                      <a:pt x="71066" y="198055"/>
                      <a:pt x="73183" y="191176"/>
                    </a:cubicBezTo>
                    <a:cubicBezTo>
                      <a:pt x="75300" y="184297"/>
                      <a:pt x="146208" y="172655"/>
                      <a:pt x="165258" y="149901"/>
                    </a:cubicBezTo>
                    <a:cubicBezTo>
                      <a:pt x="184308" y="127147"/>
                      <a:pt x="200712" y="50947"/>
                      <a:pt x="187483" y="54651"/>
                    </a:cubicBezTo>
                    <a:cubicBezTo>
                      <a:pt x="174254" y="58355"/>
                      <a:pt x="102287" y="141434"/>
                      <a:pt x="85883" y="172126"/>
                    </a:cubicBezTo>
                    <a:cubicBezTo>
                      <a:pt x="69479" y="202818"/>
                      <a:pt x="99112" y="207051"/>
                      <a:pt x="89058" y="238801"/>
                    </a:cubicBezTo>
                    <a:cubicBezTo>
                      <a:pt x="79004" y="270551"/>
                      <a:pt x="39845" y="345164"/>
                      <a:pt x="25558" y="362626"/>
                    </a:cubicBezTo>
                    <a:cubicBezTo>
                      <a:pt x="11271" y="380088"/>
                      <a:pt x="-7779" y="354159"/>
                      <a:pt x="3333" y="343576"/>
                    </a:cubicBezTo>
                    <a:cubicBezTo>
                      <a:pt x="14445" y="332993"/>
                      <a:pt x="65245" y="344634"/>
                      <a:pt x="92233" y="299126"/>
                    </a:cubicBezTo>
                    <a:cubicBezTo>
                      <a:pt x="119221" y="253618"/>
                      <a:pt x="153616" y="86930"/>
                      <a:pt x="165258" y="70526"/>
                    </a:cubicBezTo>
                    <a:cubicBezTo>
                      <a:pt x="176900" y="54122"/>
                      <a:pt x="157850" y="147255"/>
                      <a:pt x="162083" y="200701"/>
                    </a:cubicBezTo>
                    <a:cubicBezTo>
                      <a:pt x="166316" y="254147"/>
                      <a:pt x="180604" y="383264"/>
                      <a:pt x="190658" y="391201"/>
                    </a:cubicBezTo>
                    <a:cubicBezTo>
                      <a:pt x="200712" y="399138"/>
                      <a:pt x="213941" y="309709"/>
                      <a:pt x="222408" y="248326"/>
                    </a:cubicBezTo>
                    <a:cubicBezTo>
                      <a:pt x="230875" y="186943"/>
                      <a:pt x="226641" y="-13082"/>
                      <a:pt x="225583" y="6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9" name="フリーフォーム 708">
                <a:extLst>
                  <a:ext uri="{FF2B5EF4-FFF2-40B4-BE49-F238E27FC236}">
                    <a16:creationId xmlns:a16="http://schemas.microsoft.com/office/drawing/2014/main" id="{6EAC99DC-4E2F-0A8D-F070-60093BD717B9}"/>
                  </a:ext>
                </a:extLst>
              </p:cNvPr>
              <p:cNvSpPr/>
              <p:nvPr/>
            </p:nvSpPr>
            <p:spPr>
              <a:xfrm>
                <a:off x="7864344" y="6797255"/>
                <a:ext cx="63631" cy="410036"/>
              </a:xfrm>
              <a:custGeom>
                <a:avLst/>
                <a:gdLst>
                  <a:gd name="connsiteX0" fmla="*/ 131 w 63631"/>
                  <a:gd name="connsiteY0" fmla="*/ 409995 h 410036"/>
                  <a:gd name="connsiteX1" fmla="*/ 25531 w 63631"/>
                  <a:gd name="connsiteY1" fmla="*/ 213145 h 410036"/>
                  <a:gd name="connsiteX2" fmla="*/ 28706 w 63631"/>
                  <a:gd name="connsiteY2" fmla="*/ 286170 h 410036"/>
                  <a:gd name="connsiteX3" fmla="*/ 28706 w 63631"/>
                  <a:gd name="connsiteY3" fmla="*/ 200445 h 410036"/>
                  <a:gd name="connsiteX4" fmla="*/ 50931 w 63631"/>
                  <a:gd name="connsiteY4" fmla="*/ 381420 h 410036"/>
                  <a:gd name="connsiteX5" fmla="*/ 44581 w 63631"/>
                  <a:gd name="connsiteY5" fmla="*/ 219495 h 410036"/>
                  <a:gd name="connsiteX6" fmla="*/ 44581 w 63631"/>
                  <a:gd name="connsiteY6" fmla="*/ 146470 h 410036"/>
                  <a:gd name="connsiteX7" fmla="*/ 63631 w 63631"/>
                  <a:gd name="connsiteY7" fmla="*/ 420 h 410036"/>
                  <a:gd name="connsiteX8" fmla="*/ 44581 w 63631"/>
                  <a:gd name="connsiteY8" fmla="*/ 105195 h 410036"/>
                  <a:gd name="connsiteX9" fmla="*/ 16006 w 63631"/>
                  <a:gd name="connsiteY9" fmla="*/ 194095 h 410036"/>
                  <a:gd name="connsiteX10" fmla="*/ 131 w 63631"/>
                  <a:gd name="connsiteY10" fmla="*/ 409995 h 410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631" h="410036">
                    <a:moveTo>
                      <a:pt x="131" y="409995"/>
                    </a:moveTo>
                    <a:cubicBezTo>
                      <a:pt x="1718" y="413170"/>
                      <a:pt x="20769" y="233782"/>
                      <a:pt x="25531" y="213145"/>
                    </a:cubicBezTo>
                    <a:cubicBezTo>
                      <a:pt x="30293" y="192508"/>
                      <a:pt x="28177" y="288287"/>
                      <a:pt x="28706" y="286170"/>
                    </a:cubicBezTo>
                    <a:cubicBezTo>
                      <a:pt x="29235" y="284053"/>
                      <a:pt x="25002" y="184570"/>
                      <a:pt x="28706" y="200445"/>
                    </a:cubicBezTo>
                    <a:cubicBezTo>
                      <a:pt x="32410" y="216320"/>
                      <a:pt x="48285" y="378245"/>
                      <a:pt x="50931" y="381420"/>
                    </a:cubicBezTo>
                    <a:cubicBezTo>
                      <a:pt x="53577" y="384595"/>
                      <a:pt x="45639" y="258653"/>
                      <a:pt x="44581" y="219495"/>
                    </a:cubicBezTo>
                    <a:cubicBezTo>
                      <a:pt x="43523" y="180337"/>
                      <a:pt x="41406" y="182982"/>
                      <a:pt x="44581" y="146470"/>
                    </a:cubicBezTo>
                    <a:cubicBezTo>
                      <a:pt x="47756" y="109958"/>
                      <a:pt x="63631" y="7299"/>
                      <a:pt x="63631" y="420"/>
                    </a:cubicBezTo>
                    <a:cubicBezTo>
                      <a:pt x="63631" y="-6459"/>
                      <a:pt x="52518" y="72916"/>
                      <a:pt x="44581" y="105195"/>
                    </a:cubicBezTo>
                    <a:cubicBezTo>
                      <a:pt x="36644" y="137474"/>
                      <a:pt x="20239" y="143295"/>
                      <a:pt x="16006" y="194095"/>
                    </a:cubicBezTo>
                    <a:cubicBezTo>
                      <a:pt x="11773" y="244895"/>
                      <a:pt x="-1456" y="406820"/>
                      <a:pt x="131" y="4099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0" name="フリーフォーム 709">
                <a:extLst>
                  <a:ext uri="{FF2B5EF4-FFF2-40B4-BE49-F238E27FC236}">
                    <a16:creationId xmlns:a16="http://schemas.microsoft.com/office/drawing/2014/main" id="{AB2D9F13-5173-36B2-E820-B6BA436DF901}"/>
                  </a:ext>
                </a:extLst>
              </p:cNvPr>
              <p:cNvSpPr/>
              <p:nvPr/>
            </p:nvSpPr>
            <p:spPr>
              <a:xfrm>
                <a:off x="7931069" y="6774471"/>
                <a:ext cx="55592" cy="633254"/>
              </a:xfrm>
              <a:custGeom>
                <a:avLst/>
                <a:gdLst>
                  <a:gd name="connsiteX0" fmla="*/ 6431 w 55592"/>
                  <a:gd name="connsiteY0" fmla="*/ 4154 h 633254"/>
                  <a:gd name="connsiteX1" fmla="*/ 6431 w 55592"/>
                  <a:gd name="connsiteY1" fmla="*/ 334354 h 633254"/>
                  <a:gd name="connsiteX2" fmla="*/ 9606 w 55592"/>
                  <a:gd name="connsiteY2" fmla="*/ 312129 h 633254"/>
                  <a:gd name="connsiteX3" fmla="*/ 81 w 55592"/>
                  <a:gd name="connsiteY3" fmla="*/ 426429 h 633254"/>
                  <a:gd name="connsiteX4" fmla="*/ 15956 w 55592"/>
                  <a:gd name="connsiteY4" fmla="*/ 369279 h 633254"/>
                  <a:gd name="connsiteX5" fmla="*/ 50881 w 55592"/>
                  <a:gd name="connsiteY5" fmla="*/ 407379 h 633254"/>
                  <a:gd name="connsiteX6" fmla="*/ 44531 w 55592"/>
                  <a:gd name="connsiteY6" fmla="*/ 632804 h 633254"/>
                  <a:gd name="connsiteX7" fmla="*/ 54056 w 55592"/>
                  <a:gd name="connsiteY7" fmla="*/ 461354 h 633254"/>
                  <a:gd name="connsiteX8" fmla="*/ 6431 w 55592"/>
                  <a:gd name="connsiteY8" fmla="*/ 318479 h 633254"/>
                  <a:gd name="connsiteX9" fmla="*/ 19131 w 55592"/>
                  <a:gd name="connsiteY9" fmla="*/ 156554 h 633254"/>
                  <a:gd name="connsiteX10" fmla="*/ 6431 w 55592"/>
                  <a:gd name="connsiteY10" fmla="*/ 4154 h 63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592" h="633254">
                    <a:moveTo>
                      <a:pt x="6431" y="4154"/>
                    </a:moveTo>
                    <a:cubicBezTo>
                      <a:pt x="4314" y="33787"/>
                      <a:pt x="5902" y="283025"/>
                      <a:pt x="6431" y="334354"/>
                    </a:cubicBezTo>
                    <a:cubicBezTo>
                      <a:pt x="6960" y="385683"/>
                      <a:pt x="10664" y="296783"/>
                      <a:pt x="9606" y="312129"/>
                    </a:cubicBezTo>
                    <a:cubicBezTo>
                      <a:pt x="8548" y="327475"/>
                      <a:pt x="-977" y="416904"/>
                      <a:pt x="81" y="426429"/>
                    </a:cubicBezTo>
                    <a:cubicBezTo>
                      <a:pt x="1139" y="435954"/>
                      <a:pt x="7489" y="372454"/>
                      <a:pt x="15956" y="369279"/>
                    </a:cubicBezTo>
                    <a:cubicBezTo>
                      <a:pt x="24423" y="366104"/>
                      <a:pt x="46119" y="363458"/>
                      <a:pt x="50881" y="407379"/>
                    </a:cubicBezTo>
                    <a:cubicBezTo>
                      <a:pt x="55643" y="451300"/>
                      <a:pt x="44002" y="623808"/>
                      <a:pt x="44531" y="632804"/>
                    </a:cubicBezTo>
                    <a:cubicBezTo>
                      <a:pt x="45060" y="641800"/>
                      <a:pt x="60406" y="513741"/>
                      <a:pt x="54056" y="461354"/>
                    </a:cubicBezTo>
                    <a:cubicBezTo>
                      <a:pt x="47706" y="408967"/>
                      <a:pt x="12252" y="369279"/>
                      <a:pt x="6431" y="318479"/>
                    </a:cubicBezTo>
                    <a:cubicBezTo>
                      <a:pt x="610" y="267679"/>
                      <a:pt x="17014" y="201533"/>
                      <a:pt x="19131" y="156554"/>
                    </a:cubicBezTo>
                    <a:cubicBezTo>
                      <a:pt x="21248" y="111575"/>
                      <a:pt x="8548" y="-25479"/>
                      <a:pt x="6431" y="41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1" name="フリーフォーム 710">
                <a:extLst>
                  <a:ext uri="{FF2B5EF4-FFF2-40B4-BE49-F238E27FC236}">
                    <a16:creationId xmlns:a16="http://schemas.microsoft.com/office/drawing/2014/main" id="{391B4404-27DB-FCBC-BAB0-D0C3AF5DAB5E}"/>
                  </a:ext>
                </a:extLst>
              </p:cNvPr>
              <p:cNvSpPr/>
              <p:nvPr/>
            </p:nvSpPr>
            <p:spPr>
              <a:xfrm>
                <a:off x="7908148" y="6997688"/>
                <a:ext cx="94316" cy="477647"/>
              </a:xfrm>
              <a:custGeom>
                <a:avLst/>
                <a:gdLst>
                  <a:gd name="connsiteX0" fmla="*/ 777 w 94316"/>
                  <a:gd name="connsiteY0" fmla="*/ 12 h 477647"/>
                  <a:gd name="connsiteX1" fmla="*/ 10302 w 94316"/>
                  <a:gd name="connsiteY1" fmla="*/ 333387 h 477647"/>
                  <a:gd name="connsiteX2" fmla="*/ 16652 w 94316"/>
                  <a:gd name="connsiteY2" fmla="*/ 288937 h 477647"/>
                  <a:gd name="connsiteX3" fmla="*/ 92852 w 94316"/>
                  <a:gd name="connsiteY3" fmla="*/ 476262 h 477647"/>
                  <a:gd name="connsiteX4" fmla="*/ 64277 w 94316"/>
                  <a:gd name="connsiteY4" fmla="*/ 371487 h 477647"/>
                  <a:gd name="connsiteX5" fmla="*/ 32527 w 94316"/>
                  <a:gd name="connsiteY5" fmla="*/ 320687 h 477647"/>
                  <a:gd name="connsiteX6" fmla="*/ 777 w 94316"/>
                  <a:gd name="connsiteY6" fmla="*/ 12 h 47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316" h="477647">
                    <a:moveTo>
                      <a:pt x="777" y="12"/>
                    </a:moveTo>
                    <a:cubicBezTo>
                      <a:pt x="-2927" y="2129"/>
                      <a:pt x="7656" y="285233"/>
                      <a:pt x="10302" y="333387"/>
                    </a:cubicBezTo>
                    <a:cubicBezTo>
                      <a:pt x="12948" y="381541"/>
                      <a:pt x="2894" y="265125"/>
                      <a:pt x="16652" y="288937"/>
                    </a:cubicBezTo>
                    <a:cubicBezTo>
                      <a:pt x="30410" y="312749"/>
                      <a:pt x="84915" y="462504"/>
                      <a:pt x="92852" y="476262"/>
                    </a:cubicBezTo>
                    <a:cubicBezTo>
                      <a:pt x="100790" y="490020"/>
                      <a:pt x="74331" y="397416"/>
                      <a:pt x="64277" y="371487"/>
                    </a:cubicBezTo>
                    <a:cubicBezTo>
                      <a:pt x="54223" y="345558"/>
                      <a:pt x="41523" y="379954"/>
                      <a:pt x="32527" y="320687"/>
                    </a:cubicBezTo>
                    <a:cubicBezTo>
                      <a:pt x="23531" y="261420"/>
                      <a:pt x="4481" y="-2105"/>
                      <a:pt x="777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2" name="フリーフォーム 711">
                <a:extLst>
                  <a:ext uri="{FF2B5EF4-FFF2-40B4-BE49-F238E27FC236}">
                    <a16:creationId xmlns:a16="http://schemas.microsoft.com/office/drawing/2014/main" id="{95A46E55-3DAA-2C04-7EA8-FB6CC6031187}"/>
                  </a:ext>
                </a:extLst>
              </p:cNvPr>
              <p:cNvSpPr/>
              <p:nvPr/>
            </p:nvSpPr>
            <p:spPr>
              <a:xfrm>
                <a:off x="8016875" y="7156450"/>
                <a:ext cx="63855" cy="273297"/>
              </a:xfrm>
              <a:custGeom>
                <a:avLst/>
                <a:gdLst>
                  <a:gd name="connsiteX0" fmla="*/ 0 w 63855"/>
                  <a:gd name="connsiteY0" fmla="*/ 0 h 273297"/>
                  <a:gd name="connsiteX1" fmla="*/ 19050 w 63855"/>
                  <a:gd name="connsiteY1" fmla="*/ 98425 h 273297"/>
                  <a:gd name="connsiteX2" fmla="*/ 53975 w 63855"/>
                  <a:gd name="connsiteY2" fmla="*/ 47625 h 273297"/>
                  <a:gd name="connsiteX3" fmla="*/ 41275 w 63855"/>
                  <a:gd name="connsiteY3" fmla="*/ 114300 h 273297"/>
                  <a:gd name="connsiteX4" fmla="*/ 31750 w 63855"/>
                  <a:gd name="connsiteY4" fmla="*/ 231775 h 273297"/>
                  <a:gd name="connsiteX5" fmla="*/ 57150 w 63855"/>
                  <a:gd name="connsiteY5" fmla="*/ 269875 h 273297"/>
                  <a:gd name="connsiteX6" fmla="*/ 60325 w 63855"/>
                  <a:gd name="connsiteY6" fmla="*/ 155575 h 273297"/>
                  <a:gd name="connsiteX7" fmla="*/ 12700 w 63855"/>
                  <a:gd name="connsiteY7" fmla="*/ 60325 h 273297"/>
                  <a:gd name="connsiteX8" fmla="*/ 0 w 63855"/>
                  <a:gd name="connsiteY8" fmla="*/ 0 h 273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855" h="273297">
                    <a:moveTo>
                      <a:pt x="0" y="0"/>
                    </a:moveTo>
                    <a:cubicBezTo>
                      <a:pt x="5027" y="45244"/>
                      <a:pt x="10054" y="90488"/>
                      <a:pt x="19050" y="98425"/>
                    </a:cubicBezTo>
                    <a:cubicBezTo>
                      <a:pt x="28046" y="106363"/>
                      <a:pt x="50271" y="44979"/>
                      <a:pt x="53975" y="47625"/>
                    </a:cubicBezTo>
                    <a:cubicBezTo>
                      <a:pt x="57679" y="50271"/>
                      <a:pt x="44979" y="83608"/>
                      <a:pt x="41275" y="114300"/>
                    </a:cubicBezTo>
                    <a:cubicBezTo>
                      <a:pt x="37571" y="144992"/>
                      <a:pt x="29104" y="205846"/>
                      <a:pt x="31750" y="231775"/>
                    </a:cubicBezTo>
                    <a:cubicBezTo>
                      <a:pt x="34396" y="257704"/>
                      <a:pt x="52387" y="282575"/>
                      <a:pt x="57150" y="269875"/>
                    </a:cubicBezTo>
                    <a:cubicBezTo>
                      <a:pt x="61913" y="257175"/>
                      <a:pt x="67733" y="190500"/>
                      <a:pt x="60325" y="155575"/>
                    </a:cubicBezTo>
                    <a:cubicBezTo>
                      <a:pt x="52917" y="120650"/>
                      <a:pt x="12700" y="60325"/>
                      <a:pt x="12700" y="6032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3" name="フリーフォーム 712">
                <a:extLst>
                  <a:ext uri="{FF2B5EF4-FFF2-40B4-BE49-F238E27FC236}">
                    <a16:creationId xmlns:a16="http://schemas.microsoft.com/office/drawing/2014/main" id="{B021F8D1-6923-E56C-D242-1B8400398F89}"/>
                  </a:ext>
                </a:extLst>
              </p:cNvPr>
              <p:cNvSpPr/>
              <p:nvPr/>
            </p:nvSpPr>
            <p:spPr>
              <a:xfrm>
                <a:off x="8000610" y="7099249"/>
                <a:ext cx="35463" cy="357352"/>
              </a:xfrm>
              <a:custGeom>
                <a:avLst/>
                <a:gdLst>
                  <a:gd name="connsiteX0" fmla="*/ 3565 w 35463"/>
                  <a:gd name="connsiteY0" fmla="*/ 51 h 357352"/>
                  <a:gd name="connsiteX1" fmla="*/ 19440 w 35463"/>
                  <a:gd name="connsiteY1" fmla="*/ 174676 h 357352"/>
                  <a:gd name="connsiteX2" fmla="*/ 35315 w 35463"/>
                  <a:gd name="connsiteY2" fmla="*/ 355651 h 357352"/>
                  <a:gd name="connsiteX3" fmla="*/ 25790 w 35463"/>
                  <a:gd name="connsiteY3" fmla="*/ 257226 h 357352"/>
                  <a:gd name="connsiteX4" fmla="*/ 390 w 35463"/>
                  <a:gd name="connsiteY4" fmla="*/ 120701 h 357352"/>
                  <a:gd name="connsiteX5" fmla="*/ 9915 w 35463"/>
                  <a:gd name="connsiteY5" fmla="*/ 155626 h 357352"/>
                  <a:gd name="connsiteX6" fmla="*/ 3565 w 35463"/>
                  <a:gd name="connsiteY6" fmla="*/ 51 h 357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463" h="357352">
                    <a:moveTo>
                      <a:pt x="3565" y="51"/>
                    </a:moveTo>
                    <a:cubicBezTo>
                      <a:pt x="5152" y="3226"/>
                      <a:pt x="14148" y="115409"/>
                      <a:pt x="19440" y="174676"/>
                    </a:cubicBezTo>
                    <a:cubicBezTo>
                      <a:pt x="24732" y="233943"/>
                      <a:pt x="34257" y="341893"/>
                      <a:pt x="35315" y="355651"/>
                    </a:cubicBezTo>
                    <a:cubicBezTo>
                      <a:pt x="36373" y="369409"/>
                      <a:pt x="31611" y="296384"/>
                      <a:pt x="25790" y="257226"/>
                    </a:cubicBezTo>
                    <a:cubicBezTo>
                      <a:pt x="19969" y="218068"/>
                      <a:pt x="3036" y="137634"/>
                      <a:pt x="390" y="120701"/>
                    </a:cubicBezTo>
                    <a:cubicBezTo>
                      <a:pt x="-2256" y="103768"/>
                      <a:pt x="9386" y="170443"/>
                      <a:pt x="9915" y="155626"/>
                    </a:cubicBezTo>
                    <a:cubicBezTo>
                      <a:pt x="10444" y="140809"/>
                      <a:pt x="1978" y="-3124"/>
                      <a:pt x="3565" y="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4" name="フリーフォーム 713">
                <a:extLst>
                  <a:ext uri="{FF2B5EF4-FFF2-40B4-BE49-F238E27FC236}">
                    <a16:creationId xmlns:a16="http://schemas.microsoft.com/office/drawing/2014/main" id="{27AC6980-AD50-66CD-3E76-40BC616C029A}"/>
                  </a:ext>
                </a:extLst>
              </p:cNvPr>
              <p:cNvSpPr/>
              <p:nvPr/>
            </p:nvSpPr>
            <p:spPr>
              <a:xfrm>
                <a:off x="8099058" y="7210421"/>
                <a:ext cx="57652" cy="604373"/>
              </a:xfrm>
              <a:custGeom>
                <a:avLst/>
                <a:gdLst>
                  <a:gd name="connsiteX0" fmla="*/ 367 w 57652"/>
                  <a:gd name="connsiteY0" fmla="*/ 4 h 604373"/>
                  <a:gd name="connsiteX1" fmla="*/ 19417 w 57652"/>
                  <a:gd name="connsiteY1" fmla="*/ 231779 h 604373"/>
                  <a:gd name="connsiteX2" fmla="*/ 57517 w 57652"/>
                  <a:gd name="connsiteY2" fmla="*/ 165104 h 604373"/>
                  <a:gd name="connsiteX3" fmla="*/ 32117 w 57652"/>
                  <a:gd name="connsiteY3" fmla="*/ 244479 h 604373"/>
                  <a:gd name="connsiteX4" fmla="*/ 32117 w 57652"/>
                  <a:gd name="connsiteY4" fmla="*/ 396879 h 604373"/>
                  <a:gd name="connsiteX5" fmla="*/ 25767 w 57652"/>
                  <a:gd name="connsiteY5" fmla="*/ 603254 h 604373"/>
                  <a:gd name="connsiteX6" fmla="*/ 32117 w 57652"/>
                  <a:gd name="connsiteY6" fmla="*/ 466729 h 604373"/>
                  <a:gd name="connsiteX7" fmla="*/ 38467 w 57652"/>
                  <a:gd name="connsiteY7" fmla="*/ 203204 h 604373"/>
                  <a:gd name="connsiteX8" fmla="*/ 35292 w 57652"/>
                  <a:gd name="connsiteY8" fmla="*/ 238129 h 604373"/>
                  <a:gd name="connsiteX9" fmla="*/ 367 w 57652"/>
                  <a:gd name="connsiteY9" fmla="*/ 4 h 604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652" h="604373">
                    <a:moveTo>
                      <a:pt x="367" y="4"/>
                    </a:moveTo>
                    <a:cubicBezTo>
                      <a:pt x="-2279" y="-1054"/>
                      <a:pt x="9892" y="204262"/>
                      <a:pt x="19417" y="231779"/>
                    </a:cubicBezTo>
                    <a:cubicBezTo>
                      <a:pt x="28942" y="259296"/>
                      <a:pt x="55400" y="162987"/>
                      <a:pt x="57517" y="165104"/>
                    </a:cubicBezTo>
                    <a:cubicBezTo>
                      <a:pt x="59634" y="167221"/>
                      <a:pt x="36350" y="205850"/>
                      <a:pt x="32117" y="244479"/>
                    </a:cubicBezTo>
                    <a:cubicBezTo>
                      <a:pt x="27884" y="283108"/>
                      <a:pt x="33175" y="337083"/>
                      <a:pt x="32117" y="396879"/>
                    </a:cubicBezTo>
                    <a:cubicBezTo>
                      <a:pt x="31059" y="456675"/>
                      <a:pt x="25767" y="591612"/>
                      <a:pt x="25767" y="603254"/>
                    </a:cubicBezTo>
                    <a:cubicBezTo>
                      <a:pt x="25767" y="614896"/>
                      <a:pt x="30000" y="533404"/>
                      <a:pt x="32117" y="466729"/>
                    </a:cubicBezTo>
                    <a:cubicBezTo>
                      <a:pt x="34234" y="400054"/>
                      <a:pt x="37938" y="241304"/>
                      <a:pt x="38467" y="203204"/>
                    </a:cubicBezTo>
                    <a:cubicBezTo>
                      <a:pt x="38996" y="165104"/>
                      <a:pt x="38467" y="266704"/>
                      <a:pt x="35292" y="238129"/>
                    </a:cubicBezTo>
                    <a:cubicBezTo>
                      <a:pt x="32117" y="209554"/>
                      <a:pt x="3013" y="1062"/>
                      <a:pt x="367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5" name="フリーフォーム 714">
                <a:extLst>
                  <a:ext uri="{FF2B5EF4-FFF2-40B4-BE49-F238E27FC236}">
                    <a16:creationId xmlns:a16="http://schemas.microsoft.com/office/drawing/2014/main" id="{90BFD713-182B-9C98-F6B3-1930FAB93D86}"/>
                  </a:ext>
                </a:extLst>
              </p:cNvPr>
              <p:cNvSpPr/>
              <p:nvPr/>
            </p:nvSpPr>
            <p:spPr>
              <a:xfrm>
                <a:off x="8387652" y="7323638"/>
                <a:ext cx="29292" cy="696107"/>
              </a:xfrm>
              <a:custGeom>
                <a:avLst/>
                <a:gdLst>
                  <a:gd name="connsiteX0" fmla="*/ 698 w 29292"/>
                  <a:gd name="connsiteY0" fmla="*/ 4262 h 696107"/>
                  <a:gd name="connsiteX1" fmla="*/ 3873 w 29292"/>
                  <a:gd name="connsiteY1" fmla="*/ 667837 h 696107"/>
                  <a:gd name="connsiteX2" fmla="*/ 13398 w 29292"/>
                  <a:gd name="connsiteY2" fmla="*/ 540837 h 696107"/>
                  <a:gd name="connsiteX3" fmla="*/ 29273 w 29292"/>
                  <a:gd name="connsiteY3" fmla="*/ 239212 h 696107"/>
                  <a:gd name="connsiteX4" fmla="*/ 16573 w 29292"/>
                  <a:gd name="connsiteY4" fmla="*/ 375737 h 696107"/>
                  <a:gd name="connsiteX5" fmla="*/ 698 w 29292"/>
                  <a:gd name="connsiteY5" fmla="*/ 4262 h 696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292" h="696107">
                    <a:moveTo>
                      <a:pt x="698" y="4262"/>
                    </a:moveTo>
                    <a:cubicBezTo>
                      <a:pt x="-1419" y="52945"/>
                      <a:pt x="1756" y="578408"/>
                      <a:pt x="3873" y="667837"/>
                    </a:cubicBezTo>
                    <a:cubicBezTo>
                      <a:pt x="5990" y="757266"/>
                      <a:pt x="9165" y="612274"/>
                      <a:pt x="13398" y="540837"/>
                    </a:cubicBezTo>
                    <a:cubicBezTo>
                      <a:pt x="17631" y="469400"/>
                      <a:pt x="28744" y="266729"/>
                      <a:pt x="29273" y="239212"/>
                    </a:cubicBezTo>
                    <a:cubicBezTo>
                      <a:pt x="29802" y="211695"/>
                      <a:pt x="19219" y="412249"/>
                      <a:pt x="16573" y="375737"/>
                    </a:cubicBezTo>
                    <a:cubicBezTo>
                      <a:pt x="13927" y="339225"/>
                      <a:pt x="2815" y="-44421"/>
                      <a:pt x="698" y="42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6" name="フリーフォーム 715">
                <a:extLst>
                  <a:ext uri="{FF2B5EF4-FFF2-40B4-BE49-F238E27FC236}">
                    <a16:creationId xmlns:a16="http://schemas.microsoft.com/office/drawing/2014/main" id="{B9E85360-35D8-475F-A8A5-DEC2B5402E4E}"/>
                  </a:ext>
                </a:extLst>
              </p:cNvPr>
              <p:cNvSpPr/>
              <p:nvPr/>
            </p:nvSpPr>
            <p:spPr>
              <a:xfrm>
                <a:off x="8115299" y="7512050"/>
                <a:ext cx="276398" cy="562109"/>
              </a:xfrm>
              <a:custGeom>
                <a:avLst/>
                <a:gdLst>
                  <a:gd name="connsiteX0" fmla="*/ 1 w 276398"/>
                  <a:gd name="connsiteY0" fmla="*/ 292100 h 562109"/>
                  <a:gd name="connsiteX1" fmla="*/ 152401 w 276398"/>
                  <a:gd name="connsiteY1" fmla="*/ 107950 h 562109"/>
                  <a:gd name="connsiteX2" fmla="*/ 171451 w 276398"/>
                  <a:gd name="connsiteY2" fmla="*/ 355600 h 562109"/>
                  <a:gd name="connsiteX3" fmla="*/ 209551 w 276398"/>
                  <a:gd name="connsiteY3" fmla="*/ 146050 h 562109"/>
                  <a:gd name="connsiteX4" fmla="*/ 234951 w 276398"/>
                  <a:gd name="connsiteY4" fmla="*/ 0 h 562109"/>
                  <a:gd name="connsiteX5" fmla="*/ 238126 w 276398"/>
                  <a:gd name="connsiteY5" fmla="*/ 146050 h 562109"/>
                  <a:gd name="connsiteX6" fmla="*/ 254001 w 276398"/>
                  <a:gd name="connsiteY6" fmla="*/ 558800 h 562109"/>
                  <a:gd name="connsiteX7" fmla="*/ 276226 w 276398"/>
                  <a:gd name="connsiteY7" fmla="*/ 323850 h 562109"/>
                  <a:gd name="connsiteX8" fmla="*/ 241301 w 276398"/>
                  <a:gd name="connsiteY8" fmla="*/ 31750 h 562109"/>
                  <a:gd name="connsiteX9" fmla="*/ 117476 w 276398"/>
                  <a:gd name="connsiteY9" fmla="*/ 342900 h 562109"/>
                  <a:gd name="connsiteX10" fmla="*/ 120651 w 276398"/>
                  <a:gd name="connsiteY10" fmla="*/ 263525 h 562109"/>
                  <a:gd name="connsiteX11" fmla="*/ 98426 w 276398"/>
                  <a:gd name="connsiteY11" fmla="*/ 260350 h 562109"/>
                  <a:gd name="connsiteX12" fmla="*/ 155576 w 276398"/>
                  <a:gd name="connsiteY12" fmla="*/ 101600 h 562109"/>
                  <a:gd name="connsiteX13" fmla="*/ 1 w 276398"/>
                  <a:gd name="connsiteY13" fmla="*/ 292100 h 562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398" h="562109">
                    <a:moveTo>
                      <a:pt x="1" y="292100"/>
                    </a:moveTo>
                    <a:cubicBezTo>
                      <a:pt x="-528" y="293158"/>
                      <a:pt x="123826" y="97367"/>
                      <a:pt x="152401" y="107950"/>
                    </a:cubicBezTo>
                    <a:cubicBezTo>
                      <a:pt x="180976" y="118533"/>
                      <a:pt x="161926" y="349250"/>
                      <a:pt x="171451" y="355600"/>
                    </a:cubicBezTo>
                    <a:cubicBezTo>
                      <a:pt x="180976" y="361950"/>
                      <a:pt x="198968" y="205317"/>
                      <a:pt x="209551" y="146050"/>
                    </a:cubicBezTo>
                    <a:cubicBezTo>
                      <a:pt x="220134" y="86783"/>
                      <a:pt x="230189" y="0"/>
                      <a:pt x="234951" y="0"/>
                    </a:cubicBezTo>
                    <a:cubicBezTo>
                      <a:pt x="239713" y="0"/>
                      <a:pt x="234951" y="52917"/>
                      <a:pt x="238126" y="146050"/>
                    </a:cubicBezTo>
                    <a:cubicBezTo>
                      <a:pt x="241301" y="239183"/>
                      <a:pt x="247651" y="529167"/>
                      <a:pt x="254001" y="558800"/>
                    </a:cubicBezTo>
                    <a:cubicBezTo>
                      <a:pt x="260351" y="588433"/>
                      <a:pt x="278343" y="411692"/>
                      <a:pt x="276226" y="323850"/>
                    </a:cubicBezTo>
                    <a:cubicBezTo>
                      <a:pt x="274109" y="236008"/>
                      <a:pt x="267759" y="28575"/>
                      <a:pt x="241301" y="31750"/>
                    </a:cubicBezTo>
                    <a:cubicBezTo>
                      <a:pt x="214843" y="34925"/>
                      <a:pt x="137584" y="304271"/>
                      <a:pt x="117476" y="342900"/>
                    </a:cubicBezTo>
                    <a:cubicBezTo>
                      <a:pt x="97368" y="381529"/>
                      <a:pt x="123826" y="277283"/>
                      <a:pt x="120651" y="263525"/>
                    </a:cubicBezTo>
                    <a:cubicBezTo>
                      <a:pt x="117476" y="249767"/>
                      <a:pt x="92605" y="287338"/>
                      <a:pt x="98426" y="260350"/>
                    </a:cubicBezTo>
                    <a:cubicBezTo>
                      <a:pt x="104247" y="233362"/>
                      <a:pt x="169863" y="100013"/>
                      <a:pt x="155576" y="101600"/>
                    </a:cubicBezTo>
                    <a:cubicBezTo>
                      <a:pt x="141289" y="103187"/>
                      <a:pt x="530" y="291042"/>
                      <a:pt x="1" y="292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7" name="フリーフォーム 716">
                <a:extLst>
                  <a:ext uri="{FF2B5EF4-FFF2-40B4-BE49-F238E27FC236}">
                    <a16:creationId xmlns:a16="http://schemas.microsoft.com/office/drawing/2014/main" id="{B08099A9-F88C-350B-A69E-153D608D6F33}"/>
                  </a:ext>
                </a:extLst>
              </p:cNvPr>
              <p:cNvSpPr/>
              <p:nvPr/>
            </p:nvSpPr>
            <p:spPr>
              <a:xfrm>
                <a:off x="8406993" y="7365378"/>
                <a:ext cx="76632" cy="296595"/>
              </a:xfrm>
              <a:custGeom>
                <a:avLst/>
                <a:gdLst>
                  <a:gd name="connsiteX0" fmla="*/ 76607 w 76632"/>
                  <a:gd name="connsiteY0" fmla="*/ 622 h 296595"/>
                  <a:gd name="connsiteX1" fmla="*/ 28982 w 76632"/>
                  <a:gd name="connsiteY1" fmla="*/ 121272 h 296595"/>
                  <a:gd name="connsiteX2" fmla="*/ 3582 w 76632"/>
                  <a:gd name="connsiteY2" fmla="*/ 295897 h 296595"/>
                  <a:gd name="connsiteX3" fmla="*/ 3582 w 76632"/>
                  <a:gd name="connsiteY3" fmla="*/ 51422 h 296595"/>
                  <a:gd name="connsiteX4" fmla="*/ 35332 w 76632"/>
                  <a:gd name="connsiteY4" fmla="*/ 172072 h 296595"/>
                  <a:gd name="connsiteX5" fmla="*/ 76607 w 76632"/>
                  <a:gd name="connsiteY5" fmla="*/ 622 h 296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632" h="296595">
                    <a:moveTo>
                      <a:pt x="76607" y="622"/>
                    </a:moveTo>
                    <a:cubicBezTo>
                      <a:pt x="75549" y="-7845"/>
                      <a:pt x="41153" y="72060"/>
                      <a:pt x="28982" y="121272"/>
                    </a:cubicBezTo>
                    <a:cubicBezTo>
                      <a:pt x="16811" y="170485"/>
                      <a:pt x="7815" y="307539"/>
                      <a:pt x="3582" y="295897"/>
                    </a:cubicBezTo>
                    <a:cubicBezTo>
                      <a:pt x="-651" y="284255"/>
                      <a:pt x="-1710" y="72059"/>
                      <a:pt x="3582" y="51422"/>
                    </a:cubicBezTo>
                    <a:cubicBezTo>
                      <a:pt x="8874" y="30785"/>
                      <a:pt x="25807" y="173660"/>
                      <a:pt x="35332" y="172072"/>
                    </a:cubicBezTo>
                    <a:cubicBezTo>
                      <a:pt x="44857" y="170485"/>
                      <a:pt x="77665" y="9089"/>
                      <a:pt x="76607" y="6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8" name="フリーフォーム 717">
                <a:extLst>
                  <a:ext uri="{FF2B5EF4-FFF2-40B4-BE49-F238E27FC236}">
                    <a16:creationId xmlns:a16="http://schemas.microsoft.com/office/drawing/2014/main" id="{0E43B23E-3087-E143-5E0E-479E97972003}"/>
                  </a:ext>
                </a:extLst>
              </p:cNvPr>
              <p:cNvSpPr/>
              <p:nvPr/>
            </p:nvSpPr>
            <p:spPr>
              <a:xfrm>
                <a:off x="8413630" y="7552203"/>
                <a:ext cx="54115" cy="1295110"/>
              </a:xfrm>
              <a:custGeom>
                <a:avLst/>
                <a:gdLst>
                  <a:gd name="connsiteX0" fmla="*/ 54095 w 54115"/>
                  <a:gd name="connsiteY0" fmla="*/ 1122 h 1295110"/>
                  <a:gd name="connsiteX1" fmla="*/ 12820 w 54115"/>
                  <a:gd name="connsiteY1" fmla="*/ 128122 h 1295110"/>
                  <a:gd name="connsiteX2" fmla="*/ 38220 w 54115"/>
                  <a:gd name="connsiteY2" fmla="*/ 248772 h 1295110"/>
                  <a:gd name="connsiteX3" fmla="*/ 6470 w 54115"/>
                  <a:gd name="connsiteY3" fmla="*/ 274172 h 1295110"/>
                  <a:gd name="connsiteX4" fmla="*/ 25520 w 54115"/>
                  <a:gd name="connsiteY4" fmla="*/ 334497 h 1295110"/>
                  <a:gd name="connsiteX5" fmla="*/ 6470 w 54115"/>
                  <a:gd name="connsiteY5" fmla="*/ 404347 h 1295110"/>
                  <a:gd name="connsiteX6" fmla="*/ 3295 w 54115"/>
                  <a:gd name="connsiteY6" fmla="*/ 563097 h 1295110"/>
                  <a:gd name="connsiteX7" fmla="*/ 50920 w 54115"/>
                  <a:gd name="connsiteY7" fmla="*/ 725022 h 1295110"/>
                  <a:gd name="connsiteX8" fmla="*/ 19170 w 54115"/>
                  <a:gd name="connsiteY8" fmla="*/ 674222 h 1295110"/>
                  <a:gd name="connsiteX9" fmla="*/ 28695 w 54115"/>
                  <a:gd name="connsiteY9" fmla="*/ 1029822 h 1295110"/>
                  <a:gd name="connsiteX10" fmla="*/ 9645 w 54115"/>
                  <a:gd name="connsiteY10" fmla="*/ 1293347 h 1295110"/>
                  <a:gd name="connsiteX11" fmla="*/ 31870 w 54115"/>
                  <a:gd name="connsiteY11" fmla="*/ 1099672 h 1295110"/>
                  <a:gd name="connsiteX12" fmla="*/ 22345 w 54115"/>
                  <a:gd name="connsiteY12" fmla="*/ 324972 h 1295110"/>
                  <a:gd name="connsiteX13" fmla="*/ 12820 w 54115"/>
                  <a:gd name="connsiteY13" fmla="*/ 70972 h 1295110"/>
                  <a:gd name="connsiteX14" fmla="*/ 6470 w 54115"/>
                  <a:gd name="connsiteY14" fmla="*/ 204322 h 1295110"/>
                  <a:gd name="connsiteX15" fmla="*/ 54095 w 54115"/>
                  <a:gd name="connsiteY15" fmla="*/ 1122 h 129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4115" h="1295110">
                    <a:moveTo>
                      <a:pt x="54095" y="1122"/>
                    </a:moveTo>
                    <a:cubicBezTo>
                      <a:pt x="55153" y="-11578"/>
                      <a:pt x="15466" y="86847"/>
                      <a:pt x="12820" y="128122"/>
                    </a:cubicBezTo>
                    <a:cubicBezTo>
                      <a:pt x="10174" y="169397"/>
                      <a:pt x="39278" y="224430"/>
                      <a:pt x="38220" y="248772"/>
                    </a:cubicBezTo>
                    <a:cubicBezTo>
                      <a:pt x="37162" y="273114"/>
                      <a:pt x="8587" y="259885"/>
                      <a:pt x="6470" y="274172"/>
                    </a:cubicBezTo>
                    <a:cubicBezTo>
                      <a:pt x="4353" y="288460"/>
                      <a:pt x="25520" y="312801"/>
                      <a:pt x="25520" y="334497"/>
                    </a:cubicBezTo>
                    <a:cubicBezTo>
                      <a:pt x="25520" y="356193"/>
                      <a:pt x="10174" y="366247"/>
                      <a:pt x="6470" y="404347"/>
                    </a:cubicBezTo>
                    <a:cubicBezTo>
                      <a:pt x="2766" y="442447"/>
                      <a:pt x="-4113" y="509651"/>
                      <a:pt x="3295" y="563097"/>
                    </a:cubicBezTo>
                    <a:cubicBezTo>
                      <a:pt x="10703" y="616543"/>
                      <a:pt x="48274" y="706501"/>
                      <a:pt x="50920" y="725022"/>
                    </a:cubicBezTo>
                    <a:cubicBezTo>
                      <a:pt x="53566" y="743543"/>
                      <a:pt x="22874" y="623422"/>
                      <a:pt x="19170" y="674222"/>
                    </a:cubicBezTo>
                    <a:cubicBezTo>
                      <a:pt x="15466" y="725022"/>
                      <a:pt x="30282" y="926635"/>
                      <a:pt x="28695" y="1029822"/>
                    </a:cubicBezTo>
                    <a:cubicBezTo>
                      <a:pt x="27108" y="1133009"/>
                      <a:pt x="9116" y="1281705"/>
                      <a:pt x="9645" y="1293347"/>
                    </a:cubicBezTo>
                    <a:cubicBezTo>
                      <a:pt x="10174" y="1304989"/>
                      <a:pt x="29753" y="1261068"/>
                      <a:pt x="31870" y="1099672"/>
                    </a:cubicBezTo>
                    <a:cubicBezTo>
                      <a:pt x="33987" y="938276"/>
                      <a:pt x="25520" y="496422"/>
                      <a:pt x="22345" y="324972"/>
                    </a:cubicBezTo>
                    <a:cubicBezTo>
                      <a:pt x="19170" y="153522"/>
                      <a:pt x="15466" y="91080"/>
                      <a:pt x="12820" y="70972"/>
                    </a:cubicBezTo>
                    <a:cubicBezTo>
                      <a:pt x="10174" y="50864"/>
                      <a:pt x="2237" y="212789"/>
                      <a:pt x="6470" y="204322"/>
                    </a:cubicBezTo>
                    <a:cubicBezTo>
                      <a:pt x="10703" y="195855"/>
                      <a:pt x="53037" y="13822"/>
                      <a:pt x="54095" y="11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9" name="フリーフォーム 718">
                <a:extLst>
                  <a:ext uri="{FF2B5EF4-FFF2-40B4-BE49-F238E27FC236}">
                    <a16:creationId xmlns:a16="http://schemas.microsoft.com/office/drawing/2014/main" id="{3D63C6EE-C66E-2D3F-AF80-E1A3D7A24E22}"/>
                  </a:ext>
                </a:extLst>
              </p:cNvPr>
              <p:cNvSpPr/>
              <p:nvPr/>
            </p:nvSpPr>
            <p:spPr>
              <a:xfrm>
                <a:off x="8281400" y="7834436"/>
                <a:ext cx="138730" cy="1058929"/>
              </a:xfrm>
              <a:custGeom>
                <a:avLst/>
                <a:gdLst>
                  <a:gd name="connsiteX0" fmla="*/ 138700 w 138730"/>
                  <a:gd name="connsiteY0" fmla="*/ 1464 h 1058929"/>
                  <a:gd name="connsiteX1" fmla="*/ 100600 w 138730"/>
                  <a:gd name="connsiteY1" fmla="*/ 385639 h 1058929"/>
                  <a:gd name="connsiteX2" fmla="*/ 116475 w 138730"/>
                  <a:gd name="connsiteY2" fmla="*/ 325314 h 1058929"/>
                  <a:gd name="connsiteX3" fmla="*/ 113300 w 138730"/>
                  <a:gd name="connsiteY3" fmla="*/ 601539 h 1058929"/>
                  <a:gd name="connsiteX4" fmla="*/ 129175 w 138730"/>
                  <a:gd name="connsiteY4" fmla="*/ 528514 h 1058929"/>
                  <a:gd name="connsiteX5" fmla="*/ 135525 w 138730"/>
                  <a:gd name="connsiteY5" fmla="*/ 842839 h 1058929"/>
                  <a:gd name="connsiteX6" fmla="*/ 126000 w 138730"/>
                  <a:gd name="connsiteY6" fmla="*/ 779339 h 1058929"/>
                  <a:gd name="connsiteX7" fmla="*/ 126000 w 138730"/>
                  <a:gd name="connsiteY7" fmla="*/ 823789 h 1058929"/>
                  <a:gd name="connsiteX8" fmla="*/ 49800 w 138730"/>
                  <a:gd name="connsiteY8" fmla="*/ 836489 h 1058929"/>
                  <a:gd name="connsiteX9" fmla="*/ 43450 w 138730"/>
                  <a:gd name="connsiteY9" fmla="*/ 836489 h 1058929"/>
                  <a:gd name="connsiteX10" fmla="*/ 81550 w 138730"/>
                  <a:gd name="connsiteY10" fmla="*/ 839664 h 1058929"/>
                  <a:gd name="connsiteX11" fmla="*/ 30750 w 138730"/>
                  <a:gd name="connsiteY11" fmla="*/ 944439 h 1058929"/>
                  <a:gd name="connsiteX12" fmla="*/ 27575 w 138730"/>
                  <a:gd name="connsiteY12" fmla="*/ 814264 h 1058929"/>
                  <a:gd name="connsiteX13" fmla="*/ 2175 w 138730"/>
                  <a:gd name="connsiteY13" fmla="*/ 1058739 h 1058929"/>
                  <a:gd name="connsiteX14" fmla="*/ 91075 w 138730"/>
                  <a:gd name="connsiteY14" fmla="*/ 849189 h 1058929"/>
                  <a:gd name="connsiteX15" fmla="*/ 110125 w 138730"/>
                  <a:gd name="connsiteY15" fmla="*/ 541214 h 1058929"/>
                  <a:gd name="connsiteX16" fmla="*/ 113300 w 138730"/>
                  <a:gd name="connsiteY16" fmla="*/ 230064 h 1058929"/>
                  <a:gd name="connsiteX17" fmla="*/ 106950 w 138730"/>
                  <a:gd name="connsiteY17" fmla="*/ 252289 h 1058929"/>
                  <a:gd name="connsiteX18" fmla="*/ 138700 w 138730"/>
                  <a:gd name="connsiteY18" fmla="*/ 1464 h 1058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38730" h="1058929">
                    <a:moveTo>
                      <a:pt x="138700" y="1464"/>
                    </a:moveTo>
                    <a:cubicBezTo>
                      <a:pt x="137642" y="23689"/>
                      <a:pt x="104304" y="331664"/>
                      <a:pt x="100600" y="385639"/>
                    </a:cubicBezTo>
                    <a:cubicBezTo>
                      <a:pt x="96896" y="439614"/>
                      <a:pt x="114358" y="289331"/>
                      <a:pt x="116475" y="325314"/>
                    </a:cubicBezTo>
                    <a:cubicBezTo>
                      <a:pt x="118592" y="361297"/>
                      <a:pt x="111183" y="567672"/>
                      <a:pt x="113300" y="601539"/>
                    </a:cubicBezTo>
                    <a:cubicBezTo>
                      <a:pt x="115417" y="635406"/>
                      <a:pt x="125471" y="488297"/>
                      <a:pt x="129175" y="528514"/>
                    </a:cubicBezTo>
                    <a:cubicBezTo>
                      <a:pt x="132879" y="568731"/>
                      <a:pt x="136054" y="801035"/>
                      <a:pt x="135525" y="842839"/>
                    </a:cubicBezTo>
                    <a:cubicBezTo>
                      <a:pt x="134996" y="884643"/>
                      <a:pt x="127587" y="782514"/>
                      <a:pt x="126000" y="779339"/>
                    </a:cubicBezTo>
                    <a:cubicBezTo>
                      <a:pt x="124413" y="776164"/>
                      <a:pt x="138700" y="814264"/>
                      <a:pt x="126000" y="823789"/>
                    </a:cubicBezTo>
                    <a:cubicBezTo>
                      <a:pt x="113300" y="833314"/>
                      <a:pt x="63558" y="834372"/>
                      <a:pt x="49800" y="836489"/>
                    </a:cubicBezTo>
                    <a:cubicBezTo>
                      <a:pt x="36042" y="838606"/>
                      <a:pt x="38158" y="835960"/>
                      <a:pt x="43450" y="836489"/>
                    </a:cubicBezTo>
                    <a:cubicBezTo>
                      <a:pt x="48742" y="837018"/>
                      <a:pt x="83667" y="821672"/>
                      <a:pt x="81550" y="839664"/>
                    </a:cubicBezTo>
                    <a:cubicBezTo>
                      <a:pt x="79433" y="857656"/>
                      <a:pt x="39746" y="948672"/>
                      <a:pt x="30750" y="944439"/>
                    </a:cubicBezTo>
                    <a:cubicBezTo>
                      <a:pt x="21754" y="940206"/>
                      <a:pt x="32337" y="795214"/>
                      <a:pt x="27575" y="814264"/>
                    </a:cubicBezTo>
                    <a:cubicBezTo>
                      <a:pt x="22813" y="833314"/>
                      <a:pt x="-8408" y="1052918"/>
                      <a:pt x="2175" y="1058739"/>
                    </a:cubicBezTo>
                    <a:cubicBezTo>
                      <a:pt x="12758" y="1064560"/>
                      <a:pt x="73083" y="935443"/>
                      <a:pt x="91075" y="849189"/>
                    </a:cubicBezTo>
                    <a:cubicBezTo>
                      <a:pt x="109067" y="762935"/>
                      <a:pt x="106421" y="644401"/>
                      <a:pt x="110125" y="541214"/>
                    </a:cubicBezTo>
                    <a:cubicBezTo>
                      <a:pt x="113829" y="438027"/>
                      <a:pt x="113829" y="278218"/>
                      <a:pt x="113300" y="230064"/>
                    </a:cubicBezTo>
                    <a:cubicBezTo>
                      <a:pt x="112771" y="181910"/>
                      <a:pt x="101129" y="287743"/>
                      <a:pt x="106950" y="252289"/>
                    </a:cubicBezTo>
                    <a:cubicBezTo>
                      <a:pt x="112771" y="216835"/>
                      <a:pt x="139758" y="-20761"/>
                      <a:pt x="138700" y="14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0" name="フリーフォーム 719">
                <a:extLst>
                  <a:ext uri="{FF2B5EF4-FFF2-40B4-BE49-F238E27FC236}">
                    <a16:creationId xmlns:a16="http://schemas.microsoft.com/office/drawing/2014/main" id="{FC181090-534B-6208-1958-2329167B7EFA}"/>
                  </a:ext>
                </a:extLst>
              </p:cNvPr>
              <p:cNvSpPr/>
              <p:nvPr/>
            </p:nvSpPr>
            <p:spPr>
              <a:xfrm>
                <a:off x="6054477" y="3244559"/>
                <a:ext cx="29000" cy="1347489"/>
              </a:xfrm>
              <a:custGeom>
                <a:avLst/>
                <a:gdLst>
                  <a:gd name="connsiteX0" fmla="*/ 28823 w 29000"/>
                  <a:gd name="connsiteY0" fmla="*/ 291 h 1347489"/>
                  <a:gd name="connsiteX1" fmla="*/ 3423 w 29000"/>
                  <a:gd name="connsiteY1" fmla="*/ 282866 h 1347489"/>
                  <a:gd name="connsiteX2" fmla="*/ 22473 w 29000"/>
                  <a:gd name="connsiteY2" fmla="*/ 235241 h 1347489"/>
                  <a:gd name="connsiteX3" fmla="*/ 12948 w 29000"/>
                  <a:gd name="connsiteY3" fmla="*/ 540041 h 1347489"/>
                  <a:gd name="connsiteX4" fmla="*/ 19298 w 29000"/>
                  <a:gd name="connsiteY4" fmla="*/ 486066 h 1347489"/>
                  <a:gd name="connsiteX5" fmla="*/ 19298 w 29000"/>
                  <a:gd name="connsiteY5" fmla="*/ 1295691 h 1347489"/>
                  <a:gd name="connsiteX6" fmla="*/ 28823 w 29000"/>
                  <a:gd name="connsiteY6" fmla="*/ 1136941 h 1347489"/>
                  <a:gd name="connsiteX7" fmla="*/ 9773 w 29000"/>
                  <a:gd name="connsiteY7" fmla="*/ 89191 h 1347489"/>
                  <a:gd name="connsiteX8" fmla="*/ 248 w 29000"/>
                  <a:gd name="connsiteY8" fmla="*/ 343191 h 1347489"/>
                  <a:gd name="connsiteX9" fmla="*/ 28823 w 29000"/>
                  <a:gd name="connsiteY9" fmla="*/ 291 h 1347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000" h="1347489">
                    <a:moveTo>
                      <a:pt x="28823" y="291"/>
                    </a:moveTo>
                    <a:cubicBezTo>
                      <a:pt x="29352" y="-9763"/>
                      <a:pt x="4481" y="243708"/>
                      <a:pt x="3423" y="282866"/>
                    </a:cubicBezTo>
                    <a:cubicBezTo>
                      <a:pt x="2365" y="322024"/>
                      <a:pt x="20886" y="192379"/>
                      <a:pt x="22473" y="235241"/>
                    </a:cubicBezTo>
                    <a:cubicBezTo>
                      <a:pt x="24060" y="278103"/>
                      <a:pt x="13477" y="498237"/>
                      <a:pt x="12948" y="540041"/>
                    </a:cubicBezTo>
                    <a:cubicBezTo>
                      <a:pt x="12419" y="581845"/>
                      <a:pt x="18240" y="360124"/>
                      <a:pt x="19298" y="486066"/>
                    </a:cubicBezTo>
                    <a:cubicBezTo>
                      <a:pt x="20356" y="612008"/>
                      <a:pt x="17711" y="1187212"/>
                      <a:pt x="19298" y="1295691"/>
                    </a:cubicBezTo>
                    <a:cubicBezTo>
                      <a:pt x="20885" y="1404170"/>
                      <a:pt x="30410" y="1338024"/>
                      <a:pt x="28823" y="1136941"/>
                    </a:cubicBezTo>
                    <a:cubicBezTo>
                      <a:pt x="27236" y="935858"/>
                      <a:pt x="14535" y="221483"/>
                      <a:pt x="9773" y="89191"/>
                    </a:cubicBezTo>
                    <a:cubicBezTo>
                      <a:pt x="5010" y="-43101"/>
                      <a:pt x="-1339" y="353245"/>
                      <a:pt x="248" y="343191"/>
                    </a:cubicBezTo>
                    <a:cubicBezTo>
                      <a:pt x="1835" y="333137"/>
                      <a:pt x="28294" y="10345"/>
                      <a:pt x="28823" y="2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1" name="フリーフォーム 720">
                <a:extLst>
                  <a:ext uri="{FF2B5EF4-FFF2-40B4-BE49-F238E27FC236}">
                    <a16:creationId xmlns:a16="http://schemas.microsoft.com/office/drawing/2014/main" id="{DB920CB4-98D7-1924-BB8E-853539D1926F}"/>
                  </a:ext>
                </a:extLst>
              </p:cNvPr>
              <p:cNvSpPr/>
              <p:nvPr/>
            </p:nvSpPr>
            <p:spPr>
              <a:xfrm>
                <a:off x="5571700" y="3222569"/>
                <a:ext cx="465882" cy="1298724"/>
              </a:xfrm>
              <a:custGeom>
                <a:avLst/>
                <a:gdLst>
                  <a:gd name="connsiteX0" fmla="*/ 463975 w 465882"/>
                  <a:gd name="connsiteY0" fmla="*/ 56 h 1298724"/>
                  <a:gd name="connsiteX1" fmla="*/ 352850 w 465882"/>
                  <a:gd name="connsiteY1" fmla="*/ 47681 h 1298724"/>
                  <a:gd name="connsiteX2" fmla="*/ 378250 w 465882"/>
                  <a:gd name="connsiteY2" fmla="*/ 76256 h 1298724"/>
                  <a:gd name="connsiteX3" fmla="*/ 381425 w 465882"/>
                  <a:gd name="connsiteY3" fmla="*/ 228656 h 1298724"/>
                  <a:gd name="connsiteX4" fmla="*/ 387775 w 465882"/>
                  <a:gd name="connsiteY4" fmla="*/ 314381 h 1298724"/>
                  <a:gd name="connsiteX5" fmla="*/ 387775 w 465882"/>
                  <a:gd name="connsiteY5" fmla="*/ 269931 h 1298724"/>
                  <a:gd name="connsiteX6" fmla="*/ 387775 w 465882"/>
                  <a:gd name="connsiteY6" fmla="*/ 758881 h 1298724"/>
                  <a:gd name="connsiteX7" fmla="*/ 387775 w 465882"/>
                  <a:gd name="connsiteY7" fmla="*/ 650931 h 1298724"/>
                  <a:gd name="connsiteX8" fmla="*/ 375075 w 465882"/>
                  <a:gd name="connsiteY8" fmla="*/ 943031 h 1298724"/>
                  <a:gd name="connsiteX9" fmla="*/ 378250 w 465882"/>
                  <a:gd name="connsiteY9" fmla="*/ 1295456 h 1298724"/>
                  <a:gd name="connsiteX10" fmla="*/ 356025 w 465882"/>
                  <a:gd name="connsiteY10" fmla="*/ 1082731 h 1298724"/>
                  <a:gd name="connsiteX11" fmla="*/ 362375 w 465882"/>
                  <a:gd name="connsiteY11" fmla="*/ 504881 h 1298724"/>
                  <a:gd name="connsiteX12" fmla="*/ 368725 w 465882"/>
                  <a:gd name="connsiteY12" fmla="*/ 108006 h 1298724"/>
                  <a:gd name="connsiteX13" fmla="*/ 349675 w 465882"/>
                  <a:gd name="connsiteY13" fmla="*/ 34981 h 1298724"/>
                  <a:gd name="connsiteX14" fmla="*/ 425 w 465882"/>
                  <a:gd name="connsiteY14" fmla="*/ 66731 h 1298724"/>
                  <a:gd name="connsiteX15" fmla="*/ 279825 w 465882"/>
                  <a:gd name="connsiteY15" fmla="*/ 63556 h 1298724"/>
                  <a:gd name="connsiteX16" fmla="*/ 362375 w 465882"/>
                  <a:gd name="connsiteY16" fmla="*/ 44506 h 1298724"/>
                  <a:gd name="connsiteX17" fmla="*/ 244900 w 465882"/>
                  <a:gd name="connsiteY17" fmla="*/ 38156 h 1298724"/>
                  <a:gd name="connsiteX18" fmla="*/ 463975 w 465882"/>
                  <a:gd name="connsiteY18" fmla="*/ 56 h 1298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5882" h="1298724">
                    <a:moveTo>
                      <a:pt x="463975" y="56"/>
                    </a:moveTo>
                    <a:cubicBezTo>
                      <a:pt x="481967" y="1644"/>
                      <a:pt x="367137" y="34981"/>
                      <a:pt x="352850" y="47681"/>
                    </a:cubicBezTo>
                    <a:cubicBezTo>
                      <a:pt x="338562" y="60381"/>
                      <a:pt x="373487" y="46094"/>
                      <a:pt x="378250" y="76256"/>
                    </a:cubicBezTo>
                    <a:cubicBezTo>
                      <a:pt x="383012" y="106419"/>
                      <a:pt x="379838" y="188969"/>
                      <a:pt x="381425" y="228656"/>
                    </a:cubicBezTo>
                    <a:cubicBezTo>
                      <a:pt x="383012" y="268343"/>
                      <a:pt x="386717" y="307502"/>
                      <a:pt x="387775" y="314381"/>
                    </a:cubicBezTo>
                    <a:cubicBezTo>
                      <a:pt x="388833" y="321260"/>
                      <a:pt x="387775" y="269931"/>
                      <a:pt x="387775" y="269931"/>
                    </a:cubicBezTo>
                    <a:lnTo>
                      <a:pt x="387775" y="758881"/>
                    </a:lnTo>
                    <a:cubicBezTo>
                      <a:pt x="387775" y="822381"/>
                      <a:pt x="389892" y="620239"/>
                      <a:pt x="387775" y="650931"/>
                    </a:cubicBezTo>
                    <a:cubicBezTo>
                      <a:pt x="385658" y="681623"/>
                      <a:pt x="376662" y="835610"/>
                      <a:pt x="375075" y="943031"/>
                    </a:cubicBezTo>
                    <a:cubicBezTo>
                      <a:pt x="373488" y="1050452"/>
                      <a:pt x="381425" y="1272173"/>
                      <a:pt x="378250" y="1295456"/>
                    </a:cubicBezTo>
                    <a:cubicBezTo>
                      <a:pt x="375075" y="1318739"/>
                      <a:pt x="358671" y="1214493"/>
                      <a:pt x="356025" y="1082731"/>
                    </a:cubicBezTo>
                    <a:cubicBezTo>
                      <a:pt x="353379" y="950969"/>
                      <a:pt x="360258" y="667335"/>
                      <a:pt x="362375" y="504881"/>
                    </a:cubicBezTo>
                    <a:cubicBezTo>
                      <a:pt x="364492" y="342427"/>
                      <a:pt x="370842" y="186323"/>
                      <a:pt x="368725" y="108006"/>
                    </a:cubicBezTo>
                    <a:cubicBezTo>
                      <a:pt x="366608" y="29689"/>
                      <a:pt x="411058" y="41860"/>
                      <a:pt x="349675" y="34981"/>
                    </a:cubicBezTo>
                    <a:cubicBezTo>
                      <a:pt x="288292" y="28102"/>
                      <a:pt x="12067" y="61969"/>
                      <a:pt x="425" y="66731"/>
                    </a:cubicBezTo>
                    <a:cubicBezTo>
                      <a:pt x="-11217" y="71493"/>
                      <a:pt x="219500" y="67260"/>
                      <a:pt x="279825" y="63556"/>
                    </a:cubicBezTo>
                    <a:cubicBezTo>
                      <a:pt x="340150" y="59852"/>
                      <a:pt x="368196" y="48739"/>
                      <a:pt x="362375" y="44506"/>
                    </a:cubicBezTo>
                    <a:cubicBezTo>
                      <a:pt x="356554" y="40273"/>
                      <a:pt x="228496" y="45564"/>
                      <a:pt x="244900" y="38156"/>
                    </a:cubicBezTo>
                    <a:cubicBezTo>
                      <a:pt x="261304" y="30748"/>
                      <a:pt x="445983" y="-1532"/>
                      <a:pt x="463975" y="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2" name="フリーフォーム 721">
                <a:extLst>
                  <a:ext uri="{FF2B5EF4-FFF2-40B4-BE49-F238E27FC236}">
                    <a16:creationId xmlns:a16="http://schemas.microsoft.com/office/drawing/2014/main" id="{EEEE3C74-833D-9A5D-3144-A5B75FB76730}"/>
                  </a:ext>
                </a:extLst>
              </p:cNvPr>
              <p:cNvSpPr/>
              <p:nvPr/>
            </p:nvSpPr>
            <p:spPr>
              <a:xfrm>
                <a:off x="5044974" y="2800341"/>
                <a:ext cx="76327" cy="165245"/>
              </a:xfrm>
              <a:custGeom>
                <a:avLst/>
                <a:gdLst>
                  <a:gd name="connsiteX0" fmla="*/ 3276 w 76327"/>
                  <a:gd name="connsiteY0" fmla="*/ 9 h 165245"/>
                  <a:gd name="connsiteX1" fmla="*/ 47726 w 76327"/>
                  <a:gd name="connsiteY1" fmla="*/ 111134 h 165245"/>
                  <a:gd name="connsiteX2" fmla="*/ 101 w 76327"/>
                  <a:gd name="connsiteY2" fmla="*/ 165109 h 165245"/>
                  <a:gd name="connsiteX3" fmla="*/ 63601 w 76327"/>
                  <a:gd name="connsiteY3" fmla="*/ 127009 h 165245"/>
                  <a:gd name="connsiteX4" fmla="*/ 101 w 76327"/>
                  <a:gd name="connsiteY4" fmla="*/ 139709 h 165245"/>
                  <a:gd name="connsiteX5" fmla="*/ 76301 w 76327"/>
                  <a:gd name="connsiteY5" fmla="*/ 104784 h 165245"/>
                  <a:gd name="connsiteX6" fmla="*/ 3276 w 76327"/>
                  <a:gd name="connsiteY6" fmla="*/ 9 h 16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327" h="165245">
                    <a:moveTo>
                      <a:pt x="3276" y="9"/>
                    </a:moveTo>
                    <a:cubicBezTo>
                      <a:pt x="-1486" y="1067"/>
                      <a:pt x="48255" y="83617"/>
                      <a:pt x="47726" y="111134"/>
                    </a:cubicBezTo>
                    <a:cubicBezTo>
                      <a:pt x="47197" y="138651"/>
                      <a:pt x="-2545" y="162463"/>
                      <a:pt x="101" y="165109"/>
                    </a:cubicBezTo>
                    <a:cubicBezTo>
                      <a:pt x="2747" y="167755"/>
                      <a:pt x="63601" y="131242"/>
                      <a:pt x="63601" y="127009"/>
                    </a:cubicBezTo>
                    <a:cubicBezTo>
                      <a:pt x="63601" y="122776"/>
                      <a:pt x="-2016" y="143413"/>
                      <a:pt x="101" y="139709"/>
                    </a:cubicBezTo>
                    <a:cubicBezTo>
                      <a:pt x="2218" y="136005"/>
                      <a:pt x="74714" y="127009"/>
                      <a:pt x="76301" y="104784"/>
                    </a:cubicBezTo>
                    <a:cubicBezTo>
                      <a:pt x="77888" y="82559"/>
                      <a:pt x="8038" y="-1049"/>
                      <a:pt x="3276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3" name="フリーフォーム 722">
                <a:extLst>
                  <a:ext uri="{FF2B5EF4-FFF2-40B4-BE49-F238E27FC236}">
                    <a16:creationId xmlns:a16="http://schemas.microsoft.com/office/drawing/2014/main" id="{C960EC5D-2579-8AFD-CFC1-E4CF9EC4EF4C}"/>
                  </a:ext>
                </a:extLst>
              </p:cNvPr>
              <p:cNvSpPr/>
              <p:nvPr/>
            </p:nvSpPr>
            <p:spPr>
              <a:xfrm>
                <a:off x="5333708" y="2955913"/>
                <a:ext cx="775622" cy="74828"/>
              </a:xfrm>
              <a:custGeom>
                <a:avLst/>
                <a:gdLst>
                  <a:gd name="connsiteX0" fmla="*/ 774992 w 775622"/>
                  <a:gd name="connsiteY0" fmla="*/ 66687 h 74828"/>
                  <a:gd name="connsiteX1" fmla="*/ 244767 w 775622"/>
                  <a:gd name="connsiteY1" fmla="*/ 9537 h 74828"/>
                  <a:gd name="connsiteX2" fmla="*/ 362242 w 775622"/>
                  <a:gd name="connsiteY2" fmla="*/ 47637 h 74828"/>
                  <a:gd name="connsiteX3" fmla="*/ 38392 w 775622"/>
                  <a:gd name="connsiteY3" fmla="*/ 57162 h 74828"/>
                  <a:gd name="connsiteX4" fmla="*/ 603542 w 775622"/>
                  <a:gd name="connsiteY4" fmla="*/ 73037 h 74828"/>
                  <a:gd name="connsiteX5" fmla="*/ 292 w 775622"/>
                  <a:gd name="connsiteY5" fmla="*/ 73037 h 74828"/>
                  <a:gd name="connsiteX6" fmla="*/ 520992 w 775622"/>
                  <a:gd name="connsiteY6" fmla="*/ 60337 h 74828"/>
                  <a:gd name="connsiteX7" fmla="*/ 355892 w 775622"/>
                  <a:gd name="connsiteY7" fmla="*/ 12 h 74828"/>
                  <a:gd name="connsiteX8" fmla="*/ 774992 w 775622"/>
                  <a:gd name="connsiteY8" fmla="*/ 66687 h 74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75622" h="74828">
                    <a:moveTo>
                      <a:pt x="774992" y="66687"/>
                    </a:moveTo>
                    <a:cubicBezTo>
                      <a:pt x="756471" y="68274"/>
                      <a:pt x="313559" y="12712"/>
                      <a:pt x="244767" y="9537"/>
                    </a:cubicBezTo>
                    <a:cubicBezTo>
                      <a:pt x="175975" y="6362"/>
                      <a:pt x="396638" y="39700"/>
                      <a:pt x="362242" y="47637"/>
                    </a:cubicBezTo>
                    <a:cubicBezTo>
                      <a:pt x="327846" y="55574"/>
                      <a:pt x="-1825" y="52929"/>
                      <a:pt x="38392" y="57162"/>
                    </a:cubicBezTo>
                    <a:cubicBezTo>
                      <a:pt x="78609" y="61395"/>
                      <a:pt x="609892" y="70391"/>
                      <a:pt x="603542" y="73037"/>
                    </a:cubicBezTo>
                    <a:cubicBezTo>
                      <a:pt x="597192" y="75683"/>
                      <a:pt x="14050" y="75154"/>
                      <a:pt x="292" y="73037"/>
                    </a:cubicBezTo>
                    <a:cubicBezTo>
                      <a:pt x="-13466" y="70920"/>
                      <a:pt x="461725" y="72508"/>
                      <a:pt x="520992" y="60337"/>
                    </a:cubicBezTo>
                    <a:cubicBezTo>
                      <a:pt x="580259" y="48166"/>
                      <a:pt x="313559" y="1070"/>
                      <a:pt x="355892" y="12"/>
                    </a:cubicBezTo>
                    <a:cubicBezTo>
                      <a:pt x="398225" y="-1046"/>
                      <a:pt x="793513" y="65100"/>
                      <a:pt x="774992" y="666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4" name="フリーフォーム 723">
                <a:extLst>
                  <a:ext uri="{FF2B5EF4-FFF2-40B4-BE49-F238E27FC236}">
                    <a16:creationId xmlns:a16="http://schemas.microsoft.com/office/drawing/2014/main" id="{AF5BF9D7-BE8C-C8CE-088B-A2E589726A96}"/>
                  </a:ext>
                </a:extLst>
              </p:cNvPr>
              <p:cNvSpPr/>
              <p:nvPr/>
            </p:nvSpPr>
            <p:spPr>
              <a:xfrm>
                <a:off x="5276263" y="3038475"/>
                <a:ext cx="791456" cy="43414"/>
              </a:xfrm>
              <a:custGeom>
                <a:avLst/>
                <a:gdLst>
                  <a:gd name="connsiteX0" fmla="*/ 791162 w 791456"/>
                  <a:gd name="connsiteY0" fmla="*/ 0 h 43414"/>
                  <a:gd name="connsiteX1" fmla="*/ 451437 w 791456"/>
                  <a:gd name="connsiteY1" fmla="*/ 15875 h 43414"/>
                  <a:gd name="connsiteX2" fmla="*/ 524462 w 791456"/>
                  <a:gd name="connsiteY2" fmla="*/ 34925 h 43414"/>
                  <a:gd name="connsiteX3" fmla="*/ 248237 w 791456"/>
                  <a:gd name="connsiteY3" fmla="*/ 41275 h 43414"/>
                  <a:gd name="connsiteX4" fmla="*/ 587 w 791456"/>
                  <a:gd name="connsiteY4" fmla="*/ 31750 h 43414"/>
                  <a:gd name="connsiteX5" fmla="*/ 178387 w 791456"/>
                  <a:gd name="connsiteY5" fmla="*/ 34925 h 43414"/>
                  <a:gd name="connsiteX6" fmla="*/ 146637 w 791456"/>
                  <a:gd name="connsiteY6" fmla="*/ 41275 h 43414"/>
                  <a:gd name="connsiteX7" fmla="*/ 543512 w 791456"/>
                  <a:gd name="connsiteY7" fmla="*/ 41275 h 43414"/>
                  <a:gd name="connsiteX8" fmla="*/ 384762 w 791456"/>
                  <a:gd name="connsiteY8" fmla="*/ 15875 h 43414"/>
                  <a:gd name="connsiteX9" fmla="*/ 791162 w 791456"/>
                  <a:gd name="connsiteY9" fmla="*/ 0 h 43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91456" h="43414">
                    <a:moveTo>
                      <a:pt x="791162" y="0"/>
                    </a:moveTo>
                    <a:cubicBezTo>
                      <a:pt x="802274" y="0"/>
                      <a:pt x="495887" y="10054"/>
                      <a:pt x="451437" y="15875"/>
                    </a:cubicBezTo>
                    <a:cubicBezTo>
                      <a:pt x="406987" y="21696"/>
                      <a:pt x="558329" y="30692"/>
                      <a:pt x="524462" y="34925"/>
                    </a:cubicBezTo>
                    <a:cubicBezTo>
                      <a:pt x="490595" y="39158"/>
                      <a:pt x="335549" y="41804"/>
                      <a:pt x="248237" y="41275"/>
                    </a:cubicBezTo>
                    <a:cubicBezTo>
                      <a:pt x="160925" y="40746"/>
                      <a:pt x="12229" y="32808"/>
                      <a:pt x="587" y="31750"/>
                    </a:cubicBezTo>
                    <a:cubicBezTo>
                      <a:pt x="-11055" y="30692"/>
                      <a:pt x="154045" y="33338"/>
                      <a:pt x="178387" y="34925"/>
                    </a:cubicBezTo>
                    <a:cubicBezTo>
                      <a:pt x="202729" y="36513"/>
                      <a:pt x="85783" y="40217"/>
                      <a:pt x="146637" y="41275"/>
                    </a:cubicBezTo>
                    <a:cubicBezTo>
                      <a:pt x="207491" y="42333"/>
                      <a:pt x="503824" y="45508"/>
                      <a:pt x="543512" y="41275"/>
                    </a:cubicBezTo>
                    <a:cubicBezTo>
                      <a:pt x="583200" y="37042"/>
                      <a:pt x="348779" y="20637"/>
                      <a:pt x="384762" y="15875"/>
                    </a:cubicBezTo>
                    <a:cubicBezTo>
                      <a:pt x="420745" y="11113"/>
                      <a:pt x="780050" y="0"/>
                      <a:pt x="79116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5" name="フリーフォーム 724">
                <a:extLst>
                  <a:ext uri="{FF2B5EF4-FFF2-40B4-BE49-F238E27FC236}">
                    <a16:creationId xmlns:a16="http://schemas.microsoft.com/office/drawing/2014/main" id="{6B935222-6DB9-C59E-DA3D-375B2676203B}"/>
                  </a:ext>
                </a:extLst>
              </p:cNvPr>
              <p:cNvSpPr/>
              <p:nvPr/>
            </p:nvSpPr>
            <p:spPr>
              <a:xfrm>
                <a:off x="4991039" y="3013018"/>
                <a:ext cx="365260" cy="86347"/>
              </a:xfrm>
              <a:custGeom>
                <a:avLst/>
                <a:gdLst>
                  <a:gd name="connsiteX0" fmla="*/ 61 w 365260"/>
                  <a:gd name="connsiteY0" fmla="*/ 57 h 86347"/>
                  <a:gd name="connsiteX1" fmla="*/ 111186 w 365260"/>
                  <a:gd name="connsiteY1" fmla="*/ 76257 h 86347"/>
                  <a:gd name="connsiteX2" fmla="*/ 177861 w 365260"/>
                  <a:gd name="connsiteY2" fmla="*/ 76257 h 86347"/>
                  <a:gd name="connsiteX3" fmla="*/ 171511 w 365260"/>
                  <a:gd name="connsiteY3" fmla="*/ 79432 h 86347"/>
                  <a:gd name="connsiteX4" fmla="*/ 365186 w 365260"/>
                  <a:gd name="connsiteY4" fmla="*/ 85782 h 86347"/>
                  <a:gd name="connsiteX5" fmla="*/ 193736 w 365260"/>
                  <a:gd name="connsiteY5" fmla="*/ 63557 h 86347"/>
                  <a:gd name="connsiteX6" fmla="*/ 127061 w 365260"/>
                  <a:gd name="connsiteY6" fmla="*/ 63557 h 86347"/>
                  <a:gd name="connsiteX7" fmla="*/ 61 w 365260"/>
                  <a:gd name="connsiteY7" fmla="*/ 57 h 86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5260" h="86347">
                    <a:moveTo>
                      <a:pt x="61" y="57"/>
                    </a:moveTo>
                    <a:cubicBezTo>
                      <a:pt x="-2585" y="2174"/>
                      <a:pt x="81553" y="63557"/>
                      <a:pt x="111186" y="76257"/>
                    </a:cubicBezTo>
                    <a:cubicBezTo>
                      <a:pt x="140819" y="88957"/>
                      <a:pt x="167807" y="75728"/>
                      <a:pt x="177861" y="76257"/>
                    </a:cubicBezTo>
                    <a:cubicBezTo>
                      <a:pt x="187915" y="76786"/>
                      <a:pt x="140290" y="77845"/>
                      <a:pt x="171511" y="79432"/>
                    </a:cubicBezTo>
                    <a:cubicBezTo>
                      <a:pt x="202732" y="81019"/>
                      <a:pt x="361482" y="88428"/>
                      <a:pt x="365186" y="85782"/>
                    </a:cubicBezTo>
                    <a:cubicBezTo>
                      <a:pt x="368890" y="83136"/>
                      <a:pt x="233423" y="67261"/>
                      <a:pt x="193736" y="63557"/>
                    </a:cubicBezTo>
                    <a:cubicBezTo>
                      <a:pt x="154049" y="59853"/>
                      <a:pt x="155107" y="72553"/>
                      <a:pt x="127061" y="63557"/>
                    </a:cubicBezTo>
                    <a:cubicBezTo>
                      <a:pt x="99015" y="54561"/>
                      <a:pt x="2707" y="-2060"/>
                      <a:pt x="61" y="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6" name="フリーフォーム 725">
                <a:extLst>
                  <a:ext uri="{FF2B5EF4-FFF2-40B4-BE49-F238E27FC236}">
                    <a16:creationId xmlns:a16="http://schemas.microsoft.com/office/drawing/2014/main" id="{A5DE812F-99CD-AE36-4FB9-FA8171FAF02E}"/>
                  </a:ext>
                </a:extLst>
              </p:cNvPr>
              <p:cNvSpPr/>
              <p:nvPr/>
            </p:nvSpPr>
            <p:spPr>
              <a:xfrm>
                <a:off x="5008850" y="3098495"/>
                <a:ext cx="280901" cy="70707"/>
              </a:xfrm>
              <a:custGeom>
                <a:avLst/>
                <a:gdLst>
                  <a:gd name="connsiteX0" fmla="*/ 188625 w 280901"/>
                  <a:gd name="connsiteY0" fmla="*/ 305 h 70707"/>
                  <a:gd name="connsiteX1" fmla="*/ 45750 w 280901"/>
                  <a:gd name="connsiteY1" fmla="*/ 6655 h 70707"/>
                  <a:gd name="connsiteX2" fmla="*/ 64800 w 280901"/>
                  <a:gd name="connsiteY2" fmla="*/ 35230 h 70707"/>
                  <a:gd name="connsiteX3" fmla="*/ 14000 w 280901"/>
                  <a:gd name="connsiteY3" fmla="*/ 44755 h 70707"/>
                  <a:gd name="connsiteX4" fmla="*/ 141000 w 280901"/>
                  <a:gd name="connsiteY4" fmla="*/ 16180 h 70707"/>
                  <a:gd name="connsiteX5" fmla="*/ 280700 w 280901"/>
                  <a:gd name="connsiteY5" fmla="*/ 70155 h 70707"/>
                  <a:gd name="connsiteX6" fmla="*/ 109250 w 280901"/>
                  <a:gd name="connsiteY6" fmla="*/ 44755 h 70707"/>
                  <a:gd name="connsiteX7" fmla="*/ 1300 w 280901"/>
                  <a:gd name="connsiteY7" fmla="*/ 54280 h 70707"/>
                  <a:gd name="connsiteX8" fmla="*/ 48925 w 280901"/>
                  <a:gd name="connsiteY8" fmla="*/ 19355 h 70707"/>
                  <a:gd name="connsiteX9" fmla="*/ 39400 w 280901"/>
                  <a:gd name="connsiteY9" fmla="*/ 13005 h 70707"/>
                  <a:gd name="connsiteX10" fmla="*/ 188625 w 280901"/>
                  <a:gd name="connsiteY10" fmla="*/ 305 h 70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901" h="70707">
                    <a:moveTo>
                      <a:pt x="188625" y="305"/>
                    </a:moveTo>
                    <a:cubicBezTo>
                      <a:pt x="189683" y="-753"/>
                      <a:pt x="66387" y="834"/>
                      <a:pt x="45750" y="6655"/>
                    </a:cubicBezTo>
                    <a:cubicBezTo>
                      <a:pt x="25113" y="12476"/>
                      <a:pt x="70092" y="28880"/>
                      <a:pt x="64800" y="35230"/>
                    </a:cubicBezTo>
                    <a:cubicBezTo>
                      <a:pt x="59508" y="41580"/>
                      <a:pt x="1300" y="47930"/>
                      <a:pt x="14000" y="44755"/>
                    </a:cubicBezTo>
                    <a:cubicBezTo>
                      <a:pt x="26700" y="41580"/>
                      <a:pt x="96550" y="11947"/>
                      <a:pt x="141000" y="16180"/>
                    </a:cubicBezTo>
                    <a:cubicBezTo>
                      <a:pt x="185450" y="20413"/>
                      <a:pt x="285992" y="65393"/>
                      <a:pt x="280700" y="70155"/>
                    </a:cubicBezTo>
                    <a:cubicBezTo>
                      <a:pt x="275408" y="74918"/>
                      <a:pt x="155817" y="47401"/>
                      <a:pt x="109250" y="44755"/>
                    </a:cubicBezTo>
                    <a:cubicBezTo>
                      <a:pt x="62683" y="42109"/>
                      <a:pt x="11354" y="58513"/>
                      <a:pt x="1300" y="54280"/>
                    </a:cubicBezTo>
                    <a:cubicBezTo>
                      <a:pt x="-8754" y="50047"/>
                      <a:pt x="42575" y="26234"/>
                      <a:pt x="48925" y="19355"/>
                    </a:cubicBezTo>
                    <a:cubicBezTo>
                      <a:pt x="55275" y="12476"/>
                      <a:pt x="19821" y="18297"/>
                      <a:pt x="39400" y="13005"/>
                    </a:cubicBezTo>
                    <a:cubicBezTo>
                      <a:pt x="58979" y="7713"/>
                      <a:pt x="187567" y="1363"/>
                      <a:pt x="188625" y="3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7" name="フリーフォーム 726">
                <a:extLst>
                  <a:ext uri="{FF2B5EF4-FFF2-40B4-BE49-F238E27FC236}">
                    <a16:creationId xmlns:a16="http://schemas.microsoft.com/office/drawing/2014/main" id="{0D4CC459-8E1B-3233-6B3E-67C914A3E579}"/>
                  </a:ext>
                </a:extLst>
              </p:cNvPr>
              <p:cNvSpPr/>
              <p:nvPr/>
            </p:nvSpPr>
            <p:spPr>
              <a:xfrm>
                <a:off x="5276196" y="3053626"/>
                <a:ext cx="719921" cy="122192"/>
              </a:xfrm>
              <a:custGeom>
                <a:avLst/>
                <a:gdLst>
                  <a:gd name="connsiteX0" fmla="*/ 654 w 719921"/>
                  <a:gd name="connsiteY0" fmla="*/ 48349 h 122192"/>
                  <a:gd name="connsiteX1" fmla="*/ 251479 w 719921"/>
                  <a:gd name="connsiteY1" fmla="*/ 67399 h 122192"/>
                  <a:gd name="connsiteX2" fmla="*/ 248304 w 719921"/>
                  <a:gd name="connsiteY2" fmla="*/ 76924 h 122192"/>
                  <a:gd name="connsiteX3" fmla="*/ 388004 w 719921"/>
                  <a:gd name="connsiteY3" fmla="*/ 41999 h 122192"/>
                  <a:gd name="connsiteX4" fmla="*/ 353079 w 719921"/>
                  <a:gd name="connsiteY4" fmla="*/ 95974 h 122192"/>
                  <a:gd name="connsiteX5" fmla="*/ 524529 w 719921"/>
                  <a:gd name="connsiteY5" fmla="*/ 80099 h 122192"/>
                  <a:gd name="connsiteX6" fmla="*/ 435629 w 719921"/>
                  <a:gd name="connsiteY6" fmla="*/ 86449 h 122192"/>
                  <a:gd name="connsiteX7" fmla="*/ 718204 w 719921"/>
                  <a:gd name="connsiteY7" fmla="*/ 64224 h 122192"/>
                  <a:gd name="connsiteX8" fmla="*/ 559454 w 719921"/>
                  <a:gd name="connsiteY8" fmla="*/ 3899 h 122192"/>
                  <a:gd name="connsiteX9" fmla="*/ 673754 w 719921"/>
                  <a:gd name="connsiteY9" fmla="*/ 10249 h 122192"/>
                  <a:gd name="connsiteX10" fmla="*/ 543579 w 719921"/>
                  <a:gd name="connsiteY10" fmla="*/ 45174 h 122192"/>
                  <a:gd name="connsiteX11" fmla="*/ 705504 w 719921"/>
                  <a:gd name="connsiteY11" fmla="*/ 35649 h 122192"/>
                  <a:gd name="connsiteX12" fmla="*/ 286404 w 719921"/>
                  <a:gd name="connsiteY12" fmla="*/ 118199 h 122192"/>
                  <a:gd name="connsiteX13" fmla="*/ 337204 w 719921"/>
                  <a:gd name="connsiteY13" fmla="*/ 102324 h 122192"/>
                  <a:gd name="connsiteX14" fmla="*/ 654 w 719921"/>
                  <a:gd name="connsiteY14" fmla="*/ 48349 h 12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9921" h="122192">
                    <a:moveTo>
                      <a:pt x="654" y="48349"/>
                    </a:moveTo>
                    <a:cubicBezTo>
                      <a:pt x="-13633" y="42528"/>
                      <a:pt x="210204" y="62637"/>
                      <a:pt x="251479" y="67399"/>
                    </a:cubicBezTo>
                    <a:cubicBezTo>
                      <a:pt x="292754" y="72161"/>
                      <a:pt x="225550" y="81157"/>
                      <a:pt x="248304" y="76924"/>
                    </a:cubicBezTo>
                    <a:cubicBezTo>
                      <a:pt x="271058" y="72691"/>
                      <a:pt x="370542" y="38824"/>
                      <a:pt x="388004" y="41999"/>
                    </a:cubicBezTo>
                    <a:cubicBezTo>
                      <a:pt x="405467" y="45174"/>
                      <a:pt x="330325" y="89624"/>
                      <a:pt x="353079" y="95974"/>
                    </a:cubicBezTo>
                    <a:cubicBezTo>
                      <a:pt x="375833" y="102324"/>
                      <a:pt x="510771" y="81686"/>
                      <a:pt x="524529" y="80099"/>
                    </a:cubicBezTo>
                    <a:cubicBezTo>
                      <a:pt x="538287" y="78512"/>
                      <a:pt x="435629" y="86449"/>
                      <a:pt x="435629" y="86449"/>
                    </a:cubicBezTo>
                    <a:cubicBezTo>
                      <a:pt x="467908" y="83803"/>
                      <a:pt x="697566" y="77982"/>
                      <a:pt x="718204" y="64224"/>
                    </a:cubicBezTo>
                    <a:cubicBezTo>
                      <a:pt x="738842" y="50466"/>
                      <a:pt x="566862" y="12895"/>
                      <a:pt x="559454" y="3899"/>
                    </a:cubicBezTo>
                    <a:cubicBezTo>
                      <a:pt x="552046" y="-5097"/>
                      <a:pt x="676400" y="3370"/>
                      <a:pt x="673754" y="10249"/>
                    </a:cubicBezTo>
                    <a:cubicBezTo>
                      <a:pt x="671108" y="17128"/>
                      <a:pt x="538287" y="40941"/>
                      <a:pt x="543579" y="45174"/>
                    </a:cubicBezTo>
                    <a:cubicBezTo>
                      <a:pt x="548871" y="49407"/>
                      <a:pt x="748366" y="23478"/>
                      <a:pt x="705504" y="35649"/>
                    </a:cubicBezTo>
                    <a:cubicBezTo>
                      <a:pt x="662642" y="47820"/>
                      <a:pt x="347787" y="107087"/>
                      <a:pt x="286404" y="118199"/>
                    </a:cubicBezTo>
                    <a:cubicBezTo>
                      <a:pt x="225021" y="129311"/>
                      <a:pt x="379008" y="115024"/>
                      <a:pt x="337204" y="102324"/>
                    </a:cubicBezTo>
                    <a:cubicBezTo>
                      <a:pt x="295400" y="89624"/>
                      <a:pt x="14941" y="54170"/>
                      <a:pt x="654" y="483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8" name="フリーフォーム 727">
                <a:extLst>
                  <a:ext uri="{FF2B5EF4-FFF2-40B4-BE49-F238E27FC236}">
                    <a16:creationId xmlns:a16="http://schemas.microsoft.com/office/drawing/2014/main" id="{FF59DED1-A3FA-EC31-EC55-18DB778DE984}"/>
                  </a:ext>
                </a:extLst>
              </p:cNvPr>
              <p:cNvSpPr/>
              <p:nvPr/>
            </p:nvSpPr>
            <p:spPr>
              <a:xfrm>
                <a:off x="5106204" y="3263897"/>
                <a:ext cx="53192" cy="228603"/>
              </a:xfrm>
              <a:custGeom>
                <a:avLst/>
                <a:gdLst>
                  <a:gd name="connsiteX0" fmla="*/ 53171 w 53192"/>
                  <a:gd name="connsiteY0" fmla="*/ 3 h 228603"/>
                  <a:gd name="connsiteX1" fmla="*/ 8721 w 53192"/>
                  <a:gd name="connsiteY1" fmla="*/ 88903 h 228603"/>
                  <a:gd name="connsiteX2" fmla="*/ 8721 w 53192"/>
                  <a:gd name="connsiteY2" fmla="*/ 149228 h 228603"/>
                  <a:gd name="connsiteX3" fmla="*/ 11896 w 53192"/>
                  <a:gd name="connsiteY3" fmla="*/ 228603 h 228603"/>
                  <a:gd name="connsiteX4" fmla="*/ 8721 w 53192"/>
                  <a:gd name="connsiteY4" fmla="*/ 149228 h 228603"/>
                  <a:gd name="connsiteX5" fmla="*/ 2371 w 53192"/>
                  <a:gd name="connsiteY5" fmla="*/ 92078 h 228603"/>
                  <a:gd name="connsiteX6" fmla="*/ 53171 w 53192"/>
                  <a:gd name="connsiteY6" fmla="*/ 3 h 228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192" h="228603">
                    <a:moveTo>
                      <a:pt x="53171" y="3"/>
                    </a:moveTo>
                    <a:cubicBezTo>
                      <a:pt x="54229" y="-526"/>
                      <a:pt x="16129" y="64032"/>
                      <a:pt x="8721" y="88903"/>
                    </a:cubicBezTo>
                    <a:cubicBezTo>
                      <a:pt x="1313" y="113774"/>
                      <a:pt x="8192" y="125945"/>
                      <a:pt x="8721" y="149228"/>
                    </a:cubicBezTo>
                    <a:cubicBezTo>
                      <a:pt x="9250" y="172511"/>
                      <a:pt x="11896" y="228603"/>
                      <a:pt x="11896" y="228603"/>
                    </a:cubicBezTo>
                    <a:cubicBezTo>
                      <a:pt x="11896" y="228603"/>
                      <a:pt x="10308" y="171982"/>
                      <a:pt x="8721" y="149228"/>
                    </a:cubicBezTo>
                    <a:cubicBezTo>
                      <a:pt x="7134" y="126474"/>
                      <a:pt x="-5037" y="111128"/>
                      <a:pt x="2371" y="92078"/>
                    </a:cubicBezTo>
                    <a:cubicBezTo>
                      <a:pt x="9779" y="73028"/>
                      <a:pt x="52113" y="532"/>
                      <a:pt x="5317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9" name="フリーフォーム 728">
                <a:extLst>
                  <a:ext uri="{FF2B5EF4-FFF2-40B4-BE49-F238E27FC236}">
                    <a16:creationId xmlns:a16="http://schemas.microsoft.com/office/drawing/2014/main" id="{D6F0E1B1-3FBB-7F00-21A4-B638C950FAD3}"/>
                  </a:ext>
                </a:extLst>
              </p:cNvPr>
              <p:cNvSpPr/>
              <p:nvPr/>
            </p:nvSpPr>
            <p:spPr>
              <a:xfrm>
                <a:off x="5082901" y="3230708"/>
                <a:ext cx="59850" cy="687587"/>
              </a:xfrm>
              <a:custGeom>
                <a:avLst/>
                <a:gdLst>
                  <a:gd name="connsiteX0" fmla="*/ 44724 w 59850"/>
                  <a:gd name="connsiteY0" fmla="*/ 1442 h 687587"/>
                  <a:gd name="connsiteX1" fmla="*/ 16149 w 59850"/>
                  <a:gd name="connsiteY1" fmla="*/ 83992 h 687587"/>
                  <a:gd name="connsiteX2" fmla="*/ 19324 w 59850"/>
                  <a:gd name="connsiteY2" fmla="*/ 230042 h 687587"/>
                  <a:gd name="connsiteX3" fmla="*/ 19324 w 59850"/>
                  <a:gd name="connsiteY3" fmla="*/ 157017 h 687587"/>
                  <a:gd name="connsiteX4" fmla="*/ 32024 w 59850"/>
                  <a:gd name="connsiteY4" fmla="*/ 309417 h 687587"/>
                  <a:gd name="connsiteX5" fmla="*/ 22499 w 59850"/>
                  <a:gd name="connsiteY5" fmla="*/ 417367 h 687587"/>
                  <a:gd name="connsiteX6" fmla="*/ 32024 w 59850"/>
                  <a:gd name="connsiteY6" fmla="*/ 518967 h 687587"/>
                  <a:gd name="connsiteX7" fmla="*/ 35199 w 59850"/>
                  <a:gd name="connsiteY7" fmla="*/ 687242 h 687587"/>
                  <a:gd name="connsiteX8" fmla="*/ 47899 w 59850"/>
                  <a:gd name="connsiteY8" fmla="*/ 553892 h 687587"/>
                  <a:gd name="connsiteX9" fmla="*/ 57424 w 59850"/>
                  <a:gd name="connsiteY9" fmla="*/ 264967 h 687587"/>
                  <a:gd name="connsiteX10" fmla="*/ 274 w 59850"/>
                  <a:gd name="connsiteY10" fmla="*/ 150667 h 687587"/>
                  <a:gd name="connsiteX11" fmla="*/ 44724 w 59850"/>
                  <a:gd name="connsiteY11" fmla="*/ 1442 h 687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850" h="687587">
                    <a:moveTo>
                      <a:pt x="44724" y="1442"/>
                    </a:moveTo>
                    <a:cubicBezTo>
                      <a:pt x="47370" y="-9671"/>
                      <a:pt x="20382" y="45892"/>
                      <a:pt x="16149" y="83992"/>
                    </a:cubicBezTo>
                    <a:cubicBezTo>
                      <a:pt x="11916" y="122092"/>
                      <a:pt x="18795" y="217871"/>
                      <a:pt x="19324" y="230042"/>
                    </a:cubicBezTo>
                    <a:cubicBezTo>
                      <a:pt x="19853" y="242213"/>
                      <a:pt x="17207" y="143788"/>
                      <a:pt x="19324" y="157017"/>
                    </a:cubicBezTo>
                    <a:cubicBezTo>
                      <a:pt x="21441" y="170246"/>
                      <a:pt x="31495" y="266025"/>
                      <a:pt x="32024" y="309417"/>
                    </a:cubicBezTo>
                    <a:cubicBezTo>
                      <a:pt x="32553" y="352809"/>
                      <a:pt x="22499" y="382442"/>
                      <a:pt x="22499" y="417367"/>
                    </a:cubicBezTo>
                    <a:cubicBezTo>
                      <a:pt x="22499" y="452292"/>
                      <a:pt x="29907" y="473988"/>
                      <a:pt x="32024" y="518967"/>
                    </a:cubicBezTo>
                    <a:cubicBezTo>
                      <a:pt x="34141" y="563946"/>
                      <a:pt x="32553" y="681421"/>
                      <a:pt x="35199" y="687242"/>
                    </a:cubicBezTo>
                    <a:cubicBezTo>
                      <a:pt x="37845" y="693063"/>
                      <a:pt x="44195" y="624271"/>
                      <a:pt x="47899" y="553892"/>
                    </a:cubicBezTo>
                    <a:cubicBezTo>
                      <a:pt x="51603" y="483513"/>
                      <a:pt x="65361" y="332171"/>
                      <a:pt x="57424" y="264967"/>
                    </a:cubicBezTo>
                    <a:cubicBezTo>
                      <a:pt x="49487" y="197763"/>
                      <a:pt x="4507" y="188238"/>
                      <a:pt x="274" y="150667"/>
                    </a:cubicBezTo>
                    <a:cubicBezTo>
                      <a:pt x="-3959" y="113096"/>
                      <a:pt x="42078" y="12555"/>
                      <a:pt x="44724" y="14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0" name="フリーフォーム 729">
                <a:extLst>
                  <a:ext uri="{FF2B5EF4-FFF2-40B4-BE49-F238E27FC236}">
                    <a16:creationId xmlns:a16="http://schemas.microsoft.com/office/drawing/2014/main" id="{7838F22B-3E23-1C02-17D3-6DD2F6C6F1DC}"/>
                  </a:ext>
                </a:extLst>
              </p:cNvPr>
              <p:cNvSpPr/>
              <p:nvPr/>
            </p:nvSpPr>
            <p:spPr>
              <a:xfrm>
                <a:off x="5184775" y="3250937"/>
                <a:ext cx="28828" cy="293765"/>
              </a:xfrm>
              <a:custGeom>
                <a:avLst/>
                <a:gdLst>
                  <a:gd name="connsiteX0" fmla="*/ 19050 w 28828"/>
                  <a:gd name="connsiteY0" fmla="*/ 3438 h 293765"/>
                  <a:gd name="connsiteX1" fmla="*/ 25400 w 28828"/>
                  <a:gd name="connsiteY1" fmla="*/ 76463 h 293765"/>
                  <a:gd name="connsiteX2" fmla="*/ 0 w 28828"/>
                  <a:gd name="connsiteY2" fmla="*/ 165363 h 293765"/>
                  <a:gd name="connsiteX3" fmla="*/ 25400 w 28828"/>
                  <a:gd name="connsiteY3" fmla="*/ 117738 h 293765"/>
                  <a:gd name="connsiteX4" fmla="*/ 28575 w 28828"/>
                  <a:gd name="connsiteY4" fmla="*/ 292363 h 293765"/>
                  <a:gd name="connsiteX5" fmla="*/ 25400 w 28828"/>
                  <a:gd name="connsiteY5" fmla="*/ 190763 h 293765"/>
                  <a:gd name="connsiteX6" fmla="*/ 19050 w 28828"/>
                  <a:gd name="connsiteY6" fmla="*/ 3438 h 293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828" h="293765">
                    <a:moveTo>
                      <a:pt x="19050" y="3438"/>
                    </a:moveTo>
                    <a:cubicBezTo>
                      <a:pt x="19050" y="-15612"/>
                      <a:pt x="28575" y="49475"/>
                      <a:pt x="25400" y="76463"/>
                    </a:cubicBezTo>
                    <a:cubicBezTo>
                      <a:pt x="22225" y="103451"/>
                      <a:pt x="0" y="158484"/>
                      <a:pt x="0" y="165363"/>
                    </a:cubicBezTo>
                    <a:cubicBezTo>
                      <a:pt x="0" y="172242"/>
                      <a:pt x="20638" y="96571"/>
                      <a:pt x="25400" y="117738"/>
                    </a:cubicBezTo>
                    <a:cubicBezTo>
                      <a:pt x="30162" y="138905"/>
                      <a:pt x="28575" y="280192"/>
                      <a:pt x="28575" y="292363"/>
                    </a:cubicBezTo>
                    <a:cubicBezTo>
                      <a:pt x="28575" y="304534"/>
                      <a:pt x="28046" y="234684"/>
                      <a:pt x="25400" y="190763"/>
                    </a:cubicBezTo>
                    <a:cubicBezTo>
                      <a:pt x="22754" y="146842"/>
                      <a:pt x="19050" y="22488"/>
                      <a:pt x="19050" y="34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フリーフォーム 730">
                <a:extLst>
                  <a:ext uri="{FF2B5EF4-FFF2-40B4-BE49-F238E27FC236}">
                    <a16:creationId xmlns:a16="http://schemas.microsoft.com/office/drawing/2014/main" id="{A6D9702E-E851-6527-5FFC-6DEAC3EA630D}"/>
                  </a:ext>
                </a:extLst>
              </p:cNvPr>
              <p:cNvSpPr/>
              <p:nvPr/>
            </p:nvSpPr>
            <p:spPr>
              <a:xfrm>
                <a:off x="5181500" y="3237276"/>
                <a:ext cx="73131" cy="326256"/>
              </a:xfrm>
              <a:custGeom>
                <a:avLst/>
                <a:gdLst>
                  <a:gd name="connsiteX0" fmla="*/ 100 w 73131"/>
                  <a:gd name="connsiteY0" fmla="*/ 1224 h 326256"/>
                  <a:gd name="connsiteX1" fmla="*/ 66775 w 73131"/>
                  <a:gd name="connsiteY1" fmla="*/ 55199 h 326256"/>
                  <a:gd name="connsiteX2" fmla="*/ 66775 w 73131"/>
                  <a:gd name="connsiteY2" fmla="*/ 121874 h 326256"/>
                  <a:gd name="connsiteX3" fmla="*/ 38200 w 73131"/>
                  <a:gd name="connsiteY3" fmla="*/ 175849 h 326256"/>
                  <a:gd name="connsiteX4" fmla="*/ 73125 w 73131"/>
                  <a:gd name="connsiteY4" fmla="*/ 153624 h 326256"/>
                  <a:gd name="connsiteX5" fmla="*/ 35025 w 73131"/>
                  <a:gd name="connsiteY5" fmla="*/ 325074 h 326256"/>
                  <a:gd name="connsiteX6" fmla="*/ 50900 w 73131"/>
                  <a:gd name="connsiteY6" fmla="*/ 223474 h 326256"/>
                  <a:gd name="connsiteX7" fmla="*/ 50900 w 73131"/>
                  <a:gd name="connsiteY7" fmla="*/ 109174 h 326256"/>
                  <a:gd name="connsiteX8" fmla="*/ 100 w 73131"/>
                  <a:gd name="connsiteY8" fmla="*/ 1224 h 326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131" h="326256">
                    <a:moveTo>
                      <a:pt x="100" y="1224"/>
                    </a:moveTo>
                    <a:cubicBezTo>
                      <a:pt x="2746" y="-7772"/>
                      <a:pt x="55663" y="35091"/>
                      <a:pt x="66775" y="55199"/>
                    </a:cubicBezTo>
                    <a:cubicBezTo>
                      <a:pt x="77887" y="75307"/>
                      <a:pt x="71537" y="101766"/>
                      <a:pt x="66775" y="121874"/>
                    </a:cubicBezTo>
                    <a:cubicBezTo>
                      <a:pt x="62013" y="141982"/>
                      <a:pt x="37142" y="170558"/>
                      <a:pt x="38200" y="175849"/>
                    </a:cubicBezTo>
                    <a:cubicBezTo>
                      <a:pt x="39258" y="181140"/>
                      <a:pt x="73654" y="128753"/>
                      <a:pt x="73125" y="153624"/>
                    </a:cubicBezTo>
                    <a:cubicBezTo>
                      <a:pt x="72596" y="178495"/>
                      <a:pt x="38729" y="313432"/>
                      <a:pt x="35025" y="325074"/>
                    </a:cubicBezTo>
                    <a:cubicBezTo>
                      <a:pt x="31321" y="336716"/>
                      <a:pt x="48254" y="259457"/>
                      <a:pt x="50900" y="223474"/>
                    </a:cubicBezTo>
                    <a:cubicBezTo>
                      <a:pt x="53546" y="187491"/>
                      <a:pt x="54075" y="139866"/>
                      <a:pt x="50900" y="109174"/>
                    </a:cubicBezTo>
                    <a:cubicBezTo>
                      <a:pt x="47725" y="78482"/>
                      <a:pt x="-2546" y="10220"/>
                      <a:pt x="100" y="12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2" name="フリーフォーム 731">
                <a:extLst>
                  <a:ext uri="{FF2B5EF4-FFF2-40B4-BE49-F238E27FC236}">
                    <a16:creationId xmlns:a16="http://schemas.microsoft.com/office/drawing/2014/main" id="{FA861EBD-D4A8-14A2-A863-4207E71E11C6}"/>
                  </a:ext>
                </a:extLst>
              </p:cNvPr>
              <p:cNvSpPr/>
              <p:nvPr/>
            </p:nvSpPr>
            <p:spPr>
              <a:xfrm>
                <a:off x="5156196" y="3288606"/>
                <a:ext cx="457319" cy="64595"/>
              </a:xfrm>
              <a:custGeom>
                <a:avLst/>
                <a:gdLst>
                  <a:gd name="connsiteX0" fmla="*/ 4 w 457319"/>
                  <a:gd name="connsiteY0" fmla="*/ 694 h 64595"/>
                  <a:gd name="connsiteX1" fmla="*/ 203204 w 457319"/>
                  <a:gd name="connsiteY1" fmla="*/ 10219 h 64595"/>
                  <a:gd name="connsiteX2" fmla="*/ 165104 w 457319"/>
                  <a:gd name="connsiteY2" fmla="*/ 41969 h 64595"/>
                  <a:gd name="connsiteX3" fmla="*/ 333379 w 457319"/>
                  <a:gd name="connsiteY3" fmla="*/ 64194 h 64595"/>
                  <a:gd name="connsiteX4" fmla="*/ 327029 w 457319"/>
                  <a:gd name="connsiteY4" fmla="*/ 22919 h 64595"/>
                  <a:gd name="connsiteX5" fmla="*/ 457204 w 457319"/>
                  <a:gd name="connsiteY5" fmla="*/ 13394 h 64595"/>
                  <a:gd name="connsiteX6" fmla="*/ 301629 w 457319"/>
                  <a:gd name="connsiteY6" fmla="*/ 45144 h 64595"/>
                  <a:gd name="connsiteX7" fmla="*/ 206379 w 457319"/>
                  <a:gd name="connsiteY7" fmla="*/ 61019 h 64595"/>
                  <a:gd name="connsiteX8" fmla="*/ 209554 w 457319"/>
                  <a:gd name="connsiteY8" fmla="*/ 26094 h 64595"/>
                  <a:gd name="connsiteX9" fmla="*/ 4 w 457319"/>
                  <a:gd name="connsiteY9" fmla="*/ 694 h 64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7319" h="64595">
                    <a:moveTo>
                      <a:pt x="4" y="694"/>
                    </a:moveTo>
                    <a:cubicBezTo>
                      <a:pt x="-1054" y="-1952"/>
                      <a:pt x="175687" y="3340"/>
                      <a:pt x="203204" y="10219"/>
                    </a:cubicBezTo>
                    <a:cubicBezTo>
                      <a:pt x="230721" y="17098"/>
                      <a:pt x="143408" y="32973"/>
                      <a:pt x="165104" y="41969"/>
                    </a:cubicBezTo>
                    <a:cubicBezTo>
                      <a:pt x="186800" y="50965"/>
                      <a:pt x="306391" y="67369"/>
                      <a:pt x="333379" y="64194"/>
                    </a:cubicBezTo>
                    <a:cubicBezTo>
                      <a:pt x="360367" y="61019"/>
                      <a:pt x="306391" y="31386"/>
                      <a:pt x="327029" y="22919"/>
                    </a:cubicBezTo>
                    <a:cubicBezTo>
                      <a:pt x="347667" y="14452"/>
                      <a:pt x="461437" y="9690"/>
                      <a:pt x="457204" y="13394"/>
                    </a:cubicBezTo>
                    <a:cubicBezTo>
                      <a:pt x="452971" y="17098"/>
                      <a:pt x="343433" y="37207"/>
                      <a:pt x="301629" y="45144"/>
                    </a:cubicBezTo>
                    <a:cubicBezTo>
                      <a:pt x="259825" y="53081"/>
                      <a:pt x="221725" y="64194"/>
                      <a:pt x="206379" y="61019"/>
                    </a:cubicBezTo>
                    <a:cubicBezTo>
                      <a:pt x="191033" y="57844"/>
                      <a:pt x="247654" y="35619"/>
                      <a:pt x="209554" y="26094"/>
                    </a:cubicBezTo>
                    <a:cubicBezTo>
                      <a:pt x="171454" y="16569"/>
                      <a:pt x="1062" y="3340"/>
                      <a:pt x="4" y="6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3" name="フリーフォーム 732">
                <a:extLst>
                  <a:ext uri="{FF2B5EF4-FFF2-40B4-BE49-F238E27FC236}">
                    <a16:creationId xmlns:a16="http://schemas.microsoft.com/office/drawing/2014/main" id="{084F1E29-224E-3882-5B97-2E8744F938EB}"/>
                  </a:ext>
                </a:extLst>
              </p:cNvPr>
              <p:cNvSpPr/>
              <p:nvPr/>
            </p:nvSpPr>
            <p:spPr>
              <a:xfrm>
                <a:off x="5088776" y="3635271"/>
                <a:ext cx="37376" cy="568513"/>
              </a:xfrm>
              <a:custGeom>
                <a:avLst/>
                <a:gdLst>
                  <a:gd name="connsiteX0" fmla="*/ 7099 w 37376"/>
                  <a:gd name="connsiteY0" fmla="*/ 104 h 568513"/>
                  <a:gd name="connsiteX1" fmla="*/ 13449 w 37376"/>
                  <a:gd name="connsiteY1" fmla="*/ 355704 h 568513"/>
                  <a:gd name="connsiteX2" fmla="*/ 10274 w 37376"/>
                  <a:gd name="connsiteY2" fmla="*/ 238229 h 568513"/>
                  <a:gd name="connsiteX3" fmla="*/ 749 w 37376"/>
                  <a:gd name="connsiteY3" fmla="*/ 441429 h 568513"/>
                  <a:gd name="connsiteX4" fmla="*/ 32499 w 37376"/>
                  <a:gd name="connsiteY4" fmla="*/ 568429 h 568513"/>
                  <a:gd name="connsiteX5" fmla="*/ 35674 w 37376"/>
                  <a:gd name="connsiteY5" fmla="*/ 457304 h 568513"/>
                  <a:gd name="connsiteX6" fmla="*/ 16624 w 37376"/>
                  <a:gd name="connsiteY6" fmla="*/ 244579 h 568513"/>
                  <a:gd name="connsiteX7" fmla="*/ 19799 w 37376"/>
                  <a:gd name="connsiteY7" fmla="*/ 317604 h 568513"/>
                  <a:gd name="connsiteX8" fmla="*/ 7099 w 37376"/>
                  <a:gd name="connsiteY8" fmla="*/ 104 h 568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376" h="568513">
                    <a:moveTo>
                      <a:pt x="7099" y="104"/>
                    </a:moveTo>
                    <a:cubicBezTo>
                      <a:pt x="6041" y="6454"/>
                      <a:pt x="12920" y="316017"/>
                      <a:pt x="13449" y="355704"/>
                    </a:cubicBezTo>
                    <a:cubicBezTo>
                      <a:pt x="13978" y="395391"/>
                      <a:pt x="12391" y="223942"/>
                      <a:pt x="10274" y="238229"/>
                    </a:cubicBezTo>
                    <a:cubicBezTo>
                      <a:pt x="8157" y="252517"/>
                      <a:pt x="-2955" y="386396"/>
                      <a:pt x="749" y="441429"/>
                    </a:cubicBezTo>
                    <a:cubicBezTo>
                      <a:pt x="4453" y="496462"/>
                      <a:pt x="26678" y="565783"/>
                      <a:pt x="32499" y="568429"/>
                    </a:cubicBezTo>
                    <a:cubicBezTo>
                      <a:pt x="38320" y="571075"/>
                      <a:pt x="38320" y="511279"/>
                      <a:pt x="35674" y="457304"/>
                    </a:cubicBezTo>
                    <a:cubicBezTo>
                      <a:pt x="33028" y="403329"/>
                      <a:pt x="19270" y="267862"/>
                      <a:pt x="16624" y="244579"/>
                    </a:cubicBezTo>
                    <a:cubicBezTo>
                      <a:pt x="13978" y="221296"/>
                      <a:pt x="20857" y="356762"/>
                      <a:pt x="19799" y="317604"/>
                    </a:cubicBezTo>
                    <a:cubicBezTo>
                      <a:pt x="18741" y="278446"/>
                      <a:pt x="8157" y="-6246"/>
                      <a:pt x="7099" y="1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4" name="フリーフォーム 733">
                <a:extLst>
                  <a:ext uri="{FF2B5EF4-FFF2-40B4-BE49-F238E27FC236}">
                    <a16:creationId xmlns:a16="http://schemas.microsoft.com/office/drawing/2014/main" id="{2165115F-F904-EB6A-5630-B60E9AA129BF}"/>
                  </a:ext>
                </a:extLst>
              </p:cNvPr>
              <p:cNvSpPr/>
              <p:nvPr/>
            </p:nvSpPr>
            <p:spPr>
              <a:xfrm>
                <a:off x="4997447" y="4117790"/>
                <a:ext cx="149666" cy="990804"/>
              </a:xfrm>
              <a:custGeom>
                <a:avLst/>
                <a:gdLst>
                  <a:gd name="connsiteX0" fmla="*/ 73028 w 149666"/>
                  <a:gd name="connsiteY0" fmla="*/ 185 h 990804"/>
                  <a:gd name="connsiteX1" fmla="*/ 69853 w 149666"/>
                  <a:gd name="connsiteY1" fmla="*/ 244660 h 990804"/>
                  <a:gd name="connsiteX2" fmla="*/ 73028 w 149666"/>
                  <a:gd name="connsiteY2" fmla="*/ 212910 h 990804"/>
                  <a:gd name="connsiteX3" fmla="*/ 50803 w 149666"/>
                  <a:gd name="connsiteY3" fmla="*/ 254185 h 990804"/>
                  <a:gd name="connsiteX4" fmla="*/ 28578 w 149666"/>
                  <a:gd name="connsiteY4" fmla="*/ 447860 h 990804"/>
                  <a:gd name="connsiteX5" fmla="*/ 28578 w 149666"/>
                  <a:gd name="connsiteY5" fmla="*/ 466910 h 990804"/>
                  <a:gd name="connsiteX6" fmla="*/ 66678 w 149666"/>
                  <a:gd name="connsiteY6" fmla="*/ 378010 h 990804"/>
                  <a:gd name="connsiteX7" fmla="*/ 101603 w 149666"/>
                  <a:gd name="connsiteY7" fmla="*/ 476435 h 990804"/>
                  <a:gd name="connsiteX8" fmla="*/ 88903 w 149666"/>
                  <a:gd name="connsiteY8" fmla="*/ 705035 h 990804"/>
                  <a:gd name="connsiteX9" fmla="*/ 92078 w 149666"/>
                  <a:gd name="connsiteY9" fmla="*/ 663760 h 990804"/>
                  <a:gd name="connsiteX10" fmla="*/ 88903 w 149666"/>
                  <a:gd name="connsiteY10" fmla="*/ 895535 h 990804"/>
                  <a:gd name="connsiteX11" fmla="*/ 3 w 149666"/>
                  <a:gd name="connsiteY11" fmla="*/ 990785 h 990804"/>
                  <a:gd name="connsiteX12" fmla="*/ 85728 w 149666"/>
                  <a:gd name="connsiteY12" fmla="*/ 889185 h 990804"/>
                  <a:gd name="connsiteX13" fmla="*/ 149228 w 149666"/>
                  <a:gd name="connsiteY13" fmla="*/ 673285 h 990804"/>
                  <a:gd name="connsiteX14" fmla="*/ 53978 w 149666"/>
                  <a:gd name="connsiteY14" fmla="*/ 451035 h 990804"/>
                  <a:gd name="connsiteX15" fmla="*/ 34928 w 149666"/>
                  <a:gd name="connsiteY15" fmla="*/ 505010 h 990804"/>
                  <a:gd name="connsiteX16" fmla="*/ 66678 w 149666"/>
                  <a:gd name="connsiteY16" fmla="*/ 241485 h 990804"/>
                  <a:gd name="connsiteX17" fmla="*/ 60328 w 149666"/>
                  <a:gd name="connsiteY17" fmla="*/ 289110 h 990804"/>
                  <a:gd name="connsiteX18" fmla="*/ 73028 w 149666"/>
                  <a:gd name="connsiteY18" fmla="*/ 185 h 990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9666" h="990804">
                    <a:moveTo>
                      <a:pt x="73028" y="185"/>
                    </a:moveTo>
                    <a:cubicBezTo>
                      <a:pt x="74615" y="-7223"/>
                      <a:pt x="69853" y="209206"/>
                      <a:pt x="69853" y="244660"/>
                    </a:cubicBezTo>
                    <a:cubicBezTo>
                      <a:pt x="69853" y="280114"/>
                      <a:pt x="76203" y="211323"/>
                      <a:pt x="73028" y="212910"/>
                    </a:cubicBezTo>
                    <a:cubicBezTo>
                      <a:pt x="69853" y="214497"/>
                      <a:pt x="58211" y="215027"/>
                      <a:pt x="50803" y="254185"/>
                    </a:cubicBezTo>
                    <a:cubicBezTo>
                      <a:pt x="43395" y="293343"/>
                      <a:pt x="32282" y="412406"/>
                      <a:pt x="28578" y="447860"/>
                    </a:cubicBezTo>
                    <a:cubicBezTo>
                      <a:pt x="24874" y="483314"/>
                      <a:pt x="22228" y="478552"/>
                      <a:pt x="28578" y="466910"/>
                    </a:cubicBezTo>
                    <a:cubicBezTo>
                      <a:pt x="34928" y="455268"/>
                      <a:pt x="54507" y="376423"/>
                      <a:pt x="66678" y="378010"/>
                    </a:cubicBezTo>
                    <a:cubicBezTo>
                      <a:pt x="78849" y="379597"/>
                      <a:pt x="97899" y="421931"/>
                      <a:pt x="101603" y="476435"/>
                    </a:cubicBezTo>
                    <a:cubicBezTo>
                      <a:pt x="105307" y="530939"/>
                      <a:pt x="90490" y="673814"/>
                      <a:pt x="88903" y="705035"/>
                    </a:cubicBezTo>
                    <a:cubicBezTo>
                      <a:pt x="87316" y="736256"/>
                      <a:pt x="92078" y="632010"/>
                      <a:pt x="92078" y="663760"/>
                    </a:cubicBezTo>
                    <a:cubicBezTo>
                      <a:pt x="92078" y="695510"/>
                      <a:pt x="104249" y="841031"/>
                      <a:pt x="88903" y="895535"/>
                    </a:cubicBezTo>
                    <a:cubicBezTo>
                      <a:pt x="73557" y="950039"/>
                      <a:pt x="532" y="991843"/>
                      <a:pt x="3" y="990785"/>
                    </a:cubicBezTo>
                    <a:cubicBezTo>
                      <a:pt x="-526" y="989727"/>
                      <a:pt x="60857" y="942102"/>
                      <a:pt x="85728" y="889185"/>
                    </a:cubicBezTo>
                    <a:cubicBezTo>
                      <a:pt x="110599" y="836268"/>
                      <a:pt x="154520" y="746310"/>
                      <a:pt x="149228" y="673285"/>
                    </a:cubicBezTo>
                    <a:cubicBezTo>
                      <a:pt x="143936" y="600260"/>
                      <a:pt x="73028" y="479081"/>
                      <a:pt x="53978" y="451035"/>
                    </a:cubicBezTo>
                    <a:cubicBezTo>
                      <a:pt x="34928" y="422989"/>
                      <a:pt x="32811" y="539935"/>
                      <a:pt x="34928" y="505010"/>
                    </a:cubicBezTo>
                    <a:cubicBezTo>
                      <a:pt x="37045" y="470085"/>
                      <a:pt x="62445" y="277468"/>
                      <a:pt x="66678" y="241485"/>
                    </a:cubicBezTo>
                    <a:cubicBezTo>
                      <a:pt x="70911" y="205502"/>
                      <a:pt x="58740" y="327210"/>
                      <a:pt x="60328" y="289110"/>
                    </a:cubicBezTo>
                    <a:cubicBezTo>
                      <a:pt x="61916" y="251010"/>
                      <a:pt x="71441" y="7593"/>
                      <a:pt x="73028" y="1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5" name="フリーフォーム 734">
                <a:extLst>
                  <a:ext uri="{FF2B5EF4-FFF2-40B4-BE49-F238E27FC236}">
                    <a16:creationId xmlns:a16="http://schemas.microsoft.com/office/drawing/2014/main" id="{901CEC2D-D45B-EBF2-3CFF-5D05D633FAB0}"/>
                  </a:ext>
                </a:extLst>
              </p:cNvPr>
              <p:cNvSpPr/>
              <p:nvPr/>
            </p:nvSpPr>
            <p:spPr>
              <a:xfrm>
                <a:off x="5044763" y="4081279"/>
                <a:ext cx="175058" cy="624114"/>
              </a:xfrm>
              <a:custGeom>
                <a:avLst/>
                <a:gdLst>
                  <a:gd name="connsiteX0" fmla="*/ 312 w 175058"/>
                  <a:gd name="connsiteY0" fmla="*/ 1771 h 624114"/>
                  <a:gd name="connsiteX1" fmla="*/ 101912 w 175058"/>
                  <a:gd name="connsiteY1" fmla="*/ 414521 h 624114"/>
                  <a:gd name="connsiteX2" fmla="*/ 89212 w 175058"/>
                  <a:gd name="connsiteY2" fmla="*/ 277996 h 624114"/>
                  <a:gd name="connsiteX3" fmla="*/ 101912 w 175058"/>
                  <a:gd name="connsiteY3" fmla="*/ 484371 h 624114"/>
                  <a:gd name="connsiteX4" fmla="*/ 105087 w 175058"/>
                  <a:gd name="connsiteY4" fmla="*/ 544696 h 624114"/>
                  <a:gd name="connsiteX5" fmla="*/ 174937 w 175058"/>
                  <a:gd name="connsiteY5" fmla="*/ 624071 h 624114"/>
                  <a:gd name="connsiteX6" fmla="*/ 120962 w 175058"/>
                  <a:gd name="connsiteY6" fmla="*/ 551046 h 624114"/>
                  <a:gd name="connsiteX7" fmla="*/ 82862 w 175058"/>
                  <a:gd name="connsiteY7" fmla="*/ 287521 h 624114"/>
                  <a:gd name="connsiteX8" fmla="*/ 70162 w 175058"/>
                  <a:gd name="connsiteY8" fmla="*/ 265296 h 624114"/>
                  <a:gd name="connsiteX9" fmla="*/ 312 w 175058"/>
                  <a:gd name="connsiteY9" fmla="*/ 1771 h 6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5058" h="624114">
                    <a:moveTo>
                      <a:pt x="312" y="1771"/>
                    </a:moveTo>
                    <a:cubicBezTo>
                      <a:pt x="5604" y="26642"/>
                      <a:pt x="87095" y="368484"/>
                      <a:pt x="101912" y="414521"/>
                    </a:cubicBezTo>
                    <a:cubicBezTo>
                      <a:pt x="116729" y="460558"/>
                      <a:pt x="89212" y="266354"/>
                      <a:pt x="89212" y="277996"/>
                    </a:cubicBezTo>
                    <a:cubicBezTo>
                      <a:pt x="89212" y="289638"/>
                      <a:pt x="99266" y="439921"/>
                      <a:pt x="101912" y="484371"/>
                    </a:cubicBezTo>
                    <a:cubicBezTo>
                      <a:pt x="104558" y="528821"/>
                      <a:pt x="92916" y="521413"/>
                      <a:pt x="105087" y="544696"/>
                    </a:cubicBezTo>
                    <a:cubicBezTo>
                      <a:pt x="117258" y="567979"/>
                      <a:pt x="172291" y="623013"/>
                      <a:pt x="174937" y="624071"/>
                    </a:cubicBezTo>
                    <a:cubicBezTo>
                      <a:pt x="177583" y="625129"/>
                      <a:pt x="136308" y="607138"/>
                      <a:pt x="120962" y="551046"/>
                    </a:cubicBezTo>
                    <a:cubicBezTo>
                      <a:pt x="105616" y="494954"/>
                      <a:pt x="91329" y="335146"/>
                      <a:pt x="82862" y="287521"/>
                    </a:cubicBezTo>
                    <a:cubicBezTo>
                      <a:pt x="74395" y="239896"/>
                      <a:pt x="81804" y="309217"/>
                      <a:pt x="70162" y="265296"/>
                    </a:cubicBezTo>
                    <a:cubicBezTo>
                      <a:pt x="58520" y="221375"/>
                      <a:pt x="-4980" y="-23100"/>
                      <a:pt x="312" y="17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6" name="フリーフォーム 735">
                <a:extLst>
                  <a:ext uri="{FF2B5EF4-FFF2-40B4-BE49-F238E27FC236}">
                    <a16:creationId xmlns:a16="http://schemas.microsoft.com/office/drawing/2014/main" id="{34A94134-D46C-3870-897E-12F66B6333E3}"/>
                  </a:ext>
                </a:extLst>
              </p:cNvPr>
              <p:cNvSpPr/>
              <p:nvPr/>
            </p:nvSpPr>
            <p:spPr>
              <a:xfrm>
                <a:off x="5046941" y="4832349"/>
                <a:ext cx="583285" cy="196877"/>
              </a:xfrm>
              <a:custGeom>
                <a:avLst/>
                <a:gdLst>
                  <a:gd name="connsiteX0" fmla="*/ 14009 w 583285"/>
                  <a:gd name="connsiteY0" fmla="*/ 161926 h 196877"/>
                  <a:gd name="connsiteX1" fmla="*/ 360084 w 583285"/>
                  <a:gd name="connsiteY1" fmla="*/ 165101 h 196877"/>
                  <a:gd name="connsiteX2" fmla="*/ 302934 w 583285"/>
                  <a:gd name="connsiteY2" fmla="*/ 165101 h 196877"/>
                  <a:gd name="connsiteX3" fmla="*/ 388659 w 583285"/>
                  <a:gd name="connsiteY3" fmla="*/ 152401 h 196877"/>
                  <a:gd name="connsiteX4" fmla="*/ 309284 w 583285"/>
                  <a:gd name="connsiteY4" fmla="*/ 1 h 196877"/>
                  <a:gd name="connsiteX5" fmla="*/ 417234 w 583285"/>
                  <a:gd name="connsiteY5" fmla="*/ 155576 h 196877"/>
                  <a:gd name="connsiteX6" fmla="*/ 321984 w 583285"/>
                  <a:gd name="connsiteY6" fmla="*/ 180976 h 196877"/>
                  <a:gd name="connsiteX7" fmla="*/ 487084 w 583285"/>
                  <a:gd name="connsiteY7" fmla="*/ 165101 h 196877"/>
                  <a:gd name="connsiteX8" fmla="*/ 429934 w 583285"/>
                  <a:gd name="connsiteY8" fmla="*/ 139701 h 196877"/>
                  <a:gd name="connsiteX9" fmla="*/ 537884 w 583285"/>
                  <a:gd name="connsiteY9" fmla="*/ 174626 h 196877"/>
                  <a:gd name="connsiteX10" fmla="*/ 550584 w 583285"/>
                  <a:gd name="connsiteY10" fmla="*/ 184151 h 196877"/>
                  <a:gd name="connsiteX11" fmla="*/ 112434 w 583285"/>
                  <a:gd name="connsiteY11" fmla="*/ 196851 h 196877"/>
                  <a:gd name="connsiteX12" fmla="*/ 14009 w 583285"/>
                  <a:gd name="connsiteY12" fmla="*/ 161926 h 196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83285" h="196877">
                    <a:moveTo>
                      <a:pt x="14009" y="161926"/>
                    </a:moveTo>
                    <a:cubicBezTo>
                      <a:pt x="55284" y="156634"/>
                      <a:pt x="311930" y="164572"/>
                      <a:pt x="360084" y="165101"/>
                    </a:cubicBezTo>
                    <a:cubicBezTo>
                      <a:pt x="408238" y="165630"/>
                      <a:pt x="298172" y="167218"/>
                      <a:pt x="302934" y="165101"/>
                    </a:cubicBezTo>
                    <a:cubicBezTo>
                      <a:pt x="307696" y="162984"/>
                      <a:pt x="387601" y="179918"/>
                      <a:pt x="388659" y="152401"/>
                    </a:cubicBezTo>
                    <a:cubicBezTo>
                      <a:pt x="389717" y="124884"/>
                      <a:pt x="304522" y="-528"/>
                      <a:pt x="309284" y="1"/>
                    </a:cubicBezTo>
                    <a:cubicBezTo>
                      <a:pt x="314047" y="530"/>
                      <a:pt x="415117" y="125414"/>
                      <a:pt x="417234" y="155576"/>
                    </a:cubicBezTo>
                    <a:cubicBezTo>
                      <a:pt x="419351" y="185738"/>
                      <a:pt x="310342" y="179389"/>
                      <a:pt x="321984" y="180976"/>
                    </a:cubicBezTo>
                    <a:cubicBezTo>
                      <a:pt x="333626" y="182563"/>
                      <a:pt x="469092" y="171980"/>
                      <a:pt x="487084" y="165101"/>
                    </a:cubicBezTo>
                    <a:cubicBezTo>
                      <a:pt x="505076" y="158222"/>
                      <a:pt x="421467" y="138114"/>
                      <a:pt x="429934" y="139701"/>
                    </a:cubicBezTo>
                    <a:cubicBezTo>
                      <a:pt x="438401" y="141288"/>
                      <a:pt x="517776" y="167218"/>
                      <a:pt x="537884" y="174626"/>
                    </a:cubicBezTo>
                    <a:cubicBezTo>
                      <a:pt x="557992" y="182034"/>
                      <a:pt x="621492" y="180447"/>
                      <a:pt x="550584" y="184151"/>
                    </a:cubicBezTo>
                    <a:cubicBezTo>
                      <a:pt x="479676" y="187855"/>
                      <a:pt x="197101" y="195793"/>
                      <a:pt x="112434" y="196851"/>
                    </a:cubicBezTo>
                    <a:cubicBezTo>
                      <a:pt x="27767" y="197909"/>
                      <a:pt x="-27266" y="167218"/>
                      <a:pt x="14009" y="1619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7" name="フリーフォーム 736">
                <a:extLst>
                  <a:ext uri="{FF2B5EF4-FFF2-40B4-BE49-F238E27FC236}">
                    <a16:creationId xmlns:a16="http://schemas.microsoft.com/office/drawing/2014/main" id="{80E79978-F589-2A0C-BABD-2929358AA6EB}"/>
                  </a:ext>
                </a:extLst>
              </p:cNvPr>
              <p:cNvSpPr/>
              <p:nvPr/>
            </p:nvSpPr>
            <p:spPr>
              <a:xfrm>
                <a:off x="5158803" y="4216265"/>
                <a:ext cx="106243" cy="524043"/>
              </a:xfrm>
              <a:custGeom>
                <a:avLst/>
                <a:gdLst>
                  <a:gd name="connsiteX0" fmla="*/ 10097 w 106243"/>
                  <a:gd name="connsiteY0" fmla="*/ 135 h 524043"/>
                  <a:gd name="connsiteX1" fmla="*/ 67247 w 106243"/>
                  <a:gd name="connsiteY1" fmla="*/ 146185 h 524043"/>
                  <a:gd name="connsiteX2" fmla="*/ 54547 w 106243"/>
                  <a:gd name="connsiteY2" fmla="*/ 181110 h 524043"/>
                  <a:gd name="connsiteX3" fmla="*/ 86297 w 106243"/>
                  <a:gd name="connsiteY3" fmla="*/ 241435 h 524043"/>
                  <a:gd name="connsiteX4" fmla="*/ 60897 w 106243"/>
                  <a:gd name="connsiteY4" fmla="*/ 339860 h 524043"/>
                  <a:gd name="connsiteX5" fmla="*/ 60897 w 106243"/>
                  <a:gd name="connsiteY5" fmla="*/ 479560 h 524043"/>
                  <a:gd name="connsiteX6" fmla="*/ 572 w 106243"/>
                  <a:gd name="connsiteY6" fmla="*/ 365260 h 524043"/>
                  <a:gd name="connsiteX7" fmla="*/ 102172 w 106243"/>
                  <a:gd name="connsiteY7" fmla="*/ 524010 h 524043"/>
                  <a:gd name="connsiteX8" fmla="*/ 83122 w 106243"/>
                  <a:gd name="connsiteY8" fmla="*/ 349385 h 524043"/>
                  <a:gd name="connsiteX9" fmla="*/ 54547 w 106243"/>
                  <a:gd name="connsiteY9" fmla="*/ 244610 h 524043"/>
                  <a:gd name="connsiteX10" fmla="*/ 54547 w 106243"/>
                  <a:gd name="connsiteY10" fmla="*/ 177935 h 524043"/>
                  <a:gd name="connsiteX11" fmla="*/ 10097 w 106243"/>
                  <a:gd name="connsiteY11" fmla="*/ 135 h 52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243" h="524043">
                    <a:moveTo>
                      <a:pt x="10097" y="135"/>
                    </a:moveTo>
                    <a:cubicBezTo>
                      <a:pt x="12214" y="-5157"/>
                      <a:pt x="67247" y="146185"/>
                      <a:pt x="67247" y="146185"/>
                    </a:cubicBezTo>
                    <a:cubicBezTo>
                      <a:pt x="74655" y="176347"/>
                      <a:pt x="51372" y="165235"/>
                      <a:pt x="54547" y="181110"/>
                    </a:cubicBezTo>
                    <a:cubicBezTo>
                      <a:pt x="57722" y="196985"/>
                      <a:pt x="85239" y="214977"/>
                      <a:pt x="86297" y="241435"/>
                    </a:cubicBezTo>
                    <a:cubicBezTo>
                      <a:pt x="87355" y="267893"/>
                      <a:pt x="65130" y="300172"/>
                      <a:pt x="60897" y="339860"/>
                    </a:cubicBezTo>
                    <a:cubicBezTo>
                      <a:pt x="56664" y="379548"/>
                      <a:pt x="70951" y="475327"/>
                      <a:pt x="60897" y="479560"/>
                    </a:cubicBezTo>
                    <a:cubicBezTo>
                      <a:pt x="50843" y="483793"/>
                      <a:pt x="-6307" y="357852"/>
                      <a:pt x="572" y="365260"/>
                    </a:cubicBezTo>
                    <a:cubicBezTo>
                      <a:pt x="7451" y="372668"/>
                      <a:pt x="88414" y="526656"/>
                      <a:pt x="102172" y="524010"/>
                    </a:cubicBezTo>
                    <a:cubicBezTo>
                      <a:pt x="115930" y="521364"/>
                      <a:pt x="91059" y="395952"/>
                      <a:pt x="83122" y="349385"/>
                    </a:cubicBezTo>
                    <a:cubicBezTo>
                      <a:pt x="75185" y="302818"/>
                      <a:pt x="59309" y="273185"/>
                      <a:pt x="54547" y="244610"/>
                    </a:cubicBezTo>
                    <a:cubicBezTo>
                      <a:pt x="49785" y="216035"/>
                      <a:pt x="63014" y="213389"/>
                      <a:pt x="54547" y="177935"/>
                    </a:cubicBezTo>
                    <a:cubicBezTo>
                      <a:pt x="46080" y="142481"/>
                      <a:pt x="7980" y="5427"/>
                      <a:pt x="10097" y="1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8" name="フリーフォーム 737">
                <a:extLst>
                  <a:ext uri="{FF2B5EF4-FFF2-40B4-BE49-F238E27FC236}">
                    <a16:creationId xmlns:a16="http://schemas.microsoft.com/office/drawing/2014/main" id="{1F0326A2-A2E6-463B-A4E3-FF062A5C894C}"/>
                  </a:ext>
                </a:extLst>
              </p:cNvPr>
              <p:cNvSpPr/>
              <p:nvPr/>
            </p:nvSpPr>
            <p:spPr>
              <a:xfrm>
                <a:off x="5118081" y="4289396"/>
                <a:ext cx="234388" cy="391762"/>
              </a:xfrm>
              <a:custGeom>
                <a:avLst/>
                <a:gdLst>
                  <a:gd name="connsiteX0" fmla="*/ 19 w 234388"/>
                  <a:gd name="connsiteY0" fmla="*/ 29 h 391762"/>
                  <a:gd name="connsiteX1" fmla="*/ 215919 w 234388"/>
                  <a:gd name="connsiteY1" fmla="*/ 114329 h 391762"/>
                  <a:gd name="connsiteX2" fmla="*/ 215919 w 234388"/>
                  <a:gd name="connsiteY2" fmla="*/ 146079 h 391762"/>
                  <a:gd name="connsiteX3" fmla="*/ 155594 w 234388"/>
                  <a:gd name="connsiteY3" fmla="*/ 209579 h 391762"/>
                  <a:gd name="connsiteX4" fmla="*/ 158769 w 234388"/>
                  <a:gd name="connsiteY4" fmla="*/ 390554 h 391762"/>
                  <a:gd name="connsiteX5" fmla="*/ 177819 w 234388"/>
                  <a:gd name="connsiteY5" fmla="*/ 279429 h 391762"/>
                  <a:gd name="connsiteX6" fmla="*/ 203219 w 234388"/>
                  <a:gd name="connsiteY6" fmla="*/ 104804 h 391762"/>
                  <a:gd name="connsiteX7" fmla="*/ 19 w 234388"/>
                  <a:gd name="connsiteY7" fmla="*/ 29 h 39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4388" h="391762">
                    <a:moveTo>
                      <a:pt x="19" y="29"/>
                    </a:moveTo>
                    <a:cubicBezTo>
                      <a:pt x="2136" y="1617"/>
                      <a:pt x="179936" y="89987"/>
                      <a:pt x="215919" y="114329"/>
                    </a:cubicBezTo>
                    <a:cubicBezTo>
                      <a:pt x="251902" y="138671"/>
                      <a:pt x="225973" y="130204"/>
                      <a:pt x="215919" y="146079"/>
                    </a:cubicBezTo>
                    <a:cubicBezTo>
                      <a:pt x="205865" y="161954"/>
                      <a:pt x="165119" y="168833"/>
                      <a:pt x="155594" y="209579"/>
                    </a:cubicBezTo>
                    <a:cubicBezTo>
                      <a:pt x="146069" y="250325"/>
                      <a:pt x="155065" y="378912"/>
                      <a:pt x="158769" y="390554"/>
                    </a:cubicBezTo>
                    <a:cubicBezTo>
                      <a:pt x="162473" y="402196"/>
                      <a:pt x="170411" y="327054"/>
                      <a:pt x="177819" y="279429"/>
                    </a:cubicBezTo>
                    <a:cubicBezTo>
                      <a:pt x="185227" y="231804"/>
                      <a:pt x="236557" y="148725"/>
                      <a:pt x="203219" y="104804"/>
                    </a:cubicBezTo>
                    <a:cubicBezTo>
                      <a:pt x="169882" y="60883"/>
                      <a:pt x="-2098" y="-1559"/>
                      <a:pt x="19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9" name="フリーフォーム 738">
                <a:extLst>
                  <a:ext uri="{FF2B5EF4-FFF2-40B4-BE49-F238E27FC236}">
                    <a16:creationId xmlns:a16="http://schemas.microsoft.com/office/drawing/2014/main" id="{0EF19288-86B1-CAAB-C5FA-8DC3F8F557E6}"/>
                  </a:ext>
                </a:extLst>
              </p:cNvPr>
              <p:cNvSpPr/>
              <p:nvPr/>
            </p:nvSpPr>
            <p:spPr>
              <a:xfrm>
                <a:off x="5095807" y="4696726"/>
                <a:ext cx="149293" cy="321406"/>
              </a:xfrm>
              <a:custGeom>
                <a:avLst/>
                <a:gdLst>
                  <a:gd name="connsiteX0" fmla="*/ 101668 w 149293"/>
                  <a:gd name="connsiteY0" fmla="*/ 5449 h 321406"/>
                  <a:gd name="connsiteX1" fmla="*/ 108018 w 149293"/>
                  <a:gd name="connsiteY1" fmla="*/ 272149 h 321406"/>
                  <a:gd name="connsiteX2" fmla="*/ 120718 w 149293"/>
                  <a:gd name="connsiteY2" fmla="*/ 138799 h 321406"/>
                  <a:gd name="connsiteX3" fmla="*/ 149293 w 149293"/>
                  <a:gd name="connsiteY3" fmla="*/ 319774 h 321406"/>
                  <a:gd name="connsiteX4" fmla="*/ 120718 w 149293"/>
                  <a:gd name="connsiteY4" fmla="*/ 221349 h 321406"/>
                  <a:gd name="connsiteX5" fmla="*/ 108018 w 149293"/>
                  <a:gd name="connsiteY5" fmla="*/ 107049 h 321406"/>
                  <a:gd name="connsiteX6" fmla="*/ 76268 w 149293"/>
                  <a:gd name="connsiteY6" fmla="*/ 141974 h 321406"/>
                  <a:gd name="connsiteX7" fmla="*/ 73093 w 149293"/>
                  <a:gd name="connsiteY7" fmla="*/ 84824 h 321406"/>
                  <a:gd name="connsiteX8" fmla="*/ 68 w 149293"/>
                  <a:gd name="connsiteY8" fmla="*/ 138799 h 321406"/>
                  <a:gd name="connsiteX9" fmla="*/ 60393 w 149293"/>
                  <a:gd name="connsiteY9" fmla="*/ 94349 h 321406"/>
                  <a:gd name="connsiteX10" fmla="*/ 101668 w 149293"/>
                  <a:gd name="connsiteY10" fmla="*/ 5449 h 321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293" h="321406">
                    <a:moveTo>
                      <a:pt x="101668" y="5449"/>
                    </a:moveTo>
                    <a:cubicBezTo>
                      <a:pt x="109605" y="35082"/>
                      <a:pt x="104843" y="249924"/>
                      <a:pt x="108018" y="272149"/>
                    </a:cubicBezTo>
                    <a:cubicBezTo>
                      <a:pt x="111193" y="294374"/>
                      <a:pt x="113839" y="130861"/>
                      <a:pt x="120718" y="138799"/>
                    </a:cubicBezTo>
                    <a:cubicBezTo>
                      <a:pt x="127597" y="146737"/>
                      <a:pt x="149293" y="306016"/>
                      <a:pt x="149293" y="319774"/>
                    </a:cubicBezTo>
                    <a:cubicBezTo>
                      <a:pt x="149293" y="333532"/>
                      <a:pt x="127597" y="256803"/>
                      <a:pt x="120718" y="221349"/>
                    </a:cubicBezTo>
                    <a:cubicBezTo>
                      <a:pt x="113839" y="185895"/>
                      <a:pt x="115426" y="120278"/>
                      <a:pt x="108018" y="107049"/>
                    </a:cubicBezTo>
                    <a:cubicBezTo>
                      <a:pt x="100610" y="93820"/>
                      <a:pt x="82089" y="145678"/>
                      <a:pt x="76268" y="141974"/>
                    </a:cubicBezTo>
                    <a:cubicBezTo>
                      <a:pt x="70447" y="138270"/>
                      <a:pt x="85793" y="85353"/>
                      <a:pt x="73093" y="84824"/>
                    </a:cubicBezTo>
                    <a:cubicBezTo>
                      <a:pt x="60393" y="84295"/>
                      <a:pt x="2185" y="137211"/>
                      <a:pt x="68" y="138799"/>
                    </a:cubicBezTo>
                    <a:cubicBezTo>
                      <a:pt x="-2049" y="140387"/>
                      <a:pt x="45576" y="112870"/>
                      <a:pt x="60393" y="94349"/>
                    </a:cubicBezTo>
                    <a:cubicBezTo>
                      <a:pt x="75210" y="75828"/>
                      <a:pt x="93731" y="-24184"/>
                      <a:pt x="101668" y="54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0" name="フリーフォーム 739">
                <a:extLst>
                  <a:ext uri="{FF2B5EF4-FFF2-40B4-BE49-F238E27FC236}">
                    <a16:creationId xmlns:a16="http://schemas.microsoft.com/office/drawing/2014/main" id="{D166D19A-26F4-AEFF-463B-0FC8B4EBA0A0}"/>
                  </a:ext>
                </a:extLst>
              </p:cNvPr>
              <p:cNvSpPr/>
              <p:nvPr/>
            </p:nvSpPr>
            <p:spPr>
              <a:xfrm>
                <a:off x="5197291" y="4623526"/>
                <a:ext cx="149668" cy="418703"/>
              </a:xfrm>
              <a:custGeom>
                <a:avLst/>
                <a:gdLst>
                  <a:gd name="connsiteX0" fmla="*/ 117659 w 149668"/>
                  <a:gd name="connsiteY0" fmla="*/ 2449 h 418703"/>
                  <a:gd name="connsiteX1" fmla="*/ 120834 w 149668"/>
                  <a:gd name="connsiteY1" fmla="*/ 148499 h 418703"/>
                  <a:gd name="connsiteX2" fmla="*/ 139884 w 149668"/>
                  <a:gd name="connsiteY2" fmla="*/ 275499 h 418703"/>
                  <a:gd name="connsiteX3" fmla="*/ 124009 w 149668"/>
                  <a:gd name="connsiteY3" fmla="*/ 313599 h 418703"/>
                  <a:gd name="connsiteX4" fmla="*/ 149409 w 149668"/>
                  <a:gd name="connsiteY4" fmla="*/ 418374 h 418703"/>
                  <a:gd name="connsiteX5" fmla="*/ 104959 w 149668"/>
                  <a:gd name="connsiteY5" fmla="*/ 275499 h 418703"/>
                  <a:gd name="connsiteX6" fmla="*/ 114484 w 149668"/>
                  <a:gd name="connsiteY6" fmla="*/ 405674 h 418703"/>
                  <a:gd name="connsiteX7" fmla="*/ 63684 w 149668"/>
                  <a:gd name="connsiteY7" fmla="*/ 208824 h 418703"/>
                  <a:gd name="connsiteX8" fmla="*/ 66859 w 149668"/>
                  <a:gd name="connsiteY8" fmla="*/ 367574 h 418703"/>
                  <a:gd name="connsiteX9" fmla="*/ 184 w 149668"/>
                  <a:gd name="connsiteY9" fmla="*/ 142149 h 418703"/>
                  <a:gd name="connsiteX10" fmla="*/ 47809 w 149668"/>
                  <a:gd name="connsiteY10" fmla="*/ 329474 h 418703"/>
                  <a:gd name="connsiteX11" fmla="*/ 73209 w 149668"/>
                  <a:gd name="connsiteY11" fmla="*/ 218349 h 418703"/>
                  <a:gd name="connsiteX12" fmla="*/ 79559 w 149668"/>
                  <a:gd name="connsiteY12" fmla="*/ 275499 h 418703"/>
                  <a:gd name="connsiteX13" fmla="*/ 117659 w 149668"/>
                  <a:gd name="connsiteY13" fmla="*/ 2449 h 418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9668" h="418703">
                    <a:moveTo>
                      <a:pt x="117659" y="2449"/>
                    </a:moveTo>
                    <a:cubicBezTo>
                      <a:pt x="124538" y="-18717"/>
                      <a:pt x="117130" y="102991"/>
                      <a:pt x="120834" y="148499"/>
                    </a:cubicBezTo>
                    <a:cubicBezTo>
                      <a:pt x="124538" y="194007"/>
                      <a:pt x="139355" y="247982"/>
                      <a:pt x="139884" y="275499"/>
                    </a:cubicBezTo>
                    <a:cubicBezTo>
                      <a:pt x="140413" y="303016"/>
                      <a:pt x="122421" y="289786"/>
                      <a:pt x="124009" y="313599"/>
                    </a:cubicBezTo>
                    <a:cubicBezTo>
                      <a:pt x="125597" y="337412"/>
                      <a:pt x="152584" y="424724"/>
                      <a:pt x="149409" y="418374"/>
                    </a:cubicBezTo>
                    <a:cubicBezTo>
                      <a:pt x="146234" y="412024"/>
                      <a:pt x="110780" y="277616"/>
                      <a:pt x="104959" y="275499"/>
                    </a:cubicBezTo>
                    <a:cubicBezTo>
                      <a:pt x="99138" y="273382"/>
                      <a:pt x="121363" y="416786"/>
                      <a:pt x="114484" y="405674"/>
                    </a:cubicBezTo>
                    <a:cubicBezTo>
                      <a:pt x="107605" y="394562"/>
                      <a:pt x="71621" y="215174"/>
                      <a:pt x="63684" y="208824"/>
                    </a:cubicBezTo>
                    <a:cubicBezTo>
                      <a:pt x="55747" y="202474"/>
                      <a:pt x="77442" y="378686"/>
                      <a:pt x="66859" y="367574"/>
                    </a:cubicBezTo>
                    <a:cubicBezTo>
                      <a:pt x="56276" y="356462"/>
                      <a:pt x="3359" y="148499"/>
                      <a:pt x="184" y="142149"/>
                    </a:cubicBezTo>
                    <a:cubicBezTo>
                      <a:pt x="-2991" y="135799"/>
                      <a:pt x="35638" y="316774"/>
                      <a:pt x="47809" y="329474"/>
                    </a:cubicBezTo>
                    <a:cubicBezTo>
                      <a:pt x="59980" y="342174"/>
                      <a:pt x="67917" y="227345"/>
                      <a:pt x="73209" y="218349"/>
                    </a:cubicBezTo>
                    <a:cubicBezTo>
                      <a:pt x="78501" y="209353"/>
                      <a:pt x="73209" y="303545"/>
                      <a:pt x="79559" y="275499"/>
                    </a:cubicBezTo>
                    <a:cubicBezTo>
                      <a:pt x="85909" y="247453"/>
                      <a:pt x="110780" y="23615"/>
                      <a:pt x="117659" y="24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1" name="フリーフォーム 740">
                <a:extLst>
                  <a:ext uri="{FF2B5EF4-FFF2-40B4-BE49-F238E27FC236}">
                    <a16:creationId xmlns:a16="http://schemas.microsoft.com/office/drawing/2014/main" id="{538EE9FC-0B8C-D237-16A0-54ACA4238BCD}"/>
                  </a:ext>
                </a:extLst>
              </p:cNvPr>
              <p:cNvSpPr/>
              <p:nvPr/>
            </p:nvSpPr>
            <p:spPr>
              <a:xfrm>
                <a:off x="5863510" y="3340072"/>
                <a:ext cx="37078" cy="1004619"/>
              </a:xfrm>
              <a:custGeom>
                <a:avLst/>
                <a:gdLst>
                  <a:gd name="connsiteX0" fmla="*/ 29290 w 37078"/>
                  <a:gd name="connsiteY0" fmla="*/ 28 h 1004619"/>
                  <a:gd name="connsiteX1" fmla="*/ 16590 w 37078"/>
                  <a:gd name="connsiteY1" fmla="*/ 409603 h 1004619"/>
                  <a:gd name="connsiteX2" fmla="*/ 35640 w 37078"/>
                  <a:gd name="connsiteY2" fmla="*/ 342928 h 1004619"/>
                  <a:gd name="connsiteX3" fmla="*/ 715 w 37078"/>
                  <a:gd name="connsiteY3" fmla="*/ 520728 h 1004619"/>
                  <a:gd name="connsiteX4" fmla="*/ 13415 w 37078"/>
                  <a:gd name="connsiteY4" fmla="*/ 473103 h 1004619"/>
                  <a:gd name="connsiteX5" fmla="*/ 29290 w 37078"/>
                  <a:gd name="connsiteY5" fmla="*/ 984278 h 1004619"/>
                  <a:gd name="connsiteX6" fmla="*/ 32465 w 37078"/>
                  <a:gd name="connsiteY6" fmla="*/ 835053 h 1004619"/>
                  <a:gd name="connsiteX7" fmla="*/ 35640 w 37078"/>
                  <a:gd name="connsiteY7" fmla="*/ 212753 h 1004619"/>
                  <a:gd name="connsiteX8" fmla="*/ 7065 w 37078"/>
                  <a:gd name="connsiteY8" fmla="*/ 387378 h 1004619"/>
                  <a:gd name="connsiteX9" fmla="*/ 29290 w 37078"/>
                  <a:gd name="connsiteY9" fmla="*/ 28 h 100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078" h="1004619">
                    <a:moveTo>
                      <a:pt x="29290" y="28"/>
                    </a:moveTo>
                    <a:cubicBezTo>
                      <a:pt x="30877" y="3732"/>
                      <a:pt x="15532" y="352453"/>
                      <a:pt x="16590" y="409603"/>
                    </a:cubicBezTo>
                    <a:cubicBezTo>
                      <a:pt x="17648" y="466753"/>
                      <a:pt x="38286" y="324407"/>
                      <a:pt x="35640" y="342928"/>
                    </a:cubicBezTo>
                    <a:cubicBezTo>
                      <a:pt x="32994" y="361449"/>
                      <a:pt x="4419" y="499032"/>
                      <a:pt x="715" y="520728"/>
                    </a:cubicBezTo>
                    <a:cubicBezTo>
                      <a:pt x="-2989" y="542424"/>
                      <a:pt x="8652" y="395845"/>
                      <a:pt x="13415" y="473103"/>
                    </a:cubicBezTo>
                    <a:cubicBezTo>
                      <a:pt x="18178" y="550361"/>
                      <a:pt x="26115" y="923953"/>
                      <a:pt x="29290" y="984278"/>
                    </a:cubicBezTo>
                    <a:cubicBezTo>
                      <a:pt x="32465" y="1044603"/>
                      <a:pt x="31407" y="963640"/>
                      <a:pt x="32465" y="835053"/>
                    </a:cubicBezTo>
                    <a:cubicBezTo>
                      <a:pt x="33523" y="706466"/>
                      <a:pt x="39873" y="287365"/>
                      <a:pt x="35640" y="212753"/>
                    </a:cubicBezTo>
                    <a:cubicBezTo>
                      <a:pt x="31407" y="138141"/>
                      <a:pt x="8123" y="417540"/>
                      <a:pt x="7065" y="387378"/>
                    </a:cubicBezTo>
                    <a:cubicBezTo>
                      <a:pt x="6007" y="357216"/>
                      <a:pt x="27703" y="-3676"/>
                      <a:pt x="29290" y="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2" name="フリーフォーム 741">
                <a:extLst>
                  <a:ext uri="{FF2B5EF4-FFF2-40B4-BE49-F238E27FC236}">
                    <a16:creationId xmlns:a16="http://schemas.microsoft.com/office/drawing/2014/main" id="{7A0E3532-7105-064E-0C76-BFB49FD78A27}"/>
                  </a:ext>
                </a:extLst>
              </p:cNvPr>
              <p:cNvSpPr/>
              <p:nvPr/>
            </p:nvSpPr>
            <p:spPr>
              <a:xfrm>
                <a:off x="5787736" y="3307339"/>
                <a:ext cx="48763" cy="265779"/>
              </a:xfrm>
              <a:custGeom>
                <a:avLst/>
                <a:gdLst>
                  <a:gd name="connsiteX0" fmla="*/ 47914 w 48763"/>
                  <a:gd name="connsiteY0" fmla="*/ 39111 h 265779"/>
                  <a:gd name="connsiteX1" fmla="*/ 32039 w 48763"/>
                  <a:gd name="connsiteY1" fmla="*/ 264536 h 265779"/>
                  <a:gd name="connsiteX2" fmla="*/ 47914 w 48763"/>
                  <a:gd name="connsiteY2" fmla="*/ 134361 h 265779"/>
                  <a:gd name="connsiteX3" fmla="*/ 28864 w 48763"/>
                  <a:gd name="connsiteY3" fmla="*/ 235961 h 265779"/>
                  <a:gd name="connsiteX4" fmla="*/ 289 w 48763"/>
                  <a:gd name="connsiteY4" fmla="*/ 16886 h 265779"/>
                  <a:gd name="connsiteX5" fmla="*/ 47914 w 48763"/>
                  <a:gd name="connsiteY5" fmla="*/ 39111 h 26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763" h="265779">
                    <a:moveTo>
                      <a:pt x="47914" y="39111"/>
                    </a:moveTo>
                    <a:cubicBezTo>
                      <a:pt x="53206" y="80386"/>
                      <a:pt x="32039" y="248661"/>
                      <a:pt x="32039" y="264536"/>
                    </a:cubicBezTo>
                    <a:cubicBezTo>
                      <a:pt x="32039" y="280411"/>
                      <a:pt x="48443" y="139124"/>
                      <a:pt x="47914" y="134361"/>
                    </a:cubicBezTo>
                    <a:cubicBezTo>
                      <a:pt x="47385" y="129599"/>
                      <a:pt x="36802" y="255540"/>
                      <a:pt x="28864" y="235961"/>
                    </a:cubicBezTo>
                    <a:cubicBezTo>
                      <a:pt x="20926" y="216382"/>
                      <a:pt x="-2886" y="46519"/>
                      <a:pt x="289" y="16886"/>
                    </a:cubicBezTo>
                    <a:cubicBezTo>
                      <a:pt x="3464" y="-12747"/>
                      <a:pt x="42622" y="-2164"/>
                      <a:pt x="47914" y="391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3" name="フリーフォーム 742">
                <a:extLst>
                  <a:ext uri="{FF2B5EF4-FFF2-40B4-BE49-F238E27FC236}">
                    <a16:creationId xmlns:a16="http://schemas.microsoft.com/office/drawing/2014/main" id="{F336E997-2631-ACA4-0D05-3505AC317407}"/>
                  </a:ext>
                </a:extLst>
              </p:cNvPr>
              <p:cNvSpPr/>
              <p:nvPr/>
            </p:nvSpPr>
            <p:spPr>
              <a:xfrm>
                <a:off x="5651469" y="3321033"/>
                <a:ext cx="96677" cy="371965"/>
              </a:xfrm>
              <a:custGeom>
                <a:avLst/>
                <a:gdLst>
                  <a:gd name="connsiteX0" fmla="*/ 95281 w 96677"/>
                  <a:gd name="connsiteY0" fmla="*/ 17 h 371965"/>
                  <a:gd name="connsiteX1" fmla="*/ 95281 w 96677"/>
                  <a:gd name="connsiteY1" fmla="*/ 222267 h 371965"/>
                  <a:gd name="connsiteX2" fmla="*/ 82581 w 96677"/>
                  <a:gd name="connsiteY2" fmla="*/ 69867 h 371965"/>
                  <a:gd name="connsiteX3" fmla="*/ 3206 w 96677"/>
                  <a:gd name="connsiteY3" fmla="*/ 311167 h 371965"/>
                  <a:gd name="connsiteX4" fmla="*/ 25431 w 96677"/>
                  <a:gd name="connsiteY4" fmla="*/ 127017 h 371965"/>
                  <a:gd name="connsiteX5" fmla="*/ 31 w 96677"/>
                  <a:gd name="connsiteY5" fmla="*/ 371492 h 371965"/>
                  <a:gd name="connsiteX6" fmla="*/ 31781 w 96677"/>
                  <a:gd name="connsiteY6" fmla="*/ 50817 h 371965"/>
                  <a:gd name="connsiteX7" fmla="*/ 60356 w 96677"/>
                  <a:gd name="connsiteY7" fmla="*/ 257192 h 371965"/>
                  <a:gd name="connsiteX8" fmla="*/ 63531 w 96677"/>
                  <a:gd name="connsiteY8" fmla="*/ 149242 h 371965"/>
                  <a:gd name="connsiteX9" fmla="*/ 85756 w 96677"/>
                  <a:gd name="connsiteY9" fmla="*/ 209567 h 371965"/>
                  <a:gd name="connsiteX10" fmla="*/ 95281 w 96677"/>
                  <a:gd name="connsiteY10" fmla="*/ 17 h 371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6677" h="371965">
                    <a:moveTo>
                      <a:pt x="95281" y="17"/>
                    </a:moveTo>
                    <a:cubicBezTo>
                      <a:pt x="96869" y="2134"/>
                      <a:pt x="97398" y="210625"/>
                      <a:pt x="95281" y="222267"/>
                    </a:cubicBezTo>
                    <a:cubicBezTo>
                      <a:pt x="93164" y="233909"/>
                      <a:pt x="97927" y="55050"/>
                      <a:pt x="82581" y="69867"/>
                    </a:cubicBezTo>
                    <a:cubicBezTo>
                      <a:pt x="67235" y="84684"/>
                      <a:pt x="12731" y="301642"/>
                      <a:pt x="3206" y="311167"/>
                    </a:cubicBezTo>
                    <a:cubicBezTo>
                      <a:pt x="-6319" y="320692"/>
                      <a:pt x="25960" y="116963"/>
                      <a:pt x="25431" y="127017"/>
                    </a:cubicBezTo>
                    <a:cubicBezTo>
                      <a:pt x="24902" y="137071"/>
                      <a:pt x="-1027" y="384192"/>
                      <a:pt x="31" y="371492"/>
                    </a:cubicBezTo>
                    <a:cubicBezTo>
                      <a:pt x="1089" y="358792"/>
                      <a:pt x="21727" y="69867"/>
                      <a:pt x="31781" y="50817"/>
                    </a:cubicBezTo>
                    <a:cubicBezTo>
                      <a:pt x="41835" y="31767"/>
                      <a:pt x="55064" y="240788"/>
                      <a:pt x="60356" y="257192"/>
                    </a:cubicBezTo>
                    <a:cubicBezTo>
                      <a:pt x="65648" y="273596"/>
                      <a:pt x="59298" y="157179"/>
                      <a:pt x="63531" y="149242"/>
                    </a:cubicBezTo>
                    <a:cubicBezTo>
                      <a:pt x="67764" y="141305"/>
                      <a:pt x="79935" y="231263"/>
                      <a:pt x="85756" y="209567"/>
                    </a:cubicBezTo>
                    <a:cubicBezTo>
                      <a:pt x="91577" y="187871"/>
                      <a:pt x="93693" y="-2100"/>
                      <a:pt x="95281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4" name="フリーフォーム 743">
                <a:extLst>
                  <a:ext uri="{FF2B5EF4-FFF2-40B4-BE49-F238E27FC236}">
                    <a16:creationId xmlns:a16="http://schemas.microsoft.com/office/drawing/2014/main" id="{BBC794B4-1322-E326-88C0-2AAA7983C6E2}"/>
                  </a:ext>
                </a:extLst>
              </p:cNvPr>
              <p:cNvSpPr/>
              <p:nvPr/>
            </p:nvSpPr>
            <p:spPr>
              <a:xfrm>
                <a:off x="5549610" y="3386099"/>
                <a:ext cx="58561" cy="585846"/>
              </a:xfrm>
              <a:custGeom>
                <a:avLst/>
                <a:gdLst>
                  <a:gd name="connsiteX0" fmla="*/ 57440 w 58561"/>
                  <a:gd name="connsiteY0" fmla="*/ 1626 h 585846"/>
                  <a:gd name="connsiteX1" fmla="*/ 51090 w 58561"/>
                  <a:gd name="connsiteY1" fmla="*/ 115926 h 585846"/>
                  <a:gd name="connsiteX2" fmla="*/ 35215 w 58561"/>
                  <a:gd name="connsiteY2" fmla="*/ 579476 h 585846"/>
                  <a:gd name="connsiteX3" fmla="*/ 44740 w 58561"/>
                  <a:gd name="connsiteY3" fmla="*/ 366751 h 585846"/>
                  <a:gd name="connsiteX4" fmla="*/ 290 w 58561"/>
                  <a:gd name="connsiteY4" fmla="*/ 100051 h 585846"/>
                  <a:gd name="connsiteX5" fmla="*/ 25690 w 58561"/>
                  <a:gd name="connsiteY5" fmla="*/ 427076 h 585846"/>
                  <a:gd name="connsiteX6" fmla="*/ 28865 w 58561"/>
                  <a:gd name="connsiteY6" fmla="*/ 169901 h 585846"/>
                  <a:gd name="connsiteX7" fmla="*/ 57440 w 58561"/>
                  <a:gd name="connsiteY7" fmla="*/ 1626 h 585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561" h="585846">
                    <a:moveTo>
                      <a:pt x="57440" y="1626"/>
                    </a:moveTo>
                    <a:cubicBezTo>
                      <a:pt x="61144" y="-7370"/>
                      <a:pt x="54794" y="19618"/>
                      <a:pt x="51090" y="115926"/>
                    </a:cubicBezTo>
                    <a:cubicBezTo>
                      <a:pt x="47386" y="212234"/>
                      <a:pt x="36273" y="537672"/>
                      <a:pt x="35215" y="579476"/>
                    </a:cubicBezTo>
                    <a:cubicBezTo>
                      <a:pt x="34157" y="621280"/>
                      <a:pt x="50561" y="446655"/>
                      <a:pt x="44740" y="366751"/>
                    </a:cubicBezTo>
                    <a:cubicBezTo>
                      <a:pt x="38919" y="286847"/>
                      <a:pt x="3465" y="89997"/>
                      <a:pt x="290" y="100051"/>
                    </a:cubicBezTo>
                    <a:cubicBezTo>
                      <a:pt x="-2885" y="110105"/>
                      <a:pt x="20928" y="415434"/>
                      <a:pt x="25690" y="427076"/>
                    </a:cubicBezTo>
                    <a:cubicBezTo>
                      <a:pt x="30452" y="438718"/>
                      <a:pt x="25161" y="235518"/>
                      <a:pt x="28865" y="169901"/>
                    </a:cubicBezTo>
                    <a:cubicBezTo>
                      <a:pt x="32569" y="104284"/>
                      <a:pt x="53736" y="10622"/>
                      <a:pt x="57440" y="16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5" name="フリーフォーム 744">
                <a:extLst>
                  <a:ext uri="{FF2B5EF4-FFF2-40B4-BE49-F238E27FC236}">
                    <a16:creationId xmlns:a16="http://schemas.microsoft.com/office/drawing/2014/main" id="{F3478C02-9610-E2C7-DA80-0213779A329B}"/>
                  </a:ext>
                </a:extLst>
              </p:cNvPr>
              <p:cNvSpPr/>
              <p:nvPr/>
            </p:nvSpPr>
            <p:spPr>
              <a:xfrm>
                <a:off x="5492669" y="3889364"/>
                <a:ext cx="96055" cy="682170"/>
              </a:xfrm>
              <a:custGeom>
                <a:avLst/>
                <a:gdLst>
                  <a:gd name="connsiteX0" fmla="*/ 81 w 96055"/>
                  <a:gd name="connsiteY0" fmla="*/ 11 h 682170"/>
                  <a:gd name="connsiteX1" fmla="*/ 82631 w 96055"/>
                  <a:gd name="connsiteY1" fmla="*/ 190511 h 682170"/>
                  <a:gd name="connsiteX2" fmla="*/ 76281 w 96055"/>
                  <a:gd name="connsiteY2" fmla="*/ 120661 h 682170"/>
                  <a:gd name="connsiteX3" fmla="*/ 95331 w 96055"/>
                  <a:gd name="connsiteY3" fmla="*/ 673111 h 682170"/>
                  <a:gd name="connsiteX4" fmla="*/ 88981 w 96055"/>
                  <a:gd name="connsiteY4" fmla="*/ 438161 h 682170"/>
                  <a:gd name="connsiteX5" fmla="*/ 60406 w 96055"/>
                  <a:gd name="connsiteY5" fmla="*/ 98436 h 682170"/>
                  <a:gd name="connsiteX6" fmla="*/ 66756 w 96055"/>
                  <a:gd name="connsiteY6" fmla="*/ 180986 h 682170"/>
                  <a:gd name="connsiteX7" fmla="*/ 81 w 96055"/>
                  <a:gd name="connsiteY7" fmla="*/ 11 h 682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055" h="682170">
                    <a:moveTo>
                      <a:pt x="81" y="11"/>
                    </a:moveTo>
                    <a:cubicBezTo>
                      <a:pt x="2727" y="1599"/>
                      <a:pt x="69931" y="170403"/>
                      <a:pt x="82631" y="190511"/>
                    </a:cubicBezTo>
                    <a:cubicBezTo>
                      <a:pt x="95331" y="210619"/>
                      <a:pt x="74164" y="40228"/>
                      <a:pt x="76281" y="120661"/>
                    </a:cubicBezTo>
                    <a:cubicBezTo>
                      <a:pt x="78398" y="201094"/>
                      <a:pt x="93214" y="620194"/>
                      <a:pt x="95331" y="673111"/>
                    </a:cubicBezTo>
                    <a:cubicBezTo>
                      <a:pt x="97448" y="726028"/>
                      <a:pt x="94802" y="533940"/>
                      <a:pt x="88981" y="438161"/>
                    </a:cubicBezTo>
                    <a:cubicBezTo>
                      <a:pt x="83160" y="342382"/>
                      <a:pt x="64110" y="141299"/>
                      <a:pt x="60406" y="98436"/>
                    </a:cubicBezTo>
                    <a:cubicBezTo>
                      <a:pt x="56702" y="55573"/>
                      <a:pt x="73106" y="197390"/>
                      <a:pt x="66756" y="180986"/>
                    </a:cubicBezTo>
                    <a:cubicBezTo>
                      <a:pt x="60406" y="164582"/>
                      <a:pt x="-2565" y="-1577"/>
                      <a:pt x="81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6" name="フリーフォーム 745">
                <a:extLst>
                  <a:ext uri="{FF2B5EF4-FFF2-40B4-BE49-F238E27FC236}">
                    <a16:creationId xmlns:a16="http://schemas.microsoft.com/office/drawing/2014/main" id="{7FC5BB16-70BC-71F0-C124-7E8F73C270B6}"/>
                  </a:ext>
                </a:extLst>
              </p:cNvPr>
              <p:cNvSpPr/>
              <p:nvPr/>
            </p:nvSpPr>
            <p:spPr>
              <a:xfrm>
                <a:off x="5243391" y="3733777"/>
                <a:ext cx="84261" cy="620416"/>
              </a:xfrm>
              <a:custGeom>
                <a:avLst/>
                <a:gdLst>
                  <a:gd name="connsiteX0" fmla="*/ 84259 w 84261"/>
                  <a:gd name="connsiteY0" fmla="*/ 23 h 620416"/>
                  <a:gd name="connsiteX1" fmla="*/ 8059 w 84261"/>
                  <a:gd name="connsiteY1" fmla="*/ 361973 h 620416"/>
                  <a:gd name="connsiteX2" fmla="*/ 46159 w 84261"/>
                  <a:gd name="connsiteY2" fmla="*/ 263548 h 620416"/>
                  <a:gd name="connsiteX3" fmla="*/ 62034 w 84261"/>
                  <a:gd name="connsiteY3" fmla="*/ 615973 h 620416"/>
                  <a:gd name="connsiteX4" fmla="*/ 20759 w 84261"/>
                  <a:gd name="connsiteY4" fmla="*/ 444523 h 620416"/>
                  <a:gd name="connsiteX5" fmla="*/ 4884 w 84261"/>
                  <a:gd name="connsiteY5" fmla="*/ 190523 h 620416"/>
                  <a:gd name="connsiteX6" fmla="*/ 4884 w 84261"/>
                  <a:gd name="connsiteY6" fmla="*/ 381023 h 620416"/>
                  <a:gd name="connsiteX7" fmla="*/ 84259 w 84261"/>
                  <a:gd name="connsiteY7" fmla="*/ 23 h 62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261" h="620416">
                    <a:moveTo>
                      <a:pt x="84259" y="23"/>
                    </a:moveTo>
                    <a:cubicBezTo>
                      <a:pt x="84788" y="-3152"/>
                      <a:pt x="14409" y="318052"/>
                      <a:pt x="8059" y="361973"/>
                    </a:cubicBezTo>
                    <a:cubicBezTo>
                      <a:pt x="1709" y="405894"/>
                      <a:pt x="37163" y="221215"/>
                      <a:pt x="46159" y="263548"/>
                    </a:cubicBezTo>
                    <a:cubicBezTo>
                      <a:pt x="55155" y="305881"/>
                      <a:pt x="66267" y="585811"/>
                      <a:pt x="62034" y="615973"/>
                    </a:cubicBezTo>
                    <a:cubicBezTo>
                      <a:pt x="57801" y="646135"/>
                      <a:pt x="30284" y="515431"/>
                      <a:pt x="20759" y="444523"/>
                    </a:cubicBezTo>
                    <a:cubicBezTo>
                      <a:pt x="11234" y="373615"/>
                      <a:pt x="7530" y="201106"/>
                      <a:pt x="4884" y="190523"/>
                    </a:cubicBezTo>
                    <a:cubicBezTo>
                      <a:pt x="2238" y="179940"/>
                      <a:pt x="-4641" y="410656"/>
                      <a:pt x="4884" y="381023"/>
                    </a:cubicBezTo>
                    <a:cubicBezTo>
                      <a:pt x="14409" y="351390"/>
                      <a:pt x="83730" y="3198"/>
                      <a:pt x="84259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7" name="フリーフォーム 746">
                <a:extLst>
                  <a:ext uri="{FF2B5EF4-FFF2-40B4-BE49-F238E27FC236}">
                    <a16:creationId xmlns:a16="http://schemas.microsoft.com/office/drawing/2014/main" id="{A9D201A5-19B7-288A-C458-174DA9B8521C}"/>
                  </a:ext>
                </a:extLst>
              </p:cNvPr>
              <p:cNvSpPr/>
              <p:nvPr/>
            </p:nvSpPr>
            <p:spPr>
              <a:xfrm>
                <a:off x="5406167" y="4042726"/>
                <a:ext cx="124443" cy="754034"/>
              </a:xfrm>
              <a:custGeom>
                <a:avLst/>
                <a:gdLst>
                  <a:gd name="connsiteX0" fmla="*/ 118333 w 124443"/>
                  <a:gd name="connsiteY0" fmla="*/ 5399 h 754034"/>
                  <a:gd name="connsiteX1" fmla="*/ 86583 w 124443"/>
                  <a:gd name="connsiteY1" fmla="*/ 665799 h 754034"/>
                  <a:gd name="connsiteX2" fmla="*/ 80233 w 124443"/>
                  <a:gd name="connsiteY2" fmla="*/ 376874 h 754034"/>
                  <a:gd name="connsiteX3" fmla="*/ 67533 w 124443"/>
                  <a:gd name="connsiteY3" fmla="*/ 627699 h 754034"/>
                  <a:gd name="connsiteX4" fmla="*/ 67533 w 124443"/>
                  <a:gd name="connsiteY4" fmla="*/ 383224 h 754034"/>
                  <a:gd name="connsiteX5" fmla="*/ 73883 w 124443"/>
                  <a:gd name="connsiteY5" fmla="*/ 751524 h 754034"/>
                  <a:gd name="connsiteX6" fmla="*/ 42133 w 124443"/>
                  <a:gd name="connsiteY6" fmla="*/ 551499 h 754034"/>
                  <a:gd name="connsiteX7" fmla="*/ 4033 w 124443"/>
                  <a:gd name="connsiteY7" fmla="*/ 678499 h 754034"/>
                  <a:gd name="connsiteX8" fmla="*/ 7208 w 124443"/>
                  <a:gd name="connsiteY8" fmla="*/ 345124 h 754034"/>
                  <a:gd name="connsiteX9" fmla="*/ 58008 w 124443"/>
                  <a:gd name="connsiteY9" fmla="*/ 599124 h 754034"/>
                  <a:gd name="connsiteX10" fmla="*/ 118333 w 124443"/>
                  <a:gd name="connsiteY10" fmla="*/ 364174 h 754034"/>
                  <a:gd name="connsiteX11" fmla="*/ 118333 w 124443"/>
                  <a:gd name="connsiteY11" fmla="*/ 5399 h 754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4443" h="754034">
                    <a:moveTo>
                      <a:pt x="118333" y="5399"/>
                    </a:moveTo>
                    <a:cubicBezTo>
                      <a:pt x="113041" y="55670"/>
                      <a:pt x="92933" y="603887"/>
                      <a:pt x="86583" y="665799"/>
                    </a:cubicBezTo>
                    <a:cubicBezTo>
                      <a:pt x="80233" y="727712"/>
                      <a:pt x="83408" y="383224"/>
                      <a:pt x="80233" y="376874"/>
                    </a:cubicBezTo>
                    <a:cubicBezTo>
                      <a:pt x="77058" y="370524"/>
                      <a:pt x="69650" y="626641"/>
                      <a:pt x="67533" y="627699"/>
                    </a:cubicBezTo>
                    <a:cubicBezTo>
                      <a:pt x="65416" y="628757"/>
                      <a:pt x="66475" y="362587"/>
                      <a:pt x="67533" y="383224"/>
                    </a:cubicBezTo>
                    <a:cubicBezTo>
                      <a:pt x="68591" y="403861"/>
                      <a:pt x="78116" y="723478"/>
                      <a:pt x="73883" y="751524"/>
                    </a:cubicBezTo>
                    <a:cubicBezTo>
                      <a:pt x="69650" y="779570"/>
                      <a:pt x="53775" y="563670"/>
                      <a:pt x="42133" y="551499"/>
                    </a:cubicBezTo>
                    <a:cubicBezTo>
                      <a:pt x="30491" y="539328"/>
                      <a:pt x="9854" y="712895"/>
                      <a:pt x="4033" y="678499"/>
                    </a:cubicBezTo>
                    <a:cubicBezTo>
                      <a:pt x="-1788" y="644103"/>
                      <a:pt x="-1788" y="358353"/>
                      <a:pt x="7208" y="345124"/>
                    </a:cubicBezTo>
                    <a:cubicBezTo>
                      <a:pt x="16204" y="331895"/>
                      <a:pt x="39487" y="595949"/>
                      <a:pt x="58008" y="599124"/>
                    </a:cubicBezTo>
                    <a:cubicBezTo>
                      <a:pt x="76529" y="602299"/>
                      <a:pt x="107750" y="458366"/>
                      <a:pt x="118333" y="364174"/>
                    </a:cubicBezTo>
                    <a:cubicBezTo>
                      <a:pt x="128916" y="269982"/>
                      <a:pt x="123625" y="-44872"/>
                      <a:pt x="118333" y="53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8" name="フリーフォーム 747">
                <a:extLst>
                  <a:ext uri="{FF2B5EF4-FFF2-40B4-BE49-F238E27FC236}">
                    <a16:creationId xmlns:a16="http://schemas.microsoft.com/office/drawing/2014/main" id="{DB0FF1BD-3842-268D-7B7A-EC5A173CE8CA}"/>
                  </a:ext>
                </a:extLst>
              </p:cNvPr>
              <p:cNvSpPr/>
              <p:nvPr/>
            </p:nvSpPr>
            <p:spPr>
              <a:xfrm>
                <a:off x="5625615" y="4451327"/>
                <a:ext cx="46946" cy="521363"/>
              </a:xfrm>
              <a:custGeom>
                <a:avLst/>
                <a:gdLst>
                  <a:gd name="connsiteX0" fmla="*/ 485 w 46946"/>
                  <a:gd name="connsiteY0" fmla="*/ 23 h 521363"/>
                  <a:gd name="connsiteX1" fmla="*/ 35410 w 46946"/>
                  <a:gd name="connsiteY1" fmla="*/ 431823 h 521363"/>
                  <a:gd name="connsiteX2" fmla="*/ 44935 w 46946"/>
                  <a:gd name="connsiteY2" fmla="*/ 320698 h 521363"/>
                  <a:gd name="connsiteX3" fmla="*/ 485 w 46946"/>
                  <a:gd name="connsiteY3" fmla="*/ 517548 h 521363"/>
                  <a:gd name="connsiteX4" fmla="*/ 19535 w 46946"/>
                  <a:gd name="connsiteY4" fmla="*/ 412773 h 521363"/>
                  <a:gd name="connsiteX5" fmla="*/ 485 w 46946"/>
                  <a:gd name="connsiteY5" fmla="*/ 23 h 521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946" h="521363">
                    <a:moveTo>
                      <a:pt x="485" y="23"/>
                    </a:moveTo>
                    <a:cubicBezTo>
                      <a:pt x="3131" y="3198"/>
                      <a:pt x="28002" y="378377"/>
                      <a:pt x="35410" y="431823"/>
                    </a:cubicBezTo>
                    <a:cubicBezTo>
                      <a:pt x="42818" y="485269"/>
                      <a:pt x="50756" y="306411"/>
                      <a:pt x="44935" y="320698"/>
                    </a:cubicBezTo>
                    <a:cubicBezTo>
                      <a:pt x="39114" y="334985"/>
                      <a:pt x="4718" y="502202"/>
                      <a:pt x="485" y="517548"/>
                    </a:cubicBezTo>
                    <a:cubicBezTo>
                      <a:pt x="-3748" y="532894"/>
                      <a:pt x="21123" y="502731"/>
                      <a:pt x="19535" y="412773"/>
                    </a:cubicBezTo>
                    <a:cubicBezTo>
                      <a:pt x="17948" y="322815"/>
                      <a:pt x="-2161" y="-3152"/>
                      <a:pt x="485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9" name="フリーフォーム 748">
                <a:extLst>
                  <a:ext uri="{FF2B5EF4-FFF2-40B4-BE49-F238E27FC236}">
                    <a16:creationId xmlns:a16="http://schemas.microsoft.com/office/drawing/2014/main" id="{F540572C-907A-AD91-8B16-9809AC16F36A}"/>
                  </a:ext>
                </a:extLst>
              </p:cNvPr>
              <p:cNvSpPr/>
              <p:nvPr/>
            </p:nvSpPr>
            <p:spPr>
              <a:xfrm>
                <a:off x="5930619" y="4386676"/>
                <a:ext cx="13006" cy="443089"/>
              </a:xfrm>
              <a:custGeom>
                <a:avLst/>
                <a:gdLst>
                  <a:gd name="connsiteX0" fmla="*/ 281 w 13006"/>
                  <a:gd name="connsiteY0" fmla="*/ 13874 h 443089"/>
                  <a:gd name="connsiteX1" fmla="*/ 12981 w 13006"/>
                  <a:gd name="connsiteY1" fmla="*/ 432974 h 443089"/>
                  <a:gd name="connsiteX2" fmla="*/ 3456 w 13006"/>
                  <a:gd name="connsiteY2" fmla="*/ 318674 h 443089"/>
                  <a:gd name="connsiteX3" fmla="*/ 281 w 13006"/>
                  <a:gd name="connsiteY3" fmla="*/ 382174 h 443089"/>
                  <a:gd name="connsiteX4" fmla="*/ 9806 w 13006"/>
                  <a:gd name="connsiteY4" fmla="*/ 121824 h 443089"/>
                  <a:gd name="connsiteX5" fmla="*/ 281 w 13006"/>
                  <a:gd name="connsiteY5" fmla="*/ 13874 h 44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06" h="443089">
                    <a:moveTo>
                      <a:pt x="281" y="13874"/>
                    </a:moveTo>
                    <a:cubicBezTo>
                      <a:pt x="810" y="65732"/>
                      <a:pt x="12452" y="382174"/>
                      <a:pt x="12981" y="432974"/>
                    </a:cubicBezTo>
                    <a:cubicBezTo>
                      <a:pt x="13510" y="483774"/>
                      <a:pt x="5573" y="327141"/>
                      <a:pt x="3456" y="318674"/>
                    </a:cubicBezTo>
                    <a:cubicBezTo>
                      <a:pt x="1339" y="310207"/>
                      <a:pt x="-777" y="414982"/>
                      <a:pt x="281" y="382174"/>
                    </a:cubicBezTo>
                    <a:cubicBezTo>
                      <a:pt x="1339" y="349366"/>
                      <a:pt x="10864" y="175270"/>
                      <a:pt x="9806" y="121824"/>
                    </a:cubicBezTo>
                    <a:cubicBezTo>
                      <a:pt x="8748" y="68378"/>
                      <a:pt x="-248" y="-37984"/>
                      <a:pt x="281" y="138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0" name="フリーフォーム 749">
                <a:extLst>
                  <a:ext uri="{FF2B5EF4-FFF2-40B4-BE49-F238E27FC236}">
                    <a16:creationId xmlns:a16="http://schemas.microsoft.com/office/drawing/2014/main" id="{3C805975-0F13-0D5D-BFC6-34FD6721E2A1}"/>
                  </a:ext>
                </a:extLst>
              </p:cNvPr>
              <p:cNvSpPr/>
              <p:nvPr/>
            </p:nvSpPr>
            <p:spPr>
              <a:xfrm>
                <a:off x="5005126" y="5100936"/>
                <a:ext cx="739869" cy="42827"/>
              </a:xfrm>
              <a:custGeom>
                <a:avLst/>
                <a:gdLst>
                  <a:gd name="connsiteX0" fmla="*/ 5024 w 739869"/>
                  <a:gd name="connsiteY0" fmla="*/ 10814 h 42827"/>
                  <a:gd name="connsiteX1" fmla="*/ 728924 w 739869"/>
                  <a:gd name="connsiteY1" fmla="*/ 4464 h 42827"/>
                  <a:gd name="connsiteX2" fmla="*/ 459049 w 739869"/>
                  <a:gd name="connsiteY2" fmla="*/ 1289 h 42827"/>
                  <a:gd name="connsiteX3" fmla="*/ 703524 w 739869"/>
                  <a:gd name="connsiteY3" fmla="*/ 26689 h 42827"/>
                  <a:gd name="connsiteX4" fmla="*/ 566999 w 739869"/>
                  <a:gd name="connsiteY4" fmla="*/ 42564 h 42827"/>
                  <a:gd name="connsiteX5" fmla="*/ 293949 w 739869"/>
                  <a:gd name="connsiteY5" fmla="*/ 13989 h 42827"/>
                  <a:gd name="connsiteX6" fmla="*/ 116149 w 739869"/>
                  <a:gd name="connsiteY6" fmla="*/ 23514 h 42827"/>
                  <a:gd name="connsiteX7" fmla="*/ 392374 w 739869"/>
                  <a:gd name="connsiteY7" fmla="*/ 36214 h 42827"/>
                  <a:gd name="connsiteX8" fmla="*/ 5024 w 739869"/>
                  <a:gd name="connsiteY8" fmla="*/ 10814 h 42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9869" h="42827">
                    <a:moveTo>
                      <a:pt x="5024" y="10814"/>
                    </a:moveTo>
                    <a:cubicBezTo>
                      <a:pt x="61116" y="5522"/>
                      <a:pt x="653253" y="6051"/>
                      <a:pt x="728924" y="4464"/>
                    </a:cubicBezTo>
                    <a:cubicBezTo>
                      <a:pt x="804595" y="2877"/>
                      <a:pt x="463282" y="-2415"/>
                      <a:pt x="459049" y="1289"/>
                    </a:cubicBezTo>
                    <a:cubicBezTo>
                      <a:pt x="454816" y="4993"/>
                      <a:pt x="685532" y="19810"/>
                      <a:pt x="703524" y="26689"/>
                    </a:cubicBezTo>
                    <a:cubicBezTo>
                      <a:pt x="721516" y="33568"/>
                      <a:pt x="635261" y="44681"/>
                      <a:pt x="566999" y="42564"/>
                    </a:cubicBezTo>
                    <a:cubicBezTo>
                      <a:pt x="498737" y="40447"/>
                      <a:pt x="369091" y="17164"/>
                      <a:pt x="293949" y="13989"/>
                    </a:cubicBezTo>
                    <a:cubicBezTo>
                      <a:pt x="218807" y="10814"/>
                      <a:pt x="99745" y="19810"/>
                      <a:pt x="116149" y="23514"/>
                    </a:cubicBezTo>
                    <a:cubicBezTo>
                      <a:pt x="132553" y="27218"/>
                      <a:pt x="404016" y="35156"/>
                      <a:pt x="392374" y="36214"/>
                    </a:cubicBezTo>
                    <a:cubicBezTo>
                      <a:pt x="380732" y="37272"/>
                      <a:pt x="-51068" y="16106"/>
                      <a:pt x="5024" y="108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1" name="フリーフォーム 750">
                <a:extLst>
                  <a:ext uri="{FF2B5EF4-FFF2-40B4-BE49-F238E27FC236}">
                    <a16:creationId xmlns:a16="http://schemas.microsoft.com/office/drawing/2014/main" id="{37437774-1893-D4B0-A744-5AB61DF3B19E}"/>
                  </a:ext>
                </a:extLst>
              </p:cNvPr>
              <p:cNvSpPr/>
              <p:nvPr/>
            </p:nvSpPr>
            <p:spPr>
              <a:xfrm>
                <a:off x="4905193" y="4707495"/>
                <a:ext cx="156518" cy="568147"/>
              </a:xfrm>
              <a:custGeom>
                <a:avLst/>
                <a:gdLst>
                  <a:gd name="connsiteX0" fmla="*/ 182 w 156518"/>
                  <a:gd name="connsiteY0" fmla="*/ 1030 h 568147"/>
                  <a:gd name="connsiteX1" fmla="*/ 19232 w 156518"/>
                  <a:gd name="connsiteY1" fmla="*/ 394730 h 568147"/>
                  <a:gd name="connsiteX2" fmla="*/ 25582 w 156518"/>
                  <a:gd name="connsiteY2" fmla="*/ 372505 h 568147"/>
                  <a:gd name="connsiteX3" fmla="*/ 152582 w 156518"/>
                  <a:gd name="connsiteY3" fmla="*/ 563005 h 568147"/>
                  <a:gd name="connsiteX4" fmla="*/ 114482 w 156518"/>
                  <a:gd name="connsiteY4" fmla="*/ 505855 h 568147"/>
                  <a:gd name="connsiteX5" fmla="*/ 16057 w 156518"/>
                  <a:gd name="connsiteY5" fmla="*/ 420130 h 568147"/>
                  <a:gd name="connsiteX6" fmla="*/ 25582 w 156518"/>
                  <a:gd name="connsiteY6" fmla="*/ 432830 h 568147"/>
                  <a:gd name="connsiteX7" fmla="*/ 28757 w 156518"/>
                  <a:gd name="connsiteY7" fmla="*/ 293130 h 568147"/>
                  <a:gd name="connsiteX8" fmla="*/ 35107 w 156518"/>
                  <a:gd name="connsiteY8" fmla="*/ 213755 h 568147"/>
                  <a:gd name="connsiteX9" fmla="*/ 31932 w 156518"/>
                  <a:gd name="connsiteY9" fmla="*/ 277255 h 568147"/>
                  <a:gd name="connsiteX10" fmla="*/ 182 w 156518"/>
                  <a:gd name="connsiteY10" fmla="*/ 1030 h 56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6518" h="568147">
                    <a:moveTo>
                      <a:pt x="182" y="1030"/>
                    </a:moveTo>
                    <a:cubicBezTo>
                      <a:pt x="-1935" y="20609"/>
                      <a:pt x="14999" y="332817"/>
                      <a:pt x="19232" y="394730"/>
                    </a:cubicBezTo>
                    <a:cubicBezTo>
                      <a:pt x="23465" y="456643"/>
                      <a:pt x="3357" y="344459"/>
                      <a:pt x="25582" y="372505"/>
                    </a:cubicBezTo>
                    <a:cubicBezTo>
                      <a:pt x="47807" y="400551"/>
                      <a:pt x="152582" y="563005"/>
                      <a:pt x="152582" y="563005"/>
                    </a:cubicBezTo>
                    <a:cubicBezTo>
                      <a:pt x="167399" y="585230"/>
                      <a:pt x="137236" y="529667"/>
                      <a:pt x="114482" y="505855"/>
                    </a:cubicBezTo>
                    <a:cubicBezTo>
                      <a:pt x="91728" y="482043"/>
                      <a:pt x="30874" y="432301"/>
                      <a:pt x="16057" y="420130"/>
                    </a:cubicBezTo>
                    <a:cubicBezTo>
                      <a:pt x="1240" y="407959"/>
                      <a:pt x="23465" y="453997"/>
                      <a:pt x="25582" y="432830"/>
                    </a:cubicBezTo>
                    <a:cubicBezTo>
                      <a:pt x="27699" y="411663"/>
                      <a:pt x="27170" y="329642"/>
                      <a:pt x="28757" y="293130"/>
                    </a:cubicBezTo>
                    <a:cubicBezTo>
                      <a:pt x="30344" y="256618"/>
                      <a:pt x="34578" y="216401"/>
                      <a:pt x="35107" y="213755"/>
                    </a:cubicBezTo>
                    <a:cubicBezTo>
                      <a:pt x="35636" y="211109"/>
                      <a:pt x="35107" y="307418"/>
                      <a:pt x="31932" y="277255"/>
                    </a:cubicBezTo>
                    <a:cubicBezTo>
                      <a:pt x="28757" y="247092"/>
                      <a:pt x="2299" y="-18549"/>
                      <a:pt x="182" y="10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2" name="フリーフォーム 751">
                <a:extLst>
                  <a:ext uri="{FF2B5EF4-FFF2-40B4-BE49-F238E27FC236}">
                    <a16:creationId xmlns:a16="http://schemas.microsoft.com/office/drawing/2014/main" id="{D4440019-7529-7516-534C-C30BC4E4C8A1}"/>
                  </a:ext>
                </a:extLst>
              </p:cNvPr>
              <p:cNvSpPr/>
              <p:nvPr/>
            </p:nvSpPr>
            <p:spPr>
              <a:xfrm>
                <a:off x="4685439" y="1705122"/>
                <a:ext cx="47544" cy="1503960"/>
              </a:xfrm>
              <a:custGeom>
                <a:avLst/>
                <a:gdLst>
                  <a:gd name="connsiteX0" fmla="*/ 19911 w 47544"/>
                  <a:gd name="connsiteY0" fmla="*/ 12553 h 1503960"/>
                  <a:gd name="connsiteX1" fmla="*/ 42136 w 47544"/>
                  <a:gd name="connsiteY1" fmla="*/ 1469878 h 1503960"/>
                  <a:gd name="connsiteX2" fmla="*/ 45311 w 47544"/>
                  <a:gd name="connsiteY2" fmla="*/ 1006328 h 1503960"/>
                  <a:gd name="connsiteX3" fmla="*/ 13561 w 47544"/>
                  <a:gd name="connsiteY3" fmla="*/ 599928 h 1503960"/>
                  <a:gd name="connsiteX4" fmla="*/ 861 w 47544"/>
                  <a:gd name="connsiteY4" fmla="*/ 755503 h 1503960"/>
                  <a:gd name="connsiteX5" fmla="*/ 19911 w 47544"/>
                  <a:gd name="connsiteY5" fmla="*/ 12553 h 1503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544" h="1503960">
                    <a:moveTo>
                      <a:pt x="19911" y="12553"/>
                    </a:moveTo>
                    <a:cubicBezTo>
                      <a:pt x="26790" y="131616"/>
                      <a:pt x="37903" y="1304249"/>
                      <a:pt x="42136" y="1469878"/>
                    </a:cubicBezTo>
                    <a:cubicBezTo>
                      <a:pt x="46369" y="1635507"/>
                      <a:pt x="50073" y="1151320"/>
                      <a:pt x="45311" y="1006328"/>
                    </a:cubicBezTo>
                    <a:cubicBezTo>
                      <a:pt x="40549" y="861336"/>
                      <a:pt x="20969" y="641732"/>
                      <a:pt x="13561" y="599928"/>
                    </a:cubicBezTo>
                    <a:cubicBezTo>
                      <a:pt x="6153" y="558124"/>
                      <a:pt x="-2843" y="852869"/>
                      <a:pt x="861" y="755503"/>
                    </a:cubicBezTo>
                    <a:cubicBezTo>
                      <a:pt x="4565" y="658137"/>
                      <a:pt x="13032" y="-106510"/>
                      <a:pt x="19911" y="125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3" name="フリーフォーム 752">
                <a:extLst>
                  <a:ext uri="{FF2B5EF4-FFF2-40B4-BE49-F238E27FC236}">
                    <a16:creationId xmlns:a16="http://schemas.microsoft.com/office/drawing/2014/main" id="{88032C14-3321-9B2A-9D8B-AB9819E90FCC}"/>
                  </a:ext>
                </a:extLst>
              </p:cNvPr>
              <p:cNvSpPr/>
              <p:nvPr/>
            </p:nvSpPr>
            <p:spPr>
              <a:xfrm>
                <a:off x="4616106" y="2920440"/>
                <a:ext cx="93498" cy="1276765"/>
              </a:xfrm>
              <a:custGeom>
                <a:avLst/>
                <a:gdLst>
                  <a:gd name="connsiteX0" fmla="*/ 51144 w 93498"/>
                  <a:gd name="connsiteY0" fmla="*/ 10085 h 1276765"/>
                  <a:gd name="connsiteX1" fmla="*/ 57494 w 93498"/>
                  <a:gd name="connsiteY1" fmla="*/ 1232460 h 1276765"/>
                  <a:gd name="connsiteX2" fmla="*/ 51144 w 93498"/>
                  <a:gd name="connsiteY2" fmla="*/ 959410 h 1276765"/>
                  <a:gd name="connsiteX3" fmla="*/ 92419 w 93498"/>
                  <a:gd name="connsiteY3" fmla="*/ 486335 h 1276765"/>
                  <a:gd name="connsiteX4" fmla="*/ 344 w 93498"/>
                  <a:gd name="connsiteY4" fmla="*/ 641910 h 1276765"/>
                  <a:gd name="connsiteX5" fmla="*/ 51144 w 93498"/>
                  <a:gd name="connsiteY5" fmla="*/ 10085 h 1276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498" h="1276765">
                    <a:moveTo>
                      <a:pt x="51144" y="10085"/>
                    </a:moveTo>
                    <a:cubicBezTo>
                      <a:pt x="60669" y="108510"/>
                      <a:pt x="57494" y="1074239"/>
                      <a:pt x="57494" y="1232460"/>
                    </a:cubicBezTo>
                    <a:cubicBezTo>
                      <a:pt x="57494" y="1390681"/>
                      <a:pt x="45323" y="1083764"/>
                      <a:pt x="51144" y="959410"/>
                    </a:cubicBezTo>
                    <a:cubicBezTo>
                      <a:pt x="56965" y="835056"/>
                      <a:pt x="100886" y="539252"/>
                      <a:pt x="92419" y="486335"/>
                    </a:cubicBezTo>
                    <a:cubicBezTo>
                      <a:pt x="83952" y="433418"/>
                      <a:pt x="5106" y="719697"/>
                      <a:pt x="344" y="641910"/>
                    </a:cubicBezTo>
                    <a:cubicBezTo>
                      <a:pt x="-4418" y="564123"/>
                      <a:pt x="41619" y="-88340"/>
                      <a:pt x="51144" y="100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4" name="フリーフォーム 753">
                <a:extLst>
                  <a:ext uri="{FF2B5EF4-FFF2-40B4-BE49-F238E27FC236}">
                    <a16:creationId xmlns:a16="http://schemas.microsoft.com/office/drawing/2014/main" id="{A5528924-1FD0-77C6-C4FF-7D8315FBAE88}"/>
                  </a:ext>
                </a:extLst>
              </p:cNvPr>
              <p:cNvSpPr/>
              <p:nvPr/>
            </p:nvSpPr>
            <p:spPr>
              <a:xfrm>
                <a:off x="4666053" y="4005008"/>
                <a:ext cx="72284" cy="848635"/>
              </a:xfrm>
              <a:custGeom>
                <a:avLst/>
                <a:gdLst>
                  <a:gd name="connsiteX0" fmla="*/ 71047 w 72284"/>
                  <a:gd name="connsiteY0" fmla="*/ 8192 h 848635"/>
                  <a:gd name="connsiteX1" fmla="*/ 48822 w 72284"/>
                  <a:gd name="connsiteY1" fmla="*/ 814642 h 848635"/>
                  <a:gd name="connsiteX2" fmla="*/ 39297 w 72284"/>
                  <a:gd name="connsiteY2" fmla="*/ 659067 h 848635"/>
                  <a:gd name="connsiteX3" fmla="*/ 4372 w 72284"/>
                  <a:gd name="connsiteY3" fmla="*/ 300292 h 848635"/>
                  <a:gd name="connsiteX4" fmla="*/ 7547 w 72284"/>
                  <a:gd name="connsiteY4" fmla="*/ 392367 h 848635"/>
                  <a:gd name="connsiteX5" fmla="*/ 71047 w 72284"/>
                  <a:gd name="connsiteY5" fmla="*/ 8192 h 848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284" h="848635">
                    <a:moveTo>
                      <a:pt x="71047" y="8192"/>
                    </a:moveTo>
                    <a:cubicBezTo>
                      <a:pt x="77926" y="78571"/>
                      <a:pt x="54114" y="706163"/>
                      <a:pt x="48822" y="814642"/>
                    </a:cubicBezTo>
                    <a:cubicBezTo>
                      <a:pt x="43530" y="923121"/>
                      <a:pt x="46705" y="744792"/>
                      <a:pt x="39297" y="659067"/>
                    </a:cubicBezTo>
                    <a:cubicBezTo>
                      <a:pt x="31889" y="573342"/>
                      <a:pt x="9664" y="344742"/>
                      <a:pt x="4372" y="300292"/>
                    </a:cubicBezTo>
                    <a:cubicBezTo>
                      <a:pt x="-920" y="255842"/>
                      <a:pt x="-3036" y="442109"/>
                      <a:pt x="7547" y="392367"/>
                    </a:cubicBezTo>
                    <a:cubicBezTo>
                      <a:pt x="18130" y="342625"/>
                      <a:pt x="64168" y="-62187"/>
                      <a:pt x="71047" y="81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5" name="フリーフォーム 754">
                <a:extLst>
                  <a:ext uri="{FF2B5EF4-FFF2-40B4-BE49-F238E27FC236}">
                    <a16:creationId xmlns:a16="http://schemas.microsoft.com/office/drawing/2014/main" id="{56E8D371-65ED-0C2C-7A4C-AF6F40E7C751}"/>
                  </a:ext>
                </a:extLst>
              </p:cNvPr>
              <p:cNvSpPr/>
              <p:nvPr/>
            </p:nvSpPr>
            <p:spPr>
              <a:xfrm>
                <a:off x="4517987" y="5161859"/>
                <a:ext cx="180546" cy="205708"/>
              </a:xfrm>
              <a:custGeom>
                <a:avLst/>
                <a:gdLst>
                  <a:gd name="connsiteX0" fmla="*/ 6388 w 180546"/>
                  <a:gd name="connsiteY0" fmla="*/ 57841 h 205708"/>
                  <a:gd name="connsiteX1" fmla="*/ 168313 w 180546"/>
                  <a:gd name="connsiteY1" fmla="*/ 13391 h 205708"/>
                  <a:gd name="connsiteX2" fmla="*/ 133388 w 180546"/>
                  <a:gd name="connsiteY2" fmla="*/ 41966 h 205708"/>
                  <a:gd name="connsiteX3" fmla="*/ 174663 w 180546"/>
                  <a:gd name="connsiteY3" fmla="*/ 203891 h 205708"/>
                  <a:gd name="connsiteX4" fmla="*/ 168313 w 180546"/>
                  <a:gd name="connsiteY4" fmla="*/ 130866 h 205708"/>
                  <a:gd name="connsiteX5" fmla="*/ 168313 w 180546"/>
                  <a:gd name="connsiteY5" fmla="*/ 159441 h 205708"/>
                  <a:gd name="connsiteX6" fmla="*/ 38 w 180546"/>
                  <a:gd name="connsiteY6" fmla="*/ 143566 h 205708"/>
                  <a:gd name="connsiteX7" fmla="*/ 152438 w 180546"/>
                  <a:gd name="connsiteY7" fmla="*/ 194366 h 205708"/>
                  <a:gd name="connsiteX8" fmla="*/ 127038 w 180546"/>
                  <a:gd name="connsiteY8" fmla="*/ 83241 h 205708"/>
                  <a:gd name="connsiteX9" fmla="*/ 120688 w 180546"/>
                  <a:gd name="connsiteY9" fmla="*/ 691 h 205708"/>
                  <a:gd name="connsiteX10" fmla="*/ 6388 w 180546"/>
                  <a:gd name="connsiteY10" fmla="*/ 57841 h 205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0546" h="205708">
                    <a:moveTo>
                      <a:pt x="6388" y="57841"/>
                    </a:moveTo>
                    <a:cubicBezTo>
                      <a:pt x="14325" y="59958"/>
                      <a:pt x="147146" y="16037"/>
                      <a:pt x="168313" y="13391"/>
                    </a:cubicBezTo>
                    <a:cubicBezTo>
                      <a:pt x="189480" y="10745"/>
                      <a:pt x="132330" y="10216"/>
                      <a:pt x="133388" y="41966"/>
                    </a:cubicBezTo>
                    <a:cubicBezTo>
                      <a:pt x="134446" y="73716"/>
                      <a:pt x="168842" y="189074"/>
                      <a:pt x="174663" y="203891"/>
                    </a:cubicBezTo>
                    <a:cubicBezTo>
                      <a:pt x="180484" y="218708"/>
                      <a:pt x="169371" y="138274"/>
                      <a:pt x="168313" y="130866"/>
                    </a:cubicBezTo>
                    <a:cubicBezTo>
                      <a:pt x="167255" y="123458"/>
                      <a:pt x="196359" y="157324"/>
                      <a:pt x="168313" y="159441"/>
                    </a:cubicBezTo>
                    <a:cubicBezTo>
                      <a:pt x="140267" y="161558"/>
                      <a:pt x="2684" y="137745"/>
                      <a:pt x="38" y="143566"/>
                    </a:cubicBezTo>
                    <a:cubicBezTo>
                      <a:pt x="-2608" y="149387"/>
                      <a:pt x="131271" y="204420"/>
                      <a:pt x="152438" y="194366"/>
                    </a:cubicBezTo>
                    <a:cubicBezTo>
                      <a:pt x="173605" y="184312"/>
                      <a:pt x="132330" y="115520"/>
                      <a:pt x="127038" y="83241"/>
                    </a:cubicBezTo>
                    <a:cubicBezTo>
                      <a:pt x="121746" y="50962"/>
                      <a:pt x="142384" y="8628"/>
                      <a:pt x="120688" y="691"/>
                    </a:cubicBezTo>
                    <a:cubicBezTo>
                      <a:pt x="98992" y="-7246"/>
                      <a:pt x="-1549" y="55724"/>
                      <a:pt x="6388" y="578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6" name="フリーフォーム 755">
                <a:extLst>
                  <a:ext uri="{FF2B5EF4-FFF2-40B4-BE49-F238E27FC236}">
                    <a16:creationId xmlns:a16="http://schemas.microsoft.com/office/drawing/2014/main" id="{CF04DC71-ED4E-E487-74D5-104B4ABDC448}"/>
                  </a:ext>
                </a:extLst>
              </p:cNvPr>
              <p:cNvSpPr/>
              <p:nvPr/>
            </p:nvSpPr>
            <p:spPr>
              <a:xfrm>
                <a:off x="4701863" y="4927488"/>
                <a:ext cx="283793" cy="553074"/>
              </a:xfrm>
              <a:custGeom>
                <a:avLst/>
                <a:gdLst>
                  <a:gd name="connsiteX0" fmla="*/ 101912 w 283793"/>
                  <a:gd name="connsiteY0" fmla="*/ 112 h 553074"/>
                  <a:gd name="connsiteX1" fmla="*/ 54287 w 283793"/>
                  <a:gd name="connsiteY1" fmla="*/ 231887 h 553074"/>
                  <a:gd name="connsiteX2" fmla="*/ 70162 w 283793"/>
                  <a:gd name="connsiteY2" fmla="*/ 412862 h 553074"/>
                  <a:gd name="connsiteX3" fmla="*/ 79687 w 283793"/>
                  <a:gd name="connsiteY3" fmla="*/ 514462 h 553074"/>
                  <a:gd name="connsiteX4" fmla="*/ 114612 w 283793"/>
                  <a:gd name="connsiteY4" fmla="*/ 485887 h 553074"/>
                  <a:gd name="connsiteX5" fmla="*/ 101912 w 283793"/>
                  <a:gd name="connsiteY5" fmla="*/ 336662 h 553074"/>
                  <a:gd name="connsiteX6" fmla="*/ 282887 w 283793"/>
                  <a:gd name="connsiteY6" fmla="*/ 355712 h 553074"/>
                  <a:gd name="connsiteX7" fmla="*/ 168587 w 283793"/>
                  <a:gd name="connsiteY7" fmla="*/ 381112 h 553074"/>
                  <a:gd name="connsiteX8" fmla="*/ 95562 w 283793"/>
                  <a:gd name="connsiteY8" fmla="*/ 527162 h 553074"/>
                  <a:gd name="connsiteX9" fmla="*/ 89212 w 283793"/>
                  <a:gd name="connsiteY9" fmla="*/ 539862 h 553074"/>
                  <a:gd name="connsiteX10" fmla="*/ 6662 w 283793"/>
                  <a:gd name="connsiteY10" fmla="*/ 387462 h 553074"/>
                  <a:gd name="connsiteX11" fmla="*/ 47937 w 283793"/>
                  <a:gd name="connsiteY11" fmla="*/ 536687 h 553074"/>
                  <a:gd name="connsiteX12" fmla="*/ 312 w 283793"/>
                  <a:gd name="connsiteY12" fmla="*/ 279512 h 553074"/>
                  <a:gd name="connsiteX13" fmla="*/ 76512 w 283793"/>
                  <a:gd name="connsiteY13" fmla="*/ 396987 h 553074"/>
                  <a:gd name="connsiteX14" fmla="*/ 28887 w 283793"/>
                  <a:gd name="connsiteY14" fmla="*/ 203312 h 553074"/>
                  <a:gd name="connsiteX15" fmla="*/ 101912 w 283793"/>
                  <a:gd name="connsiteY15" fmla="*/ 112 h 553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3793" h="553074">
                    <a:moveTo>
                      <a:pt x="101912" y="112"/>
                    </a:moveTo>
                    <a:cubicBezTo>
                      <a:pt x="106145" y="4874"/>
                      <a:pt x="59579" y="163095"/>
                      <a:pt x="54287" y="231887"/>
                    </a:cubicBezTo>
                    <a:cubicBezTo>
                      <a:pt x="48995" y="300679"/>
                      <a:pt x="65929" y="365766"/>
                      <a:pt x="70162" y="412862"/>
                    </a:cubicBezTo>
                    <a:cubicBezTo>
                      <a:pt x="74395" y="459958"/>
                      <a:pt x="72279" y="502291"/>
                      <a:pt x="79687" y="514462"/>
                    </a:cubicBezTo>
                    <a:cubicBezTo>
                      <a:pt x="87095" y="526633"/>
                      <a:pt x="110908" y="515520"/>
                      <a:pt x="114612" y="485887"/>
                    </a:cubicBezTo>
                    <a:cubicBezTo>
                      <a:pt x="118316" y="456254"/>
                      <a:pt x="73866" y="358358"/>
                      <a:pt x="101912" y="336662"/>
                    </a:cubicBezTo>
                    <a:cubicBezTo>
                      <a:pt x="129958" y="314966"/>
                      <a:pt x="271775" y="348304"/>
                      <a:pt x="282887" y="355712"/>
                    </a:cubicBezTo>
                    <a:cubicBezTo>
                      <a:pt x="294000" y="363120"/>
                      <a:pt x="199808" y="352537"/>
                      <a:pt x="168587" y="381112"/>
                    </a:cubicBezTo>
                    <a:cubicBezTo>
                      <a:pt x="137366" y="409687"/>
                      <a:pt x="95562" y="527162"/>
                      <a:pt x="95562" y="527162"/>
                    </a:cubicBezTo>
                    <a:cubicBezTo>
                      <a:pt x="82333" y="553620"/>
                      <a:pt x="104029" y="563145"/>
                      <a:pt x="89212" y="539862"/>
                    </a:cubicBezTo>
                    <a:cubicBezTo>
                      <a:pt x="74395" y="516579"/>
                      <a:pt x="13541" y="387991"/>
                      <a:pt x="6662" y="387462"/>
                    </a:cubicBezTo>
                    <a:cubicBezTo>
                      <a:pt x="-217" y="386933"/>
                      <a:pt x="48995" y="554678"/>
                      <a:pt x="47937" y="536687"/>
                    </a:cubicBezTo>
                    <a:cubicBezTo>
                      <a:pt x="46879" y="518696"/>
                      <a:pt x="-4451" y="302795"/>
                      <a:pt x="312" y="279512"/>
                    </a:cubicBezTo>
                    <a:cubicBezTo>
                      <a:pt x="5074" y="256229"/>
                      <a:pt x="71749" y="409687"/>
                      <a:pt x="76512" y="396987"/>
                    </a:cubicBezTo>
                    <a:cubicBezTo>
                      <a:pt x="81275" y="384287"/>
                      <a:pt x="23066" y="263637"/>
                      <a:pt x="28887" y="203312"/>
                    </a:cubicBezTo>
                    <a:cubicBezTo>
                      <a:pt x="34708" y="142987"/>
                      <a:pt x="97679" y="-4650"/>
                      <a:pt x="101912" y="1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7" name="フリーフォーム 756">
                <a:extLst>
                  <a:ext uri="{FF2B5EF4-FFF2-40B4-BE49-F238E27FC236}">
                    <a16:creationId xmlns:a16="http://schemas.microsoft.com/office/drawing/2014/main" id="{0A0E3B8B-9D45-B5FA-7BFD-2FEEE2600C49}"/>
                  </a:ext>
                </a:extLst>
              </p:cNvPr>
              <p:cNvSpPr/>
              <p:nvPr/>
            </p:nvSpPr>
            <p:spPr>
              <a:xfrm>
                <a:off x="4895847" y="4983894"/>
                <a:ext cx="66870" cy="851848"/>
              </a:xfrm>
              <a:custGeom>
                <a:avLst/>
                <a:gdLst>
                  <a:gd name="connsiteX0" fmla="*/ 3 w 66870"/>
                  <a:gd name="connsiteY0" fmla="*/ 856 h 851848"/>
                  <a:gd name="connsiteX1" fmla="*/ 60328 w 66870"/>
                  <a:gd name="connsiteY1" fmla="*/ 407256 h 851848"/>
                  <a:gd name="connsiteX2" fmla="*/ 31753 w 66870"/>
                  <a:gd name="connsiteY2" fmla="*/ 353281 h 851848"/>
                  <a:gd name="connsiteX3" fmla="*/ 66678 w 66870"/>
                  <a:gd name="connsiteY3" fmla="*/ 839056 h 851848"/>
                  <a:gd name="connsiteX4" fmla="*/ 44453 w 66870"/>
                  <a:gd name="connsiteY4" fmla="*/ 664431 h 851848"/>
                  <a:gd name="connsiteX5" fmla="*/ 15878 w 66870"/>
                  <a:gd name="connsiteY5" fmla="*/ 172306 h 851848"/>
                  <a:gd name="connsiteX6" fmla="*/ 63503 w 66870"/>
                  <a:gd name="connsiteY6" fmla="*/ 296131 h 851848"/>
                  <a:gd name="connsiteX7" fmla="*/ 3 w 66870"/>
                  <a:gd name="connsiteY7" fmla="*/ 856 h 851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870" h="851848">
                    <a:moveTo>
                      <a:pt x="3" y="856"/>
                    </a:moveTo>
                    <a:cubicBezTo>
                      <a:pt x="-526" y="19377"/>
                      <a:pt x="55036" y="348519"/>
                      <a:pt x="60328" y="407256"/>
                    </a:cubicBezTo>
                    <a:cubicBezTo>
                      <a:pt x="65620" y="465993"/>
                      <a:pt x="30695" y="281314"/>
                      <a:pt x="31753" y="353281"/>
                    </a:cubicBezTo>
                    <a:cubicBezTo>
                      <a:pt x="32811" y="425248"/>
                      <a:pt x="64561" y="787198"/>
                      <a:pt x="66678" y="839056"/>
                    </a:cubicBezTo>
                    <a:cubicBezTo>
                      <a:pt x="68795" y="890914"/>
                      <a:pt x="52920" y="775556"/>
                      <a:pt x="44453" y="664431"/>
                    </a:cubicBezTo>
                    <a:cubicBezTo>
                      <a:pt x="35986" y="553306"/>
                      <a:pt x="12703" y="233689"/>
                      <a:pt x="15878" y="172306"/>
                    </a:cubicBezTo>
                    <a:cubicBezTo>
                      <a:pt x="19053" y="110923"/>
                      <a:pt x="63503" y="322060"/>
                      <a:pt x="63503" y="296131"/>
                    </a:cubicBezTo>
                    <a:cubicBezTo>
                      <a:pt x="63503" y="270202"/>
                      <a:pt x="532" y="-17665"/>
                      <a:pt x="3" y="8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8" name="フリーフォーム 757">
                <a:extLst>
                  <a:ext uri="{FF2B5EF4-FFF2-40B4-BE49-F238E27FC236}">
                    <a16:creationId xmlns:a16="http://schemas.microsoft.com/office/drawing/2014/main" id="{319301E4-47B7-6B7B-94A1-90AD803CB72C}"/>
                  </a:ext>
                </a:extLst>
              </p:cNvPr>
              <p:cNvSpPr/>
              <p:nvPr/>
            </p:nvSpPr>
            <p:spPr>
              <a:xfrm>
                <a:off x="4895841" y="5184358"/>
                <a:ext cx="115352" cy="727548"/>
              </a:xfrm>
              <a:custGeom>
                <a:avLst/>
                <a:gdLst>
                  <a:gd name="connsiteX0" fmla="*/ 9 w 115352"/>
                  <a:gd name="connsiteY0" fmla="*/ 417 h 727548"/>
                  <a:gd name="connsiteX1" fmla="*/ 111134 w 115352"/>
                  <a:gd name="connsiteY1" fmla="*/ 136942 h 727548"/>
                  <a:gd name="connsiteX2" fmla="*/ 92084 w 115352"/>
                  <a:gd name="connsiteY2" fmla="*/ 222667 h 727548"/>
                  <a:gd name="connsiteX3" fmla="*/ 92084 w 115352"/>
                  <a:gd name="connsiteY3" fmla="*/ 168692 h 727548"/>
                  <a:gd name="connsiteX4" fmla="*/ 104784 w 115352"/>
                  <a:gd name="connsiteY4" fmla="*/ 397292 h 727548"/>
                  <a:gd name="connsiteX5" fmla="*/ 73034 w 115352"/>
                  <a:gd name="connsiteY5" fmla="*/ 340142 h 727548"/>
                  <a:gd name="connsiteX6" fmla="*/ 98434 w 115352"/>
                  <a:gd name="connsiteY6" fmla="*/ 568742 h 727548"/>
                  <a:gd name="connsiteX7" fmla="*/ 107959 w 115352"/>
                  <a:gd name="connsiteY7" fmla="*/ 727492 h 727548"/>
                  <a:gd name="connsiteX8" fmla="*/ 85734 w 115352"/>
                  <a:gd name="connsiteY8" fmla="*/ 581442 h 727548"/>
                  <a:gd name="connsiteX9" fmla="*/ 104784 w 115352"/>
                  <a:gd name="connsiteY9" fmla="*/ 184567 h 727548"/>
                  <a:gd name="connsiteX10" fmla="*/ 9 w 115352"/>
                  <a:gd name="connsiteY10" fmla="*/ 417 h 727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352" h="727548">
                    <a:moveTo>
                      <a:pt x="9" y="417"/>
                    </a:moveTo>
                    <a:cubicBezTo>
                      <a:pt x="1067" y="-7520"/>
                      <a:pt x="95788" y="99900"/>
                      <a:pt x="111134" y="136942"/>
                    </a:cubicBezTo>
                    <a:cubicBezTo>
                      <a:pt x="126480" y="173984"/>
                      <a:pt x="95259" y="217375"/>
                      <a:pt x="92084" y="222667"/>
                    </a:cubicBezTo>
                    <a:cubicBezTo>
                      <a:pt x="88909" y="227959"/>
                      <a:pt x="89967" y="139588"/>
                      <a:pt x="92084" y="168692"/>
                    </a:cubicBezTo>
                    <a:cubicBezTo>
                      <a:pt x="94201" y="197796"/>
                      <a:pt x="107959" y="368717"/>
                      <a:pt x="104784" y="397292"/>
                    </a:cubicBezTo>
                    <a:cubicBezTo>
                      <a:pt x="101609" y="425867"/>
                      <a:pt x="74092" y="311567"/>
                      <a:pt x="73034" y="340142"/>
                    </a:cubicBezTo>
                    <a:cubicBezTo>
                      <a:pt x="71976" y="368717"/>
                      <a:pt x="92613" y="504184"/>
                      <a:pt x="98434" y="568742"/>
                    </a:cubicBezTo>
                    <a:cubicBezTo>
                      <a:pt x="104255" y="633300"/>
                      <a:pt x="110076" y="725375"/>
                      <a:pt x="107959" y="727492"/>
                    </a:cubicBezTo>
                    <a:cubicBezTo>
                      <a:pt x="105842" y="729609"/>
                      <a:pt x="86263" y="671929"/>
                      <a:pt x="85734" y="581442"/>
                    </a:cubicBezTo>
                    <a:cubicBezTo>
                      <a:pt x="85205" y="490955"/>
                      <a:pt x="120130" y="277700"/>
                      <a:pt x="104784" y="184567"/>
                    </a:cubicBezTo>
                    <a:cubicBezTo>
                      <a:pt x="89438" y="91434"/>
                      <a:pt x="-1049" y="8354"/>
                      <a:pt x="9" y="4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9" name="フリーフォーム 758">
                <a:extLst>
                  <a:ext uri="{FF2B5EF4-FFF2-40B4-BE49-F238E27FC236}">
                    <a16:creationId xmlns:a16="http://schemas.microsoft.com/office/drawing/2014/main" id="{AA5F59E1-FF19-7252-4827-D94CC8194FCE}"/>
                  </a:ext>
                </a:extLst>
              </p:cNvPr>
              <p:cNvSpPr/>
              <p:nvPr/>
            </p:nvSpPr>
            <p:spPr>
              <a:xfrm>
                <a:off x="4635500" y="6229930"/>
                <a:ext cx="47625" cy="337527"/>
              </a:xfrm>
              <a:custGeom>
                <a:avLst/>
                <a:gdLst>
                  <a:gd name="connsiteX0" fmla="*/ 47625 w 47625"/>
                  <a:gd name="connsiteY0" fmla="*/ 2595 h 337527"/>
                  <a:gd name="connsiteX1" fmla="*/ 25400 w 47625"/>
                  <a:gd name="connsiteY1" fmla="*/ 335970 h 337527"/>
                  <a:gd name="connsiteX2" fmla="*/ 0 w 47625"/>
                  <a:gd name="connsiteY2" fmla="*/ 129595 h 337527"/>
                  <a:gd name="connsiteX3" fmla="*/ 25400 w 47625"/>
                  <a:gd name="connsiteY3" fmla="*/ 177220 h 337527"/>
                  <a:gd name="connsiteX4" fmla="*/ 47625 w 47625"/>
                  <a:gd name="connsiteY4" fmla="*/ 2595 h 337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" h="337527">
                    <a:moveTo>
                      <a:pt x="47625" y="2595"/>
                    </a:moveTo>
                    <a:cubicBezTo>
                      <a:pt x="47625" y="29053"/>
                      <a:pt x="33337" y="314803"/>
                      <a:pt x="25400" y="335970"/>
                    </a:cubicBezTo>
                    <a:cubicBezTo>
                      <a:pt x="17462" y="357137"/>
                      <a:pt x="0" y="156053"/>
                      <a:pt x="0" y="129595"/>
                    </a:cubicBezTo>
                    <a:cubicBezTo>
                      <a:pt x="0" y="103137"/>
                      <a:pt x="20638" y="194153"/>
                      <a:pt x="25400" y="177220"/>
                    </a:cubicBezTo>
                    <a:cubicBezTo>
                      <a:pt x="30162" y="160287"/>
                      <a:pt x="47625" y="-23863"/>
                      <a:pt x="47625" y="25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0" name="フリーフォーム 759">
                <a:extLst>
                  <a:ext uri="{FF2B5EF4-FFF2-40B4-BE49-F238E27FC236}">
                    <a16:creationId xmlns:a16="http://schemas.microsoft.com/office/drawing/2014/main" id="{332ACED6-A49A-164E-E287-41258684D3CB}"/>
                  </a:ext>
                </a:extLst>
              </p:cNvPr>
              <p:cNvSpPr/>
              <p:nvPr/>
            </p:nvSpPr>
            <p:spPr>
              <a:xfrm>
                <a:off x="5930884" y="6476003"/>
                <a:ext cx="63664" cy="1337189"/>
              </a:xfrm>
              <a:custGeom>
                <a:avLst/>
                <a:gdLst>
                  <a:gd name="connsiteX0" fmla="*/ 16 w 63664"/>
                  <a:gd name="connsiteY0" fmla="*/ 29572 h 1337189"/>
                  <a:gd name="connsiteX1" fmla="*/ 22241 w 63664"/>
                  <a:gd name="connsiteY1" fmla="*/ 1264647 h 1337189"/>
                  <a:gd name="connsiteX2" fmla="*/ 63516 w 63664"/>
                  <a:gd name="connsiteY2" fmla="*/ 1083672 h 1337189"/>
                  <a:gd name="connsiteX3" fmla="*/ 6366 w 63664"/>
                  <a:gd name="connsiteY3" fmla="*/ 181972 h 1337189"/>
                  <a:gd name="connsiteX4" fmla="*/ 25416 w 63664"/>
                  <a:gd name="connsiteY4" fmla="*/ 366122 h 1337189"/>
                  <a:gd name="connsiteX5" fmla="*/ 16 w 63664"/>
                  <a:gd name="connsiteY5" fmla="*/ 29572 h 133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664" h="1337189">
                    <a:moveTo>
                      <a:pt x="16" y="29572"/>
                    </a:moveTo>
                    <a:cubicBezTo>
                      <a:pt x="-513" y="179326"/>
                      <a:pt x="11658" y="1088964"/>
                      <a:pt x="22241" y="1264647"/>
                    </a:cubicBezTo>
                    <a:cubicBezTo>
                      <a:pt x="32824" y="1440330"/>
                      <a:pt x="66162" y="1264118"/>
                      <a:pt x="63516" y="1083672"/>
                    </a:cubicBezTo>
                    <a:cubicBezTo>
                      <a:pt x="60870" y="903226"/>
                      <a:pt x="12716" y="301564"/>
                      <a:pt x="6366" y="181972"/>
                    </a:cubicBezTo>
                    <a:cubicBezTo>
                      <a:pt x="16" y="62380"/>
                      <a:pt x="28591" y="385701"/>
                      <a:pt x="25416" y="366122"/>
                    </a:cubicBezTo>
                    <a:cubicBezTo>
                      <a:pt x="22241" y="346543"/>
                      <a:pt x="545" y="-120182"/>
                      <a:pt x="16" y="295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1" name="フリーフォーム 760">
                <a:extLst>
                  <a:ext uri="{FF2B5EF4-FFF2-40B4-BE49-F238E27FC236}">
                    <a16:creationId xmlns:a16="http://schemas.microsoft.com/office/drawing/2014/main" id="{18C781B3-7171-292D-2B46-C2AF28E81D85}"/>
                  </a:ext>
                </a:extLst>
              </p:cNvPr>
              <p:cNvSpPr/>
              <p:nvPr/>
            </p:nvSpPr>
            <p:spPr>
              <a:xfrm>
                <a:off x="5314897" y="6449872"/>
                <a:ext cx="53466" cy="1197440"/>
              </a:xfrm>
              <a:custGeom>
                <a:avLst/>
                <a:gdLst>
                  <a:gd name="connsiteX0" fmla="*/ 53 w 53466"/>
                  <a:gd name="connsiteY0" fmla="*/ 1728 h 1197440"/>
                  <a:gd name="connsiteX1" fmla="*/ 41328 w 53466"/>
                  <a:gd name="connsiteY1" fmla="*/ 1147903 h 1197440"/>
                  <a:gd name="connsiteX2" fmla="*/ 50853 w 53466"/>
                  <a:gd name="connsiteY2" fmla="*/ 893903 h 1197440"/>
                  <a:gd name="connsiteX3" fmla="*/ 53 w 53466"/>
                  <a:gd name="connsiteY3" fmla="*/ 1728 h 1197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466" h="1197440">
                    <a:moveTo>
                      <a:pt x="53" y="1728"/>
                    </a:moveTo>
                    <a:cubicBezTo>
                      <a:pt x="-1535" y="44061"/>
                      <a:pt x="32861" y="999207"/>
                      <a:pt x="41328" y="1147903"/>
                    </a:cubicBezTo>
                    <a:cubicBezTo>
                      <a:pt x="49795" y="1296599"/>
                      <a:pt x="57732" y="1080699"/>
                      <a:pt x="50853" y="893903"/>
                    </a:cubicBezTo>
                    <a:cubicBezTo>
                      <a:pt x="43974" y="707107"/>
                      <a:pt x="1641" y="-40605"/>
                      <a:pt x="53" y="17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2" name="フリーフォーム 761">
                <a:extLst>
                  <a:ext uri="{FF2B5EF4-FFF2-40B4-BE49-F238E27FC236}">
                    <a16:creationId xmlns:a16="http://schemas.microsoft.com/office/drawing/2014/main" id="{6B699641-F655-EA5F-99B5-5A1610836828}"/>
                  </a:ext>
                </a:extLst>
              </p:cNvPr>
              <p:cNvSpPr/>
              <p:nvPr/>
            </p:nvSpPr>
            <p:spPr>
              <a:xfrm>
                <a:off x="5813372" y="6484464"/>
                <a:ext cx="53694" cy="1259681"/>
              </a:xfrm>
              <a:custGeom>
                <a:avLst/>
                <a:gdLst>
                  <a:gd name="connsiteX0" fmla="*/ 41328 w 53694"/>
                  <a:gd name="connsiteY0" fmla="*/ 36986 h 1259681"/>
                  <a:gd name="connsiteX1" fmla="*/ 53 w 53694"/>
                  <a:gd name="connsiteY1" fmla="*/ 1256186 h 1259681"/>
                  <a:gd name="connsiteX2" fmla="*/ 50853 w 53694"/>
                  <a:gd name="connsiteY2" fmla="*/ 395761 h 1259681"/>
                  <a:gd name="connsiteX3" fmla="*/ 41328 w 53694"/>
                  <a:gd name="connsiteY3" fmla="*/ 36986 h 1259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694" h="1259681">
                    <a:moveTo>
                      <a:pt x="41328" y="36986"/>
                    </a:moveTo>
                    <a:cubicBezTo>
                      <a:pt x="32861" y="180390"/>
                      <a:pt x="-1534" y="1196390"/>
                      <a:pt x="53" y="1256186"/>
                    </a:cubicBezTo>
                    <a:cubicBezTo>
                      <a:pt x="1640" y="1315982"/>
                      <a:pt x="43445" y="591553"/>
                      <a:pt x="50853" y="395761"/>
                    </a:cubicBezTo>
                    <a:cubicBezTo>
                      <a:pt x="58261" y="199969"/>
                      <a:pt x="49795" y="-106418"/>
                      <a:pt x="41328" y="369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3" name="フリーフォーム 762">
                <a:extLst>
                  <a:ext uri="{FF2B5EF4-FFF2-40B4-BE49-F238E27FC236}">
                    <a16:creationId xmlns:a16="http://schemas.microsoft.com/office/drawing/2014/main" id="{E3ACF437-D415-9E7B-ED7A-C9DFC4D22BFC}"/>
                  </a:ext>
                </a:extLst>
              </p:cNvPr>
              <p:cNvSpPr/>
              <p:nvPr/>
            </p:nvSpPr>
            <p:spPr>
              <a:xfrm>
                <a:off x="4622095" y="6532757"/>
                <a:ext cx="54685" cy="1601026"/>
              </a:xfrm>
              <a:custGeom>
                <a:avLst/>
                <a:gdLst>
                  <a:gd name="connsiteX0" fmla="*/ 54680 w 54685"/>
                  <a:gd name="connsiteY0" fmla="*/ 83943 h 1601026"/>
                  <a:gd name="connsiteX1" fmla="*/ 13405 w 54685"/>
                  <a:gd name="connsiteY1" fmla="*/ 693543 h 1601026"/>
                  <a:gd name="connsiteX2" fmla="*/ 13405 w 54685"/>
                  <a:gd name="connsiteY2" fmla="*/ 591943 h 1601026"/>
                  <a:gd name="connsiteX3" fmla="*/ 7055 w 54685"/>
                  <a:gd name="connsiteY3" fmla="*/ 1268218 h 1601026"/>
                  <a:gd name="connsiteX4" fmla="*/ 705 w 54685"/>
                  <a:gd name="connsiteY4" fmla="*/ 1141218 h 1601026"/>
                  <a:gd name="connsiteX5" fmla="*/ 705 w 54685"/>
                  <a:gd name="connsiteY5" fmla="*/ 1598418 h 1601026"/>
                  <a:gd name="connsiteX6" fmla="*/ 705 w 54685"/>
                  <a:gd name="connsiteY6" fmla="*/ 1268218 h 1601026"/>
                  <a:gd name="connsiteX7" fmla="*/ 10230 w 54685"/>
                  <a:gd name="connsiteY7" fmla="*/ 134743 h 1601026"/>
                  <a:gd name="connsiteX8" fmla="*/ 54680 w 54685"/>
                  <a:gd name="connsiteY8" fmla="*/ 83943 h 160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685" h="1601026">
                    <a:moveTo>
                      <a:pt x="54680" y="83943"/>
                    </a:moveTo>
                    <a:cubicBezTo>
                      <a:pt x="55209" y="177076"/>
                      <a:pt x="20284" y="608876"/>
                      <a:pt x="13405" y="693543"/>
                    </a:cubicBezTo>
                    <a:cubicBezTo>
                      <a:pt x="6526" y="778210"/>
                      <a:pt x="14463" y="496164"/>
                      <a:pt x="13405" y="591943"/>
                    </a:cubicBezTo>
                    <a:cubicBezTo>
                      <a:pt x="12347" y="687722"/>
                      <a:pt x="9172" y="1176672"/>
                      <a:pt x="7055" y="1268218"/>
                    </a:cubicBezTo>
                    <a:cubicBezTo>
                      <a:pt x="4938" y="1359764"/>
                      <a:pt x="1763" y="1086185"/>
                      <a:pt x="705" y="1141218"/>
                    </a:cubicBezTo>
                    <a:cubicBezTo>
                      <a:pt x="-353" y="1196251"/>
                      <a:pt x="705" y="1598418"/>
                      <a:pt x="705" y="1598418"/>
                    </a:cubicBezTo>
                    <a:cubicBezTo>
                      <a:pt x="705" y="1619585"/>
                      <a:pt x="-882" y="1512164"/>
                      <a:pt x="705" y="1268218"/>
                    </a:cubicBezTo>
                    <a:cubicBezTo>
                      <a:pt x="2292" y="1024272"/>
                      <a:pt x="-353" y="333180"/>
                      <a:pt x="10230" y="134743"/>
                    </a:cubicBezTo>
                    <a:cubicBezTo>
                      <a:pt x="20813" y="-63694"/>
                      <a:pt x="54151" y="-9190"/>
                      <a:pt x="54680" y="839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4" name="フリーフォーム 763">
                <a:extLst>
                  <a:ext uri="{FF2B5EF4-FFF2-40B4-BE49-F238E27FC236}">
                    <a16:creationId xmlns:a16="http://schemas.microsoft.com/office/drawing/2014/main" id="{381DFDB5-B664-2A71-9BDE-E7F050CB56D1}"/>
                  </a:ext>
                </a:extLst>
              </p:cNvPr>
              <p:cNvSpPr/>
              <p:nvPr/>
            </p:nvSpPr>
            <p:spPr>
              <a:xfrm>
                <a:off x="4587601" y="6587742"/>
                <a:ext cx="254434" cy="48795"/>
              </a:xfrm>
              <a:custGeom>
                <a:avLst/>
                <a:gdLst>
                  <a:gd name="connsiteX0" fmla="*/ 274 w 254434"/>
                  <a:gd name="connsiteY0" fmla="*/ 9908 h 48795"/>
                  <a:gd name="connsiteX1" fmla="*/ 206649 w 254434"/>
                  <a:gd name="connsiteY1" fmla="*/ 22608 h 48795"/>
                  <a:gd name="connsiteX2" fmla="*/ 146324 w 254434"/>
                  <a:gd name="connsiteY2" fmla="*/ 383 h 48795"/>
                  <a:gd name="connsiteX3" fmla="*/ 254274 w 254434"/>
                  <a:gd name="connsiteY3" fmla="*/ 44833 h 48795"/>
                  <a:gd name="connsiteX4" fmla="*/ 165374 w 254434"/>
                  <a:gd name="connsiteY4" fmla="*/ 44833 h 48795"/>
                  <a:gd name="connsiteX5" fmla="*/ 274 w 254434"/>
                  <a:gd name="connsiteY5" fmla="*/ 9908 h 4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4434" h="48795">
                    <a:moveTo>
                      <a:pt x="274" y="9908"/>
                    </a:moveTo>
                    <a:cubicBezTo>
                      <a:pt x="7153" y="6204"/>
                      <a:pt x="182307" y="24196"/>
                      <a:pt x="206649" y="22608"/>
                    </a:cubicBezTo>
                    <a:cubicBezTo>
                      <a:pt x="230991" y="21021"/>
                      <a:pt x="138387" y="-3321"/>
                      <a:pt x="146324" y="383"/>
                    </a:cubicBezTo>
                    <a:cubicBezTo>
                      <a:pt x="154261" y="4087"/>
                      <a:pt x="251099" y="37425"/>
                      <a:pt x="254274" y="44833"/>
                    </a:cubicBezTo>
                    <a:cubicBezTo>
                      <a:pt x="257449" y="52241"/>
                      <a:pt x="212999" y="47479"/>
                      <a:pt x="165374" y="44833"/>
                    </a:cubicBezTo>
                    <a:cubicBezTo>
                      <a:pt x="117749" y="42187"/>
                      <a:pt x="-6605" y="13612"/>
                      <a:pt x="274" y="99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5" name="フリーフォーム 764">
                <a:extLst>
                  <a:ext uri="{FF2B5EF4-FFF2-40B4-BE49-F238E27FC236}">
                    <a16:creationId xmlns:a16="http://schemas.microsoft.com/office/drawing/2014/main" id="{E1113116-3CDB-D8E0-7E8C-CD7814428782}"/>
                  </a:ext>
                </a:extLst>
              </p:cNvPr>
              <p:cNvSpPr/>
              <p:nvPr/>
            </p:nvSpPr>
            <p:spPr>
              <a:xfrm>
                <a:off x="4594612" y="7318566"/>
                <a:ext cx="489332" cy="924634"/>
              </a:xfrm>
              <a:custGeom>
                <a:avLst/>
                <a:gdLst>
                  <a:gd name="connsiteX0" fmla="*/ 2788 w 489332"/>
                  <a:gd name="connsiteY0" fmla="*/ 2984 h 924634"/>
                  <a:gd name="connsiteX1" fmla="*/ 352038 w 489332"/>
                  <a:gd name="connsiteY1" fmla="*/ 253809 h 924634"/>
                  <a:gd name="connsiteX2" fmla="*/ 291713 w 489332"/>
                  <a:gd name="connsiteY2" fmla="*/ 228409 h 924634"/>
                  <a:gd name="connsiteX3" fmla="*/ 98038 w 489332"/>
                  <a:gd name="connsiteY3" fmla="*/ 104584 h 924634"/>
                  <a:gd name="connsiteX4" fmla="*/ 301238 w 489332"/>
                  <a:gd name="connsiteY4" fmla="*/ 330009 h 924634"/>
                  <a:gd name="connsiteX5" fmla="*/ 415538 w 489332"/>
                  <a:gd name="connsiteY5" fmla="*/ 431609 h 924634"/>
                  <a:gd name="connsiteX6" fmla="*/ 202813 w 489332"/>
                  <a:gd name="connsiteY6" fmla="*/ 396684 h 924634"/>
                  <a:gd name="connsiteX7" fmla="*/ 371088 w 489332"/>
                  <a:gd name="connsiteY7" fmla="*/ 584009 h 924634"/>
                  <a:gd name="connsiteX8" fmla="*/ 101213 w 489332"/>
                  <a:gd name="connsiteY8" fmla="*/ 434784 h 924634"/>
                  <a:gd name="connsiteX9" fmla="*/ 488563 w 489332"/>
                  <a:gd name="connsiteY9" fmla="*/ 917384 h 924634"/>
                  <a:gd name="connsiteX10" fmla="*/ 199638 w 489332"/>
                  <a:gd name="connsiteY10" fmla="*/ 717359 h 924634"/>
                  <a:gd name="connsiteX11" fmla="*/ 161538 w 489332"/>
                  <a:gd name="connsiteY11" fmla="*/ 609409 h 924634"/>
                  <a:gd name="connsiteX12" fmla="*/ 396488 w 489332"/>
                  <a:gd name="connsiteY12" fmla="*/ 609409 h 924634"/>
                  <a:gd name="connsiteX13" fmla="*/ 196463 w 489332"/>
                  <a:gd name="connsiteY13" fmla="*/ 412559 h 924634"/>
                  <a:gd name="connsiteX14" fmla="*/ 386963 w 489332"/>
                  <a:gd name="connsiteY14" fmla="*/ 412559 h 924634"/>
                  <a:gd name="connsiteX15" fmla="*/ 196463 w 489332"/>
                  <a:gd name="connsiteY15" fmla="*/ 133159 h 924634"/>
                  <a:gd name="connsiteX16" fmla="*/ 2788 w 489332"/>
                  <a:gd name="connsiteY16" fmla="*/ 2984 h 924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9332" h="924634">
                    <a:moveTo>
                      <a:pt x="2788" y="2984"/>
                    </a:moveTo>
                    <a:cubicBezTo>
                      <a:pt x="28717" y="23092"/>
                      <a:pt x="303884" y="216238"/>
                      <a:pt x="352038" y="253809"/>
                    </a:cubicBezTo>
                    <a:cubicBezTo>
                      <a:pt x="400192" y="291380"/>
                      <a:pt x="334046" y="253280"/>
                      <a:pt x="291713" y="228409"/>
                    </a:cubicBezTo>
                    <a:cubicBezTo>
                      <a:pt x="249380" y="203538"/>
                      <a:pt x="96451" y="87651"/>
                      <a:pt x="98038" y="104584"/>
                    </a:cubicBezTo>
                    <a:cubicBezTo>
                      <a:pt x="99626" y="121517"/>
                      <a:pt x="248321" y="275505"/>
                      <a:pt x="301238" y="330009"/>
                    </a:cubicBezTo>
                    <a:cubicBezTo>
                      <a:pt x="354155" y="384513"/>
                      <a:pt x="431942" y="420497"/>
                      <a:pt x="415538" y="431609"/>
                    </a:cubicBezTo>
                    <a:cubicBezTo>
                      <a:pt x="399134" y="442721"/>
                      <a:pt x="210221" y="371284"/>
                      <a:pt x="202813" y="396684"/>
                    </a:cubicBezTo>
                    <a:cubicBezTo>
                      <a:pt x="195405" y="422084"/>
                      <a:pt x="388021" y="577659"/>
                      <a:pt x="371088" y="584009"/>
                    </a:cubicBezTo>
                    <a:cubicBezTo>
                      <a:pt x="354155" y="590359"/>
                      <a:pt x="81634" y="379222"/>
                      <a:pt x="101213" y="434784"/>
                    </a:cubicBezTo>
                    <a:cubicBezTo>
                      <a:pt x="120792" y="490347"/>
                      <a:pt x="472159" y="870288"/>
                      <a:pt x="488563" y="917384"/>
                    </a:cubicBezTo>
                    <a:cubicBezTo>
                      <a:pt x="504967" y="964480"/>
                      <a:pt x="254142" y="768688"/>
                      <a:pt x="199638" y="717359"/>
                    </a:cubicBezTo>
                    <a:cubicBezTo>
                      <a:pt x="145134" y="666030"/>
                      <a:pt x="128730" y="627401"/>
                      <a:pt x="161538" y="609409"/>
                    </a:cubicBezTo>
                    <a:cubicBezTo>
                      <a:pt x="194346" y="591417"/>
                      <a:pt x="390667" y="642217"/>
                      <a:pt x="396488" y="609409"/>
                    </a:cubicBezTo>
                    <a:cubicBezTo>
                      <a:pt x="402309" y="576601"/>
                      <a:pt x="198051" y="445367"/>
                      <a:pt x="196463" y="412559"/>
                    </a:cubicBezTo>
                    <a:cubicBezTo>
                      <a:pt x="194876" y="379751"/>
                      <a:pt x="386963" y="459126"/>
                      <a:pt x="386963" y="412559"/>
                    </a:cubicBezTo>
                    <a:cubicBezTo>
                      <a:pt x="386963" y="365992"/>
                      <a:pt x="254142" y="197717"/>
                      <a:pt x="196463" y="133159"/>
                    </a:cubicBezTo>
                    <a:cubicBezTo>
                      <a:pt x="138784" y="68601"/>
                      <a:pt x="-23141" y="-17124"/>
                      <a:pt x="2788" y="29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6" name="フリーフォーム 765">
                <a:extLst>
                  <a:ext uri="{FF2B5EF4-FFF2-40B4-BE49-F238E27FC236}">
                    <a16:creationId xmlns:a16="http://schemas.microsoft.com/office/drawing/2014/main" id="{85D3DD26-3BE5-F703-E625-8898778C2CAF}"/>
                  </a:ext>
                </a:extLst>
              </p:cNvPr>
              <p:cNvSpPr/>
              <p:nvPr/>
            </p:nvSpPr>
            <p:spPr>
              <a:xfrm>
                <a:off x="5075580" y="6610576"/>
                <a:ext cx="43118" cy="1223581"/>
              </a:xfrm>
              <a:custGeom>
                <a:avLst/>
                <a:gdLst>
                  <a:gd name="connsiteX0" fmla="*/ 42520 w 43118"/>
                  <a:gd name="connsiteY0" fmla="*/ 25174 h 1223581"/>
                  <a:gd name="connsiteX1" fmla="*/ 26645 w 43118"/>
                  <a:gd name="connsiteY1" fmla="*/ 1123724 h 1223581"/>
                  <a:gd name="connsiteX2" fmla="*/ 39345 w 43118"/>
                  <a:gd name="connsiteY2" fmla="*/ 1082449 h 1223581"/>
                  <a:gd name="connsiteX3" fmla="*/ 7595 w 43118"/>
                  <a:gd name="connsiteY3" fmla="*/ 326799 h 1223581"/>
                  <a:gd name="connsiteX4" fmla="*/ 1245 w 43118"/>
                  <a:gd name="connsiteY4" fmla="*/ 352199 h 1223581"/>
                  <a:gd name="connsiteX5" fmla="*/ 42520 w 43118"/>
                  <a:gd name="connsiteY5" fmla="*/ 25174 h 1223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118" h="1223581">
                    <a:moveTo>
                      <a:pt x="42520" y="25174"/>
                    </a:moveTo>
                    <a:cubicBezTo>
                      <a:pt x="46753" y="153761"/>
                      <a:pt x="27174" y="947512"/>
                      <a:pt x="26645" y="1123724"/>
                    </a:cubicBezTo>
                    <a:cubicBezTo>
                      <a:pt x="26116" y="1299937"/>
                      <a:pt x="42520" y="1215270"/>
                      <a:pt x="39345" y="1082449"/>
                    </a:cubicBezTo>
                    <a:cubicBezTo>
                      <a:pt x="36170" y="949628"/>
                      <a:pt x="13945" y="448507"/>
                      <a:pt x="7595" y="326799"/>
                    </a:cubicBezTo>
                    <a:cubicBezTo>
                      <a:pt x="1245" y="205091"/>
                      <a:pt x="-1930" y="404586"/>
                      <a:pt x="1245" y="352199"/>
                    </a:cubicBezTo>
                    <a:cubicBezTo>
                      <a:pt x="4420" y="299812"/>
                      <a:pt x="38287" y="-103413"/>
                      <a:pt x="42520" y="251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7" name="フリーフォーム 766">
                <a:extLst>
                  <a:ext uri="{FF2B5EF4-FFF2-40B4-BE49-F238E27FC236}">
                    <a16:creationId xmlns:a16="http://schemas.microsoft.com/office/drawing/2014/main" id="{FEE38FF6-AACE-88BA-CD53-6A195D27F87A}"/>
                  </a:ext>
                </a:extLst>
              </p:cNvPr>
              <p:cNvSpPr/>
              <p:nvPr/>
            </p:nvSpPr>
            <p:spPr>
              <a:xfrm>
                <a:off x="4968859" y="6997547"/>
                <a:ext cx="22252" cy="879849"/>
              </a:xfrm>
              <a:custGeom>
                <a:avLst/>
                <a:gdLst>
                  <a:gd name="connsiteX0" fmla="*/ 22241 w 22252"/>
                  <a:gd name="connsiteY0" fmla="*/ 9678 h 879849"/>
                  <a:gd name="connsiteX1" fmla="*/ 3191 w 22252"/>
                  <a:gd name="connsiteY1" fmla="*/ 682778 h 879849"/>
                  <a:gd name="connsiteX2" fmla="*/ 15891 w 22252"/>
                  <a:gd name="connsiteY2" fmla="*/ 879628 h 879849"/>
                  <a:gd name="connsiteX3" fmla="*/ 16 w 22252"/>
                  <a:gd name="connsiteY3" fmla="*/ 657378 h 879849"/>
                  <a:gd name="connsiteX4" fmla="*/ 12716 w 22252"/>
                  <a:gd name="connsiteY4" fmla="*/ 82703 h 879849"/>
                  <a:gd name="connsiteX5" fmla="*/ 6366 w 22252"/>
                  <a:gd name="connsiteY5" fmla="*/ 270028 h 879849"/>
                  <a:gd name="connsiteX6" fmla="*/ 22241 w 22252"/>
                  <a:gd name="connsiteY6" fmla="*/ 9678 h 879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252" h="879849">
                    <a:moveTo>
                      <a:pt x="22241" y="9678"/>
                    </a:moveTo>
                    <a:cubicBezTo>
                      <a:pt x="21712" y="78470"/>
                      <a:pt x="4249" y="537786"/>
                      <a:pt x="3191" y="682778"/>
                    </a:cubicBezTo>
                    <a:cubicBezTo>
                      <a:pt x="2133" y="827770"/>
                      <a:pt x="16420" y="883861"/>
                      <a:pt x="15891" y="879628"/>
                    </a:cubicBezTo>
                    <a:cubicBezTo>
                      <a:pt x="15362" y="875395"/>
                      <a:pt x="545" y="790199"/>
                      <a:pt x="16" y="657378"/>
                    </a:cubicBezTo>
                    <a:cubicBezTo>
                      <a:pt x="-513" y="524557"/>
                      <a:pt x="11658" y="147261"/>
                      <a:pt x="12716" y="82703"/>
                    </a:cubicBezTo>
                    <a:cubicBezTo>
                      <a:pt x="13774" y="18145"/>
                      <a:pt x="8483" y="279024"/>
                      <a:pt x="6366" y="270028"/>
                    </a:cubicBezTo>
                    <a:cubicBezTo>
                      <a:pt x="4249" y="261032"/>
                      <a:pt x="22770" y="-59114"/>
                      <a:pt x="22241" y="96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8" name="フリーフォーム 767">
                <a:extLst>
                  <a:ext uri="{FF2B5EF4-FFF2-40B4-BE49-F238E27FC236}">
                    <a16:creationId xmlns:a16="http://schemas.microsoft.com/office/drawing/2014/main" id="{3B8A176C-9306-040E-8377-6E78C0E95BDB}"/>
                  </a:ext>
                </a:extLst>
              </p:cNvPr>
              <p:cNvSpPr/>
              <p:nvPr/>
            </p:nvSpPr>
            <p:spPr>
              <a:xfrm>
                <a:off x="4922497" y="7768196"/>
                <a:ext cx="101087" cy="1031366"/>
              </a:xfrm>
              <a:custGeom>
                <a:avLst/>
                <a:gdLst>
                  <a:gd name="connsiteX0" fmla="*/ 52728 w 101087"/>
                  <a:gd name="connsiteY0" fmla="*/ 1029 h 1031366"/>
                  <a:gd name="connsiteX1" fmla="*/ 59078 w 101087"/>
                  <a:gd name="connsiteY1" fmla="*/ 334404 h 1031366"/>
                  <a:gd name="connsiteX2" fmla="*/ 36853 w 101087"/>
                  <a:gd name="connsiteY2" fmla="*/ 613804 h 1031366"/>
                  <a:gd name="connsiteX3" fmla="*/ 1928 w 101087"/>
                  <a:gd name="connsiteY3" fmla="*/ 397904 h 1031366"/>
                  <a:gd name="connsiteX4" fmla="*/ 100353 w 101087"/>
                  <a:gd name="connsiteY4" fmla="*/ 823354 h 1031366"/>
                  <a:gd name="connsiteX5" fmla="*/ 46378 w 101087"/>
                  <a:gd name="connsiteY5" fmla="*/ 496329 h 1031366"/>
                  <a:gd name="connsiteX6" fmla="*/ 36853 w 101087"/>
                  <a:gd name="connsiteY6" fmla="*/ 1007504 h 1031366"/>
                  <a:gd name="connsiteX7" fmla="*/ 43203 w 101087"/>
                  <a:gd name="connsiteY7" fmla="*/ 896379 h 1031366"/>
                  <a:gd name="connsiteX8" fmla="*/ 71778 w 101087"/>
                  <a:gd name="connsiteY8" fmla="*/ 448704 h 1031366"/>
                  <a:gd name="connsiteX9" fmla="*/ 52728 w 101087"/>
                  <a:gd name="connsiteY9" fmla="*/ 1029 h 1031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087" h="1031366">
                    <a:moveTo>
                      <a:pt x="52728" y="1029"/>
                    </a:moveTo>
                    <a:cubicBezTo>
                      <a:pt x="50611" y="-18021"/>
                      <a:pt x="61724" y="232275"/>
                      <a:pt x="59078" y="334404"/>
                    </a:cubicBezTo>
                    <a:cubicBezTo>
                      <a:pt x="56432" y="436533"/>
                      <a:pt x="46378" y="603221"/>
                      <a:pt x="36853" y="613804"/>
                    </a:cubicBezTo>
                    <a:cubicBezTo>
                      <a:pt x="27328" y="624387"/>
                      <a:pt x="-8655" y="362979"/>
                      <a:pt x="1928" y="397904"/>
                    </a:cubicBezTo>
                    <a:cubicBezTo>
                      <a:pt x="12511" y="432829"/>
                      <a:pt x="92945" y="806950"/>
                      <a:pt x="100353" y="823354"/>
                    </a:cubicBezTo>
                    <a:cubicBezTo>
                      <a:pt x="107761" y="839758"/>
                      <a:pt x="56961" y="465637"/>
                      <a:pt x="46378" y="496329"/>
                    </a:cubicBezTo>
                    <a:cubicBezTo>
                      <a:pt x="35795" y="527021"/>
                      <a:pt x="37382" y="940829"/>
                      <a:pt x="36853" y="1007504"/>
                    </a:cubicBezTo>
                    <a:cubicBezTo>
                      <a:pt x="36324" y="1074179"/>
                      <a:pt x="37382" y="989512"/>
                      <a:pt x="43203" y="896379"/>
                    </a:cubicBezTo>
                    <a:cubicBezTo>
                      <a:pt x="49024" y="803246"/>
                      <a:pt x="71778" y="602691"/>
                      <a:pt x="71778" y="448704"/>
                    </a:cubicBezTo>
                    <a:cubicBezTo>
                      <a:pt x="71778" y="294717"/>
                      <a:pt x="54845" y="20079"/>
                      <a:pt x="52728" y="10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9" name="フリーフォーム 768">
                <a:extLst>
                  <a:ext uri="{FF2B5EF4-FFF2-40B4-BE49-F238E27FC236}">
                    <a16:creationId xmlns:a16="http://schemas.microsoft.com/office/drawing/2014/main" id="{210CB7A6-1240-7471-5DE0-CF45EDA03E3E}"/>
                  </a:ext>
                </a:extLst>
              </p:cNvPr>
              <p:cNvSpPr/>
              <p:nvPr/>
            </p:nvSpPr>
            <p:spPr>
              <a:xfrm>
                <a:off x="5035062" y="6797818"/>
                <a:ext cx="43062" cy="1661299"/>
              </a:xfrm>
              <a:custGeom>
                <a:avLst/>
                <a:gdLst>
                  <a:gd name="connsiteX0" fmla="*/ 41763 w 43062"/>
                  <a:gd name="connsiteY0" fmla="*/ 3032 h 1661299"/>
                  <a:gd name="connsiteX1" fmla="*/ 32238 w 43062"/>
                  <a:gd name="connsiteY1" fmla="*/ 425307 h 1661299"/>
                  <a:gd name="connsiteX2" fmla="*/ 488 w 43062"/>
                  <a:gd name="connsiteY2" fmla="*/ 298307 h 1661299"/>
                  <a:gd name="connsiteX3" fmla="*/ 13188 w 43062"/>
                  <a:gd name="connsiteY3" fmla="*/ 1447657 h 1661299"/>
                  <a:gd name="connsiteX4" fmla="*/ 16363 w 43062"/>
                  <a:gd name="connsiteY4" fmla="*/ 1390507 h 1661299"/>
                  <a:gd name="connsiteX5" fmla="*/ 488 w 43062"/>
                  <a:gd name="connsiteY5" fmla="*/ 1657207 h 1661299"/>
                  <a:gd name="connsiteX6" fmla="*/ 19538 w 43062"/>
                  <a:gd name="connsiteY6" fmla="*/ 1450832 h 1661299"/>
                  <a:gd name="connsiteX7" fmla="*/ 6838 w 43062"/>
                  <a:gd name="connsiteY7" fmla="*/ 301482 h 1661299"/>
                  <a:gd name="connsiteX8" fmla="*/ 41763 w 43062"/>
                  <a:gd name="connsiteY8" fmla="*/ 3032 h 166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062" h="1661299">
                    <a:moveTo>
                      <a:pt x="41763" y="3032"/>
                    </a:moveTo>
                    <a:cubicBezTo>
                      <a:pt x="45996" y="23669"/>
                      <a:pt x="39117" y="376095"/>
                      <a:pt x="32238" y="425307"/>
                    </a:cubicBezTo>
                    <a:cubicBezTo>
                      <a:pt x="25359" y="474519"/>
                      <a:pt x="3663" y="127915"/>
                      <a:pt x="488" y="298307"/>
                    </a:cubicBezTo>
                    <a:cubicBezTo>
                      <a:pt x="-2687" y="468699"/>
                      <a:pt x="10542" y="1265624"/>
                      <a:pt x="13188" y="1447657"/>
                    </a:cubicBezTo>
                    <a:cubicBezTo>
                      <a:pt x="15834" y="1629690"/>
                      <a:pt x="18480" y="1355582"/>
                      <a:pt x="16363" y="1390507"/>
                    </a:cubicBezTo>
                    <a:cubicBezTo>
                      <a:pt x="14246" y="1425432"/>
                      <a:pt x="-41" y="1647153"/>
                      <a:pt x="488" y="1657207"/>
                    </a:cubicBezTo>
                    <a:cubicBezTo>
                      <a:pt x="1017" y="1667261"/>
                      <a:pt x="18480" y="1676786"/>
                      <a:pt x="19538" y="1450832"/>
                    </a:cubicBezTo>
                    <a:cubicBezTo>
                      <a:pt x="20596" y="1224878"/>
                      <a:pt x="2075" y="537490"/>
                      <a:pt x="6838" y="301482"/>
                    </a:cubicBezTo>
                    <a:cubicBezTo>
                      <a:pt x="11600" y="65474"/>
                      <a:pt x="37530" y="-17605"/>
                      <a:pt x="41763" y="30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0" name="フリーフォーム 769">
                <a:extLst>
                  <a:ext uri="{FF2B5EF4-FFF2-40B4-BE49-F238E27FC236}">
                    <a16:creationId xmlns:a16="http://schemas.microsoft.com/office/drawing/2014/main" id="{166793A7-3379-AAAC-BBDC-760CDE4B2038}"/>
                  </a:ext>
                </a:extLst>
              </p:cNvPr>
              <p:cNvSpPr/>
              <p:nvPr/>
            </p:nvSpPr>
            <p:spPr>
              <a:xfrm>
                <a:off x="4936652" y="7829695"/>
                <a:ext cx="207180" cy="857615"/>
              </a:xfrm>
              <a:custGeom>
                <a:avLst/>
                <a:gdLst>
                  <a:gd name="connsiteX0" fmla="*/ 473 w 207180"/>
                  <a:gd name="connsiteY0" fmla="*/ 857105 h 857615"/>
                  <a:gd name="connsiteX1" fmla="*/ 206848 w 207180"/>
                  <a:gd name="connsiteY1" fmla="*/ 742805 h 857615"/>
                  <a:gd name="connsiteX2" fmla="*/ 51273 w 207180"/>
                  <a:gd name="connsiteY2" fmla="*/ 793605 h 857615"/>
                  <a:gd name="connsiteX3" fmla="*/ 159223 w 207180"/>
                  <a:gd name="connsiteY3" fmla="*/ 761855 h 857615"/>
                  <a:gd name="connsiteX4" fmla="*/ 178273 w 207180"/>
                  <a:gd name="connsiteY4" fmla="*/ 12555 h 857615"/>
                  <a:gd name="connsiteX5" fmla="*/ 156048 w 207180"/>
                  <a:gd name="connsiteY5" fmla="*/ 320530 h 857615"/>
                  <a:gd name="connsiteX6" fmla="*/ 149698 w 207180"/>
                  <a:gd name="connsiteY6" fmla="*/ 688830 h 857615"/>
                  <a:gd name="connsiteX7" fmla="*/ 473 w 207180"/>
                  <a:gd name="connsiteY7" fmla="*/ 857105 h 857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180" h="857615">
                    <a:moveTo>
                      <a:pt x="473" y="857105"/>
                    </a:moveTo>
                    <a:cubicBezTo>
                      <a:pt x="9998" y="866101"/>
                      <a:pt x="198381" y="753388"/>
                      <a:pt x="206848" y="742805"/>
                    </a:cubicBezTo>
                    <a:cubicBezTo>
                      <a:pt x="215315" y="732222"/>
                      <a:pt x="59211" y="790430"/>
                      <a:pt x="51273" y="793605"/>
                    </a:cubicBezTo>
                    <a:cubicBezTo>
                      <a:pt x="43335" y="796780"/>
                      <a:pt x="138056" y="892030"/>
                      <a:pt x="159223" y="761855"/>
                    </a:cubicBezTo>
                    <a:cubicBezTo>
                      <a:pt x="180390" y="631680"/>
                      <a:pt x="178802" y="86109"/>
                      <a:pt x="178273" y="12555"/>
                    </a:cubicBezTo>
                    <a:cubicBezTo>
                      <a:pt x="177744" y="-60999"/>
                      <a:pt x="160811" y="207817"/>
                      <a:pt x="156048" y="320530"/>
                    </a:cubicBezTo>
                    <a:cubicBezTo>
                      <a:pt x="151286" y="433242"/>
                      <a:pt x="171394" y="603105"/>
                      <a:pt x="149698" y="688830"/>
                    </a:cubicBezTo>
                    <a:cubicBezTo>
                      <a:pt x="128002" y="774555"/>
                      <a:pt x="-9052" y="848109"/>
                      <a:pt x="473" y="8571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1" name="フリーフォーム 770">
                <a:extLst>
                  <a:ext uri="{FF2B5EF4-FFF2-40B4-BE49-F238E27FC236}">
                    <a16:creationId xmlns:a16="http://schemas.microsoft.com/office/drawing/2014/main" id="{5A192BAC-B1A7-D0E9-A56B-F74DA5DEB6DD}"/>
                  </a:ext>
                </a:extLst>
              </p:cNvPr>
              <p:cNvSpPr/>
              <p:nvPr/>
            </p:nvSpPr>
            <p:spPr>
              <a:xfrm>
                <a:off x="4997361" y="8534114"/>
                <a:ext cx="962164" cy="45098"/>
              </a:xfrm>
              <a:custGeom>
                <a:avLst/>
                <a:gdLst>
                  <a:gd name="connsiteX0" fmla="*/ 89 w 962164"/>
                  <a:gd name="connsiteY0" fmla="*/ 35211 h 45098"/>
                  <a:gd name="connsiteX1" fmla="*/ 543014 w 962164"/>
                  <a:gd name="connsiteY1" fmla="*/ 44736 h 45098"/>
                  <a:gd name="connsiteX2" fmla="*/ 435064 w 962164"/>
                  <a:gd name="connsiteY2" fmla="*/ 25686 h 45098"/>
                  <a:gd name="connsiteX3" fmla="*/ 955764 w 962164"/>
                  <a:gd name="connsiteY3" fmla="*/ 32036 h 45098"/>
                  <a:gd name="connsiteX4" fmla="*/ 711289 w 962164"/>
                  <a:gd name="connsiteY4" fmla="*/ 19336 h 45098"/>
                  <a:gd name="connsiteX5" fmla="*/ 501739 w 962164"/>
                  <a:gd name="connsiteY5" fmla="*/ 286 h 45098"/>
                  <a:gd name="connsiteX6" fmla="*/ 89 w 962164"/>
                  <a:gd name="connsiteY6" fmla="*/ 35211 h 45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2164" h="45098">
                    <a:moveTo>
                      <a:pt x="89" y="35211"/>
                    </a:moveTo>
                    <a:cubicBezTo>
                      <a:pt x="6968" y="42619"/>
                      <a:pt x="470518" y="46323"/>
                      <a:pt x="543014" y="44736"/>
                    </a:cubicBezTo>
                    <a:cubicBezTo>
                      <a:pt x="615510" y="43149"/>
                      <a:pt x="366272" y="27803"/>
                      <a:pt x="435064" y="25686"/>
                    </a:cubicBezTo>
                    <a:cubicBezTo>
                      <a:pt x="503856" y="23569"/>
                      <a:pt x="909727" y="33094"/>
                      <a:pt x="955764" y="32036"/>
                    </a:cubicBezTo>
                    <a:cubicBezTo>
                      <a:pt x="1001801" y="30978"/>
                      <a:pt x="786960" y="24628"/>
                      <a:pt x="711289" y="19336"/>
                    </a:cubicBezTo>
                    <a:cubicBezTo>
                      <a:pt x="635618" y="14044"/>
                      <a:pt x="618156" y="-2360"/>
                      <a:pt x="501739" y="286"/>
                    </a:cubicBezTo>
                    <a:cubicBezTo>
                      <a:pt x="385322" y="2932"/>
                      <a:pt x="-6790" y="27803"/>
                      <a:pt x="89" y="352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2" name="フリーフォーム 771">
                <a:extLst>
                  <a:ext uri="{FF2B5EF4-FFF2-40B4-BE49-F238E27FC236}">
                    <a16:creationId xmlns:a16="http://schemas.microsoft.com/office/drawing/2014/main" id="{9906EF1B-A688-CA4F-4A2F-70B8237A8913}"/>
                  </a:ext>
                </a:extLst>
              </p:cNvPr>
              <p:cNvSpPr/>
              <p:nvPr/>
            </p:nvSpPr>
            <p:spPr>
              <a:xfrm>
                <a:off x="4781294" y="8646937"/>
                <a:ext cx="1178644" cy="30925"/>
              </a:xfrm>
              <a:custGeom>
                <a:avLst/>
                <a:gdLst>
                  <a:gd name="connsiteX0" fmla="*/ 105031 w 1178644"/>
                  <a:gd name="connsiteY0" fmla="*/ 23988 h 30925"/>
                  <a:gd name="connsiteX1" fmla="*/ 1108331 w 1178644"/>
                  <a:gd name="connsiteY1" fmla="*/ 20813 h 30925"/>
                  <a:gd name="connsiteX2" fmla="*/ 943231 w 1178644"/>
                  <a:gd name="connsiteY2" fmla="*/ 30338 h 30925"/>
                  <a:gd name="connsiteX3" fmla="*/ 1175006 w 1178644"/>
                  <a:gd name="connsiteY3" fmla="*/ 27163 h 30925"/>
                  <a:gd name="connsiteX4" fmla="*/ 720981 w 1178644"/>
                  <a:gd name="connsiteY4" fmla="*/ 4938 h 30925"/>
                  <a:gd name="connsiteX5" fmla="*/ 349506 w 1178644"/>
                  <a:gd name="connsiteY5" fmla="*/ 1763 h 30925"/>
                  <a:gd name="connsiteX6" fmla="*/ 54231 w 1178644"/>
                  <a:gd name="connsiteY6" fmla="*/ 27163 h 30925"/>
                  <a:gd name="connsiteX7" fmla="*/ 105031 w 1178644"/>
                  <a:gd name="connsiteY7" fmla="*/ 23988 h 3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8644" h="30925">
                    <a:moveTo>
                      <a:pt x="105031" y="23988"/>
                    </a:moveTo>
                    <a:lnTo>
                      <a:pt x="1108331" y="20813"/>
                    </a:lnTo>
                    <a:cubicBezTo>
                      <a:pt x="1248031" y="21871"/>
                      <a:pt x="932119" y="29280"/>
                      <a:pt x="943231" y="30338"/>
                    </a:cubicBezTo>
                    <a:cubicBezTo>
                      <a:pt x="954343" y="31396"/>
                      <a:pt x="1212048" y="31396"/>
                      <a:pt x="1175006" y="27163"/>
                    </a:cubicBezTo>
                    <a:cubicBezTo>
                      <a:pt x="1137964" y="22930"/>
                      <a:pt x="858564" y="9171"/>
                      <a:pt x="720981" y="4938"/>
                    </a:cubicBezTo>
                    <a:cubicBezTo>
                      <a:pt x="583398" y="705"/>
                      <a:pt x="460631" y="-1941"/>
                      <a:pt x="349506" y="1763"/>
                    </a:cubicBezTo>
                    <a:cubicBezTo>
                      <a:pt x="238381" y="5467"/>
                      <a:pt x="89156" y="21871"/>
                      <a:pt x="54231" y="27163"/>
                    </a:cubicBezTo>
                    <a:cubicBezTo>
                      <a:pt x="19306" y="32455"/>
                      <a:pt x="-70652" y="25046"/>
                      <a:pt x="105031" y="239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3" name="フリーフォーム 772">
                <a:extLst>
                  <a:ext uri="{FF2B5EF4-FFF2-40B4-BE49-F238E27FC236}">
                    <a16:creationId xmlns:a16="http://schemas.microsoft.com/office/drawing/2014/main" id="{60575784-AF1C-B81D-D8B7-EC71E1243253}"/>
                  </a:ext>
                </a:extLst>
              </p:cNvPr>
              <p:cNvSpPr/>
              <p:nvPr/>
            </p:nvSpPr>
            <p:spPr>
              <a:xfrm>
                <a:off x="5049612" y="8601031"/>
                <a:ext cx="776513" cy="55120"/>
              </a:xfrm>
              <a:custGeom>
                <a:avLst/>
                <a:gdLst>
                  <a:gd name="connsiteX0" fmla="*/ 20863 w 776513"/>
                  <a:gd name="connsiteY0" fmla="*/ 38144 h 55120"/>
                  <a:gd name="connsiteX1" fmla="*/ 84363 w 776513"/>
                  <a:gd name="connsiteY1" fmla="*/ 41319 h 55120"/>
                  <a:gd name="connsiteX2" fmla="*/ 678088 w 776513"/>
                  <a:gd name="connsiteY2" fmla="*/ 54019 h 55120"/>
                  <a:gd name="connsiteX3" fmla="*/ 598713 w 776513"/>
                  <a:gd name="connsiteY3" fmla="*/ 9569 h 55120"/>
                  <a:gd name="connsiteX4" fmla="*/ 776513 w 776513"/>
                  <a:gd name="connsiteY4" fmla="*/ 12744 h 55120"/>
                  <a:gd name="connsiteX5" fmla="*/ 65313 w 776513"/>
                  <a:gd name="connsiteY5" fmla="*/ 44 h 55120"/>
                  <a:gd name="connsiteX6" fmla="*/ 512988 w 776513"/>
                  <a:gd name="connsiteY6" fmla="*/ 9569 h 55120"/>
                  <a:gd name="connsiteX7" fmla="*/ 20863 w 776513"/>
                  <a:gd name="connsiteY7" fmla="*/ 38144 h 55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6513" h="55120">
                    <a:moveTo>
                      <a:pt x="20863" y="38144"/>
                    </a:moveTo>
                    <a:cubicBezTo>
                      <a:pt x="-50574" y="43436"/>
                      <a:pt x="84363" y="41319"/>
                      <a:pt x="84363" y="41319"/>
                    </a:cubicBezTo>
                    <a:cubicBezTo>
                      <a:pt x="193900" y="43965"/>
                      <a:pt x="592363" y="59311"/>
                      <a:pt x="678088" y="54019"/>
                    </a:cubicBezTo>
                    <a:cubicBezTo>
                      <a:pt x="763813" y="48727"/>
                      <a:pt x="582309" y="16448"/>
                      <a:pt x="598713" y="9569"/>
                    </a:cubicBezTo>
                    <a:cubicBezTo>
                      <a:pt x="615117" y="2690"/>
                      <a:pt x="776513" y="12744"/>
                      <a:pt x="776513" y="12744"/>
                    </a:cubicBezTo>
                    <a:lnTo>
                      <a:pt x="65313" y="44"/>
                    </a:lnTo>
                    <a:cubicBezTo>
                      <a:pt x="21392" y="-485"/>
                      <a:pt x="524100" y="3748"/>
                      <a:pt x="512988" y="9569"/>
                    </a:cubicBezTo>
                    <a:cubicBezTo>
                      <a:pt x="501876" y="15390"/>
                      <a:pt x="92300" y="32852"/>
                      <a:pt x="20863" y="381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4" name="フリーフォーム 773">
                <a:extLst>
                  <a:ext uri="{FF2B5EF4-FFF2-40B4-BE49-F238E27FC236}">
                    <a16:creationId xmlns:a16="http://schemas.microsoft.com/office/drawing/2014/main" id="{2853C41A-B18C-8906-D303-76CAB1BDDF4C}"/>
                  </a:ext>
                </a:extLst>
              </p:cNvPr>
              <p:cNvSpPr/>
              <p:nvPr/>
            </p:nvSpPr>
            <p:spPr>
              <a:xfrm>
                <a:off x="4994204" y="1475776"/>
                <a:ext cx="295600" cy="191123"/>
              </a:xfrm>
              <a:custGeom>
                <a:avLst/>
                <a:gdLst>
                  <a:gd name="connsiteX0" fmla="*/ 71 w 295600"/>
                  <a:gd name="connsiteY0" fmla="*/ 599 h 191123"/>
                  <a:gd name="connsiteX1" fmla="*/ 250896 w 295600"/>
                  <a:gd name="connsiteY1" fmla="*/ 48224 h 191123"/>
                  <a:gd name="connsiteX2" fmla="*/ 133421 w 295600"/>
                  <a:gd name="connsiteY2" fmla="*/ 92674 h 191123"/>
                  <a:gd name="connsiteX3" fmla="*/ 292171 w 295600"/>
                  <a:gd name="connsiteY3" fmla="*/ 191099 h 191123"/>
                  <a:gd name="connsiteX4" fmla="*/ 225496 w 295600"/>
                  <a:gd name="connsiteY4" fmla="*/ 83149 h 191123"/>
                  <a:gd name="connsiteX5" fmla="*/ 71 w 295600"/>
                  <a:gd name="connsiteY5" fmla="*/ 599 h 19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600" h="191123">
                    <a:moveTo>
                      <a:pt x="71" y="599"/>
                    </a:moveTo>
                    <a:cubicBezTo>
                      <a:pt x="4304" y="-5222"/>
                      <a:pt x="228671" y="32878"/>
                      <a:pt x="250896" y="48224"/>
                    </a:cubicBezTo>
                    <a:cubicBezTo>
                      <a:pt x="273121" y="63570"/>
                      <a:pt x="126542" y="68862"/>
                      <a:pt x="133421" y="92674"/>
                    </a:cubicBezTo>
                    <a:cubicBezTo>
                      <a:pt x="140300" y="116486"/>
                      <a:pt x="276825" y="192687"/>
                      <a:pt x="292171" y="191099"/>
                    </a:cubicBezTo>
                    <a:cubicBezTo>
                      <a:pt x="307517" y="189512"/>
                      <a:pt x="268888" y="114899"/>
                      <a:pt x="225496" y="83149"/>
                    </a:cubicBezTo>
                    <a:cubicBezTo>
                      <a:pt x="182104" y="51399"/>
                      <a:pt x="-4162" y="6420"/>
                      <a:pt x="71" y="5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5" name="フリーフォーム 774">
                <a:extLst>
                  <a:ext uri="{FF2B5EF4-FFF2-40B4-BE49-F238E27FC236}">
                    <a16:creationId xmlns:a16="http://schemas.microsoft.com/office/drawing/2014/main" id="{536DB723-E97C-31CA-090B-978990587984}"/>
                  </a:ext>
                </a:extLst>
              </p:cNvPr>
              <p:cNvSpPr/>
              <p:nvPr/>
            </p:nvSpPr>
            <p:spPr>
              <a:xfrm>
                <a:off x="5022559" y="1533525"/>
                <a:ext cx="60616" cy="292100"/>
              </a:xfrm>
              <a:custGeom>
                <a:avLst/>
                <a:gdLst>
                  <a:gd name="connsiteX0" fmla="*/ 60616 w 60616"/>
                  <a:gd name="connsiteY0" fmla="*/ 0 h 292100"/>
                  <a:gd name="connsiteX1" fmla="*/ 25691 w 60616"/>
                  <a:gd name="connsiteY1" fmla="*/ 73025 h 292100"/>
                  <a:gd name="connsiteX2" fmla="*/ 22516 w 60616"/>
                  <a:gd name="connsiteY2" fmla="*/ 41275 h 292100"/>
                  <a:gd name="connsiteX3" fmla="*/ 9816 w 60616"/>
                  <a:gd name="connsiteY3" fmla="*/ 206375 h 292100"/>
                  <a:gd name="connsiteX4" fmla="*/ 9816 w 60616"/>
                  <a:gd name="connsiteY4" fmla="*/ 158750 h 292100"/>
                  <a:gd name="connsiteX5" fmla="*/ 291 w 60616"/>
                  <a:gd name="connsiteY5" fmla="*/ 260350 h 292100"/>
                  <a:gd name="connsiteX6" fmla="*/ 22516 w 60616"/>
                  <a:gd name="connsiteY6" fmla="*/ 292100 h 292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616" h="292100">
                    <a:moveTo>
                      <a:pt x="60616" y="0"/>
                    </a:moveTo>
                    <a:cubicBezTo>
                      <a:pt x="46328" y="33073"/>
                      <a:pt x="32041" y="66146"/>
                      <a:pt x="25691" y="73025"/>
                    </a:cubicBezTo>
                    <a:cubicBezTo>
                      <a:pt x="19341" y="79904"/>
                      <a:pt x="25162" y="19050"/>
                      <a:pt x="22516" y="41275"/>
                    </a:cubicBezTo>
                    <a:cubicBezTo>
                      <a:pt x="19870" y="63500"/>
                      <a:pt x="11933" y="186796"/>
                      <a:pt x="9816" y="206375"/>
                    </a:cubicBezTo>
                    <a:cubicBezTo>
                      <a:pt x="7699" y="225954"/>
                      <a:pt x="11403" y="149754"/>
                      <a:pt x="9816" y="158750"/>
                    </a:cubicBezTo>
                    <a:cubicBezTo>
                      <a:pt x="8229" y="167746"/>
                      <a:pt x="-1826" y="238125"/>
                      <a:pt x="291" y="260350"/>
                    </a:cubicBezTo>
                    <a:cubicBezTo>
                      <a:pt x="2408" y="282575"/>
                      <a:pt x="12462" y="287337"/>
                      <a:pt x="22516" y="292100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6" name="フリーフォーム 775">
                <a:extLst>
                  <a:ext uri="{FF2B5EF4-FFF2-40B4-BE49-F238E27FC236}">
                    <a16:creationId xmlns:a16="http://schemas.microsoft.com/office/drawing/2014/main" id="{FEFFA116-A447-79F1-C897-5117D2113B22}"/>
                  </a:ext>
                </a:extLst>
              </p:cNvPr>
              <p:cNvSpPr/>
              <p:nvPr/>
            </p:nvSpPr>
            <p:spPr>
              <a:xfrm>
                <a:off x="4987849" y="1488898"/>
                <a:ext cx="571576" cy="454613"/>
              </a:xfrm>
              <a:custGeom>
                <a:avLst/>
                <a:gdLst>
                  <a:gd name="connsiteX0" fmla="*/ 63576 w 571576"/>
                  <a:gd name="connsiteY0" fmla="*/ 177 h 454613"/>
                  <a:gd name="connsiteX1" fmla="*/ 19126 w 571576"/>
                  <a:gd name="connsiteY1" fmla="*/ 124002 h 454613"/>
                  <a:gd name="connsiteX2" fmla="*/ 44526 w 571576"/>
                  <a:gd name="connsiteY2" fmla="*/ 225602 h 454613"/>
                  <a:gd name="connsiteX3" fmla="*/ 54051 w 571576"/>
                  <a:gd name="connsiteY3" fmla="*/ 139877 h 454613"/>
                  <a:gd name="connsiteX4" fmla="*/ 22301 w 571576"/>
                  <a:gd name="connsiteY4" fmla="*/ 314502 h 454613"/>
                  <a:gd name="connsiteX5" fmla="*/ 66751 w 571576"/>
                  <a:gd name="connsiteY5" fmla="*/ 333552 h 454613"/>
                  <a:gd name="connsiteX6" fmla="*/ 57226 w 571576"/>
                  <a:gd name="connsiteY6" fmla="*/ 368477 h 454613"/>
                  <a:gd name="connsiteX7" fmla="*/ 235026 w 571576"/>
                  <a:gd name="connsiteY7" fmla="*/ 381177 h 454613"/>
                  <a:gd name="connsiteX8" fmla="*/ 101676 w 571576"/>
                  <a:gd name="connsiteY8" fmla="*/ 381177 h 454613"/>
                  <a:gd name="connsiteX9" fmla="*/ 571576 w 571576"/>
                  <a:gd name="connsiteY9" fmla="*/ 384352 h 454613"/>
                  <a:gd name="connsiteX10" fmla="*/ 146126 w 571576"/>
                  <a:gd name="connsiteY10" fmla="*/ 381177 h 454613"/>
                  <a:gd name="connsiteX11" fmla="*/ 127076 w 571576"/>
                  <a:gd name="connsiteY11" fmla="*/ 387527 h 454613"/>
                  <a:gd name="connsiteX12" fmla="*/ 127076 w 571576"/>
                  <a:gd name="connsiteY12" fmla="*/ 406577 h 454613"/>
                  <a:gd name="connsiteX13" fmla="*/ 117551 w 571576"/>
                  <a:gd name="connsiteY13" fmla="*/ 416102 h 454613"/>
                  <a:gd name="connsiteX14" fmla="*/ 187401 w 571576"/>
                  <a:gd name="connsiteY14" fmla="*/ 435152 h 454613"/>
                  <a:gd name="connsiteX15" fmla="*/ 171526 w 571576"/>
                  <a:gd name="connsiteY15" fmla="*/ 428802 h 454613"/>
                  <a:gd name="connsiteX16" fmla="*/ 76276 w 571576"/>
                  <a:gd name="connsiteY16" fmla="*/ 438327 h 454613"/>
                  <a:gd name="connsiteX17" fmla="*/ 35001 w 571576"/>
                  <a:gd name="connsiteY17" fmla="*/ 435152 h 454613"/>
                  <a:gd name="connsiteX18" fmla="*/ 25476 w 571576"/>
                  <a:gd name="connsiteY18" fmla="*/ 190677 h 454613"/>
                  <a:gd name="connsiteX19" fmla="*/ 76 w 571576"/>
                  <a:gd name="connsiteY19" fmla="*/ 324027 h 454613"/>
                  <a:gd name="connsiteX20" fmla="*/ 19126 w 571576"/>
                  <a:gd name="connsiteY20" fmla="*/ 101777 h 454613"/>
                  <a:gd name="connsiteX21" fmla="*/ 63576 w 571576"/>
                  <a:gd name="connsiteY21" fmla="*/ 177 h 454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71576" h="454613">
                    <a:moveTo>
                      <a:pt x="63576" y="177"/>
                    </a:moveTo>
                    <a:cubicBezTo>
                      <a:pt x="63576" y="3881"/>
                      <a:pt x="22301" y="86431"/>
                      <a:pt x="19126" y="124002"/>
                    </a:cubicBezTo>
                    <a:cubicBezTo>
                      <a:pt x="15951" y="161573"/>
                      <a:pt x="38705" y="222956"/>
                      <a:pt x="44526" y="225602"/>
                    </a:cubicBezTo>
                    <a:cubicBezTo>
                      <a:pt x="50347" y="228248"/>
                      <a:pt x="57755" y="125060"/>
                      <a:pt x="54051" y="139877"/>
                    </a:cubicBezTo>
                    <a:cubicBezTo>
                      <a:pt x="50347" y="154694"/>
                      <a:pt x="20184" y="282223"/>
                      <a:pt x="22301" y="314502"/>
                    </a:cubicBezTo>
                    <a:cubicBezTo>
                      <a:pt x="24418" y="346781"/>
                      <a:pt x="60930" y="324556"/>
                      <a:pt x="66751" y="333552"/>
                    </a:cubicBezTo>
                    <a:cubicBezTo>
                      <a:pt x="72572" y="342548"/>
                      <a:pt x="29180" y="360540"/>
                      <a:pt x="57226" y="368477"/>
                    </a:cubicBezTo>
                    <a:cubicBezTo>
                      <a:pt x="85272" y="376415"/>
                      <a:pt x="227618" y="379060"/>
                      <a:pt x="235026" y="381177"/>
                    </a:cubicBezTo>
                    <a:cubicBezTo>
                      <a:pt x="242434" y="383294"/>
                      <a:pt x="101676" y="381177"/>
                      <a:pt x="101676" y="381177"/>
                    </a:cubicBezTo>
                    <a:lnTo>
                      <a:pt x="571576" y="384352"/>
                    </a:lnTo>
                    <a:lnTo>
                      <a:pt x="146126" y="381177"/>
                    </a:lnTo>
                    <a:cubicBezTo>
                      <a:pt x="72043" y="381706"/>
                      <a:pt x="130251" y="383294"/>
                      <a:pt x="127076" y="387527"/>
                    </a:cubicBezTo>
                    <a:cubicBezTo>
                      <a:pt x="123901" y="391760"/>
                      <a:pt x="128663" y="401815"/>
                      <a:pt x="127076" y="406577"/>
                    </a:cubicBezTo>
                    <a:cubicBezTo>
                      <a:pt x="125489" y="411339"/>
                      <a:pt x="107497" y="411340"/>
                      <a:pt x="117551" y="416102"/>
                    </a:cubicBezTo>
                    <a:cubicBezTo>
                      <a:pt x="127605" y="420865"/>
                      <a:pt x="178405" y="433035"/>
                      <a:pt x="187401" y="435152"/>
                    </a:cubicBezTo>
                    <a:cubicBezTo>
                      <a:pt x="196397" y="437269"/>
                      <a:pt x="190047" y="428273"/>
                      <a:pt x="171526" y="428802"/>
                    </a:cubicBezTo>
                    <a:cubicBezTo>
                      <a:pt x="153005" y="429331"/>
                      <a:pt x="99030" y="437269"/>
                      <a:pt x="76276" y="438327"/>
                    </a:cubicBezTo>
                    <a:cubicBezTo>
                      <a:pt x="53522" y="439385"/>
                      <a:pt x="43468" y="476427"/>
                      <a:pt x="35001" y="435152"/>
                    </a:cubicBezTo>
                    <a:cubicBezTo>
                      <a:pt x="26534" y="393877"/>
                      <a:pt x="31297" y="209198"/>
                      <a:pt x="25476" y="190677"/>
                    </a:cubicBezTo>
                    <a:cubicBezTo>
                      <a:pt x="19655" y="172156"/>
                      <a:pt x="1134" y="338844"/>
                      <a:pt x="76" y="324027"/>
                    </a:cubicBezTo>
                    <a:cubicBezTo>
                      <a:pt x="-982" y="309210"/>
                      <a:pt x="9072" y="152048"/>
                      <a:pt x="19126" y="101777"/>
                    </a:cubicBezTo>
                    <a:cubicBezTo>
                      <a:pt x="29180" y="51506"/>
                      <a:pt x="63576" y="-3527"/>
                      <a:pt x="63576" y="1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7" name="フリーフォーム 776">
                <a:extLst>
                  <a:ext uri="{FF2B5EF4-FFF2-40B4-BE49-F238E27FC236}">
                    <a16:creationId xmlns:a16="http://schemas.microsoft.com/office/drawing/2014/main" id="{A06E8C81-06E1-1803-B49E-F69675284595}"/>
                  </a:ext>
                </a:extLst>
              </p:cNvPr>
              <p:cNvSpPr/>
              <p:nvPr/>
            </p:nvSpPr>
            <p:spPr>
              <a:xfrm>
                <a:off x="5333893" y="1533451"/>
                <a:ext cx="165564" cy="275431"/>
              </a:xfrm>
              <a:custGeom>
                <a:avLst/>
                <a:gdLst>
                  <a:gd name="connsiteX0" fmla="*/ 107 w 165564"/>
                  <a:gd name="connsiteY0" fmla="*/ 74 h 275431"/>
                  <a:gd name="connsiteX1" fmla="*/ 114407 w 165564"/>
                  <a:gd name="connsiteY1" fmla="*/ 114374 h 275431"/>
                  <a:gd name="connsiteX2" fmla="*/ 92182 w 165564"/>
                  <a:gd name="connsiteY2" fmla="*/ 108024 h 275431"/>
                  <a:gd name="connsiteX3" fmla="*/ 165207 w 165564"/>
                  <a:gd name="connsiteY3" fmla="*/ 273124 h 275431"/>
                  <a:gd name="connsiteX4" fmla="*/ 117582 w 165564"/>
                  <a:gd name="connsiteY4" fmla="*/ 206449 h 275431"/>
                  <a:gd name="connsiteX5" fmla="*/ 60432 w 165564"/>
                  <a:gd name="connsiteY5" fmla="*/ 231849 h 275431"/>
                  <a:gd name="connsiteX6" fmla="*/ 101707 w 165564"/>
                  <a:gd name="connsiteY6" fmla="*/ 206449 h 275431"/>
                  <a:gd name="connsiteX7" fmla="*/ 28682 w 165564"/>
                  <a:gd name="connsiteY7" fmla="*/ 127074 h 275431"/>
                  <a:gd name="connsiteX8" fmla="*/ 47732 w 165564"/>
                  <a:gd name="connsiteY8" fmla="*/ 174699 h 275431"/>
                  <a:gd name="connsiteX9" fmla="*/ 28682 w 165564"/>
                  <a:gd name="connsiteY9" fmla="*/ 41349 h 275431"/>
                  <a:gd name="connsiteX10" fmla="*/ 92182 w 165564"/>
                  <a:gd name="connsiteY10" fmla="*/ 133424 h 275431"/>
                  <a:gd name="connsiteX11" fmla="*/ 107 w 165564"/>
                  <a:gd name="connsiteY11" fmla="*/ 74 h 275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5564" h="275431">
                    <a:moveTo>
                      <a:pt x="107" y="74"/>
                    </a:moveTo>
                    <a:cubicBezTo>
                      <a:pt x="3811" y="-3101"/>
                      <a:pt x="99061" y="96382"/>
                      <a:pt x="114407" y="114374"/>
                    </a:cubicBezTo>
                    <a:cubicBezTo>
                      <a:pt x="129753" y="132366"/>
                      <a:pt x="83715" y="81566"/>
                      <a:pt x="92182" y="108024"/>
                    </a:cubicBezTo>
                    <a:cubicBezTo>
                      <a:pt x="100649" y="134482"/>
                      <a:pt x="160974" y="256720"/>
                      <a:pt x="165207" y="273124"/>
                    </a:cubicBezTo>
                    <a:cubicBezTo>
                      <a:pt x="169440" y="289528"/>
                      <a:pt x="135044" y="213328"/>
                      <a:pt x="117582" y="206449"/>
                    </a:cubicBezTo>
                    <a:cubicBezTo>
                      <a:pt x="100120" y="199570"/>
                      <a:pt x="63078" y="231849"/>
                      <a:pt x="60432" y="231849"/>
                    </a:cubicBezTo>
                    <a:cubicBezTo>
                      <a:pt x="57786" y="231849"/>
                      <a:pt x="106999" y="223911"/>
                      <a:pt x="101707" y="206449"/>
                    </a:cubicBezTo>
                    <a:cubicBezTo>
                      <a:pt x="96415" y="188987"/>
                      <a:pt x="37678" y="132366"/>
                      <a:pt x="28682" y="127074"/>
                    </a:cubicBezTo>
                    <a:cubicBezTo>
                      <a:pt x="19686" y="121782"/>
                      <a:pt x="47732" y="188986"/>
                      <a:pt x="47732" y="174699"/>
                    </a:cubicBezTo>
                    <a:cubicBezTo>
                      <a:pt x="47732" y="160412"/>
                      <a:pt x="21274" y="48228"/>
                      <a:pt x="28682" y="41349"/>
                    </a:cubicBezTo>
                    <a:cubicBezTo>
                      <a:pt x="36090" y="34470"/>
                      <a:pt x="94299" y="136070"/>
                      <a:pt x="92182" y="133424"/>
                    </a:cubicBezTo>
                    <a:cubicBezTo>
                      <a:pt x="90065" y="130778"/>
                      <a:pt x="-3597" y="3249"/>
                      <a:pt x="107" y="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8" name="フリーフォーム 777">
                <a:extLst>
                  <a:ext uri="{FF2B5EF4-FFF2-40B4-BE49-F238E27FC236}">
                    <a16:creationId xmlns:a16="http://schemas.microsoft.com/office/drawing/2014/main" id="{72684DC0-06FC-BFB6-A882-AEFCC986C937}"/>
                  </a:ext>
                </a:extLst>
              </p:cNvPr>
              <p:cNvSpPr/>
              <p:nvPr/>
            </p:nvSpPr>
            <p:spPr>
              <a:xfrm>
                <a:off x="5738437" y="1596929"/>
                <a:ext cx="267617" cy="66783"/>
              </a:xfrm>
              <a:custGeom>
                <a:avLst/>
                <a:gdLst>
                  <a:gd name="connsiteX0" fmla="*/ 8313 w 267617"/>
                  <a:gd name="connsiteY0" fmla="*/ 66771 h 66783"/>
                  <a:gd name="connsiteX1" fmla="*/ 265488 w 267617"/>
                  <a:gd name="connsiteY1" fmla="*/ 38196 h 66783"/>
                  <a:gd name="connsiteX2" fmla="*/ 135313 w 267617"/>
                  <a:gd name="connsiteY2" fmla="*/ 19146 h 66783"/>
                  <a:gd name="connsiteX3" fmla="*/ 217863 w 267617"/>
                  <a:gd name="connsiteY3" fmla="*/ 54071 h 66783"/>
                  <a:gd name="connsiteX4" fmla="*/ 157538 w 267617"/>
                  <a:gd name="connsiteY4" fmla="*/ 96 h 66783"/>
                  <a:gd name="connsiteX5" fmla="*/ 68638 w 267617"/>
                  <a:gd name="connsiteY5" fmla="*/ 41371 h 66783"/>
                  <a:gd name="connsiteX6" fmla="*/ 8313 w 267617"/>
                  <a:gd name="connsiteY6" fmla="*/ 66771 h 66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7617" h="66783">
                    <a:moveTo>
                      <a:pt x="8313" y="66771"/>
                    </a:moveTo>
                    <a:cubicBezTo>
                      <a:pt x="41121" y="66242"/>
                      <a:pt x="244321" y="46133"/>
                      <a:pt x="265488" y="38196"/>
                    </a:cubicBezTo>
                    <a:cubicBezTo>
                      <a:pt x="286655" y="30258"/>
                      <a:pt x="143250" y="16500"/>
                      <a:pt x="135313" y="19146"/>
                    </a:cubicBezTo>
                    <a:cubicBezTo>
                      <a:pt x="127376" y="21792"/>
                      <a:pt x="214159" y="57246"/>
                      <a:pt x="217863" y="54071"/>
                    </a:cubicBezTo>
                    <a:cubicBezTo>
                      <a:pt x="221567" y="50896"/>
                      <a:pt x="182409" y="2213"/>
                      <a:pt x="157538" y="96"/>
                    </a:cubicBezTo>
                    <a:cubicBezTo>
                      <a:pt x="132667" y="-2021"/>
                      <a:pt x="88217" y="31317"/>
                      <a:pt x="68638" y="41371"/>
                    </a:cubicBezTo>
                    <a:cubicBezTo>
                      <a:pt x="49059" y="51425"/>
                      <a:pt x="-24495" y="67300"/>
                      <a:pt x="8313" y="667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9" name="フリーフォーム 778">
                <a:extLst>
                  <a:ext uri="{FF2B5EF4-FFF2-40B4-BE49-F238E27FC236}">
                    <a16:creationId xmlns:a16="http://schemas.microsoft.com/office/drawing/2014/main" id="{57E6F176-2FA9-009F-CC93-30D0B6A6871C}"/>
                  </a:ext>
                </a:extLst>
              </p:cNvPr>
              <p:cNvSpPr/>
              <p:nvPr/>
            </p:nvSpPr>
            <p:spPr>
              <a:xfrm>
                <a:off x="5930455" y="1564430"/>
                <a:ext cx="422793" cy="83618"/>
              </a:xfrm>
              <a:custGeom>
                <a:avLst/>
                <a:gdLst>
                  <a:gd name="connsiteX0" fmla="*/ 445 w 422793"/>
                  <a:gd name="connsiteY0" fmla="*/ 67520 h 83618"/>
                  <a:gd name="connsiteX1" fmla="*/ 175070 w 422793"/>
                  <a:gd name="connsiteY1" fmla="*/ 42120 h 83618"/>
                  <a:gd name="connsiteX2" fmla="*/ 105220 w 422793"/>
                  <a:gd name="connsiteY2" fmla="*/ 845 h 83618"/>
                  <a:gd name="connsiteX3" fmla="*/ 422720 w 422793"/>
                  <a:gd name="connsiteY3" fmla="*/ 83395 h 83618"/>
                  <a:gd name="connsiteX4" fmla="*/ 133795 w 422793"/>
                  <a:gd name="connsiteY4" fmla="*/ 26245 h 83618"/>
                  <a:gd name="connsiteX5" fmla="*/ 445 w 422793"/>
                  <a:gd name="connsiteY5" fmla="*/ 67520 h 83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2793" h="83618">
                    <a:moveTo>
                      <a:pt x="445" y="67520"/>
                    </a:moveTo>
                    <a:cubicBezTo>
                      <a:pt x="7324" y="70166"/>
                      <a:pt x="157608" y="53232"/>
                      <a:pt x="175070" y="42120"/>
                    </a:cubicBezTo>
                    <a:cubicBezTo>
                      <a:pt x="192532" y="31008"/>
                      <a:pt x="63945" y="-6034"/>
                      <a:pt x="105220" y="845"/>
                    </a:cubicBezTo>
                    <a:cubicBezTo>
                      <a:pt x="146495" y="7724"/>
                      <a:pt x="417958" y="79162"/>
                      <a:pt x="422720" y="83395"/>
                    </a:cubicBezTo>
                    <a:cubicBezTo>
                      <a:pt x="427482" y="87628"/>
                      <a:pt x="199941" y="30478"/>
                      <a:pt x="133795" y="26245"/>
                    </a:cubicBezTo>
                    <a:cubicBezTo>
                      <a:pt x="67649" y="22012"/>
                      <a:pt x="-6434" y="64874"/>
                      <a:pt x="445" y="675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0" name="フリーフォーム 779">
                <a:extLst>
                  <a:ext uri="{FF2B5EF4-FFF2-40B4-BE49-F238E27FC236}">
                    <a16:creationId xmlns:a16="http://schemas.microsoft.com/office/drawing/2014/main" id="{5A7BFB08-ADFE-C0E3-23B8-9F46CD4CEE37}"/>
                  </a:ext>
                </a:extLst>
              </p:cNvPr>
              <p:cNvSpPr/>
              <p:nvPr/>
            </p:nvSpPr>
            <p:spPr>
              <a:xfrm>
                <a:off x="5746717" y="1612855"/>
                <a:ext cx="550676" cy="89891"/>
              </a:xfrm>
              <a:custGeom>
                <a:avLst/>
                <a:gdLst>
                  <a:gd name="connsiteX0" fmla="*/ 33 w 550676"/>
                  <a:gd name="connsiteY0" fmla="*/ 45 h 89891"/>
                  <a:gd name="connsiteX1" fmla="*/ 127033 w 550676"/>
                  <a:gd name="connsiteY1" fmla="*/ 88945 h 89891"/>
                  <a:gd name="connsiteX2" fmla="*/ 181008 w 550676"/>
                  <a:gd name="connsiteY2" fmla="*/ 47670 h 89891"/>
                  <a:gd name="connsiteX3" fmla="*/ 400083 w 550676"/>
                  <a:gd name="connsiteY3" fmla="*/ 60370 h 89891"/>
                  <a:gd name="connsiteX4" fmla="*/ 330233 w 550676"/>
                  <a:gd name="connsiteY4" fmla="*/ 47670 h 89891"/>
                  <a:gd name="connsiteX5" fmla="*/ 476283 w 550676"/>
                  <a:gd name="connsiteY5" fmla="*/ 41320 h 89891"/>
                  <a:gd name="connsiteX6" fmla="*/ 536608 w 550676"/>
                  <a:gd name="connsiteY6" fmla="*/ 19095 h 89891"/>
                  <a:gd name="connsiteX7" fmla="*/ 212758 w 550676"/>
                  <a:gd name="connsiteY7" fmla="*/ 60370 h 89891"/>
                  <a:gd name="connsiteX8" fmla="*/ 139733 w 550676"/>
                  <a:gd name="connsiteY8" fmla="*/ 76245 h 89891"/>
                  <a:gd name="connsiteX9" fmla="*/ 33 w 550676"/>
                  <a:gd name="connsiteY9" fmla="*/ 45 h 89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0676" h="89891">
                    <a:moveTo>
                      <a:pt x="33" y="45"/>
                    </a:moveTo>
                    <a:cubicBezTo>
                      <a:pt x="-2084" y="2162"/>
                      <a:pt x="96870" y="81007"/>
                      <a:pt x="127033" y="88945"/>
                    </a:cubicBezTo>
                    <a:cubicBezTo>
                      <a:pt x="157196" y="96883"/>
                      <a:pt x="135500" y="52432"/>
                      <a:pt x="181008" y="47670"/>
                    </a:cubicBezTo>
                    <a:cubicBezTo>
                      <a:pt x="226516" y="42908"/>
                      <a:pt x="375212" y="60370"/>
                      <a:pt x="400083" y="60370"/>
                    </a:cubicBezTo>
                    <a:cubicBezTo>
                      <a:pt x="424954" y="60370"/>
                      <a:pt x="317533" y="50845"/>
                      <a:pt x="330233" y="47670"/>
                    </a:cubicBezTo>
                    <a:cubicBezTo>
                      <a:pt x="342933" y="44495"/>
                      <a:pt x="441887" y="46082"/>
                      <a:pt x="476283" y="41320"/>
                    </a:cubicBezTo>
                    <a:cubicBezTo>
                      <a:pt x="510679" y="36558"/>
                      <a:pt x="580529" y="15920"/>
                      <a:pt x="536608" y="19095"/>
                    </a:cubicBezTo>
                    <a:cubicBezTo>
                      <a:pt x="492687" y="22270"/>
                      <a:pt x="278904" y="50845"/>
                      <a:pt x="212758" y="60370"/>
                    </a:cubicBezTo>
                    <a:cubicBezTo>
                      <a:pt x="146612" y="69895"/>
                      <a:pt x="170425" y="82595"/>
                      <a:pt x="139733" y="76245"/>
                    </a:cubicBezTo>
                    <a:cubicBezTo>
                      <a:pt x="109041" y="69895"/>
                      <a:pt x="2150" y="-2072"/>
                      <a:pt x="33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1" name="フリーフォーム 780">
                <a:extLst>
                  <a:ext uri="{FF2B5EF4-FFF2-40B4-BE49-F238E27FC236}">
                    <a16:creationId xmlns:a16="http://schemas.microsoft.com/office/drawing/2014/main" id="{6B672004-FAC3-B9C8-0EB9-A9384F0A80B8}"/>
                  </a:ext>
                </a:extLst>
              </p:cNvPr>
              <p:cNvSpPr/>
              <p:nvPr/>
            </p:nvSpPr>
            <p:spPr>
              <a:xfrm>
                <a:off x="6127740" y="1589267"/>
                <a:ext cx="828919" cy="82690"/>
              </a:xfrm>
              <a:custGeom>
                <a:avLst/>
                <a:gdLst>
                  <a:gd name="connsiteX0" fmla="*/ 10 w 828919"/>
                  <a:gd name="connsiteY0" fmla="*/ 29983 h 82690"/>
                  <a:gd name="connsiteX1" fmla="*/ 365135 w 828919"/>
                  <a:gd name="connsiteY1" fmla="*/ 29983 h 82690"/>
                  <a:gd name="connsiteX2" fmla="*/ 276235 w 828919"/>
                  <a:gd name="connsiteY2" fmla="*/ 1408 h 82690"/>
                  <a:gd name="connsiteX3" fmla="*/ 549285 w 828919"/>
                  <a:gd name="connsiteY3" fmla="*/ 80783 h 82690"/>
                  <a:gd name="connsiteX4" fmla="*/ 828685 w 828919"/>
                  <a:gd name="connsiteY4" fmla="*/ 58558 h 82690"/>
                  <a:gd name="connsiteX5" fmla="*/ 501660 w 828919"/>
                  <a:gd name="connsiteY5" fmla="*/ 64908 h 82690"/>
                  <a:gd name="connsiteX6" fmla="*/ 171460 w 828919"/>
                  <a:gd name="connsiteY6" fmla="*/ 49033 h 82690"/>
                  <a:gd name="connsiteX7" fmla="*/ 377835 w 828919"/>
                  <a:gd name="connsiteY7" fmla="*/ 68083 h 82690"/>
                  <a:gd name="connsiteX8" fmla="*/ 10 w 828919"/>
                  <a:gd name="connsiteY8" fmla="*/ 29983 h 82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28919" h="82690">
                    <a:moveTo>
                      <a:pt x="10" y="29983"/>
                    </a:moveTo>
                    <a:cubicBezTo>
                      <a:pt x="-2107" y="23633"/>
                      <a:pt x="319098" y="34746"/>
                      <a:pt x="365135" y="29983"/>
                    </a:cubicBezTo>
                    <a:cubicBezTo>
                      <a:pt x="411173" y="25220"/>
                      <a:pt x="245543" y="-7059"/>
                      <a:pt x="276235" y="1408"/>
                    </a:cubicBezTo>
                    <a:cubicBezTo>
                      <a:pt x="306927" y="9875"/>
                      <a:pt x="457210" y="71258"/>
                      <a:pt x="549285" y="80783"/>
                    </a:cubicBezTo>
                    <a:cubicBezTo>
                      <a:pt x="641360" y="90308"/>
                      <a:pt x="836622" y="61204"/>
                      <a:pt x="828685" y="58558"/>
                    </a:cubicBezTo>
                    <a:cubicBezTo>
                      <a:pt x="820748" y="55912"/>
                      <a:pt x="611197" y="66495"/>
                      <a:pt x="501660" y="64908"/>
                    </a:cubicBezTo>
                    <a:cubicBezTo>
                      <a:pt x="392123" y="63321"/>
                      <a:pt x="192097" y="48504"/>
                      <a:pt x="171460" y="49033"/>
                    </a:cubicBezTo>
                    <a:cubicBezTo>
                      <a:pt x="150823" y="49562"/>
                      <a:pt x="401118" y="70729"/>
                      <a:pt x="377835" y="68083"/>
                    </a:cubicBezTo>
                    <a:cubicBezTo>
                      <a:pt x="354552" y="65437"/>
                      <a:pt x="2127" y="36333"/>
                      <a:pt x="10" y="299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2" name="フリーフォーム 781">
                <a:extLst>
                  <a:ext uri="{FF2B5EF4-FFF2-40B4-BE49-F238E27FC236}">
                    <a16:creationId xmlns:a16="http://schemas.microsoft.com/office/drawing/2014/main" id="{F1BC7D78-D5F9-D9A5-91EF-BA724D5BEB15}"/>
                  </a:ext>
                </a:extLst>
              </p:cNvPr>
              <p:cNvSpPr/>
              <p:nvPr/>
            </p:nvSpPr>
            <p:spPr>
              <a:xfrm>
                <a:off x="6001689" y="1637900"/>
                <a:ext cx="845135" cy="63933"/>
              </a:xfrm>
              <a:custGeom>
                <a:avLst/>
                <a:gdLst>
                  <a:gd name="connsiteX0" fmla="*/ 5411 w 845135"/>
                  <a:gd name="connsiteY0" fmla="*/ 400 h 63933"/>
                  <a:gd name="connsiteX1" fmla="*/ 481661 w 845135"/>
                  <a:gd name="connsiteY1" fmla="*/ 54375 h 63933"/>
                  <a:gd name="connsiteX2" fmla="*/ 494361 w 845135"/>
                  <a:gd name="connsiteY2" fmla="*/ 48025 h 63933"/>
                  <a:gd name="connsiteX3" fmla="*/ 843611 w 845135"/>
                  <a:gd name="connsiteY3" fmla="*/ 63900 h 63933"/>
                  <a:gd name="connsiteX4" fmla="*/ 608661 w 845135"/>
                  <a:gd name="connsiteY4" fmla="*/ 51200 h 63933"/>
                  <a:gd name="connsiteX5" fmla="*/ 303861 w 845135"/>
                  <a:gd name="connsiteY5" fmla="*/ 19450 h 63933"/>
                  <a:gd name="connsiteX6" fmla="*/ 395936 w 845135"/>
                  <a:gd name="connsiteY6" fmla="*/ 32150 h 63933"/>
                  <a:gd name="connsiteX7" fmla="*/ 234011 w 845135"/>
                  <a:gd name="connsiteY7" fmla="*/ 28975 h 63933"/>
                  <a:gd name="connsiteX8" fmla="*/ 5411 w 845135"/>
                  <a:gd name="connsiteY8" fmla="*/ 400 h 6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45135" h="63933">
                    <a:moveTo>
                      <a:pt x="5411" y="400"/>
                    </a:moveTo>
                    <a:cubicBezTo>
                      <a:pt x="46686" y="4633"/>
                      <a:pt x="400169" y="46438"/>
                      <a:pt x="481661" y="54375"/>
                    </a:cubicBezTo>
                    <a:cubicBezTo>
                      <a:pt x="563153" y="62312"/>
                      <a:pt x="434036" y="46438"/>
                      <a:pt x="494361" y="48025"/>
                    </a:cubicBezTo>
                    <a:cubicBezTo>
                      <a:pt x="554686" y="49612"/>
                      <a:pt x="824561" y="63371"/>
                      <a:pt x="843611" y="63900"/>
                    </a:cubicBezTo>
                    <a:cubicBezTo>
                      <a:pt x="862661" y="64429"/>
                      <a:pt x="698619" y="58608"/>
                      <a:pt x="608661" y="51200"/>
                    </a:cubicBezTo>
                    <a:cubicBezTo>
                      <a:pt x="518703" y="43792"/>
                      <a:pt x="339315" y="22625"/>
                      <a:pt x="303861" y="19450"/>
                    </a:cubicBezTo>
                    <a:cubicBezTo>
                      <a:pt x="268407" y="16275"/>
                      <a:pt x="407578" y="30563"/>
                      <a:pt x="395936" y="32150"/>
                    </a:cubicBezTo>
                    <a:cubicBezTo>
                      <a:pt x="384294" y="33737"/>
                      <a:pt x="297511" y="31092"/>
                      <a:pt x="234011" y="28975"/>
                    </a:cubicBezTo>
                    <a:cubicBezTo>
                      <a:pt x="170511" y="26858"/>
                      <a:pt x="-35864" y="-3833"/>
                      <a:pt x="5411" y="4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3" name="フリーフォーム 782">
                <a:extLst>
                  <a:ext uri="{FF2B5EF4-FFF2-40B4-BE49-F238E27FC236}">
                    <a16:creationId xmlns:a16="http://schemas.microsoft.com/office/drawing/2014/main" id="{E3811BAA-2CE5-905B-C563-F866852027DB}"/>
                  </a:ext>
                </a:extLst>
              </p:cNvPr>
              <p:cNvSpPr/>
              <p:nvPr/>
            </p:nvSpPr>
            <p:spPr>
              <a:xfrm>
                <a:off x="6933324" y="1549217"/>
                <a:ext cx="673156" cy="76551"/>
              </a:xfrm>
              <a:custGeom>
                <a:avLst/>
                <a:gdLst>
                  <a:gd name="connsiteX0" fmla="*/ 876 w 673156"/>
                  <a:gd name="connsiteY0" fmla="*/ 38283 h 76551"/>
                  <a:gd name="connsiteX1" fmla="*/ 664451 w 673156"/>
                  <a:gd name="connsiteY1" fmla="*/ 6533 h 76551"/>
                  <a:gd name="connsiteX2" fmla="*/ 385051 w 673156"/>
                  <a:gd name="connsiteY2" fmla="*/ 16058 h 76551"/>
                  <a:gd name="connsiteX3" fmla="*/ 458076 w 673156"/>
                  <a:gd name="connsiteY3" fmla="*/ 54158 h 76551"/>
                  <a:gd name="connsiteX4" fmla="*/ 254876 w 673156"/>
                  <a:gd name="connsiteY4" fmla="*/ 76383 h 76551"/>
                  <a:gd name="connsiteX5" fmla="*/ 464426 w 673156"/>
                  <a:gd name="connsiteY5" fmla="*/ 63683 h 76551"/>
                  <a:gd name="connsiteX6" fmla="*/ 385051 w 673156"/>
                  <a:gd name="connsiteY6" fmla="*/ 50983 h 76551"/>
                  <a:gd name="connsiteX7" fmla="*/ 331076 w 673156"/>
                  <a:gd name="connsiteY7" fmla="*/ 16058 h 76551"/>
                  <a:gd name="connsiteX8" fmla="*/ 518401 w 673156"/>
                  <a:gd name="connsiteY8" fmla="*/ 183 h 76551"/>
                  <a:gd name="connsiteX9" fmla="*/ 876 w 673156"/>
                  <a:gd name="connsiteY9" fmla="*/ 38283 h 76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3156" h="76551">
                    <a:moveTo>
                      <a:pt x="876" y="38283"/>
                    </a:moveTo>
                    <a:lnTo>
                      <a:pt x="664451" y="6533"/>
                    </a:lnTo>
                    <a:cubicBezTo>
                      <a:pt x="728480" y="2829"/>
                      <a:pt x="419447" y="8121"/>
                      <a:pt x="385051" y="16058"/>
                    </a:cubicBezTo>
                    <a:cubicBezTo>
                      <a:pt x="350655" y="23995"/>
                      <a:pt x="479772" y="44104"/>
                      <a:pt x="458076" y="54158"/>
                    </a:cubicBezTo>
                    <a:cubicBezTo>
                      <a:pt x="436380" y="64212"/>
                      <a:pt x="253818" y="74795"/>
                      <a:pt x="254876" y="76383"/>
                    </a:cubicBezTo>
                    <a:cubicBezTo>
                      <a:pt x="255934" y="77971"/>
                      <a:pt x="442730" y="67916"/>
                      <a:pt x="464426" y="63683"/>
                    </a:cubicBezTo>
                    <a:cubicBezTo>
                      <a:pt x="486122" y="59450"/>
                      <a:pt x="407276" y="58921"/>
                      <a:pt x="385051" y="50983"/>
                    </a:cubicBezTo>
                    <a:cubicBezTo>
                      <a:pt x="362826" y="43046"/>
                      <a:pt x="308851" y="24525"/>
                      <a:pt x="331076" y="16058"/>
                    </a:cubicBezTo>
                    <a:cubicBezTo>
                      <a:pt x="353301" y="7591"/>
                      <a:pt x="569730" y="-1404"/>
                      <a:pt x="518401" y="183"/>
                    </a:cubicBezTo>
                    <a:cubicBezTo>
                      <a:pt x="467072" y="1770"/>
                      <a:pt x="-23466" y="37225"/>
                      <a:pt x="876" y="382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4" name="フリーフォーム 783">
                <a:extLst>
                  <a:ext uri="{FF2B5EF4-FFF2-40B4-BE49-F238E27FC236}">
                    <a16:creationId xmlns:a16="http://schemas.microsoft.com/office/drawing/2014/main" id="{B5C1DC56-A1CD-3FD9-37F3-4ED84E0AABD2}"/>
                  </a:ext>
                </a:extLst>
              </p:cNvPr>
              <p:cNvSpPr/>
              <p:nvPr/>
            </p:nvSpPr>
            <p:spPr>
              <a:xfrm>
                <a:off x="6593679" y="1711132"/>
                <a:ext cx="433375" cy="74776"/>
              </a:xfrm>
              <a:custGeom>
                <a:avLst/>
                <a:gdLst>
                  <a:gd name="connsiteX0" fmla="*/ 796 w 433375"/>
                  <a:gd name="connsiteY0" fmla="*/ 22418 h 74776"/>
                  <a:gd name="connsiteX1" fmla="*/ 280196 w 433375"/>
                  <a:gd name="connsiteY1" fmla="*/ 73218 h 74776"/>
                  <a:gd name="connsiteX2" fmla="*/ 248446 w 433375"/>
                  <a:gd name="connsiteY2" fmla="*/ 57343 h 74776"/>
                  <a:gd name="connsiteX3" fmla="*/ 432596 w 433375"/>
                  <a:gd name="connsiteY3" fmla="*/ 12893 h 74776"/>
                  <a:gd name="connsiteX4" fmla="*/ 165896 w 433375"/>
                  <a:gd name="connsiteY4" fmla="*/ 16068 h 74776"/>
                  <a:gd name="connsiteX5" fmla="*/ 324646 w 433375"/>
                  <a:gd name="connsiteY5" fmla="*/ 193 h 74776"/>
                  <a:gd name="connsiteX6" fmla="*/ 118271 w 433375"/>
                  <a:gd name="connsiteY6" fmla="*/ 28768 h 74776"/>
                  <a:gd name="connsiteX7" fmla="*/ 375446 w 433375"/>
                  <a:gd name="connsiteY7" fmla="*/ 44643 h 74776"/>
                  <a:gd name="connsiteX8" fmla="*/ 200821 w 433375"/>
                  <a:gd name="connsiteY8" fmla="*/ 57343 h 74776"/>
                  <a:gd name="connsiteX9" fmla="*/ 796 w 433375"/>
                  <a:gd name="connsiteY9" fmla="*/ 22418 h 74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3375" h="74776">
                    <a:moveTo>
                      <a:pt x="796" y="22418"/>
                    </a:moveTo>
                    <a:cubicBezTo>
                      <a:pt x="14025" y="25064"/>
                      <a:pt x="238921" y="67397"/>
                      <a:pt x="280196" y="73218"/>
                    </a:cubicBezTo>
                    <a:cubicBezTo>
                      <a:pt x="321471" y="79039"/>
                      <a:pt x="223046" y="67397"/>
                      <a:pt x="248446" y="57343"/>
                    </a:cubicBezTo>
                    <a:cubicBezTo>
                      <a:pt x="273846" y="47289"/>
                      <a:pt x="446354" y="19772"/>
                      <a:pt x="432596" y="12893"/>
                    </a:cubicBezTo>
                    <a:cubicBezTo>
                      <a:pt x="418838" y="6014"/>
                      <a:pt x="183888" y="18185"/>
                      <a:pt x="165896" y="16068"/>
                    </a:cubicBezTo>
                    <a:cubicBezTo>
                      <a:pt x="147904" y="13951"/>
                      <a:pt x="332583" y="-1924"/>
                      <a:pt x="324646" y="193"/>
                    </a:cubicBezTo>
                    <a:cubicBezTo>
                      <a:pt x="316709" y="2310"/>
                      <a:pt x="109804" y="21360"/>
                      <a:pt x="118271" y="28768"/>
                    </a:cubicBezTo>
                    <a:cubicBezTo>
                      <a:pt x="126738" y="36176"/>
                      <a:pt x="361688" y="39881"/>
                      <a:pt x="375446" y="44643"/>
                    </a:cubicBezTo>
                    <a:cubicBezTo>
                      <a:pt x="389204" y="49405"/>
                      <a:pt x="259029" y="58401"/>
                      <a:pt x="200821" y="57343"/>
                    </a:cubicBezTo>
                    <a:cubicBezTo>
                      <a:pt x="142613" y="56285"/>
                      <a:pt x="-12433" y="19772"/>
                      <a:pt x="796" y="22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5" name="フリーフォーム 784">
                <a:extLst>
                  <a:ext uri="{FF2B5EF4-FFF2-40B4-BE49-F238E27FC236}">
                    <a16:creationId xmlns:a16="http://schemas.microsoft.com/office/drawing/2014/main" id="{CDF85FB6-772C-D8E0-3016-F87E54797CB1}"/>
                  </a:ext>
                </a:extLst>
              </p:cNvPr>
              <p:cNvSpPr/>
              <p:nvPr/>
            </p:nvSpPr>
            <p:spPr>
              <a:xfrm>
                <a:off x="7327981" y="1634276"/>
                <a:ext cx="504758" cy="67648"/>
              </a:xfrm>
              <a:custGeom>
                <a:avLst/>
                <a:gdLst>
                  <a:gd name="connsiteX0" fmla="*/ 3094 w 504758"/>
                  <a:gd name="connsiteY0" fmla="*/ 849 h 67648"/>
                  <a:gd name="connsiteX1" fmla="*/ 396794 w 504758"/>
                  <a:gd name="connsiteY1" fmla="*/ 4024 h 67648"/>
                  <a:gd name="connsiteX2" fmla="*/ 349169 w 504758"/>
                  <a:gd name="connsiteY2" fmla="*/ 10374 h 67648"/>
                  <a:gd name="connsiteX3" fmla="*/ 460294 w 504758"/>
                  <a:gd name="connsiteY3" fmla="*/ 7199 h 67648"/>
                  <a:gd name="connsiteX4" fmla="*/ 365044 w 504758"/>
                  <a:gd name="connsiteY4" fmla="*/ 67524 h 67648"/>
                  <a:gd name="connsiteX5" fmla="*/ 495219 w 504758"/>
                  <a:gd name="connsiteY5" fmla="*/ 23074 h 67648"/>
                  <a:gd name="connsiteX6" fmla="*/ 53894 w 504758"/>
                  <a:gd name="connsiteY6" fmla="*/ 26249 h 67648"/>
                  <a:gd name="connsiteX7" fmla="*/ 206294 w 504758"/>
                  <a:gd name="connsiteY7" fmla="*/ 19899 h 67648"/>
                  <a:gd name="connsiteX8" fmla="*/ 3094 w 504758"/>
                  <a:gd name="connsiteY8" fmla="*/ 849 h 67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4758" h="67648">
                    <a:moveTo>
                      <a:pt x="3094" y="849"/>
                    </a:moveTo>
                    <a:cubicBezTo>
                      <a:pt x="34844" y="-1797"/>
                      <a:pt x="339115" y="2437"/>
                      <a:pt x="396794" y="4024"/>
                    </a:cubicBezTo>
                    <a:cubicBezTo>
                      <a:pt x="454473" y="5611"/>
                      <a:pt x="338586" y="9845"/>
                      <a:pt x="349169" y="10374"/>
                    </a:cubicBezTo>
                    <a:cubicBezTo>
                      <a:pt x="359752" y="10903"/>
                      <a:pt x="457648" y="-2326"/>
                      <a:pt x="460294" y="7199"/>
                    </a:cubicBezTo>
                    <a:cubicBezTo>
                      <a:pt x="462940" y="16724"/>
                      <a:pt x="359223" y="64878"/>
                      <a:pt x="365044" y="67524"/>
                    </a:cubicBezTo>
                    <a:cubicBezTo>
                      <a:pt x="370865" y="70170"/>
                      <a:pt x="547077" y="29953"/>
                      <a:pt x="495219" y="23074"/>
                    </a:cubicBezTo>
                    <a:cubicBezTo>
                      <a:pt x="443361" y="16195"/>
                      <a:pt x="102048" y="26778"/>
                      <a:pt x="53894" y="26249"/>
                    </a:cubicBezTo>
                    <a:cubicBezTo>
                      <a:pt x="5740" y="25720"/>
                      <a:pt x="218465" y="22016"/>
                      <a:pt x="206294" y="19899"/>
                    </a:cubicBezTo>
                    <a:cubicBezTo>
                      <a:pt x="194123" y="17782"/>
                      <a:pt x="-28656" y="3495"/>
                      <a:pt x="3094" y="8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6" name="フリーフォーム 785">
                <a:extLst>
                  <a:ext uri="{FF2B5EF4-FFF2-40B4-BE49-F238E27FC236}">
                    <a16:creationId xmlns:a16="http://schemas.microsoft.com/office/drawing/2014/main" id="{C408B3E3-666E-F20A-FAB9-E997F90EC9DF}"/>
                  </a:ext>
                </a:extLst>
              </p:cNvPr>
              <p:cNvSpPr/>
              <p:nvPr/>
            </p:nvSpPr>
            <p:spPr>
              <a:xfrm>
                <a:off x="7407275" y="1602696"/>
                <a:ext cx="454127" cy="38853"/>
              </a:xfrm>
              <a:custGeom>
                <a:avLst/>
                <a:gdLst>
                  <a:gd name="connsiteX0" fmla="*/ 0 w 454127"/>
                  <a:gd name="connsiteY0" fmla="*/ 13379 h 38853"/>
                  <a:gd name="connsiteX1" fmla="*/ 365125 w 454127"/>
                  <a:gd name="connsiteY1" fmla="*/ 3854 h 38853"/>
                  <a:gd name="connsiteX2" fmla="*/ 406400 w 454127"/>
                  <a:gd name="connsiteY2" fmla="*/ 10204 h 38853"/>
                  <a:gd name="connsiteX3" fmla="*/ 304800 w 454127"/>
                  <a:gd name="connsiteY3" fmla="*/ 38779 h 38853"/>
                  <a:gd name="connsiteX4" fmla="*/ 454025 w 454127"/>
                  <a:gd name="connsiteY4" fmla="*/ 679 h 38853"/>
                  <a:gd name="connsiteX5" fmla="*/ 330200 w 454127"/>
                  <a:gd name="connsiteY5" fmla="*/ 13379 h 38853"/>
                  <a:gd name="connsiteX6" fmla="*/ 0 w 454127"/>
                  <a:gd name="connsiteY6" fmla="*/ 13379 h 38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4127" h="38853">
                    <a:moveTo>
                      <a:pt x="0" y="13379"/>
                    </a:moveTo>
                    <a:lnTo>
                      <a:pt x="365125" y="3854"/>
                    </a:lnTo>
                    <a:cubicBezTo>
                      <a:pt x="432858" y="3325"/>
                      <a:pt x="416454" y="4383"/>
                      <a:pt x="406400" y="10204"/>
                    </a:cubicBezTo>
                    <a:cubicBezTo>
                      <a:pt x="396346" y="16025"/>
                      <a:pt x="296862" y="40367"/>
                      <a:pt x="304800" y="38779"/>
                    </a:cubicBezTo>
                    <a:cubicBezTo>
                      <a:pt x="312738" y="37191"/>
                      <a:pt x="449792" y="4912"/>
                      <a:pt x="454025" y="679"/>
                    </a:cubicBezTo>
                    <a:cubicBezTo>
                      <a:pt x="458258" y="-3554"/>
                      <a:pt x="330200" y="13379"/>
                      <a:pt x="330200" y="13379"/>
                    </a:cubicBezTo>
                    <a:lnTo>
                      <a:pt x="0" y="1337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7" name="フリーフォーム 786">
                <a:extLst>
                  <a:ext uri="{FF2B5EF4-FFF2-40B4-BE49-F238E27FC236}">
                    <a16:creationId xmlns:a16="http://schemas.microsoft.com/office/drawing/2014/main" id="{0F880A6C-6DAE-6D14-5A69-E2059129B344}"/>
                  </a:ext>
                </a:extLst>
              </p:cNvPr>
              <p:cNvSpPr/>
              <p:nvPr/>
            </p:nvSpPr>
            <p:spPr>
              <a:xfrm>
                <a:off x="7315194" y="1826959"/>
                <a:ext cx="559163" cy="159497"/>
              </a:xfrm>
              <a:custGeom>
                <a:avLst/>
                <a:gdLst>
                  <a:gd name="connsiteX0" fmla="*/ 558806 w 559163"/>
                  <a:gd name="connsiteY0" fmla="*/ 14541 h 159497"/>
                  <a:gd name="connsiteX1" fmla="*/ 22231 w 559163"/>
                  <a:gd name="connsiteY1" fmla="*/ 43116 h 159497"/>
                  <a:gd name="connsiteX2" fmla="*/ 295281 w 559163"/>
                  <a:gd name="connsiteY2" fmla="*/ 39941 h 159497"/>
                  <a:gd name="connsiteX3" fmla="*/ 6356 w 559163"/>
                  <a:gd name="connsiteY3" fmla="*/ 138366 h 159497"/>
                  <a:gd name="connsiteX4" fmla="*/ 130181 w 559163"/>
                  <a:gd name="connsiteY4" fmla="*/ 125666 h 159497"/>
                  <a:gd name="connsiteX5" fmla="*/ 520706 w 559163"/>
                  <a:gd name="connsiteY5" fmla="*/ 138366 h 159497"/>
                  <a:gd name="connsiteX6" fmla="*/ 130181 w 559163"/>
                  <a:gd name="connsiteY6" fmla="*/ 157416 h 159497"/>
                  <a:gd name="connsiteX7" fmla="*/ 257181 w 559163"/>
                  <a:gd name="connsiteY7" fmla="*/ 84391 h 159497"/>
                  <a:gd name="connsiteX8" fmla="*/ 107956 w 559163"/>
                  <a:gd name="connsiteY8" fmla="*/ 5016 h 159497"/>
                  <a:gd name="connsiteX9" fmla="*/ 558806 w 559163"/>
                  <a:gd name="connsiteY9" fmla="*/ 14541 h 159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9163" h="159497">
                    <a:moveTo>
                      <a:pt x="558806" y="14541"/>
                    </a:moveTo>
                    <a:cubicBezTo>
                      <a:pt x="544518" y="20891"/>
                      <a:pt x="66152" y="38883"/>
                      <a:pt x="22231" y="43116"/>
                    </a:cubicBezTo>
                    <a:cubicBezTo>
                      <a:pt x="-21690" y="47349"/>
                      <a:pt x="297927" y="24066"/>
                      <a:pt x="295281" y="39941"/>
                    </a:cubicBezTo>
                    <a:cubicBezTo>
                      <a:pt x="292635" y="55816"/>
                      <a:pt x="33873" y="124079"/>
                      <a:pt x="6356" y="138366"/>
                    </a:cubicBezTo>
                    <a:cubicBezTo>
                      <a:pt x="-21161" y="152654"/>
                      <a:pt x="44456" y="125666"/>
                      <a:pt x="130181" y="125666"/>
                    </a:cubicBezTo>
                    <a:cubicBezTo>
                      <a:pt x="215906" y="125666"/>
                      <a:pt x="520706" y="133074"/>
                      <a:pt x="520706" y="138366"/>
                    </a:cubicBezTo>
                    <a:cubicBezTo>
                      <a:pt x="520706" y="143658"/>
                      <a:pt x="174102" y="166412"/>
                      <a:pt x="130181" y="157416"/>
                    </a:cubicBezTo>
                    <a:cubicBezTo>
                      <a:pt x="86260" y="148420"/>
                      <a:pt x="260885" y="109791"/>
                      <a:pt x="257181" y="84391"/>
                    </a:cubicBezTo>
                    <a:cubicBezTo>
                      <a:pt x="253477" y="58991"/>
                      <a:pt x="61389" y="18245"/>
                      <a:pt x="107956" y="5016"/>
                    </a:cubicBezTo>
                    <a:cubicBezTo>
                      <a:pt x="154523" y="-8213"/>
                      <a:pt x="573094" y="8191"/>
                      <a:pt x="558806" y="145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8" name="フリーフォーム 787">
                <a:extLst>
                  <a:ext uri="{FF2B5EF4-FFF2-40B4-BE49-F238E27FC236}">
                    <a16:creationId xmlns:a16="http://schemas.microsoft.com/office/drawing/2014/main" id="{03FA7020-8FBB-B12C-5CB1-C79DA469FA34}"/>
                  </a:ext>
                </a:extLst>
              </p:cNvPr>
              <p:cNvSpPr/>
              <p:nvPr/>
            </p:nvSpPr>
            <p:spPr>
              <a:xfrm>
                <a:off x="7531078" y="1892300"/>
                <a:ext cx="333397" cy="20358"/>
              </a:xfrm>
              <a:custGeom>
                <a:avLst/>
                <a:gdLst>
                  <a:gd name="connsiteX0" fmla="*/ 333397 w 333397"/>
                  <a:gd name="connsiteY0" fmla="*/ 0 h 20358"/>
                  <a:gd name="connsiteX1" fmla="*/ 22 w 333397"/>
                  <a:gd name="connsiteY1" fmla="*/ 19050 h 20358"/>
                  <a:gd name="connsiteX2" fmla="*/ 333397 w 333397"/>
                  <a:gd name="connsiteY2" fmla="*/ 0 h 20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3397" h="20358">
                    <a:moveTo>
                      <a:pt x="333397" y="0"/>
                    </a:moveTo>
                    <a:cubicBezTo>
                      <a:pt x="333397" y="0"/>
                      <a:pt x="3197" y="11642"/>
                      <a:pt x="22" y="19050"/>
                    </a:cubicBezTo>
                    <a:cubicBezTo>
                      <a:pt x="-3153" y="26458"/>
                      <a:pt x="333397" y="0"/>
                      <a:pt x="33339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9" name="フリーフォーム 788">
                <a:extLst>
                  <a:ext uri="{FF2B5EF4-FFF2-40B4-BE49-F238E27FC236}">
                    <a16:creationId xmlns:a16="http://schemas.microsoft.com/office/drawing/2014/main" id="{59632018-D989-3C46-F6D8-B8800023766E}"/>
                  </a:ext>
                </a:extLst>
              </p:cNvPr>
              <p:cNvSpPr/>
              <p:nvPr/>
            </p:nvSpPr>
            <p:spPr>
              <a:xfrm>
                <a:off x="5655874" y="1822450"/>
                <a:ext cx="1138626" cy="71481"/>
              </a:xfrm>
              <a:custGeom>
                <a:avLst/>
                <a:gdLst>
                  <a:gd name="connsiteX0" fmla="*/ 1976 w 1138626"/>
                  <a:gd name="connsiteY0" fmla="*/ 12700 h 71481"/>
                  <a:gd name="connsiteX1" fmla="*/ 319476 w 1138626"/>
                  <a:gd name="connsiteY1" fmla="*/ 57150 h 71481"/>
                  <a:gd name="connsiteX2" fmla="*/ 103576 w 1138626"/>
                  <a:gd name="connsiteY2" fmla="*/ 69850 h 71481"/>
                  <a:gd name="connsiteX3" fmla="*/ 506801 w 1138626"/>
                  <a:gd name="connsiteY3" fmla="*/ 25400 h 71481"/>
                  <a:gd name="connsiteX4" fmla="*/ 363926 w 1138626"/>
                  <a:gd name="connsiteY4" fmla="*/ 0 h 71481"/>
                  <a:gd name="connsiteX5" fmla="*/ 763976 w 1138626"/>
                  <a:gd name="connsiteY5" fmla="*/ 15875 h 71481"/>
                  <a:gd name="connsiteX6" fmla="*/ 1138626 w 1138626"/>
                  <a:gd name="connsiteY6" fmla="*/ 34925 h 71481"/>
                  <a:gd name="connsiteX7" fmla="*/ 548076 w 1138626"/>
                  <a:gd name="connsiteY7" fmla="*/ 28575 h 71481"/>
                  <a:gd name="connsiteX8" fmla="*/ 202001 w 1138626"/>
                  <a:gd name="connsiteY8" fmla="*/ 41275 h 71481"/>
                  <a:gd name="connsiteX9" fmla="*/ 1976 w 1138626"/>
                  <a:gd name="connsiteY9" fmla="*/ 12700 h 71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38626" h="71481">
                    <a:moveTo>
                      <a:pt x="1976" y="12700"/>
                    </a:moveTo>
                    <a:cubicBezTo>
                      <a:pt x="21555" y="15346"/>
                      <a:pt x="302543" y="47625"/>
                      <a:pt x="319476" y="57150"/>
                    </a:cubicBezTo>
                    <a:cubicBezTo>
                      <a:pt x="336409" y="66675"/>
                      <a:pt x="72355" y="75142"/>
                      <a:pt x="103576" y="69850"/>
                    </a:cubicBezTo>
                    <a:cubicBezTo>
                      <a:pt x="134797" y="64558"/>
                      <a:pt x="463409" y="37042"/>
                      <a:pt x="506801" y="25400"/>
                    </a:cubicBezTo>
                    <a:cubicBezTo>
                      <a:pt x="550193" y="13758"/>
                      <a:pt x="363926" y="0"/>
                      <a:pt x="363926" y="0"/>
                    </a:cubicBezTo>
                    <a:lnTo>
                      <a:pt x="763976" y="15875"/>
                    </a:lnTo>
                    <a:lnTo>
                      <a:pt x="1138626" y="34925"/>
                    </a:lnTo>
                    <a:cubicBezTo>
                      <a:pt x="1102643" y="37042"/>
                      <a:pt x="704180" y="27517"/>
                      <a:pt x="548076" y="28575"/>
                    </a:cubicBezTo>
                    <a:cubicBezTo>
                      <a:pt x="391972" y="29633"/>
                      <a:pt x="291430" y="44450"/>
                      <a:pt x="202001" y="41275"/>
                    </a:cubicBezTo>
                    <a:cubicBezTo>
                      <a:pt x="112572" y="38100"/>
                      <a:pt x="-17603" y="10054"/>
                      <a:pt x="1976" y="127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0" name="フリーフォーム 789">
                <a:extLst>
                  <a:ext uri="{FF2B5EF4-FFF2-40B4-BE49-F238E27FC236}">
                    <a16:creationId xmlns:a16="http://schemas.microsoft.com/office/drawing/2014/main" id="{0FE103AB-212A-3F65-3699-3D8024F99A27}"/>
                  </a:ext>
                </a:extLst>
              </p:cNvPr>
              <p:cNvSpPr/>
              <p:nvPr/>
            </p:nvSpPr>
            <p:spPr>
              <a:xfrm>
                <a:off x="5620949" y="1875955"/>
                <a:ext cx="904455" cy="58151"/>
              </a:xfrm>
              <a:custGeom>
                <a:avLst/>
                <a:gdLst>
                  <a:gd name="connsiteX0" fmla="*/ 5151 w 904455"/>
                  <a:gd name="connsiteY0" fmla="*/ 32220 h 58151"/>
                  <a:gd name="connsiteX1" fmla="*/ 459176 w 904455"/>
                  <a:gd name="connsiteY1" fmla="*/ 13170 h 58151"/>
                  <a:gd name="connsiteX2" fmla="*/ 278201 w 904455"/>
                  <a:gd name="connsiteY2" fmla="*/ 25870 h 58151"/>
                  <a:gd name="connsiteX3" fmla="*/ 576651 w 904455"/>
                  <a:gd name="connsiteY3" fmla="*/ 16345 h 58151"/>
                  <a:gd name="connsiteX4" fmla="*/ 903676 w 904455"/>
                  <a:gd name="connsiteY4" fmla="*/ 6820 h 58151"/>
                  <a:gd name="connsiteX5" fmla="*/ 668726 w 904455"/>
                  <a:gd name="connsiteY5" fmla="*/ 470 h 58151"/>
                  <a:gd name="connsiteX6" fmla="*/ 697301 w 904455"/>
                  <a:gd name="connsiteY6" fmla="*/ 470 h 58151"/>
                  <a:gd name="connsiteX7" fmla="*/ 243276 w 904455"/>
                  <a:gd name="connsiteY7" fmla="*/ 57620 h 58151"/>
                  <a:gd name="connsiteX8" fmla="*/ 5151 w 904455"/>
                  <a:gd name="connsiteY8" fmla="*/ 32220 h 58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4455" h="58151">
                    <a:moveTo>
                      <a:pt x="5151" y="32220"/>
                    </a:moveTo>
                    <a:cubicBezTo>
                      <a:pt x="41134" y="24812"/>
                      <a:pt x="413668" y="14228"/>
                      <a:pt x="459176" y="13170"/>
                    </a:cubicBezTo>
                    <a:cubicBezTo>
                      <a:pt x="504684" y="12112"/>
                      <a:pt x="278201" y="25870"/>
                      <a:pt x="278201" y="25870"/>
                    </a:cubicBezTo>
                    <a:lnTo>
                      <a:pt x="576651" y="16345"/>
                    </a:lnTo>
                    <a:lnTo>
                      <a:pt x="903676" y="6820"/>
                    </a:lnTo>
                    <a:cubicBezTo>
                      <a:pt x="919022" y="4174"/>
                      <a:pt x="703122" y="1528"/>
                      <a:pt x="668726" y="470"/>
                    </a:cubicBezTo>
                    <a:cubicBezTo>
                      <a:pt x="634330" y="-588"/>
                      <a:pt x="697301" y="470"/>
                      <a:pt x="697301" y="470"/>
                    </a:cubicBezTo>
                    <a:cubicBezTo>
                      <a:pt x="626393" y="9995"/>
                      <a:pt x="357047" y="53387"/>
                      <a:pt x="243276" y="57620"/>
                    </a:cubicBezTo>
                    <a:cubicBezTo>
                      <a:pt x="129505" y="61853"/>
                      <a:pt x="-30832" y="39628"/>
                      <a:pt x="5151" y="322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1" name="フリーフォーム 790">
                <a:extLst>
                  <a:ext uri="{FF2B5EF4-FFF2-40B4-BE49-F238E27FC236}">
                    <a16:creationId xmlns:a16="http://schemas.microsoft.com/office/drawing/2014/main" id="{0EB57DB0-B40E-85A1-C807-E462F6BA0849}"/>
                  </a:ext>
                </a:extLst>
              </p:cNvPr>
              <p:cNvSpPr/>
              <p:nvPr/>
            </p:nvSpPr>
            <p:spPr>
              <a:xfrm>
                <a:off x="6694243" y="1963078"/>
                <a:ext cx="62161" cy="619885"/>
              </a:xfrm>
              <a:custGeom>
                <a:avLst/>
                <a:gdLst>
                  <a:gd name="connsiteX0" fmla="*/ 30407 w 62161"/>
                  <a:gd name="connsiteY0" fmla="*/ 2247 h 619885"/>
                  <a:gd name="connsiteX1" fmla="*/ 43107 w 62161"/>
                  <a:gd name="connsiteY1" fmla="*/ 389597 h 619885"/>
                  <a:gd name="connsiteX2" fmla="*/ 14532 w 62161"/>
                  <a:gd name="connsiteY2" fmla="*/ 272122 h 619885"/>
                  <a:gd name="connsiteX3" fmla="*/ 62157 w 62161"/>
                  <a:gd name="connsiteY3" fmla="*/ 618197 h 619885"/>
                  <a:gd name="connsiteX4" fmla="*/ 11357 w 62161"/>
                  <a:gd name="connsiteY4" fmla="*/ 392772 h 619885"/>
                  <a:gd name="connsiteX5" fmla="*/ 1832 w 62161"/>
                  <a:gd name="connsiteY5" fmla="*/ 132422 h 619885"/>
                  <a:gd name="connsiteX6" fmla="*/ 1832 w 62161"/>
                  <a:gd name="connsiteY6" fmla="*/ 224497 h 619885"/>
                  <a:gd name="connsiteX7" fmla="*/ 30407 w 62161"/>
                  <a:gd name="connsiteY7" fmla="*/ 2247 h 6198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161" h="619885">
                    <a:moveTo>
                      <a:pt x="30407" y="2247"/>
                    </a:moveTo>
                    <a:cubicBezTo>
                      <a:pt x="37286" y="29764"/>
                      <a:pt x="45753" y="344618"/>
                      <a:pt x="43107" y="389597"/>
                    </a:cubicBezTo>
                    <a:cubicBezTo>
                      <a:pt x="40461" y="434576"/>
                      <a:pt x="11357" y="234022"/>
                      <a:pt x="14532" y="272122"/>
                    </a:cubicBezTo>
                    <a:cubicBezTo>
                      <a:pt x="17707" y="310222"/>
                      <a:pt x="62686" y="598089"/>
                      <a:pt x="62157" y="618197"/>
                    </a:cubicBezTo>
                    <a:cubicBezTo>
                      <a:pt x="61628" y="638305"/>
                      <a:pt x="21411" y="473735"/>
                      <a:pt x="11357" y="392772"/>
                    </a:cubicBezTo>
                    <a:cubicBezTo>
                      <a:pt x="1303" y="311810"/>
                      <a:pt x="3419" y="160468"/>
                      <a:pt x="1832" y="132422"/>
                    </a:cubicBezTo>
                    <a:cubicBezTo>
                      <a:pt x="245" y="104376"/>
                      <a:pt x="-1343" y="240372"/>
                      <a:pt x="1832" y="224497"/>
                    </a:cubicBezTo>
                    <a:cubicBezTo>
                      <a:pt x="5007" y="208622"/>
                      <a:pt x="23528" y="-25270"/>
                      <a:pt x="30407" y="22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2" name="フリーフォーム 791">
                <a:extLst>
                  <a:ext uri="{FF2B5EF4-FFF2-40B4-BE49-F238E27FC236}">
                    <a16:creationId xmlns:a16="http://schemas.microsoft.com/office/drawing/2014/main" id="{BEBB05F6-95CA-D198-DF86-EF68A070D402}"/>
                  </a:ext>
                </a:extLst>
              </p:cNvPr>
              <p:cNvSpPr/>
              <p:nvPr/>
            </p:nvSpPr>
            <p:spPr>
              <a:xfrm>
                <a:off x="6597027" y="1977503"/>
                <a:ext cx="156206" cy="594290"/>
              </a:xfrm>
              <a:custGeom>
                <a:avLst/>
                <a:gdLst>
                  <a:gd name="connsiteX0" fmla="*/ 10148 w 156206"/>
                  <a:gd name="connsiteY0" fmla="*/ 3697 h 594290"/>
                  <a:gd name="connsiteX1" fmla="*/ 48248 w 156206"/>
                  <a:gd name="connsiteY1" fmla="*/ 321197 h 594290"/>
                  <a:gd name="connsiteX2" fmla="*/ 51423 w 156206"/>
                  <a:gd name="connsiteY2" fmla="*/ 248172 h 594290"/>
                  <a:gd name="connsiteX3" fmla="*/ 70473 w 156206"/>
                  <a:gd name="connsiteY3" fmla="*/ 333897 h 594290"/>
                  <a:gd name="connsiteX4" fmla="*/ 22848 w 156206"/>
                  <a:gd name="connsiteY4" fmla="*/ 302147 h 594290"/>
                  <a:gd name="connsiteX5" fmla="*/ 76823 w 156206"/>
                  <a:gd name="connsiteY5" fmla="*/ 397397 h 594290"/>
                  <a:gd name="connsiteX6" fmla="*/ 51423 w 156206"/>
                  <a:gd name="connsiteY6" fmla="*/ 445022 h 594290"/>
                  <a:gd name="connsiteX7" fmla="*/ 156198 w 156206"/>
                  <a:gd name="connsiteY7" fmla="*/ 594247 h 594290"/>
                  <a:gd name="connsiteX8" fmla="*/ 45073 w 156206"/>
                  <a:gd name="connsiteY8" fmla="*/ 429147 h 594290"/>
                  <a:gd name="connsiteX9" fmla="*/ 623 w 156206"/>
                  <a:gd name="connsiteY9" fmla="*/ 229122 h 594290"/>
                  <a:gd name="connsiteX10" fmla="*/ 73648 w 156206"/>
                  <a:gd name="connsiteY10" fmla="*/ 365647 h 594290"/>
                  <a:gd name="connsiteX11" fmla="*/ 67298 w 156206"/>
                  <a:gd name="connsiteY11" fmla="*/ 165622 h 594290"/>
                  <a:gd name="connsiteX12" fmla="*/ 41898 w 156206"/>
                  <a:gd name="connsiteY12" fmla="*/ 149747 h 594290"/>
                  <a:gd name="connsiteX13" fmla="*/ 10148 w 156206"/>
                  <a:gd name="connsiteY13" fmla="*/ 3697 h 59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6206" h="594290">
                    <a:moveTo>
                      <a:pt x="10148" y="3697"/>
                    </a:moveTo>
                    <a:cubicBezTo>
                      <a:pt x="11206" y="32272"/>
                      <a:pt x="41369" y="280451"/>
                      <a:pt x="48248" y="321197"/>
                    </a:cubicBezTo>
                    <a:cubicBezTo>
                      <a:pt x="55127" y="361943"/>
                      <a:pt x="47719" y="246055"/>
                      <a:pt x="51423" y="248172"/>
                    </a:cubicBezTo>
                    <a:cubicBezTo>
                      <a:pt x="55127" y="250289"/>
                      <a:pt x="75235" y="324901"/>
                      <a:pt x="70473" y="333897"/>
                    </a:cubicBezTo>
                    <a:cubicBezTo>
                      <a:pt x="65711" y="342893"/>
                      <a:pt x="21790" y="291564"/>
                      <a:pt x="22848" y="302147"/>
                    </a:cubicBezTo>
                    <a:cubicBezTo>
                      <a:pt x="23906" y="312730"/>
                      <a:pt x="72061" y="373585"/>
                      <a:pt x="76823" y="397397"/>
                    </a:cubicBezTo>
                    <a:cubicBezTo>
                      <a:pt x="81585" y="421209"/>
                      <a:pt x="38194" y="412214"/>
                      <a:pt x="51423" y="445022"/>
                    </a:cubicBezTo>
                    <a:cubicBezTo>
                      <a:pt x="64652" y="477830"/>
                      <a:pt x="157256" y="596893"/>
                      <a:pt x="156198" y="594247"/>
                    </a:cubicBezTo>
                    <a:cubicBezTo>
                      <a:pt x="155140" y="591601"/>
                      <a:pt x="71002" y="490001"/>
                      <a:pt x="45073" y="429147"/>
                    </a:cubicBezTo>
                    <a:cubicBezTo>
                      <a:pt x="19144" y="368293"/>
                      <a:pt x="-4140" y="239705"/>
                      <a:pt x="623" y="229122"/>
                    </a:cubicBezTo>
                    <a:cubicBezTo>
                      <a:pt x="5385" y="218539"/>
                      <a:pt x="62536" y="376230"/>
                      <a:pt x="73648" y="365647"/>
                    </a:cubicBezTo>
                    <a:cubicBezTo>
                      <a:pt x="84760" y="355064"/>
                      <a:pt x="72590" y="201605"/>
                      <a:pt x="67298" y="165622"/>
                    </a:cubicBezTo>
                    <a:cubicBezTo>
                      <a:pt x="62006" y="129639"/>
                      <a:pt x="51423" y="178851"/>
                      <a:pt x="41898" y="149747"/>
                    </a:cubicBezTo>
                    <a:cubicBezTo>
                      <a:pt x="32373" y="120643"/>
                      <a:pt x="9090" y="-24878"/>
                      <a:pt x="10148" y="36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3" name="フリーフォーム 792">
                <a:extLst>
                  <a:ext uri="{FF2B5EF4-FFF2-40B4-BE49-F238E27FC236}">
                    <a16:creationId xmlns:a16="http://schemas.microsoft.com/office/drawing/2014/main" id="{E9E16FAA-9616-5FA4-F207-6D48F3A740AE}"/>
                  </a:ext>
                </a:extLst>
              </p:cNvPr>
              <p:cNvSpPr/>
              <p:nvPr/>
            </p:nvSpPr>
            <p:spPr>
              <a:xfrm>
                <a:off x="5113630" y="2778118"/>
                <a:ext cx="973001" cy="51238"/>
              </a:xfrm>
              <a:custGeom>
                <a:avLst/>
                <a:gdLst>
                  <a:gd name="connsiteX0" fmla="*/ 45745 w 973001"/>
                  <a:gd name="connsiteY0" fmla="*/ 3182 h 51238"/>
                  <a:gd name="connsiteX1" fmla="*/ 131470 w 973001"/>
                  <a:gd name="connsiteY1" fmla="*/ 19057 h 51238"/>
                  <a:gd name="connsiteX2" fmla="*/ 950620 w 973001"/>
                  <a:gd name="connsiteY2" fmla="*/ 50807 h 51238"/>
                  <a:gd name="connsiteX3" fmla="*/ 709320 w 973001"/>
                  <a:gd name="connsiteY3" fmla="*/ 34932 h 51238"/>
                  <a:gd name="connsiteX4" fmla="*/ 363245 w 973001"/>
                  <a:gd name="connsiteY4" fmla="*/ 7 h 51238"/>
                  <a:gd name="connsiteX5" fmla="*/ 582320 w 973001"/>
                  <a:gd name="connsiteY5" fmla="*/ 38107 h 51238"/>
                  <a:gd name="connsiteX6" fmla="*/ 45745 w 973001"/>
                  <a:gd name="connsiteY6" fmla="*/ 3182 h 51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3001" h="51238">
                    <a:moveTo>
                      <a:pt x="45745" y="3182"/>
                    </a:moveTo>
                    <a:cubicBezTo>
                      <a:pt x="-29397" y="7"/>
                      <a:pt x="-19342" y="11120"/>
                      <a:pt x="131470" y="19057"/>
                    </a:cubicBezTo>
                    <a:cubicBezTo>
                      <a:pt x="282282" y="26994"/>
                      <a:pt x="854312" y="48161"/>
                      <a:pt x="950620" y="50807"/>
                    </a:cubicBezTo>
                    <a:cubicBezTo>
                      <a:pt x="1046928" y="53453"/>
                      <a:pt x="807216" y="43399"/>
                      <a:pt x="709320" y="34932"/>
                    </a:cubicBezTo>
                    <a:cubicBezTo>
                      <a:pt x="611424" y="26465"/>
                      <a:pt x="384412" y="-522"/>
                      <a:pt x="363245" y="7"/>
                    </a:cubicBezTo>
                    <a:cubicBezTo>
                      <a:pt x="342078" y="536"/>
                      <a:pt x="635237" y="39694"/>
                      <a:pt x="582320" y="38107"/>
                    </a:cubicBezTo>
                    <a:cubicBezTo>
                      <a:pt x="529403" y="36520"/>
                      <a:pt x="120887" y="6357"/>
                      <a:pt x="45745" y="31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4" name="フリーフォーム 793">
                <a:extLst>
                  <a:ext uri="{FF2B5EF4-FFF2-40B4-BE49-F238E27FC236}">
                    <a16:creationId xmlns:a16="http://schemas.microsoft.com/office/drawing/2014/main" id="{242150C6-8B6C-2CB5-0296-7977AA5D1A12}"/>
                  </a:ext>
                </a:extLst>
              </p:cNvPr>
              <p:cNvSpPr/>
              <p:nvPr/>
            </p:nvSpPr>
            <p:spPr>
              <a:xfrm>
                <a:off x="6170397" y="3492500"/>
                <a:ext cx="136107" cy="774194"/>
              </a:xfrm>
              <a:custGeom>
                <a:avLst/>
                <a:gdLst>
                  <a:gd name="connsiteX0" fmla="*/ 11328 w 136107"/>
                  <a:gd name="connsiteY0" fmla="*/ 0 h 774194"/>
                  <a:gd name="connsiteX1" fmla="*/ 1803 w 136107"/>
                  <a:gd name="connsiteY1" fmla="*/ 727075 h 774194"/>
                  <a:gd name="connsiteX2" fmla="*/ 49428 w 136107"/>
                  <a:gd name="connsiteY2" fmla="*/ 571500 h 774194"/>
                  <a:gd name="connsiteX3" fmla="*/ 119278 w 136107"/>
                  <a:gd name="connsiteY3" fmla="*/ 742950 h 774194"/>
                  <a:gd name="connsiteX4" fmla="*/ 131978 w 136107"/>
                  <a:gd name="connsiteY4" fmla="*/ 488950 h 774194"/>
                  <a:gd name="connsiteX5" fmla="*/ 128803 w 136107"/>
                  <a:gd name="connsiteY5" fmla="*/ 768350 h 774194"/>
                  <a:gd name="connsiteX6" fmla="*/ 52603 w 136107"/>
                  <a:gd name="connsiteY6" fmla="*/ 682625 h 774194"/>
                  <a:gd name="connsiteX7" fmla="*/ 24028 w 136107"/>
                  <a:gd name="connsiteY7" fmla="*/ 730250 h 774194"/>
                  <a:gd name="connsiteX8" fmla="*/ 11328 w 136107"/>
                  <a:gd name="connsiteY8" fmla="*/ 0 h 77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6107" h="774194">
                    <a:moveTo>
                      <a:pt x="11328" y="0"/>
                    </a:moveTo>
                    <a:cubicBezTo>
                      <a:pt x="7624" y="-529"/>
                      <a:pt x="-4547" y="631825"/>
                      <a:pt x="1803" y="727075"/>
                    </a:cubicBezTo>
                    <a:cubicBezTo>
                      <a:pt x="8153" y="822325"/>
                      <a:pt x="29849" y="568854"/>
                      <a:pt x="49428" y="571500"/>
                    </a:cubicBezTo>
                    <a:cubicBezTo>
                      <a:pt x="69007" y="574146"/>
                      <a:pt x="105520" y="756708"/>
                      <a:pt x="119278" y="742950"/>
                    </a:cubicBezTo>
                    <a:cubicBezTo>
                      <a:pt x="133036" y="729192"/>
                      <a:pt x="130391" y="484717"/>
                      <a:pt x="131978" y="488950"/>
                    </a:cubicBezTo>
                    <a:cubicBezTo>
                      <a:pt x="133565" y="493183"/>
                      <a:pt x="142032" y="736071"/>
                      <a:pt x="128803" y="768350"/>
                    </a:cubicBezTo>
                    <a:cubicBezTo>
                      <a:pt x="115574" y="800629"/>
                      <a:pt x="70065" y="688975"/>
                      <a:pt x="52603" y="682625"/>
                    </a:cubicBezTo>
                    <a:cubicBezTo>
                      <a:pt x="35141" y="676275"/>
                      <a:pt x="33024" y="838729"/>
                      <a:pt x="24028" y="730250"/>
                    </a:cubicBezTo>
                    <a:cubicBezTo>
                      <a:pt x="15032" y="621771"/>
                      <a:pt x="15032" y="529"/>
                      <a:pt x="1132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5" name="フリーフォーム 794">
                <a:extLst>
                  <a:ext uri="{FF2B5EF4-FFF2-40B4-BE49-F238E27FC236}">
                    <a16:creationId xmlns:a16="http://schemas.microsoft.com/office/drawing/2014/main" id="{55746894-2AA5-40D4-805E-D4285C72FA04}"/>
                  </a:ext>
                </a:extLst>
              </p:cNvPr>
              <p:cNvSpPr/>
              <p:nvPr/>
            </p:nvSpPr>
            <p:spPr>
              <a:xfrm>
                <a:off x="7530946" y="3406678"/>
                <a:ext cx="22390" cy="383192"/>
              </a:xfrm>
              <a:custGeom>
                <a:avLst/>
                <a:gdLst>
                  <a:gd name="connsiteX0" fmla="*/ 154 w 22390"/>
                  <a:gd name="connsiteY0" fmla="*/ 97 h 383192"/>
                  <a:gd name="connsiteX1" fmla="*/ 22379 w 22390"/>
                  <a:gd name="connsiteY1" fmla="*/ 339822 h 383192"/>
                  <a:gd name="connsiteX2" fmla="*/ 3329 w 22390"/>
                  <a:gd name="connsiteY2" fmla="*/ 247747 h 383192"/>
                  <a:gd name="connsiteX3" fmla="*/ 12854 w 22390"/>
                  <a:gd name="connsiteY3" fmla="*/ 377922 h 383192"/>
                  <a:gd name="connsiteX4" fmla="*/ 154 w 22390"/>
                  <a:gd name="connsiteY4" fmla="*/ 97 h 383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90" h="383192">
                    <a:moveTo>
                      <a:pt x="154" y="97"/>
                    </a:moveTo>
                    <a:cubicBezTo>
                      <a:pt x="1742" y="-6253"/>
                      <a:pt x="21850" y="298547"/>
                      <a:pt x="22379" y="339822"/>
                    </a:cubicBezTo>
                    <a:cubicBezTo>
                      <a:pt x="22908" y="381097"/>
                      <a:pt x="4917" y="241397"/>
                      <a:pt x="3329" y="247747"/>
                    </a:cubicBezTo>
                    <a:cubicBezTo>
                      <a:pt x="1742" y="254097"/>
                      <a:pt x="16029" y="413905"/>
                      <a:pt x="12854" y="377922"/>
                    </a:cubicBezTo>
                    <a:cubicBezTo>
                      <a:pt x="9679" y="341939"/>
                      <a:pt x="-1434" y="6447"/>
                      <a:pt x="154" y="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6" name="フリーフォーム 795">
                <a:extLst>
                  <a:ext uri="{FF2B5EF4-FFF2-40B4-BE49-F238E27FC236}">
                    <a16:creationId xmlns:a16="http://schemas.microsoft.com/office/drawing/2014/main" id="{2FBE40B2-874D-4B8E-D045-26A183256BAA}"/>
                  </a:ext>
                </a:extLst>
              </p:cNvPr>
              <p:cNvSpPr/>
              <p:nvPr/>
            </p:nvSpPr>
            <p:spPr>
              <a:xfrm>
                <a:off x="7327170" y="3339739"/>
                <a:ext cx="134953" cy="616117"/>
              </a:xfrm>
              <a:custGeom>
                <a:avLst/>
                <a:gdLst>
                  <a:gd name="connsiteX0" fmla="*/ 127730 w 134953"/>
                  <a:gd name="connsiteY0" fmla="*/ 361 h 616117"/>
                  <a:gd name="connsiteX1" fmla="*/ 130905 w 134953"/>
                  <a:gd name="connsiteY1" fmla="*/ 613136 h 616117"/>
                  <a:gd name="connsiteX2" fmla="*/ 67405 w 134953"/>
                  <a:gd name="connsiteY2" fmla="*/ 244836 h 616117"/>
                  <a:gd name="connsiteX3" fmla="*/ 61055 w 134953"/>
                  <a:gd name="connsiteY3" fmla="*/ 498836 h 616117"/>
                  <a:gd name="connsiteX4" fmla="*/ 42005 w 134953"/>
                  <a:gd name="connsiteY4" fmla="*/ 222611 h 616117"/>
                  <a:gd name="connsiteX5" fmla="*/ 29305 w 134953"/>
                  <a:gd name="connsiteY5" fmla="*/ 355961 h 616117"/>
                  <a:gd name="connsiteX6" fmla="*/ 3905 w 134953"/>
                  <a:gd name="connsiteY6" fmla="*/ 155936 h 616117"/>
                  <a:gd name="connsiteX7" fmla="*/ 121380 w 134953"/>
                  <a:gd name="connsiteY7" fmla="*/ 517886 h 616117"/>
                  <a:gd name="connsiteX8" fmla="*/ 127730 w 134953"/>
                  <a:gd name="connsiteY8" fmla="*/ 361 h 616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4953" h="616117">
                    <a:moveTo>
                      <a:pt x="127730" y="361"/>
                    </a:moveTo>
                    <a:cubicBezTo>
                      <a:pt x="129318" y="16236"/>
                      <a:pt x="140959" y="572390"/>
                      <a:pt x="130905" y="613136"/>
                    </a:cubicBezTo>
                    <a:cubicBezTo>
                      <a:pt x="120851" y="653882"/>
                      <a:pt x="79047" y="263886"/>
                      <a:pt x="67405" y="244836"/>
                    </a:cubicBezTo>
                    <a:cubicBezTo>
                      <a:pt x="55763" y="225786"/>
                      <a:pt x="65288" y="502540"/>
                      <a:pt x="61055" y="498836"/>
                    </a:cubicBezTo>
                    <a:cubicBezTo>
                      <a:pt x="56822" y="495132"/>
                      <a:pt x="47297" y="246424"/>
                      <a:pt x="42005" y="222611"/>
                    </a:cubicBezTo>
                    <a:cubicBezTo>
                      <a:pt x="36713" y="198798"/>
                      <a:pt x="35655" y="367073"/>
                      <a:pt x="29305" y="355961"/>
                    </a:cubicBezTo>
                    <a:cubicBezTo>
                      <a:pt x="22955" y="344849"/>
                      <a:pt x="-11441" y="128949"/>
                      <a:pt x="3905" y="155936"/>
                    </a:cubicBezTo>
                    <a:cubicBezTo>
                      <a:pt x="19251" y="182923"/>
                      <a:pt x="102330" y="538523"/>
                      <a:pt x="121380" y="517886"/>
                    </a:cubicBezTo>
                    <a:cubicBezTo>
                      <a:pt x="140430" y="497249"/>
                      <a:pt x="126142" y="-15514"/>
                      <a:pt x="127730" y="3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7" name="フリーフォーム 796">
                <a:extLst>
                  <a:ext uri="{FF2B5EF4-FFF2-40B4-BE49-F238E27FC236}">
                    <a16:creationId xmlns:a16="http://schemas.microsoft.com/office/drawing/2014/main" id="{ED086B17-AB14-F145-42FA-8E05B994E13A}"/>
                  </a:ext>
                </a:extLst>
              </p:cNvPr>
              <p:cNvSpPr/>
              <p:nvPr/>
            </p:nvSpPr>
            <p:spPr>
              <a:xfrm>
                <a:off x="7403640" y="4411617"/>
                <a:ext cx="117123" cy="575751"/>
              </a:xfrm>
              <a:custGeom>
                <a:avLst/>
                <a:gdLst>
                  <a:gd name="connsiteX0" fmla="*/ 460 w 117123"/>
                  <a:gd name="connsiteY0" fmla="*/ 4808 h 575751"/>
                  <a:gd name="connsiteX1" fmla="*/ 48085 w 117123"/>
                  <a:gd name="connsiteY1" fmla="*/ 182608 h 575751"/>
                  <a:gd name="connsiteX2" fmla="*/ 67135 w 117123"/>
                  <a:gd name="connsiteY2" fmla="*/ 569958 h 575751"/>
                  <a:gd name="connsiteX3" fmla="*/ 98885 w 117123"/>
                  <a:gd name="connsiteY3" fmla="*/ 414383 h 575751"/>
                  <a:gd name="connsiteX4" fmla="*/ 114760 w 117123"/>
                  <a:gd name="connsiteY4" fmla="*/ 401683 h 575751"/>
                  <a:gd name="connsiteX5" fmla="*/ 48085 w 117123"/>
                  <a:gd name="connsiteY5" fmla="*/ 296908 h 575751"/>
                  <a:gd name="connsiteX6" fmla="*/ 79835 w 117123"/>
                  <a:gd name="connsiteY6" fmla="*/ 360408 h 575751"/>
                  <a:gd name="connsiteX7" fmla="*/ 460 w 117123"/>
                  <a:gd name="connsiteY7" fmla="*/ 4808 h 575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7123" h="575751">
                    <a:moveTo>
                      <a:pt x="460" y="4808"/>
                    </a:moveTo>
                    <a:cubicBezTo>
                      <a:pt x="-4832" y="-24825"/>
                      <a:pt x="36973" y="88416"/>
                      <a:pt x="48085" y="182608"/>
                    </a:cubicBezTo>
                    <a:cubicBezTo>
                      <a:pt x="59197" y="276800"/>
                      <a:pt x="58668" y="531329"/>
                      <a:pt x="67135" y="569958"/>
                    </a:cubicBezTo>
                    <a:cubicBezTo>
                      <a:pt x="75602" y="608587"/>
                      <a:pt x="90948" y="442429"/>
                      <a:pt x="98885" y="414383"/>
                    </a:cubicBezTo>
                    <a:cubicBezTo>
                      <a:pt x="106823" y="386337"/>
                      <a:pt x="123227" y="421262"/>
                      <a:pt x="114760" y="401683"/>
                    </a:cubicBezTo>
                    <a:cubicBezTo>
                      <a:pt x="106293" y="382104"/>
                      <a:pt x="53906" y="303787"/>
                      <a:pt x="48085" y="296908"/>
                    </a:cubicBezTo>
                    <a:cubicBezTo>
                      <a:pt x="42264" y="290029"/>
                      <a:pt x="83539" y="413325"/>
                      <a:pt x="79835" y="360408"/>
                    </a:cubicBezTo>
                    <a:cubicBezTo>
                      <a:pt x="76131" y="307491"/>
                      <a:pt x="5752" y="34441"/>
                      <a:pt x="460" y="48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8" name="フリーフォーム 797">
                <a:extLst>
                  <a:ext uri="{FF2B5EF4-FFF2-40B4-BE49-F238E27FC236}">
                    <a16:creationId xmlns:a16="http://schemas.microsoft.com/office/drawing/2014/main" id="{82D111FA-0A98-CBAF-BF7E-3051061B3171}"/>
                  </a:ext>
                </a:extLst>
              </p:cNvPr>
              <p:cNvSpPr/>
              <p:nvPr/>
            </p:nvSpPr>
            <p:spPr>
              <a:xfrm>
                <a:off x="8136827" y="4739681"/>
                <a:ext cx="92879" cy="686402"/>
              </a:xfrm>
              <a:custGeom>
                <a:avLst/>
                <a:gdLst>
                  <a:gd name="connsiteX0" fmla="*/ 38798 w 92879"/>
                  <a:gd name="connsiteY0" fmla="*/ 35519 h 686402"/>
                  <a:gd name="connsiteX1" fmla="*/ 22923 w 92879"/>
                  <a:gd name="connsiteY1" fmla="*/ 553044 h 686402"/>
                  <a:gd name="connsiteX2" fmla="*/ 45148 w 92879"/>
                  <a:gd name="connsiteY2" fmla="*/ 416519 h 686402"/>
                  <a:gd name="connsiteX3" fmla="*/ 92773 w 92879"/>
                  <a:gd name="connsiteY3" fmla="*/ 686394 h 686402"/>
                  <a:gd name="connsiteX4" fmla="*/ 57848 w 92879"/>
                  <a:gd name="connsiteY4" fmla="*/ 426044 h 686402"/>
                  <a:gd name="connsiteX5" fmla="*/ 51498 w 92879"/>
                  <a:gd name="connsiteY5" fmla="*/ 410169 h 686402"/>
                  <a:gd name="connsiteX6" fmla="*/ 13398 w 92879"/>
                  <a:gd name="connsiteY6" fmla="*/ 635594 h 686402"/>
                  <a:gd name="connsiteX7" fmla="*/ 3873 w 92879"/>
                  <a:gd name="connsiteY7" fmla="*/ 305394 h 686402"/>
                  <a:gd name="connsiteX8" fmla="*/ 698 w 92879"/>
                  <a:gd name="connsiteY8" fmla="*/ 511769 h 686402"/>
                  <a:gd name="connsiteX9" fmla="*/ 16573 w 92879"/>
                  <a:gd name="connsiteY9" fmla="*/ 95844 h 686402"/>
                  <a:gd name="connsiteX10" fmla="*/ 38798 w 92879"/>
                  <a:gd name="connsiteY10" fmla="*/ 35519 h 686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2879" h="686402">
                    <a:moveTo>
                      <a:pt x="38798" y="35519"/>
                    </a:moveTo>
                    <a:cubicBezTo>
                      <a:pt x="39856" y="111719"/>
                      <a:pt x="21865" y="489544"/>
                      <a:pt x="22923" y="553044"/>
                    </a:cubicBezTo>
                    <a:cubicBezTo>
                      <a:pt x="23981" y="616544"/>
                      <a:pt x="33506" y="394294"/>
                      <a:pt x="45148" y="416519"/>
                    </a:cubicBezTo>
                    <a:cubicBezTo>
                      <a:pt x="56790" y="438744"/>
                      <a:pt x="90656" y="684806"/>
                      <a:pt x="92773" y="686394"/>
                    </a:cubicBezTo>
                    <a:cubicBezTo>
                      <a:pt x="94890" y="687982"/>
                      <a:pt x="64727" y="472082"/>
                      <a:pt x="57848" y="426044"/>
                    </a:cubicBezTo>
                    <a:cubicBezTo>
                      <a:pt x="50969" y="380007"/>
                      <a:pt x="58906" y="375244"/>
                      <a:pt x="51498" y="410169"/>
                    </a:cubicBezTo>
                    <a:cubicBezTo>
                      <a:pt x="44090" y="445094"/>
                      <a:pt x="21335" y="653056"/>
                      <a:pt x="13398" y="635594"/>
                    </a:cubicBezTo>
                    <a:cubicBezTo>
                      <a:pt x="5461" y="618132"/>
                      <a:pt x="5990" y="326031"/>
                      <a:pt x="3873" y="305394"/>
                    </a:cubicBezTo>
                    <a:cubicBezTo>
                      <a:pt x="1756" y="284757"/>
                      <a:pt x="-1419" y="546694"/>
                      <a:pt x="698" y="511769"/>
                    </a:cubicBezTo>
                    <a:cubicBezTo>
                      <a:pt x="2815" y="476844"/>
                      <a:pt x="8635" y="173632"/>
                      <a:pt x="16573" y="95844"/>
                    </a:cubicBezTo>
                    <a:cubicBezTo>
                      <a:pt x="24510" y="18056"/>
                      <a:pt x="37740" y="-40681"/>
                      <a:pt x="38798" y="355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9" name="フリーフォーム 798">
                <a:extLst>
                  <a:ext uri="{FF2B5EF4-FFF2-40B4-BE49-F238E27FC236}">
                    <a16:creationId xmlns:a16="http://schemas.microsoft.com/office/drawing/2014/main" id="{755734E4-B07F-393A-488D-73066287559D}"/>
                  </a:ext>
                </a:extLst>
              </p:cNvPr>
              <p:cNvSpPr/>
              <p:nvPr/>
            </p:nvSpPr>
            <p:spPr>
              <a:xfrm>
                <a:off x="7959261" y="4896257"/>
                <a:ext cx="60965" cy="759261"/>
              </a:xfrm>
              <a:custGeom>
                <a:avLst/>
                <a:gdLst>
                  <a:gd name="connsiteX0" fmla="*/ 60789 w 60965"/>
                  <a:gd name="connsiteY0" fmla="*/ 9118 h 759261"/>
                  <a:gd name="connsiteX1" fmla="*/ 35389 w 60965"/>
                  <a:gd name="connsiteY1" fmla="*/ 323443 h 759261"/>
                  <a:gd name="connsiteX2" fmla="*/ 60789 w 60965"/>
                  <a:gd name="connsiteY2" fmla="*/ 748893 h 759261"/>
                  <a:gd name="connsiteX3" fmla="*/ 41739 w 60965"/>
                  <a:gd name="connsiteY3" fmla="*/ 612368 h 759261"/>
                  <a:gd name="connsiteX4" fmla="*/ 464 w 60965"/>
                  <a:gd name="connsiteY4" fmla="*/ 434568 h 759261"/>
                  <a:gd name="connsiteX5" fmla="*/ 19514 w 60965"/>
                  <a:gd name="connsiteY5" fmla="*/ 415518 h 759261"/>
                  <a:gd name="connsiteX6" fmla="*/ 19514 w 60965"/>
                  <a:gd name="connsiteY6" fmla="*/ 110718 h 759261"/>
                  <a:gd name="connsiteX7" fmla="*/ 60789 w 60965"/>
                  <a:gd name="connsiteY7" fmla="*/ 9118 h 759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965" h="759261">
                    <a:moveTo>
                      <a:pt x="60789" y="9118"/>
                    </a:moveTo>
                    <a:cubicBezTo>
                      <a:pt x="63435" y="44572"/>
                      <a:pt x="35389" y="200147"/>
                      <a:pt x="35389" y="323443"/>
                    </a:cubicBezTo>
                    <a:cubicBezTo>
                      <a:pt x="35389" y="446739"/>
                      <a:pt x="59731" y="700739"/>
                      <a:pt x="60789" y="748893"/>
                    </a:cubicBezTo>
                    <a:cubicBezTo>
                      <a:pt x="61847" y="797047"/>
                      <a:pt x="51793" y="664756"/>
                      <a:pt x="41739" y="612368"/>
                    </a:cubicBezTo>
                    <a:cubicBezTo>
                      <a:pt x="31685" y="559981"/>
                      <a:pt x="4168" y="467376"/>
                      <a:pt x="464" y="434568"/>
                    </a:cubicBezTo>
                    <a:cubicBezTo>
                      <a:pt x="-3240" y="401760"/>
                      <a:pt x="16339" y="469493"/>
                      <a:pt x="19514" y="415518"/>
                    </a:cubicBezTo>
                    <a:cubicBezTo>
                      <a:pt x="22689" y="361543"/>
                      <a:pt x="16339" y="172631"/>
                      <a:pt x="19514" y="110718"/>
                    </a:cubicBezTo>
                    <a:cubicBezTo>
                      <a:pt x="22689" y="48805"/>
                      <a:pt x="58143" y="-26336"/>
                      <a:pt x="60789" y="91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0" name="フリーフォーム 799">
                <a:extLst>
                  <a:ext uri="{FF2B5EF4-FFF2-40B4-BE49-F238E27FC236}">
                    <a16:creationId xmlns:a16="http://schemas.microsoft.com/office/drawing/2014/main" id="{7ECAFBA6-68AD-20A3-C166-94D715CAC18A}"/>
                  </a:ext>
                </a:extLst>
              </p:cNvPr>
              <p:cNvSpPr/>
              <p:nvPr/>
            </p:nvSpPr>
            <p:spPr>
              <a:xfrm>
                <a:off x="8146224" y="5348694"/>
                <a:ext cx="102787" cy="522649"/>
              </a:xfrm>
              <a:custGeom>
                <a:avLst/>
                <a:gdLst>
                  <a:gd name="connsiteX0" fmla="*/ 102426 w 102787"/>
                  <a:gd name="connsiteY0" fmla="*/ 1181 h 522649"/>
                  <a:gd name="connsiteX1" fmla="*/ 77026 w 102787"/>
                  <a:gd name="connsiteY1" fmla="*/ 144056 h 522649"/>
                  <a:gd name="connsiteX2" fmla="*/ 83376 w 102787"/>
                  <a:gd name="connsiteY2" fmla="*/ 512356 h 522649"/>
                  <a:gd name="connsiteX3" fmla="*/ 51626 w 102787"/>
                  <a:gd name="connsiteY3" fmla="*/ 391706 h 522649"/>
                  <a:gd name="connsiteX4" fmla="*/ 826 w 102787"/>
                  <a:gd name="connsiteY4" fmla="*/ 90081 h 522649"/>
                  <a:gd name="connsiteX5" fmla="*/ 96076 w 102787"/>
                  <a:gd name="connsiteY5" fmla="*/ 337731 h 522649"/>
                  <a:gd name="connsiteX6" fmla="*/ 54801 w 102787"/>
                  <a:gd name="connsiteY6" fmla="*/ 210731 h 522649"/>
                  <a:gd name="connsiteX7" fmla="*/ 102426 w 102787"/>
                  <a:gd name="connsiteY7" fmla="*/ 1181 h 522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787" h="522649">
                    <a:moveTo>
                      <a:pt x="102426" y="1181"/>
                    </a:moveTo>
                    <a:cubicBezTo>
                      <a:pt x="106130" y="-9931"/>
                      <a:pt x="80201" y="58860"/>
                      <a:pt x="77026" y="144056"/>
                    </a:cubicBezTo>
                    <a:cubicBezTo>
                      <a:pt x="73851" y="229252"/>
                      <a:pt x="87609" y="471081"/>
                      <a:pt x="83376" y="512356"/>
                    </a:cubicBezTo>
                    <a:cubicBezTo>
                      <a:pt x="79143" y="553631"/>
                      <a:pt x="65384" y="462085"/>
                      <a:pt x="51626" y="391706"/>
                    </a:cubicBezTo>
                    <a:cubicBezTo>
                      <a:pt x="37868" y="321327"/>
                      <a:pt x="-6582" y="99077"/>
                      <a:pt x="826" y="90081"/>
                    </a:cubicBezTo>
                    <a:cubicBezTo>
                      <a:pt x="8234" y="81085"/>
                      <a:pt x="87080" y="317623"/>
                      <a:pt x="96076" y="337731"/>
                    </a:cubicBezTo>
                    <a:cubicBezTo>
                      <a:pt x="105072" y="357839"/>
                      <a:pt x="55859" y="259943"/>
                      <a:pt x="54801" y="210731"/>
                    </a:cubicBezTo>
                    <a:cubicBezTo>
                      <a:pt x="53743" y="161519"/>
                      <a:pt x="98722" y="12293"/>
                      <a:pt x="102426" y="11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1" name="フリーフォーム 800">
                <a:extLst>
                  <a:ext uri="{FF2B5EF4-FFF2-40B4-BE49-F238E27FC236}">
                    <a16:creationId xmlns:a16="http://schemas.microsoft.com/office/drawing/2014/main" id="{C1165492-C966-07C7-450E-4EDCA2008DDA}"/>
                  </a:ext>
                </a:extLst>
              </p:cNvPr>
              <p:cNvSpPr/>
              <p:nvPr/>
            </p:nvSpPr>
            <p:spPr>
              <a:xfrm>
                <a:off x="8108731" y="5530802"/>
                <a:ext cx="108327" cy="623689"/>
              </a:xfrm>
              <a:custGeom>
                <a:avLst/>
                <a:gdLst>
                  <a:gd name="connsiteX0" fmla="*/ 219 w 108327"/>
                  <a:gd name="connsiteY0" fmla="*/ 48 h 623689"/>
                  <a:gd name="connsiteX1" fmla="*/ 85944 w 108327"/>
                  <a:gd name="connsiteY1" fmla="*/ 212773 h 623689"/>
                  <a:gd name="connsiteX2" fmla="*/ 54194 w 108327"/>
                  <a:gd name="connsiteY2" fmla="*/ 330248 h 623689"/>
                  <a:gd name="connsiteX3" fmla="*/ 108169 w 108327"/>
                  <a:gd name="connsiteY3" fmla="*/ 619173 h 623689"/>
                  <a:gd name="connsiteX4" fmla="*/ 70069 w 108327"/>
                  <a:gd name="connsiteY4" fmla="*/ 492173 h 623689"/>
                  <a:gd name="connsiteX5" fmla="*/ 51019 w 108327"/>
                  <a:gd name="connsiteY5" fmla="*/ 298498 h 623689"/>
                  <a:gd name="connsiteX6" fmla="*/ 60544 w 108327"/>
                  <a:gd name="connsiteY6" fmla="*/ 193723 h 623689"/>
                  <a:gd name="connsiteX7" fmla="*/ 219 w 108327"/>
                  <a:gd name="connsiteY7" fmla="*/ 48 h 623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327" h="623689">
                    <a:moveTo>
                      <a:pt x="219" y="48"/>
                    </a:moveTo>
                    <a:cubicBezTo>
                      <a:pt x="4452" y="3223"/>
                      <a:pt x="76948" y="157740"/>
                      <a:pt x="85944" y="212773"/>
                    </a:cubicBezTo>
                    <a:cubicBezTo>
                      <a:pt x="94940" y="267806"/>
                      <a:pt x="50490" y="262515"/>
                      <a:pt x="54194" y="330248"/>
                    </a:cubicBezTo>
                    <a:cubicBezTo>
                      <a:pt x="57898" y="397981"/>
                      <a:pt x="105523" y="592186"/>
                      <a:pt x="108169" y="619173"/>
                    </a:cubicBezTo>
                    <a:cubicBezTo>
                      <a:pt x="110815" y="646161"/>
                      <a:pt x="79594" y="545619"/>
                      <a:pt x="70069" y="492173"/>
                    </a:cubicBezTo>
                    <a:cubicBezTo>
                      <a:pt x="60544" y="438727"/>
                      <a:pt x="52607" y="348240"/>
                      <a:pt x="51019" y="298498"/>
                    </a:cubicBezTo>
                    <a:cubicBezTo>
                      <a:pt x="49432" y="248756"/>
                      <a:pt x="66894" y="235527"/>
                      <a:pt x="60544" y="193723"/>
                    </a:cubicBezTo>
                    <a:cubicBezTo>
                      <a:pt x="54194" y="151919"/>
                      <a:pt x="-4014" y="-3127"/>
                      <a:pt x="219" y="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2" name="フリーフォーム 801">
                <a:extLst>
                  <a:ext uri="{FF2B5EF4-FFF2-40B4-BE49-F238E27FC236}">
                    <a16:creationId xmlns:a16="http://schemas.microsoft.com/office/drawing/2014/main" id="{FA3534C1-6609-EB4A-8544-0AE44880F35B}"/>
                  </a:ext>
                </a:extLst>
              </p:cNvPr>
              <p:cNvSpPr/>
              <p:nvPr/>
            </p:nvSpPr>
            <p:spPr>
              <a:xfrm>
                <a:off x="7934325" y="5739886"/>
                <a:ext cx="83864" cy="1041829"/>
              </a:xfrm>
              <a:custGeom>
                <a:avLst/>
                <a:gdLst>
                  <a:gd name="connsiteX0" fmla="*/ 22225 w 83864"/>
                  <a:gd name="connsiteY0" fmla="*/ 514 h 1041829"/>
                  <a:gd name="connsiteX1" fmla="*/ 19050 w 83864"/>
                  <a:gd name="connsiteY1" fmla="*/ 403739 h 1041829"/>
                  <a:gd name="connsiteX2" fmla="*/ 82550 w 83864"/>
                  <a:gd name="connsiteY2" fmla="*/ 1003814 h 1041829"/>
                  <a:gd name="connsiteX3" fmla="*/ 57150 w 83864"/>
                  <a:gd name="connsiteY3" fmla="*/ 937139 h 1041829"/>
                  <a:gd name="connsiteX4" fmla="*/ 0 w 83864"/>
                  <a:gd name="connsiteY4" fmla="*/ 584714 h 1041829"/>
                  <a:gd name="connsiteX5" fmla="*/ 57150 w 83864"/>
                  <a:gd name="connsiteY5" fmla="*/ 816489 h 1041829"/>
                  <a:gd name="connsiteX6" fmla="*/ 34925 w 83864"/>
                  <a:gd name="connsiteY6" fmla="*/ 330714 h 1041829"/>
                  <a:gd name="connsiteX7" fmla="*/ 22225 w 83864"/>
                  <a:gd name="connsiteY7" fmla="*/ 514 h 1041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64" h="1041829">
                    <a:moveTo>
                      <a:pt x="22225" y="514"/>
                    </a:moveTo>
                    <a:cubicBezTo>
                      <a:pt x="19579" y="12685"/>
                      <a:pt x="8996" y="236522"/>
                      <a:pt x="19050" y="403739"/>
                    </a:cubicBezTo>
                    <a:cubicBezTo>
                      <a:pt x="29104" y="570956"/>
                      <a:pt x="76200" y="914914"/>
                      <a:pt x="82550" y="1003814"/>
                    </a:cubicBezTo>
                    <a:cubicBezTo>
                      <a:pt x="88900" y="1092714"/>
                      <a:pt x="70908" y="1006989"/>
                      <a:pt x="57150" y="937139"/>
                    </a:cubicBezTo>
                    <a:cubicBezTo>
                      <a:pt x="43392" y="867289"/>
                      <a:pt x="0" y="604822"/>
                      <a:pt x="0" y="584714"/>
                    </a:cubicBezTo>
                    <a:cubicBezTo>
                      <a:pt x="0" y="564606"/>
                      <a:pt x="51329" y="858822"/>
                      <a:pt x="57150" y="816489"/>
                    </a:cubicBezTo>
                    <a:cubicBezTo>
                      <a:pt x="62971" y="774156"/>
                      <a:pt x="46567" y="466710"/>
                      <a:pt x="34925" y="330714"/>
                    </a:cubicBezTo>
                    <a:cubicBezTo>
                      <a:pt x="23283" y="194718"/>
                      <a:pt x="24871" y="-11657"/>
                      <a:pt x="22225" y="5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3" name="フリーフォーム 802">
                <a:extLst>
                  <a:ext uri="{FF2B5EF4-FFF2-40B4-BE49-F238E27FC236}">
                    <a16:creationId xmlns:a16="http://schemas.microsoft.com/office/drawing/2014/main" id="{A7CA84E7-E9B3-4EDE-E248-A94B19AD5F3F}"/>
                  </a:ext>
                </a:extLst>
              </p:cNvPr>
              <p:cNvSpPr/>
              <p:nvPr/>
            </p:nvSpPr>
            <p:spPr>
              <a:xfrm>
                <a:off x="8141997" y="6179460"/>
                <a:ext cx="95344" cy="567416"/>
              </a:xfrm>
              <a:custGeom>
                <a:avLst/>
                <a:gdLst>
                  <a:gd name="connsiteX0" fmla="*/ 5053 w 95344"/>
                  <a:gd name="connsiteY0" fmla="*/ 2265 h 567416"/>
                  <a:gd name="connsiteX1" fmla="*/ 33628 w 95344"/>
                  <a:gd name="connsiteY1" fmla="*/ 297540 h 567416"/>
                  <a:gd name="connsiteX2" fmla="*/ 30453 w 95344"/>
                  <a:gd name="connsiteY2" fmla="*/ 567415 h 567416"/>
                  <a:gd name="connsiteX3" fmla="*/ 1878 w 95344"/>
                  <a:gd name="connsiteY3" fmla="*/ 300715 h 567416"/>
                  <a:gd name="connsiteX4" fmla="*/ 90778 w 95344"/>
                  <a:gd name="connsiteY4" fmla="*/ 113390 h 567416"/>
                  <a:gd name="connsiteX5" fmla="*/ 78078 w 95344"/>
                  <a:gd name="connsiteY5" fmla="*/ 157840 h 567416"/>
                  <a:gd name="connsiteX6" fmla="*/ 5053 w 95344"/>
                  <a:gd name="connsiteY6" fmla="*/ 2265 h 567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344" h="567416">
                    <a:moveTo>
                      <a:pt x="5053" y="2265"/>
                    </a:moveTo>
                    <a:cubicBezTo>
                      <a:pt x="-2355" y="25548"/>
                      <a:pt x="29395" y="203348"/>
                      <a:pt x="33628" y="297540"/>
                    </a:cubicBezTo>
                    <a:cubicBezTo>
                      <a:pt x="37861" y="391732"/>
                      <a:pt x="35745" y="566886"/>
                      <a:pt x="30453" y="567415"/>
                    </a:cubicBezTo>
                    <a:cubicBezTo>
                      <a:pt x="25161" y="567944"/>
                      <a:pt x="-8176" y="376386"/>
                      <a:pt x="1878" y="300715"/>
                    </a:cubicBezTo>
                    <a:cubicBezTo>
                      <a:pt x="11932" y="225044"/>
                      <a:pt x="78078" y="137203"/>
                      <a:pt x="90778" y="113390"/>
                    </a:cubicBezTo>
                    <a:cubicBezTo>
                      <a:pt x="103478" y="89578"/>
                      <a:pt x="86545" y="173186"/>
                      <a:pt x="78078" y="157840"/>
                    </a:cubicBezTo>
                    <a:cubicBezTo>
                      <a:pt x="69611" y="142494"/>
                      <a:pt x="12461" y="-21018"/>
                      <a:pt x="5053" y="22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4" name="フリーフォーム 803">
                <a:extLst>
                  <a:ext uri="{FF2B5EF4-FFF2-40B4-BE49-F238E27FC236}">
                    <a16:creationId xmlns:a16="http://schemas.microsoft.com/office/drawing/2014/main" id="{52939D3F-AE18-4F27-6280-467F203252D2}"/>
                  </a:ext>
                </a:extLst>
              </p:cNvPr>
              <p:cNvSpPr/>
              <p:nvPr/>
            </p:nvSpPr>
            <p:spPr>
              <a:xfrm>
                <a:off x="7872865" y="1401088"/>
                <a:ext cx="511867" cy="376761"/>
              </a:xfrm>
              <a:custGeom>
                <a:avLst/>
                <a:gdLst>
                  <a:gd name="connsiteX0" fmla="*/ 220210 w 511867"/>
                  <a:gd name="connsiteY0" fmla="*/ 43537 h 376761"/>
                  <a:gd name="connsiteX1" fmla="*/ 191635 w 511867"/>
                  <a:gd name="connsiteY1" fmla="*/ 119737 h 376761"/>
                  <a:gd name="connsiteX2" fmla="*/ 26535 w 511867"/>
                  <a:gd name="connsiteY2" fmla="*/ 151487 h 376761"/>
                  <a:gd name="connsiteX3" fmla="*/ 505960 w 511867"/>
                  <a:gd name="connsiteY3" fmla="*/ 373737 h 376761"/>
                  <a:gd name="connsiteX4" fmla="*/ 305935 w 511867"/>
                  <a:gd name="connsiteY4" fmla="*/ 284837 h 376761"/>
                  <a:gd name="connsiteX5" fmla="*/ 490085 w 511867"/>
                  <a:gd name="connsiteY5" fmla="*/ 351512 h 376761"/>
                  <a:gd name="connsiteX6" fmla="*/ 296410 w 511867"/>
                  <a:gd name="connsiteY6" fmla="*/ 243562 h 376761"/>
                  <a:gd name="connsiteX7" fmla="*/ 378960 w 511867"/>
                  <a:gd name="connsiteY7" fmla="*/ 316587 h 376761"/>
                  <a:gd name="connsiteX8" fmla="*/ 77335 w 511867"/>
                  <a:gd name="connsiteY8" fmla="*/ 176887 h 376761"/>
                  <a:gd name="connsiteX9" fmla="*/ 4310 w 511867"/>
                  <a:gd name="connsiteY9" fmla="*/ 183237 h 376761"/>
                  <a:gd name="connsiteX10" fmla="*/ 169410 w 511867"/>
                  <a:gd name="connsiteY10" fmla="*/ 205462 h 376761"/>
                  <a:gd name="connsiteX11" fmla="*/ 274185 w 511867"/>
                  <a:gd name="connsiteY11" fmla="*/ 8612 h 376761"/>
                  <a:gd name="connsiteX12" fmla="*/ 220210 w 511867"/>
                  <a:gd name="connsiteY12" fmla="*/ 43537 h 376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1867" h="376761">
                    <a:moveTo>
                      <a:pt x="220210" y="43537"/>
                    </a:moveTo>
                    <a:cubicBezTo>
                      <a:pt x="206452" y="62058"/>
                      <a:pt x="223914" y="101745"/>
                      <a:pt x="191635" y="119737"/>
                    </a:cubicBezTo>
                    <a:cubicBezTo>
                      <a:pt x="159356" y="137729"/>
                      <a:pt x="-25852" y="109154"/>
                      <a:pt x="26535" y="151487"/>
                    </a:cubicBezTo>
                    <a:cubicBezTo>
                      <a:pt x="78922" y="193820"/>
                      <a:pt x="459393" y="351512"/>
                      <a:pt x="505960" y="373737"/>
                    </a:cubicBezTo>
                    <a:cubicBezTo>
                      <a:pt x="552527" y="395962"/>
                      <a:pt x="308581" y="288541"/>
                      <a:pt x="305935" y="284837"/>
                    </a:cubicBezTo>
                    <a:cubicBezTo>
                      <a:pt x="303289" y="281133"/>
                      <a:pt x="491672" y="358391"/>
                      <a:pt x="490085" y="351512"/>
                    </a:cubicBezTo>
                    <a:cubicBezTo>
                      <a:pt x="488498" y="344633"/>
                      <a:pt x="314931" y="249383"/>
                      <a:pt x="296410" y="243562"/>
                    </a:cubicBezTo>
                    <a:cubicBezTo>
                      <a:pt x="277889" y="237741"/>
                      <a:pt x="415472" y="327699"/>
                      <a:pt x="378960" y="316587"/>
                    </a:cubicBezTo>
                    <a:cubicBezTo>
                      <a:pt x="342448" y="305475"/>
                      <a:pt x="139777" y="199112"/>
                      <a:pt x="77335" y="176887"/>
                    </a:cubicBezTo>
                    <a:cubicBezTo>
                      <a:pt x="14893" y="154662"/>
                      <a:pt x="-11036" y="178474"/>
                      <a:pt x="4310" y="183237"/>
                    </a:cubicBezTo>
                    <a:cubicBezTo>
                      <a:pt x="19656" y="188000"/>
                      <a:pt x="124431" y="234566"/>
                      <a:pt x="169410" y="205462"/>
                    </a:cubicBezTo>
                    <a:cubicBezTo>
                      <a:pt x="214389" y="176358"/>
                      <a:pt x="267835" y="35599"/>
                      <a:pt x="274185" y="8612"/>
                    </a:cubicBezTo>
                    <a:cubicBezTo>
                      <a:pt x="280535" y="-18375"/>
                      <a:pt x="233968" y="25016"/>
                      <a:pt x="220210" y="435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5" name="フリーフォーム 804">
                <a:extLst>
                  <a:ext uri="{FF2B5EF4-FFF2-40B4-BE49-F238E27FC236}">
                    <a16:creationId xmlns:a16="http://schemas.microsoft.com/office/drawing/2014/main" id="{2E87A7C9-A3F6-1FF2-3127-D3EEFDCC9CDD}"/>
                  </a:ext>
                </a:extLst>
              </p:cNvPr>
              <p:cNvSpPr/>
              <p:nvPr/>
            </p:nvSpPr>
            <p:spPr>
              <a:xfrm>
                <a:off x="7851748" y="1492239"/>
                <a:ext cx="169572" cy="314354"/>
              </a:xfrm>
              <a:custGeom>
                <a:avLst/>
                <a:gdLst>
                  <a:gd name="connsiteX0" fmla="*/ 27 w 169572"/>
                  <a:gd name="connsiteY0" fmla="*/ 11 h 314354"/>
                  <a:gd name="connsiteX1" fmla="*/ 146077 w 169572"/>
                  <a:gd name="connsiteY1" fmla="*/ 193686 h 314354"/>
                  <a:gd name="connsiteX2" fmla="*/ 165127 w 169572"/>
                  <a:gd name="connsiteY2" fmla="*/ 314336 h 314354"/>
                  <a:gd name="connsiteX3" fmla="*/ 130202 w 169572"/>
                  <a:gd name="connsiteY3" fmla="*/ 203211 h 314354"/>
                  <a:gd name="connsiteX4" fmla="*/ 142902 w 169572"/>
                  <a:gd name="connsiteY4" fmla="*/ 254011 h 314354"/>
                  <a:gd name="connsiteX5" fmla="*/ 161952 w 169572"/>
                  <a:gd name="connsiteY5" fmla="*/ 149236 h 314354"/>
                  <a:gd name="connsiteX6" fmla="*/ 158777 w 169572"/>
                  <a:gd name="connsiteY6" fmla="*/ 184161 h 314354"/>
                  <a:gd name="connsiteX7" fmla="*/ 27 w 169572"/>
                  <a:gd name="connsiteY7" fmla="*/ 11 h 31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9572" h="314354">
                    <a:moveTo>
                      <a:pt x="27" y="11"/>
                    </a:moveTo>
                    <a:cubicBezTo>
                      <a:pt x="-2090" y="1599"/>
                      <a:pt x="118560" y="141299"/>
                      <a:pt x="146077" y="193686"/>
                    </a:cubicBezTo>
                    <a:cubicBezTo>
                      <a:pt x="173594" y="246073"/>
                      <a:pt x="167773" y="312749"/>
                      <a:pt x="165127" y="314336"/>
                    </a:cubicBezTo>
                    <a:cubicBezTo>
                      <a:pt x="162481" y="315924"/>
                      <a:pt x="133906" y="213265"/>
                      <a:pt x="130202" y="203211"/>
                    </a:cubicBezTo>
                    <a:cubicBezTo>
                      <a:pt x="126498" y="193157"/>
                      <a:pt x="137610" y="263007"/>
                      <a:pt x="142902" y="254011"/>
                    </a:cubicBezTo>
                    <a:cubicBezTo>
                      <a:pt x="148194" y="245015"/>
                      <a:pt x="159306" y="160878"/>
                      <a:pt x="161952" y="149236"/>
                    </a:cubicBezTo>
                    <a:cubicBezTo>
                      <a:pt x="164598" y="137594"/>
                      <a:pt x="179415" y="211149"/>
                      <a:pt x="158777" y="184161"/>
                    </a:cubicBezTo>
                    <a:cubicBezTo>
                      <a:pt x="138139" y="157173"/>
                      <a:pt x="2144" y="-1577"/>
                      <a:pt x="27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6" name="フリーフォーム 805">
                <a:extLst>
                  <a:ext uri="{FF2B5EF4-FFF2-40B4-BE49-F238E27FC236}">
                    <a16:creationId xmlns:a16="http://schemas.microsoft.com/office/drawing/2014/main" id="{322DC6E0-666C-DC21-A25B-7928B0A47962}"/>
                  </a:ext>
                </a:extLst>
              </p:cNvPr>
              <p:cNvSpPr/>
              <p:nvPr/>
            </p:nvSpPr>
            <p:spPr>
              <a:xfrm>
                <a:off x="6955046" y="1489055"/>
                <a:ext cx="756728" cy="84337"/>
              </a:xfrm>
              <a:custGeom>
                <a:avLst/>
                <a:gdLst>
                  <a:gd name="connsiteX0" fmla="*/ 1379 w 756728"/>
                  <a:gd name="connsiteY0" fmla="*/ 9545 h 84337"/>
                  <a:gd name="connsiteX1" fmla="*/ 560179 w 756728"/>
                  <a:gd name="connsiteY1" fmla="*/ 82570 h 84337"/>
                  <a:gd name="connsiteX2" fmla="*/ 280779 w 756728"/>
                  <a:gd name="connsiteY2" fmla="*/ 57170 h 84337"/>
                  <a:gd name="connsiteX3" fmla="*/ 753854 w 756728"/>
                  <a:gd name="connsiteY3" fmla="*/ 6370 h 84337"/>
                  <a:gd name="connsiteX4" fmla="*/ 1379 w 756728"/>
                  <a:gd name="connsiteY4" fmla="*/ 9545 h 84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6728" h="84337">
                    <a:moveTo>
                      <a:pt x="1379" y="9545"/>
                    </a:moveTo>
                    <a:cubicBezTo>
                      <a:pt x="-30900" y="22245"/>
                      <a:pt x="513612" y="74633"/>
                      <a:pt x="560179" y="82570"/>
                    </a:cubicBezTo>
                    <a:cubicBezTo>
                      <a:pt x="606746" y="90507"/>
                      <a:pt x="248500" y="69870"/>
                      <a:pt x="280779" y="57170"/>
                    </a:cubicBezTo>
                    <a:cubicBezTo>
                      <a:pt x="313058" y="44470"/>
                      <a:pt x="798304" y="14837"/>
                      <a:pt x="753854" y="6370"/>
                    </a:cubicBezTo>
                    <a:cubicBezTo>
                      <a:pt x="709404" y="-2097"/>
                      <a:pt x="33658" y="-3155"/>
                      <a:pt x="1379" y="95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7" name="フリーフォーム 806">
                <a:extLst>
                  <a:ext uri="{FF2B5EF4-FFF2-40B4-BE49-F238E27FC236}">
                    <a16:creationId xmlns:a16="http://schemas.microsoft.com/office/drawing/2014/main" id="{EE2CA036-E8C1-1828-AD4E-B97F1F788218}"/>
                  </a:ext>
                </a:extLst>
              </p:cNvPr>
              <p:cNvSpPr/>
              <p:nvPr/>
            </p:nvSpPr>
            <p:spPr>
              <a:xfrm>
                <a:off x="6993812" y="2070958"/>
                <a:ext cx="35638" cy="517425"/>
              </a:xfrm>
              <a:custGeom>
                <a:avLst/>
                <a:gdLst>
                  <a:gd name="connsiteX0" fmla="*/ 35638 w 35638"/>
                  <a:gd name="connsiteY0" fmla="*/ 2317 h 517425"/>
                  <a:gd name="connsiteX1" fmla="*/ 22938 w 35638"/>
                  <a:gd name="connsiteY1" fmla="*/ 503967 h 517425"/>
                  <a:gd name="connsiteX2" fmla="*/ 7063 w 35638"/>
                  <a:gd name="connsiteY2" fmla="*/ 361092 h 517425"/>
                  <a:gd name="connsiteX3" fmla="*/ 713 w 35638"/>
                  <a:gd name="connsiteY3" fmla="*/ 224567 h 517425"/>
                  <a:gd name="connsiteX4" fmla="*/ 22938 w 35638"/>
                  <a:gd name="connsiteY4" fmla="*/ 313467 h 517425"/>
                  <a:gd name="connsiteX5" fmla="*/ 35638 w 35638"/>
                  <a:gd name="connsiteY5" fmla="*/ 2317 h 517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638" h="517425">
                    <a:moveTo>
                      <a:pt x="35638" y="2317"/>
                    </a:moveTo>
                    <a:cubicBezTo>
                      <a:pt x="35638" y="34067"/>
                      <a:pt x="27701" y="444171"/>
                      <a:pt x="22938" y="503967"/>
                    </a:cubicBezTo>
                    <a:cubicBezTo>
                      <a:pt x="18175" y="563763"/>
                      <a:pt x="10767" y="407659"/>
                      <a:pt x="7063" y="361092"/>
                    </a:cubicBezTo>
                    <a:cubicBezTo>
                      <a:pt x="3359" y="314525"/>
                      <a:pt x="-1933" y="232504"/>
                      <a:pt x="713" y="224567"/>
                    </a:cubicBezTo>
                    <a:cubicBezTo>
                      <a:pt x="3359" y="216630"/>
                      <a:pt x="19763" y="352096"/>
                      <a:pt x="22938" y="313467"/>
                    </a:cubicBezTo>
                    <a:cubicBezTo>
                      <a:pt x="26113" y="274838"/>
                      <a:pt x="35638" y="-29433"/>
                      <a:pt x="35638" y="23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8" name="フリーフォーム 807">
                <a:extLst>
                  <a:ext uri="{FF2B5EF4-FFF2-40B4-BE49-F238E27FC236}">
                    <a16:creationId xmlns:a16="http://schemas.microsoft.com/office/drawing/2014/main" id="{4E7841A9-BDC8-25DA-C8F3-5CB4E4C8A743}"/>
                  </a:ext>
                </a:extLst>
              </p:cNvPr>
              <p:cNvSpPr/>
              <p:nvPr/>
            </p:nvSpPr>
            <p:spPr>
              <a:xfrm>
                <a:off x="7153092" y="2078370"/>
                <a:ext cx="22468" cy="546319"/>
              </a:xfrm>
              <a:custGeom>
                <a:avLst/>
                <a:gdLst>
                  <a:gd name="connsiteX0" fmla="*/ 22408 w 22468"/>
                  <a:gd name="connsiteY0" fmla="*/ 1255 h 546319"/>
                  <a:gd name="connsiteX1" fmla="*/ 6533 w 22468"/>
                  <a:gd name="connsiteY1" fmla="*/ 528305 h 546319"/>
                  <a:gd name="connsiteX2" fmla="*/ 183 w 22468"/>
                  <a:gd name="connsiteY2" fmla="*/ 385430 h 546319"/>
                  <a:gd name="connsiteX3" fmla="*/ 22408 w 22468"/>
                  <a:gd name="connsiteY3" fmla="*/ 1255 h 54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468" h="546319">
                    <a:moveTo>
                      <a:pt x="22408" y="1255"/>
                    </a:moveTo>
                    <a:cubicBezTo>
                      <a:pt x="23466" y="25067"/>
                      <a:pt x="10237" y="464276"/>
                      <a:pt x="6533" y="528305"/>
                    </a:cubicBezTo>
                    <a:cubicBezTo>
                      <a:pt x="2829" y="592334"/>
                      <a:pt x="-875" y="471684"/>
                      <a:pt x="183" y="385430"/>
                    </a:cubicBezTo>
                    <a:cubicBezTo>
                      <a:pt x="1241" y="299176"/>
                      <a:pt x="21350" y="-22557"/>
                      <a:pt x="22408" y="12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9" name="フリーフォーム 808">
                <a:extLst>
                  <a:ext uri="{FF2B5EF4-FFF2-40B4-BE49-F238E27FC236}">
                    <a16:creationId xmlns:a16="http://schemas.microsoft.com/office/drawing/2014/main" id="{C8E26F34-BED6-4847-0FF4-F16D3028AF27}"/>
                  </a:ext>
                </a:extLst>
              </p:cNvPr>
              <p:cNvSpPr/>
              <p:nvPr/>
            </p:nvSpPr>
            <p:spPr>
              <a:xfrm>
                <a:off x="7057759" y="2041181"/>
                <a:ext cx="488373" cy="353018"/>
              </a:xfrm>
              <a:custGeom>
                <a:avLst/>
                <a:gdLst>
                  <a:gd name="connsiteX0" fmla="*/ 266 w 488373"/>
                  <a:gd name="connsiteY0" fmla="*/ 3519 h 353018"/>
                  <a:gd name="connsiteX1" fmla="*/ 184416 w 488373"/>
                  <a:gd name="connsiteY1" fmla="*/ 44794 h 353018"/>
                  <a:gd name="connsiteX2" fmla="*/ 120916 w 488373"/>
                  <a:gd name="connsiteY2" fmla="*/ 89244 h 353018"/>
                  <a:gd name="connsiteX3" fmla="*/ 162191 w 488373"/>
                  <a:gd name="connsiteY3" fmla="*/ 3519 h 353018"/>
                  <a:gd name="connsiteX4" fmla="*/ 425716 w 488373"/>
                  <a:gd name="connsiteY4" fmla="*/ 51144 h 353018"/>
                  <a:gd name="connsiteX5" fmla="*/ 486041 w 488373"/>
                  <a:gd name="connsiteY5" fmla="*/ 352769 h 353018"/>
                  <a:gd name="connsiteX6" fmla="*/ 451116 w 488373"/>
                  <a:gd name="connsiteY6" fmla="*/ 101944 h 353018"/>
                  <a:gd name="connsiteX7" fmla="*/ 232041 w 488373"/>
                  <a:gd name="connsiteY7" fmla="*/ 54319 h 353018"/>
                  <a:gd name="connsiteX8" fmla="*/ 266 w 488373"/>
                  <a:gd name="connsiteY8" fmla="*/ 3519 h 353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373" h="353018">
                    <a:moveTo>
                      <a:pt x="266" y="3519"/>
                    </a:moveTo>
                    <a:cubicBezTo>
                      <a:pt x="-7672" y="1931"/>
                      <a:pt x="164308" y="30507"/>
                      <a:pt x="184416" y="44794"/>
                    </a:cubicBezTo>
                    <a:cubicBezTo>
                      <a:pt x="204524" y="59081"/>
                      <a:pt x="124620" y="96123"/>
                      <a:pt x="120916" y="89244"/>
                    </a:cubicBezTo>
                    <a:cubicBezTo>
                      <a:pt x="117212" y="82365"/>
                      <a:pt x="111391" y="9869"/>
                      <a:pt x="162191" y="3519"/>
                    </a:cubicBezTo>
                    <a:cubicBezTo>
                      <a:pt x="212991" y="-2831"/>
                      <a:pt x="371741" y="-7064"/>
                      <a:pt x="425716" y="51144"/>
                    </a:cubicBezTo>
                    <a:cubicBezTo>
                      <a:pt x="479691" y="109352"/>
                      <a:pt x="481808" y="344302"/>
                      <a:pt x="486041" y="352769"/>
                    </a:cubicBezTo>
                    <a:cubicBezTo>
                      <a:pt x="490274" y="361236"/>
                      <a:pt x="493449" y="151685"/>
                      <a:pt x="451116" y="101944"/>
                    </a:cubicBezTo>
                    <a:cubicBezTo>
                      <a:pt x="408783" y="52203"/>
                      <a:pt x="309299" y="67019"/>
                      <a:pt x="232041" y="54319"/>
                    </a:cubicBezTo>
                    <a:cubicBezTo>
                      <a:pt x="154783" y="41619"/>
                      <a:pt x="8204" y="5107"/>
                      <a:pt x="266" y="35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0" name="フリーフォーム 809">
                <a:extLst>
                  <a:ext uri="{FF2B5EF4-FFF2-40B4-BE49-F238E27FC236}">
                    <a16:creationId xmlns:a16="http://schemas.microsoft.com/office/drawing/2014/main" id="{3F3C5385-0969-CD25-98DF-E39879BFAF21}"/>
                  </a:ext>
                </a:extLst>
              </p:cNvPr>
              <p:cNvSpPr/>
              <p:nvPr/>
            </p:nvSpPr>
            <p:spPr>
              <a:xfrm>
                <a:off x="7311416" y="2059504"/>
                <a:ext cx="29432" cy="623230"/>
              </a:xfrm>
              <a:custGeom>
                <a:avLst/>
                <a:gdLst>
                  <a:gd name="connsiteX0" fmla="*/ 19659 w 29432"/>
                  <a:gd name="connsiteY0" fmla="*/ 20121 h 623230"/>
                  <a:gd name="connsiteX1" fmla="*/ 609 w 29432"/>
                  <a:gd name="connsiteY1" fmla="*/ 607496 h 623230"/>
                  <a:gd name="connsiteX2" fmla="*/ 6959 w 29432"/>
                  <a:gd name="connsiteY2" fmla="*/ 429696 h 623230"/>
                  <a:gd name="connsiteX3" fmla="*/ 29184 w 29432"/>
                  <a:gd name="connsiteY3" fmla="*/ 159821 h 623230"/>
                  <a:gd name="connsiteX4" fmla="*/ 19659 w 29432"/>
                  <a:gd name="connsiteY4" fmla="*/ 20121 h 623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32" h="623230">
                    <a:moveTo>
                      <a:pt x="19659" y="20121"/>
                    </a:moveTo>
                    <a:cubicBezTo>
                      <a:pt x="14896" y="94734"/>
                      <a:pt x="2726" y="539234"/>
                      <a:pt x="609" y="607496"/>
                    </a:cubicBezTo>
                    <a:cubicBezTo>
                      <a:pt x="-1508" y="675758"/>
                      <a:pt x="2196" y="504309"/>
                      <a:pt x="6959" y="429696"/>
                    </a:cubicBezTo>
                    <a:cubicBezTo>
                      <a:pt x="11721" y="355084"/>
                      <a:pt x="27597" y="221733"/>
                      <a:pt x="29184" y="159821"/>
                    </a:cubicBezTo>
                    <a:cubicBezTo>
                      <a:pt x="30771" y="97909"/>
                      <a:pt x="24422" y="-54492"/>
                      <a:pt x="19659" y="201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1" name="フリーフォーム 810">
                <a:extLst>
                  <a:ext uri="{FF2B5EF4-FFF2-40B4-BE49-F238E27FC236}">
                    <a16:creationId xmlns:a16="http://schemas.microsoft.com/office/drawing/2014/main" id="{9465CF2A-92FD-4E87-732F-7184281E431A}"/>
                  </a:ext>
                </a:extLst>
              </p:cNvPr>
              <p:cNvSpPr/>
              <p:nvPr/>
            </p:nvSpPr>
            <p:spPr>
              <a:xfrm>
                <a:off x="7562797" y="2072102"/>
                <a:ext cx="127365" cy="578458"/>
              </a:xfrm>
              <a:custGeom>
                <a:avLst/>
                <a:gdLst>
                  <a:gd name="connsiteX0" fmla="*/ 53 w 127365"/>
                  <a:gd name="connsiteY0" fmla="*/ 1173 h 578458"/>
                  <a:gd name="connsiteX1" fmla="*/ 19103 w 127365"/>
                  <a:gd name="connsiteY1" fmla="*/ 185323 h 578458"/>
                  <a:gd name="connsiteX2" fmla="*/ 31803 w 127365"/>
                  <a:gd name="connsiteY2" fmla="*/ 144048 h 578458"/>
                  <a:gd name="connsiteX3" fmla="*/ 34978 w 127365"/>
                  <a:gd name="connsiteY3" fmla="*/ 340898 h 578458"/>
                  <a:gd name="connsiteX4" fmla="*/ 63553 w 127365"/>
                  <a:gd name="connsiteY4" fmla="*/ 296448 h 578458"/>
                  <a:gd name="connsiteX5" fmla="*/ 127053 w 127365"/>
                  <a:gd name="connsiteY5" fmla="*/ 575848 h 578458"/>
                  <a:gd name="connsiteX6" fmla="*/ 85778 w 127365"/>
                  <a:gd name="connsiteY6" fmla="*/ 420273 h 578458"/>
                  <a:gd name="connsiteX7" fmla="*/ 38153 w 127365"/>
                  <a:gd name="connsiteY7" fmla="*/ 156748 h 578458"/>
                  <a:gd name="connsiteX8" fmla="*/ 38153 w 127365"/>
                  <a:gd name="connsiteY8" fmla="*/ 226598 h 578458"/>
                  <a:gd name="connsiteX9" fmla="*/ 38153 w 127365"/>
                  <a:gd name="connsiteY9" fmla="*/ 93248 h 578458"/>
                  <a:gd name="connsiteX10" fmla="*/ 25453 w 127365"/>
                  <a:gd name="connsiteY10" fmla="*/ 105948 h 578458"/>
                  <a:gd name="connsiteX11" fmla="*/ 53 w 127365"/>
                  <a:gd name="connsiteY11" fmla="*/ 1173 h 578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365" h="578458">
                    <a:moveTo>
                      <a:pt x="53" y="1173"/>
                    </a:moveTo>
                    <a:cubicBezTo>
                      <a:pt x="-1005" y="14402"/>
                      <a:pt x="13811" y="161510"/>
                      <a:pt x="19103" y="185323"/>
                    </a:cubicBezTo>
                    <a:cubicBezTo>
                      <a:pt x="24395" y="209136"/>
                      <a:pt x="29157" y="118119"/>
                      <a:pt x="31803" y="144048"/>
                    </a:cubicBezTo>
                    <a:cubicBezTo>
                      <a:pt x="34449" y="169977"/>
                      <a:pt x="29686" y="315498"/>
                      <a:pt x="34978" y="340898"/>
                    </a:cubicBezTo>
                    <a:cubicBezTo>
                      <a:pt x="40270" y="366298"/>
                      <a:pt x="48207" y="257290"/>
                      <a:pt x="63553" y="296448"/>
                    </a:cubicBezTo>
                    <a:cubicBezTo>
                      <a:pt x="78899" y="335606"/>
                      <a:pt x="123349" y="555210"/>
                      <a:pt x="127053" y="575848"/>
                    </a:cubicBezTo>
                    <a:cubicBezTo>
                      <a:pt x="130757" y="596486"/>
                      <a:pt x="100595" y="490123"/>
                      <a:pt x="85778" y="420273"/>
                    </a:cubicBezTo>
                    <a:cubicBezTo>
                      <a:pt x="70961" y="350423"/>
                      <a:pt x="46090" y="189027"/>
                      <a:pt x="38153" y="156748"/>
                    </a:cubicBezTo>
                    <a:cubicBezTo>
                      <a:pt x="30216" y="124469"/>
                      <a:pt x="38153" y="226598"/>
                      <a:pt x="38153" y="226598"/>
                    </a:cubicBezTo>
                    <a:cubicBezTo>
                      <a:pt x="38153" y="216015"/>
                      <a:pt x="40270" y="113356"/>
                      <a:pt x="38153" y="93248"/>
                    </a:cubicBezTo>
                    <a:cubicBezTo>
                      <a:pt x="36036" y="73140"/>
                      <a:pt x="29686" y="121294"/>
                      <a:pt x="25453" y="105948"/>
                    </a:cubicBezTo>
                    <a:cubicBezTo>
                      <a:pt x="21220" y="90602"/>
                      <a:pt x="1111" y="-12056"/>
                      <a:pt x="53" y="11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2" name="フリーフォーム 811">
                <a:extLst>
                  <a:ext uri="{FF2B5EF4-FFF2-40B4-BE49-F238E27FC236}">
                    <a16:creationId xmlns:a16="http://schemas.microsoft.com/office/drawing/2014/main" id="{7BA18348-473A-2CEC-0682-873B549276F3}"/>
                  </a:ext>
                </a:extLst>
              </p:cNvPr>
              <p:cNvSpPr/>
              <p:nvPr/>
            </p:nvSpPr>
            <p:spPr>
              <a:xfrm>
                <a:off x="7565671" y="1992344"/>
                <a:ext cx="167490" cy="605090"/>
              </a:xfrm>
              <a:custGeom>
                <a:avLst/>
                <a:gdLst>
                  <a:gd name="connsiteX0" fmla="*/ 354 w 167490"/>
                  <a:gd name="connsiteY0" fmla="*/ 1556 h 605090"/>
                  <a:gd name="connsiteX1" fmla="*/ 63854 w 167490"/>
                  <a:gd name="connsiteY1" fmla="*/ 150781 h 605090"/>
                  <a:gd name="connsiteX2" fmla="*/ 79729 w 167490"/>
                  <a:gd name="connsiteY2" fmla="*/ 144431 h 605090"/>
                  <a:gd name="connsiteX3" fmla="*/ 165454 w 167490"/>
                  <a:gd name="connsiteY3" fmla="*/ 249206 h 605090"/>
                  <a:gd name="connsiteX4" fmla="*/ 140054 w 167490"/>
                  <a:gd name="connsiteY4" fmla="*/ 214281 h 605090"/>
                  <a:gd name="connsiteX5" fmla="*/ 133704 w 167490"/>
                  <a:gd name="connsiteY5" fmla="*/ 322231 h 605090"/>
                  <a:gd name="connsiteX6" fmla="*/ 121004 w 167490"/>
                  <a:gd name="connsiteY6" fmla="*/ 604806 h 605090"/>
                  <a:gd name="connsiteX7" fmla="*/ 127354 w 167490"/>
                  <a:gd name="connsiteY7" fmla="*/ 373031 h 605090"/>
                  <a:gd name="connsiteX8" fmla="*/ 95604 w 167490"/>
                  <a:gd name="connsiteY8" fmla="*/ 258731 h 605090"/>
                  <a:gd name="connsiteX9" fmla="*/ 354 w 167490"/>
                  <a:gd name="connsiteY9" fmla="*/ 1556 h 60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7490" h="605090">
                    <a:moveTo>
                      <a:pt x="354" y="1556"/>
                    </a:moveTo>
                    <a:cubicBezTo>
                      <a:pt x="-4938" y="-16436"/>
                      <a:pt x="50625" y="126969"/>
                      <a:pt x="63854" y="150781"/>
                    </a:cubicBezTo>
                    <a:cubicBezTo>
                      <a:pt x="77083" y="174593"/>
                      <a:pt x="62796" y="128027"/>
                      <a:pt x="79729" y="144431"/>
                    </a:cubicBezTo>
                    <a:cubicBezTo>
                      <a:pt x="96662" y="160835"/>
                      <a:pt x="155400" y="237564"/>
                      <a:pt x="165454" y="249206"/>
                    </a:cubicBezTo>
                    <a:cubicBezTo>
                      <a:pt x="175508" y="260848"/>
                      <a:pt x="145346" y="202110"/>
                      <a:pt x="140054" y="214281"/>
                    </a:cubicBezTo>
                    <a:cubicBezTo>
                      <a:pt x="134762" y="226452"/>
                      <a:pt x="136879" y="257144"/>
                      <a:pt x="133704" y="322231"/>
                    </a:cubicBezTo>
                    <a:cubicBezTo>
                      <a:pt x="130529" y="387319"/>
                      <a:pt x="122062" y="596339"/>
                      <a:pt x="121004" y="604806"/>
                    </a:cubicBezTo>
                    <a:cubicBezTo>
                      <a:pt x="119946" y="613273"/>
                      <a:pt x="131587" y="430710"/>
                      <a:pt x="127354" y="373031"/>
                    </a:cubicBezTo>
                    <a:cubicBezTo>
                      <a:pt x="123121" y="315352"/>
                      <a:pt x="115712" y="321702"/>
                      <a:pt x="95604" y="258731"/>
                    </a:cubicBezTo>
                    <a:cubicBezTo>
                      <a:pt x="75496" y="195760"/>
                      <a:pt x="5646" y="19548"/>
                      <a:pt x="354" y="15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3" name="フリーフォーム 812">
                <a:extLst>
                  <a:ext uri="{FF2B5EF4-FFF2-40B4-BE49-F238E27FC236}">
                    <a16:creationId xmlns:a16="http://schemas.microsoft.com/office/drawing/2014/main" id="{AA846875-73B6-7F98-073E-B238D0289129}"/>
                  </a:ext>
                </a:extLst>
              </p:cNvPr>
              <p:cNvSpPr/>
              <p:nvPr/>
            </p:nvSpPr>
            <p:spPr>
              <a:xfrm>
                <a:off x="5145648" y="1862333"/>
                <a:ext cx="595807" cy="45847"/>
              </a:xfrm>
              <a:custGeom>
                <a:avLst/>
                <a:gdLst>
                  <a:gd name="connsiteX0" fmla="*/ 1027 w 595807"/>
                  <a:gd name="connsiteY0" fmla="*/ 17267 h 45847"/>
                  <a:gd name="connsiteX1" fmla="*/ 356627 w 595807"/>
                  <a:gd name="connsiteY1" fmla="*/ 33142 h 45847"/>
                  <a:gd name="connsiteX2" fmla="*/ 261377 w 595807"/>
                  <a:gd name="connsiteY2" fmla="*/ 7742 h 45847"/>
                  <a:gd name="connsiteX3" fmla="*/ 594752 w 595807"/>
                  <a:gd name="connsiteY3" fmla="*/ 45842 h 45847"/>
                  <a:gd name="connsiteX4" fmla="*/ 362977 w 595807"/>
                  <a:gd name="connsiteY4" fmla="*/ 4567 h 45847"/>
                  <a:gd name="connsiteX5" fmla="*/ 251852 w 595807"/>
                  <a:gd name="connsiteY5" fmla="*/ 1392 h 45847"/>
                  <a:gd name="connsiteX6" fmla="*/ 1027 w 595807"/>
                  <a:gd name="connsiteY6" fmla="*/ 17267 h 45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5807" h="45847">
                    <a:moveTo>
                      <a:pt x="1027" y="17267"/>
                    </a:moveTo>
                    <a:cubicBezTo>
                      <a:pt x="18489" y="22559"/>
                      <a:pt x="313235" y="34730"/>
                      <a:pt x="356627" y="33142"/>
                    </a:cubicBezTo>
                    <a:cubicBezTo>
                      <a:pt x="400019" y="31555"/>
                      <a:pt x="221690" y="5625"/>
                      <a:pt x="261377" y="7742"/>
                    </a:cubicBezTo>
                    <a:cubicBezTo>
                      <a:pt x="301064" y="9859"/>
                      <a:pt x="577819" y="46371"/>
                      <a:pt x="594752" y="45842"/>
                    </a:cubicBezTo>
                    <a:cubicBezTo>
                      <a:pt x="611685" y="45313"/>
                      <a:pt x="420127" y="11975"/>
                      <a:pt x="362977" y="4567"/>
                    </a:cubicBezTo>
                    <a:cubicBezTo>
                      <a:pt x="305827" y="-2841"/>
                      <a:pt x="310060" y="863"/>
                      <a:pt x="251852" y="1392"/>
                    </a:cubicBezTo>
                    <a:cubicBezTo>
                      <a:pt x="193644" y="1921"/>
                      <a:pt x="-16435" y="11975"/>
                      <a:pt x="1027" y="17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4" name="フリーフォーム 813">
                <a:extLst>
                  <a:ext uri="{FF2B5EF4-FFF2-40B4-BE49-F238E27FC236}">
                    <a16:creationId xmlns:a16="http://schemas.microsoft.com/office/drawing/2014/main" id="{5D45D44E-2E8C-DC5C-B9D8-7FED318CBBC3}"/>
                  </a:ext>
                </a:extLst>
              </p:cNvPr>
              <p:cNvSpPr/>
              <p:nvPr/>
            </p:nvSpPr>
            <p:spPr>
              <a:xfrm>
                <a:off x="5239093" y="2069389"/>
                <a:ext cx="66338" cy="480148"/>
              </a:xfrm>
              <a:custGeom>
                <a:avLst/>
                <a:gdLst>
                  <a:gd name="connsiteX0" fmla="*/ 12357 w 66338"/>
                  <a:gd name="connsiteY0" fmla="*/ 711 h 480148"/>
                  <a:gd name="connsiteX1" fmla="*/ 31407 w 66338"/>
                  <a:gd name="connsiteY1" fmla="*/ 343611 h 480148"/>
                  <a:gd name="connsiteX2" fmla="*/ 31407 w 66338"/>
                  <a:gd name="connsiteY2" fmla="*/ 311861 h 480148"/>
                  <a:gd name="connsiteX3" fmla="*/ 28232 w 66338"/>
                  <a:gd name="connsiteY3" fmla="*/ 480136 h 480148"/>
                  <a:gd name="connsiteX4" fmla="*/ 66332 w 66338"/>
                  <a:gd name="connsiteY4" fmla="*/ 321386 h 480148"/>
                  <a:gd name="connsiteX5" fmla="*/ 25057 w 66338"/>
                  <a:gd name="connsiteY5" fmla="*/ 448386 h 480148"/>
                  <a:gd name="connsiteX6" fmla="*/ 31407 w 66338"/>
                  <a:gd name="connsiteY6" fmla="*/ 273761 h 480148"/>
                  <a:gd name="connsiteX7" fmla="*/ 2832 w 66338"/>
                  <a:gd name="connsiteY7" fmla="*/ 188036 h 480148"/>
                  <a:gd name="connsiteX8" fmla="*/ 2832 w 66338"/>
                  <a:gd name="connsiteY8" fmla="*/ 251536 h 480148"/>
                  <a:gd name="connsiteX9" fmla="*/ 12357 w 66338"/>
                  <a:gd name="connsiteY9" fmla="*/ 711 h 480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338" h="480148">
                    <a:moveTo>
                      <a:pt x="12357" y="711"/>
                    </a:moveTo>
                    <a:cubicBezTo>
                      <a:pt x="17120" y="16057"/>
                      <a:pt x="28232" y="291753"/>
                      <a:pt x="31407" y="343611"/>
                    </a:cubicBezTo>
                    <a:cubicBezTo>
                      <a:pt x="34582" y="395469"/>
                      <a:pt x="31936" y="289107"/>
                      <a:pt x="31407" y="311861"/>
                    </a:cubicBezTo>
                    <a:cubicBezTo>
                      <a:pt x="30878" y="334615"/>
                      <a:pt x="22411" y="478549"/>
                      <a:pt x="28232" y="480136"/>
                    </a:cubicBezTo>
                    <a:cubicBezTo>
                      <a:pt x="34053" y="481724"/>
                      <a:pt x="66861" y="326678"/>
                      <a:pt x="66332" y="321386"/>
                    </a:cubicBezTo>
                    <a:cubicBezTo>
                      <a:pt x="65803" y="316094"/>
                      <a:pt x="30878" y="456323"/>
                      <a:pt x="25057" y="448386"/>
                    </a:cubicBezTo>
                    <a:cubicBezTo>
                      <a:pt x="19236" y="440449"/>
                      <a:pt x="35111" y="317153"/>
                      <a:pt x="31407" y="273761"/>
                    </a:cubicBezTo>
                    <a:cubicBezTo>
                      <a:pt x="27703" y="230369"/>
                      <a:pt x="7594" y="191740"/>
                      <a:pt x="2832" y="188036"/>
                    </a:cubicBezTo>
                    <a:cubicBezTo>
                      <a:pt x="-1930" y="184332"/>
                      <a:pt x="186" y="280111"/>
                      <a:pt x="2832" y="251536"/>
                    </a:cubicBezTo>
                    <a:cubicBezTo>
                      <a:pt x="5478" y="222961"/>
                      <a:pt x="7594" y="-14635"/>
                      <a:pt x="12357" y="7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5" name="フリーフォーム 814">
                <a:extLst>
                  <a:ext uri="{FF2B5EF4-FFF2-40B4-BE49-F238E27FC236}">
                    <a16:creationId xmlns:a16="http://schemas.microsoft.com/office/drawing/2014/main" id="{93CD3293-9804-A269-63BA-6A20FB5CE6C8}"/>
                  </a:ext>
                </a:extLst>
              </p:cNvPr>
              <p:cNvSpPr/>
              <p:nvPr/>
            </p:nvSpPr>
            <p:spPr>
              <a:xfrm>
                <a:off x="5511763" y="2093482"/>
                <a:ext cx="16164" cy="406279"/>
              </a:xfrm>
              <a:custGeom>
                <a:avLst/>
                <a:gdLst>
                  <a:gd name="connsiteX0" fmla="*/ 15912 w 16164"/>
                  <a:gd name="connsiteY0" fmla="*/ 5193 h 406279"/>
                  <a:gd name="connsiteX1" fmla="*/ 9562 w 16164"/>
                  <a:gd name="connsiteY1" fmla="*/ 398893 h 406279"/>
                  <a:gd name="connsiteX2" fmla="*/ 6387 w 16164"/>
                  <a:gd name="connsiteY2" fmla="*/ 256018 h 406279"/>
                  <a:gd name="connsiteX3" fmla="*/ 37 w 16164"/>
                  <a:gd name="connsiteY3" fmla="*/ 176643 h 406279"/>
                  <a:gd name="connsiteX4" fmla="*/ 15912 w 16164"/>
                  <a:gd name="connsiteY4" fmla="*/ 5193 h 406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64" h="406279">
                    <a:moveTo>
                      <a:pt x="15912" y="5193"/>
                    </a:moveTo>
                    <a:cubicBezTo>
                      <a:pt x="17500" y="42235"/>
                      <a:pt x="11149" y="357089"/>
                      <a:pt x="9562" y="398893"/>
                    </a:cubicBezTo>
                    <a:cubicBezTo>
                      <a:pt x="7975" y="440697"/>
                      <a:pt x="7974" y="293060"/>
                      <a:pt x="6387" y="256018"/>
                    </a:cubicBezTo>
                    <a:cubicBezTo>
                      <a:pt x="4799" y="218976"/>
                      <a:pt x="-492" y="213155"/>
                      <a:pt x="37" y="176643"/>
                    </a:cubicBezTo>
                    <a:cubicBezTo>
                      <a:pt x="566" y="140131"/>
                      <a:pt x="14324" y="-31849"/>
                      <a:pt x="15912" y="51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6" name="フリーフォーム 815">
                <a:extLst>
                  <a:ext uri="{FF2B5EF4-FFF2-40B4-BE49-F238E27FC236}">
                    <a16:creationId xmlns:a16="http://schemas.microsoft.com/office/drawing/2014/main" id="{9D0F39B2-B691-6AC8-8536-C3E69E39E905}"/>
                  </a:ext>
                </a:extLst>
              </p:cNvPr>
              <p:cNvSpPr/>
              <p:nvPr/>
            </p:nvSpPr>
            <p:spPr>
              <a:xfrm>
                <a:off x="5615651" y="2084948"/>
                <a:ext cx="81673" cy="497332"/>
              </a:xfrm>
              <a:custGeom>
                <a:avLst/>
                <a:gdLst>
                  <a:gd name="connsiteX0" fmla="*/ 924 w 81673"/>
                  <a:gd name="connsiteY0" fmla="*/ 7377 h 497332"/>
                  <a:gd name="connsiteX1" fmla="*/ 48549 w 81673"/>
                  <a:gd name="connsiteY1" fmla="*/ 324877 h 497332"/>
                  <a:gd name="connsiteX2" fmla="*/ 35849 w 81673"/>
                  <a:gd name="connsiteY2" fmla="*/ 286777 h 497332"/>
                  <a:gd name="connsiteX3" fmla="*/ 70774 w 81673"/>
                  <a:gd name="connsiteY3" fmla="*/ 496327 h 497332"/>
                  <a:gd name="connsiteX4" fmla="*/ 61249 w 81673"/>
                  <a:gd name="connsiteY4" fmla="*/ 350277 h 497332"/>
                  <a:gd name="connsiteX5" fmla="*/ 80299 w 81673"/>
                  <a:gd name="connsiteY5" fmla="*/ 4202 h 497332"/>
                  <a:gd name="connsiteX6" fmla="*/ 16799 w 81673"/>
                  <a:gd name="connsiteY6" fmla="*/ 394727 h 497332"/>
                  <a:gd name="connsiteX7" fmla="*/ 16799 w 81673"/>
                  <a:gd name="connsiteY7" fmla="*/ 124852 h 497332"/>
                  <a:gd name="connsiteX8" fmla="*/ 924 w 81673"/>
                  <a:gd name="connsiteY8" fmla="*/ 7377 h 497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673" h="497332">
                    <a:moveTo>
                      <a:pt x="924" y="7377"/>
                    </a:moveTo>
                    <a:cubicBezTo>
                      <a:pt x="6216" y="40714"/>
                      <a:pt x="42728" y="278310"/>
                      <a:pt x="48549" y="324877"/>
                    </a:cubicBezTo>
                    <a:cubicBezTo>
                      <a:pt x="54370" y="371444"/>
                      <a:pt x="32145" y="258202"/>
                      <a:pt x="35849" y="286777"/>
                    </a:cubicBezTo>
                    <a:cubicBezTo>
                      <a:pt x="39553" y="315352"/>
                      <a:pt x="66541" y="485744"/>
                      <a:pt x="70774" y="496327"/>
                    </a:cubicBezTo>
                    <a:cubicBezTo>
                      <a:pt x="75007" y="506910"/>
                      <a:pt x="59662" y="432298"/>
                      <a:pt x="61249" y="350277"/>
                    </a:cubicBezTo>
                    <a:cubicBezTo>
                      <a:pt x="62836" y="268256"/>
                      <a:pt x="87707" y="-3206"/>
                      <a:pt x="80299" y="4202"/>
                    </a:cubicBezTo>
                    <a:cubicBezTo>
                      <a:pt x="72891" y="11610"/>
                      <a:pt x="27382" y="374619"/>
                      <a:pt x="16799" y="394727"/>
                    </a:cubicBezTo>
                    <a:cubicBezTo>
                      <a:pt x="6216" y="414835"/>
                      <a:pt x="18916" y="188881"/>
                      <a:pt x="16799" y="124852"/>
                    </a:cubicBezTo>
                    <a:cubicBezTo>
                      <a:pt x="14682" y="60823"/>
                      <a:pt x="-4368" y="-25960"/>
                      <a:pt x="924" y="73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7" name="フリーフォーム 816">
                <a:extLst>
                  <a:ext uri="{FF2B5EF4-FFF2-40B4-BE49-F238E27FC236}">
                    <a16:creationId xmlns:a16="http://schemas.microsoft.com/office/drawing/2014/main" id="{725B2C5C-D516-D6F6-1393-9D4EAE1D6302}"/>
                  </a:ext>
                </a:extLst>
              </p:cNvPr>
              <p:cNvSpPr/>
              <p:nvPr/>
            </p:nvSpPr>
            <p:spPr>
              <a:xfrm>
                <a:off x="5818869" y="2072888"/>
                <a:ext cx="106561" cy="537841"/>
              </a:xfrm>
              <a:custGeom>
                <a:avLst/>
                <a:gdLst>
                  <a:gd name="connsiteX0" fmla="*/ 61231 w 106561"/>
                  <a:gd name="connsiteY0" fmla="*/ 387 h 537841"/>
                  <a:gd name="connsiteX1" fmla="*/ 48531 w 106561"/>
                  <a:gd name="connsiteY1" fmla="*/ 133737 h 537841"/>
                  <a:gd name="connsiteX2" fmla="*/ 42181 w 106561"/>
                  <a:gd name="connsiteY2" fmla="*/ 397262 h 537841"/>
                  <a:gd name="connsiteX3" fmla="*/ 42181 w 106561"/>
                  <a:gd name="connsiteY3" fmla="*/ 375037 h 537841"/>
                  <a:gd name="connsiteX4" fmla="*/ 105681 w 106561"/>
                  <a:gd name="connsiteY4" fmla="*/ 533787 h 537841"/>
                  <a:gd name="connsiteX5" fmla="*/ 73931 w 106561"/>
                  <a:gd name="connsiteY5" fmla="*/ 479812 h 537841"/>
                  <a:gd name="connsiteX6" fmla="*/ 906 w 106561"/>
                  <a:gd name="connsiteY6" fmla="*/ 362337 h 537841"/>
                  <a:gd name="connsiteX7" fmla="*/ 32656 w 106561"/>
                  <a:gd name="connsiteY7" fmla="*/ 349637 h 537841"/>
                  <a:gd name="connsiteX8" fmla="*/ 26306 w 106561"/>
                  <a:gd name="connsiteY8" fmla="*/ 101987 h 537841"/>
                  <a:gd name="connsiteX9" fmla="*/ 61231 w 106561"/>
                  <a:gd name="connsiteY9" fmla="*/ 387 h 537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561" h="537841">
                    <a:moveTo>
                      <a:pt x="61231" y="387"/>
                    </a:moveTo>
                    <a:cubicBezTo>
                      <a:pt x="64935" y="5679"/>
                      <a:pt x="51706" y="67591"/>
                      <a:pt x="48531" y="133737"/>
                    </a:cubicBezTo>
                    <a:cubicBezTo>
                      <a:pt x="45356" y="199883"/>
                      <a:pt x="43239" y="357045"/>
                      <a:pt x="42181" y="397262"/>
                    </a:cubicBezTo>
                    <a:cubicBezTo>
                      <a:pt x="41123" y="437479"/>
                      <a:pt x="31598" y="352283"/>
                      <a:pt x="42181" y="375037"/>
                    </a:cubicBezTo>
                    <a:cubicBezTo>
                      <a:pt x="52764" y="397791"/>
                      <a:pt x="100389" y="516325"/>
                      <a:pt x="105681" y="533787"/>
                    </a:cubicBezTo>
                    <a:cubicBezTo>
                      <a:pt x="110973" y="551249"/>
                      <a:pt x="91393" y="508387"/>
                      <a:pt x="73931" y="479812"/>
                    </a:cubicBezTo>
                    <a:cubicBezTo>
                      <a:pt x="56469" y="451237"/>
                      <a:pt x="7785" y="384033"/>
                      <a:pt x="906" y="362337"/>
                    </a:cubicBezTo>
                    <a:cubicBezTo>
                      <a:pt x="-5973" y="340641"/>
                      <a:pt x="28423" y="393029"/>
                      <a:pt x="32656" y="349637"/>
                    </a:cubicBezTo>
                    <a:cubicBezTo>
                      <a:pt x="36889" y="306245"/>
                      <a:pt x="25248" y="159137"/>
                      <a:pt x="26306" y="101987"/>
                    </a:cubicBezTo>
                    <a:cubicBezTo>
                      <a:pt x="27364" y="44837"/>
                      <a:pt x="57527" y="-4905"/>
                      <a:pt x="61231" y="3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8" name="フリーフォーム 817">
                <a:extLst>
                  <a:ext uri="{FF2B5EF4-FFF2-40B4-BE49-F238E27FC236}">
                    <a16:creationId xmlns:a16="http://schemas.microsoft.com/office/drawing/2014/main" id="{47E0A82F-4322-E5EE-A28D-2218C5496520}"/>
                  </a:ext>
                </a:extLst>
              </p:cNvPr>
              <p:cNvSpPr/>
              <p:nvPr/>
            </p:nvSpPr>
            <p:spPr>
              <a:xfrm>
                <a:off x="6286051" y="2019027"/>
                <a:ext cx="54492" cy="216407"/>
              </a:xfrm>
              <a:custGeom>
                <a:avLst/>
                <a:gdLst>
                  <a:gd name="connsiteX0" fmla="*/ 54424 w 54492"/>
                  <a:gd name="connsiteY0" fmla="*/ 273 h 216407"/>
                  <a:gd name="connsiteX1" fmla="*/ 29024 w 54492"/>
                  <a:gd name="connsiteY1" fmla="*/ 130448 h 216407"/>
                  <a:gd name="connsiteX2" fmla="*/ 51249 w 54492"/>
                  <a:gd name="connsiteY2" fmla="*/ 216173 h 216407"/>
                  <a:gd name="connsiteX3" fmla="*/ 449 w 54492"/>
                  <a:gd name="connsiteY3" fmla="*/ 105048 h 216407"/>
                  <a:gd name="connsiteX4" fmla="*/ 25849 w 54492"/>
                  <a:gd name="connsiteY4" fmla="*/ 178073 h 216407"/>
                  <a:gd name="connsiteX5" fmla="*/ 16324 w 54492"/>
                  <a:gd name="connsiteY5" fmla="*/ 79648 h 216407"/>
                  <a:gd name="connsiteX6" fmla="*/ 19499 w 54492"/>
                  <a:gd name="connsiteY6" fmla="*/ 95523 h 216407"/>
                  <a:gd name="connsiteX7" fmla="*/ 54424 w 54492"/>
                  <a:gd name="connsiteY7" fmla="*/ 273 h 216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492" h="216407">
                    <a:moveTo>
                      <a:pt x="54424" y="273"/>
                    </a:moveTo>
                    <a:cubicBezTo>
                      <a:pt x="56012" y="6094"/>
                      <a:pt x="29553" y="94465"/>
                      <a:pt x="29024" y="130448"/>
                    </a:cubicBezTo>
                    <a:cubicBezTo>
                      <a:pt x="28495" y="166431"/>
                      <a:pt x="56011" y="220406"/>
                      <a:pt x="51249" y="216173"/>
                    </a:cubicBezTo>
                    <a:cubicBezTo>
                      <a:pt x="46487" y="211940"/>
                      <a:pt x="4682" y="111398"/>
                      <a:pt x="449" y="105048"/>
                    </a:cubicBezTo>
                    <a:cubicBezTo>
                      <a:pt x="-3784" y="98698"/>
                      <a:pt x="23203" y="182306"/>
                      <a:pt x="25849" y="178073"/>
                    </a:cubicBezTo>
                    <a:cubicBezTo>
                      <a:pt x="28495" y="173840"/>
                      <a:pt x="17382" y="93406"/>
                      <a:pt x="16324" y="79648"/>
                    </a:cubicBezTo>
                    <a:cubicBezTo>
                      <a:pt x="15266" y="65890"/>
                      <a:pt x="11562" y="107694"/>
                      <a:pt x="19499" y="95523"/>
                    </a:cubicBezTo>
                    <a:cubicBezTo>
                      <a:pt x="27436" y="83352"/>
                      <a:pt x="52836" y="-5548"/>
                      <a:pt x="54424" y="2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9" name="フリーフォーム 818">
                <a:extLst>
                  <a:ext uri="{FF2B5EF4-FFF2-40B4-BE49-F238E27FC236}">
                    <a16:creationId xmlns:a16="http://schemas.microsoft.com/office/drawing/2014/main" id="{E54EA2C3-5606-9344-F1CB-F2001719BE0B}"/>
                  </a:ext>
                </a:extLst>
              </p:cNvPr>
              <p:cNvSpPr/>
              <p:nvPr/>
            </p:nvSpPr>
            <p:spPr>
              <a:xfrm>
                <a:off x="6087277" y="2014676"/>
                <a:ext cx="72792" cy="541014"/>
              </a:xfrm>
              <a:custGeom>
                <a:avLst/>
                <a:gdLst>
                  <a:gd name="connsiteX0" fmla="*/ 72223 w 72792"/>
                  <a:gd name="connsiteY0" fmla="*/ 1449 h 541014"/>
                  <a:gd name="connsiteX1" fmla="*/ 2373 w 72792"/>
                  <a:gd name="connsiteY1" fmla="*/ 290374 h 541014"/>
                  <a:gd name="connsiteX2" fmla="*/ 15073 w 72792"/>
                  <a:gd name="connsiteY2" fmla="*/ 210999 h 541014"/>
                  <a:gd name="connsiteX3" fmla="*/ 2373 w 72792"/>
                  <a:gd name="connsiteY3" fmla="*/ 538024 h 541014"/>
                  <a:gd name="connsiteX4" fmla="*/ 24598 w 72792"/>
                  <a:gd name="connsiteY4" fmla="*/ 360224 h 541014"/>
                  <a:gd name="connsiteX5" fmla="*/ 43648 w 72792"/>
                  <a:gd name="connsiteY5" fmla="*/ 141149 h 541014"/>
                  <a:gd name="connsiteX6" fmla="*/ 37298 w 72792"/>
                  <a:gd name="connsiteY6" fmla="*/ 176074 h 541014"/>
                  <a:gd name="connsiteX7" fmla="*/ 72223 w 72792"/>
                  <a:gd name="connsiteY7" fmla="*/ 1449 h 541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792" h="541014">
                    <a:moveTo>
                      <a:pt x="72223" y="1449"/>
                    </a:moveTo>
                    <a:cubicBezTo>
                      <a:pt x="66402" y="20499"/>
                      <a:pt x="11898" y="255449"/>
                      <a:pt x="2373" y="290374"/>
                    </a:cubicBezTo>
                    <a:cubicBezTo>
                      <a:pt x="-7152" y="325299"/>
                      <a:pt x="15073" y="169724"/>
                      <a:pt x="15073" y="210999"/>
                    </a:cubicBezTo>
                    <a:cubicBezTo>
                      <a:pt x="15073" y="252274"/>
                      <a:pt x="785" y="513153"/>
                      <a:pt x="2373" y="538024"/>
                    </a:cubicBezTo>
                    <a:cubicBezTo>
                      <a:pt x="3960" y="562895"/>
                      <a:pt x="17719" y="426370"/>
                      <a:pt x="24598" y="360224"/>
                    </a:cubicBezTo>
                    <a:cubicBezTo>
                      <a:pt x="31477" y="294078"/>
                      <a:pt x="41531" y="171841"/>
                      <a:pt x="43648" y="141149"/>
                    </a:cubicBezTo>
                    <a:cubicBezTo>
                      <a:pt x="45765" y="110457"/>
                      <a:pt x="37298" y="195124"/>
                      <a:pt x="37298" y="176074"/>
                    </a:cubicBezTo>
                    <a:cubicBezTo>
                      <a:pt x="37298" y="157024"/>
                      <a:pt x="78044" y="-17601"/>
                      <a:pt x="72223" y="14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0" name="フリーフォーム 819">
                <a:extLst>
                  <a:ext uri="{FF2B5EF4-FFF2-40B4-BE49-F238E27FC236}">
                    <a16:creationId xmlns:a16="http://schemas.microsoft.com/office/drawing/2014/main" id="{3CFD0C4E-9F18-D43E-3245-3FC16890424C}"/>
                  </a:ext>
                </a:extLst>
              </p:cNvPr>
              <p:cNvSpPr/>
              <p:nvPr/>
            </p:nvSpPr>
            <p:spPr>
              <a:xfrm>
                <a:off x="6177985" y="2020017"/>
                <a:ext cx="42647" cy="667142"/>
              </a:xfrm>
              <a:custGeom>
                <a:avLst/>
                <a:gdLst>
                  <a:gd name="connsiteX0" fmla="*/ 41840 w 42647"/>
                  <a:gd name="connsiteY0" fmla="*/ 2458 h 667142"/>
                  <a:gd name="connsiteX1" fmla="*/ 10090 w 42647"/>
                  <a:gd name="connsiteY1" fmla="*/ 440608 h 667142"/>
                  <a:gd name="connsiteX2" fmla="*/ 10090 w 42647"/>
                  <a:gd name="connsiteY2" fmla="*/ 339008 h 667142"/>
                  <a:gd name="connsiteX3" fmla="*/ 6915 w 42647"/>
                  <a:gd name="connsiteY3" fmla="*/ 653333 h 667142"/>
                  <a:gd name="connsiteX4" fmla="*/ 565 w 42647"/>
                  <a:gd name="connsiteY4" fmla="*/ 589833 h 667142"/>
                  <a:gd name="connsiteX5" fmla="*/ 22790 w 42647"/>
                  <a:gd name="connsiteY5" fmla="*/ 396158 h 667142"/>
                  <a:gd name="connsiteX6" fmla="*/ 32315 w 42647"/>
                  <a:gd name="connsiteY6" fmla="*/ 269158 h 667142"/>
                  <a:gd name="connsiteX7" fmla="*/ 41840 w 42647"/>
                  <a:gd name="connsiteY7" fmla="*/ 2458 h 667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647" h="667142">
                    <a:moveTo>
                      <a:pt x="41840" y="2458"/>
                    </a:moveTo>
                    <a:cubicBezTo>
                      <a:pt x="38136" y="31033"/>
                      <a:pt x="15382" y="384516"/>
                      <a:pt x="10090" y="440608"/>
                    </a:cubicBezTo>
                    <a:cubicBezTo>
                      <a:pt x="4798" y="496700"/>
                      <a:pt x="10619" y="303554"/>
                      <a:pt x="10090" y="339008"/>
                    </a:cubicBezTo>
                    <a:cubicBezTo>
                      <a:pt x="9561" y="374462"/>
                      <a:pt x="8502" y="611529"/>
                      <a:pt x="6915" y="653333"/>
                    </a:cubicBezTo>
                    <a:cubicBezTo>
                      <a:pt x="5328" y="695137"/>
                      <a:pt x="-2081" y="632695"/>
                      <a:pt x="565" y="589833"/>
                    </a:cubicBezTo>
                    <a:cubicBezTo>
                      <a:pt x="3211" y="546971"/>
                      <a:pt x="17498" y="449604"/>
                      <a:pt x="22790" y="396158"/>
                    </a:cubicBezTo>
                    <a:cubicBezTo>
                      <a:pt x="28082" y="342712"/>
                      <a:pt x="29140" y="335833"/>
                      <a:pt x="32315" y="269158"/>
                    </a:cubicBezTo>
                    <a:cubicBezTo>
                      <a:pt x="35490" y="202483"/>
                      <a:pt x="45544" y="-26117"/>
                      <a:pt x="41840" y="24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1" name="フリーフォーム 820">
                <a:extLst>
                  <a:ext uri="{FF2B5EF4-FFF2-40B4-BE49-F238E27FC236}">
                    <a16:creationId xmlns:a16="http://schemas.microsoft.com/office/drawing/2014/main" id="{126FC6B5-431E-2366-97C6-FDADA284BA7C}"/>
                  </a:ext>
                </a:extLst>
              </p:cNvPr>
              <p:cNvSpPr/>
              <p:nvPr/>
            </p:nvSpPr>
            <p:spPr>
              <a:xfrm>
                <a:off x="6403965" y="1993868"/>
                <a:ext cx="146127" cy="644990"/>
              </a:xfrm>
              <a:custGeom>
                <a:avLst/>
                <a:gdLst>
                  <a:gd name="connsiteX0" fmla="*/ 10 w 146127"/>
                  <a:gd name="connsiteY0" fmla="*/ 19082 h 644990"/>
                  <a:gd name="connsiteX1" fmla="*/ 22235 w 146127"/>
                  <a:gd name="connsiteY1" fmla="*/ 215932 h 644990"/>
                  <a:gd name="connsiteX2" fmla="*/ 22235 w 146127"/>
                  <a:gd name="connsiteY2" fmla="*/ 184182 h 644990"/>
                  <a:gd name="connsiteX3" fmla="*/ 69860 w 146127"/>
                  <a:gd name="connsiteY3" fmla="*/ 635032 h 644990"/>
                  <a:gd name="connsiteX4" fmla="*/ 69860 w 146127"/>
                  <a:gd name="connsiteY4" fmla="*/ 504857 h 644990"/>
                  <a:gd name="connsiteX5" fmla="*/ 107960 w 146127"/>
                  <a:gd name="connsiteY5" fmla="*/ 606457 h 644990"/>
                  <a:gd name="connsiteX6" fmla="*/ 146060 w 146127"/>
                  <a:gd name="connsiteY6" fmla="*/ 32 h 644990"/>
                  <a:gd name="connsiteX7" fmla="*/ 98435 w 146127"/>
                  <a:gd name="connsiteY7" fmla="*/ 635032 h 644990"/>
                  <a:gd name="connsiteX8" fmla="*/ 117485 w 146127"/>
                  <a:gd name="connsiteY8" fmla="*/ 130207 h 644990"/>
                  <a:gd name="connsiteX9" fmla="*/ 114310 w 146127"/>
                  <a:gd name="connsiteY9" fmla="*/ 565182 h 644990"/>
                  <a:gd name="connsiteX10" fmla="*/ 50810 w 146127"/>
                  <a:gd name="connsiteY10" fmla="*/ 212757 h 644990"/>
                  <a:gd name="connsiteX11" fmla="*/ 25410 w 146127"/>
                  <a:gd name="connsiteY11" fmla="*/ 308007 h 644990"/>
                  <a:gd name="connsiteX12" fmla="*/ 10 w 146127"/>
                  <a:gd name="connsiteY12" fmla="*/ 19082 h 644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6127" h="644990">
                    <a:moveTo>
                      <a:pt x="10" y="19082"/>
                    </a:moveTo>
                    <a:cubicBezTo>
                      <a:pt x="-519" y="3736"/>
                      <a:pt x="18531" y="188415"/>
                      <a:pt x="22235" y="215932"/>
                    </a:cubicBezTo>
                    <a:cubicBezTo>
                      <a:pt x="25939" y="243449"/>
                      <a:pt x="14298" y="114332"/>
                      <a:pt x="22235" y="184182"/>
                    </a:cubicBezTo>
                    <a:cubicBezTo>
                      <a:pt x="30172" y="254032"/>
                      <a:pt x="61923" y="581586"/>
                      <a:pt x="69860" y="635032"/>
                    </a:cubicBezTo>
                    <a:cubicBezTo>
                      <a:pt x="77798" y="688478"/>
                      <a:pt x="63510" y="509619"/>
                      <a:pt x="69860" y="504857"/>
                    </a:cubicBezTo>
                    <a:cubicBezTo>
                      <a:pt x="76210" y="500095"/>
                      <a:pt x="95260" y="690594"/>
                      <a:pt x="107960" y="606457"/>
                    </a:cubicBezTo>
                    <a:cubicBezTo>
                      <a:pt x="120660" y="522320"/>
                      <a:pt x="147647" y="-4730"/>
                      <a:pt x="146060" y="32"/>
                    </a:cubicBezTo>
                    <a:cubicBezTo>
                      <a:pt x="144473" y="4794"/>
                      <a:pt x="103197" y="613336"/>
                      <a:pt x="98435" y="635032"/>
                    </a:cubicBezTo>
                    <a:cubicBezTo>
                      <a:pt x="93673" y="656728"/>
                      <a:pt x="114839" y="141849"/>
                      <a:pt x="117485" y="130207"/>
                    </a:cubicBezTo>
                    <a:cubicBezTo>
                      <a:pt x="120131" y="118565"/>
                      <a:pt x="125423" y="551424"/>
                      <a:pt x="114310" y="565182"/>
                    </a:cubicBezTo>
                    <a:cubicBezTo>
                      <a:pt x="103197" y="578940"/>
                      <a:pt x="65627" y="255619"/>
                      <a:pt x="50810" y="212757"/>
                    </a:cubicBezTo>
                    <a:cubicBezTo>
                      <a:pt x="35993" y="169895"/>
                      <a:pt x="36523" y="334465"/>
                      <a:pt x="25410" y="308007"/>
                    </a:cubicBezTo>
                    <a:cubicBezTo>
                      <a:pt x="14298" y="281549"/>
                      <a:pt x="539" y="34428"/>
                      <a:pt x="10" y="190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2" name="フリーフォーム 821">
                <a:extLst>
                  <a:ext uri="{FF2B5EF4-FFF2-40B4-BE49-F238E27FC236}">
                    <a16:creationId xmlns:a16="http://schemas.microsoft.com/office/drawing/2014/main" id="{B1857BBC-9525-398B-55B3-A96FC561C98A}"/>
                  </a:ext>
                </a:extLst>
              </p:cNvPr>
              <p:cNvSpPr/>
              <p:nvPr/>
            </p:nvSpPr>
            <p:spPr>
              <a:xfrm>
                <a:off x="5114925" y="2900948"/>
                <a:ext cx="794786" cy="86856"/>
              </a:xfrm>
              <a:custGeom>
                <a:avLst/>
                <a:gdLst>
                  <a:gd name="connsiteX0" fmla="*/ 0 w 794786"/>
                  <a:gd name="connsiteY0" fmla="*/ 7352 h 86856"/>
                  <a:gd name="connsiteX1" fmla="*/ 234950 w 794786"/>
                  <a:gd name="connsiteY1" fmla="*/ 7352 h 86856"/>
                  <a:gd name="connsiteX2" fmla="*/ 768350 w 794786"/>
                  <a:gd name="connsiteY2" fmla="*/ 1002 h 86856"/>
                  <a:gd name="connsiteX3" fmla="*/ 688975 w 794786"/>
                  <a:gd name="connsiteY3" fmla="*/ 1002 h 86856"/>
                  <a:gd name="connsiteX4" fmla="*/ 774700 w 794786"/>
                  <a:gd name="connsiteY4" fmla="*/ 10527 h 86856"/>
                  <a:gd name="connsiteX5" fmla="*/ 238125 w 794786"/>
                  <a:gd name="connsiteY5" fmla="*/ 16877 h 86856"/>
                  <a:gd name="connsiteX6" fmla="*/ 431800 w 794786"/>
                  <a:gd name="connsiteY6" fmla="*/ 42277 h 86856"/>
                  <a:gd name="connsiteX7" fmla="*/ 79375 w 794786"/>
                  <a:gd name="connsiteY7" fmla="*/ 86727 h 86856"/>
                  <a:gd name="connsiteX8" fmla="*/ 425450 w 794786"/>
                  <a:gd name="connsiteY8" fmla="*/ 54977 h 86856"/>
                  <a:gd name="connsiteX9" fmla="*/ 0 w 794786"/>
                  <a:gd name="connsiteY9" fmla="*/ 7352 h 8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94786" h="86856">
                    <a:moveTo>
                      <a:pt x="0" y="7352"/>
                    </a:moveTo>
                    <a:lnTo>
                      <a:pt x="234950" y="7352"/>
                    </a:lnTo>
                    <a:lnTo>
                      <a:pt x="768350" y="1002"/>
                    </a:lnTo>
                    <a:cubicBezTo>
                      <a:pt x="844021" y="-56"/>
                      <a:pt x="687917" y="-586"/>
                      <a:pt x="688975" y="1002"/>
                    </a:cubicBezTo>
                    <a:cubicBezTo>
                      <a:pt x="690033" y="2590"/>
                      <a:pt x="849842" y="7881"/>
                      <a:pt x="774700" y="10527"/>
                    </a:cubicBezTo>
                    <a:cubicBezTo>
                      <a:pt x="699558" y="13173"/>
                      <a:pt x="295275" y="11585"/>
                      <a:pt x="238125" y="16877"/>
                    </a:cubicBezTo>
                    <a:cubicBezTo>
                      <a:pt x="180975" y="22169"/>
                      <a:pt x="458258" y="30635"/>
                      <a:pt x="431800" y="42277"/>
                    </a:cubicBezTo>
                    <a:cubicBezTo>
                      <a:pt x="405342" y="53919"/>
                      <a:pt x="80433" y="84610"/>
                      <a:pt x="79375" y="86727"/>
                    </a:cubicBezTo>
                    <a:cubicBezTo>
                      <a:pt x="78317" y="88844"/>
                      <a:pt x="434975" y="64502"/>
                      <a:pt x="425450" y="54977"/>
                    </a:cubicBezTo>
                    <a:cubicBezTo>
                      <a:pt x="415925" y="45452"/>
                      <a:pt x="219075" y="37514"/>
                      <a:pt x="0" y="73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3" name="フリーフォーム 822">
                <a:extLst>
                  <a:ext uri="{FF2B5EF4-FFF2-40B4-BE49-F238E27FC236}">
                    <a16:creationId xmlns:a16="http://schemas.microsoft.com/office/drawing/2014/main" id="{65CA9BB4-CEB9-3B6B-DC72-A1E4D44E2D24}"/>
                  </a:ext>
                </a:extLst>
              </p:cNvPr>
              <p:cNvSpPr/>
              <p:nvPr/>
            </p:nvSpPr>
            <p:spPr>
              <a:xfrm>
                <a:off x="5298676" y="3352380"/>
                <a:ext cx="92779" cy="808227"/>
              </a:xfrm>
              <a:custGeom>
                <a:avLst/>
                <a:gdLst>
                  <a:gd name="connsiteX0" fmla="*/ 86124 w 92779"/>
                  <a:gd name="connsiteY0" fmla="*/ 420 h 808227"/>
                  <a:gd name="connsiteX1" fmla="*/ 16274 w 92779"/>
                  <a:gd name="connsiteY1" fmla="*/ 276645 h 808227"/>
                  <a:gd name="connsiteX2" fmla="*/ 32149 w 92779"/>
                  <a:gd name="connsiteY2" fmla="*/ 267120 h 808227"/>
                  <a:gd name="connsiteX3" fmla="*/ 92474 w 92779"/>
                  <a:gd name="connsiteY3" fmla="*/ 806870 h 808227"/>
                  <a:gd name="connsiteX4" fmla="*/ 3574 w 92779"/>
                  <a:gd name="connsiteY4" fmla="*/ 86145 h 808227"/>
                  <a:gd name="connsiteX5" fmla="*/ 22624 w 92779"/>
                  <a:gd name="connsiteY5" fmla="*/ 209970 h 808227"/>
                  <a:gd name="connsiteX6" fmla="*/ 86124 w 92779"/>
                  <a:gd name="connsiteY6" fmla="*/ 420 h 808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779" h="808227">
                    <a:moveTo>
                      <a:pt x="86124" y="420"/>
                    </a:moveTo>
                    <a:cubicBezTo>
                      <a:pt x="85066" y="11532"/>
                      <a:pt x="25270" y="232195"/>
                      <a:pt x="16274" y="276645"/>
                    </a:cubicBezTo>
                    <a:cubicBezTo>
                      <a:pt x="7278" y="321095"/>
                      <a:pt x="19449" y="178749"/>
                      <a:pt x="32149" y="267120"/>
                    </a:cubicBezTo>
                    <a:cubicBezTo>
                      <a:pt x="44849" y="355491"/>
                      <a:pt x="97237" y="837033"/>
                      <a:pt x="92474" y="806870"/>
                    </a:cubicBezTo>
                    <a:cubicBezTo>
                      <a:pt x="87712" y="776708"/>
                      <a:pt x="15216" y="185628"/>
                      <a:pt x="3574" y="86145"/>
                    </a:cubicBezTo>
                    <a:cubicBezTo>
                      <a:pt x="-8068" y="-13338"/>
                      <a:pt x="11511" y="217908"/>
                      <a:pt x="22624" y="209970"/>
                    </a:cubicBezTo>
                    <a:cubicBezTo>
                      <a:pt x="33736" y="202033"/>
                      <a:pt x="87182" y="-10692"/>
                      <a:pt x="86124" y="4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4" name="フリーフォーム 823">
                <a:extLst>
                  <a:ext uri="{FF2B5EF4-FFF2-40B4-BE49-F238E27FC236}">
                    <a16:creationId xmlns:a16="http://schemas.microsoft.com/office/drawing/2014/main" id="{B99EAA06-108E-EB22-2B6B-F96372137A71}"/>
                  </a:ext>
                </a:extLst>
              </p:cNvPr>
              <p:cNvSpPr/>
              <p:nvPr/>
            </p:nvSpPr>
            <p:spPr>
              <a:xfrm>
                <a:off x="7924680" y="2860330"/>
                <a:ext cx="149532" cy="525106"/>
              </a:xfrm>
              <a:custGeom>
                <a:avLst/>
                <a:gdLst>
                  <a:gd name="connsiteX0" fmla="*/ 149345 w 149532"/>
                  <a:gd name="connsiteY0" fmla="*/ 345 h 525106"/>
                  <a:gd name="connsiteX1" fmla="*/ 66795 w 149532"/>
                  <a:gd name="connsiteY1" fmla="*/ 324195 h 525106"/>
                  <a:gd name="connsiteX2" fmla="*/ 41395 w 149532"/>
                  <a:gd name="connsiteY2" fmla="*/ 517870 h 525106"/>
                  <a:gd name="connsiteX3" fmla="*/ 120 w 149532"/>
                  <a:gd name="connsiteY3" fmla="*/ 73370 h 525106"/>
                  <a:gd name="connsiteX4" fmla="*/ 28695 w 149532"/>
                  <a:gd name="connsiteY4" fmla="*/ 384520 h 525106"/>
                  <a:gd name="connsiteX5" fmla="*/ 25520 w 149532"/>
                  <a:gd name="connsiteY5" fmla="*/ 238470 h 525106"/>
                  <a:gd name="connsiteX6" fmla="*/ 41395 w 149532"/>
                  <a:gd name="connsiteY6" fmla="*/ 260695 h 525106"/>
                  <a:gd name="connsiteX7" fmla="*/ 149345 w 149532"/>
                  <a:gd name="connsiteY7" fmla="*/ 345 h 525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532" h="525106">
                    <a:moveTo>
                      <a:pt x="149345" y="345"/>
                    </a:moveTo>
                    <a:cubicBezTo>
                      <a:pt x="153578" y="10928"/>
                      <a:pt x="84787" y="237941"/>
                      <a:pt x="66795" y="324195"/>
                    </a:cubicBezTo>
                    <a:cubicBezTo>
                      <a:pt x="48803" y="410449"/>
                      <a:pt x="52507" y="559674"/>
                      <a:pt x="41395" y="517870"/>
                    </a:cubicBezTo>
                    <a:cubicBezTo>
                      <a:pt x="30283" y="476066"/>
                      <a:pt x="2237" y="95595"/>
                      <a:pt x="120" y="73370"/>
                    </a:cubicBezTo>
                    <a:cubicBezTo>
                      <a:pt x="-1997" y="51145"/>
                      <a:pt x="24462" y="357003"/>
                      <a:pt x="28695" y="384520"/>
                    </a:cubicBezTo>
                    <a:cubicBezTo>
                      <a:pt x="32928" y="412037"/>
                      <a:pt x="23403" y="259107"/>
                      <a:pt x="25520" y="238470"/>
                    </a:cubicBezTo>
                    <a:cubicBezTo>
                      <a:pt x="27637" y="217833"/>
                      <a:pt x="22345" y="296149"/>
                      <a:pt x="41395" y="260695"/>
                    </a:cubicBezTo>
                    <a:cubicBezTo>
                      <a:pt x="60445" y="225241"/>
                      <a:pt x="145112" y="-10238"/>
                      <a:pt x="149345" y="3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5" name="フリーフォーム 824">
                <a:extLst>
                  <a:ext uri="{FF2B5EF4-FFF2-40B4-BE49-F238E27FC236}">
                    <a16:creationId xmlns:a16="http://schemas.microsoft.com/office/drawing/2014/main" id="{E798079F-0FD4-38E5-EE95-886FEAF36E4D}"/>
                  </a:ext>
                </a:extLst>
              </p:cNvPr>
              <p:cNvSpPr/>
              <p:nvPr/>
            </p:nvSpPr>
            <p:spPr>
              <a:xfrm>
                <a:off x="8127993" y="2672206"/>
                <a:ext cx="31846" cy="959771"/>
              </a:xfrm>
              <a:custGeom>
                <a:avLst/>
                <a:gdLst>
                  <a:gd name="connsiteX0" fmla="*/ 9532 w 31846"/>
                  <a:gd name="connsiteY0" fmla="*/ 58294 h 959771"/>
                  <a:gd name="connsiteX1" fmla="*/ 31757 w 31846"/>
                  <a:gd name="connsiteY1" fmla="*/ 928244 h 959771"/>
                  <a:gd name="connsiteX2" fmla="*/ 7 w 31846"/>
                  <a:gd name="connsiteY2" fmla="*/ 734569 h 959771"/>
                  <a:gd name="connsiteX3" fmla="*/ 28582 w 31846"/>
                  <a:gd name="connsiteY3" fmla="*/ 404369 h 959771"/>
                  <a:gd name="connsiteX4" fmla="*/ 9532 w 31846"/>
                  <a:gd name="connsiteY4" fmla="*/ 112269 h 959771"/>
                  <a:gd name="connsiteX5" fmla="*/ 9532 w 31846"/>
                  <a:gd name="connsiteY5" fmla="*/ 58294 h 959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846" h="959771">
                    <a:moveTo>
                      <a:pt x="9532" y="58294"/>
                    </a:moveTo>
                    <a:cubicBezTo>
                      <a:pt x="13236" y="194290"/>
                      <a:pt x="33344" y="815532"/>
                      <a:pt x="31757" y="928244"/>
                    </a:cubicBezTo>
                    <a:cubicBezTo>
                      <a:pt x="30170" y="1040956"/>
                      <a:pt x="536" y="821881"/>
                      <a:pt x="7" y="734569"/>
                    </a:cubicBezTo>
                    <a:cubicBezTo>
                      <a:pt x="-522" y="647257"/>
                      <a:pt x="26995" y="508086"/>
                      <a:pt x="28582" y="404369"/>
                    </a:cubicBezTo>
                    <a:cubicBezTo>
                      <a:pt x="30169" y="300652"/>
                      <a:pt x="13765" y="164656"/>
                      <a:pt x="9532" y="112269"/>
                    </a:cubicBezTo>
                    <a:cubicBezTo>
                      <a:pt x="5299" y="59882"/>
                      <a:pt x="5828" y="-77702"/>
                      <a:pt x="9532" y="582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6" name="フリーフォーム 825">
                <a:extLst>
                  <a:ext uri="{FF2B5EF4-FFF2-40B4-BE49-F238E27FC236}">
                    <a16:creationId xmlns:a16="http://schemas.microsoft.com/office/drawing/2014/main" id="{358C7DE0-E482-F027-C7BC-D90E5345F6DE}"/>
                  </a:ext>
                </a:extLst>
              </p:cNvPr>
              <p:cNvSpPr/>
              <p:nvPr/>
            </p:nvSpPr>
            <p:spPr>
              <a:xfrm>
                <a:off x="7831971" y="1853178"/>
                <a:ext cx="84692" cy="871393"/>
              </a:xfrm>
              <a:custGeom>
                <a:avLst/>
                <a:gdLst>
                  <a:gd name="connsiteX0" fmla="*/ 19804 w 84692"/>
                  <a:gd name="connsiteY0" fmla="*/ 1022 h 871393"/>
                  <a:gd name="connsiteX1" fmla="*/ 3929 w 84692"/>
                  <a:gd name="connsiteY1" fmla="*/ 216922 h 871393"/>
                  <a:gd name="connsiteX2" fmla="*/ 48379 w 84692"/>
                  <a:gd name="connsiteY2" fmla="*/ 280422 h 871393"/>
                  <a:gd name="connsiteX3" fmla="*/ 22979 w 84692"/>
                  <a:gd name="connsiteY3" fmla="*/ 289947 h 871393"/>
                  <a:gd name="connsiteX4" fmla="*/ 76954 w 84692"/>
                  <a:gd name="connsiteY4" fmla="*/ 378847 h 871393"/>
                  <a:gd name="connsiteX5" fmla="*/ 45204 w 84692"/>
                  <a:gd name="connsiteY5" fmla="*/ 439172 h 871393"/>
                  <a:gd name="connsiteX6" fmla="*/ 80129 w 84692"/>
                  <a:gd name="connsiteY6" fmla="*/ 470922 h 871393"/>
                  <a:gd name="connsiteX7" fmla="*/ 35679 w 84692"/>
                  <a:gd name="connsiteY7" fmla="*/ 521722 h 871393"/>
                  <a:gd name="connsiteX8" fmla="*/ 29329 w 84692"/>
                  <a:gd name="connsiteY8" fmla="*/ 782072 h 871393"/>
                  <a:gd name="connsiteX9" fmla="*/ 29329 w 84692"/>
                  <a:gd name="connsiteY9" fmla="*/ 693172 h 871393"/>
                  <a:gd name="connsiteX10" fmla="*/ 754 w 84692"/>
                  <a:gd name="connsiteY10" fmla="*/ 870972 h 871393"/>
                  <a:gd name="connsiteX11" fmla="*/ 64254 w 84692"/>
                  <a:gd name="connsiteY11" fmla="*/ 632847 h 871393"/>
                  <a:gd name="connsiteX12" fmla="*/ 83304 w 84692"/>
                  <a:gd name="connsiteY12" fmla="*/ 464572 h 871393"/>
                  <a:gd name="connsiteX13" fmla="*/ 32504 w 84692"/>
                  <a:gd name="connsiteY13" fmla="*/ 315347 h 871393"/>
                  <a:gd name="connsiteX14" fmla="*/ 19804 w 84692"/>
                  <a:gd name="connsiteY14" fmla="*/ 1022 h 871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4692" h="871393">
                    <a:moveTo>
                      <a:pt x="19804" y="1022"/>
                    </a:moveTo>
                    <a:cubicBezTo>
                      <a:pt x="15041" y="-15382"/>
                      <a:pt x="-833" y="170355"/>
                      <a:pt x="3929" y="216922"/>
                    </a:cubicBezTo>
                    <a:cubicBezTo>
                      <a:pt x="8691" y="263489"/>
                      <a:pt x="45204" y="268251"/>
                      <a:pt x="48379" y="280422"/>
                    </a:cubicBezTo>
                    <a:cubicBezTo>
                      <a:pt x="51554" y="292593"/>
                      <a:pt x="18216" y="273543"/>
                      <a:pt x="22979" y="289947"/>
                    </a:cubicBezTo>
                    <a:cubicBezTo>
                      <a:pt x="27742" y="306351"/>
                      <a:pt x="73250" y="353976"/>
                      <a:pt x="76954" y="378847"/>
                    </a:cubicBezTo>
                    <a:cubicBezTo>
                      <a:pt x="80658" y="403718"/>
                      <a:pt x="44675" y="423826"/>
                      <a:pt x="45204" y="439172"/>
                    </a:cubicBezTo>
                    <a:cubicBezTo>
                      <a:pt x="45733" y="454518"/>
                      <a:pt x="81716" y="457164"/>
                      <a:pt x="80129" y="470922"/>
                    </a:cubicBezTo>
                    <a:cubicBezTo>
                      <a:pt x="78542" y="484680"/>
                      <a:pt x="44146" y="469864"/>
                      <a:pt x="35679" y="521722"/>
                    </a:cubicBezTo>
                    <a:cubicBezTo>
                      <a:pt x="27212" y="573580"/>
                      <a:pt x="30387" y="753497"/>
                      <a:pt x="29329" y="782072"/>
                    </a:cubicBezTo>
                    <a:cubicBezTo>
                      <a:pt x="28271" y="810647"/>
                      <a:pt x="34092" y="678355"/>
                      <a:pt x="29329" y="693172"/>
                    </a:cubicBezTo>
                    <a:cubicBezTo>
                      <a:pt x="24566" y="707989"/>
                      <a:pt x="-5067" y="881026"/>
                      <a:pt x="754" y="870972"/>
                    </a:cubicBezTo>
                    <a:cubicBezTo>
                      <a:pt x="6575" y="860918"/>
                      <a:pt x="50496" y="700580"/>
                      <a:pt x="64254" y="632847"/>
                    </a:cubicBezTo>
                    <a:cubicBezTo>
                      <a:pt x="78012" y="565114"/>
                      <a:pt x="88596" y="517489"/>
                      <a:pt x="83304" y="464572"/>
                    </a:cubicBezTo>
                    <a:cubicBezTo>
                      <a:pt x="78012" y="411655"/>
                      <a:pt x="45204" y="386255"/>
                      <a:pt x="32504" y="315347"/>
                    </a:cubicBezTo>
                    <a:cubicBezTo>
                      <a:pt x="19804" y="244439"/>
                      <a:pt x="24567" y="17426"/>
                      <a:pt x="19804" y="10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7" name="フリーフォーム 826">
                <a:extLst>
                  <a:ext uri="{FF2B5EF4-FFF2-40B4-BE49-F238E27FC236}">
                    <a16:creationId xmlns:a16="http://schemas.microsoft.com/office/drawing/2014/main" id="{61AD4486-A43E-CDC6-66D1-BE5A2A30ED55}"/>
                  </a:ext>
                </a:extLst>
              </p:cNvPr>
              <p:cNvSpPr/>
              <p:nvPr/>
            </p:nvSpPr>
            <p:spPr>
              <a:xfrm>
                <a:off x="7346622" y="2050891"/>
                <a:ext cx="213450" cy="552016"/>
              </a:xfrm>
              <a:custGeom>
                <a:avLst/>
                <a:gdLst>
                  <a:gd name="connsiteX0" fmla="*/ 3503 w 213450"/>
                  <a:gd name="connsiteY0" fmla="*/ 16034 h 552016"/>
                  <a:gd name="connsiteX1" fmla="*/ 149553 w 213450"/>
                  <a:gd name="connsiteY1" fmla="*/ 108109 h 552016"/>
                  <a:gd name="connsiteX2" fmla="*/ 133678 w 213450"/>
                  <a:gd name="connsiteY2" fmla="*/ 355759 h 552016"/>
                  <a:gd name="connsiteX3" fmla="*/ 79703 w 213450"/>
                  <a:gd name="connsiteY3" fmla="*/ 549434 h 552016"/>
                  <a:gd name="connsiteX4" fmla="*/ 149553 w 213450"/>
                  <a:gd name="connsiteY4" fmla="*/ 451009 h 552016"/>
                  <a:gd name="connsiteX5" fmla="*/ 213053 w 213450"/>
                  <a:gd name="connsiteY5" fmla="*/ 225584 h 552016"/>
                  <a:gd name="connsiteX6" fmla="*/ 174953 w 213450"/>
                  <a:gd name="connsiteY6" fmla="*/ 384334 h 552016"/>
                  <a:gd name="connsiteX7" fmla="*/ 143203 w 213450"/>
                  <a:gd name="connsiteY7" fmla="*/ 397034 h 552016"/>
                  <a:gd name="connsiteX8" fmla="*/ 184478 w 213450"/>
                  <a:gd name="connsiteY8" fmla="*/ 263684 h 552016"/>
                  <a:gd name="connsiteX9" fmla="*/ 159078 w 213450"/>
                  <a:gd name="connsiteY9" fmla="*/ 260509 h 552016"/>
                  <a:gd name="connsiteX10" fmla="*/ 168603 w 213450"/>
                  <a:gd name="connsiteY10" fmla="*/ 139859 h 552016"/>
                  <a:gd name="connsiteX11" fmla="*/ 54303 w 213450"/>
                  <a:gd name="connsiteY11" fmla="*/ 12859 h 552016"/>
                  <a:gd name="connsiteX12" fmla="*/ 3503 w 213450"/>
                  <a:gd name="connsiteY12" fmla="*/ 16034 h 552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3450" h="552016">
                    <a:moveTo>
                      <a:pt x="3503" y="16034"/>
                    </a:moveTo>
                    <a:cubicBezTo>
                      <a:pt x="19378" y="31909"/>
                      <a:pt x="127857" y="51488"/>
                      <a:pt x="149553" y="108109"/>
                    </a:cubicBezTo>
                    <a:cubicBezTo>
                      <a:pt x="171249" y="164730"/>
                      <a:pt x="145320" y="282205"/>
                      <a:pt x="133678" y="355759"/>
                    </a:cubicBezTo>
                    <a:cubicBezTo>
                      <a:pt x="122036" y="429313"/>
                      <a:pt x="77057" y="533559"/>
                      <a:pt x="79703" y="549434"/>
                    </a:cubicBezTo>
                    <a:cubicBezTo>
                      <a:pt x="82349" y="565309"/>
                      <a:pt x="127328" y="504984"/>
                      <a:pt x="149553" y="451009"/>
                    </a:cubicBezTo>
                    <a:cubicBezTo>
                      <a:pt x="171778" y="397034"/>
                      <a:pt x="208820" y="236697"/>
                      <a:pt x="213053" y="225584"/>
                    </a:cubicBezTo>
                    <a:cubicBezTo>
                      <a:pt x="217286" y="214472"/>
                      <a:pt x="186595" y="355759"/>
                      <a:pt x="174953" y="384334"/>
                    </a:cubicBezTo>
                    <a:cubicBezTo>
                      <a:pt x="163311" y="412909"/>
                      <a:pt x="141616" y="417142"/>
                      <a:pt x="143203" y="397034"/>
                    </a:cubicBezTo>
                    <a:cubicBezTo>
                      <a:pt x="144791" y="376926"/>
                      <a:pt x="181832" y="286438"/>
                      <a:pt x="184478" y="263684"/>
                    </a:cubicBezTo>
                    <a:cubicBezTo>
                      <a:pt x="187124" y="240930"/>
                      <a:pt x="161724" y="281146"/>
                      <a:pt x="159078" y="260509"/>
                    </a:cubicBezTo>
                    <a:cubicBezTo>
                      <a:pt x="156432" y="239872"/>
                      <a:pt x="186066" y="181134"/>
                      <a:pt x="168603" y="139859"/>
                    </a:cubicBezTo>
                    <a:cubicBezTo>
                      <a:pt x="151141" y="98584"/>
                      <a:pt x="79174" y="34555"/>
                      <a:pt x="54303" y="12859"/>
                    </a:cubicBezTo>
                    <a:cubicBezTo>
                      <a:pt x="29432" y="-8837"/>
                      <a:pt x="-12372" y="159"/>
                      <a:pt x="3503" y="160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8" name="フリーフォーム 827">
                <a:extLst>
                  <a:ext uri="{FF2B5EF4-FFF2-40B4-BE49-F238E27FC236}">
                    <a16:creationId xmlns:a16="http://schemas.microsoft.com/office/drawing/2014/main" id="{EA5E9B54-3240-A608-7244-D0927FE55CED}"/>
                  </a:ext>
                </a:extLst>
              </p:cNvPr>
              <p:cNvSpPr/>
              <p:nvPr/>
            </p:nvSpPr>
            <p:spPr>
              <a:xfrm>
                <a:off x="5104654" y="5199104"/>
                <a:ext cx="520766" cy="22373"/>
              </a:xfrm>
              <a:custGeom>
                <a:avLst/>
                <a:gdLst>
                  <a:gd name="connsiteX0" fmla="*/ 3204 w 520766"/>
                  <a:gd name="connsiteY0" fmla="*/ 16909 h 22373"/>
                  <a:gd name="connsiteX1" fmla="*/ 445656 w 520766"/>
                  <a:gd name="connsiteY1" fmla="*/ 16909 h 22373"/>
                  <a:gd name="connsiteX2" fmla="*/ 140856 w 520766"/>
                  <a:gd name="connsiteY2" fmla="*/ 21825 h 22373"/>
                  <a:gd name="connsiteX3" fmla="*/ 519398 w 520766"/>
                  <a:gd name="connsiteY3" fmla="*/ 2161 h 22373"/>
                  <a:gd name="connsiteX4" fmla="*/ 258843 w 520766"/>
                  <a:gd name="connsiteY4" fmla="*/ 2161 h 22373"/>
                  <a:gd name="connsiteX5" fmla="*/ 3204 w 520766"/>
                  <a:gd name="connsiteY5" fmla="*/ 16909 h 22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0766" h="22373">
                    <a:moveTo>
                      <a:pt x="3204" y="16909"/>
                    </a:moveTo>
                    <a:cubicBezTo>
                      <a:pt x="34340" y="19367"/>
                      <a:pt x="422714" y="16090"/>
                      <a:pt x="445656" y="16909"/>
                    </a:cubicBezTo>
                    <a:cubicBezTo>
                      <a:pt x="468598" y="17728"/>
                      <a:pt x="128566" y="24283"/>
                      <a:pt x="140856" y="21825"/>
                    </a:cubicBezTo>
                    <a:cubicBezTo>
                      <a:pt x="153146" y="19367"/>
                      <a:pt x="499734" y="5438"/>
                      <a:pt x="519398" y="2161"/>
                    </a:cubicBezTo>
                    <a:cubicBezTo>
                      <a:pt x="539063" y="-1116"/>
                      <a:pt x="341598" y="-297"/>
                      <a:pt x="258843" y="2161"/>
                    </a:cubicBezTo>
                    <a:cubicBezTo>
                      <a:pt x="176088" y="4619"/>
                      <a:pt x="-27932" y="14451"/>
                      <a:pt x="3204" y="169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9" name="フリーフォーム 828">
                <a:extLst>
                  <a:ext uri="{FF2B5EF4-FFF2-40B4-BE49-F238E27FC236}">
                    <a16:creationId xmlns:a16="http://schemas.microsoft.com/office/drawing/2014/main" id="{EF39F3CF-F793-F37F-9E3B-72CA9FC0A09C}"/>
                  </a:ext>
                </a:extLst>
              </p:cNvPr>
              <p:cNvSpPr/>
              <p:nvPr/>
            </p:nvSpPr>
            <p:spPr>
              <a:xfrm>
                <a:off x="5082653" y="5395869"/>
                <a:ext cx="419541" cy="72557"/>
              </a:xfrm>
              <a:custGeom>
                <a:avLst/>
                <a:gdLst>
                  <a:gd name="connsiteX0" fmla="*/ 35037 w 419541"/>
                  <a:gd name="connsiteY0" fmla="*/ 2041 h 72557"/>
                  <a:gd name="connsiteX1" fmla="*/ 418495 w 419541"/>
                  <a:gd name="connsiteY1" fmla="*/ 16789 h 72557"/>
                  <a:gd name="connsiteX2" fmla="*/ 153024 w 419541"/>
                  <a:gd name="connsiteY2" fmla="*/ 26621 h 72557"/>
                  <a:gd name="connsiteX3" fmla="*/ 290676 w 419541"/>
                  <a:gd name="connsiteY3" fmla="*/ 51202 h 72557"/>
                  <a:gd name="connsiteX4" fmla="*/ 624 w 419541"/>
                  <a:gd name="connsiteY4" fmla="*/ 70866 h 72557"/>
                  <a:gd name="connsiteX5" fmla="*/ 384082 w 419541"/>
                  <a:gd name="connsiteY5" fmla="*/ 65950 h 72557"/>
                  <a:gd name="connsiteX6" fmla="*/ 35037 w 419541"/>
                  <a:gd name="connsiteY6" fmla="*/ 2041 h 72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9541" h="72557">
                    <a:moveTo>
                      <a:pt x="35037" y="2041"/>
                    </a:moveTo>
                    <a:cubicBezTo>
                      <a:pt x="40773" y="-6153"/>
                      <a:pt x="398831" y="12692"/>
                      <a:pt x="418495" y="16789"/>
                    </a:cubicBezTo>
                    <a:cubicBezTo>
                      <a:pt x="438160" y="20886"/>
                      <a:pt x="174327" y="20886"/>
                      <a:pt x="153024" y="26621"/>
                    </a:cubicBezTo>
                    <a:cubicBezTo>
                      <a:pt x="131721" y="32357"/>
                      <a:pt x="316076" y="43828"/>
                      <a:pt x="290676" y="51202"/>
                    </a:cubicBezTo>
                    <a:cubicBezTo>
                      <a:pt x="265276" y="58576"/>
                      <a:pt x="-14944" y="68408"/>
                      <a:pt x="624" y="70866"/>
                    </a:cubicBezTo>
                    <a:cubicBezTo>
                      <a:pt x="16192" y="73324"/>
                      <a:pt x="379985" y="74143"/>
                      <a:pt x="384082" y="65950"/>
                    </a:cubicBezTo>
                    <a:cubicBezTo>
                      <a:pt x="388179" y="57757"/>
                      <a:pt x="29301" y="10235"/>
                      <a:pt x="35037" y="20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0" name="フリーフォーム 829">
                <a:extLst>
                  <a:ext uri="{FF2B5EF4-FFF2-40B4-BE49-F238E27FC236}">
                    <a16:creationId xmlns:a16="http://schemas.microsoft.com/office/drawing/2014/main" id="{1A503A77-C0BF-26AE-8EAC-32F5525523E5}"/>
                  </a:ext>
                </a:extLst>
              </p:cNvPr>
              <p:cNvSpPr/>
              <p:nvPr/>
            </p:nvSpPr>
            <p:spPr>
              <a:xfrm>
                <a:off x="5086220" y="5545236"/>
                <a:ext cx="538749" cy="83754"/>
              </a:xfrm>
              <a:custGeom>
                <a:avLst/>
                <a:gdLst>
                  <a:gd name="connsiteX0" fmla="*/ 1974 w 538749"/>
                  <a:gd name="connsiteY0" fmla="*/ 158 h 83754"/>
                  <a:gd name="connsiteX1" fmla="*/ 483754 w 538749"/>
                  <a:gd name="connsiteY1" fmla="*/ 14906 h 83754"/>
                  <a:gd name="connsiteX2" fmla="*/ 119961 w 538749"/>
                  <a:gd name="connsiteY2" fmla="*/ 29654 h 83754"/>
                  <a:gd name="connsiteX3" fmla="*/ 518167 w 538749"/>
                  <a:gd name="connsiteY3" fmla="*/ 54235 h 83754"/>
                  <a:gd name="connsiteX4" fmla="*/ 90464 w 538749"/>
                  <a:gd name="connsiteY4" fmla="*/ 83732 h 83754"/>
                  <a:gd name="connsiteX5" fmla="*/ 532915 w 538749"/>
                  <a:gd name="connsiteY5" fmla="*/ 49319 h 83754"/>
                  <a:gd name="connsiteX6" fmla="*/ 321522 w 538749"/>
                  <a:gd name="connsiteY6" fmla="*/ 24738 h 83754"/>
                  <a:gd name="connsiteX7" fmla="*/ 1974 w 538749"/>
                  <a:gd name="connsiteY7" fmla="*/ 158 h 83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38749" h="83754">
                    <a:moveTo>
                      <a:pt x="1974" y="158"/>
                    </a:moveTo>
                    <a:cubicBezTo>
                      <a:pt x="29013" y="-1481"/>
                      <a:pt x="464090" y="9990"/>
                      <a:pt x="483754" y="14906"/>
                    </a:cubicBezTo>
                    <a:cubicBezTo>
                      <a:pt x="503418" y="19822"/>
                      <a:pt x="114226" y="23099"/>
                      <a:pt x="119961" y="29654"/>
                    </a:cubicBezTo>
                    <a:cubicBezTo>
                      <a:pt x="125697" y="36209"/>
                      <a:pt x="523083" y="45222"/>
                      <a:pt x="518167" y="54235"/>
                    </a:cubicBezTo>
                    <a:cubicBezTo>
                      <a:pt x="513251" y="63248"/>
                      <a:pt x="88006" y="84551"/>
                      <a:pt x="90464" y="83732"/>
                    </a:cubicBezTo>
                    <a:cubicBezTo>
                      <a:pt x="92922" y="82913"/>
                      <a:pt x="494405" y="59151"/>
                      <a:pt x="532915" y="49319"/>
                    </a:cubicBezTo>
                    <a:cubicBezTo>
                      <a:pt x="571425" y="39487"/>
                      <a:pt x="410012" y="28835"/>
                      <a:pt x="321522" y="24738"/>
                    </a:cubicBezTo>
                    <a:cubicBezTo>
                      <a:pt x="233032" y="20641"/>
                      <a:pt x="-25065" y="1797"/>
                      <a:pt x="1974" y="1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4" name="グループ化 3">
              <a:extLst>
                <a:ext uri="{FF2B5EF4-FFF2-40B4-BE49-F238E27FC236}">
                  <a16:creationId xmlns:a16="http://schemas.microsoft.com/office/drawing/2014/main" id="{A57936ED-1BDB-1FD3-0B97-93F8B75A3594}"/>
                </a:ext>
              </a:extLst>
            </p:cNvPr>
            <p:cNvGrpSpPr/>
            <p:nvPr/>
          </p:nvGrpSpPr>
          <p:grpSpPr>
            <a:xfrm>
              <a:off x="4387430" y="2501900"/>
              <a:ext cx="4624519" cy="6339820"/>
              <a:chOff x="4387430" y="2501900"/>
              <a:chExt cx="4624519" cy="6339820"/>
            </a:xfrm>
          </p:grpSpPr>
          <p:sp>
            <p:nvSpPr>
              <p:cNvPr id="5" name="フリーフォーム 4">
                <a:extLst>
                  <a:ext uri="{FF2B5EF4-FFF2-40B4-BE49-F238E27FC236}">
                    <a16:creationId xmlns:a16="http://schemas.microsoft.com/office/drawing/2014/main" id="{E7E934D2-BDD9-32BD-3D9E-745E73E8BCF6}"/>
                  </a:ext>
                </a:extLst>
              </p:cNvPr>
              <p:cNvSpPr/>
              <p:nvPr/>
            </p:nvSpPr>
            <p:spPr>
              <a:xfrm>
                <a:off x="6004273" y="2819394"/>
                <a:ext cx="336244" cy="417284"/>
              </a:xfrm>
              <a:custGeom>
                <a:avLst/>
                <a:gdLst>
                  <a:gd name="connsiteX0" fmla="*/ 336202 w 336244"/>
                  <a:gd name="connsiteY0" fmla="*/ 6 h 417284"/>
                  <a:gd name="connsiteX1" fmla="*/ 53627 w 336244"/>
                  <a:gd name="connsiteY1" fmla="*/ 133356 h 417284"/>
                  <a:gd name="connsiteX2" fmla="*/ 69502 w 336244"/>
                  <a:gd name="connsiteY2" fmla="*/ 107956 h 417284"/>
                  <a:gd name="connsiteX3" fmla="*/ 2827 w 336244"/>
                  <a:gd name="connsiteY3" fmla="*/ 215906 h 417284"/>
                  <a:gd name="connsiteX4" fmla="*/ 12352 w 336244"/>
                  <a:gd name="connsiteY4" fmla="*/ 415931 h 417284"/>
                  <a:gd name="connsiteX5" fmla="*/ 12352 w 336244"/>
                  <a:gd name="connsiteY5" fmla="*/ 292106 h 417284"/>
                  <a:gd name="connsiteX6" fmla="*/ 113952 w 336244"/>
                  <a:gd name="connsiteY6" fmla="*/ 73031 h 417284"/>
                  <a:gd name="connsiteX7" fmla="*/ 31402 w 336244"/>
                  <a:gd name="connsiteY7" fmla="*/ 127006 h 417284"/>
                  <a:gd name="connsiteX8" fmla="*/ 336202 w 336244"/>
                  <a:gd name="connsiteY8" fmla="*/ 6 h 417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6244" h="417284">
                    <a:moveTo>
                      <a:pt x="336202" y="6"/>
                    </a:moveTo>
                    <a:cubicBezTo>
                      <a:pt x="339906" y="1064"/>
                      <a:pt x="98077" y="115364"/>
                      <a:pt x="53627" y="133356"/>
                    </a:cubicBezTo>
                    <a:cubicBezTo>
                      <a:pt x="9177" y="151348"/>
                      <a:pt x="69502" y="107956"/>
                      <a:pt x="69502" y="107956"/>
                    </a:cubicBezTo>
                    <a:cubicBezTo>
                      <a:pt x="61035" y="121714"/>
                      <a:pt x="12352" y="164577"/>
                      <a:pt x="2827" y="215906"/>
                    </a:cubicBezTo>
                    <a:cubicBezTo>
                      <a:pt x="-6698" y="267235"/>
                      <a:pt x="10765" y="403231"/>
                      <a:pt x="12352" y="415931"/>
                    </a:cubicBezTo>
                    <a:cubicBezTo>
                      <a:pt x="13939" y="428631"/>
                      <a:pt x="-4581" y="349256"/>
                      <a:pt x="12352" y="292106"/>
                    </a:cubicBezTo>
                    <a:cubicBezTo>
                      <a:pt x="29285" y="234956"/>
                      <a:pt x="110777" y="100548"/>
                      <a:pt x="113952" y="73031"/>
                    </a:cubicBezTo>
                    <a:cubicBezTo>
                      <a:pt x="117127" y="45514"/>
                      <a:pt x="-4581" y="134944"/>
                      <a:pt x="31402" y="127006"/>
                    </a:cubicBezTo>
                    <a:cubicBezTo>
                      <a:pt x="67385" y="119069"/>
                      <a:pt x="332498" y="-1052"/>
                      <a:pt x="336202" y="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" name="フリーフォーム 5">
                <a:extLst>
                  <a:ext uri="{FF2B5EF4-FFF2-40B4-BE49-F238E27FC236}">
                    <a16:creationId xmlns:a16="http://schemas.microsoft.com/office/drawing/2014/main" id="{97C0B32D-B2BB-449E-71EA-0720BAD549A4}"/>
                  </a:ext>
                </a:extLst>
              </p:cNvPr>
              <p:cNvSpPr/>
              <p:nvPr/>
            </p:nvSpPr>
            <p:spPr>
              <a:xfrm>
                <a:off x="6062603" y="2808842"/>
                <a:ext cx="260255" cy="96302"/>
              </a:xfrm>
              <a:custGeom>
                <a:avLst/>
                <a:gdLst>
                  <a:gd name="connsiteX0" fmla="*/ 252472 w 260255"/>
                  <a:gd name="connsiteY0" fmla="*/ 1033 h 96302"/>
                  <a:gd name="connsiteX1" fmla="*/ 36572 w 260255"/>
                  <a:gd name="connsiteY1" fmla="*/ 86758 h 96302"/>
                  <a:gd name="connsiteX2" fmla="*/ 11172 w 260255"/>
                  <a:gd name="connsiteY2" fmla="*/ 89933 h 96302"/>
                  <a:gd name="connsiteX3" fmla="*/ 154047 w 260255"/>
                  <a:gd name="connsiteY3" fmla="*/ 48658 h 96302"/>
                  <a:gd name="connsiteX4" fmla="*/ 208022 w 260255"/>
                  <a:gd name="connsiteY4" fmla="*/ 39133 h 96302"/>
                  <a:gd name="connsiteX5" fmla="*/ 252472 w 260255"/>
                  <a:gd name="connsiteY5" fmla="*/ 1033 h 96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0255" h="96302">
                    <a:moveTo>
                      <a:pt x="252472" y="1033"/>
                    </a:moveTo>
                    <a:cubicBezTo>
                      <a:pt x="223897" y="8971"/>
                      <a:pt x="76789" y="71941"/>
                      <a:pt x="36572" y="86758"/>
                    </a:cubicBezTo>
                    <a:cubicBezTo>
                      <a:pt x="-3645" y="101575"/>
                      <a:pt x="-8407" y="96283"/>
                      <a:pt x="11172" y="89933"/>
                    </a:cubicBezTo>
                    <a:cubicBezTo>
                      <a:pt x="30751" y="83583"/>
                      <a:pt x="121239" y="57125"/>
                      <a:pt x="154047" y="48658"/>
                    </a:cubicBezTo>
                    <a:cubicBezTo>
                      <a:pt x="186855" y="40191"/>
                      <a:pt x="193205" y="44954"/>
                      <a:pt x="208022" y="39133"/>
                    </a:cubicBezTo>
                    <a:cubicBezTo>
                      <a:pt x="222839" y="33312"/>
                      <a:pt x="281047" y="-6905"/>
                      <a:pt x="252472" y="10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" name="フリーフォーム 6">
                <a:extLst>
                  <a:ext uri="{FF2B5EF4-FFF2-40B4-BE49-F238E27FC236}">
                    <a16:creationId xmlns:a16="http://schemas.microsoft.com/office/drawing/2014/main" id="{E380BA7D-1838-76C7-0B94-3C3D8074C7FF}"/>
                  </a:ext>
                </a:extLst>
              </p:cNvPr>
              <p:cNvSpPr/>
              <p:nvPr/>
            </p:nvSpPr>
            <p:spPr>
              <a:xfrm>
                <a:off x="6132731" y="2568575"/>
                <a:ext cx="118856" cy="279901"/>
              </a:xfrm>
              <a:custGeom>
                <a:avLst/>
                <a:gdLst>
                  <a:gd name="connsiteX0" fmla="*/ 118844 w 118856"/>
                  <a:gd name="connsiteY0" fmla="*/ 279400 h 279901"/>
                  <a:gd name="connsiteX1" fmla="*/ 29944 w 118856"/>
                  <a:gd name="connsiteY1" fmla="*/ 234950 h 279901"/>
                  <a:gd name="connsiteX2" fmla="*/ 1369 w 118856"/>
                  <a:gd name="connsiteY2" fmla="*/ 209550 h 279901"/>
                  <a:gd name="connsiteX3" fmla="*/ 4544 w 118856"/>
                  <a:gd name="connsiteY3" fmla="*/ 69850 h 279901"/>
                  <a:gd name="connsiteX4" fmla="*/ 4544 w 118856"/>
                  <a:gd name="connsiteY4" fmla="*/ 88900 h 279901"/>
                  <a:gd name="connsiteX5" fmla="*/ 36294 w 118856"/>
                  <a:gd name="connsiteY5" fmla="*/ 0 h 279901"/>
                  <a:gd name="connsiteX6" fmla="*/ 7719 w 118856"/>
                  <a:gd name="connsiteY6" fmla="*/ 88900 h 279901"/>
                  <a:gd name="connsiteX7" fmla="*/ 36294 w 118856"/>
                  <a:gd name="connsiteY7" fmla="*/ 203200 h 279901"/>
                  <a:gd name="connsiteX8" fmla="*/ 118844 w 118856"/>
                  <a:gd name="connsiteY8" fmla="*/ 279400 h 27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8856" h="279901">
                    <a:moveTo>
                      <a:pt x="118844" y="279400"/>
                    </a:moveTo>
                    <a:cubicBezTo>
                      <a:pt x="117786" y="284691"/>
                      <a:pt x="49523" y="246592"/>
                      <a:pt x="29944" y="234950"/>
                    </a:cubicBezTo>
                    <a:cubicBezTo>
                      <a:pt x="10365" y="223308"/>
                      <a:pt x="5602" y="237067"/>
                      <a:pt x="1369" y="209550"/>
                    </a:cubicBezTo>
                    <a:cubicBezTo>
                      <a:pt x="-2864" y="182033"/>
                      <a:pt x="4015" y="89958"/>
                      <a:pt x="4544" y="69850"/>
                    </a:cubicBezTo>
                    <a:cubicBezTo>
                      <a:pt x="5073" y="49742"/>
                      <a:pt x="-748" y="100542"/>
                      <a:pt x="4544" y="88900"/>
                    </a:cubicBezTo>
                    <a:cubicBezTo>
                      <a:pt x="9836" y="77258"/>
                      <a:pt x="35765" y="0"/>
                      <a:pt x="36294" y="0"/>
                    </a:cubicBezTo>
                    <a:cubicBezTo>
                      <a:pt x="36823" y="0"/>
                      <a:pt x="7719" y="55033"/>
                      <a:pt x="7719" y="88900"/>
                    </a:cubicBezTo>
                    <a:cubicBezTo>
                      <a:pt x="7719" y="122767"/>
                      <a:pt x="20419" y="169333"/>
                      <a:pt x="36294" y="203200"/>
                    </a:cubicBezTo>
                    <a:cubicBezTo>
                      <a:pt x="52169" y="237067"/>
                      <a:pt x="119902" y="274109"/>
                      <a:pt x="118844" y="27940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フリーフォーム 7">
                <a:extLst>
                  <a:ext uri="{FF2B5EF4-FFF2-40B4-BE49-F238E27FC236}">
                    <a16:creationId xmlns:a16="http://schemas.microsoft.com/office/drawing/2014/main" id="{13FE13F9-D645-4343-2CE3-01F23769746F}"/>
                  </a:ext>
                </a:extLst>
              </p:cNvPr>
              <p:cNvSpPr/>
              <p:nvPr/>
            </p:nvSpPr>
            <p:spPr>
              <a:xfrm>
                <a:off x="6199833" y="2501900"/>
                <a:ext cx="229542" cy="350047"/>
              </a:xfrm>
              <a:custGeom>
                <a:avLst/>
                <a:gdLst>
                  <a:gd name="connsiteX0" fmla="*/ 229542 w 229542"/>
                  <a:gd name="connsiteY0" fmla="*/ 0 h 350047"/>
                  <a:gd name="connsiteX1" fmla="*/ 32692 w 229542"/>
                  <a:gd name="connsiteY1" fmla="*/ 127000 h 350047"/>
                  <a:gd name="connsiteX2" fmla="*/ 19992 w 229542"/>
                  <a:gd name="connsiteY2" fmla="*/ 187325 h 350047"/>
                  <a:gd name="connsiteX3" fmla="*/ 42217 w 229542"/>
                  <a:gd name="connsiteY3" fmla="*/ 339725 h 350047"/>
                  <a:gd name="connsiteX4" fmla="*/ 10467 w 229542"/>
                  <a:gd name="connsiteY4" fmla="*/ 282575 h 350047"/>
                  <a:gd name="connsiteX5" fmla="*/ 4117 w 229542"/>
                  <a:gd name="connsiteY5" fmla="*/ 222250 h 350047"/>
                  <a:gd name="connsiteX6" fmla="*/ 4117 w 229542"/>
                  <a:gd name="connsiteY6" fmla="*/ 95250 h 350047"/>
                  <a:gd name="connsiteX7" fmla="*/ 942 w 229542"/>
                  <a:gd name="connsiteY7" fmla="*/ 161925 h 350047"/>
                  <a:gd name="connsiteX8" fmla="*/ 23167 w 229542"/>
                  <a:gd name="connsiteY8" fmla="*/ 346075 h 350047"/>
                  <a:gd name="connsiteX9" fmla="*/ 16817 w 229542"/>
                  <a:gd name="connsiteY9" fmla="*/ 279400 h 350047"/>
                  <a:gd name="connsiteX10" fmla="*/ 58092 w 229542"/>
                  <a:gd name="connsiteY10" fmla="*/ 174625 h 350047"/>
                  <a:gd name="connsiteX11" fmla="*/ 54917 w 229542"/>
                  <a:gd name="connsiteY11" fmla="*/ 273050 h 350047"/>
                  <a:gd name="connsiteX12" fmla="*/ 93017 w 229542"/>
                  <a:gd name="connsiteY12" fmla="*/ 98425 h 350047"/>
                  <a:gd name="connsiteX13" fmla="*/ 42217 w 229542"/>
                  <a:gd name="connsiteY13" fmla="*/ 133350 h 350047"/>
                  <a:gd name="connsiteX14" fmla="*/ 229542 w 229542"/>
                  <a:gd name="connsiteY14" fmla="*/ 0 h 350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9542" h="350047">
                    <a:moveTo>
                      <a:pt x="229542" y="0"/>
                    </a:moveTo>
                    <a:cubicBezTo>
                      <a:pt x="148579" y="47889"/>
                      <a:pt x="67617" y="95779"/>
                      <a:pt x="32692" y="127000"/>
                    </a:cubicBezTo>
                    <a:cubicBezTo>
                      <a:pt x="-2233" y="158221"/>
                      <a:pt x="18405" y="151871"/>
                      <a:pt x="19992" y="187325"/>
                    </a:cubicBezTo>
                    <a:cubicBezTo>
                      <a:pt x="21579" y="222779"/>
                      <a:pt x="43804" y="323850"/>
                      <a:pt x="42217" y="339725"/>
                    </a:cubicBezTo>
                    <a:cubicBezTo>
                      <a:pt x="40629" y="355600"/>
                      <a:pt x="16817" y="302154"/>
                      <a:pt x="10467" y="282575"/>
                    </a:cubicBezTo>
                    <a:cubicBezTo>
                      <a:pt x="4117" y="262996"/>
                      <a:pt x="5175" y="253471"/>
                      <a:pt x="4117" y="222250"/>
                    </a:cubicBezTo>
                    <a:cubicBezTo>
                      <a:pt x="3059" y="191029"/>
                      <a:pt x="4646" y="105304"/>
                      <a:pt x="4117" y="95250"/>
                    </a:cubicBezTo>
                    <a:cubicBezTo>
                      <a:pt x="3588" y="85196"/>
                      <a:pt x="-2233" y="120121"/>
                      <a:pt x="942" y="161925"/>
                    </a:cubicBezTo>
                    <a:cubicBezTo>
                      <a:pt x="4117" y="203729"/>
                      <a:pt x="20521" y="326496"/>
                      <a:pt x="23167" y="346075"/>
                    </a:cubicBezTo>
                    <a:cubicBezTo>
                      <a:pt x="25813" y="365654"/>
                      <a:pt x="10996" y="307975"/>
                      <a:pt x="16817" y="279400"/>
                    </a:cubicBezTo>
                    <a:cubicBezTo>
                      <a:pt x="22638" y="250825"/>
                      <a:pt x="51742" y="175683"/>
                      <a:pt x="58092" y="174625"/>
                    </a:cubicBezTo>
                    <a:cubicBezTo>
                      <a:pt x="64442" y="173567"/>
                      <a:pt x="49096" y="285750"/>
                      <a:pt x="54917" y="273050"/>
                    </a:cubicBezTo>
                    <a:cubicBezTo>
                      <a:pt x="60738" y="260350"/>
                      <a:pt x="95134" y="121708"/>
                      <a:pt x="93017" y="98425"/>
                    </a:cubicBezTo>
                    <a:cubicBezTo>
                      <a:pt x="90900" y="75142"/>
                      <a:pt x="42217" y="133350"/>
                      <a:pt x="42217" y="133350"/>
                    </a:cubicBezTo>
                    <a:lnTo>
                      <a:pt x="229542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" name="フリーフォーム 8">
                <a:extLst>
                  <a:ext uri="{FF2B5EF4-FFF2-40B4-BE49-F238E27FC236}">
                    <a16:creationId xmlns:a16="http://schemas.microsoft.com/office/drawing/2014/main" id="{4B68342F-E27D-6EC6-B34C-8360211016AD}"/>
                  </a:ext>
                </a:extLst>
              </p:cNvPr>
              <p:cNvSpPr/>
              <p:nvPr/>
            </p:nvSpPr>
            <p:spPr>
              <a:xfrm>
                <a:off x="6171961" y="2706118"/>
                <a:ext cx="333964" cy="148306"/>
              </a:xfrm>
              <a:custGeom>
                <a:avLst/>
                <a:gdLst>
                  <a:gd name="connsiteX0" fmla="*/ 239 w 333964"/>
                  <a:gd name="connsiteY0" fmla="*/ 148207 h 148306"/>
                  <a:gd name="connsiteX1" fmla="*/ 162164 w 333964"/>
                  <a:gd name="connsiteY1" fmla="*/ 30732 h 148306"/>
                  <a:gd name="connsiteX2" fmla="*/ 168514 w 333964"/>
                  <a:gd name="connsiteY2" fmla="*/ 27557 h 148306"/>
                  <a:gd name="connsiteX3" fmla="*/ 333614 w 333964"/>
                  <a:gd name="connsiteY3" fmla="*/ 18032 h 148306"/>
                  <a:gd name="connsiteX4" fmla="*/ 209789 w 333964"/>
                  <a:gd name="connsiteY4" fmla="*/ 14857 h 148306"/>
                  <a:gd name="connsiteX5" fmla="*/ 127239 w 333964"/>
                  <a:gd name="connsiteY5" fmla="*/ 8507 h 148306"/>
                  <a:gd name="connsiteX6" fmla="*/ 239 w 333964"/>
                  <a:gd name="connsiteY6" fmla="*/ 148207 h 14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3964" h="148306">
                    <a:moveTo>
                      <a:pt x="239" y="148207"/>
                    </a:moveTo>
                    <a:cubicBezTo>
                      <a:pt x="6060" y="151911"/>
                      <a:pt x="134118" y="50840"/>
                      <a:pt x="162164" y="30732"/>
                    </a:cubicBezTo>
                    <a:cubicBezTo>
                      <a:pt x="190210" y="10624"/>
                      <a:pt x="139939" y="29674"/>
                      <a:pt x="168514" y="27557"/>
                    </a:cubicBezTo>
                    <a:cubicBezTo>
                      <a:pt x="197089" y="25440"/>
                      <a:pt x="326735" y="20149"/>
                      <a:pt x="333614" y="18032"/>
                    </a:cubicBezTo>
                    <a:cubicBezTo>
                      <a:pt x="340493" y="15915"/>
                      <a:pt x="244185" y="16444"/>
                      <a:pt x="209789" y="14857"/>
                    </a:cubicBezTo>
                    <a:cubicBezTo>
                      <a:pt x="175393" y="13269"/>
                      <a:pt x="157931" y="-13189"/>
                      <a:pt x="127239" y="8507"/>
                    </a:cubicBezTo>
                    <a:cubicBezTo>
                      <a:pt x="96547" y="30203"/>
                      <a:pt x="-5582" y="144503"/>
                      <a:pt x="239" y="1482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フリーフォーム 9">
                <a:extLst>
                  <a:ext uri="{FF2B5EF4-FFF2-40B4-BE49-F238E27FC236}">
                    <a16:creationId xmlns:a16="http://schemas.microsoft.com/office/drawing/2014/main" id="{B2D10867-4FC6-C967-4CA9-985BBC619ED5}"/>
                  </a:ext>
                </a:extLst>
              </p:cNvPr>
              <p:cNvSpPr/>
              <p:nvPr/>
            </p:nvSpPr>
            <p:spPr>
              <a:xfrm>
                <a:off x="6261100" y="2661363"/>
                <a:ext cx="680398" cy="484423"/>
              </a:xfrm>
              <a:custGeom>
                <a:avLst/>
                <a:gdLst>
                  <a:gd name="connsiteX0" fmla="*/ 0 w 680398"/>
                  <a:gd name="connsiteY0" fmla="*/ 62787 h 484423"/>
                  <a:gd name="connsiteX1" fmla="*/ 244475 w 680398"/>
                  <a:gd name="connsiteY1" fmla="*/ 5637 h 484423"/>
                  <a:gd name="connsiteX2" fmla="*/ 292100 w 680398"/>
                  <a:gd name="connsiteY2" fmla="*/ 2462 h 484423"/>
                  <a:gd name="connsiteX3" fmla="*/ 279400 w 680398"/>
                  <a:gd name="connsiteY3" fmla="*/ 8812 h 484423"/>
                  <a:gd name="connsiteX4" fmla="*/ 396875 w 680398"/>
                  <a:gd name="connsiteY4" fmla="*/ 53262 h 484423"/>
                  <a:gd name="connsiteX5" fmla="*/ 428625 w 680398"/>
                  <a:gd name="connsiteY5" fmla="*/ 62787 h 484423"/>
                  <a:gd name="connsiteX6" fmla="*/ 476250 w 680398"/>
                  <a:gd name="connsiteY6" fmla="*/ 116762 h 484423"/>
                  <a:gd name="connsiteX7" fmla="*/ 498475 w 680398"/>
                  <a:gd name="connsiteY7" fmla="*/ 167562 h 484423"/>
                  <a:gd name="connsiteX8" fmla="*/ 679450 w 680398"/>
                  <a:gd name="connsiteY8" fmla="*/ 481887 h 484423"/>
                  <a:gd name="connsiteX9" fmla="*/ 561975 w 680398"/>
                  <a:gd name="connsiteY9" fmla="*/ 300912 h 484423"/>
                  <a:gd name="connsiteX10" fmla="*/ 393700 w 680398"/>
                  <a:gd name="connsiteY10" fmla="*/ 37387 h 484423"/>
                  <a:gd name="connsiteX11" fmla="*/ 311150 w 680398"/>
                  <a:gd name="connsiteY11" fmla="*/ 21512 h 484423"/>
                  <a:gd name="connsiteX12" fmla="*/ 0 w 680398"/>
                  <a:gd name="connsiteY12" fmla="*/ 62787 h 484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80398" h="484423">
                    <a:moveTo>
                      <a:pt x="0" y="62787"/>
                    </a:moveTo>
                    <a:lnTo>
                      <a:pt x="244475" y="5637"/>
                    </a:lnTo>
                    <a:cubicBezTo>
                      <a:pt x="293158" y="-4417"/>
                      <a:pt x="286279" y="1933"/>
                      <a:pt x="292100" y="2462"/>
                    </a:cubicBezTo>
                    <a:cubicBezTo>
                      <a:pt x="297921" y="2991"/>
                      <a:pt x="261938" y="345"/>
                      <a:pt x="279400" y="8812"/>
                    </a:cubicBezTo>
                    <a:cubicBezTo>
                      <a:pt x="296862" y="17279"/>
                      <a:pt x="372004" y="44266"/>
                      <a:pt x="396875" y="53262"/>
                    </a:cubicBezTo>
                    <a:cubicBezTo>
                      <a:pt x="421746" y="62258"/>
                      <a:pt x="415396" y="52204"/>
                      <a:pt x="428625" y="62787"/>
                    </a:cubicBezTo>
                    <a:cubicBezTo>
                      <a:pt x="441854" y="73370"/>
                      <a:pt x="464608" y="99300"/>
                      <a:pt x="476250" y="116762"/>
                    </a:cubicBezTo>
                    <a:cubicBezTo>
                      <a:pt x="487892" y="134224"/>
                      <a:pt x="464608" y="106708"/>
                      <a:pt x="498475" y="167562"/>
                    </a:cubicBezTo>
                    <a:cubicBezTo>
                      <a:pt x="532342" y="228416"/>
                      <a:pt x="668867" y="459662"/>
                      <a:pt x="679450" y="481887"/>
                    </a:cubicBezTo>
                    <a:cubicBezTo>
                      <a:pt x="690033" y="504112"/>
                      <a:pt x="609600" y="374995"/>
                      <a:pt x="561975" y="300912"/>
                    </a:cubicBezTo>
                    <a:cubicBezTo>
                      <a:pt x="514350" y="226829"/>
                      <a:pt x="435504" y="83954"/>
                      <a:pt x="393700" y="37387"/>
                    </a:cubicBezTo>
                    <a:cubicBezTo>
                      <a:pt x="351896" y="-9180"/>
                      <a:pt x="370417" y="19925"/>
                      <a:pt x="311150" y="21512"/>
                    </a:cubicBezTo>
                    <a:cubicBezTo>
                      <a:pt x="251883" y="23099"/>
                      <a:pt x="11113" y="65433"/>
                      <a:pt x="0" y="627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" name="フリーフォーム 10">
                <a:extLst>
                  <a:ext uri="{FF2B5EF4-FFF2-40B4-BE49-F238E27FC236}">
                    <a16:creationId xmlns:a16="http://schemas.microsoft.com/office/drawing/2014/main" id="{D368BF55-5713-C420-B7DF-ED71954AE4E0}"/>
                  </a:ext>
                </a:extLst>
              </p:cNvPr>
              <p:cNvSpPr/>
              <p:nvPr/>
            </p:nvSpPr>
            <p:spPr>
              <a:xfrm>
                <a:off x="6530975" y="2651018"/>
                <a:ext cx="682679" cy="259018"/>
              </a:xfrm>
              <a:custGeom>
                <a:avLst/>
                <a:gdLst>
                  <a:gd name="connsiteX0" fmla="*/ 0 w 682679"/>
                  <a:gd name="connsiteY0" fmla="*/ 25507 h 259018"/>
                  <a:gd name="connsiteX1" fmla="*/ 82550 w 682679"/>
                  <a:gd name="connsiteY1" fmla="*/ 19157 h 259018"/>
                  <a:gd name="connsiteX2" fmla="*/ 263525 w 682679"/>
                  <a:gd name="connsiteY2" fmla="*/ 107 h 259018"/>
                  <a:gd name="connsiteX3" fmla="*/ 266700 w 682679"/>
                  <a:gd name="connsiteY3" fmla="*/ 28682 h 259018"/>
                  <a:gd name="connsiteX4" fmla="*/ 419100 w 682679"/>
                  <a:gd name="connsiteY4" fmla="*/ 66782 h 259018"/>
                  <a:gd name="connsiteX5" fmla="*/ 511175 w 682679"/>
                  <a:gd name="connsiteY5" fmla="*/ 120757 h 259018"/>
                  <a:gd name="connsiteX6" fmla="*/ 676275 w 682679"/>
                  <a:gd name="connsiteY6" fmla="*/ 257282 h 259018"/>
                  <a:gd name="connsiteX7" fmla="*/ 622300 w 682679"/>
                  <a:gd name="connsiteY7" fmla="*/ 187432 h 259018"/>
                  <a:gd name="connsiteX8" fmla="*/ 377825 w 682679"/>
                  <a:gd name="connsiteY8" fmla="*/ 38207 h 259018"/>
                  <a:gd name="connsiteX9" fmla="*/ 250825 w 682679"/>
                  <a:gd name="connsiteY9" fmla="*/ 6457 h 259018"/>
                  <a:gd name="connsiteX10" fmla="*/ 0 w 682679"/>
                  <a:gd name="connsiteY10" fmla="*/ 25507 h 259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2679" h="259018">
                    <a:moveTo>
                      <a:pt x="0" y="25507"/>
                    </a:moveTo>
                    <a:lnTo>
                      <a:pt x="82550" y="19157"/>
                    </a:lnTo>
                    <a:cubicBezTo>
                      <a:pt x="126471" y="14924"/>
                      <a:pt x="232833" y="-1481"/>
                      <a:pt x="263525" y="107"/>
                    </a:cubicBezTo>
                    <a:cubicBezTo>
                      <a:pt x="294217" y="1694"/>
                      <a:pt x="240771" y="17569"/>
                      <a:pt x="266700" y="28682"/>
                    </a:cubicBezTo>
                    <a:cubicBezTo>
                      <a:pt x="292629" y="39795"/>
                      <a:pt x="378354" y="51436"/>
                      <a:pt x="419100" y="66782"/>
                    </a:cubicBezTo>
                    <a:cubicBezTo>
                      <a:pt x="459846" y="82128"/>
                      <a:pt x="468313" y="89007"/>
                      <a:pt x="511175" y="120757"/>
                    </a:cubicBezTo>
                    <a:cubicBezTo>
                      <a:pt x="554037" y="152507"/>
                      <a:pt x="657754" y="246170"/>
                      <a:pt x="676275" y="257282"/>
                    </a:cubicBezTo>
                    <a:cubicBezTo>
                      <a:pt x="694796" y="268395"/>
                      <a:pt x="672041" y="223944"/>
                      <a:pt x="622300" y="187432"/>
                    </a:cubicBezTo>
                    <a:cubicBezTo>
                      <a:pt x="572559" y="150920"/>
                      <a:pt x="439737" y="68369"/>
                      <a:pt x="377825" y="38207"/>
                    </a:cubicBezTo>
                    <a:cubicBezTo>
                      <a:pt x="315913" y="8045"/>
                      <a:pt x="309033" y="9103"/>
                      <a:pt x="250825" y="6457"/>
                    </a:cubicBezTo>
                    <a:cubicBezTo>
                      <a:pt x="192617" y="3811"/>
                      <a:pt x="28046" y="23390"/>
                      <a:pt x="0" y="255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" name="フリーフォーム 11">
                <a:extLst>
                  <a:ext uri="{FF2B5EF4-FFF2-40B4-BE49-F238E27FC236}">
                    <a16:creationId xmlns:a16="http://schemas.microsoft.com/office/drawing/2014/main" id="{A2EB88B2-01EA-6DBE-18ED-4BD5E6D90750}"/>
                  </a:ext>
                </a:extLst>
              </p:cNvPr>
              <p:cNvSpPr/>
              <p:nvPr/>
            </p:nvSpPr>
            <p:spPr>
              <a:xfrm>
                <a:off x="6035620" y="2860061"/>
                <a:ext cx="187859" cy="555112"/>
              </a:xfrm>
              <a:custGeom>
                <a:avLst/>
                <a:gdLst>
                  <a:gd name="connsiteX0" fmla="*/ 187380 w 187859"/>
                  <a:gd name="connsiteY0" fmla="*/ 614 h 555112"/>
                  <a:gd name="connsiteX1" fmla="*/ 76255 w 187859"/>
                  <a:gd name="connsiteY1" fmla="*/ 165714 h 555112"/>
                  <a:gd name="connsiteX2" fmla="*/ 120705 w 187859"/>
                  <a:gd name="connsiteY2" fmla="*/ 121264 h 555112"/>
                  <a:gd name="connsiteX3" fmla="*/ 44505 w 187859"/>
                  <a:gd name="connsiteY3" fmla="*/ 219689 h 555112"/>
                  <a:gd name="connsiteX4" fmla="*/ 25455 w 187859"/>
                  <a:gd name="connsiteY4" fmla="*/ 324464 h 555112"/>
                  <a:gd name="connsiteX5" fmla="*/ 38155 w 187859"/>
                  <a:gd name="connsiteY5" fmla="*/ 283189 h 555112"/>
                  <a:gd name="connsiteX6" fmla="*/ 38155 w 187859"/>
                  <a:gd name="connsiteY6" fmla="*/ 387964 h 555112"/>
                  <a:gd name="connsiteX7" fmla="*/ 104830 w 187859"/>
                  <a:gd name="connsiteY7" fmla="*/ 553064 h 555112"/>
                  <a:gd name="connsiteX8" fmla="*/ 63555 w 187859"/>
                  <a:gd name="connsiteY8" fmla="*/ 467339 h 555112"/>
                  <a:gd name="connsiteX9" fmla="*/ 55 w 187859"/>
                  <a:gd name="connsiteY9" fmla="*/ 280014 h 555112"/>
                  <a:gd name="connsiteX10" fmla="*/ 54030 w 187859"/>
                  <a:gd name="connsiteY10" fmla="*/ 264139 h 555112"/>
                  <a:gd name="connsiteX11" fmla="*/ 136580 w 187859"/>
                  <a:gd name="connsiteY11" fmla="*/ 89514 h 555112"/>
                  <a:gd name="connsiteX12" fmla="*/ 117530 w 187859"/>
                  <a:gd name="connsiteY12" fmla="*/ 108564 h 555112"/>
                  <a:gd name="connsiteX13" fmla="*/ 187380 w 187859"/>
                  <a:gd name="connsiteY13" fmla="*/ 614 h 555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7859" h="555112">
                    <a:moveTo>
                      <a:pt x="187380" y="614"/>
                    </a:moveTo>
                    <a:cubicBezTo>
                      <a:pt x="180501" y="10139"/>
                      <a:pt x="87367" y="145606"/>
                      <a:pt x="76255" y="165714"/>
                    </a:cubicBezTo>
                    <a:cubicBezTo>
                      <a:pt x="65143" y="185822"/>
                      <a:pt x="125997" y="112268"/>
                      <a:pt x="120705" y="121264"/>
                    </a:cubicBezTo>
                    <a:cubicBezTo>
                      <a:pt x="115413" y="130260"/>
                      <a:pt x="60380" y="185822"/>
                      <a:pt x="44505" y="219689"/>
                    </a:cubicBezTo>
                    <a:cubicBezTo>
                      <a:pt x="28630" y="253556"/>
                      <a:pt x="26513" y="313881"/>
                      <a:pt x="25455" y="324464"/>
                    </a:cubicBezTo>
                    <a:cubicBezTo>
                      <a:pt x="24397" y="335047"/>
                      <a:pt x="36038" y="272606"/>
                      <a:pt x="38155" y="283189"/>
                    </a:cubicBezTo>
                    <a:cubicBezTo>
                      <a:pt x="40272" y="293772"/>
                      <a:pt x="27043" y="342985"/>
                      <a:pt x="38155" y="387964"/>
                    </a:cubicBezTo>
                    <a:cubicBezTo>
                      <a:pt x="49267" y="432943"/>
                      <a:pt x="100597" y="539835"/>
                      <a:pt x="104830" y="553064"/>
                    </a:cubicBezTo>
                    <a:cubicBezTo>
                      <a:pt x="109063" y="566293"/>
                      <a:pt x="81017" y="512847"/>
                      <a:pt x="63555" y="467339"/>
                    </a:cubicBezTo>
                    <a:cubicBezTo>
                      <a:pt x="46093" y="421831"/>
                      <a:pt x="1642" y="313881"/>
                      <a:pt x="55" y="280014"/>
                    </a:cubicBezTo>
                    <a:cubicBezTo>
                      <a:pt x="-1532" y="246147"/>
                      <a:pt x="31276" y="295889"/>
                      <a:pt x="54030" y="264139"/>
                    </a:cubicBezTo>
                    <a:cubicBezTo>
                      <a:pt x="76784" y="232389"/>
                      <a:pt x="125997" y="115443"/>
                      <a:pt x="136580" y="89514"/>
                    </a:cubicBezTo>
                    <a:cubicBezTo>
                      <a:pt x="147163" y="63585"/>
                      <a:pt x="110122" y="121793"/>
                      <a:pt x="117530" y="108564"/>
                    </a:cubicBezTo>
                    <a:cubicBezTo>
                      <a:pt x="124938" y="95335"/>
                      <a:pt x="194259" y="-8911"/>
                      <a:pt x="187380" y="6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" name="フリーフォーム 12">
                <a:extLst>
                  <a:ext uri="{FF2B5EF4-FFF2-40B4-BE49-F238E27FC236}">
                    <a16:creationId xmlns:a16="http://schemas.microsoft.com/office/drawing/2014/main" id="{89D10AB3-FBD4-50BD-9D64-CA801C8AFFDC}"/>
                  </a:ext>
                </a:extLst>
              </p:cNvPr>
              <p:cNvSpPr/>
              <p:nvPr/>
            </p:nvSpPr>
            <p:spPr>
              <a:xfrm>
                <a:off x="6110863" y="3110880"/>
                <a:ext cx="114330" cy="318065"/>
              </a:xfrm>
              <a:custGeom>
                <a:avLst/>
                <a:gdLst>
                  <a:gd name="connsiteX0" fmla="*/ 35937 w 114330"/>
                  <a:gd name="connsiteY0" fmla="*/ 620 h 318065"/>
                  <a:gd name="connsiteX1" fmla="*/ 10537 w 114330"/>
                  <a:gd name="connsiteY1" fmla="*/ 105395 h 318065"/>
                  <a:gd name="connsiteX2" fmla="*/ 112137 w 114330"/>
                  <a:gd name="connsiteY2" fmla="*/ 311770 h 318065"/>
                  <a:gd name="connsiteX3" fmla="*/ 74037 w 114330"/>
                  <a:gd name="connsiteY3" fmla="*/ 254620 h 318065"/>
                  <a:gd name="connsiteX4" fmla="*/ 1012 w 114330"/>
                  <a:gd name="connsiteY4" fmla="*/ 149845 h 318065"/>
                  <a:gd name="connsiteX5" fmla="*/ 35937 w 114330"/>
                  <a:gd name="connsiteY5" fmla="*/ 620 h 318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330" h="318065">
                    <a:moveTo>
                      <a:pt x="35937" y="620"/>
                    </a:moveTo>
                    <a:cubicBezTo>
                      <a:pt x="37524" y="-6788"/>
                      <a:pt x="-2163" y="53537"/>
                      <a:pt x="10537" y="105395"/>
                    </a:cubicBezTo>
                    <a:cubicBezTo>
                      <a:pt x="23237" y="157253"/>
                      <a:pt x="101554" y="286899"/>
                      <a:pt x="112137" y="311770"/>
                    </a:cubicBezTo>
                    <a:cubicBezTo>
                      <a:pt x="122720" y="336641"/>
                      <a:pt x="92558" y="281607"/>
                      <a:pt x="74037" y="254620"/>
                    </a:cubicBezTo>
                    <a:cubicBezTo>
                      <a:pt x="55516" y="227633"/>
                      <a:pt x="8949" y="187945"/>
                      <a:pt x="1012" y="149845"/>
                    </a:cubicBezTo>
                    <a:cubicBezTo>
                      <a:pt x="-6925" y="111745"/>
                      <a:pt x="34350" y="8028"/>
                      <a:pt x="35937" y="6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" name="フリーフォーム 13">
                <a:extLst>
                  <a:ext uri="{FF2B5EF4-FFF2-40B4-BE49-F238E27FC236}">
                    <a16:creationId xmlns:a16="http://schemas.microsoft.com/office/drawing/2014/main" id="{5181F193-EF4D-73E0-16CA-A70E66CA71C6}"/>
                  </a:ext>
                </a:extLst>
              </p:cNvPr>
              <p:cNvSpPr/>
              <p:nvPr/>
            </p:nvSpPr>
            <p:spPr>
              <a:xfrm>
                <a:off x="6079222" y="3081869"/>
                <a:ext cx="64435" cy="324391"/>
              </a:xfrm>
              <a:custGeom>
                <a:avLst/>
                <a:gdLst>
                  <a:gd name="connsiteX0" fmla="*/ 58053 w 64435"/>
                  <a:gd name="connsiteY0" fmla="*/ 1056 h 324391"/>
                  <a:gd name="connsiteX1" fmla="*/ 23128 w 64435"/>
                  <a:gd name="connsiteY1" fmla="*/ 105831 h 324391"/>
                  <a:gd name="connsiteX2" fmla="*/ 23128 w 64435"/>
                  <a:gd name="connsiteY2" fmla="*/ 172506 h 324391"/>
                  <a:gd name="connsiteX3" fmla="*/ 64403 w 64435"/>
                  <a:gd name="connsiteY3" fmla="*/ 321731 h 324391"/>
                  <a:gd name="connsiteX4" fmla="*/ 29478 w 64435"/>
                  <a:gd name="connsiteY4" fmla="*/ 261406 h 324391"/>
                  <a:gd name="connsiteX5" fmla="*/ 903 w 64435"/>
                  <a:gd name="connsiteY5" fmla="*/ 175681 h 324391"/>
                  <a:gd name="connsiteX6" fmla="*/ 58053 w 64435"/>
                  <a:gd name="connsiteY6" fmla="*/ 1056 h 32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435" h="324391">
                    <a:moveTo>
                      <a:pt x="58053" y="1056"/>
                    </a:moveTo>
                    <a:cubicBezTo>
                      <a:pt x="61757" y="-10586"/>
                      <a:pt x="28949" y="77256"/>
                      <a:pt x="23128" y="105831"/>
                    </a:cubicBezTo>
                    <a:cubicBezTo>
                      <a:pt x="17307" y="134406"/>
                      <a:pt x="16249" y="136523"/>
                      <a:pt x="23128" y="172506"/>
                    </a:cubicBezTo>
                    <a:cubicBezTo>
                      <a:pt x="30007" y="208489"/>
                      <a:pt x="63345" y="306914"/>
                      <a:pt x="64403" y="321731"/>
                    </a:cubicBezTo>
                    <a:cubicBezTo>
                      <a:pt x="65461" y="336548"/>
                      <a:pt x="40061" y="285748"/>
                      <a:pt x="29478" y="261406"/>
                    </a:cubicBezTo>
                    <a:cubicBezTo>
                      <a:pt x="18895" y="237064"/>
                      <a:pt x="-4918" y="214839"/>
                      <a:pt x="903" y="175681"/>
                    </a:cubicBezTo>
                    <a:cubicBezTo>
                      <a:pt x="6724" y="136523"/>
                      <a:pt x="54349" y="12698"/>
                      <a:pt x="58053" y="105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" name="フリーフォーム 14">
                <a:extLst>
                  <a:ext uri="{FF2B5EF4-FFF2-40B4-BE49-F238E27FC236}">
                    <a16:creationId xmlns:a16="http://schemas.microsoft.com/office/drawing/2014/main" id="{EAE3AA5E-A1D9-FED9-9930-9E953B2F0E78}"/>
                  </a:ext>
                </a:extLst>
              </p:cNvPr>
              <p:cNvSpPr/>
              <p:nvPr/>
            </p:nvSpPr>
            <p:spPr>
              <a:xfrm>
                <a:off x="6145730" y="2872966"/>
                <a:ext cx="169355" cy="585444"/>
              </a:xfrm>
              <a:custGeom>
                <a:avLst/>
                <a:gdLst>
                  <a:gd name="connsiteX0" fmla="*/ 169345 w 169355"/>
                  <a:gd name="connsiteY0" fmla="*/ 409 h 585444"/>
                  <a:gd name="connsiteX1" fmla="*/ 64570 w 169355"/>
                  <a:gd name="connsiteY1" fmla="*/ 209959 h 585444"/>
                  <a:gd name="connsiteX2" fmla="*/ 23295 w 169355"/>
                  <a:gd name="connsiteY2" fmla="*/ 352834 h 585444"/>
                  <a:gd name="connsiteX3" fmla="*/ 45520 w 169355"/>
                  <a:gd name="connsiteY3" fmla="*/ 438559 h 585444"/>
                  <a:gd name="connsiteX4" fmla="*/ 77270 w 169355"/>
                  <a:gd name="connsiteY4" fmla="*/ 581434 h 585444"/>
                  <a:gd name="connsiteX5" fmla="*/ 55045 w 169355"/>
                  <a:gd name="connsiteY5" fmla="*/ 530634 h 585444"/>
                  <a:gd name="connsiteX6" fmla="*/ 1070 w 169355"/>
                  <a:gd name="connsiteY6" fmla="*/ 371884 h 585444"/>
                  <a:gd name="connsiteX7" fmla="*/ 109020 w 169355"/>
                  <a:gd name="connsiteY7" fmla="*/ 54384 h 585444"/>
                  <a:gd name="connsiteX8" fmla="*/ 58220 w 169355"/>
                  <a:gd name="connsiteY8" fmla="*/ 152809 h 585444"/>
                  <a:gd name="connsiteX9" fmla="*/ 169345 w 169355"/>
                  <a:gd name="connsiteY9" fmla="*/ 409 h 585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9355" h="585444">
                    <a:moveTo>
                      <a:pt x="169345" y="409"/>
                    </a:moveTo>
                    <a:cubicBezTo>
                      <a:pt x="170403" y="9934"/>
                      <a:pt x="88912" y="151222"/>
                      <a:pt x="64570" y="209959"/>
                    </a:cubicBezTo>
                    <a:cubicBezTo>
                      <a:pt x="40228" y="268696"/>
                      <a:pt x="26470" y="314734"/>
                      <a:pt x="23295" y="352834"/>
                    </a:cubicBezTo>
                    <a:cubicBezTo>
                      <a:pt x="20120" y="390934"/>
                      <a:pt x="36524" y="400459"/>
                      <a:pt x="45520" y="438559"/>
                    </a:cubicBezTo>
                    <a:cubicBezTo>
                      <a:pt x="54516" y="476659"/>
                      <a:pt x="75682" y="566088"/>
                      <a:pt x="77270" y="581434"/>
                    </a:cubicBezTo>
                    <a:cubicBezTo>
                      <a:pt x="78857" y="596780"/>
                      <a:pt x="67745" y="565559"/>
                      <a:pt x="55045" y="530634"/>
                    </a:cubicBezTo>
                    <a:cubicBezTo>
                      <a:pt x="42345" y="495709"/>
                      <a:pt x="-7926" y="451259"/>
                      <a:pt x="1070" y="371884"/>
                    </a:cubicBezTo>
                    <a:cubicBezTo>
                      <a:pt x="10066" y="292509"/>
                      <a:pt x="99495" y="90896"/>
                      <a:pt x="109020" y="54384"/>
                    </a:cubicBezTo>
                    <a:cubicBezTo>
                      <a:pt x="118545" y="17872"/>
                      <a:pt x="51341" y="154926"/>
                      <a:pt x="58220" y="152809"/>
                    </a:cubicBezTo>
                    <a:cubicBezTo>
                      <a:pt x="65099" y="150692"/>
                      <a:pt x="168287" y="-9116"/>
                      <a:pt x="169345" y="4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 15">
                <a:extLst>
                  <a:ext uri="{FF2B5EF4-FFF2-40B4-BE49-F238E27FC236}">
                    <a16:creationId xmlns:a16="http://schemas.microsoft.com/office/drawing/2014/main" id="{1539B81A-86E6-6E60-28A5-C4C6CCF816C1}"/>
                  </a:ext>
                </a:extLst>
              </p:cNvPr>
              <p:cNvSpPr/>
              <p:nvPr/>
            </p:nvSpPr>
            <p:spPr>
              <a:xfrm>
                <a:off x="6238762" y="2901850"/>
                <a:ext cx="180030" cy="407875"/>
              </a:xfrm>
              <a:custGeom>
                <a:avLst/>
                <a:gdLst>
                  <a:gd name="connsiteX0" fmla="*/ 44563 w 180030"/>
                  <a:gd name="connsiteY0" fmla="*/ 100 h 407875"/>
                  <a:gd name="connsiteX1" fmla="*/ 15988 w 180030"/>
                  <a:gd name="connsiteY1" fmla="*/ 123925 h 407875"/>
                  <a:gd name="connsiteX2" fmla="*/ 63613 w 180030"/>
                  <a:gd name="connsiteY2" fmla="*/ 222350 h 407875"/>
                  <a:gd name="connsiteX3" fmla="*/ 35038 w 180030"/>
                  <a:gd name="connsiteY3" fmla="*/ 149325 h 407875"/>
                  <a:gd name="connsiteX4" fmla="*/ 44563 w 180030"/>
                  <a:gd name="connsiteY4" fmla="*/ 222350 h 407875"/>
                  <a:gd name="connsiteX5" fmla="*/ 174738 w 180030"/>
                  <a:gd name="connsiteY5" fmla="*/ 403325 h 407875"/>
                  <a:gd name="connsiteX6" fmla="*/ 142988 w 180030"/>
                  <a:gd name="connsiteY6" fmla="*/ 343000 h 407875"/>
                  <a:gd name="connsiteX7" fmla="*/ 35038 w 180030"/>
                  <a:gd name="connsiteY7" fmla="*/ 228700 h 407875"/>
                  <a:gd name="connsiteX8" fmla="*/ 113 w 180030"/>
                  <a:gd name="connsiteY8" fmla="*/ 104875 h 407875"/>
                  <a:gd name="connsiteX9" fmla="*/ 44563 w 180030"/>
                  <a:gd name="connsiteY9" fmla="*/ 100 h 407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0030" h="407875">
                    <a:moveTo>
                      <a:pt x="44563" y="100"/>
                    </a:moveTo>
                    <a:cubicBezTo>
                      <a:pt x="47209" y="3275"/>
                      <a:pt x="12813" y="86883"/>
                      <a:pt x="15988" y="123925"/>
                    </a:cubicBezTo>
                    <a:cubicBezTo>
                      <a:pt x="19163" y="160967"/>
                      <a:pt x="60438" y="218117"/>
                      <a:pt x="63613" y="222350"/>
                    </a:cubicBezTo>
                    <a:cubicBezTo>
                      <a:pt x="66788" y="226583"/>
                      <a:pt x="38213" y="149325"/>
                      <a:pt x="35038" y="149325"/>
                    </a:cubicBezTo>
                    <a:cubicBezTo>
                      <a:pt x="31863" y="149325"/>
                      <a:pt x="21280" y="180017"/>
                      <a:pt x="44563" y="222350"/>
                    </a:cubicBezTo>
                    <a:cubicBezTo>
                      <a:pt x="67846" y="264683"/>
                      <a:pt x="158334" y="383217"/>
                      <a:pt x="174738" y="403325"/>
                    </a:cubicBezTo>
                    <a:cubicBezTo>
                      <a:pt x="191142" y="423433"/>
                      <a:pt x="166271" y="372104"/>
                      <a:pt x="142988" y="343000"/>
                    </a:cubicBezTo>
                    <a:cubicBezTo>
                      <a:pt x="119705" y="313896"/>
                      <a:pt x="58851" y="268388"/>
                      <a:pt x="35038" y="228700"/>
                    </a:cubicBezTo>
                    <a:cubicBezTo>
                      <a:pt x="11225" y="189013"/>
                      <a:pt x="2759" y="139800"/>
                      <a:pt x="113" y="104875"/>
                    </a:cubicBezTo>
                    <a:cubicBezTo>
                      <a:pt x="-2533" y="69950"/>
                      <a:pt x="41917" y="-3075"/>
                      <a:pt x="44563" y="10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" name="フリーフォーム 16">
                <a:extLst>
                  <a:ext uri="{FF2B5EF4-FFF2-40B4-BE49-F238E27FC236}">
                    <a16:creationId xmlns:a16="http://schemas.microsoft.com/office/drawing/2014/main" id="{77BAE672-EBEF-AE9C-062A-548761C7C565}"/>
                  </a:ext>
                </a:extLst>
              </p:cNvPr>
              <p:cNvSpPr/>
              <p:nvPr/>
            </p:nvSpPr>
            <p:spPr>
              <a:xfrm>
                <a:off x="6276707" y="3025584"/>
                <a:ext cx="219245" cy="260337"/>
              </a:xfrm>
              <a:custGeom>
                <a:avLst/>
                <a:gdLst>
                  <a:gd name="connsiteX0" fmla="*/ 268 w 219245"/>
                  <a:gd name="connsiteY0" fmla="*/ 191 h 260337"/>
                  <a:gd name="connsiteX1" fmla="*/ 79643 w 219245"/>
                  <a:gd name="connsiteY1" fmla="*/ 143066 h 260337"/>
                  <a:gd name="connsiteX2" fmla="*/ 216168 w 219245"/>
                  <a:gd name="connsiteY2" fmla="*/ 254191 h 260337"/>
                  <a:gd name="connsiteX3" fmla="*/ 165368 w 219245"/>
                  <a:gd name="connsiteY3" fmla="*/ 231966 h 260337"/>
                  <a:gd name="connsiteX4" fmla="*/ 57418 w 219245"/>
                  <a:gd name="connsiteY4" fmla="*/ 114491 h 260337"/>
                  <a:gd name="connsiteX5" fmla="*/ 268 w 219245"/>
                  <a:gd name="connsiteY5" fmla="*/ 191 h 260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245" h="260337">
                    <a:moveTo>
                      <a:pt x="268" y="191"/>
                    </a:moveTo>
                    <a:cubicBezTo>
                      <a:pt x="3972" y="4953"/>
                      <a:pt x="43660" y="100733"/>
                      <a:pt x="79643" y="143066"/>
                    </a:cubicBezTo>
                    <a:cubicBezTo>
                      <a:pt x="115626" y="185399"/>
                      <a:pt x="201881" y="239374"/>
                      <a:pt x="216168" y="254191"/>
                    </a:cubicBezTo>
                    <a:cubicBezTo>
                      <a:pt x="230455" y="269008"/>
                      <a:pt x="191826" y="255249"/>
                      <a:pt x="165368" y="231966"/>
                    </a:cubicBezTo>
                    <a:cubicBezTo>
                      <a:pt x="138910" y="208683"/>
                      <a:pt x="82818" y="148358"/>
                      <a:pt x="57418" y="114491"/>
                    </a:cubicBezTo>
                    <a:cubicBezTo>
                      <a:pt x="32018" y="80624"/>
                      <a:pt x="-3436" y="-4571"/>
                      <a:pt x="268" y="1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フリーフォーム 17">
                <a:extLst>
                  <a:ext uri="{FF2B5EF4-FFF2-40B4-BE49-F238E27FC236}">
                    <a16:creationId xmlns:a16="http://schemas.microsoft.com/office/drawing/2014/main" id="{2CA44732-7254-752A-AA3E-6411E583D93F}"/>
                  </a:ext>
                </a:extLst>
              </p:cNvPr>
              <p:cNvSpPr/>
              <p:nvPr/>
            </p:nvSpPr>
            <p:spPr>
              <a:xfrm>
                <a:off x="6295918" y="3022423"/>
                <a:ext cx="247166" cy="262984"/>
              </a:xfrm>
              <a:custGeom>
                <a:avLst/>
                <a:gdLst>
                  <a:gd name="connsiteX0" fmla="*/ 107 w 247166"/>
                  <a:gd name="connsiteY0" fmla="*/ 177 h 262984"/>
                  <a:gd name="connsiteX1" fmla="*/ 54082 w 247166"/>
                  <a:gd name="connsiteY1" fmla="*/ 111302 h 262984"/>
                  <a:gd name="connsiteX2" fmla="*/ 238232 w 247166"/>
                  <a:gd name="connsiteY2" fmla="*/ 257352 h 262984"/>
                  <a:gd name="connsiteX3" fmla="*/ 200132 w 247166"/>
                  <a:gd name="connsiteY3" fmla="*/ 222427 h 262984"/>
                  <a:gd name="connsiteX4" fmla="*/ 41382 w 247166"/>
                  <a:gd name="connsiteY4" fmla="*/ 124002 h 262984"/>
                  <a:gd name="connsiteX5" fmla="*/ 63607 w 247166"/>
                  <a:gd name="connsiteY5" fmla="*/ 136702 h 262984"/>
                  <a:gd name="connsiteX6" fmla="*/ 107 w 247166"/>
                  <a:gd name="connsiteY6" fmla="*/ 177 h 262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166" h="262984">
                    <a:moveTo>
                      <a:pt x="107" y="177"/>
                    </a:moveTo>
                    <a:cubicBezTo>
                      <a:pt x="-1480" y="-4056"/>
                      <a:pt x="14395" y="68440"/>
                      <a:pt x="54082" y="111302"/>
                    </a:cubicBezTo>
                    <a:cubicBezTo>
                      <a:pt x="93769" y="154164"/>
                      <a:pt x="213890" y="238831"/>
                      <a:pt x="238232" y="257352"/>
                    </a:cubicBezTo>
                    <a:cubicBezTo>
                      <a:pt x="262574" y="275873"/>
                      <a:pt x="232940" y="244652"/>
                      <a:pt x="200132" y="222427"/>
                    </a:cubicBezTo>
                    <a:cubicBezTo>
                      <a:pt x="167324" y="200202"/>
                      <a:pt x="64136" y="138290"/>
                      <a:pt x="41382" y="124002"/>
                    </a:cubicBezTo>
                    <a:cubicBezTo>
                      <a:pt x="18628" y="109715"/>
                      <a:pt x="69428" y="153106"/>
                      <a:pt x="63607" y="136702"/>
                    </a:cubicBezTo>
                    <a:cubicBezTo>
                      <a:pt x="57786" y="120298"/>
                      <a:pt x="1694" y="4410"/>
                      <a:pt x="107" y="1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" name="フリーフォーム 18">
                <a:extLst>
                  <a:ext uri="{FF2B5EF4-FFF2-40B4-BE49-F238E27FC236}">
                    <a16:creationId xmlns:a16="http://schemas.microsoft.com/office/drawing/2014/main" id="{8AC31CDF-9AFD-53B6-AAEF-C94BCB135C10}"/>
                  </a:ext>
                </a:extLst>
              </p:cNvPr>
              <p:cNvSpPr/>
              <p:nvPr/>
            </p:nvSpPr>
            <p:spPr>
              <a:xfrm>
                <a:off x="6408663" y="3000216"/>
                <a:ext cx="147914" cy="274742"/>
              </a:xfrm>
              <a:custGeom>
                <a:avLst/>
                <a:gdLst>
                  <a:gd name="connsiteX0" fmla="*/ 1662 w 147914"/>
                  <a:gd name="connsiteY0" fmla="*/ 159 h 274742"/>
                  <a:gd name="connsiteX1" fmla="*/ 30237 w 147914"/>
                  <a:gd name="connsiteY1" fmla="*/ 108109 h 274742"/>
                  <a:gd name="connsiteX2" fmla="*/ 144537 w 147914"/>
                  <a:gd name="connsiteY2" fmla="*/ 270034 h 274742"/>
                  <a:gd name="connsiteX3" fmla="*/ 109612 w 147914"/>
                  <a:gd name="connsiteY3" fmla="*/ 222409 h 274742"/>
                  <a:gd name="connsiteX4" fmla="*/ 27062 w 147914"/>
                  <a:gd name="connsiteY4" fmla="*/ 130334 h 274742"/>
                  <a:gd name="connsiteX5" fmla="*/ 65162 w 147914"/>
                  <a:gd name="connsiteY5" fmla="*/ 181134 h 274742"/>
                  <a:gd name="connsiteX6" fmla="*/ 8012 w 147914"/>
                  <a:gd name="connsiteY6" fmla="*/ 85884 h 274742"/>
                  <a:gd name="connsiteX7" fmla="*/ 1662 w 147914"/>
                  <a:gd name="connsiteY7" fmla="*/ 159 h 274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914" h="274742">
                    <a:moveTo>
                      <a:pt x="1662" y="159"/>
                    </a:moveTo>
                    <a:cubicBezTo>
                      <a:pt x="5366" y="3863"/>
                      <a:pt x="6425" y="63130"/>
                      <a:pt x="30237" y="108109"/>
                    </a:cubicBezTo>
                    <a:cubicBezTo>
                      <a:pt x="54050" y="153088"/>
                      <a:pt x="131308" y="250984"/>
                      <a:pt x="144537" y="270034"/>
                    </a:cubicBezTo>
                    <a:cubicBezTo>
                      <a:pt x="157766" y="289084"/>
                      <a:pt x="129191" y="245692"/>
                      <a:pt x="109612" y="222409"/>
                    </a:cubicBezTo>
                    <a:cubicBezTo>
                      <a:pt x="90033" y="199126"/>
                      <a:pt x="34470" y="137213"/>
                      <a:pt x="27062" y="130334"/>
                    </a:cubicBezTo>
                    <a:cubicBezTo>
                      <a:pt x="19654" y="123455"/>
                      <a:pt x="68337" y="188542"/>
                      <a:pt x="65162" y="181134"/>
                    </a:cubicBezTo>
                    <a:cubicBezTo>
                      <a:pt x="61987" y="173726"/>
                      <a:pt x="15420" y="113401"/>
                      <a:pt x="8012" y="85884"/>
                    </a:cubicBezTo>
                    <a:cubicBezTo>
                      <a:pt x="604" y="58367"/>
                      <a:pt x="-2042" y="-3545"/>
                      <a:pt x="1662" y="1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フリーフォーム 19">
                <a:extLst>
                  <a:ext uri="{FF2B5EF4-FFF2-40B4-BE49-F238E27FC236}">
                    <a16:creationId xmlns:a16="http://schemas.microsoft.com/office/drawing/2014/main" id="{126D71CC-0B54-38CC-42D6-A5F3059D8824}"/>
                  </a:ext>
                </a:extLst>
              </p:cNvPr>
              <p:cNvSpPr/>
              <p:nvPr/>
            </p:nvSpPr>
            <p:spPr>
              <a:xfrm>
                <a:off x="6384291" y="2962182"/>
                <a:ext cx="325145" cy="292327"/>
              </a:xfrm>
              <a:custGeom>
                <a:avLst/>
                <a:gdLst>
                  <a:gd name="connsiteX0" fmla="*/ 634 w 325145"/>
                  <a:gd name="connsiteY0" fmla="*/ 93 h 292327"/>
                  <a:gd name="connsiteX1" fmla="*/ 67309 w 325145"/>
                  <a:gd name="connsiteY1" fmla="*/ 108043 h 292327"/>
                  <a:gd name="connsiteX2" fmla="*/ 137159 w 325145"/>
                  <a:gd name="connsiteY2" fmla="*/ 196943 h 292327"/>
                  <a:gd name="connsiteX3" fmla="*/ 95884 w 325145"/>
                  <a:gd name="connsiteY3" fmla="*/ 123918 h 292327"/>
                  <a:gd name="connsiteX4" fmla="*/ 159384 w 325145"/>
                  <a:gd name="connsiteY4" fmla="*/ 196943 h 292327"/>
                  <a:gd name="connsiteX5" fmla="*/ 222884 w 325145"/>
                  <a:gd name="connsiteY5" fmla="*/ 254093 h 292327"/>
                  <a:gd name="connsiteX6" fmla="*/ 324484 w 325145"/>
                  <a:gd name="connsiteY6" fmla="*/ 292193 h 292327"/>
                  <a:gd name="connsiteX7" fmla="*/ 260984 w 325145"/>
                  <a:gd name="connsiteY7" fmla="*/ 263618 h 292327"/>
                  <a:gd name="connsiteX8" fmla="*/ 149859 w 325145"/>
                  <a:gd name="connsiteY8" fmla="*/ 187418 h 292327"/>
                  <a:gd name="connsiteX9" fmla="*/ 108584 w 325145"/>
                  <a:gd name="connsiteY9" fmla="*/ 127093 h 292327"/>
                  <a:gd name="connsiteX10" fmla="*/ 634 w 325145"/>
                  <a:gd name="connsiteY10" fmla="*/ 93 h 29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5145" h="292327">
                    <a:moveTo>
                      <a:pt x="634" y="93"/>
                    </a:moveTo>
                    <a:cubicBezTo>
                      <a:pt x="-6245" y="-3082"/>
                      <a:pt x="44555" y="75235"/>
                      <a:pt x="67309" y="108043"/>
                    </a:cubicBezTo>
                    <a:cubicBezTo>
                      <a:pt x="90063" y="140851"/>
                      <a:pt x="132397" y="194297"/>
                      <a:pt x="137159" y="196943"/>
                    </a:cubicBezTo>
                    <a:cubicBezTo>
                      <a:pt x="141921" y="199589"/>
                      <a:pt x="92180" y="123918"/>
                      <a:pt x="95884" y="123918"/>
                    </a:cubicBezTo>
                    <a:cubicBezTo>
                      <a:pt x="99588" y="123918"/>
                      <a:pt x="138217" y="175247"/>
                      <a:pt x="159384" y="196943"/>
                    </a:cubicBezTo>
                    <a:cubicBezTo>
                      <a:pt x="180551" y="218639"/>
                      <a:pt x="195367" y="238218"/>
                      <a:pt x="222884" y="254093"/>
                    </a:cubicBezTo>
                    <a:cubicBezTo>
                      <a:pt x="250401" y="269968"/>
                      <a:pt x="318134" y="290606"/>
                      <a:pt x="324484" y="292193"/>
                    </a:cubicBezTo>
                    <a:cubicBezTo>
                      <a:pt x="330834" y="293781"/>
                      <a:pt x="290088" y="281081"/>
                      <a:pt x="260984" y="263618"/>
                    </a:cubicBezTo>
                    <a:cubicBezTo>
                      <a:pt x="231880" y="246155"/>
                      <a:pt x="175259" y="210172"/>
                      <a:pt x="149859" y="187418"/>
                    </a:cubicBezTo>
                    <a:cubicBezTo>
                      <a:pt x="124459" y="164664"/>
                      <a:pt x="131338" y="153551"/>
                      <a:pt x="108584" y="127093"/>
                    </a:cubicBezTo>
                    <a:cubicBezTo>
                      <a:pt x="85830" y="100635"/>
                      <a:pt x="7513" y="3268"/>
                      <a:pt x="634" y="9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 20">
                <a:extLst>
                  <a:ext uri="{FF2B5EF4-FFF2-40B4-BE49-F238E27FC236}">
                    <a16:creationId xmlns:a16="http://schemas.microsoft.com/office/drawing/2014/main" id="{FF9E73A6-C7A1-914C-70F8-02082556AAE4}"/>
                  </a:ext>
                </a:extLst>
              </p:cNvPr>
              <p:cNvSpPr/>
              <p:nvPr/>
            </p:nvSpPr>
            <p:spPr>
              <a:xfrm>
                <a:off x="6572120" y="3047968"/>
                <a:ext cx="143525" cy="230372"/>
              </a:xfrm>
              <a:custGeom>
                <a:avLst/>
                <a:gdLst>
                  <a:gd name="connsiteX0" fmla="*/ 130 w 143525"/>
                  <a:gd name="connsiteY0" fmla="*/ 32 h 230372"/>
                  <a:gd name="connsiteX1" fmla="*/ 19180 w 143525"/>
                  <a:gd name="connsiteY1" fmla="*/ 76232 h 230372"/>
                  <a:gd name="connsiteX2" fmla="*/ 44580 w 143525"/>
                  <a:gd name="connsiteY2" fmla="*/ 123857 h 230372"/>
                  <a:gd name="connsiteX3" fmla="*/ 139830 w 143525"/>
                  <a:gd name="connsiteY3" fmla="*/ 228632 h 230372"/>
                  <a:gd name="connsiteX4" fmla="*/ 117605 w 143525"/>
                  <a:gd name="connsiteY4" fmla="*/ 184182 h 230372"/>
                  <a:gd name="connsiteX5" fmla="*/ 57280 w 143525"/>
                  <a:gd name="connsiteY5" fmla="*/ 117507 h 230372"/>
                  <a:gd name="connsiteX6" fmla="*/ 73155 w 143525"/>
                  <a:gd name="connsiteY6" fmla="*/ 146082 h 230372"/>
                  <a:gd name="connsiteX7" fmla="*/ 28705 w 143525"/>
                  <a:gd name="connsiteY7" fmla="*/ 85757 h 230372"/>
                  <a:gd name="connsiteX8" fmla="*/ 130 w 143525"/>
                  <a:gd name="connsiteY8" fmla="*/ 32 h 230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3525" h="230372">
                    <a:moveTo>
                      <a:pt x="130" y="32"/>
                    </a:moveTo>
                    <a:cubicBezTo>
                      <a:pt x="-1457" y="-1555"/>
                      <a:pt x="11772" y="55595"/>
                      <a:pt x="19180" y="76232"/>
                    </a:cubicBezTo>
                    <a:cubicBezTo>
                      <a:pt x="26588" y="96869"/>
                      <a:pt x="24472" y="98457"/>
                      <a:pt x="44580" y="123857"/>
                    </a:cubicBezTo>
                    <a:cubicBezTo>
                      <a:pt x="64688" y="149257"/>
                      <a:pt x="127659" y="218578"/>
                      <a:pt x="139830" y="228632"/>
                    </a:cubicBezTo>
                    <a:cubicBezTo>
                      <a:pt x="152001" y="238686"/>
                      <a:pt x="131363" y="202703"/>
                      <a:pt x="117605" y="184182"/>
                    </a:cubicBezTo>
                    <a:cubicBezTo>
                      <a:pt x="103847" y="165661"/>
                      <a:pt x="64688" y="123857"/>
                      <a:pt x="57280" y="117507"/>
                    </a:cubicBezTo>
                    <a:cubicBezTo>
                      <a:pt x="49872" y="111157"/>
                      <a:pt x="77918" y="151374"/>
                      <a:pt x="73155" y="146082"/>
                    </a:cubicBezTo>
                    <a:cubicBezTo>
                      <a:pt x="68393" y="140790"/>
                      <a:pt x="37172" y="105336"/>
                      <a:pt x="28705" y="85757"/>
                    </a:cubicBezTo>
                    <a:cubicBezTo>
                      <a:pt x="20238" y="66178"/>
                      <a:pt x="1717" y="1619"/>
                      <a:pt x="130" y="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 21">
                <a:extLst>
                  <a:ext uri="{FF2B5EF4-FFF2-40B4-BE49-F238E27FC236}">
                    <a16:creationId xmlns:a16="http://schemas.microsoft.com/office/drawing/2014/main" id="{F0D830D0-D8D4-AD73-5EC9-3BC095ED98AE}"/>
                  </a:ext>
                </a:extLst>
              </p:cNvPr>
              <p:cNvSpPr/>
              <p:nvPr/>
            </p:nvSpPr>
            <p:spPr>
              <a:xfrm>
                <a:off x="6578281" y="3092366"/>
                <a:ext cx="184672" cy="141738"/>
              </a:xfrm>
              <a:custGeom>
                <a:avLst/>
                <a:gdLst>
                  <a:gd name="connsiteX0" fmla="*/ 319 w 184672"/>
                  <a:gd name="connsiteY0" fmla="*/ 84 h 141738"/>
                  <a:gd name="connsiteX1" fmla="*/ 108269 w 184672"/>
                  <a:gd name="connsiteY1" fmla="*/ 79459 h 141738"/>
                  <a:gd name="connsiteX2" fmla="*/ 159069 w 184672"/>
                  <a:gd name="connsiteY2" fmla="*/ 130259 h 141738"/>
                  <a:gd name="connsiteX3" fmla="*/ 184469 w 184672"/>
                  <a:gd name="connsiteY3" fmla="*/ 139784 h 141738"/>
                  <a:gd name="connsiteX4" fmla="*/ 146369 w 184672"/>
                  <a:gd name="connsiteY4" fmla="*/ 101684 h 141738"/>
                  <a:gd name="connsiteX5" fmla="*/ 76519 w 184672"/>
                  <a:gd name="connsiteY5" fmla="*/ 95334 h 141738"/>
                  <a:gd name="connsiteX6" fmla="*/ 319 w 184672"/>
                  <a:gd name="connsiteY6" fmla="*/ 84 h 141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672" h="141738">
                    <a:moveTo>
                      <a:pt x="319" y="84"/>
                    </a:moveTo>
                    <a:cubicBezTo>
                      <a:pt x="5611" y="-2562"/>
                      <a:pt x="81811" y="57763"/>
                      <a:pt x="108269" y="79459"/>
                    </a:cubicBezTo>
                    <a:cubicBezTo>
                      <a:pt x="134727" y="101155"/>
                      <a:pt x="146369" y="120205"/>
                      <a:pt x="159069" y="130259"/>
                    </a:cubicBezTo>
                    <a:cubicBezTo>
                      <a:pt x="171769" y="140313"/>
                      <a:pt x="186586" y="144546"/>
                      <a:pt x="184469" y="139784"/>
                    </a:cubicBezTo>
                    <a:cubicBezTo>
                      <a:pt x="182352" y="135022"/>
                      <a:pt x="164361" y="109092"/>
                      <a:pt x="146369" y="101684"/>
                    </a:cubicBezTo>
                    <a:cubicBezTo>
                      <a:pt x="128377" y="94276"/>
                      <a:pt x="96098" y="108563"/>
                      <a:pt x="76519" y="95334"/>
                    </a:cubicBezTo>
                    <a:cubicBezTo>
                      <a:pt x="56940" y="82105"/>
                      <a:pt x="-4973" y="2730"/>
                      <a:pt x="319" y="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 22">
                <a:extLst>
                  <a:ext uri="{FF2B5EF4-FFF2-40B4-BE49-F238E27FC236}">
                    <a16:creationId xmlns:a16="http://schemas.microsoft.com/office/drawing/2014/main" id="{B87FDF7D-96C2-4240-B377-7BE10DAF1040}"/>
                  </a:ext>
                </a:extLst>
              </p:cNvPr>
              <p:cNvSpPr/>
              <p:nvPr/>
            </p:nvSpPr>
            <p:spPr>
              <a:xfrm>
                <a:off x="6184885" y="3047981"/>
                <a:ext cx="57195" cy="304926"/>
              </a:xfrm>
              <a:custGeom>
                <a:avLst/>
                <a:gdLst>
                  <a:gd name="connsiteX0" fmla="*/ 57165 w 57195"/>
                  <a:gd name="connsiteY0" fmla="*/ 19 h 304926"/>
                  <a:gd name="connsiteX1" fmla="*/ 25415 w 57195"/>
                  <a:gd name="connsiteY1" fmla="*/ 130194 h 304926"/>
                  <a:gd name="connsiteX2" fmla="*/ 19065 w 57195"/>
                  <a:gd name="connsiteY2" fmla="*/ 200044 h 304926"/>
                  <a:gd name="connsiteX3" fmla="*/ 25415 w 57195"/>
                  <a:gd name="connsiteY3" fmla="*/ 244494 h 304926"/>
                  <a:gd name="connsiteX4" fmla="*/ 31765 w 57195"/>
                  <a:gd name="connsiteY4" fmla="*/ 304819 h 304926"/>
                  <a:gd name="connsiteX5" fmla="*/ 22240 w 57195"/>
                  <a:gd name="connsiteY5" fmla="*/ 257194 h 304926"/>
                  <a:gd name="connsiteX6" fmla="*/ 15 w 57195"/>
                  <a:gd name="connsiteY6" fmla="*/ 184169 h 304926"/>
                  <a:gd name="connsiteX7" fmla="*/ 19065 w 57195"/>
                  <a:gd name="connsiteY7" fmla="*/ 120669 h 304926"/>
                  <a:gd name="connsiteX8" fmla="*/ 57165 w 57195"/>
                  <a:gd name="connsiteY8" fmla="*/ 19 h 304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95" h="304926">
                    <a:moveTo>
                      <a:pt x="57165" y="19"/>
                    </a:moveTo>
                    <a:cubicBezTo>
                      <a:pt x="58223" y="1607"/>
                      <a:pt x="31765" y="96857"/>
                      <a:pt x="25415" y="130194"/>
                    </a:cubicBezTo>
                    <a:cubicBezTo>
                      <a:pt x="19065" y="163532"/>
                      <a:pt x="19065" y="180994"/>
                      <a:pt x="19065" y="200044"/>
                    </a:cubicBezTo>
                    <a:cubicBezTo>
                      <a:pt x="19065" y="219094"/>
                      <a:pt x="23298" y="227032"/>
                      <a:pt x="25415" y="244494"/>
                    </a:cubicBezTo>
                    <a:cubicBezTo>
                      <a:pt x="27532" y="261956"/>
                      <a:pt x="32294" y="302702"/>
                      <a:pt x="31765" y="304819"/>
                    </a:cubicBezTo>
                    <a:cubicBezTo>
                      <a:pt x="31236" y="306936"/>
                      <a:pt x="27532" y="277302"/>
                      <a:pt x="22240" y="257194"/>
                    </a:cubicBezTo>
                    <a:cubicBezTo>
                      <a:pt x="16948" y="237086"/>
                      <a:pt x="544" y="206923"/>
                      <a:pt x="15" y="184169"/>
                    </a:cubicBezTo>
                    <a:cubicBezTo>
                      <a:pt x="-514" y="161415"/>
                      <a:pt x="12715" y="146069"/>
                      <a:pt x="19065" y="120669"/>
                    </a:cubicBezTo>
                    <a:cubicBezTo>
                      <a:pt x="25415" y="95269"/>
                      <a:pt x="56107" y="-1569"/>
                      <a:pt x="57165" y="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 23">
                <a:extLst>
                  <a:ext uri="{FF2B5EF4-FFF2-40B4-BE49-F238E27FC236}">
                    <a16:creationId xmlns:a16="http://schemas.microsoft.com/office/drawing/2014/main" id="{E751CFD5-794E-2521-D51A-91334B9D4744}"/>
                  </a:ext>
                </a:extLst>
              </p:cNvPr>
              <p:cNvSpPr/>
              <p:nvPr/>
            </p:nvSpPr>
            <p:spPr>
              <a:xfrm>
                <a:off x="6187957" y="3205506"/>
                <a:ext cx="144101" cy="42525"/>
              </a:xfrm>
              <a:custGeom>
                <a:avLst/>
                <a:gdLst>
                  <a:gd name="connsiteX0" fmla="*/ 118 w 144101"/>
                  <a:gd name="connsiteY0" fmla="*/ 42519 h 42525"/>
                  <a:gd name="connsiteX1" fmla="*/ 63618 w 144101"/>
                  <a:gd name="connsiteY1" fmla="*/ 4419 h 42525"/>
                  <a:gd name="connsiteX2" fmla="*/ 142993 w 144101"/>
                  <a:gd name="connsiteY2" fmla="*/ 29819 h 42525"/>
                  <a:gd name="connsiteX3" fmla="*/ 108068 w 144101"/>
                  <a:gd name="connsiteY3" fmla="*/ 1244 h 42525"/>
                  <a:gd name="connsiteX4" fmla="*/ 79493 w 144101"/>
                  <a:gd name="connsiteY4" fmla="*/ 7594 h 42525"/>
                  <a:gd name="connsiteX5" fmla="*/ 118 w 144101"/>
                  <a:gd name="connsiteY5" fmla="*/ 42519 h 42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4101" h="42525">
                    <a:moveTo>
                      <a:pt x="118" y="42519"/>
                    </a:moveTo>
                    <a:cubicBezTo>
                      <a:pt x="-2528" y="41990"/>
                      <a:pt x="39805" y="6536"/>
                      <a:pt x="63618" y="4419"/>
                    </a:cubicBezTo>
                    <a:cubicBezTo>
                      <a:pt x="87431" y="2302"/>
                      <a:pt x="135585" y="30348"/>
                      <a:pt x="142993" y="29819"/>
                    </a:cubicBezTo>
                    <a:cubicBezTo>
                      <a:pt x="150401" y="29290"/>
                      <a:pt x="118651" y="4948"/>
                      <a:pt x="108068" y="1244"/>
                    </a:cubicBezTo>
                    <a:cubicBezTo>
                      <a:pt x="97485" y="-2460"/>
                      <a:pt x="90605" y="2832"/>
                      <a:pt x="79493" y="7594"/>
                    </a:cubicBezTo>
                    <a:cubicBezTo>
                      <a:pt x="68381" y="12356"/>
                      <a:pt x="2764" y="43048"/>
                      <a:pt x="118" y="425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 24">
                <a:extLst>
                  <a:ext uri="{FF2B5EF4-FFF2-40B4-BE49-F238E27FC236}">
                    <a16:creationId xmlns:a16="http://schemas.microsoft.com/office/drawing/2014/main" id="{6B87B222-7803-5063-E13C-F33A6346EFE4}"/>
                  </a:ext>
                </a:extLst>
              </p:cNvPr>
              <p:cNvSpPr/>
              <p:nvPr/>
            </p:nvSpPr>
            <p:spPr>
              <a:xfrm>
                <a:off x="6200775" y="3219115"/>
                <a:ext cx="112181" cy="44796"/>
              </a:xfrm>
              <a:custGeom>
                <a:avLst/>
                <a:gdLst>
                  <a:gd name="connsiteX0" fmla="*/ 0 w 112181"/>
                  <a:gd name="connsiteY0" fmla="*/ 44785 h 44796"/>
                  <a:gd name="connsiteX1" fmla="*/ 60325 w 112181"/>
                  <a:gd name="connsiteY1" fmla="*/ 19385 h 44796"/>
                  <a:gd name="connsiteX2" fmla="*/ 111125 w 112181"/>
                  <a:gd name="connsiteY2" fmla="*/ 9860 h 44796"/>
                  <a:gd name="connsiteX3" fmla="*/ 92075 w 112181"/>
                  <a:gd name="connsiteY3" fmla="*/ 335 h 44796"/>
                  <a:gd name="connsiteX4" fmla="*/ 60325 w 112181"/>
                  <a:gd name="connsiteY4" fmla="*/ 22560 h 44796"/>
                  <a:gd name="connsiteX5" fmla="*/ 0 w 112181"/>
                  <a:gd name="connsiteY5" fmla="*/ 44785 h 4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2181" h="44796">
                    <a:moveTo>
                      <a:pt x="0" y="44785"/>
                    </a:moveTo>
                    <a:cubicBezTo>
                      <a:pt x="0" y="44256"/>
                      <a:pt x="41804" y="25206"/>
                      <a:pt x="60325" y="19385"/>
                    </a:cubicBezTo>
                    <a:cubicBezTo>
                      <a:pt x="78846" y="13564"/>
                      <a:pt x="111125" y="9860"/>
                      <a:pt x="111125" y="9860"/>
                    </a:cubicBezTo>
                    <a:cubicBezTo>
                      <a:pt x="116417" y="6685"/>
                      <a:pt x="100542" y="-1782"/>
                      <a:pt x="92075" y="335"/>
                    </a:cubicBezTo>
                    <a:cubicBezTo>
                      <a:pt x="83608" y="2452"/>
                      <a:pt x="70908" y="17797"/>
                      <a:pt x="60325" y="22560"/>
                    </a:cubicBezTo>
                    <a:cubicBezTo>
                      <a:pt x="49742" y="27322"/>
                      <a:pt x="0" y="45314"/>
                      <a:pt x="0" y="447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 25">
                <a:extLst>
                  <a:ext uri="{FF2B5EF4-FFF2-40B4-BE49-F238E27FC236}">
                    <a16:creationId xmlns:a16="http://schemas.microsoft.com/office/drawing/2014/main" id="{F6128866-F2B0-2C80-BED3-DCF894D6C27F}"/>
                  </a:ext>
                </a:extLst>
              </p:cNvPr>
              <p:cNvSpPr/>
              <p:nvPr/>
            </p:nvSpPr>
            <p:spPr>
              <a:xfrm>
                <a:off x="6467355" y="3174967"/>
                <a:ext cx="133763" cy="25456"/>
              </a:xfrm>
              <a:custGeom>
                <a:avLst/>
                <a:gdLst>
                  <a:gd name="connsiteX0" fmla="*/ 120 w 133763"/>
                  <a:gd name="connsiteY0" fmla="*/ 25433 h 25456"/>
                  <a:gd name="connsiteX1" fmla="*/ 79495 w 133763"/>
                  <a:gd name="connsiteY1" fmla="*/ 9558 h 25456"/>
                  <a:gd name="connsiteX2" fmla="*/ 133470 w 133763"/>
                  <a:gd name="connsiteY2" fmla="*/ 33 h 25456"/>
                  <a:gd name="connsiteX3" fmla="*/ 98545 w 133763"/>
                  <a:gd name="connsiteY3" fmla="*/ 12733 h 25456"/>
                  <a:gd name="connsiteX4" fmla="*/ 120 w 133763"/>
                  <a:gd name="connsiteY4" fmla="*/ 25433 h 25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763" h="25456">
                    <a:moveTo>
                      <a:pt x="120" y="25433"/>
                    </a:moveTo>
                    <a:cubicBezTo>
                      <a:pt x="-3055" y="24904"/>
                      <a:pt x="57270" y="13791"/>
                      <a:pt x="79495" y="9558"/>
                    </a:cubicBezTo>
                    <a:cubicBezTo>
                      <a:pt x="101720" y="5325"/>
                      <a:pt x="130295" y="-496"/>
                      <a:pt x="133470" y="33"/>
                    </a:cubicBezTo>
                    <a:cubicBezTo>
                      <a:pt x="136645" y="562"/>
                      <a:pt x="113362" y="7970"/>
                      <a:pt x="98545" y="12733"/>
                    </a:cubicBezTo>
                    <a:cubicBezTo>
                      <a:pt x="83728" y="17496"/>
                      <a:pt x="3295" y="25962"/>
                      <a:pt x="120" y="254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 26">
                <a:extLst>
                  <a:ext uri="{FF2B5EF4-FFF2-40B4-BE49-F238E27FC236}">
                    <a16:creationId xmlns:a16="http://schemas.microsoft.com/office/drawing/2014/main" id="{9B2AC5C5-FDCB-4AA7-0FD3-56CCB27EAEAC}"/>
                  </a:ext>
                </a:extLst>
              </p:cNvPr>
              <p:cNvSpPr/>
              <p:nvPr/>
            </p:nvSpPr>
            <p:spPr>
              <a:xfrm>
                <a:off x="6454731" y="3165043"/>
                <a:ext cx="139914" cy="13616"/>
              </a:xfrm>
              <a:custGeom>
                <a:avLst/>
                <a:gdLst>
                  <a:gd name="connsiteX0" fmla="*/ 44 w 139914"/>
                  <a:gd name="connsiteY0" fmla="*/ 13132 h 13616"/>
                  <a:gd name="connsiteX1" fmla="*/ 95294 w 139914"/>
                  <a:gd name="connsiteY1" fmla="*/ 432 h 13616"/>
                  <a:gd name="connsiteX2" fmla="*/ 139744 w 139914"/>
                  <a:gd name="connsiteY2" fmla="*/ 3607 h 13616"/>
                  <a:gd name="connsiteX3" fmla="*/ 107994 w 139914"/>
                  <a:gd name="connsiteY3" fmla="*/ 9957 h 13616"/>
                  <a:gd name="connsiteX4" fmla="*/ 44 w 139914"/>
                  <a:gd name="connsiteY4" fmla="*/ 13132 h 13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914" h="13616">
                    <a:moveTo>
                      <a:pt x="44" y="13132"/>
                    </a:moveTo>
                    <a:cubicBezTo>
                      <a:pt x="-2073" y="11544"/>
                      <a:pt x="72011" y="2019"/>
                      <a:pt x="95294" y="432"/>
                    </a:cubicBezTo>
                    <a:cubicBezTo>
                      <a:pt x="118577" y="-1156"/>
                      <a:pt x="137627" y="2019"/>
                      <a:pt x="139744" y="3607"/>
                    </a:cubicBezTo>
                    <a:cubicBezTo>
                      <a:pt x="141861" y="5195"/>
                      <a:pt x="123869" y="7840"/>
                      <a:pt x="107994" y="9957"/>
                    </a:cubicBezTo>
                    <a:cubicBezTo>
                      <a:pt x="92119" y="12074"/>
                      <a:pt x="2161" y="14720"/>
                      <a:pt x="44" y="131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 27">
                <a:extLst>
                  <a:ext uri="{FF2B5EF4-FFF2-40B4-BE49-F238E27FC236}">
                    <a16:creationId xmlns:a16="http://schemas.microsoft.com/office/drawing/2014/main" id="{40936291-4AF9-A35C-5E57-206EB1352810}"/>
                  </a:ext>
                </a:extLst>
              </p:cNvPr>
              <p:cNvSpPr/>
              <p:nvPr/>
            </p:nvSpPr>
            <p:spPr>
              <a:xfrm>
                <a:off x="6276803" y="2784475"/>
                <a:ext cx="480769" cy="322157"/>
              </a:xfrm>
              <a:custGeom>
                <a:avLst/>
                <a:gdLst>
                  <a:gd name="connsiteX0" fmla="*/ 172 w 480769"/>
                  <a:gd name="connsiteY0" fmla="*/ 19050 h 322157"/>
                  <a:gd name="connsiteX1" fmla="*/ 139872 w 480769"/>
                  <a:gd name="connsiteY1" fmla="*/ 19050 h 322157"/>
                  <a:gd name="connsiteX2" fmla="*/ 298622 w 480769"/>
                  <a:gd name="connsiteY2" fmla="*/ 139700 h 322157"/>
                  <a:gd name="connsiteX3" fmla="*/ 397047 w 480769"/>
                  <a:gd name="connsiteY3" fmla="*/ 212725 h 322157"/>
                  <a:gd name="connsiteX4" fmla="*/ 400222 w 480769"/>
                  <a:gd name="connsiteY4" fmla="*/ 254000 h 322157"/>
                  <a:gd name="connsiteX5" fmla="*/ 479597 w 480769"/>
                  <a:gd name="connsiteY5" fmla="*/ 320675 h 322157"/>
                  <a:gd name="connsiteX6" fmla="*/ 444672 w 480769"/>
                  <a:gd name="connsiteY6" fmla="*/ 295275 h 322157"/>
                  <a:gd name="connsiteX7" fmla="*/ 403397 w 480769"/>
                  <a:gd name="connsiteY7" fmla="*/ 238125 h 322157"/>
                  <a:gd name="connsiteX8" fmla="*/ 250997 w 480769"/>
                  <a:gd name="connsiteY8" fmla="*/ 73025 h 322157"/>
                  <a:gd name="connsiteX9" fmla="*/ 133522 w 480769"/>
                  <a:gd name="connsiteY9" fmla="*/ 0 h 322157"/>
                  <a:gd name="connsiteX10" fmla="*/ 238297 w 480769"/>
                  <a:gd name="connsiteY10" fmla="*/ 73025 h 322157"/>
                  <a:gd name="connsiteX11" fmla="*/ 168447 w 480769"/>
                  <a:gd name="connsiteY11" fmla="*/ 34925 h 322157"/>
                  <a:gd name="connsiteX12" fmla="*/ 172 w 480769"/>
                  <a:gd name="connsiteY12" fmla="*/ 19050 h 322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0769" h="322157">
                    <a:moveTo>
                      <a:pt x="172" y="19050"/>
                    </a:moveTo>
                    <a:cubicBezTo>
                      <a:pt x="-4590" y="16404"/>
                      <a:pt x="90130" y="-1058"/>
                      <a:pt x="139872" y="19050"/>
                    </a:cubicBezTo>
                    <a:cubicBezTo>
                      <a:pt x="189614" y="39158"/>
                      <a:pt x="255760" y="107421"/>
                      <a:pt x="298622" y="139700"/>
                    </a:cubicBezTo>
                    <a:cubicBezTo>
                      <a:pt x="341485" y="171979"/>
                      <a:pt x="380114" y="193675"/>
                      <a:pt x="397047" y="212725"/>
                    </a:cubicBezTo>
                    <a:cubicBezTo>
                      <a:pt x="413980" y="231775"/>
                      <a:pt x="386464" y="236008"/>
                      <a:pt x="400222" y="254000"/>
                    </a:cubicBezTo>
                    <a:cubicBezTo>
                      <a:pt x="413980" y="271992"/>
                      <a:pt x="472189" y="313796"/>
                      <a:pt x="479597" y="320675"/>
                    </a:cubicBezTo>
                    <a:cubicBezTo>
                      <a:pt x="487005" y="327554"/>
                      <a:pt x="457372" y="309033"/>
                      <a:pt x="444672" y="295275"/>
                    </a:cubicBezTo>
                    <a:cubicBezTo>
                      <a:pt x="431972" y="281517"/>
                      <a:pt x="435676" y="275167"/>
                      <a:pt x="403397" y="238125"/>
                    </a:cubicBezTo>
                    <a:cubicBezTo>
                      <a:pt x="371118" y="201083"/>
                      <a:pt x="295976" y="112712"/>
                      <a:pt x="250997" y="73025"/>
                    </a:cubicBezTo>
                    <a:cubicBezTo>
                      <a:pt x="206018" y="33338"/>
                      <a:pt x="135639" y="0"/>
                      <a:pt x="133522" y="0"/>
                    </a:cubicBezTo>
                    <a:cubicBezTo>
                      <a:pt x="131405" y="0"/>
                      <a:pt x="232476" y="67204"/>
                      <a:pt x="238297" y="73025"/>
                    </a:cubicBezTo>
                    <a:cubicBezTo>
                      <a:pt x="244118" y="78846"/>
                      <a:pt x="201785" y="44450"/>
                      <a:pt x="168447" y="34925"/>
                    </a:cubicBezTo>
                    <a:cubicBezTo>
                      <a:pt x="135110" y="25400"/>
                      <a:pt x="4934" y="21696"/>
                      <a:pt x="172" y="190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 28">
                <a:extLst>
                  <a:ext uri="{FF2B5EF4-FFF2-40B4-BE49-F238E27FC236}">
                    <a16:creationId xmlns:a16="http://schemas.microsoft.com/office/drawing/2014/main" id="{12D1CEB7-4E20-2247-8F7C-182B71556B86}"/>
                  </a:ext>
                </a:extLst>
              </p:cNvPr>
              <p:cNvSpPr/>
              <p:nvPr/>
            </p:nvSpPr>
            <p:spPr>
              <a:xfrm>
                <a:off x="6756022" y="3123008"/>
                <a:ext cx="177104" cy="747905"/>
              </a:xfrm>
              <a:custGeom>
                <a:avLst/>
                <a:gdLst>
                  <a:gd name="connsiteX0" fmla="*/ 6728 w 177104"/>
                  <a:gd name="connsiteY0" fmla="*/ 1192 h 747905"/>
                  <a:gd name="connsiteX1" fmla="*/ 378 w 177104"/>
                  <a:gd name="connsiteY1" fmla="*/ 144067 h 747905"/>
                  <a:gd name="connsiteX2" fmla="*/ 19428 w 177104"/>
                  <a:gd name="connsiteY2" fmla="*/ 337742 h 747905"/>
                  <a:gd name="connsiteX3" fmla="*/ 19428 w 177104"/>
                  <a:gd name="connsiteY3" fmla="*/ 286942 h 747905"/>
                  <a:gd name="connsiteX4" fmla="*/ 16253 w 177104"/>
                  <a:gd name="connsiteY4" fmla="*/ 375842 h 747905"/>
                  <a:gd name="connsiteX5" fmla="*/ 44828 w 177104"/>
                  <a:gd name="connsiteY5" fmla="*/ 493317 h 747905"/>
                  <a:gd name="connsiteX6" fmla="*/ 22603 w 177104"/>
                  <a:gd name="connsiteY6" fmla="*/ 439342 h 747905"/>
                  <a:gd name="connsiteX7" fmla="*/ 73403 w 177104"/>
                  <a:gd name="connsiteY7" fmla="*/ 591742 h 747905"/>
                  <a:gd name="connsiteX8" fmla="*/ 175003 w 177104"/>
                  <a:gd name="connsiteY8" fmla="*/ 744142 h 747905"/>
                  <a:gd name="connsiteX9" fmla="*/ 133728 w 177104"/>
                  <a:gd name="connsiteY9" fmla="*/ 683817 h 747905"/>
                  <a:gd name="connsiteX10" fmla="*/ 35303 w 177104"/>
                  <a:gd name="connsiteY10" fmla="*/ 493317 h 747905"/>
                  <a:gd name="connsiteX11" fmla="*/ 3553 w 177104"/>
                  <a:gd name="connsiteY11" fmla="*/ 379017 h 747905"/>
                  <a:gd name="connsiteX12" fmla="*/ 6728 w 177104"/>
                  <a:gd name="connsiteY12" fmla="*/ 223442 h 747905"/>
                  <a:gd name="connsiteX13" fmla="*/ 6728 w 177104"/>
                  <a:gd name="connsiteY13" fmla="*/ 1192 h 74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7104" h="747905">
                    <a:moveTo>
                      <a:pt x="6728" y="1192"/>
                    </a:moveTo>
                    <a:cubicBezTo>
                      <a:pt x="5670" y="-12037"/>
                      <a:pt x="-1739" y="87975"/>
                      <a:pt x="378" y="144067"/>
                    </a:cubicBezTo>
                    <a:cubicBezTo>
                      <a:pt x="2495" y="200159"/>
                      <a:pt x="16253" y="313930"/>
                      <a:pt x="19428" y="337742"/>
                    </a:cubicBezTo>
                    <a:cubicBezTo>
                      <a:pt x="22603" y="361555"/>
                      <a:pt x="19957" y="280592"/>
                      <a:pt x="19428" y="286942"/>
                    </a:cubicBezTo>
                    <a:cubicBezTo>
                      <a:pt x="18899" y="293292"/>
                      <a:pt x="12020" y="341446"/>
                      <a:pt x="16253" y="375842"/>
                    </a:cubicBezTo>
                    <a:cubicBezTo>
                      <a:pt x="20486" y="410238"/>
                      <a:pt x="43770" y="482734"/>
                      <a:pt x="44828" y="493317"/>
                    </a:cubicBezTo>
                    <a:cubicBezTo>
                      <a:pt x="45886" y="503900"/>
                      <a:pt x="17840" y="422938"/>
                      <a:pt x="22603" y="439342"/>
                    </a:cubicBezTo>
                    <a:cubicBezTo>
                      <a:pt x="27366" y="455746"/>
                      <a:pt x="48003" y="540942"/>
                      <a:pt x="73403" y="591742"/>
                    </a:cubicBezTo>
                    <a:cubicBezTo>
                      <a:pt x="98803" y="642542"/>
                      <a:pt x="164949" y="728796"/>
                      <a:pt x="175003" y="744142"/>
                    </a:cubicBezTo>
                    <a:cubicBezTo>
                      <a:pt x="185057" y="759488"/>
                      <a:pt x="157011" y="725621"/>
                      <a:pt x="133728" y="683817"/>
                    </a:cubicBezTo>
                    <a:cubicBezTo>
                      <a:pt x="110445" y="642013"/>
                      <a:pt x="56999" y="544117"/>
                      <a:pt x="35303" y="493317"/>
                    </a:cubicBezTo>
                    <a:cubicBezTo>
                      <a:pt x="13607" y="442517"/>
                      <a:pt x="8315" y="423996"/>
                      <a:pt x="3553" y="379017"/>
                    </a:cubicBezTo>
                    <a:cubicBezTo>
                      <a:pt x="-1209" y="334038"/>
                      <a:pt x="5140" y="281650"/>
                      <a:pt x="6728" y="223442"/>
                    </a:cubicBezTo>
                    <a:cubicBezTo>
                      <a:pt x="8316" y="165234"/>
                      <a:pt x="7786" y="14421"/>
                      <a:pt x="6728" y="11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 29">
                <a:extLst>
                  <a:ext uri="{FF2B5EF4-FFF2-40B4-BE49-F238E27FC236}">
                    <a16:creationId xmlns:a16="http://schemas.microsoft.com/office/drawing/2014/main" id="{EC9DBC26-F290-63FF-D5AA-FC809A33A259}"/>
                  </a:ext>
                </a:extLst>
              </p:cNvPr>
              <p:cNvSpPr/>
              <p:nvPr/>
            </p:nvSpPr>
            <p:spPr>
              <a:xfrm>
                <a:off x="6807047" y="3371636"/>
                <a:ext cx="91291" cy="441997"/>
              </a:xfrm>
              <a:custGeom>
                <a:avLst/>
                <a:gdLst>
                  <a:gd name="connsiteX0" fmla="*/ 9678 w 91291"/>
                  <a:gd name="connsiteY0" fmla="*/ 214 h 441997"/>
                  <a:gd name="connsiteX1" fmla="*/ 16028 w 91291"/>
                  <a:gd name="connsiteY1" fmla="*/ 143089 h 441997"/>
                  <a:gd name="connsiteX2" fmla="*/ 25553 w 91291"/>
                  <a:gd name="connsiteY2" fmla="*/ 238339 h 441997"/>
                  <a:gd name="connsiteX3" fmla="*/ 89053 w 91291"/>
                  <a:gd name="connsiteY3" fmla="*/ 435189 h 441997"/>
                  <a:gd name="connsiteX4" fmla="*/ 70003 w 91291"/>
                  <a:gd name="connsiteY4" fmla="*/ 378039 h 441997"/>
                  <a:gd name="connsiteX5" fmla="*/ 3328 w 91291"/>
                  <a:gd name="connsiteY5" fmla="*/ 197064 h 441997"/>
                  <a:gd name="connsiteX6" fmla="*/ 9678 w 91291"/>
                  <a:gd name="connsiteY6" fmla="*/ 235164 h 441997"/>
                  <a:gd name="connsiteX7" fmla="*/ 6503 w 91291"/>
                  <a:gd name="connsiteY7" fmla="*/ 114514 h 441997"/>
                  <a:gd name="connsiteX8" fmla="*/ 9678 w 91291"/>
                  <a:gd name="connsiteY8" fmla="*/ 214 h 441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291" h="441997">
                    <a:moveTo>
                      <a:pt x="9678" y="214"/>
                    </a:moveTo>
                    <a:cubicBezTo>
                      <a:pt x="11265" y="4976"/>
                      <a:pt x="13382" y="103402"/>
                      <a:pt x="16028" y="143089"/>
                    </a:cubicBezTo>
                    <a:cubicBezTo>
                      <a:pt x="18674" y="182776"/>
                      <a:pt x="13382" y="189656"/>
                      <a:pt x="25553" y="238339"/>
                    </a:cubicBezTo>
                    <a:cubicBezTo>
                      <a:pt x="37724" y="287022"/>
                      <a:pt x="81645" y="411906"/>
                      <a:pt x="89053" y="435189"/>
                    </a:cubicBezTo>
                    <a:cubicBezTo>
                      <a:pt x="96461" y="458472"/>
                      <a:pt x="84290" y="417726"/>
                      <a:pt x="70003" y="378039"/>
                    </a:cubicBezTo>
                    <a:cubicBezTo>
                      <a:pt x="55716" y="338352"/>
                      <a:pt x="13382" y="220876"/>
                      <a:pt x="3328" y="197064"/>
                    </a:cubicBezTo>
                    <a:cubicBezTo>
                      <a:pt x="-6726" y="173252"/>
                      <a:pt x="9149" y="248922"/>
                      <a:pt x="9678" y="235164"/>
                    </a:cubicBezTo>
                    <a:cubicBezTo>
                      <a:pt x="10207" y="221406"/>
                      <a:pt x="4915" y="157906"/>
                      <a:pt x="6503" y="114514"/>
                    </a:cubicBezTo>
                    <a:cubicBezTo>
                      <a:pt x="8090" y="71122"/>
                      <a:pt x="8091" y="-4548"/>
                      <a:pt x="9678" y="2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 30">
                <a:extLst>
                  <a:ext uri="{FF2B5EF4-FFF2-40B4-BE49-F238E27FC236}">
                    <a16:creationId xmlns:a16="http://schemas.microsoft.com/office/drawing/2014/main" id="{7112998B-AC41-18A1-F905-EB73865C42E7}"/>
                  </a:ext>
                </a:extLst>
              </p:cNvPr>
              <p:cNvSpPr/>
              <p:nvPr/>
            </p:nvSpPr>
            <p:spPr>
              <a:xfrm>
                <a:off x="6701785" y="2748416"/>
                <a:ext cx="381740" cy="102867"/>
              </a:xfrm>
              <a:custGeom>
                <a:avLst/>
                <a:gdLst>
                  <a:gd name="connsiteX0" fmla="*/ 640 w 381740"/>
                  <a:gd name="connsiteY0" fmla="*/ 20184 h 102867"/>
                  <a:gd name="connsiteX1" fmla="*/ 238765 w 381740"/>
                  <a:gd name="connsiteY1" fmla="*/ 20184 h 102867"/>
                  <a:gd name="connsiteX2" fmla="*/ 172090 w 381740"/>
                  <a:gd name="connsiteY2" fmla="*/ 13834 h 102867"/>
                  <a:gd name="connsiteX3" fmla="*/ 292740 w 381740"/>
                  <a:gd name="connsiteY3" fmla="*/ 51934 h 102867"/>
                  <a:gd name="connsiteX4" fmla="*/ 381640 w 381740"/>
                  <a:gd name="connsiteY4" fmla="*/ 102734 h 102867"/>
                  <a:gd name="connsiteX5" fmla="*/ 311790 w 381740"/>
                  <a:gd name="connsiteY5" fmla="*/ 67809 h 102867"/>
                  <a:gd name="connsiteX6" fmla="*/ 172090 w 381740"/>
                  <a:gd name="connsiteY6" fmla="*/ 1134 h 102867"/>
                  <a:gd name="connsiteX7" fmla="*/ 640 w 381740"/>
                  <a:gd name="connsiteY7" fmla="*/ 20184 h 10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740" h="102867">
                    <a:moveTo>
                      <a:pt x="640" y="20184"/>
                    </a:moveTo>
                    <a:cubicBezTo>
                      <a:pt x="11753" y="23359"/>
                      <a:pt x="210190" y="21242"/>
                      <a:pt x="238765" y="20184"/>
                    </a:cubicBezTo>
                    <a:cubicBezTo>
                      <a:pt x="267340" y="19126"/>
                      <a:pt x="163094" y="8542"/>
                      <a:pt x="172090" y="13834"/>
                    </a:cubicBezTo>
                    <a:cubicBezTo>
                      <a:pt x="181086" y="19126"/>
                      <a:pt x="257815" y="37117"/>
                      <a:pt x="292740" y="51934"/>
                    </a:cubicBezTo>
                    <a:cubicBezTo>
                      <a:pt x="327665" y="66751"/>
                      <a:pt x="378465" y="100088"/>
                      <a:pt x="381640" y="102734"/>
                    </a:cubicBezTo>
                    <a:cubicBezTo>
                      <a:pt x="384815" y="105380"/>
                      <a:pt x="311790" y="67809"/>
                      <a:pt x="311790" y="67809"/>
                    </a:cubicBezTo>
                    <a:cubicBezTo>
                      <a:pt x="276865" y="50876"/>
                      <a:pt x="218128" y="7484"/>
                      <a:pt x="172090" y="1134"/>
                    </a:cubicBezTo>
                    <a:cubicBezTo>
                      <a:pt x="126052" y="-5216"/>
                      <a:pt x="-10473" y="17009"/>
                      <a:pt x="640" y="201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 31">
                <a:extLst>
                  <a:ext uri="{FF2B5EF4-FFF2-40B4-BE49-F238E27FC236}">
                    <a16:creationId xmlns:a16="http://schemas.microsoft.com/office/drawing/2014/main" id="{75FC6A8A-18DB-885F-10E3-6254EC4C48D3}"/>
                  </a:ext>
                </a:extLst>
              </p:cNvPr>
              <p:cNvSpPr/>
              <p:nvPr/>
            </p:nvSpPr>
            <p:spPr>
              <a:xfrm>
                <a:off x="6789988" y="2840847"/>
                <a:ext cx="200522" cy="70769"/>
              </a:xfrm>
              <a:custGeom>
                <a:avLst/>
                <a:gdLst>
                  <a:gd name="connsiteX0" fmla="*/ 1337 w 200522"/>
                  <a:gd name="connsiteY0" fmla="*/ 19828 h 70769"/>
                  <a:gd name="connsiteX1" fmla="*/ 83887 w 200522"/>
                  <a:gd name="connsiteY1" fmla="*/ 26178 h 70769"/>
                  <a:gd name="connsiteX2" fmla="*/ 198187 w 200522"/>
                  <a:gd name="connsiteY2" fmla="*/ 70628 h 70769"/>
                  <a:gd name="connsiteX3" fmla="*/ 156912 w 200522"/>
                  <a:gd name="connsiteY3" fmla="*/ 38878 h 70769"/>
                  <a:gd name="connsiteX4" fmla="*/ 109287 w 200522"/>
                  <a:gd name="connsiteY4" fmla="*/ 778 h 70769"/>
                  <a:gd name="connsiteX5" fmla="*/ 150562 w 200522"/>
                  <a:gd name="connsiteY5" fmla="*/ 13478 h 70769"/>
                  <a:gd name="connsiteX6" fmla="*/ 1337 w 200522"/>
                  <a:gd name="connsiteY6" fmla="*/ 19828 h 7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522" h="70769">
                    <a:moveTo>
                      <a:pt x="1337" y="19828"/>
                    </a:moveTo>
                    <a:cubicBezTo>
                      <a:pt x="-9775" y="21945"/>
                      <a:pt x="51079" y="17711"/>
                      <a:pt x="83887" y="26178"/>
                    </a:cubicBezTo>
                    <a:cubicBezTo>
                      <a:pt x="116695" y="34645"/>
                      <a:pt x="186016" y="68511"/>
                      <a:pt x="198187" y="70628"/>
                    </a:cubicBezTo>
                    <a:cubicBezTo>
                      <a:pt x="210358" y="72745"/>
                      <a:pt x="171728" y="50520"/>
                      <a:pt x="156912" y="38878"/>
                    </a:cubicBezTo>
                    <a:cubicBezTo>
                      <a:pt x="142096" y="27236"/>
                      <a:pt x="110345" y="5011"/>
                      <a:pt x="109287" y="778"/>
                    </a:cubicBezTo>
                    <a:cubicBezTo>
                      <a:pt x="108229" y="-3455"/>
                      <a:pt x="162204" y="10832"/>
                      <a:pt x="150562" y="13478"/>
                    </a:cubicBezTo>
                    <a:cubicBezTo>
                      <a:pt x="138920" y="16124"/>
                      <a:pt x="12449" y="17711"/>
                      <a:pt x="1337" y="198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 32">
                <a:extLst>
                  <a:ext uri="{FF2B5EF4-FFF2-40B4-BE49-F238E27FC236}">
                    <a16:creationId xmlns:a16="http://schemas.microsoft.com/office/drawing/2014/main" id="{037F7131-DF53-C946-EA42-44319FDFF970}"/>
                  </a:ext>
                </a:extLst>
              </p:cNvPr>
              <p:cNvSpPr/>
              <p:nvPr/>
            </p:nvSpPr>
            <p:spPr>
              <a:xfrm>
                <a:off x="6829067" y="2962271"/>
                <a:ext cx="416283" cy="79683"/>
              </a:xfrm>
              <a:custGeom>
                <a:avLst/>
                <a:gdLst>
                  <a:gd name="connsiteX0" fmla="*/ 358 w 416283"/>
                  <a:gd name="connsiteY0" fmla="*/ 4 h 79683"/>
                  <a:gd name="connsiteX1" fmla="*/ 121008 w 416283"/>
                  <a:gd name="connsiteY1" fmla="*/ 53979 h 79683"/>
                  <a:gd name="connsiteX2" fmla="*/ 286108 w 416283"/>
                  <a:gd name="connsiteY2" fmla="*/ 63504 h 79683"/>
                  <a:gd name="connsiteX3" fmla="*/ 178158 w 416283"/>
                  <a:gd name="connsiteY3" fmla="*/ 41279 h 79683"/>
                  <a:gd name="connsiteX4" fmla="*/ 273408 w 416283"/>
                  <a:gd name="connsiteY4" fmla="*/ 66679 h 79683"/>
                  <a:gd name="connsiteX5" fmla="*/ 416283 w 416283"/>
                  <a:gd name="connsiteY5" fmla="*/ 66679 h 79683"/>
                  <a:gd name="connsiteX6" fmla="*/ 321033 w 416283"/>
                  <a:gd name="connsiteY6" fmla="*/ 66679 h 79683"/>
                  <a:gd name="connsiteX7" fmla="*/ 178158 w 416283"/>
                  <a:gd name="connsiteY7" fmla="*/ 69854 h 79683"/>
                  <a:gd name="connsiteX8" fmla="*/ 251183 w 416283"/>
                  <a:gd name="connsiteY8" fmla="*/ 79379 h 79683"/>
                  <a:gd name="connsiteX9" fmla="*/ 159108 w 416283"/>
                  <a:gd name="connsiteY9" fmla="*/ 57154 h 79683"/>
                  <a:gd name="connsiteX10" fmla="*/ 358 w 416283"/>
                  <a:gd name="connsiteY10" fmla="*/ 4 h 79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6283" h="79683">
                    <a:moveTo>
                      <a:pt x="358" y="4"/>
                    </a:moveTo>
                    <a:cubicBezTo>
                      <a:pt x="-5992" y="-525"/>
                      <a:pt x="73383" y="43396"/>
                      <a:pt x="121008" y="53979"/>
                    </a:cubicBezTo>
                    <a:cubicBezTo>
                      <a:pt x="168633" y="64562"/>
                      <a:pt x="276583" y="65621"/>
                      <a:pt x="286108" y="63504"/>
                    </a:cubicBezTo>
                    <a:cubicBezTo>
                      <a:pt x="295633" y="61387"/>
                      <a:pt x="180275" y="40750"/>
                      <a:pt x="178158" y="41279"/>
                    </a:cubicBezTo>
                    <a:cubicBezTo>
                      <a:pt x="176041" y="41808"/>
                      <a:pt x="233720" y="62446"/>
                      <a:pt x="273408" y="66679"/>
                    </a:cubicBezTo>
                    <a:cubicBezTo>
                      <a:pt x="313096" y="70912"/>
                      <a:pt x="416283" y="66679"/>
                      <a:pt x="416283" y="66679"/>
                    </a:cubicBezTo>
                    <a:lnTo>
                      <a:pt x="321033" y="66679"/>
                    </a:lnTo>
                    <a:cubicBezTo>
                      <a:pt x="281346" y="67208"/>
                      <a:pt x="189800" y="67737"/>
                      <a:pt x="178158" y="69854"/>
                    </a:cubicBezTo>
                    <a:cubicBezTo>
                      <a:pt x="166516" y="71971"/>
                      <a:pt x="254358" y="81496"/>
                      <a:pt x="251183" y="79379"/>
                    </a:cubicBezTo>
                    <a:cubicBezTo>
                      <a:pt x="248008" y="77262"/>
                      <a:pt x="195091" y="68796"/>
                      <a:pt x="159108" y="57154"/>
                    </a:cubicBezTo>
                    <a:cubicBezTo>
                      <a:pt x="123125" y="45512"/>
                      <a:pt x="6708" y="533"/>
                      <a:pt x="358" y="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 33">
                <a:extLst>
                  <a:ext uri="{FF2B5EF4-FFF2-40B4-BE49-F238E27FC236}">
                    <a16:creationId xmlns:a16="http://schemas.microsoft.com/office/drawing/2014/main" id="{C48C1846-E6BA-C761-977E-88700C219BB4}"/>
                  </a:ext>
                </a:extLst>
              </p:cNvPr>
              <p:cNvSpPr/>
              <p:nvPr/>
            </p:nvSpPr>
            <p:spPr>
              <a:xfrm>
                <a:off x="6842125" y="3053762"/>
                <a:ext cx="207728" cy="728328"/>
              </a:xfrm>
              <a:custGeom>
                <a:avLst/>
                <a:gdLst>
                  <a:gd name="connsiteX0" fmla="*/ 0 w 207728"/>
                  <a:gd name="connsiteY0" fmla="*/ 588 h 728328"/>
                  <a:gd name="connsiteX1" fmla="*/ 19050 w 207728"/>
                  <a:gd name="connsiteY1" fmla="*/ 143463 h 728328"/>
                  <a:gd name="connsiteX2" fmla="*/ 69850 w 207728"/>
                  <a:gd name="connsiteY2" fmla="*/ 333963 h 728328"/>
                  <a:gd name="connsiteX3" fmla="*/ 44450 w 207728"/>
                  <a:gd name="connsiteY3" fmla="*/ 241888 h 728328"/>
                  <a:gd name="connsiteX4" fmla="*/ 76200 w 207728"/>
                  <a:gd name="connsiteY4" fmla="*/ 406988 h 728328"/>
                  <a:gd name="connsiteX5" fmla="*/ 149225 w 207728"/>
                  <a:gd name="connsiteY5" fmla="*/ 553038 h 728328"/>
                  <a:gd name="connsiteX6" fmla="*/ 206375 w 207728"/>
                  <a:gd name="connsiteY6" fmla="*/ 721313 h 728328"/>
                  <a:gd name="connsiteX7" fmla="*/ 177800 w 207728"/>
                  <a:gd name="connsiteY7" fmla="*/ 654638 h 728328"/>
                  <a:gd name="connsiteX8" fmla="*/ 50800 w 207728"/>
                  <a:gd name="connsiteY8" fmla="*/ 283163 h 728328"/>
                  <a:gd name="connsiteX9" fmla="*/ 66675 w 207728"/>
                  <a:gd name="connsiteY9" fmla="*/ 359363 h 728328"/>
                  <a:gd name="connsiteX10" fmla="*/ 19050 w 207728"/>
                  <a:gd name="connsiteY10" fmla="*/ 197438 h 728328"/>
                  <a:gd name="connsiteX11" fmla="*/ 0 w 207728"/>
                  <a:gd name="connsiteY11" fmla="*/ 588 h 72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7728" h="728328">
                    <a:moveTo>
                      <a:pt x="0" y="588"/>
                    </a:moveTo>
                    <a:cubicBezTo>
                      <a:pt x="0" y="-8408"/>
                      <a:pt x="7408" y="87901"/>
                      <a:pt x="19050" y="143463"/>
                    </a:cubicBezTo>
                    <a:cubicBezTo>
                      <a:pt x="30692" y="199025"/>
                      <a:pt x="65617" y="317559"/>
                      <a:pt x="69850" y="333963"/>
                    </a:cubicBezTo>
                    <a:cubicBezTo>
                      <a:pt x="74083" y="350367"/>
                      <a:pt x="43392" y="229717"/>
                      <a:pt x="44450" y="241888"/>
                    </a:cubicBezTo>
                    <a:cubicBezTo>
                      <a:pt x="45508" y="254059"/>
                      <a:pt x="58738" y="355130"/>
                      <a:pt x="76200" y="406988"/>
                    </a:cubicBezTo>
                    <a:cubicBezTo>
                      <a:pt x="93663" y="458846"/>
                      <a:pt x="127529" y="500651"/>
                      <a:pt x="149225" y="553038"/>
                    </a:cubicBezTo>
                    <a:cubicBezTo>
                      <a:pt x="170921" y="605425"/>
                      <a:pt x="201613" y="704380"/>
                      <a:pt x="206375" y="721313"/>
                    </a:cubicBezTo>
                    <a:cubicBezTo>
                      <a:pt x="211137" y="738246"/>
                      <a:pt x="203729" y="727663"/>
                      <a:pt x="177800" y="654638"/>
                    </a:cubicBezTo>
                    <a:cubicBezTo>
                      <a:pt x="151871" y="581613"/>
                      <a:pt x="69321" y="332376"/>
                      <a:pt x="50800" y="283163"/>
                    </a:cubicBezTo>
                    <a:cubicBezTo>
                      <a:pt x="32279" y="233950"/>
                      <a:pt x="71967" y="373650"/>
                      <a:pt x="66675" y="359363"/>
                    </a:cubicBezTo>
                    <a:cubicBezTo>
                      <a:pt x="61383" y="345076"/>
                      <a:pt x="28575" y="253530"/>
                      <a:pt x="19050" y="197438"/>
                    </a:cubicBezTo>
                    <a:cubicBezTo>
                      <a:pt x="9525" y="141346"/>
                      <a:pt x="0" y="9584"/>
                      <a:pt x="0" y="5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 34">
                <a:extLst>
                  <a:ext uri="{FF2B5EF4-FFF2-40B4-BE49-F238E27FC236}">
                    <a16:creationId xmlns:a16="http://schemas.microsoft.com/office/drawing/2014/main" id="{E6C92A42-47FF-4A0D-14E3-C5F5222917D8}"/>
                  </a:ext>
                </a:extLst>
              </p:cNvPr>
              <p:cNvSpPr/>
              <p:nvPr/>
            </p:nvSpPr>
            <p:spPr>
              <a:xfrm>
                <a:off x="6832506" y="3327400"/>
                <a:ext cx="235336" cy="490124"/>
              </a:xfrm>
              <a:custGeom>
                <a:avLst/>
                <a:gdLst>
                  <a:gd name="connsiteX0" fmla="*/ 94 w 235336"/>
                  <a:gd name="connsiteY0" fmla="*/ 0 h 490124"/>
                  <a:gd name="connsiteX1" fmla="*/ 57244 w 235336"/>
                  <a:gd name="connsiteY1" fmla="*/ 174625 h 490124"/>
                  <a:gd name="connsiteX2" fmla="*/ 92169 w 235336"/>
                  <a:gd name="connsiteY2" fmla="*/ 257175 h 490124"/>
                  <a:gd name="connsiteX3" fmla="*/ 231869 w 235336"/>
                  <a:gd name="connsiteY3" fmla="*/ 482600 h 490124"/>
                  <a:gd name="connsiteX4" fmla="*/ 184244 w 235336"/>
                  <a:gd name="connsiteY4" fmla="*/ 419100 h 490124"/>
                  <a:gd name="connsiteX5" fmla="*/ 88994 w 235336"/>
                  <a:gd name="connsiteY5" fmla="*/ 247650 h 490124"/>
                  <a:gd name="connsiteX6" fmla="*/ 44544 w 235336"/>
                  <a:gd name="connsiteY6" fmla="*/ 174625 h 490124"/>
                  <a:gd name="connsiteX7" fmla="*/ 94 w 235336"/>
                  <a:gd name="connsiteY7" fmla="*/ 0 h 490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5336" h="490124">
                    <a:moveTo>
                      <a:pt x="94" y="0"/>
                    </a:moveTo>
                    <a:cubicBezTo>
                      <a:pt x="2211" y="0"/>
                      <a:pt x="41898" y="131762"/>
                      <a:pt x="57244" y="174625"/>
                    </a:cubicBezTo>
                    <a:cubicBezTo>
                      <a:pt x="72590" y="217488"/>
                      <a:pt x="63065" y="205846"/>
                      <a:pt x="92169" y="257175"/>
                    </a:cubicBezTo>
                    <a:cubicBezTo>
                      <a:pt x="121273" y="308504"/>
                      <a:pt x="216523" y="455613"/>
                      <a:pt x="231869" y="482600"/>
                    </a:cubicBezTo>
                    <a:cubicBezTo>
                      <a:pt x="247215" y="509587"/>
                      <a:pt x="208057" y="458258"/>
                      <a:pt x="184244" y="419100"/>
                    </a:cubicBezTo>
                    <a:cubicBezTo>
                      <a:pt x="160432" y="379942"/>
                      <a:pt x="112277" y="288396"/>
                      <a:pt x="88994" y="247650"/>
                    </a:cubicBezTo>
                    <a:cubicBezTo>
                      <a:pt x="65711" y="206904"/>
                      <a:pt x="57244" y="212196"/>
                      <a:pt x="44544" y="174625"/>
                    </a:cubicBezTo>
                    <a:cubicBezTo>
                      <a:pt x="31844" y="137054"/>
                      <a:pt x="-2023" y="0"/>
                      <a:pt x="94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 35">
                <a:extLst>
                  <a:ext uri="{FF2B5EF4-FFF2-40B4-BE49-F238E27FC236}">
                    <a16:creationId xmlns:a16="http://schemas.microsoft.com/office/drawing/2014/main" id="{CCC011F6-9431-6AAA-86B3-A130DA92ECF9}"/>
                  </a:ext>
                </a:extLst>
              </p:cNvPr>
              <p:cNvSpPr/>
              <p:nvPr/>
            </p:nvSpPr>
            <p:spPr>
              <a:xfrm>
                <a:off x="6813492" y="3469760"/>
                <a:ext cx="246755" cy="673021"/>
              </a:xfrm>
              <a:custGeom>
                <a:avLst/>
                <a:gdLst>
                  <a:gd name="connsiteX0" fmla="*/ 58 w 246755"/>
                  <a:gd name="connsiteY0" fmla="*/ 515 h 673021"/>
                  <a:gd name="connsiteX1" fmla="*/ 123883 w 246755"/>
                  <a:gd name="connsiteY1" fmla="*/ 197365 h 673021"/>
                  <a:gd name="connsiteX2" fmla="*/ 222308 w 246755"/>
                  <a:gd name="connsiteY2" fmla="*/ 330715 h 673021"/>
                  <a:gd name="connsiteX3" fmla="*/ 244533 w 246755"/>
                  <a:gd name="connsiteY3" fmla="*/ 384690 h 673021"/>
                  <a:gd name="connsiteX4" fmla="*/ 244533 w 246755"/>
                  <a:gd name="connsiteY4" fmla="*/ 451365 h 673021"/>
                  <a:gd name="connsiteX5" fmla="*/ 231833 w 246755"/>
                  <a:gd name="connsiteY5" fmla="*/ 530740 h 673021"/>
                  <a:gd name="connsiteX6" fmla="*/ 158808 w 246755"/>
                  <a:gd name="connsiteY6" fmla="*/ 667265 h 673021"/>
                  <a:gd name="connsiteX7" fmla="*/ 181033 w 246755"/>
                  <a:gd name="connsiteY7" fmla="*/ 625990 h 673021"/>
                  <a:gd name="connsiteX8" fmla="*/ 231833 w 246755"/>
                  <a:gd name="connsiteY8" fmla="*/ 432315 h 673021"/>
                  <a:gd name="connsiteX9" fmla="*/ 212783 w 246755"/>
                  <a:gd name="connsiteY9" fmla="*/ 337065 h 673021"/>
                  <a:gd name="connsiteX10" fmla="*/ 174683 w 246755"/>
                  <a:gd name="connsiteY10" fmla="*/ 257690 h 673021"/>
                  <a:gd name="connsiteX11" fmla="*/ 120708 w 246755"/>
                  <a:gd name="connsiteY11" fmla="*/ 178315 h 673021"/>
                  <a:gd name="connsiteX12" fmla="*/ 171508 w 246755"/>
                  <a:gd name="connsiteY12" fmla="*/ 260865 h 673021"/>
                  <a:gd name="connsiteX13" fmla="*/ 108008 w 246755"/>
                  <a:gd name="connsiteY13" fmla="*/ 143390 h 673021"/>
                  <a:gd name="connsiteX14" fmla="*/ 58 w 246755"/>
                  <a:gd name="connsiteY14" fmla="*/ 515 h 67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46755" h="673021">
                    <a:moveTo>
                      <a:pt x="58" y="515"/>
                    </a:moveTo>
                    <a:cubicBezTo>
                      <a:pt x="2704" y="9511"/>
                      <a:pt x="86841" y="142332"/>
                      <a:pt x="123883" y="197365"/>
                    </a:cubicBezTo>
                    <a:cubicBezTo>
                      <a:pt x="160925" y="252398"/>
                      <a:pt x="202200" y="299494"/>
                      <a:pt x="222308" y="330715"/>
                    </a:cubicBezTo>
                    <a:cubicBezTo>
                      <a:pt x="242416" y="361936"/>
                      <a:pt x="240829" y="364582"/>
                      <a:pt x="244533" y="384690"/>
                    </a:cubicBezTo>
                    <a:cubicBezTo>
                      <a:pt x="248237" y="404798"/>
                      <a:pt x="246650" y="427023"/>
                      <a:pt x="244533" y="451365"/>
                    </a:cubicBezTo>
                    <a:cubicBezTo>
                      <a:pt x="242416" y="475707"/>
                      <a:pt x="246120" y="494757"/>
                      <a:pt x="231833" y="530740"/>
                    </a:cubicBezTo>
                    <a:cubicBezTo>
                      <a:pt x="217546" y="566723"/>
                      <a:pt x="167275" y="651390"/>
                      <a:pt x="158808" y="667265"/>
                    </a:cubicBezTo>
                    <a:cubicBezTo>
                      <a:pt x="150341" y="683140"/>
                      <a:pt x="168862" y="665148"/>
                      <a:pt x="181033" y="625990"/>
                    </a:cubicBezTo>
                    <a:cubicBezTo>
                      <a:pt x="193204" y="586832"/>
                      <a:pt x="226541" y="480469"/>
                      <a:pt x="231833" y="432315"/>
                    </a:cubicBezTo>
                    <a:cubicBezTo>
                      <a:pt x="237125" y="384161"/>
                      <a:pt x="222308" y="366169"/>
                      <a:pt x="212783" y="337065"/>
                    </a:cubicBezTo>
                    <a:cubicBezTo>
                      <a:pt x="203258" y="307961"/>
                      <a:pt x="190029" y="284148"/>
                      <a:pt x="174683" y="257690"/>
                    </a:cubicBezTo>
                    <a:cubicBezTo>
                      <a:pt x="159337" y="231232"/>
                      <a:pt x="121237" y="177786"/>
                      <a:pt x="120708" y="178315"/>
                    </a:cubicBezTo>
                    <a:cubicBezTo>
                      <a:pt x="120179" y="178844"/>
                      <a:pt x="173625" y="266686"/>
                      <a:pt x="171508" y="260865"/>
                    </a:cubicBezTo>
                    <a:cubicBezTo>
                      <a:pt x="169391" y="255044"/>
                      <a:pt x="131291" y="184136"/>
                      <a:pt x="108008" y="143390"/>
                    </a:cubicBezTo>
                    <a:cubicBezTo>
                      <a:pt x="84725" y="102644"/>
                      <a:pt x="-2588" y="-8481"/>
                      <a:pt x="58" y="5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 36">
                <a:extLst>
                  <a:ext uri="{FF2B5EF4-FFF2-40B4-BE49-F238E27FC236}">
                    <a16:creationId xmlns:a16="http://schemas.microsoft.com/office/drawing/2014/main" id="{62F5592B-99BA-9F67-6B9E-95CC0D1008F0}"/>
                  </a:ext>
                </a:extLst>
              </p:cNvPr>
              <p:cNvSpPr/>
              <p:nvPr/>
            </p:nvSpPr>
            <p:spPr>
              <a:xfrm>
                <a:off x="6838166" y="3523717"/>
                <a:ext cx="194385" cy="608892"/>
              </a:xfrm>
              <a:custGeom>
                <a:avLst/>
                <a:gdLst>
                  <a:gd name="connsiteX0" fmla="*/ 784 w 194385"/>
                  <a:gd name="connsiteY0" fmla="*/ 533 h 608892"/>
                  <a:gd name="connsiteX1" fmla="*/ 124609 w 194385"/>
                  <a:gd name="connsiteY1" fmla="*/ 203733 h 608892"/>
                  <a:gd name="connsiteX2" fmla="*/ 169059 w 194385"/>
                  <a:gd name="connsiteY2" fmla="*/ 352958 h 608892"/>
                  <a:gd name="connsiteX3" fmla="*/ 165884 w 194385"/>
                  <a:gd name="connsiteY3" fmla="*/ 448208 h 608892"/>
                  <a:gd name="connsiteX4" fmla="*/ 150009 w 194385"/>
                  <a:gd name="connsiteY4" fmla="*/ 603783 h 608892"/>
                  <a:gd name="connsiteX5" fmla="*/ 153184 w 194385"/>
                  <a:gd name="connsiteY5" fmla="*/ 549808 h 608892"/>
                  <a:gd name="connsiteX6" fmla="*/ 188109 w 194385"/>
                  <a:gd name="connsiteY6" fmla="*/ 340258 h 608892"/>
                  <a:gd name="connsiteX7" fmla="*/ 188109 w 194385"/>
                  <a:gd name="connsiteY7" fmla="*/ 400583 h 608892"/>
                  <a:gd name="connsiteX8" fmla="*/ 124609 w 194385"/>
                  <a:gd name="connsiteY8" fmla="*/ 248183 h 608892"/>
                  <a:gd name="connsiteX9" fmla="*/ 73809 w 194385"/>
                  <a:gd name="connsiteY9" fmla="*/ 146583 h 608892"/>
                  <a:gd name="connsiteX10" fmla="*/ 784 w 194385"/>
                  <a:gd name="connsiteY10" fmla="*/ 533 h 60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4385" h="608892">
                    <a:moveTo>
                      <a:pt x="784" y="533"/>
                    </a:moveTo>
                    <a:cubicBezTo>
                      <a:pt x="9251" y="10058"/>
                      <a:pt x="96563" y="144996"/>
                      <a:pt x="124609" y="203733"/>
                    </a:cubicBezTo>
                    <a:cubicBezTo>
                      <a:pt x="152655" y="262471"/>
                      <a:pt x="162180" y="312212"/>
                      <a:pt x="169059" y="352958"/>
                    </a:cubicBezTo>
                    <a:cubicBezTo>
                      <a:pt x="175938" y="393704"/>
                      <a:pt x="169059" y="406404"/>
                      <a:pt x="165884" y="448208"/>
                    </a:cubicBezTo>
                    <a:cubicBezTo>
                      <a:pt x="162709" y="490012"/>
                      <a:pt x="152126" y="586850"/>
                      <a:pt x="150009" y="603783"/>
                    </a:cubicBezTo>
                    <a:cubicBezTo>
                      <a:pt x="147892" y="620716"/>
                      <a:pt x="146834" y="593729"/>
                      <a:pt x="153184" y="549808"/>
                    </a:cubicBezTo>
                    <a:cubicBezTo>
                      <a:pt x="159534" y="505887"/>
                      <a:pt x="182288" y="365129"/>
                      <a:pt x="188109" y="340258"/>
                    </a:cubicBezTo>
                    <a:cubicBezTo>
                      <a:pt x="193930" y="315387"/>
                      <a:pt x="198692" y="415929"/>
                      <a:pt x="188109" y="400583"/>
                    </a:cubicBezTo>
                    <a:cubicBezTo>
                      <a:pt x="177526" y="385237"/>
                      <a:pt x="143659" y="290516"/>
                      <a:pt x="124609" y="248183"/>
                    </a:cubicBezTo>
                    <a:cubicBezTo>
                      <a:pt x="105559" y="205850"/>
                      <a:pt x="92859" y="181508"/>
                      <a:pt x="73809" y="146583"/>
                    </a:cubicBezTo>
                    <a:cubicBezTo>
                      <a:pt x="54759" y="111658"/>
                      <a:pt x="-7683" y="-8992"/>
                      <a:pt x="784" y="5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 37">
                <a:extLst>
                  <a:ext uri="{FF2B5EF4-FFF2-40B4-BE49-F238E27FC236}">
                    <a16:creationId xmlns:a16="http://schemas.microsoft.com/office/drawing/2014/main" id="{9279216A-878E-04B8-5AF9-5C580F7B98D7}"/>
                  </a:ext>
                </a:extLst>
              </p:cNvPr>
              <p:cNvSpPr/>
              <p:nvPr/>
            </p:nvSpPr>
            <p:spPr>
              <a:xfrm>
                <a:off x="7184928" y="2908291"/>
                <a:ext cx="95779" cy="228883"/>
              </a:xfrm>
              <a:custGeom>
                <a:avLst/>
                <a:gdLst>
                  <a:gd name="connsiteX0" fmla="*/ 97 w 95779"/>
                  <a:gd name="connsiteY0" fmla="*/ 9 h 228883"/>
                  <a:gd name="connsiteX1" fmla="*/ 63597 w 95779"/>
                  <a:gd name="connsiteY1" fmla="*/ 114309 h 228883"/>
                  <a:gd name="connsiteX2" fmla="*/ 85822 w 95779"/>
                  <a:gd name="connsiteY2" fmla="*/ 161934 h 228883"/>
                  <a:gd name="connsiteX3" fmla="*/ 92172 w 95779"/>
                  <a:gd name="connsiteY3" fmla="*/ 228609 h 228883"/>
                  <a:gd name="connsiteX4" fmla="*/ 95347 w 95779"/>
                  <a:gd name="connsiteY4" fmla="*/ 180984 h 228883"/>
                  <a:gd name="connsiteX5" fmla="*/ 82647 w 95779"/>
                  <a:gd name="connsiteY5" fmla="*/ 73034 h 228883"/>
                  <a:gd name="connsiteX6" fmla="*/ 79472 w 95779"/>
                  <a:gd name="connsiteY6" fmla="*/ 120659 h 228883"/>
                  <a:gd name="connsiteX7" fmla="*/ 97 w 95779"/>
                  <a:gd name="connsiteY7" fmla="*/ 9 h 228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779" h="228883">
                    <a:moveTo>
                      <a:pt x="97" y="9"/>
                    </a:moveTo>
                    <a:cubicBezTo>
                      <a:pt x="-2549" y="-1049"/>
                      <a:pt x="49310" y="87322"/>
                      <a:pt x="63597" y="114309"/>
                    </a:cubicBezTo>
                    <a:cubicBezTo>
                      <a:pt x="77885" y="141297"/>
                      <a:pt x="81060" y="142884"/>
                      <a:pt x="85822" y="161934"/>
                    </a:cubicBezTo>
                    <a:cubicBezTo>
                      <a:pt x="90584" y="180984"/>
                      <a:pt x="90585" y="225434"/>
                      <a:pt x="92172" y="228609"/>
                    </a:cubicBezTo>
                    <a:cubicBezTo>
                      <a:pt x="93759" y="231784"/>
                      <a:pt x="96935" y="206913"/>
                      <a:pt x="95347" y="180984"/>
                    </a:cubicBezTo>
                    <a:cubicBezTo>
                      <a:pt x="93760" y="155055"/>
                      <a:pt x="85293" y="83088"/>
                      <a:pt x="82647" y="73034"/>
                    </a:cubicBezTo>
                    <a:cubicBezTo>
                      <a:pt x="80001" y="62980"/>
                      <a:pt x="87410" y="129655"/>
                      <a:pt x="79472" y="120659"/>
                    </a:cubicBezTo>
                    <a:cubicBezTo>
                      <a:pt x="71535" y="111663"/>
                      <a:pt x="2743" y="1067"/>
                      <a:pt x="97" y="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 38">
                <a:extLst>
                  <a:ext uri="{FF2B5EF4-FFF2-40B4-BE49-F238E27FC236}">
                    <a16:creationId xmlns:a16="http://schemas.microsoft.com/office/drawing/2014/main" id="{03C1CE2A-12C1-60FF-1A18-DE68DC59B953}"/>
                  </a:ext>
                </a:extLst>
              </p:cNvPr>
              <p:cNvSpPr/>
              <p:nvPr/>
            </p:nvSpPr>
            <p:spPr>
              <a:xfrm>
                <a:off x="6825779" y="3136900"/>
                <a:ext cx="452664" cy="115206"/>
              </a:xfrm>
              <a:custGeom>
                <a:avLst/>
                <a:gdLst>
                  <a:gd name="connsiteX0" fmla="*/ 471 w 452664"/>
                  <a:gd name="connsiteY0" fmla="*/ 0 h 115206"/>
                  <a:gd name="connsiteX1" fmla="*/ 92546 w 452664"/>
                  <a:gd name="connsiteY1" fmla="*/ 85725 h 115206"/>
                  <a:gd name="connsiteX2" fmla="*/ 235421 w 452664"/>
                  <a:gd name="connsiteY2" fmla="*/ 107950 h 115206"/>
                  <a:gd name="connsiteX3" fmla="*/ 267171 w 452664"/>
                  <a:gd name="connsiteY3" fmla="*/ 107950 h 115206"/>
                  <a:gd name="connsiteX4" fmla="*/ 448146 w 452664"/>
                  <a:gd name="connsiteY4" fmla="*/ 22225 h 115206"/>
                  <a:gd name="connsiteX5" fmla="*/ 387821 w 452664"/>
                  <a:gd name="connsiteY5" fmla="*/ 53975 h 115206"/>
                  <a:gd name="connsiteX6" fmla="*/ 276696 w 452664"/>
                  <a:gd name="connsiteY6" fmla="*/ 104775 h 115206"/>
                  <a:gd name="connsiteX7" fmla="*/ 241771 w 452664"/>
                  <a:gd name="connsiteY7" fmla="*/ 98425 h 115206"/>
                  <a:gd name="connsiteX8" fmla="*/ 130646 w 452664"/>
                  <a:gd name="connsiteY8" fmla="*/ 85725 h 115206"/>
                  <a:gd name="connsiteX9" fmla="*/ 471 w 452664"/>
                  <a:gd name="connsiteY9" fmla="*/ 0 h 115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2664" h="115206">
                    <a:moveTo>
                      <a:pt x="471" y="0"/>
                    </a:moveTo>
                    <a:cubicBezTo>
                      <a:pt x="-5879" y="0"/>
                      <a:pt x="53388" y="67733"/>
                      <a:pt x="92546" y="85725"/>
                    </a:cubicBezTo>
                    <a:cubicBezTo>
                      <a:pt x="131704" y="103717"/>
                      <a:pt x="206317" y="104246"/>
                      <a:pt x="235421" y="107950"/>
                    </a:cubicBezTo>
                    <a:cubicBezTo>
                      <a:pt x="264525" y="111654"/>
                      <a:pt x="231717" y="122238"/>
                      <a:pt x="267171" y="107950"/>
                    </a:cubicBezTo>
                    <a:cubicBezTo>
                      <a:pt x="302625" y="93663"/>
                      <a:pt x="428038" y="31221"/>
                      <a:pt x="448146" y="22225"/>
                    </a:cubicBezTo>
                    <a:cubicBezTo>
                      <a:pt x="468254" y="13229"/>
                      <a:pt x="416396" y="40217"/>
                      <a:pt x="387821" y="53975"/>
                    </a:cubicBezTo>
                    <a:cubicBezTo>
                      <a:pt x="359246" y="67733"/>
                      <a:pt x="301038" y="97367"/>
                      <a:pt x="276696" y="104775"/>
                    </a:cubicBezTo>
                    <a:cubicBezTo>
                      <a:pt x="252354" y="112183"/>
                      <a:pt x="266113" y="101600"/>
                      <a:pt x="241771" y="98425"/>
                    </a:cubicBezTo>
                    <a:cubicBezTo>
                      <a:pt x="217429" y="95250"/>
                      <a:pt x="166629" y="98425"/>
                      <a:pt x="130646" y="85725"/>
                    </a:cubicBezTo>
                    <a:cubicBezTo>
                      <a:pt x="94663" y="73025"/>
                      <a:pt x="6821" y="0"/>
                      <a:pt x="471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 39">
                <a:extLst>
                  <a:ext uri="{FF2B5EF4-FFF2-40B4-BE49-F238E27FC236}">
                    <a16:creationId xmlns:a16="http://schemas.microsoft.com/office/drawing/2014/main" id="{935B8651-B872-4A01-D8A7-6886C8C7899B}"/>
                  </a:ext>
                </a:extLst>
              </p:cNvPr>
              <p:cNvSpPr/>
              <p:nvPr/>
            </p:nvSpPr>
            <p:spPr>
              <a:xfrm>
                <a:off x="6975217" y="3209142"/>
                <a:ext cx="48315" cy="249493"/>
              </a:xfrm>
              <a:custGeom>
                <a:avLst/>
                <a:gdLst>
                  <a:gd name="connsiteX0" fmla="*/ 258 w 48315"/>
                  <a:gd name="connsiteY0" fmla="*/ 783 h 249493"/>
                  <a:gd name="connsiteX1" fmla="*/ 28833 w 48315"/>
                  <a:gd name="connsiteY1" fmla="*/ 86508 h 249493"/>
                  <a:gd name="connsiteX2" fmla="*/ 28833 w 48315"/>
                  <a:gd name="connsiteY2" fmla="*/ 143658 h 249493"/>
                  <a:gd name="connsiteX3" fmla="*/ 19308 w 48315"/>
                  <a:gd name="connsiteY3" fmla="*/ 248433 h 249493"/>
                  <a:gd name="connsiteX4" fmla="*/ 25658 w 48315"/>
                  <a:gd name="connsiteY4" fmla="*/ 194458 h 249493"/>
                  <a:gd name="connsiteX5" fmla="*/ 47883 w 48315"/>
                  <a:gd name="connsiteY5" fmla="*/ 140483 h 249493"/>
                  <a:gd name="connsiteX6" fmla="*/ 258 w 48315"/>
                  <a:gd name="connsiteY6" fmla="*/ 783 h 24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315" h="249493">
                    <a:moveTo>
                      <a:pt x="258" y="783"/>
                    </a:moveTo>
                    <a:cubicBezTo>
                      <a:pt x="-2917" y="-8213"/>
                      <a:pt x="24071" y="62696"/>
                      <a:pt x="28833" y="86508"/>
                    </a:cubicBezTo>
                    <a:cubicBezTo>
                      <a:pt x="33595" y="110320"/>
                      <a:pt x="30420" y="116671"/>
                      <a:pt x="28833" y="143658"/>
                    </a:cubicBezTo>
                    <a:cubicBezTo>
                      <a:pt x="27246" y="170645"/>
                      <a:pt x="19837" y="239966"/>
                      <a:pt x="19308" y="248433"/>
                    </a:cubicBezTo>
                    <a:cubicBezTo>
                      <a:pt x="18779" y="256900"/>
                      <a:pt x="20896" y="212450"/>
                      <a:pt x="25658" y="194458"/>
                    </a:cubicBezTo>
                    <a:cubicBezTo>
                      <a:pt x="30421" y="176466"/>
                      <a:pt x="51587" y="167470"/>
                      <a:pt x="47883" y="140483"/>
                    </a:cubicBezTo>
                    <a:cubicBezTo>
                      <a:pt x="44179" y="113496"/>
                      <a:pt x="3433" y="9779"/>
                      <a:pt x="258" y="7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 40">
                <a:extLst>
                  <a:ext uri="{FF2B5EF4-FFF2-40B4-BE49-F238E27FC236}">
                    <a16:creationId xmlns:a16="http://schemas.microsoft.com/office/drawing/2014/main" id="{999DB7C3-A784-78F6-62ED-E99F6CA02213}"/>
                  </a:ext>
                </a:extLst>
              </p:cNvPr>
              <p:cNvSpPr/>
              <p:nvPr/>
            </p:nvSpPr>
            <p:spPr>
              <a:xfrm>
                <a:off x="6991292" y="3222433"/>
                <a:ext cx="60400" cy="231971"/>
              </a:xfrm>
              <a:custGeom>
                <a:avLst/>
                <a:gdLst>
                  <a:gd name="connsiteX0" fmla="*/ 47683 w 60400"/>
                  <a:gd name="connsiteY0" fmla="*/ 192 h 231971"/>
                  <a:gd name="connsiteX1" fmla="*/ 50858 w 60400"/>
                  <a:gd name="connsiteY1" fmla="*/ 73217 h 231971"/>
                  <a:gd name="connsiteX2" fmla="*/ 38158 w 60400"/>
                  <a:gd name="connsiteY2" fmla="*/ 155767 h 231971"/>
                  <a:gd name="connsiteX3" fmla="*/ 58 w 60400"/>
                  <a:gd name="connsiteY3" fmla="*/ 231967 h 231971"/>
                  <a:gd name="connsiteX4" fmla="*/ 47683 w 60400"/>
                  <a:gd name="connsiteY4" fmla="*/ 158942 h 231971"/>
                  <a:gd name="connsiteX5" fmla="*/ 60383 w 60400"/>
                  <a:gd name="connsiteY5" fmla="*/ 95442 h 231971"/>
                  <a:gd name="connsiteX6" fmla="*/ 47683 w 60400"/>
                  <a:gd name="connsiteY6" fmla="*/ 192 h 231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400" h="231971">
                    <a:moveTo>
                      <a:pt x="47683" y="192"/>
                    </a:moveTo>
                    <a:cubicBezTo>
                      <a:pt x="46096" y="-3512"/>
                      <a:pt x="52446" y="47288"/>
                      <a:pt x="50858" y="73217"/>
                    </a:cubicBezTo>
                    <a:cubicBezTo>
                      <a:pt x="49271" y="99146"/>
                      <a:pt x="46625" y="129309"/>
                      <a:pt x="38158" y="155767"/>
                    </a:cubicBezTo>
                    <a:cubicBezTo>
                      <a:pt x="29691" y="182225"/>
                      <a:pt x="-1529" y="231438"/>
                      <a:pt x="58" y="231967"/>
                    </a:cubicBezTo>
                    <a:cubicBezTo>
                      <a:pt x="1645" y="232496"/>
                      <a:pt x="37629" y="181696"/>
                      <a:pt x="47683" y="158942"/>
                    </a:cubicBezTo>
                    <a:cubicBezTo>
                      <a:pt x="57737" y="136188"/>
                      <a:pt x="59854" y="118725"/>
                      <a:pt x="60383" y="95442"/>
                    </a:cubicBezTo>
                    <a:cubicBezTo>
                      <a:pt x="60912" y="72159"/>
                      <a:pt x="49270" y="3896"/>
                      <a:pt x="47683" y="1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 41">
                <a:extLst>
                  <a:ext uri="{FF2B5EF4-FFF2-40B4-BE49-F238E27FC236}">
                    <a16:creationId xmlns:a16="http://schemas.microsoft.com/office/drawing/2014/main" id="{A334E62D-6710-0881-A9F4-1AD4EC6E49EC}"/>
                  </a:ext>
                </a:extLst>
              </p:cNvPr>
              <p:cNvSpPr/>
              <p:nvPr/>
            </p:nvSpPr>
            <p:spPr>
              <a:xfrm>
                <a:off x="7219814" y="3092447"/>
                <a:ext cx="62030" cy="184638"/>
              </a:xfrm>
              <a:custGeom>
                <a:avLst/>
                <a:gdLst>
                  <a:gd name="connsiteX0" fmla="*/ 57286 w 62030"/>
                  <a:gd name="connsiteY0" fmla="*/ 3 h 184638"/>
                  <a:gd name="connsiteX1" fmla="*/ 57286 w 62030"/>
                  <a:gd name="connsiteY1" fmla="*/ 92078 h 184638"/>
                  <a:gd name="connsiteX2" fmla="*/ 136 w 62030"/>
                  <a:gd name="connsiteY2" fmla="*/ 184153 h 184638"/>
                  <a:gd name="connsiteX3" fmla="*/ 41411 w 62030"/>
                  <a:gd name="connsiteY3" fmla="*/ 127003 h 184638"/>
                  <a:gd name="connsiteX4" fmla="*/ 44586 w 62030"/>
                  <a:gd name="connsiteY4" fmla="*/ 95253 h 184638"/>
                  <a:gd name="connsiteX5" fmla="*/ 57286 w 62030"/>
                  <a:gd name="connsiteY5" fmla="*/ 3 h 18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030" h="184638">
                    <a:moveTo>
                      <a:pt x="57286" y="3"/>
                    </a:moveTo>
                    <a:cubicBezTo>
                      <a:pt x="59403" y="-526"/>
                      <a:pt x="66811" y="61386"/>
                      <a:pt x="57286" y="92078"/>
                    </a:cubicBezTo>
                    <a:cubicBezTo>
                      <a:pt x="47761" y="122770"/>
                      <a:pt x="2782" y="178332"/>
                      <a:pt x="136" y="184153"/>
                    </a:cubicBezTo>
                    <a:cubicBezTo>
                      <a:pt x="-2510" y="189974"/>
                      <a:pt x="34003" y="141820"/>
                      <a:pt x="41411" y="127003"/>
                    </a:cubicBezTo>
                    <a:cubicBezTo>
                      <a:pt x="48819" y="112186"/>
                      <a:pt x="40882" y="108482"/>
                      <a:pt x="44586" y="95253"/>
                    </a:cubicBezTo>
                    <a:cubicBezTo>
                      <a:pt x="48290" y="82024"/>
                      <a:pt x="55169" y="532"/>
                      <a:pt x="57286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 42">
                <a:extLst>
                  <a:ext uri="{FF2B5EF4-FFF2-40B4-BE49-F238E27FC236}">
                    <a16:creationId xmlns:a16="http://schemas.microsoft.com/office/drawing/2014/main" id="{C38DE9A1-652A-7EA7-92FE-D922667A48FC}"/>
                  </a:ext>
                </a:extLst>
              </p:cNvPr>
              <p:cNvSpPr/>
              <p:nvPr/>
            </p:nvSpPr>
            <p:spPr>
              <a:xfrm>
                <a:off x="7251313" y="3194050"/>
                <a:ext cx="48204" cy="111125"/>
              </a:xfrm>
              <a:custGeom>
                <a:avLst/>
                <a:gdLst>
                  <a:gd name="connsiteX0" fmla="*/ 48012 w 48204"/>
                  <a:gd name="connsiteY0" fmla="*/ 0 h 111125"/>
                  <a:gd name="connsiteX1" fmla="*/ 13087 w 48204"/>
                  <a:gd name="connsiteY1" fmla="*/ 76200 h 111125"/>
                  <a:gd name="connsiteX2" fmla="*/ 387 w 48204"/>
                  <a:gd name="connsiteY2" fmla="*/ 111125 h 111125"/>
                  <a:gd name="connsiteX3" fmla="*/ 25787 w 48204"/>
                  <a:gd name="connsiteY3" fmla="*/ 76200 h 111125"/>
                  <a:gd name="connsiteX4" fmla="*/ 48012 w 48204"/>
                  <a:gd name="connsiteY4" fmla="*/ 0 h 11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204" h="111125">
                    <a:moveTo>
                      <a:pt x="48012" y="0"/>
                    </a:moveTo>
                    <a:cubicBezTo>
                      <a:pt x="45895" y="0"/>
                      <a:pt x="21024" y="57679"/>
                      <a:pt x="13087" y="76200"/>
                    </a:cubicBezTo>
                    <a:cubicBezTo>
                      <a:pt x="5150" y="94721"/>
                      <a:pt x="-1730" y="111125"/>
                      <a:pt x="387" y="111125"/>
                    </a:cubicBezTo>
                    <a:cubicBezTo>
                      <a:pt x="2504" y="111125"/>
                      <a:pt x="17320" y="90488"/>
                      <a:pt x="25787" y="76200"/>
                    </a:cubicBezTo>
                    <a:cubicBezTo>
                      <a:pt x="34254" y="61912"/>
                      <a:pt x="50129" y="0"/>
                      <a:pt x="48012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 43">
                <a:extLst>
                  <a:ext uri="{FF2B5EF4-FFF2-40B4-BE49-F238E27FC236}">
                    <a16:creationId xmlns:a16="http://schemas.microsoft.com/office/drawing/2014/main" id="{44ADAD1B-8905-BC13-8431-FB5075DDC5BD}"/>
                  </a:ext>
                </a:extLst>
              </p:cNvPr>
              <p:cNvSpPr/>
              <p:nvPr/>
            </p:nvSpPr>
            <p:spPr>
              <a:xfrm>
                <a:off x="7033089" y="3291852"/>
                <a:ext cx="257377" cy="545753"/>
              </a:xfrm>
              <a:custGeom>
                <a:avLst/>
                <a:gdLst>
                  <a:gd name="connsiteX0" fmla="*/ 256711 w 257377"/>
                  <a:gd name="connsiteY0" fmla="*/ 623 h 545753"/>
                  <a:gd name="connsiteX1" fmla="*/ 234486 w 257377"/>
                  <a:gd name="connsiteY1" fmla="*/ 159373 h 545753"/>
                  <a:gd name="connsiteX2" fmla="*/ 199561 w 257377"/>
                  <a:gd name="connsiteY2" fmla="*/ 254623 h 545753"/>
                  <a:gd name="connsiteX3" fmla="*/ 129711 w 257377"/>
                  <a:gd name="connsiteY3" fmla="*/ 353048 h 545753"/>
                  <a:gd name="connsiteX4" fmla="*/ 28111 w 257377"/>
                  <a:gd name="connsiteY4" fmla="*/ 448298 h 545753"/>
                  <a:gd name="connsiteX5" fmla="*/ 15411 w 257377"/>
                  <a:gd name="connsiteY5" fmla="*/ 534023 h 545753"/>
                  <a:gd name="connsiteX6" fmla="*/ 12236 w 257377"/>
                  <a:gd name="connsiteY6" fmla="*/ 514973 h 545753"/>
                  <a:gd name="connsiteX7" fmla="*/ 183686 w 257377"/>
                  <a:gd name="connsiteY7" fmla="*/ 260973 h 545753"/>
                  <a:gd name="connsiteX8" fmla="*/ 117011 w 257377"/>
                  <a:gd name="connsiteY8" fmla="*/ 327648 h 545753"/>
                  <a:gd name="connsiteX9" fmla="*/ 209086 w 257377"/>
                  <a:gd name="connsiteY9" fmla="*/ 222873 h 545753"/>
                  <a:gd name="connsiteX10" fmla="*/ 256711 w 257377"/>
                  <a:gd name="connsiteY10" fmla="*/ 623 h 545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377" h="545753">
                    <a:moveTo>
                      <a:pt x="256711" y="623"/>
                    </a:moveTo>
                    <a:cubicBezTo>
                      <a:pt x="260944" y="-9960"/>
                      <a:pt x="244011" y="117040"/>
                      <a:pt x="234486" y="159373"/>
                    </a:cubicBezTo>
                    <a:cubicBezTo>
                      <a:pt x="224961" y="201706"/>
                      <a:pt x="217023" y="222344"/>
                      <a:pt x="199561" y="254623"/>
                    </a:cubicBezTo>
                    <a:cubicBezTo>
                      <a:pt x="182099" y="286902"/>
                      <a:pt x="158286" y="320769"/>
                      <a:pt x="129711" y="353048"/>
                    </a:cubicBezTo>
                    <a:cubicBezTo>
                      <a:pt x="101136" y="385327"/>
                      <a:pt x="47161" y="418136"/>
                      <a:pt x="28111" y="448298"/>
                    </a:cubicBezTo>
                    <a:cubicBezTo>
                      <a:pt x="9061" y="478461"/>
                      <a:pt x="15411" y="534023"/>
                      <a:pt x="15411" y="534023"/>
                    </a:cubicBezTo>
                    <a:cubicBezTo>
                      <a:pt x="12765" y="545136"/>
                      <a:pt x="-15810" y="560481"/>
                      <a:pt x="12236" y="514973"/>
                    </a:cubicBezTo>
                    <a:cubicBezTo>
                      <a:pt x="40282" y="469465"/>
                      <a:pt x="166224" y="292194"/>
                      <a:pt x="183686" y="260973"/>
                    </a:cubicBezTo>
                    <a:cubicBezTo>
                      <a:pt x="201148" y="229752"/>
                      <a:pt x="112778" y="333998"/>
                      <a:pt x="117011" y="327648"/>
                    </a:cubicBezTo>
                    <a:cubicBezTo>
                      <a:pt x="121244" y="321298"/>
                      <a:pt x="186332" y="273673"/>
                      <a:pt x="209086" y="222873"/>
                    </a:cubicBezTo>
                    <a:cubicBezTo>
                      <a:pt x="231840" y="172073"/>
                      <a:pt x="252478" y="11206"/>
                      <a:pt x="256711" y="6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 44">
                <a:extLst>
                  <a:ext uri="{FF2B5EF4-FFF2-40B4-BE49-F238E27FC236}">
                    <a16:creationId xmlns:a16="http://schemas.microsoft.com/office/drawing/2014/main" id="{93093873-1F77-D242-A8E6-8001842B05B0}"/>
                  </a:ext>
                </a:extLst>
              </p:cNvPr>
              <p:cNvSpPr/>
              <p:nvPr/>
            </p:nvSpPr>
            <p:spPr>
              <a:xfrm>
                <a:off x="7023089" y="3754955"/>
                <a:ext cx="142940" cy="51870"/>
              </a:xfrm>
              <a:custGeom>
                <a:avLst/>
                <a:gdLst>
                  <a:gd name="connsiteX0" fmla="*/ 11 w 142940"/>
                  <a:gd name="connsiteY0" fmla="*/ 42345 h 51870"/>
                  <a:gd name="connsiteX1" fmla="*/ 92086 w 142940"/>
                  <a:gd name="connsiteY1" fmla="*/ 16945 h 51870"/>
                  <a:gd name="connsiteX2" fmla="*/ 142886 w 142940"/>
                  <a:gd name="connsiteY2" fmla="*/ 51870 h 51870"/>
                  <a:gd name="connsiteX3" fmla="*/ 101611 w 142940"/>
                  <a:gd name="connsiteY3" fmla="*/ 16945 h 51870"/>
                  <a:gd name="connsiteX4" fmla="*/ 85736 w 142940"/>
                  <a:gd name="connsiteY4" fmla="*/ 1070 h 51870"/>
                  <a:gd name="connsiteX5" fmla="*/ 11 w 142940"/>
                  <a:gd name="connsiteY5" fmla="*/ 42345 h 51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2940" h="51870">
                    <a:moveTo>
                      <a:pt x="11" y="42345"/>
                    </a:moveTo>
                    <a:cubicBezTo>
                      <a:pt x="1069" y="44991"/>
                      <a:pt x="68273" y="15357"/>
                      <a:pt x="92086" y="16945"/>
                    </a:cubicBezTo>
                    <a:cubicBezTo>
                      <a:pt x="115899" y="18533"/>
                      <a:pt x="141299" y="51870"/>
                      <a:pt x="142886" y="51870"/>
                    </a:cubicBezTo>
                    <a:cubicBezTo>
                      <a:pt x="144473" y="51870"/>
                      <a:pt x="111136" y="25412"/>
                      <a:pt x="101611" y="16945"/>
                    </a:cubicBezTo>
                    <a:cubicBezTo>
                      <a:pt x="92086" y="8478"/>
                      <a:pt x="101611" y="-3692"/>
                      <a:pt x="85736" y="1070"/>
                    </a:cubicBezTo>
                    <a:cubicBezTo>
                      <a:pt x="69861" y="5832"/>
                      <a:pt x="-1047" y="39699"/>
                      <a:pt x="11" y="423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 45">
                <a:extLst>
                  <a:ext uri="{FF2B5EF4-FFF2-40B4-BE49-F238E27FC236}">
                    <a16:creationId xmlns:a16="http://schemas.microsoft.com/office/drawing/2014/main" id="{13F1513B-9D27-118F-8323-58A047FD5671}"/>
                  </a:ext>
                </a:extLst>
              </p:cNvPr>
              <p:cNvSpPr/>
              <p:nvPr/>
            </p:nvSpPr>
            <p:spPr>
              <a:xfrm>
                <a:off x="7019592" y="3802183"/>
                <a:ext cx="124165" cy="46105"/>
              </a:xfrm>
              <a:custGeom>
                <a:avLst/>
                <a:gdLst>
                  <a:gd name="connsiteX0" fmla="*/ 333 w 124165"/>
                  <a:gd name="connsiteY0" fmla="*/ 10992 h 46105"/>
                  <a:gd name="connsiteX1" fmla="*/ 82883 w 124165"/>
                  <a:gd name="connsiteY1" fmla="*/ 1467 h 46105"/>
                  <a:gd name="connsiteX2" fmla="*/ 124158 w 124165"/>
                  <a:gd name="connsiteY2" fmla="*/ 45917 h 46105"/>
                  <a:gd name="connsiteX3" fmla="*/ 86058 w 124165"/>
                  <a:gd name="connsiteY3" fmla="*/ 17342 h 46105"/>
                  <a:gd name="connsiteX4" fmla="*/ 54308 w 124165"/>
                  <a:gd name="connsiteY4" fmla="*/ 14167 h 46105"/>
                  <a:gd name="connsiteX5" fmla="*/ 333 w 124165"/>
                  <a:gd name="connsiteY5" fmla="*/ 10992 h 46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165" h="46105">
                    <a:moveTo>
                      <a:pt x="333" y="10992"/>
                    </a:moveTo>
                    <a:cubicBezTo>
                      <a:pt x="5095" y="8875"/>
                      <a:pt x="62246" y="-4354"/>
                      <a:pt x="82883" y="1467"/>
                    </a:cubicBezTo>
                    <a:cubicBezTo>
                      <a:pt x="103520" y="7288"/>
                      <a:pt x="123629" y="43271"/>
                      <a:pt x="124158" y="45917"/>
                    </a:cubicBezTo>
                    <a:cubicBezTo>
                      <a:pt x="124687" y="48563"/>
                      <a:pt x="97700" y="22634"/>
                      <a:pt x="86058" y="17342"/>
                    </a:cubicBezTo>
                    <a:cubicBezTo>
                      <a:pt x="74416" y="12050"/>
                      <a:pt x="65420" y="14696"/>
                      <a:pt x="54308" y="14167"/>
                    </a:cubicBezTo>
                    <a:cubicBezTo>
                      <a:pt x="43196" y="13638"/>
                      <a:pt x="-4429" y="13109"/>
                      <a:pt x="333" y="109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 46">
                <a:extLst>
                  <a:ext uri="{FF2B5EF4-FFF2-40B4-BE49-F238E27FC236}">
                    <a16:creationId xmlns:a16="http://schemas.microsoft.com/office/drawing/2014/main" id="{D9D8DBE5-9475-4615-AA7C-402AE819BCE6}"/>
                  </a:ext>
                </a:extLst>
              </p:cNvPr>
              <p:cNvSpPr/>
              <p:nvPr/>
            </p:nvSpPr>
            <p:spPr>
              <a:xfrm>
                <a:off x="7208894" y="2908697"/>
                <a:ext cx="744809" cy="506068"/>
              </a:xfrm>
              <a:custGeom>
                <a:avLst/>
                <a:gdLst>
                  <a:gd name="connsiteX0" fmla="*/ 1531 w 744809"/>
                  <a:gd name="connsiteY0" fmla="*/ 126603 h 506068"/>
                  <a:gd name="connsiteX1" fmla="*/ 61856 w 744809"/>
                  <a:gd name="connsiteY1" fmla="*/ 94853 h 506068"/>
                  <a:gd name="connsiteX2" fmla="*/ 115831 w 744809"/>
                  <a:gd name="connsiteY2" fmla="*/ 31353 h 506068"/>
                  <a:gd name="connsiteX3" fmla="*/ 252356 w 744809"/>
                  <a:gd name="connsiteY3" fmla="*/ 18653 h 506068"/>
                  <a:gd name="connsiteX4" fmla="*/ 325381 w 744809"/>
                  <a:gd name="connsiteY4" fmla="*/ 18653 h 506068"/>
                  <a:gd name="connsiteX5" fmla="*/ 506356 w 744809"/>
                  <a:gd name="connsiteY5" fmla="*/ 94853 h 506068"/>
                  <a:gd name="connsiteX6" fmla="*/ 353956 w 744809"/>
                  <a:gd name="connsiteY6" fmla="*/ 12303 h 506068"/>
                  <a:gd name="connsiteX7" fmla="*/ 455556 w 744809"/>
                  <a:gd name="connsiteY7" fmla="*/ 63103 h 506068"/>
                  <a:gd name="connsiteX8" fmla="*/ 544456 w 744809"/>
                  <a:gd name="connsiteY8" fmla="*/ 120253 h 506068"/>
                  <a:gd name="connsiteX9" fmla="*/ 627006 w 744809"/>
                  <a:gd name="connsiteY9" fmla="*/ 209153 h 506068"/>
                  <a:gd name="connsiteX10" fmla="*/ 741306 w 744809"/>
                  <a:gd name="connsiteY10" fmla="*/ 498078 h 506068"/>
                  <a:gd name="connsiteX11" fmla="*/ 709556 w 744809"/>
                  <a:gd name="connsiteY11" fmla="*/ 406003 h 506068"/>
                  <a:gd name="connsiteX12" fmla="*/ 649231 w 744809"/>
                  <a:gd name="connsiteY12" fmla="*/ 202803 h 506068"/>
                  <a:gd name="connsiteX13" fmla="*/ 522231 w 744809"/>
                  <a:gd name="connsiteY13" fmla="*/ 129778 h 506068"/>
                  <a:gd name="connsiteX14" fmla="*/ 588906 w 744809"/>
                  <a:gd name="connsiteY14" fmla="*/ 196453 h 506068"/>
                  <a:gd name="connsiteX15" fmla="*/ 369831 w 744809"/>
                  <a:gd name="connsiteY15" fmla="*/ 25003 h 506068"/>
                  <a:gd name="connsiteX16" fmla="*/ 246006 w 744809"/>
                  <a:gd name="connsiteY16" fmla="*/ 2778 h 506068"/>
                  <a:gd name="connsiteX17" fmla="*/ 211081 w 744809"/>
                  <a:gd name="connsiteY17" fmla="*/ 2778 h 506068"/>
                  <a:gd name="connsiteX18" fmla="*/ 128531 w 744809"/>
                  <a:gd name="connsiteY18" fmla="*/ 25003 h 506068"/>
                  <a:gd name="connsiteX19" fmla="*/ 1531 w 744809"/>
                  <a:gd name="connsiteY19" fmla="*/ 126603 h 506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44809" h="506068">
                    <a:moveTo>
                      <a:pt x="1531" y="126603"/>
                    </a:moveTo>
                    <a:cubicBezTo>
                      <a:pt x="-9582" y="138245"/>
                      <a:pt x="42806" y="110728"/>
                      <a:pt x="61856" y="94853"/>
                    </a:cubicBezTo>
                    <a:cubicBezTo>
                      <a:pt x="80906" y="78978"/>
                      <a:pt x="84081" y="44053"/>
                      <a:pt x="115831" y="31353"/>
                    </a:cubicBezTo>
                    <a:cubicBezTo>
                      <a:pt x="147581" y="18653"/>
                      <a:pt x="217431" y="20770"/>
                      <a:pt x="252356" y="18653"/>
                    </a:cubicBezTo>
                    <a:cubicBezTo>
                      <a:pt x="287281" y="16536"/>
                      <a:pt x="283048" y="5953"/>
                      <a:pt x="325381" y="18653"/>
                    </a:cubicBezTo>
                    <a:cubicBezTo>
                      <a:pt x="367714" y="31353"/>
                      <a:pt x="501594" y="95911"/>
                      <a:pt x="506356" y="94853"/>
                    </a:cubicBezTo>
                    <a:cubicBezTo>
                      <a:pt x="511118" y="93795"/>
                      <a:pt x="362423" y="17595"/>
                      <a:pt x="353956" y="12303"/>
                    </a:cubicBezTo>
                    <a:cubicBezTo>
                      <a:pt x="345489" y="7011"/>
                      <a:pt x="423806" y="45111"/>
                      <a:pt x="455556" y="63103"/>
                    </a:cubicBezTo>
                    <a:cubicBezTo>
                      <a:pt x="487306" y="81095"/>
                      <a:pt x="515881" y="95911"/>
                      <a:pt x="544456" y="120253"/>
                    </a:cubicBezTo>
                    <a:cubicBezTo>
                      <a:pt x="573031" y="144595"/>
                      <a:pt x="594198" y="146182"/>
                      <a:pt x="627006" y="209153"/>
                    </a:cubicBezTo>
                    <a:cubicBezTo>
                      <a:pt x="659814" y="272124"/>
                      <a:pt x="727548" y="465270"/>
                      <a:pt x="741306" y="498078"/>
                    </a:cubicBezTo>
                    <a:cubicBezTo>
                      <a:pt x="755064" y="530886"/>
                      <a:pt x="724902" y="455216"/>
                      <a:pt x="709556" y="406003"/>
                    </a:cubicBezTo>
                    <a:cubicBezTo>
                      <a:pt x="694210" y="356790"/>
                      <a:pt x="680452" y="248840"/>
                      <a:pt x="649231" y="202803"/>
                    </a:cubicBezTo>
                    <a:cubicBezTo>
                      <a:pt x="618010" y="156766"/>
                      <a:pt x="532285" y="130836"/>
                      <a:pt x="522231" y="129778"/>
                    </a:cubicBezTo>
                    <a:cubicBezTo>
                      <a:pt x="512177" y="128720"/>
                      <a:pt x="614306" y="213916"/>
                      <a:pt x="588906" y="196453"/>
                    </a:cubicBezTo>
                    <a:cubicBezTo>
                      <a:pt x="563506" y="178990"/>
                      <a:pt x="426981" y="57282"/>
                      <a:pt x="369831" y="25003"/>
                    </a:cubicBezTo>
                    <a:cubicBezTo>
                      <a:pt x="312681" y="-7276"/>
                      <a:pt x="272464" y="6482"/>
                      <a:pt x="246006" y="2778"/>
                    </a:cubicBezTo>
                    <a:cubicBezTo>
                      <a:pt x="219548" y="-926"/>
                      <a:pt x="230660" y="-926"/>
                      <a:pt x="211081" y="2778"/>
                    </a:cubicBezTo>
                    <a:cubicBezTo>
                      <a:pt x="191502" y="6482"/>
                      <a:pt x="161869" y="6482"/>
                      <a:pt x="128531" y="25003"/>
                    </a:cubicBezTo>
                    <a:cubicBezTo>
                      <a:pt x="95194" y="43524"/>
                      <a:pt x="12644" y="114961"/>
                      <a:pt x="1531" y="1266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 47">
                <a:extLst>
                  <a:ext uri="{FF2B5EF4-FFF2-40B4-BE49-F238E27FC236}">
                    <a16:creationId xmlns:a16="http://schemas.microsoft.com/office/drawing/2014/main" id="{B9D1A086-147E-9BFF-069E-68E7124D90D2}"/>
                  </a:ext>
                </a:extLst>
              </p:cNvPr>
              <p:cNvSpPr/>
              <p:nvPr/>
            </p:nvSpPr>
            <p:spPr>
              <a:xfrm>
                <a:off x="7048249" y="3202624"/>
                <a:ext cx="136861" cy="102604"/>
              </a:xfrm>
              <a:custGeom>
                <a:avLst/>
                <a:gdLst>
                  <a:gd name="connsiteX0" fmla="*/ 79626 w 136861"/>
                  <a:gd name="connsiteY0" fmla="*/ 951 h 102604"/>
                  <a:gd name="connsiteX1" fmla="*/ 251 w 136861"/>
                  <a:gd name="connsiteY1" fmla="*/ 99376 h 102604"/>
                  <a:gd name="connsiteX2" fmla="*/ 57401 w 136861"/>
                  <a:gd name="connsiteY2" fmla="*/ 64451 h 102604"/>
                  <a:gd name="connsiteX3" fmla="*/ 136776 w 136861"/>
                  <a:gd name="connsiteY3" fmla="*/ 48576 h 102604"/>
                  <a:gd name="connsiteX4" fmla="*/ 41526 w 136861"/>
                  <a:gd name="connsiteY4" fmla="*/ 61276 h 102604"/>
                  <a:gd name="connsiteX5" fmla="*/ 6601 w 136861"/>
                  <a:gd name="connsiteY5" fmla="*/ 102551 h 102604"/>
                  <a:gd name="connsiteX6" fmla="*/ 9776 w 136861"/>
                  <a:gd name="connsiteY6" fmla="*/ 51751 h 102604"/>
                  <a:gd name="connsiteX7" fmla="*/ 79626 w 136861"/>
                  <a:gd name="connsiteY7" fmla="*/ 951 h 10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6861" h="102604">
                    <a:moveTo>
                      <a:pt x="79626" y="951"/>
                    </a:moveTo>
                    <a:cubicBezTo>
                      <a:pt x="78038" y="8889"/>
                      <a:pt x="3955" y="88793"/>
                      <a:pt x="251" y="99376"/>
                    </a:cubicBezTo>
                    <a:cubicBezTo>
                      <a:pt x="-3453" y="109959"/>
                      <a:pt x="34647" y="72918"/>
                      <a:pt x="57401" y="64451"/>
                    </a:cubicBezTo>
                    <a:cubicBezTo>
                      <a:pt x="80155" y="55984"/>
                      <a:pt x="139422" y="49105"/>
                      <a:pt x="136776" y="48576"/>
                    </a:cubicBezTo>
                    <a:cubicBezTo>
                      <a:pt x="134130" y="48047"/>
                      <a:pt x="63222" y="52280"/>
                      <a:pt x="41526" y="61276"/>
                    </a:cubicBezTo>
                    <a:cubicBezTo>
                      <a:pt x="19830" y="70272"/>
                      <a:pt x="11893" y="104138"/>
                      <a:pt x="6601" y="102551"/>
                    </a:cubicBezTo>
                    <a:cubicBezTo>
                      <a:pt x="1309" y="100964"/>
                      <a:pt x="1309" y="66568"/>
                      <a:pt x="9776" y="51751"/>
                    </a:cubicBezTo>
                    <a:cubicBezTo>
                      <a:pt x="18243" y="36934"/>
                      <a:pt x="81214" y="-6987"/>
                      <a:pt x="79626" y="9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 48">
                <a:extLst>
                  <a:ext uri="{FF2B5EF4-FFF2-40B4-BE49-F238E27FC236}">
                    <a16:creationId xmlns:a16="http://schemas.microsoft.com/office/drawing/2014/main" id="{3CA51A8A-02B0-C4A1-5C13-BF2BD1F15FCC}"/>
                  </a:ext>
                </a:extLst>
              </p:cNvPr>
              <p:cNvSpPr/>
              <p:nvPr/>
            </p:nvSpPr>
            <p:spPr>
              <a:xfrm>
                <a:off x="7033429" y="3260477"/>
                <a:ext cx="203423" cy="448209"/>
              </a:xfrm>
              <a:custGeom>
                <a:avLst/>
                <a:gdLst>
                  <a:gd name="connsiteX0" fmla="*/ 151596 w 203423"/>
                  <a:gd name="connsiteY0" fmla="*/ 248 h 448209"/>
                  <a:gd name="connsiteX1" fmla="*/ 186521 w 203423"/>
                  <a:gd name="connsiteY1" fmla="*/ 79623 h 448209"/>
                  <a:gd name="connsiteX2" fmla="*/ 189696 w 203423"/>
                  <a:gd name="connsiteY2" fmla="*/ 114548 h 448209"/>
                  <a:gd name="connsiteX3" fmla="*/ 192871 w 203423"/>
                  <a:gd name="connsiteY3" fmla="*/ 190748 h 448209"/>
                  <a:gd name="connsiteX4" fmla="*/ 135721 w 203423"/>
                  <a:gd name="connsiteY4" fmla="*/ 244723 h 448209"/>
                  <a:gd name="connsiteX5" fmla="*/ 126196 w 203423"/>
                  <a:gd name="connsiteY5" fmla="*/ 263773 h 448209"/>
                  <a:gd name="connsiteX6" fmla="*/ 110321 w 203423"/>
                  <a:gd name="connsiteY6" fmla="*/ 292348 h 448209"/>
                  <a:gd name="connsiteX7" fmla="*/ 15071 w 203423"/>
                  <a:gd name="connsiteY7" fmla="*/ 320923 h 448209"/>
                  <a:gd name="connsiteX8" fmla="*/ 8721 w 203423"/>
                  <a:gd name="connsiteY8" fmla="*/ 355848 h 448209"/>
                  <a:gd name="connsiteX9" fmla="*/ 2371 w 203423"/>
                  <a:gd name="connsiteY9" fmla="*/ 441573 h 448209"/>
                  <a:gd name="connsiteX10" fmla="*/ 2371 w 203423"/>
                  <a:gd name="connsiteY10" fmla="*/ 428873 h 448209"/>
                  <a:gd name="connsiteX11" fmla="*/ 30946 w 203423"/>
                  <a:gd name="connsiteY11" fmla="*/ 320923 h 448209"/>
                  <a:gd name="connsiteX12" fmla="*/ 34121 w 203423"/>
                  <a:gd name="connsiteY12" fmla="*/ 333623 h 448209"/>
                  <a:gd name="connsiteX13" fmla="*/ 110321 w 203423"/>
                  <a:gd name="connsiteY13" fmla="*/ 292348 h 448209"/>
                  <a:gd name="connsiteX14" fmla="*/ 100796 w 203423"/>
                  <a:gd name="connsiteY14" fmla="*/ 305048 h 448209"/>
                  <a:gd name="connsiteX15" fmla="*/ 176996 w 203423"/>
                  <a:gd name="connsiteY15" fmla="*/ 225673 h 448209"/>
                  <a:gd name="connsiteX16" fmla="*/ 202396 w 203423"/>
                  <a:gd name="connsiteY16" fmla="*/ 187573 h 448209"/>
                  <a:gd name="connsiteX17" fmla="*/ 196046 w 203423"/>
                  <a:gd name="connsiteY17" fmla="*/ 108198 h 448209"/>
                  <a:gd name="connsiteX18" fmla="*/ 151596 w 203423"/>
                  <a:gd name="connsiteY18" fmla="*/ 248 h 448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03423" h="448209">
                    <a:moveTo>
                      <a:pt x="151596" y="248"/>
                    </a:moveTo>
                    <a:cubicBezTo>
                      <a:pt x="150009" y="-4514"/>
                      <a:pt x="180171" y="60573"/>
                      <a:pt x="186521" y="79623"/>
                    </a:cubicBezTo>
                    <a:cubicBezTo>
                      <a:pt x="192871" y="98673"/>
                      <a:pt x="188638" y="96027"/>
                      <a:pt x="189696" y="114548"/>
                    </a:cubicBezTo>
                    <a:cubicBezTo>
                      <a:pt x="190754" y="133069"/>
                      <a:pt x="201867" y="169052"/>
                      <a:pt x="192871" y="190748"/>
                    </a:cubicBezTo>
                    <a:cubicBezTo>
                      <a:pt x="183875" y="212444"/>
                      <a:pt x="146834" y="232552"/>
                      <a:pt x="135721" y="244723"/>
                    </a:cubicBezTo>
                    <a:cubicBezTo>
                      <a:pt x="124608" y="256894"/>
                      <a:pt x="130429" y="255836"/>
                      <a:pt x="126196" y="263773"/>
                    </a:cubicBezTo>
                    <a:cubicBezTo>
                      <a:pt x="121963" y="271710"/>
                      <a:pt x="128842" y="282823"/>
                      <a:pt x="110321" y="292348"/>
                    </a:cubicBezTo>
                    <a:cubicBezTo>
                      <a:pt x="91800" y="301873"/>
                      <a:pt x="32004" y="310340"/>
                      <a:pt x="15071" y="320923"/>
                    </a:cubicBezTo>
                    <a:cubicBezTo>
                      <a:pt x="-1862" y="331506"/>
                      <a:pt x="10838" y="335740"/>
                      <a:pt x="8721" y="355848"/>
                    </a:cubicBezTo>
                    <a:cubicBezTo>
                      <a:pt x="6604" y="375956"/>
                      <a:pt x="2371" y="441573"/>
                      <a:pt x="2371" y="441573"/>
                    </a:cubicBezTo>
                    <a:cubicBezTo>
                      <a:pt x="1313" y="453744"/>
                      <a:pt x="-2391" y="448981"/>
                      <a:pt x="2371" y="428873"/>
                    </a:cubicBezTo>
                    <a:cubicBezTo>
                      <a:pt x="7133" y="408765"/>
                      <a:pt x="30946" y="320923"/>
                      <a:pt x="30946" y="320923"/>
                    </a:cubicBezTo>
                    <a:cubicBezTo>
                      <a:pt x="36238" y="305048"/>
                      <a:pt x="20892" y="338385"/>
                      <a:pt x="34121" y="333623"/>
                    </a:cubicBezTo>
                    <a:cubicBezTo>
                      <a:pt x="47350" y="328861"/>
                      <a:pt x="110321" y="292348"/>
                      <a:pt x="110321" y="292348"/>
                    </a:cubicBezTo>
                    <a:cubicBezTo>
                      <a:pt x="121433" y="287586"/>
                      <a:pt x="89684" y="316160"/>
                      <a:pt x="100796" y="305048"/>
                    </a:cubicBezTo>
                    <a:cubicBezTo>
                      <a:pt x="111908" y="293936"/>
                      <a:pt x="160063" y="245252"/>
                      <a:pt x="176996" y="225673"/>
                    </a:cubicBezTo>
                    <a:cubicBezTo>
                      <a:pt x="193929" y="206094"/>
                      <a:pt x="199221" y="207152"/>
                      <a:pt x="202396" y="187573"/>
                    </a:cubicBezTo>
                    <a:cubicBezTo>
                      <a:pt x="205571" y="167994"/>
                      <a:pt x="200808" y="137302"/>
                      <a:pt x="196046" y="108198"/>
                    </a:cubicBezTo>
                    <a:cubicBezTo>
                      <a:pt x="191284" y="79094"/>
                      <a:pt x="153183" y="5010"/>
                      <a:pt x="151596" y="2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 49">
                <a:extLst>
                  <a:ext uri="{FF2B5EF4-FFF2-40B4-BE49-F238E27FC236}">
                    <a16:creationId xmlns:a16="http://schemas.microsoft.com/office/drawing/2014/main" id="{0A0A7E66-BDA7-A96D-6332-57A8BDEEFBB8}"/>
                  </a:ext>
                </a:extLst>
              </p:cNvPr>
              <p:cNvSpPr/>
              <p:nvPr/>
            </p:nvSpPr>
            <p:spPr>
              <a:xfrm>
                <a:off x="6219495" y="3479659"/>
                <a:ext cx="193932" cy="521796"/>
              </a:xfrm>
              <a:custGeom>
                <a:avLst/>
                <a:gdLst>
                  <a:gd name="connsiteX0" fmla="*/ 330 w 193932"/>
                  <a:gd name="connsiteY0" fmla="*/ 141 h 521796"/>
                  <a:gd name="connsiteX1" fmla="*/ 16205 w 193932"/>
                  <a:gd name="connsiteY1" fmla="*/ 146191 h 521796"/>
                  <a:gd name="connsiteX2" fmla="*/ 3505 w 193932"/>
                  <a:gd name="connsiteY2" fmla="*/ 200166 h 521796"/>
                  <a:gd name="connsiteX3" fmla="*/ 92405 w 193932"/>
                  <a:gd name="connsiteY3" fmla="*/ 397016 h 521796"/>
                  <a:gd name="connsiteX4" fmla="*/ 190830 w 193932"/>
                  <a:gd name="connsiteY4" fmla="*/ 520841 h 521796"/>
                  <a:gd name="connsiteX5" fmla="*/ 159080 w 193932"/>
                  <a:gd name="connsiteY5" fmla="*/ 447816 h 521796"/>
                  <a:gd name="connsiteX6" fmla="*/ 57480 w 193932"/>
                  <a:gd name="connsiteY6" fmla="*/ 330341 h 521796"/>
                  <a:gd name="connsiteX7" fmla="*/ 22555 w 193932"/>
                  <a:gd name="connsiteY7" fmla="*/ 200166 h 521796"/>
                  <a:gd name="connsiteX8" fmla="*/ 32080 w 193932"/>
                  <a:gd name="connsiteY8" fmla="*/ 120791 h 521796"/>
                  <a:gd name="connsiteX9" fmla="*/ 330 w 193932"/>
                  <a:gd name="connsiteY9" fmla="*/ 141 h 521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3932" h="521796">
                    <a:moveTo>
                      <a:pt x="330" y="141"/>
                    </a:moveTo>
                    <a:cubicBezTo>
                      <a:pt x="-2316" y="4374"/>
                      <a:pt x="15676" y="112854"/>
                      <a:pt x="16205" y="146191"/>
                    </a:cubicBezTo>
                    <a:cubicBezTo>
                      <a:pt x="16734" y="179528"/>
                      <a:pt x="-9195" y="158362"/>
                      <a:pt x="3505" y="200166"/>
                    </a:cubicBezTo>
                    <a:cubicBezTo>
                      <a:pt x="16205" y="241970"/>
                      <a:pt x="61184" y="343570"/>
                      <a:pt x="92405" y="397016"/>
                    </a:cubicBezTo>
                    <a:cubicBezTo>
                      <a:pt x="123626" y="450462"/>
                      <a:pt x="179718" y="512374"/>
                      <a:pt x="190830" y="520841"/>
                    </a:cubicBezTo>
                    <a:cubicBezTo>
                      <a:pt x="201942" y="529308"/>
                      <a:pt x="181305" y="479566"/>
                      <a:pt x="159080" y="447816"/>
                    </a:cubicBezTo>
                    <a:cubicBezTo>
                      <a:pt x="136855" y="416066"/>
                      <a:pt x="80234" y="371616"/>
                      <a:pt x="57480" y="330341"/>
                    </a:cubicBezTo>
                    <a:cubicBezTo>
                      <a:pt x="34726" y="289066"/>
                      <a:pt x="26788" y="235091"/>
                      <a:pt x="22555" y="200166"/>
                    </a:cubicBezTo>
                    <a:cubicBezTo>
                      <a:pt x="18322" y="165241"/>
                      <a:pt x="32609" y="153599"/>
                      <a:pt x="32080" y="120791"/>
                    </a:cubicBezTo>
                    <a:cubicBezTo>
                      <a:pt x="31551" y="87983"/>
                      <a:pt x="2976" y="-4092"/>
                      <a:pt x="330" y="1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 50">
                <a:extLst>
                  <a:ext uri="{FF2B5EF4-FFF2-40B4-BE49-F238E27FC236}">
                    <a16:creationId xmlns:a16="http://schemas.microsoft.com/office/drawing/2014/main" id="{C4649912-3036-3446-A4E3-7BC800610385}"/>
                  </a:ext>
                </a:extLst>
              </p:cNvPr>
              <p:cNvSpPr/>
              <p:nvPr/>
            </p:nvSpPr>
            <p:spPr>
              <a:xfrm>
                <a:off x="6422666" y="3836421"/>
                <a:ext cx="408139" cy="189479"/>
              </a:xfrm>
              <a:custGeom>
                <a:avLst/>
                <a:gdLst>
                  <a:gd name="connsiteX0" fmla="*/ 359 w 408139"/>
                  <a:gd name="connsiteY0" fmla="*/ 189479 h 189479"/>
                  <a:gd name="connsiteX1" fmla="*/ 152759 w 408139"/>
                  <a:gd name="connsiteY1" fmla="*/ 132329 h 189479"/>
                  <a:gd name="connsiteX2" fmla="*/ 397234 w 408139"/>
                  <a:gd name="connsiteY2" fmla="*/ 5329 h 189479"/>
                  <a:gd name="connsiteX3" fmla="*/ 349609 w 408139"/>
                  <a:gd name="connsiteY3" fmla="*/ 33904 h 189479"/>
                  <a:gd name="connsiteX4" fmla="*/ 206734 w 408139"/>
                  <a:gd name="connsiteY4" fmla="*/ 125979 h 189479"/>
                  <a:gd name="connsiteX5" fmla="*/ 235309 w 408139"/>
                  <a:gd name="connsiteY5" fmla="*/ 110104 h 189479"/>
                  <a:gd name="connsiteX6" fmla="*/ 114659 w 408139"/>
                  <a:gd name="connsiteY6" fmla="*/ 132329 h 189479"/>
                  <a:gd name="connsiteX7" fmla="*/ 359 w 408139"/>
                  <a:gd name="connsiteY7" fmla="*/ 189479 h 189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8139" h="189479">
                    <a:moveTo>
                      <a:pt x="359" y="189479"/>
                    </a:moveTo>
                    <a:cubicBezTo>
                      <a:pt x="6709" y="189479"/>
                      <a:pt x="86613" y="163021"/>
                      <a:pt x="152759" y="132329"/>
                    </a:cubicBezTo>
                    <a:cubicBezTo>
                      <a:pt x="218905" y="101637"/>
                      <a:pt x="364426" y="21733"/>
                      <a:pt x="397234" y="5329"/>
                    </a:cubicBezTo>
                    <a:cubicBezTo>
                      <a:pt x="430042" y="-11075"/>
                      <a:pt x="381359" y="13796"/>
                      <a:pt x="349609" y="33904"/>
                    </a:cubicBezTo>
                    <a:cubicBezTo>
                      <a:pt x="317859" y="54012"/>
                      <a:pt x="225784" y="113279"/>
                      <a:pt x="206734" y="125979"/>
                    </a:cubicBezTo>
                    <a:cubicBezTo>
                      <a:pt x="187684" y="138679"/>
                      <a:pt x="250655" y="109046"/>
                      <a:pt x="235309" y="110104"/>
                    </a:cubicBezTo>
                    <a:cubicBezTo>
                      <a:pt x="219963" y="111162"/>
                      <a:pt x="155934" y="121217"/>
                      <a:pt x="114659" y="132329"/>
                    </a:cubicBezTo>
                    <a:cubicBezTo>
                      <a:pt x="73384" y="143441"/>
                      <a:pt x="-5991" y="189479"/>
                      <a:pt x="359" y="1894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 51">
                <a:extLst>
                  <a:ext uri="{FF2B5EF4-FFF2-40B4-BE49-F238E27FC236}">
                    <a16:creationId xmlns:a16="http://schemas.microsoft.com/office/drawing/2014/main" id="{4DE25030-DCCB-53E7-097B-74509974C743}"/>
                  </a:ext>
                </a:extLst>
              </p:cNvPr>
              <p:cNvSpPr/>
              <p:nvPr/>
            </p:nvSpPr>
            <p:spPr>
              <a:xfrm>
                <a:off x="6607103" y="3959208"/>
                <a:ext cx="41381" cy="142909"/>
              </a:xfrm>
              <a:custGeom>
                <a:avLst/>
                <a:gdLst>
                  <a:gd name="connsiteX0" fmla="*/ 72 w 41381"/>
                  <a:gd name="connsiteY0" fmla="*/ 17 h 142909"/>
                  <a:gd name="connsiteX1" fmla="*/ 38172 w 41381"/>
                  <a:gd name="connsiteY1" fmla="*/ 73042 h 142909"/>
                  <a:gd name="connsiteX2" fmla="*/ 38172 w 41381"/>
                  <a:gd name="connsiteY2" fmla="*/ 142892 h 142909"/>
                  <a:gd name="connsiteX3" fmla="*/ 28647 w 41381"/>
                  <a:gd name="connsiteY3" fmla="*/ 66692 h 142909"/>
                  <a:gd name="connsiteX4" fmla="*/ 72 w 41381"/>
                  <a:gd name="connsiteY4" fmla="*/ 17 h 142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381" h="142909">
                    <a:moveTo>
                      <a:pt x="72" y="17"/>
                    </a:moveTo>
                    <a:cubicBezTo>
                      <a:pt x="1660" y="1075"/>
                      <a:pt x="31822" y="49230"/>
                      <a:pt x="38172" y="73042"/>
                    </a:cubicBezTo>
                    <a:cubicBezTo>
                      <a:pt x="44522" y="96854"/>
                      <a:pt x="39760" y="143950"/>
                      <a:pt x="38172" y="142892"/>
                    </a:cubicBezTo>
                    <a:cubicBezTo>
                      <a:pt x="36584" y="141834"/>
                      <a:pt x="33939" y="87329"/>
                      <a:pt x="28647" y="66692"/>
                    </a:cubicBezTo>
                    <a:cubicBezTo>
                      <a:pt x="23355" y="46055"/>
                      <a:pt x="-1516" y="-1041"/>
                      <a:pt x="72" y="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 52">
                <a:extLst>
                  <a:ext uri="{FF2B5EF4-FFF2-40B4-BE49-F238E27FC236}">
                    <a16:creationId xmlns:a16="http://schemas.microsoft.com/office/drawing/2014/main" id="{C6701B3F-2218-32FA-EABB-8C5D3B19F295}"/>
                  </a:ext>
                </a:extLst>
              </p:cNvPr>
              <p:cNvSpPr/>
              <p:nvPr/>
            </p:nvSpPr>
            <p:spPr>
              <a:xfrm>
                <a:off x="6225858" y="3285980"/>
                <a:ext cx="159491" cy="89811"/>
              </a:xfrm>
              <a:custGeom>
                <a:avLst/>
                <a:gdLst>
                  <a:gd name="connsiteX0" fmla="*/ 317 w 159491"/>
                  <a:gd name="connsiteY0" fmla="*/ 22370 h 89811"/>
                  <a:gd name="connsiteX1" fmla="*/ 76517 w 159491"/>
                  <a:gd name="connsiteY1" fmla="*/ 16020 h 89811"/>
                  <a:gd name="connsiteX2" fmla="*/ 98742 w 159491"/>
                  <a:gd name="connsiteY2" fmla="*/ 25545 h 89811"/>
                  <a:gd name="connsiteX3" fmla="*/ 98742 w 159491"/>
                  <a:gd name="connsiteY3" fmla="*/ 19195 h 89811"/>
                  <a:gd name="connsiteX4" fmla="*/ 136842 w 159491"/>
                  <a:gd name="connsiteY4" fmla="*/ 63645 h 89811"/>
                  <a:gd name="connsiteX5" fmla="*/ 159067 w 159491"/>
                  <a:gd name="connsiteY5" fmla="*/ 89045 h 89811"/>
                  <a:gd name="connsiteX6" fmla="*/ 117792 w 159491"/>
                  <a:gd name="connsiteY6" fmla="*/ 35070 h 89811"/>
                  <a:gd name="connsiteX7" fmla="*/ 51117 w 159491"/>
                  <a:gd name="connsiteY7" fmla="*/ 145 h 89811"/>
                  <a:gd name="connsiteX8" fmla="*/ 317 w 159491"/>
                  <a:gd name="connsiteY8" fmla="*/ 22370 h 89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9491" h="89811">
                    <a:moveTo>
                      <a:pt x="317" y="22370"/>
                    </a:moveTo>
                    <a:cubicBezTo>
                      <a:pt x="4550" y="25016"/>
                      <a:pt x="60113" y="15491"/>
                      <a:pt x="76517" y="16020"/>
                    </a:cubicBezTo>
                    <a:cubicBezTo>
                      <a:pt x="92921" y="16549"/>
                      <a:pt x="98742" y="25545"/>
                      <a:pt x="98742" y="25545"/>
                    </a:cubicBezTo>
                    <a:cubicBezTo>
                      <a:pt x="102446" y="26074"/>
                      <a:pt x="92392" y="12845"/>
                      <a:pt x="98742" y="19195"/>
                    </a:cubicBezTo>
                    <a:cubicBezTo>
                      <a:pt x="105092" y="25545"/>
                      <a:pt x="126788" y="52003"/>
                      <a:pt x="136842" y="63645"/>
                    </a:cubicBezTo>
                    <a:cubicBezTo>
                      <a:pt x="146896" y="75287"/>
                      <a:pt x="162242" y="93807"/>
                      <a:pt x="159067" y="89045"/>
                    </a:cubicBezTo>
                    <a:cubicBezTo>
                      <a:pt x="155892" y="84283"/>
                      <a:pt x="135784" y="49887"/>
                      <a:pt x="117792" y="35070"/>
                    </a:cubicBezTo>
                    <a:cubicBezTo>
                      <a:pt x="99800" y="20253"/>
                      <a:pt x="66992" y="2262"/>
                      <a:pt x="51117" y="145"/>
                    </a:cubicBezTo>
                    <a:cubicBezTo>
                      <a:pt x="35242" y="-1972"/>
                      <a:pt x="-3916" y="19724"/>
                      <a:pt x="317" y="223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 53">
                <a:extLst>
                  <a:ext uri="{FF2B5EF4-FFF2-40B4-BE49-F238E27FC236}">
                    <a16:creationId xmlns:a16="http://schemas.microsoft.com/office/drawing/2014/main" id="{096B6B08-18EA-8D29-B50B-31A92CFD775F}"/>
                  </a:ext>
                </a:extLst>
              </p:cNvPr>
              <p:cNvSpPr/>
              <p:nvPr/>
            </p:nvSpPr>
            <p:spPr>
              <a:xfrm>
                <a:off x="6530329" y="3235142"/>
                <a:ext cx="149899" cy="47814"/>
              </a:xfrm>
              <a:custGeom>
                <a:avLst/>
                <a:gdLst>
                  <a:gd name="connsiteX0" fmla="*/ 646 w 149899"/>
                  <a:gd name="connsiteY0" fmla="*/ 47808 h 47814"/>
                  <a:gd name="connsiteX1" fmla="*/ 57796 w 149899"/>
                  <a:gd name="connsiteY1" fmla="*/ 9708 h 47814"/>
                  <a:gd name="connsiteX2" fmla="*/ 149871 w 149899"/>
                  <a:gd name="connsiteY2" fmla="*/ 12883 h 47814"/>
                  <a:gd name="connsiteX3" fmla="*/ 67321 w 149899"/>
                  <a:gd name="connsiteY3" fmla="*/ 183 h 47814"/>
                  <a:gd name="connsiteX4" fmla="*/ 29221 w 149899"/>
                  <a:gd name="connsiteY4" fmla="*/ 6533 h 47814"/>
                  <a:gd name="connsiteX5" fmla="*/ 646 w 149899"/>
                  <a:gd name="connsiteY5" fmla="*/ 47808 h 4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9899" h="47814">
                    <a:moveTo>
                      <a:pt x="646" y="47808"/>
                    </a:moveTo>
                    <a:cubicBezTo>
                      <a:pt x="5409" y="48337"/>
                      <a:pt x="32925" y="15529"/>
                      <a:pt x="57796" y="9708"/>
                    </a:cubicBezTo>
                    <a:cubicBezTo>
                      <a:pt x="82667" y="3887"/>
                      <a:pt x="148284" y="14470"/>
                      <a:pt x="149871" y="12883"/>
                    </a:cubicBezTo>
                    <a:cubicBezTo>
                      <a:pt x="151458" y="11296"/>
                      <a:pt x="87429" y="1241"/>
                      <a:pt x="67321" y="183"/>
                    </a:cubicBezTo>
                    <a:cubicBezTo>
                      <a:pt x="47213" y="-875"/>
                      <a:pt x="39804" y="2829"/>
                      <a:pt x="29221" y="6533"/>
                    </a:cubicBezTo>
                    <a:cubicBezTo>
                      <a:pt x="18638" y="10237"/>
                      <a:pt x="-4117" y="47279"/>
                      <a:pt x="646" y="4780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 54">
                <a:extLst>
                  <a:ext uri="{FF2B5EF4-FFF2-40B4-BE49-F238E27FC236}">
                    <a16:creationId xmlns:a16="http://schemas.microsoft.com/office/drawing/2014/main" id="{CB42F506-8ECF-C366-A8F6-66D68F6E6BCF}"/>
                  </a:ext>
                </a:extLst>
              </p:cNvPr>
              <p:cNvSpPr/>
              <p:nvPr/>
            </p:nvSpPr>
            <p:spPr>
              <a:xfrm>
                <a:off x="6203523" y="3307709"/>
                <a:ext cx="168744" cy="118467"/>
              </a:xfrm>
              <a:custGeom>
                <a:avLst/>
                <a:gdLst>
                  <a:gd name="connsiteX0" fmla="*/ 427 w 168744"/>
                  <a:gd name="connsiteY0" fmla="*/ 57791 h 118467"/>
                  <a:gd name="connsiteX1" fmla="*/ 86152 w 168744"/>
                  <a:gd name="connsiteY1" fmla="*/ 13341 h 118467"/>
                  <a:gd name="connsiteX2" fmla="*/ 130602 w 168744"/>
                  <a:gd name="connsiteY2" fmla="*/ 29216 h 118467"/>
                  <a:gd name="connsiteX3" fmla="*/ 168702 w 168744"/>
                  <a:gd name="connsiteY3" fmla="*/ 102241 h 118467"/>
                  <a:gd name="connsiteX4" fmla="*/ 136952 w 168744"/>
                  <a:gd name="connsiteY4" fmla="*/ 51441 h 118467"/>
                  <a:gd name="connsiteX5" fmla="*/ 86152 w 168744"/>
                  <a:gd name="connsiteY5" fmla="*/ 641 h 118467"/>
                  <a:gd name="connsiteX6" fmla="*/ 57577 w 168744"/>
                  <a:gd name="connsiteY6" fmla="*/ 29216 h 118467"/>
                  <a:gd name="connsiteX7" fmla="*/ 13127 w 168744"/>
                  <a:gd name="connsiteY7" fmla="*/ 118116 h 118467"/>
                  <a:gd name="connsiteX8" fmla="*/ 51227 w 168744"/>
                  <a:gd name="connsiteY8" fmla="*/ 60966 h 118467"/>
                  <a:gd name="connsiteX9" fmla="*/ 427 w 168744"/>
                  <a:gd name="connsiteY9" fmla="*/ 57791 h 11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8744" h="118467">
                    <a:moveTo>
                      <a:pt x="427" y="57791"/>
                    </a:moveTo>
                    <a:cubicBezTo>
                      <a:pt x="6248" y="49854"/>
                      <a:pt x="64456" y="18103"/>
                      <a:pt x="86152" y="13341"/>
                    </a:cubicBezTo>
                    <a:cubicBezTo>
                      <a:pt x="107848" y="8579"/>
                      <a:pt x="116844" y="14399"/>
                      <a:pt x="130602" y="29216"/>
                    </a:cubicBezTo>
                    <a:cubicBezTo>
                      <a:pt x="144360" y="44033"/>
                      <a:pt x="167644" y="98537"/>
                      <a:pt x="168702" y="102241"/>
                    </a:cubicBezTo>
                    <a:cubicBezTo>
                      <a:pt x="169760" y="105945"/>
                      <a:pt x="150710" y="68374"/>
                      <a:pt x="136952" y="51441"/>
                    </a:cubicBezTo>
                    <a:cubicBezTo>
                      <a:pt x="123194" y="34508"/>
                      <a:pt x="99381" y="4345"/>
                      <a:pt x="86152" y="641"/>
                    </a:cubicBezTo>
                    <a:cubicBezTo>
                      <a:pt x="72923" y="-3063"/>
                      <a:pt x="69748" y="9637"/>
                      <a:pt x="57577" y="29216"/>
                    </a:cubicBezTo>
                    <a:cubicBezTo>
                      <a:pt x="45406" y="48795"/>
                      <a:pt x="14185" y="112825"/>
                      <a:pt x="13127" y="118116"/>
                    </a:cubicBezTo>
                    <a:cubicBezTo>
                      <a:pt x="12069" y="123407"/>
                      <a:pt x="52285" y="67316"/>
                      <a:pt x="51227" y="60966"/>
                    </a:cubicBezTo>
                    <a:cubicBezTo>
                      <a:pt x="50169" y="54616"/>
                      <a:pt x="-5394" y="65728"/>
                      <a:pt x="427" y="577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 55">
                <a:extLst>
                  <a:ext uri="{FF2B5EF4-FFF2-40B4-BE49-F238E27FC236}">
                    <a16:creationId xmlns:a16="http://schemas.microsoft.com/office/drawing/2014/main" id="{3D2F9893-0BA8-FC1A-B658-8426C1A33C1A}"/>
                  </a:ext>
                </a:extLst>
              </p:cNvPr>
              <p:cNvSpPr/>
              <p:nvPr/>
            </p:nvSpPr>
            <p:spPr>
              <a:xfrm>
                <a:off x="6203943" y="3330038"/>
                <a:ext cx="44479" cy="130538"/>
              </a:xfrm>
              <a:custGeom>
                <a:avLst/>
                <a:gdLst>
                  <a:gd name="connsiteX0" fmla="*/ 7 w 44479"/>
                  <a:gd name="connsiteY0" fmla="*/ 537 h 130538"/>
                  <a:gd name="connsiteX1" fmla="*/ 28582 w 44479"/>
                  <a:gd name="connsiteY1" fmla="*/ 124362 h 130538"/>
                  <a:gd name="connsiteX2" fmla="*/ 28582 w 44479"/>
                  <a:gd name="connsiteY2" fmla="*/ 105312 h 130538"/>
                  <a:gd name="connsiteX3" fmla="*/ 44457 w 44479"/>
                  <a:gd name="connsiteY3" fmla="*/ 48162 h 130538"/>
                  <a:gd name="connsiteX4" fmla="*/ 31757 w 44479"/>
                  <a:gd name="connsiteY4" fmla="*/ 76737 h 130538"/>
                  <a:gd name="connsiteX5" fmla="*/ 7 w 44479"/>
                  <a:gd name="connsiteY5" fmla="*/ 537 h 130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479" h="130538">
                    <a:moveTo>
                      <a:pt x="7" y="537"/>
                    </a:moveTo>
                    <a:cubicBezTo>
                      <a:pt x="-522" y="8475"/>
                      <a:pt x="28582" y="124362"/>
                      <a:pt x="28582" y="124362"/>
                    </a:cubicBezTo>
                    <a:cubicBezTo>
                      <a:pt x="33345" y="141825"/>
                      <a:pt x="25936" y="118012"/>
                      <a:pt x="28582" y="105312"/>
                    </a:cubicBezTo>
                    <a:cubicBezTo>
                      <a:pt x="31228" y="92612"/>
                      <a:pt x="43928" y="52925"/>
                      <a:pt x="44457" y="48162"/>
                    </a:cubicBezTo>
                    <a:cubicBezTo>
                      <a:pt x="44986" y="43400"/>
                      <a:pt x="35990" y="78324"/>
                      <a:pt x="31757" y="76737"/>
                    </a:cubicBezTo>
                    <a:cubicBezTo>
                      <a:pt x="27524" y="75150"/>
                      <a:pt x="536" y="-7401"/>
                      <a:pt x="7" y="5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 56">
                <a:extLst>
                  <a:ext uri="{FF2B5EF4-FFF2-40B4-BE49-F238E27FC236}">
                    <a16:creationId xmlns:a16="http://schemas.microsoft.com/office/drawing/2014/main" id="{893AAC7F-A7AD-84D0-0B5A-D0D42DF6D701}"/>
                  </a:ext>
                </a:extLst>
              </p:cNvPr>
              <p:cNvSpPr/>
              <p:nvPr/>
            </p:nvSpPr>
            <p:spPr>
              <a:xfrm>
                <a:off x="6232509" y="3324926"/>
                <a:ext cx="149256" cy="104343"/>
              </a:xfrm>
              <a:custGeom>
                <a:avLst/>
                <a:gdLst>
                  <a:gd name="connsiteX0" fmla="*/ 16 w 149256"/>
                  <a:gd name="connsiteY0" fmla="*/ 40574 h 104343"/>
                  <a:gd name="connsiteX1" fmla="*/ 66691 w 149256"/>
                  <a:gd name="connsiteY1" fmla="*/ 18349 h 104343"/>
                  <a:gd name="connsiteX2" fmla="*/ 98441 w 149256"/>
                  <a:gd name="connsiteY2" fmla="*/ 53274 h 104343"/>
                  <a:gd name="connsiteX3" fmla="*/ 88916 w 149256"/>
                  <a:gd name="connsiteY3" fmla="*/ 40574 h 104343"/>
                  <a:gd name="connsiteX4" fmla="*/ 149241 w 149256"/>
                  <a:gd name="connsiteY4" fmla="*/ 104074 h 104343"/>
                  <a:gd name="connsiteX5" fmla="*/ 82566 w 149256"/>
                  <a:gd name="connsiteY5" fmla="*/ 11999 h 104343"/>
                  <a:gd name="connsiteX6" fmla="*/ 60341 w 149256"/>
                  <a:gd name="connsiteY6" fmla="*/ 2474 h 104343"/>
                  <a:gd name="connsiteX7" fmla="*/ 16 w 149256"/>
                  <a:gd name="connsiteY7" fmla="*/ 40574 h 104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256" h="104343">
                    <a:moveTo>
                      <a:pt x="16" y="40574"/>
                    </a:moveTo>
                    <a:cubicBezTo>
                      <a:pt x="1074" y="43220"/>
                      <a:pt x="50287" y="16232"/>
                      <a:pt x="66691" y="18349"/>
                    </a:cubicBezTo>
                    <a:cubicBezTo>
                      <a:pt x="83095" y="20466"/>
                      <a:pt x="98441" y="53274"/>
                      <a:pt x="98441" y="53274"/>
                    </a:cubicBezTo>
                    <a:cubicBezTo>
                      <a:pt x="102145" y="56978"/>
                      <a:pt x="80449" y="32107"/>
                      <a:pt x="88916" y="40574"/>
                    </a:cubicBezTo>
                    <a:cubicBezTo>
                      <a:pt x="97383" y="49041"/>
                      <a:pt x="150299" y="108836"/>
                      <a:pt x="149241" y="104074"/>
                    </a:cubicBezTo>
                    <a:cubicBezTo>
                      <a:pt x="148183" y="99312"/>
                      <a:pt x="97383" y="28932"/>
                      <a:pt x="82566" y="11999"/>
                    </a:cubicBezTo>
                    <a:cubicBezTo>
                      <a:pt x="67749" y="-4934"/>
                      <a:pt x="73041" y="357"/>
                      <a:pt x="60341" y="2474"/>
                    </a:cubicBezTo>
                    <a:cubicBezTo>
                      <a:pt x="47641" y="4591"/>
                      <a:pt x="-1042" y="37928"/>
                      <a:pt x="16" y="405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 57">
                <a:extLst>
                  <a:ext uri="{FF2B5EF4-FFF2-40B4-BE49-F238E27FC236}">
                    <a16:creationId xmlns:a16="http://schemas.microsoft.com/office/drawing/2014/main" id="{F5CBAABE-0A62-70CA-4318-61BA2CAFE516}"/>
                  </a:ext>
                </a:extLst>
              </p:cNvPr>
              <p:cNvSpPr/>
              <p:nvPr/>
            </p:nvSpPr>
            <p:spPr>
              <a:xfrm>
                <a:off x="6285380" y="3333371"/>
                <a:ext cx="89263" cy="159198"/>
              </a:xfrm>
              <a:custGeom>
                <a:avLst/>
                <a:gdLst>
                  <a:gd name="connsiteX0" fmla="*/ 7470 w 89263"/>
                  <a:gd name="connsiteY0" fmla="*/ 379 h 159198"/>
                  <a:gd name="connsiteX1" fmla="*/ 4295 w 89263"/>
                  <a:gd name="connsiteY1" fmla="*/ 67054 h 159198"/>
                  <a:gd name="connsiteX2" fmla="*/ 20170 w 89263"/>
                  <a:gd name="connsiteY2" fmla="*/ 133729 h 159198"/>
                  <a:gd name="connsiteX3" fmla="*/ 36045 w 89263"/>
                  <a:gd name="connsiteY3" fmla="*/ 159129 h 159198"/>
                  <a:gd name="connsiteX4" fmla="*/ 77320 w 89263"/>
                  <a:gd name="connsiteY4" fmla="*/ 127379 h 159198"/>
                  <a:gd name="connsiteX5" fmla="*/ 86845 w 89263"/>
                  <a:gd name="connsiteY5" fmla="*/ 73404 h 159198"/>
                  <a:gd name="connsiteX6" fmla="*/ 83670 w 89263"/>
                  <a:gd name="connsiteY6" fmla="*/ 41654 h 159198"/>
                  <a:gd name="connsiteX7" fmla="*/ 7470 w 89263"/>
                  <a:gd name="connsiteY7" fmla="*/ 379 h 159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263" h="159198">
                    <a:moveTo>
                      <a:pt x="7470" y="379"/>
                    </a:moveTo>
                    <a:cubicBezTo>
                      <a:pt x="-5759" y="4612"/>
                      <a:pt x="2178" y="44829"/>
                      <a:pt x="4295" y="67054"/>
                    </a:cubicBezTo>
                    <a:cubicBezTo>
                      <a:pt x="6412" y="89279"/>
                      <a:pt x="14878" y="118383"/>
                      <a:pt x="20170" y="133729"/>
                    </a:cubicBezTo>
                    <a:cubicBezTo>
                      <a:pt x="25462" y="149075"/>
                      <a:pt x="26520" y="160187"/>
                      <a:pt x="36045" y="159129"/>
                    </a:cubicBezTo>
                    <a:cubicBezTo>
                      <a:pt x="45570" y="158071"/>
                      <a:pt x="68853" y="141667"/>
                      <a:pt x="77320" y="127379"/>
                    </a:cubicBezTo>
                    <a:cubicBezTo>
                      <a:pt x="85787" y="113091"/>
                      <a:pt x="85787" y="87691"/>
                      <a:pt x="86845" y="73404"/>
                    </a:cubicBezTo>
                    <a:cubicBezTo>
                      <a:pt x="87903" y="59117"/>
                      <a:pt x="93195" y="54883"/>
                      <a:pt x="83670" y="41654"/>
                    </a:cubicBezTo>
                    <a:cubicBezTo>
                      <a:pt x="74145" y="28425"/>
                      <a:pt x="20699" y="-3854"/>
                      <a:pt x="7470" y="3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円/楕円 58">
                <a:extLst>
                  <a:ext uri="{FF2B5EF4-FFF2-40B4-BE49-F238E27FC236}">
                    <a16:creationId xmlns:a16="http://schemas.microsoft.com/office/drawing/2014/main" id="{DB1C9DFF-41D5-9441-42B9-070D6F2CDBE8}"/>
                  </a:ext>
                </a:extLst>
              </p:cNvPr>
              <p:cNvSpPr/>
              <p:nvPr/>
            </p:nvSpPr>
            <p:spPr>
              <a:xfrm>
                <a:off x="6283405" y="3366942"/>
                <a:ext cx="58639" cy="5863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 59">
                <a:extLst>
                  <a:ext uri="{FF2B5EF4-FFF2-40B4-BE49-F238E27FC236}">
                    <a16:creationId xmlns:a16="http://schemas.microsoft.com/office/drawing/2014/main" id="{73930397-0247-A078-DCCC-6999C984D724}"/>
                  </a:ext>
                </a:extLst>
              </p:cNvPr>
              <p:cNvSpPr/>
              <p:nvPr/>
            </p:nvSpPr>
            <p:spPr>
              <a:xfrm>
                <a:off x="6230655" y="3457567"/>
                <a:ext cx="157476" cy="66690"/>
              </a:xfrm>
              <a:custGeom>
                <a:avLst/>
                <a:gdLst>
                  <a:gd name="connsiteX0" fmla="*/ 1870 w 157476"/>
                  <a:gd name="connsiteY0" fmla="*/ 9533 h 66690"/>
                  <a:gd name="connsiteX1" fmla="*/ 71720 w 157476"/>
                  <a:gd name="connsiteY1" fmla="*/ 38108 h 66690"/>
                  <a:gd name="connsiteX2" fmla="*/ 157445 w 157476"/>
                  <a:gd name="connsiteY2" fmla="*/ 8 h 66690"/>
                  <a:gd name="connsiteX3" fmla="*/ 81245 w 157476"/>
                  <a:gd name="connsiteY3" fmla="*/ 34933 h 66690"/>
                  <a:gd name="connsiteX4" fmla="*/ 39970 w 157476"/>
                  <a:gd name="connsiteY4" fmla="*/ 66683 h 66690"/>
                  <a:gd name="connsiteX5" fmla="*/ 52670 w 157476"/>
                  <a:gd name="connsiteY5" fmla="*/ 38108 h 66690"/>
                  <a:gd name="connsiteX6" fmla="*/ 20920 w 157476"/>
                  <a:gd name="connsiteY6" fmla="*/ 57158 h 66690"/>
                  <a:gd name="connsiteX7" fmla="*/ 1870 w 157476"/>
                  <a:gd name="connsiteY7" fmla="*/ 9533 h 66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476" h="66690">
                    <a:moveTo>
                      <a:pt x="1870" y="9533"/>
                    </a:moveTo>
                    <a:cubicBezTo>
                      <a:pt x="10337" y="6358"/>
                      <a:pt x="45791" y="39696"/>
                      <a:pt x="71720" y="38108"/>
                    </a:cubicBezTo>
                    <a:cubicBezTo>
                      <a:pt x="97649" y="36521"/>
                      <a:pt x="155858" y="537"/>
                      <a:pt x="157445" y="8"/>
                    </a:cubicBezTo>
                    <a:cubicBezTo>
                      <a:pt x="159032" y="-521"/>
                      <a:pt x="100824" y="23821"/>
                      <a:pt x="81245" y="34933"/>
                    </a:cubicBezTo>
                    <a:cubicBezTo>
                      <a:pt x="61666" y="46045"/>
                      <a:pt x="44733" y="66154"/>
                      <a:pt x="39970" y="66683"/>
                    </a:cubicBezTo>
                    <a:cubicBezTo>
                      <a:pt x="35208" y="67212"/>
                      <a:pt x="55845" y="39695"/>
                      <a:pt x="52670" y="38108"/>
                    </a:cubicBezTo>
                    <a:cubicBezTo>
                      <a:pt x="49495" y="36521"/>
                      <a:pt x="20920" y="57158"/>
                      <a:pt x="20920" y="57158"/>
                    </a:cubicBezTo>
                    <a:cubicBezTo>
                      <a:pt x="16158" y="58745"/>
                      <a:pt x="-6597" y="12708"/>
                      <a:pt x="1870" y="95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 60">
                <a:extLst>
                  <a:ext uri="{FF2B5EF4-FFF2-40B4-BE49-F238E27FC236}">
                    <a16:creationId xmlns:a16="http://schemas.microsoft.com/office/drawing/2014/main" id="{7652744F-02EF-C72A-E0D7-B47FED64EE6D}"/>
                  </a:ext>
                </a:extLst>
              </p:cNvPr>
              <p:cNvSpPr/>
              <p:nvPr/>
            </p:nvSpPr>
            <p:spPr>
              <a:xfrm>
                <a:off x="6524622" y="3263420"/>
                <a:ext cx="223348" cy="165613"/>
              </a:xfrm>
              <a:custGeom>
                <a:avLst/>
                <a:gdLst>
                  <a:gd name="connsiteX0" fmla="*/ 3 w 223348"/>
                  <a:gd name="connsiteY0" fmla="*/ 25880 h 165613"/>
                  <a:gd name="connsiteX1" fmla="*/ 66678 w 223348"/>
                  <a:gd name="connsiteY1" fmla="*/ 480 h 165613"/>
                  <a:gd name="connsiteX2" fmla="*/ 158753 w 223348"/>
                  <a:gd name="connsiteY2" fmla="*/ 10005 h 165613"/>
                  <a:gd name="connsiteX3" fmla="*/ 200028 w 223348"/>
                  <a:gd name="connsiteY3" fmla="*/ 19530 h 165613"/>
                  <a:gd name="connsiteX4" fmla="*/ 222253 w 223348"/>
                  <a:gd name="connsiteY4" fmla="*/ 121130 h 165613"/>
                  <a:gd name="connsiteX5" fmla="*/ 219078 w 223348"/>
                  <a:gd name="connsiteY5" fmla="*/ 165580 h 165613"/>
                  <a:gd name="connsiteX6" fmla="*/ 222253 w 223348"/>
                  <a:gd name="connsiteY6" fmla="*/ 127480 h 165613"/>
                  <a:gd name="connsiteX7" fmla="*/ 196853 w 223348"/>
                  <a:gd name="connsiteY7" fmla="*/ 76680 h 165613"/>
                  <a:gd name="connsiteX8" fmla="*/ 155578 w 223348"/>
                  <a:gd name="connsiteY8" fmla="*/ 29055 h 165613"/>
                  <a:gd name="connsiteX9" fmla="*/ 82553 w 223348"/>
                  <a:gd name="connsiteY9" fmla="*/ 19530 h 165613"/>
                  <a:gd name="connsiteX10" fmla="*/ 53978 w 223348"/>
                  <a:gd name="connsiteY10" fmla="*/ 54455 h 165613"/>
                  <a:gd name="connsiteX11" fmla="*/ 12703 w 223348"/>
                  <a:gd name="connsiteY11" fmla="*/ 89380 h 165613"/>
                  <a:gd name="connsiteX12" fmla="*/ 25403 w 223348"/>
                  <a:gd name="connsiteY12" fmla="*/ 76680 h 165613"/>
                  <a:gd name="connsiteX13" fmla="*/ 63503 w 223348"/>
                  <a:gd name="connsiteY13" fmla="*/ 29055 h 165613"/>
                  <a:gd name="connsiteX14" fmla="*/ 3 w 223348"/>
                  <a:gd name="connsiteY14" fmla="*/ 25880 h 165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3348" h="165613">
                    <a:moveTo>
                      <a:pt x="3" y="25880"/>
                    </a:moveTo>
                    <a:cubicBezTo>
                      <a:pt x="532" y="21117"/>
                      <a:pt x="40220" y="3126"/>
                      <a:pt x="66678" y="480"/>
                    </a:cubicBezTo>
                    <a:cubicBezTo>
                      <a:pt x="93136" y="-2166"/>
                      <a:pt x="136528" y="6830"/>
                      <a:pt x="158753" y="10005"/>
                    </a:cubicBezTo>
                    <a:cubicBezTo>
                      <a:pt x="180978" y="13180"/>
                      <a:pt x="189445" y="1009"/>
                      <a:pt x="200028" y="19530"/>
                    </a:cubicBezTo>
                    <a:cubicBezTo>
                      <a:pt x="210611" y="38051"/>
                      <a:pt x="219078" y="96788"/>
                      <a:pt x="222253" y="121130"/>
                    </a:cubicBezTo>
                    <a:cubicBezTo>
                      <a:pt x="225428" y="145472"/>
                      <a:pt x="219078" y="164522"/>
                      <a:pt x="219078" y="165580"/>
                    </a:cubicBezTo>
                    <a:cubicBezTo>
                      <a:pt x="219078" y="166638"/>
                      <a:pt x="225957" y="142297"/>
                      <a:pt x="222253" y="127480"/>
                    </a:cubicBezTo>
                    <a:cubicBezTo>
                      <a:pt x="218549" y="112663"/>
                      <a:pt x="207965" y="93084"/>
                      <a:pt x="196853" y="76680"/>
                    </a:cubicBezTo>
                    <a:cubicBezTo>
                      <a:pt x="185741" y="60276"/>
                      <a:pt x="174628" y="38580"/>
                      <a:pt x="155578" y="29055"/>
                    </a:cubicBezTo>
                    <a:cubicBezTo>
                      <a:pt x="136528" y="19530"/>
                      <a:pt x="99486" y="15297"/>
                      <a:pt x="82553" y="19530"/>
                    </a:cubicBezTo>
                    <a:cubicBezTo>
                      <a:pt x="65620" y="23763"/>
                      <a:pt x="65620" y="42813"/>
                      <a:pt x="53978" y="54455"/>
                    </a:cubicBezTo>
                    <a:cubicBezTo>
                      <a:pt x="42336" y="66097"/>
                      <a:pt x="12703" y="89380"/>
                      <a:pt x="12703" y="89380"/>
                    </a:cubicBezTo>
                    <a:cubicBezTo>
                      <a:pt x="7941" y="93084"/>
                      <a:pt x="16936" y="86734"/>
                      <a:pt x="25403" y="76680"/>
                    </a:cubicBezTo>
                    <a:cubicBezTo>
                      <a:pt x="33870" y="66626"/>
                      <a:pt x="62445" y="31701"/>
                      <a:pt x="63503" y="29055"/>
                    </a:cubicBezTo>
                    <a:cubicBezTo>
                      <a:pt x="64561" y="26409"/>
                      <a:pt x="-526" y="30643"/>
                      <a:pt x="3" y="258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 61">
                <a:extLst>
                  <a:ext uri="{FF2B5EF4-FFF2-40B4-BE49-F238E27FC236}">
                    <a16:creationId xmlns:a16="http://schemas.microsoft.com/office/drawing/2014/main" id="{8853229F-1222-3D3F-2688-0207C21E43C8}"/>
                  </a:ext>
                </a:extLst>
              </p:cNvPr>
              <p:cNvSpPr/>
              <p:nvPr/>
            </p:nvSpPr>
            <p:spPr>
              <a:xfrm>
                <a:off x="6559500" y="3330551"/>
                <a:ext cx="63586" cy="133523"/>
              </a:xfrm>
              <a:custGeom>
                <a:avLst/>
                <a:gdLst>
                  <a:gd name="connsiteX0" fmla="*/ 50 w 63586"/>
                  <a:gd name="connsiteY0" fmla="*/ 24 h 133523"/>
                  <a:gd name="connsiteX1" fmla="*/ 25450 w 63586"/>
                  <a:gd name="connsiteY1" fmla="*/ 101624 h 133523"/>
                  <a:gd name="connsiteX2" fmla="*/ 63550 w 63586"/>
                  <a:gd name="connsiteY2" fmla="*/ 133374 h 133523"/>
                  <a:gd name="connsiteX3" fmla="*/ 31800 w 63586"/>
                  <a:gd name="connsiteY3" fmla="*/ 92099 h 133523"/>
                  <a:gd name="connsiteX4" fmla="*/ 50 w 63586"/>
                  <a:gd name="connsiteY4" fmla="*/ 24 h 13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586" h="133523">
                    <a:moveTo>
                      <a:pt x="50" y="24"/>
                    </a:moveTo>
                    <a:cubicBezTo>
                      <a:pt x="-1008" y="1612"/>
                      <a:pt x="14867" y="79399"/>
                      <a:pt x="25450" y="101624"/>
                    </a:cubicBezTo>
                    <a:cubicBezTo>
                      <a:pt x="36033" y="123849"/>
                      <a:pt x="62492" y="134962"/>
                      <a:pt x="63550" y="133374"/>
                    </a:cubicBezTo>
                    <a:cubicBezTo>
                      <a:pt x="64608" y="131786"/>
                      <a:pt x="42383" y="109562"/>
                      <a:pt x="31800" y="92099"/>
                    </a:cubicBezTo>
                    <a:cubicBezTo>
                      <a:pt x="21217" y="74637"/>
                      <a:pt x="1108" y="-1564"/>
                      <a:pt x="50" y="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 62">
                <a:extLst>
                  <a:ext uri="{FF2B5EF4-FFF2-40B4-BE49-F238E27FC236}">
                    <a16:creationId xmlns:a16="http://schemas.microsoft.com/office/drawing/2014/main" id="{5AF99212-DFF2-D3FF-E772-D989407AACDC}"/>
                  </a:ext>
                </a:extLst>
              </p:cNvPr>
              <p:cNvSpPr/>
              <p:nvPr/>
            </p:nvSpPr>
            <p:spPr>
              <a:xfrm>
                <a:off x="6632414" y="3277857"/>
                <a:ext cx="115079" cy="174092"/>
              </a:xfrm>
              <a:custGeom>
                <a:avLst/>
                <a:gdLst>
                  <a:gd name="connsiteX0" fmla="*/ 12861 w 115079"/>
                  <a:gd name="connsiteY0" fmla="*/ 1918 h 174092"/>
                  <a:gd name="connsiteX1" fmla="*/ 161 w 115079"/>
                  <a:gd name="connsiteY1" fmla="*/ 71768 h 174092"/>
                  <a:gd name="connsiteX2" fmla="*/ 16036 w 115079"/>
                  <a:gd name="connsiteY2" fmla="*/ 138443 h 174092"/>
                  <a:gd name="connsiteX3" fmla="*/ 44611 w 115079"/>
                  <a:gd name="connsiteY3" fmla="*/ 167018 h 174092"/>
                  <a:gd name="connsiteX4" fmla="*/ 57311 w 115079"/>
                  <a:gd name="connsiteY4" fmla="*/ 173368 h 174092"/>
                  <a:gd name="connsiteX5" fmla="*/ 89061 w 115079"/>
                  <a:gd name="connsiteY5" fmla="*/ 154318 h 174092"/>
                  <a:gd name="connsiteX6" fmla="*/ 114461 w 115079"/>
                  <a:gd name="connsiteY6" fmla="*/ 103518 h 174092"/>
                  <a:gd name="connsiteX7" fmla="*/ 104936 w 115079"/>
                  <a:gd name="connsiteY7" fmla="*/ 65418 h 174092"/>
                  <a:gd name="connsiteX8" fmla="*/ 79536 w 115079"/>
                  <a:gd name="connsiteY8" fmla="*/ 24143 h 174092"/>
                  <a:gd name="connsiteX9" fmla="*/ 12861 w 115079"/>
                  <a:gd name="connsiteY9" fmla="*/ 1918 h 1740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5079" h="174092">
                    <a:moveTo>
                      <a:pt x="12861" y="1918"/>
                    </a:moveTo>
                    <a:cubicBezTo>
                      <a:pt x="-368" y="9855"/>
                      <a:pt x="-368" y="49014"/>
                      <a:pt x="161" y="71768"/>
                    </a:cubicBezTo>
                    <a:cubicBezTo>
                      <a:pt x="690" y="94522"/>
                      <a:pt x="8628" y="122568"/>
                      <a:pt x="16036" y="138443"/>
                    </a:cubicBezTo>
                    <a:cubicBezTo>
                      <a:pt x="23444" y="154318"/>
                      <a:pt x="44611" y="167018"/>
                      <a:pt x="44611" y="167018"/>
                    </a:cubicBezTo>
                    <a:cubicBezTo>
                      <a:pt x="51490" y="172839"/>
                      <a:pt x="49903" y="175485"/>
                      <a:pt x="57311" y="173368"/>
                    </a:cubicBezTo>
                    <a:cubicBezTo>
                      <a:pt x="64719" y="171251"/>
                      <a:pt x="79536" y="165960"/>
                      <a:pt x="89061" y="154318"/>
                    </a:cubicBezTo>
                    <a:cubicBezTo>
                      <a:pt x="98586" y="142676"/>
                      <a:pt x="111815" y="118335"/>
                      <a:pt x="114461" y="103518"/>
                    </a:cubicBezTo>
                    <a:cubicBezTo>
                      <a:pt x="117107" y="88701"/>
                      <a:pt x="110757" y="78647"/>
                      <a:pt x="104936" y="65418"/>
                    </a:cubicBezTo>
                    <a:cubicBezTo>
                      <a:pt x="99115" y="52189"/>
                      <a:pt x="91178" y="35785"/>
                      <a:pt x="79536" y="24143"/>
                    </a:cubicBezTo>
                    <a:cubicBezTo>
                      <a:pt x="67894" y="12501"/>
                      <a:pt x="26090" y="-6019"/>
                      <a:pt x="12861" y="19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 63">
                <a:extLst>
                  <a:ext uri="{FF2B5EF4-FFF2-40B4-BE49-F238E27FC236}">
                    <a16:creationId xmlns:a16="http://schemas.microsoft.com/office/drawing/2014/main" id="{1DFAB0E2-4B05-D4FD-4F68-46D2A9E8044D}"/>
                  </a:ext>
                </a:extLst>
              </p:cNvPr>
              <p:cNvSpPr/>
              <p:nvPr/>
            </p:nvSpPr>
            <p:spPr>
              <a:xfrm>
                <a:off x="6549371" y="3261548"/>
                <a:ext cx="179024" cy="75385"/>
              </a:xfrm>
              <a:custGeom>
                <a:avLst/>
                <a:gdLst>
                  <a:gd name="connsiteX0" fmla="*/ 178454 w 179024"/>
                  <a:gd name="connsiteY0" fmla="*/ 34102 h 75385"/>
                  <a:gd name="connsiteX1" fmla="*/ 105429 w 179024"/>
                  <a:gd name="connsiteY1" fmla="*/ 2352 h 75385"/>
                  <a:gd name="connsiteX2" fmla="*/ 41929 w 179024"/>
                  <a:gd name="connsiteY2" fmla="*/ 2352 h 75385"/>
                  <a:gd name="connsiteX3" fmla="*/ 35579 w 179024"/>
                  <a:gd name="connsiteY3" fmla="*/ 11877 h 75385"/>
                  <a:gd name="connsiteX4" fmla="*/ 19704 w 179024"/>
                  <a:gd name="connsiteY4" fmla="*/ 40452 h 75385"/>
                  <a:gd name="connsiteX5" fmla="*/ 654 w 179024"/>
                  <a:gd name="connsiteY5" fmla="*/ 75377 h 75385"/>
                  <a:gd name="connsiteX6" fmla="*/ 45104 w 179024"/>
                  <a:gd name="connsiteY6" fmla="*/ 37277 h 75385"/>
                  <a:gd name="connsiteX7" fmla="*/ 64154 w 179024"/>
                  <a:gd name="connsiteY7" fmla="*/ 24577 h 75385"/>
                  <a:gd name="connsiteX8" fmla="*/ 178454 w 179024"/>
                  <a:gd name="connsiteY8" fmla="*/ 34102 h 75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024" h="75385">
                    <a:moveTo>
                      <a:pt x="178454" y="34102"/>
                    </a:moveTo>
                    <a:cubicBezTo>
                      <a:pt x="185333" y="30398"/>
                      <a:pt x="128183" y="7644"/>
                      <a:pt x="105429" y="2352"/>
                    </a:cubicBezTo>
                    <a:cubicBezTo>
                      <a:pt x="82675" y="-2940"/>
                      <a:pt x="41929" y="2352"/>
                      <a:pt x="41929" y="2352"/>
                    </a:cubicBezTo>
                    <a:cubicBezTo>
                      <a:pt x="30287" y="3939"/>
                      <a:pt x="39283" y="5527"/>
                      <a:pt x="35579" y="11877"/>
                    </a:cubicBezTo>
                    <a:cubicBezTo>
                      <a:pt x="31875" y="18227"/>
                      <a:pt x="25525" y="29869"/>
                      <a:pt x="19704" y="40452"/>
                    </a:cubicBezTo>
                    <a:cubicBezTo>
                      <a:pt x="13883" y="51035"/>
                      <a:pt x="-3579" y="75906"/>
                      <a:pt x="654" y="75377"/>
                    </a:cubicBezTo>
                    <a:cubicBezTo>
                      <a:pt x="4887" y="74848"/>
                      <a:pt x="45104" y="37277"/>
                      <a:pt x="45104" y="37277"/>
                    </a:cubicBezTo>
                    <a:cubicBezTo>
                      <a:pt x="55687" y="28810"/>
                      <a:pt x="49337" y="27223"/>
                      <a:pt x="64154" y="24577"/>
                    </a:cubicBezTo>
                    <a:cubicBezTo>
                      <a:pt x="78971" y="21931"/>
                      <a:pt x="171575" y="37806"/>
                      <a:pt x="178454" y="341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 64">
                <a:extLst>
                  <a:ext uri="{FF2B5EF4-FFF2-40B4-BE49-F238E27FC236}">
                    <a16:creationId xmlns:a16="http://schemas.microsoft.com/office/drawing/2014/main" id="{3B27F20F-B7E9-EA40-60E5-F8BEF7DFAF81}"/>
                  </a:ext>
                </a:extLst>
              </p:cNvPr>
              <p:cNvSpPr/>
              <p:nvPr/>
            </p:nvSpPr>
            <p:spPr>
              <a:xfrm>
                <a:off x="6517810" y="3277984"/>
                <a:ext cx="141679" cy="26074"/>
              </a:xfrm>
              <a:custGeom>
                <a:avLst/>
                <a:gdLst>
                  <a:gd name="connsiteX0" fmla="*/ 465 w 141679"/>
                  <a:gd name="connsiteY0" fmla="*/ 24016 h 26074"/>
                  <a:gd name="connsiteX1" fmla="*/ 51265 w 141679"/>
                  <a:gd name="connsiteY1" fmla="*/ 24016 h 26074"/>
                  <a:gd name="connsiteX2" fmla="*/ 89365 w 141679"/>
                  <a:gd name="connsiteY2" fmla="*/ 14491 h 26074"/>
                  <a:gd name="connsiteX3" fmla="*/ 140165 w 141679"/>
                  <a:gd name="connsiteY3" fmla="*/ 14491 h 26074"/>
                  <a:gd name="connsiteX4" fmla="*/ 124290 w 141679"/>
                  <a:gd name="connsiteY4" fmla="*/ 1791 h 26074"/>
                  <a:gd name="connsiteX5" fmla="*/ 83015 w 141679"/>
                  <a:gd name="connsiteY5" fmla="*/ 1791 h 26074"/>
                  <a:gd name="connsiteX6" fmla="*/ 465 w 141679"/>
                  <a:gd name="connsiteY6" fmla="*/ 24016 h 2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679" h="26074">
                    <a:moveTo>
                      <a:pt x="465" y="24016"/>
                    </a:moveTo>
                    <a:cubicBezTo>
                      <a:pt x="-4827" y="27720"/>
                      <a:pt x="36448" y="25603"/>
                      <a:pt x="51265" y="24016"/>
                    </a:cubicBezTo>
                    <a:cubicBezTo>
                      <a:pt x="66082" y="22429"/>
                      <a:pt x="74548" y="16078"/>
                      <a:pt x="89365" y="14491"/>
                    </a:cubicBezTo>
                    <a:cubicBezTo>
                      <a:pt x="104182" y="12904"/>
                      <a:pt x="140165" y="14491"/>
                      <a:pt x="140165" y="14491"/>
                    </a:cubicBezTo>
                    <a:cubicBezTo>
                      <a:pt x="145986" y="12374"/>
                      <a:pt x="133815" y="3908"/>
                      <a:pt x="124290" y="1791"/>
                    </a:cubicBezTo>
                    <a:cubicBezTo>
                      <a:pt x="114765" y="-326"/>
                      <a:pt x="98890" y="-855"/>
                      <a:pt x="83015" y="1791"/>
                    </a:cubicBezTo>
                    <a:cubicBezTo>
                      <a:pt x="67140" y="4437"/>
                      <a:pt x="5757" y="20312"/>
                      <a:pt x="465" y="240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 65">
                <a:extLst>
                  <a:ext uri="{FF2B5EF4-FFF2-40B4-BE49-F238E27FC236}">
                    <a16:creationId xmlns:a16="http://schemas.microsoft.com/office/drawing/2014/main" id="{67FD05DB-E077-3295-951C-D4FC9B0003E0}"/>
                  </a:ext>
                </a:extLst>
              </p:cNvPr>
              <p:cNvSpPr/>
              <p:nvPr/>
            </p:nvSpPr>
            <p:spPr>
              <a:xfrm>
                <a:off x="6603971" y="3381375"/>
                <a:ext cx="146079" cy="88929"/>
              </a:xfrm>
              <a:custGeom>
                <a:avLst/>
                <a:gdLst>
                  <a:gd name="connsiteX0" fmla="*/ 146079 w 146079"/>
                  <a:gd name="connsiteY0" fmla="*/ 0 h 88929"/>
                  <a:gd name="connsiteX1" fmla="*/ 107979 w 146079"/>
                  <a:gd name="connsiteY1" fmla="*/ 63500 h 88929"/>
                  <a:gd name="connsiteX2" fmla="*/ 44479 w 146079"/>
                  <a:gd name="connsiteY2" fmla="*/ 79375 h 88929"/>
                  <a:gd name="connsiteX3" fmla="*/ 29 w 146079"/>
                  <a:gd name="connsiteY3" fmla="*/ 88900 h 88929"/>
                  <a:gd name="connsiteX4" fmla="*/ 50829 w 146079"/>
                  <a:gd name="connsiteY4" fmla="*/ 82550 h 88929"/>
                  <a:gd name="connsiteX5" fmla="*/ 88929 w 146079"/>
                  <a:gd name="connsiteY5" fmla="*/ 88900 h 88929"/>
                  <a:gd name="connsiteX6" fmla="*/ 101629 w 146079"/>
                  <a:gd name="connsiteY6" fmla="*/ 76200 h 88929"/>
                  <a:gd name="connsiteX7" fmla="*/ 111154 w 146079"/>
                  <a:gd name="connsiteY7" fmla="*/ 76200 h 88929"/>
                  <a:gd name="connsiteX8" fmla="*/ 117504 w 146079"/>
                  <a:gd name="connsiteY8" fmla="*/ 66675 h 88929"/>
                  <a:gd name="connsiteX9" fmla="*/ 117504 w 146079"/>
                  <a:gd name="connsiteY9" fmla="*/ 66675 h 88929"/>
                  <a:gd name="connsiteX10" fmla="*/ 146079 w 146079"/>
                  <a:gd name="connsiteY10" fmla="*/ 0 h 88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6079" h="88929">
                    <a:moveTo>
                      <a:pt x="146079" y="0"/>
                    </a:moveTo>
                    <a:cubicBezTo>
                      <a:pt x="135495" y="25135"/>
                      <a:pt x="124912" y="50271"/>
                      <a:pt x="107979" y="63500"/>
                    </a:cubicBezTo>
                    <a:cubicBezTo>
                      <a:pt x="91046" y="76729"/>
                      <a:pt x="62471" y="75142"/>
                      <a:pt x="44479" y="79375"/>
                    </a:cubicBezTo>
                    <a:cubicBezTo>
                      <a:pt x="26487" y="83608"/>
                      <a:pt x="-1029" y="88371"/>
                      <a:pt x="29" y="88900"/>
                    </a:cubicBezTo>
                    <a:cubicBezTo>
                      <a:pt x="1087" y="89429"/>
                      <a:pt x="36012" y="82550"/>
                      <a:pt x="50829" y="82550"/>
                    </a:cubicBezTo>
                    <a:cubicBezTo>
                      <a:pt x="65646" y="82550"/>
                      <a:pt x="88929" y="88900"/>
                      <a:pt x="88929" y="88900"/>
                    </a:cubicBezTo>
                    <a:cubicBezTo>
                      <a:pt x="97396" y="87842"/>
                      <a:pt x="101629" y="76200"/>
                      <a:pt x="101629" y="76200"/>
                    </a:cubicBezTo>
                    <a:cubicBezTo>
                      <a:pt x="105333" y="74083"/>
                      <a:pt x="111154" y="76200"/>
                      <a:pt x="111154" y="76200"/>
                    </a:cubicBezTo>
                    <a:cubicBezTo>
                      <a:pt x="113800" y="74613"/>
                      <a:pt x="117504" y="66675"/>
                      <a:pt x="117504" y="66675"/>
                    </a:cubicBezTo>
                    <a:lnTo>
                      <a:pt x="117504" y="66675"/>
                    </a:lnTo>
                    <a:lnTo>
                      <a:pt x="146079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 66">
                <a:extLst>
                  <a:ext uri="{FF2B5EF4-FFF2-40B4-BE49-F238E27FC236}">
                    <a16:creationId xmlns:a16="http://schemas.microsoft.com/office/drawing/2014/main" id="{6E13EEB8-5FA0-3499-973C-10239285A39A}"/>
                  </a:ext>
                </a:extLst>
              </p:cNvPr>
              <p:cNvSpPr/>
              <p:nvPr/>
            </p:nvSpPr>
            <p:spPr>
              <a:xfrm>
                <a:off x="6727146" y="3292366"/>
                <a:ext cx="38785" cy="82726"/>
              </a:xfrm>
              <a:custGeom>
                <a:avLst/>
                <a:gdLst>
                  <a:gd name="connsiteX0" fmla="*/ 679 w 38785"/>
                  <a:gd name="connsiteY0" fmla="*/ 109 h 82726"/>
                  <a:gd name="connsiteX1" fmla="*/ 13379 w 38785"/>
                  <a:gd name="connsiteY1" fmla="*/ 63609 h 82726"/>
                  <a:gd name="connsiteX2" fmla="*/ 13379 w 38785"/>
                  <a:gd name="connsiteY2" fmla="*/ 54084 h 82726"/>
                  <a:gd name="connsiteX3" fmla="*/ 38779 w 38785"/>
                  <a:gd name="connsiteY3" fmla="*/ 82659 h 82726"/>
                  <a:gd name="connsiteX4" fmla="*/ 679 w 38785"/>
                  <a:gd name="connsiteY4" fmla="*/ 109 h 82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785" h="82726">
                    <a:moveTo>
                      <a:pt x="679" y="109"/>
                    </a:moveTo>
                    <a:cubicBezTo>
                      <a:pt x="-3554" y="-3066"/>
                      <a:pt x="13379" y="63609"/>
                      <a:pt x="13379" y="63609"/>
                    </a:cubicBezTo>
                    <a:cubicBezTo>
                      <a:pt x="15496" y="72605"/>
                      <a:pt x="9146" y="50909"/>
                      <a:pt x="13379" y="54084"/>
                    </a:cubicBezTo>
                    <a:cubicBezTo>
                      <a:pt x="17612" y="57259"/>
                      <a:pt x="38250" y="84246"/>
                      <a:pt x="38779" y="82659"/>
                    </a:cubicBezTo>
                    <a:cubicBezTo>
                      <a:pt x="39308" y="81072"/>
                      <a:pt x="4912" y="3284"/>
                      <a:pt x="679" y="1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 67">
                <a:extLst>
                  <a:ext uri="{FF2B5EF4-FFF2-40B4-BE49-F238E27FC236}">
                    <a16:creationId xmlns:a16="http://schemas.microsoft.com/office/drawing/2014/main" id="{D016FABD-2FA9-5A32-21DD-34170ACA3248}"/>
                  </a:ext>
                </a:extLst>
              </p:cNvPr>
              <p:cNvSpPr/>
              <p:nvPr/>
            </p:nvSpPr>
            <p:spPr>
              <a:xfrm>
                <a:off x="6660500" y="3273355"/>
                <a:ext cx="113708" cy="44570"/>
              </a:xfrm>
              <a:custGeom>
                <a:avLst/>
                <a:gdLst>
                  <a:gd name="connsiteX0" fmla="*/ 650 w 113708"/>
                  <a:gd name="connsiteY0" fmla="*/ 44520 h 44570"/>
                  <a:gd name="connsiteX1" fmla="*/ 54625 w 113708"/>
                  <a:gd name="connsiteY1" fmla="*/ 22295 h 44570"/>
                  <a:gd name="connsiteX2" fmla="*/ 111775 w 113708"/>
                  <a:gd name="connsiteY2" fmla="*/ 70 h 44570"/>
                  <a:gd name="connsiteX3" fmla="*/ 92725 w 113708"/>
                  <a:gd name="connsiteY3" fmla="*/ 15945 h 44570"/>
                  <a:gd name="connsiteX4" fmla="*/ 650 w 113708"/>
                  <a:gd name="connsiteY4" fmla="*/ 44520 h 44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708" h="44570">
                    <a:moveTo>
                      <a:pt x="650" y="44520"/>
                    </a:moveTo>
                    <a:cubicBezTo>
                      <a:pt x="-5700" y="45578"/>
                      <a:pt x="36104" y="29703"/>
                      <a:pt x="54625" y="22295"/>
                    </a:cubicBezTo>
                    <a:cubicBezTo>
                      <a:pt x="73146" y="14887"/>
                      <a:pt x="111775" y="70"/>
                      <a:pt x="111775" y="70"/>
                    </a:cubicBezTo>
                    <a:cubicBezTo>
                      <a:pt x="118125" y="-988"/>
                      <a:pt x="108071" y="10124"/>
                      <a:pt x="92725" y="15945"/>
                    </a:cubicBezTo>
                    <a:cubicBezTo>
                      <a:pt x="77379" y="21766"/>
                      <a:pt x="7000" y="43462"/>
                      <a:pt x="650" y="445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 68">
                <a:extLst>
                  <a:ext uri="{FF2B5EF4-FFF2-40B4-BE49-F238E27FC236}">
                    <a16:creationId xmlns:a16="http://schemas.microsoft.com/office/drawing/2014/main" id="{7FE2137F-0067-1E13-1126-1BF133F2B500}"/>
                  </a:ext>
                </a:extLst>
              </p:cNvPr>
              <p:cNvSpPr/>
              <p:nvPr/>
            </p:nvSpPr>
            <p:spPr>
              <a:xfrm>
                <a:off x="6629006" y="3298053"/>
                <a:ext cx="133850" cy="162867"/>
              </a:xfrm>
              <a:custGeom>
                <a:avLst/>
                <a:gdLst>
                  <a:gd name="connsiteX0" fmla="*/ 22619 w 133850"/>
                  <a:gd name="connsiteY0" fmla="*/ 772 h 162867"/>
                  <a:gd name="connsiteX1" fmla="*/ 394 w 133850"/>
                  <a:gd name="connsiteY1" fmla="*/ 70622 h 162867"/>
                  <a:gd name="connsiteX2" fmla="*/ 9919 w 133850"/>
                  <a:gd name="connsiteY2" fmla="*/ 102372 h 162867"/>
                  <a:gd name="connsiteX3" fmla="*/ 28969 w 133850"/>
                  <a:gd name="connsiteY3" fmla="*/ 140472 h 162867"/>
                  <a:gd name="connsiteX4" fmla="*/ 51194 w 133850"/>
                  <a:gd name="connsiteY4" fmla="*/ 162697 h 162867"/>
                  <a:gd name="connsiteX5" fmla="*/ 105169 w 133850"/>
                  <a:gd name="connsiteY5" fmla="*/ 146822 h 162867"/>
                  <a:gd name="connsiteX6" fmla="*/ 133744 w 133850"/>
                  <a:gd name="connsiteY6" fmla="*/ 83322 h 162867"/>
                  <a:gd name="connsiteX7" fmla="*/ 95644 w 133850"/>
                  <a:gd name="connsiteY7" fmla="*/ 35697 h 162867"/>
                  <a:gd name="connsiteX8" fmla="*/ 22619 w 133850"/>
                  <a:gd name="connsiteY8" fmla="*/ 772 h 16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850" h="162867">
                    <a:moveTo>
                      <a:pt x="22619" y="772"/>
                    </a:moveTo>
                    <a:cubicBezTo>
                      <a:pt x="6744" y="6593"/>
                      <a:pt x="2511" y="53689"/>
                      <a:pt x="394" y="70622"/>
                    </a:cubicBezTo>
                    <a:cubicBezTo>
                      <a:pt x="-1723" y="87555"/>
                      <a:pt x="5157" y="90730"/>
                      <a:pt x="9919" y="102372"/>
                    </a:cubicBezTo>
                    <a:cubicBezTo>
                      <a:pt x="14681" y="114014"/>
                      <a:pt x="22090" y="130418"/>
                      <a:pt x="28969" y="140472"/>
                    </a:cubicBezTo>
                    <a:cubicBezTo>
                      <a:pt x="35848" y="150526"/>
                      <a:pt x="38494" y="161639"/>
                      <a:pt x="51194" y="162697"/>
                    </a:cubicBezTo>
                    <a:cubicBezTo>
                      <a:pt x="63894" y="163755"/>
                      <a:pt x="91411" y="160051"/>
                      <a:pt x="105169" y="146822"/>
                    </a:cubicBezTo>
                    <a:cubicBezTo>
                      <a:pt x="118927" y="133593"/>
                      <a:pt x="135331" y="101843"/>
                      <a:pt x="133744" y="83322"/>
                    </a:cubicBezTo>
                    <a:cubicBezTo>
                      <a:pt x="132157" y="64801"/>
                      <a:pt x="108873" y="47868"/>
                      <a:pt x="95644" y="35697"/>
                    </a:cubicBezTo>
                    <a:cubicBezTo>
                      <a:pt x="82415" y="23526"/>
                      <a:pt x="38494" y="-5049"/>
                      <a:pt x="22619" y="7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円/楕円 69">
                <a:extLst>
                  <a:ext uri="{FF2B5EF4-FFF2-40B4-BE49-F238E27FC236}">
                    <a16:creationId xmlns:a16="http://schemas.microsoft.com/office/drawing/2014/main" id="{6C603320-B1BF-FC6E-2323-60E2E6A77898}"/>
                  </a:ext>
                </a:extLst>
              </p:cNvPr>
              <p:cNvSpPr/>
              <p:nvPr/>
            </p:nvSpPr>
            <p:spPr>
              <a:xfrm>
                <a:off x="6626626" y="3316402"/>
                <a:ext cx="58639" cy="5863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 70">
                <a:extLst>
                  <a:ext uri="{FF2B5EF4-FFF2-40B4-BE49-F238E27FC236}">
                    <a16:creationId xmlns:a16="http://schemas.microsoft.com/office/drawing/2014/main" id="{C2821A97-9E26-706C-BC4A-3AB818B9A270}"/>
                  </a:ext>
                </a:extLst>
              </p:cNvPr>
              <p:cNvSpPr/>
              <p:nvPr/>
            </p:nvSpPr>
            <p:spPr>
              <a:xfrm>
                <a:off x="6311533" y="3470275"/>
                <a:ext cx="64099" cy="79375"/>
              </a:xfrm>
              <a:custGeom>
                <a:avLst/>
                <a:gdLst>
                  <a:gd name="connsiteX0" fmla="*/ 63867 w 64099"/>
                  <a:gd name="connsiteY0" fmla="*/ 0 h 79375"/>
                  <a:gd name="connsiteX1" fmla="*/ 35292 w 64099"/>
                  <a:gd name="connsiteY1" fmla="*/ 57150 h 79375"/>
                  <a:gd name="connsiteX2" fmla="*/ 367 w 64099"/>
                  <a:gd name="connsiteY2" fmla="*/ 79375 h 79375"/>
                  <a:gd name="connsiteX3" fmla="*/ 19417 w 64099"/>
                  <a:gd name="connsiteY3" fmla="*/ 57150 h 79375"/>
                  <a:gd name="connsiteX4" fmla="*/ 63867 w 64099"/>
                  <a:gd name="connsiteY4" fmla="*/ 0 h 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099" h="79375">
                    <a:moveTo>
                      <a:pt x="63867" y="0"/>
                    </a:moveTo>
                    <a:cubicBezTo>
                      <a:pt x="66513" y="0"/>
                      <a:pt x="45875" y="43921"/>
                      <a:pt x="35292" y="57150"/>
                    </a:cubicBezTo>
                    <a:cubicBezTo>
                      <a:pt x="24709" y="70379"/>
                      <a:pt x="3013" y="79375"/>
                      <a:pt x="367" y="79375"/>
                    </a:cubicBezTo>
                    <a:cubicBezTo>
                      <a:pt x="-2279" y="79375"/>
                      <a:pt x="9892" y="66675"/>
                      <a:pt x="19417" y="57150"/>
                    </a:cubicBezTo>
                    <a:cubicBezTo>
                      <a:pt x="28942" y="47625"/>
                      <a:pt x="61221" y="0"/>
                      <a:pt x="63867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 71">
                <a:extLst>
                  <a:ext uri="{FF2B5EF4-FFF2-40B4-BE49-F238E27FC236}">
                    <a16:creationId xmlns:a16="http://schemas.microsoft.com/office/drawing/2014/main" id="{8A8B8D85-9B35-1F8B-9B50-CCAB5755E90A}"/>
                  </a:ext>
                </a:extLst>
              </p:cNvPr>
              <p:cNvSpPr/>
              <p:nvPr/>
            </p:nvSpPr>
            <p:spPr>
              <a:xfrm>
                <a:off x="6311888" y="3562224"/>
                <a:ext cx="53998" cy="67132"/>
              </a:xfrm>
              <a:custGeom>
                <a:avLst/>
                <a:gdLst>
                  <a:gd name="connsiteX0" fmla="*/ 12 w 53998"/>
                  <a:gd name="connsiteY0" fmla="*/ 126 h 67132"/>
                  <a:gd name="connsiteX1" fmla="*/ 25412 w 53998"/>
                  <a:gd name="connsiteY1" fmla="*/ 47751 h 67132"/>
                  <a:gd name="connsiteX2" fmla="*/ 53987 w 53998"/>
                  <a:gd name="connsiteY2" fmla="*/ 63626 h 67132"/>
                  <a:gd name="connsiteX3" fmla="*/ 28587 w 53998"/>
                  <a:gd name="connsiteY3" fmla="*/ 63626 h 67132"/>
                  <a:gd name="connsiteX4" fmla="*/ 12 w 53998"/>
                  <a:gd name="connsiteY4" fmla="*/ 126 h 67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98" h="67132">
                    <a:moveTo>
                      <a:pt x="12" y="126"/>
                    </a:moveTo>
                    <a:cubicBezTo>
                      <a:pt x="-517" y="-2520"/>
                      <a:pt x="16416" y="37168"/>
                      <a:pt x="25412" y="47751"/>
                    </a:cubicBezTo>
                    <a:cubicBezTo>
                      <a:pt x="34408" y="58334"/>
                      <a:pt x="53458" y="60980"/>
                      <a:pt x="53987" y="63626"/>
                    </a:cubicBezTo>
                    <a:cubicBezTo>
                      <a:pt x="54516" y="66272"/>
                      <a:pt x="36524" y="69976"/>
                      <a:pt x="28587" y="63626"/>
                    </a:cubicBezTo>
                    <a:cubicBezTo>
                      <a:pt x="20650" y="57276"/>
                      <a:pt x="541" y="2772"/>
                      <a:pt x="12" y="1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 72">
                <a:extLst>
                  <a:ext uri="{FF2B5EF4-FFF2-40B4-BE49-F238E27FC236}">
                    <a16:creationId xmlns:a16="http://schemas.microsoft.com/office/drawing/2014/main" id="{9F5B664B-22D0-D79E-A9EB-5F28CCE345E2}"/>
                  </a:ext>
                </a:extLst>
              </p:cNvPr>
              <p:cNvSpPr/>
              <p:nvPr/>
            </p:nvSpPr>
            <p:spPr>
              <a:xfrm>
                <a:off x="6362597" y="3730545"/>
                <a:ext cx="157173" cy="47901"/>
              </a:xfrm>
              <a:custGeom>
                <a:avLst/>
                <a:gdLst>
                  <a:gd name="connsiteX0" fmla="*/ 103 w 157173"/>
                  <a:gd name="connsiteY0" fmla="*/ 80 h 47901"/>
                  <a:gd name="connsiteX1" fmla="*/ 54078 w 157173"/>
                  <a:gd name="connsiteY1" fmla="*/ 28655 h 47901"/>
                  <a:gd name="connsiteX2" fmla="*/ 47728 w 157173"/>
                  <a:gd name="connsiteY2" fmla="*/ 47705 h 47901"/>
                  <a:gd name="connsiteX3" fmla="*/ 155678 w 157173"/>
                  <a:gd name="connsiteY3" fmla="*/ 38180 h 47901"/>
                  <a:gd name="connsiteX4" fmla="*/ 108053 w 157173"/>
                  <a:gd name="connsiteY4" fmla="*/ 31830 h 47901"/>
                  <a:gd name="connsiteX5" fmla="*/ 69953 w 157173"/>
                  <a:gd name="connsiteY5" fmla="*/ 38180 h 47901"/>
                  <a:gd name="connsiteX6" fmla="*/ 103 w 157173"/>
                  <a:gd name="connsiteY6" fmla="*/ 80 h 47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7173" h="47901">
                    <a:moveTo>
                      <a:pt x="103" y="80"/>
                    </a:moveTo>
                    <a:cubicBezTo>
                      <a:pt x="-2543" y="-1508"/>
                      <a:pt x="46141" y="20718"/>
                      <a:pt x="54078" y="28655"/>
                    </a:cubicBezTo>
                    <a:cubicBezTo>
                      <a:pt x="62015" y="36592"/>
                      <a:pt x="30795" y="46118"/>
                      <a:pt x="47728" y="47705"/>
                    </a:cubicBezTo>
                    <a:cubicBezTo>
                      <a:pt x="64661" y="49293"/>
                      <a:pt x="145624" y="40826"/>
                      <a:pt x="155678" y="38180"/>
                    </a:cubicBezTo>
                    <a:cubicBezTo>
                      <a:pt x="165732" y="35534"/>
                      <a:pt x="122340" y="31830"/>
                      <a:pt x="108053" y="31830"/>
                    </a:cubicBezTo>
                    <a:cubicBezTo>
                      <a:pt x="93766" y="31830"/>
                      <a:pt x="82653" y="41355"/>
                      <a:pt x="69953" y="38180"/>
                    </a:cubicBezTo>
                    <a:cubicBezTo>
                      <a:pt x="57253" y="35005"/>
                      <a:pt x="2749" y="1668"/>
                      <a:pt x="103" y="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 73">
                <a:extLst>
                  <a:ext uri="{FF2B5EF4-FFF2-40B4-BE49-F238E27FC236}">
                    <a16:creationId xmlns:a16="http://schemas.microsoft.com/office/drawing/2014/main" id="{936EFDDA-5C6A-1916-E25D-383515009ACE}"/>
                  </a:ext>
                </a:extLst>
              </p:cNvPr>
              <p:cNvSpPr/>
              <p:nvPr/>
            </p:nvSpPr>
            <p:spPr>
              <a:xfrm>
                <a:off x="6371702" y="3731909"/>
                <a:ext cx="149757" cy="40139"/>
              </a:xfrm>
              <a:custGeom>
                <a:avLst/>
                <a:gdLst>
                  <a:gd name="connsiteX0" fmla="*/ 523 w 149757"/>
                  <a:gd name="connsiteY0" fmla="*/ 1891 h 40139"/>
                  <a:gd name="connsiteX1" fmla="*/ 111648 w 149757"/>
                  <a:gd name="connsiteY1" fmla="*/ 14591 h 40139"/>
                  <a:gd name="connsiteX2" fmla="*/ 149748 w 149757"/>
                  <a:gd name="connsiteY2" fmla="*/ 39991 h 40139"/>
                  <a:gd name="connsiteX3" fmla="*/ 114823 w 149757"/>
                  <a:gd name="connsiteY3" fmla="*/ 1891 h 40139"/>
                  <a:gd name="connsiteX4" fmla="*/ 70373 w 149757"/>
                  <a:gd name="connsiteY4" fmla="*/ 5066 h 40139"/>
                  <a:gd name="connsiteX5" fmla="*/ 523 w 149757"/>
                  <a:gd name="connsiteY5" fmla="*/ 1891 h 40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9757" h="40139">
                    <a:moveTo>
                      <a:pt x="523" y="1891"/>
                    </a:moveTo>
                    <a:cubicBezTo>
                      <a:pt x="7402" y="3478"/>
                      <a:pt x="86777" y="8241"/>
                      <a:pt x="111648" y="14591"/>
                    </a:cubicBezTo>
                    <a:cubicBezTo>
                      <a:pt x="136519" y="20941"/>
                      <a:pt x="149219" y="42108"/>
                      <a:pt x="149748" y="39991"/>
                    </a:cubicBezTo>
                    <a:cubicBezTo>
                      <a:pt x="150277" y="37874"/>
                      <a:pt x="128052" y="7712"/>
                      <a:pt x="114823" y="1891"/>
                    </a:cubicBezTo>
                    <a:cubicBezTo>
                      <a:pt x="101594" y="-3930"/>
                      <a:pt x="84131" y="5595"/>
                      <a:pt x="70373" y="5066"/>
                    </a:cubicBezTo>
                    <a:cubicBezTo>
                      <a:pt x="56615" y="4537"/>
                      <a:pt x="-6356" y="304"/>
                      <a:pt x="523" y="18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 74">
                <a:extLst>
                  <a:ext uri="{FF2B5EF4-FFF2-40B4-BE49-F238E27FC236}">
                    <a16:creationId xmlns:a16="http://schemas.microsoft.com/office/drawing/2014/main" id="{092FB268-CE3C-43F2-8277-E1F1E0C1B849}"/>
                  </a:ext>
                </a:extLst>
              </p:cNvPr>
              <p:cNvSpPr/>
              <p:nvPr/>
            </p:nvSpPr>
            <p:spPr>
              <a:xfrm>
                <a:off x="6442767" y="4000500"/>
                <a:ext cx="415233" cy="269882"/>
              </a:xfrm>
              <a:custGeom>
                <a:avLst/>
                <a:gdLst>
                  <a:gd name="connsiteX0" fmla="*/ 415233 w 415233"/>
                  <a:gd name="connsiteY0" fmla="*/ 0 h 269882"/>
                  <a:gd name="connsiteX1" fmla="*/ 291408 w 415233"/>
                  <a:gd name="connsiteY1" fmla="*/ 60325 h 269882"/>
                  <a:gd name="connsiteX2" fmla="*/ 88208 w 415233"/>
                  <a:gd name="connsiteY2" fmla="*/ 155575 h 269882"/>
                  <a:gd name="connsiteX3" fmla="*/ 5658 w 415233"/>
                  <a:gd name="connsiteY3" fmla="*/ 203200 h 269882"/>
                  <a:gd name="connsiteX4" fmla="*/ 8833 w 415233"/>
                  <a:gd name="connsiteY4" fmla="*/ 228600 h 269882"/>
                  <a:gd name="connsiteX5" fmla="*/ 21533 w 415233"/>
                  <a:gd name="connsiteY5" fmla="*/ 269875 h 269882"/>
                  <a:gd name="connsiteX6" fmla="*/ 21533 w 415233"/>
                  <a:gd name="connsiteY6" fmla="*/ 231775 h 269882"/>
                  <a:gd name="connsiteX7" fmla="*/ 15183 w 415233"/>
                  <a:gd name="connsiteY7" fmla="*/ 196850 h 269882"/>
                  <a:gd name="connsiteX8" fmla="*/ 234258 w 415233"/>
                  <a:gd name="connsiteY8" fmla="*/ 101600 h 269882"/>
                  <a:gd name="connsiteX9" fmla="*/ 212033 w 415233"/>
                  <a:gd name="connsiteY9" fmla="*/ 111125 h 269882"/>
                  <a:gd name="connsiteX10" fmla="*/ 415233 w 415233"/>
                  <a:gd name="connsiteY10" fmla="*/ 0 h 269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5233" h="269882">
                    <a:moveTo>
                      <a:pt x="415233" y="0"/>
                    </a:moveTo>
                    <a:lnTo>
                      <a:pt x="291408" y="60325"/>
                    </a:lnTo>
                    <a:lnTo>
                      <a:pt x="88208" y="155575"/>
                    </a:lnTo>
                    <a:cubicBezTo>
                      <a:pt x="40583" y="179388"/>
                      <a:pt x="18887" y="191029"/>
                      <a:pt x="5658" y="203200"/>
                    </a:cubicBezTo>
                    <a:cubicBezTo>
                      <a:pt x="-7571" y="215371"/>
                      <a:pt x="6187" y="217487"/>
                      <a:pt x="8833" y="228600"/>
                    </a:cubicBezTo>
                    <a:cubicBezTo>
                      <a:pt x="11479" y="239713"/>
                      <a:pt x="19416" y="269346"/>
                      <a:pt x="21533" y="269875"/>
                    </a:cubicBezTo>
                    <a:cubicBezTo>
                      <a:pt x="23650" y="270404"/>
                      <a:pt x="22591" y="243946"/>
                      <a:pt x="21533" y="231775"/>
                    </a:cubicBezTo>
                    <a:cubicBezTo>
                      <a:pt x="20475" y="219604"/>
                      <a:pt x="-20271" y="218546"/>
                      <a:pt x="15183" y="196850"/>
                    </a:cubicBezTo>
                    <a:cubicBezTo>
                      <a:pt x="50637" y="175154"/>
                      <a:pt x="201450" y="115888"/>
                      <a:pt x="234258" y="101600"/>
                    </a:cubicBezTo>
                    <a:lnTo>
                      <a:pt x="212033" y="111125"/>
                    </a:lnTo>
                    <a:lnTo>
                      <a:pt x="415233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 75">
                <a:extLst>
                  <a:ext uri="{FF2B5EF4-FFF2-40B4-BE49-F238E27FC236}">
                    <a16:creationId xmlns:a16="http://schemas.microsoft.com/office/drawing/2014/main" id="{B70E78B1-C626-D3CB-B4E8-6FD91324117D}"/>
                  </a:ext>
                </a:extLst>
              </p:cNvPr>
              <p:cNvSpPr/>
              <p:nvPr/>
            </p:nvSpPr>
            <p:spPr>
              <a:xfrm>
                <a:off x="6781287" y="3968727"/>
                <a:ext cx="358306" cy="73048"/>
              </a:xfrm>
              <a:custGeom>
                <a:avLst/>
                <a:gdLst>
                  <a:gd name="connsiteX0" fmla="*/ 513 w 358306"/>
                  <a:gd name="connsiteY0" fmla="*/ 73048 h 73048"/>
                  <a:gd name="connsiteX1" fmla="*/ 194188 w 358306"/>
                  <a:gd name="connsiteY1" fmla="*/ 15898 h 73048"/>
                  <a:gd name="connsiteX2" fmla="*/ 352938 w 358306"/>
                  <a:gd name="connsiteY2" fmla="*/ 28598 h 73048"/>
                  <a:gd name="connsiteX3" fmla="*/ 311663 w 358306"/>
                  <a:gd name="connsiteY3" fmla="*/ 12723 h 73048"/>
                  <a:gd name="connsiteX4" fmla="*/ 219588 w 358306"/>
                  <a:gd name="connsiteY4" fmla="*/ 23 h 73048"/>
                  <a:gd name="connsiteX5" fmla="*/ 140213 w 358306"/>
                  <a:gd name="connsiteY5" fmla="*/ 15898 h 73048"/>
                  <a:gd name="connsiteX6" fmla="*/ 513 w 358306"/>
                  <a:gd name="connsiteY6" fmla="*/ 73048 h 73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8306" h="73048">
                    <a:moveTo>
                      <a:pt x="513" y="73048"/>
                    </a:moveTo>
                    <a:cubicBezTo>
                      <a:pt x="9509" y="73048"/>
                      <a:pt x="135451" y="23306"/>
                      <a:pt x="194188" y="15898"/>
                    </a:cubicBezTo>
                    <a:cubicBezTo>
                      <a:pt x="252925" y="8490"/>
                      <a:pt x="333359" y="29127"/>
                      <a:pt x="352938" y="28598"/>
                    </a:cubicBezTo>
                    <a:cubicBezTo>
                      <a:pt x="372517" y="28069"/>
                      <a:pt x="333888" y="17485"/>
                      <a:pt x="311663" y="12723"/>
                    </a:cubicBezTo>
                    <a:cubicBezTo>
                      <a:pt x="289438" y="7960"/>
                      <a:pt x="248163" y="-506"/>
                      <a:pt x="219588" y="23"/>
                    </a:cubicBezTo>
                    <a:cubicBezTo>
                      <a:pt x="191013" y="552"/>
                      <a:pt x="177255" y="5315"/>
                      <a:pt x="140213" y="15898"/>
                    </a:cubicBezTo>
                    <a:cubicBezTo>
                      <a:pt x="103171" y="26481"/>
                      <a:pt x="-8483" y="73048"/>
                      <a:pt x="513" y="730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 76">
                <a:extLst>
                  <a:ext uri="{FF2B5EF4-FFF2-40B4-BE49-F238E27FC236}">
                    <a16:creationId xmlns:a16="http://schemas.microsoft.com/office/drawing/2014/main" id="{BF15269C-B8AC-A517-500E-FCCB75BF10FF}"/>
                  </a:ext>
                </a:extLst>
              </p:cNvPr>
              <p:cNvSpPr/>
              <p:nvPr/>
            </p:nvSpPr>
            <p:spPr>
              <a:xfrm>
                <a:off x="7118126" y="4009888"/>
                <a:ext cx="54422" cy="221344"/>
              </a:xfrm>
              <a:custGeom>
                <a:avLst/>
                <a:gdLst>
                  <a:gd name="connsiteX0" fmla="*/ 31974 w 54422"/>
                  <a:gd name="connsiteY0" fmla="*/ 137 h 221344"/>
                  <a:gd name="connsiteX1" fmla="*/ 19274 w 54422"/>
                  <a:gd name="connsiteY1" fmla="*/ 69987 h 221344"/>
                  <a:gd name="connsiteX2" fmla="*/ 54199 w 54422"/>
                  <a:gd name="connsiteY2" fmla="*/ 219212 h 221344"/>
                  <a:gd name="connsiteX3" fmla="*/ 35149 w 54422"/>
                  <a:gd name="connsiteY3" fmla="*/ 162062 h 221344"/>
                  <a:gd name="connsiteX4" fmla="*/ 3399 w 54422"/>
                  <a:gd name="connsiteY4" fmla="*/ 66812 h 221344"/>
                  <a:gd name="connsiteX5" fmla="*/ 3399 w 54422"/>
                  <a:gd name="connsiteY5" fmla="*/ 85862 h 221344"/>
                  <a:gd name="connsiteX6" fmla="*/ 31974 w 54422"/>
                  <a:gd name="connsiteY6" fmla="*/ 137 h 221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422" h="221344">
                    <a:moveTo>
                      <a:pt x="31974" y="137"/>
                    </a:moveTo>
                    <a:cubicBezTo>
                      <a:pt x="34620" y="-2509"/>
                      <a:pt x="15570" y="33475"/>
                      <a:pt x="19274" y="69987"/>
                    </a:cubicBezTo>
                    <a:cubicBezTo>
                      <a:pt x="22978" y="106499"/>
                      <a:pt x="51553" y="203866"/>
                      <a:pt x="54199" y="219212"/>
                    </a:cubicBezTo>
                    <a:cubicBezTo>
                      <a:pt x="56845" y="234558"/>
                      <a:pt x="35149" y="162062"/>
                      <a:pt x="35149" y="162062"/>
                    </a:cubicBezTo>
                    <a:lnTo>
                      <a:pt x="3399" y="66812"/>
                    </a:lnTo>
                    <a:cubicBezTo>
                      <a:pt x="-1893" y="54112"/>
                      <a:pt x="-305" y="94329"/>
                      <a:pt x="3399" y="85862"/>
                    </a:cubicBezTo>
                    <a:cubicBezTo>
                      <a:pt x="7103" y="77395"/>
                      <a:pt x="29328" y="2783"/>
                      <a:pt x="31974" y="1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 77">
                <a:extLst>
                  <a:ext uri="{FF2B5EF4-FFF2-40B4-BE49-F238E27FC236}">
                    <a16:creationId xmlns:a16="http://schemas.microsoft.com/office/drawing/2014/main" id="{22E2E1F5-B26E-1A0C-E7F1-C0DB48700984}"/>
                  </a:ext>
                </a:extLst>
              </p:cNvPr>
              <p:cNvSpPr/>
              <p:nvPr/>
            </p:nvSpPr>
            <p:spPr>
              <a:xfrm>
                <a:off x="6378072" y="4202164"/>
                <a:ext cx="461759" cy="246032"/>
              </a:xfrm>
              <a:custGeom>
                <a:avLst/>
                <a:gdLst>
                  <a:gd name="connsiteX0" fmla="*/ 503 w 461759"/>
                  <a:gd name="connsiteY0" fmla="*/ 246011 h 246032"/>
                  <a:gd name="connsiteX1" fmla="*/ 117978 w 461759"/>
                  <a:gd name="connsiteY1" fmla="*/ 49161 h 246032"/>
                  <a:gd name="connsiteX2" fmla="*/ 298953 w 461759"/>
                  <a:gd name="connsiteY2" fmla="*/ 20586 h 246032"/>
                  <a:gd name="connsiteX3" fmla="*/ 460878 w 461759"/>
                  <a:gd name="connsiteY3" fmla="*/ 1536 h 246032"/>
                  <a:gd name="connsiteX4" fmla="*/ 225928 w 461759"/>
                  <a:gd name="connsiteY4" fmla="*/ 1536 h 246032"/>
                  <a:gd name="connsiteX5" fmla="*/ 289428 w 461759"/>
                  <a:gd name="connsiteY5" fmla="*/ 4711 h 246032"/>
                  <a:gd name="connsiteX6" fmla="*/ 168778 w 461759"/>
                  <a:gd name="connsiteY6" fmla="*/ 4711 h 246032"/>
                  <a:gd name="connsiteX7" fmla="*/ 117978 w 461759"/>
                  <a:gd name="connsiteY7" fmla="*/ 39636 h 246032"/>
                  <a:gd name="connsiteX8" fmla="*/ 76703 w 461759"/>
                  <a:gd name="connsiteY8" fmla="*/ 61861 h 246032"/>
                  <a:gd name="connsiteX9" fmla="*/ 503 w 461759"/>
                  <a:gd name="connsiteY9" fmla="*/ 246011 h 246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1759" h="246032">
                    <a:moveTo>
                      <a:pt x="503" y="246011"/>
                    </a:moveTo>
                    <a:cubicBezTo>
                      <a:pt x="7382" y="243894"/>
                      <a:pt x="68236" y="86732"/>
                      <a:pt x="117978" y="49161"/>
                    </a:cubicBezTo>
                    <a:cubicBezTo>
                      <a:pt x="167720" y="11590"/>
                      <a:pt x="241803" y="28523"/>
                      <a:pt x="298953" y="20586"/>
                    </a:cubicBezTo>
                    <a:cubicBezTo>
                      <a:pt x="356103" y="12649"/>
                      <a:pt x="473049" y="4711"/>
                      <a:pt x="460878" y="1536"/>
                    </a:cubicBezTo>
                    <a:cubicBezTo>
                      <a:pt x="448707" y="-1639"/>
                      <a:pt x="254503" y="1007"/>
                      <a:pt x="225928" y="1536"/>
                    </a:cubicBezTo>
                    <a:cubicBezTo>
                      <a:pt x="197353" y="2065"/>
                      <a:pt x="298953" y="4182"/>
                      <a:pt x="289428" y="4711"/>
                    </a:cubicBezTo>
                    <a:cubicBezTo>
                      <a:pt x="279903" y="5240"/>
                      <a:pt x="197353" y="-1110"/>
                      <a:pt x="168778" y="4711"/>
                    </a:cubicBezTo>
                    <a:cubicBezTo>
                      <a:pt x="140203" y="10532"/>
                      <a:pt x="133324" y="30111"/>
                      <a:pt x="117978" y="39636"/>
                    </a:cubicBezTo>
                    <a:cubicBezTo>
                      <a:pt x="102632" y="49161"/>
                      <a:pt x="94166" y="32757"/>
                      <a:pt x="76703" y="61861"/>
                    </a:cubicBezTo>
                    <a:cubicBezTo>
                      <a:pt x="59240" y="90965"/>
                      <a:pt x="-6376" y="248128"/>
                      <a:pt x="503" y="2460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 78">
                <a:extLst>
                  <a:ext uri="{FF2B5EF4-FFF2-40B4-BE49-F238E27FC236}">
                    <a16:creationId xmlns:a16="http://schemas.microsoft.com/office/drawing/2014/main" id="{834D9F41-E439-7E64-C296-2B2ED3A7B5DC}"/>
                  </a:ext>
                </a:extLst>
              </p:cNvPr>
              <p:cNvSpPr/>
              <p:nvPr/>
            </p:nvSpPr>
            <p:spPr>
              <a:xfrm>
                <a:off x="6889731" y="4190855"/>
                <a:ext cx="308469" cy="155110"/>
              </a:xfrm>
              <a:custGeom>
                <a:avLst/>
                <a:gdLst>
                  <a:gd name="connsiteX0" fmla="*/ 19 w 308469"/>
                  <a:gd name="connsiteY0" fmla="*/ 22370 h 155110"/>
                  <a:gd name="connsiteX1" fmla="*/ 215919 w 308469"/>
                  <a:gd name="connsiteY1" fmla="*/ 16020 h 155110"/>
                  <a:gd name="connsiteX2" fmla="*/ 285769 w 308469"/>
                  <a:gd name="connsiteY2" fmla="*/ 73170 h 155110"/>
                  <a:gd name="connsiteX3" fmla="*/ 288944 w 308469"/>
                  <a:gd name="connsiteY3" fmla="*/ 57295 h 155110"/>
                  <a:gd name="connsiteX4" fmla="*/ 285769 w 308469"/>
                  <a:gd name="connsiteY4" fmla="*/ 146195 h 155110"/>
                  <a:gd name="connsiteX5" fmla="*/ 288944 w 308469"/>
                  <a:gd name="connsiteY5" fmla="*/ 143020 h 155110"/>
                  <a:gd name="connsiteX6" fmla="*/ 307994 w 308469"/>
                  <a:gd name="connsiteY6" fmla="*/ 66820 h 155110"/>
                  <a:gd name="connsiteX7" fmla="*/ 266719 w 308469"/>
                  <a:gd name="connsiteY7" fmla="*/ 22370 h 155110"/>
                  <a:gd name="connsiteX8" fmla="*/ 228619 w 308469"/>
                  <a:gd name="connsiteY8" fmla="*/ 145 h 155110"/>
                  <a:gd name="connsiteX9" fmla="*/ 19 w 308469"/>
                  <a:gd name="connsiteY9" fmla="*/ 22370 h 15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8469" h="155110">
                    <a:moveTo>
                      <a:pt x="19" y="22370"/>
                    </a:moveTo>
                    <a:cubicBezTo>
                      <a:pt x="-2098" y="25016"/>
                      <a:pt x="168294" y="7553"/>
                      <a:pt x="215919" y="16020"/>
                    </a:cubicBezTo>
                    <a:cubicBezTo>
                      <a:pt x="263544" y="24487"/>
                      <a:pt x="285769" y="73170"/>
                      <a:pt x="285769" y="73170"/>
                    </a:cubicBezTo>
                    <a:cubicBezTo>
                      <a:pt x="297940" y="80049"/>
                      <a:pt x="288944" y="45124"/>
                      <a:pt x="288944" y="57295"/>
                    </a:cubicBezTo>
                    <a:cubicBezTo>
                      <a:pt x="288944" y="69466"/>
                      <a:pt x="285769" y="146195"/>
                      <a:pt x="285769" y="146195"/>
                    </a:cubicBezTo>
                    <a:cubicBezTo>
                      <a:pt x="285769" y="160482"/>
                      <a:pt x="285240" y="156249"/>
                      <a:pt x="288944" y="143020"/>
                    </a:cubicBezTo>
                    <a:cubicBezTo>
                      <a:pt x="292648" y="129791"/>
                      <a:pt x="311698" y="86928"/>
                      <a:pt x="307994" y="66820"/>
                    </a:cubicBezTo>
                    <a:cubicBezTo>
                      <a:pt x="304290" y="46712"/>
                      <a:pt x="279948" y="33482"/>
                      <a:pt x="266719" y="22370"/>
                    </a:cubicBezTo>
                    <a:cubicBezTo>
                      <a:pt x="253490" y="11258"/>
                      <a:pt x="270423" y="2262"/>
                      <a:pt x="228619" y="145"/>
                    </a:cubicBezTo>
                    <a:cubicBezTo>
                      <a:pt x="186815" y="-1972"/>
                      <a:pt x="2136" y="19724"/>
                      <a:pt x="19" y="223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 79">
                <a:extLst>
                  <a:ext uri="{FF2B5EF4-FFF2-40B4-BE49-F238E27FC236}">
                    <a16:creationId xmlns:a16="http://schemas.microsoft.com/office/drawing/2014/main" id="{BE7247FD-9EA0-9B43-5C8C-F3FEC2029350}"/>
                  </a:ext>
                </a:extLst>
              </p:cNvPr>
              <p:cNvSpPr/>
              <p:nvPr/>
            </p:nvSpPr>
            <p:spPr>
              <a:xfrm>
                <a:off x="6093529" y="4444770"/>
                <a:ext cx="288860" cy="461381"/>
              </a:xfrm>
              <a:custGeom>
                <a:avLst/>
                <a:gdLst>
                  <a:gd name="connsiteX0" fmla="*/ 288221 w 288860"/>
                  <a:gd name="connsiteY0" fmla="*/ 230 h 461381"/>
                  <a:gd name="connsiteX1" fmla="*/ 208846 w 288860"/>
                  <a:gd name="connsiteY1" fmla="*/ 152630 h 461381"/>
                  <a:gd name="connsiteX2" fmla="*/ 177096 w 288860"/>
                  <a:gd name="connsiteY2" fmla="*/ 197080 h 461381"/>
                  <a:gd name="connsiteX3" fmla="*/ 158046 w 288860"/>
                  <a:gd name="connsiteY3" fmla="*/ 254230 h 461381"/>
                  <a:gd name="connsiteX4" fmla="*/ 69146 w 288860"/>
                  <a:gd name="connsiteY4" fmla="*/ 368530 h 461381"/>
                  <a:gd name="connsiteX5" fmla="*/ 2471 w 288860"/>
                  <a:gd name="connsiteY5" fmla="*/ 457430 h 461381"/>
                  <a:gd name="connsiteX6" fmla="*/ 158046 w 288860"/>
                  <a:gd name="connsiteY6" fmla="*/ 235180 h 461381"/>
                  <a:gd name="connsiteX7" fmla="*/ 240596 w 288860"/>
                  <a:gd name="connsiteY7" fmla="*/ 120880 h 461381"/>
                  <a:gd name="connsiteX8" fmla="*/ 288221 w 288860"/>
                  <a:gd name="connsiteY8" fmla="*/ 230 h 461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8860" h="461381">
                    <a:moveTo>
                      <a:pt x="288221" y="230"/>
                    </a:moveTo>
                    <a:cubicBezTo>
                      <a:pt x="282929" y="5522"/>
                      <a:pt x="227367" y="119822"/>
                      <a:pt x="208846" y="152630"/>
                    </a:cubicBezTo>
                    <a:cubicBezTo>
                      <a:pt x="190325" y="185438"/>
                      <a:pt x="185563" y="180147"/>
                      <a:pt x="177096" y="197080"/>
                    </a:cubicBezTo>
                    <a:cubicBezTo>
                      <a:pt x="168629" y="214013"/>
                      <a:pt x="176038" y="225655"/>
                      <a:pt x="158046" y="254230"/>
                    </a:cubicBezTo>
                    <a:cubicBezTo>
                      <a:pt x="140054" y="282805"/>
                      <a:pt x="95075" y="334663"/>
                      <a:pt x="69146" y="368530"/>
                    </a:cubicBezTo>
                    <a:cubicBezTo>
                      <a:pt x="43217" y="402397"/>
                      <a:pt x="-12346" y="479655"/>
                      <a:pt x="2471" y="457430"/>
                    </a:cubicBezTo>
                    <a:cubicBezTo>
                      <a:pt x="17288" y="435205"/>
                      <a:pt x="118359" y="291272"/>
                      <a:pt x="158046" y="235180"/>
                    </a:cubicBezTo>
                    <a:cubicBezTo>
                      <a:pt x="197733" y="179088"/>
                      <a:pt x="216254" y="159509"/>
                      <a:pt x="240596" y="120880"/>
                    </a:cubicBezTo>
                    <a:cubicBezTo>
                      <a:pt x="264938" y="82251"/>
                      <a:pt x="293513" y="-5062"/>
                      <a:pt x="288221" y="2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 80">
                <a:extLst>
                  <a:ext uri="{FF2B5EF4-FFF2-40B4-BE49-F238E27FC236}">
                    <a16:creationId xmlns:a16="http://schemas.microsoft.com/office/drawing/2014/main" id="{B202FAE5-C60A-52E7-142E-C0DE54559BEB}"/>
                  </a:ext>
                </a:extLst>
              </p:cNvPr>
              <p:cNvSpPr/>
              <p:nvPr/>
            </p:nvSpPr>
            <p:spPr>
              <a:xfrm>
                <a:off x="7190584" y="4376012"/>
                <a:ext cx="127795" cy="860644"/>
              </a:xfrm>
              <a:custGeom>
                <a:avLst/>
                <a:gdLst>
                  <a:gd name="connsiteX0" fmla="*/ 791 w 127795"/>
                  <a:gd name="connsiteY0" fmla="*/ 2313 h 860644"/>
                  <a:gd name="connsiteX1" fmla="*/ 111916 w 127795"/>
                  <a:gd name="connsiteY1" fmla="*/ 310288 h 860644"/>
                  <a:gd name="connsiteX2" fmla="*/ 83341 w 127795"/>
                  <a:gd name="connsiteY2" fmla="*/ 596038 h 860644"/>
                  <a:gd name="connsiteX3" fmla="*/ 48416 w 127795"/>
                  <a:gd name="connsiteY3" fmla="*/ 846863 h 860644"/>
                  <a:gd name="connsiteX4" fmla="*/ 61116 w 127795"/>
                  <a:gd name="connsiteY4" fmla="*/ 786538 h 860644"/>
                  <a:gd name="connsiteX5" fmla="*/ 127791 w 127795"/>
                  <a:gd name="connsiteY5" fmla="*/ 440463 h 860644"/>
                  <a:gd name="connsiteX6" fmla="*/ 64291 w 127795"/>
                  <a:gd name="connsiteY6" fmla="*/ 183288 h 860644"/>
                  <a:gd name="connsiteX7" fmla="*/ 791 w 127795"/>
                  <a:gd name="connsiteY7" fmla="*/ 2313 h 860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795" h="860644">
                    <a:moveTo>
                      <a:pt x="791" y="2313"/>
                    </a:moveTo>
                    <a:cubicBezTo>
                      <a:pt x="8729" y="23480"/>
                      <a:pt x="98158" y="211334"/>
                      <a:pt x="111916" y="310288"/>
                    </a:cubicBezTo>
                    <a:cubicBezTo>
                      <a:pt x="125674" y="409242"/>
                      <a:pt x="93924" y="506609"/>
                      <a:pt x="83341" y="596038"/>
                    </a:cubicBezTo>
                    <a:cubicBezTo>
                      <a:pt x="72758" y="685467"/>
                      <a:pt x="52120" y="815113"/>
                      <a:pt x="48416" y="846863"/>
                    </a:cubicBezTo>
                    <a:cubicBezTo>
                      <a:pt x="44712" y="878613"/>
                      <a:pt x="47887" y="854271"/>
                      <a:pt x="61116" y="786538"/>
                    </a:cubicBezTo>
                    <a:cubicBezTo>
                      <a:pt x="74345" y="718805"/>
                      <a:pt x="127262" y="541005"/>
                      <a:pt x="127791" y="440463"/>
                    </a:cubicBezTo>
                    <a:cubicBezTo>
                      <a:pt x="128320" y="339921"/>
                      <a:pt x="81753" y="256313"/>
                      <a:pt x="64291" y="183288"/>
                    </a:cubicBezTo>
                    <a:cubicBezTo>
                      <a:pt x="46829" y="110263"/>
                      <a:pt x="-7147" y="-18854"/>
                      <a:pt x="791" y="23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 81">
                <a:extLst>
                  <a:ext uri="{FF2B5EF4-FFF2-40B4-BE49-F238E27FC236}">
                    <a16:creationId xmlns:a16="http://schemas.microsoft.com/office/drawing/2014/main" id="{8F210DC0-B6DA-9BF3-EEBD-C458BEB588C0}"/>
                  </a:ext>
                </a:extLst>
              </p:cNvPr>
              <p:cNvSpPr/>
              <p:nvPr/>
            </p:nvSpPr>
            <p:spPr>
              <a:xfrm>
                <a:off x="6250667" y="4508276"/>
                <a:ext cx="171145" cy="741696"/>
              </a:xfrm>
              <a:custGeom>
                <a:avLst/>
                <a:gdLst>
                  <a:gd name="connsiteX0" fmla="*/ 169183 w 171145"/>
                  <a:gd name="connsiteY0" fmla="*/ 6574 h 741696"/>
                  <a:gd name="connsiteX1" fmla="*/ 92983 w 171145"/>
                  <a:gd name="connsiteY1" fmla="*/ 292324 h 741696"/>
                  <a:gd name="connsiteX2" fmla="*/ 32658 w 171145"/>
                  <a:gd name="connsiteY2" fmla="*/ 495524 h 741696"/>
                  <a:gd name="connsiteX3" fmla="*/ 13608 w 171145"/>
                  <a:gd name="connsiteY3" fmla="*/ 546324 h 741696"/>
                  <a:gd name="connsiteX4" fmla="*/ 908 w 171145"/>
                  <a:gd name="connsiteY4" fmla="*/ 739999 h 741696"/>
                  <a:gd name="connsiteX5" fmla="*/ 39008 w 171145"/>
                  <a:gd name="connsiteY5" fmla="*/ 422499 h 741696"/>
                  <a:gd name="connsiteX6" fmla="*/ 140608 w 171145"/>
                  <a:gd name="connsiteY6" fmla="*/ 117699 h 741696"/>
                  <a:gd name="connsiteX7" fmla="*/ 169183 w 171145"/>
                  <a:gd name="connsiteY7" fmla="*/ 6574 h 74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1145" h="741696">
                    <a:moveTo>
                      <a:pt x="169183" y="6574"/>
                    </a:moveTo>
                    <a:cubicBezTo>
                      <a:pt x="161246" y="35678"/>
                      <a:pt x="115737" y="210832"/>
                      <a:pt x="92983" y="292324"/>
                    </a:cubicBezTo>
                    <a:cubicBezTo>
                      <a:pt x="70229" y="373816"/>
                      <a:pt x="45887" y="453191"/>
                      <a:pt x="32658" y="495524"/>
                    </a:cubicBezTo>
                    <a:cubicBezTo>
                      <a:pt x="19429" y="537857"/>
                      <a:pt x="18900" y="505578"/>
                      <a:pt x="13608" y="546324"/>
                    </a:cubicBezTo>
                    <a:cubicBezTo>
                      <a:pt x="8316" y="587070"/>
                      <a:pt x="-3325" y="760636"/>
                      <a:pt x="908" y="739999"/>
                    </a:cubicBezTo>
                    <a:cubicBezTo>
                      <a:pt x="5141" y="719362"/>
                      <a:pt x="15725" y="526216"/>
                      <a:pt x="39008" y="422499"/>
                    </a:cubicBezTo>
                    <a:cubicBezTo>
                      <a:pt x="62291" y="318782"/>
                      <a:pt x="121558" y="184903"/>
                      <a:pt x="140608" y="117699"/>
                    </a:cubicBezTo>
                    <a:cubicBezTo>
                      <a:pt x="159658" y="50495"/>
                      <a:pt x="177120" y="-22530"/>
                      <a:pt x="169183" y="65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 82">
                <a:extLst>
                  <a:ext uri="{FF2B5EF4-FFF2-40B4-BE49-F238E27FC236}">
                    <a16:creationId xmlns:a16="http://schemas.microsoft.com/office/drawing/2014/main" id="{68BAD26C-6357-11BB-9CE1-D0AF5BBA1771}"/>
                  </a:ext>
                </a:extLst>
              </p:cNvPr>
              <p:cNvSpPr/>
              <p:nvPr/>
            </p:nvSpPr>
            <p:spPr>
              <a:xfrm>
                <a:off x="6331542" y="4565648"/>
                <a:ext cx="29201" cy="197161"/>
              </a:xfrm>
              <a:custGeom>
                <a:avLst/>
                <a:gdLst>
                  <a:gd name="connsiteX0" fmla="*/ 27983 w 29201"/>
                  <a:gd name="connsiteY0" fmla="*/ 2 h 197161"/>
                  <a:gd name="connsiteX1" fmla="*/ 24808 w 29201"/>
                  <a:gd name="connsiteY1" fmla="*/ 92077 h 197161"/>
                  <a:gd name="connsiteX2" fmla="*/ 21633 w 29201"/>
                  <a:gd name="connsiteY2" fmla="*/ 196852 h 197161"/>
                  <a:gd name="connsiteX3" fmla="*/ 2583 w 29201"/>
                  <a:gd name="connsiteY3" fmla="*/ 57152 h 197161"/>
                  <a:gd name="connsiteX4" fmla="*/ 2583 w 29201"/>
                  <a:gd name="connsiteY4" fmla="*/ 88902 h 197161"/>
                  <a:gd name="connsiteX5" fmla="*/ 27983 w 29201"/>
                  <a:gd name="connsiteY5" fmla="*/ 2 h 197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201" h="197161">
                    <a:moveTo>
                      <a:pt x="27983" y="2"/>
                    </a:moveTo>
                    <a:cubicBezTo>
                      <a:pt x="31687" y="531"/>
                      <a:pt x="25866" y="59269"/>
                      <a:pt x="24808" y="92077"/>
                    </a:cubicBezTo>
                    <a:cubicBezTo>
                      <a:pt x="23750" y="124885"/>
                      <a:pt x="25337" y="202673"/>
                      <a:pt x="21633" y="196852"/>
                    </a:cubicBezTo>
                    <a:cubicBezTo>
                      <a:pt x="17929" y="191031"/>
                      <a:pt x="5758" y="75144"/>
                      <a:pt x="2583" y="57152"/>
                    </a:cubicBezTo>
                    <a:cubicBezTo>
                      <a:pt x="-592" y="39160"/>
                      <a:pt x="-1121" y="96310"/>
                      <a:pt x="2583" y="88902"/>
                    </a:cubicBezTo>
                    <a:cubicBezTo>
                      <a:pt x="6287" y="81494"/>
                      <a:pt x="24279" y="-527"/>
                      <a:pt x="27983" y="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 83">
                <a:extLst>
                  <a:ext uri="{FF2B5EF4-FFF2-40B4-BE49-F238E27FC236}">
                    <a16:creationId xmlns:a16="http://schemas.microsoft.com/office/drawing/2014/main" id="{8F7C5778-76DC-5AC1-1C90-939096DFEE16}"/>
                  </a:ext>
                </a:extLst>
              </p:cNvPr>
              <p:cNvSpPr/>
              <p:nvPr/>
            </p:nvSpPr>
            <p:spPr>
              <a:xfrm>
                <a:off x="6047287" y="4873087"/>
                <a:ext cx="77938" cy="472312"/>
              </a:xfrm>
              <a:custGeom>
                <a:avLst/>
                <a:gdLst>
                  <a:gd name="connsiteX0" fmla="*/ 77288 w 77938"/>
                  <a:gd name="connsiteY0" fmla="*/ 538 h 472312"/>
                  <a:gd name="connsiteX1" fmla="*/ 39188 w 77938"/>
                  <a:gd name="connsiteY1" fmla="*/ 105313 h 472312"/>
                  <a:gd name="connsiteX2" fmla="*/ 23313 w 77938"/>
                  <a:gd name="connsiteY2" fmla="*/ 308513 h 472312"/>
                  <a:gd name="connsiteX3" fmla="*/ 42363 w 77938"/>
                  <a:gd name="connsiteY3" fmla="*/ 467263 h 472312"/>
                  <a:gd name="connsiteX4" fmla="*/ 10613 w 77938"/>
                  <a:gd name="connsiteY4" fmla="*/ 114838 h 472312"/>
                  <a:gd name="connsiteX5" fmla="*/ 4263 w 77938"/>
                  <a:gd name="connsiteY5" fmla="*/ 146588 h 472312"/>
                  <a:gd name="connsiteX6" fmla="*/ 77288 w 77938"/>
                  <a:gd name="connsiteY6" fmla="*/ 538 h 472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7938" h="472312">
                    <a:moveTo>
                      <a:pt x="77288" y="538"/>
                    </a:moveTo>
                    <a:cubicBezTo>
                      <a:pt x="83109" y="-6341"/>
                      <a:pt x="48184" y="53984"/>
                      <a:pt x="39188" y="105313"/>
                    </a:cubicBezTo>
                    <a:cubicBezTo>
                      <a:pt x="30192" y="156642"/>
                      <a:pt x="22784" y="248188"/>
                      <a:pt x="23313" y="308513"/>
                    </a:cubicBezTo>
                    <a:cubicBezTo>
                      <a:pt x="23842" y="368838"/>
                      <a:pt x="44480" y="499542"/>
                      <a:pt x="42363" y="467263"/>
                    </a:cubicBezTo>
                    <a:cubicBezTo>
                      <a:pt x="40246" y="434984"/>
                      <a:pt x="16963" y="168284"/>
                      <a:pt x="10613" y="114838"/>
                    </a:cubicBezTo>
                    <a:cubicBezTo>
                      <a:pt x="4263" y="61392"/>
                      <a:pt x="-5791" y="164050"/>
                      <a:pt x="4263" y="146588"/>
                    </a:cubicBezTo>
                    <a:cubicBezTo>
                      <a:pt x="14317" y="129126"/>
                      <a:pt x="71467" y="7417"/>
                      <a:pt x="77288" y="5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 84">
                <a:extLst>
                  <a:ext uri="{FF2B5EF4-FFF2-40B4-BE49-F238E27FC236}">
                    <a16:creationId xmlns:a16="http://schemas.microsoft.com/office/drawing/2014/main" id="{45BA87DE-156E-5CBD-9193-F9DB15B9F116}"/>
                  </a:ext>
                </a:extLst>
              </p:cNvPr>
              <p:cNvSpPr/>
              <p:nvPr/>
            </p:nvSpPr>
            <p:spPr>
              <a:xfrm>
                <a:off x="6083231" y="5302027"/>
                <a:ext cx="38232" cy="246123"/>
              </a:xfrm>
              <a:custGeom>
                <a:avLst/>
                <a:gdLst>
                  <a:gd name="connsiteX0" fmla="*/ 69 w 38232"/>
                  <a:gd name="connsiteY0" fmla="*/ 3398 h 246123"/>
                  <a:gd name="connsiteX1" fmla="*/ 38169 w 38232"/>
                  <a:gd name="connsiteY1" fmla="*/ 244698 h 246123"/>
                  <a:gd name="connsiteX2" fmla="*/ 9594 w 38232"/>
                  <a:gd name="connsiteY2" fmla="*/ 104998 h 246123"/>
                  <a:gd name="connsiteX3" fmla="*/ 28644 w 38232"/>
                  <a:gd name="connsiteY3" fmla="*/ 139923 h 246123"/>
                  <a:gd name="connsiteX4" fmla="*/ 28644 w 38232"/>
                  <a:gd name="connsiteY4" fmla="*/ 104998 h 246123"/>
                  <a:gd name="connsiteX5" fmla="*/ 69 w 38232"/>
                  <a:gd name="connsiteY5" fmla="*/ 3398 h 246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232" h="246123">
                    <a:moveTo>
                      <a:pt x="69" y="3398"/>
                    </a:moveTo>
                    <a:cubicBezTo>
                      <a:pt x="1657" y="26681"/>
                      <a:pt x="36582" y="227765"/>
                      <a:pt x="38169" y="244698"/>
                    </a:cubicBezTo>
                    <a:cubicBezTo>
                      <a:pt x="39757" y="261631"/>
                      <a:pt x="11181" y="122460"/>
                      <a:pt x="9594" y="104998"/>
                    </a:cubicBezTo>
                    <a:cubicBezTo>
                      <a:pt x="8007" y="87536"/>
                      <a:pt x="25469" y="139923"/>
                      <a:pt x="28644" y="139923"/>
                    </a:cubicBezTo>
                    <a:cubicBezTo>
                      <a:pt x="31819" y="139923"/>
                      <a:pt x="32877" y="126694"/>
                      <a:pt x="28644" y="104998"/>
                    </a:cubicBezTo>
                    <a:cubicBezTo>
                      <a:pt x="24411" y="83302"/>
                      <a:pt x="-1519" y="-19885"/>
                      <a:pt x="69" y="33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 85">
                <a:extLst>
                  <a:ext uri="{FF2B5EF4-FFF2-40B4-BE49-F238E27FC236}">
                    <a16:creationId xmlns:a16="http://schemas.microsoft.com/office/drawing/2014/main" id="{C8407822-0821-0F3F-C1BF-03EEEE33560D}"/>
                  </a:ext>
                </a:extLst>
              </p:cNvPr>
              <p:cNvSpPr/>
              <p:nvPr/>
            </p:nvSpPr>
            <p:spPr>
              <a:xfrm>
                <a:off x="6105358" y="5187949"/>
                <a:ext cx="57689" cy="369399"/>
              </a:xfrm>
              <a:custGeom>
                <a:avLst/>
                <a:gdLst>
                  <a:gd name="connsiteX0" fmla="*/ 57317 w 57689"/>
                  <a:gd name="connsiteY0" fmla="*/ 1 h 369399"/>
                  <a:gd name="connsiteX1" fmla="*/ 47792 w 57689"/>
                  <a:gd name="connsiteY1" fmla="*/ 158751 h 369399"/>
                  <a:gd name="connsiteX2" fmla="*/ 31917 w 57689"/>
                  <a:gd name="connsiteY2" fmla="*/ 304801 h 369399"/>
                  <a:gd name="connsiteX3" fmla="*/ 35092 w 57689"/>
                  <a:gd name="connsiteY3" fmla="*/ 368301 h 369399"/>
                  <a:gd name="connsiteX4" fmla="*/ 167 w 57689"/>
                  <a:gd name="connsiteY4" fmla="*/ 257176 h 369399"/>
                  <a:gd name="connsiteX5" fmla="*/ 22392 w 57689"/>
                  <a:gd name="connsiteY5" fmla="*/ 292101 h 369399"/>
                  <a:gd name="connsiteX6" fmla="*/ 35092 w 57689"/>
                  <a:gd name="connsiteY6" fmla="*/ 155576 h 369399"/>
                  <a:gd name="connsiteX7" fmla="*/ 57317 w 57689"/>
                  <a:gd name="connsiteY7" fmla="*/ 1 h 369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689" h="369399">
                    <a:moveTo>
                      <a:pt x="57317" y="1"/>
                    </a:moveTo>
                    <a:cubicBezTo>
                      <a:pt x="59434" y="530"/>
                      <a:pt x="52025" y="107951"/>
                      <a:pt x="47792" y="158751"/>
                    </a:cubicBezTo>
                    <a:cubicBezTo>
                      <a:pt x="43559" y="209551"/>
                      <a:pt x="34034" y="269876"/>
                      <a:pt x="31917" y="304801"/>
                    </a:cubicBezTo>
                    <a:cubicBezTo>
                      <a:pt x="29800" y="339726"/>
                      <a:pt x="40384" y="376238"/>
                      <a:pt x="35092" y="368301"/>
                    </a:cubicBezTo>
                    <a:cubicBezTo>
                      <a:pt x="29800" y="360364"/>
                      <a:pt x="2284" y="269876"/>
                      <a:pt x="167" y="257176"/>
                    </a:cubicBezTo>
                    <a:cubicBezTo>
                      <a:pt x="-1950" y="244476"/>
                      <a:pt x="16571" y="309034"/>
                      <a:pt x="22392" y="292101"/>
                    </a:cubicBezTo>
                    <a:cubicBezTo>
                      <a:pt x="28213" y="275168"/>
                      <a:pt x="28742" y="200555"/>
                      <a:pt x="35092" y="155576"/>
                    </a:cubicBezTo>
                    <a:cubicBezTo>
                      <a:pt x="41442" y="110597"/>
                      <a:pt x="55200" y="-528"/>
                      <a:pt x="57317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 86">
                <a:extLst>
                  <a:ext uri="{FF2B5EF4-FFF2-40B4-BE49-F238E27FC236}">
                    <a16:creationId xmlns:a16="http://schemas.microsoft.com/office/drawing/2014/main" id="{CC1B846E-9BFD-5D95-E3FD-761EB37B435C}"/>
                  </a:ext>
                </a:extLst>
              </p:cNvPr>
              <p:cNvSpPr/>
              <p:nvPr/>
            </p:nvSpPr>
            <p:spPr>
              <a:xfrm>
                <a:off x="6883262" y="4342132"/>
                <a:ext cx="57350" cy="293824"/>
              </a:xfrm>
              <a:custGeom>
                <a:avLst/>
                <a:gdLst>
                  <a:gd name="connsiteX0" fmla="*/ 138 w 57350"/>
                  <a:gd name="connsiteY0" fmla="*/ 1268 h 293824"/>
                  <a:gd name="connsiteX1" fmla="*/ 31888 w 57350"/>
                  <a:gd name="connsiteY1" fmla="*/ 80643 h 293824"/>
                  <a:gd name="connsiteX2" fmla="*/ 41413 w 57350"/>
                  <a:gd name="connsiteY2" fmla="*/ 191768 h 293824"/>
                  <a:gd name="connsiteX3" fmla="*/ 57288 w 57350"/>
                  <a:gd name="connsiteY3" fmla="*/ 293368 h 293824"/>
                  <a:gd name="connsiteX4" fmla="*/ 35063 w 57350"/>
                  <a:gd name="connsiteY4" fmla="*/ 223518 h 293824"/>
                  <a:gd name="connsiteX5" fmla="*/ 138 w 57350"/>
                  <a:gd name="connsiteY5" fmla="*/ 93343 h 293824"/>
                  <a:gd name="connsiteX6" fmla="*/ 22363 w 57350"/>
                  <a:gd name="connsiteY6" fmla="*/ 144143 h 293824"/>
                  <a:gd name="connsiteX7" fmla="*/ 138 w 57350"/>
                  <a:gd name="connsiteY7" fmla="*/ 1268 h 293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350" h="293824">
                    <a:moveTo>
                      <a:pt x="138" y="1268"/>
                    </a:moveTo>
                    <a:cubicBezTo>
                      <a:pt x="1726" y="-9315"/>
                      <a:pt x="25009" y="48893"/>
                      <a:pt x="31888" y="80643"/>
                    </a:cubicBezTo>
                    <a:cubicBezTo>
                      <a:pt x="38767" y="112393"/>
                      <a:pt x="37180" y="156314"/>
                      <a:pt x="41413" y="191768"/>
                    </a:cubicBezTo>
                    <a:cubicBezTo>
                      <a:pt x="45646" y="227222"/>
                      <a:pt x="58346" y="288077"/>
                      <a:pt x="57288" y="293368"/>
                    </a:cubicBezTo>
                    <a:cubicBezTo>
                      <a:pt x="56230" y="298659"/>
                      <a:pt x="44588" y="256856"/>
                      <a:pt x="35063" y="223518"/>
                    </a:cubicBezTo>
                    <a:cubicBezTo>
                      <a:pt x="25538" y="190181"/>
                      <a:pt x="2255" y="106572"/>
                      <a:pt x="138" y="93343"/>
                    </a:cubicBezTo>
                    <a:cubicBezTo>
                      <a:pt x="-1979" y="80114"/>
                      <a:pt x="20776" y="153668"/>
                      <a:pt x="22363" y="144143"/>
                    </a:cubicBezTo>
                    <a:cubicBezTo>
                      <a:pt x="23951" y="134618"/>
                      <a:pt x="-1450" y="11851"/>
                      <a:pt x="138" y="12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 87">
                <a:extLst>
                  <a:ext uri="{FF2B5EF4-FFF2-40B4-BE49-F238E27FC236}">
                    <a16:creationId xmlns:a16="http://schemas.microsoft.com/office/drawing/2014/main" id="{7F1FB47D-150A-B8B3-37A7-C8905B4534F6}"/>
                  </a:ext>
                </a:extLst>
              </p:cNvPr>
              <p:cNvSpPr/>
              <p:nvPr/>
            </p:nvSpPr>
            <p:spPr>
              <a:xfrm>
                <a:off x="6597561" y="4241320"/>
                <a:ext cx="82826" cy="26002"/>
              </a:xfrm>
              <a:custGeom>
                <a:avLst/>
                <a:gdLst>
                  <a:gd name="connsiteX0" fmla="*/ 89 w 82826"/>
                  <a:gd name="connsiteY0" fmla="*/ 480 h 26002"/>
                  <a:gd name="connsiteX1" fmla="*/ 79464 w 82826"/>
                  <a:gd name="connsiteY1" fmla="*/ 25880 h 26002"/>
                  <a:gd name="connsiteX2" fmla="*/ 63589 w 82826"/>
                  <a:gd name="connsiteY2" fmla="*/ 10005 h 26002"/>
                  <a:gd name="connsiteX3" fmla="*/ 89 w 82826"/>
                  <a:gd name="connsiteY3" fmla="*/ 480 h 26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26" h="26002">
                    <a:moveTo>
                      <a:pt x="89" y="480"/>
                    </a:moveTo>
                    <a:cubicBezTo>
                      <a:pt x="2735" y="3126"/>
                      <a:pt x="79464" y="25880"/>
                      <a:pt x="79464" y="25880"/>
                    </a:cubicBezTo>
                    <a:cubicBezTo>
                      <a:pt x="90047" y="27468"/>
                      <a:pt x="73114" y="13180"/>
                      <a:pt x="63589" y="10005"/>
                    </a:cubicBezTo>
                    <a:cubicBezTo>
                      <a:pt x="54064" y="6830"/>
                      <a:pt x="-2557" y="-2166"/>
                      <a:pt x="89" y="4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 88">
                <a:extLst>
                  <a:ext uri="{FF2B5EF4-FFF2-40B4-BE49-F238E27FC236}">
                    <a16:creationId xmlns:a16="http://schemas.microsoft.com/office/drawing/2014/main" id="{E16FB04B-5866-83D1-6C40-A12E9C4BA80F}"/>
                  </a:ext>
                </a:extLst>
              </p:cNvPr>
              <p:cNvSpPr/>
              <p:nvPr/>
            </p:nvSpPr>
            <p:spPr>
              <a:xfrm>
                <a:off x="6711567" y="4266995"/>
                <a:ext cx="222645" cy="362211"/>
              </a:xfrm>
              <a:custGeom>
                <a:avLst/>
                <a:gdLst>
                  <a:gd name="connsiteX0" fmla="*/ 383 w 222645"/>
                  <a:gd name="connsiteY0" fmla="*/ 205 h 362211"/>
                  <a:gd name="connsiteX1" fmla="*/ 105158 w 222645"/>
                  <a:gd name="connsiteY1" fmla="*/ 104980 h 362211"/>
                  <a:gd name="connsiteX2" fmla="*/ 190883 w 222645"/>
                  <a:gd name="connsiteY2" fmla="*/ 247855 h 362211"/>
                  <a:gd name="connsiteX3" fmla="*/ 108333 w 222645"/>
                  <a:gd name="connsiteY3" fmla="*/ 124030 h 362211"/>
                  <a:gd name="connsiteX4" fmla="*/ 178183 w 222645"/>
                  <a:gd name="connsiteY4" fmla="*/ 266905 h 362211"/>
                  <a:gd name="connsiteX5" fmla="*/ 222633 w 222645"/>
                  <a:gd name="connsiteY5" fmla="*/ 362155 h 362211"/>
                  <a:gd name="connsiteX6" fmla="*/ 181358 w 222645"/>
                  <a:gd name="connsiteY6" fmla="*/ 254205 h 362211"/>
                  <a:gd name="connsiteX7" fmla="*/ 73408 w 222645"/>
                  <a:gd name="connsiteY7" fmla="*/ 82755 h 362211"/>
                  <a:gd name="connsiteX8" fmla="*/ 383 w 222645"/>
                  <a:gd name="connsiteY8" fmla="*/ 205 h 362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645" h="362211">
                    <a:moveTo>
                      <a:pt x="383" y="205"/>
                    </a:moveTo>
                    <a:cubicBezTo>
                      <a:pt x="5675" y="3909"/>
                      <a:pt x="73408" y="63705"/>
                      <a:pt x="105158" y="104980"/>
                    </a:cubicBezTo>
                    <a:cubicBezTo>
                      <a:pt x="136908" y="146255"/>
                      <a:pt x="190354" y="244680"/>
                      <a:pt x="190883" y="247855"/>
                    </a:cubicBezTo>
                    <a:cubicBezTo>
                      <a:pt x="191412" y="251030"/>
                      <a:pt x="110450" y="120855"/>
                      <a:pt x="108333" y="124030"/>
                    </a:cubicBezTo>
                    <a:cubicBezTo>
                      <a:pt x="106216" y="127205"/>
                      <a:pt x="159133" y="227217"/>
                      <a:pt x="178183" y="266905"/>
                    </a:cubicBezTo>
                    <a:cubicBezTo>
                      <a:pt x="197233" y="306593"/>
                      <a:pt x="222104" y="364272"/>
                      <a:pt x="222633" y="362155"/>
                    </a:cubicBezTo>
                    <a:cubicBezTo>
                      <a:pt x="223162" y="360038"/>
                      <a:pt x="206229" y="300772"/>
                      <a:pt x="181358" y="254205"/>
                    </a:cubicBezTo>
                    <a:cubicBezTo>
                      <a:pt x="156487" y="207638"/>
                      <a:pt x="100925" y="121913"/>
                      <a:pt x="73408" y="82755"/>
                    </a:cubicBezTo>
                    <a:cubicBezTo>
                      <a:pt x="45891" y="43597"/>
                      <a:pt x="-4909" y="-3499"/>
                      <a:pt x="383" y="2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 89">
                <a:extLst>
                  <a:ext uri="{FF2B5EF4-FFF2-40B4-BE49-F238E27FC236}">
                    <a16:creationId xmlns:a16="http://schemas.microsoft.com/office/drawing/2014/main" id="{157B630F-3D9F-B06B-A6C2-81BC9F81A872}"/>
                  </a:ext>
                </a:extLst>
              </p:cNvPr>
              <p:cNvSpPr/>
              <p:nvPr/>
            </p:nvSpPr>
            <p:spPr>
              <a:xfrm>
                <a:off x="6704063" y="4510422"/>
                <a:ext cx="65586" cy="369335"/>
              </a:xfrm>
              <a:custGeom>
                <a:avLst/>
                <a:gdLst>
                  <a:gd name="connsiteX0" fmla="*/ 4712 w 65586"/>
                  <a:gd name="connsiteY0" fmla="*/ 4428 h 369335"/>
                  <a:gd name="connsiteX1" fmla="*/ 4712 w 65586"/>
                  <a:gd name="connsiteY1" fmla="*/ 90153 h 369335"/>
                  <a:gd name="connsiteX2" fmla="*/ 65037 w 65586"/>
                  <a:gd name="connsiteY2" fmla="*/ 363203 h 369335"/>
                  <a:gd name="connsiteX3" fmla="*/ 33287 w 65586"/>
                  <a:gd name="connsiteY3" fmla="*/ 274303 h 369335"/>
                  <a:gd name="connsiteX4" fmla="*/ 11062 w 65586"/>
                  <a:gd name="connsiteY4" fmla="*/ 204453 h 369335"/>
                  <a:gd name="connsiteX5" fmla="*/ 4712 w 65586"/>
                  <a:gd name="connsiteY5" fmla="*/ 4428 h 369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586" h="369335">
                    <a:moveTo>
                      <a:pt x="4712" y="4428"/>
                    </a:moveTo>
                    <a:cubicBezTo>
                      <a:pt x="3654" y="-14622"/>
                      <a:pt x="-5342" y="30357"/>
                      <a:pt x="4712" y="90153"/>
                    </a:cubicBezTo>
                    <a:cubicBezTo>
                      <a:pt x="14766" y="149949"/>
                      <a:pt x="60275" y="332512"/>
                      <a:pt x="65037" y="363203"/>
                    </a:cubicBezTo>
                    <a:cubicBezTo>
                      <a:pt x="69799" y="393894"/>
                      <a:pt x="42283" y="300761"/>
                      <a:pt x="33287" y="274303"/>
                    </a:cubicBezTo>
                    <a:cubicBezTo>
                      <a:pt x="24291" y="247845"/>
                      <a:pt x="16354" y="244670"/>
                      <a:pt x="11062" y="204453"/>
                    </a:cubicBezTo>
                    <a:cubicBezTo>
                      <a:pt x="5770" y="164236"/>
                      <a:pt x="5770" y="23478"/>
                      <a:pt x="4712" y="44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 90">
                <a:extLst>
                  <a:ext uri="{FF2B5EF4-FFF2-40B4-BE49-F238E27FC236}">
                    <a16:creationId xmlns:a16="http://schemas.microsoft.com/office/drawing/2014/main" id="{7CACC154-350A-2950-0EBD-3AB4B2F6AB58}"/>
                  </a:ext>
                </a:extLst>
              </p:cNvPr>
              <p:cNvSpPr/>
              <p:nvPr/>
            </p:nvSpPr>
            <p:spPr>
              <a:xfrm>
                <a:off x="6833984" y="4803578"/>
                <a:ext cx="81552" cy="238709"/>
              </a:xfrm>
              <a:custGeom>
                <a:avLst/>
                <a:gdLst>
                  <a:gd name="connsiteX0" fmla="*/ 81166 w 81552"/>
                  <a:gd name="connsiteY0" fmla="*/ 197 h 238709"/>
                  <a:gd name="connsiteX1" fmla="*/ 43066 w 81552"/>
                  <a:gd name="connsiteY1" fmla="*/ 70047 h 238709"/>
                  <a:gd name="connsiteX2" fmla="*/ 17666 w 81552"/>
                  <a:gd name="connsiteY2" fmla="*/ 146247 h 238709"/>
                  <a:gd name="connsiteX3" fmla="*/ 1791 w 81552"/>
                  <a:gd name="connsiteY3" fmla="*/ 238322 h 238709"/>
                  <a:gd name="connsiteX4" fmla="*/ 1791 w 81552"/>
                  <a:gd name="connsiteY4" fmla="*/ 174822 h 238709"/>
                  <a:gd name="connsiteX5" fmla="*/ 14491 w 81552"/>
                  <a:gd name="connsiteY5" fmla="*/ 70047 h 238709"/>
                  <a:gd name="connsiteX6" fmla="*/ 17666 w 81552"/>
                  <a:gd name="connsiteY6" fmla="*/ 92272 h 238709"/>
                  <a:gd name="connsiteX7" fmla="*/ 81166 w 81552"/>
                  <a:gd name="connsiteY7" fmla="*/ 197 h 238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1552" h="238709">
                    <a:moveTo>
                      <a:pt x="81166" y="197"/>
                    </a:moveTo>
                    <a:cubicBezTo>
                      <a:pt x="85399" y="-3507"/>
                      <a:pt x="53649" y="45705"/>
                      <a:pt x="43066" y="70047"/>
                    </a:cubicBezTo>
                    <a:cubicBezTo>
                      <a:pt x="32483" y="94389"/>
                      <a:pt x="24545" y="118201"/>
                      <a:pt x="17666" y="146247"/>
                    </a:cubicBezTo>
                    <a:cubicBezTo>
                      <a:pt x="10787" y="174293"/>
                      <a:pt x="4437" y="233560"/>
                      <a:pt x="1791" y="238322"/>
                    </a:cubicBezTo>
                    <a:cubicBezTo>
                      <a:pt x="-855" y="243084"/>
                      <a:pt x="-326" y="202868"/>
                      <a:pt x="1791" y="174822"/>
                    </a:cubicBezTo>
                    <a:cubicBezTo>
                      <a:pt x="3908" y="146776"/>
                      <a:pt x="11845" y="83805"/>
                      <a:pt x="14491" y="70047"/>
                    </a:cubicBezTo>
                    <a:cubicBezTo>
                      <a:pt x="17137" y="56289"/>
                      <a:pt x="9199" y="101797"/>
                      <a:pt x="17666" y="92272"/>
                    </a:cubicBezTo>
                    <a:cubicBezTo>
                      <a:pt x="26133" y="82747"/>
                      <a:pt x="76933" y="3901"/>
                      <a:pt x="81166" y="1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 91">
                <a:extLst>
                  <a:ext uri="{FF2B5EF4-FFF2-40B4-BE49-F238E27FC236}">
                    <a16:creationId xmlns:a16="http://schemas.microsoft.com/office/drawing/2014/main" id="{8D414ACA-AB03-8F15-E0B4-F27C445F8033}"/>
                  </a:ext>
                </a:extLst>
              </p:cNvPr>
              <p:cNvSpPr/>
              <p:nvPr/>
            </p:nvSpPr>
            <p:spPr>
              <a:xfrm>
                <a:off x="6762746" y="4940185"/>
                <a:ext cx="76917" cy="403970"/>
              </a:xfrm>
              <a:custGeom>
                <a:avLst/>
                <a:gdLst>
                  <a:gd name="connsiteX0" fmla="*/ 31754 w 76917"/>
                  <a:gd name="connsiteY0" fmla="*/ 115 h 403970"/>
                  <a:gd name="connsiteX1" fmla="*/ 76204 w 76917"/>
                  <a:gd name="connsiteY1" fmla="*/ 130290 h 403970"/>
                  <a:gd name="connsiteX2" fmla="*/ 60329 w 76917"/>
                  <a:gd name="connsiteY2" fmla="*/ 187440 h 403970"/>
                  <a:gd name="connsiteX3" fmla="*/ 4 w 76917"/>
                  <a:gd name="connsiteY3" fmla="*/ 403340 h 403970"/>
                  <a:gd name="connsiteX4" fmla="*/ 63504 w 76917"/>
                  <a:gd name="connsiteY4" fmla="*/ 254115 h 403970"/>
                  <a:gd name="connsiteX5" fmla="*/ 28579 w 76917"/>
                  <a:gd name="connsiteY5" fmla="*/ 276340 h 403970"/>
                  <a:gd name="connsiteX6" fmla="*/ 44454 w 76917"/>
                  <a:gd name="connsiteY6" fmla="*/ 174740 h 403970"/>
                  <a:gd name="connsiteX7" fmla="*/ 73029 w 76917"/>
                  <a:gd name="connsiteY7" fmla="*/ 108065 h 403970"/>
                  <a:gd name="connsiteX8" fmla="*/ 31754 w 76917"/>
                  <a:gd name="connsiteY8" fmla="*/ 115 h 40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917" h="403970">
                    <a:moveTo>
                      <a:pt x="31754" y="115"/>
                    </a:moveTo>
                    <a:cubicBezTo>
                      <a:pt x="32283" y="3819"/>
                      <a:pt x="71442" y="99069"/>
                      <a:pt x="76204" y="130290"/>
                    </a:cubicBezTo>
                    <a:cubicBezTo>
                      <a:pt x="80966" y="161511"/>
                      <a:pt x="60329" y="187440"/>
                      <a:pt x="60329" y="187440"/>
                    </a:cubicBezTo>
                    <a:cubicBezTo>
                      <a:pt x="47629" y="232948"/>
                      <a:pt x="-525" y="392228"/>
                      <a:pt x="4" y="403340"/>
                    </a:cubicBezTo>
                    <a:cubicBezTo>
                      <a:pt x="533" y="414452"/>
                      <a:pt x="58742" y="275282"/>
                      <a:pt x="63504" y="254115"/>
                    </a:cubicBezTo>
                    <a:cubicBezTo>
                      <a:pt x="68266" y="232948"/>
                      <a:pt x="31754" y="289569"/>
                      <a:pt x="28579" y="276340"/>
                    </a:cubicBezTo>
                    <a:cubicBezTo>
                      <a:pt x="25404" y="263111"/>
                      <a:pt x="37046" y="202786"/>
                      <a:pt x="44454" y="174740"/>
                    </a:cubicBezTo>
                    <a:cubicBezTo>
                      <a:pt x="51862" y="146694"/>
                      <a:pt x="72500" y="133465"/>
                      <a:pt x="73029" y="108065"/>
                    </a:cubicBezTo>
                    <a:cubicBezTo>
                      <a:pt x="73558" y="82665"/>
                      <a:pt x="31225" y="-3589"/>
                      <a:pt x="31754" y="1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 92">
                <a:extLst>
                  <a:ext uri="{FF2B5EF4-FFF2-40B4-BE49-F238E27FC236}">
                    <a16:creationId xmlns:a16="http://schemas.microsoft.com/office/drawing/2014/main" id="{318B9B00-60AA-1534-6ABE-CD490D6DDFD7}"/>
                  </a:ext>
                </a:extLst>
              </p:cNvPr>
              <p:cNvSpPr/>
              <p:nvPr/>
            </p:nvSpPr>
            <p:spPr>
              <a:xfrm>
                <a:off x="6260071" y="5208628"/>
                <a:ext cx="496382" cy="126789"/>
              </a:xfrm>
              <a:custGeom>
                <a:avLst/>
                <a:gdLst>
                  <a:gd name="connsiteX0" fmla="*/ 1029 w 496382"/>
                  <a:gd name="connsiteY0" fmla="*/ 30122 h 126789"/>
                  <a:gd name="connsiteX1" fmla="*/ 147079 w 496382"/>
                  <a:gd name="connsiteY1" fmla="*/ 14247 h 126789"/>
                  <a:gd name="connsiteX2" fmla="*/ 261379 w 496382"/>
                  <a:gd name="connsiteY2" fmla="*/ 58697 h 126789"/>
                  <a:gd name="connsiteX3" fmla="*/ 337579 w 496382"/>
                  <a:gd name="connsiteY3" fmla="*/ 96797 h 126789"/>
                  <a:gd name="connsiteX4" fmla="*/ 410604 w 496382"/>
                  <a:gd name="connsiteY4" fmla="*/ 122197 h 126789"/>
                  <a:gd name="connsiteX5" fmla="*/ 496329 w 496382"/>
                  <a:gd name="connsiteY5" fmla="*/ 125372 h 126789"/>
                  <a:gd name="connsiteX6" fmla="*/ 397904 w 496382"/>
                  <a:gd name="connsiteY6" fmla="*/ 106322 h 126789"/>
                  <a:gd name="connsiteX7" fmla="*/ 216929 w 496382"/>
                  <a:gd name="connsiteY7" fmla="*/ 20597 h 126789"/>
                  <a:gd name="connsiteX8" fmla="*/ 166129 w 496382"/>
                  <a:gd name="connsiteY8" fmla="*/ 4722 h 126789"/>
                  <a:gd name="connsiteX9" fmla="*/ 86754 w 496382"/>
                  <a:gd name="connsiteY9" fmla="*/ 1547 h 126789"/>
                  <a:gd name="connsiteX10" fmla="*/ 1029 w 496382"/>
                  <a:gd name="connsiteY10" fmla="*/ 30122 h 126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96382" h="126789">
                    <a:moveTo>
                      <a:pt x="1029" y="30122"/>
                    </a:moveTo>
                    <a:cubicBezTo>
                      <a:pt x="11083" y="32239"/>
                      <a:pt x="103687" y="9484"/>
                      <a:pt x="147079" y="14247"/>
                    </a:cubicBezTo>
                    <a:cubicBezTo>
                      <a:pt x="190471" y="19009"/>
                      <a:pt x="229629" y="44939"/>
                      <a:pt x="261379" y="58697"/>
                    </a:cubicBezTo>
                    <a:cubicBezTo>
                      <a:pt x="293129" y="72455"/>
                      <a:pt x="312708" y="86214"/>
                      <a:pt x="337579" y="96797"/>
                    </a:cubicBezTo>
                    <a:cubicBezTo>
                      <a:pt x="362450" y="107380"/>
                      <a:pt x="384146" y="117435"/>
                      <a:pt x="410604" y="122197"/>
                    </a:cubicBezTo>
                    <a:cubicBezTo>
                      <a:pt x="437062" y="126959"/>
                      <a:pt x="498446" y="128018"/>
                      <a:pt x="496329" y="125372"/>
                    </a:cubicBezTo>
                    <a:cubicBezTo>
                      <a:pt x="494212" y="122726"/>
                      <a:pt x="444471" y="123785"/>
                      <a:pt x="397904" y="106322"/>
                    </a:cubicBezTo>
                    <a:cubicBezTo>
                      <a:pt x="351337" y="88859"/>
                      <a:pt x="255558" y="37530"/>
                      <a:pt x="216929" y="20597"/>
                    </a:cubicBezTo>
                    <a:cubicBezTo>
                      <a:pt x="178300" y="3664"/>
                      <a:pt x="187825" y="7897"/>
                      <a:pt x="166129" y="4722"/>
                    </a:cubicBezTo>
                    <a:cubicBezTo>
                      <a:pt x="144433" y="1547"/>
                      <a:pt x="116387" y="-2157"/>
                      <a:pt x="86754" y="1547"/>
                    </a:cubicBezTo>
                    <a:cubicBezTo>
                      <a:pt x="57121" y="5251"/>
                      <a:pt x="-9025" y="28005"/>
                      <a:pt x="1029" y="301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 93">
                <a:extLst>
                  <a:ext uri="{FF2B5EF4-FFF2-40B4-BE49-F238E27FC236}">
                    <a16:creationId xmlns:a16="http://schemas.microsoft.com/office/drawing/2014/main" id="{4215EC8E-B141-9EF8-4D4D-5622D732E1D6}"/>
                  </a:ext>
                </a:extLst>
              </p:cNvPr>
              <p:cNvSpPr/>
              <p:nvPr/>
            </p:nvSpPr>
            <p:spPr>
              <a:xfrm>
                <a:off x="6264260" y="5231863"/>
                <a:ext cx="95265" cy="246107"/>
              </a:xfrm>
              <a:custGeom>
                <a:avLst/>
                <a:gdLst>
                  <a:gd name="connsiteX0" fmla="*/ 95265 w 95265"/>
                  <a:gd name="connsiteY0" fmla="*/ 537 h 246107"/>
                  <a:gd name="connsiteX1" fmla="*/ 76215 w 95265"/>
                  <a:gd name="connsiteY1" fmla="*/ 92612 h 246107"/>
                  <a:gd name="connsiteX2" fmla="*/ 66690 w 95265"/>
                  <a:gd name="connsiteY2" fmla="*/ 245012 h 246107"/>
                  <a:gd name="connsiteX3" fmla="*/ 66690 w 95265"/>
                  <a:gd name="connsiteY3" fmla="*/ 156112 h 246107"/>
                  <a:gd name="connsiteX4" fmla="*/ 63515 w 95265"/>
                  <a:gd name="connsiteY4" fmla="*/ 60862 h 246107"/>
                  <a:gd name="connsiteX5" fmla="*/ 15 w 95265"/>
                  <a:gd name="connsiteY5" fmla="*/ 3712 h 246107"/>
                  <a:gd name="connsiteX6" fmla="*/ 69865 w 95265"/>
                  <a:gd name="connsiteY6" fmla="*/ 70387 h 246107"/>
                  <a:gd name="connsiteX7" fmla="*/ 76215 w 95265"/>
                  <a:gd name="connsiteY7" fmla="*/ 54512 h 246107"/>
                  <a:gd name="connsiteX8" fmla="*/ 95265 w 95265"/>
                  <a:gd name="connsiteY8" fmla="*/ 537 h 246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65" h="246107">
                    <a:moveTo>
                      <a:pt x="95265" y="537"/>
                    </a:moveTo>
                    <a:cubicBezTo>
                      <a:pt x="95265" y="6887"/>
                      <a:pt x="80977" y="51866"/>
                      <a:pt x="76215" y="92612"/>
                    </a:cubicBezTo>
                    <a:cubicBezTo>
                      <a:pt x="71453" y="133358"/>
                      <a:pt x="68277" y="234429"/>
                      <a:pt x="66690" y="245012"/>
                    </a:cubicBezTo>
                    <a:cubicBezTo>
                      <a:pt x="65102" y="255595"/>
                      <a:pt x="67219" y="186804"/>
                      <a:pt x="66690" y="156112"/>
                    </a:cubicBezTo>
                    <a:cubicBezTo>
                      <a:pt x="66161" y="125420"/>
                      <a:pt x="74627" y="86262"/>
                      <a:pt x="63515" y="60862"/>
                    </a:cubicBezTo>
                    <a:cubicBezTo>
                      <a:pt x="52403" y="35462"/>
                      <a:pt x="-1043" y="2124"/>
                      <a:pt x="15" y="3712"/>
                    </a:cubicBezTo>
                    <a:cubicBezTo>
                      <a:pt x="1073" y="5300"/>
                      <a:pt x="57165" y="61920"/>
                      <a:pt x="69865" y="70387"/>
                    </a:cubicBezTo>
                    <a:cubicBezTo>
                      <a:pt x="82565" y="78854"/>
                      <a:pt x="74628" y="62979"/>
                      <a:pt x="76215" y="54512"/>
                    </a:cubicBezTo>
                    <a:cubicBezTo>
                      <a:pt x="77802" y="46045"/>
                      <a:pt x="95265" y="-5813"/>
                      <a:pt x="95265" y="5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 94">
                <a:extLst>
                  <a:ext uri="{FF2B5EF4-FFF2-40B4-BE49-F238E27FC236}">
                    <a16:creationId xmlns:a16="http://schemas.microsoft.com/office/drawing/2014/main" id="{53580213-BE77-4077-D818-3766C5EF2FC2}"/>
                  </a:ext>
                </a:extLst>
              </p:cNvPr>
              <p:cNvSpPr/>
              <p:nvPr/>
            </p:nvSpPr>
            <p:spPr>
              <a:xfrm>
                <a:off x="6492814" y="5359066"/>
                <a:ext cx="223026" cy="448432"/>
              </a:xfrm>
              <a:custGeom>
                <a:avLst/>
                <a:gdLst>
                  <a:gd name="connsiteX0" fmla="*/ 222311 w 223026"/>
                  <a:gd name="connsiteY0" fmla="*/ 334 h 448432"/>
                  <a:gd name="connsiteX1" fmla="*/ 190561 w 223026"/>
                  <a:gd name="connsiteY1" fmla="*/ 114634 h 448432"/>
                  <a:gd name="connsiteX2" fmla="*/ 152461 w 223026"/>
                  <a:gd name="connsiteY2" fmla="*/ 209884 h 448432"/>
                  <a:gd name="connsiteX3" fmla="*/ 127061 w 223026"/>
                  <a:gd name="connsiteY3" fmla="*/ 279734 h 448432"/>
                  <a:gd name="connsiteX4" fmla="*/ 101661 w 223026"/>
                  <a:gd name="connsiteY4" fmla="*/ 413084 h 448432"/>
                  <a:gd name="connsiteX5" fmla="*/ 61 w 223026"/>
                  <a:gd name="connsiteY5" fmla="*/ 448009 h 448432"/>
                  <a:gd name="connsiteX6" fmla="*/ 117536 w 223026"/>
                  <a:gd name="connsiteY6" fmla="*/ 397209 h 448432"/>
                  <a:gd name="connsiteX7" fmla="*/ 146111 w 223026"/>
                  <a:gd name="connsiteY7" fmla="*/ 247984 h 448432"/>
                  <a:gd name="connsiteX8" fmla="*/ 158811 w 223026"/>
                  <a:gd name="connsiteY8" fmla="*/ 152734 h 448432"/>
                  <a:gd name="connsiteX9" fmla="*/ 222311 w 223026"/>
                  <a:gd name="connsiteY9" fmla="*/ 334 h 44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3026" h="448432">
                    <a:moveTo>
                      <a:pt x="222311" y="334"/>
                    </a:moveTo>
                    <a:cubicBezTo>
                      <a:pt x="227603" y="-6016"/>
                      <a:pt x="202203" y="79709"/>
                      <a:pt x="190561" y="114634"/>
                    </a:cubicBezTo>
                    <a:cubicBezTo>
                      <a:pt x="178919" y="149559"/>
                      <a:pt x="163044" y="182367"/>
                      <a:pt x="152461" y="209884"/>
                    </a:cubicBezTo>
                    <a:cubicBezTo>
                      <a:pt x="141878" y="237401"/>
                      <a:pt x="135528" y="245867"/>
                      <a:pt x="127061" y="279734"/>
                    </a:cubicBezTo>
                    <a:cubicBezTo>
                      <a:pt x="118594" y="313601"/>
                      <a:pt x="122828" y="385038"/>
                      <a:pt x="101661" y="413084"/>
                    </a:cubicBezTo>
                    <a:cubicBezTo>
                      <a:pt x="80494" y="441130"/>
                      <a:pt x="-2585" y="450655"/>
                      <a:pt x="61" y="448009"/>
                    </a:cubicBezTo>
                    <a:cubicBezTo>
                      <a:pt x="2707" y="445363"/>
                      <a:pt x="93194" y="430547"/>
                      <a:pt x="117536" y="397209"/>
                    </a:cubicBezTo>
                    <a:cubicBezTo>
                      <a:pt x="141878" y="363871"/>
                      <a:pt x="139232" y="288730"/>
                      <a:pt x="146111" y="247984"/>
                    </a:cubicBezTo>
                    <a:cubicBezTo>
                      <a:pt x="152990" y="207238"/>
                      <a:pt x="149815" y="188717"/>
                      <a:pt x="158811" y="152734"/>
                    </a:cubicBezTo>
                    <a:cubicBezTo>
                      <a:pt x="167807" y="116751"/>
                      <a:pt x="217019" y="6684"/>
                      <a:pt x="222311" y="3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 95">
                <a:extLst>
                  <a:ext uri="{FF2B5EF4-FFF2-40B4-BE49-F238E27FC236}">
                    <a16:creationId xmlns:a16="http://schemas.microsoft.com/office/drawing/2014/main" id="{53F9D532-7DFF-5377-3396-F4ADB60F7503}"/>
                  </a:ext>
                </a:extLst>
              </p:cNvPr>
              <p:cNvSpPr/>
              <p:nvPr/>
            </p:nvSpPr>
            <p:spPr>
              <a:xfrm>
                <a:off x="6473390" y="5610225"/>
                <a:ext cx="64042" cy="92075"/>
              </a:xfrm>
              <a:custGeom>
                <a:avLst/>
                <a:gdLst>
                  <a:gd name="connsiteX0" fmla="*/ 63935 w 64042"/>
                  <a:gd name="connsiteY0" fmla="*/ 0 h 92075"/>
                  <a:gd name="connsiteX1" fmla="*/ 25835 w 64042"/>
                  <a:gd name="connsiteY1" fmla="*/ 50800 h 92075"/>
                  <a:gd name="connsiteX2" fmla="*/ 435 w 64042"/>
                  <a:gd name="connsiteY2" fmla="*/ 92075 h 92075"/>
                  <a:gd name="connsiteX3" fmla="*/ 13135 w 64042"/>
                  <a:gd name="connsiteY3" fmla="*/ 50800 h 92075"/>
                  <a:gd name="connsiteX4" fmla="*/ 63935 w 64042"/>
                  <a:gd name="connsiteY4" fmla="*/ 0 h 92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042" h="92075">
                    <a:moveTo>
                      <a:pt x="63935" y="0"/>
                    </a:moveTo>
                    <a:cubicBezTo>
                      <a:pt x="66052" y="0"/>
                      <a:pt x="36418" y="35454"/>
                      <a:pt x="25835" y="50800"/>
                    </a:cubicBezTo>
                    <a:cubicBezTo>
                      <a:pt x="15252" y="66146"/>
                      <a:pt x="2552" y="92075"/>
                      <a:pt x="435" y="92075"/>
                    </a:cubicBezTo>
                    <a:cubicBezTo>
                      <a:pt x="-1682" y="92075"/>
                      <a:pt x="4139" y="63500"/>
                      <a:pt x="13135" y="50800"/>
                    </a:cubicBezTo>
                    <a:cubicBezTo>
                      <a:pt x="22131" y="38100"/>
                      <a:pt x="61818" y="0"/>
                      <a:pt x="63935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 96">
                <a:extLst>
                  <a:ext uri="{FF2B5EF4-FFF2-40B4-BE49-F238E27FC236}">
                    <a16:creationId xmlns:a16="http://schemas.microsoft.com/office/drawing/2014/main" id="{E454617C-2257-0F3E-CFFE-7FB6B5448E63}"/>
                  </a:ext>
                </a:extLst>
              </p:cNvPr>
              <p:cNvSpPr/>
              <p:nvPr/>
            </p:nvSpPr>
            <p:spPr>
              <a:xfrm>
                <a:off x="5592959" y="5457639"/>
                <a:ext cx="752121" cy="312247"/>
              </a:xfrm>
              <a:custGeom>
                <a:avLst/>
                <a:gdLst>
                  <a:gd name="connsiteX0" fmla="*/ 1391 w 752121"/>
                  <a:gd name="connsiteY0" fmla="*/ 311336 h 312247"/>
                  <a:gd name="connsiteX1" fmla="*/ 233166 w 752121"/>
                  <a:gd name="connsiteY1" fmla="*/ 254186 h 312247"/>
                  <a:gd name="connsiteX2" fmla="*/ 534791 w 752121"/>
                  <a:gd name="connsiteY2" fmla="*/ 127186 h 312247"/>
                  <a:gd name="connsiteX3" fmla="*/ 598291 w 752121"/>
                  <a:gd name="connsiteY3" fmla="*/ 66861 h 312247"/>
                  <a:gd name="connsiteX4" fmla="*/ 725291 w 752121"/>
                  <a:gd name="connsiteY4" fmla="*/ 25586 h 312247"/>
                  <a:gd name="connsiteX5" fmla="*/ 750691 w 752121"/>
                  <a:gd name="connsiteY5" fmla="*/ 186 h 312247"/>
                  <a:gd name="connsiteX6" fmla="*/ 699891 w 752121"/>
                  <a:gd name="connsiteY6" fmla="*/ 38286 h 312247"/>
                  <a:gd name="connsiteX7" fmla="*/ 534791 w 752121"/>
                  <a:gd name="connsiteY7" fmla="*/ 104961 h 312247"/>
                  <a:gd name="connsiteX8" fmla="*/ 557016 w 752121"/>
                  <a:gd name="connsiteY8" fmla="*/ 92261 h 312247"/>
                  <a:gd name="connsiteX9" fmla="*/ 420491 w 752121"/>
                  <a:gd name="connsiteY9" fmla="*/ 181161 h 312247"/>
                  <a:gd name="connsiteX10" fmla="*/ 471291 w 752121"/>
                  <a:gd name="connsiteY10" fmla="*/ 149411 h 312247"/>
                  <a:gd name="connsiteX11" fmla="*/ 341116 w 752121"/>
                  <a:gd name="connsiteY11" fmla="*/ 212911 h 312247"/>
                  <a:gd name="connsiteX12" fmla="*/ 1391 w 752121"/>
                  <a:gd name="connsiteY12" fmla="*/ 311336 h 31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52121" h="312247">
                    <a:moveTo>
                      <a:pt x="1391" y="311336"/>
                    </a:moveTo>
                    <a:cubicBezTo>
                      <a:pt x="-16601" y="318215"/>
                      <a:pt x="144266" y="284878"/>
                      <a:pt x="233166" y="254186"/>
                    </a:cubicBezTo>
                    <a:cubicBezTo>
                      <a:pt x="322066" y="223494"/>
                      <a:pt x="473937" y="158407"/>
                      <a:pt x="534791" y="127186"/>
                    </a:cubicBezTo>
                    <a:cubicBezTo>
                      <a:pt x="595645" y="95965"/>
                      <a:pt x="566541" y="83794"/>
                      <a:pt x="598291" y="66861"/>
                    </a:cubicBezTo>
                    <a:cubicBezTo>
                      <a:pt x="630041" y="49928"/>
                      <a:pt x="699891" y="36698"/>
                      <a:pt x="725291" y="25586"/>
                    </a:cubicBezTo>
                    <a:cubicBezTo>
                      <a:pt x="750691" y="14474"/>
                      <a:pt x="754924" y="-1931"/>
                      <a:pt x="750691" y="186"/>
                    </a:cubicBezTo>
                    <a:cubicBezTo>
                      <a:pt x="746458" y="2303"/>
                      <a:pt x="735874" y="20824"/>
                      <a:pt x="699891" y="38286"/>
                    </a:cubicBezTo>
                    <a:cubicBezTo>
                      <a:pt x="663908" y="55748"/>
                      <a:pt x="558603" y="95965"/>
                      <a:pt x="534791" y="104961"/>
                    </a:cubicBezTo>
                    <a:cubicBezTo>
                      <a:pt x="510979" y="113957"/>
                      <a:pt x="576066" y="79561"/>
                      <a:pt x="557016" y="92261"/>
                    </a:cubicBezTo>
                    <a:cubicBezTo>
                      <a:pt x="537966" y="104961"/>
                      <a:pt x="434778" y="171636"/>
                      <a:pt x="420491" y="181161"/>
                    </a:cubicBezTo>
                    <a:cubicBezTo>
                      <a:pt x="406204" y="190686"/>
                      <a:pt x="484520" y="144119"/>
                      <a:pt x="471291" y="149411"/>
                    </a:cubicBezTo>
                    <a:cubicBezTo>
                      <a:pt x="458062" y="154703"/>
                      <a:pt x="421020" y="186982"/>
                      <a:pt x="341116" y="212911"/>
                    </a:cubicBezTo>
                    <a:cubicBezTo>
                      <a:pt x="261212" y="238840"/>
                      <a:pt x="19383" y="304457"/>
                      <a:pt x="1391" y="3113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 97">
                <a:extLst>
                  <a:ext uri="{FF2B5EF4-FFF2-40B4-BE49-F238E27FC236}">
                    <a16:creationId xmlns:a16="http://schemas.microsoft.com/office/drawing/2014/main" id="{206B732D-6C49-326B-1A73-C2AA72BAF107}"/>
                  </a:ext>
                </a:extLst>
              </p:cNvPr>
              <p:cNvSpPr/>
              <p:nvPr/>
            </p:nvSpPr>
            <p:spPr>
              <a:xfrm>
                <a:off x="5675779" y="5787990"/>
                <a:ext cx="912649" cy="181074"/>
              </a:xfrm>
              <a:custGeom>
                <a:avLst/>
                <a:gdLst>
                  <a:gd name="connsiteX0" fmla="*/ 1121 w 912649"/>
                  <a:gd name="connsiteY0" fmla="*/ 181010 h 181074"/>
                  <a:gd name="connsiteX1" fmla="*/ 464671 w 912649"/>
                  <a:gd name="connsiteY1" fmla="*/ 111160 h 181074"/>
                  <a:gd name="connsiteX2" fmla="*/ 766296 w 912649"/>
                  <a:gd name="connsiteY2" fmla="*/ 38135 h 181074"/>
                  <a:gd name="connsiteX3" fmla="*/ 912346 w 912649"/>
                  <a:gd name="connsiteY3" fmla="*/ 35 h 181074"/>
                  <a:gd name="connsiteX4" fmla="*/ 801221 w 912649"/>
                  <a:gd name="connsiteY4" fmla="*/ 31785 h 181074"/>
                  <a:gd name="connsiteX5" fmla="*/ 686921 w 912649"/>
                  <a:gd name="connsiteY5" fmla="*/ 60360 h 181074"/>
                  <a:gd name="connsiteX6" fmla="*/ 451971 w 912649"/>
                  <a:gd name="connsiteY6" fmla="*/ 123860 h 181074"/>
                  <a:gd name="connsiteX7" fmla="*/ 337671 w 912649"/>
                  <a:gd name="connsiteY7" fmla="*/ 123860 h 181074"/>
                  <a:gd name="connsiteX8" fmla="*/ 1121 w 912649"/>
                  <a:gd name="connsiteY8" fmla="*/ 181010 h 181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2649" h="181074">
                    <a:moveTo>
                      <a:pt x="1121" y="181010"/>
                    </a:moveTo>
                    <a:cubicBezTo>
                      <a:pt x="22288" y="178893"/>
                      <a:pt x="337142" y="134972"/>
                      <a:pt x="464671" y="111160"/>
                    </a:cubicBezTo>
                    <a:cubicBezTo>
                      <a:pt x="592200" y="87348"/>
                      <a:pt x="691684" y="56656"/>
                      <a:pt x="766296" y="38135"/>
                    </a:cubicBezTo>
                    <a:cubicBezTo>
                      <a:pt x="840909" y="19614"/>
                      <a:pt x="906525" y="1093"/>
                      <a:pt x="912346" y="35"/>
                    </a:cubicBezTo>
                    <a:cubicBezTo>
                      <a:pt x="918167" y="-1023"/>
                      <a:pt x="838792" y="21731"/>
                      <a:pt x="801221" y="31785"/>
                    </a:cubicBezTo>
                    <a:cubicBezTo>
                      <a:pt x="763650" y="41839"/>
                      <a:pt x="686921" y="60360"/>
                      <a:pt x="686921" y="60360"/>
                    </a:cubicBezTo>
                    <a:cubicBezTo>
                      <a:pt x="628713" y="75706"/>
                      <a:pt x="510179" y="113277"/>
                      <a:pt x="451971" y="123860"/>
                    </a:cubicBezTo>
                    <a:cubicBezTo>
                      <a:pt x="393763" y="134443"/>
                      <a:pt x="410696" y="114864"/>
                      <a:pt x="337671" y="123860"/>
                    </a:cubicBezTo>
                    <a:cubicBezTo>
                      <a:pt x="264646" y="132856"/>
                      <a:pt x="-20046" y="183127"/>
                      <a:pt x="1121" y="1810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 98">
                <a:extLst>
                  <a:ext uri="{FF2B5EF4-FFF2-40B4-BE49-F238E27FC236}">
                    <a16:creationId xmlns:a16="http://schemas.microsoft.com/office/drawing/2014/main" id="{D668F5AA-D1F9-6F44-B545-E5686C598508}"/>
                  </a:ext>
                </a:extLst>
              </p:cNvPr>
              <p:cNvSpPr/>
              <p:nvPr/>
            </p:nvSpPr>
            <p:spPr>
              <a:xfrm>
                <a:off x="5559706" y="5753100"/>
                <a:ext cx="161737" cy="222075"/>
              </a:xfrm>
              <a:custGeom>
                <a:avLst/>
                <a:gdLst>
                  <a:gd name="connsiteX0" fmla="*/ 21944 w 161737"/>
                  <a:gd name="connsiteY0" fmla="*/ 0 h 222075"/>
                  <a:gd name="connsiteX1" fmla="*/ 25119 w 161737"/>
                  <a:gd name="connsiteY1" fmla="*/ 73025 h 222075"/>
                  <a:gd name="connsiteX2" fmla="*/ 40994 w 161737"/>
                  <a:gd name="connsiteY2" fmla="*/ 120650 h 222075"/>
                  <a:gd name="connsiteX3" fmla="*/ 72744 w 161737"/>
                  <a:gd name="connsiteY3" fmla="*/ 177800 h 222075"/>
                  <a:gd name="connsiteX4" fmla="*/ 94969 w 161737"/>
                  <a:gd name="connsiteY4" fmla="*/ 212725 h 222075"/>
                  <a:gd name="connsiteX5" fmla="*/ 161644 w 161737"/>
                  <a:gd name="connsiteY5" fmla="*/ 209550 h 222075"/>
                  <a:gd name="connsiteX6" fmla="*/ 79094 w 161737"/>
                  <a:gd name="connsiteY6" fmla="*/ 212725 h 222075"/>
                  <a:gd name="connsiteX7" fmla="*/ 2894 w 161737"/>
                  <a:gd name="connsiteY7" fmla="*/ 73025 h 222075"/>
                  <a:gd name="connsiteX8" fmla="*/ 21944 w 161737"/>
                  <a:gd name="connsiteY8" fmla="*/ 0 h 222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1737" h="222075">
                    <a:moveTo>
                      <a:pt x="21944" y="0"/>
                    </a:moveTo>
                    <a:cubicBezTo>
                      <a:pt x="25648" y="0"/>
                      <a:pt x="21944" y="52917"/>
                      <a:pt x="25119" y="73025"/>
                    </a:cubicBezTo>
                    <a:cubicBezTo>
                      <a:pt x="28294" y="93133"/>
                      <a:pt x="33057" y="103188"/>
                      <a:pt x="40994" y="120650"/>
                    </a:cubicBezTo>
                    <a:cubicBezTo>
                      <a:pt x="48931" y="138112"/>
                      <a:pt x="63748" y="162454"/>
                      <a:pt x="72744" y="177800"/>
                    </a:cubicBezTo>
                    <a:cubicBezTo>
                      <a:pt x="81740" y="193146"/>
                      <a:pt x="80152" y="207433"/>
                      <a:pt x="94969" y="212725"/>
                    </a:cubicBezTo>
                    <a:cubicBezTo>
                      <a:pt x="109786" y="218017"/>
                      <a:pt x="164290" y="209550"/>
                      <a:pt x="161644" y="209550"/>
                    </a:cubicBezTo>
                    <a:cubicBezTo>
                      <a:pt x="158998" y="209550"/>
                      <a:pt x="105552" y="235479"/>
                      <a:pt x="79094" y="212725"/>
                    </a:cubicBezTo>
                    <a:cubicBezTo>
                      <a:pt x="52636" y="189971"/>
                      <a:pt x="14536" y="105833"/>
                      <a:pt x="2894" y="73025"/>
                    </a:cubicBezTo>
                    <a:cubicBezTo>
                      <a:pt x="-8748" y="40217"/>
                      <a:pt x="18240" y="0"/>
                      <a:pt x="21944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 99">
                <a:extLst>
                  <a:ext uri="{FF2B5EF4-FFF2-40B4-BE49-F238E27FC236}">
                    <a16:creationId xmlns:a16="http://schemas.microsoft.com/office/drawing/2014/main" id="{2BA08BB2-3ACE-45E8-3B4F-2ED643F009A9}"/>
                  </a:ext>
                </a:extLst>
              </p:cNvPr>
              <p:cNvSpPr/>
              <p:nvPr/>
            </p:nvSpPr>
            <p:spPr>
              <a:xfrm>
                <a:off x="5527668" y="5743571"/>
                <a:ext cx="165228" cy="254643"/>
              </a:xfrm>
              <a:custGeom>
                <a:avLst/>
                <a:gdLst>
                  <a:gd name="connsiteX0" fmla="*/ 28582 w 165228"/>
                  <a:gd name="connsiteY0" fmla="*/ 4 h 254643"/>
                  <a:gd name="connsiteX1" fmla="*/ 9532 w 165228"/>
                  <a:gd name="connsiteY1" fmla="*/ 66679 h 254643"/>
                  <a:gd name="connsiteX2" fmla="*/ 25407 w 165228"/>
                  <a:gd name="connsiteY2" fmla="*/ 117479 h 254643"/>
                  <a:gd name="connsiteX3" fmla="*/ 57157 w 165228"/>
                  <a:gd name="connsiteY3" fmla="*/ 196854 h 254643"/>
                  <a:gd name="connsiteX4" fmla="*/ 88907 w 165228"/>
                  <a:gd name="connsiteY4" fmla="*/ 241304 h 254643"/>
                  <a:gd name="connsiteX5" fmla="*/ 139707 w 165228"/>
                  <a:gd name="connsiteY5" fmla="*/ 254004 h 254643"/>
                  <a:gd name="connsiteX6" fmla="*/ 165107 w 165228"/>
                  <a:gd name="connsiteY6" fmla="*/ 225429 h 254643"/>
                  <a:gd name="connsiteX7" fmla="*/ 130182 w 165228"/>
                  <a:gd name="connsiteY7" fmla="*/ 247654 h 254643"/>
                  <a:gd name="connsiteX8" fmla="*/ 92082 w 165228"/>
                  <a:gd name="connsiteY8" fmla="*/ 219079 h 254643"/>
                  <a:gd name="connsiteX9" fmla="*/ 38107 w 165228"/>
                  <a:gd name="connsiteY9" fmla="*/ 114304 h 254643"/>
                  <a:gd name="connsiteX10" fmla="*/ 7 w 165228"/>
                  <a:gd name="connsiteY10" fmla="*/ 63504 h 254643"/>
                  <a:gd name="connsiteX11" fmla="*/ 28582 w 165228"/>
                  <a:gd name="connsiteY11" fmla="*/ 4 h 254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5228" h="254643">
                    <a:moveTo>
                      <a:pt x="28582" y="4"/>
                    </a:moveTo>
                    <a:cubicBezTo>
                      <a:pt x="30169" y="533"/>
                      <a:pt x="10061" y="47100"/>
                      <a:pt x="9532" y="66679"/>
                    </a:cubicBezTo>
                    <a:cubicBezTo>
                      <a:pt x="9003" y="86258"/>
                      <a:pt x="17470" y="95783"/>
                      <a:pt x="25407" y="117479"/>
                    </a:cubicBezTo>
                    <a:cubicBezTo>
                      <a:pt x="33344" y="139175"/>
                      <a:pt x="46574" y="176217"/>
                      <a:pt x="57157" y="196854"/>
                    </a:cubicBezTo>
                    <a:cubicBezTo>
                      <a:pt x="67740" y="217492"/>
                      <a:pt x="75149" y="231779"/>
                      <a:pt x="88907" y="241304"/>
                    </a:cubicBezTo>
                    <a:cubicBezTo>
                      <a:pt x="102665" y="250829"/>
                      <a:pt x="127007" y="256650"/>
                      <a:pt x="139707" y="254004"/>
                    </a:cubicBezTo>
                    <a:cubicBezTo>
                      <a:pt x="152407" y="251358"/>
                      <a:pt x="166695" y="226487"/>
                      <a:pt x="165107" y="225429"/>
                    </a:cubicBezTo>
                    <a:cubicBezTo>
                      <a:pt x="163519" y="224371"/>
                      <a:pt x="142353" y="248712"/>
                      <a:pt x="130182" y="247654"/>
                    </a:cubicBezTo>
                    <a:cubicBezTo>
                      <a:pt x="118011" y="246596"/>
                      <a:pt x="107428" y="241304"/>
                      <a:pt x="92082" y="219079"/>
                    </a:cubicBezTo>
                    <a:cubicBezTo>
                      <a:pt x="76736" y="196854"/>
                      <a:pt x="53453" y="140233"/>
                      <a:pt x="38107" y="114304"/>
                    </a:cubicBezTo>
                    <a:cubicBezTo>
                      <a:pt x="22761" y="88375"/>
                      <a:pt x="536" y="79908"/>
                      <a:pt x="7" y="63504"/>
                    </a:cubicBezTo>
                    <a:cubicBezTo>
                      <a:pt x="-522" y="47100"/>
                      <a:pt x="26995" y="-525"/>
                      <a:pt x="28582" y="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 100">
                <a:extLst>
                  <a:ext uri="{FF2B5EF4-FFF2-40B4-BE49-F238E27FC236}">
                    <a16:creationId xmlns:a16="http://schemas.microsoft.com/office/drawing/2014/main" id="{0AB9AAE1-51CC-99FC-E166-06BAB1E7576E}"/>
                  </a:ext>
                </a:extLst>
              </p:cNvPr>
              <p:cNvSpPr/>
              <p:nvPr/>
            </p:nvSpPr>
            <p:spPr>
              <a:xfrm>
                <a:off x="5475683" y="5743472"/>
                <a:ext cx="150417" cy="280562"/>
              </a:xfrm>
              <a:custGeom>
                <a:avLst/>
                <a:gdLst>
                  <a:gd name="connsiteX0" fmla="*/ 55167 w 150417"/>
                  <a:gd name="connsiteY0" fmla="*/ 103 h 280562"/>
                  <a:gd name="connsiteX1" fmla="*/ 17067 w 150417"/>
                  <a:gd name="connsiteY1" fmla="*/ 66778 h 280562"/>
                  <a:gd name="connsiteX2" fmla="*/ 10717 w 150417"/>
                  <a:gd name="connsiteY2" fmla="*/ 123928 h 280562"/>
                  <a:gd name="connsiteX3" fmla="*/ 13892 w 150417"/>
                  <a:gd name="connsiteY3" fmla="*/ 190603 h 280562"/>
                  <a:gd name="connsiteX4" fmla="*/ 83742 w 150417"/>
                  <a:gd name="connsiteY4" fmla="*/ 269978 h 280562"/>
                  <a:gd name="connsiteX5" fmla="*/ 109142 w 150417"/>
                  <a:gd name="connsiteY5" fmla="*/ 276328 h 280562"/>
                  <a:gd name="connsiteX6" fmla="*/ 150417 w 150417"/>
                  <a:gd name="connsiteY6" fmla="*/ 238228 h 280562"/>
                  <a:gd name="connsiteX7" fmla="*/ 109142 w 150417"/>
                  <a:gd name="connsiteY7" fmla="*/ 263628 h 280562"/>
                  <a:gd name="connsiteX8" fmla="*/ 13892 w 150417"/>
                  <a:gd name="connsiteY8" fmla="*/ 165203 h 280562"/>
                  <a:gd name="connsiteX9" fmla="*/ 1192 w 150417"/>
                  <a:gd name="connsiteY9" fmla="*/ 82653 h 280562"/>
                  <a:gd name="connsiteX10" fmla="*/ 55167 w 150417"/>
                  <a:gd name="connsiteY10" fmla="*/ 103 h 28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417" h="280562">
                    <a:moveTo>
                      <a:pt x="55167" y="103"/>
                    </a:moveTo>
                    <a:cubicBezTo>
                      <a:pt x="57813" y="-2543"/>
                      <a:pt x="24475" y="46141"/>
                      <a:pt x="17067" y="66778"/>
                    </a:cubicBezTo>
                    <a:cubicBezTo>
                      <a:pt x="9659" y="87415"/>
                      <a:pt x="11246" y="103291"/>
                      <a:pt x="10717" y="123928"/>
                    </a:cubicBezTo>
                    <a:cubicBezTo>
                      <a:pt x="10188" y="144565"/>
                      <a:pt x="1721" y="166261"/>
                      <a:pt x="13892" y="190603"/>
                    </a:cubicBezTo>
                    <a:cubicBezTo>
                      <a:pt x="26063" y="214945"/>
                      <a:pt x="67867" y="255691"/>
                      <a:pt x="83742" y="269978"/>
                    </a:cubicBezTo>
                    <a:cubicBezTo>
                      <a:pt x="99617" y="284266"/>
                      <a:pt x="98030" y="281620"/>
                      <a:pt x="109142" y="276328"/>
                    </a:cubicBezTo>
                    <a:cubicBezTo>
                      <a:pt x="120255" y="271036"/>
                      <a:pt x="150417" y="240345"/>
                      <a:pt x="150417" y="238228"/>
                    </a:cubicBezTo>
                    <a:cubicBezTo>
                      <a:pt x="150417" y="236111"/>
                      <a:pt x="131896" y="275799"/>
                      <a:pt x="109142" y="263628"/>
                    </a:cubicBezTo>
                    <a:cubicBezTo>
                      <a:pt x="86388" y="251457"/>
                      <a:pt x="31884" y="195365"/>
                      <a:pt x="13892" y="165203"/>
                    </a:cubicBezTo>
                    <a:cubicBezTo>
                      <a:pt x="-4100" y="135041"/>
                      <a:pt x="134" y="108582"/>
                      <a:pt x="1192" y="82653"/>
                    </a:cubicBezTo>
                    <a:cubicBezTo>
                      <a:pt x="2250" y="56724"/>
                      <a:pt x="52521" y="2749"/>
                      <a:pt x="55167" y="1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 101">
                <a:extLst>
                  <a:ext uri="{FF2B5EF4-FFF2-40B4-BE49-F238E27FC236}">
                    <a16:creationId xmlns:a16="http://schemas.microsoft.com/office/drawing/2014/main" id="{C1F5D482-5E73-FE58-310F-4C3C2F458F3E}"/>
                  </a:ext>
                </a:extLst>
              </p:cNvPr>
              <p:cNvSpPr/>
              <p:nvPr/>
            </p:nvSpPr>
            <p:spPr>
              <a:xfrm>
                <a:off x="5508748" y="5746721"/>
                <a:ext cx="83067" cy="255333"/>
              </a:xfrm>
              <a:custGeom>
                <a:avLst/>
                <a:gdLst>
                  <a:gd name="connsiteX0" fmla="*/ 44327 w 83067"/>
                  <a:gd name="connsiteY0" fmla="*/ 29 h 255333"/>
                  <a:gd name="connsiteX1" fmla="*/ 12577 w 83067"/>
                  <a:gd name="connsiteY1" fmla="*/ 85754 h 255333"/>
                  <a:gd name="connsiteX2" fmla="*/ 3052 w 83067"/>
                  <a:gd name="connsiteY2" fmla="*/ 142904 h 255333"/>
                  <a:gd name="connsiteX3" fmla="*/ 63377 w 83067"/>
                  <a:gd name="connsiteY3" fmla="*/ 231804 h 255333"/>
                  <a:gd name="connsiteX4" fmla="*/ 82427 w 83067"/>
                  <a:gd name="connsiteY4" fmla="*/ 254029 h 255333"/>
                  <a:gd name="connsiteX5" fmla="*/ 44327 w 83067"/>
                  <a:gd name="connsiteY5" fmla="*/ 203229 h 255333"/>
                  <a:gd name="connsiteX6" fmla="*/ 15752 w 83067"/>
                  <a:gd name="connsiteY6" fmla="*/ 142904 h 255333"/>
                  <a:gd name="connsiteX7" fmla="*/ 15752 w 83067"/>
                  <a:gd name="connsiteY7" fmla="*/ 95279 h 255333"/>
                  <a:gd name="connsiteX8" fmla="*/ 44327 w 83067"/>
                  <a:gd name="connsiteY8" fmla="*/ 29 h 25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067" h="255333">
                    <a:moveTo>
                      <a:pt x="44327" y="29"/>
                    </a:moveTo>
                    <a:cubicBezTo>
                      <a:pt x="43798" y="-1558"/>
                      <a:pt x="19456" y="61942"/>
                      <a:pt x="12577" y="85754"/>
                    </a:cubicBezTo>
                    <a:cubicBezTo>
                      <a:pt x="5698" y="109566"/>
                      <a:pt x="-5415" y="118562"/>
                      <a:pt x="3052" y="142904"/>
                    </a:cubicBezTo>
                    <a:cubicBezTo>
                      <a:pt x="11519" y="167246"/>
                      <a:pt x="50148" y="213283"/>
                      <a:pt x="63377" y="231804"/>
                    </a:cubicBezTo>
                    <a:cubicBezTo>
                      <a:pt x="76606" y="250325"/>
                      <a:pt x="85602" y="258791"/>
                      <a:pt x="82427" y="254029"/>
                    </a:cubicBezTo>
                    <a:cubicBezTo>
                      <a:pt x="79252" y="249267"/>
                      <a:pt x="55440" y="221750"/>
                      <a:pt x="44327" y="203229"/>
                    </a:cubicBezTo>
                    <a:cubicBezTo>
                      <a:pt x="33214" y="184708"/>
                      <a:pt x="20514" y="160896"/>
                      <a:pt x="15752" y="142904"/>
                    </a:cubicBezTo>
                    <a:cubicBezTo>
                      <a:pt x="10989" y="124912"/>
                      <a:pt x="12048" y="117504"/>
                      <a:pt x="15752" y="95279"/>
                    </a:cubicBezTo>
                    <a:cubicBezTo>
                      <a:pt x="19456" y="73054"/>
                      <a:pt x="44856" y="1616"/>
                      <a:pt x="44327" y="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 102">
                <a:extLst>
                  <a:ext uri="{FF2B5EF4-FFF2-40B4-BE49-F238E27FC236}">
                    <a16:creationId xmlns:a16="http://schemas.microsoft.com/office/drawing/2014/main" id="{0CD770D2-6430-F32A-9978-65D8395CC165}"/>
                  </a:ext>
                </a:extLst>
              </p:cNvPr>
              <p:cNvSpPr/>
              <p:nvPr/>
            </p:nvSpPr>
            <p:spPr>
              <a:xfrm>
                <a:off x="5152384" y="5774968"/>
                <a:ext cx="355530" cy="59364"/>
              </a:xfrm>
              <a:custGeom>
                <a:avLst/>
                <a:gdLst>
                  <a:gd name="connsiteX0" fmla="*/ 641 w 355530"/>
                  <a:gd name="connsiteY0" fmla="*/ 57507 h 59364"/>
                  <a:gd name="connsiteX1" fmla="*/ 187966 w 355530"/>
                  <a:gd name="connsiteY1" fmla="*/ 47982 h 59364"/>
                  <a:gd name="connsiteX2" fmla="*/ 121291 w 355530"/>
                  <a:gd name="connsiteY2" fmla="*/ 44807 h 59364"/>
                  <a:gd name="connsiteX3" fmla="*/ 311791 w 355530"/>
                  <a:gd name="connsiteY3" fmla="*/ 13057 h 59364"/>
                  <a:gd name="connsiteX4" fmla="*/ 353066 w 355530"/>
                  <a:gd name="connsiteY4" fmla="*/ 357 h 59364"/>
                  <a:gd name="connsiteX5" fmla="*/ 264166 w 355530"/>
                  <a:gd name="connsiteY5" fmla="*/ 6707 h 59364"/>
                  <a:gd name="connsiteX6" fmla="*/ 641 w 355530"/>
                  <a:gd name="connsiteY6" fmla="*/ 57507 h 59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5530" h="59364">
                    <a:moveTo>
                      <a:pt x="641" y="57507"/>
                    </a:moveTo>
                    <a:cubicBezTo>
                      <a:pt x="-12059" y="64386"/>
                      <a:pt x="167858" y="50099"/>
                      <a:pt x="187966" y="47982"/>
                    </a:cubicBezTo>
                    <a:cubicBezTo>
                      <a:pt x="208074" y="45865"/>
                      <a:pt x="100654" y="50628"/>
                      <a:pt x="121291" y="44807"/>
                    </a:cubicBezTo>
                    <a:cubicBezTo>
                      <a:pt x="141928" y="38986"/>
                      <a:pt x="273162" y="20465"/>
                      <a:pt x="311791" y="13057"/>
                    </a:cubicBezTo>
                    <a:cubicBezTo>
                      <a:pt x="350420" y="5649"/>
                      <a:pt x="361003" y="1415"/>
                      <a:pt x="353066" y="357"/>
                    </a:cubicBezTo>
                    <a:cubicBezTo>
                      <a:pt x="345129" y="-701"/>
                      <a:pt x="318141" y="357"/>
                      <a:pt x="264166" y="6707"/>
                    </a:cubicBezTo>
                    <a:cubicBezTo>
                      <a:pt x="210191" y="13057"/>
                      <a:pt x="13341" y="50628"/>
                      <a:pt x="641" y="575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 103">
                <a:extLst>
                  <a:ext uri="{FF2B5EF4-FFF2-40B4-BE49-F238E27FC236}">
                    <a16:creationId xmlns:a16="http://schemas.microsoft.com/office/drawing/2014/main" id="{0AEC802B-5BAF-8441-488C-85E5CE64E683}"/>
                  </a:ext>
                </a:extLst>
              </p:cNvPr>
              <p:cNvSpPr/>
              <p:nvPr/>
            </p:nvSpPr>
            <p:spPr>
              <a:xfrm>
                <a:off x="5200475" y="5993152"/>
                <a:ext cx="333715" cy="258630"/>
              </a:xfrm>
              <a:custGeom>
                <a:avLst/>
                <a:gdLst>
                  <a:gd name="connsiteX0" fmla="*/ 333550 w 333715"/>
                  <a:gd name="connsiteY0" fmla="*/ 1248 h 258630"/>
                  <a:gd name="connsiteX1" fmla="*/ 279575 w 333715"/>
                  <a:gd name="connsiteY1" fmla="*/ 26648 h 258630"/>
                  <a:gd name="connsiteX2" fmla="*/ 171625 w 333715"/>
                  <a:gd name="connsiteY2" fmla="*/ 166348 h 258630"/>
                  <a:gd name="connsiteX3" fmla="*/ 104950 w 333715"/>
                  <a:gd name="connsiteY3" fmla="*/ 191748 h 258630"/>
                  <a:gd name="connsiteX4" fmla="*/ 70025 w 333715"/>
                  <a:gd name="connsiteY4" fmla="*/ 226673 h 258630"/>
                  <a:gd name="connsiteX5" fmla="*/ 175 w 333715"/>
                  <a:gd name="connsiteY5" fmla="*/ 258423 h 258630"/>
                  <a:gd name="connsiteX6" fmla="*/ 92250 w 333715"/>
                  <a:gd name="connsiteY6" fmla="*/ 210798 h 258630"/>
                  <a:gd name="connsiteX7" fmla="*/ 165275 w 333715"/>
                  <a:gd name="connsiteY7" fmla="*/ 147298 h 258630"/>
                  <a:gd name="connsiteX8" fmla="*/ 263700 w 333715"/>
                  <a:gd name="connsiteY8" fmla="*/ 45698 h 258630"/>
                  <a:gd name="connsiteX9" fmla="*/ 333550 w 333715"/>
                  <a:gd name="connsiteY9" fmla="*/ 1248 h 25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3715" h="258630">
                    <a:moveTo>
                      <a:pt x="333550" y="1248"/>
                    </a:moveTo>
                    <a:cubicBezTo>
                      <a:pt x="336196" y="-1927"/>
                      <a:pt x="306562" y="-869"/>
                      <a:pt x="279575" y="26648"/>
                    </a:cubicBezTo>
                    <a:cubicBezTo>
                      <a:pt x="252587" y="54165"/>
                      <a:pt x="200729" y="138831"/>
                      <a:pt x="171625" y="166348"/>
                    </a:cubicBezTo>
                    <a:cubicBezTo>
                      <a:pt x="142521" y="193865"/>
                      <a:pt x="121883" y="181694"/>
                      <a:pt x="104950" y="191748"/>
                    </a:cubicBezTo>
                    <a:cubicBezTo>
                      <a:pt x="88017" y="201802"/>
                      <a:pt x="87487" y="215561"/>
                      <a:pt x="70025" y="226673"/>
                    </a:cubicBezTo>
                    <a:cubicBezTo>
                      <a:pt x="52563" y="237785"/>
                      <a:pt x="-3529" y="261069"/>
                      <a:pt x="175" y="258423"/>
                    </a:cubicBezTo>
                    <a:cubicBezTo>
                      <a:pt x="3879" y="255777"/>
                      <a:pt x="64733" y="229319"/>
                      <a:pt x="92250" y="210798"/>
                    </a:cubicBezTo>
                    <a:cubicBezTo>
                      <a:pt x="119767" y="192277"/>
                      <a:pt x="136700" y="174815"/>
                      <a:pt x="165275" y="147298"/>
                    </a:cubicBezTo>
                    <a:cubicBezTo>
                      <a:pt x="193850" y="119781"/>
                      <a:pt x="238300" y="68981"/>
                      <a:pt x="263700" y="45698"/>
                    </a:cubicBezTo>
                    <a:cubicBezTo>
                      <a:pt x="289100" y="22415"/>
                      <a:pt x="330904" y="4423"/>
                      <a:pt x="333550" y="12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 104">
                <a:extLst>
                  <a:ext uri="{FF2B5EF4-FFF2-40B4-BE49-F238E27FC236}">
                    <a16:creationId xmlns:a16="http://schemas.microsoft.com/office/drawing/2014/main" id="{03E93457-0611-8961-013B-2A6BC5C956FE}"/>
                  </a:ext>
                </a:extLst>
              </p:cNvPr>
              <p:cNvSpPr/>
              <p:nvPr/>
            </p:nvSpPr>
            <p:spPr>
              <a:xfrm>
                <a:off x="4968660" y="5812830"/>
                <a:ext cx="270368" cy="121524"/>
              </a:xfrm>
              <a:custGeom>
                <a:avLst/>
                <a:gdLst>
                  <a:gd name="connsiteX0" fmla="*/ 215 w 270368"/>
                  <a:gd name="connsiteY0" fmla="*/ 121245 h 121524"/>
                  <a:gd name="connsiteX1" fmla="*/ 158965 w 270368"/>
                  <a:gd name="connsiteY1" fmla="*/ 35520 h 121524"/>
                  <a:gd name="connsiteX2" fmla="*/ 270090 w 270368"/>
                  <a:gd name="connsiteY2" fmla="*/ 595 h 121524"/>
                  <a:gd name="connsiteX3" fmla="*/ 127215 w 270368"/>
                  <a:gd name="connsiteY3" fmla="*/ 60920 h 121524"/>
                  <a:gd name="connsiteX4" fmla="*/ 215 w 270368"/>
                  <a:gd name="connsiteY4" fmla="*/ 121245 h 12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0368" h="121524">
                    <a:moveTo>
                      <a:pt x="215" y="121245"/>
                    </a:moveTo>
                    <a:cubicBezTo>
                      <a:pt x="5507" y="117012"/>
                      <a:pt x="113986" y="55628"/>
                      <a:pt x="158965" y="35520"/>
                    </a:cubicBezTo>
                    <a:cubicBezTo>
                      <a:pt x="203944" y="15412"/>
                      <a:pt x="275382" y="-3638"/>
                      <a:pt x="270090" y="595"/>
                    </a:cubicBezTo>
                    <a:cubicBezTo>
                      <a:pt x="264798" y="4828"/>
                      <a:pt x="165844" y="41341"/>
                      <a:pt x="127215" y="60920"/>
                    </a:cubicBezTo>
                    <a:cubicBezTo>
                      <a:pt x="88586" y="80499"/>
                      <a:pt x="-5077" y="125478"/>
                      <a:pt x="215" y="1212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 105">
                <a:extLst>
                  <a:ext uri="{FF2B5EF4-FFF2-40B4-BE49-F238E27FC236}">
                    <a16:creationId xmlns:a16="http://schemas.microsoft.com/office/drawing/2014/main" id="{A80F214B-5EAD-9B97-B051-4429688A5BA6}"/>
                  </a:ext>
                </a:extLst>
              </p:cNvPr>
              <p:cNvSpPr/>
              <p:nvPr/>
            </p:nvSpPr>
            <p:spPr>
              <a:xfrm>
                <a:off x="4991033" y="5873677"/>
                <a:ext cx="158896" cy="203426"/>
              </a:xfrm>
              <a:custGeom>
                <a:avLst/>
                <a:gdLst>
                  <a:gd name="connsiteX0" fmla="*/ 158817 w 158896"/>
                  <a:gd name="connsiteY0" fmla="*/ 73 h 203426"/>
                  <a:gd name="connsiteX1" fmla="*/ 82617 w 158896"/>
                  <a:gd name="connsiteY1" fmla="*/ 73098 h 203426"/>
                  <a:gd name="connsiteX2" fmla="*/ 69917 w 158896"/>
                  <a:gd name="connsiteY2" fmla="*/ 120723 h 203426"/>
                  <a:gd name="connsiteX3" fmla="*/ 67 w 158896"/>
                  <a:gd name="connsiteY3" fmla="*/ 203273 h 203426"/>
                  <a:gd name="connsiteX4" fmla="*/ 57217 w 158896"/>
                  <a:gd name="connsiteY4" fmla="*/ 98498 h 203426"/>
                  <a:gd name="connsiteX5" fmla="*/ 66742 w 158896"/>
                  <a:gd name="connsiteY5" fmla="*/ 60398 h 203426"/>
                  <a:gd name="connsiteX6" fmla="*/ 158817 w 158896"/>
                  <a:gd name="connsiteY6" fmla="*/ 73 h 203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896" h="203426">
                    <a:moveTo>
                      <a:pt x="158817" y="73"/>
                    </a:moveTo>
                    <a:cubicBezTo>
                      <a:pt x="161463" y="2190"/>
                      <a:pt x="97434" y="52990"/>
                      <a:pt x="82617" y="73098"/>
                    </a:cubicBezTo>
                    <a:cubicBezTo>
                      <a:pt x="67800" y="93206"/>
                      <a:pt x="83675" y="99027"/>
                      <a:pt x="69917" y="120723"/>
                    </a:cubicBezTo>
                    <a:cubicBezTo>
                      <a:pt x="56159" y="142419"/>
                      <a:pt x="2184" y="206977"/>
                      <a:pt x="67" y="203273"/>
                    </a:cubicBezTo>
                    <a:cubicBezTo>
                      <a:pt x="-2050" y="199569"/>
                      <a:pt x="46104" y="122311"/>
                      <a:pt x="57217" y="98498"/>
                    </a:cubicBezTo>
                    <a:cubicBezTo>
                      <a:pt x="68329" y="74686"/>
                      <a:pt x="51925" y="78919"/>
                      <a:pt x="66742" y="60398"/>
                    </a:cubicBezTo>
                    <a:cubicBezTo>
                      <a:pt x="81559" y="41877"/>
                      <a:pt x="156171" y="-2044"/>
                      <a:pt x="158817" y="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 106">
                <a:extLst>
                  <a:ext uri="{FF2B5EF4-FFF2-40B4-BE49-F238E27FC236}">
                    <a16:creationId xmlns:a16="http://schemas.microsoft.com/office/drawing/2014/main" id="{1DC10CD3-2F07-0CB6-D904-E62E9627E2D8}"/>
                  </a:ext>
                </a:extLst>
              </p:cNvPr>
              <p:cNvSpPr/>
              <p:nvPr/>
            </p:nvSpPr>
            <p:spPr>
              <a:xfrm>
                <a:off x="4990083" y="6080099"/>
                <a:ext cx="96546" cy="158883"/>
              </a:xfrm>
              <a:custGeom>
                <a:avLst/>
                <a:gdLst>
                  <a:gd name="connsiteX0" fmla="*/ 1017 w 96546"/>
                  <a:gd name="connsiteY0" fmla="*/ 26 h 158883"/>
                  <a:gd name="connsiteX1" fmla="*/ 7367 w 96546"/>
                  <a:gd name="connsiteY1" fmla="*/ 88926 h 158883"/>
                  <a:gd name="connsiteX2" fmla="*/ 16892 w 96546"/>
                  <a:gd name="connsiteY2" fmla="*/ 117501 h 158883"/>
                  <a:gd name="connsiteX3" fmla="*/ 42292 w 96546"/>
                  <a:gd name="connsiteY3" fmla="*/ 136551 h 158883"/>
                  <a:gd name="connsiteX4" fmla="*/ 96267 w 96546"/>
                  <a:gd name="connsiteY4" fmla="*/ 158776 h 158883"/>
                  <a:gd name="connsiteX5" fmla="*/ 16892 w 96546"/>
                  <a:gd name="connsiteY5" fmla="*/ 142901 h 158883"/>
                  <a:gd name="connsiteX6" fmla="*/ 29592 w 96546"/>
                  <a:gd name="connsiteY6" fmla="*/ 98451 h 158883"/>
                  <a:gd name="connsiteX7" fmla="*/ 1017 w 96546"/>
                  <a:gd name="connsiteY7" fmla="*/ 26 h 158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546" h="158883">
                    <a:moveTo>
                      <a:pt x="1017" y="26"/>
                    </a:moveTo>
                    <a:cubicBezTo>
                      <a:pt x="-2687" y="-1561"/>
                      <a:pt x="4721" y="69347"/>
                      <a:pt x="7367" y="88926"/>
                    </a:cubicBezTo>
                    <a:cubicBezTo>
                      <a:pt x="10013" y="108505"/>
                      <a:pt x="11071" y="109564"/>
                      <a:pt x="16892" y="117501"/>
                    </a:cubicBezTo>
                    <a:cubicBezTo>
                      <a:pt x="22713" y="125438"/>
                      <a:pt x="29063" y="129672"/>
                      <a:pt x="42292" y="136551"/>
                    </a:cubicBezTo>
                    <a:cubicBezTo>
                      <a:pt x="55521" y="143430"/>
                      <a:pt x="100500" y="157718"/>
                      <a:pt x="96267" y="158776"/>
                    </a:cubicBezTo>
                    <a:cubicBezTo>
                      <a:pt x="92034" y="159834"/>
                      <a:pt x="28004" y="152955"/>
                      <a:pt x="16892" y="142901"/>
                    </a:cubicBezTo>
                    <a:cubicBezTo>
                      <a:pt x="5780" y="132847"/>
                      <a:pt x="30650" y="119618"/>
                      <a:pt x="29592" y="98451"/>
                    </a:cubicBezTo>
                    <a:cubicBezTo>
                      <a:pt x="28534" y="77284"/>
                      <a:pt x="4721" y="1613"/>
                      <a:pt x="1017" y="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 107">
                <a:extLst>
                  <a:ext uri="{FF2B5EF4-FFF2-40B4-BE49-F238E27FC236}">
                    <a16:creationId xmlns:a16="http://schemas.microsoft.com/office/drawing/2014/main" id="{C526CC81-8D3E-9EB3-2FC3-13FF558BEA41}"/>
                  </a:ext>
                </a:extLst>
              </p:cNvPr>
              <p:cNvSpPr/>
              <p:nvPr/>
            </p:nvSpPr>
            <p:spPr>
              <a:xfrm>
                <a:off x="5050828" y="6010259"/>
                <a:ext cx="43604" cy="229718"/>
              </a:xfrm>
              <a:custGeom>
                <a:avLst/>
                <a:gdLst>
                  <a:gd name="connsiteX0" fmla="*/ 35522 w 43604"/>
                  <a:gd name="connsiteY0" fmla="*/ 16 h 229718"/>
                  <a:gd name="connsiteX1" fmla="*/ 32347 w 43604"/>
                  <a:gd name="connsiteY1" fmla="*/ 69866 h 229718"/>
                  <a:gd name="connsiteX2" fmla="*/ 3772 w 43604"/>
                  <a:gd name="connsiteY2" fmla="*/ 117491 h 229718"/>
                  <a:gd name="connsiteX3" fmla="*/ 3772 w 43604"/>
                  <a:gd name="connsiteY3" fmla="*/ 152416 h 229718"/>
                  <a:gd name="connsiteX4" fmla="*/ 35522 w 43604"/>
                  <a:gd name="connsiteY4" fmla="*/ 228616 h 229718"/>
                  <a:gd name="connsiteX5" fmla="*/ 13297 w 43604"/>
                  <a:gd name="connsiteY5" fmla="*/ 193691 h 229718"/>
                  <a:gd name="connsiteX6" fmla="*/ 16472 w 43604"/>
                  <a:gd name="connsiteY6" fmla="*/ 139716 h 229718"/>
                  <a:gd name="connsiteX7" fmla="*/ 41872 w 43604"/>
                  <a:gd name="connsiteY7" fmla="*/ 76216 h 229718"/>
                  <a:gd name="connsiteX8" fmla="*/ 35522 w 43604"/>
                  <a:gd name="connsiteY8" fmla="*/ 16 h 229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604" h="229718">
                    <a:moveTo>
                      <a:pt x="35522" y="16"/>
                    </a:moveTo>
                    <a:cubicBezTo>
                      <a:pt x="33934" y="-1042"/>
                      <a:pt x="37639" y="50287"/>
                      <a:pt x="32347" y="69866"/>
                    </a:cubicBezTo>
                    <a:cubicBezTo>
                      <a:pt x="27055" y="89445"/>
                      <a:pt x="8534" y="103733"/>
                      <a:pt x="3772" y="117491"/>
                    </a:cubicBezTo>
                    <a:cubicBezTo>
                      <a:pt x="-990" y="131249"/>
                      <a:pt x="-1520" y="133895"/>
                      <a:pt x="3772" y="152416"/>
                    </a:cubicBezTo>
                    <a:cubicBezTo>
                      <a:pt x="9064" y="170937"/>
                      <a:pt x="33935" y="221737"/>
                      <a:pt x="35522" y="228616"/>
                    </a:cubicBezTo>
                    <a:cubicBezTo>
                      <a:pt x="37109" y="235495"/>
                      <a:pt x="16472" y="208508"/>
                      <a:pt x="13297" y="193691"/>
                    </a:cubicBezTo>
                    <a:cubicBezTo>
                      <a:pt x="10122" y="178874"/>
                      <a:pt x="11710" y="159295"/>
                      <a:pt x="16472" y="139716"/>
                    </a:cubicBezTo>
                    <a:cubicBezTo>
                      <a:pt x="21234" y="120137"/>
                      <a:pt x="36051" y="98441"/>
                      <a:pt x="41872" y="76216"/>
                    </a:cubicBezTo>
                    <a:cubicBezTo>
                      <a:pt x="47693" y="53991"/>
                      <a:pt x="37110" y="1074"/>
                      <a:pt x="35522" y="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 108">
                <a:extLst>
                  <a:ext uri="{FF2B5EF4-FFF2-40B4-BE49-F238E27FC236}">
                    <a16:creationId xmlns:a16="http://schemas.microsoft.com/office/drawing/2014/main" id="{465B32F5-A2C6-E1BF-BA65-DE927D7C4E53}"/>
                  </a:ext>
                </a:extLst>
              </p:cNvPr>
              <p:cNvSpPr/>
              <p:nvPr/>
            </p:nvSpPr>
            <p:spPr>
              <a:xfrm>
                <a:off x="5095875" y="6107999"/>
                <a:ext cx="88900" cy="138462"/>
              </a:xfrm>
              <a:custGeom>
                <a:avLst/>
                <a:gdLst>
                  <a:gd name="connsiteX0" fmla="*/ 88900 w 88900"/>
                  <a:gd name="connsiteY0" fmla="*/ 701 h 138462"/>
                  <a:gd name="connsiteX1" fmla="*/ 44450 w 88900"/>
                  <a:gd name="connsiteY1" fmla="*/ 67376 h 138462"/>
                  <a:gd name="connsiteX2" fmla="*/ 25400 w 88900"/>
                  <a:gd name="connsiteY2" fmla="*/ 118176 h 138462"/>
                  <a:gd name="connsiteX3" fmla="*/ 0 w 88900"/>
                  <a:gd name="connsiteY3" fmla="*/ 137226 h 138462"/>
                  <a:gd name="connsiteX4" fmla="*/ 25400 w 88900"/>
                  <a:gd name="connsiteY4" fmla="*/ 86426 h 138462"/>
                  <a:gd name="connsiteX5" fmla="*/ 44450 w 88900"/>
                  <a:gd name="connsiteY5" fmla="*/ 35626 h 138462"/>
                  <a:gd name="connsiteX6" fmla="*/ 88900 w 88900"/>
                  <a:gd name="connsiteY6" fmla="*/ 701 h 138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900" h="138462">
                    <a:moveTo>
                      <a:pt x="88900" y="701"/>
                    </a:moveTo>
                    <a:cubicBezTo>
                      <a:pt x="88900" y="5993"/>
                      <a:pt x="55033" y="47797"/>
                      <a:pt x="44450" y="67376"/>
                    </a:cubicBezTo>
                    <a:cubicBezTo>
                      <a:pt x="33867" y="86955"/>
                      <a:pt x="32808" y="106534"/>
                      <a:pt x="25400" y="118176"/>
                    </a:cubicBezTo>
                    <a:cubicBezTo>
                      <a:pt x="17992" y="129818"/>
                      <a:pt x="0" y="142518"/>
                      <a:pt x="0" y="137226"/>
                    </a:cubicBezTo>
                    <a:cubicBezTo>
                      <a:pt x="0" y="131934"/>
                      <a:pt x="17992" y="103359"/>
                      <a:pt x="25400" y="86426"/>
                    </a:cubicBezTo>
                    <a:cubicBezTo>
                      <a:pt x="32808" y="69493"/>
                      <a:pt x="39158" y="49913"/>
                      <a:pt x="44450" y="35626"/>
                    </a:cubicBezTo>
                    <a:cubicBezTo>
                      <a:pt x="49742" y="21339"/>
                      <a:pt x="88900" y="-4591"/>
                      <a:pt x="88900" y="7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 109">
                <a:extLst>
                  <a:ext uri="{FF2B5EF4-FFF2-40B4-BE49-F238E27FC236}">
                    <a16:creationId xmlns:a16="http://schemas.microsoft.com/office/drawing/2014/main" id="{D0A2739B-6713-0F33-49F7-34A9BE0F3DED}"/>
                  </a:ext>
                </a:extLst>
              </p:cNvPr>
              <p:cNvSpPr/>
              <p:nvPr/>
            </p:nvSpPr>
            <p:spPr>
              <a:xfrm>
                <a:off x="5118094" y="6136993"/>
                <a:ext cx="137456" cy="110113"/>
              </a:xfrm>
              <a:custGeom>
                <a:avLst/>
                <a:gdLst>
                  <a:gd name="connsiteX0" fmla="*/ 136531 w 137456"/>
                  <a:gd name="connsiteY0" fmla="*/ 282 h 110113"/>
                  <a:gd name="connsiteX1" fmla="*/ 104781 w 137456"/>
                  <a:gd name="connsiteY1" fmla="*/ 57432 h 110113"/>
                  <a:gd name="connsiteX2" fmla="*/ 76206 w 137456"/>
                  <a:gd name="connsiteY2" fmla="*/ 101882 h 110113"/>
                  <a:gd name="connsiteX3" fmla="*/ 44456 w 137456"/>
                  <a:gd name="connsiteY3" fmla="*/ 108232 h 110113"/>
                  <a:gd name="connsiteX4" fmla="*/ 6 w 137456"/>
                  <a:gd name="connsiteY4" fmla="*/ 79657 h 110113"/>
                  <a:gd name="connsiteX5" fmla="*/ 47631 w 137456"/>
                  <a:gd name="connsiteY5" fmla="*/ 95532 h 110113"/>
                  <a:gd name="connsiteX6" fmla="*/ 66681 w 137456"/>
                  <a:gd name="connsiteY6" fmla="*/ 82832 h 110113"/>
                  <a:gd name="connsiteX7" fmla="*/ 136531 w 137456"/>
                  <a:gd name="connsiteY7" fmla="*/ 282 h 110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456" h="110113">
                    <a:moveTo>
                      <a:pt x="136531" y="282"/>
                    </a:moveTo>
                    <a:cubicBezTo>
                      <a:pt x="142881" y="-3951"/>
                      <a:pt x="114835" y="40499"/>
                      <a:pt x="104781" y="57432"/>
                    </a:cubicBezTo>
                    <a:cubicBezTo>
                      <a:pt x="94727" y="74365"/>
                      <a:pt x="86260" y="93415"/>
                      <a:pt x="76206" y="101882"/>
                    </a:cubicBezTo>
                    <a:cubicBezTo>
                      <a:pt x="66152" y="110349"/>
                      <a:pt x="57156" y="111936"/>
                      <a:pt x="44456" y="108232"/>
                    </a:cubicBezTo>
                    <a:cubicBezTo>
                      <a:pt x="31756" y="104528"/>
                      <a:pt x="-523" y="81774"/>
                      <a:pt x="6" y="79657"/>
                    </a:cubicBezTo>
                    <a:cubicBezTo>
                      <a:pt x="535" y="77540"/>
                      <a:pt x="47631" y="95532"/>
                      <a:pt x="47631" y="95532"/>
                    </a:cubicBezTo>
                    <a:cubicBezTo>
                      <a:pt x="58743" y="96061"/>
                      <a:pt x="53452" y="96061"/>
                      <a:pt x="66681" y="82832"/>
                    </a:cubicBezTo>
                    <a:cubicBezTo>
                      <a:pt x="79910" y="69603"/>
                      <a:pt x="130181" y="4515"/>
                      <a:pt x="136531" y="2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 110">
                <a:extLst>
                  <a:ext uri="{FF2B5EF4-FFF2-40B4-BE49-F238E27FC236}">
                    <a16:creationId xmlns:a16="http://schemas.microsoft.com/office/drawing/2014/main" id="{D30E7976-FDB9-5DA8-0982-34ECA921FC9B}"/>
                  </a:ext>
                </a:extLst>
              </p:cNvPr>
              <p:cNvSpPr/>
              <p:nvPr/>
            </p:nvSpPr>
            <p:spPr>
              <a:xfrm>
                <a:off x="5213350" y="6184837"/>
                <a:ext cx="104775" cy="66919"/>
              </a:xfrm>
              <a:custGeom>
                <a:avLst/>
                <a:gdLst>
                  <a:gd name="connsiteX0" fmla="*/ 0 w 104775"/>
                  <a:gd name="connsiteY0" fmla="*/ 66738 h 66919"/>
                  <a:gd name="connsiteX1" fmla="*/ 57150 w 104775"/>
                  <a:gd name="connsiteY1" fmla="*/ 38163 h 66919"/>
                  <a:gd name="connsiteX2" fmla="*/ 104775 w 104775"/>
                  <a:gd name="connsiteY2" fmla="*/ 63 h 66919"/>
                  <a:gd name="connsiteX3" fmla="*/ 57150 w 104775"/>
                  <a:gd name="connsiteY3" fmla="*/ 47688 h 66919"/>
                  <a:gd name="connsiteX4" fmla="*/ 0 w 104775"/>
                  <a:gd name="connsiteY4" fmla="*/ 66738 h 66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4775" h="66919">
                    <a:moveTo>
                      <a:pt x="0" y="66738"/>
                    </a:moveTo>
                    <a:cubicBezTo>
                      <a:pt x="0" y="65151"/>
                      <a:pt x="39688" y="49275"/>
                      <a:pt x="57150" y="38163"/>
                    </a:cubicBezTo>
                    <a:cubicBezTo>
                      <a:pt x="74612" y="27051"/>
                      <a:pt x="104775" y="-1524"/>
                      <a:pt x="104775" y="63"/>
                    </a:cubicBezTo>
                    <a:cubicBezTo>
                      <a:pt x="104775" y="1650"/>
                      <a:pt x="77258" y="36046"/>
                      <a:pt x="57150" y="47688"/>
                    </a:cubicBezTo>
                    <a:cubicBezTo>
                      <a:pt x="37042" y="59330"/>
                      <a:pt x="0" y="68325"/>
                      <a:pt x="0" y="667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 111">
                <a:extLst>
                  <a:ext uri="{FF2B5EF4-FFF2-40B4-BE49-F238E27FC236}">
                    <a16:creationId xmlns:a16="http://schemas.microsoft.com/office/drawing/2014/main" id="{52150982-7F1E-B587-49BB-8B851600E375}"/>
                  </a:ext>
                </a:extLst>
              </p:cNvPr>
              <p:cNvSpPr/>
              <p:nvPr/>
            </p:nvSpPr>
            <p:spPr>
              <a:xfrm>
                <a:off x="7292793" y="4919673"/>
                <a:ext cx="90669" cy="783361"/>
              </a:xfrm>
              <a:custGeom>
                <a:avLst/>
                <a:gdLst>
                  <a:gd name="connsiteX0" fmla="*/ 25582 w 90669"/>
                  <a:gd name="connsiteY0" fmla="*/ 1577 h 783361"/>
                  <a:gd name="connsiteX1" fmla="*/ 16057 w 90669"/>
                  <a:gd name="connsiteY1" fmla="*/ 131752 h 783361"/>
                  <a:gd name="connsiteX2" fmla="*/ 19232 w 90669"/>
                  <a:gd name="connsiteY2" fmla="*/ 312727 h 783361"/>
                  <a:gd name="connsiteX3" fmla="*/ 16057 w 90669"/>
                  <a:gd name="connsiteY3" fmla="*/ 277802 h 783361"/>
                  <a:gd name="connsiteX4" fmla="*/ 44632 w 90669"/>
                  <a:gd name="connsiteY4" fmla="*/ 373052 h 783361"/>
                  <a:gd name="connsiteX5" fmla="*/ 82732 w 90669"/>
                  <a:gd name="connsiteY5" fmla="*/ 630227 h 783361"/>
                  <a:gd name="connsiteX6" fmla="*/ 89082 w 90669"/>
                  <a:gd name="connsiteY6" fmla="*/ 700077 h 783361"/>
                  <a:gd name="connsiteX7" fmla="*/ 82732 w 90669"/>
                  <a:gd name="connsiteY7" fmla="*/ 731827 h 783361"/>
                  <a:gd name="connsiteX8" fmla="*/ 12882 w 90669"/>
                  <a:gd name="connsiteY8" fmla="*/ 782627 h 783361"/>
                  <a:gd name="connsiteX9" fmla="*/ 35107 w 90669"/>
                  <a:gd name="connsiteY9" fmla="*/ 757227 h 783361"/>
                  <a:gd name="connsiteX10" fmla="*/ 79557 w 90669"/>
                  <a:gd name="connsiteY10" fmla="*/ 693727 h 783361"/>
                  <a:gd name="connsiteX11" fmla="*/ 25582 w 90669"/>
                  <a:gd name="connsiteY11" fmla="*/ 338127 h 783361"/>
                  <a:gd name="connsiteX12" fmla="*/ 19232 w 90669"/>
                  <a:gd name="connsiteY12" fmla="*/ 322252 h 783361"/>
                  <a:gd name="connsiteX13" fmla="*/ 182 w 90669"/>
                  <a:gd name="connsiteY13" fmla="*/ 220652 h 783361"/>
                  <a:gd name="connsiteX14" fmla="*/ 25582 w 90669"/>
                  <a:gd name="connsiteY14" fmla="*/ 1577 h 78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0669" h="783361">
                    <a:moveTo>
                      <a:pt x="25582" y="1577"/>
                    </a:moveTo>
                    <a:cubicBezTo>
                      <a:pt x="28228" y="-13240"/>
                      <a:pt x="17115" y="79894"/>
                      <a:pt x="16057" y="131752"/>
                    </a:cubicBezTo>
                    <a:cubicBezTo>
                      <a:pt x="14999" y="183610"/>
                      <a:pt x="19232" y="288385"/>
                      <a:pt x="19232" y="312727"/>
                    </a:cubicBezTo>
                    <a:cubicBezTo>
                      <a:pt x="19232" y="337069"/>
                      <a:pt x="11824" y="267748"/>
                      <a:pt x="16057" y="277802"/>
                    </a:cubicBezTo>
                    <a:cubicBezTo>
                      <a:pt x="20290" y="287856"/>
                      <a:pt x="33520" y="314315"/>
                      <a:pt x="44632" y="373052"/>
                    </a:cubicBezTo>
                    <a:cubicBezTo>
                      <a:pt x="55744" y="431789"/>
                      <a:pt x="75324" y="575723"/>
                      <a:pt x="82732" y="630227"/>
                    </a:cubicBezTo>
                    <a:cubicBezTo>
                      <a:pt x="90140" y="684731"/>
                      <a:pt x="89082" y="683144"/>
                      <a:pt x="89082" y="700077"/>
                    </a:cubicBezTo>
                    <a:cubicBezTo>
                      <a:pt x="89082" y="717010"/>
                      <a:pt x="95432" y="718069"/>
                      <a:pt x="82732" y="731827"/>
                    </a:cubicBezTo>
                    <a:cubicBezTo>
                      <a:pt x="70032" y="745585"/>
                      <a:pt x="20819" y="778394"/>
                      <a:pt x="12882" y="782627"/>
                    </a:cubicBezTo>
                    <a:cubicBezTo>
                      <a:pt x="4945" y="786860"/>
                      <a:pt x="23995" y="772043"/>
                      <a:pt x="35107" y="757227"/>
                    </a:cubicBezTo>
                    <a:cubicBezTo>
                      <a:pt x="46219" y="742411"/>
                      <a:pt x="81145" y="763577"/>
                      <a:pt x="79557" y="693727"/>
                    </a:cubicBezTo>
                    <a:cubicBezTo>
                      <a:pt x="77970" y="623877"/>
                      <a:pt x="35636" y="400040"/>
                      <a:pt x="25582" y="338127"/>
                    </a:cubicBezTo>
                    <a:cubicBezTo>
                      <a:pt x="15528" y="276215"/>
                      <a:pt x="23465" y="341831"/>
                      <a:pt x="19232" y="322252"/>
                    </a:cubicBezTo>
                    <a:cubicBezTo>
                      <a:pt x="14999" y="302673"/>
                      <a:pt x="-1935" y="270394"/>
                      <a:pt x="182" y="220652"/>
                    </a:cubicBezTo>
                    <a:cubicBezTo>
                      <a:pt x="2299" y="170910"/>
                      <a:pt x="22936" y="16394"/>
                      <a:pt x="25582" y="15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 112">
                <a:extLst>
                  <a:ext uri="{FF2B5EF4-FFF2-40B4-BE49-F238E27FC236}">
                    <a16:creationId xmlns:a16="http://schemas.microsoft.com/office/drawing/2014/main" id="{8A2F887E-5A0F-010D-32A0-8CCDD5FA6360}"/>
                  </a:ext>
                </a:extLst>
              </p:cNvPr>
              <p:cNvSpPr/>
              <p:nvPr/>
            </p:nvSpPr>
            <p:spPr>
              <a:xfrm>
                <a:off x="7107641" y="5645012"/>
                <a:ext cx="252299" cy="50938"/>
              </a:xfrm>
              <a:custGeom>
                <a:avLst/>
                <a:gdLst>
                  <a:gd name="connsiteX0" fmla="*/ 1184 w 252299"/>
                  <a:gd name="connsiteY0" fmla="*/ 50938 h 50938"/>
                  <a:gd name="connsiteX1" fmla="*/ 147234 w 252299"/>
                  <a:gd name="connsiteY1" fmla="*/ 12838 h 50938"/>
                  <a:gd name="connsiteX2" fmla="*/ 252009 w 252299"/>
                  <a:gd name="connsiteY2" fmla="*/ 138 h 50938"/>
                  <a:gd name="connsiteX3" fmla="*/ 115484 w 252299"/>
                  <a:gd name="connsiteY3" fmla="*/ 6488 h 50938"/>
                  <a:gd name="connsiteX4" fmla="*/ 51984 w 252299"/>
                  <a:gd name="connsiteY4" fmla="*/ 12838 h 50938"/>
                  <a:gd name="connsiteX5" fmla="*/ 77384 w 252299"/>
                  <a:gd name="connsiteY5" fmla="*/ 12838 h 50938"/>
                  <a:gd name="connsiteX6" fmla="*/ 1184 w 252299"/>
                  <a:gd name="connsiteY6" fmla="*/ 50938 h 50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2299" h="50938">
                    <a:moveTo>
                      <a:pt x="1184" y="50938"/>
                    </a:moveTo>
                    <a:cubicBezTo>
                      <a:pt x="12826" y="50938"/>
                      <a:pt x="105430" y="21305"/>
                      <a:pt x="147234" y="12838"/>
                    </a:cubicBezTo>
                    <a:cubicBezTo>
                      <a:pt x="189038" y="4371"/>
                      <a:pt x="257300" y="1196"/>
                      <a:pt x="252009" y="138"/>
                    </a:cubicBezTo>
                    <a:cubicBezTo>
                      <a:pt x="246718" y="-920"/>
                      <a:pt x="148821" y="4371"/>
                      <a:pt x="115484" y="6488"/>
                    </a:cubicBezTo>
                    <a:cubicBezTo>
                      <a:pt x="82147" y="8605"/>
                      <a:pt x="58334" y="11780"/>
                      <a:pt x="51984" y="12838"/>
                    </a:cubicBezTo>
                    <a:cubicBezTo>
                      <a:pt x="45634" y="13896"/>
                      <a:pt x="87438" y="7017"/>
                      <a:pt x="77384" y="12838"/>
                    </a:cubicBezTo>
                    <a:cubicBezTo>
                      <a:pt x="67330" y="18659"/>
                      <a:pt x="-10458" y="50938"/>
                      <a:pt x="1184" y="509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 113">
                <a:extLst>
                  <a:ext uri="{FF2B5EF4-FFF2-40B4-BE49-F238E27FC236}">
                    <a16:creationId xmlns:a16="http://schemas.microsoft.com/office/drawing/2014/main" id="{84666AEE-07D0-0590-4E32-E23F385473D3}"/>
                  </a:ext>
                </a:extLst>
              </p:cNvPr>
              <p:cNvSpPr/>
              <p:nvPr/>
            </p:nvSpPr>
            <p:spPr>
              <a:xfrm>
                <a:off x="7285697" y="5651370"/>
                <a:ext cx="42861" cy="317666"/>
              </a:xfrm>
              <a:custGeom>
                <a:avLst/>
                <a:gdLst>
                  <a:gd name="connsiteX0" fmla="*/ 42203 w 42861"/>
                  <a:gd name="connsiteY0" fmla="*/ 130 h 317666"/>
                  <a:gd name="connsiteX1" fmla="*/ 26328 w 42861"/>
                  <a:gd name="connsiteY1" fmla="*/ 98555 h 317666"/>
                  <a:gd name="connsiteX2" fmla="*/ 26328 w 42861"/>
                  <a:gd name="connsiteY2" fmla="*/ 260480 h 317666"/>
                  <a:gd name="connsiteX3" fmla="*/ 16803 w 42861"/>
                  <a:gd name="connsiteY3" fmla="*/ 317630 h 317666"/>
                  <a:gd name="connsiteX4" fmla="*/ 10453 w 42861"/>
                  <a:gd name="connsiteY4" fmla="*/ 254130 h 317666"/>
                  <a:gd name="connsiteX5" fmla="*/ 7278 w 42861"/>
                  <a:gd name="connsiteY5" fmla="*/ 41405 h 317666"/>
                  <a:gd name="connsiteX6" fmla="*/ 928 w 42861"/>
                  <a:gd name="connsiteY6" fmla="*/ 76330 h 317666"/>
                  <a:gd name="connsiteX7" fmla="*/ 42203 w 42861"/>
                  <a:gd name="connsiteY7" fmla="*/ 130 h 317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861" h="317666">
                    <a:moveTo>
                      <a:pt x="42203" y="130"/>
                    </a:moveTo>
                    <a:cubicBezTo>
                      <a:pt x="46436" y="3834"/>
                      <a:pt x="28974" y="55163"/>
                      <a:pt x="26328" y="98555"/>
                    </a:cubicBezTo>
                    <a:cubicBezTo>
                      <a:pt x="23682" y="141947"/>
                      <a:pt x="27915" y="223968"/>
                      <a:pt x="26328" y="260480"/>
                    </a:cubicBezTo>
                    <a:cubicBezTo>
                      <a:pt x="24741" y="296992"/>
                      <a:pt x="19449" y="318688"/>
                      <a:pt x="16803" y="317630"/>
                    </a:cubicBezTo>
                    <a:cubicBezTo>
                      <a:pt x="14157" y="316572"/>
                      <a:pt x="12040" y="300167"/>
                      <a:pt x="10453" y="254130"/>
                    </a:cubicBezTo>
                    <a:cubicBezTo>
                      <a:pt x="8866" y="208093"/>
                      <a:pt x="8865" y="71038"/>
                      <a:pt x="7278" y="41405"/>
                    </a:cubicBezTo>
                    <a:cubicBezTo>
                      <a:pt x="5691" y="11772"/>
                      <a:pt x="-2776" y="80034"/>
                      <a:pt x="928" y="76330"/>
                    </a:cubicBezTo>
                    <a:cubicBezTo>
                      <a:pt x="4632" y="72626"/>
                      <a:pt x="37970" y="-3574"/>
                      <a:pt x="42203" y="1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 114">
                <a:extLst>
                  <a:ext uri="{FF2B5EF4-FFF2-40B4-BE49-F238E27FC236}">
                    <a16:creationId xmlns:a16="http://schemas.microsoft.com/office/drawing/2014/main" id="{C958357E-88FD-6DEF-910B-19C7A3A101AD}"/>
                  </a:ext>
                </a:extLst>
              </p:cNvPr>
              <p:cNvSpPr/>
              <p:nvPr/>
            </p:nvSpPr>
            <p:spPr>
              <a:xfrm>
                <a:off x="6930907" y="5952051"/>
                <a:ext cx="372262" cy="156872"/>
              </a:xfrm>
              <a:custGeom>
                <a:avLst/>
                <a:gdLst>
                  <a:gd name="connsiteX0" fmla="*/ 118 w 372262"/>
                  <a:gd name="connsiteY0" fmla="*/ 156649 h 156872"/>
                  <a:gd name="connsiteX1" fmla="*/ 168393 w 372262"/>
                  <a:gd name="connsiteY1" fmla="*/ 102674 h 156872"/>
                  <a:gd name="connsiteX2" fmla="*/ 371593 w 372262"/>
                  <a:gd name="connsiteY2" fmla="*/ 1074 h 156872"/>
                  <a:gd name="connsiteX3" fmla="*/ 235068 w 372262"/>
                  <a:gd name="connsiteY3" fmla="*/ 48699 h 156872"/>
                  <a:gd name="connsiteX4" fmla="*/ 269993 w 372262"/>
                  <a:gd name="connsiteY4" fmla="*/ 39174 h 156872"/>
                  <a:gd name="connsiteX5" fmla="*/ 193793 w 372262"/>
                  <a:gd name="connsiteY5" fmla="*/ 83624 h 156872"/>
                  <a:gd name="connsiteX6" fmla="*/ 118 w 372262"/>
                  <a:gd name="connsiteY6" fmla="*/ 156649 h 156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2262" h="156872">
                    <a:moveTo>
                      <a:pt x="118" y="156649"/>
                    </a:moveTo>
                    <a:cubicBezTo>
                      <a:pt x="-4115" y="159824"/>
                      <a:pt x="106481" y="128603"/>
                      <a:pt x="168393" y="102674"/>
                    </a:cubicBezTo>
                    <a:cubicBezTo>
                      <a:pt x="230305" y="76745"/>
                      <a:pt x="360481" y="10070"/>
                      <a:pt x="371593" y="1074"/>
                    </a:cubicBezTo>
                    <a:cubicBezTo>
                      <a:pt x="382705" y="-7922"/>
                      <a:pt x="252001" y="42349"/>
                      <a:pt x="235068" y="48699"/>
                    </a:cubicBezTo>
                    <a:cubicBezTo>
                      <a:pt x="218135" y="55049"/>
                      <a:pt x="276872" y="33353"/>
                      <a:pt x="269993" y="39174"/>
                    </a:cubicBezTo>
                    <a:cubicBezTo>
                      <a:pt x="263114" y="44995"/>
                      <a:pt x="243006" y="64045"/>
                      <a:pt x="193793" y="83624"/>
                    </a:cubicBezTo>
                    <a:cubicBezTo>
                      <a:pt x="144580" y="103203"/>
                      <a:pt x="4351" y="153474"/>
                      <a:pt x="118" y="1566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 115">
                <a:extLst>
                  <a:ext uri="{FF2B5EF4-FFF2-40B4-BE49-F238E27FC236}">
                    <a16:creationId xmlns:a16="http://schemas.microsoft.com/office/drawing/2014/main" id="{3C87AACA-9CA7-59E1-6D45-2E0E4FBA1E8F}"/>
                  </a:ext>
                </a:extLst>
              </p:cNvPr>
              <p:cNvSpPr/>
              <p:nvPr/>
            </p:nvSpPr>
            <p:spPr>
              <a:xfrm>
                <a:off x="6835764" y="4867136"/>
                <a:ext cx="152641" cy="184368"/>
              </a:xfrm>
              <a:custGeom>
                <a:avLst/>
                <a:gdLst>
                  <a:gd name="connsiteX0" fmla="*/ 152411 w 152641"/>
                  <a:gd name="connsiteY0" fmla="*/ 139 h 184368"/>
                  <a:gd name="connsiteX1" fmla="*/ 88911 w 152641"/>
                  <a:gd name="connsiteY1" fmla="*/ 63639 h 184368"/>
                  <a:gd name="connsiteX2" fmla="*/ 11 w 152641"/>
                  <a:gd name="connsiteY2" fmla="*/ 184289 h 184368"/>
                  <a:gd name="connsiteX3" fmla="*/ 82561 w 152641"/>
                  <a:gd name="connsiteY3" fmla="*/ 44589 h 184368"/>
                  <a:gd name="connsiteX4" fmla="*/ 66686 w 152641"/>
                  <a:gd name="connsiteY4" fmla="*/ 79514 h 184368"/>
                  <a:gd name="connsiteX5" fmla="*/ 152411 w 152641"/>
                  <a:gd name="connsiteY5" fmla="*/ 139 h 184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641" h="184368">
                    <a:moveTo>
                      <a:pt x="152411" y="139"/>
                    </a:moveTo>
                    <a:cubicBezTo>
                      <a:pt x="156115" y="-2507"/>
                      <a:pt x="114311" y="32947"/>
                      <a:pt x="88911" y="63639"/>
                    </a:cubicBezTo>
                    <a:cubicBezTo>
                      <a:pt x="63511" y="94331"/>
                      <a:pt x="1069" y="187464"/>
                      <a:pt x="11" y="184289"/>
                    </a:cubicBezTo>
                    <a:cubicBezTo>
                      <a:pt x="-1047" y="181114"/>
                      <a:pt x="71449" y="62051"/>
                      <a:pt x="82561" y="44589"/>
                    </a:cubicBezTo>
                    <a:cubicBezTo>
                      <a:pt x="93673" y="27127"/>
                      <a:pt x="60865" y="84276"/>
                      <a:pt x="66686" y="79514"/>
                    </a:cubicBezTo>
                    <a:cubicBezTo>
                      <a:pt x="72507" y="74752"/>
                      <a:pt x="148707" y="2785"/>
                      <a:pt x="152411" y="1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 116">
                <a:extLst>
                  <a:ext uri="{FF2B5EF4-FFF2-40B4-BE49-F238E27FC236}">
                    <a16:creationId xmlns:a16="http://schemas.microsoft.com/office/drawing/2014/main" id="{DB1CF85F-BE05-4FB1-CA2E-9D88928D1709}"/>
                  </a:ext>
                </a:extLst>
              </p:cNvPr>
              <p:cNvSpPr/>
              <p:nvPr/>
            </p:nvSpPr>
            <p:spPr>
              <a:xfrm>
                <a:off x="7003682" y="4260830"/>
                <a:ext cx="119125" cy="105373"/>
              </a:xfrm>
              <a:custGeom>
                <a:avLst/>
                <a:gdLst>
                  <a:gd name="connsiteX0" fmla="*/ 368 w 119125"/>
                  <a:gd name="connsiteY0" fmla="*/ 20 h 105373"/>
                  <a:gd name="connsiteX1" fmla="*/ 117843 w 119125"/>
                  <a:gd name="connsiteY1" fmla="*/ 104795 h 105373"/>
                  <a:gd name="connsiteX2" fmla="*/ 63868 w 119125"/>
                  <a:gd name="connsiteY2" fmla="*/ 44470 h 105373"/>
                  <a:gd name="connsiteX3" fmla="*/ 79743 w 119125"/>
                  <a:gd name="connsiteY3" fmla="*/ 95270 h 105373"/>
                  <a:gd name="connsiteX4" fmla="*/ 368 w 119125"/>
                  <a:gd name="connsiteY4" fmla="*/ 20 h 105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125" h="105373">
                    <a:moveTo>
                      <a:pt x="368" y="20"/>
                    </a:moveTo>
                    <a:cubicBezTo>
                      <a:pt x="6718" y="1608"/>
                      <a:pt x="107260" y="97387"/>
                      <a:pt x="117843" y="104795"/>
                    </a:cubicBezTo>
                    <a:cubicBezTo>
                      <a:pt x="128426" y="112203"/>
                      <a:pt x="70218" y="46058"/>
                      <a:pt x="63868" y="44470"/>
                    </a:cubicBezTo>
                    <a:cubicBezTo>
                      <a:pt x="57518" y="42883"/>
                      <a:pt x="87680" y="99503"/>
                      <a:pt x="79743" y="95270"/>
                    </a:cubicBezTo>
                    <a:cubicBezTo>
                      <a:pt x="71806" y="91037"/>
                      <a:pt x="-5982" y="-1568"/>
                      <a:pt x="368" y="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 117">
                <a:extLst>
                  <a:ext uri="{FF2B5EF4-FFF2-40B4-BE49-F238E27FC236}">
                    <a16:creationId xmlns:a16="http://schemas.microsoft.com/office/drawing/2014/main" id="{A1C5D2AD-F439-A3AD-902C-0D1B6E8AFA45}"/>
                  </a:ext>
                </a:extLst>
              </p:cNvPr>
              <p:cNvSpPr/>
              <p:nvPr/>
            </p:nvSpPr>
            <p:spPr>
              <a:xfrm>
                <a:off x="6965863" y="4464046"/>
                <a:ext cx="289012" cy="123829"/>
              </a:xfrm>
              <a:custGeom>
                <a:avLst/>
                <a:gdLst>
                  <a:gd name="connsiteX0" fmla="*/ 87 w 289012"/>
                  <a:gd name="connsiteY0" fmla="*/ 4 h 123829"/>
                  <a:gd name="connsiteX1" fmla="*/ 162012 w 289012"/>
                  <a:gd name="connsiteY1" fmla="*/ 63504 h 123829"/>
                  <a:gd name="connsiteX2" fmla="*/ 95337 w 289012"/>
                  <a:gd name="connsiteY2" fmla="*/ 47629 h 123829"/>
                  <a:gd name="connsiteX3" fmla="*/ 212812 w 289012"/>
                  <a:gd name="connsiteY3" fmla="*/ 76204 h 123829"/>
                  <a:gd name="connsiteX4" fmla="*/ 289012 w 289012"/>
                  <a:gd name="connsiteY4" fmla="*/ 123829 h 123829"/>
                  <a:gd name="connsiteX5" fmla="*/ 187412 w 289012"/>
                  <a:gd name="connsiteY5" fmla="*/ 60329 h 123829"/>
                  <a:gd name="connsiteX6" fmla="*/ 87 w 289012"/>
                  <a:gd name="connsiteY6" fmla="*/ 4 h 123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9012" h="123829">
                    <a:moveTo>
                      <a:pt x="87" y="4"/>
                    </a:moveTo>
                    <a:cubicBezTo>
                      <a:pt x="-4146" y="533"/>
                      <a:pt x="146137" y="55567"/>
                      <a:pt x="162012" y="63504"/>
                    </a:cubicBezTo>
                    <a:cubicBezTo>
                      <a:pt x="177887" y="71441"/>
                      <a:pt x="95337" y="47629"/>
                      <a:pt x="95337" y="47629"/>
                    </a:cubicBezTo>
                    <a:cubicBezTo>
                      <a:pt x="103804" y="49746"/>
                      <a:pt x="180533" y="63504"/>
                      <a:pt x="212812" y="76204"/>
                    </a:cubicBezTo>
                    <a:cubicBezTo>
                      <a:pt x="245091" y="88904"/>
                      <a:pt x="289012" y="123829"/>
                      <a:pt x="289012" y="123829"/>
                    </a:cubicBezTo>
                    <a:cubicBezTo>
                      <a:pt x="284779" y="121183"/>
                      <a:pt x="230275" y="78850"/>
                      <a:pt x="187412" y="60329"/>
                    </a:cubicBezTo>
                    <a:cubicBezTo>
                      <a:pt x="144550" y="41808"/>
                      <a:pt x="4320" y="-525"/>
                      <a:pt x="87" y="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 118">
                <a:extLst>
                  <a:ext uri="{FF2B5EF4-FFF2-40B4-BE49-F238E27FC236}">
                    <a16:creationId xmlns:a16="http://schemas.microsoft.com/office/drawing/2014/main" id="{9288EB8A-7B8C-B5A8-357F-9650B5858899}"/>
                  </a:ext>
                </a:extLst>
              </p:cNvPr>
              <p:cNvSpPr/>
              <p:nvPr/>
            </p:nvSpPr>
            <p:spPr>
              <a:xfrm>
                <a:off x="6918229" y="5380551"/>
                <a:ext cx="283551" cy="664677"/>
              </a:xfrm>
              <a:custGeom>
                <a:avLst/>
                <a:gdLst>
                  <a:gd name="connsiteX0" fmla="*/ 282671 w 283551"/>
                  <a:gd name="connsiteY0" fmla="*/ 1074 h 664677"/>
                  <a:gd name="connsiteX1" fmla="*/ 231871 w 283551"/>
                  <a:gd name="connsiteY1" fmla="*/ 131249 h 664677"/>
                  <a:gd name="connsiteX2" fmla="*/ 181071 w 283551"/>
                  <a:gd name="connsiteY2" fmla="*/ 289999 h 664677"/>
                  <a:gd name="connsiteX3" fmla="*/ 190596 w 283551"/>
                  <a:gd name="connsiteY3" fmla="*/ 188399 h 664677"/>
                  <a:gd name="connsiteX4" fmla="*/ 158846 w 283551"/>
                  <a:gd name="connsiteY4" fmla="*/ 397949 h 664677"/>
                  <a:gd name="connsiteX5" fmla="*/ 152496 w 283551"/>
                  <a:gd name="connsiteY5" fmla="*/ 515424 h 664677"/>
                  <a:gd name="connsiteX6" fmla="*/ 149321 w 283551"/>
                  <a:gd name="connsiteY6" fmla="*/ 575749 h 664677"/>
                  <a:gd name="connsiteX7" fmla="*/ 96 w 283551"/>
                  <a:gd name="connsiteY7" fmla="*/ 664649 h 664677"/>
                  <a:gd name="connsiteX8" fmla="*/ 127096 w 283551"/>
                  <a:gd name="connsiteY8" fmla="*/ 566224 h 664677"/>
                  <a:gd name="connsiteX9" fmla="*/ 162021 w 283551"/>
                  <a:gd name="connsiteY9" fmla="*/ 448749 h 664677"/>
                  <a:gd name="connsiteX10" fmla="*/ 196946 w 283551"/>
                  <a:gd name="connsiteY10" fmla="*/ 169349 h 664677"/>
                  <a:gd name="connsiteX11" fmla="*/ 187421 w 283551"/>
                  <a:gd name="connsiteY11" fmla="*/ 204274 h 664677"/>
                  <a:gd name="connsiteX12" fmla="*/ 282671 w 283551"/>
                  <a:gd name="connsiteY12" fmla="*/ 1074 h 66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3551" h="664677">
                    <a:moveTo>
                      <a:pt x="282671" y="1074"/>
                    </a:moveTo>
                    <a:cubicBezTo>
                      <a:pt x="290079" y="-11097"/>
                      <a:pt x="248804" y="83095"/>
                      <a:pt x="231871" y="131249"/>
                    </a:cubicBezTo>
                    <a:cubicBezTo>
                      <a:pt x="214938" y="179403"/>
                      <a:pt x="187950" y="280474"/>
                      <a:pt x="181071" y="289999"/>
                    </a:cubicBezTo>
                    <a:cubicBezTo>
                      <a:pt x="174192" y="299524"/>
                      <a:pt x="194300" y="170407"/>
                      <a:pt x="190596" y="188399"/>
                    </a:cubicBezTo>
                    <a:cubicBezTo>
                      <a:pt x="186892" y="206391"/>
                      <a:pt x="165196" y="343445"/>
                      <a:pt x="158846" y="397949"/>
                    </a:cubicBezTo>
                    <a:cubicBezTo>
                      <a:pt x="152496" y="452453"/>
                      <a:pt x="154083" y="485791"/>
                      <a:pt x="152496" y="515424"/>
                    </a:cubicBezTo>
                    <a:cubicBezTo>
                      <a:pt x="150909" y="545057"/>
                      <a:pt x="174721" y="550878"/>
                      <a:pt x="149321" y="575749"/>
                    </a:cubicBezTo>
                    <a:cubicBezTo>
                      <a:pt x="123921" y="600620"/>
                      <a:pt x="3800" y="666236"/>
                      <a:pt x="96" y="664649"/>
                    </a:cubicBezTo>
                    <a:cubicBezTo>
                      <a:pt x="-3608" y="663062"/>
                      <a:pt x="100109" y="602207"/>
                      <a:pt x="127096" y="566224"/>
                    </a:cubicBezTo>
                    <a:cubicBezTo>
                      <a:pt x="154083" y="530241"/>
                      <a:pt x="150379" y="514895"/>
                      <a:pt x="162021" y="448749"/>
                    </a:cubicBezTo>
                    <a:cubicBezTo>
                      <a:pt x="173663" y="382603"/>
                      <a:pt x="192713" y="210095"/>
                      <a:pt x="196946" y="169349"/>
                    </a:cubicBezTo>
                    <a:cubicBezTo>
                      <a:pt x="201179" y="128603"/>
                      <a:pt x="175779" y="228087"/>
                      <a:pt x="187421" y="204274"/>
                    </a:cubicBezTo>
                    <a:cubicBezTo>
                      <a:pt x="199063" y="180461"/>
                      <a:pt x="275263" y="13245"/>
                      <a:pt x="282671" y="10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 119">
                <a:extLst>
                  <a:ext uri="{FF2B5EF4-FFF2-40B4-BE49-F238E27FC236}">
                    <a16:creationId xmlns:a16="http://schemas.microsoft.com/office/drawing/2014/main" id="{EE19F98B-B9CC-C035-2B9F-409BD15B1F8C}"/>
                  </a:ext>
                </a:extLst>
              </p:cNvPr>
              <p:cNvSpPr/>
              <p:nvPr/>
            </p:nvSpPr>
            <p:spPr>
              <a:xfrm>
                <a:off x="6060321" y="5911335"/>
                <a:ext cx="72132" cy="261600"/>
              </a:xfrm>
              <a:custGeom>
                <a:avLst/>
                <a:gdLst>
                  <a:gd name="connsiteX0" fmla="*/ 45204 w 72132"/>
                  <a:gd name="connsiteY0" fmla="*/ 515 h 261600"/>
                  <a:gd name="connsiteX1" fmla="*/ 32504 w 72132"/>
                  <a:gd name="connsiteY1" fmla="*/ 73540 h 261600"/>
                  <a:gd name="connsiteX2" fmla="*/ 67429 w 72132"/>
                  <a:gd name="connsiteY2" fmla="*/ 152915 h 261600"/>
                  <a:gd name="connsiteX3" fmla="*/ 67429 w 72132"/>
                  <a:gd name="connsiteY3" fmla="*/ 260865 h 261600"/>
                  <a:gd name="connsiteX4" fmla="*/ 67429 w 72132"/>
                  <a:gd name="connsiteY4" fmla="*/ 194190 h 261600"/>
                  <a:gd name="connsiteX5" fmla="*/ 3929 w 72132"/>
                  <a:gd name="connsiteY5" fmla="*/ 76715 h 261600"/>
                  <a:gd name="connsiteX6" fmla="*/ 10279 w 72132"/>
                  <a:gd name="connsiteY6" fmla="*/ 111640 h 261600"/>
                  <a:gd name="connsiteX7" fmla="*/ 45204 w 72132"/>
                  <a:gd name="connsiteY7" fmla="*/ 515 h 26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132" h="261600">
                    <a:moveTo>
                      <a:pt x="45204" y="515"/>
                    </a:moveTo>
                    <a:cubicBezTo>
                      <a:pt x="48908" y="-5835"/>
                      <a:pt x="28800" y="48140"/>
                      <a:pt x="32504" y="73540"/>
                    </a:cubicBezTo>
                    <a:cubicBezTo>
                      <a:pt x="36208" y="98940"/>
                      <a:pt x="61608" y="121694"/>
                      <a:pt x="67429" y="152915"/>
                    </a:cubicBezTo>
                    <a:cubicBezTo>
                      <a:pt x="73250" y="184136"/>
                      <a:pt x="67429" y="260865"/>
                      <a:pt x="67429" y="260865"/>
                    </a:cubicBezTo>
                    <a:cubicBezTo>
                      <a:pt x="67429" y="267744"/>
                      <a:pt x="78012" y="224882"/>
                      <a:pt x="67429" y="194190"/>
                    </a:cubicBezTo>
                    <a:cubicBezTo>
                      <a:pt x="56846" y="163498"/>
                      <a:pt x="13454" y="90473"/>
                      <a:pt x="3929" y="76715"/>
                    </a:cubicBezTo>
                    <a:cubicBezTo>
                      <a:pt x="-5596" y="62957"/>
                      <a:pt x="4458" y="121165"/>
                      <a:pt x="10279" y="111640"/>
                    </a:cubicBezTo>
                    <a:cubicBezTo>
                      <a:pt x="16100" y="102115"/>
                      <a:pt x="41500" y="6865"/>
                      <a:pt x="45204" y="5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 120">
                <a:extLst>
                  <a:ext uri="{FF2B5EF4-FFF2-40B4-BE49-F238E27FC236}">
                    <a16:creationId xmlns:a16="http://schemas.microsoft.com/office/drawing/2014/main" id="{C0100FA5-58EE-7DA6-405A-E8950760B7CE}"/>
                  </a:ext>
                </a:extLst>
              </p:cNvPr>
              <p:cNvSpPr/>
              <p:nvPr/>
            </p:nvSpPr>
            <p:spPr>
              <a:xfrm>
                <a:off x="6216605" y="5838167"/>
                <a:ext cx="178765" cy="200748"/>
              </a:xfrm>
              <a:custGeom>
                <a:avLst/>
                <a:gdLst>
                  <a:gd name="connsiteX0" fmla="*/ 177845 w 178765"/>
                  <a:gd name="connsiteY0" fmla="*/ 658 h 200748"/>
                  <a:gd name="connsiteX1" fmla="*/ 92120 w 178765"/>
                  <a:gd name="connsiteY1" fmla="*/ 67333 h 200748"/>
                  <a:gd name="connsiteX2" fmla="*/ 54020 w 178765"/>
                  <a:gd name="connsiteY2" fmla="*/ 102258 h 200748"/>
                  <a:gd name="connsiteX3" fmla="*/ 45 w 178765"/>
                  <a:gd name="connsiteY3" fmla="*/ 200683 h 200748"/>
                  <a:gd name="connsiteX4" fmla="*/ 44495 w 178765"/>
                  <a:gd name="connsiteY4" fmla="*/ 86383 h 200748"/>
                  <a:gd name="connsiteX5" fmla="*/ 31795 w 178765"/>
                  <a:gd name="connsiteY5" fmla="*/ 111783 h 200748"/>
                  <a:gd name="connsiteX6" fmla="*/ 177845 w 178765"/>
                  <a:gd name="connsiteY6" fmla="*/ 658 h 200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765" h="200748">
                    <a:moveTo>
                      <a:pt x="177845" y="658"/>
                    </a:moveTo>
                    <a:cubicBezTo>
                      <a:pt x="187899" y="-6750"/>
                      <a:pt x="112757" y="50400"/>
                      <a:pt x="92120" y="67333"/>
                    </a:cubicBezTo>
                    <a:cubicBezTo>
                      <a:pt x="71482" y="84266"/>
                      <a:pt x="69366" y="80033"/>
                      <a:pt x="54020" y="102258"/>
                    </a:cubicBezTo>
                    <a:cubicBezTo>
                      <a:pt x="38674" y="124483"/>
                      <a:pt x="1632" y="203329"/>
                      <a:pt x="45" y="200683"/>
                    </a:cubicBezTo>
                    <a:cubicBezTo>
                      <a:pt x="-1543" y="198037"/>
                      <a:pt x="39203" y="101200"/>
                      <a:pt x="44495" y="86383"/>
                    </a:cubicBezTo>
                    <a:cubicBezTo>
                      <a:pt x="49787" y="71566"/>
                      <a:pt x="14862" y="121308"/>
                      <a:pt x="31795" y="111783"/>
                    </a:cubicBezTo>
                    <a:cubicBezTo>
                      <a:pt x="48728" y="102258"/>
                      <a:pt x="167791" y="8066"/>
                      <a:pt x="177845" y="65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 121">
                <a:extLst>
                  <a:ext uri="{FF2B5EF4-FFF2-40B4-BE49-F238E27FC236}">
                    <a16:creationId xmlns:a16="http://schemas.microsoft.com/office/drawing/2014/main" id="{9DCC53E7-A582-6886-834B-AA0ED247B949}"/>
                  </a:ext>
                </a:extLst>
              </p:cNvPr>
              <p:cNvSpPr/>
              <p:nvPr/>
            </p:nvSpPr>
            <p:spPr>
              <a:xfrm>
                <a:off x="6725113" y="5410486"/>
                <a:ext cx="380337" cy="400118"/>
              </a:xfrm>
              <a:custGeom>
                <a:avLst/>
                <a:gdLst>
                  <a:gd name="connsiteX0" fmla="*/ 377362 w 380337"/>
                  <a:gd name="connsiteY0" fmla="*/ 2889 h 400118"/>
                  <a:gd name="connsiteX1" fmla="*/ 104312 w 380337"/>
                  <a:gd name="connsiteY1" fmla="*/ 285464 h 400118"/>
                  <a:gd name="connsiteX2" fmla="*/ 53512 w 380337"/>
                  <a:gd name="connsiteY2" fmla="*/ 333089 h 400118"/>
                  <a:gd name="connsiteX3" fmla="*/ 5887 w 380337"/>
                  <a:gd name="connsiteY3" fmla="*/ 393414 h 400118"/>
                  <a:gd name="connsiteX4" fmla="*/ 196387 w 380337"/>
                  <a:gd name="connsiteY4" fmla="*/ 161639 h 400118"/>
                  <a:gd name="connsiteX5" fmla="*/ 126537 w 380337"/>
                  <a:gd name="connsiteY5" fmla="*/ 221964 h 400118"/>
                  <a:gd name="connsiteX6" fmla="*/ 240837 w 380337"/>
                  <a:gd name="connsiteY6" fmla="*/ 145764 h 400118"/>
                  <a:gd name="connsiteX7" fmla="*/ 377362 w 380337"/>
                  <a:gd name="connsiteY7" fmla="*/ 2889 h 400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0337" h="400118">
                    <a:moveTo>
                      <a:pt x="377362" y="2889"/>
                    </a:moveTo>
                    <a:cubicBezTo>
                      <a:pt x="354608" y="26172"/>
                      <a:pt x="158287" y="230431"/>
                      <a:pt x="104312" y="285464"/>
                    </a:cubicBezTo>
                    <a:cubicBezTo>
                      <a:pt x="50337" y="340497"/>
                      <a:pt x="69916" y="315097"/>
                      <a:pt x="53512" y="333089"/>
                    </a:cubicBezTo>
                    <a:cubicBezTo>
                      <a:pt x="37108" y="351081"/>
                      <a:pt x="-17925" y="421989"/>
                      <a:pt x="5887" y="393414"/>
                    </a:cubicBezTo>
                    <a:cubicBezTo>
                      <a:pt x="29699" y="364839"/>
                      <a:pt x="176279" y="190214"/>
                      <a:pt x="196387" y="161639"/>
                    </a:cubicBezTo>
                    <a:cubicBezTo>
                      <a:pt x="216495" y="133064"/>
                      <a:pt x="119129" y="224610"/>
                      <a:pt x="126537" y="221964"/>
                    </a:cubicBezTo>
                    <a:cubicBezTo>
                      <a:pt x="133945" y="219318"/>
                      <a:pt x="195329" y="188097"/>
                      <a:pt x="240837" y="145764"/>
                    </a:cubicBezTo>
                    <a:cubicBezTo>
                      <a:pt x="286345" y="103431"/>
                      <a:pt x="400116" y="-20394"/>
                      <a:pt x="377362" y="28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 122">
                <a:extLst>
                  <a:ext uri="{FF2B5EF4-FFF2-40B4-BE49-F238E27FC236}">
                    <a16:creationId xmlns:a16="http://schemas.microsoft.com/office/drawing/2014/main" id="{86328118-60D9-6750-7390-1E6803236551}"/>
                  </a:ext>
                </a:extLst>
              </p:cNvPr>
              <p:cNvSpPr/>
              <p:nvPr/>
            </p:nvSpPr>
            <p:spPr>
              <a:xfrm>
                <a:off x="6470607" y="5791159"/>
                <a:ext cx="266743" cy="219301"/>
              </a:xfrm>
              <a:custGeom>
                <a:avLst/>
                <a:gdLst>
                  <a:gd name="connsiteX0" fmla="*/ 266743 w 266743"/>
                  <a:gd name="connsiteY0" fmla="*/ 41 h 219301"/>
                  <a:gd name="connsiteX1" fmla="*/ 117518 w 266743"/>
                  <a:gd name="connsiteY1" fmla="*/ 117516 h 219301"/>
                  <a:gd name="connsiteX2" fmla="*/ 43 w 266743"/>
                  <a:gd name="connsiteY2" fmla="*/ 219116 h 219301"/>
                  <a:gd name="connsiteX3" fmla="*/ 130218 w 266743"/>
                  <a:gd name="connsiteY3" fmla="*/ 92116 h 219301"/>
                  <a:gd name="connsiteX4" fmla="*/ 41318 w 266743"/>
                  <a:gd name="connsiteY4" fmla="*/ 158791 h 219301"/>
                  <a:gd name="connsiteX5" fmla="*/ 117518 w 266743"/>
                  <a:gd name="connsiteY5" fmla="*/ 104816 h 219301"/>
                  <a:gd name="connsiteX6" fmla="*/ 266743 w 266743"/>
                  <a:gd name="connsiteY6" fmla="*/ 41 h 219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6743" h="219301">
                    <a:moveTo>
                      <a:pt x="266743" y="41"/>
                    </a:moveTo>
                    <a:cubicBezTo>
                      <a:pt x="266743" y="2158"/>
                      <a:pt x="161968" y="81004"/>
                      <a:pt x="117518" y="117516"/>
                    </a:cubicBezTo>
                    <a:cubicBezTo>
                      <a:pt x="73068" y="154028"/>
                      <a:pt x="-2074" y="223349"/>
                      <a:pt x="43" y="219116"/>
                    </a:cubicBezTo>
                    <a:cubicBezTo>
                      <a:pt x="2160" y="214883"/>
                      <a:pt x="123339" y="102170"/>
                      <a:pt x="130218" y="92116"/>
                    </a:cubicBezTo>
                    <a:cubicBezTo>
                      <a:pt x="137097" y="82062"/>
                      <a:pt x="43435" y="156674"/>
                      <a:pt x="41318" y="158791"/>
                    </a:cubicBezTo>
                    <a:cubicBezTo>
                      <a:pt x="39201" y="160908"/>
                      <a:pt x="76243" y="132333"/>
                      <a:pt x="117518" y="104816"/>
                    </a:cubicBezTo>
                    <a:cubicBezTo>
                      <a:pt x="158793" y="77299"/>
                      <a:pt x="266743" y="-2076"/>
                      <a:pt x="266743" y="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 123">
                <a:extLst>
                  <a:ext uri="{FF2B5EF4-FFF2-40B4-BE49-F238E27FC236}">
                    <a16:creationId xmlns:a16="http://schemas.microsoft.com/office/drawing/2014/main" id="{4799481C-412D-C838-534F-5C7D3782A264}"/>
                  </a:ext>
                </a:extLst>
              </p:cNvPr>
              <p:cNvSpPr/>
              <p:nvPr/>
            </p:nvSpPr>
            <p:spPr>
              <a:xfrm>
                <a:off x="6794354" y="5670045"/>
                <a:ext cx="220086" cy="327535"/>
              </a:xfrm>
              <a:custGeom>
                <a:avLst/>
                <a:gdLst>
                  <a:gd name="connsiteX0" fmla="*/ 219221 w 220086"/>
                  <a:gd name="connsiteY0" fmla="*/ 505 h 327535"/>
                  <a:gd name="connsiteX1" fmla="*/ 120796 w 220086"/>
                  <a:gd name="connsiteY1" fmla="*/ 159255 h 327535"/>
                  <a:gd name="connsiteX2" fmla="*/ 146 w 220086"/>
                  <a:gd name="connsiteY2" fmla="*/ 327530 h 327535"/>
                  <a:gd name="connsiteX3" fmla="*/ 95396 w 220086"/>
                  <a:gd name="connsiteY3" fmla="*/ 165605 h 327535"/>
                  <a:gd name="connsiteX4" fmla="*/ 63646 w 220086"/>
                  <a:gd name="connsiteY4" fmla="*/ 213230 h 327535"/>
                  <a:gd name="connsiteX5" fmla="*/ 219221 w 220086"/>
                  <a:gd name="connsiteY5" fmla="*/ 505 h 327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0086" h="327535">
                    <a:moveTo>
                      <a:pt x="219221" y="505"/>
                    </a:moveTo>
                    <a:cubicBezTo>
                      <a:pt x="228746" y="-8491"/>
                      <a:pt x="157308" y="104751"/>
                      <a:pt x="120796" y="159255"/>
                    </a:cubicBezTo>
                    <a:cubicBezTo>
                      <a:pt x="84283" y="213759"/>
                      <a:pt x="4379" y="326472"/>
                      <a:pt x="146" y="327530"/>
                    </a:cubicBezTo>
                    <a:cubicBezTo>
                      <a:pt x="-4087" y="328588"/>
                      <a:pt x="84813" y="184655"/>
                      <a:pt x="95396" y="165605"/>
                    </a:cubicBezTo>
                    <a:cubicBezTo>
                      <a:pt x="105979" y="146555"/>
                      <a:pt x="45125" y="237042"/>
                      <a:pt x="63646" y="213230"/>
                    </a:cubicBezTo>
                    <a:cubicBezTo>
                      <a:pt x="82167" y="189418"/>
                      <a:pt x="209696" y="9501"/>
                      <a:pt x="219221" y="50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 124">
                <a:extLst>
                  <a:ext uri="{FF2B5EF4-FFF2-40B4-BE49-F238E27FC236}">
                    <a16:creationId xmlns:a16="http://schemas.microsoft.com/office/drawing/2014/main" id="{226E6040-6234-B1F7-A8BF-244EEC9DA95A}"/>
                  </a:ext>
                </a:extLst>
              </p:cNvPr>
              <p:cNvSpPr/>
              <p:nvPr/>
            </p:nvSpPr>
            <p:spPr>
              <a:xfrm>
                <a:off x="6837176" y="5860463"/>
                <a:ext cx="160641" cy="149318"/>
              </a:xfrm>
              <a:custGeom>
                <a:avLst/>
                <a:gdLst>
                  <a:gd name="connsiteX0" fmla="*/ 160524 w 160641"/>
                  <a:gd name="connsiteY0" fmla="*/ 587 h 149318"/>
                  <a:gd name="connsiteX1" fmla="*/ 49399 w 160641"/>
                  <a:gd name="connsiteY1" fmla="*/ 105362 h 149318"/>
                  <a:gd name="connsiteX2" fmla="*/ 1774 w 160641"/>
                  <a:gd name="connsiteY2" fmla="*/ 146637 h 149318"/>
                  <a:gd name="connsiteX3" fmla="*/ 106549 w 160641"/>
                  <a:gd name="connsiteY3" fmla="*/ 35512 h 149318"/>
                  <a:gd name="connsiteX4" fmla="*/ 71624 w 160641"/>
                  <a:gd name="connsiteY4" fmla="*/ 60912 h 149318"/>
                  <a:gd name="connsiteX5" fmla="*/ 160524 w 160641"/>
                  <a:gd name="connsiteY5" fmla="*/ 587 h 149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641" h="149318">
                    <a:moveTo>
                      <a:pt x="160524" y="587"/>
                    </a:moveTo>
                    <a:cubicBezTo>
                      <a:pt x="156820" y="7995"/>
                      <a:pt x="75857" y="81020"/>
                      <a:pt x="49399" y="105362"/>
                    </a:cubicBezTo>
                    <a:cubicBezTo>
                      <a:pt x="22941" y="129704"/>
                      <a:pt x="-7751" y="158279"/>
                      <a:pt x="1774" y="146637"/>
                    </a:cubicBezTo>
                    <a:cubicBezTo>
                      <a:pt x="11299" y="134995"/>
                      <a:pt x="94907" y="49799"/>
                      <a:pt x="106549" y="35512"/>
                    </a:cubicBezTo>
                    <a:cubicBezTo>
                      <a:pt x="118191" y="21225"/>
                      <a:pt x="64216" y="63558"/>
                      <a:pt x="71624" y="60912"/>
                    </a:cubicBezTo>
                    <a:cubicBezTo>
                      <a:pt x="79032" y="58266"/>
                      <a:pt x="164228" y="-6821"/>
                      <a:pt x="160524" y="5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 125">
                <a:extLst>
                  <a:ext uri="{FF2B5EF4-FFF2-40B4-BE49-F238E27FC236}">
                    <a16:creationId xmlns:a16="http://schemas.microsoft.com/office/drawing/2014/main" id="{842D4411-D3EF-DF90-3A08-9456311A85E2}"/>
                  </a:ext>
                </a:extLst>
              </p:cNvPr>
              <p:cNvSpPr/>
              <p:nvPr/>
            </p:nvSpPr>
            <p:spPr>
              <a:xfrm>
                <a:off x="6130925" y="5997375"/>
                <a:ext cx="814325" cy="54204"/>
              </a:xfrm>
              <a:custGeom>
                <a:avLst/>
                <a:gdLst>
                  <a:gd name="connsiteX0" fmla="*/ 0 w 814325"/>
                  <a:gd name="connsiteY0" fmla="*/ 54175 h 54204"/>
                  <a:gd name="connsiteX1" fmla="*/ 479425 w 814325"/>
                  <a:gd name="connsiteY1" fmla="*/ 22425 h 54204"/>
                  <a:gd name="connsiteX2" fmla="*/ 682625 w 814325"/>
                  <a:gd name="connsiteY2" fmla="*/ 25600 h 54204"/>
                  <a:gd name="connsiteX3" fmla="*/ 650875 w 814325"/>
                  <a:gd name="connsiteY3" fmla="*/ 200 h 54204"/>
                  <a:gd name="connsiteX4" fmla="*/ 812800 w 814325"/>
                  <a:gd name="connsiteY4" fmla="*/ 41475 h 54204"/>
                  <a:gd name="connsiteX5" fmla="*/ 701675 w 814325"/>
                  <a:gd name="connsiteY5" fmla="*/ 3375 h 54204"/>
                  <a:gd name="connsiteX6" fmla="*/ 247650 w 814325"/>
                  <a:gd name="connsiteY6" fmla="*/ 12900 h 54204"/>
                  <a:gd name="connsiteX7" fmla="*/ 365125 w 814325"/>
                  <a:gd name="connsiteY7" fmla="*/ 16075 h 54204"/>
                  <a:gd name="connsiteX8" fmla="*/ 0 w 814325"/>
                  <a:gd name="connsiteY8" fmla="*/ 54175 h 54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4325" h="54204">
                    <a:moveTo>
                      <a:pt x="0" y="54175"/>
                    </a:moveTo>
                    <a:cubicBezTo>
                      <a:pt x="19050" y="55233"/>
                      <a:pt x="365654" y="27187"/>
                      <a:pt x="479425" y="22425"/>
                    </a:cubicBezTo>
                    <a:cubicBezTo>
                      <a:pt x="593196" y="17663"/>
                      <a:pt x="654050" y="29304"/>
                      <a:pt x="682625" y="25600"/>
                    </a:cubicBezTo>
                    <a:cubicBezTo>
                      <a:pt x="711200" y="21896"/>
                      <a:pt x="629179" y="-2446"/>
                      <a:pt x="650875" y="200"/>
                    </a:cubicBezTo>
                    <a:cubicBezTo>
                      <a:pt x="672571" y="2846"/>
                      <a:pt x="804333" y="40946"/>
                      <a:pt x="812800" y="41475"/>
                    </a:cubicBezTo>
                    <a:cubicBezTo>
                      <a:pt x="821267" y="42004"/>
                      <a:pt x="795867" y="8137"/>
                      <a:pt x="701675" y="3375"/>
                    </a:cubicBezTo>
                    <a:cubicBezTo>
                      <a:pt x="607483" y="-1387"/>
                      <a:pt x="303742" y="10783"/>
                      <a:pt x="247650" y="12900"/>
                    </a:cubicBezTo>
                    <a:cubicBezTo>
                      <a:pt x="191558" y="15017"/>
                      <a:pt x="404283" y="11842"/>
                      <a:pt x="365125" y="16075"/>
                    </a:cubicBezTo>
                    <a:lnTo>
                      <a:pt x="0" y="54175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 126">
                <a:extLst>
                  <a:ext uri="{FF2B5EF4-FFF2-40B4-BE49-F238E27FC236}">
                    <a16:creationId xmlns:a16="http://schemas.microsoft.com/office/drawing/2014/main" id="{A87C6949-B43C-20C4-36FF-FD1C2533DBFB}"/>
                  </a:ext>
                </a:extLst>
              </p:cNvPr>
              <p:cNvSpPr/>
              <p:nvPr/>
            </p:nvSpPr>
            <p:spPr>
              <a:xfrm>
                <a:off x="6138243" y="6178338"/>
                <a:ext cx="783738" cy="28895"/>
              </a:xfrm>
              <a:custGeom>
                <a:avLst/>
                <a:gdLst>
                  <a:gd name="connsiteX0" fmla="*/ 24432 w 783738"/>
                  <a:gd name="connsiteY0" fmla="*/ 16087 h 28895"/>
                  <a:gd name="connsiteX1" fmla="*/ 84757 w 783738"/>
                  <a:gd name="connsiteY1" fmla="*/ 28787 h 28895"/>
                  <a:gd name="connsiteX2" fmla="*/ 719757 w 783738"/>
                  <a:gd name="connsiteY2" fmla="*/ 9737 h 28895"/>
                  <a:gd name="connsiteX3" fmla="*/ 319707 w 783738"/>
                  <a:gd name="connsiteY3" fmla="*/ 6562 h 28895"/>
                  <a:gd name="connsiteX4" fmla="*/ 770557 w 783738"/>
                  <a:gd name="connsiteY4" fmla="*/ 3387 h 28895"/>
                  <a:gd name="connsiteX5" fmla="*/ 637207 w 783738"/>
                  <a:gd name="connsiteY5" fmla="*/ 212 h 28895"/>
                  <a:gd name="connsiteX6" fmla="*/ 367332 w 783738"/>
                  <a:gd name="connsiteY6" fmla="*/ 9737 h 28895"/>
                  <a:gd name="connsiteX7" fmla="*/ 24432 w 783738"/>
                  <a:gd name="connsiteY7" fmla="*/ 16087 h 28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3738" h="28895">
                    <a:moveTo>
                      <a:pt x="24432" y="16087"/>
                    </a:moveTo>
                    <a:cubicBezTo>
                      <a:pt x="-3349" y="22966"/>
                      <a:pt x="-31130" y="29845"/>
                      <a:pt x="84757" y="28787"/>
                    </a:cubicBezTo>
                    <a:cubicBezTo>
                      <a:pt x="200644" y="27729"/>
                      <a:pt x="680599" y="13441"/>
                      <a:pt x="719757" y="9737"/>
                    </a:cubicBezTo>
                    <a:cubicBezTo>
                      <a:pt x="758915" y="6033"/>
                      <a:pt x="311240" y="7620"/>
                      <a:pt x="319707" y="6562"/>
                    </a:cubicBezTo>
                    <a:cubicBezTo>
                      <a:pt x="328174" y="5504"/>
                      <a:pt x="717640" y="4445"/>
                      <a:pt x="770557" y="3387"/>
                    </a:cubicBezTo>
                    <a:cubicBezTo>
                      <a:pt x="823474" y="2329"/>
                      <a:pt x="704411" y="-846"/>
                      <a:pt x="637207" y="212"/>
                    </a:cubicBezTo>
                    <a:cubicBezTo>
                      <a:pt x="570003" y="1270"/>
                      <a:pt x="367332" y="9737"/>
                      <a:pt x="367332" y="9737"/>
                    </a:cubicBezTo>
                    <a:lnTo>
                      <a:pt x="24432" y="16087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 127">
                <a:extLst>
                  <a:ext uri="{FF2B5EF4-FFF2-40B4-BE49-F238E27FC236}">
                    <a16:creationId xmlns:a16="http://schemas.microsoft.com/office/drawing/2014/main" id="{1EC75D6D-0D1F-82C5-53D4-87EA6AA0555E}"/>
                  </a:ext>
                </a:extLst>
              </p:cNvPr>
              <p:cNvSpPr/>
              <p:nvPr/>
            </p:nvSpPr>
            <p:spPr>
              <a:xfrm>
                <a:off x="6891514" y="6026147"/>
                <a:ext cx="90422" cy="216694"/>
              </a:xfrm>
              <a:custGeom>
                <a:avLst/>
                <a:gdLst>
                  <a:gd name="connsiteX0" fmla="*/ 52211 w 90422"/>
                  <a:gd name="connsiteY0" fmla="*/ 3 h 216694"/>
                  <a:gd name="connsiteX1" fmla="*/ 33161 w 90422"/>
                  <a:gd name="connsiteY1" fmla="*/ 85728 h 216694"/>
                  <a:gd name="connsiteX2" fmla="*/ 36336 w 90422"/>
                  <a:gd name="connsiteY2" fmla="*/ 130178 h 216694"/>
                  <a:gd name="connsiteX3" fmla="*/ 90311 w 90422"/>
                  <a:gd name="connsiteY3" fmla="*/ 215903 h 216694"/>
                  <a:gd name="connsiteX4" fmla="*/ 49036 w 90422"/>
                  <a:gd name="connsiteY4" fmla="*/ 168278 h 216694"/>
                  <a:gd name="connsiteX5" fmla="*/ 1411 w 90422"/>
                  <a:gd name="connsiteY5" fmla="*/ 92078 h 216694"/>
                  <a:gd name="connsiteX6" fmla="*/ 14111 w 90422"/>
                  <a:gd name="connsiteY6" fmla="*/ 139703 h 216694"/>
                  <a:gd name="connsiteX7" fmla="*/ 29986 w 90422"/>
                  <a:gd name="connsiteY7" fmla="*/ 47628 h 216694"/>
                  <a:gd name="connsiteX8" fmla="*/ 10936 w 90422"/>
                  <a:gd name="connsiteY8" fmla="*/ 88903 h 216694"/>
                  <a:gd name="connsiteX9" fmla="*/ 52211 w 90422"/>
                  <a:gd name="connsiteY9" fmla="*/ 3 h 216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422" h="216694">
                    <a:moveTo>
                      <a:pt x="52211" y="3"/>
                    </a:moveTo>
                    <a:cubicBezTo>
                      <a:pt x="55915" y="-526"/>
                      <a:pt x="35807" y="64032"/>
                      <a:pt x="33161" y="85728"/>
                    </a:cubicBezTo>
                    <a:cubicBezTo>
                      <a:pt x="30515" y="107424"/>
                      <a:pt x="26811" y="108482"/>
                      <a:pt x="36336" y="130178"/>
                    </a:cubicBezTo>
                    <a:cubicBezTo>
                      <a:pt x="45861" y="151874"/>
                      <a:pt x="88194" y="209553"/>
                      <a:pt x="90311" y="215903"/>
                    </a:cubicBezTo>
                    <a:cubicBezTo>
                      <a:pt x="92428" y="222253"/>
                      <a:pt x="63853" y="188915"/>
                      <a:pt x="49036" y="168278"/>
                    </a:cubicBezTo>
                    <a:cubicBezTo>
                      <a:pt x="34219" y="147641"/>
                      <a:pt x="7232" y="96840"/>
                      <a:pt x="1411" y="92078"/>
                    </a:cubicBezTo>
                    <a:cubicBezTo>
                      <a:pt x="-4410" y="87316"/>
                      <a:pt x="9348" y="147111"/>
                      <a:pt x="14111" y="139703"/>
                    </a:cubicBezTo>
                    <a:cubicBezTo>
                      <a:pt x="18873" y="132295"/>
                      <a:pt x="30515" y="56095"/>
                      <a:pt x="29986" y="47628"/>
                    </a:cubicBezTo>
                    <a:cubicBezTo>
                      <a:pt x="29457" y="39161"/>
                      <a:pt x="8290" y="92607"/>
                      <a:pt x="10936" y="88903"/>
                    </a:cubicBezTo>
                    <a:cubicBezTo>
                      <a:pt x="13582" y="85199"/>
                      <a:pt x="48507" y="532"/>
                      <a:pt x="52211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 128">
                <a:extLst>
                  <a:ext uri="{FF2B5EF4-FFF2-40B4-BE49-F238E27FC236}">
                    <a16:creationId xmlns:a16="http://schemas.microsoft.com/office/drawing/2014/main" id="{5A81E0B1-BF71-71CF-780B-4B3803D6EDAF}"/>
                  </a:ext>
                </a:extLst>
              </p:cNvPr>
              <p:cNvSpPr/>
              <p:nvPr/>
            </p:nvSpPr>
            <p:spPr>
              <a:xfrm>
                <a:off x="6939113" y="6169513"/>
                <a:ext cx="515985" cy="961362"/>
              </a:xfrm>
              <a:custGeom>
                <a:avLst/>
                <a:gdLst>
                  <a:gd name="connsiteX0" fmla="*/ 14137 w 515985"/>
                  <a:gd name="connsiteY0" fmla="*/ 15387 h 961362"/>
                  <a:gd name="connsiteX1" fmla="*/ 357037 w 515985"/>
                  <a:gd name="connsiteY1" fmla="*/ 548787 h 961362"/>
                  <a:gd name="connsiteX2" fmla="*/ 258612 w 515985"/>
                  <a:gd name="connsiteY2" fmla="*/ 415437 h 961362"/>
                  <a:gd name="connsiteX3" fmla="*/ 125262 w 515985"/>
                  <a:gd name="connsiteY3" fmla="*/ 234462 h 961362"/>
                  <a:gd name="connsiteX4" fmla="*/ 395137 w 515985"/>
                  <a:gd name="connsiteY4" fmla="*/ 590062 h 961362"/>
                  <a:gd name="connsiteX5" fmla="*/ 499912 w 515985"/>
                  <a:gd name="connsiteY5" fmla="*/ 942487 h 961362"/>
                  <a:gd name="connsiteX6" fmla="*/ 474512 w 515985"/>
                  <a:gd name="connsiteY6" fmla="*/ 837712 h 961362"/>
                  <a:gd name="connsiteX7" fmla="*/ 118912 w 515985"/>
                  <a:gd name="connsiteY7" fmla="*/ 202712 h 961362"/>
                  <a:gd name="connsiteX8" fmla="*/ 68112 w 515985"/>
                  <a:gd name="connsiteY8" fmla="*/ 132862 h 961362"/>
                  <a:gd name="connsiteX9" fmla="*/ 64937 w 515985"/>
                  <a:gd name="connsiteY9" fmla="*/ 142387 h 961362"/>
                  <a:gd name="connsiteX10" fmla="*/ 14137 w 515985"/>
                  <a:gd name="connsiteY10" fmla="*/ 15387 h 961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5985" h="961362">
                    <a:moveTo>
                      <a:pt x="14137" y="15387"/>
                    </a:moveTo>
                    <a:cubicBezTo>
                      <a:pt x="62820" y="83120"/>
                      <a:pt x="316291" y="482112"/>
                      <a:pt x="357037" y="548787"/>
                    </a:cubicBezTo>
                    <a:cubicBezTo>
                      <a:pt x="397783" y="615462"/>
                      <a:pt x="258612" y="415437"/>
                      <a:pt x="258612" y="415437"/>
                    </a:cubicBezTo>
                    <a:cubicBezTo>
                      <a:pt x="219983" y="363050"/>
                      <a:pt x="102508" y="205358"/>
                      <a:pt x="125262" y="234462"/>
                    </a:cubicBezTo>
                    <a:cubicBezTo>
                      <a:pt x="148016" y="263566"/>
                      <a:pt x="332695" y="472058"/>
                      <a:pt x="395137" y="590062"/>
                    </a:cubicBezTo>
                    <a:cubicBezTo>
                      <a:pt x="457579" y="708066"/>
                      <a:pt x="486683" y="901212"/>
                      <a:pt x="499912" y="942487"/>
                    </a:cubicBezTo>
                    <a:cubicBezTo>
                      <a:pt x="513141" y="983762"/>
                      <a:pt x="538012" y="961008"/>
                      <a:pt x="474512" y="837712"/>
                    </a:cubicBezTo>
                    <a:cubicBezTo>
                      <a:pt x="411012" y="714416"/>
                      <a:pt x="186645" y="320187"/>
                      <a:pt x="118912" y="202712"/>
                    </a:cubicBezTo>
                    <a:cubicBezTo>
                      <a:pt x="51179" y="85237"/>
                      <a:pt x="68112" y="132862"/>
                      <a:pt x="68112" y="132862"/>
                    </a:cubicBezTo>
                    <a:cubicBezTo>
                      <a:pt x="59116" y="122808"/>
                      <a:pt x="72345" y="160379"/>
                      <a:pt x="64937" y="142387"/>
                    </a:cubicBezTo>
                    <a:cubicBezTo>
                      <a:pt x="57529" y="124395"/>
                      <a:pt x="-34546" y="-52346"/>
                      <a:pt x="14137" y="153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 129">
                <a:extLst>
                  <a:ext uri="{FF2B5EF4-FFF2-40B4-BE49-F238E27FC236}">
                    <a16:creationId xmlns:a16="http://schemas.microsoft.com/office/drawing/2014/main" id="{3F8124B8-BA21-6EE6-4DE7-379C6952CB41}"/>
                  </a:ext>
                </a:extLst>
              </p:cNvPr>
              <p:cNvSpPr/>
              <p:nvPr/>
            </p:nvSpPr>
            <p:spPr>
              <a:xfrm>
                <a:off x="5984696" y="6143565"/>
                <a:ext cx="162250" cy="717651"/>
              </a:xfrm>
              <a:custGeom>
                <a:avLst/>
                <a:gdLst>
                  <a:gd name="connsiteX0" fmla="*/ 162104 w 162250"/>
                  <a:gd name="connsiteY0" fmla="*/ 60 h 717651"/>
                  <a:gd name="connsiteX1" fmla="*/ 63679 w 162250"/>
                  <a:gd name="connsiteY1" fmla="*/ 282635 h 717651"/>
                  <a:gd name="connsiteX2" fmla="*/ 179 w 162250"/>
                  <a:gd name="connsiteY2" fmla="*/ 717610 h 717651"/>
                  <a:gd name="connsiteX3" fmla="*/ 82729 w 162250"/>
                  <a:gd name="connsiteY3" fmla="*/ 257235 h 717651"/>
                  <a:gd name="connsiteX4" fmla="*/ 85904 w 162250"/>
                  <a:gd name="connsiteY4" fmla="*/ 304860 h 717651"/>
                  <a:gd name="connsiteX5" fmla="*/ 162104 w 162250"/>
                  <a:gd name="connsiteY5" fmla="*/ 60 h 71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250" h="717651">
                    <a:moveTo>
                      <a:pt x="162104" y="60"/>
                    </a:moveTo>
                    <a:cubicBezTo>
                      <a:pt x="158400" y="-3644"/>
                      <a:pt x="90666" y="163043"/>
                      <a:pt x="63679" y="282635"/>
                    </a:cubicBezTo>
                    <a:cubicBezTo>
                      <a:pt x="36691" y="402227"/>
                      <a:pt x="-2996" y="721843"/>
                      <a:pt x="179" y="717610"/>
                    </a:cubicBezTo>
                    <a:cubicBezTo>
                      <a:pt x="3354" y="713377"/>
                      <a:pt x="68441" y="326027"/>
                      <a:pt x="82729" y="257235"/>
                    </a:cubicBezTo>
                    <a:cubicBezTo>
                      <a:pt x="97016" y="188443"/>
                      <a:pt x="73733" y="344018"/>
                      <a:pt x="85904" y="304860"/>
                    </a:cubicBezTo>
                    <a:cubicBezTo>
                      <a:pt x="98075" y="265702"/>
                      <a:pt x="165808" y="3764"/>
                      <a:pt x="162104" y="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 130">
                <a:extLst>
                  <a:ext uri="{FF2B5EF4-FFF2-40B4-BE49-F238E27FC236}">
                    <a16:creationId xmlns:a16="http://schemas.microsoft.com/office/drawing/2014/main" id="{AB144566-34BC-0CE9-2A0C-49F374019B95}"/>
                  </a:ext>
                </a:extLst>
              </p:cNvPr>
              <p:cNvSpPr/>
              <p:nvPr/>
            </p:nvSpPr>
            <p:spPr>
              <a:xfrm>
                <a:off x="5937244" y="6810179"/>
                <a:ext cx="79416" cy="884110"/>
              </a:xfrm>
              <a:custGeom>
                <a:avLst/>
                <a:gdLst>
                  <a:gd name="connsiteX0" fmla="*/ 79381 w 79416"/>
                  <a:gd name="connsiteY0" fmla="*/ 196 h 884110"/>
                  <a:gd name="connsiteX1" fmla="*/ 44456 w 79416"/>
                  <a:gd name="connsiteY1" fmla="*/ 247846 h 884110"/>
                  <a:gd name="connsiteX2" fmla="*/ 6 w 79416"/>
                  <a:gd name="connsiteY2" fmla="*/ 882846 h 884110"/>
                  <a:gd name="connsiteX3" fmla="*/ 47631 w 79416"/>
                  <a:gd name="connsiteY3" fmla="*/ 66871 h 884110"/>
                  <a:gd name="connsiteX4" fmla="*/ 38106 w 79416"/>
                  <a:gd name="connsiteY4" fmla="*/ 203396 h 884110"/>
                  <a:gd name="connsiteX5" fmla="*/ 79381 w 79416"/>
                  <a:gd name="connsiteY5" fmla="*/ 196 h 88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416" h="884110">
                    <a:moveTo>
                      <a:pt x="79381" y="196"/>
                    </a:moveTo>
                    <a:cubicBezTo>
                      <a:pt x="80439" y="7604"/>
                      <a:pt x="57685" y="100738"/>
                      <a:pt x="44456" y="247846"/>
                    </a:cubicBezTo>
                    <a:cubicBezTo>
                      <a:pt x="31227" y="394954"/>
                      <a:pt x="-523" y="913009"/>
                      <a:pt x="6" y="882846"/>
                    </a:cubicBezTo>
                    <a:cubicBezTo>
                      <a:pt x="535" y="852684"/>
                      <a:pt x="41281" y="180113"/>
                      <a:pt x="47631" y="66871"/>
                    </a:cubicBezTo>
                    <a:cubicBezTo>
                      <a:pt x="53981" y="-46371"/>
                      <a:pt x="30698" y="209217"/>
                      <a:pt x="38106" y="203396"/>
                    </a:cubicBezTo>
                    <a:cubicBezTo>
                      <a:pt x="45514" y="197575"/>
                      <a:pt x="78323" y="-7212"/>
                      <a:pt x="79381" y="1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 131">
                <a:extLst>
                  <a:ext uri="{FF2B5EF4-FFF2-40B4-BE49-F238E27FC236}">
                    <a16:creationId xmlns:a16="http://schemas.microsoft.com/office/drawing/2014/main" id="{339B702C-E3A5-8844-A2FD-80B347AA7CA2}"/>
                  </a:ext>
                </a:extLst>
              </p:cNvPr>
              <p:cNvSpPr/>
              <p:nvPr/>
            </p:nvSpPr>
            <p:spPr>
              <a:xfrm>
                <a:off x="5927716" y="7605346"/>
                <a:ext cx="51052" cy="1236374"/>
              </a:xfrm>
              <a:custGeom>
                <a:avLst/>
                <a:gdLst>
                  <a:gd name="connsiteX0" fmla="*/ 50809 w 51052"/>
                  <a:gd name="connsiteY0" fmla="*/ 1954 h 1236374"/>
                  <a:gd name="connsiteX1" fmla="*/ 25409 w 51052"/>
                  <a:gd name="connsiteY1" fmla="*/ 208329 h 1236374"/>
                  <a:gd name="connsiteX2" fmla="*/ 9 w 51052"/>
                  <a:gd name="connsiteY2" fmla="*/ 617904 h 1236374"/>
                  <a:gd name="connsiteX3" fmla="*/ 22234 w 51052"/>
                  <a:gd name="connsiteY3" fmla="*/ 522654 h 1236374"/>
                  <a:gd name="connsiteX4" fmla="*/ 9534 w 51052"/>
                  <a:gd name="connsiteY4" fmla="*/ 754429 h 1236374"/>
                  <a:gd name="connsiteX5" fmla="*/ 25409 w 51052"/>
                  <a:gd name="connsiteY5" fmla="*/ 1075104 h 1236374"/>
                  <a:gd name="connsiteX6" fmla="*/ 41284 w 51052"/>
                  <a:gd name="connsiteY6" fmla="*/ 1233854 h 1236374"/>
                  <a:gd name="connsiteX7" fmla="*/ 38109 w 51052"/>
                  <a:gd name="connsiteY7" fmla="*/ 957629 h 1236374"/>
                  <a:gd name="connsiteX8" fmla="*/ 9534 w 51052"/>
                  <a:gd name="connsiteY8" fmla="*/ 160704 h 1236374"/>
                  <a:gd name="connsiteX9" fmla="*/ 50809 w 51052"/>
                  <a:gd name="connsiteY9" fmla="*/ 1954 h 1236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052" h="1236374">
                    <a:moveTo>
                      <a:pt x="50809" y="1954"/>
                    </a:moveTo>
                    <a:cubicBezTo>
                      <a:pt x="53455" y="9891"/>
                      <a:pt x="33876" y="105671"/>
                      <a:pt x="25409" y="208329"/>
                    </a:cubicBezTo>
                    <a:cubicBezTo>
                      <a:pt x="16942" y="310987"/>
                      <a:pt x="538" y="565517"/>
                      <a:pt x="9" y="617904"/>
                    </a:cubicBezTo>
                    <a:cubicBezTo>
                      <a:pt x="-520" y="670291"/>
                      <a:pt x="20647" y="499900"/>
                      <a:pt x="22234" y="522654"/>
                    </a:cubicBezTo>
                    <a:cubicBezTo>
                      <a:pt x="23821" y="545408"/>
                      <a:pt x="9005" y="662354"/>
                      <a:pt x="9534" y="754429"/>
                    </a:cubicBezTo>
                    <a:cubicBezTo>
                      <a:pt x="10063" y="846504"/>
                      <a:pt x="20117" y="995200"/>
                      <a:pt x="25409" y="1075104"/>
                    </a:cubicBezTo>
                    <a:cubicBezTo>
                      <a:pt x="30701" y="1155008"/>
                      <a:pt x="39167" y="1253433"/>
                      <a:pt x="41284" y="1233854"/>
                    </a:cubicBezTo>
                    <a:cubicBezTo>
                      <a:pt x="43401" y="1214275"/>
                      <a:pt x="43401" y="1136487"/>
                      <a:pt x="38109" y="957629"/>
                    </a:cubicBezTo>
                    <a:cubicBezTo>
                      <a:pt x="32817" y="778771"/>
                      <a:pt x="7947" y="317866"/>
                      <a:pt x="9534" y="160704"/>
                    </a:cubicBezTo>
                    <a:cubicBezTo>
                      <a:pt x="11121" y="3542"/>
                      <a:pt x="48163" y="-5983"/>
                      <a:pt x="50809" y="19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 132">
                <a:extLst>
                  <a:ext uri="{FF2B5EF4-FFF2-40B4-BE49-F238E27FC236}">
                    <a16:creationId xmlns:a16="http://schemas.microsoft.com/office/drawing/2014/main" id="{577A44CA-5F45-156D-32C0-8F09AF5AACC3}"/>
                  </a:ext>
                </a:extLst>
              </p:cNvPr>
              <p:cNvSpPr/>
              <p:nvPr/>
            </p:nvSpPr>
            <p:spPr>
              <a:xfrm>
                <a:off x="6082935" y="6257900"/>
                <a:ext cx="115016" cy="829274"/>
              </a:xfrm>
              <a:custGeom>
                <a:avLst/>
                <a:gdLst>
                  <a:gd name="connsiteX0" fmla="*/ 114665 w 115016"/>
                  <a:gd name="connsiteY0" fmla="*/ 25 h 829274"/>
                  <a:gd name="connsiteX1" fmla="*/ 76565 w 115016"/>
                  <a:gd name="connsiteY1" fmla="*/ 203225 h 829274"/>
                  <a:gd name="connsiteX2" fmla="*/ 22590 w 115016"/>
                  <a:gd name="connsiteY2" fmla="*/ 463575 h 829274"/>
                  <a:gd name="connsiteX3" fmla="*/ 365 w 115016"/>
                  <a:gd name="connsiteY3" fmla="*/ 828700 h 829274"/>
                  <a:gd name="connsiteX4" fmla="*/ 38465 w 115016"/>
                  <a:gd name="connsiteY4" fmla="*/ 374675 h 829274"/>
                  <a:gd name="connsiteX5" fmla="*/ 54340 w 115016"/>
                  <a:gd name="connsiteY5" fmla="*/ 215925 h 829274"/>
                  <a:gd name="connsiteX6" fmla="*/ 114665 w 115016"/>
                  <a:gd name="connsiteY6" fmla="*/ 25 h 829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016" h="829274">
                    <a:moveTo>
                      <a:pt x="114665" y="25"/>
                    </a:moveTo>
                    <a:cubicBezTo>
                      <a:pt x="118369" y="-2092"/>
                      <a:pt x="91911" y="125967"/>
                      <a:pt x="76565" y="203225"/>
                    </a:cubicBezTo>
                    <a:cubicBezTo>
                      <a:pt x="61219" y="280483"/>
                      <a:pt x="35290" y="359329"/>
                      <a:pt x="22590" y="463575"/>
                    </a:cubicBezTo>
                    <a:cubicBezTo>
                      <a:pt x="9890" y="567821"/>
                      <a:pt x="-2281" y="843517"/>
                      <a:pt x="365" y="828700"/>
                    </a:cubicBezTo>
                    <a:cubicBezTo>
                      <a:pt x="3011" y="813883"/>
                      <a:pt x="29469" y="476804"/>
                      <a:pt x="38465" y="374675"/>
                    </a:cubicBezTo>
                    <a:cubicBezTo>
                      <a:pt x="47461" y="272546"/>
                      <a:pt x="43757" y="274133"/>
                      <a:pt x="54340" y="215925"/>
                    </a:cubicBezTo>
                    <a:cubicBezTo>
                      <a:pt x="64923" y="157717"/>
                      <a:pt x="110961" y="2142"/>
                      <a:pt x="114665" y="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 133">
                <a:extLst>
                  <a:ext uri="{FF2B5EF4-FFF2-40B4-BE49-F238E27FC236}">
                    <a16:creationId xmlns:a16="http://schemas.microsoft.com/office/drawing/2014/main" id="{AB39A3A5-3177-B88D-7EB0-52238C0CA800}"/>
                  </a:ext>
                </a:extLst>
              </p:cNvPr>
              <p:cNvSpPr/>
              <p:nvPr/>
            </p:nvSpPr>
            <p:spPr>
              <a:xfrm>
                <a:off x="6066268" y="7151826"/>
                <a:ext cx="131832" cy="913788"/>
              </a:xfrm>
              <a:custGeom>
                <a:avLst/>
                <a:gdLst>
                  <a:gd name="connsiteX0" fmla="*/ 1157 w 131832"/>
                  <a:gd name="connsiteY0" fmla="*/ 4624 h 913788"/>
                  <a:gd name="connsiteX1" fmla="*/ 77357 w 131832"/>
                  <a:gd name="connsiteY1" fmla="*/ 541199 h 913788"/>
                  <a:gd name="connsiteX2" fmla="*/ 131332 w 131832"/>
                  <a:gd name="connsiteY2" fmla="*/ 912674 h 913788"/>
                  <a:gd name="connsiteX3" fmla="*/ 99582 w 131832"/>
                  <a:gd name="connsiteY3" fmla="*/ 639624 h 913788"/>
                  <a:gd name="connsiteX4" fmla="*/ 23382 w 131832"/>
                  <a:gd name="connsiteY4" fmla="*/ 185599 h 913788"/>
                  <a:gd name="connsiteX5" fmla="*/ 29732 w 131832"/>
                  <a:gd name="connsiteY5" fmla="*/ 274499 h 913788"/>
                  <a:gd name="connsiteX6" fmla="*/ 1157 w 131832"/>
                  <a:gd name="connsiteY6" fmla="*/ 4624 h 91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1832" h="913788">
                    <a:moveTo>
                      <a:pt x="1157" y="4624"/>
                    </a:moveTo>
                    <a:cubicBezTo>
                      <a:pt x="9094" y="49074"/>
                      <a:pt x="55661" y="389857"/>
                      <a:pt x="77357" y="541199"/>
                    </a:cubicBezTo>
                    <a:cubicBezTo>
                      <a:pt x="99053" y="692541"/>
                      <a:pt x="127628" y="896270"/>
                      <a:pt x="131332" y="912674"/>
                    </a:cubicBezTo>
                    <a:cubicBezTo>
                      <a:pt x="135036" y="929078"/>
                      <a:pt x="117574" y="760803"/>
                      <a:pt x="99582" y="639624"/>
                    </a:cubicBezTo>
                    <a:cubicBezTo>
                      <a:pt x="81590" y="518445"/>
                      <a:pt x="35024" y="246453"/>
                      <a:pt x="23382" y="185599"/>
                    </a:cubicBezTo>
                    <a:cubicBezTo>
                      <a:pt x="11740" y="124745"/>
                      <a:pt x="30790" y="298841"/>
                      <a:pt x="29732" y="274499"/>
                    </a:cubicBezTo>
                    <a:cubicBezTo>
                      <a:pt x="28674" y="250157"/>
                      <a:pt x="-6780" y="-39826"/>
                      <a:pt x="1157" y="46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 134">
                <a:extLst>
                  <a:ext uri="{FF2B5EF4-FFF2-40B4-BE49-F238E27FC236}">
                    <a16:creationId xmlns:a16="http://schemas.microsoft.com/office/drawing/2014/main" id="{0F0F5E41-0D6A-215C-7439-C44DAD874440}"/>
                  </a:ext>
                </a:extLst>
              </p:cNvPr>
              <p:cNvSpPr/>
              <p:nvPr/>
            </p:nvSpPr>
            <p:spPr>
              <a:xfrm>
                <a:off x="6114904" y="7714414"/>
                <a:ext cx="153142" cy="1106765"/>
              </a:xfrm>
              <a:custGeom>
                <a:avLst/>
                <a:gdLst>
                  <a:gd name="connsiteX0" fmla="*/ 146 w 153142"/>
                  <a:gd name="connsiteY0" fmla="*/ 4011 h 1106765"/>
                  <a:gd name="connsiteX1" fmla="*/ 57296 w 153142"/>
                  <a:gd name="connsiteY1" fmla="*/ 264361 h 1106765"/>
                  <a:gd name="connsiteX2" fmla="*/ 66821 w 153142"/>
                  <a:gd name="connsiteY2" fmla="*/ 448511 h 1106765"/>
                  <a:gd name="connsiteX3" fmla="*/ 79521 w 153142"/>
                  <a:gd name="connsiteY3" fmla="*/ 673936 h 1106765"/>
                  <a:gd name="connsiteX4" fmla="*/ 152546 w 153142"/>
                  <a:gd name="connsiteY4" fmla="*/ 1089861 h 1106765"/>
                  <a:gd name="connsiteX5" fmla="*/ 111271 w 153142"/>
                  <a:gd name="connsiteY5" fmla="*/ 985086 h 1106765"/>
                  <a:gd name="connsiteX6" fmla="*/ 60471 w 153142"/>
                  <a:gd name="connsiteY6" fmla="*/ 610436 h 1106765"/>
                  <a:gd name="connsiteX7" fmla="*/ 63646 w 153142"/>
                  <a:gd name="connsiteY7" fmla="*/ 489786 h 1106765"/>
                  <a:gd name="connsiteX8" fmla="*/ 76346 w 153142"/>
                  <a:gd name="connsiteY8" fmla="*/ 483436 h 1106765"/>
                  <a:gd name="connsiteX9" fmla="*/ 146 w 153142"/>
                  <a:gd name="connsiteY9" fmla="*/ 4011 h 1106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142" h="1106765">
                    <a:moveTo>
                      <a:pt x="146" y="4011"/>
                    </a:moveTo>
                    <a:cubicBezTo>
                      <a:pt x="-3029" y="-32501"/>
                      <a:pt x="46183" y="190278"/>
                      <a:pt x="57296" y="264361"/>
                    </a:cubicBezTo>
                    <a:cubicBezTo>
                      <a:pt x="68409" y="338444"/>
                      <a:pt x="63117" y="380249"/>
                      <a:pt x="66821" y="448511"/>
                    </a:cubicBezTo>
                    <a:cubicBezTo>
                      <a:pt x="70525" y="516773"/>
                      <a:pt x="65234" y="567044"/>
                      <a:pt x="79521" y="673936"/>
                    </a:cubicBezTo>
                    <a:cubicBezTo>
                      <a:pt x="93808" y="780828"/>
                      <a:pt x="147254" y="1038003"/>
                      <a:pt x="152546" y="1089861"/>
                    </a:cubicBezTo>
                    <a:cubicBezTo>
                      <a:pt x="157838" y="1141719"/>
                      <a:pt x="126617" y="1064990"/>
                      <a:pt x="111271" y="985086"/>
                    </a:cubicBezTo>
                    <a:cubicBezTo>
                      <a:pt x="95925" y="905182"/>
                      <a:pt x="68409" y="692986"/>
                      <a:pt x="60471" y="610436"/>
                    </a:cubicBezTo>
                    <a:cubicBezTo>
                      <a:pt x="52534" y="527886"/>
                      <a:pt x="61000" y="510953"/>
                      <a:pt x="63646" y="489786"/>
                    </a:cubicBezTo>
                    <a:cubicBezTo>
                      <a:pt x="66292" y="468619"/>
                      <a:pt x="83225" y="563869"/>
                      <a:pt x="76346" y="483436"/>
                    </a:cubicBezTo>
                    <a:cubicBezTo>
                      <a:pt x="69467" y="403003"/>
                      <a:pt x="3321" y="40523"/>
                      <a:pt x="146" y="40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 135">
                <a:extLst>
                  <a:ext uri="{FF2B5EF4-FFF2-40B4-BE49-F238E27FC236}">
                    <a16:creationId xmlns:a16="http://schemas.microsoft.com/office/drawing/2014/main" id="{7D67119E-83B2-08FD-9200-386B20EA1D30}"/>
                  </a:ext>
                </a:extLst>
              </p:cNvPr>
              <p:cNvSpPr/>
              <p:nvPr/>
            </p:nvSpPr>
            <p:spPr>
              <a:xfrm>
                <a:off x="6345626" y="6259784"/>
                <a:ext cx="99697" cy="893716"/>
              </a:xfrm>
              <a:custGeom>
                <a:avLst/>
                <a:gdLst>
                  <a:gd name="connsiteX0" fmla="*/ 26599 w 99697"/>
                  <a:gd name="connsiteY0" fmla="*/ 4491 h 893716"/>
                  <a:gd name="connsiteX1" fmla="*/ 17074 w 99697"/>
                  <a:gd name="connsiteY1" fmla="*/ 445816 h 893716"/>
                  <a:gd name="connsiteX2" fmla="*/ 4374 w 99697"/>
                  <a:gd name="connsiteY2" fmla="*/ 522016 h 893716"/>
                  <a:gd name="connsiteX3" fmla="*/ 99624 w 99697"/>
                  <a:gd name="connsiteY3" fmla="*/ 893491 h 893716"/>
                  <a:gd name="connsiteX4" fmla="*/ 20249 w 99697"/>
                  <a:gd name="connsiteY4" fmla="*/ 575991 h 893716"/>
                  <a:gd name="connsiteX5" fmla="*/ 26599 w 99697"/>
                  <a:gd name="connsiteY5" fmla="*/ 512491 h 893716"/>
                  <a:gd name="connsiteX6" fmla="*/ 7549 w 99697"/>
                  <a:gd name="connsiteY6" fmla="*/ 233091 h 893716"/>
                  <a:gd name="connsiteX7" fmla="*/ 26599 w 99697"/>
                  <a:gd name="connsiteY7" fmla="*/ 4491 h 89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9697" h="893716">
                    <a:moveTo>
                      <a:pt x="26599" y="4491"/>
                    </a:moveTo>
                    <a:cubicBezTo>
                      <a:pt x="28186" y="39945"/>
                      <a:pt x="20778" y="359562"/>
                      <a:pt x="17074" y="445816"/>
                    </a:cubicBezTo>
                    <a:cubicBezTo>
                      <a:pt x="13370" y="532070"/>
                      <a:pt x="-9384" y="447404"/>
                      <a:pt x="4374" y="522016"/>
                    </a:cubicBezTo>
                    <a:cubicBezTo>
                      <a:pt x="18132" y="596629"/>
                      <a:pt x="96978" y="884495"/>
                      <a:pt x="99624" y="893491"/>
                    </a:cubicBezTo>
                    <a:cubicBezTo>
                      <a:pt x="102270" y="902487"/>
                      <a:pt x="32420" y="639491"/>
                      <a:pt x="20249" y="575991"/>
                    </a:cubicBezTo>
                    <a:cubicBezTo>
                      <a:pt x="8078" y="512491"/>
                      <a:pt x="28716" y="569641"/>
                      <a:pt x="26599" y="512491"/>
                    </a:cubicBezTo>
                    <a:cubicBezTo>
                      <a:pt x="24482" y="455341"/>
                      <a:pt x="10195" y="313524"/>
                      <a:pt x="7549" y="233091"/>
                    </a:cubicBezTo>
                    <a:cubicBezTo>
                      <a:pt x="4903" y="152658"/>
                      <a:pt x="25012" y="-30963"/>
                      <a:pt x="26599" y="44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 136">
                <a:extLst>
                  <a:ext uri="{FF2B5EF4-FFF2-40B4-BE49-F238E27FC236}">
                    <a16:creationId xmlns:a16="http://schemas.microsoft.com/office/drawing/2014/main" id="{3A6D6D1F-BF46-21C8-49F6-1304427B1CEC}"/>
                  </a:ext>
                </a:extLst>
              </p:cNvPr>
              <p:cNvSpPr/>
              <p:nvPr/>
            </p:nvSpPr>
            <p:spPr>
              <a:xfrm>
                <a:off x="6357025" y="6888839"/>
                <a:ext cx="315897" cy="1276113"/>
              </a:xfrm>
              <a:custGeom>
                <a:avLst/>
                <a:gdLst>
                  <a:gd name="connsiteX0" fmla="*/ 8850 w 315897"/>
                  <a:gd name="connsiteY0" fmla="*/ 4086 h 1276113"/>
                  <a:gd name="connsiteX1" fmla="*/ 27900 w 315897"/>
                  <a:gd name="connsiteY1" fmla="*/ 175536 h 1276113"/>
                  <a:gd name="connsiteX2" fmla="*/ 78700 w 315897"/>
                  <a:gd name="connsiteY2" fmla="*/ 493036 h 1276113"/>
                  <a:gd name="connsiteX3" fmla="*/ 304125 w 315897"/>
                  <a:gd name="connsiteY3" fmla="*/ 1251861 h 1276113"/>
                  <a:gd name="connsiteX4" fmla="*/ 256500 w 315897"/>
                  <a:gd name="connsiteY4" fmla="*/ 1020086 h 1276113"/>
                  <a:gd name="connsiteX5" fmla="*/ 21550 w 315897"/>
                  <a:gd name="connsiteY5" fmla="*/ 340636 h 1276113"/>
                  <a:gd name="connsiteX6" fmla="*/ 8850 w 315897"/>
                  <a:gd name="connsiteY6" fmla="*/ 4086 h 127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5897" h="1276113">
                    <a:moveTo>
                      <a:pt x="8850" y="4086"/>
                    </a:moveTo>
                    <a:cubicBezTo>
                      <a:pt x="9908" y="-23431"/>
                      <a:pt x="16258" y="94044"/>
                      <a:pt x="27900" y="175536"/>
                    </a:cubicBezTo>
                    <a:cubicBezTo>
                      <a:pt x="39542" y="257028"/>
                      <a:pt x="32663" y="313649"/>
                      <a:pt x="78700" y="493036"/>
                    </a:cubicBezTo>
                    <a:cubicBezTo>
                      <a:pt x="124738" y="672424"/>
                      <a:pt x="274492" y="1164019"/>
                      <a:pt x="304125" y="1251861"/>
                    </a:cubicBezTo>
                    <a:cubicBezTo>
                      <a:pt x="333758" y="1339703"/>
                      <a:pt x="303596" y="1171957"/>
                      <a:pt x="256500" y="1020086"/>
                    </a:cubicBezTo>
                    <a:cubicBezTo>
                      <a:pt x="209404" y="868215"/>
                      <a:pt x="60179" y="515261"/>
                      <a:pt x="21550" y="340636"/>
                    </a:cubicBezTo>
                    <a:cubicBezTo>
                      <a:pt x="-17079" y="166011"/>
                      <a:pt x="7792" y="31603"/>
                      <a:pt x="8850" y="40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 137">
                <a:extLst>
                  <a:ext uri="{FF2B5EF4-FFF2-40B4-BE49-F238E27FC236}">
                    <a16:creationId xmlns:a16="http://schemas.microsoft.com/office/drawing/2014/main" id="{914A0C85-8737-55EC-4D4F-F959CDE9273D}"/>
                  </a:ext>
                </a:extLst>
              </p:cNvPr>
              <p:cNvSpPr/>
              <p:nvPr/>
            </p:nvSpPr>
            <p:spPr>
              <a:xfrm>
                <a:off x="6657973" y="8178420"/>
                <a:ext cx="197593" cy="627589"/>
              </a:xfrm>
              <a:custGeom>
                <a:avLst/>
                <a:gdLst>
                  <a:gd name="connsiteX0" fmla="*/ 2 w 197593"/>
                  <a:gd name="connsiteY0" fmla="*/ 380 h 627589"/>
                  <a:gd name="connsiteX1" fmla="*/ 104777 w 197593"/>
                  <a:gd name="connsiteY1" fmla="*/ 314705 h 627589"/>
                  <a:gd name="connsiteX2" fmla="*/ 196852 w 197593"/>
                  <a:gd name="connsiteY2" fmla="*/ 625855 h 627589"/>
                  <a:gd name="connsiteX3" fmla="*/ 146052 w 197593"/>
                  <a:gd name="connsiteY3" fmla="*/ 432180 h 627589"/>
                  <a:gd name="connsiteX4" fmla="*/ 107952 w 197593"/>
                  <a:gd name="connsiteY4" fmla="*/ 254380 h 627589"/>
                  <a:gd name="connsiteX5" fmla="*/ 2 w 197593"/>
                  <a:gd name="connsiteY5" fmla="*/ 380 h 627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593" h="627589">
                    <a:moveTo>
                      <a:pt x="2" y="380"/>
                    </a:moveTo>
                    <a:cubicBezTo>
                      <a:pt x="-527" y="10434"/>
                      <a:pt x="71969" y="210459"/>
                      <a:pt x="104777" y="314705"/>
                    </a:cubicBezTo>
                    <a:cubicBezTo>
                      <a:pt x="137585" y="418951"/>
                      <a:pt x="189973" y="606276"/>
                      <a:pt x="196852" y="625855"/>
                    </a:cubicBezTo>
                    <a:cubicBezTo>
                      <a:pt x="203731" y="645434"/>
                      <a:pt x="160869" y="494092"/>
                      <a:pt x="146052" y="432180"/>
                    </a:cubicBezTo>
                    <a:cubicBezTo>
                      <a:pt x="131235" y="370268"/>
                      <a:pt x="134410" y="326347"/>
                      <a:pt x="107952" y="254380"/>
                    </a:cubicBezTo>
                    <a:cubicBezTo>
                      <a:pt x="81494" y="182413"/>
                      <a:pt x="531" y="-9674"/>
                      <a:pt x="2" y="3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 138">
                <a:extLst>
                  <a:ext uri="{FF2B5EF4-FFF2-40B4-BE49-F238E27FC236}">
                    <a16:creationId xmlns:a16="http://schemas.microsoft.com/office/drawing/2014/main" id="{FF3F83DD-3601-73F8-614A-9EE80D066C4E}"/>
                  </a:ext>
                </a:extLst>
              </p:cNvPr>
              <p:cNvSpPr/>
              <p:nvPr/>
            </p:nvSpPr>
            <p:spPr>
              <a:xfrm>
                <a:off x="6459727" y="7186759"/>
                <a:ext cx="271331" cy="611055"/>
              </a:xfrm>
              <a:custGeom>
                <a:avLst/>
                <a:gdLst>
                  <a:gd name="connsiteX0" fmla="*/ 1398 w 271331"/>
                  <a:gd name="connsiteY0" fmla="*/ 1441 h 611055"/>
                  <a:gd name="connsiteX1" fmla="*/ 102998 w 271331"/>
                  <a:gd name="connsiteY1" fmla="*/ 287191 h 611055"/>
                  <a:gd name="connsiteX2" fmla="*/ 271273 w 271331"/>
                  <a:gd name="connsiteY2" fmla="*/ 611041 h 611055"/>
                  <a:gd name="connsiteX3" fmla="*/ 83948 w 271331"/>
                  <a:gd name="connsiteY3" fmla="*/ 274491 h 611055"/>
                  <a:gd name="connsiteX4" fmla="*/ 45848 w 271331"/>
                  <a:gd name="connsiteY4" fmla="*/ 179241 h 611055"/>
                  <a:gd name="connsiteX5" fmla="*/ 1398 w 271331"/>
                  <a:gd name="connsiteY5" fmla="*/ 1441 h 611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331" h="611055">
                    <a:moveTo>
                      <a:pt x="1398" y="1441"/>
                    </a:moveTo>
                    <a:cubicBezTo>
                      <a:pt x="10923" y="19433"/>
                      <a:pt x="58019" y="185591"/>
                      <a:pt x="102998" y="287191"/>
                    </a:cubicBezTo>
                    <a:cubicBezTo>
                      <a:pt x="147977" y="388791"/>
                      <a:pt x="274448" y="613158"/>
                      <a:pt x="271273" y="611041"/>
                    </a:cubicBezTo>
                    <a:cubicBezTo>
                      <a:pt x="268098" y="608924"/>
                      <a:pt x="121519" y="346458"/>
                      <a:pt x="83948" y="274491"/>
                    </a:cubicBezTo>
                    <a:cubicBezTo>
                      <a:pt x="46377" y="202524"/>
                      <a:pt x="58019" y="219458"/>
                      <a:pt x="45848" y="179241"/>
                    </a:cubicBezTo>
                    <a:cubicBezTo>
                      <a:pt x="33677" y="139024"/>
                      <a:pt x="-8127" y="-16551"/>
                      <a:pt x="1398" y="14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 139">
                <a:extLst>
                  <a:ext uri="{FF2B5EF4-FFF2-40B4-BE49-F238E27FC236}">
                    <a16:creationId xmlns:a16="http://schemas.microsoft.com/office/drawing/2014/main" id="{90A280D0-99E4-06BE-0789-4DC7EB00A7DE}"/>
                  </a:ext>
                </a:extLst>
              </p:cNvPr>
              <p:cNvSpPr/>
              <p:nvPr/>
            </p:nvSpPr>
            <p:spPr>
              <a:xfrm>
                <a:off x="6752777" y="7838592"/>
                <a:ext cx="535731" cy="1002076"/>
              </a:xfrm>
              <a:custGeom>
                <a:avLst/>
                <a:gdLst>
                  <a:gd name="connsiteX0" fmla="*/ 448 w 535731"/>
                  <a:gd name="connsiteY0" fmla="*/ 483 h 1002076"/>
                  <a:gd name="connsiteX1" fmla="*/ 381448 w 535731"/>
                  <a:gd name="connsiteY1" fmla="*/ 727558 h 1002076"/>
                  <a:gd name="connsiteX2" fmla="*/ 527498 w 535731"/>
                  <a:gd name="connsiteY2" fmla="*/ 994258 h 1002076"/>
                  <a:gd name="connsiteX3" fmla="*/ 463998 w 535731"/>
                  <a:gd name="connsiteY3" fmla="*/ 845033 h 1002076"/>
                  <a:gd name="connsiteX4" fmla="*/ 448 w 535731"/>
                  <a:gd name="connsiteY4" fmla="*/ 483 h 1002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731" h="1002076">
                    <a:moveTo>
                      <a:pt x="448" y="483"/>
                    </a:moveTo>
                    <a:cubicBezTo>
                      <a:pt x="-13310" y="-19096"/>
                      <a:pt x="293606" y="561929"/>
                      <a:pt x="381448" y="727558"/>
                    </a:cubicBezTo>
                    <a:cubicBezTo>
                      <a:pt x="469290" y="893187"/>
                      <a:pt x="513740" y="974679"/>
                      <a:pt x="527498" y="994258"/>
                    </a:cubicBezTo>
                    <a:cubicBezTo>
                      <a:pt x="541256" y="1013837"/>
                      <a:pt x="547606" y="1007487"/>
                      <a:pt x="463998" y="845033"/>
                    </a:cubicBezTo>
                    <a:cubicBezTo>
                      <a:pt x="380390" y="682579"/>
                      <a:pt x="14206" y="20062"/>
                      <a:pt x="448" y="4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 140">
                <a:extLst>
                  <a:ext uri="{FF2B5EF4-FFF2-40B4-BE49-F238E27FC236}">
                    <a16:creationId xmlns:a16="http://schemas.microsoft.com/office/drawing/2014/main" id="{07296F1D-06B7-5032-D9C2-9A500EF561BA}"/>
                  </a:ext>
                </a:extLst>
              </p:cNvPr>
              <p:cNvSpPr/>
              <p:nvPr/>
            </p:nvSpPr>
            <p:spPr>
              <a:xfrm>
                <a:off x="7343245" y="8423181"/>
                <a:ext cx="302234" cy="401232"/>
              </a:xfrm>
              <a:custGeom>
                <a:avLst/>
                <a:gdLst>
                  <a:gd name="connsiteX0" fmla="*/ 302155 w 302234"/>
                  <a:gd name="connsiteY0" fmla="*/ 94 h 401232"/>
                  <a:gd name="connsiteX1" fmla="*/ 162455 w 302234"/>
                  <a:gd name="connsiteY1" fmla="*/ 165194 h 401232"/>
                  <a:gd name="connsiteX2" fmla="*/ 530 w 302234"/>
                  <a:gd name="connsiteY2" fmla="*/ 400144 h 401232"/>
                  <a:gd name="connsiteX3" fmla="*/ 219605 w 302234"/>
                  <a:gd name="connsiteY3" fmla="*/ 63594 h 401232"/>
                  <a:gd name="connsiteX4" fmla="*/ 143405 w 302234"/>
                  <a:gd name="connsiteY4" fmla="*/ 139794 h 401232"/>
                  <a:gd name="connsiteX5" fmla="*/ 302155 w 302234"/>
                  <a:gd name="connsiteY5" fmla="*/ 94 h 401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234" h="401232">
                    <a:moveTo>
                      <a:pt x="302155" y="94"/>
                    </a:moveTo>
                    <a:cubicBezTo>
                      <a:pt x="305330" y="4327"/>
                      <a:pt x="212726" y="98519"/>
                      <a:pt x="162455" y="165194"/>
                    </a:cubicBezTo>
                    <a:cubicBezTo>
                      <a:pt x="112184" y="231869"/>
                      <a:pt x="-8995" y="417077"/>
                      <a:pt x="530" y="400144"/>
                    </a:cubicBezTo>
                    <a:cubicBezTo>
                      <a:pt x="10055" y="383211"/>
                      <a:pt x="195792" y="106986"/>
                      <a:pt x="219605" y="63594"/>
                    </a:cubicBezTo>
                    <a:cubicBezTo>
                      <a:pt x="243418" y="20202"/>
                      <a:pt x="132822" y="145086"/>
                      <a:pt x="143405" y="139794"/>
                    </a:cubicBezTo>
                    <a:cubicBezTo>
                      <a:pt x="153988" y="134502"/>
                      <a:pt x="298980" y="-4139"/>
                      <a:pt x="302155" y="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 141">
                <a:extLst>
                  <a:ext uri="{FF2B5EF4-FFF2-40B4-BE49-F238E27FC236}">
                    <a16:creationId xmlns:a16="http://schemas.microsoft.com/office/drawing/2014/main" id="{F80F802C-DAAE-918E-375F-E4861735066C}"/>
                  </a:ext>
                </a:extLst>
              </p:cNvPr>
              <p:cNvSpPr/>
              <p:nvPr/>
            </p:nvSpPr>
            <p:spPr>
              <a:xfrm>
                <a:off x="6605462" y="6221003"/>
                <a:ext cx="244880" cy="982917"/>
              </a:xfrm>
              <a:custGeom>
                <a:avLst/>
                <a:gdLst>
                  <a:gd name="connsiteX0" fmla="*/ 1713 w 244880"/>
                  <a:gd name="connsiteY0" fmla="*/ 5172 h 982917"/>
                  <a:gd name="connsiteX1" fmla="*/ 55688 w 244880"/>
                  <a:gd name="connsiteY1" fmla="*/ 268697 h 982917"/>
                  <a:gd name="connsiteX2" fmla="*/ 96963 w 244880"/>
                  <a:gd name="connsiteY2" fmla="*/ 509997 h 982917"/>
                  <a:gd name="connsiteX3" fmla="*/ 239838 w 244880"/>
                  <a:gd name="connsiteY3" fmla="*/ 960847 h 982917"/>
                  <a:gd name="connsiteX4" fmla="*/ 195388 w 244880"/>
                  <a:gd name="connsiteY4" fmla="*/ 833847 h 982917"/>
                  <a:gd name="connsiteX5" fmla="*/ 30288 w 244880"/>
                  <a:gd name="connsiteY5" fmla="*/ 151222 h 982917"/>
                  <a:gd name="connsiteX6" fmla="*/ 1713 w 244880"/>
                  <a:gd name="connsiteY6" fmla="*/ 5172 h 98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4880" h="982917">
                    <a:moveTo>
                      <a:pt x="1713" y="5172"/>
                    </a:moveTo>
                    <a:cubicBezTo>
                      <a:pt x="5946" y="24751"/>
                      <a:pt x="39813" y="184560"/>
                      <a:pt x="55688" y="268697"/>
                    </a:cubicBezTo>
                    <a:cubicBezTo>
                      <a:pt x="71563" y="352834"/>
                      <a:pt x="66271" y="394639"/>
                      <a:pt x="96963" y="509997"/>
                    </a:cubicBezTo>
                    <a:cubicBezTo>
                      <a:pt x="127655" y="625355"/>
                      <a:pt x="223434" y="906872"/>
                      <a:pt x="239838" y="960847"/>
                    </a:cubicBezTo>
                    <a:cubicBezTo>
                      <a:pt x="256242" y="1014822"/>
                      <a:pt x="230313" y="968784"/>
                      <a:pt x="195388" y="833847"/>
                    </a:cubicBezTo>
                    <a:cubicBezTo>
                      <a:pt x="160463" y="698910"/>
                      <a:pt x="61509" y="283514"/>
                      <a:pt x="30288" y="151222"/>
                    </a:cubicBezTo>
                    <a:cubicBezTo>
                      <a:pt x="-933" y="18930"/>
                      <a:pt x="-2520" y="-14407"/>
                      <a:pt x="1713" y="51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 142">
                <a:extLst>
                  <a:ext uri="{FF2B5EF4-FFF2-40B4-BE49-F238E27FC236}">
                    <a16:creationId xmlns:a16="http://schemas.microsoft.com/office/drawing/2014/main" id="{B6266784-9C12-7ADB-BEDA-4A78F893DAA3}"/>
                  </a:ext>
                </a:extLst>
              </p:cNvPr>
              <p:cNvSpPr/>
              <p:nvPr/>
            </p:nvSpPr>
            <p:spPr>
              <a:xfrm>
                <a:off x="6910437" y="7308106"/>
                <a:ext cx="734985" cy="1141519"/>
              </a:xfrm>
              <a:custGeom>
                <a:avLst/>
                <a:gdLst>
                  <a:gd name="connsiteX0" fmla="*/ 11063 w 734985"/>
                  <a:gd name="connsiteY0" fmla="*/ 19794 h 1141519"/>
                  <a:gd name="connsiteX1" fmla="*/ 439688 w 734985"/>
                  <a:gd name="connsiteY1" fmla="*/ 689719 h 1141519"/>
                  <a:gd name="connsiteX2" fmla="*/ 414288 w 734985"/>
                  <a:gd name="connsiteY2" fmla="*/ 670669 h 1141519"/>
                  <a:gd name="connsiteX3" fmla="*/ 712738 w 734985"/>
                  <a:gd name="connsiteY3" fmla="*/ 1105644 h 1141519"/>
                  <a:gd name="connsiteX4" fmla="*/ 652413 w 734985"/>
                  <a:gd name="connsiteY4" fmla="*/ 1019919 h 1141519"/>
                  <a:gd name="connsiteX5" fmla="*/ 169813 w 734985"/>
                  <a:gd name="connsiteY5" fmla="*/ 254744 h 1141519"/>
                  <a:gd name="connsiteX6" fmla="*/ 11063 w 734985"/>
                  <a:gd name="connsiteY6" fmla="*/ 19794 h 1141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4985" h="1141519">
                    <a:moveTo>
                      <a:pt x="11063" y="19794"/>
                    </a:moveTo>
                    <a:cubicBezTo>
                      <a:pt x="56042" y="92290"/>
                      <a:pt x="372484" y="581240"/>
                      <a:pt x="439688" y="689719"/>
                    </a:cubicBezTo>
                    <a:cubicBezTo>
                      <a:pt x="506892" y="798198"/>
                      <a:pt x="368780" y="601348"/>
                      <a:pt x="414288" y="670669"/>
                    </a:cubicBezTo>
                    <a:cubicBezTo>
                      <a:pt x="459796" y="739990"/>
                      <a:pt x="673051" y="1047436"/>
                      <a:pt x="712738" y="1105644"/>
                    </a:cubicBezTo>
                    <a:cubicBezTo>
                      <a:pt x="752425" y="1163852"/>
                      <a:pt x="742900" y="1161736"/>
                      <a:pt x="652413" y="1019919"/>
                    </a:cubicBezTo>
                    <a:cubicBezTo>
                      <a:pt x="561926" y="878102"/>
                      <a:pt x="273530" y="424606"/>
                      <a:pt x="169813" y="254744"/>
                    </a:cubicBezTo>
                    <a:cubicBezTo>
                      <a:pt x="66096" y="84882"/>
                      <a:pt x="-33916" y="-52702"/>
                      <a:pt x="11063" y="197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 143">
                <a:extLst>
                  <a:ext uri="{FF2B5EF4-FFF2-40B4-BE49-F238E27FC236}">
                    <a16:creationId xmlns:a16="http://schemas.microsoft.com/office/drawing/2014/main" id="{DB2FC710-AF06-001E-6357-7E802A20CDA8}"/>
                  </a:ext>
                </a:extLst>
              </p:cNvPr>
              <p:cNvSpPr/>
              <p:nvPr/>
            </p:nvSpPr>
            <p:spPr>
              <a:xfrm>
                <a:off x="7438938" y="8747112"/>
                <a:ext cx="390655" cy="67167"/>
              </a:xfrm>
              <a:custGeom>
                <a:avLst/>
                <a:gdLst>
                  <a:gd name="connsiteX0" fmla="*/ 87 w 390655"/>
                  <a:gd name="connsiteY0" fmla="*/ 66688 h 67167"/>
                  <a:gd name="connsiteX1" fmla="*/ 158837 w 390655"/>
                  <a:gd name="connsiteY1" fmla="*/ 31763 h 67167"/>
                  <a:gd name="connsiteX2" fmla="*/ 390612 w 390655"/>
                  <a:gd name="connsiteY2" fmla="*/ 66688 h 67167"/>
                  <a:gd name="connsiteX3" fmla="*/ 139787 w 390655"/>
                  <a:gd name="connsiteY3" fmla="*/ 13 h 67167"/>
                  <a:gd name="connsiteX4" fmla="*/ 87 w 390655"/>
                  <a:gd name="connsiteY4" fmla="*/ 66688 h 6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655" h="67167">
                    <a:moveTo>
                      <a:pt x="87" y="66688"/>
                    </a:moveTo>
                    <a:cubicBezTo>
                      <a:pt x="3262" y="71980"/>
                      <a:pt x="93750" y="31763"/>
                      <a:pt x="158837" y="31763"/>
                    </a:cubicBezTo>
                    <a:cubicBezTo>
                      <a:pt x="223924" y="31763"/>
                      <a:pt x="393787" y="71980"/>
                      <a:pt x="390612" y="66688"/>
                    </a:cubicBezTo>
                    <a:cubicBezTo>
                      <a:pt x="387437" y="61396"/>
                      <a:pt x="198524" y="1071"/>
                      <a:pt x="139787" y="13"/>
                    </a:cubicBezTo>
                    <a:cubicBezTo>
                      <a:pt x="81050" y="-1045"/>
                      <a:pt x="-3088" y="61396"/>
                      <a:pt x="87" y="666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 144">
                <a:extLst>
                  <a:ext uri="{FF2B5EF4-FFF2-40B4-BE49-F238E27FC236}">
                    <a16:creationId xmlns:a16="http://schemas.microsoft.com/office/drawing/2014/main" id="{2A95BF32-B938-E00C-7EBC-67AA80C7502F}"/>
                  </a:ext>
                </a:extLst>
              </p:cNvPr>
              <p:cNvSpPr/>
              <p:nvPr/>
            </p:nvSpPr>
            <p:spPr>
              <a:xfrm>
                <a:off x="7912097" y="8470190"/>
                <a:ext cx="610156" cy="362716"/>
              </a:xfrm>
              <a:custGeom>
                <a:avLst/>
                <a:gdLst>
                  <a:gd name="connsiteX0" fmla="*/ 609603 w 610156"/>
                  <a:gd name="connsiteY0" fmla="*/ 710 h 362716"/>
                  <a:gd name="connsiteX1" fmla="*/ 393703 w 610156"/>
                  <a:gd name="connsiteY1" fmla="*/ 54685 h 362716"/>
                  <a:gd name="connsiteX2" fmla="*/ 307978 w 610156"/>
                  <a:gd name="connsiteY2" fmla="*/ 134060 h 362716"/>
                  <a:gd name="connsiteX3" fmla="*/ 3 w 610156"/>
                  <a:gd name="connsiteY3" fmla="*/ 362660 h 362716"/>
                  <a:gd name="connsiteX4" fmla="*/ 314328 w 610156"/>
                  <a:gd name="connsiteY4" fmla="*/ 111835 h 362716"/>
                  <a:gd name="connsiteX5" fmla="*/ 450853 w 610156"/>
                  <a:gd name="connsiteY5" fmla="*/ 29285 h 362716"/>
                  <a:gd name="connsiteX6" fmla="*/ 609603 w 610156"/>
                  <a:gd name="connsiteY6" fmla="*/ 710 h 362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0156" h="362716">
                    <a:moveTo>
                      <a:pt x="609603" y="710"/>
                    </a:moveTo>
                    <a:cubicBezTo>
                      <a:pt x="600078" y="4943"/>
                      <a:pt x="443974" y="32460"/>
                      <a:pt x="393703" y="54685"/>
                    </a:cubicBezTo>
                    <a:cubicBezTo>
                      <a:pt x="343432" y="76910"/>
                      <a:pt x="373595" y="82731"/>
                      <a:pt x="307978" y="134060"/>
                    </a:cubicBezTo>
                    <a:cubicBezTo>
                      <a:pt x="242361" y="185389"/>
                      <a:pt x="-1055" y="366364"/>
                      <a:pt x="3" y="362660"/>
                    </a:cubicBezTo>
                    <a:cubicBezTo>
                      <a:pt x="1061" y="358956"/>
                      <a:pt x="239186" y="167397"/>
                      <a:pt x="314328" y="111835"/>
                    </a:cubicBezTo>
                    <a:cubicBezTo>
                      <a:pt x="389470" y="56273"/>
                      <a:pt x="398466" y="46747"/>
                      <a:pt x="450853" y="29285"/>
                    </a:cubicBezTo>
                    <a:cubicBezTo>
                      <a:pt x="503240" y="11823"/>
                      <a:pt x="619128" y="-3523"/>
                      <a:pt x="609603" y="7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 145">
                <a:extLst>
                  <a:ext uri="{FF2B5EF4-FFF2-40B4-BE49-F238E27FC236}">
                    <a16:creationId xmlns:a16="http://schemas.microsoft.com/office/drawing/2014/main" id="{1633F4C9-A230-7869-3C59-E50D4EE5FABB}"/>
                  </a:ext>
                </a:extLst>
              </p:cNvPr>
              <p:cNvSpPr/>
              <p:nvPr/>
            </p:nvSpPr>
            <p:spPr>
              <a:xfrm>
                <a:off x="6835753" y="6232043"/>
                <a:ext cx="211228" cy="436972"/>
              </a:xfrm>
              <a:custGeom>
                <a:avLst/>
                <a:gdLst>
                  <a:gd name="connsiteX0" fmla="*/ 22 w 211228"/>
                  <a:gd name="connsiteY0" fmla="*/ 482 h 436972"/>
                  <a:gd name="connsiteX1" fmla="*/ 123847 w 211228"/>
                  <a:gd name="connsiteY1" fmla="*/ 251307 h 436972"/>
                  <a:gd name="connsiteX2" fmla="*/ 190522 w 211228"/>
                  <a:gd name="connsiteY2" fmla="*/ 384657 h 436972"/>
                  <a:gd name="connsiteX3" fmla="*/ 206397 w 211228"/>
                  <a:gd name="connsiteY3" fmla="*/ 425932 h 436972"/>
                  <a:gd name="connsiteX4" fmla="*/ 114322 w 211228"/>
                  <a:gd name="connsiteY4" fmla="*/ 194157 h 436972"/>
                  <a:gd name="connsiteX5" fmla="*/ 22 w 211228"/>
                  <a:gd name="connsiteY5" fmla="*/ 482 h 436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228" h="436972">
                    <a:moveTo>
                      <a:pt x="22" y="482"/>
                    </a:moveTo>
                    <a:cubicBezTo>
                      <a:pt x="1610" y="10007"/>
                      <a:pt x="92097" y="187278"/>
                      <a:pt x="123847" y="251307"/>
                    </a:cubicBezTo>
                    <a:cubicBezTo>
                      <a:pt x="155597" y="315336"/>
                      <a:pt x="176764" y="355553"/>
                      <a:pt x="190522" y="384657"/>
                    </a:cubicBezTo>
                    <a:cubicBezTo>
                      <a:pt x="204280" y="413761"/>
                      <a:pt x="219097" y="457682"/>
                      <a:pt x="206397" y="425932"/>
                    </a:cubicBezTo>
                    <a:cubicBezTo>
                      <a:pt x="193697" y="394182"/>
                      <a:pt x="148718" y="263478"/>
                      <a:pt x="114322" y="194157"/>
                    </a:cubicBezTo>
                    <a:cubicBezTo>
                      <a:pt x="79926" y="124836"/>
                      <a:pt x="-1566" y="-9043"/>
                      <a:pt x="22" y="4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 146">
                <a:extLst>
                  <a:ext uri="{FF2B5EF4-FFF2-40B4-BE49-F238E27FC236}">
                    <a16:creationId xmlns:a16="http://schemas.microsoft.com/office/drawing/2014/main" id="{CCBEBD86-1A4D-EDD4-3F7F-69CA9C449537}"/>
                  </a:ext>
                </a:extLst>
              </p:cNvPr>
              <p:cNvSpPr/>
              <p:nvPr/>
            </p:nvSpPr>
            <p:spPr>
              <a:xfrm>
                <a:off x="6784826" y="6832437"/>
                <a:ext cx="353151" cy="630297"/>
              </a:xfrm>
              <a:custGeom>
                <a:avLst/>
                <a:gdLst>
                  <a:gd name="connsiteX0" fmla="*/ 149 w 353151"/>
                  <a:gd name="connsiteY0" fmla="*/ 163 h 630297"/>
                  <a:gd name="connsiteX1" fmla="*/ 76349 w 353151"/>
                  <a:gd name="connsiteY1" fmla="*/ 222413 h 630297"/>
                  <a:gd name="connsiteX2" fmla="*/ 349399 w 353151"/>
                  <a:gd name="connsiteY2" fmla="*/ 622463 h 630297"/>
                  <a:gd name="connsiteX3" fmla="*/ 225574 w 353151"/>
                  <a:gd name="connsiteY3" fmla="*/ 470063 h 630297"/>
                  <a:gd name="connsiteX4" fmla="*/ 89049 w 353151"/>
                  <a:gd name="connsiteY4" fmla="*/ 254163 h 630297"/>
                  <a:gd name="connsiteX5" fmla="*/ 149 w 353151"/>
                  <a:gd name="connsiteY5" fmla="*/ 163 h 630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3151" h="630297">
                    <a:moveTo>
                      <a:pt x="149" y="163"/>
                    </a:moveTo>
                    <a:cubicBezTo>
                      <a:pt x="-1968" y="-5129"/>
                      <a:pt x="18141" y="118696"/>
                      <a:pt x="76349" y="222413"/>
                    </a:cubicBezTo>
                    <a:cubicBezTo>
                      <a:pt x="134557" y="326130"/>
                      <a:pt x="324528" y="581188"/>
                      <a:pt x="349399" y="622463"/>
                    </a:cubicBezTo>
                    <a:cubicBezTo>
                      <a:pt x="374270" y="663738"/>
                      <a:pt x="268966" y="531446"/>
                      <a:pt x="225574" y="470063"/>
                    </a:cubicBezTo>
                    <a:cubicBezTo>
                      <a:pt x="182182" y="408680"/>
                      <a:pt x="123445" y="328246"/>
                      <a:pt x="89049" y="254163"/>
                    </a:cubicBezTo>
                    <a:cubicBezTo>
                      <a:pt x="54653" y="180080"/>
                      <a:pt x="2266" y="5455"/>
                      <a:pt x="149" y="1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 147">
                <a:extLst>
                  <a:ext uri="{FF2B5EF4-FFF2-40B4-BE49-F238E27FC236}">
                    <a16:creationId xmlns:a16="http://schemas.microsoft.com/office/drawing/2014/main" id="{5B0551EC-FC58-67FB-2079-A5E47846FBA8}"/>
                  </a:ext>
                </a:extLst>
              </p:cNvPr>
              <p:cNvSpPr/>
              <p:nvPr/>
            </p:nvSpPr>
            <p:spPr>
              <a:xfrm>
                <a:off x="7146925" y="7473950"/>
                <a:ext cx="807667" cy="1015316"/>
              </a:xfrm>
              <a:custGeom>
                <a:avLst/>
                <a:gdLst>
                  <a:gd name="connsiteX0" fmla="*/ 0 w 807667"/>
                  <a:gd name="connsiteY0" fmla="*/ 0 h 1015316"/>
                  <a:gd name="connsiteX1" fmla="*/ 412750 w 807667"/>
                  <a:gd name="connsiteY1" fmla="*/ 517525 h 1015316"/>
                  <a:gd name="connsiteX2" fmla="*/ 752475 w 807667"/>
                  <a:gd name="connsiteY2" fmla="*/ 952500 h 1015316"/>
                  <a:gd name="connsiteX3" fmla="*/ 793750 w 807667"/>
                  <a:gd name="connsiteY3" fmla="*/ 990600 h 1015316"/>
                  <a:gd name="connsiteX4" fmla="*/ 612775 w 807667"/>
                  <a:gd name="connsiteY4" fmla="*/ 739775 h 1015316"/>
                  <a:gd name="connsiteX5" fmla="*/ 247650 w 807667"/>
                  <a:gd name="connsiteY5" fmla="*/ 282575 h 1015316"/>
                  <a:gd name="connsiteX6" fmla="*/ 0 w 807667"/>
                  <a:gd name="connsiteY6" fmla="*/ 0 h 101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7667" h="1015316">
                    <a:moveTo>
                      <a:pt x="0" y="0"/>
                    </a:moveTo>
                    <a:lnTo>
                      <a:pt x="412750" y="517525"/>
                    </a:lnTo>
                    <a:cubicBezTo>
                      <a:pt x="538163" y="676275"/>
                      <a:pt x="688975" y="873654"/>
                      <a:pt x="752475" y="952500"/>
                    </a:cubicBezTo>
                    <a:cubicBezTo>
                      <a:pt x="815975" y="1031346"/>
                      <a:pt x="817033" y="1026054"/>
                      <a:pt x="793750" y="990600"/>
                    </a:cubicBezTo>
                    <a:cubicBezTo>
                      <a:pt x="770467" y="955146"/>
                      <a:pt x="703792" y="857779"/>
                      <a:pt x="612775" y="739775"/>
                    </a:cubicBezTo>
                    <a:cubicBezTo>
                      <a:pt x="521758" y="621771"/>
                      <a:pt x="247650" y="282575"/>
                      <a:pt x="247650" y="282575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 148">
                <a:extLst>
                  <a:ext uri="{FF2B5EF4-FFF2-40B4-BE49-F238E27FC236}">
                    <a16:creationId xmlns:a16="http://schemas.microsoft.com/office/drawing/2014/main" id="{FD947DC4-9191-3923-E14B-432443867048}"/>
                  </a:ext>
                </a:extLst>
              </p:cNvPr>
              <p:cNvSpPr/>
              <p:nvPr/>
            </p:nvSpPr>
            <p:spPr>
              <a:xfrm>
                <a:off x="7631601" y="8416361"/>
                <a:ext cx="323434" cy="74749"/>
              </a:xfrm>
              <a:custGeom>
                <a:avLst/>
                <a:gdLst>
                  <a:gd name="connsiteX0" fmla="*/ 1099 w 323434"/>
                  <a:gd name="connsiteY0" fmla="*/ 564 h 74749"/>
                  <a:gd name="connsiteX1" fmla="*/ 315424 w 323434"/>
                  <a:gd name="connsiteY1" fmla="*/ 73589 h 74749"/>
                  <a:gd name="connsiteX2" fmla="*/ 213824 w 323434"/>
                  <a:gd name="connsiteY2" fmla="*/ 41839 h 74749"/>
                  <a:gd name="connsiteX3" fmla="*/ 1099 w 323434"/>
                  <a:gd name="connsiteY3" fmla="*/ 564 h 7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434" h="74749">
                    <a:moveTo>
                      <a:pt x="1099" y="564"/>
                    </a:moveTo>
                    <a:cubicBezTo>
                      <a:pt x="18032" y="5856"/>
                      <a:pt x="279970" y="66710"/>
                      <a:pt x="315424" y="73589"/>
                    </a:cubicBezTo>
                    <a:cubicBezTo>
                      <a:pt x="350878" y="80468"/>
                      <a:pt x="259862" y="55068"/>
                      <a:pt x="213824" y="41839"/>
                    </a:cubicBezTo>
                    <a:cubicBezTo>
                      <a:pt x="167786" y="28610"/>
                      <a:pt x="-15834" y="-4728"/>
                      <a:pt x="1099" y="5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 149">
                <a:extLst>
                  <a:ext uri="{FF2B5EF4-FFF2-40B4-BE49-F238E27FC236}">
                    <a16:creationId xmlns:a16="http://schemas.microsoft.com/office/drawing/2014/main" id="{CA6159A1-0EBA-A27D-F4BB-FBD046712FA1}"/>
                  </a:ext>
                </a:extLst>
              </p:cNvPr>
              <p:cNvSpPr/>
              <p:nvPr/>
            </p:nvSpPr>
            <p:spPr>
              <a:xfrm>
                <a:off x="7943624" y="8093043"/>
                <a:ext cx="429167" cy="377866"/>
              </a:xfrm>
              <a:custGeom>
                <a:avLst/>
                <a:gdLst>
                  <a:gd name="connsiteX0" fmla="*/ 428851 w 429167"/>
                  <a:gd name="connsiteY0" fmla="*/ 32 h 377866"/>
                  <a:gd name="connsiteX1" fmla="*/ 257401 w 429167"/>
                  <a:gd name="connsiteY1" fmla="*/ 117507 h 377866"/>
                  <a:gd name="connsiteX2" fmla="*/ 226 w 429167"/>
                  <a:gd name="connsiteY2" fmla="*/ 377857 h 377866"/>
                  <a:gd name="connsiteX3" fmla="*/ 216126 w 429167"/>
                  <a:gd name="connsiteY3" fmla="*/ 127032 h 377866"/>
                  <a:gd name="connsiteX4" fmla="*/ 428851 w 429167"/>
                  <a:gd name="connsiteY4" fmla="*/ 32 h 377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167" h="377866">
                    <a:moveTo>
                      <a:pt x="428851" y="32"/>
                    </a:moveTo>
                    <a:cubicBezTo>
                      <a:pt x="435730" y="-1555"/>
                      <a:pt x="328839" y="54536"/>
                      <a:pt x="257401" y="117507"/>
                    </a:cubicBezTo>
                    <a:cubicBezTo>
                      <a:pt x="185963" y="180478"/>
                      <a:pt x="7105" y="376270"/>
                      <a:pt x="226" y="377857"/>
                    </a:cubicBezTo>
                    <a:cubicBezTo>
                      <a:pt x="-6653" y="379444"/>
                      <a:pt x="144689" y="185769"/>
                      <a:pt x="216126" y="127032"/>
                    </a:cubicBezTo>
                    <a:cubicBezTo>
                      <a:pt x="287563" y="68295"/>
                      <a:pt x="421972" y="1619"/>
                      <a:pt x="428851" y="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 150">
                <a:extLst>
                  <a:ext uri="{FF2B5EF4-FFF2-40B4-BE49-F238E27FC236}">
                    <a16:creationId xmlns:a16="http://schemas.microsoft.com/office/drawing/2014/main" id="{8BD661BD-CEA8-2C0F-A061-ACB15EE3840E}"/>
                  </a:ext>
                </a:extLst>
              </p:cNvPr>
              <p:cNvSpPr/>
              <p:nvPr/>
            </p:nvSpPr>
            <p:spPr>
              <a:xfrm>
                <a:off x="7044139" y="6659433"/>
                <a:ext cx="197296" cy="559934"/>
              </a:xfrm>
              <a:custGeom>
                <a:avLst/>
                <a:gdLst>
                  <a:gd name="connsiteX0" fmla="*/ 1186 w 197296"/>
                  <a:gd name="connsiteY0" fmla="*/ 1717 h 559934"/>
                  <a:gd name="connsiteX1" fmla="*/ 134536 w 197296"/>
                  <a:gd name="connsiteY1" fmla="*/ 366842 h 559934"/>
                  <a:gd name="connsiteX2" fmla="*/ 191686 w 197296"/>
                  <a:gd name="connsiteY2" fmla="*/ 554167 h 559934"/>
                  <a:gd name="connsiteX3" fmla="*/ 178986 w 197296"/>
                  <a:gd name="connsiteY3" fmla="*/ 481142 h 559934"/>
                  <a:gd name="connsiteX4" fmla="*/ 48811 w 197296"/>
                  <a:gd name="connsiteY4" fmla="*/ 176342 h 559934"/>
                  <a:gd name="connsiteX5" fmla="*/ 67861 w 197296"/>
                  <a:gd name="connsiteY5" fmla="*/ 227142 h 559934"/>
                  <a:gd name="connsiteX6" fmla="*/ 1186 w 197296"/>
                  <a:gd name="connsiteY6" fmla="*/ 1717 h 559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7296" h="559934">
                    <a:moveTo>
                      <a:pt x="1186" y="1717"/>
                    </a:moveTo>
                    <a:cubicBezTo>
                      <a:pt x="12298" y="25000"/>
                      <a:pt x="102786" y="274767"/>
                      <a:pt x="134536" y="366842"/>
                    </a:cubicBezTo>
                    <a:cubicBezTo>
                      <a:pt x="166286" y="458917"/>
                      <a:pt x="184278" y="535117"/>
                      <a:pt x="191686" y="554167"/>
                    </a:cubicBezTo>
                    <a:cubicBezTo>
                      <a:pt x="199094" y="573217"/>
                      <a:pt x="202798" y="544113"/>
                      <a:pt x="178986" y="481142"/>
                    </a:cubicBezTo>
                    <a:cubicBezTo>
                      <a:pt x="155174" y="418171"/>
                      <a:pt x="67332" y="218675"/>
                      <a:pt x="48811" y="176342"/>
                    </a:cubicBezTo>
                    <a:cubicBezTo>
                      <a:pt x="30290" y="134009"/>
                      <a:pt x="75269" y="255188"/>
                      <a:pt x="67861" y="227142"/>
                    </a:cubicBezTo>
                    <a:cubicBezTo>
                      <a:pt x="60453" y="199096"/>
                      <a:pt x="-9926" y="-21566"/>
                      <a:pt x="1186" y="17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 151">
                <a:extLst>
                  <a:ext uri="{FF2B5EF4-FFF2-40B4-BE49-F238E27FC236}">
                    <a16:creationId xmlns:a16="http://schemas.microsoft.com/office/drawing/2014/main" id="{79D3306B-691B-5FC9-744A-632F0135681F}"/>
                  </a:ext>
                </a:extLst>
              </p:cNvPr>
              <p:cNvSpPr/>
              <p:nvPr/>
            </p:nvSpPr>
            <p:spPr>
              <a:xfrm>
                <a:off x="7016740" y="7083351"/>
                <a:ext cx="784913" cy="607466"/>
              </a:xfrm>
              <a:custGeom>
                <a:avLst/>
                <a:gdLst>
                  <a:gd name="connsiteX0" fmla="*/ 10 w 784913"/>
                  <a:gd name="connsiteY0" fmla="*/ 74 h 607466"/>
                  <a:gd name="connsiteX1" fmla="*/ 263535 w 784913"/>
                  <a:gd name="connsiteY1" fmla="*/ 139774 h 607466"/>
                  <a:gd name="connsiteX2" fmla="*/ 527060 w 784913"/>
                  <a:gd name="connsiteY2" fmla="*/ 444574 h 607466"/>
                  <a:gd name="connsiteX3" fmla="*/ 784235 w 784913"/>
                  <a:gd name="connsiteY3" fmla="*/ 606499 h 607466"/>
                  <a:gd name="connsiteX4" fmla="*/ 447685 w 784913"/>
                  <a:gd name="connsiteY4" fmla="*/ 374724 h 607466"/>
                  <a:gd name="connsiteX5" fmla="*/ 254010 w 784913"/>
                  <a:gd name="connsiteY5" fmla="*/ 155649 h 607466"/>
                  <a:gd name="connsiteX6" fmla="*/ 10 w 784913"/>
                  <a:gd name="connsiteY6" fmla="*/ 74 h 607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4913" h="607466">
                    <a:moveTo>
                      <a:pt x="10" y="74"/>
                    </a:moveTo>
                    <a:cubicBezTo>
                      <a:pt x="1598" y="-2572"/>
                      <a:pt x="175693" y="65691"/>
                      <a:pt x="263535" y="139774"/>
                    </a:cubicBezTo>
                    <a:cubicBezTo>
                      <a:pt x="351377" y="213857"/>
                      <a:pt x="440277" y="366787"/>
                      <a:pt x="527060" y="444574"/>
                    </a:cubicBezTo>
                    <a:cubicBezTo>
                      <a:pt x="613843" y="522362"/>
                      <a:pt x="797464" y="618141"/>
                      <a:pt x="784235" y="606499"/>
                    </a:cubicBezTo>
                    <a:cubicBezTo>
                      <a:pt x="771006" y="594857"/>
                      <a:pt x="536056" y="449866"/>
                      <a:pt x="447685" y="374724"/>
                    </a:cubicBezTo>
                    <a:cubicBezTo>
                      <a:pt x="359314" y="299582"/>
                      <a:pt x="324918" y="215445"/>
                      <a:pt x="254010" y="155649"/>
                    </a:cubicBezTo>
                    <a:cubicBezTo>
                      <a:pt x="183102" y="95853"/>
                      <a:pt x="-1578" y="2720"/>
                      <a:pt x="10" y="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 152">
                <a:extLst>
                  <a:ext uri="{FF2B5EF4-FFF2-40B4-BE49-F238E27FC236}">
                    <a16:creationId xmlns:a16="http://schemas.microsoft.com/office/drawing/2014/main" id="{2E5BBDB7-B307-F75A-B03C-9B9EA07C3764}"/>
                  </a:ext>
                </a:extLst>
              </p:cNvPr>
              <p:cNvSpPr/>
              <p:nvPr/>
            </p:nvSpPr>
            <p:spPr>
              <a:xfrm>
                <a:off x="7054703" y="3368206"/>
                <a:ext cx="63647" cy="44919"/>
              </a:xfrm>
              <a:custGeom>
                <a:avLst/>
                <a:gdLst>
                  <a:gd name="connsiteX0" fmla="*/ 63647 w 63647"/>
                  <a:gd name="connsiteY0" fmla="*/ 44919 h 44919"/>
                  <a:gd name="connsiteX1" fmla="*/ 147 w 63647"/>
                  <a:gd name="connsiteY1" fmla="*/ 469 h 44919"/>
                  <a:gd name="connsiteX2" fmla="*/ 63647 w 63647"/>
                  <a:gd name="connsiteY2" fmla="*/ 44919 h 44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3647" h="44919">
                    <a:moveTo>
                      <a:pt x="63647" y="44919"/>
                    </a:moveTo>
                    <a:cubicBezTo>
                      <a:pt x="63647" y="44919"/>
                      <a:pt x="3851" y="6290"/>
                      <a:pt x="147" y="469"/>
                    </a:cubicBezTo>
                    <a:cubicBezTo>
                      <a:pt x="-3557" y="-5352"/>
                      <a:pt x="63647" y="44919"/>
                      <a:pt x="63647" y="449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 153">
                <a:extLst>
                  <a:ext uri="{FF2B5EF4-FFF2-40B4-BE49-F238E27FC236}">
                    <a16:creationId xmlns:a16="http://schemas.microsoft.com/office/drawing/2014/main" id="{5E6A4FB5-FC2D-D606-17C8-D793CCFFFC0E}"/>
                  </a:ext>
                </a:extLst>
              </p:cNvPr>
              <p:cNvSpPr/>
              <p:nvPr/>
            </p:nvSpPr>
            <p:spPr>
              <a:xfrm>
                <a:off x="7060116" y="3289022"/>
                <a:ext cx="153697" cy="108302"/>
              </a:xfrm>
              <a:custGeom>
                <a:avLst/>
                <a:gdLst>
                  <a:gd name="connsiteX0" fmla="*/ 48709 w 153697"/>
                  <a:gd name="connsiteY0" fmla="*/ 108228 h 108302"/>
                  <a:gd name="connsiteX1" fmla="*/ 10609 w 153697"/>
                  <a:gd name="connsiteY1" fmla="*/ 44728 h 108302"/>
                  <a:gd name="connsiteX2" fmla="*/ 74109 w 153697"/>
                  <a:gd name="connsiteY2" fmla="*/ 6628 h 108302"/>
                  <a:gd name="connsiteX3" fmla="*/ 102684 w 153697"/>
                  <a:gd name="connsiteY3" fmla="*/ 32028 h 108302"/>
                  <a:gd name="connsiteX4" fmla="*/ 102684 w 153697"/>
                  <a:gd name="connsiteY4" fmla="*/ 54253 h 108302"/>
                  <a:gd name="connsiteX5" fmla="*/ 105859 w 153697"/>
                  <a:gd name="connsiteY5" fmla="*/ 25678 h 108302"/>
                  <a:gd name="connsiteX6" fmla="*/ 153484 w 153697"/>
                  <a:gd name="connsiteY6" fmla="*/ 66953 h 108302"/>
                  <a:gd name="connsiteX7" fmla="*/ 118559 w 153697"/>
                  <a:gd name="connsiteY7" fmla="*/ 278 h 108302"/>
                  <a:gd name="connsiteX8" fmla="*/ 13784 w 153697"/>
                  <a:gd name="connsiteY8" fmla="*/ 41553 h 108302"/>
                  <a:gd name="connsiteX9" fmla="*/ 4259 w 153697"/>
                  <a:gd name="connsiteY9" fmla="*/ 57428 h 108302"/>
                  <a:gd name="connsiteX10" fmla="*/ 48709 w 153697"/>
                  <a:gd name="connsiteY10" fmla="*/ 108228 h 108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3697" h="108302">
                    <a:moveTo>
                      <a:pt x="48709" y="108228"/>
                    </a:moveTo>
                    <a:cubicBezTo>
                      <a:pt x="49767" y="106111"/>
                      <a:pt x="6376" y="61661"/>
                      <a:pt x="10609" y="44728"/>
                    </a:cubicBezTo>
                    <a:cubicBezTo>
                      <a:pt x="14842" y="27795"/>
                      <a:pt x="58763" y="8745"/>
                      <a:pt x="74109" y="6628"/>
                    </a:cubicBezTo>
                    <a:cubicBezTo>
                      <a:pt x="89455" y="4511"/>
                      <a:pt x="97922" y="24090"/>
                      <a:pt x="102684" y="32028"/>
                    </a:cubicBezTo>
                    <a:cubicBezTo>
                      <a:pt x="107447" y="39965"/>
                      <a:pt x="102155" y="55311"/>
                      <a:pt x="102684" y="54253"/>
                    </a:cubicBezTo>
                    <a:cubicBezTo>
                      <a:pt x="103213" y="53195"/>
                      <a:pt x="97392" y="23561"/>
                      <a:pt x="105859" y="25678"/>
                    </a:cubicBezTo>
                    <a:cubicBezTo>
                      <a:pt x="114326" y="27795"/>
                      <a:pt x="151367" y="71186"/>
                      <a:pt x="153484" y="66953"/>
                    </a:cubicBezTo>
                    <a:cubicBezTo>
                      <a:pt x="155601" y="62720"/>
                      <a:pt x="141842" y="4511"/>
                      <a:pt x="118559" y="278"/>
                    </a:cubicBezTo>
                    <a:cubicBezTo>
                      <a:pt x="95276" y="-3955"/>
                      <a:pt x="13784" y="41553"/>
                      <a:pt x="13784" y="41553"/>
                    </a:cubicBezTo>
                    <a:cubicBezTo>
                      <a:pt x="-5266" y="51078"/>
                      <a:pt x="-503" y="48432"/>
                      <a:pt x="4259" y="57428"/>
                    </a:cubicBezTo>
                    <a:cubicBezTo>
                      <a:pt x="9021" y="66424"/>
                      <a:pt x="47651" y="110345"/>
                      <a:pt x="48709" y="1082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 154">
                <a:extLst>
                  <a:ext uri="{FF2B5EF4-FFF2-40B4-BE49-F238E27FC236}">
                    <a16:creationId xmlns:a16="http://schemas.microsoft.com/office/drawing/2014/main" id="{C304A054-C168-9A49-8487-C68E94E95BD8}"/>
                  </a:ext>
                </a:extLst>
              </p:cNvPr>
              <p:cNvSpPr/>
              <p:nvPr/>
            </p:nvSpPr>
            <p:spPr>
              <a:xfrm>
                <a:off x="7048382" y="3352800"/>
                <a:ext cx="177920" cy="180980"/>
              </a:xfrm>
              <a:custGeom>
                <a:avLst/>
                <a:gdLst>
                  <a:gd name="connsiteX0" fmla="*/ 177918 w 177920"/>
                  <a:gd name="connsiteY0" fmla="*/ 47625 h 180980"/>
                  <a:gd name="connsiteX1" fmla="*/ 92193 w 177920"/>
                  <a:gd name="connsiteY1" fmla="*/ 0 h 180980"/>
                  <a:gd name="connsiteX2" fmla="*/ 120768 w 177920"/>
                  <a:gd name="connsiteY2" fmla="*/ 47625 h 180980"/>
                  <a:gd name="connsiteX3" fmla="*/ 120768 w 177920"/>
                  <a:gd name="connsiteY3" fmla="*/ 101600 h 180980"/>
                  <a:gd name="connsiteX4" fmla="*/ 54093 w 177920"/>
                  <a:gd name="connsiteY4" fmla="*/ 127000 h 180980"/>
                  <a:gd name="connsiteX5" fmla="*/ 22343 w 177920"/>
                  <a:gd name="connsiteY5" fmla="*/ 180975 h 180980"/>
                  <a:gd name="connsiteX6" fmla="*/ 22343 w 177920"/>
                  <a:gd name="connsiteY6" fmla="*/ 130175 h 180980"/>
                  <a:gd name="connsiteX7" fmla="*/ 28693 w 177920"/>
                  <a:gd name="connsiteY7" fmla="*/ 95250 h 180980"/>
                  <a:gd name="connsiteX8" fmla="*/ 118 w 177920"/>
                  <a:gd name="connsiteY8" fmla="*/ 44450 h 180980"/>
                  <a:gd name="connsiteX9" fmla="*/ 41393 w 177920"/>
                  <a:gd name="connsiteY9" fmla="*/ 82550 h 180980"/>
                  <a:gd name="connsiteX10" fmla="*/ 66793 w 177920"/>
                  <a:gd name="connsiteY10" fmla="*/ 92075 h 180980"/>
                  <a:gd name="connsiteX11" fmla="*/ 50918 w 177920"/>
                  <a:gd name="connsiteY11" fmla="*/ 63500 h 180980"/>
                  <a:gd name="connsiteX12" fmla="*/ 19168 w 177920"/>
                  <a:gd name="connsiteY12" fmla="*/ 31750 h 180980"/>
                  <a:gd name="connsiteX13" fmla="*/ 79493 w 177920"/>
                  <a:gd name="connsiteY13" fmla="*/ 66675 h 180980"/>
                  <a:gd name="connsiteX14" fmla="*/ 38218 w 177920"/>
                  <a:gd name="connsiteY14" fmla="*/ 92075 h 180980"/>
                  <a:gd name="connsiteX15" fmla="*/ 6468 w 177920"/>
                  <a:gd name="connsiteY15" fmla="*/ 142875 h 180980"/>
                  <a:gd name="connsiteX16" fmla="*/ 136643 w 177920"/>
                  <a:gd name="connsiteY16" fmla="*/ 104775 h 180980"/>
                  <a:gd name="connsiteX17" fmla="*/ 95368 w 177920"/>
                  <a:gd name="connsiteY17" fmla="*/ 9525 h 180980"/>
                  <a:gd name="connsiteX18" fmla="*/ 177918 w 177920"/>
                  <a:gd name="connsiteY18" fmla="*/ 47625 h 180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7920" h="180980">
                    <a:moveTo>
                      <a:pt x="177918" y="47625"/>
                    </a:moveTo>
                    <a:cubicBezTo>
                      <a:pt x="177389" y="46038"/>
                      <a:pt x="101718" y="0"/>
                      <a:pt x="92193" y="0"/>
                    </a:cubicBezTo>
                    <a:cubicBezTo>
                      <a:pt x="82668" y="0"/>
                      <a:pt x="116006" y="30692"/>
                      <a:pt x="120768" y="47625"/>
                    </a:cubicBezTo>
                    <a:cubicBezTo>
                      <a:pt x="125530" y="64558"/>
                      <a:pt x="131880" y="88371"/>
                      <a:pt x="120768" y="101600"/>
                    </a:cubicBezTo>
                    <a:cubicBezTo>
                      <a:pt x="109656" y="114829"/>
                      <a:pt x="70497" y="113771"/>
                      <a:pt x="54093" y="127000"/>
                    </a:cubicBezTo>
                    <a:cubicBezTo>
                      <a:pt x="37689" y="140229"/>
                      <a:pt x="27635" y="180446"/>
                      <a:pt x="22343" y="180975"/>
                    </a:cubicBezTo>
                    <a:cubicBezTo>
                      <a:pt x="17051" y="181504"/>
                      <a:pt x="21285" y="144462"/>
                      <a:pt x="22343" y="130175"/>
                    </a:cubicBezTo>
                    <a:cubicBezTo>
                      <a:pt x="23401" y="115888"/>
                      <a:pt x="32397" y="109537"/>
                      <a:pt x="28693" y="95250"/>
                    </a:cubicBezTo>
                    <a:cubicBezTo>
                      <a:pt x="24989" y="80963"/>
                      <a:pt x="-1999" y="46567"/>
                      <a:pt x="118" y="44450"/>
                    </a:cubicBezTo>
                    <a:cubicBezTo>
                      <a:pt x="2235" y="42333"/>
                      <a:pt x="30280" y="74613"/>
                      <a:pt x="41393" y="82550"/>
                    </a:cubicBezTo>
                    <a:cubicBezTo>
                      <a:pt x="52505" y="90488"/>
                      <a:pt x="66793" y="92075"/>
                      <a:pt x="66793" y="92075"/>
                    </a:cubicBezTo>
                    <a:cubicBezTo>
                      <a:pt x="68380" y="88900"/>
                      <a:pt x="58855" y="73554"/>
                      <a:pt x="50918" y="63500"/>
                    </a:cubicBezTo>
                    <a:cubicBezTo>
                      <a:pt x="42981" y="53446"/>
                      <a:pt x="14405" y="31221"/>
                      <a:pt x="19168" y="31750"/>
                    </a:cubicBezTo>
                    <a:cubicBezTo>
                      <a:pt x="23930" y="32279"/>
                      <a:pt x="76318" y="56621"/>
                      <a:pt x="79493" y="66675"/>
                    </a:cubicBezTo>
                    <a:cubicBezTo>
                      <a:pt x="82668" y="76729"/>
                      <a:pt x="50389" y="79375"/>
                      <a:pt x="38218" y="92075"/>
                    </a:cubicBezTo>
                    <a:cubicBezTo>
                      <a:pt x="26047" y="104775"/>
                      <a:pt x="-9936" y="140758"/>
                      <a:pt x="6468" y="142875"/>
                    </a:cubicBezTo>
                    <a:cubicBezTo>
                      <a:pt x="22872" y="144992"/>
                      <a:pt x="121826" y="127000"/>
                      <a:pt x="136643" y="104775"/>
                    </a:cubicBezTo>
                    <a:cubicBezTo>
                      <a:pt x="151460" y="82550"/>
                      <a:pt x="94310" y="19579"/>
                      <a:pt x="95368" y="9525"/>
                    </a:cubicBezTo>
                    <a:cubicBezTo>
                      <a:pt x="96426" y="-529"/>
                      <a:pt x="178447" y="49212"/>
                      <a:pt x="177918" y="476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 155">
                <a:extLst>
                  <a:ext uri="{FF2B5EF4-FFF2-40B4-BE49-F238E27FC236}">
                    <a16:creationId xmlns:a16="http://schemas.microsoft.com/office/drawing/2014/main" id="{0C2E6A10-FB68-531E-04AD-43CD8DBACD22}"/>
                  </a:ext>
                </a:extLst>
              </p:cNvPr>
              <p:cNvSpPr/>
              <p:nvPr/>
            </p:nvSpPr>
            <p:spPr>
              <a:xfrm>
                <a:off x="7952185" y="3399390"/>
                <a:ext cx="738235" cy="386027"/>
              </a:xfrm>
              <a:custGeom>
                <a:avLst/>
                <a:gdLst>
                  <a:gd name="connsiteX0" fmla="*/ 4365 w 738235"/>
                  <a:gd name="connsiteY0" fmla="*/ 1035 h 386027"/>
                  <a:gd name="connsiteX1" fmla="*/ 23415 w 738235"/>
                  <a:gd name="connsiteY1" fmla="*/ 156610 h 386027"/>
                  <a:gd name="connsiteX2" fmla="*/ 166290 w 738235"/>
                  <a:gd name="connsiteY2" fmla="*/ 312185 h 386027"/>
                  <a:gd name="connsiteX3" fmla="*/ 131365 w 738235"/>
                  <a:gd name="connsiteY3" fmla="*/ 289960 h 386027"/>
                  <a:gd name="connsiteX4" fmla="*/ 366315 w 738235"/>
                  <a:gd name="connsiteY4" fmla="*/ 382035 h 386027"/>
                  <a:gd name="connsiteX5" fmla="*/ 540940 w 738235"/>
                  <a:gd name="connsiteY5" fmla="*/ 328060 h 386027"/>
                  <a:gd name="connsiteX6" fmla="*/ 677465 w 738235"/>
                  <a:gd name="connsiteY6" fmla="*/ 274085 h 386027"/>
                  <a:gd name="connsiteX7" fmla="*/ 737790 w 738235"/>
                  <a:gd name="connsiteY7" fmla="*/ 188360 h 386027"/>
                  <a:gd name="connsiteX8" fmla="*/ 706040 w 738235"/>
                  <a:gd name="connsiteY8" fmla="*/ 13735 h 386027"/>
                  <a:gd name="connsiteX9" fmla="*/ 728265 w 738235"/>
                  <a:gd name="connsiteY9" fmla="*/ 89935 h 386027"/>
                  <a:gd name="connsiteX10" fmla="*/ 715565 w 738235"/>
                  <a:gd name="connsiteY10" fmla="*/ 201060 h 386027"/>
                  <a:gd name="connsiteX11" fmla="*/ 537765 w 738235"/>
                  <a:gd name="connsiteY11" fmla="*/ 369335 h 386027"/>
                  <a:gd name="connsiteX12" fmla="*/ 394890 w 738235"/>
                  <a:gd name="connsiteY12" fmla="*/ 378860 h 386027"/>
                  <a:gd name="connsiteX13" fmla="*/ 293290 w 738235"/>
                  <a:gd name="connsiteY13" fmla="*/ 359810 h 386027"/>
                  <a:gd name="connsiteX14" fmla="*/ 144065 w 738235"/>
                  <a:gd name="connsiteY14" fmla="*/ 261385 h 386027"/>
                  <a:gd name="connsiteX15" fmla="*/ 156765 w 738235"/>
                  <a:gd name="connsiteY15" fmla="*/ 270910 h 386027"/>
                  <a:gd name="connsiteX16" fmla="*/ 67865 w 738235"/>
                  <a:gd name="connsiteY16" fmla="*/ 235985 h 386027"/>
                  <a:gd name="connsiteX17" fmla="*/ 4365 w 738235"/>
                  <a:gd name="connsiteY17" fmla="*/ 1035 h 386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38235" h="386027">
                    <a:moveTo>
                      <a:pt x="4365" y="1035"/>
                    </a:moveTo>
                    <a:cubicBezTo>
                      <a:pt x="-3043" y="-12194"/>
                      <a:pt x="-3572" y="104752"/>
                      <a:pt x="23415" y="156610"/>
                    </a:cubicBezTo>
                    <a:cubicBezTo>
                      <a:pt x="50402" y="208468"/>
                      <a:pt x="148298" y="289960"/>
                      <a:pt x="166290" y="312185"/>
                    </a:cubicBezTo>
                    <a:cubicBezTo>
                      <a:pt x="184282" y="334410"/>
                      <a:pt x="98028" y="278318"/>
                      <a:pt x="131365" y="289960"/>
                    </a:cubicBezTo>
                    <a:cubicBezTo>
                      <a:pt x="164702" y="301602"/>
                      <a:pt x="298053" y="375685"/>
                      <a:pt x="366315" y="382035"/>
                    </a:cubicBezTo>
                    <a:cubicBezTo>
                      <a:pt x="434578" y="388385"/>
                      <a:pt x="489082" y="346052"/>
                      <a:pt x="540940" y="328060"/>
                    </a:cubicBezTo>
                    <a:cubicBezTo>
                      <a:pt x="592798" y="310068"/>
                      <a:pt x="644657" y="297368"/>
                      <a:pt x="677465" y="274085"/>
                    </a:cubicBezTo>
                    <a:cubicBezTo>
                      <a:pt x="710273" y="250802"/>
                      <a:pt x="733028" y="231752"/>
                      <a:pt x="737790" y="188360"/>
                    </a:cubicBezTo>
                    <a:cubicBezTo>
                      <a:pt x="742553" y="144968"/>
                      <a:pt x="707627" y="30139"/>
                      <a:pt x="706040" y="13735"/>
                    </a:cubicBezTo>
                    <a:cubicBezTo>
                      <a:pt x="704453" y="-2669"/>
                      <a:pt x="726678" y="58714"/>
                      <a:pt x="728265" y="89935"/>
                    </a:cubicBezTo>
                    <a:cubicBezTo>
                      <a:pt x="729852" y="121156"/>
                      <a:pt x="747315" y="154493"/>
                      <a:pt x="715565" y="201060"/>
                    </a:cubicBezTo>
                    <a:cubicBezTo>
                      <a:pt x="683815" y="247627"/>
                      <a:pt x="591211" y="339702"/>
                      <a:pt x="537765" y="369335"/>
                    </a:cubicBezTo>
                    <a:cubicBezTo>
                      <a:pt x="484319" y="398968"/>
                      <a:pt x="435636" y="380447"/>
                      <a:pt x="394890" y="378860"/>
                    </a:cubicBezTo>
                    <a:cubicBezTo>
                      <a:pt x="354144" y="377273"/>
                      <a:pt x="335094" y="379389"/>
                      <a:pt x="293290" y="359810"/>
                    </a:cubicBezTo>
                    <a:cubicBezTo>
                      <a:pt x="251486" y="340231"/>
                      <a:pt x="166819" y="276202"/>
                      <a:pt x="144065" y="261385"/>
                    </a:cubicBezTo>
                    <a:cubicBezTo>
                      <a:pt x="121311" y="246568"/>
                      <a:pt x="169465" y="275143"/>
                      <a:pt x="156765" y="270910"/>
                    </a:cubicBezTo>
                    <a:cubicBezTo>
                      <a:pt x="144065" y="266677"/>
                      <a:pt x="92736" y="277260"/>
                      <a:pt x="67865" y="235985"/>
                    </a:cubicBezTo>
                    <a:cubicBezTo>
                      <a:pt x="42994" y="194710"/>
                      <a:pt x="11773" y="14264"/>
                      <a:pt x="4365" y="10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 156">
                <a:extLst>
                  <a:ext uri="{FF2B5EF4-FFF2-40B4-BE49-F238E27FC236}">
                    <a16:creationId xmlns:a16="http://schemas.microsoft.com/office/drawing/2014/main" id="{0585011D-9398-76B2-C33C-CFAC1B10EFA0}"/>
                  </a:ext>
                </a:extLst>
              </p:cNvPr>
              <p:cNvSpPr/>
              <p:nvPr/>
            </p:nvSpPr>
            <p:spPr>
              <a:xfrm>
                <a:off x="7292974" y="3076568"/>
                <a:ext cx="516242" cy="968734"/>
              </a:xfrm>
              <a:custGeom>
                <a:avLst/>
                <a:gdLst>
                  <a:gd name="connsiteX0" fmla="*/ 1 w 516242"/>
                  <a:gd name="connsiteY0" fmla="*/ 7 h 968734"/>
                  <a:gd name="connsiteX1" fmla="*/ 263526 w 516242"/>
                  <a:gd name="connsiteY1" fmla="*/ 47632 h 968734"/>
                  <a:gd name="connsiteX2" fmla="*/ 387351 w 516242"/>
                  <a:gd name="connsiteY2" fmla="*/ 234957 h 968734"/>
                  <a:gd name="connsiteX3" fmla="*/ 384176 w 516242"/>
                  <a:gd name="connsiteY3" fmla="*/ 184157 h 968734"/>
                  <a:gd name="connsiteX4" fmla="*/ 438151 w 516242"/>
                  <a:gd name="connsiteY4" fmla="*/ 314332 h 968734"/>
                  <a:gd name="connsiteX5" fmla="*/ 473076 w 516242"/>
                  <a:gd name="connsiteY5" fmla="*/ 593732 h 968734"/>
                  <a:gd name="connsiteX6" fmla="*/ 498476 w 516242"/>
                  <a:gd name="connsiteY6" fmla="*/ 749307 h 968734"/>
                  <a:gd name="connsiteX7" fmla="*/ 514351 w 516242"/>
                  <a:gd name="connsiteY7" fmla="*/ 968382 h 968734"/>
                  <a:gd name="connsiteX8" fmla="*/ 501651 w 516242"/>
                  <a:gd name="connsiteY8" fmla="*/ 695332 h 968734"/>
                  <a:gd name="connsiteX9" fmla="*/ 387351 w 516242"/>
                  <a:gd name="connsiteY9" fmla="*/ 215907 h 968734"/>
                  <a:gd name="connsiteX10" fmla="*/ 320676 w 516242"/>
                  <a:gd name="connsiteY10" fmla="*/ 107957 h 968734"/>
                  <a:gd name="connsiteX11" fmla="*/ 260351 w 516242"/>
                  <a:gd name="connsiteY11" fmla="*/ 44457 h 968734"/>
                  <a:gd name="connsiteX12" fmla="*/ 1 w 516242"/>
                  <a:gd name="connsiteY12" fmla="*/ 7 h 968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6242" h="968734">
                    <a:moveTo>
                      <a:pt x="1" y="7"/>
                    </a:moveTo>
                    <a:cubicBezTo>
                      <a:pt x="530" y="536"/>
                      <a:pt x="198968" y="8474"/>
                      <a:pt x="263526" y="47632"/>
                    </a:cubicBezTo>
                    <a:cubicBezTo>
                      <a:pt x="328084" y="86790"/>
                      <a:pt x="367243" y="212203"/>
                      <a:pt x="387351" y="234957"/>
                    </a:cubicBezTo>
                    <a:cubicBezTo>
                      <a:pt x="407459" y="257711"/>
                      <a:pt x="375709" y="170928"/>
                      <a:pt x="384176" y="184157"/>
                    </a:cubicBezTo>
                    <a:cubicBezTo>
                      <a:pt x="392643" y="197386"/>
                      <a:pt x="423334" y="246070"/>
                      <a:pt x="438151" y="314332"/>
                    </a:cubicBezTo>
                    <a:cubicBezTo>
                      <a:pt x="452968" y="382595"/>
                      <a:pt x="463022" y="521236"/>
                      <a:pt x="473076" y="593732"/>
                    </a:cubicBezTo>
                    <a:cubicBezTo>
                      <a:pt x="483130" y="666228"/>
                      <a:pt x="491597" y="686865"/>
                      <a:pt x="498476" y="749307"/>
                    </a:cubicBezTo>
                    <a:cubicBezTo>
                      <a:pt x="505355" y="811749"/>
                      <a:pt x="513822" y="977378"/>
                      <a:pt x="514351" y="968382"/>
                    </a:cubicBezTo>
                    <a:cubicBezTo>
                      <a:pt x="514880" y="959386"/>
                      <a:pt x="522818" y="820744"/>
                      <a:pt x="501651" y="695332"/>
                    </a:cubicBezTo>
                    <a:cubicBezTo>
                      <a:pt x="480484" y="569920"/>
                      <a:pt x="417513" y="313803"/>
                      <a:pt x="387351" y="215907"/>
                    </a:cubicBezTo>
                    <a:cubicBezTo>
                      <a:pt x="357189" y="118011"/>
                      <a:pt x="341843" y="136532"/>
                      <a:pt x="320676" y="107957"/>
                    </a:cubicBezTo>
                    <a:cubicBezTo>
                      <a:pt x="299509" y="79382"/>
                      <a:pt x="312209" y="62978"/>
                      <a:pt x="260351" y="44457"/>
                    </a:cubicBezTo>
                    <a:cubicBezTo>
                      <a:pt x="208493" y="25936"/>
                      <a:pt x="-528" y="-522"/>
                      <a:pt x="1" y="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 157">
                <a:extLst>
                  <a:ext uri="{FF2B5EF4-FFF2-40B4-BE49-F238E27FC236}">
                    <a16:creationId xmlns:a16="http://schemas.microsoft.com/office/drawing/2014/main" id="{F225ABCB-F834-38E5-98D9-676AFFC967E3}"/>
                  </a:ext>
                </a:extLst>
              </p:cNvPr>
              <p:cNvSpPr/>
              <p:nvPr/>
            </p:nvSpPr>
            <p:spPr>
              <a:xfrm>
                <a:off x="7257589" y="3069974"/>
                <a:ext cx="404950" cy="1474699"/>
              </a:xfrm>
              <a:custGeom>
                <a:avLst/>
                <a:gdLst>
                  <a:gd name="connsiteX0" fmla="*/ 6811 w 404950"/>
                  <a:gd name="connsiteY0" fmla="*/ 3426 h 1474699"/>
                  <a:gd name="connsiteX1" fmla="*/ 63961 w 404950"/>
                  <a:gd name="connsiteY1" fmla="*/ 22476 h 1474699"/>
                  <a:gd name="connsiteX2" fmla="*/ 292561 w 404950"/>
                  <a:gd name="connsiteY2" fmla="*/ 146301 h 1474699"/>
                  <a:gd name="connsiteX3" fmla="*/ 273511 w 404950"/>
                  <a:gd name="connsiteY3" fmla="*/ 130426 h 1474699"/>
                  <a:gd name="connsiteX4" fmla="*/ 368761 w 404950"/>
                  <a:gd name="connsiteY4" fmla="*/ 311401 h 1474699"/>
                  <a:gd name="connsiteX5" fmla="*/ 387811 w 404950"/>
                  <a:gd name="connsiteY5" fmla="*/ 546351 h 1474699"/>
                  <a:gd name="connsiteX6" fmla="*/ 368761 w 404950"/>
                  <a:gd name="connsiteY6" fmla="*/ 692401 h 1474699"/>
                  <a:gd name="connsiteX7" fmla="*/ 260811 w 404950"/>
                  <a:gd name="connsiteY7" fmla="*/ 911476 h 1474699"/>
                  <a:gd name="connsiteX8" fmla="*/ 178261 w 404950"/>
                  <a:gd name="connsiteY8" fmla="*/ 1092451 h 1474699"/>
                  <a:gd name="connsiteX9" fmla="*/ 152861 w 404950"/>
                  <a:gd name="connsiteY9" fmla="*/ 1203576 h 1474699"/>
                  <a:gd name="connsiteX10" fmla="*/ 254461 w 404950"/>
                  <a:gd name="connsiteY10" fmla="*/ 1463926 h 1474699"/>
                  <a:gd name="connsiteX11" fmla="*/ 194136 w 404950"/>
                  <a:gd name="connsiteY11" fmla="*/ 1403601 h 1474699"/>
                  <a:gd name="connsiteX12" fmla="*/ 140161 w 404950"/>
                  <a:gd name="connsiteY12" fmla="*/ 1206751 h 1474699"/>
                  <a:gd name="connsiteX13" fmla="*/ 317961 w 404950"/>
                  <a:gd name="connsiteY13" fmla="*/ 800351 h 1474699"/>
                  <a:gd name="connsiteX14" fmla="*/ 403686 w 404950"/>
                  <a:gd name="connsiteY14" fmla="*/ 444751 h 1474699"/>
                  <a:gd name="connsiteX15" fmla="*/ 257636 w 404950"/>
                  <a:gd name="connsiteY15" fmla="*/ 111376 h 1474699"/>
                  <a:gd name="connsiteX16" fmla="*/ 190961 w 404950"/>
                  <a:gd name="connsiteY16" fmla="*/ 63751 h 1474699"/>
                  <a:gd name="connsiteX17" fmla="*/ 6811 w 404950"/>
                  <a:gd name="connsiteY17" fmla="*/ 3426 h 1474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04950" h="1474699">
                    <a:moveTo>
                      <a:pt x="6811" y="3426"/>
                    </a:moveTo>
                    <a:cubicBezTo>
                      <a:pt x="-14355" y="-3453"/>
                      <a:pt x="16336" y="-1337"/>
                      <a:pt x="63961" y="22476"/>
                    </a:cubicBezTo>
                    <a:cubicBezTo>
                      <a:pt x="111586" y="46289"/>
                      <a:pt x="257636" y="128309"/>
                      <a:pt x="292561" y="146301"/>
                    </a:cubicBezTo>
                    <a:cubicBezTo>
                      <a:pt x="327486" y="164293"/>
                      <a:pt x="260811" y="102909"/>
                      <a:pt x="273511" y="130426"/>
                    </a:cubicBezTo>
                    <a:cubicBezTo>
                      <a:pt x="286211" y="157943"/>
                      <a:pt x="349711" y="242080"/>
                      <a:pt x="368761" y="311401"/>
                    </a:cubicBezTo>
                    <a:cubicBezTo>
                      <a:pt x="387811" y="380722"/>
                      <a:pt x="387811" y="482851"/>
                      <a:pt x="387811" y="546351"/>
                    </a:cubicBezTo>
                    <a:cubicBezTo>
                      <a:pt x="387811" y="609851"/>
                      <a:pt x="389928" y="631547"/>
                      <a:pt x="368761" y="692401"/>
                    </a:cubicBezTo>
                    <a:cubicBezTo>
                      <a:pt x="347594" y="753255"/>
                      <a:pt x="292561" y="844801"/>
                      <a:pt x="260811" y="911476"/>
                    </a:cubicBezTo>
                    <a:cubicBezTo>
                      <a:pt x="229061" y="978151"/>
                      <a:pt x="196253" y="1043768"/>
                      <a:pt x="178261" y="1092451"/>
                    </a:cubicBezTo>
                    <a:cubicBezTo>
                      <a:pt x="160269" y="1141134"/>
                      <a:pt x="140161" y="1141664"/>
                      <a:pt x="152861" y="1203576"/>
                    </a:cubicBezTo>
                    <a:cubicBezTo>
                      <a:pt x="165561" y="1265489"/>
                      <a:pt x="247582" y="1430588"/>
                      <a:pt x="254461" y="1463926"/>
                    </a:cubicBezTo>
                    <a:cubicBezTo>
                      <a:pt x="261340" y="1497264"/>
                      <a:pt x="213186" y="1446464"/>
                      <a:pt x="194136" y="1403601"/>
                    </a:cubicBezTo>
                    <a:cubicBezTo>
                      <a:pt x="175086" y="1360739"/>
                      <a:pt x="119524" y="1307293"/>
                      <a:pt x="140161" y="1206751"/>
                    </a:cubicBezTo>
                    <a:cubicBezTo>
                      <a:pt x="160799" y="1106209"/>
                      <a:pt x="274040" y="927351"/>
                      <a:pt x="317961" y="800351"/>
                    </a:cubicBezTo>
                    <a:cubicBezTo>
                      <a:pt x="361882" y="673351"/>
                      <a:pt x="413740" y="559580"/>
                      <a:pt x="403686" y="444751"/>
                    </a:cubicBezTo>
                    <a:cubicBezTo>
                      <a:pt x="393632" y="329922"/>
                      <a:pt x="293090" y="174876"/>
                      <a:pt x="257636" y="111376"/>
                    </a:cubicBezTo>
                    <a:cubicBezTo>
                      <a:pt x="222182" y="47876"/>
                      <a:pt x="228532" y="80155"/>
                      <a:pt x="190961" y="63751"/>
                    </a:cubicBezTo>
                    <a:cubicBezTo>
                      <a:pt x="153390" y="47347"/>
                      <a:pt x="27977" y="10305"/>
                      <a:pt x="6811" y="34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 158">
                <a:extLst>
                  <a:ext uri="{FF2B5EF4-FFF2-40B4-BE49-F238E27FC236}">
                    <a16:creationId xmlns:a16="http://schemas.microsoft.com/office/drawing/2014/main" id="{77382B33-2CA5-AAB3-132A-0FAF3143F1F5}"/>
                  </a:ext>
                </a:extLst>
              </p:cNvPr>
              <p:cNvSpPr/>
              <p:nvPr/>
            </p:nvSpPr>
            <p:spPr>
              <a:xfrm>
                <a:off x="7381848" y="3091616"/>
                <a:ext cx="226360" cy="357474"/>
              </a:xfrm>
              <a:custGeom>
                <a:avLst/>
                <a:gdLst>
                  <a:gd name="connsiteX0" fmla="*/ 27 w 226360"/>
                  <a:gd name="connsiteY0" fmla="*/ 834 h 357474"/>
                  <a:gd name="connsiteX1" fmla="*/ 168302 w 226360"/>
                  <a:gd name="connsiteY1" fmla="*/ 226259 h 357474"/>
                  <a:gd name="connsiteX2" fmla="*/ 225452 w 226360"/>
                  <a:gd name="connsiteY2" fmla="*/ 356434 h 357474"/>
                  <a:gd name="connsiteX3" fmla="*/ 200052 w 226360"/>
                  <a:gd name="connsiteY3" fmla="*/ 280234 h 357474"/>
                  <a:gd name="connsiteX4" fmla="*/ 155602 w 226360"/>
                  <a:gd name="connsiteY4" fmla="*/ 153234 h 357474"/>
                  <a:gd name="connsiteX5" fmla="*/ 27 w 226360"/>
                  <a:gd name="connsiteY5" fmla="*/ 834 h 357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360" h="357474">
                    <a:moveTo>
                      <a:pt x="27" y="834"/>
                    </a:moveTo>
                    <a:cubicBezTo>
                      <a:pt x="2144" y="13005"/>
                      <a:pt x="130731" y="166992"/>
                      <a:pt x="168302" y="226259"/>
                    </a:cubicBezTo>
                    <a:cubicBezTo>
                      <a:pt x="205873" y="285526"/>
                      <a:pt x="220160" y="347438"/>
                      <a:pt x="225452" y="356434"/>
                    </a:cubicBezTo>
                    <a:cubicBezTo>
                      <a:pt x="230744" y="365430"/>
                      <a:pt x="211694" y="314101"/>
                      <a:pt x="200052" y="280234"/>
                    </a:cubicBezTo>
                    <a:cubicBezTo>
                      <a:pt x="188410" y="246367"/>
                      <a:pt x="190527" y="193451"/>
                      <a:pt x="155602" y="153234"/>
                    </a:cubicBezTo>
                    <a:cubicBezTo>
                      <a:pt x="120677" y="113017"/>
                      <a:pt x="-2090" y="-11337"/>
                      <a:pt x="27" y="8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 159">
                <a:extLst>
                  <a:ext uri="{FF2B5EF4-FFF2-40B4-BE49-F238E27FC236}">
                    <a16:creationId xmlns:a16="http://schemas.microsoft.com/office/drawing/2014/main" id="{CE0A29D1-8D65-1DF7-2289-2830F6279752}"/>
                  </a:ext>
                </a:extLst>
              </p:cNvPr>
              <p:cNvSpPr/>
              <p:nvPr/>
            </p:nvSpPr>
            <p:spPr>
              <a:xfrm>
                <a:off x="8009579" y="3682751"/>
                <a:ext cx="981208" cy="287371"/>
              </a:xfrm>
              <a:custGeom>
                <a:avLst/>
                <a:gdLst>
                  <a:gd name="connsiteX0" fmla="*/ 946 w 981208"/>
                  <a:gd name="connsiteY0" fmla="*/ 249 h 287371"/>
                  <a:gd name="connsiteX1" fmla="*/ 248596 w 981208"/>
                  <a:gd name="connsiteY1" fmla="*/ 127249 h 287371"/>
                  <a:gd name="connsiteX2" fmla="*/ 543871 w 981208"/>
                  <a:gd name="connsiteY2" fmla="*/ 105024 h 287371"/>
                  <a:gd name="connsiteX3" fmla="*/ 400996 w 981208"/>
                  <a:gd name="connsiteY3" fmla="*/ 133599 h 287371"/>
                  <a:gd name="connsiteX4" fmla="*/ 762946 w 981208"/>
                  <a:gd name="connsiteY4" fmla="*/ 70099 h 287371"/>
                  <a:gd name="connsiteX5" fmla="*/ 839146 w 981208"/>
                  <a:gd name="connsiteY5" fmla="*/ 70099 h 287371"/>
                  <a:gd name="connsiteX6" fmla="*/ 975671 w 981208"/>
                  <a:gd name="connsiteY6" fmla="*/ 158999 h 287371"/>
                  <a:gd name="connsiteX7" fmla="*/ 956621 w 981208"/>
                  <a:gd name="connsiteY7" fmla="*/ 285999 h 287371"/>
                  <a:gd name="connsiteX8" fmla="*/ 966146 w 981208"/>
                  <a:gd name="connsiteY8" fmla="*/ 222499 h 287371"/>
                  <a:gd name="connsiteX9" fmla="*/ 956621 w 981208"/>
                  <a:gd name="connsiteY9" fmla="*/ 162174 h 287371"/>
                  <a:gd name="connsiteX10" fmla="*/ 877246 w 981208"/>
                  <a:gd name="connsiteY10" fmla="*/ 136774 h 287371"/>
                  <a:gd name="connsiteX11" fmla="*/ 712146 w 981208"/>
                  <a:gd name="connsiteY11" fmla="*/ 111374 h 287371"/>
                  <a:gd name="connsiteX12" fmla="*/ 921696 w 981208"/>
                  <a:gd name="connsiteY12" fmla="*/ 133599 h 287371"/>
                  <a:gd name="connsiteX13" fmla="*/ 940746 w 981208"/>
                  <a:gd name="connsiteY13" fmla="*/ 130424 h 287371"/>
                  <a:gd name="connsiteX14" fmla="*/ 661346 w 981208"/>
                  <a:gd name="connsiteY14" fmla="*/ 89149 h 287371"/>
                  <a:gd name="connsiteX15" fmla="*/ 388296 w 981208"/>
                  <a:gd name="connsiteY15" fmla="*/ 117724 h 287371"/>
                  <a:gd name="connsiteX16" fmla="*/ 239071 w 981208"/>
                  <a:gd name="connsiteY16" fmla="*/ 114549 h 287371"/>
                  <a:gd name="connsiteX17" fmla="*/ 166046 w 981208"/>
                  <a:gd name="connsiteY17" fmla="*/ 95499 h 287371"/>
                  <a:gd name="connsiteX18" fmla="*/ 946 w 981208"/>
                  <a:gd name="connsiteY18" fmla="*/ 249 h 287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81208" h="287371">
                    <a:moveTo>
                      <a:pt x="946" y="249"/>
                    </a:moveTo>
                    <a:cubicBezTo>
                      <a:pt x="14704" y="5541"/>
                      <a:pt x="158109" y="109787"/>
                      <a:pt x="248596" y="127249"/>
                    </a:cubicBezTo>
                    <a:cubicBezTo>
                      <a:pt x="339084" y="144712"/>
                      <a:pt x="518471" y="103966"/>
                      <a:pt x="543871" y="105024"/>
                    </a:cubicBezTo>
                    <a:cubicBezTo>
                      <a:pt x="569271" y="106082"/>
                      <a:pt x="364484" y="139420"/>
                      <a:pt x="400996" y="133599"/>
                    </a:cubicBezTo>
                    <a:cubicBezTo>
                      <a:pt x="437508" y="127778"/>
                      <a:pt x="689921" y="80682"/>
                      <a:pt x="762946" y="70099"/>
                    </a:cubicBezTo>
                    <a:cubicBezTo>
                      <a:pt x="835971" y="59516"/>
                      <a:pt x="803692" y="55282"/>
                      <a:pt x="839146" y="70099"/>
                    </a:cubicBezTo>
                    <a:cubicBezTo>
                      <a:pt x="874600" y="84916"/>
                      <a:pt x="956092" y="123016"/>
                      <a:pt x="975671" y="158999"/>
                    </a:cubicBezTo>
                    <a:cubicBezTo>
                      <a:pt x="995250" y="194982"/>
                      <a:pt x="956621" y="285999"/>
                      <a:pt x="956621" y="285999"/>
                    </a:cubicBezTo>
                    <a:cubicBezTo>
                      <a:pt x="955034" y="296582"/>
                      <a:pt x="966146" y="243136"/>
                      <a:pt x="966146" y="222499"/>
                    </a:cubicBezTo>
                    <a:cubicBezTo>
                      <a:pt x="966146" y="201862"/>
                      <a:pt x="971438" y="176461"/>
                      <a:pt x="956621" y="162174"/>
                    </a:cubicBezTo>
                    <a:cubicBezTo>
                      <a:pt x="941804" y="147887"/>
                      <a:pt x="917992" y="145241"/>
                      <a:pt x="877246" y="136774"/>
                    </a:cubicBezTo>
                    <a:cubicBezTo>
                      <a:pt x="836500" y="128307"/>
                      <a:pt x="704738" y="111903"/>
                      <a:pt x="712146" y="111374"/>
                    </a:cubicBezTo>
                    <a:cubicBezTo>
                      <a:pt x="719554" y="110845"/>
                      <a:pt x="883596" y="130424"/>
                      <a:pt x="921696" y="133599"/>
                    </a:cubicBezTo>
                    <a:cubicBezTo>
                      <a:pt x="959796" y="136774"/>
                      <a:pt x="984138" y="137832"/>
                      <a:pt x="940746" y="130424"/>
                    </a:cubicBezTo>
                    <a:cubicBezTo>
                      <a:pt x="897354" y="123016"/>
                      <a:pt x="753421" y="91266"/>
                      <a:pt x="661346" y="89149"/>
                    </a:cubicBezTo>
                    <a:cubicBezTo>
                      <a:pt x="569271" y="87032"/>
                      <a:pt x="458675" y="113491"/>
                      <a:pt x="388296" y="117724"/>
                    </a:cubicBezTo>
                    <a:cubicBezTo>
                      <a:pt x="317917" y="121957"/>
                      <a:pt x="276113" y="118253"/>
                      <a:pt x="239071" y="114549"/>
                    </a:cubicBezTo>
                    <a:cubicBezTo>
                      <a:pt x="202029" y="110845"/>
                      <a:pt x="204675" y="115607"/>
                      <a:pt x="166046" y="95499"/>
                    </a:cubicBezTo>
                    <a:cubicBezTo>
                      <a:pt x="127417" y="75391"/>
                      <a:pt x="-12812" y="-5043"/>
                      <a:pt x="946" y="2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 160">
                <a:extLst>
                  <a:ext uri="{FF2B5EF4-FFF2-40B4-BE49-F238E27FC236}">
                    <a16:creationId xmlns:a16="http://schemas.microsoft.com/office/drawing/2014/main" id="{7E9B1A56-A906-3C29-15B7-9F6CDD57DD4F}"/>
                  </a:ext>
                </a:extLst>
              </p:cNvPr>
              <p:cNvSpPr/>
              <p:nvPr/>
            </p:nvSpPr>
            <p:spPr>
              <a:xfrm>
                <a:off x="8507901" y="3357153"/>
                <a:ext cx="504048" cy="504316"/>
              </a:xfrm>
              <a:custGeom>
                <a:avLst/>
                <a:gdLst>
                  <a:gd name="connsiteX0" fmla="*/ 153499 w 504048"/>
                  <a:gd name="connsiteY0" fmla="*/ 1997 h 504316"/>
                  <a:gd name="connsiteX1" fmla="*/ 226524 w 504048"/>
                  <a:gd name="connsiteY1" fmla="*/ 182972 h 504316"/>
                  <a:gd name="connsiteX2" fmla="*/ 118574 w 504048"/>
                  <a:gd name="connsiteY2" fmla="*/ 389347 h 504316"/>
                  <a:gd name="connsiteX3" fmla="*/ 1099 w 504048"/>
                  <a:gd name="connsiteY3" fmla="*/ 402047 h 504316"/>
                  <a:gd name="connsiteX4" fmla="*/ 191599 w 504048"/>
                  <a:gd name="connsiteY4" fmla="*/ 363947 h 504316"/>
                  <a:gd name="connsiteX5" fmla="*/ 309074 w 504048"/>
                  <a:gd name="connsiteY5" fmla="*/ 360772 h 504316"/>
                  <a:gd name="connsiteX6" fmla="*/ 391624 w 504048"/>
                  <a:gd name="connsiteY6" fmla="*/ 389347 h 504316"/>
                  <a:gd name="connsiteX7" fmla="*/ 502749 w 504048"/>
                  <a:gd name="connsiteY7" fmla="*/ 503647 h 504316"/>
                  <a:gd name="connsiteX8" fmla="*/ 442424 w 504048"/>
                  <a:gd name="connsiteY8" fmla="*/ 433797 h 504316"/>
                  <a:gd name="connsiteX9" fmla="*/ 296374 w 504048"/>
                  <a:gd name="connsiteY9" fmla="*/ 376647 h 504316"/>
                  <a:gd name="connsiteX10" fmla="*/ 55074 w 504048"/>
                  <a:gd name="connsiteY10" fmla="*/ 389347 h 504316"/>
                  <a:gd name="connsiteX11" fmla="*/ 156674 w 504048"/>
                  <a:gd name="connsiteY11" fmla="*/ 351247 h 504316"/>
                  <a:gd name="connsiteX12" fmla="*/ 194774 w 504048"/>
                  <a:gd name="connsiteY12" fmla="*/ 265522 h 504316"/>
                  <a:gd name="connsiteX13" fmla="*/ 213824 w 504048"/>
                  <a:gd name="connsiteY13" fmla="*/ 176622 h 504316"/>
                  <a:gd name="connsiteX14" fmla="*/ 229699 w 504048"/>
                  <a:gd name="connsiteY14" fmla="*/ 208372 h 504316"/>
                  <a:gd name="connsiteX15" fmla="*/ 163024 w 504048"/>
                  <a:gd name="connsiteY15" fmla="*/ 97247 h 504316"/>
                  <a:gd name="connsiteX16" fmla="*/ 223349 w 504048"/>
                  <a:gd name="connsiteY16" fmla="*/ 173447 h 504316"/>
                  <a:gd name="connsiteX17" fmla="*/ 207474 w 504048"/>
                  <a:gd name="connsiteY17" fmla="*/ 90897 h 504316"/>
                  <a:gd name="connsiteX18" fmla="*/ 153499 w 504048"/>
                  <a:gd name="connsiteY18" fmla="*/ 1997 h 504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04048" h="504316">
                    <a:moveTo>
                      <a:pt x="153499" y="1997"/>
                    </a:moveTo>
                    <a:cubicBezTo>
                      <a:pt x="156674" y="17343"/>
                      <a:pt x="232345" y="118414"/>
                      <a:pt x="226524" y="182972"/>
                    </a:cubicBezTo>
                    <a:cubicBezTo>
                      <a:pt x="220703" y="247530"/>
                      <a:pt x="156145" y="352835"/>
                      <a:pt x="118574" y="389347"/>
                    </a:cubicBezTo>
                    <a:cubicBezTo>
                      <a:pt x="81003" y="425860"/>
                      <a:pt x="-11072" y="406280"/>
                      <a:pt x="1099" y="402047"/>
                    </a:cubicBezTo>
                    <a:cubicBezTo>
                      <a:pt x="13270" y="397814"/>
                      <a:pt x="140270" y="370826"/>
                      <a:pt x="191599" y="363947"/>
                    </a:cubicBezTo>
                    <a:cubicBezTo>
                      <a:pt x="242928" y="357068"/>
                      <a:pt x="275736" y="356539"/>
                      <a:pt x="309074" y="360772"/>
                    </a:cubicBezTo>
                    <a:cubicBezTo>
                      <a:pt x="342412" y="365005"/>
                      <a:pt x="359345" y="365535"/>
                      <a:pt x="391624" y="389347"/>
                    </a:cubicBezTo>
                    <a:cubicBezTo>
                      <a:pt x="423903" y="413160"/>
                      <a:pt x="494282" y="496239"/>
                      <a:pt x="502749" y="503647"/>
                    </a:cubicBezTo>
                    <a:cubicBezTo>
                      <a:pt x="511216" y="511055"/>
                      <a:pt x="476820" y="454964"/>
                      <a:pt x="442424" y="433797"/>
                    </a:cubicBezTo>
                    <a:cubicBezTo>
                      <a:pt x="408028" y="412630"/>
                      <a:pt x="360932" y="384055"/>
                      <a:pt x="296374" y="376647"/>
                    </a:cubicBezTo>
                    <a:cubicBezTo>
                      <a:pt x="231816" y="369239"/>
                      <a:pt x="78357" y="393580"/>
                      <a:pt x="55074" y="389347"/>
                    </a:cubicBezTo>
                    <a:cubicBezTo>
                      <a:pt x="31791" y="385114"/>
                      <a:pt x="133391" y="371884"/>
                      <a:pt x="156674" y="351247"/>
                    </a:cubicBezTo>
                    <a:cubicBezTo>
                      <a:pt x="179957" y="330610"/>
                      <a:pt x="185249" y="294626"/>
                      <a:pt x="194774" y="265522"/>
                    </a:cubicBezTo>
                    <a:cubicBezTo>
                      <a:pt x="204299" y="236418"/>
                      <a:pt x="208003" y="186147"/>
                      <a:pt x="213824" y="176622"/>
                    </a:cubicBezTo>
                    <a:cubicBezTo>
                      <a:pt x="219645" y="167097"/>
                      <a:pt x="238166" y="221601"/>
                      <a:pt x="229699" y="208372"/>
                    </a:cubicBezTo>
                    <a:cubicBezTo>
                      <a:pt x="221232" y="195143"/>
                      <a:pt x="164082" y="103068"/>
                      <a:pt x="163024" y="97247"/>
                    </a:cubicBezTo>
                    <a:cubicBezTo>
                      <a:pt x="161966" y="91426"/>
                      <a:pt x="215941" y="174505"/>
                      <a:pt x="223349" y="173447"/>
                    </a:cubicBezTo>
                    <a:cubicBezTo>
                      <a:pt x="230757" y="172389"/>
                      <a:pt x="218057" y="117884"/>
                      <a:pt x="207474" y="90897"/>
                    </a:cubicBezTo>
                    <a:cubicBezTo>
                      <a:pt x="196891" y="63910"/>
                      <a:pt x="150324" y="-13349"/>
                      <a:pt x="153499" y="19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 161">
                <a:extLst>
                  <a:ext uri="{FF2B5EF4-FFF2-40B4-BE49-F238E27FC236}">
                    <a16:creationId xmlns:a16="http://schemas.microsoft.com/office/drawing/2014/main" id="{35B9E83C-95F4-D268-E164-933A5F1DB563}"/>
                  </a:ext>
                </a:extLst>
              </p:cNvPr>
              <p:cNvSpPr/>
              <p:nvPr/>
            </p:nvSpPr>
            <p:spPr>
              <a:xfrm>
                <a:off x="7857999" y="3336695"/>
                <a:ext cx="477101" cy="495608"/>
              </a:xfrm>
              <a:custGeom>
                <a:avLst/>
                <a:gdLst>
                  <a:gd name="connsiteX0" fmla="*/ 126 w 477101"/>
                  <a:gd name="connsiteY0" fmla="*/ 230 h 495608"/>
                  <a:gd name="connsiteX1" fmla="*/ 155701 w 477101"/>
                  <a:gd name="connsiteY1" fmla="*/ 327255 h 495608"/>
                  <a:gd name="connsiteX2" fmla="*/ 339851 w 477101"/>
                  <a:gd name="connsiteY2" fmla="*/ 473305 h 495608"/>
                  <a:gd name="connsiteX3" fmla="*/ 266826 w 477101"/>
                  <a:gd name="connsiteY3" fmla="*/ 400280 h 495608"/>
                  <a:gd name="connsiteX4" fmla="*/ 476376 w 477101"/>
                  <a:gd name="connsiteY4" fmla="*/ 495530 h 495608"/>
                  <a:gd name="connsiteX5" fmla="*/ 181101 w 477101"/>
                  <a:gd name="connsiteY5" fmla="*/ 381230 h 495608"/>
                  <a:gd name="connsiteX6" fmla="*/ 126 w 477101"/>
                  <a:gd name="connsiteY6" fmla="*/ 230 h 49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7101" h="495608">
                    <a:moveTo>
                      <a:pt x="126" y="230"/>
                    </a:moveTo>
                    <a:cubicBezTo>
                      <a:pt x="-4107" y="-8766"/>
                      <a:pt x="99080" y="248409"/>
                      <a:pt x="155701" y="327255"/>
                    </a:cubicBezTo>
                    <a:cubicBezTo>
                      <a:pt x="212322" y="406101"/>
                      <a:pt x="321330" y="461134"/>
                      <a:pt x="339851" y="473305"/>
                    </a:cubicBezTo>
                    <a:cubicBezTo>
                      <a:pt x="358372" y="485476"/>
                      <a:pt x="244072" y="396576"/>
                      <a:pt x="266826" y="400280"/>
                    </a:cubicBezTo>
                    <a:cubicBezTo>
                      <a:pt x="289580" y="403984"/>
                      <a:pt x="490663" y="498705"/>
                      <a:pt x="476376" y="495530"/>
                    </a:cubicBezTo>
                    <a:cubicBezTo>
                      <a:pt x="462089" y="492355"/>
                      <a:pt x="261534" y="461663"/>
                      <a:pt x="181101" y="381230"/>
                    </a:cubicBezTo>
                    <a:cubicBezTo>
                      <a:pt x="100668" y="300797"/>
                      <a:pt x="4359" y="9226"/>
                      <a:pt x="126" y="23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 162">
                <a:extLst>
                  <a:ext uri="{FF2B5EF4-FFF2-40B4-BE49-F238E27FC236}">
                    <a16:creationId xmlns:a16="http://schemas.microsoft.com/office/drawing/2014/main" id="{D3D6F6EE-8A20-26AC-C5DA-7C95996318B7}"/>
                  </a:ext>
                </a:extLst>
              </p:cNvPr>
              <p:cNvSpPr/>
              <p:nvPr/>
            </p:nvSpPr>
            <p:spPr>
              <a:xfrm>
                <a:off x="7438503" y="3752516"/>
                <a:ext cx="245007" cy="658449"/>
              </a:xfrm>
              <a:custGeom>
                <a:avLst/>
                <a:gdLst>
                  <a:gd name="connsiteX0" fmla="*/ 244997 w 245007"/>
                  <a:gd name="connsiteY0" fmla="*/ 334 h 658449"/>
                  <a:gd name="connsiteX1" fmla="*/ 140222 w 245007"/>
                  <a:gd name="connsiteY1" fmla="*/ 178134 h 658449"/>
                  <a:gd name="connsiteX2" fmla="*/ 83072 w 245007"/>
                  <a:gd name="connsiteY2" fmla="*/ 301959 h 658449"/>
                  <a:gd name="connsiteX3" fmla="*/ 175147 w 245007"/>
                  <a:gd name="connsiteY3" fmla="*/ 190834 h 658449"/>
                  <a:gd name="connsiteX4" fmla="*/ 51322 w 245007"/>
                  <a:gd name="connsiteY4" fmla="*/ 362284 h 658449"/>
                  <a:gd name="connsiteX5" fmla="*/ 22747 w 245007"/>
                  <a:gd name="connsiteY5" fmla="*/ 444834 h 658449"/>
                  <a:gd name="connsiteX6" fmla="*/ 22747 w 245007"/>
                  <a:gd name="connsiteY6" fmla="*/ 654384 h 658449"/>
                  <a:gd name="connsiteX7" fmla="*/ 6872 w 245007"/>
                  <a:gd name="connsiteY7" fmla="*/ 568659 h 658449"/>
                  <a:gd name="connsiteX8" fmla="*/ 522 w 245007"/>
                  <a:gd name="connsiteY8" fmla="*/ 390859 h 658449"/>
                  <a:gd name="connsiteX9" fmla="*/ 19572 w 245007"/>
                  <a:gd name="connsiteY9" fmla="*/ 422609 h 658449"/>
                  <a:gd name="connsiteX10" fmla="*/ 165622 w 245007"/>
                  <a:gd name="connsiteY10" fmla="*/ 197184 h 658449"/>
                  <a:gd name="connsiteX11" fmla="*/ 133872 w 245007"/>
                  <a:gd name="connsiteY11" fmla="*/ 225759 h 658449"/>
                  <a:gd name="connsiteX12" fmla="*/ 244997 w 245007"/>
                  <a:gd name="connsiteY12" fmla="*/ 334 h 658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5007" h="658449">
                    <a:moveTo>
                      <a:pt x="244997" y="334"/>
                    </a:moveTo>
                    <a:cubicBezTo>
                      <a:pt x="246055" y="-7603"/>
                      <a:pt x="167210" y="127863"/>
                      <a:pt x="140222" y="178134"/>
                    </a:cubicBezTo>
                    <a:cubicBezTo>
                      <a:pt x="113234" y="228405"/>
                      <a:pt x="77251" y="299842"/>
                      <a:pt x="83072" y="301959"/>
                    </a:cubicBezTo>
                    <a:cubicBezTo>
                      <a:pt x="88893" y="304076"/>
                      <a:pt x="180439" y="180780"/>
                      <a:pt x="175147" y="190834"/>
                    </a:cubicBezTo>
                    <a:cubicBezTo>
                      <a:pt x="169855" y="200888"/>
                      <a:pt x="76722" y="319951"/>
                      <a:pt x="51322" y="362284"/>
                    </a:cubicBezTo>
                    <a:cubicBezTo>
                      <a:pt x="25922" y="404617"/>
                      <a:pt x="27509" y="396151"/>
                      <a:pt x="22747" y="444834"/>
                    </a:cubicBezTo>
                    <a:cubicBezTo>
                      <a:pt x="17984" y="493517"/>
                      <a:pt x="25393" y="633747"/>
                      <a:pt x="22747" y="654384"/>
                    </a:cubicBezTo>
                    <a:cubicBezTo>
                      <a:pt x="20101" y="675021"/>
                      <a:pt x="10576" y="612580"/>
                      <a:pt x="6872" y="568659"/>
                    </a:cubicBezTo>
                    <a:cubicBezTo>
                      <a:pt x="3168" y="524738"/>
                      <a:pt x="-1595" y="415201"/>
                      <a:pt x="522" y="390859"/>
                    </a:cubicBezTo>
                    <a:cubicBezTo>
                      <a:pt x="2639" y="366517"/>
                      <a:pt x="-7945" y="454888"/>
                      <a:pt x="19572" y="422609"/>
                    </a:cubicBezTo>
                    <a:cubicBezTo>
                      <a:pt x="47089" y="390330"/>
                      <a:pt x="146572" y="229992"/>
                      <a:pt x="165622" y="197184"/>
                    </a:cubicBezTo>
                    <a:cubicBezTo>
                      <a:pt x="184672" y="164376"/>
                      <a:pt x="122230" y="255392"/>
                      <a:pt x="133872" y="225759"/>
                    </a:cubicBezTo>
                    <a:cubicBezTo>
                      <a:pt x="145514" y="196126"/>
                      <a:pt x="243939" y="8271"/>
                      <a:pt x="244997" y="3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 163">
                <a:extLst>
                  <a:ext uri="{FF2B5EF4-FFF2-40B4-BE49-F238E27FC236}">
                    <a16:creationId xmlns:a16="http://schemas.microsoft.com/office/drawing/2014/main" id="{BA584CF5-2158-46EF-5E4A-425DF754C363}"/>
                  </a:ext>
                </a:extLst>
              </p:cNvPr>
              <p:cNvSpPr/>
              <p:nvPr/>
            </p:nvSpPr>
            <p:spPr>
              <a:xfrm>
                <a:off x="7600177" y="3686167"/>
                <a:ext cx="382481" cy="934910"/>
              </a:xfrm>
              <a:custGeom>
                <a:avLst/>
                <a:gdLst>
                  <a:gd name="connsiteX0" fmla="*/ 124598 w 382481"/>
                  <a:gd name="connsiteY0" fmla="*/ 8 h 934910"/>
                  <a:gd name="connsiteX1" fmla="*/ 16648 w 382481"/>
                  <a:gd name="connsiteY1" fmla="*/ 298458 h 934910"/>
                  <a:gd name="connsiteX2" fmla="*/ 7123 w 382481"/>
                  <a:gd name="connsiteY2" fmla="*/ 431808 h 934910"/>
                  <a:gd name="connsiteX3" fmla="*/ 22998 w 382481"/>
                  <a:gd name="connsiteY3" fmla="*/ 365133 h 934910"/>
                  <a:gd name="connsiteX4" fmla="*/ 773 w 382481"/>
                  <a:gd name="connsiteY4" fmla="*/ 476258 h 934910"/>
                  <a:gd name="connsiteX5" fmla="*/ 13473 w 382481"/>
                  <a:gd name="connsiteY5" fmla="*/ 641358 h 934910"/>
                  <a:gd name="connsiteX6" fmla="*/ 89673 w 382481"/>
                  <a:gd name="connsiteY6" fmla="*/ 749308 h 934910"/>
                  <a:gd name="connsiteX7" fmla="*/ 19823 w 382481"/>
                  <a:gd name="connsiteY7" fmla="*/ 695333 h 934910"/>
                  <a:gd name="connsiteX8" fmla="*/ 134123 w 382481"/>
                  <a:gd name="connsiteY8" fmla="*/ 854083 h 934910"/>
                  <a:gd name="connsiteX9" fmla="*/ 270648 w 382481"/>
                  <a:gd name="connsiteY9" fmla="*/ 917583 h 934910"/>
                  <a:gd name="connsiteX10" fmla="*/ 381773 w 382481"/>
                  <a:gd name="connsiteY10" fmla="*/ 933458 h 934910"/>
                  <a:gd name="connsiteX11" fmla="*/ 216673 w 382481"/>
                  <a:gd name="connsiteY11" fmla="*/ 914408 h 934910"/>
                  <a:gd name="connsiteX12" fmla="*/ 48398 w 382481"/>
                  <a:gd name="connsiteY12" fmla="*/ 758833 h 934910"/>
                  <a:gd name="connsiteX13" fmla="*/ 16648 w 382481"/>
                  <a:gd name="connsiteY13" fmla="*/ 358783 h 934910"/>
                  <a:gd name="connsiteX14" fmla="*/ 26173 w 382481"/>
                  <a:gd name="connsiteY14" fmla="*/ 307983 h 934910"/>
                  <a:gd name="connsiteX15" fmla="*/ 124598 w 382481"/>
                  <a:gd name="connsiteY15" fmla="*/ 8 h 93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2481" h="934910">
                    <a:moveTo>
                      <a:pt x="124598" y="8"/>
                    </a:moveTo>
                    <a:cubicBezTo>
                      <a:pt x="123011" y="-1579"/>
                      <a:pt x="36227" y="226491"/>
                      <a:pt x="16648" y="298458"/>
                    </a:cubicBezTo>
                    <a:cubicBezTo>
                      <a:pt x="-2931" y="370425"/>
                      <a:pt x="6065" y="420696"/>
                      <a:pt x="7123" y="431808"/>
                    </a:cubicBezTo>
                    <a:cubicBezTo>
                      <a:pt x="8181" y="442920"/>
                      <a:pt x="24056" y="357725"/>
                      <a:pt x="22998" y="365133"/>
                    </a:cubicBezTo>
                    <a:cubicBezTo>
                      <a:pt x="21940" y="372541"/>
                      <a:pt x="2360" y="430221"/>
                      <a:pt x="773" y="476258"/>
                    </a:cubicBezTo>
                    <a:cubicBezTo>
                      <a:pt x="-814" y="522295"/>
                      <a:pt x="-1344" y="595850"/>
                      <a:pt x="13473" y="641358"/>
                    </a:cubicBezTo>
                    <a:cubicBezTo>
                      <a:pt x="28290" y="686866"/>
                      <a:pt x="88615" y="740312"/>
                      <a:pt x="89673" y="749308"/>
                    </a:cubicBezTo>
                    <a:cubicBezTo>
                      <a:pt x="90731" y="758304"/>
                      <a:pt x="12415" y="677871"/>
                      <a:pt x="19823" y="695333"/>
                    </a:cubicBezTo>
                    <a:cubicBezTo>
                      <a:pt x="27231" y="712795"/>
                      <a:pt x="92319" y="817041"/>
                      <a:pt x="134123" y="854083"/>
                    </a:cubicBezTo>
                    <a:cubicBezTo>
                      <a:pt x="175927" y="891125"/>
                      <a:pt x="229373" y="904354"/>
                      <a:pt x="270648" y="917583"/>
                    </a:cubicBezTo>
                    <a:cubicBezTo>
                      <a:pt x="311923" y="930812"/>
                      <a:pt x="390769" y="933987"/>
                      <a:pt x="381773" y="933458"/>
                    </a:cubicBezTo>
                    <a:cubicBezTo>
                      <a:pt x="372777" y="932929"/>
                      <a:pt x="272236" y="943512"/>
                      <a:pt x="216673" y="914408"/>
                    </a:cubicBezTo>
                    <a:cubicBezTo>
                      <a:pt x="161111" y="885304"/>
                      <a:pt x="81735" y="851437"/>
                      <a:pt x="48398" y="758833"/>
                    </a:cubicBezTo>
                    <a:cubicBezTo>
                      <a:pt x="15061" y="666229"/>
                      <a:pt x="20352" y="433925"/>
                      <a:pt x="16648" y="358783"/>
                    </a:cubicBezTo>
                    <a:cubicBezTo>
                      <a:pt x="12944" y="283641"/>
                      <a:pt x="9240" y="364604"/>
                      <a:pt x="26173" y="307983"/>
                    </a:cubicBezTo>
                    <a:cubicBezTo>
                      <a:pt x="43106" y="251362"/>
                      <a:pt x="126185" y="1595"/>
                      <a:pt x="124598" y="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 164">
                <a:extLst>
                  <a:ext uri="{FF2B5EF4-FFF2-40B4-BE49-F238E27FC236}">
                    <a16:creationId xmlns:a16="http://schemas.microsoft.com/office/drawing/2014/main" id="{E057C6F1-6B92-C725-0F65-F95560846C22}"/>
                  </a:ext>
                </a:extLst>
              </p:cNvPr>
              <p:cNvSpPr/>
              <p:nvPr/>
            </p:nvSpPr>
            <p:spPr>
              <a:xfrm>
                <a:off x="8223247" y="3784519"/>
                <a:ext cx="523880" cy="251047"/>
              </a:xfrm>
              <a:custGeom>
                <a:avLst/>
                <a:gdLst>
                  <a:gd name="connsiteX0" fmla="*/ 523878 w 523880"/>
                  <a:gd name="connsiteY0" fmla="*/ 81 h 251047"/>
                  <a:gd name="connsiteX1" fmla="*/ 419103 w 523880"/>
                  <a:gd name="connsiteY1" fmla="*/ 63581 h 251047"/>
                  <a:gd name="connsiteX2" fmla="*/ 269878 w 523880"/>
                  <a:gd name="connsiteY2" fmla="*/ 187406 h 251047"/>
                  <a:gd name="connsiteX3" fmla="*/ 101603 w 523880"/>
                  <a:gd name="connsiteY3" fmla="*/ 250906 h 251047"/>
                  <a:gd name="connsiteX4" fmla="*/ 3 w 523880"/>
                  <a:gd name="connsiteY4" fmla="*/ 171531 h 251047"/>
                  <a:gd name="connsiteX5" fmla="*/ 98428 w 523880"/>
                  <a:gd name="connsiteY5" fmla="*/ 231856 h 251047"/>
                  <a:gd name="connsiteX6" fmla="*/ 263528 w 523880"/>
                  <a:gd name="connsiteY6" fmla="*/ 171531 h 251047"/>
                  <a:gd name="connsiteX7" fmla="*/ 174628 w 523880"/>
                  <a:gd name="connsiteY7" fmla="*/ 200106 h 251047"/>
                  <a:gd name="connsiteX8" fmla="*/ 298453 w 523880"/>
                  <a:gd name="connsiteY8" fmla="*/ 155656 h 251047"/>
                  <a:gd name="connsiteX9" fmla="*/ 409578 w 523880"/>
                  <a:gd name="connsiteY9" fmla="*/ 73106 h 251047"/>
                  <a:gd name="connsiteX10" fmla="*/ 422278 w 523880"/>
                  <a:gd name="connsiteY10" fmla="*/ 50881 h 251047"/>
                  <a:gd name="connsiteX11" fmla="*/ 523878 w 523880"/>
                  <a:gd name="connsiteY11" fmla="*/ 81 h 251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3880" h="251047">
                    <a:moveTo>
                      <a:pt x="523878" y="81"/>
                    </a:moveTo>
                    <a:cubicBezTo>
                      <a:pt x="523349" y="2198"/>
                      <a:pt x="461436" y="32360"/>
                      <a:pt x="419103" y="63581"/>
                    </a:cubicBezTo>
                    <a:cubicBezTo>
                      <a:pt x="376770" y="94802"/>
                      <a:pt x="322794" y="156185"/>
                      <a:pt x="269878" y="187406"/>
                    </a:cubicBezTo>
                    <a:cubicBezTo>
                      <a:pt x="216962" y="218627"/>
                      <a:pt x="146582" y="253552"/>
                      <a:pt x="101603" y="250906"/>
                    </a:cubicBezTo>
                    <a:cubicBezTo>
                      <a:pt x="56624" y="248260"/>
                      <a:pt x="532" y="174706"/>
                      <a:pt x="3" y="171531"/>
                    </a:cubicBezTo>
                    <a:cubicBezTo>
                      <a:pt x="-526" y="168356"/>
                      <a:pt x="54507" y="231856"/>
                      <a:pt x="98428" y="231856"/>
                    </a:cubicBezTo>
                    <a:cubicBezTo>
                      <a:pt x="142349" y="231856"/>
                      <a:pt x="250828" y="176823"/>
                      <a:pt x="263528" y="171531"/>
                    </a:cubicBezTo>
                    <a:cubicBezTo>
                      <a:pt x="276228" y="166239"/>
                      <a:pt x="168807" y="202752"/>
                      <a:pt x="174628" y="200106"/>
                    </a:cubicBezTo>
                    <a:cubicBezTo>
                      <a:pt x="180449" y="197460"/>
                      <a:pt x="259295" y="176823"/>
                      <a:pt x="298453" y="155656"/>
                    </a:cubicBezTo>
                    <a:cubicBezTo>
                      <a:pt x="337611" y="134489"/>
                      <a:pt x="388941" y="90568"/>
                      <a:pt x="409578" y="73106"/>
                    </a:cubicBezTo>
                    <a:cubicBezTo>
                      <a:pt x="430215" y="55644"/>
                      <a:pt x="402170" y="64110"/>
                      <a:pt x="422278" y="50881"/>
                    </a:cubicBezTo>
                    <a:cubicBezTo>
                      <a:pt x="442386" y="37652"/>
                      <a:pt x="524407" y="-2036"/>
                      <a:pt x="523878" y="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 165">
                <a:extLst>
                  <a:ext uri="{FF2B5EF4-FFF2-40B4-BE49-F238E27FC236}">
                    <a16:creationId xmlns:a16="http://schemas.microsoft.com/office/drawing/2014/main" id="{3522CE41-625F-F378-ADB4-2AD51DB8ACE7}"/>
                  </a:ext>
                </a:extLst>
              </p:cNvPr>
              <p:cNvSpPr/>
              <p:nvPr/>
            </p:nvSpPr>
            <p:spPr>
              <a:xfrm>
                <a:off x="8085679" y="3808960"/>
                <a:ext cx="512238" cy="108512"/>
              </a:xfrm>
              <a:custGeom>
                <a:avLst/>
                <a:gdLst>
                  <a:gd name="connsiteX0" fmla="*/ 512221 w 512238"/>
                  <a:gd name="connsiteY0" fmla="*/ 39140 h 108512"/>
                  <a:gd name="connsiteX1" fmla="*/ 280446 w 512238"/>
                  <a:gd name="connsiteY1" fmla="*/ 96290 h 108512"/>
                  <a:gd name="connsiteX2" fmla="*/ 226471 w 512238"/>
                  <a:gd name="connsiteY2" fmla="*/ 102640 h 108512"/>
                  <a:gd name="connsiteX3" fmla="*/ 80421 w 512238"/>
                  <a:gd name="connsiteY3" fmla="*/ 55015 h 108512"/>
                  <a:gd name="connsiteX4" fmla="*/ 4221 w 512238"/>
                  <a:gd name="connsiteY4" fmla="*/ 1040 h 108512"/>
                  <a:gd name="connsiteX5" fmla="*/ 204246 w 512238"/>
                  <a:gd name="connsiteY5" fmla="*/ 105815 h 108512"/>
                  <a:gd name="connsiteX6" fmla="*/ 347121 w 512238"/>
                  <a:gd name="connsiteY6" fmla="*/ 77240 h 108512"/>
                  <a:gd name="connsiteX7" fmla="*/ 293146 w 512238"/>
                  <a:gd name="connsiteY7" fmla="*/ 74065 h 108512"/>
                  <a:gd name="connsiteX8" fmla="*/ 512221 w 512238"/>
                  <a:gd name="connsiteY8" fmla="*/ 39140 h 108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12238" h="108512">
                    <a:moveTo>
                      <a:pt x="512221" y="39140"/>
                    </a:moveTo>
                    <a:cubicBezTo>
                      <a:pt x="510104" y="42844"/>
                      <a:pt x="328071" y="85707"/>
                      <a:pt x="280446" y="96290"/>
                    </a:cubicBezTo>
                    <a:cubicBezTo>
                      <a:pt x="232821" y="106873"/>
                      <a:pt x="259809" y="109519"/>
                      <a:pt x="226471" y="102640"/>
                    </a:cubicBezTo>
                    <a:cubicBezTo>
                      <a:pt x="193133" y="95761"/>
                      <a:pt x="117463" y="71948"/>
                      <a:pt x="80421" y="55015"/>
                    </a:cubicBezTo>
                    <a:cubicBezTo>
                      <a:pt x="43379" y="38082"/>
                      <a:pt x="-16417" y="-7427"/>
                      <a:pt x="4221" y="1040"/>
                    </a:cubicBezTo>
                    <a:cubicBezTo>
                      <a:pt x="24859" y="9507"/>
                      <a:pt x="147096" y="93115"/>
                      <a:pt x="204246" y="105815"/>
                    </a:cubicBezTo>
                    <a:cubicBezTo>
                      <a:pt x="261396" y="118515"/>
                      <a:pt x="332304" y="82532"/>
                      <a:pt x="347121" y="77240"/>
                    </a:cubicBezTo>
                    <a:cubicBezTo>
                      <a:pt x="361938" y="71948"/>
                      <a:pt x="264042" y="82532"/>
                      <a:pt x="293146" y="74065"/>
                    </a:cubicBezTo>
                    <a:cubicBezTo>
                      <a:pt x="322250" y="65598"/>
                      <a:pt x="514338" y="35436"/>
                      <a:pt x="512221" y="391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 166">
                <a:extLst>
                  <a:ext uri="{FF2B5EF4-FFF2-40B4-BE49-F238E27FC236}">
                    <a16:creationId xmlns:a16="http://schemas.microsoft.com/office/drawing/2014/main" id="{05B8A706-C68E-6EA7-BC58-FF94645698D9}"/>
                  </a:ext>
                </a:extLst>
              </p:cNvPr>
              <p:cNvSpPr/>
              <p:nvPr/>
            </p:nvSpPr>
            <p:spPr>
              <a:xfrm>
                <a:off x="8047337" y="3863823"/>
                <a:ext cx="283914" cy="162258"/>
              </a:xfrm>
              <a:custGeom>
                <a:avLst/>
                <a:gdLst>
                  <a:gd name="connsiteX0" fmla="*/ 1288 w 283914"/>
                  <a:gd name="connsiteY0" fmla="*/ 152 h 162258"/>
                  <a:gd name="connsiteX1" fmla="*/ 179088 w 283914"/>
                  <a:gd name="connsiteY1" fmla="*/ 123977 h 162258"/>
                  <a:gd name="connsiteX2" fmla="*/ 283863 w 283914"/>
                  <a:gd name="connsiteY2" fmla="*/ 162077 h 162258"/>
                  <a:gd name="connsiteX3" fmla="*/ 191788 w 283914"/>
                  <a:gd name="connsiteY3" fmla="*/ 136677 h 162258"/>
                  <a:gd name="connsiteX4" fmla="*/ 102888 w 283914"/>
                  <a:gd name="connsiteY4" fmla="*/ 98577 h 162258"/>
                  <a:gd name="connsiteX5" fmla="*/ 1288 w 283914"/>
                  <a:gd name="connsiteY5" fmla="*/ 152 h 162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3914" h="162258">
                    <a:moveTo>
                      <a:pt x="1288" y="152"/>
                    </a:moveTo>
                    <a:cubicBezTo>
                      <a:pt x="13988" y="4385"/>
                      <a:pt x="131992" y="96990"/>
                      <a:pt x="179088" y="123977"/>
                    </a:cubicBezTo>
                    <a:cubicBezTo>
                      <a:pt x="226184" y="150964"/>
                      <a:pt x="281746" y="159960"/>
                      <a:pt x="283863" y="162077"/>
                    </a:cubicBezTo>
                    <a:cubicBezTo>
                      <a:pt x="285980" y="164194"/>
                      <a:pt x="221951" y="147260"/>
                      <a:pt x="191788" y="136677"/>
                    </a:cubicBezTo>
                    <a:cubicBezTo>
                      <a:pt x="161626" y="126094"/>
                      <a:pt x="132521" y="116039"/>
                      <a:pt x="102888" y="98577"/>
                    </a:cubicBezTo>
                    <a:cubicBezTo>
                      <a:pt x="73255" y="81115"/>
                      <a:pt x="-11412" y="-4081"/>
                      <a:pt x="1288" y="1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 167">
                <a:extLst>
                  <a:ext uri="{FF2B5EF4-FFF2-40B4-BE49-F238E27FC236}">
                    <a16:creationId xmlns:a16="http://schemas.microsoft.com/office/drawing/2014/main" id="{72D5DD66-4209-A4B0-2AFE-E27BF625D019}"/>
                  </a:ext>
                </a:extLst>
              </p:cNvPr>
              <p:cNvSpPr/>
              <p:nvPr/>
            </p:nvSpPr>
            <p:spPr>
              <a:xfrm>
                <a:off x="8142867" y="3808454"/>
                <a:ext cx="503105" cy="160304"/>
              </a:xfrm>
              <a:custGeom>
                <a:avLst/>
                <a:gdLst>
                  <a:gd name="connsiteX0" fmla="*/ 1008 w 503105"/>
                  <a:gd name="connsiteY0" fmla="*/ 52346 h 160304"/>
                  <a:gd name="connsiteX1" fmla="*/ 223258 w 503105"/>
                  <a:gd name="connsiteY1" fmla="*/ 141246 h 160304"/>
                  <a:gd name="connsiteX2" fmla="*/ 302633 w 503105"/>
                  <a:gd name="connsiteY2" fmla="*/ 119021 h 160304"/>
                  <a:gd name="connsiteX3" fmla="*/ 499483 w 503105"/>
                  <a:gd name="connsiteY3" fmla="*/ 1546 h 160304"/>
                  <a:gd name="connsiteX4" fmla="*/ 420108 w 503105"/>
                  <a:gd name="connsiteY4" fmla="*/ 58696 h 160304"/>
                  <a:gd name="connsiteX5" fmla="*/ 293108 w 503105"/>
                  <a:gd name="connsiteY5" fmla="*/ 157121 h 160304"/>
                  <a:gd name="connsiteX6" fmla="*/ 204208 w 503105"/>
                  <a:gd name="connsiteY6" fmla="*/ 138071 h 160304"/>
                  <a:gd name="connsiteX7" fmla="*/ 321683 w 503105"/>
                  <a:gd name="connsiteY7" fmla="*/ 157121 h 160304"/>
                  <a:gd name="connsiteX8" fmla="*/ 1008 w 503105"/>
                  <a:gd name="connsiteY8" fmla="*/ 52346 h 16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3105" h="160304">
                    <a:moveTo>
                      <a:pt x="1008" y="52346"/>
                    </a:moveTo>
                    <a:cubicBezTo>
                      <a:pt x="-15396" y="49700"/>
                      <a:pt x="172987" y="130134"/>
                      <a:pt x="223258" y="141246"/>
                    </a:cubicBezTo>
                    <a:cubicBezTo>
                      <a:pt x="273529" y="152358"/>
                      <a:pt x="256596" y="142304"/>
                      <a:pt x="302633" y="119021"/>
                    </a:cubicBezTo>
                    <a:cubicBezTo>
                      <a:pt x="348671" y="95738"/>
                      <a:pt x="479904" y="11600"/>
                      <a:pt x="499483" y="1546"/>
                    </a:cubicBezTo>
                    <a:cubicBezTo>
                      <a:pt x="519062" y="-8508"/>
                      <a:pt x="454504" y="32767"/>
                      <a:pt x="420108" y="58696"/>
                    </a:cubicBezTo>
                    <a:cubicBezTo>
                      <a:pt x="385712" y="84625"/>
                      <a:pt x="329091" y="143892"/>
                      <a:pt x="293108" y="157121"/>
                    </a:cubicBezTo>
                    <a:cubicBezTo>
                      <a:pt x="257125" y="170350"/>
                      <a:pt x="199446" y="138071"/>
                      <a:pt x="204208" y="138071"/>
                    </a:cubicBezTo>
                    <a:cubicBezTo>
                      <a:pt x="208970" y="138071"/>
                      <a:pt x="352904" y="169821"/>
                      <a:pt x="321683" y="157121"/>
                    </a:cubicBezTo>
                    <a:cubicBezTo>
                      <a:pt x="290462" y="144421"/>
                      <a:pt x="17412" y="54992"/>
                      <a:pt x="1008" y="523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 168">
                <a:extLst>
                  <a:ext uri="{FF2B5EF4-FFF2-40B4-BE49-F238E27FC236}">
                    <a16:creationId xmlns:a16="http://schemas.microsoft.com/office/drawing/2014/main" id="{3DB2B002-0F35-60F0-7FEF-1C536B328710}"/>
                  </a:ext>
                </a:extLst>
              </p:cNvPr>
              <p:cNvSpPr/>
              <p:nvPr/>
            </p:nvSpPr>
            <p:spPr>
              <a:xfrm>
                <a:off x="8024135" y="3843097"/>
                <a:ext cx="765808" cy="260766"/>
              </a:xfrm>
              <a:custGeom>
                <a:avLst/>
                <a:gdLst>
                  <a:gd name="connsiteX0" fmla="*/ 764265 w 765808"/>
                  <a:gd name="connsiteY0" fmla="*/ 5003 h 260766"/>
                  <a:gd name="connsiteX1" fmla="*/ 681715 w 765808"/>
                  <a:gd name="connsiteY1" fmla="*/ 46278 h 260766"/>
                  <a:gd name="connsiteX2" fmla="*/ 719815 w 765808"/>
                  <a:gd name="connsiteY2" fmla="*/ 33578 h 260766"/>
                  <a:gd name="connsiteX3" fmla="*/ 672190 w 765808"/>
                  <a:gd name="connsiteY3" fmla="*/ 112953 h 260766"/>
                  <a:gd name="connsiteX4" fmla="*/ 551540 w 765808"/>
                  <a:gd name="connsiteY4" fmla="*/ 201853 h 260766"/>
                  <a:gd name="connsiteX5" fmla="*/ 367390 w 765808"/>
                  <a:gd name="connsiteY5" fmla="*/ 236778 h 260766"/>
                  <a:gd name="connsiteX6" fmla="*/ 249915 w 765808"/>
                  <a:gd name="connsiteY6" fmla="*/ 198678 h 260766"/>
                  <a:gd name="connsiteX7" fmla="*/ 2265 w 765808"/>
                  <a:gd name="connsiteY7" fmla="*/ 46278 h 260766"/>
                  <a:gd name="connsiteX8" fmla="*/ 138790 w 765808"/>
                  <a:gd name="connsiteY8" fmla="*/ 122478 h 260766"/>
                  <a:gd name="connsiteX9" fmla="*/ 335640 w 765808"/>
                  <a:gd name="connsiteY9" fmla="*/ 227253 h 260766"/>
                  <a:gd name="connsiteX10" fmla="*/ 453115 w 765808"/>
                  <a:gd name="connsiteY10" fmla="*/ 255828 h 260766"/>
                  <a:gd name="connsiteX11" fmla="*/ 640440 w 765808"/>
                  <a:gd name="connsiteY11" fmla="*/ 138353 h 260766"/>
                  <a:gd name="connsiteX12" fmla="*/ 595990 w 765808"/>
                  <a:gd name="connsiteY12" fmla="*/ 179628 h 260766"/>
                  <a:gd name="connsiteX13" fmla="*/ 764265 w 765808"/>
                  <a:gd name="connsiteY13" fmla="*/ 5003 h 260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65808" h="260766">
                    <a:moveTo>
                      <a:pt x="764265" y="5003"/>
                    </a:moveTo>
                    <a:cubicBezTo>
                      <a:pt x="778553" y="-17222"/>
                      <a:pt x="689123" y="41516"/>
                      <a:pt x="681715" y="46278"/>
                    </a:cubicBezTo>
                    <a:cubicBezTo>
                      <a:pt x="674307" y="51041"/>
                      <a:pt x="721402" y="22466"/>
                      <a:pt x="719815" y="33578"/>
                    </a:cubicBezTo>
                    <a:cubicBezTo>
                      <a:pt x="718228" y="44690"/>
                      <a:pt x="700236" y="84907"/>
                      <a:pt x="672190" y="112953"/>
                    </a:cubicBezTo>
                    <a:cubicBezTo>
                      <a:pt x="644144" y="140999"/>
                      <a:pt x="602340" y="181216"/>
                      <a:pt x="551540" y="201853"/>
                    </a:cubicBezTo>
                    <a:cubicBezTo>
                      <a:pt x="500740" y="222490"/>
                      <a:pt x="417661" y="237307"/>
                      <a:pt x="367390" y="236778"/>
                    </a:cubicBezTo>
                    <a:cubicBezTo>
                      <a:pt x="317119" y="236249"/>
                      <a:pt x="310769" y="230428"/>
                      <a:pt x="249915" y="198678"/>
                    </a:cubicBezTo>
                    <a:cubicBezTo>
                      <a:pt x="189061" y="166928"/>
                      <a:pt x="20786" y="58978"/>
                      <a:pt x="2265" y="46278"/>
                    </a:cubicBezTo>
                    <a:cubicBezTo>
                      <a:pt x="-16256" y="33578"/>
                      <a:pt x="83228" y="92316"/>
                      <a:pt x="138790" y="122478"/>
                    </a:cubicBezTo>
                    <a:cubicBezTo>
                      <a:pt x="194352" y="152640"/>
                      <a:pt x="283253" y="205028"/>
                      <a:pt x="335640" y="227253"/>
                    </a:cubicBezTo>
                    <a:cubicBezTo>
                      <a:pt x="388027" y="249478"/>
                      <a:pt x="402315" y="270645"/>
                      <a:pt x="453115" y="255828"/>
                    </a:cubicBezTo>
                    <a:cubicBezTo>
                      <a:pt x="503915" y="241011"/>
                      <a:pt x="616627" y="151053"/>
                      <a:pt x="640440" y="138353"/>
                    </a:cubicBezTo>
                    <a:cubicBezTo>
                      <a:pt x="664252" y="125653"/>
                      <a:pt x="577469" y="198678"/>
                      <a:pt x="595990" y="179628"/>
                    </a:cubicBezTo>
                    <a:cubicBezTo>
                      <a:pt x="614511" y="160578"/>
                      <a:pt x="749977" y="27228"/>
                      <a:pt x="764265" y="500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 169">
                <a:extLst>
                  <a:ext uri="{FF2B5EF4-FFF2-40B4-BE49-F238E27FC236}">
                    <a16:creationId xmlns:a16="http://schemas.microsoft.com/office/drawing/2014/main" id="{D30977D8-66F4-4A82-FA7E-705A9E0B9D2A}"/>
                  </a:ext>
                </a:extLst>
              </p:cNvPr>
              <p:cNvSpPr/>
              <p:nvPr/>
            </p:nvSpPr>
            <p:spPr>
              <a:xfrm>
                <a:off x="8042125" y="3946523"/>
                <a:ext cx="625271" cy="187373"/>
              </a:xfrm>
              <a:custGeom>
                <a:avLst/>
                <a:gdLst>
                  <a:gd name="connsiteX0" fmla="*/ 150 w 625271"/>
                  <a:gd name="connsiteY0" fmla="*/ 2 h 187373"/>
                  <a:gd name="connsiteX1" fmla="*/ 193825 w 625271"/>
                  <a:gd name="connsiteY1" fmla="*/ 120652 h 187373"/>
                  <a:gd name="connsiteX2" fmla="*/ 381150 w 625271"/>
                  <a:gd name="connsiteY2" fmla="*/ 187327 h 187373"/>
                  <a:gd name="connsiteX3" fmla="*/ 514500 w 625271"/>
                  <a:gd name="connsiteY3" fmla="*/ 130177 h 187373"/>
                  <a:gd name="connsiteX4" fmla="*/ 622450 w 625271"/>
                  <a:gd name="connsiteY4" fmla="*/ 73027 h 187373"/>
                  <a:gd name="connsiteX5" fmla="*/ 397025 w 625271"/>
                  <a:gd name="connsiteY5" fmla="*/ 171452 h 187373"/>
                  <a:gd name="connsiteX6" fmla="*/ 308125 w 625271"/>
                  <a:gd name="connsiteY6" fmla="*/ 165102 h 187373"/>
                  <a:gd name="connsiteX7" fmla="*/ 225575 w 625271"/>
                  <a:gd name="connsiteY7" fmla="*/ 123827 h 187373"/>
                  <a:gd name="connsiteX8" fmla="*/ 150 w 625271"/>
                  <a:gd name="connsiteY8" fmla="*/ 2 h 187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5271" h="187373">
                    <a:moveTo>
                      <a:pt x="150" y="2"/>
                    </a:moveTo>
                    <a:cubicBezTo>
                      <a:pt x="-5142" y="-527"/>
                      <a:pt x="130325" y="89431"/>
                      <a:pt x="193825" y="120652"/>
                    </a:cubicBezTo>
                    <a:cubicBezTo>
                      <a:pt x="257325" y="151873"/>
                      <a:pt x="327704" y="185740"/>
                      <a:pt x="381150" y="187327"/>
                    </a:cubicBezTo>
                    <a:cubicBezTo>
                      <a:pt x="434596" y="188914"/>
                      <a:pt x="474283" y="149227"/>
                      <a:pt x="514500" y="130177"/>
                    </a:cubicBezTo>
                    <a:cubicBezTo>
                      <a:pt x="554717" y="111127"/>
                      <a:pt x="642029" y="66148"/>
                      <a:pt x="622450" y="73027"/>
                    </a:cubicBezTo>
                    <a:cubicBezTo>
                      <a:pt x="602871" y="79906"/>
                      <a:pt x="449413" y="156106"/>
                      <a:pt x="397025" y="171452"/>
                    </a:cubicBezTo>
                    <a:cubicBezTo>
                      <a:pt x="344638" y="186798"/>
                      <a:pt x="336700" y="173040"/>
                      <a:pt x="308125" y="165102"/>
                    </a:cubicBezTo>
                    <a:cubicBezTo>
                      <a:pt x="279550" y="157164"/>
                      <a:pt x="277962" y="145523"/>
                      <a:pt x="225575" y="123827"/>
                    </a:cubicBezTo>
                    <a:cubicBezTo>
                      <a:pt x="173188" y="102131"/>
                      <a:pt x="5442" y="531"/>
                      <a:pt x="150" y="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 170">
                <a:extLst>
                  <a:ext uri="{FF2B5EF4-FFF2-40B4-BE49-F238E27FC236}">
                    <a16:creationId xmlns:a16="http://schemas.microsoft.com/office/drawing/2014/main" id="{2246C644-BC1E-EF69-403E-166AC0BBAC24}"/>
                  </a:ext>
                </a:extLst>
              </p:cNvPr>
              <p:cNvSpPr/>
              <p:nvPr/>
            </p:nvSpPr>
            <p:spPr>
              <a:xfrm>
                <a:off x="5751323" y="4812861"/>
                <a:ext cx="371217" cy="77012"/>
              </a:xfrm>
              <a:custGeom>
                <a:avLst/>
                <a:gdLst>
                  <a:gd name="connsiteX0" fmla="*/ 370077 w 371217"/>
                  <a:gd name="connsiteY0" fmla="*/ 76639 h 77012"/>
                  <a:gd name="connsiteX1" fmla="*/ 252602 w 371217"/>
                  <a:gd name="connsiteY1" fmla="*/ 48064 h 77012"/>
                  <a:gd name="connsiteX2" fmla="*/ 170052 w 371217"/>
                  <a:gd name="connsiteY2" fmla="*/ 32189 h 77012"/>
                  <a:gd name="connsiteX3" fmla="*/ 65277 w 371217"/>
                  <a:gd name="connsiteY3" fmla="*/ 22664 h 77012"/>
                  <a:gd name="connsiteX4" fmla="*/ 1777 w 371217"/>
                  <a:gd name="connsiteY4" fmla="*/ 60764 h 77012"/>
                  <a:gd name="connsiteX5" fmla="*/ 24002 w 371217"/>
                  <a:gd name="connsiteY5" fmla="*/ 25839 h 77012"/>
                  <a:gd name="connsiteX6" fmla="*/ 90677 w 371217"/>
                  <a:gd name="connsiteY6" fmla="*/ 3614 h 77012"/>
                  <a:gd name="connsiteX7" fmla="*/ 62102 w 371217"/>
                  <a:gd name="connsiteY7" fmla="*/ 3614 h 77012"/>
                  <a:gd name="connsiteX8" fmla="*/ 214502 w 371217"/>
                  <a:gd name="connsiteY8" fmla="*/ 38539 h 77012"/>
                  <a:gd name="connsiteX9" fmla="*/ 176402 w 371217"/>
                  <a:gd name="connsiteY9" fmla="*/ 25839 h 77012"/>
                  <a:gd name="connsiteX10" fmla="*/ 370077 w 371217"/>
                  <a:gd name="connsiteY10" fmla="*/ 76639 h 77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1217" h="77012">
                    <a:moveTo>
                      <a:pt x="370077" y="76639"/>
                    </a:moveTo>
                    <a:cubicBezTo>
                      <a:pt x="382777" y="80343"/>
                      <a:pt x="285939" y="55472"/>
                      <a:pt x="252602" y="48064"/>
                    </a:cubicBezTo>
                    <a:cubicBezTo>
                      <a:pt x="219265" y="40656"/>
                      <a:pt x="201273" y="36422"/>
                      <a:pt x="170052" y="32189"/>
                    </a:cubicBezTo>
                    <a:cubicBezTo>
                      <a:pt x="138831" y="27956"/>
                      <a:pt x="93323" y="17902"/>
                      <a:pt x="65277" y="22664"/>
                    </a:cubicBezTo>
                    <a:cubicBezTo>
                      <a:pt x="37231" y="27426"/>
                      <a:pt x="8656" y="60235"/>
                      <a:pt x="1777" y="60764"/>
                    </a:cubicBezTo>
                    <a:cubicBezTo>
                      <a:pt x="-5102" y="61293"/>
                      <a:pt x="9185" y="35364"/>
                      <a:pt x="24002" y="25839"/>
                    </a:cubicBezTo>
                    <a:cubicBezTo>
                      <a:pt x="38819" y="16314"/>
                      <a:pt x="84327" y="7318"/>
                      <a:pt x="90677" y="3614"/>
                    </a:cubicBezTo>
                    <a:cubicBezTo>
                      <a:pt x="97027" y="-90"/>
                      <a:pt x="41465" y="-2207"/>
                      <a:pt x="62102" y="3614"/>
                    </a:cubicBezTo>
                    <a:cubicBezTo>
                      <a:pt x="82739" y="9435"/>
                      <a:pt x="195452" y="34835"/>
                      <a:pt x="214502" y="38539"/>
                    </a:cubicBezTo>
                    <a:cubicBezTo>
                      <a:pt x="233552" y="42243"/>
                      <a:pt x="152589" y="22135"/>
                      <a:pt x="176402" y="25839"/>
                    </a:cubicBezTo>
                    <a:cubicBezTo>
                      <a:pt x="200214" y="29543"/>
                      <a:pt x="357377" y="72935"/>
                      <a:pt x="370077" y="766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 171">
                <a:extLst>
                  <a:ext uri="{FF2B5EF4-FFF2-40B4-BE49-F238E27FC236}">
                    <a16:creationId xmlns:a16="http://schemas.microsoft.com/office/drawing/2014/main" id="{0ABB475F-A2D0-9C19-991C-E20DCF1F4B00}"/>
                  </a:ext>
                </a:extLst>
              </p:cNvPr>
              <p:cNvSpPr/>
              <p:nvPr/>
            </p:nvSpPr>
            <p:spPr>
              <a:xfrm>
                <a:off x="5619598" y="4886030"/>
                <a:ext cx="152694" cy="832027"/>
              </a:xfrm>
              <a:custGeom>
                <a:avLst/>
                <a:gdLst>
                  <a:gd name="connsiteX0" fmla="*/ 152552 w 152694"/>
                  <a:gd name="connsiteY0" fmla="*/ 295 h 832027"/>
                  <a:gd name="connsiteX1" fmla="*/ 114452 w 152694"/>
                  <a:gd name="connsiteY1" fmla="*/ 124120 h 832027"/>
                  <a:gd name="connsiteX2" fmla="*/ 117627 w 152694"/>
                  <a:gd name="connsiteY2" fmla="*/ 92370 h 832027"/>
                  <a:gd name="connsiteX3" fmla="*/ 104927 w 152694"/>
                  <a:gd name="connsiteY3" fmla="*/ 244770 h 832027"/>
                  <a:gd name="connsiteX4" fmla="*/ 66827 w 152694"/>
                  <a:gd name="connsiteY4" fmla="*/ 349545 h 832027"/>
                  <a:gd name="connsiteX5" fmla="*/ 50952 w 152694"/>
                  <a:gd name="connsiteY5" fmla="*/ 505120 h 832027"/>
                  <a:gd name="connsiteX6" fmla="*/ 60477 w 152694"/>
                  <a:gd name="connsiteY6" fmla="*/ 451145 h 832027"/>
                  <a:gd name="connsiteX7" fmla="*/ 25552 w 152694"/>
                  <a:gd name="connsiteY7" fmla="*/ 619420 h 832027"/>
                  <a:gd name="connsiteX8" fmla="*/ 152 w 152694"/>
                  <a:gd name="connsiteY8" fmla="*/ 828970 h 832027"/>
                  <a:gd name="connsiteX9" fmla="*/ 19202 w 152694"/>
                  <a:gd name="connsiteY9" fmla="*/ 714670 h 832027"/>
                  <a:gd name="connsiteX10" fmla="*/ 95402 w 152694"/>
                  <a:gd name="connsiteY10" fmla="*/ 330495 h 832027"/>
                  <a:gd name="connsiteX11" fmla="*/ 101752 w 152694"/>
                  <a:gd name="connsiteY11" fmla="*/ 124120 h 832027"/>
                  <a:gd name="connsiteX12" fmla="*/ 98577 w 152694"/>
                  <a:gd name="connsiteY12" fmla="*/ 165395 h 832027"/>
                  <a:gd name="connsiteX13" fmla="*/ 152552 w 152694"/>
                  <a:gd name="connsiteY13" fmla="*/ 295 h 832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2694" h="832027">
                    <a:moveTo>
                      <a:pt x="152552" y="295"/>
                    </a:moveTo>
                    <a:cubicBezTo>
                      <a:pt x="155198" y="-6584"/>
                      <a:pt x="120273" y="108774"/>
                      <a:pt x="114452" y="124120"/>
                    </a:cubicBezTo>
                    <a:cubicBezTo>
                      <a:pt x="108631" y="139466"/>
                      <a:pt x="119214" y="72262"/>
                      <a:pt x="117627" y="92370"/>
                    </a:cubicBezTo>
                    <a:cubicBezTo>
                      <a:pt x="116039" y="112478"/>
                      <a:pt x="113394" y="201908"/>
                      <a:pt x="104927" y="244770"/>
                    </a:cubicBezTo>
                    <a:cubicBezTo>
                      <a:pt x="96460" y="287632"/>
                      <a:pt x="75823" y="306153"/>
                      <a:pt x="66827" y="349545"/>
                    </a:cubicBezTo>
                    <a:cubicBezTo>
                      <a:pt x="57831" y="392937"/>
                      <a:pt x="52010" y="488187"/>
                      <a:pt x="50952" y="505120"/>
                    </a:cubicBezTo>
                    <a:cubicBezTo>
                      <a:pt x="49894" y="522053"/>
                      <a:pt x="64710" y="432095"/>
                      <a:pt x="60477" y="451145"/>
                    </a:cubicBezTo>
                    <a:cubicBezTo>
                      <a:pt x="56244" y="470195"/>
                      <a:pt x="35606" y="556449"/>
                      <a:pt x="25552" y="619420"/>
                    </a:cubicBezTo>
                    <a:cubicBezTo>
                      <a:pt x="15498" y="682391"/>
                      <a:pt x="1210" y="813095"/>
                      <a:pt x="152" y="828970"/>
                    </a:cubicBezTo>
                    <a:cubicBezTo>
                      <a:pt x="-906" y="844845"/>
                      <a:pt x="3327" y="797749"/>
                      <a:pt x="19202" y="714670"/>
                    </a:cubicBezTo>
                    <a:cubicBezTo>
                      <a:pt x="35077" y="631591"/>
                      <a:pt x="81644" y="428920"/>
                      <a:pt x="95402" y="330495"/>
                    </a:cubicBezTo>
                    <a:cubicBezTo>
                      <a:pt x="109160" y="232070"/>
                      <a:pt x="101223" y="151637"/>
                      <a:pt x="101752" y="124120"/>
                    </a:cubicBezTo>
                    <a:cubicBezTo>
                      <a:pt x="102281" y="96603"/>
                      <a:pt x="94873" y="189737"/>
                      <a:pt x="98577" y="165395"/>
                    </a:cubicBezTo>
                    <a:cubicBezTo>
                      <a:pt x="102281" y="141053"/>
                      <a:pt x="149906" y="7174"/>
                      <a:pt x="152552" y="2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 172">
                <a:extLst>
                  <a:ext uri="{FF2B5EF4-FFF2-40B4-BE49-F238E27FC236}">
                    <a16:creationId xmlns:a16="http://schemas.microsoft.com/office/drawing/2014/main" id="{B43D8BCF-CA32-B33E-A2DD-07B35761A202}"/>
                  </a:ext>
                </a:extLst>
              </p:cNvPr>
              <p:cNvSpPr/>
              <p:nvPr/>
            </p:nvSpPr>
            <p:spPr>
              <a:xfrm>
                <a:off x="5805488" y="4857712"/>
                <a:ext cx="204789" cy="894167"/>
              </a:xfrm>
              <a:custGeom>
                <a:avLst/>
                <a:gdLst>
                  <a:gd name="connsiteX0" fmla="*/ 204787 w 204789"/>
                  <a:gd name="connsiteY0" fmla="*/ 38 h 894167"/>
                  <a:gd name="connsiteX1" fmla="*/ 128587 w 204789"/>
                  <a:gd name="connsiteY1" fmla="*/ 34963 h 894167"/>
                  <a:gd name="connsiteX2" fmla="*/ 138112 w 204789"/>
                  <a:gd name="connsiteY2" fmla="*/ 88938 h 894167"/>
                  <a:gd name="connsiteX3" fmla="*/ 96837 w 204789"/>
                  <a:gd name="connsiteY3" fmla="*/ 266738 h 894167"/>
                  <a:gd name="connsiteX4" fmla="*/ 11112 w 204789"/>
                  <a:gd name="connsiteY4" fmla="*/ 847763 h 894167"/>
                  <a:gd name="connsiteX5" fmla="*/ 14287 w 204789"/>
                  <a:gd name="connsiteY5" fmla="*/ 787438 h 894167"/>
                  <a:gd name="connsiteX6" fmla="*/ 131762 w 204789"/>
                  <a:gd name="connsiteY6" fmla="*/ 225463 h 894167"/>
                  <a:gd name="connsiteX7" fmla="*/ 163512 w 204789"/>
                  <a:gd name="connsiteY7" fmla="*/ 142913 h 894167"/>
                  <a:gd name="connsiteX8" fmla="*/ 150812 w 204789"/>
                  <a:gd name="connsiteY8" fmla="*/ 181013 h 894167"/>
                  <a:gd name="connsiteX9" fmla="*/ 131762 w 204789"/>
                  <a:gd name="connsiteY9" fmla="*/ 41313 h 894167"/>
                  <a:gd name="connsiteX10" fmla="*/ 204787 w 204789"/>
                  <a:gd name="connsiteY10" fmla="*/ 38 h 894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4789" h="894167">
                    <a:moveTo>
                      <a:pt x="204787" y="38"/>
                    </a:moveTo>
                    <a:cubicBezTo>
                      <a:pt x="204258" y="-1020"/>
                      <a:pt x="139699" y="20147"/>
                      <a:pt x="128587" y="34963"/>
                    </a:cubicBezTo>
                    <a:cubicBezTo>
                      <a:pt x="117475" y="49779"/>
                      <a:pt x="143404" y="50309"/>
                      <a:pt x="138112" y="88938"/>
                    </a:cubicBezTo>
                    <a:cubicBezTo>
                      <a:pt x="132820" y="127567"/>
                      <a:pt x="118004" y="140267"/>
                      <a:pt x="96837" y="266738"/>
                    </a:cubicBezTo>
                    <a:cubicBezTo>
                      <a:pt x="75670" y="393209"/>
                      <a:pt x="24870" y="760980"/>
                      <a:pt x="11112" y="847763"/>
                    </a:cubicBezTo>
                    <a:cubicBezTo>
                      <a:pt x="-2646" y="934546"/>
                      <a:pt x="-5821" y="891155"/>
                      <a:pt x="14287" y="787438"/>
                    </a:cubicBezTo>
                    <a:cubicBezTo>
                      <a:pt x="34395" y="683721"/>
                      <a:pt x="106891" y="332884"/>
                      <a:pt x="131762" y="225463"/>
                    </a:cubicBezTo>
                    <a:cubicBezTo>
                      <a:pt x="156633" y="118042"/>
                      <a:pt x="160337" y="150321"/>
                      <a:pt x="163512" y="142913"/>
                    </a:cubicBezTo>
                    <a:cubicBezTo>
                      <a:pt x="166687" y="135505"/>
                      <a:pt x="156104" y="197946"/>
                      <a:pt x="150812" y="181013"/>
                    </a:cubicBezTo>
                    <a:cubicBezTo>
                      <a:pt x="145520" y="164080"/>
                      <a:pt x="128587" y="67771"/>
                      <a:pt x="131762" y="41313"/>
                    </a:cubicBezTo>
                    <a:cubicBezTo>
                      <a:pt x="134937" y="14855"/>
                      <a:pt x="205316" y="1096"/>
                      <a:pt x="204787" y="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 173">
                <a:extLst>
                  <a:ext uri="{FF2B5EF4-FFF2-40B4-BE49-F238E27FC236}">
                    <a16:creationId xmlns:a16="http://schemas.microsoft.com/office/drawing/2014/main" id="{D5FD8D6F-4A26-EBCC-CAF3-849B08903575}"/>
                  </a:ext>
                </a:extLst>
              </p:cNvPr>
              <p:cNvSpPr/>
              <p:nvPr/>
            </p:nvSpPr>
            <p:spPr>
              <a:xfrm>
                <a:off x="4406897" y="5845123"/>
                <a:ext cx="650878" cy="120702"/>
              </a:xfrm>
              <a:custGeom>
                <a:avLst/>
                <a:gdLst>
                  <a:gd name="connsiteX0" fmla="*/ 650878 w 650878"/>
                  <a:gd name="connsiteY0" fmla="*/ 120702 h 120702"/>
                  <a:gd name="connsiteX1" fmla="*/ 409578 w 650878"/>
                  <a:gd name="connsiteY1" fmla="*/ 76252 h 120702"/>
                  <a:gd name="connsiteX2" fmla="*/ 139703 w 650878"/>
                  <a:gd name="connsiteY2" fmla="*/ 31802 h 120702"/>
                  <a:gd name="connsiteX3" fmla="*/ 161928 w 650878"/>
                  <a:gd name="connsiteY3" fmla="*/ 34977 h 120702"/>
                  <a:gd name="connsiteX4" fmla="*/ 101603 w 650878"/>
                  <a:gd name="connsiteY4" fmla="*/ 41327 h 120702"/>
                  <a:gd name="connsiteX5" fmla="*/ 69853 w 650878"/>
                  <a:gd name="connsiteY5" fmla="*/ 95302 h 120702"/>
                  <a:gd name="connsiteX6" fmla="*/ 3 w 650878"/>
                  <a:gd name="connsiteY6" fmla="*/ 108002 h 120702"/>
                  <a:gd name="connsiteX7" fmla="*/ 66678 w 650878"/>
                  <a:gd name="connsiteY7" fmla="*/ 66727 h 120702"/>
                  <a:gd name="connsiteX8" fmla="*/ 66678 w 650878"/>
                  <a:gd name="connsiteY8" fmla="*/ 28627 h 120702"/>
                  <a:gd name="connsiteX9" fmla="*/ 215903 w 650878"/>
                  <a:gd name="connsiteY9" fmla="*/ 38152 h 120702"/>
                  <a:gd name="connsiteX10" fmla="*/ 171453 w 650878"/>
                  <a:gd name="connsiteY10" fmla="*/ 52 h 120702"/>
                  <a:gd name="connsiteX11" fmla="*/ 327028 w 650878"/>
                  <a:gd name="connsiteY11" fmla="*/ 47677 h 120702"/>
                  <a:gd name="connsiteX12" fmla="*/ 650878 w 650878"/>
                  <a:gd name="connsiteY12" fmla="*/ 120702 h 120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50878" h="120702">
                    <a:moveTo>
                      <a:pt x="650878" y="120702"/>
                    </a:moveTo>
                    <a:lnTo>
                      <a:pt x="409578" y="76252"/>
                    </a:lnTo>
                    <a:lnTo>
                      <a:pt x="139703" y="31802"/>
                    </a:lnTo>
                    <a:cubicBezTo>
                      <a:pt x="98428" y="24923"/>
                      <a:pt x="168278" y="33389"/>
                      <a:pt x="161928" y="34977"/>
                    </a:cubicBezTo>
                    <a:cubicBezTo>
                      <a:pt x="155578" y="36564"/>
                      <a:pt x="116949" y="31273"/>
                      <a:pt x="101603" y="41327"/>
                    </a:cubicBezTo>
                    <a:cubicBezTo>
                      <a:pt x="86257" y="51381"/>
                      <a:pt x="86786" y="84190"/>
                      <a:pt x="69853" y="95302"/>
                    </a:cubicBezTo>
                    <a:cubicBezTo>
                      <a:pt x="52920" y="106414"/>
                      <a:pt x="532" y="112764"/>
                      <a:pt x="3" y="108002"/>
                    </a:cubicBezTo>
                    <a:cubicBezTo>
                      <a:pt x="-526" y="103239"/>
                      <a:pt x="55566" y="79956"/>
                      <a:pt x="66678" y="66727"/>
                    </a:cubicBezTo>
                    <a:cubicBezTo>
                      <a:pt x="77790" y="53498"/>
                      <a:pt x="41807" y="33389"/>
                      <a:pt x="66678" y="28627"/>
                    </a:cubicBezTo>
                    <a:cubicBezTo>
                      <a:pt x="91549" y="23865"/>
                      <a:pt x="198440" y="42915"/>
                      <a:pt x="215903" y="38152"/>
                    </a:cubicBezTo>
                    <a:cubicBezTo>
                      <a:pt x="233366" y="33389"/>
                      <a:pt x="152932" y="-1535"/>
                      <a:pt x="171453" y="52"/>
                    </a:cubicBezTo>
                    <a:cubicBezTo>
                      <a:pt x="189974" y="1639"/>
                      <a:pt x="245007" y="29685"/>
                      <a:pt x="327028" y="47677"/>
                    </a:cubicBezTo>
                    <a:cubicBezTo>
                      <a:pt x="409049" y="65669"/>
                      <a:pt x="536313" y="86835"/>
                      <a:pt x="650878" y="1207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 174">
                <a:extLst>
                  <a:ext uri="{FF2B5EF4-FFF2-40B4-BE49-F238E27FC236}">
                    <a16:creationId xmlns:a16="http://schemas.microsoft.com/office/drawing/2014/main" id="{B864B0DC-5154-49F0-7E23-4184A5690C45}"/>
                  </a:ext>
                </a:extLst>
              </p:cNvPr>
              <p:cNvSpPr/>
              <p:nvPr/>
            </p:nvSpPr>
            <p:spPr>
              <a:xfrm>
                <a:off x="5883258" y="4900778"/>
                <a:ext cx="216746" cy="773483"/>
              </a:xfrm>
              <a:custGeom>
                <a:avLst/>
                <a:gdLst>
                  <a:gd name="connsiteX0" fmla="*/ 215917 w 216746"/>
                  <a:gd name="connsiteY0" fmla="*/ 1422 h 773483"/>
                  <a:gd name="connsiteX1" fmla="*/ 149242 w 216746"/>
                  <a:gd name="connsiteY1" fmla="*/ 29997 h 773483"/>
                  <a:gd name="connsiteX2" fmla="*/ 117492 w 216746"/>
                  <a:gd name="connsiteY2" fmla="*/ 115722 h 773483"/>
                  <a:gd name="connsiteX3" fmla="*/ 130192 w 216746"/>
                  <a:gd name="connsiteY3" fmla="*/ 115722 h 773483"/>
                  <a:gd name="connsiteX4" fmla="*/ 63517 w 216746"/>
                  <a:gd name="connsiteY4" fmla="*/ 172872 h 773483"/>
                  <a:gd name="connsiteX5" fmla="*/ 31767 w 216746"/>
                  <a:gd name="connsiteY5" fmla="*/ 322097 h 773483"/>
                  <a:gd name="connsiteX6" fmla="*/ 44467 w 216746"/>
                  <a:gd name="connsiteY6" fmla="*/ 261772 h 773483"/>
                  <a:gd name="connsiteX7" fmla="*/ 6367 w 216746"/>
                  <a:gd name="connsiteY7" fmla="*/ 515772 h 773483"/>
                  <a:gd name="connsiteX8" fmla="*/ 19067 w 216746"/>
                  <a:gd name="connsiteY8" fmla="*/ 557047 h 773483"/>
                  <a:gd name="connsiteX9" fmla="*/ 17 w 216746"/>
                  <a:gd name="connsiteY9" fmla="*/ 769772 h 773483"/>
                  <a:gd name="connsiteX10" fmla="*/ 15892 w 216746"/>
                  <a:gd name="connsiteY10" fmla="*/ 680872 h 773483"/>
                  <a:gd name="connsiteX11" fmla="*/ 28592 w 216746"/>
                  <a:gd name="connsiteY11" fmla="*/ 534822 h 773483"/>
                  <a:gd name="connsiteX12" fmla="*/ 31767 w 216746"/>
                  <a:gd name="connsiteY12" fmla="*/ 299872 h 773483"/>
                  <a:gd name="connsiteX13" fmla="*/ 31767 w 216746"/>
                  <a:gd name="connsiteY13" fmla="*/ 306222 h 773483"/>
                  <a:gd name="connsiteX14" fmla="*/ 111142 w 216746"/>
                  <a:gd name="connsiteY14" fmla="*/ 33172 h 773483"/>
                  <a:gd name="connsiteX15" fmla="*/ 98442 w 216746"/>
                  <a:gd name="connsiteY15" fmla="*/ 68097 h 773483"/>
                  <a:gd name="connsiteX16" fmla="*/ 215917 w 216746"/>
                  <a:gd name="connsiteY16" fmla="*/ 1422 h 773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6746" h="773483">
                    <a:moveTo>
                      <a:pt x="215917" y="1422"/>
                    </a:moveTo>
                    <a:cubicBezTo>
                      <a:pt x="224384" y="-4928"/>
                      <a:pt x="165646" y="10947"/>
                      <a:pt x="149242" y="29997"/>
                    </a:cubicBezTo>
                    <a:cubicBezTo>
                      <a:pt x="132838" y="49047"/>
                      <a:pt x="117492" y="115722"/>
                      <a:pt x="117492" y="115722"/>
                    </a:cubicBezTo>
                    <a:cubicBezTo>
                      <a:pt x="114317" y="130009"/>
                      <a:pt x="139188" y="106197"/>
                      <a:pt x="130192" y="115722"/>
                    </a:cubicBezTo>
                    <a:cubicBezTo>
                      <a:pt x="121196" y="125247"/>
                      <a:pt x="79921" y="138476"/>
                      <a:pt x="63517" y="172872"/>
                    </a:cubicBezTo>
                    <a:cubicBezTo>
                      <a:pt x="47113" y="207268"/>
                      <a:pt x="34942" y="307280"/>
                      <a:pt x="31767" y="322097"/>
                    </a:cubicBezTo>
                    <a:cubicBezTo>
                      <a:pt x="28592" y="336914"/>
                      <a:pt x="48700" y="229493"/>
                      <a:pt x="44467" y="261772"/>
                    </a:cubicBezTo>
                    <a:cubicBezTo>
                      <a:pt x="40234" y="294051"/>
                      <a:pt x="10600" y="466560"/>
                      <a:pt x="6367" y="515772"/>
                    </a:cubicBezTo>
                    <a:cubicBezTo>
                      <a:pt x="2134" y="564985"/>
                      <a:pt x="20125" y="514714"/>
                      <a:pt x="19067" y="557047"/>
                    </a:cubicBezTo>
                    <a:cubicBezTo>
                      <a:pt x="18009" y="599380"/>
                      <a:pt x="546" y="749135"/>
                      <a:pt x="17" y="769772"/>
                    </a:cubicBezTo>
                    <a:cubicBezTo>
                      <a:pt x="-512" y="790409"/>
                      <a:pt x="11129" y="720030"/>
                      <a:pt x="15892" y="680872"/>
                    </a:cubicBezTo>
                    <a:cubicBezTo>
                      <a:pt x="20654" y="641714"/>
                      <a:pt x="25946" y="598322"/>
                      <a:pt x="28592" y="534822"/>
                    </a:cubicBezTo>
                    <a:cubicBezTo>
                      <a:pt x="31238" y="471322"/>
                      <a:pt x="31238" y="337972"/>
                      <a:pt x="31767" y="299872"/>
                    </a:cubicBezTo>
                    <a:cubicBezTo>
                      <a:pt x="32296" y="261772"/>
                      <a:pt x="18538" y="350672"/>
                      <a:pt x="31767" y="306222"/>
                    </a:cubicBezTo>
                    <a:cubicBezTo>
                      <a:pt x="44996" y="261772"/>
                      <a:pt x="100029" y="72860"/>
                      <a:pt x="111142" y="33172"/>
                    </a:cubicBezTo>
                    <a:cubicBezTo>
                      <a:pt x="122254" y="-6516"/>
                      <a:pt x="86800" y="71272"/>
                      <a:pt x="98442" y="68097"/>
                    </a:cubicBezTo>
                    <a:cubicBezTo>
                      <a:pt x="110084" y="64922"/>
                      <a:pt x="207450" y="7772"/>
                      <a:pt x="215917" y="14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 175">
                <a:extLst>
                  <a:ext uri="{FF2B5EF4-FFF2-40B4-BE49-F238E27FC236}">
                    <a16:creationId xmlns:a16="http://schemas.microsoft.com/office/drawing/2014/main" id="{D5A30D67-EAFA-45B0-D913-8CCB8D8A2CC8}"/>
                  </a:ext>
                </a:extLst>
              </p:cNvPr>
              <p:cNvSpPr/>
              <p:nvPr/>
            </p:nvSpPr>
            <p:spPr>
              <a:xfrm>
                <a:off x="5756705" y="4871885"/>
                <a:ext cx="212618" cy="249351"/>
              </a:xfrm>
              <a:custGeom>
                <a:avLst/>
                <a:gdLst>
                  <a:gd name="connsiteX0" fmla="*/ 212295 w 212618"/>
                  <a:gd name="connsiteY0" fmla="*/ 1740 h 249351"/>
                  <a:gd name="connsiteX1" fmla="*/ 44020 w 212618"/>
                  <a:gd name="connsiteY1" fmla="*/ 17615 h 249351"/>
                  <a:gd name="connsiteX2" fmla="*/ 148795 w 212618"/>
                  <a:gd name="connsiteY2" fmla="*/ 8090 h 249351"/>
                  <a:gd name="connsiteX3" fmla="*/ 34495 w 212618"/>
                  <a:gd name="connsiteY3" fmla="*/ 43015 h 249351"/>
                  <a:gd name="connsiteX4" fmla="*/ 2745 w 212618"/>
                  <a:gd name="connsiteY4" fmla="*/ 246215 h 249351"/>
                  <a:gd name="connsiteX5" fmla="*/ 2745 w 212618"/>
                  <a:gd name="connsiteY5" fmla="*/ 157315 h 249351"/>
                  <a:gd name="connsiteX6" fmla="*/ 12270 w 212618"/>
                  <a:gd name="connsiteY6" fmla="*/ 33490 h 249351"/>
                  <a:gd name="connsiteX7" fmla="*/ 120220 w 212618"/>
                  <a:gd name="connsiteY7" fmla="*/ 1740 h 249351"/>
                  <a:gd name="connsiteX8" fmla="*/ 88470 w 212618"/>
                  <a:gd name="connsiteY8" fmla="*/ 4915 h 249351"/>
                  <a:gd name="connsiteX9" fmla="*/ 212295 w 212618"/>
                  <a:gd name="connsiteY9" fmla="*/ 1740 h 249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2618" h="249351">
                    <a:moveTo>
                      <a:pt x="212295" y="1740"/>
                    </a:moveTo>
                    <a:cubicBezTo>
                      <a:pt x="204887" y="3857"/>
                      <a:pt x="44020" y="17615"/>
                      <a:pt x="44020" y="17615"/>
                    </a:cubicBezTo>
                    <a:cubicBezTo>
                      <a:pt x="33437" y="18673"/>
                      <a:pt x="150382" y="3857"/>
                      <a:pt x="148795" y="8090"/>
                    </a:cubicBezTo>
                    <a:cubicBezTo>
                      <a:pt x="147208" y="12323"/>
                      <a:pt x="58837" y="3328"/>
                      <a:pt x="34495" y="43015"/>
                    </a:cubicBezTo>
                    <a:cubicBezTo>
                      <a:pt x="10153" y="82703"/>
                      <a:pt x="8037" y="227165"/>
                      <a:pt x="2745" y="246215"/>
                    </a:cubicBezTo>
                    <a:cubicBezTo>
                      <a:pt x="-2547" y="265265"/>
                      <a:pt x="1158" y="192769"/>
                      <a:pt x="2745" y="157315"/>
                    </a:cubicBezTo>
                    <a:cubicBezTo>
                      <a:pt x="4332" y="121861"/>
                      <a:pt x="-7309" y="59419"/>
                      <a:pt x="12270" y="33490"/>
                    </a:cubicBezTo>
                    <a:cubicBezTo>
                      <a:pt x="31849" y="7561"/>
                      <a:pt x="107520" y="6503"/>
                      <a:pt x="120220" y="1740"/>
                    </a:cubicBezTo>
                    <a:cubicBezTo>
                      <a:pt x="132920" y="-3023"/>
                      <a:pt x="79474" y="3328"/>
                      <a:pt x="88470" y="4915"/>
                    </a:cubicBezTo>
                    <a:cubicBezTo>
                      <a:pt x="97466" y="6502"/>
                      <a:pt x="219703" y="-377"/>
                      <a:pt x="212295" y="17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 176">
                <a:extLst>
                  <a:ext uri="{FF2B5EF4-FFF2-40B4-BE49-F238E27FC236}">
                    <a16:creationId xmlns:a16="http://schemas.microsoft.com/office/drawing/2014/main" id="{7F1FBF9B-28B2-23F8-C936-0BEAFAD9E47B}"/>
                  </a:ext>
                </a:extLst>
              </p:cNvPr>
              <p:cNvSpPr/>
              <p:nvPr/>
            </p:nvSpPr>
            <p:spPr>
              <a:xfrm>
                <a:off x="5795429" y="4901516"/>
                <a:ext cx="61403" cy="302995"/>
              </a:xfrm>
              <a:custGeom>
                <a:avLst/>
                <a:gdLst>
                  <a:gd name="connsiteX0" fmla="*/ 59271 w 61403"/>
                  <a:gd name="connsiteY0" fmla="*/ 684 h 302995"/>
                  <a:gd name="connsiteX1" fmla="*/ 52921 w 61403"/>
                  <a:gd name="connsiteY1" fmla="*/ 83234 h 302995"/>
                  <a:gd name="connsiteX2" fmla="*/ 2121 w 61403"/>
                  <a:gd name="connsiteY2" fmla="*/ 302309 h 302995"/>
                  <a:gd name="connsiteX3" fmla="*/ 11646 w 61403"/>
                  <a:gd name="connsiteY3" fmla="*/ 149909 h 302995"/>
                  <a:gd name="connsiteX4" fmla="*/ 30696 w 61403"/>
                  <a:gd name="connsiteY4" fmla="*/ 83234 h 302995"/>
                  <a:gd name="connsiteX5" fmla="*/ 30696 w 61403"/>
                  <a:gd name="connsiteY5" fmla="*/ 121334 h 302995"/>
                  <a:gd name="connsiteX6" fmla="*/ 59271 w 61403"/>
                  <a:gd name="connsiteY6" fmla="*/ 684 h 302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403" h="302995">
                    <a:moveTo>
                      <a:pt x="59271" y="684"/>
                    </a:moveTo>
                    <a:cubicBezTo>
                      <a:pt x="62975" y="-5666"/>
                      <a:pt x="62446" y="32963"/>
                      <a:pt x="52921" y="83234"/>
                    </a:cubicBezTo>
                    <a:cubicBezTo>
                      <a:pt x="43396" y="133505"/>
                      <a:pt x="9000" y="291197"/>
                      <a:pt x="2121" y="302309"/>
                    </a:cubicBezTo>
                    <a:cubicBezTo>
                      <a:pt x="-4758" y="313421"/>
                      <a:pt x="6883" y="186422"/>
                      <a:pt x="11646" y="149909"/>
                    </a:cubicBezTo>
                    <a:cubicBezTo>
                      <a:pt x="16408" y="113397"/>
                      <a:pt x="27521" y="87996"/>
                      <a:pt x="30696" y="83234"/>
                    </a:cubicBezTo>
                    <a:cubicBezTo>
                      <a:pt x="33871" y="78472"/>
                      <a:pt x="26463" y="136151"/>
                      <a:pt x="30696" y="121334"/>
                    </a:cubicBezTo>
                    <a:cubicBezTo>
                      <a:pt x="34929" y="106517"/>
                      <a:pt x="55567" y="7034"/>
                      <a:pt x="59271" y="6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 177">
                <a:extLst>
                  <a:ext uri="{FF2B5EF4-FFF2-40B4-BE49-F238E27FC236}">
                    <a16:creationId xmlns:a16="http://schemas.microsoft.com/office/drawing/2014/main" id="{ACC9D331-F32D-4AF4-2EBF-F3F5D401E2B7}"/>
                  </a:ext>
                </a:extLst>
              </p:cNvPr>
              <p:cNvSpPr/>
              <p:nvPr/>
            </p:nvSpPr>
            <p:spPr>
              <a:xfrm>
                <a:off x="7447855" y="7124010"/>
                <a:ext cx="473679" cy="467297"/>
              </a:xfrm>
              <a:custGeom>
                <a:avLst/>
                <a:gdLst>
                  <a:gd name="connsiteX0" fmla="*/ 695 w 473679"/>
                  <a:gd name="connsiteY0" fmla="*/ 690 h 467297"/>
                  <a:gd name="connsiteX1" fmla="*/ 334070 w 473679"/>
                  <a:gd name="connsiteY1" fmla="*/ 283265 h 467297"/>
                  <a:gd name="connsiteX2" fmla="*/ 175320 w 473679"/>
                  <a:gd name="connsiteY2" fmla="*/ 156265 h 467297"/>
                  <a:gd name="connsiteX3" fmla="*/ 410270 w 473679"/>
                  <a:gd name="connsiteY3" fmla="*/ 330890 h 467297"/>
                  <a:gd name="connsiteX4" fmla="*/ 470595 w 473679"/>
                  <a:gd name="connsiteY4" fmla="*/ 464240 h 467297"/>
                  <a:gd name="connsiteX5" fmla="*/ 445195 w 473679"/>
                  <a:gd name="connsiteY5" fmla="*/ 413440 h 467297"/>
                  <a:gd name="connsiteX6" fmla="*/ 280095 w 473679"/>
                  <a:gd name="connsiteY6" fmla="*/ 289615 h 467297"/>
                  <a:gd name="connsiteX7" fmla="*/ 349945 w 473679"/>
                  <a:gd name="connsiteY7" fmla="*/ 337240 h 467297"/>
                  <a:gd name="connsiteX8" fmla="*/ 248345 w 473679"/>
                  <a:gd name="connsiteY8" fmla="*/ 207065 h 467297"/>
                  <a:gd name="connsiteX9" fmla="*/ 695 w 473679"/>
                  <a:gd name="connsiteY9" fmla="*/ 690 h 467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3679" h="467297">
                    <a:moveTo>
                      <a:pt x="695" y="690"/>
                    </a:moveTo>
                    <a:cubicBezTo>
                      <a:pt x="14983" y="13390"/>
                      <a:pt x="304966" y="257336"/>
                      <a:pt x="334070" y="283265"/>
                    </a:cubicBezTo>
                    <a:cubicBezTo>
                      <a:pt x="363174" y="309194"/>
                      <a:pt x="162620" y="148328"/>
                      <a:pt x="175320" y="156265"/>
                    </a:cubicBezTo>
                    <a:cubicBezTo>
                      <a:pt x="188020" y="164202"/>
                      <a:pt x="361058" y="279561"/>
                      <a:pt x="410270" y="330890"/>
                    </a:cubicBezTo>
                    <a:cubicBezTo>
                      <a:pt x="459482" y="382219"/>
                      <a:pt x="464774" y="450482"/>
                      <a:pt x="470595" y="464240"/>
                    </a:cubicBezTo>
                    <a:cubicBezTo>
                      <a:pt x="476416" y="477998"/>
                      <a:pt x="476945" y="442544"/>
                      <a:pt x="445195" y="413440"/>
                    </a:cubicBezTo>
                    <a:cubicBezTo>
                      <a:pt x="413445" y="384336"/>
                      <a:pt x="295970" y="302315"/>
                      <a:pt x="280095" y="289615"/>
                    </a:cubicBezTo>
                    <a:cubicBezTo>
                      <a:pt x="264220" y="276915"/>
                      <a:pt x="355237" y="350998"/>
                      <a:pt x="349945" y="337240"/>
                    </a:cubicBezTo>
                    <a:cubicBezTo>
                      <a:pt x="344653" y="323482"/>
                      <a:pt x="300203" y="259982"/>
                      <a:pt x="248345" y="207065"/>
                    </a:cubicBezTo>
                    <a:cubicBezTo>
                      <a:pt x="196487" y="154148"/>
                      <a:pt x="-13593" y="-12010"/>
                      <a:pt x="695" y="6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 178">
                <a:extLst>
                  <a:ext uri="{FF2B5EF4-FFF2-40B4-BE49-F238E27FC236}">
                    <a16:creationId xmlns:a16="http://schemas.microsoft.com/office/drawing/2014/main" id="{FABD6CB6-C4AE-3B57-29DA-92323AC02C7C}"/>
                  </a:ext>
                </a:extLst>
              </p:cNvPr>
              <p:cNvSpPr/>
              <p:nvPr/>
            </p:nvSpPr>
            <p:spPr>
              <a:xfrm>
                <a:off x="8038298" y="7684440"/>
                <a:ext cx="347729" cy="389615"/>
              </a:xfrm>
              <a:custGeom>
                <a:avLst/>
                <a:gdLst>
                  <a:gd name="connsiteX0" fmla="*/ 802 w 347729"/>
                  <a:gd name="connsiteY0" fmla="*/ 2235 h 389615"/>
                  <a:gd name="connsiteX1" fmla="*/ 159552 w 347729"/>
                  <a:gd name="connsiteY1" fmla="*/ 208610 h 389615"/>
                  <a:gd name="connsiteX2" fmla="*/ 232577 w 347729"/>
                  <a:gd name="connsiteY2" fmla="*/ 297510 h 389615"/>
                  <a:gd name="connsiteX3" fmla="*/ 346877 w 347729"/>
                  <a:gd name="connsiteY3" fmla="*/ 389585 h 389615"/>
                  <a:gd name="connsiteX4" fmla="*/ 277027 w 347729"/>
                  <a:gd name="connsiteY4" fmla="*/ 307035 h 389615"/>
                  <a:gd name="connsiteX5" fmla="*/ 137327 w 347729"/>
                  <a:gd name="connsiteY5" fmla="*/ 243535 h 389615"/>
                  <a:gd name="connsiteX6" fmla="*/ 165902 w 347729"/>
                  <a:gd name="connsiteY6" fmla="*/ 246710 h 389615"/>
                  <a:gd name="connsiteX7" fmla="*/ 99227 w 347729"/>
                  <a:gd name="connsiteY7" fmla="*/ 107010 h 389615"/>
                  <a:gd name="connsiteX8" fmla="*/ 802 w 347729"/>
                  <a:gd name="connsiteY8" fmla="*/ 2235 h 389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47729" h="389615">
                    <a:moveTo>
                      <a:pt x="802" y="2235"/>
                    </a:moveTo>
                    <a:cubicBezTo>
                      <a:pt x="10856" y="19168"/>
                      <a:pt x="120923" y="159398"/>
                      <a:pt x="159552" y="208610"/>
                    </a:cubicBezTo>
                    <a:cubicBezTo>
                      <a:pt x="198181" y="257823"/>
                      <a:pt x="201356" y="267348"/>
                      <a:pt x="232577" y="297510"/>
                    </a:cubicBezTo>
                    <a:cubicBezTo>
                      <a:pt x="263798" y="327672"/>
                      <a:pt x="339469" y="387998"/>
                      <a:pt x="346877" y="389585"/>
                    </a:cubicBezTo>
                    <a:cubicBezTo>
                      <a:pt x="354285" y="391172"/>
                      <a:pt x="311952" y="331377"/>
                      <a:pt x="277027" y="307035"/>
                    </a:cubicBezTo>
                    <a:cubicBezTo>
                      <a:pt x="242102" y="282693"/>
                      <a:pt x="155848" y="253589"/>
                      <a:pt x="137327" y="243535"/>
                    </a:cubicBezTo>
                    <a:cubicBezTo>
                      <a:pt x="118806" y="233481"/>
                      <a:pt x="172252" y="269464"/>
                      <a:pt x="165902" y="246710"/>
                    </a:cubicBezTo>
                    <a:cubicBezTo>
                      <a:pt x="159552" y="223956"/>
                      <a:pt x="120394" y="145110"/>
                      <a:pt x="99227" y="107010"/>
                    </a:cubicBezTo>
                    <a:cubicBezTo>
                      <a:pt x="78060" y="68910"/>
                      <a:pt x="-9252" y="-14698"/>
                      <a:pt x="802" y="22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 179">
                <a:extLst>
                  <a:ext uri="{FF2B5EF4-FFF2-40B4-BE49-F238E27FC236}">
                    <a16:creationId xmlns:a16="http://schemas.microsoft.com/office/drawing/2014/main" id="{5CF85423-E8DF-6568-11E1-4F7DC327E581}"/>
                  </a:ext>
                </a:extLst>
              </p:cNvPr>
              <p:cNvSpPr/>
              <p:nvPr/>
            </p:nvSpPr>
            <p:spPr>
              <a:xfrm>
                <a:off x="7890729" y="7746075"/>
                <a:ext cx="476767" cy="353354"/>
              </a:xfrm>
              <a:custGeom>
                <a:avLst/>
                <a:gdLst>
                  <a:gd name="connsiteX0" fmla="*/ 2321 w 476767"/>
                  <a:gd name="connsiteY0" fmla="*/ 925 h 353354"/>
                  <a:gd name="connsiteX1" fmla="*/ 243621 w 476767"/>
                  <a:gd name="connsiteY1" fmla="*/ 175550 h 353354"/>
                  <a:gd name="connsiteX2" fmla="*/ 437296 w 476767"/>
                  <a:gd name="connsiteY2" fmla="*/ 280325 h 353354"/>
                  <a:gd name="connsiteX3" fmla="*/ 475396 w 476767"/>
                  <a:gd name="connsiteY3" fmla="*/ 353350 h 353354"/>
                  <a:gd name="connsiteX4" fmla="*/ 411896 w 476767"/>
                  <a:gd name="connsiteY4" fmla="*/ 277150 h 353354"/>
                  <a:gd name="connsiteX5" fmla="*/ 275371 w 476767"/>
                  <a:gd name="connsiteY5" fmla="*/ 181900 h 353354"/>
                  <a:gd name="connsiteX6" fmla="*/ 129321 w 476767"/>
                  <a:gd name="connsiteY6" fmla="*/ 108875 h 353354"/>
                  <a:gd name="connsiteX7" fmla="*/ 2321 w 476767"/>
                  <a:gd name="connsiteY7" fmla="*/ 925 h 353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6767" h="353354">
                    <a:moveTo>
                      <a:pt x="2321" y="925"/>
                    </a:moveTo>
                    <a:cubicBezTo>
                      <a:pt x="21371" y="12037"/>
                      <a:pt x="171125" y="128983"/>
                      <a:pt x="243621" y="175550"/>
                    </a:cubicBezTo>
                    <a:cubicBezTo>
                      <a:pt x="316117" y="222117"/>
                      <a:pt x="398667" y="250692"/>
                      <a:pt x="437296" y="280325"/>
                    </a:cubicBezTo>
                    <a:cubicBezTo>
                      <a:pt x="475925" y="309958"/>
                      <a:pt x="479629" y="353879"/>
                      <a:pt x="475396" y="353350"/>
                    </a:cubicBezTo>
                    <a:cubicBezTo>
                      <a:pt x="471163" y="352821"/>
                      <a:pt x="445234" y="305725"/>
                      <a:pt x="411896" y="277150"/>
                    </a:cubicBezTo>
                    <a:cubicBezTo>
                      <a:pt x="378559" y="248575"/>
                      <a:pt x="322467" y="209946"/>
                      <a:pt x="275371" y="181900"/>
                    </a:cubicBezTo>
                    <a:cubicBezTo>
                      <a:pt x="228275" y="153854"/>
                      <a:pt x="172183" y="135862"/>
                      <a:pt x="129321" y="108875"/>
                    </a:cubicBezTo>
                    <a:cubicBezTo>
                      <a:pt x="86459" y="81888"/>
                      <a:pt x="-16729" y="-10187"/>
                      <a:pt x="2321" y="9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 180">
                <a:extLst>
                  <a:ext uri="{FF2B5EF4-FFF2-40B4-BE49-F238E27FC236}">
                    <a16:creationId xmlns:a16="http://schemas.microsoft.com/office/drawing/2014/main" id="{C39AA7BD-9386-EBEF-A875-4EA4CF504470}"/>
                  </a:ext>
                </a:extLst>
              </p:cNvPr>
              <p:cNvSpPr/>
              <p:nvPr/>
            </p:nvSpPr>
            <p:spPr>
              <a:xfrm>
                <a:off x="8308124" y="8074349"/>
                <a:ext cx="95514" cy="268413"/>
              </a:xfrm>
              <a:custGeom>
                <a:avLst/>
                <a:gdLst>
                  <a:gd name="connsiteX0" fmla="*/ 70701 w 95514"/>
                  <a:gd name="connsiteY0" fmla="*/ 6026 h 268413"/>
                  <a:gd name="connsiteX1" fmla="*/ 4026 w 95514"/>
                  <a:gd name="connsiteY1" fmla="*/ 260026 h 268413"/>
                  <a:gd name="connsiteX2" fmla="*/ 16726 w 95514"/>
                  <a:gd name="connsiteY2" fmla="*/ 193351 h 268413"/>
                  <a:gd name="connsiteX3" fmla="*/ 92926 w 95514"/>
                  <a:gd name="connsiteY3" fmla="*/ 53651 h 268413"/>
                  <a:gd name="connsiteX4" fmla="*/ 77051 w 95514"/>
                  <a:gd name="connsiteY4" fmla="*/ 75876 h 268413"/>
                  <a:gd name="connsiteX5" fmla="*/ 70701 w 95514"/>
                  <a:gd name="connsiteY5" fmla="*/ 6026 h 268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514" h="268413">
                    <a:moveTo>
                      <a:pt x="70701" y="6026"/>
                    </a:moveTo>
                    <a:cubicBezTo>
                      <a:pt x="58530" y="36718"/>
                      <a:pt x="13022" y="228805"/>
                      <a:pt x="4026" y="260026"/>
                    </a:cubicBezTo>
                    <a:cubicBezTo>
                      <a:pt x="-4970" y="291247"/>
                      <a:pt x="1909" y="227747"/>
                      <a:pt x="16726" y="193351"/>
                    </a:cubicBezTo>
                    <a:cubicBezTo>
                      <a:pt x="31543" y="158955"/>
                      <a:pt x="82872" y="73230"/>
                      <a:pt x="92926" y="53651"/>
                    </a:cubicBezTo>
                    <a:cubicBezTo>
                      <a:pt x="102980" y="34072"/>
                      <a:pt x="80755" y="80109"/>
                      <a:pt x="77051" y="75876"/>
                    </a:cubicBezTo>
                    <a:cubicBezTo>
                      <a:pt x="73347" y="71643"/>
                      <a:pt x="82872" y="-24666"/>
                      <a:pt x="70701" y="60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 181">
                <a:extLst>
                  <a:ext uri="{FF2B5EF4-FFF2-40B4-BE49-F238E27FC236}">
                    <a16:creationId xmlns:a16="http://schemas.microsoft.com/office/drawing/2014/main" id="{4897E250-0DB1-8BDA-55E2-951C6FA44D34}"/>
                  </a:ext>
                </a:extLst>
              </p:cNvPr>
              <p:cNvSpPr/>
              <p:nvPr/>
            </p:nvSpPr>
            <p:spPr>
              <a:xfrm>
                <a:off x="8378811" y="8175619"/>
                <a:ext cx="143484" cy="268272"/>
              </a:xfrm>
              <a:custGeom>
                <a:avLst/>
                <a:gdLst>
                  <a:gd name="connsiteX0" fmla="*/ 14 w 143484"/>
                  <a:gd name="connsiteY0" fmla="*/ 6 h 268272"/>
                  <a:gd name="connsiteX1" fmla="*/ 66689 w 143484"/>
                  <a:gd name="connsiteY1" fmla="*/ 152406 h 268272"/>
                  <a:gd name="connsiteX2" fmla="*/ 142889 w 143484"/>
                  <a:gd name="connsiteY2" fmla="*/ 266706 h 268272"/>
                  <a:gd name="connsiteX3" fmla="*/ 98439 w 143484"/>
                  <a:gd name="connsiteY3" fmla="*/ 212731 h 268272"/>
                  <a:gd name="connsiteX4" fmla="*/ 31764 w 143484"/>
                  <a:gd name="connsiteY4" fmla="*/ 127006 h 268272"/>
                  <a:gd name="connsiteX5" fmla="*/ 60339 w 143484"/>
                  <a:gd name="connsiteY5" fmla="*/ 146056 h 268272"/>
                  <a:gd name="connsiteX6" fmla="*/ 14 w 143484"/>
                  <a:gd name="connsiteY6" fmla="*/ 6 h 268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484" h="268272">
                    <a:moveTo>
                      <a:pt x="14" y="6"/>
                    </a:moveTo>
                    <a:cubicBezTo>
                      <a:pt x="1072" y="1064"/>
                      <a:pt x="42877" y="107956"/>
                      <a:pt x="66689" y="152406"/>
                    </a:cubicBezTo>
                    <a:cubicBezTo>
                      <a:pt x="90501" y="196856"/>
                      <a:pt x="137597" y="256652"/>
                      <a:pt x="142889" y="266706"/>
                    </a:cubicBezTo>
                    <a:cubicBezTo>
                      <a:pt x="148181" y="276760"/>
                      <a:pt x="116960" y="236014"/>
                      <a:pt x="98439" y="212731"/>
                    </a:cubicBezTo>
                    <a:cubicBezTo>
                      <a:pt x="79918" y="189448"/>
                      <a:pt x="38114" y="138118"/>
                      <a:pt x="31764" y="127006"/>
                    </a:cubicBezTo>
                    <a:cubicBezTo>
                      <a:pt x="25414" y="115894"/>
                      <a:pt x="65631" y="159285"/>
                      <a:pt x="60339" y="146056"/>
                    </a:cubicBezTo>
                    <a:cubicBezTo>
                      <a:pt x="55047" y="132827"/>
                      <a:pt x="-1044" y="-1052"/>
                      <a:pt x="14" y="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 182">
                <a:extLst>
                  <a:ext uri="{FF2B5EF4-FFF2-40B4-BE49-F238E27FC236}">
                    <a16:creationId xmlns:a16="http://schemas.microsoft.com/office/drawing/2014/main" id="{118B1D74-A965-B1C5-C4F8-0AF79F8FE547}"/>
                  </a:ext>
                </a:extLst>
              </p:cNvPr>
              <p:cNvSpPr/>
              <p:nvPr/>
            </p:nvSpPr>
            <p:spPr>
              <a:xfrm>
                <a:off x="8155790" y="8260971"/>
                <a:ext cx="340720" cy="197229"/>
              </a:xfrm>
              <a:custGeom>
                <a:avLst/>
                <a:gdLst>
                  <a:gd name="connsiteX0" fmla="*/ 785 w 340720"/>
                  <a:gd name="connsiteY0" fmla="*/ 379 h 197229"/>
                  <a:gd name="connsiteX1" fmla="*/ 134135 w 340720"/>
                  <a:gd name="connsiteY1" fmla="*/ 101979 h 197229"/>
                  <a:gd name="connsiteX2" fmla="*/ 159535 w 340720"/>
                  <a:gd name="connsiteY2" fmla="*/ 146429 h 197229"/>
                  <a:gd name="connsiteX3" fmla="*/ 108735 w 340720"/>
                  <a:gd name="connsiteY3" fmla="*/ 76579 h 197229"/>
                  <a:gd name="connsiteX4" fmla="*/ 159535 w 340720"/>
                  <a:gd name="connsiteY4" fmla="*/ 143254 h 197229"/>
                  <a:gd name="connsiteX5" fmla="*/ 280185 w 340720"/>
                  <a:gd name="connsiteY5" fmla="*/ 159129 h 197229"/>
                  <a:gd name="connsiteX6" fmla="*/ 340510 w 340720"/>
                  <a:gd name="connsiteY6" fmla="*/ 197229 h 197229"/>
                  <a:gd name="connsiteX7" fmla="*/ 261135 w 340720"/>
                  <a:gd name="connsiteY7" fmla="*/ 159129 h 197229"/>
                  <a:gd name="connsiteX8" fmla="*/ 172235 w 340720"/>
                  <a:gd name="connsiteY8" fmla="*/ 130554 h 197229"/>
                  <a:gd name="connsiteX9" fmla="*/ 121435 w 340720"/>
                  <a:gd name="connsiteY9" fmla="*/ 86104 h 197229"/>
                  <a:gd name="connsiteX10" fmla="*/ 80160 w 340720"/>
                  <a:gd name="connsiteY10" fmla="*/ 67054 h 197229"/>
                  <a:gd name="connsiteX11" fmla="*/ 785 w 340720"/>
                  <a:gd name="connsiteY11" fmla="*/ 379 h 197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0720" h="197229">
                    <a:moveTo>
                      <a:pt x="785" y="379"/>
                    </a:moveTo>
                    <a:cubicBezTo>
                      <a:pt x="9781" y="6200"/>
                      <a:pt x="107677" y="77637"/>
                      <a:pt x="134135" y="101979"/>
                    </a:cubicBezTo>
                    <a:cubicBezTo>
                      <a:pt x="160593" y="126321"/>
                      <a:pt x="163768" y="150662"/>
                      <a:pt x="159535" y="146429"/>
                    </a:cubicBezTo>
                    <a:cubicBezTo>
                      <a:pt x="155302" y="142196"/>
                      <a:pt x="108735" y="77108"/>
                      <a:pt x="108735" y="76579"/>
                    </a:cubicBezTo>
                    <a:cubicBezTo>
                      <a:pt x="108735" y="76050"/>
                      <a:pt x="130960" y="129496"/>
                      <a:pt x="159535" y="143254"/>
                    </a:cubicBezTo>
                    <a:cubicBezTo>
                      <a:pt x="188110" y="157012"/>
                      <a:pt x="250023" y="150133"/>
                      <a:pt x="280185" y="159129"/>
                    </a:cubicBezTo>
                    <a:cubicBezTo>
                      <a:pt x="310348" y="168125"/>
                      <a:pt x="343685" y="197229"/>
                      <a:pt x="340510" y="197229"/>
                    </a:cubicBezTo>
                    <a:cubicBezTo>
                      <a:pt x="337335" y="197229"/>
                      <a:pt x="289181" y="170242"/>
                      <a:pt x="261135" y="159129"/>
                    </a:cubicBezTo>
                    <a:cubicBezTo>
                      <a:pt x="233089" y="148017"/>
                      <a:pt x="195518" y="142725"/>
                      <a:pt x="172235" y="130554"/>
                    </a:cubicBezTo>
                    <a:cubicBezTo>
                      <a:pt x="148952" y="118383"/>
                      <a:pt x="136781" y="96687"/>
                      <a:pt x="121435" y="86104"/>
                    </a:cubicBezTo>
                    <a:cubicBezTo>
                      <a:pt x="106089" y="75521"/>
                      <a:pt x="97623" y="76579"/>
                      <a:pt x="80160" y="67054"/>
                    </a:cubicBezTo>
                    <a:cubicBezTo>
                      <a:pt x="62698" y="57529"/>
                      <a:pt x="-8211" y="-5442"/>
                      <a:pt x="785" y="3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" name="フリーフォーム 183">
                <a:extLst>
                  <a:ext uri="{FF2B5EF4-FFF2-40B4-BE49-F238E27FC236}">
                    <a16:creationId xmlns:a16="http://schemas.microsoft.com/office/drawing/2014/main" id="{09F312A0-A7DA-4083-11D6-E50AA726D427}"/>
                  </a:ext>
                </a:extLst>
              </p:cNvPr>
              <p:cNvSpPr/>
              <p:nvPr/>
            </p:nvSpPr>
            <p:spPr>
              <a:xfrm>
                <a:off x="8092606" y="8337297"/>
                <a:ext cx="241800" cy="199771"/>
              </a:xfrm>
              <a:custGeom>
                <a:avLst/>
                <a:gdLst>
                  <a:gd name="connsiteX0" fmla="*/ 469 w 241800"/>
                  <a:gd name="connsiteY0" fmla="*/ 253 h 199771"/>
                  <a:gd name="connsiteX1" fmla="*/ 102069 w 241800"/>
                  <a:gd name="connsiteY1" fmla="*/ 111378 h 199771"/>
                  <a:gd name="connsiteX2" fmla="*/ 146519 w 241800"/>
                  <a:gd name="connsiteY2" fmla="*/ 197103 h 199771"/>
                  <a:gd name="connsiteX3" fmla="*/ 241769 w 241800"/>
                  <a:gd name="connsiteY3" fmla="*/ 178053 h 199771"/>
                  <a:gd name="connsiteX4" fmla="*/ 156044 w 241800"/>
                  <a:gd name="connsiteY4" fmla="*/ 178053 h 199771"/>
                  <a:gd name="connsiteX5" fmla="*/ 67144 w 241800"/>
                  <a:gd name="connsiteY5" fmla="*/ 82803 h 199771"/>
                  <a:gd name="connsiteX6" fmla="*/ 469 w 241800"/>
                  <a:gd name="connsiteY6" fmla="*/ 253 h 199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800" h="199771">
                    <a:moveTo>
                      <a:pt x="469" y="253"/>
                    </a:moveTo>
                    <a:cubicBezTo>
                      <a:pt x="6290" y="5015"/>
                      <a:pt x="77727" y="78570"/>
                      <a:pt x="102069" y="111378"/>
                    </a:cubicBezTo>
                    <a:cubicBezTo>
                      <a:pt x="126411" y="144186"/>
                      <a:pt x="123236" y="185991"/>
                      <a:pt x="146519" y="197103"/>
                    </a:cubicBezTo>
                    <a:cubicBezTo>
                      <a:pt x="169802" y="208215"/>
                      <a:pt x="240182" y="181228"/>
                      <a:pt x="241769" y="178053"/>
                    </a:cubicBezTo>
                    <a:cubicBezTo>
                      <a:pt x="243356" y="174878"/>
                      <a:pt x="185148" y="193928"/>
                      <a:pt x="156044" y="178053"/>
                    </a:cubicBezTo>
                    <a:cubicBezTo>
                      <a:pt x="126940" y="162178"/>
                      <a:pt x="89898" y="106615"/>
                      <a:pt x="67144" y="82803"/>
                    </a:cubicBezTo>
                    <a:cubicBezTo>
                      <a:pt x="44390" y="58991"/>
                      <a:pt x="-5352" y="-4509"/>
                      <a:pt x="469" y="2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" name="フリーフォーム 184">
                <a:extLst>
                  <a:ext uri="{FF2B5EF4-FFF2-40B4-BE49-F238E27FC236}">
                    <a16:creationId xmlns:a16="http://schemas.microsoft.com/office/drawing/2014/main" id="{40F103E7-80EC-CDEA-BEFB-E7031333EAB7}"/>
                  </a:ext>
                </a:extLst>
              </p:cNvPr>
              <p:cNvSpPr/>
              <p:nvPr/>
            </p:nvSpPr>
            <p:spPr>
              <a:xfrm>
                <a:off x="7229442" y="6696048"/>
                <a:ext cx="225918" cy="447085"/>
              </a:xfrm>
              <a:custGeom>
                <a:avLst/>
                <a:gdLst>
                  <a:gd name="connsiteX0" fmla="*/ 25433 w 225918"/>
                  <a:gd name="connsiteY0" fmla="*/ 27 h 447085"/>
                  <a:gd name="connsiteX1" fmla="*/ 57183 w 225918"/>
                  <a:gd name="connsiteY1" fmla="*/ 165127 h 447085"/>
                  <a:gd name="connsiteX2" fmla="*/ 95283 w 225918"/>
                  <a:gd name="connsiteY2" fmla="*/ 285777 h 447085"/>
                  <a:gd name="connsiteX3" fmla="*/ 225458 w 225918"/>
                  <a:gd name="connsiteY3" fmla="*/ 444527 h 447085"/>
                  <a:gd name="connsiteX4" fmla="*/ 133383 w 225918"/>
                  <a:gd name="connsiteY4" fmla="*/ 377852 h 447085"/>
                  <a:gd name="connsiteX5" fmla="*/ 33 w 225918"/>
                  <a:gd name="connsiteY5" fmla="*/ 298477 h 447085"/>
                  <a:gd name="connsiteX6" fmla="*/ 146083 w 225918"/>
                  <a:gd name="connsiteY6" fmla="*/ 355627 h 447085"/>
                  <a:gd name="connsiteX7" fmla="*/ 41308 w 225918"/>
                  <a:gd name="connsiteY7" fmla="*/ 177827 h 447085"/>
                  <a:gd name="connsiteX8" fmla="*/ 25433 w 225918"/>
                  <a:gd name="connsiteY8" fmla="*/ 27 h 447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918" h="447085">
                    <a:moveTo>
                      <a:pt x="25433" y="27"/>
                    </a:moveTo>
                    <a:cubicBezTo>
                      <a:pt x="28079" y="-2090"/>
                      <a:pt x="45541" y="117502"/>
                      <a:pt x="57183" y="165127"/>
                    </a:cubicBezTo>
                    <a:cubicBezTo>
                      <a:pt x="68825" y="212752"/>
                      <a:pt x="67237" y="239210"/>
                      <a:pt x="95283" y="285777"/>
                    </a:cubicBezTo>
                    <a:cubicBezTo>
                      <a:pt x="123329" y="332344"/>
                      <a:pt x="219108" y="429181"/>
                      <a:pt x="225458" y="444527"/>
                    </a:cubicBezTo>
                    <a:cubicBezTo>
                      <a:pt x="231808" y="459873"/>
                      <a:pt x="170954" y="402194"/>
                      <a:pt x="133383" y="377852"/>
                    </a:cubicBezTo>
                    <a:cubicBezTo>
                      <a:pt x="95812" y="353510"/>
                      <a:pt x="-2084" y="302181"/>
                      <a:pt x="33" y="298477"/>
                    </a:cubicBezTo>
                    <a:cubicBezTo>
                      <a:pt x="2150" y="294773"/>
                      <a:pt x="139204" y="375735"/>
                      <a:pt x="146083" y="355627"/>
                    </a:cubicBezTo>
                    <a:cubicBezTo>
                      <a:pt x="152962" y="335519"/>
                      <a:pt x="57183" y="231273"/>
                      <a:pt x="41308" y="177827"/>
                    </a:cubicBezTo>
                    <a:cubicBezTo>
                      <a:pt x="25433" y="124381"/>
                      <a:pt x="22787" y="2144"/>
                      <a:pt x="25433" y="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 185">
                <a:extLst>
                  <a:ext uri="{FF2B5EF4-FFF2-40B4-BE49-F238E27FC236}">
                    <a16:creationId xmlns:a16="http://schemas.microsoft.com/office/drawing/2014/main" id="{873CC4C7-F91C-E072-67B8-661D8737109C}"/>
                  </a:ext>
                </a:extLst>
              </p:cNvPr>
              <p:cNvSpPr/>
              <p:nvPr/>
            </p:nvSpPr>
            <p:spPr>
              <a:xfrm>
                <a:off x="5819775" y="5949307"/>
                <a:ext cx="28575" cy="105782"/>
              </a:xfrm>
              <a:custGeom>
                <a:avLst/>
                <a:gdLst>
                  <a:gd name="connsiteX0" fmla="*/ 12700 w 28575"/>
                  <a:gd name="connsiteY0" fmla="*/ 643 h 105782"/>
                  <a:gd name="connsiteX1" fmla="*/ 28575 w 28575"/>
                  <a:gd name="connsiteY1" fmla="*/ 99068 h 105782"/>
                  <a:gd name="connsiteX2" fmla="*/ 12700 w 28575"/>
                  <a:gd name="connsiteY2" fmla="*/ 92718 h 105782"/>
                  <a:gd name="connsiteX3" fmla="*/ 0 w 28575"/>
                  <a:gd name="connsiteY3" fmla="*/ 57793 h 105782"/>
                  <a:gd name="connsiteX4" fmla="*/ 12700 w 28575"/>
                  <a:gd name="connsiteY4" fmla="*/ 643 h 105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" h="105782">
                    <a:moveTo>
                      <a:pt x="12700" y="643"/>
                    </a:moveTo>
                    <a:cubicBezTo>
                      <a:pt x="17462" y="7522"/>
                      <a:pt x="28575" y="99068"/>
                      <a:pt x="28575" y="99068"/>
                    </a:cubicBezTo>
                    <a:cubicBezTo>
                      <a:pt x="28575" y="114414"/>
                      <a:pt x="17462" y="99597"/>
                      <a:pt x="12700" y="92718"/>
                    </a:cubicBezTo>
                    <a:cubicBezTo>
                      <a:pt x="7938" y="85839"/>
                      <a:pt x="0" y="71551"/>
                      <a:pt x="0" y="57793"/>
                    </a:cubicBezTo>
                    <a:cubicBezTo>
                      <a:pt x="0" y="44035"/>
                      <a:pt x="7938" y="-6236"/>
                      <a:pt x="12700" y="64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" name="フリーフォーム 186">
                <a:extLst>
                  <a:ext uri="{FF2B5EF4-FFF2-40B4-BE49-F238E27FC236}">
                    <a16:creationId xmlns:a16="http://schemas.microsoft.com/office/drawing/2014/main" id="{A10AA452-3EA0-134F-DC9C-A94926A575EF}"/>
                  </a:ext>
                </a:extLst>
              </p:cNvPr>
              <p:cNvSpPr/>
              <p:nvPr/>
            </p:nvSpPr>
            <p:spPr>
              <a:xfrm>
                <a:off x="6000042" y="5918037"/>
                <a:ext cx="61175" cy="180172"/>
              </a:xfrm>
              <a:custGeom>
                <a:avLst/>
                <a:gdLst>
                  <a:gd name="connsiteX0" fmla="*/ 61033 w 61175"/>
                  <a:gd name="connsiteY0" fmla="*/ 163 h 180172"/>
                  <a:gd name="connsiteX1" fmla="*/ 19758 w 61175"/>
                  <a:gd name="connsiteY1" fmla="*/ 101763 h 180172"/>
                  <a:gd name="connsiteX2" fmla="*/ 7058 w 61175"/>
                  <a:gd name="connsiteY2" fmla="*/ 177963 h 180172"/>
                  <a:gd name="connsiteX3" fmla="*/ 3883 w 61175"/>
                  <a:gd name="connsiteY3" fmla="*/ 152563 h 180172"/>
                  <a:gd name="connsiteX4" fmla="*/ 3883 w 61175"/>
                  <a:gd name="connsiteY4" fmla="*/ 79538 h 180172"/>
                  <a:gd name="connsiteX5" fmla="*/ 61033 w 61175"/>
                  <a:gd name="connsiteY5" fmla="*/ 163 h 180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175" h="180172">
                    <a:moveTo>
                      <a:pt x="61033" y="163"/>
                    </a:moveTo>
                    <a:cubicBezTo>
                      <a:pt x="63679" y="3867"/>
                      <a:pt x="28754" y="72130"/>
                      <a:pt x="19758" y="101763"/>
                    </a:cubicBezTo>
                    <a:cubicBezTo>
                      <a:pt x="10762" y="131396"/>
                      <a:pt x="9704" y="169496"/>
                      <a:pt x="7058" y="177963"/>
                    </a:cubicBezTo>
                    <a:cubicBezTo>
                      <a:pt x="4412" y="186430"/>
                      <a:pt x="4412" y="168967"/>
                      <a:pt x="3883" y="152563"/>
                    </a:cubicBezTo>
                    <a:cubicBezTo>
                      <a:pt x="3354" y="136159"/>
                      <a:pt x="-4584" y="102292"/>
                      <a:pt x="3883" y="79538"/>
                    </a:cubicBezTo>
                    <a:cubicBezTo>
                      <a:pt x="12350" y="56784"/>
                      <a:pt x="58387" y="-3541"/>
                      <a:pt x="61033" y="1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" name="フリーフォーム 187">
                <a:extLst>
                  <a:ext uri="{FF2B5EF4-FFF2-40B4-BE49-F238E27FC236}">
                    <a16:creationId xmlns:a16="http://schemas.microsoft.com/office/drawing/2014/main" id="{F9853E1F-9CED-14DB-75CB-047335ABE380}"/>
                  </a:ext>
                </a:extLst>
              </p:cNvPr>
              <p:cNvSpPr/>
              <p:nvPr/>
            </p:nvSpPr>
            <p:spPr>
              <a:xfrm>
                <a:off x="5914930" y="5929160"/>
                <a:ext cx="171968" cy="33667"/>
              </a:xfrm>
              <a:custGeom>
                <a:avLst/>
                <a:gdLst>
                  <a:gd name="connsiteX0" fmla="*/ 95 w 171968"/>
                  <a:gd name="connsiteY0" fmla="*/ 4915 h 33667"/>
                  <a:gd name="connsiteX1" fmla="*/ 108045 w 171968"/>
                  <a:gd name="connsiteY1" fmla="*/ 1740 h 33667"/>
                  <a:gd name="connsiteX2" fmla="*/ 171545 w 171968"/>
                  <a:gd name="connsiteY2" fmla="*/ 33490 h 33667"/>
                  <a:gd name="connsiteX3" fmla="*/ 133445 w 171968"/>
                  <a:gd name="connsiteY3" fmla="*/ 14440 h 33667"/>
                  <a:gd name="connsiteX4" fmla="*/ 88995 w 171968"/>
                  <a:gd name="connsiteY4" fmla="*/ 11265 h 33667"/>
                  <a:gd name="connsiteX5" fmla="*/ 95 w 171968"/>
                  <a:gd name="connsiteY5" fmla="*/ 4915 h 33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968" h="33667">
                    <a:moveTo>
                      <a:pt x="95" y="4915"/>
                    </a:moveTo>
                    <a:cubicBezTo>
                      <a:pt x="3270" y="3328"/>
                      <a:pt x="79470" y="-3022"/>
                      <a:pt x="108045" y="1740"/>
                    </a:cubicBezTo>
                    <a:cubicBezTo>
                      <a:pt x="136620" y="6502"/>
                      <a:pt x="171545" y="33490"/>
                      <a:pt x="171545" y="33490"/>
                    </a:cubicBezTo>
                    <a:cubicBezTo>
                      <a:pt x="175778" y="35607"/>
                      <a:pt x="147203" y="18144"/>
                      <a:pt x="133445" y="14440"/>
                    </a:cubicBezTo>
                    <a:cubicBezTo>
                      <a:pt x="119687" y="10736"/>
                      <a:pt x="103812" y="11794"/>
                      <a:pt x="88995" y="11265"/>
                    </a:cubicBezTo>
                    <a:cubicBezTo>
                      <a:pt x="74178" y="10736"/>
                      <a:pt x="-3080" y="6502"/>
                      <a:pt x="95" y="49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" name="フリーフォーム 188">
                <a:extLst>
                  <a:ext uri="{FF2B5EF4-FFF2-40B4-BE49-F238E27FC236}">
                    <a16:creationId xmlns:a16="http://schemas.microsoft.com/office/drawing/2014/main" id="{D3E96DBD-5630-4E5E-A56D-6A2A665D7D96}"/>
                  </a:ext>
                </a:extLst>
              </p:cNvPr>
              <p:cNvSpPr/>
              <p:nvPr/>
            </p:nvSpPr>
            <p:spPr>
              <a:xfrm>
                <a:off x="5490270" y="6007060"/>
                <a:ext cx="631842" cy="136584"/>
              </a:xfrm>
              <a:custGeom>
                <a:avLst/>
                <a:gdLst>
                  <a:gd name="connsiteX0" fmla="*/ 2480 w 631842"/>
                  <a:gd name="connsiteY0" fmla="*/ 12740 h 136584"/>
                  <a:gd name="connsiteX1" fmla="*/ 110430 w 631842"/>
                  <a:gd name="connsiteY1" fmla="*/ 19090 h 136584"/>
                  <a:gd name="connsiteX2" fmla="*/ 281880 w 631842"/>
                  <a:gd name="connsiteY2" fmla="*/ 47665 h 136584"/>
                  <a:gd name="connsiteX3" fmla="*/ 237430 w 631842"/>
                  <a:gd name="connsiteY3" fmla="*/ 25440 h 136584"/>
                  <a:gd name="connsiteX4" fmla="*/ 364430 w 631842"/>
                  <a:gd name="connsiteY4" fmla="*/ 60365 h 136584"/>
                  <a:gd name="connsiteX5" fmla="*/ 539055 w 631842"/>
                  <a:gd name="connsiteY5" fmla="*/ 114340 h 136584"/>
                  <a:gd name="connsiteX6" fmla="*/ 631130 w 631842"/>
                  <a:gd name="connsiteY6" fmla="*/ 136565 h 136584"/>
                  <a:gd name="connsiteX7" fmla="*/ 577155 w 631842"/>
                  <a:gd name="connsiteY7" fmla="*/ 111165 h 136584"/>
                  <a:gd name="connsiteX8" fmla="*/ 494605 w 631842"/>
                  <a:gd name="connsiteY8" fmla="*/ 76240 h 136584"/>
                  <a:gd name="connsiteX9" fmla="*/ 329505 w 631842"/>
                  <a:gd name="connsiteY9" fmla="*/ 31790 h 136584"/>
                  <a:gd name="connsiteX10" fmla="*/ 199330 w 631842"/>
                  <a:gd name="connsiteY10" fmla="*/ 40 h 136584"/>
                  <a:gd name="connsiteX11" fmla="*/ 300930 w 631842"/>
                  <a:gd name="connsiteY11" fmla="*/ 38140 h 136584"/>
                  <a:gd name="connsiteX12" fmla="*/ 215205 w 631842"/>
                  <a:gd name="connsiteY12" fmla="*/ 6390 h 136584"/>
                  <a:gd name="connsiteX13" fmla="*/ 2480 w 631842"/>
                  <a:gd name="connsiteY13" fmla="*/ 12740 h 136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31842" h="136584">
                    <a:moveTo>
                      <a:pt x="2480" y="12740"/>
                    </a:moveTo>
                    <a:cubicBezTo>
                      <a:pt x="-14982" y="14857"/>
                      <a:pt x="63863" y="13269"/>
                      <a:pt x="110430" y="19090"/>
                    </a:cubicBezTo>
                    <a:cubicBezTo>
                      <a:pt x="156997" y="24911"/>
                      <a:pt x="260713" y="46607"/>
                      <a:pt x="281880" y="47665"/>
                    </a:cubicBezTo>
                    <a:cubicBezTo>
                      <a:pt x="303047" y="48723"/>
                      <a:pt x="223672" y="23323"/>
                      <a:pt x="237430" y="25440"/>
                    </a:cubicBezTo>
                    <a:cubicBezTo>
                      <a:pt x="251188" y="27557"/>
                      <a:pt x="314159" y="45548"/>
                      <a:pt x="364430" y="60365"/>
                    </a:cubicBezTo>
                    <a:cubicBezTo>
                      <a:pt x="414701" y="75182"/>
                      <a:pt x="494605" y="101640"/>
                      <a:pt x="539055" y="114340"/>
                    </a:cubicBezTo>
                    <a:cubicBezTo>
                      <a:pt x="583505" y="127040"/>
                      <a:pt x="624780" y="137094"/>
                      <a:pt x="631130" y="136565"/>
                    </a:cubicBezTo>
                    <a:cubicBezTo>
                      <a:pt x="637480" y="136036"/>
                      <a:pt x="599909" y="121219"/>
                      <a:pt x="577155" y="111165"/>
                    </a:cubicBezTo>
                    <a:cubicBezTo>
                      <a:pt x="554401" y="101111"/>
                      <a:pt x="535880" y="89469"/>
                      <a:pt x="494605" y="76240"/>
                    </a:cubicBezTo>
                    <a:cubicBezTo>
                      <a:pt x="453330" y="63011"/>
                      <a:pt x="378717" y="44490"/>
                      <a:pt x="329505" y="31790"/>
                    </a:cubicBezTo>
                    <a:cubicBezTo>
                      <a:pt x="280293" y="19090"/>
                      <a:pt x="204092" y="-1018"/>
                      <a:pt x="199330" y="40"/>
                    </a:cubicBezTo>
                    <a:cubicBezTo>
                      <a:pt x="194568" y="1098"/>
                      <a:pt x="298284" y="37082"/>
                      <a:pt x="300930" y="38140"/>
                    </a:cubicBezTo>
                    <a:cubicBezTo>
                      <a:pt x="303576" y="39198"/>
                      <a:pt x="265476" y="10623"/>
                      <a:pt x="215205" y="6390"/>
                    </a:cubicBezTo>
                    <a:cubicBezTo>
                      <a:pt x="164934" y="2157"/>
                      <a:pt x="19942" y="10623"/>
                      <a:pt x="2480" y="127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 189">
                <a:extLst>
                  <a:ext uri="{FF2B5EF4-FFF2-40B4-BE49-F238E27FC236}">
                    <a16:creationId xmlns:a16="http://schemas.microsoft.com/office/drawing/2014/main" id="{09F82F10-5C23-9ACA-0AC2-1C267D6BCDD7}"/>
                  </a:ext>
                </a:extLst>
              </p:cNvPr>
              <p:cNvSpPr/>
              <p:nvPr/>
            </p:nvSpPr>
            <p:spPr>
              <a:xfrm>
                <a:off x="4387430" y="5905443"/>
                <a:ext cx="64011" cy="231895"/>
              </a:xfrm>
              <a:custGeom>
                <a:avLst/>
                <a:gdLst>
                  <a:gd name="connsiteX0" fmla="*/ 25820 w 64011"/>
                  <a:gd name="connsiteY0" fmla="*/ 57 h 231895"/>
                  <a:gd name="connsiteX1" fmla="*/ 44870 w 64011"/>
                  <a:gd name="connsiteY1" fmla="*/ 73082 h 231895"/>
                  <a:gd name="connsiteX2" fmla="*/ 19470 w 64011"/>
                  <a:gd name="connsiteY2" fmla="*/ 108007 h 231895"/>
                  <a:gd name="connsiteX3" fmla="*/ 38520 w 64011"/>
                  <a:gd name="connsiteY3" fmla="*/ 184207 h 231895"/>
                  <a:gd name="connsiteX4" fmla="*/ 63920 w 64011"/>
                  <a:gd name="connsiteY4" fmla="*/ 231832 h 231895"/>
                  <a:gd name="connsiteX5" fmla="*/ 28995 w 64011"/>
                  <a:gd name="connsiteY5" fmla="*/ 193732 h 231895"/>
                  <a:gd name="connsiteX6" fmla="*/ 420 w 64011"/>
                  <a:gd name="connsiteY6" fmla="*/ 165157 h 231895"/>
                  <a:gd name="connsiteX7" fmla="*/ 51220 w 64011"/>
                  <a:gd name="connsiteY7" fmla="*/ 85782 h 231895"/>
                  <a:gd name="connsiteX8" fmla="*/ 25820 w 64011"/>
                  <a:gd name="connsiteY8" fmla="*/ 57 h 231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011" h="231895">
                    <a:moveTo>
                      <a:pt x="25820" y="57"/>
                    </a:moveTo>
                    <a:cubicBezTo>
                      <a:pt x="24762" y="-2060"/>
                      <a:pt x="45928" y="55091"/>
                      <a:pt x="44870" y="73082"/>
                    </a:cubicBezTo>
                    <a:cubicBezTo>
                      <a:pt x="43812" y="91073"/>
                      <a:pt x="20528" y="89486"/>
                      <a:pt x="19470" y="108007"/>
                    </a:cubicBezTo>
                    <a:cubicBezTo>
                      <a:pt x="18412" y="126528"/>
                      <a:pt x="31112" y="163570"/>
                      <a:pt x="38520" y="184207"/>
                    </a:cubicBezTo>
                    <a:cubicBezTo>
                      <a:pt x="45928" y="204844"/>
                      <a:pt x="65507" y="230245"/>
                      <a:pt x="63920" y="231832"/>
                    </a:cubicBezTo>
                    <a:cubicBezTo>
                      <a:pt x="62333" y="233419"/>
                      <a:pt x="39578" y="204844"/>
                      <a:pt x="28995" y="193732"/>
                    </a:cubicBezTo>
                    <a:cubicBezTo>
                      <a:pt x="18412" y="182620"/>
                      <a:pt x="-3284" y="183149"/>
                      <a:pt x="420" y="165157"/>
                    </a:cubicBezTo>
                    <a:cubicBezTo>
                      <a:pt x="4124" y="147165"/>
                      <a:pt x="45399" y="108007"/>
                      <a:pt x="51220" y="85782"/>
                    </a:cubicBezTo>
                    <a:cubicBezTo>
                      <a:pt x="57041" y="63557"/>
                      <a:pt x="26878" y="2174"/>
                      <a:pt x="25820" y="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 190">
                <a:extLst>
                  <a:ext uri="{FF2B5EF4-FFF2-40B4-BE49-F238E27FC236}">
                    <a16:creationId xmlns:a16="http://schemas.microsoft.com/office/drawing/2014/main" id="{83B0469E-2165-0079-48FA-EAEF43CBE84C}"/>
                  </a:ext>
                </a:extLst>
              </p:cNvPr>
              <p:cNvSpPr/>
              <p:nvPr/>
            </p:nvSpPr>
            <p:spPr>
              <a:xfrm>
                <a:off x="5721322" y="6029238"/>
                <a:ext cx="36937" cy="204343"/>
              </a:xfrm>
              <a:custGeom>
                <a:avLst/>
                <a:gdLst>
                  <a:gd name="connsiteX0" fmla="*/ 34953 w 36937"/>
                  <a:gd name="connsiteY0" fmla="*/ 87 h 204343"/>
                  <a:gd name="connsiteX1" fmla="*/ 34953 w 36937"/>
                  <a:gd name="connsiteY1" fmla="*/ 114387 h 204343"/>
                  <a:gd name="connsiteX2" fmla="*/ 19078 w 36937"/>
                  <a:gd name="connsiteY2" fmla="*/ 203287 h 204343"/>
                  <a:gd name="connsiteX3" fmla="*/ 12728 w 36937"/>
                  <a:gd name="connsiteY3" fmla="*/ 158837 h 204343"/>
                  <a:gd name="connsiteX4" fmla="*/ 28 w 36937"/>
                  <a:gd name="connsiteY4" fmla="*/ 92162 h 204343"/>
                  <a:gd name="connsiteX5" fmla="*/ 9553 w 36937"/>
                  <a:gd name="connsiteY5" fmla="*/ 123912 h 204343"/>
                  <a:gd name="connsiteX6" fmla="*/ 19078 w 36937"/>
                  <a:gd name="connsiteY6" fmla="*/ 95337 h 204343"/>
                  <a:gd name="connsiteX7" fmla="*/ 34953 w 36937"/>
                  <a:gd name="connsiteY7" fmla="*/ 87 h 204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937" h="204343">
                    <a:moveTo>
                      <a:pt x="34953" y="87"/>
                    </a:moveTo>
                    <a:cubicBezTo>
                      <a:pt x="37599" y="3262"/>
                      <a:pt x="37599" y="80520"/>
                      <a:pt x="34953" y="114387"/>
                    </a:cubicBezTo>
                    <a:cubicBezTo>
                      <a:pt x="32307" y="148254"/>
                      <a:pt x="22782" y="195879"/>
                      <a:pt x="19078" y="203287"/>
                    </a:cubicBezTo>
                    <a:cubicBezTo>
                      <a:pt x="15374" y="210695"/>
                      <a:pt x="15903" y="177358"/>
                      <a:pt x="12728" y="158837"/>
                    </a:cubicBezTo>
                    <a:cubicBezTo>
                      <a:pt x="9553" y="140316"/>
                      <a:pt x="557" y="97983"/>
                      <a:pt x="28" y="92162"/>
                    </a:cubicBezTo>
                    <a:cubicBezTo>
                      <a:pt x="-501" y="86341"/>
                      <a:pt x="6378" y="123383"/>
                      <a:pt x="9553" y="123912"/>
                    </a:cubicBezTo>
                    <a:cubicBezTo>
                      <a:pt x="12728" y="124441"/>
                      <a:pt x="16432" y="109624"/>
                      <a:pt x="19078" y="95337"/>
                    </a:cubicBezTo>
                    <a:cubicBezTo>
                      <a:pt x="21724" y="81050"/>
                      <a:pt x="32307" y="-3088"/>
                      <a:pt x="34953" y="8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 191">
                <a:extLst>
                  <a:ext uri="{FF2B5EF4-FFF2-40B4-BE49-F238E27FC236}">
                    <a16:creationId xmlns:a16="http://schemas.microsoft.com/office/drawing/2014/main" id="{5367DB4C-22F5-496D-66D6-EE1ABBF8D8C8}"/>
                  </a:ext>
                </a:extLst>
              </p:cNvPr>
              <p:cNvSpPr/>
              <p:nvPr/>
            </p:nvSpPr>
            <p:spPr>
              <a:xfrm>
                <a:off x="4413024" y="6000622"/>
                <a:ext cx="569099" cy="131279"/>
              </a:xfrm>
              <a:custGeom>
                <a:avLst/>
                <a:gdLst>
                  <a:gd name="connsiteX0" fmla="*/ 226 w 569099"/>
                  <a:gd name="connsiteY0" fmla="*/ 128 h 131279"/>
                  <a:gd name="connsiteX1" fmla="*/ 63726 w 569099"/>
                  <a:gd name="connsiteY1" fmla="*/ 60453 h 131279"/>
                  <a:gd name="connsiteX2" fmla="*/ 19276 w 569099"/>
                  <a:gd name="connsiteY2" fmla="*/ 73153 h 131279"/>
                  <a:gd name="connsiteX3" fmla="*/ 117701 w 569099"/>
                  <a:gd name="connsiteY3" fmla="*/ 76328 h 131279"/>
                  <a:gd name="connsiteX4" fmla="*/ 362176 w 569099"/>
                  <a:gd name="connsiteY4" fmla="*/ 104903 h 131279"/>
                  <a:gd name="connsiteX5" fmla="*/ 285976 w 569099"/>
                  <a:gd name="connsiteY5" fmla="*/ 76328 h 131279"/>
                  <a:gd name="connsiteX6" fmla="*/ 565376 w 569099"/>
                  <a:gd name="connsiteY6" fmla="*/ 130303 h 131279"/>
                  <a:gd name="connsiteX7" fmla="*/ 422501 w 569099"/>
                  <a:gd name="connsiteY7" fmla="*/ 108078 h 131279"/>
                  <a:gd name="connsiteX8" fmla="*/ 85951 w 569099"/>
                  <a:gd name="connsiteY8" fmla="*/ 69978 h 131279"/>
                  <a:gd name="connsiteX9" fmla="*/ 28801 w 569099"/>
                  <a:gd name="connsiteY9" fmla="*/ 66803 h 131279"/>
                  <a:gd name="connsiteX10" fmla="*/ 41501 w 569099"/>
                  <a:gd name="connsiteY10" fmla="*/ 44578 h 131279"/>
                  <a:gd name="connsiteX11" fmla="*/ 226 w 569099"/>
                  <a:gd name="connsiteY11" fmla="*/ 128 h 131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69099" h="131279">
                    <a:moveTo>
                      <a:pt x="226" y="128"/>
                    </a:moveTo>
                    <a:cubicBezTo>
                      <a:pt x="3930" y="2774"/>
                      <a:pt x="60551" y="48282"/>
                      <a:pt x="63726" y="60453"/>
                    </a:cubicBezTo>
                    <a:cubicBezTo>
                      <a:pt x="66901" y="72624"/>
                      <a:pt x="10280" y="70507"/>
                      <a:pt x="19276" y="73153"/>
                    </a:cubicBezTo>
                    <a:cubicBezTo>
                      <a:pt x="28272" y="75799"/>
                      <a:pt x="60551" y="71036"/>
                      <a:pt x="117701" y="76328"/>
                    </a:cubicBezTo>
                    <a:cubicBezTo>
                      <a:pt x="174851" y="81620"/>
                      <a:pt x="334130" y="104903"/>
                      <a:pt x="362176" y="104903"/>
                    </a:cubicBezTo>
                    <a:cubicBezTo>
                      <a:pt x="390222" y="104903"/>
                      <a:pt x="252109" y="72095"/>
                      <a:pt x="285976" y="76328"/>
                    </a:cubicBezTo>
                    <a:cubicBezTo>
                      <a:pt x="319843" y="80561"/>
                      <a:pt x="542622" y="125011"/>
                      <a:pt x="565376" y="130303"/>
                    </a:cubicBezTo>
                    <a:cubicBezTo>
                      <a:pt x="588130" y="135595"/>
                      <a:pt x="502405" y="118132"/>
                      <a:pt x="422501" y="108078"/>
                    </a:cubicBezTo>
                    <a:cubicBezTo>
                      <a:pt x="342597" y="98024"/>
                      <a:pt x="151568" y="76857"/>
                      <a:pt x="85951" y="69978"/>
                    </a:cubicBezTo>
                    <a:cubicBezTo>
                      <a:pt x="20334" y="63099"/>
                      <a:pt x="28801" y="66803"/>
                      <a:pt x="28801" y="66803"/>
                    </a:cubicBezTo>
                    <a:cubicBezTo>
                      <a:pt x="21393" y="62570"/>
                      <a:pt x="43618" y="52515"/>
                      <a:pt x="41501" y="44578"/>
                    </a:cubicBezTo>
                    <a:cubicBezTo>
                      <a:pt x="39384" y="36641"/>
                      <a:pt x="-3478" y="-2518"/>
                      <a:pt x="226" y="1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" name="フリーフォーム 192">
                <a:extLst>
                  <a:ext uri="{FF2B5EF4-FFF2-40B4-BE49-F238E27FC236}">
                    <a16:creationId xmlns:a16="http://schemas.microsoft.com/office/drawing/2014/main" id="{4DC428E8-C4D5-A5B8-B332-39E1C5010A07}"/>
                  </a:ext>
                </a:extLst>
              </p:cNvPr>
              <p:cNvSpPr/>
              <p:nvPr/>
            </p:nvSpPr>
            <p:spPr>
              <a:xfrm>
                <a:off x="5336519" y="6196871"/>
                <a:ext cx="724347" cy="147030"/>
              </a:xfrm>
              <a:custGeom>
                <a:avLst/>
                <a:gdLst>
                  <a:gd name="connsiteX0" fmla="*/ 656 w 724347"/>
                  <a:gd name="connsiteY0" fmla="*/ 729 h 147030"/>
                  <a:gd name="connsiteX1" fmla="*/ 267356 w 724347"/>
                  <a:gd name="connsiteY1" fmla="*/ 29304 h 147030"/>
                  <a:gd name="connsiteX2" fmla="*/ 445156 w 724347"/>
                  <a:gd name="connsiteY2" fmla="*/ 45179 h 147030"/>
                  <a:gd name="connsiteX3" fmla="*/ 359431 w 724347"/>
                  <a:gd name="connsiteY3" fmla="*/ 38829 h 147030"/>
                  <a:gd name="connsiteX4" fmla="*/ 515006 w 724347"/>
                  <a:gd name="connsiteY4" fmla="*/ 70579 h 147030"/>
                  <a:gd name="connsiteX5" fmla="*/ 721381 w 724347"/>
                  <a:gd name="connsiteY5" fmla="*/ 146779 h 147030"/>
                  <a:gd name="connsiteX6" fmla="*/ 622956 w 724347"/>
                  <a:gd name="connsiteY6" fmla="*/ 92804 h 147030"/>
                  <a:gd name="connsiteX7" fmla="*/ 429281 w 724347"/>
                  <a:gd name="connsiteY7" fmla="*/ 29304 h 147030"/>
                  <a:gd name="connsiteX8" fmla="*/ 349906 w 724347"/>
                  <a:gd name="connsiteY8" fmla="*/ 10254 h 147030"/>
                  <a:gd name="connsiteX9" fmla="*/ 656 w 724347"/>
                  <a:gd name="connsiteY9" fmla="*/ 729 h 147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24347" h="147030">
                    <a:moveTo>
                      <a:pt x="656" y="729"/>
                    </a:moveTo>
                    <a:cubicBezTo>
                      <a:pt x="-13102" y="3904"/>
                      <a:pt x="193273" y="21896"/>
                      <a:pt x="267356" y="29304"/>
                    </a:cubicBezTo>
                    <a:cubicBezTo>
                      <a:pt x="341439" y="36712"/>
                      <a:pt x="429810" y="43592"/>
                      <a:pt x="445156" y="45179"/>
                    </a:cubicBezTo>
                    <a:cubicBezTo>
                      <a:pt x="460502" y="46767"/>
                      <a:pt x="347789" y="34596"/>
                      <a:pt x="359431" y="38829"/>
                    </a:cubicBezTo>
                    <a:cubicBezTo>
                      <a:pt x="371073" y="43062"/>
                      <a:pt x="454681" y="52587"/>
                      <a:pt x="515006" y="70579"/>
                    </a:cubicBezTo>
                    <a:cubicBezTo>
                      <a:pt x="575331" y="88571"/>
                      <a:pt x="703389" y="143075"/>
                      <a:pt x="721381" y="146779"/>
                    </a:cubicBezTo>
                    <a:cubicBezTo>
                      <a:pt x="739373" y="150483"/>
                      <a:pt x="671639" y="112383"/>
                      <a:pt x="622956" y="92804"/>
                    </a:cubicBezTo>
                    <a:cubicBezTo>
                      <a:pt x="574273" y="73225"/>
                      <a:pt x="474789" y="43062"/>
                      <a:pt x="429281" y="29304"/>
                    </a:cubicBezTo>
                    <a:cubicBezTo>
                      <a:pt x="383773" y="15546"/>
                      <a:pt x="416581" y="15017"/>
                      <a:pt x="349906" y="10254"/>
                    </a:cubicBezTo>
                    <a:cubicBezTo>
                      <a:pt x="283231" y="5492"/>
                      <a:pt x="14414" y="-2446"/>
                      <a:pt x="656" y="72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" name="フリーフォーム 193">
                <a:extLst>
                  <a:ext uri="{FF2B5EF4-FFF2-40B4-BE49-F238E27FC236}">
                    <a16:creationId xmlns:a16="http://schemas.microsoft.com/office/drawing/2014/main" id="{BEBBEFEE-7B8D-4641-96EC-EC068111C12C}"/>
                  </a:ext>
                </a:extLst>
              </p:cNvPr>
              <p:cNvSpPr/>
              <p:nvPr/>
            </p:nvSpPr>
            <p:spPr>
              <a:xfrm>
                <a:off x="4440102" y="6136518"/>
                <a:ext cx="591837" cy="176617"/>
              </a:xfrm>
              <a:custGeom>
                <a:avLst/>
                <a:gdLst>
                  <a:gd name="connsiteX0" fmla="*/ 1723 w 591837"/>
                  <a:gd name="connsiteY0" fmla="*/ 757 h 176617"/>
                  <a:gd name="connsiteX1" fmla="*/ 443048 w 591837"/>
                  <a:gd name="connsiteY1" fmla="*/ 153157 h 176617"/>
                  <a:gd name="connsiteX2" fmla="*/ 589098 w 591837"/>
                  <a:gd name="connsiteY2" fmla="*/ 172207 h 176617"/>
                  <a:gd name="connsiteX3" fmla="*/ 516073 w 591837"/>
                  <a:gd name="connsiteY3" fmla="*/ 165857 h 176617"/>
                  <a:gd name="connsiteX4" fmla="*/ 252548 w 591837"/>
                  <a:gd name="connsiteY4" fmla="*/ 64257 h 176617"/>
                  <a:gd name="connsiteX5" fmla="*/ 287473 w 591837"/>
                  <a:gd name="connsiteY5" fmla="*/ 92832 h 176617"/>
                  <a:gd name="connsiteX6" fmla="*/ 1723 w 591837"/>
                  <a:gd name="connsiteY6" fmla="*/ 757 h 176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1837" h="176617">
                    <a:moveTo>
                      <a:pt x="1723" y="757"/>
                    </a:moveTo>
                    <a:cubicBezTo>
                      <a:pt x="27652" y="10811"/>
                      <a:pt x="345152" y="124582"/>
                      <a:pt x="443048" y="153157"/>
                    </a:cubicBezTo>
                    <a:cubicBezTo>
                      <a:pt x="540944" y="181732"/>
                      <a:pt x="576927" y="170090"/>
                      <a:pt x="589098" y="172207"/>
                    </a:cubicBezTo>
                    <a:cubicBezTo>
                      <a:pt x="601269" y="174324"/>
                      <a:pt x="572165" y="183849"/>
                      <a:pt x="516073" y="165857"/>
                    </a:cubicBezTo>
                    <a:cubicBezTo>
                      <a:pt x="459981" y="147865"/>
                      <a:pt x="290648" y="76428"/>
                      <a:pt x="252548" y="64257"/>
                    </a:cubicBezTo>
                    <a:cubicBezTo>
                      <a:pt x="214448" y="52086"/>
                      <a:pt x="324515" y="101828"/>
                      <a:pt x="287473" y="92832"/>
                    </a:cubicBezTo>
                    <a:cubicBezTo>
                      <a:pt x="250431" y="83836"/>
                      <a:pt x="-24206" y="-9297"/>
                      <a:pt x="1723" y="7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フリーフォーム 194">
                <a:extLst>
                  <a:ext uri="{FF2B5EF4-FFF2-40B4-BE49-F238E27FC236}">
                    <a16:creationId xmlns:a16="http://schemas.microsoft.com/office/drawing/2014/main" id="{C959E2CC-9522-4385-426C-E32866AB6F7C}"/>
                  </a:ext>
                </a:extLst>
              </p:cNvPr>
              <p:cNvSpPr/>
              <p:nvPr/>
            </p:nvSpPr>
            <p:spPr>
              <a:xfrm>
                <a:off x="5180664" y="6372217"/>
                <a:ext cx="313114" cy="51497"/>
              </a:xfrm>
              <a:custGeom>
                <a:avLst/>
                <a:gdLst>
                  <a:gd name="connsiteX0" fmla="*/ 936 w 313114"/>
                  <a:gd name="connsiteY0" fmla="*/ 8 h 51497"/>
                  <a:gd name="connsiteX1" fmla="*/ 162861 w 313114"/>
                  <a:gd name="connsiteY1" fmla="*/ 31758 h 51497"/>
                  <a:gd name="connsiteX2" fmla="*/ 312086 w 313114"/>
                  <a:gd name="connsiteY2" fmla="*/ 50808 h 51497"/>
                  <a:gd name="connsiteX3" fmla="*/ 232711 w 313114"/>
                  <a:gd name="connsiteY3" fmla="*/ 47633 h 51497"/>
                  <a:gd name="connsiteX4" fmla="*/ 146986 w 313114"/>
                  <a:gd name="connsiteY4" fmla="*/ 44458 h 51497"/>
                  <a:gd name="connsiteX5" fmla="*/ 223186 w 313114"/>
                  <a:gd name="connsiteY5" fmla="*/ 47633 h 51497"/>
                  <a:gd name="connsiteX6" fmla="*/ 169211 w 313114"/>
                  <a:gd name="connsiteY6" fmla="*/ 9533 h 51497"/>
                  <a:gd name="connsiteX7" fmla="*/ 178736 w 313114"/>
                  <a:gd name="connsiteY7" fmla="*/ 34933 h 51497"/>
                  <a:gd name="connsiteX8" fmla="*/ 99361 w 313114"/>
                  <a:gd name="connsiteY8" fmla="*/ 34933 h 51497"/>
                  <a:gd name="connsiteX9" fmla="*/ 936 w 313114"/>
                  <a:gd name="connsiteY9" fmla="*/ 8 h 51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3114" h="51497">
                    <a:moveTo>
                      <a:pt x="936" y="8"/>
                    </a:moveTo>
                    <a:cubicBezTo>
                      <a:pt x="11519" y="-521"/>
                      <a:pt x="111003" y="23291"/>
                      <a:pt x="162861" y="31758"/>
                    </a:cubicBezTo>
                    <a:cubicBezTo>
                      <a:pt x="214719" y="40225"/>
                      <a:pt x="300444" y="48162"/>
                      <a:pt x="312086" y="50808"/>
                    </a:cubicBezTo>
                    <a:cubicBezTo>
                      <a:pt x="323728" y="53454"/>
                      <a:pt x="232711" y="47633"/>
                      <a:pt x="232711" y="47633"/>
                    </a:cubicBezTo>
                    <a:lnTo>
                      <a:pt x="146986" y="44458"/>
                    </a:lnTo>
                    <a:cubicBezTo>
                      <a:pt x="145399" y="44458"/>
                      <a:pt x="219482" y="53454"/>
                      <a:pt x="223186" y="47633"/>
                    </a:cubicBezTo>
                    <a:cubicBezTo>
                      <a:pt x="226890" y="41812"/>
                      <a:pt x="176619" y="11650"/>
                      <a:pt x="169211" y="9533"/>
                    </a:cubicBezTo>
                    <a:cubicBezTo>
                      <a:pt x="161803" y="7416"/>
                      <a:pt x="190378" y="30700"/>
                      <a:pt x="178736" y="34933"/>
                    </a:cubicBezTo>
                    <a:cubicBezTo>
                      <a:pt x="167094" y="39166"/>
                      <a:pt x="126349" y="38108"/>
                      <a:pt x="99361" y="34933"/>
                    </a:cubicBezTo>
                    <a:cubicBezTo>
                      <a:pt x="72373" y="31758"/>
                      <a:pt x="-9647" y="537"/>
                      <a:pt x="936" y="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" name="フリーフォーム 195">
                <a:extLst>
                  <a:ext uri="{FF2B5EF4-FFF2-40B4-BE49-F238E27FC236}">
                    <a16:creationId xmlns:a16="http://schemas.microsoft.com/office/drawing/2014/main" id="{2E18098C-493C-CC97-7BCB-C72DE8BC593C}"/>
                  </a:ext>
                </a:extLst>
              </p:cNvPr>
              <p:cNvSpPr/>
              <p:nvPr/>
            </p:nvSpPr>
            <p:spPr>
              <a:xfrm>
                <a:off x="5762370" y="6403722"/>
                <a:ext cx="238413" cy="395588"/>
              </a:xfrm>
              <a:custGeom>
                <a:avLst/>
                <a:gdLst>
                  <a:gd name="connsiteX0" fmla="*/ 255 w 238413"/>
                  <a:gd name="connsiteY0" fmla="*/ 73278 h 395588"/>
                  <a:gd name="connsiteX1" fmla="*/ 133605 w 238413"/>
                  <a:gd name="connsiteY1" fmla="*/ 82803 h 395588"/>
                  <a:gd name="connsiteX2" fmla="*/ 209805 w 238413"/>
                  <a:gd name="connsiteY2" fmla="*/ 89153 h 395588"/>
                  <a:gd name="connsiteX3" fmla="*/ 212980 w 238413"/>
                  <a:gd name="connsiteY3" fmla="*/ 19303 h 395588"/>
                  <a:gd name="connsiteX4" fmla="*/ 216155 w 238413"/>
                  <a:gd name="connsiteY4" fmla="*/ 253 h 395588"/>
                  <a:gd name="connsiteX5" fmla="*/ 222505 w 238413"/>
                  <a:gd name="connsiteY5" fmla="*/ 28828 h 395588"/>
                  <a:gd name="connsiteX6" fmla="*/ 232030 w 238413"/>
                  <a:gd name="connsiteY6" fmla="*/ 111378 h 395588"/>
                  <a:gd name="connsiteX7" fmla="*/ 232030 w 238413"/>
                  <a:gd name="connsiteY7" fmla="*/ 247903 h 395588"/>
                  <a:gd name="connsiteX8" fmla="*/ 238380 w 238413"/>
                  <a:gd name="connsiteY8" fmla="*/ 393953 h 395588"/>
                  <a:gd name="connsiteX9" fmla="*/ 228855 w 238413"/>
                  <a:gd name="connsiteY9" fmla="*/ 314578 h 395588"/>
                  <a:gd name="connsiteX10" fmla="*/ 212980 w 238413"/>
                  <a:gd name="connsiteY10" fmla="*/ 136778 h 395588"/>
                  <a:gd name="connsiteX11" fmla="*/ 209805 w 238413"/>
                  <a:gd name="connsiteY11" fmla="*/ 92328 h 395588"/>
                  <a:gd name="connsiteX12" fmla="*/ 174880 w 238413"/>
                  <a:gd name="connsiteY12" fmla="*/ 73278 h 395588"/>
                  <a:gd name="connsiteX13" fmla="*/ 101855 w 238413"/>
                  <a:gd name="connsiteY13" fmla="*/ 57403 h 395588"/>
                  <a:gd name="connsiteX14" fmla="*/ 255 w 238413"/>
                  <a:gd name="connsiteY14" fmla="*/ 73278 h 395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8413" h="395588">
                    <a:moveTo>
                      <a:pt x="255" y="73278"/>
                    </a:moveTo>
                    <a:cubicBezTo>
                      <a:pt x="5547" y="77511"/>
                      <a:pt x="133605" y="82803"/>
                      <a:pt x="133605" y="82803"/>
                    </a:cubicBezTo>
                    <a:cubicBezTo>
                      <a:pt x="168530" y="85449"/>
                      <a:pt x="196576" y="99736"/>
                      <a:pt x="209805" y="89153"/>
                    </a:cubicBezTo>
                    <a:cubicBezTo>
                      <a:pt x="223034" y="78570"/>
                      <a:pt x="212980" y="19303"/>
                      <a:pt x="212980" y="19303"/>
                    </a:cubicBezTo>
                    <a:cubicBezTo>
                      <a:pt x="214038" y="4486"/>
                      <a:pt x="214568" y="-1334"/>
                      <a:pt x="216155" y="253"/>
                    </a:cubicBezTo>
                    <a:cubicBezTo>
                      <a:pt x="217742" y="1840"/>
                      <a:pt x="219859" y="10307"/>
                      <a:pt x="222505" y="28828"/>
                    </a:cubicBezTo>
                    <a:cubicBezTo>
                      <a:pt x="225151" y="47349"/>
                      <a:pt x="230443" y="74866"/>
                      <a:pt x="232030" y="111378"/>
                    </a:cubicBezTo>
                    <a:cubicBezTo>
                      <a:pt x="233617" y="147890"/>
                      <a:pt x="230972" y="200807"/>
                      <a:pt x="232030" y="247903"/>
                    </a:cubicBezTo>
                    <a:cubicBezTo>
                      <a:pt x="233088" y="294999"/>
                      <a:pt x="238909" y="382841"/>
                      <a:pt x="238380" y="393953"/>
                    </a:cubicBezTo>
                    <a:cubicBezTo>
                      <a:pt x="237851" y="405065"/>
                      <a:pt x="233088" y="357441"/>
                      <a:pt x="228855" y="314578"/>
                    </a:cubicBezTo>
                    <a:cubicBezTo>
                      <a:pt x="224622" y="271716"/>
                      <a:pt x="216155" y="173820"/>
                      <a:pt x="212980" y="136778"/>
                    </a:cubicBezTo>
                    <a:cubicBezTo>
                      <a:pt x="209805" y="99736"/>
                      <a:pt x="216155" y="102911"/>
                      <a:pt x="209805" y="92328"/>
                    </a:cubicBezTo>
                    <a:cubicBezTo>
                      <a:pt x="203455" y="81745"/>
                      <a:pt x="192872" y="79099"/>
                      <a:pt x="174880" y="73278"/>
                    </a:cubicBezTo>
                    <a:cubicBezTo>
                      <a:pt x="156888" y="67457"/>
                      <a:pt x="130430" y="55286"/>
                      <a:pt x="101855" y="57403"/>
                    </a:cubicBezTo>
                    <a:cubicBezTo>
                      <a:pt x="73280" y="59520"/>
                      <a:pt x="-5037" y="69045"/>
                      <a:pt x="255" y="732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" name="フリーフォーム 196">
                <a:extLst>
                  <a:ext uri="{FF2B5EF4-FFF2-40B4-BE49-F238E27FC236}">
                    <a16:creationId xmlns:a16="http://schemas.microsoft.com/office/drawing/2014/main" id="{FAD2B778-8A1D-6EB3-31DC-C489FCE52881}"/>
                  </a:ext>
                </a:extLst>
              </p:cNvPr>
              <p:cNvSpPr/>
              <p:nvPr/>
            </p:nvSpPr>
            <p:spPr>
              <a:xfrm>
                <a:off x="4685748" y="6305107"/>
                <a:ext cx="286331" cy="996192"/>
              </a:xfrm>
              <a:custGeom>
                <a:avLst/>
                <a:gdLst>
                  <a:gd name="connsiteX0" fmla="*/ 286302 w 286331"/>
                  <a:gd name="connsiteY0" fmla="*/ 443 h 996192"/>
                  <a:gd name="connsiteX1" fmla="*/ 206927 w 286331"/>
                  <a:gd name="connsiteY1" fmla="*/ 225868 h 996192"/>
                  <a:gd name="connsiteX2" fmla="*/ 219627 w 286331"/>
                  <a:gd name="connsiteY2" fmla="*/ 200468 h 996192"/>
                  <a:gd name="connsiteX3" fmla="*/ 162477 w 286331"/>
                  <a:gd name="connsiteY3" fmla="*/ 390968 h 996192"/>
                  <a:gd name="connsiteX4" fmla="*/ 108502 w 286331"/>
                  <a:gd name="connsiteY4" fmla="*/ 549718 h 996192"/>
                  <a:gd name="connsiteX5" fmla="*/ 73577 w 286331"/>
                  <a:gd name="connsiteY5" fmla="*/ 721168 h 996192"/>
                  <a:gd name="connsiteX6" fmla="*/ 89452 w 286331"/>
                  <a:gd name="connsiteY6" fmla="*/ 657668 h 996192"/>
                  <a:gd name="connsiteX7" fmla="*/ 51352 w 286331"/>
                  <a:gd name="connsiteY7" fmla="*/ 771968 h 996192"/>
                  <a:gd name="connsiteX8" fmla="*/ 10077 w 286331"/>
                  <a:gd name="connsiteY8" fmla="*/ 975168 h 996192"/>
                  <a:gd name="connsiteX9" fmla="*/ 13252 w 286331"/>
                  <a:gd name="connsiteY9" fmla="*/ 921193 h 996192"/>
                  <a:gd name="connsiteX10" fmla="*/ 152952 w 286331"/>
                  <a:gd name="connsiteY10" fmla="*/ 368743 h 996192"/>
                  <a:gd name="connsiteX11" fmla="*/ 229152 w 286331"/>
                  <a:gd name="connsiteY11" fmla="*/ 73468 h 996192"/>
                  <a:gd name="connsiteX12" fmla="*/ 216452 w 286331"/>
                  <a:gd name="connsiteY12" fmla="*/ 165543 h 996192"/>
                  <a:gd name="connsiteX13" fmla="*/ 286302 w 286331"/>
                  <a:gd name="connsiteY13" fmla="*/ 443 h 996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6331" h="996192">
                    <a:moveTo>
                      <a:pt x="286302" y="443"/>
                    </a:moveTo>
                    <a:cubicBezTo>
                      <a:pt x="284715" y="10497"/>
                      <a:pt x="218039" y="192531"/>
                      <a:pt x="206927" y="225868"/>
                    </a:cubicBezTo>
                    <a:cubicBezTo>
                      <a:pt x="195815" y="259205"/>
                      <a:pt x="227035" y="172951"/>
                      <a:pt x="219627" y="200468"/>
                    </a:cubicBezTo>
                    <a:cubicBezTo>
                      <a:pt x="212219" y="227985"/>
                      <a:pt x="180998" y="332760"/>
                      <a:pt x="162477" y="390968"/>
                    </a:cubicBezTo>
                    <a:cubicBezTo>
                      <a:pt x="143956" y="449176"/>
                      <a:pt x="123319" y="494685"/>
                      <a:pt x="108502" y="549718"/>
                    </a:cubicBezTo>
                    <a:cubicBezTo>
                      <a:pt x="93685" y="604751"/>
                      <a:pt x="76752" y="703176"/>
                      <a:pt x="73577" y="721168"/>
                    </a:cubicBezTo>
                    <a:cubicBezTo>
                      <a:pt x="70402" y="739160"/>
                      <a:pt x="93156" y="649201"/>
                      <a:pt x="89452" y="657668"/>
                    </a:cubicBezTo>
                    <a:cubicBezTo>
                      <a:pt x="85748" y="666135"/>
                      <a:pt x="64581" y="719051"/>
                      <a:pt x="51352" y="771968"/>
                    </a:cubicBezTo>
                    <a:cubicBezTo>
                      <a:pt x="38123" y="824885"/>
                      <a:pt x="16427" y="950297"/>
                      <a:pt x="10077" y="975168"/>
                    </a:cubicBezTo>
                    <a:cubicBezTo>
                      <a:pt x="3727" y="1000039"/>
                      <a:pt x="-10560" y="1022264"/>
                      <a:pt x="13252" y="921193"/>
                    </a:cubicBezTo>
                    <a:cubicBezTo>
                      <a:pt x="37064" y="820122"/>
                      <a:pt x="116969" y="510030"/>
                      <a:pt x="152952" y="368743"/>
                    </a:cubicBezTo>
                    <a:cubicBezTo>
                      <a:pt x="188935" y="227456"/>
                      <a:pt x="218569" y="107335"/>
                      <a:pt x="229152" y="73468"/>
                    </a:cubicBezTo>
                    <a:cubicBezTo>
                      <a:pt x="239735" y="39601"/>
                      <a:pt x="209044" y="176656"/>
                      <a:pt x="216452" y="165543"/>
                    </a:cubicBezTo>
                    <a:cubicBezTo>
                      <a:pt x="223860" y="154431"/>
                      <a:pt x="287889" y="-9611"/>
                      <a:pt x="286302" y="44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" name="フリーフォーム 197">
                <a:extLst>
                  <a:ext uri="{FF2B5EF4-FFF2-40B4-BE49-F238E27FC236}">
                    <a16:creationId xmlns:a16="http://schemas.microsoft.com/office/drawing/2014/main" id="{F2FE4605-B1B5-517A-8587-939892A080CC}"/>
                  </a:ext>
                </a:extLst>
              </p:cNvPr>
              <p:cNvSpPr/>
              <p:nvPr/>
            </p:nvSpPr>
            <p:spPr>
              <a:xfrm>
                <a:off x="4813971" y="6366810"/>
                <a:ext cx="375689" cy="979047"/>
              </a:xfrm>
              <a:custGeom>
                <a:avLst/>
                <a:gdLst>
                  <a:gd name="connsiteX0" fmla="*/ 373979 w 375689"/>
                  <a:gd name="connsiteY0" fmla="*/ 2240 h 979047"/>
                  <a:gd name="connsiteX1" fmla="*/ 262854 w 375689"/>
                  <a:gd name="connsiteY1" fmla="*/ 307040 h 979047"/>
                  <a:gd name="connsiteX2" fmla="*/ 129504 w 375689"/>
                  <a:gd name="connsiteY2" fmla="*/ 703915 h 979047"/>
                  <a:gd name="connsiteX3" fmla="*/ 8854 w 375689"/>
                  <a:gd name="connsiteY3" fmla="*/ 954740 h 979047"/>
                  <a:gd name="connsiteX4" fmla="*/ 31079 w 375689"/>
                  <a:gd name="connsiteY4" fmla="*/ 907115 h 979047"/>
                  <a:gd name="connsiteX5" fmla="*/ 205704 w 375689"/>
                  <a:gd name="connsiteY5" fmla="*/ 405465 h 979047"/>
                  <a:gd name="connsiteX6" fmla="*/ 173954 w 375689"/>
                  <a:gd name="connsiteY6" fmla="*/ 465790 h 979047"/>
                  <a:gd name="connsiteX7" fmla="*/ 373979 w 375689"/>
                  <a:gd name="connsiteY7" fmla="*/ 2240 h 979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5689" h="979047">
                    <a:moveTo>
                      <a:pt x="373979" y="2240"/>
                    </a:moveTo>
                    <a:cubicBezTo>
                      <a:pt x="388796" y="-24218"/>
                      <a:pt x="303600" y="190094"/>
                      <a:pt x="262854" y="307040"/>
                    </a:cubicBezTo>
                    <a:cubicBezTo>
                      <a:pt x="222108" y="423986"/>
                      <a:pt x="171837" y="595965"/>
                      <a:pt x="129504" y="703915"/>
                    </a:cubicBezTo>
                    <a:cubicBezTo>
                      <a:pt x="87171" y="811865"/>
                      <a:pt x="25258" y="920873"/>
                      <a:pt x="8854" y="954740"/>
                    </a:cubicBezTo>
                    <a:cubicBezTo>
                      <a:pt x="-7550" y="988607"/>
                      <a:pt x="-1729" y="998661"/>
                      <a:pt x="31079" y="907115"/>
                    </a:cubicBezTo>
                    <a:cubicBezTo>
                      <a:pt x="63887" y="815569"/>
                      <a:pt x="181892" y="479019"/>
                      <a:pt x="205704" y="405465"/>
                    </a:cubicBezTo>
                    <a:cubicBezTo>
                      <a:pt x="229516" y="331911"/>
                      <a:pt x="147496" y="532994"/>
                      <a:pt x="173954" y="465790"/>
                    </a:cubicBezTo>
                    <a:cubicBezTo>
                      <a:pt x="200412" y="398586"/>
                      <a:pt x="359162" y="28698"/>
                      <a:pt x="373979" y="22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 198">
                <a:extLst>
                  <a:ext uri="{FF2B5EF4-FFF2-40B4-BE49-F238E27FC236}">
                    <a16:creationId xmlns:a16="http://schemas.microsoft.com/office/drawing/2014/main" id="{0ECFEF4B-5458-18C7-F12E-342F07638852}"/>
                  </a:ext>
                </a:extLst>
              </p:cNvPr>
              <p:cNvSpPr/>
              <p:nvPr/>
            </p:nvSpPr>
            <p:spPr>
              <a:xfrm>
                <a:off x="4936894" y="6303169"/>
                <a:ext cx="260130" cy="85033"/>
              </a:xfrm>
              <a:custGeom>
                <a:avLst/>
                <a:gdLst>
                  <a:gd name="connsiteX0" fmla="*/ 231 w 260130"/>
                  <a:gd name="connsiteY0" fmla="*/ 2381 h 85033"/>
                  <a:gd name="connsiteX1" fmla="*/ 108181 w 260130"/>
                  <a:gd name="connsiteY1" fmla="*/ 8731 h 85033"/>
                  <a:gd name="connsiteX2" fmla="*/ 257406 w 260130"/>
                  <a:gd name="connsiteY2" fmla="*/ 84931 h 85033"/>
                  <a:gd name="connsiteX3" fmla="*/ 193906 w 260130"/>
                  <a:gd name="connsiteY3" fmla="*/ 24606 h 85033"/>
                  <a:gd name="connsiteX4" fmla="*/ 60556 w 260130"/>
                  <a:gd name="connsiteY4" fmla="*/ 2381 h 85033"/>
                  <a:gd name="connsiteX5" fmla="*/ 219306 w 260130"/>
                  <a:gd name="connsiteY5" fmla="*/ 65881 h 85033"/>
                  <a:gd name="connsiteX6" fmla="*/ 136756 w 260130"/>
                  <a:gd name="connsiteY6" fmla="*/ 15081 h 85033"/>
                  <a:gd name="connsiteX7" fmla="*/ 231 w 260130"/>
                  <a:gd name="connsiteY7" fmla="*/ 2381 h 85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0130" h="85033">
                    <a:moveTo>
                      <a:pt x="231" y="2381"/>
                    </a:moveTo>
                    <a:cubicBezTo>
                      <a:pt x="-4531" y="1323"/>
                      <a:pt x="65319" y="-5027"/>
                      <a:pt x="108181" y="8731"/>
                    </a:cubicBezTo>
                    <a:cubicBezTo>
                      <a:pt x="151043" y="22489"/>
                      <a:pt x="243119" y="82285"/>
                      <a:pt x="257406" y="84931"/>
                    </a:cubicBezTo>
                    <a:cubicBezTo>
                      <a:pt x="271693" y="87577"/>
                      <a:pt x="226714" y="38364"/>
                      <a:pt x="193906" y="24606"/>
                    </a:cubicBezTo>
                    <a:cubicBezTo>
                      <a:pt x="161098" y="10848"/>
                      <a:pt x="56323" y="-4498"/>
                      <a:pt x="60556" y="2381"/>
                    </a:cubicBezTo>
                    <a:cubicBezTo>
                      <a:pt x="64789" y="9260"/>
                      <a:pt x="206606" y="63764"/>
                      <a:pt x="219306" y="65881"/>
                    </a:cubicBezTo>
                    <a:cubicBezTo>
                      <a:pt x="232006" y="67998"/>
                      <a:pt x="172739" y="25135"/>
                      <a:pt x="136756" y="15081"/>
                    </a:cubicBezTo>
                    <a:cubicBezTo>
                      <a:pt x="100773" y="5027"/>
                      <a:pt x="4993" y="3439"/>
                      <a:pt x="231" y="23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 199">
                <a:extLst>
                  <a:ext uri="{FF2B5EF4-FFF2-40B4-BE49-F238E27FC236}">
                    <a16:creationId xmlns:a16="http://schemas.microsoft.com/office/drawing/2014/main" id="{816600FD-FBF0-3E4A-BC2A-DB223A28686E}"/>
                  </a:ext>
                </a:extLst>
              </p:cNvPr>
              <p:cNvSpPr/>
              <p:nvPr/>
            </p:nvSpPr>
            <p:spPr>
              <a:xfrm>
                <a:off x="4752729" y="6338958"/>
                <a:ext cx="312942" cy="1006250"/>
              </a:xfrm>
              <a:custGeom>
                <a:avLst/>
                <a:gdLst>
                  <a:gd name="connsiteX0" fmla="*/ 311396 w 312942"/>
                  <a:gd name="connsiteY0" fmla="*/ 1517 h 1006250"/>
                  <a:gd name="connsiteX1" fmla="*/ 165346 w 312942"/>
                  <a:gd name="connsiteY1" fmla="*/ 446017 h 1006250"/>
                  <a:gd name="connsiteX2" fmla="*/ 235196 w 312942"/>
                  <a:gd name="connsiteY2" fmla="*/ 309492 h 1006250"/>
                  <a:gd name="connsiteX3" fmla="*/ 174871 w 312942"/>
                  <a:gd name="connsiteY3" fmla="*/ 487292 h 1006250"/>
                  <a:gd name="connsiteX4" fmla="*/ 60571 w 312942"/>
                  <a:gd name="connsiteY4" fmla="*/ 747642 h 1006250"/>
                  <a:gd name="connsiteX5" fmla="*/ 9771 w 312942"/>
                  <a:gd name="connsiteY5" fmla="*/ 988942 h 1006250"/>
                  <a:gd name="connsiteX6" fmla="*/ 22471 w 312942"/>
                  <a:gd name="connsiteY6" fmla="*/ 912742 h 1006250"/>
                  <a:gd name="connsiteX7" fmla="*/ 228846 w 312942"/>
                  <a:gd name="connsiteY7" fmla="*/ 322192 h 1006250"/>
                  <a:gd name="connsiteX8" fmla="*/ 311396 w 312942"/>
                  <a:gd name="connsiteY8" fmla="*/ 1517 h 100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942" h="1006250">
                    <a:moveTo>
                      <a:pt x="311396" y="1517"/>
                    </a:moveTo>
                    <a:cubicBezTo>
                      <a:pt x="300813" y="22155"/>
                      <a:pt x="178046" y="394688"/>
                      <a:pt x="165346" y="446017"/>
                    </a:cubicBezTo>
                    <a:cubicBezTo>
                      <a:pt x="152646" y="497346"/>
                      <a:pt x="233609" y="302613"/>
                      <a:pt x="235196" y="309492"/>
                    </a:cubicBezTo>
                    <a:cubicBezTo>
                      <a:pt x="236783" y="316371"/>
                      <a:pt x="203975" y="414267"/>
                      <a:pt x="174871" y="487292"/>
                    </a:cubicBezTo>
                    <a:cubicBezTo>
                      <a:pt x="145767" y="560317"/>
                      <a:pt x="88088" y="664034"/>
                      <a:pt x="60571" y="747642"/>
                    </a:cubicBezTo>
                    <a:cubicBezTo>
                      <a:pt x="33054" y="831250"/>
                      <a:pt x="16121" y="961425"/>
                      <a:pt x="9771" y="988942"/>
                    </a:cubicBezTo>
                    <a:cubicBezTo>
                      <a:pt x="3421" y="1016459"/>
                      <a:pt x="-14041" y="1023867"/>
                      <a:pt x="22471" y="912742"/>
                    </a:cubicBezTo>
                    <a:cubicBezTo>
                      <a:pt x="58983" y="801617"/>
                      <a:pt x="181221" y="469300"/>
                      <a:pt x="228846" y="322192"/>
                    </a:cubicBezTo>
                    <a:cubicBezTo>
                      <a:pt x="276471" y="175084"/>
                      <a:pt x="321979" y="-19121"/>
                      <a:pt x="311396" y="15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" name="フリーフォーム 200">
                <a:extLst>
                  <a:ext uri="{FF2B5EF4-FFF2-40B4-BE49-F238E27FC236}">
                    <a16:creationId xmlns:a16="http://schemas.microsoft.com/office/drawing/2014/main" id="{578EC35A-3D09-0F7D-F8B7-A243CA0FB363}"/>
                  </a:ext>
                </a:extLst>
              </p:cNvPr>
              <p:cNvSpPr/>
              <p:nvPr/>
            </p:nvSpPr>
            <p:spPr>
              <a:xfrm>
                <a:off x="4673338" y="7260816"/>
                <a:ext cx="156407" cy="75797"/>
              </a:xfrm>
              <a:custGeom>
                <a:avLst/>
                <a:gdLst>
                  <a:gd name="connsiteX0" fmla="*/ 262 w 156407"/>
                  <a:gd name="connsiteY0" fmla="*/ 409 h 75797"/>
                  <a:gd name="connsiteX1" fmla="*/ 82812 w 156407"/>
                  <a:gd name="connsiteY1" fmla="*/ 44859 h 75797"/>
                  <a:gd name="connsiteX2" fmla="*/ 155837 w 156407"/>
                  <a:gd name="connsiteY2" fmla="*/ 67084 h 75797"/>
                  <a:gd name="connsiteX3" fmla="*/ 111387 w 156407"/>
                  <a:gd name="connsiteY3" fmla="*/ 73434 h 75797"/>
                  <a:gd name="connsiteX4" fmla="*/ 262 w 156407"/>
                  <a:gd name="connsiteY4" fmla="*/ 409 h 75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407" h="75797">
                    <a:moveTo>
                      <a:pt x="262" y="409"/>
                    </a:moveTo>
                    <a:cubicBezTo>
                      <a:pt x="-4500" y="-4353"/>
                      <a:pt x="56883" y="33747"/>
                      <a:pt x="82812" y="44859"/>
                    </a:cubicBezTo>
                    <a:cubicBezTo>
                      <a:pt x="108741" y="55972"/>
                      <a:pt x="151075" y="62322"/>
                      <a:pt x="155837" y="67084"/>
                    </a:cubicBezTo>
                    <a:cubicBezTo>
                      <a:pt x="160599" y="71846"/>
                      <a:pt x="134670" y="79784"/>
                      <a:pt x="111387" y="73434"/>
                    </a:cubicBezTo>
                    <a:cubicBezTo>
                      <a:pt x="88104" y="67084"/>
                      <a:pt x="5024" y="5171"/>
                      <a:pt x="262" y="4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" name="フリーフォーム 201">
                <a:extLst>
                  <a:ext uri="{FF2B5EF4-FFF2-40B4-BE49-F238E27FC236}">
                    <a16:creationId xmlns:a16="http://schemas.microsoft.com/office/drawing/2014/main" id="{8231D88A-D678-9D01-EF79-D1AA82C9B0E5}"/>
                  </a:ext>
                </a:extLst>
              </p:cNvPr>
              <p:cNvSpPr/>
              <p:nvPr/>
            </p:nvSpPr>
            <p:spPr>
              <a:xfrm>
                <a:off x="5513081" y="6232862"/>
                <a:ext cx="233719" cy="44422"/>
              </a:xfrm>
              <a:custGeom>
                <a:avLst/>
                <a:gdLst>
                  <a:gd name="connsiteX0" fmla="*/ 233669 w 233719"/>
                  <a:gd name="connsiteY0" fmla="*/ 44113 h 44422"/>
                  <a:gd name="connsiteX1" fmla="*/ 160644 w 233719"/>
                  <a:gd name="connsiteY1" fmla="*/ 21888 h 44422"/>
                  <a:gd name="connsiteX2" fmla="*/ 1894 w 233719"/>
                  <a:gd name="connsiteY2" fmla="*/ 25063 h 44422"/>
                  <a:gd name="connsiteX3" fmla="*/ 71744 w 233719"/>
                  <a:gd name="connsiteY3" fmla="*/ 9188 h 44422"/>
                  <a:gd name="connsiteX4" fmla="*/ 49519 w 233719"/>
                  <a:gd name="connsiteY4" fmla="*/ 2838 h 44422"/>
                  <a:gd name="connsiteX5" fmla="*/ 151119 w 233719"/>
                  <a:gd name="connsiteY5" fmla="*/ 2838 h 44422"/>
                  <a:gd name="connsiteX6" fmla="*/ 233669 w 233719"/>
                  <a:gd name="connsiteY6" fmla="*/ 44113 h 44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3719" h="44422">
                    <a:moveTo>
                      <a:pt x="233669" y="44113"/>
                    </a:moveTo>
                    <a:cubicBezTo>
                      <a:pt x="235256" y="47288"/>
                      <a:pt x="199273" y="25063"/>
                      <a:pt x="160644" y="21888"/>
                    </a:cubicBezTo>
                    <a:cubicBezTo>
                      <a:pt x="122015" y="18713"/>
                      <a:pt x="16711" y="27180"/>
                      <a:pt x="1894" y="25063"/>
                    </a:cubicBezTo>
                    <a:cubicBezTo>
                      <a:pt x="-12923" y="22946"/>
                      <a:pt x="63807" y="12892"/>
                      <a:pt x="71744" y="9188"/>
                    </a:cubicBezTo>
                    <a:cubicBezTo>
                      <a:pt x="79681" y="5484"/>
                      <a:pt x="36290" y="3896"/>
                      <a:pt x="49519" y="2838"/>
                    </a:cubicBezTo>
                    <a:cubicBezTo>
                      <a:pt x="62748" y="1780"/>
                      <a:pt x="122015" y="-2983"/>
                      <a:pt x="151119" y="2838"/>
                    </a:cubicBezTo>
                    <a:cubicBezTo>
                      <a:pt x="180223" y="8659"/>
                      <a:pt x="232082" y="40938"/>
                      <a:pt x="233669" y="441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" name="フリーフォーム 202">
                <a:extLst>
                  <a:ext uri="{FF2B5EF4-FFF2-40B4-BE49-F238E27FC236}">
                    <a16:creationId xmlns:a16="http://schemas.microsoft.com/office/drawing/2014/main" id="{13BA671F-20D5-47C9-D0D7-F2241BF56718}"/>
                  </a:ext>
                </a:extLst>
              </p:cNvPr>
              <p:cNvSpPr/>
              <p:nvPr/>
            </p:nvSpPr>
            <p:spPr>
              <a:xfrm>
                <a:off x="5467337" y="6256937"/>
                <a:ext cx="48906" cy="1124071"/>
              </a:xfrm>
              <a:custGeom>
                <a:avLst/>
                <a:gdLst>
                  <a:gd name="connsiteX0" fmla="*/ 47638 w 48906"/>
                  <a:gd name="connsiteY0" fmla="*/ 988 h 1124071"/>
                  <a:gd name="connsiteX1" fmla="*/ 19063 w 48906"/>
                  <a:gd name="connsiteY1" fmla="*/ 381988 h 1124071"/>
                  <a:gd name="connsiteX2" fmla="*/ 13 w 48906"/>
                  <a:gd name="connsiteY2" fmla="*/ 747113 h 1124071"/>
                  <a:gd name="connsiteX3" fmla="*/ 15888 w 48906"/>
                  <a:gd name="connsiteY3" fmla="*/ 674088 h 1124071"/>
                  <a:gd name="connsiteX4" fmla="*/ 6363 w 48906"/>
                  <a:gd name="connsiteY4" fmla="*/ 1102713 h 1124071"/>
                  <a:gd name="connsiteX5" fmla="*/ 6363 w 48906"/>
                  <a:gd name="connsiteY5" fmla="*/ 1001113 h 1124071"/>
                  <a:gd name="connsiteX6" fmla="*/ 38113 w 48906"/>
                  <a:gd name="connsiteY6" fmla="*/ 499463 h 1124071"/>
                  <a:gd name="connsiteX7" fmla="*/ 47638 w 48906"/>
                  <a:gd name="connsiteY7" fmla="*/ 988 h 1124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906" h="1124071">
                    <a:moveTo>
                      <a:pt x="47638" y="988"/>
                    </a:moveTo>
                    <a:cubicBezTo>
                      <a:pt x="44463" y="-18591"/>
                      <a:pt x="27000" y="257634"/>
                      <a:pt x="19063" y="381988"/>
                    </a:cubicBezTo>
                    <a:cubicBezTo>
                      <a:pt x="11125" y="506342"/>
                      <a:pt x="542" y="698430"/>
                      <a:pt x="13" y="747113"/>
                    </a:cubicBezTo>
                    <a:cubicBezTo>
                      <a:pt x="-516" y="795796"/>
                      <a:pt x="14830" y="614821"/>
                      <a:pt x="15888" y="674088"/>
                    </a:cubicBezTo>
                    <a:cubicBezTo>
                      <a:pt x="16946" y="733355"/>
                      <a:pt x="7950" y="1048209"/>
                      <a:pt x="6363" y="1102713"/>
                    </a:cubicBezTo>
                    <a:cubicBezTo>
                      <a:pt x="4776" y="1157217"/>
                      <a:pt x="1071" y="1101655"/>
                      <a:pt x="6363" y="1001113"/>
                    </a:cubicBezTo>
                    <a:cubicBezTo>
                      <a:pt x="11655" y="900571"/>
                      <a:pt x="28059" y="662975"/>
                      <a:pt x="38113" y="499463"/>
                    </a:cubicBezTo>
                    <a:cubicBezTo>
                      <a:pt x="48167" y="335951"/>
                      <a:pt x="50813" y="20567"/>
                      <a:pt x="47638" y="9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" name="フリーフォーム 203">
                <a:extLst>
                  <a:ext uri="{FF2B5EF4-FFF2-40B4-BE49-F238E27FC236}">
                    <a16:creationId xmlns:a16="http://schemas.microsoft.com/office/drawing/2014/main" id="{24ED1E0F-6AB7-94E5-9C6D-7C10E4920E1B}"/>
                  </a:ext>
                </a:extLst>
              </p:cNvPr>
              <p:cNvSpPr/>
              <p:nvPr/>
            </p:nvSpPr>
            <p:spPr>
              <a:xfrm>
                <a:off x="5463477" y="6276468"/>
                <a:ext cx="306697" cy="1177488"/>
              </a:xfrm>
              <a:custGeom>
                <a:avLst/>
                <a:gdLst>
                  <a:gd name="connsiteX0" fmla="*/ 698 w 306697"/>
                  <a:gd name="connsiteY0" fmla="*/ 1092707 h 1177488"/>
                  <a:gd name="connsiteX1" fmla="*/ 48323 w 306697"/>
                  <a:gd name="connsiteY1" fmla="*/ 1153032 h 1177488"/>
                  <a:gd name="connsiteX2" fmla="*/ 92773 w 306697"/>
                  <a:gd name="connsiteY2" fmla="*/ 1162557 h 1177488"/>
                  <a:gd name="connsiteX3" fmla="*/ 165798 w 306697"/>
                  <a:gd name="connsiteY3" fmla="*/ 1143507 h 1177488"/>
                  <a:gd name="connsiteX4" fmla="*/ 188023 w 306697"/>
                  <a:gd name="connsiteY4" fmla="*/ 994282 h 1177488"/>
                  <a:gd name="connsiteX5" fmla="*/ 191198 w 306697"/>
                  <a:gd name="connsiteY5" fmla="*/ 1032382 h 1177488"/>
                  <a:gd name="connsiteX6" fmla="*/ 257873 w 306697"/>
                  <a:gd name="connsiteY6" fmla="*/ 422782 h 1177488"/>
                  <a:gd name="connsiteX7" fmla="*/ 248348 w 306697"/>
                  <a:gd name="connsiteY7" fmla="*/ 451357 h 1177488"/>
                  <a:gd name="connsiteX8" fmla="*/ 302323 w 306697"/>
                  <a:gd name="connsiteY8" fmla="*/ 19557 h 1177488"/>
                  <a:gd name="connsiteX9" fmla="*/ 302323 w 306697"/>
                  <a:gd name="connsiteY9" fmla="*/ 86232 h 1177488"/>
                  <a:gd name="connsiteX10" fmla="*/ 292798 w 306697"/>
                  <a:gd name="connsiteY10" fmla="*/ 197357 h 1177488"/>
                  <a:gd name="connsiteX11" fmla="*/ 267398 w 306697"/>
                  <a:gd name="connsiteY11" fmla="*/ 362457 h 1177488"/>
                  <a:gd name="connsiteX12" fmla="*/ 251523 w 306697"/>
                  <a:gd name="connsiteY12" fmla="*/ 591057 h 1177488"/>
                  <a:gd name="connsiteX13" fmla="*/ 194373 w 306697"/>
                  <a:gd name="connsiteY13" fmla="*/ 1127632 h 1177488"/>
                  <a:gd name="connsiteX14" fmla="*/ 140398 w 306697"/>
                  <a:gd name="connsiteY14" fmla="*/ 1156207 h 1177488"/>
                  <a:gd name="connsiteX15" fmla="*/ 73723 w 306697"/>
                  <a:gd name="connsiteY15" fmla="*/ 1146682 h 1177488"/>
                  <a:gd name="connsiteX16" fmla="*/ 86423 w 306697"/>
                  <a:gd name="connsiteY16" fmla="*/ 1159382 h 1177488"/>
                  <a:gd name="connsiteX17" fmla="*/ 698 w 306697"/>
                  <a:gd name="connsiteY17" fmla="*/ 1092707 h 1177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6697" h="1177488">
                    <a:moveTo>
                      <a:pt x="698" y="1092707"/>
                    </a:moveTo>
                    <a:cubicBezTo>
                      <a:pt x="-5652" y="1091649"/>
                      <a:pt x="32977" y="1141390"/>
                      <a:pt x="48323" y="1153032"/>
                    </a:cubicBezTo>
                    <a:cubicBezTo>
                      <a:pt x="63669" y="1164674"/>
                      <a:pt x="73194" y="1164144"/>
                      <a:pt x="92773" y="1162557"/>
                    </a:cubicBezTo>
                    <a:cubicBezTo>
                      <a:pt x="112352" y="1160970"/>
                      <a:pt x="149923" y="1171553"/>
                      <a:pt x="165798" y="1143507"/>
                    </a:cubicBezTo>
                    <a:cubicBezTo>
                      <a:pt x="181673" y="1115461"/>
                      <a:pt x="183790" y="1012803"/>
                      <a:pt x="188023" y="994282"/>
                    </a:cubicBezTo>
                    <a:cubicBezTo>
                      <a:pt x="192256" y="975761"/>
                      <a:pt x="179556" y="1127632"/>
                      <a:pt x="191198" y="1032382"/>
                    </a:cubicBezTo>
                    <a:cubicBezTo>
                      <a:pt x="202840" y="937132"/>
                      <a:pt x="248348" y="519620"/>
                      <a:pt x="257873" y="422782"/>
                    </a:cubicBezTo>
                    <a:cubicBezTo>
                      <a:pt x="267398" y="325944"/>
                      <a:pt x="240940" y="518561"/>
                      <a:pt x="248348" y="451357"/>
                    </a:cubicBezTo>
                    <a:cubicBezTo>
                      <a:pt x="255756" y="384153"/>
                      <a:pt x="293327" y="80411"/>
                      <a:pt x="302323" y="19557"/>
                    </a:cubicBezTo>
                    <a:cubicBezTo>
                      <a:pt x="311319" y="-41297"/>
                      <a:pt x="303910" y="56599"/>
                      <a:pt x="302323" y="86232"/>
                    </a:cubicBezTo>
                    <a:cubicBezTo>
                      <a:pt x="300736" y="115865"/>
                      <a:pt x="298619" y="151320"/>
                      <a:pt x="292798" y="197357"/>
                    </a:cubicBezTo>
                    <a:cubicBezTo>
                      <a:pt x="286977" y="243394"/>
                      <a:pt x="274277" y="296840"/>
                      <a:pt x="267398" y="362457"/>
                    </a:cubicBezTo>
                    <a:cubicBezTo>
                      <a:pt x="260519" y="428074"/>
                      <a:pt x="263694" y="463528"/>
                      <a:pt x="251523" y="591057"/>
                    </a:cubicBezTo>
                    <a:cubicBezTo>
                      <a:pt x="239352" y="718586"/>
                      <a:pt x="212894" y="1033440"/>
                      <a:pt x="194373" y="1127632"/>
                    </a:cubicBezTo>
                    <a:cubicBezTo>
                      <a:pt x="175852" y="1221824"/>
                      <a:pt x="160506" y="1153032"/>
                      <a:pt x="140398" y="1156207"/>
                    </a:cubicBezTo>
                    <a:cubicBezTo>
                      <a:pt x="120290" y="1159382"/>
                      <a:pt x="82719" y="1146153"/>
                      <a:pt x="73723" y="1146682"/>
                    </a:cubicBezTo>
                    <a:cubicBezTo>
                      <a:pt x="64727" y="1147211"/>
                      <a:pt x="96477" y="1163615"/>
                      <a:pt x="86423" y="1159382"/>
                    </a:cubicBezTo>
                    <a:cubicBezTo>
                      <a:pt x="76369" y="1155149"/>
                      <a:pt x="7048" y="1093765"/>
                      <a:pt x="698" y="10927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" name="フリーフォーム 204">
                <a:extLst>
                  <a:ext uri="{FF2B5EF4-FFF2-40B4-BE49-F238E27FC236}">
                    <a16:creationId xmlns:a16="http://schemas.microsoft.com/office/drawing/2014/main" id="{25E3C0DE-01BF-5AFA-96F5-FD03C67E742E}"/>
                  </a:ext>
                </a:extLst>
              </p:cNvPr>
              <p:cNvSpPr/>
              <p:nvPr/>
            </p:nvSpPr>
            <p:spPr>
              <a:xfrm>
                <a:off x="5470519" y="6258033"/>
                <a:ext cx="207071" cy="1121740"/>
              </a:xfrm>
              <a:custGeom>
                <a:avLst/>
                <a:gdLst>
                  <a:gd name="connsiteX0" fmla="*/ 206381 w 207071"/>
                  <a:gd name="connsiteY0" fmla="*/ 12592 h 1121740"/>
                  <a:gd name="connsiteX1" fmla="*/ 117481 w 207071"/>
                  <a:gd name="connsiteY1" fmla="*/ 707917 h 1121740"/>
                  <a:gd name="connsiteX2" fmla="*/ 117481 w 207071"/>
                  <a:gd name="connsiteY2" fmla="*/ 669817 h 1121740"/>
                  <a:gd name="connsiteX3" fmla="*/ 73031 w 207071"/>
                  <a:gd name="connsiteY3" fmla="*/ 1015892 h 1121740"/>
                  <a:gd name="connsiteX4" fmla="*/ 73031 w 207071"/>
                  <a:gd name="connsiteY4" fmla="*/ 1082567 h 1121740"/>
                  <a:gd name="connsiteX5" fmla="*/ 41281 w 207071"/>
                  <a:gd name="connsiteY5" fmla="*/ 1101617 h 1121740"/>
                  <a:gd name="connsiteX6" fmla="*/ 6 w 207071"/>
                  <a:gd name="connsiteY6" fmla="*/ 1120667 h 1121740"/>
                  <a:gd name="connsiteX7" fmla="*/ 44456 w 207071"/>
                  <a:gd name="connsiteY7" fmla="*/ 1104792 h 1121740"/>
                  <a:gd name="connsiteX8" fmla="*/ 63506 w 207071"/>
                  <a:gd name="connsiteY8" fmla="*/ 987317 h 1121740"/>
                  <a:gd name="connsiteX9" fmla="*/ 168281 w 207071"/>
                  <a:gd name="connsiteY9" fmla="*/ 136417 h 1121740"/>
                  <a:gd name="connsiteX10" fmla="*/ 158756 w 207071"/>
                  <a:gd name="connsiteY10" fmla="*/ 247542 h 1121740"/>
                  <a:gd name="connsiteX11" fmla="*/ 206381 w 207071"/>
                  <a:gd name="connsiteY11" fmla="*/ 12592 h 112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7071" h="1121740">
                    <a:moveTo>
                      <a:pt x="206381" y="12592"/>
                    </a:moveTo>
                    <a:cubicBezTo>
                      <a:pt x="199502" y="89321"/>
                      <a:pt x="132298" y="598380"/>
                      <a:pt x="117481" y="707917"/>
                    </a:cubicBezTo>
                    <a:cubicBezTo>
                      <a:pt x="102664" y="817455"/>
                      <a:pt x="124889" y="618488"/>
                      <a:pt x="117481" y="669817"/>
                    </a:cubicBezTo>
                    <a:cubicBezTo>
                      <a:pt x="110073" y="721146"/>
                      <a:pt x="80439" y="947100"/>
                      <a:pt x="73031" y="1015892"/>
                    </a:cubicBezTo>
                    <a:cubicBezTo>
                      <a:pt x="65623" y="1084684"/>
                      <a:pt x="78323" y="1068280"/>
                      <a:pt x="73031" y="1082567"/>
                    </a:cubicBezTo>
                    <a:cubicBezTo>
                      <a:pt x="67739" y="1096854"/>
                      <a:pt x="53452" y="1095267"/>
                      <a:pt x="41281" y="1101617"/>
                    </a:cubicBezTo>
                    <a:cubicBezTo>
                      <a:pt x="29110" y="1107967"/>
                      <a:pt x="-523" y="1120138"/>
                      <a:pt x="6" y="1120667"/>
                    </a:cubicBezTo>
                    <a:cubicBezTo>
                      <a:pt x="535" y="1121196"/>
                      <a:pt x="33873" y="1127017"/>
                      <a:pt x="44456" y="1104792"/>
                    </a:cubicBezTo>
                    <a:cubicBezTo>
                      <a:pt x="55039" y="1082567"/>
                      <a:pt x="42868" y="1148713"/>
                      <a:pt x="63506" y="987317"/>
                    </a:cubicBezTo>
                    <a:cubicBezTo>
                      <a:pt x="84143" y="825921"/>
                      <a:pt x="152406" y="259713"/>
                      <a:pt x="168281" y="136417"/>
                    </a:cubicBezTo>
                    <a:cubicBezTo>
                      <a:pt x="184156" y="13121"/>
                      <a:pt x="150819" y="260771"/>
                      <a:pt x="158756" y="247542"/>
                    </a:cubicBezTo>
                    <a:cubicBezTo>
                      <a:pt x="166693" y="234313"/>
                      <a:pt x="213260" y="-64137"/>
                      <a:pt x="206381" y="125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502" name="グループ化 501">
              <a:extLst>
                <a:ext uri="{FF2B5EF4-FFF2-40B4-BE49-F238E27FC236}">
                  <a16:creationId xmlns:a16="http://schemas.microsoft.com/office/drawing/2014/main" id="{DEC4D234-A9D5-33FA-3CA8-C1834E847D48}"/>
                </a:ext>
              </a:extLst>
            </p:cNvPr>
            <p:cNvGrpSpPr/>
            <p:nvPr/>
          </p:nvGrpSpPr>
          <p:grpSpPr>
            <a:xfrm>
              <a:off x="3865147" y="1450619"/>
              <a:ext cx="5047516" cy="7465381"/>
              <a:chOff x="3865147" y="1450619"/>
              <a:chExt cx="5047516" cy="7465381"/>
            </a:xfrm>
          </p:grpSpPr>
          <p:sp>
            <p:nvSpPr>
              <p:cNvPr id="503" name="フリーフォーム 502">
                <a:extLst>
                  <a:ext uri="{FF2B5EF4-FFF2-40B4-BE49-F238E27FC236}">
                    <a16:creationId xmlns:a16="http://schemas.microsoft.com/office/drawing/2014/main" id="{FF0BA314-AD05-74E1-0804-41E560A27442}"/>
                  </a:ext>
                </a:extLst>
              </p:cNvPr>
              <p:cNvSpPr/>
              <p:nvPr/>
            </p:nvSpPr>
            <p:spPr>
              <a:xfrm>
                <a:off x="4097806" y="6105520"/>
                <a:ext cx="127465" cy="182513"/>
              </a:xfrm>
              <a:custGeom>
                <a:avLst/>
                <a:gdLst>
                  <a:gd name="connsiteX0" fmla="*/ 58269 w 127465"/>
                  <a:gd name="connsiteY0" fmla="*/ 5 h 182513"/>
                  <a:gd name="connsiteX1" fmla="*/ 20169 w 127465"/>
                  <a:gd name="connsiteY1" fmla="*/ 69855 h 182513"/>
                  <a:gd name="connsiteX2" fmla="*/ 26519 w 127465"/>
                  <a:gd name="connsiteY2" fmla="*/ 174630 h 182513"/>
                  <a:gd name="connsiteX3" fmla="*/ 32869 w 127465"/>
                  <a:gd name="connsiteY3" fmla="*/ 149230 h 182513"/>
                  <a:gd name="connsiteX4" fmla="*/ 32869 w 127465"/>
                  <a:gd name="connsiteY4" fmla="*/ 177805 h 182513"/>
                  <a:gd name="connsiteX5" fmla="*/ 83669 w 127465"/>
                  <a:gd name="connsiteY5" fmla="*/ 171455 h 182513"/>
                  <a:gd name="connsiteX6" fmla="*/ 124944 w 127465"/>
                  <a:gd name="connsiteY6" fmla="*/ 111130 h 182513"/>
                  <a:gd name="connsiteX7" fmla="*/ 7469 w 127465"/>
                  <a:gd name="connsiteY7" fmla="*/ 180980 h 182513"/>
                  <a:gd name="connsiteX8" fmla="*/ 26519 w 127465"/>
                  <a:gd name="connsiteY8" fmla="*/ 152405 h 182513"/>
                  <a:gd name="connsiteX9" fmla="*/ 1119 w 127465"/>
                  <a:gd name="connsiteY9" fmla="*/ 73030 h 182513"/>
                  <a:gd name="connsiteX10" fmla="*/ 58269 w 127465"/>
                  <a:gd name="connsiteY10" fmla="*/ 5 h 182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7465" h="182513">
                    <a:moveTo>
                      <a:pt x="58269" y="5"/>
                    </a:moveTo>
                    <a:cubicBezTo>
                      <a:pt x="61444" y="-524"/>
                      <a:pt x="25461" y="40751"/>
                      <a:pt x="20169" y="69855"/>
                    </a:cubicBezTo>
                    <a:cubicBezTo>
                      <a:pt x="14877" y="98959"/>
                      <a:pt x="24402" y="161401"/>
                      <a:pt x="26519" y="174630"/>
                    </a:cubicBezTo>
                    <a:cubicBezTo>
                      <a:pt x="28636" y="187859"/>
                      <a:pt x="31811" y="148701"/>
                      <a:pt x="32869" y="149230"/>
                    </a:cubicBezTo>
                    <a:cubicBezTo>
                      <a:pt x="33927" y="149759"/>
                      <a:pt x="24402" y="174101"/>
                      <a:pt x="32869" y="177805"/>
                    </a:cubicBezTo>
                    <a:cubicBezTo>
                      <a:pt x="41336" y="181509"/>
                      <a:pt x="68323" y="182567"/>
                      <a:pt x="83669" y="171455"/>
                    </a:cubicBezTo>
                    <a:cubicBezTo>
                      <a:pt x="99015" y="160343"/>
                      <a:pt x="137644" y="109543"/>
                      <a:pt x="124944" y="111130"/>
                    </a:cubicBezTo>
                    <a:cubicBezTo>
                      <a:pt x="112244" y="112717"/>
                      <a:pt x="23873" y="174101"/>
                      <a:pt x="7469" y="180980"/>
                    </a:cubicBezTo>
                    <a:cubicBezTo>
                      <a:pt x="-8935" y="187859"/>
                      <a:pt x="27577" y="170396"/>
                      <a:pt x="26519" y="152405"/>
                    </a:cubicBezTo>
                    <a:cubicBezTo>
                      <a:pt x="25461" y="134414"/>
                      <a:pt x="-6289" y="92080"/>
                      <a:pt x="1119" y="73030"/>
                    </a:cubicBezTo>
                    <a:cubicBezTo>
                      <a:pt x="8527" y="53980"/>
                      <a:pt x="55094" y="534"/>
                      <a:pt x="58269" y="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4" name="フリーフォーム 503">
                <a:extLst>
                  <a:ext uri="{FF2B5EF4-FFF2-40B4-BE49-F238E27FC236}">
                    <a16:creationId xmlns:a16="http://schemas.microsoft.com/office/drawing/2014/main" id="{94750392-F190-985C-05D6-B9D26C401FDE}"/>
                  </a:ext>
                </a:extLst>
              </p:cNvPr>
              <p:cNvSpPr/>
              <p:nvPr/>
            </p:nvSpPr>
            <p:spPr>
              <a:xfrm>
                <a:off x="4100753" y="6149969"/>
                <a:ext cx="160684" cy="139708"/>
              </a:xfrm>
              <a:custGeom>
                <a:avLst/>
                <a:gdLst>
                  <a:gd name="connsiteX0" fmla="*/ 1347 w 160684"/>
                  <a:gd name="connsiteY0" fmla="*/ 60331 h 139708"/>
                  <a:gd name="connsiteX1" fmla="*/ 64847 w 160684"/>
                  <a:gd name="connsiteY1" fmla="*/ 22231 h 139708"/>
                  <a:gd name="connsiteX2" fmla="*/ 83897 w 160684"/>
                  <a:gd name="connsiteY2" fmla="*/ 34931 h 139708"/>
                  <a:gd name="connsiteX3" fmla="*/ 160097 w 160684"/>
                  <a:gd name="connsiteY3" fmla="*/ 6 h 139708"/>
                  <a:gd name="connsiteX4" fmla="*/ 118822 w 160684"/>
                  <a:gd name="connsiteY4" fmla="*/ 38106 h 139708"/>
                  <a:gd name="connsiteX5" fmla="*/ 112472 w 160684"/>
                  <a:gd name="connsiteY5" fmla="*/ 139706 h 139708"/>
                  <a:gd name="connsiteX6" fmla="*/ 131522 w 160684"/>
                  <a:gd name="connsiteY6" fmla="*/ 34931 h 139708"/>
                  <a:gd name="connsiteX7" fmla="*/ 1347 w 160684"/>
                  <a:gd name="connsiteY7" fmla="*/ 60331 h 139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0684" h="139708">
                    <a:moveTo>
                      <a:pt x="1347" y="60331"/>
                    </a:moveTo>
                    <a:cubicBezTo>
                      <a:pt x="-9765" y="58214"/>
                      <a:pt x="51089" y="26464"/>
                      <a:pt x="64847" y="22231"/>
                    </a:cubicBezTo>
                    <a:cubicBezTo>
                      <a:pt x="78605" y="17998"/>
                      <a:pt x="68022" y="38635"/>
                      <a:pt x="83897" y="34931"/>
                    </a:cubicBezTo>
                    <a:cubicBezTo>
                      <a:pt x="99772" y="31227"/>
                      <a:pt x="154276" y="-523"/>
                      <a:pt x="160097" y="6"/>
                    </a:cubicBezTo>
                    <a:cubicBezTo>
                      <a:pt x="165918" y="535"/>
                      <a:pt x="126760" y="14823"/>
                      <a:pt x="118822" y="38106"/>
                    </a:cubicBezTo>
                    <a:cubicBezTo>
                      <a:pt x="110885" y="61389"/>
                      <a:pt x="110355" y="140235"/>
                      <a:pt x="112472" y="139706"/>
                    </a:cubicBezTo>
                    <a:cubicBezTo>
                      <a:pt x="114589" y="139177"/>
                      <a:pt x="144751" y="51335"/>
                      <a:pt x="131522" y="34931"/>
                    </a:cubicBezTo>
                    <a:cubicBezTo>
                      <a:pt x="118293" y="18527"/>
                      <a:pt x="12459" y="62448"/>
                      <a:pt x="1347" y="6033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5" name="フリーフォーム 504">
                <a:extLst>
                  <a:ext uri="{FF2B5EF4-FFF2-40B4-BE49-F238E27FC236}">
                    <a16:creationId xmlns:a16="http://schemas.microsoft.com/office/drawing/2014/main" id="{24B588E4-C656-57C8-0B79-A768C2F48985}"/>
                  </a:ext>
                </a:extLst>
              </p:cNvPr>
              <p:cNvSpPr/>
              <p:nvPr/>
            </p:nvSpPr>
            <p:spPr>
              <a:xfrm>
                <a:off x="4133180" y="6270611"/>
                <a:ext cx="216291" cy="149355"/>
              </a:xfrm>
              <a:custGeom>
                <a:avLst/>
                <a:gdLst>
                  <a:gd name="connsiteX0" fmla="*/ 670 w 216291"/>
                  <a:gd name="connsiteY0" fmla="*/ 28589 h 149355"/>
                  <a:gd name="connsiteX1" fmla="*/ 124495 w 216291"/>
                  <a:gd name="connsiteY1" fmla="*/ 25414 h 149355"/>
                  <a:gd name="connsiteX2" fmla="*/ 99095 w 216291"/>
                  <a:gd name="connsiteY2" fmla="*/ 14 h 149355"/>
                  <a:gd name="connsiteX3" fmla="*/ 210220 w 216291"/>
                  <a:gd name="connsiteY3" fmla="*/ 22239 h 149355"/>
                  <a:gd name="connsiteX4" fmla="*/ 197520 w 216291"/>
                  <a:gd name="connsiteY4" fmla="*/ 53989 h 149355"/>
                  <a:gd name="connsiteX5" fmla="*/ 162595 w 216291"/>
                  <a:gd name="connsiteY5" fmla="*/ 114314 h 149355"/>
                  <a:gd name="connsiteX6" fmla="*/ 159420 w 216291"/>
                  <a:gd name="connsiteY6" fmla="*/ 146064 h 149355"/>
                  <a:gd name="connsiteX7" fmla="*/ 114970 w 216291"/>
                  <a:gd name="connsiteY7" fmla="*/ 107964 h 149355"/>
                  <a:gd name="connsiteX8" fmla="*/ 80045 w 216291"/>
                  <a:gd name="connsiteY8" fmla="*/ 149239 h 149355"/>
                  <a:gd name="connsiteX9" fmla="*/ 32420 w 216291"/>
                  <a:gd name="connsiteY9" fmla="*/ 92089 h 149355"/>
                  <a:gd name="connsiteX10" fmla="*/ 194345 w 216291"/>
                  <a:gd name="connsiteY10" fmla="*/ 133364 h 149355"/>
                  <a:gd name="connsiteX11" fmla="*/ 172120 w 216291"/>
                  <a:gd name="connsiteY11" fmla="*/ 76214 h 149355"/>
                  <a:gd name="connsiteX12" fmla="*/ 187995 w 216291"/>
                  <a:gd name="connsiteY12" fmla="*/ 38114 h 149355"/>
                  <a:gd name="connsiteX13" fmla="*/ 670 w 216291"/>
                  <a:gd name="connsiteY13" fmla="*/ 28589 h 149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16291" h="149355">
                    <a:moveTo>
                      <a:pt x="670" y="28589"/>
                    </a:moveTo>
                    <a:cubicBezTo>
                      <a:pt x="-9913" y="26472"/>
                      <a:pt x="108091" y="30177"/>
                      <a:pt x="124495" y="25414"/>
                    </a:cubicBezTo>
                    <a:cubicBezTo>
                      <a:pt x="140899" y="20651"/>
                      <a:pt x="84808" y="543"/>
                      <a:pt x="99095" y="14"/>
                    </a:cubicBezTo>
                    <a:cubicBezTo>
                      <a:pt x="113383" y="-515"/>
                      <a:pt x="193816" y="13243"/>
                      <a:pt x="210220" y="22239"/>
                    </a:cubicBezTo>
                    <a:cubicBezTo>
                      <a:pt x="226624" y="31235"/>
                      <a:pt x="205457" y="38643"/>
                      <a:pt x="197520" y="53989"/>
                    </a:cubicBezTo>
                    <a:cubicBezTo>
                      <a:pt x="189583" y="69335"/>
                      <a:pt x="168945" y="98968"/>
                      <a:pt x="162595" y="114314"/>
                    </a:cubicBezTo>
                    <a:cubicBezTo>
                      <a:pt x="156245" y="129660"/>
                      <a:pt x="167357" y="147122"/>
                      <a:pt x="159420" y="146064"/>
                    </a:cubicBezTo>
                    <a:cubicBezTo>
                      <a:pt x="151483" y="145006"/>
                      <a:pt x="128199" y="107435"/>
                      <a:pt x="114970" y="107964"/>
                    </a:cubicBezTo>
                    <a:cubicBezTo>
                      <a:pt x="101741" y="108493"/>
                      <a:pt x="93803" y="151885"/>
                      <a:pt x="80045" y="149239"/>
                    </a:cubicBezTo>
                    <a:cubicBezTo>
                      <a:pt x="66287" y="146593"/>
                      <a:pt x="13370" y="94735"/>
                      <a:pt x="32420" y="92089"/>
                    </a:cubicBezTo>
                    <a:cubicBezTo>
                      <a:pt x="51470" y="89443"/>
                      <a:pt x="171062" y="136010"/>
                      <a:pt x="194345" y="133364"/>
                    </a:cubicBezTo>
                    <a:cubicBezTo>
                      <a:pt x="217628" y="130718"/>
                      <a:pt x="173178" y="92089"/>
                      <a:pt x="172120" y="76214"/>
                    </a:cubicBezTo>
                    <a:cubicBezTo>
                      <a:pt x="171062" y="60339"/>
                      <a:pt x="216570" y="49226"/>
                      <a:pt x="187995" y="38114"/>
                    </a:cubicBezTo>
                    <a:cubicBezTo>
                      <a:pt x="159420" y="27002"/>
                      <a:pt x="11253" y="30706"/>
                      <a:pt x="670" y="2858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6" name="フリーフォーム 505">
                <a:extLst>
                  <a:ext uri="{FF2B5EF4-FFF2-40B4-BE49-F238E27FC236}">
                    <a16:creationId xmlns:a16="http://schemas.microsoft.com/office/drawing/2014/main" id="{EF059555-8B7C-0B39-A055-2904D7DB09C9}"/>
                  </a:ext>
                </a:extLst>
              </p:cNvPr>
              <p:cNvSpPr/>
              <p:nvPr/>
            </p:nvSpPr>
            <p:spPr>
              <a:xfrm>
                <a:off x="4032139" y="6397527"/>
                <a:ext cx="390880" cy="222348"/>
              </a:xfrm>
              <a:custGeom>
                <a:avLst/>
                <a:gdLst>
                  <a:gd name="connsiteX0" fmla="*/ 111 w 390880"/>
                  <a:gd name="connsiteY0" fmla="*/ 85823 h 222348"/>
                  <a:gd name="connsiteX1" fmla="*/ 57261 w 390880"/>
                  <a:gd name="connsiteY1" fmla="*/ 35023 h 222348"/>
                  <a:gd name="connsiteX2" fmla="*/ 142986 w 390880"/>
                  <a:gd name="connsiteY2" fmla="*/ 22323 h 222348"/>
                  <a:gd name="connsiteX3" fmla="*/ 117586 w 390880"/>
                  <a:gd name="connsiteY3" fmla="*/ 98 h 222348"/>
                  <a:gd name="connsiteX4" fmla="*/ 177911 w 390880"/>
                  <a:gd name="connsiteY4" fmla="*/ 31848 h 222348"/>
                  <a:gd name="connsiteX5" fmla="*/ 216011 w 390880"/>
                  <a:gd name="connsiteY5" fmla="*/ 12798 h 222348"/>
                  <a:gd name="connsiteX6" fmla="*/ 285861 w 390880"/>
                  <a:gd name="connsiteY6" fmla="*/ 63598 h 222348"/>
                  <a:gd name="connsiteX7" fmla="*/ 301736 w 390880"/>
                  <a:gd name="connsiteY7" fmla="*/ 50898 h 222348"/>
                  <a:gd name="connsiteX8" fmla="*/ 381111 w 390880"/>
                  <a:gd name="connsiteY8" fmla="*/ 50898 h 222348"/>
                  <a:gd name="connsiteX9" fmla="*/ 352536 w 390880"/>
                  <a:gd name="connsiteY9" fmla="*/ 85823 h 222348"/>
                  <a:gd name="connsiteX10" fmla="*/ 390636 w 390880"/>
                  <a:gd name="connsiteY10" fmla="*/ 222348 h 222348"/>
                  <a:gd name="connsiteX11" fmla="*/ 368411 w 390880"/>
                  <a:gd name="connsiteY11" fmla="*/ 85823 h 222348"/>
                  <a:gd name="connsiteX12" fmla="*/ 358886 w 390880"/>
                  <a:gd name="connsiteY12" fmla="*/ 63598 h 222348"/>
                  <a:gd name="connsiteX13" fmla="*/ 127111 w 390880"/>
                  <a:gd name="connsiteY13" fmla="*/ 22323 h 222348"/>
                  <a:gd name="connsiteX14" fmla="*/ 44561 w 390880"/>
                  <a:gd name="connsiteY14" fmla="*/ 28673 h 222348"/>
                  <a:gd name="connsiteX15" fmla="*/ 111 w 390880"/>
                  <a:gd name="connsiteY15" fmla="*/ 85823 h 222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0880" h="222348">
                    <a:moveTo>
                      <a:pt x="111" y="85823"/>
                    </a:moveTo>
                    <a:cubicBezTo>
                      <a:pt x="2228" y="86881"/>
                      <a:pt x="33449" y="45606"/>
                      <a:pt x="57261" y="35023"/>
                    </a:cubicBezTo>
                    <a:cubicBezTo>
                      <a:pt x="81073" y="24440"/>
                      <a:pt x="132932" y="28144"/>
                      <a:pt x="142986" y="22323"/>
                    </a:cubicBezTo>
                    <a:cubicBezTo>
                      <a:pt x="153040" y="16502"/>
                      <a:pt x="111765" y="-1490"/>
                      <a:pt x="117586" y="98"/>
                    </a:cubicBezTo>
                    <a:cubicBezTo>
                      <a:pt x="123407" y="1685"/>
                      <a:pt x="161507" y="29731"/>
                      <a:pt x="177911" y="31848"/>
                    </a:cubicBezTo>
                    <a:cubicBezTo>
                      <a:pt x="194315" y="33965"/>
                      <a:pt x="198019" y="7506"/>
                      <a:pt x="216011" y="12798"/>
                    </a:cubicBezTo>
                    <a:cubicBezTo>
                      <a:pt x="234003" y="18090"/>
                      <a:pt x="285861" y="63598"/>
                      <a:pt x="285861" y="63598"/>
                    </a:cubicBezTo>
                    <a:cubicBezTo>
                      <a:pt x="300149" y="69948"/>
                      <a:pt x="285861" y="53015"/>
                      <a:pt x="301736" y="50898"/>
                    </a:cubicBezTo>
                    <a:cubicBezTo>
                      <a:pt x="317611" y="48781"/>
                      <a:pt x="372644" y="45077"/>
                      <a:pt x="381111" y="50898"/>
                    </a:cubicBezTo>
                    <a:cubicBezTo>
                      <a:pt x="389578" y="56719"/>
                      <a:pt x="350949" y="57248"/>
                      <a:pt x="352536" y="85823"/>
                    </a:cubicBezTo>
                    <a:cubicBezTo>
                      <a:pt x="354124" y="114398"/>
                      <a:pt x="387990" y="222348"/>
                      <a:pt x="390636" y="222348"/>
                    </a:cubicBezTo>
                    <a:cubicBezTo>
                      <a:pt x="393282" y="222348"/>
                      <a:pt x="373703" y="112281"/>
                      <a:pt x="368411" y="85823"/>
                    </a:cubicBezTo>
                    <a:cubicBezTo>
                      <a:pt x="363119" y="59365"/>
                      <a:pt x="399103" y="74181"/>
                      <a:pt x="358886" y="63598"/>
                    </a:cubicBezTo>
                    <a:cubicBezTo>
                      <a:pt x="318669" y="53015"/>
                      <a:pt x="179498" y="28144"/>
                      <a:pt x="127111" y="22323"/>
                    </a:cubicBezTo>
                    <a:cubicBezTo>
                      <a:pt x="74724" y="16502"/>
                      <a:pt x="62553" y="22852"/>
                      <a:pt x="44561" y="28673"/>
                    </a:cubicBezTo>
                    <a:cubicBezTo>
                      <a:pt x="26569" y="34494"/>
                      <a:pt x="-2006" y="84765"/>
                      <a:pt x="111" y="8582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7" name="フリーフォーム 506">
                <a:extLst>
                  <a:ext uri="{FF2B5EF4-FFF2-40B4-BE49-F238E27FC236}">
                    <a16:creationId xmlns:a16="http://schemas.microsoft.com/office/drawing/2014/main" id="{94B3D0DA-6E5A-7C69-CE05-C68EEF4719B4}"/>
                  </a:ext>
                </a:extLst>
              </p:cNvPr>
              <p:cNvSpPr/>
              <p:nvPr/>
            </p:nvSpPr>
            <p:spPr>
              <a:xfrm>
                <a:off x="3950251" y="6375318"/>
                <a:ext cx="291599" cy="177925"/>
              </a:xfrm>
              <a:custGeom>
                <a:avLst/>
                <a:gdLst>
                  <a:gd name="connsiteX0" fmla="*/ 5799 w 291599"/>
                  <a:gd name="connsiteY0" fmla="*/ 66757 h 177925"/>
                  <a:gd name="connsiteX1" fmla="*/ 196299 w 291599"/>
                  <a:gd name="connsiteY1" fmla="*/ 149307 h 177925"/>
                  <a:gd name="connsiteX2" fmla="*/ 224874 w 291599"/>
                  <a:gd name="connsiteY2" fmla="*/ 177882 h 177925"/>
                  <a:gd name="connsiteX3" fmla="*/ 208999 w 291599"/>
                  <a:gd name="connsiteY3" fmla="*/ 146132 h 177925"/>
                  <a:gd name="connsiteX4" fmla="*/ 269324 w 291599"/>
                  <a:gd name="connsiteY4" fmla="*/ 95332 h 177925"/>
                  <a:gd name="connsiteX5" fmla="*/ 224874 w 291599"/>
                  <a:gd name="connsiteY5" fmla="*/ 82 h 177925"/>
                  <a:gd name="connsiteX6" fmla="*/ 291549 w 291599"/>
                  <a:gd name="connsiteY6" fmla="*/ 79457 h 177925"/>
                  <a:gd name="connsiteX7" fmla="*/ 212174 w 291599"/>
                  <a:gd name="connsiteY7" fmla="*/ 120732 h 177925"/>
                  <a:gd name="connsiteX8" fmla="*/ 202649 w 291599"/>
                  <a:gd name="connsiteY8" fmla="*/ 177882 h 177925"/>
                  <a:gd name="connsiteX9" fmla="*/ 196299 w 291599"/>
                  <a:gd name="connsiteY9" fmla="*/ 111207 h 177925"/>
                  <a:gd name="connsiteX10" fmla="*/ 272499 w 291599"/>
                  <a:gd name="connsiteY10" fmla="*/ 92157 h 177925"/>
                  <a:gd name="connsiteX11" fmla="*/ 272499 w 291599"/>
                  <a:gd name="connsiteY11" fmla="*/ 66757 h 177925"/>
                  <a:gd name="connsiteX12" fmla="*/ 59774 w 291599"/>
                  <a:gd name="connsiteY12" fmla="*/ 95332 h 177925"/>
                  <a:gd name="connsiteX13" fmla="*/ 47074 w 291599"/>
                  <a:gd name="connsiteY13" fmla="*/ 95332 h 177925"/>
                  <a:gd name="connsiteX14" fmla="*/ 5799 w 291599"/>
                  <a:gd name="connsiteY14" fmla="*/ 66757 h 177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1599" h="177925">
                    <a:moveTo>
                      <a:pt x="5799" y="66757"/>
                    </a:moveTo>
                    <a:cubicBezTo>
                      <a:pt x="30670" y="75753"/>
                      <a:pt x="159787" y="130786"/>
                      <a:pt x="196299" y="149307"/>
                    </a:cubicBezTo>
                    <a:cubicBezTo>
                      <a:pt x="232812" y="167828"/>
                      <a:pt x="222757" y="178411"/>
                      <a:pt x="224874" y="177882"/>
                    </a:cubicBezTo>
                    <a:cubicBezTo>
                      <a:pt x="226991" y="177353"/>
                      <a:pt x="201591" y="159890"/>
                      <a:pt x="208999" y="146132"/>
                    </a:cubicBezTo>
                    <a:cubicBezTo>
                      <a:pt x="216407" y="132374"/>
                      <a:pt x="266678" y="119674"/>
                      <a:pt x="269324" y="95332"/>
                    </a:cubicBezTo>
                    <a:cubicBezTo>
                      <a:pt x="271970" y="70990"/>
                      <a:pt x="221170" y="2728"/>
                      <a:pt x="224874" y="82"/>
                    </a:cubicBezTo>
                    <a:cubicBezTo>
                      <a:pt x="228578" y="-2564"/>
                      <a:pt x="293666" y="59349"/>
                      <a:pt x="291549" y="79457"/>
                    </a:cubicBezTo>
                    <a:cubicBezTo>
                      <a:pt x="289432" y="99565"/>
                      <a:pt x="226991" y="104328"/>
                      <a:pt x="212174" y="120732"/>
                    </a:cubicBezTo>
                    <a:cubicBezTo>
                      <a:pt x="197357" y="137136"/>
                      <a:pt x="205295" y="179470"/>
                      <a:pt x="202649" y="177882"/>
                    </a:cubicBezTo>
                    <a:cubicBezTo>
                      <a:pt x="200003" y="176295"/>
                      <a:pt x="184657" y="125494"/>
                      <a:pt x="196299" y="111207"/>
                    </a:cubicBezTo>
                    <a:cubicBezTo>
                      <a:pt x="207941" y="96920"/>
                      <a:pt x="259799" y="99565"/>
                      <a:pt x="272499" y="92157"/>
                    </a:cubicBezTo>
                    <a:cubicBezTo>
                      <a:pt x="285199" y="84749"/>
                      <a:pt x="307953" y="66228"/>
                      <a:pt x="272499" y="66757"/>
                    </a:cubicBezTo>
                    <a:cubicBezTo>
                      <a:pt x="237045" y="67286"/>
                      <a:pt x="97345" y="90570"/>
                      <a:pt x="59774" y="95332"/>
                    </a:cubicBezTo>
                    <a:cubicBezTo>
                      <a:pt x="22203" y="100094"/>
                      <a:pt x="47074" y="95332"/>
                      <a:pt x="47074" y="95332"/>
                    </a:cubicBezTo>
                    <a:cubicBezTo>
                      <a:pt x="43899" y="93215"/>
                      <a:pt x="-19072" y="57761"/>
                      <a:pt x="5799" y="66757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8" name="フリーフォーム 507">
                <a:extLst>
                  <a:ext uri="{FF2B5EF4-FFF2-40B4-BE49-F238E27FC236}">
                    <a16:creationId xmlns:a16="http://schemas.microsoft.com/office/drawing/2014/main" id="{810E8B3E-D582-885D-6083-ECB42F0668C0}"/>
                  </a:ext>
                </a:extLst>
              </p:cNvPr>
              <p:cNvSpPr/>
              <p:nvPr/>
            </p:nvSpPr>
            <p:spPr>
              <a:xfrm>
                <a:off x="4202232" y="6456134"/>
                <a:ext cx="352675" cy="249584"/>
              </a:xfrm>
              <a:custGeom>
                <a:avLst/>
                <a:gdLst>
                  <a:gd name="connsiteX0" fmla="*/ 1468 w 352675"/>
                  <a:gd name="connsiteY0" fmla="*/ 1816 h 249584"/>
                  <a:gd name="connsiteX1" fmla="*/ 153868 w 352675"/>
                  <a:gd name="connsiteY1" fmla="*/ 93891 h 249584"/>
                  <a:gd name="connsiteX2" fmla="*/ 211018 w 352675"/>
                  <a:gd name="connsiteY2" fmla="*/ 163741 h 249584"/>
                  <a:gd name="connsiteX3" fmla="*/ 99893 w 352675"/>
                  <a:gd name="connsiteY3" fmla="*/ 179616 h 249584"/>
                  <a:gd name="connsiteX4" fmla="*/ 264993 w 352675"/>
                  <a:gd name="connsiteY4" fmla="*/ 214541 h 249584"/>
                  <a:gd name="connsiteX5" fmla="*/ 112593 w 352675"/>
                  <a:gd name="connsiteY5" fmla="*/ 230416 h 249584"/>
                  <a:gd name="connsiteX6" fmla="*/ 315793 w 352675"/>
                  <a:gd name="connsiteY6" fmla="*/ 249466 h 249584"/>
                  <a:gd name="connsiteX7" fmla="*/ 328493 w 352675"/>
                  <a:gd name="connsiteY7" fmla="*/ 220891 h 249584"/>
                  <a:gd name="connsiteX8" fmla="*/ 61793 w 352675"/>
                  <a:gd name="connsiteY8" fmla="*/ 211366 h 249584"/>
                  <a:gd name="connsiteX9" fmla="*/ 163393 w 352675"/>
                  <a:gd name="connsiteY9" fmla="*/ 198666 h 249584"/>
                  <a:gd name="connsiteX10" fmla="*/ 52268 w 352675"/>
                  <a:gd name="connsiteY10" fmla="*/ 30391 h 249584"/>
                  <a:gd name="connsiteX11" fmla="*/ 255468 w 352675"/>
                  <a:gd name="connsiteY11" fmla="*/ 182791 h 249584"/>
                  <a:gd name="connsiteX12" fmla="*/ 1468 w 352675"/>
                  <a:gd name="connsiteY12" fmla="*/ 1816 h 249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2675" h="249584">
                    <a:moveTo>
                      <a:pt x="1468" y="1816"/>
                    </a:moveTo>
                    <a:cubicBezTo>
                      <a:pt x="-15465" y="-13001"/>
                      <a:pt x="118943" y="66904"/>
                      <a:pt x="153868" y="93891"/>
                    </a:cubicBezTo>
                    <a:cubicBezTo>
                      <a:pt x="188793" y="120879"/>
                      <a:pt x="220014" y="149454"/>
                      <a:pt x="211018" y="163741"/>
                    </a:cubicBezTo>
                    <a:cubicBezTo>
                      <a:pt x="202022" y="178028"/>
                      <a:pt x="90897" y="171149"/>
                      <a:pt x="99893" y="179616"/>
                    </a:cubicBezTo>
                    <a:cubicBezTo>
                      <a:pt x="108889" y="188083"/>
                      <a:pt x="262876" y="206074"/>
                      <a:pt x="264993" y="214541"/>
                    </a:cubicBezTo>
                    <a:cubicBezTo>
                      <a:pt x="267110" y="223008"/>
                      <a:pt x="104126" y="224595"/>
                      <a:pt x="112593" y="230416"/>
                    </a:cubicBezTo>
                    <a:cubicBezTo>
                      <a:pt x="121060" y="236237"/>
                      <a:pt x="279810" y="251054"/>
                      <a:pt x="315793" y="249466"/>
                    </a:cubicBezTo>
                    <a:cubicBezTo>
                      <a:pt x="351776" y="247879"/>
                      <a:pt x="370826" y="227241"/>
                      <a:pt x="328493" y="220891"/>
                    </a:cubicBezTo>
                    <a:cubicBezTo>
                      <a:pt x="286160" y="214541"/>
                      <a:pt x="89310" y="215070"/>
                      <a:pt x="61793" y="211366"/>
                    </a:cubicBezTo>
                    <a:cubicBezTo>
                      <a:pt x="34276" y="207662"/>
                      <a:pt x="164980" y="228828"/>
                      <a:pt x="163393" y="198666"/>
                    </a:cubicBezTo>
                    <a:cubicBezTo>
                      <a:pt x="161806" y="168504"/>
                      <a:pt x="36922" y="33037"/>
                      <a:pt x="52268" y="30391"/>
                    </a:cubicBezTo>
                    <a:cubicBezTo>
                      <a:pt x="67614" y="27745"/>
                      <a:pt x="257585" y="185966"/>
                      <a:pt x="255468" y="182791"/>
                    </a:cubicBezTo>
                    <a:cubicBezTo>
                      <a:pt x="253351" y="179616"/>
                      <a:pt x="18401" y="16633"/>
                      <a:pt x="1468" y="181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9" name="フリーフォーム 508">
                <a:extLst>
                  <a:ext uri="{FF2B5EF4-FFF2-40B4-BE49-F238E27FC236}">
                    <a16:creationId xmlns:a16="http://schemas.microsoft.com/office/drawing/2014/main" id="{518065A1-3301-9770-E6AD-7B6F82940428}"/>
                  </a:ext>
                </a:extLst>
              </p:cNvPr>
              <p:cNvSpPr/>
              <p:nvPr/>
            </p:nvSpPr>
            <p:spPr>
              <a:xfrm>
                <a:off x="3978238" y="6509439"/>
                <a:ext cx="232041" cy="199715"/>
              </a:xfrm>
              <a:custGeom>
                <a:avLst/>
                <a:gdLst>
                  <a:gd name="connsiteX0" fmla="*/ 231812 w 232041"/>
                  <a:gd name="connsiteY0" fmla="*/ 40586 h 199715"/>
                  <a:gd name="connsiteX1" fmla="*/ 63537 w 232041"/>
                  <a:gd name="connsiteY1" fmla="*/ 2486 h 199715"/>
                  <a:gd name="connsiteX2" fmla="*/ 37 w 232041"/>
                  <a:gd name="connsiteY2" fmla="*/ 123136 h 199715"/>
                  <a:gd name="connsiteX3" fmla="*/ 54012 w 232041"/>
                  <a:gd name="connsiteY3" fmla="*/ 65986 h 199715"/>
                  <a:gd name="connsiteX4" fmla="*/ 38137 w 232041"/>
                  <a:gd name="connsiteY4" fmla="*/ 177111 h 199715"/>
                  <a:gd name="connsiteX5" fmla="*/ 69887 w 232041"/>
                  <a:gd name="connsiteY5" fmla="*/ 104086 h 199715"/>
                  <a:gd name="connsiteX6" fmla="*/ 196887 w 232041"/>
                  <a:gd name="connsiteY6" fmla="*/ 199336 h 199715"/>
                  <a:gd name="connsiteX7" fmla="*/ 155612 w 232041"/>
                  <a:gd name="connsiteY7" fmla="*/ 139011 h 199715"/>
                  <a:gd name="connsiteX8" fmla="*/ 171487 w 232041"/>
                  <a:gd name="connsiteY8" fmla="*/ 180286 h 199715"/>
                  <a:gd name="connsiteX9" fmla="*/ 165137 w 232041"/>
                  <a:gd name="connsiteY9" fmla="*/ 94561 h 199715"/>
                  <a:gd name="connsiteX10" fmla="*/ 22262 w 232041"/>
                  <a:gd name="connsiteY10" fmla="*/ 126311 h 199715"/>
                  <a:gd name="connsiteX11" fmla="*/ 15912 w 232041"/>
                  <a:gd name="connsiteY11" fmla="*/ 110436 h 199715"/>
                  <a:gd name="connsiteX12" fmla="*/ 98462 w 232041"/>
                  <a:gd name="connsiteY12" fmla="*/ 27886 h 199715"/>
                  <a:gd name="connsiteX13" fmla="*/ 231812 w 232041"/>
                  <a:gd name="connsiteY13" fmla="*/ 40586 h 199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2041" h="199715">
                    <a:moveTo>
                      <a:pt x="231812" y="40586"/>
                    </a:moveTo>
                    <a:cubicBezTo>
                      <a:pt x="225991" y="36353"/>
                      <a:pt x="102166" y="-11272"/>
                      <a:pt x="63537" y="2486"/>
                    </a:cubicBezTo>
                    <a:cubicBezTo>
                      <a:pt x="24908" y="16244"/>
                      <a:pt x="1624" y="112553"/>
                      <a:pt x="37" y="123136"/>
                    </a:cubicBezTo>
                    <a:cubicBezTo>
                      <a:pt x="-1551" y="133719"/>
                      <a:pt x="47662" y="56990"/>
                      <a:pt x="54012" y="65986"/>
                    </a:cubicBezTo>
                    <a:cubicBezTo>
                      <a:pt x="60362" y="74982"/>
                      <a:pt x="35491" y="170761"/>
                      <a:pt x="38137" y="177111"/>
                    </a:cubicBezTo>
                    <a:cubicBezTo>
                      <a:pt x="40783" y="183461"/>
                      <a:pt x="43429" y="100382"/>
                      <a:pt x="69887" y="104086"/>
                    </a:cubicBezTo>
                    <a:cubicBezTo>
                      <a:pt x="96345" y="107790"/>
                      <a:pt x="182600" y="193515"/>
                      <a:pt x="196887" y="199336"/>
                    </a:cubicBezTo>
                    <a:cubicBezTo>
                      <a:pt x="211174" y="205157"/>
                      <a:pt x="159845" y="142186"/>
                      <a:pt x="155612" y="139011"/>
                    </a:cubicBezTo>
                    <a:cubicBezTo>
                      <a:pt x="151379" y="135836"/>
                      <a:pt x="169900" y="187694"/>
                      <a:pt x="171487" y="180286"/>
                    </a:cubicBezTo>
                    <a:cubicBezTo>
                      <a:pt x="173074" y="172878"/>
                      <a:pt x="190008" y="103557"/>
                      <a:pt x="165137" y="94561"/>
                    </a:cubicBezTo>
                    <a:cubicBezTo>
                      <a:pt x="140266" y="85565"/>
                      <a:pt x="47133" y="123665"/>
                      <a:pt x="22262" y="126311"/>
                    </a:cubicBezTo>
                    <a:cubicBezTo>
                      <a:pt x="-2609" y="128957"/>
                      <a:pt x="3212" y="126840"/>
                      <a:pt x="15912" y="110436"/>
                    </a:cubicBezTo>
                    <a:cubicBezTo>
                      <a:pt x="28612" y="94032"/>
                      <a:pt x="65654" y="38998"/>
                      <a:pt x="98462" y="27886"/>
                    </a:cubicBezTo>
                    <a:cubicBezTo>
                      <a:pt x="131270" y="16773"/>
                      <a:pt x="237633" y="44819"/>
                      <a:pt x="231812" y="4058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0" name="フリーフォーム 509">
                <a:extLst>
                  <a:ext uri="{FF2B5EF4-FFF2-40B4-BE49-F238E27FC236}">
                    <a16:creationId xmlns:a16="http://schemas.microsoft.com/office/drawing/2014/main" id="{AA938E85-7350-821C-7E57-A727A8A6D34D}"/>
                  </a:ext>
                </a:extLst>
              </p:cNvPr>
              <p:cNvSpPr/>
              <p:nvPr/>
            </p:nvSpPr>
            <p:spPr>
              <a:xfrm>
                <a:off x="4070350" y="6451236"/>
                <a:ext cx="349346" cy="337779"/>
              </a:xfrm>
              <a:custGeom>
                <a:avLst/>
                <a:gdLst>
                  <a:gd name="connsiteX0" fmla="*/ 349250 w 349346"/>
                  <a:gd name="connsiteY0" fmla="*/ 178164 h 337779"/>
                  <a:gd name="connsiteX1" fmla="*/ 247650 w 349346"/>
                  <a:gd name="connsiteY1" fmla="*/ 248014 h 337779"/>
                  <a:gd name="connsiteX2" fmla="*/ 174625 w 349346"/>
                  <a:gd name="connsiteY2" fmla="*/ 336914 h 337779"/>
                  <a:gd name="connsiteX3" fmla="*/ 206375 w 349346"/>
                  <a:gd name="connsiteY3" fmla="*/ 292464 h 337779"/>
                  <a:gd name="connsiteX4" fmla="*/ 165100 w 349346"/>
                  <a:gd name="connsiteY4" fmla="*/ 279764 h 337779"/>
                  <a:gd name="connsiteX5" fmla="*/ 50800 w 349346"/>
                  <a:gd name="connsiteY5" fmla="*/ 305164 h 337779"/>
                  <a:gd name="connsiteX6" fmla="*/ 31750 w 349346"/>
                  <a:gd name="connsiteY6" fmla="*/ 308339 h 337779"/>
                  <a:gd name="connsiteX7" fmla="*/ 98425 w 349346"/>
                  <a:gd name="connsiteY7" fmla="*/ 178164 h 337779"/>
                  <a:gd name="connsiteX8" fmla="*/ 60325 w 349346"/>
                  <a:gd name="connsiteY8" fmla="*/ 235314 h 337779"/>
                  <a:gd name="connsiteX9" fmla="*/ 120650 w 349346"/>
                  <a:gd name="connsiteY9" fmla="*/ 190864 h 337779"/>
                  <a:gd name="connsiteX10" fmla="*/ 136525 w 349346"/>
                  <a:gd name="connsiteY10" fmla="*/ 364 h 337779"/>
                  <a:gd name="connsiteX11" fmla="*/ 104775 w 349346"/>
                  <a:gd name="connsiteY11" fmla="*/ 244839 h 337779"/>
                  <a:gd name="connsiteX12" fmla="*/ 88900 w 349346"/>
                  <a:gd name="connsiteY12" fmla="*/ 260714 h 337779"/>
                  <a:gd name="connsiteX13" fmla="*/ 0 w 349346"/>
                  <a:gd name="connsiteY13" fmla="*/ 289289 h 337779"/>
                  <a:gd name="connsiteX14" fmla="*/ 0 w 349346"/>
                  <a:gd name="connsiteY14" fmla="*/ 289289 h 337779"/>
                  <a:gd name="connsiteX15" fmla="*/ 209550 w 349346"/>
                  <a:gd name="connsiteY15" fmla="*/ 286114 h 337779"/>
                  <a:gd name="connsiteX16" fmla="*/ 228600 w 349346"/>
                  <a:gd name="connsiteY16" fmla="*/ 244839 h 337779"/>
                  <a:gd name="connsiteX17" fmla="*/ 349250 w 349346"/>
                  <a:gd name="connsiteY17" fmla="*/ 178164 h 337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9346" h="337779">
                    <a:moveTo>
                      <a:pt x="349250" y="178164"/>
                    </a:moveTo>
                    <a:cubicBezTo>
                      <a:pt x="352425" y="178693"/>
                      <a:pt x="276754" y="221556"/>
                      <a:pt x="247650" y="248014"/>
                    </a:cubicBezTo>
                    <a:cubicBezTo>
                      <a:pt x="218546" y="274472"/>
                      <a:pt x="181504" y="329506"/>
                      <a:pt x="174625" y="336914"/>
                    </a:cubicBezTo>
                    <a:cubicBezTo>
                      <a:pt x="167746" y="344322"/>
                      <a:pt x="207962" y="301989"/>
                      <a:pt x="206375" y="292464"/>
                    </a:cubicBezTo>
                    <a:cubicBezTo>
                      <a:pt x="204787" y="282939"/>
                      <a:pt x="191029" y="277647"/>
                      <a:pt x="165100" y="279764"/>
                    </a:cubicBezTo>
                    <a:cubicBezTo>
                      <a:pt x="139171" y="281881"/>
                      <a:pt x="73025" y="300402"/>
                      <a:pt x="50800" y="305164"/>
                    </a:cubicBezTo>
                    <a:cubicBezTo>
                      <a:pt x="28575" y="309927"/>
                      <a:pt x="23812" y="329506"/>
                      <a:pt x="31750" y="308339"/>
                    </a:cubicBezTo>
                    <a:cubicBezTo>
                      <a:pt x="39687" y="287172"/>
                      <a:pt x="93663" y="190335"/>
                      <a:pt x="98425" y="178164"/>
                    </a:cubicBezTo>
                    <a:cubicBezTo>
                      <a:pt x="103187" y="165993"/>
                      <a:pt x="56621" y="233197"/>
                      <a:pt x="60325" y="235314"/>
                    </a:cubicBezTo>
                    <a:cubicBezTo>
                      <a:pt x="64029" y="237431"/>
                      <a:pt x="107950" y="230022"/>
                      <a:pt x="120650" y="190864"/>
                    </a:cubicBezTo>
                    <a:cubicBezTo>
                      <a:pt x="133350" y="151706"/>
                      <a:pt x="139171" y="-8632"/>
                      <a:pt x="136525" y="364"/>
                    </a:cubicBezTo>
                    <a:cubicBezTo>
                      <a:pt x="133879" y="9360"/>
                      <a:pt x="112713" y="201447"/>
                      <a:pt x="104775" y="244839"/>
                    </a:cubicBezTo>
                    <a:cubicBezTo>
                      <a:pt x="96837" y="288231"/>
                      <a:pt x="106362" y="253306"/>
                      <a:pt x="88900" y="260714"/>
                    </a:cubicBezTo>
                    <a:cubicBezTo>
                      <a:pt x="71438" y="268122"/>
                      <a:pt x="0" y="289289"/>
                      <a:pt x="0" y="289289"/>
                    </a:cubicBezTo>
                    <a:lnTo>
                      <a:pt x="0" y="289289"/>
                    </a:lnTo>
                    <a:lnTo>
                      <a:pt x="209550" y="286114"/>
                    </a:lnTo>
                    <a:cubicBezTo>
                      <a:pt x="247650" y="278706"/>
                      <a:pt x="210079" y="261243"/>
                      <a:pt x="228600" y="244839"/>
                    </a:cubicBezTo>
                    <a:cubicBezTo>
                      <a:pt x="247121" y="228435"/>
                      <a:pt x="346075" y="177635"/>
                      <a:pt x="349250" y="17816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1" name="フリーフォーム 510">
                <a:extLst>
                  <a:ext uri="{FF2B5EF4-FFF2-40B4-BE49-F238E27FC236}">
                    <a16:creationId xmlns:a16="http://schemas.microsoft.com/office/drawing/2014/main" id="{11BC6DD4-89F2-831F-977E-69DC7C8564C1}"/>
                  </a:ext>
                </a:extLst>
              </p:cNvPr>
              <p:cNvSpPr/>
              <p:nvPr/>
            </p:nvSpPr>
            <p:spPr>
              <a:xfrm>
                <a:off x="4019931" y="6753004"/>
                <a:ext cx="282246" cy="267705"/>
              </a:xfrm>
              <a:custGeom>
                <a:avLst/>
                <a:gdLst>
                  <a:gd name="connsiteX0" fmla="*/ 282194 w 282246"/>
                  <a:gd name="connsiteY0" fmla="*/ 57371 h 267705"/>
                  <a:gd name="connsiteX1" fmla="*/ 117094 w 282246"/>
                  <a:gd name="connsiteY1" fmla="*/ 22446 h 267705"/>
                  <a:gd name="connsiteX2" fmla="*/ 126619 w 282246"/>
                  <a:gd name="connsiteY2" fmla="*/ 89121 h 267705"/>
                  <a:gd name="connsiteX3" fmla="*/ 18669 w 282246"/>
                  <a:gd name="connsiteY3" fmla="*/ 9746 h 267705"/>
                  <a:gd name="connsiteX4" fmla="*/ 12319 w 282246"/>
                  <a:gd name="connsiteY4" fmla="*/ 79596 h 267705"/>
                  <a:gd name="connsiteX5" fmla="*/ 47244 w 282246"/>
                  <a:gd name="connsiteY5" fmla="*/ 152621 h 267705"/>
                  <a:gd name="connsiteX6" fmla="*/ 31369 w 282246"/>
                  <a:gd name="connsiteY6" fmla="*/ 130396 h 267705"/>
                  <a:gd name="connsiteX7" fmla="*/ 78994 w 282246"/>
                  <a:gd name="connsiteY7" fmla="*/ 181196 h 267705"/>
                  <a:gd name="connsiteX8" fmla="*/ 72644 w 282246"/>
                  <a:gd name="connsiteY8" fmla="*/ 181196 h 267705"/>
                  <a:gd name="connsiteX9" fmla="*/ 18669 w 282246"/>
                  <a:gd name="connsiteY9" fmla="*/ 266921 h 267705"/>
                  <a:gd name="connsiteX10" fmla="*/ 123444 w 282246"/>
                  <a:gd name="connsiteY10" fmla="*/ 216121 h 267705"/>
                  <a:gd name="connsiteX11" fmla="*/ 9144 w 282246"/>
                  <a:gd name="connsiteY11" fmla="*/ 92296 h 267705"/>
                  <a:gd name="connsiteX12" fmla="*/ 21844 w 282246"/>
                  <a:gd name="connsiteY12" fmla="*/ 221 h 267705"/>
                  <a:gd name="connsiteX13" fmla="*/ 139319 w 282246"/>
                  <a:gd name="connsiteY13" fmla="*/ 98646 h 267705"/>
                  <a:gd name="connsiteX14" fmla="*/ 98044 w 282246"/>
                  <a:gd name="connsiteY14" fmla="*/ 221 h 267705"/>
                  <a:gd name="connsiteX15" fmla="*/ 282194 w 282246"/>
                  <a:gd name="connsiteY15" fmla="*/ 57371 h 267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2246" h="267705">
                    <a:moveTo>
                      <a:pt x="282194" y="57371"/>
                    </a:moveTo>
                    <a:cubicBezTo>
                      <a:pt x="285369" y="61075"/>
                      <a:pt x="143023" y="17154"/>
                      <a:pt x="117094" y="22446"/>
                    </a:cubicBezTo>
                    <a:cubicBezTo>
                      <a:pt x="91165" y="27738"/>
                      <a:pt x="143023" y="91238"/>
                      <a:pt x="126619" y="89121"/>
                    </a:cubicBezTo>
                    <a:cubicBezTo>
                      <a:pt x="110215" y="87004"/>
                      <a:pt x="37719" y="11333"/>
                      <a:pt x="18669" y="9746"/>
                    </a:cubicBezTo>
                    <a:cubicBezTo>
                      <a:pt x="-381" y="8159"/>
                      <a:pt x="7557" y="55784"/>
                      <a:pt x="12319" y="79596"/>
                    </a:cubicBezTo>
                    <a:cubicBezTo>
                      <a:pt x="17081" y="103408"/>
                      <a:pt x="44069" y="144154"/>
                      <a:pt x="47244" y="152621"/>
                    </a:cubicBezTo>
                    <a:cubicBezTo>
                      <a:pt x="50419" y="161088"/>
                      <a:pt x="26077" y="125634"/>
                      <a:pt x="31369" y="130396"/>
                    </a:cubicBezTo>
                    <a:cubicBezTo>
                      <a:pt x="36661" y="135159"/>
                      <a:pt x="72115" y="172729"/>
                      <a:pt x="78994" y="181196"/>
                    </a:cubicBezTo>
                    <a:cubicBezTo>
                      <a:pt x="85873" y="189663"/>
                      <a:pt x="82698" y="166909"/>
                      <a:pt x="72644" y="181196"/>
                    </a:cubicBezTo>
                    <a:cubicBezTo>
                      <a:pt x="62590" y="195483"/>
                      <a:pt x="10202" y="261100"/>
                      <a:pt x="18669" y="266921"/>
                    </a:cubicBezTo>
                    <a:cubicBezTo>
                      <a:pt x="27136" y="272742"/>
                      <a:pt x="125031" y="245225"/>
                      <a:pt x="123444" y="216121"/>
                    </a:cubicBezTo>
                    <a:cubicBezTo>
                      <a:pt x="121857" y="187017"/>
                      <a:pt x="26077" y="128279"/>
                      <a:pt x="9144" y="92296"/>
                    </a:cubicBezTo>
                    <a:cubicBezTo>
                      <a:pt x="-7789" y="56313"/>
                      <a:pt x="148" y="-837"/>
                      <a:pt x="21844" y="221"/>
                    </a:cubicBezTo>
                    <a:cubicBezTo>
                      <a:pt x="43540" y="1279"/>
                      <a:pt x="126619" y="98646"/>
                      <a:pt x="139319" y="98646"/>
                    </a:cubicBezTo>
                    <a:cubicBezTo>
                      <a:pt x="152019" y="98646"/>
                      <a:pt x="79523" y="4454"/>
                      <a:pt x="98044" y="221"/>
                    </a:cubicBezTo>
                    <a:cubicBezTo>
                      <a:pt x="116565" y="-4012"/>
                      <a:pt x="279019" y="53667"/>
                      <a:pt x="282194" y="5737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2" name="フリーフォーム 511">
                <a:extLst>
                  <a:ext uri="{FF2B5EF4-FFF2-40B4-BE49-F238E27FC236}">
                    <a16:creationId xmlns:a16="http://schemas.microsoft.com/office/drawing/2014/main" id="{7C5FDD16-880F-D048-0763-A2CF8E991172}"/>
                  </a:ext>
                </a:extLst>
              </p:cNvPr>
              <p:cNvSpPr/>
              <p:nvPr/>
            </p:nvSpPr>
            <p:spPr>
              <a:xfrm>
                <a:off x="4108441" y="6649867"/>
                <a:ext cx="133665" cy="294612"/>
              </a:xfrm>
              <a:custGeom>
                <a:avLst/>
                <a:gdLst>
                  <a:gd name="connsiteX0" fmla="*/ 9 w 133665"/>
                  <a:gd name="connsiteY0" fmla="*/ 1758 h 294612"/>
                  <a:gd name="connsiteX1" fmla="*/ 111134 w 133665"/>
                  <a:gd name="connsiteY1" fmla="*/ 189083 h 294612"/>
                  <a:gd name="connsiteX2" fmla="*/ 82559 w 133665"/>
                  <a:gd name="connsiteY2" fmla="*/ 293858 h 294612"/>
                  <a:gd name="connsiteX3" fmla="*/ 123834 w 133665"/>
                  <a:gd name="connsiteY3" fmla="*/ 138283 h 294612"/>
                  <a:gd name="connsiteX4" fmla="*/ 133359 w 133665"/>
                  <a:gd name="connsiteY4" fmla="*/ 77958 h 294612"/>
                  <a:gd name="connsiteX5" fmla="*/ 120659 w 133665"/>
                  <a:gd name="connsiteY5" fmla="*/ 100183 h 294612"/>
                  <a:gd name="connsiteX6" fmla="*/ 133359 w 133665"/>
                  <a:gd name="connsiteY6" fmla="*/ 23983 h 294612"/>
                  <a:gd name="connsiteX7" fmla="*/ 104784 w 133665"/>
                  <a:gd name="connsiteY7" fmla="*/ 90658 h 294612"/>
                  <a:gd name="connsiteX8" fmla="*/ 9 w 133665"/>
                  <a:gd name="connsiteY8" fmla="*/ 1758 h 294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665" h="294612">
                    <a:moveTo>
                      <a:pt x="9" y="1758"/>
                    </a:moveTo>
                    <a:cubicBezTo>
                      <a:pt x="1067" y="18162"/>
                      <a:pt x="97376" y="140400"/>
                      <a:pt x="111134" y="189083"/>
                    </a:cubicBezTo>
                    <a:cubicBezTo>
                      <a:pt x="124892" y="237766"/>
                      <a:pt x="80442" y="302325"/>
                      <a:pt x="82559" y="293858"/>
                    </a:cubicBezTo>
                    <a:cubicBezTo>
                      <a:pt x="84676" y="285391"/>
                      <a:pt x="115367" y="174266"/>
                      <a:pt x="123834" y="138283"/>
                    </a:cubicBezTo>
                    <a:cubicBezTo>
                      <a:pt x="132301" y="102300"/>
                      <a:pt x="133888" y="84308"/>
                      <a:pt x="133359" y="77958"/>
                    </a:cubicBezTo>
                    <a:cubicBezTo>
                      <a:pt x="132830" y="71608"/>
                      <a:pt x="120659" y="109179"/>
                      <a:pt x="120659" y="100183"/>
                    </a:cubicBezTo>
                    <a:cubicBezTo>
                      <a:pt x="120659" y="91187"/>
                      <a:pt x="136005" y="25571"/>
                      <a:pt x="133359" y="23983"/>
                    </a:cubicBezTo>
                    <a:cubicBezTo>
                      <a:pt x="130713" y="22396"/>
                      <a:pt x="121188" y="92245"/>
                      <a:pt x="104784" y="90658"/>
                    </a:cubicBezTo>
                    <a:cubicBezTo>
                      <a:pt x="88380" y="89071"/>
                      <a:pt x="-1049" y="-14646"/>
                      <a:pt x="9" y="175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3" name="フリーフォーム 512">
                <a:extLst>
                  <a:ext uri="{FF2B5EF4-FFF2-40B4-BE49-F238E27FC236}">
                    <a16:creationId xmlns:a16="http://schemas.microsoft.com/office/drawing/2014/main" id="{0FEFC4AD-E102-99B2-8AF2-9E52D9624371}"/>
                  </a:ext>
                </a:extLst>
              </p:cNvPr>
              <p:cNvSpPr/>
              <p:nvPr/>
            </p:nvSpPr>
            <p:spPr>
              <a:xfrm>
                <a:off x="4099120" y="6679959"/>
                <a:ext cx="269715" cy="463826"/>
              </a:xfrm>
              <a:custGeom>
                <a:avLst/>
                <a:gdLst>
                  <a:gd name="connsiteX0" fmla="*/ 44255 w 269715"/>
                  <a:gd name="connsiteY0" fmla="*/ 222491 h 463826"/>
                  <a:gd name="connsiteX1" fmla="*/ 196655 w 269715"/>
                  <a:gd name="connsiteY1" fmla="*/ 228841 h 463826"/>
                  <a:gd name="connsiteX2" fmla="*/ 174430 w 269715"/>
                  <a:gd name="connsiteY2" fmla="*/ 241 h 463826"/>
                  <a:gd name="connsiteX3" fmla="*/ 161730 w 269715"/>
                  <a:gd name="connsiteY3" fmla="*/ 187566 h 463826"/>
                  <a:gd name="connsiteX4" fmla="*/ 269680 w 269715"/>
                  <a:gd name="connsiteY4" fmla="*/ 314566 h 463826"/>
                  <a:gd name="connsiteX5" fmla="*/ 149030 w 269715"/>
                  <a:gd name="connsiteY5" fmla="*/ 336791 h 463826"/>
                  <a:gd name="connsiteX6" fmla="*/ 180780 w 269715"/>
                  <a:gd name="connsiteY6" fmla="*/ 463791 h 463826"/>
                  <a:gd name="connsiteX7" fmla="*/ 63305 w 269715"/>
                  <a:gd name="connsiteY7" fmla="*/ 349491 h 463826"/>
                  <a:gd name="connsiteX8" fmla="*/ 9330 w 269715"/>
                  <a:gd name="connsiteY8" fmla="*/ 327266 h 463826"/>
                  <a:gd name="connsiteX9" fmla="*/ 253805 w 269715"/>
                  <a:gd name="connsiteY9" fmla="*/ 378066 h 463826"/>
                  <a:gd name="connsiteX10" fmla="*/ 133155 w 269715"/>
                  <a:gd name="connsiteY10" fmla="*/ 333616 h 463826"/>
                  <a:gd name="connsiteX11" fmla="*/ 260155 w 269715"/>
                  <a:gd name="connsiteY11" fmla="*/ 320916 h 463826"/>
                  <a:gd name="connsiteX12" fmla="*/ 209355 w 269715"/>
                  <a:gd name="connsiteY12" fmla="*/ 270116 h 463826"/>
                  <a:gd name="connsiteX13" fmla="*/ 161730 w 269715"/>
                  <a:gd name="connsiteY13" fmla="*/ 51041 h 463826"/>
                  <a:gd name="connsiteX14" fmla="*/ 152205 w 269715"/>
                  <a:gd name="connsiteY14" fmla="*/ 225666 h 463826"/>
                  <a:gd name="connsiteX15" fmla="*/ 95055 w 269715"/>
                  <a:gd name="connsiteY15" fmla="*/ 232016 h 463826"/>
                  <a:gd name="connsiteX16" fmla="*/ 44255 w 269715"/>
                  <a:gd name="connsiteY16" fmla="*/ 222491 h 463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9715" h="463826">
                    <a:moveTo>
                      <a:pt x="44255" y="222491"/>
                    </a:moveTo>
                    <a:cubicBezTo>
                      <a:pt x="61188" y="221962"/>
                      <a:pt x="174959" y="265883"/>
                      <a:pt x="196655" y="228841"/>
                    </a:cubicBezTo>
                    <a:cubicBezTo>
                      <a:pt x="218351" y="191799"/>
                      <a:pt x="180251" y="7120"/>
                      <a:pt x="174430" y="241"/>
                    </a:cubicBezTo>
                    <a:cubicBezTo>
                      <a:pt x="168609" y="-6638"/>
                      <a:pt x="145855" y="135179"/>
                      <a:pt x="161730" y="187566"/>
                    </a:cubicBezTo>
                    <a:cubicBezTo>
                      <a:pt x="177605" y="239953"/>
                      <a:pt x="271797" y="289695"/>
                      <a:pt x="269680" y="314566"/>
                    </a:cubicBezTo>
                    <a:cubicBezTo>
                      <a:pt x="267563" y="339437"/>
                      <a:pt x="163847" y="311920"/>
                      <a:pt x="149030" y="336791"/>
                    </a:cubicBezTo>
                    <a:cubicBezTo>
                      <a:pt x="134213" y="361662"/>
                      <a:pt x="195068" y="461674"/>
                      <a:pt x="180780" y="463791"/>
                    </a:cubicBezTo>
                    <a:cubicBezTo>
                      <a:pt x="166493" y="465908"/>
                      <a:pt x="91880" y="372245"/>
                      <a:pt x="63305" y="349491"/>
                    </a:cubicBezTo>
                    <a:cubicBezTo>
                      <a:pt x="34730" y="326737"/>
                      <a:pt x="-22420" y="322504"/>
                      <a:pt x="9330" y="327266"/>
                    </a:cubicBezTo>
                    <a:cubicBezTo>
                      <a:pt x="41080" y="332028"/>
                      <a:pt x="233168" y="377008"/>
                      <a:pt x="253805" y="378066"/>
                    </a:cubicBezTo>
                    <a:cubicBezTo>
                      <a:pt x="274442" y="379124"/>
                      <a:pt x="132097" y="343141"/>
                      <a:pt x="133155" y="333616"/>
                    </a:cubicBezTo>
                    <a:cubicBezTo>
                      <a:pt x="134213" y="324091"/>
                      <a:pt x="247455" y="331499"/>
                      <a:pt x="260155" y="320916"/>
                    </a:cubicBezTo>
                    <a:cubicBezTo>
                      <a:pt x="272855" y="310333"/>
                      <a:pt x="225759" y="315095"/>
                      <a:pt x="209355" y="270116"/>
                    </a:cubicBezTo>
                    <a:cubicBezTo>
                      <a:pt x="192951" y="225137"/>
                      <a:pt x="171255" y="58449"/>
                      <a:pt x="161730" y="51041"/>
                    </a:cubicBezTo>
                    <a:cubicBezTo>
                      <a:pt x="152205" y="43633"/>
                      <a:pt x="163317" y="195504"/>
                      <a:pt x="152205" y="225666"/>
                    </a:cubicBezTo>
                    <a:cubicBezTo>
                      <a:pt x="141093" y="255828"/>
                      <a:pt x="109872" y="232016"/>
                      <a:pt x="95055" y="232016"/>
                    </a:cubicBezTo>
                    <a:cubicBezTo>
                      <a:pt x="80238" y="232016"/>
                      <a:pt x="27322" y="223020"/>
                      <a:pt x="44255" y="22249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4" name="フリーフォーム 513">
                <a:extLst>
                  <a:ext uri="{FF2B5EF4-FFF2-40B4-BE49-F238E27FC236}">
                    <a16:creationId xmlns:a16="http://schemas.microsoft.com/office/drawing/2014/main" id="{17D2A6B8-42DA-B8FE-69A0-67EAA3EC66F3}"/>
                  </a:ext>
                </a:extLst>
              </p:cNvPr>
              <p:cNvSpPr/>
              <p:nvPr/>
            </p:nvSpPr>
            <p:spPr>
              <a:xfrm>
                <a:off x="4060363" y="6648273"/>
                <a:ext cx="171348" cy="403723"/>
              </a:xfrm>
              <a:custGeom>
                <a:avLst/>
                <a:gdLst>
                  <a:gd name="connsiteX0" fmla="*/ 127462 w 171348"/>
                  <a:gd name="connsiteY0" fmla="*/ 177 h 403723"/>
                  <a:gd name="connsiteX1" fmla="*/ 168737 w 171348"/>
                  <a:gd name="connsiteY1" fmla="*/ 155752 h 403723"/>
                  <a:gd name="connsiteX2" fmla="*/ 38562 w 171348"/>
                  <a:gd name="connsiteY2" fmla="*/ 279577 h 403723"/>
                  <a:gd name="connsiteX3" fmla="*/ 462 w 171348"/>
                  <a:gd name="connsiteY3" fmla="*/ 403402 h 403723"/>
                  <a:gd name="connsiteX4" fmla="*/ 57612 w 171348"/>
                  <a:gd name="connsiteY4" fmla="*/ 311327 h 403723"/>
                  <a:gd name="connsiteX5" fmla="*/ 149687 w 171348"/>
                  <a:gd name="connsiteY5" fmla="*/ 187502 h 403723"/>
                  <a:gd name="connsiteX6" fmla="*/ 127462 w 171348"/>
                  <a:gd name="connsiteY6" fmla="*/ 177 h 403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348" h="403723">
                    <a:moveTo>
                      <a:pt x="127462" y="177"/>
                    </a:moveTo>
                    <a:cubicBezTo>
                      <a:pt x="130637" y="-5115"/>
                      <a:pt x="183554" y="109185"/>
                      <a:pt x="168737" y="155752"/>
                    </a:cubicBezTo>
                    <a:cubicBezTo>
                      <a:pt x="153920" y="202319"/>
                      <a:pt x="66608" y="238302"/>
                      <a:pt x="38562" y="279577"/>
                    </a:cubicBezTo>
                    <a:cubicBezTo>
                      <a:pt x="10516" y="320852"/>
                      <a:pt x="-2713" y="398110"/>
                      <a:pt x="462" y="403402"/>
                    </a:cubicBezTo>
                    <a:cubicBezTo>
                      <a:pt x="3637" y="408694"/>
                      <a:pt x="32741" y="347310"/>
                      <a:pt x="57612" y="311327"/>
                    </a:cubicBezTo>
                    <a:cubicBezTo>
                      <a:pt x="82483" y="275344"/>
                      <a:pt x="135400" y="239360"/>
                      <a:pt x="149687" y="187502"/>
                    </a:cubicBezTo>
                    <a:cubicBezTo>
                      <a:pt x="163974" y="135644"/>
                      <a:pt x="124287" y="5469"/>
                      <a:pt x="127462" y="177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5" name="フリーフォーム 514">
                <a:extLst>
                  <a:ext uri="{FF2B5EF4-FFF2-40B4-BE49-F238E27FC236}">
                    <a16:creationId xmlns:a16="http://schemas.microsoft.com/office/drawing/2014/main" id="{8CE51833-BCA9-53D8-F220-2F550DA0917A}"/>
                  </a:ext>
                </a:extLst>
              </p:cNvPr>
              <p:cNvSpPr/>
              <p:nvPr/>
            </p:nvSpPr>
            <p:spPr>
              <a:xfrm>
                <a:off x="4088867" y="6921278"/>
                <a:ext cx="384463" cy="677688"/>
              </a:xfrm>
              <a:custGeom>
                <a:avLst/>
                <a:gdLst>
                  <a:gd name="connsiteX0" fmla="*/ 3708 w 384463"/>
                  <a:gd name="connsiteY0" fmla="*/ 3397 h 677688"/>
                  <a:gd name="connsiteX1" fmla="*/ 219608 w 384463"/>
                  <a:gd name="connsiteY1" fmla="*/ 273272 h 677688"/>
                  <a:gd name="connsiteX2" fmla="*/ 241833 w 384463"/>
                  <a:gd name="connsiteY2" fmla="*/ 241522 h 677688"/>
                  <a:gd name="connsiteX3" fmla="*/ 149758 w 384463"/>
                  <a:gd name="connsiteY3" fmla="*/ 292322 h 677688"/>
                  <a:gd name="connsiteX4" fmla="*/ 260883 w 384463"/>
                  <a:gd name="connsiteY4" fmla="*/ 273272 h 677688"/>
                  <a:gd name="connsiteX5" fmla="*/ 264058 w 384463"/>
                  <a:gd name="connsiteY5" fmla="*/ 346297 h 677688"/>
                  <a:gd name="connsiteX6" fmla="*/ 349783 w 384463"/>
                  <a:gd name="connsiteY6" fmla="*/ 435197 h 677688"/>
                  <a:gd name="connsiteX7" fmla="*/ 206908 w 384463"/>
                  <a:gd name="connsiteY7" fmla="*/ 435197 h 677688"/>
                  <a:gd name="connsiteX8" fmla="*/ 248183 w 384463"/>
                  <a:gd name="connsiteY8" fmla="*/ 533622 h 677688"/>
                  <a:gd name="connsiteX9" fmla="*/ 356133 w 384463"/>
                  <a:gd name="connsiteY9" fmla="*/ 622522 h 677688"/>
                  <a:gd name="connsiteX10" fmla="*/ 378358 w 384463"/>
                  <a:gd name="connsiteY10" fmla="*/ 676497 h 677688"/>
                  <a:gd name="connsiteX11" fmla="*/ 264058 w 384463"/>
                  <a:gd name="connsiteY11" fmla="*/ 571722 h 677688"/>
                  <a:gd name="connsiteX12" fmla="*/ 111658 w 384463"/>
                  <a:gd name="connsiteY12" fmla="*/ 571722 h 677688"/>
                  <a:gd name="connsiteX13" fmla="*/ 289458 w 384463"/>
                  <a:gd name="connsiteY13" fmla="*/ 473297 h 677688"/>
                  <a:gd name="connsiteX14" fmla="*/ 200558 w 384463"/>
                  <a:gd name="connsiteY14" fmla="*/ 244697 h 677688"/>
                  <a:gd name="connsiteX15" fmla="*/ 89433 w 384463"/>
                  <a:gd name="connsiteY15" fmla="*/ 127222 h 677688"/>
                  <a:gd name="connsiteX16" fmla="*/ 3708 w 384463"/>
                  <a:gd name="connsiteY16" fmla="*/ 3397 h 67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84463" h="677688">
                    <a:moveTo>
                      <a:pt x="3708" y="3397"/>
                    </a:moveTo>
                    <a:cubicBezTo>
                      <a:pt x="25404" y="27738"/>
                      <a:pt x="179921" y="233585"/>
                      <a:pt x="219608" y="273272"/>
                    </a:cubicBezTo>
                    <a:cubicBezTo>
                      <a:pt x="259295" y="312959"/>
                      <a:pt x="253475" y="238347"/>
                      <a:pt x="241833" y="241522"/>
                    </a:cubicBezTo>
                    <a:cubicBezTo>
                      <a:pt x="230191" y="244697"/>
                      <a:pt x="146583" y="287030"/>
                      <a:pt x="149758" y="292322"/>
                    </a:cubicBezTo>
                    <a:cubicBezTo>
                      <a:pt x="152933" y="297614"/>
                      <a:pt x="241833" y="264276"/>
                      <a:pt x="260883" y="273272"/>
                    </a:cubicBezTo>
                    <a:cubicBezTo>
                      <a:pt x="279933" y="282268"/>
                      <a:pt x="249241" y="319309"/>
                      <a:pt x="264058" y="346297"/>
                    </a:cubicBezTo>
                    <a:cubicBezTo>
                      <a:pt x="278875" y="373285"/>
                      <a:pt x="359308" y="420380"/>
                      <a:pt x="349783" y="435197"/>
                    </a:cubicBezTo>
                    <a:cubicBezTo>
                      <a:pt x="340258" y="450014"/>
                      <a:pt x="223841" y="418793"/>
                      <a:pt x="206908" y="435197"/>
                    </a:cubicBezTo>
                    <a:cubicBezTo>
                      <a:pt x="189975" y="451601"/>
                      <a:pt x="223312" y="502401"/>
                      <a:pt x="248183" y="533622"/>
                    </a:cubicBezTo>
                    <a:cubicBezTo>
                      <a:pt x="273054" y="564843"/>
                      <a:pt x="334437" y="598709"/>
                      <a:pt x="356133" y="622522"/>
                    </a:cubicBezTo>
                    <a:cubicBezTo>
                      <a:pt x="377829" y="646335"/>
                      <a:pt x="393704" y="684964"/>
                      <a:pt x="378358" y="676497"/>
                    </a:cubicBezTo>
                    <a:cubicBezTo>
                      <a:pt x="363012" y="668030"/>
                      <a:pt x="308508" y="589184"/>
                      <a:pt x="264058" y="571722"/>
                    </a:cubicBezTo>
                    <a:cubicBezTo>
                      <a:pt x="219608" y="554260"/>
                      <a:pt x="107425" y="588126"/>
                      <a:pt x="111658" y="571722"/>
                    </a:cubicBezTo>
                    <a:cubicBezTo>
                      <a:pt x="115891" y="555318"/>
                      <a:pt x="274641" y="527801"/>
                      <a:pt x="289458" y="473297"/>
                    </a:cubicBezTo>
                    <a:cubicBezTo>
                      <a:pt x="304275" y="418793"/>
                      <a:pt x="233895" y="302376"/>
                      <a:pt x="200558" y="244697"/>
                    </a:cubicBezTo>
                    <a:cubicBezTo>
                      <a:pt x="167221" y="187018"/>
                      <a:pt x="117479" y="162147"/>
                      <a:pt x="89433" y="127222"/>
                    </a:cubicBezTo>
                    <a:cubicBezTo>
                      <a:pt x="61387" y="92297"/>
                      <a:pt x="-17988" y="-20944"/>
                      <a:pt x="3708" y="3397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6" name="フリーフォーム 515">
                <a:extLst>
                  <a:ext uri="{FF2B5EF4-FFF2-40B4-BE49-F238E27FC236}">
                    <a16:creationId xmlns:a16="http://schemas.microsoft.com/office/drawing/2014/main" id="{B5083FF8-041F-D48D-20AA-BD9C30B51554}"/>
                  </a:ext>
                </a:extLst>
              </p:cNvPr>
              <p:cNvSpPr/>
              <p:nvPr/>
            </p:nvSpPr>
            <p:spPr>
              <a:xfrm>
                <a:off x="3989994" y="6959517"/>
                <a:ext cx="273436" cy="613272"/>
              </a:xfrm>
              <a:custGeom>
                <a:avLst/>
                <a:gdLst>
                  <a:gd name="connsiteX0" fmla="*/ 220056 w 273436"/>
                  <a:gd name="connsiteY0" fmla="*/ 85808 h 613272"/>
                  <a:gd name="connsiteX1" fmla="*/ 7331 w 273436"/>
                  <a:gd name="connsiteY1" fmla="*/ 187408 h 613272"/>
                  <a:gd name="connsiteX2" fmla="*/ 137506 w 273436"/>
                  <a:gd name="connsiteY2" fmla="*/ 196933 h 613272"/>
                  <a:gd name="connsiteX3" fmla="*/ 153381 w 273436"/>
                  <a:gd name="connsiteY3" fmla="*/ 254083 h 613272"/>
                  <a:gd name="connsiteX4" fmla="*/ 143856 w 273436"/>
                  <a:gd name="connsiteY4" fmla="*/ 308058 h 613272"/>
                  <a:gd name="connsiteX5" fmla="*/ 48606 w 273436"/>
                  <a:gd name="connsiteY5" fmla="*/ 320758 h 613272"/>
                  <a:gd name="connsiteX6" fmla="*/ 981 w 273436"/>
                  <a:gd name="connsiteY6" fmla="*/ 454108 h 613272"/>
                  <a:gd name="connsiteX7" fmla="*/ 89881 w 273436"/>
                  <a:gd name="connsiteY7" fmla="*/ 412833 h 613272"/>
                  <a:gd name="connsiteX8" fmla="*/ 134331 w 273436"/>
                  <a:gd name="connsiteY8" fmla="*/ 612858 h 613272"/>
                  <a:gd name="connsiteX9" fmla="*/ 159731 w 273436"/>
                  <a:gd name="connsiteY9" fmla="*/ 460458 h 613272"/>
                  <a:gd name="connsiteX10" fmla="*/ 216881 w 273436"/>
                  <a:gd name="connsiteY10" fmla="*/ 298533 h 613272"/>
                  <a:gd name="connsiteX11" fmla="*/ 267681 w 273436"/>
                  <a:gd name="connsiteY11" fmla="*/ 428708 h 613272"/>
                  <a:gd name="connsiteX12" fmla="*/ 74006 w 273436"/>
                  <a:gd name="connsiteY12" fmla="*/ 209633 h 613272"/>
                  <a:gd name="connsiteX13" fmla="*/ 35906 w 273436"/>
                  <a:gd name="connsiteY13" fmla="*/ 193758 h 613272"/>
                  <a:gd name="connsiteX14" fmla="*/ 121631 w 273436"/>
                  <a:gd name="connsiteY14" fmla="*/ 83 h 613272"/>
                  <a:gd name="connsiteX15" fmla="*/ 54956 w 273436"/>
                  <a:gd name="connsiteY15" fmla="*/ 168358 h 613272"/>
                  <a:gd name="connsiteX16" fmla="*/ 220056 w 273436"/>
                  <a:gd name="connsiteY16" fmla="*/ 85808 h 613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3436" h="613272">
                    <a:moveTo>
                      <a:pt x="220056" y="85808"/>
                    </a:moveTo>
                    <a:cubicBezTo>
                      <a:pt x="212118" y="88983"/>
                      <a:pt x="21089" y="168887"/>
                      <a:pt x="7331" y="187408"/>
                    </a:cubicBezTo>
                    <a:cubicBezTo>
                      <a:pt x="-6427" y="205929"/>
                      <a:pt x="113164" y="185821"/>
                      <a:pt x="137506" y="196933"/>
                    </a:cubicBezTo>
                    <a:cubicBezTo>
                      <a:pt x="161848" y="208045"/>
                      <a:pt x="152323" y="235562"/>
                      <a:pt x="153381" y="254083"/>
                    </a:cubicBezTo>
                    <a:cubicBezTo>
                      <a:pt x="154439" y="272604"/>
                      <a:pt x="161318" y="296946"/>
                      <a:pt x="143856" y="308058"/>
                    </a:cubicBezTo>
                    <a:cubicBezTo>
                      <a:pt x="126394" y="319170"/>
                      <a:pt x="72418" y="296416"/>
                      <a:pt x="48606" y="320758"/>
                    </a:cubicBezTo>
                    <a:cubicBezTo>
                      <a:pt x="24793" y="345100"/>
                      <a:pt x="-5898" y="438762"/>
                      <a:pt x="981" y="454108"/>
                    </a:cubicBezTo>
                    <a:cubicBezTo>
                      <a:pt x="7860" y="469454"/>
                      <a:pt x="67656" y="386375"/>
                      <a:pt x="89881" y="412833"/>
                    </a:cubicBezTo>
                    <a:cubicBezTo>
                      <a:pt x="112106" y="439291"/>
                      <a:pt x="122689" y="604921"/>
                      <a:pt x="134331" y="612858"/>
                    </a:cubicBezTo>
                    <a:cubicBezTo>
                      <a:pt x="145973" y="620796"/>
                      <a:pt x="145973" y="512845"/>
                      <a:pt x="159731" y="460458"/>
                    </a:cubicBezTo>
                    <a:cubicBezTo>
                      <a:pt x="173489" y="408071"/>
                      <a:pt x="198889" y="303825"/>
                      <a:pt x="216881" y="298533"/>
                    </a:cubicBezTo>
                    <a:cubicBezTo>
                      <a:pt x="234873" y="293241"/>
                      <a:pt x="291493" y="443525"/>
                      <a:pt x="267681" y="428708"/>
                    </a:cubicBezTo>
                    <a:cubicBezTo>
                      <a:pt x="243869" y="413891"/>
                      <a:pt x="112635" y="248791"/>
                      <a:pt x="74006" y="209633"/>
                    </a:cubicBezTo>
                    <a:cubicBezTo>
                      <a:pt x="35377" y="170475"/>
                      <a:pt x="27969" y="228683"/>
                      <a:pt x="35906" y="193758"/>
                    </a:cubicBezTo>
                    <a:cubicBezTo>
                      <a:pt x="43843" y="158833"/>
                      <a:pt x="118456" y="4316"/>
                      <a:pt x="121631" y="83"/>
                    </a:cubicBezTo>
                    <a:cubicBezTo>
                      <a:pt x="124806" y="-4150"/>
                      <a:pt x="36964" y="154070"/>
                      <a:pt x="54956" y="168358"/>
                    </a:cubicBezTo>
                    <a:cubicBezTo>
                      <a:pt x="72948" y="182646"/>
                      <a:pt x="227994" y="82633"/>
                      <a:pt x="220056" y="8580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7" name="フリーフォーム 516">
                <a:extLst>
                  <a:ext uri="{FF2B5EF4-FFF2-40B4-BE49-F238E27FC236}">
                    <a16:creationId xmlns:a16="http://schemas.microsoft.com/office/drawing/2014/main" id="{669DA6F8-39C3-251F-D5CC-BD8D64AC8073}"/>
                  </a:ext>
                </a:extLst>
              </p:cNvPr>
              <p:cNvSpPr/>
              <p:nvPr/>
            </p:nvSpPr>
            <p:spPr>
              <a:xfrm>
                <a:off x="3886195" y="7394549"/>
                <a:ext cx="302538" cy="565956"/>
              </a:xfrm>
              <a:custGeom>
                <a:avLst/>
                <a:gdLst>
                  <a:gd name="connsiteX0" fmla="*/ 260355 w 302538"/>
                  <a:gd name="connsiteY0" fmla="*/ 26 h 565956"/>
                  <a:gd name="connsiteX1" fmla="*/ 298455 w 302538"/>
                  <a:gd name="connsiteY1" fmla="*/ 168301 h 565956"/>
                  <a:gd name="connsiteX2" fmla="*/ 142880 w 302538"/>
                  <a:gd name="connsiteY2" fmla="*/ 266726 h 565956"/>
                  <a:gd name="connsiteX3" fmla="*/ 215905 w 302538"/>
                  <a:gd name="connsiteY3" fmla="*/ 444526 h 565956"/>
                  <a:gd name="connsiteX4" fmla="*/ 203205 w 302538"/>
                  <a:gd name="connsiteY4" fmla="*/ 320701 h 565956"/>
                  <a:gd name="connsiteX5" fmla="*/ 142880 w 302538"/>
                  <a:gd name="connsiteY5" fmla="*/ 435001 h 565956"/>
                  <a:gd name="connsiteX6" fmla="*/ 187330 w 302538"/>
                  <a:gd name="connsiteY6" fmla="*/ 409601 h 565956"/>
                  <a:gd name="connsiteX7" fmla="*/ 5 w 302538"/>
                  <a:gd name="connsiteY7" fmla="*/ 555651 h 565956"/>
                  <a:gd name="connsiteX8" fmla="*/ 193680 w 302538"/>
                  <a:gd name="connsiteY8" fmla="*/ 463576 h 565956"/>
                  <a:gd name="connsiteX9" fmla="*/ 161930 w 302538"/>
                  <a:gd name="connsiteY9" fmla="*/ 565176 h 565956"/>
                  <a:gd name="connsiteX10" fmla="*/ 184155 w 302538"/>
                  <a:gd name="connsiteY10" fmla="*/ 396901 h 565956"/>
                  <a:gd name="connsiteX11" fmla="*/ 282580 w 302538"/>
                  <a:gd name="connsiteY11" fmla="*/ 219101 h 565956"/>
                  <a:gd name="connsiteX12" fmla="*/ 263530 w 302538"/>
                  <a:gd name="connsiteY12" fmla="*/ 206401 h 565956"/>
                  <a:gd name="connsiteX13" fmla="*/ 273055 w 302538"/>
                  <a:gd name="connsiteY13" fmla="*/ 244501 h 565956"/>
                  <a:gd name="connsiteX14" fmla="*/ 295280 w 302538"/>
                  <a:gd name="connsiteY14" fmla="*/ 181001 h 565956"/>
                  <a:gd name="connsiteX15" fmla="*/ 260355 w 302538"/>
                  <a:gd name="connsiteY15" fmla="*/ 26 h 56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02538" h="565956">
                    <a:moveTo>
                      <a:pt x="260355" y="26"/>
                    </a:moveTo>
                    <a:cubicBezTo>
                      <a:pt x="260884" y="-2091"/>
                      <a:pt x="318034" y="123851"/>
                      <a:pt x="298455" y="168301"/>
                    </a:cubicBezTo>
                    <a:cubicBezTo>
                      <a:pt x="278876" y="212751"/>
                      <a:pt x="156638" y="220689"/>
                      <a:pt x="142880" y="266726"/>
                    </a:cubicBezTo>
                    <a:cubicBezTo>
                      <a:pt x="129122" y="312764"/>
                      <a:pt x="205851" y="435530"/>
                      <a:pt x="215905" y="444526"/>
                    </a:cubicBezTo>
                    <a:cubicBezTo>
                      <a:pt x="225959" y="453522"/>
                      <a:pt x="215376" y="322288"/>
                      <a:pt x="203205" y="320701"/>
                    </a:cubicBezTo>
                    <a:cubicBezTo>
                      <a:pt x="191034" y="319114"/>
                      <a:pt x="145526" y="420184"/>
                      <a:pt x="142880" y="435001"/>
                    </a:cubicBezTo>
                    <a:cubicBezTo>
                      <a:pt x="140234" y="449818"/>
                      <a:pt x="211142" y="389493"/>
                      <a:pt x="187330" y="409601"/>
                    </a:cubicBezTo>
                    <a:cubicBezTo>
                      <a:pt x="163518" y="429709"/>
                      <a:pt x="-1053" y="546655"/>
                      <a:pt x="5" y="555651"/>
                    </a:cubicBezTo>
                    <a:cubicBezTo>
                      <a:pt x="1063" y="564647"/>
                      <a:pt x="166693" y="461989"/>
                      <a:pt x="193680" y="463576"/>
                    </a:cubicBezTo>
                    <a:cubicBezTo>
                      <a:pt x="220667" y="465163"/>
                      <a:pt x="163517" y="576288"/>
                      <a:pt x="161930" y="565176"/>
                    </a:cubicBezTo>
                    <a:cubicBezTo>
                      <a:pt x="160343" y="554064"/>
                      <a:pt x="164047" y="454580"/>
                      <a:pt x="184155" y="396901"/>
                    </a:cubicBezTo>
                    <a:cubicBezTo>
                      <a:pt x="204263" y="339222"/>
                      <a:pt x="269351" y="250851"/>
                      <a:pt x="282580" y="219101"/>
                    </a:cubicBezTo>
                    <a:cubicBezTo>
                      <a:pt x="295809" y="187351"/>
                      <a:pt x="265117" y="202168"/>
                      <a:pt x="263530" y="206401"/>
                    </a:cubicBezTo>
                    <a:cubicBezTo>
                      <a:pt x="261943" y="210634"/>
                      <a:pt x="267763" y="248734"/>
                      <a:pt x="273055" y="244501"/>
                    </a:cubicBezTo>
                    <a:cubicBezTo>
                      <a:pt x="278347" y="240268"/>
                      <a:pt x="293693" y="216984"/>
                      <a:pt x="295280" y="181001"/>
                    </a:cubicBezTo>
                    <a:cubicBezTo>
                      <a:pt x="296868" y="145018"/>
                      <a:pt x="259826" y="2143"/>
                      <a:pt x="260355" y="2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8" name="フリーフォーム 517">
                <a:extLst>
                  <a:ext uri="{FF2B5EF4-FFF2-40B4-BE49-F238E27FC236}">
                    <a16:creationId xmlns:a16="http://schemas.microsoft.com/office/drawing/2014/main" id="{1797043C-4EBC-AB58-CF90-098CED0D3A18}"/>
                  </a:ext>
                </a:extLst>
              </p:cNvPr>
              <p:cNvSpPr/>
              <p:nvPr/>
            </p:nvSpPr>
            <p:spPr>
              <a:xfrm>
                <a:off x="4120848" y="7215826"/>
                <a:ext cx="538657" cy="892099"/>
              </a:xfrm>
              <a:custGeom>
                <a:avLst/>
                <a:gdLst>
                  <a:gd name="connsiteX0" fmla="*/ 82852 w 538657"/>
                  <a:gd name="connsiteY0" fmla="*/ 949 h 892099"/>
                  <a:gd name="connsiteX1" fmla="*/ 346377 w 538657"/>
                  <a:gd name="connsiteY1" fmla="*/ 308924 h 892099"/>
                  <a:gd name="connsiteX2" fmla="*/ 419402 w 538657"/>
                  <a:gd name="connsiteY2" fmla="*/ 318449 h 892099"/>
                  <a:gd name="connsiteX3" fmla="*/ 149527 w 538657"/>
                  <a:gd name="connsiteY3" fmla="*/ 359724 h 892099"/>
                  <a:gd name="connsiteX4" fmla="*/ 425752 w 538657"/>
                  <a:gd name="connsiteY4" fmla="*/ 420049 h 892099"/>
                  <a:gd name="connsiteX5" fmla="*/ 289227 w 538657"/>
                  <a:gd name="connsiteY5" fmla="*/ 486724 h 892099"/>
                  <a:gd name="connsiteX6" fmla="*/ 536877 w 538657"/>
                  <a:gd name="connsiteY6" fmla="*/ 502599 h 892099"/>
                  <a:gd name="connsiteX7" fmla="*/ 136827 w 538657"/>
                  <a:gd name="connsiteY7" fmla="*/ 489899 h 892099"/>
                  <a:gd name="connsiteX8" fmla="*/ 390827 w 538657"/>
                  <a:gd name="connsiteY8" fmla="*/ 594674 h 892099"/>
                  <a:gd name="connsiteX9" fmla="*/ 270177 w 538657"/>
                  <a:gd name="connsiteY9" fmla="*/ 658174 h 892099"/>
                  <a:gd name="connsiteX10" fmla="*/ 130477 w 538657"/>
                  <a:gd name="connsiteY10" fmla="*/ 702624 h 892099"/>
                  <a:gd name="connsiteX11" fmla="*/ 159052 w 538657"/>
                  <a:gd name="connsiteY11" fmla="*/ 708974 h 892099"/>
                  <a:gd name="connsiteX12" fmla="*/ 235252 w 538657"/>
                  <a:gd name="connsiteY12" fmla="*/ 715324 h 892099"/>
                  <a:gd name="connsiteX13" fmla="*/ 460677 w 538657"/>
                  <a:gd name="connsiteY13" fmla="*/ 889949 h 892099"/>
                  <a:gd name="connsiteX14" fmla="*/ 343202 w 538657"/>
                  <a:gd name="connsiteY14" fmla="*/ 807399 h 892099"/>
                  <a:gd name="connsiteX15" fmla="*/ 302 w 538657"/>
                  <a:gd name="connsiteY15" fmla="*/ 728024 h 892099"/>
                  <a:gd name="connsiteX16" fmla="*/ 282877 w 538657"/>
                  <a:gd name="connsiteY16" fmla="*/ 645474 h 892099"/>
                  <a:gd name="connsiteX17" fmla="*/ 295577 w 538657"/>
                  <a:gd name="connsiteY17" fmla="*/ 597849 h 892099"/>
                  <a:gd name="connsiteX18" fmla="*/ 428927 w 538657"/>
                  <a:gd name="connsiteY18" fmla="*/ 540699 h 892099"/>
                  <a:gd name="connsiteX19" fmla="*/ 279702 w 538657"/>
                  <a:gd name="connsiteY19" fmla="*/ 223199 h 892099"/>
                  <a:gd name="connsiteX20" fmla="*/ 82852 w 538657"/>
                  <a:gd name="connsiteY20" fmla="*/ 949 h 892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8657" h="892099">
                    <a:moveTo>
                      <a:pt x="82852" y="949"/>
                    </a:moveTo>
                    <a:cubicBezTo>
                      <a:pt x="93965" y="15237"/>
                      <a:pt x="290285" y="256007"/>
                      <a:pt x="346377" y="308924"/>
                    </a:cubicBezTo>
                    <a:cubicBezTo>
                      <a:pt x="402469" y="361841"/>
                      <a:pt x="452210" y="309982"/>
                      <a:pt x="419402" y="318449"/>
                    </a:cubicBezTo>
                    <a:cubicBezTo>
                      <a:pt x="386594" y="326916"/>
                      <a:pt x="148469" y="342791"/>
                      <a:pt x="149527" y="359724"/>
                    </a:cubicBezTo>
                    <a:cubicBezTo>
                      <a:pt x="150585" y="376657"/>
                      <a:pt x="402469" y="398882"/>
                      <a:pt x="425752" y="420049"/>
                    </a:cubicBezTo>
                    <a:cubicBezTo>
                      <a:pt x="449035" y="441216"/>
                      <a:pt x="270706" y="472966"/>
                      <a:pt x="289227" y="486724"/>
                    </a:cubicBezTo>
                    <a:cubicBezTo>
                      <a:pt x="307748" y="500482"/>
                      <a:pt x="562277" y="502070"/>
                      <a:pt x="536877" y="502599"/>
                    </a:cubicBezTo>
                    <a:cubicBezTo>
                      <a:pt x="511477" y="503128"/>
                      <a:pt x="161169" y="474553"/>
                      <a:pt x="136827" y="489899"/>
                    </a:cubicBezTo>
                    <a:cubicBezTo>
                      <a:pt x="112485" y="505245"/>
                      <a:pt x="368602" y="566628"/>
                      <a:pt x="390827" y="594674"/>
                    </a:cubicBezTo>
                    <a:cubicBezTo>
                      <a:pt x="413052" y="622720"/>
                      <a:pt x="313569" y="640182"/>
                      <a:pt x="270177" y="658174"/>
                    </a:cubicBezTo>
                    <a:cubicBezTo>
                      <a:pt x="226785" y="676166"/>
                      <a:pt x="148998" y="694157"/>
                      <a:pt x="130477" y="702624"/>
                    </a:cubicBezTo>
                    <a:cubicBezTo>
                      <a:pt x="111956" y="711091"/>
                      <a:pt x="141590" y="706857"/>
                      <a:pt x="159052" y="708974"/>
                    </a:cubicBezTo>
                    <a:cubicBezTo>
                      <a:pt x="176514" y="711091"/>
                      <a:pt x="184981" y="685162"/>
                      <a:pt x="235252" y="715324"/>
                    </a:cubicBezTo>
                    <a:cubicBezTo>
                      <a:pt x="285523" y="745487"/>
                      <a:pt x="442685" y="874603"/>
                      <a:pt x="460677" y="889949"/>
                    </a:cubicBezTo>
                    <a:cubicBezTo>
                      <a:pt x="478669" y="905295"/>
                      <a:pt x="419931" y="834386"/>
                      <a:pt x="343202" y="807399"/>
                    </a:cubicBezTo>
                    <a:cubicBezTo>
                      <a:pt x="266473" y="780412"/>
                      <a:pt x="10356" y="755012"/>
                      <a:pt x="302" y="728024"/>
                    </a:cubicBezTo>
                    <a:cubicBezTo>
                      <a:pt x="-9752" y="701037"/>
                      <a:pt x="233665" y="667170"/>
                      <a:pt x="282877" y="645474"/>
                    </a:cubicBezTo>
                    <a:cubicBezTo>
                      <a:pt x="332089" y="623778"/>
                      <a:pt x="271235" y="615312"/>
                      <a:pt x="295577" y="597849"/>
                    </a:cubicBezTo>
                    <a:cubicBezTo>
                      <a:pt x="319919" y="580386"/>
                      <a:pt x="431573" y="603141"/>
                      <a:pt x="428927" y="540699"/>
                    </a:cubicBezTo>
                    <a:cubicBezTo>
                      <a:pt x="426281" y="478257"/>
                      <a:pt x="333148" y="309453"/>
                      <a:pt x="279702" y="223199"/>
                    </a:cubicBezTo>
                    <a:cubicBezTo>
                      <a:pt x="226256" y="136945"/>
                      <a:pt x="71739" y="-13339"/>
                      <a:pt x="82852" y="94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9" name="フリーフォーム 518">
                <a:extLst>
                  <a:ext uri="{FF2B5EF4-FFF2-40B4-BE49-F238E27FC236}">
                    <a16:creationId xmlns:a16="http://schemas.microsoft.com/office/drawing/2014/main" id="{AFC10121-8598-CAEE-2635-EFE88C302F4A}"/>
                  </a:ext>
                </a:extLst>
              </p:cNvPr>
              <p:cNvSpPr/>
              <p:nvPr/>
            </p:nvSpPr>
            <p:spPr>
              <a:xfrm>
                <a:off x="3941460" y="7804070"/>
                <a:ext cx="601925" cy="334216"/>
              </a:xfrm>
              <a:custGeom>
                <a:avLst/>
                <a:gdLst>
                  <a:gd name="connsiteX0" fmla="*/ 303515 w 601925"/>
                  <a:gd name="connsiteY0" fmla="*/ 80 h 334216"/>
                  <a:gd name="connsiteX1" fmla="*/ 71740 w 601925"/>
                  <a:gd name="connsiteY1" fmla="*/ 139780 h 334216"/>
                  <a:gd name="connsiteX2" fmla="*/ 24115 w 601925"/>
                  <a:gd name="connsiteY2" fmla="*/ 263605 h 334216"/>
                  <a:gd name="connsiteX3" fmla="*/ 128890 w 601925"/>
                  <a:gd name="connsiteY3" fmla="*/ 206455 h 334216"/>
                  <a:gd name="connsiteX4" fmla="*/ 14590 w 601925"/>
                  <a:gd name="connsiteY4" fmla="*/ 333455 h 334216"/>
                  <a:gd name="connsiteX5" fmla="*/ 201915 w 601925"/>
                  <a:gd name="connsiteY5" fmla="*/ 260430 h 334216"/>
                  <a:gd name="connsiteX6" fmla="*/ 163815 w 601925"/>
                  <a:gd name="connsiteY6" fmla="*/ 282655 h 334216"/>
                  <a:gd name="connsiteX7" fmla="*/ 351140 w 601925"/>
                  <a:gd name="connsiteY7" fmla="*/ 200105 h 334216"/>
                  <a:gd name="connsiteX8" fmla="*/ 595615 w 601925"/>
                  <a:gd name="connsiteY8" fmla="*/ 158830 h 334216"/>
                  <a:gd name="connsiteX9" fmla="*/ 74915 w 601925"/>
                  <a:gd name="connsiteY9" fmla="*/ 301705 h 334216"/>
                  <a:gd name="connsiteX10" fmla="*/ 1890 w 601925"/>
                  <a:gd name="connsiteY10" fmla="*/ 323930 h 334216"/>
                  <a:gd name="connsiteX11" fmla="*/ 59040 w 601925"/>
                  <a:gd name="connsiteY11" fmla="*/ 212805 h 334216"/>
                  <a:gd name="connsiteX12" fmla="*/ 90790 w 601925"/>
                  <a:gd name="connsiteY12" fmla="*/ 120730 h 334216"/>
                  <a:gd name="connsiteX13" fmla="*/ 303515 w 601925"/>
                  <a:gd name="connsiteY13" fmla="*/ 80 h 334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1925" h="334216">
                    <a:moveTo>
                      <a:pt x="303515" y="80"/>
                    </a:moveTo>
                    <a:cubicBezTo>
                      <a:pt x="300340" y="3255"/>
                      <a:pt x="118307" y="95859"/>
                      <a:pt x="71740" y="139780"/>
                    </a:cubicBezTo>
                    <a:cubicBezTo>
                      <a:pt x="25173" y="183701"/>
                      <a:pt x="14590" y="252493"/>
                      <a:pt x="24115" y="263605"/>
                    </a:cubicBezTo>
                    <a:cubicBezTo>
                      <a:pt x="33640" y="274718"/>
                      <a:pt x="130477" y="194813"/>
                      <a:pt x="128890" y="206455"/>
                    </a:cubicBezTo>
                    <a:cubicBezTo>
                      <a:pt x="127303" y="218097"/>
                      <a:pt x="2419" y="324459"/>
                      <a:pt x="14590" y="333455"/>
                    </a:cubicBezTo>
                    <a:cubicBezTo>
                      <a:pt x="26761" y="342451"/>
                      <a:pt x="177044" y="268897"/>
                      <a:pt x="201915" y="260430"/>
                    </a:cubicBezTo>
                    <a:cubicBezTo>
                      <a:pt x="226786" y="251963"/>
                      <a:pt x="138944" y="292709"/>
                      <a:pt x="163815" y="282655"/>
                    </a:cubicBezTo>
                    <a:cubicBezTo>
                      <a:pt x="188686" y="272601"/>
                      <a:pt x="279173" y="220742"/>
                      <a:pt x="351140" y="200105"/>
                    </a:cubicBezTo>
                    <a:cubicBezTo>
                      <a:pt x="423107" y="179468"/>
                      <a:pt x="641652" y="141897"/>
                      <a:pt x="595615" y="158830"/>
                    </a:cubicBezTo>
                    <a:cubicBezTo>
                      <a:pt x="549578" y="175763"/>
                      <a:pt x="173869" y="274188"/>
                      <a:pt x="74915" y="301705"/>
                    </a:cubicBezTo>
                    <a:cubicBezTo>
                      <a:pt x="-24039" y="329222"/>
                      <a:pt x="4536" y="338747"/>
                      <a:pt x="1890" y="323930"/>
                    </a:cubicBezTo>
                    <a:cubicBezTo>
                      <a:pt x="-756" y="309113"/>
                      <a:pt x="44223" y="246672"/>
                      <a:pt x="59040" y="212805"/>
                    </a:cubicBezTo>
                    <a:cubicBezTo>
                      <a:pt x="73857" y="178938"/>
                      <a:pt x="47927" y="153009"/>
                      <a:pt x="90790" y="120730"/>
                    </a:cubicBezTo>
                    <a:cubicBezTo>
                      <a:pt x="133652" y="88451"/>
                      <a:pt x="306690" y="-3095"/>
                      <a:pt x="303515" y="8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0" name="フリーフォーム 519">
                <a:extLst>
                  <a:ext uri="{FF2B5EF4-FFF2-40B4-BE49-F238E27FC236}">
                    <a16:creationId xmlns:a16="http://schemas.microsoft.com/office/drawing/2014/main" id="{AAD98169-FED0-7880-CAC7-2328C911CDCA}"/>
                  </a:ext>
                </a:extLst>
              </p:cNvPr>
              <p:cNvSpPr/>
              <p:nvPr/>
            </p:nvSpPr>
            <p:spPr>
              <a:xfrm>
                <a:off x="4100443" y="7939116"/>
                <a:ext cx="397473" cy="538594"/>
              </a:xfrm>
              <a:custGeom>
                <a:avLst/>
                <a:gdLst>
                  <a:gd name="connsiteX0" fmla="*/ 1657 w 397473"/>
                  <a:gd name="connsiteY0" fmla="*/ 1559 h 538594"/>
                  <a:gd name="connsiteX1" fmla="*/ 385832 w 397473"/>
                  <a:gd name="connsiteY1" fmla="*/ 274609 h 538594"/>
                  <a:gd name="connsiteX2" fmla="*/ 296932 w 397473"/>
                  <a:gd name="connsiteY2" fmla="*/ 369859 h 538594"/>
                  <a:gd name="connsiteX3" fmla="*/ 287407 w 397473"/>
                  <a:gd name="connsiteY3" fmla="*/ 534959 h 538594"/>
                  <a:gd name="connsiteX4" fmla="*/ 281057 w 397473"/>
                  <a:gd name="connsiteY4" fmla="*/ 461934 h 538594"/>
                  <a:gd name="connsiteX5" fmla="*/ 201682 w 397473"/>
                  <a:gd name="connsiteY5" fmla="*/ 214284 h 538594"/>
                  <a:gd name="connsiteX6" fmla="*/ 262007 w 397473"/>
                  <a:gd name="connsiteY6" fmla="*/ 474634 h 538594"/>
                  <a:gd name="connsiteX7" fmla="*/ 376307 w 397473"/>
                  <a:gd name="connsiteY7" fmla="*/ 309534 h 538594"/>
                  <a:gd name="connsiteX8" fmla="*/ 252482 w 397473"/>
                  <a:gd name="connsiteY8" fmla="*/ 169834 h 538594"/>
                  <a:gd name="connsiteX9" fmla="*/ 1657 w 397473"/>
                  <a:gd name="connsiteY9" fmla="*/ 1559 h 538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97473" h="538594">
                    <a:moveTo>
                      <a:pt x="1657" y="1559"/>
                    </a:moveTo>
                    <a:cubicBezTo>
                      <a:pt x="23882" y="19021"/>
                      <a:pt x="336620" y="213226"/>
                      <a:pt x="385832" y="274609"/>
                    </a:cubicBezTo>
                    <a:cubicBezTo>
                      <a:pt x="435045" y="335992"/>
                      <a:pt x="313336" y="326467"/>
                      <a:pt x="296932" y="369859"/>
                    </a:cubicBezTo>
                    <a:cubicBezTo>
                      <a:pt x="280528" y="413251"/>
                      <a:pt x="290053" y="519613"/>
                      <a:pt x="287407" y="534959"/>
                    </a:cubicBezTo>
                    <a:cubicBezTo>
                      <a:pt x="284761" y="550305"/>
                      <a:pt x="295344" y="515380"/>
                      <a:pt x="281057" y="461934"/>
                    </a:cubicBezTo>
                    <a:cubicBezTo>
                      <a:pt x="266770" y="408488"/>
                      <a:pt x="204857" y="212167"/>
                      <a:pt x="201682" y="214284"/>
                    </a:cubicBezTo>
                    <a:cubicBezTo>
                      <a:pt x="198507" y="216401"/>
                      <a:pt x="232903" y="458759"/>
                      <a:pt x="262007" y="474634"/>
                    </a:cubicBezTo>
                    <a:cubicBezTo>
                      <a:pt x="291111" y="490509"/>
                      <a:pt x="377895" y="360334"/>
                      <a:pt x="376307" y="309534"/>
                    </a:cubicBezTo>
                    <a:cubicBezTo>
                      <a:pt x="374720" y="258734"/>
                      <a:pt x="318099" y="221692"/>
                      <a:pt x="252482" y="169834"/>
                    </a:cubicBezTo>
                    <a:cubicBezTo>
                      <a:pt x="186865" y="117976"/>
                      <a:pt x="-20568" y="-15903"/>
                      <a:pt x="1657" y="155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1" name="フリーフォーム 520">
                <a:extLst>
                  <a:ext uri="{FF2B5EF4-FFF2-40B4-BE49-F238E27FC236}">
                    <a16:creationId xmlns:a16="http://schemas.microsoft.com/office/drawing/2014/main" id="{7DCF3361-1CB9-ABE1-D964-0BAD293A13EF}"/>
                  </a:ext>
                </a:extLst>
              </p:cNvPr>
              <p:cNvSpPr/>
              <p:nvPr/>
            </p:nvSpPr>
            <p:spPr>
              <a:xfrm>
                <a:off x="3936431" y="8020000"/>
                <a:ext cx="356459" cy="541864"/>
              </a:xfrm>
              <a:custGeom>
                <a:avLst/>
                <a:gdLst>
                  <a:gd name="connsiteX0" fmla="*/ 216469 w 356459"/>
                  <a:gd name="connsiteY0" fmla="*/ 50 h 541864"/>
                  <a:gd name="connsiteX1" fmla="*/ 203769 w 356459"/>
                  <a:gd name="connsiteY1" fmla="*/ 146100 h 541864"/>
                  <a:gd name="connsiteX2" fmla="*/ 356169 w 356459"/>
                  <a:gd name="connsiteY2" fmla="*/ 276275 h 541864"/>
                  <a:gd name="connsiteX3" fmla="*/ 241869 w 356459"/>
                  <a:gd name="connsiteY3" fmla="*/ 295325 h 541864"/>
                  <a:gd name="connsiteX4" fmla="*/ 229169 w 356459"/>
                  <a:gd name="connsiteY4" fmla="*/ 371525 h 541864"/>
                  <a:gd name="connsiteX5" fmla="*/ 29144 w 356459"/>
                  <a:gd name="connsiteY5" fmla="*/ 517575 h 541864"/>
                  <a:gd name="connsiteX6" fmla="*/ 25969 w 356459"/>
                  <a:gd name="connsiteY6" fmla="*/ 523925 h 541864"/>
                  <a:gd name="connsiteX7" fmla="*/ 264094 w 356459"/>
                  <a:gd name="connsiteY7" fmla="*/ 339775 h 541864"/>
                  <a:gd name="connsiteX8" fmla="*/ 299019 w 356459"/>
                  <a:gd name="connsiteY8" fmla="*/ 254050 h 541864"/>
                  <a:gd name="connsiteX9" fmla="*/ 222819 w 356459"/>
                  <a:gd name="connsiteY9" fmla="*/ 161975 h 541864"/>
                  <a:gd name="connsiteX10" fmla="*/ 216469 w 356459"/>
                  <a:gd name="connsiteY10" fmla="*/ 50 h 54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6459" h="541864">
                    <a:moveTo>
                      <a:pt x="216469" y="50"/>
                    </a:moveTo>
                    <a:cubicBezTo>
                      <a:pt x="213294" y="-2596"/>
                      <a:pt x="180486" y="100063"/>
                      <a:pt x="203769" y="146100"/>
                    </a:cubicBezTo>
                    <a:cubicBezTo>
                      <a:pt x="227052" y="192138"/>
                      <a:pt x="349819" y="251404"/>
                      <a:pt x="356169" y="276275"/>
                    </a:cubicBezTo>
                    <a:cubicBezTo>
                      <a:pt x="362519" y="301146"/>
                      <a:pt x="263036" y="279450"/>
                      <a:pt x="241869" y="295325"/>
                    </a:cubicBezTo>
                    <a:cubicBezTo>
                      <a:pt x="220702" y="311200"/>
                      <a:pt x="264623" y="334483"/>
                      <a:pt x="229169" y="371525"/>
                    </a:cubicBezTo>
                    <a:cubicBezTo>
                      <a:pt x="193715" y="408567"/>
                      <a:pt x="63011" y="492175"/>
                      <a:pt x="29144" y="517575"/>
                    </a:cubicBezTo>
                    <a:cubicBezTo>
                      <a:pt x="-4723" y="542975"/>
                      <a:pt x="-13189" y="553558"/>
                      <a:pt x="25969" y="523925"/>
                    </a:cubicBezTo>
                    <a:cubicBezTo>
                      <a:pt x="65127" y="494292"/>
                      <a:pt x="218586" y="384754"/>
                      <a:pt x="264094" y="339775"/>
                    </a:cubicBezTo>
                    <a:cubicBezTo>
                      <a:pt x="309602" y="294796"/>
                      <a:pt x="305898" y="283683"/>
                      <a:pt x="299019" y="254050"/>
                    </a:cubicBezTo>
                    <a:cubicBezTo>
                      <a:pt x="292140" y="224417"/>
                      <a:pt x="238165" y="204308"/>
                      <a:pt x="222819" y="161975"/>
                    </a:cubicBezTo>
                    <a:cubicBezTo>
                      <a:pt x="207473" y="119642"/>
                      <a:pt x="219644" y="2696"/>
                      <a:pt x="216469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2" name="フリーフォーム 521">
                <a:extLst>
                  <a:ext uri="{FF2B5EF4-FFF2-40B4-BE49-F238E27FC236}">
                    <a16:creationId xmlns:a16="http://schemas.microsoft.com/office/drawing/2014/main" id="{6248583E-7BC2-A10C-CAF2-51CC1D661275}"/>
                  </a:ext>
                </a:extLst>
              </p:cNvPr>
              <p:cNvSpPr/>
              <p:nvPr/>
            </p:nvSpPr>
            <p:spPr>
              <a:xfrm>
                <a:off x="3935105" y="8099412"/>
                <a:ext cx="380035" cy="363510"/>
              </a:xfrm>
              <a:custGeom>
                <a:avLst/>
                <a:gdLst>
                  <a:gd name="connsiteX0" fmla="*/ 379720 w 380035"/>
                  <a:gd name="connsiteY0" fmla="*/ 13 h 363510"/>
                  <a:gd name="connsiteX1" fmla="*/ 71745 w 380035"/>
                  <a:gd name="connsiteY1" fmla="*/ 82563 h 363510"/>
                  <a:gd name="connsiteX2" fmla="*/ 182870 w 380035"/>
                  <a:gd name="connsiteY2" fmla="*/ 142888 h 363510"/>
                  <a:gd name="connsiteX3" fmla="*/ 78095 w 380035"/>
                  <a:gd name="connsiteY3" fmla="*/ 314338 h 363510"/>
                  <a:gd name="connsiteX4" fmla="*/ 97145 w 380035"/>
                  <a:gd name="connsiteY4" fmla="*/ 269888 h 363510"/>
                  <a:gd name="connsiteX5" fmla="*/ 103495 w 380035"/>
                  <a:gd name="connsiteY5" fmla="*/ 174638 h 363510"/>
                  <a:gd name="connsiteX6" fmla="*/ 24120 w 380035"/>
                  <a:gd name="connsiteY6" fmla="*/ 282588 h 363510"/>
                  <a:gd name="connsiteX7" fmla="*/ 8245 w 380035"/>
                  <a:gd name="connsiteY7" fmla="*/ 358788 h 363510"/>
                  <a:gd name="connsiteX8" fmla="*/ 106670 w 380035"/>
                  <a:gd name="connsiteY8" fmla="*/ 142888 h 363510"/>
                  <a:gd name="connsiteX9" fmla="*/ 141595 w 380035"/>
                  <a:gd name="connsiteY9" fmla="*/ 206388 h 363510"/>
                  <a:gd name="connsiteX10" fmla="*/ 125720 w 380035"/>
                  <a:gd name="connsiteY10" fmla="*/ 273063 h 363510"/>
                  <a:gd name="connsiteX11" fmla="*/ 160645 w 380035"/>
                  <a:gd name="connsiteY11" fmla="*/ 63513 h 363510"/>
                  <a:gd name="connsiteX12" fmla="*/ 5070 w 380035"/>
                  <a:gd name="connsiteY12" fmla="*/ 88913 h 363510"/>
                  <a:gd name="connsiteX13" fmla="*/ 379720 w 380035"/>
                  <a:gd name="connsiteY13" fmla="*/ 13 h 363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80035" h="363510">
                    <a:moveTo>
                      <a:pt x="379720" y="13"/>
                    </a:moveTo>
                    <a:cubicBezTo>
                      <a:pt x="390832" y="-1045"/>
                      <a:pt x="104553" y="58750"/>
                      <a:pt x="71745" y="82563"/>
                    </a:cubicBezTo>
                    <a:cubicBezTo>
                      <a:pt x="38937" y="106376"/>
                      <a:pt x="181812" y="104259"/>
                      <a:pt x="182870" y="142888"/>
                    </a:cubicBezTo>
                    <a:cubicBezTo>
                      <a:pt x="183928" y="181517"/>
                      <a:pt x="92382" y="293171"/>
                      <a:pt x="78095" y="314338"/>
                    </a:cubicBezTo>
                    <a:cubicBezTo>
                      <a:pt x="63807" y="335505"/>
                      <a:pt x="92912" y="293171"/>
                      <a:pt x="97145" y="269888"/>
                    </a:cubicBezTo>
                    <a:cubicBezTo>
                      <a:pt x="101378" y="246605"/>
                      <a:pt x="115666" y="172521"/>
                      <a:pt x="103495" y="174638"/>
                    </a:cubicBezTo>
                    <a:cubicBezTo>
                      <a:pt x="91324" y="176755"/>
                      <a:pt x="39995" y="251896"/>
                      <a:pt x="24120" y="282588"/>
                    </a:cubicBezTo>
                    <a:cubicBezTo>
                      <a:pt x="8245" y="313280"/>
                      <a:pt x="-5513" y="382071"/>
                      <a:pt x="8245" y="358788"/>
                    </a:cubicBezTo>
                    <a:cubicBezTo>
                      <a:pt x="22003" y="335505"/>
                      <a:pt x="84445" y="168288"/>
                      <a:pt x="106670" y="142888"/>
                    </a:cubicBezTo>
                    <a:cubicBezTo>
                      <a:pt x="128895" y="117488"/>
                      <a:pt x="138420" y="184692"/>
                      <a:pt x="141595" y="206388"/>
                    </a:cubicBezTo>
                    <a:cubicBezTo>
                      <a:pt x="144770" y="228084"/>
                      <a:pt x="122545" y="296876"/>
                      <a:pt x="125720" y="273063"/>
                    </a:cubicBezTo>
                    <a:cubicBezTo>
                      <a:pt x="128895" y="249251"/>
                      <a:pt x="180753" y="94205"/>
                      <a:pt x="160645" y="63513"/>
                    </a:cubicBezTo>
                    <a:cubicBezTo>
                      <a:pt x="140537" y="32821"/>
                      <a:pt x="-31442" y="100025"/>
                      <a:pt x="5070" y="88913"/>
                    </a:cubicBezTo>
                    <a:cubicBezTo>
                      <a:pt x="41582" y="77801"/>
                      <a:pt x="368608" y="1071"/>
                      <a:pt x="379720" y="1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3" name="フリーフォーム 522">
                <a:extLst>
                  <a:ext uri="{FF2B5EF4-FFF2-40B4-BE49-F238E27FC236}">
                    <a16:creationId xmlns:a16="http://schemas.microsoft.com/office/drawing/2014/main" id="{2EEBC2C6-099E-9A1C-F3B9-CAFAFBCB5DBF}"/>
                  </a:ext>
                </a:extLst>
              </p:cNvPr>
              <p:cNvSpPr/>
              <p:nvPr/>
            </p:nvSpPr>
            <p:spPr>
              <a:xfrm>
                <a:off x="3865147" y="8337535"/>
                <a:ext cx="717483" cy="578465"/>
              </a:xfrm>
              <a:custGeom>
                <a:avLst/>
                <a:gdLst>
                  <a:gd name="connsiteX0" fmla="*/ 541753 w 717483"/>
                  <a:gd name="connsiteY0" fmla="*/ 15 h 578465"/>
                  <a:gd name="connsiteX1" fmla="*/ 249653 w 717483"/>
                  <a:gd name="connsiteY1" fmla="*/ 155590 h 578465"/>
                  <a:gd name="connsiteX2" fmla="*/ 576678 w 717483"/>
                  <a:gd name="connsiteY2" fmla="*/ 238140 h 578465"/>
                  <a:gd name="connsiteX3" fmla="*/ 309978 w 717483"/>
                  <a:gd name="connsiteY3" fmla="*/ 352440 h 578465"/>
                  <a:gd name="connsiteX4" fmla="*/ 287753 w 717483"/>
                  <a:gd name="connsiteY4" fmla="*/ 381015 h 578465"/>
                  <a:gd name="connsiteX5" fmla="*/ 490953 w 717483"/>
                  <a:gd name="connsiteY5" fmla="*/ 358790 h 578465"/>
                  <a:gd name="connsiteX6" fmla="*/ 716378 w 717483"/>
                  <a:gd name="connsiteY6" fmla="*/ 577865 h 578465"/>
                  <a:gd name="connsiteX7" fmla="*/ 392528 w 717483"/>
                  <a:gd name="connsiteY7" fmla="*/ 425465 h 578465"/>
                  <a:gd name="connsiteX8" fmla="*/ 309978 w 717483"/>
                  <a:gd name="connsiteY8" fmla="*/ 476265 h 578465"/>
                  <a:gd name="connsiteX9" fmla="*/ 157578 w 717483"/>
                  <a:gd name="connsiteY9" fmla="*/ 393715 h 578465"/>
                  <a:gd name="connsiteX10" fmla="*/ 78203 w 717483"/>
                  <a:gd name="connsiteY10" fmla="*/ 441340 h 578465"/>
                  <a:gd name="connsiteX11" fmla="*/ 154403 w 717483"/>
                  <a:gd name="connsiteY11" fmla="*/ 257190 h 578465"/>
                  <a:gd name="connsiteX12" fmla="*/ 2003 w 717483"/>
                  <a:gd name="connsiteY12" fmla="*/ 241315 h 578465"/>
                  <a:gd name="connsiteX13" fmla="*/ 284578 w 717483"/>
                  <a:gd name="connsiteY13" fmla="*/ 133365 h 578465"/>
                  <a:gd name="connsiteX14" fmla="*/ 297278 w 717483"/>
                  <a:gd name="connsiteY14" fmla="*/ 28590 h 578465"/>
                  <a:gd name="connsiteX15" fmla="*/ 503653 w 717483"/>
                  <a:gd name="connsiteY15" fmla="*/ 263540 h 578465"/>
                  <a:gd name="connsiteX16" fmla="*/ 389353 w 717483"/>
                  <a:gd name="connsiteY16" fmla="*/ 209565 h 578465"/>
                  <a:gd name="connsiteX17" fmla="*/ 300453 w 717483"/>
                  <a:gd name="connsiteY17" fmla="*/ 28590 h 578465"/>
                  <a:gd name="connsiteX18" fmla="*/ 630653 w 717483"/>
                  <a:gd name="connsiteY18" fmla="*/ 285765 h 578465"/>
                  <a:gd name="connsiteX19" fmla="*/ 440153 w 717483"/>
                  <a:gd name="connsiteY19" fmla="*/ 111140 h 578465"/>
                  <a:gd name="connsiteX20" fmla="*/ 548103 w 717483"/>
                  <a:gd name="connsiteY20" fmla="*/ 358790 h 578465"/>
                  <a:gd name="connsiteX21" fmla="*/ 414753 w 717483"/>
                  <a:gd name="connsiteY21" fmla="*/ 269890 h 578465"/>
                  <a:gd name="connsiteX22" fmla="*/ 465553 w 717483"/>
                  <a:gd name="connsiteY22" fmla="*/ 184165 h 578465"/>
                  <a:gd name="connsiteX23" fmla="*/ 367128 w 717483"/>
                  <a:gd name="connsiteY23" fmla="*/ 165115 h 578465"/>
                  <a:gd name="connsiteX24" fmla="*/ 541753 w 717483"/>
                  <a:gd name="connsiteY24" fmla="*/ 15 h 578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17483" h="578465">
                    <a:moveTo>
                      <a:pt x="541753" y="15"/>
                    </a:moveTo>
                    <a:cubicBezTo>
                      <a:pt x="522174" y="-1572"/>
                      <a:pt x="243832" y="115903"/>
                      <a:pt x="249653" y="155590"/>
                    </a:cubicBezTo>
                    <a:cubicBezTo>
                      <a:pt x="255474" y="195277"/>
                      <a:pt x="566624" y="205332"/>
                      <a:pt x="576678" y="238140"/>
                    </a:cubicBezTo>
                    <a:cubicBezTo>
                      <a:pt x="586732" y="270948"/>
                      <a:pt x="358132" y="328628"/>
                      <a:pt x="309978" y="352440"/>
                    </a:cubicBezTo>
                    <a:cubicBezTo>
                      <a:pt x="261824" y="376252"/>
                      <a:pt x="257591" y="379957"/>
                      <a:pt x="287753" y="381015"/>
                    </a:cubicBezTo>
                    <a:cubicBezTo>
                      <a:pt x="317915" y="382073"/>
                      <a:pt x="419515" y="325982"/>
                      <a:pt x="490953" y="358790"/>
                    </a:cubicBezTo>
                    <a:cubicBezTo>
                      <a:pt x="562391" y="391598"/>
                      <a:pt x="732782" y="566753"/>
                      <a:pt x="716378" y="577865"/>
                    </a:cubicBezTo>
                    <a:cubicBezTo>
                      <a:pt x="699974" y="588977"/>
                      <a:pt x="460261" y="442398"/>
                      <a:pt x="392528" y="425465"/>
                    </a:cubicBezTo>
                    <a:cubicBezTo>
                      <a:pt x="324795" y="408532"/>
                      <a:pt x="349136" y="481557"/>
                      <a:pt x="309978" y="476265"/>
                    </a:cubicBezTo>
                    <a:cubicBezTo>
                      <a:pt x="270820" y="470973"/>
                      <a:pt x="196207" y="399536"/>
                      <a:pt x="157578" y="393715"/>
                    </a:cubicBezTo>
                    <a:cubicBezTo>
                      <a:pt x="118949" y="387894"/>
                      <a:pt x="78732" y="464094"/>
                      <a:pt x="78203" y="441340"/>
                    </a:cubicBezTo>
                    <a:cubicBezTo>
                      <a:pt x="77674" y="418586"/>
                      <a:pt x="167103" y="290528"/>
                      <a:pt x="154403" y="257190"/>
                    </a:cubicBezTo>
                    <a:cubicBezTo>
                      <a:pt x="141703" y="223853"/>
                      <a:pt x="-19693" y="261953"/>
                      <a:pt x="2003" y="241315"/>
                    </a:cubicBezTo>
                    <a:cubicBezTo>
                      <a:pt x="23699" y="220678"/>
                      <a:pt x="235365" y="168819"/>
                      <a:pt x="284578" y="133365"/>
                    </a:cubicBezTo>
                    <a:cubicBezTo>
                      <a:pt x="333791" y="97911"/>
                      <a:pt x="260766" y="6894"/>
                      <a:pt x="297278" y="28590"/>
                    </a:cubicBezTo>
                    <a:cubicBezTo>
                      <a:pt x="333790" y="50286"/>
                      <a:pt x="488307" y="233378"/>
                      <a:pt x="503653" y="263540"/>
                    </a:cubicBezTo>
                    <a:cubicBezTo>
                      <a:pt x="518999" y="293703"/>
                      <a:pt x="423220" y="248723"/>
                      <a:pt x="389353" y="209565"/>
                    </a:cubicBezTo>
                    <a:cubicBezTo>
                      <a:pt x="355486" y="170407"/>
                      <a:pt x="260236" y="15890"/>
                      <a:pt x="300453" y="28590"/>
                    </a:cubicBezTo>
                    <a:cubicBezTo>
                      <a:pt x="340670" y="41290"/>
                      <a:pt x="607370" y="272007"/>
                      <a:pt x="630653" y="285765"/>
                    </a:cubicBezTo>
                    <a:cubicBezTo>
                      <a:pt x="653936" y="299523"/>
                      <a:pt x="453911" y="98969"/>
                      <a:pt x="440153" y="111140"/>
                    </a:cubicBezTo>
                    <a:cubicBezTo>
                      <a:pt x="426395" y="123311"/>
                      <a:pt x="552336" y="332332"/>
                      <a:pt x="548103" y="358790"/>
                    </a:cubicBezTo>
                    <a:cubicBezTo>
                      <a:pt x="543870" y="385248"/>
                      <a:pt x="428511" y="298994"/>
                      <a:pt x="414753" y="269890"/>
                    </a:cubicBezTo>
                    <a:cubicBezTo>
                      <a:pt x="400995" y="240786"/>
                      <a:pt x="473490" y="201627"/>
                      <a:pt x="465553" y="184165"/>
                    </a:cubicBezTo>
                    <a:cubicBezTo>
                      <a:pt x="457616" y="166703"/>
                      <a:pt x="358661" y="192632"/>
                      <a:pt x="367128" y="165115"/>
                    </a:cubicBezTo>
                    <a:cubicBezTo>
                      <a:pt x="375595" y="137598"/>
                      <a:pt x="561332" y="1602"/>
                      <a:pt x="541753" y="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4" name="フリーフォーム 523">
                <a:extLst>
                  <a:ext uri="{FF2B5EF4-FFF2-40B4-BE49-F238E27FC236}">
                    <a16:creationId xmlns:a16="http://schemas.microsoft.com/office/drawing/2014/main" id="{2C457BC8-A895-03E0-E2DC-F542CD152426}"/>
                  </a:ext>
                </a:extLst>
              </p:cNvPr>
              <p:cNvSpPr/>
              <p:nvPr/>
            </p:nvSpPr>
            <p:spPr>
              <a:xfrm>
                <a:off x="8214052" y="1450619"/>
                <a:ext cx="428304" cy="943478"/>
              </a:xfrm>
              <a:custGeom>
                <a:avLst/>
                <a:gdLst>
                  <a:gd name="connsiteX0" fmla="*/ 218748 w 428304"/>
                  <a:gd name="connsiteY0" fmla="*/ 356 h 943478"/>
                  <a:gd name="connsiteX1" fmla="*/ 164773 w 428304"/>
                  <a:gd name="connsiteY1" fmla="*/ 121006 h 943478"/>
                  <a:gd name="connsiteX2" fmla="*/ 218748 w 428304"/>
                  <a:gd name="connsiteY2" fmla="*/ 143231 h 943478"/>
                  <a:gd name="connsiteX3" fmla="*/ 72698 w 428304"/>
                  <a:gd name="connsiteY3" fmla="*/ 162281 h 943478"/>
                  <a:gd name="connsiteX4" fmla="*/ 37773 w 428304"/>
                  <a:gd name="connsiteY4" fmla="*/ 92431 h 943478"/>
                  <a:gd name="connsiteX5" fmla="*/ 221923 w 428304"/>
                  <a:gd name="connsiteY5" fmla="*/ 222606 h 943478"/>
                  <a:gd name="connsiteX6" fmla="*/ 240973 w 428304"/>
                  <a:gd name="connsiteY6" fmla="*/ 216256 h 943478"/>
                  <a:gd name="connsiteX7" fmla="*/ 317173 w 428304"/>
                  <a:gd name="connsiteY7" fmla="*/ 149581 h 943478"/>
                  <a:gd name="connsiteX8" fmla="*/ 209223 w 428304"/>
                  <a:gd name="connsiteY8" fmla="*/ 238481 h 943478"/>
                  <a:gd name="connsiteX9" fmla="*/ 240973 w 428304"/>
                  <a:gd name="connsiteY9" fmla="*/ 305156 h 943478"/>
                  <a:gd name="connsiteX10" fmla="*/ 263198 w 428304"/>
                  <a:gd name="connsiteY10" fmla="*/ 298806 h 943478"/>
                  <a:gd name="connsiteX11" fmla="*/ 428298 w 428304"/>
                  <a:gd name="connsiteY11" fmla="*/ 295631 h 943478"/>
                  <a:gd name="connsiteX12" fmla="*/ 256848 w 428304"/>
                  <a:gd name="connsiteY12" fmla="*/ 400406 h 943478"/>
                  <a:gd name="connsiteX13" fmla="*/ 421948 w 428304"/>
                  <a:gd name="connsiteY13" fmla="*/ 444856 h 943478"/>
                  <a:gd name="connsiteX14" fmla="*/ 215573 w 428304"/>
                  <a:gd name="connsiteY14" fmla="*/ 651231 h 943478"/>
                  <a:gd name="connsiteX15" fmla="*/ 425123 w 428304"/>
                  <a:gd name="connsiteY15" fmla="*/ 584556 h 943478"/>
                  <a:gd name="connsiteX16" fmla="*/ 193348 w 428304"/>
                  <a:gd name="connsiteY16" fmla="*/ 813156 h 943478"/>
                  <a:gd name="connsiteX17" fmla="*/ 202873 w 428304"/>
                  <a:gd name="connsiteY17" fmla="*/ 940156 h 943478"/>
                  <a:gd name="connsiteX18" fmla="*/ 253673 w 428304"/>
                  <a:gd name="connsiteY18" fmla="*/ 682981 h 943478"/>
                  <a:gd name="connsiteX19" fmla="*/ 364798 w 428304"/>
                  <a:gd name="connsiteY19" fmla="*/ 413106 h 943478"/>
                  <a:gd name="connsiteX20" fmla="*/ 34598 w 428304"/>
                  <a:gd name="connsiteY20" fmla="*/ 127356 h 943478"/>
                  <a:gd name="connsiteX21" fmla="*/ 387023 w 428304"/>
                  <a:gd name="connsiteY21" fmla="*/ 209906 h 943478"/>
                  <a:gd name="connsiteX22" fmla="*/ 2848 w 428304"/>
                  <a:gd name="connsiteY22" fmla="*/ 92431 h 943478"/>
                  <a:gd name="connsiteX23" fmla="*/ 212398 w 428304"/>
                  <a:gd name="connsiteY23" fmla="*/ 82906 h 943478"/>
                  <a:gd name="connsiteX24" fmla="*/ 218748 w 428304"/>
                  <a:gd name="connsiteY24" fmla="*/ 356 h 943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28304" h="943478">
                    <a:moveTo>
                      <a:pt x="218748" y="356"/>
                    </a:moveTo>
                    <a:cubicBezTo>
                      <a:pt x="210811" y="6706"/>
                      <a:pt x="164773" y="97194"/>
                      <a:pt x="164773" y="121006"/>
                    </a:cubicBezTo>
                    <a:cubicBezTo>
                      <a:pt x="164773" y="144818"/>
                      <a:pt x="234094" y="136352"/>
                      <a:pt x="218748" y="143231"/>
                    </a:cubicBezTo>
                    <a:cubicBezTo>
                      <a:pt x="203402" y="150110"/>
                      <a:pt x="102860" y="170748"/>
                      <a:pt x="72698" y="162281"/>
                    </a:cubicBezTo>
                    <a:cubicBezTo>
                      <a:pt x="42535" y="153814"/>
                      <a:pt x="12902" y="82377"/>
                      <a:pt x="37773" y="92431"/>
                    </a:cubicBezTo>
                    <a:cubicBezTo>
                      <a:pt x="62644" y="102485"/>
                      <a:pt x="188056" y="201969"/>
                      <a:pt x="221923" y="222606"/>
                    </a:cubicBezTo>
                    <a:cubicBezTo>
                      <a:pt x="255790" y="243244"/>
                      <a:pt x="225098" y="228427"/>
                      <a:pt x="240973" y="216256"/>
                    </a:cubicBezTo>
                    <a:cubicBezTo>
                      <a:pt x="256848" y="204085"/>
                      <a:pt x="322465" y="145877"/>
                      <a:pt x="317173" y="149581"/>
                    </a:cubicBezTo>
                    <a:cubicBezTo>
                      <a:pt x="311881" y="153285"/>
                      <a:pt x="221923" y="212552"/>
                      <a:pt x="209223" y="238481"/>
                    </a:cubicBezTo>
                    <a:cubicBezTo>
                      <a:pt x="196523" y="264410"/>
                      <a:pt x="231977" y="295102"/>
                      <a:pt x="240973" y="305156"/>
                    </a:cubicBezTo>
                    <a:cubicBezTo>
                      <a:pt x="249969" y="315210"/>
                      <a:pt x="231977" y="300393"/>
                      <a:pt x="263198" y="298806"/>
                    </a:cubicBezTo>
                    <a:cubicBezTo>
                      <a:pt x="294419" y="297219"/>
                      <a:pt x="429356" y="278698"/>
                      <a:pt x="428298" y="295631"/>
                    </a:cubicBezTo>
                    <a:cubicBezTo>
                      <a:pt x="427240" y="312564"/>
                      <a:pt x="257906" y="375535"/>
                      <a:pt x="256848" y="400406"/>
                    </a:cubicBezTo>
                    <a:cubicBezTo>
                      <a:pt x="255790" y="425277"/>
                      <a:pt x="428827" y="403052"/>
                      <a:pt x="421948" y="444856"/>
                    </a:cubicBezTo>
                    <a:cubicBezTo>
                      <a:pt x="415069" y="486660"/>
                      <a:pt x="215044" y="627948"/>
                      <a:pt x="215573" y="651231"/>
                    </a:cubicBezTo>
                    <a:cubicBezTo>
                      <a:pt x="216102" y="674514"/>
                      <a:pt x="428827" y="557569"/>
                      <a:pt x="425123" y="584556"/>
                    </a:cubicBezTo>
                    <a:cubicBezTo>
                      <a:pt x="421419" y="611543"/>
                      <a:pt x="230390" y="753889"/>
                      <a:pt x="193348" y="813156"/>
                    </a:cubicBezTo>
                    <a:cubicBezTo>
                      <a:pt x="156306" y="872423"/>
                      <a:pt x="192819" y="961852"/>
                      <a:pt x="202873" y="940156"/>
                    </a:cubicBezTo>
                    <a:cubicBezTo>
                      <a:pt x="212927" y="918460"/>
                      <a:pt x="226686" y="770823"/>
                      <a:pt x="253673" y="682981"/>
                    </a:cubicBezTo>
                    <a:cubicBezTo>
                      <a:pt x="280660" y="595139"/>
                      <a:pt x="401310" y="505710"/>
                      <a:pt x="364798" y="413106"/>
                    </a:cubicBezTo>
                    <a:cubicBezTo>
                      <a:pt x="328286" y="320502"/>
                      <a:pt x="30894" y="161223"/>
                      <a:pt x="34598" y="127356"/>
                    </a:cubicBezTo>
                    <a:cubicBezTo>
                      <a:pt x="38302" y="93489"/>
                      <a:pt x="392315" y="215727"/>
                      <a:pt x="387023" y="209906"/>
                    </a:cubicBezTo>
                    <a:cubicBezTo>
                      <a:pt x="381731" y="204085"/>
                      <a:pt x="31952" y="113598"/>
                      <a:pt x="2848" y="92431"/>
                    </a:cubicBezTo>
                    <a:cubicBezTo>
                      <a:pt x="-26256" y="71264"/>
                      <a:pt x="176415" y="91373"/>
                      <a:pt x="212398" y="82906"/>
                    </a:cubicBezTo>
                    <a:cubicBezTo>
                      <a:pt x="248381" y="74439"/>
                      <a:pt x="226685" y="-5994"/>
                      <a:pt x="218748" y="35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5" name="フリーフォーム 524">
                <a:extLst>
                  <a:ext uri="{FF2B5EF4-FFF2-40B4-BE49-F238E27FC236}">
                    <a16:creationId xmlns:a16="http://schemas.microsoft.com/office/drawing/2014/main" id="{1A33B7FF-6273-E568-2AB8-576B02C660C2}"/>
                  </a:ext>
                </a:extLst>
              </p:cNvPr>
              <p:cNvSpPr/>
              <p:nvPr/>
            </p:nvSpPr>
            <p:spPr>
              <a:xfrm>
                <a:off x="8233839" y="1499913"/>
                <a:ext cx="634279" cy="256676"/>
              </a:xfrm>
              <a:custGeom>
                <a:avLst/>
                <a:gdLst>
                  <a:gd name="connsiteX0" fmla="*/ 5286 w 634279"/>
                  <a:gd name="connsiteY0" fmla="*/ 157437 h 256676"/>
                  <a:gd name="connsiteX1" fmla="*/ 183086 w 634279"/>
                  <a:gd name="connsiteY1" fmla="*/ 128862 h 256676"/>
                  <a:gd name="connsiteX2" fmla="*/ 398986 w 634279"/>
                  <a:gd name="connsiteY2" fmla="*/ 20912 h 256676"/>
                  <a:gd name="connsiteX3" fmla="*/ 465661 w 634279"/>
                  <a:gd name="connsiteY3" fmla="*/ 90762 h 256676"/>
                  <a:gd name="connsiteX4" fmla="*/ 291036 w 634279"/>
                  <a:gd name="connsiteY4" fmla="*/ 255862 h 256676"/>
                  <a:gd name="connsiteX5" fmla="*/ 452961 w 634279"/>
                  <a:gd name="connsiteY5" fmla="*/ 154262 h 256676"/>
                  <a:gd name="connsiteX6" fmla="*/ 633936 w 634279"/>
                  <a:gd name="connsiteY6" fmla="*/ 157437 h 256676"/>
                  <a:gd name="connsiteX7" fmla="*/ 405336 w 634279"/>
                  <a:gd name="connsiteY7" fmla="*/ 36787 h 256676"/>
                  <a:gd name="connsiteX8" fmla="*/ 392636 w 634279"/>
                  <a:gd name="connsiteY8" fmla="*/ 8212 h 256676"/>
                  <a:gd name="connsiteX9" fmla="*/ 5286 w 634279"/>
                  <a:gd name="connsiteY9" fmla="*/ 157437 h 256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4279" h="256676">
                    <a:moveTo>
                      <a:pt x="5286" y="157437"/>
                    </a:moveTo>
                    <a:cubicBezTo>
                      <a:pt x="-29639" y="177545"/>
                      <a:pt x="117469" y="151616"/>
                      <a:pt x="183086" y="128862"/>
                    </a:cubicBezTo>
                    <a:cubicBezTo>
                      <a:pt x="248703" y="106108"/>
                      <a:pt x="351890" y="27262"/>
                      <a:pt x="398986" y="20912"/>
                    </a:cubicBezTo>
                    <a:cubicBezTo>
                      <a:pt x="446082" y="14562"/>
                      <a:pt x="483653" y="51604"/>
                      <a:pt x="465661" y="90762"/>
                    </a:cubicBezTo>
                    <a:cubicBezTo>
                      <a:pt x="447669" y="129920"/>
                      <a:pt x="293153" y="245279"/>
                      <a:pt x="291036" y="255862"/>
                    </a:cubicBezTo>
                    <a:cubicBezTo>
                      <a:pt x="288919" y="266445"/>
                      <a:pt x="395811" y="170666"/>
                      <a:pt x="452961" y="154262"/>
                    </a:cubicBezTo>
                    <a:cubicBezTo>
                      <a:pt x="510111" y="137858"/>
                      <a:pt x="641874" y="177016"/>
                      <a:pt x="633936" y="157437"/>
                    </a:cubicBezTo>
                    <a:cubicBezTo>
                      <a:pt x="625998" y="137858"/>
                      <a:pt x="445553" y="61658"/>
                      <a:pt x="405336" y="36787"/>
                    </a:cubicBezTo>
                    <a:cubicBezTo>
                      <a:pt x="365119" y="11916"/>
                      <a:pt x="456136" y="-13484"/>
                      <a:pt x="392636" y="8212"/>
                    </a:cubicBezTo>
                    <a:cubicBezTo>
                      <a:pt x="329136" y="29908"/>
                      <a:pt x="40211" y="137329"/>
                      <a:pt x="5286" y="157437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6" name="フリーフォーム 525">
                <a:extLst>
                  <a:ext uri="{FF2B5EF4-FFF2-40B4-BE49-F238E27FC236}">
                    <a16:creationId xmlns:a16="http://schemas.microsoft.com/office/drawing/2014/main" id="{9EE467E4-D890-64D2-22D8-84147D7093F4}"/>
                  </a:ext>
                </a:extLst>
              </p:cNvPr>
              <p:cNvSpPr/>
              <p:nvPr/>
            </p:nvSpPr>
            <p:spPr>
              <a:xfrm>
                <a:off x="8518510" y="1555621"/>
                <a:ext cx="146432" cy="121187"/>
              </a:xfrm>
              <a:custGeom>
                <a:avLst/>
                <a:gdLst>
                  <a:gd name="connsiteX0" fmla="*/ 85740 w 146432"/>
                  <a:gd name="connsiteY0" fmla="*/ 129 h 121187"/>
                  <a:gd name="connsiteX1" fmla="*/ 133365 w 146432"/>
                  <a:gd name="connsiteY1" fmla="*/ 73154 h 121187"/>
                  <a:gd name="connsiteX2" fmla="*/ 15 w 146432"/>
                  <a:gd name="connsiteY2" fmla="*/ 120779 h 121187"/>
                  <a:gd name="connsiteX3" fmla="*/ 142890 w 146432"/>
                  <a:gd name="connsiteY3" fmla="*/ 92204 h 121187"/>
                  <a:gd name="connsiteX4" fmla="*/ 85740 w 146432"/>
                  <a:gd name="connsiteY4" fmla="*/ 129 h 121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432" h="121187">
                    <a:moveTo>
                      <a:pt x="85740" y="129"/>
                    </a:moveTo>
                    <a:cubicBezTo>
                      <a:pt x="84153" y="-3046"/>
                      <a:pt x="147652" y="53046"/>
                      <a:pt x="133365" y="73154"/>
                    </a:cubicBezTo>
                    <a:cubicBezTo>
                      <a:pt x="119078" y="93262"/>
                      <a:pt x="-1572" y="117604"/>
                      <a:pt x="15" y="120779"/>
                    </a:cubicBezTo>
                    <a:cubicBezTo>
                      <a:pt x="1602" y="123954"/>
                      <a:pt x="122253" y="108079"/>
                      <a:pt x="142890" y="92204"/>
                    </a:cubicBezTo>
                    <a:cubicBezTo>
                      <a:pt x="163528" y="76329"/>
                      <a:pt x="87327" y="3304"/>
                      <a:pt x="85740" y="12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7" name="フリーフォーム 526">
                <a:extLst>
                  <a:ext uri="{FF2B5EF4-FFF2-40B4-BE49-F238E27FC236}">
                    <a16:creationId xmlns:a16="http://schemas.microsoft.com/office/drawing/2014/main" id="{2C639651-5E68-9C26-DA40-BED6FE14D2F3}"/>
                  </a:ext>
                </a:extLst>
              </p:cNvPr>
              <p:cNvSpPr/>
              <p:nvPr/>
            </p:nvSpPr>
            <p:spPr>
              <a:xfrm>
                <a:off x="8415609" y="1609425"/>
                <a:ext cx="360122" cy="165839"/>
              </a:xfrm>
              <a:custGeom>
                <a:avLst/>
                <a:gdLst>
                  <a:gd name="connsiteX0" fmla="*/ 1316 w 360122"/>
                  <a:gd name="connsiteY0" fmla="*/ 300 h 165839"/>
                  <a:gd name="connsiteX1" fmla="*/ 150541 w 360122"/>
                  <a:gd name="connsiteY1" fmla="*/ 108250 h 165839"/>
                  <a:gd name="connsiteX2" fmla="*/ 268016 w 360122"/>
                  <a:gd name="connsiteY2" fmla="*/ 108250 h 165839"/>
                  <a:gd name="connsiteX3" fmla="*/ 360091 w 360122"/>
                  <a:gd name="connsiteY3" fmla="*/ 165400 h 165839"/>
                  <a:gd name="connsiteX4" fmla="*/ 258491 w 360122"/>
                  <a:gd name="connsiteY4" fmla="*/ 133650 h 165839"/>
                  <a:gd name="connsiteX5" fmla="*/ 163241 w 360122"/>
                  <a:gd name="connsiteY5" fmla="*/ 114600 h 165839"/>
                  <a:gd name="connsiteX6" fmla="*/ 80691 w 360122"/>
                  <a:gd name="connsiteY6" fmla="*/ 76500 h 165839"/>
                  <a:gd name="connsiteX7" fmla="*/ 1316 w 360122"/>
                  <a:gd name="connsiteY7" fmla="*/ 300 h 165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0122" h="165839">
                    <a:moveTo>
                      <a:pt x="1316" y="300"/>
                    </a:moveTo>
                    <a:cubicBezTo>
                      <a:pt x="12958" y="5592"/>
                      <a:pt x="106091" y="90258"/>
                      <a:pt x="150541" y="108250"/>
                    </a:cubicBezTo>
                    <a:cubicBezTo>
                      <a:pt x="194991" y="126242"/>
                      <a:pt x="233091" y="98725"/>
                      <a:pt x="268016" y="108250"/>
                    </a:cubicBezTo>
                    <a:cubicBezTo>
                      <a:pt x="302941" y="117775"/>
                      <a:pt x="361678" y="161167"/>
                      <a:pt x="360091" y="165400"/>
                    </a:cubicBezTo>
                    <a:cubicBezTo>
                      <a:pt x="358504" y="169633"/>
                      <a:pt x="291299" y="142117"/>
                      <a:pt x="258491" y="133650"/>
                    </a:cubicBezTo>
                    <a:cubicBezTo>
                      <a:pt x="225683" y="125183"/>
                      <a:pt x="192874" y="124125"/>
                      <a:pt x="163241" y="114600"/>
                    </a:cubicBezTo>
                    <a:cubicBezTo>
                      <a:pt x="133608" y="105075"/>
                      <a:pt x="102916" y="91846"/>
                      <a:pt x="80691" y="76500"/>
                    </a:cubicBezTo>
                    <a:cubicBezTo>
                      <a:pt x="58466" y="61154"/>
                      <a:pt x="-10326" y="-4992"/>
                      <a:pt x="1316" y="30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8" name="フリーフォーム 527">
                <a:extLst>
                  <a:ext uri="{FF2B5EF4-FFF2-40B4-BE49-F238E27FC236}">
                    <a16:creationId xmlns:a16="http://schemas.microsoft.com/office/drawing/2014/main" id="{594CC56C-9D83-331F-08B3-D3FBE4DA5FE3}"/>
                  </a:ext>
                </a:extLst>
              </p:cNvPr>
              <p:cNvSpPr/>
              <p:nvPr/>
            </p:nvSpPr>
            <p:spPr>
              <a:xfrm>
                <a:off x="8512136" y="1614398"/>
                <a:ext cx="281210" cy="269442"/>
              </a:xfrm>
              <a:custGeom>
                <a:avLst/>
                <a:gdLst>
                  <a:gd name="connsiteX0" fmla="*/ 39 w 281210"/>
                  <a:gd name="connsiteY0" fmla="*/ 62002 h 269442"/>
                  <a:gd name="connsiteX1" fmla="*/ 127039 w 281210"/>
                  <a:gd name="connsiteY1" fmla="*/ 176302 h 269442"/>
                  <a:gd name="connsiteX2" fmla="*/ 279439 w 281210"/>
                  <a:gd name="connsiteY2" fmla="*/ 268377 h 269442"/>
                  <a:gd name="connsiteX3" fmla="*/ 203239 w 281210"/>
                  <a:gd name="connsiteY3" fmla="*/ 217577 h 269442"/>
                  <a:gd name="connsiteX4" fmla="*/ 98464 w 281210"/>
                  <a:gd name="connsiteY4" fmla="*/ 87402 h 269442"/>
                  <a:gd name="connsiteX5" fmla="*/ 76239 w 281210"/>
                  <a:gd name="connsiteY5" fmla="*/ 1677 h 269442"/>
                  <a:gd name="connsiteX6" fmla="*/ 139739 w 281210"/>
                  <a:gd name="connsiteY6" fmla="*/ 163602 h 269442"/>
                  <a:gd name="connsiteX7" fmla="*/ 39 w 281210"/>
                  <a:gd name="connsiteY7" fmla="*/ 62002 h 269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1210" h="269442">
                    <a:moveTo>
                      <a:pt x="39" y="62002"/>
                    </a:moveTo>
                    <a:cubicBezTo>
                      <a:pt x="-2078" y="64119"/>
                      <a:pt x="80472" y="141906"/>
                      <a:pt x="127039" y="176302"/>
                    </a:cubicBezTo>
                    <a:cubicBezTo>
                      <a:pt x="173606" y="210698"/>
                      <a:pt x="266739" y="261498"/>
                      <a:pt x="279439" y="268377"/>
                    </a:cubicBezTo>
                    <a:cubicBezTo>
                      <a:pt x="292139" y="275256"/>
                      <a:pt x="233401" y="247739"/>
                      <a:pt x="203239" y="217577"/>
                    </a:cubicBezTo>
                    <a:cubicBezTo>
                      <a:pt x="173077" y="187415"/>
                      <a:pt x="119631" y="123385"/>
                      <a:pt x="98464" y="87402"/>
                    </a:cubicBezTo>
                    <a:cubicBezTo>
                      <a:pt x="77297" y="51419"/>
                      <a:pt x="69360" y="-11023"/>
                      <a:pt x="76239" y="1677"/>
                    </a:cubicBezTo>
                    <a:cubicBezTo>
                      <a:pt x="83118" y="14377"/>
                      <a:pt x="153497" y="151431"/>
                      <a:pt x="139739" y="163602"/>
                    </a:cubicBezTo>
                    <a:cubicBezTo>
                      <a:pt x="125981" y="175773"/>
                      <a:pt x="2156" y="59885"/>
                      <a:pt x="39" y="6200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9" name="フリーフォーム 528">
                <a:extLst>
                  <a:ext uri="{FF2B5EF4-FFF2-40B4-BE49-F238E27FC236}">
                    <a16:creationId xmlns:a16="http://schemas.microsoft.com/office/drawing/2014/main" id="{CFA8DBB6-AFDF-E55E-AD42-1697A7325323}"/>
                  </a:ext>
                </a:extLst>
              </p:cNvPr>
              <p:cNvSpPr/>
              <p:nvPr/>
            </p:nvSpPr>
            <p:spPr>
              <a:xfrm>
                <a:off x="8321789" y="1816077"/>
                <a:ext cx="590874" cy="73243"/>
              </a:xfrm>
              <a:custGeom>
                <a:avLst/>
                <a:gdLst>
                  <a:gd name="connsiteX0" fmla="*/ 111011 w 590874"/>
                  <a:gd name="connsiteY0" fmla="*/ 34948 h 73243"/>
                  <a:gd name="connsiteX1" fmla="*/ 345961 w 590874"/>
                  <a:gd name="connsiteY1" fmla="*/ 15898 h 73243"/>
                  <a:gd name="connsiteX2" fmla="*/ 590436 w 590874"/>
                  <a:gd name="connsiteY2" fmla="*/ 73048 h 73243"/>
                  <a:gd name="connsiteX3" fmla="*/ 403111 w 590874"/>
                  <a:gd name="connsiteY3" fmla="*/ 34948 h 73243"/>
                  <a:gd name="connsiteX4" fmla="*/ 298336 w 590874"/>
                  <a:gd name="connsiteY4" fmla="*/ 44473 h 73243"/>
                  <a:gd name="connsiteX5" fmla="*/ 377711 w 590874"/>
                  <a:gd name="connsiteY5" fmla="*/ 23 h 73243"/>
                  <a:gd name="connsiteX6" fmla="*/ 12586 w 590874"/>
                  <a:gd name="connsiteY6" fmla="*/ 38123 h 73243"/>
                  <a:gd name="connsiteX7" fmla="*/ 111011 w 590874"/>
                  <a:gd name="connsiteY7" fmla="*/ 34948 h 73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0874" h="73243">
                    <a:moveTo>
                      <a:pt x="111011" y="34948"/>
                    </a:moveTo>
                    <a:cubicBezTo>
                      <a:pt x="166573" y="31244"/>
                      <a:pt x="266057" y="9548"/>
                      <a:pt x="345961" y="15898"/>
                    </a:cubicBezTo>
                    <a:cubicBezTo>
                      <a:pt x="425865" y="22248"/>
                      <a:pt x="580911" y="69873"/>
                      <a:pt x="590436" y="73048"/>
                    </a:cubicBezTo>
                    <a:cubicBezTo>
                      <a:pt x="599961" y="76223"/>
                      <a:pt x="451794" y="39711"/>
                      <a:pt x="403111" y="34948"/>
                    </a:cubicBezTo>
                    <a:cubicBezTo>
                      <a:pt x="354428" y="30185"/>
                      <a:pt x="302569" y="50294"/>
                      <a:pt x="298336" y="44473"/>
                    </a:cubicBezTo>
                    <a:cubicBezTo>
                      <a:pt x="294103" y="38652"/>
                      <a:pt x="425336" y="1081"/>
                      <a:pt x="377711" y="23"/>
                    </a:cubicBezTo>
                    <a:cubicBezTo>
                      <a:pt x="330086" y="-1035"/>
                      <a:pt x="58094" y="34419"/>
                      <a:pt x="12586" y="38123"/>
                    </a:cubicBezTo>
                    <a:cubicBezTo>
                      <a:pt x="-32922" y="41827"/>
                      <a:pt x="55449" y="38652"/>
                      <a:pt x="111011" y="3494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0" name="フリーフォーム 529">
                <a:extLst>
                  <a:ext uri="{FF2B5EF4-FFF2-40B4-BE49-F238E27FC236}">
                    <a16:creationId xmlns:a16="http://schemas.microsoft.com/office/drawing/2014/main" id="{CEBBD072-C296-FED1-4ADD-C7A32BB41F92}"/>
                  </a:ext>
                </a:extLst>
              </p:cNvPr>
              <p:cNvSpPr/>
              <p:nvPr/>
            </p:nvSpPr>
            <p:spPr>
              <a:xfrm>
                <a:off x="8442303" y="1673224"/>
                <a:ext cx="295682" cy="481179"/>
              </a:xfrm>
              <a:custGeom>
                <a:avLst/>
                <a:gdLst>
                  <a:gd name="connsiteX0" fmla="*/ 22 w 295682"/>
                  <a:gd name="connsiteY0" fmla="*/ 1 h 481179"/>
                  <a:gd name="connsiteX1" fmla="*/ 269897 w 295682"/>
                  <a:gd name="connsiteY1" fmla="*/ 228601 h 481179"/>
                  <a:gd name="connsiteX2" fmla="*/ 247672 w 295682"/>
                  <a:gd name="connsiteY2" fmla="*/ 336551 h 481179"/>
                  <a:gd name="connsiteX3" fmla="*/ 133372 w 295682"/>
                  <a:gd name="connsiteY3" fmla="*/ 479426 h 481179"/>
                  <a:gd name="connsiteX4" fmla="*/ 200047 w 295682"/>
                  <a:gd name="connsiteY4" fmla="*/ 412751 h 481179"/>
                  <a:gd name="connsiteX5" fmla="*/ 231797 w 295682"/>
                  <a:gd name="connsiteY5" fmla="*/ 361951 h 481179"/>
                  <a:gd name="connsiteX6" fmla="*/ 203222 w 295682"/>
                  <a:gd name="connsiteY6" fmla="*/ 273051 h 481179"/>
                  <a:gd name="connsiteX7" fmla="*/ 241322 w 295682"/>
                  <a:gd name="connsiteY7" fmla="*/ 346076 h 481179"/>
                  <a:gd name="connsiteX8" fmla="*/ 285772 w 295682"/>
                  <a:gd name="connsiteY8" fmla="*/ 231776 h 481179"/>
                  <a:gd name="connsiteX9" fmla="*/ 22 w 295682"/>
                  <a:gd name="connsiteY9" fmla="*/ 1 h 48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5682" h="481179">
                    <a:moveTo>
                      <a:pt x="22" y="1"/>
                    </a:moveTo>
                    <a:cubicBezTo>
                      <a:pt x="-2624" y="-528"/>
                      <a:pt x="228622" y="172509"/>
                      <a:pt x="269897" y="228601"/>
                    </a:cubicBezTo>
                    <a:cubicBezTo>
                      <a:pt x="311172" y="284693"/>
                      <a:pt x="270426" y="294747"/>
                      <a:pt x="247672" y="336551"/>
                    </a:cubicBezTo>
                    <a:cubicBezTo>
                      <a:pt x="224918" y="378355"/>
                      <a:pt x="141309" y="466726"/>
                      <a:pt x="133372" y="479426"/>
                    </a:cubicBezTo>
                    <a:cubicBezTo>
                      <a:pt x="125435" y="492126"/>
                      <a:pt x="183643" y="432330"/>
                      <a:pt x="200047" y="412751"/>
                    </a:cubicBezTo>
                    <a:cubicBezTo>
                      <a:pt x="216451" y="393172"/>
                      <a:pt x="231268" y="385234"/>
                      <a:pt x="231797" y="361951"/>
                    </a:cubicBezTo>
                    <a:cubicBezTo>
                      <a:pt x="232326" y="338668"/>
                      <a:pt x="201635" y="275697"/>
                      <a:pt x="203222" y="273051"/>
                    </a:cubicBezTo>
                    <a:cubicBezTo>
                      <a:pt x="204810" y="270405"/>
                      <a:pt x="227564" y="352955"/>
                      <a:pt x="241322" y="346076"/>
                    </a:cubicBezTo>
                    <a:cubicBezTo>
                      <a:pt x="255080" y="339197"/>
                      <a:pt x="320168" y="286809"/>
                      <a:pt x="285772" y="231776"/>
                    </a:cubicBezTo>
                    <a:cubicBezTo>
                      <a:pt x="251376" y="176743"/>
                      <a:pt x="2668" y="530"/>
                      <a:pt x="2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1" name="フリーフォーム 530">
                <a:extLst>
                  <a:ext uri="{FF2B5EF4-FFF2-40B4-BE49-F238E27FC236}">
                    <a16:creationId xmlns:a16="http://schemas.microsoft.com/office/drawing/2014/main" id="{5A8D0FA8-4D69-4D13-9151-3A08C8D2AAF0}"/>
                  </a:ext>
                </a:extLst>
              </p:cNvPr>
              <p:cNvSpPr/>
              <p:nvPr/>
            </p:nvSpPr>
            <p:spPr>
              <a:xfrm>
                <a:off x="8432383" y="1790385"/>
                <a:ext cx="334534" cy="713303"/>
              </a:xfrm>
              <a:custGeom>
                <a:avLst/>
                <a:gdLst>
                  <a:gd name="connsiteX0" fmla="*/ 417 w 334534"/>
                  <a:gd name="connsiteY0" fmla="*/ 315 h 713303"/>
                  <a:gd name="connsiteX1" fmla="*/ 168692 w 334534"/>
                  <a:gd name="connsiteY1" fmla="*/ 263840 h 713303"/>
                  <a:gd name="connsiteX2" fmla="*/ 121067 w 334534"/>
                  <a:gd name="connsiteY2" fmla="*/ 355915 h 713303"/>
                  <a:gd name="connsiteX3" fmla="*/ 200442 w 334534"/>
                  <a:gd name="connsiteY3" fmla="*/ 263840 h 713303"/>
                  <a:gd name="connsiteX4" fmla="*/ 181392 w 334534"/>
                  <a:gd name="connsiteY4" fmla="*/ 432115 h 713303"/>
                  <a:gd name="connsiteX5" fmla="*/ 216317 w 334534"/>
                  <a:gd name="connsiteY5" fmla="*/ 501965 h 713303"/>
                  <a:gd name="connsiteX6" fmla="*/ 165517 w 334534"/>
                  <a:gd name="connsiteY6" fmla="*/ 565465 h 713303"/>
                  <a:gd name="connsiteX7" fmla="*/ 282992 w 334534"/>
                  <a:gd name="connsiteY7" fmla="*/ 441640 h 713303"/>
                  <a:gd name="connsiteX8" fmla="*/ 152817 w 334534"/>
                  <a:gd name="connsiteY8" fmla="*/ 711515 h 713303"/>
                  <a:gd name="connsiteX9" fmla="*/ 279817 w 334534"/>
                  <a:gd name="connsiteY9" fmla="*/ 555940 h 713303"/>
                  <a:gd name="connsiteX10" fmla="*/ 143292 w 334534"/>
                  <a:gd name="connsiteY10" fmla="*/ 495615 h 713303"/>
                  <a:gd name="connsiteX11" fmla="*/ 333792 w 334534"/>
                  <a:gd name="connsiteY11" fmla="*/ 390840 h 713303"/>
                  <a:gd name="connsiteX12" fmla="*/ 209967 w 334534"/>
                  <a:gd name="connsiteY12" fmla="*/ 305115 h 713303"/>
                  <a:gd name="connsiteX13" fmla="*/ 225842 w 334534"/>
                  <a:gd name="connsiteY13" fmla="*/ 479740 h 713303"/>
                  <a:gd name="connsiteX14" fmla="*/ 124242 w 334534"/>
                  <a:gd name="connsiteY14" fmla="*/ 216215 h 713303"/>
                  <a:gd name="connsiteX15" fmla="*/ 417 w 334534"/>
                  <a:gd name="connsiteY15" fmla="*/ 315 h 713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4534" h="713303">
                    <a:moveTo>
                      <a:pt x="417" y="315"/>
                    </a:moveTo>
                    <a:cubicBezTo>
                      <a:pt x="7825" y="8253"/>
                      <a:pt x="148584" y="204573"/>
                      <a:pt x="168692" y="263840"/>
                    </a:cubicBezTo>
                    <a:cubicBezTo>
                      <a:pt x="188800" y="323107"/>
                      <a:pt x="115775" y="355915"/>
                      <a:pt x="121067" y="355915"/>
                    </a:cubicBezTo>
                    <a:cubicBezTo>
                      <a:pt x="126359" y="355915"/>
                      <a:pt x="190388" y="251140"/>
                      <a:pt x="200442" y="263840"/>
                    </a:cubicBezTo>
                    <a:cubicBezTo>
                      <a:pt x="210496" y="276540"/>
                      <a:pt x="178746" y="392428"/>
                      <a:pt x="181392" y="432115"/>
                    </a:cubicBezTo>
                    <a:cubicBezTo>
                      <a:pt x="184038" y="471802"/>
                      <a:pt x="218963" y="479740"/>
                      <a:pt x="216317" y="501965"/>
                    </a:cubicBezTo>
                    <a:cubicBezTo>
                      <a:pt x="213671" y="524190"/>
                      <a:pt x="154405" y="575519"/>
                      <a:pt x="165517" y="565465"/>
                    </a:cubicBezTo>
                    <a:cubicBezTo>
                      <a:pt x="176629" y="555411"/>
                      <a:pt x="285109" y="417298"/>
                      <a:pt x="282992" y="441640"/>
                    </a:cubicBezTo>
                    <a:cubicBezTo>
                      <a:pt x="280875" y="465982"/>
                      <a:pt x="153346" y="692465"/>
                      <a:pt x="152817" y="711515"/>
                    </a:cubicBezTo>
                    <a:cubicBezTo>
                      <a:pt x="152288" y="730565"/>
                      <a:pt x="281405" y="591923"/>
                      <a:pt x="279817" y="555940"/>
                    </a:cubicBezTo>
                    <a:cubicBezTo>
                      <a:pt x="278230" y="519957"/>
                      <a:pt x="134296" y="523132"/>
                      <a:pt x="143292" y="495615"/>
                    </a:cubicBezTo>
                    <a:cubicBezTo>
                      <a:pt x="152288" y="468098"/>
                      <a:pt x="322680" y="422590"/>
                      <a:pt x="333792" y="390840"/>
                    </a:cubicBezTo>
                    <a:cubicBezTo>
                      <a:pt x="344904" y="359090"/>
                      <a:pt x="227959" y="290298"/>
                      <a:pt x="209967" y="305115"/>
                    </a:cubicBezTo>
                    <a:cubicBezTo>
                      <a:pt x="191975" y="319932"/>
                      <a:pt x="240129" y="494557"/>
                      <a:pt x="225842" y="479740"/>
                    </a:cubicBezTo>
                    <a:cubicBezTo>
                      <a:pt x="211555" y="464923"/>
                      <a:pt x="162342" y="296119"/>
                      <a:pt x="124242" y="216215"/>
                    </a:cubicBezTo>
                    <a:cubicBezTo>
                      <a:pt x="86142" y="136311"/>
                      <a:pt x="-6991" y="-7623"/>
                      <a:pt x="417" y="3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2" name="フリーフォーム 531">
                <a:extLst>
                  <a:ext uri="{FF2B5EF4-FFF2-40B4-BE49-F238E27FC236}">
                    <a16:creationId xmlns:a16="http://schemas.microsoft.com/office/drawing/2014/main" id="{04CABF00-C4A7-5E82-6A25-7AB60B15756B}"/>
                  </a:ext>
                </a:extLst>
              </p:cNvPr>
              <p:cNvSpPr/>
              <p:nvPr/>
            </p:nvSpPr>
            <p:spPr>
              <a:xfrm>
                <a:off x="8440289" y="1876425"/>
                <a:ext cx="262387" cy="639379"/>
              </a:xfrm>
              <a:custGeom>
                <a:avLst/>
                <a:gdLst>
                  <a:gd name="connsiteX0" fmla="*/ 262386 w 262387"/>
                  <a:gd name="connsiteY0" fmla="*/ 0 h 639379"/>
                  <a:gd name="connsiteX1" fmla="*/ 109986 w 262387"/>
                  <a:gd name="connsiteY1" fmla="*/ 238125 h 639379"/>
                  <a:gd name="connsiteX2" fmla="*/ 65536 w 262387"/>
                  <a:gd name="connsiteY2" fmla="*/ 498475 h 639379"/>
                  <a:gd name="connsiteX3" fmla="*/ 2036 w 262387"/>
                  <a:gd name="connsiteY3" fmla="*/ 327025 h 639379"/>
                  <a:gd name="connsiteX4" fmla="*/ 14736 w 262387"/>
                  <a:gd name="connsiteY4" fmla="*/ 549275 h 639379"/>
                  <a:gd name="connsiteX5" fmla="*/ 5211 w 262387"/>
                  <a:gd name="connsiteY5" fmla="*/ 130175 h 639379"/>
                  <a:gd name="connsiteX6" fmla="*/ 103636 w 262387"/>
                  <a:gd name="connsiteY6" fmla="*/ 638175 h 639379"/>
                  <a:gd name="connsiteX7" fmla="*/ 62361 w 262387"/>
                  <a:gd name="connsiteY7" fmla="*/ 269875 h 639379"/>
                  <a:gd name="connsiteX8" fmla="*/ 116336 w 262387"/>
                  <a:gd name="connsiteY8" fmla="*/ 215900 h 639379"/>
                  <a:gd name="connsiteX9" fmla="*/ 106811 w 262387"/>
                  <a:gd name="connsiteY9" fmla="*/ 238125 h 639379"/>
                  <a:gd name="connsiteX10" fmla="*/ 262386 w 262387"/>
                  <a:gd name="connsiteY10" fmla="*/ 0 h 63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2387" h="639379">
                    <a:moveTo>
                      <a:pt x="262386" y="0"/>
                    </a:moveTo>
                    <a:cubicBezTo>
                      <a:pt x="262915" y="0"/>
                      <a:pt x="142794" y="155046"/>
                      <a:pt x="109986" y="238125"/>
                    </a:cubicBezTo>
                    <a:cubicBezTo>
                      <a:pt x="77178" y="321204"/>
                      <a:pt x="83528" y="483658"/>
                      <a:pt x="65536" y="498475"/>
                    </a:cubicBezTo>
                    <a:cubicBezTo>
                      <a:pt x="47544" y="513292"/>
                      <a:pt x="10503" y="318558"/>
                      <a:pt x="2036" y="327025"/>
                    </a:cubicBezTo>
                    <a:cubicBezTo>
                      <a:pt x="-6431" y="335492"/>
                      <a:pt x="14207" y="582083"/>
                      <a:pt x="14736" y="549275"/>
                    </a:cubicBezTo>
                    <a:cubicBezTo>
                      <a:pt x="15265" y="516467"/>
                      <a:pt x="-9606" y="115358"/>
                      <a:pt x="5211" y="130175"/>
                    </a:cubicBezTo>
                    <a:cubicBezTo>
                      <a:pt x="20028" y="144992"/>
                      <a:pt x="94111" y="614892"/>
                      <a:pt x="103636" y="638175"/>
                    </a:cubicBezTo>
                    <a:cubicBezTo>
                      <a:pt x="113161" y="661458"/>
                      <a:pt x="60244" y="340254"/>
                      <a:pt x="62361" y="269875"/>
                    </a:cubicBezTo>
                    <a:cubicBezTo>
                      <a:pt x="64478" y="199496"/>
                      <a:pt x="108928" y="221192"/>
                      <a:pt x="116336" y="215900"/>
                    </a:cubicBezTo>
                    <a:cubicBezTo>
                      <a:pt x="123744" y="210608"/>
                      <a:pt x="86703" y="269346"/>
                      <a:pt x="106811" y="238125"/>
                    </a:cubicBezTo>
                    <a:cubicBezTo>
                      <a:pt x="126919" y="206904"/>
                      <a:pt x="261857" y="0"/>
                      <a:pt x="26238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3" name="フリーフォーム 532">
                <a:extLst>
                  <a:ext uri="{FF2B5EF4-FFF2-40B4-BE49-F238E27FC236}">
                    <a16:creationId xmlns:a16="http://schemas.microsoft.com/office/drawing/2014/main" id="{81987D6C-BCC4-67C0-805A-A84E97A4F7DE}"/>
                  </a:ext>
                </a:extLst>
              </p:cNvPr>
              <p:cNvSpPr/>
              <p:nvPr/>
            </p:nvSpPr>
            <p:spPr>
              <a:xfrm>
                <a:off x="8508841" y="2364782"/>
                <a:ext cx="394063" cy="118130"/>
              </a:xfrm>
              <a:custGeom>
                <a:avLst/>
                <a:gdLst>
                  <a:gd name="connsiteX0" fmla="*/ 159 w 394063"/>
                  <a:gd name="connsiteY0" fmla="*/ 118068 h 118130"/>
                  <a:gd name="connsiteX1" fmla="*/ 162084 w 394063"/>
                  <a:gd name="connsiteY1" fmla="*/ 29168 h 118130"/>
                  <a:gd name="connsiteX2" fmla="*/ 393859 w 394063"/>
                  <a:gd name="connsiteY2" fmla="*/ 60918 h 118130"/>
                  <a:gd name="connsiteX3" fmla="*/ 200184 w 394063"/>
                  <a:gd name="connsiteY3" fmla="*/ 13293 h 118130"/>
                  <a:gd name="connsiteX4" fmla="*/ 54134 w 394063"/>
                  <a:gd name="connsiteY4" fmla="*/ 593 h 118130"/>
                  <a:gd name="connsiteX5" fmla="*/ 130334 w 394063"/>
                  <a:gd name="connsiteY5" fmla="*/ 13293 h 118130"/>
                  <a:gd name="connsiteX6" fmla="*/ 159 w 394063"/>
                  <a:gd name="connsiteY6" fmla="*/ 118068 h 118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4063" h="118130">
                    <a:moveTo>
                      <a:pt x="159" y="118068"/>
                    </a:moveTo>
                    <a:cubicBezTo>
                      <a:pt x="5451" y="120714"/>
                      <a:pt x="96467" y="38693"/>
                      <a:pt x="162084" y="29168"/>
                    </a:cubicBezTo>
                    <a:cubicBezTo>
                      <a:pt x="227701" y="19643"/>
                      <a:pt x="387509" y="63564"/>
                      <a:pt x="393859" y="60918"/>
                    </a:cubicBezTo>
                    <a:cubicBezTo>
                      <a:pt x="400209" y="58272"/>
                      <a:pt x="256805" y="23347"/>
                      <a:pt x="200184" y="13293"/>
                    </a:cubicBezTo>
                    <a:cubicBezTo>
                      <a:pt x="143563" y="3239"/>
                      <a:pt x="65776" y="593"/>
                      <a:pt x="54134" y="593"/>
                    </a:cubicBezTo>
                    <a:cubicBezTo>
                      <a:pt x="42492" y="593"/>
                      <a:pt x="137742" y="-4169"/>
                      <a:pt x="130334" y="13293"/>
                    </a:cubicBezTo>
                    <a:cubicBezTo>
                      <a:pt x="122926" y="30755"/>
                      <a:pt x="-5133" y="115422"/>
                      <a:pt x="159" y="11806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4" name="フリーフォーム 533">
                <a:extLst>
                  <a:ext uri="{FF2B5EF4-FFF2-40B4-BE49-F238E27FC236}">
                    <a16:creationId xmlns:a16="http://schemas.microsoft.com/office/drawing/2014/main" id="{1BE3F9C0-1A0E-DCA8-F4BA-25C44D8E86E4}"/>
                  </a:ext>
                </a:extLst>
              </p:cNvPr>
              <p:cNvSpPr/>
              <p:nvPr/>
            </p:nvSpPr>
            <p:spPr>
              <a:xfrm>
                <a:off x="8291648" y="2545776"/>
                <a:ext cx="528506" cy="559660"/>
              </a:xfrm>
              <a:custGeom>
                <a:avLst/>
                <a:gdLst>
                  <a:gd name="connsiteX0" fmla="*/ 10977 w 528506"/>
                  <a:gd name="connsiteY0" fmla="*/ 92649 h 559660"/>
                  <a:gd name="connsiteX1" fmla="*/ 223702 w 528506"/>
                  <a:gd name="connsiteY1" fmla="*/ 574 h 559660"/>
                  <a:gd name="connsiteX2" fmla="*/ 426902 w 528506"/>
                  <a:gd name="connsiteY2" fmla="*/ 51374 h 559660"/>
                  <a:gd name="connsiteX3" fmla="*/ 299902 w 528506"/>
                  <a:gd name="connsiteY3" fmla="*/ 3749 h 559660"/>
                  <a:gd name="connsiteX4" fmla="*/ 325302 w 528506"/>
                  <a:gd name="connsiteY4" fmla="*/ 162499 h 559660"/>
                  <a:gd name="connsiteX5" fmla="*/ 395152 w 528506"/>
                  <a:gd name="connsiteY5" fmla="*/ 121224 h 559660"/>
                  <a:gd name="connsiteX6" fmla="*/ 458652 w 528506"/>
                  <a:gd name="connsiteY6" fmla="*/ 108524 h 559660"/>
                  <a:gd name="connsiteX7" fmla="*/ 477702 w 528506"/>
                  <a:gd name="connsiteY7" fmla="*/ 318074 h 559660"/>
                  <a:gd name="connsiteX8" fmla="*/ 417377 w 528506"/>
                  <a:gd name="connsiteY8" fmla="*/ 194249 h 559660"/>
                  <a:gd name="connsiteX9" fmla="*/ 401502 w 528506"/>
                  <a:gd name="connsiteY9" fmla="*/ 295849 h 559660"/>
                  <a:gd name="connsiteX10" fmla="*/ 458652 w 528506"/>
                  <a:gd name="connsiteY10" fmla="*/ 302199 h 559660"/>
                  <a:gd name="connsiteX11" fmla="*/ 528502 w 528506"/>
                  <a:gd name="connsiteY11" fmla="*/ 394274 h 559660"/>
                  <a:gd name="connsiteX12" fmla="*/ 455477 w 528506"/>
                  <a:gd name="connsiteY12" fmla="*/ 333949 h 559660"/>
                  <a:gd name="connsiteX13" fmla="*/ 426902 w 528506"/>
                  <a:gd name="connsiteY13" fmla="*/ 445074 h 559660"/>
                  <a:gd name="connsiteX14" fmla="*/ 391977 w 528506"/>
                  <a:gd name="connsiteY14" fmla="*/ 422849 h 559660"/>
                  <a:gd name="connsiteX15" fmla="*/ 382452 w 528506"/>
                  <a:gd name="connsiteY15" fmla="*/ 454599 h 559660"/>
                  <a:gd name="connsiteX16" fmla="*/ 360227 w 528506"/>
                  <a:gd name="connsiteY16" fmla="*/ 479999 h 559660"/>
                  <a:gd name="connsiteX17" fmla="*/ 385627 w 528506"/>
                  <a:gd name="connsiteY17" fmla="*/ 394274 h 559660"/>
                  <a:gd name="connsiteX18" fmla="*/ 503102 w 528506"/>
                  <a:gd name="connsiteY18" fmla="*/ 559374 h 559660"/>
                  <a:gd name="connsiteX19" fmla="*/ 404677 w 528506"/>
                  <a:gd name="connsiteY19" fmla="*/ 346649 h 559660"/>
                  <a:gd name="connsiteX20" fmla="*/ 452302 w 528506"/>
                  <a:gd name="connsiteY20" fmla="*/ 70424 h 559660"/>
                  <a:gd name="connsiteX21" fmla="*/ 334827 w 528506"/>
                  <a:gd name="connsiteY21" fmla="*/ 6924 h 559660"/>
                  <a:gd name="connsiteX22" fmla="*/ 268152 w 528506"/>
                  <a:gd name="connsiteY22" fmla="*/ 25974 h 559660"/>
                  <a:gd name="connsiteX23" fmla="*/ 55427 w 528506"/>
                  <a:gd name="connsiteY23" fmla="*/ 51374 h 559660"/>
                  <a:gd name="connsiteX24" fmla="*/ 10977 w 528506"/>
                  <a:gd name="connsiteY24" fmla="*/ 92649 h 559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28506" h="559660">
                    <a:moveTo>
                      <a:pt x="10977" y="92649"/>
                    </a:moveTo>
                    <a:cubicBezTo>
                      <a:pt x="39023" y="84182"/>
                      <a:pt x="154381" y="7453"/>
                      <a:pt x="223702" y="574"/>
                    </a:cubicBezTo>
                    <a:cubicBezTo>
                      <a:pt x="293023" y="-6305"/>
                      <a:pt x="414202" y="50845"/>
                      <a:pt x="426902" y="51374"/>
                    </a:cubicBezTo>
                    <a:cubicBezTo>
                      <a:pt x="439602" y="51903"/>
                      <a:pt x="316835" y="-14772"/>
                      <a:pt x="299902" y="3749"/>
                    </a:cubicBezTo>
                    <a:cubicBezTo>
                      <a:pt x="282969" y="22270"/>
                      <a:pt x="309427" y="142920"/>
                      <a:pt x="325302" y="162499"/>
                    </a:cubicBezTo>
                    <a:cubicBezTo>
                      <a:pt x="341177" y="182078"/>
                      <a:pt x="372927" y="130220"/>
                      <a:pt x="395152" y="121224"/>
                    </a:cubicBezTo>
                    <a:cubicBezTo>
                      <a:pt x="417377" y="112228"/>
                      <a:pt x="444894" y="75716"/>
                      <a:pt x="458652" y="108524"/>
                    </a:cubicBezTo>
                    <a:cubicBezTo>
                      <a:pt x="472410" y="141332"/>
                      <a:pt x="484581" y="303787"/>
                      <a:pt x="477702" y="318074"/>
                    </a:cubicBezTo>
                    <a:cubicBezTo>
                      <a:pt x="470823" y="332362"/>
                      <a:pt x="430077" y="197953"/>
                      <a:pt x="417377" y="194249"/>
                    </a:cubicBezTo>
                    <a:cubicBezTo>
                      <a:pt x="404677" y="190545"/>
                      <a:pt x="394623" y="277857"/>
                      <a:pt x="401502" y="295849"/>
                    </a:cubicBezTo>
                    <a:cubicBezTo>
                      <a:pt x="408381" y="313841"/>
                      <a:pt x="437485" y="285795"/>
                      <a:pt x="458652" y="302199"/>
                    </a:cubicBezTo>
                    <a:cubicBezTo>
                      <a:pt x="479819" y="318603"/>
                      <a:pt x="529031" y="388982"/>
                      <a:pt x="528502" y="394274"/>
                    </a:cubicBezTo>
                    <a:cubicBezTo>
                      <a:pt x="527973" y="399566"/>
                      <a:pt x="472410" y="325482"/>
                      <a:pt x="455477" y="333949"/>
                    </a:cubicBezTo>
                    <a:cubicBezTo>
                      <a:pt x="438544" y="342416"/>
                      <a:pt x="437485" y="430257"/>
                      <a:pt x="426902" y="445074"/>
                    </a:cubicBezTo>
                    <a:cubicBezTo>
                      <a:pt x="416319" y="459891"/>
                      <a:pt x="399385" y="421262"/>
                      <a:pt x="391977" y="422849"/>
                    </a:cubicBezTo>
                    <a:cubicBezTo>
                      <a:pt x="384569" y="424436"/>
                      <a:pt x="387744" y="445074"/>
                      <a:pt x="382452" y="454599"/>
                    </a:cubicBezTo>
                    <a:cubicBezTo>
                      <a:pt x="377160" y="464124"/>
                      <a:pt x="359698" y="490053"/>
                      <a:pt x="360227" y="479999"/>
                    </a:cubicBezTo>
                    <a:cubicBezTo>
                      <a:pt x="360756" y="469945"/>
                      <a:pt x="361815" y="381045"/>
                      <a:pt x="385627" y="394274"/>
                    </a:cubicBezTo>
                    <a:cubicBezTo>
                      <a:pt x="409439" y="407503"/>
                      <a:pt x="499927" y="567312"/>
                      <a:pt x="503102" y="559374"/>
                    </a:cubicBezTo>
                    <a:cubicBezTo>
                      <a:pt x="506277" y="551436"/>
                      <a:pt x="413144" y="428141"/>
                      <a:pt x="404677" y="346649"/>
                    </a:cubicBezTo>
                    <a:cubicBezTo>
                      <a:pt x="396210" y="265157"/>
                      <a:pt x="463944" y="127045"/>
                      <a:pt x="452302" y="70424"/>
                    </a:cubicBezTo>
                    <a:cubicBezTo>
                      <a:pt x="440660" y="13803"/>
                      <a:pt x="365519" y="14332"/>
                      <a:pt x="334827" y="6924"/>
                    </a:cubicBezTo>
                    <a:cubicBezTo>
                      <a:pt x="304135" y="-484"/>
                      <a:pt x="314719" y="18566"/>
                      <a:pt x="268152" y="25974"/>
                    </a:cubicBezTo>
                    <a:cubicBezTo>
                      <a:pt x="221585" y="33382"/>
                      <a:pt x="98289" y="43437"/>
                      <a:pt x="55427" y="51374"/>
                    </a:cubicBezTo>
                    <a:cubicBezTo>
                      <a:pt x="12565" y="59311"/>
                      <a:pt x="-17069" y="101116"/>
                      <a:pt x="10977" y="9264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5" name="フリーフォーム 534">
                <a:extLst>
                  <a:ext uri="{FF2B5EF4-FFF2-40B4-BE49-F238E27FC236}">
                    <a16:creationId xmlns:a16="http://schemas.microsoft.com/office/drawing/2014/main" id="{B7CB3819-3CDD-4F83-9C30-302EAF9498EF}"/>
                  </a:ext>
                </a:extLst>
              </p:cNvPr>
              <p:cNvSpPr/>
              <p:nvPr/>
            </p:nvSpPr>
            <p:spPr>
              <a:xfrm>
                <a:off x="8392336" y="2225145"/>
                <a:ext cx="286889" cy="627183"/>
              </a:xfrm>
              <a:custGeom>
                <a:avLst/>
                <a:gdLst>
                  <a:gd name="connsiteX0" fmla="*/ 27764 w 286889"/>
                  <a:gd name="connsiteY0" fmla="*/ 530 h 627183"/>
                  <a:gd name="connsiteX1" fmla="*/ 170639 w 286889"/>
                  <a:gd name="connsiteY1" fmla="*/ 270405 h 627183"/>
                  <a:gd name="connsiteX2" fmla="*/ 5539 w 286889"/>
                  <a:gd name="connsiteY2" fmla="*/ 381530 h 627183"/>
                  <a:gd name="connsiteX3" fmla="*/ 49989 w 286889"/>
                  <a:gd name="connsiteY3" fmla="*/ 381530 h 627183"/>
                  <a:gd name="connsiteX4" fmla="*/ 21414 w 286889"/>
                  <a:gd name="connsiteY4" fmla="*/ 448205 h 627183"/>
                  <a:gd name="connsiteX5" fmla="*/ 119839 w 286889"/>
                  <a:gd name="connsiteY5" fmla="*/ 626005 h 627183"/>
                  <a:gd name="connsiteX6" fmla="*/ 91264 w 286889"/>
                  <a:gd name="connsiteY6" fmla="*/ 524405 h 627183"/>
                  <a:gd name="connsiteX7" fmla="*/ 103964 w 286889"/>
                  <a:gd name="connsiteY7" fmla="*/ 502180 h 627183"/>
                  <a:gd name="connsiteX8" fmla="*/ 126189 w 286889"/>
                  <a:gd name="connsiteY8" fmla="*/ 495830 h 627183"/>
                  <a:gd name="connsiteX9" fmla="*/ 284939 w 286889"/>
                  <a:gd name="connsiteY9" fmla="*/ 372005 h 627183"/>
                  <a:gd name="connsiteX10" fmla="*/ 2364 w 286889"/>
                  <a:gd name="connsiteY10" fmla="*/ 502180 h 627183"/>
                  <a:gd name="connsiteX11" fmla="*/ 145239 w 286889"/>
                  <a:gd name="connsiteY11" fmla="*/ 346605 h 627183"/>
                  <a:gd name="connsiteX12" fmla="*/ 27764 w 286889"/>
                  <a:gd name="connsiteY12" fmla="*/ 530 h 627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6889" h="627183">
                    <a:moveTo>
                      <a:pt x="27764" y="530"/>
                    </a:moveTo>
                    <a:cubicBezTo>
                      <a:pt x="31997" y="-12170"/>
                      <a:pt x="174343" y="206905"/>
                      <a:pt x="170639" y="270405"/>
                    </a:cubicBezTo>
                    <a:cubicBezTo>
                      <a:pt x="166935" y="333905"/>
                      <a:pt x="25647" y="363009"/>
                      <a:pt x="5539" y="381530"/>
                    </a:cubicBezTo>
                    <a:cubicBezTo>
                      <a:pt x="-14569" y="400051"/>
                      <a:pt x="47343" y="370417"/>
                      <a:pt x="49989" y="381530"/>
                    </a:cubicBezTo>
                    <a:cubicBezTo>
                      <a:pt x="52635" y="392643"/>
                      <a:pt x="9772" y="407459"/>
                      <a:pt x="21414" y="448205"/>
                    </a:cubicBezTo>
                    <a:cubicBezTo>
                      <a:pt x="33056" y="488951"/>
                      <a:pt x="108197" y="613305"/>
                      <a:pt x="119839" y="626005"/>
                    </a:cubicBezTo>
                    <a:cubicBezTo>
                      <a:pt x="131481" y="638705"/>
                      <a:pt x="93910" y="545042"/>
                      <a:pt x="91264" y="524405"/>
                    </a:cubicBezTo>
                    <a:cubicBezTo>
                      <a:pt x="88618" y="503768"/>
                      <a:pt x="98143" y="506942"/>
                      <a:pt x="103964" y="502180"/>
                    </a:cubicBezTo>
                    <a:cubicBezTo>
                      <a:pt x="109785" y="497418"/>
                      <a:pt x="96027" y="517526"/>
                      <a:pt x="126189" y="495830"/>
                    </a:cubicBezTo>
                    <a:cubicBezTo>
                      <a:pt x="156351" y="474134"/>
                      <a:pt x="305576" y="370947"/>
                      <a:pt x="284939" y="372005"/>
                    </a:cubicBezTo>
                    <a:cubicBezTo>
                      <a:pt x="264302" y="373063"/>
                      <a:pt x="25647" y="506413"/>
                      <a:pt x="2364" y="502180"/>
                    </a:cubicBezTo>
                    <a:cubicBezTo>
                      <a:pt x="-20919" y="497947"/>
                      <a:pt x="135185" y="435505"/>
                      <a:pt x="145239" y="346605"/>
                    </a:cubicBezTo>
                    <a:cubicBezTo>
                      <a:pt x="155293" y="257705"/>
                      <a:pt x="23531" y="13230"/>
                      <a:pt x="27764" y="53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6" name="フリーフォーム 535">
                <a:extLst>
                  <a:ext uri="{FF2B5EF4-FFF2-40B4-BE49-F238E27FC236}">
                    <a16:creationId xmlns:a16="http://schemas.microsoft.com/office/drawing/2014/main" id="{412DFC31-C7C2-80C2-572A-4C13A8FC22B4}"/>
                  </a:ext>
                </a:extLst>
              </p:cNvPr>
              <p:cNvSpPr/>
              <p:nvPr/>
            </p:nvSpPr>
            <p:spPr>
              <a:xfrm>
                <a:off x="8522977" y="2562611"/>
                <a:ext cx="299995" cy="679069"/>
              </a:xfrm>
              <a:custGeom>
                <a:avLst/>
                <a:gdLst>
                  <a:gd name="connsiteX0" fmla="*/ 24123 w 299995"/>
                  <a:gd name="connsiteY0" fmla="*/ 5964 h 679069"/>
                  <a:gd name="connsiteX1" fmla="*/ 30473 w 299995"/>
                  <a:gd name="connsiteY1" fmla="*/ 196464 h 679069"/>
                  <a:gd name="connsiteX2" fmla="*/ 151123 w 299995"/>
                  <a:gd name="connsiteY2" fmla="*/ 307589 h 679069"/>
                  <a:gd name="connsiteX3" fmla="*/ 113023 w 299995"/>
                  <a:gd name="connsiteY3" fmla="*/ 250439 h 679069"/>
                  <a:gd name="connsiteX4" fmla="*/ 160648 w 299995"/>
                  <a:gd name="connsiteY4" fmla="*/ 272664 h 679069"/>
                  <a:gd name="connsiteX5" fmla="*/ 106673 w 299995"/>
                  <a:gd name="connsiteY5" fmla="*/ 352039 h 679069"/>
                  <a:gd name="connsiteX6" fmla="*/ 173348 w 299995"/>
                  <a:gd name="connsiteY6" fmla="*/ 418714 h 679069"/>
                  <a:gd name="connsiteX7" fmla="*/ 14598 w 299995"/>
                  <a:gd name="connsiteY7" fmla="*/ 485389 h 679069"/>
                  <a:gd name="connsiteX8" fmla="*/ 141598 w 299995"/>
                  <a:gd name="connsiteY8" fmla="*/ 498089 h 679069"/>
                  <a:gd name="connsiteX9" fmla="*/ 87623 w 299995"/>
                  <a:gd name="connsiteY9" fmla="*/ 679064 h 679069"/>
                  <a:gd name="connsiteX10" fmla="*/ 233673 w 299995"/>
                  <a:gd name="connsiteY10" fmla="*/ 504439 h 679069"/>
                  <a:gd name="connsiteX11" fmla="*/ 297173 w 299995"/>
                  <a:gd name="connsiteY11" fmla="*/ 517139 h 679069"/>
                  <a:gd name="connsiteX12" fmla="*/ 147948 w 299995"/>
                  <a:gd name="connsiteY12" fmla="*/ 491739 h 679069"/>
                  <a:gd name="connsiteX13" fmla="*/ 74923 w 299995"/>
                  <a:gd name="connsiteY13" fmla="*/ 247264 h 679069"/>
                  <a:gd name="connsiteX14" fmla="*/ 59048 w 299995"/>
                  <a:gd name="connsiteY14" fmla="*/ 301239 h 679069"/>
                  <a:gd name="connsiteX15" fmla="*/ 1898 w 299995"/>
                  <a:gd name="connsiteY15" fmla="*/ 145664 h 679069"/>
                  <a:gd name="connsiteX16" fmla="*/ 14598 w 299995"/>
                  <a:gd name="connsiteY16" fmla="*/ 56764 h 679069"/>
                  <a:gd name="connsiteX17" fmla="*/ 24123 w 299995"/>
                  <a:gd name="connsiteY17" fmla="*/ 5964 h 679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9995" h="679069">
                    <a:moveTo>
                      <a:pt x="24123" y="5964"/>
                    </a:moveTo>
                    <a:cubicBezTo>
                      <a:pt x="26769" y="29247"/>
                      <a:pt x="9306" y="146193"/>
                      <a:pt x="30473" y="196464"/>
                    </a:cubicBezTo>
                    <a:cubicBezTo>
                      <a:pt x="51640" y="246735"/>
                      <a:pt x="137365" y="298593"/>
                      <a:pt x="151123" y="307589"/>
                    </a:cubicBezTo>
                    <a:cubicBezTo>
                      <a:pt x="164881" y="316585"/>
                      <a:pt x="111436" y="256260"/>
                      <a:pt x="113023" y="250439"/>
                    </a:cubicBezTo>
                    <a:cubicBezTo>
                      <a:pt x="114611" y="244618"/>
                      <a:pt x="161706" y="255731"/>
                      <a:pt x="160648" y="272664"/>
                    </a:cubicBezTo>
                    <a:cubicBezTo>
                      <a:pt x="159590" y="289597"/>
                      <a:pt x="104556" y="327697"/>
                      <a:pt x="106673" y="352039"/>
                    </a:cubicBezTo>
                    <a:cubicBezTo>
                      <a:pt x="108790" y="376381"/>
                      <a:pt x="188694" y="396489"/>
                      <a:pt x="173348" y="418714"/>
                    </a:cubicBezTo>
                    <a:cubicBezTo>
                      <a:pt x="158002" y="440939"/>
                      <a:pt x="19890" y="472160"/>
                      <a:pt x="14598" y="485389"/>
                    </a:cubicBezTo>
                    <a:cubicBezTo>
                      <a:pt x="9306" y="498618"/>
                      <a:pt x="129427" y="465810"/>
                      <a:pt x="141598" y="498089"/>
                    </a:cubicBezTo>
                    <a:cubicBezTo>
                      <a:pt x="153769" y="530368"/>
                      <a:pt x="72277" y="678006"/>
                      <a:pt x="87623" y="679064"/>
                    </a:cubicBezTo>
                    <a:cubicBezTo>
                      <a:pt x="102969" y="680122"/>
                      <a:pt x="198748" y="531427"/>
                      <a:pt x="233673" y="504439"/>
                    </a:cubicBezTo>
                    <a:cubicBezTo>
                      <a:pt x="268598" y="477452"/>
                      <a:pt x="311461" y="519256"/>
                      <a:pt x="297173" y="517139"/>
                    </a:cubicBezTo>
                    <a:cubicBezTo>
                      <a:pt x="282886" y="515022"/>
                      <a:pt x="184990" y="536718"/>
                      <a:pt x="147948" y="491739"/>
                    </a:cubicBezTo>
                    <a:cubicBezTo>
                      <a:pt x="110906" y="446760"/>
                      <a:pt x="89740" y="279014"/>
                      <a:pt x="74923" y="247264"/>
                    </a:cubicBezTo>
                    <a:cubicBezTo>
                      <a:pt x="60106" y="215514"/>
                      <a:pt x="71219" y="318172"/>
                      <a:pt x="59048" y="301239"/>
                    </a:cubicBezTo>
                    <a:cubicBezTo>
                      <a:pt x="46877" y="284306"/>
                      <a:pt x="9306" y="186410"/>
                      <a:pt x="1898" y="145664"/>
                    </a:cubicBezTo>
                    <a:cubicBezTo>
                      <a:pt x="-5510" y="104918"/>
                      <a:pt x="10894" y="80047"/>
                      <a:pt x="14598" y="56764"/>
                    </a:cubicBezTo>
                    <a:cubicBezTo>
                      <a:pt x="18302" y="33481"/>
                      <a:pt x="21477" y="-17319"/>
                      <a:pt x="24123" y="596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449" name="フリーフォーム 448">
              <a:extLst>
                <a:ext uri="{FF2B5EF4-FFF2-40B4-BE49-F238E27FC236}">
                  <a16:creationId xmlns:a16="http://schemas.microsoft.com/office/drawing/2014/main" id="{8FFBCCBA-909F-3682-6503-A015DA0A8373}"/>
                </a:ext>
              </a:extLst>
            </p:cNvPr>
            <p:cNvSpPr/>
            <p:nvPr/>
          </p:nvSpPr>
          <p:spPr>
            <a:xfrm>
              <a:off x="6619072" y="2774248"/>
              <a:ext cx="96229" cy="169759"/>
            </a:xfrm>
            <a:custGeom>
              <a:avLst/>
              <a:gdLst>
                <a:gd name="connsiteX0" fmla="*/ 96053 w 96229"/>
                <a:gd name="connsiteY0" fmla="*/ 702 h 169759"/>
                <a:gd name="connsiteX1" fmla="*/ 3978 w 96229"/>
                <a:gd name="connsiteY1" fmla="*/ 165802 h 169759"/>
                <a:gd name="connsiteX2" fmla="*/ 26203 w 96229"/>
                <a:gd name="connsiteY2" fmla="*/ 108652 h 169759"/>
                <a:gd name="connsiteX3" fmla="*/ 96053 w 96229"/>
                <a:gd name="connsiteY3" fmla="*/ 702 h 169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229" h="169759">
                  <a:moveTo>
                    <a:pt x="96053" y="702"/>
                  </a:moveTo>
                  <a:cubicBezTo>
                    <a:pt x="92349" y="10227"/>
                    <a:pt x="15620" y="147810"/>
                    <a:pt x="3978" y="165802"/>
                  </a:cubicBezTo>
                  <a:cubicBezTo>
                    <a:pt x="-7664" y="183794"/>
                    <a:pt x="8211" y="136169"/>
                    <a:pt x="26203" y="108652"/>
                  </a:cubicBezTo>
                  <a:cubicBezTo>
                    <a:pt x="44195" y="81135"/>
                    <a:pt x="99757" y="-8823"/>
                    <a:pt x="96053" y="70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0" name="フリーフォーム 449">
              <a:extLst>
                <a:ext uri="{FF2B5EF4-FFF2-40B4-BE49-F238E27FC236}">
                  <a16:creationId xmlns:a16="http://schemas.microsoft.com/office/drawing/2014/main" id="{137697C0-AF7C-0DF0-BAAD-396C01D5C935}"/>
                </a:ext>
              </a:extLst>
            </p:cNvPr>
            <p:cNvSpPr/>
            <p:nvPr/>
          </p:nvSpPr>
          <p:spPr>
            <a:xfrm>
              <a:off x="6654292" y="2803516"/>
              <a:ext cx="83096" cy="158800"/>
            </a:xfrm>
            <a:custGeom>
              <a:avLst/>
              <a:gdLst>
                <a:gd name="connsiteX0" fmla="*/ 83058 w 83096"/>
                <a:gd name="connsiteY0" fmla="*/ 9 h 158800"/>
                <a:gd name="connsiteX1" fmla="*/ 22733 w 83096"/>
                <a:gd name="connsiteY1" fmla="*/ 114309 h 158800"/>
                <a:gd name="connsiteX2" fmla="*/ 508 w 83096"/>
                <a:gd name="connsiteY2" fmla="*/ 158759 h 158800"/>
                <a:gd name="connsiteX3" fmla="*/ 13208 w 83096"/>
                <a:gd name="connsiteY3" fmla="*/ 107959 h 158800"/>
                <a:gd name="connsiteX4" fmla="*/ 83058 w 83096"/>
                <a:gd name="connsiteY4" fmla="*/ 9 h 1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096" h="158800">
                  <a:moveTo>
                    <a:pt x="83058" y="9"/>
                  </a:moveTo>
                  <a:cubicBezTo>
                    <a:pt x="84646" y="1067"/>
                    <a:pt x="36491" y="87851"/>
                    <a:pt x="22733" y="114309"/>
                  </a:cubicBezTo>
                  <a:cubicBezTo>
                    <a:pt x="8975" y="140767"/>
                    <a:pt x="2096" y="159817"/>
                    <a:pt x="508" y="158759"/>
                  </a:cubicBezTo>
                  <a:cubicBezTo>
                    <a:pt x="-1080" y="157701"/>
                    <a:pt x="508" y="129655"/>
                    <a:pt x="13208" y="107959"/>
                  </a:cubicBezTo>
                  <a:cubicBezTo>
                    <a:pt x="25908" y="86263"/>
                    <a:pt x="81470" y="-1049"/>
                    <a:pt x="83058" y="9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1" name="フリーフォーム 450">
              <a:extLst>
                <a:ext uri="{FF2B5EF4-FFF2-40B4-BE49-F238E27FC236}">
                  <a16:creationId xmlns:a16="http://schemas.microsoft.com/office/drawing/2014/main" id="{91A58E79-AB0F-E25C-910D-C33D95030306}"/>
                </a:ext>
              </a:extLst>
            </p:cNvPr>
            <p:cNvSpPr/>
            <p:nvPr/>
          </p:nvSpPr>
          <p:spPr>
            <a:xfrm>
              <a:off x="6553464" y="2854299"/>
              <a:ext cx="211669" cy="22321"/>
            </a:xfrm>
            <a:custGeom>
              <a:avLst/>
              <a:gdLst>
                <a:gd name="connsiteX0" fmla="*/ 2911 w 211669"/>
                <a:gd name="connsiteY0" fmla="*/ 6376 h 22321"/>
                <a:gd name="connsiteX1" fmla="*/ 190236 w 211669"/>
                <a:gd name="connsiteY1" fmla="*/ 9551 h 22321"/>
                <a:gd name="connsiteX2" fmla="*/ 202936 w 211669"/>
                <a:gd name="connsiteY2" fmla="*/ 22251 h 22321"/>
                <a:gd name="connsiteX3" fmla="*/ 148961 w 211669"/>
                <a:gd name="connsiteY3" fmla="*/ 3201 h 22321"/>
                <a:gd name="connsiteX4" fmla="*/ 79111 w 211669"/>
                <a:gd name="connsiteY4" fmla="*/ 26 h 22321"/>
                <a:gd name="connsiteX5" fmla="*/ 2911 w 211669"/>
                <a:gd name="connsiteY5" fmla="*/ 6376 h 22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669" h="22321">
                  <a:moveTo>
                    <a:pt x="2911" y="6376"/>
                  </a:moveTo>
                  <a:cubicBezTo>
                    <a:pt x="21432" y="7963"/>
                    <a:pt x="190236" y="9551"/>
                    <a:pt x="190236" y="9551"/>
                  </a:cubicBezTo>
                  <a:cubicBezTo>
                    <a:pt x="223574" y="12197"/>
                    <a:pt x="209815" y="23309"/>
                    <a:pt x="202936" y="22251"/>
                  </a:cubicBezTo>
                  <a:cubicBezTo>
                    <a:pt x="196057" y="21193"/>
                    <a:pt x="169599" y="6905"/>
                    <a:pt x="148961" y="3201"/>
                  </a:cubicBezTo>
                  <a:cubicBezTo>
                    <a:pt x="128323" y="-503"/>
                    <a:pt x="98690" y="26"/>
                    <a:pt x="79111" y="26"/>
                  </a:cubicBezTo>
                  <a:cubicBezTo>
                    <a:pt x="59532" y="26"/>
                    <a:pt x="-15610" y="4789"/>
                    <a:pt x="2911" y="6376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2" name="フリーフォーム 451">
              <a:extLst>
                <a:ext uri="{FF2B5EF4-FFF2-40B4-BE49-F238E27FC236}">
                  <a16:creationId xmlns:a16="http://schemas.microsoft.com/office/drawing/2014/main" id="{456ADE48-39B1-DAED-3731-5B120130E706}"/>
                </a:ext>
              </a:extLst>
            </p:cNvPr>
            <p:cNvSpPr/>
            <p:nvPr/>
          </p:nvSpPr>
          <p:spPr>
            <a:xfrm>
              <a:off x="6551856" y="2873357"/>
              <a:ext cx="234605" cy="14305"/>
            </a:xfrm>
            <a:custGeom>
              <a:avLst/>
              <a:gdLst>
                <a:gd name="connsiteX0" fmla="*/ 1344 w 234605"/>
                <a:gd name="connsiteY0" fmla="*/ 12718 h 14305"/>
                <a:gd name="connsiteX1" fmla="*/ 229944 w 234605"/>
                <a:gd name="connsiteY1" fmla="*/ 12718 h 14305"/>
                <a:gd name="connsiteX2" fmla="*/ 141044 w 234605"/>
                <a:gd name="connsiteY2" fmla="*/ 18 h 14305"/>
                <a:gd name="connsiteX3" fmla="*/ 1344 w 234605"/>
                <a:gd name="connsiteY3" fmla="*/ 12718 h 14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605" h="14305">
                  <a:moveTo>
                    <a:pt x="1344" y="12718"/>
                  </a:moveTo>
                  <a:cubicBezTo>
                    <a:pt x="16161" y="14835"/>
                    <a:pt x="206661" y="14835"/>
                    <a:pt x="229944" y="12718"/>
                  </a:cubicBezTo>
                  <a:cubicBezTo>
                    <a:pt x="253227" y="10601"/>
                    <a:pt x="183906" y="-511"/>
                    <a:pt x="141044" y="18"/>
                  </a:cubicBezTo>
                  <a:cubicBezTo>
                    <a:pt x="98182" y="547"/>
                    <a:pt x="-13473" y="10601"/>
                    <a:pt x="1344" y="1271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3" name="フリーフォーム 452">
              <a:extLst>
                <a:ext uri="{FF2B5EF4-FFF2-40B4-BE49-F238E27FC236}">
                  <a16:creationId xmlns:a16="http://schemas.microsoft.com/office/drawing/2014/main" id="{D8412E80-1D5F-462C-2D71-BCBCE2582272}"/>
                </a:ext>
              </a:extLst>
            </p:cNvPr>
            <p:cNvSpPr/>
            <p:nvPr/>
          </p:nvSpPr>
          <p:spPr>
            <a:xfrm>
              <a:off x="6114730" y="4308225"/>
              <a:ext cx="293957" cy="246059"/>
            </a:xfrm>
            <a:custGeom>
              <a:avLst/>
              <a:gdLst>
                <a:gd name="connsiteX0" fmla="*/ 292420 w 293957"/>
                <a:gd name="connsiteY0" fmla="*/ 38350 h 246059"/>
                <a:gd name="connsiteX1" fmla="*/ 219395 w 293957"/>
                <a:gd name="connsiteY1" fmla="*/ 3425 h 246059"/>
                <a:gd name="connsiteX2" fmla="*/ 13020 w 293957"/>
                <a:gd name="connsiteY2" fmla="*/ 139950 h 246059"/>
                <a:gd name="connsiteX3" fmla="*/ 38420 w 293957"/>
                <a:gd name="connsiteY3" fmla="*/ 187575 h 246059"/>
                <a:gd name="connsiteX4" fmla="*/ 178120 w 293957"/>
                <a:gd name="connsiteY4" fmla="*/ 244725 h 246059"/>
                <a:gd name="connsiteX5" fmla="*/ 41595 w 293957"/>
                <a:gd name="connsiteY5" fmla="*/ 222500 h 246059"/>
                <a:gd name="connsiteX6" fmla="*/ 22545 w 293957"/>
                <a:gd name="connsiteY6" fmla="*/ 162175 h 246059"/>
                <a:gd name="connsiteX7" fmla="*/ 108270 w 293957"/>
                <a:gd name="connsiteY7" fmla="*/ 57400 h 246059"/>
                <a:gd name="connsiteX8" fmla="*/ 162245 w 293957"/>
                <a:gd name="connsiteY8" fmla="*/ 6600 h 246059"/>
                <a:gd name="connsiteX9" fmla="*/ 292420 w 293957"/>
                <a:gd name="connsiteY9" fmla="*/ 38350 h 24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3957" h="246059">
                  <a:moveTo>
                    <a:pt x="292420" y="38350"/>
                  </a:moveTo>
                  <a:cubicBezTo>
                    <a:pt x="301945" y="37821"/>
                    <a:pt x="265962" y="-13508"/>
                    <a:pt x="219395" y="3425"/>
                  </a:cubicBezTo>
                  <a:cubicBezTo>
                    <a:pt x="172828" y="20358"/>
                    <a:pt x="43182" y="109258"/>
                    <a:pt x="13020" y="139950"/>
                  </a:cubicBezTo>
                  <a:cubicBezTo>
                    <a:pt x="-17142" y="170642"/>
                    <a:pt x="10903" y="170113"/>
                    <a:pt x="38420" y="187575"/>
                  </a:cubicBezTo>
                  <a:cubicBezTo>
                    <a:pt x="65937" y="205038"/>
                    <a:pt x="177591" y="238904"/>
                    <a:pt x="178120" y="244725"/>
                  </a:cubicBezTo>
                  <a:cubicBezTo>
                    <a:pt x="178649" y="250546"/>
                    <a:pt x="67524" y="236258"/>
                    <a:pt x="41595" y="222500"/>
                  </a:cubicBezTo>
                  <a:cubicBezTo>
                    <a:pt x="15666" y="208742"/>
                    <a:pt x="11433" y="189692"/>
                    <a:pt x="22545" y="162175"/>
                  </a:cubicBezTo>
                  <a:cubicBezTo>
                    <a:pt x="33657" y="134658"/>
                    <a:pt x="84987" y="83329"/>
                    <a:pt x="108270" y="57400"/>
                  </a:cubicBezTo>
                  <a:cubicBezTo>
                    <a:pt x="131553" y="31471"/>
                    <a:pt x="132082" y="11362"/>
                    <a:pt x="162245" y="6600"/>
                  </a:cubicBezTo>
                  <a:cubicBezTo>
                    <a:pt x="192407" y="1837"/>
                    <a:pt x="282895" y="38879"/>
                    <a:pt x="292420" y="38350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4" name="フリーフォーム 453">
              <a:extLst>
                <a:ext uri="{FF2B5EF4-FFF2-40B4-BE49-F238E27FC236}">
                  <a16:creationId xmlns:a16="http://schemas.microsoft.com/office/drawing/2014/main" id="{DEBD8446-95F9-0F46-5211-067B36E38131}"/>
                </a:ext>
              </a:extLst>
            </p:cNvPr>
            <p:cNvSpPr/>
            <p:nvPr/>
          </p:nvSpPr>
          <p:spPr>
            <a:xfrm>
              <a:off x="6186170" y="4356258"/>
              <a:ext cx="218036" cy="149721"/>
            </a:xfrm>
            <a:custGeom>
              <a:avLst/>
              <a:gdLst>
                <a:gd name="connsiteX0" fmla="*/ 217805 w 218036"/>
                <a:gd name="connsiteY0" fmla="*/ 34767 h 149721"/>
                <a:gd name="connsiteX1" fmla="*/ 119380 w 218036"/>
                <a:gd name="connsiteY1" fmla="*/ 3017 h 149721"/>
                <a:gd name="connsiteX2" fmla="*/ 17780 w 218036"/>
                <a:gd name="connsiteY2" fmla="*/ 123667 h 149721"/>
                <a:gd name="connsiteX3" fmla="*/ 1905 w 218036"/>
                <a:gd name="connsiteY3" fmla="*/ 104617 h 149721"/>
                <a:gd name="connsiteX4" fmla="*/ 40005 w 218036"/>
                <a:gd name="connsiteY4" fmla="*/ 149067 h 149721"/>
                <a:gd name="connsiteX5" fmla="*/ 173355 w 218036"/>
                <a:gd name="connsiteY5" fmla="*/ 130017 h 149721"/>
                <a:gd name="connsiteX6" fmla="*/ 14605 w 218036"/>
                <a:gd name="connsiteY6" fmla="*/ 114142 h 149721"/>
                <a:gd name="connsiteX7" fmla="*/ 90805 w 218036"/>
                <a:gd name="connsiteY7" fmla="*/ 15717 h 149721"/>
                <a:gd name="connsiteX8" fmla="*/ 217805 w 218036"/>
                <a:gd name="connsiteY8" fmla="*/ 34767 h 14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36" h="149721">
                  <a:moveTo>
                    <a:pt x="217805" y="34767"/>
                  </a:moveTo>
                  <a:cubicBezTo>
                    <a:pt x="222567" y="32650"/>
                    <a:pt x="152717" y="-11800"/>
                    <a:pt x="119380" y="3017"/>
                  </a:cubicBezTo>
                  <a:cubicBezTo>
                    <a:pt x="86042" y="17834"/>
                    <a:pt x="37359" y="106734"/>
                    <a:pt x="17780" y="123667"/>
                  </a:cubicBezTo>
                  <a:cubicBezTo>
                    <a:pt x="-1799" y="140600"/>
                    <a:pt x="-1799" y="100384"/>
                    <a:pt x="1905" y="104617"/>
                  </a:cubicBezTo>
                  <a:cubicBezTo>
                    <a:pt x="5609" y="108850"/>
                    <a:pt x="11430" y="144834"/>
                    <a:pt x="40005" y="149067"/>
                  </a:cubicBezTo>
                  <a:cubicBezTo>
                    <a:pt x="68580" y="153300"/>
                    <a:pt x="177588" y="135838"/>
                    <a:pt x="173355" y="130017"/>
                  </a:cubicBezTo>
                  <a:cubicBezTo>
                    <a:pt x="169122" y="124196"/>
                    <a:pt x="28363" y="133192"/>
                    <a:pt x="14605" y="114142"/>
                  </a:cubicBezTo>
                  <a:cubicBezTo>
                    <a:pt x="847" y="95092"/>
                    <a:pt x="60643" y="31592"/>
                    <a:pt x="90805" y="15717"/>
                  </a:cubicBezTo>
                  <a:cubicBezTo>
                    <a:pt x="120967" y="-158"/>
                    <a:pt x="213043" y="36884"/>
                    <a:pt x="217805" y="34767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5" name="フリーフォーム 454">
              <a:extLst>
                <a:ext uri="{FF2B5EF4-FFF2-40B4-BE49-F238E27FC236}">
                  <a16:creationId xmlns:a16="http://schemas.microsoft.com/office/drawing/2014/main" id="{152722D8-B2F4-BFC8-363C-FA4685E1C2D4}"/>
                </a:ext>
              </a:extLst>
            </p:cNvPr>
            <p:cNvSpPr/>
            <p:nvPr/>
          </p:nvSpPr>
          <p:spPr>
            <a:xfrm>
              <a:off x="5898631" y="4511571"/>
              <a:ext cx="417336" cy="92183"/>
            </a:xfrm>
            <a:custGeom>
              <a:avLst/>
              <a:gdLst>
                <a:gd name="connsiteX0" fmla="*/ 519 w 417336"/>
                <a:gd name="connsiteY0" fmla="*/ 104 h 92183"/>
                <a:gd name="connsiteX1" fmla="*/ 213244 w 417336"/>
                <a:gd name="connsiteY1" fmla="*/ 73129 h 92183"/>
                <a:gd name="connsiteX2" fmla="*/ 416444 w 417336"/>
                <a:gd name="connsiteY2" fmla="*/ 38204 h 92183"/>
                <a:gd name="connsiteX3" fmla="*/ 276744 w 417336"/>
                <a:gd name="connsiteY3" fmla="*/ 92179 h 92183"/>
                <a:gd name="connsiteX4" fmla="*/ 519 w 417336"/>
                <a:gd name="connsiteY4" fmla="*/ 104 h 9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336" h="92183">
                  <a:moveTo>
                    <a:pt x="519" y="104"/>
                  </a:moveTo>
                  <a:cubicBezTo>
                    <a:pt x="-10064" y="-3071"/>
                    <a:pt x="143923" y="66779"/>
                    <a:pt x="213244" y="73129"/>
                  </a:cubicBezTo>
                  <a:cubicBezTo>
                    <a:pt x="282565" y="79479"/>
                    <a:pt x="405861" y="35029"/>
                    <a:pt x="416444" y="38204"/>
                  </a:cubicBezTo>
                  <a:cubicBezTo>
                    <a:pt x="427027" y="41379"/>
                    <a:pt x="341302" y="92708"/>
                    <a:pt x="276744" y="92179"/>
                  </a:cubicBezTo>
                  <a:cubicBezTo>
                    <a:pt x="212186" y="91650"/>
                    <a:pt x="11102" y="3279"/>
                    <a:pt x="519" y="10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6" name="フリーフォーム 455">
              <a:extLst>
                <a:ext uri="{FF2B5EF4-FFF2-40B4-BE49-F238E27FC236}">
                  <a16:creationId xmlns:a16="http://schemas.microsoft.com/office/drawing/2014/main" id="{54452758-A049-DB49-334C-3BD94ADF3C33}"/>
                </a:ext>
              </a:extLst>
            </p:cNvPr>
            <p:cNvSpPr/>
            <p:nvPr/>
          </p:nvSpPr>
          <p:spPr>
            <a:xfrm>
              <a:off x="5898301" y="4556111"/>
              <a:ext cx="369985" cy="77783"/>
            </a:xfrm>
            <a:custGeom>
              <a:avLst/>
              <a:gdLst>
                <a:gd name="connsiteX0" fmla="*/ 849 w 369985"/>
                <a:gd name="connsiteY0" fmla="*/ 14 h 77783"/>
                <a:gd name="connsiteX1" fmla="*/ 216749 w 369985"/>
                <a:gd name="connsiteY1" fmla="*/ 66689 h 77783"/>
                <a:gd name="connsiteX2" fmla="*/ 369149 w 369985"/>
                <a:gd name="connsiteY2" fmla="*/ 66689 h 77783"/>
                <a:gd name="connsiteX3" fmla="*/ 150074 w 369985"/>
                <a:gd name="connsiteY3" fmla="*/ 73039 h 77783"/>
                <a:gd name="connsiteX4" fmla="*/ 849 w 369985"/>
                <a:gd name="connsiteY4" fmla="*/ 14 h 77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985" h="77783">
                  <a:moveTo>
                    <a:pt x="849" y="14"/>
                  </a:moveTo>
                  <a:cubicBezTo>
                    <a:pt x="11961" y="-1044"/>
                    <a:pt x="155366" y="55577"/>
                    <a:pt x="216749" y="66689"/>
                  </a:cubicBezTo>
                  <a:cubicBezTo>
                    <a:pt x="278132" y="77801"/>
                    <a:pt x="380261" y="65631"/>
                    <a:pt x="369149" y="66689"/>
                  </a:cubicBezTo>
                  <a:cubicBezTo>
                    <a:pt x="358037" y="67747"/>
                    <a:pt x="209870" y="86268"/>
                    <a:pt x="150074" y="73039"/>
                  </a:cubicBezTo>
                  <a:cubicBezTo>
                    <a:pt x="90278" y="59810"/>
                    <a:pt x="-10263" y="1072"/>
                    <a:pt x="849" y="14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7" name="フリーフォーム 456">
              <a:extLst>
                <a:ext uri="{FF2B5EF4-FFF2-40B4-BE49-F238E27FC236}">
                  <a16:creationId xmlns:a16="http://schemas.microsoft.com/office/drawing/2014/main" id="{0C7A68D7-6588-4593-28DF-256EEE0BBC0E}"/>
                </a:ext>
              </a:extLst>
            </p:cNvPr>
            <p:cNvSpPr/>
            <p:nvPr/>
          </p:nvSpPr>
          <p:spPr>
            <a:xfrm>
              <a:off x="5940290" y="4579997"/>
              <a:ext cx="389224" cy="176707"/>
            </a:xfrm>
            <a:custGeom>
              <a:avLst/>
              <a:gdLst>
                <a:gd name="connsiteX0" fmla="*/ 381135 w 389224"/>
                <a:gd name="connsiteY0" fmla="*/ 1528 h 176707"/>
                <a:gd name="connsiteX1" fmla="*/ 292235 w 389224"/>
                <a:gd name="connsiteY1" fmla="*/ 93603 h 176707"/>
                <a:gd name="connsiteX2" fmla="*/ 82685 w 389224"/>
                <a:gd name="connsiteY2" fmla="*/ 176153 h 176707"/>
                <a:gd name="connsiteX3" fmla="*/ 135 w 389224"/>
                <a:gd name="connsiteY3" fmla="*/ 131703 h 176707"/>
                <a:gd name="connsiteX4" fmla="*/ 98560 w 389224"/>
                <a:gd name="connsiteY4" fmla="*/ 172978 h 176707"/>
                <a:gd name="connsiteX5" fmla="*/ 381135 w 389224"/>
                <a:gd name="connsiteY5" fmla="*/ 1528 h 17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224" h="176707">
                  <a:moveTo>
                    <a:pt x="381135" y="1528"/>
                  </a:moveTo>
                  <a:cubicBezTo>
                    <a:pt x="413414" y="-11701"/>
                    <a:pt x="341977" y="64499"/>
                    <a:pt x="292235" y="93603"/>
                  </a:cubicBezTo>
                  <a:cubicBezTo>
                    <a:pt x="242493" y="122707"/>
                    <a:pt x="131368" y="169803"/>
                    <a:pt x="82685" y="176153"/>
                  </a:cubicBezTo>
                  <a:cubicBezTo>
                    <a:pt x="34002" y="182503"/>
                    <a:pt x="-2511" y="132232"/>
                    <a:pt x="135" y="131703"/>
                  </a:cubicBezTo>
                  <a:cubicBezTo>
                    <a:pt x="2781" y="131174"/>
                    <a:pt x="35589" y="189382"/>
                    <a:pt x="98560" y="172978"/>
                  </a:cubicBezTo>
                  <a:cubicBezTo>
                    <a:pt x="161531" y="156574"/>
                    <a:pt x="348856" y="14757"/>
                    <a:pt x="381135" y="1528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8" name="フリーフォーム 457">
              <a:extLst>
                <a:ext uri="{FF2B5EF4-FFF2-40B4-BE49-F238E27FC236}">
                  <a16:creationId xmlns:a16="http://schemas.microsoft.com/office/drawing/2014/main" id="{4CFD3A9D-A3FC-858B-0503-41F51900529F}"/>
                </a:ext>
              </a:extLst>
            </p:cNvPr>
            <p:cNvSpPr/>
            <p:nvPr/>
          </p:nvSpPr>
          <p:spPr>
            <a:xfrm>
              <a:off x="5911528" y="4584558"/>
              <a:ext cx="368920" cy="141788"/>
            </a:xfrm>
            <a:custGeom>
              <a:avLst/>
              <a:gdLst>
                <a:gd name="connsiteX0" fmla="*/ 368622 w 368920"/>
                <a:gd name="connsiteY0" fmla="*/ 142 h 141788"/>
                <a:gd name="connsiteX1" fmla="*/ 200347 w 368920"/>
                <a:gd name="connsiteY1" fmla="*/ 108092 h 141788"/>
                <a:gd name="connsiteX2" fmla="*/ 322 w 368920"/>
                <a:gd name="connsiteY2" fmla="*/ 127142 h 141788"/>
                <a:gd name="connsiteX3" fmla="*/ 159072 w 368920"/>
                <a:gd name="connsiteY3" fmla="*/ 133492 h 141788"/>
                <a:gd name="connsiteX4" fmla="*/ 368622 w 368920"/>
                <a:gd name="connsiteY4" fmla="*/ 142 h 14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920" h="141788">
                  <a:moveTo>
                    <a:pt x="368622" y="142"/>
                  </a:moveTo>
                  <a:cubicBezTo>
                    <a:pt x="375501" y="-4091"/>
                    <a:pt x="261730" y="86925"/>
                    <a:pt x="200347" y="108092"/>
                  </a:cubicBezTo>
                  <a:cubicBezTo>
                    <a:pt x="138964" y="129259"/>
                    <a:pt x="7201" y="122909"/>
                    <a:pt x="322" y="127142"/>
                  </a:cubicBezTo>
                  <a:cubicBezTo>
                    <a:pt x="-6557" y="131375"/>
                    <a:pt x="98218" y="153600"/>
                    <a:pt x="159072" y="133492"/>
                  </a:cubicBezTo>
                  <a:cubicBezTo>
                    <a:pt x="219926" y="113384"/>
                    <a:pt x="361743" y="4375"/>
                    <a:pt x="368622" y="142"/>
                  </a:cubicBezTo>
                  <a:close/>
                </a:path>
              </a:pathLst>
            </a:custGeom>
            <a:solidFill>
              <a:srgbClr val="FF8AD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9" name="フリーフォーム 458">
              <a:extLst>
                <a:ext uri="{FF2B5EF4-FFF2-40B4-BE49-F238E27FC236}">
                  <a16:creationId xmlns:a16="http://schemas.microsoft.com/office/drawing/2014/main" id="{D25E4C85-3B30-BD9C-015D-B2D4F3223407}"/>
                </a:ext>
              </a:extLst>
            </p:cNvPr>
            <p:cNvSpPr/>
            <p:nvPr/>
          </p:nvSpPr>
          <p:spPr>
            <a:xfrm>
              <a:off x="8073857" y="3990955"/>
              <a:ext cx="740475" cy="355685"/>
            </a:xfrm>
            <a:custGeom>
              <a:avLst/>
              <a:gdLst>
                <a:gd name="connsiteX0" fmla="*/ 168 w 740475"/>
                <a:gd name="connsiteY0" fmla="*/ 20 h 355685"/>
                <a:gd name="connsiteX1" fmla="*/ 203368 w 740475"/>
                <a:gd name="connsiteY1" fmla="*/ 215920 h 355685"/>
                <a:gd name="connsiteX2" fmla="*/ 527218 w 740475"/>
                <a:gd name="connsiteY2" fmla="*/ 317520 h 355685"/>
                <a:gd name="connsiteX3" fmla="*/ 578018 w 740475"/>
                <a:gd name="connsiteY3" fmla="*/ 317520 h 355685"/>
                <a:gd name="connsiteX4" fmla="*/ 739943 w 740475"/>
                <a:gd name="connsiteY4" fmla="*/ 142895 h 355685"/>
                <a:gd name="connsiteX5" fmla="*/ 622468 w 740475"/>
                <a:gd name="connsiteY5" fmla="*/ 244495 h 355685"/>
                <a:gd name="connsiteX6" fmla="*/ 419268 w 740475"/>
                <a:gd name="connsiteY6" fmla="*/ 355620 h 355685"/>
                <a:gd name="connsiteX7" fmla="*/ 235118 w 740475"/>
                <a:gd name="connsiteY7" fmla="*/ 228620 h 355685"/>
                <a:gd name="connsiteX8" fmla="*/ 168 w 740475"/>
                <a:gd name="connsiteY8" fmla="*/ 20 h 355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0475" h="355685">
                  <a:moveTo>
                    <a:pt x="168" y="20"/>
                  </a:moveTo>
                  <a:cubicBezTo>
                    <a:pt x="-5124" y="-2097"/>
                    <a:pt x="115526" y="163003"/>
                    <a:pt x="203368" y="215920"/>
                  </a:cubicBezTo>
                  <a:cubicBezTo>
                    <a:pt x="291210" y="268837"/>
                    <a:pt x="464776" y="300587"/>
                    <a:pt x="527218" y="317520"/>
                  </a:cubicBezTo>
                  <a:cubicBezTo>
                    <a:pt x="589660" y="334453"/>
                    <a:pt x="542564" y="346624"/>
                    <a:pt x="578018" y="317520"/>
                  </a:cubicBezTo>
                  <a:cubicBezTo>
                    <a:pt x="613472" y="288416"/>
                    <a:pt x="732535" y="155066"/>
                    <a:pt x="739943" y="142895"/>
                  </a:cubicBezTo>
                  <a:cubicBezTo>
                    <a:pt x="747351" y="130724"/>
                    <a:pt x="675914" y="209041"/>
                    <a:pt x="622468" y="244495"/>
                  </a:cubicBezTo>
                  <a:cubicBezTo>
                    <a:pt x="569022" y="279949"/>
                    <a:pt x="483826" y="358266"/>
                    <a:pt x="419268" y="355620"/>
                  </a:cubicBezTo>
                  <a:cubicBezTo>
                    <a:pt x="354710" y="352974"/>
                    <a:pt x="299676" y="283653"/>
                    <a:pt x="235118" y="228620"/>
                  </a:cubicBezTo>
                  <a:cubicBezTo>
                    <a:pt x="170560" y="173587"/>
                    <a:pt x="5460" y="2137"/>
                    <a:pt x="168" y="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0" name="フリーフォーム 459">
              <a:extLst>
                <a:ext uri="{FF2B5EF4-FFF2-40B4-BE49-F238E27FC236}">
                  <a16:creationId xmlns:a16="http://schemas.microsoft.com/office/drawing/2014/main" id="{8D2CD1DD-6B1D-43FE-0DCE-937F9B2E0EE1}"/>
                </a:ext>
              </a:extLst>
            </p:cNvPr>
            <p:cNvSpPr/>
            <p:nvPr/>
          </p:nvSpPr>
          <p:spPr>
            <a:xfrm>
              <a:off x="8657924" y="4117943"/>
              <a:ext cx="153159" cy="219187"/>
            </a:xfrm>
            <a:custGeom>
              <a:avLst/>
              <a:gdLst>
                <a:gd name="connsiteX0" fmla="*/ 152701 w 153159"/>
                <a:gd name="connsiteY0" fmla="*/ 32 h 219187"/>
                <a:gd name="connsiteX1" fmla="*/ 98726 w 153159"/>
                <a:gd name="connsiteY1" fmla="*/ 136557 h 219187"/>
                <a:gd name="connsiteX2" fmla="*/ 301 w 153159"/>
                <a:gd name="connsiteY2" fmla="*/ 219107 h 219187"/>
                <a:gd name="connsiteX3" fmla="*/ 70151 w 153159"/>
                <a:gd name="connsiteY3" fmla="*/ 149257 h 219187"/>
                <a:gd name="connsiteX4" fmla="*/ 152701 w 153159"/>
                <a:gd name="connsiteY4" fmla="*/ 32 h 2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159" h="219187">
                  <a:moveTo>
                    <a:pt x="152701" y="32"/>
                  </a:moveTo>
                  <a:cubicBezTo>
                    <a:pt x="157463" y="-2085"/>
                    <a:pt x="124126" y="100045"/>
                    <a:pt x="98726" y="136557"/>
                  </a:cubicBezTo>
                  <a:cubicBezTo>
                    <a:pt x="73326" y="173069"/>
                    <a:pt x="5063" y="216990"/>
                    <a:pt x="301" y="219107"/>
                  </a:cubicBezTo>
                  <a:cubicBezTo>
                    <a:pt x="-4461" y="221224"/>
                    <a:pt x="48455" y="181007"/>
                    <a:pt x="70151" y="149257"/>
                  </a:cubicBezTo>
                  <a:cubicBezTo>
                    <a:pt x="91847" y="117507"/>
                    <a:pt x="147939" y="2149"/>
                    <a:pt x="152701" y="3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1" name="フリーフォーム 460">
              <a:extLst>
                <a:ext uri="{FF2B5EF4-FFF2-40B4-BE49-F238E27FC236}">
                  <a16:creationId xmlns:a16="http://schemas.microsoft.com/office/drawing/2014/main" id="{4E684798-F469-C09E-ADDE-90D866EBE787}"/>
                </a:ext>
              </a:extLst>
            </p:cNvPr>
            <p:cNvSpPr/>
            <p:nvPr/>
          </p:nvSpPr>
          <p:spPr>
            <a:xfrm>
              <a:off x="7800234" y="4000391"/>
              <a:ext cx="553191" cy="656676"/>
            </a:xfrm>
            <a:custGeom>
              <a:avLst/>
              <a:gdLst>
                <a:gd name="connsiteX0" fmla="*/ 741 w 553191"/>
                <a:gd name="connsiteY0" fmla="*/ 109 h 656676"/>
                <a:gd name="connsiteX1" fmla="*/ 102341 w 553191"/>
                <a:gd name="connsiteY1" fmla="*/ 358884 h 656676"/>
                <a:gd name="connsiteX2" fmla="*/ 229341 w 553191"/>
                <a:gd name="connsiteY2" fmla="*/ 543034 h 656676"/>
                <a:gd name="connsiteX3" fmla="*/ 403966 w 553191"/>
                <a:gd name="connsiteY3" fmla="*/ 641459 h 656676"/>
                <a:gd name="connsiteX4" fmla="*/ 553191 w 553191"/>
                <a:gd name="connsiteY4" fmla="*/ 609709 h 656676"/>
                <a:gd name="connsiteX5" fmla="*/ 365866 w 553191"/>
                <a:gd name="connsiteY5" fmla="*/ 641459 h 656676"/>
                <a:gd name="connsiteX6" fmla="*/ 73766 w 553191"/>
                <a:gd name="connsiteY6" fmla="*/ 323959 h 656676"/>
                <a:gd name="connsiteX7" fmla="*/ 741 w 553191"/>
                <a:gd name="connsiteY7" fmla="*/ 109 h 65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191" h="656676">
                  <a:moveTo>
                    <a:pt x="741" y="109"/>
                  </a:moveTo>
                  <a:cubicBezTo>
                    <a:pt x="5503" y="5930"/>
                    <a:pt x="64241" y="268397"/>
                    <a:pt x="102341" y="358884"/>
                  </a:cubicBezTo>
                  <a:cubicBezTo>
                    <a:pt x="140441" y="449371"/>
                    <a:pt x="179070" y="495938"/>
                    <a:pt x="229341" y="543034"/>
                  </a:cubicBezTo>
                  <a:cubicBezTo>
                    <a:pt x="279612" y="590130"/>
                    <a:pt x="349991" y="630347"/>
                    <a:pt x="403966" y="641459"/>
                  </a:cubicBezTo>
                  <a:lnTo>
                    <a:pt x="553191" y="609709"/>
                  </a:lnTo>
                  <a:cubicBezTo>
                    <a:pt x="546841" y="609709"/>
                    <a:pt x="445770" y="689084"/>
                    <a:pt x="365866" y="641459"/>
                  </a:cubicBezTo>
                  <a:cubicBezTo>
                    <a:pt x="285962" y="593834"/>
                    <a:pt x="134091" y="425559"/>
                    <a:pt x="73766" y="323959"/>
                  </a:cubicBezTo>
                  <a:cubicBezTo>
                    <a:pt x="13441" y="222359"/>
                    <a:pt x="-4021" y="-5712"/>
                    <a:pt x="741" y="109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2" name="フリーフォーム 461">
              <a:extLst>
                <a:ext uri="{FF2B5EF4-FFF2-40B4-BE49-F238E27FC236}">
                  <a16:creationId xmlns:a16="http://schemas.microsoft.com/office/drawing/2014/main" id="{606113D7-2F6E-2FA2-17B7-C00F066F7BE0}"/>
                </a:ext>
              </a:extLst>
            </p:cNvPr>
            <p:cNvSpPr/>
            <p:nvPr/>
          </p:nvSpPr>
          <p:spPr>
            <a:xfrm>
              <a:off x="7704620" y="4052554"/>
              <a:ext cx="271195" cy="554509"/>
            </a:xfrm>
            <a:custGeom>
              <a:avLst/>
              <a:gdLst>
                <a:gd name="connsiteX0" fmla="*/ 4280 w 271195"/>
                <a:gd name="connsiteY0" fmla="*/ 5096 h 554509"/>
                <a:gd name="connsiteX1" fmla="*/ 23330 w 271195"/>
                <a:gd name="connsiteY1" fmla="*/ 176546 h 554509"/>
                <a:gd name="connsiteX2" fmla="*/ 121755 w 271195"/>
                <a:gd name="connsiteY2" fmla="*/ 401971 h 554509"/>
                <a:gd name="connsiteX3" fmla="*/ 270980 w 271195"/>
                <a:gd name="connsiteY3" fmla="*/ 554371 h 554509"/>
                <a:gd name="connsiteX4" fmla="*/ 86830 w 271195"/>
                <a:gd name="connsiteY4" fmla="*/ 376571 h 554509"/>
                <a:gd name="connsiteX5" fmla="*/ 4280 w 271195"/>
                <a:gd name="connsiteY5" fmla="*/ 5096 h 554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195" h="554509">
                  <a:moveTo>
                    <a:pt x="4280" y="5096"/>
                  </a:moveTo>
                  <a:cubicBezTo>
                    <a:pt x="-6303" y="-28242"/>
                    <a:pt x="3751" y="110400"/>
                    <a:pt x="23330" y="176546"/>
                  </a:cubicBezTo>
                  <a:cubicBezTo>
                    <a:pt x="42909" y="242692"/>
                    <a:pt x="80480" y="339000"/>
                    <a:pt x="121755" y="401971"/>
                  </a:cubicBezTo>
                  <a:cubicBezTo>
                    <a:pt x="163030" y="464942"/>
                    <a:pt x="276801" y="558604"/>
                    <a:pt x="270980" y="554371"/>
                  </a:cubicBezTo>
                  <a:cubicBezTo>
                    <a:pt x="265159" y="550138"/>
                    <a:pt x="132338" y="461767"/>
                    <a:pt x="86830" y="376571"/>
                  </a:cubicBezTo>
                  <a:cubicBezTo>
                    <a:pt x="41322" y="291375"/>
                    <a:pt x="14863" y="38434"/>
                    <a:pt x="4280" y="509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3" name="フリーフォーム 462">
              <a:extLst>
                <a:ext uri="{FF2B5EF4-FFF2-40B4-BE49-F238E27FC236}">
                  <a16:creationId xmlns:a16="http://schemas.microsoft.com/office/drawing/2014/main" id="{0CCDFC48-C72E-C830-5258-278505B44DE2}"/>
                </a:ext>
              </a:extLst>
            </p:cNvPr>
            <p:cNvSpPr/>
            <p:nvPr/>
          </p:nvSpPr>
          <p:spPr>
            <a:xfrm>
              <a:off x="7654093" y="3982772"/>
              <a:ext cx="294933" cy="613084"/>
            </a:xfrm>
            <a:custGeom>
              <a:avLst/>
              <a:gdLst>
                <a:gd name="connsiteX0" fmla="*/ 89732 w 294933"/>
                <a:gd name="connsiteY0" fmla="*/ 1853 h 613084"/>
                <a:gd name="connsiteX1" fmla="*/ 35757 w 294933"/>
                <a:gd name="connsiteY1" fmla="*/ 217753 h 613084"/>
                <a:gd name="connsiteX2" fmla="*/ 38932 w 294933"/>
                <a:gd name="connsiteY2" fmla="*/ 430478 h 613084"/>
                <a:gd name="connsiteX3" fmla="*/ 73857 w 294933"/>
                <a:gd name="connsiteY3" fmla="*/ 500328 h 613084"/>
                <a:gd name="connsiteX4" fmla="*/ 292932 w 294933"/>
                <a:gd name="connsiteY4" fmla="*/ 605103 h 613084"/>
                <a:gd name="connsiteX5" fmla="*/ 172282 w 294933"/>
                <a:gd name="connsiteY5" fmla="*/ 576528 h 613084"/>
                <a:gd name="connsiteX6" fmla="*/ 832 w 294933"/>
                <a:gd name="connsiteY6" fmla="*/ 344753 h 613084"/>
                <a:gd name="connsiteX7" fmla="*/ 89732 w 294933"/>
                <a:gd name="connsiteY7" fmla="*/ 1853 h 61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933" h="613084">
                  <a:moveTo>
                    <a:pt x="89732" y="1853"/>
                  </a:moveTo>
                  <a:cubicBezTo>
                    <a:pt x="95553" y="-19314"/>
                    <a:pt x="44224" y="146316"/>
                    <a:pt x="35757" y="217753"/>
                  </a:cubicBezTo>
                  <a:cubicBezTo>
                    <a:pt x="27290" y="289190"/>
                    <a:pt x="32582" y="383382"/>
                    <a:pt x="38932" y="430478"/>
                  </a:cubicBezTo>
                  <a:cubicBezTo>
                    <a:pt x="45282" y="477574"/>
                    <a:pt x="31524" y="471224"/>
                    <a:pt x="73857" y="500328"/>
                  </a:cubicBezTo>
                  <a:cubicBezTo>
                    <a:pt x="116190" y="529432"/>
                    <a:pt x="276528" y="592403"/>
                    <a:pt x="292932" y="605103"/>
                  </a:cubicBezTo>
                  <a:cubicBezTo>
                    <a:pt x="309336" y="617803"/>
                    <a:pt x="220965" y="619920"/>
                    <a:pt x="172282" y="576528"/>
                  </a:cubicBezTo>
                  <a:cubicBezTo>
                    <a:pt x="123599" y="533136"/>
                    <a:pt x="11415" y="435770"/>
                    <a:pt x="832" y="344753"/>
                  </a:cubicBezTo>
                  <a:cubicBezTo>
                    <a:pt x="-9751" y="253736"/>
                    <a:pt x="83911" y="23020"/>
                    <a:pt x="89732" y="185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4" name="フリーフォーム 463">
              <a:extLst>
                <a:ext uri="{FF2B5EF4-FFF2-40B4-BE49-F238E27FC236}">
                  <a16:creationId xmlns:a16="http://schemas.microsoft.com/office/drawing/2014/main" id="{2A9C03DE-4E97-3C40-4DE4-2F1B91C7B467}"/>
                </a:ext>
              </a:extLst>
            </p:cNvPr>
            <p:cNvSpPr/>
            <p:nvPr/>
          </p:nvSpPr>
          <p:spPr>
            <a:xfrm>
              <a:off x="8289924" y="4327413"/>
              <a:ext cx="270127" cy="560055"/>
            </a:xfrm>
            <a:custGeom>
              <a:avLst/>
              <a:gdLst>
                <a:gd name="connsiteX0" fmla="*/ 1 w 270127"/>
                <a:gd name="connsiteY0" fmla="*/ 112 h 560055"/>
                <a:gd name="connsiteX1" fmla="*/ 238126 w 270127"/>
                <a:gd name="connsiteY1" fmla="*/ 317612 h 560055"/>
                <a:gd name="connsiteX2" fmla="*/ 260351 w 270127"/>
                <a:gd name="connsiteY2" fmla="*/ 374762 h 560055"/>
                <a:gd name="connsiteX3" fmla="*/ 228601 w 270127"/>
                <a:gd name="connsiteY3" fmla="*/ 479537 h 560055"/>
                <a:gd name="connsiteX4" fmla="*/ 136526 w 270127"/>
                <a:gd name="connsiteY4" fmla="*/ 558912 h 560055"/>
                <a:gd name="connsiteX5" fmla="*/ 260351 w 270127"/>
                <a:gd name="connsiteY5" fmla="*/ 419212 h 560055"/>
                <a:gd name="connsiteX6" fmla="*/ 234951 w 270127"/>
                <a:gd name="connsiteY6" fmla="*/ 282687 h 560055"/>
                <a:gd name="connsiteX7" fmla="*/ 1 w 270127"/>
                <a:gd name="connsiteY7" fmla="*/ 112 h 560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0127" h="560055">
                  <a:moveTo>
                    <a:pt x="1" y="112"/>
                  </a:moveTo>
                  <a:cubicBezTo>
                    <a:pt x="530" y="5933"/>
                    <a:pt x="194734" y="255170"/>
                    <a:pt x="238126" y="317612"/>
                  </a:cubicBezTo>
                  <a:cubicBezTo>
                    <a:pt x="281518" y="380054"/>
                    <a:pt x="261938" y="347775"/>
                    <a:pt x="260351" y="374762"/>
                  </a:cubicBezTo>
                  <a:cubicBezTo>
                    <a:pt x="258764" y="401749"/>
                    <a:pt x="249238" y="448845"/>
                    <a:pt x="228601" y="479537"/>
                  </a:cubicBezTo>
                  <a:cubicBezTo>
                    <a:pt x="207964" y="510229"/>
                    <a:pt x="131234" y="568966"/>
                    <a:pt x="136526" y="558912"/>
                  </a:cubicBezTo>
                  <a:cubicBezTo>
                    <a:pt x="141818" y="548858"/>
                    <a:pt x="243947" y="465250"/>
                    <a:pt x="260351" y="419212"/>
                  </a:cubicBezTo>
                  <a:cubicBezTo>
                    <a:pt x="276755" y="373174"/>
                    <a:pt x="275168" y="348833"/>
                    <a:pt x="234951" y="282687"/>
                  </a:cubicBezTo>
                  <a:cubicBezTo>
                    <a:pt x="194734" y="216541"/>
                    <a:pt x="-528" y="-5709"/>
                    <a:pt x="1" y="112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5" name="フリーフォーム 464">
              <a:extLst>
                <a:ext uri="{FF2B5EF4-FFF2-40B4-BE49-F238E27FC236}">
                  <a16:creationId xmlns:a16="http://schemas.microsoft.com/office/drawing/2014/main" id="{35FCF1CE-44CB-0904-6E36-4BD71A61002D}"/>
                </a:ext>
              </a:extLst>
            </p:cNvPr>
            <p:cNvSpPr/>
            <p:nvPr/>
          </p:nvSpPr>
          <p:spPr>
            <a:xfrm>
              <a:off x="7884926" y="4289364"/>
              <a:ext cx="498276" cy="256880"/>
            </a:xfrm>
            <a:custGeom>
              <a:avLst/>
              <a:gdLst>
                <a:gd name="connsiteX0" fmla="*/ 1774 w 498276"/>
                <a:gd name="connsiteY0" fmla="*/ 61 h 256880"/>
                <a:gd name="connsiteX1" fmla="*/ 211324 w 498276"/>
                <a:gd name="connsiteY1" fmla="*/ 203261 h 256880"/>
                <a:gd name="connsiteX2" fmla="*/ 493899 w 498276"/>
                <a:gd name="connsiteY2" fmla="*/ 254061 h 256880"/>
                <a:gd name="connsiteX3" fmla="*/ 379599 w 498276"/>
                <a:gd name="connsiteY3" fmla="*/ 247711 h 256880"/>
                <a:gd name="connsiteX4" fmla="*/ 328799 w 498276"/>
                <a:gd name="connsiteY4" fmla="*/ 225486 h 256880"/>
                <a:gd name="connsiteX5" fmla="*/ 1774 w 498276"/>
                <a:gd name="connsiteY5" fmla="*/ 61 h 256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8276" h="256880">
                  <a:moveTo>
                    <a:pt x="1774" y="61"/>
                  </a:moveTo>
                  <a:cubicBezTo>
                    <a:pt x="-17805" y="-3643"/>
                    <a:pt x="129303" y="160928"/>
                    <a:pt x="211324" y="203261"/>
                  </a:cubicBezTo>
                  <a:cubicBezTo>
                    <a:pt x="293345" y="245594"/>
                    <a:pt x="465853" y="246653"/>
                    <a:pt x="493899" y="254061"/>
                  </a:cubicBezTo>
                  <a:cubicBezTo>
                    <a:pt x="521945" y="261469"/>
                    <a:pt x="407116" y="252473"/>
                    <a:pt x="379599" y="247711"/>
                  </a:cubicBezTo>
                  <a:cubicBezTo>
                    <a:pt x="352082" y="242949"/>
                    <a:pt x="388066" y="260940"/>
                    <a:pt x="328799" y="225486"/>
                  </a:cubicBezTo>
                  <a:cubicBezTo>
                    <a:pt x="269532" y="190032"/>
                    <a:pt x="21353" y="3765"/>
                    <a:pt x="1774" y="61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6" name="フリーフォーム 465">
              <a:extLst>
                <a:ext uri="{FF2B5EF4-FFF2-40B4-BE49-F238E27FC236}">
                  <a16:creationId xmlns:a16="http://schemas.microsoft.com/office/drawing/2014/main" id="{BE53C411-AF0F-D06B-2E23-F40900B79A5C}"/>
                </a:ext>
              </a:extLst>
            </p:cNvPr>
            <p:cNvSpPr/>
            <p:nvPr/>
          </p:nvSpPr>
          <p:spPr>
            <a:xfrm>
              <a:off x="8584665" y="4019373"/>
              <a:ext cx="253218" cy="324085"/>
            </a:xfrm>
            <a:custGeom>
              <a:avLst/>
              <a:gdLst>
                <a:gd name="connsiteX0" fmla="*/ 219610 w 253218"/>
                <a:gd name="connsiteY0" fmla="*/ 177 h 324085"/>
                <a:gd name="connsiteX1" fmla="*/ 251360 w 253218"/>
                <a:gd name="connsiteY1" fmla="*/ 177977 h 324085"/>
                <a:gd name="connsiteX2" fmla="*/ 152935 w 253218"/>
                <a:gd name="connsiteY2" fmla="*/ 270052 h 324085"/>
                <a:gd name="connsiteX3" fmla="*/ 535 w 253218"/>
                <a:gd name="connsiteY3" fmla="*/ 324027 h 324085"/>
                <a:gd name="connsiteX4" fmla="*/ 210085 w 253218"/>
                <a:gd name="connsiteY4" fmla="*/ 260527 h 324085"/>
                <a:gd name="connsiteX5" fmla="*/ 248185 w 253218"/>
                <a:gd name="connsiteY5" fmla="*/ 212902 h 324085"/>
                <a:gd name="connsiteX6" fmla="*/ 219610 w 253218"/>
                <a:gd name="connsiteY6" fmla="*/ 177 h 324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218" h="324085">
                  <a:moveTo>
                    <a:pt x="219610" y="177"/>
                  </a:moveTo>
                  <a:cubicBezTo>
                    <a:pt x="220139" y="-5644"/>
                    <a:pt x="262472" y="132998"/>
                    <a:pt x="251360" y="177977"/>
                  </a:cubicBezTo>
                  <a:cubicBezTo>
                    <a:pt x="240248" y="222956"/>
                    <a:pt x="194739" y="245710"/>
                    <a:pt x="152935" y="270052"/>
                  </a:cubicBezTo>
                  <a:cubicBezTo>
                    <a:pt x="111131" y="294394"/>
                    <a:pt x="-8990" y="325615"/>
                    <a:pt x="535" y="324027"/>
                  </a:cubicBezTo>
                  <a:cubicBezTo>
                    <a:pt x="10060" y="322440"/>
                    <a:pt x="168810" y="279048"/>
                    <a:pt x="210085" y="260527"/>
                  </a:cubicBezTo>
                  <a:cubicBezTo>
                    <a:pt x="251360" y="242006"/>
                    <a:pt x="244481" y="255235"/>
                    <a:pt x="248185" y="212902"/>
                  </a:cubicBezTo>
                  <a:cubicBezTo>
                    <a:pt x="251889" y="170569"/>
                    <a:pt x="219081" y="5998"/>
                    <a:pt x="219610" y="17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7" name="フリーフォーム 466">
              <a:extLst>
                <a:ext uri="{FF2B5EF4-FFF2-40B4-BE49-F238E27FC236}">
                  <a16:creationId xmlns:a16="http://schemas.microsoft.com/office/drawing/2014/main" id="{02C5EB23-FC05-9CEA-9C7A-0A7A54EA1A81}"/>
                </a:ext>
              </a:extLst>
            </p:cNvPr>
            <p:cNvSpPr/>
            <p:nvPr/>
          </p:nvSpPr>
          <p:spPr>
            <a:xfrm>
              <a:off x="8426186" y="4393842"/>
              <a:ext cx="546710" cy="89931"/>
            </a:xfrm>
            <a:custGeom>
              <a:avLst/>
              <a:gdLst>
                <a:gd name="connsiteX0" fmla="*/ 264 w 546710"/>
                <a:gd name="connsiteY0" fmla="*/ 82908 h 89931"/>
                <a:gd name="connsiteX1" fmla="*/ 197114 w 546710"/>
                <a:gd name="connsiteY1" fmla="*/ 82908 h 89931"/>
                <a:gd name="connsiteX2" fmla="*/ 447939 w 546710"/>
                <a:gd name="connsiteY2" fmla="*/ 358 h 89931"/>
                <a:gd name="connsiteX3" fmla="*/ 546364 w 546710"/>
                <a:gd name="connsiteY3" fmla="*/ 51158 h 89931"/>
                <a:gd name="connsiteX4" fmla="*/ 419364 w 546710"/>
                <a:gd name="connsiteY4" fmla="*/ 6708 h 89931"/>
                <a:gd name="connsiteX5" fmla="*/ 238389 w 546710"/>
                <a:gd name="connsiteY5" fmla="*/ 60683 h 89931"/>
                <a:gd name="connsiteX6" fmla="*/ 264 w 546710"/>
                <a:gd name="connsiteY6" fmla="*/ 82908 h 8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6710" h="89931">
                  <a:moveTo>
                    <a:pt x="264" y="82908"/>
                  </a:moveTo>
                  <a:cubicBezTo>
                    <a:pt x="-6615" y="86612"/>
                    <a:pt x="122502" y="96666"/>
                    <a:pt x="197114" y="82908"/>
                  </a:cubicBezTo>
                  <a:cubicBezTo>
                    <a:pt x="271727" y="69150"/>
                    <a:pt x="389731" y="5650"/>
                    <a:pt x="447939" y="358"/>
                  </a:cubicBezTo>
                  <a:cubicBezTo>
                    <a:pt x="506147" y="-4934"/>
                    <a:pt x="551126" y="50100"/>
                    <a:pt x="546364" y="51158"/>
                  </a:cubicBezTo>
                  <a:cubicBezTo>
                    <a:pt x="541602" y="52216"/>
                    <a:pt x="470693" y="5121"/>
                    <a:pt x="419364" y="6708"/>
                  </a:cubicBezTo>
                  <a:cubicBezTo>
                    <a:pt x="368035" y="8295"/>
                    <a:pt x="310885" y="45866"/>
                    <a:pt x="238389" y="60683"/>
                  </a:cubicBezTo>
                  <a:cubicBezTo>
                    <a:pt x="165893" y="75500"/>
                    <a:pt x="7143" y="79204"/>
                    <a:pt x="264" y="8290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8" name="フリーフォーム 467">
              <a:extLst>
                <a:ext uri="{FF2B5EF4-FFF2-40B4-BE49-F238E27FC236}">
                  <a16:creationId xmlns:a16="http://schemas.microsoft.com/office/drawing/2014/main" id="{DC7C64B4-68A9-CDBE-B52E-C1EBAF114401}"/>
                </a:ext>
              </a:extLst>
            </p:cNvPr>
            <p:cNvSpPr/>
            <p:nvPr/>
          </p:nvSpPr>
          <p:spPr>
            <a:xfrm>
              <a:off x="8620118" y="4111624"/>
              <a:ext cx="327206" cy="289299"/>
            </a:xfrm>
            <a:custGeom>
              <a:avLst/>
              <a:gdLst>
                <a:gd name="connsiteX0" fmla="*/ 7 w 327206"/>
                <a:gd name="connsiteY0" fmla="*/ 288926 h 289299"/>
                <a:gd name="connsiteX1" fmla="*/ 171457 w 327206"/>
                <a:gd name="connsiteY1" fmla="*/ 247651 h 289299"/>
                <a:gd name="connsiteX2" fmla="*/ 327032 w 327206"/>
                <a:gd name="connsiteY2" fmla="*/ 266701 h 289299"/>
                <a:gd name="connsiteX3" fmla="*/ 203207 w 327206"/>
                <a:gd name="connsiteY3" fmla="*/ 225426 h 289299"/>
                <a:gd name="connsiteX4" fmla="*/ 254007 w 327206"/>
                <a:gd name="connsiteY4" fmla="*/ 146051 h 289299"/>
                <a:gd name="connsiteX5" fmla="*/ 225432 w 327206"/>
                <a:gd name="connsiteY5" fmla="*/ 1 h 289299"/>
                <a:gd name="connsiteX6" fmla="*/ 250832 w 327206"/>
                <a:gd name="connsiteY6" fmla="*/ 142876 h 289299"/>
                <a:gd name="connsiteX7" fmla="*/ 165107 w 327206"/>
                <a:gd name="connsiteY7" fmla="*/ 219076 h 289299"/>
                <a:gd name="connsiteX8" fmla="*/ 7 w 327206"/>
                <a:gd name="connsiteY8" fmla="*/ 288926 h 2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7206" h="289299">
                  <a:moveTo>
                    <a:pt x="7" y="288926"/>
                  </a:moveTo>
                  <a:cubicBezTo>
                    <a:pt x="1065" y="293688"/>
                    <a:pt x="116953" y="251355"/>
                    <a:pt x="171457" y="247651"/>
                  </a:cubicBezTo>
                  <a:cubicBezTo>
                    <a:pt x="225961" y="243947"/>
                    <a:pt x="321740" y="270405"/>
                    <a:pt x="327032" y="266701"/>
                  </a:cubicBezTo>
                  <a:cubicBezTo>
                    <a:pt x="332324" y="262997"/>
                    <a:pt x="215378" y="245534"/>
                    <a:pt x="203207" y="225426"/>
                  </a:cubicBezTo>
                  <a:cubicBezTo>
                    <a:pt x="191036" y="205318"/>
                    <a:pt x="250303" y="183622"/>
                    <a:pt x="254007" y="146051"/>
                  </a:cubicBezTo>
                  <a:cubicBezTo>
                    <a:pt x="257711" y="108480"/>
                    <a:pt x="225961" y="530"/>
                    <a:pt x="225432" y="1"/>
                  </a:cubicBezTo>
                  <a:cubicBezTo>
                    <a:pt x="224903" y="-528"/>
                    <a:pt x="260886" y="106364"/>
                    <a:pt x="250832" y="142876"/>
                  </a:cubicBezTo>
                  <a:cubicBezTo>
                    <a:pt x="240778" y="179388"/>
                    <a:pt x="213790" y="194205"/>
                    <a:pt x="165107" y="219076"/>
                  </a:cubicBezTo>
                  <a:cubicBezTo>
                    <a:pt x="116424" y="243947"/>
                    <a:pt x="-1051" y="284164"/>
                    <a:pt x="7" y="28892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9" name="フリーフォーム 468">
              <a:extLst>
                <a:ext uri="{FF2B5EF4-FFF2-40B4-BE49-F238E27FC236}">
                  <a16:creationId xmlns:a16="http://schemas.microsoft.com/office/drawing/2014/main" id="{0300FC20-C1AD-BD91-1CED-9407077B421E}"/>
                </a:ext>
              </a:extLst>
            </p:cNvPr>
            <p:cNvSpPr/>
            <p:nvPr/>
          </p:nvSpPr>
          <p:spPr>
            <a:xfrm>
              <a:off x="8785014" y="4009992"/>
              <a:ext cx="105258" cy="317640"/>
            </a:xfrm>
            <a:custGeom>
              <a:avLst/>
              <a:gdLst>
                <a:gd name="connsiteX0" fmla="*/ 211 w 105258"/>
                <a:gd name="connsiteY0" fmla="*/ 33 h 317640"/>
                <a:gd name="connsiteX1" fmla="*/ 104986 w 105258"/>
                <a:gd name="connsiteY1" fmla="*/ 206408 h 317640"/>
                <a:gd name="connsiteX2" fmla="*/ 31961 w 105258"/>
                <a:gd name="connsiteY2" fmla="*/ 317533 h 317640"/>
                <a:gd name="connsiteX3" fmla="*/ 76411 w 105258"/>
                <a:gd name="connsiteY3" fmla="*/ 222283 h 317640"/>
                <a:gd name="connsiteX4" fmla="*/ 211 w 105258"/>
                <a:gd name="connsiteY4" fmla="*/ 33 h 31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58" h="317640">
                  <a:moveTo>
                    <a:pt x="211" y="33"/>
                  </a:moveTo>
                  <a:cubicBezTo>
                    <a:pt x="4973" y="-2613"/>
                    <a:pt x="99694" y="153491"/>
                    <a:pt x="104986" y="206408"/>
                  </a:cubicBezTo>
                  <a:cubicBezTo>
                    <a:pt x="110278" y="259325"/>
                    <a:pt x="36723" y="314887"/>
                    <a:pt x="31961" y="317533"/>
                  </a:cubicBezTo>
                  <a:cubicBezTo>
                    <a:pt x="27199" y="320179"/>
                    <a:pt x="80115" y="273612"/>
                    <a:pt x="76411" y="222283"/>
                  </a:cubicBezTo>
                  <a:cubicBezTo>
                    <a:pt x="72707" y="170954"/>
                    <a:pt x="-4551" y="2679"/>
                    <a:pt x="211" y="3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0" name="フリーフォーム 469">
              <a:extLst>
                <a:ext uri="{FF2B5EF4-FFF2-40B4-BE49-F238E27FC236}">
                  <a16:creationId xmlns:a16="http://schemas.microsoft.com/office/drawing/2014/main" id="{6E2D0BE0-15D2-642D-2CF0-07B957EE950E}"/>
                </a:ext>
              </a:extLst>
            </p:cNvPr>
            <p:cNvSpPr/>
            <p:nvPr/>
          </p:nvSpPr>
          <p:spPr>
            <a:xfrm>
              <a:off x="4454921" y="1406013"/>
              <a:ext cx="225813" cy="2016351"/>
            </a:xfrm>
            <a:custGeom>
              <a:avLst/>
              <a:gdLst>
                <a:gd name="connsiteX0" fmla="*/ 4008 w 225813"/>
                <a:gd name="connsiteY0" fmla="*/ 103239 h 2016351"/>
                <a:gd name="connsiteX1" fmla="*/ 13840 w 225813"/>
                <a:gd name="connsiteY1" fmla="*/ 1445342 h 2016351"/>
                <a:gd name="connsiteX2" fmla="*/ 18756 w 225813"/>
                <a:gd name="connsiteY2" fmla="*/ 1224116 h 2016351"/>
                <a:gd name="connsiteX3" fmla="*/ 23673 w 225813"/>
                <a:gd name="connsiteY3" fmla="*/ 1961535 h 2016351"/>
                <a:gd name="connsiteX4" fmla="*/ 28589 w 225813"/>
                <a:gd name="connsiteY4" fmla="*/ 1853381 h 2016351"/>
                <a:gd name="connsiteX5" fmla="*/ 82666 w 225813"/>
                <a:gd name="connsiteY5" fmla="*/ 988142 h 2016351"/>
                <a:gd name="connsiteX6" fmla="*/ 112163 w 225813"/>
                <a:gd name="connsiteY6" fmla="*/ 1494503 h 2016351"/>
                <a:gd name="connsiteX7" fmla="*/ 220318 w 225813"/>
                <a:gd name="connsiteY7" fmla="*/ 1263445 h 2016351"/>
                <a:gd name="connsiteX8" fmla="*/ 210485 w 225813"/>
                <a:gd name="connsiteY8" fmla="*/ 462116 h 2016351"/>
                <a:gd name="connsiteX9" fmla="*/ 215402 w 225813"/>
                <a:gd name="connsiteY9" fmla="*/ 481781 h 2016351"/>
                <a:gd name="connsiteX10" fmla="*/ 176073 w 225813"/>
                <a:gd name="connsiteY10" fmla="*/ 68826 h 2016351"/>
                <a:gd name="connsiteX11" fmla="*/ 151492 w 225813"/>
                <a:gd name="connsiteY11" fmla="*/ 181897 h 2016351"/>
                <a:gd name="connsiteX12" fmla="*/ 97414 w 225813"/>
                <a:gd name="connsiteY12" fmla="*/ 0 h 2016351"/>
                <a:gd name="connsiteX13" fmla="*/ 87582 w 225813"/>
                <a:gd name="connsiteY13" fmla="*/ 181897 h 2016351"/>
                <a:gd name="connsiteX14" fmla="*/ 4008 w 225813"/>
                <a:gd name="connsiteY14" fmla="*/ 103239 h 201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813" h="2016351">
                  <a:moveTo>
                    <a:pt x="4008" y="103239"/>
                  </a:moveTo>
                  <a:cubicBezTo>
                    <a:pt x="-8282" y="313813"/>
                    <a:pt x="11382" y="1258529"/>
                    <a:pt x="13840" y="1445342"/>
                  </a:cubicBezTo>
                  <a:cubicBezTo>
                    <a:pt x="16298" y="1632155"/>
                    <a:pt x="17117" y="1138084"/>
                    <a:pt x="18756" y="1224116"/>
                  </a:cubicBezTo>
                  <a:cubicBezTo>
                    <a:pt x="20395" y="1310148"/>
                    <a:pt x="22034" y="1856658"/>
                    <a:pt x="23673" y="1961535"/>
                  </a:cubicBezTo>
                  <a:cubicBezTo>
                    <a:pt x="25312" y="2066413"/>
                    <a:pt x="18757" y="2015613"/>
                    <a:pt x="28589" y="1853381"/>
                  </a:cubicBezTo>
                  <a:cubicBezTo>
                    <a:pt x="38421" y="1691149"/>
                    <a:pt x="68737" y="1047955"/>
                    <a:pt x="82666" y="988142"/>
                  </a:cubicBezTo>
                  <a:cubicBezTo>
                    <a:pt x="96595" y="928329"/>
                    <a:pt x="89221" y="1448619"/>
                    <a:pt x="112163" y="1494503"/>
                  </a:cubicBezTo>
                  <a:cubicBezTo>
                    <a:pt x="135105" y="1540387"/>
                    <a:pt x="203931" y="1435510"/>
                    <a:pt x="220318" y="1263445"/>
                  </a:cubicBezTo>
                  <a:cubicBezTo>
                    <a:pt x="236705" y="1091381"/>
                    <a:pt x="211304" y="592393"/>
                    <a:pt x="210485" y="462116"/>
                  </a:cubicBezTo>
                  <a:cubicBezTo>
                    <a:pt x="209666" y="331839"/>
                    <a:pt x="221137" y="547329"/>
                    <a:pt x="215402" y="481781"/>
                  </a:cubicBezTo>
                  <a:cubicBezTo>
                    <a:pt x="209667" y="416233"/>
                    <a:pt x="186725" y="118807"/>
                    <a:pt x="176073" y="68826"/>
                  </a:cubicBezTo>
                  <a:cubicBezTo>
                    <a:pt x="165421" y="18845"/>
                    <a:pt x="164602" y="193368"/>
                    <a:pt x="151492" y="181897"/>
                  </a:cubicBezTo>
                  <a:cubicBezTo>
                    <a:pt x="138382" y="170426"/>
                    <a:pt x="108066" y="0"/>
                    <a:pt x="97414" y="0"/>
                  </a:cubicBezTo>
                  <a:cubicBezTo>
                    <a:pt x="86762" y="0"/>
                    <a:pt x="99872" y="163052"/>
                    <a:pt x="87582" y="181897"/>
                  </a:cubicBezTo>
                  <a:cubicBezTo>
                    <a:pt x="75292" y="200742"/>
                    <a:pt x="16298" y="-107335"/>
                    <a:pt x="4008" y="103239"/>
                  </a:cubicBezTo>
                  <a:close/>
                </a:path>
              </a:pathLst>
            </a:custGeom>
            <a:solidFill>
              <a:srgbClr val="7DA0AC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1" name="フリーフォーム 470">
              <a:extLst>
                <a:ext uri="{FF2B5EF4-FFF2-40B4-BE49-F238E27FC236}">
                  <a16:creationId xmlns:a16="http://schemas.microsoft.com/office/drawing/2014/main" id="{92D58F59-886D-D29D-021D-34077339A2F2}"/>
                </a:ext>
              </a:extLst>
            </p:cNvPr>
            <p:cNvSpPr/>
            <p:nvPr/>
          </p:nvSpPr>
          <p:spPr>
            <a:xfrm>
              <a:off x="4669478" y="1475154"/>
              <a:ext cx="149211" cy="2001837"/>
            </a:xfrm>
            <a:custGeom>
              <a:avLst/>
              <a:gdLst>
                <a:gd name="connsiteX0" fmla="*/ 148328 w 149211"/>
                <a:gd name="connsiteY0" fmla="*/ 14433 h 2001837"/>
                <a:gd name="connsiteX1" fmla="*/ 118832 w 149211"/>
                <a:gd name="connsiteY1" fmla="*/ 609285 h 2001837"/>
                <a:gd name="connsiteX2" fmla="*/ 123748 w 149211"/>
                <a:gd name="connsiteY2" fmla="*/ 417556 h 2001837"/>
                <a:gd name="connsiteX3" fmla="*/ 89335 w 149211"/>
                <a:gd name="connsiteY3" fmla="*/ 1287711 h 2001837"/>
                <a:gd name="connsiteX4" fmla="*/ 99167 w 149211"/>
                <a:gd name="connsiteY4" fmla="*/ 1091065 h 2001837"/>
                <a:gd name="connsiteX5" fmla="*/ 113916 w 149211"/>
                <a:gd name="connsiteY5" fmla="*/ 1912059 h 2001837"/>
                <a:gd name="connsiteX6" fmla="*/ 123748 w 149211"/>
                <a:gd name="connsiteY6" fmla="*/ 1779323 h 2001837"/>
                <a:gd name="connsiteX7" fmla="*/ 40174 w 149211"/>
                <a:gd name="connsiteY7" fmla="*/ 127504 h 2001837"/>
                <a:gd name="connsiteX8" fmla="*/ 845 w 149211"/>
                <a:gd name="connsiteY8" fmla="*/ 378227 h 2001837"/>
                <a:gd name="connsiteX9" fmla="*/ 74587 w 149211"/>
                <a:gd name="connsiteY9" fmla="*/ 4601 h 2001837"/>
                <a:gd name="connsiteX10" fmla="*/ 79503 w 149211"/>
                <a:gd name="connsiteY10" fmla="*/ 171749 h 2001837"/>
                <a:gd name="connsiteX11" fmla="*/ 148328 w 149211"/>
                <a:gd name="connsiteY11" fmla="*/ 14433 h 200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9211" h="2001837">
                  <a:moveTo>
                    <a:pt x="148328" y="14433"/>
                  </a:moveTo>
                  <a:cubicBezTo>
                    <a:pt x="154883" y="87356"/>
                    <a:pt x="122929" y="542098"/>
                    <a:pt x="118832" y="609285"/>
                  </a:cubicBezTo>
                  <a:cubicBezTo>
                    <a:pt x="114735" y="676472"/>
                    <a:pt x="128664" y="304485"/>
                    <a:pt x="123748" y="417556"/>
                  </a:cubicBezTo>
                  <a:cubicBezTo>
                    <a:pt x="118832" y="530627"/>
                    <a:pt x="93432" y="1175460"/>
                    <a:pt x="89335" y="1287711"/>
                  </a:cubicBezTo>
                  <a:cubicBezTo>
                    <a:pt x="85238" y="1399962"/>
                    <a:pt x="95070" y="987007"/>
                    <a:pt x="99167" y="1091065"/>
                  </a:cubicBezTo>
                  <a:cubicBezTo>
                    <a:pt x="103264" y="1195123"/>
                    <a:pt x="109819" y="1797350"/>
                    <a:pt x="113916" y="1912059"/>
                  </a:cubicBezTo>
                  <a:cubicBezTo>
                    <a:pt x="118013" y="2026768"/>
                    <a:pt x="136038" y="2076749"/>
                    <a:pt x="123748" y="1779323"/>
                  </a:cubicBezTo>
                  <a:cubicBezTo>
                    <a:pt x="111458" y="1481897"/>
                    <a:pt x="60658" y="361020"/>
                    <a:pt x="40174" y="127504"/>
                  </a:cubicBezTo>
                  <a:cubicBezTo>
                    <a:pt x="19690" y="-106012"/>
                    <a:pt x="-4891" y="398711"/>
                    <a:pt x="845" y="378227"/>
                  </a:cubicBezTo>
                  <a:cubicBezTo>
                    <a:pt x="6581" y="357743"/>
                    <a:pt x="61477" y="39014"/>
                    <a:pt x="74587" y="4601"/>
                  </a:cubicBezTo>
                  <a:cubicBezTo>
                    <a:pt x="87697" y="-29812"/>
                    <a:pt x="68851" y="175027"/>
                    <a:pt x="79503" y="171749"/>
                  </a:cubicBezTo>
                  <a:cubicBezTo>
                    <a:pt x="90155" y="168471"/>
                    <a:pt x="141773" y="-58490"/>
                    <a:pt x="148328" y="14433"/>
                  </a:cubicBezTo>
                  <a:close/>
                </a:path>
              </a:pathLst>
            </a:custGeom>
            <a:solidFill>
              <a:srgbClr val="7DA0AC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2" name="フリーフォーム 471">
              <a:extLst>
                <a:ext uri="{FF2B5EF4-FFF2-40B4-BE49-F238E27FC236}">
                  <a16:creationId xmlns:a16="http://schemas.microsoft.com/office/drawing/2014/main" id="{21522DB0-3081-B780-2A74-235BF386CCF6}"/>
                </a:ext>
              </a:extLst>
            </p:cNvPr>
            <p:cNvSpPr/>
            <p:nvPr/>
          </p:nvSpPr>
          <p:spPr>
            <a:xfrm>
              <a:off x="4460678" y="2306811"/>
              <a:ext cx="270292" cy="2449074"/>
            </a:xfrm>
            <a:custGeom>
              <a:avLst/>
              <a:gdLst>
                <a:gd name="connsiteX0" fmla="*/ 209645 w 270292"/>
                <a:gd name="connsiteY0" fmla="*/ 392144 h 2449074"/>
                <a:gd name="connsiteX1" fmla="*/ 126070 w 270292"/>
                <a:gd name="connsiteY1" fmla="*/ 1247550 h 2449074"/>
                <a:gd name="connsiteX2" fmla="*/ 180148 w 270292"/>
                <a:gd name="connsiteY2" fmla="*/ 1188557 h 2449074"/>
                <a:gd name="connsiteX3" fmla="*/ 150651 w 270292"/>
                <a:gd name="connsiteY3" fmla="*/ 1375370 h 2449074"/>
                <a:gd name="connsiteX4" fmla="*/ 268638 w 270292"/>
                <a:gd name="connsiteY4" fmla="*/ 1163976 h 2449074"/>
                <a:gd name="connsiteX5" fmla="*/ 219477 w 270292"/>
                <a:gd name="connsiteY5" fmla="*/ 1955473 h 2449074"/>
                <a:gd name="connsiteX6" fmla="*/ 214561 w 270292"/>
                <a:gd name="connsiteY6" fmla="*/ 1911228 h 2449074"/>
                <a:gd name="connsiteX7" fmla="*/ 175232 w 270292"/>
                <a:gd name="connsiteY7" fmla="*/ 2265189 h 2449074"/>
                <a:gd name="connsiteX8" fmla="*/ 135903 w 270292"/>
                <a:gd name="connsiteY8" fmla="*/ 1439279 h 2449074"/>
                <a:gd name="connsiteX9" fmla="*/ 17916 w 270292"/>
                <a:gd name="connsiteY9" fmla="*/ 2447086 h 2449074"/>
                <a:gd name="connsiteX10" fmla="*/ 101490 w 270292"/>
                <a:gd name="connsiteY10" fmla="*/ 1670337 h 2449074"/>
                <a:gd name="connsiteX11" fmla="*/ 17916 w 270292"/>
                <a:gd name="connsiteY11" fmla="*/ 736273 h 2449074"/>
                <a:gd name="connsiteX12" fmla="*/ 3167 w 270292"/>
                <a:gd name="connsiteY12" fmla="*/ 3770 h 2449074"/>
                <a:gd name="connsiteX13" fmla="*/ 62161 w 270292"/>
                <a:gd name="connsiteY13" fmla="*/ 1050905 h 2449074"/>
                <a:gd name="connsiteX14" fmla="*/ 86741 w 270292"/>
                <a:gd name="connsiteY14" fmla="*/ 1055821 h 2449074"/>
                <a:gd name="connsiteX15" fmla="*/ 96574 w 270292"/>
                <a:gd name="connsiteY15" fmla="*/ 490466 h 2449074"/>
                <a:gd name="connsiteX16" fmla="*/ 101490 w 270292"/>
                <a:gd name="connsiteY16" fmla="*/ 57847 h 2449074"/>
                <a:gd name="connsiteX17" fmla="*/ 111322 w 270292"/>
                <a:gd name="connsiteY17" fmla="*/ 593705 h 2449074"/>
                <a:gd name="connsiteX18" fmla="*/ 209645 w 270292"/>
                <a:gd name="connsiteY18" fmla="*/ 392144 h 2449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0292" h="2449074">
                  <a:moveTo>
                    <a:pt x="209645" y="392144"/>
                  </a:moveTo>
                  <a:cubicBezTo>
                    <a:pt x="212103" y="501118"/>
                    <a:pt x="130986" y="1114815"/>
                    <a:pt x="126070" y="1247550"/>
                  </a:cubicBezTo>
                  <a:cubicBezTo>
                    <a:pt x="121154" y="1380285"/>
                    <a:pt x="176051" y="1167254"/>
                    <a:pt x="180148" y="1188557"/>
                  </a:cubicBezTo>
                  <a:cubicBezTo>
                    <a:pt x="184245" y="1209860"/>
                    <a:pt x="135903" y="1379467"/>
                    <a:pt x="150651" y="1375370"/>
                  </a:cubicBezTo>
                  <a:cubicBezTo>
                    <a:pt x="165399" y="1371273"/>
                    <a:pt x="257167" y="1067292"/>
                    <a:pt x="268638" y="1163976"/>
                  </a:cubicBezTo>
                  <a:cubicBezTo>
                    <a:pt x="280109" y="1260660"/>
                    <a:pt x="228490" y="1830931"/>
                    <a:pt x="219477" y="1955473"/>
                  </a:cubicBezTo>
                  <a:cubicBezTo>
                    <a:pt x="210464" y="2080015"/>
                    <a:pt x="221935" y="1859609"/>
                    <a:pt x="214561" y="1911228"/>
                  </a:cubicBezTo>
                  <a:cubicBezTo>
                    <a:pt x="207187" y="1962847"/>
                    <a:pt x="188342" y="2343847"/>
                    <a:pt x="175232" y="2265189"/>
                  </a:cubicBezTo>
                  <a:cubicBezTo>
                    <a:pt x="162122" y="2186531"/>
                    <a:pt x="162122" y="1408963"/>
                    <a:pt x="135903" y="1439279"/>
                  </a:cubicBezTo>
                  <a:cubicBezTo>
                    <a:pt x="109684" y="1469595"/>
                    <a:pt x="23651" y="2408576"/>
                    <a:pt x="17916" y="2447086"/>
                  </a:cubicBezTo>
                  <a:cubicBezTo>
                    <a:pt x="12180" y="2485596"/>
                    <a:pt x="101490" y="1955472"/>
                    <a:pt x="101490" y="1670337"/>
                  </a:cubicBezTo>
                  <a:cubicBezTo>
                    <a:pt x="101490" y="1385202"/>
                    <a:pt x="34303" y="1014034"/>
                    <a:pt x="17916" y="736273"/>
                  </a:cubicBezTo>
                  <a:cubicBezTo>
                    <a:pt x="1529" y="458512"/>
                    <a:pt x="-4207" y="-48668"/>
                    <a:pt x="3167" y="3770"/>
                  </a:cubicBezTo>
                  <a:cubicBezTo>
                    <a:pt x="10541" y="56208"/>
                    <a:pt x="62161" y="1050905"/>
                    <a:pt x="62161" y="1050905"/>
                  </a:cubicBezTo>
                  <a:cubicBezTo>
                    <a:pt x="76090" y="1226247"/>
                    <a:pt x="81005" y="1149228"/>
                    <a:pt x="86741" y="1055821"/>
                  </a:cubicBezTo>
                  <a:cubicBezTo>
                    <a:pt x="92476" y="962415"/>
                    <a:pt x="94116" y="656795"/>
                    <a:pt x="96574" y="490466"/>
                  </a:cubicBezTo>
                  <a:cubicBezTo>
                    <a:pt x="99032" y="324137"/>
                    <a:pt x="99032" y="40640"/>
                    <a:pt x="101490" y="57847"/>
                  </a:cubicBezTo>
                  <a:cubicBezTo>
                    <a:pt x="103948" y="75054"/>
                    <a:pt x="93296" y="533892"/>
                    <a:pt x="111322" y="593705"/>
                  </a:cubicBezTo>
                  <a:cubicBezTo>
                    <a:pt x="129348" y="653518"/>
                    <a:pt x="207187" y="283170"/>
                    <a:pt x="209645" y="392144"/>
                  </a:cubicBezTo>
                  <a:close/>
                </a:path>
              </a:pathLst>
            </a:custGeom>
            <a:solidFill>
              <a:srgbClr val="7DA0AC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3" name="フリーフォーム 472">
              <a:extLst>
                <a:ext uri="{FF2B5EF4-FFF2-40B4-BE49-F238E27FC236}">
                  <a16:creationId xmlns:a16="http://schemas.microsoft.com/office/drawing/2014/main" id="{CC45D33A-C724-CAC8-F990-3188470A24A4}"/>
                </a:ext>
              </a:extLst>
            </p:cNvPr>
            <p:cNvSpPr/>
            <p:nvPr/>
          </p:nvSpPr>
          <p:spPr>
            <a:xfrm>
              <a:off x="4458268" y="3419895"/>
              <a:ext cx="297245" cy="2461358"/>
            </a:xfrm>
            <a:custGeom>
              <a:avLst/>
              <a:gdLst>
                <a:gd name="connsiteX0" fmla="*/ 295629 w 297245"/>
                <a:gd name="connsiteY0" fmla="*/ 26311 h 2461358"/>
                <a:gd name="connsiteX1" fmla="*/ 216971 w 297245"/>
                <a:gd name="connsiteY1" fmla="*/ 768647 h 2461358"/>
                <a:gd name="connsiteX2" fmla="*/ 221887 w 297245"/>
                <a:gd name="connsiteY2" fmla="*/ 1171770 h 2461358"/>
                <a:gd name="connsiteX3" fmla="*/ 241551 w 297245"/>
                <a:gd name="connsiteY3" fmla="*/ 1098028 h 2461358"/>
                <a:gd name="connsiteX4" fmla="*/ 295629 w 297245"/>
                <a:gd name="connsiteY4" fmla="*/ 1914105 h 2461358"/>
                <a:gd name="connsiteX5" fmla="*/ 226803 w 297245"/>
                <a:gd name="connsiteY5" fmla="*/ 1683047 h 2461358"/>
                <a:gd name="connsiteX6" fmla="*/ 202222 w 297245"/>
                <a:gd name="connsiteY6" fmla="*/ 2007511 h 2461358"/>
                <a:gd name="connsiteX7" fmla="*/ 167809 w 297245"/>
                <a:gd name="connsiteY7" fmla="*/ 2125499 h 2461358"/>
                <a:gd name="connsiteX8" fmla="*/ 182558 w 297245"/>
                <a:gd name="connsiteY8" fmla="*/ 1958350 h 2461358"/>
                <a:gd name="connsiteX9" fmla="*/ 49822 w 297245"/>
                <a:gd name="connsiteY9" fmla="*/ 2238570 h 2461358"/>
                <a:gd name="connsiteX10" fmla="*/ 167809 w 297245"/>
                <a:gd name="connsiteY10" fmla="*/ 2415550 h 2461358"/>
                <a:gd name="connsiteX11" fmla="*/ 39990 w 297245"/>
                <a:gd name="connsiteY11" fmla="*/ 2459795 h 2461358"/>
                <a:gd name="connsiteX12" fmla="*/ 157977 w 297245"/>
                <a:gd name="connsiteY12" fmla="*/ 2376221 h 2461358"/>
                <a:gd name="connsiteX13" fmla="*/ 79319 w 297245"/>
                <a:gd name="connsiteY13" fmla="*/ 2204157 h 2461358"/>
                <a:gd name="connsiteX14" fmla="*/ 59655 w 297245"/>
                <a:gd name="connsiteY14" fmla="*/ 2297563 h 2461358"/>
                <a:gd name="connsiteX15" fmla="*/ 661 w 297245"/>
                <a:gd name="connsiteY15" fmla="*/ 586750 h 2461358"/>
                <a:gd name="connsiteX16" fmla="*/ 30158 w 297245"/>
                <a:gd name="connsiteY16" fmla="*/ 616247 h 2461358"/>
                <a:gd name="connsiteX17" fmla="*/ 64571 w 297245"/>
                <a:gd name="connsiteY17" fmla="*/ 1731 h 2461358"/>
                <a:gd name="connsiteX18" fmla="*/ 133397 w 297245"/>
                <a:gd name="connsiteY18" fmla="*/ 419602 h 2461358"/>
                <a:gd name="connsiteX19" fmla="*/ 295629 w 297245"/>
                <a:gd name="connsiteY19" fmla="*/ 26311 h 246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7245" h="2461358">
                  <a:moveTo>
                    <a:pt x="295629" y="26311"/>
                  </a:moveTo>
                  <a:cubicBezTo>
                    <a:pt x="309558" y="84485"/>
                    <a:pt x="229261" y="577737"/>
                    <a:pt x="216971" y="768647"/>
                  </a:cubicBezTo>
                  <a:cubicBezTo>
                    <a:pt x="204681" y="959557"/>
                    <a:pt x="217790" y="1116873"/>
                    <a:pt x="221887" y="1171770"/>
                  </a:cubicBezTo>
                  <a:cubicBezTo>
                    <a:pt x="225984" y="1226667"/>
                    <a:pt x="229261" y="974306"/>
                    <a:pt x="241551" y="1098028"/>
                  </a:cubicBezTo>
                  <a:cubicBezTo>
                    <a:pt x="253841" y="1221751"/>
                    <a:pt x="298087" y="1816602"/>
                    <a:pt x="295629" y="1914105"/>
                  </a:cubicBezTo>
                  <a:cubicBezTo>
                    <a:pt x="293171" y="2011608"/>
                    <a:pt x="242371" y="1667479"/>
                    <a:pt x="226803" y="1683047"/>
                  </a:cubicBezTo>
                  <a:cubicBezTo>
                    <a:pt x="211235" y="1698615"/>
                    <a:pt x="212054" y="1933769"/>
                    <a:pt x="202222" y="2007511"/>
                  </a:cubicBezTo>
                  <a:cubicBezTo>
                    <a:pt x="192390" y="2081253"/>
                    <a:pt x="171086" y="2133692"/>
                    <a:pt x="167809" y="2125499"/>
                  </a:cubicBezTo>
                  <a:cubicBezTo>
                    <a:pt x="164532" y="2117306"/>
                    <a:pt x="202223" y="1939505"/>
                    <a:pt x="182558" y="1958350"/>
                  </a:cubicBezTo>
                  <a:cubicBezTo>
                    <a:pt x="162893" y="1977195"/>
                    <a:pt x="52280" y="2162370"/>
                    <a:pt x="49822" y="2238570"/>
                  </a:cubicBezTo>
                  <a:cubicBezTo>
                    <a:pt x="47364" y="2314770"/>
                    <a:pt x="169448" y="2378679"/>
                    <a:pt x="167809" y="2415550"/>
                  </a:cubicBezTo>
                  <a:cubicBezTo>
                    <a:pt x="166170" y="2452421"/>
                    <a:pt x="41629" y="2466350"/>
                    <a:pt x="39990" y="2459795"/>
                  </a:cubicBezTo>
                  <a:cubicBezTo>
                    <a:pt x="38351" y="2453240"/>
                    <a:pt x="151422" y="2418827"/>
                    <a:pt x="157977" y="2376221"/>
                  </a:cubicBezTo>
                  <a:cubicBezTo>
                    <a:pt x="164532" y="2333615"/>
                    <a:pt x="95706" y="2217267"/>
                    <a:pt x="79319" y="2204157"/>
                  </a:cubicBezTo>
                  <a:cubicBezTo>
                    <a:pt x="62932" y="2191047"/>
                    <a:pt x="72765" y="2567131"/>
                    <a:pt x="59655" y="2297563"/>
                  </a:cubicBezTo>
                  <a:cubicBezTo>
                    <a:pt x="46545" y="2027995"/>
                    <a:pt x="5577" y="866969"/>
                    <a:pt x="661" y="586750"/>
                  </a:cubicBezTo>
                  <a:cubicBezTo>
                    <a:pt x="-4255" y="306531"/>
                    <a:pt x="19506" y="713750"/>
                    <a:pt x="30158" y="616247"/>
                  </a:cubicBezTo>
                  <a:cubicBezTo>
                    <a:pt x="40810" y="518744"/>
                    <a:pt x="47364" y="34505"/>
                    <a:pt x="64571" y="1731"/>
                  </a:cubicBezTo>
                  <a:cubicBezTo>
                    <a:pt x="81777" y="-31043"/>
                    <a:pt x="96526" y="412228"/>
                    <a:pt x="133397" y="419602"/>
                  </a:cubicBezTo>
                  <a:cubicBezTo>
                    <a:pt x="170268" y="426976"/>
                    <a:pt x="281700" y="-31863"/>
                    <a:pt x="295629" y="26311"/>
                  </a:cubicBezTo>
                  <a:close/>
                </a:path>
              </a:pathLst>
            </a:custGeom>
            <a:solidFill>
              <a:srgbClr val="7DA0AC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4" name="フリーフォーム 473">
              <a:extLst>
                <a:ext uri="{FF2B5EF4-FFF2-40B4-BE49-F238E27FC236}">
                  <a16:creationId xmlns:a16="http://schemas.microsoft.com/office/drawing/2014/main" id="{0F192285-D1F1-0D42-0C01-314C986B5CD3}"/>
                </a:ext>
              </a:extLst>
            </p:cNvPr>
            <p:cNvSpPr/>
            <p:nvPr/>
          </p:nvSpPr>
          <p:spPr>
            <a:xfrm>
              <a:off x="4710779" y="2509082"/>
              <a:ext cx="121794" cy="2211269"/>
            </a:xfrm>
            <a:custGeom>
              <a:avLst/>
              <a:gdLst>
                <a:gd name="connsiteX0" fmla="*/ 67698 w 121794"/>
                <a:gd name="connsiteY0" fmla="*/ 17808 h 2211269"/>
                <a:gd name="connsiteX1" fmla="*/ 87363 w 121794"/>
                <a:gd name="connsiteY1" fmla="*/ 1212428 h 2211269"/>
                <a:gd name="connsiteX2" fmla="*/ 121776 w 121794"/>
                <a:gd name="connsiteY2" fmla="*/ 1158350 h 2211269"/>
                <a:gd name="connsiteX3" fmla="*/ 82447 w 121794"/>
                <a:gd name="connsiteY3" fmla="*/ 2033421 h 2211269"/>
                <a:gd name="connsiteX4" fmla="*/ 102111 w 121794"/>
                <a:gd name="connsiteY4" fmla="*/ 2205486 h 2211269"/>
                <a:gd name="connsiteX5" fmla="*/ 92279 w 121794"/>
                <a:gd name="connsiteY5" fmla="*/ 1925266 h 2211269"/>
                <a:gd name="connsiteX6" fmla="*/ 52950 w 121794"/>
                <a:gd name="connsiteY6" fmla="*/ 961705 h 2211269"/>
                <a:gd name="connsiteX7" fmla="*/ 13621 w 121794"/>
                <a:gd name="connsiteY7" fmla="*/ 298028 h 2211269"/>
                <a:gd name="connsiteX8" fmla="*/ 3789 w 121794"/>
                <a:gd name="connsiteY8" fmla="*/ 484841 h 2211269"/>
                <a:gd name="connsiteX9" fmla="*/ 67698 w 121794"/>
                <a:gd name="connsiteY9" fmla="*/ 17808 h 221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794" h="2211269">
                  <a:moveTo>
                    <a:pt x="67698" y="17808"/>
                  </a:moveTo>
                  <a:cubicBezTo>
                    <a:pt x="81627" y="139072"/>
                    <a:pt x="78350" y="1022338"/>
                    <a:pt x="87363" y="1212428"/>
                  </a:cubicBezTo>
                  <a:cubicBezTo>
                    <a:pt x="96376" y="1402518"/>
                    <a:pt x="122595" y="1021518"/>
                    <a:pt x="121776" y="1158350"/>
                  </a:cubicBezTo>
                  <a:cubicBezTo>
                    <a:pt x="120957" y="1295182"/>
                    <a:pt x="85725" y="1858898"/>
                    <a:pt x="82447" y="2033421"/>
                  </a:cubicBezTo>
                  <a:cubicBezTo>
                    <a:pt x="79170" y="2207944"/>
                    <a:pt x="100472" y="2223512"/>
                    <a:pt x="102111" y="2205486"/>
                  </a:cubicBezTo>
                  <a:cubicBezTo>
                    <a:pt x="103750" y="2187460"/>
                    <a:pt x="100473" y="2132563"/>
                    <a:pt x="92279" y="1925266"/>
                  </a:cubicBezTo>
                  <a:cubicBezTo>
                    <a:pt x="84085" y="1717969"/>
                    <a:pt x="66060" y="1232911"/>
                    <a:pt x="52950" y="961705"/>
                  </a:cubicBezTo>
                  <a:cubicBezTo>
                    <a:pt x="39840" y="690499"/>
                    <a:pt x="21814" y="377505"/>
                    <a:pt x="13621" y="298028"/>
                  </a:cubicBezTo>
                  <a:cubicBezTo>
                    <a:pt x="5428" y="218551"/>
                    <a:pt x="-6043" y="537280"/>
                    <a:pt x="3789" y="484841"/>
                  </a:cubicBezTo>
                  <a:cubicBezTo>
                    <a:pt x="13621" y="432402"/>
                    <a:pt x="53769" y="-103456"/>
                    <a:pt x="67698" y="17808"/>
                  </a:cubicBezTo>
                  <a:close/>
                </a:path>
              </a:pathLst>
            </a:custGeom>
            <a:solidFill>
              <a:srgbClr val="7DA0AC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5" name="フリーフォーム 474">
              <a:extLst>
                <a:ext uri="{FF2B5EF4-FFF2-40B4-BE49-F238E27FC236}">
                  <a16:creationId xmlns:a16="http://schemas.microsoft.com/office/drawing/2014/main" id="{5C431CE7-DA47-0D2F-7F34-99809D05D25E}"/>
                </a:ext>
              </a:extLst>
            </p:cNvPr>
            <p:cNvSpPr/>
            <p:nvPr/>
          </p:nvSpPr>
          <p:spPr>
            <a:xfrm>
              <a:off x="4919125" y="1921072"/>
              <a:ext cx="1246359" cy="763575"/>
            </a:xfrm>
            <a:custGeom>
              <a:avLst/>
              <a:gdLst>
                <a:gd name="connsiteX0" fmla="*/ 65830 w 1246359"/>
                <a:gd name="connsiteY0" fmla="*/ 35547 h 763575"/>
                <a:gd name="connsiteX1" fmla="*/ 1127714 w 1246359"/>
                <a:gd name="connsiteY1" fmla="*/ 40463 h 763575"/>
                <a:gd name="connsiteX2" fmla="*/ 1211288 w 1246359"/>
                <a:gd name="connsiteY2" fmla="*/ 35547 h 763575"/>
                <a:gd name="connsiteX3" fmla="*/ 1044140 w 1246359"/>
                <a:gd name="connsiteY3" fmla="*/ 84709 h 763575"/>
                <a:gd name="connsiteX4" fmla="*/ 449288 w 1246359"/>
                <a:gd name="connsiteY4" fmla="*/ 69960 h 763575"/>
                <a:gd name="connsiteX5" fmla="*/ 287056 w 1246359"/>
                <a:gd name="connsiteY5" fmla="*/ 69960 h 763575"/>
                <a:gd name="connsiteX6" fmla="*/ 164152 w 1246359"/>
                <a:gd name="connsiteY6" fmla="*/ 99457 h 763575"/>
                <a:gd name="connsiteX7" fmla="*/ 129740 w 1246359"/>
                <a:gd name="connsiteY7" fmla="*/ 212528 h 763575"/>
                <a:gd name="connsiteX8" fmla="*/ 169069 w 1246359"/>
                <a:gd name="connsiteY8" fmla="*/ 153534 h 763575"/>
                <a:gd name="connsiteX9" fmla="*/ 159236 w 1246359"/>
                <a:gd name="connsiteY9" fmla="*/ 423922 h 763575"/>
                <a:gd name="connsiteX10" fmla="*/ 169069 w 1246359"/>
                <a:gd name="connsiteY10" fmla="*/ 650063 h 763575"/>
                <a:gd name="connsiteX11" fmla="*/ 400127 w 1246359"/>
                <a:gd name="connsiteY11" fmla="*/ 704141 h 763575"/>
                <a:gd name="connsiteX12" fmla="*/ 980230 w 1246359"/>
                <a:gd name="connsiteY12" fmla="*/ 699225 h 763575"/>
                <a:gd name="connsiteX13" fmla="*/ 1142462 w 1246359"/>
                <a:gd name="connsiteY13" fmla="*/ 763134 h 763575"/>
                <a:gd name="connsiteX14" fmla="*/ 641017 w 1246359"/>
                <a:gd name="connsiteY14" fmla="*/ 728722 h 763575"/>
                <a:gd name="connsiteX15" fmla="*/ 95327 w 1246359"/>
                <a:gd name="connsiteY15" fmla="*/ 753302 h 763575"/>
                <a:gd name="connsiteX16" fmla="*/ 110075 w 1246359"/>
                <a:gd name="connsiteY16" fmla="*/ 536993 h 763575"/>
                <a:gd name="connsiteX17" fmla="*/ 65830 w 1246359"/>
                <a:gd name="connsiteY17" fmla="*/ 35547 h 76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46359" h="763575">
                  <a:moveTo>
                    <a:pt x="65830" y="35547"/>
                  </a:moveTo>
                  <a:cubicBezTo>
                    <a:pt x="235436" y="-47208"/>
                    <a:pt x="936804" y="40463"/>
                    <a:pt x="1127714" y="40463"/>
                  </a:cubicBezTo>
                  <a:cubicBezTo>
                    <a:pt x="1318624" y="40463"/>
                    <a:pt x="1225217" y="28173"/>
                    <a:pt x="1211288" y="35547"/>
                  </a:cubicBezTo>
                  <a:cubicBezTo>
                    <a:pt x="1197359" y="42921"/>
                    <a:pt x="1171140" y="78974"/>
                    <a:pt x="1044140" y="84709"/>
                  </a:cubicBezTo>
                  <a:cubicBezTo>
                    <a:pt x="917140" y="90444"/>
                    <a:pt x="575469" y="72418"/>
                    <a:pt x="449288" y="69960"/>
                  </a:cubicBezTo>
                  <a:cubicBezTo>
                    <a:pt x="323107" y="67502"/>
                    <a:pt x="334579" y="65044"/>
                    <a:pt x="287056" y="69960"/>
                  </a:cubicBezTo>
                  <a:cubicBezTo>
                    <a:pt x="239533" y="74876"/>
                    <a:pt x="190371" y="75696"/>
                    <a:pt x="164152" y="99457"/>
                  </a:cubicBezTo>
                  <a:cubicBezTo>
                    <a:pt x="137933" y="123218"/>
                    <a:pt x="128921" y="203515"/>
                    <a:pt x="129740" y="212528"/>
                  </a:cubicBezTo>
                  <a:cubicBezTo>
                    <a:pt x="130559" y="221541"/>
                    <a:pt x="164153" y="118302"/>
                    <a:pt x="169069" y="153534"/>
                  </a:cubicBezTo>
                  <a:cubicBezTo>
                    <a:pt x="173985" y="188766"/>
                    <a:pt x="159236" y="341167"/>
                    <a:pt x="159236" y="423922"/>
                  </a:cubicBezTo>
                  <a:cubicBezTo>
                    <a:pt x="159236" y="506677"/>
                    <a:pt x="128921" y="603360"/>
                    <a:pt x="169069" y="650063"/>
                  </a:cubicBezTo>
                  <a:cubicBezTo>
                    <a:pt x="209217" y="696766"/>
                    <a:pt x="264934" y="695947"/>
                    <a:pt x="400127" y="704141"/>
                  </a:cubicBezTo>
                  <a:cubicBezTo>
                    <a:pt x="535321" y="712335"/>
                    <a:pt x="856508" y="689393"/>
                    <a:pt x="980230" y="699225"/>
                  </a:cubicBezTo>
                  <a:cubicBezTo>
                    <a:pt x="1103952" y="709057"/>
                    <a:pt x="1198997" y="758218"/>
                    <a:pt x="1142462" y="763134"/>
                  </a:cubicBezTo>
                  <a:cubicBezTo>
                    <a:pt x="1085927" y="768050"/>
                    <a:pt x="815539" y="730361"/>
                    <a:pt x="641017" y="728722"/>
                  </a:cubicBezTo>
                  <a:cubicBezTo>
                    <a:pt x="466495" y="727083"/>
                    <a:pt x="183817" y="785257"/>
                    <a:pt x="95327" y="753302"/>
                  </a:cubicBezTo>
                  <a:cubicBezTo>
                    <a:pt x="6837" y="721347"/>
                    <a:pt x="112533" y="656619"/>
                    <a:pt x="110075" y="536993"/>
                  </a:cubicBezTo>
                  <a:cubicBezTo>
                    <a:pt x="107617" y="417367"/>
                    <a:pt x="-103776" y="118302"/>
                    <a:pt x="65830" y="35547"/>
                  </a:cubicBezTo>
                  <a:close/>
                </a:path>
              </a:pathLst>
            </a:custGeom>
            <a:solidFill>
              <a:srgbClr val="7DA0AC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6" name="フリーフォーム 475">
              <a:extLst>
                <a:ext uri="{FF2B5EF4-FFF2-40B4-BE49-F238E27FC236}">
                  <a16:creationId xmlns:a16="http://schemas.microsoft.com/office/drawing/2014/main" id="{41D41277-F7A3-8362-4D43-48345DBAF96C}"/>
                </a:ext>
              </a:extLst>
            </p:cNvPr>
            <p:cNvSpPr/>
            <p:nvPr/>
          </p:nvSpPr>
          <p:spPr>
            <a:xfrm>
              <a:off x="5942096" y="1942487"/>
              <a:ext cx="136743" cy="786619"/>
            </a:xfrm>
            <a:custGeom>
              <a:avLst/>
              <a:gdLst>
                <a:gd name="connsiteX0" fmla="*/ 119491 w 136743"/>
                <a:gd name="connsiteY0" fmla="*/ 23965 h 786619"/>
                <a:gd name="connsiteX1" fmla="*/ 119491 w 136743"/>
                <a:gd name="connsiteY1" fmla="*/ 677810 h 786619"/>
                <a:gd name="connsiteX2" fmla="*/ 134239 w 136743"/>
                <a:gd name="connsiteY2" fmla="*/ 785965 h 786619"/>
                <a:gd name="connsiteX3" fmla="*/ 60498 w 136743"/>
                <a:gd name="connsiteY3" fmla="*/ 682726 h 786619"/>
                <a:gd name="connsiteX4" fmla="*/ 1504 w 136743"/>
                <a:gd name="connsiteY4" fmla="*/ 392674 h 786619"/>
                <a:gd name="connsiteX5" fmla="*/ 16252 w 136743"/>
                <a:gd name="connsiteY5" fmla="*/ 132119 h 786619"/>
                <a:gd name="connsiteX6" fmla="*/ 55581 w 136743"/>
                <a:gd name="connsiteY6" fmla="*/ 141952 h 786619"/>
                <a:gd name="connsiteX7" fmla="*/ 119491 w 136743"/>
                <a:gd name="connsiteY7" fmla="*/ 23965 h 78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43" h="786619">
                  <a:moveTo>
                    <a:pt x="119491" y="23965"/>
                  </a:moveTo>
                  <a:cubicBezTo>
                    <a:pt x="130143" y="113275"/>
                    <a:pt x="117033" y="550810"/>
                    <a:pt x="119491" y="677810"/>
                  </a:cubicBezTo>
                  <a:cubicBezTo>
                    <a:pt x="121949" y="804810"/>
                    <a:pt x="144071" y="785146"/>
                    <a:pt x="134239" y="785965"/>
                  </a:cubicBezTo>
                  <a:cubicBezTo>
                    <a:pt x="124407" y="786784"/>
                    <a:pt x="82620" y="748274"/>
                    <a:pt x="60498" y="682726"/>
                  </a:cubicBezTo>
                  <a:cubicBezTo>
                    <a:pt x="38376" y="617178"/>
                    <a:pt x="8878" y="484442"/>
                    <a:pt x="1504" y="392674"/>
                  </a:cubicBezTo>
                  <a:cubicBezTo>
                    <a:pt x="-5870" y="300906"/>
                    <a:pt x="16252" y="132119"/>
                    <a:pt x="16252" y="132119"/>
                  </a:cubicBezTo>
                  <a:cubicBezTo>
                    <a:pt x="25265" y="90332"/>
                    <a:pt x="37555" y="161617"/>
                    <a:pt x="55581" y="141952"/>
                  </a:cubicBezTo>
                  <a:cubicBezTo>
                    <a:pt x="73607" y="122288"/>
                    <a:pt x="108839" y="-65345"/>
                    <a:pt x="119491" y="23965"/>
                  </a:cubicBezTo>
                  <a:close/>
                </a:path>
              </a:pathLst>
            </a:custGeom>
            <a:solidFill>
              <a:srgbClr val="7DA0AC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7" name="フリーフォーム 476">
              <a:extLst>
                <a:ext uri="{FF2B5EF4-FFF2-40B4-BE49-F238E27FC236}">
                  <a16:creationId xmlns:a16="http://schemas.microsoft.com/office/drawing/2014/main" id="{492FF219-9B6D-5670-8913-08F7F1B908C8}"/>
                </a:ext>
              </a:extLst>
            </p:cNvPr>
            <p:cNvSpPr/>
            <p:nvPr/>
          </p:nvSpPr>
          <p:spPr>
            <a:xfrm>
              <a:off x="4954183" y="3189604"/>
              <a:ext cx="964355" cy="31557"/>
            </a:xfrm>
            <a:custGeom>
              <a:avLst/>
              <a:gdLst>
                <a:gd name="connsiteX0" fmla="*/ 79933 w 964355"/>
                <a:gd name="connsiteY0" fmla="*/ 5880 h 31557"/>
                <a:gd name="connsiteX1" fmla="*/ 955004 w 964355"/>
                <a:gd name="connsiteY1" fmla="*/ 964 h 31557"/>
                <a:gd name="connsiteX2" fmla="*/ 561714 w 964355"/>
                <a:gd name="connsiteY2" fmla="*/ 20628 h 31557"/>
                <a:gd name="connsiteX3" fmla="*/ 891094 w 964355"/>
                <a:gd name="connsiteY3" fmla="*/ 20628 h 31557"/>
                <a:gd name="connsiteX4" fmla="*/ 129094 w 964355"/>
                <a:gd name="connsiteY4" fmla="*/ 30461 h 31557"/>
                <a:gd name="connsiteX5" fmla="*/ 79933 w 964355"/>
                <a:gd name="connsiteY5" fmla="*/ 5880 h 3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4355" h="31557">
                  <a:moveTo>
                    <a:pt x="79933" y="5880"/>
                  </a:moveTo>
                  <a:cubicBezTo>
                    <a:pt x="217585" y="964"/>
                    <a:pt x="874707" y="-1494"/>
                    <a:pt x="955004" y="964"/>
                  </a:cubicBezTo>
                  <a:cubicBezTo>
                    <a:pt x="1035301" y="3422"/>
                    <a:pt x="572366" y="17351"/>
                    <a:pt x="561714" y="20628"/>
                  </a:cubicBezTo>
                  <a:cubicBezTo>
                    <a:pt x="551062" y="23905"/>
                    <a:pt x="891094" y="20628"/>
                    <a:pt x="891094" y="20628"/>
                  </a:cubicBezTo>
                  <a:cubicBezTo>
                    <a:pt x="818991" y="22267"/>
                    <a:pt x="260190" y="35377"/>
                    <a:pt x="129094" y="30461"/>
                  </a:cubicBezTo>
                  <a:cubicBezTo>
                    <a:pt x="-2002" y="25545"/>
                    <a:pt x="-57719" y="10796"/>
                    <a:pt x="79933" y="5880"/>
                  </a:cubicBezTo>
                  <a:close/>
                </a:path>
              </a:pathLst>
            </a:custGeom>
            <a:solidFill>
              <a:srgbClr val="7DA0AC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8" name="フリーフォーム 477">
              <a:extLst>
                <a:ext uri="{FF2B5EF4-FFF2-40B4-BE49-F238E27FC236}">
                  <a16:creationId xmlns:a16="http://schemas.microsoft.com/office/drawing/2014/main" id="{F03A63ED-A4D5-7F1F-9454-0CC6FBE1C330}"/>
                </a:ext>
              </a:extLst>
            </p:cNvPr>
            <p:cNvSpPr/>
            <p:nvPr/>
          </p:nvSpPr>
          <p:spPr>
            <a:xfrm>
              <a:off x="4989852" y="3143024"/>
              <a:ext cx="79229" cy="1993876"/>
            </a:xfrm>
            <a:custGeom>
              <a:avLst/>
              <a:gdLst>
                <a:gd name="connsiteX0" fmla="*/ 34432 w 79229"/>
                <a:gd name="connsiteY0" fmla="*/ 42628 h 1993876"/>
                <a:gd name="connsiteX1" fmla="*/ 59013 w 79229"/>
                <a:gd name="connsiteY1" fmla="*/ 499828 h 1993876"/>
                <a:gd name="connsiteX2" fmla="*/ 68845 w 79229"/>
                <a:gd name="connsiteY2" fmla="*/ 465415 h 1993876"/>
                <a:gd name="connsiteX3" fmla="*/ 68845 w 79229"/>
                <a:gd name="connsiteY3" fmla="*/ 952111 h 1993876"/>
                <a:gd name="connsiteX4" fmla="*/ 54096 w 79229"/>
                <a:gd name="connsiteY4" fmla="*/ 912782 h 1993876"/>
                <a:gd name="connsiteX5" fmla="*/ 78677 w 79229"/>
                <a:gd name="connsiteY5" fmla="*/ 1188086 h 1993876"/>
                <a:gd name="connsiteX6" fmla="*/ 54096 w 79229"/>
                <a:gd name="connsiteY6" fmla="*/ 1389647 h 1993876"/>
                <a:gd name="connsiteX7" fmla="*/ 78677 w 79229"/>
                <a:gd name="connsiteY7" fmla="*/ 1487970 h 1993876"/>
                <a:gd name="connsiteX8" fmla="*/ 24600 w 79229"/>
                <a:gd name="connsiteY8" fmla="*/ 1969750 h 1993876"/>
                <a:gd name="connsiteX9" fmla="*/ 19 w 79229"/>
                <a:gd name="connsiteY9" fmla="*/ 1723944 h 1993876"/>
                <a:gd name="connsiteX10" fmla="*/ 34432 w 79229"/>
                <a:gd name="connsiteY10" fmla="*/ 42628 h 1993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229" h="1993876">
                  <a:moveTo>
                    <a:pt x="34432" y="42628"/>
                  </a:moveTo>
                  <a:cubicBezTo>
                    <a:pt x="44264" y="-161391"/>
                    <a:pt x="53278" y="429364"/>
                    <a:pt x="59013" y="499828"/>
                  </a:cubicBezTo>
                  <a:cubicBezTo>
                    <a:pt x="64749" y="570293"/>
                    <a:pt x="67206" y="390035"/>
                    <a:pt x="68845" y="465415"/>
                  </a:cubicBezTo>
                  <a:cubicBezTo>
                    <a:pt x="70484" y="540796"/>
                    <a:pt x="71303" y="877550"/>
                    <a:pt x="68845" y="952111"/>
                  </a:cubicBezTo>
                  <a:cubicBezTo>
                    <a:pt x="66387" y="1026672"/>
                    <a:pt x="52457" y="873453"/>
                    <a:pt x="54096" y="912782"/>
                  </a:cubicBezTo>
                  <a:cubicBezTo>
                    <a:pt x="55735" y="952111"/>
                    <a:pt x="78677" y="1108609"/>
                    <a:pt x="78677" y="1188086"/>
                  </a:cubicBezTo>
                  <a:cubicBezTo>
                    <a:pt x="78677" y="1267563"/>
                    <a:pt x="54096" y="1339666"/>
                    <a:pt x="54096" y="1389647"/>
                  </a:cubicBezTo>
                  <a:cubicBezTo>
                    <a:pt x="54096" y="1439628"/>
                    <a:pt x="83593" y="1391286"/>
                    <a:pt x="78677" y="1487970"/>
                  </a:cubicBezTo>
                  <a:cubicBezTo>
                    <a:pt x="73761" y="1584654"/>
                    <a:pt x="37710" y="1930421"/>
                    <a:pt x="24600" y="1969750"/>
                  </a:cubicBezTo>
                  <a:cubicBezTo>
                    <a:pt x="11490" y="2009079"/>
                    <a:pt x="838" y="2040215"/>
                    <a:pt x="19" y="1723944"/>
                  </a:cubicBezTo>
                  <a:cubicBezTo>
                    <a:pt x="-801" y="1407673"/>
                    <a:pt x="24600" y="246647"/>
                    <a:pt x="34432" y="42628"/>
                  </a:cubicBezTo>
                  <a:close/>
                </a:path>
              </a:pathLst>
            </a:custGeom>
            <a:solidFill>
              <a:srgbClr val="7DA0AC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9" name="フリーフォーム 478">
              <a:extLst>
                <a:ext uri="{FF2B5EF4-FFF2-40B4-BE49-F238E27FC236}">
                  <a16:creationId xmlns:a16="http://schemas.microsoft.com/office/drawing/2014/main" id="{91480354-B73E-D6AA-AC07-6861DDF9D70B}"/>
                </a:ext>
              </a:extLst>
            </p:cNvPr>
            <p:cNvSpPr/>
            <p:nvPr/>
          </p:nvSpPr>
          <p:spPr>
            <a:xfrm>
              <a:off x="5943133" y="3159484"/>
              <a:ext cx="110409" cy="1413602"/>
            </a:xfrm>
            <a:custGeom>
              <a:avLst/>
              <a:gdLst>
                <a:gd name="connsiteX0" fmla="*/ 103706 w 110409"/>
                <a:gd name="connsiteY0" fmla="*/ 65497 h 1413602"/>
                <a:gd name="connsiteX1" fmla="*/ 103706 w 110409"/>
                <a:gd name="connsiteY1" fmla="*/ 1284697 h 1413602"/>
                <a:gd name="connsiteX2" fmla="*/ 108622 w 110409"/>
                <a:gd name="connsiteY2" fmla="*/ 1373187 h 1413602"/>
                <a:gd name="connsiteX3" fmla="*/ 69293 w 110409"/>
                <a:gd name="connsiteY3" fmla="*/ 1245368 h 1413602"/>
                <a:gd name="connsiteX4" fmla="*/ 467 w 110409"/>
                <a:gd name="connsiteY4" fmla="*/ 488284 h 1413602"/>
                <a:gd name="connsiteX5" fmla="*/ 39796 w 110409"/>
                <a:gd name="connsiteY5" fmla="*/ 104826 h 1413602"/>
                <a:gd name="connsiteX6" fmla="*/ 54544 w 110409"/>
                <a:gd name="connsiteY6" fmla="*/ 158903 h 1413602"/>
                <a:gd name="connsiteX7" fmla="*/ 103706 w 110409"/>
                <a:gd name="connsiteY7" fmla="*/ 65497 h 1413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09" h="1413602">
                  <a:moveTo>
                    <a:pt x="103706" y="65497"/>
                  </a:moveTo>
                  <a:cubicBezTo>
                    <a:pt x="111900" y="253129"/>
                    <a:pt x="102887" y="1066749"/>
                    <a:pt x="103706" y="1284697"/>
                  </a:cubicBezTo>
                  <a:cubicBezTo>
                    <a:pt x="104525" y="1502645"/>
                    <a:pt x="114358" y="1379742"/>
                    <a:pt x="108622" y="1373187"/>
                  </a:cubicBezTo>
                  <a:cubicBezTo>
                    <a:pt x="102886" y="1366632"/>
                    <a:pt x="87319" y="1392852"/>
                    <a:pt x="69293" y="1245368"/>
                  </a:cubicBezTo>
                  <a:cubicBezTo>
                    <a:pt x="51267" y="1097884"/>
                    <a:pt x="5383" y="678374"/>
                    <a:pt x="467" y="488284"/>
                  </a:cubicBezTo>
                  <a:cubicBezTo>
                    <a:pt x="-4449" y="298194"/>
                    <a:pt x="30783" y="159723"/>
                    <a:pt x="39796" y="104826"/>
                  </a:cubicBezTo>
                  <a:cubicBezTo>
                    <a:pt x="48809" y="49929"/>
                    <a:pt x="45531" y="165458"/>
                    <a:pt x="54544" y="158903"/>
                  </a:cubicBezTo>
                  <a:cubicBezTo>
                    <a:pt x="63557" y="152348"/>
                    <a:pt x="95512" y="-122135"/>
                    <a:pt x="103706" y="65497"/>
                  </a:cubicBezTo>
                  <a:close/>
                </a:path>
              </a:pathLst>
            </a:custGeom>
            <a:solidFill>
              <a:srgbClr val="7DA0AC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0" name="フリーフォーム 479">
              <a:extLst>
                <a:ext uri="{FF2B5EF4-FFF2-40B4-BE49-F238E27FC236}">
                  <a16:creationId xmlns:a16="http://schemas.microsoft.com/office/drawing/2014/main" id="{6DD30709-3197-E595-B86B-AB9CFE77FE2A}"/>
                </a:ext>
              </a:extLst>
            </p:cNvPr>
            <p:cNvSpPr/>
            <p:nvPr/>
          </p:nvSpPr>
          <p:spPr>
            <a:xfrm>
              <a:off x="4983772" y="5015656"/>
              <a:ext cx="689523" cy="101595"/>
            </a:xfrm>
            <a:custGeom>
              <a:avLst/>
              <a:gdLst>
                <a:gd name="connsiteX0" fmla="*/ 11015 w 689523"/>
                <a:gd name="connsiteY0" fmla="*/ 97118 h 101595"/>
                <a:gd name="connsiteX1" fmla="*/ 512460 w 689523"/>
                <a:gd name="connsiteY1" fmla="*/ 87286 h 101595"/>
                <a:gd name="connsiteX2" fmla="*/ 689441 w 689523"/>
                <a:gd name="connsiteY2" fmla="*/ 92202 h 101595"/>
                <a:gd name="connsiteX3" fmla="*/ 537041 w 689523"/>
                <a:gd name="connsiteY3" fmla="*/ 52873 h 101595"/>
                <a:gd name="connsiteX4" fmla="*/ 655028 w 689523"/>
                <a:gd name="connsiteY4" fmla="*/ 18460 h 101595"/>
                <a:gd name="connsiteX5" fmla="*/ 202744 w 689523"/>
                <a:gd name="connsiteY5" fmla="*/ 3712 h 101595"/>
                <a:gd name="connsiteX6" fmla="*/ 11015 w 689523"/>
                <a:gd name="connsiteY6" fmla="*/ 97118 h 10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523" h="101595">
                  <a:moveTo>
                    <a:pt x="11015" y="97118"/>
                  </a:moveTo>
                  <a:cubicBezTo>
                    <a:pt x="62634" y="111047"/>
                    <a:pt x="399389" y="88105"/>
                    <a:pt x="512460" y="87286"/>
                  </a:cubicBezTo>
                  <a:cubicBezTo>
                    <a:pt x="625531" y="86467"/>
                    <a:pt x="685344" y="97937"/>
                    <a:pt x="689441" y="92202"/>
                  </a:cubicBezTo>
                  <a:cubicBezTo>
                    <a:pt x="693538" y="86467"/>
                    <a:pt x="542776" y="65163"/>
                    <a:pt x="537041" y="52873"/>
                  </a:cubicBezTo>
                  <a:cubicBezTo>
                    <a:pt x="531306" y="40583"/>
                    <a:pt x="710744" y="26653"/>
                    <a:pt x="655028" y="18460"/>
                  </a:cubicBezTo>
                  <a:cubicBezTo>
                    <a:pt x="599312" y="10266"/>
                    <a:pt x="305163" y="-7759"/>
                    <a:pt x="202744" y="3712"/>
                  </a:cubicBezTo>
                  <a:cubicBezTo>
                    <a:pt x="100325" y="15183"/>
                    <a:pt x="-40604" y="83189"/>
                    <a:pt x="11015" y="97118"/>
                  </a:cubicBezTo>
                  <a:close/>
                </a:path>
              </a:pathLst>
            </a:custGeom>
            <a:solidFill>
              <a:srgbClr val="7DA0AC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1" name="フリーフォーム 480">
              <a:extLst>
                <a:ext uri="{FF2B5EF4-FFF2-40B4-BE49-F238E27FC236}">
                  <a16:creationId xmlns:a16="http://schemas.microsoft.com/office/drawing/2014/main" id="{8974B411-5D49-1DC8-1CAC-5C16DD5F1062}"/>
                </a:ext>
              </a:extLst>
            </p:cNvPr>
            <p:cNvSpPr/>
            <p:nvPr/>
          </p:nvSpPr>
          <p:spPr>
            <a:xfrm>
              <a:off x="4874079" y="5502833"/>
              <a:ext cx="593060" cy="411830"/>
            </a:xfrm>
            <a:custGeom>
              <a:avLst/>
              <a:gdLst>
                <a:gd name="connsiteX0" fmla="*/ 12714 w 593060"/>
                <a:gd name="connsiteY0" fmla="*/ 2305 h 411830"/>
                <a:gd name="connsiteX1" fmla="*/ 16462 w 593060"/>
                <a:gd name="connsiteY1" fmla="*/ 392049 h 411830"/>
                <a:gd name="connsiteX2" fmla="*/ 102655 w 593060"/>
                <a:gd name="connsiteY2" fmla="*/ 358321 h 411830"/>
                <a:gd name="connsiteX3" fmla="*/ 87665 w 593060"/>
                <a:gd name="connsiteY3" fmla="*/ 392049 h 411830"/>
                <a:gd name="connsiteX4" fmla="*/ 582341 w 593060"/>
                <a:gd name="connsiteY4" fmla="*/ 275875 h 411830"/>
                <a:gd name="connsiteX5" fmla="*/ 402459 w 593060"/>
                <a:gd name="connsiteY5" fmla="*/ 242147 h 411830"/>
                <a:gd name="connsiteX6" fmla="*/ 106403 w 593060"/>
                <a:gd name="connsiteY6" fmla="*/ 43528 h 411830"/>
                <a:gd name="connsiteX7" fmla="*/ 151373 w 593060"/>
                <a:gd name="connsiteY7" fmla="*/ 223410 h 411830"/>
                <a:gd name="connsiteX8" fmla="*/ 12714 w 593060"/>
                <a:gd name="connsiteY8" fmla="*/ 2305 h 41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3060" h="411830">
                  <a:moveTo>
                    <a:pt x="12714" y="2305"/>
                  </a:moveTo>
                  <a:cubicBezTo>
                    <a:pt x="-9771" y="30412"/>
                    <a:pt x="1472" y="332713"/>
                    <a:pt x="16462" y="392049"/>
                  </a:cubicBezTo>
                  <a:cubicBezTo>
                    <a:pt x="31452" y="451385"/>
                    <a:pt x="90788" y="358321"/>
                    <a:pt x="102655" y="358321"/>
                  </a:cubicBezTo>
                  <a:cubicBezTo>
                    <a:pt x="114522" y="358321"/>
                    <a:pt x="7717" y="405790"/>
                    <a:pt x="87665" y="392049"/>
                  </a:cubicBezTo>
                  <a:cubicBezTo>
                    <a:pt x="167613" y="378308"/>
                    <a:pt x="529875" y="300859"/>
                    <a:pt x="582341" y="275875"/>
                  </a:cubicBezTo>
                  <a:cubicBezTo>
                    <a:pt x="634807" y="250891"/>
                    <a:pt x="481782" y="280872"/>
                    <a:pt x="402459" y="242147"/>
                  </a:cubicBezTo>
                  <a:cubicBezTo>
                    <a:pt x="323136" y="203422"/>
                    <a:pt x="148251" y="46651"/>
                    <a:pt x="106403" y="43528"/>
                  </a:cubicBezTo>
                  <a:cubicBezTo>
                    <a:pt x="64555" y="40405"/>
                    <a:pt x="165114" y="234653"/>
                    <a:pt x="151373" y="223410"/>
                  </a:cubicBezTo>
                  <a:cubicBezTo>
                    <a:pt x="137632" y="212167"/>
                    <a:pt x="35199" y="-25802"/>
                    <a:pt x="12714" y="2305"/>
                  </a:cubicBezTo>
                  <a:close/>
                </a:path>
              </a:pathLst>
            </a:custGeom>
            <a:solidFill>
              <a:srgbClr val="7DA0AC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2" name="フリーフォーム 481">
              <a:extLst>
                <a:ext uri="{FF2B5EF4-FFF2-40B4-BE49-F238E27FC236}">
                  <a16:creationId xmlns:a16="http://schemas.microsoft.com/office/drawing/2014/main" id="{B7C5C5F0-03E8-3763-27CE-B83D671A3930}"/>
                </a:ext>
              </a:extLst>
            </p:cNvPr>
            <p:cNvSpPr/>
            <p:nvPr/>
          </p:nvSpPr>
          <p:spPr>
            <a:xfrm>
              <a:off x="5006657" y="6248110"/>
              <a:ext cx="494740" cy="203823"/>
            </a:xfrm>
            <a:custGeom>
              <a:avLst/>
              <a:gdLst>
                <a:gd name="connsiteX0" fmla="*/ 58 w 494740"/>
                <a:gd name="connsiteY0" fmla="*/ 2788 h 203823"/>
                <a:gd name="connsiteX1" fmla="*/ 464753 w 494740"/>
                <a:gd name="connsiteY1" fmla="*/ 29021 h 203823"/>
                <a:gd name="connsiteX2" fmla="*/ 453510 w 494740"/>
                <a:gd name="connsiteY2" fmla="*/ 73992 h 203823"/>
                <a:gd name="connsiteX3" fmla="*/ 494733 w 494740"/>
                <a:gd name="connsiteY3" fmla="*/ 201408 h 203823"/>
                <a:gd name="connsiteX4" fmla="*/ 449763 w 494740"/>
                <a:gd name="connsiteY4" fmla="*/ 152690 h 203823"/>
                <a:gd name="connsiteX5" fmla="*/ 221163 w 494740"/>
                <a:gd name="connsiteY5" fmla="*/ 92729 h 203823"/>
                <a:gd name="connsiteX6" fmla="*/ 431025 w 494740"/>
                <a:gd name="connsiteY6" fmla="*/ 96477 h 203823"/>
                <a:gd name="connsiteX7" fmla="*/ 58 w 494740"/>
                <a:gd name="connsiteY7" fmla="*/ 2788 h 20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4740" h="203823">
                  <a:moveTo>
                    <a:pt x="58" y="2788"/>
                  </a:moveTo>
                  <a:cubicBezTo>
                    <a:pt x="5679" y="-8455"/>
                    <a:pt x="389178" y="17154"/>
                    <a:pt x="464753" y="29021"/>
                  </a:cubicBezTo>
                  <a:cubicBezTo>
                    <a:pt x="540328" y="40888"/>
                    <a:pt x="448513" y="45261"/>
                    <a:pt x="453510" y="73992"/>
                  </a:cubicBezTo>
                  <a:cubicBezTo>
                    <a:pt x="458507" y="102723"/>
                    <a:pt x="495357" y="188292"/>
                    <a:pt x="494733" y="201408"/>
                  </a:cubicBezTo>
                  <a:cubicBezTo>
                    <a:pt x="494109" y="214524"/>
                    <a:pt x="495358" y="170803"/>
                    <a:pt x="449763" y="152690"/>
                  </a:cubicBezTo>
                  <a:cubicBezTo>
                    <a:pt x="404168" y="134577"/>
                    <a:pt x="224286" y="102098"/>
                    <a:pt x="221163" y="92729"/>
                  </a:cubicBezTo>
                  <a:cubicBezTo>
                    <a:pt x="218040" y="83360"/>
                    <a:pt x="462879" y="110218"/>
                    <a:pt x="431025" y="96477"/>
                  </a:cubicBezTo>
                  <a:cubicBezTo>
                    <a:pt x="399171" y="82736"/>
                    <a:pt x="-5563" y="14031"/>
                    <a:pt x="58" y="2788"/>
                  </a:cubicBezTo>
                  <a:close/>
                </a:path>
              </a:pathLst>
            </a:custGeom>
            <a:solidFill>
              <a:srgbClr val="7DA0AC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3" name="フリーフォーム 482">
              <a:extLst>
                <a:ext uri="{FF2B5EF4-FFF2-40B4-BE49-F238E27FC236}">
                  <a16:creationId xmlns:a16="http://schemas.microsoft.com/office/drawing/2014/main" id="{7641DDA6-5718-1EA2-0045-D40D2405E601}"/>
                </a:ext>
              </a:extLst>
            </p:cNvPr>
            <p:cNvSpPr/>
            <p:nvPr/>
          </p:nvSpPr>
          <p:spPr>
            <a:xfrm>
              <a:off x="5083214" y="6445428"/>
              <a:ext cx="119633" cy="1248495"/>
            </a:xfrm>
            <a:custGeom>
              <a:avLst/>
              <a:gdLst>
                <a:gd name="connsiteX0" fmla="*/ 114625 w 119633"/>
                <a:gd name="connsiteY0" fmla="*/ 15333 h 1248495"/>
                <a:gd name="connsiteX1" fmla="*/ 5947 w 119633"/>
                <a:gd name="connsiteY1" fmla="*/ 311388 h 1248495"/>
                <a:gd name="connsiteX2" fmla="*/ 13442 w 119633"/>
                <a:gd name="connsiteY2" fmla="*/ 277661 h 1248495"/>
                <a:gd name="connsiteX3" fmla="*/ 5947 w 119633"/>
                <a:gd name="connsiteY3" fmla="*/ 877267 h 1248495"/>
                <a:gd name="connsiteX4" fmla="*/ 69655 w 119633"/>
                <a:gd name="connsiteY4" fmla="*/ 1244526 h 1248495"/>
                <a:gd name="connsiteX5" fmla="*/ 9694 w 119633"/>
                <a:gd name="connsiteY5" fmla="*/ 1012179 h 1248495"/>
                <a:gd name="connsiteX6" fmla="*/ 92140 w 119633"/>
                <a:gd name="connsiteY6" fmla="*/ 150244 h 1248495"/>
                <a:gd name="connsiteX7" fmla="*/ 114625 w 119633"/>
                <a:gd name="connsiteY7" fmla="*/ 15333 h 1248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633" h="1248495">
                  <a:moveTo>
                    <a:pt x="114625" y="15333"/>
                  </a:moveTo>
                  <a:cubicBezTo>
                    <a:pt x="100259" y="42190"/>
                    <a:pt x="22811" y="267667"/>
                    <a:pt x="5947" y="311388"/>
                  </a:cubicBezTo>
                  <a:cubicBezTo>
                    <a:pt x="-10917" y="355109"/>
                    <a:pt x="13442" y="183348"/>
                    <a:pt x="13442" y="277661"/>
                  </a:cubicBezTo>
                  <a:cubicBezTo>
                    <a:pt x="13442" y="371974"/>
                    <a:pt x="-3422" y="716123"/>
                    <a:pt x="5947" y="877267"/>
                  </a:cubicBezTo>
                  <a:cubicBezTo>
                    <a:pt x="15316" y="1038411"/>
                    <a:pt x="69030" y="1222041"/>
                    <a:pt x="69655" y="1244526"/>
                  </a:cubicBezTo>
                  <a:cubicBezTo>
                    <a:pt x="70279" y="1267011"/>
                    <a:pt x="5947" y="1194559"/>
                    <a:pt x="9694" y="1012179"/>
                  </a:cubicBezTo>
                  <a:cubicBezTo>
                    <a:pt x="13441" y="829799"/>
                    <a:pt x="74651" y="322631"/>
                    <a:pt x="92140" y="150244"/>
                  </a:cubicBezTo>
                  <a:cubicBezTo>
                    <a:pt x="109628" y="-22143"/>
                    <a:pt x="128991" y="-11524"/>
                    <a:pt x="114625" y="15333"/>
                  </a:cubicBezTo>
                  <a:close/>
                </a:path>
              </a:pathLst>
            </a:custGeom>
            <a:solidFill>
              <a:srgbClr val="7DA0AC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4" name="フリーフォーム 483">
              <a:extLst>
                <a:ext uri="{FF2B5EF4-FFF2-40B4-BE49-F238E27FC236}">
                  <a16:creationId xmlns:a16="http://schemas.microsoft.com/office/drawing/2014/main" id="{71D9DE59-099D-2036-AADD-5705EC3819A3}"/>
                </a:ext>
              </a:extLst>
            </p:cNvPr>
            <p:cNvSpPr/>
            <p:nvPr/>
          </p:nvSpPr>
          <p:spPr>
            <a:xfrm>
              <a:off x="5231795" y="6428607"/>
              <a:ext cx="177491" cy="1787939"/>
            </a:xfrm>
            <a:custGeom>
              <a:avLst/>
              <a:gdLst>
                <a:gd name="connsiteX0" fmla="*/ 3520 w 177491"/>
                <a:gd name="connsiteY0" fmla="*/ 39649 h 1787939"/>
                <a:gd name="connsiteX1" fmla="*/ 18510 w 177491"/>
                <a:gd name="connsiteY1" fmla="*/ 811642 h 1787939"/>
                <a:gd name="connsiteX2" fmla="*/ 7267 w 177491"/>
                <a:gd name="connsiteY2" fmla="*/ 1070223 h 1787939"/>
                <a:gd name="connsiteX3" fmla="*/ 3520 w 177491"/>
                <a:gd name="connsiteY3" fmla="*/ 1414996 h 1787939"/>
                <a:gd name="connsiteX4" fmla="*/ 59733 w 177491"/>
                <a:gd name="connsiteY4" fmla="*/ 1212629 h 1787939"/>
                <a:gd name="connsiteX5" fmla="*/ 175907 w 177491"/>
                <a:gd name="connsiteY5" fmla="*/ 1786003 h 1787939"/>
                <a:gd name="connsiteX6" fmla="*/ 123441 w 177491"/>
                <a:gd name="connsiteY6" fmla="*/ 1355036 h 1787939"/>
                <a:gd name="connsiteX7" fmla="*/ 70975 w 177491"/>
                <a:gd name="connsiteY7" fmla="*/ 242016 h 1787939"/>
                <a:gd name="connsiteX8" fmla="*/ 3520 w 177491"/>
                <a:gd name="connsiteY8" fmla="*/ 39649 h 1787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491" h="1787939">
                  <a:moveTo>
                    <a:pt x="3520" y="39649"/>
                  </a:moveTo>
                  <a:cubicBezTo>
                    <a:pt x="-5224" y="134587"/>
                    <a:pt x="17886" y="639880"/>
                    <a:pt x="18510" y="811642"/>
                  </a:cubicBezTo>
                  <a:cubicBezTo>
                    <a:pt x="19135" y="983404"/>
                    <a:pt x="9765" y="969664"/>
                    <a:pt x="7267" y="1070223"/>
                  </a:cubicBezTo>
                  <a:cubicBezTo>
                    <a:pt x="4769" y="1170782"/>
                    <a:pt x="-5224" y="1391262"/>
                    <a:pt x="3520" y="1414996"/>
                  </a:cubicBezTo>
                  <a:cubicBezTo>
                    <a:pt x="12264" y="1438730"/>
                    <a:pt x="31002" y="1150795"/>
                    <a:pt x="59733" y="1212629"/>
                  </a:cubicBezTo>
                  <a:cubicBezTo>
                    <a:pt x="88464" y="1274463"/>
                    <a:pt x="165289" y="1762269"/>
                    <a:pt x="175907" y="1786003"/>
                  </a:cubicBezTo>
                  <a:cubicBezTo>
                    <a:pt x="186525" y="1809738"/>
                    <a:pt x="140930" y="1612367"/>
                    <a:pt x="123441" y="1355036"/>
                  </a:cubicBezTo>
                  <a:cubicBezTo>
                    <a:pt x="105952" y="1097705"/>
                    <a:pt x="86590" y="460623"/>
                    <a:pt x="70975" y="242016"/>
                  </a:cubicBezTo>
                  <a:cubicBezTo>
                    <a:pt x="55360" y="23409"/>
                    <a:pt x="12264" y="-55289"/>
                    <a:pt x="3520" y="39649"/>
                  </a:cubicBezTo>
                  <a:close/>
                </a:path>
              </a:pathLst>
            </a:custGeom>
            <a:solidFill>
              <a:srgbClr val="7DA0AC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5" name="フリーフォーム 484">
              <a:extLst>
                <a:ext uri="{FF2B5EF4-FFF2-40B4-BE49-F238E27FC236}">
                  <a16:creationId xmlns:a16="http://schemas.microsoft.com/office/drawing/2014/main" id="{27E66C87-8B25-F67D-8D45-2AAD5D35EFA4}"/>
                </a:ext>
              </a:extLst>
            </p:cNvPr>
            <p:cNvSpPr/>
            <p:nvPr/>
          </p:nvSpPr>
          <p:spPr>
            <a:xfrm>
              <a:off x="5367144" y="6445762"/>
              <a:ext cx="171967" cy="1805662"/>
            </a:xfrm>
            <a:custGeom>
              <a:avLst/>
              <a:gdLst>
                <a:gd name="connsiteX0" fmla="*/ 111761 w 171967"/>
                <a:gd name="connsiteY0" fmla="*/ 22494 h 1805662"/>
                <a:gd name="connsiteX1" fmla="*/ 85528 w 171967"/>
                <a:gd name="connsiteY1" fmla="*/ 745769 h 1805662"/>
                <a:gd name="connsiteX2" fmla="*/ 171722 w 171967"/>
                <a:gd name="connsiteY2" fmla="*/ 1761353 h 1805662"/>
                <a:gd name="connsiteX3" fmla="*/ 108013 w 171967"/>
                <a:gd name="connsiteY3" fmla="*/ 1487782 h 1805662"/>
                <a:gd name="connsiteX4" fmla="*/ 6830 w 171967"/>
                <a:gd name="connsiteY4" fmla="*/ 273579 h 1805662"/>
                <a:gd name="connsiteX5" fmla="*/ 10577 w 171967"/>
                <a:gd name="connsiteY5" fmla="*/ 112435 h 1805662"/>
                <a:gd name="connsiteX6" fmla="*/ 21820 w 171967"/>
                <a:gd name="connsiteY6" fmla="*/ 176143 h 1805662"/>
                <a:gd name="connsiteX7" fmla="*/ 111761 w 171967"/>
                <a:gd name="connsiteY7" fmla="*/ 22494 h 1805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967" h="1805662">
                  <a:moveTo>
                    <a:pt x="111761" y="22494"/>
                  </a:moveTo>
                  <a:cubicBezTo>
                    <a:pt x="122379" y="117432"/>
                    <a:pt x="75534" y="455959"/>
                    <a:pt x="85528" y="745769"/>
                  </a:cubicBezTo>
                  <a:cubicBezTo>
                    <a:pt x="95521" y="1035579"/>
                    <a:pt x="167975" y="1637684"/>
                    <a:pt x="171722" y="1761353"/>
                  </a:cubicBezTo>
                  <a:cubicBezTo>
                    <a:pt x="175469" y="1885022"/>
                    <a:pt x="135495" y="1735744"/>
                    <a:pt x="108013" y="1487782"/>
                  </a:cubicBezTo>
                  <a:cubicBezTo>
                    <a:pt x="80531" y="1239820"/>
                    <a:pt x="23069" y="502804"/>
                    <a:pt x="6830" y="273579"/>
                  </a:cubicBezTo>
                  <a:cubicBezTo>
                    <a:pt x="-9409" y="44354"/>
                    <a:pt x="8079" y="128674"/>
                    <a:pt x="10577" y="112435"/>
                  </a:cubicBezTo>
                  <a:cubicBezTo>
                    <a:pt x="13075" y="96196"/>
                    <a:pt x="9953" y="189259"/>
                    <a:pt x="21820" y="176143"/>
                  </a:cubicBezTo>
                  <a:cubicBezTo>
                    <a:pt x="33687" y="163027"/>
                    <a:pt x="101143" y="-72444"/>
                    <a:pt x="111761" y="22494"/>
                  </a:cubicBezTo>
                  <a:close/>
                </a:path>
              </a:pathLst>
            </a:custGeom>
            <a:solidFill>
              <a:srgbClr val="7DA0AC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6" name="フリーフォーム 485">
              <a:extLst>
                <a:ext uri="{FF2B5EF4-FFF2-40B4-BE49-F238E27FC236}">
                  <a16:creationId xmlns:a16="http://schemas.microsoft.com/office/drawing/2014/main" id="{5C388A00-2B80-6765-0574-D8FB0D3AEFD7}"/>
                </a:ext>
              </a:extLst>
            </p:cNvPr>
            <p:cNvSpPr/>
            <p:nvPr/>
          </p:nvSpPr>
          <p:spPr>
            <a:xfrm>
              <a:off x="5642445" y="6520678"/>
              <a:ext cx="166486" cy="1666317"/>
            </a:xfrm>
            <a:custGeom>
              <a:avLst/>
              <a:gdLst>
                <a:gd name="connsiteX0" fmla="*/ 155001 w 166486"/>
                <a:gd name="connsiteY0" fmla="*/ 43 h 1666317"/>
                <a:gd name="connsiteX1" fmla="*/ 12594 w 166486"/>
                <a:gd name="connsiteY1" fmla="*/ 1083083 h 1666317"/>
                <a:gd name="connsiteX2" fmla="*/ 12594 w 166486"/>
                <a:gd name="connsiteY2" fmla="*/ 1656456 h 1666317"/>
                <a:gd name="connsiteX3" fmla="*/ 61312 w 166486"/>
                <a:gd name="connsiteY3" fmla="*/ 1416614 h 1666317"/>
                <a:gd name="connsiteX4" fmla="*/ 143758 w 166486"/>
                <a:gd name="connsiteY4" fmla="*/ 1041860 h 1666317"/>
                <a:gd name="connsiteX5" fmla="*/ 155001 w 166486"/>
                <a:gd name="connsiteY5" fmla="*/ 43 h 1666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486" h="1666317">
                  <a:moveTo>
                    <a:pt x="155001" y="43"/>
                  </a:moveTo>
                  <a:cubicBezTo>
                    <a:pt x="133140" y="6913"/>
                    <a:pt x="36328" y="807014"/>
                    <a:pt x="12594" y="1083083"/>
                  </a:cubicBezTo>
                  <a:cubicBezTo>
                    <a:pt x="-11141" y="1359152"/>
                    <a:pt x="4474" y="1600868"/>
                    <a:pt x="12594" y="1656456"/>
                  </a:cubicBezTo>
                  <a:cubicBezTo>
                    <a:pt x="20714" y="1712045"/>
                    <a:pt x="39451" y="1519047"/>
                    <a:pt x="61312" y="1416614"/>
                  </a:cubicBezTo>
                  <a:cubicBezTo>
                    <a:pt x="83173" y="1314181"/>
                    <a:pt x="123146" y="1275457"/>
                    <a:pt x="143758" y="1041860"/>
                  </a:cubicBezTo>
                  <a:cubicBezTo>
                    <a:pt x="164370" y="808263"/>
                    <a:pt x="176862" y="-6827"/>
                    <a:pt x="155001" y="43"/>
                  </a:cubicBezTo>
                  <a:close/>
                </a:path>
              </a:pathLst>
            </a:custGeom>
            <a:solidFill>
              <a:srgbClr val="7DA0AC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7" name="フリーフォーム 486">
              <a:extLst>
                <a:ext uri="{FF2B5EF4-FFF2-40B4-BE49-F238E27FC236}">
                  <a16:creationId xmlns:a16="http://schemas.microsoft.com/office/drawing/2014/main" id="{6B2BFF9D-928E-71D8-FB7F-B015AA703BE0}"/>
                </a:ext>
              </a:extLst>
            </p:cNvPr>
            <p:cNvSpPr/>
            <p:nvPr/>
          </p:nvSpPr>
          <p:spPr>
            <a:xfrm>
              <a:off x="5838396" y="6501870"/>
              <a:ext cx="97295" cy="1818875"/>
            </a:xfrm>
            <a:custGeom>
              <a:avLst/>
              <a:gdLst>
                <a:gd name="connsiteX0" fmla="*/ 82719 w 97295"/>
                <a:gd name="connsiteY0" fmla="*/ 114 h 1818875"/>
                <a:gd name="connsiteX1" fmla="*/ 93961 w 97295"/>
                <a:gd name="connsiteY1" fmla="*/ 1105638 h 1818875"/>
                <a:gd name="connsiteX2" fmla="*/ 45243 w 97295"/>
                <a:gd name="connsiteY2" fmla="*/ 1783943 h 1818875"/>
                <a:gd name="connsiteX3" fmla="*/ 52738 w 97295"/>
                <a:gd name="connsiteY3" fmla="*/ 1664022 h 1818875"/>
                <a:gd name="connsiteX4" fmla="*/ 273 w 97295"/>
                <a:gd name="connsiteY4" fmla="*/ 1173094 h 1818875"/>
                <a:gd name="connsiteX5" fmla="*/ 82719 w 97295"/>
                <a:gd name="connsiteY5" fmla="*/ 114 h 181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95" h="1818875">
                  <a:moveTo>
                    <a:pt x="82719" y="114"/>
                  </a:moveTo>
                  <a:cubicBezTo>
                    <a:pt x="98334" y="-11129"/>
                    <a:pt x="100207" y="808333"/>
                    <a:pt x="93961" y="1105638"/>
                  </a:cubicBezTo>
                  <a:cubicBezTo>
                    <a:pt x="87715" y="1402943"/>
                    <a:pt x="52113" y="1690879"/>
                    <a:pt x="45243" y="1783943"/>
                  </a:cubicBezTo>
                  <a:cubicBezTo>
                    <a:pt x="38373" y="1877007"/>
                    <a:pt x="60233" y="1765830"/>
                    <a:pt x="52738" y="1664022"/>
                  </a:cubicBezTo>
                  <a:cubicBezTo>
                    <a:pt x="45243" y="1562214"/>
                    <a:pt x="-4099" y="1451661"/>
                    <a:pt x="273" y="1173094"/>
                  </a:cubicBezTo>
                  <a:cubicBezTo>
                    <a:pt x="4645" y="894527"/>
                    <a:pt x="67104" y="11357"/>
                    <a:pt x="82719" y="114"/>
                  </a:cubicBezTo>
                  <a:close/>
                </a:path>
              </a:pathLst>
            </a:custGeom>
            <a:solidFill>
              <a:srgbClr val="7DA0AC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8" name="フリーフォーム 487">
              <a:extLst>
                <a:ext uri="{FF2B5EF4-FFF2-40B4-BE49-F238E27FC236}">
                  <a16:creationId xmlns:a16="http://schemas.microsoft.com/office/drawing/2014/main" id="{95A4736B-29BA-8A9A-E7F4-B4216B9201AB}"/>
                </a:ext>
              </a:extLst>
            </p:cNvPr>
            <p:cNvSpPr/>
            <p:nvPr/>
          </p:nvSpPr>
          <p:spPr>
            <a:xfrm>
              <a:off x="4241149" y="1478448"/>
              <a:ext cx="53650" cy="1122603"/>
            </a:xfrm>
            <a:custGeom>
              <a:avLst/>
              <a:gdLst>
                <a:gd name="connsiteX0" fmla="*/ 53533 w 53650"/>
                <a:gd name="connsiteY0" fmla="*/ 1831 h 1122603"/>
                <a:gd name="connsiteX1" fmla="*/ 16058 w 53650"/>
                <a:gd name="connsiteY1" fmla="*/ 331614 h 1122603"/>
                <a:gd name="connsiteX2" fmla="*/ 42290 w 53650"/>
                <a:gd name="connsiteY2" fmla="*/ 249168 h 1122603"/>
                <a:gd name="connsiteX3" fmla="*/ 16058 w 53650"/>
                <a:gd name="connsiteY3" fmla="*/ 462778 h 1122603"/>
                <a:gd name="connsiteX4" fmla="*/ 23553 w 53650"/>
                <a:gd name="connsiteY4" fmla="*/ 747591 h 1122603"/>
                <a:gd name="connsiteX5" fmla="*/ 42290 w 53650"/>
                <a:gd name="connsiteY5" fmla="*/ 934968 h 1122603"/>
                <a:gd name="connsiteX6" fmla="*/ 16058 w 53650"/>
                <a:gd name="connsiteY6" fmla="*/ 1122345 h 1122603"/>
                <a:gd name="connsiteX7" fmla="*/ 12310 w 53650"/>
                <a:gd name="connsiteY7" fmla="*/ 893745 h 1122603"/>
                <a:gd name="connsiteX8" fmla="*/ 19805 w 53650"/>
                <a:gd name="connsiteY8" fmla="*/ 95519 h 1122603"/>
                <a:gd name="connsiteX9" fmla="*/ 1067 w 53650"/>
                <a:gd name="connsiteY9" fmla="*/ 192955 h 1122603"/>
                <a:gd name="connsiteX10" fmla="*/ 53533 w 53650"/>
                <a:gd name="connsiteY10" fmla="*/ 1831 h 1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650" h="1122603">
                  <a:moveTo>
                    <a:pt x="53533" y="1831"/>
                  </a:moveTo>
                  <a:cubicBezTo>
                    <a:pt x="56031" y="24941"/>
                    <a:pt x="17932" y="290391"/>
                    <a:pt x="16058" y="331614"/>
                  </a:cubicBezTo>
                  <a:cubicBezTo>
                    <a:pt x="14184" y="372837"/>
                    <a:pt x="42290" y="227307"/>
                    <a:pt x="42290" y="249168"/>
                  </a:cubicBezTo>
                  <a:cubicBezTo>
                    <a:pt x="42290" y="271029"/>
                    <a:pt x="19181" y="379708"/>
                    <a:pt x="16058" y="462778"/>
                  </a:cubicBezTo>
                  <a:cubicBezTo>
                    <a:pt x="12935" y="545848"/>
                    <a:pt x="19181" y="668893"/>
                    <a:pt x="23553" y="747591"/>
                  </a:cubicBezTo>
                  <a:cubicBezTo>
                    <a:pt x="27925" y="826289"/>
                    <a:pt x="43539" y="872509"/>
                    <a:pt x="42290" y="934968"/>
                  </a:cubicBezTo>
                  <a:cubicBezTo>
                    <a:pt x="41041" y="997427"/>
                    <a:pt x="21055" y="1129216"/>
                    <a:pt x="16058" y="1122345"/>
                  </a:cubicBezTo>
                  <a:cubicBezTo>
                    <a:pt x="11061" y="1115475"/>
                    <a:pt x="11685" y="1064883"/>
                    <a:pt x="12310" y="893745"/>
                  </a:cubicBezTo>
                  <a:cubicBezTo>
                    <a:pt x="12934" y="722607"/>
                    <a:pt x="21679" y="212317"/>
                    <a:pt x="19805" y="95519"/>
                  </a:cubicBezTo>
                  <a:cubicBezTo>
                    <a:pt x="17931" y="-21279"/>
                    <a:pt x="-5179" y="204198"/>
                    <a:pt x="1067" y="192955"/>
                  </a:cubicBezTo>
                  <a:cubicBezTo>
                    <a:pt x="7313" y="181712"/>
                    <a:pt x="51035" y="-21279"/>
                    <a:pt x="53533" y="1831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9" name="フリーフォーム 488">
              <a:extLst>
                <a:ext uri="{FF2B5EF4-FFF2-40B4-BE49-F238E27FC236}">
                  <a16:creationId xmlns:a16="http://schemas.microsoft.com/office/drawing/2014/main" id="{27A25C8B-8D42-0523-5B8C-940F482EF87F}"/>
                </a:ext>
              </a:extLst>
            </p:cNvPr>
            <p:cNvSpPr/>
            <p:nvPr/>
          </p:nvSpPr>
          <p:spPr>
            <a:xfrm>
              <a:off x="4971931" y="1491513"/>
              <a:ext cx="316139" cy="499763"/>
            </a:xfrm>
            <a:custGeom>
              <a:avLst/>
              <a:gdLst>
                <a:gd name="connsiteX0" fmla="*/ 315849 w 316139"/>
                <a:gd name="connsiteY0" fmla="*/ 52474 h 499763"/>
                <a:gd name="connsiteX1" fmla="*/ 34784 w 316139"/>
                <a:gd name="connsiteY1" fmla="*/ 67464 h 499763"/>
                <a:gd name="connsiteX2" fmla="*/ 139715 w 316139"/>
                <a:gd name="connsiteY2" fmla="*/ 67464 h 499763"/>
                <a:gd name="connsiteX3" fmla="*/ 57269 w 316139"/>
                <a:gd name="connsiteY3" fmla="*/ 164900 h 499763"/>
                <a:gd name="connsiteX4" fmla="*/ 61017 w 316139"/>
                <a:gd name="connsiteY4" fmla="*/ 382257 h 499763"/>
                <a:gd name="connsiteX5" fmla="*/ 90997 w 316139"/>
                <a:gd name="connsiteY5" fmla="*/ 359772 h 499763"/>
                <a:gd name="connsiteX6" fmla="*/ 282121 w 316139"/>
                <a:gd name="connsiteY6" fmla="*/ 378510 h 499763"/>
                <a:gd name="connsiteX7" fmla="*/ 76007 w 316139"/>
                <a:gd name="connsiteY7" fmla="*/ 419733 h 499763"/>
                <a:gd name="connsiteX8" fmla="*/ 252141 w 316139"/>
                <a:gd name="connsiteY8" fmla="*/ 445966 h 499763"/>
                <a:gd name="connsiteX9" fmla="*/ 12299 w 316139"/>
                <a:gd name="connsiteY9" fmla="*/ 494684 h 499763"/>
                <a:gd name="connsiteX10" fmla="*/ 34784 w 316139"/>
                <a:gd name="connsiteY10" fmla="*/ 311054 h 499763"/>
                <a:gd name="connsiteX11" fmla="*/ 34784 w 316139"/>
                <a:gd name="connsiteY11" fmla="*/ 44979 h 499763"/>
                <a:gd name="connsiteX12" fmla="*/ 31036 w 316139"/>
                <a:gd name="connsiteY12" fmla="*/ 123677 h 499763"/>
                <a:gd name="connsiteX13" fmla="*/ 16046 w 316139"/>
                <a:gd name="connsiteY13" fmla="*/ 41231 h 499763"/>
                <a:gd name="connsiteX14" fmla="*/ 76007 w 316139"/>
                <a:gd name="connsiteY14" fmla="*/ 8 h 499763"/>
                <a:gd name="connsiteX15" fmla="*/ 87249 w 316139"/>
                <a:gd name="connsiteY15" fmla="*/ 37484 h 499763"/>
                <a:gd name="connsiteX16" fmla="*/ 315849 w 316139"/>
                <a:gd name="connsiteY16" fmla="*/ 52474 h 49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6139" h="499763">
                  <a:moveTo>
                    <a:pt x="315849" y="52474"/>
                  </a:moveTo>
                  <a:cubicBezTo>
                    <a:pt x="307105" y="57471"/>
                    <a:pt x="64140" y="64966"/>
                    <a:pt x="34784" y="67464"/>
                  </a:cubicBezTo>
                  <a:cubicBezTo>
                    <a:pt x="5428" y="69962"/>
                    <a:pt x="135968" y="51225"/>
                    <a:pt x="139715" y="67464"/>
                  </a:cubicBezTo>
                  <a:cubicBezTo>
                    <a:pt x="143462" y="83703"/>
                    <a:pt x="70385" y="112435"/>
                    <a:pt x="57269" y="164900"/>
                  </a:cubicBezTo>
                  <a:cubicBezTo>
                    <a:pt x="44153" y="217365"/>
                    <a:pt x="55396" y="349778"/>
                    <a:pt x="61017" y="382257"/>
                  </a:cubicBezTo>
                  <a:cubicBezTo>
                    <a:pt x="66638" y="414736"/>
                    <a:pt x="54146" y="360396"/>
                    <a:pt x="90997" y="359772"/>
                  </a:cubicBezTo>
                  <a:cubicBezTo>
                    <a:pt x="127848" y="359148"/>
                    <a:pt x="284619" y="368517"/>
                    <a:pt x="282121" y="378510"/>
                  </a:cubicBezTo>
                  <a:cubicBezTo>
                    <a:pt x="279623" y="388504"/>
                    <a:pt x="81004" y="408490"/>
                    <a:pt x="76007" y="419733"/>
                  </a:cubicBezTo>
                  <a:cubicBezTo>
                    <a:pt x="71010" y="430976"/>
                    <a:pt x="262759" y="433474"/>
                    <a:pt x="252141" y="445966"/>
                  </a:cubicBezTo>
                  <a:cubicBezTo>
                    <a:pt x="241523" y="458458"/>
                    <a:pt x="48525" y="517169"/>
                    <a:pt x="12299" y="494684"/>
                  </a:cubicBezTo>
                  <a:cubicBezTo>
                    <a:pt x="-23927" y="472199"/>
                    <a:pt x="31037" y="386005"/>
                    <a:pt x="34784" y="311054"/>
                  </a:cubicBezTo>
                  <a:cubicBezTo>
                    <a:pt x="38531" y="236103"/>
                    <a:pt x="35409" y="76208"/>
                    <a:pt x="34784" y="44979"/>
                  </a:cubicBezTo>
                  <a:cubicBezTo>
                    <a:pt x="34159" y="13750"/>
                    <a:pt x="34159" y="124302"/>
                    <a:pt x="31036" y="123677"/>
                  </a:cubicBezTo>
                  <a:cubicBezTo>
                    <a:pt x="27913" y="123052"/>
                    <a:pt x="8551" y="61842"/>
                    <a:pt x="16046" y="41231"/>
                  </a:cubicBezTo>
                  <a:cubicBezTo>
                    <a:pt x="23541" y="20620"/>
                    <a:pt x="64140" y="632"/>
                    <a:pt x="76007" y="8"/>
                  </a:cubicBezTo>
                  <a:cubicBezTo>
                    <a:pt x="87874" y="-616"/>
                    <a:pt x="41029" y="31863"/>
                    <a:pt x="87249" y="37484"/>
                  </a:cubicBezTo>
                  <a:cubicBezTo>
                    <a:pt x="133469" y="43105"/>
                    <a:pt x="324593" y="47477"/>
                    <a:pt x="315849" y="5247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0" name="フリーフォーム 489">
              <a:extLst>
                <a:ext uri="{FF2B5EF4-FFF2-40B4-BE49-F238E27FC236}">
                  <a16:creationId xmlns:a16="http://schemas.microsoft.com/office/drawing/2014/main" id="{20E8C707-4397-5D57-480A-23A15C7517DA}"/>
                </a:ext>
              </a:extLst>
            </p:cNvPr>
            <p:cNvSpPr/>
            <p:nvPr/>
          </p:nvSpPr>
          <p:spPr>
            <a:xfrm>
              <a:off x="5712130" y="1578867"/>
              <a:ext cx="1317756" cy="115284"/>
            </a:xfrm>
            <a:custGeom>
              <a:avLst/>
              <a:gdLst>
                <a:gd name="connsiteX0" fmla="*/ 2870 w 1317756"/>
                <a:gd name="connsiteY0" fmla="*/ 62556 h 115284"/>
                <a:gd name="connsiteX1" fmla="*/ 415100 w 1317756"/>
                <a:gd name="connsiteY1" fmla="*/ 6343 h 115284"/>
                <a:gd name="connsiteX2" fmla="*/ 358886 w 1317756"/>
                <a:gd name="connsiteY2" fmla="*/ 6343 h 115284"/>
                <a:gd name="connsiteX3" fmla="*/ 812339 w 1317756"/>
                <a:gd name="connsiteY3" fmla="*/ 51313 h 115284"/>
                <a:gd name="connsiteX4" fmla="*/ 696165 w 1317756"/>
                <a:gd name="connsiteY4" fmla="*/ 6343 h 115284"/>
                <a:gd name="connsiteX5" fmla="*/ 1085909 w 1317756"/>
                <a:gd name="connsiteY5" fmla="*/ 88789 h 115284"/>
                <a:gd name="connsiteX6" fmla="*/ 1314509 w 1317756"/>
                <a:gd name="connsiteY6" fmla="*/ 73799 h 115284"/>
                <a:gd name="connsiteX7" fmla="*/ 921018 w 1317756"/>
                <a:gd name="connsiteY7" fmla="*/ 81294 h 115284"/>
                <a:gd name="connsiteX8" fmla="*/ 1153365 w 1317756"/>
                <a:gd name="connsiteY8" fmla="*/ 96284 h 115284"/>
                <a:gd name="connsiteX9" fmla="*/ 797349 w 1317756"/>
                <a:gd name="connsiteY9" fmla="*/ 96284 h 115284"/>
                <a:gd name="connsiteX10" fmla="*/ 272693 w 1317756"/>
                <a:gd name="connsiteY10" fmla="*/ 100031 h 115284"/>
                <a:gd name="connsiteX11" fmla="*/ 317663 w 1317756"/>
                <a:gd name="connsiteY11" fmla="*/ 96284 h 115284"/>
                <a:gd name="connsiteX12" fmla="*/ 89063 w 1317756"/>
                <a:gd name="connsiteY12" fmla="*/ 115022 h 115284"/>
                <a:gd name="connsiteX13" fmla="*/ 223975 w 1317756"/>
                <a:gd name="connsiteY13" fmla="*/ 103779 h 115284"/>
                <a:gd name="connsiteX14" fmla="*/ 2870 w 1317756"/>
                <a:gd name="connsiteY14" fmla="*/ 62556 h 11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7756" h="115284">
                  <a:moveTo>
                    <a:pt x="2870" y="62556"/>
                  </a:moveTo>
                  <a:cubicBezTo>
                    <a:pt x="34724" y="46317"/>
                    <a:pt x="355764" y="15712"/>
                    <a:pt x="415100" y="6343"/>
                  </a:cubicBezTo>
                  <a:cubicBezTo>
                    <a:pt x="474436" y="-3026"/>
                    <a:pt x="292680" y="-1152"/>
                    <a:pt x="358886" y="6343"/>
                  </a:cubicBezTo>
                  <a:cubicBezTo>
                    <a:pt x="425092" y="13838"/>
                    <a:pt x="756126" y="51313"/>
                    <a:pt x="812339" y="51313"/>
                  </a:cubicBezTo>
                  <a:cubicBezTo>
                    <a:pt x="868552" y="51313"/>
                    <a:pt x="650570" y="97"/>
                    <a:pt x="696165" y="6343"/>
                  </a:cubicBezTo>
                  <a:cubicBezTo>
                    <a:pt x="741760" y="12589"/>
                    <a:pt x="982852" y="77546"/>
                    <a:pt x="1085909" y="88789"/>
                  </a:cubicBezTo>
                  <a:cubicBezTo>
                    <a:pt x="1188966" y="100032"/>
                    <a:pt x="1341991" y="75048"/>
                    <a:pt x="1314509" y="73799"/>
                  </a:cubicBezTo>
                  <a:cubicBezTo>
                    <a:pt x="1287027" y="72550"/>
                    <a:pt x="947875" y="77547"/>
                    <a:pt x="921018" y="81294"/>
                  </a:cubicBezTo>
                  <a:cubicBezTo>
                    <a:pt x="894161" y="85041"/>
                    <a:pt x="1173977" y="93786"/>
                    <a:pt x="1153365" y="96284"/>
                  </a:cubicBezTo>
                  <a:cubicBezTo>
                    <a:pt x="1132753" y="98782"/>
                    <a:pt x="797349" y="96284"/>
                    <a:pt x="797349" y="96284"/>
                  </a:cubicBezTo>
                  <a:lnTo>
                    <a:pt x="272693" y="100031"/>
                  </a:lnTo>
                  <a:cubicBezTo>
                    <a:pt x="192745" y="100031"/>
                    <a:pt x="317663" y="96284"/>
                    <a:pt x="317663" y="96284"/>
                  </a:cubicBezTo>
                  <a:lnTo>
                    <a:pt x="89063" y="115022"/>
                  </a:lnTo>
                  <a:cubicBezTo>
                    <a:pt x="73448" y="116271"/>
                    <a:pt x="233344" y="113148"/>
                    <a:pt x="223975" y="103779"/>
                  </a:cubicBezTo>
                  <a:cubicBezTo>
                    <a:pt x="214606" y="94410"/>
                    <a:pt x="-28984" y="78795"/>
                    <a:pt x="2870" y="6255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1" name="フリーフォーム 490">
              <a:extLst>
                <a:ext uri="{FF2B5EF4-FFF2-40B4-BE49-F238E27FC236}">
                  <a16:creationId xmlns:a16="http://schemas.microsoft.com/office/drawing/2014/main" id="{0D1FB51E-5849-F431-907C-95BD7596BCD2}"/>
                </a:ext>
              </a:extLst>
            </p:cNvPr>
            <p:cNvSpPr/>
            <p:nvPr/>
          </p:nvSpPr>
          <p:spPr>
            <a:xfrm>
              <a:off x="5636302" y="1846096"/>
              <a:ext cx="880077" cy="97712"/>
            </a:xfrm>
            <a:custGeom>
              <a:avLst/>
              <a:gdLst>
                <a:gd name="connsiteX0" fmla="*/ 0 w 880077"/>
                <a:gd name="connsiteY0" fmla="*/ 5189 h 97712"/>
                <a:gd name="connsiteX1" fmla="*/ 509665 w 880077"/>
                <a:gd name="connsiteY1" fmla="*/ 8937 h 97712"/>
                <a:gd name="connsiteX2" fmla="*/ 367259 w 880077"/>
                <a:gd name="connsiteY2" fmla="*/ 1442 h 97712"/>
                <a:gd name="connsiteX3" fmla="*/ 873177 w 880077"/>
                <a:gd name="connsiteY3" fmla="*/ 1442 h 97712"/>
                <a:gd name="connsiteX4" fmla="*/ 633334 w 880077"/>
                <a:gd name="connsiteY4" fmla="*/ 16432 h 97712"/>
                <a:gd name="connsiteX5" fmla="*/ 247337 w 880077"/>
                <a:gd name="connsiteY5" fmla="*/ 95130 h 97712"/>
                <a:gd name="connsiteX6" fmla="*/ 509665 w 880077"/>
                <a:gd name="connsiteY6" fmla="*/ 72645 h 97712"/>
                <a:gd name="connsiteX7" fmla="*/ 0 w 880077"/>
                <a:gd name="connsiteY7" fmla="*/ 5189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0077" h="97712">
                  <a:moveTo>
                    <a:pt x="0" y="5189"/>
                  </a:moveTo>
                  <a:cubicBezTo>
                    <a:pt x="0" y="-5429"/>
                    <a:pt x="448455" y="9561"/>
                    <a:pt x="509665" y="8937"/>
                  </a:cubicBezTo>
                  <a:cubicBezTo>
                    <a:pt x="570875" y="8313"/>
                    <a:pt x="306674" y="2691"/>
                    <a:pt x="367259" y="1442"/>
                  </a:cubicBezTo>
                  <a:cubicBezTo>
                    <a:pt x="427844" y="193"/>
                    <a:pt x="828831" y="-1056"/>
                    <a:pt x="873177" y="1442"/>
                  </a:cubicBezTo>
                  <a:cubicBezTo>
                    <a:pt x="917523" y="3940"/>
                    <a:pt x="737641" y="817"/>
                    <a:pt x="633334" y="16432"/>
                  </a:cubicBezTo>
                  <a:cubicBezTo>
                    <a:pt x="529027" y="32047"/>
                    <a:pt x="267948" y="85761"/>
                    <a:pt x="247337" y="95130"/>
                  </a:cubicBezTo>
                  <a:cubicBezTo>
                    <a:pt x="226726" y="104499"/>
                    <a:pt x="547140" y="86386"/>
                    <a:pt x="509665" y="72645"/>
                  </a:cubicBezTo>
                  <a:cubicBezTo>
                    <a:pt x="472190" y="58904"/>
                    <a:pt x="0" y="15807"/>
                    <a:pt x="0" y="5189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2" name="フリーフォーム 491">
              <a:extLst>
                <a:ext uri="{FF2B5EF4-FFF2-40B4-BE49-F238E27FC236}">
                  <a16:creationId xmlns:a16="http://schemas.microsoft.com/office/drawing/2014/main" id="{471DE315-2264-B54A-F8BF-BC8DD4995165}"/>
                </a:ext>
              </a:extLst>
            </p:cNvPr>
            <p:cNvSpPr/>
            <p:nvPr/>
          </p:nvSpPr>
          <p:spPr>
            <a:xfrm>
              <a:off x="7039171" y="1502758"/>
              <a:ext cx="827150" cy="149921"/>
            </a:xfrm>
            <a:custGeom>
              <a:avLst/>
              <a:gdLst>
                <a:gd name="connsiteX0" fmla="*/ 28691 w 827150"/>
                <a:gd name="connsiteY0" fmla="*/ 56219 h 149921"/>
                <a:gd name="connsiteX1" fmla="*/ 84904 w 827150"/>
                <a:gd name="connsiteY1" fmla="*/ 59967 h 149921"/>
                <a:gd name="connsiteX2" fmla="*/ 677016 w 827150"/>
                <a:gd name="connsiteY2" fmla="*/ 6 h 149921"/>
                <a:gd name="connsiteX3" fmla="*/ 287272 w 827150"/>
                <a:gd name="connsiteY3" fmla="*/ 56219 h 149921"/>
                <a:gd name="connsiteX4" fmla="*/ 530862 w 827150"/>
                <a:gd name="connsiteY4" fmla="*/ 56219 h 149921"/>
                <a:gd name="connsiteX5" fmla="*/ 238554 w 827150"/>
                <a:gd name="connsiteY5" fmla="*/ 86199 h 149921"/>
                <a:gd name="connsiteX6" fmla="*/ 748219 w 827150"/>
                <a:gd name="connsiteY6" fmla="*/ 93694 h 149921"/>
                <a:gd name="connsiteX7" fmla="*/ 793190 w 827150"/>
                <a:gd name="connsiteY7" fmla="*/ 101190 h 149921"/>
                <a:gd name="connsiteX8" fmla="*/ 751967 w 827150"/>
                <a:gd name="connsiteY8" fmla="*/ 112432 h 149921"/>
                <a:gd name="connsiteX9" fmla="*/ 823170 w 827150"/>
                <a:gd name="connsiteY9" fmla="*/ 146160 h 149921"/>
                <a:gd name="connsiteX10" fmla="*/ 609560 w 827150"/>
                <a:gd name="connsiteY10" fmla="*/ 146160 h 149921"/>
                <a:gd name="connsiteX11" fmla="*/ 264786 w 827150"/>
                <a:gd name="connsiteY11" fmla="*/ 119927 h 149921"/>
                <a:gd name="connsiteX12" fmla="*/ 126127 w 827150"/>
                <a:gd name="connsiteY12" fmla="*/ 134917 h 149921"/>
                <a:gd name="connsiteX13" fmla="*/ 324747 w 827150"/>
                <a:gd name="connsiteY13" fmla="*/ 104937 h 149921"/>
                <a:gd name="connsiteX14" fmla="*/ 28691 w 827150"/>
                <a:gd name="connsiteY14" fmla="*/ 56219 h 149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7150" h="149921">
                  <a:moveTo>
                    <a:pt x="28691" y="56219"/>
                  </a:moveTo>
                  <a:cubicBezTo>
                    <a:pt x="-11283" y="48724"/>
                    <a:pt x="-23150" y="69336"/>
                    <a:pt x="84904" y="59967"/>
                  </a:cubicBezTo>
                  <a:cubicBezTo>
                    <a:pt x="192958" y="50598"/>
                    <a:pt x="643288" y="631"/>
                    <a:pt x="677016" y="6"/>
                  </a:cubicBezTo>
                  <a:cubicBezTo>
                    <a:pt x="710744" y="-619"/>
                    <a:pt x="311631" y="46850"/>
                    <a:pt x="287272" y="56219"/>
                  </a:cubicBezTo>
                  <a:cubicBezTo>
                    <a:pt x="262913" y="65588"/>
                    <a:pt x="538982" y="51222"/>
                    <a:pt x="530862" y="56219"/>
                  </a:cubicBezTo>
                  <a:cubicBezTo>
                    <a:pt x="522742" y="61216"/>
                    <a:pt x="202328" y="79953"/>
                    <a:pt x="238554" y="86199"/>
                  </a:cubicBezTo>
                  <a:cubicBezTo>
                    <a:pt x="274780" y="92445"/>
                    <a:pt x="655780" y="91196"/>
                    <a:pt x="748219" y="93694"/>
                  </a:cubicBezTo>
                  <a:cubicBezTo>
                    <a:pt x="840658" y="96193"/>
                    <a:pt x="792565" y="98067"/>
                    <a:pt x="793190" y="101190"/>
                  </a:cubicBezTo>
                  <a:cubicBezTo>
                    <a:pt x="793815" y="104313"/>
                    <a:pt x="746970" y="104937"/>
                    <a:pt x="751967" y="112432"/>
                  </a:cubicBezTo>
                  <a:cubicBezTo>
                    <a:pt x="756964" y="119927"/>
                    <a:pt x="846904" y="140539"/>
                    <a:pt x="823170" y="146160"/>
                  </a:cubicBezTo>
                  <a:cubicBezTo>
                    <a:pt x="799436" y="151781"/>
                    <a:pt x="702624" y="150532"/>
                    <a:pt x="609560" y="146160"/>
                  </a:cubicBezTo>
                  <a:cubicBezTo>
                    <a:pt x="516496" y="141788"/>
                    <a:pt x="345358" y="121801"/>
                    <a:pt x="264786" y="119927"/>
                  </a:cubicBezTo>
                  <a:cubicBezTo>
                    <a:pt x="184214" y="118053"/>
                    <a:pt x="116134" y="137415"/>
                    <a:pt x="126127" y="134917"/>
                  </a:cubicBezTo>
                  <a:cubicBezTo>
                    <a:pt x="136121" y="132419"/>
                    <a:pt x="338488" y="118053"/>
                    <a:pt x="324747" y="104937"/>
                  </a:cubicBezTo>
                  <a:cubicBezTo>
                    <a:pt x="311006" y="91821"/>
                    <a:pt x="68665" y="63714"/>
                    <a:pt x="28691" y="56219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3" name="フリーフォーム 492">
              <a:extLst>
                <a:ext uri="{FF2B5EF4-FFF2-40B4-BE49-F238E27FC236}">
                  <a16:creationId xmlns:a16="http://schemas.microsoft.com/office/drawing/2014/main" id="{AD3AD1FB-9DE7-E17E-24DE-C857EDADC749}"/>
                </a:ext>
              </a:extLst>
            </p:cNvPr>
            <p:cNvSpPr/>
            <p:nvPr/>
          </p:nvSpPr>
          <p:spPr>
            <a:xfrm>
              <a:off x="7682458" y="1656214"/>
              <a:ext cx="180926" cy="164153"/>
            </a:xfrm>
            <a:custGeom>
              <a:avLst/>
              <a:gdLst>
                <a:gd name="connsiteX0" fmla="*/ 168640 w 180926"/>
                <a:gd name="connsiteY0" fmla="*/ 199 h 164153"/>
                <a:gd name="connsiteX1" fmla="*/ 1 w 180926"/>
                <a:gd name="connsiteY1" fmla="*/ 60160 h 164153"/>
                <a:gd name="connsiteX2" fmla="*/ 172388 w 180926"/>
                <a:gd name="connsiteY2" fmla="*/ 71402 h 164153"/>
                <a:gd name="connsiteX3" fmla="*/ 29981 w 180926"/>
                <a:gd name="connsiteY3" fmla="*/ 116373 h 164153"/>
                <a:gd name="connsiteX4" fmla="*/ 41224 w 180926"/>
                <a:gd name="connsiteY4" fmla="*/ 161343 h 164153"/>
                <a:gd name="connsiteX5" fmla="*/ 123670 w 180926"/>
                <a:gd name="connsiteY5" fmla="*/ 157596 h 164153"/>
                <a:gd name="connsiteX6" fmla="*/ 179883 w 180926"/>
                <a:gd name="connsiteY6" fmla="*/ 142606 h 164153"/>
                <a:gd name="connsiteX7" fmla="*/ 74952 w 180926"/>
                <a:gd name="connsiteY7" fmla="*/ 67655 h 164153"/>
                <a:gd name="connsiteX8" fmla="*/ 11244 w 180926"/>
                <a:gd name="connsiteY8" fmla="*/ 41422 h 164153"/>
                <a:gd name="connsiteX9" fmla="*/ 168640 w 180926"/>
                <a:gd name="connsiteY9" fmla="*/ 199 h 16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926" h="164153">
                  <a:moveTo>
                    <a:pt x="168640" y="199"/>
                  </a:moveTo>
                  <a:cubicBezTo>
                    <a:pt x="166766" y="3322"/>
                    <a:pt x="-624" y="48293"/>
                    <a:pt x="1" y="60160"/>
                  </a:cubicBezTo>
                  <a:cubicBezTo>
                    <a:pt x="626" y="72027"/>
                    <a:pt x="167391" y="62033"/>
                    <a:pt x="172388" y="71402"/>
                  </a:cubicBezTo>
                  <a:cubicBezTo>
                    <a:pt x="177385" y="80771"/>
                    <a:pt x="51842" y="101383"/>
                    <a:pt x="29981" y="116373"/>
                  </a:cubicBezTo>
                  <a:cubicBezTo>
                    <a:pt x="8120" y="131363"/>
                    <a:pt x="25609" y="154473"/>
                    <a:pt x="41224" y="161343"/>
                  </a:cubicBezTo>
                  <a:cubicBezTo>
                    <a:pt x="56839" y="168213"/>
                    <a:pt x="100560" y="160719"/>
                    <a:pt x="123670" y="157596"/>
                  </a:cubicBezTo>
                  <a:cubicBezTo>
                    <a:pt x="146780" y="154473"/>
                    <a:pt x="188003" y="157596"/>
                    <a:pt x="179883" y="142606"/>
                  </a:cubicBezTo>
                  <a:cubicBezTo>
                    <a:pt x="171763" y="127616"/>
                    <a:pt x="103058" y="84519"/>
                    <a:pt x="74952" y="67655"/>
                  </a:cubicBezTo>
                  <a:cubicBezTo>
                    <a:pt x="46846" y="50791"/>
                    <a:pt x="626" y="51415"/>
                    <a:pt x="11244" y="41422"/>
                  </a:cubicBezTo>
                  <a:cubicBezTo>
                    <a:pt x="21862" y="31429"/>
                    <a:pt x="170514" y="-2924"/>
                    <a:pt x="168640" y="199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4" name="フリーフォーム 493">
              <a:extLst>
                <a:ext uri="{FF2B5EF4-FFF2-40B4-BE49-F238E27FC236}">
                  <a16:creationId xmlns:a16="http://schemas.microsoft.com/office/drawing/2014/main" id="{B9ABCCBB-4FFD-B073-B4BE-AE738DBFCF63}"/>
                </a:ext>
              </a:extLst>
            </p:cNvPr>
            <p:cNvSpPr/>
            <p:nvPr/>
          </p:nvSpPr>
          <p:spPr>
            <a:xfrm>
              <a:off x="7284980" y="1853564"/>
              <a:ext cx="604531" cy="118174"/>
            </a:xfrm>
            <a:custGeom>
              <a:avLst/>
              <a:gdLst>
                <a:gd name="connsiteX0" fmla="*/ 603594 w 604531"/>
                <a:gd name="connsiteY0" fmla="*/ 1469 h 118174"/>
                <a:gd name="connsiteX1" fmla="*/ 292548 w 604531"/>
                <a:gd name="connsiteY1" fmla="*/ 50187 h 118174"/>
                <a:gd name="connsiteX2" fmla="*/ 240 w 604531"/>
                <a:gd name="connsiteY2" fmla="*/ 23954 h 118174"/>
                <a:gd name="connsiteX3" fmla="*/ 341266 w 604531"/>
                <a:gd name="connsiteY3" fmla="*/ 31449 h 118174"/>
                <a:gd name="connsiteX4" fmla="*/ 213850 w 604531"/>
                <a:gd name="connsiteY4" fmla="*/ 95157 h 118174"/>
                <a:gd name="connsiteX5" fmla="*/ 558623 w 604531"/>
                <a:gd name="connsiteY5" fmla="*/ 113895 h 118174"/>
                <a:gd name="connsiteX6" fmla="*/ 393731 w 604531"/>
                <a:gd name="connsiteY6" fmla="*/ 20206 h 118174"/>
                <a:gd name="connsiteX7" fmla="*/ 603594 w 604531"/>
                <a:gd name="connsiteY7" fmla="*/ 1469 h 118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4531" h="118174">
                  <a:moveTo>
                    <a:pt x="603594" y="1469"/>
                  </a:moveTo>
                  <a:cubicBezTo>
                    <a:pt x="586730" y="6466"/>
                    <a:pt x="393107" y="46440"/>
                    <a:pt x="292548" y="50187"/>
                  </a:cubicBezTo>
                  <a:cubicBezTo>
                    <a:pt x="191989" y="53934"/>
                    <a:pt x="-7880" y="27077"/>
                    <a:pt x="240" y="23954"/>
                  </a:cubicBezTo>
                  <a:cubicBezTo>
                    <a:pt x="8360" y="20831"/>
                    <a:pt x="305664" y="19582"/>
                    <a:pt x="341266" y="31449"/>
                  </a:cubicBezTo>
                  <a:cubicBezTo>
                    <a:pt x="376868" y="43316"/>
                    <a:pt x="177624" y="81416"/>
                    <a:pt x="213850" y="95157"/>
                  </a:cubicBezTo>
                  <a:cubicBezTo>
                    <a:pt x="250076" y="108898"/>
                    <a:pt x="528643" y="126387"/>
                    <a:pt x="558623" y="113895"/>
                  </a:cubicBezTo>
                  <a:cubicBezTo>
                    <a:pt x="588603" y="101403"/>
                    <a:pt x="383113" y="35821"/>
                    <a:pt x="393731" y="20206"/>
                  </a:cubicBezTo>
                  <a:cubicBezTo>
                    <a:pt x="404349" y="4591"/>
                    <a:pt x="620458" y="-3528"/>
                    <a:pt x="603594" y="1469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5" name="フリーフォーム 494">
              <a:extLst>
                <a:ext uri="{FF2B5EF4-FFF2-40B4-BE49-F238E27FC236}">
                  <a16:creationId xmlns:a16="http://schemas.microsoft.com/office/drawing/2014/main" id="{A84FB1FB-E4F0-9ED9-0928-683DB21C0D2B}"/>
                </a:ext>
              </a:extLst>
            </p:cNvPr>
            <p:cNvSpPr/>
            <p:nvPr/>
          </p:nvSpPr>
          <p:spPr>
            <a:xfrm>
              <a:off x="8373872" y="1722132"/>
              <a:ext cx="90899" cy="433045"/>
            </a:xfrm>
            <a:custGeom>
              <a:avLst/>
              <a:gdLst>
                <a:gd name="connsiteX0" fmla="*/ 5630 w 90899"/>
                <a:gd name="connsiteY0" fmla="*/ 1737 h 433045"/>
                <a:gd name="connsiteX1" fmla="*/ 5630 w 90899"/>
                <a:gd name="connsiteY1" fmla="*/ 425209 h 433045"/>
                <a:gd name="connsiteX2" fmla="*/ 46853 w 90899"/>
                <a:gd name="connsiteY2" fmla="*/ 282802 h 433045"/>
                <a:gd name="connsiteX3" fmla="*/ 84328 w 90899"/>
                <a:gd name="connsiteY3" fmla="*/ 357753 h 433045"/>
                <a:gd name="connsiteX4" fmla="*/ 88076 w 90899"/>
                <a:gd name="connsiteY4" fmla="*/ 204104 h 433045"/>
                <a:gd name="connsiteX5" fmla="*/ 54348 w 90899"/>
                <a:gd name="connsiteY5" fmla="*/ 271560 h 433045"/>
                <a:gd name="connsiteX6" fmla="*/ 5630 w 90899"/>
                <a:gd name="connsiteY6" fmla="*/ 1737 h 43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899" h="433045">
                  <a:moveTo>
                    <a:pt x="5630" y="1737"/>
                  </a:moveTo>
                  <a:cubicBezTo>
                    <a:pt x="-2490" y="27345"/>
                    <a:pt x="-1240" y="378365"/>
                    <a:pt x="5630" y="425209"/>
                  </a:cubicBezTo>
                  <a:cubicBezTo>
                    <a:pt x="12500" y="472053"/>
                    <a:pt x="33737" y="294045"/>
                    <a:pt x="46853" y="282802"/>
                  </a:cubicBezTo>
                  <a:cubicBezTo>
                    <a:pt x="59969" y="271559"/>
                    <a:pt x="77458" y="370869"/>
                    <a:pt x="84328" y="357753"/>
                  </a:cubicBezTo>
                  <a:cubicBezTo>
                    <a:pt x="91199" y="344637"/>
                    <a:pt x="93073" y="218469"/>
                    <a:pt x="88076" y="204104"/>
                  </a:cubicBezTo>
                  <a:cubicBezTo>
                    <a:pt x="83079" y="189739"/>
                    <a:pt x="66215" y="301540"/>
                    <a:pt x="54348" y="271560"/>
                  </a:cubicBezTo>
                  <a:cubicBezTo>
                    <a:pt x="42481" y="241580"/>
                    <a:pt x="13750" y="-23871"/>
                    <a:pt x="5630" y="1737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6" name="フリーフォーム 495">
              <a:extLst>
                <a:ext uri="{FF2B5EF4-FFF2-40B4-BE49-F238E27FC236}">
                  <a16:creationId xmlns:a16="http://schemas.microsoft.com/office/drawing/2014/main" id="{F8939BEB-1CFA-393E-ACDF-F8ED7A06F0A0}"/>
                </a:ext>
              </a:extLst>
            </p:cNvPr>
            <p:cNvSpPr/>
            <p:nvPr/>
          </p:nvSpPr>
          <p:spPr>
            <a:xfrm>
              <a:off x="7813550" y="2029632"/>
              <a:ext cx="84290" cy="554929"/>
            </a:xfrm>
            <a:custGeom>
              <a:avLst/>
              <a:gdLst>
                <a:gd name="connsiteX0" fmla="*/ 15063 w 84290"/>
                <a:gd name="connsiteY0" fmla="*/ 1535 h 554929"/>
                <a:gd name="connsiteX1" fmla="*/ 78771 w 84290"/>
                <a:gd name="connsiteY1" fmla="*/ 278853 h 554929"/>
                <a:gd name="connsiteX2" fmla="*/ 75024 w 84290"/>
                <a:gd name="connsiteY2" fmla="*/ 256368 h 554929"/>
                <a:gd name="connsiteX3" fmla="*/ 26306 w 84290"/>
                <a:gd name="connsiteY3" fmla="*/ 548676 h 554929"/>
                <a:gd name="connsiteX4" fmla="*/ 73 w 84290"/>
                <a:gd name="connsiteY4" fmla="*/ 421260 h 554929"/>
                <a:gd name="connsiteX5" fmla="*/ 15063 w 84290"/>
                <a:gd name="connsiteY5" fmla="*/ 1535 h 554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290" h="554929">
                  <a:moveTo>
                    <a:pt x="15063" y="1535"/>
                  </a:moveTo>
                  <a:cubicBezTo>
                    <a:pt x="28179" y="-22199"/>
                    <a:pt x="68778" y="236381"/>
                    <a:pt x="78771" y="278853"/>
                  </a:cubicBezTo>
                  <a:cubicBezTo>
                    <a:pt x="88765" y="321325"/>
                    <a:pt x="83768" y="211398"/>
                    <a:pt x="75024" y="256368"/>
                  </a:cubicBezTo>
                  <a:cubicBezTo>
                    <a:pt x="66280" y="301339"/>
                    <a:pt x="38798" y="521194"/>
                    <a:pt x="26306" y="548676"/>
                  </a:cubicBezTo>
                  <a:cubicBezTo>
                    <a:pt x="13814" y="576158"/>
                    <a:pt x="-1176" y="509327"/>
                    <a:pt x="73" y="421260"/>
                  </a:cubicBezTo>
                  <a:cubicBezTo>
                    <a:pt x="1322" y="333193"/>
                    <a:pt x="1947" y="25269"/>
                    <a:pt x="15063" y="153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7" name="フリーフォーム 496">
              <a:extLst>
                <a:ext uri="{FF2B5EF4-FFF2-40B4-BE49-F238E27FC236}">
                  <a16:creationId xmlns:a16="http://schemas.microsoft.com/office/drawing/2014/main" id="{B4AAC068-A466-0C62-3D8D-E1A417C35D67}"/>
                </a:ext>
              </a:extLst>
            </p:cNvPr>
            <p:cNvSpPr/>
            <p:nvPr/>
          </p:nvSpPr>
          <p:spPr>
            <a:xfrm>
              <a:off x="7401304" y="2032125"/>
              <a:ext cx="319348" cy="587952"/>
            </a:xfrm>
            <a:custGeom>
              <a:avLst/>
              <a:gdLst>
                <a:gd name="connsiteX0" fmla="*/ 89 w 319348"/>
                <a:gd name="connsiteY0" fmla="*/ 2790 h 587952"/>
                <a:gd name="connsiteX1" fmla="*/ 258670 w 319348"/>
                <a:gd name="connsiteY1" fmla="*/ 10285 h 587952"/>
                <a:gd name="connsiteX2" fmla="*/ 228689 w 319348"/>
                <a:gd name="connsiteY2" fmla="*/ 55255 h 587952"/>
                <a:gd name="connsiteX3" fmla="*/ 318630 w 319348"/>
                <a:gd name="connsiteY3" fmla="*/ 268865 h 587952"/>
                <a:gd name="connsiteX4" fmla="*/ 269912 w 319348"/>
                <a:gd name="connsiteY4" fmla="*/ 583659 h 587952"/>
                <a:gd name="connsiteX5" fmla="*/ 251175 w 319348"/>
                <a:gd name="connsiteY5" fmla="*/ 430009 h 587952"/>
                <a:gd name="connsiteX6" fmla="*/ 209952 w 319348"/>
                <a:gd name="connsiteY6" fmla="*/ 130206 h 587952"/>
                <a:gd name="connsiteX7" fmla="*/ 228689 w 319348"/>
                <a:gd name="connsiteY7" fmla="*/ 47760 h 587952"/>
                <a:gd name="connsiteX8" fmla="*/ 89 w 319348"/>
                <a:gd name="connsiteY8" fmla="*/ 2790 h 58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348" h="587952">
                  <a:moveTo>
                    <a:pt x="89" y="2790"/>
                  </a:moveTo>
                  <a:cubicBezTo>
                    <a:pt x="5086" y="-3456"/>
                    <a:pt x="220570" y="1541"/>
                    <a:pt x="258670" y="10285"/>
                  </a:cubicBezTo>
                  <a:cubicBezTo>
                    <a:pt x="296770" y="19029"/>
                    <a:pt x="218696" y="12158"/>
                    <a:pt x="228689" y="55255"/>
                  </a:cubicBezTo>
                  <a:cubicBezTo>
                    <a:pt x="238682" y="98352"/>
                    <a:pt x="311760" y="180798"/>
                    <a:pt x="318630" y="268865"/>
                  </a:cubicBezTo>
                  <a:cubicBezTo>
                    <a:pt x="325500" y="356932"/>
                    <a:pt x="281154" y="556802"/>
                    <a:pt x="269912" y="583659"/>
                  </a:cubicBezTo>
                  <a:cubicBezTo>
                    <a:pt x="258670" y="610516"/>
                    <a:pt x="261168" y="505585"/>
                    <a:pt x="251175" y="430009"/>
                  </a:cubicBezTo>
                  <a:cubicBezTo>
                    <a:pt x="241182" y="354434"/>
                    <a:pt x="213700" y="193914"/>
                    <a:pt x="209952" y="130206"/>
                  </a:cubicBezTo>
                  <a:cubicBezTo>
                    <a:pt x="206204" y="66498"/>
                    <a:pt x="257420" y="68996"/>
                    <a:pt x="228689" y="47760"/>
                  </a:cubicBezTo>
                  <a:cubicBezTo>
                    <a:pt x="199958" y="26524"/>
                    <a:pt x="-4908" y="9036"/>
                    <a:pt x="89" y="2790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8" name="フリーフォーム 497">
              <a:extLst>
                <a:ext uri="{FF2B5EF4-FFF2-40B4-BE49-F238E27FC236}">
                  <a16:creationId xmlns:a16="http://schemas.microsoft.com/office/drawing/2014/main" id="{441A28C5-A9BD-0C5C-64EE-8BF723B981D0}"/>
                </a:ext>
              </a:extLst>
            </p:cNvPr>
            <p:cNvSpPr/>
            <p:nvPr/>
          </p:nvSpPr>
          <p:spPr>
            <a:xfrm>
              <a:off x="6612966" y="1924378"/>
              <a:ext cx="170097" cy="637200"/>
            </a:xfrm>
            <a:custGeom>
              <a:avLst/>
              <a:gdLst>
                <a:gd name="connsiteX0" fmla="*/ 125113 w 170097"/>
                <a:gd name="connsiteY0" fmla="*/ 20596 h 637200"/>
                <a:gd name="connsiteX1" fmla="*/ 155093 w 170097"/>
                <a:gd name="connsiteY1" fmla="*/ 444068 h 637200"/>
                <a:gd name="connsiteX2" fmla="*/ 102627 w 170097"/>
                <a:gd name="connsiteY2" fmla="*/ 151760 h 637200"/>
                <a:gd name="connsiteX3" fmla="*/ 57657 w 170097"/>
                <a:gd name="connsiteY3" fmla="*/ 331642 h 637200"/>
                <a:gd name="connsiteX4" fmla="*/ 170083 w 170097"/>
                <a:gd name="connsiteY4" fmla="*/ 635192 h 637200"/>
                <a:gd name="connsiteX5" fmla="*/ 65152 w 170097"/>
                <a:gd name="connsiteY5" fmla="*/ 444068 h 637200"/>
                <a:gd name="connsiteX6" fmla="*/ 1444 w 170097"/>
                <a:gd name="connsiteY6" fmla="*/ 73061 h 637200"/>
                <a:gd name="connsiteX7" fmla="*/ 27677 w 170097"/>
                <a:gd name="connsiteY7" fmla="*/ 204225 h 637200"/>
                <a:gd name="connsiteX8" fmla="*/ 106375 w 170097"/>
                <a:gd name="connsiteY8" fmla="*/ 80556 h 637200"/>
                <a:gd name="connsiteX9" fmla="*/ 125113 w 170097"/>
                <a:gd name="connsiteY9" fmla="*/ 20596 h 63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097" h="637200">
                  <a:moveTo>
                    <a:pt x="125113" y="20596"/>
                  </a:moveTo>
                  <a:cubicBezTo>
                    <a:pt x="133233" y="81181"/>
                    <a:pt x="158841" y="422207"/>
                    <a:pt x="155093" y="444068"/>
                  </a:cubicBezTo>
                  <a:cubicBezTo>
                    <a:pt x="151345" y="465929"/>
                    <a:pt x="118866" y="170498"/>
                    <a:pt x="102627" y="151760"/>
                  </a:cubicBezTo>
                  <a:cubicBezTo>
                    <a:pt x="86388" y="133022"/>
                    <a:pt x="46414" y="251070"/>
                    <a:pt x="57657" y="331642"/>
                  </a:cubicBezTo>
                  <a:cubicBezTo>
                    <a:pt x="68900" y="412214"/>
                    <a:pt x="168834" y="616454"/>
                    <a:pt x="170083" y="635192"/>
                  </a:cubicBezTo>
                  <a:cubicBezTo>
                    <a:pt x="171332" y="653930"/>
                    <a:pt x="93258" y="537756"/>
                    <a:pt x="65152" y="444068"/>
                  </a:cubicBezTo>
                  <a:cubicBezTo>
                    <a:pt x="37046" y="350380"/>
                    <a:pt x="7690" y="113035"/>
                    <a:pt x="1444" y="73061"/>
                  </a:cubicBezTo>
                  <a:cubicBezTo>
                    <a:pt x="-4802" y="33087"/>
                    <a:pt x="10188" y="202976"/>
                    <a:pt x="27677" y="204225"/>
                  </a:cubicBezTo>
                  <a:cubicBezTo>
                    <a:pt x="45165" y="205474"/>
                    <a:pt x="88886" y="111786"/>
                    <a:pt x="106375" y="80556"/>
                  </a:cubicBezTo>
                  <a:cubicBezTo>
                    <a:pt x="123863" y="49327"/>
                    <a:pt x="116993" y="-39989"/>
                    <a:pt x="125113" y="2059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9" name="フリーフォーム 498">
              <a:extLst>
                <a:ext uri="{FF2B5EF4-FFF2-40B4-BE49-F238E27FC236}">
                  <a16:creationId xmlns:a16="http://schemas.microsoft.com/office/drawing/2014/main" id="{A783BC7A-42EA-17C0-3283-84D3168427EA}"/>
                </a:ext>
              </a:extLst>
            </p:cNvPr>
            <p:cNvSpPr/>
            <p:nvPr/>
          </p:nvSpPr>
          <p:spPr>
            <a:xfrm>
              <a:off x="8390489" y="2942322"/>
              <a:ext cx="64388" cy="439503"/>
            </a:xfrm>
            <a:custGeom>
              <a:avLst/>
              <a:gdLst>
                <a:gd name="connsiteX0" fmla="*/ 63963 w 64388"/>
                <a:gd name="connsiteY0" fmla="*/ 3245 h 439503"/>
                <a:gd name="connsiteX1" fmla="*/ 48973 w 64388"/>
                <a:gd name="connsiteY1" fmla="*/ 381747 h 439503"/>
                <a:gd name="connsiteX2" fmla="*/ 45226 w 64388"/>
                <a:gd name="connsiteY2" fmla="*/ 404232 h 439503"/>
                <a:gd name="connsiteX3" fmla="*/ 255 w 64388"/>
                <a:gd name="connsiteY3" fmla="*/ 51963 h 439503"/>
                <a:gd name="connsiteX4" fmla="*/ 30236 w 64388"/>
                <a:gd name="connsiteY4" fmla="*/ 190622 h 439503"/>
                <a:gd name="connsiteX5" fmla="*/ 63963 w 64388"/>
                <a:gd name="connsiteY5" fmla="*/ 3245 h 439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388" h="439503">
                  <a:moveTo>
                    <a:pt x="63963" y="3245"/>
                  </a:moveTo>
                  <a:cubicBezTo>
                    <a:pt x="67086" y="35099"/>
                    <a:pt x="52096" y="314916"/>
                    <a:pt x="48973" y="381747"/>
                  </a:cubicBezTo>
                  <a:cubicBezTo>
                    <a:pt x="45850" y="448578"/>
                    <a:pt x="53346" y="459196"/>
                    <a:pt x="45226" y="404232"/>
                  </a:cubicBezTo>
                  <a:cubicBezTo>
                    <a:pt x="37106" y="349268"/>
                    <a:pt x="2753" y="87565"/>
                    <a:pt x="255" y="51963"/>
                  </a:cubicBezTo>
                  <a:cubicBezTo>
                    <a:pt x="-2243" y="16361"/>
                    <a:pt x="13997" y="196868"/>
                    <a:pt x="30236" y="190622"/>
                  </a:cubicBezTo>
                  <a:cubicBezTo>
                    <a:pt x="46475" y="184376"/>
                    <a:pt x="60840" y="-28609"/>
                    <a:pt x="63963" y="324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0" name="フリーフォーム 499">
              <a:extLst>
                <a:ext uri="{FF2B5EF4-FFF2-40B4-BE49-F238E27FC236}">
                  <a16:creationId xmlns:a16="http://schemas.microsoft.com/office/drawing/2014/main" id="{9D162AF1-026A-EED1-9C0A-71E9D65BE2B9}"/>
                </a:ext>
              </a:extLst>
            </p:cNvPr>
            <p:cNvSpPr/>
            <p:nvPr/>
          </p:nvSpPr>
          <p:spPr>
            <a:xfrm>
              <a:off x="8240843" y="3140439"/>
              <a:ext cx="134911" cy="146154"/>
            </a:xfrm>
            <a:custGeom>
              <a:avLst/>
              <a:gdLst>
                <a:gd name="connsiteX0" fmla="*/ 134911 w 134911"/>
                <a:gd name="connsiteY0" fmla="*/ 0 h 146154"/>
                <a:gd name="connsiteX1" fmla="*/ 0 w 134911"/>
                <a:gd name="connsiteY1" fmla="*/ 146154 h 14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4911" h="146154">
                  <a:moveTo>
                    <a:pt x="134911" y="0"/>
                  </a:moveTo>
                  <a:lnTo>
                    <a:pt x="0" y="146154"/>
                  </a:lnTo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1" name="フリーフォーム 500">
              <a:extLst>
                <a:ext uri="{FF2B5EF4-FFF2-40B4-BE49-F238E27FC236}">
                  <a16:creationId xmlns:a16="http://schemas.microsoft.com/office/drawing/2014/main" id="{098F85D4-9367-2FED-1BEE-8B6AEC8C7D60}"/>
                </a:ext>
              </a:extLst>
            </p:cNvPr>
            <p:cNvSpPr/>
            <p:nvPr/>
          </p:nvSpPr>
          <p:spPr>
            <a:xfrm>
              <a:off x="8283492" y="3162623"/>
              <a:ext cx="125586" cy="382358"/>
            </a:xfrm>
            <a:custGeom>
              <a:avLst/>
              <a:gdLst>
                <a:gd name="connsiteX0" fmla="*/ 122242 w 125586"/>
                <a:gd name="connsiteY0" fmla="*/ 7797 h 382358"/>
                <a:gd name="connsiteX1" fmla="*/ 2321 w 125586"/>
                <a:gd name="connsiteY1" fmla="*/ 97738 h 382358"/>
                <a:gd name="connsiteX2" fmla="*/ 47292 w 125586"/>
                <a:gd name="connsiteY2" fmla="*/ 183931 h 382358"/>
                <a:gd name="connsiteX3" fmla="*/ 99757 w 125586"/>
                <a:gd name="connsiteY3" fmla="*/ 375056 h 382358"/>
                <a:gd name="connsiteX4" fmla="*/ 92262 w 125586"/>
                <a:gd name="connsiteY4" fmla="*/ 311347 h 382358"/>
                <a:gd name="connsiteX5" fmla="*/ 122242 w 125586"/>
                <a:gd name="connsiteY5" fmla="*/ 7797 h 38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586" h="382358">
                  <a:moveTo>
                    <a:pt x="122242" y="7797"/>
                  </a:moveTo>
                  <a:cubicBezTo>
                    <a:pt x="107252" y="-27804"/>
                    <a:pt x="14813" y="68382"/>
                    <a:pt x="2321" y="97738"/>
                  </a:cubicBezTo>
                  <a:cubicBezTo>
                    <a:pt x="-10171" y="127094"/>
                    <a:pt x="31053" y="137711"/>
                    <a:pt x="47292" y="183931"/>
                  </a:cubicBezTo>
                  <a:cubicBezTo>
                    <a:pt x="63531" y="230151"/>
                    <a:pt x="92262" y="353820"/>
                    <a:pt x="99757" y="375056"/>
                  </a:cubicBezTo>
                  <a:cubicBezTo>
                    <a:pt x="107252" y="396292"/>
                    <a:pt x="87265" y="370059"/>
                    <a:pt x="92262" y="311347"/>
                  </a:cubicBezTo>
                  <a:cubicBezTo>
                    <a:pt x="97259" y="252636"/>
                    <a:pt x="137232" y="43398"/>
                    <a:pt x="122242" y="7797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" name="フリーフォーム 205">
              <a:extLst>
                <a:ext uri="{FF2B5EF4-FFF2-40B4-BE49-F238E27FC236}">
                  <a16:creationId xmlns:a16="http://schemas.microsoft.com/office/drawing/2014/main" id="{C9AB7E62-500F-4A7E-2486-6718E35ECEAC}"/>
                </a:ext>
              </a:extLst>
            </p:cNvPr>
            <p:cNvSpPr/>
            <p:nvPr/>
          </p:nvSpPr>
          <p:spPr>
            <a:xfrm>
              <a:off x="8212316" y="3334748"/>
              <a:ext cx="158307" cy="515442"/>
            </a:xfrm>
            <a:custGeom>
              <a:avLst/>
              <a:gdLst>
                <a:gd name="connsiteX0" fmla="*/ 36022 w 158307"/>
                <a:gd name="connsiteY0" fmla="*/ 563 h 515442"/>
                <a:gd name="connsiteX1" fmla="*/ 144700 w 158307"/>
                <a:gd name="connsiteY1" fmla="*/ 221668 h 515442"/>
                <a:gd name="connsiteX2" fmla="*/ 152195 w 158307"/>
                <a:gd name="connsiteY2" fmla="*/ 513977 h 515442"/>
                <a:gd name="connsiteX3" fmla="*/ 103477 w 158307"/>
                <a:gd name="connsiteY3" fmla="*/ 337842 h 515442"/>
                <a:gd name="connsiteX4" fmla="*/ 2294 w 158307"/>
                <a:gd name="connsiteY4" fmla="*/ 412793 h 515442"/>
                <a:gd name="connsiteX5" fmla="*/ 36022 w 158307"/>
                <a:gd name="connsiteY5" fmla="*/ 285377 h 515442"/>
                <a:gd name="connsiteX6" fmla="*/ 73497 w 158307"/>
                <a:gd name="connsiteY6" fmla="*/ 161708 h 515442"/>
                <a:gd name="connsiteX7" fmla="*/ 36022 w 158307"/>
                <a:gd name="connsiteY7" fmla="*/ 563 h 515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307" h="515442">
                  <a:moveTo>
                    <a:pt x="36022" y="563"/>
                  </a:moveTo>
                  <a:cubicBezTo>
                    <a:pt x="47889" y="10556"/>
                    <a:pt x="125338" y="136099"/>
                    <a:pt x="144700" y="221668"/>
                  </a:cubicBezTo>
                  <a:cubicBezTo>
                    <a:pt x="164062" y="307237"/>
                    <a:pt x="159065" y="494615"/>
                    <a:pt x="152195" y="513977"/>
                  </a:cubicBezTo>
                  <a:cubicBezTo>
                    <a:pt x="145325" y="533339"/>
                    <a:pt x="128460" y="354706"/>
                    <a:pt x="103477" y="337842"/>
                  </a:cubicBezTo>
                  <a:cubicBezTo>
                    <a:pt x="78494" y="320978"/>
                    <a:pt x="13536" y="421537"/>
                    <a:pt x="2294" y="412793"/>
                  </a:cubicBezTo>
                  <a:cubicBezTo>
                    <a:pt x="-8948" y="404049"/>
                    <a:pt x="24155" y="327224"/>
                    <a:pt x="36022" y="285377"/>
                  </a:cubicBezTo>
                  <a:cubicBezTo>
                    <a:pt x="47889" y="243530"/>
                    <a:pt x="70374" y="207303"/>
                    <a:pt x="73497" y="161708"/>
                  </a:cubicBezTo>
                  <a:cubicBezTo>
                    <a:pt x="76620" y="116113"/>
                    <a:pt x="24155" y="-9430"/>
                    <a:pt x="36022" y="563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" name="フリーフォーム 206">
              <a:extLst>
                <a:ext uri="{FF2B5EF4-FFF2-40B4-BE49-F238E27FC236}">
                  <a16:creationId xmlns:a16="http://schemas.microsoft.com/office/drawing/2014/main" id="{59383968-E2A9-A198-76B3-1983159760A0}"/>
                </a:ext>
              </a:extLst>
            </p:cNvPr>
            <p:cNvSpPr/>
            <p:nvPr/>
          </p:nvSpPr>
          <p:spPr>
            <a:xfrm>
              <a:off x="8495635" y="4796108"/>
              <a:ext cx="33816" cy="912820"/>
            </a:xfrm>
            <a:custGeom>
              <a:avLst/>
              <a:gdLst>
                <a:gd name="connsiteX0" fmla="*/ 33768 w 33816"/>
                <a:gd name="connsiteY0" fmla="*/ 8240 h 912820"/>
                <a:gd name="connsiteX1" fmla="*/ 7535 w 33816"/>
                <a:gd name="connsiteY1" fmla="*/ 484177 h 912820"/>
                <a:gd name="connsiteX2" fmla="*/ 7535 w 33816"/>
                <a:gd name="connsiteY2" fmla="*/ 911397 h 912820"/>
                <a:gd name="connsiteX3" fmla="*/ 40 w 33816"/>
                <a:gd name="connsiteY3" fmla="*/ 604099 h 912820"/>
                <a:gd name="connsiteX4" fmla="*/ 11283 w 33816"/>
                <a:gd name="connsiteY4" fmla="*/ 116918 h 912820"/>
                <a:gd name="connsiteX5" fmla="*/ 40 w 33816"/>
                <a:gd name="connsiteY5" fmla="*/ 176879 h 912820"/>
                <a:gd name="connsiteX6" fmla="*/ 33768 w 33816"/>
                <a:gd name="connsiteY6" fmla="*/ 8240 h 91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16" h="912820">
                  <a:moveTo>
                    <a:pt x="33768" y="8240"/>
                  </a:moveTo>
                  <a:cubicBezTo>
                    <a:pt x="35017" y="59456"/>
                    <a:pt x="11907" y="333651"/>
                    <a:pt x="7535" y="484177"/>
                  </a:cubicBezTo>
                  <a:cubicBezTo>
                    <a:pt x="3163" y="634703"/>
                    <a:pt x="8784" y="891410"/>
                    <a:pt x="7535" y="911397"/>
                  </a:cubicBezTo>
                  <a:cubicBezTo>
                    <a:pt x="6286" y="931384"/>
                    <a:pt x="-585" y="736512"/>
                    <a:pt x="40" y="604099"/>
                  </a:cubicBezTo>
                  <a:cubicBezTo>
                    <a:pt x="665" y="471686"/>
                    <a:pt x="11283" y="188121"/>
                    <a:pt x="11283" y="116918"/>
                  </a:cubicBezTo>
                  <a:cubicBezTo>
                    <a:pt x="11283" y="45715"/>
                    <a:pt x="-585" y="193118"/>
                    <a:pt x="40" y="176879"/>
                  </a:cubicBezTo>
                  <a:cubicBezTo>
                    <a:pt x="665" y="160640"/>
                    <a:pt x="32519" y="-42976"/>
                    <a:pt x="33768" y="8240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" name="フリーフォーム 207">
              <a:extLst>
                <a:ext uri="{FF2B5EF4-FFF2-40B4-BE49-F238E27FC236}">
                  <a16:creationId xmlns:a16="http://schemas.microsoft.com/office/drawing/2014/main" id="{D60FA38E-7729-64CE-8350-895E02365969}"/>
                </a:ext>
              </a:extLst>
            </p:cNvPr>
            <p:cNvSpPr/>
            <p:nvPr/>
          </p:nvSpPr>
          <p:spPr>
            <a:xfrm>
              <a:off x="8396592" y="4806512"/>
              <a:ext cx="50375" cy="402584"/>
            </a:xfrm>
            <a:custGeom>
              <a:avLst/>
              <a:gdLst>
                <a:gd name="connsiteX0" fmla="*/ 50365 w 50375"/>
                <a:gd name="connsiteY0" fmla="*/ 1583 h 402584"/>
                <a:gd name="connsiteX1" fmla="*/ 16638 w 50375"/>
                <a:gd name="connsiteY1" fmla="*/ 256416 h 402584"/>
                <a:gd name="connsiteX2" fmla="*/ 1647 w 50375"/>
                <a:gd name="connsiteY2" fmla="*/ 402570 h 402584"/>
                <a:gd name="connsiteX3" fmla="*/ 1647 w 50375"/>
                <a:gd name="connsiteY3" fmla="*/ 248921 h 402584"/>
                <a:gd name="connsiteX4" fmla="*/ 12890 w 50375"/>
                <a:gd name="connsiteY4" fmla="*/ 151485 h 402584"/>
                <a:gd name="connsiteX5" fmla="*/ 50365 w 50375"/>
                <a:gd name="connsiteY5" fmla="*/ 1583 h 40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375" h="402584">
                  <a:moveTo>
                    <a:pt x="50365" y="1583"/>
                  </a:moveTo>
                  <a:cubicBezTo>
                    <a:pt x="50990" y="19071"/>
                    <a:pt x="24758" y="189585"/>
                    <a:pt x="16638" y="256416"/>
                  </a:cubicBezTo>
                  <a:cubicBezTo>
                    <a:pt x="8518" y="323247"/>
                    <a:pt x="4145" y="403819"/>
                    <a:pt x="1647" y="402570"/>
                  </a:cubicBezTo>
                  <a:cubicBezTo>
                    <a:pt x="-851" y="401321"/>
                    <a:pt x="-227" y="290768"/>
                    <a:pt x="1647" y="248921"/>
                  </a:cubicBezTo>
                  <a:cubicBezTo>
                    <a:pt x="3521" y="207074"/>
                    <a:pt x="3521" y="186462"/>
                    <a:pt x="12890" y="151485"/>
                  </a:cubicBezTo>
                  <a:cubicBezTo>
                    <a:pt x="22259" y="116508"/>
                    <a:pt x="49740" y="-15905"/>
                    <a:pt x="50365" y="1583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" name="フリーフォーム 208">
              <a:extLst>
                <a:ext uri="{FF2B5EF4-FFF2-40B4-BE49-F238E27FC236}">
                  <a16:creationId xmlns:a16="http://schemas.microsoft.com/office/drawing/2014/main" id="{D2B997AD-2A34-069B-CFB8-90E540757B38}"/>
                </a:ext>
              </a:extLst>
            </p:cNvPr>
            <p:cNvSpPr/>
            <p:nvPr/>
          </p:nvSpPr>
          <p:spPr>
            <a:xfrm>
              <a:off x="8483579" y="5161748"/>
              <a:ext cx="53913" cy="1236818"/>
            </a:xfrm>
            <a:custGeom>
              <a:avLst/>
              <a:gdLst>
                <a:gd name="connsiteX0" fmla="*/ 8349 w 53913"/>
                <a:gd name="connsiteY0" fmla="*/ 6111 h 1236818"/>
                <a:gd name="connsiteX1" fmla="*/ 854 w 53913"/>
                <a:gd name="connsiteY1" fmla="*/ 766862 h 1236818"/>
                <a:gd name="connsiteX2" fmla="*/ 23339 w 53913"/>
                <a:gd name="connsiteY2" fmla="*/ 1224062 h 1236818"/>
                <a:gd name="connsiteX3" fmla="*/ 23339 w 53913"/>
                <a:gd name="connsiteY3" fmla="*/ 1032937 h 1236818"/>
                <a:gd name="connsiteX4" fmla="*/ 53319 w 53913"/>
                <a:gd name="connsiteY4" fmla="*/ 249701 h 1236818"/>
                <a:gd name="connsiteX5" fmla="*/ 42077 w 53913"/>
                <a:gd name="connsiteY5" fmla="*/ 399603 h 1236818"/>
                <a:gd name="connsiteX6" fmla="*/ 8349 w 53913"/>
                <a:gd name="connsiteY6" fmla="*/ 6111 h 123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13" h="1236818">
                  <a:moveTo>
                    <a:pt x="8349" y="6111"/>
                  </a:moveTo>
                  <a:cubicBezTo>
                    <a:pt x="1479" y="67321"/>
                    <a:pt x="-1644" y="563870"/>
                    <a:pt x="854" y="766862"/>
                  </a:cubicBezTo>
                  <a:cubicBezTo>
                    <a:pt x="3352" y="969854"/>
                    <a:pt x="19592" y="1179716"/>
                    <a:pt x="23339" y="1224062"/>
                  </a:cubicBezTo>
                  <a:cubicBezTo>
                    <a:pt x="27086" y="1268408"/>
                    <a:pt x="18342" y="1195330"/>
                    <a:pt x="23339" y="1032937"/>
                  </a:cubicBezTo>
                  <a:cubicBezTo>
                    <a:pt x="28336" y="870544"/>
                    <a:pt x="50196" y="355257"/>
                    <a:pt x="53319" y="249701"/>
                  </a:cubicBezTo>
                  <a:cubicBezTo>
                    <a:pt x="56442" y="144145"/>
                    <a:pt x="46449" y="436454"/>
                    <a:pt x="42077" y="399603"/>
                  </a:cubicBezTo>
                  <a:cubicBezTo>
                    <a:pt x="37705" y="362752"/>
                    <a:pt x="15219" y="-55099"/>
                    <a:pt x="8349" y="6111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" name="フリーフォーム 209">
              <a:extLst>
                <a:ext uri="{FF2B5EF4-FFF2-40B4-BE49-F238E27FC236}">
                  <a16:creationId xmlns:a16="http://schemas.microsoft.com/office/drawing/2014/main" id="{009C14F3-08E0-0929-A4E9-702455B371D4}"/>
                </a:ext>
              </a:extLst>
            </p:cNvPr>
            <p:cNvSpPr/>
            <p:nvPr/>
          </p:nvSpPr>
          <p:spPr>
            <a:xfrm>
              <a:off x="7423339" y="5330233"/>
              <a:ext cx="506224" cy="213837"/>
            </a:xfrm>
            <a:custGeom>
              <a:avLst/>
              <a:gdLst>
                <a:gd name="connsiteX0" fmla="*/ 468982 w 506224"/>
                <a:gd name="connsiteY0" fmla="*/ 6265 h 213837"/>
                <a:gd name="connsiteX1" fmla="*/ 120461 w 506224"/>
                <a:gd name="connsiteY1" fmla="*/ 21256 h 213837"/>
                <a:gd name="connsiteX2" fmla="*/ 341566 w 506224"/>
                <a:gd name="connsiteY2" fmla="*/ 47488 h 213837"/>
                <a:gd name="connsiteX3" fmla="*/ 199159 w 506224"/>
                <a:gd name="connsiteY3" fmla="*/ 54983 h 213837"/>
                <a:gd name="connsiteX4" fmla="*/ 277858 w 506224"/>
                <a:gd name="connsiteY4" fmla="*/ 92459 h 213837"/>
                <a:gd name="connsiteX5" fmla="*/ 540 w 506224"/>
                <a:gd name="connsiteY5" fmla="*/ 103701 h 213837"/>
                <a:gd name="connsiteX6" fmla="*/ 202907 w 506224"/>
                <a:gd name="connsiteY6" fmla="*/ 126187 h 213837"/>
                <a:gd name="connsiteX7" fmla="*/ 41763 w 506224"/>
                <a:gd name="connsiteY7" fmla="*/ 148672 h 213837"/>
                <a:gd name="connsiteX8" fmla="*/ 356556 w 506224"/>
                <a:gd name="connsiteY8" fmla="*/ 144924 h 213837"/>
                <a:gd name="connsiteX9" fmla="*/ 97976 w 506224"/>
                <a:gd name="connsiteY9" fmla="*/ 208633 h 213837"/>
                <a:gd name="connsiteX10" fmla="*/ 498963 w 506224"/>
                <a:gd name="connsiteY10" fmla="*/ 201137 h 213837"/>
                <a:gd name="connsiteX11" fmla="*/ 364051 w 506224"/>
                <a:gd name="connsiteY11" fmla="*/ 129934 h 213837"/>
                <a:gd name="connsiteX12" fmla="*/ 468982 w 506224"/>
                <a:gd name="connsiteY12" fmla="*/ 6265 h 21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224" h="213837">
                  <a:moveTo>
                    <a:pt x="468982" y="6265"/>
                  </a:moveTo>
                  <a:cubicBezTo>
                    <a:pt x="428384" y="-11848"/>
                    <a:pt x="141697" y="14385"/>
                    <a:pt x="120461" y="21256"/>
                  </a:cubicBezTo>
                  <a:cubicBezTo>
                    <a:pt x="99225" y="28127"/>
                    <a:pt x="328450" y="41867"/>
                    <a:pt x="341566" y="47488"/>
                  </a:cubicBezTo>
                  <a:cubicBezTo>
                    <a:pt x="354682" y="53109"/>
                    <a:pt x="209777" y="47488"/>
                    <a:pt x="199159" y="54983"/>
                  </a:cubicBezTo>
                  <a:cubicBezTo>
                    <a:pt x="188541" y="62478"/>
                    <a:pt x="310961" y="84339"/>
                    <a:pt x="277858" y="92459"/>
                  </a:cubicBezTo>
                  <a:cubicBezTo>
                    <a:pt x="244755" y="100579"/>
                    <a:pt x="13032" y="98080"/>
                    <a:pt x="540" y="103701"/>
                  </a:cubicBezTo>
                  <a:cubicBezTo>
                    <a:pt x="-11952" y="109322"/>
                    <a:pt x="196037" y="118692"/>
                    <a:pt x="202907" y="126187"/>
                  </a:cubicBezTo>
                  <a:cubicBezTo>
                    <a:pt x="209777" y="133682"/>
                    <a:pt x="16155" y="145549"/>
                    <a:pt x="41763" y="148672"/>
                  </a:cubicBezTo>
                  <a:cubicBezTo>
                    <a:pt x="67371" y="151795"/>
                    <a:pt x="347187" y="134931"/>
                    <a:pt x="356556" y="144924"/>
                  </a:cubicBezTo>
                  <a:cubicBezTo>
                    <a:pt x="365925" y="154917"/>
                    <a:pt x="74241" y="199264"/>
                    <a:pt x="97976" y="208633"/>
                  </a:cubicBezTo>
                  <a:cubicBezTo>
                    <a:pt x="121711" y="218002"/>
                    <a:pt x="454617" y="214254"/>
                    <a:pt x="498963" y="201137"/>
                  </a:cubicBezTo>
                  <a:cubicBezTo>
                    <a:pt x="543309" y="188020"/>
                    <a:pt x="370297" y="161163"/>
                    <a:pt x="364051" y="129934"/>
                  </a:cubicBezTo>
                  <a:cubicBezTo>
                    <a:pt x="357805" y="98705"/>
                    <a:pt x="509580" y="24378"/>
                    <a:pt x="468982" y="626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" name="フリーフォーム 210">
              <a:extLst>
                <a:ext uri="{FF2B5EF4-FFF2-40B4-BE49-F238E27FC236}">
                  <a16:creationId xmlns:a16="http://schemas.microsoft.com/office/drawing/2014/main" id="{CEE543E5-D777-E172-C9A3-74736E91D2FB}"/>
                </a:ext>
              </a:extLst>
            </p:cNvPr>
            <p:cNvSpPr/>
            <p:nvPr/>
          </p:nvSpPr>
          <p:spPr>
            <a:xfrm>
              <a:off x="7418986" y="5519858"/>
              <a:ext cx="495595" cy="293544"/>
            </a:xfrm>
            <a:custGeom>
              <a:avLst/>
              <a:gdLst>
                <a:gd name="connsiteX0" fmla="*/ 98581 w 495595"/>
                <a:gd name="connsiteY0" fmla="*/ 4017 h 293544"/>
                <a:gd name="connsiteX1" fmla="*/ 402132 w 495595"/>
                <a:gd name="connsiteY1" fmla="*/ 11512 h 293544"/>
                <a:gd name="connsiteX2" fmla="*/ 439607 w 495595"/>
                <a:gd name="connsiteY2" fmla="*/ 86463 h 293544"/>
                <a:gd name="connsiteX3" fmla="*/ 492073 w 495595"/>
                <a:gd name="connsiteY3" fmla="*/ 288831 h 293544"/>
                <a:gd name="connsiteX4" fmla="*/ 435860 w 495595"/>
                <a:gd name="connsiteY4" fmla="*/ 228870 h 293544"/>
                <a:gd name="connsiteX5" fmla="*/ 1145 w 495595"/>
                <a:gd name="connsiteY5" fmla="*/ 225122 h 293544"/>
                <a:gd name="connsiteX6" fmla="*/ 304696 w 495595"/>
                <a:gd name="connsiteY6" fmla="*/ 206385 h 293544"/>
                <a:gd name="connsiteX7" fmla="*/ 166037 w 495595"/>
                <a:gd name="connsiteY7" fmla="*/ 176404 h 293544"/>
                <a:gd name="connsiteX8" fmla="*/ 330929 w 495595"/>
                <a:gd name="connsiteY8" fmla="*/ 142676 h 293544"/>
                <a:gd name="connsiteX9" fmla="*/ 319686 w 495595"/>
                <a:gd name="connsiteY9" fmla="*/ 48988 h 293544"/>
                <a:gd name="connsiteX10" fmla="*/ 154794 w 495595"/>
                <a:gd name="connsiteY10" fmla="*/ 123939 h 293544"/>
                <a:gd name="connsiteX11" fmla="*/ 57358 w 495595"/>
                <a:gd name="connsiteY11" fmla="*/ 82716 h 293544"/>
                <a:gd name="connsiteX12" fmla="*/ 225998 w 495595"/>
                <a:gd name="connsiteY12" fmla="*/ 48988 h 293544"/>
                <a:gd name="connsiteX13" fmla="*/ 98581 w 495595"/>
                <a:gd name="connsiteY13" fmla="*/ 4017 h 29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5595" h="293544">
                  <a:moveTo>
                    <a:pt x="98581" y="4017"/>
                  </a:moveTo>
                  <a:cubicBezTo>
                    <a:pt x="127936" y="-2229"/>
                    <a:pt x="345294" y="-2229"/>
                    <a:pt x="402132" y="11512"/>
                  </a:cubicBezTo>
                  <a:cubicBezTo>
                    <a:pt x="458970" y="25253"/>
                    <a:pt x="424617" y="40243"/>
                    <a:pt x="439607" y="86463"/>
                  </a:cubicBezTo>
                  <a:cubicBezTo>
                    <a:pt x="454597" y="132683"/>
                    <a:pt x="492697" y="265097"/>
                    <a:pt x="492073" y="288831"/>
                  </a:cubicBezTo>
                  <a:cubicBezTo>
                    <a:pt x="491449" y="312565"/>
                    <a:pt x="517681" y="239488"/>
                    <a:pt x="435860" y="228870"/>
                  </a:cubicBezTo>
                  <a:cubicBezTo>
                    <a:pt x="354039" y="218252"/>
                    <a:pt x="23006" y="228869"/>
                    <a:pt x="1145" y="225122"/>
                  </a:cubicBezTo>
                  <a:cubicBezTo>
                    <a:pt x="-20716" y="221375"/>
                    <a:pt x="277214" y="214505"/>
                    <a:pt x="304696" y="206385"/>
                  </a:cubicBezTo>
                  <a:cubicBezTo>
                    <a:pt x="332178" y="198265"/>
                    <a:pt x="161665" y="187022"/>
                    <a:pt x="166037" y="176404"/>
                  </a:cubicBezTo>
                  <a:cubicBezTo>
                    <a:pt x="170409" y="165786"/>
                    <a:pt x="305321" y="163912"/>
                    <a:pt x="330929" y="142676"/>
                  </a:cubicBezTo>
                  <a:cubicBezTo>
                    <a:pt x="356537" y="121440"/>
                    <a:pt x="349042" y="52111"/>
                    <a:pt x="319686" y="48988"/>
                  </a:cubicBezTo>
                  <a:cubicBezTo>
                    <a:pt x="290330" y="45865"/>
                    <a:pt x="198515" y="118318"/>
                    <a:pt x="154794" y="123939"/>
                  </a:cubicBezTo>
                  <a:cubicBezTo>
                    <a:pt x="111073" y="129560"/>
                    <a:pt x="45491" y="95208"/>
                    <a:pt x="57358" y="82716"/>
                  </a:cubicBezTo>
                  <a:cubicBezTo>
                    <a:pt x="69225" y="70224"/>
                    <a:pt x="219127" y="54609"/>
                    <a:pt x="225998" y="48988"/>
                  </a:cubicBezTo>
                  <a:cubicBezTo>
                    <a:pt x="232869" y="43367"/>
                    <a:pt x="69226" y="10263"/>
                    <a:pt x="98581" y="4017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" name="フリーフォーム 211">
              <a:extLst>
                <a:ext uri="{FF2B5EF4-FFF2-40B4-BE49-F238E27FC236}">
                  <a16:creationId xmlns:a16="http://schemas.microsoft.com/office/drawing/2014/main" id="{3B7765C1-69B6-ACE9-A51B-F59BCD78712C}"/>
                </a:ext>
              </a:extLst>
            </p:cNvPr>
            <p:cNvSpPr/>
            <p:nvPr/>
          </p:nvSpPr>
          <p:spPr>
            <a:xfrm>
              <a:off x="7286061" y="5737485"/>
              <a:ext cx="674074" cy="304591"/>
            </a:xfrm>
            <a:custGeom>
              <a:avLst/>
              <a:gdLst>
                <a:gd name="connsiteX0" fmla="*/ 602513 w 674074"/>
                <a:gd name="connsiteY0" fmla="*/ 0 h 304591"/>
                <a:gd name="connsiteX1" fmla="*/ 340185 w 674074"/>
                <a:gd name="connsiteY1" fmla="*/ 71204 h 304591"/>
                <a:gd name="connsiteX2" fmla="*/ 512572 w 674074"/>
                <a:gd name="connsiteY2" fmla="*/ 108679 h 304591"/>
                <a:gd name="connsiteX3" fmla="*/ 565037 w 674074"/>
                <a:gd name="connsiteY3" fmla="*/ 168640 h 304591"/>
                <a:gd name="connsiteX4" fmla="*/ 550047 w 674074"/>
                <a:gd name="connsiteY4" fmla="*/ 221105 h 304591"/>
                <a:gd name="connsiteX5" fmla="*/ 576280 w 674074"/>
                <a:gd name="connsiteY5" fmla="*/ 239843 h 304591"/>
                <a:gd name="connsiteX6" fmla="*/ 456359 w 674074"/>
                <a:gd name="connsiteY6" fmla="*/ 224853 h 304591"/>
                <a:gd name="connsiteX7" fmla="*/ 343932 w 674074"/>
                <a:gd name="connsiteY7" fmla="*/ 269823 h 304591"/>
                <a:gd name="connsiteX8" fmla="*/ 10401 w 674074"/>
                <a:gd name="connsiteY8" fmla="*/ 258581 h 304591"/>
                <a:gd name="connsiteX9" fmla="*/ 77857 w 674074"/>
                <a:gd name="connsiteY9" fmla="*/ 262328 h 304591"/>
                <a:gd name="connsiteX10" fmla="*/ 598765 w 674074"/>
                <a:gd name="connsiteY10" fmla="*/ 303551 h 304591"/>
                <a:gd name="connsiteX11" fmla="*/ 628746 w 674074"/>
                <a:gd name="connsiteY11" fmla="*/ 213610 h 304591"/>
                <a:gd name="connsiteX12" fmla="*/ 673716 w 674074"/>
                <a:gd name="connsiteY12" fmla="*/ 236095 h 304591"/>
                <a:gd name="connsiteX13" fmla="*/ 602513 w 674074"/>
                <a:gd name="connsiteY13" fmla="*/ 56213 h 304591"/>
                <a:gd name="connsiteX14" fmla="*/ 542552 w 674074"/>
                <a:gd name="connsiteY14" fmla="*/ 157397 h 304591"/>
                <a:gd name="connsiteX15" fmla="*/ 550047 w 674074"/>
                <a:gd name="connsiteY15" fmla="*/ 71204 h 304591"/>
                <a:gd name="connsiteX16" fmla="*/ 602513 w 674074"/>
                <a:gd name="connsiteY16" fmla="*/ 0 h 30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4074" h="304591">
                  <a:moveTo>
                    <a:pt x="602513" y="0"/>
                  </a:moveTo>
                  <a:cubicBezTo>
                    <a:pt x="567536" y="0"/>
                    <a:pt x="355175" y="53091"/>
                    <a:pt x="340185" y="71204"/>
                  </a:cubicBezTo>
                  <a:cubicBezTo>
                    <a:pt x="325195" y="89317"/>
                    <a:pt x="475097" y="92440"/>
                    <a:pt x="512572" y="108679"/>
                  </a:cubicBezTo>
                  <a:cubicBezTo>
                    <a:pt x="550047" y="124918"/>
                    <a:pt x="558791" y="149902"/>
                    <a:pt x="565037" y="168640"/>
                  </a:cubicBezTo>
                  <a:cubicBezTo>
                    <a:pt x="571283" y="187378"/>
                    <a:pt x="548173" y="209238"/>
                    <a:pt x="550047" y="221105"/>
                  </a:cubicBezTo>
                  <a:cubicBezTo>
                    <a:pt x="551921" y="232972"/>
                    <a:pt x="591895" y="239218"/>
                    <a:pt x="576280" y="239843"/>
                  </a:cubicBezTo>
                  <a:cubicBezTo>
                    <a:pt x="560665" y="240468"/>
                    <a:pt x="495084" y="219856"/>
                    <a:pt x="456359" y="224853"/>
                  </a:cubicBezTo>
                  <a:cubicBezTo>
                    <a:pt x="417634" y="229850"/>
                    <a:pt x="418258" y="264202"/>
                    <a:pt x="343932" y="269823"/>
                  </a:cubicBezTo>
                  <a:cubicBezTo>
                    <a:pt x="269606" y="275444"/>
                    <a:pt x="54747" y="259830"/>
                    <a:pt x="10401" y="258581"/>
                  </a:cubicBezTo>
                  <a:cubicBezTo>
                    <a:pt x="-33945" y="257332"/>
                    <a:pt x="77857" y="262328"/>
                    <a:pt x="77857" y="262328"/>
                  </a:cubicBezTo>
                  <a:cubicBezTo>
                    <a:pt x="175918" y="269823"/>
                    <a:pt x="506950" y="311671"/>
                    <a:pt x="598765" y="303551"/>
                  </a:cubicBezTo>
                  <a:cubicBezTo>
                    <a:pt x="690580" y="295431"/>
                    <a:pt x="616254" y="224853"/>
                    <a:pt x="628746" y="213610"/>
                  </a:cubicBezTo>
                  <a:cubicBezTo>
                    <a:pt x="641238" y="202367"/>
                    <a:pt x="678088" y="262328"/>
                    <a:pt x="673716" y="236095"/>
                  </a:cubicBezTo>
                  <a:cubicBezTo>
                    <a:pt x="669344" y="209862"/>
                    <a:pt x="624374" y="69329"/>
                    <a:pt x="602513" y="56213"/>
                  </a:cubicBezTo>
                  <a:cubicBezTo>
                    <a:pt x="580652" y="43097"/>
                    <a:pt x="551296" y="154899"/>
                    <a:pt x="542552" y="157397"/>
                  </a:cubicBezTo>
                  <a:cubicBezTo>
                    <a:pt x="533808" y="159895"/>
                    <a:pt x="545050" y="96188"/>
                    <a:pt x="550047" y="71204"/>
                  </a:cubicBezTo>
                  <a:cubicBezTo>
                    <a:pt x="555044" y="46220"/>
                    <a:pt x="637490" y="0"/>
                    <a:pt x="602513" y="0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" name="フリーフォーム 212">
              <a:extLst>
                <a:ext uri="{FF2B5EF4-FFF2-40B4-BE49-F238E27FC236}">
                  <a16:creationId xmlns:a16="http://schemas.microsoft.com/office/drawing/2014/main" id="{539993F4-FB7F-9CC1-EFE6-DF4C2DC32C05}"/>
                </a:ext>
              </a:extLst>
            </p:cNvPr>
            <p:cNvSpPr/>
            <p:nvPr/>
          </p:nvSpPr>
          <p:spPr>
            <a:xfrm>
              <a:off x="7491241" y="6145821"/>
              <a:ext cx="121073" cy="315186"/>
            </a:xfrm>
            <a:custGeom>
              <a:avLst/>
              <a:gdLst>
                <a:gd name="connsiteX0" fmla="*/ 93 w 121073"/>
                <a:gd name="connsiteY0" fmla="*/ 138805 h 315186"/>
                <a:gd name="connsiteX1" fmla="*/ 78792 w 121073"/>
                <a:gd name="connsiteY1" fmla="*/ 67602 h 315186"/>
                <a:gd name="connsiteX2" fmla="*/ 120015 w 121073"/>
                <a:gd name="connsiteY2" fmla="*/ 314940 h 315186"/>
                <a:gd name="connsiteX3" fmla="*/ 105025 w 121073"/>
                <a:gd name="connsiteY3" fmla="*/ 15136 h 315186"/>
                <a:gd name="connsiteX4" fmla="*/ 63802 w 121073"/>
                <a:gd name="connsiteY4" fmla="*/ 52612 h 315186"/>
                <a:gd name="connsiteX5" fmla="*/ 93 w 121073"/>
                <a:gd name="connsiteY5" fmla="*/ 138805 h 315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073" h="315186">
                  <a:moveTo>
                    <a:pt x="93" y="138805"/>
                  </a:moveTo>
                  <a:cubicBezTo>
                    <a:pt x="2591" y="141303"/>
                    <a:pt x="58805" y="38246"/>
                    <a:pt x="78792" y="67602"/>
                  </a:cubicBezTo>
                  <a:cubicBezTo>
                    <a:pt x="98779" y="96958"/>
                    <a:pt x="115643" y="323684"/>
                    <a:pt x="120015" y="314940"/>
                  </a:cubicBezTo>
                  <a:cubicBezTo>
                    <a:pt x="124387" y="306196"/>
                    <a:pt x="114394" y="58857"/>
                    <a:pt x="105025" y="15136"/>
                  </a:cubicBezTo>
                  <a:cubicBezTo>
                    <a:pt x="95656" y="-28585"/>
                    <a:pt x="81915" y="34499"/>
                    <a:pt x="63802" y="52612"/>
                  </a:cubicBezTo>
                  <a:cubicBezTo>
                    <a:pt x="45689" y="70725"/>
                    <a:pt x="-2405" y="136307"/>
                    <a:pt x="93" y="13880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" name="フリーフォーム 213">
              <a:extLst>
                <a:ext uri="{FF2B5EF4-FFF2-40B4-BE49-F238E27FC236}">
                  <a16:creationId xmlns:a16="http://schemas.microsoft.com/office/drawing/2014/main" id="{B97A7467-E9B2-DD0E-39DF-C5DEDD7F44F4}"/>
                </a:ext>
              </a:extLst>
            </p:cNvPr>
            <p:cNvSpPr/>
            <p:nvPr/>
          </p:nvSpPr>
          <p:spPr>
            <a:xfrm>
              <a:off x="8308080" y="5966074"/>
              <a:ext cx="72518" cy="1053110"/>
            </a:xfrm>
            <a:custGeom>
              <a:avLst/>
              <a:gdLst>
                <a:gd name="connsiteX0" fmla="*/ 26451 w 72518"/>
                <a:gd name="connsiteY0" fmla="*/ 11 h 1053110"/>
                <a:gd name="connsiteX1" fmla="*/ 218 w 72518"/>
                <a:gd name="connsiteY1" fmla="*/ 483444 h 1053110"/>
                <a:gd name="connsiteX2" fmla="*/ 15209 w 72518"/>
                <a:gd name="connsiteY2" fmla="*/ 453464 h 1053110"/>
                <a:gd name="connsiteX3" fmla="*/ 37694 w 72518"/>
                <a:gd name="connsiteY3" fmla="*/ 843208 h 1053110"/>
                <a:gd name="connsiteX4" fmla="*/ 60179 w 72518"/>
                <a:gd name="connsiteY4" fmla="*/ 1053070 h 1053110"/>
                <a:gd name="connsiteX5" fmla="*/ 63927 w 72518"/>
                <a:gd name="connsiteY5" fmla="*/ 828218 h 1053110"/>
                <a:gd name="connsiteX6" fmla="*/ 71422 w 72518"/>
                <a:gd name="connsiteY6" fmla="*/ 269834 h 1053110"/>
                <a:gd name="connsiteX7" fmla="*/ 37694 w 72518"/>
                <a:gd name="connsiteY7" fmla="*/ 498434 h 1053110"/>
                <a:gd name="connsiteX8" fmla="*/ 26451 w 72518"/>
                <a:gd name="connsiteY8" fmla="*/ 11 h 105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518" h="1053110">
                  <a:moveTo>
                    <a:pt x="26451" y="11"/>
                  </a:moveTo>
                  <a:cubicBezTo>
                    <a:pt x="20205" y="-2487"/>
                    <a:pt x="2092" y="407869"/>
                    <a:pt x="218" y="483444"/>
                  </a:cubicBezTo>
                  <a:cubicBezTo>
                    <a:pt x="-1656" y="559019"/>
                    <a:pt x="8963" y="393503"/>
                    <a:pt x="15209" y="453464"/>
                  </a:cubicBezTo>
                  <a:cubicBezTo>
                    <a:pt x="21455" y="513425"/>
                    <a:pt x="30199" y="743274"/>
                    <a:pt x="37694" y="843208"/>
                  </a:cubicBezTo>
                  <a:cubicBezTo>
                    <a:pt x="45189" y="943142"/>
                    <a:pt x="55807" y="1055568"/>
                    <a:pt x="60179" y="1053070"/>
                  </a:cubicBezTo>
                  <a:cubicBezTo>
                    <a:pt x="64551" y="1050572"/>
                    <a:pt x="62053" y="958757"/>
                    <a:pt x="63927" y="828218"/>
                  </a:cubicBezTo>
                  <a:cubicBezTo>
                    <a:pt x="65801" y="697679"/>
                    <a:pt x="75794" y="324798"/>
                    <a:pt x="71422" y="269834"/>
                  </a:cubicBezTo>
                  <a:cubicBezTo>
                    <a:pt x="67050" y="214870"/>
                    <a:pt x="45814" y="537783"/>
                    <a:pt x="37694" y="498434"/>
                  </a:cubicBezTo>
                  <a:cubicBezTo>
                    <a:pt x="29574" y="459085"/>
                    <a:pt x="32697" y="2509"/>
                    <a:pt x="26451" y="11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" name="フリーフォーム 214">
              <a:extLst>
                <a:ext uri="{FF2B5EF4-FFF2-40B4-BE49-F238E27FC236}">
                  <a16:creationId xmlns:a16="http://schemas.microsoft.com/office/drawing/2014/main" id="{6732A8BC-AA6E-E450-777B-079E1B509D0F}"/>
                </a:ext>
              </a:extLst>
            </p:cNvPr>
            <p:cNvSpPr/>
            <p:nvPr/>
          </p:nvSpPr>
          <p:spPr>
            <a:xfrm>
              <a:off x="8389259" y="6283165"/>
              <a:ext cx="166399" cy="1370324"/>
            </a:xfrm>
            <a:custGeom>
              <a:avLst/>
              <a:gdLst>
                <a:gd name="connsiteX0" fmla="*/ 110164 w 166399"/>
                <a:gd name="connsiteY0" fmla="*/ 1461 h 1370324"/>
                <a:gd name="connsiteX1" fmla="*/ 68941 w 166399"/>
                <a:gd name="connsiteY1" fmla="*/ 436176 h 1370324"/>
                <a:gd name="connsiteX2" fmla="*/ 151387 w 166399"/>
                <a:gd name="connsiteY2" fmla="*/ 758465 h 1370324"/>
                <a:gd name="connsiteX3" fmla="*/ 140144 w 166399"/>
                <a:gd name="connsiteY3" fmla="*/ 646038 h 1370324"/>
                <a:gd name="connsiteX4" fmla="*/ 136397 w 166399"/>
                <a:gd name="connsiteY4" fmla="*/ 878386 h 1370324"/>
                <a:gd name="connsiteX5" fmla="*/ 166377 w 166399"/>
                <a:gd name="connsiteY5" fmla="*/ 1133219 h 1370324"/>
                <a:gd name="connsiteX6" fmla="*/ 140144 w 166399"/>
                <a:gd name="connsiteY6" fmla="*/ 1369314 h 1370324"/>
                <a:gd name="connsiteX7" fmla="*/ 80184 w 166399"/>
                <a:gd name="connsiteY7" fmla="*/ 1204422 h 1370324"/>
                <a:gd name="connsiteX8" fmla="*/ 1485 w 166399"/>
                <a:gd name="connsiteY8" fmla="*/ 878386 h 1370324"/>
                <a:gd name="connsiteX9" fmla="*/ 35213 w 166399"/>
                <a:gd name="connsiteY9" fmla="*/ 155110 h 1370324"/>
                <a:gd name="connsiteX10" fmla="*/ 1485 w 166399"/>
                <a:gd name="connsiteY10" fmla="*/ 290022 h 1370324"/>
                <a:gd name="connsiteX11" fmla="*/ 110164 w 166399"/>
                <a:gd name="connsiteY11" fmla="*/ 1461 h 137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399" h="1370324">
                  <a:moveTo>
                    <a:pt x="110164" y="1461"/>
                  </a:moveTo>
                  <a:cubicBezTo>
                    <a:pt x="121407" y="25820"/>
                    <a:pt x="62070" y="310009"/>
                    <a:pt x="68941" y="436176"/>
                  </a:cubicBezTo>
                  <a:cubicBezTo>
                    <a:pt x="75811" y="562343"/>
                    <a:pt x="139520" y="723488"/>
                    <a:pt x="151387" y="758465"/>
                  </a:cubicBezTo>
                  <a:cubicBezTo>
                    <a:pt x="163254" y="793442"/>
                    <a:pt x="142642" y="626051"/>
                    <a:pt x="140144" y="646038"/>
                  </a:cubicBezTo>
                  <a:cubicBezTo>
                    <a:pt x="137646" y="666025"/>
                    <a:pt x="132025" y="797189"/>
                    <a:pt x="136397" y="878386"/>
                  </a:cubicBezTo>
                  <a:cubicBezTo>
                    <a:pt x="140769" y="959583"/>
                    <a:pt x="165753" y="1051398"/>
                    <a:pt x="166377" y="1133219"/>
                  </a:cubicBezTo>
                  <a:cubicBezTo>
                    <a:pt x="167002" y="1215040"/>
                    <a:pt x="154510" y="1357447"/>
                    <a:pt x="140144" y="1369314"/>
                  </a:cubicBezTo>
                  <a:cubicBezTo>
                    <a:pt x="125779" y="1381181"/>
                    <a:pt x="103294" y="1286243"/>
                    <a:pt x="80184" y="1204422"/>
                  </a:cubicBezTo>
                  <a:cubicBezTo>
                    <a:pt x="57074" y="1122601"/>
                    <a:pt x="8980" y="1053271"/>
                    <a:pt x="1485" y="878386"/>
                  </a:cubicBezTo>
                  <a:cubicBezTo>
                    <a:pt x="-6010" y="703501"/>
                    <a:pt x="35213" y="253171"/>
                    <a:pt x="35213" y="155110"/>
                  </a:cubicBezTo>
                  <a:cubicBezTo>
                    <a:pt x="35213" y="57049"/>
                    <a:pt x="-8509" y="315006"/>
                    <a:pt x="1485" y="290022"/>
                  </a:cubicBezTo>
                  <a:cubicBezTo>
                    <a:pt x="11478" y="265039"/>
                    <a:pt x="98921" y="-22898"/>
                    <a:pt x="110164" y="1461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" name="フリーフォーム 215">
              <a:extLst>
                <a:ext uri="{FF2B5EF4-FFF2-40B4-BE49-F238E27FC236}">
                  <a16:creationId xmlns:a16="http://schemas.microsoft.com/office/drawing/2014/main" id="{0240AE30-57D9-0954-64A7-8883986CD7C5}"/>
                </a:ext>
              </a:extLst>
            </p:cNvPr>
            <p:cNvSpPr/>
            <p:nvPr/>
          </p:nvSpPr>
          <p:spPr>
            <a:xfrm>
              <a:off x="8112017" y="6859621"/>
              <a:ext cx="286234" cy="1020216"/>
            </a:xfrm>
            <a:custGeom>
              <a:avLst/>
              <a:gdLst>
                <a:gd name="connsiteX0" fmla="*/ 110088 w 286234"/>
                <a:gd name="connsiteY0" fmla="*/ 2127 h 1020216"/>
                <a:gd name="connsiteX1" fmla="*/ 244999 w 286234"/>
                <a:gd name="connsiteY1" fmla="*/ 523035 h 1020216"/>
                <a:gd name="connsiteX2" fmla="*/ 248747 w 286234"/>
                <a:gd name="connsiteY2" fmla="*/ 406861 h 1020216"/>
                <a:gd name="connsiteX3" fmla="*/ 286222 w 286234"/>
                <a:gd name="connsiteY3" fmla="*/ 927769 h 1020216"/>
                <a:gd name="connsiteX4" fmla="*/ 252494 w 286234"/>
                <a:gd name="connsiteY4" fmla="*/ 792858 h 1020216"/>
                <a:gd name="connsiteX5" fmla="*/ 222514 w 286234"/>
                <a:gd name="connsiteY5" fmla="*/ 1017710 h 1020216"/>
                <a:gd name="connsiteX6" fmla="*/ 185039 w 286234"/>
                <a:gd name="connsiteY6" fmla="*/ 916527 h 1020216"/>
                <a:gd name="connsiteX7" fmla="*/ 155058 w 286234"/>
                <a:gd name="connsiteY7" fmla="*/ 965245 h 1020216"/>
                <a:gd name="connsiteX8" fmla="*/ 113835 w 286234"/>
                <a:gd name="connsiteY8" fmla="*/ 856566 h 1020216"/>
                <a:gd name="connsiteX9" fmla="*/ 31390 w 286234"/>
                <a:gd name="connsiteY9" fmla="*/ 912779 h 1020216"/>
                <a:gd name="connsiteX10" fmla="*/ 16399 w 286234"/>
                <a:gd name="connsiteY10" fmla="*/ 665441 h 1020216"/>
                <a:gd name="connsiteX11" fmla="*/ 1409 w 286234"/>
                <a:gd name="connsiteY11" fmla="*/ 268202 h 1020216"/>
                <a:gd name="connsiteX12" fmla="*/ 53875 w 286234"/>
                <a:gd name="connsiteY12" fmla="*/ 406861 h 1020216"/>
                <a:gd name="connsiteX13" fmla="*/ 113835 w 286234"/>
                <a:gd name="connsiteY13" fmla="*/ 174513 h 1020216"/>
                <a:gd name="connsiteX14" fmla="*/ 185039 w 286234"/>
                <a:gd name="connsiteY14" fmla="*/ 331910 h 1020216"/>
                <a:gd name="connsiteX15" fmla="*/ 110088 w 286234"/>
                <a:gd name="connsiteY15" fmla="*/ 2127 h 1020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6234" h="1020216">
                  <a:moveTo>
                    <a:pt x="110088" y="2127"/>
                  </a:moveTo>
                  <a:cubicBezTo>
                    <a:pt x="120081" y="33981"/>
                    <a:pt x="221889" y="455579"/>
                    <a:pt x="244999" y="523035"/>
                  </a:cubicBezTo>
                  <a:cubicBezTo>
                    <a:pt x="268109" y="590491"/>
                    <a:pt x="241877" y="339405"/>
                    <a:pt x="248747" y="406861"/>
                  </a:cubicBezTo>
                  <a:cubicBezTo>
                    <a:pt x="255617" y="474317"/>
                    <a:pt x="285598" y="863436"/>
                    <a:pt x="286222" y="927769"/>
                  </a:cubicBezTo>
                  <a:cubicBezTo>
                    <a:pt x="286846" y="992102"/>
                    <a:pt x="263112" y="777868"/>
                    <a:pt x="252494" y="792858"/>
                  </a:cubicBezTo>
                  <a:cubicBezTo>
                    <a:pt x="241876" y="807848"/>
                    <a:pt x="233757" y="997098"/>
                    <a:pt x="222514" y="1017710"/>
                  </a:cubicBezTo>
                  <a:cubicBezTo>
                    <a:pt x="211271" y="1038322"/>
                    <a:pt x="196282" y="925271"/>
                    <a:pt x="185039" y="916527"/>
                  </a:cubicBezTo>
                  <a:cubicBezTo>
                    <a:pt x="173796" y="907783"/>
                    <a:pt x="166925" y="975239"/>
                    <a:pt x="155058" y="965245"/>
                  </a:cubicBezTo>
                  <a:cubicBezTo>
                    <a:pt x="143191" y="955252"/>
                    <a:pt x="134446" y="865310"/>
                    <a:pt x="113835" y="856566"/>
                  </a:cubicBezTo>
                  <a:cubicBezTo>
                    <a:pt x="93224" y="847822"/>
                    <a:pt x="47629" y="944633"/>
                    <a:pt x="31390" y="912779"/>
                  </a:cubicBezTo>
                  <a:cubicBezTo>
                    <a:pt x="15151" y="880925"/>
                    <a:pt x="21396" y="772870"/>
                    <a:pt x="16399" y="665441"/>
                  </a:cubicBezTo>
                  <a:cubicBezTo>
                    <a:pt x="11402" y="558012"/>
                    <a:pt x="-4837" y="311299"/>
                    <a:pt x="1409" y="268202"/>
                  </a:cubicBezTo>
                  <a:cubicBezTo>
                    <a:pt x="7655" y="225105"/>
                    <a:pt x="35137" y="422476"/>
                    <a:pt x="53875" y="406861"/>
                  </a:cubicBezTo>
                  <a:cubicBezTo>
                    <a:pt x="72613" y="391246"/>
                    <a:pt x="91974" y="187005"/>
                    <a:pt x="113835" y="174513"/>
                  </a:cubicBezTo>
                  <a:cubicBezTo>
                    <a:pt x="135696" y="162021"/>
                    <a:pt x="183790" y="357518"/>
                    <a:pt x="185039" y="331910"/>
                  </a:cubicBezTo>
                  <a:cubicBezTo>
                    <a:pt x="186288" y="306302"/>
                    <a:pt x="100095" y="-29727"/>
                    <a:pt x="110088" y="2127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" name="フリーフォーム 216">
              <a:extLst>
                <a:ext uri="{FF2B5EF4-FFF2-40B4-BE49-F238E27FC236}">
                  <a16:creationId xmlns:a16="http://schemas.microsoft.com/office/drawing/2014/main" id="{60FD3A98-781A-BEB2-0C81-BBFDC37EA8A9}"/>
                </a:ext>
              </a:extLst>
            </p:cNvPr>
            <p:cNvSpPr/>
            <p:nvPr/>
          </p:nvSpPr>
          <p:spPr>
            <a:xfrm>
              <a:off x="7845276" y="6704235"/>
              <a:ext cx="272213" cy="755793"/>
            </a:xfrm>
            <a:custGeom>
              <a:avLst/>
              <a:gdLst>
                <a:gd name="connsiteX0" fmla="*/ 107006 w 272213"/>
                <a:gd name="connsiteY0" fmla="*/ 116 h 755793"/>
                <a:gd name="connsiteX1" fmla="*/ 9570 w 272213"/>
                <a:gd name="connsiteY1" fmla="*/ 359880 h 755793"/>
                <a:gd name="connsiteX2" fmla="*/ 9570 w 272213"/>
                <a:gd name="connsiteY2" fmla="*/ 393608 h 755793"/>
                <a:gd name="connsiteX3" fmla="*/ 62035 w 272213"/>
                <a:gd name="connsiteY3" fmla="*/ 344890 h 755793"/>
                <a:gd name="connsiteX4" fmla="*/ 118249 w 272213"/>
                <a:gd name="connsiteY4" fmla="*/ 659683 h 755793"/>
                <a:gd name="connsiteX5" fmla="*/ 151976 w 272213"/>
                <a:gd name="connsiteY5" fmla="*/ 558499 h 755793"/>
                <a:gd name="connsiteX6" fmla="*/ 185704 w 272213"/>
                <a:gd name="connsiteY6" fmla="*/ 633450 h 755793"/>
                <a:gd name="connsiteX7" fmla="*/ 230675 w 272213"/>
                <a:gd name="connsiteY7" fmla="*/ 640945 h 755793"/>
                <a:gd name="connsiteX8" fmla="*/ 271898 w 272213"/>
                <a:gd name="connsiteY8" fmla="*/ 749624 h 755793"/>
                <a:gd name="connsiteX9" fmla="*/ 208190 w 272213"/>
                <a:gd name="connsiteY9" fmla="*/ 431083 h 755793"/>
                <a:gd name="connsiteX10" fmla="*/ 136986 w 272213"/>
                <a:gd name="connsiteY10" fmla="*/ 487296 h 755793"/>
                <a:gd name="connsiteX11" fmla="*/ 95763 w 272213"/>
                <a:gd name="connsiteY11" fmla="*/ 322404 h 755793"/>
                <a:gd name="connsiteX12" fmla="*/ 107006 w 272213"/>
                <a:gd name="connsiteY12" fmla="*/ 116 h 75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213" h="755793">
                  <a:moveTo>
                    <a:pt x="107006" y="116"/>
                  </a:moveTo>
                  <a:cubicBezTo>
                    <a:pt x="92641" y="6362"/>
                    <a:pt x="25809" y="294298"/>
                    <a:pt x="9570" y="359880"/>
                  </a:cubicBezTo>
                  <a:cubicBezTo>
                    <a:pt x="-6669" y="425462"/>
                    <a:pt x="826" y="396106"/>
                    <a:pt x="9570" y="393608"/>
                  </a:cubicBezTo>
                  <a:cubicBezTo>
                    <a:pt x="18314" y="391110"/>
                    <a:pt x="43922" y="300544"/>
                    <a:pt x="62035" y="344890"/>
                  </a:cubicBezTo>
                  <a:cubicBezTo>
                    <a:pt x="80148" y="389236"/>
                    <a:pt x="103259" y="624082"/>
                    <a:pt x="118249" y="659683"/>
                  </a:cubicBezTo>
                  <a:cubicBezTo>
                    <a:pt x="133239" y="695284"/>
                    <a:pt x="140734" y="562871"/>
                    <a:pt x="151976" y="558499"/>
                  </a:cubicBezTo>
                  <a:cubicBezTo>
                    <a:pt x="163218" y="554127"/>
                    <a:pt x="172588" y="619709"/>
                    <a:pt x="185704" y="633450"/>
                  </a:cubicBezTo>
                  <a:cubicBezTo>
                    <a:pt x="198820" y="647191"/>
                    <a:pt x="216309" y="621583"/>
                    <a:pt x="230675" y="640945"/>
                  </a:cubicBezTo>
                  <a:cubicBezTo>
                    <a:pt x="245041" y="660307"/>
                    <a:pt x="275645" y="784601"/>
                    <a:pt x="271898" y="749624"/>
                  </a:cubicBezTo>
                  <a:cubicBezTo>
                    <a:pt x="268151" y="714647"/>
                    <a:pt x="230675" y="474804"/>
                    <a:pt x="208190" y="431083"/>
                  </a:cubicBezTo>
                  <a:cubicBezTo>
                    <a:pt x="185705" y="387362"/>
                    <a:pt x="155724" y="505409"/>
                    <a:pt x="136986" y="487296"/>
                  </a:cubicBezTo>
                  <a:cubicBezTo>
                    <a:pt x="118248" y="469183"/>
                    <a:pt x="101384" y="404225"/>
                    <a:pt x="95763" y="322404"/>
                  </a:cubicBezTo>
                  <a:cubicBezTo>
                    <a:pt x="90142" y="240583"/>
                    <a:pt x="121371" y="-6130"/>
                    <a:pt x="107006" y="11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" name="フリーフォーム 217">
              <a:extLst>
                <a:ext uri="{FF2B5EF4-FFF2-40B4-BE49-F238E27FC236}">
                  <a16:creationId xmlns:a16="http://schemas.microsoft.com/office/drawing/2014/main" id="{FE5377EB-3CE1-2319-D8B1-6FCBC35CD856}"/>
                </a:ext>
              </a:extLst>
            </p:cNvPr>
            <p:cNvSpPr/>
            <p:nvPr/>
          </p:nvSpPr>
          <p:spPr>
            <a:xfrm>
              <a:off x="7877331" y="6333334"/>
              <a:ext cx="48987" cy="510272"/>
            </a:xfrm>
            <a:custGeom>
              <a:avLst/>
              <a:gdLst>
                <a:gd name="connsiteX0" fmla="*/ 22485 w 48987"/>
                <a:gd name="connsiteY0" fmla="*/ 161155 h 510272"/>
                <a:gd name="connsiteX1" fmla="*/ 22485 w 48987"/>
                <a:gd name="connsiteY1" fmla="*/ 299814 h 510272"/>
                <a:gd name="connsiteX2" fmla="*/ 11243 w 48987"/>
                <a:gd name="connsiteY2" fmla="*/ 502181 h 510272"/>
                <a:gd name="connsiteX3" fmla="*/ 0 w 48987"/>
                <a:gd name="connsiteY3" fmla="*/ 10 h 510272"/>
                <a:gd name="connsiteX4" fmla="*/ 11243 w 48987"/>
                <a:gd name="connsiteY4" fmla="*/ 487191 h 510272"/>
                <a:gd name="connsiteX5" fmla="*/ 48718 w 48987"/>
                <a:gd name="connsiteY5" fmla="*/ 322299 h 510272"/>
                <a:gd name="connsiteX6" fmla="*/ 22485 w 48987"/>
                <a:gd name="connsiteY6" fmla="*/ 161155 h 510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987" h="510272">
                  <a:moveTo>
                    <a:pt x="22485" y="161155"/>
                  </a:moveTo>
                  <a:cubicBezTo>
                    <a:pt x="18113" y="157408"/>
                    <a:pt x="24359" y="242976"/>
                    <a:pt x="22485" y="299814"/>
                  </a:cubicBezTo>
                  <a:cubicBezTo>
                    <a:pt x="20611" y="356652"/>
                    <a:pt x="14990" y="552148"/>
                    <a:pt x="11243" y="502181"/>
                  </a:cubicBezTo>
                  <a:cubicBezTo>
                    <a:pt x="7496" y="452214"/>
                    <a:pt x="0" y="2508"/>
                    <a:pt x="0" y="10"/>
                  </a:cubicBezTo>
                  <a:cubicBezTo>
                    <a:pt x="0" y="-2488"/>
                    <a:pt x="3123" y="433476"/>
                    <a:pt x="11243" y="487191"/>
                  </a:cubicBezTo>
                  <a:cubicBezTo>
                    <a:pt x="19363" y="540906"/>
                    <a:pt x="45595" y="372891"/>
                    <a:pt x="48718" y="322299"/>
                  </a:cubicBezTo>
                  <a:cubicBezTo>
                    <a:pt x="51841" y="271707"/>
                    <a:pt x="26857" y="164902"/>
                    <a:pt x="22485" y="161155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" name="フリーフォーム 218">
              <a:extLst>
                <a:ext uri="{FF2B5EF4-FFF2-40B4-BE49-F238E27FC236}">
                  <a16:creationId xmlns:a16="http://schemas.microsoft.com/office/drawing/2014/main" id="{E3F03C40-53CA-2380-B527-07AD11212D6A}"/>
                </a:ext>
              </a:extLst>
            </p:cNvPr>
            <p:cNvSpPr/>
            <p:nvPr/>
          </p:nvSpPr>
          <p:spPr>
            <a:xfrm>
              <a:off x="7535528" y="6672852"/>
              <a:ext cx="161348" cy="434978"/>
            </a:xfrm>
            <a:custGeom>
              <a:avLst/>
              <a:gdLst>
                <a:gd name="connsiteX0" fmla="*/ 86970 w 161348"/>
                <a:gd name="connsiteY0" fmla="*/ 9014 h 434978"/>
                <a:gd name="connsiteX1" fmla="*/ 49495 w 161348"/>
                <a:gd name="connsiteY1" fmla="*/ 387515 h 434978"/>
                <a:gd name="connsiteX2" fmla="*/ 101961 w 161348"/>
                <a:gd name="connsiteY2" fmla="*/ 421243 h 434978"/>
                <a:gd name="connsiteX3" fmla="*/ 158174 w 161348"/>
                <a:gd name="connsiteY3" fmla="*/ 312564 h 434978"/>
                <a:gd name="connsiteX4" fmla="*/ 777 w 161348"/>
                <a:gd name="connsiteY4" fmla="*/ 241361 h 434978"/>
                <a:gd name="connsiteX5" fmla="*/ 98213 w 161348"/>
                <a:gd name="connsiteY5" fmla="*/ 177653 h 434978"/>
                <a:gd name="connsiteX6" fmla="*/ 109456 w 161348"/>
                <a:gd name="connsiteY6" fmla="*/ 121440 h 434978"/>
                <a:gd name="connsiteX7" fmla="*/ 86970 w 161348"/>
                <a:gd name="connsiteY7" fmla="*/ 9014 h 43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348" h="434978">
                  <a:moveTo>
                    <a:pt x="86970" y="9014"/>
                  </a:moveTo>
                  <a:cubicBezTo>
                    <a:pt x="76977" y="53360"/>
                    <a:pt x="46997" y="318810"/>
                    <a:pt x="49495" y="387515"/>
                  </a:cubicBezTo>
                  <a:cubicBezTo>
                    <a:pt x="51993" y="456220"/>
                    <a:pt x="83848" y="433735"/>
                    <a:pt x="101961" y="421243"/>
                  </a:cubicBezTo>
                  <a:cubicBezTo>
                    <a:pt x="120074" y="408751"/>
                    <a:pt x="175038" y="342544"/>
                    <a:pt x="158174" y="312564"/>
                  </a:cubicBezTo>
                  <a:cubicBezTo>
                    <a:pt x="141310" y="282584"/>
                    <a:pt x="10770" y="263846"/>
                    <a:pt x="777" y="241361"/>
                  </a:cubicBezTo>
                  <a:cubicBezTo>
                    <a:pt x="-9216" y="218876"/>
                    <a:pt x="80100" y="197640"/>
                    <a:pt x="98213" y="177653"/>
                  </a:cubicBezTo>
                  <a:cubicBezTo>
                    <a:pt x="116326" y="157666"/>
                    <a:pt x="109456" y="145799"/>
                    <a:pt x="109456" y="121440"/>
                  </a:cubicBezTo>
                  <a:cubicBezTo>
                    <a:pt x="109456" y="97081"/>
                    <a:pt x="96963" y="-35332"/>
                    <a:pt x="86970" y="901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" name="フリーフォーム 219">
              <a:extLst>
                <a:ext uri="{FF2B5EF4-FFF2-40B4-BE49-F238E27FC236}">
                  <a16:creationId xmlns:a16="http://schemas.microsoft.com/office/drawing/2014/main" id="{C48529F6-608A-5962-C020-98C30C6A49B9}"/>
                </a:ext>
              </a:extLst>
            </p:cNvPr>
            <p:cNvSpPr/>
            <p:nvPr/>
          </p:nvSpPr>
          <p:spPr>
            <a:xfrm>
              <a:off x="4970841" y="3010719"/>
              <a:ext cx="1057562" cy="167599"/>
            </a:xfrm>
            <a:custGeom>
              <a:avLst/>
              <a:gdLst>
                <a:gd name="connsiteX0" fmla="*/ 1057097 w 1057562"/>
                <a:gd name="connsiteY0" fmla="*/ 7689 h 167599"/>
                <a:gd name="connsiteX1" fmla="*/ 506681 w 1057562"/>
                <a:gd name="connsiteY1" fmla="*/ 16566 h 167599"/>
                <a:gd name="connsiteX2" fmla="*/ 654 w 1057562"/>
                <a:gd name="connsiteY2" fmla="*/ 43199 h 167599"/>
                <a:gd name="connsiteX3" fmla="*/ 613213 w 1057562"/>
                <a:gd name="connsiteY3" fmla="*/ 78710 h 167599"/>
                <a:gd name="connsiteX4" fmla="*/ 27287 w 1057562"/>
                <a:gd name="connsiteY4" fmla="*/ 140854 h 167599"/>
                <a:gd name="connsiteX5" fmla="*/ 746378 w 1057562"/>
                <a:gd name="connsiteY5" fmla="*/ 167487 h 167599"/>
                <a:gd name="connsiteX6" fmla="*/ 604336 w 1057562"/>
                <a:gd name="connsiteY6" fmla="*/ 131976 h 167599"/>
                <a:gd name="connsiteX7" fmla="*/ 1057097 w 1057562"/>
                <a:gd name="connsiteY7" fmla="*/ 7689 h 167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7562" h="167599">
                  <a:moveTo>
                    <a:pt x="1057097" y="7689"/>
                  </a:moveTo>
                  <a:cubicBezTo>
                    <a:pt x="1040821" y="-11546"/>
                    <a:pt x="682755" y="10648"/>
                    <a:pt x="506681" y="16566"/>
                  </a:cubicBezTo>
                  <a:cubicBezTo>
                    <a:pt x="330607" y="22484"/>
                    <a:pt x="-17101" y="32842"/>
                    <a:pt x="654" y="43199"/>
                  </a:cubicBezTo>
                  <a:cubicBezTo>
                    <a:pt x="18409" y="53556"/>
                    <a:pt x="608774" y="62434"/>
                    <a:pt x="613213" y="78710"/>
                  </a:cubicBezTo>
                  <a:cubicBezTo>
                    <a:pt x="617652" y="94986"/>
                    <a:pt x="5093" y="126058"/>
                    <a:pt x="27287" y="140854"/>
                  </a:cubicBezTo>
                  <a:cubicBezTo>
                    <a:pt x="49481" y="155650"/>
                    <a:pt x="650203" y="168967"/>
                    <a:pt x="746378" y="167487"/>
                  </a:cubicBezTo>
                  <a:cubicBezTo>
                    <a:pt x="842553" y="166007"/>
                    <a:pt x="551070" y="160089"/>
                    <a:pt x="604336" y="131976"/>
                  </a:cubicBezTo>
                  <a:cubicBezTo>
                    <a:pt x="657602" y="103863"/>
                    <a:pt x="1073373" y="26924"/>
                    <a:pt x="1057097" y="7689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" name="フリーフォーム 220">
              <a:extLst>
                <a:ext uri="{FF2B5EF4-FFF2-40B4-BE49-F238E27FC236}">
                  <a16:creationId xmlns:a16="http://schemas.microsoft.com/office/drawing/2014/main" id="{498404DF-33A5-942A-67F3-066CE4997786}"/>
                </a:ext>
              </a:extLst>
            </p:cNvPr>
            <p:cNvSpPr/>
            <p:nvPr/>
          </p:nvSpPr>
          <p:spPr>
            <a:xfrm>
              <a:off x="5039443" y="3212437"/>
              <a:ext cx="580772" cy="1801043"/>
            </a:xfrm>
            <a:custGeom>
              <a:avLst/>
              <a:gdLst>
                <a:gd name="connsiteX0" fmla="*/ 145116 w 580772"/>
                <a:gd name="connsiteY0" fmla="*/ 826903 h 1801043"/>
                <a:gd name="connsiteX1" fmla="*/ 171749 w 580772"/>
                <a:gd name="connsiteY1" fmla="*/ 871291 h 1801043"/>
                <a:gd name="connsiteX2" fmla="*/ 216138 w 580772"/>
                <a:gd name="connsiteY2" fmla="*/ 1190887 h 1801043"/>
                <a:gd name="connsiteX3" fmla="*/ 216138 w 580772"/>
                <a:gd name="connsiteY3" fmla="*/ 1466095 h 1801043"/>
                <a:gd name="connsiteX4" fmla="*/ 420324 w 580772"/>
                <a:gd name="connsiteY4" fmla="*/ 1785691 h 1801043"/>
                <a:gd name="connsiteX5" fmla="*/ 11951 w 580772"/>
                <a:gd name="connsiteY5" fmla="*/ 1741303 h 1801043"/>
                <a:gd name="connsiteX6" fmla="*/ 100728 w 580772"/>
                <a:gd name="connsiteY6" fmla="*/ 1661404 h 1801043"/>
                <a:gd name="connsiteX7" fmla="*/ 11951 w 580772"/>
                <a:gd name="connsiteY7" fmla="*/ 1412829 h 1801043"/>
                <a:gd name="connsiteX8" fmla="*/ 74095 w 580772"/>
                <a:gd name="connsiteY8" fmla="*/ 116689 h 1801043"/>
                <a:gd name="connsiteX9" fmla="*/ 162872 w 580772"/>
                <a:gd name="connsiteY9" fmla="*/ 54546 h 1801043"/>
                <a:gd name="connsiteX10" fmla="*/ 580122 w 580772"/>
                <a:gd name="connsiteY10" fmla="*/ 54546 h 1801043"/>
                <a:gd name="connsiteX11" fmla="*/ 56340 w 580772"/>
                <a:gd name="connsiteY11" fmla="*/ 107812 h 1801043"/>
                <a:gd name="connsiteX12" fmla="*/ 65217 w 580772"/>
                <a:gd name="connsiteY12" fmla="*/ 365264 h 1801043"/>
                <a:gd name="connsiteX13" fmla="*/ 82973 w 580772"/>
                <a:gd name="connsiteY13" fmla="*/ 1217520 h 1801043"/>
                <a:gd name="connsiteX14" fmla="*/ 296037 w 580772"/>
                <a:gd name="connsiteY14" fmla="*/ 1661404 h 1801043"/>
                <a:gd name="connsiteX15" fmla="*/ 269404 w 580772"/>
                <a:gd name="connsiteY15" fmla="*/ 1332930 h 1801043"/>
                <a:gd name="connsiteX16" fmla="*/ 145116 w 580772"/>
                <a:gd name="connsiteY16" fmla="*/ 826903 h 180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80772" h="1801043">
                  <a:moveTo>
                    <a:pt x="145116" y="826903"/>
                  </a:moveTo>
                  <a:cubicBezTo>
                    <a:pt x="128840" y="749963"/>
                    <a:pt x="159912" y="810627"/>
                    <a:pt x="171749" y="871291"/>
                  </a:cubicBezTo>
                  <a:cubicBezTo>
                    <a:pt x="183586" y="931955"/>
                    <a:pt x="208740" y="1091753"/>
                    <a:pt x="216138" y="1190887"/>
                  </a:cubicBezTo>
                  <a:cubicBezTo>
                    <a:pt x="223536" y="1290021"/>
                    <a:pt x="182107" y="1366961"/>
                    <a:pt x="216138" y="1466095"/>
                  </a:cubicBezTo>
                  <a:cubicBezTo>
                    <a:pt x="250169" y="1565229"/>
                    <a:pt x="454355" y="1739823"/>
                    <a:pt x="420324" y="1785691"/>
                  </a:cubicBezTo>
                  <a:cubicBezTo>
                    <a:pt x="386293" y="1831559"/>
                    <a:pt x="65217" y="1762018"/>
                    <a:pt x="11951" y="1741303"/>
                  </a:cubicBezTo>
                  <a:cubicBezTo>
                    <a:pt x="-41315" y="1720589"/>
                    <a:pt x="100728" y="1716150"/>
                    <a:pt x="100728" y="1661404"/>
                  </a:cubicBezTo>
                  <a:cubicBezTo>
                    <a:pt x="100728" y="1606658"/>
                    <a:pt x="16390" y="1670281"/>
                    <a:pt x="11951" y="1412829"/>
                  </a:cubicBezTo>
                  <a:cubicBezTo>
                    <a:pt x="7512" y="1155377"/>
                    <a:pt x="48942" y="343069"/>
                    <a:pt x="74095" y="116689"/>
                  </a:cubicBezTo>
                  <a:cubicBezTo>
                    <a:pt x="99248" y="-109691"/>
                    <a:pt x="78534" y="64903"/>
                    <a:pt x="162872" y="54546"/>
                  </a:cubicBezTo>
                  <a:cubicBezTo>
                    <a:pt x="247210" y="44189"/>
                    <a:pt x="597877" y="45668"/>
                    <a:pt x="580122" y="54546"/>
                  </a:cubicBezTo>
                  <a:cubicBezTo>
                    <a:pt x="562367" y="63424"/>
                    <a:pt x="142157" y="56026"/>
                    <a:pt x="56340" y="107812"/>
                  </a:cubicBezTo>
                  <a:cubicBezTo>
                    <a:pt x="-29477" y="159598"/>
                    <a:pt x="60778" y="180313"/>
                    <a:pt x="65217" y="365264"/>
                  </a:cubicBezTo>
                  <a:cubicBezTo>
                    <a:pt x="69656" y="550215"/>
                    <a:pt x="44503" y="1001497"/>
                    <a:pt x="82973" y="1217520"/>
                  </a:cubicBezTo>
                  <a:cubicBezTo>
                    <a:pt x="121443" y="1433543"/>
                    <a:pt x="264965" y="1642169"/>
                    <a:pt x="296037" y="1661404"/>
                  </a:cubicBezTo>
                  <a:cubicBezTo>
                    <a:pt x="327109" y="1680639"/>
                    <a:pt x="290119" y="1473493"/>
                    <a:pt x="269404" y="1332930"/>
                  </a:cubicBezTo>
                  <a:cubicBezTo>
                    <a:pt x="248689" y="1192367"/>
                    <a:pt x="161392" y="903843"/>
                    <a:pt x="145116" y="826903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" name="フリーフォーム 221">
              <a:extLst>
                <a:ext uri="{FF2B5EF4-FFF2-40B4-BE49-F238E27FC236}">
                  <a16:creationId xmlns:a16="http://schemas.microsoft.com/office/drawing/2014/main" id="{BC28254B-0DD5-0937-3F84-9D0B8664AB8D}"/>
                </a:ext>
              </a:extLst>
            </p:cNvPr>
            <p:cNvSpPr/>
            <p:nvPr/>
          </p:nvSpPr>
          <p:spPr>
            <a:xfrm>
              <a:off x="5717276" y="4219055"/>
              <a:ext cx="197649" cy="288846"/>
            </a:xfrm>
            <a:custGeom>
              <a:avLst/>
              <a:gdLst>
                <a:gd name="connsiteX0" fmla="*/ 17699 w 197649"/>
                <a:gd name="connsiteY0" fmla="*/ 6716 h 288846"/>
                <a:gd name="connsiteX1" fmla="*/ 79842 w 197649"/>
                <a:gd name="connsiteY1" fmla="*/ 228658 h 288846"/>
                <a:gd name="connsiteX2" fmla="*/ 44332 w 197649"/>
                <a:gd name="connsiteY2" fmla="*/ 281924 h 288846"/>
                <a:gd name="connsiteX3" fmla="*/ 115353 w 197649"/>
                <a:gd name="connsiteY3" fmla="*/ 104370 h 288846"/>
                <a:gd name="connsiteX4" fmla="*/ 195252 w 197649"/>
                <a:gd name="connsiteY4" fmla="*/ 202025 h 288846"/>
                <a:gd name="connsiteX5" fmla="*/ 17699 w 197649"/>
                <a:gd name="connsiteY5" fmla="*/ 68860 h 288846"/>
                <a:gd name="connsiteX6" fmla="*/ 17699 w 197649"/>
                <a:gd name="connsiteY6" fmla="*/ 6716 h 288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649" h="288846">
                  <a:moveTo>
                    <a:pt x="17699" y="6716"/>
                  </a:moveTo>
                  <a:cubicBezTo>
                    <a:pt x="28056" y="33349"/>
                    <a:pt x="75403" y="182790"/>
                    <a:pt x="79842" y="228658"/>
                  </a:cubicBezTo>
                  <a:cubicBezTo>
                    <a:pt x="84281" y="274526"/>
                    <a:pt x="38414" y="302639"/>
                    <a:pt x="44332" y="281924"/>
                  </a:cubicBezTo>
                  <a:cubicBezTo>
                    <a:pt x="50250" y="261209"/>
                    <a:pt x="90200" y="117687"/>
                    <a:pt x="115353" y="104370"/>
                  </a:cubicBezTo>
                  <a:cubicBezTo>
                    <a:pt x="140506" y="91053"/>
                    <a:pt x="211528" y="207943"/>
                    <a:pt x="195252" y="202025"/>
                  </a:cubicBezTo>
                  <a:cubicBezTo>
                    <a:pt x="178976" y="196107"/>
                    <a:pt x="17699" y="68860"/>
                    <a:pt x="17699" y="68860"/>
                  </a:cubicBezTo>
                  <a:cubicBezTo>
                    <a:pt x="-16332" y="39268"/>
                    <a:pt x="7342" y="-19917"/>
                    <a:pt x="17699" y="6716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" name="フリーフォーム 222">
              <a:extLst>
                <a:ext uri="{FF2B5EF4-FFF2-40B4-BE49-F238E27FC236}">
                  <a16:creationId xmlns:a16="http://schemas.microsoft.com/office/drawing/2014/main" id="{301B8B69-EF6F-30B7-1D9D-B5DF9D764EFF}"/>
                </a:ext>
              </a:extLst>
            </p:cNvPr>
            <p:cNvSpPr/>
            <p:nvPr/>
          </p:nvSpPr>
          <p:spPr>
            <a:xfrm>
              <a:off x="5129535" y="6647335"/>
              <a:ext cx="108640" cy="1069007"/>
            </a:xfrm>
            <a:custGeom>
              <a:avLst/>
              <a:gdLst>
                <a:gd name="connsiteX0" fmla="*/ 108290 w 108640"/>
                <a:gd name="connsiteY0" fmla="*/ 2040 h 1069007"/>
                <a:gd name="connsiteX1" fmla="*/ 37269 w 108640"/>
                <a:gd name="connsiteY1" fmla="*/ 579088 h 1069007"/>
                <a:gd name="connsiteX2" fmla="*/ 72780 w 108640"/>
                <a:gd name="connsiteY2" fmla="*/ 543578 h 1069007"/>
                <a:gd name="connsiteX3" fmla="*/ 72780 w 108640"/>
                <a:gd name="connsiteY3" fmla="*/ 1067360 h 1069007"/>
                <a:gd name="connsiteX4" fmla="*/ 46147 w 108640"/>
                <a:gd name="connsiteY4" fmla="*/ 694498 h 1069007"/>
                <a:gd name="connsiteX5" fmla="*/ 37269 w 108640"/>
                <a:gd name="connsiteY5" fmla="*/ 295003 h 1069007"/>
                <a:gd name="connsiteX6" fmla="*/ 1758 w 108640"/>
                <a:gd name="connsiteY6" fmla="*/ 383780 h 1069007"/>
                <a:gd name="connsiteX7" fmla="*/ 108290 w 108640"/>
                <a:gd name="connsiteY7" fmla="*/ 2040 h 1069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640" h="1069007">
                  <a:moveTo>
                    <a:pt x="108290" y="2040"/>
                  </a:moveTo>
                  <a:cubicBezTo>
                    <a:pt x="114209" y="34591"/>
                    <a:pt x="43187" y="488832"/>
                    <a:pt x="37269" y="579088"/>
                  </a:cubicBezTo>
                  <a:cubicBezTo>
                    <a:pt x="31351" y="669344"/>
                    <a:pt x="66862" y="462199"/>
                    <a:pt x="72780" y="543578"/>
                  </a:cubicBezTo>
                  <a:cubicBezTo>
                    <a:pt x="78698" y="624957"/>
                    <a:pt x="77219" y="1042207"/>
                    <a:pt x="72780" y="1067360"/>
                  </a:cubicBezTo>
                  <a:cubicBezTo>
                    <a:pt x="68341" y="1092513"/>
                    <a:pt x="52065" y="823224"/>
                    <a:pt x="46147" y="694498"/>
                  </a:cubicBezTo>
                  <a:cubicBezTo>
                    <a:pt x="40229" y="565772"/>
                    <a:pt x="44667" y="346789"/>
                    <a:pt x="37269" y="295003"/>
                  </a:cubicBezTo>
                  <a:cubicBezTo>
                    <a:pt x="29871" y="243217"/>
                    <a:pt x="-8599" y="431128"/>
                    <a:pt x="1758" y="383780"/>
                  </a:cubicBezTo>
                  <a:cubicBezTo>
                    <a:pt x="12115" y="336432"/>
                    <a:pt x="102371" y="-30511"/>
                    <a:pt x="108290" y="2040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" name="フリーフォーム 223">
              <a:extLst>
                <a:ext uri="{FF2B5EF4-FFF2-40B4-BE49-F238E27FC236}">
                  <a16:creationId xmlns:a16="http://schemas.microsoft.com/office/drawing/2014/main" id="{2DC648E0-2C74-3A84-96E4-47E4DEDBE1C8}"/>
                </a:ext>
              </a:extLst>
            </p:cNvPr>
            <p:cNvSpPr/>
            <p:nvPr/>
          </p:nvSpPr>
          <p:spPr>
            <a:xfrm>
              <a:off x="4989059" y="7901037"/>
              <a:ext cx="108198" cy="715212"/>
            </a:xfrm>
            <a:custGeom>
              <a:avLst/>
              <a:gdLst>
                <a:gd name="connsiteX0" fmla="*/ 80091 w 108198"/>
                <a:gd name="connsiteY0" fmla="*/ 89 h 715212"/>
                <a:gd name="connsiteX1" fmla="*/ 191 w 108198"/>
                <a:gd name="connsiteY1" fmla="*/ 275297 h 715212"/>
                <a:gd name="connsiteX2" fmla="*/ 106724 w 108198"/>
                <a:gd name="connsiteY2" fmla="*/ 710303 h 715212"/>
                <a:gd name="connsiteX3" fmla="*/ 62335 w 108198"/>
                <a:gd name="connsiteY3" fmla="*/ 497239 h 715212"/>
                <a:gd name="connsiteX4" fmla="*/ 62335 w 108198"/>
                <a:gd name="connsiteY4" fmla="*/ 301930 h 715212"/>
                <a:gd name="connsiteX5" fmla="*/ 80091 w 108198"/>
                <a:gd name="connsiteY5" fmla="*/ 89 h 71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198" h="715212">
                  <a:moveTo>
                    <a:pt x="80091" y="89"/>
                  </a:moveTo>
                  <a:cubicBezTo>
                    <a:pt x="69734" y="-4350"/>
                    <a:pt x="-4248" y="156928"/>
                    <a:pt x="191" y="275297"/>
                  </a:cubicBezTo>
                  <a:cubicBezTo>
                    <a:pt x="4630" y="393666"/>
                    <a:pt x="96367" y="673313"/>
                    <a:pt x="106724" y="710303"/>
                  </a:cubicBezTo>
                  <a:cubicBezTo>
                    <a:pt x="117081" y="747293"/>
                    <a:pt x="69733" y="565301"/>
                    <a:pt x="62335" y="497239"/>
                  </a:cubicBezTo>
                  <a:cubicBezTo>
                    <a:pt x="54937" y="429177"/>
                    <a:pt x="57896" y="377390"/>
                    <a:pt x="62335" y="301930"/>
                  </a:cubicBezTo>
                  <a:cubicBezTo>
                    <a:pt x="66774" y="226470"/>
                    <a:pt x="90448" y="4528"/>
                    <a:pt x="80091" y="89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" name="フリーフォーム 224">
              <a:extLst>
                <a:ext uri="{FF2B5EF4-FFF2-40B4-BE49-F238E27FC236}">
                  <a16:creationId xmlns:a16="http://schemas.microsoft.com/office/drawing/2014/main" id="{9777A0B6-FFFB-A6B2-4244-8CE3561DB661}"/>
                </a:ext>
              </a:extLst>
            </p:cNvPr>
            <p:cNvSpPr/>
            <p:nvPr/>
          </p:nvSpPr>
          <p:spPr>
            <a:xfrm>
              <a:off x="5138417" y="7998654"/>
              <a:ext cx="156612" cy="534383"/>
            </a:xfrm>
            <a:custGeom>
              <a:avLst/>
              <a:gdLst>
                <a:gd name="connsiteX0" fmla="*/ 1754 w 156612"/>
                <a:gd name="connsiteY0" fmla="*/ 127 h 534383"/>
                <a:gd name="connsiteX1" fmla="*/ 63898 w 156612"/>
                <a:gd name="connsiteY1" fmla="*/ 293090 h 534383"/>
                <a:gd name="connsiteX2" fmla="*/ 55020 w 156612"/>
                <a:gd name="connsiteY2" fmla="*/ 532787 h 534383"/>
                <a:gd name="connsiteX3" fmla="*/ 143797 w 156612"/>
                <a:gd name="connsiteY3" fmla="*/ 390744 h 534383"/>
                <a:gd name="connsiteX4" fmla="*/ 143797 w 156612"/>
                <a:gd name="connsiteY4" fmla="*/ 257579 h 534383"/>
                <a:gd name="connsiteX5" fmla="*/ 1754 w 156612"/>
                <a:gd name="connsiteY5" fmla="*/ 127 h 53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612" h="534383">
                  <a:moveTo>
                    <a:pt x="1754" y="127"/>
                  </a:moveTo>
                  <a:cubicBezTo>
                    <a:pt x="-11562" y="6045"/>
                    <a:pt x="55020" y="204313"/>
                    <a:pt x="63898" y="293090"/>
                  </a:cubicBezTo>
                  <a:cubicBezTo>
                    <a:pt x="72776" y="381867"/>
                    <a:pt x="41704" y="516511"/>
                    <a:pt x="55020" y="532787"/>
                  </a:cubicBezTo>
                  <a:cubicBezTo>
                    <a:pt x="68336" y="549063"/>
                    <a:pt x="129001" y="436612"/>
                    <a:pt x="143797" y="390744"/>
                  </a:cubicBezTo>
                  <a:cubicBezTo>
                    <a:pt x="158593" y="344876"/>
                    <a:pt x="163032" y="319722"/>
                    <a:pt x="143797" y="257579"/>
                  </a:cubicBezTo>
                  <a:cubicBezTo>
                    <a:pt x="124562" y="195436"/>
                    <a:pt x="15070" y="-5791"/>
                    <a:pt x="1754" y="127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" name="フリーフォーム 225">
              <a:extLst>
                <a:ext uri="{FF2B5EF4-FFF2-40B4-BE49-F238E27FC236}">
                  <a16:creationId xmlns:a16="http://schemas.microsoft.com/office/drawing/2014/main" id="{FD04F1AB-F4B4-9498-81F0-23A211F8C56A}"/>
                </a:ext>
              </a:extLst>
            </p:cNvPr>
            <p:cNvSpPr/>
            <p:nvPr/>
          </p:nvSpPr>
          <p:spPr>
            <a:xfrm>
              <a:off x="5618471" y="8025190"/>
              <a:ext cx="314793" cy="353098"/>
            </a:xfrm>
            <a:custGeom>
              <a:avLst/>
              <a:gdLst>
                <a:gd name="connsiteX0" fmla="*/ 187525 w 314793"/>
                <a:gd name="connsiteY0" fmla="*/ 224 h 353098"/>
                <a:gd name="connsiteX1" fmla="*/ 196403 w 314793"/>
                <a:gd name="connsiteY1" fmla="*/ 160022 h 353098"/>
                <a:gd name="connsiteX2" fmla="*/ 36605 w 314793"/>
                <a:gd name="connsiteY2" fmla="*/ 319820 h 353098"/>
                <a:gd name="connsiteX3" fmla="*/ 134259 w 314793"/>
                <a:gd name="connsiteY3" fmla="*/ 346453 h 353098"/>
                <a:gd name="connsiteX4" fmla="*/ 134259 w 314793"/>
                <a:gd name="connsiteY4" fmla="*/ 231043 h 353098"/>
                <a:gd name="connsiteX5" fmla="*/ 302935 w 314793"/>
                <a:gd name="connsiteY5" fmla="*/ 275431 h 353098"/>
                <a:gd name="connsiteX6" fmla="*/ 267424 w 314793"/>
                <a:gd name="connsiteY6" fmla="*/ 186655 h 353098"/>
                <a:gd name="connsiteX7" fmla="*/ 1094 w 314793"/>
                <a:gd name="connsiteY7" fmla="*/ 195532 h 353098"/>
                <a:gd name="connsiteX8" fmla="*/ 187525 w 314793"/>
                <a:gd name="connsiteY8" fmla="*/ 224 h 353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793" h="353098">
                  <a:moveTo>
                    <a:pt x="187525" y="224"/>
                  </a:moveTo>
                  <a:cubicBezTo>
                    <a:pt x="220076" y="-5694"/>
                    <a:pt x="221556" y="106756"/>
                    <a:pt x="196403" y="160022"/>
                  </a:cubicBezTo>
                  <a:cubicBezTo>
                    <a:pt x="171250" y="213288"/>
                    <a:pt x="46962" y="288748"/>
                    <a:pt x="36605" y="319820"/>
                  </a:cubicBezTo>
                  <a:cubicBezTo>
                    <a:pt x="26248" y="350892"/>
                    <a:pt x="117983" y="361249"/>
                    <a:pt x="134259" y="346453"/>
                  </a:cubicBezTo>
                  <a:cubicBezTo>
                    <a:pt x="150535" y="331657"/>
                    <a:pt x="106146" y="242880"/>
                    <a:pt x="134259" y="231043"/>
                  </a:cubicBezTo>
                  <a:cubicBezTo>
                    <a:pt x="162372" y="219206"/>
                    <a:pt x="280741" y="282829"/>
                    <a:pt x="302935" y="275431"/>
                  </a:cubicBezTo>
                  <a:cubicBezTo>
                    <a:pt x="325129" y="268033"/>
                    <a:pt x="317731" y="199971"/>
                    <a:pt x="267424" y="186655"/>
                  </a:cubicBezTo>
                  <a:cubicBezTo>
                    <a:pt x="217117" y="173339"/>
                    <a:pt x="17370" y="222165"/>
                    <a:pt x="1094" y="195532"/>
                  </a:cubicBezTo>
                  <a:cubicBezTo>
                    <a:pt x="-15182" y="168899"/>
                    <a:pt x="154974" y="6142"/>
                    <a:pt x="187525" y="224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" name="フリーフォーム 226">
              <a:extLst>
                <a:ext uri="{FF2B5EF4-FFF2-40B4-BE49-F238E27FC236}">
                  <a16:creationId xmlns:a16="http://schemas.microsoft.com/office/drawing/2014/main" id="{28C32875-4CAE-1237-1DD0-527DDFA09597}"/>
                </a:ext>
              </a:extLst>
            </p:cNvPr>
            <p:cNvSpPr/>
            <p:nvPr/>
          </p:nvSpPr>
          <p:spPr>
            <a:xfrm>
              <a:off x="8218693" y="8637762"/>
              <a:ext cx="262391" cy="251406"/>
            </a:xfrm>
            <a:custGeom>
              <a:avLst/>
              <a:gdLst>
                <a:gd name="connsiteX0" fmla="*/ 2029 w 262391"/>
                <a:gd name="connsiteY0" fmla="*/ 204397 h 251406"/>
                <a:gd name="connsiteX1" fmla="*/ 99684 w 262391"/>
                <a:gd name="connsiteY1" fmla="*/ 211 h 251406"/>
                <a:gd name="connsiteX2" fmla="*/ 259482 w 262391"/>
                <a:gd name="connsiteY2" fmla="*/ 248786 h 251406"/>
                <a:gd name="connsiteX3" fmla="*/ 188460 w 262391"/>
                <a:gd name="connsiteY3" fmla="*/ 133376 h 251406"/>
                <a:gd name="connsiteX4" fmla="*/ 2029 w 262391"/>
                <a:gd name="connsiteY4" fmla="*/ 204397 h 25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2391" h="251406">
                  <a:moveTo>
                    <a:pt x="2029" y="204397"/>
                  </a:moveTo>
                  <a:cubicBezTo>
                    <a:pt x="-12767" y="182203"/>
                    <a:pt x="56775" y="-7187"/>
                    <a:pt x="99684" y="211"/>
                  </a:cubicBezTo>
                  <a:cubicBezTo>
                    <a:pt x="142593" y="7609"/>
                    <a:pt x="244686" y="226592"/>
                    <a:pt x="259482" y="248786"/>
                  </a:cubicBezTo>
                  <a:cubicBezTo>
                    <a:pt x="274278" y="270980"/>
                    <a:pt x="229889" y="145213"/>
                    <a:pt x="188460" y="133376"/>
                  </a:cubicBezTo>
                  <a:cubicBezTo>
                    <a:pt x="147031" y="121539"/>
                    <a:pt x="16825" y="226591"/>
                    <a:pt x="2029" y="204397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" name="フリーフォーム 227">
              <a:extLst>
                <a:ext uri="{FF2B5EF4-FFF2-40B4-BE49-F238E27FC236}">
                  <a16:creationId xmlns:a16="http://schemas.microsoft.com/office/drawing/2014/main" id="{7B345F00-7BE3-4C6E-C914-9E3063A27098}"/>
                </a:ext>
              </a:extLst>
            </p:cNvPr>
            <p:cNvSpPr/>
            <p:nvPr/>
          </p:nvSpPr>
          <p:spPr>
            <a:xfrm>
              <a:off x="8629058" y="8388179"/>
              <a:ext cx="72045" cy="721000"/>
            </a:xfrm>
            <a:custGeom>
              <a:avLst/>
              <a:gdLst>
                <a:gd name="connsiteX0" fmla="*/ 53303 w 72045"/>
                <a:gd name="connsiteY0" fmla="*/ 10097 h 721000"/>
                <a:gd name="connsiteX1" fmla="*/ 71059 w 72045"/>
                <a:gd name="connsiteY1" fmla="*/ 711433 h 721000"/>
                <a:gd name="connsiteX2" fmla="*/ 62181 w 72045"/>
                <a:gd name="connsiteY2" fmla="*/ 409592 h 721000"/>
                <a:gd name="connsiteX3" fmla="*/ 37 w 72045"/>
                <a:gd name="connsiteY3" fmla="*/ 303060 h 721000"/>
                <a:gd name="connsiteX4" fmla="*/ 53303 w 72045"/>
                <a:gd name="connsiteY4" fmla="*/ 10097 h 72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5" h="721000">
                  <a:moveTo>
                    <a:pt x="53303" y="10097"/>
                  </a:moveTo>
                  <a:cubicBezTo>
                    <a:pt x="65140" y="78159"/>
                    <a:pt x="69579" y="644851"/>
                    <a:pt x="71059" y="711433"/>
                  </a:cubicBezTo>
                  <a:cubicBezTo>
                    <a:pt x="72539" y="778015"/>
                    <a:pt x="74018" y="477654"/>
                    <a:pt x="62181" y="409592"/>
                  </a:cubicBezTo>
                  <a:cubicBezTo>
                    <a:pt x="50344" y="341530"/>
                    <a:pt x="1517" y="368163"/>
                    <a:pt x="37" y="303060"/>
                  </a:cubicBezTo>
                  <a:cubicBezTo>
                    <a:pt x="-1443" y="237957"/>
                    <a:pt x="41466" y="-57965"/>
                    <a:pt x="53303" y="10097"/>
                  </a:cubicBezTo>
                  <a:close/>
                </a:path>
              </a:pathLst>
            </a:custGeom>
            <a:solidFill>
              <a:schemeClr val="accent4">
                <a:lumMod val="5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" name="フリーフォーム 228">
              <a:extLst>
                <a:ext uri="{FF2B5EF4-FFF2-40B4-BE49-F238E27FC236}">
                  <a16:creationId xmlns:a16="http://schemas.microsoft.com/office/drawing/2014/main" id="{B48E87C5-6F96-76AF-274F-914D5C4B7AFE}"/>
                </a:ext>
              </a:extLst>
            </p:cNvPr>
            <p:cNvSpPr/>
            <p:nvPr/>
          </p:nvSpPr>
          <p:spPr>
            <a:xfrm>
              <a:off x="6769813" y="1899538"/>
              <a:ext cx="1128595" cy="824267"/>
            </a:xfrm>
            <a:custGeom>
              <a:avLst/>
              <a:gdLst>
                <a:gd name="connsiteX0" fmla="*/ 989270 w 1128595"/>
                <a:gd name="connsiteY0" fmla="*/ 89060 h 824267"/>
                <a:gd name="connsiteX1" fmla="*/ 83748 w 1128595"/>
                <a:gd name="connsiteY1" fmla="*/ 133448 h 824267"/>
                <a:gd name="connsiteX2" fmla="*/ 110381 w 1128595"/>
                <a:gd name="connsiteY2" fmla="*/ 275491 h 824267"/>
                <a:gd name="connsiteX3" fmla="*/ 101504 w 1128595"/>
                <a:gd name="connsiteY3" fmla="*/ 657231 h 824267"/>
                <a:gd name="connsiteX4" fmla="*/ 385589 w 1128595"/>
                <a:gd name="connsiteY4" fmla="*/ 719375 h 824267"/>
                <a:gd name="connsiteX5" fmla="*/ 927127 w 1128595"/>
                <a:gd name="connsiteY5" fmla="*/ 692742 h 824267"/>
                <a:gd name="connsiteX6" fmla="*/ 953760 w 1128595"/>
                <a:gd name="connsiteY6" fmla="*/ 506311 h 824267"/>
                <a:gd name="connsiteX7" fmla="*/ 1042537 w 1128595"/>
                <a:gd name="connsiteY7" fmla="*/ 186714 h 824267"/>
                <a:gd name="connsiteX8" fmla="*/ 1086925 w 1128595"/>
                <a:gd name="connsiteY8" fmla="*/ 737130 h 824267"/>
                <a:gd name="connsiteX9" fmla="*/ 403344 w 1128595"/>
                <a:gd name="connsiteY9" fmla="*/ 817029 h 824267"/>
                <a:gd name="connsiteX10" fmla="*/ 83748 w 1128595"/>
                <a:gd name="connsiteY10" fmla="*/ 674986 h 824267"/>
                <a:gd name="connsiteX11" fmla="*/ 3849 w 1128595"/>
                <a:gd name="connsiteY11" fmla="*/ 35794 h 824267"/>
                <a:gd name="connsiteX12" fmla="*/ 172525 w 1128595"/>
                <a:gd name="connsiteY12" fmla="*/ 80182 h 824267"/>
                <a:gd name="connsiteX13" fmla="*/ 625286 w 1128595"/>
                <a:gd name="connsiteY13" fmla="*/ 71305 h 824267"/>
                <a:gd name="connsiteX14" fmla="*/ 243546 w 1128595"/>
                <a:gd name="connsiteY14" fmla="*/ 106815 h 824267"/>
                <a:gd name="connsiteX15" fmla="*/ 989270 w 1128595"/>
                <a:gd name="connsiteY15" fmla="*/ 89060 h 8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8595" h="824267">
                  <a:moveTo>
                    <a:pt x="989270" y="89060"/>
                  </a:moveTo>
                  <a:cubicBezTo>
                    <a:pt x="962637" y="93499"/>
                    <a:pt x="230229" y="102376"/>
                    <a:pt x="83748" y="133448"/>
                  </a:cubicBezTo>
                  <a:cubicBezTo>
                    <a:pt x="-62733" y="164520"/>
                    <a:pt x="107422" y="188194"/>
                    <a:pt x="110381" y="275491"/>
                  </a:cubicBezTo>
                  <a:cubicBezTo>
                    <a:pt x="113340" y="362788"/>
                    <a:pt x="55636" y="583250"/>
                    <a:pt x="101504" y="657231"/>
                  </a:cubicBezTo>
                  <a:cubicBezTo>
                    <a:pt x="147372" y="731212"/>
                    <a:pt x="247985" y="713457"/>
                    <a:pt x="385589" y="719375"/>
                  </a:cubicBezTo>
                  <a:cubicBezTo>
                    <a:pt x="523193" y="725294"/>
                    <a:pt x="832432" y="728253"/>
                    <a:pt x="927127" y="692742"/>
                  </a:cubicBezTo>
                  <a:cubicBezTo>
                    <a:pt x="1021822" y="657231"/>
                    <a:pt x="934525" y="590649"/>
                    <a:pt x="953760" y="506311"/>
                  </a:cubicBezTo>
                  <a:cubicBezTo>
                    <a:pt x="972995" y="421973"/>
                    <a:pt x="1020343" y="148244"/>
                    <a:pt x="1042537" y="186714"/>
                  </a:cubicBezTo>
                  <a:cubicBezTo>
                    <a:pt x="1064731" y="225184"/>
                    <a:pt x="1193457" y="632077"/>
                    <a:pt x="1086925" y="737130"/>
                  </a:cubicBezTo>
                  <a:cubicBezTo>
                    <a:pt x="980393" y="842183"/>
                    <a:pt x="570540" y="827386"/>
                    <a:pt x="403344" y="817029"/>
                  </a:cubicBezTo>
                  <a:cubicBezTo>
                    <a:pt x="236148" y="806672"/>
                    <a:pt x="150330" y="805192"/>
                    <a:pt x="83748" y="674986"/>
                  </a:cubicBezTo>
                  <a:cubicBezTo>
                    <a:pt x="17166" y="544780"/>
                    <a:pt x="-10947" y="134928"/>
                    <a:pt x="3849" y="35794"/>
                  </a:cubicBezTo>
                  <a:cubicBezTo>
                    <a:pt x="18645" y="-63340"/>
                    <a:pt x="68952" y="74264"/>
                    <a:pt x="172525" y="80182"/>
                  </a:cubicBezTo>
                  <a:cubicBezTo>
                    <a:pt x="276098" y="86100"/>
                    <a:pt x="613449" y="66866"/>
                    <a:pt x="625286" y="71305"/>
                  </a:cubicBezTo>
                  <a:cubicBezTo>
                    <a:pt x="637123" y="75744"/>
                    <a:pt x="182882" y="97937"/>
                    <a:pt x="243546" y="106815"/>
                  </a:cubicBezTo>
                  <a:cubicBezTo>
                    <a:pt x="304210" y="115693"/>
                    <a:pt x="1015903" y="84621"/>
                    <a:pt x="989270" y="89060"/>
                  </a:cubicBezTo>
                  <a:close/>
                </a:path>
              </a:pathLst>
            </a:custGeom>
            <a:solidFill>
              <a:srgbClr val="7DA0AC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" name="フリーフォーム 229">
              <a:extLst>
                <a:ext uri="{FF2B5EF4-FFF2-40B4-BE49-F238E27FC236}">
                  <a16:creationId xmlns:a16="http://schemas.microsoft.com/office/drawing/2014/main" id="{FB64680A-2018-C620-85B2-90280DF5FA95}"/>
                </a:ext>
              </a:extLst>
            </p:cNvPr>
            <p:cNvSpPr/>
            <p:nvPr/>
          </p:nvSpPr>
          <p:spPr>
            <a:xfrm>
              <a:off x="4449329" y="6135109"/>
              <a:ext cx="187144" cy="1363403"/>
            </a:xfrm>
            <a:custGeom>
              <a:avLst/>
              <a:gdLst>
                <a:gd name="connsiteX0" fmla="*/ 47909 w 187144"/>
                <a:gd name="connsiteY0" fmla="*/ 35653 h 1363403"/>
                <a:gd name="connsiteX1" fmla="*/ 180180 w 187144"/>
                <a:gd name="connsiteY1" fmla="*/ 150672 h 1363403"/>
                <a:gd name="connsiteX2" fmla="*/ 168679 w 187144"/>
                <a:gd name="connsiteY2" fmla="*/ 311699 h 1363403"/>
                <a:gd name="connsiteX3" fmla="*/ 168679 w 187144"/>
                <a:gd name="connsiteY3" fmla="*/ 1306612 h 1363403"/>
                <a:gd name="connsiteX4" fmla="*/ 145675 w 187144"/>
                <a:gd name="connsiteY4" fmla="*/ 1191593 h 1363403"/>
                <a:gd name="connsiteX5" fmla="*/ 82414 w 187144"/>
                <a:gd name="connsiteY5" fmla="*/ 777525 h 1363403"/>
                <a:gd name="connsiteX6" fmla="*/ 7652 w 187144"/>
                <a:gd name="connsiteY6" fmla="*/ 1231849 h 1363403"/>
                <a:gd name="connsiteX7" fmla="*/ 7652 w 187144"/>
                <a:gd name="connsiteY7" fmla="*/ 817782 h 1363403"/>
                <a:gd name="connsiteX8" fmla="*/ 47909 w 187144"/>
                <a:gd name="connsiteY8" fmla="*/ 35653 h 136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7144" h="1363403">
                  <a:moveTo>
                    <a:pt x="47909" y="35653"/>
                  </a:moveTo>
                  <a:cubicBezTo>
                    <a:pt x="76664" y="-75532"/>
                    <a:pt x="160052" y="104664"/>
                    <a:pt x="180180" y="150672"/>
                  </a:cubicBezTo>
                  <a:cubicBezTo>
                    <a:pt x="200308" y="196680"/>
                    <a:pt x="170596" y="119042"/>
                    <a:pt x="168679" y="311699"/>
                  </a:cubicBezTo>
                  <a:cubicBezTo>
                    <a:pt x="166762" y="504356"/>
                    <a:pt x="172513" y="1159963"/>
                    <a:pt x="168679" y="1306612"/>
                  </a:cubicBezTo>
                  <a:cubicBezTo>
                    <a:pt x="164845" y="1453261"/>
                    <a:pt x="160053" y="1279774"/>
                    <a:pt x="145675" y="1191593"/>
                  </a:cubicBezTo>
                  <a:cubicBezTo>
                    <a:pt x="131297" y="1103412"/>
                    <a:pt x="105418" y="770816"/>
                    <a:pt x="82414" y="777525"/>
                  </a:cubicBezTo>
                  <a:cubicBezTo>
                    <a:pt x="59410" y="784234"/>
                    <a:pt x="20112" y="1225140"/>
                    <a:pt x="7652" y="1231849"/>
                  </a:cubicBezTo>
                  <a:cubicBezTo>
                    <a:pt x="-4808" y="1238559"/>
                    <a:pt x="-16" y="1012356"/>
                    <a:pt x="7652" y="817782"/>
                  </a:cubicBezTo>
                  <a:cubicBezTo>
                    <a:pt x="15320" y="623208"/>
                    <a:pt x="19154" y="146838"/>
                    <a:pt x="47909" y="35653"/>
                  </a:cubicBezTo>
                  <a:close/>
                </a:path>
              </a:pathLst>
            </a:custGeom>
            <a:solidFill>
              <a:srgbClr val="295B6B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" name="フリーフォーム 230">
              <a:extLst>
                <a:ext uri="{FF2B5EF4-FFF2-40B4-BE49-F238E27FC236}">
                  <a16:creationId xmlns:a16="http://schemas.microsoft.com/office/drawing/2014/main" id="{02D22A55-AB01-2BAF-E7D7-F33BCCC4CBC0}"/>
                </a:ext>
              </a:extLst>
            </p:cNvPr>
            <p:cNvSpPr/>
            <p:nvPr/>
          </p:nvSpPr>
          <p:spPr>
            <a:xfrm>
              <a:off x="4593971" y="6611022"/>
              <a:ext cx="246826" cy="767491"/>
            </a:xfrm>
            <a:custGeom>
              <a:avLst/>
              <a:gdLst>
                <a:gd name="connsiteX0" fmla="*/ 242572 w 246826"/>
                <a:gd name="connsiteY0" fmla="*/ 19816 h 767491"/>
                <a:gd name="connsiteX1" fmla="*/ 167810 w 246826"/>
                <a:gd name="connsiteY1" fmla="*/ 169340 h 767491"/>
                <a:gd name="connsiteX2" fmla="*/ 167810 w 246826"/>
                <a:gd name="connsiteY2" fmla="*/ 157838 h 767491"/>
                <a:gd name="connsiteX3" fmla="*/ 116052 w 246826"/>
                <a:gd name="connsiteY3" fmla="*/ 318865 h 767491"/>
                <a:gd name="connsiteX4" fmla="*/ 133304 w 246826"/>
                <a:gd name="connsiteY4" fmla="*/ 382125 h 767491"/>
                <a:gd name="connsiteX5" fmla="*/ 104550 w 246826"/>
                <a:gd name="connsiteY5" fmla="*/ 520148 h 767491"/>
                <a:gd name="connsiteX6" fmla="*/ 52791 w 246826"/>
                <a:gd name="connsiteY6" fmla="*/ 767438 h 767491"/>
                <a:gd name="connsiteX7" fmla="*/ 47040 w 246826"/>
                <a:gd name="connsiteY7" fmla="*/ 537401 h 767491"/>
                <a:gd name="connsiteX8" fmla="*/ 6784 w 246826"/>
                <a:gd name="connsiteY8" fmla="*/ 54321 h 767491"/>
                <a:gd name="connsiteX9" fmla="*/ 29787 w 246826"/>
                <a:gd name="connsiteY9" fmla="*/ 146336 h 767491"/>
                <a:gd name="connsiteX10" fmla="*/ 12535 w 246826"/>
                <a:gd name="connsiteY10" fmla="*/ 14065 h 767491"/>
                <a:gd name="connsiteX11" fmla="*/ 242572 w 246826"/>
                <a:gd name="connsiteY11" fmla="*/ 19816 h 76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6826" h="767491">
                  <a:moveTo>
                    <a:pt x="242572" y="19816"/>
                  </a:moveTo>
                  <a:cubicBezTo>
                    <a:pt x="268451" y="45695"/>
                    <a:pt x="167810" y="169340"/>
                    <a:pt x="167810" y="169340"/>
                  </a:cubicBezTo>
                  <a:cubicBezTo>
                    <a:pt x="155350" y="192344"/>
                    <a:pt x="176436" y="132917"/>
                    <a:pt x="167810" y="157838"/>
                  </a:cubicBezTo>
                  <a:cubicBezTo>
                    <a:pt x="159184" y="182759"/>
                    <a:pt x="121803" y="281484"/>
                    <a:pt x="116052" y="318865"/>
                  </a:cubicBezTo>
                  <a:cubicBezTo>
                    <a:pt x="110301" y="356246"/>
                    <a:pt x="135221" y="348578"/>
                    <a:pt x="133304" y="382125"/>
                  </a:cubicBezTo>
                  <a:cubicBezTo>
                    <a:pt x="131387" y="415672"/>
                    <a:pt x="104550" y="520148"/>
                    <a:pt x="104550" y="520148"/>
                  </a:cubicBezTo>
                  <a:cubicBezTo>
                    <a:pt x="91131" y="584367"/>
                    <a:pt x="62376" y="764563"/>
                    <a:pt x="52791" y="767438"/>
                  </a:cubicBezTo>
                  <a:cubicBezTo>
                    <a:pt x="43206" y="770313"/>
                    <a:pt x="54708" y="656254"/>
                    <a:pt x="47040" y="537401"/>
                  </a:cubicBezTo>
                  <a:cubicBezTo>
                    <a:pt x="39372" y="418548"/>
                    <a:pt x="9659" y="119498"/>
                    <a:pt x="6784" y="54321"/>
                  </a:cubicBezTo>
                  <a:cubicBezTo>
                    <a:pt x="3909" y="-10856"/>
                    <a:pt x="28829" y="153045"/>
                    <a:pt x="29787" y="146336"/>
                  </a:cubicBezTo>
                  <a:cubicBezTo>
                    <a:pt x="30745" y="139627"/>
                    <a:pt x="-23888" y="33235"/>
                    <a:pt x="12535" y="14065"/>
                  </a:cubicBezTo>
                  <a:cubicBezTo>
                    <a:pt x="48958" y="-5105"/>
                    <a:pt x="216693" y="-6063"/>
                    <a:pt x="242572" y="19816"/>
                  </a:cubicBezTo>
                  <a:close/>
                </a:path>
              </a:pathLst>
            </a:custGeom>
            <a:solidFill>
              <a:srgbClr val="295B6B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" name="フリーフォーム 231">
              <a:extLst>
                <a:ext uri="{FF2B5EF4-FFF2-40B4-BE49-F238E27FC236}">
                  <a16:creationId xmlns:a16="http://schemas.microsoft.com/office/drawing/2014/main" id="{9F3A3C33-7CA8-D899-6B0A-F880C169ED56}"/>
                </a:ext>
              </a:extLst>
            </p:cNvPr>
            <p:cNvSpPr/>
            <p:nvPr/>
          </p:nvSpPr>
          <p:spPr>
            <a:xfrm>
              <a:off x="4470331" y="6516976"/>
              <a:ext cx="498502" cy="1804643"/>
            </a:xfrm>
            <a:custGeom>
              <a:avLst/>
              <a:gdLst>
                <a:gd name="connsiteX0" fmla="*/ 130424 w 498502"/>
                <a:gd name="connsiteY0" fmla="*/ 211628 h 1804643"/>
                <a:gd name="connsiteX1" fmla="*/ 124673 w 498502"/>
                <a:gd name="connsiteY1" fmla="*/ 539432 h 1804643"/>
                <a:gd name="connsiteX2" fmla="*/ 498484 w 498502"/>
                <a:gd name="connsiteY2" fmla="*/ 1028262 h 1804643"/>
                <a:gd name="connsiteX3" fmla="*/ 141926 w 498502"/>
                <a:gd name="connsiteY3" fmla="*/ 803975 h 1804643"/>
                <a:gd name="connsiteX4" fmla="*/ 371963 w 498502"/>
                <a:gd name="connsiteY4" fmla="*/ 1103024 h 1804643"/>
                <a:gd name="connsiteX5" fmla="*/ 383465 w 498502"/>
                <a:gd name="connsiteY5" fmla="*/ 1137530 h 1804643"/>
                <a:gd name="connsiteX6" fmla="*/ 233941 w 498502"/>
                <a:gd name="connsiteY6" fmla="*/ 1137530 h 1804643"/>
                <a:gd name="connsiteX7" fmla="*/ 274197 w 498502"/>
                <a:gd name="connsiteY7" fmla="*/ 1327311 h 1804643"/>
                <a:gd name="connsiteX8" fmla="*/ 216688 w 498502"/>
                <a:gd name="connsiteY8" fmla="*/ 1258299 h 1804643"/>
                <a:gd name="connsiteX9" fmla="*/ 337458 w 498502"/>
                <a:gd name="connsiteY9" fmla="*/ 1591854 h 1804643"/>
                <a:gd name="connsiteX10" fmla="*/ 256944 w 498502"/>
                <a:gd name="connsiteY10" fmla="*/ 1580352 h 1804643"/>
                <a:gd name="connsiteX11" fmla="*/ 383465 w 498502"/>
                <a:gd name="connsiteY11" fmla="*/ 1804639 h 1804643"/>
                <a:gd name="connsiteX12" fmla="*/ 159178 w 498502"/>
                <a:gd name="connsiteY12" fmla="*/ 1586103 h 1804643"/>
                <a:gd name="connsiteX13" fmla="*/ 9654 w 498502"/>
                <a:gd name="connsiteY13" fmla="*/ 1419326 h 1804643"/>
                <a:gd name="connsiteX14" fmla="*/ 21156 w 498502"/>
                <a:gd name="connsiteY14" fmla="*/ 39099 h 1804643"/>
                <a:gd name="connsiteX15" fmla="*/ 72914 w 498502"/>
                <a:gd name="connsiteY15" fmla="*/ 366903 h 1804643"/>
                <a:gd name="connsiteX16" fmla="*/ 130424 w 498502"/>
                <a:gd name="connsiteY16" fmla="*/ 211628 h 180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8502" h="1804643">
                  <a:moveTo>
                    <a:pt x="130424" y="211628"/>
                  </a:moveTo>
                  <a:cubicBezTo>
                    <a:pt x="139050" y="240383"/>
                    <a:pt x="63330" y="403326"/>
                    <a:pt x="124673" y="539432"/>
                  </a:cubicBezTo>
                  <a:cubicBezTo>
                    <a:pt x="186016" y="675538"/>
                    <a:pt x="495609" y="984172"/>
                    <a:pt x="498484" y="1028262"/>
                  </a:cubicBezTo>
                  <a:cubicBezTo>
                    <a:pt x="501359" y="1072352"/>
                    <a:pt x="163013" y="791515"/>
                    <a:pt x="141926" y="803975"/>
                  </a:cubicBezTo>
                  <a:cubicBezTo>
                    <a:pt x="120839" y="816435"/>
                    <a:pt x="331707" y="1047432"/>
                    <a:pt x="371963" y="1103024"/>
                  </a:cubicBezTo>
                  <a:cubicBezTo>
                    <a:pt x="412219" y="1158616"/>
                    <a:pt x="406469" y="1131779"/>
                    <a:pt x="383465" y="1137530"/>
                  </a:cubicBezTo>
                  <a:cubicBezTo>
                    <a:pt x="360461" y="1143281"/>
                    <a:pt x="252152" y="1105900"/>
                    <a:pt x="233941" y="1137530"/>
                  </a:cubicBezTo>
                  <a:cubicBezTo>
                    <a:pt x="215730" y="1169160"/>
                    <a:pt x="277073" y="1307183"/>
                    <a:pt x="274197" y="1327311"/>
                  </a:cubicBezTo>
                  <a:cubicBezTo>
                    <a:pt x="271322" y="1347439"/>
                    <a:pt x="206145" y="1214209"/>
                    <a:pt x="216688" y="1258299"/>
                  </a:cubicBezTo>
                  <a:cubicBezTo>
                    <a:pt x="227231" y="1302389"/>
                    <a:pt x="330749" y="1538179"/>
                    <a:pt x="337458" y="1591854"/>
                  </a:cubicBezTo>
                  <a:cubicBezTo>
                    <a:pt x="344167" y="1645529"/>
                    <a:pt x="249276" y="1544888"/>
                    <a:pt x="256944" y="1580352"/>
                  </a:cubicBezTo>
                  <a:cubicBezTo>
                    <a:pt x="264612" y="1615816"/>
                    <a:pt x="399759" y="1803681"/>
                    <a:pt x="383465" y="1804639"/>
                  </a:cubicBezTo>
                  <a:cubicBezTo>
                    <a:pt x="367171" y="1805597"/>
                    <a:pt x="221480" y="1650322"/>
                    <a:pt x="159178" y="1586103"/>
                  </a:cubicBezTo>
                  <a:cubicBezTo>
                    <a:pt x="96876" y="1521884"/>
                    <a:pt x="32658" y="1677160"/>
                    <a:pt x="9654" y="1419326"/>
                  </a:cubicBezTo>
                  <a:cubicBezTo>
                    <a:pt x="-13350" y="1161492"/>
                    <a:pt x="10613" y="214503"/>
                    <a:pt x="21156" y="39099"/>
                  </a:cubicBezTo>
                  <a:cubicBezTo>
                    <a:pt x="31699" y="-136305"/>
                    <a:pt x="51827" y="333356"/>
                    <a:pt x="72914" y="366903"/>
                  </a:cubicBezTo>
                  <a:cubicBezTo>
                    <a:pt x="94001" y="400450"/>
                    <a:pt x="121798" y="182873"/>
                    <a:pt x="130424" y="211628"/>
                  </a:cubicBezTo>
                  <a:close/>
                </a:path>
              </a:pathLst>
            </a:custGeom>
            <a:solidFill>
              <a:srgbClr val="295B6B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" name="フリーフォーム 232">
              <a:extLst>
                <a:ext uri="{FF2B5EF4-FFF2-40B4-BE49-F238E27FC236}">
                  <a16:creationId xmlns:a16="http://schemas.microsoft.com/office/drawing/2014/main" id="{333D6AD3-D3F9-310A-8E9E-E4DD00090630}"/>
                </a:ext>
              </a:extLst>
            </p:cNvPr>
            <p:cNvSpPr/>
            <p:nvPr/>
          </p:nvSpPr>
          <p:spPr>
            <a:xfrm>
              <a:off x="4450030" y="7783495"/>
              <a:ext cx="1209605" cy="1029440"/>
            </a:xfrm>
            <a:custGeom>
              <a:avLst/>
              <a:gdLst>
                <a:gd name="connsiteX0" fmla="*/ 524536 w 1209605"/>
                <a:gd name="connsiteY0" fmla="*/ 451856 h 1029440"/>
                <a:gd name="connsiteX1" fmla="*/ 127721 w 1209605"/>
                <a:gd name="connsiteY1" fmla="*/ 3282 h 1029440"/>
                <a:gd name="connsiteX2" fmla="*/ 110468 w 1209605"/>
                <a:gd name="connsiteY2" fmla="*/ 279328 h 1029440"/>
                <a:gd name="connsiteX3" fmla="*/ 35706 w 1209605"/>
                <a:gd name="connsiteY3" fmla="*/ 837169 h 1029440"/>
                <a:gd name="connsiteX4" fmla="*/ 110468 w 1209605"/>
                <a:gd name="connsiteY4" fmla="*/ 917682 h 1029440"/>
                <a:gd name="connsiteX5" fmla="*/ 1191645 w 1209605"/>
                <a:gd name="connsiteY5" fmla="*/ 1026950 h 1029440"/>
                <a:gd name="connsiteX6" fmla="*/ 737321 w 1209605"/>
                <a:gd name="connsiteY6" fmla="*/ 802663 h 1029440"/>
                <a:gd name="connsiteX7" fmla="*/ 104717 w 1209605"/>
                <a:gd name="connsiteY7" fmla="*/ 244822 h 1029440"/>
                <a:gd name="connsiteX8" fmla="*/ 524536 w 1209605"/>
                <a:gd name="connsiteY8" fmla="*/ 451856 h 1029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9605" h="1029440">
                  <a:moveTo>
                    <a:pt x="524536" y="451856"/>
                  </a:moveTo>
                  <a:cubicBezTo>
                    <a:pt x="528370" y="411599"/>
                    <a:pt x="196732" y="32037"/>
                    <a:pt x="127721" y="3282"/>
                  </a:cubicBezTo>
                  <a:cubicBezTo>
                    <a:pt x="58710" y="-25473"/>
                    <a:pt x="125804" y="140347"/>
                    <a:pt x="110468" y="279328"/>
                  </a:cubicBezTo>
                  <a:cubicBezTo>
                    <a:pt x="95132" y="418309"/>
                    <a:pt x="35706" y="730777"/>
                    <a:pt x="35706" y="837169"/>
                  </a:cubicBezTo>
                  <a:cubicBezTo>
                    <a:pt x="35706" y="943561"/>
                    <a:pt x="-82189" y="886052"/>
                    <a:pt x="110468" y="917682"/>
                  </a:cubicBezTo>
                  <a:cubicBezTo>
                    <a:pt x="303124" y="949312"/>
                    <a:pt x="1087170" y="1046120"/>
                    <a:pt x="1191645" y="1026950"/>
                  </a:cubicBezTo>
                  <a:cubicBezTo>
                    <a:pt x="1296120" y="1007780"/>
                    <a:pt x="918476" y="933018"/>
                    <a:pt x="737321" y="802663"/>
                  </a:cubicBezTo>
                  <a:cubicBezTo>
                    <a:pt x="556166" y="672308"/>
                    <a:pt x="135389" y="305207"/>
                    <a:pt x="104717" y="244822"/>
                  </a:cubicBezTo>
                  <a:cubicBezTo>
                    <a:pt x="74045" y="184437"/>
                    <a:pt x="520702" y="492113"/>
                    <a:pt x="524536" y="451856"/>
                  </a:cubicBezTo>
                  <a:close/>
                </a:path>
              </a:pathLst>
            </a:custGeom>
            <a:solidFill>
              <a:srgbClr val="295B6B">
                <a:alpha val="7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" name="フリーフォーム 233">
              <a:extLst>
                <a:ext uri="{FF2B5EF4-FFF2-40B4-BE49-F238E27FC236}">
                  <a16:creationId xmlns:a16="http://schemas.microsoft.com/office/drawing/2014/main" id="{813470E1-7C02-F182-6804-28992EF3D221}"/>
                </a:ext>
              </a:extLst>
            </p:cNvPr>
            <p:cNvSpPr/>
            <p:nvPr/>
          </p:nvSpPr>
          <p:spPr>
            <a:xfrm>
              <a:off x="6175717" y="2648172"/>
              <a:ext cx="1011161" cy="213862"/>
            </a:xfrm>
            <a:custGeom>
              <a:avLst/>
              <a:gdLst>
                <a:gd name="connsiteX0" fmla="*/ 9183 w 1011161"/>
                <a:gd name="connsiteY0" fmla="*/ 149003 h 213862"/>
                <a:gd name="connsiteX1" fmla="*/ 371133 w 1011161"/>
                <a:gd name="connsiteY1" fmla="*/ 18828 h 213862"/>
                <a:gd name="connsiteX2" fmla="*/ 291758 w 1011161"/>
                <a:gd name="connsiteY2" fmla="*/ 9303 h 213862"/>
                <a:gd name="connsiteX3" fmla="*/ 663233 w 1011161"/>
                <a:gd name="connsiteY3" fmla="*/ 15653 h 213862"/>
                <a:gd name="connsiteX4" fmla="*/ 1009308 w 1011161"/>
                <a:gd name="connsiteY4" fmla="*/ 193453 h 213862"/>
                <a:gd name="connsiteX5" fmla="*/ 774358 w 1011161"/>
                <a:gd name="connsiteY5" fmla="*/ 104553 h 213862"/>
                <a:gd name="connsiteX6" fmla="*/ 228258 w 1011161"/>
                <a:gd name="connsiteY6" fmla="*/ 117253 h 213862"/>
                <a:gd name="connsiteX7" fmla="*/ 304458 w 1011161"/>
                <a:gd name="connsiteY7" fmla="*/ 114078 h 213862"/>
                <a:gd name="connsiteX8" fmla="*/ 15533 w 1011161"/>
                <a:gd name="connsiteY8" fmla="*/ 212503 h 213862"/>
                <a:gd name="connsiteX9" fmla="*/ 98083 w 1011161"/>
                <a:gd name="connsiteY9" fmla="*/ 171228 h 213862"/>
                <a:gd name="connsiteX10" fmla="*/ 9183 w 1011161"/>
                <a:gd name="connsiteY10" fmla="*/ 149003 h 21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1161" h="213862">
                  <a:moveTo>
                    <a:pt x="9183" y="149003"/>
                  </a:moveTo>
                  <a:cubicBezTo>
                    <a:pt x="54691" y="123603"/>
                    <a:pt x="324037" y="42111"/>
                    <a:pt x="371133" y="18828"/>
                  </a:cubicBezTo>
                  <a:cubicBezTo>
                    <a:pt x="418229" y="-4455"/>
                    <a:pt x="291758" y="9303"/>
                    <a:pt x="291758" y="9303"/>
                  </a:cubicBezTo>
                  <a:cubicBezTo>
                    <a:pt x="340441" y="8774"/>
                    <a:pt x="543641" y="-15039"/>
                    <a:pt x="663233" y="15653"/>
                  </a:cubicBezTo>
                  <a:cubicBezTo>
                    <a:pt x="782825" y="46345"/>
                    <a:pt x="990787" y="178636"/>
                    <a:pt x="1009308" y="193453"/>
                  </a:cubicBezTo>
                  <a:cubicBezTo>
                    <a:pt x="1027829" y="208270"/>
                    <a:pt x="904533" y="117253"/>
                    <a:pt x="774358" y="104553"/>
                  </a:cubicBezTo>
                  <a:cubicBezTo>
                    <a:pt x="644183" y="91853"/>
                    <a:pt x="306575" y="115665"/>
                    <a:pt x="228258" y="117253"/>
                  </a:cubicBezTo>
                  <a:cubicBezTo>
                    <a:pt x="149941" y="118840"/>
                    <a:pt x="339912" y="98203"/>
                    <a:pt x="304458" y="114078"/>
                  </a:cubicBezTo>
                  <a:cubicBezTo>
                    <a:pt x="269004" y="129953"/>
                    <a:pt x="49929" y="202978"/>
                    <a:pt x="15533" y="212503"/>
                  </a:cubicBezTo>
                  <a:cubicBezTo>
                    <a:pt x="-18863" y="222028"/>
                    <a:pt x="93850" y="178636"/>
                    <a:pt x="98083" y="171228"/>
                  </a:cubicBezTo>
                  <a:cubicBezTo>
                    <a:pt x="102316" y="163820"/>
                    <a:pt x="-36325" y="174403"/>
                    <a:pt x="9183" y="149003"/>
                  </a:cubicBezTo>
                  <a:close/>
                </a:path>
              </a:pathLst>
            </a:custGeom>
            <a:solidFill>
              <a:srgbClr val="FFC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" name="フリーフォーム 234">
              <a:extLst>
                <a:ext uri="{FF2B5EF4-FFF2-40B4-BE49-F238E27FC236}">
                  <a16:creationId xmlns:a16="http://schemas.microsoft.com/office/drawing/2014/main" id="{2A0B5074-ED0D-4B13-07D0-7453AE44F31C}"/>
                </a:ext>
              </a:extLst>
            </p:cNvPr>
            <p:cNvSpPr/>
            <p:nvPr/>
          </p:nvSpPr>
          <p:spPr>
            <a:xfrm>
              <a:off x="6228347" y="2700857"/>
              <a:ext cx="1069454" cy="1413637"/>
            </a:xfrm>
            <a:custGeom>
              <a:avLst/>
              <a:gdLst>
                <a:gd name="connsiteX0" fmla="*/ 712203 w 1069454"/>
                <a:gd name="connsiteY0" fmla="*/ 1068 h 1413637"/>
                <a:gd name="connsiteX1" fmla="*/ 988428 w 1069454"/>
                <a:gd name="connsiteY1" fmla="*/ 267768 h 1413637"/>
                <a:gd name="connsiteX2" fmla="*/ 1051928 w 1069454"/>
                <a:gd name="connsiteY2" fmla="*/ 458268 h 1413637"/>
                <a:gd name="connsiteX3" fmla="*/ 1048753 w 1069454"/>
                <a:gd name="connsiteY3" fmla="*/ 788468 h 1413637"/>
                <a:gd name="connsiteX4" fmla="*/ 820153 w 1069454"/>
                <a:gd name="connsiteY4" fmla="*/ 1086918 h 1413637"/>
                <a:gd name="connsiteX5" fmla="*/ 813803 w 1069454"/>
                <a:gd name="connsiteY5" fmla="*/ 1036118 h 1413637"/>
                <a:gd name="connsiteX6" fmla="*/ 810628 w 1069454"/>
                <a:gd name="connsiteY6" fmla="*/ 912293 h 1413637"/>
                <a:gd name="connsiteX7" fmla="*/ 963028 w 1069454"/>
                <a:gd name="connsiteY7" fmla="*/ 829743 h 1413637"/>
                <a:gd name="connsiteX8" fmla="*/ 1020178 w 1069454"/>
                <a:gd name="connsiteY8" fmla="*/ 744018 h 1413637"/>
                <a:gd name="connsiteX9" fmla="*/ 972553 w 1069454"/>
                <a:gd name="connsiteY9" fmla="*/ 543993 h 1413637"/>
                <a:gd name="connsiteX10" fmla="*/ 890003 w 1069454"/>
                <a:gd name="connsiteY10" fmla="*/ 537643 h 1413637"/>
                <a:gd name="connsiteX11" fmla="*/ 816978 w 1069454"/>
                <a:gd name="connsiteY11" fmla="*/ 639243 h 1413637"/>
                <a:gd name="connsiteX12" fmla="*/ 763003 w 1069454"/>
                <a:gd name="connsiteY12" fmla="*/ 766243 h 1413637"/>
                <a:gd name="connsiteX13" fmla="*/ 753478 w 1069454"/>
                <a:gd name="connsiteY13" fmla="*/ 623368 h 1413637"/>
                <a:gd name="connsiteX14" fmla="*/ 623303 w 1069454"/>
                <a:gd name="connsiteY14" fmla="*/ 391593 h 1413637"/>
                <a:gd name="connsiteX15" fmla="*/ 645528 w 1069454"/>
                <a:gd name="connsiteY15" fmla="*/ 569393 h 1413637"/>
                <a:gd name="connsiteX16" fmla="*/ 794753 w 1069454"/>
                <a:gd name="connsiteY16" fmla="*/ 937693 h 1413637"/>
                <a:gd name="connsiteX17" fmla="*/ 794753 w 1069454"/>
                <a:gd name="connsiteY17" fmla="*/ 1388543 h 1413637"/>
                <a:gd name="connsiteX18" fmla="*/ 791578 w 1069454"/>
                <a:gd name="connsiteY18" fmla="*/ 1280593 h 1413637"/>
                <a:gd name="connsiteX19" fmla="*/ 585203 w 1069454"/>
                <a:gd name="connsiteY19" fmla="*/ 651943 h 1413637"/>
                <a:gd name="connsiteX20" fmla="*/ 588378 w 1069454"/>
                <a:gd name="connsiteY20" fmla="*/ 883718 h 1413637"/>
                <a:gd name="connsiteX21" fmla="*/ 674103 w 1069454"/>
                <a:gd name="connsiteY21" fmla="*/ 1159943 h 1413637"/>
                <a:gd name="connsiteX22" fmla="*/ 547103 w 1069454"/>
                <a:gd name="connsiteY22" fmla="*/ 871018 h 1413637"/>
                <a:gd name="connsiteX23" fmla="*/ 572503 w 1069454"/>
                <a:gd name="connsiteY23" fmla="*/ 569393 h 1413637"/>
                <a:gd name="connsiteX24" fmla="*/ 362953 w 1069454"/>
                <a:gd name="connsiteY24" fmla="*/ 366193 h 1413637"/>
                <a:gd name="connsiteX25" fmla="*/ 448678 w 1069454"/>
                <a:gd name="connsiteY25" fmla="*/ 585268 h 1413637"/>
                <a:gd name="connsiteX26" fmla="*/ 150228 w 1069454"/>
                <a:gd name="connsiteY26" fmla="*/ 270943 h 1413637"/>
                <a:gd name="connsiteX27" fmla="*/ 296278 w 1069454"/>
                <a:gd name="connsiteY27" fmla="*/ 566218 h 1413637"/>
                <a:gd name="connsiteX28" fmla="*/ 93078 w 1069454"/>
                <a:gd name="connsiteY28" fmla="*/ 397943 h 1413637"/>
                <a:gd name="connsiteX29" fmla="*/ 143878 w 1069454"/>
                <a:gd name="connsiteY29" fmla="*/ 591618 h 1413637"/>
                <a:gd name="connsiteX30" fmla="*/ 10528 w 1069454"/>
                <a:gd name="connsiteY30" fmla="*/ 391593 h 1413637"/>
                <a:gd name="connsiteX31" fmla="*/ 20053 w 1069454"/>
                <a:gd name="connsiteY31" fmla="*/ 166168 h 1413637"/>
                <a:gd name="connsiteX32" fmla="*/ 112128 w 1069454"/>
                <a:gd name="connsiteY32" fmla="*/ 356668 h 1413637"/>
                <a:gd name="connsiteX33" fmla="*/ 137528 w 1069454"/>
                <a:gd name="connsiteY33" fmla="*/ 277293 h 1413637"/>
                <a:gd name="connsiteX34" fmla="*/ 204203 w 1069454"/>
                <a:gd name="connsiteY34" fmla="*/ 70918 h 1413637"/>
                <a:gd name="connsiteX35" fmla="*/ 410578 w 1069454"/>
                <a:gd name="connsiteY35" fmla="*/ 70918 h 1413637"/>
                <a:gd name="connsiteX36" fmla="*/ 248653 w 1069454"/>
                <a:gd name="connsiteY36" fmla="*/ 70918 h 1413637"/>
                <a:gd name="connsiteX37" fmla="*/ 607428 w 1069454"/>
                <a:gd name="connsiteY37" fmla="*/ 83618 h 1413637"/>
                <a:gd name="connsiteX38" fmla="*/ 591553 w 1069454"/>
                <a:gd name="connsiteY38" fmla="*/ 55043 h 1413637"/>
                <a:gd name="connsiteX39" fmla="*/ 785228 w 1069454"/>
                <a:gd name="connsiteY39" fmla="*/ 169343 h 1413637"/>
                <a:gd name="connsiteX40" fmla="*/ 712203 w 1069454"/>
                <a:gd name="connsiteY40" fmla="*/ 1068 h 141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69454" h="1413637">
                  <a:moveTo>
                    <a:pt x="712203" y="1068"/>
                  </a:moveTo>
                  <a:cubicBezTo>
                    <a:pt x="746070" y="17472"/>
                    <a:pt x="931807" y="191568"/>
                    <a:pt x="988428" y="267768"/>
                  </a:cubicBezTo>
                  <a:cubicBezTo>
                    <a:pt x="1045049" y="343968"/>
                    <a:pt x="1041874" y="371485"/>
                    <a:pt x="1051928" y="458268"/>
                  </a:cubicBezTo>
                  <a:cubicBezTo>
                    <a:pt x="1061982" y="545051"/>
                    <a:pt x="1087382" y="683693"/>
                    <a:pt x="1048753" y="788468"/>
                  </a:cubicBezTo>
                  <a:cubicBezTo>
                    <a:pt x="1010124" y="893243"/>
                    <a:pt x="859311" y="1045643"/>
                    <a:pt x="820153" y="1086918"/>
                  </a:cubicBezTo>
                  <a:cubicBezTo>
                    <a:pt x="780995" y="1128193"/>
                    <a:pt x="815390" y="1065222"/>
                    <a:pt x="813803" y="1036118"/>
                  </a:cubicBezTo>
                  <a:cubicBezTo>
                    <a:pt x="812216" y="1007014"/>
                    <a:pt x="785757" y="946689"/>
                    <a:pt x="810628" y="912293"/>
                  </a:cubicBezTo>
                  <a:cubicBezTo>
                    <a:pt x="835499" y="877897"/>
                    <a:pt x="928103" y="857789"/>
                    <a:pt x="963028" y="829743"/>
                  </a:cubicBezTo>
                  <a:cubicBezTo>
                    <a:pt x="997953" y="801697"/>
                    <a:pt x="1018591" y="791643"/>
                    <a:pt x="1020178" y="744018"/>
                  </a:cubicBezTo>
                  <a:cubicBezTo>
                    <a:pt x="1021765" y="696393"/>
                    <a:pt x="994249" y="578389"/>
                    <a:pt x="972553" y="543993"/>
                  </a:cubicBezTo>
                  <a:cubicBezTo>
                    <a:pt x="950857" y="509597"/>
                    <a:pt x="915932" y="521768"/>
                    <a:pt x="890003" y="537643"/>
                  </a:cubicBezTo>
                  <a:cubicBezTo>
                    <a:pt x="864074" y="553518"/>
                    <a:pt x="838145" y="601143"/>
                    <a:pt x="816978" y="639243"/>
                  </a:cubicBezTo>
                  <a:cubicBezTo>
                    <a:pt x="795811" y="677343"/>
                    <a:pt x="773586" y="768889"/>
                    <a:pt x="763003" y="766243"/>
                  </a:cubicBezTo>
                  <a:cubicBezTo>
                    <a:pt x="752420" y="763597"/>
                    <a:pt x="776761" y="685810"/>
                    <a:pt x="753478" y="623368"/>
                  </a:cubicBezTo>
                  <a:cubicBezTo>
                    <a:pt x="730195" y="560926"/>
                    <a:pt x="641295" y="400589"/>
                    <a:pt x="623303" y="391593"/>
                  </a:cubicBezTo>
                  <a:cubicBezTo>
                    <a:pt x="605311" y="382597"/>
                    <a:pt x="616953" y="478376"/>
                    <a:pt x="645528" y="569393"/>
                  </a:cubicBezTo>
                  <a:cubicBezTo>
                    <a:pt x="674103" y="660410"/>
                    <a:pt x="769882" y="801168"/>
                    <a:pt x="794753" y="937693"/>
                  </a:cubicBezTo>
                  <a:cubicBezTo>
                    <a:pt x="819624" y="1074218"/>
                    <a:pt x="795282" y="1331393"/>
                    <a:pt x="794753" y="1388543"/>
                  </a:cubicBezTo>
                  <a:cubicBezTo>
                    <a:pt x="794224" y="1445693"/>
                    <a:pt x="826503" y="1403360"/>
                    <a:pt x="791578" y="1280593"/>
                  </a:cubicBezTo>
                  <a:cubicBezTo>
                    <a:pt x="756653" y="1157826"/>
                    <a:pt x="619070" y="718089"/>
                    <a:pt x="585203" y="651943"/>
                  </a:cubicBezTo>
                  <a:cubicBezTo>
                    <a:pt x="551336" y="585797"/>
                    <a:pt x="573561" y="799051"/>
                    <a:pt x="588378" y="883718"/>
                  </a:cubicBezTo>
                  <a:cubicBezTo>
                    <a:pt x="603195" y="968385"/>
                    <a:pt x="680982" y="1162060"/>
                    <a:pt x="674103" y="1159943"/>
                  </a:cubicBezTo>
                  <a:cubicBezTo>
                    <a:pt x="667224" y="1157826"/>
                    <a:pt x="564036" y="969443"/>
                    <a:pt x="547103" y="871018"/>
                  </a:cubicBezTo>
                  <a:cubicBezTo>
                    <a:pt x="530170" y="772593"/>
                    <a:pt x="603195" y="653530"/>
                    <a:pt x="572503" y="569393"/>
                  </a:cubicBezTo>
                  <a:cubicBezTo>
                    <a:pt x="541811" y="485256"/>
                    <a:pt x="383590" y="363547"/>
                    <a:pt x="362953" y="366193"/>
                  </a:cubicBezTo>
                  <a:cubicBezTo>
                    <a:pt x="342316" y="368839"/>
                    <a:pt x="484132" y="601143"/>
                    <a:pt x="448678" y="585268"/>
                  </a:cubicBezTo>
                  <a:cubicBezTo>
                    <a:pt x="413224" y="569393"/>
                    <a:pt x="175628" y="274118"/>
                    <a:pt x="150228" y="270943"/>
                  </a:cubicBezTo>
                  <a:cubicBezTo>
                    <a:pt x="124828" y="267768"/>
                    <a:pt x="305803" y="545051"/>
                    <a:pt x="296278" y="566218"/>
                  </a:cubicBezTo>
                  <a:cubicBezTo>
                    <a:pt x="286753" y="587385"/>
                    <a:pt x="118478" y="393710"/>
                    <a:pt x="93078" y="397943"/>
                  </a:cubicBezTo>
                  <a:cubicBezTo>
                    <a:pt x="67678" y="402176"/>
                    <a:pt x="157636" y="592676"/>
                    <a:pt x="143878" y="591618"/>
                  </a:cubicBezTo>
                  <a:cubicBezTo>
                    <a:pt x="130120" y="590560"/>
                    <a:pt x="31165" y="462501"/>
                    <a:pt x="10528" y="391593"/>
                  </a:cubicBezTo>
                  <a:cubicBezTo>
                    <a:pt x="-10109" y="320685"/>
                    <a:pt x="3120" y="171989"/>
                    <a:pt x="20053" y="166168"/>
                  </a:cubicBezTo>
                  <a:cubicBezTo>
                    <a:pt x="36986" y="160347"/>
                    <a:pt x="92549" y="338147"/>
                    <a:pt x="112128" y="356668"/>
                  </a:cubicBezTo>
                  <a:cubicBezTo>
                    <a:pt x="131707" y="375189"/>
                    <a:pt x="137528" y="277293"/>
                    <a:pt x="137528" y="277293"/>
                  </a:cubicBezTo>
                  <a:cubicBezTo>
                    <a:pt x="152874" y="229668"/>
                    <a:pt x="158695" y="105314"/>
                    <a:pt x="204203" y="70918"/>
                  </a:cubicBezTo>
                  <a:cubicBezTo>
                    <a:pt x="249711" y="36522"/>
                    <a:pt x="410578" y="70918"/>
                    <a:pt x="410578" y="70918"/>
                  </a:cubicBezTo>
                  <a:cubicBezTo>
                    <a:pt x="417986" y="70918"/>
                    <a:pt x="215845" y="68801"/>
                    <a:pt x="248653" y="70918"/>
                  </a:cubicBezTo>
                  <a:cubicBezTo>
                    <a:pt x="281461" y="73035"/>
                    <a:pt x="550278" y="86264"/>
                    <a:pt x="607428" y="83618"/>
                  </a:cubicBezTo>
                  <a:cubicBezTo>
                    <a:pt x="664578" y="80972"/>
                    <a:pt x="561920" y="40755"/>
                    <a:pt x="591553" y="55043"/>
                  </a:cubicBezTo>
                  <a:cubicBezTo>
                    <a:pt x="621186" y="69331"/>
                    <a:pt x="760886" y="176222"/>
                    <a:pt x="785228" y="169343"/>
                  </a:cubicBezTo>
                  <a:cubicBezTo>
                    <a:pt x="809570" y="162464"/>
                    <a:pt x="678336" y="-15336"/>
                    <a:pt x="712203" y="1068"/>
                  </a:cubicBezTo>
                  <a:close/>
                </a:path>
              </a:pathLst>
            </a:custGeom>
            <a:solidFill>
              <a:srgbClr val="FFC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" name="フリーフォーム 235">
              <a:extLst>
                <a:ext uri="{FF2B5EF4-FFF2-40B4-BE49-F238E27FC236}">
                  <a16:creationId xmlns:a16="http://schemas.microsoft.com/office/drawing/2014/main" id="{BEE573CA-3755-99AE-B720-2A950DA48FBA}"/>
                </a:ext>
              </a:extLst>
            </p:cNvPr>
            <p:cNvSpPr/>
            <p:nvPr/>
          </p:nvSpPr>
          <p:spPr>
            <a:xfrm>
              <a:off x="6193378" y="2663230"/>
              <a:ext cx="1069454" cy="1413637"/>
            </a:xfrm>
            <a:custGeom>
              <a:avLst/>
              <a:gdLst>
                <a:gd name="connsiteX0" fmla="*/ 712203 w 1069454"/>
                <a:gd name="connsiteY0" fmla="*/ 1068 h 1413637"/>
                <a:gd name="connsiteX1" fmla="*/ 988428 w 1069454"/>
                <a:gd name="connsiteY1" fmla="*/ 267768 h 1413637"/>
                <a:gd name="connsiteX2" fmla="*/ 1051928 w 1069454"/>
                <a:gd name="connsiteY2" fmla="*/ 458268 h 1413637"/>
                <a:gd name="connsiteX3" fmla="*/ 1048753 w 1069454"/>
                <a:gd name="connsiteY3" fmla="*/ 788468 h 1413637"/>
                <a:gd name="connsiteX4" fmla="*/ 820153 w 1069454"/>
                <a:gd name="connsiteY4" fmla="*/ 1086918 h 1413637"/>
                <a:gd name="connsiteX5" fmla="*/ 813803 w 1069454"/>
                <a:gd name="connsiteY5" fmla="*/ 1036118 h 1413637"/>
                <a:gd name="connsiteX6" fmla="*/ 810628 w 1069454"/>
                <a:gd name="connsiteY6" fmla="*/ 912293 h 1413637"/>
                <a:gd name="connsiteX7" fmla="*/ 963028 w 1069454"/>
                <a:gd name="connsiteY7" fmla="*/ 829743 h 1413637"/>
                <a:gd name="connsiteX8" fmla="*/ 1020178 w 1069454"/>
                <a:gd name="connsiteY8" fmla="*/ 744018 h 1413637"/>
                <a:gd name="connsiteX9" fmla="*/ 972553 w 1069454"/>
                <a:gd name="connsiteY9" fmla="*/ 543993 h 1413637"/>
                <a:gd name="connsiteX10" fmla="*/ 890003 w 1069454"/>
                <a:gd name="connsiteY10" fmla="*/ 537643 h 1413637"/>
                <a:gd name="connsiteX11" fmla="*/ 816978 w 1069454"/>
                <a:gd name="connsiteY11" fmla="*/ 639243 h 1413637"/>
                <a:gd name="connsiteX12" fmla="*/ 763003 w 1069454"/>
                <a:gd name="connsiteY12" fmla="*/ 766243 h 1413637"/>
                <a:gd name="connsiteX13" fmla="*/ 753478 w 1069454"/>
                <a:gd name="connsiteY13" fmla="*/ 623368 h 1413637"/>
                <a:gd name="connsiteX14" fmla="*/ 623303 w 1069454"/>
                <a:gd name="connsiteY14" fmla="*/ 391593 h 1413637"/>
                <a:gd name="connsiteX15" fmla="*/ 645528 w 1069454"/>
                <a:gd name="connsiteY15" fmla="*/ 569393 h 1413637"/>
                <a:gd name="connsiteX16" fmla="*/ 794753 w 1069454"/>
                <a:gd name="connsiteY16" fmla="*/ 937693 h 1413637"/>
                <a:gd name="connsiteX17" fmla="*/ 794753 w 1069454"/>
                <a:gd name="connsiteY17" fmla="*/ 1388543 h 1413637"/>
                <a:gd name="connsiteX18" fmla="*/ 791578 w 1069454"/>
                <a:gd name="connsiteY18" fmla="*/ 1280593 h 1413637"/>
                <a:gd name="connsiteX19" fmla="*/ 585203 w 1069454"/>
                <a:gd name="connsiteY19" fmla="*/ 651943 h 1413637"/>
                <a:gd name="connsiteX20" fmla="*/ 588378 w 1069454"/>
                <a:gd name="connsiteY20" fmla="*/ 883718 h 1413637"/>
                <a:gd name="connsiteX21" fmla="*/ 674103 w 1069454"/>
                <a:gd name="connsiteY21" fmla="*/ 1159943 h 1413637"/>
                <a:gd name="connsiteX22" fmla="*/ 547103 w 1069454"/>
                <a:gd name="connsiteY22" fmla="*/ 871018 h 1413637"/>
                <a:gd name="connsiteX23" fmla="*/ 572503 w 1069454"/>
                <a:gd name="connsiteY23" fmla="*/ 569393 h 1413637"/>
                <a:gd name="connsiteX24" fmla="*/ 362953 w 1069454"/>
                <a:gd name="connsiteY24" fmla="*/ 366193 h 1413637"/>
                <a:gd name="connsiteX25" fmla="*/ 448678 w 1069454"/>
                <a:gd name="connsiteY25" fmla="*/ 585268 h 1413637"/>
                <a:gd name="connsiteX26" fmla="*/ 150228 w 1069454"/>
                <a:gd name="connsiteY26" fmla="*/ 270943 h 1413637"/>
                <a:gd name="connsiteX27" fmla="*/ 296278 w 1069454"/>
                <a:gd name="connsiteY27" fmla="*/ 566218 h 1413637"/>
                <a:gd name="connsiteX28" fmla="*/ 93078 w 1069454"/>
                <a:gd name="connsiteY28" fmla="*/ 397943 h 1413637"/>
                <a:gd name="connsiteX29" fmla="*/ 143878 w 1069454"/>
                <a:gd name="connsiteY29" fmla="*/ 591618 h 1413637"/>
                <a:gd name="connsiteX30" fmla="*/ 10528 w 1069454"/>
                <a:gd name="connsiteY30" fmla="*/ 391593 h 1413637"/>
                <a:gd name="connsiteX31" fmla="*/ 20053 w 1069454"/>
                <a:gd name="connsiteY31" fmla="*/ 166168 h 1413637"/>
                <a:gd name="connsiteX32" fmla="*/ 112128 w 1069454"/>
                <a:gd name="connsiteY32" fmla="*/ 356668 h 1413637"/>
                <a:gd name="connsiteX33" fmla="*/ 137528 w 1069454"/>
                <a:gd name="connsiteY33" fmla="*/ 277293 h 1413637"/>
                <a:gd name="connsiteX34" fmla="*/ 204203 w 1069454"/>
                <a:gd name="connsiteY34" fmla="*/ 70918 h 1413637"/>
                <a:gd name="connsiteX35" fmla="*/ 410578 w 1069454"/>
                <a:gd name="connsiteY35" fmla="*/ 70918 h 1413637"/>
                <a:gd name="connsiteX36" fmla="*/ 248653 w 1069454"/>
                <a:gd name="connsiteY36" fmla="*/ 70918 h 1413637"/>
                <a:gd name="connsiteX37" fmla="*/ 607428 w 1069454"/>
                <a:gd name="connsiteY37" fmla="*/ 83618 h 1413637"/>
                <a:gd name="connsiteX38" fmla="*/ 591553 w 1069454"/>
                <a:gd name="connsiteY38" fmla="*/ 55043 h 1413637"/>
                <a:gd name="connsiteX39" fmla="*/ 785228 w 1069454"/>
                <a:gd name="connsiteY39" fmla="*/ 169343 h 1413637"/>
                <a:gd name="connsiteX40" fmla="*/ 712203 w 1069454"/>
                <a:gd name="connsiteY40" fmla="*/ 1068 h 141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69454" h="1413637">
                  <a:moveTo>
                    <a:pt x="712203" y="1068"/>
                  </a:moveTo>
                  <a:cubicBezTo>
                    <a:pt x="746070" y="17472"/>
                    <a:pt x="931807" y="191568"/>
                    <a:pt x="988428" y="267768"/>
                  </a:cubicBezTo>
                  <a:cubicBezTo>
                    <a:pt x="1045049" y="343968"/>
                    <a:pt x="1041874" y="371485"/>
                    <a:pt x="1051928" y="458268"/>
                  </a:cubicBezTo>
                  <a:cubicBezTo>
                    <a:pt x="1061982" y="545051"/>
                    <a:pt x="1087382" y="683693"/>
                    <a:pt x="1048753" y="788468"/>
                  </a:cubicBezTo>
                  <a:cubicBezTo>
                    <a:pt x="1010124" y="893243"/>
                    <a:pt x="859311" y="1045643"/>
                    <a:pt x="820153" y="1086918"/>
                  </a:cubicBezTo>
                  <a:cubicBezTo>
                    <a:pt x="780995" y="1128193"/>
                    <a:pt x="815390" y="1065222"/>
                    <a:pt x="813803" y="1036118"/>
                  </a:cubicBezTo>
                  <a:cubicBezTo>
                    <a:pt x="812216" y="1007014"/>
                    <a:pt x="785757" y="946689"/>
                    <a:pt x="810628" y="912293"/>
                  </a:cubicBezTo>
                  <a:cubicBezTo>
                    <a:pt x="835499" y="877897"/>
                    <a:pt x="928103" y="857789"/>
                    <a:pt x="963028" y="829743"/>
                  </a:cubicBezTo>
                  <a:cubicBezTo>
                    <a:pt x="997953" y="801697"/>
                    <a:pt x="1018591" y="791643"/>
                    <a:pt x="1020178" y="744018"/>
                  </a:cubicBezTo>
                  <a:cubicBezTo>
                    <a:pt x="1021765" y="696393"/>
                    <a:pt x="994249" y="578389"/>
                    <a:pt x="972553" y="543993"/>
                  </a:cubicBezTo>
                  <a:cubicBezTo>
                    <a:pt x="950857" y="509597"/>
                    <a:pt x="915932" y="521768"/>
                    <a:pt x="890003" y="537643"/>
                  </a:cubicBezTo>
                  <a:cubicBezTo>
                    <a:pt x="864074" y="553518"/>
                    <a:pt x="838145" y="601143"/>
                    <a:pt x="816978" y="639243"/>
                  </a:cubicBezTo>
                  <a:cubicBezTo>
                    <a:pt x="795811" y="677343"/>
                    <a:pt x="773586" y="768889"/>
                    <a:pt x="763003" y="766243"/>
                  </a:cubicBezTo>
                  <a:cubicBezTo>
                    <a:pt x="752420" y="763597"/>
                    <a:pt x="776761" y="685810"/>
                    <a:pt x="753478" y="623368"/>
                  </a:cubicBezTo>
                  <a:cubicBezTo>
                    <a:pt x="730195" y="560926"/>
                    <a:pt x="641295" y="400589"/>
                    <a:pt x="623303" y="391593"/>
                  </a:cubicBezTo>
                  <a:cubicBezTo>
                    <a:pt x="605311" y="382597"/>
                    <a:pt x="616953" y="478376"/>
                    <a:pt x="645528" y="569393"/>
                  </a:cubicBezTo>
                  <a:cubicBezTo>
                    <a:pt x="674103" y="660410"/>
                    <a:pt x="769882" y="801168"/>
                    <a:pt x="794753" y="937693"/>
                  </a:cubicBezTo>
                  <a:cubicBezTo>
                    <a:pt x="819624" y="1074218"/>
                    <a:pt x="795282" y="1331393"/>
                    <a:pt x="794753" y="1388543"/>
                  </a:cubicBezTo>
                  <a:cubicBezTo>
                    <a:pt x="794224" y="1445693"/>
                    <a:pt x="826503" y="1403360"/>
                    <a:pt x="791578" y="1280593"/>
                  </a:cubicBezTo>
                  <a:cubicBezTo>
                    <a:pt x="756653" y="1157826"/>
                    <a:pt x="619070" y="718089"/>
                    <a:pt x="585203" y="651943"/>
                  </a:cubicBezTo>
                  <a:cubicBezTo>
                    <a:pt x="551336" y="585797"/>
                    <a:pt x="573561" y="799051"/>
                    <a:pt x="588378" y="883718"/>
                  </a:cubicBezTo>
                  <a:cubicBezTo>
                    <a:pt x="603195" y="968385"/>
                    <a:pt x="680982" y="1162060"/>
                    <a:pt x="674103" y="1159943"/>
                  </a:cubicBezTo>
                  <a:cubicBezTo>
                    <a:pt x="667224" y="1157826"/>
                    <a:pt x="564036" y="969443"/>
                    <a:pt x="547103" y="871018"/>
                  </a:cubicBezTo>
                  <a:cubicBezTo>
                    <a:pt x="530170" y="772593"/>
                    <a:pt x="603195" y="653530"/>
                    <a:pt x="572503" y="569393"/>
                  </a:cubicBezTo>
                  <a:cubicBezTo>
                    <a:pt x="541811" y="485256"/>
                    <a:pt x="383590" y="363547"/>
                    <a:pt x="362953" y="366193"/>
                  </a:cubicBezTo>
                  <a:cubicBezTo>
                    <a:pt x="342316" y="368839"/>
                    <a:pt x="484132" y="601143"/>
                    <a:pt x="448678" y="585268"/>
                  </a:cubicBezTo>
                  <a:cubicBezTo>
                    <a:pt x="413224" y="569393"/>
                    <a:pt x="175628" y="274118"/>
                    <a:pt x="150228" y="270943"/>
                  </a:cubicBezTo>
                  <a:cubicBezTo>
                    <a:pt x="124828" y="267768"/>
                    <a:pt x="305803" y="545051"/>
                    <a:pt x="296278" y="566218"/>
                  </a:cubicBezTo>
                  <a:cubicBezTo>
                    <a:pt x="286753" y="587385"/>
                    <a:pt x="118478" y="393710"/>
                    <a:pt x="93078" y="397943"/>
                  </a:cubicBezTo>
                  <a:cubicBezTo>
                    <a:pt x="67678" y="402176"/>
                    <a:pt x="157636" y="592676"/>
                    <a:pt x="143878" y="591618"/>
                  </a:cubicBezTo>
                  <a:cubicBezTo>
                    <a:pt x="130120" y="590560"/>
                    <a:pt x="31165" y="462501"/>
                    <a:pt x="10528" y="391593"/>
                  </a:cubicBezTo>
                  <a:cubicBezTo>
                    <a:pt x="-10109" y="320685"/>
                    <a:pt x="3120" y="171989"/>
                    <a:pt x="20053" y="166168"/>
                  </a:cubicBezTo>
                  <a:cubicBezTo>
                    <a:pt x="36986" y="160347"/>
                    <a:pt x="92549" y="338147"/>
                    <a:pt x="112128" y="356668"/>
                  </a:cubicBezTo>
                  <a:cubicBezTo>
                    <a:pt x="131707" y="375189"/>
                    <a:pt x="137528" y="277293"/>
                    <a:pt x="137528" y="277293"/>
                  </a:cubicBezTo>
                  <a:cubicBezTo>
                    <a:pt x="152874" y="229668"/>
                    <a:pt x="158695" y="105314"/>
                    <a:pt x="204203" y="70918"/>
                  </a:cubicBezTo>
                  <a:cubicBezTo>
                    <a:pt x="249711" y="36522"/>
                    <a:pt x="410578" y="70918"/>
                    <a:pt x="410578" y="70918"/>
                  </a:cubicBezTo>
                  <a:cubicBezTo>
                    <a:pt x="417986" y="70918"/>
                    <a:pt x="215845" y="68801"/>
                    <a:pt x="248653" y="70918"/>
                  </a:cubicBezTo>
                  <a:cubicBezTo>
                    <a:pt x="281461" y="73035"/>
                    <a:pt x="550278" y="86264"/>
                    <a:pt x="607428" y="83618"/>
                  </a:cubicBezTo>
                  <a:cubicBezTo>
                    <a:pt x="664578" y="80972"/>
                    <a:pt x="561920" y="40755"/>
                    <a:pt x="591553" y="55043"/>
                  </a:cubicBezTo>
                  <a:cubicBezTo>
                    <a:pt x="621186" y="69331"/>
                    <a:pt x="760886" y="176222"/>
                    <a:pt x="785228" y="169343"/>
                  </a:cubicBezTo>
                  <a:cubicBezTo>
                    <a:pt x="809570" y="162464"/>
                    <a:pt x="678336" y="-15336"/>
                    <a:pt x="712203" y="1068"/>
                  </a:cubicBezTo>
                  <a:close/>
                </a:path>
              </a:pathLst>
            </a:custGeom>
            <a:solidFill>
              <a:srgbClr val="FFC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フリーフォーム 237">
              <a:extLst>
                <a:ext uri="{FF2B5EF4-FFF2-40B4-BE49-F238E27FC236}">
                  <a16:creationId xmlns:a16="http://schemas.microsoft.com/office/drawing/2014/main" id="{9BD33F7E-FD5A-D5F5-D62B-DD444D19212B}"/>
                </a:ext>
              </a:extLst>
            </p:cNvPr>
            <p:cNvSpPr/>
            <p:nvPr/>
          </p:nvSpPr>
          <p:spPr>
            <a:xfrm>
              <a:off x="6037834" y="2539732"/>
              <a:ext cx="966228" cy="917909"/>
            </a:xfrm>
            <a:custGeom>
              <a:avLst/>
              <a:gdLst>
                <a:gd name="connsiteX0" fmla="*/ 966216 w 966228"/>
                <a:gd name="connsiteY0" fmla="*/ 178068 h 917909"/>
                <a:gd name="connsiteX1" fmla="*/ 477266 w 966228"/>
                <a:gd name="connsiteY1" fmla="*/ 235218 h 917909"/>
                <a:gd name="connsiteX2" fmla="*/ 375666 w 966228"/>
                <a:gd name="connsiteY2" fmla="*/ 257443 h 917909"/>
                <a:gd name="connsiteX3" fmla="*/ 308991 w 966228"/>
                <a:gd name="connsiteY3" fmla="*/ 432068 h 917909"/>
                <a:gd name="connsiteX4" fmla="*/ 267716 w 966228"/>
                <a:gd name="connsiteY4" fmla="*/ 343168 h 917909"/>
                <a:gd name="connsiteX5" fmla="*/ 353441 w 966228"/>
                <a:gd name="connsiteY5" fmla="*/ 552718 h 917909"/>
                <a:gd name="connsiteX6" fmla="*/ 251841 w 966228"/>
                <a:gd name="connsiteY6" fmla="*/ 400318 h 917909"/>
                <a:gd name="connsiteX7" fmla="*/ 131191 w 966228"/>
                <a:gd name="connsiteY7" fmla="*/ 632093 h 917909"/>
                <a:gd name="connsiteX8" fmla="*/ 143891 w 966228"/>
                <a:gd name="connsiteY8" fmla="*/ 917843 h 917909"/>
                <a:gd name="connsiteX9" fmla="*/ 45466 w 966228"/>
                <a:gd name="connsiteY9" fmla="*/ 657493 h 917909"/>
                <a:gd name="connsiteX10" fmla="*/ 64516 w 966228"/>
                <a:gd name="connsiteY10" fmla="*/ 533668 h 917909"/>
                <a:gd name="connsiteX11" fmla="*/ 118491 w 966228"/>
                <a:gd name="connsiteY11" fmla="*/ 413018 h 917909"/>
                <a:gd name="connsiteX12" fmla="*/ 1016 w 966228"/>
                <a:gd name="connsiteY12" fmla="*/ 479693 h 917909"/>
                <a:gd name="connsiteX13" fmla="*/ 197866 w 966228"/>
                <a:gd name="connsiteY13" fmla="*/ 292368 h 917909"/>
                <a:gd name="connsiteX14" fmla="*/ 86741 w 966228"/>
                <a:gd name="connsiteY14" fmla="*/ 117743 h 917909"/>
                <a:gd name="connsiteX15" fmla="*/ 372491 w 966228"/>
                <a:gd name="connsiteY15" fmla="*/ 268 h 917909"/>
                <a:gd name="connsiteX16" fmla="*/ 197866 w 966228"/>
                <a:gd name="connsiteY16" fmla="*/ 149493 h 917909"/>
                <a:gd name="connsiteX17" fmla="*/ 521716 w 966228"/>
                <a:gd name="connsiteY17" fmla="*/ 130443 h 917909"/>
                <a:gd name="connsiteX18" fmla="*/ 493141 w 966228"/>
                <a:gd name="connsiteY18" fmla="*/ 105043 h 917909"/>
                <a:gd name="connsiteX19" fmla="*/ 966216 w 966228"/>
                <a:gd name="connsiteY19" fmla="*/ 178068 h 91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6228" h="917909">
                  <a:moveTo>
                    <a:pt x="966216" y="178068"/>
                  </a:moveTo>
                  <a:cubicBezTo>
                    <a:pt x="963570" y="199764"/>
                    <a:pt x="575691" y="221989"/>
                    <a:pt x="477266" y="235218"/>
                  </a:cubicBezTo>
                  <a:cubicBezTo>
                    <a:pt x="378841" y="248447"/>
                    <a:pt x="403712" y="224635"/>
                    <a:pt x="375666" y="257443"/>
                  </a:cubicBezTo>
                  <a:cubicBezTo>
                    <a:pt x="347620" y="290251"/>
                    <a:pt x="326983" y="417780"/>
                    <a:pt x="308991" y="432068"/>
                  </a:cubicBezTo>
                  <a:cubicBezTo>
                    <a:pt x="290999" y="446356"/>
                    <a:pt x="260308" y="323060"/>
                    <a:pt x="267716" y="343168"/>
                  </a:cubicBezTo>
                  <a:cubicBezTo>
                    <a:pt x="275124" y="363276"/>
                    <a:pt x="356087" y="543193"/>
                    <a:pt x="353441" y="552718"/>
                  </a:cubicBezTo>
                  <a:cubicBezTo>
                    <a:pt x="350795" y="562243"/>
                    <a:pt x="288883" y="387089"/>
                    <a:pt x="251841" y="400318"/>
                  </a:cubicBezTo>
                  <a:cubicBezTo>
                    <a:pt x="214799" y="413547"/>
                    <a:pt x="149183" y="545839"/>
                    <a:pt x="131191" y="632093"/>
                  </a:cubicBezTo>
                  <a:cubicBezTo>
                    <a:pt x="113199" y="718347"/>
                    <a:pt x="158178" y="913610"/>
                    <a:pt x="143891" y="917843"/>
                  </a:cubicBezTo>
                  <a:cubicBezTo>
                    <a:pt x="129604" y="922076"/>
                    <a:pt x="58695" y="721522"/>
                    <a:pt x="45466" y="657493"/>
                  </a:cubicBezTo>
                  <a:cubicBezTo>
                    <a:pt x="32237" y="593464"/>
                    <a:pt x="52345" y="574414"/>
                    <a:pt x="64516" y="533668"/>
                  </a:cubicBezTo>
                  <a:cubicBezTo>
                    <a:pt x="76687" y="492922"/>
                    <a:pt x="129074" y="422014"/>
                    <a:pt x="118491" y="413018"/>
                  </a:cubicBezTo>
                  <a:cubicBezTo>
                    <a:pt x="107908" y="404022"/>
                    <a:pt x="-12213" y="499801"/>
                    <a:pt x="1016" y="479693"/>
                  </a:cubicBezTo>
                  <a:cubicBezTo>
                    <a:pt x="14245" y="459585"/>
                    <a:pt x="183579" y="352693"/>
                    <a:pt x="197866" y="292368"/>
                  </a:cubicBezTo>
                  <a:cubicBezTo>
                    <a:pt x="212153" y="232043"/>
                    <a:pt x="57637" y="166426"/>
                    <a:pt x="86741" y="117743"/>
                  </a:cubicBezTo>
                  <a:cubicBezTo>
                    <a:pt x="115845" y="69060"/>
                    <a:pt x="353970" y="-5024"/>
                    <a:pt x="372491" y="268"/>
                  </a:cubicBezTo>
                  <a:cubicBezTo>
                    <a:pt x="391012" y="5560"/>
                    <a:pt x="172995" y="127797"/>
                    <a:pt x="197866" y="149493"/>
                  </a:cubicBezTo>
                  <a:cubicBezTo>
                    <a:pt x="222737" y="171189"/>
                    <a:pt x="472504" y="137851"/>
                    <a:pt x="521716" y="130443"/>
                  </a:cubicBezTo>
                  <a:cubicBezTo>
                    <a:pt x="570928" y="123035"/>
                    <a:pt x="424879" y="98164"/>
                    <a:pt x="493141" y="105043"/>
                  </a:cubicBezTo>
                  <a:cubicBezTo>
                    <a:pt x="561403" y="111922"/>
                    <a:pt x="968862" y="156372"/>
                    <a:pt x="966216" y="178068"/>
                  </a:cubicBezTo>
                  <a:close/>
                </a:path>
              </a:pathLst>
            </a:custGeom>
            <a:solidFill>
              <a:srgbClr val="FFC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" name="フリーフォーム 238">
              <a:extLst>
                <a:ext uri="{FF2B5EF4-FFF2-40B4-BE49-F238E27FC236}">
                  <a16:creationId xmlns:a16="http://schemas.microsoft.com/office/drawing/2014/main" id="{72023061-1DF4-3B58-4D92-698DB8800AE4}"/>
                </a:ext>
              </a:extLst>
            </p:cNvPr>
            <p:cNvSpPr/>
            <p:nvPr/>
          </p:nvSpPr>
          <p:spPr>
            <a:xfrm>
              <a:off x="7160260" y="2958472"/>
              <a:ext cx="1976289" cy="1903491"/>
            </a:xfrm>
            <a:custGeom>
              <a:avLst/>
              <a:gdLst>
                <a:gd name="connsiteX0" fmla="*/ 2540 w 1976289"/>
                <a:gd name="connsiteY0" fmla="*/ 13328 h 1903491"/>
                <a:gd name="connsiteX1" fmla="*/ 403860 w 1976289"/>
                <a:gd name="connsiteY1" fmla="*/ 23488 h 1903491"/>
                <a:gd name="connsiteX2" fmla="*/ 434340 w 1976289"/>
                <a:gd name="connsiteY2" fmla="*/ 43808 h 1903491"/>
                <a:gd name="connsiteX3" fmla="*/ 439420 w 1976289"/>
                <a:gd name="connsiteY3" fmla="*/ 89528 h 1903491"/>
                <a:gd name="connsiteX4" fmla="*/ 637540 w 1976289"/>
                <a:gd name="connsiteY4" fmla="*/ 140328 h 1903491"/>
                <a:gd name="connsiteX5" fmla="*/ 896620 w 1976289"/>
                <a:gd name="connsiteY5" fmla="*/ 643248 h 1903491"/>
                <a:gd name="connsiteX6" fmla="*/ 1074420 w 1976289"/>
                <a:gd name="connsiteY6" fmla="*/ 821048 h 1903491"/>
                <a:gd name="connsiteX7" fmla="*/ 1363980 w 1976289"/>
                <a:gd name="connsiteY7" fmla="*/ 790568 h 1903491"/>
                <a:gd name="connsiteX8" fmla="*/ 1577340 w 1976289"/>
                <a:gd name="connsiteY8" fmla="*/ 612768 h 1903491"/>
                <a:gd name="connsiteX9" fmla="*/ 1384300 w 1976289"/>
                <a:gd name="connsiteY9" fmla="*/ 795648 h 1903491"/>
                <a:gd name="connsiteX10" fmla="*/ 1465580 w 1976289"/>
                <a:gd name="connsiteY10" fmla="*/ 805808 h 1903491"/>
                <a:gd name="connsiteX11" fmla="*/ 1765300 w 1976289"/>
                <a:gd name="connsiteY11" fmla="*/ 815968 h 1903491"/>
                <a:gd name="connsiteX12" fmla="*/ 1973580 w 1976289"/>
                <a:gd name="connsiteY12" fmla="*/ 1009008 h 1903491"/>
                <a:gd name="connsiteX13" fmla="*/ 1617980 w 1976289"/>
                <a:gd name="connsiteY13" fmla="*/ 826128 h 1903491"/>
                <a:gd name="connsiteX14" fmla="*/ 947420 w 1976289"/>
                <a:gd name="connsiteY14" fmla="*/ 902328 h 1903491"/>
                <a:gd name="connsiteX15" fmla="*/ 1414780 w 1976289"/>
                <a:gd name="connsiteY15" fmla="*/ 851528 h 1903491"/>
                <a:gd name="connsiteX16" fmla="*/ 952500 w 1976289"/>
                <a:gd name="connsiteY16" fmla="*/ 963288 h 1903491"/>
                <a:gd name="connsiteX17" fmla="*/ 1333500 w 1976289"/>
                <a:gd name="connsiteY17" fmla="*/ 1085208 h 1903491"/>
                <a:gd name="connsiteX18" fmla="*/ 1653540 w 1976289"/>
                <a:gd name="connsiteY18" fmla="*/ 978528 h 1903491"/>
                <a:gd name="connsiteX19" fmla="*/ 962660 w 1976289"/>
                <a:gd name="connsiteY19" fmla="*/ 1085208 h 1903491"/>
                <a:gd name="connsiteX20" fmla="*/ 1424940 w 1976289"/>
                <a:gd name="connsiteY20" fmla="*/ 1374768 h 1903491"/>
                <a:gd name="connsiteX21" fmla="*/ 1709420 w 1976289"/>
                <a:gd name="connsiteY21" fmla="*/ 1181728 h 1903491"/>
                <a:gd name="connsiteX22" fmla="*/ 1557020 w 1976289"/>
                <a:gd name="connsiteY22" fmla="*/ 1349368 h 1903491"/>
                <a:gd name="connsiteX23" fmla="*/ 1684020 w 1976289"/>
                <a:gd name="connsiteY23" fmla="*/ 1405248 h 1903491"/>
                <a:gd name="connsiteX24" fmla="*/ 1816100 w 1976289"/>
                <a:gd name="connsiteY24" fmla="*/ 1456048 h 1903491"/>
                <a:gd name="connsiteX25" fmla="*/ 1297940 w 1976289"/>
                <a:gd name="connsiteY25" fmla="*/ 1532248 h 1903491"/>
                <a:gd name="connsiteX26" fmla="*/ 1186180 w 1976289"/>
                <a:gd name="connsiteY26" fmla="*/ 1395088 h 1903491"/>
                <a:gd name="connsiteX27" fmla="*/ 1394460 w 1976289"/>
                <a:gd name="connsiteY27" fmla="*/ 1745608 h 1903491"/>
                <a:gd name="connsiteX28" fmla="*/ 1287780 w 1976289"/>
                <a:gd name="connsiteY28" fmla="*/ 1903088 h 1903491"/>
                <a:gd name="connsiteX29" fmla="*/ 1303020 w 1976289"/>
                <a:gd name="connsiteY29" fmla="*/ 1704968 h 1903491"/>
                <a:gd name="connsiteX30" fmla="*/ 967740 w 1976289"/>
                <a:gd name="connsiteY30" fmla="*/ 1522088 h 1903491"/>
                <a:gd name="connsiteX31" fmla="*/ 632460 w 1976289"/>
                <a:gd name="connsiteY31" fmla="*/ 1278248 h 1903491"/>
                <a:gd name="connsiteX32" fmla="*/ 891540 w 1976289"/>
                <a:gd name="connsiteY32" fmla="*/ 1583048 h 1903491"/>
                <a:gd name="connsiteX33" fmla="*/ 1211580 w 1976289"/>
                <a:gd name="connsiteY33" fmla="*/ 1679568 h 1903491"/>
                <a:gd name="connsiteX34" fmla="*/ 1033780 w 1976289"/>
                <a:gd name="connsiteY34" fmla="*/ 1710048 h 1903491"/>
                <a:gd name="connsiteX35" fmla="*/ 769620 w 1976289"/>
                <a:gd name="connsiteY35" fmla="*/ 1684648 h 1903491"/>
                <a:gd name="connsiteX36" fmla="*/ 459740 w 1976289"/>
                <a:gd name="connsiteY36" fmla="*/ 1080128 h 1903491"/>
                <a:gd name="connsiteX37" fmla="*/ 561340 w 1976289"/>
                <a:gd name="connsiteY37" fmla="*/ 739768 h 1903491"/>
                <a:gd name="connsiteX38" fmla="*/ 408940 w 1976289"/>
                <a:gd name="connsiteY38" fmla="*/ 1003928 h 1903491"/>
                <a:gd name="connsiteX39" fmla="*/ 312420 w 1976289"/>
                <a:gd name="connsiteY39" fmla="*/ 1273168 h 1903491"/>
                <a:gd name="connsiteX40" fmla="*/ 287020 w 1976289"/>
                <a:gd name="connsiteY40" fmla="*/ 1450968 h 1903491"/>
                <a:gd name="connsiteX41" fmla="*/ 363220 w 1976289"/>
                <a:gd name="connsiteY41" fmla="*/ 1054728 h 1903491"/>
                <a:gd name="connsiteX42" fmla="*/ 485140 w 1976289"/>
                <a:gd name="connsiteY42" fmla="*/ 658488 h 1903491"/>
                <a:gd name="connsiteX43" fmla="*/ 383540 w 1976289"/>
                <a:gd name="connsiteY43" fmla="*/ 302888 h 1903491"/>
                <a:gd name="connsiteX44" fmla="*/ 210820 w 1976289"/>
                <a:gd name="connsiteY44" fmla="*/ 130168 h 1903491"/>
                <a:gd name="connsiteX45" fmla="*/ 622300 w 1976289"/>
                <a:gd name="connsiteY45" fmla="*/ 221608 h 1903491"/>
                <a:gd name="connsiteX46" fmla="*/ 2540 w 1976289"/>
                <a:gd name="connsiteY46" fmla="*/ 13328 h 190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76289" h="1903491">
                  <a:moveTo>
                    <a:pt x="2540" y="13328"/>
                  </a:moveTo>
                  <a:cubicBezTo>
                    <a:pt x="-33867" y="-19692"/>
                    <a:pt x="331893" y="18408"/>
                    <a:pt x="403860" y="23488"/>
                  </a:cubicBezTo>
                  <a:cubicBezTo>
                    <a:pt x="475827" y="28568"/>
                    <a:pt x="428413" y="32801"/>
                    <a:pt x="434340" y="43808"/>
                  </a:cubicBezTo>
                  <a:cubicBezTo>
                    <a:pt x="440267" y="54815"/>
                    <a:pt x="405553" y="73441"/>
                    <a:pt x="439420" y="89528"/>
                  </a:cubicBezTo>
                  <a:cubicBezTo>
                    <a:pt x="473287" y="105615"/>
                    <a:pt x="561340" y="48041"/>
                    <a:pt x="637540" y="140328"/>
                  </a:cubicBezTo>
                  <a:cubicBezTo>
                    <a:pt x="713740" y="232615"/>
                    <a:pt x="823807" y="529795"/>
                    <a:pt x="896620" y="643248"/>
                  </a:cubicBezTo>
                  <a:cubicBezTo>
                    <a:pt x="969433" y="756701"/>
                    <a:pt x="996527" y="796495"/>
                    <a:pt x="1074420" y="821048"/>
                  </a:cubicBezTo>
                  <a:cubicBezTo>
                    <a:pt x="1152313" y="845601"/>
                    <a:pt x="1280160" y="825281"/>
                    <a:pt x="1363980" y="790568"/>
                  </a:cubicBezTo>
                  <a:cubicBezTo>
                    <a:pt x="1447800" y="755855"/>
                    <a:pt x="1573953" y="611921"/>
                    <a:pt x="1577340" y="612768"/>
                  </a:cubicBezTo>
                  <a:cubicBezTo>
                    <a:pt x="1580727" y="613615"/>
                    <a:pt x="1402927" y="763475"/>
                    <a:pt x="1384300" y="795648"/>
                  </a:cubicBezTo>
                  <a:cubicBezTo>
                    <a:pt x="1365673" y="827821"/>
                    <a:pt x="1402080" y="802421"/>
                    <a:pt x="1465580" y="805808"/>
                  </a:cubicBezTo>
                  <a:cubicBezTo>
                    <a:pt x="1529080" y="809195"/>
                    <a:pt x="1680633" y="782101"/>
                    <a:pt x="1765300" y="815968"/>
                  </a:cubicBezTo>
                  <a:cubicBezTo>
                    <a:pt x="1849967" y="849835"/>
                    <a:pt x="1998133" y="1007315"/>
                    <a:pt x="1973580" y="1009008"/>
                  </a:cubicBezTo>
                  <a:cubicBezTo>
                    <a:pt x="1949027" y="1010701"/>
                    <a:pt x="1789006" y="843908"/>
                    <a:pt x="1617980" y="826128"/>
                  </a:cubicBezTo>
                  <a:lnTo>
                    <a:pt x="947420" y="902328"/>
                  </a:lnTo>
                  <a:cubicBezTo>
                    <a:pt x="913553" y="906561"/>
                    <a:pt x="1413933" y="841368"/>
                    <a:pt x="1414780" y="851528"/>
                  </a:cubicBezTo>
                  <a:cubicBezTo>
                    <a:pt x="1415627" y="861688"/>
                    <a:pt x="966047" y="924341"/>
                    <a:pt x="952500" y="963288"/>
                  </a:cubicBezTo>
                  <a:cubicBezTo>
                    <a:pt x="938953" y="1002235"/>
                    <a:pt x="1216660" y="1082668"/>
                    <a:pt x="1333500" y="1085208"/>
                  </a:cubicBezTo>
                  <a:cubicBezTo>
                    <a:pt x="1450340" y="1087748"/>
                    <a:pt x="1715347" y="978528"/>
                    <a:pt x="1653540" y="978528"/>
                  </a:cubicBezTo>
                  <a:cubicBezTo>
                    <a:pt x="1591733" y="978528"/>
                    <a:pt x="1000760" y="1019168"/>
                    <a:pt x="962660" y="1085208"/>
                  </a:cubicBezTo>
                  <a:cubicBezTo>
                    <a:pt x="924560" y="1151248"/>
                    <a:pt x="1300480" y="1358681"/>
                    <a:pt x="1424940" y="1374768"/>
                  </a:cubicBezTo>
                  <a:cubicBezTo>
                    <a:pt x="1549400" y="1390855"/>
                    <a:pt x="1687407" y="1185961"/>
                    <a:pt x="1709420" y="1181728"/>
                  </a:cubicBezTo>
                  <a:cubicBezTo>
                    <a:pt x="1731433" y="1177495"/>
                    <a:pt x="1561253" y="1312115"/>
                    <a:pt x="1557020" y="1349368"/>
                  </a:cubicBezTo>
                  <a:cubicBezTo>
                    <a:pt x="1552787" y="1386621"/>
                    <a:pt x="1640840" y="1387468"/>
                    <a:pt x="1684020" y="1405248"/>
                  </a:cubicBezTo>
                  <a:cubicBezTo>
                    <a:pt x="1727200" y="1423028"/>
                    <a:pt x="1880447" y="1434881"/>
                    <a:pt x="1816100" y="1456048"/>
                  </a:cubicBezTo>
                  <a:cubicBezTo>
                    <a:pt x="1751753" y="1477215"/>
                    <a:pt x="1402927" y="1542408"/>
                    <a:pt x="1297940" y="1532248"/>
                  </a:cubicBezTo>
                  <a:cubicBezTo>
                    <a:pt x="1192953" y="1522088"/>
                    <a:pt x="1170093" y="1359528"/>
                    <a:pt x="1186180" y="1395088"/>
                  </a:cubicBezTo>
                  <a:cubicBezTo>
                    <a:pt x="1202267" y="1430648"/>
                    <a:pt x="1377527" y="1660941"/>
                    <a:pt x="1394460" y="1745608"/>
                  </a:cubicBezTo>
                  <a:cubicBezTo>
                    <a:pt x="1411393" y="1830275"/>
                    <a:pt x="1303020" y="1909861"/>
                    <a:pt x="1287780" y="1903088"/>
                  </a:cubicBezTo>
                  <a:cubicBezTo>
                    <a:pt x="1272540" y="1896315"/>
                    <a:pt x="1356360" y="1768468"/>
                    <a:pt x="1303020" y="1704968"/>
                  </a:cubicBezTo>
                  <a:cubicBezTo>
                    <a:pt x="1249680" y="1641468"/>
                    <a:pt x="1079500" y="1593208"/>
                    <a:pt x="967740" y="1522088"/>
                  </a:cubicBezTo>
                  <a:cubicBezTo>
                    <a:pt x="855980" y="1450968"/>
                    <a:pt x="645160" y="1268088"/>
                    <a:pt x="632460" y="1278248"/>
                  </a:cubicBezTo>
                  <a:cubicBezTo>
                    <a:pt x="619760" y="1288408"/>
                    <a:pt x="795020" y="1516161"/>
                    <a:pt x="891540" y="1583048"/>
                  </a:cubicBezTo>
                  <a:cubicBezTo>
                    <a:pt x="988060" y="1649935"/>
                    <a:pt x="1187873" y="1658401"/>
                    <a:pt x="1211580" y="1679568"/>
                  </a:cubicBezTo>
                  <a:cubicBezTo>
                    <a:pt x="1235287" y="1700735"/>
                    <a:pt x="1107440" y="1709201"/>
                    <a:pt x="1033780" y="1710048"/>
                  </a:cubicBezTo>
                  <a:cubicBezTo>
                    <a:pt x="960120" y="1710895"/>
                    <a:pt x="865293" y="1789635"/>
                    <a:pt x="769620" y="1684648"/>
                  </a:cubicBezTo>
                  <a:cubicBezTo>
                    <a:pt x="673947" y="1579661"/>
                    <a:pt x="494453" y="1237608"/>
                    <a:pt x="459740" y="1080128"/>
                  </a:cubicBezTo>
                  <a:cubicBezTo>
                    <a:pt x="425027" y="922648"/>
                    <a:pt x="569807" y="752468"/>
                    <a:pt x="561340" y="739768"/>
                  </a:cubicBezTo>
                  <a:cubicBezTo>
                    <a:pt x="552873" y="727068"/>
                    <a:pt x="450427" y="915028"/>
                    <a:pt x="408940" y="1003928"/>
                  </a:cubicBezTo>
                  <a:cubicBezTo>
                    <a:pt x="367453" y="1092828"/>
                    <a:pt x="332740" y="1198661"/>
                    <a:pt x="312420" y="1273168"/>
                  </a:cubicBezTo>
                  <a:cubicBezTo>
                    <a:pt x="292100" y="1347675"/>
                    <a:pt x="278553" y="1487375"/>
                    <a:pt x="287020" y="1450968"/>
                  </a:cubicBezTo>
                  <a:cubicBezTo>
                    <a:pt x="295487" y="1414561"/>
                    <a:pt x="330200" y="1186808"/>
                    <a:pt x="363220" y="1054728"/>
                  </a:cubicBezTo>
                  <a:cubicBezTo>
                    <a:pt x="396240" y="922648"/>
                    <a:pt x="481753" y="783795"/>
                    <a:pt x="485140" y="658488"/>
                  </a:cubicBezTo>
                  <a:cubicBezTo>
                    <a:pt x="488527" y="533181"/>
                    <a:pt x="429260" y="390941"/>
                    <a:pt x="383540" y="302888"/>
                  </a:cubicBezTo>
                  <a:cubicBezTo>
                    <a:pt x="337820" y="214835"/>
                    <a:pt x="171027" y="143715"/>
                    <a:pt x="210820" y="130168"/>
                  </a:cubicBezTo>
                  <a:cubicBezTo>
                    <a:pt x="250613" y="116621"/>
                    <a:pt x="653627" y="244468"/>
                    <a:pt x="622300" y="221608"/>
                  </a:cubicBezTo>
                  <a:cubicBezTo>
                    <a:pt x="590973" y="198748"/>
                    <a:pt x="38947" y="46348"/>
                    <a:pt x="2540" y="13328"/>
                  </a:cubicBezTo>
                  <a:close/>
                </a:path>
              </a:pathLst>
            </a:custGeom>
            <a:solidFill>
              <a:srgbClr val="FFC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" name="フリーフォーム 239">
              <a:extLst>
                <a:ext uri="{FF2B5EF4-FFF2-40B4-BE49-F238E27FC236}">
                  <a16:creationId xmlns:a16="http://schemas.microsoft.com/office/drawing/2014/main" id="{9B9353FD-5DBC-DE3C-026B-3D48A6F2049B}"/>
                </a:ext>
              </a:extLst>
            </p:cNvPr>
            <p:cNvSpPr/>
            <p:nvPr/>
          </p:nvSpPr>
          <p:spPr>
            <a:xfrm>
              <a:off x="7315107" y="2914537"/>
              <a:ext cx="1583946" cy="1926594"/>
            </a:xfrm>
            <a:custGeom>
              <a:avLst/>
              <a:gdLst>
                <a:gd name="connsiteX0" fmla="*/ 61053 w 1583946"/>
                <a:gd name="connsiteY0" fmla="*/ 1383 h 1926594"/>
                <a:gd name="connsiteX1" fmla="*/ 330293 w 1583946"/>
                <a:gd name="connsiteY1" fmla="*/ 128383 h 1926594"/>
                <a:gd name="connsiteX2" fmla="*/ 294733 w 1583946"/>
                <a:gd name="connsiteY2" fmla="*/ 163943 h 1926594"/>
                <a:gd name="connsiteX3" fmla="*/ 579213 w 1583946"/>
                <a:gd name="connsiteY3" fmla="*/ 448423 h 1926594"/>
                <a:gd name="connsiteX4" fmla="*/ 503013 w 1583946"/>
                <a:gd name="connsiteY4" fmla="*/ 326503 h 1926594"/>
                <a:gd name="connsiteX5" fmla="*/ 736693 w 1583946"/>
                <a:gd name="connsiteY5" fmla="*/ 763383 h 1926594"/>
                <a:gd name="connsiteX6" fmla="*/ 701133 w 1583946"/>
                <a:gd name="connsiteY6" fmla="*/ 743063 h 1926594"/>
                <a:gd name="connsiteX7" fmla="*/ 1107533 w 1583946"/>
                <a:gd name="connsiteY7" fmla="*/ 956423 h 1926594"/>
                <a:gd name="connsiteX8" fmla="*/ 1458053 w 1583946"/>
                <a:gd name="connsiteY8" fmla="*/ 895463 h 1926594"/>
                <a:gd name="connsiteX9" fmla="*/ 924653 w 1583946"/>
                <a:gd name="connsiteY9" fmla="*/ 976743 h 1926594"/>
                <a:gd name="connsiteX10" fmla="*/ 1173573 w 1583946"/>
                <a:gd name="connsiteY10" fmla="*/ 981823 h 1926594"/>
                <a:gd name="connsiteX11" fmla="*/ 706213 w 1583946"/>
                <a:gd name="connsiteY11" fmla="*/ 1042783 h 1926594"/>
                <a:gd name="connsiteX12" fmla="*/ 1051653 w 1583946"/>
                <a:gd name="connsiteY12" fmla="*/ 1367903 h 1926594"/>
                <a:gd name="connsiteX13" fmla="*/ 1559653 w 1583946"/>
                <a:gd name="connsiteY13" fmla="*/ 1357743 h 1926594"/>
                <a:gd name="connsiteX14" fmla="*/ 1452973 w 1583946"/>
                <a:gd name="connsiteY14" fmla="*/ 1459343 h 1926594"/>
                <a:gd name="connsiteX15" fmla="*/ 1016093 w 1583946"/>
                <a:gd name="connsiteY15" fmla="*/ 1489823 h 1926594"/>
                <a:gd name="connsiteX16" fmla="*/ 1265013 w 1583946"/>
                <a:gd name="connsiteY16" fmla="*/ 1835263 h 1926594"/>
                <a:gd name="connsiteX17" fmla="*/ 1183733 w 1583946"/>
                <a:gd name="connsiteY17" fmla="*/ 1911463 h 1926594"/>
                <a:gd name="connsiteX18" fmla="*/ 1051653 w 1583946"/>
                <a:gd name="connsiteY18" fmla="*/ 1591423 h 1926594"/>
                <a:gd name="connsiteX19" fmla="*/ 513173 w 1583946"/>
                <a:gd name="connsiteY19" fmla="*/ 1301863 h 1926594"/>
                <a:gd name="connsiteX20" fmla="*/ 792573 w 1583946"/>
                <a:gd name="connsiteY20" fmla="*/ 1789543 h 1926594"/>
                <a:gd name="connsiteX21" fmla="*/ 523333 w 1583946"/>
                <a:gd name="connsiteY21" fmla="*/ 661783 h 1926594"/>
                <a:gd name="connsiteX22" fmla="*/ 350613 w 1583946"/>
                <a:gd name="connsiteY22" fmla="*/ 1144383 h 1926594"/>
                <a:gd name="connsiteX23" fmla="*/ 370933 w 1583946"/>
                <a:gd name="connsiteY23" fmla="*/ 1621903 h 1926594"/>
                <a:gd name="connsiteX24" fmla="*/ 320133 w 1583946"/>
                <a:gd name="connsiteY24" fmla="*/ 885303 h 1926594"/>
                <a:gd name="connsiteX25" fmla="*/ 30573 w 1583946"/>
                <a:gd name="connsiteY25" fmla="*/ 1444103 h 1926594"/>
                <a:gd name="connsiteX26" fmla="*/ 304893 w 1583946"/>
                <a:gd name="connsiteY26" fmla="*/ 870063 h 1926594"/>
                <a:gd name="connsiteX27" fmla="*/ 249013 w 1583946"/>
                <a:gd name="connsiteY27" fmla="*/ 499223 h 1926594"/>
                <a:gd name="connsiteX28" fmla="*/ 93 w 1583946"/>
                <a:gd name="connsiteY28" fmla="*/ 128383 h 1926594"/>
                <a:gd name="connsiteX29" fmla="*/ 279493 w 1583946"/>
                <a:gd name="connsiteY29" fmla="*/ 301103 h 1926594"/>
                <a:gd name="connsiteX30" fmla="*/ 76293 w 1583946"/>
                <a:gd name="connsiteY30" fmla="*/ 128383 h 1926594"/>
                <a:gd name="connsiteX31" fmla="*/ 299813 w 1583946"/>
                <a:gd name="connsiteY31" fmla="*/ 219823 h 1926594"/>
                <a:gd name="connsiteX32" fmla="*/ 61053 w 1583946"/>
                <a:gd name="connsiteY32" fmla="*/ 1383 h 192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83946" h="1926594">
                  <a:moveTo>
                    <a:pt x="61053" y="1383"/>
                  </a:moveTo>
                  <a:cubicBezTo>
                    <a:pt x="66133" y="-13857"/>
                    <a:pt x="291346" y="101290"/>
                    <a:pt x="330293" y="128383"/>
                  </a:cubicBezTo>
                  <a:cubicBezTo>
                    <a:pt x="369240" y="155476"/>
                    <a:pt x="253246" y="110603"/>
                    <a:pt x="294733" y="163943"/>
                  </a:cubicBezTo>
                  <a:cubicBezTo>
                    <a:pt x="336220" y="217283"/>
                    <a:pt x="544500" y="421330"/>
                    <a:pt x="579213" y="448423"/>
                  </a:cubicBezTo>
                  <a:cubicBezTo>
                    <a:pt x="613926" y="475516"/>
                    <a:pt x="476766" y="274010"/>
                    <a:pt x="503013" y="326503"/>
                  </a:cubicBezTo>
                  <a:cubicBezTo>
                    <a:pt x="529260" y="378996"/>
                    <a:pt x="703673" y="693956"/>
                    <a:pt x="736693" y="763383"/>
                  </a:cubicBezTo>
                  <a:cubicBezTo>
                    <a:pt x="769713" y="832810"/>
                    <a:pt x="701133" y="743063"/>
                    <a:pt x="701133" y="743063"/>
                  </a:cubicBezTo>
                  <a:cubicBezTo>
                    <a:pt x="762940" y="775236"/>
                    <a:pt x="981380" y="931023"/>
                    <a:pt x="1107533" y="956423"/>
                  </a:cubicBezTo>
                  <a:cubicBezTo>
                    <a:pt x="1233686" y="981823"/>
                    <a:pt x="1488533" y="892076"/>
                    <a:pt x="1458053" y="895463"/>
                  </a:cubicBezTo>
                  <a:cubicBezTo>
                    <a:pt x="1427573" y="898850"/>
                    <a:pt x="972066" y="962350"/>
                    <a:pt x="924653" y="976743"/>
                  </a:cubicBezTo>
                  <a:cubicBezTo>
                    <a:pt x="877240" y="991136"/>
                    <a:pt x="1209979" y="970816"/>
                    <a:pt x="1173573" y="981823"/>
                  </a:cubicBezTo>
                  <a:cubicBezTo>
                    <a:pt x="1137167" y="992830"/>
                    <a:pt x="726533" y="978436"/>
                    <a:pt x="706213" y="1042783"/>
                  </a:cubicBezTo>
                  <a:cubicBezTo>
                    <a:pt x="685893" y="1107130"/>
                    <a:pt x="909413" y="1315410"/>
                    <a:pt x="1051653" y="1367903"/>
                  </a:cubicBezTo>
                  <a:cubicBezTo>
                    <a:pt x="1193893" y="1420396"/>
                    <a:pt x="1492766" y="1342503"/>
                    <a:pt x="1559653" y="1357743"/>
                  </a:cubicBezTo>
                  <a:cubicBezTo>
                    <a:pt x="1626540" y="1372983"/>
                    <a:pt x="1543566" y="1437330"/>
                    <a:pt x="1452973" y="1459343"/>
                  </a:cubicBezTo>
                  <a:cubicBezTo>
                    <a:pt x="1362380" y="1481356"/>
                    <a:pt x="1047420" y="1427170"/>
                    <a:pt x="1016093" y="1489823"/>
                  </a:cubicBezTo>
                  <a:cubicBezTo>
                    <a:pt x="984766" y="1552476"/>
                    <a:pt x="1237073" y="1764990"/>
                    <a:pt x="1265013" y="1835263"/>
                  </a:cubicBezTo>
                  <a:cubicBezTo>
                    <a:pt x="1292953" y="1905536"/>
                    <a:pt x="1219293" y="1952103"/>
                    <a:pt x="1183733" y="1911463"/>
                  </a:cubicBezTo>
                  <a:cubicBezTo>
                    <a:pt x="1148173" y="1870823"/>
                    <a:pt x="1163413" y="1693023"/>
                    <a:pt x="1051653" y="1591423"/>
                  </a:cubicBezTo>
                  <a:cubicBezTo>
                    <a:pt x="939893" y="1489823"/>
                    <a:pt x="556353" y="1268843"/>
                    <a:pt x="513173" y="1301863"/>
                  </a:cubicBezTo>
                  <a:cubicBezTo>
                    <a:pt x="469993" y="1334883"/>
                    <a:pt x="790880" y="1896223"/>
                    <a:pt x="792573" y="1789543"/>
                  </a:cubicBezTo>
                  <a:cubicBezTo>
                    <a:pt x="794266" y="1682863"/>
                    <a:pt x="596993" y="769310"/>
                    <a:pt x="523333" y="661783"/>
                  </a:cubicBezTo>
                  <a:cubicBezTo>
                    <a:pt x="449673" y="554256"/>
                    <a:pt x="376013" y="984363"/>
                    <a:pt x="350613" y="1144383"/>
                  </a:cubicBezTo>
                  <a:cubicBezTo>
                    <a:pt x="325213" y="1304403"/>
                    <a:pt x="376013" y="1665083"/>
                    <a:pt x="370933" y="1621903"/>
                  </a:cubicBezTo>
                  <a:cubicBezTo>
                    <a:pt x="365853" y="1578723"/>
                    <a:pt x="376860" y="914936"/>
                    <a:pt x="320133" y="885303"/>
                  </a:cubicBezTo>
                  <a:cubicBezTo>
                    <a:pt x="263406" y="855670"/>
                    <a:pt x="33113" y="1446643"/>
                    <a:pt x="30573" y="1444103"/>
                  </a:cubicBezTo>
                  <a:cubicBezTo>
                    <a:pt x="28033" y="1441563"/>
                    <a:pt x="268486" y="1027543"/>
                    <a:pt x="304893" y="870063"/>
                  </a:cubicBezTo>
                  <a:cubicBezTo>
                    <a:pt x="341300" y="712583"/>
                    <a:pt x="299813" y="622836"/>
                    <a:pt x="249013" y="499223"/>
                  </a:cubicBezTo>
                  <a:cubicBezTo>
                    <a:pt x="198213" y="375610"/>
                    <a:pt x="-4987" y="161403"/>
                    <a:pt x="93" y="128383"/>
                  </a:cubicBezTo>
                  <a:cubicBezTo>
                    <a:pt x="5173" y="95363"/>
                    <a:pt x="266793" y="301103"/>
                    <a:pt x="279493" y="301103"/>
                  </a:cubicBezTo>
                  <a:cubicBezTo>
                    <a:pt x="292193" y="301103"/>
                    <a:pt x="72906" y="141930"/>
                    <a:pt x="76293" y="128383"/>
                  </a:cubicBezTo>
                  <a:cubicBezTo>
                    <a:pt x="79680" y="114836"/>
                    <a:pt x="300660" y="239296"/>
                    <a:pt x="299813" y="219823"/>
                  </a:cubicBezTo>
                  <a:cubicBezTo>
                    <a:pt x="298966" y="200350"/>
                    <a:pt x="55973" y="16623"/>
                    <a:pt x="61053" y="1383"/>
                  </a:cubicBezTo>
                  <a:close/>
                </a:path>
              </a:pathLst>
            </a:custGeom>
            <a:solidFill>
              <a:srgbClr val="FFC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" name="フリーフォーム 240">
              <a:extLst>
                <a:ext uri="{FF2B5EF4-FFF2-40B4-BE49-F238E27FC236}">
                  <a16:creationId xmlns:a16="http://schemas.microsoft.com/office/drawing/2014/main" id="{3537D7C7-07B6-F372-743F-C11786D3A8E8}"/>
                </a:ext>
              </a:extLst>
            </p:cNvPr>
            <p:cNvSpPr/>
            <p:nvPr/>
          </p:nvSpPr>
          <p:spPr>
            <a:xfrm>
              <a:off x="6249125" y="3099350"/>
              <a:ext cx="793928" cy="931047"/>
            </a:xfrm>
            <a:custGeom>
              <a:avLst/>
              <a:gdLst>
                <a:gd name="connsiteX0" fmla="*/ 4355 w 793928"/>
                <a:gd name="connsiteY0" fmla="*/ 14690 h 931047"/>
                <a:gd name="connsiteX1" fmla="*/ 243115 w 793928"/>
                <a:gd name="connsiteY1" fmla="*/ 476970 h 931047"/>
                <a:gd name="connsiteX2" fmla="*/ 141515 w 793928"/>
                <a:gd name="connsiteY2" fmla="*/ 497290 h 931047"/>
                <a:gd name="connsiteX3" fmla="*/ 248195 w 793928"/>
                <a:gd name="connsiteY3" fmla="*/ 588730 h 931047"/>
                <a:gd name="connsiteX4" fmla="*/ 304075 w 793928"/>
                <a:gd name="connsiteY4" fmla="*/ 746210 h 931047"/>
                <a:gd name="connsiteX5" fmla="*/ 166915 w 793928"/>
                <a:gd name="connsiteY5" fmla="*/ 781770 h 931047"/>
                <a:gd name="connsiteX6" fmla="*/ 563155 w 793928"/>
                <a:gd name="connsiteY6" fmla="*/ 766530 h 931047"/>
                <a:gd name="connsiteX7" fmla="*/ 380275 w 793928"/>
                <a:gd name="connsiteY7" fmla="*/ 857970 h 931047"/>
                <a:gd name="connsiteX8" fmla="*/ 593635 w 793928"/>
                <a:gd name="connsiteY8" fmla="*/ 802090 h 931047"/>
                <a:gd name="connsiteX9" fmla="*/ 522515 w 793928"/>
                <a:gd name="connsiteY9" fmla="*/ 929090 h 931047"/>
                <a:gd name="connsiteX10" fmla="*/ 791755 w 793928"/>
                <a:gd name="connsiteY10" fmla="*/ 863050 h 931047"/>
                <a:gd name="connsiteX11" fmla="*/ 644435 w 793928"/>
                <a:gd name="connsiteY11" fmla="*/ 654770 h 931047"/>
                <a:gd name="connsiteX12" fmla="*/ 552995 w 793928"/>
                <a:gd name="connsiteY12" fmla="*/ 268690 h 931047"/>
                <a:gd name="connsiteX13" fmla="*/ 486955 w 793928"/>
                <a:gd name="connsiteY13" fmla="*/ 131530 h 931047"/>
                <a:gd name="connsiteX14" fmla="*/ 4355 w 793928"/>
                <a:gd name="connsiteY14" fmla="*/ 14690 h 93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3928" h="931047">
                  <a:moveTo>
                    <a:pt x="4355" y="14690"/>
                  </a:moveTo>
                  <a:cubicBezTo>
                    <a:pt x="-36285" y="72263"/>
                    <a:pt x="220255" y="396537"/>
                    <a:pt x="243115" y="476970"/>
                  </a:cubicBezTo>
                  <a:cubicBezTo>
                    <a:pt x="265975" y="557403"/>
                    <a:pt x="140668" y="478663"/>
                    <a:pt x="141515" y="497290"/>
                  </a:cubicBezTo>
                  <a:cubicBezTo>
                    <a:pt x="142362" y="515917"/>
                    <a:pt x="221102" y="547243"/>
                    <a:pt x="248195" y="588730"/>
                  </a:cubicBezTo>
                  <a:cubicBezTo>
                    <a:pt x="275288" y="630217"/>
                    <a:pt x="317622" y="714037"/>
                    <a:pt x="304075" y="746210"/>
                  </a:cubicBezTo>
                  <a:cubicBezTo>
                    <a:pt x="290528" y="778383"/>
                    <a:pt x="123735" y="778383"/>
                    <a:pt x="166915" y="781770"/>
                  </a:cubicBezTo>
                  <a:cubicBezTo>
                    <a:pt x="210095" y="785157"/>
                    <a:pt x="527595" y="753830"/>
                    <a:pt x="563155" y="766530"/>
                  </a:cubicBezTo>
                  <a:cubicBezTo>
                    <a:pt x="598715" y="779230"/>
                    <a:pt x="375195" y="852043"/>
                    <a:pt x="380275" y="857970"/>
                  </a:cubicBezTo>
                  <a:cubicBezTo>
                    <a:pt x="385355" y="863897"/>
                    <a:pt x="569928" y="790237"/>
                    <a:pt x="593635" y="802090"/>
                  </a:cubicBezTo>
                  <a:cubicBezTo>
                    <a:pt x="617342" y="813943"/>
                    <a:pt x="489495" y="918930"/>
                    <a:pt x="522515" y="929090"/>
                  </a:cubicBezTo>
                  <a:cubicBezTo>
                    <a:pt x="555535" y="939250"/>
                    <a:pt x="771435" y="908770"/>
                    <a:pt x="791755" y="863050"/>
                  </a:cubicBezTo>
                  <a:cubicBezTo>
                    <a:pt x="812075" y="817330"/>
                    <a:pt x="684228" y="753830"/>
                    <a:pt x="644435" y="654770"/>
                  </a:cubicBezTo>
                  <a:cubicBezTo>
                    <a:pt x="604642" y="555710"/>
                    <a:pt x="579242" y="355897"/>
                    <a:pt x="552995" y="268690"/>
                  </a:cubicBezTo>
                  <a:cubicBezTo>
                    <a:pt x="526748" y="181483"/>
                    <a:pt x="575008" y="178943"/>
                    <a:pt x="486955" y="131530"/>
                  </a:cubicBezTo>
                  <a:cubicBezTo>
                    <a:pt x="398902" y="84117"/>
                    <a:pt x="44995" y="-42883"/>
                    <a:pt x="4355" y="14690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" name="フリーフォーム 242">
              <a:extLst>
                <a:ext uri="{FF2B5EF4-FFF2-40B4-BE49-F238E27FC236}">
                  <a16:creationId xmlns:a16="http://schemas.microsoft.com/office/drawing/2014/main" id="{DD0E9EC2-FF04-0A72-F010-F6E6BDCEEB6A}"/>
                </a:ext>
              </a:extLst>
            </p:cNvPr>
            <p:cNvSpPr/>
            <p:nvPr/>
          </p:nvSpPr>
          <p:spPr>
            <a:xfrm>
              <a:off x="5874985" y="3958075"/>
              <a:ext cx="1531802" cy="2186252"/>
            </a:xfrm>
            <a:custGeom>
              <a:avLst/>
              <a:gdLst>
                <a:gd name="connsiteX0" fmla="*/ 759495 w 1531802"/>
                <a:gd name="connsiteY0" fmla="*/ 156725 h 2186252"/>
                <a:gd name="connsiteX1" fmla="*/ 1221775 w 1531802"/>
                <a:gd name="connsiteY1" fmla="*/ 4325 h 2186252"/>
                <a:gd name="connsiteX2" fmla="*/ 1272575 w 1531802"/>
                <a:gd name="connsiteY2" fmla="*/ 100845 h 2186252"/>
                <a:gd name="connsiteX3" fmla="*/ 1404655 w 1531802"/>
                <a:gd name="connsiteY3" fmla="*/ 664725 h 2186252"/>
                <a:gd name="connsiteX4" fmla="*/ 1531655 w 1531802"/>
                <a:gd name="connsiteY4" fmla="*/ 1701045 h 2186252"/>
                <a:gd name="connsiteX5" fmla="*/ 1379255 w 1531802"/>
                <a:gd name="connsiteY5" fmla="*/ 2087125 h 2186252"/>
                <a:gd name="connsiteX6" fmla="*/ 1013495 w 1531802"/>
                <a:gd name="connsiteY6" fmla="*/ 2183645 h 2186252"/>
                <a:gd name="connsiteX7" fmla="*/ 1125255 w 1531802"/>
                <a:gd name="connsiteY7" fmla="*/ 2016005 h 2186252"/>
                <a:gd name="connsiteX8" fmla="*/ 231175 w 1531802"/>
                <a:gd name="connsiteY8" fmla="*/ 2066805 h 2186252"/>
                <a:gd name="connsiteX9" fmla="*/ 27975 w 1531802"/>
                <a:gd name="connsiteY9" fmla="*/ 2036325 h 2186252"/>
                <a:gd name="connsiteX10" fmla="*/ 713775 w 1531802"/>
                <a:gd name="connsiteY10" fmla="*/ 1833125 h 2186252"/>
                <a:gd name="connsiteX11" fmla="*/ 805215 w 1531802"/>
                <a:gd name="connsiteY11" fmla="*/ 1406405 h 2186252"/>
                <a:gd name="connsiteX12" fmla="*/ 576615 w 1531802"/>
                <a:gd name="connsiteY12" fmla="*/ 1223525 h 2186252"/>
                <a:gd name="connsiteX13" fmla="*/ 668055 w 1531802"/>
                <a:gd name="connsiteY13" fmla="*/ 756165 h 2186252"/>
                <a:gd name="connsiteX14" fmla="*/ 469935 w 1531802"/>
                <a:gd name="connsiteY14" fmla="*/ 1203205 h 2186252"/>
                <a:gd name="connsiteX15" fmla="*/ 530895 w 1531802"/>
                <a:gd name="connsiteY15" fmla="*/ 547885 h 2186252"/>
                <a:gd name="connsiteX16" fmla="*/ 464855 w 1531802"/>
                <a:gd name="connsiteY16" fmla="*/ 746005 h 2186252"/>
                <a:gd name="connsiteX17" fmla="*/ 779815 w 1531802"/>
                <a:gd name="connsiteY17" fmla="*/ 989845 h 2186252"/>
                <a:gd name="connsiteX18" fmla="*/ 830615 w 1531802"/>
                <a:gd name="connsiteY18" fmla="*/ 527565 h 2186252"/>
                <a:gd name="connsiteX19" fmla="*/ 993175 w 1531802"/>
                <a:gd name="connsiteY19" fmla="*/ 933965 h 2186252"/>
                <a:gd name="connsiteX20" fmla="*/ 1049055 w 1531802"/>
                <a:gd name="connsiteY20" fmla="*/ 502165 h 2186252"/>
                <a:gd name="connsiteX21" fmla="*/ 977935 w 1531802"/>
                <a:gd name="connsiteY21" fmla="*/ 329445 h 2186252"/>
                <a:gd name="connsiteX22" fmla="*/ 1003335 w 1531802"/>
                <a:gd name="connsiteY22" fmla="*/ 288805 h 2186252"/>
                <a:gd name="connsiteX23" fmla="*/ 1074455 w 1531802"/>
                <a:gd name="connsiteY23" fmla="*/ 273565 h 2186252"/>
                <a:gd name="connsiteX24" fmla="*/ 983015 w 1531802"/>
                <a:gd name="connsiteY24" fmla="*/ 166885 h 2186252"/>
                <a:gd name="connsiteX25" fmla="*/ 759495 w 1531802"/>
                <a:gd name="connsiteY25" fmla="*/ 156725 h 2186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31802" h="2186252">
                  <a:moveTo>
                    <a:pt x="759495" y="156725"/>
                  </a:moveTo>
                  <a:cubicBezTo>
                    <a:pt x="799288" y="129632"/>
                    <a:pt x="1136262" y="13638"/>
                    <a:pt x="1221775" y="4325"/>
                  </a:cubicBezTo>
                  <a:cubicBezTo>
                    <a:pt x="1307288" y="-4988"/>
                    <a:pt x="1242095" y="-9222"/>
                    <a:pt x="1272575" y="100845"/>
                  </a:cubicBezTo>
                  <a:cubicBezTo>
                    <a:pt x="1303055" y="210912"/>
                    <a:pt x="1361475" y="398025"/>
                    <a:pt x="1404655" y="664725"/>
                  </a:cubicBezTo>
                  <a:cubicBezTo>
                    <a:pt x="1447835" y="931425"/>
                    <a:pt x="1535888" y="1463978"/>
                    <a:pt x="1531655" y="1701045"/>
                  </a:cubicBezTo>
                  <a:cubicBezTo>
                    <a:pt x="1527422" y="1938112"/>
                    <a:pt x="1465615" y="2006692"/>
                    <a:pt x="1379255" y="2087125"/>
                  </a:cubicBezTo>
                  <a:cubicBezTo>
                    <a:pt x="1292895" y="2167558"/>
                    <a:pt x="1055828" y="2195498"/>
                    <a:pt x="1013495" y="2183645"/>
                  </a:cubicBezTo>
                  <a:cubicBezTo>
                    <a:pt x="971162" y="2171792"/>
                    <a:pt x="1255642" y="2035478"/>
                    <a:pt x="1125255" y="2016005"/>
                  </a:cubicBezTo>
                  <a:cubicBezTo>
                    <a:pt x="994868" y="1996532"/>
                    <a:pt x="414055" y="2063418"/>
                    <a:pt x="231175" y="2066805"/>
                  </a:cubicBezTo>
                  <a:cubicBezTo>
                    <a:pt x="48295" y="2070192"/>
                    <a:pt x="-52458" y="2075272"/>
                    <a:pt x="27975" y="2036325"/>
                  </a:cubicBezTo>
                  <a:cubicBezTo>
                    <a:pt x="108408" y="1997378"/>
                    <a:pt x="584235" y="1938112"/>
                    <a:pt x="713775" y="1833125"/>
                  </a:cubicBezTo>
                  <a:cubicBezTo>
                    <a:pt x="843315" y="1728138"/>
                    <a:pt x="828075" y="1508005"/>
                    <a:pt x="805215" y="1406405"/>
                  </a:cubicBezTo>
                  <a:cubicBezTo>
                    <a:pt x="782355" y="1304805"/>
                    <a:pt x="599475" y="1331898"/>
                    <a:pt x="576615" y="1223525"/>
                  </a:cubicBezTo>
                  <a:cubicBezTo>
                    <a:pt x="553755" y="1115152"/>
                    <a:pt x="685835" y="759552"/>
                    <a:pt x="668055" y="756165"/>
                  </a:cubicBezTo>
                  <a:cubicBezTo>
                    <a:pt x="650275" y="752778"/>
                    <a:pt x="492795" y="1237918"/>
                    <a:pt x="469935" y="1203205"/>
                  </a:cubicBezTo>
                  <a:cubicBezTo>
                    <a:pt x="447075" y="1168492"/>
                    <a:pt x="531742" y="624085"/>
                    <a:pt x="530895" y="547885"/>
                  </a:cubicBezTo>
                  <a:cubicBezTo>
                    <a:pt x="530048" y="471685"/>
                    <a:pt x="423368" y="672345"/>
                    <a:pt x="464855" y="746005"/>
                  </a:cubicBezTo>
                  <a:cubicBezTo>
                    <a:pt x="506342" y="819665"/>
                    <a:pt x="718855" y="1026252"/>
                    <a:pt x="779815" y="989845"/>
                  </a:cubicBezTo>
                  <a:cubicBezTo>
                    <a:pt x="840775" y="953438"/>
                    <a:pt x="795055" y="536878"/>
                    <a:pt x="830615" y="527565"/>
                  </a:cubicBezTo>
                  <a:cubicBezTo>
                    <a:pt x="866175" y="518252"/>
                    <a:pt x="956768" y="938198"/>
                    <a:pt x="993175" y="933965"/>
                  </a:cubicBezTo>
                  <a:cubicBezTo>
                    <a:pt x="1029582" y="929732"/>
                    <a:pt x="1051595" y="602918"/>
                    <a:pt x="1049055" y="502165"/>
                  </a:cubicBezTo>
                  <a:cubicBezTo>
                    <a:pt x="1046515" y="401412"/>
                    <a:pt x="985555" y="365005"/>
                    <a:pt x="977935" y="329445"/>
                  </a:cubicBezTo>
                  <a:cubicBezTo>
                    <a:pt x="970315" y="293885"/>
                    <a:pt x="987248" y="298118"/>
                    <a:pt x="1003335" y="288805"/>
                  </a:cubicBezTo>
                  <a:cubicBezTo>
                    <a:pt x="1019422" y="279492"/>
                    <a:pt x="1077842" y="293885"/>
                    <a:pt x="1074455" y="273565"/>
                  </a:cubicBezTo>
                  <a:cubicBezTo>
                    <a:pt x="1071068" y="253245"/>
                    <a:pt x="1028735" y="190592"/>
                    <a:pt x="983015" y="166885"/>
                  </a:cubicBezTo>
                  <a:cubicBezTo>
                    <a:pt x="937295" y="143178"/>
                    <a:pt x="719702" y="183818"/>
                    <a:pt x="759495" y="156725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フリーフォーム 243">
              <a:extLst>
                <a:ext uri="{FF2B5EF4-FFF2-40B4-BE49-F238E27FC236}">
                  <a16:creationId xmlns:a16="http://schemas.microsoft.com/office/drawing/2014/main" id="{4676F6D8-073E-0864-0472-3948406745C0}"/>
                </a:ext>
              </a:extLst>
            </p:cNvPr>
            <p:cNvSpPr/>
            <p:nvPr/>
          </p:nvSpPr>
          <p:spPr>
            <a:xfrm>
              <a:off x="6032001" y="5047037"/>
              <a:ext cx="354066" cy="505626"/>
            </a:xfrm>
            <a:custGeom>
              <a:avLst/>
              <a:gdLst>
                <a:gd name="connsiteX0" fmla="*/ 3039 w 354066"/>
                <a:gd name="connsiteY0" fmla="*/ 342843 h 505626"/>
                <a:gd name="connsiteX1" fmla="*/ 328159 w 354066"/>
                <a:gd name="connsiteY1" fmla="*/ 205683 h 505626"/>
                <a:gd name="connsiteX2" fmla="*/ 317999 w 354066"/>
                <a:gd name="connsiteY2" fmla="*/ 312363 h 505626"/>
                <a:gd name="connsiteX3" fmla="*/ 190999 w 354066"/>
                <a:gd name="connsiteY3" fmla="*/ 439363 h 505626"/>
                <a:gd name="connsiteX4" fmla="*/ 130039 w 354066"/>
                <a:gd name="connsiteY4" fmla="*/ 500323 h 505626"/>
                <a:gd name="connsiteX5" fmla="*/ 69079 w 354066"/>
                <a:gd name="connsiteY5" fmla="*/ 307283 h 505626"/>
                <a:gd name="connsiteX6" fmla="*/ 13199 w 354066"/>
                <a:gd name="connsiteY6" fmla="*/ 2483 h 505626"/>
                <a:gd name="connsiteX7" fmla="*/ 43679 w 354066"/>
                <a:gd name="connsiteY7" fmla="*/ 154883 h 505626"/>
                <a:gd name="connsiteX8" fmla="*/ 104639 w 354066"/>
                <a:gd name="connsiteY8" fmla="*/ 2483 h 505626"/>
                <a:gd name="connsiteX9" fmla="*/ 160519 w 354066"/>
                <a:gd name="connsiteY9" fmla="*/ 159963 h 505626"/>
                <a:gd name="connsiteX10" fmla="*/ 3039 w 354066"/>
                <a:gd name="connsiteY10" fmla="*/ 342843 h 50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4066" h="505626">
                  <a:moveTo>
                    <a:pt x="3039" y="342843"/>
                  </a:moveTo>
                  <a:cubicBezTo>
                    <a:pt x="30979" y="350463"/>
                    <a:pt x="275666" y="210763"/>
                    <a:pt x="328159" y="205683"/>
                  </a:cubicBezTo>
                  <a:cubicBezTo>
                    <a:pt x="380652" y="200603"/>
                    <a:pt x="340859" y="273416"/>
                    <a:pt x="317999" y="312363"/>
                  </a:cubicBezTo>
                  <a:cubicBezTo>
                    <a:pt x="295139" y="351310"/>
                    <a:pt x="190999" y="439363"/>
                    <a:pt x="190999" y="439363"/>
                  </a:cubicBezTo>
                  <a:cubicBezTo>
                    <a:pt x="159672" y="470690"/>
                    <a:pt x="150359" y="522336"/>
                    <a:pt x="130039" y="500323"/>
                  </a:cubicBezTo>
                  <a:cubicBezTo>
                    <a:pt x="109719" y="478310"/>
                    <a:pt x="88552" y="390256"/>
                    <a:pt x="69079" y="307283"/>
                  </a:cubicBezTo>
                  <a:cubicBezTo>
                    <a:pt x="49606" y="224310"/>
                    <a:pt x="17432" y="27883"/>
                    <a:pt x="13199" y="2483"/>
                  </a:cubicBezTo>
                  <a:cubicBezTo>
                    <a:pt x="8966" y="-22917"/>
                    <a:pt x="28439" y="154883"/>
                    <a:pt x="43679" y="154883"/>
                  </a:cubicBezTo>
                  <a:cubicBezTo>
                    <a:pt x="58919" y="154883"/>
                    <a:pt x="85166" y="1636"/>
                    <a:pt x="104639" y="2483"/>
                  </a:cubicBezTo>
                  <a:cubicBezTo>
                    <a:pt x="124112" y="3330"/>
                    <a:pt x="172372" y="106623"/>
                    <a:pt x="160519" y="159963"/>
                  </a:cubicBezTo>
                  <a:cubicBezTo>
                    <a:pt x="148666" y="213303"/>
                    <a:pt x="-24901" y="335223"/>
                    <a:pt x="3039" y="342843"/>
                  </a:cubicBezTo>
                  <a:close/>
                </a:path>
              </a:pathLst>
            </a:custGeom>
            <a:solidFill>
              <a:srgbClr val="295B6B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" name="フリーフォーム 244">
              <a:extLst>
                <a:ext uri="{FF2B5EF4-FFF2-40B4-BE49-F238E27FC236}">
                  <a16:creationId xmlns:a16="http://schemas.microsoft.com/office/drawing/2014/main" id="{64B815C9-3794-FC4B-F3D6-A2FCD87BAB08}"/>
                </a:ext>
              </a:extLst>
            </p:cNvPr>
            <p:cNvSpPr/>
            <p:nvPr/>
          </p:nvSpPr>
          <p:spPr>
            <a:xfrm>
              <a:off x="5932822" y="6001583"/>
              <a:ext cx="2490370" cy="2172867"/>
            </a:xfrm>
            <a:custGeom>
              <a:avLst/>
              <a:gdLst>
                <a:gd name="connsiteX0" fmla="*/ 132698 w 2490370"/>
                <a:gd name="connsiteY0" fmla="*/ 48697 h 2172867"/>
                <a:gd name="connsiteX1" fmla="*/ 1026778 w 2490370"/>
                <a:gd name="connsiteY1" fmla="*/ 23297 h 2172867"/>
                <a:gd name="connsiteX2" fmla="*/ 1042018 w 2490370"/>
                <a:gd name="connsiteY2" fmla="*/ 216337 h 2172867"/>
                <a:gd name="connsiteX3" fmla="*/ 1605898 w 2490370"/>
                <a:gd name="connsiteY3" fmla="*/ 1283137 h 2172867"/>
                <a:gd name="connsiteX4" fmla="*/ 1671938 w 2490370"/>
                <a:gd name="connsiteY4" fmla="*/ 1262817 h 2172867"/>
                <a:gd name="connsiteX5" fmla="*/ 2489818 w 2490370"/>
                <a:gd name="connsiteY5" fmla="*/ 2161977 h 2172867"/>
                <a:gd name="connsiteX6" fmla="*/ 1534778 w 2490370"/>
                <a:gd name="connsiteY6" fmla="*/ 1775897 h 2172867"/>
                <a:gd name="connsiteX7" fmla="*/ 1473818 w 2490370"/>
                <a:gd name="connsiteY7" fmla="*/ 2004497 h 2172867"/>
                <a:gd name="connsiteX8" fmla="*/ 975978 w 2490370"/>
                <a:gd name="connsiteY8" fmla="*/ 1526977 h 2172867"/>
                <a:gd name="connsiteX9" fmla="*/ 81898 w 2490370"/>
                <a:gd name="connsiteY9" fmla="*/ 1145977 h 2172867"/>
                <a:gd name="connsiteX10" fmla="*/ 46338 w 2490370"/>
                <a:gd name="connsiteY10" fmla="*/ 1085017 h 2172867"/>
                <a:gd name="connsiteX11" fmla="*/ 132698 w 2490370"/>
                <a:gd name="connsiteY11" fmla="*/ 277297 h 2172867"/>
                <a:gd name="connsiteX12" fmla="*/ 163178 w 2490370"/>
                <a:gd name="connsiteY12" fmla="*/ 429697 h 2172867"/>
                <a:gd name="connsiteX13" fmla="*/ 132698 w 2490370"/>
                <a:gd name="connsiteY13" fmla="*/ 48697 h 217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0370" h="2172867">
                  <a:moveTo>
                    <a:pt x="132698" y="48697"/>
                  </a:moveTo>
                  <a:cubicBezTo>
                    <a:pt x="276631" y="-19036"/>
                    <a:pt x="875225" y="-4643"/>
                    <a:pt x="1026778" y="23297"/>
                  </a:cubicBezTo>
                  <a:cubicBezTo>
                    <a:pt x="1178331" y="51237"/>
                    <a:pt x="945498" y="6364"/>
                    <a:pt x="1042018" y="216337"/>
                  </a:cubicBezTo>
                  <a:cubicBezTo>
                    <a:pt x="1138538" y="426310"/>
                    <a:pt x="1500911" y="1108724"/>
                    <a:pt x="1605898" y="1283137"/>
                  </a:cubicBezTo>
                  <a:cubicBezTo>
                    <a:pt x="1710885" y="1457550"/>
                    <a:pt x="1524618" y="1116344"/>
                    <a:pt x="1671938" y="1262817"/>
                  </a:cubicBezTo>
                  <a:cubicBezTo>
                    <a:pt x="1819258" y="1409290"/>
                    <a:pt x="2512678" y="2076464"/>
                    <a:pt x="2489818" y="2161977"/>
                  </a:cubicBezTo>
                  <a:cubicBezTo>
                    <a:pt x="2466958" y="2247490"/>
                    <a:pt x="1704111" y="1802144"/>
                    <a:pt x="1534778" y="1775897"/>
                  </a:cubicBezTo>
                  <a:cubicBezTo>
                    <a:pt x="1365445" y="1749650"/>
                    <a:pt x="1566951" y="2045984"/>
                    <a:pt x="1473818" y="2004497"/>
                  </a:cubicBezTo>
                  <a:cubicBezTo>
                    <a:pt x="1380685" y="1963010"/>
                    <a:pt x="1207965" y="1670064"/>
                    <a:pt x="975978" y="1526977"/>
                  </a:cubicBezTo>
                  <a:cubicBezTo>
                    <a:pt x="743991" y="1383890"/>
                    <a:pt x="236838" y="1219637"/>
                    <a:pt x="81898" y="1145977"/>
                  </a:cubicBezTo>
                  <a:cubicBezTo>
                    <a:pt x="-73042" y="1072317"/>
                    <a:pt x="37871" y="1229797"/>
                    <a:pt x="46338" y="1085017"/>
                  </a:cubicBezTo>
                  <a:cubicBezTo>
                    <a:pt x="54805" y="940237"/>
                    <a:pt x="113225" y="386517"/>
                    <a:pt x="132698" y="277297"/>
                  </a:cubicBezTo>
                  <a:cubicBezTo>
                    <a:pt x="152171" y="168077"/>
                    <a:pt x="156405" y="466104"/>
                    <a:pt x="163178" y="429697"/>
                  </a:cubicBezTo>
                  <a:cubicBezTo>
                    <a:pt x="169951" y="393290"/>
                    <a:pt x="-11235" y="116430"/>
                    <a:pt x="132698" y="48697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フリーフォーム 245">
              <a:extLst>
                <a:ext uri="{FF2B5EF4-FFF2-40B4-BE49-F238E27FC236}">
                  <a16:creationId xmlns:a16="http://schemas.microsoft.com/office/drawing/2014/main" id="{5A79007E-B99A-7B93-304B-26748EBBA2F4}"/>
                </a:ext>
              </a:extLst>
            </p:cNvPr>
            <p:cNvSpPr/>
            <p:nvPr/>
          </p:nvSpPr>
          <p:spPr>
            <a:xfrm>
              <a:off x="6243082" y="4952166"/>
              <a:ext cx="577979" cy="240726"/>
            </a:xfrm>
            <a:custGeom>
              <a:avLst/>
              <a:gdLst>
                <a:gd name="connsiteX0" fmla="*/ 14843 w 577979"/>
                <a:gd name="connsiteY0" fmla="*/ 48459 h 240726"/>
                <a:gd name="connsiteX1" fmla="*/ 205343 w 577979"/>
                <a:gd name="connsiteY1" fmla="*/ 13534 h 240726"/>
                <a:gd name="connsiteX2" fmla="*/ 208518 w 577979"/>
                <a:gd name="connsiteY2" fmla="*/ 7184 h 240726"/>
                <a:gd name="connsiteX3" fmla="*/ 516493 w 577979"/>
                <a:gd name="connsiteY3" fmla="*/ 111959 h 240726"/>
                <a:gd name="connsiteX4" fmla="*/ 576818 w 577979"/>
                <a:gd name="connsiteY4" fmla="*/ 134184 h 240726"/>
                <a:gd name="connsiteX5" fmla="*/ 557768 w 577979"/>
                <a:gd name="connsiteY5" fmla="*/ 235784 h 240726"/>
                <a:gd name="connsiteX6" fmla="*/ 532368 w 577979"/>
                <a:gd name="connsiteY6" fmla="*/ 213559 h 240726"/>
                <a:gd name="connsiteX7" fmla="*/ 186293 w 577979"/>
                <a:gd name="connsiteY7" fmla="*/ 115134 h 240726"/>
                <a:gd name="connsiteX8" fmla="*/ 91043 w 577979"/>
                <a:gd name="connsiteY8" fmla="*/ 118309 h 240726"/>
                <a:gd name="connsiteX9" fmla="*/ 40243 w 577979"/>
                <a:gd name="connsiteY9" fmla="*/ 134184 h 240726"/>
                <a:gd name="connsiteX10" fmla="*/ 14843 w 577979"/>
                <a:gd name="connsiteY10" fmla="*/ 159584 h 240726"/>
                <a:gd name="connsiteX11" fmla="*/ 14843 w 577979"/>
                <a:gd name="connsiteY11" fmla="*/ 48459 h 24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7979" h="240726">
                  <a:moveTo>
                    <a:pt x="14843" y="48459"/>
                  </a:moveTo>
                  <a:cubicBezTo>
                    <a:pt x="46593" y="24117"/>
                    <a:pt x="205343" y="13534"/>
                    <a:pt x="205343" y="13534"/>
                  </a:cubicBezTo>
                  <a:cubicBezTo>
                    <a:pt x="237622" y="6655"/>
                    <a:pt x="156660" y="-9220"/>
                    <a:pt x="208518" y="7184"/>
                  </a:cubicBezTo>
                  <a:cubicBezTo>
                    <a:pt x="260376" y="23588"/>
                    <a:pt x="455110" y="90792"/>
                    <a:pt x="516493" y="111959"/>
                  </a:cubicBezTo>
                  <a:cubicBezTo>
                    <a:pt x="577876" y="133126"/>
                    <a:pt x="569939" y="113547"/>
                    <a:pt x="576818" y="134184"/>
                  </a:cubicBezTo>
                  <a:cubicBezTo>
                    <a:pt x="583697" y="154821"/>
                    <a:pt x="557768" y="235784"/>
                    <a:pt x="557768" y="235784"/>
                  </a:cubicBezTo>
                  <a:cubicBezTo>
                    <a:pt x="550360" y="249013"/>
                    <a:pt x="594280" y="233667"/>
                    <a:pt x="532368" y="213559"/>
                  </a:cubicBezTo>
                  <a:cubicBezTo>
                    <a:pt x="470456" y="193451"/>
                    <a:pt x="259847" y="131009"/>
                    <a:pt x="186293" y="115134"/>
                  </a:cubicBezTo>
                  <a:cubicBezTo>
                    <a:pt x="112739" y="99259"/>
                    <a:pt x="115385" y="115134"/>
                    <a:pt x="91043" y="118309"/>
                  </a:cubicBezTo>
                  <a:cubicBezTo>
                    <a:pt x="66701" y="121484"/>
                    <a:pt x="52943" y="127305"/>
                    <a:pt x="40243" y="134184"/>
                  </a:cubicBezTo>
                  <a:cubicBezTo>
                    <a:pt x="27543" y="141063"/>
                    <a:pt x="18018" y="169638"/>
                    <a:pt x="14843" y="159584"/>
                  </a:cubicBezTo>
                  <a:cubicBezTo>
                    <a:pt x="11668" y="149530"/>
                    <a:pt x="-16907" y="72801"/>
                    <a:pt x="14843" y="48459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" name="フリーフォーム 246">
              <a:extLst>
                <a:ext uri="{FF2B5EF4-FFF2-40B4-BE49-F238E27FC236}">
                  <a16:creationId xmlns:a16="http://schemas.microsoft.com/office/drawing/2014/main" id="{EC07B286-616F-28B3-435E-B713A8A80E30}"/>
                </a:ext>
              </a:extLst>
            </p:cNvPr>
            <p:cNvSpPr/>
            <p:nvPr/>
          </p:nvSpPr>
          <p:spPr>
            <a:xfrm>
              <a:off x="6223958" y="5134035"/>
              <a:ext cx="573889" cy="207576"/>
            </a:xfrm>
            <a:custGeom>
              <a:avLst/>
              <a:gdLst>
                <a:gd name="connsiteX0" fmla="*/ 18092 w 573889"/>
                <a:gd name="connsiteY0" fmla="*/ 9465 h 207576"/>
                <a:gd name="connsiteX1" fmla="*/ 237167 w 573889"/>
                <a:gd name="connsiteY1" fmla="*/ 12640 h 207576"/>
                <a:gd name="connsiteX2" fmla="*/ 364167 w 573889"/>
                <a:gd name="connsiteY2" fmla="*/ 57090 h 207576"/>
                <a:gd name="connsiteX3" fmla="*/ 554667 w 573889"/>
                <a:gd name="connsiteY3" fmla="*/ 120590 h 207576"/>
                <a:gd name="connsiteX4" fmla="*/ 548317 w 573889"/>
                <a:gd name="connsiteY4" fmla="*/ 199965 h 207576"/>
                <a:gd name="connsiteX5" fmla="*/ 386392 w 573889"/>
                <a:gd name="connsiteY5" fmla="*/ 193615 h 207576"/>
                <a:gd name="connsiteX6" fmla="*/ 208592 w 573889"/>
                <a:gd name="connsiteY6" fmla="*/ 104715 h 207576"/>
                <a:gd name="connsiteX7" fmla="*/ 33967 w 573889"/>
                <a:gd name="connsiteY7" fmla="*/ 126940 h 207576"/>
                <a:gd name="connsiteX8" fmla="*/ 18092 w 573889"/>
                <a:gd name="connsiteY8" fmla="*/ 9465 h 207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3889" h="207576">
                  <a:moveTo>
                    <a:pt x="18092" y="9465"/>
                  </a:moveTo>
                  <a:cubicBezTo>
                    <a:pt x="51959" y="-9585"/>
                    <a:pt x="179488" y="4702"/>
                    <a:pt x="237167" y="12640"/>
                  </a:cubicBezTo>
                  <a:cubicBezTo>
                    <a:pt x="294846" y="20578"/>
                    <a:pt x="364167" y="57090"/>
                    <a:pt x="364167" y="57090"/>
                  </a:cubicBezTo>
                  <a:cubicBezTo>
                    <a:pt x="417084" y="75082"/>
                    <a:pt x="523975" y="96778"/>
                    <a:pt x="554667" y="120590"/>
                  </a:cubicBezTo>
                  <a:cubicBezTo>
                    <a:pt x="585359" y="144402"/>
                    <a:pt x="576363" y="187794"/>
                    <a:pt x="548317" y="199965"/>
                  </a:cubicBezTo>
                  <a:cubicBezTo>
                    <a:pt x="520271" y="212136"/>
                    <a:pt x="443013" y="209490"/>
                    <a:pt x="386392" y="193615"/>
                  </a:cubicBezTo>
                  <a:cubicBezTo>
                    <a:pt x="329771" y="177740"/>
                    <a:pt x="267329" y="115827"/>
                    <a:pt x="208592" y="104715"/>
                  </a:cubicBezTo>
                  <a:cubicBezTo>
                    <a:pt x="149855" y="93603"/>
                    <a:pt x="65188" y="137523"/>
                    <a:pt x="33967" y="126940"/>
                  </a:cubicBezTo>
                  <a:cubicBezTo>
                    <a:pt x="2746" y="116357"/>
                    <a:pt x="-15775" y="28515"/>
                    <a:pt x="18092" y="9465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" name="フリーフォーム 247">
              <a:extLst>
                <a:ext uri="{FF2B5EF4-FFF2-40B4-BE49-F238E27FC236}">
                  <a16:creationId xmlns:a16="http://schemas.microsoft.com/office/drawing/2014/main" id="{44CEECDF-43C3-27D5-A8B4-A924A3ACF127}"/>
                </a:ext>
              </a:extLst>
            </p:cNvPr>
            <p:cNvSpPr/>
            <p:nvPr/>
          </p:nvSpPr>
          <p:spPr>
            <a:xfrm>
              <a:off x="7131253" y="5414783"/>
              <a:ext cx="244305" cy="123332"/>
            </a:xfrm>
            <a:custGeom>
              <a:avLst/>
              <a:gdLst>
                <a:gd name="connsiteX0" fmla="*/ 25197 w 244305"/>
                <a:gd name="connsiteY0" fmla="*/ 33517 h 123332"/>
                <a:gd name="connsiteX1" fmla="*/ 193472 w 244305"/>
                <a:gd name="connsiteY1" fmla="*/ 1767 h 123332"/>
                <a:gd name="connsiteX2" fmla="*/ 212522 w 244305"/>
                <a:gd name="connsiteY2" fmla="*/ 14467 h 123332"/>
                <a:gd name="connsiteX3" fmla="*/ 244272 w 244305"/>
                <a:gd name="connsiteY3" fmla="*/ 100192 h 123332"/>
                <a:gd name="connsiteX4" fmla="*/ 206172 w 244305"/>
                <a:gd name="connsiteY4" fmla="*/ 74792 h 123332"/>
                <a:gd name="connsiteX5" fmla="*/ 47422 w 244305"/>
                <a:gd name="connsiteY5" fmla="*/ 87492 h 123332"/>
                <a:gd name="connsiteX6" fmla="*/ 2972 w 244305"/>
                <a:gd name="connsiteY6" fmla="*/ 122417 h 123332"/>
                <a:gd name="connsiteX7" fmla="*/ 25197 w 244305"/>
                <a:gd name="connsiteY7" fmla="*/ 33517 h 123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05" h="123332">
                  <a:moveTo>
                    <a:pt x="25197" y="33517"/>
                  </a:moveTo>
                  <a:cubicBezTo>
                    <a:pt x="56947" y="13409"/>
                    <a:pt x="193472" y="1767"/>
                    <a:pt x="193472" y="1767"/>
                  </a:cubicBezTo>
                  <a:cubicBezTo>
                    <a:pt x="224693" y="-1408"/>
                    <a:pt x="204055" y="-1937"/>
                    <a:pt x="212522" y="14467"/>
                  </a:cubicBezTo>
                  <a:cubicBezTo>
                    <a:pt x="220989" y="30871"/>
                    <a:pt x="245330" y="90138"/>
                    <a:pt x="244272" y="100192"/>
                  </a:cubicBezTo>
                  <a:cubicBezTo>
                    <a:pt x="243214" y="110246"/>
                    <a:pt x="238980" y="76909"/>
                    <a:pt x="206172" y="74792"/>
                  </a:cubicBezTo>
                  <a:cubicBezTo>
                    <a:pt x="173364" y="72675"/>
                    <a:pt x="81289" y="79555"/>
                    <a:pt x="47422" y="87492"/>
                  </a:cubicBezTo>
                  <a:cubicBezTo>
                    <a:pt x="13555" y="95430"/>
                    <a:pt x="6676" y="129296"/>
                    <a:pt x="2972" y="122417"/>
                  </a:cubicBezTo>
                  <a:cubicBezTo>
                    <a:pt x="-732" y="115538"/>
                    <a:pt x="-6553" y="53625"/>
                    <a:pt x="25197" y="33517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" name="フリーフォーム 248">
              <a:extLst>
                <a:ext uri="{FF2B5EF4-FFF2-40B4-BE49-F238E27FC236}">
                  <a16:creationId xmlns:a16="http://schemas.microsoft.com/office/drawing/2014/main" id="{250C4EEB-A935-3FE1-278F-66F2BF5EB984}"/>
                </a:ext>
              </a:extLst>
            </p:cNvPr>
            <p:cNvSpPr/>
            <p:nvPr/>
          </p:nvSpPr>
          <p:spPr>
            <a:xfrm>
              <a:off x="7077967" y="5575818"/>
              <a:ext cx="308767" cy="92232"/>
            </a:xfrm>
            <a:custGeom>
              <a:avLst/>
              <a:gdLst>
                <a:gd name="connsiteX0" fmla="*/ 2283 w 308767"/>
                <a:gd name="connsiteY0" fmla="*/ 88382 h 92232"/>
                <a:gd name="connsiteX1" fmla="*/ 78483 w 308767"/>
                <a:gd name="connsiteY1" fmla="*/ 21707 h 92232"/>
                <a:gd name="connsiteX2" fmla="*/ 281683 w 308767"/>
                <a:gd name="connsiteY2" fmla="*/ 2657 h 92232"/>
                <a:gd name="connsiteX3" fmla="*/ 303908 w 308767"/>
                <a:gd name="connsiteY3" fmla="*/ 72507 h 92232"/>
                <a:gd name="connsiteX4" fmla="*/ 256283 w 308767"/>
                <a:gd name="connsiteY4" fmla="*/ 66157 h 92232"/>
                <a:gd name="connsiteX5" fmla="*/ 154683 w 308767"/>
                <a:gd name="connsiteY5" fmla="*/ 78857 h 92232"/>
                <a:gd name="connsiteX6" fmla="*/ 2283 w 308767"/>
                <a:gd name="connsiteY6" fmla="*/ 88382 h 9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767" h="92232">
                  <a:moveTo>
                    <a:pt x="2283" y="88382"/>
                  </a:moveTo>
                  <a:cubicBezTo>
                    <a:pt x="-10417" y="78857"/>
                    <a:pt x="31916" y="35994"/>
                    <a:pt x="78483" y="21707"/>
                  </a:cubicBezTo>
                  <a:cubicBezTo>
                    <a:pt x="125050" y="7419"/>
                    <a:pt x="244112" y="-5810"/>
                    <a:pt x="281683" y="2657"/>
                  </a:cubicBezTo>
                  <a:cubicBezTo>
                    <a:pt x="319254" y="11124"/>
                    <a:pt x="308141" y="61924"/>
                    <a:pt x="303908" y="72507"/>
                  </a:cubicBezTo>
                  <a:cubicBezTo>
                    <a:pt x="299675" y="83090"/>
                    <a:pt x="281154" y="65099"/>
                    <a:pt x="256283" y="66157"/>
                  </a:cubicBezTo>
                  <a:cubicBezTo>
                    <a:pt x="231412" y="67215"/>
                    <a:pt x="193841" y="69861"/>
                    <a:pt x="154683" y="78857"/>
                  </a:cubicBezTo>
                  <a:cubicBezTo>
                    <a:pt x="115525" y="87853"/>
                    <a:pt x="14983" y="97907"/>
                    <a:pt x="2283" y="88382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" name="フリーフォーム 249">
              <a:extLst>
                <a:ext uri="{FF2B5EF4-FFF2-40B4-BE49-F238E27FC236}">
                  <a16:creationId xmlns:a16="http://schemas.microsoft.com/office/drawing/2014/main" id="{D0EDC7C9-1846-CAB3-E2C0-934F4223962F}"/>
                </a:ext>
              </a:extLst>
            </p:cNvPr>
            <p:cNvSpPr/>
            <p:nvPr/>
          </p:nvSpPr>
          <p:spPr>
            <a:xfrm>
              <a:off x="6051918" y="5947155"/>
              <a:ext cx="918141" cy="323867"/>
            </a:xfrm>
            <a:custGeom>
              <a:avLst/>
              <a:gdLst>
                <a:gd name="connsiteX0" fmla="*/ 47257 w 918141"/>
                <a:gd name="connsiteY0" fmla="*/ 78995 h 323867"/>
                <a:gd name="connsiteX1" fmla="*/ 110757 w 918141"/>
                <a:gd name="connsiteY1" fmla="*/ 174245 h 323867"/>
                <a:gd name="connsiteX2" fmla="*/ 21857 w 918141"/>
                <a:gd name="connsiteY2" fmla="*/ 320295 h 323867"/>
                <a:gd name="connsiteX3" fmla="*/ 590182 w 918141"/>
                <a:gd name="connsiteY3" fmla="*/ 279020 h 323867"/>
                <a:gd name="connsiteX4" fmla="*/ 504457 w 918141"/>
                <a:gd name="connsiteY4" fmla="*/ 279020 h 323867"/>
                <a:gd name="connsiteX5" fmla="*/ 891807 w 918141"/>
                <a:gd name="connsiteY5" fmla="*/ 285370 h 323867"/>
                <a:gd name="connsiteX6" fmla="*/ 882282 w 918141"/>
                <a:gd name="connsiteY6" fmla="*/ 158370 h 323867"/>
                <a:gd name="connsiteX7" fmla="*/ 872757 w 918141"/>
                <a:gd name="connsiteY7" fmla="*/ 82170 h 323867"/>
                <a:gd name="connsiteX8" fmla="*/ 517157 w 918141"/>
                <a:gd name="connsiteY8" fmla="*/ 2795 h 323867"/>
                <a:gd name="connsiteX9" fmla="*/ 593357 w 918141"/>
                <a:gd name="connsiteY9" fmla="*/ 21845 h 323867"/>
                <a:gd name="connsiteX10" fmla="*/ 304432 w 918141"/>
                <a:gd name="connsiteY10" fmla="*/ 59945 h 323867"/>
                <a:gd name="connsiteX11" fmla="*/ 47257 w 918141"/>
                <a:gd name="connsiteY11" fmla="*/ 78995 h 32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8141" h="323867">
                  <a:moveTo>
                    <a:pt x="47257" y="78995"/>
                  </a:moveTo>
                  <a:cubicBezTo>
                    <a:pt x="14978" y="98045"/>
                    <a:pt x="114990" y="134028"/>
                    <a:pt x="110757" y="174245"/>
                  </a:cubicBezTo>
                  <a:cubicBezTo>
                    <a:pt x="106524" y="214462"/>
                    <a:pt x="-58047" y="302833"/>
                    <a:pt x="21857" y="320295"/>
                  </a:cubicBezTo>
                  <a:cubicBezTo>
                    <a:pt x="101761" y="337757"/>
                    <a:pt x="509749" y="285899"/>
                    <a:pt x="590182" y="279020"/>
                  </a:cubicBezTo>
                  <a:cubicBezTo>
                    <a:pt x="670615" y="272141"/>
                    <a:pt x="504457" y="279020"/>
                    <a:pt x="504457" y="279020"/>
                  </a:cubicBezTo>
                  <a:cubicBezTo>
                    <a:pt x="554728" y="280078"/>
                    <a:pt x="828836" y="305478"/>
                    <a:pt x="891807" y="285370"/>
                  </a:cubicBezTo>
                  <a:cubicBezTo>
                    <a:pt x="954778" y="265262"/>
                    <a:pt x="885457" y="192237"/>
                    <a:pt x="882282" y="158370"/>
                  </a:cubicBezTo>
                  <a:cubicBezTo>
                    <a:pt x="879107" y="124503"/>
                    <a:pt x="933611" y="108099"/>
                    <a:pt x="872757" y="82170"/>
                  </a:cubicBezTo>
                  <a:cubicBezTo>
                    <a:pt x="811903" y="56241"/>
                    <a:pt x="563724" y="12849"/>
                    <a:pt x="517157" y="2795"/>
                  </a:cubicBezTo>
                  <a:cubicBezTo>
                    <a:pt x="470590" y="-7259"/>
                    <a:pt x="628811" y="12320"/>
                    <a:pt x="593357" y="21845"/>
                  </a:cubicBezTo>
                  <a:cubicBezTo>
                    <a:pt x="557903" y="31370"/>
                    <a:pt x="394919" y="46716"/>
                    <a:pt x="304432" y="59945"/>
                  </a:cubicBezTo>
                  <a:cubicBezTo>
                    <a:pt x="213945" y="73174"/>
                    <a:pt x="79536" y="59945"/>
                    <a:pt x="47257" y="78995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" name="フリーフォーム 250">
              <a:extLst>
                <a:ext uri="{FF2B5EF4-FFF2-40B4-BE49-F238E27FC236}">
                  <a16:creationId xmlns:a16="http://schemas.microsoft.com/office/drawing/2014/main" id="{376C1ACA-F105-DC78-237B-F2ED48A57EF3}"/>
                </a:ext>
              </a:extLst>
            </p:cNvPr>
            <p:cNvSpPr/>
            <p:nvPr/>
          </p:nvSpPr>
          <p:spPr>
            <a:xfrm>
              <a:off x="5978483" y="6218863"/>
              <a:ext cx="267578" cy="1340549"/>
            </a:xfrm>
            <a:custGeom>
              <a:avLst/>
              <a:gdLst>
                <a:gd name="connsiteX0" fmla="*/ 266742 w 267578"/>
                <a:gd name="connsiteY0" fmla="*/ 7312 h 1340549"/>
                <a:gd name="connsiteX1" fmla="*/ 130217 w 267578"/>
                <a:gd name="connsiteY1" fmla="*/ 407362 h 1340549"/>
                <a:gd name="connsiteX2" fmla="*/ 120692 w 267578"/>
                <a:gd name="connsiteY2" fmla="*/ 1274137 h 1340549"/>
                <a:gd name="connsiteX3" fmla="*/ 95292 w 267578"/>
                <a:gd name="connsiteY3" fmla="*/ 1210637 h 1340549"/>
                <a:gd name="connsiteX4" fmla="*/ 42 w 267578"/>
                <a:gd name="connsiteY4" fmla="*/ 648662 h 1340549"/>
                <a:gd name="connsiteX5" fmla="*/ 107992 w 267578"/>
                <a:gd name="connsiteY5" fmla="*/ 42237 h 1340549"/>
                <a:gd name="connsiteX6" fmla="*/ 57192 w 267578"/>
                <a:gd name="connsiteY6" fmla="*/ 140662 h 1340549"/>
                <a:gd name="connsiteX7" fmla="*/ 266742 w 267578"/>
                <a:gd name="connsiteY7" fmla="*/ 7312 h 1340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578" h="1340549">
                  <a:moveTo>
                    <a:pt x="266742" y="7312"/>
                  </a:moveTo>
                  <a:cubicBezTo>
                    <a:pt x="278913" y="51762"/>
                    <a:pt x="154559" y="196225"/>
                    <a:pt x="130217" y="407362"/>
                  </a:cubicBezTo>
                  <a:cubicBezTo>
                    <a:pt x="105875" y="618499"/>
                    <a:pt x="126513" y="1140258"/>
                    <a:pt x="120692" y="1274137"/>
                  </a:cubicBezTo>
                  <a:cubicBezTo>
                    <a:pt x="114871" y="1408016"/>
                    <a:pt x="115400" y="1314883"/>
                    <a:pt x="95292" y="1210637"/>
                  </a:cubicBezTo>
                  <a:cubicBezTo>
                    <a:pt x="75184" y="1106391"/>
                    <a:pt x="-2075" y="843395"/>
                    <a:pt x="42" y="648662"/>
                  </a:cubicBezTo>
                  <a:cubicBezTo>
                    <a:pt x="2159" y="453929"/>
                    <a:pt x="98467" y="126904"/>
                    <a:pt x="107992" y="42237"/>
                  </a:cubicBezTo>
                  <a:cubicBezTo>
                    <a:pt x="117517" y="-42430"/>
                    <a:pt x="29146" y="145954"/>
                    <a:pt x="57192" y="140662"/>
                  </a:cubicBezTo>
                  <a:cubicBezTo>
                    <a:pt x="85238" y="135370"/>
                    <a:pt x="254571" y="-37138"/>
                    <a:pt x="266742" y="7312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フリーフォーム 251">
              <a:extLst>
                <a:ext uri="{FF2B5EF4-FFF2-40B4-BE49-F238E27FC236}">
                  <a16:creationId xmlns:a16="http://schemas.microsoft.com/office/drawing/2014/main" id="{FB27A5BB-CC46-8E94-1774-36060FD88216}"/>
                </a:ext>
              </a:extLst>
            </p:cNvPr>
            <p:cNvSpPr/>
            <p:nvPr/>
          </p:nvSpPr>
          <p:spPr>
            <a:xfrm>
              <a:off x="5907907" y="6960857"/>
              <a:ext cx="302519" cy="1133266"/>
            </a:xfrm>
            <a:custGeom>
              <a:avLst/>
              <a:gdLst>
                <a:gd name="connsiteX0" fmla="*/ 197618 w 302519"/>
                <a:gd name="connsiteY0" fmla="*/ 154318 h 1133266"/>
                <a:gd name="connsiteX1" fmla="*/ 251593 w 302519"/>
                <a:gd name="connsiteY1" fmla="*/ 935368 h 1133266"/>
                <a:gd name="connsiteX2" fmla="*/ 302393 w 302519"/>
                <a:gd name="connsiteY2" fmla="*/ 1132218 h 1133266"/>
                <a:gd name="connsiteX3" fmla="*/ 254768 w 302519"/>
                <a:gd name="connsiteY3" fmla="*/ 992518 h 1133266"/>
                <a:gd name="connsiteX4" fmla="*/ 7118 w 302519"/>
                <a:gd name="connsiteY4" fmla="*/ 573418 h 1133266"/>
                <a:gd name="connsiteX5" fmla="*/ 67443 w 302519"/>
                <a:gd name="connsiteY5" fmla="*/ 8268 h 1133266"/>
                <a:gd name="connsiteX6" fmla="*/ 70618 w 302519"/>
                <a:gd name="connsiteY6" fmla="*/ 227343 h 1133266"/>
                <a:gd name="connsiteX7" fmla="*/ 121418 w 302519"/>
                <a:gd name="connsiteY7" fmla="*/ 93993 h 1133266"/>
                <a:gd name="connsiteX8" fmla="*/ 175393 w 302519"/>
                <a:gd name="connsiteY8" fmla="*/ 265443 h 1133266"/>
                <a:gd name="connsiteX9" fmla="*/ 197618 w 302519"/>
                <a:gd name="connsiteY9" fmla="*/ 154318 h 1133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2519" h="1133266">
                  <a:moveTo>
                    <a:pt x="197618" y="154318"/>
                  </a:moveTo>
                  <a:cubicBezTo>
                    <a:pt x="210318" y="265972"/>
                    <a:pt x="234131" y="772385"/>
                    <a:pt x="251593" y="935368"/>
                  </a:cubicBezTo>
                  <a:cubicBezTo>
                    <a:pt x="269055" y="1098351"/>
                    <a:pt x="301864" y="1122693"/>
                    <a:pt x="302393" y="1132218"/>
                  </a:cubicBezTo>
                  <a:cubicBezTo>
                    <a:pt x="302922" y="1141743"/>
                    <a:pt x="303980" y="1085651"/>
                    <a:pt x="254768" y="992518"/>
                  </a:cubicBezTo>
                  <a:cubicBezTo>
                    <a:pt x="205556" y="899385"/>
                    <a:pt x="38339" y="737460"/>
                    <a:pt x="7118" y="573418"/>
                  </a:cubicBezTo>
                  <a:cubicBezTo>
                    <a:pt x="-24103" y="409376"/>
                    <a:pt x="56860" y="65947"/>
                    <a:pt x="67443" y="8268"/>
                  </a:cubicBezTo>
                  <a:cubicBezTo>
                    <a:pt x="78026" y="-49411"/>
                    <a:pt x="61622" y="213056"/>
                    <a:pt x="70618" y="227343"/>
                  </a:cubicBezTo>
                  <a:cubicBezTo>
                    <a:pt x="79614" y="241630"/>
                    <a:pt x="103956" y="87643"/>
                    <a:pt x="121418" y="93993"/>
                  </a:cubicBezTo>
                  <a:cubicBezTo>
                    <a:pt x="138880" y="100343"/>
                    <a:pt x="162693" y="251156"/>
                    <a:pt x="175393" y="265443"/>
                  </a:cubicBezTo>
                  <a:cubicBezTo>
                    <a:pt x="188093" y="279731"/>
                    <a:pt x="184918" y="42664"/>
                    <a:pt x="197618" y="154318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" name="フリーフォーム 252">
              <a:extLst>
                <a:ext uri="{FF2B5EF4-FFF2-40B4-BE49-F238E27FC236}">
                  <a16:creationId xmlns:a16="http://schemas.microsoft.com/office/drawing/2014/main" id="{7196D695-4FCA-1C22-8A7F-A2FF65687840}"/>
                </a:ext>
              </a:extLst>
            </p:cNvPr>
            <p:cNvSpPr/>
            <p:nvPr/>
          </p:nvSpPr>
          <p:spPr>
            <a:xfrm>
              <a:off x="5931365" y="7552615"/>
              <a:ext cx="1039263" cy="1301824"/>
            </a:xfrm>
            <a:custGeom>
              <a:avLst/>
              <a:gdLst>
                <a:gd name="connsiteX0" fmla="*/ 34460 w 1039263"/>
                <a:gd name="connsiteY0" fmla="*/ 3885 h 1301824"/>
                <a:gd name="connsiteX1" fmla="*/ 9060 w 1039263"/>
                <a:gd name="connsiteY1" fmla="*/ 499185 h 1301824"/>
                <a:gd name="connsiteX2" fmla="*/ 9060 w 1039263"/>
                <a:gd name="connsiteY2" fmla="*/ 962735 h 1301824"/>
                <a:gd name="connsiteX3" fmla="*/ 53510 w 1039263"/>
                <a:gd name="connsiteY3" fmla="*/ 1283410 h 1301824"/>
                <a:gd name="connsiteX4" fmla="*/ 72560 w 1039263"/>
                <a:gd name="connsiteY4" fmla="*/ 1261185 h 1301824"/>
                <a:gd name="connsiteX5" fmla="*/ 996485 w 1039263"/>
                <a:gd name="connsiteY5" fmla="*/ 1248485 h 1301824"/>
                <a:gd name="connsiteX6" fmla="*/ 863135 w 1039263"/>
                <a:gd name="connsiteY6" fmla="*/ 1083385 h 1301824"/>
                <a:gd name="connsiteX7" fmla="*/ 663110 w 1039263"/>
                <a:gd name="connsiteY7" fmla="*/ 499185 h 1301824"/>
                <a:gd name="connsiteX8" fmla="*/ 723435 w 1039263"/>
                <a:gd name="connsiteY8" fmla="*/ 696035 h 1301824"/>
                <a:gd name="connsiteX9" fmla="*/ 174160 w 1039263"/>
                <a:gd name="connsiteY9" fmla="*/ 289635 h 1301824"/>
                <a:gd name="connsiteX10" fmla="*/ 34460 w 1039263"/>
                <a:gd name="connsiteY10" fmla="*/ 3885 h 1301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9263" h="1301824">
                  <a:moveTo>
                    <a:pt x="34460" y="3885"/>
                  </a:moveTo>
                  <a:cubicBezTo>
                    <a:pt x="6943" y="38810"/>
                    <a:pt x="13293" y="339377"/>
                    <a:pt x="9060" y="499185"/>
                  </a:cubicBezTo>
                  <a:cubicBezTo>
                    <a:pt x="4827" y="658993"/>
                    <a:pt x="1652" y="832031"/>
                    <a:pt x="9060" y="962735"/>
                  </a:cubicBezTo>
                  <a:cubicBezTo>
                    <a:pt x="16468" y="1093439"/>
                    <a:pt x="42927" y="1233668"/>
                    <a:pt x="53510" y="1283410"/>
                  </a:cubicBezTo>
                  <a:cubicBezTo>
                    <a:pt x="64093" y="1333152"/>
                    <a:pt x="-84602" y="1267006"/>
                    <a:pt x="72560" y="1261185"/>
                  </a:cubicBezTo>
                  <a:cubicBezTo>
                    <a:pt x="229722" y="1255364"/>
                    <a:pt x="864723" y="1278118"/>
                    <a:pt x="996485" y="1248485"/>
                  </a:cubicBezTo>
                  <a:cubicBezTo>
                    <a:pt x="1128247" y="1218852"/>
                    <a:pt x="918697" y="1208268"/>
                    <a:pt x="863135" y="1083385"/>
                  </a:cubicBezTo>
                  <a:cubicBezTo>
                    <a:pt x="807573" y="958502"/>
                    <a:pt x="686393" y="563743"/>
                    <a:pt x="663110" y="499185"/>
                  </a:cubicBezTo>
                  <a:cubicBezTo>
                    <a:pt x="639827" y="434627"/>
                    <a:pt x="804927" y="730960"/>
                    <a:pt x="723435" y="696035"/>
                  </a:cubicBezTo>
                  <a:cubicBezTo>
                    <a:pt x="641943" y="661110"/>
                    <a:pt x="291106" y="401289"/>
                    <a:pt x="174160" y="289635"/>
                  </a:cubicBezTo>
                  <a:cubicBezTo>
                    <a:pt x="57214" y="177981"/>
                    <a:pt x="61977" y="-31040"/>
                    <a:pt x="34460" y="3885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4" name="フリーフォーム 253">
              <a:extLst>
                <a:ext uri="{FF2B5EF4-FFF2-40B4-BE49-F238E27FC236}">
                  <a16:creationId xmlns:a16="http://schemas.microsoft.com/office/drawing/2014/main" id="{5DCE7301-3B99-CC72-3118-355326FECB82}"/>
                </a:ext>
              </a:extLst>
            </p:cNvPr>
            <p:cNvSpPr/>
            <p:nvPr/>
          </p:nvSpPr>
          <p:spPr>
            <a:xfrm>
              <a:off x="6034051" y="6210527"/>
              <a:ext cx="436855" cy="1360879"/>
            </a:xfrm>
            <a:custGeom>
              <a:avLst/>
              <a:gdLst>
                <a:gd name="connsiteX0" fmla="*/ 357224 w 436855"/>
                <a:gd name="connsiteY0" fmla="*/ 41048 h 1360879"/>
                <a:gd name="connsiteX1" fmla="*/ 309599 w 436855"/>
                <a:gd name="connsiteY1" fmla="*/ 672873 h 1360879"/>
                <a:gd name="connsiteX2" fmla="*/ 436599 w 436855"/>
                <a:gd name="connsiteY2" fmla="*/ 1339623 h 1360879"/>
                <a:gd name="connsiteX3" fmla="*/ 331824 w 436855"/>
                <a:gd name="connsiteY3" fmla="*/ 1164998 h 1360879"/>
                <a:gd name="connsiteX4" fmla="*/ 4799 w 436855"/>
                <a:gd name="connsiteY4" fmla="*/ 857023 h 1360879"/>
                <a:gd name="connsiteX5" fmla="*/ 134974 w 436855"/>
                <a:gd name="connsiteY5" fmla="*/ 104548 h 1360879"/>
                <a:gd name="connsiteX6" fmla="*/ 109574 w 436855"/>
                <a:gd name="connsiteY6" fmla="*/ 158523 h 1360879"/>
                <a:gd name="connsiteX7" fmla="*/ 154024 w 436855"/>
                <a:gd name="connsiteY7" fmla="*/ 72798 h 1360879"/>
                <a:gd name="connsiteX8" fmla="*/ 357224 w 436855"/>
                <a:gd name="connsiteY8" fmla="*/ 41048 h 1360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6855" h="1360879">
                  <a:moveTo>
                    <a:pt x="357224" y="41048"/>
                  </a:moveTo>
                  <a:cubicBezTo>
                    <a:pt x="383153" y="141060"/>
                    <a:pt x="296370" y="456444"/>
                    <a:pt x="309599" y="672873"/>
                  </a:cubicBezTo>
                  <a:cubicBezTo>
                    <a:pt x="322828" y="889302"/>
                    <a:pt x="432895" y="1257602"/>
                    <a:pt x="436599" y="1339623"/>
                  </a:cubicBezTo>
                  <a:cubicBezTo>
                    <a:pt x="440303" y="1421644"/>
                    <a:pt x="403791" y="1245431"/>
                    <a:pt x="331824" y="1164998"/>
                  </a:cubicBezTo>
                  <a:cubicBezTo>
                    <a:pt x="259857" y="1084565"/>
                    <a:pt x="37607" y="1033765"/>
                    <a:pt x="4799" y="857023"/>
                  </a:cubicBezTo>
                  <a:cubicBezTo>
                    <a:pt x="-28009" y="680281"/>
                    <a:pt x="117512" y="220965"/>
                    <a:pt x="134974" y="104548"/>
                  </a:cubicBezTo>
                  <a:cubicBezTo>
                    <a:pt x="152436" y="-11869"/>
                    <a:pt x="106399" y="163815"/>
                    <a:pt x="109574" y="158523"/>
                  </a:cubicBezTo>
                  <a:cubicBezTo>
                    <a:pt x="112749" y="153231"/>
                    <a:pt x="108516" y="92906"/>
                    <a:pt x="154024" y="72798"/>
                  </a:cubicBezTo>
                  <a:cubicBezTo>
                    <a:pt x="199532" y="52690"/>
                    <a:pt x="331295" y="-58964"/>
                    <a:pt x="357224" y="41048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5" name="フリーフォーム 254">
              <a:extLst>
                <a:ext uri="{FF2B5EF4-FFF2-40B4-BE49-F238E27FC236}">
                  <a16:creationId xmlns:a16="http://schemas.microsoft.com/office/drawing/2014/main" id="{D07F30A5-D595-8F37-2BD5-83A5BF3F14CE}"/>
                </a:ext>
              </a:extLst>
            </p:cNvPr>
            <p:cNvSpPr/>
            <p:nvPr/>
          </p:nvSpPr>
          <p:spPr>
            <a:xfrm>
              <a:off x="6048014" y="7156847"/>
              <a:ext cx="775410" cy="1359639"/>
            </a:xfrm>
            <a:custGeom>
              <a:avLst/>
              <a:gdLst>
                <a:gd name="connsiteX0" fmla="*/ 19411 w 775410"/>
                <a:gd name="connsiteY0" fmla="*/ 21828 h 1359639"/>
                <a:gd name="connsiteX1" fmla="*/ 28936 w 775410"/>
                <a:gd name="connsiteY1" fmla="*/ 78978 h 1359639"/>
                <a:gd name="connsiteX2" fmla="*/ 108311 w 775410"/>
                <a:gd name="connsiteY2" fmla="*/ 767953 h 1359639"/>
                <a:gd name="connsiteX3" fmla="*/ 419461 w 775410"/>
                <a:gd name="connsiteY3" fmla="*/ 1060053 h 1359639"/>
                <a:gd name="connsiteX4" fmla="*/ 765536 w 775410"/>
                <a:gd name="connsiteY4" fmla="*/ 1358503 h 1359639"/>
                <a:gd name="connsiteX5" fmla="*/ 657586 w 775410"/>
                <a:gd name="connsiteY5" fmla="*/ 1126728 h 1359639"/>
                <a:gd name="connsiteX6" fmla="*/ 413111 w 775410"/>
                <a:gd name="connsiteY6" fmla="*/ 320278 h 1359639"/>
                <a:gd name="connsiteX7" fmla="*/ 279761 w 775410"/>
                <a:gd name="connsiteY7" fmla="*/ 139303 h 1359639"/>
                <a:gd name="connsiteX8" fmla="*/ 19411 w 775410"/>
                <a:gd name="connsiteY8" fmla="*/ 21828 h 135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5410" h="1359639">
                  <a:moveTo>
                    <a:pt x="19411" y="21828"/>
                  </a:moveTo>
                  <a:cubicBezTo>
                    <a:pt x="-22393" y="11774"/>
                    <a:pt x="14119" y="-45376"/>
                    <a:pt x="28936" y="78978"/>
                  </a:cubicBezTo>
                  <a:cubicBezTo>
                    <a:pt x="43753" y="203332"/>
                    <a:pt x="43223" y="604440"/>
                    <a:pt x="108311" y="767953"/>
                  </a:cubicBezTo>
                  <a:cubicBezTo>
                    <a:pt x="173399" y="931466"/>
                    <a:pt x="309924" y="961628"/>
                    <a:pt x="419461" y="1060053"/>
                  </a:cubicBezTo>
                  <a:cubicBezTo>
                    <a:pt x="528998" y="1158478"/>
                    <a:pt x="725849" y="1347391"/>
                    <a:pt x="765536" y="1358503"/>
                  </a:cubicBezTo>
                  <a:cubicBezTo>
                    <a:pt x="805224" y="1369616"/>
                    <a:pt x="716323" y="1299765"/>
                    <a:pt x="657586" y="1126728"/>
                  </a:cubicBezTo>
                  <a:cubicBezTo>
                    <a:pt x="598849" y="953691"/>
                    <a:pt x="476082" y="484849"/>
                    <a:pt x="413111" y="320278"/>
                  </a:cubicBezTo>
                  <a:cubicBezTo>
                    <a:pt x="350140" y="155707"/>
                    <a:pt x="342203" y="194866"/>
                    <a:pt x="279761" y="139303"/>
                  </a:cubicBezTo>
                  <a:cubicBezTo>
                    <a:pt x="217319" y="83740"/>
                    <a:pt x="61215" y="31882"/>
                    <a:pt x="19411" y="21828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1" name="フリーフォーム 830">
              <a:extLst>
                <a:ext uri="{FF2B5EF4-FFF2-40B4-BE49-F238E27FC236}">
                  <a16:creationId xmlns:a16="http://schemas.microsoft.com/office/drawing/2014/main" id="{AAF5C4C7-6345-14E0-4294-3915229EE72C}"/>
                </a:ext>
              </a:extLst>
            </p:cNvPr>
            <p:cNvSpPr/>
            <p:nvPr/>
          </p:nvSpPr>
          <p:spPr>
            <a:xfrm>
              <a:off x="6287285" y="6670581"/>
              <a:ext cx="694604" cy="1641911"/>
            </a:xfrm>
            <a:custGeom>
              <a:avLst/>
              <a:gdLst>
                <a:gd name="connsiteX0" fmla="*/ 116690 w 694604"/>
                <a:gd name="connsiteY0" fmla="*/ 22319 h 1641911"/>
                <a:gd name="connsiteX1" fmla="*/ 256390 w 694604"/>
                <a:gd name="connsiteY1" fmla="*/ 806544 h 1641911"/>
                <a:gd name="connsiteX2" fmla="*/ 656440 w 694604"/>
                <a:gd name="connsiteY2" fmla="*/ 1587594 h 1641911"/>
                <a:gd name="connsiteX3" fmla="*/ 675490 w 694604"/>
                <a:gd name="connsiteY3" fmla="*/ 1568544 h 1641911"/>
                <a:gd name="connsiteX4" fmla="*/ 631040 w 694604"/>
                <a:gd name="connsiteY4" fmla="*/ 1514569 h 1641911"/>
                <a:gd name="connsiteX5" fmla="*/ 399265 w 694604"/>
                <a:gd name="connsiteY5" fmla="*/ 1257394 h 1641911"/>
                <a:gd name="connsiteX6" fmla="*/ 30965 w 694604"/>
                <a:gd name="connsiteY6" fmla="*/ 327119 h 1641911"/>
                <a:gd name="connsiteX7" fmla="*/ 21440 w 694604"/>
                <a:gd name="connsiteY7" fmla="*/ 384269 h 1641911"/>
                <a:gd name="connsiteX8" fmla="*/ 37315 w 694604"/>
                <a:gd name="connsiteY8" fmla="*/ 47719 h 1641911"/>
                <a:gd name="connsiteX9" fmla="*/ 50015 w 694604"/>
                <a:gd name="connsiteY9" fmla="*/ 196944 h 1641911"/>
                <a:gd name="connsiteX10" fmla="*/ 116690 w 694604"/>
                <a:gd name="connsiteY10" fmla="*/ 22319 h 164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604" h="1641911">
                  <a:moveTo>
                    <a:pt x="116690" y="22319"/>
                  </a:moveTo>
                  <a:cubicBezTo>
                    <a:pt x="151086" y="123919"/>
                    <a:pt x="166432" y="545665"/>
                    <a:pt x="256390" y="806544"/>
                  </a:cubicBezTo>
                  <a:cubicBezTo>
                    <a:pt x="346348" y="1067423"/>
                    <a:pt x="586590" y="1460594"/>
                    <a:pt x="656440" y="1587594"/>
                  </a:cubicBezTo>
                  <a:cubicBezTo>
                    <a:pt x="726290" y="1714594"/>
                    <a:pt x="679723" y="1580715"/>
                    <a:pt x="675490" y="1568544"/>
                  </a:cubicBezTo>
                  <a:cubicBezTo>
                    <a:pt x="671257" y="1556373"/>
                    <a:pt x="677078" y="1566427"/>
                    <a:pt x="631040" y="1514569"/>
                  </a:cubicBezTo>
                  <a:cubicBezTo>
                    <a:pt x="585003" y="1462711"/>
                    <a:pt x="499277" y="1455302"/>
                    <a:pt x="399265" y="1257394"/>
                  </a:cubicBezTo>
                  <a:cubicBezTo>
                    <a:pt x="299253" y="1059486"/>
                    <a:pt x="93936" y="472640"/>
                    <a:pt x="30965" y="327119"/>
                  </a:cubicBezTo>
                  <a:cubicBezTo>
                    <a:pt x="-32006" y="181598"/>
                    <a:pt x="20382" y="430836"/>
                    <a:pt x="21440" y="384269"/>
                  </a:cubicBezTo>
                  <a:cubicBezTo>
                    <a:pt x="22498" y="337702"/>
                    <a:pt x="32553" y="78940"/>
                    <a:pt x="37315" y="47719"/>
                  </a:cubicBezTo>
                  <a:cubicBezTo>
                    <a:pt x="42077" y="16498"/>
                    <a:pt x="37844" y="194827"/>
                    <a:pt x="50015" y="196944"/>
                  </a:cubicBezTo>
                  <a:cubicBezTo>
                    <a:pt x="62186" y="199061"/>
                    <a:pt x="82294" y="-79281"/>
                    <a:pt x="116690" y="22319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2" name="フリーフォーム 831">
              <a:extLst>
                <a:ext uri="{FF2B5EF4-FFF2-40B4-BE49-F238E27FC236}">
                  <a16:creationId xmlns:a16="http://schemas.microsoft.com/office/drawing/2014/main" id="{40690A15-D6B2-2090-B601-C43442E4D2E0}"/>
                </a:ext>
              </a:extLst>
            </p:cNvPr>
            <p:cNvSpPr/>
            <p:nvPr/>
          </p:nvSpPr>
          <p:spPr>
            <a:xfrm>
              <a:off x="6434552" y="7391876"/>
              <a:ext cx="912064" cy="1583275"/>
            </a:xfrm>
            <a:custGeom>
              <a:avLst/>
              <a:gdLst>
                <a:gd name="connsiteX0" fmla="*/ 134523 w 912064"/>
                <a:gd name="connsiteY0" fmla="*/ 75724 h 1583275"/>
                <a:gd name="connsiteX1" fmla="*/ 877473 w 912064"/>
                <a:gd name="connsiteY1" fmla="*/ 1488599 h 1583275"/>
                <a:gd name="connsiteX2" fmla="*/ 798098 w 912064"/>
                <a:gd name="connsiteY2" fmla="*/ 1456849 h 1583275"/>
                <a:gd name="connsiteX3" fmla="*/ 353598 w 912064"/>
                <a:gd name="connsiteY3" fmla="*/ 1266349 h 1583275"/>
                <a:gd name="connsiteX4" fmla="*/ 150398 w 912064"/>
                <a:gd name="connsiteY4" fmla="*/ 777399 h 1583275"/>
                <a:gd name="connsiteX5" fmla="*/ 1173 w 912064"/>
                <a:gd name="connsiteY5" fmla="*/ 18574 h 1583275"/>
                <a:gd name="connsiteX6" fmla="*/ 83723 w 912064"/>
                <a:gd name="connsiteY6" fmla="*/ 221774 h 1583275"/>
                <a:gd name="connsiteX7" fmla="*/ 134523 w 912064"/>
                <a:gd name="connsiteY7" fmla="*/ 75724 h 158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2064" h="1583275">
                  <a:moveTo>
                    <a:pt x="134523" y="75724"/>
                  </a:moveTo>
                  <a:cubicBezTo>
                    <a:pt x="266815" y="286862"/>
                    <a:pt x="766877" y="1258412"/>
                    <a:pt x="877473" y="1488599"/>
                  </a:cubicBezTo>
                  <a:cubicBezTo>
                    <a:pt x="988069" y="1718786"/>
                    <a:pt x="798098" y="1456849"/>
                    <a:pt x="798098" y="1456849"/>
                  </a:cubicBezTo>
                  <a:cubicBezTo>
                    <a:pt x="710785" y="1419807"/>
                    <a:pt x="461548" y="1379591"/>
                    <a:pt x="353598" y="1266349"/>
                  </a:cubicBezTo>
                  <a:cubicBezTo>
                    <a:pt x="245648" y="1153107"/>
                    <a:pt x="209135" y="985361"/>
                    <a:pt x="150398" y="777399"/>
                  </a:cubicBezTo>
                  <a:cubicBezTo>
                    <a:pt x="91661" y="569437"/>
                    <a:pt x="12285" y="111178"/>
                    <a:pt x="1173" y="18574"/>
                  </a:cubicBezTo>
                  <a:cubicBezTo>
                    <a:pt x="-9940" y="-74030"/>
                    <a:pt x="60969" y="209074"/>
                    <a:pt x="83723" y="221774"/>
                  </a:cubicBezTo>
                  <a:cubicBezTo>
                    <a:pt x="106477" y="234474"/>
                    <a:pt x="2231" y="-135414"/>
                    <a:pt x="134523" y="75724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3" name="フリーフォーム 832">
              <a:extLst>
                <a:ext uri="{FF2B5EF4-FFF2-40B4-BE49-F238E27FC236}">
                  <a16:creationId xmlns:a16="http://schemas.microsoft.com/office/drawing/2014/main" id="{361F3628-1535-BF40-F37B-E5950D0C5005}"/>
                </a:ext>
              </a:extLst>
            </p:cNvPr>
            <p:cNvSpPr/>
            <p:nvPr/>
          </p:nvSpPr>
          <p:spPr>
            <a:xfrm>
              <a:off x="6321250" y="6123163"/>
              <a:ext cx="761300" cy="1488935"/>
            </a:xfrm>
            <a:custGeom>
              <a:avLst/>
              <a:gdLst>
                <a:gd name="connsiteX0" fmla="*/ 247825 w 761300"/>
                <a:gd name="connsiteY0" fmla="*/ 26812 h 1488935"/>
                <a:gd name="connsiteX1" fmla="*/ 495475 w 761300"/>
                <a:gd name="connsiteY1" fmla="*/ 906287 h 1488935"/>
                <a:gd name="connsiteX2" fmla="*/ 724075 w 761300"/>
                <a:gd name="connsiteY2" fmla="*/ 1446037 h 1488935"/>
                <a:gd name="connsiteX3" fmla="*/ 695500 w 761300"/>
                <a:gd name="connsiteY3" fmla="*/ 1398412 h 1488935"/>
                <a:gd name="connsiteX4" fmla="*/ 101775 w 761300"/>
                <a:gd name="connsiteY4" fmla="*/ 947562 h 1488935"/>
                <a:gd name="connsiteX5" fmla="*/ 41450 w 761300"/>
                <a:gd name="connsiteY5" fmla="*/ 664987 h 1488935"/>
                <a:gd name="connsiteX6" fmla="*/ 47800 w 761300"/>
                <a:gd name="connsiteY6" fmla="*/ 68087 h 1488935"/>
                <a:gd name="connsiteX7" fmla="*/ 60500 w 761300"/>
                <a:gd name="connsiteY7" fmla="*/ 312562 h 1488935"/>
                <a:gd name="connsiteX8" fmla="*/ 175 w 761300"/>
                <a:gd name="connsiteY8" fmla="*/ 160162 h 1488935"/>
                <a:gd name="connsiteX9" fmla="*/ 82725 w 761300"/>
                <a:gd name="connsiteY9" fmla="*/ 39512 h 1488935"/>
                <a:gd name="connsiteX10" fmla="*/ 228775 w 761300"/>
                <a:gd name="connsiteY10" fmla="*/ 207787 h 1488935"/>
                <a:gd name="connsiteX11" fmla="*/ 247825 w 761300"/>
                <a:gd name="connsiteY11" fmla="*/ 26812 h 1488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1300" h="1488935">
                  <a:moveTo>
                    <a:pt x="247825" y="26812"/>
                  </a:moveTo>
                  <a:cubicBezTo>
                    <a:pt x="292275" y="143229"/>
                    <a:pt x="416100" y="669750"/>
                    <a:pt x="495475" y="906287"/>
                  </a:cubicBezTo>
                  <a:cubicBezTo>
                    <a:pt x="574850" y="1142824"/>
                    <a:pt x="690738" y="1364016"/>
                    <a:pt x="724075" y="1446037"/>
                  </a:cubicBezTo>
                  <a:cubicBezTo>
                    <a:pt x="757413" y="1528058"/>
                    <a:pt x="799217" y="1481491"/>
                    <a:pt x="695500" y="1398412"/>
                  </a:cubicBezTo>
                  <a:cubicBezTo>
                    <a:pt x="591783" y="1315333"/>
                    <a:pt x="210783" y="1069800"/>
                    <a:pt x="101775" y="947562"/>
                  </a:cubicBezTo>
                  <a:cubicBezTo>
                    <a:pt x="-7233" y="825325"/>
                    <a:pt x="50446" y="811566"/>
                    <a:pt x="41450" y="664987"/>
                  </a:cubicBezTo>
                  <a:cubicBezTo>
                    <a:pt x="32454" y="518408"/>
                    <a:pt x="44625" y="126825"/>
                    <a:pt x="47800" y="68087"/>
                  </a:cubicBezTo>
                  <a:cubicBezTo>
                    <a:pt x="50975" y="9349"/>
                    <a:pt x="68437" y="297216"/>
                    <a:pt x="60500" y="312562"/>
                  </a:cubicBezTo>
                  <a:cubicBezTo>
                    <a:pt x="52563" y="327908"/>
                    <a:pt x="-3529" y="205670"/>
                    <a:pt x="175" y="160162"/>
                  </a:cubicBezTo>
                  <a:cubicBezTo>
                    <a:pt x="3879" y="114654"/>
                    <a:pt x="44625" y="31575"/>
                    <a:pt x="82725" y="39512"/>
                  </a:cubicBezTo>
                  <a:cubicBezTo>
                    <a:pt x="120825" y="47449"/>
                    <a:pt x="198612" y="204612"/>
                    <a:pt x="228775" y="207787"/>
                  </a:cubicBezTo>
                  <a:cubicBezTo>
                    <a:pt x="258938" y="210962"/>
                    <a:pt x="203375" y="-89605"/>
                    <a:pt x="247825" y="26812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4" name="フリーフォーム 833">
              <a:extLst>
                <a:ext uri="{FF2B5EF4-FFF2-40B4-BE49-F238E27FC236}">
                  <a16:creationId xmlns:a16="http://schemas.microsoft.com/office/drawing/2014/main" id="{3AA5D185-1744-018D-110D-CF345FA52C3E}"/>
                </a:ext>
              </a:extLst>
            </p:cNvPr>
            <p:cNvSpPr/>
            <p:nvPr/>
          </p:nvSpPr>
          <p:spPr>
            <a:xfrm>
              <a:off x="6226438" y="6930056"/>
              <a:ext cx="1332512" cy="1408691"/>
            </a:xfrm>
            <a:custGeom>
              <a:avLst/>
              <a:gdLst>
                <a:gd name="connsiteX0" fmla="*/ 571237 w 1332512"/>
                <a:gd name="connsiteY0" fmla="*/ 83519 h 1408691"/>
                <a:gd name="connsiteX1" fmla="*/ 1291962 w 1332512"/>
                <a:gd name="connsiteY1" fmla="*/ 1328119 h 1408691"/>
                <a:gd name="connsiteX2" fmla="*/ 1180837 w 1332512"/>
                <a:gd name="connsiteY2" fmla="*/ 1242394 h 1408691"/>
                <a:gd name="connsiteX3" fmla="*/ 669662 w 1332512"/>
                <a:gd name="connsiteY3" fmla="*/ 886794 h 1408691"/>
                <a:gd name="connsiteX4" fmla="*/ 18787 w 1332512"/>
                <a:gd name="connsiteY4" fmla="*/ 48594 h 1408691"/>
                <a:gd name="connsiteX5" fmla="*/ 174362 w 1332512"/>
                <a:gd name="connsiteY5" fmla="*/ 216869 h 1408691"/>
                <a:gd name="connsiteX6" fmla="*/ 158487 w 1332512"/>
                <a:gd name="connsiteY6" fmla="*/ 4144 h 1408691"/>
                <a:gd name="connsiteX7" fmla="*/ 602987 w 1332512"/>
                <a:gd name="connsiteY7" fmla="*/ 448644 h 1408691"/>
                <a:gd name="connsiteX8" fmla="*/ 571237 w 1332512"/>
                <a:gd name="connsiteY8" fmla="*/ 83519 h 140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2512" h="1408691">
                  <a:moveTo>
                    <a:pt x="571237" y="83519"/>
                  </a:moveTo>
                  <a:cubicBezTo>
                    <a:pt x="686066" y="230098"/>
                    <a:pt x="1190362" y="1134973"/>
                    <a:pt x="1291962" y="1328119"/>
                  </a:cubicBezTo>
                  <a:cubicBezTo>
                    <a:pt x="1393562" y="1521265"/>
                    <a:pt x="1284554" y="1315948"/>
                    <a:pt x="1180837" y="1242394"/>
                  </a:cubicBezTo>
                  <a:cubicBezTo>
                    <a:pt x="1077120" y="1168840"/>
                    <a:pt x="863337" y="1085761"/>
                    <a:pt x="669662" y="886794"/>
                  </a:cubicBezTo>
                  <a:cubicBezTo>
                    <a:pt x="475987" y="687827"/>
                    <a:pt x="101337" y="160248"/>
                    <a:pt x="18787" y="48594"/>
                  </a:cubicBezTo>
                  <a:cubicBezTo>
                    <a:pt x="-63763" y="-63060"/>
                    <a:pt x="151079" y="224277"/>
                    <a:pt x="174362" y="216869"/>
                  </a:cubicBezTo>
                  <a:cubicBezTo>
                    <a:pt x="197645" y="209461"/>
                    <a:pt x="87050" y="-34485"/>
                    <a:pt x="158487" y="4144"/>
                  </a:cubicBezTo>
                  <a:cubicBezTo>
                    <a:pt x="229924" y="42773"/>
                    <a:pt x="537900" y="430652"/>
                    <a:pt x="602987" y="448644"/>
                  </a:cubicBezTo>
                  <a:cubicBezTo>
                    <a:pt x="668074" y="466636"/>
                    <a:pt x="456408" y="-63060"/>
                    <a:pt x="571237" y="83519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5" name="フリーフォーム 834">
              <a:extLst>
                <a:ext uri="{FF2B5EF4-FFF2-40B4-BE49-F238E27FC236}">
                  <a16:creationId xmlns:a16="http://schemas.microsoft.com/office/drawing/2014/main" id="{023C7FC6-0C7F-594F-D11F-7CE59EB34287}"/>
                </a:ext>
              </a:extLst>
            </p:cNvPr>
            <p:cNvSpPr/>
            <p:nvPr/>
          </p:nvSpPr>
          <p:spPr>
            <a:xfrm>
              <a:off x="6418998" y="7289461"/>
              <a:ext cx="1288912" cy="1464035"/>
            </a:xfrm>
            <a:custGeom>
              <a:avLst/>
              <a:gdLst>
                <a:gd name="connsiteX0" fmla="*/ 826352 w 1288912"/>
                <a:gd name="connsiteY0" fmla="*/ 552789 h 1464035"/>
                <a:gd name="connsiteX1" fmla="*/ 1248627 w 1288912"/>
                <a:gd name="connsiteY1" fmla="*/ 1210014 h 1464035"/>
                <a:gd name="connsiteX2" fmla="*/ 1223227 w 1288912"/>
                <a:gd name="connsiteY2" fmla="*/ 1181439 h 1464035"/>
                <a:gd name="connsiteX3" fmla="*/ 820002 w 1288912"/>
                <a:gd name="connsiteY3" fmla="*/ 1464014 h 1464035"/>
                <a:gd name="connsiteX4" fmla="*/ 645377 w 1288912"/>
                <a:gd name="connsiteY4" fmla="*/ 1165564 h 1464035"/>
                <a:gd name="connsiteX5" fmla="*/ 137377 w 1288912"/>
                <a:gd name="connsiteY5" fmla="*/ 336889 h 1464035"/>
                <a:gd name="connsiteX6" fmla="*/ 16727 w 1288912"/>
                <a:gd name="connsiteY6" fmla="*/ 339 h 1464035"/>
                <a:gd name="connsiteX7" fmla="*/ 432652 w 1288912"/>
                <a:gd name="connsiteY7" fmla="*/ 387689 h 1464035"/>
                <a:gd name="connsiteX8" fmla="*/ 245327 w 1288912"/>
                <a:gd name="connsiteY8" fmla="*/ 140039 h 1464035"/>
                <a:gd name="connsiteX9" fmla="*/ 813652 w 1288912"/>
                <a:gd name="connsiteY9" fmla="*/ 692489 h 1464035"/>
                <a:gd name="connsiteX10" fmla="*/ 826352 w 1288912"/>
                <a:gd name="connsiteY10" fmla="*/ 552789 h 14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8912" h="1464035">
                  <a:moveTo>
                    <a:pt x="826352" y="552789"/>
                  </a:moveTo>
                  <a:cubicBezTo>
                    <a:pt x="898848" y="639043"/>
                    <a:pt x="1182481" y="1105239"/>
                    <a:pt x="1248627" y="1210014"/>
                  </a:cubicBezTo>
                  <a:cubicBezTo>
                    <a:pt x="1314773" y="1314789"/>
                    <a:pt x="1294664" y="1139106"/>
                    <a:pt x="1223227" y="1181439"/>
                  </a:cubicBezTo>
                  <a:cubicBezTo>
                    <a:pt x="1151790" y="1223772"/>
                    <a:pt x="916310" y="1466660"/>
                    <a:pt x="820002" y="1464014"/>
                  </a:cubicBezTo>
                  <a:cubicBezTo>
                    <a:pt x="723694" y="1461368"/>
                    <a:pt x="759148" y="1353418"/>
                    <a:pt x="645377" y="1165564"/>
                  </a:cubicBezTo>
                  <a:cubicBezTo>
                    <a:pt x="531606" y="977710"/>
                    <a:pt x="242152" y="531093"/>
                    <a:pt x="137377" y="336889"/>
                  </a:cubicBezTo>
                  <a:cubicBezTo>
                    <a:pt x="32602" y="142685"/>
                    <a:pt x="-32486" y="-8128"/>
                    <a:pt x="16727" y="339"/>
                  </a:cubicBezTo>
                  <a:cubicBezTo>
                    <a:pt x="65940" y="8806"/>
                    <a:pt x="394552" y="364406"/>
                    <a:pt x="432652" y="387689"/>
                  </a:cubicBezTo>
                  <a:cubicBezTo>
                    <a:pt x="470752" y="410972"/>
                    <a:pt x="181827" y="89239"/>
                    <a:pt x="245327" y="140039"/>
                  </a:cubicBezTo>
                  <a:cubicBezTo>
                    <a:pt x="308827" y="190839"/>
                    <a:pt x="720519" y="624226"/>
                    <a:pt x="813652" y="692489"/>
                  </a:cubicBezTo>
                  <a:cubicBezTo>
                    <a:pt x="906785" y="760752"/>
                    <a:pt x="753856" y="466535"/>
                    <a:pt x="826352" y="552789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6" name="フリーフォーム 835">
              <a:extLst>
                <a:ext uri="{FF2B5EF4-FFF2-40B4-BE49-F238E27FC236}">
                  <a16:creationId xmlns:a16="http://schemas.microsoft.com/office/drawing/2014/main" id="{573D07BA-4BEF-1ABB-A11A-7A654D257D27}"/>
                </a:ext>
              </a:extLst>
            </p:cNvPr>
            <p:cNvSpPr/>
            <p:nvPr/>
          </p:nvSpPr>
          <p:spPr>
            <a:xfrm>
              <a:off x="6695788" y="6784804"/>
              <a:ext cx="1180935" cy="1480865"/>
            </a:xfrm>
            <a:custGeom>
              <a:avLst/>
              <a:gdLst>
                <a:gd name="connsiteX0" fmla="*/ 92362 w 1180935"/>
                <a:gd name="connsiteY0" fmla="*/ 47796 h 1480865"/>
                <a:gd name="connsiteX1" fmla="*/ 714662 w 1180935"/>
                <a:gd name="connsiteY1" fmla="*/ 1079671 h 1480865"/>
                <a:gd name="connsiteX2" fmla="*/ 1165512 w 1180935"/>
                <a:gd name="connsiteY2" fmla="*/ 1460671 h 1480865"/>
                <a:gd name="connsiteX3" fmla="*/ 1009937 w 1180935"/>
                <a:gd name="connsiteY3" fmla="*/ 1355896 h 1480865"/>
                <a:gd name="connsiteX4" fmla="*/ 374937 w 1180935"/>
                <a:gd name="connsiteY4" fmla="*/ 746296 h 1480865"/>
                <a:gd name="connsiteX5" fmla="*/ 63787 w 1180935"/>
                <a:gd name="connsiteY5" fmla="*/ 285921 h 1480865"/>
                <a:gd name="connsiteX6" fmla="*/ 6637 w 1180935"/>
                <a:gd name="connsiteY6" fmla="*/ 171 h 1480865"/>
                <a:gd name="connsiteX7" fmla="*/ 162212 w 1180935"/>
                <a:gd name="connsiteY7" fmla="*/ 241471 h 1480865"/>
                <a:gd name="connsiteX8" fmla="*/ 92362 w 1180935"/>
                <a:gd name="connsiteY8" fmla="*/ 47796 h 148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0935" h="1480865">
                  <a:moveTo>
                    <a:pt x="92362" y="47796"/>
                  </a:moveTo>
                  <a:cubicBezTo>
                    <a:pt x="184437" y="187496"/>
                    <a:pt x="535804" y="844192"/>
                    <a:pt x="714662" y="1079671"/>
                  </a:cubicBezTo>
                  <a:cubicBezTo>
                    <a:pt x="893520" y="1315150"/>
                    <a:pt x="1116299" y="1414633"/>
                    <a:pt x="1165512" y="1460671"/>
                  </a:cubicBezTo>
                  <a:cubicBezTo>
                    <a:pt x="1214725" y="1506709"/>
                    <a:pt x="1141699" y="1474958"/>
                    <a:pt x="1009937" y="1355896"/>
                  </a:cubicBezTo>
                  <a:cubicBezTo>
                    <a:pt x="878175" y="1236834"/>
                    <a:pt x="532629" y="924625"/>
                    <a:pt x="374937" y="746296"/>
                  </a:cubicBezTo>
                  <a:cubicBezTo>
                    <a:pt x="217245" y="567967"/>
                    <a:pt x="125170" y="410275"/>
                    <a:pt x="63787" y="285921"/>
                  </a:cubicBezTo>
                  <a:cubicBezTo>
                    <a:pt x="2404" y="161567"/>
                    <a:pt x="-9767" y="7579"/>
                    <a:pt x="6637" y="171"/>
                  </a:cubicBezTo>
                  <a:cubicBezTo>
                    <a:pt x="23041" y="-7237"/>
                    <a:pt x="145279" y="227184"/>
                    <a:pt x="162212" y="241471"/>
                  </a:cubicBezTo>
                  <a:cubicBezTo>
                    <a:pt x="179145" y="255758"/>
                    <a:pt x="287" y="-91904"/>
                    <a:pt x="92362" y="47796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7" name="フリーフォーム 836">
              <a:extLst>
                <a:ext uri="{FF2B5EF4-FFF2-40B4-BE49-F238E27FC236}">
                  <a16:creationId xmlns:a16="http://schemas.microsoft.com/office/drawing/2014/main" id="{C07473F3-D6E9-5564-107D-F1596BC6FE15}"/>
                </a:ext>
              </a:extLst>
            </p:cNvPr>
            <p:cNvSpPr/>
            <p:nvPr/>
          </p:nvSpPr>
          <p:spPr>
            <a:xfrm>
              <a:off x="6951525" y="7373551"/>
              <a:ext cx="1046250" cy="1213507"/>
            </a:xfrm>
            <a:custGeom>
              <a:avLst/>
              <a:gdLst>
                <a:gd name="connsiteX0" fmla="*/ 303350 w 1046250"/>
                <a:gd name="connsiteY0" fmla="*/ 214699 h 1213507"/>
                <a:gd name="connsiteX1" fmla="*/ 1017725 w 1046250"/>
                <a:gd name="connsiteY1" fmla="*/ 1154499 h 1213507"/>
                <a:gd name="connsiteX2" fmla="*/ 868500 w 1046250"/>
                <a:gd name="connsiteY2" fmla="*/ 1090999 h 1213507"/>
                <a:gd name="connsiteX3" fmla="*/ 531950 w 1046250"/>
                <a:gd name="connsiteY3" fmla="*/ 890974 h 1213507"/>
                <a:gd name="connsiteX4" fmla="*/ 1725 w 1046250"/>
                <a:gd name="connsiteY4" fmla="*/ 11499 h 1213507"/>
                <a:gd name="connsiteX5" fmla="*/ 360500 w 1046250"/>
                <a:gd name="connsiteY5" fmla="*/ 379799 h 1213507"/>
                <a:gd name="connsiteX6" fmla="*/ 303350 w 1046250"/>
                <a:gd name="connsiteY6" fmla="*/ 214699 h 121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6250" h="1213507">
                  <a:moveTo>
                    <a:pt x="303350" y="214699"/>
                  </a:moveTo>
                  <a:cubicBezTo>
                    <a:pt x="412888" y="343816"/>
                    <a:pt x="923533" y="1008449"/>
                    <a:pt x="1017725" y="1154499"/>
                  </a:cubicBezTo>
                  <a:cubicBezTo>
                    <a:pt x="1111917" y="1300549"/>
                    <a:pt x="949462" y="1134920"/>
                    <a:pt x="868500" y="1090999"/>
                  </a:cubicBezTo>
                  <a:cubicBezTo>
                    <a:pt x="787538" y="1047078"/>
                    <a:pt x="676413" y="1070891"/>
                    <a:pt x="531950" y="890974"/>
                  </a:cubicBezTo>
                  <a:cubicBezTo>
                    <a:pt x="387487" y="711057"/>
                    <a:pt x="30300" y="96695"/>
                    <a:pt x="1725" y="11499"/>
                  </a:cubicBezTo>
                  <a:cubicBezTo>
                    <a:pt x="-26850" y="-73697"/>
                    <a:pt x="308113" y="341170"/>
                    <a:pt x="360500" y="379799"/>
                  </a:cubicBezTo>
                  <a:cubicBezTo>
                    <a:pt x="412887" y="418428"/>
                    <a:pt x="193812" y="85582"/>
                    <a:pt x="303350" y="214699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8" name="フリーフォーム 837">
              <a:extLst>
                <a:ext uri="{FF2B5EF4-FFF2-40B4-BE49-F238E27FC236}">
                  <a16:creationId xmlns:a16="http://schemas.microsoft.com/office/drawing/2014/main" id="{A5EBA079-4A7C-98C0-1377-54B016CB3526}"/>
                </a:ext>
              </a:extLst>
            </p:cNvPr>
            <p:cNvSpPr/>
            <p:nvPr/>
          </p:nvSpPr>
          <p:spPr>
            <a:xfrm>
              <a:off x="6584592" y="6161072"/>
              <a:ext cx="839922" cy="1276731"/>
            </a:xfrm>
            <a:custGeom>
              <a:avLst/>
              <a:gdLst>
                <a:gd name="connsiteX0" fmla="*/ 228958 w 839922"/>
                <a:gd name="connsiteY0" fmla="*/ 4778 h 1276731"/>
                <a:gd name="connsiteX1" fmla="*/ 559158 w 839922"/>
                <a:gd name="connsiteY1" fmla="*/ 747728 h 1276731"/>
                <a:gd name="connsiteX2" fmla="*/ 838558 w 839922"/>
                <a:gd name="connsiteY2" fmla="*/ 1265253 h 1276731"/>
                <a:gd name="connsiteX3" fmla="*/ 641708 w 839922"/>
                <a:gd name="connsiteY3" fmla="*/ 1077928 h 1276731"/>
                <a:gd name="connsiteX4" fmla="*/ 127358 w 839922"/>
                <a:gd name="connsiteY4" fmla="*/ 747728 h 1276731"/>
                <a:gd name="connsiteX5" fmla="*/ 358 w 839922"/>
                <a:gd name="connsiteY5" fmla="*/ 61928 h 1276731"/>
                <a:gd name="connsiteX6" fmla="*/ 149583 w 839922"/>
                <a:gd name="connsiteY6" fmla="*/ 411178 h 1276731"/>
                <a:gd name="connsiteX7" fmla="*/ 228958 w 839922"/>
                <a:gd name="connsiteY7" fmla="*/ 4778 h 127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9922" h="1276731">
                  <a:moveTo>
                    <a:pt x="228958" y="4778"/>
                  </a:moveTo>
                  <a:cubicBezTo>
                    <a:pt x="297221" y="60870"/>
                    <a:pt x="457558" y="537649"/>
                    <a:pt x="559158" y="747728"/>
                  </a:cubicBezTo>
                  <a:cubicBezTo>
                    <a:pt x="660758" y="957807"/>
                    <a:pt x="824800" y="1210220"/>
                    <a:pt x="838558" y="1265253"/>
                  </a:cubicBezTo>
                  <a:cubicBezTo>
                    <a:pt x="852316" y="1320286"/>
                    <a:pt x="760241" y="1164182"/>
                    <a:pt x="641708" y="1077928"/>
                  </a:cubicBezTo>
                  <a:cubicBezTo>
                    <a:pt x="523175" y="991674"/>
                    <a:pt x="234250" y="917061"/>
                    <a:pt x="127358" y="747728"/>
                  </a:cubicBezTo>
                  <a:cubicBezTo>
                    <a:pt x="20466" y="578395"/>
                    <a:pt x="-3346" y="118020"/>
                    <a:pt x="358" y="61928"/>
                  </a:cubicBezTo>
                  <a:cubicBezTo>
                    <a:pt x="4062" y="5836"/>
                    <a:pt x="112012" y="417528"/>
                    <a:pt x="149583" y="411178"/>
                  </a:cubicBezTo>
                  <a:cubicBezTo>
                    <a:pt x="187154" y="404828"/>
                    <a:pt x="160695" y="-51314"/>
                    <a:pt x="228958" y="4778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9" name="フリーフォーム 838">
              <a:extLst>
                <a:ext uri="{FF2B5EF4-FFF2-40B4-BE49-F238E27FC236}">
                  <a16:creationId xmlns:a16="http://schemas.microsoft.com/office/drawing/2014/main" id="{0E25E5B0-6762-AA8B-E4B1-5E61D836C2EB}"/>
                </a:ext>
              </a:extLst>
            </p:cNvPr>
            <p:cNvSpPr/>
            <p:nvPr/>
          </p:nvSpPr>
          <p:spPr>
            <a:xfrm>
              <a:off x="6327431" y="6165453"/>
              <a:ext cx="1246222" cy="1095775"/>
            </a:xfrm>
            <a:custGeom>
              <a:avLst/>
              <a:gdLst>
                <a:gd name="connsiteX0" fmla="*/ 105119 w 1246222"/>
                <a:gd name="connsiteY0" fmla="*/ 19447 h 1095775"/>
                <a:gd name="connsiteX1" fmla="*/ 638519 w 1246222"/>
                <a:gd name="connsiteY1" fmla="*/ 70247 h 1095775"/>
                <a:gd name="connsiteX2" fmla="*/ 689319 w 1246222"/>
                <a:gd name="connsiteY2" fmla="*/ 111522 h 1095775"/>
                <a:gd name="connsiteX3" fmla="*/ 819494 w 1246222"/>
                <a:gd name="connsiteY3" fmla="*/ 279797 h 1095775"/>
                <a:gd name="connsiteX4" fmla="*/ 1051269 w 1246222"/>
                <a:gd name="connsiteY4" fmla="*/ 686197 h 1095775"/>
                <a:gd name="connsiteX5" fmla="*/ 1165569 w 1246222"/>
                <a:gd name="connsiteY5" fmla="*/ 971947 h 1095775"/>
                <a:gd name="connsiteX6" fmla="*/ 1244944 w 1246222"/>
                <a:gd name="connsiteY6" fmla="*/ 1095772 h 1095775"/>
                <a:gd name="connsiteX7" fmla="*/ 1102069 w 1246222"/>
                <a:gd name="connsiteY7" fmla="*/ 968772 h 1095775"/>
                <a:gd name="connsiteX8" fmla="*/ 724244 w 1246222"/>
                <a:gd name="connsiteY8" fmla="*/ 673497 h 1095775"/>
                <a:gd name="connsiteX9" fmla="*/ 536919 w 1246222"/>
                <a:gd name="connsiteY9" fmla="*/ 228997 h 1095775"/>
                <a:gd name="connsiteX10" fmla="*/ 457544 w 1246222"/>
                <a:gd name="connsiteY10" fmla="*/ 702072 h 1095775"/>
                <a:gd name="connsiteX11" fmla="*/ 187669 w 1246222"/>
                <a:gd name="connsiteY11" fmla="*/ 289322 h 1095775"/>
                <a:gd name="connsiteX12" fmla="*/ 344 w 1246222"/>
                <a:gd name="connsiteY12" fmla="*/ 3572 h 1095775"/>
                <a:gd name="connsiteX13" fmla="*/ 140044 w 1246222"/>
                <a:gd name="connsiteY13" fmla="*/ 124222 h 1095775"/>
                <a:gd name="connsiteX14" fmla="*/ 105119 w 1246222"/>
                <a:gd name="connsiteY14" fmla="*/ 19447 h 109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46222" h="1095775">
                  <a:moveTo>
                    <a:pt x="105119" y="19447"/>
                  </a:moveTo>
                  <a:cubicBezTo>
                    <a:pt x="188198" y="10451"/>
                    <a:pt x="541152" y="54901"/>
                    <a:pt x="638519" y="70247"/>
                  </a:cubicBezTo>
                  <a:cubicBezTo>
                    <a:pt x="735886" y="85593"/>
                    <a:pt x="659157" y="76597"/>
                    <a:pt x="689319" y="111522"/>
                  </a:cubicBezTo>
                  <a:cubicBezTo>
                    <a:pt x="719482" y="146447"/>
                    <a:pt x="759169" y="184018"/>
                    <a:pt x="819494" y="279797"/>
                  </a:cubicBezTo>
                  <a:cubicBezTo>
                    <a:pt x="879819" y="375576"/>
                    <a:pt x="993590" y="570839"/>
                    <a:pt x="1051269" y="686197"/>
                  </a:cubicBezTo>
                  <a:cubicBezTo>
                    <a:pt x="1108948" y="801555"/>
                    <a:pt x="1133290" y="903685"/>
                    <a:pt x="1165569" y="971947"/>
                  </a:cubicBezTo>
                  <a:cubicBezTo>
                    <a:pt x="1197848" y="1040209"/>
                    <a:pt x="1255527" y="1096301"/>
                    <a:pt x="1244944" y="1095772"/>
                  </a:cubicBezTo>
                  <a:cubicBezTo>
                    <a:pt x="1234361" y="1095243"/>
                    <a:pt x="1188852" y="1039151"/>
                    <a:pt x="1102069" y="968772"/>
                  </a:cubicBezTo>
                  <a:cubicBezTo>
                    <a:pt x="1015286" y="898393"/>
                    <a:pt x="818436" y="796793"/>
                    <a:pt x="724244" y="673497"/>
                  </a:cubicBezTo>
                  <a:cubicBezTo>
                    <a:pt x="630052" y="550201"/>
                    <a:pt x="581369" y="224235"/>
                    <a:pt x="536919" y="228997"/>
                  </a:cubicBezTo>
                  <a:cubicBezTo>
                    <a:pt x="492469" y="233760"/>
                    <a:pt x="515752" y="692018"/>
                    <a:pt x="457544" y="702072"/>
                  </a:cubicBezTo>
                  <a:cubicBezTo>
                    <a:pt x="399336" y="712126"/>
                    <a:pt x="187669" y="289322"/>
                    <a:pt x="187669" y="289322"/>
                  </a:cubicBezTo>
                  <a:cubicBezTo>
                    <a:pt x="111469" y="172905"/>
                    <a:pt x="8281" y="31088"/>
                    <a:pt x="344" y="3572"/>
                  </a:cubicBezTo>
                  <a:cubicBezTo>
                    <a:pt x="-7593" y="-23944"/>
                    <a:pt x="124169" y="116285"/>
                    <a:pt x="140044" y="124222"/>
                  </a:cubicBezTo>
                  <a:cubicBezTo>
                    <a:pt x="155919" y="132159"/>
                    <a:pt x="22040" y="28443"/>
                    <a:pt x="105119" y="19447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0" name="フリーフォーム 839">
              <a:extLst>
                <a:ext uri="{FF2B5EF4-FFF2-40B4-BE49-F238E27FC236}">
                  <a16:creationId xmlns:a16="http://schemas.microsoft.com/office/drawing/2014/main" id="{ED9D5733-ABEB-EB07-8E32-8F17C91FBEB0}"/>
                </a:ext>
              </a:extLst>
            </p:cNvPr>
            <p:cNvSpPr/>
            <p:nvPr/>
          </p:nvSpPr>
          <p:spPr>
            <a:xfrm>
              <a:off x="6699765" y="6912756"/>
              <a:ext cx="1674504" cy="1568898"/>
            </a:xfrm>
            <a:custGeom>
              <a:avLst/>
              <a:gdLst>
                <a:gd name="connsiteX0" fmla="*/ 523360 w 1674504"/>
                <a:gd name="connsiteY0" fmla="*/ 199244 h 1568898"/>
                <a:gd name="connsiteX1" fmla="*/ 1101210 w 1674504"/>
                <a:gd name="connsiteY1" fmla="*/ 818369 h 1568898"/>
                <a:gd name="connsiteX2" fmla="*/ 1282185 w 1674504"/>
                <a:gd name="connsiteY2" fmla="*/ 888219 h 1568898"/>
                <a:gd name="connsiteX3" fmla="*/ 1307585 w 1674504"/>
                <a:gd name="connsiteY3" fmla="*/ 907269 h 1568898"/>
                <a:gd name="connsiteX4" fmla="*/ 1660010 w 1674504"/>
                <a:gd name="connsiteY4" fmla="*/ 1177144 h 1568898"/>
                <a:gd name="connsiteX5" fmla="*/ 1571110 w 1674504"/>
                <a:gd name="connsiteY5" fmla="*/ 1218419 h 1568898"/>
                <a:gd name="connsiteX6" fmla="*/ 1244085 w 1674504"/>
                <a:gd name="connsiteY6" fmla="*/ 1567669 h 1568898"/>
                <a:gd name="connsiteX7" fmla="*/ 1069460 w 1674504"/>
                <a:gd name="connsiteY7" fmla="*/ 1342244 h 1568898"/>
                <a:gd name="connsiteX8" fmla="*/ 24885 w 1674504"/>
                <a:gd name="connsiteY8" fmla="*/ 37319 h 1568898"/>
                <a:gd name="connsiteX9" fmla="*/ 323335 w 1674504"/>
                <a:gd name="connsiteY9" fmla="*/ 338944 h 1568898"/>
                <a:gd name="connsiteX10" fmla="*/ 282060 w 1674504"/>
                <a:gd name="connsiteY10" fmla="*/ 164319 h 1568898"/>
                <a:gd name="connsiteX11" fmla="*/ 536060 w 1674504"/>
                <a:gd name="connsiteY11" fmla="*/ 335769 h 1568898"/>
                <a:gd name="connsiteX12" fmla="*/ 523360 w 1674504"/>
                <a:gd name="connsiteY12" fmla="*/ 199244 h 1568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74504" h="1568898">
                  <a:moveTo>
                    <a:pt x="523360" y="199244"/>
                  </a:moveTo>
                  <a:cubicBezTo>
                    <a:pt x="617552" y="279677"/>
                    <a:pt x="974739" y="703540"/>
                    <a:pt x="1101210" y="818369"/>
                  </a:cubicBezTo>
                  <a:cubicBezTo>
                    <a:pt x="1227681" y="933198"/>
                    <a:pt x="1247789" y="873402"/>
                    <a:pt x="1282185" y="888219"/>
                  </a:cubicBezTo>
                  <a:cubicBezTo>
                    <a:pt x="1316581" y="903036"/>
                    <a:pt x="1307585" y="907269"/>
                    <a:pt x="1307585" y="907269"/>
                  </a:cubicBezTo>
                  <a:cubicBezTo>
                    <a:pt x="1370556" y="955423"/>
                    <a:pt x="1616089" y="1125286"/>
                    <a:pt x="1660010" y="1177144"/>
                  </a:cubicBezTo>
                  <a:cubicBezTo>
                    <a:pt x="1703931" y="1229002"/>
                    <a:pt x="1640431" y="1153331"/>
                    <a:pt x="1571110" y="1218419"/>
                  </a:cubicBezTo>
                  <a:cubicBezTo>
                    <a:pt x="1501789" y="1283507"/>
                    <a:pt x="1327693" y="1547032"/>
                    <a:pt x="1244085" y="1567669"/>
                  </a:cubicBezTo>
                  <a:cubicBezTo>
                    <a:pt x="1160477" y="1588306"/>
                    <a:pt x="1069460" y="1342244"/>
                    <a:pt x="1069460" y="1342244"/>
                  </a:cubicBezTo>
                  <a:cubicBezTo>
                    <a:pt x="866260" y="1087186"/>
                    <a:pt x="149239" y="204536"/>
                    <a:pt x="24885" y="37319"/>
                  </a:cubicBezTo>
                  <a:cubicBezTo>
                    <a:pt x="-99469" y="-129898"/>
                    <a:pt x="280472" y="317777"/>
                    <a:pt x="323335" y="338944"/>
                  </a:cubicBezTo>
                  <a:cubicBezTo>
                    <a:pt x="366197" y="360111"/>
                    <a:pt x="246606" y="164848"/>
                    <a:pt x="282060" y="164319"/>
                  </a:cubicBezTo>
                  <a:cubicBezTo>
                    <a:pt x="317514" y="163790"/>
                    <a:pt x="496372" y="325186"/>
                    <a:pt x="536060" y="335769"/>
                  </a:cubicBezTo>
                  <a:cubicBezTo>
                    <a:pt x="575748" y="346352"/>
                    <a:pt x="429168" y="118811"/>
                    <a:pt x="523360" y="199244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1" name="フリーフォーム 840">
              <a:extLst>
                <a:ext uri="{FF2B5EF4-FFF2-40B4-BE49-F238E27FC236}">
                  <a16:creationId xmlns:a16="http://schemas.microsoft.com/office/drawing/2014/main" id="{5E659274-B70D-A224-ECE4-1BFB6BB25553}"/>
                </a:ext>
              </a:extLst>
            </p:cNvPr>
            <p:cNvSpPr/>
            <p:nvPr/>
          </p:nvSpPr>
          <p:spPr>
            <a:xfrm>
              <a:off x="7069659" y="6893982"/>
              <a:ext cx="1293690" cy="1200829"/>
            </a:xfrm>
            <a:custGeom>
              <a:avLst/>
              <a:gdLst>
                <a:gd name="connsiteX0" fmla="*/ 226491 w 1293690"/>
                <a:gd name="connsiteY0" fmla="*/ 33868 h 1200829"/>
                <a:gd name="connsiteX1" fmla="*/ 709091 w 1293690"/>
                <a:gd name="connsiteY1" fmla="*/ 510118 h 1200829"/>
                <a:gd name="connsiteX2" fmla="*/ 985316 w 1293690"/>
                <a:gd name="connsiteY2" fmla="*/ 814918 h 1200829"/>
                <a:gd name="connsiteX3" fmla="*/ 1293291 w 1293690"/>
                <a:gd name="connsiteY3" fmla="*/ 1189568 h 1200829"/>
                <a:gd name="connsiteX4" fmla="*/ 1036116 w 1293690"/>
                <a:gd name="connsiteY4" fmla="*/ 1065743 h 1200829"/>
                <a:gd name="connsiteX5" fmla="*/ 464616 w 1293690"/>
                <a:gd name="connsiteY5" fmla="*/ 687918 h 1200829"/>
                <a:gd name="connsiteX6" fmla="*/ 10591 w 1293690"/>
                <a:gd name="connsiteY6" fmla="*/ 24343 h 1200829"/>
                <a:gd name="connsiteX7" fmla="*/ 143941 w 1293690"/>
                <a:gd name="connsiteY7" fmla="*/ 135468 h 1200829"/>
                <a:gd name="connsiteX8" fmla="*/ 140766 w 1293690"/>
                <a:gd name="connsiteY8" fmla="*/ 52918 h 1200829"/>
                <a:gd name="connsiteX9" fmla="*/ 305866 w 1293690"/>
                <a:gd name="connsiteY9" fmla="*/ 138643 h 1200829"/>
                <a:gd name="connsiteX10" fmla="*/ 226491 w 1293690"/>
                <a:gd name="connsiteY10" fmla="*/ 33868 h 120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3690" h="1200829">
                  <a:moveTo>
                    <a:pt x="226491" y="33868"/>
                  </a:moveTo>
                  <a:cubicBezTo>
                    <a:pt x="293695" y="95780"/>
                    <a:pt x="582620" y="379943"/>
                    <a:pt x="709091" y="510118"/>
                  </a:cubicBezTo>
                  <a:cubicBezTo>
                    <a:pt x="835562" y="640293"/>
                    <a:pt x="887949" y="701676"/>
                    <a:pt x="985316" y="814918"/>
                  </a:cubicBezTo>
                  <a:cubicBezTo>
                    <a:pt x="1082683" y="928160"/>
                    <a:pt x="1284824" y="1147764"/>
                    <a:pt x="1293291" y="1189568"/>
                  </a:cubicBezTo>
                  <a:cubicBezTo>
                    <a:pt x="1301758" y="1231372"/>
                    <a:pt x="1174229" y="1149351"/>
                    <a:pt x="1036116" y="1065743"/>
                  </a:cubicBezTo>
                  <a:cubicBezTo>
                    <a:pt x="898004" y="982135"/>
                    <a:pt x="635537" y="861485"/>
                    <a:pt x="464616" y="687918"/>
                  </a:cubicBezTo>
                  <a:cubicBezTo>
                    <a:pt x="293695" y="514351"/>
                    <a:pt x="64037" y="116418"/>
                    <a:pt x="10591" y="24343"/>
                  </a:cubicBezTo>
                  <a:cubicBezTo>
                    <a:pt x="-42855" y="-67732"/>
                    <a:pt x="122245" y="130706"/>
                    <a:pt x="143941" y="135468"/>
                  </a:cubicBezTo>
                  <a:cubicBezTo>
                    <a:pt x="165637" y="140230"/>
                    <a:pt x="113779" y="52389"/>
                    <a:pt x="140766" y="52918"/>
                  </a:cubicBezTo>
                  <a:cubicBezTo>
                    <a:pt x="167753" y="53447"/>
                    <a:pt x="293166" y="137585"/>
                    <a:pt x="305866" y="138643"/>
                  </a:cubicBezTo>
                  <a:cubicBezTo>
                    <a:pt x="318566" y="139701"/>
                    <a:pt x="159287" y="-28044"/>
                    <a:pt x="226491" y="33868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2" name="フリーフォーム 841">
              <a:extLst>
                <a:ext uri="{FF2B5EF4-FFF2-40B4-BE49-F238E27FC236}">
                  <a16:creationId xmlns:a16="http://schemas.microsoft.com/office/drawing/2014/main" id="{B88FB9A7-5F23-5256-DFFB-BA1A6A20C5CF}"/>
                </a:ext>
              </a:extLst>
            </p:cNvPr>
            <p:cNvSpPr/>
            <p:nvPr/>
          </p:nvSpPr>
          <p:spPr>
            <a:xfrm>
              <a:off x="7219507" y="8008193"/>
              <a:ext cx="1402826" cy="908595"/>
            </a:xfrm>
            <a:custGeom>
              <a:avLst/>
              <a:gdLst>
                <a:gd name="connsiteX0" fmla="*/ 443 w 1402826"/>
                <a:gd name="connsiteY0" fmla="*/ 850057 h 908595"/>
                <a:gd name="connsiteX1" fmla="*/ 486218 w 1402826"/>
                <a:gd name="connsiteY1" fmla="*/ 326182 h 908595"/>
                <a:gd name="connsiteX2" fmla="*/ 422718 w 1402826"/>
                <a:gd name="connsiteY2" fmla="*/ 376982 h 908595"/>
                <a:gd name="connsiteX3" fmla="*/ 724343 w 1402826"/>
                <a:gd name="connsiteY3" fmla="*/ 357932 h 908595"/>
                <a:gd name="connsiteX4" fmla="*/ 1194243 w 1402826"/>
                <a:gd name="connsiteY4" fmla="*/ 15032 h 908595"/>
                <a:gd name="connsiteX5" fmla="*/ 1162493 w 1402826"/>
                <a:gd name="connsiteY5" fmla="*/ 110282 h 908595"/>
                <a:gd name="connsiteX6" fmla="*/ 1400618 w 1402826"/>
                <a:gd name="connsiteY6" fmla="*/ 548432 h 908595"/>
                <a:gd name="connsiteX7" fmla="*/ 1260918 w 1402826"/>
                <a:gd name="connsiteY7" fmla="*/ 424607 h 908595"/>
                <a:gd name="connsiteX8" fmla="*/ 930718 w 1402826"/>
                <a:gd name="connsiteY8" fmla="*/ 624632 h 908595"/>
                <a:gd name="connsiteX9" fmla="*/ 651318 w 1402826"/>
                <a:gd name="connsiteY9" fmla="*/ 904032 h 908595"/>
                <a:gd name="connsiteX10" fmla="*/ 695768 w 1402826"/>
                <a:gd name="connsiteY10" fmla="*/ 799257 h 908595"/>
                <a:gd name="connsiteX11" fmla="*/ 140143 w 1402826"/>
                <a:gd name="connsiteY11" fmla="*/ 815132 h 908595"/>
                <a:gd name="connsiteX12" fmla="*/ 394143 w 1402826"/>
                <a:gd name="connsiteY12" fmla="*/ 650032 h 908595"/>
                <a:gd name="connsiteX13" fmla="*/ 443 w 1402826"/>
                <a:gd name="connsiteY13" fmla="*/ 850057 h 90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02826" h="908595">
                  <a:moveTo>
                    <a:pt x="443" y="850057"/>
                  </a:moveTo>
                  <a:cubicBezTo>
                    <a:pt x="15789" y="796082"/>
                    <a:pt x="415839" y="405028"/>
                    <a:pt x="486218" y="326182"/>
                  </a:cubicBezTo>
                  <a:cubicBezTo>
                    <a:pt x="556597" y="247336"/>
                    <a:pt x="383031" y="371690"/>
                    <a:pt x="422718" y="376982"/>
                  </a:cubicBezTo>
                  <a:cubicBezTo>
                    <a:pt x="462406" y="382274"/>
                    <a:pt x="595756" y="418257"/>
                    <a:pt x="724343" y="357932"/>
                  </a:cubicBezTo>
                  <a:cubicBezTo>
                    <a:pt x="852931" y="297607"/>
                    <a:pt x="1121218" y="56307"/>
                    <a:pt x="1194243" y="15032"/>
                  </a:cubicBezTo>
                  <a:cubicBezTo>
                    <a:pt x="1267268" y="-26243"/>
                    <a:pt x="1128097" y="21382"/>
                    <a:pt x="1162493" y="110282"/>
                  </a:cubicBezTo>
                  <a:cubicBezTo>
                    <a:pt x="1196889" y="199182"/>
                    <a:pt x="1384214" y="496044"/>
                    <a:pt x="1400618" y="548432"/>
                  </a:cubicBezTo>
                  <a:cubicBezTo>
                    <a:pt x="1417022" y="600820"/>
                    <a:pt x="1339235" y="411907"/>
                    <a:pt x="1260918" y="424607"/>
                  </a:cubicBezTo>
                  <a:cubicBezTo>
                    <a:pt x="1182601" y="437307"/>
                    <a:pt x="1032318" y="544728"/>
                    <a:pt x="930718" y="624632"/>
                  </a:cubicBezTo>
                  <a:cubicBezTo>
                    <a:pt x="829118" y="704536"/>
                    <a:pt x="690476" y="874928"/>
                    <a:pt x="651318" y="904032"/>
                  </a:cubicBezTo>
                  <a:cubicBezTo>
                    <a:pt x="612160" y="933136"/>
                    <a:pt x="780964" y="814074"/>
                    <a:pt x="695768" y="799257"/>
                  </a:cubicBezTo>
                  <a:cubicBezTo>
                    <a:pt x="610572" y="784440"/>
                    <a:pt x="190414" y="840003"/>
                    <a:pt x="140143" y="815132"/>
                  </a:cubicBezTo>
                  <a:cubicBezTo>
                    <a:pt x="89872" y="790261"/>
                    <a:pt x="415310" y="647915"/>
                    <a:pt x="394143" y="650032"/>
                  </a:cubicBezTo>
                  <a:cubicBezTo>
                    <a:pt x="372976" y="652149"/>
                    <a:pt x="-14903" y="904032"/>
                    <a:pt x="443" y="850057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3" name="フリーフォーム 842">
              <a:extLst>
                <a:ext uri="{FF2B5EF4-FFF2-40B4-BE49-F238E27FC236}">
                  <a16:creationId xmlns:a16="http://schemas.microsoft.com/office/drawing/2014/main" id="{B075DCDA-6E70-344F-9549-1846EE8782D4}"/>
                </a:ext>
              </a:extLst>
            </p:cNvPr>
            <p:cNvSpPr/>
            <p:nvPr/>
          </p:nvSpPr>
          <p:spPr>
            <a:xfrm>
              <a:off x="8159902" y="1476756"/>
              <a:ext cx="655000" cy="1840248"/>
            </a:xfrm>
            <a:custGeom>
              <a:avLst/>
              <a:gdLst>
                <a:gd name="connsiteX0" fmla="*/ 1118 w 655000"/>
                <a:gd name="connsiteY0" fmla="*/ 59436 h 1840248"/>
                <a:gd name="connsiteX1" fmla="*/ 490322 w 655000"/>
                <a:gd name="connsiteY1" fmla="*/ 0 h 1840248"/>
                <a:gd name="connsiteX2" fmla="*/ 508610 w 655000"/>
                <a:gd name="connsiteY2" fmla="*/ 59436 h 1840248"/>
                <a:gd name="connsiteX3" fmla="*/ 654914 w 655000"/>
                <a:gd name="connsiteY3" fmla="*/ 155448 h 1840248"/>
                <a:gd name="connsiteX4" fmla="*/ 485750 w 655000"/>
                <a:gd name="connsiteY4" fmla="*/ 292608 h 1840248"/>
                <a:gd name="connsiteX5" fmla="*/ 568046 w 655000"/>
                <a:gd name="connsiteY5" fmla="*/ 480060 h 1840248"/>
                <a:gd name="connsiteX6" fmla="*/ 485750 w 655000"/>
                <a:gd name="connsiteY6" fmla="*/ 690372 h 1840248"/>
                <a:gd name="connsiteX7" fmla="*/ 540614 w 655000"/>
                <a:gd name="connsiteY7" fmla="*/ 781812 h 1840248"/>
                <a:gd name="connsiteX8" fmla="*/ 426314 w 655000"/>
                <a:gd name="connsiteY8" fmla="*/ 1074420 h 1840248"/>
                <a:gd name="connsiteX9" fmla="*/ 568046 w 655000"/>
                <a:gd name="connsiteY9" fmla="*/ 1143000 h 1840248"/>
                <a:gd name="connsiteX10" fmla="*/ 632054 w 655000"/>
                <a:gd name="connsiteY10" fmla="*/ 1513332 h 1840248"/>
                <a:gd name="connsiteX11" fmla="*/ 499466 w 655000"/>
                <a:gd name="connsiteY11" fmla="*/ 1837944 h 1840248"/>
                <a:gd name="connsiteX12" fmla="*/ 490322 w 655000"/>
                <a:gd name="connsiteY12" fmla="*/ 1632204 h 1840248"/>
                <a:gd name="connsiteX13" fmla="*/ 170282 w 655000"/>
                <a:gd name="connsiteY13" fmla="*/ 1152144 h 1840248"/>
                <a:gd name="connsiteX14" fmla="*/ 257150 w 655000"/>
                <a:gd name="connsiteY14" fmla="*/ 1293876 h 1840248"/>
                <a:gd name="connsiteX15" fmla="*/ 234290 w 655000"/>
                <a:gd name="connsiteY15" fmla="*/ 603504 h 1840248"/>
                <a:gd name="connsiteX16" fmla="*/ 330302 w 655000"/>
                <a:gd name="connsiteY16" fmla="*/ 909828 h 1840248"/>
                <a:gd name="connsiteX17" fmla="*/ 366878 w 655000"/>
                <a:gd name="connsiteY17" fmla="*/ 288036 h 1840248"/>
                <a:gd name="connsiteX18" fmla="*/ 206858 w 655000"/>
                <a:gd name="connsiteY18" fmla="*/ 342900 h 1840248"/>
                <a:gd name="connsiteX19" fmla="*/ 462890 w 655000"/>
                <a:gd name="connsiteY19" fmla="*/ 269748 h 1840248"/>
                <a:gd name="connsiteX20" fmla="*/ 115418 w 655000"/>
                <a:gd name="connsiteY20" fmla="*/ 141732 h 1840248"/>
                <a:gd name="connsiteX21" fmla="*/ 348590 w 655000"/>
                <a:gd name="connsiteY21" fmla="*/ 150876 h 1840248"/>
                <a:gd name="connsiteX22" fmla="*/ 1118 w 655000"/>
                <a:gd name="connsiteY22" fmla="*/ 59436 h 1840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55000" h="1840248">
                  <a:moveTo>
                    <a:pt x="1118" y="59436"/>
                  </a:moveTo>
                  <a:cubicBezTo>
                    <a:pt x="24740" y="34290"/>
                    <a:pt x="405740" y="0"/>
                    <a:pt x="490322" y="0"/>
                  </a:cubicBezTo>
                  <a:cubicBezTo>
                    <a:pt x="574904" y="0"/>
                    <a:pt x="481178" y="33528"/>
                    <a:pt x="508610" y="59436"/>
                  </a:cubicBezTo>
                  <a:cubicBezTo>
                    <a:pt x="536042" y="85344"/>
                    <a:pt x="658724" y="116586"/>
                    <a:pt x="654914" y="155448"/>
                  </a:cubicBezTo>
                  <a:cubicBezTo>
                    <a:pt x="651104" y="194310"/>
                    <a:pt x="500228" y="238506"/>
                    <a:pt x="485750" y="292608"/>
                  </a:cubicBezTo>
                  <a:cubicBezTo>
                    <a:pt x="471272" y="346710"/>
                    <a:pt x="568046" y="413766"/>
                    <a:pt x="568046" y="480060"/>
                  </a:cubicBezTo>
                  <a:cubicBezTo>
                    <a:pt x="568046" y="546354"/>
                    <a:pt x="490322" y="640080"/>
                    <a:pt x="485750" y="690372"/>
                  </a:cubicBezTo>
                  <a:cubicBezTo>
                    <a:pt x="481178" y="740664"/>
                    <a:pt x="550520" y="717804"/>
                    <a:pt x="540614" y="781812"/>
                  </a:cubicBezTo>
                  <a:cubicBezTo>
                    <a:pt x="530708" y="845820"/>
                    <a:pt x="421742" y="1014222"/>
                    <a:pt x="426314" y="1074420"/>
                  </a:cubicBezTo>
                  <a:cubicBezTo>
                    <a:pt x="430886" y="1134618"/>
                    <a:pt x="533756" y="1069848"/>
                    <a:pt x="568046" y="1143000"/>
                  </a:cubicBezTo>
                  <a:cubicBezTo>
                    <a:pt x="602336" y="1216152"/>
                    <a:pt x="643484" y="1397508"/>
                    <a:pt x="632054" y="1513332"/>
                  </a:cubicBezTo>
                  <a:cubicBezTo>
                    <a:pt x="620624" y="1629156"/>
                    <a:pt x="523088" y="1818132"/>
                    <a:pt x="499466" y="1837944"/>
                  </a:cubicBezTo>
                  <a:cubicBezTo>
                    <a:pt x="475844" y="1857756"/>
                    <a:pt x="545186" y="1746504"/>
                    <a:pt x="490322" y="1632204"/>
                  </a:cubicBezTo>
                  <a:cubicBezTo>
                    <a:pt x="435458" y="1517904"/>
                    <a:pt x="209144" y="1208532"/>
                    <a:pt x="170282" y="1152144"/>
                  </a:cubicBezTo>
                  <a:cubicBezTo>
                    <a:pt x="131420" y="1095756"/>
                    <a:pt x="246482" y="1385316"/>
                    <a:pt x="257150" y="1293876"/>
                  </a:cubicBezTo>
                  <a:cubicBezTo>
                    <a:pt x="267818" y="1202436"/>
                    <a:pt x="222098" y="667512"/>
                    <a:pt x="234290" y="603504"/>
                  </a:cubicBezTo>
                  <a:cubicBezTo>
                    <a:pt x="246482" y="539496"/>
                    <a:pt x="308204" y="962406"/>
                    <a:pt x="330302" y="909828"/>
                  </a:cubicBezTo>
                  <a:cubicBezTo>
                    <a:pt x="352400" y="857250"/>
                    <a:pt x="387452" y="382524"/>
                    <a:pt x="366878" y="288036"/>
                  </a:cubicBezTo>
                  <a:cubicBezTo>
                    <a:pt x="346304" y="193548"/>
                    <a:pt x="190856" y="345948"/>
                    <a:pt x="206858" y="342900"/>
                  </a:cubicBezTo>
                  <a:cubicBezTo>
                    <a:pt x="222860" y="339852"/>
                    <a:pt x="478130" y="303276"/>
                    <a:pt x="462890" y="269748"/>
                  </a:cubicBezTo>
                  <a:cubicBezTo>
                    <a:pt x="447650" y="236220"/>
                    <a:pt x="134468" y="161544"/>
                    <a:pt x="115418" y="141732"/>
                  </a:cubicBezTo>
                  <a:cubicBezTo>
                    <a:pt x="96368" y="121920"/>
                    <a:pt x="361544" y="164592"/>
                    <a:pt x="348590" y="150876"/>
                  </a:cubicBezTo>
                  <a:cubicBezTo>
                    <a:pt x="335636" y="137160"/>
                    <a:pt x="-22504" y="84582"/>
                    <a:pt x="1118" y="59436"/>
                  </a:cubicBezTo>
                  <a:close/>
                </a:path>
              </a:pathLst>
            </a:custGeom>
            <a:solidFill>
              <a:schemeClr val="accent6">
                <a:lumMod val="75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4" name="フリーフォーム 843">
              <a:extLst>
                <a:ext uri="{FF2B5EF4-FFF2-40B4-BE49-F238E27FC236}">
                  <a16:creationId xmlns:a16="http://schemas.microsoft.com/office/drawing/2014/main" id="{A0B70D4A-F760-B5C6-BFA1-6643E577FCA7}"/>
                </a:ext>
              </a:extLst>
            </p:cNvPr>
            <p:cNvSpPr/>
            <p:nvPr/>
          </p:nvSpPr>
          <p:spPr>
            <a:xfrm>
              <a:off x="3831576" y="6072611"/>
              <a:ext cx="846054" cy="2519876"/>
            </a:xfrm>
            <a:custGeom>
              <a:avLst/>
              <a:gdLst>
                <a:gd name="connsiteX0" fmla="*/ 246648 w 846054"/>
                <a:gd name="connsiteY0" fmla="*/ 3577 h 2519876"/>
                <a:gd name="connsiteX1" fmla="*/ 571260 w 846054"/>
                <a:gd name="connsiteY1" fmla="*/ 282469 h 2519876"/>
                <a:gd name="connsiteX2" fmla="*/ 470676 w 846054"/>
                <a:gd name="connsiteY2" fmla="*/ 369337 h 2519876"/>
                <a:gd name="connsiteX3" fmla="*/ 845580 w 846054"/>
                <a:gd name="connsiteY3" fmla="*/ 657373 h 2519876"/>
                <a:gd name="connsiteX4" fmla="*/ 548400 w 846054"/>
                <a:gd name="connsiteY4" fmla="*/ 643657 h 2519876"/>
                <a:gd name="connsiteX5" fmla="*/ 520968 w 846054"/>
                <a:gd name="connsiteY5" fmla="*/ 986557 h 2519876"/>
                <a:gd name="connsiteX6" fmla="*/ 456960 w 846054"/>
                <a:gd name="connsiteY6" fmla="*/ 1146577 h 2519876"/>
                <a:gd name="connsiteX7" fmla="*/ 671844 w 846054"/>
                <a:gd name="connsiteY7" fmla="*/ 1512337 h 2519876"/>
                <a:gd name="connsiteX8" fmla="*/ 712992 w 846054"/>
                <a:gd name="connsiteY8" fmla="*/ 1695217 h 2519876"/>
                <a:gd name="connsiteX9" fmla="*/ 543828 w 846054"/>
                <a:gd name="connsiteY9" fmla="*/ 1791229 h 2519876"/>
                <a:gd name="connsiteX10" fmla="*/ 658128 w 846054"/>
                <a:gd name="connsiteY10" fmla="*/ 1942105 h 2519876"/>
                <a:gd name="connsiteX11" fmla="*/ 749568 w 846054"/>
                <a:gd name="connsiteY11" fmla="*/ 2051833 h 2519876"/>
                <a:gd name="connsiteX12" fmla="*/ 603264 w 846054"/>
                <a:gd name="connsiteY12" fmla="*/ 2038117 h 2519876"/>
                <a:gd name="connsiteX13" fmla="*/ 749568 w 846054"/>
                <a:gd name="connsiteY13" fmla="*/ 2220997 h 2519876"/>
                <a:gd name="connsiteX14" fmla="*/ 447816 w 846054"/>
                <a:gd name="connsiteY14" fmla="*/ 2390161 h 2519876"/>
                <a:gd name="connsiteX15" fmla="*/ 8904 w 846054"/>
                <a:gd name="connsiteY15" fmla="*/ 2513605 h 2519876"/>
                <a:gd name="connsiteX16" fmla="*/ 155208 w 846054"/>
                <a:gd name="connsiteY16" fmla="*/ 2445025 h 2519876"/>
                <a:gd name="connsiteX17" fmla="*/ 182640 w 846054"/>
                <a:gd name="connsiteY17" fmla="*/ 1974109 h 2519876"/>
                <a:gd name="connsiteX18" fmla="*/ 214644 w 846054"/>
                <a:gd name="connsiteY18" fmla="*/ 1174009 h 2519876"/>
                <a:gd name="connsiteX19" fmla="*/ 365520 w 846054"/>
                <a:gd name="connsiteY19" fmla="*/ 1654069 h 2519876"/>
                <a:gd name="connsiteX20" fmla="*/ 196356 w 846054"/>
                <a:gd name="connsiteY20" fmla="*/ 693949 h 2519876"/>
                <a:gd name="connsiteX21" fmla="*/ 306084 w 846054"/>
                <a:gd name="connsiteY21" fmla="*/ 1004845 h 2519876"/>
                <a:gd name="connsiteX22" fmla="*/ 159780 w 846054"/>
                <a:gd name="connsiteY22" fmla="*/ 346477 h 2519876"/>
                <a:gd name="connsiteX23" fmla="*/ 392952 w 846054"/>
                <a:gd name="connsiteY23" fmla="*/ 575077 h 2519876"/>
                <a:gd name="connsiteX24" fmla="*/ 319800 w 846054"/>
                <a:gd name="connsiteY24" fmla="*/ 236749 h 2519876"/>
                <a:gd name="connsiteX25" fmla="*/ 315228 w 846054"/>
                <a:gd name="connsiteY25" fmla="*/ 131593 h 2519876"/>
                <a:gd name="connsiteX26" fmla="*/ 246648 w 846054"/>
                <a:gd name="connsiteY26" fmla="*/ 3577 h 2519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46054" h="2519876">
                  <a:moveTo>
                    <a:pt x="246648" y="3577"/>
                  </a:moveTo>
                  <a:cubicBezTo>
                    <a:pt x="289320" y="28723"/>
                    <a:pt x="533922" y="221509"/>
                    <a:pt x="571260" y="282469"/>
                  </a:cubicBezTo>
                  <a:cubicBezTo>
                    <a:pt x="608598" y="343429"/>
                    <a:pt x="424956" y="306853"/>
                    <a:pt x="470676" y="369337"/>
                  </a:cubicBezTo>
                  <a:cubicBezTo>
                    <a:pt x="516396" y="431821"/>
                    <a:pt x="832626" y="611653"/>
                    <a:pt x="845580" y="657373"/>
                  </a:cubicBezTo>
                  <a:cubicBezTo>
                    <a:pt x="858534" y="703093"/>
                    <a:pt x="602502" y="588793"/>
                    <a:pt x="548400" y="643657"/>
                  </a:cubicBezTo>
                  <a:cubicBezTo>
                    <a:pt x="494298" y="698521"/>
                    <a:pt x="536208" y="902737"/>
                    <a:pt x="520968" y="986557"/>
                  </a:cubicBezTo>
                  <a:cubicBezTo>
                    <a:pt x="505728" y="1070377"/>
                    <a:pt x="431814" y="1058947"/>
                    <a:pt x="456960" y="1146577"/>
                  </a:cubicBezTo>
                  <a:cubicBezTo>
                    <a:pt x="482106" y="1234207"/>
                    <a:pt x="629172" y="1420897"/>
                    <a:pt x="671844" y="1512337"/>
                  </a:cubicBezTo>
                  <a:cubicBezTo>
                    <a:pt x="714516" y="1603777"/>
                    <a:pt x="734328" y="1648735"/>
                    <a:pt x="712992" y="1695217"/>
                  </a:cubicBezTo>
                  <a:cubicBezTo>
                    <a:pt x="691656" y="1741699"/>
                    <a:pt x="552972" y="1750081"/>
                    <a:pt x="543828" y="1791229"/>
                  </a:cubicBezTo>
                  <a:cubicBezTo>
                    <a:pt x="534684" y="1832377"/>
                    <a:pt x="623838" y="1898671"/>
                    <a:pt x="658128" y="1942105"/>
                  </a:cubicBezTo>
                  <a:cubicBezTo>
                    <a:pt x="692418" y="1985539"/>
                    <a:pt x="758712" y="2035831"/>
                    <a:pt x="749568" y="2051833"/>
                  </a:cubicBezTo>
                  <a:cubicBezTo>
                    <a:pt x="740424" y="2067835"/>
                    <a:pt x="603264" y="2009923"/>
                    <a:pt x="603264" y="2038117"/>
                  </a:cubicBezTo>
                  <a:cubicBezTo>
                    <a:pt x="603264" y="2066311"/>
                    <a:pt x="775476" y="2162323"/>
                    <a:pt x="749568" y="2220997"/>
                  </a:cubicBezTo>
                  <a:cubicBezTo>
                    <a:pt x="723660" y="2279671"/>
                    <a:pt x="571260" y="2341393"/>
                    <a:pt x="447816" y="2390161"/>
                  </a:cubicBezTo>
                  <a:cubicBezTo>
                    <a:pt x="324372" y="2438929"/>
                    <a:pt x="57672" y="2504461"/>
                    <a:pt x="8904" y="2513605"/>
                  </a:cubicBezTo>
                  <a:cubicBezTo>
                    <a:pt x="-39864" y="2522749"/>
                    <a:pt x="126252" y="2534941"/>
                    <a:pt x="155208" y="2445025"/>
                  </a:cubicBezTo>
                  <a:cubicBezTo>
                    <a:pt x="184164" y="2355109"/>
                    <a:pt x="172734" y="2185945"/>
                    <a:pt x="182640" y="1974109"/>
                  </a:cubicBezTo>
                  <a:cubicBezTo>
                    <a:pt x="192546" y="1762273"/>
                    <a:pt x="184164" y="1227349"/>
                    <a:pt x="214644" y="1174009"/>
                  </a:cubicBezTo>
                  <a:cubicBezTo>
                    <a:pt x="245124" y="1120669"/>
                    <a:pt x="368568" y="1734079"/>
                    <a:pt x="365520" y="1654069"/>
                  </a:cubicBezTo>
                  <a:cubicBezTo>
                    <a:pt x="362472" y="1574059"/>
                    <a:pt x="206262" y="802153"/>
                    <a:pt x="196356" y="693949"/>
                  </a:cubicBezTo>
                  <a:cubicBezTo>
                    <a:pt x="186450" y="585745"/>
                    <a:pt x="312180" y="1062757"/>
                    <a:pt x="306084" y="1004845"/>
                  </a:cubicBezTo>
                  <a:cubicBezTo>
                    <a:pt x="299988" y="946933"/>
                    <a:pt x="145302" y="418105"/>
                    <a:pt x="159780" y="346477"/>
                  </a:cubicBezTo>
                  <a:cubicBezTo>
                    <a:pt x="174258" y="274849"/>
                    <a:pt x="366282" y="593365"/>
                    <a:pt x="392952" y="575077"/>
                  </a:cubicBezTo>
                  <a:cubicBezTo>
                    <a:pt x="419622" y="556789"/>
                    <a:pt x="332754" y="310663"/>
                    <a:pt x="319800" y="236749"/>
                  </a:cubicBezTo>
                  <a:cubicBezTo>
                    <a:pt x="306846" y="162835"/>
                    <a:pt x="328944" y="170455"/>
                    <a:pt x="315228" y="131593"/>
                  </a:cubicBezTo>
                  <a:cubicBezTo>
                    <a:pt x="301512" y="92731"/>
                    <a:pt x="203976" y="-21569"/>
                    <a:pt x="246648" y="3577"/>
                  </a:cubicBezTo>
                  <a:close/>
                </a:path>
              </a:pathLst>
            </a:custGeom>
            <a:solidFill>
              <a:srgbClr val="92D05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5" name="フリーフォーム 844">
              <a:extLst>
                <a:ext uri="{FF2B5EF4-FFF2-40B4-BE49-F238E27FC236}">
                  <a16:creationId xmlns:a16="http://schemas.microsoft.com/office/drawing/2014/main" id="{DB432625-24FA-1CA4-994A-96322EE81270}"/>
                </a:ext>
              </a:extLst>
            </p:cNvPr>
            <p:cNvSpPr/>
            <p:nvPr/>
          </p:nvSpPr>
          <p:spPr>
            <a:xfrm>
              <a:off x="5612344" y="4780351"/>
              <a:ext cx="575009" cy="1053826"/>
            </a:xfrm>
            <a:custGeom>
              <a:avLst/>
              <a:gdLst>
                <a:gd name="connsiteX0" fmla="*/ 540149 w 575009"/>
                <a:gd name="connsiteY0" fmla="*/ 110901 h 1053826"/>
                <a:gd name="connsiteX1" fmla="*/ 169659 w 575009"/>
                <a:gd name="connsiteY1" fmla="*/ 59663 h 1053826"/>
                <a:gd name="connsiteX2" fmla="*/ 180 w 575009"/>
                <a:gd name="connsiteY2" fmla="*/ 993770 h 1053826"/>
                <a:gd name="connsiteX3" fmla="*/ 197249 w 575009"/>
                <a:gd name="connsiteY3" fmla="*/ 946473 h 1053826"/>
                <a:gd name="connsiteX4" fmla="*/ 567739 w 575009"/>
                <a:gd name="connsiteY4" fmla="*/ 832173 h 1053826"/>
                <a:gd name="connsiteX5" fmla="*/ 449497 w 575009"/>
                <a:gd name="connsiteY5" fmla="*/ 244908 h 1053826"/>
                <a:gd name="connsiteX6" fmla="*/ 540149 w 575009"/>
                <a:gd name="connsiteY6" fmla="*/ 110901 h 1053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5009" h="1053826">
                  <a:moveTo>
                    <a:pt x="540149" y="110901"/>
                  </a:moveTo>
                  <a:cubicBezTo>
                    <a:pt x="493509" y="80027"/>
                    <a:pt x="259654" y="-87482"/>
                    <a:pt x="169659" y="59663"/>
                  </a:cubicBezTo>
                  <a:cubicBezTo>
                    <a:pt x="79664" y="206808"/>
                    <a:pt x="-4418" y="845968"/>
                    <a:pt x="180" y="993770"/>
                  </a:cubicBezTo>
                  <a:cubicBezTo>
                    <a:pt x="4778" y="1141572"/>
                    <a:pt x="102656" y="973406"/>
                    <a:pt x="197249" y="946473"/>
                  </a:cubicBezTo>
                  <a:cubicBezTo>
                    <a:pt x="291842" y="919540"/>
                    <a:pt x="525698" y="949100"/>
                    <a:pt x="567739" y="832173"/>
                  </a:cubicBezTo>
                  <a:cubicBezTo>
                    <a:pt x="609780" y="715246"/>
                    <a:pt x="456066" y="361835"/>
                    <a:pt x="449497" y="244908"/>
                  </a:cubicBezTo>
                  <a:cubicBezTo>
                    <a:pt x="442928" y="127981"/>
                    <a:pt x="586789" y="141775"/>
                    <a:pt x="540149" y="110901"/>
                  </a:cubicBezTo>
                  <a:close/>
                </a:path>
              </a:pathLst>
            </a:cu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6" name="フリーフォーム 845">
              <a:extLst>
                <a:ext uri="{FF2B5EF4-FFF2-40B4-BE49-F238E27FC236}">
                  <a16:creationId xmlns:a16="http://schemas.microsoft.com/office/drawing/2014/main" id="{82F82F0E-7CD7-ED61-F05E-F6BEAE2DF9EA}"/>
                </a:ext>
              </a:extLst>
            </p:cNvPr>
            <p:cNvSpPr/>
            <p:nvPr/>
          </p:nvSpPr>
          <p:spPr>
            <a:xfrm>
              <a:off x="4399416" y="5883939"/>
              <a:ext cx="1172390" cy="573054"/>
            </a:xfrm>
            <a:custGeom>
              <a:avLst/>
              <a:gdLst>
                <a:gd name="connsiteX0" fmla="*/ 657374 w 1172390"/>
                <a:gd name="connsiteY0" fmla="*/ 67544 h 573054"/>
                <a:gd name="connsiteX1" fmla="*/ 125287 w 1172390"/>
                <a:gd name="connsiteY1" fmla="*/ 540 h 573054"/>
                <a:gd name="connsiteX2" fmla="*/ 7046 w 1172390"/>
                <a:gd name="connsiteY2" fmla="*/ 95133 h 573054"/>
                <a:gd name="connsiteX3" fmla="*/ 77991 w 1172390"/>
                <a:gd name="connsiteY3" fmla="*/ 256730 h 573054"/>
                <a:gd name="connsiteX4" fmla="*/ 598253 w 1172390"/>
                <a:gd name="connsiteY4" fmla="*/ 426209 h 573054"/>
                <a:gd name="connsiteX5" fmla="*/ 1134281 w 1172390"/>
                <a:gd name="connsiteY5" fmla="*/ 572040 h 573054"/>
                <a:gd name="connsiteX6" fmla="*/ 1110632 w 1172390"/>
                <a:gd name="connsiteY6" fmla="*/ 351323 h 573054"/>
                <a:gd name="connsiteX7" fmla="*/ 964801 w 1172390"/>
                <a:gd name="connsiteY7" fmla="*/ 378913 h 573054"/>
                <a:gd name="connsiteX8" fmla="*/ 550956 w 1172390"/>
                <a:gd name="connsiteY8" fmla="*/ 426209 h 573054"/>
                <a:gd name="connsiteX9" fmla="*/ 535191 w 1172390"/>
                <a:gd name="connsiteY9" fmla="*/ 280378 h 573054"/>
                <a:gd name="connsiteX10" fmla="*/ 657374 w 1172390"/>
                <a:gd name="connsiteY10" fmla="*/ 67544 h 57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2390" h="573054">
                  <a:moveTo>
                    <a:pt x="657374" y="67544"/>
                  </a:moveTo>
                  <a:cubicBezTo>
                    <a:pt x="589057" y="20904"/>
                    <a:pt x="233675" y="-4058"/>
                    <a:pt x="125287" y="540"/>
                  </a:cubicBezTo>
                  <a:cubicBezTo>
                    <a:pt x="16899" y="5138"/>
                    <a:pt x="14929" y="52435"/>
                    <a:pt x="7046" y="95133"/>
                  </a:cubicBezTo>
                  <a:cubicBezTo>
                    <a:pt x="-837" y="137831"/>
                    <a:pt x="-20543" y="201551"/>
                    <a:pt x="77991" y="256730"/>
                  </a:cubicBezTo>
                  <a:cubicBezTo>
                    <a:pt x="176525" y="311909"/>
                    <a:pt x="422205" y="373657"/>
                    <a:pt x="598253" y="426209"/>
                  </a:cubicBezTo>
                  <a:cubicBezTo>
                    <a:pt x="774301" y="478761"/>
                    <a:pt x="1048885" y="584521"/>
                    <a:pt x="1134281" y="572040"/>
                  </a:cubicBezTo>
                  <a:cubicBezTo>
                    <a:pt x="1219678" y="559559"/>
                    <a:pt x="1138879" y="383511"/>
                    <a:pt x="1110632" y="351323"/>
                  </a:cubicBezTo>
                  <a:cubicBezTo>
                    <a:pt x="1082385" y="319135"/>
                    <a:pt x="1058080" y="366432"/>
                    <a:pt x="964801" y="378913"/>
                  </a:cubicBezTo>
                  <a:cubicBezTo>
                    <a:pt x="871522" y="391394"/>
                    <a:pt x="622558" y="442632"/>
                    <a:pt x="550956" y="426209"/>
                  </a:cubicBezTo>
                  <a:cubicBezTo>
                    <a:pt x="479354" y="409786"/>
                    <a:pt x="518112" y="334243"/>
                    <a:pt x="535191" y="280378"/>
                  </a:cubicBezTo>
                  <a:cubicBezTo>
                    <a:pt x="552270" y="226513"/>
                    <a:pt x="725691" y="114184"/>
                    <a:pt x="657374" y="67544"/>
                  </a:cubicBezTo>
                  <a:close/>
                </a:path>
              </a:pathLst>
            </a:cu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7" name="フリーフォーム 846">
              <a:extLst>
                <a:ext uri="{FF2B5EF4-FFF2-40B4-BE49-F238E27FC236}">
                  <a16:creationId xmlns:a16="http://schemas.microsoft.com/office/drawing/2014/main" id="{DC6104E4-7B01-CDDB-D9EC-E5FCE4694B71}"/>
                </a:ext>
              </a:extLst>
            </p:cNvPr>
            <p:cNvSpPr/>
            <p:nvPr/>
          </p:nvSpPr>
          <p:spPr>
            <a:xfrm>
              <a:off x="5334846" y="5919787"/>
              <a:ext cx="806344" cy="749650"/>
            </a:xfrm>
            <a:custGeom>
              <a:avLst/>
              <a:gdLst>
                <a:gd name="connsiteX0" fmla="*/ 518102 w 806344"/>
                <a:gd name="connsiteY0" fmla="*/ 8047 h 749650"/>
                <a:gd name="connsiteX1" fmla="*/ 573282 w 806344"/>
                <a:gd name="connsiteY1" fmla="*/ 8047 h 749650"/>
                <a:gd name="connsiteX2" fmla="*/ 738820 w 806344"/>
                <a:gd name="connsiteY2" fmla="*/ 19872 h 749650"/>
                <a:gd name="connsiteX3" fmla="*/ 797940 w 806344"/>
                <a:gd name="connsiteY3" fmla="*/ 122347 h 749650"/>
                <a:gd name="connsiteX4" fmla="*/ 797940 w 806344"/>
                <a:gd name="connsiteY4" fmla="*/ 252413 h 749650"/>
                <a:gd name="connsiteX5" fmla="*/ 723054 w 806344"/>
                <a:gd name="connsiteY5" fmla="*/ 469189 h 749650"/>
                <a:gd name="connsiteX6" fmla="*/ 663933 w 806344"/>
                <a:gd name="connsiteY6" fmla="*/ 745085 h 749650"/>
                <a:gd name="connsiteX7" fmla="*/ 640285 w 806344"/>
                <a:gd name="connsiteY7" fmla="*/ 634727 h 749650"/>
                <a:gd name="connsiteX8" fmla="*/ 462923 w 806344"/>
                <a:gd name="connsiteY8" fmla="*/ 548016 h 749650"/>
                <a:gd name="connsiteX9" fmla="*/ 360447 w 806344"/>
                <a:gd name="connsiteY9" fmla="*/ 528310 h 749650"/>
                <a:gd name="connsiteX10" fmla="*/ 415626 w 806344"/>
                <a:gd name="connsiteY10" fmla="*/ 433716 h 749650"/>
                <a:gd name="connsiteX11" fmla="*/ 321033 w 806344"/>
                <a:gd name="connsiteY11" fmla="*/ 319416 h 749650"/>
                <a:gd name="connsiteX12" fmla="*/ 1782 w 806344"/>
                <a:gd name="connsiteY12" fmla="*/ 272120 h 749650"/>
                <a:gd name="connsiteX13" fmla="*/ 198851 w 806344"/>
                <a:gd name="connsiteY13" fmla="*/ 138113 h 749650"/>
                <a:gd name="connsiteX14" fmla="*/ 348623 w 806344"/>
                <a:gd name="connsiteY14" fmla="*/ 110523 h 749650"/>
                <a:gd name="connsiteX15" fmla="*/ 506278 w 806344"/>
                <a:gd name="connsiteY15" fmla="*/ 110523 h 749650"/>
                <a:gd name="connsiteX16" fmla="*/ 518102 w 806344"/>
                <a:gd name="connsiteY16" fmla="*/ 8047 h 74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6344" h="749650">
                  <a:moveTo>
                    <a:pt x="518102" y="8047"/>
                  </a:moveTo>
                  <a:cubicBezTo>
                    <a:pt x="529269" y="-9032"/>
                    <a:pt x="536496" y="6076"/>
                    <a:pt x="573282" y="8047"/>
                  </a:cubicBezTo>
                  <a:cubicBezTo>
                    <a:pt x="610068" y="10018"/>
                    <a:pt x="701377" y="822"/>
                    <a:pt x="738820" y="19872"/>
                  </a:cubicBezTo>
                  <a:cubicBezTo>
                    <a:pt x="776263" y="38922"/>
                    <a:pt x="788087" y="83590"/>
                    <a:pt x="797940" y="122347"/>
                  </a:cubicBezTo>
                  <a:cubicBezTo>
                    <a:pt x="807793" y="161104"/>
                    <a:pt x="810421" y="194606"/>
                    <a:pt x="797940" y="252413"/>
                  </a:cubicBezTo>
                  <a:cubicBezTo>
                    <a:pt x="785459" y="310220"/>
                    <a:pt x="745388" y="387077"/>
                    <a:pt x="723054" y="469189"/>
                  </a:cubicBezTo>
                  <a:cubicBezTo>
                    <a:pt x="700720" y="551301"/>
                    <a:pt x="677728" y="717495"/>
                    <a:pt x="663933" y="745085"/>
                  </a:cubicBezTo>
                  <a:cubicBezTo>
                    <a:pt x="650138" y="772675"/>
                    <a:pt x="673787" y="667572"/>
                    <a:pt x="640285" y="634727"/>
                  </a:cubicBezTo>
                  <a:cubicBezTo>
                    <a:pt x="606783" y="601882"/>
                    <a:pt x="509563" y="565752"/>
                    <a:pt x="462923" y="548016"/>
                  </a:cubicBezTo>
                  <a:cubicBezTo>
                    <a:pt x="416283" y="530280"/>
                    <a:pt x="368330" y="547360"/>
                    <a:pt x="360447" y="528310"/>
                  </a:cubicBezTo>
                  <a:cubicBezTo>
                    <a:pt x="352564" y="509260"/>
                    <a:pt x="422195" y="468532"/>
                    <a:pt x="415626" y="433716"/>
                  </a:cubicBezTo>
                  <a:cubicBezTo>
                    <a:pt x="409057" y="398900"/>
                    <a:pt x="390007" y="346349"/>
                    <a:pt x="321033" y="319416"/>
                  </a:cubicBezTo>
                  <a:cubicBezTo>
                    <a:pt x="252059" y="292483"/>
                    <a:pt x="22146" y="302337"/>
                    <a:pt x="1782" y="272120"/>
                  </a:cubicBezTo>
                  <a:cubicBezTo>
                    <a:pt x="-18582" y="241903"/>
                    <a:pt x="141044" y="165046"/>
                    <a:pt x="198851" y="138113"/>
                  </a:cubicBezTo>
                  <a:cubicBezTo>
                    <a:pt x="256658" y="111180"/>
                    <a:pt x="297385" y="115121"/>
                    <a:pt x="348623" y="110523"/>
                  </a:cubicBezTo>
                  <a:cubicBezTo>
                    <a:pt x="399861" y="105925"/>
                    <a:pt x="478688" y="123004"/>
                    <a:pt x="506278" y="110523"/>
                  </a:cubicBezTo>
                  <a:cubicBezTo>
                    <a:pt x="533868" y="98042"/>
                    <a:pt x="506935" y="25126"/>
                    <a:pt x="518102" y="8047"/>
                  </a:cubicBezTo>
                  <a:close/>
                </a:path>
              </a:pathLst>
            </a:cu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8" name="フリーフォーム 847">
              <a:extLst>
                <a:ext uri="{FF2B5EF4-FFF2-40B4-BE49-F238E27FC236}">
                  <a16:creationId xmlns:a16="http://schemas.microsoft.com/office/drawing/2014/main" id="{3F360BA0-541B-A72C-87DF-095BEBF08D89}"/>
                </a:ext>
              </a:extLst>
            </p:cNvPr>
            <p:cNvSpPr/>
            <p:nvPr/>
          </p:nvSpPr>
          <p:spPr>
            <a:xfrm>
              <a:off x="4723286" y="6076304"/>
              <a:ext cx="579242" cy="1267607"/>
            </a:xfrm>
            <a:custGeom>
              <a:avLst/>
              <a:gdLst>
                <a:gd name="connsiteX0" fmla="*/ 160083 w 579242"/>
                <a:gd name="connsiteY0" fmla="*/ 1303 h 1267607"/>
                <a:gd name="connsiteX1" fmla="*/ 231028 w 579242"/>
                <a:gd name="connsiteY1" fmla="*/ 218079 h 1267607"/>
                <a:gd name="connsiteX2" fmla="*/ 231028 w 579242"/>
                <a:gd name="connsiteY2" fmla="*/ 285082 h 1267607"/>
                <a:gd name="connsiteX3" fmla="*/ 89138 w 579242"/>
                <a:gd name="connsiteY3" fmla="*/ 631924 h 1267607"/>
                <a:gd name="connsiteX4" fmla="*/ 2428 w 579242"/>
                <a:gd name="connsiteY4" fmla="*/ 1100948 h 1267607"/>
                <a:gd name="connsiteX5" fmla="*/ 30017 w 579242"/>
                <a:gd name="connsiteY5" fmla="*/ 1156127 h 1267607"/>
                <a:gd name="connsiteX6" fmla="*/ 93080 w 579242"/>
                <a:gd name="connsiteY6" fmla="*/ 1266486 h 1267607"/>
                <a:gd name="connsiteX7" fmla="*/ 148259 w 579242"/>
                <a:gd name="connsiteY7" fmla="*/ 1081241 h 1267607"/>
                <a:gd name="connsiteX8" fmla="*/ 566045 w 579242"/>
                <a:gd name="connsiteY8" fmla="*/ 210196 h 1267607"/>
                <a:gd name="connsiteX9" fmla="*/ 459628 w 579242"/>
                <a:gd name="connsiteY9" fmla="*/ 198372 h 1267607"/>
                <a:gd name="connsiteX10" fmla="*/ 305914 w 579242"/>
                <a:gd name="connsiteY10" fmla="*/ 131368 h 1267607"/>
                <a:gd name="connsiteX11" fmla="*/ 160083 w 579242"/>
                <a:gd name="connsiteY11" fmla="*/ 1303 h 126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9242" h="1267607">
                  <a:moveTo>
                    <a:pt x="160083" y="1303"/>
                  </a:moveTo>
                  <a:cubicBezTo>
                    <a:pt x="147602" y="15755"/>
                    <a:pt x="219204" y="170783"/>
                    <a:pt x="231028" y="218079"/>
                  </a:cubicBezTo>
                  <a:cubicBezTo>
                    <a:pt x="242852" y="265375"/>
                    <a:pt x="254676" y="216108"/>
                    <a:pt x="231028" y="285082"/>
                  </a:cubicBezTo>
                  <a:cubicBezTo>
                    <a:pt x="207380" y="354056"/>
                    <a:pt x="127238" y="495946"/>
                    <a:pt x="89138" y="631924"/>
                  </a:cubicBezTo>
                  <a:cubicBezTo>
                    <a:pt x="51038" y="767902"/>
                    <a:pt x="12281" y="1013581"/>
                    <a:pt x="2428" y="1100948"/>
                  </a:cubicBezTo>
                  <a:cubicBezTo>
                    <a:pt x="-7426" y="1188315"/>
                    <a:pt x="14908" y="1128537"/>
                    <a:pt x="30017" y="1156127"/>
                  </a:cubicBezTo>
                  <a:cubicBezTo>
                    <a:pt x="45126" y="1183717"/>
                    <a:pt x="73373" y="1278967"/>
                    <a:pt x="93080" y="1266486"/>
                  </a:cubicBezTo>
                  <a:cubicBezTo>
                    <a:pt x="112787" y="1254005"/>
                    <a:pt x="69432" y="1257289"/>
                    <a:pt x="148259" y="1081241"/>
                  </a:cubicBezTo>
                  <a:cubicBezTo>
                    <a:pt x="227086" y="905193"/>
                    <a:pt x="514150" y="357341"/>
                    <a:pt x="566045" y="210196"/>
                  </a:cubicBezTo>
                  <a:cubicBezTo>
                    <a:pt x="617940" y="63051"/>
                    <a:pt x="502983" y="211510"/>
                    <a:pt x="459628" y="198372"/>
                  </a:cubicBezTo>
                  <a:cubicBezTo>
                    <a:pt x="416273" y="185234"/>
                    <a:pt x="355181" y="166184"/>
                    <a:pt x="305914" y="131368"/>
                  </a:cubicBezTo>
                  <a:cubicBezTo>
                    <a:pt x="256647" y="96552"/>
                    <a:pt x="172564" y="-13149"/>
                    <a:pt x="160083" y="1303"/>
                  </a:cubicBezTo>
                  <a:close/>
                </a:path>
              </a:pathLst>
            </a:cu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9" name="フリーフォーム 848">
              <a:extLst>
                <a:ext uri="{FF2B5EF4-FFF2-40B4-BE49-F238E27FC236}">
                  <a16:creationId xmlns:a16="http://schemas.microsoft.com/office/drawing/2014/main" id="{D53BD0AA-C223-3647-5C83-062A9479BD5E}"/>
                </a:ext>
              </a:extLst>
            </p:cNvPr>
            <p:cNvSpPr/>
            <p:nvPr/>
          </p:nvSpPr>
          <p:spPr>
            <a:xfrm>
              <a:off x="5204719" y="6142895"/>
              <a:ext cx="599968" cy="1344325"/>
            </a:xfrm>
            <a:custGeom>
              <a:avLst/>
              <a:gdLst>
                <a:gd name="connsiteX0" fmla="*/ 1843 w 599968"/>
                <a:gd name="connsiteY0" fmla="*/ 131781 h 1344325"/>
                <a:gd name="connsiteX1" fmla="*/ 384157 w 599968"/>
                <a:gd name="connsiteY1" fmla="*/ 5657 h 1344325"/>
                <a:gd name="connsiteX2" fmla="*/ 459043 w 599968"/>
                <a:gd name="connsiteY2" fmla="*/ 29305 h 1344325"/>
                <a:gd name="connsiteX3" fmla="*/ 573343 w 599968"/>
                <a:gd name="connsiteY3" fmla="*/ 96308 h 1344325"/>
                <a:gd name="connsiteX4" fmla="*/ 593050 w 599968"/>
                <a:gd name="connsiteY4" fmla="*/ 230315 h 1344325"/>
                <a:gd name="connsiteX5" fmla="*/ 478750 w 599968"/>
                <a:gd name="connsiteY5" fmla="*/ 967353 h 1344325"/>
                <a:gd name="connsiteX6" fmla="*/ 462984 w 599968"/>
                <a:gd name="connsiteY6" fmla="*/ 1306312 h 1344325"/>
                <a:gd name="connsiteX7" fmla="*/ 242267 w 599968"/>
                <a:gd name="connsiteY7" fmla="*/ 1278722 h 1344325"/>
                <a:gd name="connsiteX8" fmla="*/ 277740 w 599968"/>
                <a:gd name="connsiteY8" fmla="*/ 793933 h 1344325"/>
                <a:gd name="connsiteX9" fmla="*/ 273798 w 599968"/>
                <a:gd name="connsiteY9" fmla="*/ 155429 h 1344325"/>
                <a:gd name="connsiteX10" fmla="*/ 135850 w 599968"/>
                <a:gd name="connsiteY10" fmla="*/ 179077 h 1344325"/>
                <a:gd name="connsiteX11" fmla="*/ 234384 w 599968"/>
                <a:gd name="connsiteY11" fmla="*/ 131781 h 1344325"/>
                <a:gd name="connsiteX12" fmla="*/ 1843 w 599968"/>
                <a:gd name="connsiteY12" fmla="*/ 131781 h 134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9968" h="1344325">
                  <a:moveTo>
                    <a:pt x="1843" y="131781"/>
                  </a:moveTo>
                  <a:cubicBezTo>
                    <a:pt x="26805" y="110760"/>
                    <a:pt x="307957" y="22736"/>
                    <a:pt x="384157" y="5657"/>
                  </a:cubicBezTo>
                  <a:cubicBezTo>
                    <a:pt x="460357" y="-11422"/>
                    <a:pt x="427512" y="14196"/>
                    <a:pt x="459043" y="29305"/>
                  </a:cubicBezTo>
                  <a:cubicBezTo>
                    <a:pt x="490574" y="44414"/>
                    <a:pt x="551009" y="62806"/>
                    <a:pt x="573343" y="96308"/>
                  </a:cubicBezTo>
                  <a:cubicBezTo>
                    <a:pt x="595677" y="129810"/>
                    <a:pt x="608816" y="85141"/>
                    <a:pt x="593050" y="230315"/>
                  </a:cubicBezTo>
                  <a:cubicBezTo>
                    <a:pt x="577285" y="375489"/>
                    <a:pt x="500428" y="788020"/>
                    <a:pt x="478750" y="967353"/>
                  </a:cubicBezTo>
                  <a:cubicBezTo>
                    <a:pt x="457072" y="1146686"/>
                    <a:pt x="502398" y="1254417"/>
                    <a:pt x="462984" y="1306312"/>
                  </a:cubicBezTo>
                  <a:cubicBezTo>
                    <a:pt x="423570" y="1358207"/>
                    <a:pt x="273141" y="1364119"/>
                    <a:pt x="242267" y="1278722"/>
                  </a:cubicBezTo>
                  <a:cubicBezTo>
                    <a:pt x="211393" y="1193326"/>
                    <a:pt x="272485" y="981148"/>
                    <a:pt x="277740" y="793933"/>
                  </a:cubicBezTo>
                  <a:cubicBezTo>
                    <a:pt x="282995" y="606718"/>
                    <a:pt x="297446" y="257905"/>
                    <a:pt x="273798" y="155429"/>
                  </a:cubicBezTo>
                  <a:cubicBezTo>
                    <a:pt x="250150" y="52953"/>
                    <a:pt x="142419" y="183018"/>
                    <a:pt x="135850" y="179077"/>
                  </a:cubicBezTo>
                  <a:cubicBezTo>
                    <a:pt x="129281" y="175136"/>
                    <a:pt x="255405" y="137693"/>
                    <a:pt x="234384" y="131781"/>
                  </a:cubicBezTo>
                  <a:cubicBezTo>
                    <a:pt x="213363" y="125869"/>
                    <a:pt x="-23119" y="152802"/>
                    <a:pt x="1843" y="131781"/>
                  </a:cubicBezTo>
                  <a:close/>
                </a:path>
              </a:pathLst>
            </a:cu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0" name="フリーフォーム 849">
              <a:extLst>
                <a:ext uri="{FF2B5EF4-FFF2-40B4-BE49-F238E27FC236}">
                  <a16:creationId xmlns:a16="http://schemas.microsoft.com/office/drawing/2014/main" id="{8F2350FE-8B7D-F83A-8317-A43A646DD573}"/>
                </a:ext>
              </a:extLst>
            </p:cNvPr>
            <p:cNvSpPr/>
            <p:nvPr/>
          </p:nvSpPr>
          <p:spPr>
            <a:xfrm>
              <a:off x="4549346" y="5428725"/>
              <a:ext cx="388054" cy="516120"/>
            </a:xfrm>
            <a:custGeom>
              <a:avLst/>
              <a:gdLst>
                <a:gd name="connsiteX0" fmla="*/ 5594 w 388054"/>
                <a:gd name="connsiteY0" fmla="*/ 3084 h 516120"/>
                <a:gd name="connsiteX1" fmla="*/ 367260 w 388054"/>
                <a:gd name="connsiteY1" fmla="*/ 23556 h 516120"/>
                <a:gd name="connsiteX2" fmla="*/ 339964 w 388054"/>
                <a:gd name="connsiteY2" fmla="*/ 95206 h 516120"/>
                <a:gd name="connsiteX3" fmla="*/ 305845 w 388054"/>
                <a:gd name="connsiteY3" fmla="*/ 490991 h 516120"/>
                <a:gd name="connsiteX4" fmla="*/ 104541 w 388054"/>
                <a:gd name="connsiteY4" fmla="*/ 473932 h 516120"/>
                <a:gd name="connsiteX5" fmla="*/ 53361 w 388054"/>
                <a:gd name="connsiteY5" fmla="*/ 460284 h 516120"/>
                <a:gd name="connsiteX6" fmla="*/ 63597 w 388054"/>
                <a:gd name="connsiteY6" fmla="*/ 409105 h 516120"/>
                <a:gd name="connsiteX7" fmla="*/ 15830 w 388054"/>
                <a:gd name="connsiteY7" fmla="*/ 289687 h 516120"/>
                <a:gd name="connsiteX8" fmla="*/ 49950 w 388054"/>
                <a:gd name="connsiteY8" fmla="*/ 146385 h 516120"/>
                <a:gd name="connsiteX9" fmla="*/ 138660 w 388054"/>
                <a:gd name="connsiteY9" fmla="*/ 81559 h 516120"/>
                <a:gd name="connsiteX10" fmla="*/ 5594 w 388054"/>
                <a:gd name="connsiteY10" fmla="*/ 3084 h 516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8054" h="516120">
                  <a:moveTo>
                    <a:pt x="5594" y="3084"/>
                  </a:moveTo>
                  <a:cubicBezTo>
                    <a:pt x="43694" y="-6583"/>
                    <a:pt x="311532" y="8202"/>
                    <a:pt x="367260" y="23556"/>
                  </a:cubicBezTo>
                  <a:cubicBezTo>
                    <a:pt x="422988" y="38910"/>
                    <a:pt x="350200" y="17300"/>
                    <a:pt x="339964" y="95206"/>
                  </a:cubicBezTo>
                  <a:cubicBezTo>
                    <a:pt x="329728" y="173112"/>
                    <a:pt x="345082" y="427870"/>
                    <a:pt x="305845" y="490991"/>
                  </a:cubicBezTo>
                  <a:cubicBezTo>
                    <a:pt x="266608" y="554112"/>
                    <a:pt x="146622" y="479050"/>
                    <a:pt x="104541" y="473932"/>
                  </a:cubicBezTo>
                  <a:cubicBezTo>
                    <a:pt x="62460" y="468814"/>
                    <a:pt x="60185" y="471089"/>
                    <a:pt x="53361" y="460284"/>
                  </a:cubicBezTo>
                  <a:cubicBezTo>
                    <a:pt x="46537" y="449479"/>
                    <a:pt x="69852" y="437538"/>
                    <a:pt x="63597" y="409105"/>
                  </a:cubicBezTo>
                  <a:cubicBezTo>
                    <a:pt x="57342" y="380672"/>
                    <a:pt x="18105" y="333474"/>
                    <a:pt x="15830" y="289687"/>
                  </a:cubicBezTo>
                  <a:cubicBezTo>
                    <a:pt x="13556" y="245900"/>
                    <a:pt x="29478" y="181073"/>
                    <a:pt x="49950" y="146385"/>
                  </a:cubicBezTo>
                  <a:cubicBezTo>
                    <a:pt x="70422" y="111697"/>
                    <a:pt x="140935" y="104305"/>
                    <a:pt x="138660" y="81559"/>
                  </a:cubicBezTo>
                  <a:cubicBezTo>
                    <a:pt x="136385" y="58813"/>
                    <a:pt x="-32506" y="12751"/>
                    <a:pt x="5594" y="3084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1" name="フリーフォーム 850">
              <a:extLst>
                <a:ext uri="{FF2B5EF4-FFF2-40B4-BE49-F238E27FC236}">
                  <a16:creationId xmlns:a16="http://schemas.microsoft.com/office/drawing/2014/main" id="{48FA738C-7D32-C5E6-AF13-C39EC3F711B1}"/>
                </a:ext>
              </a:extLst>
            </p:cNvPr>
            <p:cNvSpPr/>
            <p:nvPr/>
          </p:nvSpPr>
          <p:spPr>
            <a:xfrm>
              <a:off x="4546664" y="5499517"/>
              <a:ext cx="330595" cy="303421"/>
            </a:xfrm>
            <a:custGeom>
              <a:avLst/>
              <a:gdLst>
                <a:gd name="connsiteX0" fmla="*/ 8276 w 330595"/>
                <a:gd name="connsiteY0" fmla="*/ 82417 h 303421"/>
                <a:gd name="connsiteX1" fmla="*/ 151578 w 330595"/>
                <a:gd name="connsiteY1" fmla="*/ 531 h 303421"/>
                <a:gd name="connsiteX2" fmla="*/ 291467 w 330595"/>
                <a:gd name="connsiteY2" fmla="*/ 51710 h 303421"/>
                <a:gd name="connsiteX3" fmla="*/ 325587 w 330595"/>
                <a:gd name="connsiteY3" fmla="*/ 140420 h 303421"/>
                <a:gd name="connsiteX4" fmla="*/ 202757 w 330595"/>
                <a:gd name="connsiteY4" fmla="*/ 293958 h 303421"/>
                <a:gd name="connsiteX5" fmla="*/ 114046 w 330595"/>
                <a:gd name="connsiteY5" fmla="*/ 276898 h 303421"/>
                <a:gd name="connsiteX6" fmla="*/ 28748 w 330595"/>
                <a:gd name="connsiteY6" fmla="*/ 195011 h 303421"/>
                <a:gd name="connsiteX7" fmla="*/ 8276 w 330595"/>
                <a:gd name="connsiteY7" fmla="*/ 8241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0595" h="303421">
                  <a:moveTo>
                    <a:pt x="8276" y="82417"/>
                  </a:moveTo>
                  <a:cubicBezTo>
                    <a:pt x="28748" y="50004"/>
                    <a:pt x="104380" y="5649"/>
                    <a:pt x="151578" y="531"/>
                  </a:cubicBezTo>
                  <a:cubicBezTo>
                    <a:pt x="198776" y="-4587"/>
                    <a:pt x="262466" y="28395"/>
                    <a:pt x="291467" y="51710"/>
                  </a:cubicBezTo>
                  <a:cubicBezTo>
                    <a:pt x="320468" y="75025"/>
                    <a:pt x="340372" y="100045"/>
                    <a:pt x="325587" y="140420"/>
                  </a:cubicBezTo>
                  <a:cubicBezTo>
                    <a:pt x="310802" y="180795"/>
                    <a:pt x="238014" y="271212"/>
                    <a:pt x="202757" y="293958"/>
                  </a:cubicBezTo>
                  <a:cubicBezTo>
                    <a:pt x="167500" y="316704"/>
                    <a:pt x="143047" y="293389"/>
                    <a:pt x="114046" y="276898"/>
                  </a:cubicBezTo>
                  <a:cubicBezTo>
                    <a:pt x="85045" y="260407"/>
                    <a:pt x="48082" y="224013"/>
                    <a:pt x="28748" y="195011"/>
                  </a:cubicBezTo>
                  <a:cubicBezTo>
                    <a:pt x="9414" y="166010"/>
                    <a:pt x="-12196" y="114830"/>
                    <a:pt x="8276" y="82417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2" name="フリーフォーム 851">
              <a:extLst>
                <a:ext uri="{FF2B5EF4-FFF2-40B4-BE49-F238E27FC236}">
                  <a16:creationId xmlns:a16="http://schemas.microsoft.com/office/drawing/2014/main" id="{970A130F-FE26-07A5-A6A7-D8D4A1039A23}"/>
                </a:ext>
              </a:extLst>
            </p:cNvPr>
            <p:cNvSpPr/>
            <p:nvPr/>
          </p:nvSpPr>
          <p:spPr>
            <a:xfrm>
              <a:off x="5830537" y="4286944"/>
              <a:ext cx="613402" cy="465373"/>
            </a:xfrm>
            <a:custGeom>
              <a:avLst/>
              <a:gdLst>
                <a:gd name="connsiteX0" fmla="*/ 607794 w 613402"/>
                <a:gd name="connsiteY0" fmla="*/ 42808 h 465373"/>
                <a:gd name="connsiteX1" fmla="*/ 464493 w 613402"/>
                <a:gd name="connsiteY1" fmla="*/ 5277 h 465373"/>
                <a:gd name="connsiteX2" fmla="*/ 280248 w 613402"/>
                <a:gd name="connsiteY2" fmla="*/ 158814 h 465373"/>
                <a:gd name="connsiteX3" fmla="*/ 426962 w 613402"/>
                <a:gd name="connsiteY3" fmla="*/ 264584 h 465373"/>
                <a:gd name="connsiteX4" fmla="*/ 276836 w 613402"/>
                <a:gd name="connsiteY4" fmla="*/ 305528 h 465373"/>
                <a:gd name="connsiteX5" fmla="*/ 147182 w 613402"/>
                <a:gd name="connsiteY5" fmla="*/ 247525 h 465373"/>
                <a:gd name="connsiteX6" fmla="*/ 65296 w 613402"/>
                <a:gd name="connsiteY6" fmla="*/ 199757 h 465373"/>
                <a:gd name="connsiteX7" fmla="*/ 126711 w 613402"/>
                <a:gd name="connsiteY7" fmla="*/ 257760 h 465373"/>
                <a:gd name="connsiteX8" fmla="*/ 372370 w 613402"/>
                <a:gd name="connsiteY8" fmla="*/ 339647 h 465373"/>
                <a:gd name="connsiteX9" fmla="*/ 38000 w 613402"/>
                <a:gd name="connsiteY9" fmla="*/ 288468 h 465373"/>
                <a:gd name="connsiteX10" fmla="*/ 396254 w 613402"/>
                <a:gd name="connsiteY10" fmla="*/ 363531 h 465373"/>
                <a:gd name="connsiteX11" fmla="*/ 167654 w 613402"/>
                <a:gd name="connsiteY11" fmla="*/ 418122 h 465373"/>
                <a:gd name="connsiteX12" fmla="*/ 469 w 613402"/>
                <a:gd name="connsiteY12" fmla="*/ 424946 h 465373"/>
                <a:gd name="connsiteX13" fmla="*/ 218833 w 613402"/>
                <a:gd name="connsiteY13" fmla="*/ 462477 h 465373"/>
                <a:gd name="connsiteX14" fmla="*/ 375782 w 613402"/>
                <a:gd name="connsiteY14" fmla="*/ 438593 h 465373"/>
                <a:gd name="connsiteX15" fmla="*/ 515672 w 613402"/>
                <a:gd name="connsiteY15" fmla="*/ 247525 h 465373"/>
                <a:gd name="connsiteX16" fmla="*/ 409902 w 613402"/>
                <a:gd name="connsiteY16" fmla="*/ 230465 h 465373"/>
                <a:gd name="connsiteX17" fmla="*/ 420138 w 613402"/>
                <a:gd name="connsiteY17" fmla="*/ 162226 h 465373"/>
                <a:gd name="connsiteX18" fmla="*/ 498612 w 613402"/>
                <a:gd name="connsiteY18" fmla="*/ 42808 h 465373"/>
                <a:gd name="connsiteX19" fmla="*/ 577087 w 613402"/>
                <a:gd name="connsiteY19" fmla="*/ 114459 h 465373"/>
                <a:gd name="connsiteX20" fmla="*/ 607794 w 613402"/>
                <a:gd name="connsiteY20" fmla="*/ 42808 h 465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3402" h="465373">
                  <a:moveTo>
                    <a:pt x="607794" y="42808"/>
                  </a:moveTo>
                  <a:cubicBezTo>
                    <a:pt x="589028" y="24611"/>
                    <a:pt x="519084" y="-14057"/>
                    <a:pt x="464493" y="5277"/>
                  </a:cubicBezTo>
                  <a:cubicBezTo>
                    <a:pt x="409902" y="24611"/>
                    <a:pt x="286503" y="115596"/>
                    <a:pt x="280248" y="158814"/>
                  </a:cubicBezTo>
                  <a:cubicBezTo>
                    <a:pt x="273993" y="202032"/>
                    <a:pt x="427531" y="240132"/>
                    <a:pt x="426962" y="264584"/>
                  </a:cubicBezTo>
                  <a:cubicBezTo>
                    <a:pt x="426393" y="289036"/>
                    <a:pt x="323466" y="308371"/>
                    <a:pt x="276836" y="305528"/>
                  </a:cubicBezTo>
                  <a:cubicBezTo>
                    <a:pt x="230206" y="302685"/>
                    <a:pt x="182439" y="265153"/>
                    <a:pt x="147182" y="247525"/>
                  </a:cubicBezTo>
                  <a:cubicBezTo>
                    <a:pt x="111925" y="229897"/>
                    <a:pt x="68708" y="198051"/>
                    <a:pt x="65296" y="199757"/>
                  </a:cubicBezTo>
                  <a:cubicBezTo>
                    <a:pt x="61884" y="201463"/>
                    <a:pt x="75532" y="234445"/>
                    <a:pt x="126711" y="257760"/>
                  </a:cubicBezTo>
                  <a:cubicBezTo>
                    <a:pt x="177890" y="281075"/>
                    <a:pt x="387155" y="334529"/>
                    <a:pt x="372370" y="339647"/>
                  </a:cubicBezTo>
                  <a:cubicBezTo>
                    <a:pt x="357585" y="344765"/>
                    <a:pt x="34019" y="284487"/>
                    <a:pt x="38000" y="288468"/>
                  </a:cubicBezTo>
                  <a:cubicBezTo>
                    <a:pt x="41981" y="292449"/>
                    <a:pt x="374645" y="341922"/>
                    <a:pt x="396254" y="363531"/>
                  </a:cubicBezTo>
                  <a:cubicBezTo>
                    <a:pt x="417863" y="385140"/>
                    <a:pt x="233618" y="407886"/>
                    <a:pt x="167654" y="418122"/>
                  </a:cubicBezTo>
                  <a:cubicBezTo>
                    <a:pt x="101690" y="428358"/>
                    <a:pt x="-8061" y="417554"/>
                    <a:pt x="469" y="424946"/>
                  </a:cubicBezTo>
                  <a:cubicBezTo>
                    <a:pt x="8999" y="432339"/>
                    <a:pt x="156281" y="460203"/>
                    <a:pt x="218833" y="462477"/>
                  </a:cubicBezTo>
                  <a:cubicBezTo>
                    <a:pt x="281385" y="464751"/>
                    <a:pt x="326309" y="474418"/>
                    <a:pt x="375782" y="438593"/>
                  </a:cubicBezTo>
                  <a:cubicBezTo>
                    <a:pt x="425255" y="402768"/>
                    <a:pt x="509985" y="282213"/>
                    <a:pt x="515672" y="247525"/>
                  </a:cubicBezTo>
                  <a:cubicBezTo>
                    <a:pt x="521359" y="212837"/>
                    <a:pt x="425824" y="244681"/>
                    <a:pt x="409902" y="230465"/>
                  </a:cubicBezTo>
                  <a:cubicBezTo>
                    <a:pt x="393980" y="216249"/>
                    <a:pt x="405353" y="193502"/>
                    <a:pt x="420138" y="162226"/>
                  </a:cubicBezTo>
                  <a:cubicBezTo>
                    <a:pt x="434923" y="130950"/>
                    <a:pt x="472454" y="50769"/>
                    <a:pt x="498612" y="42808"/>
                  </a:cubicBezTo>
                  <a:cubicBezTo>
                    <a:pt x="524770" y="34847"/>
                    <a:pt x="560596" y="110478"/>
                    <a:pt x="577087" y="114459"/>
                  </a:cubicBezTo>
                  <a:cubicBezTo>
                    <a:pt x="593578" y="118440"/>
                    <a:pt x="626560" y="61005"/>
                    <a:pt x="607794" y="42808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3" name="フリーフォーム 852">
              <a:extLst>
                <a:ext uri="{FF2B5EF4-FFF2-40B4-BE49-F238E27FC236}">
                  <a16:creationId xmlns:a16="http://schemas.microsoft.com/office/drawing/2014/main" id="{F3C1E7F3-73FA-F6E3-DC41-8716FBBAD6F7}"/>
                </a:ext>
              </a:extLst>
            </p:cNvPr>
            <p:cNvSpPr/>
            <p:nvPr/>
          </p:nvSpPr>
          <p:spPr>
            <a:xfrm>
              <a:off x="6474991" y="2758370"/>
              <a:ext cx="325970" cy="251043"/>
            </a:xfrm>
            <a:custGeom>
              <a:avLst/>
              <a:gdLst>
                <a:gd name="connsiteX0" fmla="*/ 872 w 325970"/>
                <a:gd name="connsiteY0" fmla="*/ 90600 h 251043"/>
                <a:gd name="connsiteX1" fmla="*/ 195352 w 325970"/>
                <a:gd name="connsiteY1" fmla="*/ 90600 h 251043"/>
                <a:gd name="connsiteX2" fmla="*/ 137349 w 325970"/>
                <a:gd name="connsiteY2" fmla="*/ 97424 h 251043"/>
                <a:gd name="connsiteX3" fmla="*/ 277239 w 325970"/>
                <a:gd name="connsiteY3" fmla="*/ 5302 h 251043"/>
                <a:gd name="connsiteX4" fmla="*/ 256767 w 325970"/>
                <a:gd name="connsiteY4" fmla="*/ 18949 h 251043"/>
                <a:gd name="connsiteX5" fmla="*/ 270415 w 325970"/>
                <a:gd name="connsiteY5" fmla="*/ 83776 h 251043"/>
                <a:gd name="connsiteX6" fmla="*/ 273827 w 325970"/>
                <a:gd name="connsiteY6" fmla="*/ 97424 h 251043"/>
                <a:gd name="connsiteX7" fmla="*/ 325006 w 325970"/>
                <a:gd name="connsiteY7" fmla="*/ 107660 h 251043"/>
                <a:gd name="connsiteX8" fmla="*/ 222648 w 325970"/>
                <a:gd name="connsiteY8" fmla="*/ 145191 h 251043"/>
                <a:gd name="connsiteX9" fmla="*/ 174881 w 325970"/>
                <a:gd name="connsiteY9" fmla="*/ 250961 h 251043"/>
                <a:gd name="connsiteX10" fmla="*/ 150997 w 325970"/>
                <a:gd name="connsiteY10" fmla="*/ 162251 h 251043"/>
                <a:gd name="connsiteX11" fmla="*/ 123702 w 325970"/>
                <a:gd name="connsiteY11" fmla="*/ 131543 h 251043"/>
                <a:gd name="connsiteX12" fmla="*/ 872 w 325970"/>
                <a:gd name="connsiteY12" fmla="*/ 90600 h 25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5970" h="251043">
                  <a:moveTo>
                    <a:pt x="872" y="90600"/>
                  </a:moveTo>
                  <a:cubicBezTo>
                    <a:pt x="12814" y="83776"/>
                    <a:pt x="172606" y="89463"/>
                    <a:pt x="195352" y="90600"/>
                  </a:cubicBezTo>
                  <a:cubicBezTo>
                    <a:pt x="218098" y="91737"/>
                    <a:pt x="123701" y="111640"/>
                    <a:pt x="137349" y="97424"/>
                  </a:cubicBezTo>
                  <a:cubicBezTo>
                    <a:pt x="150997" y="83208"/>
                    <a:pt x="277239" y="5302"/>
                    <a:pt x="277239" y="5302"/>
                  </a:cubicBezTo>
                  <a:cubicBezTo>
                    <a:pt x="297142" y="-7777"/>
                    <a:pt x="257904" y="5870"/>
                    <a:pt x="256767" y="18949"/>
                  </a:cubicBezTo>
                  <a:cubicBezTo>
                    <a:pt x="255630" y="32028"/>
                    <a:pt x="267572" y="70697"/>
                    <a:pt x="270415" y="83776"/>
                  </a:cubicBezTo>
                  <a:cubicBezTo>
                    <a:pt x="273258" y="96855"/>
                    <a:pt x="264729" y="93443"/>
                    <a:pt x="273827" y="97424"/>
                  </a:cubicBezTo>
                  <a:cubicBezTo>
                    <a:pt x="282926" y="101405"/>
                    <a:pt x="333536" y="99699"/>
                    <a:pt x="325006" y="107660"/>
                  </a:cubicBezTo>
                  <a:cubicBezTo>
                    <a:pt x="316476" y="115621"/>
                    <a:pt x="247669" y="121308"/>
                    <a:pt x="222648" y="145191"/>
                  </a:cubicBezTo>
                  <a:cubicBezTo>
                    <a:pt x="197627" y="169074"/>
                    <a:pt x="186823" y="248118"/>
                    <a:pt x="174881" y="250961"/>
                  </a:cubicBezTo>
                  <a:cubicBezTo>
                    <a:pt x="162939" y="253804"/>
                    <a:pt x="159527" y="182154"/>
                    <a:pt x="150997" y="162251"/>
                  </a:cubicBezTo>
                  <a:cubicBezTo>
                    <a:pt x="142467" y="142348"/>
                    <a:pt x="144174" y="141210"/>
                    <a:pt x="123702" y="131543"/>
                  </a:cubicBezTo>
                  <a:cubicBezTo>
                    <a:pt x="103230" y="121876"/>
                    <a:pt x="-11070" y="97424"/>
                    <a:pt x="872" y="90600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4" name="フリーフォーム 853">
              <a:extLst>
                <a:ext uri="{FF2B5EF4-FFF2-40B4-BE49-F238E27FC236}">
                  <a16:creationId xmlns:a16="http://schemas.microsoft.com/office/drawing/2014/main" id="{2F011FFC-0FBE-DE4F-69CB-5540FF9E5E48}"/>
                </a:ext>
              </a:extLst>
            </p:cNvPr>
            <p:cNvSpPr/>
            <p:nvPr/>
          </p:nvSpPr>
          <p:spPr>
            <a:xfrm>
              <a:off x="5452029" y="5688404"/>
              <a:ext cx="206059" cy="332050"/>
            </a:xfrm>
            <a:custGeom>
              <a:avLst/>
              <a:gdLst>
                <a:gd name="connsiteX0" fmla="*/ 126493 w 206059"/>
                <a:gd name="connsiteY0" fmla="*/ 2712 h 332050"/>
                <a:gd name="connsiteX1" fmla="*/ 68490 w 206059"/>
                <a:gd name="connsiteY1" fmla="*/ 135778 h 332050"/>
                <a:gd name="connsiteX2" fmla="*/ 85550 w 206059"/>
                <a:gd name="connsiteY2" fmla="*/ 234724 h 332050"/>
                <a:gd name="connsiteX3" fmla="*/ 204968 w 206059"/>
                <a:gd name="connsiteY3" fmla="*/ 326847 h 332050"/>
                <a:gd name="connsiteX4" fmla="*/ 136729 w 206059"/>
                <a:gd name="connsiteY4" fmla="*/ 313199 h 332050"/>
                <a:gd name="connsiteX5" fmla="*/ 3664 w 206059"/>
                <a:gd name="connsiteY5" fmla="*/ 251784 h 332050"/>
                <a:gd name="connsiteX6" fmla="*/ 41195 w 206059"/>
                <a:gd name="connsiteY6" fmla="*/ 265432 h 332050"/>
                <a:gd name="connsiteX7" fmla="*/ 252 w 206059"/>
                <a:gd name="connsiteY7" fmla="*/ 125542 h 332050"/>
                <a:gd name="connsiteX8" fmla="*/ 65078 w 206059"/>
                <a:gd name="connsiteY8" fmla="*/ 50480 h 332050"/>
                <a:gd name="connsiteX9" fmla="*/ 126493 w 206059"/>
                <a:gd name="connsiteY9" fmla="*/ 2712 h 33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059" h="332050">
                  <a:moveTo>
                    <a:pt x="126493" y="2712"/>
                  </a:moveTo>
                  <a:cubicBezTo>
                    <a:pt x="127062" y="16928"/>
                    <a:pt x="75314" y="97109"/>
                    <a:pt x="68490" y="135778"/>
                  </a:cubicBezTo>
                  <a:cubicBezTo>
                    <a:pt x="61666" y="174447"/>
                    <a:pt x="62804" y="202879"/>
                    <a:pt x="85550" y="234724"/>
                  </a:cubicBezTo>
                  <a:cubicBezTo>
                    <a:pt x="108296" y="266569"/>
                    <a:pt x="196438" y="313768"/>
                    <a:pt x="204968" y="326847"/>
                  </a:cubicBezTo>
                  <a:cubicBezTo>
                    <a:pt x="213498" y="339926"/>
                    <a:pt x="170280" y="325709"/>
                    <a:pt x="136729" y="313199"/>
                  </a:cubicBezTo>
                  <a:cubicBezTo>
                    <a:pt x="103178" y="300689"/>
                    <a:pt x="19586" y="259745"/>
                    <a:pt x="3664" y="251784"/>
                  </a:cubicBezTo>
                  <a:cubicBezTo>
                    <a:pt x="-12258" y="243823"/>
                    <a:pt x="41764" y="286472"/>
                    <a:pt x="41195" y="265432"/>
                  </a:cubicBezTo>
                  <a:cubicBezTo>
                    <a:pt x="40626" y="244392"/>
                    <a:pt x="-3728" y="161367"/>
                    <a:pt x="252" y="125542"/>
                  </a:cubicBezTo>
                  <a:cubicBezTo>
                    <a:pt x="4232" y="89717"/>
                    <a:pt x="46312" y="66971"/>
                    <a:pt x="65078" y="50480"/>
                  </a:cubicBezTo>
                  <a:cubicBezTo>
                    <a:pt x="83844" y="33989"/>
                    <a:pt x="125924" y="-11504"/>
                    <a:pt x="126493" y="2712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5" name="フリーフォーム 854">
              <a:extLst>
                <a:ext uri="{FF2B5EF4-FFF2-40B4-BE49-F238E27FC236}">
                  <a16:creationId xmlns:a16="http://schemas.microsoft.com/office/drawing/2014/main" id="{1EC19A39-83F1-D9D0-6B7F-E4FDD17DF5D8}"/>
                </a:ext>
              </a:extLst>
            </p:cNvPr>
            <p:cNvSpPr/>
            <p:nvPr/>
          </p:nvSpPr>
          <p:spPr>
            <a:xfrm>
              <a:off x="5505771" y="5674055"/>
              <a:ext cx="106901" cy="255975"/>
            </a:xfrm>
            <a:custGeom>
              <a:avLst/>
              <a:gdLst>
                <a:gd name="connsiteX0" fmla="*/ 79575 w 106901"/>
                <a:gd name="connsiteY0" fmla="*/ 2 h 255975"/>
                <a:gd name="connsiteX1" fmla="*/ 7925 w 106901"/>
                <a:gd name="connsiteY1" fmla="*/ 119420 h 255975"/>
                <a:gd name="connsiteX2" fmla="*/ 7925 w 106901"/>
                <a:gd name="connsiteY2" fmla="*/ 163775 h 255975"/>
                <a:gd name="connsiteX3" fmla="*/ 62516 w 106901"/>
                <a:gd name="connsiteY3" fmla="*/ 255897 h 255975"/>
                <a:gd name="connsiteX4" fmla="*/ 65928 w 106901"/>
                <a:gd name="connsiteY4" fmla="*/ 180835 h 255975"/>
                <a:gd name="connsiteX5" fmla="*/ 106871 w 106901"/>
                <a:gd name="connsiteY5" fmla="*/ 238838 h 255975"/>
                <a:gd name="connsiteX6" fmla="*/ 72751 w 106901"/>
                <a:gd name="connsiteY6" fmla="*/ 116008 h 255975"/>
                <a:gd name="connsiteX7" fmla="*/ 79575 w 106901"/>
                <a:gd name="connsiteY7" fmla="*/ 2 h 255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901" h="255975">
                  <a:moveTo>
                    <a:pt x="79575" y="2"/>
                  </a:moveTo>
                  <a:cubicBezTo>
                    <a:pt x="68771" y="571"/>
                    <a:pt x="19867" y="92125"/>
                    <a:pt x="7925" y="119420"/>
                  </a:cubicBezTo>
                  <a:cubicBezTo>
                    <a:pt x="-4017" y="146715"/>
                    <a:pt x="-1173" y="141029"/>
                    <a:pt x="7925" y="163775"/>
                  </a:cubicBezTo>
                  <a:cubicBezTo>
                    <a:pt x="17023" y="186521"/>
                    <a:pt x="52849" y="253054"/>
                    <a:pt x="62516" y="255897"/>
                  </a:cubicBezTo>
                  <a:cubicBezTo>
                    <a:pt x="72183" y="258740"/>
                    <a:pt x="58535" y="183678"/>
                    <a:pt x="65928" y="180835"/>
                  </a:cubicBezTo>
                  <a:cubicBezTo>
                    <a:pt x="73320" y="177992"/>
                    <a:pt x="105734" y="249642"/>
                    <a:pt x="106871" y="238838"/>
                  </a:cubicBezTo>
                  <a:cubicBezTo>
                    <a:pt x="108008" y="228034"/>
                    <a:pt x="76732" y="148990"/>
                    <a:pt x="72751" y="116008"/>
                  </a:cubicBezTo>
                  <a:cubicBezTo>
                    <a:pt x="68770" y="83026"/>
                    <a:pt x="90379" y="-567"/>
                    <a:pt x="79575" y="2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6" name="フリーフォーム 855">
              <a:extLst>
                <a:ext uri="{FF2B5EF4-FFF2-40B4-BE49-F238E27FC236}">
                  <a16:creationId xmlns:a16="http://schemas.microsoft.com/office/drawing/2014/main" id="{C6EF4E44-8C4E-D2AC-9569-10D1B32FBB84}"/>
                </a:ext>
              </a:extLst>
            </p:cNvPr>
            <p:cNvSpPr/>
            <p:nvPr/>
          </p:nvSpPr>
          <p:spPr>
            <a:xfrm>
              <a:off x="4991963" y="5179267"/>
              <a:ext cx="1770235" cy="1100387"/>
            </a:xfrm>
            <a:custGeom>
              <a:avLst/>
              <a:gdLst>
                <a:gd name="connsiteX0" fmla="*/ 1333774 w 1770235"/>
                <a:gd name="connsiteY0" fmla="*/ 58 h 1100387"/>
                <a:gd name="connsiteX1" fmla="*/ 1756855 w 1770235"/>
                <a:gd name="connsiteY1" fmla="*/ 163832 h 1100387"/>
                <a:gd name="connsiteX2" fmla="*/ 1654497 w 1770235"/>
                <a:gd name="connsiteY2" fmla="*/ 279837 h 1100387"/>
                <a:gd name="connsiteX3" fmla="*/ 1552138 w 1770235"/>
                <a:gd name="connsiteY3" fmla="*/ 614208 h 1100387"/>
                <a:gd name="connsiteX4" fmla="*/ 794688 w 1770235"/>
                <a:gd name="connsiteY4" fmla="*/ 743861 h 1100387"/>
                <a:gd name="connsiteX5" fmla="*/ 439846 w 1770235"/>
                <a:gd name="connsiteY5" fmla="*/ 866691 h 1100387"/>
                <a:gd name="connsiteX6" fmla="*/ 214658 w 1770235"/>
                <a:gd name="connsiteY6" fmla="*/ 1057760 h 1100387"/>
                <a:gd name="connsiteX7" fmla="*/ 16765 w 1770235"/>
                <a:gd name="connsiteY7" fmla="*/ 1091879 h 1100387"/>
                <a:gd name="connsiteX8" fmla="*/ 20177 w 1770235"/>
                <a:gd name="connsiteY8" fmla="*/ 938342 h 1100387"/>
                <a:gd name="connsiteX9" fmla="*/ 98652 w 1770235"/>
                <a:gd name="connsiteY9" fmla="*/ 835984 h 1100387"/>
                <a:gd name="connsiteX10" fmla="*/ 119124 w 1770235"/>
                <a:gd name="connsiteY10" fmla="*/ 829160 h 1100387"/>
                <a:gd name="connsiteX11" fmla="*/ 286309 w 1770235"/>
                <a:gd name="connsiteY11" fmla="*/ 822336 h 1100387"/>
                <a:gd name="connsiteX12" fmla="*/ 494437 w 1770235"/>
                <a:gd name="connsiteY12" fmla="*/ 702918 h 1100387"/>
                <a:gd name="connsiteX13" fmla="*/ 542204 w 1770235"/>
                <a:gd name="connsiteY13" fmla="*/ 685858 h 1100387"/>
                <a:gd name="connsiteX14" fmla="*/ 1415661 w 1770235"/>
                <a:gd name="connsiteY14" fmla="*/ 528909 h 1100387"/>
                <a:gd name="connsiteX15" fmla="*/ 1419073 w 1770235"/>
                <a:gd name="connsiteY15" fmla="*/ 245718 h 1100387"/>
                <a:gd name="connsiteX16" fmla="*/ 1367894 w 1770235"/>
                <a:gd name="connsiteY16" fmla="*/ 300309 h 1100387"/>
                <a:gd name="connsiteX17" fmla="*/ 1313303 w 1770235"/>
                <a:gd name="connsiteY17" fmla="*/ 313957 h 1100387"/>
                <a:gd name="connsiteX18" fmla="*/ 1344010 w 1770235"/>
                <a:gd name="connsiteY18" fmla="*/ 146772 h 1100387"/>
                <a:gd name="connsiteX19" fmla="*/ 1333774 w 1770235"/>
                <a:gd name="connsiteY19" fmla="*/ 58 h 1100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70235" h="1100387">
                  <a:moveTo>
                    <a:pt x="1333774" y="58"/>
                  </a:moveTo>
                  <a:cubicBezTo>
                    <a:pt x="1402581" y="2901"/>
                    <a:pt x="1703401" y="117202"/>
                    <a:pt x="1756855" y="163832"/>
                  </a:cubicBezTo>
                  <a:cubicBezTo>
                    <a:pt x="1810309" y="210462"/>
                    <a:pt x="1688617" y="204774"/>
                    <a:pt x="1654497" y="279837"/>
                  </a:cubicBezTo>
                  <a:cubicBezTo>
                    <a:pt x="1620378" y="354900"/>
                    <a:pt x="1695439" y="536871"/>
                    <a:pt x="1552138" y="614208"/>
                  </a:cubicBezTo>
                  <a:cubicBezTo>
                    <a:pt x="1408837" y="691545"/>
                    <a:pt x="980070" y="701780"/>
                    <a:pt x="794688" y="743861"/>
                  </a:cubicBezTo>
                  <a:cubicBezTo>
                    <a:pt x="609306" y="785942"/>
                    <a:pt x="536518" y="814375"/>
                    <a:pt x="439846" y="866691"/>
                  </a:cubicBezTo>
                  <a:cubicBezTo>
                    <a:pt x="343174" y="919008"/>
                    <a:pt x="285171" y="1020229"/>
                    <a:pt x="214658" y="1057760"/>
                  </a:cubicBezTo>
                  <a:cubicBezTo>
                    <a:pt x="144145" y="1095291"/>
                    <a:pt x="49178" y="1111782"/>
                    <a:pt x="16765" y="1091879"/>
                  </a:cubicBezTo>
                  <a:cubicBezTo>
                    <a:pt x="-15648" y="1071976"/>
                    <a:pt x="6529" y="980991"/>
                    <a:pt x="20177" y="938342"/>
                  </a:cubicBezTo>
                  <a:cubicBezTo>
                    <a:pt x="33825" y="895693"/>
                    <a:pt x="82161" y="854181"/>
                    <a:pt x="98652" y="835984"/>
                  </a:cubicBezTo>
                  <a:cubicBezTo>
                    <a:pt x="115143" y="817787"/>
                    <a:pt x="87848" y="831435"/>
                    <a:pt x="119124" y="829160"/>
                  </a:cubicBezTo>
                  <a:cubicBezTo>
                    <a:pt x="150400" y="826885"/>
                    <a:pt x="223757" y="843376"/>
                    <a:pt x="286309" y="822336"/>
                  </a:cubicBezTo>
                  <a:cubicBezTo>
                    <a:pt x="348861" y="801296"/>
                    <a:pt x="451788" y="725664"/>
                    <a:pt x="494437" y="702918"/>
                  </a:cubicBezTo>
                  <a:cubicBezTo>
                    <a:pt x="537086" y="680172"/>
                    <a:pt x="542204" y="685858"/>
                    <a:pt x="542204" y="685858"/>
                  </a:cubicBezTo>
                  <a:cubicBezTo>
                    <a:pt x="695741" y="656857"/>
                    <a:pt x="1269516" y="602266"/>
                    <a:pt x="1415661" y="528909"/>
                  </a:cubicBezTo>
                  <a:cubicBezTo>
                    <a:pt x="1561806" y="455552"/>
                    <a:pt x="1427034" y="283818"/>
                    <a:pt x="1419073" y="245718"/>
                  </a:cubicBezTo>
                  <a:cubicBezTo>
                    <a:pt x="1411112" y="207618"/>
                    <a:pt x="1385522" y="288936"/>
                    <a:pt x="1367894" y="300309"/>
                  </a:cubicBezTo>
                  <a:cubicBezTo>
                    <a:pt x="1350266" y="311682"/>
                    <a:pt x="1317284" y="339546"/>
                    <a:pt x="1313303" y="313957"/>
                  </a:cubicBezTo>
                  <a:cubicBezTo>
                    <a:pt x="1309322" y="288368"/>
                    <a:pt x="1337755" y="194539"/>
                    <a:pt x="1344010" y="146772"/>
                  </a:cubicBezTo>
                  <a:cubicBezTo>
                    <a:pt x="1350265" y="99005"/>
                    <a:pt x="1264967" y="-2785"/>
                    <a:pt x="1333774" y="58"/>
                  </a:cubicBezTo>
                  <a:close/>
                </a:path>
              </a:pathLst>
            </a:custGeom>
            <a:solidFill>
              <a:schemeClr val="accent5">
                <a:lumMod val="75000"/>
                <a:alpha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7220960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8" name="図 447" descr="屋外, 水, フロント, 若い が含まれている画像&#10;&#10;自動的に生成された説明" hidden="1">
            <a:extLst>
              <a:ext uri="{FF2B5EF4-FFF2-40B4-BE49-F238E27FC236}">
                <a16:creationId xmlns:a16="http://schemas.microsoft.com/office/drawing/2014/main" id="{E53679C1-0F1E-5578-4F70-1D2B9E7115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802178"/>
            <a:ext cx="12794950" cy="7996844"/>
          </a:xfrm>
          <a:prstGeom prst="rect">
            <a:avLst/>
          </a:prstGeom>
        </p:spPr>
      </p:pic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D9ECF40-9E99-3467-462A-FB14DE6DD7E7}"/>
              </a:ext>
            </a:extLst>
          </p:cNvPr>
          <p:cNvGrpSpPr/>
          <p:nvPr/>
        </p:nvGrpSpPr>
        <p:grpSpPr>
          <a:xfrm>
            <a:off x="4199886" y="1401088"/>
            <a:ext cx="4499683" cy="7492277"/>
            <a:chOff x="4199886" y="1401088"/>
            <a:chExt cx="4499683" cy="7492277"/>
          </a:xfrm>
          <a:solidFill>
            <a:schemeClr val="bg1">
              <a:lumMod val="75000"/>
            </a:schemeClr>
          </a:solidFill>
        </p:grpSpPr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9F0E0EEB-CEEE-BDDA-AB62-04729CE5CB1B}"/>
                </a:ext>
              </a:extLst>
            </p:cNvPr>
            <p:cNvSpPr/>
            <p:nvPr/>
          </p:nvSpPr>
          <p:spPr>
            <a:xfrm>
              <a:off x="4227653" y="1505048"/>
              <a:ext cx="17340" cy="1514519"/>
            </a:xfrm>
            <a:custGeom>
              <a:avLst/>
              <a:gdLst>
                <a:gd name="connsiteX0" fmla="*/ 1447 w 17340"/>
                <a:gd name="connsiteY0" fmla="*/ 6252 h 1514519"/>
                <a:gd name="connsiteX1" fmla="*/ 1447 w 17340"/>
                <a:gd name="connsiteY1" fmla="*/ 676177 h 1514519"/>
                <a:gd name="connsiteX2" fmla="*/ 17322 w 17340"/>
                <a:gd name="connsiteY2" fmla="*/ 606327 h 1514519"/>
                <a:gd name="connsiteX3" fmla="*/ 4622 w 17340"/>
                <a:gd name="connsiteY3" fmla="*/ 917477 h 1514519"/>
                <a:gd name="connsiteX4" fmla="*/ 4622 w 17340"/>
                <a:gd name="connsiteY4" fmla="*/ 1450877 h 1514519"/>
                <a:gd name="connsiteX5" fmla="*/ 4622 w 17340"/>
                <a:gd name="connsiteY5" fmla="*/ 1387377 h 1514519"/>
                <a:gd name="connsiteX6" fmla="*/ 7797 w 17340"/>
                <a:gd name="connsiteY6" fmla="*/ 399952 h 1514519"/>
                <a:gd name="connsiteX7" fmla="*/ 1447 w 17340"/>
                <a:gd name="connsiteY7" fmla="*/ 6252 h 151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40" h="1514519">
                  <a:moveTo>
                    <a:pt x="1447" y="6252"/>
                  </a:moveTo>
                  <a:cubicBezTo>
                    <a:pt x="389" y="52289"/>
                    <a:pt x="-1199" y="576165"/>
                    <a:pt x="1447" y="676177"/>
                  </a:cubicBezTo>
                  <a:cubicBezTo>
                    <a:pt x="4093" y="776189"/>
                    <a:pt x="16793" y="566110"/>
                    <a:pt x="17322" y="606327"/>
                  </a:cubicBezTo>
                  <a:cubicBezTo>
                    <a:pt x="17851" y="646544"/>
                    <a:pt x="6739" y="776719"/>
                    <a:pt x="4622" y="917477"/>
                  </a:cubicBezTo>
                  <a:cubicBezTo>
                    <a:pt x="2505" y="1058235"/>
                    <a:pt x="4622" y="1450877"/>
                    <a:pt x="4622" y="1450877"/>
                  </a:cubicBezTo>
                  <a:cubicBezTo>
                    <a:pt x="4622" y="1529194"/>
                    <a:pt x="4093" y="1562531"/>
                    <a:pt x="4622" y="1387377"/>
                  </a:cubicBezTo>
                  <a:cubicBezTo>
                    <a:pt x="5151" y="1212223"/>
                    <a:pt x="5151" y="623790"/>
                    <a:pt x="7797" y="399952"/>
                  </a:cubicBezTo>
                  <a:cubicBezTo>
                    <a:pt x="10443" y="176115"/>
                    <a:pt x="2505" y="-39785"/>
                    <a:pt x="1447" y="62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7" name="フリーフォーム 536">
              <a:extLst>
                <a:ext uri="{FF2B5EF4-FFF2-40B4-BE49-F238E27FC236}">
                  <a16:creationId xmlns:a16="http://schemas.microsoft.com/office/drawing/2014/main" id="{87593EE2-016B-35C0-F0E9-D7B75851E384}"/>
                </a:ext>
              </a:extLst>
            </p:cNvPr>
            <p:cNvSpPr/>
            <p:nvPr/>
          </p:nvSpPr>
          <p:spPr>
            <a:xfrm>
              <a:off x="4222150" y="2346168"/>
              <a:ext cx="26012" cy="956664"/>
            </a:xfrm>
            <a:custGeom>
              <a:avLst/>
              <a:gdLst>
                <a:gd name="connsiteX0" fmla="*/ 26000 w 26012"/>
                <a:gd name="connsiteY0" fmla="*/ 12857 h 956664"/>
                <a:gd name="connsiteX1" fmla="*/ 6950 w 26012"/>
                <a:gd name="connsiteY1" fmla="*/ 495457 h 956664"/>
                <a:gd name="connsiteX2" fmla="*/ 3775 w 26012"/>
                <a:gd name="connsiteY2" fmla="*/ 927257 h 956664"/>
                <a:gd name="connsiteX3" fmla="*/ 600 w 26012"/>
                <a:gd name="connsiteY3" fmla="*/ 838357 h 956664"/>
                <a:gd name="connsiteX4" fmla="*/ 3775 w 26012"/>
                <a:gd name="connsiteY4" fmla="*/ 197007 h 956664"/>
                <a:gd name="connsiteX5" fmla="*/ 26000 w 26012"/>
                <a:gd name="connsiteY5" fmla="*/ 12857 h 956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12" h="956664">
                  <a:moveTo>
                    <a:pt x="26000" y="12857"/>
                  </a:moveTo>
                  <a:cubicBezTo>
                    <a:pt x="26529" y="62599"/>
                    <a:pt x="10654" y="343057"/>
                    <a:pt x="6950" y="495457"/>
                  </a:cubicBezTo>
                  <a:cubicBezTo>
                    <a:pt x="3246" y="647857"/>
                    <a:pt x="4833" y="870107"/>
                    <a:pt x="3775" y="927257"/>
                  </a:cubicBezTo>
                  <a:cubicBezTo>
                    <a:pt x="2717" y="984407"/>
                    <a:pt x="600" y="960065"/>
                    <a:pt x="600" y="838357"/>
                  </a:cubicBezTo>
                  <a:cubicBezTo>
                    <a:pt x="600" y="716649"/>
                    <a:pt x="-2046" y="329299"/>
                    <a:pt x="3775" y="197007"/>
                  </a:cubicBezTo>
                  <a:cubicBezTo>
                    <a:pt x="9596" y="64715"/>
                    <a:pt x="25471" y="-36885"/>
                    <a:pt x="26000" y="128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8" name="フリーフォーム 537">
              <a:extLst>
                <a:ext uri="{FF2B5EF4-FFF2-40B4-BE49-F238E27FC236}">
                  <a16:creationId xmlns:a16="http://schemas.microsoft.com/office/drawing/2014/main" id="{DEE8DB75-24FB-56E0-6F86-515081BFBC8C}"/>
                </a:ext>
              </a:extLst>
            </p:cNvPr>
            <p:cNvSpPr/>
            <p:nvPr/>
          </p:nvSpPr>
          <p:spPr>
            <a:xfrm>
              <a:off x="4220843" y="3228914"/>
              <a:ext cx="26190" cy="1465744"/>
            </a:xfrm>
            <a:custGeom>
              <a:avLst/>
              <a:gdLst>
                <a:gd name="connsiteX0" fmla="*/ 8257 w 26190"/>
                <a:gd name="connsiteY0" fmla="*/ 61 h 1465744"/>
                <a:gd name="connsiteX1" fmla="*/ 1907 w 26190"/>
                <a:gd name="connsiteY1" fmla="*/ 511236 h 1465744"/>
                <a:gd name="connsiteX2" fmla="*/ 1907 w 26190"/>
                <a:gd name="connsiteY2" fmla="*/ 1060511 h 1465744"/>
                <a:gd name="connsiteX3" fmla="*/ 24132 w 26190"/>
                <a:gd name="connsiteY3" fmla="*/ 1428811 h 1465744"/>
                <a:gd name="connsiteX4" fmla="*/ 24132 w 26190"/>
                <a:gd name="connsiteY4" fmla="*/ 1352611 h 1465744"/>
                <a:gd name="connsiteX5" fmla="*/ 14607 w 26190"/>
                <a:gd name="connsiteY5" fmla="*/ 542986 h 1465744"/>
                <a:gd name="connsiteX6" fmla="*/ 8257 w 26190"/>
                <a:gd name="connsiteY6" fmla="*/ 61 h 146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90" h="1465744">
                  <a:moveTo>
                    <a:pt x="8257" y="61"/>
                  </a:moveTo>
                  <a:cubicBezTo>
                    <a:pt x="6140" y="-5231"/>
                    <a:pt x="2965" y="334494"/>
                    <a:pt x="1907" y="511236"/>
                  </a:cubicBezTo>
                  <a:cubicBezTo>
                    <a:pt x="849" y="687978"/>
                    <a:pt x="-1797" y="907582"/>
                    <a:pt x="1907" y="1060511"/>
                  </a:cubicBezTo>
                  <a:cubicBezTo>
                    <a:pt x="5611" y="1213440"/>
                    <a:pt x="20428" y="1380128"/>
                    <a:pt x="24132" y="1428811"/>
                  </a:cubicBezTo>
                  <a:cubicBezTo>
                    <a:pt x="27836" y="1477494"/>
                    <a:pt x="25719" y="1500248"/>
                    <a:pt x="24132" y="1352611"/>
                  </a:cubicBezTo>
                  <a:cubicBezTo>
                    <a:pt x="22545" y="1204974"/>
                    <a:pt x="15136" y="775819"/>
                    <a:pt x="14607" y="542986"/>
                  </a:cubicBezTo>
                  <a:cubicBezTo>
                    <a:pt x="14078" y="310153"/>
                    <a:pt x="10374" y="5353"/>
                    <a:pt x="8257" y="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9" name="フリーフォーム 538">
              <a:extLst>
                <a:ext uri="{FF2B5EF4-FFF2-40B4-BE49-F238E27FC236}">
                  <a16:creationId xmlns:a16="http://schemas.microsoft.com/office/drawing/2014/main" id="{A5F13A6D-C599-C685-ED8D-91919E4B8994}"/>
                </a:ext>
              </a:extLst>
            </p:cNvPr>
            <p:cNvSpPr/>
            <p:nvPr/>
          </p:nvSpPr>
          <p:spPr>
            <a:xfrm>
              <a:off x="4215429" y="4400087"/>
              <a:ext cx="20159" cy="1274750"/>
            </a:xfrm>
            <a:custGeom>
              <a:avLst/>
              <a:gdLst>
                <a:gd name="connsiteX0" fmla="*/ 7321 w 20159"/>
                <a:gd name="connsiteY0" fmla="*/ 19513 h 1274750"/>
                <a:gd name="connsiteX1" fmla="*/ 20021 w 20159"/>
                <a:gd name="connsiteY1" fmla="*/ 1130763 h 1274750"/>
                <a:gd name="connsiteX2" fmla="*/ 13671 w 20159"/>
                <a:gd name="connsiteY2" fmla="*/ 1238713 h 1274750"/>
                <a:gd name="connsiteX3" fmla="*/ 7321 w 20159"/>
                <a:gd name="connsiteY3" fmla="*/ 924388 h 1274750"/>
                <a:gd name="connsiteX4" fmla="*/ 971 w 20159"/>
                <a:gd name="connsiteY4" fmla="*/ 457663 h 1274750"/>
                <a:gd name="connsiteX5" fmla="*/ 7321 w 20159"/>
                <a:gd name="connsiteY5" fmla="*/ 19513 h 127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59" h="1274750">
                  <a:moveTo>
                    <a:pt x="7321" y="19513"/>
                  </a:moveTo>
                  <a:cubicBezTo>
                    <a:pt x="10496" y="131696"/>
                    <a:pt x="18963" y="927563"/>
                    <a:pt x="20021" y="1130763"/>
                  </a:cubicBezTo>
                  <a:cubicBezTo>
                    <a:pt x="21079" y="1333963"/>
                    <a:pt x="15788" y="1273109"/>
                    <a:pt x="13671" y="1238713"/>
                  </a:cubicBezTo>
                  <a:cubicBezTo>
                    <a:pt x="11554" y="1204317"/>
                    <a:pt x="9438" y="1054563"/>
                    <a:pt x="7321" y="924388"/>
                  </a:cubicBezTo>
                  <a:cubicBezTo>
                    <a:pt x="5204" y="794213"/>
                    <a:pt x="-2733" y="606359"/>
                    <a:pt x="971" y="457663"/>
                  </a:cubicBezTo>
                  <a:cubicBezTo>
                    <a:pt x="4675" y="308967"/>
                    <a:pt x="4146" y="-92670"/>
                    <a:pt x="7321" y="195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0" name="フリーフォーム 539">
              <a:extLst>
                <a:ext uri="{FF2B5EF4-FFF2-40B4-BE49-F238E27FC236}">
                  <a16:creationId xmlns:a16="http://schemas.microsoft.com/office/drawing/2014/main" id="{CE51868F-3F9E-C48F-83A5-F169A8258C88}"/>
                </a:ext>
              </a:extLst>
            </p:cNvPr>
            <p:cNvSpPr/>
            <p:nvPr/>
          </p:nvSpPr>
          <p:spPr>
            <a:xfrm>
              <a:off x="4199886" y="5686421"/>
              <a:ext cx="32433" cy="1220288"/>
            </a:xfrm>
            <a:custGeom>
              <a:avLst/>
              <a:gdLst>
                <a:gd name="connsiteX0" fmla="*/ 19689 w 32433"/>
                <a:gd name="connsiteY0" fmla="*/ 4 h 1220288"/>
                <a:gd name="connsiteX1" fmla="*/ 13339 w 32433"/>
                <a:gd name="connsiteY1" fmla="*/ 371479 h 1220288"/>
                <a:gd name="connsiteX2" fmla="*/ 32389 w 32433"/>
                <a:gd name="connsiteY2" fmla="*/ 482604 h 1220288"/>
                <a:gd name="connsiteX3" fmla="*/ 6989 w 32433"/>
                <a:gd name="connsiteY3" fmla="*/ 889004 h 1220288"/>
                <a:gd name="connsiteX4" fmla="*/ 19689 w 32433"/>
                <a:gd name="connsiteY4" fmla="*/ 1219204 h 1220288"/>
                <a:gd name="connsiteX5" fmla="*/ 10164 w 32433"/>
                <a:gd name="connsiteY5" fmla="*/ 971554 h 1220288"/>
                <a:gd name="connsiteX6" fmla="*/ 639 w 32433"/>
                <a:gd name="connsiteY6" fmla="*/ 365129 h 1220288"/>
                <a:gd name="connsiteX7" fmla="*/ 19689 w 32433"/>
                <a:gd name="connsiteY7" fmla="*/ 4 h 122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433" h="1220288">
                  <a:moveTo>
                    <a:pt x="19689" y="4"/>
                  </a:moveTo>
                  <a:cubicBezTo>
                    <a:pt x="21806" y="1062"/>
                    <a:pt x="11222" y="291046"/>
                    <a:pt x="13339" y="371479"/>
                  </a:cubicBezTo>
                  <a:cubicBezTo>
                    <a:pt x="15456" y="451912"/>
                    <a:pt x="33447" y="396350"/>
                    <a:pt x="32389" y="482604"/>
                  </a:cubicBezTo>
                  <a:cubicBezTo>
                    <a:pt x="31331" y="568858"/>
                    <a:pt x="9106" y="766237"/>
                    <a:pt x="6989" y="889004"/>
                  </a:cubicBezTo>
                  <a:cubicBezTo>
                    <a:pt x="4872" y="1011771"/>
                    <a:pt x="19689" y="1219204"/>
                    <a:pt x="19689" y="1219204"/>
                  </a:cubicBezTo>
                  <a:cubicBezTo>
                    <a:pt x="20218" y="1232962"/>
                    <a:pt x="13339" y="1113900"/>
                    <a:pt x="10164" y="971554"/>
                  </a:cubicBezTo>
                  <a:cubicBezTo>
                    <a:pt x="6989" y="829208"/>
                    <a:pt x="-2536" y="522821"/>
                    <a:pt x="639" y="365129"/>
                  </a:cubicBezTo>
                  <a:cubicBezTo>
                    <a:pt x="3814" y="207437"/>
                    <a:pt x="17572" y="-1054"/>
                    <a:pt x="19689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1" name="フリーフォーム 540">
              <a:extLst>
                <a:ext uri="{FF2B5EF4-FFF2-40B4-BE49-F238E27FC236}">
                  <a16:creationId xmlns:a16="http://schemas.microsoft.com/office/drawing/2014/main" id="{E8F7A0AE-B56B-FD75-0D45-3E3275883EBB}"/>
                </a:ext>
              </a:extLst>
            </p:cNvPr>
            <p:cNvSpPr/>
            <p:nvPr/>
          </p:nvSpPr>
          <p:spPr>
            <a:xfrm>
              <a:off x="4231920" y="1504786"/>
              <a:ext cx="60857" cy="978413"/>
            </a:xfrm>
            <a:custGeom>
              <a:avLst/>
              <a:gdLst>
                <a:gd name="connsiteX0" fmla="*/ 35280 w 60857"/>
                <a:gd name="connsiteY0" fmla="*/ 164 h 978413"/>
                <a:gd name="connsiteX1" fmla="*/ 22580 w 60857"/>
                <a:gd name="connsiteY1" fmla="*/ 260514 h 978413"/>
                <a:gd name="connsiteX2" fmla="*/ 22580 w 60857"/>
                <a:gd name="connsiteY2" fmla="*/ 225589 h 978413"/>
                <a:gd name="connsiteX3" fmla="*/ 35280 w 60857"/>
                <a:gd name="connsiteY3" fmla="*/ 466889 h 978413"/>
                <a:gd name="connsiteX4" fmla="*/ 47980 w 60857"/>
                <a:gd name="connsiteY4" fmla="*/ 355764 h 978413"/>
                <a:gd name="connsiteX5" fmla="*/ 19405 w 60857"/>
                <a:gd name="connsiteY5" fmla="*/ 692314 h 978413"/>
                <a:gd name="connsiteX6" fmla="*/ 32105 w 60857"/>
                <a:gd name="connsiteY6" fmla="*/ 584364 h 978413"/>
                <a:gd name="connsiteX7" fmla="*/ 6705 w 60857"/>
                <a:gd name="connsiteY7" fmla="*/ 971714 h 978413"/>
                <a:gd name="connsiteX8" fmla="*/ 3530 w 60857"/>
                <a:gd name="connsiteY8" fmla="*/ 800264 h 978413"/>
                <a:gd name="connsiteX9" fmla="*/ 51155 w 60857"/>
                <a:gd name="connsiteY9" fmla="*/ 425614 h 978413"/>
                <a:gd name="connsiteX10" fmla="*/ 51155 w 60857"/>
                <a:gd name="connsiteY10" fmla="*/ 495464 h 978413"/>
                <a:gd name="connsiteX11" fmla="*/ 60680 w 60857"/>
                <a:gd name="connsiteY11" fmla="*/ 343064 h 978413"/>
                <a:gd name="connsiteX12" fmla="*/ 41630 w 60857"/>
                <a:gd name="connsiteY12" fmla="*/ 358939 h 978413"/>
                <a:gd name="connsiteX13" fmla="*/ 3530 w 60857"/>
                <a:gd name="connsiteY13" fmla="*/ 127164 h 978413"/>
                <a:gd name="connsiteX14" fmla="*/ 28930 w 60857"/>
                <a:gd name="connsiteY14" fmla="*/ 219239 h 978413"/>
                <a:gd name="connsiteX15" fmla="*/ 35280 w 60857"/>
                <a:gd name="connsiteY15" fmla="*/ 164 h 978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857" h="978413">
                  <a:moveTo>
                    <a:pt x="35280" y="164"/>
                  </a:moveTo>
                  <a:cubicBezTo>
                    <a:pt x="34222" y="7043"/>
                    <a:pt x="24697" y="222943"/>
                    <a:pt x="22580" y="260514"/>
                  </a:cubicBezTo>
                  <a:cubicBezTo>
                    <a:pt x="20463" y="298085"/>
                    <a:pt x="20463" y="191193"/>
                    <a:pt x="22580" y="225589"/>
                  </a:cubicBezTo>
                  <a:cubicBezTo>
                    <a:pt x="24697" y="259985"/>
                    <a:pt x="31047" y="445193"/>
                    <a:pt x="35280" y="466889"/>
                  </a:cubicBezTo>
                  <a:cubicBezTo>
                    <a:pt x="39513" y="488585"/>
                    <a:pt x="50626" y="318193"/>
                    <a:pt x="47980" y="355764"/>
                  </a:cubicBezTo>
                  <a:cubicBezTo>
                    <a:pt x="45334" y="393335"/>
                    <a:pt x="22051" y="654214"/>
                    <a:pt x="19405" y="692314"/>
                  </a:cubicBezTo>
                  <a:cubicBezTo>
                    <a:pt x="16759" y="730414"/>
                    <a:pt x="34222" y="537797"/>
                    <a:pt x="32105" y="584364"/>
                  </a:cubicBezTo>
                  <a:cubicBezTo>
                    <a:pt x="29988" y="630931"/>
                    <a:pt x="11467" y="935731"/>
                    <a:pt x="6705" y="971714"/>
                  </a:cubicBezTo>
                  <a:cubicBezTo>
                    <a:pt x="1943" y="1007697"/>
                    <a:pt x="-3878" y="891281"/>
                    <a:pt x="3530" y="800264"/>
                  </a:cubicBezTo>
                  <a:cubicBezTo>
                    <a:pt x="10938" y="709247"/>
                    <a:pt x="43217" y="476414"/>
                    <a:pt x="51155" y="425614"/>
                  </a:cubicBezTo>
                  <a:cubicBezTo>
                    <a:pt x="59093" y="374814"/>
                    <a:pt x="49568" y="509222"/>
                    <a:pt x="51155" y="495464"/>
                  </a:cubicBezTo>
                  <a:cubicBezTo>
                    <a:pt x="52742" y="481706"/>
                    <a:pt x="62267" y="365818"/>
                    <a:pt x="60680" y="343064"/>
                  </a:cubicBezTo>
                  <a:cubicBezTo>
                    <a:pt x="59093" y="320310"/>
                    <a:pt x="51155" y="394922"/>
                    <a:pt x="41630" y="358939"/>
                  </a:cubicBezTo>
                  <a:cubicBezTo>
                    <a:pt x="32105" y="322956"/>
                    <a:pt x="5647" y="150447"/>
                    <a:pt x="3530" y="127164"/>
                  </a:cubicBezTo>
                  <a:cubicBezTo>
                    <a:pt x="1413" y="103881"/>
                    <a:pt x="24167" y="234056"/>
                    <a:pt x="28930" y="219239"/>
                  </a:cubicBezTo>
                  <a:cubicBezTo>
                    <a:pt x="33693" y="204422"/>
                    <a:pt x="36338" y="-6715"/>
                    <a:pt x="35280" y="1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2" name="フリーフォーム 541">
              <a:extLst>
                <a:ext uri="{FF2B5EF4-FFF2-40B4-BE49-F238E27FC236}">
                  <a16:creationId xmlns:a16="http://schemas.microsoft.com/office/drawing/2014/main" id="{64F32131-80D5-7D82-D276-9C9375C4B723}"/>
                </a:ext>
              </a:extLst>
            </p:cNvPr>
            <p:cNvSpPr/>
            <p:nvPr/>
          </p:nvSpPr>
          <p:spPr>
            <a:xfrm>
              <a:off x="4292368" y="1787420"/>
              <a:ext cx="85965" cy="565871"/>
            </a:xfrm>
            <a:custGeom>
              <a:avLst/>
              <a:gdLst>
                <a:gd name="connsiteX0" fmla="*/ 60557 w 85965"/>
                <a:gd name="connsiteY0" fmla="*/ 6455 h 565871"/>
                <a:gd name="connsiteX1" fmla="*/ 51032 w 85965"/>
                <a:gd name="connsiteY1" fmla="*/ 108055 h 565871"/>
                <a:gd name="connsiteX2" fmla="*/ 85957 w 85965"/>
                <a:gd name="connsiteY2" fmla="*/ 562080 h 565871"/>
                <a:gd name="connsiteX3" fmla="*/ 54207 w 85965"/>
                <a:gd name="connsiteY3" fmla="*/ 314430 h 565871"/>
                <a:gd name="connsiteX4" fmla="*/ 44682 w 85965"/>
                <a:gd name="connsiteY4" fmla="*/ 123930 h 565871"/>
                <a:gd name="connsiteX5" fmla="*/ 25632 w 85965"/>
                <a:gd name="connsiteY5" fmla="*/ 225530 h 565871"/>
                <a:gd name="connsiteX6" fmla="*/ 232 w 85965"/>
                <a:gd name="connsiteY6" fmla="*/ 105 h 565871"/>
                <a:gd name="connsiteX7" fmla="*/ 41507 w 85965"/>
                <a:gd name="connsiteY7" fmla="*/ 193780 h 565871"/>
                <a:gd name="connsiteX8" fmla="*/ 60557 w 85965"/>
                <a:gd name="connsiteY8" fmla="*/ 6455 h 565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965" h="565871">
                  <a:moveTo>
                    <a:pt x="60557" y="6455"/>
                  </a:moveTo>
                  <a:cubicBezTo>
                    <a:pt x="62144" y="-7832"/>
                    <a:pt x="46799" y="15451"/>
                    <a:pt x="51032" y="108055"/>
                  </a:cubicBezTo>
                  <a:cubicBezTo>
                    <a:pt x="55265" y="200659"/>
                    <a:pt x="85428" y="527684"/>
                    <a:pt x="85957" y="562080"/>
                  </a:cubicBezTo>
                  <a:cubicBezTo>
                    <a:pt x="86486" y="596476"/>
                    <a:pt x="61086" y="387455"/>
                    <a:pt x="54207" y="314430"/>
                  </a:cubicBezTo>
                  <a:cubicBezTo>
                    <a:pt x="47328" y="241405"/>
                    <a:pt x="49445" y="138747"/>
                    <a:pt x="44682" y="123930"/>
                  </a:cubicBezTo>
                  <a:cubicBezTo>
                    <a:pt x="39919" y="109113"/>
                    <a:pt x="33040" y="246167"/>
                    <a:pt x="25632" y="225530"/>
                  </a:cubicBezTo>
                  <a:cubicBezTo>
                    <a:pt x="18224" y="204893"/>
                    <a:pt x="-2414" y="5397"/>
                    <a:pt x="232" y="105"/>
                  </a:cubicBezTo>
                  <a:cubicBezTo>
                    <a:pt x="2878" y="-5187"/>
                    <a:pt x="31982" y="190605"/>
                    <a:pt x="41507" y="193780"/>
                  </a:cubicBezTo>
                  <a:cubicBezTo>
                    <a:pt x="51032" y="196955"/>
                    <a:pt x="58970" y="20742"/>
                    <a:pt x="60557" y="64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3" name="フリーフォーム 542">
              <a:extLst>
                <a:ext uri="{FF2B5EF4-FFF2-40B4-BE49-F238E27FC236}">
                  <a16:creationId xmlns:a16="http://schemas.microsoft.com/office/drawing/2014/main" id="{CC82D0C4-9C23-73CB-69AB-6A9E45B84992}"/>
                </a:ext>
              </a:extLst>
            </p:cNvPr>
            <p:cNvSpPr/>
            <p:nvPr/>
          </p:nvSpPr>
          <p:spPr>
            <a:xfrm>
              <a:off x="4283075" y="1514163"/>
              <a:ext cx="22277" cy="314801"/>
            </a:xfrm>
            <a:custGeom>
              <a:avLst/>
              <a:gdLst>
                <a:gd name="connsiteX0" fmla="*/ 22225 w 22277"/>
                <a:gd name="connsiteY0" fmla="*/ 3487 h 314801"/>
                <a:gd name="connsiteX1" fmla="*/ 6350 w 22277"/>
                <a:gd name="connsiteY1" fmla="*/ 60637 h 314801"/>
                <a:gd name="connsiteX2" fmla="*/ 12700 w 22277"/>
                <a:gd name="connsiteY2" fmla="*/ 225737 h 314801"/>
                <a:gd name="connsiteX3" fmla="*/ 3175 w 22277"/>
                <a:gd name="connsiteY3" fmla="*/ 181287 h 314801"/>
                <a:gd name="connsiteX4" fmla="*/ 9525 w 22277"/>
                <a:gd name="connsiteY4" fmla="*/ 314637 h 314801"/>
                <a:gd name="connsiteX5" fmla="*/ 0 w 22277"/>
                <a:gd name="connsiteY5" fmla="*/ 149537 h 314801"/>
                <a:gd name="connsiteX6" fmla="*/ 22225 w 22277"/>
                <a:gd name="connsiteY6" fmla="*/ 3487 h 31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77" h="314801">
                  <a:moveTo>
                    <a:pt x="22225" y="3487"/>
                  </a:moveTo>
                  <a:cubicBezTo>
                    <a:pt x="23283" y="-11330"/>
                    <a:pt x="7937" y="23595"/>
                    <a:pt x="6350" y="60637"/>
                  </a:cubicBezTo>
                  <a:cubicBezTo>
                    <a:pt x="4762" y="97679"/>
                    <a:pt x="13229" y="205629"/>
                    <a:pt x="12700" y="225737"/>
                  </a:cubicBezTo>
                  <a:cubicBezTo>
                    <a:pt x="12171" y="245845"/>
                    <a:pt x="3704" y="166470"/>
                    <a:pt x="3175" y="181287"/>
                  </a:cubicBezTo>
                  <a:cubicBezTo>
                    <a:pt x="2646" y="196104"/>
                    <a:pt x="10054" y="319929"/>
                    <a:pt x="9525" y="314637"/>
                  </a:cubicBezTo>
                  <a:cubicBezTo>
                    <a:pt x="8996" y="309345"/>
                    <a:pt x="0" y="195574"/>
                    <a:pt x="0" y="149537"/>
                  </a:cubicBezTo>
                  <a:cubicBezTo>
                    <a:pt x="0" y="103500"/>
                    <a:pt x="21167" y="18304"/>
                    <a:pt x="22225" y="34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4" name="フリーフォーム 543">
              <a:extLst>
                <a:ext uri="{FF2B5EF4-FFF2-40B4-BE49-F238E27FC236}">
                  <a16:creationId xmlns:a16="http://schemas.microsoft.com/office/drawing/2014/main" id="{EFB90D58-B7D1-A9D4-C1D2-1ED6E74E619E}"/>
                </a:ext>
              </a:extLst>
            </p:cNvPr>
            <p:cNvSpPr/>
            <p:nvPr/>
          </p:nvSpPr>
          <p:spPr>
            <a:xfrm>
              <a:off x="4429061" y="1461925"/>
              <a:ext cx="28662" cy="1541997"/>
            </a:xfrm>
            <a:custGeom>
              <a:avLst/>
              <a:gdLst>
                <a:gd name="connsiteX0" fmla="*/ 15939 w 28662"/>
                <a:gd name="connsiteY0" fmla="*/ 65250 h 1541997"/>
                <a:gd name="connsiteX1" fmla="*/ 28639 w 28662"/>
                <a:gd name="connsiteY1" fmla="*/ 1455900 h 1541997"/>
                <a:gd name="connsiteX2" fmla="*/ 12764 w 28662"/>
                <a:gd name="connsiteY2" fmla="*/ 1303500 h 1541997"/>
                <a:gd name="connsiteX3" fmla="*/ 9589 w 28662"/>
                <a:gd name="connsiteY3" fmla="*/ 566900 h 1541997"/>
                <a:gd name="connsiteX4" fmla="*/ 64 w 28662"/>
                <a:gd name="connsiteY4" fmla="*/ 262100 h 1541997"/>
                <a:gd name="connsiteX5" fmla="*/ 15939 w 28662"/>
                <a:gd name="connsiteY5" fmla="*/ 65250 h 154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662" h="1541997">
                  <a:moveTo>
                    <a:pt x="15939" y="65250"/>
                  </a:moveTo>
                  <a:cubicBezTo>
                    <a:pt x="20702" y="264217"/>
                    <a:pt x="29168" y="1249525"/>
                    <a:pt x="28639" y="1455900"/>
                  </a:cubicBezTo>
                  <a:cubicBezTo>
                    <a:pt x="28110" y="1662275"/>
                    <a:pt x="15939" y="1451667"/>
                    <a:pt x="12764" y="1303500"/>
                  </a:cubicBezTo>
                  <a:cubicBezTo>
                    <a:pt x="9589" y="1155333"/>
                    <a:pt x="11706" y="740467"/>
                    <a:pt x="9589" y="566900"/>
                  </a:cubicBezTo>
                  <a:cubicBezTo>
                    <a:pt x="7472" y="393333"/>
                    <a:pt x="1122" y="346237"/>
                    <a:pt x="64" y="262100"/>
                  </a:cubicBezTo>
                  <a:cubicBezTo>
                    <a:pt x="-994" y="177963"/>
                    <a:pt x="11176" y="-133717"/>
                    <a:pt x="15939" y="652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5" name="フリーフォーム 544">
              <a:extLst>
                <a:ext uri="{FF2B5EF4-FFF2-40B4-BE49-F238E27FC236}">
                  <a16:creationId xmlns:a16="http://schemas.microsoft.com/office/drawing/2014/main" id="{4344FAAD-1683-2803-A675-B894153E8CCF}"/>
                </a:ext>
              </a:extLst>
            </p:cNvPr>
            <p:cNvSpPr/>
            <p:nvPr/>
          </p:nvSpPr>
          <p:spPr>
            <a:xfrm>
              <a:off x="4429903" y="2982253"/>
              <a:ext cx="34283" cy="1252709"/>
            </a:xfrm>
            <a:custGeom>
              <a:avLst/>
              <a:gdLst>
                <a:gd name="connsiteX0" fmla="*/ 34147 w 34283"/>
                <a:gd name="connsiteY0" fmla="*/ 33997 h 1252709"/>
                <a:gd name="connsiteX1" fmla="*/ 18272 w 34283"/>
                <a:gd name="connsiteY1" fmla="*/ 1189697 h 1252709"/>
                <a:gd name="connsiteX2" fmla="*/ 2397 w 34283"/>
                <a:gd name="connsiteY2" fmla="*/ 999197 h 1252709"/>
                <a:gd name="connsiteX3" fmla="*/ 2397 w 34283"/>
                <a:gd name="connsiteY3" fmla="*/ 148297 h 1252709"/>
                <a:gd name="connsiteX4" fmla="*/ 24622 w 34283"/>
                <a:gd name="connsiteY4" fmla="*/ 291172 h 1252709"/>
                <a:gd name="connsiteX5" fmla="*/ 34147 w 34283"/>
                <a:gd name="connsiteY5" fmla="*/ 33997 h 125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283" h="1252709">
                  <a:moveTo>
                    <a:pt x="34147" y="33997"/>
                  </a:moveTo>
                  <a:cubicBezTo>
                    <a:pt x="33089" y="183751"/>
                    <a:pt x="23564" y="1028830"/>
                    <a:pt x="18272" y="1189697"/>
                  </a:cubicBezTo>
                  <a:cubicBezTo>
                    <a:pt x="12980" y="1350564"/>
                    <a:pt x="5043" y="1172764"/>
                    <a:pt x="2397" y="999197"/>
                  </a:cubicBezTo>
                  <a:cubicBezTo>
                    <a:pt x="-249" y="825630"/>
                    <a:pt x="-1307" y="266301"/>
                    <a:pt x="2397" y="148297"/>
                  </a:cubicBezTo>
                  <a:cubicBezTo>
                    <a:pt x="6101" y="30293"/>
                    <a:pt x="19330" y="305459"/>
                    <a:pt x="24622" y="291172"/>
                  </a:cubicBezTo>
                  <a:cubicBezTo>
                    <a:pt x="29914" y="276885"/>
                    <a:pt x="35205" y="-115757"/>
                    <a:pt x="34147" y="339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6" name="フリーフォーム 545">
              <a:extLst>
                <a:ext uri="{FF2B5EF4-FFF2-40B4-BE49-F238E27FC236}">
                  <a16:creationId xmlns:a16="http://schemas.microsoft.com/office/drawing/2014/main" id="{5C16D257-5BCD-7BC0-BF43-AF8B14D13873}"/>
                </a:ext>
              </a:extLst>
            </p:cNvPr>
            <p:cNvSpPr/>
            <p:nvPr/>
          </p:nvSpPr>
          <p:spPr>
            <a:xfrm>
              <a:off x="4409574" y="4207834"/>
              <a:ext cx="48295" cy="1354021"/>
            </a:xfrm>
            <a:custGeom>
              <a:avLst/>
              <a:gdLst>
                <a:gd name="connsiteX0" fmla="*/ 41776 w 48295"/>
                <a:gd name="connsiteY0" fmla="*/ 27616 h 1354021"/>
                <a:gd name="connsiteX1" fmla="*/ 38601 w 48295"/>
                <a:gd name="connsiteY1" fmla="*/ 894391 h 1354021"/>
                <a:gd name="connsiteX2" fmla="*/ 48126 w 48295"/>
                <a:gd name="connsiteY2" fmla="*/ 1338891 h 1354021"/>
                <a:gd name="connsiteX3" fmla="*/ 29076 w 48295"/>
                <a:gd name="connsiteY3" fmla="*/ 1167441 h 1354021"/>
                <a:gd name="connsiteX4" fmla="*/ 16376 w 48295"/>
                <a:gd name="connsiteY4" fmla="*/ 380041 h 1354021"/>
                <a:gd name="connsiteX5" fmla="*/ 10026 w 48295"/>
                <a:gd name="connsiteY5" fmla="*/ 408616 h 1354021"/>
                <a:gd name="connsiteX6" fmla="*/ 16376 w 48295"/>
                <a:gd name="connsiteY6" fmla="*/ 164141 h 1354021"/>
                <a:gd name="connsiteX7" fmla="*/ 501 w 48295"/>
                <a:gd name="connsiteY7" fmla="*/ 208591 h 1354021"/>
                <a:gd name="connsiteX8" fmla="*/ 41776 w 48295"/>
                <a:gd name="connsiteY8" fmla="*/ 27616 h 135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95" h="1354021">
                  <a:moveTo>
                    <a:pt x="41776" y="27616"/>
                  </a:moveTo>
                  <a:cubicBezTo>
                    <a:pt x="48126" y="141916"/>
                    <a:pt x="37543" y="675845"/>
                    <a:pt x="38601" y="894391"/>
                  </a:cubicBezTo>
                  <a:cubicBezTo>
                    <a:pt x="39659" y="1112937"/>
                    <a:pt x="49714" y="1293383"/>
                    <a:pt x="48126" y="1338891"/>
                  </a:cubicBezTo>
                  <a:cubicBezTo>
                    <a:pt x="46539" y="1384399"/>
                    <a:pt x="34368" y="1327249"/>
                    <a:pt x="29076" y="1167441"/>
                  </a:cubicBezTo>
                  <a:cubicBezTo>
                    <a:pt x="23784" y="1007633"/>
                    <a:pt x="19551" y="506512"/>
                    <a:pt x="16376" y="380041"/>
                  </a:cubicBezTo>
                  <a:cubicBezTo>
                    <a:pt x="13201" y="253570"/>
                    <a:pt x="10026" y="444599"/>
                    <a:pt x="10026" y="408616"/>
                  </a:cubicBezTo>
                  <a:cubicBezTo>
                    <a:pt x="10026" y="372633"/>
                    <a:pt x="17963" y="197478"/>
                    <a:pt x="16376" y="164141"/>
                  </a:cubicBezTo>
                  <a:cubicBezTo>
                    <a:pt x="14789" y="130804"/>
                    <a:pt x="-3203" y="227641"/>
                    <a:pt x="501" y="208591"/>
                  </a:cubicBezTo>
                  <a:cubicBezTo>
                    <a:pt x="4205" y="189541"/>
                    <a:pt x="35426" y="-86684"/>
                    <a:pt x="41776" y="276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7" name="フリーフォーム 546">
              <a:extLst>
                <a:ext uri="{FF2B5EF4-FFF2-40B4-BE49-F238E27FC236}">
                  <a16:creationId xmlns:a16="http://schemas.microsoft.com/office/drawing/2014/main" id="{774647C4-358D-9098-04A5-47F85BFE7E41}"/>
                </a:ext>
              </a:extLst>
            </p:cNvPr>
            <p:cNvSpPr/>
            <p:nvPr/>
          </p:nvSpPr>
          <p:spPr>
            <a:xfrm>
              <a:off x="4422379" y="5521139"/>
              <a:ext cx="14492" cy="1124116"/>
            </a:xfrm>
            <a:custGeom>
              <a:avLst/>
              <a:gdLst>
                <a:gd name="connsiteX0" fmla="*/ 13096 w 14492"/>
                <a:gd name="connsiteY0" fmla="*/ 22411 h 1124116"/>
                <a:gd name="connsiteX1" fmla="*/ 13096 w 14492"/>
                <a:gd name="connsiteY1" fmla="*/ 736786 h 1124116"/>
                <a:gd name="connsiteX2" fmla="*/ 3571 w 14492"/>
                <a:gd name="connsiteY2" fmla="*/ 1098736 h 1124116"/>
                <a:gd name="connsiteX3" fmla="*/ 396 w 14492"/>
                <a:gd name="connsiteY3" fmla="*/ 1000311 h 1124116"/>
                <a:gd name="connsiteX4" fmla="*/ 396 w 14492"/>
                <a:gd name="connsiteY4" fmla="*/ 254186 h 1124116"/>
                <a:gd name="connsiteX5" fmla="*/ 13096 w 14492"/>
                <a:gd name="connsiteY5" fmla="*/ 22411 h 1124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92" h="1124116">
                  <a:moveTo>
                    <a:pt x="13096" y="22411"/>
                  </a:moveTo>
                  <a:cubicBezTo>
                    <a:pt x="15213" y="102844"/>
                    <a:pt x="14683" y="557399"/>
                    <a:pt x="13096" y="736786"/>
                  </a:cubicBezTo>
                  <a:cubicBezTo>
                    <a:pt x="11509" y="916173"/>
                    <a:pt x="5688" y="1054815"/>
                    <a:pt x="3571" y="1098736"/>
                  </a:cubicBezTo>
                  <a:cubicBezTo>
                    <a:pt x="1454" y="1142657"/>
                    <a:pt x="925" y="1141069"/>
                    <a:pt x="396" y="1000311"/>
                  </a:cubicBezTo>
                  <a:cubicBezTo>
                    <a:pt x="-133" y="859553"/>
                    <a:pt x="-133" y="416640"/>
                    <a:pt x="396" y="254186"/>
                  </a:cubicBezTo>
                  <a:cubicBezTo>
                    <a:pt x="925" y="91732"/>
                    <a:pt x="10979" y="-58022"/>
                    <a:pt x="13096" y="224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8" name="フリーフォーム 547">
              <a:extLst>
                <a:ext uri="{FF2B5EF4-FFF2-40B4-BE49-F238E27FC236}">
                  <a16:creationId xmlns:a16="http://schemas.microsoft.com/office/drawing/2014/main" id="{1BBA5DB8-030C-1536-C162-BCEFA8A195B2}"/>
                </a:ext>
              </a:extLst>
            </p:cNvPr>
            <p:cNvSpPr/>
            <p:nvPr/>
          </p:nvSpPr>
          <p:spPr>
            <a:xfrm>
              <a:off x="4406672" y="6695892"/>
              <a:ext cx="24223" cy="772072"/>
            </a:xfrm>
            <a:custGeom>
              <a:avLst/>
              <a:gdLst>
                <a:gd name="connsiteX0" fmla="*/ 22453 w 24223"/>
                <a:gd name="connsiteY0" fmla="*/ 22408 h 772072"/>
                <a:gd name="connsiteX1" fmla="*/ 22453 w 24223"/>
                <a:gd name="connsiteY1" fmla="*/ 730433 h 772072"/>
                <a:gd name="connsiteX2" fmla="*/ 19278 w 24223"/>
                <a:gd name="connsiteY2" fmla="*/ 638358 h 772072"/>
                <a:gd name="connsiteX3" fmla="*/ 228 w 24223"/>
                <a:gd name="connsiteY3" fmla="*/ 216083 h 772072"/>
                <a:gd name="connsiteX4" fmla="*/ 22453 w 24223"/>
                <a:gd name="connsiteY4" fmla="*/ 22408 h 77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23" h="772072">
                  <a:moveTo>
                    <a:pt x="22453" y="22408"/>
                  </a:moveTo>
                  <a:cubicBezTo>
                    <a:pt x="26157" y="108133"/>
                    <a:pt x="22982" y="627775"/>
                    <a:pt x="22453" y="730433"/>
                  </a:cubicBezTo>
                  <a:cubicBezTo>
                    <a:pt x="21924" y="833091"/>
                    <a:pt x="22982" y="724083"/>
                    <a:pt x="19278" y="638358"/>
                  </a:cubicBezTo>
                  <a:cubicBezTo>
                    <a:pt x="15574" y="552633"/>
                    <a:pt x="2874" y="314508"/>
                    <a:pt x="228" y="216083"/>
                  </a:cubicBezTo>
                  <a:cubicBezTo>
                    <a:pt x="-2418" y="117658"/>
                    <a:pt x="18749" y="-63317"/>
                    <a:pt x="22453" y="224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9" name="フリーフォーム 548">
              <a:extLst>
                <a:ext uri="{FF2B5EF4-FFF2-40B4-BE49-F238E27FC236}">
                  <a16:creationId xmlns:a16="http://schemas.microsoft.com/office/drawing/2014/main" id="{760B319B-EE2B-674D-E330-BED5E295FE4F}"/>
                </a:ext>
              </a:extLst>
            </p:cNvPr>
            <p:cNvSpPr/>
            <p:nvPr/>
          </p:nvSpPr>
          <p:spPr>
            <a:xfrm>
              <a:off x="4435463" y="7319992"/>
              <a:ext cx="22747" cy="1564059"/>
            </a:xfrm>
            <a:custGeom>
              <a:avLst/>
              <a:gdLst>
                <a:gd name="connsiteX0" fmla="*/ 12 w 22747"/>
                <a:gd name="connsiteY0" fmla="*/ 84108 h 1564059"/>
                <a:gd name="connsiteX1" fmla="*/ 22237 w 22747"/>
                <a:gd name="connsiteY1" fmla="*/ 1477933 h 1564059"/>
                <a:gd name="connsiteX2" fmla="*/ 15887 w 22747"/>
                <a:gd name="connsiteY2" fmla="*/ 1290608 h 1564059"/>
                <a:gd name="connsiteX3" fmla="*/ 19062 w 22747"/>
                <a:gd name="connsiteY3" fmla="*/ 274608 h 1564059"/>
                <a:gd name="connsiteX4" fmla="*/ 12 w 22747"/>
                <a:gd name="connsiteY4" fmla="*/ 84108 h 156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47" h="1564059">
                  <a:moveTo>
                    <a:pt x="12" y="84108"/>
                  </a:moveTo>
                  <a:cubicBezTo>
                    <a:pt x="541" y="284662"/>
                    <a:pt x="19591" y="1276850"/>
                    <a:pt x="22237" y="1477933"/>
                  </a:cubicBezTo>
                  <a:cubicBezTo>
                    <a:pt x="24883" y="1679016"/>
                    <a:pt x="16416" y="1491162"/>
                    <a:pt x="15887" y="1290608"/>
                  </a:cubicBezTo>
                  <a:cubicBezTo>
                    <a:pt x="15358" y="1090054"/>
                    <a:pt x="22766" y="469341"/>
                    <a:pt x="19062" y="274608"/>
                  </a:cubicBezTo>
                  <a:cubicBezTo>
                    <a:pt x="15358" y="79875"/>
                    <a:pt x="-517" y="-116446"/>
                    <a:pt x="12" y="841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0" name="フリーフォーム 549">
              <a:extLst>
                <a:ext uri="{FF2B5EF4-FFF2-40B4-BE49-F238E27FC236}">
                  <a16:creationId xmlns:a16="http://schemas.microsoft.com/office/drawing/2014/main" id="{C66FE520-3B7B-45DD-7F8D-181FF63EE587}"/>
                </a:ext>
              </a:extLst>
            </p:cNvPr>
            <p:cNvSpPr/>
            <p:nvPr/>
          </p:nvSpPr>
          <p:spPr>
            <a:xfrm>
              <a:off x="4254133" y="2022308"/>
              <a:ext cx="67821" cy="962204"/>
            </a:xfrm>
            <a:custGeom>
              <a:avLst/>
              <a:gdLst>
                <a:gd name="connsiteX0" fmla="*/ 35292 w 67821"/>
                <a:gd name="connsiteY0" fmla="*/ 167 h 962204"/>
                <a:gd name="connsiteX1" fmla="*/ 22592 w 67821"/>
                <a:gd name="connsiteY1" fmla="*/ 222417 h 962204"/>
                <a:gd name="connsiteX2" fmla="*/ 67042 w 67821"/>
                <a:gd name="connsiteY2" fmla="*/ 485942 h 962204"/>
                <a:gd name="connsiteX3" fmla="*/ 51167 w 67821"/>
                <a:gd name="connsiteY3" fmla="*/ 406567 h 962204"/>
                <a:gd name="connsiteX4" fmla="*/ 54342 w 67821"/>
                <a:gd name="connsiteY4" fmla="*/ 587542 h 962204"/>
                <a:gd name="connsiteX5" fmla="*/ 51167 w 67821"/>
                <a:gd name="connsiteY5" fmla="*/ 832017 h 962204"/>
                <a:gd name="connsiteX6" fmla="*/ 28942 w 67821"/>
                <a:gd name="connsiteY6" fmla="*/ 911392 h 962204"/>
                <a:gd name="connsiteX7" fmla="*/ 25767 w 67821"/>
                <a:gd name="connsiteY7" fmla="*/ 809792 h 962204"/>
                <a:gd name="connsiteX8" fmla="*/ 367 w 67821"/>
                <a:gd name="connsiteY8" fmla="*/ 962192 h 962204"/>
                <a:gd name="connsiteX9" fmla="*/ 13067 w 67821"/>
                <a:gd name="connsiteY9" fmla="*/ 800267 h 962204"/>
                <a:gd name="connsiteX10" fmla="*/ 44817 w 67821"/>
                <a:gd name="connsiteY10" fmla="*/ 466892 h 962204"/>
                <a:gd name="connsiteX11" fmla="*/ 19417 w 67821"/>
                <a:gd name="connsiteY11" fmla="*/ 257342 h 962204"/>
                <a:gd name="connsiteX12" fmla="*/ 35292 w 67821"/>
                <a:gd name="connsiteY12" fmla="*/ 167 h 96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1" h="962204">
                  <a:moveTo>
                    <a:pt x="35292" y="167"/>
                  </a:moveTo>
                  <a:cubicBezTo>
                    <a:pt x="35821" y="-5654"/>
                    <a:pt x="17300" y="141455"/>
                    <a:pt x="22592" y="222417"/>
                  </a:cubicBezTo>
                  <a:cubicBezTo>
                    <a:pt x="27884" y="303379"/>
                    <a:pt x="62280" y="455251"/>
                    <a:pt x="67042" y="485942"/>
                  </a:cubicBezTo>
                  <a:cubicBezTo>
                    <a:pt x="71804" y="516633"/>
                    <a:pt x="53284" y="389634"/>
                    <a:pt x="51167" y="406567"/>
                  </a:cubicBezTo>
                  <a:cubicBezTo>
                    <a:pt x="49050" y="423500"/>
                    <a:pt x="54342" y="516634"/>
                    <a:pt x="54342" y="587542"/>
                  </a:cubicBezTo>
                  <a:cubicBezTo>
                    <a:pt x="54342" y="658450"/>
                    <a:pt x="55400" y="778042"/>
                    <a:pt x="51167" y="832017"/>
                  </a:cubicBezTo>
                  <a:cubicBezTo>
                    <a:pt x="46934" y="885992"/>
                    <a:pt x="33175" y="915096"/>
                    <a:pt x="28942" y="911392"/>
                  </a:cubicBezTo>
                  <a:cubicBezTo>
                    <a:pt x="24709" y="907688"/>
                    <a:pt x="30530" y="801325"/>
                    <a:pt x="25767" y="809792"/>
                  </a:cubicBezTo>
                  <a:cubicBezTo>
                    <a:pt x="21004" y="818259"/>
                    <a:pt x="2484" y="963780"/>
                    <a:pt x="367" y="962192"/>
                  </a:cubicBezTo>
                  <a:cubicBezTo>
                    <a:pt x="-1750" y="960604"/>
                    <a:pt x="5659" y="882817"/>
                    <a:pt x="13067" y="800267"/>
                  </a:cubicBezTo>
                  <a:cubicBezTo>
                    <a:pt x="20475" y="717717"/>
                    <a:pt x="43759" y="557379"/>
                    <a:pt x="44817" y="466892"/>
                  </a:cubicBezTo>
                  <a:cubicBezTo>
                    <a:pt x="45875" y="376405"/>
                    <a:pt x="20475" y="334600"/>
                    <a:pt x="19417" y="257342"/>
                  </a:cubicBezTo>
                  <a:cubicBezTo>
                    <a:pt x="18359" y="180084"/>
                    <a:pt x="34763" y="5988"/>
                    <a:pt x="35292" y="1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1" name="フリーフォーム 550">
              <a:extLst>
                <a:ext uri="{FF2B5EF4-FFF2-40B4-BE49-F238E27FC236}">
                  <a16:creationId xmlns:a16="http://schemas.microsoft.com/office/drawing/2014/main" id="{EE364319-210A-370A-2916-D8D5D63E4F28}"/>
                </a:ext>
              </a:extLst>
            </p:cNvPr>
            <p:cNvSpPr/>
            <p:nvPr/>
          </p:nvSpPr>
          <p:spPr>
            <a:xfrm>
              <a:off x="4360416" y="2558773"/>
              <a:ext cx="40205" cy="1132224"/>
            </a:xfrm>
            <a:custGeom>
              <a:avLst/>
              <a:gdLst>
                <a:gd name="connsiteX0" fmla="*/ 5209 w 40205"/>
                <a:gd name="connsiteY0" fmla="*/ 3452 h 1132224"/>
                <a:gd name="connsiteX1" fmla="*/ 2034 w 40205"/>
                <a:gd name="connsiteY1" fmla="*/ 289202 h 1132224"/>
                <a:gd name="connsiteX2" fmla="*/ 40134 w 40205"/>
                <a:gd name="connsiteY2" fmla="*/ 165377 h 1132224"/>
                <a:gd name="connsiteX3" fmla="*/ 11559 w 40205"/>
                <a:gd name="connsiteY3" fmla="*/ 257452 h 1132224"/>
                <a:gd name="connsiteX4" fmla="*/ 11559 w 40205"/>
                <a:gd name="connsiteY4" fmla="*/ 413027 h 1132224"/>
                <a:gd name="connsiteX5" fmla="*/ 5209 w 40205"/>
                <a:gd name="connsiteY5" fmla="*/ 1086127 h 1132224"/>
                <a:gd name="connsiteX6" fmla="*/ 2034 w 40205"/>
                <a:gd name="connsiteY6" fmla="*/ 975002 h 1132224"/>
                <a:gd name="connsiteX7" fmla="*/ 5209 w 40205"/>
                <a:gd name="connsiteY7" fmla="*/ 187602 h 1132224"/>
                <a:gd name="connsiteX8" fmla="*/ 5209 w 40205"/>
                <a:gd name="connsiteY8" fmla="*/ 3452 h 1132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205" h="1132224">
                  <a:moveTo>
                    <a:pt x="5209" y="3452"/>
                  </a:moveTo>
                  <a:cubicBezTo>
                    <a:pt x="4680" y="20385"/>
                    <a:pt x="-3787" y="262214"/>
                    <a:pt x="2034" y="289202"/>
                  </a:cubicBezTo>
                  <a:cubicBezTo>
                    <a:pt x="7855" y="316190"/>
                    <a:pt x="38547" y="170669"/>
                    <a:pt x="40134" y="165377"/>
                  </a:cubicBezTo>
                  <a:cubicBezTo>
                    <a:pt x="41721" y="160085"/>
                    <a:pt x="16321" y="216177"/>
                    <a:pt x="11559" y="257452"/>
                  </a:cubicBezTo>
                  <a:cubicBezTo>
                    <a:pt x="6797" y="298727"/>
                    <a:pt x="12617" y="274915"/>
                    <a:pt x="11559" y="413027"/>
                  </a:cubicBezTo>
                  <a:cubicBezTo>
                    <a:pt x="10501" y="551139"/>
                    <a:pt x="6796" y="992465"/>
                    <a:pt x="5209" y="1086127"/>
                  </a:cubicBezTo>
                  <a:cubicBezTo>
                    <a:pt x="3622" y="1179789"/>
                    <a:pt x="2034" y="1124756"/>
                    <a:pt x="2034" y="975002"/>
                  </a:cubicBezTo>
                  <a:cubicBezTo>
                    <a:pt x="2034" y="825248"/>
                    <a:pt x="3621" y="345823"/>
                    <a:pt x="5209" y="187602"/>
                  </a:cubicBezTo>
                  <a:cubicBezTo>
                    <a:pt x="6797" y="29381"/>
                    <a:pt x="5738" y="-13481"/>
                    <a:pt x="5209" y="34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2" name="フリーフォーム 551">
              <a:extLst>
                <a:ext uri="{FF2B5EF4-FFF2-40B4-BE49-F238E27FC236}">
                  <a16:creationId xmlns:a16="http://schemas.microsoft.com/office/drawing/2014/main" id="{4F0A08FF-ACE8-C057-272E-B31574364935}"/>
                </a:ext>
              </a:extLst>
            </p:cNvPr>
            <p:cNvSpPr/>
            <p:nvPr/>
          </p:nvSpPr>
          <p:spPr>
            <a:xfrm>
              <a:off x="4304159" y="2853947"/>
              <a:ext cx="23931" cy="563853"/>
            </a:xfrm>
            <a:custGeom>
              <a:avLst/>
              <a:gdLst>
                <a:gd name="connsiteX0" fmla="*/ 23366 w 23931"/>
                <a:gd name="connsiteY0" fmla="*/ 378 h 563853"/>
                <a:gd name="connsiteX1" fmla="*/ 1141 w 23931"/>
                <a:gd name="connsiteY1" fmla="*/ 292478 h 563853"/>
                <a:gd name="connsiteX2" fmla="*/ 4316 w 23931"/>
                <a:gd name="connsiteY2" fmla="*/ 260728 h 563853"/>
                <a:gd name="connsiteX3" fmla="*/ 13841 w 23931"/>
                <a:gd name="connsiteY3" fmla="*/ 562353 h 563853"/>
                <a:gd name="connsiteX4" fmla="*/ 17016 w 23931"/>
                <a:gd name="connsiteY4" fmla="*/ 362328 h 563853"/>
                <a:gd name="connsiteX5" fmla="*/ 23366 w 23931"/>
                <a:gd name="connsiteY5" fmla="*/ 378 h 56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31" h="563853">
                  <a:moveTo>
                    <a:pt x="23366" y="378"/>
                  </a:moveTo>
                  <a:cubicBezTo>
                    <a:pt x="20720" y="-11264"/>
                    <a:pt x="4316" y="249086"/>
                    <a:pt x="1141" y="292478"/>
                  </a:cubicBezTo>
                  <a:cubicBezTo>
                    <a:pt x="-2034" y="335870"/>
                    <a:pt x="2199" y="215749"/>
                    <a:pt x="4316" y="260728"/>
                  </a:cubicBezTo>
                  <a:cubicBezTo>
                    <a:pt x="6433" y="305707"/>
                    <a:pt x="11724" y="545420"/>
                    <a:pt x="13841" y="562353"/>
                  </a:cubicBezTo>
                  <a:cubicBezTo>
                    <a:pt x="15958" y="579286"/>
                    <a:pt x="15429" y="449111"/>
                    <a:pt x="17016" y="362328"/>
                  </a:cubicBezTo>
                  <a:cubicBezTo>
                    <a:pt x="18603" y="275545"/>
                    <a:pt x="26012" y="12020"/>
                    <a:pt x="23366" y="3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3" name="フリーフォーム 552">
              <a:extLst>
                <a:ext uri="{FF2B5EF4-FFF2-40B4-BE49-F238E27FC236}">
                  <a16:creationId xmlns:a16="http://schemas.microsoft.com/office/drawing/2014/main" id="{BEDD96C1-F312-FBAA-5218-34F8468C1C9D}"/>
                </a:ext>
              </a:extLst>
            </p:cNvPr>
            <p:cNvSpPr/>
            <p:nvPr/>
          </p:nvSpPr>
          <p:spPr>
            <a:xfrm>
              <a:off x="4238145" y="3009093"/>
              <a:ext cx="19719" cy="550214"/>
            </a:xfrm>
            <a:custGeom>
              <a:avLst/>
              <a:gdLst>
                <a:gd name="connsiteX0" fmla="*/ 16355 w 19719"/>
                <a:gd name="connsiteY0" fmla="*/ 7157 h 550214"/>
                <a:gd name="connsiteX1" fmla="*/ 16355 w 19719"/>
                <a:gd name="connsiteY1" fmla="*/ 365932 h 550214"/>
                <a:gd name="connsiteX2" fmla="*/ 19530 w 19719"/>
                <a:gd name="connsiteY2" fmla="*/ 550082 h 550214"/>
                <a:gd name="connsiteX3" fmla="*/ 10005 w 19719"/>
                <a:gd name="connsiteY3" fmla="*/ 340532 h 550214"/>
                <a:gd name="connsiteX4" fmla="*/ 480 w 19719"/>
                <a:gd name="connsiteY4" fmla="*/ 140507 h 550214"/>
                <a:gd name="connsiteX5" fmla="*/ 16355 w 19719"/>
                <a:gd name="connsiteY5" fmla="*/ 7157 h 55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19" h="550214">
                  <a:moveTo>
                    <a:pt x="16355" y="7157"/>
                  </a:moveTo>
                  <a:cubicBezTo>
                    <a:pt x="19001" y="44728"/>
                    <a:pt x="15826" y="275445"/>
                    <a:pt x="16355" y="365932"/>
                  </a:cubicBezTo>
                  <a:cubicBezTo>
                    <a:pt x="16884" y="456419"/>
                    <a:pt x="20588" y="554315"/>
                    <a:pt x="19530" y="550082"/>
                  </a:cubicBezTo>
                  <a:cubicBezTo>
                    <a:pt x="18472" y="545849"/>
                    <a:pt x="13180" y="408794"/>
                    <a:pt x="10005" y="340532"/>
                  </a:cubicBezTo>
                  <a:cubicBezTo>
                    <a:pt x="6830" y="272270"/>
                    <a:pt x="-2166" y="191307"/>
                    <a:pt x="480" y="140507"/>
                  </a:cubicBezTo>
                  <a:cubicBezTo>
                    <a:pt x="3126" y="89707"/>
                    <a:pt x="13709" y="-30414"/>
                    <a:pt x="16355" y="71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4" name="フリーフォーム 553">
              <a:extLst>
                <a:ext uri="{FF2B5EF4-FFF2-40B4-BE49-F238E27FC236}">
                  <a16:creationId xmlns:a16="http://schemas.microsoft.com/office/drawing/2014/main" id="{CF5298D8-80E7-E83C-14C2-2F2AC84B31DD}"/>
                </a:ext>
              </a:extLst>
            </p:cNvPr>
            <p:cNvSpPr/>
            <p:nvPr/>
          </p:nvSpPr>
          <p:spPr>
            <a:xfrm>
              <a:off x="4276725" y="3622362"/>
              <a:ext cx="31783" cy="714184"/>
            </a:xfrm>
            <a:custGeom>
              <a:avLst/>
              <a:gdLst>
                <a:gd name="connsiteX0" fmla="*/ 31750 w 31783"/>
                <a:gd name="connsiteY0" fmla="*/ 313 h 714184"/>
                <a:gd name="connsiteX1" fmla="*/ 6350 w 31783"/>
                <a:gd name="connsiteY1" fmla="*/ 254313 h 714184"/>
                <a:gd name="connsiteX2" fmla="*/ 19050 w 31783"/>
                <a:gd name="connsiteY2" fmla="*/ 711513 h 714184"/>
                <a:gd name="connsiteX3" fmla="*/ 19050 w 31783"/>
                <a:gd name="connsiteY3" fmla="*/ 432113 h 714184"/>
                <a:gd name="connsiteX4" fmla="*/ 0 w 31783"/>
                <a:gd name="connsiteY4" fmla="*/ 206688 h 714184"/>
                <a:gd name="connsiteX5" fmla="*/ 31750 w 31783"/>
                <a:gd name="connsiteY5" fmla="*/ 313 h 7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3" h="714184">
                  <a:moveTo>
                    <a:pt x="31750" y="313"/>
                  </a:moveTo>
                  <a:cubicBezTo>
                    <a:pt x="32808" y="8250"/>
                    <a:pt x="8467" y="135780"/>
                    <a:pt x="6350" y="254313"/>
                  </a:cubicBezTo>
                  <a:cubicBezTo>
                    <a:pt x="4233" y="372846"/>
                    <a:pt x="16933" y="681880"/>
                    <a:pt x="19050" y="711513"/>
                  </a:cubicBezTo>
                  <a:cubicBezTo>
                    <a:pt x="21167" y="741146"/>
                    <a:pt x="22225" y="516250"/>
                    <a:pt x="19050" y="432113"/>
                  </a:cubicBezTo>
                  <a:cubicBezTo>
                    <a:pt x="15875" y="347976"/>
                    <a:pt x="0" y="276009"/>
                    <a:pt x="0" y="206688"/>
                  </a:cubicBezTo>
                  <a:cubicBezTo>
                    <a:pt x="0" y="137367"/>
                    <a:pt x="30692" y="-7624"/>
                    <a:pt x="31750" y="3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5" name="フリーフォーム 554">
              <a:extLst>
                <a:ext uri="{FF2B5EF4-FFF2-40B4-BE49-F238E27FC236}">
                  <a16:creationId xmlns:a16="http://schemas.microsoft.com/office/drawing/2014/main" id="{E4B45405-E6A6-D79C-86E2-1DFD418F63A1}"/>
                </a:ext>
              </a:extLst>
            </p:cNvPr>
            <p:cNvSpPr/>
            <p:nvPr/>
          </p:nvSpPr>
          <p:spPr>
            <a:xfrm>
              <a:off x="4355082" y="3648073"/>
              <a:ext cx="40779" cy="933458"/>
            </a:xfrm>
            <a:custGeom>
              <a:avLst/>
              <a:gdLst>
                <a:gd name="connsiteX0" fmla="*/ 10543 w 40779"/>
                <a:gd name="connsiteY0" fmla="*/ 2 h 933458"/>
                <a:gd name="connsiteX1" fmla="*/ 32768 w 40779"/>
                <a:gd name="connsiteY1" fmla="*/ 460377 h 933458"/>
                <a:gd name="connsiteX2" fmla="*/ 35943 w 40779"/>
                <a:gd name="connsiteY2" fmla="*/ 428627 h 933458"/>
                <a:gd name="connsiteX3" fmla="*/ 39118 w 40779"/>
                <a:gd name="connsiteY3" fmla="*/ 815977 h 933458"/>
                <a:gd name="connsiteX4" fmla="*/ 7368 w 40779"/>
                <a:gd name="connsiteY4" fmla="*/ 933452 h 933458"/>
                <a:gd name="connsiteX5" fmla="*/ 1018 w 40779"/>
                <a:gd name="connsiteY5" fmla="*/ 812802 h 933458"/>
                <a:gd name="connsiteX6" fmla="*/ 23243 w 40779"/>
                <a:gd name="connsiteY6" fmla="*/ 466727 h 933458"/>
                <a:gd name="connsiteX7" fmla="*/ 10543 w 40779"/>
                <a:gd name="connsiteY7" fmla="*/ 2 h 93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779" h="933458">
                  <a:moveTo>
                    <a:pt x="10543" y="2"/>
                  </a:moveTo>
                  <a:cubicBezTo>
                    <a:pt x="12131" y="-1056"/>
                    <a:pt x="28535" y="388940"/>
                    <a:pt x="32768" y="460377"/>
                  </a:cubicBezTo>
                  <a:cubicBezTo>
                    <a:pt x="37001" y="531814"/>
                    <a:pt x="34885" y="369360"/>
                    <a:pt x="35943" y="428627"/>
                  </a:cubicBezTo>
                  <a:cubicBezTo>
                    <a:pt x="37001" y="487894"/>
                    <a:pt x="43880" y="731840"/>
                    <a:pt x="39118" y="815977"/>
                  </a:cubicBezTo>
                  <a:cubicBezTo>
                    <a:pt x="34356" y="900114"/>
                    <a:pt x="13718" y="933981"/>
                    <a:pt x="7368" y="933452"/>
                  </a:cubicBezTo>
                  <a:cubicBezTo>
                    <a:pt x="1018" y="932923"/>
                    <a:pt x="-1628" y="890589"/>
                    <a:pt x="1018" y="812802"/>
                  </a:cubicBezTo>
                  <a:cubicBezTo>
                    <a:pt x="3664" y="735015"/>
                    <a:pt x="20597" y="596373"/>
                    <a:pt x="23243" y="466727"/>
                  </a:cubicBezTo>
                  <a:cubicBezTo>
                    <a:pt x="25889" y="337081"/>
                    <a:pt x="8955" y="1060"/>
                    <a:pt x="10543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6" name="フリーフォーム 555">
              <a:extLst>
                <a:ext uri="{FF2B5EF4-FFF2-40B4-BE49-F238E27FC236}">
                  <a16:creationId xmlns:a16="http://schemas.microsoft.com/office/drawing/2014/main" id="{95A1A187-4F21-006D-C36E-7005FFD0BE6D}"/>
                </a:ext>
              </a:extLst>
            </p:cNvPr>
            <p:cNvSpPr/>
            <p:nvPr/>
          </p:nvSpPr>
          <p:spPr>
            <a:xfrm>
              <a:off x="4263934" y="4041221"/>
              <a:ext cx="47809" cy="1241165"/>
            </a:xfrm>
            <a:custGeom>
              <a:avLst/>
              <a:gdLst>
                <a:gd name="connsiteX0" fmla="*/ 91 w 47809"/>
                <a:gd name="connsiteY0" fmla="*/ 6904 h 1241165"/>
                <a:gd name="connsiteX1" fmla="*/ 12791 w 47809"/>
                <a:gd name="connsiteY1" fmla="*/ 610154 h 1241165"/>
                <a:gd name="connsiteX2" fmla="*/ 12791 w 47809"/>
                <a:gd name="connsiteY2" fmla="*/ 540304 h 1241165"/>
                <a:gd name="connsiteX3" fmla="*/ 15966 w 47809"/>
                <a:gd name="connsiteY3" fmla="*/ 943529 h 1241165"/>
                <a:gd name="connsiteX4" fmla="*/ 47716 w 47809"/>
                <a:gd name="connsiteY4" fmla="*/ 645079 h 1241165"/>
                <a:gd name="connsiteX5" fmla="*/ 25491 w 47809"/>
                <a:gd name="connsiteY5" fmla="*/ 1235629 h 1241165"/>
                <a:gd name="connsiteX6" fmla="*/ 19141 w 47809"/>
                <a:gd name="connsiteY6" fmla="*/ 905429 h 1241165"/>
                <a:gd name="connsiteX7" fmla="*/ 6441 w 47809"/>
                <a:gd name="connsiteY7" fmla="*/ 321229 h 1241165"/>
                <a:gd name="connsiteX8" fmla="*/ 91 w 47809"/>
                <a:gd name="connsiteY8" fmla="*/ 6904 h 1241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809" h="1241165">
                  <a:moveTo>
                    <a:pt x="91" y="6904"/>
                  </a:moveTo>
                  <a:cubicBezTo>
                    <a:pt x="1149" y="55058"/>
                    <a:pt x="10674" y="521254"/>
                    <a:pt x="12791" y="610154"/>
                  </a:cubicBezTo>
                  <a:cubicBezTo>
                    <a:pt x="14908" y="699054"/>
                    <a:pt x="12262" y="484742"/>
                    <a:pt x="12791" y="540304"/>
                  </a:cubicBezTo>
                  <a:cubicBezTo>
                    <a:pt x="13320" y="595866"/>
                    <a:pt x="10145" y="926067"/>
                    <a:pt x="15966" y="943529"/>
                  </a:cubicBezTo>
                  <a:cubicBezTo>
                    <a:pt x="21787" y="960991"/>
                    <a:pt x="46129" y="596396"/>
                    <a:pt x="47716" y="645079"/>
                  </a:cubicBezTo>
                  <a:cubicBezTo>
                    <a:pt x="49303" y="693762"/>
                    <a:pt x="30254" y="1192237"/>
                    <a:pt x="25491" y="1235629"/>
                  </a:cubicBezTo>
                  <a:cubicBezTo>
                    <a:pt x="20729" y="1279021"/>
                    <a:pt x="22316" y="1057829"/>
                    <a:pt x="19141" y="905429"/>
                  </a:cubicBezTo>
                  <a:cubicBezTo>
                    <a:pt x="15966" y="753029"/>
                    <a:pt x="5383" y="469396"/>
                    <a:pt x="6441" y="321229"/>
                  </a:cubicBezTo>
                  <a:cubicBezTo>
                    <a:pt x="7499" y="173062"/>
                    <a:pt x="-967" y="-41250"/>
                    <a:pt x="91" y="69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7" name="フリーフォーム 556">
              <a:extLst>
                <a:ext uri="{FF2B5EF4-FFF2-40B4-BE49-F238E27FC236}">
                  <a16:creationId xmlns:a16="http://schemas.microsoft.com/office/drawing/2014/main" id="{06EFA303-2430-7193-0C07-DA8C7D8E27EB}"/>
                </a:ext>
              </a:extLst>
            </p:cNvPr>
            <p:cNvSpPr/>
            <p:nvPr/>
          </p:nvSpPr>
          <p:spPr>
            <a:xfrm>
              <a:off x="4359171" y="4559011"/>
              <a:ext cx="31923" cy="827160"/>
            </a:xfrm>
            <a:custGeom>
              <a:avLst/>
              <a:gdLst>
                <a:gd name="connsiteX0" fmla="*/ 104 w 31923"/>
                <a:gd name="connsiteY0" fmla="*/ 289 h 827160"/>
                <a:gd name="connsiteX1" fmla="*/ 25504 w 31923"/>
                <a:gd name="connsiteY1" fmla="*/ 349539 h 827160"/>
                <a:gd name="connsiteX2" fmla="*/ 31854 w 31923"/>
                <a:gd name="connsiteY2" fmla="*/ 320964 h 827160"/>
                <a:gd name="connsiteX3" fmla="*/ 28679 w 31923"/>
                <a:gd name="connsiteY3" fmla="*/ 520989 h 827160"/>
                <a:gd name="connsiteX4" fmla="*/ 25504 w 31923"/>
                <a:gd name="connsiteY4" fmla="*/ 825789 h 827160"/>
                <a:gd name="connsiteX5" fmla="*/ 9629 w 31923"/>
                <a:gd name="connsiteY5" fmla="*/ 619414 h 827160"/>
                <a:gd name="connsiteX6" fmla="*/ 15979 w 31923"/>
                <a:gd name="connsiteY6" fmla="*/ 295564 h 827160"/>
                <a:gd name="connsiteX7" fmla="*/ 104 w 31923"/>
                <a:gd name="connsiteY7" fmla="*/ 289 h 82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23" h="827160">
                  <a:moveTo>
                    <a:pt x="104" y="289"/>
                  </a:moveTo>
                  <a:cubicBezTo>
                    <a:pt x="1691" y="9285"/>
                    <a:pt x="20212" y="296093"/>
                    <a:pt x="25504" y="349539"/>
                  </a:cubicBezTo>
                  <a:cubicBezTo>
                    <a:pt x="30796" y="402985"/>
                    <a:pt x="31325" y="292389"/>
                    <a:pt x="31854" y="320964"/>
                  </a:cubicBezTo>
                  <a:cubicBezTo>
                    <a:pt x="32383" y="349539"/>
                    <a:pt x="29737" y="436852"/>
                    <a:pt x="28679" y="520989"/>
                  </a:cubicBezTo>
                  <a:cubicBezTo>
                    <a:pt x="27621" y="605126"/>
                    <a:pt x="28679" y="809385"/>
                    <a:pt x="25504" y="825789"/>
                  </a:cubicBezTo>
                  <a:cubicBezTo>
                    <a:pt x="22329" y="842193"/>
                    <a:pt x="11216" y="707785"/>
                    <a:pt x="9629" y="619414"/>
                  </a:cubicBezTo>
                  <a:cubicBezTo>
                    <a:pt x="8042" y="531043"/>
                    <a:pt x="16508" y="396635"/>
                    <a:pt x="15979" y="295564"/>
                  </a:cubicBezTo>
                  <a:cubicBezTo>
                    <a:pt x="15450" y="194493"/>
                    <a:pt x="-1483" y="-8707"/>
                    <a:pt x="104" y="2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8" name="フリーフォーム 557">
              <a:extLst>
                <a:ext uri="{FF2B5EF4-FFF2-40B4-BE49-F238E27FC236}">
                  <a16:creationId xmlns:a16="http://schemas.microsoft.com/office/drawing/2014/main" id="{DE1CAE77-A97B-6427-4E20-1FFC617033E4}"/>
                </a:ext>
              </a:extLst>
            </p:cNvPr>
            <p:cNvSpPr/>
            <p:nvPr/>
          </p:nvSpPr>
          <p:spPr>
            <a:xfrm>
              <a:off x="4371602" y="4500415"/>
              <a:ext cx="48452" cy="521422"/>
            </a:xfrm>
            <a:custGeom>
              <a:avLst/>
              <a:gdLst>
                <a:gd name="connsiteX0" fmla="*/ 28948 w 48452"/>
                <a:gd name="connsiteY0" fmla="*/ 14435 h 521422"/>
                <a:gd name="connsiteX1" fmla="*/ 47998 w 48452"/>
                <a:gd name="connsiteY1" fmla="*/ 503385 h 521422"/>
                <a:gd name="connsiteX2" fmla="*/ 41648 w 48452"/>
                <a:gd name="connsiteY2" fmla="*/ 389085 h 521422"/>
                <a:gd name="connsiteX3" fmla="*/ 32123 w 48452"/>
                <a:gd name="connsiteY3" fmla="*/ 131910 h 521422"/>
                <a:gd name="connsiteX4" fmla="*/ 19423 w 48452"/>
                <a:gd name="connsiteY4" fmla="*/ 170010 h 521422"/>
                <a:gd name="connsiteX5" fmla="*/ 13073 w 48452"/>
                <a:gd name="connsiteY5" fmla="*/ 119210 h 521422"/>
                <a:gd name="connsiteX6" fmla="*/ 373 w 48452"/>
                <a:gd name="connsiteY6" fmla="*/ 128735 h 521422"/>
                <a:gd name="connsiteX7" fmla="*/ 28948 w 48452"/>
                <a:gd name="connsiteY7" fmla="*/ 14435 h 52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452" h="521422">
                  <a:moveTo>
                    <a:pt x="28948" y="14435"/>
                  </a:moveTo>
                  <a:cubicBezTo>
                    <a:pt x="36885" y="76877"/>
                    <a:pt x="45881" y="440943"/>
                    <a:pt x="47998" y="503385"/>
                  </a:cubicBezTo>
                  <a:cubicBezTo>
                    <a:pt x="50115" y="565827"/>
                    <a:pt x="44294" y="450997"/>
                    <a:pt x="41648" y="389085"/>
                  </a:cubicBezTo>
                  <a:cubicBezTo>
                    <a:pt x="39002" y="327173"/>
                    <a:pt x="35827" y="168422"/>
                    <a:pt x="32123" y="131910"/>
                  </a:cubicBezTo>
                  <a:cubicBezTo>
                    <a:pt x="28419" y="95398"/>
                    <a:pt x="22598" y="172127"/>
                    <a:pt x="19423" y="170010"/>
                  </a:cubicBezTo>
                  <a:cubicBezTo>
                    <a:pt x="16248" y="167893"/>
                    <a:pt x="16248" y="126089"/>
                    <a:pt x="13073" y="119210"/>
                  </a:cubicBezTo>
                  <a:cubicBezTo>
                    <a:pt x="9898" y="112331"/>
                    <a:pt x="-2273" y="146198"/>
                    <a:pt x="373" y="128735"/>
                  </a:cubicBezTo>
                  <a:cubicBezTo>
                    <a:pt x="3019" y="111272"/>
                    <a:pt x="21011" y="-48007"/>
                    <a:pt x="28948" y="144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9" name="フリーフォーム 558">
              <a:extLst>
                <a:ext uri="{FF2B5EF4-FFF2-40B4-BE49-F238E27FC236}">
                  <a16:creationId xmlns:a16="http://schemas.microsoft.com/office/drawing/2014/main" id="{76664E7F-7411-60EA-9E9F-ED7AB6DFA2CA}"/>
                </a:ext>
              </a:extLst>
            </p:cNvPr>
            <p:cNvSpPr/>
            <p:nvPr/>
          </p:nvSpPr>
          <p:spPr>
            <a:xfrm>
              <a:off x="4251325" y="4978399"/>
              <a:ext cx="16307" cy="322779"/>
            </a:xfrm>
            <a:custGeom>
              <a:avLst/>
              <a:gdLst>
                <a:gd name="connsiteX0" fmla="*/ 3175 w 16307"/>
                <a:gd name="connsiteY0" fmla="*/ 1 h 322779"/>
                <a:gd name="connsiteX1" fmla="*/ 12700 w 16307"/>
                <a:gd name="connsiteY1" fmla="*/ 152401 h 322779"/>
                <a:gd name="connsiteX2" fmla="*/ 0 w 16307"/>
                <a:gd name="connsiteY2" fmla="*/ 317501 h 322779"/>
                <a:gd name="connsiteX3" fmla="*/ 12700 w 16307"/>
                <a:gd name="connsiteY3" fmla="*/ 269876 h 322779"/>
                <a:gd name="connsiteX4" fmla="*/ 15875 w 16307"/>
                <a:gd name="connsiteY4" fmla="*/ 149226 h 322779"/>
                <a:gd name="connsiteX5" fmla="*/ 3175 w 16307"/>
                <a:gd name="connsiteY5" fmla="*/ 1 h 32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07" h="322779">
                  <a:moveTo>
                    <a:pt x="3175" y="1"/>
                  </a:moveTo>
                  <a:cubicBezTo>
                    <a:pt x="2646" y="530"/>
                    <a:pt x="13229" y="99484"/>
                    <a:pt x="12700" y="152401"/>
                  </a:cubicBezTo>
                  <a:cubicBezTo>
                    <a:pt x="12171" y="205318"/>
                    <a:pt x="0" y="297922"/>
                    <a:pt x="0" y="317501"/>
                  </a:cubicBezTo>
                  <a:cubicBezTo>
                    <a:pt x="0" y="337080"/>
                    <a:pt x="10054" y="297922"/>
                    <a:pt x="12700" y="269876"/>
                  </a:cubicBezTo>
                  <a:cubicBezTo>
                    <a:pt x="15346" y="241830"/>
                    <a:pt x="12700" y="188384"/>
                    <a:pt x="15875" y="149226"/>
                  </a:cubicBezTo>
                  <a:cubicBezTo>
                    <a:pt x="19050" y="110068"/>
                    <a:pt x="3704" y="-528"/>
                    <a:pt x="3175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0" name="フリーフォーム 559">
              <a:extLst>
                <a:ext uri="{FF2B5EF4-FFF2-40B4-BE49-F238E27FC236}">
                  <a16:creationId xmlns:a16="http://schemas.microsoft.com/office/drawing/2014/main" id="{4A624087-8B77-9262-31C0-F09EAF1C71CE}"/>
                </a:ext>
              </a:extLst>
            </p:cNvPr>
            <p:cNvSpPr/>
            <p:nvPr/>
          </p:nvSpPr>
          <p:spPr>
            <a:xfrm>
              <a:off x="4238299" y="4980925"/>
              <a:ext cx="20065" cy="350558"/>
            </a:xfrm>
            <a:custGeom>
              <a:avLst/>
              <a:gdLst>
                <a:gd name="connsiteX0" fmla="*/ 13026 w 20065"/>
                <a:gd name="connsiteY0" fmla="*/ 650 h 350558"/>
                <a:gd name="connsiteX1" fmla="*/ 6676 w 20065"/>
                <a:gd name="connsiteY1" fmla="*/ 162575 h 350558"/>
                <a:gd name="connsiteX2" fmla="*/ 19376 w 20065"/>
                <a:gd name="connsiteY2" fmla="*/ 349900 h 350558"/>
                <a:gd name="connsiteX3" fmla="*/ 16201 w 20065"/>
                <a:gd name="connsiteY3" fmla="*/ 222900 h 350558"/>
                <a:gd name="connsiteX4" fmla="*/ 19376 w 20065"/>
                <a:gd name="connsiteY4" fmla="*/ 175275 h 350558"/>
                <a:gd name="connsiteX5" fmla="*/ 326 w 20065"/>
                <a:gd name="connsiteY5" fmla="*/ 108600 h 350558"/>
                <a:gd name="connsiteX6" fmla="*/ 13026 w 20065"/>
                <a:gd name="connsiteY6" fmla="*/ 650 h 35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65" h="350558">
                  <a:moveTo>
                    <a:pt x="13026" y="650"/>
                  </a:moveTo>
                  <a:cubicBezTo>
                    <a:pt x="14084" y="9646"/>
                    <a:pt x="5618" y="104367"/>
                    <a:pt x="6676" y="162575"/>
                  </a:cubicBezTo>
                  <a:cubicBezTo>
                    <a:pt x="7734" y="220783"/>
                    <a:pt x="17789" y="339846"/>
                    <a:pt x="19376" y="349900"/>
                  </a:cubicBezTo>
                  <a:cubicBezTo>
                    <a:pt x="20963" y="359954"/>
                    <a:pt x="16201" y="252004"/>
                    <a:pt x="16201" y="222900"/>
                  </a:cubicBezTo>
                  <a:cubicBezTo>
                    <a:pt x="16201" y="193796"/>
                    <a:pt x="22022" y="194325"/>
                    <a:pt x="19376" y="175275"/>
                  </a:cubicBezTo>
                  <a:cubicBezTo>
                    <a:pt x="16730" y="156225"/>
                    <a:pt x="2972" y="138762"/>
                    <a:pt x="326" y="108600"/>
                  </a:cubicBezTo>
                  <a:cubicBezTo>
                    <a:pt x="-2320" y="78438"/>
                    <a:pt x="11968" y="-8346"/>
                    <a:pt x="13026" y="6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1" name="フリーフォーム 560">
              <a:extLst>
                <a:ext uri="{FF2B5EF4-FFF2-40B4-BE49-F238E27FC236}">
                  <a16:creationId xmlns:a16="http://schemas.microsoft.com/office/drawing/2014/main" id="{C8477A67-3C1B-9FE1-E84B-790F47D8E771}"/>
                </a:ext>
              </a:extLst>
            </p:cNvPr>
            <p:cNvSpPr/>
            <p:nvPr/>
          </p:nvSpPr>
          <p:spPr>
            <a:xfrm>
              <a:off x="4279900" y="5235240"/>
              <a:ext cx="19050" cy="491394"/>
            </a:xfrm>
            <a:custGeom>
              <a:avLst/>
              <a:gdLst>
                <a:gd name="connsiteX0" fmla="*/ 6350 w 19050"/>
                <a:gd name="connsiteY0" fmla="*/ 335 h 491394"/>
                <a:gd name="connsiteX1" fmla="*/ 0 w 19050"/>
                <a:gd name="connsiteY1" fmla="*/ 216235 h 491394"/>
                <a:gd name="connsiteX2" fmla="*/ 6350 w 19050"/>
                <a:gd name="connsiteY2" fmla="*/ 486110 h 491394"/>
                <a:gd name="connsiteX3" fmla="*/ 3175 w 19050"/>
                <a:gd name="connsiteY3" fmla="*/ 378160 h 491394"/>
                <a:gd name="connsiteX4" fmla="*/ 19050 w 19050"/>
                <a:gd name="connsiteY4" fmla="*/ 171785 h 491394"/>
                <a:gd name="connsiteX5" fmla="*/ 6350 w 19050"/>
                <a:gd name="connsiteY5" fmla="*/ 335 h 49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491394">
                  <a:moveTo>
                    <a:pt x="6350" y="335"/>
                  </a:moveTo>
                  <a:cubicBezTo>
                    <a:pt x="3175" y="7743"/>
                    <a:pt x="0" y="135273"/>
                    <a:pt x="0" y="216235"/>
                  </a:cubicBezTo>
                  <a:cubicBezTo>
                    <a:pt x="0" y="297197"/>
                    <a:pt x="5821" y="459123"/>
                    <a:pt x="6350" y="486110"/>
                  </a:cubicBezTo>
                  <a:cubicBezTo>
                    <a:pt x="6879" y="513097"/>
                    <a:pt x="1058" y="430547"/>
                    <a:pt x="3175" y="378160"/>
                  </a:cubicBezTo>
                  <a:cubicBezTo>
                    <a:pt x="5292" y="325773"/>
                    <a:pt x="19050" y="233697"/>
                    <a:pt x="19050" y="171785"/>
                  </a:cubicBezTo>
                  <a:cubicBezTo>
                    <a:pt x="19050" y="109873"/>
                    <a:pt x="9525" y="-7073"/>
                    <a:pt x="6350" y="3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2" name="フリーフォーム 561">
              <a:extLst>
                <a:ext uri="{FF2B5EF4-FFF2-40B4-BE49-F238E27FC236}">
                  <a16:creationId xmlns:a16="http://schemas.microsoft.com/office/drawing/2014/main" id="{8DE093E5-941B-3599-C346-66217A09B181}"/>
                </a:ext>
              </a:extLst>
            </p:cNvPr>
            <p:cNvSpPr/>
            <p:nvPr/>
          </p:nvSpPr>
          <p:spPr>
            <a:xfrm>
              <a:off x="4391025" y="4937121"/>
              <a:ext cx="22225" cy="501660"/>
            </a:xfrm>
            <a:custGeom>
              <a:avLst/>
              <a:gdLst>
                <a:gd name="connsiteX0" fmla="*/ 12700 w 22225"/>
                <a:gd name="connsiteY0" fmla="*/ 4 h 501660"/>
                <a:gd name="connsiteX1" fmla="*/ 22225 w 22225"/>
                <a:gd name="connsiteY1" fmla="*/ 288929 h 501660"/>
                <a:gd name="connsiteX2" fmla="*/ 12700 w 22225"/>
                <a:gd name="connsiteY2" fmla="*/ 501654 h 501660"/>
                <a:gd name="connsiteX3" fmla="*/ 0 w 22225"/>
                <a:gd name="connsiteY3" fmla="*/ 295279 h 501660"/>
                <a:gd name="connsiteX4" fmla="*/ 12700 w 22225"/>
                <a:gd name="connsiteY4" fmla="*/ 4 h 501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25" h="501660">
                  <a:moveTo>
                    <a:pt x="12700" y="4"/>
                  </a:moveTo>
                  <a:cubicBezTo>
                    <a:pt x="16404" y="-1054"/>
                    <a:pt x="22225" y="205321"/>
                    <a:pt x="22225" y="288929"/>
                  </a:cubicBezTo>
                  <a:cubicBezTo>
                    <a:pt x="22225" y="372537"/>
                    <a:pt x="16404" y="500596"/>
                    <a:pt x="12700" y="501654"/>
                  </a:cubicBezTo>
                  <a:cubicBezTo>
                    <a:pt x="8996" y="502712"/>
                    <a:pt x="0" y="374125"/>
                    <a:pt x="0" y="295279"/>
                  </a:cubicBezTo>
                  <a:cubicBezTo>
                    <a:pt x="0" y="216433"/>
                    <a:pt x="8996" y="1062"/>
                    <a:pt x="12700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3" name="フリーフォーム 562">
              <a:extLst>
                <a:ext uri="{FF2B5EF4-FFF2-40B4-BE49-F238E27FC236}">
                  <a16:creationId xmlns:a16="http://schemas.microsoft.com/office/drawing/2014/main" id="{3014593F-DF6F-D76B-3D98-CF3B3000BEAD}"/>
                </a:ext>
              </a:extLst>
            </p:cNvPr>
            <p:cNvSpPr/>
            <p:nvPr/>
          </p:nvSpPr>
          <p:spPr>
            <a:xfrm>
              <a:off x="4389379" y="5467338"/>
              <a:ext cx="24078" cy="498142"/>
            </a:xfrm>
            <a:custGeom>
              <a:avLst/>
              <a:gdLst>
                <a:gd name="connsiteX0" fmla="*/ 11171 w 24078"/>
                <a:gd name="connsiteY0" fmla="*/ 12 h 498142"/>
                <a:gd name="connsiteX1" fmla="*/ 23871 w 24078"/>
                <a:gd name="connsiteY1" fmla="*/ 168287 h 498142"/>
                <a:gd name="connsiteX2" fmla="*/ 1646 w 24078"/>
                <a:gd name="connsiteY2" fmla="*/ 142887 h 498142"/>
                <a:gd name="connsiteX3" fmla="*/ 1646 w 24078"/>
                <a:gd name="connsiteY3" fmla="*/ 250837 h 498142"/>
                <a:gd name="connsiteX4" fmla="*/ 1646 w 24078"/>
                <a:gd name="connsiteY4" fmla="*/ 225437 h 498142"/>
                <a:gd name="connsiteX5" fmla="*/ 14346 w 24078"/>
                <a:gd name="connsiteY5" fmla="*/ 495312 h 498142"/>
                <a:gd name="connsiteX6" fmla="*/ 7996 w 24078"/>
                <a:gd name="connsiteY6" fmla="*/ 355612 h 498142"/>
                <a:gd name="connsiteX7" fmla="*/ 23871 w 24078"/>
                <a:gd name="connsiteY7" fmla="*/ 177812 h 498142"/>
                <a:gd name="connsiteX8" fmla="*/ 11171 w 24078"/>
                <a:gd name="connsiteY8" fmla="*/ 12 h 49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78" h="498142">
                  <a:moveTo>
                    <a:pt x="11171" y="12"/>
                  </a:moveTo>
                  <a:cubicBezTo>
                    <a:pt x="11171" y="-1575"/>
                    <a:pt x="25459" y="144474"/>
                    <a:pt x="23871" y="168287"/>
                  </a:cubicBezTo>
                  <a:cubicBezTo>
                    <a:pt x="22283" y="192100"/>
                    <a:pt x="5350" y="129129"/>
                    <a:pt x="1646" y="142887"/>
                  </a:cubicBezTo>
                  <a:cubicBezTo>
                    <a:pt x="-2058" y="156645"/>
                    <a:pt x="1646" y="250837"/>
                    <a:pt x="1646" y="250837"/>
                  </a:cubicBezTo>
                  <a:cubicBezTo>
                    <a:pt x="1646" y="264595"/>
                    <a:pt x="-471" y="184691"/>
                    <a:pt x="1646" y="225437"/>
                  </a:cubicBezTo>
                  <a:cubicBezTo>
                    <a:pt x="3763" y="266183"/>
                    <a:pt x="13288" y="473616"/>
                    <a:pt x="14346" y="495312"/>
                  </a:cubicBezTo>
                  <a:cubicBezTo>
                    <a:pt x="15404" y="517008"/>
                    <a:pt x="6409" y="408529"/>
                    <a:pt x="7996" y="355612"/>
                  </a:cubicBezTo>
                  <a:cubicBezTo>
                    <a:pt x="9583" y="302695"/>
                    <a:pt x="21754" y="232845"/>
                    <a:pt x="23871" y="177812"/>
                  </a:cubicBezTo>
                  <a:cubicBezTo>
                    <a:pt x="25988" y="122779"/>
                    <a:pt x="11171" y="1599"/>
                    <a:pt x="11171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4" name="フリーフォーム 563">
              <a:extLst>
                <a:ext uri="{FF2B5EF4-FFF2-40B4-BE49-F238E27FC236}">
                  <a16:creationId xmlns:a16="http://schemas.microsoft.com/office/drawing/2014/main" id="{A138210C-3E5B-4753-CA19-1F1D1492B529}"/>
                </a:ext>
              </a:extLst>
            </p:cNvPr>
            <p:cNvSpPr/>
            <p:nvPr/>
          </p:nvSpPr>
          <p:spPr>
            <a:xfrm>
              <a:off x="4333862" y="5444959"/>
              <a:ext cx="71612" cy="527265"/>
            </a:xfrm>
            <a:custGeom>
              <a:avLst/>
              <a:gdLst>
                <a:gd name="connsiteX0" fmla="*/ 57163 w 71612"/>
                <a:gd name="connsiteY0" fmla="*/ 166 h 527265"/>
                <a:gd name="connsiteX1" fmla="*/ 44463 w 71612"/>
                <a:gd name="connsiteY1" fmla="*/ 158916 h 527265"/>
                <a:gd name="connsiteX2" fmla="*/ 34938 w 71612"/>
                <a:gd name="connsiteY2" fmla="*/ 155741 h 527265"/>
                <a:gd name="connsiteX3" fmla="*/ 12713 w 71612"/>
                <a:gd name="connsiteY3" fmla="*/ 187491 h 527265"/>
                <a:gd name="connsiteX4" fmla="*/ 6363 w 71612"/>
                <a:gd name="connsiteY4" fmla="*/ 228766 h 527265"/>
                <a:gd name="connsiteX5" fmla="*/ 15888 w 71612"/>
                <a:gd name="connsiteY5" fmla="*/ 425616 h 527265"/>
                <a:gd name="connsiteX6" fmla="*/ 15888 w 71612"/>
                <a:gd name="connsiteY6" fmla="*/ 377991 h 527265"/>
                <a:gd name="connsiteX7" fmla="*/ 63513 w 71612"/>
                <a:gd name="connsiteY7" fmla="*/ 524041 h 527265"/>
                <a:gd name="connsiteX8" fmla="*/ 13 w 71612"/>
                <a:gd name="connsiteY8" fmla="*/ 212891 h 527265"/>
                <a:gd name="connsiteX9" fmla="*/ 69863 w 71612"/>
                <a:gd name="connsiteY9" fmla="*/ 85891 h 527265"/>
                <a:gd name="connsiteX10" fmla="*/ 50813 w 71612"/>
                <a:gd name="connsiteY10" fmla="*/ 127166 h 527265"/>
                <a:gd name="connsiteX11" fmla="*/ 57163 w 71612"/>
                <a:gd name="connsiteY11" fmla="*/ 166 h 52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612" h="527265">
                  <a:moveTo>
                    <a:pt x="57163" y="166"/>
                  </a:moveTo>
                  <a:cubicBezTo>
                    <a:pt x="56105" y="5457"/>
                    <a:pt x="48167" y="132987"/>
                    <a:pt x="44463" y="158916"/>
                  </a:cubicBezTo>
                  <a:cubicBezTo>
                    <a:pt x="40759" y="184845"/>
                    <a:pt x="40230" y="150979"/>
                    <a:pt x="34938" y="155741"/>
                  </a:cubicBezTo>
                  <a:cubicBezTo>
                    <a:pt x="29646" y="160504"/>
                    <a:pt x="17475" y="175320"/>
                    <a:pt x="12713" y="187491"/>
                  </a:cubicBezTo>
                  <a:cubicBezTo>
                    <a:pt x="7951" y="199662"/>
                    <a:pt x="5834" y="189079"/>
                    <a:pt x="6363" y="228766"/>
                  </a:cubicBezTo>
                  <a:cubicBezTo>
                    <a:pt x="6892" y="268453"/>
                    <a:pt x="14300" y="400745"/>
                    <a:pt x="15888" y="425616"/>
                  </a:cubicBezTo>
                  <a:cubicBezTo>
                    <a:pt x="17475" y="450487"/>
                    <a:pt x="7950" y="361587"/>
                    <a:pt x="15888" y="377991"/>
                  </a:cubicBezTo>
                  <a:cubicBezTo>
                    <a:pt x="23825" y="394395"/>
                    <a:pt x="66159" y="551558"/>
                    <a:pt x="63513" y="524041"/>
                  </a:cubicBezTo>
                  <a:cubicBezTo>
                    <a:pt x="60867" y="496524"/>
                    <a:pt x="-1045" y="285916"/>
                    <a:pt x="13" y="212891"/>
                  </a:cubicBezTo>
                  <a:cubicBezTo>
                    <a:pt x="1071" y="139866"/>
                    <a:pt x="61396" y="100179"/>
                    <a:pt x="69863" y="85891"/>
                  </a:cubicBezTo>
                  <a:cubicBezTo>
                    <a:pt x="78330" y="71603"/>
                    <a:pt x="53459" y="136691"/>
                    <a:pt x="50813" y="127166"/>
                  </a:cubicBezTo>
                  <a:cubicBezTo>
                    <a:pt x="48167" y="117641"/>
                    <a:pt x="58221" y="-5125"/>
                    <a:pt x="57163" y="1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5" name="フリーフォーム 564">
              <a:extLst>
                <a:ext uri="{FF2B5EF4-FFF2-40B4-BE49-F238E27FC236}">
                  <a16:creationId xmlns:a16="http://schemas.microsoft.com/office/drawing/2014/main" id="{006024F1-6156-3B90-21AD-D9918DF1B587}"/>
                </a:ext>
              </a:extLst>
            </p:cNvPr>
            <p:cNvSpPr/>
            <p:nvPr/>
          </p:nvSpPr>
          <p:spPr>
            <a:xfrm>
              <a:off x="4228896" y="5686425"/>
              <a:ext cx="43697" cy="316345"/>
            </a:xfrm>
            <a:custGeom>
              <a:avLst/>
              <a:gdLst>
                <a:gd name="connsiteX0" fmla="*/ 9729 w 43697"/>
                <a:gd name="connsiteY0" fmla="*/ 0 h 316345"/>
                <a:gd name="connsiteX1" fmla="*/ 35129 w 43697"/>
                <a:gd name="connsiteY1" fmla="*/ 146050 h 316345"/>
                <a:gd name="connsiteX2" fmla="*/ 41479 w 43697"/>
                <a:gd name="connsiteY2" fmla="*/ 133350 h 316345"/>
                <a:gd name="connsiteX3" fmla="*/ 204 w 43697"/>
                <a:gd name="connsiteY3" fmla="*/ 314325 h 316345"/>
                <a:gd name="connsiteX4" fmla="*/ 25604 w 43697"/>
                <a:gd name="connsiteY4" fmla="*/ 225425 h 316345"/>
                <a:gd name="connsiteX5" fmla="*/ 25604 w 43697"/>
                <a:gd name="connsiteY5" fmla="*/ 146050 h 316345"/>
                <a:gd name="connsiteX6" fmla="*/ 9729 w 43697"/>
                <a:gd name="connsiteY6" fmla="*/ 0 h 316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697" h="316345">
                  <a:moveTo>
                    <a:pt x="9729" y="0"/>
                  </a:moveTo>
                  <a:cubicBezTo>
                    <a:pt x="11316" y="0"/>
                    <a:pt x="29837" y="123825"/>
                    <a:pt x="35129" y="146050"/>
                  </a:cubicBezTo>
                  <a:cubicBezTo>
                    <a:pt x="40421" y="168275"/>
                    <a:pt x="47300" y="105304"/>
                    <a:pt x="41479" y="133350"/>
                  </a:cubicBezTo>
                  <a:cubicBezTo>
                    <a:pt x="35658" y="161396"/>
                    <a:pt x="2850" y="298979"/>
                    <a:pt x="204" y="314325"/>
                  </a:cubicBezTo>
                  <a:cubicBezTo>
                    <a:pt x="-2442" y="329671"/>
                    <a:pt x="21371" y="253471"/>
                    <a:pt x="25604" y="225425"/>
                  </a:cubicBezTo>
                  <a:cubicBezTo>
                    <a:pt x="29837" y="197379"/>
                    <a:pt x="28250" y="182562"/>
                    <a:pt x="25604" y="146050"/>
                  </a:cubicBezTo>
                  <a:cubicBezTo>
                    <a:pt x="22958" y="109538"/>
                    <a:pt x="8142" y="0"/>
                    <a:pt x="972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6" name="フリーフォーム 565">
              <a:extLst>
                <a:ext uri="{FF2B5EF4-FFF2-40B4-BE49-F238E27FC236}">
                  <a16:creationId xmlns:a16="http://schemas.microsoft.com/office/drawing/2014/main" id="{50757148-EF65-F7A6-1375-307A6F35C116}"/>
                </a:ext>
              </a:extLst>
            </p:cNvPr>
            <p:cNvSpPr/>
            <p:nvPr/>
          </p:nvSpPr>
          <p:spPr>
            <a:xfrm>
              <a:off x="4283869" y="5986957"/>
              <a:ext cx="21443" cy="351931"/>
            </a:xfrm>
            <a:custGeom>
              <a:avLst/>
              <a:gdLst>
                <a:gd name="connsiteX0" fmla="*/ 2381 w 21443"/>
                <a:gd name="connsiteY0" fmla="*/ 7443 h 351931"/>
                <a:gd name="connsiteX1" fmla="*/ 2381 w 21443"/>
                <a:gd name="connsiteY1" fmla="*/ 350343 h 351931"/>
                <a:gd name="connsiteX2" fmla="*/ 21431 w 21443"/>
                <a:gd name="connsiteY2" fmla="*/ 131268 h 351931"/>
                <a:gd name="connsiteX3" fmla="*/ 2381 w 21443"/>
                <a:gd name="connsiteY3" fmla="*/ 7443 h 35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43" h="351931">
                  <a:moveTo>
                    <a:pt x="2381" y="7443"/>
                  </a:moveTo>
                  <a:cubicBezTo>
                    <a:pt x="-794" y="43955"/>
                    <a:pt x="-794" y="329706"/>
                    <a:pt x="2381" y="350343"/>
                  </a:cubicBezTo>
                  <a:cubicBezTo>
                    <a:pt x="5556" y="370981"/>
                    <a:pt x="20902" y="184714"/>
                    <a:pt x="21431" y="131268"/>
                  </a:cubicBezTo>
                  <a:cubicBezTo>
                    <a:pt x="21960" y="77822"/>
                    <a:pt x="5556" y="-29069"/>
                    <a:pt x="2381" y="74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7" name="フリーフォーム 566">
              <a:extLst>
                <a:ext uri="{FF2B5EF4-FFF2-40B4-BE49-F238E27FC236}">
                  <a16:creationId xmlns:a16="http://schemas.microsoft.com/office/drawing/2014/main" id="{13226740-6ED9-F602-CA1B-7EB175AEB61F}"/>
                </a:ext>
              </a:extLst>
            </p:cNvPr>
            <p:cNvSpPr/>
            <p:nvPr/>
          </p:nvSpPr>
          <p:spPr>
            <a:xfrm>
              <a:off x="4330063" y="5881900"/>
              <a:ext cx="23204" cy="650751"/>
            </a:xfrm>
            <a:custGeom>
              <a:avLst/>
              <a:gdLst>
                <a:gd name="connsiteX0" fmla="*/ 16512 w 23204"/>
                <a:gd name="connsiteY0" fmla="*/ 36300 h 650751"/>
                <a:gd name="connsiteX1" fmla="*/ 637 w 23204"/>
                <a:gd name="connsiteY1" fmla="*/ 636375 h 650751"/>
                <a:gd name="connsiteX2" fmla="*/ 3812 w 23204"/>
                <a:gd name="connsiteY2" fmla="*/ 452225 h 650751"/>
                <a:gd name="connsiteX3" fmla="*/ 10162 w 23204"/>
                <a:gd name="connsiteY3" fmla="*/ 322050 h 650751"/>
                <a:gd name="connsiteX4" fmla="*/ 22862 w 23204"/>
                <a:gd name="connsiteY4" fmla="*/ 93450 h 650751"/>
                <a:gd name="connsiteX5" fmla="*/ 16512 w 23204"/>
                <a:gd name="connsiteY5" fmla="*/ 36300 h 650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04" h="650751">
                  <a:moveTo>
                    <a:pt x="16512" y="36300"/>
                  </a:moveTo>
                  <a:cubicBezTo>
                    <a:pt x="12808" y="126787"/>
                    <a:pt x="2754" y="567054"/>
                    <a:pt x="637" y="636375"/>
                  </a:cubicBezTo>
                  <a:cubicBezTo>
                    <a:pt x="-1480" y="705696"/>
                    <a:pt x="2225" y="504612"/>
                    <a:pt x="3812" y="452225"/>
                  </a:cubicBezTo>
                  <a:cubicBezTo>
                    <a:pt x="5399" y="399838"/>
                    <a:pt x="6987" y="381846"/>
                    <a:pt x="10162" y="322050"/>
                  </a:cubicBezTo>
                  <a:cubicBezTo>
                    <a:pt x="13337" y="262254"/>
                    <a:pt x="21275" y="139487"/>
                    <a:pt x="22862" y="93450"/>
                  </a:cubicBezTo>
                  <a:cubicBezTo>
                    <a:pt x="24449" y="47413"/>
                    <a:pt x="20216" y="-54187"/>
                    <a:pt x="16512" y="363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8" name="フリーフォーム 567">
              <a:extLst>
                <a:ext uri="{FF2B5EF4-FFF2-40B4-BE49-F238E27FC236}">
                  <a16:creationId xmlns:a16="http://schemas.microsoft.com/office/drawing/2014/main" id="{F823EA79-CF6B-6174-C1F4-E916B7317CF1}"/>
                </a:ext>
              </a:extLst>
            </p:cNvPr>
            <p:cNvSpPr/>
            <p:nvPr/>
          </p:nvSpPr>
          <p:spPr>
            <a:xfrm>
              <a:off x="4355579" y="5923748"/>
              <a:ext cx="11236" cy="617675"/>
            </a:xfrm>
            <a:custGeom>
              <a:avLst/>
              <a:gdLst>
                <a:gd name="connsiteX0" fmla="*/ 521 w 11236"/>
                <a:gd name="connsiteY0" fmla="*/ 7152 h 617675"/>
                <a:gd name="connsiteX1" fmla="*/ 10046 w 11236"/>
                <a:gd name="connsiteY1" fmla="*/ 610402 h 617675"/>
                <a:gd name="connsiteX2" fmla="*/ 10046 w 11236"/>
                <a:gd name="connsiteY2" fmla="*/ 337352 h 617675"/>
                <a:gd name="connsiteX3" fmla="*/ 521 w 11236"/>
                <a:gd name="connsiteY3" fmla="*/ 283377 h 617675"/>
                <a:gd name="connsiteX4" fmla="*/ 521 w 11236"/>
                <a:gd name="connsiteY4" fmla="*/ 7152 h 61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36" h="617675">
                  <a:moveTo>
                    <a:pt x="521" y="7152"/>
                  </a:moveTo>
                  <a:cubicBezTo>
                    <a:pt x="2108" y="61656"/>
                    <a:pt x="8459" y="555369"/>
                    <a:pt x="10046" y="610402"/>
                  </a:cubicBezTo>
                  <a:cubicBezTo>
                    <a:pt x="11633" y="665435"/>
                    <a:pt x="11633" y="391856"/>
                    <a:pt x="10046" y="337352"/>
                  </a:cubicBezTo>
                  <a:cubicBezTo>
                    <a:pt x="8459" y="282848"/>
                    <a:pt x="-537" y="341056"/>
                    <a:pt x="521" y="283377"/>
                  </a:cubicBezTo>
                  <a:cubicBezTo>
                    <a:pt x="1579" y="225698"/>
                    <a:pt x="-1066" y="-47352"/>
                    <a:pt x="521" y="71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9" name="フリーフォーム 568">
              <a:extLst>
                <a:ext uri="{FF2B5EF4-FFF2-40B4-BE49-F238E27FC236}">
                  <a16:creationId xmlns:a16="http://schemas.microsoft.com/office/drawing/2014/main" id="{3F5C5101-329D-9F3D-9123-D800777319BF}"/>
                </a:ext>
              </a:extLst>
            </p:cNvPr>
            <p:cNvSpPr/>
            <p:nvPr/>
          </p:nvSpPr>
          <p:spPr>
            <a:xfrm>
              <a:off x="4473130" y="1480861"/>
              <a:ext cx="19721" cy="1626040"/>
            </a:xfrm>
            <a:custGeom>
              <a:avLst/>
              <a:gdLst>
                <a:gd name="connsiteX0" fmla="*/ 1379 w 19721"/>
                <a:gd name="connsiteY0" fmla="*/ 5039 h 1626040"/>
                <a:gd name="connsiteX1" fmla="*/ 18188 w 19721"/>
                <a:gd name="connsiteY1" fmla="*/ 892545 h 1626040"/>
                <a:gd name="connsiteX2" fmla="*/ 18188 w 19721"/>
                <a:gd name="connsiteY2" fmla="*/ 838757 h 1626040"/>
                <a:gd name="connsiteX3" fmla="*/ 11464 w 19721"/>
                <a:gd name="connsiteY3" fmla="*/ 1591792 h 1626040"/>
                <a:gd name="connsiteX4" fmla="*/ 11464 w 19721"/>
                <a:gd name="connsiteY4" fmla="*/ 1403533 h 1626040"/>
                <a:gd name="connsiteX5" fmla="*/ 1379 w 19721"/>
                <a:gd name="connsiteY5" fmla="*/ 569815 h 1626040"/>
                <a:gd name="connsiteX6" fmla="*/ 1379 w 19721"/>
                <a:gd name="connsiteY6" fmla="*/ 5039 h 162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21" h="1626040">
                  <a:moveTo>
                    <a:pt x="1379" y="5039"/>
                  </a:moveTo>
                  <a:cubicBezTo>
                    <a:pt x="4181" y="58827"/>
                    <a:pt x="15387" y="753592"/>
                    <a:pt x="18188" y="892545"/>
                  </a:cubicBezTo>
                  <a:cubicBezTo>
                    <a:pt x="20989" y="1031498"/>
                    <a:pt x="19309" y="722216"/>
                    <a:pt x="18188" y="838757"/>
                  </a:cubicBezTo>
                  <a:cubicBezTo>
                    <a:pt x="17067" y="955298"/>
                    <a:pt x="12585" y="1497663"/>
                    <a:pt x="11464" y="1591792"/>
                  </a:cubicBezTo>
                  <a:cubicBezTo>
                    <a:pt x="10343" y="1685921"/>
                    <a:pt x="13145" y="1573863"/>
                    <a:pt x="11464" y="1403533"/>
                  </a:cubicBezTo>
                  <a:cubicBezTo>
                    <a:pt x="9783" y="1233204"/>
                    <a:pt x="1939" y="798975"/>
                    <a:pt x="1379" y="569815"/>
                  </a:cubicBezTo>
                  <a:cubicBezTo>
                    <a:pt x="819" y="340655"/>
                    <a:pt x="-1423" y="-48749"/>
                    <a:pt x="1379" y="50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0" name="フリーフォーム 569">
              <a:extLst>
                <a:ext uri="{FF2B5EF4-FFF2-40B4-BE49-F238E27FC236}">
                  <a16:creationId xmlns:a16="http://schemas.microsoft.com/office/drawing/2014/main" id="{FF010FAF-EE28-BCED-924B-6C0DA37F5ADC}"/>
                </a:ext>
              </a:extLst>
            </p:cNvPr>
            <p:cNvSpPr/>
            <p:nvPr/>
          </p:nvSpPr>
          <p:spPr>
            <a:xfrm>
              <a:off x="4473793" y="2977455"/>
              <a:ext cx="27619" cy="1347475"/>
            </a:xfrm>
            <a:custGeom>
              <a:avLst/>
              <a:gdLst>
                <a:gd name="connsiteX0" fmla="*/ 14163 w 27619"/>
                <a:gd name="connsiteY0" fmla="*/ 24601 h 1347475"/>
                <a:gd name="connsiteX1" fmla="*/ 4078 w 27619"/>
                <a:gd name="connsiteY1" fmla="*/ 999513 h 1347475"/>
                <a:gd name="connsiteX2" fmla="*/ 7439 w 27619"/>
                <a:gd name="connsiteY2" fmla="*/ 1318880 h 1347475"/>
                <a:gd name="connsiteX3" fmla="*/ 716 w 27619"/>
                <a:gd name="connsiteY3" fmla="*/ 1224751 h 1347475"/>
                <a:gd name="connsiteX4" fmla="*/ 27610 w 27619"/>
                <a:gd name="connsiteY4" fmla="*/ 370863 h 1347475"/>
                <a:gd name="connsiteX5" fmla="*/ 14163 w 27619"/>
                <a:gd name="connsiteY5" fmla="*/ 24601 h 134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19" h="1347475">
                  <a:moveTo>
                    <a:pt x="14163" y="24601"/>
                  </a:moveTo>
                  <a:cubicBezTo>
                    <a:pt x="10241" y="129376"/>
                    <a:pt x="5199" y="783800"/>
                    <a:pt x="4078" y="999513"/>
                  </a:cubicBezTo>
                  <a:cubicBezTo>
                    <a:pt x="2957" y="1215226"/>
                    <a:pt x="7999" y="1281340"/>
                    <a:pt x="7439" y="1318880"/>
                  </a:cubicBezTo>
                  <a:cubicBezTo>
                    <a:pt x="6879" y="1356420"/>
                    <a:pt x="-2646" y="1382754"/>
                    <a:pt x="716" y="1224751"/>
                  </a:cubicBezTo>
                  <a:cubicBezTo>
                    <a:pt x="4078" y="1066748"/>
                    <a:pt x="28170" y="570328"/>
                    <a:pt x="27610" y="370863"/>
                  </a:cubicBezTo>
                  <a:cubicBezTo>
                    <a:pt x="27050" y="171398"/>
                    <a:pt x="18085" y="-80174"/>
                    <a:pt x="14163" y="246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1" name="フリーフォーム 570">
              <a:extLst>
                <a:ext uri="{FF2B5EF4-FFF2-40B4-BE49-F238E27FC236}">
                  <a16:creationId xmlns:a16="http://schemas.microsoft.com/office/drawing/2014/main" id="{B1B92BA6-9685-FC46-6D0F-BC31829A3793}"/>
                </a:ext>
              </a:extLst>
            </p:cNvPr>
            <p:cNvSpPr/>
            <p:nvPr/>
          </p:nvSpPr>
          <p:spPr>
            <a:xfrm>
              <a:off x="4474243" y="4366932"/>
              <a:ext cx="11098" cy="1284258"/>
            </a:xfrm>
            <a:custGeom>
              <a:avLst/>
              <a:gdLst>
                <a:gd name="connsiteX0" fmla="*/ 10351 w 11098"/>
                <a:gd name="connsiteY0" fmla="*/ 0 h 1284258"/>
                <a:gd name="connsiteX1" fmla="*/ 10351 w 11098"/>
                <a:gd name="connsiteY1" fmla="*/ 779930 h 1284258"/>
                <a:gd name="connsiteX2" fmla="*/ 10351 w 11098"/>
                <a:gd name="connsiteY2" fmla="*/ 1233768 h 1284258"/>
                <a:gd name="connsiteX3" fmla="*/ 10351 w 11098"/>
                <a:gd name="connsiteY3" fmla="*/ 1169894 h 1284258"/>
                <a:gd name="connsiteX4" fmla="*/ 266 w 11098"/>
                <a:gd name="connsiteY4" fmla="*/ 316006 h 1284258"/>
                <a:gd name="connsiteX5" fmla="*/ 10351 w 11098"/>
                <a:gd name="connsiteY5" fmla="*/ 0 h 1284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98" h="1284258">
                  <a:moveTo>
                    <a:pt x="10351" y="0"/>
                  </a:moveTo>
                  <a:lnTo>
                    <a:pt x="10351" y="779930"/>
                  </a:lnTo>
                  <a:lnTo>
                    <a:pt x="10351" y="1233768"/>
                  </a:lnTo>
                  <a:cubicBezTo>
                    <a:pt x="10351" y="1298762"/>
                    <a:pt x="12032" y="1322854"/>
                    <a:pt x="10351" y="1169894"/>
                  </a:cubicBezTo>
                  <a:cubicBezTo>
                    <a:pt x="8670" y="1016934"/>
                    <a:pt x="1386" y="507626"/>
                    <a:pt x="266" y="316006"/>
                  </a:cubicBezTo>
                  <a:cubicBezTo>
                    <a:pt x="-854" y="124386"/>
                    <a:pt x="1387" y="72278"/>
                    <a:pt x="1035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2" name="フリーフォーム 571">
              <a:extLst>
                <a:ext uri="{FF2B5EF4-FFF2-40B4-BE49-F238E27FC236}">
                  <a16:creationId xmlns:a16="http://schemas.microsoft.com/office/drawing/2014/main" id="{F6DA7456-E4AE-FDD1-D4D7-4BAFDEE60B36}"/>
                </a:ext>
              </a:extLst>
            </p:cNvPr>
            <p:cNvSpPr/>
            <p:nvPr/>
          </p:nvSpPr>
          <p:spPr>
            <a:xfrm>
              <a:off x="4467730" y="5526137"/>
              <a:ext cx="17172" cy="288708"/>
            </a:xfrm>
            <a:custGeom>
              <a:avLst/>
              <a:gdLst>
                <a:gd name="connsiteX0" fmla="*/ 16864 w 17172"/>
                <a:gd name="connsiteY0" fmla="*/ 131713 h 288708"/>
                <a:gd name="connsiteX1" fmla="*/ 10141 w 17172"/>
                <a:gd name="connsiteY1" fmla="*/ 286354 h 288708"/>
                <a:gd name="connsiteX2" fmla="*/ 55 w 17172"/>
                <a:gd name="connsiteY2" fmla="*/ 3966 h 288708"/>
                <a:gd name="connsiteX3" fmla="*/ 16864 w 17172"/>
                <a:gd name="connsiteY3" fmla="*/ 131713 h 288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72" h="288708">
                  <a:moveTo>
                    <a:pt x="16864" y="131713"/>
                  </a:moveTo>
                  <a:cubicBezTo>
                    <a:pt x="18545" y="178778"/>
                    <a:pt x="12942" y="307645"/>
                    <a:pt x="10141" y="286354"/>
                  </a:cubicBezTo>
                  <a:cubicBezTo>
                    <a:pt x="7340" y="265063"/>
                    <a:pt x="1176" y="29739"/>
                    <a:pt x="55" y="3966"/>
                  </a:cubicBezTo>
                  <a:cubicBezTo>
                    <a:pt x="-1066" y="-21807"/>
                    <a:pt x="15183" y="84648"/>
                    <a:pt x="16864" y="1317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3" name="フリーフォーム 572">
              <a:extLst>
                <a:ext uri="{FF2B5EF4-FFF2-40B4-BE49-F238E27FC236}">
                  <a16:creationId xmlns:a16="http://schemas.microsoft.com/office/drawing/2014/main" id="{8742FDDC-D083-6872-8A3E-04A9EB00FEDB}"/>
                </a:ext>
              </a:extLst>
            </p:cNvPr>
            <p:cNvSpPr/>
            <p:nvPr/>
          </p:nvSpPr>
          <p:spPr>
            <a:xfrm>
              <a:off x="4471039" y="5812703"/>
              <a:ext cx="20438" cy="1846297"/>
            </a:xfrm>
            <a:custGeom>
              <a:avLst/>
              <a:gdLst>
                <a:gd name="connsiteX0" fmla="*/ 13555 w 20438"/>
                <a:gd name="connsiteY0" fmla="*/ 30044 h 1846297"/>
                <a:gd name="connsiteX1" fmla="*/ 3470 w 20438"/>
                <a:gd name="connsiteY1" fmla="*/ 1183129 h 1846297"/>
                <a:gd name="connsiteX2" fmla="*/ 108 w 20438"/>
                <a:gd name="connsiteY2" fmla="*/ 1788247 h 1846297"/>
                <a:gd name="connsiteX3" fmla="*/ 6832 w 20438"/>
                <a:gd name="connsiteY3" fmla="*/ 1670585 h 1846297"/>
                <a:gd name="connsiteX4" fmla="*/ 20279 w 20438"/>
                <a:gd name="connsiteY4" fmla="*/ 450265 h 1846297"/>
                <a:gd name="connsiteX5" fmla="*/ 13555 w 20438"/>
                <a:gd name="connsiteY5" fmla="*/ 30044 h 184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38" h="1846297">
                  <a:moveTo>
                    <a:pt x="13555" y="30044"/>
                  </a:moveTo>
                  <a:cubicBezTo>
                    <a:pt x="10754" y="152188"/>
                    <a:pt x="5711" y="890095"/>
                    <a:pt x="3470" y="1183129"/>
                  </a:cubicBezTo>
                  <a:cubicBezTo>
                    <a:pt x="1229" y="1476163"/>
                    <a:pt x="-452" y="1707004"/>
                    <a:pt x="108" y="1788247"/>
                  </a:cubicBezTo>
                  <a:cubicBezTo>
                    <a:pt x="668" y="1869490"/>
                    <a:pt x="3470" y="1893582"/>
                    <a:pt x="6832" y="1670585"/>
                  </a:cubicBezTo>
                  <a:cubicBezTo>
                    <a:pt x="10194" y="1447588"/>
                    <a:pt x="19159" y="720327"/>
                    <a:pt x="20279" y="450265"/>
                  </a:cubicBezTo>
                  <a:cubicBezTo>
                    <a:pt x="21400" y="180203"/>
                    <a:pt x="16356" y="-92100"/>
                    <a:pt x="13555" y="300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4" name="フリーフォーム 573">
              <a:extLst>
                <a:ext uri="{FF2B5EF4-FFF2-40B4-BE49-F238E27FC236}">
                  <a16:creationId xmlns:a16="http://schemas.microsoft.com/office/drawing/2014/main" id="{EB9E33DD-A969-2C06-2297-F6C022C6FB8C}"/>
                </a:ext>
              </a:extLst>
            </p:cNvPr>
            <p:cNvSpPr/>
            <p:nvPr/>
          </p:nvSpPr>
          <p:spPr>
            <a:xfrm>
              <a:off x="4450378" y="5896295"/>
              <a:ext cx="24143" cy="1700743"/>
            </a:xfrm>
            <a:custGeom>
              <a:avLst/>
              <a:gdLst>
                <a:gd name="connsiteX0" fmla="*/ 14046 w 24143"/>
                <a:gd name="connsiteY0" fmla="*/ 60752 h 1700743"/>
                <a:gd name="connsiteX1" fmla="*/ 3960 w 24143"/>
                <a:gd name="connsiteY1" fmla="*/ 1018855 h 1700743"/>
                <a:gd name="connsiteX2" fmla="*/ 24131 w 24143"/>
                <a:gd name="connsiteY2" fmla="*/ 1674399 h 1700743"/>
                <a:gd name="connsiteX3" fmla="*/ 598 w 24143"/>
                <a:gd name="connsiteY3" fmla="*/ 1439076 h 1700743"/>
                <a:gd name="connsiteX4" fmla="*/ 7322 w 24143"/>
                <a:gd name="connsiteY4" fmla="*/ 242287 h 1700743"/>
                <a:gd name="connsiteX5" fmla="*/ 14046 w 24143"/>
                <a:gd name="connsiteY5" fmla="*/ 60752 h 170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43" h="1700743">
                  <a:moveTo>
                    <a:pt x="14046" y="60752"/>
                  </a:moveTo>
                  <a:cubicBezTo>
                    <a:pt x="13486" y="190180"/>
                    <a:pt x="2279" y="749914"/>
                    <a:pt x="3960" y="1018855"/>
                  </a:cubicBezTo>
                  <a:cubicBezTo>
                    <a:pt x="5641" y="1287796"/>
                    <a:pt x="24691" y="1604362"/>
                    <a:pt x="24131" y="1674399"/>
                  </a:cubicBezTo>
                  <a:cubicBezTo>
                    <a:pt x="23571" y="1744436"/>
                    <a:pt x="3399" y="1677761"/>
                    <a:pt x="598" y="1439076"/>
                  </a:cubicBezTo>
                  <a:cubicBezTo>
                    <a:pt x="-2204" y="1200391"/>
                    <a:pt x="5641" y="468086"/>
                    <a:pt x="7322" y="242287"/>
                  </a:cubicBezTo>
                  <a:cubicBezTo>
                    <a:pt x="9003" y="16488"/>
                    <a:pt x="14606" y="-68676"/>
                    <a:pt x="14046" y="607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5" name="フリーフォーム 574">
              <a:extLst>
                <a:ext uri="{FF2B5EF4-FFF2-40B4-BE49-F238E27FC236}">
                  <a16:creationId xmlns:a16="http://schemas.microsoft.com/office/drawing/2014/main" id="{7CAC29FA-C0BB-43A8-AE21-A65B054D11FE}"/>
                </a:ext>
              </a:extLst>
            </p:cNvPr>
            <p:cNvSpPr/>
            <p:nvPr/>
          </p:nvSpPr>
          <p:spPr>
            <a:xfrm>
              <a:off x="4762807" y="1489176"/>
              <a:ext cx="61633" cy="685185"/>
            </a:xfrm>
            <a:custGeom>
              <a:avLst/>
              <a:gdLst>
                <a:gd name="connsiteX0" fmla="*/ 4175 w 61633"/>
                <a:gd name="connsiteY0" fmla="*/ 86 h 685185"/>
                <a:gd name="connsiteX1" fmla="*/ 814 w 61633"/>
                <a:gd name="connsiteY1" fmla="*/ 208515 h 685185"/>
                <a:gd name="connsiteX2" fmla="*/ 17622 w 61633"/>
                <a:gd name="connsiteY2" fmla="*/ 77406 h 685185"/>
                <a:gd name="connsiteX3" fmla="*/ 44517 w 61633"/>
                <a:gd name="connsiteY3" fmla="*/ 282474 h 685185"/>
                <a:gd name="connsiteX4" fmla="*/ 44517 w 61633"/>
                <a:gd name="connsiteY4" fmla="*/ 679162 h 685185"/>
                <a:gd name="connsiteX5" fmla="*/ 54602 w 61633"/>
                <a:gd name="connsiteY5" fmla="*/ 487542 h 685185"/>
                <a:gd name="connsiteX6" fmla="*/ 61325 w 61633"/>
                <a:gd name="connsiteY6" fmla="*/ 30342 h 685185"/>
                <a:gd name="connsiteX7" fmla="*/ 44517 w 61633"/>
                <a:gd name="connsiteY7" fmla="*/ 178259 h 685185"/>
                <a:gd name="connsiteX8" fmla="*/ 41155 w 61633"/>
                <a:gd name="connsiteY8" fmla="*/ 121109 h 685185"/>
                <a:gd name="connsiteX9" fmla="*/ 17622 w 61633"/>
                <a:gd name="connsiteY9" fmla="*/ 181621 h 685185"/>
                <a:gd name="connsiteX10" fmla="*/ 4175 w 61633"/>
                <a:gd name="connsiteY10" fmla="*/ 86 h 685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33" h="685185">
                  <a:moveTo>
                    <a:pt x="4175" y="86"/>
                  </a:moveTo>
                  <a:cubicBezTo>
                    <a:pt x="1374" y="4568"/>
                    <a:pt x="-1427" y="195628"/>
                    <a:pt x="814" y="208515"/>
                  </a:cubicBezTo>
                  <a:cubicBezTo>
                    <a:pt x="3055" y="221402"/>
                    <a:pt x="10338" y="65080"/>
                    <a:pt x="17622" y="77406"/>
                  </a:cubicBezTo>
                  <a:cubicBezTo>
                    <a:pt x="24906" y="89732"/>
                    <a:pt x="40035" y="182181"/>
                    <a:pt x="44517" y="282474"/>
                  </a:cubicBezTo>
                  <a:cubicBezTo>
                    <a:pt x="48999" y="382767"/>
                    <a:pt x="42836" y="644984"/>
                    <a:pt x="44517" y="679162"/>
                  </a:cubicBezTo>
                  <a:cubicBezTo>
                    <a:pt x="46198" y="713340"/>
                    <a:pt x="51801" y="595679"/>
                    <a:pt x="54602" y="487542"/>
                  </a:cubicBezTo>
                  <a:cubicBezTo>
                    <a:pt x="57403" y="379405"/>
                    <a:pt x="63006" y="81889"/>
                    <a:pt x="61325" y="30342"/>
                  </a:cubicBezTo>
                  <a:cubicBezTo>
                    <a:pt x="59644" y="-21205"/>
                    <a:pt x="47879" y="163131"/>
                    <a:pt x="44517" y="178259"/>
                  </a:cubicBezTo>
                  <a:cubicBezTo>
                    <a:pt x="41155" y="193387"/>
                    <a:pt x="45638" y="120549"/>
                    <a:pt x="41155" y="121109"/>
                  </a:cubicBezTo>
                  <a:cubicBezTo>
                    <a:pt x="36673" y="121669"/>
                    <a:pt x="20423" y="196189"/>
                    <a:pt x="17622" y="181621"/>
                  </a:cubicBezTo>
                  <a:cubicBezTo>
                    <a:pt x="14821" y="167053"/>
                    <a:pt x="6976" y="-4396"/>
                    <a:pt x="4175" y="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6" name="フリーフォーム 575">
              <a:extLst>
                <a:ext uri="{FF2B5EF4-FFF2-40B4-BE49-F238E27FC236}">
                  <a16:creationId xmlns:a16="http://schemas.microsoft.com/office/drawing/2014/main" id="{5CA7541D-3294-7003-6D11-06F7723E5490}"/>
                </a:ext>
              </a:extLst>
            </p:cNvPr>
            <p:cNvSpPr/>
            <p:nvPr/>
          </p:nvSpPr>
          <p:spPr>
            <a:xfrm>
              <a:off x="4539901" y="1621068"/>
              <a:ext cx="35560" cy="1446563"/>
            </a:xfrm>
            <a:custGeom>
              <a:avLst/>
              <a:gdLst>
                <a:gd name="connsiteX0" fmla="*/ 11928 w 35560"/>
                <a:gd name="connsiteY0" fmla="*/ 59814 h 1446563"/>
                <a:gd name="connsiteX1" fmla="*/ 5205 w 35560"/>
                <a:gd name="connsiteY1" fmla="*/ 1377626 h 1446563"/>
                <a:gd name="connsiteX2" fmla="*/ 1843 w 35560"/>
                <a:gd name="connsiteY2" fmla="*/ 1162473 h 1446563"/>
                <a:gd name="connsiteX3" fmla="*/ 35461 w 35560"/>
                <a:gd name="connsiteY3" fmla="*/ 318670 h 1446563"/>
                <a:gd name="connsiteX4" fmla="*/ 11928 w 35560"/>
                <a:gd name="connsiteY4" fmla="*/ 59814 h 144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60" h="1446563">
                  <a:moveTo>
                    <a:pt x="11928" y="59814"/>
                  </a:moveTo>
                  <a:cubicBezTo>
                    <a:pt x="6885" y="236307"/>
                    <a:pt x="6886" y="1193850"/>
                    <a:pt x="5205" y="1377626"/>
                  </a:cubicBezTo>
                  <a:cubicBezTo>
                    <a:pt x="3524" y="1561402"/>
                    <a:pt x="-3200" y="1338966"/>
                    <a:pt x="1843" y="1162473"/>
                  </a:cubicBezTo>
                  <a:cubicBezTo>
                    <a:pt x="6886" y="985980"/>
                    <a:pt x="33780" y="501326"/>
                    <a:pt x="35461" y="318670"/>
                  </a:cubicBezTo>
                  <a:cubicBezTo>
                    <a:pt x="37142" y="136014"/>
                    <a:pt x="16971" y="-116679"/>
                    <a:pt x="11928" y="598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7" name="フリーフォーム 576">
              <a:extLst>
                <a:ext uri="{FF2B5EF4-FFF2-40B4-BE49-F238E27FC236}">
                  <a16:creationId xmlns:a16="http://schemas.microsoft.com/office/drawing/2014/main" id="{39AA915D-92FB-C040-6830-2AA12A811B28}"/>
                </a:ext>
              </a:extLst>
            </p:cNvPr>
            <p:cNvSpPr/>
            <p:nvPr/>
          </p:nvSpPr>
          <p:spPr>
            <a:xfrm>
              <a:off x="4981312" y="1475067"/>
              <a:ext cx="24988" cy="1416186"/>
            </a:xfrm>
            <a:custGeom>
              <a:avLst/>
              <a:gdLst>
                <a:gd name="connsiteX0" fmla="*/ 10909 w 24988"/>
                <a:gd name="connsiteY0" fmla="*/ 27642 h 1416186"/>
                <a:gd name="connsiteX1" fmla="*/ 17632 w 24988"/>
                <a:gd name="connsiteY1" fmla="*/ 1325283 h 1416186"/>
                <a:gd name="connsiteX2" fmla="*/ 24356 w 24988"/>
                <a:gd name="connsiteY2" fmla="*/ 1217707 h 1416186"/>
                <a:gd name="connsiteX3" fmla="*/ 823 w 24988"/>
                <a:gd name="connsiteY3" fmla="*/ 498289 h 1416186"/>
                <a:gd name="connsiteX4" fmla="*/ 10909 w 24988"/>
                <a:gd name="connsiteY4" fmla="*/ 27642 h 1416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88" h="1416186">
                  <a:moveTo>
                    <a:pt x="10909" y="27642"/>
                  </a:moveTo>
                  <a:cubicBezTo>
                    <a:pt x="13711" y="165474"/>
                    <a:pt x="15391" y="1126939"/>
                    <a:pt x="17632" y="1325283"/>
                  </a:cubicBezTo>
                  <a:cubicBezTo>
                    <a:pt x="19873" y="1523627"/>
                    <a:pt x="27158" y="1355539"/>
                    <a:pt x="24356" y="1217707"/>
                  </a:cubicBezTo>
                  <a:cubicBezTo>
                    <a:pt x="21555" y="1079875"/>
                    <a:pt x="4745" y="694392"/>
                    <a:pt x="823" y="498289"/>
                  </a:cubicBezTo>
                  <a:cubicBezTo>
                    <a:pt x="-3099" y="302186"/>
                    <a:pt x="8107" y="-110190"/>
                    <a:pt x="10909" y="276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8" name="フリーフォーム 577">
              <a:extLst>
                <a:ext uri="{FF2B5EF4-FFF2-40B4-BE49-F238E27FC236}">
                  <a16:creationId xmlns:a16="http://schemas.microsoft.com/office/drawing/2014/main" id="{BE010E4B-7B4E-BA2D-58D5-9BAB47C3DEB4}"/>
                </a:ext>
              </a:extLst>
            </p:cNvPr>
            <p:cNvSpPr/>
            <p:nvPr/>
          </p:nvSpPr>
          <p:spPr>
            <a:xfrm>
              <a:off x="4978759" y="2870615"/>
              <a:ext cx="24115" cy="1179483"/>
            </a:xfrm>
            <a:custGeom>
              <a:avLst/>
              <a:gdLst>
                <a:gd name="connsiteX0" fmla="*/ 23547 w 24115"/>
                <a:gd name="connsiteY0" fmla="*/ 17141 h 1179483"/>
                <a:gd name="connsiteX1" fmla="*/ 16823 w 24115"/>
                <a:gd name="connsiteY1" fmla="*/ 1099629 h 1179483"/>
                <a:gd name="connsiteX2" fmla="*/ 16823 w 24115"/>
                <a:gd name="connsiteY2" fmla="*/ 1029032 h 1179483"/>
                <a:gd name="connsiteX3" fmla="*/ 15 w 24115"/>
                <a:gd name="connsiteY3" fmla="*/ 474341 h 1179483"/>
                <a:gd name="connsiteX4" fmla="*/ 23547 w 24115"/>
                <a:gd name="connsiteY4" fmla="*/ 17141 h 117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5" h="1179483">
                  <a:moveTo>
                    <a:pt x="23547" y="17141"/>
                  </a:moveTo>
                  <a:cubicBezTo>
                    <a:pt x="26348" y="121356"/>
                    <a:pt x="17944" y="930981"/>
                    <a:pt x="16823" y="1099629"/>
                  </a:cubicBezTo>
                  <a:cubicBezTo>
                    <a:pt x="15702" y="1268277"/>
                    <a:pt x="19624" y="1133247"/>
                    <a:pt x="16823" y="1029032"/>
                  </a:cubicBezTo>
                  <a:cubicBezTo>
                    <a:pt x="14022" y="924817"/>
                    <a:pt x="-545" y="637387"/>
                    <a:pt x="15" y="474341"/>
                  </a:cubicBezTo>
                  <a:cubicBezTo>
                    <a:pt x="575" y="311296"/>
                    <a:pt x="20746" y="-87074"/>
                    <a:pt x="23547" y="171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9" name="フリーフォーム 578">
              <a:extLst>
                <a:ext uri="{FF2B5EF4-FFF2-40B4-BE49-F238E27FC236}">
                  <a16:creationId xmlns:a16="http://schemas.microsoft.com/office/drawing/2014/main" id="{BDCAA715-5EDA-1FF1-343B-3DD17310CF2F}"/>
                </a:ext>
              </a:extLst>
            </p:cNvPr>
            <p:cNvSpPr/>
            <p:nvPr/>
          </p:nvSpPr>
          <p:spPr>
            <a:xfrm>
              <a:off x="4951739" y="4001483"/>
              <a:ext cx="45537" cy="1251659"/>
            </a:xfrm>
            <a:custGeom>
              <a:avLst/>
              <a:gdLst>
                <a:gd name="connsiteX0" fmla="*/ 43843 w 45537"/>
                <a:gd name="connsiteY0" fmla="*/ 32635 h 1251659"/>
                <a:gd name="connsiteX1" fmla="*/ 40482 w 45537"/>
                <a:gd name="connsiteY1" fmla="*/ 698264 h 1251659"/>
                <a:gd name="connsiteX2" fmla="*/ 140 w 45537"/>
                <a:gd name="connsiteY2" fmla="*/ 721796 h 1251659"/>
                <a:gd name="connsiteX3" fmla="*/ 27035 w 45537"/>
                <a:gd name="connsiteY3" fmla="*/ 755414 h 1251659"/>
                <a:gd name="connsiteX4" fmla="*/ 23673 w 45537"/>
                <a:gd name="connsiteY4" fmla="*/ 842820 h 1251659"/>
                <a:gd name="connsiteX5" fmla="*/ 37120 w 45537"/>
                <a:gd name="connsiteY5" fmla="*/ 1209252 h 1251659"/>
                <a:gd name="connsiteX6" fmla="*/ 37120 w 45537"/>
                <a:gd name="connsiteY6" fmla="*/ 1131932 h 1251659"/>
                <a:gd name="connsiteX7" fmla="*/ 30396 w 45537"/>
                <a:gd name="connsiteY7" fmla="*/ 210808 h 1251659"/>
                <a:gd name="connsiteX8" fmla="*/ 43843 w 45537"/>
                <a:gd name="connsiteY8" fmla="*/ 32635 h 125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37" h="1251659">
                  <a:moveTo>
                    <a:pt x="43843" y="32635"/>
                  </a:moveTo>
                  <a:cubicBezTo>
                    <a:pt x="45524" y="113878"/>
                    <a:pt x="47766" y="583404"/>
                    <a:pt x="40482" y="698264"/>
                  </a:cubicBezTo>
                  <a:cubicBezTo>
                    <a:pt x="33198" y="813124"/>
                    <a:pt x="2381" y="712271"/>
                    <a:pt x="140" y="721796"/>
                  </a:cubicBezTo>
                  <a:cubicBezTo>
                    <a:pt x="-2101" y="731321"/>
                    <a:pt x="23113" y="735243"/>
                    <a:pt x="27035" y="755414"/>
                  </a:cubicBezTo>
                  <a:cubicBezTo>
                    <a:pt x="30957" y="775585"/>
                    <a:pt x="21992" y="767180"/>
                    <a:pt x="23673" y="842820"/>
                  </a:cubicBezTo>
                  <a:cubicBezTo>
                    <a:pt x="25354" y="918460"/>
                    <a:pt x="34879" y="1161067"/>
                    <a:pt x="37120" y="1209252"/>
                  </a:cubicBezTo>
                  <a:cubicBezTo>
                    <a:pt x="39361" y="1257437"/>
                    <a:pt x="38241" y="1298339"/>
                    <a:pt x="37120" y="1131932"/>
                  </a:cubicBezTo>
                  <a:cubicBezTo>
                    <a:pt x="35999" y="965525"/>
                    <a:pt x="28155" y="395705"/>
                    <a:pt x="30396" y="210808"/>
                  </a:cubicBezTo>
                  <a:cubicBezTo>
                    <a:pt x="32637" y="25911"/>
                    <a:pt x="42162" y="-48608"/>
                    <a:pt x="43843" y="326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0" name="フリーフォーム 579">
              <a:extLst>
                <a:ext uri="{FF2B5EF4-FFF2-40B4-BE49-F238E27FC236}">
                  <a16:creationId xmlns:a16="http://schemas.microsoft.com/office/drawing/2014/main" id="{F045BB7F-A78F-DBB6-AE12-895724546A7C}"/>
                </a:ext>
              </a:extLst>
            </p:cNvPr>
            <p:cNvSpPr/>
            <p:nvPr/>
          </p:nvSpPr>
          <p:spPr>
            <a:xfrm>
              <a:off x="4641743" y="5463902"/>
              <a:ext cx="259436" cy="130520"/>
            </a:xfrm>
            <a:custGeom>
              <a:avLst/>
              <a:gdLst>
                <a:gd name="connsiteX0" fmla="*/ 107 w 259436"/>
                <a:gd name="connsiteY0" fmla="*/ 273 h 130520"/>
                <a:gd name="connsiteX1" fmla="*/ 247757 w 259436"/>
                <a:gd name="connsiteY1" fmla="*/ 9798 h 130520"/>
                <a:gd name="connsiteX2" fmla="*/ 219182 w 259436"/>
                <a:gd name="connsiteY2" fmla="*/ 25673 h 130520"/>
                <a:gd name="connsiteX3" fmla="*/ 219182 w 259436"/>
                <a:gd name="connsiteY3" fmla="*/ 130448 h 130520"/>
                <a:gd name="connsiteX4" fmla="*/ 216007 w 259436"/>
                <a:gd name="connsiteY4" fmla="*/ 41548 h 130520"/>
                <a:gd name="connsiteX5" fmla="*/ 216007 w 259436"/>
                <a:gd name="connsiteY5" fmla="*/ 6623 h 130520"/>
                <a:gd name="connsiteX6" fmla="*/ 107 w 259436"/>
                <a:gd name="connsiteY6" fmla="*/ 273 h 13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436" h="130520">
                  <a:moveTo>
                    <a:pt x="107" y="273"/>
                  </a:moveTo>
                  <a:cubicBezTo>
                    <a:pt x="5399" y="802"/>
                    <a:pt x="211245" y="5565"/>
                    <a:pt x="247757" y="9798"/>
                  </a:cubicBezTo>
                  <a:cubicBezTo>
                    <a:pt x="284270" y="14031"/>
                    <a:pt x="223944" y="5565"/>
                    <a:pt x="219182" y="25673"/>
                  </a:cubicBezTo>
                  <a:cubicBezTo>
                    <a:pt x="214420" y="45781"/>
                    <a:pt x="219711" y="127802"/>
                    <a:pt x="219182" y="130448"/>
                  </a:cubicBezTo>
                  <a:cubicBezTo>
                    <a:pt x="218653" y="133094"/>
                    <a:pt x="216536" y="62185"/>
                    <a:pt x="216007" y="41548"/>
                  </a:cubicBezTo>
                  <a:cubicBezTo>
                    <a:pt x="215478" y="20911"/>
                    <a:pt x="246169" y="14031"/>
                    <a:pt x="216007" y="6623"/>
                  </a:cubicBezTo>
                  <a:cubicBezTo>
                    <a:pt x="185845" y="-785"/>
                    <a:pt x="-5185" y="-256"/>
                    <a:pt x="107" y="2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1" name="フリーフォーム 580">
              <a:extLst>
                <a:ext uri="{FF2B5EF4-FFF2-40B4-BE49-F238E27FC236}">
                  <a16:creationId xmlns:a16="http://schemas.microsoft.com/office/drawing/2014/main" id="{40F1853D-6A43-582C-F826-A95021798082}"/>
                </a:ext>
              </a:extLst>
            </p:cNvPr>
            <p:cNvSpPr/>
            <p:nvPr/>
          </p:nvSpPr>
          <p:spPr>
            <a:xfrm>
              <a:off x="4624886" y="5467308"/>
              <a:ext cx="228160" cy="137044"/>
            </a:xfrm>
            <a:custGeom>
              <a:avLst/>
              <a:gdLst>
                <a:gd name="connsiteX0" fmla="*/ 1089 w 228160"/>
                <a:gd name="connsiteY0" fmla="*/ 42 h 137044"/>
                <a:gd name="connsiteX1" fmla="*/ 74114 w 228160"/>
                <a:gd name="connsiteY1" fmla="*/ 25442 h 137044"/>
                <a:gd name="connsiteX2" fmla="*/ 201114 w 228160"/>
                <a:gd name="connsiteY2" fmla="*/ 31792 h 137044"/>
                <a:gd name="connsiteX3" fmla="*/ 210639 w 228160"/>
                <a:gd name="connsiteY3" fmla="*/ 66717 h 137044"/>
                <a:gd name="connsiteX4" fmla="*/ 213814 w 228160"/>
                <a:gd name="connsiteY4" fmla="*/ 136567 h 137044"/>
                <a:gd name="connsiteX5" fmla="*/ 226514 w 228160"/>
                <a:gd name="connsiteY5" fmla="*/ 28617 h 137044"/>
                <a:gd name="connsiteX6" fmla="*/ 216989 w 228160"/>
                <a:gd name="connsiteY6" fmla="*/ 19092 h 137044"/>
                <a:gd name="connsiteX7" fmla="*/ 128089 w 228160"/>
                <a:gd name="connsiteY7" fmla="*/ 19092 h 137044"/>
                <a:gd name="connsiteX8" fmla="*/ 1089 w 228160"/>
                <a:gd name="connsiteY8" fmla="*/ 42 h 13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160" h="137044">
                  <a:moveTo>
                    <a:pt x="1089" y="42"/>
                  </a:moveTo>
                  <a:cubicBezTo>
                    <a:pt x="-7907" y="1100"/>
                    <a:pt x="40777" y="20150"/>
                    <a:pt x="74114" y="25442"/>
                  </a:cubicBezTo>
                  <a:cubicBezTo>
                    <a:pt x="107451" y="30734"/>
                    <a:pt x="178360" y="24913"/>
                    <a:pt x="201114" y="31792"/>
                  </a:cubicBezTo>
                  <a:cubicBezTo>
                    <a:pt x="223868" y="38671"/>
                    <a:pt x="208522" y="49255"/>
                    <a:pt x="210639" y="66717"/>
                  </a:cubicBezTo>
                  <a:cubicBezTo>
                    <a:pt x="212756" y="84179"/>
                    <a:pt x="211168" y="142917"/>
                    <a:pt x="213814" y="136567"/>
                  </a:cubicBezTo>
                  <a:cubicBezTo>
                    <a:pt x="216460" y="130217"/>
                    <a:pt x="226514" y="28617"/>
                    <a:pt x="226514" y="28617"/>
                  </a:cubicBezTo>
                  <a:cubicBezTo>
                    <a:pt x="227043" y="9038"/>
                    <a:pt x="233393" y="20679"/>
                    <a:pt x="216989" y="19092"/>
                  </a:cubicBezTo>
                  <a:cubicBezTo>
                    <a:pt x="200585" y="17505"/>
                    <a:pt x="159310" y="20150"/>
                    <a:pt x="128089" y="19092"/>
                  </a:cubicBezTo>
                  <a:cubicBezTo>
                    <a:pt x="96868" y="18034"/>
                    <a:pt x="10085" y="-1016"/>
                    <a:pt x="1089" y="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2" name="フリーフォーム 581">
              <a:extLst>
                <a:ext uri="{FF2B5EF4-FFF2-40B4-BE49-F238E27FC236}">
                  <a16:creationId xmlns:a16="http://schemas.microsoft.com/office/drawing/2014/main" id="{619EB7C5-90B6-E07F-F43A-AC901AB74773}"/>
                </a:ext>
              </a:extLst>
            </p:cNvPr>
            <p:cNvSpPr/>
            <p:nvPr/>
          </p:nvSpPr>
          <p:spPr>
            <a:xfrm>
              <a:off x="4863911" y="5482955"/>
              <a:ext cx="10552" cy="421874"/>
            </a:xfrm>
            <a:custGeom>
              <a:avLst/>
              <a:gdLst>
                <a:gd name="connsiteX0" fmla="*/ 9714 w 10552"/>
                <a:gd name="connsiteY0" fmla="*/ 270 h 421874"/>
                <a:gd name="connsiteX1" fmla="*/ 189 w 10552"/>
                <a:gd name="connsiteY1" fmla="*/ 232045 h 421874"/>
                <a:gd name="connsiteX2" fmla="*/ 3364 w 10552"/>
                <a:gd name="connsiteY2" fmla="*/ 416195 h 421874"/>
                <a:gd name="connsiteX3" fmla="*/ 3364 w 10552"/>
                <a:gd name="connsiteY3" fmla="*/ 355870 h 421874"/>
                <a:gd name="connsiteX4" fmla="*/ 9714 w 10552"/>
                <a:gd name="connsiteY4" fmla="*/ 165370 h 421874"/>
                <a:gd name="connsiteX5" fmla="*/ 9714 w 10552"/>
                <a:gd name="connsiteY5" fmla="*/ 184420 h 421874"/>
                <a:gd name="connsiteX6" fmla="*/ 9714 w 10552"/>
                <a:gd name="connsiteY6" fmla="*/ 270 h 42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2" h="421874">
                  <a:moveTo>
                    <a:pt x="9714" y="270"/>
                  </a:moveTo>
                  <a:cubicBezTo>
                    <a:pt x="8126" y="8208"/>
                    <a:pt x="1247" y="162724"/>
                    <a:pt x="189" y="232045"/>
                  </a:cubicBezTo>
                  <a:cubicBezTo>
                    <a:pt x="-869" y="301366"/>
                    <a:pt x="2835" y="395558"/>
                    <a:pt x="3364" y="416195"/>
                  </a:cubicBezTo>
                  <a:cubicBezTo>
                    <a:pt x="3893" y="436832"/>
                    <a:pt x="2306" y="397674"/>
                    <a:pt x="3364" y="355870"/>
                  </a:cubicBezTo>
                  <a:cubicBezTo>
                    <a:pt x="4422" y="314066"/>
                    <a:pt x="8656" y="193945"/>
                    <a:pt x="9714" y="165370"/>
                  </a:cubicBezTo>
                  <a:cubicBezTo>
                    <a:pt x="10772" y="136795"/>
                    <a:pt x="9185" y="207174"/>
                    <a:pt x="9714" y="184420"/>
                  </a:cubicBezTo>
                  <a:cubicBezTo>
                    <a:pt x="10243" y="161666"/>
                    <a:pt x="11302" y="-7668"/>
                    <a:pt x="9714" y="2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3" name="フリーフォーム 582">
              <a:extLst>
                <a:ext uri="{FF2B5EF4-FFF2-40B4-BE49-F238E27FC236}">
                  <a16:creationId xmlns:a16="http://schemas.microsoft.com/office/drawing/2014/main" id="{D38FB284-905D-1BA7-71BB-37823D95B671}"/>
                </a:ext>
              </a:extLst>
            </p:cNvPr>
            <p:cNvSpPr/>
            <p:nvPr/>
          </p:nvSpPr>
          <p:spPr>
            <a:xfrm>
              <a:off x="4838568" y="5740398"/>
              <a:ext cx="6541" cy="168287"/>
            </a:xfrm>
            <a:custGeom>
              <a:avLst/>
              <a:gdLst>
                <a:gd name="connsiteX0" fmla="*/ 3307 w 6541"/>
                <a:gd name="connsiteY0" fmla="*/ 2 h 168287"/>
                <a:gd name="connsiteX1" fmla="*/ 6482 w 6541"/>
                <a:gd name="connsiteY1" fmla="*/ 123827 h 168287"/>
                <a:gd name="connsiteX2" fmla="*/ 132 w 6541"/>
                <a:gd name="connsiteY2" fmla="*/ 168277 h 168287"/>
                <a:gd name="connsiteX3" fmla="*/ 3307 w 6541"/>
                <a:gd name="connsiteY3" fmla="*/ 127002 h 168287"/>
                <a:gd name="connsiteX4" fmla="*/ 3307 w 6541"/>
                <a:gd name="connsiteY4" fmla="*/ 2 h 16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1" h="168287">
                  <a:moveTo>
                    <a:pt x="3307" y="2"/>
                  </a:moveTo>
                  <a:cubicBezTo>
                    <a:pt x="3836" y="-527"/>
                    <a:pt x="7011" y="95781"/>
                    <a:pt x="6482" y="123827"/>
                  </a:cubicBezTo>
                  <a:cubicBezTo>
                    <a:pt x="5953" y="151873"/>
                    <a:pt x="661" y="167748"/>
                    <a:pt x="132" y="168277"/>
                  </a:cubicBezTo>
                  <a:cubicBezTo>
                    <a:pt x="-397" y="168806"/>
                    <a:pt x="661" y="148698"/>
                    <a:pt x="3307" y="127002"/>
                  </a:cubicBezTo>
                  <a:cubicBezTo>
                    <a:pt x="5953" y="105306"/>
                    <a:pt x="2778" y="531"/>
                    <a:pt x="3307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4" name="フリーフォーム 583">
              <a:extLst>
                <a:ext uri="{FF2B5EF4-FFF2-40B4-BE49-F238E27FC236}">
                  <a16:creationId xmlns:a16="http://schemas.microsoft.com/office/drawing/2014/main" id="{3101C9F8-018C-D068-CE51-1FC2C12EB6F9}"/>
                </a:ext>
              </a:extLst>
            </p:cNvPr>
            <p:cNvSpPr/>
            <p:nvPr/>
          </p:nvSpPr>
          <p:spPr>
            <a:xfrm>
              <a:off x="4619166" y="5775153"/>
              <a:ext cx="16625" cy="115573"/>
            </a:xfrm>
            <a:custGeom>
              <a:avLst/>
              <a:gdLst>
                <a:gd name="connsiteX0" fmla="*/ 9984 w 16625"/>
                <a:gd name="connsiteY0" fmla="*/ 172 h 115573"/>
                <a:gd name="connsiteX1" fmla="*/ 16334 w 16625"/>
                <a:gd name="connsiteY1" fmla="*/ 111297 h 115573"/>
                <a:gd name="connsiteX2" fmla="*/ 459 w 16625"/>
                <a:gd name="connsiteY2" fmla="*/ 85897 h 115573"/>
                <a:gd name="connsiteX3" fmla="*/ 9984 w 16625"/>
                <a:gd name="connsiteY3" fmla="*/ 172 h 11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25" h="115573">
                  <a:moveTo>
                    <a:pt x="9984" y="172"/>
                  </a:moveTo>
                  <a:cubicBezTo>
                    <a:pt x="12630" y="4405"/>
                    <a:pt x="17921" y="97010"/>
                    <a:pt x="16334" y="111297"/>
                  </a:cubicBezTo>
                  <a:cubicBezTo>
                    <a:pt x="14747" y="125584"/>
                    <a:pt x="3105" y="100714"/>
                    <a:pt x="459" y="85897"/>
                  </a:cubicBezTo>
                  <a:cubicBezTo>
                    <a:pt x="-2187" y="71080"/>
                    <a:pt x="7338" y="-4061"/>
                    <a:pt x="9984" y="1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5" name="フリーフォーム 584">
              <a:extLst>
                <a:ext uri="{FF2B5EF4-FFF2-40B4-BE49-F238E27FC236}">
                  <a16:creationId xmlns:a16="http://schemas.microsoft.com/office/drawing/2014/main" id="{E56988FD-732A-904F-9830-13512E38BDBE}"/>
                </a:ext>
              </a:extLst>
            </p:cNvPr>
            <p:cNvSpPr/>
            <p:nvPr/>
          </p:nvSpPr>
          <p:spPr>
            <a:xfrm>
              <a:off x="4576337" y="5504011"/>
              <a:ext cx="155501" cy="259384"/>
            </a:xfrm>
            <a:custGeom>
              <a:avLst/>
              <a:gdLst>
                <a:gd name="connsiteX0" fmla="*/ 154413 w 155501"/>
                <a:gd name="connsiteY0" fmla="*/ 1439 h 259384"/>
                <a:gd name="connsiteX1" fmla="*/ 43288 w 155501"/>
                <a:gd name="connsiteY1" fmla="*/ 36364 h 259384"/>
                <a:gd name="connsiteX2" fmla="*/ 2013 w 155501"/>
                <a:gd name="connsiteY2" fmla="*/ 128439 h 259384"/>
                <a:gd name="connsiteX3" fmla="*/ 11538 w 155501"/>
                <a:gd name="connsiteY3" fmla="*/ 185589 h 259384"/>
                <a:gd name="connsiteX4" fmla="*/ 55988 w 155501"/>
                <a:gd name="connsiteY4" fmla="*/ 258614 h 259384"/>
                <a:gd name="connsiteX5" fmla="*/ 33763 w 155501"/>
                <a:gd name="connsiteY5" fmla="*/ 220514 h 259384"/>
                <a:gd name="connsiteX6" fmla="*/ 14713 w 155501"/>
                <a:gd name="connsiteY6" fmla="*/ 166539 h 259384"/>
                <a:gd name="connsiteX7" fmla="*/ 8363 w 155501"/>
                <a:gd name="connsiteY7" fmla="*/ 122089 h 259384"/>
                <a:gd name="connsiteX8" fmla="*/ 27413 w 155501"/>
                <a:gd name="connsiteY8" fmla="*/ 77639 h 259384"/>
                <a:gd name="connsiteX9" fmla="*/ 97263 w 155501"/>
                <a:gd name="connsiteY9" fmla="*/ 14139 h 259384"/>
                <a:gd name="connsiteX10" fmla="*/ 154413 w 155501"/>
                <a:gd name="connsiteY10" fmla="*/ 1439 h 259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501" h="259384">
                  <a:moveTo>
                    <a:pt x="154413" y="1439"/>
                  </a:moveTo>
                  <a:cubicBezTo>
                    <a:pt x="145417" y="5143"/>
                    <a:pt x="68688" y="15197"/>
                    <a:pt x="43288" y="36364"/>
                  </a:cubicBezTo>
                  <a:cubicBezTo>
                    <a:pt x="17888" y="57531"/>
                    <a:pt x="7305" y="103568"/>
                    <a:pt x="2013" y="128439"/>
                  </a:cubicBezTo>
                  <a:cubicBezTo>
                    <a:pt x="-3279" y="153310"/>
                    <a:pt x="2542" y="163893"/>
                    <a:pt x="11538" y="185589"/>
                  </a:cubicBezTo>
                  <a:cubicBezTo>
                    <a:pt x="20534" y="207285"/>
                    <a:pt x="52284" y="252793"/>
                    <a:pt x="55988" y="258614"/>
                  </a:cubicBezTo>
                  <a:cubicBezTo>
                    <a:pt x="59692" y="264435"/>
                    <a:pt x="40642" y="235860"/>
                    <a:pt x="33763" y="220514"/>
                  </a:cubicBezTo>
                  <a:cubicBezTo>
                    <a:pt x="26884" y="205168"/>
                    <a:pt x="18946" y="182943"/>
                    <a:pt x="14713" y="166539"/>
                  </a:cubicBezTo>
                  <a:cubicBezTo>
                    <a:pt x="10480" y="150135"/>
                    <a:pt x="6246" y="136906"/>
                    <a:pt x="8363" y="122089"/>
                  </a:cubicBezTo>
                  <a:cubicBezTo>
                    <a:pt x="10480" y="107272"/>
                    <a:pt x="12596" y="95631"/>
                    <a:pt x="27413" y="77639"/>
                  </a:cubicBezTo>
                  <a:cubicBezTo>
                    <a:pt x="42230" y="59647"/>
                    <a:pt x="80330" y="27368"/>
                    <a:pt x="97263" y="14139"/>
                  </a:cubicBezTo>
                  <a:cubicBezTo>
                    <a:pt x="114196" y="910"/>
                    <a:pt x="163409" y="-2265"/>
                    <a:pt x="154413" y="14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6" name="フリーフォーム 585">
              <a:extLst>
                <a:ext uri="{FF2B5EF4-FFF2-40B4-BE49-F238E27FC236}">
                  <a16:creationId xmlns:a16="http://schemas.microsoft.com/office/drawing/2014/main" id="{81F7A6C2-D5B9-2478-784E-65072682A9F7}"/>
                </a:ext>
              </a:extLst>
            </p:cNvPr>
            <p:cNvSpPr/>
            <p:nvPr/>
          </p:nvSpPr>
          <p:spPr>
            <a:xfrm>
              <a:off x="4689261" y="5527670"/>
              <a:ext cx="160375" cy="254030"/>
            </a:xfrm>
            <a:custGeom>
              <a:avLst/>
              <a:gdLst>
                <a:gd name="connsiteX0" fmla="*/ 57364 w 160375"/>
                <a:gd name="connsiteY0" fmla="*/ 5 h 254030"/>
                <a:gd name="connsiteX1" fmla="*/ 146264 w 160375"/>
                <a:gd name="connsiteY1" fmla="*/ 57155 h 254030"/>
                <a:gd name="connsiteX2" fmla="*/ 158964 w 160375"/>
                <a:gd name="connsiteY2" fmla="*/ 123830 h 254030"/>
                <a:gd name="connsiteX3" fmla="*/ 133564 w 160375"/>
                <a:gd name="connsiteY3" fmla="*/ 203205 h 254030"/>
                <a:gd name="connsiteX4" fmla="*/ 63714 w 160375"/>
                <a:gd name="connsiteY4" fmla="*/ 238130 h 254030"/>
                <a:gd name="connsiteX5" fmla="*/ 214 w 160375"/>
                <a:gd name="connsiteY5" fmla="*/ 254005 h 254030"/>
                <a:gd name="connsiteX6" fmla="*/ 44664 w 160375"/>
                <a:gd name="connsiteY6" fmla="*/ 241305 h 254030"/>
                <a:gd name="connsiteX7" fmla="*/ 89114 w 160375"/>
                <a:gd name="connsiteY7" fmla="*/ 222255 h 254030"/>
                <a:gd name="connsiteX8" fmla="*/ 133564 w 160375"/>
                <a:gd name="connsiteY8" fmla="*/ 190505 h 254030"/>
                <a:gd name="connsiteX9" fmla="*/ 136739 w 160375"/>
                <a:gd name="connsiteY9" fmla="*/ 117480 h 254030"/>
                <a:gd name="connsiteX10" fmla="*/ 130389 w 160375"/>
                <a:gd name="connsiteY10" fmla="*/ 60330 h 254030"/>
                <a:gd name="connsiteX11" fmla="*/ 57364 w 160375"/>
                <a:gd name="connsiteY11" fmla="*/ 5 h 25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0375" h="254030">
                  <a:moveTo>
                    <a:pt x="57364" y="5"/>
                  </a:moveTo>
                  <a:cubicBezTo>
                    <a:pt x="60010" y="-524"/>
                    <a:pt x="129331" y="36518"/>
                    <a:pt x="146264" y="57155"/>
                  </a:cubicBezTo>
                  <a:cubicBezTo>
                    <a:pt x="163197" y="77793"/>
                    <a:pt x="161081" y="99488"/>
                    <a:pt x="158964" y="123830"/>
                  </a:cubicBezTo>
                  <a:cubicBezTo>
                    <a:pt x="156847" y="148172"/>
                    <a:pt x="149439" y="184155"/>
                    <a:pt x="133564" y="203205"/>
                  </a:cubicBezTo>
                  <a:cubicBezTo>
                    <a:pt x="117689" y="222255"/>
                    <a:pt x="85939" y="229663"/>
                    <a:pt x="63714" y="238130"/>
                  </a:cubicBezTo>
                  <a:cubicBezTo>
                    <a:pt x="41489" y="246597"/>
                    <a:pt x="3389" y="253476"/>
                    <a:pt x="214" y="254005"/>
                  </a:cubicBezTo>
                  <a:cubicBezTo>
                    <a:pt x="-2961" y="254534"/>
                    <a:pt x="29847" y="246597"/>
                    <a:pt x="44664" y="241305"/>
                  </a:cubicBezTo>
                  <a:cubicBezTo>
                    <a:pt x="59481" y="236013"/>
                    <a:pt x="74297" y="230722"/>
                    <a:pt x="89114" y="222255"/>
                  </a:cubicBezTo>
                  <a:cubicBezTo>
                    <a:pt x="103931" y="213788"/>
                    <a:pt x="125627" y="207967"/>
                    <a:pt x="133564" y="190505"/>
                  </a:cubicBezTo>
                  <a:cubicBezTo>
                    <a:pt x="141501" y="173043"/>
                    <a:pt x="137268" y="139176"/>
                    <a:pt x="136739" y="117480"/>
                  </a:cubicBezTo>
                  <a:cubicBezTo>
                    <a:pt x="136210" y="95784"/>
                    <a:pt x="139914" y="79380"/>
                    <a:pt x="130389" y="60330"/>
                  </a:cubicBezTo>
                  <a:cubicBezTo>
                    <a:pt x="120864" y="41280"/>
                    <a:pt x="54718" y="534"/>
                    <a:pt x="57364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7" name="フリーフォーム 586">
              <a:extLst>
                <a:ext uri="{FF2B5EF4-FFF2-40B4-BE49-F238E27FC236}">
                  <a16:creationId xmlns:a16="http://schemas.microsoft.com/office/drawing/2014/main" id="{245C1862-FDD9-F372-A345-46C6D520922D}"/>
                </a:ext>
              </a:extLst>
            </p:cNvPr>
            <p:cNvSpPr/>
            <p:nvPr/>
          </p:nvSpPr>
          <p:spPr>
            <a:xfrm>
              <a:off x="4561328" y="5533480"/>
              <a:ext cx="87318" cy="250624"/>
            </a:xfrm>
            <a:custGeom>
              <a:avLst/>
              <a:gdLst>
                <a:gd name="connsiteX0" fmla="*/ 48772 w 87318"/>
                <a:gd name="connsiteY0" fmla="*/ 545 h 250624"/>
                <a:gd name="connsiteX1" fmla="*/ 7497 w 87318"/>
                <a:gd name="connsiteY1" fmla="*/ 108495 h 250624"/>
                <a:gd name="connsiteX2" fmla="*/ 7497 w 87318"/>
                <a:gd name="connsiteY2" fmla="*/ 143420 h 250624"/>
                <a:gd name="connsiteX3" fmla="*/ 83697 w 87318"/>
                <a:gd name="connsiteY3" fmla="*/ 245020 h 250624"/>
                <a:gd name="connsiteX4" fmla="*/ 67822 w 87318"/>
                <a:gd name="connsiteY4" fmla="*/ 229145 h 250624"/>
                <a:gd name="connsiteX5" fmla="*/ 4322 w 87318"/>
                <a:gd name="connsiteY5" fmla="*/ 159295 h 250624"/>
                <a:gd name="connsiteX6" fmla="*/ 48772 w 87318"/>
                <a:gd name="connsiteY6" fmla="*/ 545 h 25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318" h="250624">
                  <a:moveTo>
                    <a:pt x="48772" y="545"/>
                  </a:moveTo>
                  <a:cubicBezTo>
                    <a:pt x="49301" y="-7922"/>
                    <a:pt x="14376" y="84683"/>
                    <a:pt x="7497" y="108495"/>
                  </a:cubicBezTo>
                  <a:cubicBezTo>
                    <a:pt x="618" y="132307"/>
                    <a:pt x="-5203" y="120666"/>
                    <a:pt x="7497" y="143420"/>
                  </a:cubicBezTo>
                  <a:cubicBezTo>
                    <a:pt x="20197" y="166174"/>
                    <a:pt x="83697" y="245020"/>
                    <a:pt x="83697" y="245020"/>
                  </a:cubicBezTo>
                  <a:cubicBezTo>
                    <a:pt x="93751" y="259307"/>
                    <a:pt x="81051" y="243433"/>
                    <a:pt x="67822" y="229145"/>
                  </a:cubicBezTo>
                  <a:cubicBezTo>
                    <a:pt x="54593" y="214858"/>
                    <a:pt x="9084" y="189986"/>
                    <a:pt x="4322" y="159295"/>
                  </a:cubicBezTo>
                  <a:cubicBezTo>
                    <a:pt x="-440" y="128604"/>
                    <a:pt x="48243" y="9012"/>
                    <a:pt x="48772" y="5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8" name="フリーフォーム 587">
              <a:extLst>
                <a:ext uri="{FF2B5EF4-FFF2-40B4-BE49-F238E27FC236}">
                  <a16:creationId xmlns:a16="http://schemas.microsoft.com/office/drawing/2014/main" id="{9C305574-BEE1-EAA3-5D6D-389EC1DC6C1E}"/>
                </a:ext>
              </a:extLst>
            </p:cNvPr>
            <p:cNvSpPr/>
            <p:nvPr/>
          </p:nvSpPr>
          <p:spPr>
            <a:xfrm>
              <a:off x="4676741" y="5517982"/>
              <a:ext cx="182647" cy="282800"/>
            </a:xfrm>
            <a:custGeom>
              <a:avLst/>
              <a:gdLst>
                <a:gd name="connsiteX0" fmla="*/ 114334 w 182647"/>
                <a:gd name="connsiteY0" fmla="*/ 168 h 282800"/>
                <a:gd name="connsiteX1" fmla="*/ 168309 w 182647"/>
                <a:gd name="connsiteY1" fmla="*/ 82718 h 282800"/>
                <a:gd name="connsiteX2" fmla="*/ 181009 w 182647"/>
                <a:gd name="connsiteY2" fmla="*/ 168443 h 282800"/>
                <a:gd name="connsiteX3" fmla="*/ 155609 w 182647"/>
                <a:gd name="connsiteY3" fmla="*/ 222418 h 282800"/>
                <a:gd name="connsiteX4" fmla="*/ 120684 w 182647"/>
                <a:gd name="connsiteY4" fmla="*/ 260518 h 282800"/>
                <a:gd name="connsiteX5" fmla="*/ 82584 w 182647"/>
                <a:gd name="connsiteY5" fmla="*/ 276393 h 282800"/>
                <a:gd name="connsiteX6" fmla="*/ 34 w 182647"/>
                <a:gd name="connsiteY6" fmla="*/ 282743 h 282800"/>
                <a:gd name="connsiteX7" fmla="*/ 73059 w 182647"/>
                <a:gd name="connsiteY7" fmla="*/ 273218 h 282800"/>
                <a:gd name="connsiteX8" fmla="*/ 123859 w 182647"/>
                <a:gd name="connsiteY8" fmla="*/ 263693 h 282800"/>
                <a:gd name="connsiteX9" fmla="*/ 161959 w 182647"/>
                <a:gd name="connsiteY9" fmla="*/ 200193 h 282800"/>
                <a:gd name="connsiteX10" fmla="*/ 181009 w 182647"/>
                <a:gd name="connsiteY10" fmla="*/ 104943 h 282800"/>
                <a:gd name="connsiteX11" fmla="*/ 114334 w 182647"/>
                <a:gd name="connsiteY11" fmla="*/ 168 h 28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47" h="282800">
                  <a:moveTo>
                    <a:pt x="114334" y="168"/>
                  </a:moveTo>
                  <a:cubicBezTo>
                    <a:pt x="112217" y="-3536"/>
                    <a:pt x="157197" y="54672"/>
                    <a:pt x="168309" y="82718"/>
                  </a:cubicBezTo>
                  <a:cubicBezTo>
                    <a:pt x="179422" y="110764"/>
                    <a:pt x="183126" y="145160"/>
                    <a:pt x="181009" y="168443"/>
                  </a:cubicBezTo>
                  <a:cubicBezTo>
                    <a:pt x="178892" y="191726"/>
                    <a:pt x="165663" y="207072"/>
                    <a:pt x="155609" y="222418"/>
                  </a:cubicBezTo>
                  <a:cubicBezTo>
                    <a:pt x="145555" y="237764"/>
                    <a:pt x="132855" y="251522"/>
                    <a:pt x="120684" y="260518"/>
                  </a:cubicBezTo>
                  <a:cubicBezTo>
                    <a:pt x="108513" y="269514"/>
                    <a:pt x="102692" y="272689"/>
                    <a:pt x="82584" y="276393"/>
                  </a:cubicBezTo>
                  <a:cubicBezTo>
                    <a:pt x="62476" y="280097"/>
                    <a:pt x="1621" y="283272"/>
                    <a:pt x="34" y="282743"/>
                  </a:cubicBezTo>
                  <a:cubicBezTo>
                    <a:pt x="-1553" y="282214"/>
                    <a:pt x="52421" y="276393"/>
                    <a:pt x="73059" y="273218"/>
                  </a:cubicBezTo>
                  <a:cubicBezTo>
                    <a:pt x="93696" y="270043"/>
                    <a:pt x="109042" y="275864"/>
                    <a:pt x="123859" y="263693"/>
                  </a:cubicBezTo>
                  <a:cubicBezTo>
                    <a:pt x="138676" y="251522"/>
                    <a:pt x="152434" y="226651"/>
                    <a:pt x="161959" y="200193"/>
                  </a:cubicBezTo>
                  <a:cubicBezTo>
                    <a:pt x="171484" y="173735"/>
                    <a:pt x="187888" y="135105"/>
                    <a:pt x="181009" y="104943"/>
                  </a:cubicBezTo>
                  <a:cubicBezTo>
                    <a:pt x="174130" y="74781"/>
                    <a:pt x="116451" y="3872"/>
                    <a:pt x="114334" y="1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9" name="フリーフォーム 588">
              <a:extLst>
                <a:ext uri="{FF2B5EF4-FFF2-40B4-BE49-F238E27FC236}">
                  <a16:creationId xmlns:a16="http://schemas.microsoft.com/office/drawing/2014/main" id="{EE785701-4FEF-571C-3026-7366C0418A00}"/>
                </a:ext>
              </a:extLst>
            </p:cNvPr>
            <p:cNvSpPr/>
            <p:nvPr/>
          </p:nvSpPr>
          <p:spPr>
            <a:xfrm>
              <a:off x="4702175" y="5540193"/>
              <a:ext cx="50800" cy="175368"/>
            </a:xfrm>
            <a:custGeom>
              <a:avLst/>
              <a:gdLst>
                <a:gd name="connsiteX0" fmla="*/ 15875 w 50800"/>
                <a:gd name="connsiteY0" fmla="*/ 182 h 175368"/>
                <a:gd name="connsiteX1" fmla="*/ 34925 w 50800"/>
                <a:gd name="connsiteY1" fmla="*/ 114482 h 175368"/>
                <a:gd name="connsiteX2" fmla="*/ 0 w 50800"/>
                <a:gd name="connsiteY2" fmla="*/ 174807 h 175368"/>
                <a:gd name="connsiteX3" fmla="*/ 34925 w 50800"/>
                <a:gd name="connsiteY3" fmla="*/ 146232 h 175368"/>
                <a:gd name="connsiteX4" fmla="*/ 50800 w 50800"/>
                <a:gd name="connsiteY4" fmla="*/ 143057 h 175368"/>
                <a:gd name="connsiteX5" fmla="*/ 15875 w 50800"/>
                <a:gd name="connsiteY5" fmla="*/ 182 h 17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00" h="175368">
                  <a:moveTo>
                    <a:pt x="15875" y="182"/>
                  </a:moveTo>
                  <a:cubicBezTo>
                    <a:pt x="13229" y="-4580"/>
                    <a:pt x="37571" y="85378"/>
                    <a:pt x="34925" y="114482"/>
                  </a:cubicBezTo>
                  <a:cubicBezTo>
                    <a:pt x="32279" y="143586"/>
                    <a:pt x="0" y="169515"/>
                    <a:pt x="0" y="174807"/>
                  </a:cubicBezTo>
                  <a:cubicBezTo>
                    <a:pt x="0" y="180099"/>
                    <a:pt x="34925" y="146232"/>
                    <a:pt x="34925" y="146232"/>
                  </a:cubicBezTo>
                  <a:cubicBezTo>
                    <a:pt x="43392" y="140940"/>
                    <a:pt x="50800" y="161578"/>
                    <a:pt x="50800" y="143057"/>
                  </a:cubicBezTo>
                  <a:cubicBezTo>
                    <a:pt x="50800" y="124536"/>
                    <a:pt x="18521" y="4944"/>
                    <a:pt x="15875" y="1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0" name="フリーフォーム 589">
              <a:extLst>
                <a:ext uri="{FF2B5EF4-FFF2-40B4-BE49-F238E27FC236}">
                  <a16:creationId xmlns:a16="http://schemas.microsoft.com/office/drawing/2014/main" id="{D2F3AE8C-EF44-3AB2-FB27-D8BFB1CF06B1}"/>
                </a:ext>
              </a:extLst>
            </p:cNvPr>
            <p:cNvSpPr/>
            <p:nvPr/>
          </p:nvSpPr>
          <p:spPr>
            <a:xfrm>
              <a:off x="4996016" y="1943949"/>
              <a:ext cx="1084485" cy="32335"/>
            </a:xfrm>
            <a:custGeom>
              <a:avLst/>
              <a:gdLst>
                <a:gd name="connsiteX0" fmla="*/ 0 w 1084485"/>
                <a:gd name="connsiteY0" fmla="*/ 17586 h 32335"/>
                <a:gd name="connsiteX1" fmla="*/ 914400 w 1084485"/>
                <a:gd name="connsiteY1" fmla="*/ 2838 h 32335"/>
                <a:gd name="connsiteX2" fmla="*/ 1084007 w 1084485"/>
                <a:gd name="connsiteY2" fmla="*/ 2838 h 32335"/>
                <a:gd name="connsiteX3" fmla="*/ 907026 w 1084485"/>
                <a:gd name="connsiteY3" fmla="*/ 32335 h 32335"/>
                <a:gd name="connsiteX4" fmla="*/ 0 w 1084485"/>
                <a:gd name="connsiteY4" fmla="*/ 17586 h 3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4485" h="32335">
                  <a:moveTo>
                    <a:pt x="0" y="17586"/>
                  </a:moveTo>
                  <a:lnTo>
                    <a:pt x="914400" y="2838"/>
                  </a:lnTo>
                  <a:cubicBezTo>
                    <a:pt x="1095068" y="380"/>
                    <a:pt x="1085236" y="-2078"/>
                    <a:pt x="1084007" y="2838"/>
                  </a:cubicBezTo>
                  <a:cubicBezTo>
                    <a:pt x="1082778" y="7754"/>
                    <a:pt x="907026" y="32335"/>
                    <a:pt x="907026" y="32335"/>
                  </a:cubicBezTo>
                  <a:lnTo>
                    <a:pt x="0" y="175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1" name="フリーフォーム 590">
              <a:extLst>
                <a:ext uri="{FF2B5EF4-FFF2-40B4-BE49-F238E27FC236}">
                  <a16:creationId xmlns:a16="http://schemas.microsoft.com/office/drawing/2014/main" id="{17F495CB-425F-1014-81DB-CDC43AB97F7E}"/>
                </a:ext>
              </a:extLst>
            </p:cNvPr>
            <p:cNvSpPr/>
            <p:nvPr/>
          </p:nvSpPr>
          <p:spPr>
            <a:xfrm>
              <a:off x="4980444" y="1965110"/>
              <a:ext cx="170430" cy="745399"/>
            </a:xfrm>
            <a:custGeom>
              <a:avLst/>
              <a:gdLst>
                <a:gd name="connsiteX0" fmla="*/ 19259 w 170430"/>
                <a:gd name="connsiteY0" fmla="*/ 113 h 745399"/>
                <a:gd name="connsiteX1" fmla="*/ 129872 w 170430"/>
                <a:gd name="connsiteY1" fmla="*/ 84916 h 745399"/>
                <a:gd name="connsiteX2" fmla="*/ 126185 w 170430"/>
                <a:gd name="connsiteY2" fmla="*/ 166032 h 745399"/>
                <a:gd name="connsiteX3" fmla="*/ 126185 w 170430"/>
                <a:gd name="connsiteY3" fmla="*/ 110725 h 745399"/>
                <a:gd name="connsiteX4" fmla="*/ 144621 w 170430"/>
                <a:gd name="connsiteY4" fmla="*/ 453625 h 745399"/>
                <a:gd name="connsiteX5" fmla="*/ 140933 w 170430"/>
                <a:gd name="connsiteY5" fmla="*/ 350387 h 745399"/>
                <a:gd name="connsiteX6" fmla="*/ 137246 w 170430"/>
                <a:gd name="connsiteY6" fmla="*/ 623232 h 745399"/>
                <a:gd name="connsiteX7" fmla="*/ 824 w 170430"/>
                <a:gd name="connsiteY7" fmla="*/ 744906 h 745399"/>
                <a:gd name="connsiteX8" fmla="*/ 81940 w 170430"/>
                <a:gd name="connsiteY8" fmla="*/ 663790 h 745399"/>
                <a:gd name="connsiteX9" fmla="*/ 118811 w 170430"/>
                <a:gd name="connsiteY9" fmla="*/ 604796 h 745399"/>
                <a:gd name="connsiteX10" fmla="*/ 137246 w 170430"/>
                <a:gd name="connsiteY10" fmla="*/ 151284 h 745399"/>
                <a:gd name="connsiteX11" fmla="*/ 148308 w 170430"/>
                <a:gd name="connsiteY11" fmla="*/ 232400 h 745399"/>
                <a:gd name="connsiteX12" fmla="*/ 163056 w 170430"/>
                <a:gd name="connsiteY12" fmla="*/ 103351 h 745399"/>
                <a:gd name="connsiteX13" fmla="*/ 19259 w 170430"/>
                <a:gd name="connsiteY13" fmla="*/ 113 h 74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0430" h="745399">
                  <a:moveTo>
                    <a:pt x="19259" y="113"/>
                  </a:moveTo>
                  <a:cubicBezTo>
                    <a:pt x="13728" y="-2960"/>
                    <a:pt x="112051" y="57263"/>
                    <a:pt x="129872" y="84916"/>
                  </a:cubicBezTo>
                  <a:cubicBezTo>
                    <a:pt x="147693" y="112569"/>
                    <a:pt x="126799" y="161731"/>
                    <a:pt x="126185" y="166032"/>
                  </a:cubicBezTo>
                  <a:cubicBezTo>
                    <a:pt x="125571" y="170333"/>
                    <a:pt x="123112" y="62793"/>
                    <a:pt x="126185" y="110725"/>
                  </a:cubicBezTo>
                  <a:cubicBezTo>
                    <a:pt x="129258" y="158657"/>
                    <a:pt x="142163" y="413681"/>
                    <a:pt x="144621" y="453625"/>
                  </a:cubicBezTo>
                  <a:cubicBezTo>
                    <a:pt x="147079" y="493569"/>
                    <a:pt x="142162" y="322119"/>
                    <a:pt x="140933" y="350387"/>
                  </a:cubicBezTo>
                  <a:cubicBezTo>
                    <a:pt x="139704" y="378655"/>
                    <a:pt x="160597" y="557479"/>
                    <a:pt x="137246" y="623232"/>
                  </a:cubicBezTo>
                  <a:cubicBezTo>
                    <a:pt x="113895" y="688985"/>
                    <a:pt x="10042" y="738146"/>
                    <a:pt x="824" y="744906"/>
                  </a:cubicBezTo>
                  <a:cubicBezTo>
                    <a:pt x="-8394" y="751666"/>
                    <a:pt x="62276" y="687142"/>
                    <a:pt x="81940" y="663790"/>
                  </a:cubicBezTo>
                  <a:cubicBezTo>
                    <a:pt x="101605" y="640438"/>
                    <a:pt x="109593" y="690214"/>
                    <a:pt x="118811" y="604796"/>
                  </a:cubicBezTo>
                  <a:cubicBezTo>
                    <a:pt x="128029" y="519378"/>
                    <a:pt x="132330" y="213350"/>
                    <a:pt x="137246" y="151284"/>
                  </a:cubicBezTo>
                  <a:cubicBezTo>
                    <a:pt x="142162" y="89218"/>
                    <a:pt x="144006" y="240389"/>
                    <a:pt x="148308" y="232400"/>
                  </a:cubicBezTo>
                  <a:cubicBezTo>
                    <a:pt x="152610" y="224411"/>
                    <a:pt x="184564" y="140837"/>
                    <a:pt x="163056" y="103351"/>
                  </a:cubicBezTo>
                  <a:cubicBezTo>
                    <a:pt x="141548" y="65865"/>
                    <a:pt x="24790" y="3186"/>
                    <a:pt x="19259" y="1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2" name="フリーフォーム 591">
              <a:extLst>
                <a:ext uri="{FF2B5EF4-FFF2-40B4-BE49-F238E27FC236}">
                  <a16:creationId xmlns:a16="http://schemas.microsoft.com/office/drawing/2014/main" id="{464A06C6-5446-8428-AF00-80E36A0842C6}"/>
                </a:ext>
              </a:extLst>
            </p:cNvPr>
            <p:cNvSpPr/>
            <p:nvPr/>
          </p:nvSpPr>
          <p:spPr>
            <a:xfrm>
              <a:off x="5121356" y="1957432"/>
              <a:ext cx="936675" cy="111447"/>
            </a:xfrm>
            <a:custGeom>
              <a:avLst/>
              <a:gdLst>
                <a:gd name="connsiteX0" fmla="*/ 21 w 936675"/>
                <a:gd name="connsiteY0" fmla="*/ 92594 h 111447"/>
                <a:gd name="connsiteX1" fmla="*/ 693196 w 936675"/>
                <a:gd name="connsiteY1" fmla="*/ 85220 h 111447"/>
                <a:gd name="connsiteX2" fmla="*/ 320799 w 936675"/>
                <a:gd name="connsiteY2" fmla="*/ 92594 h 111447"/>
                <a:gd name="connsiteX3" fmla="*/ 825931 w 936675"/>
                <a:gd name="connsiteY3" fmla="*/ 96281 h 111447"/>
                <a:gd name="connsiteX4" fmla="*/ 733754 w 936675"/>
                <a:gd name="connsiteY4" fmla="*/ 111029 h 111447"/>
                <a:gd name="connsiteX5" fmla="*/ 833305 w 936675"/>
                <a:gd name="connsiteY5" fmla="*/ 77845 h 111447"/>
                <a:gd name="connsiteX6" fmla="*/ 936544 w 936675"/>
                <a:gd name="connsiteY6" fmla="*/ 416 h 111447"/>
                <a:gd name="connsiteX7" fmla="*/ 851741 w 936675"/>
                <a:gd name="connsiteY7" fmla="*/ 48349 h 111447"/>
                <a:gd name="connsiteX8" fmla="*/ 719005 w 936675"/>
                <a:gd name="connsiteY8" fmla="*/ 77845 h 111447"/>
                <a:gd name="connsiteX9" fmla="*/ 21 w 936675"/>
                <a:gd name="connsiteY9" fmla="*/ 92594 h 11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6675" h="111447">
                  <a:moveTo>
                    <a:pt x="21" y="92594"/>
                  </a:moveTo>
                  <a:cubicBezTo>
                    <a:pt x="-4280" y="93823"/>
                    <a:pt x="639733" y="85220"/>
                    <a:pt x="693196" y="85220"/>
                  </a:cubicBezTo>
                  <a:cubicBezTo>
                    <a:pt x="746659" y="85220"/>
                    <a:pt x="298677" y="90751"/>
                    <a:pt x="320799" y="92594"/>
                  </a:cubicBezTo>
                  <a:cubicBezTo>
                    <a:pt x="342921" y="94437"/>
                    <a:pt x="757105" y="93209"/>
                    <a:pt x="825931" y="96281"/>
                  </a:cubicBezTo>
                  <a:cubicBezTo>
                    <a:pt x="894757" y="99353"/>
                    <a:pt x="732525" y="114102"/>
                    <a:pt x="733754" y="111029"/>
                  </a:cubicBezTo>
                  <a:cubicBezTo>
                    <a:pt x="734983" y="107956"/>
                    <a:pt x="799507" y="96280"/>
                    <a:pt x="833305" y="77845"/>
                  </a:cubicBezTo>
                  <a:cubicBezTo>
                    <a:pt x="867103" y="59410"/>
                    <a:pt x="933471" y="5332"/>
                    <a:pt x="936544" y="416"/>
                  </a:cubicBezTo>
                  <a:cubicBezTo>
                    <a:pt x="939617" y="-4500"/>
                    <a:pt x="887998" y="35444"/>
                    <a:pt x="851741" y="48349"/>
                  </a:cubicBezTo>
                  <a:cubicBezTo>
                    <a:pt x="815484" y="61254"/>
                    <a:pt x="863416" y="71085"/>
                    <a:pt x="719005" y="77845"/>
                  </a:cubicBezTo>
                  <a:cubicBezTo>
                    <a:pt x="574594" y="84605"/>
                    <a:pt x="4322" y="91365"/>
                    <a:pt x="21" y="925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3" name="フリーフォーム 592">
              <a:extLst>
                <a:ext uri="{FF2B5EF4-FFF2-40B4-BE49-F238E27FC236}">
                  <a16:creationId xmlns:a16="http://schemas.microsoft.com/office/drawing/2014/main" id="{EAE14A2C-B403-8775-CD31-C804633550C7}"/>
                </a:ext>
              </a:extLst>
            </p:cNvPr>
            <p:cNvSpPr/>
            <p:nvPr/>
          </p:nvSpPr>
          <p:spPr>
            <a:xfrm>
              <a:off x="6053802" y="1956461"/>
              <a:ext cx="33891" cy="766164"/>
            </a:xfrm>
            <a:custGeom>
              <a:avLst/>
              <a:gdLst>
                <a:gd name="connsiteX0" fmla="*/ 11472 w 33891"/>
                <a:gd name="connsiteY0" fmla="*/ 1387 h 766164"/>
                <a:gd name="connsiteX1" fmla="*/ 18846 w 33891"/>
                <a:gd name="connsiteY1" fmla="*/ 517581 h 766164"/>
                <a:gd name="connsiteX2" fmla="*/ 33595 w 33891"/>
                <a:gd name="connsiteY2" fmla="*/ 757242 h 766164"/>
                <a:gd name="connsiteX3" fmla="*/ 4098 w 33891"/>
                <a:gd name="connsiteY3" fmla="*/ 676126 h 766164"/>
                <a:gd name="connsiteX4" fmla="*/ 4098 w 33891"/>
                <a:gd name="connsiteY4" fmla="*/ 314791 h 766164"/>
                <a:gd name="connsiteX5" fmla="*/ 411 w 33891"/>
                <a:gd name="connsiteY5" fmla="*/ 362723 h 766164"/>
                <a:gd name="connsiteX6" fmla="*/ 11472 w 33891"/>
                <a:gd name="connsiteY6" fmla="*/ 1387 h 766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1" h="766164">
                  <a:moveTo>
                    <a:pt x="11472" y="1387"/>
                  </a:moveTo>
                  <a:cubicBezTo>
                    <a:pt x="14544" y="27197"/>
                    <a:pt x="15159" y="391605"/>
                    <a:pt x="18846" y="517581"/>
                  </a:cubicBezTo>
                  <a:cubicBezTo>
                    <a:pt x="22533" y="643557"/>
                    <a:pt x="36053" y="730818"/>
                    <a:pt x="33595" y="757242"/>
                  </a:cubicBezTo>
                  <a:cubicBezTo>
                    <a:pt x="31137" y="783666"/>
                    <a:pt x="9014" y="749868"/>
                    <a:pt x="4098" y="676126"/>
                  </a:cubicBezTo>
                  <a:cubicBezTo>
                    <a:pt x="-818" y="602384"/>
                    <a:pt x="4712" y="367025"/>
                    <a:pt x="4098" y="314791"/>
                  </a:cubicBezTo>
                  <a:cubicBezTo>
                    <a:pt x="3484" y="262557"/>
                    <a:pt x="-1432" y="407583"/>
                    <a:pt x="411" y="362723"/>
                  </a:cubicBezTo>
                  <a:cubicBezTo>
                    <a:pt x="2254" y="317863"/>
                    <a:pt x="8400" y="-24423"/>
                    <a:pt x="11472" y="13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4" name="フリーフォーム 593">
              <a:extLst>
                <a:ext uri="{FF2B5EF4-FFF2-40B4-BE49-F238E27FC236}">
                  <a16:creationId xmlns:a16="http://schemas.microsoft.com/office/drawing/2014/main" id="{D331B481-9C21-C3FF-CFFF-0287843248F7}"/>
                </a:ext>
              </a:extLst>
            </p:cNvPr>
            <p:cNvSpPr/>
            <p:nvPr/>
          </p:nvSpPr>
          <p:spPr>
            <a:xfrm>
              <a:off x="5935986" y="2036190"/>
              <a:ext cx="23104" cy="587675"/>
            </a:xfrm>
            <a:custGeom>
              <a:avLst/>
              <a:gdLst>
                <a:gd name="connsiteX0" fmla="*/ 11301 w 23104"/>
                <a:gd name="connsiteY0" fmla="*/ 6462 h 587675"/>
                <a:gd name="connsiteX1" fmla="*/ 240 w 23104"/>
                <a:gd name="connsiteY1" fmla="*/ 581649 h 587675"/>
                <a:gd name="connsiteX2" fmla="*/ 22362 w 23104"/>
                <a:gd name="connsiteY2" fmla="*/ 290368 h 587675"/>
                <a:gd name="connsiteX3" fmla="*/ 11301 w 23104"/>
                <a:gd name="connsiteY3" fmla="*/ 6462 h 58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04" h="587675">
                  <a:moveTo>
                    <a:pt x="11301" y="6462"/>
                  </a:moveTo>
                  <a:cubicBezTo>
                    <a:pt x="7614" y="55009"/>
                    <a:pt x="-1603" y="534331"/>
                    <a:pt x="240" y="581649"/>
                  </a:cubicBezTo>
                  <a:cubicBezTo>
                    <a:pt x="2083" y="628967"/>
                    <a:pt x="18675" y="385003"/>
                    <a:pt x="22362" y="290368"/>
                  </a:cubicBezTo>
                  <a:cubicBezTo>
                    <a:pt x="26049" y="195733"/>
                    <a:pt x="14988" y="-42085"/>
                    <a:pt x="11301" y="64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5" name="フリーフォーム 594">
              <a:extLst>
                <a:ext uri="{FF2B5EF4-FFF2-40B4-BE49-F238E27FC236}">
                  <a16:creationId xmlns:a16="http://schemas.microsoft.com/office/drawing/2014/main" id="{96A7BDB7-4AE6-1AB4-DC37-BB9505B105BA}"/>
                </a:ext>
              </a:extLst>
            </p:cNvPr>
            <p:cNvSpPr/>
            <p:nvPr/>
          </p:nvSpPr>
          <p:spPr>
            <a:xfrm>
              <a:off x="5088194" y="2580968"/>
              <a:ext cx="848032" cy="29497"/>
            </a:xfrm>
            <a:custGeom>
              <a:avLst/>
              <a:gdLst>
                <a:gd name="connsiteX0" fmla="*/ 0 w 848032"/>
                <a:gd name="connsiteY0" fmla="*/ 29497 h 29497"/>
                <a:gd name="connsiteX1" fmla="*/ 733732 w 848032"/>
                <a:gd name="connsiteY1" fmla="*/ 29497 h 29497"/>
                <a:gd name="connsiteX2" fmla="*/ 331838 w 848032"/>
                <a:gd name="connsiteY2" fmla="*/ 7374 h 29497"/>
                <a:gd name="connsiteX3" fmla="*/ 848032 w 848032"/>
                <a:gd name="connsiteY3" fmla="*/ 18435 h 29497"/>
                <a:gd name="connsiteX4" fmla="*/ 494071 w 848032"/>
                <a:gd name="connsiteY4" fmla="*/ 0 h 29497"/>
                <a:gd name="connsiteX5" fmla="*/ 298654 w 848032"/>
                <a:gd name="connsiteY5" fmla="*/ 3687 h 29497"/>
                <a:gd name="connsiteX6" fmla="*/ 0 w 848032"/>
                <a:gd name="connsiteY6" fmla="*/ 29497 h 2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032" h="29497">
                  <a:moveTo>
                    <a:pt x="0" y="29497"/>
                  </a:moveTo>
                  <a:lnTo>
                    <a:pt x="733732" y="29497"/>
                  </a:lnTo>
                  <a:cubicBezTo>
                    <a:pt x="789038" y="25810"/>
                    <a:pt x="312788" y="9218"/>
                    <a:pt x="331838" y="7374"/>
                  </a:cubicBezTo>
                  <a:cubicBezTo>
                    <a:pt x="350888" y="5530"/>
                    <a:pt x="848032" y="18435"/>
                    <a:pt x="848032" y="18435"/>
                  </a:cubicBezTo>
                  <a:lnTo>
                    <a:pt x="494071" y="0"/>
                  </a:lnTo>
                  <a:lnTo>
                    <a:pt x="298654" y="3687"/>
                  </a:lnTo>
                  <a:lnTo>
                    <a:pt x="0" y="294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6" name="フリーフォーム 595">
              <a:extLst>
                <a:ext uri="{FF2B5EF4-FFF2-40B4-BE49-F238E27FC236}">
                  <a16:creationId xmlns:a16="http://schemas.microsoft.com/office/drawing/2014/main" id="{07786211-9B81-F390-CBB1-1C0B6350CDAB}"/>
                </a:ext>
              </a:extLst>
            </p:cNvPr>
            <p:cNvSpPr/>
            <p:nvPr/>
          </p:nvSpPr>
          <p:spPr>
            <a:xfrm>
              <a:off x="5018139" y="2583354"/>
              <a:ext cx="1104758" cy="137739"/>
            </a:xfrm>
            <a:custGeom>
              <a:avLst/>
              <a:gdLst>
                <a:gd name="connsiteX0" fmla="*/ 0 w 1104758"/>
                <a:gd name="connsiteY0" fmla="*/ 130349 h 137739"/>
                <a:gd name="connsiteX1" fmla="*/ 907026 w 1104758"/>
                <a:gd name="connsiteY1" fmla="*/ 122975 h 137739"/>
                <a:gd name="connsiteX2" fmla="*/ 608371 w 1104758"/>
                <a:gd name="connsiteY2" fmla="*/ 119288 h 137739"/>
                <a:gd name="connsiteX3" fmla="*/ 1084006 w 1104758"/>
                <a:gd name="connsiteY3" fmla="*/ 137723 h 137739"/>
                <a:gd name="connsiteX4" fmla="*/ 1010264 w 1104758"/>
                <a:gd name="connsiteY4" fmla="*/ 115601 h 137739"/>
                <a:gd name="connsiteX5" fmla="*/ 925461 w 1104758"/>
                <a:gd name="connsiteY5" fmla="*/ 1301 h 137739"/>
                <a:gd name="connsiteX6" fmla="*/ 984455 w 1104758"/>
                <a:gd name="connsiteY6" fmla="*/ 56607 h 137739"/>
                <a:gd name="connsiteX7" fmla="*/ 1047135 w 1104758"/>
                <a:gd name="connsiteY7" fmla="*/ 100852 h 137739"/>
                <a:gd name="connsiteX8" fmla="*/ 822222 w 1104758"/>
                <a:gd name="connsiteY8" fmla="*/ 104540 h 137739"/>
                <a:gd name="connsiteX9" fmla="*/ 184355 w 1104758"/>
                <a:gd name="connsiteY9" fmla="*/ 111914 h 137739"/>
                <a:gd name="connsiteX10" fmla="*/ 424016 w 1104758"/>
                <a:gd name="connsiteY10" fmla="*/ 108227 h 137739"/>
                <a:gd name="connsiteX11" fmla="*/ 0 w 1104758"/>
                <a:gd name="connsiteY11" fmla="*/ 130349 h 13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4758" h="137739">
                  <a:moveTo>
                    <a:pt x="0" y="130349"/>
                  </a:moveTo>
                  <a:lnTo>
                    <a:pt x="907026" y="122975"/>
                  </a:lnTo>
                  <a:lnTo>
                    <a:pt x="608371" y="119288"/>
                  </a:lnTo>
                  <a:cubicBezTo>
                    <a:pt x="637868" y="121746"/>
                    <a:pt x="1017024" y="138337"/>
                    <a:pt x="1084006" y="137723"/>
                  </a:cubicBezTo>
                  <a:cubicBezTo>
                    <a:pt x="1150988" y="137109"/>
                    <a:pt x="1036688" y="138338"/>
                    <a:pt x="1010264" y="115601"/>
                  </a:cubicBezTo>
                  <a:cubicBezTo>
                    <a:pt x="983840" y="92864"/>
                    <a:pt x="929762" y="11133"/>
                    <a:pt x="925461" y="1301"/>
                  </a:cubicBezTo>
                  <a:cubicBezTo>
                    <a:pt x="921160" y="-8531"/>
                    <a:pt x="964176" y="40015"/>
                    <a:pt x="984455" y="56607"/>
                  </a:cubicBezTo>
                  <a:cubicBezTo>
                    <a:pt x="1004734" y="73199"/>
                    <a:pt x="1074174" y="92863"/>
                    <a:pt x="1047135" y="100852"/>
                  </a:cubicBezTo>
                  <a:cubicBezTo>
                    <a:pt x="1020096" y="108841"/>
                    <a:pt x="822222" y="104540"/>
                    <a:pt x="822222" y="104540"/>
                  </a:cubicBezTo>
                  <a:lnTo>
                    <a:pt x="184355" y="111914"/>
                  </a:lnTo>
                  <a:lnTo>
                    <a:pt x="424016" y="108227"/>
                  </a:lnTo>
                  <a:cubicBezTo>
                    <a:pt x="389603" y="109456"/>
                    <a:pt x="183740" y="114372"/>
                    <a:pt x="0" y="1303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7" name="フリーフォーム 596">
              <a:extLst>
                <a:ext uri="{FF2B5EF4-FFF2-40B4-BE49-F238E27FC236}">
                  <a16:creationId xmlns:a16="http://schemas.microsoft.com/office/drawing/2014/main" id="{F60C9135-783A-C695-FDDF-FE6D08C0725F}"/>
                </a:ext>
              </a:extLst>
            </p:cNvPr>
            <p:cNvSpPr/>
            <p:nvPr/>
          </p:nvSpPr>
          <p:spPr>
            <a:xfrm>
              <a:off x="5143500" y="2009468"/>
              <a:ext cx="772714" cy="7374"/>
            </a:xfrm>
            <a:custGeom>
              <a:avLst/>
              <a:gdLst>
                <a:gd name="connsiteX0" fmla="*/ 0 w 772714"/>
                <a:gd name="connsiteY0" fmla="*/ 7374 h 7374"/>
                <a:gd name="connsiteX1" fmla="*/ 442452 w 772714"/>
                <a:gd name="connsiteY1" fmla="*/ 7374 h 7374"/>
                <a:gd name="connsiteX2" fmla="*/ 766916 w 772714"/>
                <a:gd name="connsiteY2" fmla="*/ 3687 h 7374"/>
                <a:gd name="connsiteX3" fmla="*/ 637868 w 772714"/>
                <a:gd name="connsiteY3" fmla="*/ 3687 h 7374"/>
                <a:gd name="connsiteX4" fmla="*/ 475635 w 772714"/>
                <a:gd name="connsiteY4" fmla="*/ 0 h 7374"/>
                <a:gd name="connsiteX5" fmla="*/ 0 w 772714"/>
                <a:gd name="connsiteY5" fmla="*/ 7374 h 7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714" h="7374">
                  <a:moveTo>
                    <a:pt x="0" y="7374"/>
                  </a:moveTo>
                  <a:lnTo>
                    <a:pt x="442452" y="7374"/>
                  </a:lnTo>
                  <a:lnTo>
                    <a:pt x="766916" y="3687"/>
                  </a:lnTo>
                  <a:cubicBezTo>
                    <a:pt x="799485" y="3072"/>
                    <a:pt x="686415" y="4301"/>
                    <a:pt x="637868" y="3687"/>
                  </a:cubicBezTo>
                  <a:cubicBezTo>
                    <a:pt x="589321" y="3073"/>
                    <a:pt x="475635" y="0"/>
                    <a:pt x="475635" y="0"/>
                  </a:cubicBezTo>
                  <a:lnTo>
                    <a:pt x="0" y="73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8" name="フリーフォーム 597">
              <a:extLst>
                <a:ext uri="{FF2B5EF4-FFF2-40B4-BE49-F238E27FC236}">
                  <a16:creationId xmlns:a16="http://schemas.microsoft.com/office/drawing/2014/main" id="{77E238A5-1706-7B37-D50B-CB3A45DBDD9C}"/>
                </a:ext>
              </a:extLst>
            </p:cNvPr>
            <p:cNvSpPr/>
            <p:nvPr/>
          </p:nvSpPr>
          <p:spPr>
            <a:xfrm>
              <a:off x="5047156" y="2033760"/>
              <a:ext cx="38354" cy="586916"/>
            </a:xfrm>
            <a:custGeom>
              <a:avLst/>
              <a:gdLst>
                <a:gd name="connsiteX0" fmla="*/ 479 w 38354"/>
                <a:gd name="connsiteY0" fmla="*/ 5205 h 586916"/>
                <a:gd name="connsiteX1" fmla="*/ 18915 w 38354"/>
                <a:gd name="connsiteY1" fmla="*/ 403411 h 586916"/>
                <a:gd name="connsiteX2" fmla="*/ 15228 w 38354"/>
                <a:gd name="connsiteY2" fmla="*/ 351792 h 586916"/>
                <a:gd name="connsiteX3" fmla="*/ 29976 w 38354"/>
                <a:gd name="connsiteY3" fmla="*/ 584079 h 586916"/>
                <a:gd name="connsiteX4" fmla="*/ 37350 w 38354"/>
                <a:gd name="connsiteY4" fmla="*/ 462405 h 586916"/>
                <a:gd name="connsiteX5" fmla="*/ 7854 w 38354"/>
                <a:gd name="connsiteY5" fmla="*/ 193246 h 586916"/>
                <a:gd name="connsiteX6" fmla="*/ 479 w 38354"/>
                <a:gd name="connsiteY6" fmla="*/ 5205 h 58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354" h="586916">
                  <a:moveTo>
                    <a:pt x="479" y="5205"/>
                  </a:moveTo>
                  <a:cubicBezTo>
                    <a:pt x="2322" y="40232"/>
                    <a:pt x="16457" y="345647"/>
                    <a:pt x="18915" y="403411"/>
                  </a:cubicBezTo>
                  <a:cubicBezTo>
                    <a:pt x="21373" y="461175"/>
                    <a:pt x="13385" y="321681"/>
                    <a:pt x="15228" y="351792"/>
                  </a:cubicBezTo>
                  <a:cubicBezTo>
                    <a:pt x="17072" y="381903"/>
                    <a:pt x="26289" y="565644"/>
                    <a:pt x="29976" y="584079"/>
                  </a:cubicBezTo>
                  <a:cubicBezTo>
                    <a:pt x="33663" y="602515"/>
                    <a:pt x="41037" y="527544"/>
                    <a:pt x="37350" y="462405"/>
                  </a:cubicBezTo>
                  <a:cubicBezTo>
                    <a:pt x="33663" y="397266"/>
                    <a:pt x="13384" y="265759"/>
                    <a:pt x="7854" y="193246"/>
                  </a:cubicBezTo>
                  <a:cubicBezTo>
                    <a:pt x="2324" y="120733"/>
                    <a:pt x="-1364" y="-29822"/>
                    <a:pt x="479" y="52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9" name="フリーフォーム 598">
              <a:extLst>
                <a:ext uri="{FF2B5EF4-FFF2-40B4-BE49-F238E27FC236}">
                  <a16:creationId xmlns:a16="http://schemas.microsoft.com/office/drawing/2014/main" id="{DECA0FB0-9C7A-1757-A73F-F7B93070E639}"/>
                </a:ext>
              </a:extLst>
            </p:cNvPr>
            <p:cNvSpPr/>
            <p:nvPr/>
          </p:nvSpPr>
          <p:spPr>
            <a:xfrm>
              <a:off x="5081512" y="2650563"/>
              <a:ext cx="868624" cy="23321"/>
            </a:xfrm>
            <a:custGeom>
              <a:avLst/>
              <a:gdLst>
                <a:gd name="connsiteX0" fmla="*/ 43553 w 868624"/>
                <a:gd name="connsiteY0" fmla="*/ 18895 h 23321"/>
                <a:gd name="connsiteX1" fmla="*/ 865775 w 868624"/>
                <a:gd name="connsiteY1" fmla="*/ 22582 h 23321"/>
                <a:gd name="connsiteX2" fmla="*/ 320085 w 868624"/>
                <a:gd name="connsiteY2" fmla="*/ 4147 h 23321"/>
                <a:gd name="connsiteX3" fmla="*/ 478630 w 868624"/>
                <a:gd name="connsiteY3" fmla="*/ 460 h 23321"/>
                <a:gd name="connsiteX4" fmla="*/ 154165 w 868624"/>
                <a:gd name="connsiteY4" fmla="*/ 11521 h 23321"/>
                <a:gd name="connsiteX5" fmla="*/ 43553 w 868624"/>
                <a:gd name="connsiteY5" fmla="*/ 18895 h 23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8624" h="23321">
                  <a:moveTo>
                    <a:pt x="43553" y="18895"/>
                  </a:moveTo>
                  <a:cubicBezTo>
                    <a:pt x="162155" y="20739"/>
                    <a:pt x="819686" y="25040"/>
                    <a:pt x="865775" y="22582"/>
                  </a:cubicBezTo>
                  <a:cubicBezTo>
                    <a:pt x="911864" y="20124"/>
                    <a:pt x="384609" y="7834"/>
                    <a:pt x="320085" y="4147"/>
                  </a:cubicBezTo>
                  <a:cubicBezTo>
                    <a:pt x="255561" y="460"/>
                    <a:pt x="506283" y="-769"/>
                    <a:pt x="478630" y="460"/>
                  </a:cubicBezTo>
                  <a:cubicBezTo>
                    <a:pt x="450977" y="1689"/>
                    <a:pt x="230365" y="9677"/>
                    <a:pt x="154165" y="11521"/>
                  </a:cubicBezTo>
                  <a:cubicBezTo>
                    <a:pt x="77965" y="13365"/>
                    <a:pt x="-75049" y="17051"/>
                    <a:pt x="43553" y="188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0" name="フリーフォーム 599">
              <a:extLst>
                <a:ext uri="{FF2B5EF4-FFF2-40B4-BE49-F238E27FC236}">
                  <a16:creationId xmlns:a16="http://schemas.microsoft.com/office/drawing/2014/main" id="{F875AA4A-F9F9-FFD8-0592-6D34C9174BEC}"/>
                </a:ext>
              </a:extLst>
            </p:cNvPr>
            <p:cNvSpPr/>
            <p:nvPr/>
          </p:nvSpPr>
          <p:spPr>
            <a:xfrm>
              <a:off x="5972251" y="2034848"/>
              <a:ext cx="43019" cy="575575"/>
            </a:xfrm>
            <a:custGeom>
              <a:avLst/>
              <a:gdLst>
                <a:gd name="connsiteX0" fmla="*/ 846 w 43019"/>
                <a:gd name="connsiteY0" fmla="*/ 429 h 575575"/>
                <a:gd name="connsiteX1" fmla="*/ 34030 w 43019"/>
                <a:gd name="connsiteY1" fmla="*/ 361765 h 575575"/>
                <a:gd name="connsiteX2" fmla="*/ 41404 w 43019"/>
                <a:gd name="connsiteY2" fmla="*/ 313833 h 575575"/>
                <a:gd name="connsiteX3" fmla="*/ 8220 w 43019"/>
                <a:gd name="connsiteY3" fmla="*/ 571929 h 575575"/>
                <a:gd name="connsiteX4" fmla="*/ 15594 w 43019"/>
                <a:gd name="connsiteY4" fmla="*/ 453942 h 575575"/>
                <a:gd name="connsiteX5" fmla="*/ 11907 w 43019"/>
                <a:gd name="connsiteY5" fmla="*/ 291710 h 575575"/>
                <a:gd name="connsiteX6" fmla="*/ 846 w 43019"/>
                <a:gd name="connsiteY6" fmla="*/ 429 h 57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19" h="575575">
                  <a:moveTo>
                    <a:pt x="846" y="429"/>
                  </a:moveTo>
                  <a:cubicBezTo>
                    <a:pt x="4533" y="12105"/>
                    <a:pt x="27270" y="309531"/>
                    <a:pt x="34030" y="361765"/>
                  </a:cubicBezTo>
                  <a:cubicBezTo>
                    <a:pt x="40790" y="413999"/>
                    <a:pt x="45706" y="278806"/>
                    <a:pt x="41404" y="313833"/>
                  </a:cubicBezTo>
                  <a:cubicBezTo>
                    <a:pt x="37102" y="348860"/>
                    <a:pt x="12522" y="548578"/>
                    <a:pt x="8220" y="571929"/>
                  </a:cubicBezTo>
                  <a:cubicBezTo>
                    <a:pt x="3918" y="595280"/>
                    <a:pt x="14980" y="500645"/>
                    <a:pt x="15594" y="453942"/>
                  </a:cubicBezTo>
                  <a:cubicBezTo>
                    <a:pt x="16208" y="407239"/>
                    <a:pt x="17438" y="364837"/>
                    <a:pt x="11907" y="291710"/>
                  </a:cubicBezTo>
                  <a:cubicBezTo>
                    <a:pt x="6376" y="218583"/>
                    <a:pt x="-2841" y="-11247"/>
                    <a:pt x="846" y="4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1" name="フリーフォーム 600">
              <a:extLst>
                <a:ext uri="{FF2B5EF4-FFF2-40B4-BE49-F238E27FC236}">
                  <a16:creationId xmlns:a16="http://schemas.microsoft.com/office/drawing/2014/main" id="{62B2832B-5C49-F639-7C29-0381B5B5CB3E}"/>
                </a:ext>
              </a:extLst>
            </p:cNvPr>
            <p:cNvSpPr/>
            <p:nvPr/>
          </p:nvSpPr>
          <p:spPr>
            <a:xfrm>
              <a:off x="6013227" y="1946232"/>
              <a:ext cx="863102" cy="44631"/>
            </a:xfrm>
            <a:custGeom>
              <a:avLst/>
              <a:gdLst>
                <a:gd name="connsiteX0" fmla="*/ 223 w 863102"/>
                <a:gd name="connsiteY0" fmla="*/ 38143 h 44631"/>
                <a:gd name="connsiteX1" fmla="*/ 339948 w 863102"/>
                <a:gd name="connsiteY1" fmla="*/ 31793 h 44631"/>
                <a:gd name="connsiteX2" fmla="*/ 216123 w 863102"/>
                <a:gd name="connsiteY2" fmla="*/ 44493 h 44631"/>
                <a:gd name="connsiteX3" fmla="*/ 527273 w 863102"/>
                <a:gd name="connsiteY3" fmla="*/ 38143 h 44631"/>
                <a:gd name="connsiteX4" fmla="*/ 441548 w 863102"/>
                <a:gd name="connsiteY4" fmla="*/ 31793 h 44631"/>
                <a:gd name="connsiteX5" fmla="*/ 682848 w 863102"/>
                <a:gd name="connsiteY5" fmla="*/ 31793 h 44631"/>
                <a:gd name="connsiteX6" fmla="*/ 555848 w 863102"/>
                <a:gd name="connsiteY6" fmla="*/ 31793 h 44631"/>
                <a:gd name="connsiteX7" fmla="*/ 860648 w 863102"/>
                <a:gd name="connsiteY7" fmla="*/ 22268 h 44631"/>
                <a:gd name="connsiteX8" fmla="*/ 679673 w 863102"/>
                <a:gd name="connsiteY8" fmla="*/ 25443 h 44631"/>
                <a:gd name="connsiteX9" fmla="*/ 333598 w 863102"/>
                <a:gd name="connsiteY9" fmla="*/ 43 h 44631"/>
                <a:gd name="connsiteX10" fmla="*/ 466948 w 863102"/>
                <a:gd name="connsiteY10" fmla="*/ 19093 h 44631"/>
                <a:gd name="connsiteX11" fmla="*/ 216123 w 863102"/>
                <a:gd name="connsiteY11" fmla="*/ 9568 h 44631"/>
                <a:gd name="connsiteX12" fmla="*/ 285973 w 863102"/>
                <a:gd name="connsiteY12" fmla="*/ 15918 h 44631"/>
                <a:gd name="connsiteX13" fmla="*/ 223 w 863102"/>
                <a:gd name="connsiteY13" fmla="*/ 38143 h 44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3102" h="44631">
                  <a:moveTo>
                    <a:pt x="223" y="38143"/>
                  </a:moveTo>
                  <a:cubicBezTo>
                    <a:pt x="9219" y="40789"/>
                    <a:pt x="303965" y="30735"/>
                    <a:pt x="339948" y="31793"/>
                  </a:cubicBezTo>
                  <a:cubicBezTo>
                    <a:pt x="375931" y="32851"/>
                    <a:pt x="184902" y="43435"/>
                    <a:pt x="216123" y="44493"/>
                  </a:cubicBezTo>
                  <a:cubicBezTo>
                    <a:pt x="247344" y="45551"/>
                    <a:pt x="489702" y="40260"/>
                    <a:pt x="527273" y="38143"/>
                  </a:cubicBezTo>
                  <a:cubicBezTo>
                    <a:pt x="564844" y="36026"/>
                    <a:pt x="415619" y="32851"/>
                    <a:pt x="441548" y="31793"/>
                  </a:cubicBezTo>
                  <a:cubicBezTo>
                    <a:pt x="467477" y="30735"/>
                    <a:pt x="682848" y="31793"/>
                    <a:pt x="682848" y="31793"/>
                  </a:cubicBezTo>
                  <a:cubicBezTo>
                    <a:pt x="701898" y="31793"/>
                    <a:pt x="526215" y="33380"/>
                    <a:pt x="555848" y="31793"/>
                  </a:cubicBezTo>
                  <a:cubicBezTo>
                    <a:pt x="585481" y="30206"/>
                    <a:pt x="840011" y="23326"/>
                    <a:pt x="860648" y="22268"/>
                  </a:cubicBezTo>
                  <a:cubicBezTo>
                    <a:pt x="881285" y="21210"/>
                    <a:pt x="767515" y="29147"/>
                    <a:pt x="679673" y="25443"/>
                  </a:cubicBezTo>
                  <a:cubicBezTo>
                    <a:pt x="591831" y="21739"/>
                    <a:pt x="369052" y="1101"/>
                    <a:pt x="333598" y="43"/>
                  </a:cubicBezTo>
                  <a:cubicBezTo>
                    <a:pt x="298144" y="-1015"/>
                    <a:pt x="486527" y="17506"/>
                    <a:pt x="466948" y="19093"/>
                  </a:cubicBezTo>
                  <a:cubicBezTo>
                    <a:pt x="447369" y="20680"/>
                    <a:pt x="246286" y="10097"/>
                    <a:pt x="216123" y="9568"/>
                  </a:cubicBezTo>
                  <a:cubicBezTo>
                    <a:pt x="185961" y="9039"/>
                    <a:pt x="315606" y="11685"/>
                    <a:pt x="285973" y="15918"/>
                  </a:cubicBezTo>
                  <a:cubicBezTo>
                    <a:pt x="256340" y="20151"/>
                    <a:pt x="-8773" y="35497"/>
                    <a:pt x="223" y="381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2" name="フリーフォーム 601">
              <a:extLst>
                <a:ext uri="{FF2B5EF4-FFF2-40B4-BE49-F238E27FC236}">
                  <a16:creationId xmlns:a16="http://schemas.microsoft.com/office/drawing/2014/main" id="{5F6E2C67-2505-F281-A917-79D0F06C400F}"/>
                </a:ext>
              </a:extLst>
            </p:cNvPr>
            <p:cNvSpPr/>
            <p:nvPr/>
          </p:nvSpPr>
          <p:spPr>
            <a:xfrm>
              <a:off x="6750050" y="1971026"/>
              <a:ext cx="47715" cy="669198"/>
            </a:xfrm>
            <a:custGeom>
              <a:avLst/>
              <a:gdLst>
                <a:gd name="connsiteX0" fmla="*/ 15875 w 47715"/>
                <a:gd name="connsiteY0" fmla="*/ 6999 h 669198"/>
                <a:gd name="connsiteX1" fmla="*/ 0 w 47715"/>
                <a:gd name="connsiteY1" fmla="*/ 464199 h 669198"/>
                <a:gd name="connsiteX2" fmla="*/ 15875 w 47715"/>
                <a:gd name="connsiteY2" fmla="*/ 381649 h 669198"/>
                <a:gd name="connsiteX3" fmla="*/ 15875 w 47715"/>
                <a:gd name="connsiteY3" fmla="*/ 661049 h 669198"/>
                <a:gd name="connsiteX4" fmla="*/ 34925 w 47715"/>
                <a:gd name="connsiteY4" fmla="*/ 562624 h 669198"/>
                <a:gd name="connsiteX5" fmla="*/ 47625 w 47715"/>
                <a:gd name="connsiteY5" fmla="*/ 238774 h 669198"/>
                <a:gd name="connsiteX6" fmla="*/ 28575 w 47715"/>
                <a:gd name="connsiteY6" fmla="*/ 311799 h 669198"/>
                <a:gd name="connsiteX7" fmla="*/ 31750 w 47715"/>
                <a:gd name="connsiteY7" fmla="*/ 194324 h 669198"/>
                <a:gd name="connsiteX8" fmla="*/ 15875 w 47715"/>
                <a:gd name="connsiteY8" fmla="*/ 6999 h 669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715" h="669198">
                  <a:moveTo>
                    <a:pt x="15875" y="6999"/>
                  </a:moveTo>
                  <a:cubicBezTo>
                    <a:pt x="10583" y="51978"/>
                    <a:pt x="0" y="401757"/>
                    <a:pt x="0" y="464199"/>
                  </a:cubicBezTo>
                  <a:cubicBezTo>
                    <a:pt x="0" y="526641"/>
                    <a:pt x="13229" y="348841"/>
                    <a:pt x="15875" y="381649"/>
                  </a:cubicBezTo>
                  <a:cubicBezTo>
                    <a:pt x="18521" y="414457"/>
                    <a:pt x="12700" y="630886"/>
                    <a:pt x="15875" y="661049"/>
                  </a:cubicBezTo>
                  <a:cubicBezTo>
                    <a:pt x="19050" y="691212"/>
                    <a:pt x="29633" y="633003"/>
                    <a:pt x="34925" y="562624"/>
                  </a:cubicBezTo>
                  <a:cubicBezTo>
                    <a:pt x="40217" y="492245"/>
                    <a:pt x="48683" y="280578"/>
                    <a:pt x="47625" y="238774"/>
                  </a:cubicBezTo>
                  <a:cubicBezTo>
                    <a:pt x="46567" y="196970"/>
                    <a:pt x="31221" y="319207"/>
                    <a:pt x="28575" y="311799"/>
                  </a:cubicBezTo>
                  <a:cubicBezTo>
                    <a:pt x="25929" y="304391"/>
                    <a:pt x="33337" y="241949"/>
                    <a:pt x="31750" y="194324"/>
                  </a:cubicBezTo>
                  <a:cubicBezTo>
                    <a:pt x="30163" y="146699"/>
                    <a:pt x="21167" y="-37980"/>
                    <a:pt x="15875" y="69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3" name="フリーフォーム 602">
              <a:extLst>
                <a:ext uri="{FF2B5EF4-FFF2-40B4-BE49-F238E27FC236}">
                  <a16:creationId xmlns:a16="http://schemas.microsoft.com/office/drawing/2014/main" id="{40468782-814D-B1AA-7FE5-E90E83C8699C}"/>
                </a:ext>
              </a:extLst>
            </p:cNvPr>
            <p:cNvSpPr/>
            <p:nvPr/>
          </p:nvSpPr>
          <p:spPr>
            <a:xfrm>
              <a:off x="6714517" y="1949450"/>
              <a:ext cx="1099237" cy="22352"/>
            </a:xfrm>
            <a:custGeom>
              <a:avLst/>
              <a:gdLst>
                <a:gd name="connsiteX0" fmla="*/ 10133 w 1099237"/>
                <a:gd name="connsiteY0" fmla="*/ 0 h 22352"/>
                <a:gd name="connsiteX1" fmla="*/ 829283 w 1099237"/>
                <a:gd name="connsiteY1" fmla="*/ 12700 h 22352"/>
                <a:gd name="connsiteX2" fmla="*/ 584808 w 1099237"/>
                <a:gd name="connsiteY2" fmla="*/ 15875 h 22352"/>
                <a:gd name="connsiteX3" fmla="*/ 1095983 w 1099237"/>
                <a:gd name="connsiteY3" fmla="*/ 22225 h 22352"/>
                <a:gd name="connsiteX4" fmla="*/ 816583 w 1099237"/>
                <a:gd name="connsiteY4" fmla="*/ 9525 h 22352"/>
                <a:gd name="connsiteX5" fmla="*/ 400658 w 1099237"/>
                <a:gd name="connsiteY5" fmla="*/ 15875 h 22352"/>
                <a:gd name="connsiteX6" fmla="*/ 10133 w 1099237"/>
                <a:gd name="connsiteY6" fmla="*/ 0 h 2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237" h="22352">
                  <a:moveTo>
                    <a:pt x="10133" y="0"/>
                  </a:moveTo>
                  <a:lnTo>
                    <a:pt x="829283" y="12700"/>
                  </a:lnTo>
                  <a:cubicBezTo>
                    <a:pt x="925062" y="15346"/>
                    <a:pt x="540358" y="14288"/>
                    <a:pt x="584808" y="15875"/>
                  </a:cubicBezTo>
                  <a:cubicBezTo>
                    <a:pt x="629258" y="17463"/>
                    <a:pt x="1057354" y="23283"/>
                    <a:pt x="1095983" y="22225"/>
                  </a:cubicBezTo>
                  <a:cubicBezTo>
                    <a:pt x="1134612" y="21167"/>
                    <a:pt x="816583" y="9525"/>
                    <a:pt x="816583" y="9525"/>
                  </a:cubicBezTo>
                  <a:lnTo>
                    <a:pt x="400658" y="15875"/>
                  </a:lnTo>
                  <a:cubicBezTo>
                    <a:pt x="263604" y="15346"/>
                    <a:pt x="-61305" y="529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4" name="フリーフォーム 603">
              <a:extLst>
                <a:ext uri="{FF2B5EF4-FFF2-40B4-BE49-F238E27FC236}">
                  <a16:creationId xmlns:a16="http://schemas.microsoft.com/office/drawing/2014/main" id="{A940A486-68FA-E75E-0EFD-A78CD7F16A9A}"/>
                </a:ext>
              </a:extLst>
            </p:cNvPr>
            <p:cNvSpPr/>
            <p:nvPr/>
          </p:nvSpPr>
          <p:spPr>
            <a:xfrm>
              <a:off x="7827547" y="1952412"/>
              <a:ext cx="19180" cy="727413"/>
            </a:xfrm>
            <a:custGeom>
              <a:avLst/>
              <a:gdLst>
                <a:gd name="connsiteX0" fmla="*/ 2003 w 19180"/>
                <a:gd name="connsiteY0" fmla="*/ 213 h 727413"/>
                <a:gd name="connsiteX1" fmla="*/ 14703 w 19180"/>
                <a:gd name="connsiteY1" fmla="*/ 422488 h 727413"/>
                <a:gd name="connsiteX2" fmla="*/ 17878 w 19180"/>
                <a:gd name="connsiteY2" fmla="*/ 720938 h 727413"/>
                <a:gd name="connsiteX3" fmla="*/ 17878 w 19180"/>
                <a:gd name="connsiteY3" fmla="*/ 616163 h 727413"/>
                <a:gd name="connsiteX4" fmla="*/ 2003 w 19180"/>
                <a:gd name="connsiteY4" fmla="*/ 479638 h 727413"/>
                <a:gd name="connsiteX5" fmla="*/ 2003 w 19180"/>
                <a:gd name="connsiteY5" fmla="*/ 213 h 72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80" h="727413">
                  <a:moveTo>
                    <a:pt x="2003" y="213"/>
                  </a:moveTo>
                  <a:cubicBezTo>
                    <a:pt x="4120" y="-9312"/>
                    <a:pt x="12057" y="302367"/>
                    <a:pt x="14703" y="422488"/>
                  </a:cubicBezTo>
                  <a:cubicBezTo>
                    <a:pt x="17349" y="542609"/>
                    <a:pt x="17349" y="688659"/>
                    <a:pt x="17878" y="720938"/>
                  </a:cubicBezTo>
                  <a:cubicBezTo>
                    <a:pt x="18407" y="753217"/>
                    <a:pt x="20524" y="656380"/>
                    <a:pt x="17878" y="616163"/>
                  </a:cubicBezTo>
                  <a:cubicBezTo>
                    <a:pt x="15232" y="575946"/>
                    <a:pt x="5178" y="574888"/>
                    <a:pt x="2003" y="479638"/>
                  </a:cubicBezTo>
                  <a:cubicBezTo>
                    <a:pt x="-1172" y="384388"/>
                    <a:pt x="-114" y="9738"/>
                    <a:pt x="2003" y="2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5" name="フリーフォーム 604">
              <a:extLst>
                <a:ext uri="{FF2B5EF4-FFF2-40B4-BE49-F238E27FC236}">
                  <a16:creationId xmlns:a16="http://schemas.microsoft.com/office/drawing/2014/main" id="{51EA2903-AD49-CD05-3629-8FEDFB9C4276}"/>
                </a:ext>
              </a:extLst>
            </p:cNvPr>
            <p:cNvSpPr/>
            <p:nvPr/>
          </p:nvSpPr>
          <p:spPr>
            <a:xfrm>
              <a:off x="7041503" y="2689982"/>
              <a:ext cx="240180" cy="59867"/>
            </a:xfrm>
            <a:custGeom>
              <a:avLst/>
              <a:gdLst>
                <a:gd name="connsiteX0" fmla="*/ 647 w 240180"/>
                <a:gd name="connsiteY0" fmla="*/ 11943 h 59867"/>
                <a:gd name="connsiteX1" fmla="*/ 207022 w 240180"/>
                <a:gd name="connsiteY1" fmla="*/ 2418 h 59867"/>
                <a:gd name="connsiteX2" fmla="*/ 229247 w 240180"/>
                <a:gd name="connsiteY2" fmla="*/ 5593 h 59867"/>
                <a:gd name="connsiteX3" fmla="*/ 99072 w 240180"/>
                <a:gd name="connsiteY3" fmla="*/ 59568 h 59867"/>
                <a:gd name="connsiteX4" fmla="*/ 140347 w 240180"/>
                <a:gd name="connsiteY4" fmla="*/ 27818 h 59867"/>
                <a:gd name="connsiteX5" fmla="*/ 647 w 240180"/>
                <a:gd name="connsiteY5" fmla="*/ 11943 h 59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180" h="59867">
                  <a:moveTo>
                    <a:pt x="647" y="11943"/>
                  </a:moveTo>
                  <a:cubicBezTo>
                    <a:pt x="11760" y="7710"/>
                    <a:pt x="168922" y="3476"/>
                    <a:pt x="207022" y="2418"/>
                  </a:cubicBezTo>
                  <a:cubicBezTo>
                    <a:pt x="245122" y="1360"/>
                    <a:pt x="247239" y="-3932"/>
                    <a:pt x="229247" y="5593"/>
                  </a:cubicBezTo>
                  <a:cubicBezTo>
                    <a:pt x="211255" y="15118"/>
                    <a:pt x="113889" y="55864"/>
                    <a:pt x="99072" y="59568"/>
                  </a:cubicBezTo>
                  <a:cubicBezTo>
                    <a:pt x="84255" y="63272"/>
                    <a:pt x="155693" y="31522"/>
                    <a:pt x="140347" y="27818"/>
                  </a:cubicBezTo>
                  <a:cubicBezTo>
                    <a:pt x="125001" y="24114"/>
                    <a:pt x="-10466" y="16176"/>
                    <a:pt x="647" y="119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6" name="フリーフォーム 605">
              <a:extLst>
                <a:ext uri="{FF2B5EF4-FFF2-40B4-BE49-F238E27FC236}">
                  <a16:creationId xmlns:a16="http://schemas.microsoft.com/office/drawing/2014/main" id="{F210FDF6-038A-2A1B-F827-E0AE2D35CA20}"/>
                </a:ext>
              </a:extLst>
            </p:cNvPr>
            <p:cNvSpPr/>
            <p:nvPr/>
          </p:nvSpPr>
          <p:spPr>
            <a:xfrm>
              <a:off x="7200098" y="2682630"/>
              <a:ext cx="610415" cy="23006"/>
            </a:xfrm>
            <a:custGeom>
              <a:avLst/>
              <a:gdLst>
                <a:gd name="connsiteX0" fmla="*/ 802 w 610415"/>
                <a:gd name="connsiteY0" fmla="*/ 22470 h 23006"/>
                <a:gd name="connsiteX1" fmla="*/ 505627 w 610415"/>
                <a:gd name="connsiteY1" fmla="*/ 16120 h 23006"/>
                <a:gd name="connsiteX2" fmla="*/ 610402 w 610415"/>
                <a:gd name="connsiteY2" fmla="*/ 16120 h 23006"/>
                <a:gd name="connsiteX3" fmla="*/ 511977 w 610415"/>
                <a:gd name="connsiteY3" fmla="*/ 12945 h 23006"/>
                <a:gd name="connsiteX4" fmla="*/ 391327 w 610415"/>
                <a:gd name="connsiteY4" fmla="*/ 245 h 23006"/>
                <a:gd name="connsiteX5" fmla="*/ 802 w 610415"/>
                <a:gd name="connsiteY5" fmla="*/ 22470 h 2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415" h="23006">
                  <a:moveTo>
                    <a:pt x="802" y="22470"/>
                  </a:moveTo>
                  <a:cubicBezTo>
                    <a:pt x="19852" y="25116"/>
                    <a:pt x="404027" y="17178"/>
                    <a:pt x="505627" y="16120"/>
                  </a:cubicBezTo>
                  <a:cubicBezTo>
                    <a:pt x="607227" y="15062"/>
                    <a:pt x="609344" y="16649"/>
                    <a:pt x="610402" y="16120"/>
                  </a:cubicBezTo>
                  <a:cubicBezTo>
                    <a:pt x="611460" y="15591"/>
                    <a:pt x="548489" y="15591"/>
                    <a:pt x="511977" y="12945"/>
                  </a:cubicBezTo>
                  <a:cubicBezTo>
                    <a:pt x="475465" y="10299"/>
                    <a:pt x="475464" y="-1872"/>
                    <a:pt x="391327" y="245"/>
                  </a:cubicBezTo>
                  <a:cubicBezTo>
                    <a:pt x="307190" y="2362"/>
                    <a:pt x="-18248" y="19824"/>
                    <a:pt x="802" y="224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7" name="フリーフォーム 606">
              <a:extLst>
                <a:ext uri="{FF2B5EF4-FFF2-40B4-BE49-F238E27FC236}">
                  <a16:creationId xmlns:a16="http://schemas.microsoft.com/office/drawing/2014/main" id="{F96A3BFB-AB4C-6252-CD3E-D28A7E388AAA}"/>
                </a:ext>
              </a:extLst>
            </p:cNvPr>
            <p:cNvSpPr/>
            <p:nvPr/>
          </p:nvSpPr>
          <p:spPr>
            <a:xfrm>
              <a:off x="7001893" y="2708157"/>
              <a:ext cx="887988" cy="25775"/>
            </a:xfrm>
            <a:custGeom>
              <a:avLst/>
              <a:gdLst>
                <a:gd name="connsiteX0" fmla="*/ 11682 w 887988"/>
                <a:gd name="connsiteY0" fmla="*/ 6468 h 25775"/>
                <a:gd name="connsiteX1" fmla="*/ 567307 w 887988"/>
                <a:gd name="connsiteY1" fmla="*/ 6468 h 25775"/>
                <a:gd name="connsiteX2" fmla="*/ 887982 w 887988"/>
                <a:gd name="connsiteY2" fmla="*/ 118 h 25775"/>
                <a:gd name="connsiteX3" fmla="*/ 576832 w 887988"/>
                <a:gd name="connsiteY3" fmla="*/ 12818 h 25775"/>
                <a:gd name="connsiteX4" fmla="*/ 218057 w 887988"/>
                <a:gd name="connsiteY4" fmla="*/ 25518 h 25775"/>
                <a:gd name="connsiteX5" fmla="*/ 11682 w 887988"/>
                <a:gd name="connsiteY5" fmla="*/ 6468 h 2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7988" h="25775">
                  <a:moveTo>
                    <a:pt x="11682" y="6468"/>
                  </a:moveTo>
                  <a:cubicBezTo>
                    <a:pt x="69890" y="3293"/>
                    <a:pt x="421257" y="7526"/>
                    <a:pt x="567307" y="6468"/>
                  </a:cubicBezTo>
                  <a:cubicBezTo>
                    <a:pt x="713357" y="5410"/>
                    <a:pt x="886394" y="-940"/>
                    <a:pt x="887982" y="118"/>
                  </a:cubicBezTo>
                  <a:cubicBezTo>
                    <a:pt x="889570" y="1176"/>
                    <a:pt x="576832" y="12818"/>
                    <a:pt x="576832" y="12818"/>
                  </a:cubicBezTo>
                  <a:lnTo>
                    <a:pt x="218057" y="25518"/>
                  </a:lnTo>
                  <a:cubicBezTo>
                    <a:pt x="127040" y="28164"/>
                    <a:pt x="-46526" y="9643"/>
                    <a:pt x="11682" y="64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8" name="フリーフォーム 607">
              <a:extLst>
                <a:ext uri="{FF2B5EF4-FFF2-40B4-BE49-F238E27FC236}">
                  <a16:creationId xmlns:a16="http://schemas.microsoft.com/office/drawing/2014/main" id="{F66E9F2B-8DAD-E918-924F-D17C4B5A5735}"/>
                </a:ext>
              </a:extLst>
            </p:cNvPr>
            <p:cNvSpPr/>
            <p:nvPr/>
          </p:nvSpPr>
          <p:spPr>
            <a:xfrm>
              <a:off x="7821202" y="1492037"/>
              <a:ext cx="34166" cy="461745"/>
            </a:xfrm>
            <a:custGeom>
              <a:avLst/>
              <a:gdLst>
                <a:gd name="connsiteX0" fmla="*/ 24223 w 34166"/>
                <a:gd name="connsiteY0" fmla="*/ 213 h 461745"/>
                <a:gd name="connsiteX1" fmla="*/ 30573 w 34166"/>
                <a:gd name="connsiteY1" fmla="*/ 247863 h 461745"/>
                <a:gd name="connsiteX2" fmla="*/ 33748 w 34166"/>
                <a:gd name="connsiteY2" fmla="*/ 457413 h 461745"/>
                <a:gd name="connsiteX3" fmla="*/ 30573 w 34166"/>
                <a:gd name="connsiteY3" fmla="*/ 371688 h 461745"/>
                <a:gd name="connsiteX4" fmla="*/ 1998 w 34166"/>
                <a:gd name="connsiteY4" fmla="*/ 162138 h 461745"/>
                <a:gd name="connsiteX5" fmla="*/ 5173 w 34166"/>
                <a:gd name="connsiteY5" fmla="*/ 203413 h 461745"/>
                <a:gd name="connsiteX6" fmla="*/ 24223 w 34166"/>
                <a:gd name="connsiteY6" fmla="*/ 213 h 46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166" h="461745">
                  <a:moveTo>
                    <a:pt x="24223" y="213"/>
                  </a:moveTo>
                  <a:cubicBezTo>
                    <a:pt x="28456" y="7621"/>
                    <a:pt x="28986" y="171663"/>
                    <a:pt x="30573" y="247863"/>
                  </a:cubicBezTo>
                  <a:cubicBezTo>
                    <a:pt x="32160" y="324063"/>
                    <a:pt x="33748" y="436776"/>
                    <a:pt x="33748" y="457413"/>
                  </a:cubicBezTo>
                  <a:cubicBezTo>
                    <a:pt x="33748" y="478050"/>
                    <a:pt x="35865" y="420900"/>
                    <a:pt x="30573" y="371688"/>
                  </a:cubicBezTo>
                  <a:cubicBezTo>
                    <a:pt x="25281" y="322476"/>
                    <a:pt x="6231" y="190184"/>
                    <a:pt x="1998" y="162138"/>
                  </a:cubicBezTo>
                  <a:cubicBezTo>
                    <a:pt x="-2235" y="134092"/>
                    <a:pt x="940" y="226167"/>
                    <a:pt x="5173" y="203413"/>
                  </a:cubicBezTo>
                  <a:cubicBezTo>
                    <a:pt x="9406" y="180659"/>
                    <a:pt x="19990" y="-7195"/>
                    <a:pt x="24223" y="2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9" name="フリーフォーム 608">
              <a:extLst>
                <a:ext uri="{FF2B5EF4-FFF2-40B4-BE49-F238E27FC236}">
                  <a16:creationId xmlns:a16="http://schemas.microsoft.com/office/drawing/2014/main" id="{AE6963F1-46DA-479A-302E-E30B509DBDE2}"/>
                </a:ext>
              </a:extLst>
            </p:cNvPr>
            <p:cNvSpPr/>
            <p:nvPr/>
          </p:nvSpPr>
          <p:spPr>
            <a:xfrm>
              <a:off x="7835852" y="2709681"/>
              <a:ext cx="24043" cy="408553"/>
            </a:xfrm>
            <a:custGeom>
              <a:avLst/>
              <a:gdLst>
                <a:gd name="connsiteX0" fmla="*/ 19098 w 24043"/>
                <a:gd name="connsiteY0" fmla="*/ 1769 h 408553"/>
                <a:gd name="connsiteX1" fmla="*/ 22273 w 24043"/>
                <a:gd name="connsiteY1" fmla="*/ 385944 h 408553"/>
                <a:gd name="connsiteX2" fmla="*/ 22273 w 24043"/>
                <a:gd name="connsiteY2" fmla="*/ 351019 h 408553"/>
                <a:gd name="connsiteX3" fmla="*/ 48 w 24043"/>
                <a:gd name="connsiteY3" fmla="*/ 246244 h 408553"/>
                <a:gd name="connsiteX4" fmla="*/ 19098 w 24043"/>
                <a:gd name="connsiteY4" fmla="*/ 1769 h 40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43" h="408553">
                  <a:moveTo>
                    <a:pt x="19098" y="1769"/>
                  </a:moveTo>
                  <a:cubicBezTo>
                    <a:pt x="22802" y="25052"/>
                    <a:pt x="21744" y="327736"/>
                    <a:pt x="22273" y="385944"/>
                  </a:cubicBezTo>
                  <a:cubicBezTo>
                    <a:pt x="22802" y="444152"/>
                    <a:pt x="25977" y="374302"/>
                    <a:pt x="22273" y="351019"/>
                  </a:cubicBezTo>
                  <a:cubicBezTo>
                    <a:pt x="18569" y="327736"/>
                    <a:pt x="1106" y="300748"/>
                    <a:pt x="48" y="246244"/>
                  </a:cubicBezTo>
                  <a:cubicBezTo>
                    <a:pt x="-1010" y="191740"/>
                    <a:pt x="15394" y="-21514"/>
                    <a:pt x="19098" y="17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0" name="フリーフォーム 609">
              <a:extLst>
                <a:ext uri="{FF2B5EF4-FFF2-40B4-BE49-F238E27FC236}">
                  <a16:creationId xmlns:a16="http://schemas.microsoft.com/office/drawing/2014/main" id="{551CCE35-D939-4819-FEA9-375F1AC4855B}"/>
                </a:ext>
              </a:extLst>
            </p:cNvPr>
            <p:cNvSpPr/>
            <p:nvPr/>
          </p:nvSpPr>
          <p:spPr>
            <a:xfrm>
              <a:off x="7290361" y="3162300"/>
              <a:ext cx="202059" cy="17322"/>
            </a:xfrm>
            <a:custGeom>
              <a:avLst/>
              <a:gdLst>
                <a:gd name="connsiteX0" fmla="*/ 2614 w 202059"/>
                <a:gd name="connsiteY0" fmla="*/ 15875 h 17322"/>
                <a:gd name="connsiteX1" fmla="*/ 196289 w 202059"/>
                <a:gd name="connsiteY1" fmla="*/ 15875 h 17322"/>
                <a:gd name="connsiteX2" fmla="*/ 155014 w 202059"/>
                <a:gd name="connsiteY2" fmla="*/ 9525 h 17322"/>
                <a:gd name="connsiteX3" fmla="*/ 88339 w 202059"/>
                <a:gd name="connsiteY3" fmla="*/ 0 h 17322"/>
                <a:gd name="connsiteX4" fmla="*/ 2614 w 202059"/>
                <a:gd name="connsiteY4" fmla="*/ 15875 h 1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059" h="17322">
                  <a:moveTo>
                    <a:pt x="2614" y="15875"/>
                  </a:moveTo>
                  <a:cubicBezTo>
                    <a:pt x="20606" y="18521"/>
                    <a:pt x="170889" y="16933"/>
                    <a:pt x="196289" y="15875"/>
                  </a:cubicBezTo>
                  <a:cubicBezTo>
                    <a:pt x="221689" y="14817"/>
                    <a:pt x="155014" y="9525"/>
                    <a:pt x="155014" y="9525"/>
                  </a:cubicBezTo>
                  <a:cubicBezTo>
                    <a:pt x="137022" y="6879"/>
                    <a:pt x="112151" y="0"/>
                    <a:pt x="88339" y="0"/>
                  </a:cubicBezTo>
                  <a:cubicBezTo>
                    <a:pt x="64527" y="0"/>
                    <a:pt x="-15378" y="13229"/>
                    <a:pt x="2614" y="158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1" name="フリーフォーム 610">
              <a:extLst>
                <a:ext uri="{FF2B5EF4-FFF2-40B4-BE49-F238E27FC236}">
                  <a16:creationId xmlns:a16="http://schemas.microsoft.com/office/drawing/2014/main" id="{783ED6E5-7EDC-50A2-D3FA-CD3C2E71AD4F}"/>
                </a:ext>
              </a:extLst>
            </p:cNvPr>
            <p:cNvSpPr/>
            <p:nvPr/>
          </p:nvSpPr>
          <p:spPr>
            <a:xfrm>
              <a:off x="7279422" y="3245838"/>
              <a:ext cx="291373" cy="21237"/>
            </a:xfrm>
            <a:custGeom>
              <a:avLst/>
              <a:gdLst>
                <a:gd name="connsiteX0" fmla="*/ 853 w 291373"/>
                <a:gd name="connsiteY0" fmla="*/ 2187 h 21237"/>
                <a:gd name="connsiteX1" fmla="*/ 283428 w 291373"/>
                <a:gd name="connsiteY1" fmla="*/ 21237 h 21237"/>
                <a:gd name="connsiteX2" fmla="*/ 197703 w 291373"/>
                <a:gd name="connsiteY2" fmla="*/ 2187 h 21237"/>
                <a:gd name="connsiteX3" fmla="*/ 853 w 291373"/>
                <a:gd name="connsiteY3" fmla="*/ 2187 h 2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373" h="21237">
                  <a:moveTo>
                    <a:pt x="853" y="2187"/>
                  </a:moveTo>
                  <a:cubicBezTo>
                    <a:pt x="15140" y="5362"/>
                    <a:pt x="250620" y="21237"/>
                    <a:pt x="283428" y="21237"/>
                  </a:cubicBezTo>
                  <a:cubicBezTo>
                    <a:pt x="316236" y="21237"/>
                    <a:pt x="239507" y="4833"/>
                    <a:pt x="197703" y="2187"/>
                  </a:cubicBezTo>
                  <a:cubicBezTo>
                    <a:pt x="155899" y="-459"/>
                    <a:pt x="-13434" y="-988"/>
                    <a:pt x="853" y="21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2" name="フリーフォーム 611">
              <a:extLst>
                <a:ext uri="{FF2B5EF4-FFF2-40B4-BE49-F238E27FC236}">
                  <a16:creationId xmlns:a16="http://schemas.microsoft.com/office/drawing/2014/main" id="{6927BDC4-5FDE-330E-9746-E2045CF101B4}"/>
                </a:ext>
              </a:extLst>
            </p:cNvPr>
            <p:cNvSpPr/>
            <p:nvPr/>
          </p:nvSpPr>
          <p:spPr>
            <a:xfrm>
              <a:off x="5027998" y="3158336"/>
              <a:ext cx="1043952" cy="26951"/>
            </a:xfrm>
            <a:custGeom>
              <a:avLst/>
              <a:gdLst>
                <a:gd name="connsiteX0" fmla="*/ 10727 w 1043952"/>
                <a:gd name="connsiteY0" fmla="*/ 26189 h 26951"/>
                <a:gd name="connsiteX1" fmla="*/ 855277 w 1043952"/>
                <a:gd name="connsiteY1" fmla="*/ 19839 h 26951"/>
                <a:gd name="connsiteX2" fmla="*/ 550477 w 1043952"/>
                <a:gd name="connsiteY2" fmla="*/ 789 h 26951"/>
                <a:gd name="connsiteX3" fmla="*/ 1042602 w 1043952"/>
                <a:gd name="connsiteY3" fmla="*/ 3964 h 26951"/>
                <a:gd name="connsiteX4" fmla="*/ 687002 w 1043952"/>
                <a:gd name="connsiteY4" fmla="*/ 7139 h 26951"/>
                <a:gd name="connsiteX5" fmla="*/ 398077 w 1043952"/>
                <a:gd name="connsiteY5" fmla="*/ 3964 h 26951"/>
                <a:gd name="connsiteX6" fmla="*/ 10727 w 1043952"/>
                <a:gd name="connsiteY6" fmla="*/ 26189 h 2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3952" h="26951">
                  <a:moveTo>
                    <a:pt x="10727" y="26189"/>
                  </a:moveTo>
                  <a:cubicBezTo>
                    <a:pt x="86927" y="28835"/>
                    <a:pt x="765319" y="24072"/>
                    <a:pt x="855277" y="19839"/>
                  </a:cubicBezTo>
                  <a:cubicBezTo>
                    <a:pt x="945235" y="15606"/>
                    <a:pt x="519256" y="3435"/>
                    <a:pt x="550477" y="789"/>
                  </a:cubicBezTo>
                  <a:cubicBezTo>
                    <a:pt x="581698" y="-1857"/>
                    <a:pt x="1019848" y="2906"/>
                    <a:pt x="1042602" y="3964"/>
                  </a:cubicBezTo>
                  <a:cubicBezTo>
                    <a:pt x="1065356" y="5022"/>
                    <a:pt x="794423" y="7139"/>
                    <a:pt x="687002" y="7139"/>
                  </a:cubicBezTo>
                  <a:cubicBezTo>
                    <a:pt x="579581" y="7139"/>
                    <a:pt x="510790" y="2906"/>
                    <a:pt x="398077" y="3964"/>
                  </a:cubicBezTo>
                  <a:cubicBezTo>
                    <a:pt x="285365" y="5022"/>
                    <a:pt x="-65473" y="23543"/>
                    <a:pt x="10727" y="261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3" name="フリーフォーム 612">
              <a:extLst>
                <a:ext uri="{FF2B5EF4-FFF2-40B4-BE49-F238E27FC236}">
                  <a16:creationId xmlns:a16="http://schemas.microsoft.com/office/drawing/2014/main" id="{2567C0D9-8153-3AEA-E775-6B5C4FDE6E2A}"/>
                </a:ext>
              </a:extLst>
            </p:cNvPr>
            <p:cNvSpPr/>
            <p:nvPr/>
          </p:nvSpPr>
          <p:spPr>
            <a:xfrm>
              <a:off x="6759591" y="1949319"/>
              <a:ext cx="1061088" cy="113041"/>
            </a:xfrm>
            <a:custGeom>
              <a:avLst/>
              <a:gdLst>
                <a:gd name="connsiteX0" fmla="*/ 3159 w 1061088"/>
                <a:gd name="connsiteY0" fmla="*/ 3306 h 113041"/>
                <a:gd name="connsiteX1" fmla="*/ 142859 w 1061088"/>
                <a:gd name="connsiteY1" fmla="*/ 108081 h 113041"/>
                <a:gd name="connsiteX2" fmla="*/ 92059 w 1061088"/>
                <a:gd name="connsiteY2" fmla="*/ 95381 h 113041"/>
                <a:gd name="connsiteX3" fmla="*/ 400034 w 1061088"/>
                <a:gd name="connsiteY3" fmla="*/ 89031 h 113041"/>
                <a:gd name="connsiteX4" fmla="*/ 946134 w 1061088"/>
                <a:gd name="connsiteY4" fmla="*/ 98556 h 113041"/>
                <a:gd name="connsiteX5" fmla="*/ 911209 w 1061088"/>
                <a:gd name="connsiteY5" fmla="*/ 101731 h 113041"/>
                <a:gd name="connsiteX6" fmla="*/ 971534 w 1061088"/>
                <a:gd name="connsiteY6" fmla="*/ 85856 h 113041"/>
                <a:gd name="connsiteX7" fmla="*/ 1060434 w 1061088"/>
                <a:gd name="connsiteY7" fmla="*/ 28706 h 113041"/>
                <a:gd name="connsiteX8" fmla="*/ 1003284 w 1061088"/>
                <a:gd name="connsiteY8" fmla="*/ 54106 h 113041"/>
                <a:gd name="connsiteX9" fmla="*/ 850884 w 1061088"/>
                <a:gd name="connsiteY9" fmla="*/ 79506 h 113041"/>
                <a:gd name="connsiteX10" fmla="*/ 507984 w 1061088"/>
                <a:gd name="connsiteY10" fmla="*/ 101731 h 113041"/>
                <a:gd name="connsiteX11" fmla="*/ 180959 w 1061088"/>
                <a:gd name="connsiteY11" fmla="*/ 98556 h 113041"/>
                <a:gd name="connsiteX12" fmla="*/ 53959 w 1061088"/>
                <a:gd name="connsiteY12" fmla="*/ 31881 h 113041"/>
                <a:gd name="connsiteX13" fmla="*/ 3159 w 1061088"/>
                <a:gd name="connsiteY13" fmla="*/ 3306 h 113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1088" h="113041">
                  <a:moveTo>
                    <a:pt x="3159" y="3306"/>
                  </a:moveTo>
                  <a:cubicBezTo>
                    <a:pt x="17976" y="16006"/>
                    <a:pt x="128042" y="92735"/>
                    <a:pt x="142859" y="108081"/>
                  </a:cubicBezTo>
                  <a:cubicBezTo>
                    <a:pt x="157676" y="123427"/>
                    <a:pt x="49197" y="98556"/>
                    <a:pt x="92059" y="95381"/>
                  </a:cubicBezTo>
                  <a:cubicBezTo>
                    <a:pt x="134921" y="92206"/>
                    <a:pt x="257688" y="88502"/>
                    <a:pt x="400034" y="89031"/>
                  </a:cubicBezTo>
                  <a:cubicBezTo>
                    <a:pt x="542380" y="89560"/>
                    <a:pt x="860938" y="96439"/>
                    <a:pt x="946134" y="98556"/>
                  </a:cubicBezTo>
                  <a:cubicBezTo>
                    <a:pt x="1031330" y="100673"/>
                    <a:pt x="906976" y="103848"/>
                    <a:pt x="911209" y="101731"/>
                  </a:cubicBezTo>
                  <a:cubicBezTo>
                    <a:pt x="915442" y="99614"/>
                    <a:pt x="946663" y="98027"/>
                    <a:pt x="971534" y="85856"/>
                  </a:cubicBezTo>
                  <a:cubicBezTo>
                    <a:pt x="996405" y="73685"/>
                    <a:pt x="1055142" y="33998"/>
                    <a:pt x="1060434" y="28706"/>
                  </a:cubicBezTo>
                  <a:cubicBezTo>
                    <a:pt x="1065726" y="23414"/>
                    <a:pt x="1038209" y="45639"/>
                    <a:pt x="1003284" y="54106"/>
                  </a:cubicBezTo>
                  <a:cubicBezTo>
                    <a:pt x="968359" y="62573"/>
                    <a:pt x="933434" y="71569"/>
                    <a:pt x="850884" y="79506"/>
                  </a:cubicBezTo>
                  <a:cubicBezTo>
                    <a:pt x="768334" y="87444"/>
                    <a:pt x="619638" y="98556"/>
                    <a:pt x="507984" y="101731"/>
                  </a:cubicBezTo>
                  <a:cubicBezTo>
                    <a:pt x="396330" y="104906"/>
                    <a:pt x="256630" y="110198"/>
                    <a:pt x="180959" y="98556"/>
                  </a:cubicBezTo>
                  <a:cubicBezTo>
                    <a:pt x="105288" y="86914"/>
                    <a:pt x="78830" y="46169"/>
                    <a:pt x="53959" y="31881"/>
                  </a:cubicBezTo>
                  <a:cubicBezTo>
                    <a:pt x="29088" y="17594"/>
                    <a:pt x="-11658" y="-9394"/>
                    <a:pt x="3159" y="33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4" name="フリーフォーム 613">
              <a:extLst>
                <a:ext uri="{FF2B5EF4-FFF2-40B4-BE49-F238E27FC236}">
                  <a16:creationId xmlns:a16="http://schemas.microsoft.com/office/drawing/2014/main" id="{4084D1FD-ED74-3DDE-741B-4103BE4B8075}"/>
                </a:ext>
              </a:extLst>
            </p:cNvPr>
            <p:cNvSpPr/>
            <p:nvPr/>
          </p:nvSpPr>
          <p:spPr>
            <a:xfrm>
              <a:off x="6889654" y="2032967"/>
              <a:ext cx="22390" cy="572276"/>
            </a:xfrm>
            <a:custGeom>
              <a:avLst/>
              <a:gdLst>
                <a:gd name="connsiteX0" fmla="*/ 96 w 22390"/>
                <a:gd name="connsiteY0" fmla="*/ 18083 h 572276"/>
                <a:gd name="connsiteX1" fmla="*/ 9621 w 22390"/>
                <a:gd name="connsiteY1" fmla="*/ 446708 h 572276"/>
                <a:gd name="connsiteX2" fmla="*/ 15971 w 22390"/>
                <a:gd name="connsiteY2" fmla="*/ 370508 h 572276"/>
                <a:gd name="connsiteX3" fmla="*/ 19146 w 22390"/>
                <a:gd name="connsiteY3" fmla="*/ 567358 h 572276"/>
                <a:gd name="connsiteX4" fmla="*/ 22321 w 22390"/>
                <a:gd name="connsiteY4" fmla="*/ 478458 h 572276"/>
                <a:gd name="connsiteX5" fmla="*/ 15971 w 22390"/>
                <a:gd name="connsiteY5" fmla="*/ 116508 h 572276"/>
                <a:gd name="connsiteX6" fmla="*/ 96 w 22390"/>
                <a:gd name="connsiteY6" fmla="*/ 18083 h 57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390" h="572276">
                  <a:moveTo>
                    <a:pt x="96" y="18083"/>
                  </a:moveTo>
                  <a:cubicBezTo>
                    <a:pt x="-962" y="73116"/>
                    <a:pt x="6975" y="387971"/>
                    <a:pt x="9621" y="446708"/>
                  </a:cubicBezTo>
                  <a:cubicBezTo>
                    <a:pt x="12267" y="505445"/>
                    <a:pt x="14384" y="350400"/>
                    <a:pt x="15971" y="370508"/>
                  </a:cubicBezTo>
                  <a:cubicBezTo>
                    <a:pt x="17559" y="390616"/>
                    <a:pt x="18088" y="549367"/>
                    <a:pt x="19146" y="567358"/>
                  </a:cubicBezTo>
                  <a:cubicBezTo>
                    <a:pt x="20204" y="585349"/>
                    <a:pt x="22850" y="553600"/>
                    <a:pt x="22321" y="478458"/>
                  </a:cubicBezTo>
                  <a:cubicBezTo>
                    <a:pt x="21792" y="403316"/>
                    <a:pt x="17558" y="188475"/>
                    <a:pt x="15971" y="116508"/>
                  </a:cubicBezTo>
                  <a:cubicBezTo>
                    <a:pt x="14384" y="44541"/>
                    <a:pt x="1154" y="-36950"/>
                    <a:pt x="96" y="180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5" name="フリーフォーム 614">
              <a:extLst>
                <a:ext uri="{FF2B5EF4-FFF2-40B4-BE49-F238E27FC236}">
                  <a16:creationId xmlns:a16="http://schemas.microsoft.com/office/drawing/2014/main" id="{264847CB-E8BD-EEA6-BAFE-DA561FFAF7C1}"/>
                </a:ext>
              </a:extLst>
            </p:cNvPr>
            <p:cNvSpPr/>
            <p:nvPr/>
          </p:nvSpPr>
          <p:spPr>
            <a:xfrm>
              <a:off x="6821953" y="2603968"/>
              <a:ext cx="152337" cy="56702"/>
            </a:xfrm>
            <a:custGeom>
              <a:avLst/>
              <a:gdLst>
                <a:gd name="connsiteX0" fmla="*/ 1122 w 152337"/>
                <a:gd name="connsiteY0" fmla="*/ 56682 h 56702"/>
                <a:gd name="connsiteX1" fmla="*/ 150347 w 152337"/>
                <a:gd name="connsiteY1" fmla="*/ 9057 h 56702"/>
                <a:gd name="connsiteX2" fmla="*/ 83672 w 152337"/>
                <a:gd name="connsiteY2" fmla="*/ 2707 h 56702"/>
                <a:gd name="connsiteX3" fmla="*/ 1122 w 152337"/>
                <a:gd name="connsiteY3" fmla="*/ 56682 h 56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37" h="56702">
                  <a:moveTo>
                    <a:pt x="1122" y="56682"/>
                  </a:moveTo>
                  <a:cubicBezTo>
                    <a:pt x="12234" y="57740"/>
                    <a:pt x="136589" y="18053"/>
                    <a:pt x="150347" y="9057"/>
                  </a:cubicBezTo>
                  <a:cubicBezTo>
                    <a:pt x="164105" y="61"/>
                    <a:pt x="102722" y="-2585"/>
                    <a:pt x="83672" y="2707"/>
                  </a:cubicBezTo>
                  <a:cubicBezTo>
                    <a:pt x="64622" y="7999"/>
                    <a:pt x="-9990" y="55624"/>
                    <a:pt x="1122" y="566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6" name="フリーフォーム 615">
              <a:extLst>
                <a:ext uri="{FF2B5EF4-FFF2-40B4-BE49-F238E27FC236}">
                  <a16:creationId xmlns:a16="http://schemas.microsoft.com/office/drawing/2014/main" id="{4197234C-9EE4-12AB-A138-8994B7B93FAA}"/>
                </a:ext>
              </a:extLst>
            </p:cNvPr>
            <p:cNvSpPr/>
            <p:nvPr/>
          </p:nvSpPr>
          <p:spPr>
            <a:xfrm>
              <a:off x="6924675" y="2597150"/>
              <a:ext cx="814282" cy="25565"/>
            </a:xfrm>
            <a:custGeom>
              <a:avLst/>
              <a:gdLst>
                <a:gd name="connsiteX0" fmla="*/ 0 w 814282"/>
                <a:gd name="connsiteY0" fmla="*/ 12700 h 25565"/>
                <a:gd name="connsiteX1" fmla="*/ 771525 w 814282"/>
                <a:gd name="connsiteY1" fmla="*/ 25400 h 25565"/>
                <a:gd name="connsiteX2" fmla="*/ 558800 w 814282"/>
                <a:gd name="connsiteY2" fmla="*/ 19050 h 25565"/>
                <a:gd name="connsiteX3" fmla="*/ 812800 w 814282"/>
                <a:gd name="connsiteY3" fmla="*/ 6350 h 25565"/>
                <a:gd name="connsiteX4" fmla="*/ 415925 w 814282"/>
                <a:gd name="connsiteY4" fmla="*/ 0 h 25565"/>
                <a:gd name="connsiteX5" fmla="*/ 0 w 814282"/>
                <a:gd name="connsiteY5" fmla="*/ 12700 h 2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282" h="25565">
                  <a:moveTo>
                    <a:pt x="0" y="12700"/>
                  </a:moveTo>
                  <a:lnTo>
                    <a:pt x="771525" y="25400"/>
                  </a:lnTo>
                  <a:cubicBezTo>
                    <a:pt x="864658" y="26458"/>
                    <a:pt x="551921" y="22225"/>
                    <a:pt x="558800" y="19050"/>
                  </a:cubicBezTo>
                  <a:cubicBezTo>
                    <a:pt x="565679" y="15875"/>
                    <a:pt x="836613" y="9525"/>
                    <a:pt x="812800" y="6350"/>
                  </a:cubicBezTo>
                  <a:cubicBezTo>
                    <a:pt x="788988" y="3175"/>
                    <a:pt x="415925" y="0"/>
                    <a:pt x="415925" y="0"/>
                  </a:cubicBezTo>
                  <a:lnTo>
                    <a:pt x="0" y="12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7" name="フリーフォーム 616">
              <a:extLst>
                <a:ext uri="{FF2B5EF4-FFF2-40B4-BE49-F238E27FC236}">
                  <a16:creationId xmlns:a16="http://schemas.microsoft.com/office/drawing/2014/main" id="{C2F6492D-9FF9-5DB2-80BA-D3F35016C44B}"/>
                </a:ext>
              </a:extLst>
            </p:cNvPr>
            <p:cNvSpPr/>
            <p:nvPr/>
          </p:nvSpPr>
          <p:spPr>
            <a:xfrm>
              <a:off x="7708900" y="2054146"/>
              <a:ext cx="145385" cy="654932"/>
            </a:xfrm>
            <a:custGeom>
              <a:avLst/>
              <a:gdLst>
                <a:gd name="connsiteX0" fmla="*/ 9525 w 145385"/>
                <a:gd name="connsiteY0" fmla="*/ 79 h 654932"/>
                <a:gd name="connsiteX1" fmla="*/ 25400 w 145385"/>
                <a:gd name="connsiteY1" fmla="*/ 323929 h 654932"/>
                <a:gd name="connsiteX2" fmla="*/ 31750 w 145385"/>
                <a:gd name="connsiteY2" fmla="*/ 260429 h 654932"/>
                <a:gd name="connsiteX3" fmla="*/ 31750 w 145385"/>
                <a:gd name="connsiteY3" fmla="*/ 552529 h 654932"/>
                <a:gd name="connsiteX4" fmla="*/ 28575 w 145385"/>
                <a:gd name="connsiteY4" fmla="*/ 530304 h 654932"/>
                <a:gd name="connsiteX5" fmla="*/ 34925 w 145385"/>
                <a:gd name="connsiteY5" fmla="*/ 562054 h 654932"/>
                <a:gd name="connsiteX6" fmla="*/ 0 w 145385"/>
                <a:gd name="connsiteY6" fmla="*/ 533479 h 654932"/>
                <a:gd name="connsiteX7" fmla="*/ 142875 w 145385"/>
                <a:gd name="connsiteY7" fmla="*/ 654129 h 654932"/>
                <a:gd name="connsiteX8" fmla="*/ 88900 w 145385"/>
                <a:gd name="connsiteY8" fmla="*/ 584279 h 654932"/>
                <a:gd name="connsiteX9" fmla="*/ 60325 w 145385"/>
                <a:gd name="connsiteY9" fmla="*/ 549354 h 654932"/>
                <a:gd name="connsiteX10" fmla="*/ 28575 w 145385"/>
                <a:gd name="connsiteY10" fmla="*/ 295354 h 654932"/>
                <a:gd name="connsiteX11" fmla="*/ 9525 w 145385"/>
                <a:gd name="connsiteY11" fmla="*/ 79 h 65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385" h="654932">
                  <a:moveTo>
                    <a:pt x="9525" y="79"/>
                  </a:moveTo>
                  <a:cubicBezTo>
                    <a:pt x="8996" y="4842"/>
                    <a:pt x="21696" y="280537"/>
                    <a:pt x="25400" y="323929"/>
                  </a:cubicBezTo>
                  <a:cubicBezTo>
                    <a:pt x="29104" y="367321"/>
                    <a:pt x="30692" y="222329"/>
                    <a:pt x="31750" y="260429"/>
                  </a:cubicBezTo>
                  <a:cubicBezTo>
                    <a:pt x="32808" y="298529"/>
                    <a:pt x="32279" y="507550"/>
                    <a:pt x="31750" y="552529"/>
                  </a:cubicBezTo>
                  <a:cubicBezTo>
                    <a:pt x="31221" y="597508"/>
                    <a:pt x="28046" y="528717"/>
                    <a:pt x="28575" y="530304"/>
                  </a:cubicBezTo>
                  <a:cubicBezTo>
                    <a:pt x="29104" y="531891"/>
                    <a:pt x="39688" y="561525"/>
                    <a:pt x="34925" y="562054"/>
                  </a:cubicBezTo>
                  <a:cubicBezTo>
                    <a:pt x="30163" y="562583"/>
                    <a:pt x="0" y="533479"/>
                    <a:pt x="0" y="533479"/>
                  </a:cubicBezTo>
                  <a:cubicBezTo>
                    <a:pt x="17992" y="548825"/>
                    <a:pt x="128058" y="645662"/>
                    <a:pt x="142875" y="654129"/>
                  </a:cubicBezTo>
                  <a:cubicBezTo>
                    <a:pt x="157692" y="662596"/>
                    <a:pt x="102658" y="601741"/>
                    <a:pt x="88900" y="584279"/>
                  </a:cubicBezTo>
                  <a:cubicBezTo>
                    <a:pt x="75142" y="566817"/>
                    <a:pt x="70379" y="597508"/>
                    <a:pt x="60325" y="549354"/>
                  </a:cubicBezTo>
                  <a:cubicBezTo>
                    <a:pt x="50271" y="501200"/>
                    <a:pt x="33338" y="384254"/>
                    <a:pt x="28575" y="295354"/>
                  </a:cubicBezTo>
                  <a:cubicBezTo>
                    <a:pt x="23813" y="206454"/>
                    <a:pt x="10054" y="-4684"/>
                    <a:pt x="9525" y="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8" name="フリーフォーム 617">
              <a:extLst>
                <a:ext uri="{FF2B5EF4-FFF2-40B4-BE49-F238E27FC236}">
                  <a16:creationId xmlns:a16="http://schemas.microsoft.com/office/drawing/2014/main" id="{A6A93F32-E355-93A6-AEAE-66D021218405}"/>
                </a:ext>
              </a:extLst>
            </p:cNvPr>
            <p:cNvSpPr/>
            <p:nvPr/>
          </p:nvSpPr>
          <p:spPr>
            <a:xfrm>
              <a:off x="8626205" y="2832697"/>
              <a:ext cx="16306" cy="775686"/>
            </a:xfrm>
            <a:custGeom>
              <a:avLst/>
              <a:gdLst>
                <a:gd name="connsiteX0" fmla="*/ 270 w 16306"/>
                <a:gd name="connsiteY0" fmla="*/ 5753 h 775686"/>
                <a:gd name="connsiteX1" fmla="*/ 6620 w 16306"/>
                <a:gd name="connsiteY1" fmla="*/ 526453 h 775686"/>
                <a:gd name="connsiteX2" fmla="*/ 12970 w 16306"/>
                <a:gd name="connsiteY2" fmla="*/ 767753 h 775686"/>
                <a:gd name="connsiteX3" fmla="*/ 6620 w 16306"/>
                <a:gd name="connsiteY3" fmla="*/ 675678 h 775686"/>
                <a:gd name="connsiteX4" fmla="*/ 16145 w 16306"/>
                <a:gd name="connsiteY4" fmla="*/ 272453 h 775686"/>
                <a:gd name="connsiteX5" fmla="*/ 270 w 16306"/>
                <a:gd name="connsiteY5" fmla="*/ 5753 h 775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06" h="775686">
                  <a:moveTo>
                    <a:pt x="270" y="5753"/>
                  </a:moveTo>
                  <a:cubicBezTo>
                    <a:pt x="-1318" y="48086"/>
                    <a:pt x="4503" y="399453"/>
                    <a:pt x="6620" y="526453"/>
                  </a:cubicBezTo>
                  <a:cubicBezTo>
                    <a:pt x="8737" y="653453"/>
                    <a:pt x="12970" y="742882"/>
                    <a:pt x="12970" y="767753"/>
                  </a:cubicBezTo>
                  <a:cubicBezTo>
                    <a:pt x="12970" y="792624"/>
                    <a:pt x="6091" y="758228"/>
                    <a:pt x="6620" y="675678"/>
                  </a:cubicBezTo>
                  <a:cubicBezTo>
                    <a:pt x="7149" y="593128"/>
                    <a:pt x="17732" y="379874"/>
                    <a:pt x="16145" y="272453"/>
                  </a:cubicBezTo>
                  <a:cubicBezTo>
                    <a:pt x="14558" y="165032"/>
                    <a:pt x="1858" y="-36580"/>
                    <a:pt x="270" y="57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9" name="フリーフォーム 618">
              <a:extLst>
                <a:ext uri="{FF2B5EF4-FFF2-40B4-BE49-F238E27FC236}">
                  <a16:creationId xmlns:a16="http://schemas.microsoft.com/office/drawing/2014/main" id="{85FC0C6F-35B5-8AA2-FFA8-9419CCD802AE}"/>
                </a:ext>
              </a:extLst>
            </p:cNvPr>
            <p:cNvSpPr/>
            <p:nvPr/>
          </p:nvSpPr>
          <p:spPr>
            <a:xfrm>
              <a:off x="8337748" y="1559476"/>
              <a:ext cx="19143" cy="1026968"/>
            </a:xfrm>
            <a:custGeom>
              <a:avLst/>
              <a:gdLst>
                <a:gd name="connsiteX0" fmla="*/ 18852 w 19143"/>
                <a:gd name="connsiteY0" fmla="*/ 28024 h 1026968"/>
                <a:gd name="connsiteX1" fmla="*/ 12502 w 19143"/>
                <a:gd name="connsiteY1" fmla="*/ 977349 h 1026968"/>
                <a:gd name="connsiteX2" fmla="*/ 2977 w 19143"/>
                <a:gd name="connsiteY2" fmla="*/ 831299 h 1026968"/>
                <a:gd name="connsiteX3" fmla="*/ 2977 w 19143"/>
                <a:gd name="connsiteY3" fmla="*/ 301074 h 1026968"/>
                <a:gd name="connsiteX4" fmla="*/ 18852 w 19143"/>
                <a:gd name="connsiteY4" fmla="*/ 28024 h 102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43" h="1026968">
                  <a:moveTo>
                    <a:pt x="18852" y="28024"/>
                  </a:moveTo>
                  <a:cubicBezTo>
                    <a:pt x="20439" y="140736"/>
                    <a:pt x="15148" y="843470"/>
                    <a:pt x="12502" y="977349"/>
                  </a:cubicBezTo>
                  <a:cubicBezTo>
                    <a:pt x="9856" y="1111228"/>
                    <a:pt x="4564" y="944011"/>
                    <a:pt x="2977" y="831299"/>
                  </a:cubicBezTo>
                  <a:cubicBezTo>
                    <a:pt x="1390" y="718587"/>
                    <a:pt x="-2844" y="431778"/>
                    <a:pt x="2977" y="301074"/>
                  </a:cubicBezTo>
                  <a:cubicBezTo>
                    <a:pt x="8798" y="170370"/>
                    <a:pt x="17265" y="-84688"/>
                    <a:pt x="18852" y="280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0" name="フリーフォーム 619">
              <a:extLst>
                <a:ext uri="{FF2B5EF4-FFF2-40B4-BE49-F238E27FC236}">
                  <a16:creationId xmlns:a16="http://schemas.microsoft.com/office/drawing/2014/main" id="{A77FDD64-00E7-5544-CE1B-9A02563224A6}"/>
                </a:ext>
              </a:extLst>
            </p:cNvPr>
            <p:cNvSpPr/>
            <p:nvPr/>
          </p:nvSpPr>
          <p:spPr>
            <a:xfrm>
              <a:off x="8351634" y="2588566"/>
              <a:ext cx="18303" cy="1166833"/>
            </a:xfrm>
            <a:custGeom>
              <a:avLst/>
              <a:gdLst>
                <a:gd name="connsiteX0" fmla="*/ 1791 w 18303"/>
                <a:gd name="connsiteY0" fmla="*/ 2234 h 1166833"/>
                <a:gd name="connsiteX1" fmla="*/ 1791 w 18303"/>
                <a:gd name="connsiteY1" fmla="*/ 735659 h 1166833"/>
                <a:gd name="connsiteX2" fmla="*/ 17666 w 18303"/>
                <a:gd name="connsiteY2" fmla="*/ 1145234 h 1166833"/>
                <a:gd name="connsiteX3" fmla="*/ 14491 w 18303"/>
                <a:gd name="connsiteY3" fmla="*/ 992834 h 1166833"/>
                <a:gd name="connsiteX4" fmla="*/ 1791 w 18303"/>
                <a:gd name="connsiteY4" fmla="*/ 2234 h 116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03" h="1166833">
                  <a:moveTo>
                    <a:pt x="1791" y="2234"/>
                  </a:moveTo>
                  <a:cubicBezTo>
                    <a:pt x="-326" y="-40628"/>
                    <a:pt x="-855" y="545159"/>
                    <a:pt x="1791" y="735659"/>
                  </a:cubicBezTo>
                  <a:cubicBezTo>
                    <a:pt x="4437" y="926159"/>
                    <a:pt x="15549" y="1102372"/>
                    <a:pt x="17666" y="1145234"/>
                  </a:cubicBezTo>
                  <a:cubicBezTo>
                    <a:pt x="19783" y="1188096"/>
                    <a:pt x="16079" y="1181217"/>
                    <a:pt x="14491" y="992834"/>
                  </a:cubicBezTo>
                  <a:cubicBezTo>
                    <a:pt x="12904" y="804451"/>
                    <a:pt x="3908" y="45096"/>
                    <a:pt x="1791" y="22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1" name="フリーフォーム 620">
              <a:extLst>
                <a:ext uri="{FF2B5EF4-FFF2-40B4-BE49-F238E27FC236}">
                  <a16:creationId xmlns:a16="http://schemas.microsoft.com/office/drawing/2014/main" id="{1F992F74-DF5B-C311-8A33-A493C117FB80}"/>
                </a:ext>
              </a:extLst>
            </p:cNvPr>
            <p:cNvSpPr/>
            <p:nvPr/>
          </p:nvSpPr>
          <p:spPr>
            <a:xfrm>
              <a:off x="8407388" y="1605792"/>
              <a:ext cx="50841" cy="550725"/>
            </a:xfrm>
            <a:custGeom>
              <a:avLst/>
              <a:gdLst>
                <a:gd name="connsiteX0" fmla="*/ 15887 w 50841"/>
                <a:gd name="connsiteY0" fmla="*/ 758 h 550725"/>
                <a:gd name="connsiteX1" fmla="*/ 12712 w 50841"/>
                <a:gd name="connsiteY1" fmla="*/ 467483 h 550725"/>
                <a:gd name="connsiteX2" fmla="*/ 50812 w 50841"/>
                <a:gd name="connsiteY2" fmla="*/ 283333 h 550725"/>
                <a:gd name="connsiteX3" fmla="*/ 19062 w 50841"/>
                <a:gd name="connsiteY3" fmla="*/ 543683 h 550725"/>
                <a:gd name="connsiteX4" fmla="*/ 19062 w 50841"/>
                <a:gd name="connsiteY4" fmla="*/ 451608 h 550725"/>
                <a:gd name="connsiteX5" fmla="*/ 12 w 50841"/>
                <a:gd name="connsiteY5" fmla="*/ 188083 h 550725"/>
                <a:gd name="connsiteX6" fmla="*/ 22237 w 50841"/>
                <a:gd name="connsiteY6" fmla="*/ 353183 h 550725"/>
                <a:gd name="connsiteX7" fmla="*/ 15887 w 50841"/>
                <a:gd name="connsiteY7" fmla="*/ 758 h 55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841" h="550725">
                  <a:moveTo>
                    <a:pt x="15887" y="758"/>
                  </a:moveTo>
                  <a:cubicBezTo>
                    <a:pt x="14300" y="19808"/>
                    <a:pt x="6891" y="420387"/>
                    <a:pt x="12712" y="467483"/>
                  </a:cubicBezTo>
                  <a:cubicBezTo>
                    <a:pt x="18533" y="514579"/>
                    <a:pt x="49754" y="270633"/>
                    <a:pt x="50812" y="283333"/>
                  </a:cubicBezTo>
                  <a:cubicBezTo>
                    <a:pt x="51870" y="296033"/>
                    <a:pt x="24354" y="515637"/>
                    <a:pt x="19062" y="543683"/>
                  </a:cubicBezTo>
                  <a:cubicBezTo>
                    <a:pt x="13770" y="571729"/>
                    <a:pt x="22237" y="510875"/>
                    <a:pt x="19062" y="451608"/>
                  </a:cubicBezTo>
                  <a:cubicBezTo>
                    <a:pt x="15887" y="392341"/>
                    <a:pt x="-517" y="204487"/>
                    <a:pt x="12" y="188083"/>
                  </a:cubicBezTo>
                  <a:cubicBezTo>
                    <a:pt x="541" y="171679"/>
                    <a:pt x="18533" y="378583"/>
                    <a:pt x="22237" y="353183"/>
                  </a:cubicBezTo>
                  <a:cubicBezTo>
                    <a:pt x="25941" y="327783"/>
                    <a:pt x="17474" y="-18292"/>
                    <a:pt x="15887" y="7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2" name="フリーフォーム 621">
              <a:extLst>
                <a:ext uri="{FF2B5EF4-FFF2-40B4-BE49-F238E27FC236}">
                  <a16:creationId xmlns:a16="http://schemas.microsoft.com/office/drawing/2014/main" id="{0AB20BBB-DD55-E6E9-0556-FCCC5225DD04}"/>
                </a:ext>
              </a:extLst>
            </p:cNvPr>
            <p:cNvSpPr/>
            <p:nvPr/>
          </p:nvSpPr>
          <p:spPr>
            <a:xfrm>
              <a:off x="8362893" y="1565324"/>
              <a:ext cx="40160" cy="1471911"/>
            </a:xfrm>
            <a:custGeom>
              <a:avLst/>
              <a:gdLst>
                <a:gd name="connsiteX0" fmla="*/ 57 w 40160"/>
                <a:gd name="connsiteY0" fmla="*/ 3126 h 1471911"/>
                <a:gd name="connsiteX1" fmla="*/ 19107 w 40160"/>
                <a:gd name="connsiteY1" fmla="*/ 774651 h 1471911"/>
                <a:gd name="connsiteX2" fmla="*/ 38157 w 40160"/>
                <a:gd name="connsiteY2" fmla="*/ 1425526 h 1471911"/>
                <a:gd name="connsiteX3" fmla="*/ 38157 w 40160"/>
                <a:gd name="connsiteY3" fmla="*/ 1320751 h 1471911"/>
                <a:gd name="connsiteX4" fmla="*/ 25457 w 40160"/>
                <a:gd name="connsiteY4" fmla="*/ 533351 h 1471911"/>
                <a:gd name="connsiteX5" fmla="*/ 57 w 40160"/>
                <a:gd name="connsiteY5" fmla="*/ 3126 h 147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60" h="1471911">
                  <a:moveTo>
                    <a:pt x="57" y="3126"/>
                  </a:moveTo>
                  <a:cubicBezTo>
                    <a:pt x="-1001" y="43343"/>
                    <a:pt x="12757" y="537584"/>
                    <a:pt x="19107" y="774651"/>
                  </a:cubicBezTo>
                  <a:cubicBezTo>
                    <a:pt x="25457" y="1011718"/>
                    <a:pt x="34982" y="1334509"/>
                    <a:pt x="38157" y="1425526"/>
                  </a:cubicBezTo>
                  <a:cubicBezTo>
                    <a:pt x="41332" y="1516543"/>
                    <a:pt x="40274" y="1469447"/>
                    <a:pt x="38157" y="1320751"/>
                  </a:cubicBezTo>
                  <a:cubicBezTo>
                    <a:pt x="36040" y="1172055"/>
                    <a:pt x="29161" y="746605"/>
                    <a:pt x="25457" y="533351"/>
                  </a:cubicBezTo>
                  <a:cubicBezTo>
                    <a:pt x="21753" y="320097"/>
                    <a:pt x="1115" y="-37091"/>
                    <a:pt x="57" y="31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3" name="フリーフォーム 622">
              <a:extLst>
                <a:ext uri="{FF2B5EF4-FFF2-40B4-BE49-F238E27FC236}">
                  <a16:creationId xmlns:a16="http://schemas.microsoft.com/office/drawing/2014/main" id="{FAF16009-98DD-12E8-7330-683FACAE66F9}"/>
                </a:ext>
              </a:extLst>
            </p:cNvPr>
            <p:cNvSpPr/>
            <p:nvPr/>
          </p:nvSpPr>
          <p:spPr>
            <a:xfrm>
              <a:off x="8492947" y="2704774"/>
              <a:ext cx="87810" cy="486109"/>
            </a:xfrm>
            <a:custGeom>
              <a:avLst/>
              <a:gdLst>
                <a:gd name="connsiteX0" fmla="*/ 178 w 87810"/>
                <a:gd name="connsiteY0" fmla="*/ 47951 h 486109"/>
                <a:gd name="connsiteX1" fmla="*/ 31928 w 87810"/>
                <a:gd name="connsiteY1" fmla="*/ 270201 h 486109"/>
                <a:gd name="connsiteX2" fmla="*/ 41453 w 87810"/>
                <a:gd name="connsiteY2" fmla="*/ 155901 h 486109"/>
                <a:gd name="connsiteX3" fmla="*/ 47803 w 87810"/>
                <a:gd name="connsiteY3" fmla="*/ 438476 h 486109"/>
                <a:gd name="connsiteX4" fmla="*/ 47803 w 87810"/>
                <a:gd name="connsiteY4" fmla="*/ 279726 h 486109"/>
                <a:gd name="connsiteX5" fmla="*/ 63678 w 87810"/>
                <a:gd name="connsiteY5" fmla="*/ 105101 h 486109"/>
                <a:gd name="connsiteX6" fmla="*/ 85903 w 87810"/>
                <a:gd name="connsiteY6" fmla="*/ 203526 h 486109"/>
                <a:gd name="connsiteX7" fmla="*/ 85903 w 87810"/>
                <a:gd name="connsiteY7" fmla="*/ 486101 h 486109"/>
                <a:gd name="connsiteX8" fmla="*/ 79553 w 87810"/>
                <a:gd name="connsiteY8" fmla="*/ 194001 h 486109"/>
                <a:gd name="connsiteX9" fmla="*/ 38278 w 87810"/>
                <a:gd name="connsiteY9" fmla="*/ 326 h 486109"/>
                <a:gd name="connsiteX10" fmla="*/ 47803 w 87810"/>
                <a:gd name="connsiteY10" fmla="*/ 238451 h 486109"/>
                <a:gd name="connsiteX11" fmla="*/ 47803 w 87810"/>
                <a:gd name="connsiteY11" fmla="*/ 371801 h 486109"/>
                <a:gd name="connsiteX12" fmla="*/ 178 w 87810"/>
                <a:gd name="connsiteY12" fmla="*/ 47951 h 48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810" h="486109">
                  <a:moveTo>
                    <a:pt x="178" y="47951"/>
                  </a:moveTo>
                  <a:cubicBezTo>
                    <a:pt x="-2468" y="31018"/>
                    <a:pt x="25049" y="252209"/>
                    <a:pt x="31928" y="270201"/>
                  </a:cubicBezTo>
                  <a:cubicBezTo>
                    <a:pt x="38807" y="288193"/>
                    <a:pt x="38807" y="127855"/>
                    <a:pt x="41453" y="155901"/>
                  </a:cubicBezTo>
                  <a:cubicBezTo>
                    <a:pt x="44099" y="183947"/>
                    <a:pt x="46745" y="417839"/>
                    <a:pt x="47803" y="438476"/>
                  </a:cubicBezTo>
                  <a:cubicBezTo>
                    <a:pt x="48861" y="459113"/>
                    <a:pt x="45157" y="335288"/>
                    <a:pt x="47803" y="279726"/>
                  </a:cubicBezTo>
                  <a:cubicBezTo>
                    <a:pt x="50449" y="224164"/>
                    <a:pt x="57328" y="117801"/>
                    <a:pt x="63678" y="105101"/>
                  </a:cubicBezTo>
                  <a:cubicBezTo>
                    <a:pt x="70028" y="92401"/>
                    <a:pt x="82199" y="140026"/>
                    <a:pt x="85903" y="203526"/>
                  </a:cubicBezTo>
                  <a:cubicBezTo>
                    <a:pt x="89607" y="267026"/>
                    <a:pt x="86961" y="487689"/>
                    <a:pt x="85903" y="486101"/>
                  </a:cubicBezTo>
                  <a:cubicBezTo>
                    <a:pt x="84845" y="484513"/>
                    <a:pt x="87490" y="274963"/>
                    <a:pt x="79553" y="194001"/>
                  </a:cubicBezTo>
                  <a:cubicBezTo>
                    <a:pt x="71616" y="113039"/>
                    <a:pt x="43570" y="-7082"/>
                    <a:pt x="38278" y="326"/>
                  </a:cubicBezTo>
                  <a:cubicBezTo>
                    <a:pt x="32986" y="7734"/>
                    <a:pt x="46216" y="176539"/>
                    <a:pt x="47803" y="238451"/>
                  </a:cubicBezTo>
                  <a:cubicBezTo>
                    <a:pt x="49390" y="300363"/>
                    <a:pt x="54682" y="397730"/>
                    <a:pt x="47803" y="371801"/>
                  </a:cubicBezTo>
                  <a:cubicBezTo>
                    <a:pt x="40924" y="345872"/>
                    <a:pt x="2824" y="64884"/>
                    <a:pt x="178" y="479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4" name="フリーフォーム 623">
              <a:extLst>
                <a:ext uri="{FF2B5EF4-FFF2-40B4-BE49-F238E27FC236}">
                  <a16:creationId xmlns:a16="http://schemas.microsoft.com/office/drawing/2014/main" id="{614D5F5A-6641-A9CE-5284-94998E0D1229}"/>
                </a:ext>
              </a:extLst>
            </p:cNvPr>
            <p:cNvSpPr/>
            <p:nvPr/>
          </p:nvSpPr>
          <p:spPr>
            <a:xfrm>
              <a:off x="8422581" y="2739261"/>
              <a:ext cx="53145" cy="968316"/>
            </a:xfrm>
            <a:custGeom>
              <a:avLst/>
              <a:gdLst>
                <a:gd name="connsiteX0" fmla="*/ 32444 w 53145"/>
                <a:gd name="connsiteY0" fmla="*/ 764 h 968316"/>
                <a:gd name="connsiteX1" fmla="*/ 32444 w 53145"/>
                <a:gd name="connsiteY1" fmla="*/ 308739 h 968316"/>
                <a:gd name="connsiteX2" fmla="*/ 38794 w 53145"/>
                <a:gd name="connsiteY2" fmla="*/ 594489 h 968316"/>
                <a:gd name="connsiteX3" fmla="*/ 41969 w 53145"/>
                <a:gd name="connsiteY3" fmla="*/ 543689 h 968316"/>
                <a:gd name="connsiteX4" fmla="*/ 10219 w 53145"/>
                <a:gd name="connsiteY4" fmla="*/ 680214 h 968316"/>
                <a:gd name="connsiteX5" fmla="*/ 694 w 53145"/>
                <a:gd name="connsiteY5" fmla="*/ 762764 h 968316"/>
                <a:gd name="connsiteX6" fmla="*/ 26094 w 53145"/>
                <a:gd name="connsiteY6" fmla="*/ 667514 h 968316"/>
                <a:gd name="connsiteX7" fmla="*/ 51494 w 53145"/>
                <a:gd name="connsiteY7" fmla="*/ 965964 h 968316"/>
                <a:gd name="connsiteX8" fmla="*/ 48319 w 53145"/>
                <a:gd name="connsiteY8" fmla="*/ 775464 h 968316"/>
                <a:gd name="connsiteX9" fmla="*/ 29269 w 53145"/>
                <a:gd name="connsiteY9" fmla="*/ 238889 h 968316"/>
                <a:gd name="connsiteX10" fmla="*/ 32444 w 53145"/>
                <a:gd name="connsiteY10" fmla="*/ 764 h 96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145" h="968316">
                  <a:moveTo>
                    <a:pt x="32444" y="764"/>
                  </a:moveTo>
                  <a:cubicBezTo>
                    <a:pt x="32973" y="12406"/>
                    <a:pt x="31386" y="209785"/>
                    <a:pt x="32444" y="308739"/>
                  </a:cubicBezTo>
                  <a:cubicBezTo>
                    <a:pt x="33502" y="407693"/>
                    <a:pt x="37207" y="555331"/>
                    <a:pt x="38794" y="594489"/>
                  </a:cubicBezTo>
                  <a:cubicBezTo>
                    <a:pt x="40381" y="633647"/>
                    <a:pt x="46732" y="529401"/>
                    <a:pt x="41969" y="543689"/>
                  </a:cubicBezTo>
                  <a:cubicBezTo>
                    <a:pt x="37206" y="557977"/>
                    <a:pt x="17098" y="643702"/>
                    <a:pt x="10219" y="680214"/>
                  </a:cubicBezTo>
                  <a:cubicBezTo>
                    <a:pt x="3340" y="716726"/>
                    <a:pt x="-1952" y="764881"/>
                    <a:pt x="694" y="762764"/>
                  </a:cubicBezTo>
                  <a:cubicBezTo>
                    <a:pt x="3340" y="760647"/>
                    <a:pt x="17627" y="633647"/>
                    <a:pt x="26094" y="667514"/>
                  </a:cubicBezTo>
                  <a:cubicBezTo>
                    <a:pt x="34561" y="701381"/>
                    <a:pt x="47790" y="947972"/>
                    <a:pt x="51494" y="965964"/>
                  </a:cubicBezTo>
                  <a:cubicBezTo>
                    <a:pt x="55198" y="983956"/>
                    <a:pt x="52023" y="896643"/>
                    <a:pt x="48319" y="775464"/>
                  </a:cubicBezTo>
                  <a:cubicBezTo>
                    <a:pt x="44615" y="654285"/>
                    <a:pt x="29269" y="365360"/>
                    <a:pt x="29269" y="238889"/>
                  </a:cubicBezTo>
                  <a:cubicBezTo>
                    <a:pt x="29269" y="112418"/>
                    <a:pt x="31915" y="-10878"/>
                    <a:pt x="32444" y="7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5" name="フリーフォーム 624">
              <a:extLst>
                <a:ext uri="{FF2B5EF4-FFF2-40B4-BE49-F238E27FC236}">
                  <a16:creationId xmlns:a16="http://schemas.microsoft.com/office/drawing/2014/main" id="{D35EC686-15D9-5AAC-5D09-7B1C72B0AB52}"/>
                </a:ext>
              </a:extLst>
            </p:cNvPr>
            <p:cNvSpPr/>
            <p:nvPr/>
          </p:nvSpPr>
          <p:spPr>
            <a:xfrm>
              <a:off x="8400713" y="2735548"/>
              <a:ext cx="44918" cy="556928"/>
            </a:xfrm>
            <a:custGeom>
              <a:avLst/>
              <a:gdLst>
                <a:gd name="connsiteX0" fmla="*/ 32087 w 44918"/>
                <a:gd name="connsiteY0" fmla="*/ 1302 h 556928"/>
                <a:gd name="connsiteX1" fmla="*/ 22562 w 44918"/>
                <a:gd name="connsiteY1" fmla="*/ 337852 h 556928"/>
                <a:gd name="connsiteX2" fmla="*/ 337 w 44918"/>
                <a:gd name="connsiteY2" fmla="*/ 239427 h 556928"/>
                <a:gd name="connsiteX3" fmla="*/ 41612 w 44918"/>
                <a:gd name="connsiteY3" fmla="*/ 382302 h 556928"/>
                <a:gd name="connsiteX4" fmla="*/ 41612 w 44918"/>
                <a:gd name="connsiteY4" fmla="*/ 556927 h 556928"/>
                <a:gd name="connsiteX5" fmla="*/ 35262 w 44918"/>
                <a:gd name="connsiteY5" fmla="*/ 385477 h 556928"/>
                <a:gd name="connsiteX6" fmla="*/ 22562 w 44918"/>
                <a:gd name="connsiteY6" fmla="*/ 226727 h 556928"/>
                <a:gd name="connsiteX7" fmla="*/ 32087 w 44918"/>
                <a:gd name="connsiteY7" fmla="*/ 1302 h 55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8" h="556928">
                  <a:moveTo>
                    <a:pt x="32087" y="1302"/>
                  </a:moveTo>
                  <a:cubicBezTo>
                    <a:pt x="32087" y="19823"/>
                    <a:pt x="27854" y="298165"/>
                    <a:pt x="22562" y="337852"/>
                  </a:cubicBezTo>
                  <a:cubicBezTo>
                    <a:pt x="17270" y="377540"/>
                    <a:pt x="-2838" y="232019"/>
                    <a:pt x="337" y="239427"/>
                  </a:cubicBezTo>
                  <a:cubicBezTo>
                    <a:pt x="3512" y="246835"/>
                    <a:pt x="34733" y="329386"/>
                    <a:pt x="41612" y="382302"/>
                  </a:cubicBezTo>
                  <a:cubicBezTo>
                    <a:pt x="48491" y="435218"/>
                    <a:pt x="42670" y="556398"/>
                    <a:pt x="41612" y="556927"/>
                  </a:cubicBezTo>
                  <a:cubicBezTo>
                    <a:pt x="40554" y="557456"/>
                    <a:pt x="38437" y="440510"/>
                    <a:pt x="35262" y="385477"/>
                  </a:cubicBezTo>
                  <a:cubicBezTo>
                    <a:pt x="32087" y="330444"/>
                    <a:pt x="24679" y="286523"/>
                    <a:pt x="22562" y="226727"/>
                  </a:cubicBezTo>
                  <a:cubicBezTo>
                    <a:pt x="20445" y="166931"/>
                    <a:pt x="32087" y="-17219"/>
                    <a:pt x="32087" y="13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6" name="フリーフォーム 625">
              <a:extLst>
                <a:ext uri="{FF2B5EF4-FFF2-40B4-BE49-F238E27FC236}">
                  <a16:creationId xmlns:a16="http://schemas.microsoft.com/office/drawing/2014/main" id="{9F7D8F10-C8F4-1AED-3624-8260C9A3D8A2}"/>
                </a:ext>
              </a:extLst>
            </p:cNvPr>
            <p:cNvSpPr/>
            <p:nvPr/>
          </p:nvSpPr>
          <p:spPr>
            <a:xfrm>
              <a:off x="8381745" y="2951718"/>
              <a:ext cx="29082" cy="799503"/>
            </a:xfrm>
            <a:custGeom>
              <a:avLst/>
              <a:gdLst>
                <a:gd name="connsiteX0" fmla="*/ 12955 w 29082"/>
                <a:gd name="connsiteY0" fmla="*/ 1032 h 799503"/>
                <a:gd name="connsiteX1" fmla="*/ 28830 w 29082"/>
                <a:gd name="connsiteY1" fmla="*/ 248682 h 799503"/>
                <a:gd name="connsiteX2" fmla="*/ 22480 w 29082"/>
                <a:gd name="connsiteY2" fmla="*/ 309007 h 799503"/>
                <a:gd name="connsiteX3" fmla="*/ 19305 w 29082"/>
                <a:gd name="connsiteY3" fmla="*/ 477282 h 799503"/>
                <a:gd name="connsiteX4" fmla="*/ 12955 w 29082"/>
                <a:gd name="connsiteY4" fmla="*/ 397907 h 799503"/>
                <a:gd name="connsiteX5" fmla="*/ 255 w 29082"/>
                <a:gd name="connsiteY5" fmla="*/ 594757 h 799503"/>
                <a:gd name="connsiteX6" fmla="*/ 25655 w 29082"/>
                <a:gd name="connsiteY6" fmla="*/ 797957 h 799503"/>
                <a:gd name="connsiteX7" fmla="*/ 9780 w 29082"/>
                <a:gd name="connsiteY7" fmla="*/ 664607 h 799503"/>
                <a:gd name="connsiteX8" fmla="*/ 16130 w 29082"/>
                <a:gd name="connsiteY8" fmla="*/ 258207 h 799503"/>
                <a:gd name="connsiteX9" fmla="*/ 19305 w 29082"/>
                <a:gd name="connsiteY9" fmla="*/ 162957 h 799503"/>
                <a:gd name="connsiteX10" fmla="*/ 12955 w 29082"/>
                <a:gd name="connsiteY10" fmla="*/ 1032 h 799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082" h="799503">
                  <a:moveTo>
                    <a:pt x="12955" y="1032"/>
                  </a:moveTo>
                  <a:cubicBezTo>
                    <a:pt x="14542" y="15319"/>
                    <a:pt x="27243" y="197353"/>
                    <a:pt x="28830" y="248682"/>
                  </a:cubicBezTo>
                  <a:cubicBezTo>
                    <a:pt x="30417" y="300011"/>
                    <a:pt x="24068" y="270907"/>
                    <a:pt x="22480" y="309007"/>
                  </a:cubicBezTo>
                  <a:cubicBezTo>
                    <a:pt x="20892" y="347107"/>
                    <a:pt x="20892" y="462465"/>
                    <a:pt x="19305" y="477282"/>
                  </a:cubicBezTo>
                  <a:cubicBezTo>
                    <a:pt x="17718" y="492099"/>
                    <a:pt x="16130" y="378328"/>
                    <a:pt x="12955" y="397907"/>
                  </a:cubicBezTo>
                  <a:cubicBezTo>
                    <a:pt x="9780" y="417486"/>
                    <a:pt x="-1862" y="528082"/>
                    <a:pt x="255" y="594757"/>
                  </a:cubicBezTo>
                  <a:cubicBezTo>
                    <a:pt x="2372" y="661432"/>
                    <a:pt x="24068" y="786315"/>
                    <a:pt x="25655" y="797957"/>
                  </a:cubicBezTo>
                  <a:cubicBezTo>
                    <a:pt x="27242" y="809599"/>
                    <a:pt x="11367" y="754565"/>
                    <a:pt x="9780" y="664607"/>
                  </a:cubicBezTo>
                  <a:cubicBezTo>
                    <a:pt x="8192" y="574649"/>
                    <a:pt x="14543" y="341815"/>
                    <a:pt x="16130" y="258207"/>
                  </a:cubicBezTo>
                  <a:cubicBezTo>
                    <a:pt x="17718" y="174599"/>
                    <a:pt x="19834" y="201057"/>
                    <a:pt x="19305" y="162957"/>
                  </a:cubicBezTo>
                  <a:cubicBezTo>
                    <a:pt x="18776" y="124857"/>
                    <a:pt x="11368" y="-13255"/>
                    <a:pt x="12955" y="10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7" name="フリーフォーム 626">
              <a:extLst>
                <a:ext uri="{FF2B5EF4-FFF2-40B4-BE49-F238E27FC236}">
                  <a16:creationId xmlns:a16="http://schemas.microsoft.com/office/drawing/2014/main" id="{0C95DB01-80B0-E697-A86A-725D39483E52}"/>
                </a:ext>
              </a:extLst>
            </p:cNvPr>
            <p:cNvSpPr/>
            <p:nvPr/>
          </p:nvSpPr>
          <p:spPr>
            <a:xfrm>
              <a:off x="8491717" y="3044206"/>
              <a:ext cx="97575" cy="610419"/>
            </a:xfrm>
            <a:custGeom>
              <a:avLst/>
              <a:gdLst>
                <a:gd name="connsiteX0" fmla="*/ 1408 w 97575"/>
                <a:gd name="connsiteY0" fmla="*/ 3794 h 610419"/>
                <a:gd name="connsiteX1" fmla="*/ 96658 w 97575"/>
                <a:gd name="connsiteY1" fmla="*/ 276844 h 610419"/>
                <a:gd name="connsiteX2" fmla="*/ 52208 w 97575"/>
                <a:gd name="connsiteY2" fmla="*/ 206994 h 610419"/>
                <a:gd name="connsiteX3" fmla="*/ 96658 w 97575"/>
                <a:gd name="connsiteY3" fmla="*/ 607044 h 610419"/>
                <a:gd name="connsiteX4" fmla="*/ 74433 w 97575"/>
                <a:gd name="connsiteY4" fmla="*/ 384794 h 610419"/>
                <a:gd name="connsiteX5" fmla="*/ 42683 w 97575"/>
                <a:gd name="connsiteY5" fmla="*/ 133969 h 610419"/>
                <a:gd name="connsiteX6" fmla="*/ 1408 w 97575"/>
                <a:gd name="connsiteY6" fmla="*/ 3794 h 610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575" h="610419">
                  <a:moveTo>
                    <a:pt x="1408" y="3794"/>
                  </a:moveTo>
                  <a:cubicBezTo>
                    <a:pt x="10404" y="27606"/>
                    <a:pt x="88191" y="242977"/>
                    <a:pt x="96658" y="276844"/>
                  </a:cubicBezTo>
                  <a:cubicBezTo>
                    <a:pt x="105125" y="310711"/>
                    <a:pt x="52208" y="151961"/>
                    <a:pt x="52208" y="206994"/>
                  </a:cubicBezTo>
                  <a:cubicBezTo>
                    <a:pt x="52208" y="262027"/>
                    <a:pt x="92954" y="577411"/>
                    <a:pt x="96658" y="607044"/>
                  </a:cubicBezTo>
                  <a:cubicBezTo>
                    <a:pt x="100362" y="636677"/>
                    <a:pt x="83429" y="463640"/>
                    <a:pt x="74433" y="384794"/>
                  </a:cubicBezTo>
                  <a:cubicBezTo>
                    <a:pt x="65437" y="305948"/>
                    <a:pt x="56441" y="194294"/>
                    <a:pt x="42683" y="133969"/>
                  </a:cubicBezTo>
                  <a:cubicBezTo>
                    <a:pt x="28925" y="73644"/>
                    <a:pt x="-7588" y="-20018"/>
                    <a:pt x="1408" y="37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8" name="フリーフォーム 627">
              <a:extLst>
                <a:ext uri="{FF2B5EF4-FFF2-40B4-BE49-F238E27FC236}">
                  <a16:creationId xmlns:a16="http://schemas.microsoft.com/office/drawing/2014/main" id="{9BB6A812-EED2-417D-2402-6A8207C8EA67}"/>
                </a:ext>
              </a:extLst>
            </p:cNvPr>
            <p:cNvSpPr/>
            <p:nvPr/>
          </p:nvSpPr>
          <p:spPr>
            <a:xfrm>
              <a:off x="7946804" y="2785136"/>
              <a:ext cx="25629" cy="501212"/>
            </a:xfrm>
            <a:custGeom>
              <a:avLst/>
              <a:gdLst>
                <a:gd name="connsiteX0" fmla="*/ 221 w 25629"/>
                <a:gd name="connsiteY0" fmla="*/ 2514 h 501212"/>
                <a:gd name="connsiteX1" fmla="*/ 12921 w 25629"/>
                <a:gd name="connsiteY1" fmla="*/ 497814 h 501212"/>
                <a:gd name="connsiteX2" fmla="*/ 6571 w 25629"/>
                <a:gd name="connsiteY2" fmla="*/ 224764 h 501212"/>
                <a:gd name="connsiteX3" fmla="*/ 25621 w 25629"/>
                <a:gd name="connsiteY3" fmla="*/ 300964 h 501212"/>
                <a:gd name="connsiteX4" fmla="*/ 221 w 25629"/>
                <a:gd name="connsiteY4" fmla="*/ 2514 h 50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29" h="501212">
                  <a:moveTo>
                    <a:pt x="221" y="2514"/>
                  </a:moveTo>
                  <a:cubicBezTo>
                    <a:pt x="-1896" y="35322"/>
                    <a:pt x="11863" y="460772"/>
                    <a:pt x="12921" y="497814"/>
                  </a:cubicBezTo>
                  <a:cubicBezTo>
                    <a:pt x="13979" y="534856"/>
                    <a:pt x="4454" y="257572"/>
                    <a:pt x="6571" y="224764"/>
                  </a:cubicBezTo>
                  <a:cubicBezTo>
                    <a:pt x="8688" y="191956"/>
                    <a:pt x="25092" y="333772"/>
                    <a:pt x="25621" y="300964"/>
                  </a:cubicBezTo>
                  <a:cubicBezTo>
                    <a:pt x="26150" y="268156"/>
                    <a:pt x="2338" y="-30294"/>
                    <a:pt x="221" y="25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9" name="フリーフォーム 628">
              <a:extLst>
                <a:ext uri="{FF2B5EF4-FFF2-40B4-BE49-F238E27FC236}">
                  <a16:creationId xmlns:a16="http://schemas.microsoft.com/office/drawing/2014/main" id="{652A42CE-FC32-5E25-F653-660E294D9E90}"/>
                </a:ext>
              </a:extLst>
            </p:cNvPr>
            <p:cNvSpPr/>
            <p:nvPr/>
          </p:nvSpPr>
          <p:spPr>
            <a:xfrm>
              <a:off x="8636000" y="3860026"/>
              <a:ext cx="6419" cy="1043981"/>
            </a:xfrm>
            <a:custGeom>
              <a:avLst/>
              <a:gdLst>
                <a:gd name="connsiteX0" fmla="*/ 6350 w 6419"/>
                <a:gd name="connsiteY0" fmla="*/ 3949 h 1043981"/>
                <a:gd name="connsiteX1" fmla="*/ 0 w 6419"/>
                <a:gd name="connsiteY1" fmla="*/ 575449 h 1043981"/>
                <a:gd name="connsiteX2" fmla="*/ 6350 w 6419"/>
                <a:gd name="connsiteY2" fmla="*/ 1019949 h 1043981"/>
                <a:gd name="connsiteX3" fmla="*/ 3175 w 6419"/>
                <a:gd name="connsiteY3" fmla="*/ 880249 h 1043981"/>
                <a:gd name="connsiteX4" fmla="*/ 6350 w 6419"/>
                <a:gd name="connsiteY4" fmla="*/ 3949 h 104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19" h="1043981">
                  <a:moveTo>
                    <a:pt x="6350" y="3949"/>
                  </a:moveTo>
                  <a:cubicBezTo>
                    <a:pt x="5821" y="-46851"/>
                    <a:pt x="0" y="406116"/>
                    <a:pt x="0" y="575449"/>
                  </a:cubicBezTo>
                  <a:cubicBezTo>
                    <a:pt x="0" y="744782"/>
                    <a:pt x="5821" y="969149"/>
                    <a:pt x="6350" y="1019949"/>
                  </a:cubicBezTo>
                  <a:cubicBezTo>
                    <a:pt x="6879" y="1070749"/>
                    <a:pt x="2117" y="1048524"/>
                    <a:pt x="3175" y="880249"/>
                  </a:cubicBezTo>
                  <a:cubicBezTo>
                    <a:pt x="4233" y="711974"/>
                    <a:pt x="6879" y="54749"/>
                    <a:pt x="6350" y="39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0" name="フリーフォーム 629">
              <a:extLst>
                <a:ext uri="{FF2B5EF4-FFF2-40B4-BE49-F238E27FC236}">
                  <a16:creationId xmlns:a16="http://schemas.microsoft.com/office/drawing/2014/main" id="{F08DC868-70B5-C281-8B20-FE4211DBE935}"/>
                </a:ext>
              </a:extLst>
            </p:cNvPr>
            <p:cNvSpPr/>
            <p:nvPr/>
          </p:nvSpPr>
          <p:spPr>
            <a:xfrm>
              <a:off x="8616463" y="3818325"/>
              <a:ext cx="22712" cy="1133493"/>
            </a:xfrm>
            <a:custGeom>
              <a:avLst/>
              <a:gdLst>
                <a:gd name="connsiteX0" fmla="*/ 10012 w 22712"/>
                <a:gd name="connsiteY0" fmla="*/ 42475 h 1133493"/>
                <a:gd name="connsiteX1" fmla="*/ 487 w 22712"/>
                <a:gd name="connsiteY1" fmla="*/ 890200 h 1133493"/>
                <a:gd name="connsiteX2" fmla="*/ 22712 w 22712"/>
                <a:gd name="connsiteY2" fmla="*/ 1131500 h 1133493"/>
                <a:gd name="connsiteX3" fmla="*/ 487 w 22712"/>
                <a:gd name="connsiteY3" fmla="*/ 956875 h 1133493"/>
                <a:gd name="connsiteX4" fmla="*/ 6837 w 22712"/>
                <a:gd name="connsiteY4" fmla="*/ 210750 h 1133493"/>
                <a:gd name="connsiteX5" fmla="*/ 10012 w 22712"/>
                <a:gd name="connsiteY5" fmla="*/ 42475 h 113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12" h="1133493">
                  <a:moveTo>
                    <a:pt x="10012" y="42475"/>
                  </a:moveTo>
                  <a:cubicBezTo>
                    <a:pt x="8954" y="155717"/>
                    <a:pt x="-1630" y="708696"/>
                    <a:pt x="487" y="890200"/>
                  </a:cubicBezTo>
                  <a:cubicBezTo>
                    <a:pt x="2604" y="1071704"/>
                    <a:pt x="22712" y="1120388"/>
                    <a:pt x="22712" y="1131500"/>
                  </a:cubicBezTo>
                  <a:cubicBezTo>
                    <a:pt x="22712" y="1142612"/>
                    <a:pt x="3133" y="1110333"/>
                    <a:pt x="487" y="956875"/>
                  </a:cubicBezTo>
                  <a:cubicBezTo>
                    <a:pt x="-2159" y="803417"/>
                    <a:pt x="6837" y="359446"/>
                    <a:pt x="6837" y="210750"/>
                  </a:cubicBezTo>
                  <a:cubicBezTo>
                    <a:pt x="6837" y="62054"/>
                    <a:pt x="11070" y="-70767"/>
                    <a:pt x="10012" y="424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1" name="フリーフォーム 630">
              <a:extLst>
                <a:ext uri="{FF2B5EF4-FFF2-40B4-BE49-F238E27FC236}">
                  <a16:creationId xmlns:a16="http://schemas.microsoft.com/office/drawing/2014/main" id="{8CD90585-A6D5-007A-C6EF-C85822788D6E}"/>
                </a:ext>
              </a:extLst>
            </p:cNvPr>
            <p:cNvSpPr/>
            <p:nvPr/>
          </p:nvSpPr>
          <p:spPr>
            <a:xfrm>
              <a:off x="8613762" y="3814030"/>
              <a:ext cx="16124" cy="1228937"/>
            </a:xfrm>
            <a:custGeom>
              <a:avLst/>
              <a:gdLst>
                <a:gd name="connsiteX0" fmla="*/ 15888 w 16124"/>
                <a:gd name="connsiteY0" fmla="*/ 40420 h 1228937"/>
                <a:gd name="connsiteX1" fmla="*/ 9538 w 16124"/>
                <a:gd name="connsiteY1" fmla="*/ 1151670 h 1228937"/>
                <a:gd name="connsiteX2" fmla="*/ 9538 w 16124"/>
                <a:gd name="connsiteY2" fmla="*/ 1043720 h 1228937"/>
                <a:gd name="connsiteX3" fmla="*/ 13 w 16124"/>
                <a:gd name="connsiteY3" fmla="*/ 316645 h 1228937"/>
                <a:gd name="connsiteX4" fmla="*/ 15888 w 16124"/>
                <a:gd name="connsiteY4" fmla="*/ 40420 h 122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24" h="1228937">
                  <a:moveTo>
                    <a:pt x="15888" y="40420"/>
                  </a:moveTo>
                  <a:cubicBezTo>
                    <a:pt x="17475" y="179591"/>
                    <a:pt x="10596" y="984453"/>
                    <a:pt x="9538" y="1151670"/>
                  </a:cubicBezTo>
                  <a:cubicBezTo>
                    <a:pt x="8480" y="1318887"/>
                    <a:pt x="11125" y="1182891"/>
                    <a:pt x="9538" y="1043720"/>
                  </a:cubicBezTo>
                  <a:cubicBezTo>
                    <a:pt x="7951" y="904549"/>
                    <a:pt x="542" y="480157"/>
                    <a:pt x="13" y="316645"/>
                  </a:cubicBezTo>
                  <a:cubicBezTo>
                    <a:pt x="-516" y="153133"/>
                    <a:pt x="14301" y="-98751"/>
                    <a:pt x="15888" y="404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2" name="フリーフォーム 631">
              <a:extLst>
                <a:ext uri="{FF2B5EF4-FFF2-40B4-BE49-F238E27FC236}">
                  <a16:creationId xmlns:a16="http://schemas.microsoft.com/office/drawing/2014/main" id="{239D9922-825F-C82B-EE45-449E53B76623}"/>
                </a:ext>
              </a:extLst>
            </p:cNvPr>
            <p:cNvSpPr/>
            <p:nvPr/>
          </p:nvSpPr>
          <p:spPr>
            <a:xfrm>
              <a:off x="8626433" y="4932438"/>
              <a:ext cx="32357" cy="1164060"/>
            </a:xfrm>
            <a:custGeom>
              <a:avLst/>
              <a:gdLst>
                <a:gd name="connsiteX0" fmla="*/ 9567 w 32357"/>
                <a:gd name="connsiteY0" fmla="*/ 14212 h 1164060"/>
                <a:gd name="connsiteX1" fmla="*/ 31792 w 32357"/>
                <a:gd name="connsiteY1" fmla="*/ 763512 h 1164060"/>
                <a:gd name="connsiteX2" fmla="*/ 25442 w 32357"/>
                <a:gd name="connsiteY2" fmla="*/ 1154037 h 1164060"/>
                <a:gd name="connsiteX3" fmla="*/ 22267 w 32357"/>
                <a:gd name="connsiteY3" fmla="*/ 985762 h 1164060"/>
                <a:gd name="connsiteX4" fmla="*/ 42 w 32357"/>
                <a:gd name="connsiteY4" fmla="*/ 328537 h 1164060"/>
                <a:gd name="connsiteX5" fmla="*/ 9567 w 32357"/>
                <a:gd name="connsiteY5" fmla="*/ 14212 h 11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7" h="1164060">
                  <a:moveTo>
                    <a:pt x="9567" y="14212"/>
                  </a:moveTo>
                  <a:cubicBezTo>
                    <a:pt x="14859" y="86708"/>
                    <a:pt x="29146" y="573541"/>
                    <a:pt x="31792" y="763512"/>
                  </a:cubicBezTo>
                  <a:cubicBezTo>
                    <a:pt x="34438" y="953483"/>
                    <a:pt x="27030" y="1116995"/>
                    <a:pt x="25442" y="1154037"/>
                  </a:cubicBezTo>
                  <a:cubicBezTo>
                    <a:pt x="23855" y="1191079"/>
                    <a:pt x="26500" y="1123345"/>
                    <a:pt x="22267" y="985762"/>
                  </a:cubicBezTo>
                  <a:cubicBezTo>
                    <a:pt x="18034" y="848179"/>
                    <a:pt x="-1016" y="495224"/>
                    <a:pt x="42" y="328537"/>
                  </a:cubicBezTo>
                  <a:cubicBezTo>
                    <a:pt x="1100" y="161850"/>
                    <a:pt x="4275" y="-58284"/>
                    <a:pt x="9567" y="142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3" name="フリーフォーム 632">
              <a:extLst>
                <a:ext uri="{FF2B5EF4-FFF2-40B4-BE49-F238E27FC236}">
                  <a16:creationId xmlns:a16="http://schemas.microsoft.com/office/drawing/2014/main" id="{C8854BE0-9DF2-7BA1-99E3-738E319A01AE}"/>
                </a:ext>
              </a:extLst>
            </p:cNvPr>
            <p:cNvSpPr/>
            <p:nvPr/>
          </p:nvSpPr>
          <p:spPr>
            <a:xfrm>
              <a:off x="8644109" y="6008631"/>
              <a:ext cx="26038" cy="1237313"/>
            </a:xfrm>
            <a:custGeom>
              <a:avLst/>
              <a:gdLst>
                <a:gd name="connsiteX0" fmla="*/ 4591 w 26038"/>
                <a:gd name="connsiteY0" fmla="*/ 4819 h 1237313"/>
                <a:gd name="connsiteX1" fmla="*/ 1416 w 26038"/>
                <a:gd name="connsiteY1" fmla="*/ 693794 h 1237313"/>
                <a:gd name="connsiteX2" fmla="*/ 23641 w 26038"/>
                <a:gd name="connsiteY2" fmla="*/ 1201794 h 1237313"/>
                <a:gd name="connsiteX3" fmla="*/ 23641 w 26038"/>
                <a:gd name="connsiteY3" fmla="*/ 1065269 h 1237313"/>
                <a:gd name="connsiteX4" fmla="*/ 4591 w 26038"/>
                <a:gd name="connsiteY4" fmla="*/ 4819 h 123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38" h="1237313">
                  <a:moveTo>
                    <a:pt x="4591" y="4819"/>
                  </a:moveTo>
                  <a:cubicBezTo>
                    <a:pt x="887" y="-57093"/>
                    <a:pt x="-1759" y="494298"/>
                    <a:pt x="1416" y="693794"/>
                  </a:cubicBezTo>
                  <a:cubicBezTo>
                    <a:pt x="4591" y="893290"/>
                    <a:pt x="19937" y="1139882"/>
                    <a:pt x="23641" y="1201794"/>
                  </a:cubicBezTo>
                  <a:cubicBezTo>
                    <a:pt x="27345" y="1263706"/>
                    <a:pt x="26287" y="1260002"/>
                    <a:pt x="23641" y="1065269"/>
                  </a:cubicBezTo>
                  <a:cubicBezTo>
                    <a:pt x="20995" y="870536"/>
                    <a:pt x="8295" y="66731"/>
                    <a:pt x="4591" y="48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4" name="フリーフォーム 633">
              <a:extLst>
                <a:ext uri="{FF2B5EF4-FFF2-40B4-BE49-F238E27FC236}">
                  <a16:creationId xmlns:a16="http://schemas.microsoft.com/office/drawing/2014/main" id="{A54D0F99-7247-727E-7F46-110EB5FF1885}"/>
                </a:ext>
              </a:extLst>
            </p:cNvPr>
            <p:cNvSpPr/>
            <p:nvPr/>
          </p:nvSpPr>
          <p:spPr>
            <a:xfrm>
              <a:off x="8667693" y="7202567"/>
              <a:ext cx="16144" cy="1202364"/>
            </a:xfrm>
            <a:custGeom>
              <a:avLst/>
              <a:gdLst>
                <a:gd name="connsiteX0" fmla="*/ 57 w 16144"/>
                <a:gd name="connsiteY0" fmla="*/ 26908 h 1202364"/>
                <a:gd name="connsiteX1" fmla="*/ 9582 w 16144"/>
                <a:gd name="connsiteY1" fmla="*/ 836533 h 1202364"/>
                <a:gd name="connsiteX2" fmla="*/ 12757 w 16144"/>
                <a:gd name="connsiteY2" fmla="*/ 1198483 h 1202364"/>
                <a:gd name="connsiteX3" fmla="*/ 15932 w 16144"/>
                <a:gd name="connsiteY3" fmla="*/ 979408 h 1202364"/>
                <a:gd name="connsiteX4" fmla="*/ 6407 w 16144"/>
                <a:gd name="connsiteY4" fmla="*/ 265033 h 1202364"/>
                <a:gd name="connsiteX5" fmla="*/ 57 w 16144"/>
                <a:gd name="connsiteY5" fmla="*/ 26908 h 120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44" h="1202364">
                  <a:moveTo>
                    <a:pt x="57" y="26908"/>
                  </a:moveTo>
                  <a:cubicBezTo>
                    <a:pt x="586" y="122158"/>
                    <a:pt x="7465" y="641271"/>
                    <a:pt x="9582" y="836533"/>
                  </a:cubicBezTo>
                  <a:cubicBezTo>
                    <a:pt x="11699" y="1031796"/>
                    <a:pt x="11699" y="1174671"/>
                    <a:pt x="12757" y="1198483"/>
                  </a:cubicBezTo>
                  <a:cubicBezTo>
                    <a:pt x="13815" y="1222295"/>
                    <a:pt x="16990" y="1134983"/>
                    <a:pt x="15932" y="979408"/>
                  </a:cubicBezTo>
                  <a:cubicBezTo>
                    <a:pt x="14874" y="823833"/>
                    <a:pt x="10111" y="422195"/>
                    <a:pt x="6407" y="265033"/>
                  </a:cubicBezTo>
                  <a:cubicBezTo>
                    <a:pt x="2703" y="107871"/>
                    <a:pt x="-472" y="-68342"/>
                    <a:pt x="57" y="269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5" name="フリーフォーム 634">
              <a:extLst>
                <a:ext uri="{FF2B5EF4-FFF2-40B4-BE49-F238E27FC236}">
                  <a16:creationId xmlns:a16="http://schemas.microsoft.com/office/drawing/2014/main" id="{E5B170D9-9BD1-D61B-23CD-D60E5080B90E}"/>
                </a:ext>
              </a:extLst>
            </p:cNvPr>
            <p:cNvSpPr/>
            <p:nvPr/>
          </p:nvSpPr>
          <p:spPr>
            <a:xfrm>
              <a:off x="8674069" y="8401199"/>
              <a:ext cx="22277" cy="434064"/>
            </a:xfrm>
            <a:custGeom>
              <a:avLst/>
              <a:gdLst>
                <a:gd name="connsiteX0" fmla="*/ 9556 w 22277"/>
                <a:gd name="connsiteY0" fmla="*/ 9376 h 434064"/>
                <a:gd name="connsiteX1" fmla="*/ 22256 w 22277"/>
                <a:gd name="connsiteY1" fmla="*/ 418951 h 434064"/>
                <a:gd name="connsiteX2" fmla="*/ 6381 w 22277"/>
                <a:gd name="connsiteY2" fmla="*/ 326876 h 434064"/>
                <a:gd name="connsiteX3" fmla="*/ 31 w 22277"/>
                <a:gd name="connsiteY3" fmla="*/ 145901 h 434064"/>
                <a:gd name="connsiteX4" fmla="*/ 9556 w 22277"/>
                <a:gd name="connsiteY4" fmla="*/ 9376 h 43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77" h="434064">
                  <a:moveTo>
                    <a:pt x="9556" y="9376"/>
                  </a:moveTo>
                  <a:cubicBezTo>
                    <a:pt x="13260" y="54884"/>
                    <a:pt x="22785" y="366034"/>
                    <a:pt x="22256" y="418951"/>
                  </a:cubicBezTo>
                  <a:cubicBezTo>
                    <a:pt x="21727" y="471868"/>
                    <a:pt x="10085" y="372384"/>
                    <a:pt x="6381" y="326876"/>
                  </a:cubicBezTo>
                  <a:cubicBezTo>
                    <a:pt x="2677" y="281368"/>
                    <a:pt x="560" y="195643"/>
                    <a:pt x="31" y="145901"/>
                  </a:cubicBezTo>
                  <a:cubicBezTo>
                    <a:pt x="-498" y="96159"/>
                    <a:pt x="5852" y="-36132"/>
                    <a:pt x="9556" y="93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6" name="フリーフォーム 635">
              <a:extLst>
                <a:ext uri="{FF2B5EF4-FFF2-40B4-BE49-F238E27FC236}">
                  <a16:creationId xmlns:a16="http://schemas.microsoft.com/office/drawing/2014/main" id="{7FC0FCF2-0804-6460-5F5D-AB3462CB6099}"/>
                </a:ext>
              </a:extLst>
            </p:cNvPr>
            <p:cNvSpPr/>
            <p:nvPr/>
          </p:nvSpPr>
          <p:spPr>
            <a:xfrm>
              <a:off x="8616823" y="5416432"/>
              <a:ext cx="38629" cy="917002"/>
            </a:xfrm>
            <a:custGeom>
              <a:avLst/>
              <a:gdLst>
                <a:gd name="connsiteX0" fmla="*/ 38227 w 38629"/>
                <a:gd name="connsiteY0" fmla="*/ 35043 h 917002"/>
                <a:gd name="connsiteX1" fmla="*/ 9652 w 38629"/>
                <a:gd name="connsiteY1" fmla="*/ 581143 h 917002"/>
                <a:gd name="connsiteX2" fmla="*/ 22352 w 38629"/>
                <a:gd name="connsiteY2" fmla="*/ 914518 h 917002"/>
                <a:gd name="connsiteX3" fmla="*/ 16002 w 38629"/>
                <a:gd name="connsiteY3" fmla="*/ 714493 h 917002"/>
                <a:gd name="connsiteX4" fmla="*/ 127 w 38629"/>
                <a:gd name="connsiteY4" fmla="*/ 371593 h 917002"/>
                <a:gd name="connsiteX5" fmla="*/ 25527 w 38629"/>
                <a:gd name="connsiteY5" fmla="*/ 85843 h 917002"/>
                <a:gd name="connsiteX6" fmla="*/ 38227 w 38629"/>
                <a:gd name="connsiteY6" fmla="*/ 35043 h 917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629" h="917002">
                  <a:moveTo>
                    <a:pt x="38227" y="35043"/>
                  </a:moveTo>
                  <a:cubicBezTo>
                    <a:pt x="35581" y="117593"/>
                    <a:pt x="12298" y="434564"/>
                    <a:pt x="9652" y="581143"/>
                  </a:cubicBezTo>
                  <a:cubicBezTo>
                    <a:pt x="7006" y="727722"/>
                    <a:pt x="21294" y="892293"/>
                    <a:pt x="22352" y="914518"/>
                  </a:cubicBezTo>
                  <a:cubicBezTo>
                    <a:pt x="23410" y="936743"/>
                    <a:pt x="19706" y="804980"/>
                    <a:pt x="16002" y="714493"/>
                  </a:cubicBezTo>
                  <a:cubicBezTo>
                    <a:pt x="12298" y="624006"/>
                    <a:pt x="-1461" y="476368"/>
                    <a:pt x="127" y="371593"/>
                  </a:cubicBezTo>
                  <a:cubicBezTo>
                    <a:pt x="1714" y="266818"/>
                    <a:pt x="21294" y="136643"/>
                    <a:pt x="25527" y="85843"/>
                  </a:cubicBezTo>
                  <a:cubicBezTo>
                    <a:pt x="29760" y="35043"/>
                    <a:pt x="40873" y="-47507"/>
                    <a:pt x="38227" y="350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7" name="フリーフォーム 636">
              <a:extLst>
                <a:ext uri="{FF2B5EF4-FFF2-40B4-BE49-F238E27FC236}">
                  <a16:creationId xmlns:a16="http://schemas.microsoft.com/office/drawing/2014/main" id="{76677AFD-24AD-83F8-42D8-5A8AFD636C91}"/>
                </a:ext>
              </a:extLst>
            </p:cNvPr>
            <p:cNvSpPr/>
            <p:nvPr/>
          </p:nvSpPr>
          <p:spPr>
            <a:xfrm>
              <a:off x="8635926" y="6487435"/>
              <a:ext cx="21263" cy="1246109"/>
            </a:xfrm>
            <a:custGeom>
              <a:avLst/>
              <a:gdLst>
                <a:gd name="connsiteX0" fmla="*/ 74 w 21263"/>
                <a:gd name="connsiteY0" fmla="*/ 2265 h 1246109"/>
                <a:gd name="connsiteX1" fmla="*/ 12774 w 21263"/>
                <a:gd name="connsiteY1" fmla="*/ 811890 h 1246109"/>
                <a:gd name="connsiteX2" fmla="*/ 19124 w 21263"/>
                <a:gd name="connsiteY2" fmla="*/ 1215115 h 1246109"/>
                <a:gd name="connsiteX3" fmla="*/ 19124 w 21263"/>
                <a:gd name="connsiteY3" fmla="*/ 1084940 h 1246109"/>
                <a:gd name="connsiteX4" fmla="*/ 74 w 21263"/>
                <a:gd name="connsiteY4" fmla="*/ 2265 h 124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63" h="1246109">
                  <a:moveTo>
                    <a:pt x="74" y="2265"/>
                  </a:moveTo>
                  <a:cubicBezTo>
                    <a:pt x="-984" y="-43243"/>
                    <a:pt x="9599" y="609748"/>
                    <a:pt x="12774" y="811890"/>
                  </a:cubicBezTo>
                  <a:cubicBezTo>
                    <a:pt x="15949" y="1014032"/>
                    <a:pt x="18066" y="1169607"/>
                    <a:pt x="19124" y="1215115"/>
                  </a:cubicBezTo>
                  <a:cubicBezTo>
                    <a:pt x="20182" y="1260623"/>
                    <a:pt x="23357" y="1282848"/>
                    <a:pt x="19124" y="1084940"/>
                  </a:cubicBezTo>
                  <a:cubicBezTo>
                    <a:pt x="14891" y="887032"/>
                    <a:pt x="1132" y="47773"/>
                    <a:pt x="74" y="22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8" name="フリーフォーム 637">
              <a:extLst>
                <a:ext uri="{FF2B5EF4-FFF2-40B4-BE49-F238E27FC236}">
                  <a16:creationId xmlns:a16="http://schemas.microsoft.com/office/drawing/2014/main" id="{66171185-70B0-C05C-F9A0-B6661E2504CF}"/>
                </a:ext>
              </a:extLst>
            </p:cNvPr>
            <p:cNvSpPr/>
            <p:nvPr/>
          </p:nvSpPr>
          <p:spPr>
            <a:xfrm>
              <a:off x="8625050" y="6559774"/>
              <a:ext cx="42115" cy="1218086"/>
            </a:xfrm>
            <a:custGeom>
              <a:avLst/>
              <a:gdLst>
                <a:gd name="connsiteX0" fmla="*/ 17300 w 42115"/>
                <a:gd name="connsiteY0" fmla="*/ 9301 h 1218086"/>
                <a:gd name="connsiteX1" fmla="*/ 17300 w 42115"/>
                <a:gd name="connsiteY1" fmla="*/ 745901 h 1218086"/>
                <a:gd name="connsiteX2" fmla="*/ 36350 w 42115"/>
                <a:gd name="connsiteY2" fmla="*/ 1187226 h 1218086"/>
                <a:gd name="connsiteX3" fmla="*/ 39525 w 42115"/>
                <a:gd name="connsiteY3" fmla="*/ 1091976 h 1218086"/>
                <a:gd name="connsiteX4" fmla="*/ 1425 w 42115"/>
                <a:gd name="connsiteY4" fmla="*/ 380776 h 1218086"/>
                <a:gd name="connsiteX5" fmla="*/ 17300 w 42115"/>
                <a:gd name="connsiteY5" fmla="*/ 9301 h 121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15" h="1218086">
                  <a:moveTo>
                    <a:pt x="17300" y="9301"/>
                  </a:moveTo>
                  <a:cubicBezTo>
                    <a:pt x="19946" y="70155"/>
                    <a:pt x="14125" y="549580"/>
                    <a:pt x="17300" y="745901"/>
                  </a:cubicBezTo>
                  <a:cubicBezTo>
                    <a:pt x="20475" y="942222"/>
                    <a:pt x="32646" y="1129547"/>
                    <a:pt x="36350" y="1187226"/>
                  </a:cubicBezTo>
                  <a:cubicBezTo>
                    <a:pt x="40054" y="1244905"/>
                    <a:pt x="45346" y="1226384"/>
                    <a:pt x="39525" y="1091976"/>
                  </a:cubicBezTo>
                  <a:cubicBezTo>
                    <a:pt x="33704" y="957568"/>
                    <a:pt x="8304" y="562280"/>
                    <a:pt x="1425" y="380776"/>
                  </a:cubicBezTo>
                  <a:cubicBezTo>
                    <a:pt x="-5454" y="199272"/>
                    <a:pt x="14654" y="-51553"/>
                    <a:pt x="17300" y="93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9" name="フリーフォーム 638">
              <a:extLst>
                <a:ext uri="{FF2B5EF4-FFF2-40B4-BE49-F238E27FC236}">
                  <a16:creationId xmlns:a16="http://schemas.microsoft.com/office/drawing/2014/main" id="{9CA2E0CC-1822-397A-D984-356D416BFB97}"/>
                </a:ext>
              </a:extLst>
            </p:cNvPr>
            <p:cNvSpPr/>
            <p:nvPr/>
          </p:nvSpPr>
          <p:spPr>
            <a:xfrm>
              <a:off x="8562973" y="7622348"/>
              <a:ext cx="114452" cy="671007"/>
            </a:xfrm>
            <a:custGeom>
              <a:avLst/>
              <a:gdLst>
                <a:gd name="connsiteX0" fmla="*/ 50802 w 114452"/>
                <a:gd name="connsiteY0" fmla="*/ 827 h 671007"/>
                <a:gd name="connsiteX1" fmla="*/ 76202 w 114452"/>
                <a:gd name="connsiteY1" fmla="*/ 324677 h 671007"/>
                <a:gd name="connsiteX2" fmla="*/ 66677 w 114452"/>
                <a:gd name="connsiteY2" fmla="*/ 273877 h 671007"/>
                <a:gd name="connsiteX3" fmla="*/ 85727 w 114452"/>
                <a:gd name="connsiteY3" fmla="*/ 546927 h 671007"/>
                <a:gd name="connsiteX4" fmla="*/ 114302 w 114452"/>
                <a:gd name="connsiteY4" fmla="*/ 670752 h 671007"/>
                <a:gd name="connsiteX5" fmla="*/ 92077 w 114452"/>
                <a:gd name="connsiteY5" fmla="*/ 518352 h 671007"/>
                <a:gd name="connsiteX6" fmla="*/ 2 w 114452"/>
                <a:gd name="connsiteY6" fmla="*/ 292927 h 671007"/>
                <a:gd name="connsiteX7" fmla="*/ 88902 w 114452"/>
                <a:gd name="connsiteY7" fmla="*/ 400877 h 671007"/>
                <a:gd name="connsiteX8" fmla="*/ 69852 w 114452"/>
                <a:gd name="connsiteY8" fmla="*/ 235777 h 671007"/>
                <a:gd name="connsiteX9" fmla="*/ 50802 w 114452"/>
                <a:gd name="connsiteY9" fmla="*/ 827 h 67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452" h="671007">
                  <a:moveTo>
                    <a:pt x="50802" y="827"/>
                  </a:moveTo>
                  <a:cubicBezTo>
                    <a:pt x="51860" y="15644"/>
                    <a:pt x="73556" y="279169"/>
                    <a:pt x="76202" y="324677"/>
                  </a:cubicBezTo>
                  <a:cubicBezTo>
                    <a:pt x="78848" y="370185"/>
                    <a:pt x="65090" y="236835"/>
                    <a:pt x="66677" y="273877"/>
                  </a:cubicBezTo>
                  <a:cubicBezTo>
                    <a:pt x="68265" y="310919"/>
                    <a:pt x="77790" y="480781"/>
                    <a:pt x="85727" y="546927"/>
                  </a:cubicBezTo>
                  <a:cubicBezTo>
                    <a:pt x="93664" y="613073"/>
                    <a:pt x="113244" y="675514"/>
                    <a:pt x="114302" y="670752"/>
                  </a:cubicBezTo>
                  <a:cubicBezTo>
                    <a:pt x="115360" y="665990"/>
                    <a:pt x="111127" y="581323"/>
                    <a:pt x="92077" y="518352"/>
                  </a:cubicBezTo>
                  <a:cubicBezTo>
                    <a:pt x="73027" y="455381"/>
                    <a:pt x="531" y="312506"/>
                    <a:pt x="2" y="292927"/>
                  </a:cubicBezTo>
                  <a:cubicBezTo>
                    <a:pt x="-527" y="273348"/>
                    <a:pt x="77260" y="410402"/>
                    <a:pt x="88902" y="400877"/>
                  </a:cubicBezTo>
                  <a:cubicBezTo>
                    <a:pt x="100544" y="391352"/>
                    <a:pt x="74614" y="297160"/>
                    <a:pt x="69852" y="235777"/>
                  </a:cubicBezTo>
                  <a:cubicBezTo>
                    <a:pt x="65090" y="174394"/>
                    <a:pt x="49744" y="-13990"/>
                    <a:pt x="50802" y="8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0" name="フリーフォーム 639">
              <a:extLst>
                <a:ext uri="{FF2B5EF4-FFF2-40B4-BE49-F238E27FC236}">
                  <a16:creationId xmlns:a16="http://schemas.microsoft.com/office/drawing/2014/main" id="{CBE92D7B-6715-10D5-A2A8-E367DBC21B1B}"/>
                </a:ext>
              </a:extLst>
            </p:cNvPr>
            <p:cNvSpPr/>
            <p:nvPr/>
          </p:nvSpPr>
          <p:spPr>
            <a:xfrm>
              <a:off x="8595905" y="7532608"/>
              <a:ext cx="53887" cy="369969"/>
            </a:xfrm>
            <a:custGeom>
              <a:avLst/>
              <a:gdLst>
                <a:gd name="connsiteX0" fmla="*/ 11520 w 53887"/>
                <a:gd name="connsiteY0" fmla="*/ 1667 h 369969"/>
                <a:gd name="connsiteX1" fmla="*/ 1995 w 53887"/>
                <a:gd name="connsiteY1" fmla="*/ 357267 h 369969"/>
                <a:gd name="connsiteX2" fmla="*/ 5170 w 53887"/>
                <a:gd name="connsiteY2" fmla="*/ 274717 h 369969"/>
                <a:gd name="connsiteX3" fmla="*/ 52795 w 53887"/>
                <a:gd name="connsiteY3" fmla="*/ 369967 h 369969"/>
                <a:gd name="connsiteX4" fmla="*/ 36920 w 53887"/>
                <a:gd name="connsiteY4" fmla="*/ 271542 h 369969"/>
                <a:gd name="connsiteX5" fmla="*/ 17870 w 53887"/>
                <a:gd name="connsiteY5" fmla="*/ 335042 h 369969"/>
                <a:gd name="connsiteX6" fmla="*/ 21045 w 53887"/>
                <a:gd name="connsiteY6" fmla="*/ 227092 h 369969"/>
                <a:gd name="connsiteX7" fmla="*/ 11520 w 53887"/>
                <a:gd name="connsiteY7" fmla="*/ 1667 h 369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887" h="369969">
                  <a:moveTo>
                    <a:pt x="11520" y="1667"/>
                  </a:moveTo>
                  <a:cubicBezTo>
                    <a:pt x="8345" y="23363"/>
                    <a:pt x="3053" y="311759"/>
                    <a:pt x="1995" y="357267"/>
                  </a:cubicBezTo>
                  <a:cubicBezTo>
                    <a:pt x="937" y="402775"/>
                    <a:pt x="-3297" y="272600"/>
                    <a:pt x="5170" y="274717"/>
                  </a:cubicBezTo>
                  <a:cubicBezTo>
                    <a:pt x="13637" y="276834"/>
                    <a:pt x="47503" y="370496"/>
                    <a:pt x="52795" y="369967"/>
                  </a:cubicBezTo>
                  <a:cubicBezTo>
                    <a:pt x="58087" y="369438"/>
                    <a:pt x="42741" y="277363"/>
                    <a:pt x="36920" y="271542"/>
                  </a:cubicBezTo>
                  <a:cubicBezTo>
                    <a:pt x="31099" y="265721"/>
                    <a:pt x="20516" y="342450"/>
                    <a:pt x="17870" y="335042"/>
                  </a:cubicBezTo>
                  <a:cubicBezTo>
                    <a:pt x="15224" y="327634"/>
                    <a:pt x="22103" y="277892"/>
                    <a:pt x="21045" y="227092"/>
                  </a:cubicBezTo>
                  <a:cubicBezTo>
                    <a:pt x="19987" y="176292"/>
                    <a:pt x="14695" y="-20029"/>
                    <a:pt x="11520" y="16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1" name="フリーフォーム 640">
              <a:extLst>
                <a:ext uri="{FF2B5EF4-FFF2-40B4-BE49-F238E27FC236}">
                  <a16:creationId xmlns:a16="http://schemas.microsoft.com/office/drawing/2014/main" id="{4543D22E-2DBA-8260-18CB-026FDF1CE9E2}"/>
                </a:ext>
              </a:extLst>
            </p:cNvPr>
            <p:cNvSpPr/>
            <p:nvPr/>
          </p:nvSpPr>
          <p:spPr>
            <a:xfrm>
              <a:off x="8632149" y="8578226"/>
              <a:ext cx="67420" cy="264470"/>
            </a:xfrm>
            <a:custGeom>
              <a:avLst/>
              <a:gdLst>
                <a:gd name="connsiteX0" fmla="*/ 67351 w 67420"/>
                <a:gd name="connsiteY0" fmla="*/ 73649 h 264470"/>
                <a:gd name="connsiteX1" fmla="*/ 13376 w 67420"/>
                <a:gd name="connsiteY1" fmla="*/ 6974 h 264470"/>
                <a:gd name="connsiteX2" fmla="*/ 10201 w 67420"/>
                <a:gd name="connsiteY2" fmla="*/ 99049 h 264470"/>
                <a:gd name="connsiteX3" fmla="*/ 3851 w 67420"/>
                <a:gd name="connsiteY3" fmla="*/ 264149 h 264470"/>
                <a:gd name="connsiteX4" fmla="*/ 7026 w 67420"/>
                <a:gd name="connsiteY4" fmla="*/ 137149 h 264470"/>
                <a:gd name="connsiteX5" fmla="*/ 676 w 67420"/>
                <a:gd name="connsiteY5" fmla="*/ 624 h 264470"/>
                <a:gd name="connsiteX6" fmla="*/ 67351 w 67420"/>
                <a:gd name="connsiteY6" fmla="*/ 73649 h 26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20" h="264470">
                  <a:moveTo>
                    <a:pt x="67351" y="73649"/>
                  </a:moveTo>
                  <a:cubicBezTo>
                    <a:pt x="69468" y="74707"/>
                    <a:pt x="22901" y="2741"/>
                    <a:pt x="13376" y="6974"/>
                  </a:cubicBezTo>
                  <a:cubicBezTo>
                    <a:pt x="3851" y="11207"/>
                    <a:pt x="11788" y="56187"/>
                    <a:pt x="10201" y="99049"/>
                  </a:cubicBezTo>
                  <a:cubicBezTo>
                    <a:pt x="8614" y="141911"/>
                    <a:pt x="4380" y="257799"/>
                    <a:pt x="3851" y="264149"/>
                  </a:cubicBezTo>
                  <a:cubicBezTo>
                    <a:pt x="3322" y="270499"/>
                    <a:pt x="7555" y="181070"/>
                    <a:pt x="7026" y="137149"/>
                  </a:cubicBezTo>
                  <a:cubicBezTo>
                    <a:pt x="6497" y="93228"/>
                    <a:pt x="-2499" y="9091"/>
                    <a:pt x="676" y="624"/>
                  </a:cubicBezTo>
                  <a:cubicBezTo>
                    <a:pt x="3851" y="-7843"/>
                    <a:pt x="65234" y="72591"/>
                    <a:pt x="67351" y="736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2" name="フリーフォーム 641">
              <a:extLst>
                <a:ext uri="{FF2B5EF4-FFF2-40B4-BE49-F238E27FC236}">
                  <a16:creationId xmlns:a16="http://schemas.microsoft.com/office/drawing/2014/main" id="{DA40D034-E04B-0C04-3848-FA4831E63672}"/>
                </a:ext>
              </a:extLst>
            </p:cNvPr>
            <p:cNvSpPr/>
            <p:nvPr/>
          </p:nvSpPr>
          <p:spPr>
            <a:xfrm>
              <a:off x="8296844" y="1455184"/>
              <a:ext cx="18147" cy="350543"/>
            </a:xfrm>
            <a:custGeom>
              <a:avLst/>
              <a:gdLst>
                <a:gd name="connsiteX0" fmla="*/ 11031 w 18147"/>
                <a:gd name="connsiteY0" fmla="*/ 3586 h 350543"/>
                <a:gd name="connsiteX1" fmla="*/ 18147 w 18147"/>
                <a:gd name="connsiteY1" fmla="*/ 341594 h 350543"/>
                <a:gd name="connsiteX2" fmla="*/ 11031 w 18147"/>
                <a:gd name="connsiteY2" fmla="*/ 245529 h 350543"/>
                <a:gd name="connsiteX3" fmla="*/ 358 w 18147"/>
                <a:gd name="connsiteY3" fmla="*/ 167253 h 350543"/>
                <a:gd name="connsiteX4" fmla="*/ 11031 w 18147"/>
                <a:gd name="connsiteY4" fmla="*/ 3586 h 35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47" h="350543">
                  <a:moveTo>
                    <a:pt x="11031" y="3586"/>
                  </a:moveTo>
                  <a:cubicBezTo>
                    <a:pt x="13996" y="32643"/>
                    <a:pt x="18147" y="301270"/>
                    <a:pt x="18147" y="341594"/>
                  </a:cubicBezTo>
                  <a:cubicBezTo>
                    <a:pt x="18147" y="381918"/>
                    <a:pt x="13996" y="274586"/>
                    <a:pt x="11031" y="245529"/>
                  </a:cubicBezTo>
                  <a:cubicBezTo>
                    <a:pt x="8066" y="216472"/>
                    <a:pt x="-2014" y="204019"/>
                    <a:pt x="358" y="167253"/>
                  </a:cubicBezTo>
                  <a:cubicBezTo>
                    <a:pt x="2730" y="130487"/>
                    <a:pt x="8066" y="-25471"/>
                    <a:pt x="11031" y="35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3" name="フリーフォーム 642">
              <a:extLst>
                <a:ext uri="{FF2B5EF4-FFF2-40B4-BE49-F238E27FC236}">
                  <a16:creationId xmlns:a16="http://schemas.microsoft.com/office/drawing/2014/main" id="{62350CD7-7C0C-9C5D-2EB8-86407C3CC67D}"/>
                </a:ext>
              </a:extLst>
            </p:cNvPr>
            <p:cNvSpPr/>
            <p:nvPr/>
          </p:nvSpPr>
          <p:spPr>
            <a:xfrm>
              <a:off x="8229425" y="1468442"/>
              <a:ext cx="58412" cy="576593"/>
            </a:xfrm>
            <a:custGeom>
              <a:avLst/>
              <a:gdLst>
                <a:gd name="connsiteX0" fmla="*/ 25081 w 58412"/>
                <a:gd name="connsiteY0" fmla="*/ 1002 h 576593"/>
                <a:gd name="connsiteX1" fmla="*/ 17965 w 58412"/>
                <a:gd name="connsiteY1" fmla="*/ 189575 h 576593"/>
                <a:gd name="connsiteX2" fmla="*/ 28639 w 58412"/>
                <a:gd name="connsiteY2" fmla="*/ 143321 h 576593"/>
                <a:gd name="connsiteX3" fmla="*/ 32197 w 58412"/>
                <a:gd name="connsiteY3" fmla="*/ 242945 h 576593"/>
                <a:gd name="connsiteX4" fmla="*/ 53545 w 58412"/>
                <a:gd name="connsiteY4" fmla="*/ 570279 h 576593"/>
                <a:gd name="connsiteX5" fmla="*/ 53545 w 58412"/>
                <a:gd name="connsiteY5" fmla="*/ 435076 h 576593"/>
                <a:gd name="connsiteX6" fmla="*/ 175 w 58412"/>
                <a:gd name="connsiteY6" fmla="*/ 146879 h 576593"/>
                <a:gd name="connsiteX7" fmla="*/ 35755 w 58412"/>
                <a:gd name="connsiteY7" fmla="*/ 232271 h 576593"/>
                <a:gd name="connsiteX8" fmla="*/ 17965 w 58412"/>
                <a:gd name="connsiteY8" fmla="*/ 118416 h 576593"/>
                <a:gd name="connsiteX9" fmla="*/ 25081 w 58412"/>
                <a:gd name="connsiteY9" fmla="*/ 1002 h 576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12" h="576593">
                  <a:moveTo>
                    <a:pt x="25081" y="1002"/>
                  </a:moveTo>
                  <a:cubicBezTo>
                    <a:pt x="25081" y="12862"/>
                    <a:pt x="17372" y="165855"/>
                    <a:pt x="17965" y="189575"/>
                  </a:cubicBezTo>
                  <a:cubicBezTo>
                    <a:pt x="18558" y="213295"/>
                    <a:pt x="26267" y="134426"/>
                    <a:pt x="28639" y="143321"/>
                  </a:cubicBezTo>
                  <a:cubicBezTo>
                    <a:pt x="31011" y="152216"/>
                    <a:pt x="28046" y="171785"/>
                    <a:pt x="32197" y="242945"/>
                  </a:cubicBezTo>
                  <a:cubicBezTo>
                    <a:pt x="36348" y="314105"/>
                    <a:pt x="49987" y="538257"/>
                    <a:pt x="53545" y="570279"/>
                  </a:cubicBezTo>
                  <a:cubicBezTo>
                    <a:pt x="57103" y="602301"/>
                    <a:pt x="62440" y="505643"/>
                    <a:pt x="53545" y="435076"/>
                  </a:cubicBezTo>
                  <a:cubicBezTo>
                    <a:pt x="44650" y="364509"/>
                    <a:pt x="3140" y="180680"/>
                    <a:pt x="175" y="146879"/>
                  </a:cubicBezTo>
                  <a:cubicBezTo>
                    <a:pt x="-2790" y="113078"/>
                    <a:pt x="32790" y="237015"/>
                    <a:pt x="35755" y="232271"/>
                  </a:cubicBezTo>
                  <a:cubicBezTo>
                    <a:pt x="38720" y="227527"/>
                    <a:pt x="18558" y="151031"/>
                    <a:pt x="17965" y="118416"/>
                  </a:cubicBezTo>
                  <a:cubicBezTo>
                    <a:pt x="17372" y="85801"/>
                    <a:pt x="25081" y="-10858"/>
                    <a:pt x="25081" y="10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4" name="フリーフォーム 643">
              <a:extLst>
                <a:ext uri="{FF2B5EF4-FFF2-40B4-BE49-F238E27FC236}">
                  <a16:creationId xmlns:a16="http://schemas.microsoft.com/office/drawing/2014/main" id="{7109120D-03AB-075A-B3CB-BB2556DC6182}"/>
                </a:ext>
              </a:extLst>
            </p:cNvPr>
            <p:cNvSpPr/>
            <p:nvPr/>
          </p:nvSpPr>
          <p:spPr>
            <a:xfrm>
              <a:off x="8033881" y="1542204"/>
              <a:ext cx="17968" cy="856492"/>
            </a:xfrm>
            <a:custGeom>
              <a:avLst/>
              <a:gdLst>
                <a:gd name="connsiteX0" fmla="*/ 17820 w 17968"/>
                <a:gd name="connsiteY0" fmla="*/ 16190 h 856492"/>
                <a:gd name="connsiteX1" fmla="*/ 14262 w 17968"/>
                <a:gd name="connsiteY1" fmla="*/ 834524 h 856492"/>
                <a:gd name="connsiteX2" fmla="*/ 30 w 17968"/>
                <a:gd name="connsiteY2" fmla="*/ 596140 h 856492"/>
                <a:gd name="connsiteX3" fmla="*/ 10704 w 17968"/>
                <a:gd name="connsiteY3" fmla="*/ 315060 h 856492"/>
                <a:gd name="connsiteX4" fmla="*/ 17820 w 17968"/>
                <a:gd name="connsiteY4" fmla="*/ 16190 h 856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68" h="856492">
                  <a:moveTo>
                    <a:pt x="17820" y="16190"/>
                  </a:moveTo>
                  <a:cubicBezTo>
                    <a:pt x="18413" y="102767"/>
                    <a:pt x="17227" y="737866"/>
                    <a:pt x="14262" y="834524"/>
                  </a:cubicBezTo>
                  <a:cubicBezTo>
                    <a:pt x="11297" y="931182"/>
                    <a:pt x="623" y="682717"/>
                    <a:pt x="30" y="596140"/>
                  </a:cubicBezTo>
                  <a:cubicBezTo>
                    <a:pt x="-563" y="509563"/>
                    <a:pt x="7739" y="416462"/>
                    <a:pt x="10704" y="315060"/>
                  </a:cubicBezTo>
                  <a:cubicBezTo>
                    <a:pt x="13669" y="213658"/>
                    <a:pt x="17227" y="-70387"/>
                    <a:pt x="17820" y="161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5" name="フリーフォーム 644">
              <a:extLst>
                <a:ext uri="{FF2B5EF4-FFF2-40B4-BE49-F238E27FC236}">
                  <a16:creationId xmlns:a16="http://schemas.microsoft.com/office/drawing/2014/main" id="{19CF8213-F916-95F2-41DD-E13AE3C9188A}"/>
                </a:ext>
              </a:extLst>
            </p:cNvPr>
            <p:cNvSpPr/>
            <p:nvPr/>
          </p:nvSpPr>
          <p:spPr>
            <a:xfrm>
              <a:off x="8185528" y="1504997"/>
              <a:ext cx="41798" cy="1084123"/>
            </a:xfrm>
            <a:custGeom>
              <a:avLst/>
              <a:gdLst>
                <a:gd name="connsiteX0" fmla="*/ 1376 w 41798"/>
                <a:gd name="connsiteY0" fmla="*/ 17817 h 1084123"/>
                <a:gd name="connsiteX1" fmla="*/ 40514 w 41798"/>
                <a:gd name="connsiteY1" fmla="*/ 715180 h 1084123"/>
                <a:gd name="connsiteX2" fmla="*/ 29840 w 41798"/>
                <a:gd name="connsiteY2" fmla="*/ 565745 h 1084123"/>
                <a:gd name="connsiteX3" fmla="*/ 4934 w 41798"/>
                <a:gd name="connsiteY3" fmla="*/ 259759 h 1084123"/>
                <a:gd name="connsiteX4" fmla="*/ 29840 w 41798"/>
                <a:gd name="connsiteY4" fmla="*/ 1063862 h 1084123"/>
                <a:gd name="connsiteX5" fmla="*/ 4934 w 41798"/>
                <a:gd name="connsiteY5" fmla="*/ 793456 h 1084123"/>
                <a:gd name="connsiteX6" fmla="*/ 8492 w 41798"/>
                <a:gd name="connsiteY6" fmla="*/ 256201 h 1084123"/>
                <a:gd name="connsiteX7" fmla="*/ 1376 w 41798"/>
                <a:gd name="connsiteY7" fmla="*/ 17817 h 108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98" h="1084123">
                  <a:moveTo>
                    <a:pt x="1376" y="17817"/>
                  </a:moveTo>
                  <a:cubicBezTo>
                    <a:pt x="6713" y="94314"/>
                    <a:pt x="35770" y="623859"/>
                    <a:pt x="40514" y="715180"/>
                  </a:cubicBezTo>
                  <a:cubicBezTo>
                    <a:pt x="45258" y="806501"/>
                    <a:pt x="35770" y="641649"/>
                    <a:pt x="29840" y="565745"/>
                  </a:cubicBezTo>
                  <a:cubicBezTo>
                    <a:pt x="23910" y="489842"/>
                    <a:pt x="4934" y="176740"/>
                    <a:pt x="4934" y="259759"/>
                  </a:cubicBezTo>
                  <a:cubicBezTo>
                    <a:pt x="4934" y="342778"/>
                    <a:pt x="29840" y="974913"/>
                    <a:pt x="29840" y="1063862"/>
                  </a:cubicBezTo>
                  <a:cubicBezTo>
                    <a:pt x="29840" y="1152811"/>
                    <a:pt x="8492" y="928066"/>
                    <a:pt x="4934" y="793456"/>
                  </a:cubicBezTo>
                  <a:cubicBezTo>
                    <a:pt x="1376" y="658846"/>
                    <a:pt x="9085" y="384288"/>
                    <a:pt x="8492" y="256201"/>
                  </a:cubicBezTo>
                  <a:cubicBezTo>
                    <a:pt x="7899" y="128114"/>
                    <a:pt x="-3961" y="-58680"/>
                    <a:pt x="1376" y="178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6" name="フリーフォーム 645">
              <a:extLst>
                <a:ext uri="{FF2B5EF4-FFF2-40B4-BE49-F238E27FC236}">
                  <a16:creationId xmlns:a16="http://schemas.microsoft.com/office/drawing/2014/main" id="{4FD730B9-B700-CFA6-0247-0508F15C0E1C}"/>
                </a:ext>
              </a:extLst>
            </p:cNvPr>
            <p:cNvSpPr/>
            <p:nvPr/>
          </p:nvSpPr>
          <p:spPr>
            <a:xfrm>
              <a:off x="8167780" y="2202688"/>
              <a:ext cx="119326" cy="108749"/>
            </a:xfrm>
            <a:custGeom>
              <a:avLst/>
              <a:gdLst>
                <a:gd name="connsiteX0" fmla="*/ 1495 w 119326"/>
                <a:gd name="connsiteY0" fmla="*/ 76962 h 108749"/>
                <a:gd name="connsiteX1" fmla="*/ 109445 w 119326"/>
                <a:gd name="connsiteY1" fmla="*/ 16637 h 108749"/>
                <a:gd name="connsiteX2" fmla="*/ 77695 w 119326"/>
                <a:gd name="connsiteY2" fmla="*/ 108712 h 108749"/>
                <a:gd name="connsiteX3" fmla="*/ 118970 w 119326"/>
                <a:gd name="connsiteY3" fmla="*/ 3937 h 108749"/>
                <a:gd name="connsiteX4" fmla="*/ 49120 w 119326"/>
                <a:gd name="connsiteY4" fmla="*/ 26162 h 108749"/>
                <a:gd name="connsiteX5" fmla="*/ 1495 w 119326"/>
                <a:gd name="connsiteY5" fmla="*/ 76962 h 108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326" h="108749">
                  <a:moveTo>
                    <a:pt x="1495" y="76962"/>
                  </a:moveTo>
                  <a:cubicBezTo>
                    <a:pt x="11549" y="75375"/>
                    <a:pt x="96745" y="11345"/>
                    <a:pt x="109445" y="16637"/>
                  </a:cubicBezTo>
                  <a:cubicBezTo>
                    <a:pt x="122145" y="21929"/>
                    <a:pt x="76107" y="110829"/>
                    <a:pt x="77695" y="108712"/>
                  </a:cubicBezTo>
                  <a:cubicBezTo>
                    <a:pt x="79283" y="106595"/>
                    <a:pt x="123732" y="17695"/>
                    <a:pt x="118970" y="3937"/>
                  </a:cubicBezTo>
                  <a:cubicBezTo>
                    <a:pt x="114208" y="-9821"/>
                    <a:pt x="63407" y="16108"/>
                    <a:pt x="49120" y="26162"/>
                  </a:cubicBezTo>
                  <a:cubicBezTo>
                    <a:pt x="34833" y="36216"/>
                    <a:pt x="-8559" y="78549"/>
                    <a:pt x="1495" y="769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7" name="フリーフォーム 646">
              <a:extLst>
                <a:ext uri="{FF2B5EF4-FFF2-40B4-BE49-F238E27FC236}">
                  <a16:creationId xmlns:a16="http://schemas.microsoft.com/office/drawing/2014/main" id="{16996D17-87B4-4537-9AC3-B7794975D807}"/>
                </a:ext>
              </a:extLst>
            </p:cNvPr>
            <p:cNvSpPr/>
            <p:nvPr/>
          </p:nvSpPr>
          <p:spPr>
            <a:xfrm>
              <a:off x="8295245" y="2700859"/>
              <a:ext cx="39159" cy="552553"/>
            </a:xfrm>
            <a:custGeom>
              <a:avLst/>
              <a:gdLst>
                <a:gd name="connsiteX0" fmla="*/ 39130 w 39159"/>
                <a:gd name="connsiteY0" fmla="*/ 7416 h 552553"/>
                <a:gd name="connsiteX1" fmla="*/ 1030 w 39159"/>
                <a:gd name="connsiteY1" fmla="*/ 537641 h 552553"/>
                <a:gd name="connsiteX2" fmla="*/ 10555 w 39159"/>
                <a:gd name="connsiteY2" fmla="*/ 391591 h 552553"/>
                <a:gd name="connsiteX3" fmla="*/ 7380 w 39159"/>
                <a:gd name="connsiteY3" fmla="*/ 236016 h 552553"/>
                <a:gd name="connsiteX4" fmla="*/ 39130 w 39159"/>
                <a:gd name="connsiteY4" fmla="*/ 7416 h 55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9" h="552553">
                  <a:moveTo>
                    <a:pt x="39130" y="7416"/>
                  </a:moveTo>
                  <a:cubicBezTo>
                    <a:pt x="38072" y="57687"/>
                    <a:pt x="5793" y="473612"/>
                    <a:pt x="1030" y="537641"/>
                  </a:cubicBezTo>
                  <a:cubicBezTo>
                    <a:pt x="-3733" y="601670"/>
                    <a:pt x="9497" y="441862"/>
                    <a:pt x="10555" y="391591"/>
                  </a:cubicBezTo>
                  <a:cubicBezTo>
                    <a:pt x="11613" y="341320"/>
                    <a:pt x="2088" y="295283"/>
                    <a:pt x="7380" y="236016"/>
                  </a:cubicBezTo>
                  <a:cubicBezTo>
                    <a:pt x="12672" y="176749"/>
                    <a:pt x="40188" y="-42855"/>
                    <a:pt x="39130" y="74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8" name="フリーフォーム 647">
              <a:extLst>
                <a:ext uri="{FF2B5EF4-FFF2-40B4-BE49-F238E27FC236}">
                  <a16:creationId xmlns:a16="http://schemas.microsoft.com/office/drawing/2014/main" id="{52CBA760-E6F3-95DC-2524-93689235E013}"/>
                </a:ext>
              </a:extLst>
            </p:cNvPr>
            <p:cNvSpPr/>
            <p:nvPr/>
          </p:nvSpPr>
          <p:spPr>
            <a:xfrm>
              <a:off x="8278153" y="3200200"/>
              <a:ext cx="97602" cy="298650"/>
            </a:xfrm>
            <a:custGeom>
              <a:avLst/>
              <a:gdLst>
                <a:gd name="connsiteX0" fmla="*/ 97497 w 97602"/>
                <a:gd name="connsiteY0" fmla="*/ 200 h 298650"/>
                <a:gd name="connsiteX1" fmla="*/ 21297 w 97602"/>
                <a:gd name="connsiteY1" fmla="*/ 60525 h 298650"/>
                <a:gd name="connsiteX2" fmla="*/ 37172 w 97602"/>
                <a:gd name="connsiteY2" fmla="*/ 92275 h 298650"/>
                <a:gd name="connsiteX3" fmla="*/ 65747 w 97602"/>
                <a:gd name="connsiteY3" fmla="*/ 149425 h 298650"/>
                <a:gd name="connsiteX4" fmla="*/ 43522 w 97602"/>
                <a:gd name="connsiteY4" fmla="*/ 178000 h 298650"/>
                <a:gd name="connsiteX5" fmla="*/ 78447 w 97602"/>
                <a:gd name="connsiteY5" fmla="*/ 298650 h 298650"/>
                <a:gd name="connsiteX6" fmla="*/ 78447 w 97602"/>
                <a:gd name="connsiteY6" fmla="*/ 298650 h 298650"/>
                <a:gd name="connsiteX7" fmla="*/ 62572 w 97602"/>
                <a:gd name="connsiteY7" fmla="*/ 187525 h 298650"/>
                <a:gd name="connsiteX8" fmla="*/ 21297 w 97602"/>
                <a:gd name="connsiteY8" fmla="*/ 95450 h 298650"/>
                <a:gd name="connsiteX9" fmla="*/ 2247 w 97602"/>
                <a:gd name="connsiteY9" fmla="*/ 82750 h 298650"/>
                <a:gd name="connsiteX10" fmla="*/ 97497 w 97602"/>
                <a:gd name="connsiteY10" fmla="*/ 200 h 29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602" h="298650">
                  <a:moveTo>
                    <a:pt x="97497" y="200"/>
                  </a:moveTo>
                  <a:cubicBezTo>
                    <a:pt x="100672" y="-3504"/>
                    <a:pt x="31351" y="45179"/>
                    <a:pt x="21297" y="60525"/>
                  </a:cubicBezTo>
                  <a:cubicBezTo>
                    <a:pt x="11243" y="75871"/>
                    <a:pt x="37172" y="92275"/>
                    <a:pt x="37172" y="92275"/>
                  </a:cubicBezTo>
                  <a:cubicBezTo>
                    <a:pt x="44580" y="107092"/>
                    <a:pt x="64689" y="135138"/>
                    <a:pt x="65747" y="149425"/>
                  </a:cubicBezTo>
                  <a:cubicBezTo>
                    <a:pt x="66805" y="163712"/>
                    <a:pt x="41405" y="153129"/>
                    <a:pt x="43522" y="178000"/>
                  </a:cubicBezTo>
                  <a:cubicBezTo>
                    <a:pt x="45639" y="202871"/>
                    <a:pt x="78447" y="298650"/>
                    <a:pt x="78447" y="298650"/>
                  </a:cubicBezTo>
                  <a:lnTo>
                    <a:pt x="78447" y="298650"/>
                  </a:lnTo>
                  <a:cubicBezTo>
                    <a:pt x="75801" y="280129"/>
                    <a:pt x="72097" y="221392"/>
                    <a:pt x="62572" y="187525"/>
                  </a:cubicBezTo>
                  <a:cubicBezTo>
                    <a:pt x="53047" y="153658"/>
                    <a:pt x="21297" y="95450"/>
                    <a:pt x="21297" y="95450"/>
                  </a:cubicBezTo>
                  <a:cubicBezTo>
                    <a:pt x="11243" y="77988"/>
                    <a:pt x="-6220" y="98096"/>
                    <a:pt x="2247" y="82750"/>
                  </a:cubicBezTo>
                  <a:cubicBezTo>
                    <a:pt x="10714" y="67404"/>
                    <a:pt x="94322" y="3904"/>
                    <a:pt x="97497" y="2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9" name="フリーフォーム 648">
              <a:extLst>
                <a:ext uri="{FF2B5EF4-FFF2-40B4-BE49-F238E27FC236}">
                  <a16:creationId xmlns:a16="http://schemas.microsoft.com/office/drawing/2014/main" id="{12E7C6E5-9458-33C0-F53A-A717DE1E2F12}"/>
                </a:ext>
              </a:extLst>
            </p:cNvPr>
            <p:cNvSpPr/>
            <p:nvPr/>
          </p:nvSpPr>
          <p:spPr>
            <a:xfrm>
              <a:off x="8289630" y="3374952"/>
              <a:ext cx="76495" cy="174698"/>
            </a:xfrm>
            <a:custGeom>
              <a:avLst/>
              <a:gdLst>
                <a:gd name="connsiteX0" fmla="*/ 76495 w 76495"/>
                <a:gd name="connsiteY0" fmla="*/ 174698 h 174698"/>
                <a:gd name="connsiteX1" fmla="*/ 295 w 76495"/>
                <a:gd name="connsiteY1" fmla="*/ 73 h 174698"/>
                <a:gd name="connsiteX2" fmla="*/ 76495 w 76495"/>
                <a:gd name="connsiteY2" fmla="*/ 174698 h 17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495" h="174698">
                  <a:moveTo>
                    <a:pt x="76495" y="174698"/>
                  </a:moveTo>
                  <a:cubicBezTo>
                    <a:pt x="76495" y="174698"/>
                    <a:pt x="6116" y="4306"/>
                    <a:pt x="295" y="73"/>
                  </a:cubicBezTo>
                  <a:cubicBezTo>
                    <a:pt x="-5526" y="-4160"/>
                    <a:pt x="76495" y="174698"/>
                    <a:pt x="76495" y="1746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0" name="フリーフォーム 649">
              <a:extLst>
                <a:ext uri="{FF2B5EF4-FFF2-40B4-BE49-F238E27FC236}">
                  <a16:creationId xmlns:a16="http://schemas.microsoft.com/office/drawing/2014/main" id="{60DE3B41-2F09-BAC9-DCF2-CC108070F634}"/>
                </a:ext>
              </a:extLst>
            </p:cNvPr>
            <p:cNvSpPr/>
            <p:nvPr/>
          </p:nvSpPr>
          <p:spPr>
            <a:xfrm>
              <a:off x="8229600" y="3399773"/>
              <a:ext cx="147885" cy="398262"/>
            </a:xfrm>
            <a:custGeom>
              <a:avLst/>
              <a:gdLst>
                <a:gd name="connsiteX0" fmla="*/ 136525 w 147885"/>
                <a:gd name="connsiteY0" fmla="*/ 137177 h 398262"/>
                <a:gd name="connsiteX1" fmla="*/ 76200 w 147885"/>
                <a:gd name="connsiteY1" fmla="*/ 80027 h 398262"/>
                <a:gd name="connsiteX2" fmla="*/ 66675 w 147885"/>
                <a:gd name="connsiteY2" fmla="*/ 67327 h 398262"/>
                <a:gd name="connsiteX3" fmla="*/ 63500 w 147885"/>
                <a:gd name="connsiteY3" fmla="*/ 146702 h 398262"/>
                <a:gd name="connsiteX4" fmla="*/ 15875 w 147885"/>
                <a:gd name="connsiteY4" fmla="*/ 181627 h 398262"/>
                <a:gd name="connsiteX5" fmla="*/ 0 w 147885"/>
                <a:gd name="connsiteY5" fmla="*/ 283227 h 398262"/>
                <a:gd name="connsiteX6" fmla="*/ 15875 w 147885"/>
                <a:gd name="connsiteY6" fmla="*/ 222902 h 398262"/>
                <a:gd name="connsiteX7" fmla="*/ 57150 w 147885"/>
                <a:gd name="connsiteY7" fmla="*/ 305452 h 398262"/>
                <a:gd name="connsiteX8" fmla="*/ 69850 w 147885"/>
                <a:gd name="connsiteY8" fmla="*/ 245127 h 398262"/>
                <a:gd name="connsiteX9" fmla="*/ 117475 w 147885"/>
                <a:gd name="connsiteY9" fmla="*/ 362602 h 398262"/>
                <a:gd name="connsiteX10" fmla="*/ 139700 w 147885"/>
                <a:gd name="connsiteY10" fmla="*/ 191152 h 398262"/>
                <a:gd name="connsiteX11" fmla="*/ 139700 w 147885"/>
                <a:gd name="connsiteY11" fmla="*/ 397527 h 398262"/>
                <a:gd name="connsiteX12" fmla="*/ 41275 w 147885"/>
                <a:gd name="connsiteY12" fmla="*/ 257827 h 398262"/>
                <a:gd name="connsiteX13" fmla="*/ 28575 w 147885"/>
                <a:gd name="connsiteY13" fmla="*/ 200677 h 398262"/>
                <a:gd name="connsiteX14" fmla="*/ 69850 w 147885"/>
                <a:gd name="connsiteY14" fmla="*/ 652 h 398262"/>
                <a:gd name="connsiteX15" fmla="*/ 136525 w 147885"/>
                <a:gd name="connsiteY15" fmla="*/ 137177 h 39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885" h="398262">
                  <a:moveTo>
                    <a:pt x="136525" y="137177"/>
                  </a:moveTo>
                  <a:cubicBezTo>
                    <a:pt x="137583" y="150406"/>
                    <a:pt x="76200" y="80027"/>
                    <a:pt x="76200" y="80027"/>
                  </a:cubicBezTo>
                  <a:cubicBezTo>
                    <a:pt x="64558" y="68385"/>
                    <a:pt x="68792" y="56215"/>
                    <a:pt x="66675" y="67327"/>
                  </a:cubicBezTo>
                  <a:cubicBezTo>
                    <a:pt x="64558" y="78439"/>
                    <a:pt x="71967" y="127652"/>
                    <a:pt x="63500" y="146702"/>
                  </a:cubicBezTo>
                  <a:cubicBezTo>
                    <a:pt x="55033" y="165752"/>
                    <a:pt x="26458" y="158873"/>
                    <a:pt x="15875" y="181627"/>
                  </a:cubicBezTo>
                  <a:cubicBezTo>
                    <a:pt x="5292" y="204381"/>
                    <a:pt x="0" y="276348"/>
                    <a:pt x="0" y="283227"/>
                  </a:cubicBezTo>
                  <a:cubicBezTo>
                    <a:pt x="0" y="290106"/>
                    <a:pt x="6350" y="219198"/>
                    <a:pt x="15875" y="222902"/>
                  </a:cubicBezTo>
                  <a:cubicBezTo>
                    <a:pt x="25400" y="226606"/>
                    <a:pt x="48154" y="301748"/>
                    <a:pt x="57150" y="305452"/>
                  </a:cubicBezTo>
                  <a:cubicBezTo>
                    <a:pt x="66146" y="309156"/>
                    <a:pt x="59796" y="235602"/>
                    <a:pt x="69850" y="245127"/>
                  </a:cubicBezTo>
                  <a:cubicBezTo>
                    <a:pt x="79904" y="254652"/>
                    <a:pt x="105833" y="371598"/>
                    <a:pt x="117475" y="362602"/>
                  </a:cubicBezTo>
                  <a:cubicBezTo>
                    <a:pt x="129117" y="353606"/>
                    <a:pt x="135996" y="185331"/>
                    <a:pt x="139700" y="191152"/>
                  </a:cubicBezTo>
                  <a:cubicBezTo>
                    <a:pt x="143404" y="196973"/>
                    <a:pt x="156104" y="386415"/>
                    <a:pt x="139700" y="397527"/>
                  </a:cubicBezTo>
                  <a:cubicBezTo>
                    <a:pt x="123296" y="408639"/>
                    <a:pt x="59796" y="290635"/>
                    <a:pt x="41275" y="257827"/>
                  </a:cubicBezTo>
                  <a:cubicBezTo>
                    <a:pt x="22754" y="225019"/>
                    <a:pt x="23812" y="243540"/>
                    <a:pt x="28575" y="200677"/>
                  </a:cubicBezTo>
                  <a:cubicBezTo>
                    <a:pt x="33337" y="157815"/>
                    <a:pt x="53975" y="11764"/>
                    <a:pt x="69850" y="652"/>
                  </a:cubicBezTo>
                  <a:cubicBezTo>
                    <a:pt x="85725" y="-10461"/>
                    <a:pt x="135467" y="123948"/>
                    <a:pt x="136525" y="1371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1" name="フリーフォーム 650">
              <a:extLst>
                <a:ext uri="{FF2B5EF4-FFF2-40B4-BE49-F238E27FC236}">
                  <a16:creationId xmlns:a16="http://schemas.microsoft.com/office/drawing/2014/main" id="{7FA936A0-0680-F9B0-6B82-2889A5BDD7C6}"/>
                </a:ext>
              </a:extLst>
            </p:cNvPr>
            <p:cNvSpPr/>
            <p:nvPr/>
          </p:nvSpPr>
          <p:spPr>
            <a:xfrm>
              <a:off x="8384905" y="3495148"/>
              <a:ext cx="16158" cy="925592"/>
            </a:xfrm>
            <a:custGeom>
              <a:avLst/>
              <a:gdLst>
                <a:gd name="connsiteX0" fmla="*/ 270 w 16158"/>
                <a:gd name="connsiteY0" fmla="*/ 19577 h 925592"/>
                <a:gd name="connsiteX1" fmla="*/ 6620 w 16158"/>
                <a:gd name="connsiteY1" fmla="*/ 886352 h 925592"/>
                <a:gd name="connsiteX2" fmla="*/ 12970 w 16158"/>
                <a:gd name="connsiteY2" fmla="*/ 730777 h 925592"/>
                <a:gd name="connsiteX3" fmla="*/ 16145 w 16158"/>
                <a:gd name="connsiteY3" fmla="*/ 314852 h 925592"/>
                <a:gd name="connsiteX4" fmla="*/ 270 w 16158"/>
                <a:gd name="connsiteY4" fmla="*/ 19577 h 92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8" h="925592">
                  <a:moveTo>
                    <a:pt x="270" y="19577"/>
                  </a:moveTo>
                  <a:cubicBezTo>
                    <a:pt x="-1317" y="114827"/>
                    <a:pt x="4503" y="767819"/>
                    <a:pt x="6620" y="886352"/>
                  </a:cubicBezTo>
                  <a:cubicBezTo>
                    <a:pt x="8737" y="1004885"/>
                    <a:pt x="11383" y="826027"/>
                    <a:pt x="12970" y="730777"/>
                  </a:cubicBezTo>
                  <a:cubicBezTo>
                    <a:pt x="14557" y="635527"/>
                    <a:pt x="15616" y="428094"/>
                    <a:pt x="16145" y="314852"/>
                  </a:cubicBezTo>
                  <a:cubicBezTo>
                    <a:pt x="16674" y="201610"/>
                    <a:pt x="1857" y="-75673"/>
                    <a:pt x="270" y="195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2" name="フリーフォーム 651">
              <a:extLst>
                <a:ext uri="{FF2B5EF4-FFF2-40B4-BE49-F238E27FC236}">
                  <a16:creationId xmlns:a16="http://schemas.microsoft.com/office/drawing/2014/main" id="{98ED6428-4499-066E-1401-756B19984E39}"/>
                </a:ext>
              </a:extLst>
            </p:cNvPr>
            <p:cNvSpPr/>
            <p:nvPr/>
          </p:nvSpPr>
          <p:spPr>
            <a:xfrm>
              <a:off x="8349279" y="3916753"/>
              <a:ext cx="29555" cy="1165419"/>
            </a:xfrm>
            <a:custGeom>
              <a:avLst/>
              <a:gdLst>
                <a:gd name="connsiteX0" fmla="*/ 7321 w 29555"/>
                <a:gd name="connsiteY0" fmla="*/ 13897 h 1165419"/>
                <a:gd name="connsiteX1" fmla="*/ 4146 w 29555"/>
                <a:gd name="connsiteY1" fmla="*/ 493322 h 1165419"/>
                <a:gd name="connsiteX2" fmla="*/ 4146 w 29555"/>
                <a:gd name="connsiteY2" fmla="*/ 423472 h 1165419"/>
                <a:gd name="connsiteX3" fmla="*/ 29546 w 29555"/>
                <a:gd name="connsiteY3" fmla="*/ 1121972 h 1165419"/>
                <a:gd name="connsiteX4" fmla="*/ 971 w 29555"/>
                <a:gd name="connsiteY4" fmla="*/ 994972 h 1165419"/>
                <a:gd name="connsiteX5" fmla="*/ 7321 w 29555"/>
                <a:gd name="connsiteY5" fmla="*/ 207572 h 1165419"/>
                <a:gd name="connsiteX6" fmla="*/ 7321 w 29555"/>
                <a:gd name="connsiteY6" fmla="*/ 13897 h 116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55" h="1165419">
                  <a:moveTo>
                    <a:pt x="7321" y="13897"/>
                  </a:moveTo>
                  <a:cubicBezTo>
                    <a:pt x="6792" y="61522"/>
                    <a:pt x="4675" y="425060"/>
                    <a:pt x="4146" y="493322"/>
                  </a:cubicBezTo>
                  <a:cubicBezTo>
                    <a:pt x="3617" y="561584"/>
                    <a:pt x="-87" y="318697"/>
                    <a:pt x="4146" y="423472"/>
                  </a:cubicBezTo>
                  <a:cubicBezTo>
                    <a:pt x="8379" y="528247"/>
                    <a:pt x="30075" y="1026722"/>
                    <a:pt x="29546" y="1121972"/>
                  </a:cubicBezTo>
                  <a:cubicBezTo>
                    <a:pt x="29017" y="1217222"/>
                    <a:pt x="4675" y="1147372"/>
                    <a:pt x="971" y="994972"/>
                  </a:cubicBezTo>
                  <a:cubicBezTo>
                    <a:pt x="-2733" y="842572"/>
                    <a:pt x="5204" y="371614"/>
                    <a:pt x="7321" y="207572"/>
                  </a:cubicBezTo>
                  <a:cubicBezTo>
                    <a:pt x="9438" y="43530"/>
                    <a:pt x="7850" y="-33728"/>
                    <a:pt x="7321" y="138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3" name="フリーフォーム 652">
              <a:extLst>
                <a:ext uri="{FF2B5EF4-FFF2-40B4-BE49-F238E27FC236}">
                  <a16:creationId xmlns:a16="http://schemas.microsoft.com/office/drawing/2014/main" id="{4E8B9118-8099-A0A0-AD4C-4DD9B84112B3}"/>
                </a:ext>
              </a:extLst>
            </p:cNvPr>
            <p:cNvSpPr/>
            <p:nvPr/>
          </p:nvSpPr>
          <p:spPr>
            <a:xfrm>
              <a:off x="8439083" y="3815548"/>
              <a:ext cx="68922" cy="541059"/>
            </a:xfrm>
            <a:custGeom>
              <a:avLst/>
              <a:gdLst>
                <a:gd name="connsiteX0" fmla="*/ 67 w 68922"/>
                <a:gd name="connsiteY0" fmla="*/ 802 h 541059"/>
                <a:gd name="connsiteX1" fmla="*/ 66742 w 68922"/>
                <a:gd name="connsiteY1" fmla="*/ 235752 h 541059"/>
                <a:gd name="connsiteX2" fmla="*/ 50867 w 68922"/>
                <a:gd name="connsiteY2" fmla="*/ 232577 h 541059"/>
                <a:gd name="connsiteX3" fmla="*/ 31817 w 68922"/>
                <a:gd name="connsiteY3" fmla="*/ 375452 h 541059"/>
                <a:gd name="connsiteX4" fmla="*/ 41342 w 68922"/>
                <a:gd name="connsiteY4" fmla="*/ 397677 h 541059"/>
                <a:gd name="connsiteX5" fmla="*/ 54042 w 68922"/>
                <a:gd name="connsiteY5" fmla="*/ 369102 h 541059"/>
                <a:gd name="connsiteX6" fmla="*/ 38167 w 68922"/>
                <a:gd name="connsiteY6" fmla="*/ 540552 h 541059"/>
                <a:gd name="connsiteX7" fmla="*/ 44517 w 68922"/>
                <a:gd name="connsiteY7" fmla="*/ 305602 h 541059"/>
                <a:gd name="connsiteX8" fmla="*/ 54042 w 68922"/>
                <a:gd name="connsiteY8" fmla="*/ 162727 h 541059"/>
                <a:gd name="connsiteX9" fmla="*/ 67 w 68922"/>
                <a:gd name="connsiteY9" fmla="*/ 802 h 54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922" h="541059">
                  <a:moveTo>
                    <a:pt x="67" y="802"/>
                  </a:moveTo>
                  <a:cubicBezTo>
                    <a:pt x="2184" y="12973"/>
                    <a:pt x="58275" y="197123"/>
                    <a:pt x="66742" y="235752"/>
                  </a:cubicBezTo>
                  <a:cubicBezTo>
                    <a:pt x="75209" y="274381"/>
                    <a:pt x="56688" y="209294"/>
                    <a:pt x="50867" y="232577"/>
                  </a:cubicBezTo>
                  <a:cubicBezTo>
                    <a:pt x="45046" y="255860"/>
                    <a:pt x="33404" y="347935"/>
                    <a:pt x="31817" y="375452"/>
                  </a:cubicBezTo>
                  <a:cubicBezTo>
                    <a:pt x="30230" y="402969"/>
                    <a:pt x="37638" y="398735"/>
                    <a:pt x="41342" y="397677"/>
                  </a:cubicBezTo>
                  <a:cubicBezTo>
                    <a:pt x="45046" y="396619"/>
                    <a:pt x="54571" y="345290"/>
                    <a:pt x="54042" y="369102"/>
                  </a:cubicBezTo>
                  <a:cubicBezTo>
                    <a:pt x="53513" y="392914"/>
                    <a:pt x="39755" y="551135"/>
                    <a:pt x="38167" y="540552"/>
                  </a:cubicBezTo>
                  <a:cubicBezTo>
                    <a:pt x="36580" y="529969"/>
                    <a:pt x="41871" y="368573"/>
                    <a:pt x="44517" y="305602"/>
                  </a:cubicBezTo>
                  <a:cubicBezTo>
                    <a:pt x="47163" y="242631"/>
                    <a:pt x="61979" y="207177"/>
                    <a:pt x="54042" y="162727"/>
                  </a:cubicBezTo>
                  <a:cubicBezTo>
                    <a:pt x="46105" y="118277"/>
                    <a:pt x="-2050" y="-11369"/>
                    <a:pt x="67" y="8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4" name="フリーフォーム 653">
              <a:extLst>
                <a:ext uri="{FF2B5EF4-FFF2-40B4-BE49-F238E27FC236}">
                  <a16:creationId xmlns:a16="http://schemas.microsoft.com/office/drawing/2014/main" id="{F86017B5-DBD7-2348-A944-21647BE28131}"/>
                </a:ext>
              </a:extLst>
            </p:cNvPr>
            <p:cNvSpPr/>
            <p:nvPr/>
          </p:nvSpPr>
          <p:spPr>
            <a:xfrm>
              <a:off x="8569264" y="3990929"/>
              <a:ext cx="46479" cy="460541"/>
            </a:xfrm>
            <a:custGeom>
              <a:avLst/>
              <a:gdLst>
                <a:gd name="connsiteX0" fmla="*/ 61 w 46479"/>
                <a:gd name="connsiteY0" fmla="*/ 46 h 460541"/>
                <a:gd name="connsiteX1" fmla="*/ 34986 w 46479"/>
                <a:gd name="connsiteY1" fmla="*/ 304846 h 460541"/>
                <a:gd name="connsiteX2" fmla="*/ 41336 w 46479"/>
                <a:gd name="connsiteY2" fmla="*/ 460421 h 460541"/>
                <a:gd name="connsiteX3" fmla="*/ 44511 w 46479"/>
                <a:gd name="connsiteY3" fmla="*/ 282621 h 460541"/>
                <a:gd name="connsiteX4" fmla="*/ 61 w 46479"/>
                <a:gd name="connsiteY4" fmla="*/ 46 h 46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79" h="460541">
                  <a:moveTo>
                    <a:pt x="61" y="46"/>
                  </a:moveTo>
                  <a:cubicBezTo>
                    <a:pt x="-1526" y="3750"/>
                    <a:pt x="28107" y="228117"/>
                    <a:pt x="34986" y="304846"/>
                  </a:cubicBezTo>
                  <a:cubicBezTo>
                    <a:pt x="41865" y="381575"/>
                    <a:pt x="39749" y="464125"/>
                    <a:pt x="41336" y="460421"/>
                  </a:cubicBezTo>
                  <a:cubicBezTo>
                    <a:pt x="42923" y="456717"/>
                    <a:pt x="49803" y="352471"/>
                    <a:pt x="44511" y="282621"/>
                  </a:cubicBezTo>
                  <a:cubicBezTo>
                    <a:pt x="39219" y="212771"/>
                    <a:pt x="1648" y="-3658"/>
                    <a:pt x="61" y="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5" name="フリーフォーム 654">
              <a:extLst>
                <a:ext uri="{FF2B5EF4-FFF2-40B4-BE49-F238E27FC236}">
                  <a16:creationId xmlns:a16="http://schemas.microsoft.com/office/drawing/2014/main" id="{4BDA4769-9511-790F-565E-5563B62F9AD1}"/>
                </a:ext>
              </a:extLst>
            </p:cNvPr>
            <p:cNvSpPr/>
            <p:nvPr/>
          </p:nvSpPr>
          <p:spPr>
            <a:xfrm>
              <a:off x="8501786" y="4169473"/>
              <a:ext cx="39269" cy="1006179"/>
            </a:xfrm>
            <a:custGeom>
              <a:avLst/>
              <a:gdLst>
                <a:gd name="connsiteX0" fmla="*/ 26264 w 39269"/>
                <a:gd name="connsiteY0" fmla="*/ 2477 h 1006179"/>
                <a:gd name="connsiteX1" fmla="*/ 26264 w 39269"/>
                <a:gd name="connsiteY1" fmla="*/ 573977 h 1006179"/>
                <a:gd name="connsiteX2" fmla="*/ 38964 w 39269"/>
                <a:gd name="connsiteY2" fmla="*/ 996252 h 1006179"/>
                <a:gd name="connsiteX3" fmla="*/ 32614 w 39269"/>
                <a:gd name="connsiteY3" fmla="*/ 827977 h 1006179"/>
                <a:gd name="connsiteX4" fmla="*/ 4039 w 39269"/>
                <a:gd name="connsiteY4" fmla="*/ 332677 h 1006179"/>
                <a:gd name="connsiteX5" fmla="*/ 864 w 39269"/>
                <a:gd name="connsiteY5" fmla="*/ 364427 h 1006179"/>
                <a:gd name="connsiteX6" fmla="*/ 26264 w 39269"/>
                <a:gd name="connsiteY6" fmla="*/ 2477 h 100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69" h="1006179">
                  <a:moveTo>
                    <a:pt x="26264" y="2477"/>
                  </a:moveTo>
                  <a:cubicBezTo>
                    <a:pt x="30497" y="37402"/>
                    <a:pt x="24147" y="408348"/>
                    <a:pt x="26264" y="573977"/>
                  </a:cubicBezTo>
                  <a:cubicBezTo>
                    <a:pt x="28381" y="739606"/>
                    <a:pt x="37906" y="953919"/>
                    <a:pt x="38964" y="996252"/>
                  </a:cubicBezTo>
                  <a:cubicBezTo>
                    <a:pt x="40022" y="1038585"/>
                    <a:pt x="38435" y="938573"/>
                    <a:pt x="32614" y="827977"/>
                  </a:cubicBezTo>
                  <a:cubicBezTo>
                    <a:pt x="26793" y="717381"/>
                    <a:pt x="9331" y="409935"/>
                    <a:pt x="4039" y="332677"/>
                  </a:cubicBezTo>
                  <a:cubicBezTo>
                    <a:pt x="-1253" y="255419"/>
                    <a:pt x="-194" y="416285"/>
                    <a:pt x="864" y="364427"/>
                  </a:cubicBezTo>
                  <a:cubicBezTo>
                    <a:pt x="1922" y="312569"/>
                    <a:pt x="22031" y="-32448"/>
                    <a:pt x="26264" y="24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6" name="フリーフォーム 655">
              <a:extLst>
                <a:ext uri="{FF2B5EF4-FFF2-40B4-BE49-F238E27FC236}">
                  <a16:creationId xmlns:a16="http://schemas.microsoft.com/office/drawing/2014/main" id="{68A2B254-3652-63FE-B76F-F74CBCA944D6}"/>
                </a:ext>
              </a:extLst>
            </p:cNvPr>
            <p:cNvSpPr/>
            <p:nvPr/>
          </p:nvSpPr>
          <p:spPr>
            <a:xfrm>
              <a:off x="8559517" y="4488330"/>
              <a:ext cx="58401" cy="699621"/>
            </a:xfrm>
            <a:custGeom>
              <a:avLst/>
              <a:gdLst>
                <a:gd name="connsiteX0" fmla="*/ 44733 w 58401"/>
                <a:gd name="connsiteY0" fmla="*/ 7470 h 699621"/>
                <a:gd name="connsiteX1" fmla="*/ 32033 w 58401"/>
                <a:gd name="connsiteY1" fmla="*/ 474195 h 699621"/>
                <a:gd name="connsiteX2" fmla="*/ 57433 w 58401"/>
                <a:gd name="connsiteY2" fmla="*/ 699620 h 699621"/>
                <a:gd name="connsiteX3" fmla="*/ 47908 w 58401"/>
                <a:gd name="connsiteY3" fmla="*/ 471020 h 699621"/>
                <a:gd name="connsiteX4" fmla="*/ 283 w 58401"/>
                <a:gd name="connsiteY4" fmla="*/ 61445 h 699621"/>
                <a:gd name="connsiteX5" fmla="*/ 28858 w 58401"/>
                <a:gd name="connsiteY5" fmla="*/ 175745 h 699621"/>
                <a:gd name="connsiteX6" fmla="*/ 44733 w 58401"/>
                <a:gd name="connsiteY6" fmla="*/ 7470 h 69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1" h="699621">
                  <a:moveTo>
                    <a:pt x="44733" y="7470"/>
                  </a:moveTo>
                  <a:cubicBezTo>
                    <a:pt x="45262" y="57212"/>
                    <a:pt x="29916" y="358837"/>
                    <a:pt x="32033" y="474195"/>
                  </a:cubicBezTo>
                  <a:cubicBezTo>
                    <a:pt x="34150" y="589553"/>
                    <a:pt x="54787" y="700149"/>
                    <a:pt x="57433" y="699620"/>
                  </a:cubicBezTo>
                  <a:cubicBezTo>
                    <a:pt x="60079" y="699091"/>
                    <a:pt x="57433" y="577382"/>
                    <a:pt x="47908" y="471020"/>
                  </a:cubicBezTo>
                  <a:cubicBezTo>
                    <a:pt x="38383" y="364658"/>
                    <a:pt x="3458" y="110657"/>
                    <a:pt x="283" y="61445"/>
                  </a:cubicBezTo>
                  <a:cubicBezTo>
                    <a:pt x="-2892" y="12233"/>
                    <a:pt x="21450" y="178920"/>
                    <a:pt x="28858" y="175745"/>
                  </a:cubicBezTo>
                  <a:cubicBezTo>
                    <a:pt x="36266" y="172570"/>
                    <a:pt x="44204" y="-42272"/>
                    <a:pt x="44733" y="74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7" name="フリーフォーム 656">
              <a:extLst>
                <a:ext uri="{FF2B5EF4-FFF2-40B4-BE49-F238E27FC236}">
                  <a16:creationId xmlns:a16="http://schemas.microsoft.com/office/drawing/2014/main" id="{40955ACB-7A13-16D6-5D5E-D09F949A6D31}"/>
                </a:ext>
              </a:extLst>
            </p:cNvPr>
            <p:cNvSpPr/>
            <p:nvPr/>
          </p:nvSpPr>
          <p:spPr>
            <a:xfrm>
              <a:off x="8578841" y="5096022"/>
              <a:ext cx="39811" cy="822303"/>
            </a:xfrm>
            <a:custGeom>
              <a:avLst/>
              <a:gdLst>
                <a:gd name="connsiteX0" fmla="*/ 3184 w 39811"/>
                <a:gd name="connsiteY0" fmla="*/ 3028 h 822303"/>
                <a:gd name="connsiteX1" fmla="*/ 34934 w 39811"/>
                <a:gd name="connsiteY1" fmla="*/ 457053 h 822303"/>
                <a:gd name="connsiteX2" fmla="*/ 38109 w 39811"/>
                <a:gd name="connsiteY2" fmla="*/ 399903 h 822303"/>
                <a:gd name="connsiteX3" fmla="*/ 19059 w 39811"/>
                <a:gd name="connsiteY3" fmla="*/ 812653 h 822303"/>
                <a:gd name="connsiteX4" fmla="*/ 25409 w 39811"/>
                <a:gd name="connsiteY4" fmla="*/ 647553 h 822303"/>
                <a:gd name="connsiteX5" fmla="*/ 9 w 39811"/>
                <a:gd name="connsiteY5" fmla="*/ 161778 h 822303"/>
                <a:gd name="connsiteX6" fmla="*/ 22234 w 39811"/>
                <a:gd name="connsiteY6" fmla="*/ 253853 h 822303"/>
                <a:gd name="connsiteX7" fmla="*/ 3184 w 39811"/>
                <a:gd name="connsiteY7" fmla="*/ 3028 h 82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811" h="822303">
                  <a:moveTo>
                    <a:pt x="3184" y="3028"/>
                  </a:moveTo>
                  <a:cubicBezTo>
                    <a:pt x="5301" y="36895"/>
                    <a:pt x="29113" y="390907"/>
                    <a:pt x="34934" y="457053"/>
                  </a:cubicBezTo>
                  <a:cubicBezTo>
                    <a:pt x="40755" y="523199"/>
                    <a:pt x="40755" y="340636"/>
                    <a:pt x="38109" y="399903"/>
                  </a:cubicBezTo>
                  <a:cubicBezTo>
                    <a:pt x="35463" y="459170"/>
                    <a:pt x="21176" y="771378"/>
                    <a:pt x="19059" y="812653"/>
                  </a:cubicBezTo>
                  <a:cubicBezTo>
                    <a:pt x="16942" y="853928"/>
                    <a:pt x="28584" y="756032"/>
                    <a:pt x="25409" y="647553"/>
                  </a:cubicBezTo>
                  <a:cubicBezTo>
                    <a:pt x="22234" y="539074"/>
                    <a:pt x="538" y="227395"/>
                    <a:pt x="9" y="161778"/>
                  </a:cubicBezTo>
                  <a:cubicBezTo>
                    <a:pt x="-520" y="96161"/>
                    <a:pt x="20646" y="277666"/>
                    <a:pt x="22234" y="253853"/>
                  </a:cubicBezTo>
                  <a:cubicBezTo>
                    <a:pt x="23822" y="230040"/>
                    <a:pt x="1067" y="-30839"/>
                    <a:pt x="3184" y="30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8" name="フリーフォーム 657">
              <a:extLst>
                <a:ext uri="{FF2B5EF4-FFF2-40B4-BE49-F238E27FC236}">
                  <a16:creationId xmlns:a16="http://schemas.microsoft.com/office/drawing/2014/main" id="{D9F623A9-8F84-674D-DC7A-FFC65C70BDDB}"/>
                </a:ext>
              </a:extLst>
            </p:cNvPr>
            <p:cNvSpPr/>
            <p:nvPr/>
          </p:nvSpPr>
          <p:spPr>
            <a:xfrm>
              <a:off x="8497269" y="5066295"/>
              <a:ext cx="65967" cy="863030"/>
            </a:xfrm>
            <a:custGeom>
              <a:avLst/>
              <a:gdLst>
                <a:gd name="connsiteX0" fmla="*/ 43481 w 65967"/>
                <a:gd name="connsiteY0" fmla="*/ 4180 h 863030"/>
                <a:gd name="connsiteX1" fmla="*/ 8556 w 65967"/>
                <a:gd name="connsiteY1" fmla="*/ 372480 h 863030"/>
                <a:gd name="connsiteX2" fmla="*/ 40306 w 65967"/>
                <a:gd name="connsiteY2" fmla="*/ 286755 h 863030"/>
                <a:gd name="connsiteX3" fmla="*/ 21256 w 65967"/>
                <a:gd name="connsiteY3" fmla="*/ 423280 h 863030"/>
                <a:gd name="connsiteX4" fmla="*/ 27606 w 65967"/>
                <a:gd name="connsiteY4" fmla="*/ 740780 h 863030"/>
                <a:gd name="connsiteX5" fmla="*/ 33956 w 65967"/>
                <a:gd name="connsiteY5" fmla="*/ 728080 h 863030"/>
                <a:gd name="connsiteX6" fmla="*/ 65706 w 65967"/>
                <a:gd name="connsiteY6" fmla="*/ 861430 h 863030"/>
                <a:gd name="connsiteX7" fmla="*/ 46656 w 65967"/>
                <a:gd name="connsiteY7" fmla="*/ 623305 h 863030"/>
                <a:gd name="connsiteX8" fmla="*/ 5381 w 65967"/>
                <a:gd name="connsiteY8" fmla="*/ 99430 h 863030"/>
                <a:gd name="connsiteX9" fmla="*/ 2206 w 65967"/>
                <a:gd name="connsiteY9" fmla="*/ 169280 h 863030"/>
                <a:gd name="connsiteX10" fmla="*/ 43481 w 65967"/>
                <a:gd name="connsiteY10" fmla="*/ 4180 h 8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967" h="863030">
                  <a:moveTo>
                    <a:pt x="43481" y="4180"/>
                  </a:moveTo>
                  <a:cubicBezTo>
                    <a:pt x="44539" y="38047"/>
                    <a:pt x="9085" y="325384"/>
                    <a:pt x="8556" y="372480"/>
                  </a:cubicBezTo>
                  <a:cubicBezTo>
                    <a:pt x="8027" y="419576"/>
                    <a:pt x="38189" y="278288"/>
                    <a:pt x="40306" y="286755"/>
                  </a:cubicBezTo>
                  <a:cubicBezTo>
                    <a:pt x="42423" y="295222"/>
                    <a:pt x="23373" y="347609"/>
                    <a:pt x="21256" y="423280"/>
                  </a:cubicBezTo>
                  <a:cubicBezTo>
                    <a:pt x="19139" y="498951"/>
                    <a:pt x="25489" y="689980"/>
                    <a:pt x="27606" y="740780"/>
                  </a:cubicBezTo>
                  <a:cubicBezTo>
                    <a:pt x="29723" y="791580"/>
                    <a:pt x="27606" y="707972"/>
                    <a:pt x="33956" y="728080"/>
                  </a:cubicBezTo>
                  <a:cubicBezTo>
                    <a:pt x="40306" y="748188"/>
                    <a:pt x="63589" y="878892"/>
                    <a:pt x="65706" y="861430"/>
                  </a:cubicBezTo>
                  <a:cubicBezTo>
                    <a:pt x="67823" y="843968"/>
                    <a:pt x="56710" y="750305"/>
                    <a:pt x="46656" y="623305"/>
                  </a:cubicBezTo>
                  <a:cubicBezTo>
                    <a:pt x="36602" y="496305"/>
                    <a:pt x="12789" y="175101"/>
                    <a:pt x="5381" y="99430"/>
                  </a:cubicBezTo>
                  <a:cubicBezTo>
                    <a:pt x="-2027" y="23759"/>
                    <a:pt x="-440" y="185684"/>
                    <a:pt x="2206" y="169280"/>
                  </a:cubicBezTo>
                  <a:cubicBezTo>
                    <a:pt x="4852" y="152876"/>
                    <a:pt x="42423" y="-29687"/>
                    <a:pt x="43481" y="41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9" name="フリーフォーム 658">
              <a:extLst>
                <a:ext uri="{FF2B5EF4-FFF2-40B4-BE49-F238E27FC236}">
                  <a16:creationId xmlns:a16="http://schemas.microsoft.com/office/drawing/2014/main" id="{E15FECC0-6A7D-CC79-DF0D-F1E3A7CB39E3}"/>
                </a:ext>
              </a:extLst>
            </p:cNvPr>
            <p:cNvSpPr/>
            <p:nvPr/>
          </p:nvSpPr>
          <p:spPr>
            <a:xfrm>
              <a:off x="8480160" y="5144540"/>
              <a:ext cx="36440" cy="1363641"/>
            </a:xfrm>
            <a:custGeom>
              <a:avLst/>
              <a:gdLst>
                <a:gd name="connsiteX0" fmla="*/ 25665 w 36440"/>
                <a:gd name="connsiteY0" fmla="*/ 8485 h 1363641"/>
                <a:gd name="connsiteX1" fmla="*/ 3440 w 36440"/>
                <a:gd name="connsiteY1" fmla="*/ 653010 h 1363641"/>
                <a:gd name="connsiteX2" fmla="*/ 9790 w 36440"/>
                <a:gd name="connsiteY2" fmla="*/ 557760 h 1363641"/>
                <a:gd name="connsiteX3" fmla="*/ 22490 w 36440"/>
                <a:gd name="connsiteY3" fmla="*/ 862560 h 1363641"/>
                <a:gd name="connsiteX4" fmla="*/ 35190 w 36440"/>
                <a:gd name="connsiteY4" fmla="*/ 1348335 h 1363641"/>
                <a:gd name="connsiteX5" fmla="*/ 32015 w 36440"/>
                <a:gd name="connsiteY5" fmla="*/ 1141960 h 1363641"/>
                <a:gd name="connsiteX6" fmla="*/ 265 w 36440"/>
                <a:gd name="connsiteY6" fmla="*/ 173585 h 1363641"/>
                <a:gd name="connsiteX7" fmla="*/ 16140 w 36440"/>
                <a:gd name="connsiteY7" fmla="*/ 278360 h 1363641"/>
                <a:gd name="connsiteX8" fmla="*/ 25665 w 36440"/>
                <a:gd name="connsiteY8" fmla="*/ 8485 h 136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440" h="1363641">
                  <a:moveTo>
                    <a:pt x="25665" y="8485"/>
                  </a:moveTo>
                  <a:cubicBezTo>
                    <a:pt x="23548" y="70927"/>
                    <a:pt x="6086" y="561464"/>
                    <a:pt x="3440" y="653010"/>
                  </a:cubicBezTo>
                  <a:cubicBezTo>
                    <a:pt x="794" y="744556"/>
                    <a:pt x="6615" y="522835"/>
                    <a:pt x="9790" y="557760"/>
                  </a:cubicBezTo>
                  <a:cubicBezTo>
                    <a:pt x="12965" y="592685"/>
                    <a:pt x="18257" y="730798"/>
                    <a:pt x="22490" y="862560"/>
                  </a:cubicBezTo>
                  <a:cubicBezTo>
                    <a:pt x="26723" y="994322"/>
                    <a:pt x="33603" y="1301768"/>
                    <a:pt x="35190" y="1348335"/>
                  </a:cubicBezTo>
                  <a:cubicBezTo>
                    <a:pt x="36778" y="1394902"/>
                    <a:pt x="37836" y="1337752"/>
                    <a:pt x="32015" y="1141960"/>
                  </a:cubicBezTo>
                  <a:cubicBezTo>
                    <a:pt x="26194" y="946168"/>
                    <a:pt x="2911" y="317518"/>
                    <a:pt x="265" y="173585"/>
                  </a:cubicBezTo>
                  <a:cubicBezTo>
                    <a:pt x="-2381" y="29652"/>
                    <a:pt x="15611" y="309052"/>
                    <a:pt x="16140" y="278360"/>
                  </a:cubicBezTo>
                  <a:cubicBezTo>
                    <a:pt x="16669" y="247668"/>
                    <a:pt x="27782" y="-53957"/>
                    <a:pt x="25665" y="84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0" name="フリーフォーム 659">
              <a:extLst>
                <a:ext uri="{FF2B5EF4-FFF2-40B4-BE49-F238E27FC236}">
                  <a16:creationId xmlns:a16="http://schemas.microsoft.com/office/drawing/2014/main" id="{DFC152F6-6F52-59A7-76DE-6525B0068DD4}"/>
                </a:ext>
              </a:extLst>
            </p:cNvPr>
            <p:cNvSpPr/>
            <p:nvPr/>
          </p:nvSpPr>
          <p:spPr>
            <a:xfrm>
              <a:off x="8501863" y="5656888"/>
              <a:ext cx="48625" cy="881448"/>
            </a:xfrm>
            <a:custGeom>
              <a:avLst/>
              <a:gdLst>
                <a:gd name="connsiteX0" fmla="*/ 10312 w 48625"/>
                <a:gd name="connsiteY0" fmla="*/ 20012 h 881448"/>
                <a:gd name="connsiteX1" fmla="*/ 48412 w 48625"/>
                <a:gd name="connsiteY1" fmla="*/ 670887 h 881448"/>
                <a:gd name="connsiteX2" fmla="*/ 26187 w 48625"/>
                <a:gd name="connsiteY2" fmla="*/ 880437 h 881448"/>
                <a:gd name="connsiteX3" fmla="*/ 35712 w 48625"/>
                <a:gd name="connsiteY3" fmla="*/ 737562 h 881448"/>
                <a:gd name="connsiteX4" fmla="*/ 29362 w 48625"/>
                <a:gd name="connsiteY4" fmla="*/ 451812 h 881448"/>
                <a:gd name="connsiteX5" fmla="*/ 787 w 48625"/>
                <a:gd name="connsiteY5" fmla="*/ 191462 h 881448"/>
                <a:gd name="connsiteX6" fmla="*/ 10312 w 48625"/>
                <a:gd name="connsiteY6" fmla="*/ 20012 h 88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25" h="881448">
                  <a:moveTo>
                    <a:pt x="10312" y="20012"/>
                  </a:moveTo>
                  <a:cubicBezTo>
                    <a:pt x="18250" y="99916"/>
                    <a:pt x="45766" y="527483"/>
                    <a:pt x="48412" y="670887"/>
                  </a:cubicBezTo>
                  <a:cubicBezTo>
                    <a:pt x="51058" y="814291"/>
                    <a:pt x="28304" y="869325"/>
                    <a:pt x="26187" y="880437"/>
                  </a:cubicBezTo>
                  <a:cubicBezTo>
                    <a:pt x="24070" y="891549"/>
                    <a:pt x="35183" y="809000"/>
                    <a:pt x="35712" y="737562"/>
                  </a:cubicBezTo>
                  <a:cubicBezTo>
                    <a:pt x="36241" y="666125"/>
                    <a:pt x="35183" y="542828"/>
                    <a:pt x="29362" y="451812"/>
                  </a:cubicBezTo>
                  <a:cubicBezTo>
                    <a:pt x="23541" y="360796"/>
                    <a:pt x="3433" y="262370"/>
                    <a:pt x="787" y="191462"/>
                  </a:cubicBezTo>
                  <a:cubicBezTo>
                    <a:pt x="-1859" y="120554"/>
                    <a:pt x="2374" y="-59892"/>
                    <a:pt x="10312" y="200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1" name="フリーフォーム 660">
              <a:extLst>
                <a:ext uri="{FF2B5EF4-FFF2-40B4-BE49-F238E27FC236}">
                  <a16:creationId xmlns:a16="http://schemas.microsoft.com/office/drawing/2014/main" id="{8E27FE40-BC00-60AE-11C2-24287A342CB3}"/>
                </a:ext>
              </a:extLst>
            </p:cNvPr>
            <p:cNvSpPr/>
            <p:nvPr/>
          </p:nvSpPr>
          <p:spPr>
            <a:xfrm>
              <a:off x="8378590" y="4527417"/>
              <a:ext cx="51162" cy="393285"/>
            </a:xfrm>
            <a:custGeom>
              <a:avLst/>
              <a:gdLst>
                <a:gd name="connsiteX0" fmla="*/ 6585 w 51162"/>
                <a:gd name="connsiteY0" fmla="*/ 3308 h 393285"/>
                <a:gd name="connsiteX1" fmla="*/ 235 w 51162"/>
                <a:gd name="connsiteY1" fmla="*/ 387483 h 393285"/>
                <a:gd name="connsiteX2" fmla="*/ 6585 w 51162"/>
                <a:gd name="connsiteY2" fmla="*/ 222383 h 393285"/>
                <a:gd name="connsiteX3" fmla="*/ 51035 w 51162"/>
                <a:gd name="connsiteY3" fmla="*/ 50933 h 393285"/>
                <a:gd name="connsiteX4" fmla="*/ 19285 w 51162"/>
                <a:gd name="connsiteY4" fmla="*/ 193808 h 393285"/>
                <a:gd name="connsiteX5" fmla="*/ 6585 w 51162"/>
                <a:gd name="connsiteY5" fmla="*/ 3308 h 39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62" h="393285">
                  <a:moveTo>
                    <a:pt x="6585" y="3308"/>
                  </a:moveTo>
                  <a:cubicBezTo>
                    <a:pt x="3410" y="35587"/>
                    <a:pt x="235" y="350971"/>
                    <a:pt x="235" y="387483"/>
                  </a:cubicBezTo>
                  <a:cubicBezTo>
                    <a:pt x="235" y="423995"/>
                    <a:pt x="-1882" y="278475"/>
                    <a:pt x="6585" y="222383"/>
                  </a:cubicBezTo>
                  <a:cubicBezTo>
                    <a:pt x="15052" y="166291"/>
                    <a:pt x="48918" y="55695"/>
                    <a:pt x="51035" y="50933"/>
                  </a:cubicBezTo>
                  <a:cubicBezTo>
                    <a:pt x="53152" y="46171"/>
                    <a:pt x="28281" y="202275"/>
                    <a:pt x="19285" y="193808"/>
                  </a:cubicBezTo>
                  <a:cubicBezTo>
                    <a:pt x="10289" y="185341"/>
                    <a:pt x="9760" y="-28971"/>
                    <a:pt x="6585" y="33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2" name="フリーフォーム 661">
              <a:extLst>
                <a:ext uri="{FF2B5EF4-FFF2-40B4-BE49-F238E27FC236}">
                  <a16:creationId xmlns:a16="http://schemas.microsoft.com/office/drawing/2014/main" id="{FDF3A0F5-262D-B08D-9B80-5353A3C13475}"/>
                </a:ext>
              </a:extLst>
            </p:cNvPr>
            <p:cNvSpPr/>
            <p:nvPr/>
          </p:nvSpPr>
          <p:spPr>
            <a:xfrm>
              <a:off x="8353420" y="4937049"/>
              <a:ext cx="111149" cy="1148617"/>
            </a:xfrm>
            <a:custGeom>
              <a:avLst/>
              <a:gdLst>
                <a:gd name="connsiteX0" fmla="*/ 111130 w 111149"/>
                <a:gd name="connsiteY0" fmla="*/ 76 h 1148617"/>
                <a:gd name="connsiteX1" fmla="*/ 57155 w 111149"/>
                <a:gd name="connsiteY1" fmla="*/ 219151 h 1148617"/>
                <a:gd name="connsiteX2" fmla="*/ 41280 w 111149"/>
                <a:gd name="connsiteY2" fmla="*/ 549351 h 1148617"/>
                <a:gd name="connsiteX3" fmla="*/ 41280 w 111149"/>
                <a:gd name="connsiteY3" fmla="*/ 479501 h 1148617"/>
                <a:gd name="connsiteX4" fmla="*/ 63505 w 111149"/>
                <a:gd name="connsiteY4" fmla="*/ 1127201 h 1148617"/>
                <a:gd name="connsiteX5" fmla="*/ 50805 w 111149"/>
                <a:gd name="connsiteY5" fmla="*/ 914476 h 1148617"/>
                <a:gd name="connsiteX6" fmla="*/ 5 w 111149"/>
                <a:gd name="connsiteY6" fmla="*/ 146126 h 1148617"/>
                <a:gd name="connsiteX7" fmla="*/ 53980 w 111149"/>
                <a:gd name="connsiteY7" fmla="*/ 435051 h 1148617"/>
                <a:gd name="connsiteX8" fmla="*/ 50805 w 111149"/>
                <a:gd name="connsiteY8" fmla="*/ 241376 h 1148617"/>
                <a:gd name="connsiteX9" fmla="*/ 111130 w 111149"/>
                <a:gd name="connsiteY9" fmla="*/ 76 h 1148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149" h="1148617">
                  <a:moveTo>
                    <a:pt x="111130" y="76"/>
                  </a:moveTo>
                  <a:cubicBezTo>
                    <a:pt x="112188" y="-3628"/>
                    <a:pt x="68797" y="127605"/>
                    <a:pt x="57155" y="219151"/>
                  </a:cubicBezTo>
                  <a:cubicBezTo>
                    <a:pt x="45513" y="310697"/>
                    <a:pt x="43926" y="505959"/>
                    <a:pt x="41280" y="549351"/>
                  </a:cubicBezTo>
                  <a:cubicBezTo>
                    <a:pt x="38634" y="592743"/>
                    <a:pt x="37576" y="383193"/>
                    <a:pt x="41280" y="479501"/>
                  </a:cubicBezTo>
                  <a:cubicBezTo>
                    <a:pt x="44984" y="575809"/>
                    <a:pt x="61918" y="1054705"/>
                    <a:pt x="63505" y="1127201"/>
                  </a:cubicBezTo>
                  <a:cubicBezTo>
                    <a:pt x="65092" y="1199697"/>
                    <a:pt x="61388" y="1077988"/>
                    <a:pt x="50805" y="914476"/>
                  </a:cubicBezTo>
                  <a:cubicBezTo>
                    <a:pt x="40222" y="750964"/>
                    <a:pt x="-524" y="226030"/>
                    <a:pt x="5" y="146126"/>
                  </a:cubicBezTo>
                  <a:cubicBezTo>
                    <a:pt x="534" y="66222"/>
                    <a:pt x="45513" y="419176"/>
                    <a:pt x="53980" y="435051"/>
                  </a:cubicBezTo>
                  <a:cubicBezTo>
                    <a:pt x="62447" y="450926"/>
                    <a:pt x="41280" y="311755"/>
                    <a:pt x="50805" y="241376"/>
                  </a:cubicBezTo>
                  <a:cubicBezTo>
                    <a:pt x="60330" y="170997"/>
                    <a:pt x="110072" y="3780"/>
                    <a:pt x="111130" y="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3" name="フリーフォーム 662">
              <a:extLst>
                <a:ext uri="{FF2B5EF4-FFF2-40B4-BE49-F238E27FC236}">
                  <a16:creationId xmlns:a16="http://schemas.microsoft.com/office/drawing/2014/main" id="{DCE48E5C-4553-1704-3A61-8214B6E2DB90}"/>
                </a:ext>
              </a:extLst>
            </p:cNvPr>
            <p:cNvSpPr/>
            <p:nvPr/>
          </p:nvSpPr>
          <p:spPr>
            <a:xfrm>
              <a:off x="7861067" y="4527376"/>
              <a:ext cx="32776" cy="671197"/>
            </a:xfrm>
            <a:custGeom>
              <a:avLst/>
              <a:gdLst>
                <a:gd name="connsiteX0" fmla="*/ 12933 w 32776"/>
                <a:gd name="connsiteY0" fmla="*/ 174 h 671197"/>
                <a:gd name="connsiteX1" fmla="*/ 19283 w 32776"/>
                <a:gd name="connsiteY1" fmla="*/ 260524 h 671197"/>
                <a:gd name="connsiteX2" fmla="*/ 233 w 32776"/>
                <a:gd name="connsiteY2" fmla="*/ 416099 h 671197"/>
                <a:gd name="connsiteX3" fmla="*/ 9758 w 32776"/>
                <a:gd name="connsiteY3" fmla="*/ 508174 h 671197"/>
                <a:gd name="connsiteX4" fmla="*/ 25633 w 32776"/>
                <a:gd name="connsiteY4" fmla="*/ 666924 h 671197"/>
                <a:gd name="connsiteX5" fmla="*/ 31983 w 32776"/>
                <a:gd name="connsiteY5" fmla="*/ 597074 h 671197"/>
                <a:gd name="connsiteX6" fmla="*/ 31983 w 32776"/>
                <a:gd name="connsiteY6" fmla="*/ 301799 h 671197"/>
                <a:gd name="connsiteX7" fmla="*/ 12933 w 32776"/>
                <a:gd name="connsiteY7" fmla="*/ 174 h 67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76" h="671197">
                  <a:moveTo>
                    <a:pt x="12933" y="174"/>
                  </a:moveTo>
                  <a:cubicBezTo>
                    <a:pt x="10816" y="-6705"/>
                    <a:pt x="21400" y="191203"/>
                    <a:pt x="19283" y="260524"/>
                  </a:cubicBezTo>
                  <a:cubicBezTo>
                    <a:pt x="17166" y="329845"/>
                    <a:pt x="1820" y="374824"/>
                    <a:pt x="233" y="416099"/>
                  </a:cubicBezTo>
                  <a:cubicBezTo>
                    <a:pt x="-1354" y="457374"/>
                    <a:pt x="5525" y="466370"/>
                    <a:pt x="9758" y="508174"/>
                  </a:cubicBezTo>
                  <a:cubicBezTo>
                    <a:pt x="13991" y="549978"/>
                    <a:pt x="21929" y="652107"/>
                    <a:pt x="25633" y="666924"/>
                  </a:cubicBezTo>
                  <a:cubicBezTo>
                    <a:pt x="29337" y="681741"/>
                    <a:pt x="30925" y="657928"/>
                    <a:pt x="31983" y="597074"/>
                  </a:cubicBezTo>
                  <a:cubicBezTo>
                    <a:pt x="33041" y="536220"/>
                    <a:pt x="33041" y="399695"/>
                    <a:pt x="31983" y="301799"/>
                  </a:cubicBezTo>
                  <a:cubicBezTo>
                    <a:pt x="30925" y="203903"/>
                    <a:pt x="15050" y="7053"/>
                    <a:pt x="12933" y="1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4" name="フリーフォーム 663">
              <a:extLst>
                <a:ext uri="{FF2B5EF4-FFF2-40B4-BE49-F238E27FC236}">
                  <a16:creationId xmlns:a16="http://schemas.microsoft.com/office/drawing/2014/main" id="{2062FC44-3DF2-B6BF-B90E-434F341680AB}"/>
                </a:ext>
              </a:extLst>
            </p:cNvPr>
            <p:cNvSpPr/>
            <p:nvPr/>
          </p:nvSpPr>
          <p:spPr>
            <a:xfrm>
              <a:off x="7823189" y="4454072"/>
              <a:ext cx="47778" cy="719955"/>
            </a:xfrm>
            <a:custGeom>
              <a:avLst/>
              <a:gdLst>
                <a:gd name="connsiteX0" fmla="*/ 25411 w 47778"/>
                <a:gd name="connsiteY0" fmla="*/ 13153 h 719955"/>
                <a:gd name="connsiteX1" fmla="*/ 34936 w 47778"/>
                <a:gd name="connsiteY1" fmla="*/ 273503 h 719955"/>
                <a:gd name="connsiteX2" fmla="*/ 34936 w 47778"/>
                <a:gd name="connsiteY2" fmla="*/ 365578 h 719955"/>
                <a:gd name="connsiteX3" fmla="*/ 34936 w 47778"/>
                <a:gd name="connsiteY3" fmla="*/ 432253 h 719955"/>
                <a:gd name="connsiteX4" fmla="*/ 34936 w 47778"/>
                <a:gd name="connsiteY4" fmla="*/ 556078 h 719955"/>
                <a:gd name="connsiteX5" fmla="*/ 47636 w 47778"/>
                <a:gd name="connsiteY5" fmla="*/ 718003 h 719955"/>
                <a:gd name="connsiteX6" fmla="*/ 25411 w 47778"/>
                <a:gd name="connsiteY6" fmla="*/ 629103 h 719955"/>
                <a:gd name="connsiteX7" fmla="*/ 11 w 47778"/>
                <a:gd name="connsiteY7" fmla="*/ 390978 h 719955"/>
                <a:gd name="connsiteX8" fmla="*/ 28586 w 47778"/>
                <a:gd name="connsiteY8" fmla="*/ 527503 h 719955"/>
                <a:gd name="connsiteX9" fmla="*/ 31761 w 47778"/>
                <a:gd name="connsiteY9" fmla="*/ 302078 h 719955"/>
                <a:gd name="connsiteX10" fmla="*/ 25411 w 47778"/>
                <a:gd name="connsiteY10" fmla="*/ 63953 h 719955"/>
                <a:gd name="connsiteX11" fmla="*/ 25411 w 47778"/>
                <a:gd name="connsiteY11" fmla="*/ 13153 h 719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78" h="719955">
                  <a:moveTo>
                    <a:pt x="25411" y="13153"/>
                  </a:moveTo>
                  <a:cubicBezTo>
                    <a:pt x="26999" y="48078"/>
                    <a:pt x="33349" y="214766"/>
                    <a:pt x="34936" y="273503"/>
                  </a:cubicBezTo>
                  <a:cubicBezTo>
                    <a:pt x="36523" y="332240"/>
                    <a:pt x="34936" y="365578"/>
                    <a:pt x="34936" y="365578"/>
                  </a:cubicBezTo>
                  <a:lnTo>
                    <a:pt x="34936" y="432253"/>
                  </a:lnTo>
                  <a:cubicBezTo>
                    <a:pt x="34936" y="464003"/>
                    <a:pt x="32819" y="508453"/>
                    <a:pt x="34936" y="556078"/>
                  </a:cubicBezTo>
                  <a:cubicBezTo>
                    <a:pt x="37053" y="603703"/>
                    <a:pt x="49223" y="705832"/>
                    <a:pt x="47636" y="718003"/>
                  </a:cubicBezTo>
                  <a:cubicBezTo>
                    <a:pt x="46049" y="730174"/>
                    <a:pt x="33348" y="683607"/>
                    <a:pt x="25411" y="629103"/>
                  </a:cubicBezTo>
                  <a:cubicBezTo>
                    <a:pt x="17474" y="574599"/>
                    <a:pt x="-518" y="407911"/>
                    <a:pt x="11" y="390978"/>
                  </a:cubicBezTo>
                  <a:cubicBezTo>
                    <a:pt x="540" y="374045"/>
                    <a:pt x="23294" y="542320"/>
                    <a:pt x="28586" y="527503"/>
                  </a:cubicBezTo>
                  <a:cubicBezTo>
                    <a:pt x="33878" y="512686"/>
                    <a:pt x="32290" y="379336"/>
                    <a:pt x="31761" y="302078"/>
                  </a:cubicBezTo>
                  <a:cubicBezTo>
                    <a:pt x="31232" y="224820"/>
                    <a:pt x="25940" y="108932"/>
                    <a:pt x="25411" y="63953"/>
                  </a:cubicBezTo>
                  <a:cubicBezTo>
                    <a:pt x="24882" y="18974"/>
                    <a:pt x="23823" y="-21772"/>
                    <a:pt x="25411" y="131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5" name="フリーフォーム 664">
              <a:extLst>
                <a:ext uri="{FF2B5EF4-FFF2-40B4-BE49-F238E27FC236}">
                  <a16:creationId xmlns:a16="http://schemas.microsoft.com/office/drawing/2014/main" id="{558FE3CF-F3FA-40BC-EDBB-FBFCC8312D2E}"/>
                </a:ext>
              </a:extLst>
            </p:cNvPr>
            <p:cNvSpPr/>
            <p:nvPr/>
          </p:nvSpPr>
          <p:spPr>
            <a:xfrm>
              <a:off x="7731061" y="4345893"/>
              <a:ext cx="29071" cy="679862"/>
            </a:xfrm>
            <a:custGeom>
              <a:avLst/>
              <a:gdLst>
                <a:gd name="connsiteX0" fmla="*/ 19114 w 29071"/>
                <a:gd name="connsiteY0" fmla="*/ 682 h 679862"/>
                <a:gd name="connsiteX1" fmla="*/ 25464 w 29071"/>
                <a:gd name="connsiteY1" fmla="*/ 302307 h 679862"/>
                <a:gd name="connsiteX2" fmla="*/ 28639 w 29071"/>
                <a:gd name="connsiteY2" fmla="*/ 670607 h 679862"/>
                <a:gd name="connsiteX3" fmla="*/ 15939 w 29071"/>
                <a:gd name="connsiteY3" fmla="*/ 540432 h 679862"/>
                <a:gd name="connsiteX4" fmla="*/ 64 w 29071"/>
                <a:gd name="connsiteY4" fmla="*/ 229282 h 679862"/>
                <a:gd name="connsiteX5" fmla="*/ 19114 w 29071"/>
                <a:gd name="connsiteY5" fmla="*/ 682 h 679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71" h="679862">
                  <a:moveTo>
                    <a:pt x="19114" y="682"/>
                  </a:moveTo>
                  <a:cubicBezTo>
                    <a:pt x="23347" y="12853"/>
                    <a:pt x="23877" y="190653"/>
                    <a:pt x="25464" y="302307"/>
                  </a:cubicBezTo>
                  <a:cubicBezTo>
                    <a:pt x="27051" y="413961"/>
                    <a:pt x="30226" y="630920"/>
                    <a:pt x="28639" y="670607"/>
                  </a:cubicBezTo>
                  <a:cubicBezTo>
                    <a:pt x="27052" y="710294"/>
                    <a:pt x="20701" y="613986"/>
                    <a:pt x="15939" y="540432"/>
                  </a:cubicBezTo>
                  <a:cubicBezTo>
                    <a:pt x="11177" y="466878"/>
                    <a:pt x="-994" y="316594"/>
                    <a:pt x="64" y="229282"/>
                  </a:cubicBezTo>
                  <a:cubicBezTo>
                    <a:pt x="1122" y="141970"/>
                    <a:pt x="14881" y="-11489"/>
                    <a:pt x="19114" y="6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6" name="フリーフォーム 665">
              <a:extLst>
                <a:ext uri="{FF2B5EF4-FFF2-40B4-BE49-F238E27FC236}">
                  <a16:creationId xmlns:a16="http://schemas.microsoft.com/office/drawing/2014/main" id="{2A20BEF9-BB8F-3681-20E2-C63E53AC2FF1}"/>
                </a:ext>
              </a:extLst>
            </p:cNvPr>
            <p:cNvSpPr/>
            <p:nvPr/>
          </p:nvSpPr>
          <p:spPr>
            <a:xfrm>
              <a:off x="7288200" y="4993736"/>
              <a:ext cx="455939" cy="16414"/>
            </a:xfrm>
            <a:custGeom>
              <a:avLst/>
              <a:gdLst>
                <a:gd name="connsiteX0" fmla="*/ 4775 w 455939"/>
                <a:gd name="connsiteY0" fmla="*/ 3714 h 16414"/>
                <a:gd name="connsiteX1" fmla="*/ 436575 w 455939"/>
                <a:gd name="connsiteY1" fmla="*/ 16414 h 16414"/>
                <a:gd name="connsiteX2" fmla="*/ 274650 w 455939"/>
                <a:gd name="connsiteY2" fmla="*/ 3714 h 16414"/>
                <a:gd name="connsiteX3" fmla="*/ 455625 w 455939"/>
                <a:gd name="connsiteY3" fmla="*/ 3714 h 16414"/>
                <a:gd name="connsiteX4" fmla="*/ 220675 w 455939"/>
                <a:gd name="connsiteY4" fmla="*/ 539 h 16414"/>
                <a:gd name="connsiteX5" fmla="*/ 4775 w 455939"/>
                <a:gd name="connsiteY5" fmla="*/ 3714 h 16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5939" h="16414">
                  <a:moveTo>
                    <a:pt x="4775" y="3714"/>
                  </a:moveTo>
                  <a:cubicBezTo>
                    <a:pt x="40758" y="6360"/>
                    <a:pt x="391596" y="16414"/>
                    <a:pt x="436575" y="16414"/>
                  </a:cubicBezTo>
                  <a:cubicBezTo>
                    <a:pt x="481554" y="16414"/>
                    <a:pt x="271475" y="5831"/>
                    <a:pt x="274650" y="3714"/>
                  </a:cubicBezTo>
                  <a:cubicBezTo>
                    <a:pt x="277825" y="1597"/>
                    <a:pt x="464621" y="4243"/>
                    <a:pt x="455625" y="3714"/>
                  </a:cubicBezTo>
                  <a:cubicBezTo>
                    <a:pt x="446629" y="3185"/>
                    <a:pt x="295817" y="-1578"/>
                    <a:pt x="220675" y="539"/>
                  </a:cubicBezTo>
                  <a:cubicBezTo>
                    <a:pt x="145533" y="2656"/>
                    <a:pt x="-31208" y="1068"/>
                    <a:pt x="4775" y="37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7" name="フリーフォーム 666">
              <a:extLst>
                <a:ext uri="{FF2B5EF4-FFF2-40B4-BE49-F238E27FC236}">
                  <a16:creationId xmlns:a16="http://schemas.microsoft.com/office/drawing/2014/main" id="{F10369B7-3257-DB87-5E36-A8A70AC73E40}"/>
                </a:ext>
              </a:extLst>
            </p:cNvPr>
            <p:cNvSpPr/>
            <p:nvPr/>
          </p:nvSpPr>
          <p:spPr>
            <a:xfrm>
              <a:off x="7300134" y="5095570"/>
              <a:ext cx="609719" cy="35617"/>
            </a:xfrm>
            <a:custGeom>
              <a:avLst/>
              <a:gdLst>
                <a:gd name="connsiteX0" fmla="*/ 2366 w 609719"/>
                <a:gd name="connsiteY0" fmla="*/ 22530 h 35617"/>
                <a:gd name="connsiteX1" fmla="*/ 586566 w 609719"/>
                <a:gd name="connsiteY1" fmla="*/ 35230 h 35617"/>
                <a:gd name="connsiteX2" fmla="*/ 472266 w 609719"/>
                <a:gd name="connsiteY2" fmla="*/ 6655 h 35617"/>
                <a:gd name="connsiteX3" fmla="*/ 278591 w 609719"/>
                <a:gd name="connsiteY3" fmla="*/ 305 h 35617"/>
                <a:gd name="connsiteX4" fmla="*/ 377016 w 609719"/>
                <a:gd name="connsiteY4" fmla="*/ 13005 h 35617"/>
                <a:gd name="connsiteX5" fmla="*/ 2366 w 609719"/>
                <a:gd name="connsiteY5" fmla="*/ 22530 h 3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719" h="35617">
                  <a:moveTo>
                    <a:pt x="2366" y="22530"/>
                  </a:moveTo>
                  <a:cubicBezTo>
                    <a:pt x="37291" y="26234"/>
                    <a:pt x="508249" y="37876"/>
                    <a:pt x="586566" y="35230"/>
                  </a:cubicBezTo>
                  <a:cubicBezTo>
                    <a:pt x="664883" y="32584"/>
                    <a:pt x="523595" y="12476"/>
                    <a:pt x="472266" y="6655"/>
                  </a:cubicBezTo>
                  <a:cubicBezTo>
                    <a:pt x="420937" y="834"/>
                    <a:pt x="294466" y="-753"/>
                    <a:pt x="278591" y="305"/>
                  </a:cubicBezTo>
                  <a:cubicBezTo>
                    <a:pt x="262716" y="1363"/>
                    <a:pt x="424112" y="9830"/>
                    <a:pt x="377016" y="13005"/>
                  </a:cubicBezTo>
                  <a:cubicBezTo>
                    <a:pt x="329920" y="16180"/>
                    <a:pt x="-32559" y="18826"/>
                    <a:pt x="2366" y="225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8" name="フリーフォーム 667">
              <a:extLst>
                <a:ext uri="{FF2B5EF4-FFF2-40B4-BE49-F238E27FC236}">
                  <a16:creationId xmlns:a16="http://schemas.microsoft.com/office/drawing/2014/main" id="{119A613B-F2A5-1031-3A4A-39032ED37989}"/>
                </a:ext>
              </a:extLst>
            </p:cNvPr>
            <p:cNvSpPr/>
            <p:nvPr/>
          </p:nvSpPr>
          <p:spPr>
            <a:xfrm>
              <a:off x="7360263" y="5026020"/>
              <a:ext cx="462072" cy="54023"/>
            </a:xfrm>
            <a:custGeom>
              <a:avLst/>
              <a:gdLst>
                <a:gd name="connsiteX0" fmla="*/ 2562 w 462072"/>
                <a:gd name="connsiteY0" fmla="*/ 53980 h 54023"/>
                <a:gd name="connsiteX1" fmla="*/ 221637 w 462072"/>
                <a:gd name="connsiteY1" fmla="*/ 28580 h 54023"/>
                <a:gd name="connsiteX2" fmla="*/ 224812 w 462072"/>
                <a:gd name="connsiteY2" fmla="*/ 38105 h 54023"/>
                <a:gd name="connsiteX3" fmla="*/ 437537 w 462072"/>
                <a:gd name="connsiteY3" fmla="*/ 50805 h 54023"/>
                <a:gd name="connsiteX4" fmla="*/ 396262 w 462072"/>
                <a:gd name="connsiteY4" fmla="*/ 5 h 54023"/>
                <a:gd name="connsiteX5" fmla="*/ 459762 w 462072"/>
                <a:gd name="connsiteY5" fmla="*/ 47630 h 54023"/>
                <a:gd name="connsiteX6" fmla="*/ 297837 w 462072"/>
                <a:gd name="connsiteY6" fmla="*/ 44455 h 54023"/>
                <a:gd name="connsiteX7" fmla="*/ 113687 w 462072"/>
                <a:gd name="connsiteY7" fmla="*/ 34930 h 54023"/>
                <a:gd name="connsiteX8" fmla="*/ 2562 w 462072"/>
                <a:gd name="connsiteY8" fmla="*/ 53980 h 5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2072" h="54023">
                  <a:moveTo>
                    <a:pt x="2562" y="53980"/>
                  </a:moveTo>
                  <a:cubicBezTo>
                    <a:pt x="20553" y="52922"/>
                    <a:pt x="184595" y="31226"/>
                    <a:pt x="221637" y="28580"/>
                  </a:cubicBezTo>
                  <a:cubicBezTo>
                    <a:pt x="258679" y="25934"/>
                    <a:pt x="188829" y="34401"/>
                    <a:pt x="224812" y="38105"/>
                  </a:cubicBezTo>
                  <a:cubicBezTo>
                    <a:pt x="260795" y="41809"/>
                    <a:pt x="408962" y="57155"/>
                    <a:pt x="437537" y="50805"/>
                  </a:cubicBezTo>
                  <a:cubicBezTo>
                    <a:pt x="466112" y="44455"/>
                    <a:pt x="392558" y="534"/>
                    <a:pt x="396262" y="5"/>
                  </a:cubicBezTo>
                  <a:cubicBezTo>
                    <a:pt x="399966" y="-524"/>
                    <a:pt x="476166" y="40222"/>
                    <a:pt x="459762" y="47630"/>
                  </a:cubicBezTo>
                  <a:cubicBezTo>
                    <a:pt x="443358" y="55038"/>
                    <a:pt x="355516" y="46572"/>
                    <a:pt x="297837" y="44455"/>
                  </a:cubicBezTo>
                  <a:cubicBezTo>
                    <a:pt x="240158" y="42338"/>
                    <a:pt x="161841" y="33343"/>
                    <a:pt x="113687" y="34930"/>
                  </a:cubicBezTo>
                  <a:cubicBezTo>
                    <a:pt x="65533" y="36517"/>
                    <a:pt x="-15429" y="55038"/>
                    <a:pt x="2562" y="539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9" name="フリーフォーム 668">
              <a:extLst>
                <a:ext uri="{FF2B5EF4-FFF2-40B4-BE49-F238E27FC236}">
                  <a16:creationId xmlns:a16="http://schemas.microsoft.com/office/drawing/2014/main" id="{DD05C2C3-88AD-7E02-FDB0-AF39764699C6}"/>
                </a:ext>
              </a:extLst>
            </p:cNvPr>
            <p:cNvSpPr/>
            <p:nvPr/>
          </p:nvSpPr>
          <p:spPr>
            <a:xfrm>
              <a:off x="7841279" y="5176435"/>
              <a:ext cx="46968" cy="894114"/>
            </a:xfrm>
            <a:custGeom>
              <a:avLst/>
              <a:gdLst>
                <a:gd name="connsiteX0" fmla="*/ 20021 w 46968"/>
                <a:gd name="connsiteY0" fmla="*/ 1990 h 894114"/>
                <a:gd name="connsiteX1" fmla="*/ 45421 w 46968"/>
                <a:gd name="connsiteY1" fmla="*/ 462365 h 894114"/>
                <a:gd name="connsiteX2" fmla="*/ 42246 w 46968"/>
                <a:gd name="connsiteY2" fmla="*/ 338540 h 894114"/>
                <a:gd name="connsiteX3" fmla="*/ 26371 w 46968"/>
                <a:gd name="connsiteY3" fmla="*/ 694140 h 894114"/>
                <a:gd name="connsiteX4" fmla="*/ 35896 w 46968"/>
                <a:gd name="connsiteY4" fmla="*/ 890990 h 894114"/>
                <a:gd name="connsiteX5" fmla="*/ 29546 w 46968"/>
                <a:gd name="connsiteY5" fmla="*/ 770340 h 894114"/>
                <a:gd name="connsiteX6" fmla="*/ 971 w 46968"/>
                <a:gd name="connsiteY6" fmla="*/ 230590 h 894114"/>
                <a:gd name="connsiteX7" fmla="*/ 7321 w 46968"/>
                <a:gd name="connsiteY7" fmla="*/ 389340 h 894114"/>
                <a:gd name="connsiteX8" fmla="*/ 13671 w 46968"/>
                <a:gd name="connsiteY8" fmla="*/ 103590 h 894114"/>
                <a:gd name="connsiteX9" fmla="*/ 16846 w 46968"/>
                <a:gd name="connsiteY9" fmla="*/ 287740 h 894114"/>
                <a:gd name="connsiteX10" fmla="*/ 20021 w 46968"/>
                <a:gd name="connsiteY10" fmla="*/ 1990 h 89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8" h="894114">
                  <a:moveTo>
                    <a:pt x="20021" y="1990"/>
                  </a:moveTo>
                  <a:cubicBezTo>
                    <a:pt x="24783" y="31094"/>
                    <a:pt x="41717" y="406273"/>
                    <a:pt x="45421" y="462365"/>
                  </a:cubicBezTo>
                  <a:cubicBezTo>
                    <a:pt x="49125" y="518457"/>
                    <a:pt x="45421" y="299911"/>
                    <a:pt x="42246" y="338540"/>
                  </a:cubicBezTo>
                  <a:cubicBezTo>
                    <a:pt x="39071" y="377169"/>
                    <a:pt x="27429" y="602065"/>
                    <a:pt x="26371" y="694140"/>
                  </a:cubicBezTo>
                  <a:cubicBezTo>
                    <a:pt x="25313" y="786215"/>
                    <a:pt x="35367" y="878290"/>
                    <a:pt x="35896" y="890990"/>
                  </a:cubicBezTo>
                  <a:cubicBezTo>
                    <a:pt x="36425" y="903690"/>
                    <a:pt x="35367" y="880407"/>
                    <a:pt x="29546" y="770340"/>
                  </a:cubicBezTo>
                  <a:cubicBezTo>
                    <a:pt x="23725" y="660273"/>
                    <a:pt x="4675" y="294090"/>
                    <a:pt x="971" y="230590"/>
                  </a:cubicBezTo>
                  <a:cubicBezTo>
                    <a:pt x="-2733" y="167090"/>
                    <a:pt x="5204" y="410507"/>
                    <a:pt x="7321" y="389340"/>
                  </a:cubicBezTo>
                  <a:cubicBezTo>
                    <a:pt x="9438" y="368173"/>
                    <a:pt x="12083" y="120523"/>
                    <a:pt x="13671" y="103590"/>
                  </a:cubicBezTo>
                  <a:cubicBezTo>
                    <a:pt x="15258" y="86657"/>
                    <a:pt x="17904" y="303086"/>
                    <a:pt x="16846" y="287740"/>
                  </a:cubicBezTo>
                  <a:cubicBezTo>
                    <a:pt x="15788" y="272394"/>
                    <a:pt x="15259" y="-27114"/>
                    <a:pt x="20021" y="19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0" name="フリーフォーム 669">
              <a:extLst>
                <a:ext uri="{FF2B5EF4-FFF2-40B4-BE49-F238E27FC236}">
                  <a16:creationId xmlns:a16="http://schemas.microsoft.com/office/drawing/2014/main" id="{B96BC6F3-C47D-BAF4-777A-48321C2C810A}"/>
                </a:ext>
              </a:extLst>
            </p:cNvPr>
            <p:cNvSpPr/>
            <p:nvPr/>
          </p:nvSpPr>
          <p:spPr>
            <a:xfrm>
              <a:off x="7381565" y="5324269"/>
              <a:ext cx="490735" cy="149081"/>
            </a:xfrm>
            <a:custGeom>
              <a:avLst/>
              <a:gdLst>
                <a:gd name="connsiteX0" fmla="*/ 482910 w 490735"/>
                <a:gd name="connsiteY0" fmla="*/ 206 h 149081"/>
                <a:gd name="connsiteX1" fmla="*/ 365435 w 490735"/>
                <a:gd name="connsiteY1" fmla="*/ 38306 h 149081"/>
                <a:gd name="connsiteX2" fmla="*/ 89210 w 490735"/>
                <a:gd name="connsiteY2" fmla="*/ 41481 h 149081"/>
                <a:gd name="connsiteX3" fmla="*/ 336860 w 490735"/>
                <a:gd name="connsiteY3" fmla="*/ 76406 h 149081"/>
                <a:gd name="connsiteX4" fmla="*/ 276535 w 490735"/>
                <a:gd name="connsiteY4" fmla="*/ 104981 h 149081"/>
                <a:gd name="connsiteX5" fmla="*/ 298760 w 490735"/>
                <a:gd name="connsiteY5" fmla="*/ 146256 h 149081"/>
                <a:gd name="connsiteX6" fmla="*/ 310 w 490735"/>
                <a:gd name="connsiteY6" fmla="*/ 143081 h 149081"/>
                <a:gd name="connsiteX7" fmla="*/ 362260 w 490735"/>
                <a:gd name="connsiteY7" fmla="*/ 124031 h 149081"/>
                <a:gd name="connsiteX8" fmla="*/ 159060 w 490735"/>
                <a:gd name="connsiteY8" fmla="*/ 57356 h 149081"/>
                <a:gd name="connsiteX9" fmla="*/ 482910 w 490735"/>
                <a:gd name="connsiteY9" fmla="*/ 206 h 14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0735" h="149081">
                  <a:moveTo>
                    <a:pt x="482910" y="206"/>
                  </a:moveTo>
                  <a:cubicBezTo>
                    <a:pt x="517306" y="-2969"/>
                    <a:pt x="431052" y="31427"/>
                    <a:pt x="365435" y="38306"/>
                  </a:cubicBezTo>
                  <a:cubicBezTo>
                    <a:pt x="299818" y="45185"/>
                    <a:pt x="93972" y="35131"/>
                    <a:pt x="89210" y="41481"/>
                  </a:cubicBezTo>
                  <a:cubicBezTo>
                    <a:pt x="84448" y="47831"/>
                    <a:pt x="305639" y="65823"/>
                    <a:pt x="336860" y="76406"/>
                  </a:cubicBezTo>
                  <a:cubicBezTo>
                    <a:pt x="368081" y="86989"/>
                    <a:pt x="282885" y="93339"/>
                    <a:pt x="276535" y="104981"/>
                  </a:cubicBezTo>
                  <a:cubicBezTo>
                    <a:pt x="270185" y="116623"/>
                    <a:pt x="344798" y="139906"/>
                    <a:pt x="298760" y="146256"/>
                  </a:cubicBezTo>
                  <a:cubicBezTo>
                    <a:pt x="252722" y="152606"/>
                    <a:pt x="-10273" y="146785"/>
                    <a:pt x="310" y="143081"/>
                  </a:cubicBezTo>
                  <a:cubicBezTo>
                    <a:pt x="10893" y="139377"/>
                    <a:pt x="335802" y="138318"/>
                    <a:pt x="362260" y="124031"/>
                  </a:cubicBezTo>
                  <a:cubicBezTo>
                    <a:pt x="388718" y="109744"/>
                    <a:pt x="142656" y="73231"/>
                    <a:pt x="159060" y="57356"/>
                  </a:cubicBezTo>
                  <a:cubicBezTo>
                    <a:pt x="175464" y="41481"/>
                    <a:pt x="448514" y="3381"/>
                    <a:pt x="482910" y="2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1" name="フリーフォーム 670">
              <a:extLst>
                <a:ext uri="{FF2B5EF4-FFF2-40B4-BE49-F238E27FC236}">
                  <a16:creationId xmlns:a16="http://schemas.microsoft.com/office/drawing/2014/main" id="{B17CDE1E-8269-5626-E084-4270A0EDEE21}"/>
                </a:ext>
              </a:extLst>
            </p:cNvPr>
            <p:cNvSpPr/>
            <p:nvPr/>
          </p:nvSpPr>
          <p:spPr>
            <a:xfrm>
              <a:off x="7486650" y="5365676"/>
              <a:ext cx="387584" cy="175492"/>
            </a:xfrm>
            <a:custGeom>
              <a:avLst/>
              <a:gdLst>
                <a:gd name="connsiteX0" fmla="*/ 368300 w 387584"/>
                <a:gd name="connsiteY0" fmla="*/ 74 h 175492"/>
                <a:gd name="connsiteX1" fmla="*/ 304800 w 387584"/>
                <a:gd name="connsiteY1" fmla="*/ 85799 h 175492"/>
                <a:gd name="connsiteX2" fmla="*/ 327025 w 387584"/>
                <a:gd name="connsiteY2" fmla="*/ 120724 h 175492"/>
                <a:gd name="connsiteX3" fmla="*/ 177800 w 387584"/>
                <a:gd name="connsiteY3" fmla="*/ 123899 h 175492"/>
                <a:gd name="connsiteX4" fmla="*/ 355600 w 387584"/>
                <a:gd name="connsiteY4" fmla="*/ 136599 h 175492"/>
                <a:gd name="connsiteX5" fmla="*/ 79375 w 387584"/>
                <a:gd name="connsiteY5" fmla="*/ 171524 h 175492"/>
                <a:gd name="connsiteX6" fmla="*/ 0 w 387584"/>
                <a:gd name="connsiteY6" fmla="*/ 174699 h 175492"/>
                <a:gd name="connsiteX7" fmla="*/ 374650 w 387584"/>
                <a:gd name="connsiteY7" fmla="*/ 155649 h 175492"/>
                <a:gd name="connsiteX8" fmla="*/ 307975 w 387584"/>
                <a:gd name="connsiteY8" fmla="*/ 101674 h 175492"/>
                <a:gd name="connsiteX9" fmla="*/ 368300 w 387584"/>
                <a:gd name="connsiteY9" fmla="*/ 74 h 1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584" h="175492">
                  <a:moveTo>
                    <a:pt x="368300" y="74"/>
                  </a:moveTo>
                  <a:cubicBezTo>
                    <a:pt x="367771" y="-2572"/>
                    <a:pt x="311679" y="65691"/>
                    <a:pt x="304800" y="85799"/>
                  </a:cubicBezTo>
                  <a:cubicBezTo>
                    <a:pt x="297921" y="105907"/>
                    <a:pt x="348192" y="114374"/>
                    <a:pt x="327025" y="120724"/>
                  </a:cubicBezTo>
                  <a:cubicBezTo>
                    <a:pt x="305858" y="127074"/>
                    <a:pt x="173038" y="121253"/>
                    <a:pt x="177800" y="123899"/>
                  </a:cubicBezTo>
                  <a:cubicBezTo>
                    <a:pt x="182562" y="126545"/>
                    <a:pt x="372004" y="128662"/>
                    <a:pt x="355600" y="136599"/>
                  </a:cubicBezTo>
                  <a:cubicBezTo>
                    <a:pt x="339196" y="144537"/>
                    <a:pt x="138642" y="165174"/>
                    <a:pt x="79375" y="171524"/>
                  </a:cubicBezTo>
                  <a:cubicBezTo>
                    <a:pt x="20108" y="177874"/>
                    <a:pt x="0" y="174699"/>
                    <a:pt x="0" y="174699"/>
                  </a:cubicBezTo>
                  <a:cubicBezTo>
                    <a:pt x="49212" y="172053"/>
                    <a:pt x="323321" y="167820"/>
                    <a:pt x="374650" y="155649"/>
                  </a:cubicBezTo>
                  <a:cubicBezTo>
                    <a:pt x="425979" y="143478"/>
                    <a:pt x="307975" y="126016"/>
                    <a:pt x="307975" y="101674"/>
                  </a:cubicBezTo>
                  <a:cubicBezTo>
                    <a:pt x="307975" y="77332"/>
                    <a:pt x="368829" y="2720"/>
                    <a:pt x="368300" y="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2" name="フリーフォーム 671">
              <a:extLst>
                <a:ext uri="{FF2B5EF4-FFF2-40B4-BE49-F238E27FC236}">
                  <a16:creationId xmlns:a16="http://schemas.microsoft.com/office/drawing/2014/main" id="{1C43FA81-37FD-248D-8D05-5E3E23019D73}"/>
                </a:ext>
              </a:extLst>
            </p:cNvPr>
            <p:cNvSpPr/>
            <p:nvPr/>
          </p:nvSpPr>
          <p:spPr>
            <a:xfrm>
              <a:off x="7366000" y="5494891"/>
              <a:ext cx="475115" cy="257973"/>
            </a:xfrm>
            <a:custGeom>
              <a:avLst/>
              <a:gdLst>
                <a:gd name="connsiteX0" fmla="*/ 460375 w 475115"/>
                <a:gd name="connsiteY0" fmla="*/ 1034 h 257973"/>
                <a:gd name="connsiteX1" fmla="*/ 454025 w 475115"/>
                <a:gd name="connsiteY1" fmla="*/ 86759 h 257973"/>
                <a:gd name="connsiteX2" fmla="*/ 463550 w 475115"/>
                <a:gd name="connsiteY2" fmla="*/ 137559 h 257973"/>
                <a:gd name="connsiteX3" fmla="*/ 444500 w 475115"/>
                <a:gd name="connsiteY3" fmla="*/ 169309 h 257973"/>
                <a:gd name="connsiteX4" fmla="*/ 469900 w 475115"/>
                <a:gd name="connsiteY4" fmla="*/ 251859 h 257973"/>
                <a:gd name="connsiteX5" fmla="*/ 323850 w 475115"/>
                <a:gd name="connsiteY5" fmla="*/ 251859 h 257973"/>
                <a:gd name="connsiteX6" fmla="*/ 0 w 475115"/>
                <a:gd name="connsiteY6" fmla="*/ 248684 h 257973"/>
                <a:gd name="connsiteX7" fmla="*/ 377825 w 475115"/>
                <a:gd name="connsiteY7" fmla="*/ 248684 h 257973"/>
                <a:gd name="connsiteX8" fmla="*/ 168275 w 475115"/>
                <a:gd name="connsiteY8" fmla="*/ 245509 h 257973"/>
                <a:gd name="connsiteX9" fmla="*/ 457200 w 475115"/>
                <a:gd name="connsiteY9" fmla="*/ 229634 h 257973"/>
                <a:gd name="connsiteX10" fmla="*/ 431800 w 475115"/>
                <a:gd name="connsiteY10" fmla="*/ 175659 h 257973"/>
                <a:gd name="connsiteX11" fmla="*/ 422275 w 475115"/>
                <a:gd name="connsiteY11" fmla="*/ 150259 h 257973"/>
                <a:gd name="connsiteX12" fmla="*/ 460375 w 475115"/>
                <a:gd name="connsiteY12" fmla="*/ 1034 h 257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5115" h="257973">
                  <a:moveTo>
                    <a:pt x="460375" y="1034"/>
                  </a:moveTo>
                  <a:cubicBezTo>
                    <a:pt x="465667" y="-9549"/>
                    <a:pt x="453496" y="64005"/>
                    <a:pt x="454025" y="86759"/>
                  </a:cubicBezTo>
                  <a:cubicBezTo>
                    <a:pt x="454554" y="109513"/>
                    <a:pt x="465137" y="123801"/>
                    <a:pt x="463550" y="137559"/>
                  </a:cubicBezTo>
                  <a:cubicBezTo>
                    <a:pt x="461963" y="151317"/>
                    <a:pt x="443442" y="150259"/>
                    <a:pt x="444500" y="169309"/>
                  </a:cubicBezTo>
                  <a:cubicBezTo>
                    <a:pt x="445558" y="188359"/>
                    <a:pt x="490008" y="238101"/>
                    <a:pt x="469900" y="251859"/>
                  </a:cubicBezTo>
                  <a:cubicBezTo>
                    <a:pt x="449792" y="265617"/>
                    <a:pt x="323850" y="251859"/>
                    <a:pt x="323850" y="251859"/>
                  </a:cubicBezTo>
                  <a:lnTo>
                    <a:pt x="0" y="248684"/>
                  </a:lnTo>
                  <a:cubicBezTo>
                    <a:pt x="8996" y="248155"/>
                    <a:pt x="377825" y="248684"/>
                    <a:pt x="377825" y="248684"/>
                  </a:cubicBezTo>
                  <a:cubicBezTo>
                    <a:pt x="405871" y="248155"/>
                    <a:pt x="155046" y="248684"/>
                    <a:pt x="168275" y="245509"/>
                  </a:cubicBezTo>
                  <a:cubicBezTo>
                    <a:pt x="181504" y="242334"/>
                    <a:pt x="413279" y="241276"/>
                    <a:pt x="457200" y="229634"/>
                  </a:cubicBezTo>
                  <a:cubicBezTo>
                    <a:pt x="501121" y="217992"/>
                    <a:pt x="437621" y="188888"/>
                    <a:pt x="431800" y="175659"/>
                  </a:cubicBezTo>
                  <a:cubicBezTo>
                    <a:pt x="425979" y="162430"/>
                    <a:pt x="417512" y="172484"/>
                    <a:pt x="422275" y="150259"/>
                  </a:cubicBezTo>
                  <a:cubicBezTo>
                    <a:pt x="427037" y="128034"/>
                    <a:pt x="455083" y="11617"/>
                    <a:pt x="460375" y="10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3" name="フリーフォーム 672">
              <a:extLst>
                <a:ext uri="{FF2B5EF4-FFF2-40B4-BE49-F238E27FC236}">
                  <a16:creationId xmlns:a16="http://schemas.microsoft.com/office/drawing/2014/main" id="{2AD23EBF-311C-9221-0074-C17F2FCB9654}"/>
                </a:ext>
              </a:extLst>
            </p:cNvPr>
            <p:cNvSpPr/>
            <p:nvPr/>
          </p:nvSpPr>
          <p:spPr>
            <a:xfrm>
              <a:off x="7471322" y="5546602"/>
              <a:ext cx="320128" cy="100486"/>
            </a:xfrm>
            <a:custGeom>
              <a:avLst/>
              <a:gdLst>
                <a:gd name="connsiteX0" fmla="*/ 320128 w 320128"/>
                <a:gd name="connsiteY0" fmla="*/ 12823 h 100486"/>
                <a:gd name="connsiteX1" fmla="*/ 5803 w 320128"/>
                <a:gd name="connsiteY1" fmla="*/ 123 h 100486"/>
                <a:gd name="connsiteX2" fmla="*/ 110578 w 320128"/>
                <a:gd name="connsiteY2" fmla="*/ 22348 h 100486"/>
                <a:gd name="connsiteX3" fmla="*/ 40728 w 320128"/>
                <a:gd name="connsiteY3" fmla="*/ 60448 h 100486"/>
                <a:gd name="connsiteX4" fmla="*/ 113753 w 320128"/>
                <a:gd name="connsiteY4" fmla="*/ 76323 h 100486"/>
                <a:gd name="connsiteX5" fmla="*/ 148678 w 320128"/>
                <a:gd name="connsiteY5" fmla="*/ 98548 h 100486"/>
                <a:gd name="connsiteX6" fmla="*/ 72478 w 320128"/>
                <a:gd name="connsiteY6" fmla="*/ 22348 h 100486"/>
                <a:gd name="connsiteX7" fmla="*/ 47078 w 320128"/>
                <a:gd name="connsiteY7" fmla="*/ 123 h 100486"/>
                <a:gd name="connsiteX8" fmla="*/ 320128 w 320128"/>
                <a:gd name="connsiteY8" fmla="*/ 12823 h 10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128" h="100486">
                  <a:moveTo>
                    <a:pt x="320128" y="12823"/>
                  </a:moveTo>
                  <a:cubicBezTo>
                    <a:pt x="313249" y="12823"/>
                    <a:pt x="40728" y="-1465"/>
                    <a:pt x="5803" y="123"/>
                  </a:cubicBezTo>
                  <a:cubicBezTo>
                    <a:pt x="-29122" y="1711"/>
                    <a:pt x="104757" y="12294"/>
                    <a:pt x="110578" y="22348"/>
                  </a:cubicBezTo>
                  <a:cubicBezTo>
                    <a:pt x="116399" y="32402"/>
                    <a:pt x="40199" y="51452"/>
                    <a:pt x="40728" y="60448"/>
                  </a:cubicBezTo>
                  <a:cubicBezTo>
                    <a:pt x="41257" y="69444"/>
                    <a:pt x="95761" y="69973"/>
                    <a:pt x="113753" y="76323"/>
                  </a:cubicBezTo>
                  <a:cubicBezTo>
                    <a:pt x="131745" y="82673"/>
                    <a:pt x="155557" y="107544"/>
                    <a:pt x="148678" y="98548"/>
                  </a:cubicBezTo>
                  <a:cubicBezTo>
                    <a:pt x="141799" y="89552"/>
                    <a:pt x="89411" y="38752"/>
                    <a:pt x="72478" y="22348"/>
                  </a:cubicBezTo>
                  <a:cubicBezTo>
                    <a:pt x="55545" y="5944"/>
                    <a:pt x="6861" y="1711"/>
                    <a:pt x="47078" y="123"/>
                  </a:cubicBezTo>
                  <a:lnTo>
                    <a:pt x="320128" y="128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4" name="フリーフォーム 673">
              <a:extLst>
                <a:ext uri="{FF2B5EF4-FFF2-40B4-BE49-F238E27FC236}">
                  <a16:creationId xmlns:a16="http://schemas.microsoft.com/office/drawing/2014/main" id="{D512F061-76B6-2143-7F83-113155A7DB95}"/>
                </a:ext>
              </a:extLst>
            </p:cNvPr>
            <p:cNvSpPr/>
            <p:nvPr/>
          </p:nvSpPr>
          <p:spPr>
            <a:xfrm>
              <a:off x="7444414" y="5565675"/>
              <a:ext cx="332180" cy="148991"/>
            </a:xfrm>
            <a:custGeom>
              <a:avLst/>
              <a:gdLst>
                <a:gd name="connsiteX0" fmla="*/ 248611 w 332180"/>
                <a:gd name="connsiteY0" fmla="*/ 100 h 148991"/>
                <a:gd name="connsiteX1" fmla="*/ 315286 w 332180"/>
                <a:gd name="connsiteY1" fmla="*/ 63600 h 148991"/>
                <a:gd name="connsiteX2" fmla="*/ 327986 w 332180"/>
                <a:gd name="connsiteY2" fmla="*/ 95350 h 148991"/>
                <a:gd name="connsiteX3" fmla="*/ 254961 w 332180"/>
                <a:gd name="connsiteY3" fmla="*/ 120750 h 148991"/>
                <a:gd name="connsiteX4" fmla="*/ 112086 w 332180"/>
                <a:gd name="connsiteY4" fmla="*/ 139800 h 148991"/>
                <a:gd name="connsiteX5" fmla="*/ 961 w 332180"/>
                <a:gd name="connsiteY5" fmla="*/ 95350 h 148991"/>
                <a:gd name="connsiteX6" fmla="*/ 175586 w 332180"/>
                <a:gd name="connsiteY6" fmla="*/ 136625 h 148991"/>
                <a:gd name="connsiteX7" fmla="*/ 293061 w 332180"/>
                <a:gd name="connsiteY7" fmla="*/ 146150 h 148991"/>
                <a:gd name="connsiteX8" fmla="*/ 270836 w 332180"/>
                <a:gd name="connsiteY8" fmla="*/ 92175 h 148991"/>
                <a:gd name="connsiteX9" fmla="*/ 315286 w 332180"/>
                <a:gd name="connsiteY9" fmla="*/ 79475 h 148991"/>
                <a:gd name="connsiteX10" fmla="*/ 248611 w 332180"/>
                <a:gd name="connsiteY10" fmla="*/ 100 h 14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2180" h="148991">
                  <a:moveTo>
                    <a:pt x="248611" y="100"/>
                  </a:moveTo>
                  <a:cubicBezTo>
                    <a:pt x="248611" y="-2546"/>
                    <a:pt x="302057" y="47725"/>
                    <a:pt x="315286" y="63600"/>
                  </a:cubicBezTo>
                  <a:cubicBezTo>
                    <a:pt x="328515" y="79475"/>
                    <a:pt x="338040" y="85825"/>
                    <a:pt x="327986" y="95350"/>
                  </a:cubicBezTo>
                  <a:cubicBezTo>
                    <a:pt x="317932" y="104875"/>
                    <a:pt x="290944" y="113342"/>
                    <a:pt x="254961" y="120750"/>
                  </a:cubicBezTo>
                  <a:cubicBezTo>
                    <a:pt x="218978" y="128158"/>
                    <a:pt x="154419" y="144033"/>
                    <a:pt x="112086" y="139800"/>
                  </a:cubicBezTo>
                  <a:cubicBezTo>
                    <a:pt x="69753" y="135567"/>
                    <a:pt x="-9622" y="95879"/>
                    <a:pt x="961" y="95350"/>
                  </a:cubicBezTo>
                  <a:cubicBezTo>
                    <a:pt x="11544" y="94821"/>
                    <a:pt x="126903" y="128158"/>
                    <a:pt x="175586" y="136625"/>
                  </a:cubicBezTo>
                  <a:cubicBezTo>
                    <a:pt x="224269" y="145092"/>
                    <a:pt x="277186" y="153558"/>
                    <a:pt x="293061" y="146150"/>
                  </a:cubicBezTo>
                  <a:cubicBezTo>
                    <a:pt x="308936" y="138742"/>
                    <a:pt x="267132" y="103287"/>
                    <a:pt x="270836" y="92175"/>
                  </a:cubicBezTo>
                  <a:cubicBezTo>
                    <a:pt x="274540" y="81063"/>
                    <a:pt x="315815" y="91646"/>
                    <a:pt x="315286" y="79475"/>
                  </a:cubicBezTo>
                  <a:cubicBezTo>
                    <a:pt x="314757" y="67304"/>
                    <a:pt x="248611" y="2746"/>
                    <a:pt x="248611" y="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5" name="フリーフォーム 674">
              <a:extLst>
                <a:ext uri="{FF2B5EF4-FFF2-40B4-BE49-F238E27FC236}">
                  <a16:creationId xmlns:a16="http://schemas.microsoft.com/office/drawing/2014/main" id="{0730742B-BEB4-6F40-F51A-2441AB93B052}"/>
                </a:ext>
              </a:extLst>
            </p:cNvPr>
            <p:cNvSpPr/>
            <p:nvPr/>
          </p:nvSpPr>
          <p:spPr>
            <a:xfrm>
              <a:off x="7312433" y="5749236"/>
              <a:ext cx="526644" cy="19837"/>
            </a:xfrm>
            <a:custGeom>
              <a:avLst/>
              <a:gdLst>
                <a:gd name="connsiteX0" fmla="*/ 2767 w 526644"/>
                <a:gd name="connsiteY0" fmla="*/ 689 h 19837"/>
                <a:gd name="connsiteX1" fmla="*/ 377417 w 526644"/>
                <a:gd name="connsiteY1" fmla="*/ 3864 h 19837"/>
                <a:gd name="connsiteX2" fmla="*/ 526642 w 526644"/>
                <a:gd name="connsiteY2" fmla="*/ 689 h 19837"/>
                <a:gd name="connsiteX3" fmla="*/ 380592 w 526644"/>
                <a:gd name="connsiteY3" fmla="*/ 7039 h 19837"/>
                <a:gd name="connsiteX4" fmla="*/ 215492 w 526644"/>
                <a:gd name="connsiteY4" fmla="*/ 19739 h 19837"/>
                <a:gd name="connsiteX5" fmla="*/ 2767 w 526644"/>
                <a:gd name="connsiteY5" fmla="*/ 689 h 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4" h="19837">
                  <a:moveTo>
                    <a:pt x="2767" y="689"/>
                  </a:moveTo>
                  <a:cubicBezTo>
                    <a:pt x="29755" y="-1957"/>
                    <a:pt x="290105" y="3864"/>
                    <a:pt x="377417" y="3864"/>
                  </a:cubicBezTo>
                  <a:cubicBezTo>
                    <a:pt x="464729" y="3864"/>
                    <a:pt x="526113" y="160"/>
                    <a:pt x="526642" y="689"/>
                  </a:cubicBezTo>
                  <a:cubicBezTo>
                    <a:pt x="527171" y="1218"/>
                    <a:pt x="432450" y="3864"/>
                    <a:pt x="380592" y="7039"/>
                  </a:cubicBezTo>
                  <a:cubicBezTo>
                    <a:pt x="328734" y="10214"/>
                    <a:pt x="277404" y="18152"/>
                    <a:pt x="215492" y="19739"/>
                  </a:cubicBezTo>
                  <a:cubicBezTo>
                    <a:pt x="153580" y="21326"/>
                    <a:pt x="-24221" y="3335"/>
                    <a:pt x="2767" y="6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6" name="フリーフォーム 675">
              <a:extLst>
                <a:ext uri="{FF2B5EF4-FFF2-40B4-BE49-F238E27FC236}">
                  <a16:creationId xmlns:a16="http://schemas.microsoft.com/office/drawing/2014/main" id="{1AFF042F-E533-F81E-11D4-5F64FCE9BAF8}"/>
                </a:ext>
              </a:extLst>
            </p:cNvPr>
            <p:cNvSpPr/>
            <p:nvPr/>
          </p:nvSpPr>
          <p:spPr>
            <a:xfrm>
              <a:off x="7327900" y="5784850"/>
              <a:ext cx="320738" cy="3175"/>
            </a:xfrm>
            <a:custGeom>
              <a:avLst/>
              <a:gdLst>
                <a:gd name="connsiteX0" fmla="*/ 0 w 320738"/>
                <a:gd name="connsiteY0" fmla="*/ 3175 h 3175"/>
                <a:gd name="connsiteX1" fmla="*/ 320675 w 320738"/>
                <a:gd name="connsiteY1" fmla="*/ 0 h 3175"/>
                <a:gd name="connsiteX2" fmla="*/ 0 w 320738"/>
                <a:gd name="connsiteY2" fmla="*/ 3175 h 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738" h="3175">
                  <a:moveTo>
                    <a:pt x="0" y="3175"/>
                  </a:moveTo>
                  <a:lnTo>
                    <a:pt x="320675" y="0"/>
                  </a:lnTo>
                  <a:cubicBezTo>
                    <a:pt x="325967" y="2646"/>
                    <a:pt x="0" y="3175"/>
                    <a:pt x="0" y="31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7" name="フリーフォーム 676">
              <a:extLst>
                <a:ext uri="{FF2B5EF4-FFF2-40B4-BE49-F238E27FC236}">
                  <a16:creationId xmlns:a16="http://schemas.microsoft.com/office/drawing/2014/main" id="{0BC9ADC3-491A-63A0-D569-0C37F5942295}"/>
                </a:ext>
              </a:extLst>
            </p:cNvPr>
            <p:cNvSpPr/>
            <p:nvPr/>
          </p:nvSpPr>
          <p:spPr>
            <a:xfrm>
              <a:off x="7594479" y="5743475"/>
              <a:ext cx="254465" cy="174792"/>
            </a:xfrm>
            <a:custGeom>
              <a:avLst/>
              <a:gdLst>
                <a:gd name="connsiteX0" fmla="*/ 254121 w 254465"/>
                <a:gd name="connsiteY0" fmla="*/ 100 h 174792"/>
                <a:gd name="connsiteX1" fmla="*/ 120771 w 254465"/>
                <a:gd name="connsiteY1" fmla="*/ 57250 h 174792"/>
                <a:gd name="connsiteX2" fmla="*/ 121 w 254465"/>
                <a:gd name="connsiteY2" fmla="*/ 57250 h 174792"/>
                <a:gd name="connsiteX3" fmla="*/ 142996 w 254465"/>
                <a:gd name="connsiteY3" fmla="*/ 69950 h 174792"/>
                <a:gd name="connsiteX4" fmla="*/ 171571 w 254465"/>
                <a:gd name="connsiteY4" fmla="*/ 111225 h 174792"/>
                <a:gd name="connsiteX5" fmla="*/ 158871 w 254465"/>
                <a:gd name="connsiteY5" fmla="*/ 174725 h 174792"/>
                <a:gd name="connsiteX6" fmla="*/ 190621 w 254465"/>
                <a:gd name="connsiteY6" fmla="*/ 98525 h 174792"/>
                <a:gd name="connsiteX7" fmla="*/ 247771 w 254465"/>
                <a:gd name="connsiteY7" fmla="*/ 152500 h 174792"/>
                <a:gd name="connsiteX8" fmla="*/ 177921 w 254465"/>
                <a:gd name="connsiteY8" fmla="*/ 92175 h 174792"/>
                <a:gd name="connsiteX9" fmla="*/ 79496 w 254465"/>
                <a:gd name="connsiteY9" fmla="*/ 73125 h 174792"/>
                <a:gd name="connsiteX10" fmla="*/ 254121 w 254465"/>
                <a:gd name="connsiteY10" fmla="*/ 100 h 17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465" h="174792">
                  <a:moveTo>
                    <a:pt x="254121" y="100"/>
                  </a:moveTo>
                  <a:cubicBezTo>
                    <a:pt x="261000" y="-2546"/>
                    <a:pt x="163104" y="47725"/>
                    <a:pt x="120771" y="57250"/>
                  </a:cubicBezTo>
                  <a:cubicBezTo>
                    <a:pt x="78438" y="66775"/>
                    <a:pt x="-3583" y="55133"/>
                    <a:pt x="121" y="57250"/>
                  </a:cubicBezTo>
                  <a:cubicBezTo>
                    <a:pt x="3825" y="59367"/>
                    <a:pt x="114421" y="60954"/>
                    <a:pt x="142996" y="69950"/>
                  </a:cubicBezTo>
                  <a:cubicBezTo>
                    <a:pt x="171571" y="78946"/>
                    <a:pt x="168925" y="93762"/>
                    <a:pt x="171571" y="111225"/>
                  </a:cubicBezTo>
                  <a:cubicBezTo>
                    <a:pt x="174217" y="128688"/>
                    <a:pt x="155696" y="176842"/>
                    <a:pt x="158871" y="174725"/>
                  </a:cubicBezTo>
                  <a:cubicBezTo>
                    <a:pt x="162046" y="172608"/>
                    <a:pt x="175804" y="102229"/>
                    <a:pt x="190621" y="98525"/>
                  </a:cubicBezTo>
                  <a:cubicBezTo>
                    <a:pt x="205438" y="94821"/>
                    <a:pt x="249888" y="153558"/>
                    <a:pt x="247771" y="152500"/>
                  </a:cubicBezTo>
                  <a:cubicBezTo>
                    <a:pt x="245654" y="151442"/>
                    <a:pt x="205967" y="105404"/>
                    <a:pt x="177921" y="92175"/>
                  </a:cubicBezTo>
                  <a:cubicBezTo>
                    <a:pt x="149875" y="78946"/>
                    <a:pt x="71029" y="87942"/>
                    <a:pt x="79496" y="73125"/>
                  </a:cubicBezTo>
                  <a:cubicBezTo>
                    <a:pt x="87963" y="58308"/>
                    <a:pt x="247242" y="2746"/>
                    <a:pt x="254121" y="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8" name="フリーフォーム 677">
              <a:extLst>
                <a:ext uri="{FF2B5EF4-FFF2-40B4-BE49-F238E27FC236}">
                  <a16:creationId xmlns:a16="http://schemas.microsoft.com/office/drawing/2014/main" id="{B072C309-2323-3D5C-2CB5-0E4695D5B25F}"/>
                </a:ext>
              </a:extLst>
            </p:cNvPr>
            <p:cNvSpPr/>
            <p:nvPr/>
          </p:nvSpPr>
          <p:spPr>
            <a:xfrm>
              <a:off x="7112346" y="6022975"/>
              <a:ext cx="747202" cy="19215"/>
            </a:xfrm>
            <a:custGeom>
              <a:avLst/>
              <a:gdLst>
                <a:gd name="connsiteX0" fmla="*/ 21879 w 747202"/>
                <a:gd name="connsiteY0" fmla="*/ 12700 h 19215"/>
                <a:gd name="connsiteX1" fmla="*/ 739429 w 747202"/>
                <a:gd name="connsiteY1" fmla="*/ 19050 h 19215"/>
                <a:gd name="connsiteX2" fmla="*/ 421929 w 747202"/>
                <a:gd name="connsiteY2" fmla="*/ 6350 h 19215"/>
                <a:gd name="connsiteX3" fmla="*/ 206029 w 747202"/>
                <a:gd name="connsiteY3" fmla="*/ 0 h 19215"/>
                <a:gd name="connsiteX4" fmla="*/ 21879 w 747202"/>
                <a:gd name="connsiteY4" fmla="*/ 12700 h 19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7202" h="19215">
                  <a:moveTo>
                    <a:pt x="21879" y="12700"/>
                  </a:moveTo>
                  <a:cubicBezTo>
                    <a:pt x="110779" y="15875"/>
                    <a:pt x="672754" y="20108"/>
                    <a:pt x="739429" y="19050"/>
                  </a:cubicBezTo>
                  <a:cubicBezTo>
                    <a:pt x="806104" y="17992"/>
                    <a:pt x="421929" y="6350"/>
                    <a:pt x="421929" y="6350"/>
                  </a:cubicBezTo>
                  <a:cubicBezTo>
                    <a:pt x="333029" y="3175"/>
                    <a:pt x="272704" y="0"/>
                    <a:pt x="206029" y="0"/>
                  </a:cubicBezTo>
                  <a:cubicBezTo>
                    <a:pt x="139354" y="0"/>
                    <a:pt x="-67021" y="9525"/>
                    <a:pt x="21879" y="127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9" name="フリーフォーム 678">
              <a:extLst>
                <a:ext uri="{FF2B5EF4-FFF2-40B4-BE49-F238E27FC236}">
                  <a16:creationId xmlns:a16="http://schemas.microsoft.com/office/drawing/2014/main" id="{3F4B544D-F711-7DBF-BB13-FBC158A17B85}"/>
                </a:ext>
              </a:extLst>
            </p:cNvPr>
            <p:cNvSpPr/>
            <p:nvPr/>
          </p:nvSpPr>
          <p:spPr>
            <a:xfrm>
              <a:off x="7389109" y="5926491"/>
              <a:ext cx="211859" cy="42629"/>
            </a:xfrm>
            <a:custGeom>
              <a:avLst/>
              <a:gdLst>
                <a:gd name="connsiteX0" fmla="*/ 211841 w 211859"/>
                <a:gd name="connsiteY0" fmla="*/ 17109 h 42629"/>
                <a:gd name="connsiteX1" fmla="*/ 5466 w 211859"/>
                <a:gd name="connsiteY1" fmla="*/ 13934 h 42629"/>
                <a:gd name="connsiteX2" fmla="*/ 56266 w 211859"/>
                <a:gd name="connsiteY2" fmla="*/ 42509 h 42629"/>
                <a:gd name="connsiteX3" fmla="*/ 18166 w 211859"/>
                <a:gd name="connsiteY3" fmla="*/ 1234 h 42629"/>
                <a:gd name="connsiteX4" fmla="*/ 211841 w 211859"/>
                <a:gd name="connsiteY4" fmla="*/ 17109 h 4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859" h="42629">
                  <a:moveTo>
                    <a:pt x="211841" y="17109"/>
                  </a:moveTo>
                  <a:cubicBezTo>
                    <a:pt x="209724" y="19226"/>
                    <a:pt x="31395" y="9701"/>
                    <a:pt x="5466" y="13934"/>
                  </a:cubicBezTo>
                  <a:cubicBezTo>
                    <a:pt x="-20463" y="18167"/>
                    <a:pt x="54149" y="44626"/>
                    <a:pt x="56266" y="42509"/>
                  </a:cubicBezTo>
                  <a:cubicBezTo>
                    <a:pt x="58383" y="40392"/>
                    <a:pt x="-1413" y="7584"/>
                    <a:pt x="18166" y="1234"/>
                  </a:cubicBezTo>
                  <a:cubicBezTo>
                    <a:pt x="37745" y="-5116"/>
                    <a:pt x="213958" y="14992"/>
                    <a:pt x="211841" y="171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0" name="フリーフォーム 679">
              <a:extLst>
                <a:ext uri="{FF2B5EF4-FFF2-40B4-BE49-F238E27FC236}">
                  <a16:creationId xmlns:a16="http://schemas.microsoft.com/office/drawing/2014/main" id="{83AECDCA-1DAA-2598-6D4B-5F5F7E61083E}"/>
                </a:ext>
              </a:extLst>
            </p:cNvPr>
            <p:cNvSpPr/>
            <p:nvPr/>
          </p:nvSpPr>
          <p:spPr>
            <a:xfrm>
              <a:off x="7258045" y="5952905"/>
              <a:ext cx="588673" cy="104452"/>
            </a:xfrm>
            <a:custGeom>
              <a:avLst/>
              <a:gdLst>
                <a:gd name="connsiteX0" fmla="*/ 5 w 588673"/>
                <a:gd name="connsiteY0" fmla="*/ 31970 h 104452"/>
                <a:gd name="connsiteX1" fmla="*/ 241305 w 588673"/>
                <a:gd name="connsiteY1" fmla="*/ 57370 h 104452"/>
                <a:gd name="connsiteX2" fmla="*/ 276230 w 588673"/>
                <a:gd name="connsiteY2" fmla="*/ 35145 h 104452"/>
                <a:gd name="connsiteX3" fmla="*/ 381005 w 588673"/>
                <a:gd name="connsiteY3" fmla="*/ 51020 h 104452"/>
                <a:gd name="connsiteX4" fmla="*/ 444505 w 588673"/>
                <a:gd name="connsiteY4" fmla="*/ 220 h 104452"/>
                <a:gd name="connsiteX5" fmla="*/ 533405 w 588673"/>
                <a:gd name="connsiteY5" fmla="*/ 35145 h 104452"/>
                <a:gd name="connsiteX6" fmla="*/ 587380 w 588673"/>
                <a:gd name="connsiteY6" fmla="*/ 95470 h 104452"/>
                <a:gd name="connsiteX7" fmla="*/ 565155 w 588673"/>
                <a:gd name="connsiteY7" fmla="*/ 95470 h 104452"/>
                <a:gd name="connsiteX8" fmla="*/ 492130 w 588673"/>
                <a:gd name="connsiteY8" fmla="*/ 12920 h 104452"/>
                <a:gd name="connsiteX9" fmla="*/ 234955 w 588673"/>
                <a:gd name="connsiteY9" fmla="*/ 82770 h 104452"/>
                <a:gd name="connsiteX10" fmla="*/ 5 w 588673"/>
                <a:gd name="connsiteY10" fmla="*/ 31970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673" h="104452">
                  <a:moveTo>
                    <a:pt x="5" y="31970"/>
                  </a:moveTo>
                  <a:cubicBezTo>
                    <a:pt x="1063" y="27737"/>
                    <a:pt x="195268" y="56841"/>
                    <a:pt x="241305" y="57370"/>
                  </a:cubicBezTo>
                  <a:cubicBezTo>
                    <a:pt x="287342" y="57899"/>
                    <a:pt x="252947" y="36203"/>
                    <a:pt x="276230" y="35145"/>
                  </a:cubicBezTo>
                  <a:cubicBezTo>
                    <a:pt x="299513" y="34087"/>
                    <a:pt x="352959" y="56841"/>
                    <a:pt x="381005" y="51020"/>
                  </a:cubicBezTo>
                  <a:cubicBezTo>
                    <a:pt x="409051" y="45199"/>
                    <a:pt x="419105" y="2866"/>
                    <a:pt x="444505" y="220"/>
                  </a:cubicBezTo>
                  <a:cubicBezTo>
                    <a:pt x="469905" y="-2426"/>
                    <a:pt x="509593" y="19270"/>
                    <a:pt x="533405" y="35145"/>
                  </a:cubicBezTo>
                  <a:cubicBezTo>
                    <a:pt x="557218" y="51020"/>
                    <a:pt x="582088" y="85416"/>
                    <a:pt x="587380" y="95470"/>
                  </a:cubicBezTo>
                  <a:cubicBezTo>
                    <a:pt x="592672" y="105524"/>
                    <a:pt x="581030" y="109228"/>
                    <a:pt x="565155" y="95470"/>
                  </a:cubicBezTo>
                  <a:cubicBezTo>
                    <a:pt x="549280" y="81712"/>
                    <a:pt x="547163" y="15037"/>
                    <a:pt x="492130" y="12920"/>
                  </a:cubicBezTo>
                  <a:cubicBezTo>
                    <a:pt x="437097" y="10803"/>
                    <a:pt x="317505" y="77478"/>
                    <a:pt x="234955" y="82770"/>
                  </a:cubicBezTo>
                  <a:cubicBezTo>
                    <a:pt x="152405" y="88062"/>
                    <a:pt x="-1053" y="36203"/>
                    <a:pt x="5" y="319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1" name="フリーフォーム 680">
              <a:extLst>
                <a:ext uri="{FF2B5EF4-FFF2-40B4-BE49-F238E27FC236}">
                  <a16:creationId xmlns:a16="http://schemas.microsoft.com/office/drawing/2014/main" id="{F67E8BFF-41EA-50A3-4233-2C0AA925DD80}"/>
                </a:ext>
              </a:extLst>
            </p:cNvPr>
            <p:cNvSpPr/>
            <p:nvPr/>
          </p:nvSpPr>
          <p:spPr>
            <a:xfrm>
              <a:off x="7759461" y="5685850"/>
              <a:ext cx="174854" cy="681368"/>
            </a:xfrm>
            <a:custGeom>
              <a:avLst/>
              <a:gdLst>
                <a:gd name="connsiteX0" fmla="*/ 239 w 174854"/>
                <a:gd name="connsiteY0" fmla="*/ 575 h 681368"/>
                <a:gd name="connsiteX1" fmla="*/ 73264 w 174854"/>
                <a:gd name="connsiteY1" fmla="*/ 83125 h 681368"/>
                <a:gd name="connsiteX2" fmla="*/ 60564 w 174854"/>
                <a:gd name="connsiteY2" fmla="*/ 143450 h 681368"/>
                <a:gd name="connsiteX3" fmla="*/ 168514 w 174854"/>
                <a:gd name="connsiteY3" fmla="*/ 102175 h 681368"/>
                <a:gd name="connsiteX4" fmla="*/ 162164 w 174854"/>
                <a:gd name="connsiteY4" fmla="*/ 140275 h 681368"/>
                <a:gd name="connsiteX5" fmla="*/ 162164 w 174854"/>
                <a:gd name="connsiteY5" fmla="*/ 308550 h 681368"/>
                <a:gd name="connsiteX6" fmla="*/ 162164 w 174854"/>
                <a:gd name="connsiteY6" fmla="*/ 676850 h 681368"/>
                <a:gd name="connsiteX7" fmla="*/ 133589 w 174854"/>
                <a:gd name="connsiteY7" fmla="*/ 514925 h 681368"/>
                <a:gd name="connsiteX8" fmla="*/ 127239 w 174854"/>
                <a:gd name="connsiteY8" fmla="*/ 533975 h 681368"/>
                <a:gd name="connsiteX9" fmla="*/ 130414 w 174854"/>
                <a:gd name="connsiteY9" fmla="*/ 400625 h 681368"/>
                <a:gd name="connsiteX10" fmla="*/ 127239 w 174854"/>
                <a:gd name="connsiteY10" fmla="*/ 197425 h 681368"/>
                <a:gd name="connsiteX11" fmla="*/ 146289 w 174854"/>
                <a:gd name="connsiteY11" fmla="*/ 384750 h 681368"/>
                <a:gd name="connsiteX12" fmla="*/ 143114 w 174854"/>
                <a:gd name="connsiteY12" fmla="*/ 137100 h 681368"/>
                <a:gd name="connsiteX13" fmla="*/ 101839 w 174854"/>
                <a:gd name="connsiteY13" fmla="*/ 127575 h 681368"/>
                <a:gd name="connsiteX14" fmla="*/ 239 w 174854"/>
                <a:gd name="connsiteY14" fmla="*/ 575 h 681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54" h="681368">
                  <a:moveTo>
                    <a:pt x="239" y="575"/>
                  </a:moveTo>
                  <a:cubicBezTo>
                    <a:pt x="-4524" y="-6833"/>
                    <a:pt x="63210" y="59313"/>
                    <a:pt x="73264" y="83125"/>
                  </a:cubicBezTo>
                  <a:cubicBezTo>
                    <a:pt x="83318" y="106937"/>
                    <a:pt x="44689" y="140275"/>
                    <a:pt x="60564" y="143450"/>
                  </a:cubicBezTo>
                  <a:cubicBezTo>
                    <a:pt x="76439" y="146625"/>
                    <a:pt x="151581" y="102704"/>
                    <a:pt x="168514" y="102175"/>
                  </a:cubicBezTo>
                  <a:cubicBezTo>
                    <a:pt x="185447" y="101646"/>
                    <a:pt x="163222" y="105879"/>
                    <a:pt x="162164" y="140275"/>
                  </a:cubicBezTo>
                  <a:cubicBezTo>
                    <a:pt x="161106" y="174671"/>
                    <a:pt x="162164" y="308550"/>
                    <a:pt x="162164" y="308550"/>
                  </a:cubicBezTo>
                  <a:cubicBezTo>
                    <a:pt x="162164" y="397979"/>
                    <a:pt x="166926" y="642454"/>
                    <a:pt x="162164" y="676850"/>
                  </a:cubicBezTo>
                  <a:cubicBezTo>
                    <a:pt x="157402" y="711246"/>
                    <a:pt x="139410" y="538738"/>
                    <a:pt x="133589" y="514925"/>
                  </a:cubicBezTo>
                  <a:cubicBezTo>
                    <a:pt x="127768" y="491112"/>
                    <a:pt x="127768" y="553025"/>
                    <a:pt x="127239" y="533975"/>
                  </a:cubicBezTo>
                  <a:cubicBezTo>
                    <a:pt x="126710" y="514925"/>
                    <a:pt x="130414" y="456717"/>
                    <a:pt x="130414" y="400625"/>
                  </a:cubicBezTo>
                  <a:cubicBezTo>
                    <a:pt x="130414" y="344533"/>
                    <a:pt x="124593" y="200071"/>
                    <a:pt x="127239" y="197425"/>
                  </a:cubicBezTo>
                  <a:cubicBezTo>
                    <a:pt x="129885" y="194779"/>
                    <a:pt x="143643" y="394804"/>
                    <a:pt x="146289" y="384750"/>
                  </a:cubicBezTo>
                  <a:cubicBezTo>
                    <a:pt x="148935" y="374696"/>
                    <a:pt x="150522" y="179962"/>
                    <a:pt x="143114" y="137100"/>
                  </a:cubicBezTo>
                  <a:cubicBezTo>
                    <a:pt x="135706" y="94238"/>
                    <a:pt x="124593" y="149271"/>
                    <a:pt x="101839" y="127575"/>
                  </a:cubicBezTo>
                  <a:cubicBezTo>
                    <a:pt x="79085" y="105879"/>
                    <a:pt x="5002" y="7983"/>
                    <a:pt x="239" y="5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2" name="フリーフォーム 681">
              <a:extLst>
                <a:ext uri="{FF2B5EF4-FFF2-40B4-BE49-F238E27FC236}">
                  <a16:creationId xmlns:a16="http://schemas.microsoft.com/office/drawing/2014/main" id="{BEDBF719-2BE3-8FA8-66F7-305D7E14DA73}"/>
                </a:ext>
              </a:extLst>
            </p:cNvPr>
            <p:cNvSpPr/>
            <p:nvPr/>
          </p:nvSpPr>
          <p:spPr>
            <a:xfrm>
              <a:off x="6992226" y="6045125"/>
              <a:ext cx="854411" cy="58636"/>
            </a:xfrm>
            <a:custGeom>
              <a:avLst/>
              <a:gdLst>
                <a:gd name="connsiteX0" fmla="*/ 5474 w 854411"/>
                <a:gd name="connsiteY0" fmla="*/ 57225 h 58636"/>
                <a:gd name="connsiteX1" fmla="*/ 688099 w 854411"/>
                <a:gd name="connsiteY1" fmla="*/ 57225 h 58636"/>
                <a:gd name="connsiteX2" fmla="*/ 688099 w 854411"/>
                <a:gd name="connsiteY2" fmla="*/ 41350 h 58636"/>
                <a:gd name="connsiteX3" fmla="*/ 783349 w 854411"/>
                <a:gd name="connsiteY3" fmla="*/ 41350 h 58636"/>
                <a:gd name="connsiteX4" fmla="*/ 843674 w 854411"/>
                <a:gd name="connsiteY4" fmla="*/ 75 h 58636"/>
                <a:gd name="connsiteX5" fmla="*/ 805574 w 854411"/>
                <a:gd name="connsiteY5" fmla="*/ 31825 h 58636"/>
                <a:gd name="connsiteX6" fmla="*/ 389649 w 854411"/>
                <a:gd name="connsiteY6" fmla="*/ 57225 h 58636"/>
                <a:gd name="connsiteX7" fmla="*/ 5474 w 854411"/>
                <a:gd name="connsiteY7" fmla="*/ 57225 h 5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4411" h="58636">
                  <a:moveTo>
                    <a:pt x="5474" y="57225"/>
                  </a:moveTo>
                  <a:lnTo>
                    <a:pt x="688099" y="57225"/>
                  </a:lnTo>
                  <a:cubicBezTo>
                    <a:pt x="801870" y="54579"/>
                    <a:pt x="672224" y="43996"/>
                    <a:pt x="688099" y="41350"/>
                  </a:cubicBezTo>
                  <a:cubicBezTo>
                    <a:pt x="703974" y="38704"/>
                    <a:pt x="757420" y="48229"/>
                    <a:pt x="783349" y="41350"/>
                  </a:cubicBezTo>
                  <a:cubicBezTo>
                    <a:pt x="809278" y="34471"/>
                    <a:pt x="839970" y="1662"/>
                    <a:pt x="843674" y="75"/>
                  </a:cubicBezTo>
                  <a:cubicBezTo>
                    <a:pt x="847378" y="-1512"/>
                    <a:pt x="881245" y="22300"/>
                    <a:pt x="805574" y="31825"/>
                  </a:cubicBezTo>
                  <a:cubicBezTo>
                    <a:pt x="729903" y="41350"/>
                    <a:pt x="521411" y="54050"/>
                    <a:pt x="389649" y="57225"/>
                  </a:cubicBezTo>
                  <a:cubicBezTo>
                    <a:pt x="257887" y="60400"/>
                    <a:pt x="-44268" y="57225"/>
                    <a:pt x="5474" y="572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3" name="フリーフォーム 682">
              <a:extLst>
                <a:ext uri="{FF2B5EF4-FFF2-40B4-BE49-F238E27FC236}">
                  <a16:creationId xmlns:a16="http://schemas.microsoft.com/office/drawing/2014/main" id="{32C07914-2FF7-607D-6D85-3DAA85C9D1DF}"/>
                </a:ext>
              </a:extLst>
            </p:cNvPr>
            <p:cNvSpPr/>
            <p:nvPr/>
          </p:nvSpPr>
          <p:spPr>
            <a:xfrm>
              <a:off x="6931025" y="6028220"/>
              <a:ext cx="956567" cy="102705"/>
            </a:xfrm>
            <a:custGeom>
              <a:avLst/>
              <a:gdLst>
                <a:gd name="connsiteX0" fmla="*/ 0 w 956567"/>
                <a:gd name="connsiteY0" fmla="*/ 96355 h 102705"/>
                <a:gd name="connsiteX1" fmla="*/ 822325 w 956567"/>
                <a:gd name="connsiteY1" fmla="*/ 102705 h 102705"/>
                <a:gd name="connsiteX2" fmla="*/ 733425 w 956567"/>
                <a:gd name="connsiteY2" fmla="*/ 96355 h 102705"/>
                <a:gd name="connsiteX3" fmla="*/ 863600 w 956567"/>
                <a:gd name="connsiteY3" fmla="*/ 83655 h 102705"/>
                <a:gd name="connsiteX4" fmla="*/ 955675 w 956567"/>
                <a:gd name="connsiteY4" fmla="*/ 1105 h 102705"/>
                <a:gd name="connsiteX5" fmla="*/ 895350 w 956567"/>
                <a:gd name="connsiteY5" fmla="*/ 39205 h 102705"/>
                <a:gd name="connsiteX6" fmla="*/ 669925 w 956567"/>
                <a:gd name="connsiteY6" fmla="*/ 83655 h 102705"/>
                <a:gd name="connsiteX7" fmla="*/ 177800 w 956567"/>
                <a:gd name="connsiteY7" fmla="*/ 93180 h 102705"/>
                <a:gd name="connsiteX8" fmla="*/ 288925 w 956567"/>
                <a:gd name="connsiteY8" fmla="*/ 96355 h 102705"/>
                <a:gd name="connsiteX9" fmla="*/ 0 w 956567"/>
                <a:gd name="connsiteY9" fmla="*/ 96355 h 10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6567" h="102705">
                  <a:moveTo>
                    <a:pt x="0" y="96355"/>
                  </a:moveTo>
                  <a:lnTo>
                    <a:pt x="822325" y="102705"/>
                  </a:lnTo>
                  <a:cubicBezTo>
                    <a:pt x="944562" y="102705"/>
                    <a:pt x="726546" y="99530"/>
                    <a:pt x="733425" y="96355"/>
                  </a:cubicBezTo>
                  <a:cubicBezTo>
                    <a:pt x="740304" y="93180"/>
                    <a:pt x="826558" y="99530"/>
                    <a:pt x="863600" y="83655"/>
                  </a:cubicBezTo>
                  <a:cubicBezTo>
                    <a:pt x="900642" y="67780"/>
                    <a:pt x="950383" y="8513"/>
                    <a:pt x="955675" y="1105"/>
                  </a:cubicBezTo>
                  <a:cubicBezTo>
                    <a:pt x="960967" y="-6303"/>
                    <a:pt x="942975" y="25447"/>
                    <a:pt x="895350" y="39205"/>
                  </a:cubicBezTo>
                  <a:cubicBezTo>
                    <a:pt x="847725" y="52963"/>
                    <a:pt x="789517" y="74659"/>
                    <a:pt x="669925" y="83655"/>
                  </a:cubicBezTo>
                  <a:cubicBezTo>
                    <a:pt x="550333" y="92651"/>
                    <a:pt x="241300" y="91063"/>
                    <a:pt x="177800" y="93180"/>
                  </a:cubicBezTo>
                  <a:lnTo>
                    <a:pt x="288925" y="96355"/>
                  </a:lnTo>
                  <a:lnTo>
                    <a:pt x="0" y="963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4" name="フリーフォーム 683">
              <a:extLst>
                <a:ext uri="{FF2B5EF4-FFF2-40B4-BE49-F238E27FC236}">
                  <a16:creationId xmlns:a16="http://schemas.microsoft.com/office/drawing/2014/main" id="{37E411C9-2451-71C4-6CC9-56938692D97A}"/>
                </a:ext>
              </a:extLst>
            </p:cNvPr>
            <p:cNvSpPr/>
            <p:nvPr/>
          </p:nvSpPr>
          <p:spPr>
            <a:xfrm>
              <a:off x="7000875" y="6096000"/>
              <a:ext cx="625475" cy="14170"/>
            </a:xfrm>
            <a:custGeom>
              <a:avLst/>
              <a:gdLst>
                <a:gd name="connsiteX0" fmla="*/ 0 w 625475"/>
                <a:gd name="connsiteY0" fmla="*/ 3175 h 14170"/>
                <a:gd name="connsiteX1" fmla="*/ 625475 w 625475"/>
                <a:gd name="connsiteY1" fmla="*/ 0 h 14170"/>
                <a:gd name="connsiteX2" fmla="*/ 298450 w 625475"/>
                <a:gd name="connsiteY2" fmla="*/ 12700 h 14170"/>
                <a:gd name="connsiteX3" fmla="*/ 0 w 625475"/>
                <a:gd name="connsiteY3" fmla="*/ 3175 h 1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5475" h="14170">
                  <a:moveTo>
                    <a:pt x="0" y="3175"/>
                  </a:moveTo>
                  <a:lnTo>
                    <a:pt x="625475" y="0"/>
                  </a:lnTo>
                  <a:lnTo>
                    <a:pt x="298450" y="12700"/>
                  </a:lnTo>
                  <a:cubicBezTo>
                    <a:pt x="190500" y="15346"/>
                    <a:pt x="84137" y="15610"/>
                    <a:pt x="0" y="31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5" name="フリーフォーム 684">
              <a:extLst>
                <a:ext uri="{FF2B5EF4-FFF2-40B4-BE49-F238E27FC236}">
                  <a16:creationId xmlns:a16="http://schemas.microsoft.com/office/drawing/2014/main" id="{5941FBAC-783F-4B7C-8379-92C9B2AC3F68}"/>
                </a:ext>
              </a:extLst>
            </p:cNvPr>
            <p:cNvSpPr/>
            <p:nvPr/>
          </p:nvSpPr>
          <p:spPr>
            <a:xfrm>
              <a:off x="7854705" y="6045999"/>
              <a:ext cx="35182" cy="1529321"/>
            </a:xfrm>
            <a:custGeom>
              <a:avLst/>
              <a:gdLst>
                <a:gd name="connsiteX0" fmla="*/ 16120 w 35182"/>
                <a:gd name="connsiteY0" fmla="*/ 27776 h 1529321"/>
                <a:gd name="connsiteX1" fmla="*/ 12945 w 35182"/>
                <a:gd name="connsiteY1" fmla="*/ 961226 h 1529321"/>
                <a:gd name="connsiteX2" fmla="*/ 245 w 35182"/>
                <a:gd name="connsiteY2" fmla="*/ 773901 h 1529321"/>
                <a:gd name="connsiteX3" fmla="*/ 25645 w 35182"/>
                <a:gd name="connsiteY3" fmla="*/ 1466051 h 1529321"/>
                <a:gd name="connsiteX4" fmla="*/ 22470 w 35182"/>
                <a:gd name="connsiteY4" fmla="*/ 1370801 h 1529321"/>
                <a:gd name="connsiteX5" fmla="*/ 35170 w 35182"/>
                <a:gd name="connsiteY5" fmla="*/ 345276 h 1529321"/>
                <a:gd name="connsiteX6" fmla="*/ 16120 w 35182"/>
                <a:gd name="connsiteY6" fmla="*/ 27776 h 152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82" h="1529321">
                  <a:moveTo>
                    <a:pt x="16120" y="27776"/>
                  </a:moveTo>
                  <a:cubicBezTo>
                    <a:pt x="12416" y="130434"/>
                    <a:pt x="15591" y="836872"/>
                    <a:pt x="12945" y="961226"/>
                  </a:cubicBezTo>
                  <a:cubicBezTo>
                    <a:pt x="10299" y="1085580"/>
                    <a:pt x="-1872" y="689764"/>
                    <a:pt x="245" y="773901"/>
                  </a:cubicBezTo>
                  <a:cubicBezTo>
                    <a:pt x="2362" y="858038"/>
                    <a:pt x="21941" y="1366568"/>
                    <a:pt x="25645" y="1466051"/>
                  </a:cubicBezTo>
                  <a:cubicBezTo>
                    <a:pt x="29349" y="1565534"/>
                    <a:pt x="20883" y="1557597"/>
                    <a:pt x="22470" y="1370801"/>
                  </a:cubicBezTo>
                  <a:cubicBezTo>
                    <a:pt x="24057" y="1184005"/>
                    <a:pt x="34641" y="566468"/>
                    <a:pt x="35170" y="345276"/>
                  </a:cubicBezTo>
                  <a:cubicBezTo>
                    <a:pt x="35699" y="124084"/>
                    <a:pt x="19824" y="-74882"/>
                    <a:pt x="16120" y="277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6" name="フリーフォーム 685">
              <a:extLst>
                <a:ext uri="{FF2B5EF4-FFF2-40B4-BE49-F238E27FC236}">
                  <a16:creationId xmlns:a16="http://schemas.microsoft.com/office/drawing/2014/main" id="{6D4E2565-E40A-7A57-11AC-68B80A4FC4C3}"/>
                </a:ext>
              </a:extLst>
            </p:cNvPr>
            <p:cNvSpPr/>
            <p:nvPr/>
          </p:nvSpPr>
          <p:spPr>
            <a:xfrm>
              <a:off x="7787599" y="6123158"/>
              <a:ext cx="26089" cy="1292188"/>
            </a:xfrm>
            <a:custGeom>
              <a:avLst/>
              <a:gdLst>
                <a:gd name="connsiteX0" fmla="*/ 7026 w 26089"/>
                <a:gd name="connsiteY0" fmla="*/ 17292 h 1292188"/>
                <a:gd name="connsiteX1" fmla="*/ 676 w 26089"/>
                <a:gd name="connsiteY1" fmla="*/ 995192 h 1292188"/>
                <a:gd name="connsiteX2" fmla="*/ 3851 w 26089"/>
                <a:gd name="connsiteY2" fmla="*/ 950742 h 1292188"/>
                <a:gd name="connsiteX3" fmla="*/ 7026 w 26089"/>
                <a:gd name="connsiteY3" fmla="*/ 1290467 h 1292188"/>
                <a:gd name="connsiteX4" fmla="*/ 676 w 26089"/>
                <a:gd name="connsiteY4" fmla="*/ 1052342 h 1292188"/>
                <a:gd name="connsiteX5" fmla="*/ 26076 w 26089"/>
                <a:gd name="connsiteY5" fmla="*/ 420517 h 1292188"/>
                <a:gd name="connsiteX6" fmla="*/ 7026 w 26089"/>
                <a:gd name="connsiteY6" fmla="*/ 17292 h 129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89" h="1292188">
                  <a:moveTo>
                    <a:pt x="7026" y="17292"/>
                  </a:moveTo>
                  <a:cubicBezTo>
                    <a:pt x="2793" y="113071"/>
                    <a:pt x="1205" y="839617"/>
                    <a:pt x="676" y="995192"/>
                  </a:cubicBezTo>
                  <a:cubicBezTo>
                    <a:pt x="147" y="1150767"/>
                    <a:pt x="2793" y="901530"/>
                    <a:pt x="3851" y="950742"/>
                  </a:cubicBezTo>
                  <a:cubicBezTo>
                    <a:pt x="4909" y="999954"/>
                    <a:pt x="7555" y="1273534"/>
                    <a:pt x="7026" y="1290467"/>
                  </a:cubicBezTo>
                  <a:cubicBezTo>
                    <a:pt x="6497" y="1307400"/>
                    <a:pt x="-2499" y="1197334"/>
                    <a:pt x="676" y="1052342"/>
                  </a:cubicBezTo>
                  <a:cubicBezTo>
                    <a:pt x="3851" y="907350"/>
                    <a:pt x="25547" y="594084"/>
                    <a:pt x="26076" y="420517"/>
                  </a:cubicBezTo>
                  <a:cubicBezTo>
                    <a:pt x="26605" y="246950"/>
                    <a:pt x="11259" y="-78487"/>
                    <a:pt x="7026" y="17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7" name="フリーフォーム 686">
              <a:extLst>
                <a:ext uri="{FF2B5EF4-FFF2-40B4-BE49-F238E27FC236}">
                  <a16:creationId xmlns:a16="http://schemas.microsoft.com/office/drawing/2014/main" id="{6FD3F2E4-7D00-E205-9B05-86B54F4B6A9F}"/>
                </a:ext>
              </a:extLst>
            </p:cNvPr>
            <p:cNvSpPr/>
            <p:nvPr/>
          </p:nvSpPr>
          <p:spPr>
            <a:xfrm>
              <a:off x="7753259" y="6123666"/>
              <a:ext cx="13401" cy="1277669"/>
            </a:xfrm>
            <a:custGeom>
              <a:avLst/>
              <a:gdLst>
                <a:gd name="connsiteX0" fmla="*/ 6441 w 13401"/>
                <a:gd name="connsiteY0" fmla="*/ 26309 h 1277669"/>
                <a:gd name="connsiteX1" fmla="*/ 12791 w 13401"/>
                <a:gd name="connsiteY1" fmla="*/ 969284 h 1277669"/>
                <a:gd name="connsiteX2" fmla="*/ 12791 w 13401"/>
                <a:gd name="connsiteY2" fmla="*/ 1277259 h 1277669"/>
                <a:gd name="connsiteX3" fmla="*/ 9616 w 13401"/>
                <a:gd name="connsiteY3" fmla="*/ 921659 h 1277669"/>
                <a:gd name="connsiteX4" fmla="*/ 91 w 13401"/>
                <a:gd name="connsiteY4" fmla="*/ 321584 h 1277669"/>
                <a:gd name="connsiteX5" fmla="*/ 6441 w 13401"/>
                <a:gd name="connsiteY5" fmla="*/ 26309 h 127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01" h="1277669">
                  <a:moveTo>
                    <a:pt x="6441" y="26309"/>
                  </a:moveTo>
                  <a:cubicBezTo>
                    <a:pt x="8558" y="134259"/>
                    <a:pt x="11733" y="760792"/>
                    <a:pt x="12791" y="969284"/>
                  </a:cubicBezTo>
                  <a:cubicBezTo>
                    <a:pt x="13849" y="1177776"/>
                    <a:pt x="13320" y="1285197"/>
                    <a:pt x="12791" y="1277259"/>
                  </a:cubicBezTo>
                  <a:cubicBezTo>
                    <a:pt x="12262" y="1269322"/>
                    <a:pt x="11733" y="1080938"/>
                    <a:pt x="9616" y="921659"/>
                  </a:cubicBezTo>
                  <a:cubicBezTo>
                    <a:pt x="7499" y="762380"/>
                    <a:pt x="-967" y="475572"/>
                    <a:pt x="91" y="321584"/>
                  </a:cubicBezTo>
                  <a:cubicBezTo>
                    <a:pt x="1149" y="167597"/>
                    <a:pt x="4324" y="-81641"/>
                    <a:pt x="6441" y="263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8" name="フリーフォーム 687">
              <a:extLst>
                <a:ext uri="{FF2B5EF4-FFF2-40B4-BE49-F238E27FC236}">
                  <a16:creationId xmlns:a16="http://schemas.microsoft.com/office/drawing/2014/main" id="{DF46C35B-CF41-F8EC-476E-D2096C7FF490}"/>
                </a:ext>
              </a:extLst>
            </p:cNvPr>
            <p:cNvSpPr/>
            <p:nvPr/>
          </p:nvSpPr>
          <p:spPr>
            <a:xfrm>
              <a:off x="7405364" y="6172156"/>
              <a:ext cx="59876" cy="360198"/>
            </a:xfrm>
            <a:custGeom>
              <a:avLst/>
              <a:gdLst>
                <a:gd name="connsiteX0" fmla="*/ 40011 w 59876"/>
                <a:gd name="connsiteY0" fmla="*/ 44 h 360198"/>
                <a:gd name="connsiteX1" fmla="*/ 14611 w 59876"/>
                <a:gd name="connsiteY1" fmla="*/ 130219 h 360198"/>
                <a:gd name="connsiteX2" fmla="*/ 55886 w 59876"/>
                <a:gd name="connsiteY2" fmla="*/ 355644 h 360198"/>
                <a:gd name="connsiteX3" fmla="*/ 36836 w 59876"/>
                <a:gd name="connsiteY3" fmla="*/ 285794 h 360198"/>
                <a:gd name="connsiteX4" fmla="*/ 59061 w 59876"/>
                <a:gd name="connsiteY4" fmla="*/ 339769 h 360198"/>
                <a:gd name="connsiteX5" fmla="*/ 52711 w 59876"/>
                <a:gd name="connsiteY5" fmla="*/ 200069 h 360198"/>
                <a:gd name="connsiteX6" fmla="*/ 30486 w 59876"/>
                <a:gd name="connsiteY6" fmla="*/ 336594 h 360198"/>
                <a:gd name="connsiteX7" fmla="*/ 8261 w 59876"/>
                <a:gd name="connsiteY7" fmla="*/ 111169 h 360198"/>
                <a:gd name="connsiteX8" fmla="*/ 1911 w 59876"/>
                <a:gd name="connsiteY8" fmla="*/ 142919 h 360198"/>
                <a:gd name="connsiteX9" fmla="*/ 40011 w 59876"/>
                <a:gd name="connsiteY9" fmla="*/ 44 h 36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876" h="360198">
                  <a:moveTo>
                    <a:pt x="40011" y="44"/>
                  </a:moveTo>
                  <a:cubicBezTo>
                    <a:pt x="42128" y="-2073"/>
                    <a:pt x="11965" y="70952"/>
                    <a:pt x="14611" y="130219"/>
                  </a:cubicBezTo>
                  <a:cubicBezTo>
                    <a:pt x="17257" y="189486"/>
                    <a:pt x="52182" y="329715"/>
                    <a:pt x="55886" y="355644"/>
                  </a:cubicBezTo>
                  <a:cubicBezTo>
                    <a:pt x="59590" y="381573"/>
                    <a:pt x="36307" y="288440"/>
                    <a:pt x="36836" y="285794"/>
                  </a:cubicBezTo>
                  <a:cubicBezTo>
                    <a:pt x="37365" y="283148"/>
                    <a:pt x="56415" y="354056"/>
                    <a:pt x="59061" y="339769"/>
                  </a:cubicBezTo>
                  <a:cubicBezTo>
                    <a:pt x="61707" y="325482"/>
                    <a:pt x="57474" y="200598"/>
                    <a:pt x="52711" y="200069"/>
                  </a:cubicBezTo>
                  <a:cubicBezTo>
                    <a:pt x="47949" y="199540"/>
                    <a:pt x="37894" y="351411"/>
                    <a:pt x="30486" y="336594"/>
                  </a:cubicBezTo>
                  <a:cubicBezTo>
                    <a:pt x="23078" y="321777"/>
                    <a:pt x="13023" y="143448"/>
                    <a:pt x="8261" y="111169"/>
                  </a:cubicBezTo>
                  <a:cubicBezTo>
                    <a:pt x="3498" y="78890"/>
                    <a:pt x="-3381" y="153502"/>
                    <a:pt x="1911" y="142919"/>
                  </a:cubicBezTo>
                  <a:cubicBezTo>
                    <a:pt x="7203" y="132336"/>
                    <a:pt x="37894" y="2161"/>
                    <a:pt x="40011" y="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9" name="フリーフォーム 688">
              <a:extLst>
                <a:ext uri="{FF2B5EF4-FFF2-40B4-BE49-F238E27FC236}">
                  <a16:creationId xmlns:a16="http://schemas.microsoft.com/office/drawing/2014/main" id="{FB5131A4-D099-29B2-2937-D42E23972E54}"/>
                </a:ext>
              </a:extLst>
            </p:cNvPr>
            <p:cNvSpPr/>
            <p:nvPr/>
          </p:nvSpPr>
          <p:spPr>
            <a:xfrm>
              <a:off x="7517554" y="6176638"/>
              <a:ext cx="92921" cy="316265"/>
            </a:xfrm>
            <a:custGeom>
              <a:avLst/>
              <a:gdLst>
                <a:gd name="connsiteX0" fmla="*/ 4021 w 92921"/>
                <a:gd name="connsiteY0" fmla="*/ 122562 h 316265"/>
                <a:gd name="connsiteX1" fmla="*/ 7196 w 92921"/>
                <a:gd name="connsiteY1" fmla="*/ 71762 h 316265"/>
                <a:gd name="connsiteX2" fmla="*/ 38946 w 92921"/>
                <a:gd name="connsiteY2" fmla="*/ 1912 h 316265"/>
                <a:gd name="connsiteX3" fmla="*/ 73871 w 92921"/>
                <a:gd name="connsiteY3" fmla="*/ 30487 h 316265"/>
                <a:gd name="connsiteX4" fmla="*/ 61171 w 92921"/>
                <a:gd name="connsiteY4" fmla="*/ 141612 h 316265"/>
                <a:gd name="connsiteX5" fmla="*/ 92921 w 92921"/>
                <a:gd name="connsiteY5" fmla="*/ 316237 h 316265"/>
                <a:gd name="connsiteX6" fmla="*/ 61171 w 92921"/>
                <a:gd name="connsiteY6" fmla="*/ 154312 h 316265"/>
                <a:gd name="connsiteX7" fmla="*/ 54821 w 92921"/>
                <a:gd name="connsiteY7" fmla="*/ 40012 h 316265"/>
                <a:gd name="connsiteX8" fmla="*/ 4021 w 92921"/>
                <a:gd name="connsiteY8" fmla="*/ 122562 h 31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921" h="316265">
                  <a:moveTo>
                    <a:pt x="4021" y="122562"/>
                  </a:moveTo>
                  <a:cubicBezTo>
                    <a:pt x="-3916" y="127854"/>
                    <a:pt x="1375" y="91870"/>
                    <a:pt x="7196" y="71762"/>
                  </a:cubicBezTo>
                  <a:cubicBezTo>
                    <a:pt x="13017" y="51654"/>
                    <a:pt x="27834" y="8791"/>
                    <a:pt x="38946" y="1912"/>
                  </a:cubicBezTo>
                  <a:cubicBezTo>
                    <a:pt x="50058" y="-4967"/>
                    <a:pt x="70167" y="7204"/>
                    <a:pt x="73871" y="30487"/>
                  </a:cubicBezTo>
                  <a:cubicBezTo>
                    <a:pt x="77575" y="53770"/>
                    <a:pt x="57996" y="93987"/>
                    <a:pt x="61171" y="141612"/>
                  </a:cubicBezTo>
                  <a:cubicBezTo>
                    <a:pt x="64346" y="189237"/>
                    <a:pt x="92921" y="314120"/>
                    <a:pt x="92921" y="316237"/>
                  </a:cubicBezTo>
                  <a:cubicBezTo>
                    <a:pt x="92921" y="318354"/>
                    <a:pt x="67521" y="200350"/>
                    <a:pt x="61171" y="154312"/>
                  </a:cubicBezTo>
                  <a:cubicBezTo>
                    <a:pt x="54821" y="108274"/>
                    <a:pt x="63288" y="50066"/>
                    <a:pt x="54821" y="40012"/>
                  </a:cubicBezTo>
                  <a:cubicBezTo>
                    <a:pt x="46354" y="29958"/>
                    <a:pt x="11958" y="117270"/>
                    <a:pt x="4021" y="1225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0" name="フリーフォーム 689">
              <a:extLst>
                <a:ext uri="{FF2B5EF4-FFF2-40B4-BE49-F238E27FC236}">
                  <a16:creationId xmlns:a16="http://schemas.microsoft.com/office/drawing/2014/main" id="{4A472DFD-EBBD-6916-E14E-84AA71326E3B}"/>
                </a:ext>
              </a:extLst>
            </p:cNvPr>
            <p:cNvSpPr/>
            <p:nvPr/>
          </p:nvSpPr>
          <p:spPr>
            <a:xfrm>
              <a:off x="7511932" y="6524478"/>
              <a:ext cx="64319" cy="165330"/>
            </a:xfrm>
            <a:custGeom>
              <a:avLst/>
              <a:gdLst>
                <a:gd name="connsiteX0" fmla="*/ 118 w 64319"/>
                <a:gd name="connsiteY0" fmla="*/ 147 h 165330"/>
                <a:gd name="connsiteX1" fmla="*/ 63618 w 64319"/>
                <a:gd name="connsiteY1" fmla="*/ 101747 h 165330"/>
                <a:gd name="connsiteX2" fmla="*/ 35043 w 64319"/>
                <a:gd name="connsiteY2" fmla="*/ 165247 h 165330"/>
                <a:gd name="connsiteX3" fmla="*/ 50918 w 64319"/>
                <a:gd name="connsiteY3" fmla="*/ 114447 h 165330"/>
                <a:gd name="connsiteX4" fmla="*/ 47743 w 64319"/>
                <a:gd name="connsiteY4" fmla="*/ 79522 h 165330"/>
                <a:gd name="connsiteX5" fmla="*/ 118 w 64319"/>
                <a:gd name="connsiteY5" fmla="*/ 147 h 165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319" h="165330">
                  <a:moveTo>
                    <a:pt x="118" y="147"/>
                  </a:moveTo>
                  <a:cubicBezTo>
                    <a:pt x="2764" y="3851"/>
                    <a:pt x="57797" y="74230"/>
                    <a:pt x="63618" y="101747"/>
                  </a:cubicBezTo>
                  <a:cubicBezTo>
                    <a:pt x="69439" y="129264"/>
                    <a:pt x="37160" y="163130"/>
                    <a:pt x="35043" y="165247"/>
                  </a:cubicBezTo>
                  <a:cubicBezTo>
                    <a:pt x="32926" y="167364"/>
                    <a:pt x="48801" y="128735"/>
                    <a:pt x="50918" y="114447"/>
                  </a:cubicBezTo>
                  <a:cubicBezTo>
                    <a:pt x="53035" y="100160"/>
                    <a:pt x="55680" y="95397"/>
                    <a:pt x="47743" y="79522"/>
                  </a:cubicBezTo>
                  <a:cubicBezTo>
                    <a:pt x="39806" y="63647"/>
                    <a:pt x="-2528" y="-3557"/>
                    <a:pt x="118" y="1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1" name="フリーフォーム 690">
              <a:extLst>
                <a:ext uri="{FF2B5EF4-FFF2-40B4-BE49-F238E27FC236}">
                  <a16:creationId xmlns:a16="http://schemas.microsoft.com/office/drawing/2014/main" id="{3E3DCC37-0FD7-4CB3-8451-610545063485}"/>
                </a:ext>
              </a:extLst>
            </p:cNvPr>
            <p:cNvSpPr/>
            <p:nvPr/>
          </p:nvSpPr>
          <p:spPr>
            <a:xfrm>
              <a:off x="7569137" y="6673848"/>
              <a:ext cx="51498" cy="207883"/>
            </a:xfrm>
            <a:custGeom>
              <a:avLst/>
              <a:gdLst>
                <a:gd name="connsiteX0" fmla="*/ 50863 w 51498"/>
                <a:gd name="connsiteY0" fmla="*/ 2 h 207883"/>
                <a:gd name="connsiteX1" fmla="*/ 41338 w 51498"/>
                <a:gd name="connsiteY1" fmla="*/ 120652 h 207883"/>
                <a:gd name="connsiteX2" fmla="*/ 63 w 51498"/>
                <a:gd name="connsiteY2" fmla="*/ 203202 h 207883"/>
                <a:gd name="connsiteX3" fmla="*/ 31813 w 51498"/>
                <a:gd name="connsiteY3" fmla="*/ 196852 h 207883"/>
                <a:gd name="connsiteX4" fmla="*/ 28638 w 51498"/>
                <a:gd name="connsiteY4" fmla="*/ 190502 h 207883"/>
                <a:gd name="connsiteX5" fmla="*/ 28638 w 51498"/>
                <a:gd name="connsiteY5" fmla="*/ 117477 h 207883"/>
                <a:gd name="connsiteX6" fmla="*/ 50863 w 51498"/>
                <a:gd name="connsiteY6" fmla="*/ 2 h 20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498" h="207883">
                  <a:moveTo>
                    <a:pt x="50863" y="2"/>
                  </a:moveTo>
                  <a:cubicBezTo>
                    <a:pt x="52980" y="531"/>
                    <a:pt x="49805" y="86785"/>
                    <a:pt x="41338" y="120652"/>
                  </a:cubicBezTo>
                  <a:cubicBezTo>
                    <a:pt x="32871" y="154519"/>
                    <a:pt x="1650" y="190502"/>
                    <a:pt x="63" y="203202"/>
                  </a:cubicBezTo>
                  <a:cubicBezTo>
                    <a:pt x="-1524" y="215902"/>
                    <a:pt x="27051" y="198969"/>
                    <a:pt x="31813" y="196852"/>
                  </a:cubicBezTo>
                  <a:cubicBezTo>
                    <a:pt x="36575" y="194735"/>
                    <a:pt x="29167" y="203731"/>
                    <a:pt x="28638" y="190502"/>
                  </a:cubicBezTo>
                  <a:cubicBezTo>
                    <a:pt x="28109" y="177273"/>
                    <a:pt x="27580" y="148698"/>
                    <a:pt x="28638" y="117477"/>
                  </a:cubicBezTo>
                  <a:cubicBezTo>
                    <a:pt x="29696" y="86256"/>
                    <a:pt x="48746" y="-527"/>
                    <a:pt x="50863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2" name="フリーフォーム 691">
              <a:extLst>
                <a:ext uri="{FF2B5EF4-FFF2-40B4-BE49-F238E27FC236}">
                  <a16:creationId xmlns:a16="http://schemas.microsoft.com/office/drawing/2014/main" id="{6C8026F6-7561-4DC9-FA83-57A5C97410A2}"/>
                </a:ext>
              </a:extLst>
            </p:cNvPr>
            <p:cNvSpPr/>
            <p:nvPr/>
          </p:nvSpPr>
          <p:spPr>
            <a:xfrm>
              <a:off x="7584971" y="6930930"/>
              <a:ext cx="89328" cy="165570"/>
            </a:xfrm>
            <a:custGeom>
              <a:avLst/>
              <a:gdLst>
                <a:gd name="connsiteX0" fmla="*/ 19154 w 89328"/>
                <a:gd name="connsiteY0" fmla="*/ 95 h 165570"/>
                <a:gd name="connsiteX1" fmla="*/ 104 w 89328"/>
                <a:gd name="connsiteY1" fmla="*/ 146145 h 165570"/>
                <a:gd name="connsiteX2" fmla="*/ 28679 w 89328"/>
                <a:gd name="connsiteY2" fmla="*/ 123920 h 165570"/>
                <a:gd name="connsiteX3" fmla="*/ 76304 w 89328"/>
                <a:gd name="connsiteY3" fmla="*/ 146145 h 165570"/>
                <a:gd name="connsiteX4" fmla="*/ 89004 w 89328"/>
                <a:gd name="connsiteY4" fmla="*/ 41370 h 165570"/>
                <a:gd name="connsiteX5" fmla="*/ 66779 w 89328"/>
                <a:gd name="connsiteY5" fmla="*/ 162020 h 165570"/>
                <a:gd name="connsiteX6" fmla="*/ 22329 w 89328"/>
                <a:gd name="connsiteY6" fmla="*/ 123920 h 165570"/>
                <a:gd name="connsiteX7" fmla="*/ 19154 w 89328"/>
                <a:gd name="connsiteY7" fmla="*/ 95 h 16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328" h="165570">
                  <a:moveTo>
                    <a:pt x="19154" y="95"/>
                  </a:moveTo>
                  <a:cubicBezTo>
                    <a:pt x="15450" y="3799"/>
                    <a:pt x="-1483" y="125508"/>
                    <a:pt x="104" y="146145"/>
                  </a:cubicBezTo>
                  <a:cubicBezTo>
                    <a:pt x="1691" y="166782"/>
                    <a:pt x="15979" y="123920"/>
                    <a:pt x="28679" y="123920"/>
                  </a:cubicBezTo>
                  <a:cubicBezTo>
                    <a:pt x="41379" y="123920"/>
                    <a:pt x="66250" y="159903"/>
                    <a:pt x="76304" y="146145"/>
                  </a:cubicBezTo>
                  <a:cubicBezTo>
                    <a:pt x="86358" y="132387"/>
                    <a:pt x="90592" y="38724"/>
                    <a:pt x="89004" y="41370"/>
                  </a:cubicBezTo>
                  <a:cubicBezTo>
                    <a:pt x="87417" y="44016"/>
                    <a:pt x="77892" y="148262"/>
                    <a:pt x="66779" y="162020"/>
                  </a:cubicBezTo>
                  <a:cubicBezTo>
                    <a:pt x="55666" y="175778"/>
                    <a:pt x="29737" y="146674"/>
                    <a:pt x="22329" y="123920"/>
                  </a:cubicBezTo>
                  <a:cubicBezTo>
                    <a:pt x="14921" y="101166"/>
                    <a:pt x="22858" y="-3609"/>
                    <a:pt x="19154" y="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3" name="フリーフォーム 692">
              <a:extLst>
                <a:ext uri="{FF2B5EF4-FFF2-40B4-BE49-F238E27FC236}">
                  <a16:creationId xmlns:a16="http://schemas.microsoft.com/office/drawing/2014/main" id="{012CA990-937B-E379-5AB2-DCF241154ECE}"/>
                </a:ext>
              </a:extLst>
            </p:cNvPr>
            <p:cNvSpPr/>
            <p:nvPr/>
          </p:nvSpPr>
          <p:spPr>
            <a:xfrm>
              <a:off x="7451687" y="6179381"/>
              <a:ext cx="32881" cy="256048"/>
            </a:xfrm>
            <a:custGeom>
              <a:avLst/>
              <a:gdLst>
                <a:gd name="connsiteX0" fmla="*/ 38 w 32881"/>
                <a:gd name="connsiteY0" fmla="*/ 2344 h 256048"/>
                <a:gd name="connsiteX1" fmla="*/ 25438 w 32881"/>
                <a:gd name="connsiteY1" fmla="*/ 253169 h 256048"/>
                <a:gd name="connsiteX2" fmla="*/ 31788 w 32881"/>
                <a:gd name="connsiteY2" fmla="*/ 132519 h 256048"/>
                <a:gd name="connsiteX3" fmla="*/ 38 w 32881"/>
                <a:gd name="connsiteY3" fmla="*/ 2344 h 256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881" h="256048">
                  <a:moveTo>
                    <a:pt x="38" y="2344"/>
                  </a:moveTo>
                  <a:cubicBezTo>
                    <a:pt x="-1020" y="22452"/>
                    <a:pt x="20146" y="231473"/>
                    <a:pt x="25438" y="253169"/>
                  </a:cubicBezTo>
                  <a:cubicBezTo>
                    <a:pt x="30730" y="274865"/>
                    <a:pt x="34963" y="167973"/>
                    <a:pt x="31788" y="132519"/>
                  </a:cubicBezTo>
                  <a:cubicBezTo>
                    <a:pt x="28613" y="97065"/>
                    <a:pt x="1096" y="-17764"/>
                    <a:pt x="38" y="23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4" name="フリーフォーム 693">
              <a:extLst>
                <a:ext uri="{FF2B5EF4-FFF2-40B4-BE49-F238E27FC236}">
                  <a16:creationId xmlns:a16="http://schemas.microsoft.com/office/drawing/2014/main" id="{F8424126-9588-A4E2-7D76-1BA4B3D54821}"/>
                </a:ext>
              </a:extLst>
            </p:cNvPr>
            <p:cNvSpPr/>
            <p:nvPr/>
          </p:nvSpPr>
          <p:spPr>
            <a:xfrm>
              <a:off x="7533643" y="6489685"/>
              <a:ext cx="23148" cy="231845"/>
            </a:xfrm>
            <a:custGeom>
              <a:avLst/>
              <a:gdLst>
                <a:gd name="connsiteX0" fmla="*/ 632 w 23148"/>
                <a:gd name="connsiteY0" fmla="*/ 15 h 231845"/>
                <a:gd name="connsiteX1" fmla="*/ 6982 w 23148"/>
                <a:gd name="connsiteY1" fmla="*/ 158765 h 231845"/>
                <a:gd name="connsiteX2" fmla="*/ 16507 w 23148"/>
                <a:gd name="connsiteY2" fmla="*/ 231790 h 231845"/>
                <a:gd name="connsiteX3" fmla="*/ 22857 w 23148"/>
                <a:gd name="connsiteY3" fmla="*/ 168290 h 231845"/>
                <a:gd name="connsiteX4" fmla="*/ 632 w 23148"/>
                <a:gd name="connsiteY4" fmla="*/ 15 h 23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48" h="231845">
                  <a:moveTo>
                    <a:pt x="632" y="15"/>
                  </a:moveTo>
                  <a:cubicBezTo>
                    <a:pt x="-2014" y="-1573"/>
                    <a:pt x="4336" y="120136"/>
                    <a:pt x="6982" y="158765"/>
                  </a:cubicBezTo>
                  <a:cubicBezTo>
                    <a:pt x="9628" y="197394"/>
                    <a:pt x="13861" y="230203"/>
                    <a:pt x="16507" y="231790"/>
                  </a:cubicBezTo>
                  <a:cubicBezTo>
                    <a:pt x="19153" y="233378"/>
                    <a:pt x="24444" y="200569"/>
                    <a:pt x="22857" y="168290"/>
                  </a:cubicBezTo>
                  <a:cubicBezTo>
                    <a:pt x="21270" y="136011"/>
                    <a:pt x="3278" y="1603"/>
                    <a:pt x="632" y="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5" name="フリーフォーム 694">
              <a:extLst>
                <a:ext uri="{FF2B5EF4-FFF2-40B4-BE49-F238E27FC236}">
                  <a16:creationId xmlns:a16="http://schemas.microsoft.com/office/drawing/2014/main" id="{BDE58A1B-9DB6-350E-61D9-D4CF11AD24E9}"/>
                </a:ext>
              </a:extLst>
            </p:cNvPr>
            <p:cNvSpPr/>
            <p:nvPr/>
          </p:nvSpPr>
          <p:spPr>
            <a:xfrm>
              <a:off x="7559522" y="6714800"/>
              <a:ext cx="95708" cy="176491"/>
            </a:xfrm>
            <a:custGeom>
              <a:avLst/>
              <a:gdLst>
                <a:gd name="connsiteX0" fmla="*/ 31903 w 95708"/>
                <a:gd name="connsiteY0" fmla="*/ 325 h 176491"/>
                <a:gd name="connsiteX1" fmla="*/ 95403 w 95708"/>
                <a:gd name="connsiteY1" fmla="*/ 73350 h 176491"/>
                <a:gd name="connsiteX2" fmla="*/ 153 w 95708"/>
                <a:gd name="connsiteY2" fmla="*/ 171775 h 176491"/>
                <a:gd name="connsiteX3" fmla="*/ 73178 w 95708"/>
                <a:gd name="connsiteY3" fmla="*/ 149550 h 176491"/>
                <a:gd name="connsiteX4" fmla="*/ 73178 w 95708"/>
                <a:gd name="connsiteY4" fmla="*/ 51125 h 176491"/>
                <a:gd name="connsiteX5" fmla="*/ 31903 w 95708"/>
                <a:gd name="connsiteY5" fmla="*/ 325 h 17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708" h="176491">
                  <a:moveTo>
                    <a:pt x="31903" y="325"/>
                  </a:moveTo>
                  <a:cubicBezTo>
                    <a:pt x="35607" y="4029"/>
                    <a:pt x="100695" y="44775"/>
                    <a:pt x="95403" y="73350"/>
                  </a:cubicBezTo>
                  <a:cubicBezTo>
                    <a:pt x="90111" y="101925"/>
                    <a:pt x="3857" y="159075"/>
                    <a:pt x="153" y="171775"/>
                  </a:cubicBezTo>
                  <a:cubicBezTo>
                    <a:pt x="-3551" y="184475"/>
                    <a:pt x="61007" y="169658"/>
                    <a:pt x="73178" y="149550"/>
                  </a:cubicBezTo>
                  <a:cubicBezTo>
                    <a:pt x="85349" y="129442"/>
                    <a:pt x="77411" y="77054"/>
                    <a:pt x="73178" y="51125"/>
                  </a:cubicBezTo>
                  <a:cubicBezTo>
                    <a:pt x="68945" y="25196"/>
                    <a:pt x="28199" y="-3379"/>
                    <a:pt x="31903" y="3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6" name="フリーフォーム 695">
              <a:extLst>
                <a:ext uri="{FF2B5EF4-FFF2-40B4-BE49-F238E27FC236}">
                  <a16:creationId xmlns:a16="http://schemas.microsoft.com/office/drawing/2014/main" id="{13DB3CA2-61A8-E56B-98A3-40584637AF6A}"/>
                </a:ext>
              </a:extLst>
            </p:cNvPr>
            <p:cNvSpPr/>
            <p:nvPr/>
          </p:nvSpPr>
          <p:spPr>
            <a:xfrm>
              <a:off x="7568917" y="6880182"/>
              <a:ext cx="129863" cy="161998"/>
            </a:xfrm>
            <a:custGeom>
              <a:avLst/>
              <a:gdLst>
                <a:gd name="connsiteX0" fmla="*/ 283 w 129863"/>
                <a:gd name="connsiteY0" fmla="*/ 43 h 161998"/>
                <a:gd name="connsiteX1" fmla="*/ 86008 w 129863"/>
                <a:gd name="connsiteY1" fmla="*/ 76243 h 161998"/>
                <a:gd name="connsiteX2" fmla="*/ 124108 w 129863"/>
                <a:gd name="connsiteY2" fmla="*/ 161968 h 161998"/>
                <a:gd name="connsiteX3" fmla="*/ 117758 w 129863"/>
                <a:gd name="connsiteY3" fmla="*/ 66718 h 161998"/>
                <a:gd name="connsiteX4" fmla="*/ 283 w 129863"/>
                <a:gd name="connsiteY4" fmla="*/ 43 h 161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63" h="161998">
                  <a:moveTo>
                    <a:pt x="283" y="43"/>
                  </a:moveTo>
                  <a:cubicBezTo>
                    <a:pt x="-5009" y="1630"/>
                    <a:pt x="65370" y="49255"/>
                    <a:pt x="86008" y="76243"/>
                  </a:cubicBezTo>
                  <a:cubicBezTo>
                    <a:pt x="106646" y="103231"/>
                    <a:pt x="118816" y="163555"/>
                    <a:pt x="124108" y="161968"/>
                  </a:cubicBezTo>
                  <a:cubicBezTo>
                    <a:pt x="129400" y="160381"/>
                    <a:pt x="136279" y="93176"/>
                    <a:pt x="117758" y="66718"/>
                  </a:cubicBezTo>
                  <a:cubicBezTo>
                    <a:pt x="99237" y="40260"/>
                    <a:pt x="5575" y="-1544"/>
                    <a:pt x="283" y="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7" name="フリーフォーム 696">
              <a:extLst>
                <a:ext uri="{FF2B5EF4-FFF2-40B4-BE49-F238E27FC236}">
                  <a16:creationId xmlns:a16="http://schemas.microsoft.com/office/drawing/2014/main" id="{6D9AB3AB-72A2-E753-3786-B7EEFCBD9B13}"/>
                </a:ext>
              </a:extLst>
            </p:cNvPr>
            <p:cNvSpPr/>
            <p:nvPr/>
          </p:nvSpPr>
          <p:spPr>
            <a:xfrm>
              <a:off x="7458064" y="6803394"/>
              <a:ext cx="26233" cy="259457"/>
            </a:xfrm>
            <a:custGeom>
              <a:avLst/>
              <a:gdLst>
                <a:gd name="connsiteX0" fmla="*/ 22236 w 26233"/>
                <a:gd name="connsiteY0" fmla="*/ 631 h 259457"/>
                <a:gd name="connsiteX1" fmla="*/ 11 w 26233"/>
                <a:gd name="connsiteY1" fmla="*/ 108581 h 259457"/>
                <a:gd name="connsiteX2" fmla="*/ 25411 w 26233"/>
                <a:gd name="connsiteY2" fmla="*/ 254631 h 259457"/>
                <a:gd name="connsiteX3" fmla="*/ 19061 w 26233"/>
                <a:gd name="connsiteY3" fmla="*/ 210181 h 259457"/>
                <a:gd name="connsiteX4" fmla="*/ 25411 w 26233"/>
                <a:gd name="connsiteY4" fmla="*/ 70481 h 259457"/>
                <a:gd name="connsiteX5" fmla="*/ 22236 w 26233"/>
                <a:gd name="connsiteY5" fmla="*/ 631 h 259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3" h="259457">
                  <a:moveTo>
                    <a:pt x="22236" y="631"/>
                  </a:moveTo>
                  <a:cubicBezTo>
                    <a:pt x="18003" y="6981"/>
                    <a:pt x="-518" y="66248"/>
                    <a:pt x="11" y="108581"/>
                  </a:cubicBezTo>
                  <a:cubicBezTo>
                    <a:pt x="540" y="150914"/>
                    <a:pt x="22236" y="237698"/>
                    <a:pt x="25411" y="254631"/>
                  </a:cubicBezTo>
                  <a:cubicBezTo>
                    <a:pt x="28586" y="271564"/>
                    <a:pt x="19061" y="240873"/>
                    <a:pt x="19061" y="210181"/>
                  </a:cubicBezTo>
                  <a:cubicBezTo>
                    <a:pt x="19061" y="179489"/>
                    <a:pt x="23824" y="103818"/>
                    <a:pt x="25411" y="70481"/>
                  </a:cubicBezTo>
                  <a:cubicBezTo>
                    <a:pt x="26998" y="37144"/>
                    <a:pt x="26469" y="-5719"/>
                    <a:pt x="22236" y="6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8" name="フリーフォーム 697">
              <a:extLst>
                <a:ext uri="{FF2B5EF4-FFF2-40B4-BE49-F238E27FC236}">
                  <a16:creationId xmlns:a16="http://schemas.microsoft.com/office/drawing/2014/main" id="{1DB20D95-6E37-3F04-248F-95EFDE9DABDB}"/>
                </a:ext>
              </a:extLst>
            </p:cNvPr>
            <p:cNvSpPr/>
            <p:nvPr/>
          </p:nvSpPr>
          <p:spPr>
            <a:xfrm>
              <a:off x="7435850" y="6787358"/>
              <a:ext cx="28639" cy="226281"/>
            </a:xfrm>
            <a:custGeom>
              <a:avLst/>
              <a:gdLst>
                <a:gd name="connsiteX0" fmla="*/ 28575 w 28639"/>
                <a:gd name="connsiteY0" fmla="*/ 792 h 226281"/>
                <a:gd name="connsiteX1" fmla="*/ 6350 w 28639"/>
                <a:gd name="connsiteY1" fmla="*/ 64292 h 226281"/>
                <a:gd name="connsiteX2" fmla="*/ 28575 w 28639"/>
                <a:gd name="connsiteY2" fmla="*/ 223042 h 226281"/>
                <a:gd name="connsiteX3" fmla="*/ 12700 w 28639"/>
                <a:gd name="connsiteY3" fmla="*/ 165892 h 226281"/>
                <a:gd name="connsiteX4" fmla="*/ 0 w 28639"/>
                <a:gd name="connsiteY4" fmla="*/ 102392 h 226281"/>
                <a:gd name="connsiteX5" fmla="*/ 28575 w 28639"/>
                <a:gd name="connsiteY5" fmla="*/ 792 h 2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639" h="226281">
                  <a:moveTo>
                    <a:pt x="28575" y="792"/>
                  </a:moveTo>
                  <a:cubicBezTo>
                    <a:pt x="29633" y="-5558"/>
                    <a:pt x="6350" y="27250"/>
                    <a:pt x="6350" y="64292"/>
                  </a:cubicBezTo>
                  <a:cubicBezTo>
                    <a:pt x="6350" y="101334"/>
                    <a:pt x="27517" y="206109"/>
                    <a:pt x="28575" y="223042"/>
                  </a:cubicBezTo>
                  <a:cubicBezTo>
                    <a:pt x="29633" y="239975"/>
                    <a:pt x="17462" y="186000"/>
                    <a:pt x="12700" y="165892"/>
                  </a:cubicBezTo>
                  <a:cubicBezTo>
                    <a:pt x="7938" y="145784"/>
                    <a:pt x="0" y="124617"/>
                    <a:pt x="0" y="102392"/>
                  </a:cubicBezTo>
                  <a:cubicBezTo>
                    <a:pt x="0" y="80167"/>
                    <a:pt x="27517" y="7142"/>
                    <a:pt x="28575" y="7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9" name="フリーフォーム 698">
              <a:extLst>
                <a:ext uri="{FF2B5EF4-FFF2-40B4-BE49-F238E27FC236}">
                  <a16:creationId xmlns:a16="http://schemas.microsoft.com/office/drawing/2014/main" id="{D6FF2A08-E22C-12D7-3CF2-37C704F1A610}"/>
                </a:ext>
              </a:extLst>
            </p:cNvPr>
            <p:cNvSpPr/>
            <p:nvPr/>
          </p:nvSpPr>
          <p:spPr>
            <a:xfrm>
              <a:off x="4987846" y="3159071"/>
              <a:ext cx="1086560" cy="123896"/>
            </a:xfrm>
            <a:custGeom>
              <a:avLst/>
              <a:gdLst>
                <a:gd name="connsiteX0" fmla="*/ 79 w 1086560"/>
                <a:gd name="connsiteY0" fmla="*/ 54 h 123896"/>
                <a:gd name="connsiteX1" fmla="*/ 139779 w 1086560"/>
                <a:gd name="connsiteY1" fmla="*/ 120704 h 123896"/>
                <a:gd name="connsiteX2" fmla="*/ 95329 w 1086560"/>
                <a:gd name="connsiteY2" fmla="*/ 88954 h 123896"/>
                <a:gd name="connsiteX3" fmla="*/ 539829 w 1086560"/>
                <a:gd name="connsiteY3" fmla="*/ 88954 h 123896"/>
                <a:gd name="connsiteX4" fmla="*/ 447754 w 1086560"/>
                <a:gd name="connsiteY4" fmla="*/ 88954 h 123896"/>
                <a:gd name="connsiteX5" fmla="*/ 904954 w 1086560"/>
                <a:gd name="connsiteY5" fmla="*/ 98479 h 123896"/>
                <a:gd name="connsiteX6" fmla="*/ 946229 w 1086560"/>
                <a:gd name="connsiteY6" fmla="*/ 92129 h 123896"/>
                <a:gd name="connsiteX7" fmla="*/ 1085929 w 1086560"/>
                <a:gd name="connsiteY7" fmla="*/ 22279 h 123896"/>
                <a:gd name="connsiteX8" fmla="*/ 981154 w 1086560"/>
                <a:gd name="connsiteY8" fmla="*/ 79429 h 123896"/>
                <a:gd name="connsiteX9" fmla="*/ 628729 w 1086560"/>
                <a:gd name="connsiteY9" fmla="*/ 108004 h 123896"/>
                <a:gd name="connsiteX10" fmla="*/ 171529 w 1086560"/>
                <a:gd name="connsiteY10" fmla="*/ 104829 h 123896"/>
                <a:gd name="connsiteX11" fmla="*/ 162004 w 1086560"/>
                <a:gd name="connsiteY11" fmla="*/ 104829 h 123896"/>
                <a:gd name="connsiteX12" fmla="*/ 79 w 1086560"/>
                <a:gd name="connsiteY12" fmla="*/ 54 h 12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6560" h="123896">
                  <a:moveTo>
                    <a:pt x="79" y="54"/>
                  </a:moveTo>
                  <a:cubicBezTo>
                    <a:pt x="-3625" y="2700"/>
                    <a:pt x="123904" y="105887"/>
                    <a:pt x="139779" y="120704"/>
                  </a:cubicBezTo>
                  <a:cubicBezTo>
                    <a:pt x="155654" y="135521"/>
                    <a:pt x="28654" y="94246"/>
                    <a:pt x="95329" y="88954"/>
                  </a:cubicBezTo>
                  <a:cubicBezTo>
                    <a:pt x="162004" y="83662"/>
                    <a:pt x="539829" y="88954"/>
                    <a:pt x="539829" y="88954"/>
                  </a:cubicBezTo>
                  <a:lnTo>
                    <a:pt x="447754" y="88954"/>
                  </a:lnTo>
                  <a:lnTo>
                    <a:pt x="904954" y="98479"/>
                  </a:lnTo>
                  <a:cubicBezTo>
                    <a:pt x="988033" y="99008"/>
                    <a:pt x="916067" y="104829"/>
                    <a:pt x="946229" y="92129"/>
                  </a:cubicBezTo>
                  <a:cubicBezTo>
                    <a:pt x="976392" y="79429"/>
                    <a:pt x="1080108" y="24396"/>
                    <a:pt x="1085929" y="22279"/>
                  </a:cubicBezTo>
                  <a:cubicBezTo>
                    <a:pt x="1091750" y="20162"/>
                    <a:pt x="1057354" y="65142"/>
                    <a:pt x="981154" y="79429"/>
                  </a:cubicBezTo>
                  <a:cubicBezTo>
                    <a:pt x="904954" y="93717"/>
                    <a:pt x="763666" y="103771"/>
                    <a:pt x="628729" y="108004"/>
                  </a:cubicBezTo>
                  <a:cubicBezTo>
                    <a:pt x="493792" y="112237"/>
                    <a:pt x="171529" y="104829"/>
                    <a:pt x="171529" y="104829"/>
                  </a:cubicBezTo>
                  <a:cubicBezTo>
                    <a:pt x="93742" y="104300"/>
                    <a:pt x="187933" y="118587"/>
                    <a:pt x="162004" y="104829"/>
                  </a:cubicBezTo>
                  <a:cubicBezTo>
                    <a:pt x="136075" y="91071"/>
                    <a:pt x="3783" y="-2592"/>
                    <a:pt x="79" y="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0" name="フリーフォーム 699">
              <a:extLst>
                <a:ext uri="{FF2B5EF4-FFF2-40B4-BE49-F238E27FC236}">
                  <a16:creationId xmlns:a16="http://schemas.microsoft.com/office/drawing/2014/main" id="{A1FAF7D6-DC95-521A-D394-8116D4FEAF54}"/>
                </a:ext>
              </a:extLst>
            </p:cNvPr>
            <p:cNvSpPr/>
            <p:nvPr/>
          </p:nvSpPr>
          <p:spPr>
            <a:xfrm>
              <a:off x="5051342" y="3235902"/>
              <a:ext cx="31029" cy="1048821"/>
            </a:xfrm>
            <a:custGeom>
              <a:avLst/>
              <a:gdLst>
                <a:gd name="connsiteX0" fmla="*/ 83 w 31029"/>
                <a:gd name="connsiteY0" fmla="*/ 2598 h 1048821"/>
                <a:gd name="connsiteX1" fmla="*/ 28658 w 31029"/>
                <a:gd name="connsiteY1" fmla="*/ 193098 h 1048821"/>
                <a:gd name="connsiteX2" fmla="*/ 28658 w 31029"/>
                <a:gd name="connsiteY2" fmla="*/ 764598 h 1048821"/>
                <a:gd name="connsiteX3" fmla="*/ 22308 w 31029"/>
                <a:gd name="connsiteY3" fmla="*/ 650298 h 1048821"/>
                <a:gd name="connsiteX4" fmla="*/ 3258 w 31029"/>
                <a:gd name="connsiteY4" fmla="*/ 1047173 h 1048821"/>
                <a:gd name="connsiteX5" fmla="*/ 12783 w 31029"/>
                <a:gd name="connsiteY5" fmla="*/ 764598 h 1048821"/>
                <a:gd name="connsiteX6" fmla="*/ 19133 w 31029"/>
                <a:gd name="connsiteY6" fmla="*/ 132773 h 1048821"/>
                <a:gd name="connsiteX7" fmla="*/ 83 w 31029"/>
                <a:gd name="connsiteY7" fmla="*/ 2598 h 104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29" h="1048821">
                  <a:moveTo>
                    <a:pt x="83" y="2598"/>
                  </a:moveTo>
                  <a:cubicBezTo>
                    <a:pt x="1670" y="12652"/>
                    <a:pt x="23896" y="66098"/>
                    <a:pt x="28658" y="193098"/>
                  </a:cubicBezTo>
                  <a:cubicBezTo>
                    <a:pt x="33420" y="320098"/>
                    <a:pt x="29716" y="688398"/>
                    <a:pt x="28658" y="764598"/>
                  </a:cubicBezTo>
                  <a:cubicBezTo>
                    <a:pt x="27600" y="840798"/>
                    <a:pt x="26541" y="603202"/>
                    <a:pt x="22308" y="650298"/>
                  </a:cubicBezTo>
                  <a:cubicBezTo>
                    <a:pt x="18075" y="697394"/>
                    <a:pt x="4845" y="1028123"/>
                    <a:pt x="3258" y="1047173"/>
                  </a:cubicBezTo>
                  <a:cubicBezTo>
                    <a:pt x="1671" y="1066223"/>
                    <a:pt x="10137" y="916998"/>
                    <a:pt x="12783" y="764598"/>
                  </a:cubicBezTo>
                  <a:cubicBezTo>
                    <a:pt x="15429" y="612198"/>
                    <a:pt x="18075" y="258715"/>
                    <a:pt x="19133" y="132773"/>
                  </a:cubicBezTo>
                  <a:cubicBezTo>
                    <a:pt x="20191" y="6831"/>
                    <a:pt x="-1504" y="-7456"/>
                    <a:pt x="83" y="25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1" name="フリーフォーム 700">
              <a:extLst>
                <a:ext uri="{FF2B5EF4-FFF2-40B4-BE49-F238E27FC236}">
                  <a16:creationId xmlns:a16="http://schemas.microsoft.com/office/drawing/2014/main" id="{E45B66D4-C2D0-34EF-1579-C0C98FE66F25}"/>
                </a:ext>
              </a:extLst>
            </p:cNvPr>
            <p:cNvSpPr/>
            <p:nvPr/>
          </p:nvSpPr>
          <p:spPr>
            <a:xfrm>
              <a:off x="8329145" y="5268644"/>
              <a:ext cx="50067" cy="1015602"/>
            </a:xfrm>
            <a:custGeom>
              <a:avLst/>
              <a:gdLst>
                <a:gd name="connsiteX0" fmla="*/ 14755 w 50067"/>
                <a:gd name="connsiteY0" fmla="*/ 1856 h 1015602"/>
                <a:gd name="connsiteX1" fmla="*/ 5230 w 50067"/>
                <a:gd name="connsiteY1" fmla="*/ 989281 h 1015602"/>
                <a:gd name="connsiteX2" fmla="*/ 2055 w 50067"/>
                <a:gd name="connsiteY2" fmla="*/ 747981 h 1015602"/>
                <a:gd name="connsiteX3" fmla="*/ 36980 w 50067"/>
                <a:gd name="connsiteY3" fmla="*/ 932131 h 1015602"/>
                <a:gd name="connsiteX4" fmla="*/ 49680 w 50067"/>
                <a:gd name="connsiteY4" fmla="*/ 401906 h 1015602"/>
                <a:gd name="connsiteX5" fmla="*/ 24280 w 50067"/>
                <a:gd name="connsiteY5" fmla="*/ 732106 h 1015602"/>
                <a:gd name="connsiteX6" fmla="*/ 14755 w 50067"/>
                <a:gd name="connsiteY6" fmla="*/ 1856 h 1015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067" h="1015602">
                  <a:moveTo>
                    <a:pt x="14755" y="1856"/>
                  </a:moveTo>
                  <a:cubicBezTo>
                    <a:pt x="11580" y="44718"/>
                    <a:pt x="7347" y="864927"/>
                    <a:pt x="5230" y="989281"/>
                  </a:cubicBezTo>
                  <a:cubicBezTo>
                    <a:pt x="3113" y="1113635"/>
                    <a:pt x="-3237" y="757506"/>
                    <a:pt x="2055" y="747981"/>
                  </a:cubicBezTo>
                  <a:cubicBezTo>
                    <a:pt x="7347" y="738456"/>
                    <a:pt x="29043" y="989810"/>
                    <a:pt x="36980" y="932131"/>
                  </a:cubicBezTo>
                  <a:cubicBezTo>
                    <a:pt x="44918" y="874452"/>
                    <a:pt x="51797" y="435243"/>
                    <a:pt x="49680" y="401906"/>
                  </a:cubicBezTo>
                  <a:cubicBezTo>
                    <a:pt x="47563" y="368569"/>
                    <a:pt x="31159" y="792431"/>
                    <a:pt x="24280" y="732106"/>
                  </a:cubicBezTo>
                  <a:cubicBezTo>
                    <a:pt x="17401" y="671781"/>
                    <a:pt x="17930" y="-41006"/>
                    <a:pt x="14755" y="18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2" name="フリーフォーム 701">
              <a:extLst>
                <a:ext uri="{FF2B5EF4-FFF2-40B4-BE49-F238E27FC236}">
                  <a16:creationId xmlns:a16="http://schemas.microsoft.com/office/drawing/2014/main" id="{CC990023-6DEF-86D0-7F96-3D82F91C45FC}"/>
                </a:ext>
              </a:extLst>
            </p:cNvPr>
            <p:cNvSpPr/>
            <p:nvPr/>
          </p:nvSpPr>
          <p:spPr>
            <a:xfrm>
              <a:off x="8397805" y="5991914"/>
              <a:ext cx="35014" cy="1463557"/>
            </a:xfrm>
            <a:custGeom>
              <a:avLst/>
              <a:gdLst>
                <a:gd name="connsiteX0" fmla="*/ 19120 w 35014"/>
                <a:gd name="connsiteY0" fmla="*/ 5661 h 1463557"/>
                <a:gd name="connsiteX1" fmla="*/ 15945 w 35014"/>
                <a:gd name="connsiteY1" fmla="*/ 735911 h 1463557"/>
                <a:gd name="connsiteX2" fmla="*/ 34995 w 35014"/>
                <a:gd name="connsiteY2" fmla="*/ 418411 h 1463557"/>
                <a:gd name="connsiteX3" fmla="*/ 19120 w 35014"/>
                <a:gd name="connsiteY3" fmla="*/ 862911 h 1463557"/>
                <a:gd name="connsiteX4" fmla="*/ 70 w 35014"/>
                <a:gd name="connsiteY4" fmla="*/ 1456636 h 1463557"/>
                <a:gd name="connsiteX5" fmla="*/ 12770 w 35014"/>
                <a:gd name="connsiteY5" fmla="*/ 1129611 h 1463557"/>
                <a:gd name="connsiteX6" fmla="*/ 15945 w 35014"/>
                <a:gd name="connsiteY6" fmla="*/ 288236 h 1463557"/>
                <a:gd name="connsiteX7" fmla="*/ 3245 w 35014"/>
                <a:gd name="connsiteY7" fmla="*/ 389836 h 1463557"/>
                <a:gd name="connsiteX8" fmla="*/ 19120 w 35014"/>
                <a:gd name="connsiteY8" fmla="*/ 5661 h 146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014" h="1463557">
                  <a:moveTo>
                    <a:pt x="19120" y="5661"/>
                  </a:moveTo>
                  <a:cubicBezTo>
                    <a:pt x="21237" y="63340"/>
                    <a:pt x="13299" y="667119"/>
                    <a:pt x="15945" y="735911"/>
                  </a:cubicBezTo>
                  <a:cubicBezTo>
                    <a:pt x="18591" y="804703"/>
                    <a:pt x="34466" y="397244"/>
                    <a:pt x="34995" y="418411"/>
                  </a:cubicBezTo>
                  <a:cubicBezTo>
                    <a:pt x="35524" y="439578"/>
                    <a:pt x="24941" y="689874"/>
                    <a:pt x="19120" y="862911"/>
                  </a:cubicBezTo>
                  <a:cubicBezTo>
                    <a:pt x="13299" y="1035948"/>
                    <a:pt x="1128" y="1412186"/>
                    <a:pt x="70" y="1456636"/>
                  </a:cubicBezTo>
                  <a:cubicBezTo>
                    <a:pt x="-988" y="1501086"/>
                    <a:pt x="10124" y="1324344"/>
                    <a:pt x="12770" y="1129611"/>
                  </a:cubicBezTo>
                  <a:cubicBezTo>
                    <a:pt x="15416" y="934878"/>
                    <a:pt x="17532" y="411532"/>
                    <a:pt x="15945" y="288236"/>
                  </a:cubicBezTo>
                  <a:cubicBezTo>
                    <a:pt x="14358" y="164940"/>
                    <a:pt x="3245" y="430582"/>
                    <a:pt x="3245" y="389836"/>
                  </a:cubicBezTo>
                  <a:cubicBezTo>
                    <a:pt x="3245" y="349090"/>
                    <a:pt x="17003" y="-52018"/>
                    <a:pt x="19120" y="56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3" name="フリーフォーム 702">
              <a:extLst>
                <a:ext uri="{FF2B5EF4-FFF2-40B4-BE49-F238E27FC236}">
                  <a16:creationId xmlns:a16="http://schemas.microsoft.com/office/drawing/2014/main" id="{369D749B-60B8-F5B6-88DC-FCB483E89B15}"/>
                </a:ext>
              </a:extLst>
            </p:cNvPr>
            <p:cNvSpPr/>
            <p:nvPr/>
          </p:nvSpPr>
          <p:spPr>
            <a:xfrm>
              <a:off x="8407383" y="6063228"/>
              <a:ext cx="57236" cy="286788"/>
            </a:xfrm>
            <a:custGeom>
              <a:avLst/>
              <a:gdLst>
                <a:gd name="connsiteX0" fmla="*/ 57167 w 57236"/>
                <a:gd name="connsiteY0" fmla="*/ 1022 h 286788"/>
                <a:gd name="connsiteX1" fmla="*/ 17 w 57236"/>
                <a:gd name="connsiteY1" fmla="*/ 178822 h 286788"/>
                <a:gd name="connsiteX2" fmla="*/ 50817 w 57236"/>
                <a:gd name="connsiteY2" fmla="*/ 128022 h 286788"/>
                <a:gd name="connsiteX3" fmla="*/ 34942 w 57236"/>
                <a:gd name="connsiteY3" fmla="*/ 210572 h 286788"/>
                <a:gd name="connsiteX4" fmla="*/ 34942 w 57236"/>
                <a:gd name="connsiteY4" fmla="*/ 286772 h 286788"/>
                <a:gd name="connsiteX5" fmla="*/ 44467 w 57236"/>
                <a:gd name="connsiteY5" fmla="*/ 204222 h 286788"/>
                <a:gd name="connsiteX6" fmla="*/ 12717 w 57236"/>
                <a:gd name="connsiteY6" fmla="*/ 108972 h 286788"/>
                <a:gd name="connsiteX7" fmla="*/ 57167 w 57236"/>
                <a:gd name="connsiteY7" fmla="*/ 1022 h 28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236" h="286788">
                  <a:moveTo>
                    <a:pt x="57167" y="1022"/>
                  </a:moveTo>
                  <a:cubicBezTo>
                    <a:pt x="55050" y="12664"/>
                    <a:pt x="1075" y="157655"/>
                    <a:pt x="17" y="178822"/>
                  </a:cubicBezTo>
                  <a:cubicBezTo>
                    <a:pt x="-1041" y="199989"/>
                    <a:pt x="44996" y="122730"/>
                    <a:pt x="50817" y="128022"/>
                  </a:cubicBezTo>
                  <a:cubicBezTo>
                    <a:pt x="56638" y="133314"/>
                    <a:pt x="37588" y="184114"/>
                    <a:pt x="34942" y="210572"/>
                  </a:cubicBezTo>
                  <a:cubicBezTo>
                    <a:pt x="32296" y="237030"/>
                    <a:pt x="33354" y="287830"/>
                    <a:pt x="34942" y="286772"/>
                  </a:cubicBezTo>
                  <a:cubicBezTo>
                    <a:pt x="36530" y="285714"/>
                    <a:pt x="48171" y="233855"/>
                    <a:pt x="44467" y="204222"/>
                  </a:cubicBezTo>
                  <a:cubicBezTo>
                    <a:pt x="40763" y="174589"/>
                    <a:pt x="13246" y="137547"/>
                    <a:pt x="12717" y="108972"/>
                  </a:cubicBezTo>
                  <a:cubicBezTo>
                    <a:pt x="12188" y="80397"/>
                    <a:pt x="59284" y="-10620"/>
                    <a:pt x="57167" y="10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4" name="フリーフォーム 703">
              <a:extLst>
                <a:ext uri="{FF2B5EF4-FFF2-40B4-BE49-F238E27FC236}">
                  <a16:creationId xmlns:a16="http://schemas.microsoft.com/office/drawing/2014/main" id="{B8983A7B-9C28-B398-7160-B2E491824701}"/>
                </a:ext>
              </a:extLst>
            </p:cNvPr>
            <p:cNvSpPr/>
            <p:nvPr/>
          </p:nvSpPr>
          <p:spPr>
            <a:xfrm>
              <a:off x="8448390" y="6384895"/>
              <a:ext cx="116006" cy="1057049"/>
            </a:xfrm>
            <a:custGeom>
              <a:avLst/>
              <a:gdLst>
                <a:gd name="connsiteX0" fmla="*/ 19335 w 116006"/>
                <a:gd name="connsiteY0" fmla="*/ 30 h 1057049"/>
                <a:gd name="connsiteX1" fmla="*/ 285 w 116006"/>
                <a:gd name="connsiteY1" fmla="*/ 485805 h 1057049"/>
                <a:gd name="connsiteX2" fmla="*/ 9810 w 116006"/>
                <a:gd name="connsiteY2" fmla="*/ 498505 h 1057049"/>
                <a:gd name="connsiteX3" fmla="*/ 35210 w 116006"/>
                <a:gd name="connsiteY3" fmla="*/ 565180 h 1057049"/>
                <a:gd name="connsiteX4" fmla="*/ 51085 w 116006"/>
                <a:gd name="connsiteY4" fmla="*/ 536605 h 1057049"/>
                <a:gd name="connsiteX5" fmla="*/ 35210 w 116006"/>
                <a:gd name="connsiteY5" fmla="*/ 638205 h 1057049"/>
                <a:gd name="connsiteX6" fmla="*/ 32035 w 116006"/>
                <a:gd name="connsiteY6" fmla="*/ 733455 h 1057049"/>
                <a:gd name="connsiteX7" fmla="*/ 28860 w 116006"/>
                <a:gd name="connsiteY7" fmla="*/ 663605 h 1057049"/>
                <a:gd name="connsiteX8" fmla="*/ 32035 w 116006"/>
                <a:gd name="connsiteY8" fmla="*/ 784255 h 1057049"/>
                <a:gd name="connsiteX9" fmla="*/ 54260 w 116006"/>
                <a:gd name="connsiteY9" fmla="*/ 787430 h 1057049"/>
                <a:gd name="connsiteX10" fmla="*/ 79660 w 116006"/>
                <a:gd name="connsiteY10" fmla="*/ 803305 h 1057049"/>
                <a:gd name="connsiteX11" fmla="*/ 79660 w 116006"/>
                <a:gd name="connsiteY11" fmla="*/ 892205 h 1057049"/>
                <a:gd name="connsiteX12" fmla="*/ 114585 w 116006"/>
                <a:gd name="connsiteY12" fmla="*/ 1050955 h 1057049"/>
                <a:gd name="connsiteX13" fmla="*/ 105060 w 116006"/>
                <a:gd name="connsiteY13" fmla="*/ 1003330 h 1057049"/>
                <a:gd name="connsiteX14" fmla="*/ 66960 w 116006"/>
                <a:gd name="connsiteY14" fmla="*/ 809655 h 1057049"/>
                <a:gd name="connsiteX15" fmla="*/ 3460 w 116006"/>
                <a:gd name="connsiteY15" fmla="*/ 463580 h 1057049"/>
                <a:gd name="connsiteX16" fmla="*/ 19335 w 116006"/>
                <a:gd name="connsiteY16" fmla="*/ 30 h 105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006" h="1057049">
                  <a:moveTo>
                    <a:pt x="19335" y="30"/>
                  </a:moveTo>
                  <a:cubicBezTo>
                    <a:pt x="18806" y="3734"/>
                    <a:pt x="285" y="485805"/>
                    <a:pt x="285" y="485805"/>
                  </a:cubicBezTo>
                  <a:cubicBezTo>
                    <a:pt x="-1302" y="568884"/>
                    <a:pt x="3989" y="485276"/>
                    <a:pt x="9810" y="498505"/>
                  </a:cubicBezTo>
                  <a:cubicBezTo>
                    <a:pt x="15631" y="511734"/>
                    <a:pt x="28331" y="558830"/>
                    <a:pt x="35210" y="565180"/>
                  </a:cubicBezTo>
                  <a:cubicBezTo>
                    <a:pt x="42089" y="571530"/>
                    <a:pt x="51085" y="524434"/>
                    <a:pt x="51085" y="536605"/>
                  </a:cubicBezTo>
                  <a:cubicBezTo>
                    <a:pt x="51085" y="548776"/>
                    <a:pt x="38385" y="605397"/>
                    <a:pt x="35210" y="638205"/>
                  </a:cubicBezTo>
                  <a:cubicBezTo>
                    <a:pt x="32035" y="671013"/>
                    <a:pt x="33093" y="729222"/>
                    <a:pt x="32035" y="733455"/>
                  </a:cubicBezTo>
                  <a:cubicBezTo>
                    <a:pt x="30977" y="737688"/>
                    <a:pt x="28860" y="655138"/>
                    <a:pt x="28860" y="663605"/>
                  </a:cubicBezTo>
                  <a:cubicBezTo>
                    <a:pt x="28860" y="672072"/>
                    <a:pt x="27802" y="763618"/>
                    <a:pt x="32035" y="784255"/>
                  </a:cubicBezTo>
                  <a:cubicBezTo>
                    <a:pt x="36268" y="804892"/>
                    <a:pt x="46322" y="784255"/>
                    <a:pt x="54260" y="787430"/>
                  </a:cubicBezTo>
                  <a:cubicBezTo>
                    <a:pt x="62198" y="790605"/>
                    <a:pt x="75427" y="785843"/>
                    <a:pt x="79660" y="803305"/>
                  </a:cubicBezTo>
                  <a:cubicBezTo>
                    <a:pt x="83893" y="820767"/>
                    <a:pt x="73839" y="850930"/>
                    <a:pt x="79660" y="892205"/>
                  </a:cubicBezTo>
                  <a:cubicBezTo>
                    <a:pt x="85481" y="933480"/>
                    <a:pt x="110352" y="1032434"/>
                    <a:pt x="114585" y="1050955"/>
                  </a:cubicBezTo>
                  <a:cubicBezTo>
                    <a:pt x="118818" y="1069476"/>
                    <a:pt x="112998" y="1043547"/>
                    <a:pt x="105060" y="1003330"/>
                  </a:cubicBezTo>
                  <a:cubicBezTo>
                    <a:pt x="97122" y="963113"/>
                    <a:pt x="83893" y="899613"/>
                    <a:pt x="66960" y="809655"/>
                  </a:cubicBezTo>
                  <a:cubicBezTo>
                    <a:pt x="50027" y="719697"/>
                    <a:pt x="14043" y="594284"/>
                    <a:pt x="3460" y="463580"/>
                  </a:cubicBezTo>
                  <a:cubicBezTo>
                    <a:pt x="-7123" y="332876"/>
                    <a:pt x="19864" y="-3674"/>
                    <a:pt x="19335" y="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5" name="フリーフォーム 704">
              <a:extLst>
                <a:ext uri="{FF2B5EF4-FFF2-40B4-BE49-F238E27FC236}">
                  <a16:creationId xmlns:a16="http://schemas.microsoft.com/office/drawing/2014/main" id="{79901F65-D6E3-7C2D-7840-76726AD5DC52}"/>
                </a:ext>
              </a:extLst>
            </p:cNvPr>
            <p:cNvSpPr/>
            <p:nvPr/>
          </p:nvSpPr>
          <p:spPr>
            <a:xfrm>
              <a:off x="8274044" y="6264205"/>
              <a:ext cx="86045" cy="593796"/>
            </a:xfrm>
            <a:custGeom>
              <a:avLst/>
              <a:gdLst>
                <a:gd name="connsiteX0" fmla="*/ 50806 w 86045"/>
                <a:gd name="connsiteY0" fmla="*/ 70 h 593796"/>
                <a:gd name="connsiteX1" fmla="*/ 76206 w 86045"/>
                <a:gd name="connsiteY1" fmla="*/ 355670 h 593796"/>
                <a:gd name="connsiteX2" fmla="*/ 60331 w 86045"/>
                <a:gd name="connsiteY2" fmla="*/ 323920 h 593796"/>
                <a:gd name="connsiteX3" fmla="*/ 6356 w 86045"/>
                <a:gd name="connsiteY3" fmla="*/ 330270 h 593796"/>
                <a:gd name="connsiteX4" fmla="*/ 6356 w 86045"/>
                <a:gd name="connsiteY4" fmla="*/ 368370 h 593796"/>
                <a:gd name="connsiteX5" fmla="*/ 53981 w 86045"/>
                <a:gd name="connsiteY5" fmla="*/ 323920 h 593796"/>
                <a:gd name="connsiteX6" fmla="*/ 85731 w 86045"/>
                <a:gd name="connsiteY6" fmla="*/ 593795 h 593796"/>
                <a:gd name="connsiteX7" fmla="*/ 69856 w 86045"/>
                <a:gd name="connsiteY7" fmla="*/ 327095 h 593796"/>
                <a:gd name="connsiteX8" fmla="*/ 50806 w 86045"/>
                <a:gd name="connsiteY8" fmla="*/ 70 h 59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045" h="593796">
                  <a:moveTo>
                    <a:pt x="50806" y="70"/>
                  </a:moveTo>
                  <a:cubicBezTo>
                    <a:pt x="51864" y="4832"/>
                    <a:pt x="74619" y="301695"/>
                    <a:pt x="76206" y="355670"/>
                  </a:cubicBezTo>
                  <a:cubicBezTo>
                    <a:pt x="77794" y="409645"/>
                    <a:pt x="71973" y="328153"/>
                    <a:pt x="60331" y="323920"/>
                  </a:cubicBezTo>
                  <a:cubicBezTo>
                    <a:pt x="48689" y="319687"/>
                    <a:pt x="15352" y="322862"/>
                    <a:pt x="6356" y="330270"/>
                  </a:cubicBezTo>
                  <a:cubicBezTo>
                    <a:pt x="-2640" y="337678"/>
                    <a:pt x="-1581" y="369428"/>
                    <a:pt x="6356" y="368370"/>
                  </a:cubicBezTo>
                  <a:cubicBezTo>
                    <a:pt x="14293" y="367312"/>
                    <a:pt x="40752" y="286349"/>
                    <a:pt x="53981" y="323920"/>
                  </a:cubicBezTo>
                  <a:cubicBezTo>
                    <a:pt x="67210" y="361491"/>
                    <a:pt x="83085" y="593266"/>
                    <a:pt x="85731" y="593795"/>
                  </a:cubicBezTo>
                  <a:cubicBezTo>
                    <a:pt x="88377" y="594324"/>
                    <a:pt x="73560" y="421816"/>
                    <a:pt x="69856" y="327095"/>
                  </a:cubicBezTo>
                  <a:cubicBezTo>
                    <a:pt x="66152" y="232374"/>
                    <a:pt x="49748" y="-4692"/>
                    <a:pt x="50806" y="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6" name="フリーフォーム 705">
              <a:extLst>
                <a:ext uri="{FF2B5EF4-FFF2-40B4-BE49-F238E27FC236}">
                  <a16:creationId xmlns:a16="http://schemas.microsoft.com/office/drawing/2014/main" id="{9878F7FE-8C57-2FEB-1BFD-923DE8E936BA}"/>
                </a:ext>
              </a:extLst>
            </p:cNvPr>
            <p:cNvSpPr/>
            <p:nvPr/>
          </p:nvSpPr>
          <p:spPr>
            <a:xfrm>
              <a:off x="8483196" y="7302428"/>
              <a:ext cx="84075" cy="333481"/>
            </a:xfrm>
            <a:custGeom>
              <a:avLst/>
              <a:gdLst>
                <a:gd name="connsiteX0" fmla="*/ 76604 w 84075"/>
                <a:gd name="connsiteY0" fmla="*/ 72 h 333481"/>
                <a:gd name="connsiteX1" fmla="*/ 82954 w 84075"/>
                <a:gd name="connsiteY1" fmla="*/ 92147 h 333481"/>
                <a:gd name="connsiteX2" fmla="*/ 51204 w 84075"/>
                <a:gd name="connsiteY2" fmla="*/ 142947 h 333481"/>
                <a:gd name="connsiteX3" fmla="*/ 73429 w 84075"/>
                <a:gd name="connsiteY3" fmla="*/ 120722 h 333481"/>
                <a:gd name="connsiteX4" fmla="*/ 44854 w 84075"/>
                <a:gd name="connsiteY4" fmla="*/ 187397 h 333481"/>
                <a:gd name="connsiteX5" fmla="*/ 57554 w 84075"/>
                <a:gd name="connsiteY5" fmla="*/ 235022 h 333481"/>
                <a:gd name="connsiteX6" fmla="*/ 54379 w 84075"/>
                <a:gd name="connsiteY6" fmla="*/ 209622 h 333481"/>
                <a:gd name="connsiteX7" fmla="*/ 35329 w 84075"/>
                <a:gd name="connsiteY7" fmla="*/ 282647 h 333481"/>
                <a:gd name="connsiteX8" fmla="*/ 404 w 84075"/>
                <a:gd name="connsiteY8" fmla="*/ 333447 h 333481"/>
                <a:gd name="connsiteX9" fmla="*/ 60729 w 84075"/>
                <a:gd name="connsiteY9" fmla="*/ 288997 h 333481"/>
                <a:gd name="connsiteX10" fmla="*/ 32154 w 84075"/>
                <a:gd name="connsiteY10" fmla="*/ 200097 h 333481"/>
                <a:gd name="connsiteX11" fmla="*/ 73429 w 84075"/>
                <a:gd name="connsiteY11" fmla="*/ 108022 h 333481"/>
                <a:gd name="connsiteX12" fmla="*/ 76604 w 84075"/>
                <a:gd name="connsiteY12" fmla="*/ 72 h 33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075" h="333481">
                  <a:moveTo>
                    <a:pt x="76604" y="72"/>
                  </a:moveTo>
                  <a:cubicBezTo>
                    <a:pt x="78192" y="-2574"/>
                    <a:pt x="87187" y="68335"/>
                    <a:pt x="82954" y="92147"/>
                  </a:cubicBezTo>
                  <a:cubicBezTo>
                    <a:pt x="78721" y="115959"/>
                    <a:pt x="52791" y="138185"/>
                    <a:pt x="51204" y="142947"/>
                  </a:cubicBezTo>
                  <a:cubicBezTo>
                    <a:pt x="49617" y="147709"/>
                    <a:pt x="74487" y="113314"/>
                    <a:pt x="73429" y="120722"/>
                  </a:cubicBezTo>
                  <a:cubicBezTo>
                    <a:pt x="72371" y="128130"/>
                    <a:pt x="47500" y="168347"/>
                    <a:pt x="44854" y="187397"/>
                  </a:cubicBezTo>
                  <a:cubicBezTo>
                    <a:pt x="42208" y="206447"/>
                    <a:pt x="55967" y="231318"/>
                    <a:pt x="57554" y="235022"/>
                  </a:cubicBezTo>
                  <a:cubicBezTo>
                    <a:pt x="59141" y="238726"/>
                    <a:pt x="58083" y="201685"/>
                    <a:pt x="54379" y="209622"/>
                  </a:cubicBezTo>
                  <a:cubicBezTo>
                    <a:pt x="50675" y="217559"/>
                    <a:pt x="44325" y="262010"/>
                    <a:pt x="35329" y="282647"/>
                  </a:cubicBezTo>
                  <a:cubicBezTo>
                    <a:pt x="26333" y="303285"/>
                    <a:pt x="-3829" y="332389"/>
                    <a:pt x="404" y="333447"/>
                  </a:cubicBezTo>
                  <a:cubicBezTo>
                    <a:pt x="4637" y="334505"/>
                    <a:pt x="55437" y="311222"/>
                    <a:pt x="60729" y="288997"/>
                  </a:cubicBezTo>
                  <a:cubicBezTo>
                    <a:pt x="66021" y="266772"/>
                    <a:pt x="30037" y="230259"/>
                    <a:pt x="32154" y="200097"/>
                  </a:cubicBezTo>
                  <a:cubicBezTo>
                    <a:pt x="34271" y="169935"/>
                    <a:pt x="66550" y="141360"/>
                    <a:pt x="73429" y="108022"/>
                  </a:cubicBezTo>
                  <a:cubicBezTo>
                    <a:pt x="80308" y="74684"/>
                    <a:pt x="75016" y="2718"/>
                    <a:pt x="76604" y="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7" name="フリーフォーム 706">
              <a:extLst>
                <a:ext uri="{FF2B5EF4-FFF2-40B4-BE49-F238E27FC236}">
                  <a16:creationId xmlns:a16="http://schemas.microsoft.com/office/drawing/2014/main" id="{BA890F22-28DC-E19B-A30B-E432EE4210B7}"/>
                </a:ext>
              </a:extLst>
            </p:cNvPr>
            <p:cNvSpPr/>
            <p:nvPr/>
          </p:nvSpPr>
          <p:spPr>
            <a:xfrm>
              <a:off x="8419950" y="6962546"/>
              <a:ext cx="68565" cy="623172"/>
            </a:xfrm>
            <a:custGeom>
              <a:avLst/>
              <a:gdLst>
                <a:gd name="connsiteX0" fmla="*/ 9675 w 68565"/>
                <a:gd name="connsiteY0" fmla="*/ 6579 h 623172"/>
                <a:gd name="connsiteX1" fmla="*/ 6500 w 68565"/>
                <a:gd name="connsiteY1" fmla="*/ 498704 h 623172"/>
                <a:gd name="connsiteX2" fmla="*/ 31900 w 68565"/>
                <a:gd name="connsiteY2" fmla="*/ 371704 h 623172"/>
                <a:gd name="connsiteX3" fmla="*/ 66825 w 68565"/>
                <a:gd name="connsiteY3" fmla="*/ 514579 h 623172"/>
                <a:gd name="connsiteX4" fmla="*/ 63650 w 68565"/>
                <a:gd name="connsiteY4" fmla="*/ 390754 h 623172"/>
                <a:gd name="connsiteX5" fmla="*/ 66825 w 68565"/>
                <a:gd name="connsiteY5" fmla="*/ 622529 h 623172"/>
                <a:gd name="connsiteX6" fmla="*/ 38250 w 68565"/>
                <a:gd name="connsiteY6" fmla="*/ 305029 h 623172"/>
                <a:gd name="connsiteX7" fmla="*/ 22375 w 68565"/>
                <a:gd name="connsiteY7" fmla="*/ 441554 h 623172"/>
                <a:gd name="connsiteX8" fmla="*/ 12850 w 68565"/>
                <a:gd name="connsiteY8" fmla="*/ 333604 h 623172"/>
                <a:gd name="connsiteX9" fmla="*/ 150 w 68565"/>
                <a:gd name="connsiteY9" fmla="*/ 120879 h 623172"/>
                <a:gd name="connsiteX10" fmla="*/ 6500 w 68565"/>
                <a:gd name="connsiteY10" fmla="*/ 206604 h 623172"/>
                <a:gd name="connsiteX11" fmla="*/ 9675 w 68565"/>
                <a:gd name="connsiteY11" fmla="*/ 6579 h 62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65" h="623172">
                  <a:moveTo>
                    <a:pt x="9675" y="6579"/>
                  </a:moveTo>
                  <a:cubicBezTo>
                    <a:pt x="9675" y="55262"/>
                    <a:pt x="2796" y="437850"/>
                    <a:pt x="6500" y="498704"/>
                  </a:cubicBezTo>
                  <a:cubicBezTo>
                    <a:pt x="10204" y="559558"/>
                    <a:pt x="21846" y="369058"/>
                    <a:pt x="31900" y="371704"/>
                  </a:cubicBezTo>
                  <a:cubicBezTo>
                    <a:pt x="41954" y="374350"/>
                    <a:pt x="61533" y="511404"/>
                    <a:pt x="66825" y="514579"/>
                  </a:cubicBezTo>
                  <a:cubicBezTo>
                    <a:pt x="72117" y="517754"/>
                    <a:pt x="63650" y="372762"/>
                    <a:pt x="63650" y="390754"/>
                  </a:cubicBezTo>
                  <a:cubicBezTo>
                    <a:pt x="63650" y="408746"/>
                    <a:pt x="71058" y="636816"/>
                    <a:pt x="66825" y="622529"/>
                  </a:cubicBezTo>
                  <a:cubicBezTo>
                    <a:pt x="62592" y="608242"/>
                    <a:pt x="45658" y="335191"/>
                    <a:pt x="38250" y="305029"/>
                  </a:cubicBezTo>
                  <a:cubicBezTo>
                    <a:pt x="30842" y="274867"/>
                    <a:pt x="26608" y="436792"/>
                    <a:pt x="22375" y="441554"/>
                  </a:cubicBezTo>
                  <a:cubicBezTo>
                    <a:pt x="18142" y="446316"/>
                    <a:pt x="16554" y="387050"/>
                    <a:pt x="12850" y="333604"/>
                  </a:cubicBezTo>
                  <a:cubicBezTo>
                    <a:pt x="9146" y="280158"/>
                    <a:pt x="1208" y="142046"/>
                    <a:pt x="150" y="120879"/>
                  </a:cubicBezTo>
                  <a:cubicBezTo>
                    <a:pt x="-908" y="99712"/>
                    <a:pt x="3854" y="218246"/>
                    <a:pt x="6500" y="206604"/>
                  </a:cubicBezTo>
                  <a:cubicBezTo>
                    <a:pt x="9146" y="194962"/>
                    <a:pt x="9675" y="-42104"/>
                    <a:pt x="9675" y="65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8" name="フリーフォーム 707">
              <a:extLst>
                <a:ext uri="{FF2B5EF4-FFF2-40B4-BE49-F238E27FC236}">
                  <a16:creationId xmlns:a16="http://schemas.microsoft.com/office/drawing/2014/main" id="{12C809A6-871E-A3A4-4698-9136D1AEEE62}"/>
                </a:ext>
              </a:extLst>
            </p:cNvPr>
            <p:cNvSpPr/>
            <p:nvPr/>
          </p:nvSpPr>
          <p:spPr>
            <a:xfrm>
              <a:off x="8118317" y="6885899"/>
              <a:ext cx="244778" cy="418909"/>
            </a:xfrm>
            <a:custGeom>
              <a:avLst/>
              <a:gdLst>
                <a:gd name="connsiteX0" fmla="*/ 225583 w 244778"/>
                <a:gd name="connsiteY0" fmla="*/ 676 h 418909"/>
                <a:gd name="connsiteX1" fmla="*/ 216058 w 244778"/>
                <a:gd name="connsiteY1" fmla="*/ 330876 h 418909"/>
                <a:gd name="connsiteX2" fmla="*/ 225583 w 244778"/>
                <a:gd name="connsiteY2" fmla="*/ 251501 h 418909"/>
                <a:gd name="connsiteX3" fmla="*/ 244633 w 244778"/>
                <a:gd name="connsiteY3" fmla="*/ 365801 h 418909"/>
                <a:gd name="connsiteX4" fmla="*/ 231933 w 244778"/>
                <a:gd name="connsiteY4" fmla="*/ 343576 h 418909"/>
                <a:gd name="connsiteX5" fmla="*/ 190658 w 244778"/>
                <a:gd name="connsiteY5" fmla="*/ 416601 h 418909"/>
                <a:gd name="connsiteX6" fmla="*/ 209708 w 244778"/>
                <a:gd name="connsiteY6" fmla="*/ 241976 h 418909"/>
                <a:gd name="connsiteX7" fmla="*/ 152558 w 244778"/>
                <a:gd name="connsiteY7" fmla="*/ 191176 h 418909"/>
                <a:gd name="connsiteX8" fmla="*/ 73183 w 244778"/>
                <a:gd name="connsiteY8" fmla="*/ 191176 h 418909"/>
                <a:gd name="connsiteX9" fmla="*/ 165258 w 244778"/>
                <a:gd name="connsiteY9" fmla="*/ 149901 h 418909"/>
                <a:gd name="connsiteX10" fmla="*/ 187483 w 244778"/>
                <a:gd name="connsiteY10" fmla="*/ 54651 h 418909"/>
                <a:gd name="connsiteX11" fmla="*/ 85883 w 244778"/>
                <a:gd name="connsiteY11" fmla="*/ 172126 h 418909"/>
                <a:gd name="connsiteX12" fmla="*/ 89058 w 244778"/>
                <a:gd name="connsiteY12" fmla="*/ 238801 h 418909"/>
                <a:gd name="connsiteX13" fmla="*/ 25558 w 244778"/>
                <a:gd name="connsiteY13" fmla="*/ 362626 h 418909"/>
                <a:gd name="connsiteX14" fmla="*/ 3333 w 244778"/>
                <a:gd name="connsiteY14" fmla="*/ 343576 h 418909"/>
                <a:gd name="connsiteX15" fmla="*/ 92233 w 244778"/>
                <a:gd name="connsiteY15" fmla="*/ 299126 h 418909"/>
                <a:gd name="connsiteX16" fmla="*/ 165258 w 244778"/>
                <a:gd name="connsiteY16" fmla="*/ 70526 h 418909"/>
                <a:gd name="connsiteX17" fmla="*/ 162083 w 244778"/>
                <a:gd name="connsiteY17" fmla="*/ 200701 h 418909"/>
                <a:gd name="connsiteX18" fmla="*/ 190658 w 244778"/>
                <a:gd name="connsiteY18" fmla="*/ 391201 h 418909"/>
                <a:gd name="connsiteX19" fmla="*/ 222408 w 244778"/>
                <a:gd name="connsiteY19" fmla="*/ 248326 h 418909"/>
                <a:gd name="connsiteX20" fmla="*/ 225583 w 244778"/>
                <a:gd name="connsiteY20" fmla="*/ 676 h 41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778" h="418909">
                  <a:moveTo>
                    <a:pt x="225583" y="676"/>
                  </a:moveTo>
                  <a:cubicBezTo>
                    <a:pt x="224525" y="14434"/>
                    <a:pt x="216058" y="289072"/>
                    <a:pt x="216058" y="330876"/>
                  </a:cubicBezTo>
                  <a:cubicBezTo>
                    <a:pt x="216058" y="372680"/>
                    <a:pt x="220821" y="245680"/>
                    <a:pt x="225583" y="251501"/>
                  </a:cubicBezTo>
                  <a:cubicBezTo>
                    <a:pt x="230345" y="257322"/>
                    <a:pt x="243575" y="350455"/>
                    <a:pt x="244633" y="365801"/>
                  </a:cubicBezTo>
                  <a:cubicBezTo>
                    <a:pt x="245691" y="381147"/>
                    <a:pt x="240929" y="335109"/>
                    <a:pt x="231933" y="343576"/>
                  </a:cubicBezTo>
                  <a:cubicBezTo>
                    <a:pt x="222937" y="352043"/>
                    <a:pt x="194362" y="433534"/>
                    <a:pt x="190658" y="416601"/>
                  </a:cubicBezTo>
                  <a:cubicBezTo>
                    <a:pt x="186954" y="399668"/>
                    <a:pt x="216058" y="279547"/>
                    <a:pt x="209708" y="241976"/>
                  </a:cubicBezTo>
                  <a:cubicBezTo>
                    <a:pt x="203358" y="204405"/>
                    <a:pt x="175312" y="199643"/>
                    <a:pt x="152558" y="191176"/>
                  </a:cubicBezTo>
                  <a:cubicBezTo>
                    <a:pt x="129804" y="182709"/>
                    <a:pt x="71066" y="198055"/>
                    <a:pt x="73183" y="191176"/>
                  </a:cubicBezTo>
                  <a:cubicBezTo>
                    <a:pt x="75300" y="184297"/>
                    <a:pt x="146208" y="172655"/>
                    <a:pt x="165258" y="149901"/>
                  </a:cubicBezTo>
                  <a:cubicBezTo>
                    <a:pt x="184308" y="127147"/>
                    <a:pt x="200712" y="50947"/>
                    <a:pt x="187483" y="54651"/>
                  </a:cubicBezTo>
                  <a:cubicBezTo>
                    <a:pt x="174254" y="58355"/>
                    <a:pt x="102287" y="141434"/>
                    <a:pt x="85883" y="172126"/>
                  </a:cubicBezTo>
                  <a:cubicBezTo>
                    <a:pt x="69479" y="202818"/>
                    <a:pt x="99112" y="207051"/>
                    <a:pt x="89058" y="238801"/>
                  </a:cubicBezTo>
                  <a:cubicBezTo>
                    <a:pt x="79004" y="270551"/>
                    <a:pt x="39845" y="345164"/>
                    <a:pt x="25558" y="362626"/>
                  </a:cubicBezTo>
                  <a:cubicBezTo>
                    <a:pt x="11271" y="380088"/>
                    <a:pt x="-7779" y="354159"/>
                    <a:pt x="3333" y="343576"/>
                  </a:cubicBezTo>
                  <a:cubicBezTo>
                    <a:pt x="14445" y="332993"/>
                    <a:pt x="65245" y="344634"/>
                    <a:pt x="92233" y="299126"/>
                  </a:cubicBezTo>
                  <a:cubicBezTo>
                    <a:pt x="119221" y="253618"/>
                    <a:pt x="153616" y="86930"/>
                    <a:pt x="165258" y="70526"/>
                  </a:cubicBezTo>
                  <a:cubicBezTo>
                    <a:pt x="176900" y="54122"/>
                    <a:pt x="157850" y="147255"/>
                    <a:pt x="162083" y="200701"/>
                  </a:cubicBezTo>
                  <a:cubicBezTo>
                    <a:pt x="166316" y="254147"/>
                    <a:pt x="180604" y="383264"/>
                    <a:pt x="190658" y="391201"/>
                  </a:cubicBezTo>
                  <a:cubicBezTo>
                    <a:pt x="200712" y="399138"/>
                    <a:pt x="213941" y="309709"/>
                    <a:pt x="222408" y="248326"/>
                  </a:cubicBezTo>
                  <a:cubicBezTo>
                    <a:pt x="230875" y="186943"/>
                    <a:pt x="226641" y="-13082"/>
                    <a:pt x="225583" y="6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9" name="フリーフォーム 708">
              <a:extLst>
                <a:ext uri="{FF2B5EF4-FFF2-40B4-BE49-F238E27FC236}">
                  <a16:creationId xmlns:a16="http://schemas.microsoft.com/office/drawing/2014/main" id="{6EAC99DC-4E2F-0A8D-F070-60093BD717B9}"/>
                </a:ext>
              </a:extLst>
            </p:cNvPr>
            <p:cNvSpPr/>
            <p:nvPr/>
          </p:nvSpPr>
          <p:spPr>
            <a:xfrm>
              <a:off x="7864344" y="6797255"/>
              <a:ext cx="63631" cy="410036"/>
            </a:xfrm>
            <a:custGeom>
              <a:avLst/>
              <a:gdLst>
                <a:gd name="connsiteX0" fmla="*/ 131 w 63631"/>
                <a:gd name="connsiteY0" fmla="*/ 409995 h 410036"/>
                <a:gd name="connsiteX1" fmla="*/ 25531 w 63631"/>
                <a:gd name="connsiteY1" fmla="*/ 213145 h 410036"/>
                <a:gd name="connsiteX2" fmla="*/ 28706 w 63631"/>
                <a:gd name="connsiteY2" fmla="*/ 286170 h 410036"/>
                <a:gd name="connsiteX3" fmla="*/ 28706 w 63631"/>
                <a:gd name="connsiteY3" fmla="*/ 200445 h 410036"/>
                <a:gd name="connsiteX4" fmla="*/ 50931 w 63631"/>
                <a:gd name="connsiteY4" fmla="*/ 381420 h 410036"/>
                <a:gd name="connsiteX5" fmla="*/ 44581 w 63631"/>
                <a:gd name="connsiteY5" fmla="*/ 219495 h 410036"/>
                <a:gd name="connsiteX6" fmla="*/ 44581 w 63631"/>
                <a:gd name="connsiteY6" fmla="*/ 146470 h 410036"/>
                <a:gd name="connsiteX7" fmla="*/ 63631 w 63631"/>
                <a:gd name="connsiteY7" fmla="*/ 420 h 410036"/>
                <a:gd name="connsiteX8" fmla="*/ 44581 w 63631"/>
                <a:gd name="connsiteY8" fmla="*/ 105195 h 410036"/>
                <a:gd name="connsiteX9" fmla="*/ 16006 w 63631"/>
                <a:gd name="connsiteY9" fmla="*/ 194095 h 410036"/>
                <a:gd name="connsiteX10" fmla="*/ 131 w 63631"/>
                <a:gd name="connsiteY10" fmla="*/ 409995 h 410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631" h="410036">
                  <a:moveTo>
                    <a:pt x="131" y="409995"/>
                  </a:moveTo>
                  <a:cubicBezTo>
                    <a:pt x="1718" y="413170"/>
                    <a:pt x="20769" y="233782"/>
                    <a:pt x="25531" y="213145"/>
                  </a:cubicBezTo>
                  <a:cubicBezTo>
                    <a:pt x="30293" y="192508"/>
                    <a:pt x="28177" y="288287"/>
                    <a:pt x="28706" y="286170"/>
                  </a:cubicBezTo>
                  <a:cubicBezTo>
                    <a:pt x="29235" y="284053"/>
                    <a:pt x="25002" y="184570"/>
                    <a:pt x="28706" y="200445"/>
                  </a:cubicBezTo>
                  <a:cubicBezTo>
                    <a:pt x="32410" y="216320"/>
                    <a:pt x="48285" y="378245"/>
                    <a:pt x="50931" y="381420"/>
                  </a:cubicBezTo>
                  <a:cubicBezTo>
                    <a:pt x="53577" y="384595"/>
                    <a:pt x="45639" y="258653"/>
                    <a:pt x="44581" y="219495"/>
                  </a:cubicBezTo>
                  <a:cubicBezTo>
                    <a:pt x="43523" y="180337"/>
                    <a:pt x="41406" y="182982"/>
                    <a:pt x="44581" y="146470"/>
                  </a:cubicBezTo>
                  <a:cubicBezTo>
                    <a:pt x="47756" y="109958"/>
                    <a:pt x="63631" y="7299"/>
                    <a:pt x="63631" y="420"/>
                  </a:cubicBezTo>
                  <a:cubicBezTo>
                    <a:pt x="63631" y="-6459"/>
                    <a:pt x="52518" y="72916"/>
                    <a:pt x="44581" y="105195"/>
                  </a:cubicBezTo>
                  <a:cubicBezTo>
                    <a:pt x="36644" y="137474"/>
                    <a:pt x="20239" y="143295"/>
                    <a:pt x="16006" y="194095"/>
                  </a:cubicBezTo>
                  <a:cubicBezTo>
                    <a:pt x="11773" y="244895"/>
                    <a:pt x="-1456" y="406820"/>
                    <a:pt x="131" y="4099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0" name="フリーフォーム 709">
              <a:extLst>
                <a:ext uri="{FF2B5EF4-FFF2-40B4-BE49-F238E27FC236}">
                  <a16:creationId xmlns:a16="http://schemas.microsoft.com/office/drawing/2014/main" id="{AB2D9F13-5173-36B2-E820-B6BA436DF901}"/>
                </a:ext>
              </a:extLst>
            </p:cNvPr>
            <p:cNvSpPr/>
            <p:nvPr/>
          </p:nvSpPr>
          <p:spPr>
            <a:xfrm>
              <a:off x="7931069" y="6774471"/>
              <a:ext cx="55592" cy="633254"/>
            </a:xfrm>
            <a:custGeom>
              <a:avLst/>
              <a:gdLst>
                <a:gd name="connsiteX0" fmla="*/ 6431 w 55592"/>
                <a:gd name="connsiteY0" fmla="*/ 4154 h 633254"/>
                <a:gd name="connsiteX1" fmla="*/ 6431 w 55592"/>
                <a:gd name="connsiteY1" fmla="*/ 334354 h 633254"/>
                <a:gd name="connsiteX2" fmla="*/ 9606 w 55592"/>
                <a:gd name="connsiteY2" fmla="*/ 312129 h 633254"/>
                <a:gd name="connsiteX3" fmla="*/ 81 w 55592"/>
                <a:gd name="connsiteY3" fmla="*/ 426429 h 633254"/>
                <a:gd name="connsiteX4" fmla="*/ 15956 w 55592"/>
                <a:gd name="connsiteY4" fmla="*/ 369279 h 633254"/>
                <a:gd name="connsiteX5" fmla="*/ 50881 w 55592"/>
                <a:gd name="connsiteY5" fmla="*/ 407379 h 633254"/>
                <a:gd name="connsiteX6" fmla="*/ 44531 w 55592"/>
                <a:gd name="connsiteY6" fmla="*/ 632804 h 633254"/>
                <a:gd name="connsiteX7" fmla="*/ 54056 w 55592"/>
                <a:gd name="connsiteY7" fmla="*/ 461354 h 633254"/>
                <a:gd name="connsiteX8" fmla="*/ 6431 w 55592"/>
                <a:gd name="connsiteY8" fmla="*/ 318479 h 633254"/>
                <a:gd name="connsiteX9" fmla="*/ 19131 w 55592"/>
                <a:gd name="connsiteY9" fmla="*/ 156554 h 633254"/>
                <a:gd name="connsiteX10" fmla="*/ 6431 w 55592"/>
                <a:gd name="connsiteY10" fmla="*/ 4154 h 63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592" h="633254">
                  <a:moveTo>
                    <a:pt x="6431" y="4154"/>
                  </a:moveTo>
                  <a:cubicBezTo>
                    <a:pt x="4314" y="33787"/>
                    <a:pt x="5902" y="283025"/>
                    <a:pt x="6431" y="334354"/>
                  </a:cubicBezTo>
                  <a:cubicBezTo>
                    <a:pt x="6960" y="385683"/>
                    <a:pt x="10664" y="296783"/>
                    <a:pt x="9606" y="312129"/>
                  </a:cubicBezTo>
                  <a:cubicBezTo>
                    <a:pt x="8548" y="327475"/>
                    <a:pt x="-977" y="416904"/>
                    <a:pt x="81" y="426429"/>
                  </a:cubicBezTo>
                  <a:cubicBezTo>
                    <a:pt x="1139" y="435954"/>
                    <a:pt x="7489" y="372454"/>
                    <a:pt x="15956" y="369279"/>
                  </a:cubicBezTo>
                  <a:cubicBezTo>
                    <a:pt x="24423" y="366104"/>
                    <a:pt x="46119" y="363458"/>
                    <a:pt x="50881" y="407379"/>
                  </a:cubicBezTo>
                  <a:cubicBezTo>
                    <a:pt x="55643" y="451300"/>
                    <a:pt x="44002" y="623808"/>
                    <a:pt x="44531" y="632804"/>
                  </a:cubicBezTo>
                  <a:cubicBezTo>
                    <a:pt x="45060" y="641800"/>
                    <a:pt x="60406" y="513741"/>
                    <a:pt x="54056" y="461354"/>
                  </a:cubicBezTo>
                  <a:cubicBezTo>
                    <a:pt x="47706" y="408967"/>
                    <a:pt x="12252" y="369279"/>
                    <a:pt x="6431" y="318479"/>
                  </a:cubicBezTo>
                  <a:cubicBezTo>
                    <a:pt x="610" y="267679"/>
                    <a:pt x="17014" y="201533"/>
                    <a:pt x="19131" y="156554"/>
                  </a:cubicBezTo>
                  <a:cubicBezTo>
                    <a:pt x="21248" y="111575"/>
                    <a:pt x="8548" y="-25479"/>
                    <a:pt x="6431" y="41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1" name="フリーフォーム 710">
              <a:extLst>
                <a:ext uri="{FF2B5EF4-FFF2-40B4-BE49-F238E27FC236}">
                  <a16:creationId xmlns:a16="http://schemas.microsoft.com/office/drawing/2014/main" id="{391B4404-27DB-FCBC-BAB0-D0C3AF5DAB5E}"/>
                </a:ext>
              </a:extLst>
            </p:cNvPr>
            <p:cNvSpPr/>
            <p:nvPr/>
          </p:nvSpPr>
          <p:spPr>
            <a:xfrm>
              <a:off x="7908148" y="6997688"/>
              <a:ext cx="94316" cy="477647"/>
            </a:xfrm>
            <a:custGeom>
              <a:avLst/>
              <a:gdLst>
                <a:gd name="connsiteX0" fmla="*/ 777 w 94316"/>
                <a:gd name="connsiteY0" fmla="*/ 12 h 477647"/>
                <a:gd name="connsiteX1" fmla="*/ 10302 w 94316"/>
                <a:gd name="connsiteY1" fmla="*/ 333387 h 477647"/>
                <a:gd name="connsiteX2" fmla="*/ 16652 w 94316"/>
                <a:gd name="connsiteY2" fmla="*/ 288937 h 477647"/>
                <a:gd name="connsiteX3" fmla="*/ 92852 w 94316"/>
                <a:gd name="connsiteY3" fmla="*/ 476262 h 477647"/>
                <a:gd name="connsiteX4" fmla="*/ 64277 w 94316"/>
                <a:gd name="connsiteY4" fmla="*/ 371487 h 477647"/>
                <a:gd name="connsiteX5" fmla="*/ 32527 w 94316"/>
                <a:gd name="connsiteY5" fmla="*/ 320687 h 477647"/>
                <a:gd name="connsiteX6" fmla="*/ 777 w 94316"/>
                <a:gd name="connsiteY6" fmla="*/ 12 h 47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316" h="477647">
                  <a:moveTo>
                    <a:pt x="777" y="12"/>
                  </a:moveTo>
                  <a:cubicBezTo>
                    <a:pt x="-2927" y="2129"/>
                    <a:pt x="7656" y="285233"/>
                    <a:pt x="10302" y="333387"/>
                  </a:cubicBezTo>
                  <a:cubicBezTo>
                    <a:pt x="12948" y="381541"/>
                    <a:pt x="2894" y="265125"/>
                    <a:pt x="16652" y="288937"/>
                  </a:cubicBezTo>
                  <a:cubicBezTo>
                    <a:pt x="30410" y="312749"/>
                    <a:pt x="84915" y="462504"/>
                    <a:pt x="92852" y="476262"/>
                  </a:cubicBezTo>
                  <a:cubicBezTo>
                    <a:pt x="100790" y="490020"/>
                    <a:pt x="74331" y="397416"/>
                    <a:pt x="64277" y="371487"/>
                  </a:cubicBezTo>
                  <a:cubicBezTo>
                    <a:pt x="54223" y="345558"/>
                    <a:pt x="41523" y="379954"/>
                    <a:pt x="32527" y="320687"/>
                  </a:cubicBezTo>
                  <a:cubicBezTo>
                    <a:pt x="23531" y="261420"/>
                    <a:pt x="4481" y="-2105"/>
                    <a:pt x="777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2" name="フリーフォーム 711">
              <a:extLst>
                <a:ext uri="{FF2B5EF4-FFF2-40B4-BE49-F238E27FC236}">
                  <a16:creationId xmlns:a16="http://schemas.microsoft.com/office/drawing/2014/main" id="{95A46E55-3DAA-2C04-7EA8-FB6CC6031187}"/>
                </a:ext>
              </a:extLst>
            </p:cNvPr>
            <p:cNvSpPr/>
            <p:nvPr/>
          </p:nvSpPr>
          <p:spPr>
            <a:xfrm>
              <a:off x="8016875" y="7156450"/>
              <a:ext cx="63855" cy="273297"/>
            </a:xfrm>
            <a:custGeom>
              <a:avLst/>
              <a:gdLst>
                <a:gd name="connsiteX0" fmla="*/ 0 w 63855"/>
                <a:gd name="connsiteY0" fmla="*/ 0 h 273297"/>
                <a:gd name="connsiteX1" fmla="*/ 19050 w 63855"/>
                <a:gd name="connsiteY1" fmla="*/ 98425 h 273297"/>
                <a:gd name="connsiteX2" fmla="*/ 53975 w 63855"/>
                <a:gd name="connsiteY2" fmla="*/ 47625 h 273297"/>
                <a:gd name="connsiteX3" fmla="*/ 41275 w 63855"/>
                <a:gd name="connsiteY3" fmla="*/ 114300 h 273297"/>
                <a:gd name="connsiteX4" fmla="*/ 31750 w 63855"/>
                <a:gd name="connsiteY4" fmla="*/ 231775 h 273297"/>
                <a:gd name="connsiteX5" fmla="*/ 57150 w 63855"/>
                <a:gd name="connsiteY5" fmla="*/ 269875 h 273297"/>
                <a:gd name="connsiteX6" fmla="*/ 60325 w 63855"/>
                <a:gd name="connsiteY6" fmla="*/ 155575 h 273297"/>
                <a:gd name="connsiteX7" fmla="*/ 12700 w 63855"/>
                <a:gd name="connsiteY7" fmla="*/ 60325 h 273297"/>
                <a:gd name="connsiteX8" fmla="*/ 0 w 63855"/>
                <a:gd name="connsiteY8" fmla="*/ 0 h 273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55" h="273297">
                  <a:moveTo>
                    <a:pt x="0" y="0"/>
                  </a:moveTo>
                  <a:cubicBezTo>
                    <a:pt x="5027" y="45244"/>
                    <a:pt x="10054" y="90488"/>
                    <a:pt x="19050" y="98425"/>
                  </a:cubicBezTo>
                  <a:cubicBezTo>
                    <a:pt x="28046" y="106363"/>
                    <a:pt x="50271" y="44979"/>
                    <a:pt x="53975" y="47625"/>
                  </a:cubicBezTo>
                  <a:cubicBezTo>
                    <a:pt x="57679" y="50271"/>
                    <a:pt x="44979" y="83608"/>
                    <a:pt x="41275" y="114300"/>
                  </a:cubicBezTo>
                  <a:cubicBezTo>
                    <a:pt x="37571" y="144992"/>
                    <a:pt x="29104" y="205846"/>
                    <a:pt x="31750" y="231775"/>
                  </a:cubicBezTo>
                  <a:cubicBezTo>
                    <a:pt x="34396" y="257704"/>
                    <a:pt x="52387" y="282575"/>
                    <a:pt x="57150" y="269875"/>
                  </a:cubicBezTo>
                  <a:cubicBezTo>
                    <a:pt x="61913" y="257175"/>
                    <a:pt x="67733" y="190500"/>
                    <a:pt x="60325" y="155575"/>
                  </a:cubicBezTo>
                  <a:cubicBezTo>
                    <a:pt x="52917" y="120650"/>
                    <a:pt x="12700" y="60325"/>
                    <a:pt x="12700" y="6032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3" name="フリーフォーム 712">
              <a:extLst>
                <a:ext uri="{FF2B5EF4-FFF2-40B4-BE49-F238E27FC236}">
                  <a16:creationId xmlns:a16="http://schemas.microsoft.com/office/drawing/2014/main" id="{B021F8D1-6923-E56C-D242-1B8400398F89}"/>
                </a:ext>
              </a:extLst>
            </p:cNvPr>
            <p:cNvSpPr/>
            <p:nvPr/>
          </p:nvSpPr>
          <p:spPr>
            <a:xfrm>
              <a:off x="8000610" y="7099249"/>
              <a:ext cx="35463" cy="357352"/>
            </a:xfrm>
            <a:custGeom>
              <a:avLst/>
              <a:gdLst>
                <a:gd name="connsiteX0" fmla="*/ 3565 w 35463"/>
                <a:gd name="connsiteY0" fmla="*/ 51 h 357352"/>
                <a:gd name="connsiteX1" fmla="*/ 19440 w 35463"/>
                <a:gd name="connsiteY1" fmla="*/ 174676 h 357352"/>
                <a:gd name="connsiteX2" fmla="*/ 35315 w 35463"/>
                <a:gd name="connsiteY2" fmla="*/ 355651 h 357352"/>
                <a:gd name="connsiteX3" fmla="*/ 25790 w 35463"/>
                <a:gd name="connsiteY3" fmla="*/ 257226 h 357352"/>
                <a:gd name="connsiteX4" fmla="*/ 390 w 35463"/>
                <a:gd name="connsiteY4" fmla="*/ 120701 h 357352"/>
                <a:gd name="connsiteX5" fmla="*/ 9915 w 35463"/>
                <a:gd name="connsiteY5" fmla="*/ 155626 h 357352"/>
                <a:gd name="connsiteX6" fmla="*/ 3565 w 35463"/>
                <a:gd name="connsiteY6" fmla="*/ 51 h 3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63" h="357352">
                  <a:moveTo>
                    <a:pt x="3565" y="51"/>
                  </a:moveTo>
                  <a:cubicBezTo>
                    <a:pt x="5152" y="3226"/>
                    <a:pt x="14148" y="115409"/>
                    <a:pt x="19440" y="174676"/>
                  </a:cubicBezTo>
                  <a:cubicBezTo>
                    <a:pt x="24732" y="233943"/>
                    <a:pt x="34257" y="341893"/>
                    <a:pt x="35315" y="355651"/>
                  </a:cubicBezTo>
                  <a:cubicBezTo>
                    <a:pt x="36373" y="369409"/>
                    <a:pt x="31611" y="296384"/>
                    <a:pt x="25790" y="257226"/>
                  </a:cubicBezTo>
                  <a:cubicBezTo>
                    <a:pt x="19969" y="218068"/>
                    <a:pt x="3036" y="137634"/>
                    <a:pt x="390" y="120701"/>
                  </a:cubicBezTo>
                  <a:cubicBezTo>
                    <a:pt x="-2256" y="103768"/>
                    <a:pt x="9386" y="170443"/>
                    <a:pt x="9915" y="155626"/>
                  </a:cubicBezTo>
                  <a:cubicBezTo>
                    <a:pt x="10444" y="140809"/>
                    <a:pt x="1978" y="-3124"/>
                    <a:pt x="3565" y="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4" name="フリーフォーム 713">
              <a:extLst>
                <a:ext uri="{FF2B5EF4-FFF2-40B4-BE49-F238E27FC236}">
                  <a16:creationId xmlns:a16="http://schemas.microsoft.com/office/drawing/2014/main" id="{27AC6980-AD50-66CD-3E76-40BC616C029A}"/>
                </a:ext>
              </a:extLst>
            </p:cNvPr>
            <p:cNvSpPr/>
            <p:nvPr/>
          </p:nvSpPr>
          <p:spPr>
            <a:xfrm>
              <a:off x="8099058" y="7210421"/>
              <a:ext cx="57652" cy="604373"/>
            </a:xfrm>
            <a:custGeom>
              <a:avLst/>
              <a:gdLst>
                <a:gd name="connsiteX0" fmla="*/ 367 w 57652"/>
                <a:gd name="connsiteY0" fmla="*/ 4 h 604373"/>
                <a:gd name="connsiteX1" fmla="*/ 19417 w 57652"/>
                <a:gd name="connsiteY1" fmla="*/ 231779 h 604373"/>
                <a:gd name="connsiteX2" fmla="*/ 57517 w 57652"/>
                <a:gd name="connsiteY2" fmla="*/ 165104 h 604373"/>
                <a:gd name="connsiteX3" fmla="*/ 32117 w 57652"/>
                <a:gd name="connsiteY3" fmla="*/ 244479 h 604373"/>
                <a:gd name="connsiteX4" fmla="*/ 32117 w 57652"/>
                <a:gd name="connsiteY4" fmla="*/ 396879 h 604373"/>
                <a:gd name="connsiteX5" fmla="*/ 25767 w 57652"/>
                <a:gd name="connsiteY5" fmla="*/ 603254 h 604373"/>
                <a:gd name="connsiteX6" fmla="*/ 32117 w 57652"/>
                <a:gd name="connsiteY6" fmla="*/ 466729 h 604373"/>
                <a:gd name="connsiteX7" fmla="*/ 38467 w 57652"/>
                <a:gd name="connsiteY7" fmla="*/ 203204 h 604373"/>
                <a:gd name="connsiteX8" fmla="*/ 35292 w 57652"/>
                <a:gd name="connsiteY8" fmla="*/ 238129 h 604373"/>
                <a:gd name="connsiteX9" fmla="*/ 367 w 57652"/>
                <a:gd name="connsiteY9" fmla="*/ 4 h 604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652" h="604373">
                  <a:moveTo>
                    <a:pt x="367" y="4"/>
                  </a:moveTo>
                  <a:cubicBezTo>
                    <a:pt x="-2279" y="-1054"/>
                    <a:pt x="9892" y="204262"/>
                    <a:pt x="19417" y="231779"/>
                  </a:cubicBezTo>
                  <a:cubicBezTo>
                    <a:pt x="28942" y="259296"/>
                    <a:pt x="55400" y="162987"/>
                    <a:pt x="57517" y="165104"/>
                  </a:cubicBezTo>
                  <a:cubicBezTo>
                    <a:pt x="59634" y="167221"/>
                    <a:pt x="36350" y="205850"/>
                    <a:pt x="32117" y="244479"/>
                  </a:cubicBezTo>
                  <a:cubicBezTo>
                    <a:pt x="27884" y="283108"/>
                    <a:pt x="33175" y="337083"/>
                    <a:pt x="32117" y="396879"/>
                  </a:cubicBezTo>
                  <a:cubicBezTo>
                    <a:pt x="31059" y="456675"/>
                    <a:pt x="25767" y="591612"/>
                    <a:pt x="25767" y="603254"/>
                  </a:cubicBezTo>
                  <a:cubicBezTo>
                    <a:pt x="25767" y="614896"/>
                    <a:pt x="30000" y="533404"/>
                    <a:pt x="32117" y="466729"/>
                  </a:cubicBezTo>
                  <a:cubicBezTo>
                    <a:pt x="34234" y="400054"/>
                    <a:pt x="37938" y="241304"/>
                    <a:pt x="38467" y="203204"/>
                  </a:cubicBezTo>
                  <a:cubicBezTo>
                    <a:pt x="38996" y="165104"/>
                    <a:pt x="38467" y="266704"/>
                    <a:pt x="35292" y="238129"/>
                  </a:cubicBezTo>
                  <a:cubicBezTo>
                    <a:pt x="32117" y="209554"/>
                    <a:pt x="3013" y="1062"/>
                    <a:pt x="367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5" name="フリーフォーム 714">
              <a:extLst>
                <a:ext uri="{FF2B5EF4-FFF2-40B4-BE49-F238E27FC236}">
                  <a16:creationId xmlns:a16="http://schemas.microsoft.com/office/drawing/2014/main" id="{90BFD713-182B-9C98-F6B3-1930FAB93D86}"/>
                </a:ext>
              </a:extLst>
            </p:cNvPr>
            <p:cNvSpPr/>
            <p:nvPr/>
          </p:nvSpPr>
          <p:spPr>
            <a:xfrm>
              <a:off x="8387652" y="7323638"/>
              <a:ext cx="29292" cy="696107"/>
            </a:xfrm>
            <a:custGeom>
              <a:avLst/>
              <a:gdLst>
                <a:gd name="connsiteX0" fmla="*/ 698 w 29292"/>
                <a:gd name="connsiteY0" fmla="*/ 4262 h 696107"/>
                <a:gd name="connsiteX1" fmla="*/ 3873 w 29292"/>
                <a:gd name="connsiteY1" fmla="*/ 667837 h 696107"/>
                <a:gd name="connsiteX2" fmla="*/ 13398 w 29292"/>
                <a:gd name="connsiteY2" fmla="*/ 540837 h 696107"/>
                <a:gd name="connsiteX3" fmla="*/ 29273 w 29292"/>
                <a:gd name="connsiteY3" fmla="*/ 239212 h 696107"/>
                <a:gd name="connsiteX4" fmla="*/ 16573 w 29292"/>
                <a:gd name="connsiteY4" fmla="*/ 375737 h 696107"/>
                <a:gd name="connsiteX5" fmla="*/ 698 w 29292"/>
                <a:gd name="connsiteY5" fmla="*/ 4262 h 69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92" h="696107">
                  <a:moveTo>
                    <a:pt x="698" y="4262"/>
                  </a:moveTo>
                  <a:cubicBezTo>
                    <a:pt x="-1419" y="52945"/>
                    <a:pt x="1756" y="578408"/>
                    <a:pt x="3873" y="667837"/>
                  </a:cubicBezTo>
                  <a:cubicBezTo>
                    <a:pt x="5990" y="757266"/>
                    <a:pt x="9165" y="612274"/>
                    <a:pt x="13398" y="540837"/>
                  </a:cubicBezTo>
                  <a:cubicBezTo>
                    <a:pt x="17631" y="469400"/>
                    <a:pt x="28744" y="266729"/>
                    <a:pt x="29273" y="239212"/>
                  </a:cubicBezTo>
                  <a:cubicBezTo>
                    <a:pt x="29802" y="211695"/>
                    <a:pt x="19219" y="412249"/>
                    <a:pt x="16573" y="375737"/>
                  </a:cubicBezTo>
                  <a:cubicBezTo>
                    <a:pt x="13927" y="339225"/>
                    <a:pt x="2815" y="-44421"/>
                    <a:pt x="698" y="42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6" name="フリーフォーム 715">
              <a:extLst>
                <a:ext uri="{FF2B5EF4-FFF2-40B4-BE49-F238E27FC236}">
                  <a16:creationId xmlns:a16="http://schemas.microsoft.com/office/drawing/2014/main" id="{B9E85360-35D8-475F-A8A5-DEC2B5402E4E}"/>
                </a:ext>
              </a:extLst>
            </p:cNvPr>
            <p:cNvSpPr/>
            <p:nvPr/>
          </p:nvSpPr>
          <p:spPr>
            <a:xfrm>
              <a:off x="8115299" y="7512050"/>
              <a:ext cx="276398" cy="562109"/>
            </a:xfrm>
            <a:custGeom>
              <a:avLst/>
              <a:gdLst>
                <a:gd name="connsiteX0" fmla="*/ 1 w 276398"/>
                <a:gd name="connsiteY0" fmla="*/ 292100 h 562109"/>
                <a:gd name="connsiteX1" fmla="*/ 152401 w 276398"/>
                <a:gd name="connsiteY1" fmla="*/ 107950 h 562109"/>
                <a:gd name="connsiteX2" fmla="*/ 171451 w 276398"/>
                <a:gd name="connsiteY2" fmla="*/ 355600 h 562109"/>
                <a:gd name="connsiteX3" fmla="*/ 209551 w 276398"/>
                <a:gd name="connsiteY3" fmla="*/ 146050 h 562109"/>
                <a:gd name="connsiteX4" fmla="*/ 234951 w 276398"/>
                <a:gd name="connsiteY4" fmla="*/ 0 h 562109"/>
                <a:gd name="connsiteX5" fmla="*/ 238126 w 276398"/>
                <a:gd name="connsiteY5" fmla="*/ 146050 h 562109"/>
                <a:gd name="connsiteX6" fmla="*/ 254001 w 276398"/>
                <a:gd name="connsiteY6" fmla="*/ 558800 h 562109"/>
                <a:gd name="connsiteX7" fmla="*/ 276226 w 276398"/>
                <a:gd name="connsiteY7" fmla="*/ 323850 h 562109"/>
                <a:gd name="connsiteX8" fmla="*/ 241301 w 276398"/>
                <a:gd name="connsiteY8" fmla="*/ 31750 h 562109"/>
                <a:gd name="connsiteX9" fmla="*/ 117476 w 276398"/>
                <a:gd name="connsiteY9" fmla="*/ 342900 h 562109"/>
                <a:gd name="connsiteX10" fmla="*/ 120651 w 276398"/>
                <a:gd name="connsiteY10" fmla="*/ 263525 h 562109"/>
                <a:gd name="connsiteX11" fmla="*/ 98426 w 276398"/>
                <a:gd name="connsiteY11" fmla="*/ 260350 h 562109"/>
                <a:gd name="connsiteX12" fmla="*/ 155576 w 276398"/>
                <a:gd name="connsiteY12" fmla="*/ 101600 h 562109"/>
                <a:gd name="connsiteX13" fmla="*/ 1 w 276398"/>
                <a:gd name="connsiteY13" fmla="*/ 292100 h 562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6398" h="562109">
                  <a:moveTo>
                    <a:pt x="1" y="292100"/>
                  </a:moveTo>
                  <a:cubicBezTo>
                    <a:pt x="-528" y="293158"/>
                    <a:pt x="123826" y="97367"/>
                    <a:pt x="152401" y="107950"/>
                  </a:cubicBezTo>
                  <a:cubicBezTo>
                    <a:pt x="180976" y="118533"/>
                    <a:pt x="161926" y="349250"/>
                    <a:pt x="171451" y="355600"/>
                  </a:cubicBezTo>
                  <a:cubicBezTo>
                    <a:pt x="180976" y="361950"/>
                    <a:pt x="198968" y="205317"/>
                    <a:pt x="209551" y="146050"/>
                  </a:cubicBezTo>
                  <a:cubicBezTo>
                    <a:pt x="220134" y="86783"/>
                    <a:pt x="230189" y="0"/>
                    <a:pt x="234951" y="0"/>
                  </a:cubicBezTo>
                  <a:cubicBezTo>
                    <a:pt x="239713" y="0"/>
                    <a:pt x="234951" y="52917"/>
                    <a:pt x="238126" y="146050"/>
                  </a:cubicBezTo>
                  <a:cubicBezTo>
                    <a:pt x="241301" y="239183"/>
                    <a:pt x="247651" y="529167"/>
                    <a:pt x="254001" y="558800"/>
                  </a:cubicBezTo>
                  <a:cubicBezTo>
                    <a:pt x="260351" y="588433"/>
                    <a:pt x="278343" y="411692"/>
                    <a:pt x="276226" y="323850"/>
                  </a:cubicBezTo>
                  <a:cubicBezTo>
                    <a:pt x="274109" y="236008"/>
                    <a:pt x="267759" y="28575"/>
                    <a:pt x="241301" y="31750"/>
                  </a:cubicBezTo>
                  <a:cubicBezTo>
                    <a:pt x="214843" y="34925"/>
                    <a:pt x="137584" y="304271"/>
                    <a:pt x="117476" y="342900"/>
                  </a:cubicBezTo>
                  <a:cubicBezTo>
                    <a:pt x="97368" y="381529"/>
                    <a:pt x="123826" y="277283"/>
                    <a:pt x="120651" y="263525"/>
                  </a:cubicBezTo>
                  <a:cubicBezTo>
                    <a:pt x="117476" y="249767"/>
                    <a:pt x="92605" y="287338"/>
                    <a:pt x="98426" y="260350"/>
                  </a:cubicBezTo>
                  <a:cubicBezTo>
                    <a:pt x="104247" y="233362"/>
                    <a:pt x="169863" y="100013"/>
                    <a:pt x="155576" y="101600"/>
                  </a:cubicBezTo>
                  <a:cubicBezTo>
                    <a:pt x="141289" y="103187"/>
                    <a:pt x="530" y="291042"/>
                    <a:pt x="1" y="292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7" name="フリーフォーム 716">
              <a:extLst>
                <a:ext uri="{FF2B5EF4-FFF2-40B4-BE49-F238E27FC236}">
                  <a16:creationId xmlns:a16="http://schemas.microsoft.com/office/drawing/2014/main" id="{B08099A9-F88C-350B-A69E-153D608D6F33}"/>
                </a:ext>
              </a:extLst>
            </p:cNvPr>
            <p:cNvSpPr/>
            <p:nvPr/>
          </p:nvSpPr>
          <p:spPr>
            <a:xfrm>
              <a:off x="8406993" y="7365378"/>
              <a:ext cx="76632" cy="296595"/>
            </a:xfrm>
            <a:custGeom>
              <a:avLst/>
              <a:gdLst>
                <a:gd name="connsiteX0" fmla="*/ 76607 w 76632"/>
                <a:gd name="connsiteY0" fmla="*/ 622 h 296595"/>
                <a:gd name="connsiteX1" fmla="*/ 28982 w 76632"/>
                <a:gd name="connsiteY1" fmla="*/ 121272 h 296595"/>
                <a:gd name="connsiteX2" fmla="*/ 3582 w 76632"/>
                <a:gd name="connsiteY2" fmla="*/ 295897 h 296595"/>
                <a:gd name="connsiteX3" fmla="*/ 3582 w 76632"/>
                <a:gd name="connsiteY3" fmla="*/ 51422 h 296595"/>
                <a:gd name="connsiteX4" fmla="*/ 35332 w 76632"/>
                <a:gd name="connsiteY4" fmla="*/ 172072 h 296595"/>
                <a:gd name="connsiteX5" fmla="*/ 76607 w 76632"/>
                <a:gd name="connsiteY5" fmla="*/ 622 h 29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632" h="296595">
                  <a:moveTo>
                    <a:pt x="76607" y="622"/>
                  </a:moveTo>
                  <a:cubicBezTo>
                    <a:pt x="75549" y="-7845"/>
                    <a:pt x="41153" y="72060"/>
                    <a:pt x="28982" y="121272"/>
                  </a:cubicBezTo>
                  <a:cubicBezTo>
                    <a:pt x="16811" y="170485"/>
                    <a:pt x="7815" y="307539"/>
                    <a:pt x="3582" y="295897"/>
                  </a:cubicBezTo>
                  <a:cubicBezTo>
                    <a:pt x="-651" y="284255"/>
                    <a:pt x="-1710" y="72059"/>
                    <a:pt x="3582" y="51422"/>
                  </a:cubicBezTo>
                  <a:cubicBezTo>
                    <a:pt x="8874" y="30785"/>
                    <a:pt x="25807" y="173660"/>
                    <a:pt x="35332" y="172072"/>
                  </a:cubicBezTo>
                  <a:cubicBezTo>
                    <a:pt x="44857" y="170485"/>
                    <a:pt x="77665" y="9089"/>
                    <a:pt x="76607" y="6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8" name="フリーフォーム 717">
              <a:extLst>
                <a:ext uri="{FF2B5EF4-FFF2-40B4-BE49-F238E27FC236}">
                  <a16:creationId xmlns:a16="http://schemas.microsoft.com/office/drawing/2014/main" id="{0E43B23E-3087-E143-5E0E-479E97972003}"/>
                </a:ext>
              </a:extLst>
            </p:cNvPr>
            <p:cNvSpPr/>
            <p:nvPr/>
          </p:nvSpPr>
          <p:spPr>
            <a:xfrm>
              <a:off x="8413630" y="7552203"/>
              <a:ext cx="54115" cy="1295110"/>
            </a:xfrm>
            <a:custGeom>
              <a:avLst/>
              <a:gdLst>
                <a:gd name="connsiteX0" fmla="*/ 54095 w 54115"/>
                <a:gd name="connsiteY0" fmla="*/ 1122 h 1295110"/>
                <a:gd name="connsiteX1" fmla="*/ 12820 w 54115"/>
                <a:gd name="connsiteY1" fmla="*/ 128122 h 1295110"/>
                <a:gd name="connsiteX2" fmla="*/ 38220 w 54115"/>
                <a:gd name="connsiteY2" fmla="*/ 248772 h 1295110"/>
                <a:gd name="connsiteX3" fmla="*/ 6470 w 54115"/>
                <a:gd name="connsiteY3" fmla="*/ 274172 h 1295110"/>
                <a:gd name="connsiteX4" fmla="*/ 25520 w 54115"/>
                <a:gd name="connsiteY4" fmla="*/ 334497 h 1295110"/>
                <a:gd name="connsiteX5" fmla="*/ 6470 w 54115"/>
                <a:gd name="connsiteY5" fmla="*/ 404347 h 1295110"/>
                <a:gd name="connsiteX6" fmla="*/ 3295 w 54115"/>
                <a:gd name="connsiteY6" fmla="*/ 563097 h 1295110"/>
                <a:gd name="connsiteX7" fmla="*/ 50920 w 54115"/>
                <a:gd name="connsiteY7" fmla="*/ 725022 h 1295110"/>
                <a:gd name="connsiteX8" fmla="*/ 19170 w 54115"/>
                <a:gd name="connsiteY8" fmla="*/ 674222 h 1295110"/>
                <a:gd name="connsiteX9" fmla="*/ 28695 w 54115"/>
                <a:gd name="connsiteY9" fmla="*/ 1029822 h 1295110"/>
                <a:gd name="connsiteX10" fmla="*/ 9645 w 54115"/>
                <a:gd name="connsiteY10" fmla="*/ 1293347 h 1295110"/>
                <a:gd name="connsiteX11" fmla="*/ 31870 w 54115"/>
                <a:gd name="connsiteY11" fmla="*/ 1099672 h 1295110"/>
                <a:gd name="connsiteX12" fmla="*/ 22345 w 54115"/>
                <a:gd name="connsiteY12" fmla="*/ 324972 h 1295110"/>
                <a:gd name="connsiteX13" fmla="*/ 12820 w 54115"/>
                <a:gd name="connsiteY13" fmla="*/ 70972 h 1295110"/>
                <a:gd name="connsiteX14" fmla="*/ 6470 w 54115"/>
                <a:gd name="connsiteY14" fmla="*/ 204322 h 1295110"/>
                <a:gd name="connsiteX15" fmla="*/ 54095 w 54115"/>
                <a:gd name="connsiteY15" fmla="*/ 1122 h 129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115" h="1295110">
                  <a:moveTo>
                    <a:pt x="54095" y="1122"/>
                  </a:moveTo>
                  <a:cubicBezTo>
                    <a:pt x="55153" y="-11578"/>
                    <a:pt x="15466" y="86847"/>
                    <a:pt x="12820" y="128122"/>
                  </a:cubicBezTo>
                  <a:cubicBezTo>
                    <a:pt x="10174" y="169397"/>
                    <a:pt x="39278" y="224430"/>
                    <a:pt x="38220" y="248772"/>
                  </a:cubicBezTo>
                  <a:cubicBezTo>
                    <a:pt x="37162" y="273114"/>
                    <a:pt x="8587" y="259885"/>
                    <a:pt x="6470" y="274172"/>
                  </a:cubicBezTo>
                  <a:cubicBezTo>
                    <a:pt x="4353" y="288460"/>
                    <a:pt x="25520" y="312801"/>
                    <a:pt x="25520" y="334497"/>
                  </a:cubicBezTo>
                  <a:cubicBezTo>
                    <a:pt x="25520" y="356193"/>
                    <a:pt x="10174" y="366247"/>
                    <a:pt x="6470" y="404347"/>
                  </a:cubicBezTo>
                  <a:cubicBezTo>
                    <a:pt x="2766" y="442447"/>
                    <a:pt x="-4113" y="509651"/>
                    <a:pt x="3295" y="563097"/>
                  </a:cubicBezTo>
                  <a:cubicBezTo>
                    <a:pt x="10703" y="616543"/>
                    <a:pt x="48274" y="706501"/>
                    <a:pt x="50920" y="725022"/>
                  </a:cubicBezTo>
                  <a:cubicBezTo>
                    <a:pt x="53566" y="743543"/>
                    <a:pt x="22874" y="623422"/>
                    <a:pt x="19170" y="674222"/>
                  </a:cubicBezTo>
                  <a:cubicBezTo>
                    <a:pt x="15466" y="725022"/>
                    <a:pt x="30282" y="926635"/>
                    <a:pt x="28695" y="1029822"/>
                  </a:cubicBezTo>
                  <a:cubicBezTo>
                    <a:pt x="27108" y="1133009"/>
                    <a:pt x="9116" y="1281705"/>
                    <a:pt x="9645" y="1293347"/>
                  </a:cubicBezTo>
                  <a:cubicBezTo>
                    <a:pt x="10174" y="1304989"/>
                    <a:pt x="29753" y="1261068"/>
                    <a:pt x="31870" y="1099672"/>
                  </a:cubicBezTo>
                  <a:cubicBezTo>
                    <a:pt x="33987" y="938276"/>
                    <a:pt x="25520" y="496422"/>
                    <a:pt x="22345" y="324972"/>
                  </a:cubicBezTo>
                  <a:cubicBezTo>
                    <a:pt x="19170" y="153522"/>
                    <a:pt x="15466" y="91080"/>
                    <a:pt x="12820" y="70972"/>
                  </a:cubicBezTo>
                  <a:cubicBezTo>
                    <a:pt x="10174" y="50864"/>
                    <a:pt x="2237" y="212789"/>
                    <a:pt x="6470" y="204322"/>
                  </a:cubicBezTo>
                  <a:cubicBezTo>
                    <a:pt x="10703" y="195855"/>
                    <a:pt x="53037" y="13822"/>
                    <a:pt x="54095" y="11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9" name="フリーフォーム 718">
              <a:extLst>
                <a:ext uri="{FF2B5EF4-FFF2-40B4-BE49-F238E27FC236}">
                  <a16:creationId xmlns:a16="http://schemas.microsoft.com/office/drawing/2014/main" id="{3D63C6EE-C66E-2D3F-AF80-E1A3D7A24E22}"/>
                </a:ext>
              </a:extLst>
            </p:cNvPr>
            <p:cNvSpPr/>
            <p:nvPr/>
          </p:nvSpPr>
          <p:spPr>
            <a:xfrm>
              <a:off x="8281400" y="7834436"/>
              <a:ext cx="138730" cy="1058929"/>
            </a:xfrm>
            <a:custGeom>
              <a:avLst/>
              <a:gdLst>
                <a:gd name="connsiteX0" fmla="*/ 138700 w 138730"/>
                <a:gd name="connsiteY0" fmla="*/ 1464 h 1058929"/>
                <a:gd name="connsiteX1" fmla="*/ 100600 w 138730"/>
                <a:gd name="connsiteY1" fmla="*/ 385639 h 1058929"/>
                <a:gd name="connsiteX2" fmla="*/ 116475 w 138730"/>
                <a:gd name="connsiteY2" fmla="*/ 325314 h 1058929"/>
                <a:gd name="connsiteX3" fmla="*/ 113300 w 138730"/>
                <a:gd name="connsiteY3" fmla="*/ 601539 h 1058929"/>
                <a:gd name="connsiteX4" fmla="*/ 129175 w 138730"/>
                <a:gd name="connsiteY4" fmla="*/ 528514 h 1058929"/>
                <a:gd name="connsiteX5" fmla="*/ 135525 w 138730"/>
                <a:gd name="connsiteY5" fmla="*/ 842839 h 1058929"/>
                <a:gd name="connsiteX6" fmla="*/ 126000 w 138730"/>
                <a:gd name="connsiteY6" fmla="*/ 779339 h 1058929"/>
                <a:gd name="connsiteX7" fmla="*/ 126000 w 138730"/>
                <a:gd name="connsiteY7" fmla="*/ 823789 h 1058929"/>
                <a:gd name="connsiteX8" fmla="*/ 49800 w 138730"/>
                <a:gd name="connsiteY8" fmla="*/ 836489 h 1058929"/>
                <a:gd name="connsiteX9" fmla="*/ 43450 w 138730"/>
                <a:gd name="connsiteY9" fmla="*/ 836489 h 1058929"/>
                <a:gd name="connsiteX10" fmla="*/ 81550 w 138730"/>
                <a:gd name="connsiteY10" fmla="*/ 839664 h 1058929"/>
                <a:gd name="connsiteX11" fmla="*/ 30750 w 138730"/>
                <a:gd name="connsiteY11" fmla="*/ 944439 h 1058929"/>
                <a:gd name="connsiteX12" fmla="*/ 27575 w 138730"/>
                <a:gd name="connsiteY12" fmla="*/ 814264 h 1058929"/>
                <a:gd name="connsiteX13" fmla="*/ 2175 w 138730"/>
                <a:gd name="connsiteY13" fmla="*/ 1058739 h 1058929"/>
                <a:gd name="connsiteX14" fmla="*/ 91075 w 138730"/>
                <a:gd name="connsiteY14" fmla="*/ 849189 h 1058929"/>
                <a:gd name="connsiteX15" fmla="*/ 110125 w 138730"/>
                <a:gd name="connsiteY15" fmla="*/ 541214 h 1058929"/>
                <a:gd name="connsiteX16" fmla="*/ 113300 w 138730"/>
                <a:gd name="connsiteY16" fmla="*/ 230064 h 1058929"/>
                <a:gd name="connsiteX17" fmla="*/ 106950 w 138730"/>
                <a:gd name="connsiteY17" fmla="*/ 252289 h 1058929"/>
                <a:gd name="connsiteX18" fmla="*/ 138700 w 138730"/>
                <a:gd name="connsiteY18" fmla="*/ 1464 h 105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8730" h="1058929">
                  <a:moveTo>
                    <a:pt x="138700" y="1464"/>
                  </a:moveTo>
                  <a:cubicBezTo>
                    <a:pt x="137642" y="23689"/>
                    <a:pt x="104304" y="331664"/>
                    <a:pt x="100600" y="385639"/>
                  </a:cubicBezTo>
                  <a:cubicBezTo>
                    <a:pt x="96896" y="439614"/>
                    <a:pt x="114358" y="289331"/>
                    <a:pt x="116475" y="325314"/>
                  </a:cubicBezTo>
                  <a:cubicBezTo>
                    <a:pt x="118592" y="361297"/>
                    <a:pt x="111183" y="567672"/>
                    <a:pt x="113300" y="601539"/>
                  </a:cubicBezTo>
                  <a:cubicBezTo>
                    <a:pt x="115417" y="635406"/>
                    <a:pt x="125471" y="488297"/>
                    <a:pt x="129175" y="528514"/>
                  </a:cubicBezTo>
                  <a:cubicBezTo>
                    <a:pt x="132879" y="568731"/>
                    <a:pt x="136054" y="801035"/>
                    <a:pt x="135525" y="842839"/>
                  </a:cubicBezTo>
                  <a:cubicBezTo>
                    <a:pt x="134996" y="884643"/>
                    <a:pt x="127587" y="782514"/>
                    <a:pt x="126000" y="779339"/>
                  </a:cubicBezTo>
                  <a:cubicBezTo>
                    <a:pt x="124413" y="776164"/>
                    <a:pt x="138700" y="814264"/>
                    <a:pt x="126000" y="823789"/>
                  </a:cubicBezTo>
                  <a:cubicBezTo>
                    <a:pt x="113300" y="833314"/>
                    <a:pt x="63558" y="834372"/>
                    <a:pt x="49800" y="836489"/>
                  </a:cubicBezTo>
                  <a:cubicBezTo>
                    <a:pt x="36042" y="838606"/>
                    <a:pt x="38158" y="835960"/>
                    <a:pt x="43450" y="836489"/>
                  </a:cubicBezTo>
                  <a:cubicBezTo>
                    <a:pt x="48742" y="837018"/>
                    <a:pt x="83667" y="821672"/>
                    <a:pt x="81550" y="839664"/>
                  </a:cubicBezTo>
                  <a:cubicBezTo>
                    <a:pt x="79433" y="857656"/>
                    <a:pt x="39746" y="948672"/>
                    <a:pt x="30750" y="944439"/>
                  </a:cubicBezTo>
                  <a:cubicBezTo>
                    <a:pt x="21754" y="940206"/>
                    <a:pt x="32337" y="795214"/>
                    <a:pt x="27575" y="814264"/>
                  </a:cubicBezTo>
                  <a:cubicBezTo>
                    <a:pt x="22813" y="833314"/>
                    <a:pt x="-8408" y="1052918"/>
                    <a:pt x="2175" y="1058739"/>
                  </a:cubicBezTo>
                  <a:cubicBezTo>
                    <a:pt x="12758" y="1064560"/>
                    <a:pt x="73083" y="935443"/>
                    <a:pt x="91075" y="849189"/>
                  </a:cubicBezTo>
                  <a:cubicBezTo>
                    <a:pt x="109067" y="762935"/>
                    <a:pt x="106421" y="644401"/>
                    <a:pt x="110125" y="541214"/>
                  </a:cubicBezTo>
                  <a:cubicBezTo>
                    <a:pt x="113829" y="438027"/>
                    <a:pt x="113829" y="278218"/>
                    <a:pt x="113300" y="230064"/>
                  </a:cubicBezTo>
                  <a:cubicBezTo>
                    <a:pt x="112771" y="181910"/>
                    <a:pt x="101129" y="287743"/>
                    <a:pt x="106950" y="252289"/>
                  </a:cubicBezTo>
                  <a:cubicBezTo>
                    <a:pt x="112771" y="216835"/>
                    <a:pt x="139758" y="-20761"/>
                    <a:pt x="138700" y="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0" name="フリーフォーム 719">
              <a:extLst>
                <a:ext uri="{FF2B5EF4-FFF2-40B4-BE49-F238E27FC236}">
                  <a16:creationId xmlns:a16="http://schemas.microsoft.com/office/drawing/2014/main" id="{FC181090-534B-6208-1958-2329167B7EFA}"/>
                </a:ext>
              </a:extLst>
            </p:cNvPr>
            <p:cNvSpPr/>
            <p:nvPr/>
          </p:nvSpPr>
          <p:spPr>
            <a:xfrm>
              <a:off x="6054477" y="3244559"/>
              <a:ext cx="29000" cy="1347489"/>
            </a:xfrm>
            <a:custGeom>
              <a:avLst/>
              <a:gdLst>
                <a:gd name="connsiteX0" fmla="*/ 28823 w 29000"/>
                <a:gd name="connsiteY0" fmla="*/ 291 h 1347489"/>
                <a:gd name="connsiteX1" fmla="*/ 3423 w 29000"/>
                <a:gd name="connsiteY1" fmla="*/ 282866 h 1347489"/>
                <a:gd name="connsiteX2" fmla="*/ 22473 w 29000"/>
                <a:gd name="connsiteY2" fmla="*/ 235241 h 1347489"/>
                <a:gd name="connsiteX3" fmla="*/ 12948 w 29000"/>
                <a:gd name="connsiteY3" fmla="*/ 540041 h 1347489"/>
                <a:gd name="connsiteX4" fmla="*/ 19298 w 29000"/>
                <a:gd name="connsiteY4" fmla="*/ 486066 h 1347489"/>
                <a:gd name="connsiteX5" fmla="*/ 19298 w 29000"/>
                <a:gd name="connsiteY5" fmla="*/ 1295691 h 1347489"/>
                <a:gd name="connsiteX6" fmla="*/ 28823 w 29000"/>
                <a:gd name="connsiteY6" fmla="*/ 1136941 h 1347489"/>
                <a:gd name="connsiteX7" fmla="*/ 9773 w 29000"/>
                <a:gd name="connsiteY7" fmla="*/ 89191 h 1347489"/>
                <a:gd name="connsiteX8" fmla="*/ 248 w 29000"/>
                <a:gd name="connsiteY8" fmla="*/ 343191 h 1347489"/>
                <a:gd name="connsiteX9" fmla="*/ 28823 w 29000"/>
                <a:gd name="connsiteY9" fmla="*/ 291 h 1347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00" h="1347489">
                  <a:moveTo>
                    <a:pt x="28823" y="291"/>
                  </a:moveTo>
                  <a:cubicBezTo>
                    <a:pt x="29352" y="-9763"/>
                    <a:pt x="4481" y="243708"/>
                    <a:pt x="3423" y="282866"/>
                  </a:cubicBezTo>
                  <a:cubicBezTo>
                    <a:pt x="2365" y="322024"/>
                    <a:pt x="20886" y="192379"/>
                    <a:pt x="22473" y="235241"/>
                  </a:cubicBezTo>
                  <a:cubicBezTo>
                    <a:pt x="24060" y="278103"/>
                    <a:pt x="13477" y="498237"/>
                    <a:pt x="12948" y="540041"/>
                  </a:cubicBezTo>
                  <a:cubicBezTo>
                    <a:pt x="12419" y="581845"/>
                    <a:pt x="18240" y="360124"/>
                    <a:pt x="19298" y="486066"/>
                  </a:cubicBezTo>
                  <a:cubicBezTo>
                    <a:pt x="20356" y="612008"/>
                    <a:pt x="17711" y="1187212"/>
                    <a:pt x="19298" y="1295691"/>
                  </a:cubicBezTo>
                  <a:cubicBezTo>
                    <a:pt x="20885" y="1404170"/>
                    <a:pt x="30410" y="1338024"/>
                    <a:pt x="28823" y="1136941"/>
                  </a:cubicBezTo>
                  <a:cubicBezTo>
                    <a:pt x="27236" y="935858"/>
                    <a:pt x="14535" y="221483"/>
                    <a:pt x="9773" y="89191"/>
                  </a:cubicBezTo>
                  <a:cubicBezTo>
                    <a:pt x="5010" y="-43101"/>
                    <a:pt x="-1339" y="353245"/>
                    <a:pt x="248" y="343191"/>
                  </a:cubicBezTo>
                  <a:cubicBezTo>
                    <a:pt x="1835" y="333137"/>
                    <a:pt x="28294" y="10345"/>
                    <a:pt x="28823" y="2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1" name="フリーフォーム 720">
              <a:extLst>
                <a:ext uri="{FF2B5EF4-FFF2-40B4-BE49-F238E27FC236}">
                  <a16:creationId xmlns:a16="http://schemas.microsoft.com/office/drawing/2014/main" id="{DB920CB4-98D7-1924-BB8E-853539D1926F}"/>
                </a:ext>
              </a:extLst>
            </p:cNvPr>
            <p:cNvSpPr/>
            <p:nvPr/>
          </p:nvSpPr>
          <p:spPr>
            <a:xfrm>
              <a:off x="5571700" y="3222569"/>
              <a:ext cx="465882" cy="1298724"/>
            </a:xfrm>
            <a:custGeom>
              <a:avLst/>
              <a:gdLst>
                <a:gd name="connsiteX0" fmla="*/ 463975 w 465882"/>
                <a:gd name="connsiteY0" fmla="*/ 56 h 1298724"/>
                <a:gd name="connsiteX1" fmla="*/ 352850 w 465882"/>
                <a:gd name="connsiteY1" fmla="*/ 47681 h 1298724"/>
                <a:gd name="connsiteX2" fmla="*/ 378250 w 465882"/>
                <a:gd name="connsiteY2" fmla="*/ 76256 h 1298724"/>
                <a:gd name="connsiteX3" fmla="*/ 381425 w 465882"/>
                <a:gd name="connsiteY3" fmla="*/ 228656 h 1298724"/>
                <a:gd name="connsiteX4" fmla="*/ 387775 w 465882"/>
                <a:gd name="connsiteY4" fmla="*/ 314381 h 1298724"/>
                <a:gd name="connsiteX5" fmla="*/ 387775 w 465882"/>
                <a:gd name="connsiteY5" fmla="*/ 269931 h 1298724"/>
                <a:gd name="connsiteX6" fmla="*/ 387775 w 465882"/>
                <a:gd name="connsiteY6" fmla="*/ 758881 h 1298724"/>
                <a:gd name="connsiteX7" fmla="*/ 387775 w 465882"/>
                <a:gd name="connsiteY7" fmla="*/ 650931 h 1298724"/>
                <a:gd name="connsiteX8" fmla="*/ 375075 w 465882"/>
                <a:gd name="connsiteY8" fmla="*/ 943031 h 1298724"/>
                <a:gd name="connsiteX9" fmla="*/ 378250 w 465882"/>
                <a:gd name="connsiteY9" fmla="*/ 1295456 h 1298724"/>
                <a:gd name="connsiteX10" fmla="*/ 356025 w 465882"/>
                <a:gd name="connsiteY10" fmla="*/ 1082731 h 1298724"/>
                <a:gd name="connsiteX11" fmla="*/ 362375 w 465882"/>
                <a:gd name="connsiteY11" fmla="*/ 504881 h 1298724"/>
                <a:gd name="connsiteX12" fmla="*/ 368725 w 465882"/>
                <a:gd name="connsiteY12" fmla="*/ 108006 h 1298724"/>
                <a:gd name="connsiteX13" fmla="*/ 349675 w 465882"/>
                <a:gd name="connsiteY13" fmla="*/ 34981 h 1298724"/>
                <a:gd name="connsiteX14" fmla="*/ 425 w 465882"/>
                <a:gd name="connsiteY14" fmla="*/ 66731 h 1298724"/>
                <a:gd name="connsiteX15" fmla="*/ 279825 w 465882"/>
                <a:gd name="connsiteY15" fmla="*/ 63556 h 1298724"/>
                <a:gd name="connsiteX16" fmla="*/ 362375 w 465882"/>
                <a:gd name="connsiteY16" fmla="*/ 44506 h 1298724"/>
                <a:gd name="connsiteX17" fmla="*/ 244900 w 465882"/>
                <a:gd name="connsiteY17" fmla="*/ 38156 h 1298724"/>
                <a:gd name="connsiteX18" fmla="*/ 463975 w 465882"/>
                <a:gd name="connsiteY18" fmla="*/ 56 h 129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882" h="1298724">
                  <a:moveTo>
                    <a:pt x="463975" y="56"/>
                  </a:moveTo>
                  <a:cubicBezTo>
                    <a:pt x="481967" y="1644"/>
                    <a:pt x="367137" y="34981"/>
                    <a:pt x="352850" y="47681"/>
                  </a:cubicBezTo>
                  <a:cubicBezTo>
                    <a:pt x="338562" y="60381"/>
                    <a:pt x="373487" y="46094"/>
                    <a:pt x="378250" y="76256"/>
                  </a:cubicBezTo>
                  <a:cubicBezTo>
                    <a:pt x="383012" y="106419"/>
                    <a:pt x="379838" y="188969"/>
                    <a:pt x="381425" y="228656"/>
                  </a:cubicBezTo>
                  <a:cubicBezTo>
                    <a:pt x="383012" y="268343"/>
                    <a:pt x="386717" y="307502"/>
                    <a:pt x="387775" y="314381"/>
                  </a:cubicBezTo>
                  <a:cubicBezTo>
                    <a:pt x="388833" y="321260"/>
                    <a:pt x="387775" y="269931"/>
                    <a:pt x="387775" y="269931"/>
                  </a:cubicBezTo>
                  <a:lnTo>
                    <a:pt x="387775" y="758881"/>
                  </a:lnTo>
                  <a:cubicBezTo>
                    <a:pt x="387775" y="822381"/>
                    <a:pt x="389892" y="620239"/>
                    <a:pt x="387775" y="650931"/>
                  </a:cubicBezTo>
                  <a:cubicBezTo>
                    <a:pt x="385658" y="681623"/>
                    <a:pt x="376662" y="835610"/>
                    <a:pt x="375075" y="943031"/>
                  </a:cubicBezTo>
                  <a:cubicBezTo>
                    <a:pt x="373488" y="1050452"/>
                    <a:pt x="381425" y="1272173"/>
                    <a:pt x="378250" y="1295456"/>
                  </a:cubicBezTo>
                  <a:cubicBezTo>
                    <a:pt x="375075" y="1318739"/>
                    <a:pt x="358671" y="1214493"/>
                    <a:pt x="356025" y="1082731"/>
                  </a:cubicBezTo>
                  <a:cubicBezTo>
                    <a:pt x="353379" y="950969"/>
                    <a:pt x="360258" y="667335"/>
                    <a:pt x="362375" y="504881"/>
                  </a:cubicBezTo>
                  <a:cubicBezTo>
                    <a:pt x="364492" y="342427"/>
                    <a:pt x="370842" y="186323"/>
                    <a:pt x="368725" y="108006"/>
                  </a:cubicBezTo>
                  <a:cubicBezTo>
                    <a:pt x="366608" y="29689"/>
                    <a:pt x="411058" y="41860"/>
                    <a:pt x="349675" y="34981"/>
                  </a:cubicBezTo>
                  <a:cubicBezTo>
                    <a:pt x="288292" y="28102"/>
                    <a:pt x="12067" y="61969"/>
                    <a:pt x="425" y="66731"/>
                  </a:cubicBezTo>
                  <a:cubicBezTo>
                    <a:pt x="-11217" y="71493"/>
                    <a:pt x="219500" y="67260"/>
                    <a:pt x="279825" y="63556"/>
                  </a:cubicBezTo>
                  <a:cubicBezTo>
                    <a:pt x="340150" y="59852"/>
                    <a:pt x="368196" y="48739"/>
                    <a:pt x="362375" y="44506"/>
                  </a:cubicBezTo>
                  <a:cubicBezTo>
                    <a:pt x="356554" y="40273"/>
                    <a:pt x="228496" y="45564"/>
                    <a:pt x="244900" y="38156"/>
                  </a:cubicBezTo>
                  <a:cubicBezTo>
                    <a:pt x="261304" y="30748"/>
                    <a:pt x="445983" y="-1532"/>
                    <a:pt x="463975" y="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2" name="フリーフォーム 721">
              <a:extLst>
                <a:ext uri="{FF2B5EF4-FFF2-40B4-BE49-F238E27FC236}">
                  <a16:creationId xmlns:a16="http://schemas.microsoft.com/office/drawing/2014/main" id="{EEEE3C74-833D-9A5D-3144-A5B75FB76730}"/>
                </a:ext>
              </a:extLst>
            </p:cNvPr>
            <p:cNvSpPr/>
            <p:nvPr/>
          </p:nvSpPr>
          <p:spPr>
            <a:xfrm>
              <a:off x="5044974" y="2800341"/>
              <a:ext cx="76327" cy="165245"/>
            </a:xfrm>
            <a:custGeom>
              <a:avLst/>
              <a:gdLst>
                <a:gd name="connsiteX0" fmla="*/ 3276 w 76327"/>
                <a:gd name="connsiteY0" fmla="*/ 9 h 165245"/>
                <a:gd name="connsiteX1" fmla="*/ 47726 w 76327"/>
                <a:gd name="connsiteY1" fmla="*/ 111134 h 165245"/>
                <a:gd name="connsiteX2" fmla="*/ 101 w 76327"/>
                <a:gd name="connsiteY2" fmla="*/ 165109 h 165245"/>
                <a:gd name="connsiteX3" fmla="*/ 63601 w 76327"/>
                <a:gd name="connsiteY3" fmla="*/ 127009 h 165245"/>
                <a:gd name="connsiteX4" fmla="*/ 101 w 76327"/>
                <a:gd name="connsiteY4" fmla="*/ 139709 h 165245"/>
                <a:gd name="connsiteX5" fmla="*/ 76301 w 76327"/>
                <a:gd name="connsiteY5" fmla="*/ 104784 h 165245"/>
                <a:gd name="connsiteX6" fmla="*/ 3276 w 76327"/>
                <a:gd name="connsiteY6" fmla="*/ 9 h 16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327" h="165245">
                  <a:moveTo>
                    <a:pt x="3276" y="9"/>
                  </a:moveTo>
                  <a:cubicBezTo>
                    <a:pt x="-1486" y="1067"/>
                    <a:pt x="48255" y="83617"/>
                    <a:pt x="47726" y="111134"/>
                  </a:cubicBezTo>
                  <a:cubicBezTo>
                    <a:pt x="47197" y="138651"/>
                    <a:pt x="-2545" y="162463"/>
                    <a:pt x="101" y="165109"/>
                  </a:cubicBezTo>
                  <a:cubicBezTo>
                    <a:pt x="2747" y="167755"/>
                    <a:pt x="63601" y="131242"/>
                    <a:pt x="63601" y="127009"/>
                  </a:cubicBezTo>
                  <a:cubicBezTo>
                    <a:pt x="63601" y="122776"/>
                    <a:pt x="-2016" y="143413"/>
                    <a:pt x="101" y="139709"/>
                  </a:cubicBezTo>
                  <a:cubicBezTo>
                    <a:pt x="2218" y="136005"/>
                    <a:pt x="74714" y="127009"/>
                    <a:pt x="76301" y="104784"/>
                  </a:cubicBezTo>
                  <a:cubicBezTo>
                    <a:pt x="77888" y="82559"/>
                    <a:pt x="8038" y="-1049"/>
                    <a:pt x="3276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3" name="フリーフォーム 722">
              <a:extLst>
                <a:ext uri="{FF2B5EF4-FFF2-40B4-BE49-F238E27FC236}">
                  <a16:creationId xmlns:a16="http://schemas.microsoft.com/office/drawing/2014/main" id="{C960EC5D-2579-8AFD-CFC1-E4CF9EC4EF4C}"/>
                </a:ext>
              </a:extLst>
            </p:cNvPr>
            <p:cNvSpPr/>
            <p:nvPr/>
          </p:nvSpPr>
          <p:spPr>
            <a:xfrm>
              <a:off x="5333708" y="2955913"/>
              <a:ext cx="775622" cy="74828"/>
            </a:xfrm>
            <a:custGeom>
              <a:avLst/>
              <a:gdLst>
                <a:gd name="connsiteX0" fmla="*/ 774992 w 775622"/>
                <a:gd name="connsiteY0" fmla="*/ 66687 h 74828"/>
                <a:gd name="connsiteX1" fmla="*/ 244767 w 775622"/>
                <a:gd name="connsiteY1" fmla="*/ 9537 h 74828"/>
                <a:gd name="connsiteX2" fmla="*/ 362242 w 775622"/>
                <a:gd name="connsiteY2" fmla="*/ 47637 h 74828"/>
                <a:gd name="connsiteX3" fmla="*/ 38392 w 775622"/>
                <a:gd name="connsiteY3" fmla="*/ 57162 h 74828"/>
                <a:gd name="connsiteX4" fmla="*/ 603542 w 775622"/>
                <a:gd name="connsiteY4" fmla="*/ 73037 h 74828"/>
                <a:gd name="connsiteX5" fmla="*/ 292 w 775622"/>
                <a:gd name="connsiteY5" fmla="*/ 73037 h 74828"/>
                <a:gd name="connsiteX6" fmla="*/ 520992 w 775622"/>
                <a:gd name="connsiteY6" fmla="*/ 60337 h 74828"/>
                <a:gd name="connsiteX7" fmla="*/ 355892 w 775622"/>
                <a:gd name="connsiteY7" fmla="*/ 12 h 74828"/>
                <a:gd name="connsiteX8" fmla="*/ 774992 w 775622"/>
                <a:gd name="connsiteY8" fmla="*/ 66687 h 7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5622" h="74828">
                  <a:moveTo>
                    <a:pt x="774992" y="66687"/>
                  </a:moveTo>
                  <a:cubicBezTo>
                    <a:pt x="756471" y="68274"/>
                    <a:pt x="313559" y="12712"/>
                    <a:pt x="244767" y="9537"/>
                  </a:cubicBezTo>
                  <a:cubicBezTo>
                    <a:pt x="175975" y="6362"/>
                    <a:pt x="396638" y="39700"/>
                    <a:pt x="362242" y="47637"/>
                  </a:cubicBezTo>
                  <a:cubicBezTo>
                    <a:pt x="327846" y="55574"/>
                    <a:pt x="-1825" y="52929"/>
                    <a:pt x="38392" y="57162"/>
                  </a:cubicBezTo>
                  <a:cubicBezTo>
                    <a:pt x="78609" y="61395"/>
                    <a:pt x="609892" y="70391"/>
                    <a:pt x="603542" y="73037"/>
                  </a:cubicBezTo>
                  <a:cubicBezTo>
                    <a:pt x="597192" y="75683"/>
                    <a:pt x="14050" y="75154"/>
                    <a:pt x="292" y="73037"/>
                  </a:cubicBezTo>
                  <a:cubicBezTo>
                    <a:pt x="-13466" y="70920"/>
                    <a:pt x="461725" y="72508"/>
                    <a:pt x="520992" y="60337"/>
                  </a:cubicBezTo>
                  <a:cubicBezTo>
                    <a:pt x="580259" y="48166"/>
                    <a:pt x="313559" y="1070"/>
                    <a:pt x="355892" y="12"/>
                  </a:cubicBezTo>
                  <a:cubicBezTo>
                    <a:pt x="398225" y="-1046"/>
                    <a:pt x="793513" y="65100"/>
                    <a:pt x="774992" y="666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4" name="フリーフォーム 723">
              <a:extLst>
                <a:ext uri="{FF2B5EF4-FFF2-40B4-BE49-F238E27FC236}">
                  <a16:creationId xmlns:a16="http://schemas.microsoft.com/office/drawing/2014/main" id="{AF5BF9D7-BE8C-C8CE-088B-A2E589726A96}"/>
                </a:ext>
              </a:extLst>
            </p:cNvPr>
            <p:cNvSpPr/>
            <p:nvPr/>
          </p:nvSpPr>
          <p:spPr>
            <a:xfrm>
              <a:off x="5276263" y="3038475"/>
              <a:ext cx="791456" cy="43414"/>
            </a:xfrm>
            <a:custGeom>
              <a:avLst/>
              <a:gdLst>
                <a:gd name="connsiteX0" fmla="*/ 791162 w 791456"/>
                <a:gd name="connsiteY0" fmla="*/ 0 h 43414"/>
                <a:gd name="connsiteX1" fmla="*/ 451437 w 791456"/>
                <a:gd name="connsiteY1" fmla="*/ 15875 h 43414"/>
                <a:gd name="connsiteX2" fmla="*/ 524462 w 791456"/>
                <a:gd name="connsiteY2" fmla="*/ 34925 h 43414"/>
                <a:gd name="connsiteX3" fmla="*/ 248237 w 791456"/>
                <a:gd name="connsiteY3" fmla="*/ 41275 h 43414"/>
                <a:gd name="connsiteX4" fmla="*/ 587 w 791456"/>
                <a:gd name="connsiteY4" fmla="*/ 31750 h 43414"/>
                <a:gd name="connsiteX5" fmla="*/ 178387 w 791456"/>
                <a:gd name="connsiteY5" fmla="*/ 34925 h 43414"/>
                <a:gd name="connsiteX6" fmla="*/ 146637 w 791456"/>
                <a:gd name="connsiteY6" fmla="*/ 41275 h 43414"/>
                <a:gd name="connsiteX7" fmla="*/ 543512 w 791456"/>
                <a:gd name="connsiteY7" fmla="*/ 41275 h 43414"/>
                <a:gd name="connsiteX8" fmla="*/ 384762 w 791456"/>
                <a:gd name="connsiteY8" fmla="*/ 15875 h 43414"/>
                <a:gd name="connsiteX9" fmla="*/ 791162 w 791456"/>
                <a:gd name="connsiteY9" fmla="*/ 0 h 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1456" h="43414">
                  <a:moveTo>
                    <a:pt x="791162" y="0"/>
                  </a:moveTo>
                  <a:cubicBezTo>
                    <a:pt x="802274" y="0"/>
                    <a:pt x="495887" y="10054"/>
                    <a:pt x="451437" y="15875"/>
                  </a:cubicBezTo>
                  <a:cubicBezTo>
                    <a:pt x="406987" y="21696"/>
                    <a:pt x="558329" y="30692"/>
                    <a:pt x="524462" y="34925"/>
                  </a:cubicBezTo>
                  <a:cubicBezTo>
                    <a:pt x="490595" y="39158"/>
                    <a:pt x="335549" y="41804"/>
                    <a:pt x="248237" y="41275"/>
                  </a:cubicBezTo>
                  <a:cubicBezTo>
                    <a:pt x="160925" y="40746"/>
                    <a:pt x="12229" y="32808"/>
                    <a:pt x="587" y="31750"/>
                  </a:cubicBezTo>
                  <a:cubicBezTo>
                    <a:pt x="-11055" y="30692"/>
                    <a:pt x="154045" y="33338"/>
                    <a:pt x="178387" y="34925"/>
                  </a:cubicBezTo>
                  <a:cubicBezTo>
                    <a:pt x="202729" y="36513"/>
                    <a:pt x="85783" y="40217"/>
                    <a:pt x="146637" y="41275"/>
                  </a:cubicBezTo>
                  <a:cubicBezTo>
                    <a:pt x="207491" y="42333"/>
                    <a:pt x="503824" y="45508"/>
                    <a:pt x="543512" y="41275"/>
                  </a:cubicBezTo>
                  <a:cubicBezTo>
                    <a:pt x="583200" y="37042"/>
                    <a:pt x="348779" y="20637"/>
                    <a:pt x="384762" y="15875"/>
                  </a:cubicBezTo>
                  <a:cubicBezTo>
                    <a:pt x="420745" y="11113"/>
                    <a:pt x="780050" y="0"/>
                    <a:pt x="79116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5" name="フリーフォーム 724">
              <a:extLst>
                <a:ext uri="{FF2B5EF4-FFF2-40B4-BE49-F238E27FC236}">
                  <a16:creationId xmlns:a16="http://schemas.microsoft.com/office/drawing/2014/main" id="{6B935222-6DB9-C59E-DA3D-375B2676203B}"/>
                </a:ext>
              </a:extLst>
            </p:cNvPr>
            <p:cNvSpPr/>
            <p:nvPr/>
          </p:nvSpPr>
          <p:spPr>
            <a:xfrm>
              <a:off x="4991039" y="3013018"/>
              <a:ext cx="365260" cy="86347"/>
            </a:xfrm>
            <a:custGeom>
              <a:avLst/>
              <a:gdLst>
                <a:gd name="connsiteX0" fmla="*/ 61 w 365260"/>
                <a:gd name="connsiteY0" fmla="*/ 57 h 86347"/>
                <a:gd name="connsiteX1" fmla="*/ 111186 w 365260"/>
                <a:gd name="connsiteY1" fmla="*/ 76257 h 86347"/>
                <a:gd name="connsiteX2" fmla="*/ 177861 w 365260"/>
                <a:gd name="connsiteY2" fmla="*/ 76257 h 86347"/>
                <a:gd name="connsiteX3" fmla="*/ 171511 w 365260"/>
                <a:gd name="connsiteY3" fmla="*/ 79432 h 86347"/>
                <a:gd name="connsiteX4" fmla="*/ 365186 w 365260"/>
                <a:gd name="connsiteY4" fmla="*/ 85782 h 86347"/>
                <a:gd name="connsiteX5" fmla="*/ 193736 w 365260"/>
                <a:gd name="connsiteY5" fmla="*/ 63557 h 86347"/>
                <a:gd name="connsiteX6" fmla="*/ 127061 w 365260"/>
                <a:gd name="connsiteY6" fmla="*/ 63557 h 86347"/>
                <a:gd name="connsiteX7" fmla="*/ 61 w 365260"/>
                <a:gd name="connsiteY7" fmla="*/ 57 h 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260" h="86347">
                  <a:moveTo>
                    <a:pt x="61" y="57"/>
                  </a:moveTo>
                  <a:cubicBezTo>
                    <a:pt x="-2585" y="2174"/>
                    <a:pt x="81553" y="63557"/>
                    <a:pt x="111186" y="76257"/>
                  </a:cubicBezTo>
                  <a:cubicBezTo>
                    <a:pt x="140819" y="88957"/>
                    <a:pt x="167807" y="75728"/>
                    <a:pt x="177861" y="76257"/>
                  </a:cubicBezTo>
                  <a:cubicBezTo>
                    <a:pt x="187915" y="76786"/>
                    <a:pt x="140290" y="77845"/>
                    <a:pt x="171511" y="79432"/>
                  </a:cubicBezTo>
                  <a:cubicBezTo>
                    <a:pt x="202732" y="81019"/>
                    <a:pt x="361482" y="88428"/>
                    <a:pt x="365186" y="85782"/>
                  </a:cubicBezTo>
                  <a:cubicBezTo>
                    <a:pt x="368890" y="83136"/>
                    <a:pt x="233423" y="67261"/>
                    <a:pt x="193736" y="63557"/>
                  </a:cubicBezTo>
                  <a:cubicBezTo>
                    <a:pt x="154049" y="59853"/>
                    <a:pt x="155107" y="72553"/>
                    <a:pt x="127061" y="63557"/>
                  </a:cubicBezTo>
                  <a:cubicBezTo>
                    <a:pt x="99015" y="54561"/>
                    <a:pt x="2707" y="-2060"/>
                    <a:pt x="61" y="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6" name="フリーフォーム 725">
              <a:extLst>
                <a:ext uri="{FF2B5EF4-FFF2-40B4-BE49-F238E27FC236}">
                  <a16:creationId xmlns:a16="http://schemas.microsoft.com/office/drawing/2014/main" id="{A5DE812F-99CD-AE36-4FB9-FA8171FAF02E}"/>
                </a:ext>
              </a:extLst>
            </p:cNvPr>
            <p:cNvSpPr/>
            <p:nvPr/>
          </p:nvSpPr>
          <p:spPr>
            <a:xfrm>
              <a:off x="5008850" y="3098495"/>
              <a:ext cx="280901" cy="70707"/>
            </a:xfrm>
            <a:custGeom>
              <a:avLst/>
              <a:gdLst>
                <a:gd name="connsiteX0" fmla="*/ 188625 w 280901"/>
                <a:gd name="connsiteY0" fmla="*/ 305 h 70707"/>
                <a:gd name="connsiteX1" fmla="*/ 45750 w 280901"/>
                <a:gd name="connsiteY1" fmla="*/ 6655 h 70707"/>
                <a:gd name="connsiteX2" fmla="*/ 64800 w 280901"/>
                <a:gd name="connsiteY2" fmla="*/ 35230 h 70707"/>
                <a:gd name="connsiteX3" fmla="*/ 14000 w 280901"/>
                <a:gd name="connsiteY3" fmla="*/ 44755 h 70707"/>
                <a:gd name="connsiteX4" fmla="*/ 141000 w 280901"/>
                <a:gd name="connsiteY4" fmla="*/ 16180 h 70707"/>
                <a:gd name="connsiteX5" fmla="*/ 280700 w 280901"/>
                <a:gd name="connsiteY5" fmla="*/ 70155 h 70707"/>
                <a:gd name="connsiteX6" fmla="*/ 109250 w 280901"/>
                <a:gd name="connsiteY6" fmla="*/ 44755 h 70707"/>
                <a:gd name="connsiteX7" fmla="*/ 1300 w 280901"/>
                <a:gd name="connsiteY7" fmla="*/ 54280 h 70707"/>
                <a:gd name="connsiteX8" fmla="*/ 48925 w 280901"/>
                <a:gd name="connsiteY8" fmla="*/ 19355 h 70707"/>
                <a:gd name="connsiteX9" fmla="*/ 39400 w 280901"/>
                <a:gd name="connsiteY9" fmla="*/ 13005 h 70707"/>
                <a:gd name="connsiteX10" fmla="*/ 188625 w 280901"/>
                <a:gd name="connsiteY10" fmla="*/ 305 h 7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0901" h="70707">
                  <a:moveTo>
                    <a:pt x="188625" y="305"/>
                  </a:moveTo>
                  <a:cubicBezTo>
                    <a:pt x="189683" y="-753"/>
                    <a:pt x="66387" y="834"/>
                    <a:pt x="45750" y="6655"/>
                  </a:cubicBezTo>
                  <a:cubicBezTo>
                    <a:pt x="25113" y="12476"/>
                    <a:pt x="70092" y="28880"/>
                    <a:pt x="64800" y="35230"/>
                  </a:cubicBezTo>
                  <a:cubicBezTo>
                    <a:pt x="59508" y="41580"/>
                    <a:pt x="1300" y="47930"/>
                    <a:pt x="14000" y="44755"/>
                  </a:cubicBezTo>
                  <a:cubicBezTo>
                    <a:pt x="26700" y="41580"/>
                    <a:pt x="96550" y="11947"/>
                    <a:pt x="141000" y="16180"/>
                  </a:cubicBezTo>
                  <a:cubicBezTo>
                    <a:pt x="185450" y="20413"/>
                    <a:pt x="285992" y="65393"/>
                    <a:pt x="280700" y="70155"/>
                  </a:cubicBezTo>
                  <a:cubicBezTo>
                    <a:pt x="275408" y="74918"/>
                    <a:pt x="155817" y="47401"/>
                    <a:pt x="109250" y="44755"/>
                  </a:cubicBezTo>
                  <a:cubicBezTo>
                    <a:pt x="62683" y="42109"/>
                    <a:pt x="11354" y="58513"/>
                    <a:pt x="1300" y="54280"/>
                  </a:cubicBezTo>
                  <a:cubicBezTo>
                    <a:pt x="-8754" y="50047"/>
                    <a:pt x="42575" y="26234"/>
                    <a:pt x="48925" y="19355"/>
                  </a:cubicBezTo>
                  <a:cubicBezTo>
                    <a:pt x="55275" y="12476"/>
                    <a:pt x="19821" y="18297"/>
                    <a:pt x="39400" y="13005"/>
                  </a:cubicBezTo>
                  <a:cubicBezTo>
                    <a:pt x="58979" y="7713"/>
                    <a:pt x="187567" y="1363"/>
                    <a:pt x="188625" y="3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7" name="フリーフォーム 726">
              <a:extLst>
                <a:ext uri="{FF2B5EF4-FFF2-40B4-BE49-F238E27FC236}">
                  <a16:creationId xmlns:a16="http://schemas.microsoft.com/office/drawing/2014/main" id="{0D4CC459-8E1B-3233-6B3E-67C914A3E579}"/>
                </a:ext>
              </a:extLst>
            </p:cNvPr>
            <p:cNvSpPr/>
            <p:nvPr/>
          </p:nvSpPr>
          <p:spPr>
            <a:xfrm>
              <a:off x="5276196" y="3053626"/>
              <a:ext cx="719921" cy="122192"/>
            </a:xfrm>
            <a:custGeom>
              <a:avLst/>
              <a:gdLst>
                <a:gd name="connsiteX0" fmla="*/ 654 w 719921"/>
                <a:gd name="connsiteY0" fmla="*/ 48349 h 122192"/>
                <a:gd name="connsiteX1" fmla="*/ 251479 w 719921"/>
                <a:gd name="connsiteY1" fmla="*/ 67399 h 122192"/>
                <a:gd name="connsiteX2" fmla="*/ 248304 w 719921"/>
                <a:gd name="connsiteY2" fmla="*/ 76924 h 122192"/>
                <a:gd name="connsiteX3" fmla="*/ 388004 w 719921"/>
                <a:gd name="connsiteY3" fmla="*/ 41999 h 122192"/>
                <a:gd name="connsiteX4" fmla="*/ 353079 w 719921"/>
                <a:gd name="connsiteY4" fmla="*/ 95974 h 122192"/>
                <a:gd name="connsiteX5" fmla="*/ 524529 w 719921"/>
                <a:gd name="connsiteY5" fmla="*/ 80099 h 122192"/>
                <a:gd name="connsiteX6" fmla="*/ 435629 w 719921"/>
                <a:gd name="connsiteY6" fmla="*/ 86449 h 122192"/>
                <a:gd name="connsiteX7" fmla="*/ 718204 w 719921"/>
                <a:gd name="connsiteY7" fmla="*/ 64224 h 122192"/>
                <a:gd name="connsiteX8" fmla="*/ 559454 w 719921"/>
                <a:gd name="connsiteY8" fmla="*/ 3899 h 122192"/>
                <a:gd name="connsiteX9" fmla="*/ 673754 w 719921"/>
                <a:gd name="connsiteY9" fmla="*/ 10249 h 122192"/>
                <a:gd name="connsiteX10" fmla="*/ 543579 w 719921"/>
                <a:gd name="connsiteY10" fmla="*/ 45174 h 122192"/>
                <a:gd name="connsiteX11" fmla="*/ 705504 w 719921"/>
                <a:gd name="connsiteY11" fmla="*/ 35649 h 122192"/>
                <a:gd name="connsiteX12" fmla="*/ 286404 w 719921"/>
                <a:gd name="connsiteY12" fmla="*/ 118199 h 122192"/>
                <a:gd name="connsiteX13" fmla="*/ 337204 w 719921"/>
                <a:gd name="connsiteY13" fmla="*/ 102324 h 122192"/>
                <a:gd name="connsiteX14" fmla="*/ 654 w 719921"/>
                <a:gd name="connsiteY14" fmla="*/ 48349 h 122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9921" h="122192">
                  <a:moveTo>
                    <a:pt x="654" y="48349"/>
                  </a:moveTo>
                  <a:cubicBezTo>
                    <a:pt x="-13633" y="42528"/>
                    <a:pt x="210204" y="62637"/>
                    <a:pt x="251479" y="67399"/>
                  </a:cubicBezTo>
                  <a:cubicBezTo>
                    <a:pt x="292754" y="72161"/>
                    <a:pt x="225550" y="81157"/>
                    <a:pt x="248304" y="76924"/>
                  </a:cubicBezTo>
                  <a:cubicBezTo>
                    <a:pt x="271058" y="72691"/>
                    <a:pt x="370542" y="38824"/>
                    <a:pt x="388004" y="41999"/>
                  </a:cubicBezTo>
                  <a:cubicBezTo>
                    <a:pt x="405467" y="45174"/>
                    <a:pt x="330325" y="89624"/>
                    <a:pt x="353079" y="95974"/>
                  </a:cubicBezTo>
                  <a:cubicBezTo>
                    <a:pt x="375833" y="102324"/>
                    <a:pt x="510771" y="81686"/>
                    <a:pt x="524529" y="80099"/>
                  </a:cubicBezTo>
                  <a:cubicBezTo>
                    <a:pt x="538287" y="78512"/>
                    <a:pt x="435629" y="86449"/>
                    <a:pt x="435629" y="86449"/>
                  </a:cubicBezTo>
                  <a:cubicBezTo>
                    <a:pt x="467908" y="83803"/>
                    <a:pt x="697566" y="77982"/>
                    <a:pt x="718204" y="64224"/>
                  </a:cubicBezTo>
                  <a:cubicBezTo>
                    <a:pt x="738842" y="50466"/>
                    <a:pt x="566862" y="12895"/>
                    <a:pt x="559454" y="3899"/>
                  </a:cubicBezTo>
                  <a:cubicBezTo>
                    <a:pt x="552046" y="-5097"/>
                    <a:pt x="676400" y="3370"/>
                    <a:pt x="673754" y="10249"/>
                  </a:cubicBezTo>
                  <a:cubicBezTo>
                    <a:pt x="671108" y="17128"/>
                    <a:pt x="538287" y="40941"/>
                    <a:pt x="543579" y="45174"/>
                  </a:cubicBezTo>
                  <a:cubicBezTo>
                    <a:pt x="548871" y="49407"/>
                    <a:pt x="748366" y="23478"/>
                    <a:pt x="705504" y="35649"/>
                  </a:cubicBezTo>
                  <a:cubicBezTo>
                    <a:pt x="662642" y="47820"/>
                    <a:pt x="347787" y="107087"/>
                    <a:pt x="286404" y="118199"/>
                  </a:cubicBezTo>
                  <a:cubicBezTo>
                    <a:pt x="225021" y="129311"/>
                    <a:pt x="379008" y="115024"/>
                    <a:pt x="337204" y="102324"/>
                  </a:cubicBezTo>
                  <a:cubicBezTo>
                    <a:pt x="295400" y="89624"/>
                    <a:pt x="14941" y="54170"/>
                    <a:pt x="654" y="483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8" name="フリーフォーム 727">
              <a:extLst>
                <a:ext uri="{FF2B5EF4-FFF2-40B4-BE49-F238E27FC236}">
                  <a16:creationId xmlns:a16="http://schemas.microsoft.com/office/drawing/2014/main" id="{FF59DED1-A3FA-EC31-EC55-18DB778DE984}"/>
                </a:ext>
              </a:extLst>
            </p:cNvPr>
            <p:cNvSpPr/>
            <p:nvPr/>
          </p:nvSpPr>
          <p:spPr>
            <a:xfrm>
              <a:off x="5106204" y="3263897"/>
              <a:ext cx="53192" cy="228603"/>
            </a:xfrm>
            <a:custGeom>
              <a:avLst/>
              <a:gdLst>
                <a:gd name="connsiteX0" fmla="*/ 53171 w 53192"/>
                <a:gd name="connsiteY0" fmla="*/ 3 h 228603"/>
                <a:gd name="connsiteX1" fmla="*/ 8721 w 53192"/>
                <a:gd name="connsiteY1" fmla="*/ 88903 h 228603"/>
                <a:gd name="connsiteX2" fmla="*/ 8721 w 53192"/>
                <a:gd name="connsiteY2" fmla="*/ 149228 h 228603"/>
                <a:gd name="connsiteX3" fmla="*/ 11896 w 53192"/>
                <a:gd name="connsiteY3" fmla="*/ 228603 h 228603"/>
                <a:gd name="connsiteX4" fmla="*/ 8721 w 53192"/>
                <a:gd name="connsiteY4" fmla="*/ 149228 h 228603"/>
                <a:gd name="connsiteX5" fmla="*/ 2371 w 53192"/>
                <a:gd name="connsiteY5" fmla="*/ 92078 h 228603"/>
                <a:gd name="connsiteX6" fmla="*/ 53171 w 53192"/>
                <a:gd name="connsiteY6" fmla="*/ 3 h 22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192" h="228603">
                  <a:moveTo>
                    <a:pt x="53171" y="3"/>
                  </a:moveTo>
                  <a:cubicBezTo>
                    <a:pt x="54229" y="-526"/>
                    <a:pt x="16129" y="64032"/>
                    <a:pt x="8721" y="88903"/>
                  </a:cubicBezTo>
                  <a:cubicBezTo>
                    <a:pt x="1313" y="113774"/>
                    <a:pt x="8192" y="125945"/>
                    <a:pt x="8721" y="149228"/>
                  </a:cubicBezTo>
                  <a:cubicBezTo>
                    <a:pt x="9250" y="172511"/>
                    <a:pt x="11896" y="228603"/>
                    <a:pt x="11896" y="228603"/>
                  </a:cubicBezTo>
                  <a:cubicBezTo>
                    <a:pt x="11896" y="228603"/>
                    <a:pt x="10308" y="171982"/>
                    <a:pt x="8721" y="149228"/>
                  </a:cubicBezTo>
                  <a:cubicBezTo>
                    <a:pt x="7134" y="126474"/>
                    <a:pt x="-5037" y="111128"/>
                    <a:pt x="2371" y="92078"/>
                  </a:cubicBezTo>
                  <a:cubicBezTo>
                    <a:pt x="9779" y="73028"/>
                    <a:pt x="52113" y="532"/>
                    <a:pt x="5317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9" name="フリーフォーム 728">
              <a:extLst>
                <a:ext uri="{FF2B5EF4-FFF2-40B4-BE49-F238E27FC236}">
                  <a16:creationId xmlns:a16="http://schemas.microsoft.com/office/drawing/2014/main" id="{D6F0E1B1-3FBB-7F00-21A4-B638C950FAD3}"/>
                </a:ext>
              </a:extLst>
            </p:cNvPr>
            <p:cNvSpPr/>
            <p:nvPr/>
          </p:nvSpPr>
          <p:spPr>
            <a:xfrm>
              <a:off x="5082901" y="3230708"/>
              <a:ext cx="59850" cy="687587"/>
            </a:xfrm>
            <a:custGeom>
              <a:avLst/>
              <a:gdLst>
                <a:gd name="connsiteX0" fmla="*/ 44724 w 59850"/>
                <a:gd name="connsiteY0" fmla="*/ 1442 h 687587"/>
                <a:gd name="connsiteX1" fmla="*/ 16149 w 59850"/>
                <a:gd name="connsiteY1" fmla="*/ 83992 h 687587"/>
                <a:gd name="connsiteX2" fmla="*/ 19324 w 59850"/>
                <a:gd name="connsiteY2" fmla="*/ 230042 h 687587"/>
                <a:gd name="connsiteX3" fmla="*/ 19324 w 59850"/>
                <a:gd name="connsiteY3" fmla="*/ 157017 h 687587"/>
                <a:gd name="connsiteX4" fmla="*/ 32024 w 59850"/>
                <a:gd name="connsiteY4" fmla="*/ 309417 h 687587"/>
                <a:gd name="connsiteX5" fmla="*/ 22499 w 59850"/>
                <a:gd name="connsiteY5" fmla="*/ 417367 h 687587"/>
                <a:gd name="connsiteX6" fmla="*/ 32024 w 59850"/>
                <a:gd name="connsiteY6" fmla="*/ 518967 h 687587"/>
                <a:gd name="connsiteX7" fmla="*/ 35199 w 59850"/>
                <a:gd name="connsiteY7" fmla="*/ 687242 h 687587"/>
                <a:gd name="connsiteX8" fmla="*/ 47899 w 59850"/>
                <a:gd name="connsiteY8" fmla="*/ 553892 h 687587"/>
                <a:gd name="connsiteX9" fmla="*/ 57424 w 59850"/>
                <a:gd name="connsiteY9" fmla="*/ 264967 h 687587"/>
                <a:gd name="connsiteX10" fmla="*/ 274 w 59850"/>
                <a:gd name="connsiteY10" fmla="*/ 150667 h 687587"/>
                <a:gd name="connsiteX11" fmla="*/ 44724 w 59850"/>
                <a:gd name="connsiteY11" fmla="*/ 1442 h 68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850" h="687587">
                  <a:moveTo>
                    <a:pt x="44724" y="1442"/>
                  </a:moveTo>
                  <a:cubicBezTo>
                    <a:pt x="47370" y="-9671"/>
                    <a:pt x="20382" y="45892"/>
                    <a:pt x="16149" y="83992"/>
                  </a:cubicBezTo>
                  <a:cubicBezTo>
                    <a:pt x="11916" y="122092"/>
                    <a:pt x="18795" y="217871"/>
                    <a:pt x="19324" y="230042"/>
                  </a:cubicBezTo>
                  <a:cubicBezTo>
                    <a:pt x="19853" y="242213"/>
                    <a:pt x="17207" y="143788"/>
                    <a:pt x="19324" y="157017"/>
                  </a:cubicBezTo>
                  <a:cubicBezTo>
                    <a:pt x="21441" y="170246"/>
                    <a:pt x="31495" y="266025"/>
                    <a:pt x="32024" y="309417"/>
                  </a:cubicBezTo>
                  <a:cubicBezTo>
                    <a:pt x="32553" y="352809"/>
                    <a:pt x="22499" y="382442"/>
                    <a:pt x="22499" y="417367"/>
                  </a:cubicBezTo>
                  <a:cubicBezTo>
                    <a:pt x="22499" y="452292"/>
                    <a:pt x="29907" y="473988"/>
                    <a:pt x="32024" y="518967"/>
                  </a:cubicBezTo>
                  <a:cubicBezTo>
                    <a:pt x="34141" y="563946"/>
                    <a:pt x="32553" y="681421"/>
                    <a:pt x="35199" y="687242"/>
                  </a:cubicBezTo>
                  <a:cubicBezTo>
                    <a:pt x="37845" y="693063"/>
                    <a:pt x="44195" y="624271"/>
                    <a:pt x="47899" y="553892"/>
                  </a:cubicBezTo>
                  <a:cubicBezTo>
                    <a:pt x="51603" y="483513"/>
                    <a:pt x="65361" y="332171"/>
                    <a:pt x="57424" y="264967"/>
                  </a:cubicBezTo>
                  <a:cubicBezTo>
                    <a:pt x="49487" y="197763"/>
                    <a:pt x="4507" y="188238"/>
                    <a:pt x="274" y="150667"/>
                  </a:cubicBezTo>
                  <a:cubicBezTo>
                    <a:pt x="-3959" y="113096"/>
                    <a:pt x="42078" y="12555"/>
                    <a:pt x="44724" y="14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0" name="フリーフォーム 729">
              <a:extLst>
                <a:ext uri="{FF2B5EF4-FFF2-40B4-BE49-F238E27FC236}">
                  <a16:creationId xmlns:a16="http://schemas.microsoft.com/office/drawing/2014/main" id="{7838F22B-3E23-1C02-17D3-6DD2F6C6F1DC}"/>
                </a:ext>
              </a:extLst>
            </p:cNvPr>
            <p:cNvSpPr/>
            <p:nvPr/>
          </p:nvSpPr>
          <p:spPr>
            <a:xfrm>
              <a:off x="5184775" y="3250937"/>
              <a:ext cx="28828" cy="293765"/>
            </a:xfrm>
            <a:custGeom>
              <a:avLst/>
              <a:gdLst>
                <a:gd name="connsiteX0" fmla="*/ 19050 w 28828"/>
                <a:gd name="connsiteY0" fmla="*/ 3438 h 293765"/>
                <a:gd name="connsiteX1" fmla="*/ 25400 w 28828"/>
                <a:gd name="connsiteY1" fmla="*/ 76463 h 293765"/>
                <a:gd name="connsiteX2" fmla="*/ 0 w 28828"/>
                <a:gd name="connsiteY2" fmla="*/ 165363 h 293765"/>
                <a:gd name="connsiteX3" fmla="*/ 25400 w 28828"/>
                <a:gd name="connsiteY3" fmla="*/ 117738 h 293765"/>
                <a:gd name="connsiteX4" fmla="*/ 28575 w 28828"/>
                <a:gd name="connsiteY4" fmla="*/ 292363 h 293765"/>
                <a:gd name="connsiteX5" fmla="*/ 25400 w 28828"/>
                <a:gd name="connsiteY5" fmla="*/ 190763 h 293765"/>
                <a:gd name="connsiteX6" fmla="*/ 19050 w 28828"/>
                <a:gd name="connsiteY6" fmla="*/ 3438 h 29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28" h="293765">
                  <a:moveTo>
                    <a:pt x="19050" y="3438"/>
                  </a:moveTo>
                  <a:cubicBezTo>
                    <a:pt x="19050" y="-15612"/>
                    <a:pt x="28575" y="49475"/>
                    <a:pt x="25400" y="76463"/>
                  </a:cubicBezTo>
                  <a:cubicBezTo>
                    <a:pt x="22225" y="103451"/>
                    <a:pt x="0" y="158484"/>
                    <a:pt x="0" y="165363"/>
                  </a:cubicBezTo>
                  <a:cubicBezTo>
                    <a:pt x="0" y="172242"/>
                    <a:pt x="20638" y="96571"/>
                    <a:pt x="25400" y="117738"/>
                  </a:cubicBezTo>
                  <a:cubicBezTo>
                    <a:pt x="30162" y="138905"/>
                    <a:pt x="28575" y="280192"/>
                    <a:pt x="28575" y="292363"/>
                  </a:cubicBezTo>
                  <a:cubicBezTo>
                    <a:pt x="28575" y="304534"/>
                    <a:pt x="28046" y="234684"/>
                    <a:pt x="25400" y="190763"/>
                  </a:cubicBezTo>
                  <a:cubicBezTo>
                    <a:pt x="22754" y="146842"/>
                    <a:pt x="19050" y="22488"/>
                    <a:pt x="19050" y="34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1" name="フリーフォーム 730">
              <a:extLst>
                <a:ext uri="{FF2B5EF4-FFF2-40B4-BE49-F238E27FC236}">
                  <a16:creationId xmlns:a16="http://schemas.microsoft.com/office/drawing/2014/main" id="{A6D9702E-E851-6527-5FFC-6DEAC3EA630D}"/>
                </a:ext>
              </a:extLst>
            </p:cNvPr>
            <p:cNvSpPr/>
            <p:nvPr/>
          </p:nvSpPr>
          <p:spPr>
            <a:xfrm>
              <a:off x="5181500" y="3237276"/>
              <a:ext cx="73131" cy="326256"/>
            </a:xfrm>
            <a:custGeom>
              <a:avLst/>
              <a:gdLst>
                <a:gd name="connsiteX0" fmla="*/ 100 w 73131"/>
                <a:gd name="connsiteY0" fmla="*/ 1224 h 326256"/>
                <a:gd name="connsiteX1" fmla="*/ 66775 w 73131"/>
                <a:gd name="connsiteY1" fmla="*/ 55199 h 326256"/>
                <a:gd name="connsiteX2" fmla="*/ 66775 w 73131"/>
                <a:gd name="connsiteY2" fmla="*/ 121874 h 326256"/>
                <a:gd name="connsiteX3" fmla="*/ 38200 w 73131"/>
                <a:gd name="connsiteY3" fmla="*/ 175849 h 326256"/>
                <a:gd name="connsiteX4" fmla="*/ 73125 w 73131"/>
                <a:gd name="connsiteY4" fmla="*/ 153624 h 326256"/>
                <a:gd name="connsiteX5" fmla="*/ 35025 w 73131"/>
                <a:gd name="connsiteY5" fmla="*/ 325074 h 326256"/>
                <a:gd name="connsiteX6" fmla="*/ 50900 w 73131"/>
                <a:gd name="connsiteY6" fmla="*/ 223474 h 326256"/>
                <a:gd name="connsiteX7" fmla="*/ 50900 w 73131"/>
                <a:gd name="connsiteY7" fmla="*/ 109174 h 326256"/>
                <a:gd name="connsiteX8" fmla="*/ 100 w 73131"/>
                <a:gd name="connsiteY8" fmla="*/ 1224 h 3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131" h="326256">
                  <a:moveTo>
                    <a:pt x="100" y="1224"/>
                  </a:moveTo>
                  <a:cubicBezTo>
                    <a:pt x="2746" y="-7772"/>
                    <a:pt x="55663" y="35091"/>
                    <a:pt x="66775" y="55199"/>
                  </a:cubicBezTo>
                  <a:cubicBezTo>
                    <a:pt x="77887" y="75307"/>
                    <a:pt x="71537" y="101766"/>
                    <a:pt x="66775" y="121874"/>
                  </a:cubicBezTo>
                  <a:cubicBezTo>
                    <a:pt x="62013" y="141982"/>
                    <a:pt x="37142" y="170558"/>
                    <a:pt x="38200" y="175849"/>
                  </a:cubicBezTo>
                  <a:cubicBezTo>
                    <a:pt x="39258" y="181140"/>
                    <a:pt x="73654" y="128753"/>
                    <a:pt x="73125" y="153624"/>
                  </a:cubicBezTo>
                  <a:cubicBezTo>
                    <a:pt x="72596" y="178495"/>
                    <a:pt x="38729" y="313432"/>
                    <a:pt x="35025" y="325074"/>
                  </a:cubicBezTo>
                  <a:cubicBezTo>
                    <a:pt x="31321" y="336716"/>
                    <a:pt x="48254" y="259457"/>
                    <a:pt x="50900" y="223474"/>
                  </a:cubicBezTo>
                  <a:cubicBezTo>
                    <a:pt x="53546" y="187491"/>
                    <a:pt x="54075" y="139866"/>
                    <a:pt x="50900" y="109174"/>
                  </a:cubicBezTo>
                  <a:cubicBezTo>
                    <a:pt x="47725" y="78482"/>
                    <a:pt x="-2546" y="10220"/>
                    <a:pt x="100" y="12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2" name="フリーフォーム 731">
              <a:extLst>
                <a:ext uri="{FF2B5EF4-FFF2-40B4-BE49-F238E27FC236}">
                  <a16:creationId xmlns:a16="http://schemas.microsoft.com/office/drawing/2014/main" id="{FA861EBD-D4A8-14A2-A863-4207E71E11C6}"/>
                </a:ext>
              </a:extLst>
            </p:cNvPr>
            <p:cNvSpPr/>
            <p:nvPr/>
          </p:nvSpPr>
          <p:spPr>
            <a:xfrm>
              <a:off x="5156196" y="3288606"/>
              <a:ext cx="457319" cy="64595"/>
            </a:xfrm>
            <a:custGeom>
              <a:avLst/>
              <a:gdLst>
                <a:gd name="connsiteX0" fmla="*/ 4 w 457319"/>
                <a:gd name="connsiteY0" fmla="*/ 694 h 64595"/>
                <a:gd name="connsiteX1" fmla="*/ 203204 w 457319"/>
                <a:gd name="connsiteY1" fmla="*/ 10219 h 64595"/>
                <a:gd name="connsiteX2" fmla="*/ 165104 w 457319"/>
                <a:gd name="connsiteY2" fmla="*/ 41969 h 64595"/>
                <a:gd name="connsiteX3" fmla="*/ 333379 w 457319"/>
                <a:gd name="connsiteY3" fmla="*/ 64194 h 64595"/>
                <a:gd name="connsiteX4" fmla="*/ 327029 w 457319"/>
                <a:gd name="connsiteY4" fmla="*/ 22919 h 64595"/>
                <a:gd name="connsiteX5" fmla="*/ 457204 w 457319"/>
                <a:gd name="connsiteY5" fmla="*/ 13394 h 64595"/>
                <a:gd name="connsiteX6" fmla="*/ 301629 w 457319"/>
                <a:gd name="connsiteY6" fmla="*/ 45144 h 64595"/>
                <a:gd name="connsiteX7" fmla="*/ 206379 w 457319"/>
                <a:gd name="connsiteY7" fmla="*/ 61019 h 64595"/>
                <a:gd name="connsiteX8" fmla="*/ 209554 w 457319"/>
                <a:gd name="connsiteY8" fmla="*/ 26094 h 64595"/>
                <a:gd name="connsiteX9" fmla="*/ 4 w 457319"/>
                <a:gd name="connsiteY9" fmla="*/ 694 h 6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19" h="64595">
                  <a:moveTo>
                    <a:pt x="4" y="694"/>
                  </a:moveTo>
                  <a:cubicBezTo>
                    <a:pt x="-1054" y="-1952"/>
                    <a:pt x="175687" y="3340"/>
                    <a:pt x="203204" y="10219"/>
                  </a:cubicBezTo>
                  <a:cubicBezTo>
                    <a:pt x="230721" y="17098"/>
                    <a:pt x="143408" y="32973"/>
                    <a:pt x="165104" y="41969"/>
                  </a:cubicBezTo>
                  <a:cubicBezTo>
                    <a:pt x="186800" y="50965"/>
                    <a:pt x="306391" y="67369"/>
                    <a:pt x="333379" y="64194"/>
                  </a:cubicBezTo>
                  <a:cubicBezTo>
                    <a:pt x="360367" y="61019"/>
                    <a:pt x="306391" y="31386"/>
                    <a:pt x="327029" y="22919"/>
                  </a:cubicBezTo>
                  <a:cubicBezTo>
                    <a:pt x="347667" y="14452"/>
                    <a:pt x="461437" y="9690"/>
                    <a:pt x="457204" y="13394"/>
                  </a:cubicBezTo>
                  <a:cubicBezTo>
                    <a:pt x="452971" y="17098"/>
                    <a:pt x="343433" y="37207"/>
                    <a:pt x="301629" y="45144"/>
                  </a:cubicBezTo>
                  <a:cubicBezTo>
                    <a:pt x="259825" y="53081"/>
                    <a:pt x="221725" y="64194"/>
                    <a:pt x="206379" y="61019"/>
                  </a:cubicBezTo>
                  <a:cubicBezTo>
                    <a:pt x="191033" y="57844"/>
                    <a:pt x="247654" y="35619"/>
                    <a:pt x="209554" y="26094"/>
                  </a:cubicBezTo>
                  <a:cubicBezTo>
                    <a:pt x="171454" y="16569"/>
                    <a:pt x="1062" y="3340"/>
                    <a:pt x="4" y="6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3" name="フリーフォーム 732">
              <a:extLst>
                <a:ext uri="{FF2B5EF4-FFF2-40B4-BE49-F238E27FC236}">
                  <a16:creationId xmlns:a16="http://schemas.microsoft.com/office/drawing/2014/main" id="{084F1E29-224E-3882-5B97-2E8744F938EB}"/>
                </a:ext>
              </a:extLst>
            </p:cNvPr>
            <p:cNvSpPr/>
            <p:nvPr/>
          </p:nvSpPr>
          <p:spPr>
            <a:xfrm>
              <a:off x="5088776" y="3635271"/>
              <a:ext cx="37376" cy="568513"/>
            </a:xfrm>
            <a:custGeom>
              <a:avLst/>
              <a:gdLst>
                <a:gd name="connsiteX0" fmla="*/ 7099 w 37376"/>
                <a:gd name="connsiteY0" fmla="*/ 104 h 568513"/>
                <a:gd name="connsiteX1" fmla="*/ 13449 w 37376"/>
                <a:gd name="connsiteY1" fmla="*/ 355704 h 568513"/>
                <a:gd name="connsiteX2" fmla="*/ 10274 w 37376"/>
                <a:gd name="connsiteY2" fmla="*/ 238229 h 568513"/>
                <a:gd name="connsiteX3" fmla="*/ 749 w 37376"/>
                <a:gd name="connsiteY3" fmla="*/ 441429 h 568513"/>
                <a:gd name="connsiteX4" fmla="*/ 32499 w 37376"/>
                <a:gd name="connsiteY4" fmla="*/ 568429 h 568513"/>
                <a:gd name="connsiteX5" fmla="*/ 35674 w 37376"/>
                <a:gd name="connsiteY5" fmla="*/ 457304 h 568513"/>
                <a:gd name="connsiteX6" fmla="*/ 16624 w 37376"/>
                <a:gd name="connsiteY6" fmla="*/ 244579 h 568513"/>
                <a:gd name="connsiteX7" fmla="*/ 19799 w 37376"/>
                <a:gd name="connsiteY7" fmla="*/ 317604 h 568513"/>
                <a:gd name="connsiteX8" fmla="*/ 7099 w 37376"/>
                <a:gd name="connsiteY8" fmla="*/ 104 h 56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376" h="568513">
                  <a:moveTo>
                    <a:pt x="7099" y="104"/>
                  </a:moveTo>
                  <a:cubicBezTo>
                    <a:pt x="6041" y="6454"/>
                    <a:pt x="12920" y="316017"/>
                    <a:pt x="13449" y="355704"/>
                  </a:cubicBezTo>
                  <a:cubicBezTo>
                    <a:pt x="13978" y="395391"/>
                    <a:pt x="12391" y="223942"/>
                    <a:pt x="10274" y="238229"/>
                  </a:cubicBezTo>
                  <a:cubicBezTo>
                    <a:pt x="8157" y="252517"/>
                    <a:pt x="-2955" y="386396"/>
                    <a:pt x="749" y="441429"/>
                  </a:cubicBezTo>
                  <a:cubicBezTo>
                    <a:pt x="4453" y="496462"/>
                    <a:pt x="26678" y="565783"/>
                    <a:pt x="32499" y="568429"/>
                  </a:cubicBezTo>
                  <a:cubicBezTo>
                    <a:pt x="38320" y="571075"/>
                    <a:pt x="38320" y="511279"/>
                    <a:pt x="35674" y="457304"/>
                  </a:cubicBezTo>
                  <a:cubicBezTo>
                    <a:pt x="33028" y="403329"/>
                    <a:pt x="19270" y="267862"/>
                    <a:pt x="16624" y="244579"/>
                  </a:cubicBezTo>
                  <a:cubicBezTo>
                    <a:pt x="13978" y="221296"/>
                    <a:pt x="20857" y="356762"/>
                    <a:pt x="19799" y="317604"/>
                  </a:cubicBezTo>
                  <a:cubicBezTo>
                    <a:pt x="18741" y="278446"/>
                    <a:pt x="8157" y="-6246"/>
                    <a:pt x="7099" y="1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4" name="フリーフォーム 733">
              <a:extLst>
                <a:ext uri="{FF2B5EF4-FFF2-40B4-BE49-F238E27FC236}">
                  <a16:creationId xmlns:a16="http://schemas.microsoft.com/office/drawing/2014/main" id="{2165115F-F904-EB6A-5630-B60E9AA129BF}"/>
                </a:ext>
              </a:extLst>
            </p:cNvPr>
            <p:cNvSpPr/>
            <p:nvPr/>
          </p:nvSpPr>
          <p:spPr>
            <a:xfrm>
              <a:off x="4997447" y="4117790"/>
              <a:ext cx="149666" cy="990804"/>
            </a:xfrm>
            <a:custGeom>
              <a:avLst/>
              <a:gdLst>
                <a:gd name="connsiteX0" fmla="*/ 73028 w 149666"/>
                <a:gd name="connsiteY0" fmla="*/ 185 h 990804"/>
                <a:gd name="connsiteX1" fmla="*/ 69853 w 149666"/>
                <a:gd name="connsiteY1" fmla="*/ 244660 h 990804"/>
                <a:gd name="connsiteX2" fmla="*/ 73028 w 149666"/>
                <a:gd name="connsiteY2" fmla="*/ 212910 h 990804"/>
                <a:gd name="connsiteX3" fmla="*/ 50803 w 149666"/>
                <a:gd name="connsiteY3" fmla="*/ 254185 h 990804"/>
                <a:gd name="connsiteX4" fmla="*/ 28578 w 149666"/>
                <a:gd name="connsiteY4" fmla="*/ 447860 h 990804"/>
                <a:gd name="connsiteX5" fmla="*/ 28578 w 149666"/>
                <a:gd name="connsiteY5" fmla="*/ 466910 h 990804"/>
                <a:gd name="connsiteX6" fmla="*/ 66678 w 149666"/>
                <a:gd name="connsiteY6" fmla="*/ 378010 h 990804"/>
                <a:gd name="connsiteX7" fmla="*/ 101603 w 149666"/>
                <a:gd name="connsiteY7" fmla="*/ 476435 h 990804"/>
                <a:gd name="connsiteX8" fmla="*/ 88903 w 149666"/>
                <a:gd name="connsiteY8" fmla="*/ 705035 h 990804"/>
                <a:gd name="connsiteX9" fmla="*/ 92078 w 149666"/>
                <a:gd name="connsiteY9" fmla="*/ 663760 h 990804"/>
                <a:gd name="connsiteX10" fmla="*/ 88903 w 149666"/>
                <a:gd name="connsiteY10" fmla="*/ 895535 h 990804"/>
                <a:gd name="connsiteX11" fmla="*/ 3 w 149666"/>
                <a:gd name="connsiteY11" fmla="*/ 990785 h 990804"/>
                <a:gd name="connsiteX12" fmla="*/ 85728 w 149666"/>
                <a:gd name="connsiteY12" fmla="*/ 889185 h 990804"/>
                <a:gd name="connsiteX13" fmla="*/ 149228 w 149666"/>
                <a:gd name="connsiteY13" fmla="*/ 673285 h 990804"/>
                <a:gd name="connsiteX14" fmla="*/ 53978 w 149666"/>
                <a:gd name="connsiteY14" fmla="*/ 451035 h 990804"/>
                <a:gd name="connsiteX15" fmla="*/ 34928 w 149666"/>
                <a:gd name="connsiteY15" fmla="*/ 505010 h 990804"/>
                <a:gd name="connsiteX16" fmla="*/ 66678 w 149666"/>
                <a:gd name="connsiteY16" fmla="*/ 241485 h 990804"/>
                <a:gd name="connsiteX17" fmla="*/ 60328 w 149666"/>
                <a:gd name="connsiteY17" fmla="*/ 289110 h 990804"/>
                <a:gd name="connsiteX18" fmla="*/ 73028 w 149666"/>
                <a:gd name="connsiteY18" fmla="*/ 185 h 99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9666" h="990804">
                  <a:moveTo>
                    <a:pt x="73028" y="185"/>
                  </a:moveTo>
                  <a:cubicBezTo>
                    <a:pt x="74615" y="-7223"/>
                    <a:pt x="69853" y="209206"/>
                    <a:pt x="69853" y="244660"/>
                  </a:cubicBezTo>
                  <a:cubicBezTo>
                    <a:pt x="69853" y="280114"/>
                    <a:pt x="76203" y="211323"/>
                    <a:pt x="73028" y="212910"/>
                  </a:cubicBezTo>
                  <a:cubicBezTo>
                    <a:pt x="69853" y="214497"/>
                    <a:pt x="58211" y="215027"/>
                    <a:pt x="50803" y="254185"/>
                  </a:cubicBezTo>
                  <a:cubicBezTo>
                    <a:pt x="43395" y="293343"/>
                    <a:pt x="32282" y="412406"/>
                    <a:pt x="28578" y="447860"/>
                  </a:cubicBezTo>
                  <a:cubicBezTo>
                    <a:pt x="24874" y="483314"/>
                    <a:pt x="22228" y="478552"/>
                    <a:pt x="28578" y="466910"/>
                  </a:cubicBezTo>
                  <a:cubicBezTo>
                    <a:pt x="34928" y="455268"/>
                    <a:pt x="54507" y="376423"/>
                    <a:pt x="66678" y="378010"/>
                  </a:cubicBezTo>
                  <a:cubicBezTo>
                    <a:pt x="78849" y="379597"/>
                    <a:pt x="97899" y="421931"/>
                    <a:pt x="101603" y="476435"/>
                  </a:cubicBezTo>
                  <a:cubicBezTo>
                    <a:pt x="105307" y="530939"/>
                    <a:pt x="90490" y="673814"/>
                    <a:pt x="88903" y="705035"/>
                  </a:cubicBezTo>
                  <a:cubicBezTo>
                    <a:pt x="87316" y="736256"/>
                    <a:pt x="92078" y="632010"/>
                    <a:pt x="92078" y="663760"/>
                  </a:cubicBezTo>
                  <a:cubicBezTo>
                    <a:pt x="92078" y="695510"/>
                    <a:pt x="104249" y="841031"/>
                    <a:pt x="88903" y="895535"/>
                  </a:cubicBezTo>
                  <a:cubicBezTo>
                    <a:pt x="73557" y="950039"/>
                    <a:pt x="532" y="991843"/>
                    <a:pt x="3" y="990785"/>
                  </a:cubicBezTo>
                  <a:cubicBezTo>
                    <a:pt x="-526" y="989727"/>
                    <a:pt x="60857" y="942102"/>
                    <a:pt x="85728" y="889185"/>
                  </a:cubicBezTo>
                  <a:cubicBezTo>
                    <a:pt x="110599" y="836268"/>
                    <a:pt x="154520" y="746310"/>
                    <a:pt x="149228" y="673285"/>
                  </a:cubicBezTo>
                  <a:cubicBezTo>
                    <a:pt x="143936" y="600260"/>
                    <a:pt x="73028" y="479081"/>
                    <a:pt x="53978" y="451035"/>
                  </a:cubicBezTo>
                  <a:cubicBezTo>
                    <a:pt x="34928" y="422989"/>
                    <a:pt x="32811" y="539935"/>
                    <a:pt x="34928" y="505010"/>
                  </a:cubicBezTo>
                  <a:cubicBezTo>
                    <a:pt x="37045" y="470085"/>
                    <a:pt x="62445" y="277468"/>
                    <a:pt x="66678" y="241485"/>
                  </a:cubicBezTo>
                  <a:cubicBezTo>
                    <a:pt x="70911" y="205502"/>
                    <a:pt x="58740" y="327210"/>
                    <a:pt x="60328" y="289110"/>
                  </a:cubicBezTo>
                  <a:cubicBezTo>
                    <a:pt x="61916" y="251010"/>
                    <a:pt x="71441" y="7593"/>
                    <a:pt x="73028" y="1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5" name="フリーフォーム 734">
              <a:extLst>
                <a:ext uri="{FF2B5EF4-FFF2-40B4-BE49-F238E27FC236}">
                  <a16:creationId xmlns:a16="http://schemas.microsoft.com/office/drawing/2014/main" id="{901CEC2D-D45B-EBF2-3CFF-5D05D633FAB0}"/>
                </a:ext>
              </a:extLst>
            </p:cNvPr>
            <p:cNvSpPr/>
            <p:nvPr/>
          </p:nvSpPr>
          <p:spPr>
            <a:xfrm>
              <a:off x="5044763" y="4081279"/>
              <a:ext cx="175058" cy="624114"/>
            </a:xfrm>
            <a:custGeom>
              <a:avLst/>
              <a:gdLst>
                <a:gd name="connsiteX0" fmla="*/ 312 w 175058"/>
                <a:gd name="connsiteY0" fmla="*/ 1771 h 624114"/>
                <a:gd name="connsiteX1" fmla="*/ 101912 w 175058"/>
                <a:gd name="connsiteY1" fmla="*/ 414521 h 624114"/>
                <a:gd name="connsiteX2" fmla="*/ 89212 w 175058"/>
                <a:gd name="connsiteY2" fmla="*/ 277996 h 624114"/>
                <a:gd name="connsiteX3" fmla="*/ 101912 w 175058"/>
                <a:gd name="connsiteY3" fmla="*/ 484371 h 624114"/>
                <a:gd name="connsiteX4" fmla="*/ 105087 w 175058"/>
                <a:gd name="connsiteY4" fmla="*/ 544696 h 624114"/>
                <a:gd name="connsiteX5" fmla="*/ 174937 w 175058"/>
                <a:gd name="connsiteY5" fmla="*/ 624071 h 624114"/>
                <a:gd name="connsiteX6" fmla="*/ 120962 w 175058"/>
                <a:gd name="connsiteY6" fmla="*/ 551046 h 624114"/>
                <a:gd name="connsiteX7" fmla="*/ 82862 w 175058"/>
                <a:gd name="connsiteY7" fmla="*/ 287521 h 624114"/>
                <a:gd name="connsiteX8" fmla="*/ 70162 w 175058"/>
                <a:gd name="connsiteY8" fmla="*/ 265296 h 624114"/>
                <a:gd name="connsiteX9" fmla="*/ 312 w 175058"/>
                <a:gd name="connsiteY9" fmla="*/ 1771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058" h="624114">
                  <a:moveTo>
                    <a:pt x="312" y="1771"/>
                  </a:moveTo>
                  <a:cubicBezTo>
                    <a:pt x="5604" y="26642"/>
                    <a:pt x="87095" y="368484"/>
                    <a:pt x="101912" y="414521"/>
                  </a:cubicBezTo>
                  <a:cubicBezTo>
                    <a:pt x="116729" y="460558"/>
                    <a:pt x="89212" y="266354"/>
                    <a:pt x="89212" y="277996"/>
                  </a:cubicBezTo>
                  <a:cubicBezTo>
                    <a:pt x="89212" y="289638"/>
                    <a:pt x="99266" y="439921"/>
                    <a:pt x="101912" y="484371"/>
                  </a:cubicBezTo>
                  <a:cubicBezTo>
                    <a:pt x="104558" y="528821"/>
                    <a:pt x="92916" y="521413"/>
                    <a:pt x="105087" y="544696"/>
                  </a:cubicBezTo>
                  <a:cubicBezTo>
                    <a:pt x="117258" y="567979"/>
                    <a:pt x="172291" y="623013"/>
                    <a:pt x="174937" y="624071"/>
                  </a:cubicBezTo>
                  <a:cubicBezTo>
                    <a:pt x="177583" y="625129"/>
                    <a:pt x="136308" y="607138"/>
                    <a:pt x="120962" y="551046"/>
                  </a:cubicBezTo>
                  <a:cubicBezTo>
                    <a:pt x="105616" y="494954"/>
                    <a:pt x="91329" y="335146"/>
                    <a:pt x="82862" y="287521"/>
                  </a:cubicBezTo>
                  <a:cubicBezTo>
                    <a:pt x="74395" y="239896"/>
                    <a:pt x="81804" y="309217"/>
                    <a:pt x="70162" y="265296"/>
                  </a:cubicBezTo>
                  <a:cubicBezTo>
                    <a:pt x="58520" y="221375"/>
                    <a:pt x="-4980" y="-23100"/>
                    <a:pt x="312" y="17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6" name="フリーフォーム 735">
              <a:extLst>
                <a:ext uri="{FF2B5EF4-FFF2-40B4-BE49-F238E27FC236}">
                  <a16:creationId xmlns:a16="http://schemas.microsoft.com/office/drawing/2014/main" id="{34A94134-D46C-3870-897E-12F66B6333E3}"/>
                </a:ext>
              </a:extLst>
            </p:cNvPr>
            <p:cNvSpPr/>
            <p:nvPr/>
          </p:nvSpPr>
          <p:spPr>
            <a:xfrm>
              <a:off x="5046941" y="4832349"/>
              <a:ext cx="583285" cy="196877"/>
            </a:xfrm>
            <a:custGeom>
              <a:avLst/>
              <a:gdLst>
                <a:gd name="connsiteX0" fmla="*/ 14009 w 583285"/>
                <a:gd name="connsiteY0" fmla="*/ 161926 h 196877"/>
                <a:gd name="connsiteX1" fmla="*/ 360084 w 583285"/>
                <a:gd name="connsiteY1" fmla="*/ 165101 h 196877"/>
                <a:gd name="connsiteX2" fmla="*/ 302934 w 583285"/>
                <a:gd name="connsiteY2" fmla="*/ 165101 h 196877"/>
                <a:gd name="connsiteX3" fmla="*/ 388659 w 583285"/>
                <a:gd name="connsiteY3" fmla="*/ 152401 h 196877"/>
                <a:gd name="connsiteX4" fmla="*/ 309284 w 583285"/>
                <a:gd name="connsiteY4" fmla="*/ 1 h 196877"/>
                <a:gd name="connsiteX5" fmla="*/ 417234 w 583285"/>
                <a:gd name="connsiteY5" fmla="*/ 155576 h 196877"/>
                <a:gd name="connsiteX6" fmla="*/ 321984 w 583285"/>
                <a:gd name="connsiteY6" fmla="*/ 180976 h 196877"/>
                <a:gd name="connsiteX7" fmla="*/ 487084 w 583285"/>
                <a:gd name="connsiteY7" fmla="*/ 165101 h 196877"/>
                <a:gd name="connsiteX8" fmla="*/ 429934 w 583285"/>
                <a:gd name="connsiteY8" fmla="*/ 139701 h 196877"/>
                <a:gd name="connsiteX9" fmla="*/ 537884 w 583285"/>
                <a:gd name="connsiteY9" fmla="*/ 174626 h 196877"/>
                <a:gd name="connsiteX10" fmla="*/ 550584 w 583285"/>
                <a:gd name="connsiteY10" fmla="*/ 184151 h 196877"/>
                <a:gd name="connsiteX11" fmla="*/ 112434 w 583285"/>
                <a:gd name="connsiteY11" fmla="*/ 196851 h 196877"/>
                <a:gd name="connsiteX12" fmla="*/ 14009 w 583285"/>
                <a:gd name="connsiteY12" fmla="*/ 161926 h 19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3285" h="196877">
                  <a:moveTo>
                    <a:pt x="14009" y="161926"/>
                  </a:moveTo>
                  <a:cubicBezTo>
                    <a:pt x="55284" y="156634"/>
                    <a:pt x="311930" y="164572"/>
                    <a:pt x="360084" y="165101"/>
                  </a:cubicBezTo>
                  <a:cubicBezTo>
                    <a:pt x="408238" y="165630"/>
                    <a:pt x="298172" y="167218"/>
                    <a:pt x="302934" y="165101"/>
                  </a:cubicBezTo>
                  <a:cubicBezTo>
                    <a:pt x="307696" y="162984"/>
                    <a:pt x="387601" y="179918"/>
                    <a:pt x="388659" y="152401"/>
                  </a:cubicBezTo>
                  <a:cubicBezTo>
                    <a:pt x="389717" y="124884"/>
                    <a:pt x="304522" y="-528"/>
                    <a:pt x="309284" y="1"/>
                  </a:cubicBezTo>
                  <a:cubicBezTo>
                    <a:pt x="314047" y="530"/>
                    <a:pt x="415117" y="125414"/>
                    <a:pt x="417234" y="155576"/>
                  </a:cubicBezTo>
                  <a:cubicBezTo>
                    <a:pt x="419351" y="185738"/>
                    <a:pt x="310342" y="179389"/>
                    <a:pt x="321984" y="180976"/>
                  </a:cubicBezTo>
                  <a:cubicBezTo>
                    <a:pt x="333626" y="182563"/>
                    <a:pt x="469092" y="171980"/>
                    <a:pt x="487084" y="165101"/>
                  </a:cubicBezTo>
                  <a:cubicBezTo>
                    <a:pt x="505076" y="158222"/>
                    <a:pt x="421467" y="138114"/>
                    <a:pt x="429934" y="139701"/>
                  </a:cubicBezTo>
                  <a:cubicBezTo>
                    <a:pt x="438401" y="141288"/>
                    <a:pt x="517776" y="167218"/>
                    <a:pt x="537884" y="174626"/>
                  </a:cubicBezTo>
                  <a:cubicBezTo>
                    <a:pt x="557992" y="182034"/>
                    <a:pt x="621492" y="180447"/>
                    <a:pt x="550584" y="184151"/>
                  </a:cubicBezTo>
                  <a:cubicBezTo>
                    <a:pt x="479676" y="187855"/>
                    <a:pt x="197101" y="195793"/>
                    <a:pt x="112434" y="196851"/>
                  </a:cubicBezTo>
                  <a:cubicBezTo>
                    <a:pt x="27767" y="197909"/>
                    <a:pt x="-27266" y="167218"/>
                    <a:pt x="14009" y="1619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7" name="フリーフォーム 736">
              <a:extLst>
                <a:ext uri="{FF2B5EF4-FFF2-40B4-BE49-F238E27FC236}">
                  <a16:creationId xmlns:a16="http://schemas.microsoft.com/office/drawing/2014/main" id="{80E79978-F589-2A0C-BABD-2929358AA6EB}"/>
                </a:ext>
              </a:extLst>
            </p:cNvPr>
            <p:cNvSpPr/>
            <p:nvPr/>
          </p:nvSpPr>
          <p:spPr>
            <a:xfrm>
              <a:off x="5158803" y="4216265"/>
              <a:ext cx="106243" cy="524043"/>
            </a:xfrm>
            <a:custGeom>
              <a:avLst/>
              <a:gdLst>
                <a:gd name="connsiteX0" fmla="*/ 10097 w 106243"/>
                <a:gd name="connsiteY0" fmla="*/ 135 h 524043"/>
                <a:gd name="connsiteX1" fmla="*/ 67247 w 106243"/>
                <a:gd name="connsiteY1" fmla="*/ 146185 h 524043"/>
                <a:gd name="connsiteX2" fmla="*/ 54547 w 106243"/>
                <a:gd name="connsiteY2" fmla="*/ 181110 h 524043"/>
                <a:gd name="connsiteX3" fmla="*/ 86297 w 106243"/>
                <a:gd name="connsiteY3" fmla="*/ 241435 h 524043"/>
                <a:gd name="connsiteX4" fmla="*/ 60897 w 106243"/>
                <a:gd name="connsiteY4" fmla="*/ 339860 h 524043"/>
                <a:gd name="connsiteX5" fmla="*/ 60897 w 106243"/>
                <a:gd name="connsiteY5" fmla="*/ 479560 h 524043"/>
                <a:gd name="connsiteX6" fmla="*/ 572 w 106243"/>
                <a:gd name="connsiteY6" fmla="*/ 365260 h 524043"/>
                <a:gd name="connsiteX7" fmla="*/ 102172 w 106243"/>
                <a:gd name="connsiteY7" fmla="*/ 524010 h 524043"/>
                <a:gd name="connsiteX8" fmla="*/ 83122 w 106243"/>
                <a:gd name="connsiteY8" fmla="*/ 349385 h 524043"/>
                <a:gd name="connsiteX9" fmla="*/ 54547 w 106243"/>
                <a:gd name="connsiteY9" fmla="*/ 244610 h 524043"/>
                <a:gd name="connsiteX10" fmla="*/ 54547 w 106243"/>
                <a:gd name="connsiteY10" fmla="*/ 177935 h 524043"/>
                <a:gd name="connsiteX11" fmla="*/ 10097 w 106243"/>
                <a:gd name="connsiteY11" fmla="*/ 135 h 52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6243" h="524043">
                  <a:moveTo>
                    <a:pt x="10097" y="135"/>
                  </a:moveTo>
                  <a:cubicBezTo>
                    <a:pt x="12214" y="-5157"/>
                    <a:pt x="67247" y="146185"/>
                    <a:pt x="67247" y="146185"/>
                  </a:cubicBezTo>
                  <a:cubicBezTo>
                    <a:pt x="74655" y="176347"/>
                    <a:pt x="51372" y="165235"/>
                    <a:pt x="54547" y="181110"/>
                  </a:cubicBezTo>
                  <a:cubicBezTo>
                    <a:pt x="57722" y="196985"/>
                    <a:pt x="85239" y="214977"/>
                    <a:pt x="86297" y="241435"/>
                  </a:cubicBezTo>
                  <a:cubicBezTo>
                    <a:pt x="87355" y="267893"/>
                    <a:pt x="65130" y="300172"/>
                    <a:pt x="60897" y="339860"/>
                  </a:cubicBezTo>
                  <a:cubicBezTo>
                    <a:pt x="56664" y="379548"/>
                    <a:pt x="70951" y="475327"/>
                    <a:pt x="60897" y="479560"/>
                  </a:cubicBezTo>
                  <a:cubicBezTo>
                    <a:pt x="50843" y="483793"/>
                    <a:pt x="-6307" y="357852"/>
                    <a:pt x="572" y="365260"/>
                  </a:cubicBezTo>
                  <a:cubicBezTo>
                    <a:pt x="7451" y="372668"/>
                    <a:pt x="88414" y="526656"/>
                    <a:pt x="102172" y="524010"/>
                  </a:cubicBezTo>
                  <a:cubicBezTo>
                    <a:pt x="115930" y="521364"/>
                    <a:pt x="91059" y="395952"/>
                    <a:pt x="83122" y="349385"/>
                  </a:cubicBezTo>
                  <a:cubicBezTo>
                    <a:pt x="75185" y="302818"/>
                    <a:pt x="59309" y="273185"/>
                    <a:pt x="54547" y="244610"/>
                  </a:cubicBezTo>
                  <a:cubicBezTo>
                    <a:pt x="49785" y="216035"/>
                    <a:pt x="63014" y="213389"/>
                    <a:pt x="54547" y="177935"/>
                  </a:cubicBezTo>
                  <a:cubicBezTo>
                    <a:pt x="46080" y="142481"/>
                    <a:pt x="7980" y="5427"/>
                    <a:pt x="10097" y="1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8" name="フリーフォーム 737">
              <a:extLst>
                <a:ext uri="{FF2B5EF4-FFF2-40B4-BE49-F238E27FC236}">
                  <a16:creationId xmlns:a16="http://schemas.microsoft.com/office/drawing/2014/main" id="{1F0326A2-A2E6-463B-A4E3-FF062A5C894C}"/>
                </a:ext>
              </a:extLst>
            </p:cNvPr>
            <p:cNvSpPr/>
            <p:nvPr/>
          </p:nvSpPr>
          <p:spPr>
            <a:xfrm>
              <a:off x="5118081" y="4289396"/>
              <a:ext cx="234388" cy="391762"/>
            </a:xfrm>
            <a:custGeom>
              <a:avLst/>
              <a:gdLst>
                <a:gd name="connsiteX0" fmla="*/ 19 w 234388"/>
                <a:gd name="connsiteY0" fmla="*/ 29 h 391762"/>
                <a:gd name="connsiteX1" fmla="*/ 215919 w 234388"/>
                <a:gd name="connsiteY1" fmla="*/ 114329 h 391762"/>
                <a:gd name="connsiteX2" fmla="*/ 215919 w 234388"/>
                <a:gd name="connsiteY2" fmla="*/ 146079 h 391762"/>
                <a:gd name="connsiteX3" fmla="*/ 155594 w 234388"/>
                <a:gd name="connsiteY3" fmla="*/ 209579 h 391762"/>
                <a:gd name="connsiteX4" fmla="*/ 158769 w 234388"/>
                <a:gd name="connsiteY4" fmla="*/ 390554 h 391762"/>
                <a:gd name="connsiteX5" fmla="*/ 177819 w 234388"/>
                <a:gd name="connsiteY5" fmla="*/ 279429 h 391762"/>
                <a:gd name="connsiteX6" fmla="*/ 203219 w 234388"/>
                <a:gd name="connsiteY6" fmla="*/ 104804 h 391762"/>
                <a:gd name="connsiteX7" fmla="*/ 19 w 234388"/>
                <a:gd name="connsiteY7" fmla="*/ 29 h 39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388" h="391762">
                  <a:moveTo>
                    <a:pt x="19" y="29"/>
                  </a:moveTo>
                  <a:cubicBezTo>
                    <a:pt x="2136" y="1617"/>
                    <a:pt x="179936" y="89987"/>
                    <a:pt x="215919" y="114329"/>
                  </a:cubicBezTo>
                  <a:cubicBezTo>
                    <a:pt x="251902" y="138671"/>
                    <a:pt x="225973" y="130204"/>
                    <a:pt x="215919" y="146079"/>
                  </a:cubicBezTo>
                  <a:cubicBezTo>
                    <a:pt x="205865" y="161954"/>
                    <a:pt x="165119" y="168833"/>
                    <a:pt x="155594" y="209579"/>
                  </a:cubicBezTo>
                  <a:cubicBezTo>
                    <a:pt x="146069" y="250325"/>
                    <a:pt x="155065" y="378912"/>
                    <a:pt x="158769" y="390554"/>
                  </a:cubicBezTo>
                  <a:cubicBezTo>
                    <a:pt x="162473" y="402196"/>
                    <a:pt x="170411" y="327054"/>
                    <a:pt x="177819" y="279429"/>
                  </a:cubicBezTo>
                  <a:cubicBezTo>
                    <a:pt x="185227" y="231804"/>
                    <a:pt x="236557" y="148725"/>
                    <a:pt x="203219" y="104804"/>
                  </a:cubicBezTo>
                  <a:cubicBezTo>
                    <a:pt x="169882" y="60883"/>
                    <a:pt x="-2098" y="-1559"/>
                    <a:pt x="19" y="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9" name="フリーフォーム 738">
              <a:extLst>
                <a:ext uri="{FF2B5EF4-FFF2-40B4-BE49-F238E27FC236}">
                  <a16:creationId xmlns:a16="http://schemas.microsoft.com/office/drawing/2014/main" id="{0EF19288-86B1-CAAB-C5FA-8DC3F8F557E6}"/>
                </a:ext>
              </a:extLst>
            </p:cNvPr>
            <p:cNvSpPr/>
            <p:nvPr/>
          </p:nvSpPr>
          <p:spPr>
            <a:xfrm>
              <a:off x="5095807" y="4696726"/>
              <a:ext cx="149293" cy="321406"/>
            </a:xfrm>
            <a:custGeom>
              <a:avLst/>
              <a:gdLst>
                <a:gd name="connsiteX0" fmla="*/ 101668 w 149293"/>
                <a:gd name="connsiteY0" fmla="*/ 5449 h 321406"/>
                <a:gd name="connsiteX1" fmla="*/ 108018 w 149293"/>
                <a:gd name="connsiteY1" fmla="*/ 272149 h 321406"/>
                <a:gd name="connsiteX2" fmla="*/ 120718 w 149293"/>
                <a:gd name="connsiteY2" fmla="*/ 138799 h 321406"/>
                <a:gd name="connsiteX3" fmla="*/ 149293 w 149293"/>
                <a:gd name="connsiteY3" fmla="*/ 319774 h 321406"/>
                <a:gd name="connsiteX4" fmla="*/ 120718 w 149293"/>
                <a:gd name="connsiteY4" fmla="*/ 221349 h 321406"/>
                <a:gd name="connsiteX5" fmla="*/ 108018 w 149293"/>
                <a:gd name="connsiteY5" fmla="*/ 107049 h 321406"/>
                <a:gd name="connsiteX6" fmla="*/ 76268 w 149293"/>
                <a:gd name="connsiteY6" fmla="*/ 141974 h 321406"/>
                <a:gd name="connsiteX7" fmla="*/ 73093 w 149293"/>
                <a:gd name="connsiteY7" fmla="*/ 84824 h 321406"/>
                <a:gd name="connsiteX8" fmla="*/ 68 w 149293"/>
                <a:gd name="connsiteY8" fmla="*/ 138799 h 321406"/>
                <a:gd name="connsiteX9" fmla="*/ 60393 w 149293"/>
                <a:gd name="connsiteY9" fmla="*/ 94349 h 321406"/>
                <a:gd name="connsiteX10" fmla="*/ 101668 w 149293"/>
                <a:gd name="connsiteY10" fmla="*/ 5449 h 32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293" h="321406">
                  <a:moveTo>
                    <a:pt x="101668" y="5449"/>
                  </a:moveTo>
                  <a:cubicBezTo>
                    <a:pt x="109605" y="35082"/>
                    <a:pt x="104843" y="249924"/>
                    <a:pt x="108018" y="272149"/>
                  </a:cubicBezTo>
                  <a:cubicBezTo>
                    <a:pt x="111193" y="294374"/>
                    <a:pt x="113839" y="130861"/>
                    <a:pt x="120718" y="138799"/>
                  </a:cubicBezTo>
                  <a:cubicBezTo>
                    <a:pt x="127597" y="146737"/>
                    <a:pt x="149293" y="306016"/>
                    <a:pt x="149293" y="319774"/>
                  </a:cubicBezTo>
                  <a:cubicBezTo>
                    <a:pt x="149293" y="333532"/>
                    <a:pt x="127597" y="256803"/>
                    <a:pt x="120718" y="221349"/>
                  </a:cubicBezTo>
                  <a:cubicBezTo>
                    <a:pt x="113839" y="185895"/>
                    <a:pt x="115426" y="120278"/>
                    <a:pt x="108018" y="107049"/>
                  </a:cubicBezTo>
                  <a:cubicBezTo>
                    <a:pt x="100610" y="93820"/>
                    <a:pt x="82089" y="145678"/>
                    <a:pt x="76268" y="141974"/>
                  </a:cubicBezTo>
                  <a:cubicBezTo>
                    <a:pt x="70447" y="138270"/>
                    <a:pt x="85793" y="85353"/>
                    <a:pt x="73093" y="84824"/>
                  </a:cubicBezTo>
                  <a:cubicBezTo>
                    <a:pt x="60393" y="84295"/>
                    <a:pt x="2185" y="137211"/>
                    <a:pt x="68" y="138799"/>
                  </a:cubicBezTo>
                  <a:cubicBezTo>
                    <a:pt x="-2049" y="140387"/>
                    <a:pt x="45576" y="112870"/>
                    <a:pt x="60393" y="94349"/>
                  </a:cubicBezTo>
                  <a:cubicBezTo>
                    <a:pt x="75210" y="75828"/>
                    <a:pt x="93731" y="-24184"/>
                    <a:pt x="101668" y="5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0" name="フリーフォーム 739">
              <a:extLst>
                <a:ext uri="{FF2B5EF4-FFF2-40B4-BE49-F238E27FC236}">
                  <a16:creationId xmlns:a16="http://schemas.microsoft.com/office/drawing/2014/main" id="{D166D19A-26F4-AEFF-463B-0FC8B4EBA0A0}"/>
                </a:ext>
              </a:extLst>
            </p:cNvPr>
            <p:cNvSpPr/>
            <p:nvPr/>
          </p:nvSpPr>
          <p:spPr>
            <a:xfrm>
              <a:off x="5197291" y="4623526"/>
              <a:ext cx="149668" cy="418703"/>
            </a:xfrm>
            <a:custGeom>
              <a:avLst/>
              <a:gdLst>
                <a:gd name="connsiteX0" fmla="*/ 117659 w 149668"/>
                <a:gd name="connsiteY0" fmla="*/ 2449 h 418703"/>
                <a:gd name="connsiteX1" fmla="*/ 120834 w 149668"/>
                <a:gd name="connsiteY1" fmla="*/ 148499 h 418703"/>
                <a:gd name="connsiteX2" fmla="*/ 139884 w 149668"/>
                <a:gd name="connsiteY2" fmla="*/ 275499 h 418703"/>
                <a:gd name="connsiteX3" fmla="*/ 124009 w 149668"/>
                <a:gd name="connsiteY3" fmla="*/ 313599 h 418703"/>
                <a:gd name="connsiteX4" fmla="*/ 149409 w 149668"/>
                <a:gd name="connsiteY4" fmla="*/ 418374 h 418703"/>
                <a:gd name="connsiteX5" fmla="*/ 104959 w 149668"/>
                <a:gd name="connsiteY5" fmla="*/ 275499 h 418703"/>
                <a:gd name="connsiteX6" fmla="*/ 114484 w 149668"/>
                <a:gd name="connsiteY6" fmla="*/ 405674 h 418703"/>
                <a:gd name="connsiteX7" fmla="*/ 63684 w 149668"/>
                <a:gd name="connsiteY7" fmla="*/ 208824 h 418703"/>
                <a:gd name="connsiteX8" fmla="*/ 66859 w 149668"/>
                <a:gd name="connsiteY8" fmla="*/ 367574 h 418703"/>
                <a:gd name="connsiteX9" fmla="*/ 184 w 149668"/>
                <a:gd name="connsiteY9" fmla="*/ 142149 h 418703"/>
                <a:gd name="connsiteX10" fmla="*/ 47809 w 149668"/>
                <a:gd name="connsiteY10" fmla="*/ 329474 h 418703"/>
                <a:gd name="connsiteX11" fmla="*/ 73209 w 149668"/>
                <a:gd name="connsiteY11" fmla="*/ 218349 h 418703"/>
                <a:gd name="connsiteX12" fmla="*/ 79559 w 149668"/>
                <a:gd name="connsiteY12" fmla="*/ 275499 h 418703"/>
                <a:gd name="connsiteX13" fmla="*/ 117659 w 149668"/>
                <a:gd name="connsiteY13" fmla="*/ 2449 h 41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668" h="418703">
                  <a:moveTo>
                    <a:pt x="117659" y="2449"/>
                  </a:moveTo>
                  <a:cubicBezTo>
                    <a:pt x="124538" y="-18717"/>
                    <a:pt x="117130" y="102991"/>
                    <a:pt x="120834" y="148499"/>
                  </a:cubicBezTo>
                  <a:cubicBezTo>
                    <a:pt x="124538" y="194007"/>
                    <a:pt x="139355" y="247982"/>
                    <a:pt x="139884" y="275499"/>
                  </a:cubicBezTo>
                  <a:cubicBezTo>
                    <a:pt x="140413" y="303016"/>
                    <a:pt x="122421" y="289786"/>
                    <a:pt x="124009" y="313599"/>
                  </a:cubicBezTo>
                  <a:cubicBezTo>
                    <a:pt x="125597" y="337412"/>
                    <a:pt x="152584" y="424724"/>
                    <a:pt x="149409" y="418374"/>
                  </a:cubicBezTo>
                  <a:cubicBezTo>
                    <a:pt x="146234" y="412024"/>
                    <a:pt x="110780" y="277616"/>
                    <a:pt x="104959" y="275499"/>
                  </a:cubicBezTo>
                  <a:cubicBezTo>
                    <a:pt x="99138" y="273382"/>
                    <a:pt x="121363" y="416786"/>
                    <a:pt x="114484" y="405674"/>
                  </a:cubicBezTo>
                  <a:cubicBezTo>
                    <a:pt x="107605" y="394562"/>
                    <a:pt x="71621" y="215174"/>
                    <a:pt x="63684" y="208824"/>
                  </a:cubicBezTo>
                  <a:cubicBezTo>
                    <a:pt x="55747" y="202474"/>
                    <a:pt x="77442" y="378686"/>
                    <a:pt x="66859" y="367574"/>
                  </a:cubicBezTo>
                  <a:cubicBezTo>
                    <a:pt x="56276" y="356462"/>
                    <a:pt x="3359" y="148499"/>
                    <a:pt x="184" y="142149"/>
                  </a:cubicBezTo>
                  <a:cubicBezTo>
                    <a:pt x="-2991" y="135799"/>
                    <a:pt x="35638" y="316774"/>
                    <a:pt x="47809" y="329474"/>
                  </a:cubicBezTo>
                  <a:cubicBezTo>
                    <a:pt x="59980" y="342174"/>
                    <a:pt x="67917" y="227345"/>
                    <a:pt x="73209" y="218349"/>
                  </a:cubicBezTo>
                  <a:cubicBezTo>
                    <a:pt x="78501" y="209353"/>
                    <a:pt x="73209" y="303545"/>
                    <a:pt x="79559" y="275499"/>
                  </a:cubicBezTo>
                  <a:cubicBezTo>
                    <a:pt x="85909" y="247453"/>
                    <a:pt x="110780" y="23615"/>
                    <a:pt x="117659" y="2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1" name="フリーフォーム 740">
              <a:extLst>
                <a:ext uri="{FF2B5EF4-FFF2-40B4-BE49-F238E27FC236}">
                  <a16:creationId xmlns:a16="http://schemas.microsoft.com/office/drawing/2014/main" id="{538EE9FC-0B8C-D237-16A0-54ACA4238BCD}"/>
                </a:ext>
              </a:extLst>
            </p:cNvPr>
            <p:cNvSpPr/>
            <p:nvPr/>
          </p:nvSpPr>
          <p:spPr>
            <a:xfrm>
              <a:off x="5863510" y="3340072"/>
              <a:ext cx="37078" cy="1004619"/>
            </a:xfrm>
            <a:custGeom>
              <a:avLst/>
              <a:gdLst>
                <a:gd name="connsiteX0" fmla="*/ 29290 w 37078"/>
                <a:gd name="connsiteY0" fmla="*/ 28 h 1004619"/>
                <a:gd name="connsiteX1" fmla="*/ 16590 w 37078"/>
                <a:gd name="connsiteY1" fmla="*/ 409603 h 1004619"/>
                <a:gd name="connsiteX2" fmla="*/ 35640 w 37078"/>
                <a:gd name="connsiteY2" fmla="*/ 342928 h 1004619"/>
                <a:gd name="connsiteX3" fmla="*/ 715 w 37078"/>
                <a:gd name="connsiteY3" fmla="*/ 520728 h 1004619"/>
                <a:gd name="connsiteX4" fmla="*/ 13415 w 37078"/>
                <a:gd name="connsiteY4" fmla="*/ 473103 h 1004619"/>
                <a:gd name="connsiteX5" fmla="*/ 29290 w 37078"/>
                <a:gd name="connsiteY5" fmla="*/ 984278 h 1004619"/>
                <a:gd name="connsiteX6" fmla="*/ 32465 w 37078"/>
                <a:gd name="connsiteY6" fmla="*/ 835053 h 1004619"/>
                <a:gd name="connsiteX7" fmla="*/ 35640 w 37078"/>
                <a:gd name="connsiteY7" fmla="*/ 212753 h 1004619"/>
                <a:gd name="connsiteX8" fmla="*/ 7065 w 37078"/>
                <a:gd name="connsiteY8" fmla="*/ 387378 h 1004619"/>
                <a:gd name="connsiteX9" fmla="*/ 29290 w 37078"/>
                <a:gd name="connsiteY9" fmla="*/ 28 h 100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078" h="1004619">
                  <a:moveTo>
                    <a:pt x="29290" y="28"/>
                  </a:moveTo>
                  <a:cubicBezTo>
                    <a:pt x="30877" y="3732"/>
                    <a:pt x="15532" y="352453"/>
                    <a:pt x="16590" y="409603"/>
                  </a:cubicBezTo>
                  <a:cubicBezTo>
                    <a:pt x="17648" y="466753"/>
                    <a:pt x="38286" y="324407"/>
                    <a:pt x="35640" y="342928"/>
                  </a:cubicBezTo>
                  <a:cubicBezTo>
                    <a:pt x="32994" y="361449"/>
                    <a:pt x="4419" y="499032"/>
                    <a:pt x="715" y="520728"/>
                  </a:cubicBezTo>
                  <a:cubicBezTo>
                    <a:pt x="-2989" y="542424"/>
                    <a:pt x="8652" y="395845"/>
                    <a:pt x="13415" y="473103"/>
                  </a:cubicBezTo>
                  <a:cubicBezTo>
                    <a:pt x="18178" y="550361"/>
                    <a:pt x="26115" y="923953"/>
                    <a:pt x="29290" y="984278"/>
                  </a:cubicBezTo>
                  <a:cubicBezTo>
                    <a:pt x="32465" y="1044603"/>
                    <a:pt x="31407" y="963640"/>
                    <a:pt x="32465" y="835053"/>
                  </a:cubicBezTo>
                  <a:cubicBezTo>
                    <a:pt x="33523" y="706466"/>
                    <a:pt x="39873" y="287365"/>
                    <a:pt x="35640" y="212753"/>
                  </a:cubicBezTo>
                  <a:cubicBezTo>
                    <a:pt x="31407" y="138141"/>
                    <a:pt x="8123" y="417540"/>
                    <a:pt x="7065" y="387378"/>
                  </a:cubicBezTo>
                  <a:cubicBezTo>
                    <a:pt x="6007" y="357216"/>
                    <a:pt x="27703" y="-3676"/>
                    <a:pt x="29290" y="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2" name="フリーフォーム 741">
              <a:extLst>
                <a:ext uri="{FF2B5EF4-FFF2-40B4-BE49-F238E27FC236}">
                  <a16:creationId xmlns:a16="http://schemas.microsoft.com/office/drawing/2014/main" id="{7A0E3532-7105-064E-0C76-BFB49FD78A27}"/>
                </a:ext>
              </a:extLst>
            </p:cNvPr>
            <p:cNvSpPr/>
            <p:nvPr/>
          </p:nvSpPr>
          <p:spPr>
            <a:xfrm>
              <a:off x="5787736" y="3307339"/>
              <a:ext cx="48763" cy="265779"/>
            </a:xfrm>
            <a:custGeom>
              <a:avLst/>
              <a:gdLst>
                <a:gd name="connsiteX0" fmla="*/ 47914 w 48763"/>
                <a:gd name="connsiteY0" fmla="*/ 39111 h 265779"/>
                <a:gd name="connsiteX1" fmla="*/ 32039 w 48763"/>
                <a:gd name="connsiteY1" fmla="*/ 264536 h 265779"/>
                <a:gd name="connsiteX2" fmla="*/ 47914 w 48763"/>
                <a:gd name="connsiteY2" fmla="*/ 134361 h 265779"/>
                <a:gd name="connsiteX3" fmla="*/ 28864 w 48763"/>
                <a:gd name="connsiteY3" fmla="*/ 235961 h 265779"/>
                <a:gd name="connsiteX4" fmla="*/ 289 w 48763"/>
                <a:gd name="connsiteY4" fmla="*/ 16886 h 265779"/>
                <a:gd name="connsiteX5" fmla="*/ 47914 w 48763"/>
                <a:gd name="connsiteY5" fmla="*/ 39111 h 26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63" h="265779">
                  <a:moveTo>
                    <a:pt x="47914" y="39111"/>
                  </a:moveTo>
                  <a:cubicBezTo>
                    <a:pt x="53206" y="80386"/>
                    <a:pt x="32039" y="248661"/>
                    <a:pt x="32039" y="264536"/>
                  </a:cubicBezTo>
                  <a:cubicBezTo>
                    <a:pt x="32039" y="280411"/>
                    <a:pt x="48443" y="139124"/>
                    <a:pt x="47914" y="134361"/>
                  </a:cubicBezTo>
                  <a:cubicBezTo>
                    <a:pt x="47385" y="129599"/>
                    <a:pt x="36802" y="255540"/>
                    <a:pt x="28864" y="235961"/>
                  </a:cubicBezTo>
                  <a:cubicBezTo>
                    <a:pt x="20926" y="216382"/>
                    <a:pt x="-2886" y="46519"/>
                    <a:pt x="289" y="16886"/>
                  </a:cubicBezTo>
                  <a:cubicBezTo>
                    <a:pt x="3464" y="-12747"/>
                    <a:pt x="42622" y="-2164"/>
                    <a:pt x="47914" y="391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3" name="フリーフォーム 742">
              <a:extLst>
                <a:ext uri="{FF2B5EF4-FFF2-40B4-BE49-F238E27FC236}">
                  <a16:creationId xmlns:a16="http://schemas.microsoft.com/office/drawing/2014/main" id="{F336E997-2631-ACA4-0D05-3505AC317407}"/>
                </a:ext>
              </a:extLst>
            </p:cNvPr>
            <p:cNvSpPr/>
            <p:nvPr/>
          </p:nvSpPr>
          <p:spPr>
            <a:xfrm>
              <a:off x="5651469" y="3321033"/>
              <a:ext cx="96677" cy="371965"/>
            </a:xfrm>
            <a:custGeom>
              <a:avLst/>
              <a:gdLst>
                <a:gd name="connsiteX0" fmla="*/ 95281 w 96677"/>
                <a:gd name="connsiteY0" fmla="*/ 17 h 371965"/>
                <a:gd name="connsiteX1" fmla="*/ 95281 w 96677"/>
                <a:gd name="connsiteY1" fmla="*/ 222267 h 371965"/>
                <a:gd name="connsiteX2" fmla="*/ 82581 w 96677"/>
                <a:gd name="connsiteY2" fmla="*/ 69867 h 371965"/>
                <a:gd name="connsiteX3" fmla="*/ 3206 w 96677"/>
                <a:gd name="connsiteY3" fmla="*/ 311167 h 371965"/>
                <a:gd name="connsiteX4" fmla="*/ 25431 w 96677"/>
                <a:gd name="connsiteY4" fmla="*/ 127017 h 371965"/>
                <a:gd name="connsiteX5" fmla="*/ 31 w 96677"/>
                <a:gd name="connsiteY5" fmla="*/ 371492 h 371965"/>
                <a:gd name="connsiteX6" fmla="*/ 31781 w 96677"/>
                <a:gd name="connsiteY6" fmla="*/ 50817 h 371965"/>
                <a:gd name="connsiteX7" fmla="*/ 60356 w 96677"/>
                <a:gd name="connsiteY7" fmla="*/ 257192 h 371965"/>
                <a:gd name="connsiteX8" fmla="*/ 63531 w 96677"/>
                <a:gd name="connsiteY8" fmla="*/ 149242 h 371965"/>
                <a:gd name="connsiteX9" fmla="*/ 85756 w 96677"/>
                <a:gd name="connsiteY9" fmla="*/ 209567 h 371965"/>
                <a:gd name="connsiteX10" fmla="*/ 95281 w 96677"/>
                <a:gd name="connsiteY10" fmla="*/ 17 h 37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677" h="371965">
                  <a:moveTo>
                    <a:pt x="95281" y="17"/>
                  </a:moveTo>
                  <a:cubicBezTo>
                    <a:pt x="96869" y="2134"/>
                    <a:pt x="97398" y="210625"/>
                    <a:pt x="95281" y="222267"/>
                  </a:cubicBezTo>
                  <a:cubicBezTo>
                    <a:pt x="93164" y="233909"/>
                    <a:pt x="97927" y="55050"/>
                    <a:pt x="82581" y="69867"/>
                  </a:cubicBezTo>
                  <a:cubicBezTo>
                    <a:pt x="67235" y="84684"/>
                    <a:pt x="12731" y="301642"/>
                    <a:pt x="3206" y="311167"/>
                  </a:cubicBezTo>
                  <a:cubicBezTo>
                    <a:pt x="-6319" y="320692"/>
                    <a:pt x="25960" y="116963"/>
                    <a:pt x="25431" y="127017"/>
                  </a:cubicBezTo>
                  <a:cubicBezTo>
                    <a:pt x="24902" y="137071"/>
                    <a:pt x="-1027" y="384192"/>
                    <a:pt x="31" y="371492"/>
                  </a:cubicBezTo>
                  <a:cubicBezTo>
                    <a:pt x="1089" y="358792"/>
                    <a:pt x="21727" y="69867"/>
                    <a:pt x="31781" y="50817"/>
                  </a:cubicBezTo>
                  <a:cubicBezTo>
                    <a:pt x="41835" y="31767"/>
                    <a:pt x="55064" y="240788"/>
                    <a:pt x="60356" y="257192"/>
                  </a:cubicBezTo>
                  <a:cubicBezTo>
                    <a:pt x="65648" y="273596"/>
                    <a:pt x="59298" y="157179"/>
                    <a:pt x="63531" y="149242"/>
                  </a:cubicBezTo>
                  <a:cubicBezTo>
                    <a:pt x="67764" y="141305"/>
                    <a:pt x="79935" y="231263"/>
                    <a:pt x="85756" y="209567"/>
                  </a:cubicBezTo>
                  <a:cubicBezTo>
                    <a:pt x="91577" y="187871"/>
                    <a:pt x="93693" y="-2100"/>
                    <a:pt x="95281" y="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4" name="フリーフォーム 743">
              <a:extLst>
                <a:ext uri="{FF2B5EF4-FFF2-40B4-BE49-F238E27FC236}">
                  <a16:creationId xmlns:a16="http://schemas.microsoft.com/office/drawing/2014/main" id="{BBC794B4-1322-E326-88C0-2AAA7983C6E2}"/>
                </a:ext>
              </a:extLst>
            </p:cNvPr>
            <p:cNvSpPr/>
            <p:nvPr/>
          </p:nvSpPr>
          <p:spPr>
            <a:xfrm>
              <a:off x="5549610" y="3386099"/>
              <a:ext cx="58561" cy="585846"/>
            </a:xfrm>
            <a:custGeom>
              <a:avLst/>
              <a:gdLst>
                <a:gd name="connsiteX0" fmla="*/ 57440 w 58561"/>
                <a:gd name="connsiteY0" fmla="*/ 1626 h 585846"/>
                <a:gd name="connsiteX1" fmla="*/ 51090 w 58561"/>
                <a:gd name="connsiteY1" fmla="*/ 115926 h 585846"/>
                <a:gd name="connsiteX2" fmla="*/ 35215 w 58561"/>
                <a:gd name="connsiteY2" fmla="*/ 579476 h 585846"/>
                <a:gd name="connsiteX3" fmla="*/ 44740 w 58561"/>
                <a:gd name="connsiteY3" fmla="*/ 366751 h 585846"/>
                <a:gd name="connsiteX4" fmla="*/ 290 w 58561"/>
                <a:gd name="connsiteY4" fmla="*/ 100051 h 585846"/>
                <a:gd name="connsiteX5" fmla="*/ 25690 w 58561"/>
                <a:gd name="connsiteY5" fmla="*/ 427076 h 585846"/>
                <a:gd name="connsiteX6" fmla="*/ 28865 w 58561"/>
                <a:gd name="connsiteY6" fmla="*/ 169901 h 585846"/>
                <a:gd name="connsiteX7" fmla="*/ 57440 w 58561"/>
                <a:gd name="connsiteY7" fmla="*/ 1626 h 58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561" h="585846">
                  <a:moveTo>
                    <a:pt x="57440" y="1626"/>
                  </a:moveTo>
                  <a:cubicBezTo>
                    <a:pt x="61144" y="-7370"/>
                    <a:pt x="54794" y="19618"/>
                    <a:pt x="51090" y="115926"/>
                  </a:cubicBezTo>
                  <a:cubicBezTo>
                    <a:pt x="47386" y="212234"/>
                    <a:pt x="36273" y="537672"/>
                    <a:pt x="35215" y="579476"/>
                  </a:cubicBezTo>
                  <a:cubicBezTo>
                    <a:pt x="34157" y="621280"/>
                    <a:pt x="50561" y="446655"/>
                    <a:pt x="44740" y="366751"/>
                  </a:cubicBezTo>
                  <a:cubicBezTo>
                    <a:pt x="38919" y="286847"/>
                    <a:pt x="3465" y="89997"/>
                    <a:pt x="290" y="100051"/>
                  </a:cubicBezTo>
                  <a:cubicBezTo>
                    <a:pt x="-2885" y="110105"/>
                    <a:pt x="20928" y="415434"/>
                    <a:pt x="25690" y="427076"/>
                  </a:cubicBezTo>
                  <a:cubicBezTo>
                    <a:pt x="30452" y="438718"/>
                    <a:pt x="25161" y="235518"/>
                    <a:pt x="28865" y="169901"/>
                  </a:cubicBezTo>
                  <a:cubicBezTo>
                    <a:pt x="32569" y="104284"/>
                    <a:pt x="53736" y="10622"/>
                    <a:pt x="57440" y="16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5" name="フリーフォーム 744">
              <a:extLst>
                <a:ext uri="{FF2B5EF4-FFF2-40B4-BE49-F238E27FC236}">
                  <a16:creationId xmlns:a16="http://schemas.microsoft.com/office/drawing/2014/main" id="{F3478C02-9610-E2C7-DA80-0213779A329B}"/>
                </a:ext>
              </a:extLst>
            </p:cNvPr>
            <p:cNvSpPr/>
            <p:nvPr/>
          </p:nvSpPr>
          <p:spPr>
            <a:xfrm>
              <a:off x="5492669" y="3889364"/>
              <a:ext cx="96055" cy="682170"/>
            </a:xfrm>
            <a:custGeom>
              <a:avLst/>
              <a:gdLst>
                <a:gd name="connsiteX0" fmla="*/ 81 w 96055"/>
                <a:gd name="connsiteY0" fmla="*/ 11 h 682170"/>
                <a:gd name="connsiteX1" fmla="*/ 82631 w 96055"/>
                <a:gd name="connsiteY1" fmla="*/ 190511 h 682170"/>
                <a:gd name="connsiteX2" fmla="*/ 76281 w 96055"/>
                <a:gd name="connsiteY2" fmla="*/ 120661 h 682170"/>
                <a:gd name="connsiteX3" fmla="*/ 95331 w 96055"/>
                <a:gd name="connsiteY3" fmla="*/ 673111 h 682170"/>
                <a:gd name="connsiteX4" fmla="*/ 88981 w 96055"/>
                <a:gd name="connsiteY4" fmla="*/ 438161 h 682170"/>
                <a:gd name="connsiteX5" fmla="*/ 60406 w 96055"/>
                <a:gd name="connsiteY5" fmla="*/ 98436 h 682170"/>
                <a:gd name="connsiteX6" fmla="*/ 66756 w 96055"/>
                <a:gd name="connsiteY6" fmla="*/ 180986 h 682170"/>
                <a:gd name="connsiteX7" fmla="*/ 81 w 96055"/>
                <a:gd name="connsiteY7" fmla="*/ 11 h 682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055" h="682170">
                  <a:moveTo>
                    <a:pt x="81" y="11"/>
                  </a:moveTo>
                  <a:cubicBezTo>
                    <a:pt x="2727" y="1599"/>
                    <a:pt x="69931" y="170403"/>
                    <a:pt x="82631" y="190511"/>
                  </a:cubicBezTo>
                  <a:cubicBezTo>
                    <a:pt x="95331" y="210619"/>
                    <a:pt x="74164" y="40228"/>
                    <a:pt x="76281" y="120661"/>
                  </a:cubicBezTo>
                  <a:cubicBezTo>
                    <a:pt x="78398" y="201094"/>
                    <a:pt x="93214" y="620194"/>
                    <a:pt x="95331" y="673111"/>
                  </a:cubicBezTo>
                  <a:cubicBezTo>
                    <a:pt x="97448" y="726028"/>
                    <a:pt x="94802" y="533940"/>
                    <a:pt x="88981" y="438161"/>
                  </a:cubicBezTo>
                  <a:cubicBezTo>
                    <a:pt x="83160" y="342382"/>
                    <a:pt x="64110" y="141299"/>
                    <a:pt x="60406" y="98436"/>
                  </a:cubicBezTo>
                  <a:cubicBezTo>
                    <a:pt x="56702" y="55573"/>
                    <a:pt x="73106" y="197390"/>
                    <a:pt x="66756" y="180986"/>
                  </a:cubicBezTo>
                  <a:cubicBezTo>
                    <a:pt x="60406" y="164582"/>
                    <a:pt x="-2565" y="-1577"/>
                    <a:pt x="81" y="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6" name="フリーフォーム 745">
              <a:extLst>
                <a:ext uri="{FF2B5EF4-FFF2-40B4-BE49-F238E27FC236}">
                  <a16:creationId xmlns:a16="http://schemas.microsoft.com/office/drawing/2014/main" id="{7FC5BB16-70BC-71F0-C124-7E8F73C270B6}"/>
                </a:ext>
              </a:extLst>
            </p:cNvPr>
            <p:cNvSpPr/>
            <p:nvPr/>
          </p:nvSpPr>
          <p:spPr>
            <a:xfrm>
              <a:off x="5243391" y="3733777"/>
              <a:ext cx="84261" cy="620416"/>
            </a:xfrm>
            <a:custGeom>
              <a:avLst/>
              <a:gdLst>
                <a:gd name="connsiteX0" fmla="*/ 84259 w 84261"/>
                <a:gd name="connsiteY0" fmla="*/ 23 h 620416"/>
                <a:gd name="connsiteX1" fmla="*/ 8059 w 84261"/>
                <a:gd name="connsiteY1" fmla="*/ 361973 h 620416"/>
                <a:gd name="connsiteX2" fmla="*/ 46159 w 84261"/>
                <a:gd name="connsiteY2" fmla="*/ 263548 h 620416"/>
                <a:gd name="connsiteX3" fmla="*/ 62034 w 84261"/>
                <a:gd name="connsiteY3" fmla="*/ 615973 h 620416"/>
                <a:gd name="connsiteX4" fmla="*/ 20759 w 84261"/>
                <a:gd name="connsiteY4" fmla="*/ 444523 h 620416"/>
                <a:gd name="connsiteX5" fmla="*/ 4884 w 84261"/>
                <a:gd name="connsiteY5" fmla="*/ 190523 h 620416"/>
                <a:gd name="connsiteX6" fmla="*/ 4884 w 84261"/>
                <a:gd name="connsiteY6" fmla="*/ 381023 h 620416"/>
                <a:gd name="connsiteX7" fmla="*/ 84259 w 84261"/>
                <a:gd name="connsiteY7" fmla="*/ 23 h 62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261" h="620416">
                  <a:moveTo>
                    <a:pt x="84259" y="23"/>
                  </a:moveTo>
                  <a:cubicBezTo>
                    <a:pt x="84788" y="-3152"/>
                    <a:pt x="14409" y="318052"/>
                    <a:pt x="8059" y="361973"/>
                  </a:cubicBezTo>
                  <a:cubicBezTo>
                    <a:pt x="1709" y="405894"/>
                    <a:pt x="37163" y="221215"/>
                    <a:pt x="46159" y="263548"/>
                  </a:cubicBezTo>
                  <a:cubicBezTo>
                    <a:pt x="55155" y="305881"/>
                    <a:pt x="66267" y="585811"/>
                    <a:pt x="62034" y="615973"/>
                  </a:cubicBezTo>
                  <a:cubicBezTo>
                    <a:pt x="57801" y="646135"/>
                    <a:pt x="30284" y="515431"/>
                    <a:pt x="20759" y="444523"/>
                  </a:cubicBezTo>
                  <a:cubicBezTo>
                    <a:pt x="11234" y="373615"/>
                    <a:pt x="7530" y="201106"/>
                    <a:pt x="4884" y="190523"/>
                  </a:cubicBezTo>
                  <a:cubicBezTo>
                    <a:pt x="2238" y="179940"/>
                    <a:pt x="-4641" y="410656"/>
                    <a:pt x="4884" y="381023"/>
                  </a:cubicBezTo>
                  <a:cubicBezTo>
                    <a:pt x="14409" y="351390"/>
                    <a:pt x="83730" y="3198"/>
                    <a:pt x="84259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7" name="フリーフォーム 746">
              <a:extLst>
                <a:ext uri="{FF2B5EF4-FFF2-40B4-BE49-F238E27FC236}">
                  <a16:creationId xmlns:a16="http://schemas.microsoft.com/office/drawing/2014/main" id="{A9D201A5-19B7-288A-C458-174DA9B8521C}"/>
                </a:ext>
              </a:extLst>
            </p:cNvPr>
            <p:cNvSpPr/>
            <p:nvPr/>
          </p:nvSpPr>
          <p:spPr>
            <a:xfrm>
              <a:off x="5406167" y="4042726"/>
              <a:ext cx="124443" cy="754034"/>
            </a:xfrm>
            <a:custGeom>
              <a:avLst/>
              <a:gdLst>
                <a:gd name="connsiteX0" fmla="*/ 118333 w 124443"/>
                <a:gd name="connsiteY0" fmla="*/ 5399 h 754034"/>
                <a:gd name="connsiteX1" fmla="*/ 86583 w 124443"/>
                <a:gd name="connsiteY1" fmla="*/ 665799 h 754034"/>
                <a:gd name="connsiteX2" fmla="*/ 80233 w 124443"/>
                <a:gd name="connsiteY2" fmla="*/ 376874 h 754034"/>
                <a:gd name="connsiteX3" fmla="*/ 67533 w 124443"/>
                <a:gd name="connsiteY3" fmla="*/ 627699 h 754034"/>
                <a:gd name="connsiteX4" fmla="*/ 67533 w 124443"/>
                <a:gd name="connsiteY4" fmla="*/ 383224 h 754034"/>
                <a:gd name="connsiteX5" fmla="*/ 73883 w 124443"/>
                <a:gd name="connsiteY5" fmla="*/ 751524 h 754034"/>
                <a:gd name="connsiteX6" fmla="*/ 42133 w 124443"/>
                <a:gd name="connsiteY6" fmla="*/ 551499 h 754034"/>
                <a:gd name="connsiteX7" fmla="*/ 4033 w 124443"/>
                <a:gd name="connsiteY7" fmla="*/ 678499 h 754034"/>
                <a:gd name="connsiteX8" fmla="*/ 7208 w 124443"/>
                <a:gd name="connsiteY8" fmla="*/ 345124 h 754034"/>
                <a:gd name="connsiteX9" fmla="*/ 58008 w 124443"/>
                <a:gd name="connsiteY9" fmla="*/ 599124 h 754034"/>
                <a:gd name="connsiteX10" fmla="*/ 118333 w 124443"/>
                <a:gd name="connsiteY10" fmla="*/ 364174 h 754034"/>
                <a:gd name="connsiteX11" fmla="*/ 118333 w 124443"/>
                <a:gd name="connsiteY11" fmla="*/ 5399 h 754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443" h="754034">
                  <a:moveTo>
                    <a:pt x="118333" y="5399"/>
                  </a:moveTo>
                  <a:cubicBezTo>
                    <a:pt x="113041" y="55670"/>
                    <a:pt x="92933" y="603887"/>
                    <a:pt x="86583" y="665799"/>
                  </a:cubicBezTo>
                  <a:cubicBezTo>
                    <a:pt x="80233" y="727712"/>
                    <a:pt x="83408" y="383224"/>
                    <a:pt x="80233" y="376874"/>
                  </a:cubicBezTo>
                  <a:cubicBezTo>
                    <a:pt x="77058" y="370524"/>
                    <a:pt x="69650" y="626641"/>
                    <a:pt x="67533" y="627699"/>
                  </a:cubicBezTo>
                  <a:cubicBezTo>
                    <a:pt x="65416" y="628757"/>
                    <a:pt x="66475" y="362587"/>
                    <a:pt x="67533" y="383224"/>
                  </a:cubicBezTo>
                  <a:cubicBezTo>
                    <a:pt x="68591" y="403861"/>
                    <a:pt x="78116" y="723478"/>
                    <a:pt x="73883" y="751524"/>
                  </a:cubicBezTo>
                  <a:cubicBezTo>
                    <a:pt x="69650" y="779570"/>
                    <a:pt x="53775" y="563670"/>
                    <a:pt x="42133" y="551499"/>
                  </a:cubicBezTo>
                  <a:cubicBezTo>
                    <a:pt x="30491" y="539328"/>
                    <a:pt x="9854" y="712895"/>
                    <a:pt x="4033" y="678499"/>
                  </a:cubicBezTo>
                  <a:cubicBezTo>
                    <a:pt x="-1788" y="644103"/>
                    <a:pt x="-1788" y="358353"/>
                    <a:pt x="7208" y="345124"/>
                  </a:cubicBezTo>
                  <a:cubicBezTo>
                    <a:pt x="16204" y="331895"/>
                    <a:pt x="39487" y="595949"/>
                    <a:pt x="58008" y="599124"/>
                  </a:cubicBezTo>
                  <a:cubicBezTo>
                    <a:pt x="76529" y="602299"/>
                    <a:pt x="107750" y="458366"/>
                    <a:pt x="118333" y="364174"/>
                  </a:cubicBezTo>
                  <a:cubicBezTo>
                    <a:pt x="128916" y="269982"/>
                    <a:pt x="123625" y="-44872"/>
                    <a:pt x="118333" y="53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8" name="フリーフォーム 747">
              <a:extLst>
                <a:ext uri="{FF2B5EF4-FFF2-40B4-BE49-F238E27FC236}">
                  <a16:creationId xmlns:a16="http://schemas.microsoft.com/office/drawing/2014/main" id="{DB0FF1BD-3842-268D-7B7A-EC5A173CE8CA}"/>
                </a:ext>
              </a:extLst>
            </p:cNvPr>
            <p:cNvSpPr/>
            <p:nvPr/>
          </p:nvSpPr>
          <p:spPr>
            <a:xfrm>
              <a:off x="5625615" y="4451327"/>
              <a:ext cx="46946" cy="521363"/>
            </a:xfrm>
            <a:custGeom>
              <a:avLst/>
              <a:gdLst>
                <a:gd name="connsiteX0" fmla="*/ 485 w 46946"/>
                <a:gd name="connsiteY0" fmla="*/ 23 h 521363"/>
                <a:gd name="connsiteX1" fmla="*/ 35410 w 46946"/>
                <a:gd name="connsiteY1" fmla="*/ 431823 h 521363"/>
                <a:gd name="connsiteX2" fmla="*/ 44935 w 46946"/>
                <a:gd name="connsiteY2" fmla="*/ 320698 h 521363"/>
                <a:gd name="connsiteX3" fmla="*/ 485 w 46946"/>
                <a:gd name="connsiteY3" fmla="*/ 517548 h 521363"/>
                <a:gd name="connsiteX4" fmla="*/ 19535 w 46946"/>
                <a:gd name="connsiteY4" fmla="*/ 412773 h 521363"/>
                <a:gd name="connsiteX5" fmla="*/ 485 w 46946"/>
                <a:gd name="connsiteY5" fmla="*/ 23 h 52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46" h="521363">
                  <a:moveTo>
                    <a:pt x="485" y="23"/>
                  </a:moveTo>
                  <a:cubicBezTo>
                    <a:pt x="3131" y="3198"/>
                    <a:pt x="28002" y="378377"/>
                    <a:pt x="35410" y="431823"/>
                  </a:cubicBezTo>
                  <a:cubicBezTo>
                    <a:pt x="42818" y="485269"/>
                    <a:pt x="50756" y="306411"/>
                    <a:pt x="44935" y="320698"/>
                  </a:cubicBezTo>
                  <a:cubicBezTo>
                    <a:pt x="39114" y="334985"/>
                    <a:pt x="4718" y="502202"/>
                    <a:pt x="485" y="517548"/>
                  </a:cubicBezTo>
                  <a:cubicBezTo>
                    <a:pt x="-3748" y="532894"/>
                    <a:pt x="21123" y="502731"/>
                    <a:pt x="19535" y="412773"/>
                  </a:cubicBezTo>
                  <a:cubicBezTo>
                    <a:pt x="17948" y="322815"/>
                    <a:pt x="-2161" y="-3152"/>
                    <a:pt x="485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9" name="フリーフォーム 748">
              <a:extLst>
                <a:ext uri="{FF2B5EF4-FFF2-40B4-BE49-F238E27FC236}">
                  <a16:creationId xmlns:a16="http://schemas.microsoft.com/office/drawing/2014/main" id="{F540572C-907A-AD91-8B16-9809AC16F36A}"/>
                </a:ext>
              </a:extLst>
            </p:cNvPr>
            <p:cNvSpPr/>
            <p:nvPr/>
          </p:nvSpPr>
          <p:spPr>
            <a:xfrm>
              <a:off x="5930619" y="4386676"/>
              <a:ext cx="13006" cy="443089"/>
            </a:xfrm>
            <a:custGeom>
              <a:avLst/>
              <a:gdLst>
                <a:gd name="connsiteX0" fmla="*/ 281 w 13006"/>
                <a:gd name="connsiteY0" fmla="*/ 13874 h 443089"/>
                <a:gd name="connsiteX1" fmla="*/ 12981 w 13006"/>
                <a:gd name="connsiteY1" fmla="*/ 432974 h 443089"/>
                <a:gd name="connsiteX2" fmla="*/ 3456 w 13006"/>
                <a:gd name="connsiteY2" fmla="*/ 318674 h 443089"/>
                <a:gd name="connsiteX3" fmla="*/ 281 w 13006"/>
                <a:gd name="connsiteY3" fmla="*/ 382174 h 443089"/>
                <a:gd name="connsiteX4" fmla="*/ 9806 w 13006"/>
                <a:gd name="connsiteY4" fmla="*/ 121824 h 443089"/>
                <a:gd name="connsiteX5" fmla="*/ 281 w 13006"/>
                <a:gd name="connsiteY5" fmla="*/ 13874 h 44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06" h="443089">
                  <a:moveTo>
                    <a:pt x="281" y="13874"/>
                  </a:moveTo>
                  <a:cubicBezTo>
                    <a:pt x="810" y="65732"/>
                    <a:pt x="12452" y="382174"/>
                    <a:pt x="12981" y="432974"/>
                  </a:cubicBezTo>
                  <a:cubicBezTo>
                    <a:pt x="13510" y="483774"/>
                    <a:pt x="5573" y="327141"/>
                    <a:pt x="3456" y="318674"/>
                  </a:cubicBezTo>
                  <a:cubicBezTo>
                    <a:pt x="1339" y="310207"/>
                    <a:pt x="-777" y="414982"/>
                    <a:pt x="281" y="382174"/>
                  </a:cubicBezTo>
                  <a:cubicBezTo>
                    <a:pt x="1339" y="349366"/>
                    <a:pt x="10864" y="175270"/>
                    <a:pt x="9806" y="121824"/>
                  </a:cubicBezTo>
                  <a:cubicBezTo>
                    <a:pt x="8748" y="68378"/>
                    <a:pt x="-248" y="-37984"/>
                    <a:pt x="281" y="138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0" name="フリーフォーム 749">
              <a:extLst>
                <a:ext uri="{FF2B5EF4-FFF2-40B4-BE49-F238E27FC236}">
                  <a16:creationId xmlns:a16="http://schemas.microsoft.com/office/drawing/2014/main" id="{3C805975-0F13-0D5D-BFC6-34FD6721E2A1}"/>
                </a:ext>
              </a:extLst>
            </p:cNvPr>
            <p:cNvSpPr/>
            <p:nvPr/>
          </p:nvSpPr>
          <p:spPr>
            <a:xfrm>
              <a:off x="5005126" y="5100936"/>
              <a:ext cx="739869" cy="42827"/>
            </a:xfrm>
            <a:custGeom>
              <a:avLst/>
              <a:gdLst>
                <a:gd name="connsiteX0" fmla="*/ 5024 w 739869"/>
                <a:gd name="connsiteY0" fmla="*/ 10814 h 42827"/>
                <a:gd name="connsiteX1" fmla="*/ 728924 w 739869"/>
                <a:gd name="connsiteY1" fmla="*/ 4464 h 42827"/>
                <a:gd name="connsiteX2" fmla="*/ 459049 w 739869"/>
                <a:gd name="connsiteY2" fmla="*/ 1289 h 42827"/>
                <a:gd name="connsiteX3" fmla="*/ 703524 w 739869"/>
                <a:gd name="connsiteY3" fmla="*/ 26689 h 42827"/>
                <a:gd name="connsiteX4" fmla="*/ 566999 w 739869"/>
                <a:gd name="connsiteY4" fmla="*/ 42564 h 42827"/>
                <a:gd name="connsiteX5" fmla="*/ 293949 w 739869"/>
                <a:gd name="connsiteY5" fmla="*/ 13989 h 42827"/>
                <a:gd name="connsiteX6" fmla="*/ 116149 w 739869"/>
                <a:gd name="connsiteY6" fmla="*/ 23514 h 42827"/>
                <a:gd name="connsiteX7" fmla="*/ 392374 w 739869"/>
                <a:gd name="connsiteY7" fmla="*/ 36214 h 42827"/>
                <a:gd name="connsiteX8" fmla="*/ 5024 w 739869"/>
                <a:gd name="connsiteY8" fmla="*/ 10814 h 4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9869" h="42827">
                  <a:moveTo>
                    <a:pt x="5024" y="10814"/>
                  </a:moveTo>
                  <a:cubicBezTo>
                    <a:pt x="61116" y="5522"/>
                    <a:pt x="653253" y="6051"/>
                    <a:pt x="728924" y="4464"/>
                  </a:cubicBezTo>
                  <a:cubicBezTo>
                    <a:pt x="804595" y="2877"/>
                    <a:pt x="463282" y="-2415"/>
                    <a:pt x="459049" y="1289"/>
                  </a:cubicBezTo>
                  <a:cubicBezTo>
                    <a:pt x="454816" y="4993"/>
                    <a:pt x="685532" y="19810"/>
                    <a:pt x="703524" y="26689"/>
                  </a:cubicBezTo>
                  <a:cubicBezTo>
                    <a:pt x="721516" y="33568"/>
                    <a:pt x="635261" y="44681"/>
                    <a:pt x="566999" y="42564"/>
                  </a:cubicBezTo>
                  <a:cubicBezTo>
                    <a:pt x="498737" y="40447"/>
                    <a:pt x="369091" y="17164"/>
                    <a:pt x="293949" y="13989"/>
                  </a:cubicBezTo>
                  <a:cubicBezTo>
                    <a:pt x="218807" y="10814"/>
                    <a:pt x="99745" y="19810"/>
                    <a:pt x="116149" y="23514"/>
                  </a:cubicBezTo>
                  <a:cubicBezTo>
                    <a:pt x="132553" y="27218"/>
                    <a:pt x="404016" y="35156"/>
                    <a:pt x="392374" y="36214"/>
                  </a:cubicBezTo>
                  <a:cubicBezTo>
                    <a:pt x="380732" y="37272"/>
                    <a:pt x="-51068" y="16106"/>
                    <a:pt x="5024" y="108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1" name="フリーフォーム 750">
              <a:extLst>
                <a:ext uri="{FF2B5EF4-FFF2-40B4-BE49-F238E27FC236}">
                  <a16:creationId xmlns:a16="http://schemas.microsoft.com/office/drawing/2014/main" id="{37437774-1893-D4B0-A744-5AB61DF3B19E}"/>
                </a:ext>
              </a:extLst>
            </p:cNvPr>
            <p:cNvSpPr/>
            <p:nvPr/>
          </p:nvSpPr>
          <p:spPr>
            <a:xfrm>
              <a:off x="4905193" y="4707495"/>
              <a:ext cx="156518" cy="568147"/>
            </a:xfrm>
            <a:custGeom>
              <a:avLst/>
              <a:gdLst>
                <a:gd name="connsiteX0" fmla="*/ 182 w 156518"/>
                <a:gd name="connsiteY0" fmla="*/ 1030 h 568147"/>
                <a:gd name="connsiteX1" fmla="*/ 19232 w 156518"/>
                <a:gd name="connsiteY1" fmla="*/ 394730 h 568147"/>
                <a:gd name="connsiteX2" fmla="*/ 25582 w 156518"/>
                <a:gd name="connsiteY2" fmla="*/ 372505 h 568147"/>
                <a:gd name="connsiteX3" fmla="*/ 152582 w 156518"/>
                <a:gd name="connsiteY3" fmla="*/ 563005 h 568147"/>
                <a:gd name="connsiteX4" fmla="*/ 114482 w 156518"/>
                <a:gd name="connsiteY4" fmla="*/ 505855 h 568147"/>
                <a:gd name="connsiteX5" fmla="*/ 16057 w 156518"/>
                <a:gd name="connsiteY5" fmla="*/ 420130 h 568147"/>
                <a:gd name="connsiteX6" fmla="*/ 25582 w 156518"/>
                <a:gd name="connsiteY6" fmla="*/ 432830 h 568147"/>
                <a:gd name="connsiteX7" fmla="*/ 28757 w 156518"/>
                <a:gd name="connsiteY7" fmla="*/ 293130 h 568147"/>
                <a:gd name="connsiteX8" fmla="*/ 35107 w 156518"/>
                <a:gd name="connsiteY8" fmla="*/ 213755 h 568147"/>
                <a:gd name="connsiteX9" fmla="*/ 31932 w 156518"/>
                <a:gd name="connsiteY9" fmla="*/ 277255 h 568147"/>
                <a:gd name="connsiteX10" fmla="*/ 182 w 156518"/>
                <a:gd name="connsiteY10" fmla="*/ 1030 h 56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6518" h="568147">
                  <a:moveTo>
                    <a:pt x="182" y="1030"/>
                  </a:moveTo>
                  <a:cubicBezTo>
                    <a:pt x="-1935" y="20609"/>
                    <a:pt x="14999" y="332817"/>
                    <a:pt x="19232" y="394730"/>
                  </a:cubicBezTo>
                  <a:cubicBezTo>
                    <a:pt x="23465" y="456643"/>
                    <a:pt x="3357" y="344459"/>
                    <a:pt x="25582" y="372505"/>
                  </a:cubicBezTo>
                  <a:cubicBezTo>
                    <a:pt x="47807" y="400551"/>
                    <a:pt x="152582" y="563005"/>
                    <a:pt x="152582" y="563005"/>
                  </a:cubicBezTo>
                  <a:cubicBezTo>
                    <a:pt x="167399" y="585230"/>
                    <a:pt x="137236" y="529667"/>
                    <a:pt x="114482" y="505855"/>
                  </a:cubicBezTo>
                  <a:cubicBezTo>
                    <a:pt x="91728" y="482043"/>
                    <a:pt x="30874" y="432301"/>
                    <a:pt x="16057" y="420130"/>
                  </a:cubicBezTo>
                  <a:cubicBezTo>
                    <a:pt x="1240" y="407959"/>
                    <a:pt x="23465" y="453997"/>
                    <a:pt x="25582" y="432830"/>
                  </a:cubicBezTo>
                  <a:cubicBezTo>
                    <a:pt x="27699" y="411663"/>
                    <a:pt x="27170" y="329642"/>
                    <a:pt x="28757" y="293130"/>
                  </a:cubicBezTo>
                  <a:cubicBezTo>
                    <a:pt x="30344" y="256618"/>
                    <a:pt x="34578" y="216401"/>
                    <a:pt x="35107" y="213755"/>
                  </a:cubicBezTo>
                  <a:cubicBezTo>
                    <a:pt x="35636" y="211109"/>
                    <a:pt x="35107" y="307418"/>
                    <a:pt x="31932" y="277255"/>
                  </a:cubicBezTo>
                  <a:cubicBezTo>
                    <a:pt x="28757" y="247092"/>
                    <a:pt x="2299" y="-18549"/>
                    <a:pt x="182" y="10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2" name="フリーフォーム 751">
              <a:extLst>
                <a:ext uri="{FF2B5EF4-FFF2-40B4-BE49-F238E27FC236}">
                  <a16:creationId xmlns:a16="http://schemas.microsoft.com/office/drawing/2014/main" id="{D4440019-7529-7516-534C-C30BC4E4C8A1}"/>
                </a:ext>
              </a:extLst>
            </p:cNvPr>
            <p:cNvSpPr/>
            <p:nvPr/>
          </p:nvSpPr>
          <p:spPr>
            <a:xfrm>
              <a:off x="4685439" y="1705122"/>
              <a:ext cx="47544" cy="1503960"/>
            </a:xfrm>
            <a:custGeom>
              <a:avLst/>
              <a:gdLst>
                <a:gd name="connsiteX0" fmla="*/ 19911 w 47544"/>
                <a:gd name="connsiteY0" fmla="*/ 12553 h 1503960"/>
                <a:gd name="connsiteX1" fmla="*/ 42136 w 47544"/>
                <a:gd name="connsiteY1" fmla="*/ 1469878 h 1503960"/>
                <a:gd name="connsiteX2" fmla="*/ 45311 w 47544"/>
                <a:gd name="connsiteY2" fmla="*/ 1006328 h 1503960"/>
                <a:gd name="connsiteX3" fmla="*/ 13561 w 47544"/>
                <a:gd name="connsiteY3" fmla="*/ 599928 h 1503960"/>
                <a:gd name="connsiteX4" fmla="*/ 861 w 47544"/>
                <a:gd name="connsiteY4" fmla="*/ 755503 h 1503960"/>
                <a:gd name="connsiteX5" fmla="*/ 19911 w 47544"/>
                <a:gd name="connsiteY5" fmla="*/ 12553 h 15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544" h="1503960">
                  <a:moveTo>
                    <a:pt x="19911" y="12553"/>
                  </a:moveTo>
                  <a:cubicBezTo>
                    <a:pt x="26790" y="131616"/>
                    <a:pt x="37903" y="1304249"/>
                    <a:pt x="42136" y="1469878"/>
                  </a:cubicBezTo>
                  <a:cubicBezTo>
                    <a:pt x="46369" y="1635507"/>
                    <a:pt x="50073" y="1151320"/>
                    <a:pt x="45311" y="1006328"/>
                  </a:cubicBezTo>
                  <a:cubicBezTo>
                    <a:pt x="40549" y="861336"/>
                    <a:pt x="20969" y="641732"/>
                    <a:pt x="13561" y="599928"/>
                  </a:cubicBezTo>
                  <a:cubicBezTo>
                    <a:pt x="6153" y="558124"/>
                    <a:pt x="-2843" y="852869"/>
                    <a:pt x="861" y="755503"/>
                  </a:cubicBezTo>
                  <a:cubicBezTo>
                    <a:pt x="4565" y="658137"/>
                    <a:pt x="13032" y="-106510"/>
                    <a:pt x="19911" y="125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3" name="フリーフォーム 752">
              <a:extLst>
                <a:ext uri="{FF2B5EF4-FFF2-40B4-BE49-F238E27FC236}">
                  <a16:creationId xmlns:a16="http://schemas.microsoft.com/office/drawing/2014/main" id="{88032C14-3321-9B2A-9D8B-AB9819E90FCC}"/>
                </a:ext>
              </a:extLst>
            </p:cNvPr>
            <p:cNvSpPr/>
            <p:nvPr/>
          </p:nvSpPr>
          <p:spPr>
            <a:xfrm>
              <a:off x="4616106" y="2920440"/>
              <a:ext cx="93498" cy="1276765"/>
            </a:xfrm>
            <a:custGeom>
              <a:avLst/>
              <a:gdLst>
                <a:gd name="connsiteX0" fmla="*/ 51144 w 93498"/>
                <a:gd name="connsiteY0" fmla="*/ 10085 h 1276765"/>
                <a:gd name="connsiteX1" fmla="*/ 57494 w 93498"/>
                <a:gd name="connsiteY1" fmla="*/ 1232460 h 1276765"/>
                <a:gd name="connsiteX2" fmla="*/ 51144 w 93498"/>
                <a:gd name="connsiteY2" fmla="*/ 959410 h 1276765"/>
                <a:gd name="connsiteX3" fmla="*/ 92419 w 93498"/>
                <a:gd name="connsiteY3" fmla="*/ 486335 h 1276765"/>
                <a:gd name="connsiteX4" fmla="*/ 344 w 93498"/>
                <a:gd name="connsiteY4" fmla="*/ 641910 h 1276765"/>
                <a:gd name="connsiteX5" fmla="*/ 51144 w 93498"/>
                <a:gd name="connsiteY5" fmla="*/ 10085 h 127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498" h="1276765">
                  <a:moveTo>
                    <a:pt x="51144" y="10085"/>
                  </a:moveTo>
                  <a:cubicBezTo>
                    <a:pt x="60669" y="108510"/>
                    <a:pt x="57494" y="1074239"/>
                    <a:pt x="57494" y="1232460"/>
                  </a:cubicBezTo>
                  <a:cubicBezTo>
                    <a:pt x="57494" y="1390681"/>
                    <a:pt x="45323" y="1083764"/>
                    <a:pt x="51144" y="959410"/>
                  </a:cubicBezTo>
                  <a:cubicBezTo>
                    <a:pt x="56965" y="835056"/>
                    <a:pt x="100886" y="539252"/>
                    <a:pt x="92419" y="486335"/>
                  </a:cubicBezTo>
                  <a:cubicBezTo>
                    <a:pt x="83952" y="433418"/>
                    <a:pt x="5106" y="719697"/>
                    <a:pt x="344" y="641910"/>
                  </a:cubicBezTo>
                  <a:cubicBezTo>
                    <a:pt x="-4418" y="564123"/>
                    <a:pt x="41619" y="-88340"/>
                    <a:pt x="51144" y="100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4" name="フリーフォーム 753">
              <a:extLst>
                <a:ext uri="{FF2B5EF4-FFF2-40B4-BE49-F238E27FC236}">
                  <a16:creationId xmlns:a16="http://schemas.microsoft.com/office/drawing/2014/main" id="{A5528924-1FD0-77C6-C4FF-7D8315FBAE88}"/>
                </a:ext>
              </a:extLst>
            </p:cNvPr>
            <p:cNvSpPr/>
            <p:nvPr/>
          </p:nvSpPr>
          <p:spPr>
            <a:xfrm>
              <a:off x="4666053" y="4005008"/>
              <a:ext cx="72284" cy="848635"/>
            </a:xfrm>
            <a:custGeom>
              <a:avLst/>
              <a:gdLst>
                <a:gd name="connsiteX0" fmla="*/ 71047 w 72284"/>
                <a:gd name="connsiteY0" fmla="*/ 8192 h 848635"/>
                <a:gd name="connsiteX1" fmla="*/ 48822 w 72284"/>
                <a:gd name="connsiteY1" fmla="*/ 814642 h 848635"/>
                <a:gd name="connsiteX2" fmla="*/ 39297 w 72284"/>
                <a:gd name="connsiteY2" fmla="*/ 659067 h 848635"/>
                <a:gd name="connsiteX3" fmla="*/ 4372 w 72284"/>
                <a:gd name="connsiteY3" fmla="*/ 300292 h 848635"/>
                <a:gd name="connsiteX4" fmla="*/ 7547 w 72284"/>
                <a:gd name="connsiteY4" fmla="*/ 392367 h 848635"/>
                <a:gd name="connsiteX5" fmla="*/ 71047 w 72284"/>
                <a:gd name="connsiteY5" fmla="*/ 8192 h 84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284" h="848635">
                  <a:moveTo>
                    <a:pt x="71047" y="8192"/>
                  </a:moveTo>
                  <a:cubicBezTo>
                    <a:pt x="77926" y="78571"/>
                    <a:pt x="54114" y="706163"/>
                    <a:pt x="48822" y="814642"/>
                  </a:cubicBezTo>
                  <a:cubicBezTo>
                    <a:pt x="43530" y="923121"/>
                    <a:pt x="46705" y="744792"/>
                    <a:pt x="39297" y="659067"/>
                  </a:cubicBezTo>
                  <a:cubicBezTo>
                    <a:pt x="31889" y="573342"/>
                    <a:pt x="9664" y="344742"/>
                    <a:pt x="4372" y="300292"/>
                  </a:cubicBezTo>
                  <a:cubicBezTo>
                    <a:pt x="-920" y="255842"/>
                    <a:pt x="-3036" y="442109"/>
                    <a:pt x="7547" y="392367"/>
                  </a:cubicBezTo>
                  <a:cubicBezTo>
                    <a:pt x="18130" y="342625"/>
                    <a:pt x="64168" y="-62187"/>
                    <a:pt x="71047" y="81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5" name="フリーフォーム 754">
              <a:extLst>
                <a:ext uri="{FF2B5EF4-FFF2-40B4-BE49-F238E27FC236}">
                  <a16:creationId xmlns:a16="http://schemas.microsoft.com/office/drawing/2014/main" id="{56E8D371-65ED-0C2C-7A4C-AF6F40E7C751}"/>
                </a:ext>
              </a:extLst>
            </p:cNvPr>
            <p:cNvSpPr/>
            <p:nvPr/>
          </p:nvSpPr>
          <p:spPr>
            <a:xfrm>
              <a:off x="4517987" y="5161859"/>
              <a:ext cx="180546" cy="205708"/>
            </a:xfrm>
            <a:custGeom>
              <a:avLst/>
              <a:gdLst>
                <a:gd name="connsiteX0" fmla="*/ 6388 w 180546"/>
                <a:gd name="connsiteY0" fmla="*/ 57841 h 205708"/>
                <a:gd name="connsiteX1" fmla="*/ 168313 w 180546"/>
                <a:gd name="connsiteY1" fmla="*/ 13391 h 205708"/>
                <a:gd name="connsiteX2" fmla="*/ 133388 w 180546"/>
                <a:gd name="connsiteY2" fmla="*/ 41966 h 205708"/>
                <a:gd name="connsiteX3" fmla="*/ 174663 w 180546"/>
                <a:gd name="connsiteY3" fmla="*/ 203891 h 205708"/>
                <a:gd name="connsiteX4" fmla="*/ 168313 w 180546"/>
                <a:gd name="connsiteY4" fmla="*/ 130866 h 205708"/>
                <a:gd name="connsiteX5" fmla="*/ 168313 w 180546"/>
                <a:gd name="connsiteY5" fmla="*/ 159441 h 205708"/>
                <a:gd name="connsiteX6" fmla="*/ 38 w 180546"/>
                <a:gd name="connsiteY6" fmla="*/ 143566 h 205708"/>
                <a:gd name="connsiteX7" fmla="*/ 152438 w 180546"/>
                <a:gd name="connsiteY7" fmla="*/ 194366 h 205708"/>
                <a:gd name="connsiteX8" fmla="*/ 127038 w 180546"/>
                <a:gd name="connsiteY8" fmla="*/ 83241 h 205708"/>
                <a:gd name="connsiteX9" fmla="*/ 120688 w 180546"/>
                <a:gd name="connsiteY9" fmla="*/ 691 h 205708"/>
                <a:gd name="connsiteX10" fmla="*/ 6388 w 180546"/>
                <a:gd name="connsiteY10" fmla="*/ 57841 h 205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0546" h="205708">
                  <a:moveTo>
                    <a:pt x="6388" y="57841"/>
                  </a:moveTo>
                  <a:cubicBezTo>
                    <a:pt x="14325" y="59958"/>
                    <a:pt x="147146" y="16037"/>
                    <a:pt x="168313" y="13391"/>
                  </a:cubicBezTo>
                  <a:cubicBezTo>
                    <a:pt x="189480" y="10745"/>
                    <a:pt x="132330" y="10216"/>
                    <a:pt x="133388" y="41966"/>
                  </a:cubicBezTo>
                  <a:cubicBezTo>
                    <a:pt x="134446" y="73716"/>
                    <a:pt x="168842" y="189074"/>
                    <a:pt x="174663" y="203891"/>
                  </a:cubicBezTo>
                  <a:cubicBezTo>
                    <a:pt x="180484" y="218708"/>
                    <a:pt x="169371" y="138274"/>
                    <a:pt x="168313" y="130866"/>
                  </a:cubicBezTo>
                  <a:cubicBezTo>
                    <a:pt x="167255" y="123458"/>
                    <a:pt x="196359" y="157324"/>
                    <a:pt x="168313" y="159441"/>
                  </a:cubicBezTo>
                  <a:cubicBezTo>
                    <a:pt x="140267" y="161558"/>
                    <a:pt x="2684" y="137745"/>
                    <a:pt x="38" y="143566"/>
                  </a:cubicBezTo>
                  <a:cubicBezTo>
                    <a:pt x="-2608" y="149387"/>
                    <a:pt x="131271" y="204420"/>
                    <a:pt x="152438" y="194366"/>
                  </a:cubicBezTo>
                  <a:cubicBezTo>
                    <a:pt x="173605" y="184312"/>
                    <a:pt x="132330" y="115520"/>
                    <a:pt x="127038" y="83241"/>
                  </a:cubicBezTo>
                  <a:cubicBezTo>
                    <a:pt x="121746" y="50962"/>
                    <a:pt x="142384" y="8628"/>
                    <a:pt x="120688" y="691"/>
                  </a:cubicBezTo>
                  <a:cubicBezTo>
                    <a:pt x="98992" y="-7246"/>
                    <a:pt x="-1549" y="55724"/>
                    <a:pt x="6388" y="578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6" name="フリーフォーム 755">
              <a:extLst>
                <a:ext uri="{FF2B5EF4-FFF2-40B4-BE49-F238E27FC236}">
                  <a16:creationId xmlns:a16="http://schemas.microsoft.com/office/drawing/2014/main" id="{CF04DC71-ED4E-E487-74D5-104B4ABDC448}"/>
                </a:ext>
              </a:extLst>
            </p:cNvPr>
            <p:cNvSpPr/>
            <p:nvPr/>
          </p:nvSpPr>
          <p:spPr>
            <a:xfrm>
              <a:off x="4701863" y="4927488"/>
              <a:ext cx="283793" cy="553074"/>
            </a:xfrm>
            <a:custGeom>
              <a:avLst/>
              <a:gdLst>
                <a:gd name="connsiteX0" fmla="*/ 101912 w 283793"/>
                <a:gd name="connsiteY0" fmla="*/ 112 h 553074"/>
                <a:gd name="connsiteX1" fmla="*/ 54287 w 283793"/>
                <a:gd name="connsiteY1" fmla="*/ 231887 h 553074"/>
                <a:gd name="connsiteX2" fmla="*/ 70162 w 283793"/>
                <a:gd name="connsiteY2" fmla="*/ 412862 h 553074"/>
                <a:gd name="connsiteX3" fmla="*/ 79687 w 283793"/>
                <a:gd name="connsiteY3" fmla="*/ 514462 h 553074"/>
                <a:gd name="connsiteX4" fmla="*/ 114612 w 283793"/>
                <a:gd name="connsiteY4" fmla="*/ 485887 h 553074"/>
                <a:gd name="connsiteX5" fmla="*/ 101912 w 283793"/>
                <a:gd name="connsiteY5" fmla="*/ 336662 h 553074"/>
                <a:gd name="connsiteX6" fmla="*/ 282887 w 283793"/>
                <a:gd name="connsiteY6" fmla="*/ 355712 h 553074"/>
                <a:gd name="connsiteX7" fmla="*/ 168587 w 283793"/>
                <a:gd name="connsiteY7" fmla="*/ 381112 h 553074"/>
                <a:gd name="connsiteX8" fmla="*/ 95562 w 283793"/>
                <a:gd name="connsiteY8" fmla="*/ 527162 h 553074"/>
                <a:gd name="connsiteX9" fmla="*/ 89212 w 283793"/>
                <a:gd name="connsiteY9" fmla="*/ 539862 h 553074"/>
                <a:gd name="connsiteX10" fmla="*/ 6662 w 283793"/>
                <a:gd name="connsiteY10" fmla="*/ 387462 h 553074"/>
                <a:gd name="connsiteX11" fmla="*/ 47937 w 283793"/>
                <a:gd name="connsiteY11" fmla="*/ 536687 h 553074"/>
                <a:gd name="connsiteX12" fmla="*/ 312 w 283793"/>
                <a:gd name="connsiteY12" fmla="*/ 279512 h 553074"/>
                <a:gd name="connsiteX13" fmla="*/ 76512 w 283793"/>
                <a:gd name="connsiteY13" fmla="*/ 396987 h 553074"/>
                <a:gd name="connsiteX14" fmla="*/ 28887 w 283793"/>
                <a:gd name="connsiteY14" fmla="*/ 203312 h 553074"/>
                <a:gd name="connsiteX15" fmla="*/ 101912 w 283793"/>
                <a:gd name="connsiteY15" fmla="*/ 112 h 553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3793" h="553074">
                  <a:moveTo>
                    <a:pt x="101912" y="112"/>
                  </a:moveTo>
                  <a:cubicBezTo>
                    <a:pt x="106145" y="4874"/>
                    <a:pt x="59579" y="163095"/>
                    <a:pt x="54287" y="231887"/>
                  </a:cubicBezTo>
                  <a:cubicBezTo>
                    <a:pt x="48995" y="300679"/>
                    <a:pt x="65929" y="365766"/>
                    <a:pt x="70162" y="412862"/>
                  </a:cubicBezTo>
                  <a:cubicBezTo>
                    <a:pt x="74395" y="459958"/>
                    <a:pt x="72279" y="502291"/>
                    <a:pt x="79687" y="514462"/>
                  </a:cubicBezTo>
                  <a:cubicBezTo>
                    <a:pt x="87095" y="526633"/>
                    <a:pt x="110908" y="515520"/>
                    <a:pt x="114612" y="485887"/>
                  </a:cubicBezTo>
                  <a:cubicBezTo>
                    <a:pt x="118316" y="456254"/>
                    <a:pt x="73866" y="358358"/>
                    <a:pt x="101912" y="336662"/>
                  </a:cubicBezTo>
                  <a:cubicBezTo>
                    <a:pt x="129958" y="314966"/>
                    <a:pt x="271775" y="348304"/>
                    <a:pt x="282887" y="355712"/>
                  </a:cubicBezTo>
                  <a:cubicBezTo>
                    <a:pt x="294000" y="363120"/>
                    <a:pt x="199808" y="352537"/>
                    <a:pt x="168587" y="381112"/>
                  </a:cubicBezTo>
                  <a:cubicBezTo>
                    <a:pt x="137366" y="409687"/>
                    <a:pt x="95562" y="527162"/>
                    <a:pt x="95562" y="527162"/>
                  </a:cubicBezTo>
                  <a:cubicBezTo>
                    <a:pt x="82333" y="553620"/>
                    <a:pt x="104029" y="563145"/>
                    <a:pt x="89212" y="539862"/>
                  </a:cubicBezTo>
                  <a:cubicBezTo>
                    <a:pt x="74395" y="516579"/>
                    <a:pt x="13541" y="387991"/>
                    <a:pt x="6662" y="387462"/>
                  </a:cubicBezTo>
                  <a:cubicBezTo>
                    <a:pt x="-217" y="386933"/>
                    <a:pt x="48995" y="554678"/>
                    <a:pt x="47937" y="536687"/>
                  </a:cubicBezTo>
                  <a:cubicBezTo>
                    <a:pt x="46879" y="518696"/>
                    <a:pt x="-4451" y="302795"/>
                    <a:pt x="312" y="279512"/>
                  </a:cubicBezTo>
                  <a:cubicBezTo>
                    <a:pt x="5074" y="256229"/>
                    <a:pt x="71749" y="409687"/>
                    <a:pt x="76512" y="396987"/>
                  </a:cubicBezTo>
                  <a:cubicBezTo>
                    <a:pt x="81275" y="384287"/>
                    <a:pt x="23066" y="263637"/>
                    <a:pt x="28887" y="203312"/>
                  </a:cubicBezTo>
                  <a:cubicBezTo>
                    <a:pt x="34708" y="142987"/>
                    <a:pt x="97679" y="-4650"/>
                    <a:pt x="101912" y="1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7" name="フリーフォーム 756">
              <a:extLst>
                <a:ext uri="{FF2B5EF4-FFF2-40B4-BE49-F238E27FC236}">
                  <a16:creationId xmlns:a16="http://schemas.microsoft.com/office/drawing/2014/main" id="{0A0E3B8B-9D45-B5FA-7BFD-2FEEE2600C49}"/>
                </a:ext>
              </a:extLst>
            </p:cNvPr>
            <p:cNvSpPr/>
            <p:nvPr/>
          </p:nvSpPr>
          <p:spPr>
            <a:xfrm>
              <a:off x="4895847" y="4983894"/>
              <a:ext cx="66870" cy="851848"/>
            </a:xfrm>
            <a:custGeom>
              <a:avLst/>
              <a:gdLst>
                <a:gd name="connsiteX0" fmla="*/ 3 w 66870"/>
                <a:gd name="connsiteY0" fmla="*/ 856 h 851848"/>
                <a:gd name="connsiteX1" fmla="*/ 60328 w 66870"/>
                <a:gd name="connsiteY1" fmla="*/ 407256 h 851848"/>
                <a:gd name="connsiteX2" fmla="*/ 31753 w 66870"/>
                <a:gd name="connsiteY2" fmla="*/ 353281 h 851848"/>
                <a:gd name="connsiteX3" fmla="*/ 66678 w 66870"/>
                <a:gd name="connsiteY3" fmla="*/ 839056 h 851848"/>
                <a:gd name="connsiteX4" fmla="*/ 44453 w 66870"/>
                <a:gd name="connsiteY4" fmla="*/ 664431 h 851848"/>
                <a:gd name="connsiteX5" fmla="*/ 15878 w 66870"/>
                <a:gd name="connsiteY5" fmla="*/ 172306 h 851848"/>
                <a:gd name="connsiteX6" fmla="*/ 63503 w 66870"/>
                <a:gd name="connsiteY6" fmla="*/ 296131 h 851848"/>
                <a:gd name="connsiteX7" fmla="*/ 3 w 66870"/>
                <a:gd name="connsiteY7" fmla="*/ 856 h 8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70" h="851848">
                  <a:moveTo>
                    <a:pt x="3" y="856"/>
                  </a:moveTo>
                  <a:cubicBezTo>
                    <a:pt x="-526" y="19377"/>
                    <a:pt x="55036" y="348519"/>
                    <a:pt x="60328" y="407256"/>
                  </a:cubicBezTo>
                  <a:cubicBezTo>
                    <a:pt x="65620" y="465993"/>
                    <a:pt x="30695" y="281314"/>
                    <a:pt x="31753" y="353281"/>
                  </a:cubicBezTo>
                  <a:cubicBezTo>
                    <a:pt x="32811" y="425248"/>
                    <a:pt x="64561" y="787198"/>
                    <a:pt x="66678" y="839056"/>
                  </a:cubicBezTo>
                  <a:cubicBezTo>
                    <a:pt x="68795" y="890914"/>
                    <a:pt x="52920" y="775556"/>
                    <a:pt x="44453" y="664431"/>
                  </a:cubicBezTo>
                  <a:cubicBezTo>
                    <a:pt x="35986" y="553306"/>
                    <a:pt x="12703" y="233689"/>
                    <a:pt x="15878" y="172306"/>
                  </a:cubicBezTo>
                  <a:cubicBezTo>
                    <a:pt x="19053" y="110923"/>
                    <a:pt x="63503" y="322060"/>
                    <a:pt x="63503" y="296131"/>
                  </a:cubicBezTo>
                  <a:cubicBezTo>
                    <a:pt x="63503" y="270202"/>
                    <a:pt x="532" y="-17665"/>
                    <a:pt x="3" y="8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8" name="フリーフォーム 757">
              <a:extLst>
                <a:ext uri="{FF2B5EF4-FFF2-40B4-BE49-F238E27FC236}">
                  <a16:creationId xmlns:a16="http://schemas.microsoft.com/office/drawing/2014/main" id="{319301E4-47B7-6B7B-94A1-90AD803CB72C}"/>
                </a:ext>
              </a:extLst>
            </p:cNvPr>
            <p:cNvSpPr/>
            <p:nvPr/>
          </p:nvSpPr>
          <p:spPr>
            <a:xfrm>
              <a:off x="4895841" y="5184358"/>
              <a:ext cx="115352" cy="727548"/>
            </a:xfrm>
            <a:custGeom>
              <a:avLst/>
              <a:gdLst>
                <a:gd name="connsiteX0" fmla="*/ 9 w 115352"/>
                <a:gd name="connsiteY0" fmla="*/ 417 h 727548"/>
                <a:gd name="connsiteX1" fmla="*/ 111134 w 115352"/>
                <a:gd name="connsiteY1" fmla="*/ 136942 h 727548"/>
                <a:gd name="connsiteX2" fmla="*/ 92084 w 115352"/>
                <a:gd name="connsiteY2" fmla="*/ 222667 h 727548"/>
                <a:gd name="connsiteX3" fmla="*/ 92084 w 115352"/>
                <a:gd name="connsiteY3" fmla="*/ 168692 h 727548"/>
                <a:gd name="connsiteX4" fmla="*/ 104784 w 115352"/>
                <a:gd name="connsiteY4" fmla="*/ 397292 h 727548"/>
                <a:gd name="connsiteX5" fmla="*/ 73034 w 115352"/>
                <a:gd name="connsiteY5" fmla="*/ 340142 h 727548"/>
                <a:gd name="connsiteX6" fmla="*/ 98434 w 115352"/>
                <a:gd name="connsiteY6" fmla="*/ 568742 h 727548"/>
                <a:gd name="connsiteX7" fmla="*/ 107959 w 115352"/>
                <a:gd name="connsiteY7" fmla="*/ 727492 h 727548"/>
                <a:gd name="connsiteX8" fmla="*/ 85734 w 115352"/>
                <a:gd name="connsiteY8" fmla="*/ 581442 h 727548"/>
                <a:gd name="connsiteX9" fmla="*/ 104784 w 115352"/>
                <a:gd name="connsiteY9" fmla="*/ 184567 h 727548"/>
                <a:gd name="connsiteX10" fmla="*/ 9 w 115352"/>
                <a:gd name="connsiteY10" fmla="*/ 417 h 72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352" h="727548">
                  <a:moveTo>
                    <a:pt x="9" y="417"/>
                  </a:moveTo>
                  <a:cubicBezTo>
                    <a:pt x="1067" y="-7520"/>
                    <a:pt x="95788" y="99900"/>
                    <a:pt x="111134" y="136942"/>
                  </a:cubicBezTo>
                  <a:cubicBezTo>
                    <a:pt x="126480" y="173984"/>
                    <a:pt x="95259" y="217375"/>
                    <a:pt x="92084" y="222667"/>
                  </a:cubicBezTo>
                  <a:cubicBezTo>
                    <a:pt x="88909" y="227959"/>
                    <a:pt x="89967" y="139588"/>
                    <a:pt x="92084" y="168692"/>
                  </a:cubicBezTo>
                  <a:cubicBezTo>
                    <a:pt x="94201" y="197796"/>
                    <a:pt x="107959" y="368717"/>
                    <a:pt x="104784" y="397292"/>
                  </a:cubicBezTo>
                  <a:cubicBezTo>
                    <a:pt x="101609" y="425867"/>
                    <a:pt x="74092" y="311567"/>
                    <a:pt x="73034" y="340142"/>
                  </a:cubicBezTo>
                  <a:cubicBezTo>
                    <a:pt x="71976" y="368717"/>
                    <a:pt x="92613" y="504184"/>
                    <a:pt x="98434" y="568742"/>
                  </a:cubicBezTo>
                  <a:cubicBezTo>
                    <a:pt x="104255" y="633300"/>
                    <a:pt x="110076" y="725375"/>
                    <a:pt x="107959" y="727492"/>
                  </a:cubicBezTo>
                  <a:cubicBezTo>
                    <a:pt x="105842" y="729609"/>
                    <a:pt x="86263" y="671929"/>
                    <a:pt x="85734" y="581442"/>
                  </a:cubicBezTo>
                  <a:cubicBezTo>
                    <a:pt x="85205" y="490955"/>
                    <a:pt x="120130" y="277700"/>
                    <a:pt x="104784" y="184567"/>
                  </a:cubicBezTo>
                  <a:cubicBezTo>
                    <a:pt x="89438" y="91434"/>
                    <a:pt x="-1049" y="8354"/>
                    <a:pt x="9" y="4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9" name="フリーフォーム 758">
              <a:extLst>
                <a:ext uri="{FF2B5EF4-FFF2-40B4-BE49-F238E27FC236}">
                  <a16:creationId xmlns:a16="http://schemas.microsoft.com/office/drawing/2014/main" id="{AA5F59E1-FF19-7252-4827-D94CC8194FCE}"/>
                </a:ext>
              </a:extLst>
            </p:cNvPr>
            <p:cNvSpPr/>
            <p:nvPr/>
          </p:nvSpPr>
          <p:spPr>
            <a:xfrm>
              <a:off x="4635500" y="6229930"/>
              <a:ext cx="47625" cy="337527"/>
            </a:xfrm>
            <a:custGeom>
              <a:avLst/>
              <a:gdLst>
                <a:gd name="connsiteX0" fmla="*/ 47625 w 47625"/>
                <a:gd name="connsiteY0" fmla="*/ 2595 h 337527"/>
                <a:gd name="connsiteX1" fmla="*/ 25400 w 47625"/>
                <a:gd name="connsiteY1" fmla="*/ 335970 h 337527"/>
                <a:gd name="connsiteX2" fmla="*/ 0 w 47625"/>
                <a:gd name="connsiteY2" fmla="*/ 129595 h 337527"/>
                <a:gd name="connsiteX3" fmla="*/ 25400 w 47625"/>
                <a:gd name="connsiteY3" fmla="*/ 177220 h 337527"/>
                <a:gd name="connsiteX4" fmla="*/ 47625 w 47625"/>
                <a:gd name="connsiteY4" fmla="*/ 2595 h 337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337527">
                  <a:moveTo>
                    <a:pt x="47625" y="2595"/>
                  </a:moveTo>
                  <a:cubicBezTo>
                    <a:pt x="47625" y="29053"/>
                    <a:pt x="33337" y="314803"/>
                    <a:pt x="25400" y="335970"/>
                  </a:cubicBezTo>
                  <a:cubicBezTo>
                    <a:pt x="17462" y="357137"/>
                    <a:pt x="0" y="156053"/>
                    <a:pt x="0" y="129595"/>
                  </a:cubicBezTo>
                  <a:cubicBezTo>
                    <a:pt x="0" y="103137"/>
                    <a:pt x="20638" y="194153"/>
                    <a:pt x="25400" y="177220"/>
                  </a:cubicBezTo>
                  <a:cubicBezTo>
                    <a:pt x="30162" y="160287"/>
                    <a:pt x="47625" y="-23863"/>
                    <a:pt x="47625" y="25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0" name="フリーフォーム 759">
              <a:extLst>
                <a:ext uri="{FF2B5EF4-FFF2-40B4-BE49-F238E27FC236}">
                  <a16:creationId xmlns:a16="http://schemas.microsoft.com/office/drawing/2014/main" id="{332ACED6-A49A-164E-E287-41258684D3CB}"/>
                </a:ext>
              </a:extLst>
            </p:cNvPr>
            <p:cNvSpPr/>
            <p:nvPr/>
          </p:nvSpPr>
          <p:spPr>
            <a:xfrm>
              <a:off x="5930884" y="6476003"/>
              <a:ext cx="63664" cy="1337189"/>
            </a:xfrm>
            <a:custGeom>
              <a:avLst/>
              <a:gdLst>
                <a:gd name="connsiteX0" fmla="*/ 16 w 63664"/>
                <a:gd name="connsiteY0" fmla="*/ 29572 h 1337189"/>
                <a:gd name="connsiteX1" fmla="*/ 22241 w 63664"/>
                <a:gd name="connsiteY1" fmla="*/ 1264647 h 1337189"/>
                <a:gd name="connsiteX2" fmla="*/ 63516 w 63664"/>
                <a:gd name="connsiteY2" fmla="*/ 1083672 h 1337189"/>
                <a:gd name="connsiteX3" fmla="*/ 6366 w 63664"/>
                <a:gd name="connsiteY3" fmla="*/ 181972 h 1337189"/>
                <a:gd name="connsiteX4" fmla="*/ 25416 w 63664"/>
                <a:gd name="connsiteY4" fmla="*/ 366122 h 1337189"/>
                <a:gd name="connsiteX5" fmla="*/ 16 w 63664"/>
                <a:gd name="connsiteY5" fmla="*/ 29572 h 1337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64" h="1337189">
                  <a:moveTo>
                    <a:pt x="16" y="29572"/>
                  </a:moveTo>
                  <a:cubicBezTo>
                    <a:pt x="-513" y="179326"/>
                    <a:pt x="11658" y="1088964"/>
                    <a:pt x="22241" y="1264647"/>
                  </a:cubicBezTo>
                  <a:cubicBezTo>
                    <a:pt x="32824" y="1440330"/>
                    <a:pt x="66162" y="1264118"/>
                    <a:pt x="63516" y="1083672"/>
                  </a:cubicBezTo>
                  <a:cubicBezTo>
                    <a:pt x="60870" y="903226"/>
                    <a:pt x="12716" y="301564"/>
                    <a:pt x="6366" y="181972"/>
                  </a:cubicBezTo>
                  <a:cubicBezTo>
                    <a:pt x="16" y="62380"/>
                    <a:pt x="28591" y="385701"/>
                    <a:pt x="25416" y="366122"/>
                  </a:cubicBezTo>
                  <a:cubicBezTo>
                    <a:pt x="22241" y="346543"/>
                    <a:pt x="545" y="-120182"/>
                    <a:pt x="16" y="295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1" name="フリーフォーム 760">
              <a:extLst>
                <a:ext uri="{FF2B5EF4-FFF2-40B4-BE49-F238E27FC236}">
                  <a16:creationId xmlns:a16="http://schemas.microsoft.com/office/drawing/2014/main" id="{18C781B3-7171-292D-2B46-C2AF28E81D85}"/>
                </a:ext>
              </a:extLst>
            </p:cNvPr>
            <p:cNvSpPr/>
            <p:nvPr/>
          </p:nvSpPr>
          <p:spPr>
            <a:xfrm>
              <a:off x="5314897" y="6449872"/>
              <a:ext cx="53466" cy="1197440"/>
            </a:xfrm>
            <a:custGeom>
              <a:avLst/>
              <a:gdLst>
                <a:gd name="connsiteX0" fmla="*/ 53 w 53466"/>
                <a:gd name="connsiteY0" fmla="*/ 1728 h 1197440"/>
                <a:gd name="connsiteX1" fmla="*/ 41328 w 53466"/>
                <a:gd name="connsiteY1" fmla="*/ 1147903 h 1197440"/>
                <a:gd name="connsiteX2" fmla="*/ 50853 w 53466"/>
                <a:gd name="connsiteY2" fmla="*/ 893903 h 1197440"/>
                <a:gd name="connsiteX3" fmla="*/ 53 w 53466"/>
                <a:gd name="connsiteY3" fmla="*/ 1728 h 119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66" h="1197440">
                  <a:moveTo>
                    <a:pt x="53" y="1728"/>
                  </a:moveTo>
                  <a:cubicBezTo>
                    <a:pt x="-1535" y="44061"/>
                    <a:pt x="32861" y="999207"/>
                    <a:pt x="41328" y="1147903"/>
                  </a:cubicBezTo>
                  <a:cubicBezTo>
                    <a:pt x="49795" y="1296599"/>
                    <a:pt x="57732" y="1080699"/>
                    <a:pt x="50853" y="893903"/>
                  </a:cubicBezTo>
                  <a:cubicBezTo>
                    <a:pt x="43974" y="707107"/>
                    <a:pt x="1641" y="-40605"/>
                    <a:pt x="53" y="17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2" name="フリーフォーム 761">
              <a:extLst>
                <a:ext uri="{FF2B5EF4-FFF2-40B4-BE49-F238E27FC236}">
                  <a16:creationId xmlns:a16="http://schemas.microsoft.com/office/drawing/2014/main" id="{6B699641-F655-EA5F-99B5-5A1610836828}"/>
                </a:ext>
              </a:extLst>
            </p:cNvPr>
            <p:cNvSpPr/>
            <p:nvPr/>
          </p:nvSpPr>
          <p:spPr>
            <a:xfrm>
              <a:off x="5813372" y="6484464"/>
              <a:ext cx="53694" cy="1259681"/>
            </a:xfrm>
            <a:custGeom>
              <a:avLst/>
              <a:gdLst>
                <a:gd name="connsiteX0" fmla="*/ 41328 w 53694"/>
                <a:gd name="connsiteY0" fmla="*/ 36986 h 1259681"/>
                <a:gd name="connsiteX1" fmla="*/ 53 w 53694"/>
                <a:gd name="connsiteY1" fmla="*/ 1256186 h 1259681"/>
                <a:gd name="connsiteX2" fmla="*/ 50853 w 53694"/>
                <a:gd name="connsiteY2" fmla="*/ 395761 h 1259681"/>
                <a:gd name="connsiteX3" fmla="*/ 41328 w 53694"/>
                <a:gd name="connsiteY3" fmla="*/ 36986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694" h="1259681">
                  <a:moveTo>
                    <a:pt x="41328" y="36986"/>
                  </a:moveTo>
                  <a:cubicBezTo>
                    <a:pt x="32861" y="180390"/>
                    <a:pt x="-1534" y="1196390"/>
                    <a:pt x="53" y="1256186"/>
                  </a:cubicBezTo>
                  <a:cubicBezTo>
                    <a:pt x="1640" y="1315982"/>
                    <a:pt x="43445" y="591553"/>
                    <a:pt x="50853" y="395761"/>
                  </a:cubicBezTo>
                  <a:cubicBezTo>
                    <a:pt x="58261" y="199969"/>
                    <a:pt x="49795" y="-106418"/>
                    <a:pt x="41328" y="369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3" name="フリーフォーム 762">
              <a:extLst>
                <a:ext uri="{FF2B5EF4-FFF2-40B4-BE49-F238E27FC236}">
                  <a16:creationId xmlns:a16="http://schemas.microsoft.com/office/drawing/2014/main" id="{E3ACF437-D415-9E7B-ED7A-C9DFC4D22BFC}"/>
                </a:ext>
              </a:extLst>
            </p:cNvPr>
            <p:cNvSpPr/>
            <p:nvPr/>
          </p:nvSpPr>
          <p:spPr>
            <a:xfrm>
              <a:off x="4622095" y="6532757"/>
              <a:ext cx="54685" cy="1601026"/>
            </a:xfrm>
            <a:custGeom>
              <a:avLst/>
              <a:gdLst>
                <a:gd name="connsiteX0" fmla="*/ 54680 w 54685"/>
                <a:gd name="connsiteY0" fmla="*/ 83943 h 1601026"/>
                <a:gd name="connsiteX1" fmla="*/ 13405 w 54685"/>
                <a:gd name="connsiteY1" fmla="*/ 693543 h 1601026"/>
                <a:gd name="connsiteX2" fmla="*/ 13405 w 54685"/>
                <a:gd name="connsiteY2" fmla="*/ 591943 h 1601026"/>
                <a:gd name="connsiteX3" fmla="*/ 7055 w 54685"/>
                <a:gd name="connsiteY3" fmla="*/ 1268218 h 1601026"/>
                <a:gd name="connsiteX4" fmla="*/ 705 w 54685"/>
                <a:gd name="connsiteY4" fmla="*/ 1141218 h 1601026"/>
                <a:gd name="connsiteX5" fmla="*/ 705 w 54685"/>
                <a:gd name="connsiteY5" fmla="*/ 1598418 h 1601026"/>
                <a:gd name="connsiteX6" fmla="*/ 705 w 54685"/>
                <a:gd name="connsiteY6" fmla="*/ 1268218 h 1601026"/>
                <a:gd name="connsiteX7" fmla="*/ 10230 w 54685"/>
                <a:gd name="connsiteY7" fmla="*/ 134743 h 1601026"/>
                <a:gd name="connsiteX8" fmla="*/ 54680 w 54685"/>
                <a:gd name="connsiteY8" fmla="*/ 83943 h 160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85" h="1601026">
                  <a:moveTo>
                    <a:pt x="54680" y="83943"/>
                  </a:moveTo>
                  <a:cubicBezTo>
                    <a:pt x="55209" y="177076"/>
                    <a:pt x="20284" y="608876"/>
                    <a:pt x="13405" y="693543"/>
                  </a:cubicBezTo>
                  <a:cubicBezTo>
                    <a:pt x="6526" y="778210"/>
                    <a:pt x="14463" y="496164"/>
                    <a:pt x="13405" y="591943"/>
                  </a:cubicBezTo>
                  <a:cubicBezTo>
                    <a:pt x="12347" y="687722"/>
                    <a:pt x="9172" y="1176672"/>
                    <a:pt x="7055" y="1268218"/>
                  </a:cubicBezTo>
                  <a:cubicBezTo>
                    <a:pt x="4938" y="1359764"/>
                    <a:pt x="1763" y="1086185"/>
                    <a:pt x="705" y="1141218"/>
                  </a:cubicBezTo>
                  <a:cubicBezTo>
                    <a:pt x="-353" y="1196251"/>
                    <a:pt x="705" y="1598418"/>
                    <a:pt x="705" y="1598418"/>
                  </a:cubicBezTo>
                  <a:cubicBezTo>
                    <a:pt x="705" y="1619585"/>
                    <a:pt x="-882" y="1512164"/>
                    <a:pt x="705" y="1268218"/>
                  </a:cubicBezTo>
                  <a:cubicBezTo>
                    <a:pt x="2292" y="1024272"/>
                    <a:pt x="-353" y="333180"/>
                    <a:pt x="10230" y="134743"/>
                  </a:cubicBezTo>
                  <a:cubicBezTo>
                    <a:pt x="20813" y="-63694"/>
                    <a:pt x="54151" y="-9190"/>
                    <a:pt x="54680" y="839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4" name="フリーフォーム 763">
              <a:extLst>
                <a:ext uri="{FF2B5EF4-FFF2-40B4-BE49-F238E27FC236}">
                  <a16:creationId xmlns:a16="http://schemas.microsoft.com/office/drawing/2014/main" id="{381DFDB5-B664-2A71-9BDE-E7F050CB56D1}"/>
                </a:ext>
              </a:extLst>
            </p:cNvPr>
            <p:cNvSpPr/>
            <p:nvPr/>
          </p:nvSpPr>
          <p:spPr>
            <a:xfrm>
              <a:off x="4587601" y="6587742"/>
              <a:ext cx="254434" cy="48795"/>
            </a:xfrm>
            <a:custGeom>
              <a:avLst/>
              <a:gdLst>
                <a:gd name="connsiteX0" fmla="*/ 274 w 254434"/>
                <a:gd name="connsiteY0" fmla="*/ 9908 h 48795"/>
                <a:gd name="connsiteX1" fmla="*/ 206649 w 254434"/>
                <a:gd name="connsiteY1" fmla="*/ 22608 h 48795"/>
                <a:gd name="connsiteX2" fmla="*/ 146324 w 254434"/>
                <a:gd name="connsiteY2" fmla="*/ 383 h 48795"/>
                <a:gd name="connsiteX3" fmla="*/ 254274 w 254434"/>
                <a:gd name="connsiteY3" fmla="*/ 44833 h 48795"/>
                <a:gd name="connsiteX4" fmla="*/ 165374 w 254434"/>
                <a:gd name="connsiteY4" fmla="*/ 44833 h 48795"/>
                <a:gd name="connsiteX5" fmla="*/ 274 w 254434"/>
                <a:gd name="connsiteY5" fmla="*/ 9908 h 4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434" h="48795">
                  <a:moveTo>
                    <a:pt x="274" y="9908"/>
                  </a:moveTo>
                  <a:cubicBezTo>
                    <a:pt x="7153" y="6204"/>
                    <a:pt x="182307" y="24196"/>
                    <a:pt x="206649" y="22608"/>
                  </a:cubicBezTo>
                  <a:cubicBezTo>
                    <a:pt x="230991" y="21021"/>
                    <a:pt x="138387" y="-3321"/>
                    <a:pt x="146324" y="383"/>
                  </a:cubicBezTo>
                  <a:cubicBezTo>
                    <a:pt x="154261" y="4087"/>
                    <a:pt x="251099" y="37425"/>
                    <a:pt x="254274" y="44833"/>
                  </a:cubicBezTo>
                  <a:cubicBezTo>
                    <a:pt x="257449" y="52241"/>
                    <a:pt x="212999" y="47479"/>
                    <a:pt x="165374" y="44833"/>
                  </a:cubicBezTo>
                  <a:cubicBezTo>
                    <a:pt x="117749" y="42187"/>
                    <a:pt x="-6605" y="13612"/>
                    <a:pt x="274" y="99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5" name="フリーフォーム 764">
              <a:extLst>
                <a:ext uri="{FF2B5EF4-FFF2-40B4-BE49-F238E27FC236}">
                  <a16:creationId xmlns:a16="http://schemas.microsoft.com/office/drawing/2014/main" id="{E1113116-3CDB-D8E0-7E8C-CD7814428782}"/>
                </a:ext>
              </a:extLst>
            </p:cNvPr>
            <p:cNvSpPr/>
            <p:nvPr/>
          </p:nvSpPr>
          <p:spPr>
            <a:xfrm>
              <a:off x="4594612" y="7318566"/>
              <a:ext cx="489332" cy="924634"/>
            </a:xfrm>
            <a:custGeom>
              <a:avLst/>
              <a:gdLst>
                <a:gd name="connsiteX0" fmla="*/ 2788 w 489332"/>
                <a:gd name="connsiteY0" fmla="*/ 2984 h 924634"/>
                <a:gd name="connsiteX1" fmla="*/ 352038 w 489332"/>
                <a:gd name="connsiteY1" fmla="*/ 253809 h 924634"/>
                <a:gd name="connsiteX2" fmla="*/ 291713 w 489332"/>
                <a:gd name="connsiteY2" fmla="*/ 228409 h 924634"/>
                <a:gd name="connsiteX3" fmla="*/ 98038 w 489332"/>
                <a:gd name="connsiteY3" fmla="*/ 104584 h 924634"/>
                <a:gd name="connsiteX4" fmla="*/ 301238 w 489332"/>
                <a:gd name="connsiteY4" fmla="*/ 330009 h 924634"/>
                <a:gd name="connsiteX5" fmla="*/ 415538 w 489332"/>
                <a:gd name="connsiteY5" fmla="*/ 431609 h 924634"/>
                <a:gd name="connsiteX6" fmla="*/ 202813 w 489332"/>
                <a:gd name="connsiteY6" fmla="*/ 396684 h 924634"/>
                <a:gd name="connsiteX7" fmla="*/ 371088 w 489332"/>
                <a:gd name="connsiteY7" fmla="*/ 584009 h 924634"/>
                <a:gd name="connsiteX8" fmla="*/ 101213 w 489332"/>
                <a:gd name="connsiteY8" fmla="*/ 434784 h 924634"/>
                <a:gd name="connsiteX9" fmla="*/ 488563 w 489332"/>
                <a:gd name="connsiteY9" fmla="*/ 917384 h 924634"/>
                <a:gd name="connsiteX10" fmla="*/ 199638 w 489332"/>
                <a:gd name="connsiteY10" fmla="*/ 717359 h 924634"/>
                <a:gd name="connsiteX11" fmla="*/ 161538 w 489332"/>
                <a:gd name="connsiteY11" fmla="*/ 609409 h 924634"/>
                <a:gd name="connsiteX12" fmla="*/ 396488 w 489332"/>
                <a:gd name="connsiteY12" fmla="*/ 609409 h 924634"/>
                <a:gd name="connsiteX13" fmla="*/ 196463 w 489332"/>
                <a:gd name="connsiteY13" fmla="*/ 412559 h 924634"/>
                <a:gd name="connsiteX14" fmla="*/ 386963 w 489332"/>
                <a:gd name="connsiteY14" fmla="*/ 412559 h 924634"/>
                <a:gd name="connsiteX15" fmla="*/ 196463 w 489332"/>
                <a:gd name="connsiteY15" fmla="*/ 133159 h 924634"/>
                <a:gd name="connsiteX16" fmla="*/ 2788 w 489332"/>
                <a:gd name="connsiteY16" fmla="*/ 2984 h 9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9332" h="924634">
                  <a:moveTo>
                    <a:pt x="2788" y="2984"/>
                  </a:moveTo>
                  <a:cubicBezTo>
                    <a:pt x="28717" y="23092"/>
                    <a:pt x="303884" y="216238"/>
                    <a:pt x="352038" y="253809"/>
                  </a:cubicBezTo>
                  <a:cubicBezTo>
                    <a:pt x="400192" y="291380"/>
                    <a:pt x="334046" y="253280"/>
                    <a:pt x="291713" y="228409"/>
                  </a:cubicBezTo>
                  <a:cubicBezTo>
                    <a:pt x="249380" y="203538"/>
                    <a:pt x="96451" y="87651"/>
                    <a:pt x="98038" y="104584"/>
                  </a:cubicBezTo>
                  <a:cubicBezTo>
                    <a:pt x="99626" y="121517"/>
                    <a:pt x="248321" y="275505"/>
                    <a:pt x="301238" y="330009"/>
                  </a:cubicBezTo>
                  <a:cubicBezTo>
                    <a:pt x="354155" y="384513"/>
                    <a:pt x="431942" y="420497"/>
                    <a:pt x="415538" y="431609"/>
                  </a:cubicBezTo>
                  <a:cubicBezTo>
                    <a:pt x="399134" y="442721"/>
                    <a:pt x="210221" y="371284"/>
                    <a:pt x="202813" y="396684"/>
                  </a:cubicBezTo>
                  <a:cubicBezTo>
                    <a:pt x="195405" y="422084"/>
                    <a:pt x="388021" y="577659"/>
                    <a:pt x="371088" y="584009"/>
                  </a:cubicBezTo>
                  <a:cubicBezTo>
                    <a:pt x="354155" y="590359"/>
                    <a:pt x="81634" y="379222"/>
                    <a:pt x="101213" y="434784"/>
                  </a:cubicBezTo>
                  <a:cubicBezTo>
                    <a:pt x="120792" y="490347"/>
                    <a:pt x="472159" y="870288"/>
                    <a:pt x="488563" y="917384"/>
                  </a:cubicBezTo>
                  <a:cubicBezTo>
                    <a:pt x="504967" y="964480"/>
                    <a:pt x="254142" y="768688"/>
                    <a:pt x="199638" y="717359"/>
                  </a:cubicBezTo>
                  <a:cubicBezTo>
                    <a:pt x="145134" y="666030"/>
                    <a:pt x="128730" y="627401"/>
                    <a:pt x="161538" y="609409"/>
                  </a:cubicBezTo>
                  <a:cubicBezTo>
                    <a:pt x="194346" y="591417"/>
                    <a:pt x="390667" y="642217"/>
                    <a:pt x="396488" y="609409"/>
                  </a:cubicBezTo>
                  <a:cubicBezTo>
                    <a:pt x="402309" y="576601"/>
                    <a:pt x="198051" y="445367"/>
                    <a:pt x="196463" y="412559"/>
                  </a:cubicBezTo>
                  <a:cubicBezTo>
                    <a:pt x="194876" y="379751"/>
                    <a:pt x="386963" y="459126"/>
                    <a:pt x="386963" y="412559"/>
                  </a:cubicBezTo>
                  <a:cubicBezTo>
                    <a:pt x="386963" y="365992"/>
                    <a:pt x="254142" y="197717"/>
                    <a:pt x="196463" y="133159"/>
                  </a:cubicBezTo>
                  <a:cubicBezTo>
                    <a:pt x="138784" y="68601"/>
                    <a:pt x="-23141" y="-17124"/>
                    <a:pt x="2788" y="29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6" name="フリーフォーム 765">
              <a:extLst>
                <a:ext uri="{FF2B5EF4-FFF2-40B4-BE49-F238E27FC236}">
                  <a16:creationId xmlns:a16="http://schemas.microsoft.com/office/drawing/2014/main" id="{85D3DD26-3BE5-F703-E625-8898778C2CAF}"/>
                </a:ext>
              </a:extLst>
            </p:cNvPr>
            <p:cNvSpPr/>
            <p:nvPr/>
          </p:nvSpPr>
          <p:spPr>
            <a:xfrm>
              <a:off x="5075580" y="6610576"/>
              <a:ext cx="43118" cy="1223581"/>
            </a:xfrm>
            <a:custGeom>
              <a:avLst/>
              <a:gdLst>
                <a:gd name="connsiteX0" fmla="*/ 42520 w 43118"/>
                <a:gd name="connsiteY0" fmla="*/ 25174 h 1223581"/>
                <a:gd name="connsiteX1" fmla="*/ 26645 w 43118"/>
                <a:gd name="connsiteY1" fmla="*/ 1123724 h 1223581"/>
                <a:gd name="connsiteX2" fmla="*/ 39345 w 43118"/>
                <a:gd name="connsiteY2" fmla="*/ 1082449 h 1223581"/>
                <a:gd name="connsiteX3" fmla="*/ 7595 w 43118"/>
                <a:gd name="connsiteY3" fmla="*/ 326799 h 1223581"/>
                <a:gd name="connsiteX4" fmla="*/ 1245 w 43118"/>
                <a:gd name="connsiteY4" fmla="*/ 352199 h 1223581"/>
                <a:gd name="connsiteX5" fmla="*/ 42520 w 43118"/>
                <a:gd name="connsiteY5" fmla="*/ 25174 h 122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18" h="1223581">
                  <a:moveTo>
                    <a:pt x="42520" y="25174"/>
                  </a:moveTo>
                  <a:cubicBezTo>
                    <a:pt x="46753" y="153761"/>
                    <a:pt x="27174" y="947512"/>
                    <a:pt x="26645" y="1123724"/>
                  </a:cubicBezTo>
                  <a:cubicBezTo>
                    <a:pt x="26116" y="1299937"/>
                    <a:pt x="42520" y="1215270"/>
                    <a:pt x="39345" y="1082449"/>
                  </a:cubicBezTo>
                  <a:cubicBezTo>
                    <a:pt x="36170" y="949628"/>
                    <a:pt x="13945" y="448507"/>
                    <a:pt x="7595" y="326799"/>
                  </a:cubicBezTo>
                  <a:cubicBezTo>
                    <a:pt x="1245" y="205091"/>
                    <a:pt x="-1930" y="404586"/>
                    <a:pt x="1245" y="352199"/>
                  </a:cubicBezTo>
                  <a:cubicBezTo>
                    <a:pt x="4420" y="299812"/>
                    <a:pt x="38287" y="-103413"/>
                    <a:pt x="42520" y="251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7" name="フリーフォーム 766">
              <a:extLst>
                <a:ext uri="{FF2B5EF4-FFF2-40B4-BE49-F238E27FC236}">
                  <a16:creationId xmlns:a16="http://schemas.microsoft.com/office/drawing/2014/main" id="{FEE38FF6-AACE-88BA-CD53-6A195D27F87A}"/>
                </a:ext>
              </a:extLst>
            </p:cNvPr>
            <p:cNvSpPr/>
            <p:nvPr/>
          </p:nvSpPr>
          <p:spPr>
            <a:xfrm>
              <a:off x="4968859" y="6997547"/>
              <a:ext cx="22252" cy="879849"/>
            </a:xfrm>
            <a:custGeom>
              <a:avLst/>
              <a:gdLst>
                <a:gd name="connsiteX0" fmla="*/ 22241 w 22252"/>
                <a:gd name="connsiteY0" fmla="*/ 9678 h 879849"/>
                <a:gd name="connsiteX1" fmla="*/ 3191 w 22252"/>
                <a:gd name="connsiteY1" fmla="*/ 682778 h 879849"/>
                <a:gd name="connsiteX2" fmla="*/ 15891 w 22252"/>
                <a:gd name="connsiteY2" fmla="*/ 879628 h 879849"/>
                <a:gd name="connsiteX3" fmla="*/ 16 w 22252"/>
                <a:gd name="connsiteY3" fmla="*/ 657378 h 879849"/>
                <a:gd name="connsiteX4" fmla="*/ 12716 w 22252"/>
                <a:gd name="connsiteY4" fmla="*/ 82703 h 879849"/>
                <a:gd name="connsiteX5" fmla="*/ 6366 w 22252"/>
                <a:gd name="connsiteY5" fmla="*/ 270028 h 879849"/>
                <a:gd name="connsiteX6" fmla="*/ 22241 w 22252"/>
                <a:gd name="connsiteY6" fmla="*/ 9678 h 87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2" h="879849">
                  <a:moveTo>
                    <a:pt x="22241" y="9678"/>
                  </a:moveTo>
                  <a:cubicBezTo>
                    <a:pt x="21712" y="78470"/>
                    <a:pt x="4249" y="537786"/>
                    <a:pt x="3191" y="682778"/>
                  </a:cubicBezTo>
                  <a:cubicBezTo>
                    <a:pt x="2133" y="827770"/>
                    <a:pt x="16420" y="883861"/>
                    <a:pt x="15891" y="879628"/>
                  </a:cubicBezTo>
                  <a:cubicBezTo>
                    <a:pt x="15362" y="875395"/>
                    <a:pt x="545" y="790199"/>
                    <a:pt x="16" y="657378"/>
                  </a:cubicBezTo>
                  <a:cubicBezTo>
                    <a:pt x="-513" y="524557"/>
                    <a:pt x="11658" y="147261"/>
                    <a:pt x="12716" y="82703"/>
                  </a:cubicBezTo>
                  <a:cubicBezTo>
                    <a:pt x="13774" y="18145"/>
                    <a:pt x="8483" y="279024"/>
                    <a:pt x="6366" y="270028"/>
                  </a:cubicBezTo>
                  <a:cubicBezTo>
                    <a:pt x="4249" y="261032"/>
                    <a:pt x="22770" y="-59114"/>
                    <a:pt x="22241" y="96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8" name="フリーフォーム 767">
              <a:extLst>
                <a:ext uri="{FF2B5EF4-FFF2-40B4-BE49-F238E27FC236}">
                  <a16:creationId xmlns:a16="http://schemas.microsoft.com/office/drawing/2014/main" id="{3B8A176C-9306-040E-8377-6E78C0E95BDB}"/>
                </a:ext>
              </a:extLst>
            </p:cNvPr>
            <p:cNvSpPr/>
            <p:nvPr/>
          </p:nvSpPr>
          <p:spPr>
            <a:xfrm>
              <a:off x="4922497" y="7768196"/>
              <a:ext cx="101087" cy="1031366"/>
            </a:xfrm>
            <a:custGeom>
              <a:avLst/>
              <a:gdLst>
                <a:gd name="connsiteX0" fmla="*/ 52728 w 101087"/>
                <a:gd name="connsiteY0" fmla="*/ 1029 h 1031366"/>
                <a:gd name="connsiteX1" fmla="*/ 59078 w 101087"/>
                <a:gd name="connsiteY1" fmla="*/ 334404 h 1031366"/>
                <a:gd name="connsiteX2" fmla="*/ 36853 w 101087"/>
                <a:gd name="connsiteY2" fmla="*/ 613804 h 1031366"/>
                <a:gd name="connsiteX3" fmla="*/ 1928 w 101087"/>
                <a:gd name="connsiteY3" fmla="*/ 397904 h 1031366"/>
                <a:gd name="connsiteX4" fmla="*/ 100353 w 101087"/>
                <a:gd name="connsiteY4" fmla="*/ 823354 h 1031366"/>
                <a:gd name="connsiteX5" fmla="*/ 46378 w 101087"/>
                <a:gd name="connsiteY5" fmla="*/ 496329 h 1031366"/>
                <a:gd name="connsiteX6" fmla="*/ 36853 w 101087"/>
                <a:gd name="connsiteY6" fmla="*/ 1007504 h 1031366"/>
                <a:gd name="connsiteX7" fmla="*/ 43203 w 101087"/>
                <a:gd name="connsiteY7" fmla="*/ 896379 h 1031366"/>
                <a:gd name="connsiteX8" fmla="*/ 71778 w 101087"/>
                <a:gd name="connsiteY8" fmla="*/ 448704 h 1031366"/>
                <a:gd name="connsiteX9" fmla="*/ 52728 w 101087"/>
                <a:gd name="connsiteY9" fmla="*/ 1029 h 103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087" h="1031366">
                  <a:moveTo>
                    <a:pt x="52728" y="1029"/>
                  </a:moveTo>
                  <a:cubicBezTo>
                    <a:pt x="50611" y="-18021"/>
                    <a:pt x="61724" y="232275"/>
                    <a:pt x="59078" y="334404"/>
                  </a:cubicBezTo>
                  <a:cubicBezTo>
                    <a:pt x="56432" y="436533"/>
                    <a:pt x="46378" y="603221"/>
                    <a:pt x="36853" y="613804"/>
                  </a:cubicBezTo>
                  <a:cubicBezTo>
                    <a:pt x="27328" y="624387"/>
                    <a:pt x="-8655" y="362979"/>
                    <a:pt x="1928" y="397904"/>
                  </a:cubicBezTo>
                  <a:cubicBezTo>
                    <a:pt x="12511" y="432829"/>
                    <a:pt x="92945" y="806950"/>
                    <a:pt x="100353" y="823354"/>
                  </a:cubicBezTo>
                  <a:cubicBezTo>
                    <a:pt x="107761" y="839758"/>
                    <a:pt x="56961" y="465637"/>
                    <a:pt x="46378" y="496329"/>
                  </a:cubicBezTo>
                  <a:cubicBezTo>
                    <a:pt x="35795" y="527021"/>
                    <a:pt x="37382" y="940829"/>
                    <a:pt x="36853" y="1007504"/>
                  </a:cubicBezTo>
                  <a:cubicBezTo>
                    <a:pt x="36324" y="1074179"/>
                    <a:pt x="37382" y="989512"/>
                    <a:pt x="43203" y="896379"/>
                  </a:cubicBezTo>
                  <a:cubicBezTo>
                    <a:pt x="49024" y="803246"/>
                    <a:pt x="71778" y="602691"/>
                    <a:pt x="71778" y="448704"/>
                  </a:cubicBezTo>
                  <a:cubicBezTo>
                    <a:pt x="71778" y="294717"/>
                    <a:pt x="54845" y="20079"/>
                    <a:pt x="52728" y="10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9" name="フリーフォーム 768">
              <a:extLst>
                <a:ext uri="{FF2B5EF4-FFF2-40B4-BE49-F238E27FC236}">
                  <a16:creationId xmlns:a16="http://schemas.microsoft.com/office/drawing/2014/main" id="{210CB7A6-1240-7471-5DE0-CF45EDA03E3E}"/>
                </a:ext>
              </a:extLst>
            </p:cNvPr>
            <p:cNvSpPr/>
            <p:nvPr/>
          </p:nvSpPr>
          <p:spPr>
            <a:xfrm>
              <a:off x="5035062" y="6797818"/>
              <a:ext cx="43062" cy="1661299"/>
            </a:xfrm>
            <a:custGeom>
              <a:avLst/>
              <a:gdLst>
                <a:gd name="connsiteX0" fmla="*/ 41763 w 43062"/>
                <a:gd name="connsiteY0" fmla="*/ 3032 h 1661299"/>
                <a:gd name="connsiteX1" fmla="*/ 32238 w 43062"/>
                <a:gd name="connsiteY1" fmla="*/ 425307 h 1661299"/>
                <a:gd name="connsiteX2" fmla="*/ 488 w 43062"/>
                <a:gd name="connsiteY2" fmla="*/ 298307 h 1661299"/>
                <a:gd name="connsiteX3" fmla="*/ 13188 w 43062"/>
                <a:gd name="connsiteY3" fmla="*/ 1447657 h 1661299"/>
                <a:gd name="connsiteX4" fmla="*/ 16363 w 43062"/>
                <a:gd name="connsiteY4" fmla="*/ 1390507 h 1661299"/>
                <a:gd name="connsiteX5" fmla="*/ 488 w 43062"/>
                <a:gd name="connsiteY5" fmla="*/ 1657207 h 1661299"/>
                <a:gd name="connsiteX6" fmla="*/ 19538 w 43062"/>
                <a:gd name="connsiteY6" fmla="*/ 1450832 h 1661299"/>
                <a:gd name="connsiteX7" fmla="*/ 6838 w 43062"/>
                <a:gd name="connsiteY7" fmla="*/ 301482 h 1661299"/>
                <a:gd name="connsiteX8" fmla="*/ 41763 w 43062"/>
                <a:gd name="connsiteY8" fmla="*/ 3032 h 166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62" h="1661299">
                  <a:moveTo>
                    <a:pt x="41763" y="3032"/>
                  </a:moveTo>
                  <a:cubicBezTo>
                    <a:pt x="45996" y="23669"/>
                    <a:pt x="39117" y="376095"/>
                    <a:pt x="32238" y="425307"/>
                  </a:cubicBezTo>
                  <a:cubicBezTo>
                    <a:pt x="25359" y="474519"/>
                    <a:pt x="3663" y="127915"/>
                    <a:pt x="488" y="298307"/>
                  </a:cubicBezTo>
                  <a:cubicBezTo>
                    <a:pt x="-2687" y="468699"/>
                    <a:pt x="10542" y="1265624"/>
                    <a:pt x="13188" y="1447657"/>
                  </a:cubicBezTo>
                  <a:cubicBezTo>
                    <a:pt x="15834" y="1629690"/>
                    <a:pt x="18480" y="1355582"/>
                    <a:pt x="16363" y="1390507"/>
                  </a:cubicBezTo>
                  <a:cubicBezTo>
                    <a:pt x="14246" y="1425432"/>
                    <a:pt x="-41" y="1647153"/>
                    <a:pt x="488" y="1657207"/>
                  </a:cubicBezTo>
                  <a:cubicBezTo>
                    <a:pt x="1017" y="1667261"/>
                    <a:pt x="18480" y="1676786"/>
                    <a:pt x="19538" y="1450832"/>
                  </a:cubicBezTo>
                  <a:cubicBezTo>
                    <a:pt x="20596" y="1224878"/>
                    <a:pt x="2075" y="537490"/>
                    <a:pt x="6838" y="301482"/>
                  </a:cubicBezTo>
                  <a:cubicBezTo>
                    <a:pt x="11600" y="65474"/>
                    <a:pt x="37530" y="-17605"/>
                    <a:pt x="41763" y="30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0" name="フリーフォーム 769">
              <a:extLst>
                <a:ext uri="{FF2B5EF4-FFF2-40B4-BE49-F238E27FC236}">
                  <a16:creationId xmlns:a16="http://schemas.microsoft.com/office/drawing/2014/main" id="{166793A7-3379-AAAC-BBDC-760CDE4B2038}"/>
                </a:ext>
              </a:extLst>
            </p:cNvPr>
            <p:cNvSpPr/>
            <p:nvPr/>
          </p:nvSpPr>
          <p:spPr>
            <a:xfrm>
              <a:off x="4936652" y="7829695"/>
              <a:ext cx="207180" cy="857615"/>
            </a:xfrm>
            <a:custGeom>
              <a:avLst/>
              <a:gdLst>
                <a:gd name="connsiteX0" fmla="*/ 473 w 207180"/>
                <a:gd name="connsiteY0" fmla="*/ 857105 h 857615"/>
                <a:gd name="connsiteX1" fmla="*/ 206848 w 207180"/>
                <a:gd name="connsiteY1" fmla="*/ 742805 h 857615"/>
                <a:gd name="connsiteX2" fmla="*/ 51273 w 207180"/>
                <a:gd name="connsiteY2" fmla="*/ 793605 h 857615"/>
                <a:gd name="connsiteX3" fmla="*/ 159223 w 207180"/>
                <a:gd name="connsiteY3" fmla="*/ 761855 h 857615"/>
                <a:gd name="connsiteX4" fmla="*/ 178273 w 207180"/>
                <a:gd name="connsiteY4" fmla="*/ 12555 h 857615"/>
                <a:gd name="connsiteX5" fmla="*/ 156048 w 207180"/>
                <a:gd name="connsiteY5" fmla="*/ 320530 h 857615"/>
                <a:gd name="connsiteX6" fmla="*/ 149698 w 207180"/>
                <a:gd name="connsiteY6" fmla="*/ 688830 h 857615"/>
                <a:gd name="connsiteX7" fmla="*/ 473 w 207180"/>
                <a:gd name="connsiteY7" fmla="*/ 857105 h 857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7180" h="857615">
                  <a:moveTo>
                    <a:pt x="473" y="857105"/>
                  </a:moveTo>
                  <a:cubicBezTo>
                    <a:pt x="9998" y="866101"/>
                    <a:pt x="198381" y="753388"/>
                    <a:pt x="206848" y="742805"/>
                  </a:cubicBezTo>
                  <a:cubicBezTo>
                    <a:pt x="215315" y="732222"/>
                    <a:pt x="59211" y="790430"/>
                    <a:pt x="51273" y="793605"/>
                  </a:cubicBezTo>
                  <a:cubicBezTo>
                    <a:pt x="43335" y="796780"/>
                    <a:pt x="138056" y="892030"/>
                    <a:pt x="159223" y="761855"/>
                  </a:cubicBezTo>
                  <a:cubicBezTo>
                    <a:pt x="180390" y="631680"/>
                    <a:pt x="178802" y="86109"/>
                    <a:pt x="178273" y="12555"/>
                  </a:cubicBezTo>
                  <a:cubicBezTo>
                    <a:pt x="177744" y="-60999"/>
                    <a:pt x="160811" y="207817"/>
                    <a:pt x="156048" y="320530"/>
                  </a:cubicBezTo>
                  <a:cubicBezTo>
                    <a:pt x="151286" y="433242"/>
                    <a:pt x="171394" y="603105"/>
                    <a:pt x="149698" y="688830"/>
                  </a:cubicBezTo>
                  <a:cubicBezTo>
                    <a:pt x="128002" y="774555"/>
                    <a:pt x="-9052" y="848109"/>
                    <a:pt x="473" y="8571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1" name="フリーフォーム 770">
              <a:extLst>
                <a:ext uri="{FF2B5EF4-FFF2-40B4-BE49-F238E27FC236}">
                  <a16:creationId xmlns:a16="http://schemas.microsoft.com/office/drawing/2014/main" id="{5A192BAC-B1A7-D0E9-A56B-F74DA5DEB6DD}"/>
                </a:ext>
              </a:extLst>
            </p:cNvPr>
            <p:cNvSpPr/>
            <p:nvPr/>
          </p:nvSpPr>
          <p:spPr>
            <a:xfrm>
              <a:off x="4997361" y="8534114"/>
              <a:ext cx="962164" cy="45098"/>
            </a:xfrm>
            <a:custGeom>
              <a:avLst/>
              <a:gdLst>
                <a:gd name="connsiteX0" fmla="*/ 89 w 962164"/>
                <a:gd name="connsiteY0" fmla="*/ 35211 h 45098"/>
                <a:gd name="connsiteX1" fmla="*/ 543014 w 962164"/>
                <a:gd name="connsiteY1" fmla="*/ 44736 h 45098"/>
                <a:gd name="connsiteX2" fmla="*/ 435064 w 962164"/>
                <a:gd name="connsiteY2" fmla="*/ 25686 h 45098"/>
                <a:gd name="connsiteX3" fmla="*/ 955764 w 962164"/>
                <a:gd name="connsiteY3" fmla="*/ 32036 h 45098"/>
                <a:gd name="connsiteX4" fmla="*/ 711289 w 962164"/>
                <a:gd name="connsiteY4" fmla="*/ 19336 h 45098"/>
                <a:gd name="connsiteX5" fmla="*/ 501739 w 962164"/>
                <a:gd name="connsiteY5" fmla="*/ 286 h 45098"/>
                <a:gd name="connsiteX6" fmla="*/ 89 w 962164"/>
                <a:gd name="connsiteY6" fmla="*/ 35211 h 4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2164" h="45098">
                  <a:moveTo>
                    <a:pt x="89" y="35211"/>
                  </a:moveTo>
                  <a:cubicBezTo>
                    <a:pt x="6968" y="42619"/>
                    <a:pt x="470518" y="46323"/>
                    <a:pt x="543014" y="44736"/>
                  </a:cubicBezTo>
                  <a:cubicBezTo>
                    <a:pt x="615510" y="43149"/>
                    <a:pt x="366272" y="27803"/>
                    <a:pt x="435064" y="25686"/>
                  </a:cubicBezTo>
                  <a:cubicBezTo>
                    <a:pt x="503856" y="23569"/>
                    <a:pt x="909727" y="33094"/>
                    <a:pt x="955764" y="32036"/>
                  </a:cubicBezTo>
                  <a:cubicBezTo>
                    <a:pt x="1001801" y="30978"/>
                    <a:pt x="786960" y="24628"/>
                    <a:pt x="711289" y="19336"/>
                  </a:cubicBezTo>
                  <a:cubicBezTo>
                    <a:pt x="635618" y="14044"/>
                    <a:pt x="618156" y="-2360"/>
                    <a:pt x="501739" y="286"/>
                  </a:cubicBezTo>
                  <a:cubicBezTo>
                    <a:pt x="385322" y="2932"/>
                    <a:pt x="-6790" y="27803"/>
                    <a:pt x="89" y="352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2" name="フリーフォーム 771">
              <a:extLst>
                <a:ext uri="{FF2B5EF4-FFF2-40B4-BE49-F238E27FC236}">
                  <a16:creationId xmlns:a16="http://schemas.microsoft.com/office/drawing/2014/main" id="{9906EF1B-A688-CA4F-4A2F-70B8237A8913}"/>
                </a:ext>
              </a:extLst>
            </p:cNvPr>
            <p:cNvSpPr/>
            <p:nvPr/>
          </p:nvSpPr>
          <p:spPr>
            <a:xfrm>
              <a:off x="4781294" y="8646937"/>
              <a:ext cx="1178644" cy="30925"/>
            </a:xfrm>
            <a:custGeom>
              <a:avLst/>
              <a:gdLst>
                <a:gd name="connsiteX0" fmla="*/ 105031 w 1178644"/>
                <a:gd name="connsiteY0" fmla="*/ 23988 h 30925"/>
                <a:gd name="connsiteX1" fmla="*/ 1108331 w 1178644"/>
                <a:gd name="connsiteY1" fmla="*/ 20813 h 30925"/>
                <a:gd name="connsiteX2" fmla="*/ 943231 w 1178644"/>
                <a:gd name="connsiteY2" fmla="*/ 30338 h 30925"/>
                <a:gd name="connsiteX3" fmla="*/ 1175006 w 1178644"/>
                <a:gd name="connsiteY3" fmla="*/ 27163 h 30925"/>
                <a:gd name="connsiteX4" fmla="*/ 720981 w 1178644"/>
                <a:gd name="connsiteY4" fmla="*/ 4938 h 30925"/>
                <a:gd name="connsiteX5" fmla="*/ 349506 w 1178644"/>
                <a:gd name="connsiteY5" fmla="*/ 1763 h 30925"/>
                <a:gd name="connsiteX6" fmla="*/ 54231 w 1178644"/>
                <a:gd name="connsiteY6" fmla="*/ 27163 h 30925"/>
                <a:gd name="connsiteX7" fmla="*/ 105031 w 1178644"/>
                <a:gd name="connsiteY7" fmla="*/ 23988 h 3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8644" h="30925">
                  <a:moveTo>
                    <a:pt x="105031" y="23988"/>
                  </a:moveTo>
                  <a:lnTo>
                    <a:pt x="1108331" y="20813"/>
                  </a:lnTo>
                  <a:cubicBezTo>
                    <a:pt x="1248031" y="21871"/>
                    <a:pt x="932119" y="29280"/>
                    <a:pt x="943231" y="30338"/>
                  </a:cubicBezTo>
                  <a:cubicBezTo>
                    <a:pt x="954343" y="31396"/>
                    <a:pt x="1212048" y="31396"/>
                    <a:pt x="1175006" y="27163"/>
                  </a:cubicBezTo>
                  <a:cubicBezTo>
                    <a:pt x="1137964" y="22930"/>
                    <a:pt x="858564" y="9171"/>
                    <a:pt x="720981" y="4938"/>
                  </a:cubicBezTo>
                  <a:cubicBezTo>
                    <a:pt x="583398" y="705"/>
                    <a:pt x="460631" y="-1941"/>
                    <a:pt x="349506" y="1763"/>
                  </a:cubicBezTo>
                  <a:cubicBezTo>
                    <a:pt x="238381" y="5467"/>
                    <a:pt x="89156" y="21871"/>
                    <a:pt x="54231" y="27163"/>
                  </a:cubicBezTo>
                  <a:cubicBezTo>
                    <a:pt x="19306" y="32455"/>
                    <a:pt x="-70652" y="25046"/>
                    <a:pt x="105031" y="239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3" name="フリーフォーム 772">
              <a:extLst>
                <a:ext uri="{FF2B5EF4-FFF2-40B4-BE49-F238E27FC236}">
                  <a16:creationId xmlns:a16="http://schemas.microsoft.com/office/drawing/2014/main" id="{60575784-AF1C-B81D-D8B7-EC71E1243253}"/>
                </a:ext>
              </a:extLst>
            </p:cNvPr>
            <p:cNvSpPr/>
            <p:nvPr/>
          </p:nvSpPr>
          <p:spPr>
            <a:xfrm>
              <a:off x="5049612" y="8601031"/>
              <a:ext cx="776513" cy="55120"/>
            </a:xfrm>
            <a:custGeom>
              <a:avLst/>
              <a:gdLst>
                <a:gd name="connsiteX0" fmla="*/ 20863 w 776513"/>
                <a:gd name="connsiteY0" fmla="*/ 38144 h 55120"/>
                <a:gd name="connsiteX1" fmla="*/ 84363 w 776513"/>
                <a:gd name="connsiteY1" fmla="*/ 41319 h 55120"/>
                <a:gd name="connsiteX2" fmla="*/ 678088 w 776513"/>
                <a:gd name="connsiteY2" fmla="*/ 54019 h 55120"/>
                <a:gd name="connsiteX3" fmla="*/ 598713 w 776513"/>
                <a:gd name="connsiteY3" fmla="*/ 9569 h 55120"/>
                <a:gd name="connsiteX4" fmla="*/ 776513 w 776513"/>
                <a:gd name="connsiteY4" fmla="*/ 12744 h 55120"/>
                <a:gd name="connsiteX5" fmla="*/ 65313 w 776513"/>
                <a:gd name="connsiteY5" fmla="*/ 44 h 55120"/>
                <a:gd name="connsiteX6" fmla="*/ 512988 w 776513"/>
                <a:gd name="connsiteY6" fmla="*/ 9569 h 55120"/>
                <a:gd name="connsiteX7" fmla="*/ 20863 w 776513"/>
                <a:gd name="connsiteY7" fmla="*/ 38144 h 5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6513" h="55120">
                  <a:moveTo>
                    <a:pt x="20863" y="38144"/>
                  </a:moveTo>
                  <a:cubicBezTo>
                    <a:pt x="-50574" y="43436"/>
                    <a:pt x="84363" y="41319"/>
                    <a:pt x="84363" y="41319"/>
                  </a:cubicBezTo>
                  <a:cubicBezTo>
                    <a:pt x="193900" y="43965"/>
                    <a:pt x="592363" y="59311"/>
                    <a:pt x="678088" y="54019"/>
                  </a:cubicBezTo>
                  <a:cubicBezTo>
                    <a:pt x="763813" y="48727"/>
                    <a:pt x="582309" y="16448"/>
                    <a:pt x="598713" y="9569"/>
                  </a:cubicBezTo>
                  <a:cubicBezTo>
                    <a:pt x="615117" y="2690"/>
                    <a:pt x="776513" y="12744"/>
                    <a:pt x="776513" y="12744"/>
                  </a:cubicBezTo>
                  <a:lnTo>
                    <a:pt x="65313" y="44"/>
                  </a:lnTo>
                  <a:cubicBezTo>
                    <a:pt x="21392" y="-485"/>
                    <a:pt x="524100" y="3748"/>
                    <a:pt x="512988" y="9569"/>
                  </a:cubicBezTo>
                  <a:cubicBezTo>
                    <a:pt x="501876" y="15390"/>
                    <a:pt x="92300" y="32852"/>
                    <a:pt x="20863" y="381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4" name="フリーフォーム 773">
              <a:extLst>
                <a:ext uri="{FF2B5EF4-FFF2-40B4-BE49-F238E27FC236}">
                  <a16:creationId xmlns:a16="http://schemas.microsoft.com/office/drawing/2014/main" id="{2853C41A-B18C-8906-D303-76CAB1BDDF4C}"/>
                </a:ext>
              </a:extLst>
            </p:cNvPr>
            <p:cNvSpPr/>
            <p:nvPr/>
          </p:nvSpPr>
          <p:spPr>
            <a:xfrm>
              <a:off x="4994204" y="1475776"/>
              <a:ext cx="295600" cy="191123"/>
            </a:xfrm>
            <a:custGeom>
              <a:avLst/>
              <a:gdLst>
                <a:gd name="connsiteX0" fmla="*/ 71 w 295600"/>
                <a:gd name="connsiteY0" fmla="*/ 599 h 191123"/>
                <a:gd name="connsiteX1" fmla="*/ 250896 w 295600"/>
                <a:gd name="connsiteY1" fmla="*/ 48224 h 191123"/>
                <a:gd name="connsiteX2" fmla="*/ 133421 w 295600"/>
                <a:gd name="connsiteY2" fmla="*/ 92674 h 191123"/>
                <a:gd name="connsiteX3" fmla="*/ 292171 w 295600"/>
                <a:gd name="connsiteY3" fmla="*/ 191099 h 191123"/>
                <a:gd name="connsiteX4" fmla="*/ 225496 w 295600"/>
                <a:gd name="connsiteY4" fmla="*/ 83149 h 191123"/>
                <a:gd name="connsiteX5" fmla="*/ 71 w 295600"/>
                <a:gd name="connsiteY5" fmla="*/ 599 h 191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600" h="191123">
                  <a:moveTo>
                    <a:pt x="71" y="599"/>
                  </a:moveTo>
                  <a:cubicBezTo>
                    <a:pt x="4304" y="-5222"/>
                    <a:pt x="228671" y="32878"/>
                    <a:pt x="250896" y="48224"/>
                  </a:cubicBezTo>
                  <a:cubicBezTo>
                    <a:pt x="273121" y="63570"/>
                    <a:pt x="126542" y="68862"/>
                    <a:pt x="133421" y="92674"/>
                  </a:cubicBezTo>
                  <a:cubicBezTo>
                    <a:pt x="140300" y="116486"/>
                    <a:pt x="276825" y="192687"/>
                    <a:pt x="292171" y="191099"/>
                  </a:cubicBezTo>
                  <a:cubicBezTo>
                    <a:pt x="307517" y="189512"/>
                    <a:pt x="268888" y="114899"/>
                    <a:pt x="225496" y="83149"/>
                  </a:cubicBezTo>
                  <a:cubicBezTo>
                    <a:pt x="182104" y="51399"/>
                    <a:pt x="-4162" y="6420"/>
                    <a:pt x="71" y="5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5" name="フリーフォーム 774">
              <a:extLst>
                <a:ext uri="{FF2B5EF4-FFF2-40B4-BE49-F238E27FC236}">
                  <a16:creationId xmlns:a16="http://schemas.microsoft.com/office/drawing/2014/main" id="{536DB723-E97C-31CA-090B-978990587984}"/>
                </a:ext>
              </a:extLst>
            </p:cNvPr>
            <p:cNvSpPr/>
            <p:nvPr/>
          </p:nvSpPr>
          <p:spPr>
            <a:xfrm>
              <a:off x="5022559" y="1533525"/>
              <a:ext cx="60616" cy="292100"/>
            </a:xfrm>
            <a:custGeom>
              <a:avLst/>
              <a:gdLst>
                <a:gd name="connsiteX0" fmla="*/ 60616 w 60616"/>
                <a:gd name="connsiteY0" fmla="*/ 0 h 292100"/>
                <a:gd name="connsiteX1" fmla="*/ 25691 w 60616"/>
                <a:gd name="connsiteY1" fmla="*/ 73025 h 292100"/>
                <a:gd name="connsiteX2" fmla="*/ 22516 w 60616"/>
                <a:gd name="connsiteY2" fmla="*/ 41275 h 292100"/>
                <a:gd name="connsiteX3" fmla="*/ 9816 w 60616"/>
                <a:gd name="connsiteY3" fmla="*/ 206375 h 292100"/>
                <a:gd name="connsiteX4" fmla="*/ 9816 w 60616"/>
                <a:gd name="connsiteY4" fmla="*/ 158750 h 292100"/>
                <a:gd name="connsiteX5" fmla="*/ 291 w 60616"/>
                <a:gd name="connsiteY5" fmla="*/ 260350 h 292100"/>
                <a:gd name="connsiteX6" fmla="*/ 22516 w 60616"/>
                <a:gd name="connsiteY6" fmla="*/ 292100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616" h="292100">
                  <a:moveTo>
                    <a:pt x="60616" y="0"/>
                  </a:moveTo>
                  <a:cubicBezTo>
                    <a:pt x="46328" y="33073"/>
                    <a:pt x="32041" y="66146"/>
                    <a:pt x="25691" y="73025"/>
                  </a:cubicBezTo>
                  <a:cubicBezTo>
                    <a:pt x="19341" y="79904"/>
                    <a:pt x="25162" y="19050"/>
                    <a:pt x="22516" y="41275"/>
                  </a:cubicBezTo>
                  <a:cubicBezTo>
                    <a:pt x="19870" y="63500"/>
                    <a:pt x="11933" y="186796"/>
                    <a:pt x="9816" y="206375"/>
                  </a:cubicBezTo>
                  <a:cubicBezTo>
                    <a:pt x="7699" y="225954"/>
                    <a:pt x="11403" y="149754"/>
                    <a:pt x="9816" y="158750"/>
                  </a:cubicBezTo>
                  <a:cubicBezTo>
                    <a:pt x="8229" y="167746"/>
                    <a:pt x="-1826" y="238125"/>
                    <a:pt x="291" y="260350"/>
                  </a:cubicBezTo>
                  <a:cubicBezTo>
                    <a:pt x="2408" y="282575"/>
                    <a:pt x="12462" y="287337"/>
                    <a:pt x="22516" y="292100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6" name="フリーフォーム 775">
              <a:extLst>
                <a:ext uri="{FF2B5EF4-FFF2-40B4-BE49-F238E27FC236}">
                  <a16:creationId xmlns:a16="http://schemas.microsoft.com/office/drawing/2014/main" id="{FEFFA116-A447-79F1-C897-5117D2113B22}"/>
                </a:ext>
              </a:extLst>
            </p:cNvPr>
            <p:cNvSpPr/>
            <p:nvPr/>
          </p:nvSpPr>
          <p:spPr>
            <a:xfrm>
              <a:off x="4987849" y="1488898"/>
              <a:ext cx="571576" cy="454613"/>
            </a:xfrm>
            <a:custGeom>
              <a:avLst/>
              <a:gdLst>
                <a:gd name="connsiteX0" fmla="*/ 63576 w 571576"/>
                <a:gd name="connsiteY0" fmla="*/ 177 h 454613"/>
                <a:gd name="connsiteX1" fmla="*/ 19126 w 571576"/>
                <a:gd name="connsiteY1" fmla="*/ 124002 h 454613"/>
                <a:gd name="connsiteX2" fmla="*/ 44526 w 571576"/>
                <a:gd name="connsiteY2" fmla="*/ 225602 h 454613"/>
                <a:gd name="connsiteX3" fmla="*/ 54051 w 571576"/>
                <a:gd name="connsiteY3" fmla="*/ 139877 h 454613"/>
                <a:gd name="connsiteX4" fmla="*/ 22301 w 571576"/>
                <a:gd name="connsiteY4" fmla="*/ 314502 h 454613"/>
                <a:gd name="connsiteX5" fmla="*/ 66751 w 571576"/>
                <a:gd name="connsiteY5" fmla="*/ 333552 h 454613"/>
                <a:gd name="connsiteX6" fmla="*/ 57226 w 571576"/>
                <a:gd name="connsiteY6" fmla="*/ 368477 h 454613"/>
                <a:gd name="connsiteX7" fmla="*/ 235026 w 571576"/>
                <a:gd name="connsiteY7" fmla="*/ 381177 h 454613"/>
                <a:gd name="connsiteX8" fmla="*/ 101676 w 571576"/>
                <a:gd name="connsiteY8" fmla="*/ 381177 h 454613"/>
                <a:gd name="connsiteX9" fmla="*/ 571576 w 571576"/>
                <a:gd name="connsiteY9" fmla="*/ 384352 h 454613"/>
                <a:gd name="connsiteX10" fmla="*/ 146126 w 571576"/>
                <a:gd name="connsiteY10" fmla="*/ 381177 h 454613"/>
                <a:gd name="connsiteX11" fmla="*/ 127076 w 571576"/>
                <a:gd name="connsiteY11" fmla="*/ 387527 h 454613"/>
                <a:gd name="connsiteX12" fmla="*/ 127076 w 571576"/>
                <a:gd name="connsiteY12" fmla="*/ 406577 h 454613"/>
                <a:gd name="connsiteX13" fmla="*/ 117551 w 571576"/>
                <a:gd name="connsiteY13" fmla="*/ 416102 h 454613"/>
                <a:gd name="connsiteX14" fmla="*/ 187401 w 571576"/>
                <a:gd name="connsiteY14" fmla="*/ 435152 h 454613"/>
                <a:gd name="connsiteX15" fmla="*/ 171526 w 571576"/>
                <a:gd name="connsiteY15" fmla="*/ 428802 h 454613"/>
                <a:gd name="connsiteX16" fmla="*/ 76276 w 571576"/>
                <a:gd name="connsiteY16" fmla="*/ 438327 h 454613"/>
                <a:gd name="connsiteX17" fmla="*/ 35001 w 571576"/>
                <a:gd name="connsiteY17" fmla="*/ 435152 h 454613"/>
                <a:gd name="connsiteX18" fmla="*/ 25476 w 571576"/>
                <a:gd name="connsiteY18" fmla="*/ 190677 h 454613"/>
                <a:gd name="connsiteX19" fmla="*/ 76 w 571576"/>
                <a:gd name="connsiteY19" fmla="*/ 324027 h 454613"/>
                <a:gd name="connsiteX20" fmla="*/ 19126 w 571576"/>
                <a:gd name="connsiteY20" fmla="*/ 101777 h 454613"/>
                <a:gd name="connsiteX21" fmla="*/ 63576 w 571576"/>
                <a:gd name="connsiteY21" fmla="*/ 177 h 45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1576" h="454613">
                  <a:moveTo>
                    <a:pt x="63576" y="177"/>
                  </a:moveTo>
                  <a:cubicBezTo>
                    <a:pt x="63576" y="3881"/>
                    <a:pt x="22301" y="86431"/>
                    <a:pt x="19126" y="124002"/>
                  </a:cubicBezTo>
                  <a:cubicBezTo>
                    <a:pt x="15951" y="161573"/>
                    <a:pt x="38705" y="222956"/>
                    <a:pt x="44526" y="225602"/>
                  </a:cubicBezTo>
                  <a:cubicBezTo>
                    <a:pt x="50347" y="228248"/>
                    <a:pt x="57755" y="125060"/>
                    <a:pt x="54051" y="139877"/>
                  </a:cubicBezTo>
                  <a:cubicBezTo>
                    <a:pt x="50347" y="154694"/>
                    <a:pt x="20184" y="282223"/>
                    <a:pt x="22301" y="314502"/>
                  </a:cubicBezTo>
                  <a:cubicBezTo>
                    <a:pt x="24418" y="346781"/>
                    <a:pt x="60930" y="324556"/>
                    <a:pt x="66751" y="333552"/>
                  </a:cubicBezTo>
                  <a:cubicBezTo>
                    <a:pt x="72572" y="342548"/>
                    <a:pt x="29180" y="360540"/>
                    <a:pt x="57226" y="368477"/>
                  </a:cubicBezTo>
                  <a:cubicBezTo>
                    <a:pt x="85272" y="376415"/>
                    <a:pt x="227618" y="379060"/>
                    <a:pt x="235026" y="381177"/>
                  </a:cubicBezTo>
                  <a:cubicBezTo>
                    <a:pt x="242434" y="383294"/>
                    <a:pt x="101676" y="381177"/>
                    <a:pt x="101676" y="381177"/>
                  </a:cubicBezTo>
                  <a:lnTo>
                    <a:pt x="571576" y="384352"/>
                  </a:lnTo>
                  <a:lnTo>
                    <a:pt x="146126" y="381177"/>
                  </a:lnTo>
                  <a:cubicBezTo>
                    <a:pt x="72043" y="381706"/>
                    <a:pt x="130251" y="383294"/>
                    <a:pt x="127076" y="387527"/>
                  </a:cubicBezTo>
                  <a:cubicBezTo>
                    <a:pt x="123901" y="391760"/>
                    <a:pt x="128663" y="401815"/>
                    <a:pt x="127076" y="406577"/>
                  </a:cubicBezTo>
                  <a:cubicBezTo>
                    <a:pt x="125489" y="411339"/>
                    <a:pt x="107497" y="411340"/>
                    <a:pt x="117551" y="416102"/>
                  </a:cubicBezTo>
                  <a:cubicBezTo>
                    <a:pt x="127605" y="420865"/>
                    <a:pt x="178405" y="433035"/>
                    <a:pt x="187401" y="435152"/>
                  </a:cubicBezTo>
                  <a:cubicBezTo>
                    <a:pt x="196397" y="437269"/>
                    <a:pt x="190047" y="428273"/>
                    <a:pt x="171526" y="428802"/>
                  </a:cubicBezTo>
                  <a:cubicBezTo>
                    <a:pt x="153005" y="429331"/>
                    <a:pt x="99030" y="437269"/>
                    <a:pt x="76276" y="438327"/>
                  </a:cubicBezTo>
                  <a:cubicBezTo>
                    <a:pt x="53522" y="439385"/>
                    <a:pt x="43468" y="476427"/>
                    <a:pt x="35001" y="435152"/>
                  </a:cubicBezTo>
                  <a:cubicBezTo>
                    <a:pt x="26534" y="393877"/>
                    <a:pt x="31297" y="209198"/>
                    <a:pt x="25476" y="190677"/>
                  </a:cubicBezTo>
                  <a:cubicBezTo>
                    <a:pt x="19655" y="172156"/>
                    <a:pt x="1134" y="338844"/>
                    <a:pt x="76" y="324027"/>
                  </a:cubicBezTo>
                  <a:cubicBezTo>
                    <a:pt x="-982" y="309210"/>
                    <a:pt x="9072" y="152048"/>
                    <a:pt x="19126" y="101777"/>
                  </a:cubicBezTo>
                  <a:cubicBezTo>
                    <a:pt x="29180" y="51506"/>
                    <a:pt x="63576" y="-3527"/>
                    <a:pt x="63576" y="1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7" name="フリーフォーム 776">
              <a:extLst>
                <a:ext uri="{FF2B5EF4-FFF2-40B4-BE49-F238E27FC236}">
                  <a16:creationId xmlns:a16="http://schemas.microsoft.com/office/drawing/2014/main" id="{A06E8C81-06E1-1803-B49E-F69675284595}"/>
                </a:ext>
              </a:extLst>
            </p:cNvPr>
            <p:cNvSpPr/>
            <p:nvPr/>
          </p:nvSpPr>
          <p:spPr>
            <a:xfrm>
              <a:off x="5333893" y="1533451"/>
              <a:ext cx="165564" cy="275431"/>
            </a:xfrm>
            <a:custGeom>
              <a:avLst/>
              <a:gdLst>
                <a:gd name="connsiteX0" fmla="*/ 107 w 165564"/>
                <a:gd name="connsiteY0" fmla="*/ 74 h 275431"/>
                <a:gd name="connsiteX1" fmla="*/ 114407 w 165564"/>
                <a:gd name="connsiteY1" fmla="*/ 114374 h 275431"/>
                <a:gd name="connsiteX2" fmla="*/ 92182 w 165564"/>
                <a:gd name="connsiteY2" fmla="*/ 108024 h 275431"/>
                <a:gd name="connsiteX3" fmla="*/ 165207 w 165564"/>
                <a:gd name="connsiteY3" fmla="*/ 273124 h 275431"/>
                <a:gd name="connsiteX4" fmla="*/ 117582 w 165564"/>
                <a:gd name="connsiteY4" fmla="*/ 206449 h 275431"/>
                <a:gd name="connsiteX5" fmla="*/ 60432 w 165564"/>
                <a:gd name="connsiteY5" fmla="*/ 231849 h 275431"/>
                <a:gd name="connsiteX6" fmla="*/ 101707 w 165564"/>
                <a:gd name="connsiteY6" fmla="*/ 206449 h 275431"/>
                <a:gd name="connsiteX7" fmla="*/ 28682 w 165564"/>
                <a:gd name="connsiteY7" fmla="*/ 127074 h 275431"/>
                <a:gd name="connsiteX8" fmla="*/ 47732 w 165564"/>
                <a:gd name="connsiteY8" fmla="*/ 174699 h 275431"/>
                <a:gd name="connsiteX9" fmla="*/ 28682 w 165564"/>
                <a:gd name="connsiteY9" fmla="*/ 41349 h 275431"/>
                <a:gd name="connsiteX10" fmla="*/ 92182 w 165564"/>
                <a:gd name="connsiteY10" fmla="*/ 133424 h 275431"/>
                <a:gd name="connsiteX11" fmla="*/ 107 w 165564"/>
                <a:gd name="connsiteY11" fmla="*/ 74 h 27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64" h="275431">
                  <a:moveTo>
                    <a:pt x="107" y="74"/>
                  </a:moveTo>
                  <a:cubicBezTo>
                    <a:pt x="3811" y="-3101"/>
                    <a:pt x="99061" y="96382"/>
                    <a:pt x="114407" y="114374"/>
                  </a:cubicBezTo>
                  <a:cubicBezTo>
                    <a:pt x="129753" y="132366"/>
                    <a:pt x="83715" y="81566"/>
                    <a:pt x="92182" y="108024"/>
                  </a:cubicBezTo>
                  <a:cubicBezTo>
                    <a:pt x="100649" y="134482"/>
                    <a:pt x="160974" y="256720"/>
                    <a:pt x="165207" y="273124"/>
                  </a:cubicBezTo>
                  <a:cubicBezTo>
                    <a:pt x="169440" y="289528"/>
                    <a:pt x="135044" y="213328"/>
                    <a:pt x="117582" y="206449"/>
                  </a:cubicBezTo>
                  <a:cubicBezTo>
                    <a:pt x="100120" y="199570"/>
                    <a:pt x="63078" y="231849"/>
                    <a:pt x="60432" y="231849"/>
                  </a:cubicBezTo>
                  <a:cubicBezTo>
                    <a:pt x="57786" y="231849"/>
                    <a:pt x="106999" y="223911"/>
                    <a:pt x="101707" y="206449"/>
                  </a:cubicBezTo>
                  <a:cubicBezTo>
                    <a:pt x="96415" y="188987"/>
                    <a:pt x="37678" y="132366"/>
                    <a:pt x="28682" y="127074"/>
                  </a:cubicBezTo>
                  <a:cubicBezTo>
                    <a:pt x="19686" y="121782"/>
                    <a:pt x="47732" y="188986"/>
                    <a:pt x="47732" y="174699"/>
                  </a:cubicBezTo>
                  <a:cubicBezTo>
                    <a:pt x="47732" y="160412"/>
                    <a:pt x="21274" y="48228"/>
                    <a:pt x="28682" y="41349"/>
                  </a:cubicBezTo>
                  <a:cubicBezTo>
                    <a:pt x="36090" y="34470"/>
                    <a:pt x="94299" y="136070"/>
                    <a:pt x="92182" y="133424"/>
                  </a:cubicBezTo>
                  <a:cubicBezTo>
                    <a:pt x="90065" y="130778"/>
                    <a:pt x="-3597" y="3249"/>
                    <a:pt x="107" y="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8" name="フリーフォーム 777">
              <a:extLst>
                <a:ext uri="{FF2B5EF4-FFF2-40B4-BE49-F238E27FC236}">
                  <a16:creationId xmlns:a16="http://schemas.microsoft.com/office/drawing/2014/main" id="{72684DC0-06FC-BFB6-A882-AEFCC986C937}"/>
                </a:ext>
              </a:extLst>
            </p:cNvPr>
            <p:cNvSpPr/>
            <p:nvPr/>
          </p:nvSpPr>
          <p:spPr>
            <a:xfrm>
              <a:off x="5738437" y="1596929"/>
              <a:ext cx="267617" cy="66783"/>
            </a:xfrm>
            <a:custGeom>
              <a:avLst/>
              <a:gdLst>
                <a:gd name="connsiteX0" fmla="*/ 8313 w 267617"/>
                <a:gd name="connsiteY0" fmla="*/ 66771 h 66783"/>
                <a:gd name="connsiteX1" fmla="*/ 265488 w 267617"/>
                <a:gd name="connsiteY1" fmla="*/ 38196 h 66783"/>
                <a:gd name="connsiteX2" fmla="*/ 135313 w 267617"/>
                <a:gd name="connsiteY2" fmla="*/ 19146 h 66783"/>
                <a:gd name="connsiteX3" fmla="*/ 217863 w 267617"/>
                <a:gd name="connsiteY3" fmla="*/ 54071 h 66783"/>
                <a:gd name="connsiteX4" fmla="*/ 157538 w 267617"/>
                <a:gd name="connsiteY4" fmla="*/ 96 h 66783"/>
                <a:gd name="connsiteX5" fmla="*/ 68638 w 267617"/>
                <a:gd name="connsiteY5" fmla="*/ 41371 h 66783"/>
                <a:gd name="connsiteX6" fmla="*/ 8313 w 267617"/>
                <a:gd name="connsiteY6" fmla="*/ 66771 h 66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617" h="66783">
                  <a:moveTo>
                    <a:pt x="8313" y="66771"/>
                  </a:moveTo>
                  <a:cubicBezTo>
                    <a:pt x="41121" y="66242"/>
                    <a:pt x="244321" y="46133"/>
                    <a:pt x="265488" y="38196"/>
                  </a:cubicBezTo>
                  <a:cubicBezTo>
                    <a:pt x="286655" y="30258"/>
                    <a:pt x="143250" y="16500"/>
                    <a:pt x="135313" y="19146"/>
                  </a:cubicBezTo>
                  <a:cubicBezTo>
                    <a:pt x="127376" y="21792"/>
                    <a:pt x="214159" y="57246"/>
                    <a:pt x="217863" y="54071"/>
                  </a:cubicBezTo>
                  <a:cubicBezTo>
                    <a:pt x="221567" y="50896"/>
                    <a:pt x="182409" y="2213"/>
                    <a:pt x="157538" y="96"/>
                  </a:cubicBezTo>
                  <a:cubicBezTo>
                    <a:pt x="132667" y="-2021"/>
                    <a:pt x="88217" y="31317"/>
                    <a:pt x="68638" y="41371"/>
                  </a:cubicBezTo>
                  <a:cubicBezTo>
                    <a:pt x="49059" y="51425"/>
                    <a:pt x="-24495" y="67300"/>
                    <a:pt x="8313" y="667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9" name="フリーフォーム 778">
              <a:extLst>
                <a:ext uri="{FF2B5EF4-FFF2-40B4-BE49-F238E27FC236}">
                  <a16:creationId xmlns:a16="http://schemas.microsoft.com/office/drawing/2014/main" id="{57E6F176-2FA9-009F-CC93-30D0B6A6871C}"/>
                </a:ext>
              </a:extLst>
            </p:cNvPr>
            <p:cNvSpPr/>
            <p:nvPr/>
          </p:nvSpPr>
          <p:spPr>
            <a:xfrm>
              <a:off x="5930455" y="1564430"/>
              <a:ext cx="422793" cy="83618"/>
            </a:xfrm>
            <a:custGeom>
              <a:avLst/>
              <a:gdLst>
                <a:gd name="connsiteX0" fmla="*/ 445 w 422793"/>
                <a:gd name="connsiteY0" fmla="*/ 67520 h 83618"/>
                <a:gd name="connsiteX1" fmla="*/ 175070 w 422793"/>
                <a:gd name="connsiteY1" fmla="*/ 42120 h 83618"/>
                <a:gd name="connsiteX2" fmla="*/ 105220 w 422793"/>
                <a:gd name="connsiteY2" fmla="*/ 845 h 83618"/>
                <a:gd name="connsiteX3" fmla="*/ 422720 w 422793"/>
                <a:gd name="connsiteY3" fmla="*/ 83395 h 83618"/>
                <a:gd name="connsiteX4" fmla="*/ 133795 w 422793"/>
                <a:gd name="connsiteY4" fmla="*/ 26245 h 83618"/>
                <a:gd name="connsiteX5" fmla="*/ 445 w 422793"/>
                <a:gd name="connsiteY5" fmla="*/ 67520 h 83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2793" h="83618">
                  <a:moveTo>
                    <a:pt x="445" y="67520"/>
                  </a:moveTo>
                  <a:cubicBezTo>
                    <a:pt x="7324" y="70166"/>
                    <a:pt x="157608" y="53232"/>
                    <a:pt x="175070" y="42120"/>
                  </a:cubicBezTo>
                  <a:cubicBezTo>
                    <a:pt x="192532" y="31008"/>
                    <a:pt x="63945" y="-6034"/>
                    <a:pt x="105220" y="845"/>
                  </a:cubicBezTo>
                  <a:cubicBezTo>
                    <a:pt x="146495" y="7724"/>
                    <a:pt x="417958" y="79162"/>
                    <a:pt x="422720" y="83395"/>
                  </a:cubicBezTo>
                  <a:cubicBezTo>
                    <a:pt x="427482" y="87628"/>
                    <a:pt x="199941" y="30478"/>
                    <a:pt x="133795" y="26245"/>
                  </a:cubicBezTo>
                  <a:cubicBezTo>
                    <a:pt x="67649" y="22012"/>
                    <a:pt x="-6434" y="64874"/>
                    <a:pt x="445" y="675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0" name="フリーフォーム 779">
              <a:extLst>
                <a:ext uri="{FF2B5EF4-FFF2-40B4-BE49-F238E27FC236}">
                  <a16:creationId xmlns:a16="http://schemas.microsoft.com/office/drawing/2014/main" id="{5A7BFB08-ADFE-C0E3-23B8-9F46CD4CEE37}"/>
                </a:ext>
              </a:extLst>
            </p:cNvPr>
            <p:cNvSpPr/>
            <p:nvPr/>
          </p:nvSpPr>
          <p:spPr>
            <a:xfrm>
              <a:off x="5746717" y="1612855"/>
              <a:ext cx="550676" cy="89891"/>
            </a:xfrm>
            <a:custGeom>
              <a:avLst/>
              <a:gdLst>
                <a:gd name="connsiteX0" fmla="*/ 33 w 550676"/>
                <a:gd name="connsiteY0" fmla="*/ 45 h 89891"/>
                <a:gd name="connsiteX1" fmla="*/ 127033 w 550676"/>
                <a:gd name="connsiteY1" fmla="*/ 88945 h 89891"/>
                <a:gd name="connsiteX2" fmla="*/ 181008 w 550676"/>
                <a:gd name="connsiteY2" fmla="*/ 47670 h 89891"/>
                <a:gd name="connsiteX3" fmla="*/ 400083 w 550676"/>
                <a:gd name="connsiteY3" fmla="*/ 60370 h 89891"/>
                <a:gd name="connsiteX4" fmla="*/ 330233 w 550676"/>
                <a:gd name="connsiteY4" fmla="*/ 47670 h 89891"/>
                <a:gd name="connsiteX5" fmla="*/ 476283 w 550676"/>
                <a:gd name="connsiteY5" fmla="*/ 41320 h 89891"/>
                <a:gd name="connsiteX6" fmla="*/ 536608 w 550676"/>
                <a:gd name="connsiteY6" fmla="*/ 19095 h 89891"/>
                <a:gd name="connsiteX7" fmla="*/ 212758 w 550676"/>
                <a:gd name="connsiteY7" fmla="*/ 60370 h 89891"/>
                <a:gd name="connsiteX8" fmla="*/ 139733 w 550676"/>
                <a:gd name="connsiteY8" fmla="*/ 76245 h 89891"/>
                <a:gd name="connsiteX9" fmla="*/ 33 w 550676"/>
                <a:gd name="connsiteY9" fmla="*/ 45 h 89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0676" h="89891">
                  <a:moveTo>
                    <a:pt x="33" y="45"/>
                  </a:moveTo>
                  <a:cubicBezTo>
                    <a:pt x="-2084" y="2162"/>
                    <a:pt x="96870" y="81007"/>
                    <a:pt x="127033" y="88945"/>
                  </a:cubicBezTo>
                  <a:cubicBezTo>
                    <a:pt x="157196" y="96883"/>
                    <a:pt x="135500" y="52432"/>
                    <a:pt x="181008" y="47670"/>
                  </a:cubicBezTo>
                  <a:cubicBezTo>
                    <a:pt x="226516" y="42908"/>
                    <a:pt x="375212" y="60370"/>
                    <a:pt x="400083" y="60370"/>
                  </a:cubicBezTo>
                  <a:cubicBezTo>
                    <a:pt x="424954" y="60370"/>
                    <a:pt x="317533" y="50845"/>
                    <a:pt x="330233" y="47670"/>
                  </a:cubicBezTo>
                  <a:cubicBezTo>
                    <a:pt x="342933" y="44495"/>
                    <a:pt x="441887" y="46082"/>
                    <a:pt x="476283" y="41320"/>
                  </a:cubicBezTo>
                  <a:cubicBezTo>
                    <a:pt x="510679" y="36558"/>
                    <a:pt x="580529" y="15920"/>
                    <a:pt x="536608" y="19095"/>
                  </a:cubicBezTo>
                  <a:cubicBezTo>
                    <a:pt x="492687" y="22270"/>
                    <a:pt x="278904" y="50845"/>
                    <a:pt x="212758" y="60370"/>
                  </a:cubicBezTo>
                  <a:cubicBezTo>
                    <a:pt x="146612" y="69895"/>
                    <a:pt x="170425" y="82595"/>
                    <a:pt x="139733" y="76245"/>
                  </a:cubicBezTo>
                  <a:cubicBezTo>
                    <a:pt x="109041" y="69895"/>
                    <a:pt x="2150" y="-2072"/>
                    <a:pt x="33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1" name="フリーフォーム 780">
              <a:extLst>
                <a:ext uri="{FF2B5EF4-FFF2-40B4-BE49-F238E27FC236}">
                  <a16:creationId xmlns:a16="http://schemas.microsoft.com/office/drawing/2014/main" id="{6B672004-FAC3-B9C8-0EB9-A9384F0A80B8}"/>
                </a:ext>
              </a:extLst>
            </p:cNvPr>
            <p:cNvSpPr/>
            <p:nvPr/>
          </p:nvSpPr>
          <p:spPr>
            <a:xfrm>
              <a:off x="6127740" y="1589267"/>
              <a:ext cx="828919" cy="82690"/>
            </a:xfrm>
            <a:custGeom>
              <a:avLst/>
              <a:gdLst>
                <a:gd name="connsiteX0" fmla="*/ 10 w 828919"/>
                <a:gd name="connsiteY0" fmla="*/ 29983 h 82690"/>
                <a:gd name="connsiteX1" fmla="*/ 365135 w 828919"/>
                <a:gd name="connsiteY1" fmla="*/ 29983 h 82690"/>
                <a:gd name="connsiteX2" fmla="*/ 276235 w 828919"/>
                <a:gd name="connsiteY2" fmla="*/ 1408 h 82690"/>
                <a:gd name="connsiteX3" fmla="*/ 549285 w 828919"/>
                <a:gd name="connsiteY3" fmla="*/ 80783 h 82690"/>
                <a:gd name="connsiteX4" fmla="*/ 828685 w 828919"/>
                <a:gd name="connsiteY4" fmla="*/ 58558 h 82690"/>
                <a:gd name="connsiteX5" fmla="*/ 501660 w 828919"/>
                <a:gd name="connsiteY5" fmla="*/ 64908 h 82690"/>
                <a:gd name="connsiteX6" fmla="*/ 171460 w 828919"/>
                <a:gd name="connsiteY6" fmla="*/ 49033 h 82690"/>
                <a:gd name="connsiteX7" fmla="*/ 377835 w 828919"/>
                <a:gd name="connsiteY7" fmla="*/ 68083 h 82690"/>
                <a:gd name="connsiteX8" fmla="*/ 10 w 828919"/>
                <a:gd name="connsiteY8" fmla="*/ 29983 h 8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8919" h="82690">
                  <a:moveTo>
                    <a:pt x="10" y="29983"/>
                  </a:moveTo>
                  <a:cubicBezTo>
                    <a:pt x="-2107" y="23633"/>
                    <a:pt x="319098" y="34746"/>
                    <a:pt x="365135" y="29983"/>
                  </a:cubicBezTo>
                  <a:cubicBezTo>
                    <a:pt x="411173" y="25220"/>
                    <a:pt x="245543" y="-7059"/>
                    <a:pt x="276235" y="1408"/>
                  </a:cubicBezTo>
                  <a:cubicBezTo>
                    <a:pt x="306927" y="9875"/>
                    <a:pt x="457210" y="71258"/>
                    <a:pt x="549285" y="80783"/>
                  </a:cubicBezTo>
                  <a:cubicBezTo>
                    <a:pt x="641360" y="90308"/>
                    <a:pt x="836622" y="61204"/>
                    <a:pt x="828685" y="58558"/>
                  </a:cubicBezTo>
                  <a:cubicBezTo>
                    <a:pt x="820748" y="55912"/>
                    <a:pt x="611197" y="66495"/>
                    <a:pt x="501660" y="64908"/>
                  </a:cubicBezTo>
                  <a:cubicBezTo>
                    <a:pt x="392123" y="63321"/>
                    <a:pt x="192097" y="48504"/>
                    <a:pt x="171460" y="49033"/>
                  </a:cubicBezTo>
                  <a:cubicBezTo>
                    <a:pt x="150823" y="49562"/>
                    <a:pt x="401118" y="70729"/>
                    <a:pt x="377835" y="68083"/>
                  </a:cubicBezTo>
                  <a:cubicBezTo>
                    <a:pt x="354552" y="65437"/>
                    <a:pt x="2127" y="36333"/>
                    <a:pt x="10" y="299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2" name="フリーフォーム 781">
              <a:extLst>
                <a:ext uri="{FF2B5EF4-FFF2-40B4-BE49-F238E27FC236}">
                  <a16:creationId xmlns:a16="http://schemas.microsoft.com/office/drawing/2014/main" id="{F1BC7D78-D5F9-D9A5-91EF-BA724D5BEB15}"/>
                </a:ext>
              </a:extLst>
            </p:cNvPr>
            <p:cNvSpPr/>
            <p:nvPr/>
          </p:nvSpPr>
          <p:spPr>
            <a:xfrm>
              <a:off x="6001689" y="1637900"/>
              <a:ext cx="845135" cy="63933"/>
            </a:xfrm>
            <a:custGeom>
              <a:avLst/>
              <a:gdLst>
                <a:gd name="connsiteX0" fmla="*/ 5411 w 845135"/>
                <a:gd name="connsiteY0" fmla="*/ 400 h 63933"/>
                <a:gd name="connsiteX1" fmla="*/ 481661 w 845135"/>
                <a:gd name="connsiteY1" fmla="*/ 54375 h 63933"/>
                <a:gd name="connsiteX2" fmla="*/ 494361 w 845135"/>
                <a:gd name="connsiteY2" fmla="*/ 48025 h 63933"/>
                <a:gd name="connsiteX3" fmla="*/ 843611 w 845135"/>
                <a:gd name="connsiteY3" fmla="*/ 63900 h 63933"/>
                <a:gd name="connsiteX4" fmla="*/ 608661 w 845135"/>
                <a:gd name="connsiteY4" fmla="*/ 51200 h 63933"/>
                <a:gd name="connsiteX5" fmla="*/ 303861 w 845135"/>
                <a:gd name="connsiteY5" fmla="*/ 19450 h 63933"/>
                <a:gd name="connsiteX6" fmla="*/ 395936 w 845135"/>
                <a:gd name="connsiteY6" fmla="*/ 32150 h 63933"/>
                <a:gd name="connsiteX7" fmla="*/ 234011 w 845135"/>
                <a:gd name="connsiteY7" fmla="*/ 28975 h 63933"/>
                <a:gd name="connsiteX8" fmla="*/ 5411 w 845135"/>
                <a:gd name="connsiteY8" fmla="*/ 400 h 6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5135" h="63933">
                  <a:moveTo>
                    <a:pt x="5411" y="400"/>
                  </a:moveTo>
                  <a:cubicBezTo>
                    <a:pt x="46686" y="4633"/>
                    <a:pt x="400169" y="46438"/>
                    <a:pt x="481661" y="54375"/>
                  </a:cubicBezTo>
                  <a:cubicBezTo>
                    <a:pt x="563153" y="62312"/>
                    <a:pt x="434036" y="46438"/>
                    <a:pt x="494361" y="48025"/>
                  </a:cubicBezTo>
                  <a:cubicBezTo>
                    <a:pt x="554686" y="49612"/>
                    <a:pt x="824561" y="63371"/>
                    <a:pt x="843611" y="63900"/>
                  </a:cubicBezTo>
                  <a:cubicBezTo>
                    <a:pt x="862661" y="64429"/>
                    <a:pt x="698619" y="58608"/>
                    <a:pt x="608661" y="51200"/>
                  </a:cubicBezTo>
                  <a:cubicBezTo>
                    <a:pt x="518703" y="43792"/>
                    <a:pt x="339315" y="22625"/>
                    <a:pt x="303861" y="19450"/>
                  </a:cubicBezTo>
                  <a:cubicBezTo>
                    <a:pt x="268407" y="16275"/>
                    <a:pt x="407578" y="30563"/>
                    <a:pt x="395936" y="32150"/>
                  </a:cubicBezTo>
                  <a:cubicBezTo>
                    <a:pt x="384294" y="33737"/>
                    <a:pt x="297511" y="31092"/>
                    <a:pt x="234011" y="28975"/>
                  </a:cubicBezTo>
                  <a:cubicBezTo>
                    <a:pt x="170511" y="26858"/>
                    <a:pt x="-35864" y="-3833"/>
                    <a:pt x="5411" y="4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3" name="フリーフォーム 782">
              <a:extLst>
                <a:ext uri="{FF2B5EF4-FFF2-40B4-BE49-F238E27FC236}">
                  <a16:creationId xmlns:a16="http://schemas.microsoft.com/office/drawing/2014/main" id="{E3811BAA-2CE5-905B-C563-F866852027DB}"/>
                </a:ext>
              </a:extLst>
            </p:cNvPr>
            <p:cNvSpPr/>
            <p:nvPr/>
          </p:nvSpPr>
          <p:spPr>
            <a:xfrm>
              <a:off x="6933324" y="1549217"/>
              <a:ext cx="673156" cy="76551"/>
            </a:xfrm>
            <a:custGeom>
              <a:avLst/>
              <a:gdLst>
                <a:gd name="connsiteX0" fmla="*/ 876 w 673156"/>
                <a:gd name="connsiteY0" fmla="*/ 38283 h 76551"/>
                <a:gd name="connsiteX1" fmla="*/ 664451 w 673156"/>
                <a:gd name="connsiteY1" fmla="*/ 6533 h 76551"/>
                <a:gd name="connsiteX2" fmla="*/ 385051 w 673156"/>
                <a:gd name="connsiteY2" fmla="*/ 16058 h 76551"/>
                <a:gd name="connsiteX3" fmla="*/ 458076 w 673156"/>
                <a:gd name="connsiteY3" fmla="*/ 54158 h 76551"/>
                <a:gd name="connsiteX4" fmla="*/ 254876 w 673156"/>
                <a:gd name="connsiteY4" fmla="*/ 76383 h 76551"/>
                <a:gd name="connsiteX5" fmla="*/ 464426 w 673156"/>
                <a:gd name="connsiteY5" fmla="*/ 63683 h 76551"/>
                <a:gd name="connsiteX6" fmla="*/ 385051 w 673156"/>
                <a:gd name="connsiteY6" fmla="*/ 50983 h 76551"/>
                <a:gd name="connsiteX7" fmla="*/ 331076 w 673156"/>
                <a:gd name="connsiteY7" fmla="*/ 16058 h 76551"/>
                <a:gd name="connsiteX8" fmla="*/ 518401 w 673156"/>
                <a:gd name="connsiteY8" fmla="*/ 183 h 76551"/>
                <a:gd name="connsiteX9" fmla="*/ 876 w 673156"/>
                <a:gd name="connsiteY9" fmla="*/ 38283 h 76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156" h="76551">
                  <a:moveTo>
                    <a:pt x="876" y="38283"/>
                  </a:moveTo>
                  <a:lnTo>
                    <a:pt x="664451" y="6533"/>
                  </a:lnTo>
                  <a:cubicBezTo>
                    <a:pt x="728480" y="2829"/>
                    <a:pt x="419447" y="8121"/>
                    <a:pt x="385051" y="16058"/>
                  </a:cubicBezTo>
                  <a:cubicBezTo>
                    <a:pt x="350655" y="23995"/>
                    <a:pt x="479772" y="44104"/>
                    <a:pt x="458076" y="54158"/>
                  </a:cubicBezTo>
                  <a:cubicBezTo>
                    <a:pt x="436380" y="64212"/>
                    <a:pt x="253818" y="74795"/>
                    <a:pt x="254876" y="76383"/>
                  </a:cubicBezTo>
                  <a:cubicBezTo>
                    <a:pt x="255934" y="77971"/>
                    <a:pt x="442730" y="67916"/>
                    <a:pt x="464426" y="63683"/>
                  </a:cubicBezTo>
                  <a:cubicBezTo>
                    <a:pt x="486122" y="59450"/>
                    <a:pt x="407276" y="58921"/>
                    <a:pt x="385051" y="50983"/>
                  </a:cubicBezTo>
                  <a:cubicBezTo>
                    <a:pt x="362826" y="43046"/>
                    <a:pt x="308851" y="24525"/>
                    <a:pt x="331076" y="16058"/>
                  </a:cubicBezTo>
                  <a:cubicBezTo>
                    <a:pt x="353301" y="7591"/>
                    <a:pt x="569730" y="-1404"/>
                    <a:pt x="518401" y="183"/>
                  </a:cubicBezTo>
                  <a:cubicBezTo>
                    <a:pt x="467072" y="1770"/>
                    <a:pt x="-23466" y="37225"/>
                    <a:pt x="876" y="382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4" name="フリーフォーム 783">
              <a:extLst>
                <a:ext uri="{FF2B5EF4-FFF2-40B4-BE49-F238E27FC236}">
                  <a16:creationId xmlns:a16="http://schemas.microsoft.com/office/drawing/2014/main" id="{B5C1DC56-A1CD-3FD9-37F3-4ED84E0AABD2}"/>
                </a:ext>
              </a:extLst>
            </p:cNvPr>
            <p:cNvSpPr/>
            <p:nvPr/>
          </p:nvSpPr>
          <p:spPr>
            <a:xfrm>
              <a:off x="6593679" y="1711132"/>
              <a:ext cx="433375" cy="74776"/>
            </a:xfrm>
            <a:custGeom>
              <a:avLst/>
              <a:gdLst>
                <a:gd name="connsiteX0" fmla="*/ 796 w 433375"/>
                <a:gd name="connsiteY0" fmla="*/ 22418 h 74776"/>
                <a:gd name="connsiteX1" fmla="*/ 280196 w 433375"/>
                <a:gd name="connsiteY1" fmla="*/ 73218 h 74776"/>
                <a:gd name="connsiteX2" fmla="*/ 248446 w 433375"/>
                <a:gd name="connsiteY2" fmla="*/ 57343 h 74776"/>
                <a:gd name="connsiteX3" fmla="*/ 432596 w 433375"/>
                <a:gd name="connsiteY3" fmla="*/ 12893 h 74776"/>
                <a:gd name="connsiteX4" fmla="*/ 165896 w 433375"/>
                <a:gd name="connsiteY4" fmla="*/ 16068 h 74776"/>
                <a:gd name="connsiteX5" fmla="*/ 324646 w 433375"/>
                <a:gd name="connsiteY5" fmla="*/ 193 h 74776"/>
                <a:gd name="connsiteX6" fmla="*/ 118271 w 433375"/>
                <a:gd name="connsiteY6" fmla="*/ 28768 h 74776"/>
                <a:gd name="connsiteX7" fmla="*/ 375446 w 433375"/>
                <a:gd name="connsiteY7" fmla="*/ 44643 h 74776"/>
                <a:gd name="connsiteX8" fmla="*/ 200821 w 433375"/>
                <a:gd name="connsiteY8" fmla="*/ 57343 h 74776"/>
                <a:gd name="connsiteX9" fmla="*/ 796 w 433375"/>
                <a:gd name="connsiteY9" fmla="*/ 22418 h 7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375" h="74776">
                  <a:moveTo>
                    <a:pt x="796" y="22418"/>
                  </a:moveTo>
                  <a:cubicBezTo>
                    <a:pt x="14025" y="25064"/>
                    <a:pt x="238921" y="67397"/>
                    <a:pt x="280196" y="73218"/>
                  </a:cubicBezTo>
                  <a:cubicBezTo>
                    <a:pt x="321471" y="79039"/>
                    <a:pt x="223046" y="67397"/>
                    <a:pt x="248446" y="57343"/>
                  </a:cubicBezTo>
                  <a:cubicBezTo>
                    <a:pt x="273846" y="47289"/>
                    <a:pt x="446354" y="19772"/>
                    <a:pt x="432596" y="12893"/>
                  </a:cubicBezTo>
                  <a:cubicBezTo>
                    <a:pt x="418838" y="6014"/>
                    <a:pt x="183888" y="18185"/>
                    <a:pt x="165896" y="16068"/>
                  </a:cubicBezTo>
                  <a:cubicBezTo>
                    <a:pt x="147904" y="13951"/>
                    <a:pt x="332583" y="-1924"/>
                    <a:pt x="324646" y="193"/>
                  </a:cubicBezTo>
                  <a:cubicBezTo>
                    <a:pt x="316709" y="2310"/>
                    <a:pt x="109804" y="21360"/>
                    <a:pt x="118271" y="28768"/>
                  </a:cubicBezTo>
                  <a:cubicBezTo>
                    <a:pt x="126738" y="36176"/>
                    <a:pt x="361688" y="39881"/>
                    <a:pt x="375446" y="44643"/>
                  </a:cubicBezTo>
                  <a:cubicBezTo>
                    <a:pt x="389204" y="49405"/>
                    <a:pt x="259029" y="58401"/>
                    <a:pt x="200821" y="57343"/>
                  </a:cubicBezTo>
                  <a:cubicBezTo>
                    <a:pt x="142613" y="56285"/>
                    <a:pt x="-12433" y="19772"/>
                    <a:pt x="796" y="224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5" name="フリーフォーム 784">
              <a:extLst>
                <a:ext uri="{FF2B5EF4-FFF2-40B4-BE49-F238E27FC236}">
                  <a16:creationId xmlns:a16="http://schemas.microsoft.com/office/drawing/2014/main" id="{CDF85FB6-772C-D8E0-3016-F87E54797CB1}"/>
                </a:ext>
              </a:extLst>
            </p:cNvPr>
            <p:cNvSpPr/>
            <p:nvPr/>
          </p:nvSpPr>
          <p:spPr>
            <a:xfrm>
              <a:off x="7327981" y="1634276"/>
              <a:ext cx="504758" cy="67648"/>
            </a:xfrm>
            <a:custGeom>
              <a:avLst/>
              <a:gdLst>
                <a:gd name="connsiteX0" fmla="*/ 3094 w 504758"/>
                <a:gd name="connsiteY0" fmla="*/ 849 h 67648"/>
                <a:gd name="connsiteX1" fmla="*/ 396794 w 504758"/>
                <a:gd name="connsiteY1" fmla="*/ 4024 h 67648"/>
                <a:gd name="connsiteX2" fmla="*/ 349169 w 504758"/>
                <a:gd name="connsiteY2" fmla="*/ 10374 h 67648"/>
                <a:gd name="connsiteX3" fmla="*/ 460294 w 504758"/>
                <a:gd name="connsiteY3" fmla="*/ 7199 h 67648"/>
                <a:gd name="connsiteX4" fmla="*/ 365044 w 504758"/>
                <a:gd name="connsiteY4" fmla="*/ 67524 h 67648"/>
                <a:gd name="connsiteX5" fmla="*/ 495219 w 504758"/>
                <a:gd name="connsiteY5" fmla="*/ 23074 h 67648"/>
                <a:gd name="connsiteX6" fmla="*/ 53894 w 504758"/>
                <a:gd name="connsiteY6" fmla="*/ 26249 h 67648"/>
                <a:gd name="connsiteX7" fmla="*/ 206294 w 504758"/>
                <a:gd name="connsiteY7" fmla="*/ 19899 h 67648"/>
                <a:gd name="connsiteX8" fmla="*/ 3094 w 504758"/>
                <a:gd name="connsiteY8" fmla="*/ 849 h 6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4758" h="67648">
                  <a:moveTo>
                    <a:pt x="3094" y="849"/>
                  </a:moveTo>
                  <a:cubicBezTo>
                    <a:pt x="34844" y="-1797"/>
                    <a:pt x="339115" y="2437"/>
                    <a:pt x="396794" y="4024"/>
                  </a:cubicBezTo>
                  <a:cubicBezTo>
                    <a:pt x="454473" y="5611"/>
                    <a:pt x="338586" y="9845"/>
                    <a:pt x="349169" y="10374"/>
                  </a:cubicBezTo>
                  <a:cubicBezTo>
                    <a:pt x="359752" y="10903"/>
                    <a:pt x="457648" y="-2326"/>
                    <a:pt x="460294" y="7199"/>
                  </a:cubicBezTo>
                  <a:cubicBezTo>
                    <a:pt x="462940" y="16724"/>
                    <a:pt x="359223" y="64878"/>
                    <a:pt x="365044" y="67524"/>
                  </a:cubicBezTo>
                  <a:cubicBezTo>
                    <a:pt x="370865" y="70170"/>
                    <a:pt x="547077" y="29953"/>
                    <a:pt x="495219" y="23074"/>
                  </a:cubicBezTo>
                  <a:cubicBezTo>
                    <a:pt x="443361" y="16195"/>
                    <a:pt x="102048" y="26778"/>
                    <a:pt x="53894" y="26249"/>
                  </a:cubicBezTo>
                  <a:cubicBezTo>
                    <a:pt x="5740" y="25720"/>
                    <a:pt x="218465" y="22016"/>
                    <a:pt x="206294" y="19899"/>
                  </a:cubicBezTo>
                  <a:cubicBezTo>
                    <a:pt x="194123" y="17782"/>
                    <a:pt x="-28656" y="3495"/>
                    <a:pt x="3094" y="8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6" name="フリーフォーム 785">
              <a:extLst>
                <a:ext uri="{FF2B5EF4-FFF2-40B4-BE49-F238E27FC236}">
                  <a16:creationId xmlns:a16="http://schemas.microsoft.com/office/drawing/2014/main" id="{C408B3E3-666E-F20A-FAB9-E997F90EC9DF}"/>
                </a:ext>
              </a:extLst>
            </p:cNvPr>
            <p:cNvSpPr/>
            <p:nvPr/>
          </p:nvSpPr>
          <p:spPr>
            <a:xfrm>
              <a:off x="7407275" y="1602696"/>
              <a:ext cx="454127" cy="38853"/>
            </a:xfrm>
            <a:custGeom>
              <a:avLst/>
              <a:gdLst>
                <a:gd name="connsiteX0" fmla="*/ 0 w 454127"/>
                <a:gd name="connsiteY0" fmla="*/ 13379 h 38853"/>
                <a:gd name="connsiteX1" fmla="*/ 365125 w 454127"/>
                <a:gd name="connsiteY1" fmla="*/ 3854 h 38853"/>
                <a:gd name="connsiteX2" fmla="*/ 406400 w 454127"/>
                <a:gd name="connsiteY2" fmla="*/ 10204 h 38853"/>
                <a:gd name="connsiteX3" fmla="*/ 304800 w 454127"/>
                <a:gd name="connsiteY3" fmla="*/ 38779 h 38853"/>
                <a:gd name="connsiteX4" fmla="*/ 454025 w 454127"/>
                <a:gd name="connsiteY4" fmla="*/ 679 h 38853"/>
                <a:gd name="connsiteX5" fmla="*/ 330200 w 454127"/>
                <a:gd name="connsiteY5" fmla="*/ 13379 h 38853"/>
                <a:gd name="connsiteX6" fmla="*/ 0 w 454127"/>
                <a:gd name="connsiteY6" fmla="*/ 13379 h 38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127" h="38853">
                  <a:moveTo>
                    <a:pt x="0" y="13379"/>
                  </a:moveTo>
                  <a:lnTo>
                    <a:pt x="365125" y="3854"/>
                  </a:lnTo>
                  <a:cubicBezTo>
                    <a:pt x="432858" y="3325"/>
                    <a:pt x="416454" y="4383"/>
                    <a:pt x="406400" y="10204"/>
                  </a:cubicBezTo>
                  <a:cubicBezTo>
                    <a:pt x="396346" y="16025"/>
                    <a:pt x="296862" y="40367"/>
                    <a:pt x="304800" y="38779"/>
                  </a:cubicBezTo>
                  <a:cubicBezTo>
                    <a:pt x="312738" y="37191"/>
                    <a:pt x="449792" y="4912"/>
                    <a:pt x="454025" y="679"/>
                  </a:cubicBezTo>
                  <a:cubicBezTo>
                    <a:pt x="458258" y="-3554"/>
                    <a:pt x="330200" y="13379"/>
                    <a:pt x="330200" y="13379"/>
                  </a:cubicBezTo>
                  <a:lnTo>
                    <a:pt x="0" y="133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7" name="フリーフォーム 786">
              <a:extLst>
                <a:ext uri="{FF2B5EF4-FFF2-40B4-BE49-F238E27FC236}">
                  <a16:creationId xmlns:a16="http://schemas.microsoft.com/office/drawing/2014/main" id="{0F880A6C-6DAE-6D14-5A69-E2059129B344}"/>
                </a:ext>
              </a:extLst>
            </p:cNvPr>
            <p:cNvSpPr/>
            <p:nvPr/>
          </p:nvSpPr>
          <p:spPr>
            <a:xfrm>
              <a:off x="7315194" y="1826959"/>
              <a:ext cx="559163" cy="159497"/>
            </a:xfrm>
            <a:custGeom>
              <a:avLst/>
              <a:gdLst>
                <a:gd name="connsiteX0" fmla="*/ 558806 w 559163"/>
                <a:gd name="connsiteY0" fmla="*/ 14541 h 159497"/>
                <a:gd name="connsiteX1" fmla="*/ 22231 w 559163"/>
                <a:gd name="connsiteY1" fmla="*/ 43116 h 159497"/>
                <a:gd name="connsiteX2" fmla="*/ 295281 w 559163"/>
                <a:gd name="connsiteY2" fmla="*/ 39941 h 159497"/>
                <a:gd name="connsiteX3" fmla="*/ 6356 w 559163"/>
                <a:gd name="connsiteY3" fmla="*/ 138366 h 159497"/>
                <a:gd name="connsiteX4" fmla="*/ 130181 w 559163"/>
                <a:gd name="connsiteY4" fmla="*/ 125666 h 159497"/>
                <a:gd name="connsiteX5" fmla="*/ 520706 w 559163"/>
                <a:gd name="connsiteY5" fmla="*/ 138366 h 159497"/>
                <a:gd name="connsiteX6" fmla="*/ 130181 w 559163"/>
                <a:gd name="connsiteY6" fmla="*/ 157416 h 159497"/>
                <a:gd name="connsiteX7" fmla="*/ 257181 w 559163"/>
                <a:gd name="connsiteY7" fmla="*/ 84391 h 159497"/>
                <a:gd name="connsiteX8" fmla="*/ 107956 w 559163"/>
                <a:gd name="connsiteY8" fmla="*/ 5016 h 159497"/>
                <a:gd name="connsiteX9" fmla="*/ 558806 w 559163"/>
                <a:gd name="connsiteY9" fmla="*/ 14541 h 15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9163" h="159497">
                  <a:moveTo>
                    <a:pt x="558806" y="14541"/>
                  </a:moveTo>
                  <a:cubicBezTo>
                    <a:pt x="544518" y="20891"/>
                    <a:pt x="66152" y="38883"/>
                    <a:pt x="22231" y="43116"/>
                  </a:cubicBezTo>
                  <a:cubicBezTo>
                    <a:pt x="-21690" y="47349"/>
                    <a:pt x="297927" y="24066"/>
                    <a:pt x="295281" y="39941"/>
                  </a:cubicBezTo>
                  <a:cubicBezTo>
                    <a:pt x="292635" y="55816"/>
                    <a:pt x="33873" y="124079"/>
                    <a:pt x="6356" y="138366"/>
                  </a:cubicBezTo>
                  <a:cubicBezTo>
                    <a:pt x="-21161" y="152654"/>
                    <a:pt x="44456" y="125666"/>
                    <a:pt x="130181" y="125666"/>
                  </a:cubicBezTo>
                  <a:cubicBezTo>
                    <a:pt x="215906" y="125666"/>
                    <a:pt x="520706" y="133074"/>
                    <a:pt x="520706" y="138366"/>
                  </a:cubicBezTo>
                  <a:cubicBezTo>
                    <a:pt x="520706" y="143658"/>
                    <a:pt x="174102" y="166412"/>
                    <a:pt x="130181" y="157416"/>
                  </a:cubicBezTo>
                  <a:cubicBezTo>
                    <a:pt x="86260" y="148420"/>
                    <a:pt x="260885" y="109791"/>
                    <a:pt x="257181" y="84391"/>
                  </a:cubicBezTo>
                  <a:cubicBezTo>
                    <a:pt x="253477" y="58991"/>
                    <a:pt x="61389" y="18245"/>
                    <a:pt x="107956" y="5016"/>
                  </a:cubicBezTo>
                  <a:cubicBezTo>
                    <a:pt x="154523" y="-8213"/>
                    <a:pt x="573094" y="8191"/>
                    <a:pt x="558806" y="14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8" name="フリーフォーム 787">
              <a:extLst>
                <a:ext uri="{FF2B5EF4-FFF2-40B4-BE49-F238E27FC236}">
                  <a16:creationId xmlns:a16="http://schemas.microsoft.com/office/drawing/2014/main" id="{03FA7020-8FBB-B12C-5CB1-C79DA469FA34}"/>
                </a:ext>
              </a:extLst>
            </p:cNvPr>
            <p:cNvSpPr/>
            <p:nvPr/>
          </p:nvSpPr>
          <p:spPr>
            <a:xfrm>
              <a:off x="7531078" y="1892300"/>
              <a:ext cx="333397" cy="20358"/>
            </a:xfrm>
            <a:custGeom>
              <a:avLst/>
              <a:gdLst>
                <a:gd name="connsiteX0" fmla="*/ 333397 w 333397"/>
                <a:gd name="connsiteY0" fmla="*/ 0 h 20358"/>
                <a:gd name="connsiteX1" fmla="*/ 22 w 333397"/>
                <a:gd name="connsiteY1" fmla="*/ 19050 h 20358"/>
                <a:gd name="connsiteX2" fmla="*/ 333397 w 333397"/>
                <a:gd name="connsiteY2" fmla="*/ 0 h 2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97" h="20358">
                  <a:moveTo>
                    <a:pt x="333397" y="0"/>
                  </a:moveTo>
                  <a:cubicBezTo>
                    <a:pt x="333397" y="0"/>
                    <a:pt x="3197" y="11642"/>
                    <a:pt x="22" y="19050"/>
                  </a:cubicBezTo>
                  <a:cubicBezTo>
                    <a:pt x="-3153" y="26458"/>
                    <a:pt x="333397" y="0"/>
                    <a:pt x="33339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9" name="フリーフォーム 788">
              <a:extLst>
                <a:ext uri="{FF2B5EF4-FFF2-40B4-BE49-F238E27FC236}">
                  <a16:creationId xmlns:a16="http://schemas.microsoft.com/office/drawing/2014/main" id="{59632018-D989-3C46-F6D8-B8800023766E}"/>
                </a:ext>
              </a:extLst>
            </p:cNvPr>
            <p:cNvSpPr/>
            <p:nvPr/>
          </p:nvSpPr>
          <p:spPr>
            <a:xfrm>
              <a:off x="5655874" y="1822450"/>
              <a:ext cx="1138626" cy="71481"/>
            </a:xfrm>
            <a:custGeom>
              <a:avLst/>
              <a:gdLst>
                <a:gd name="connsiteX0" fmla="*/ 1976 w 1138626"/>
                <a:gd name="connsiteY0" fmla="*/ 12700 h 71481"/>
                <a:gd name="connsiteX1" fmla="*/ 319476 w 1138626"/>
                <a:gd name="connsiteY1" fmla="*/ 57150 h 71481"/>
                <a:gd name="connsiteX2" fmla="*/ 103576 w 1138626"/>
                <a:gd name="connsiteY2" fmla="*/ 69850 h 71481"/>
                <a:gd name="connsiteX3" fmla="*/ 506801 w 1138626"/>
                <a:gd name="connsiteY3" fmla="*/ 25400 h 71481"/>
                <a:gd name="connsiteX4" fmla="*/ 363926 w 1138626"/>
                <a:gd name="connsiteY4" fmla="*/ 0 h 71481"/>
                <a:gd name="connsiteX5" fmla="*/ 763976 w 1138626"/>
                <a:gd name="connsiteY5" fmla="*/ 15875 h 71481"/>
                <a:gd name="connsiteX6" fmla="*/ 1138626 w 1138626"/>
                <a:gd name="connsiteY6" fmla="*/ 34925 h 71481"/>
                <a:gd name="connsiteX7" fmla="*/ 548076 w 1138626"/>
                <a:gd name="connsiteY7" fmla="*/ 28575 h 71481"/>
                <a:gd name="connsiteX8" fmla="*/ 202001 w 1138626"/>
                <a:gd name="connsiteY8" fmla="*/ 41275 h 71481"/>
                <a:gd name="connsiteX9" fmla="*/ 1976 w 1138626"/>
                <a:gd name="connsiteY9" fmla="*/ 12700 h 7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8626" h="71481">
                  <a:moveTo>
                    <a:pt x="1976" y="12700"/>
                  </a:moveTo>
                  <a:cubicBezTo>
                    <a:pt x="21555" y="15346"/>
                    <a:pt x="302543" y="47625"/>
                    <a:pt x="319476" y="57150"/>
                  </a:cubicBezTo>
                  <a:cubicBezTo>
                    <a:pt x="336409" y="66675"/>
                    <a:pt x="72355" y="75142"/>
                    <a:pt x="103576" y="69850"/>
                  </a:cubicBezTo>
                  <a:cubicBezTo>
                    <a:pt x="134797" y="64558"/>
                    <a:pt x="463409" y="37042"/>
                    <a:pt x="506801" y="25400"/>
                  </a:cubicBezTo>
                  <a:cubicBezTo>
                    <a:pt x="550193" y="13758"/>
                    <a:pt x="363926" y="0"/>
                    <a:pt x="363926" y="0"/>
                  </a:cubicBezTo>
                  <a:lnTo>
                    <a:pt x="763976" y="15875"/>
                  </a:lnTo>
                  <a:lnTo>
                    <a:pt x="1138626" y="34925"/>
                  </a:lnTo>
                  <a:cubicBezTo>
                    <a:pt x="1102643" y="37042"/>
                    <a:pt x="704180" y="27517"/>
                    <a:pt x="548076" y="28575"/>
                  </a:cubicBezTo>
                  <a:cubicBezTo>
                    <a:pt x="391972" y="29633"/>
                    <a:pt x="291430" y="44450"/>
                    <a:pt x="202001" y="41275"/>
                  </a:cubicBezTo>
                  <a:cubicBezTo>
                    <a:pt x="112572" y="38100"/>
                    <a:pt x="-17603" y="10054"/>
                    <a:pt x="1976" y="127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0" name="フリーフォーム 789">
              <a:extLst>
                <a:ext uri="{FF2B5EF4-FFF2-40B4-BE49-F238E27FC236}">
                  <a16:creationId xmlns:a16="http://schemas.microsoft.com/office/drawing/2014/main" id="{0FE103AB-212A-3F65-3699-3D8024F99A27}"/>
                </a:ext>
              </a:extLst>
            </p:cNvPr>
            <p:cNvSpPr/>
            <p:nvPr/>
          </p:nvSpPr>
          <p:spPr>
            <a:xfrm>
              <a:off x="5620949" y="1875955"/>
              <a:ext cx="904455" cy="58151"/>
            </a:xfrm>
            <a:custGeom>
              <a:avLst/>
              <a:gdLst>
                <a:gd name="connsiteX0" fmla="*/ 5151 w 904455"/>
                <a:gd name="connsiteY0" fmla="*/ 32220 h 58151"/>
                <a:gd name="connsiteX1" fmla="*/ 459176 w 904455"/>
                <a:gd name="connsiteY1" fmla="*/ 13170 h 58151"/>
                <a:gd name="connsiteX2" fmla="*/ 278201 w 904455"/>
                <a:gd name="connsiteY2" fmla="*/ 25870 h 58151"/>
                <a:gd name="connsiteX3" fmla="*/ 576651 w 904455"/>
                <a:gd name="connsiteY3" fmla="*/ 16345 h 58151"/>
                <a:gd name="connsiteX4" fmla="*/ 903676 w 904455"/>
                <a:gd name="connsiteY4" fmla="*/ 6820 h 58151"/>
                <a:gd name="connsiteX5" fmla="*/ 668726 w 904455"/>
                <a:gd name="connsiteY5" fmla="*/ 470 h 58151"/>
                <a:gd name="connsiteX6" fmla="*/ 697301 w 904455"/>
                <a:gd name="connsiteY6" fmla="*/ 470 h 58151"/>
                <a:gd name="connsiteX7" fmla="*/ 243276 w 904455"/>
                <a:gd name="connsiteY7" fmla="*/ 57620 h 58151"/>
                <a:gd name="connsiteX8" fmla="*/ 5151 w 904455"/>
                <a:gd name="connsiteY8" fmla="*/ 32220 h 5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4455" h="58151">
                  <a:moveTo>
                    <a:pt x="5151" y="32220"/>
                  </a:moveTo>
                  <a:cubicBezTo>
                    <a:pt x="41134" y="24812"/>
                    <a:pt x="413668" y="14228"/>
                    <a:pt x="459176" y="13170"/>
                  </a:cubicBezTo>
                  <a:cubicBezTo>
                    <a:pt x="504684" y="12112"/>
                    <a:pt x="278201" y="25870"/>
                    <a:pt x="278201" y="25870"/>
                  </a:cubicBezTo>
                  <a:lnTo>
                    <a:pt x="576651" y="16345"/>
                  </a:lnTo>
                  <a:lnTo>
                    <a:pt x="903676" y="6820"/>
                  </a:lnTo>
                  <a:cubicBezTo>
                    <a:pt x="919022" y="4174"/>
                    <a:pt x="703122" y="1528"/>
                    <a:pt x="668726" y="470"/>
                  </a:cubicBezTo>
                  <a:cubicBezTo>
                    <a:pt x="634330" y="-588"/>
                    <a:pt x="697301" y="470"/>
                    <a:pt x="697301" y="470"/>
                  </a:cubicBezTo>
                  <a:cubicBezTo>
                    <a:pt x="626393" y="9995"/>
                    <a:pt x="357047" y="53387"/>
                    <a:pt x="243276" y="57620"/>
                  </a:cubicBezTo>
                  <a:cubicBezTo>
                    <a:pt x="129505" y="61853"/>
                    <a:pt x="-30832" y="39628"/>
                    <a:pt x="5151" y="322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1" name="フリーフォーム 790">
              <a:extLst>
                <a:ext uri="{FF2B5EF4-FFF2-40B4-BE49-F238E27FC236}">
                  <a16:creationId xmlns:a16="http://schemas.microsoft.com/office/drawing/2014/main" id="{0EB57DB0-B40E-85A1-C807-E462F6BA0849}"/>
                </a:ext>
              </a:extLst>
            </p:cNvPr>
            <p:cNvSpPr/>
            <p:nvPr/>
          </p:nvSpPr>
          <p:spPr>
            <a:xfrm>
              <a:off x="6694243" y="1963078"/>
              <a:ext cx="62161" cy="619885"/>
            </a:xfrm>
            <a:custGeom>
              <a:avLst/>
              <a:gdLst>
                <a:gd name="connsiteX0" fmla="*/ 30407 w 62161"/>
                <a:gd name="connsiteY0" fmla="*/ 2247 h 619885"/>
                <a:gd name="connsiteX1" fmla="*/ 43107 w 62161"/>
                <a:gd name="connsiteY1" fmla="*/ 389597 h 619885"/>
                <a:gd name="connsiteX2" fmla="*/ 14532 w 62161"/>
                <a:gd name="connsiteY2" fmla="*/ 272122 h 619885"/>
                <a:gd name="connsiteX3" fmla="*/ 62157 w 62161"/>
                <a:gd name="connsiteY3" fmla="*/ 618197 h 619885"/>
                <a:gd name="connsiteX4" fmla="*/ 11357 w 62161"/>
                <a:gd name="connsiteY4" fmla="*/ 392772 h 619885"/>
                <a:gd name="connsiteX5" fmla="*/ 1832 w 62161"/>
                <a:gd name="connsiteY5" fmla="*/ 132422 h 619885"/>
                <a:gd name="connsiteX6" fmla="*/ 1832 w 62161"/>
                <a:gd name="connsiteY6" fmla="*/ 224497 h 619885"/>
                <a:gd name="connsiteX7" fmla="*/ 30407 w 62161"/>
                <a:gd name="connsiteY7" fmla="*/ 2247 h 61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61" h="619885">
                  <a:moveTo>
                    <a:pt x="30407" y="2247"/>
                  </a:moveTo>
                  <a:cubicBezTo>
                    <a:pt x="37286" y="29764"/>
                    <a:pt x="45753" y="344618"/>
                    <a:pt x="43107" y="389597"/>
                  </a:cubicBezTo>
                  <a:cubicBezTo>
                    <a:pt x="40461" y="434576"/>
                    <a:pt x="11357" y="234022"/>
                    <a:pt x="14532" y="272122"/>
                  </a:cubicBezTo>
                  <a:cubicBezTo>
                    <a:pt x="17707" y="310222"/>
                    <a:pt x="62686" y="598089"/>
                    <a:pt x="62157" y="618197"/>
                  </a:cubicBezTo>
                  <a:cubicBezTo>
                    <a:pt x="61628" y="638305"/>
                    <a:pt x="21411" y="473735"/>
                    <a:pt x="11357" y="392772"/>
                  </a:cubicBezTo>
                  <a:cubicBezTo>
                    <a:pt x="1303" y="311810"/>
                    <a:pt x="3419" y="160468"/>
                    <a:pt x="1832" y="132422"/>
                  </a:cubicBezTo>
                  <a:cubicBezTo>
                    <a:pt x="245" y="104376"/>
                    <a:pt x="-1343" y="240372"/>
                    <a:pt x="1832" y="224497"/>
                  </a:cubicBezTo>
                  <a:cubicBezTo>
                    <a:pt x="5007" y="208622"/>
                    <a:pt x="23528" y="-25270"/>
                    <a:pt x="30407" y="22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2" name="フリーフォーム 791">
              <a:extLst>
                <a:ext uri="{FF2B5EF4-FFF2-40B4-BE49-F238E27FC236}">
                  <a16:creationId xmlns:a16="http://schemas.microsoft.com/office/drawing/2014/main" id="{BEBB05F6-95CA-D198-DF86-EF68A070D402}"/>
                </a:ext>
              </a:extLst>
            </p:cNvPr>
            <p:cNvSpPr/>
            <p:nvPr/>
          </p:nvSpPr>
          <p:spPr>
            <a:xfrm>
              <a:off x="6597027" y="1977503"/>
              <a:ext cx="156206" cy="594290"/>
            </a:xfrm>
            <a:custGeom>
              <a:avLst/>
              <a:gdLst>
                <a:gd name="connsiteX0" fmla="*/ 10148 w 156206"/>
                <a:gd name="connsiteY0" fmla="*/ 3697 h 594290"/>
                <a:gd name="connsiteX1" fmla="*/ 48248 w 156206"/>
                <a:gd name="connsiteY1" fmla="*/ 321197 h 594290"/>
                <a:gd name="connsiteX2" fmla="*/ 51423 w 156206"/>
                <a:gd name="connsiteY2" fmla="*/ 248172 h 594290"/>
                <a:gd name="connsiteX3" fmla="*/ 70473 w 156206"/>
                <a:gd name="connsiteY3" fmla="*/ 333897 h 594290"/>
                <a:gd name="connsiteX4" fmla="*/ 22848 w 156206"/>
                <a:gd name="connsiteY4" fmla="*/ 302147 h 594290"/>
                <a:gd name="connsiteX5" fmla="*/ 76823 w 156206"/>
                <a:gd name="connsiteY5" fmla="*/ 397397 h 594290"/>
                <a:gd name="connsiteX6" fmla="*/ 51423 w 156206"/>
                <a:gd name="connsiteY6" fmla="*/ 445022 h 594290"/>
                <a:gd name="connsiteX7" fmla="*/ 156198 w 156206"/>
                <a:gd name="connsiteY7" fmla="*/ 594247 h 594290"/>
                <a:gd name="connsiteX8" fmla="*/ 45073 w 156206"/>
                <a:gd name="connsiteY8" fmla="*/ 429147 h 594290"/>
                <a:gd name="connsiteX9" fmla="*/ 623 w 156206"/>
                <a:gd name="connsiteY9" fmla="*/ 229122 h 594290"/>
                <a:gd name="connsiteX10" fmla="*/ 73648 w 156206"/>
                <a:gd name="connsiteY10" fmla="*/ 365647 h 594290"/>
                <a:gd name="connsiteX11" fmla="*/ 67298 w 156206"/>
                <a:gd name="connsiteY11" fmla="*/ 165622 h 594290"/>
                <a:gd name="connsiteX12" fmla="*/ 41898 w 156206"/>
                <a:gd name="connsiteY12" fmla="*/ 149747 h 594290"/>
                <a:gd name="connsiteX13" fmla="*/ 10148 w 156206"/>
                <a:gd name="connsiteY13" fmla="*/ 3697 h 59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206" h="594290">
                  <a:moveTo>
                    <a:pt x="10148" y="3697"/>
                  </a:moveTo>
                  <a:cubicBezTo>
                    <a:pt x="11206" y="32272"/>
                    <a:pt x="41369" y="280451"/>
                    <a:pt x="48248" y="321197"/>
                  </a:cubicBezTo>
                  <a:cubicBezTo>
                    <a:pt x="55127" y="361943"/>
                    <a:pt x="47719" y="246055"/>
                    <a:pt x="51423" y="248172"/>
                  </a:cubicBezTo>
                  <a:cubicBezTo>
                    <a:pt x="55127" y="250289"/>
                    <a:pt x="75235" y="324901"/>
                    <a:pt x="70473" y="333897"/>
                  </a:cubicBezTo>
                  <a:cubicBezTo>
                    <a:pt x="65711" y="342893"/>
                    <a:pt x="21790" y="291564"/>
                    <a:pt x="22848" y="302147"/>
                  </a:cubicBezTo>
                  <a:cubicBezTo>
                    <a:pt x="23906" y="312730"/>
                    <a:pt x="72061" y="373585"/>
                    <a:pt x="76823" y="397397"/>
                  </a:cubicBezTo>
                  <a:cubicBezTo>
                    <a:pt x="81585" y="421209"/>
                    <a:pt x="38194" y="412214"/>
                    <a:pt x="51423" y="445022"/>
                  </a:cubicBezTo>
                  <a:cubicBezTo>
                    <a:pt x="64652" y="477830"/>
                    <a:pt x="157256" y="596893"/>
                    <a:pt x="156198" y="594247"/>
                  </a:cubicBezTo>
                  <a:cubicBezTo>
                    <a:pt x="155140" y="591601"/>
                    <a:pt x="71002" y="490001"/>
                    <a:pt x="45073" y="429147"/>
                  </a:cubicBezTo>
                  <a:cubicBezTo>
                    <a:pt x="19144" y="368293"/>
                    <a:pt x="-4140" y="239705"/>
                    <a:pt x="623" y="229122"/>
                  </a:cubicBezTo>
                  <a:cubicBezTo>
                    <a:pt x="5385" y="218539"/>
                    <a:pt x="62536" y="376230"/>
                    <a:pt x="73648" y="365647"/>
                  </a:cubicBezTo>
                  <a:cubicBezTo>
                    <a:pt x="84760" y="355064"/>
                    <a:pt x="72590" y="201605"/>
                    <a:pt x="67298" y="165622"/>
                  </a:cubicBezTo>
                  <a:cubicBezTo>
                    <a:pt x="62006" y="129639"/>
                    <a:pt x="51423" y="178851"/>
                    <a:pt x="41898" y="149747"/>
                  </a:cubicBezTo>
                  <a:cubicBezTo>
                    <a:pt x="32373" y="120643"/>
                    <a:pt x="9090" y="-24878"/>
                    <a:pt x="10148" y="36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3" name="フリーフォーム 792">
              <a:extLst>
                <a:ext uri="{FF2B5EF4-FFF2-40B4-BE49-F238E27FC236}">
                  <a16:creationId xmlns:a16="http://schemas.microsoft.com/office/drawing/2014/main" id="{E9E16FAA-9616-5FA4-F207-6D48F3A740AE}"/>
                </a:ext>
              </a:extLst>
            </p:cNvPr>
            <p:cNvSpPr/>
            <p:nvPr/>
          </p:nvSpPr>
          <p:spPr>
            <a:xfrm>
              <a:off x="5113630" y="2778118"/>
              <a:ext cx="973001" cy="51238"/>
            </a:xfrm>
            <a:custGeom>
              <a:avLst/>
              <a:gdLst>
                <a:gd name="connsiteX0" fmla="*/ 45745 w 973001"/>
                <a:gd name="connsiteY0" fmla="*/ 3182 h 51238"/>
                <a:gd name="connsiteX1" fmla="*/ 131470 w 973001"/>
                <a:gd name="connsiteY1" fmla="*/ 19057 h 51238"/>
                <a:gd name="connsiteX2" fmla="*/ 950620 w 973001"/>
                <a:gd name="connsiteY2" fmla="*/ 50807 h 51238"/>
                <a:gd name="connsiteX3" fmla="*/ 709320 w 973001"/>
                <a:gd name="connsiteY3" fmla="*/ 34932 h 51238"/>
                <a:gd name="connsiteX4" fmla="*/ 363245 w 973001"/>
                <a:gd name="connsiteY4" fmla="*/ 7 h 51238"/>
                <a:gd name="connsiteX5" fmla="*/ 582320 w 973001"/>
                <a:gd name="connsiteY5" fmla="*/ 38107 h 51238"/>
                <a:gd name="connsiteX6" fmla="*/ 45745 w 973001"/>
                <a:gd name="connsiteY6" fmla="*/ 3182 h 5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3001" h="51238">
                  <a:moveTo>
                    <a:pt x="45745" y="3182"/>
                  </a:moveTo>
                  <a:cubicBezTo>
                    <a:pt x="-29397" y="7"/>
                    <a:pt x="-19342" y="11120"/>
                    <a:pt x="131470" y="19057"/>
                  </a:cubicBezTo>
                  <a:cubicBezTo>
                    <a:pt x="282282" y="26994"/>
                    <a:pt x="854312" y="48161"/>
                    <a:pt x="950620" y="50807"/>
                  </a:cubicBezTo>
                  <a:cubicBezTo>
                    <a:pt x="1046928" y="53453"/>
                    <a:pt x="807216" y="43399"/>
                    <a:pt x="709320" y="34932"/>
                  </a:cubicBezTo>
                  <a:cubicBezTo>
                    <a:pt x="611424" y="26465"/>
                    <a:pt x="384412" y="-522"/>
                    <a:pt x="363245" y="7"/>
                  </a:cubicBezTo>
                  <a:cubicBezTo>
                    <a:pt x="342078" y="536"/>
                    <a:pt x="635237" y="39694"/>
                    <a:pt x="582320" y="38107"/>
                  </a:cubicBezTo>
                  <a:cubicBezTo>
                    <a:pt x="529403" y="36520"/>
                    <a:pt x="120887" y="6357"/>
                    <a:pt x="45745" y="31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4" name="フリーフォーム 793">
              <a:extLst>
                <a:ext uri="{FF2B5EF4-FFF2-40B4-BE49-F238E27FC236}">
                  <a16:creationId xmlns:a16="http://schemas.microsoft.com/office/drawing/2014/main" id="{242150C6-8B6C-2CB5-0296-7977AA5D1A12}"/>
                </a:ext>
              </a:extLst>
            </p:cNvPr>
            <p:cNvSpPr/>
            <p:nvPr/>
          </p:nvSpPr>
          <p:spPr>
            <a:xfrm>
              <a:off x="6170397" y="3492500"/>
              <a:ext cx="136107" cy="774194"/>
            </a:xfrm>
            <a:custGeom>
              <a:avLst/>
              <a:gdLst>
                <a:gd name="connsiteX0" fmla="*/ 11328 w 136107"/>
                <a:gd name="connsiteY0" fmla="*/ 0 h 774194"/>
                <a:gd name="connsiteX1" fmla="*/ 1803 w 136107"/>
                <a:gd name="connsiteY1" fmla="*/ 727075 h 774194"/>
                <a:gd name="connsiteX2" fmla="*/ 49428 w 136107"/>
                <a:gd name="connsiteY2" fmla="*/ 571500 h 774194"/>
                <a:gd name="connsiteX3" fmla="*/ 119278 w 136107"/>
                <a:gd name="connsiteY3" fmla="*/ 742950 h 774194"/>
                <a:gd name="connsiteX4" fmla="*/ 131978 w 136107"/>
                <a:gd name="connsiteY4" fmla="*/ 488950 h 774194"/>
                <a:gd name="connsiteX5" fmla="*/ 128803 w 136107"/>
                <a:gd name="connsiteY5" fmla="*/ 768350 h 774194"/>
                <a:gd name="connsiteX6" fmla="*/ 52603 w 136107"/>
                <a:gd name="connsiteY6" fmla="*/ 682625 h 774194"/>
                <a:gd name="connsiteX7" fmla="*/ 24028 w 136107"/>
                <a:gd name="connsiteY7" fmla="*/ 730250 h 774194"/>
                <a:gd name="connsiteX8" fmla="*/ 11328 w 136107"/>
                <a:gd name="connsiteY8" fmla="*/ 0 h 77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107" h="774194">
                  <a:moveTo>
                    <a:pt x="11328" y="0"/>
                  </a:moveTo>
                  <a:cubicBezTo>
                    <a:pt x="7624" y="-529"/>
                    <a:pt x="-4547" y="631825"/>
                    <a:pt x="1803" y="727075"/>
                  </a:cubicBezTo>
                  <a:cubicBezTo>
                    <a:pt x="8153" y="822325"/>
                    <a:pt x="29849" y="568854"/>
                    <a:pt x="49428" y="571500"/>
                  </a:cubicBezTo>
                  <a:cubicBezTo>
                    <a:pt x="69007" y="574146"/>
                    <a:pt x="105520" y="756708"/>
                    <a:pt x="119278" y="742950"/>
                  </a:cubicBezTo>
                  <a:cubicBezTo>
                    <a:pt x="133036" y="729192"/>
                    <a:pt x="130391" y="484717"/>
                    <a:pt x="131978" y="488950"/>
                  </a:cubicBezTo>
                  <a:cubicBezTo>
                    <a:pt x="133565" y="493183"/>
                    <a:pt x="142032" y="736071"/>
                    <a:pt x="128803" y="768350"/>
                  </a:cubicBezTo>
                  <a:cubicBezTo>
                    <a:pt x="115574" y="800629"/>
                    <a:pt x="70065" y="688975"/>
                    <a:pt x="52603" y="682625"/>
                  </a:cubicBezTo>
                  <a:cubicBezTo>
                    <a:pt x="35141" y="676275"/>
                    <a:pt x="33024" y="838729"/>
                    <a:pt x="24028" y="730250"/>
                  </a:cubicBezTo>
                  <a:cubicBezTo>
                    <a:pt x="15032" y="621771"/>
                    <a:pt x="15032" y="529"/>
                    <a:pt x="1132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5" name="フリーフォーム 794">
              <a:extLst>
                <a:ext uri="{FF2B5EF4-FFF2-40B4-BE49-F238E27FC236}">
                  <a16:creationId xmlns:a16="http://schemas.microsoft.com/office/drawing/2014/main" id="{55746894-2AA5-40D4-805E-D4285C72FA04}"/>
                </a:ext>
              </a:extLst>
            </p:cNvPr>
            <p:cNvSpPr/>
            <p:nvPr/>
          </p:nvSpPr>
          <p:spPr>
            <a:xfrm>
              <a:off x="7530946" y="3406678"/>
              <a:ext cx="22390" cy="383192"/>
            </a:xfrm>
            <a:custGeom>
              <a:avLst/>
              <a:gdLst>
                <a:gd name="connsiteX0" fmla="*/ 154 w 22390"/>
                <a:gd name="connsiteY0" fmla="*/ 97 h 383192"/>
                <a:gd name="connsiteX1" fmla="*/ 22379 w 22390"/>
                <a:gd name="connsiteY1" fmla="*/ 339822 h 383192"/>
                <a:gd name="connsiteX2" fmla="*/ 3329 w 22390"/>
                <a:gd name="connsiteY2" fmla="*/ 247747 h 383192"/>
                <a:gd name="connsiteX3" fmla="*/ 12854 w 22390"/>
                <a:gd name="connsiteY3" fmla="*/ 377922 h 383192"/>
                <a:gd name="connsiteX4" fmla="*/ 154 w 22390"/>
                <a:gd name="connsiteY4" fmla="*/ 97 h 38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90" h="383192">
                  <a:moveTo>
                    <a:pt x="154" y="97"/>
                  </a:moveTo>
                  <a:cubicBezTo>
                    <a:pt x="1742" y="-6253"/>
                    <a:pt x="21850" y="298547"/>
                    <a:pt x="22379" y="339822"/>
                  </a:cubicBezTo>
                  <a:cubicBezTo>
                    <a:pt x="22908" y="381097"/>
                    <a:pt x="4917" y="241397"/>
                    <a:pt x="3329" y="247747"/>
                  </a:cubicBezTo>
                  <a:cubicBezTo>
                    <a:pt x="1742" y="254097"/>
                    <a:pt x="16029" y="413905"/>
                    <a:pt x="12854" y="377922"/>
                  </a:cubicBezTo>
                  <a:cubicBezTo>
                    <a:pt x="9679" y="341939"/>
                    <a:pt x="-1434" y="6447"/>
                    <a:pt x="154" y="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6" name="フリーフォーム 795">
              <a:extLst>
                <a:ext uri="{FF2B5EF4-FFF2-40B4-BE49-F238E27FC236}">
                  <a16:creationId xmlns:a16="http://schemas.microsoft.com/office/drawing/2014/main" id="{2FBE40B2-874D-4B8E-D045-26A183256BAA}"/>
                </a:ext>
              </a:extLst>
            </p:cNvPr>
            <p:cNvSpPr/>
            <p:nvPr/>
          </p:nvSpPr>
          <p:spPr>
            <a:xfrm>
              <a:off x="7327170" y="3339739"/>
              <a:ext cx="134953" cy="616117"/>
            </a:xfrm>
            <a:custGeom>
              <a:avLst/>
              <a:gdLst>
                <a:gd name="connsiteX0" fmla="*/ 127730 w 134953"/>
                <a:gd name="connsiteY0" fmla="*/ 361 h 616117"/>
                <a:gd name="connsiteX1" fmla="*/ 130905 w 134953"/>
                <a:gd name="connsiteY1" fmla="*/ 613136 h 616117"/>
                <a:gd name="connsiteX2" fmla="*/ 67405 w 134953"/>
                <a:gd name="connsiteY2" fmla="*/ 244836 h 616117"/>
                <a:gd name="connsiteX3" fmla="*/ 61055 w 134953"/>
                <a:gd name="connsiteY3" fmla="*/ 498836 h 616117"/>
                <a:gd name="connsiteX4" fmla="*/ 42005 w 134953"/>
                <a:gd name="connsiteY4" fmla="*/ 222611 h 616117"/>
                <a:gd name="connsiteX5" fmla="*/ 29305 w 134953"/>
                <a:gd name="connsiteY5" fmla="*/ 355961 h 616117"/>
                <a:gd name="connsiteX6" fmla="*/ 3905 w 134953"/>
                <a:gd name="connsiteY6" fmla="*/ 155936 h 616117"/>
                <a:gd name="connsiteX7" fmla="*/ 121380 w 134953"/>
                <a:gd name="connsiteY7" fmla="*/ 517886 h 616117"/>
                <a:gd name="connsiteX8" fmla="*/ 127730 w 134953"/>
                <a:gd name="connsiteY8" fmla="*/ 361 h 616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53" h="616117">
                  <a:moveTo>
                    <a:pt x="127730" y="361"/>
                  </a:moveTo>
                  <a:cubicBezTo>
                    <a:pt x="129318" y="16236"/>
                    <a:pt x="140959" y="572390"/>
                    <a:pt x="130905" y="613136"/>
                  </a:cubicBezTo>
                  <a:cubicBezTo>
                    <a:pt x="120851" y="653882"/>
                    <a:pt x="79047" y="263886"/>
                    <a:pt x="67405" y="244836"/>
                  </a:cubicBezTo>
                  <a:cubicBezTo>
                    <a:pt x="55763" y="225786"/>
                    <a:pt x="65288" y="502540"/>
                    <a:pt x="61055" y="498836"/>
                  </a:cubicBezTo>
                  <a:cubicBezTo>
                    <a:pt x="56822" y="495132"/>
                    <a:pt x="47297" y="246424"/>
                    <a:pt x="42005" y="222611"/>
                  </a:cubicBezTo>
                  <a:cubicBezTo>
                    <a:pt x="36713" y="198798"/>
                    <a:pt x="35655" y="367073"/>
                    <a:pt x="29305" y="355961"/>
                  </a:cubicBezTo>
                  <a:cubicBezTo>
                    <a:pt x="22955" y="344849"/>
                    <a:pt x="-11441" y="128949"/>
                    <a:pt x="3905" y="155936"/>
                  </a:cubicBezTo>
                  <a:cubicBezTo>
                    <a:pt x="19251" y="182923"/>
                    <a:pt x="102330" y="538523"/>
                    <a:pt x="121380" y="517886"/>
                  </a:cubicBezTo>
                  <a:cubicBezTo>
                    <a:pt x="140430" y="497249"/>
                    <a:pt x="126142" y="-15514"/>
                    <a:pt x="127730" y="3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7" name="フリーフォーム 796">
              <a:extLst>
                <a:ext uri="{FF2B5EF4-FFF2-40B4-BE49-F238E27FC236}">
                  <a16:creationId xmlns:a16="http://schemas.microsoft.com/office/drawing/2014/main" id="{ED086B17-AB14-F145-42FA-8E05B994E13A}"/>
                </a:ext>
              </a:extLst>
            </p:cNvPr>
            <p:cNvSpPr/>
            <p:nvPr/>
          </p:nvSpPr>
          <p:spPr>
            <a:xfrm>
              <a:off x="7403640" y="4411617"/>
              <a:ext cx="117123" cy="575751"/>
            </a:xfrm>
            <a:custGeom>
              <a:avLst/>
              <a:gdLst>
                <a:gd name="connsiteX0" fmla="*/ 460 w 117123"/>
                <a:gd name="connsiteY0" fmla="*/ 4808 h 575751"/>
                <a:gd name="connsiteX1" fmla="*/ 48085 w 117123"/>
                <a:gd name="connsiteY1" fmla="*/ 182608 h 575751"/>
                <a:gd name="connsiteX2" fmla="*/ 67135 w 117123"/>
                <a:gd name="connsiteY2" fmla="*/ 569958 h 575751"/>
                <a:gd name="connsiteX3" fmla="*/ 98885 w 117123"/>
                <a:gd name="connsiteY3" fmla="*/ 414383 h 575751"/>
                <a:gd name="connsiteX4" fmla="*/ 114760 w 117123"/>
                <a:gd name="connsiteY4" fmla="*/ 401683 h 575751"/>
                <a:gd name="connsiteX5" fmla="*/ 48085 w 117123"/>
                <a:gd name="connsiteY5" fmla="*/ 296908 h 575751"/>
                <a:gd name="connsiteX6" fmla="*/ 79835 w 117123"/>
                <a:gd name="connsiteY6" fmla="*/ 360408 h 575751"/>
                <a:gd name="connsiteX7" fmla="*/ 460 w 117123"/>
                <a:gd name="connsiteY7" fmla="*/ 4808 h 57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123" h="575751">
                  <a:moveTo>
                    <a:pt x="460" y="4808"/>
                  </a:moveTo>
                  <a:cubicBezTo>
                    <a:pt x="-4832" y="-24825"/>
                    <a:pt x="36973" y="88416"/>
                    <a:pt x="48085" y="182608"/>
                  </a:cubicBezTo>
                  <a:cubicBezTo>
                    <a:pt x="59197" y="276800"/>
                    <a:pt x="58668" y="531329"/>
                    <a:pt x="67135" y="569958"/>
                  </a:cubicBezTo>
                  <a:cubicBezTo>
                    <a:pt x="75602" y="608587"/>
                    <a:pt x="90948" y="442429"/>
                    <a:pt x="98885" y="414383"/>
                  </a:cubicBezTo>
                  <a:cubicBezTo>
                    <a:pt x="106823" y="386337"/>
                    <a:pt x="123227" y="421262"/>
                    <a:pt x="114760" y="401683"/>
                  </a:cubicBezTo>
                  <a:cubicBezTo>
                    <a:pt x="106293" y="382104"/>
                    <a:pt x="53906" y="303787"/>
                    <a:pt x="48085" y="296908"/>
                  </a:cubicBezTo>
                  <a:cubicBezTo>
                    <a:pt x="42264" y="290029"/>
                    <a:pt x="83539" y="413325"/>
                    <a:pt x="79835" y="360408"/>
                  </a:cubicBezTo>
                  <a:cubicBezTo>
                    <a:pt x="76131" y="307491"/>
                    <a:pt x="5752" y="34441"/>
                    <a:pt x="460" y="48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8" name="フリーフォーム 797">
              <a:extLst>
                <a:ext uri="{FF2B5EF4-FFF2-40B4-BE49-F238E27FC236}">
                  <a16:creationId xmlns:a16="http://schemas.microsoft.com/office/drawing/2014/main" id="{82D111FA-0A98-CBAF-BF7E-3051061B3171}"/>
                </a:ext>
              </a:extLst>
            </p:cNvPr>
            <p:cNvSpPr/>
            <p:nvPr/>
          </p:nvSpPr>
          <p:spPr>
            <a:xfrm>
              <a:off x="8136827" y="4739681"/>
              <a:ext cx="92879" cy="686402"/>
            </a:xfrm>
            <a:custGeom>
              <a:avLst/>
              <a:gdLst>
                <a:gd name="connsiteX0" fmla="*/ 38798 w 92879"/>
                <a:gd name="connsiteY0" fmla="*/ 35519 h 686402"/>
                <a:gd name="connsiteX1" fmla="*/ 22923 w 92879"/>
                <a:gd name="connsiteY1" fmla="*/ 553044 h 686402"/>
                <a:gd name="connsiteX2" fmla="*/ 45148 w 92879"/>
                <a:gd name="connsiteY2" fmla="*/ 416519 h 686402"/>
                <a:gd name="connsiteX3" fmla="*/ 92773 w 92879"/>
                <a:gd name="connsiteY3" fmla="*/ 686394 h 686402"/>
                <a:gd name="connsiteX4" fmla="*/ 57848 w 92879"/>
                <a:gd name="connsiteY4" fmla="*/ 426044 h 686402"/>
                <a:gd name="connsiteX5" fmla="*/ 51498 w 92879"/>
                <a:gd name="connsiteY5" fmla="*/ 410169 h 686402"/>
                <a:gd name="connsiteX6" fmla="*/ 13398 w 92879"/>
                <a:gd name="connsiteY6" fmla="*/ 635594 h 686402"/>
                <a:gd name="connsiteX7" fmla="*/ 3873 w 92879"/>
                <a:gd name="connsiteY7" fmla="*/ 305394 h 686402"/>
                <a:gd name="connsiteX8" fmla="*/ 698 w 92879"/>
                <a:gd name="connsiteY8" fmla="*/ 511769 h 686402"/>
                <a:gd name="connsiteX9" fmla="*/ 16573 w 92879"/>
                <a:gd name="connsiteY9" fmla="*/ 95844 h 686402"/>
                <a:gd name="connsiteX10" fmla="*/ 38798 w 92879"/>
                <a:gd name="connsiteY10" fmla="*/ 35519 h 686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879" h="686402">
                  <a:moveTo>
                    <a:pt x="38798" y="35519"/>
                  </a:moveTo>
                  <a:cubicBezTo>
                    <a:pt x="39856" y="111719"/>
                    <a:pt x="21865" y="489544"/>
                    <a:pt x="22923" y="553044"/>
                  </a:cubicBezTo>
                  <a:cubicBezTo>
                    <a:pt x="23981" y="616544"/>
                    <a:pt x="33506" y="394294"/>
                    <a:pt x="45148" y="416519"/>
                  </a:cubicBezTo>
                  <a:cubicBezTo>
                    <a:pt x="56790" y="438744"/>
                    <a:pt x="90656" y="684806"/>
                    <a:pt x="92773" y="686394"/>
                  </a:cubicBezTo>
                  <a:cubicBezTo>
                    <a:pt x="94890" y="687982"/>
                    <a:pt x="64727" y="472082"/>
                    <a:pt x="57848" y="426044"/>
                  </a:cubicBezTo>
                  <a:cubicBezTo>
                    <a:pt x="50969" y="380007"/>
                    <a:pt x="58906" y="375244"/>
                    <a:pt x="51498" y="410169"/>
                  </a:cubicBezTo>
                  <a:cubicBezTo>
                    <a:pt x="44090" y="445094"/>
                    <a:pt x="21335" y="653056"/>
                    <a:pt x="13398" y="635594"/>
                  </a:cubicBezTo>
                  <a:cubicBezTo>
                    <a:pt x="5461" y="618132"/>
                    <a:pt x="5990" y="326031"/>
                    <a:pt x="3873" y="305394"/>
                  </a:cubicBezTo>
                  <a:cubicBezTo>
                    <a:pt x="1756" y="284757"/>
                    <a:pt x="-1419" y="546694"/>
                    <a:pt x="698" y="511769"/>
                  </a:cubicBezTo>
                  <a:cubicBezTo>
                    <a:pt x="2815" y="476844"/>
                    <a:pt x="8635" y="173632"/>
                    <a:pt x="16573" y="95844"/>
                  </a:cubicBezTo>
                  <a:cubicBezTo>
                    <a:pt x="24510" y="18056"/>
                    <a:pt x="37740" y="-40681"/>
                    <a:pt x="38798" y="355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9" name="フリーフォーム 798">
              <a:extLst>
                <a:ext uri="{FF2B5EF4-FFF2-40B4-BE49-F238E27FC236}">
                  <a16:creationId xmlns:a16="http://schemas.microsoft.com/office/drawing/2014/main" id="{755734E4-B07F-393A-488D-73066287559D}"/>
                </a:ext>
              </a:extLst>
            </p:cNvPr>
            <p:cNvSpPr/>
            <p:nvPr/>
          </p:nvSpPr>
          <p:spPr>
            <a:xfrm>
              <a:off x="7959261" y="4896257"/>
              <a:ext cx="60965" cy="759261"/>
            </a:xfrm>
            <a:custGeom>
              <a:avLst/>
              <a:gdLst>
                <a:gd name="connsiteX0" fmla="*/ 60789 w 60965"/>
                <a:gd name="connsiteY0" fmla="*/ 9118 h 759261"/>
                <a:gd name="connsiteX1" fmla="*/ 35389 w 60965"/>
                <a:gd name="connsiteY1" fmla="*/ 323443 h 759261"/>
                <a:gd name="connsiteX2" fmla="*/ 60789 w 60965"/>
                <a:gd name="connsiteY2" fmla="*/ 748893 h 759261"/>
                <a:gd name="connsiteX3" fmla="*/ 41739 w 60965"/>
                <a:gd name="connsiteY3" fmla="*/ 612368 h 759261"/>
                <a:gd name="connsiteX4" fmla="*/ 464 w 60965"/>
                <a:gd name="connsiteY4" fmla="*/ 434568 h 759261"/>
                <a:gd name="connsiteX5" fmla="*/ 19514 w 60965"/>
                <a:gd name="connsiteY5" fmla="*/ 415518 h 759261"/>
                <a:gd name="connsiteX6" fmla="*/ 19514 w 60965"/>
                <a:gd name="connsiteY6" fmla="*/ 110718 h 759261"/>
                <a:gd name="connsiteX7" fmla="*/ 60789 w 60965"/>
                <a:gd name="connsiteY7" fmla="*/ 9118 h 75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65" h="759261">
                  <a:moveTo>
                    <a:pt x="60789" y="9118"/>
                  </a:moveTo>
                  <a:cubicBezTo>
                    <a:pt x="63435" y="44572"/>
                    <a:pt x="35389" y="200147"/>
                    <a:pt x="35389" y="323443"/>
                  </a:cubicBezTo>
                  <a:cubicBezTo>
                    <a:pt x="35389" y="446739"/>
                    <a:pt x="59731" y="700739"/>
                    <a:pt x="60789" y="748893"/>
                  </a:cubicBezTo>
                  <a:cubicBezTo>
                    <a:pt x="61847" y="797047"/>
                    <a:pt x="51793" y="664756"/>
                    <a:pt x="41739" y="612368"/>
                  </a:cubicBezTo>
                  <a:cubicBezTo>
                    <a:pt x="31685" y="559981"/>
                    <a:pt x="4168" y="467376"/>
                    <a:pt x="464" y="434568"/>
                  </a:cubicBezTo>
                  <a:cubicBezTo>
                    <a:pt x="-3240" y="401760"/>
                    <a:pt x="16339" y="469493"/>
                    <a:pt x="19514" y="415518"/>
                  </a:cubicBezTo>
                  <a:cubicBezTo>
                    <a:pt x="22689" y="361543"/>
                    <a:pt x="16339" y="172631"/>
                    <a:pt x="19514" y="110718"/>
                  </a:cubicBezTo>
                  <a:cubicBezTo>
                    <a:pt x="22689" y="48805"/>
                    <a:pt x="58143" y="-26336"/>
                    <a:pt x="60789" y="91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0" name="フリーフォーム 799">
              <a:extLst>
                <a:ext uri="{FF2B5EF4-FFF2-40B4-BE49-F238E27FC236}">
                  <a16:creationId xmlns:a16="http://schemas.microsoft.com/office/drawing/2014/main" id="{7ECAFBA6-68AD-20A3-C166-94D715CAC18A}"/>
                </a:ext>
              </a:extLst>
            </p:cNvPr>
            <p:cNvSpPr/>
            <p:nvPr/>
          </p:nvSpPr>
          <p:spPr>
            <a:xfrm>
              <a:off x="8146224" y="5348694"/>
              <a:ext cx="102787" cy="522649"/>
            </a:xfrm>
            <a:custGeom>
              <a:avLst/>
              <a:gdLst>
                <a:gd name="connsiteX0" fmla="*/ 102426 w 102787"/>
                <a:gd name="connsiteY0" fmla="*/ 1181 h 522649"/>
                <a:gd name="connsiteX1" fmla="*/ 77026 w 102787"/>
                <a:gd name="connsiteY1" fmla="*/ 144056 h 522649"/>
                <a:gd name="connsiteX2" fmla="*/ 83376 w 102787"/>
                <a:gd name="connsiteY2" fmla="*/ 512356 h 522649"/>
                <a:gd name="connsiteX3" fmla="*/ 51626 w 102787"/>
                <a:gd name="connsiteY3" fmla="*/ 391706 h 522649"/>
                <a:gd name="connsiteX4" fmla="*/ 826 w 102787"/>
                <a:gd name="connsiteY4" fmla="*/ 90081 h 522649"/>
                <a:gd name="connsiteX5" fmla="*/ 96076 w 102787"/>
                <a:gd name="connsiteY5" fmla="*/ 337731 h 522649"/>
                <a:gd name="connsiteX6" fmla="*/ 54801 w 102787"/>
                <a:gd name="connsiteY6" fmla="*/ 210731 h 522649"/>
                <a:gd name="connsiteX7" fmla="*/ 102426 w 102787"/>
                <a:gd name="connsiteY7" fmla="*/ 1181 h 522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787" h="522649">
                  <a:moveTo>
                    <a:pt x="102426" y="1181"/>
                  </a:moveTo>
                  <a:cubicBezTo>
                    <a:pt x="106130" y="-9931"/>
                    <a:pt x="80201" y="58860"/>
                    <a:pt x="77026" y="144056"/>
                  </a:cubicBezTo>
                  <a:cubicBezTo>
                    <a:pt x="73851" y="229252"/>
                    <a:pt x="87609" y="471081"/>
                    <a:pt x="83376" y="512356"/>
                  </a:cubicBezTo>
                  <a:cubicBezTo>
                    <a:pt x="79143" y="553631"/>
                    <a:pt x="65384" y="462085"/>
                    <a:pt x="51626" y="391706"/>
                  </a:cubicBezTo>
                  <a:cubicBezTo>
                    <a:pt x="37868" y="321327"/>
                    <a:pt x="-6582" y="99077"/>
                    <a:pt x="826" y="90081"/>
                  </a:cubicBezTo>
                  <a:cubicBezTo>
                    <a:pt x="8234" y="81085"/>
                    <a:pt x="87080" y="317623"/>
                    <a:pt x="96076" y="337731"/>
                  </a:cubicBezTo>
                  <a:cubicBezTo>
                    <a:pt x="105072" y="357839"/>
                    <a:pt x="55859" y="259943"/>
                    <a:pt x="54801" y="210731"/>
                  </a:cubicBezTo>
                  <a:cubicBezTo>
                    <a:pt x="53743" y="161519"/>
                    <a:pt x="98722" y="12293"/>
                    <a:pt x="102426" y="11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1" name="フリーフォーム 800">
              <a:extLst>
                <a:ext uri="{FF2B5EF4-FFF2-40B4-BE49-F238E27FC236}">
                  <a16:creationId xmlns:a16="http://schemas.microsoft.com/office/drawing/2014/main" id="{C1165492-C966-07C7-450E-4EDCA2008DDA}"/>
                </a:ext>
              </a:extLst>
            </p:cNvPr>
            <p:cNvSpPr/>
            <p:nvPr/>
          </p:nvSpPr>
          <p:spPr>
            <a:xfrm>
              <a:off x="8108731" y="5530802"/>
              <a:ext cx="108327" cy="623689"/>
            </a:xfrm>
            <a:custGeom>
              <a:avLst/>
              <a:gdLst>
                <a:gd name="connsiteX0" fmla="*/ 219 w 108327"/>
                <a:gd name="connsiteY0" fmla="*/ 48 h 623689"/>
                <a:gd name="connsiteX1" fmla="*/ 85944 w 108327"/>
                <a:gd name="connsiteY1" fmla="*/ 212773 h 623689"/>
                <a:gd name="connsiteX2" fmla="*/ 54194 w 108327"/>
                <a:gd name="connsiteY2" fmla="*/ 330248 h 623689"/>
                <a:gd name="connsiteX3" fmla="*/ 108169 w 108327"/>
                <a:gd name="connsiteY3" fmla="*/ 619173 h 623689"/>
                <a:gd name="connsiteX4" fmla="*/ 70069 w 108327"/>
                <a:gd name="connsiteY4" fmla="*/ 492173 h 623689"/>
                <a:gd name="connsiteX5" fmla="*/ 51019 w 108327"/>
                <a:gd name="connsiteY5" fmla="*/ 298498 h 623689"/>
                <a:gd name="connsiteX6" fmla="*/ 60544 w 108327"/>
                <a:gd name="connsiteY6" fmla="*/ 193723 h 623689"/>
                <a:gd name="connsiteX7" fmla="*/ 219 w 108327"/>
                <a:gd name="connsiteY7" fmla="*/ 48 h 62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327" h="623689">
                  <a:moveTo>
                    <a:pt x="219" y="48"/>
                  </a:moveTo>
                  <a:cubicBezTo>
                    <a:pt x="4452" y="3223"/>
                    <a:pt x="76948" y="157740"/>
                    <a:pt x="85944" y="212773"/>
                  </a:cubicBezTo>
                  <a:cubicBezTo>
                    <a:pt x="94940" y="267806"/>
                    <a:pt x="50490" y="262515"/>
                    <a:pt x="54194" y="330248"/>
                  </a:cubicBezTo>
                  <a:cubicBezTo>
                    <a:pt x="57898" y="397981"/>
                    <a:pt x="105523" y="592186"/>
                    <a:pt x="108169" y="619173"/>
                  </a:cubicBezTo>
                  <a:cubicBezTo>
                    <a:pt x="110815" y="646161"/>
                    <a:pt x="79594" y="545619"/>
                    <a:pt x="70069" y="492173"/>
                  </a:cubicBezTo>
                  <a:cubicBezTo>
                    <a:pt x="60544" y="438727"/>
                    <a:pt x="52607" y="348240"/>
                    <a:pt x="51019" y="298498"/>
                  </a:cubicBezTo>
                  <a:cubicBezTo>
                    <a:pt x="49432" y="248756"/>
                    <a:pt x="66894" y="235527"/>
                    <a:pt x="60544" y="193723"/>
                  </a:cubicBezTo>
                  <a:cubicBezTo>
                    <a:pt x="54194" y="151919"/>
                    <a:pt x="-4014" y="-3127"/>
                    <a:pt x="219" y="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2" name="フリーフォーム 801">
              <a:extLst>
                <a:ext uri="{FF2B5EF4-FFF2-40B4-BE49-F238E27FC236}">
                  <a16:creationId xmlns:a16="http://schemas.microsoft.com/office/drawing/2014/main" id="{FA3534C1-6609-EB4A-8544-0AE44880F35B}"/>
                </a:ext>
              </a:extLst>
            </p:cNvPr>
            <p:cNvSpPr/>
            <p:nvPr/>
          </p:nvSpPr>
          <p:spPr>
            <a:xfrm>
              <a:off x="7934325" y="5739886"/>
              <a:ext cx="83864" cy="1041829"/>
            </a:xfrm>
            <a:custGeom>
              <a:avLst/>
              <a:gdLst>
                <a:gd name="connsiteX0" fmla="*/ 22225 w 83864"/>
                <a:gd name="connsiteY0" fmla="*/ 514 h 1041829"/>
                <a:gd name="connsiteX1" fmla="*/ 19050 w 83864"/>
                <a:gd name="connsiteY1" fmla="*/ 403739 h 1041829"/>
                <a:gd name="connsiteX2" fmla="*/ 82550 w 83864"/>
                <a:gd name="connsiteY2" fmla="*/ 1003814 h 1041829"/>
                <a:gd name="connsiteX3" fmla="*/ 57150 w 83864"/>
                <a:gd name="connsiteY3" fmla="*/ 937139 h 1041829"/>
                <a:gd name="connsiteX4" fmla="*/ 0 w 83864"/>
                <a:gd name="connsiteY4" fmla="*/ 584714 h 1041829"/>
                <a:gd name="connsiteX5" fmla="*/ 57150 w 83864"/>
                <a:gd name="connsiteY5" fmla="*/ 816489 h 1041829"/>
                <a:gd name="connsiteX6" fmla="*/ 34925 w 83864"/>
                <a:gd name="connsiteY6" fmla="*/ 330714 h 1041829"/>
                <a:gd name="connsiteX7" fmla="*/ 22225 w 83864"/>
                <a:gd name="connsiteY7" fmla="*/ 514 h 104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64" h="1041829">
                  <a:moveTo>
                    <a:pt x="22225" y="514"/>
                  </a:moveTo>
                  <a:cubicBezTo>
                    <a:pt x="19579" y="12685"/>
                    <a:pt x="8996" y="236522"/>
                    <a:pt x="19050" y="403739"/>
                  </a:cubicBezTo>
                  <a:cubicBezTo>
                    <a:pt x="29104" y="570956"/>
                    <a:pt x="76200" y="914914"/>
                    <a:pt x="82550" y="1003814"/>
                  </a:cubicBezTo>
                  <a:cubicBezTo>
                    <a:pt x="88900" y="1092714"/>
                    <a:pt x="70908" y="1006989"/>
                    <a:pt x="57150" y="937139"/>
                  </a:cubicBezTo>
                  <a:cubicBezTo>
                    <a:pt x="43392" y="867289"/>
                    <a:pt x="0" y="604822"/>
                    <a:pt x="0" y="584714"/>
                  </a:cubicBezTo>
                  <a:cubicBezTo>
                    <a:pt x="0" y="564606"/>
                    <a:pt x="51329" y="858822"/>
                    <a:pt x="57150" y="816489"/>
                  </a:cubicBezTo>
                  <a:cubicBezTo>
                    <a:pt x="62971" y="774156"/>
                    <a:pt x="46567" y="466710"/>
                    <a:pt x="34925" y="330714"/>
                  </a:cubicBezTo>
                  <a:cubicBezTo>
                    <a:pt x="23283" y="194718"/>
                    <a:pt x="24871" y="-11657"/>
                    <a:pt x="22225" y="5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3" name="フリーフォーム 802">
              <a:extLst>
                <a:ext uri="{FF2B5EF4-FFF2-40B4-BE49-F238E27FC236}">
                  <a16:creationId xmlns:a16="http://schemas.microsoft.com/office/drawing/2014/main" id="{A7CA84E7-E9B3-4EDE-E248-A94B19AD5F3F}"/>
                </a:ext>
              </a:extLst>
            </p:cNvPr>
            <p:cNvSpPr/>
            <p:nvPr/>
          </p:nvSpPr>
          <p:spPr>
            <a:xfrm>
              <a:off x="8141997" y="6179460"/>
              <a:ext cx="95344" cy="567416"/>
            </a:xfrm>
            <a:custGeom>
              <a:avLst/>
              <a:gdLst>
                <a:gd name="connsiteX0" fmla="*/ 5053 w 95344"/>
                <a:gd name="connsiteY0" fmla="*/ 2265 h 567416"/>
                <a:gd name="connsiteX1" fmla="*/ 33628 w 95344"/>
                <a:gd name="connsiteY1" fmla="*/ 297540 h 567416"/>
                <a:gd name="connsiteX2" fmla="*/ 30453 w 95344"/>
                <a:gd name="connsiteY2" fmla="*/ 567415 h 567416"/>
                <a:gd name="connsiteX3" fmla="*/ 1878 w 95344"/>
                <a:gd name="connsiteY3" fmla="*/ 300715 h 567416"/>
                <a:gd name="connsiteX4" fmla="*/ 90778 w 95344"/>
                <a:gd name="connsiteY4" fmla="*/ 113390 h 567416"/>
                <a:gd name="connsiteX5" fmla="*/ 78078 w 95344"/>
                <a:gd name="connsiteY5" fmla="*/ 157840 h 567416"/>
                <a:gd name="connsiteX6" fmla="*/ 5053 w 95344"/>
                <a:gd name="connsiteY6" fmla="*/ 2265 h 56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344" h="567416">
                  <a:moveTo>
                    <a:pt x="5053" y="2265"/>
                  </a:moveTo>
                  <a:cubicBezTo>
                    <a:pt x="-2355" y="25548"/>
                    <a:pt x="29395" y="203348"/>
                    <a:pt x="33628" y="297540"/>
                  </a:cubicBezTo>
                  <a:cubicBezTo>
                    <a:pt x="37861" y="391732"/>
                    <a:pt x="35745" y="566886"/>
                    <a:pt x="30453" y="567415"/>
                  </a:cubicBezTo>
                  <a:cubicBezTo>
                    <a:pt x="25161" y="567944"/>
                    <a:pt x="-8176" y="376386"/>
                    <a:pt x="1878" y="300715"/>
                  </a:cubicBezTo>
                  <a:cubicBezTo>
                    <a:pt x="11932" y="225044"/>
                    <a:pt x="78078" y="137203"/>
                    <a:pt x="90778" y="113390"/>
                  </a:cubicBezTo>
                  <a:cubicBezTo>
                    <a:pt x="103478" y="89578"/>
                    <a:pt x="86545" y="173186"/>
                    <a:pt x="78078" y="157840"/>
                  </a:cubicBezTo>
                  <a:cubicBezTo>
                    <a:pt x="69611" y="142494"/>
                    <a:pt x="12461" y="-21018"/>
                    <a:pt x="5053" y="22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4" name="フリーフォーム 803">
              <a:extLst>
                <a:ext uri="{FF2B5EF4-FFF2-40B4-BE49-F238E27FC236}">
                  <a16:creationId xmlns:a16="http://schemas.microsoft.com/office/drawing/2014/main" id="{52939D3F-AE18-4F27-6280-467F203252D2}"/>
                </a:ext>
              </a:extLst>
            </p:cNvPr>
            <p:cNvSpPr/>
            <p:nvPr/>
          </p:nvSpPr>
          <p:spPr>
            <a:xfrm>
              <a:off x="7872865" y="1401088"/>
              <a:ext cx="511867" cy="376761"/>
            </a:xfrm>
            <a:custGeom>
              <a:avLst/>
              <a:gdLst>
                <a:gd name="connsiteX0" fmla="*/ 220210 w 511867"/>
                <a:gd name="connsiteY0" fmla="*/ 43537 h 376761"/>
                <a:gd name="connsiteX1" fmla="*/ 191635 w 511867"/>
                <a:gd name="connsiteY1" fmla="*/ 119737 h 376761"/>
                <a:gd name="connsiteX2" fmla="*/ 26535 w 511867"/>
                <a:gd name="connsiteY2" fmla="*/ 151487 h 376761"/>
                <a:gd name="connsiteX3" fmla="*/ 505960 w 511867"/>
                <a:gd name="connsiteY3" fmla="*/ 373737 h 376761"/>
                <a:gd name="connsiteX4" fmla="*/ 305935 w 511867"/>
                <a:gd name="connsiteY4" fmla="*/ 284837 h 376761"/>
                <a:gd name="connsiteX5" fmla="*/ 490085 w 511867"/>
                <a:gd name="connsiteY5" fmla="*/ 351512 h 376761"/>
                <a:gd name="connsiteX6" fmla="*/ 296410 w 511867"/>
                <a:gd name="connsiteY6" fmla="*/ 243562 h 376761"/>
                <a:gd name="connsiteX7" fmla="*/ 378960 w 511867"/>
                <a:gd name="connsiteY7" fmla="*/ 316587 h 376761"/>
                <a:gd name="connsiteX8" fmla="*/ 77335 w 511867"/>
                <a:gd name="connsiteY8" fmla="*/ 176887 h 376761"/>
                <a:gd name="connsiteX9" fmla="*/ 4310 w 511867"/>
                <a:gd name="connsiteY9" fmla="*/ 183237 h 376761"/>
                <a:gd name="connsiteX10" fmla="*/ 169410 w 511867"/>
                <a:gd name="connsiteY10" fmla="*/ 205462 h 376761"/>
                <a:gd name="connsiteX11" fmla="*/ 274185 w 511867"/>
                <a:gd name="connsiteY11" fmla="*/ 8612 h 376761"/>
                <a:gd name="connsiteX12" fmla="*/ 220210 w 511867"/>
                <a:gd name="connsiteY12" fmla="*/ 43537 h 37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867" h="376761">
                  <a:moveTo>
                    <a:pt x="220210" y="43537"/>
                  </a:moveTo>
                  <a:cubicBezTo>
                    <a:pt x="206452" y="62058"/>
                    <a:pt x="223914" y="101745"/>
                    <a:pt x="191635" y="119737"/>
                  </a:cubicBezTo>
                  <a:cubicBezTo>
                    <a:pt x="159356" y="137729"/>
                    <a:pt x="-25852" y="109154"/>
                    <a:pt x="26535" y="151487"/>
                  </a:cubicBezTo>
                  <a:cubicBezTo>
                    <a:pt x="78922" y="193820"/>
                    <a:pt x="459393" y="351512"/>
                    <a:pt x="505960" y="373737"/>
                  </a:cubicBezTo>
                  <a:cubicBezTo>
                    <a:pt x="552527" y="395962"/>
                    <a:pt x="308581" y="288541"/>
                    <a:pt x="305935" y="284837"/>
                  </a:cubicBezTo>
                  <a:cubicBezTo>
                    <a:pt x="303289" y="281133"/>
                    <a:pt x="491672" y="358391"/>
                    <a:pt x="490085" y="351512"/>
                  </a:cubicBezTo>
                  <a:cubicBezTo>
                    <a:pt x="488498" y="344633"/>
                    <a:pt x="314931" y="249383"/>
                    <a:pt x="296410" y="243562"/>
                  </a:cubicBezTo>
                  <a:cubicBezTo>
                    <a:pt x="277889" y="237741"/>
                    <a:pt x="415472" y="327699"/>
                    <a:pt x="378960" y="316587"/>
                  </a:cubicBezTo>
                  <a:cubicBezTo>
                    <a:pt x="342448" y="305475"/>
                    <a:pt x="139777" y="199112"/>
                    <a:pt x="77335" y="176887"/>
                  </a:cubicBezTo>
                  <a:cubicBezTo>
                    <a:pt x="14893" y="154662"/>
                    <a:pt x="-11036" y="178474"/>
                    <a:pt x="4310" y="183237"/>
                  </a:cubicBezTo>
                  <a:cubicBezTo>
                    <a:pt x="19656" y="188000"/>
                    <a:pt x="124431" y="234566"/>
                    <a:pt x="169410" y="205462"/>
                  </a:cubicBezTo>
                  <a:cubicBezTo>
                    <a:pt x="214389" y="176358"/>
                    <a:pt x="267835" y="35599"/>
                    <a:pt x="274185" y="8612"/>
                  </a:cubicBezTo>
                  <a:cubicBezTo>
                    <a:pt x="280535" y="-18375"/>
                    <a:pt x="233968" y="25016"/>
                    <a:pt x="220210" y="435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5" name="フリーフォーム 804">
              <a:extLst>
                <a:ext uri="{FF2B5EF4-FFF2-40B4-BE49-F238E27FC236}">
                  <a16:creationId xmlns:a16="http://schemas.microsoft.com/office/drawing/2014/main" id="{2E87A7C9-A3F6-1FF2-3127-D3EEFDCC9CDD}"/>
                </a:ext>
              </a:extLst>
            </p:cNvPr>
            <p:cNvSpPr/>
            <p:nvPr/>
          </p:nvSpPr>
          <p:spPr>
            <a:xfrm>
              <a:off x="7851748" y="1492239"/>
              <a:ext cx="169572" cy="314354"/>
            </a:xfrm>
            <a:custGeom>
              <a:avLst/>
              <a:gdLst>
                <a:gd name="connsiteX0" fmla="*/ 27 w 169572"/>
                <a:gd name="connsiteY0" fmla="*/ 11 h 314354"/>
                <a:gd name="connsiteX1" fmla="*/ 146077 w 169572"/>
                <a:gd name="connsiteY1" fmla="*/ 193686 h 314354"/>
                <a:gd name="connsiteX2" fmla="*/ 165127 w 169572"/>
                <a:gd name="connsiteY2" fmla="*/ 314336 h 314354"/>
                <a:gd name="connsiteX3" fmla="*/ 130202 w 169572"/>
                <a:gd name="connsiteY3" fmla="*/ 203211 h 314354"/>
                <a:gd name="connsiteX4" fmla="*/ 142902 w 169572"/>
                <a:gd name="connsiteY4" fmla="*/ 254011 h 314354"/>
                <a:gd name="connsiteX5" fmla="*/ 161952 w 169572"/>
                <a:gd name="connsiteY5" fmla="*/ 149236 h 314354"/>
                <a:gd name="connsiteX6" fmla="*/ 158777 w 169572"/>
                <a:gd name="connsiteY6" fmla="*/ 184161 h 314354"/>
                <a:gd name="connsiteX7" fmla="*/ 27 w 169572"/>
                <a:gd name="connsiteY7" fmla="*/ 11 h 31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9572" h="314354">
                  <a:moveTo>
                    <a:pt x="27" y="11"/>
                  </a:moveTo>
                  <a:cubicBezTo>
                    <a:pt x="-2090" y="1599"/>
                    <a:pt x="118560" y="141299"/>
                    <a:pt x="146077" y="193686"/>
                  </a:cubicBezTo>
                  <a:cubicBezTo>
                    <a:pt x="173594" y="246073"/>
                    <a:pt x="167773" y="312749"/>
                    <a:pt x="165127" y="314336"/>
                  </a:cubicBezTo>
                  <a:cubicBezTo>
                    <a:pt x="162481" y="315924"/>
                    <a:pt x="133906" y="213265"/>
                    <a:pt x="130202" y="203211"/>
                  </a:cubicBezTo>
                  <a:cubicBezTo>
                    <a:pt x="126498" y="193157"/>
                    <a:pt x="137610" y="263007"/>
                    <a:pt x="142902" y="254011"/>
                  </a:cubicBezTo>
                  <a:cubicBezTo>
                    <a:pt x="148194" y="245015"/>
                    <a:pt x="159306" y="160878"/>
                    <a:pt x="161952" y="149236"/>
                  </a:cubicBezTo>
                  <a:cubicBezTo>
                    <a:pt x="164598" y="137594"/>
                    <a:pt x="179415" y="211149"/>
                    <a:pt x="158777" y="184161"/>
                  </a:cubicBezTo>
                  <a:cubicBezTo>
                    <a:pt x="138139" y="157173"/>
                    <a:pt x="2144" y="-1577"/>
                    <a:pt x="27" y="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6" name="フリーフォーム 805">
              <a:extLst>
                <a:ext uri="{FF2B5EF4-FFF2-40B4-BE49-F238E27FC236}">
                  <a16:creationId xmlns:a16="http://schemas.microsoft.com/office/drawing/2014/main" id="{322DC6E0-666C-DC21-A25B-7928B0A47962}"/>
                </a:ext>
              </a:extLst>
            </p:cNvPr>
            <p:cNvSpPr/>
            <p:nvPr/>
          </p:nvSpPr>
          <p:spPr>
            <a:xfrm>
              <a:off x="6955046" y="1489055"/>
              <a:ext cx="756728" cy="84337"/>
            </a:xfrm>
            <a:custGeom>
              <a:avLst/>
              <a:gdLst>
                <a:gd name="connsiteX0" fmla="*/ 1379 w 756728"/>
                <a:gd name="connsiteY0" fmla="*/ 9545 h 84337"/>
                <a:gd name="connsiteX1" fmla="*/ 560179 w 756728"/>
                <a:gd name="connsiteY1" fmla="*/ 82570 h 84337"/>
                <a:gd name="connsiteX2" fmla="*/ 280779 w 756728"/>
                <a:gd name="connsiteY2" fmla="*/ 57170 h 84337"/>
                <a:gd name="connsiteX3" fmla="*/ 753854 w 756728"/>
                <a:gd name="connsiteY3" fmla="*/ 6370 h 84337"/>
                <a:gd name="connsiteX4" fmla="*/ 1379 w 756728"/>
                <a:gd name="connsiteY4" fmla="*/ 9545 h 8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728" h="84337">
                  <a:moveTo>
                    <a:pt x="1379" y="9545"/>
                  </a:moveTo>
                  <a:cubicBezTo>
                    <a:pt x="-30900" y="22245"/>
                    <a:pt x="513612" y="74633"/>
                    <a:pt x="560179" y="82570"/>
                  </a:cubicBezTo>
                  <a:cubicBezTo>
                    <a:pt x="606746" y="90507"/>
                    <a:pt x="248500" y="69870"/>
                    <a:pt x="280779" y="57170"/>
                  </a:cubicBezTo>
                  <a:cubicBezTo>
                    <a:pt x="313058" y="44470"/>
                    <a:pt x="798304" y="14837"/>
                    <a:pt x="753854" y="6370"/>
                  </a:cubicBezTo>
                  <a:cubicBezTo>
                    <a:pt x="709404" y="-2097"/>
                    <a:pt x="33658" y="-3155"/>
                    <a:pt x="1379" y="95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7" name="フリーフォーム 806">
              <a:extLst>
                <a:ext uri="{FF2B5EF4-FFF2-40B4-BE49-F238E27FC236}">
                  <a16:creationId xmlns:a16="http://schemas.microsoft.com/office/drawing/2014/main" id="{EE2CA036-E8C1-1828-AD4E-B97F1F788218}"/>
                </a:ext>
              </a:extLst>
            </p:cNvPr>
            <p:cNvSpPr/>
            <p:nvPr/>
          </p:nvSpPr>
          <p:spPr>
            <a:xfrm>
              <a:off x="6993812" y="2070958"/>
              <a:ext cx="35638" cy="517425"/>
            </a:xfrm>
            <a:custGeom>
              <a:avLst/>
              <a:gdLst>
                <a:gd name="connsiteX0" fmla="*/ 35638 w 35638"/>
                <a:gd name="connsiteY0" fmla="*/ 2317 h 517425"/>
                <a:gd name="connsiteX1" fmla="*/ 22938 w 35638"/>
                <a:gd name="connsiteY1" fmla="*/ 503967 h 517425"/>
                <a:gd name="connsiteX2" fmla="*/ 7063 w 35638"/>
                <a:gd name="connsiteY2" fmla="*/ 361092 h 517425"/>
                <a:gd name="connsiteX3" fmla="*/ 713 w 35638"/>
                <a:gd name="connsiteY3" fmla="*/ 224567 h 517425"/>
                <a:gd name="connsiteX4" fmla="*/ 22938 w 35638"/>
                <a:gd name="connsiteY4" fmla="*/ 313467 h 517425"/>
                <a:gd name="connsiteX5" fmla="*/ 35638 w 35638"/>
                <a:gd name="connsiteY5" fmla="*/ 2317 h 51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38" h="517425">
                  <a:moveTo>
                    <a:pt x="35638" y="2317"/>
                  </a:moveTo>
                  <a:cubicBezTo>
                    <a:pt x="35638" y="34067"/>
                    <a:pt x="27701" y="444171"/>
                    <a:pt x="22938" y="503967"/>
                  </a:cubicBezTo>
                  <a:cubicBezTo>
                    <a:pt x="18175" y="563763"/>
                    <a:pt x="10767" y="407659"/>
                    <a:pt x="7063" y="361092"/>
                  </a:cubicBezTo>
                  <a:cubicBezTo>
                    <a:pt x="3359" y="314525"/>
                    <a:pt x="-1933" y="232504"/>
                    <a:pt x="713" y="224567"/>
                  </a:cubicBezTo>
                  <a:cubicBezTo>
                    <a:pt x="3359" y="216630"/>
                    <a:pt x="19763" y="352096"/>
                    <a:pt x="22938" y="313467"/>
                  </a:cubicBezTo>
                  <a:cubicBezTo>
                    <a:pt x="26113" y="274838"/>
                    <a:pt x="35638" y="-29433"/>
                    <a:pt x="35638" y="23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8" name="フリーフォーム 807">
              <a:extLst>
                <a:ext uri="{FF2B5EF4-FFF2-40B4-BE49-F238E27FC236}">
                  <a16:creationId xmlns:a16="http://schemas.microsoft.com/office/drawing/2014/main" id="{4E7841A9-BDC8-25DA-C8F3-5CB4E4C8A743}"/>
                </a:ext>
              </a:extLst>
            </p:cNvPr>
            <p:cNvSpPr/>
            <p:nvPr/>
          </p:nvSpPr>
          <p:spPr>
            <a:xfrm>
              <a:off x="7153092" y="2078370"/>
              <a:ext cx="22468" cy="546319"/>
            </a:xfrm>
            <a:custGeom>
              <a:avLst/>
              <a:gdLst>
                <a:gd name="connsiteX0" fmla="*/ 22408 w 22468"/>
                <a:gd name="connsiteY0" fmla="*/ 1255 h 546319"/>
                <a:gd name="connsiteX1" fmla="*/ 6533 w 22468"/>
                <a:gd name="connsiteY1" fmla="*/ 528305 h 546319"/>
                <a:gd name="connsiteX2" fmla="*/ 183 w 22468"/>
                <a:gd name="connsiteY2" fmla="*/ 385430 h 546319"/>
                <a:gd name="connsiteX3" fmla="*/ 22408 w 22468"/>
                <a:gd name="connsiteY3" fmla="*/ 1255 h 54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68" h="546319">
                  <a:moveTo>
                    <a:pt x="22408" y="1255"/>
                  </a:moveTo>
                  <a:cubicBezTo>
                    <a:pt x="23466" y="25067"/>
                    <a:pt x="10237" y="464276"/>
                    <a:pt x="6533" y="528305"/>
                  </a:cubicBezTo>
                  <a:cubicBezTo>
                    <a:pt x="2829" y="592334"/>
                    <a:pt x="-875" y="471684"/>
                    <a:pt x="183" y="385430"/>
                  </a:cubicBezTo>
                  <a:cubicBezTo>
                    <a:pt x="1241" y="299176"/>
                    <a:pt x="21350" y="-22557"/>
                    <a:pt x="22408" y="12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9" name="フリーフォーム 808">
              <a:extLst>
                <a:ext uri="{FF2B5EF4-FFF2-40B4-BE49-F238E27FC236}">
                  <a16:creationId xmlns:a16="http://schemas.microsoft.com/office/drawing/2014/main" id="{C8E26F34-BED6-4847-0FF4-F16D3028AF27}"/>
                </a:ext>
              </a:extLst>
            </p:cNvPr>
            <p:cNvSpPr/>
            <p:nvPr/>
          </p:nvSpPr>
          <p:spPr>
            <a:xfrm>
              <a:off x="7057759" y="2041181"/>
              <a:ext cx="488373" cy="353018"/>
            </a:xfrm>
            <a:custGeom>
              <a:avLst/>
              <a:gdLst>
                <a:gd name="connsiteX0" fmla="*/ 266 w 488373"/>
                <a:gd name="connsiteY0" fmla="*/ 3519 h 353018"/>
                <a:gd name="connsiteX1" fmla="*/ 184416 w 488373"/>
                <a:gd name="connsiteY1" fmla="*/ 44794 h 353018"/>
                <a:gd name="connsiteX2" fmla="*/ 120916 w 488373"/>
                <a:gd name="connsiteY2" fmla="*/ 89244 h 353018"/>
                <a:gd name="connsiteX3" fmla="*/ 162191 w 488373"/>
                <a:gd name="connsiteY3" fmla="*/ 3519 h 353018"/>
                <a:gd name="connsiteX4" fmla="*/ 425716 w 488373"/>
                <a:gd name="connsiteY4" fmla="*/ 51144 h 353018"/>
                <a:gd name="connsiteX5" fmla="*/ 486041 w 488373"/>
                <a:gd name="connsiteY5" fmla="*/ 352769 h 353018"/>
                <a:gd name="connsiteX6" fmla="*/ 451116 w 488373"/>
                <a:gd name="connsiteY6" fmla="*/ 101944 h 353018"/>
                <a:gd name="connsiteX7" fmla="*/ 232041 w 488373"/>
                <a:gd name="connsiteY7" fmla="*/ 54319 h 353018"/>
                <a:gd name="connsiteX8" fmla="*/ 266 w 488373"/>
                <a:gd name="connsiteY8" fmla="*/ 3519 h 3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373" h="353018">
                  <a:moveTo>
                    <a:pt x="266" y="3519"/>
                  </a:moveTo>
                  <a:cubicBezTo>
                    <a:pt x="-7672" y="1931"/>
                    <a:pt x="164308" y="30507"/>
                    <a:pt x="184416" y="44794"/>
                  </a:cubicBezTo>
                  <a:cubicBezTo>
                    <a:pt x="204524" y="59081"/>
                    <a:pt x="124620" y="96123"/>
                    <a:pt x="120916" y="89244"/>
                  </a:cubicBezTo>
                  <a:cubicBezTo>
                    <a:pt x="117212" y="82365"/>
                    <a:pt x="111391" y="9869"/>
                    <a:pt x="162191" y="3519"/>
                  </a:cubicBezTo>
                  <a:cubicBezTo>
                    <a:pt x="212991" y="-2831"/>
                    <a:pt x="371741" y="-7064"/>
                    <a:pt x="425716" y="51144"/>
                  </a:cubicBezTo>
                  <a:cubicBezTo>
                    <a:pt x="479691" y="109352"/>
                    <a:pt x="481808" y="344302"/>
                    <a:pt x="486041" y="352769"/>
                  </a:cubicBezTo>
                  <a:cubicBezTo>
                    <a:pt x="490274" y="361236"/>
                    <a:pt x="493449" y="151685"/>
                    <a:pt x="451116" y="101944"/>
                  </a:cubicBezTo>
                  <a:cubicBezTo>
                    <a:pt x="408783" y="52203"/>
                    <a:pt x="309299" y="67019"/>
                    <a:pt x="232041" y="54319"/>
                  </a:cubicBezTo>
                  <a:cubicBezTo>
                    <a:pt x="154783" y="41619"/>
                    <a:pt x="8204" y="5107"/>
                    <a:pt x="266" y="35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0" name="フリーフォーム 809">
              <a:extLst>
                <a:ext uri="{FF2B5EF4-FFF2-40B4-BE49-F238E27FC236}">
                  <a16:creationId xmlns:a16="http://schemas.microsoft.com/office/drawing/2014/main" id="{3F3C5385-0969-CD25-98DF-E39879BFAF21}"/>
                </a:ext>
              </a:extLst>
            </p:cNvPr>
            <p:cNvSpPr/>
            <p:nvPr/>
          </p:nvSpPr>
          <p:spPr>
            <a:xfrm>
              <a:off x="7311416" y="2059504"/>
              <a:ext cx="29432" cy="623230"/>
            </a:xfrm>
            <a:custGeom>
              <a:avLst/>
              <a:gdLst>
                <a:gd name="connsiteX0" fmla="*/ 19659 w 29432"/>
                <a:gd name="connsiteY0" fmla="*/ 20121 h 623230"/>
                <a:gd name="connsiteX1" fmla="*/ 609 w 29432"/>
                <a:gd name="connsiteY1" fmla="*/ 607496 h 623230"/>
                <a:gd name="connsiteX2" fmla="*/ 6959 w 29432"/>
                <a:gd name="connsiteY2" fmla="*/ 429696 h 623230"/>
                <a:gd name="connsiteX3" fmla="*/ 29184 w 29432"/>
                <a:gd name="connsiteY3" fmla="*/ 159821 h 623230"/>
                <a:gd name="connsiteX4" fmla="*/ 19659 w 29432"/>
                <a:gd name="connsiteY4" fmla="*/ 20121 h 62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32" h="623230">
                  <a:moveTo>
                    <a:pt x="19659" y="20121"/>
                  </a:moveTo>
                  <a:cubicBezTo>
                    <a:pt x="14896" y="94734"/>
                    <a:pt x="2726" y="539234"/>
                    <a:pt x="609" y="607496"/>
                  </a:cubicBezTo>
                  <a:cubicBezTo>
                    <a:pt x="-1508" y="675758"/>
                    <a:pt x="2196" y="504309"/>
                    <a:pt x="6959" y="429696"/>
                  </a:cubicBezTo>
                  <a:cubicBezTo>
                    <a:pt x="11721" y="355084"/>
                    <a:pt x="27597" y="221733"/>
                    <a:pt x="29184" y="159821"/>
                  </a:cubicBezTo>
                  <a:cubicBezTo>
                    <a:pt x="30771" y="97909"/>
                    <a:pt x="24422" y="-54492"/>
                    <a:pt x="19659" y="201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1" name="フリーフォーム 810">
              <a:extLst>
                <a:ext uri="{FF2B5EF4-FFF2-40B4-BE49-F238E27FC236}">
                  <a16:creationId xmlns:a16="http://schemas.microsoft.com/office/drawing/2014/main" id="{9465CF2A-92FD-4E87-732F-7184281E431A}"/>
                </a:ext>
              </a:extLst>
            </p:cNvPr>
            <p:cNvSpPr/>
            <p:nvPr/>
          </p:nvSpPr>
          <p:spPr>
            <a:xfrm>
              <a:off x="7562797" y="2072102"/>
              <a:ext cx="127365" cy="578458"/>
            </a:xfrm>
            <a:custGeom>
              <a:avLst/>
              <a:gdLst>
                <a:gd name="connsiteX0" fmla="*/ 53 w 127365"/>
                <a:gd name="connsiteY0" fmla="*/ 1173 h 578458"/>
                <a:gd name="connsiteX1" fmla="*/ 19103 w 127365"/>
                <a:gd name="connsiteY1" fmla="*/ 185323 h 578458"/>
                <a:gd name="connsiteX2" fmla="*/ 31803 w 127365"/>
                <a:gd name="connsiteY2" fmla="*/ 144048 h 578458"/>
                <a:gd name="connsiteX3" fmla="*/ 34978 w 127365"/>
                <a:gd name="connsiteY3" fmla="*/ 340898 h 578458"/>
                <a:gd name="connsiteX4" fmla="*/ 63553 w 127365"/>
                <a:gd name="connsiteY4" fmla="*/ 296448 h 578458"/>
                <a:gd name="connsiteX5" fmla="*/ 127053 w 127365"/>
                <a:gd name="connsiteY5" fmla="*/ 575848 h 578458"/>
                <a:gd name="connsiteX6" fmla="*/ 85778 w 127365"/>
                <a:gd name="connsiteY6" fmla="*/ 420273 h 578458"/>
                <a:gd name="connsiteX7" fmla="*/ 38153 w 127365"/>
                <a:gd name="connsiteY7" fmla="*/ 156748 h 578458"/>
                <a:gd name="connsiteX8" fmla="*/ 38153 w 127365"/>
                <a:gd name="connsiteY8" fmla="*/ 226598 h 578458"/>
                <a:gd name="connsiteX9" fmla="*/ 38153 w 127365"/>
                <a:gd name="connsiteY9" fmla="*/ 93248 h 578458"/>
                <a:gd name="connsiteX10" fmla="*/ 25453 w 127365"/>
                <a:gd name="connsiteY10" fmla="*/ 105948 h 578458"/>
                <a:gd name="connsiteX11" fmla="*/ 53 w 127365"/>
                <a:gd name="connsiteY11" fmla="*/ 1173 h 578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365" h="578458">
                  <a:moveTo>
                    <a:pt x="53" y="1173"/>
                  </a:moveTo>
                  <a:cubicBezTo>
                    <a:pt x="-1005" y="14402"/>
                    <a:pt x="13811" y="161510"/>
                    <a:pt x="19103" y="185323"/>
                  </a:cubicBezTo>
                  <a:cubicBezTo>
                    <a:pt x="24395" y="209136"/>
                    <a:pt x="29157" y="118119"/>
                    <a:pt x="31803" y="144048"/>
                  </a:cubicBezTo>
                  <a:cubicBezTo>
                    <a:pt x="34449" y="169977"/>
                    <a:pt x="29686" y="315498"/>
                    <a:pt x="34978" y="340898"/>
                  </a:cubicBezTo>
                  <a:cubicBezTo>
                    <a:pt x="40270" y="366298"/>
                    <a:pt x="48207" y="257290"/>
                    <a:pt x="63553" y="296448"/>
                  </a:cubicBezTo>
                  <a:cubicBezTo>
                    <a:pt x="78899" y="335606"/>
                    <a:pt x="123349" y="555210"/>
                    <a:pt x="127053" y="575848"/>
                  </a:cubicBezTo>
                  <a:cubicBezTo>
                    <a:pt x="130757" y="596486"/>
                    <a:pt x="100595" y="490123"/>
                    <a:pt x="85778" y="420273"/>
                  </a:cubicBezTo>
                  <a:cubicBezTo>
                    <a:pt x="70961" y="350423"/>
                    <a:pt x="46090" y="189027"/>
                    <a:pt x="38153" y="156748"/>
                  </a:cubicBezTo>
                  <a:cubicBezTo>
                    <a:pt x="30216" y="124469"/>
                    <a:pt x="38153" y="226598"/>
                    <a:pt x="38153" y="226598"/>
                  </a:cubicBezTo>
                  <a:cubicBezTo>
                    <a:pt x="38153" y="216015"/>
                    <a:pt x="40270" y="113356"/>
                    <a:pt x="38153" y="93248"/>
                  </a:cubicBezTo>
                  <a:cubicBezTo>
                    <a:pt x="36036" y="73140"/>
                    <a:pt x="29686" y="121294"/>
                    <a:pt x="25453" y="105948"/>
                  </a:cubicBezTo>
                  <a:cubicBezTo>
                    <a:pt x="21220" y="90602"/>
                    <a:pt x="1111" y="-12056"/>
                    <a:pt x="53" y="11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2" name="フリーフォーム 811">
              <a:extLst>
                <a:ext uri="{FF2B5EF4-FFF2-40B4-BE49-F238E27FC236}">
                  <a16:creationId xmlns:a16="http://schemas.microsoft.com/office/drawing/2014/main" id="{7BA18348-473A-2CEC-0682-873B549276F3}"/>
                </a:ext>
              </a:extLst>
            </p:cNvPr>
            <p:cNvSpPr/>
            <p:nvPr/>
          </p:nvSpPr>
          <p:spPr>
            <a:xfrm>
              <a:off x="7565671" y="1992344"/>
              <a:ext cx="167490" cy="605090"/>
            </a:xfrm>
            <a:custGeom>
              <a:avLst/>
              <a:gdLst>
                <a:gd name="connsiteX0" fmla="*/ 354 w 167490"/>
                <a:gd name="connsiteY0" fmla="*/ 1556 h 605090"/>
                <a:gd name="connsiteX1" fmla="*/ 63854 w 167490"/>
                <a:gd name="connsiteY1" fmla="*/ 150781 h 605090"/>
                <a:gd name="connsiteX2" fmla="*/ 79729 w 167490"/>
                <a:gd name="connsiteY2" fmla="*/ 144431 h 605090"/>
                <a:gd name="connsiteX3" fmla="*/ 165454 w 167490"/>
                <a:gd name="connsiteY3" fmla="*/ 249206 h 605090"/>
                <a:gd name="connsiteX4" fmla="*/ 140054 w 167490"/>
                <a:gd name="connsiteY4" fmla="*/ 214281 h 605090"/>
                <a:gd name="connsiteX5" fmla="*/ 133704 w 167490"/>
                <a:gd name="connsiteY5" fmla="*/ 322231 h 605090"/>
                <a:gd name="connsiteX6" fmla="*/ 121004 w 167490"/>
                <a:gd name="connsiteY6" fmla="*/ 604806 h 605090"/>
                <a:gd name="connsiteX7" fmla="*/ 127354 w 167490"/>
                <a:gd name="connsiteY7" fmla="*/ 373031 h 605090"/>
                <a:gd name="connsiteX8" fmla="*/ 95604 w 167490"/>
                <a:gd name="connsiteY8" fmla="*/ 258731 h 605090"/>
                <a:gd name="connsiteX9" fmla="*/ 354 w 167490"/>
                <a:gd name="connsiteY9" fmla="*/ 1556 h 60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490" h="605090">
                  <a:moveTo>
                    <a:pt x="354" y="1556"/>
                  </a:moveTo>
                  <a:cubicBezTo>
                    <a:pt x="-4938" y="-16436"/>
                    <a:pt x="50625" y="126969"/>
                    <a:pt x="63854" y="150781"/>
                  </a:cubicBezTo>
                  <a:cubicBezTo>
                    <a:pt x="77083" y="174593"/>
                    <a:pt x="62796" y="128027"/>
                    <a:pt x="79729" y="144431"/>
                  </a:cubicBezTo>
                  <a:cubicBezTo>
                    <a:pt x="96662" y="160835"/>
                    <a:pt x="155400" y="237564"/>
                    <a:pt x="165454" y="249206"/>
                  </a:cubicBezTo>
                  <a:cubicBezTo>
                    <a:pt x="175508" y="260848"/>
                    <a:pt x="145346" y="202110"/>
                    <a:pt x="140054" y="214281"/>
                  </a:cubicBezTo>
                  <a:cubicBezTo>
                    <a:pt x="134762" y="226452"/>
                    <a:pt x="136879" y="257144"/>
                    <a:pt x="133704" y="322231"/>
                  </a:cubicBezTo>
                  <a:cubicBezTo>
                    <a:pt x="130529" y="387319"/>
                    <a:pt x="122062" y="596339"/>
                    <a:pt x="121004" y="604806"/>
                  </a:cubicBezTo>
                  <a:cubicBezTo>
                    <a:pt x="119946" y="613273"/>
                    <a:pt x="131587" y="430710"/>
                    <a:pt x="127354" y="373031"/>
                  </a:cubicBezTo>
                  <a:cubicBezTo>
                    <a:pt x="123121" y="315352"/>
                    <a:pt x="115712" y="321702"/>
                    <a:pt x="95604" y="258731"/>
                  </a:cubicBezTo>
                  <a:cubicBezTo>
                    <a:pt x="75496" y="195760"/>
                    <a:pt x="5646" y="19548"/>
                    <a:pt x="354" y="15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3" name="フリーフォーム 812">
              <a:extLst>
                <a:ext uri="{FF2B5EF4-FFF2-40B4-BE49-F238E27FC236}">
                  <a16:creationId xmlns:a16="http://schemas.microsoft.com/office/drawing/2014/main" id="{AA846875-73B6-7F98-073E-B238D0289129}"/>
                </a:ext>
              </a:extLst>
            </p:cNvPr>
            <p:cNvSpPr/>
            <p:nvPr/>
          </p:nvSpPr>
          <p:spPr>
            <a:xfrm>
              <a:off x="5145648" y="1862333"/>
              <a:ext cx="595807" cy="45847"/>
            </a:xfrm>
            <a:custGeom>
              <a:avLst/>
              <a:gdLst>
                <a:gd name="connsiteX0" fmla="*/ 1027 w 595807"/>
                <a:gd name="connsiteY0" fmla="*/ 17267 h 45847"/>
                <a:gd name="connsiteX1" fmla="*/ 356627 w 595807"/>
                <a:gd name="connsiteY1" fmla="*/ 33142 h 45847"/>
                <a:gd name="connsiteX2" fmla="*/ 261377 w 595807"/>
                <a:gd name="connsiteY2" fmla="*/ 7742 h 45847"/>
                <a:gd name="connsiteX3" fmla="*/ 594752 w 595807"/>
                <a:gd name="connsiteY3" fmla="*/ 45842 h 45847"/>
                <a:gd name="connsiteX4" fmla="*/ 362977 w 595807"/>
                <a:gd name="connsiteY4" fmla="*/ 4567 h 45847"/>
                <a:gd name="connsiteX5" fmla="*/ 251852 w 595807"/>
                <a:gd name="connsiteY5" fmla="*/ 1392 h 45847"/>
                <a:gd name="connsiteX6" fmla="*/ 1027 w 595807"/>
                <a:gd name="connsiteY6" fmla="*/ 17267 h 45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807" h="45847">
                  <a:moveTo>
                    <a:pt x="1027" y="17267"/>
                  </a:moveTo>
                  <a:cubicBezTo>
                    <a:pt x="18489" y="22559"/>
                    <a:pt x="313235" y="34730"/>
                    <a:pt x="356627" y="33142"/>
                  </a:cubicBezTo>
                  <a:cubicBezTo>
                    <a:pt x="400019" y="31555"/>
                    <a:pt x="221690" y="5625"/>
                    <a:pt x="261377" y="7742"/>
                  </a:cubicBezTo>
                  <a:cubicBezTo>
                    <a:pt x="301064" y="9859"/>
                    <a:pt x="577819" y="46371"/>
                    <a:pt x="594752" y="45842"/>
                  </a:cubicBezTo>
                  <a:cubicBezTo>
                    <a:pt x="611685" y="45313"/>
                    <a:pt x="420127" y="11975"/>
                    <a:pt x="362977" y="4567"/>
                  </a:cubicBezTo>
                  <a:cubicBezTo>
                    <a:pt x="305827" y="-2841"/>
                    <a:pt x="310060" y="863"/>
                    <a:pt x="251852" y="1392"/>
                  </a:cubicBezTo>
                  <a:cubicBezTo>
                    <a:pt x="193644" y="1921"/>
                    <a:pt x="-16435" y="11975"/>
                    <a:pt x="1027" y="172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4" name="フリーフォーム 813">
              <a:extLst>
                <a:ext uri="{FF2B5EF4-FFF2-40B4-BE49-F238E27FC236}">
                  <a16:creationId xmlns:a16="http://schemas.microsoft.com/office/drawing/2014/main" id="{5D45D44E-2E8C-DC5C-B9D8-7FED318CBBC3}"/>
                </a:ext>
              </a:extLst>
            </p:cNvPr>
            <p:cNvSpPr/>
            <p:nvPr/>
          </p:nvSpPr>
          <p:spPr>
            <a:xfrm>
              <a:off x="5239093" y="2069389"/>
              <a:ext cx="66338" cy="480148"/>
            </a:xfrm>
            <a:custGeom>
              <a:avLst/>
              <a:gdLst>
                <a:gd name="connsiteX0" fmla="*/ 12357 w 66338"/>
                <a:gd name="connsiteY0" fmla="*/ 711 h 480148"/>
                <a:gd name="connsiteX1" fmla="*/ 31407 w 66338"/>
                <a:gd name="connsiteY1" fmla="*/ 343611 h 480148"/>
                <a:gd name="connsiteX2" fmla="*/ 31407 w 66338"/>
                <a:gd name="connsiteY2" fmla="*/ 311861 h 480148"/>
                <a:gd name="connsiteX3" fmla="*/ 28232 w 66338"/>
                <a:gd name="connsiteY3" fmla="*/ 480136 h 480148"/>
                <a:gd name="connsiteX4" fmla="*/ 66332 w 66338"/>
                <a:gd name="connsiteY4" fmla="*/ 321386 h 480148"/>
                <a:gd name="connsiteX5" fmla="*/ 25057 w 66338"/>
                <a:gd name="connsiteY5" fmla="*/ 448386 h 480148"/>
                <a:gd name="connsiteX6" fmla="*/ 31407 w 66338"/>
                <a:gd name="connsiteY6" fmla="*/ 273761 h 480148"/>
                <a:gd name="connsiteX7" fmla="*/ 2832 w 66338"/>
                <a:gd name="connsiteY7" fmla="*/ 188036 h 480148"/>
                <a:gd name="connsiteX8" fmla="*/ 2832 w 66338"/>
                <a:gd name="connsiteY8" fmla="*/ 251536 h 480148"/>
                <a:gd name="connsiteX9" fmla="*/ 12357 w 66338"/>
                <a:gd name="connsiteY9" fmla="*/ 711 h 48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338" h="480148">
                  <a:moveTo>
                    <a:pt x="12357" y="711"/>
                  </a:moveTo>
                  <a:cubicBezTo>
                    <a:pt x="17120" y="16057"/>
                    <a:pt x="28232" y="291753"/>
                    <a:pt x="31407" y="343611"/>
                  </a:cubicBezTo>
                  <a:cubicBezTo>
                    <a:pt x="34582" y="395469"/>
                    <a:pt x="31936" y="289107"/>
                    <a:pt x="31407" y="311861"/>
                  </a:cubicBezTo>
                  <a:cubicBezTo>
                    <a:pt x="30878" y="334615"/>
                    <a:pt x="22411" y="478549"/>
                    <a:pt x="28232" y="480136"/>
                  </a:cubicBezTo>
                  <a:cubicBezTo>
                    <a:pt x="34053" y="481724"/>
                    <a:pt x="66861" y="326678"/>
                    <a:pt x="66332" y="321386"/>
                  </a:cubicBezTo>
                  <a:cubicBezTo>
                    <a:pt x="65803" y="316094"/>
                    <a:pt x="30878" y="456323"/>
                    <a:pt x="25057" y="448386"/>
                  </a:cubicBezTo>
                  <a:cubicBezTo>
                    <a:pt x="19236" y="440449"/>
                    <a:pt x="35111" y="317153"/>
                    <a:pt x="31407" y="273761"/>
                  </a:cubicBezTo>
                  <a:cubicBezTo>
                    <a:pt x="27703" y="230369"/>
                    <a:pt x="7594" y="191740"/>
                    <a:pt x="2832" y="188036"/>
                  </a:cubicBezTo>
                  <a:cubicBezTo>
                    <a:pt x="-1930" y="184332"/>
                    <a:pt x="186" y="280111"/>
                    <a:pt x="2832" y="251536"/>
                  </a:cubicBezTo>
                  <a:cubicBezTo>
                    <a:pt x="5478" y="222961"/>
                    <a:pt x="7594" y="-14635"/>
                    <a:pt x="12357" y="7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5" name="フリーフォーム 814">
              <a:extLst>
                <a:ext uri="{FF2B5EF4-FFF2-40B4-BE49-F238E27FC236}">
                  <a16:creationId xmlns:a16="http://schemas.microsoft.com/office/drawing/2014/main" id="{93CD3293-9804-A269-63BA-6A20FB5CE6C8}"/>
                </a:ext>
              </a:extLst>
            </p:cNvPr>
            <p:cNvSpPr/>
            <p:nvPr/>
          </p:nvSpPr>
          <p:spPr>
            <a:xfrm>
              <a:off x="5511763" y="2093482"/>
              <a:ext cx="16164" cy="406279"/>
            </a:xfrm>
            <a:custGeom>
              <a:avLst/>
              <a:gdLst>
                <a:gd name="connsiteX0" fmla="*/ 15912 w 16164"/>
                <a:gd name="connsiteY0" fmla="*/ 5193 h 406279"/>
                <a:gd name="connsiteX1" fmla="*/ 9562 w 16164"/>
                <a:gd name="connsiteY1" fmla="*/ 398893 h 406279"/>
                <a:gd name="connsiteX2" fmla="*/ 6387 w 16164"/>
                <a:gd name="connsiteY2" fmla="*/ 256018 h 406279"/>
                <a:gd name="connsiteX3" fmla="*/ 37 w 16164"/>
                <a:gd name="connsiteY3" fmla="*/ 176643 h 406279"/>
                <a:gd name="connsiteX4" fmla="*/ 15912 w 16164"/>
                <a:gd name="connsiteY4" fmla="*/ 5193 h 40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64" h="406279">
                  <a:moveTo>
                    <a:pt x="15912" y="5193"/>
                  </a:moveTo>
                  <a:cubicBezTo>
                    <a:pt x="17500" y="42235"/>
                    <a:pt x="11149" y="357089"/>
                    <a:pt x="9562" y="398893"/>
                  </a:cubicBezTo>
                  <a:cubicBezTo>
                    <a:pt x="7975" y="440697"/>
                    <a:pt x="7974" y="293060"/>
                    <a:pt x="6387" y="256018"/>
                  </a:cubicBezTo>
                  <a:cubicBezTo>
                    <a:pt x="4799" y="218976"/>
                    <a:pt x="-492" y="213155"/>
                    <a:pt x="37" y="176643"/>
                  </a:cubicBezTo>
                  <a:cubicBezTo>
                    <a:pt x="566" y="140131"/>
                    <a:pt x="14324" y="-31849"/>
                    <a:pt x="15912" y="51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6" name="フリーフォーム 815">
              <a:extLst>
                <a:ext uri="{FF2B5EF4-FFF2-40B4-BE49-F238E27FC236}">
                  <a16:creationId xmlns:a16="http://schemas.microsoft.com/office/drawing/2014/main" id="{9D0F39B2-B691-6AC8-8536-C3E69E39E905}"/>
                </a:ext>
              </a:extLst>
            </p:cNvPr>
            <p:cNvSpPr/>
            <p:nvPr/>
          </p:nvSpPr>
          <p:spPr>
            <a:xfrm>
              <a:off x="5615651" y="2084948"/>
              <a:ext cx="81673" cy="497332"/>
            </a:xfrm>
            <a:custGeom>
              <a:avLst/>
              <a:gdLst>
                <a:gd name="connsiteX0" fmla="*/ 924 w 81673"/>
                <a:gd name="connsiteY0" fmla="*/ 7377 h 497332"/>
                <a:gd name="connsiteX1" fmla="*/ 48549 w 81673"/>
                <a:gd name="connsiteY1" fmla="*/ 324877 h 497332"/>
                <a:gd name="connsiteX2" fmla="*/ 35849 w 81673"/>
                <a:gd name="connsiteY2" fmla="*/ 286777 h 497332"/>
                <a:gd name="connsiteX3" fmla="*/ 70774 w 81673"/>
                <a:gd name="connsiteY3" fmla="*/ 496327 h 497332"/>
                <a:gd name="connsiteX4" fmla="*/ 61249 w 81673"/>
                <a:gd name="connsiteY4" fmla="*/ 350277 h 497332"/>
                <a:gd name="connsiteX5" fmla="*/ 80299 w 81673"/>
                <a:gd name="connsiteY5" fmla="*/ 4202 h 497332"/>
                <a:gd name="connsiteX6" fmla="*/ 16799 w 81673"/>
                <a:gd name="connsiteY6" fmla="*/ 394727 h 497332"/>
                <a:gd name="connsiteX7" fmla="*/ 16799 w 81673"/>
                <a:gd name="connsiteY7" fmla="*/ 124852 h 497332"/>
                <a:gd name="connsiteX8" fmla="*/ 924 w 81673"/>
                <a:gd name="connsiteY8" fmla="*/ 7377 h 49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673" h="497332">
                  <a:moveTo>
                    <a:pt x="924" y="7377"/>
                  </a:moveTo>
                  <a:cubicBezTo>
                    <a:pt x="6216" y="40714"/>
                    <a:pt x="42728" y="278310"/>
                    <a:pt x="48549" y="324877"/>
                  </a:cubicBezTo>
                  <a:cubicBezTo>
                    <a:pt x="54370" y="371444"/>
                    <a:pt x="32145" y="258202"/>
                    <a:pt x="35849" y="286777"/>
                  </a:cubicBezTo>
                  <a:cubicBezTo>
                    <a:pt x="39553" y="315352"/>
                    <a:pt x="66541" y="485744"/>
                    <a:pt x="70774" y="496327"/>
                  </a:cubicBezTo>
                  <a:cubicBezTo>
                    <a:pt x="75007" y="506910"/>
                    <a:pt x="59662" y="432298"/>
                    <a:pt x="61249" y="350277"/>
                  </a:cubicBezTo>
                  <a:cubicBezTo>
                    <a:pt x="62836" y="268256"/>
                    <a:pt x="87707" y="-3206"/>
                    <a:pt x="80299" y="4202"/>
                  </a:cubicBezTo>
                  <a:cubicBezTo>
                    <a:pt x="72891" y="11610"/>
                    <a:pt x="27382" y="374619"/>
                    <a:pt x="16799" y="394727"/>
                  </a:cubicBezTo>
                  <a:cubicBezTo>
                    <a:pt x="6216" y="414835"/>
                    <a:pt x="18916" y="188881"/>
                    <a:pt x="16799" y="124852"/>
                  </a:cubicBezTo>
                  <a:cubicBezTo>
                    <a:pt x="14682" y="60823"/>
                    <a:pt x="-4368" y="-25960"/>
                    <a:pt x="924" y="73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7" name="フリーフォーム 816">
              <a:extLst>
                <a:ext uri="{FF2B5EF4-FFF2-40B4-BE49-F238E27FC236}">
                  <a16:creationId xmlns:a16="http://schemas.microsoft.com/office/drawing/2014/main" id="{725B2C5C-D516-D6F6-1393-9D4EAE1D6302}"/>
                </a:ext>
              </a:extLst>
            </p:cNvPr>
            <p:cNvSpPr/>
            <p:nvPr/>
          </p:nvSpPr>
          <p:spPr>
            <a:xfrm>
              <a:off x="5818869" y="2072888"/>
              <a:ext cx="106561" cy="537841"/>
            </a:xfrm>
            <a:custGeom>
              <a:avLst/>
              <a:gdLst>
                <a:gd name="connsiteX0" fmla="*/ 61231 w 106561"/>
                <a:gd name="connsiteY0" fmla="*/ 387 h 537841"/>
                <a:gd name="connsiteX1" fmla="*/ 48531 w 106561"/>
                <a:gd name="connsiteY1" fmla="*/ 133737 h 537841"/>
                <a:gd name="connsiteX2" fmla="*/ 42181 w 106561"/>
                <a:gd name="connsiteY2" fmla="*/ 397262 h 537841"/>
                <a:gd name="connsiteX3" fmla="*/ 42181 w 106561"/>
                <a:gd name="connsiteY3" fmla="*/ 375037 h 537841"/>
                <a:gd name="connsiteX4" fmla="*/ 105681 w 106561"/>
                <a:gd name="connsiteY4" fmla="*/ 533787 h 537841"/>
                <a:gd name="connsiteX5" fmla="*/ 73931 w 106561"/>
                <a:gd name="connsiteY5" fmla="*/ 479812 h 537841"/>
                <a:gd name="connsiteX6" fmla="*/ 906 w 106561"/>
                <a:gd name="connsiteY6" fmla="*/ 362337 h 537841"/>
                <a:gd name="connsiteX7" fmla="*/ 32656 w 106561"/>
                <a:gd name="connsiteY7" fmla="*/ 349637 h 537841"/>
                <a:gd name="connsiteX8" fmla="*/ 26306 w 106561"/>
                <a:gd name="connsiteY8" fmla="*/ 101987 h 537841"/>
                <a:gd name="connsiteX9" fmla="*/ 61231 w 106561"/>
                <a:gd name="connsiteY9" fmla="*/ 387 h 53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561" h="537841">
                  <a:moveTo>
                    <a:pt x="61231" y="387"/>
                  </a:moveTo>
                  <a:cubicBezTo>
                    <a:pt x="64935" y="5679"/>
                    <a:pt x="51706" y="67591"/>
                    <a:pt x="48531" y="133737"/>
                  </a:cubicBezTo>
                  <a:cubicBezTo>
                    <a:pt x="45356" y="199883"/>
                    <a:pt x="43239" y="357045"/>
                    <a:pt x="42181" y="397262"/>
                  </a:cubicBezTo>
                  <a:cubicBezTo>
                    <a:pt x="41123" y="437479"/>
                    <a:pt x="31598" y="352283"/>
                    <a:pt x="42181" y="375037"/>
                  </a:cubicBezTo>
                  <a:cubicBezTo>
                    <a:pt x="52764" y="397791"/>
                    <a:pt x="100389" y="516325"/>
                    <a:pt x="105681" y="533787"/>
                  </a:cubicBezTo>
                  <a:cubicBezTo>
                    <a:pt x="110973" y="551249"/>
                    <a:pt x="91393" y="508387"/>
                    <a:pt x="73931" y="479812"/>
                  </a:cubicBezTo>
                  <a:cubicBezTo>
                    <a:pt x="56469" y="451237"/>
                    <a:pt x="7785" y="384033"/>
                    <a:pt x="906" y="362337"/>
                  </a:cubicBezTo>
                  <a:cubicBezTo>
                    <a:pt x="-5973" y="340641"/>
                    <a:pt x="28423" y="393029"/>
                    <a:pt x="32656" y="349637"/>
                  </a:cubicBezTo>
                  <a:cubicBezTo>
                    <a:pt x="36889" y="306245"/>
                    <a:pt x="25248" y="159137"/>
                    <a:pt x="26306" y="101987"/>
                  </a:cubicBezTo>
                  <a:cubicBezTo>
                    <a:pt x="27364" y="44837"/>
                    <a:pt x="57527" y="-4905"/>
                    <a:pt x="61231" y="3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8" name="フリーフォーム 817">
              <a:extLst>
                <a:ext uri="{FF2B5EF4-FFF2-40B4-BE49-F238E27FC236}">
                  <a16:creationId xmlns:a16="http://schemas.microsoft.com/office/drawing/2014/main" id="{47E0A82F-4322-E5EE-A28D-2218C5496520}"/>
                </a:ext>
              </a:extLst>
            </p:cNvPr>
            <p:cNvSpPr/>
            <p:nvPr/>
          </p:nvSpPr>
          <p:spPr>
            <a:xfrm>
              <a:off x="6286051" y="2019027"/>
              <a:ext cx="54492" cy="216407"/>
            </a:xfrm>
            <a:custGeom>
              <a:avLst/>
              <a:gdLst>
                <a:gd name="connsiteX0" fmla="*/ 54424 w 54492"/>
                <a:gd name="connsiteY0" fmla="*/ 273 h 216407"/>
                <a:gd name="connsiteX1" fmla="*/ 29024 w 54492"/>
                <a:gd name="connsiteY1" fmla="*/ 130448 h 216407"/>
                <a:gd name="connsiteX2" fmla="*/ 51249 w 54492"/>
                <a:gd name="connsiteY2" fmla="*/ 216173 h 216407"/>
                <a:gd name="connsiteX3" fmla="*/ 449 w 54492"/>
                <a:gd name="connsiteY3" fmla="*/ 105048 h 216407"/>
                <a:gd name="connsiteX4" fmla="*/ 25849 w 54492"/>
                <a:gd name="connsiteY4" fmla="*/ 178073 h 216407"/>
                <a:gd name="connsiteX5" fmla="*/ 16324 w 54492"/>
                <a:gd name="connsiteY5" fmla="*/ 79648 h 216407"/>
                <a:gd name="connsiteX6" fmla="*/ 19499 w 54492"/>
                <a:gd name="connsiteY6" fmla="*/ 95523 h 216407"/>
                <a:gd name="connsiteX7" fmla="*/ 54424 w 54492"/>
                <a:gd name="connsiteY7" fmla="*/ 273 h 21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92" h="216407">
                  <a:moveTo>
                    <a:pt x="54424" y="273"/>
                  </a:moveTo>
                  <a:cubicBezTo>
                    <a:pt x="56012" y="6094"/>
                    <a:pt x="29553" y="94465"/>
                    <a:pt x="29024" y="130448"/>
                  </a:cubicBezTo>
                  <a:cubicBezTo>
                    <a:pt x="28495" y="166431"/>
                    <a:pt x="56011" y="220406"/>
                    <a:pt x="51249" y="216173"/>
                  </a:cubicBezTo>
                  <a:cubicBezTo>
                    <a:pt x="46487" y="211940"/>
                    <a:pt x="4682" y="111398"/>
                    <a:pt x="449" y="105048"/>
                  </a:cubicBezTo>
                  <a:cubicBezTo>
                    <a:pt x="-3784" y="98698"/>
                    <a:pt x="23203" y="182306"/>
                    <a:pt x="25849" y="178073"/>
                  </a:cubicBezTo>
                  <a:cubicBezTo>
                    <a:pt x="28495" y="173840"/>
                    <a:pt x="17382" y="93406"/>
                    <a:pt x="16324" y="79648"/>
                  </a:cubicBezTo>
                  <a:cubicBezTo>
                    <a:pt x="15266" y="65890"/>
                    <a:pt x="11562" y="107694"/>
                    <a:pt x="19499" y="95523"/>
                  </a:cubicBezTo>
                  <a:cubicBezTo>
                    <a:pt x="27436" y="83352"/>
                    <a:pt x="52836" y="-5548"/>
                    <a:pt x="54424" y="2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9" name="フリーフォーム 818">
              <a:extLst>
                <a:ext uri="{FF2B5EF4-FFF2-40B4-BE49-F238E27FC236}">
                  <a16:creationId xmlns:a16="http://schemas.microsoft.com/office/drawing/2014/main" id="{E54EA2C3-5606-9344-F1CB-F2001719BE0B}"/>
                </a:ext>
              </a:extLst>
            </p:cNvPr>
            <p:cNvSpPr/>
            <p:nvPr/>
          </p:nvSpPr>
          <p:spPr>
            <a:xfrm>
              <a:off x="6087277" y="2014676"/>
              <a:ext cx="72792" cy="541014"/>
            </a:xfrm>
            <a:custGeom>
              <a:avLst/>
              <a:gdLst>
                <a:gd name="connsiteX0" fmla="*/ 72223 w 72792"/>
                <a:gd name="connsiteY0" fmla="*/ 1449 h 541014"/>
                <a:gd name="connsiteX1" fmla="*/ 2373 w 72792"/>
                <a:gd name="connsiteY1" fmla="*/ 290374 h 541014"/>
                <a:gd name="connsiteX2" fmla="*/ 15073 w 72792"/>
                <a:gd name="connsiteY2" fmla="*/ 210999 h 541014"/>
                <a:gd name="connsiteX3" fmla="*/ 2373 w 72792"/>
                <a:gd name="connsiteY3" fmla="*/ 538024 h 541014"/>
                <a:gd name="connsiteX4" fmla="*/ 24598 w 72792"/>
                <a:gd name="connsiteY4" fmla="*/ 360224 h 541014"/>
                <a:gd name="connsiteX5" fmla="*/ 43648 w 72792"/>
                <a:gd name="connsiteY5" fmla="*/ 141149 h 541014"/>
                <a:gd name="connsiteX6" fmla="*/ 37298 w 72792"/>
                <a:gd name="connsiteY6" fmla="*/ 176074 h 541014"/>
                <a:gd name="connsiteX7" fmla="*/ 72223 w 72792"/>
                <a:gd name="connsiteY7" fmla="*/ 1449 h 541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2" h="541014">
                  <a:moveTo>
                    <a:pt x="72223" y="1449"/>
                  </a:moveTo>
                  <a:cubicBezTo>
                    <a:pt x="66402" y="20499"/>
                    <a:pt x="11898" y="255449"/>
                    <a:pt x="2373" y="290374"/>
                  </a:cubicBezTo>
                  <a:cubicBezTo>
                    <a:pt x="-7152" y="325299"/>
                    <a:pt x="15073" y="169724"/>
                    <a:pt x="15073" y="210999"/>
                  </a:cubicBezTo>
                  <a:cubicBezTo>
                    <a:pt x="15073" y="252274"/>
                    <a:pt x="785" y="513153"/>
                    <a:pt x="2373" y="538024"/>
                  </a:cubicBezTo>
                  <a:cubicBezTo>
                    <a:pt x="3960" y="562895"/>
                    <a:pt x="17719" y="426370"/>
                    <a:pt x="24598" y="360224"/>
                  </a:cubicBezTo>
                  <a:cubicBezTo>
                    <a:pt x="31477" y="294078"/>
                    <a:pt x="41531" y="171841"/>
                    <a:pt x="43648" y="141149"/>
                  </a:cubicBezTo>
                  <a:cubicBezTo>
                    <a:pt x="45765" y="110457"/>
                    <a:pt x="37298" y="195124"/>
                    <a:pt x="37298" y="176074"/>
                  </a:cubicBezTo>
                  <a:cubicBezTo>
                    <a:pt x="37298" y="157024"/>
                    <a:pt x="78044" y="-17601"/>
                    <a:pt x="72223" y="1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0" name="フリーフォーム 819">
              <a:extLst>
                <a:ext uri="{FF2B5EF4-FFF2-40B4-BE49-F238E27FC236}">
                  <a16:creationId xmlns:a16="http://schemas.microsoft.com/office/drawing/2014/main" id="{3CFD0C4E-9F18-D43E-3245-3FC16890424C}"/>
                </a:ext>
              </a:extLst>
            </p:cNvPr>
            <p:cNvSpPr/>
            <p:nvPr/>
          </p:nvSpPr>
          <p:spPr>
            <a:xfrm>
              <a:off x="6177985" y="2020017"/>
              <a:ext cx="42647" cy="667142"/>
            </a:xfrm>
            <a:custGeom>
              <a:avLst/>
              <a:gdLst>
                <a:gd name="connsiteX0" fmla="*/ 41840 w 42647"/>
                <a:gd name="connsiteY0" fmla="*/ 2458 h 667142"/>
                <a:gd name="connsiteX1" fmla="*/ 10090 w 42647"/>
                <a:gd name="connsiteY1" fmla="*/ 440608 h 667142"/>
                <a:gd name="connsiteX2" fmla="*/ 10090 w 42647"/>
                <a:gd name="connsiteY2" fmla="*/ 339008 h 667142"/>
                <a:gd name="connsiteX3" fmla="*/ 6915 w 42647"/>
                <a:gd name="connsiteY3" fmla="*/ 653333 h 667142"/>
                <a:gd name="connsiteX4" fmla="*/ 565 w 42647"/>
                <a:gd name="connsiteY4" fmla="*/ 589833 h 667142"/>
                <a:gd name="connsiteX5" fmla="*/ 22790 w 42647"/>
                <a:gd name="connsiteY5" fmla="*/ 396158 h 667142"/>
                <a:gd name="connsiteX6" fmla="*/ 32315 w 42647"/>
                <a:gd name="connsiteY6" fmla="*/ 269158 h 667142"/>
                <a:gd name="connsiteX7" fmla="*/ 41840 w 42647"/>
                <a:gd name="connsiteY7" fmla="*/ 2458 h 66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647" h="667142">
                  <a:moveTo>
                    <a:pt x="41840" y="2458"/>
                  </a:moveTo>
                  <a:cubicBezTo>
                    <a:pt x="38136" y="31033"/>
                    <a:pt x="15382" y="384516"/>
                    <a:pt x="10090" y="440608"/>
                  </a:cubicBezTo>
                  <a:cubicBezTo>
                    <a:pt x="4798" y="496700"/>
                    <a:pt x="10619" y="303554"/>
                    <a:pt x="10090" y="339008"/>
                  </a:cubicBezTo>
                  <a:cubicBezTo>
                    <a:pt x="9561" y="374462"/>
                    <a:pt x="8502" y="611529"/>
                    <a:pt x="6915" y="653333"/>
                  </a:cubicBezTo>
                  <a:cubicBezTo>
                    <a:pt x="5328" y="695137"/>
                    <a:pt x="-2081" y="632695"/>
                    <a:pt x="565" y="589833"/>
                  </a:cubicBezTo>
                  <a:cubicBezTo>
                    <a:pt x="3211" y="546971"/>
                    <a:pt x="17498" y="449604"/>
                    <a:pt x="22790" y="396158"/>
                  </a:cubicBezTo>
                  <a:cubicBezTo>
                    <a:pt x="28082" y="342712"/>
                    <a:pt x="29140" y="335833"/>
                    <a:pt x="32315" y="269158"/>
                  </a:cubicBezTo>
                  <a:cubicBezTo>
                    <a:pt x="35490" y="202483"/>
                    <a:pt x="45544" y="-26117"/>
                    <a:pt x="41840" y="24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1" name="フリーフォーム 820">
              <a:extLst>
                <a:ext uri="{FF2B5EF4-FFF2-40B4-BE49-F238E27FC236}">
                  <a16:creationId xmlns:a16="http://schemas.microsoft.com/office/drawing/2014/main" id="{126FC6B5-431E-2366-97C6-FDADA284BA7C}"/>
                </a:ext>
              </a:extLst>
            </p:cNvPr>
            <p:cNvSpPr/>
            <p:nvPr/>
          </p:nvSpPr>
          <p:spPr>
            <a:xfrm>
              <a:off x="6403965" y="1993868"/>
              <a:ext cx="146127" cy="644990"/>
            </a:xfrm>
            <a:custGeom>
              <a:avLst/>
              <a:gdLst>
                <a:gd name="connsiteX0" fmla="*/ 10 w 146127"/>
                <a:gd name="connsiteY0" fmla="*/ 19082 h 644990"/>
                <a:gd name="connsiteX1" fmla="*/ 22235 w 146127"/>
                <a:gd name="connsiteY1" fmla="*/ 215932 h 644990"/>
                <a:gd name="connsiteX2" fmla="*/ 22235 w 146127"/>
                <a:gd name="connsiteY2" fmla="*/ 184182 h 644990"/>
                <a:gd name="connsiteX3" fmla="*/ 69860 w 146127"/>
                <a:gd name="connsiteY3" fmla="*/ 635032 h 644990"/>
                <a:gd name="connsiteX4" fmla="*/ 69860 w 146127"/>
                <a:gd name="connsiteY4" fmla="*/ 504857 h 644990"/>
                <a:gd name="connsiteX5" fmla="*/ 107960 w 146127"/>
                <a:gd name="connsiteY5" fmla="*/ 606457 h 644990"/>
                <a:gd name="connsiteX6" fmla="*/ 146060 w 146127"/>
                <a:gd name="connsiteY6" fmla="*/ 32 h 644990"/>
                <a:gd name="connsiteX7" fmla="*/ 98435 w 146127"/>
                <a:gd name="connsiteY7" fmla="*/ 635032 h 644990"/>
                <a:gd name="connsiteX8" fmla="*/ 117485 w 146127"/>
                <a:gd name="connsiteY8" fmla="*/ 130207 h 644990"/>
                <a:gd name="connsiteX9" fmla="*/ 114310 w 146127"/>
                <a:gd name="connsiteY9" fmla="*/ 565182 h 644990"/>
                <a:gd name="connsiteX10" fmla="*/ 50810 w 146127"/>
                <a:gd name="connsiteY10" fmla="*/ 212757 h 644990"/>
                <a:gd name="connsiteX11" fmla="*/ 25410 w 146127"/>
                <a:gd name="connsiteY11" fmla="*/ 308007 h 644990"/>
                <a:gd name="connsiteX12" fmla="*/ 10 w 146127"/>
                <a:gd name="connsiteY12" fmla="*/ 19082 h 64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127" h="644990">
                  <a:moveTo>
                    <a:pt x="10" y="19082"/>
                  </a:moveTo>
                  <a:cubicBezTo>
                    <a:pt x="-519" y="3736"/>
                    <a:pt x="18531" y="188415"/>
                    <a:pt x="22235" y="215932"/>
                  </a:cubicBezTo>
                  <a:cubicBezTo>
                    <a:pt x="25939" y="243449"/>
                    <a:pt x="14298" y="114332"/>
                    <a:pt x="22235" y="184182"/>
                  </a:cubicBezTo>
                  <a:cubicBezTo>
                    <a:pt x="30172" y="254032"/>
                    <a:pt x="61923" y="581586"/>
                    <a:pt x="69860" y="635032"/>
                  </a:cubicBezTo>
                  <a:cubicBezTo>
                    <a:pt x="77798" y="688478"/>
                    <a:pt x="63510" y="509619"/>
                    <a:pt x="69860" y="504857"/>
                  </a:cubicBezTo>
                  <a:cubicBezTo>
                    <a:pt x="76210" y="500095"/>
                    <a:pt x="95260" y="690594"/>
                    <a:pt x="107960" y="606457"/>
                  </a:cubicBezTo>
                  <a:cubicBezTo>
                    <a:pt x="120660" y="522320"/>
                    <a:pt x="147647" y="-4730"/>
                    <a:pt x="146060" y="32"/>
                  </a:cubicBezTo>
                  <a:cubicBezTo>
                    <a:pt x="144473" y="4794"/>
                    <a:pt x="103197" y="613336"/>
                    <a:pt x="98435" y="635032"/>
                  </a:cubicBezTo>
                  <a:cubicBezTo>
                    <a:pt x="93673" y="656728"/>
                    <a:pt x="114839" y="141849"/>
                    <a:pt x="117485" y="130207"/>
                  </a:cubicBezTo>
                  <a:cubicBezTo>
                    <a:pt x="120131" y="118565"/>
                    <a:pt x="125423" y="551424"/>
                    <a:pt x="114310" y="565182"/>
                  </a:cubicBezTo>
                  <a:cubicBezTo>
                    <a:pt x="103197" y="578940"/>
                    <a:pt x="65627" y="255619"/>
                    <a:pt x="50810" y="212757"/>
                  </a:cubicBezTo>
                  <a:cubicBezTo>
                    <a:pt x="35993" y="169895"/>
                    <a:pt x="36523" y="334465"/>
                    <a:pt x="25410" y="308007"/>
                  </a:cubicBezTo>
                  <a:cubicBezTo>
                    <a:pt x="14298" y="281549"/>
                    <a:pt x="539" y="34428"/>
                    <a:pt x="10" y="19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2" name="フリーフォーム 821">
              <a:extLst>
                <a:ext uri="{FF2B5EF4-FFF2-40B4-BE49-F238E27FC236}">
                  <a16:creationId xmlns:a16="http://schemas.microsoft.com/office/drawing/2014/main" id="{B1857BBC-9525-398B-55B3-A96FC561C98A}"/>
                </a:ext>
              </a:extLst>
            </p:cNvPr>
            <p:cNvSpPr/>
            <p:nvPr/>
          </p:nvSpPr>
          <p:spPr>
            <a:xfrm>
              <a:off x="5114925" y="2900948"/>
              <a:ext cx="794786" cy="86856"/>
            </a:xfrm>
            <a:custGeom>
              <a:avLst/>
              <a:gdLst>
                <a:gd name="connsiteX0" fmla="*/ 0 w 794786"/>
                <a:gd name="connsiteY0" fmla="*/ 7352 h 86856"/>
                <a:gd name="connsiteX1" fmla="*/ 234950 w 794786"/>
                <a:gd name="connsiteY1" fmla="*/ 7352 h 86856"/>
                <a:gd name="connsiteX2" fmla="*/ 768350 w 794786"/>
                <a:gd name="connsiteY2" fmla="*/ 1002 h 86856"/>
                <a:gd name="connsiteX3" fmla="*/ 688975 w 794786"/>
                <a:gd name="connsiteY3" fmla="*/ 1002 h 86856"/>
                <a:gd name="connsiteX4" fmla="*/ 774700 w 794786"/>
                <a:gd name="connsiteY4" fmla="*/ 10527 h 86856"/>
                <a:gd name="connsiteX5" fmla="*/ 238125 w 794786"/>
                <a:gd name="connsiteY5" fmla="*/ 16877 h 86856"/>
                <a:gd name="connsiteX6" fmla="*/ 431800 w 794786"/>
                <a:gd name="connsiteY6" fmla="*/ 42277 h 86856"/>
                <a:gd name="connsiteX7" fmla="*/ 79375 w 794786"/>
                <a:gd name="connsiteY7" fmla="*/ 86727 h 86856"/>
                <a:gd name="connsiteX8" fmla="*/ 425450 w 794786"/>
                <a:gd name="connsiteY8" fmla="*/ 54977 h 86856"/>
                <a:gd name="connsiteX9" fmla="*/ 0 w 794786"/>
                <a:gd name="connsiteY9" fmla="*/ 7352 h 8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4786" h="86856">
                  <a:moveTo>
                    <a:pt x="0" y="7352"/>
                  </a:moveTo>
                  <a:lnTo>
                    <a:pt x="234950" y="7352"/>
                  </a:lnTo>
                  <a:lnTo>
                    <a:pt x="768350" y="1002"/>
                  </a:lnTo>
                  <a:cubicBezTo>
                    <a:pt x="844021" y="-56"/>
                    <a:pt x="687917" y="-586"/>
                    <a:pt x="688975" y="1002"/>
                  </a:cubicBezTo>
                  <a:cubicBezTo>
                    <a:pt x="690033" y="2590"/>
                    <a:pt x="849842" y="7881"/>
                    <a:pt x="774700" y="10527"/>
                  </a:cubicBezTo>
                  <a:cubicBezTo>
                    <a:pt x="699558" y="13173"/>
                    <a:pt x="295275" y="11585"/>
                    <a:pt x="238125" y="16877"/>
                  </a:cubicBezTo>
                  <a:cubicBezTo>
                    <a:pt x="180975" y="22169"/>
                    <a:pt x="458258" y="30635"/>
                    <a:pt x="431800" y="42277"/>
                  </a:cubicBezTo>
                  <a:cubicBezTo>
                    <a:pt x="405342" y="53919"/>
                    <a:pt x="80433" y="84610"/>
                    <a:pt x="79375" y="86727"/>
                  </a:cubicBezTo>
                  <a:cubicBezTo>
                    <a:pt x="78317" y="88844"/>
                    <a:pt x="434975" y="64502"/>
                    <a:pt x="425450" y="54977"/>
                  </a:cubicBezTo>
                  <a:cubicBezTo>
                    <a:pt x="415925" y="45452"/>
                    <a:pt x="219075" y="37514"/>
                    <a:pt x="0" y="73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3" name="フリーフォーム 822">
              <a:extLst>
                <a:ext uri="{FF2B5EF4-FFF2-40B4-BE49-F238E27FC236}">
                  <a16:creationId xmlns:a16="http://schemas.microsoft.com/office/drawing/2014/main" id="{65CA9BB4-CEB9-3B6B-DC72-A1E4D44E2D24}"/>
                </a:ext>
              </a:extLst>
            </p:cNvPr>
            <p:cNvSpPr/>
            <p:nvPr/>
          </p:nvSpPr>
          <p:spPr>
            <a:xfrm>
              <a:off x="5298676" y="3352380"/>
              <a:ext cx="92779" cy="808227"/>
            </a:xfrm>
            <a:custGeom>
              <a:avLst/>
              <a:gdLst>
                <a:gd name="connsiteX0" fmla="*/ 86124 w 92779"/>
                <a:gd name="connsiteY0" fmla="*/ 420 h 808227"/>
                <a:gd name="connsiteX1" fmla="*/ 16274 w 92779"/>
                <a:gd name="connsiteY1" fmla="*/ 276645 h 808227"/>
                <a:gd name="connsiteX2" fmla="*/ 32149 w 92779"/>
                <a:gd name="connsiteY2" fmla="*/ 267120 h 808227"/>
                <a:gd name="connsiteX3" fmla="*/ 92474 w 92779"/>
                <a:gd name="connsiteY3" fmla="*/ 806870 h 808227"/>
                <a:gd name="connsiteX4" fmla="*/ 3574 w 92779"/>
                <a:gd name="connsiteY4" fmla="*/ 86145 h 808227"/>
                <a:gd name="connsiteX5" fmla="*/ 22624 w 92779"/>
                <a:gd name="connsiteY5" fmla="*/ 209970 h 808227"/>
                <a:gd name="connsiteX6" fmla="*/ 86124 w 92779"/>
                <a:gd name="connsiteY6" fmla="*/ 420 h 80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779" h="808227">
                  <a:moveTo>
                    <a:pt x="86124" y="420"/>
                  </a:moveTo>
                  <a:cubicBezTo>
                    <a:pt x="85066" y="11532"/>
                    <a:pt x="25270" y="232195"/>
                    <a:pt x="16274" y="276645"/>
                  </a:cubicBezTo>
                  <a:cubicBezTo>
                    <a:pt x="7278" y="321095"/>
                    <a:pt x="19449" y="178749"/>
                    <a:pt x="32149" y="267120"/>
                  </a:cubicBezTo>
                  <a:cubicBezTo>
                    <a:pt x="44849" y="355491"/>
                    <a:pt x="97237" y="837033"/>
                    <a:pt x="92474" y="806870"/>
                  </a:cubicBezTo>
                  <a:cubicBezTo>
                    <a:pt x="87712" y="776708"/>
                    <a:pt x="15216" y="185628"/>
                    <a:pt x="3574" y="86145"/>
                  </a:cubicBezTo>
                  <a:cubicBezTo>
                    <a:pt x="-8068" y="-13338"/>
                    <a:pt x="11511" y="217908"/>
                    <a:pt x="22624" y="209970"/>
                  </a:cubicBezTo>
                  <a:cubicBezTo>
                    <a:pt x="33736" y="202033"/>
                    <a:pt x="87182" y="-10692"/>
                    <a:pt x="86124" y="4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4" name="フリーフォーム 823">
              <a:extLst>
                <a:ext uri="{FF2B5EF4-FFF2-40B4-BE49-F238E27FC236}">
                  <a16:creationId xmlns:a16="http://schemas.microsoft.com/office/drawing/2014/main" id="{B99EAA06-108E-EB22-2B6B-F96372137A71}"/>
                </a:ext>
              </a:extLst>
            </p:cNvPr>
            <p:cNvSpPr/>
            <p:nvPr/>
          </p:nvSpPr>
          <p:spPr>
            <a:xfrm>
              <a:off x="7924680" y="2860330"/>
              <a:ext cx="149532" cy="525106"/>
            </a:xfrm>
            <a:custGeom>
              <a:avLst/>
              <a:gdLst>
                <a:gd name="connsiteX0" fmla="*/ 149345 w 149532"/>
                <a:gd name="connsiteY0" fmla="*/ 345 h 525106"/>
                <a:gd name="connsiteX1" fmla="*/ 66795 w 149532"/>
                <a:gd name="connsiteY1" fmla="*/ 324195 h 525106"/>
                <a:gd name="connsiteX2" fmla="*/ 41395 w 149532"/>
                <a:gd name="connsiteY2" fmla="*/ 517870 h 525106"/>
                <a:gd name="connsiteX3" fmla="*/ 120 w 149532"/>
                <a:gd name="connsiteY3" fmla="*/ 73370 h 525106"/>
                <a:gd name="connsiteX4" fmla="*/ 28695 w 149532"/>
                <a:gd name="connsiteY4" fmla="*/ 384520 h 525106"/>
                <a:gd name="connsiteX5" fmla="*/ 25520 w 149532"/>
                <a:gd name="connsiteY5" fmla="*/ 238470 h 525106"/>
                <a:gd name="connsiteX6" fmla="*/ 41395 w 149532"/>
                <a:gd name="connsiteY6" fmla="*/ 260695 h 525106"/>
                <a:gd name="connsiteX7" fmla="*/ 149345 w 149532"/>
                <a:gd name="connsiteY7" fmla="*/ 345 h 5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532" h="525106">
                  <a:moveTo>
                    <a:pt x="149345" y="345"/>
                  </a:moveTo>
                  <a:cubicBezTo>
                    <a:pt x="153578" y="10928"/>
                    <a:pt x="84787" y="237941"/>
                    <a:pt x="66795" y="324195"/>
                  </a:cubicBezTo>
                  <a:cubicBezTo>
                    <a:pt x="48803" y="410449"/>
                    <a:pt x="52507" y="559674"/>
                    <a:pt x="41395" y="517870"/>
                  </a:cubicBezTo>
                  <a:cubicBezTo>
                    <a:pt x="30283" y="476066"/>
                    <a:pt x="2237" y="95595"/>
                    <a:pt x="120" y="73370"/>
                  </a:cubicBezTo>
                  <a:cubicBezTo>
                    <a:pt x="-1997" y="51145"/>
                    <a:pt x="24462" y="357003"/>
                    <a:pt x="28695" y="384520"/>
                  </a:cubicBezTo>
                  <a:cubicBezTo>
                    <a:pt x="32928" y="412037"/>
                    <a:pt x="23403" y="259107"/>
                    <a:pt x="25520" y="238470"/>
                  </a:cubicBezTo>
                  <a:cubicBezTo>
                    <a:pt x="27637" y="217833"/>
                    <a:pt x="22345" y="296149"/>
                    <a:pt x="41395" y="260695"/>
                  </a:cubicBezTo>
                  <a:cubicBezTo>
                    <a:pt x="60445" y="225241"/>
                    <a:pt x="145112" y="-10238"/>
                    <a:pt x="149345" y="3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5" name="フリーフォーム 824">
              <a:extLst>
                <a:ext uri="{FF2B5EF4-FFF2-40B4-BE49-F238E27FC236}">
                  <a16:creationId xmlns:a16="http://schemas.microsoft.com/office/drawing/2014/main" id="{E798079F-0FD4-38E5-EE95-886FEAF36E4D}"/>
                </a:ext>
              </a:extLst>
            </p:cNvPr>
            <p:cNvSpPr/>
            <p:nvPr/>
          </p:nvSpPr>
          <p:spPr>
            <a:xfrm>
              <a:off x="8127993" y="2672206"/>
              <a:ext cx="31846" cy="959771"/>
            </a:xfrm>
            <a:custGeom>
              <a:avLst/>
              <a:gdLst>
                <a:gd name="connsiteX0" fmla="*/ 9532 w 31846"/>
                <a:gd name="connsiteY0" fmla="*/ 58294 h 959771"/>
                <a:gd name="connsiteX1" fmla="*/ 31757 w 31846"/>
                <a:gd name="connsiteY1" fmla="*/ 928244 h 959771"/>
                <a:gd name="connsiteX2" fmla="*/ 7 w 31846"/>
                <a:gd name="connsiteY2" fmla="*/ 734569 h 959771"/>
                <a:gd name="connsiteX3" fmla="*/ 28582 w 31846"/>
                <a:gd name="connsiteY3" fmla="*/ 404369 h 959771"/>
                <a:gd name="connsiteX4" fmla="*/ 9532 w 31846"/>
                <a:gd name="connsiteY4" fmla="*/ 112269 h 959771"/>
                <a:gd name="connsiteX5" fmla="*/ 9532 w 31846"/>
                <a:gd name="connsiteY5" fmla="*/ 58294 h 95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6" h="959771">
                  <a:moveTo>
                    <a:pt x="9532" y="58294"/>
                  </a:moveTo>
                  <a:cubicBezTo>
                    <a:pt x="13236" y="194290"/>
                    <a:pt x="33344" y="815532"/>
                    <a:pt x="31757" y="928244"/>
                  </a:cubicBezTo>
                  <a:cubicBezTo>
                    <a:pt x="30170" y="1040956"/>
                    <a:pt x="536" y="821881"/>
                    <a:pt x="7" y="734569"/>
                  </a:cubicBezTo>
                  <a:cubicBezTo>
                    <a:pt x="-522" y="647257"/>
                    <a:pt x="26995" y="508086"/>
                    <a:pt x="28582" y="404369"/>
                  </a:cubicBezTo>
                  <a:cubicBezTo>
                    <a:pt x="30169" y="300652"/>
                    <a:pt x="13765" y="164656"/>
                    <a:pt x="9532" y="112269"/>
                  </a:cubicBezTo>
                  <a:cubicBezTo>
                    <a:pt x="5299" y="59882"/>
                    <a:pt x="5828" y="-77702"/>
                    <a:pt x="9532" y="582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6" name="フリーフォーム 825">
              <a:extLst>
                <a:ext uri="{FF2B5EF4-FFF2-40B4-BE49-F238E27FC236}">
                  <a16:creationId xmlns:a16="http://schemas.microsoft.com/office/drawing/2014/main" id="{358C7DE0-E482-F027-C7BC-D90E5345F6DE}"/>
                </a:ext>
              </a:extLst>
            </p:cNvPr>
            <p:cNvSpPr/>
            <p:nvPr/>
          </p:nvSpPr>
          <p:spPr>
            <a:xfrm>
              <a:off x="7831971" y="1853178"/>
              <a:ext cx="84692" cy="871393"/>
            </a:xfrm>
            <a:custGeom>
              <a:avLst/>
              <a:gdLst>
                <a:gd name="connsiteX0" fmla="*/ 19804 w 84692"/>
                <a:gd name="connsiteY0" fmla="*/ 1022 h 871393"/>
                <a:gd name="connsiteX1" fmla="*/ 3929 w 84692"/>
                <a:gd name="connsiteY1" fmla="*/ 216922 h 871393"/>
                <a:gd name="connsiteX2" fmla="*/ 48379 w 84692"/>
                <a:gd name="connsiteY2" fmla="*/ 280422 h 871393"/>
                <a:gd name="connsiteX3" fmla="*/ 22979 w 84692"/>
                <a:gd name="connsiteY3" fmla="*/ 289947 h 871393"/>
                <a:gd name="connsiteX4" fmla="*/ 76954 w 84692"/>
                <a:gd name="connsiteY4" fmla="*/ 378847 h 871393"/>
                <a:gd name="connsiteX5" fmla="*/ 45204 w 84692"/>
                <a:gd name="connsiteY5" fmla="*/ 439172 h 871393"/>
                <a:gd name="connsiteX6" fmla="*/ 80129 w 84692"/>
                <a:gd name="connsiteY6" fmla="*/ 470922 h 871393"/>
                <a:gd name="connsiteX7" fmla="*/ 35679 w 84692"/>
                <a:gd name="connsiteY7" fmla="*/ 521722 h 871393"/>
                <a:gd name="connsiteX8" fmla="*/ 29329 w 84692"/>
                <a:gd name="connsiteY8" fmla="*/ 782072 h 871393"/>
                <a:gd name="connsiteX9" fmla="*/ 29329 w 84692"/>
                <a:gd name="connsiteY9" fmla="*/ 693172 h 871393"/>
                <a:gd name="connsiteX10" fmla="*/ 754 w 84692"/>
                <a:gd name="connsiteY10" fmla="*/ 870972 h 871393"/>
                <a:gd name="connsiteX11" fmla="*/ 64254 w 84692"/>
                <a:gd name="connsiteY11" fmla="*/ 632847 h 871393"/>
                <a:gd name="connsiteX12" fmla="*/ 83304 w 84692"/>
                <a:gd name="connsiteY12" fmla="*/ 464572 h 871393"/>
                <a:gd name="connsiteX13" fmla="*/ 32504 w 84692"/>
                <a:gd name="connsiteY13" fmla="*/ 315347 h 871393"/>
                <a:gd name="connsiteX14" fmla="*/ 19804 w 84692"/>
                <a:gd name="connsiteY14" fmla="*/ 1022 h 87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692" h="871393">
                  <a:moveTo>
                    <a:pt x="19804" y="1022"/>
                  </a:moveTo>
                  <a:cubicBezTo>
                    <a:pt x="15041" y="-15382"/>
                    <a:pt x="-833" y="170355"/>
                    <a:pt x="3929" y="216922"/>
                  </a:cubicBezTo>
                  <a:cubicBezTo>
                    <a:pt x="8691" y="263489"/>
                    <a:pt x="45204" y="268251"/>
                    <a:pt x="48379" y="280422"/>
                  </a:cubicBezTo>
                  <a:cubicBezTo>
                    <a:pt x="51554" y="292593"/>
                    <a:pt x="18216" y="273543"/>
                    <a:pt x="22979" y="289947"/>
                  </a:cubicBezTo>
                  <a:cubicBezTo>
                    <a:pt x="27742" y="306351"/>
                    <a:pt x="73250" y="353976"/>
                    <a:pt x="76954" y="378847"/>
                  </a:cubicBezTo>
                  <a:cubicBezTo>
                    <a:pt x="80658" y="403718"/>
                    <a:pt x="44675" y="423826"/>
                    <a:pt x="45204" y="439172"/>
                  </a:cubicBezTo>
                  <a:cubicBezTo>
                    <a:pt x="45733" y="454518"/>
                    <a:pt x="81716" y="457164"/>
                    <a:pt x="80129" y="470922"/>
                  </a:cubicBezTo>
                  <a:cubicBezTo>
                    <a:pt x="78542" y="484680"/>
                    <a:pt x="44146" y="469864"/>
                    <a:pt x="35679" y="521722"/>
                  </a:cubicBezTo>
                  <a:cubicBezTo>
                    <a:pt x="27212" y="573580"/>
                    <a:pt x="30387" y="753497"/>
                    <a:pt x="29329" y="782072"/>
                  </a:cubicBezTo>
                  <a:cubicBezTo>
                    <a:pt x="28271" y="810647"/>
                    <a:pt x="34092" y="678355"/>
                    <a:pt x="29329" y="693172"/>
                  </a:cubicBezTo>
                  <a:cubicBezTo>
                    <a:pt x="24566" y="707989"/>
                    <a:pt x="-5067" y="881026"/>
                    <a:pt x="754" y="870972"/>
                  </a:cubicBezTo>
                  <a:cubicBezTo>
                    <a:pt x="6575" y="860918"/>
                    <a:pt x="50496" y="700580"/>
                    <a:pt x="64254" y="632847"/>
                  </a:cubicBezTo>
                  <a:cubicBezTo>
                    <a:pt x="78012" y="565114"/>
                    <a:pt x="88596" y="517489"/>
                    <a:pt x="83304" y="464572"/>
                  </a:cubicBezTo>
                  <a:cubicBezTo>
                    <a:pt x="78012" y="411655"/>
                    <a:pt x="45204" y="386255"/>
                    <a:pt x="32504" y="315347"/>
                  </a:cubicBezTo>
                  <a:cubicBezTo>
                    <a:pt x="19804" y="244439"/>
                    <a:pt x="24567" y="17426"/>
                    <a:pt x="19804" y="10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7" name="フリーフォーム 826">
              <a:extLst>
                <a:ext uri="{FF2B5EF4-FFF2-40B4-BE49-F238E27FC236}">
                  <a16:creationId xmlns:a16="http://schemas.microsoft.com/office/drawing/2014/main" id="{61AD4486-A43E-CDC6-66D1-BE5A2A30ED55}"/>
                </a:ext>
              </a:extLst>
            </p:cNvPr>
            <p:cNvSpPr/>
            <p:nvPr/>
          </p:nvSpPr>
          <p:spPr>
            <a:xfrm>
              <a:off x="7346622" y="2050891"/>
              <a:ext cx="213450" cy="552016"/>
            </a:xfrm>
            <a:custGeom>
              <a:avLst/>
              <a:gdLst>
                <a:gd name="connsiteX0" fmla="*/ 3503 w 213450"/>
                <a:gd name="connsiteY0" fmla="*/ 16034 h 552016"/>
                <a:gd name="connsiteX1" fmla="*/ 149553 w 213450"/>
                <a:gd name="connsiteY1" fmla="*/ 108109 h 552016"/>
                <a:gd name="connsiteX2" fmla="*/ 133678 w 213450"/>
                <a:gd name="connsiteY2" fmla="*/ 355759 h 552016"/>
                <a:gd name="connsiteX3" fmla="*/ 79703 w 213450"/>
                <a:gd name="connsiteY3" fmla="*/ 549434 h 552016"/>
                <a:gd name="connsiteX4" fmla="*/ 149553 w 213450"/>
                <a:gd name="connsiteY4" fmla="*/ 451009 h 552016"/>
                <a:gd name="connsiteX5" fmla="*/ 213053 w 213450"/>
                <a:gd name="connsiteY5" fmla="*/ 225584 h 552016"/>
                <a:gd name="connsiteX6" fmla="*/ 174953 w 213450"/>
                <a:gd name="connsiteY6" fmla="*/ 384334 h 552016"/>
                <a:gd name="connsiteX7" fmla="*/ 143203 w 213450"/>
                <a:gd name="connsiteY7" fmla="*/ 397034 h 552016"/>
                <a:gd name="connsiteX8" fmla="*/ 184478 w 213450"/>
                <a:gd name="connsiteY8" fmla="*/ 263684 h 552016"/>
                <a:gd name="connsiteX9" fmla="*/ 159078 w 213450"/>
                <a:gd name="connsiteY9" fmla="*/ 260509 h 552016"/>
                <a:gd name="connsiteX10" fmla="*/ 168603 w 213450"/>
                <a:gd name="connsiteY10" fmla="*/ 139859 h 552016"/>
                <a:gd name="connsiteX11" fmla="*/ 54303 w 213450"/>
                <a:gd name="connsiteY11" fmla="*/ 12859 h 552016"/>
                <a:gd name="connsiteX12" fmla="*/ 3503 w 213450"/>
                <a:gd name="connsiteY12" fmla="*/ 16034 h 55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3450" h="552016">
                  <a:moveTo>
                    <a:pt x="3503" y="16034"/>
                  </a:moveTo>
                  <a:cubicBezTo>
                    <a:pt x="19378" y="31909"/>
                    <a:pt x="127857" y="51488"/>
                    <a:pt x="149553" y="108109"/>
                  </a:cubicBezTo>
                  <a:cubicBezTo>
                    <a:pt x="171249" y="164730"/>
                    <a:pt x="145320" y="282205"/>
                    <a:pt x="133678" y="355759"/>
                  </a:cubicBezTo>
                  <a:cubicBezTo>
                    <a:pt x="122036" y="429313"/>
                    <a:pt x="77057" y="533559"/>
                    <a:pt x="79703" y="549434"/>
                  </a:cubicBezTo>
                  <a:cubicBezTo>
                    <a:pt x="82349" y="565309"/>
                    <a:pt x="127328" y="504984"/>
                    <a:pt x="149553" y="451009"/>
                  </a:cubicBezTo>
                  <a:cubicBezTo>
                    <a:pt x="171778" y="397034"/>
                    <a:pt x="208820" y="236697"/>
                    <a:pt x="213053" y="225584"/>
                  </a:cubicBezTo>
                  <a:cubicBezTo>
                    <a:pt x="217286" y="214472"/>
                    <a:pt x="186595" y="355759"/>
                    <a:pt x="174953" y="384334"/>
                  </a:cubicBezTo>
                  <a:cubicBezTo>
                    <a:pt x="163311" y="412909"/>
                    <a:pt x="141616" y="417142"/>
                    <a:pt x="143203" y="397034"/>
                  </a:cubicBezTo>
                  <a:cubicBezTo>
                    <a:pt x="144791" y="376926"/>
                    <a:pt x="181832" y="286438"/>
                    <a:pt x="184478" y="263684"/>
                  </a:cubicBezTo>
                  <a:cubicBezTo>
                    <a:pt x="187124" y="240930"/>
                    <a:pt x="161724" y="281146"/>
                    <a:pt x="159078" y="260509"/>
                  </a:cubicBezTo>
                  <a:cubicBezTo>
                    <a:pt x="156432" y="239872"/>
                    <a:pt x="186066" y="181134"/>
                    <a:pt x="168603" y="139859"/>
                  </a:cubicBezTo>
                  <a:cubicBezTo>
                    <a:pt x="151141" y="98584"/>
                    <a:pt x="79174" y="34555"/>
                    <a:pt x="54303" y="12859"/>
                  </a:cubicBezTo>
                  <a:cubicBezTo>
                    <a:pt x="29432" y="-8837"/>
                    <a:pt x="-12372" y="159"/>
                    <a:pt x="3503" y="160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8" name="フリーフォーム 827">
              <a:extLst>
                <a:ext uri="{FF2B5EF4-FFF2-40B4-BE49-F238E27FC236}">
                  <a16:creationId xmlns:a16="http://schemas.microsoft.com/office/drawing/2014/main" id="{EA5E9B54-3240-A608-7244-D0927FE55CED}"/>
                </a:ext>
              </a:extLst>
            </p:cNvPr>
            <p:cNvSpPr/>
            <p:nvPr/>
          </p:nvSpPr>
          <p:spPr>
            <a:xfrm>
              <a:off x="5104654" y="5199104"/>
              <a:ext cx="520766" cy="22373"/>
            </a:xfrm>
            <a:custGeom>
              <a:avLst/>
              <a:gdLst>
                <a:gd name="connsiteX0" fmla="*/ 3204 w 520766"/>
                <a:gd name="connsiteY0" fmla="*/ 16909 h 22373"/>
                <a:gd name="connsiteX1" fmla="*/ 445656 w 520766"/>
                <a:gd name="connsiteY1" fmla="*/ 16909 h 22373"/>
                <a:gd name="connsiteX2" fmla="*/ 140856 w 520766"/>
                <a:gd name="connsiteY2" fmla="*/ 21825 h 22373"/>
                <a:gd name="connsiteX3" fmla="*/ 519398 w 520766"/>
                <a:gd name="connsiteY3" fmla="*/ 2161 h 22373"/>
                <a:gd name="connsiteX4" fmla="*/ 258843 w 520766"/>
                <a:gd name="connsiteY4" fmla="*/ 2161 h 22373"/>
                <a:gd name="connsiteX5" fmla="*/ 3204 w 520766"/>
                <a:gd name="connsiteY5" fmla="*/ 16909 h 22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766" h="22373">
                  <a:moveTo>
                    <a:pt x="3204" y="16909"/>
                  </a:moveTo>
                  <a:cubicBezTo>
                    <a:pt x="34340" y="19367"/>
                    <a:pt x="422714" y="16090"/>
                    <a:pt x="445656" y="16909"/>
                  </a:cubicBezTo>
                  <a:cubicBezTo>
                    <a:pt x="468598" y="17728"/>
                    <a:pt x="128566" y="24283"/>
                    <a:pt x="140856" y="21825"/>
                  </a:cubicBezTo>
                  <a:cubicBezTo>
                    <a:pt x="153146" y="19367"/>
                    <a:pt x="499734" y="5438"/>
                    <a:pt x="519398" y="2161"/>
                  </a:cubicBezTo>
                  <a:cubicBezTo>
                    <a:pt x="539063" y="-1116"/>
                    <a:pt x="341598" y="-297"/>
                    <a:pt x="258843" y="2161"/>
                  </a:cubicBezTo>
                  <a:cubicBezTo>
                    <a:pt x="176088" y="4619"/>
                    <a:pt x="-27932" y="14451"/>
                    <a:pt x="3204" y="169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9" name="フリーフォーム 828">
              <a:extLst>
                <a:ext uri="{FF2B5EF4-FFF2-40B4-BE49-F238E27FC236}">
                  <a16:creationId xmlns:a16="http://schemas.microsoft.com/office/drawing/2014/main" id="{EF39F3CF-F793-F37F-9E3B-72CA9FC0A09C}"/>
                </a:ext>
              </a:extLst>
            </p:cNvPr>
            <p:cNvSpPr/>
            <p:nvPr/>
          </p:nvSpPr>
          <p:spPr>
            <a:xfrm>
              <a:off x="5082653" y="5395869"/>
              <a:ext cx="419541" cy="72557"/>
            </a:xfrm>
            <a:custGeom>
              <a:avLst/>
              <a:gdLst>
                <a:gd name="connsiteX0" fmla="*/ 35037 w 419541"/>
                <a:gd name="connsiteY0" fmla="*/ 2041 h 72557"/>
                <a:gd name="connsiteX1" fmla="*/ 418495 w 419541"/>
                <a:gd name="connsiteY1" fmla="*/ 16789 h 72557"/>
                <a:gd name="connsiteX2" fmla="*/ 153024 w 419541"/>
                <a:gd name="connsiteY2" fmla="*/ 26621 h 72557"/>
                <a:gd name="connsiteX3" fmla="*/ 290676 w 419541"/>
                <a:gd name="connsiteY3" fmla="*/ 51202 h 72557"/>
                <a:gd name="connsiteX4" fmla="*/ 624 w 419541"/>
                <a:gd name="connsiteY4" fmla="*/ 70866 h 72557"/>
                <a:gd name="connsiteX5" fmla="*/ 384082 w 419541"/>
                <a:gd name="connsiteY5" fmla="*/ 65950 h 72557"/>
                <a:gd name="connsiteX6" fmla="*/ 35037 w 419541"/>
                <a:gd name="connsiteY6" fmla="*/ 2041 h 7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541" h="72557">
                  <a:moveTo>
                    <a:pt x="35037" y="2041"/>
                  </a:moveTo>
                  <a:cubicBezTo>
                    <a:pt x="40773" y="-6153"/>
                    <a:pt x="398831" y="12692"/>
                    <a:pt x="418495" y="16789"/>
                  </a:cubicBezTo>
                  <a:cubicBezTo>
                    <a:pt x="438160" y="20886"/>
                    <a:pt x="174327" y="20886"/>
                    <a:pt x="153024" y="26621"/>
                  </a:cubicBezTo>
                  <a:cubicBezTo>
                    <a:pt x="131721" y="32357"/>
                    <a:pt x="316076" y="43828"/>
                    <a:pt x="290676" y="51202"/>
                  </a:cubicBezTo>
                  <a:cubicBezTo>
                    <a:pt x="265276" y="58576"/>
                    <a:pt x="-14944" y="68408"/>
                    <a:pt x="624" y="70866"/>
                  </a:cubicBezTo>
                  <a:cubicBezTo>
                    <a:pt x="16192" y="73324"/>
                    <a:pt x="379985" y="74143"/>
                    <a:pt x="384082" y="65950"/>
                  </a:cubicBezTo>
                  <a:cubicBezTo>
                    <a:pt x="388179" y="57757"/>
                    <a:pt x="29301" y="10235"/>
                    <a:pt x="35037" y="20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0" name="フリーフォーム 829">
              <a:extLst>
                <a:ext uri="{FF2B5EF4-FFF2-40B4-BE49-F238E27FC236}">
                  <a16:creationId xmlns:a16="http://schemas.microsoft.com/office/drawing/2014/main" id="{1A503A77-C0BF-26AE-8EAC-32F5525523E5}"/>
                </a:ext>
              </a:extLst>
            </p:cNvPr>
            <p:cNvSpPr/>
            <p:nvPr/>
          </p:nvSpPr>
          <p:spPr>
            <a:xfrm>
              <a:off x="5086220" y="5545236"/>
              <a:ext cx="538749" cy="83754"/>
            </a:xfrm>
            <a:custGeom>
              <a:avLst/>
              <a:gdLst>
                <a:gd name="connsiteX0" fmla="*/ 1974 w 538749"/>
                <a:gd name="connsiteY0" fmla="*/ 158 h 83754"/>
                <a:gd name="connsiteX1" fmla="*/ 483754 w 538749"/>
                <a:gd name="connsiteY1" fmla="*/ 14906 h 83754"/>
                <a:gd name="connsiteX2" fmla="*/ 119961 w 538749"/>
                <a:gd name="connsiteY2" fmla="*/ 29654 h 83754"/>
                <a:gd name="connsiteX3" fmla="*/ 518167 w 538749"/>
                <a:gd name="connsiteY3" fmla="*/ 54235 h 83754"/>
                <a:gd name="connsiteX4" fmla="*/ 90464 w 538749"/>
                <a:gd name="connsiteY4" fmla="*/ 83732 h 83754"/>
                <a:gd name="connsiteX5" fmla="*/ 532915 w 538749"/>
                <a:gd name="connsiteY5" fmla="*/ 49319 h 83754"/>
                <a:gd name="connsiteX6" fmla="*/ 321522 w 538749"/>
                <a:gd name="connsiteY6" fmla="*/ 24738 h 83754"/>
                <a:gd name="connsiteX7" fmla="*/ 1974 w 538749"/>
                <a:gd name="connsiteY7" fmla="*/ 158 h 83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8749" h="83754">
                  <a:moveTo>
                    <a:pt x="1974" y="158"/>
                  </a:moveTo>
                  <a:cubicBezTo>
                    <a:pt x="29013" y="-1481"/>
                    <a:pt x="464090" y="9990"/>
                    <a:pt x="483754" y="14906"/>
                  </a:cubicBezTo>
                  <a:cubicBezTo>
                    <a:pt x="503418" y="19822"/>
                    <a:pt x="114226" y="23099"/>
                    <a:pt x="119961" y="29654"/>
                  </a:cubicBezTo>
                  <a:cubicBezTo>
                    <a:pt x="125697" y="36209"/>
                    <a:pt x="523083" y="45222"/>
                    <a:pt x="518167" y="54235"/>
                  </a:cubicBezTo>
                  <a:cubicBezTo>
                    <a:pt x="513251" y="63248"/>
                    <a:pt x="88006" y="84551"/>
                    <a:pt x="90464" y="83732"/>
                  </a:cubicBezTo>
                  <a:cubicBezTo>
                    <a:pt x="92922" y="82913"/>
                    <a:pt x="494405" y="59151"/>
                    <a:pt x="532915" y="49319"/>
                  </a:cubicBezTo>
                  <a:cubicBezTo>
                    <a:pt x="571425" y="39487"/>
                    <a:pt x="410012" y="28835"/>
                    <a:pt x="321522" y="24738"/>
                  </a:cubicBezTo>
                  <a:cubicBezTo>
                    <a:pt x="233032" y="20641"/>
                    <a:pt x="-25065" y="1797"/>
                    <a:pt x="1974" y="1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A57936ED-1BDB-1FD3-0B97-93F8B75A3594}"/>
              </a:ext>
            </a:extLst>
          </p:cNvPr>
          <p:cNvGrpSpPr/>
          <p:nvPr/>
        </p:nvGrpSpPr>
        <p:grpSpPr>
          <a:xfrm>
            <a:off x="4387430" y="2501900"/>
            <a:ext cx="4624519" cy="6339820"/>
            <a:chOff x="4387430" y="2501900"/>
            <a:chExt cx="4624519" cy="6339820"/>
          </a:xfrm>
        </p:grpSpPr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E7E934D2-BDD9-32BD-3D9E-745E73E8BCF6}"/>
                </a:ext>
              </a:extLst>
            </p:cNvPr>
            <p:cNvSpPr/>
            <p:nvPr/>
          </p:nvSpPr>
          <p:spPr>
            <a:xfrm>
              <a:off x="6004273" y="2819394"/>
              <a:ext cx="336244" cy="417284"/>
            </a:xfrm>
            <a:custGeom>
              <a:avLst/>
              <a:gdLst>
                <a:gd name="connsiteX0" fmla="*/ 336202 w 336244"/>
                <a:gd name="connsiteY0" fmla="*/ 6 h 417284"/>
                <a:gd name="connsiteX1" fmla="*/ 53627 w 336244"/>
                <a:gd name="connsiteY1" fmla="*/ 133356 h 417284"/>
                <a:gd name="connsiteX2" fmla="*/ 69502 w 336244"/>
                <a:gd name="connsiteY2" fmla="*/ 107956 h 417284"/>
                <a:gd name="connsiteX3" fmla="*/ 2827 w 336244"/>
                <a:gd name="connsiteY3" fmla="*/ 215906 h 417284"/>
                <a:gd name="connsiteX4" fmla="*/ 12352 w 336244"/>
                <a:gd name="connsiteY4" fmla="*/ 415931 h 417284"/>
                <a:gd name="connsiteX5" fmla="*/ 12352 w 336244"/>
                <a:gd name="connsiteY5" fmla="*/ 292106 h 417284"/>
                <a:gd name="connsiteX6" fmla="*/ 113952 w 336244"/>
                <a:gd name="connsiteY6" fmla="*/ 73031 h 417284"/>
                <a:gd name="connsiteX7" fmla="*/ 31402 w 336244"/>
                <a:gd name="connsiteY7" fmla="*/ 127006 h 417284"/>
                <a:gd name="connsiteX8" fmla="*/ 336202 w 336244"/>
                <a:gd name="connsiteY8" fmla="*/ 6 h 417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44" h="417284">
                  <a:moveTo>
                    <a:pt x="336202" y="6"/>
                  </a:moveTo>
                  <a:cubicBezTo>
                    <a:pt x="339906" y="1064"/>
                    <a:pt x="98077" y="115364"/>
                    <a:pt x="53627" y="133356"/>
                  </a:cubicBezTo>
                  <a:cubicBezTo>
                    <a:pt x="9177" y="151348"/>
                    <a:pt x="69502" y="107956"/>
                    <a:pt x="69502" y="107956"/>
                  </a:cubicBezTo>
                  <a:cubicBezTo>
                    <a:pt x="61035" y="121714"/>
                    <a:pt x="12352" y="164577"/>
                    <a:pt x="2827" y="215906"/>
                  </a:cubicBezTo>
                  <a:cubicBezTo>
                    <a:pt x="-6698" y="267235"/>
                    <a:pt x="10765" y="403231"/>
                    <a:pt x="12352" y="415931"/>
                  </a:cubicBezTo>
                  <a:cubicBezTo>
                    <a:pt x="13939" y="428631"/>
                    <a:pt x="-4581" y="349256"/>
                    <a:pt x="12352" y="292106"/>
                  </a:cubicBezTo>
                  <a:cubicBezTo>
                    <a:pt x="29285" y="234956"/>
                    <a:pt x="110777" y="100548"/>
                    <a:pt x="113952" y="73031"/>
                  </a:cubicBezTo>
                  <a:cubicBezTo>
                    <a:pt x="117127" y="45514"/>
                    <a:pt x="-4581" y="134944"/>
                    <a:pt x="31402" y="127006"/>
                  </a:cubicBezTo>
                  <a:cubicBezTo>
                    <a:pt x="67385" y="119069"/>
                    <a:pt x="332498" y="-1052"/>
                    <a:pt x="336202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97C0B32D-B2BB-449E-71EA-0720BAD549A4}"/>
                </a:ext>
              </a:extLst>
            </p:cNvPr>
            <p:cNvSpPr/>
            <p:nvPr/>
          </p:nvSpPr>
          <p:spPr>
            <a:xfrm>
              <a:off x="6062603" y="2808842"/>
              <a:ext cx="260255" cy="96302"/>
            </a:xfrm>
            <a:custGeom>
              <a:avLst/>
              <a:gdLst>
                <a:gd name="connsiteX0" fmla="*/ 252472 w 260255"/>
                <a:gd name="connsiteY0" fmla="*/ 1033 h 96302"/>
                <a:gd name="connsiteX1" fmla="*/ 36572 w 260255"/>
                <a:gd name="connsiteY1" fmla="*/ 86758 h 96302"/>
                <a:gd name="connsiteX2" fmla="*/ 11172 w 260255"/>
                <a:gd name="connsiteY2" fmla="*/ 89933 h 96302"/>
                <a:gd name="connsiteX3" fmla="*/ 154047 w 260255"/>
                <a:gd name="connsiteY3" fmla="*/ 48658 h 96302"/>
                <a:gd name="connsiteX4" fmla="*/ 208022 w 260255"/>
                <a:gd name="connsiteY4" fmla="*/ 39133 h 96302"/>
                <a:gd name="connsiteX5" fmla="*/ 252472 w 260255"/>
                <a:gd name="connsiteY5" fmla="*/ 1033 h 9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255" h="96302">
                  <a:moveTo>
                    <a:pt x="252472" y="1033"/>
                  </a:moveTo>
                  <a:cubicBezTo>
                    <a:pt x="223897" y="8971"/>
                    <a:pt x="76789" y="71941"/>
                    <a:pt x="36572" y="86758"/>
                  </a:cubicBezTo>
                  <a:cubicBezTo>
                    <a:pt x="-3645" y="101575"/>
                    <a:pt x="-8407" y="96283"/>
                    <a:pt x="11172" y="89933"/>
                  </a:cubicBezTo>
                  <a:cubicBezTo>
                    <a:pt x="30751" y="83583"/>
                    <a:pt x="121239" y="57125"/>
                    <a:pt x="154047" y="48658"/>
                  </a:cubicBezTo>
                  <a:cubicBezTo>
                    <a:pt x="186855" y="40191"/>
                    <a:pt x="193205" y="44954"/>
                    <a:pt x="208022" y="39133"/>
                  </a:cubicBezTo>
                  <a:cubicBezTo>
                    <a:pt x="222839" y="33312"/>
                    <a:pt x="281047" y="-6905"/>
                    <a:pt x="252472" y="10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380BA7D-1838-76C7-0B94-3C3D8074C7FF}"/>
                </a:ext>
              </a:extLst>
            </p:cNvPr>
            <p:cNvSpPr/>
            <p:nvPr/>
          </p:nvSpPr>
          <p:spPr>
            <a:xfrm>
              <a:off x="6132731" y="2568575"/>
              <a:ext cx="118856" cy="279901"/>
            </a:xfrm>
            <a:custGeom>
              <a:avLst/>
              <a:gdLst>
                <a:gd name="connsiteX0" fmla="*/ 118844 w 118856"/>
                <a:gd name="connsiteY0" fmla="*/ 279400 h 279901"/>
                <a:gd name="connsiteX1" fmla="*/ 29944 w 118856"/>
                <a:gd name="connsiteY1" fmla="*/ 234950 h 279901"/>
                <a:gd name="connsiteX2" fmla="*/ 1369 w 118856"/>
                <a:gd name="connsiteY2" fmla="*/ 209550 h 279901"/>
                <a:gd name="connsiteX3" fmla="*/ 4544 w 118856"/>
                <a:gd name="connsiteY3" fmla="*/ 69850 h 279901"/>
                <a:gd name="connsiteX4" fmla="*/ 4544 w 118856"/>
                <a:gd name="connsiteY4" fmla="*/ 88900 h 279901"/>
                <a:gd name="connsiteX5" fmla="*/ 36294 w 118856"/>
                <a:gd name="connsiteY5" fmla="*/ 0 h 279901"/>
                <a:gd name="connsiteX6" fmla="*/ 7719 w 118856"/>
                <a:gd name="connsiteY6" fmla="*/ 88900 h 279901"/>
                <a:gd name="connsiteX7" fmla="*/ 36294 w 118856"/>
                <a:gd name="connsiteY7" fmla="*/ 203200 h 279901"/>
                <a:gd name="connsiteX8" fmla="*/ 118844 w 118856"/>
                <a:gd name="connsiteY8" fmla="*/ 279400 h 27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856" h="279901">
                  <a:moveTo>
                    <a:pt x="118844" y="279400"/>
                  </a:moveTo>
                  <a:cubicBezTo>
                    <a:pt x="117786" y="284691"/>
                    <a:pt x="49523" y="246592"/>
                    <a:pt x="29944" y="234950"/>
                  </a:cubicBezTo>
                  <a:cubicBezTo>
                    <a:pt x="10365" y="223308"/>
                    <a:pt x="5602" y="237067"/>
                    <a:pt x="1369" y="209550"/>
                  </a:cubicBezTo>
                  <a:cubicBezTo>
                    <a:pt x="-2864" y="182033"/>
                    <a:pt x="4015" y="89958"/>
                    <a:pt x="4544" y="69850"/>
                  </a:cubicBezTo>
                  <a:cubicBezTo>
                    <a:pt x="5073" y="49742"/>
                    <a:pt x="-748" y="100542"/>
                    <a:pt x="4544" y="88900"/>
                  </a:cubicBezTo>
                  <a:cubicBezTo>
                    <a:pt x="9836" y="77258"/>
                    <a:pt x="35765" y="0"/>
                    <a:pt x="36294" y="0"/>
                  </a:cubicBezTo>
                  <a:cubicBezTo>
                    <a:pt x="36823" y="0"/>
                    <a:pt x="7719" y="55033"/>
                    <a:pt x="7719" y="88900"/>
                  </a:cubicBezTo>
                  <a:cubicBezTo>
                    <a:pt x="7719" y="122767"/>
                    <a:pt x="20419" y="169333"/>
                    <a:pt x="36294" y="203200"/>
                  </a:cubicBezTo>
                  <a:cubicBezTo>
                    <a:pt x="52169" y="237067"/>
                    <a:pt x="119902" y="274109"/>
                    <a:pt x="118844" y="2794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3FE13F9-D645-4343-2CE3-01F23769746F}"/>
                </a:ext>
              </a:extLst>
            </p:cNvPr>
            <p:cNvSpPr/>
            <p:nvPr/>
          </p:nvSpPr>
          <p:spPr>
            <a:xfrm>
              <a:off x="6199833" y="2501900"/>
              <a:ext cx="229542" cy="350047"/>
            </a:xfrm>
            <a:custGeom>
              <a:avLst/>
              <a:gdLst>
                <a:gd name="connsiteX0" fmla="*/ 229542 w 229542"/>
                <a:gd name="connsiteY0" fmla="*/ 0 h 350047"/>
                <a:gd name="connsiteX1" fmla="*/ 32692 w 229542"/>
                <a:gd name="connsiteY1" fmla="*/ 127000 h 350047"/>
                <a:gd name="connsiteX2" fmla="*/ 19992 w 229542"/>
                <a:gd name="connsiteY2" fmla="*/ 187325 h 350047"/>
                <a:gd name="connsiteX3" fmla="*/ 42217 w 229542"/>
                <a:gd name="connsiteY3" fmla="*/ 339725 h 350047"/>
                <a:gd name="connsiteX4" fmla="*/ 10467 w 229542"/>
                <a:gd name="connsiteY4" fmla="*/ 282575 h 350047"/>
                <a:gd name="connsiteX5" fmla="*/ 4117 w 229542"/>
                <a:gd name="connsiteY5" fmla="*/ 222250 h 350047"/>
                <a:gd name="connsiteX6" fmla="*/ 4117 w 229542"/>
                <a:gd name="connsiteY6" fmla="*/ 95250 h 350047"/>
                <a:gd name="connsiteX7" fmla="*/ 942 w 229542"/>
                <a:gd name="connsiteY7" fmla="*/ 161925 h 350047"/>
                <a:gd name="connsiteX8" fmla="*/ 23167 w 229542"/>
                <a:gd name="connsiteY8" fmla="*/ 346075 h 350047"/>
                <a:gd name="connsiteX9" fmla="*/ 16817 w 229542"/>
                <a:gd name="connsiteY9" fmla="*/ 279400 h 350047"/>
                <a:gd name="connsiteX10" fmla="*/ 58092 w 229542"/>
                <a:gd name="connsiteY10" fmla="*/ 174625 h 350047"/>
                <a:gd name="connsiteX11" fmla="*/ 54917 w 229542"/>
                <a:gd name="connsiteY11" fmla="*/ 273050 h 350047"/>
                <a:gd name="connsiteX12" fmla="*/ 93017 w 229542"/>
                <a:gd name="connsiteY12" fmla="*/ 98425 h 350047"/>
                <a:gd name="connsiteX13" fmla="*/ 42217 w 229542"/>
                <a:gd name="connsiteY13" fmla="*/ 133350 h 350047"/>
                <a:gd name="connsiteX14" fmla="*/ 229542 w 229542"/>
                <a:gd name="connsiteY14" fmla="*/ 0 h 350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9542" h="350047">
                  <a:moveTo>
                    <a:pt x="229542" y="0"/>
                  </a:moveTo>
                  <a:cubicBezTo>
                    <a:pt x="148579" y="47889"/>
                    <a:pt x="67617" y="95779"/>
                    <a:pt x="32692" y="127000"/>
                  </a:cubicBezTo>
                  <a:cubicBezTo>
                    <a:pt x="-2233" y="158221"/>
                    <a:pt x="18405" y="151871"/>
                    <a:pt x="19992" y="187325"/>
                  </a:cubicBezTo>
                  <a:cubicBezTo>
                    <a:pt x="21579" y="222779"/>
                    <a:pt x="43804" y="323850"/>
                    <a:pt x="42217" y="339725"/>
                  </a:cubicBezTo>
                  <a:cubicBezTo>
                    <a:pt x="40629" y="355600"/>
                    <a:pt x="16817" y="302154"/>
                    <a:pt x="10467" y="282575"/>
                  </a:cubicBezTo>
                  <a:cubicBezTo>
                    <a:pt x="4117" y="262996"/>
                    <a:pt x="5175" y="253471"/>
                    <a:pt x="4117" y="222250"/>
                  </a:cubicBezTo>
                  <a:cubicBezTo>
                    <a:pt x="3059" y="191029"/>
                    <a:pt x="4646" y="105304"/>
                    <a:pt x="4117" y="95250"/>
                  </a:cubicBezTo>
                  <a:cubicBezTo>
                    <a:pt x="3588" y="85196"/>
                    <a:pt x="-2233" y="120121"/>
                    <a:pt x="942" y="161925"/>
                  </a:cubicBezTo>
                  <a:cubicBezTo>
                    <a:pt x="4117" y="203729"/>
                    <a:pt x="20521" y="326496"/>
                    <a:pt x="23167" y="346075"/>
                  </a:cubicBezTo>
                  <a:cubicBezTo>
                    <a:pt x="25813" y="365654"/>
                    <a:pt x="10996" y="307975"/>
                    <a:pt x="16817" y="279400"/>
                  </a:cubicBezTo>
                  <a:cubicBezTo>
                    <a:pt x="22638" y="250825"/>
                    <a:pt x="51742" y="175683"/>
                    <a:pt x="58092" y="174625"/>
                  </a:cubicBezTo>
                  <a:cubicBezTo>
                    <a:pt x="64442" y="173567"/>
                    <a:pt x="49096" y="285750"/>
                    <a:pt x="54917" y="273050"/>
                  </a:cubicBezTo>
                  <a:cubicBezTo>
                    <a:pt x="60738" y="260350"/>
                    <a:pt x="95134" y="121708"/>
                    <a:pt x="93017" y="98425"/>
                  </a:cubicBezTo>
                  <a:cubicBezTo>
                    <a:pt x="90900" y="75142"/>
                    <a:pt x="42217" y="133350"/>
                    <a:pt x="42217" y="133350"/>
                  </a:cubicBezTo>
                  <a:lnTo>
                    <a:pt x="229542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B68342F-E27D-6EC6-B34C-8360211016AD}"/>
                </a:ext>
              </a:extLst>
            </p:cNvPr>
            <p:cNvSpPr/>
            <p:nvPr/>
          </p:nvSpPr>
          <p:spPr>
            <a:xfrm>
              <a:off x="6171961" y="2706118"/>
              <a:ext cx="333964" cy="148306"/>
            </a:xfrm>
            <a:custGeom>
              <a:avLst/>
              <a:gdLst>
                <a:gd name="connsiteX0" fmla="*/ 239 w 333964"/>
                <a:gd name="connsiteY0" fmla="*/ 148207 h 148306"/>
                <a:gd name="connsiteX1" fmla="*/ 162164 w 333964"/>
                <a:gd name="connsiteY1" fmla="*/ 30732 h 148306"/>
                <a:gd name="connsiteX2" fmla="*/ 168514 w 333964"/>
                <a:gd name="connsiteY2" fmla="*/ 27557 h 148306"/>
                <a:gd name="connsiteX3" fmla="*/ 333614 w 333964"/>
                <a:gd name="connsiteY3" fmla="*/ 18032 h 148306"/>
                <a:gd name="connsiteX4" fmla="*/ 209789 w 333964"/>
                <a:gd name="connsiteY4" fmla="*/ 14857 h 148306"/>
                <a:gd name="connsiteX5" fmla="*/ 127239 w 333964"/>
                <a:gd name="connsiteY5" fmla="*/ 8507 h 148306"/>
                <a:gd name="connsiteX6" fmla="*/ 239 w 333964"/>
                <a:gd name="connsiteY6" fmla="*/ 148207 h 14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64" h="148306">
                  <a:moveTo>
                    <a:pt x="239" y="148207"/>
                  </a:moveTo>
                  <a:cubicBezTo>
                    <a:pt x="6060" y="151911"/>
                    <a:pt x="134118" y="50840"/>
                    <a:pt x="162164" y="30732"/>
                  </a:cubicBezTo>
                  <a:cubicBezTo>
                    <a:pt x="190210" y="10624"/>
                    <a:pt x="139939" y="29674"/>
                    <a:pt x="168514" y="27557"/>
                  </a:cubicBezTo>
                  <a:cubicBezTo>
                    <a:pt x="197089" y="25440"/>
                    <a:pt x="326735" y="20149"/>
                    <a:pt x="333614" y="18032"/>
                  </a:cubicBezTo>
                  <a:cubicBezTo>
                    <a:pt x="340493" y="15915"/>
                    <a:pt x="244185" y="16444"/>
                    <a:pt x="209789" y="14857"/>
                  </a:cubicBezTo>
                  <a:cubicBezTo>
                    <a:pt x="175393" y="13269"/>
                    <a:pt x="157931" y="-13189"/>
                    <a:pt x="127239" y="8507"/>
                  </a:cubicBezTo>
                  <a:cubicBezTo>
                    <a:pt x="96547" y="30203"/>
                    <a:pt x="-5582" y="144503"/>
                    <a:pt x="239" y="1482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2D10867-4FC6-C967-4CA9-985BBC619ED5}"/>
                </a:ext>
              </a:extLst>
            </p:cNvPr>
            <p:cNvSpPr/>
            <p:nvPr/>
          </p:nvSpPr>
          <p:spPr>
            <a:xfrm>
              <a:off x="6261100" y="2661363"/>
              <a:ext cx="680398" cy="484423"/>
            </a:xfrm>
            <a:custGeom>
              <a:avLst/>
              <a:gdLst>
                <a:gd name="connsiteX0" fmla="*/ 0 w 680398"/>
                <a:gd name="connsiteY0" fmla="*/ 62787 h 484423"/>
                <a:gd name="connsiteX1" fmla="*/ 244475 w 680398"/>
                <a:gd name="connsiteY1" fmla="*/ 5637 h 484423"/>
                <a:gd name="connsiteX2" fmla="*/ 292100 w 680398"/>
                <a:gd name="connsiteY2" fmla="*/ 2462 h 484423"/>
                <a:gd name="connsiteX3" fmla="*/ 279400 w 680398"/>
                <a:gd name="connsiteY3" fmla="*/ 8812 h 484423"/>
                <a:gd name="connsiteX4" fmla="*/ 396875 w 680398"/>
                <a:gd name="connsiteY4" fmla="*/ 53262 h 484423"/>
                <a:gd name="connsiteX5" fmla="*/ 428625 w 680398"/>
                <a:gd name="connsiteY5" fmla="*/ 62787 h 484423"/>
                <a:gd name="connsiteX6" fmla="*/ 476250 w 680398"/>
                <a:gd name="connsiteY6" fmla="*/ 116762 h 484423"/>
                <a:gd name="connsiteX7" fmla="*/ 498475 w 680398"/>
                <a:gd name="connsiteY7" fmla="*/ 167562 h 484423"/>
                <a:gd name="connsiteX8" fmla="*/ 679450 w 680398"/>
                <a:gd name="connsiteY8" fmla="*/ 481887 h 484423"/>
                <a:gd name="connsiteX9" fmla="*/ 561975 w 680398"/>
                <a:gd name="connsiteY9" fmla="*/ 300912 h 484423"/>
                <a:gd name="connsiteX10" fmla="*/ 393700 w 680398"/>
                <a:gd name="connsiteY10" fmla="*/ 37387 h 484423"/>
                <a:gd name="connsiteX11" fmla="*/ 311150 w 680398"/>
                <a:gd name="connsiteY11" fmla="*/ 21512 h 484423"/>
                <a:gd name="connsiteX12" fmla="*/ 0 w 680398"/>
                <a:gd name="connsiteY12" fmla="*/ 62787 h 48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0398" h="484423">
                  <a:moveTo>
                    <a:pt x="0" y="62787"/>
                  </a:moveTo>
                  <a:lnTo>
                    <a:pt x="244475" y="5637"/>
                  </a:lnTo>
                  <a:cubicBezTo>
                    <a:pt x="293158" y="-4417"/>
                    <a:pt x="286279" y="1933"/>
                    <a:pt x="292100" y="2462"/>
                  </a:cubicBezTo>
                  <a:cubicBezTo>
                    <a:pt x="297921" y="2991"/>
                    <a:pt x="261938" y="345"/>
                    <a:pt x="279400" y="8812"/>
                  </a:cubicBezTo>
                  <a:cubicBezTo>
                    <a:pt x="296862" y="17279"/>
                    <a:pt x="372004" y="44266"/>
                    <a:pt x="396875" y="53262"/>
                  </a:cubicBezTo>
                  <a:cubicBezTo>
                    <a:pt x="421746" y="62258"/>
                    <a:pt x="415396" y="52204"/>
                    <a:pt x="428625" y="62787"/>
                  </a:cubicBezTo>
                  <a:cubicBezTo>
                    <a:pt x="441854" y="73370"/>
                    <a:pt x="464608" y="99300"/>
                    <a:pt x="476250" y="116762"/>
                  </a:cubicBezTo>
                  <a:cubicBezTo>
                    <a:pt x="487892" y="134224"/>
                    <a:pt x="464608" y="106708"/>
                    <a:pt x="498475" y="167562"/>
                  </a:cubicBezTo>
                  <a:cubicBezTo>
                    <a:pt x="532342" y="228416"/>
                    <a:pt x="668867" y="459662"/>
                    <a:pt x="679450" y="481887"/>
                  </a:cubicBezTo>
                  <a:cubicBezTo>
                    <a:pt x="690033" y="504112"/>
                    <a:pt x="609600" y="374995"/>
                    <a:pt x="561975" y="300912"/>
                  </a:cubicBezTo>
                  <a:cubicBezTo>
                    <a:pt x="514350" y="226829"/>
                    <a:pt x="435504" y="83954"/>
                    <a:pt x="393700" y="37387"/>
                  </a:cubicBezTo>
                  <a:cubicBezTo>
                    <a:pt x="351896" y="-9180"/>
                    <a:pt x="370417" y="19925"/>
                    <a:pt x="311150" y="21512"/>
                  </a:cubicBezTo>
                  <a:cubicBezTo>
                    <a:pt x="251883" y="23099"/>
                    <a:pt x="11113" y="65433"/>
                    <a:pt x="0" y="627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D368BF55-5713-C420-B7DF-ED71954AE4E0}"/>
                </a:ext>
              </a:extLst>
            </p:cNvPr>
            <p:cNvSpPr/>
            <p:nvPr/>
          </p:nvSpPr>
          <p:spPr>
            <a:xfrm>
              <a:off x="6530975" y="2651018"/>
              <a:ext cx="682679" cy="259018"/>
            </a:xfrm>
            <a:custGeom>
              <a:avLst/>
              <a:gdLst>
                <a:gd name="connsiteX0" fmla="*/ 0 w 682679"/>
                <a:gd name="connsiteY0" fmla="*/ 25507 h 259018"/>
                <a:gd name="connsiteX1" fmla="*/ 82550 w 682679"/>
                <a:gd name="connsiteY1" fmla="*/ 19157 h 259018"/>
                <a:gd name="connsiteX2" fmla="*/ 263525 w 682679"/>
                <a:gd name="connsiteY2" fmla="*/ 107 h 259018"/>
                <a:gd name="connsiteX3" fmla="*/ 266700 w 682679"/>
                <a:gd name="connsiteY3" fmla="*/ 28682 h 259018"/>
                <a:gd name="connsiteX4" fmla="*/ 419100 w 682679"/>
                <a:gd name="connsiteY4" fmla="*/ 66782 h 259018"/>
                <a:gd name="connsiteX5" fmla="*/ 511175 w 682679"/>
                <a:gd name="connsiteY5" fmla="*/ 120757 h 259018"/>
                <a:gd name="connsiteX6" fmla="*/ 676275 w 682679"/>
                <a:gd name="connsiteY6" fmla="*/ 257282 h 259018"/>
                <a:gd name="connsiteX7" fmla="*/ 622300 w 682679"/>
                <a:gd name="connsiteY7" fmla="*/ 187432 h 259018"/>
                <a:gd name="connsiteX8" fmla="*/ 377825 w 682679"/>
                <a:gd name="connsiteY8" fmla="*/ 38207 h 259018"/>
                <a:gd name="connsiteX9" fmla="*/ 250825 w 682679"/>
                <a:gd name="connsiteY9" fmla="*/ 6457 h 259018"/>
                <a:gd name="connsiteX10" fmla="*/ 0 w 682679"/>
                <a:gd name="connsiteY10" fmla="*/ 25507 h 25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2679" h="259018">
                  <a:moveTo>
                    <a:pt x="0" y="25507"/>
                  </a:moveTo>
                  <a:lnTo>
                    <a:pt x="82550" y="19157"/>
                  </a:lnTo>
                  <a:cubicBezTo>
                    <a:pt x="126471" y="14924"/>
                    <a:pt x="232833" y="-1481"/>
                    <a:pt x="263525" y="107"/>
                  </a:cubicBezTo>
                  <a:cubicBezTo>
                    <a:pt x="294217" y="1694"/>
                    <a:pt x="240771" y="17569"/>
                    <a:pt x="266700" y="28682"/>
                  </a:cubicBezTo>
                  <a:cubicBezTo>
                    <a:pt x="292629" y="39795"/>
                    <a:pt x="378354" y="51436"/>
                    <a:pt x="419100" y="66782"/>
                  </a:cubicBezTo>
                  <a:cubicBezTo>
                    <a:pt x="459846" y="82128"/>
                    <a:pt x="468313" y="89007"/>
                    <a:pt x="511175" y="120757"/>
                  </a:cubicBezTo>
                  <a:cubicBezTo>
                    <a:pt x="554037" y="152507"/>
                    <a:pt x="657754" y="246170"/>
                    <a:pt x="676275" y="257282"/>
                  </a:cubicBezTo>
                  <a:cubicBezTo>
                    <a:pt x="694796" y="268395"/>
                    <a:pt x="672041" y="223944"/>
                    <a:pt x="622300" y="187432"/>
                  </a:cubicBezTo>
                  <a:cubicBezTo>
                    <a:pt x="572559" y="150920"/>
                    <a:pt x="439737" y="68369"/>
                    <a:pt x="377825" y="38207"/>
                  </a:cubicBezTo>
                  <a:cubicBezTo>
                    <a:pt x="315913" y="8045"/>
                    <a:pt x="309033" y="9103"/>
                    <a:pt x="250825" y="6457"/>
                  </a:cubicBezTo>
                  <a:cubicBezTo>
                    <a:pt x="192617" y="3811"/>
                    <a:pt x="28046" y="23390"/>
                    <a:pt x="0" y="255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2EB88B2-01EA-6DBE-18ED-4BD5E6D90750}"/>
                </a:ext>
              </a:extLst>
            </p:cNvPr>
            <p:cNvSpPr/>
            <p:nvPr/>
          </p:nvSpPr>
          <p:spPr>
            <a:xfrm>
              <a:off x="6035620" y="2860061"/>
              <a:ext cx="187859" cy="555112"/>
            </a:xfrm>
            <a:custGeom>
              <a:avLst/>
              <a:gdLst>
                <a:gd name="connsiteX0" fmla="*/ 187380 w 187859"/>
                <a:gd name="connsiteY0" fmla="*/ 614 h 555112"/>
                <a:gd name="connsiteX1" fmla="*/ 76255 w 187859"/>
                <a:gd name="connsiteY1" fmla="*/ 165714 h 555112"/>
                <a:gd name="connsiteX2" fmla="*/ 120705 w 187859"/>
                <a:gd name="connsiteY2" fmla="*/ 121264 h 555112"/>
                <a:gd name="connsiteX3" fmla="*/ 44505 w 187859"/>
                <a:gd name="connsiteY3" fmla="*/ 219689 h 555112"/>
                <a:gd name="connsiteX4" fmla="*/ 25455 w 187859"/>
                <a:gd name="connsiteY4" fmla="*/ 324464 h 555112"/>
                <a:gd name="connsiteX5" fmla="*/ 38155 w 187859"/>
                <a:gd name="connsiteY5" fmla="*/ 283189 h 555112"/>
                <a:gd name="connsiteX6" fmla="*/ 38155 w 187859"/>
                <a:gd name="connsiteY6" fmla="*/ 387964 h 555112"/>
                <a:gd name="connsiteX7" fmla="*/ 104830 w 187859"/>
                <a:gd name="connsiteY7" fmla="*/ 553064 h 555112"/>
                <a:gd name="connsiteX8" fmla="*/ 63555 w 187859"/>
                <a:gd name="connsiteY8" fmla="*/ 467339 h 555112"/>
                <a:gd name="connsiteX9" fmla="*/ 55 w 187859"/>
                <a:gd name="connsiteY9" fmla="*/ 280014 h 555112"/>
                <a:gd name="connsiteX10" fmla="*/ 54030 w 187859"/>
                <a:gd name="connsiteY10" fmla="*/ 264139 h 555112"/>
                <a:gd name="connsiteX11" fmla="*/ 136580 w 187859"/>
                <a:gd name="connsiteY11" fmla="*/ 89514 h 555112"/>
                <a:gd name="connsiteX12" fmla="*/ 117530 w 187859"/>
                <a:gd name="connsiteY12" fmla="*/ 108564 h 555112"/>
                <a:gd name="connsiteX13" fmla="*/ 187380 w 187859"/>
                <a:gd name="connsiteY13" fmla="*/ 614 h 555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859" h="555112">
                  <a:moveTo>
                    <a:pt x="187380" y="614"/>
                  </a:moveTo>
                  <a:cubicBezTo>
                    <a:pt x="180501" y="10139"/>
                    <a:pt x="87367" y="145606"/>
                    <a:pt x="76255" y="165714"/>
                  </a:cubicBezTo>
                  <a:cubicBezTo>
                    <a:pt x="65143" y="185822"/>
                    <a:pt x="125997" y="112268"/>
                    <a:pt x="120705" y="121264"/>
                  </a:cubicBezTo>
                  <a:cubicBezTo>
                    <a:pt x="115413" y="130260"/>
                    <a:pt x="60380" y="185822"/>
                    <a:pt x="44505" y="219689"/>
                  </a:cubicBezTo>
                  <a:cubicBezTo>
                    <a:pt x="28630" y="253556"/>
                    <a:pt x="26513" y="313881"/>
                    <a:pt x="25455" y="324464"/>
                  </a:cubicBezTo>
                  <a:cubicBezTo>
                    <a:pt x="24397" y="335047"/>
                    <a:pt x="36038" y="272606"/>
                    <a:pt x="38155" y="283189"/>
                  </a:cubicBezTo>
                  <a:cubicBezTo>
                    <a:pt x="40272" y="293772"/>
                    <a:pt x="27043" y="342985"/>
                    <a:pt x="38155" y="387964"/>
                  </a:cubicBezTo>
                  <a:cubicBezTo>
                    <a:pt x="49267" y="432943"/>
                    <a:pt x="100597" y="539835"/>
                    <a:pt x="104830" y="553064"/>
                  </a:cubicBezTo>
                  <a:cubicBezTo>
                    <a:pt x="109063" y="566293"/>
                    <a:pt x="81017" y="512847"/>
                    <a:pt x="63555" y="467339"/>
                  </a:cubicBezTo>
                  <a:cubicBezTo>
                    <a:pt x="46093" y="421831"/>
                    <a:pt x="1642" y="313881"/>
                    <a:pt x="55" y="280014"/>
                  </a:cubicBezTo>
                  <a:cubicBezTo>
                    <a:pt x="-1532" y="246147"/>
                    <a:pt x="31276" y="295889"/>
                    <a:pt x="54030" y="264139"/>
                  </a:cubicBezTo>
                  <a:cubicBezTo>
                    <a:pt x="76784" y="232389"/>
                    <a:pt x="125997" y="115443"/>
                    <a:pt x="136580" y="89514"/>
                  </a:cubicBezTo>
                  <a:cubicBezTo>
                    <a:pt x="147163" y="63585"/>
                    <a:pt x="110122" y="121793"/>
                    <a:pt x="117530" y="108564"/>
                  </a:cubicBezTo>
                  <a:cubicBezTo>
                    <a:pt x="124938" y="95335"/>
                    <a:pt x="194259" y="-8911"/>
                    <a:pt x="187380" y="6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89D10AB3-FBD4-50BD-9D64-CA801C8AFFDC}"/>
                </a:ext>
              </a:extLst>
            </p:cNvPr>
            <p:cNvSpPr/>
            <p:nvPr/>
          </p:nvSpPr>
          <p:spPr>
            <a:xfrm>
              <a:off x="6110863" y="3110880"/>
              <a:ext cx="114330" cy="318065"/>
            </a:xfrm>
            <a:custGeom>
              <a:avLst/>
              <a:gdLst>
                <a:gd name="connsiteX0" fmla="*/ 35937 w 114330"/>
                <a:gd name="connsiteY0" fmla="*/ 620 h 318065"/>
                <a:gd name="connsiteX1" fmla="*/ 10537 w 114330"/>
                <a:gd name="connsiteY1" fmla="*/ 105395 h 318065"/>
                <a:gd name="connsiteX2" fmla="*/ 112137 w 114330"/>
                <a:gd name="connsiteY2" fmla="*/ 311770 h 318065"/>
                <a:gd name="connsiteX3" fmla="*/ 74037 w 114330"/>
                <a:gd name="connsiteY3" fmla="*/ 254620 h 318065"/>
                <a:gd name="connsiteX4" fmla="*/ 1012 w 114330"/>
                <a:gd name="connsiteY4" fmla="*/ 149845 h 318065"/>
                <a:gd name="connsiteX5" fmla="*/ 35937 w 114330"/>
                <a:gd name="connsiteY5" fmla="*/ 620 h 318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30" h="318065">
                  <a:moveTo>
                    <a:pt x="35937" y="620"/>
                  </a:moveTo>
                  <a:cubicBezTo>
                    <a:pt x="37524" y="-6788"/>
                    <a:pt x="-2163" y="53537"/>
                    <a:pt x="10537" y="105395"/>
                  </a:cubicBezTo>
                  <a:cubicBezTo>
                    <a:pt x="23237" y="157253"/>
                    <a:pt x="101554" y="286899"/>
                    <a:pt x="112137" y="311770"/>
                  </a:cubicBezTo>
                  <a:cubicBezTo>
                    <a:pt x="122720" y="336641"/>
                    <a:pt x="92558" y="281607"/>
                    <a:pt x="74037" y="254620"/>
                  </a:cubicBezTo>
                  <a:cubicBezTo>
                    <a:pt x="55516" y="227633"/>
                    <a:pt x="8949" y="187945"/>
                    <a:pt x="1012" y="149845"/>
                  </a:cubicBezTo>
                  <a:cubicBezTo>
                    <a:pt x="-6925" y="111745"/>
                    <a:pt x="34350" y="8028"/>
                    <a:pt x="35937" y="6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181F193-EF4D-73E0-16CA-A70E66CA71C6}"/>
                </a:ext>
              </a:extLst>
            </p:cNvPr>
            <p:cNvSpPr/>
            <p:nvPr/>
          </p:nvSpPr>
          <p:spPr>
            <a:xfrm>
              <a:off x="6079222" y="3081869"/>
              <a:ext cx="64435" cy="324391"/>
            </a:xfrm>
            <a:custGeom>
              <a:avLst/>
              <a:gdLst>
                <a:gd name="connsiteX0" fmla="*/ 58053 w 64435"/>
                <a:gd name="connsiteY0" fmla="*/ 1056 h 324391"/>
                <a:gd name="connsiteX1" fmla="*/ 23128 w 64435"/>
                <a:gd name="connsiteY1" fmla="*/ 105831 h 324391"/>
                <a:gd name="connsiteX2" fmla="*/ 23128 w 64435"/>
                <a:gd name="connsiteY2" fmla="*/ 172506 h 324391"/>
                <a:gd name="connsiteX3" fmla="*/ 64403 w 64435"/>
                <a:gd name="connsiteY3" fmla="*/ 321731 h 324391"/>
                <a:gd name="connsiteX4" fmla="*/ 29478 w 64435"/>
                <a:gd name="connsiteY4" fmla="*/ 261406 h 324391"/>
                <a:gd name="connsiteX5" fmla="*/ 903 w 64435"/>
                <a:gd name="connsiteY5" fmla="*/ 175681 h 324391"/>
                <a:gd name="connsiteX6" fmla="*/ 58053 w 64435"/>
                <a:gd name="connsiteY6" fmla="*/ 1056 h 324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435" h="324391">
                  <a:moveTo>
                    <a:pt x="58053" y="1056"/>
                  </a:moveTo>
                  <a:cubicBezTo>
                    <a:pt x="61757" y="-10586"/>
                    <a:pt x="28949" y="77256"/>
                    <a:pt x="23128" y="105831"/>
                  </a:cubicBezTo>
                  <a:cubicBezTo>
                    <a:pt x="17307" y="134406"/>
                    <a:pt x="16249" y="136523"/>
                    <a:pt x="23128" y="172506"/>
                  </a:cubicBezTo>
                  <a:cubicBezTo>
                    <a:pt x="30007" y="208489"/>
                    <a:pt x="63345" y="306914"/>
                    <a:pt x="64403" y="321731"/>
                  </a:cubicBezTo>
                  <a:cubicBezTo>
                    <a:pt x="65461" y="336548"/>
                    <a:pt x="40061" y="285748"/>
                    <a:pt x="29478" y="261406"/>
                  </a:cubicBezTo>
                  <a:cubicBezTo>
                    <a:pt x="18895" y="237064"/>
                    <a:pt x="-4918" y="214839"/>
                    <a:pt x="903" y="175681"/>
                  </a:cubicBezTo>
                  <a:cubicBezTo>
                    <a:pt x="6724" y="136523"/>
                    <a:pt x="54349" y="12698"/>
                    <a:pt x="58053" y="10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EAE3AA5E-A1D9-FED9-9930-9E953B2F0E78}"/>
                </a:ext>
              </a:extLst>
            </p:cNvPr>
            <p:cNvSpPr/>
            <p:nvPr/>
          </p:nvSpPr>
          <p:spPr>
            <a:xfrm>
              <a:off x="6145730" y="2872966"/>
              <a:ext cx="169355" cy="585444"/>
            </a:xfrm>
            <a:custGeom>
              <a:avLst/>
              <a:gdLst>
                <a:gd name="connsiteX0" fmla="*/ 169345 w 169355"/>
                <a:gd name="connsiteY0" fmla="*/ 409 h 585444"/>
                <a:gd name="connsiteX1" fmla="*/ 64570 w 169355"/>
                <a:gd name="connsiteY1" fmla="*/ 209959 h 585444"/>
                <a:gd name="connsiteX2" fmla="*/ 23295 w 169355"/>
                <a:gd name="connsiteY2" fmla="*/ 352834 h 585444"/>
                <a:gd name="connsiteX3" fmla="*/ 45520 w 169355"/>
                <a:gd name="connsiteY3" fmla="*/ 438559 h 585444"/>
                <a:gd name="connsiteX4" fmla="*/ 77270 w 169355"/>
                <a:gd name="connsiteY4" fmla="*/ 581434 h 585444"/>
                <a:gd name="connsiteX5" fmla="*/ 55045 w 169355"/>
                <a:gd name="connsiteY5" fmla="*/ 530634 h 585444"/>
                <a:gd name="connsiteX6" fmla="*/ 1070 w 169355"/>
                <a:gd name="connsiteY6" fmla="*/ 371884 h 585444"/>
                <a:gd name="connsiteX7" fmla="*/ 109020 w 169355"/>
                <a:gd name="connsiteY7" fmla="*/ 54384 h 585444"/>
                <a:gd name="connsiteX8" fmla="*/ 58220 w 169355"/>
                <a:gd name="connsiteY8" fmla="*/ 152809 h 585444"/>
                <a:gd name="connsiteX9" fmla="*/ 169345 w 169355"/>
                <a:gd name="connsiteY9" fmla="*/ 409 h 58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355" h="585444">
                  <a:moveTo>
                    <a:pt x="169345" y="409"/>
                  </a:moveTo>
                  <a:cubicBezTo>
                    <a:pt x="170403" y="9934"/>
                    <a:pt x="88912" y="151222"/>
                    <a:pt x="64570" y="209959"/>
                  </a:cubicBezTo>
                  <a:cubicBezTo>
                    <a:pt x="40228" y="268696"/>
                    <a:pt x="26470" y="314734"/>
                    <a:pt x="23295" y="352834"/>
                  </a:cubicBezTo>
                  <a:cubicBezTo>
                    <a:pt x="20120" y="390934"/>
                    <a:pt x="36524" y="400459"/>
                    <a:pt x="45520" y="438559"/>
                  </a:cubicBezTo>
                  <a:cubicBezTo>
                    <a:pt x="54516" y="476659"/>
                    <a:pt x="75682" y="566088"/>
                    <a:pt x="77270" y="581434"/>
                  </a:cubicBezTo>
                  <a:cubicBezTo>
                    <a:pt x="78857" y="596780"/>
                    <a:pt x="67745" y="565559"/>
                    <a:pt x="55045" y="530634"/>
                  </a:cubicBezTo>
                  <a:cubicBezTo>
                    <a:pt x="42345" y="495709"/>
                    <a:pt x="-7926" y="451259"/>
                    <a:pt x="1070" y="371884"/>
                  </a:cubicBezTo>
                  <a:cubicBezTo>
                    <a:pt x="10066" y="292509"/>
                    <a:pt x="99495" y="90896"/>
                    <a:pt x="109020" y="54384"/>
                  </a:cubicBezTo>
                  <a:cubicBezTo>
                    <a:pt x="118545" y="17872"/>
                    <a:pt x="51341" y="154926"/>
                    <a:pt x="58220" y="152809"/>
                  </a:cubicBezTo>
                  <a:cubicBezTo>
                    <a:pt x="65099" y="150692"/>
                    <a:pt x="168287" y="-9116"/>
                    <a:pt x="169345" y="4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1539B81A-86E6-6E60-28A5-C4C6CCF816C1}"/>
                </a:ext>
              </a:extLst>
            </p:cNvPr>
            <p:cNvSpPr/>
            <p:nvPr/>
          </p:nvSpPr>
          <p:spPr>
            <a:xfrm>
              <a:off x="6238762" y="2901850"/>
              <a:ext cx="180030" cy="407875"/>
            </a:xfrm>
            <a:custGeom>
              <a:avLst/>
              <a:gdLst>
                <a:gd name="connsiteX0" fmla="*/ 44563 w 180030"/>
                <a:gd name="connsiteY0" fmla="*/ 100 h 407875"/>
                <a:gd name="connsiteX1" fmla="*/ 15988 w 180030"/>
                <a:gd name="connsiteY1" fmla="*/ 123925 h 407875"/>
                <a:gd name="connsiteX2" fmla="*/ 63613 w 180030"/>
                <a:gd name="connsiteY2" fmla="*/ 222350 h 407875"/>
                <a:gd name="connsiteX3" fmla="*/ 35038 w 180030"/>
                <a:gd name="connsiteY3" fmla="*/ 149325 h 407875"/>
                <a:gd name="connsiteX4" fmla="*/ 44563 w 180030"/>
                <a:gd name="connsiteY4" fmla="*/ 222350 h 407875"/>
                <a:gd name="connsiteX5" fmla="*/ 174738 w 180030"/>
                <a:gd name="connsiteY5" fmla="*/ 403325 h 407875"/>
                <a:gd name="connsiteX6" fmla="*/ 142988 w 180030"/>
                <a:gd name="connsiteY6" fmla="*/ 343000 h 407875"/>
                <a:gd name="connsiteX7" fmla="*/ 35038 w 180030"/>
                <a:gd name="connsiteY7" fmla="*/ 228700 h 407875"/>
                <a:gd name="connsiteX8" fmla="*/ 113 w 180030"/>
                <a:gd name="connsiteY8" fmla="*/ 104875 h 407875"/>
                <a:gd name="connsiteX9" fmla="*/ 44563 w 180030"/>
                <a:gd name="connsiteY9" fmla="*/ 100 h 407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0030" h="407875">
                  <a:moveTo>
                    <a:pt x="44563" y="100"/>
                  </a:moveTo>
                  <a:cubicBezTo>
                    <a:pt x="47209" y="3275"/>
                    <a:pt x="12813" y="86883"/>
                    <a:pt x="15988" y="123925"/>
                  </a:cubicBezTo>
                  <a:cubicBezTo>
                    <a:pt x="19163" y="160967"/>
                    <a:pt x="60438" y="218117"/>
                    <a:pt x="63613" y="222350"/>
                  </a:cubicBezTo>
                  <a:cubicBezTo>
                    <a:pt x="66788" y="226583"/>
                    <a:pt x="38213" y="149325"/>
                    <a:pt x="35038" y="149325"/>
                  </a:cubicBezTo>
                  <a:cubicBezTo>
                    <a:pt x="31863" y="149325"/>
                    <a:pt x="21280" y="180017"/>
                    <a:pt x="44563" y="222350"/>
                  </a:cubicBezTo>
                  <a:cubicBezTo>
                    <a:pt x="67846" y="264683"/>
                    <a:pt x="158334" y="383217"/>
                    <a:pt x="174738" y="403325"/>
                  </a:cubicBezTo>
                  <a:cubicBezTo>
                    <a:pt x="191142" y="423433"/>
                    <a:pt x="166271" y="372104"/>
                    <a:pt x="142988" y="343000"/>
                  </a:cubicBezTo>
                  <a:cubicBezTo>
                    <a:pt x="119705" y="313896"/>
                    <a:pt x="58851" y="268388"/>
                    <a:pt x="35038" y="228700"/>
                  </a:cubicBezTo>
                  <a:cubicBezTo>
                    <a:pt x="11225" y="189013"/>
                    <a:pt x="2759" y="139800"/>
                    <a:pt x="113" y="104875"/>
                  </a:cubicBezTo>
                  <a:cubicBezTo>
                    <a:pt x="-2533" y="69950"/>
                    <a:pt x="41917" y="-3075"/>
                    <a:pt x="44563" y="1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77BAE672-EBEF-AE9C-062A-548761C7C565}"/>
                </a:ext>
              </a:extLst>
            </p:cNvPr>
            <p:cNvSpPr/>
            <p:nvPr/>
          </p:nvSpPr>
          <p:spPr>
            <a:xfrm>
              <a:off x="6276707" y="3025584"/>
              <a:ext cx="219245" cy="260337"/>
            </a:xfrm>
            <a:custGeom>
              <a:avLst/>
              <a:gdLst>
                <a:gd name="connsiteX0" fmla="*/ 268 w 219245"/>
                <a:gd name="connsiteY0" fmla="*/ 191 h 260337"/>
                <a:gd name="connsiteX1" fmla="*/ 79643 w 219245"/>
                <a:gd name="connsiteY1" fmla="*/ 143066 h 260337"/>
                <a:gd name="connsiteX2" fmla="*/ 216168 w 219245"/>
                <a:gd name="connsiteY2" fmla="*/ 254191 h 260337"/>
                <a:gd name="connsiteX3" fmla="*/ 165368 w 219245"/>
                <a:gd name="connsiteY3" fmla="*/ 231966 h 260337"/>
                <a:gd name="connsiteX4" fmla="*/ 57418 w 219245"/>
                <a:gd name="connsiteY4" fmla="*/ 114491 h 260337"/>
                <a:gd name="connsiteX5" fmla="*/ 268 w 219245"/>
                <a:gd name="connsiteY5" fmla="*/ 191 h 26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245" h="260337">
                  <a:moveTo>
                    <a:pt x="268" y="191"/>
                  </a:moveTo>
                  <a:cubicBezTo>
                    <a:pt x="3972" y="4953"/>
                    <a:pt x="43660" y="100733"/>
                    <a:pt x="79643" y="143066"/>
                  </a:cubicBezTo>
                  <a:cubicBezTo>
                    <a:pt x="115626" y="185399"/>
                    <a:pt x="201881" y="239374"/>
                    <a:pt x="216168" y="254191"/>
                  </a:cubicBezTo>
                  <a:cubicBezTo>
                    <a:pt x="230455" y="269008"/>
                    <a:pt x="191826" y="255249"/>
                    <a:pt x="165368" y="231966"/>
                  </a:cubicBezTo>
                  <a:cubicBezTo>
                    <a:pt x="138910" y="208683"/>
                    <a:pt x="82818" y="148358"/>
                    <a:pt x="57418" y="114491"/>
                  </a:cubicBezTo>
                  <a:cubicBezTo>
                    <a:pt x="32018" y="80624"/>
                    <a:pt x="-3436" y="-4571"/>
                    <a:pt x="268" y="1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2CA44732-7254-752A-AA3E-6411E583D93F}"/>
                </a:ext>
              </a:extLst>
            </p:cNvPr>
            <p:cNvSpPr/>
            <p:nvPr/>
          </p:nvSpPr>
          <p:spPr>
            <a:xfrm>
              <a:off x="6295918" y="3022423"/>
              <a:ext cx="247166" cy="262984"/>
            </a:xfrm>
            <a:custGeom>
              <a:avLst/>
              <a:gdLst>
                <a:gd name="connsiteX0" fmla="*/ 107 w 247166"/>
                <a:gd name="connsiteY0" fmla="*/ 177 h 262984"/>
                <a:gd name="connsiteX1" fmla="*/ 54082 w 247166"/>
                <a:gd name="connsiteY1" fmla="*/ 111302 h 262984"/>
                <a:gd name="connsiteX2" fmla="*/ 238232 w 247166"/>
                <a:gd name="connsiteY2" fmla="*/ 257352 h 262984"/>
                <a:gd name="connsiteX3" fmla="*/ 200132 w 247166"/>
                <a:gd name="connsiteY3" fmla="*/ 222427 h 262984"/>
                <a:gd name="connsiteX4" fmla="*/ 41382 w 247166"/>
                <a:gd name="connsiteY4" fmla="*/ 124002 h 262984"/>
                <a:gd name="connsiteX5" fmla="*/ 63607 w 247166"/>
                <a:gd name="connsiteY5" fmla="*/ 136702 h 262984"/>
                <a:gd name="connsiteX6" fmla="*/ 107 w 247166"/>
                <a:gd name="connsiteY6" fmla="*/ 177 h 262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166" h="262984">
                  <a:moveTo>
                    <a:pt x="107" y="177"/>
                  </a:moveTo>
                  <a:cubicBezTo>
                    <a:pt x="-1480" y="-4056"/>
                    <a:pt x="14395" y="68440"/>
                    <a:pt x="54082" y="111302"/>
                  </a:cubicBezTo>
                  <a:cubicBezTo>
                    <a:pt x="93769" y="154164"/>
                    <a:pt x="213890" y="238831"/>
                    <a:pt x="238232" y="257352"/>
                  </a:cubicBezTo>
                  <a:cubicBezTo>
                    <a:pt x="262574" y="275873"/>
                    <a:pt x="232940" y="244652"/>
                    <a:pt x="200132" y="222427"/>
                  </a:cubicBezTo>
                  <a:cubicBezTo>
                    <a:pt x="167324" y="200202"/>
                    <a:pt x="64136" y="138290"/>
                    <a:pt x="41382" y="124002"/>
                  </a:cubicBezTo>
                  <a:cubicBezTo>
                    <a:pt x="18628" y="109715"/>
                    <a:pt x="69428" y="153106"/>
                    <a:pt x="63607" y="136702"/>
                  </a:cubicBezTo>
                  <a:cubicBezTo>
                    <a:pt x="57786" y="120298"/>
                    <a:pt x="1694" y="4410"/>
                    <a:pt x="107" y="1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AC31CDF-9AFD-53B6-AAEF-C94BCB135C10}"/>
                </a:ext>
              </a:extLst>
            </p:cNvPr>
            <p:cNvSpPr/>
            <p:nvPr/>
          </p:nvSpPr>
          <p:spPr>
            <a:xfrm>
              <a:off x="6408663" y="3000216"/>
              <a:ext cx="147914" cy="274742"/>
            </a:xfrm>
            <a:custGeom>
              <a:avLst/>
              <a:gdLst>
                <a:gd name="connsiteX0" fmla="*/ 1662 w 147914"/>
                <a:gd name="connsiteY0" fmla="*/ 159 h 274742"/>
                <a:gd name="connsiteX1" fmla="*/ 30237 w 147914"/>
                <a:gd name="connsiteY1" fmla="*/ 108109 h 274742"/>
                <a:gd name="connsiteX2" fmla="*/ 144537 w 147914"/>
                <a:gd name="connsiteY2" fmla="*/ 270034 h 274742"/>
                <a:gd name="connsiteX3" fmla="*/ 109612 w 147914"/>
                <a:gd name="connsiteY3" fmla="*/ 222409 h 274742"/>
                <a:gd name="connsiteX4" fmla="*/ 27062 w 147914"/>
                <a:gd name="connsiteY4" fmla="*/ 130334 h 274742"/>
                <a:gd name="connsiteX5" fmla="*/ 65162 w 147914"/>
                <a:gd name="connsiteY5" fmla="*/ 181134 h 274742"/>
                <a:gd name="connsiteX6" fmla="*/ 8012 w 147914"/>
                <a:gd name="connsiteY6" fmla="*/ 85884 h 274742"/>
                <a:gd name="connsiteX7" fmla="*/ 1662 w 147914"/>
                <a:gd name="connsiteY7" fmla="*/ 159 h 274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914" h="274742">
                  <a:moveTo>
                    <a:pt x="1662" y="159"/>
                  </a:moveTo>
                  <a:cubicBezTo>
                    <a:pt x="5366" y="3863"/>
                    <a:pt x="6425" y="63130"/>
                    <a:pt x="30237" y="108109"/>
                  </a:cubicBezTo>
                  <a:cubicBezTo>
                    <a:pt x="54050" y="153088"/>
                    <a:pt x="131308" y="250984"/>
                    <a:pt x="144537" y="270034"/>
                  </a:cubicBezTo>
                  <a:cubicBezTo>
                    <a:pt x="157766" y="289084"/>
                    <a:pt x="129191" y="245692"/>
                    <a:pt x="109612" y="222409"/>
                  </a:cubicBezTo>
                  <a:cubicBezTo>
                    <a:pt x="90033" y="199126"/>
                    <a:pt x="34470" y="137213"/>
                    <a:pt x="27062" y="130334"/>
                  </a:cubicBezTo>
                  <a:cubicBezTo>
                    <a:pt x="19654" y="123455"/>
                    <a:pt x="68337" y="188542"/>
                    <a:pt x="65162" y="181134"/>
                  </a:cubicBezTo>
                  <a:cubicBezTo>
                    <a:pt x="61987" y="173726"/>
                    <a:pt x="15420" y="113401"/>
                    <a:pt x="8012" y="85884"/>
                  </a:cubicBezTo>
                  <a:cubicBezTo>
                    <a:pt x="604" y="58367"/>
                    <a:pt x="-2042" y="-3545"/>
                    <a:pt x="1662" y="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26D71CC-0B54-38CC-42D6-A5F3059D8824}"/>
                </a:ext>
              </a:extLst>
            </p:cNvPr>
            <p:cNvSpPr/>
            <p:nvPr/>
          </p:nvSpPr>
          <p:spPr>
            <a:xfrm>
              <a:off x="6384291" y="2962182"/>
              <a:ext cx="325145" cy="292327"/>
            </a:xfrm>
            <a:custGeom>
              <a:avLst/>
              <a:gdLst>
                <a:gd name="connsiteX0" fmla="*/ 634 w 325145"/>
                <a:gd name="connsiteY0" fmla="*/ 93 h 292327"/>
                <a:gd name="connsiteX1" fmla="*/ 67309 w 325145"/>
                <a:gd name="connsiteY1" fmla="*/ 108043 h 292327"/>
                <a:gd name="connsiteX2" fmla="*/ 137159 w 325145"/>
                <a:gd name="connsiteY2" fmla="*/ 196943 h 292327"/>
                <a:gd name="connsiteX3" fmla="*/ 95884 w 325145"/>
                <a:gd name="connsiteY3" fmla="*/ 123918 h 292327"/>
                <a:gd name="connsiteX4" fmla="*/ 159384 w 325145"/>
                <a:gd name="connsiteY4" fmla="*/ 196943 h 292327"/>
                <a:gd name="connsiteX5" fmla="*/ 222884 w 325145"/>
                <a:gd name="connsiteY5" fmla="*/ 254093 h 292327"/>
                <a:gd name="connsiteX6" fmla="*/ 324484 w 325145"/>
                <a:gd name="connsiteY6" fmla="*/ 292193 h 292327"/>
                <a:gd name="connsiteX7" fmla="*/ 260984 w 325145"/>
                <a:gd name="connsiteY7" fmla="*/ 263618 h 292327"/>
                <a:gd name="connsiteX8" fmla="*/ 149859 w 325145"/>
                <a:gd name="connsiteY8" fmla="*/ 187418 h 292327"/>
                <a:gd name="connsiteX9" fmla="*/ 108584 w 325145"/>
                <a:gd name="connsiteY9" fmla="*/ 127093 h 292327"/>
                <a:gd name="connsiteX10" fmla="*/ 634 w 325145"/>
                <a:gd name="connsiteY10" fmla="*/ 93 h 29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5145" h="292327">
                  <a:moveTo>
                    <a:pt x="634" y="93"/>
                  </a:moveTo>
                  <a:cubicBezTo>
                    <a:pt x="-6245" y="-3082"/>
                    <a:pt x="44555" y="75235"/>
                    <a:pt x="67309" y="108043"/>
                  </a:cubicBezTo>
                  <a:cubicBezTo>
                    <a:pt x="90063" y="140851"/>
                    <a:pt x="132397" y="194297"/>
                    <a:pt x="137159" y="196943"/>
                  </a:cubicBezTo>
                  <a:cubicBezTo>
                    <a:pt x="141921" y="199589"/>
                    <a:pt x="92180" y="123918"/>
                    <a:pt x="95884" y="123918"/>
                  </a:cubicBezTo>
                  <a:cubicBezTo>
                    <a:pt x="99588" y="123918"/>
                    <a:pt x="138217" y="175247"/>
                    <a:pt x="159384" y="196943"/>
                  </a:cubicBezTo>
                  <a:cubicBezTo>
                    <a:pt x="180551" y="218639"/>
                    <a:pt x="195367" y="238218"/>
                    <a:pt x="222884" y="254093"/>
                  </a:cubicBezTo>
                  <a:cubicBezTo>
                    <a:pt x="250401" y="269968"/>
                    <a:pt x="318134" y="290606"/>
                    <a:pt x="324484" y="292193"/>
                  </a:cubicBezTo>
                  <a:cubicBezTo>
                    <a:pt x="330834" y="293781"/>
                    <a:pt x="290088" y="281081"/>
                    <a:pt x="260984" y="263618"/>
                  </a:cubicBezTo>
                  <a:cubicBezTo>
                    <a:pt x="231880" y="246155"/>
                    <a:pt x="175259" y="210172"/>
                    <a:pt x="149859" y="187418"/>
                  </a:cubicBezTo>
                  <a:cubicBezTo>
                    <a:pt x="124459" y="164664"/>
                    <a:pt x="131338" y="153551"/>
                    <a:pt x="108584" y="127093"/>
                  </a:cubicBezTo>
                  <a:cubicBezTo>
                    <a:pt x="85830" y="100635"/>
                    <a:pt x="7513" y="3268"/>
                    <a:pt x="634" y="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20">
              <a:extLst>
                <a:ext uri="{FF2B5EF4-FFF2-40B4-BE49-F238E27FC236}">
                  <a16:creationId xmlns:a16="http://schemas.microsoft.com/office/drawing/2014/main" id="{FF9E73A6-C7A1-914C-70F8-02082556AAE4}"/>
                </a:ext>
              </a:extLst>
            </p:cNvPr>
            <p:cNvSpPr/>
            <p:nvPr/>
          </p:nvSpPr>
          <p:spPr>
            <a:xfrm>
              <a:off x="6572120" y="3047968"/>
              <a:ext cx="143525" cy="230372"/>
            </a:xfrm>
            <a:custGeom>
              <a:avLst/>
              <a:gdLst>
                <a:gd name="connsiteX0" fmla="*/ 130 w 143525"/>
                <a:gd name="connsiteY0" fmla="*/ 32 h 230372"/>
                <a:gd name="connsiteX1" fmla="*/ 19180 w 143525"/>
                <a:gd name="connsiteY1" fmla="*/ 76232 h 230372"/>
                <a:gd name="connsiteX2" fmla="*/ 44580 w 143525"/>
                <a:gd name="connsiteY2" fmla="*/ 123857 h 230372"/>
                <a:gd name="connsiteX3" fmla="*/ 139830 w 143525"/>
                <a:gd name="connsiteY3" fmla="*/ 228632 h 230372"/>
                <a:gd name="connsiteX4" fmla="*/ 117605 w 143525"/>
                <a:gd name="connsiteY4" fmla="*/ 184182 h 230372"/>
                <a:gd name="connsiteX5" fmla="*/ 57280 w 143525"/>
                <a:gd name="connsiteY5" fmla="*/ 117507 h 230372"/>
                <a:gd name="connsiteX6" fmla="*/ 73155 w 143525"/>
                <a:gd name="connsiteY6" fmla="*/ 146082 h 230372"/>
                <a:gd name="connsiteX7" fmla="*/ 28705 w 143525"/>
                <a:gd name="connsiteY7" fmla="*/ 85757 h 230372"/>
                <a:gd name="connsiteX8" fmla="*/ 130 w 143525"/>
                <a:gd name="connsiteY8" fmla="*/ 32 h 230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25" h="230372">
                  <a:moveTo>
                    <a:pt x="130" y="32"/>
                  </a:moveTo>
                  <a:cubicBezTo>
                    <a:pt x="-1457" y="-1555"/>
                    <a:pt x="11772" y="55595"/>
                    <a:pt x="19180" y="76232"/>
                  </a:cubicBezTo>
                  <a:cubicBezTo>
                    <a:pt x="26588" y="96869"/>
                    <a:pt x="24472" y="98457"/>
                    <a:pt x="44580" y="123857"/>
                  </a:cubicBezTo>
                  <a:cubicBezTo>
                    <a:pt x="64688" y="149257"/>
                    <a:pt x="127659" y="218578"/>
                    <a:pt x="139830" y="228632"/>
                  </a:cubicBezTo>
                  <a:cubicBezTo>
                    <a:pt x="152001" y="238686"/>
                    <a:pt x="131363" y="202703"/>
                    <a:pt x="117605" y="184182"/>
                  </a:cubicBezTo>
                  <a:cubicBezTo>
                    <a:pt x="103847" y="165661"/>
                    <a:pt x="64688" y="123857"/>
                    <a:pt x="57280" y="117507"/>
                  </a:cubicBezTo>
                  <a:cubicBezTo>
                    <a:pt x="49872" y="111157"/>
                    <a:pt x="77918" y="151374"/>
                    <a:pt x="73155" y="146082"/>
                  </a:cubicBezTo>
                  <a:cubicBezTo>
                    <a:pt x="68393" y="140790"/>
                    <a:pt x="37172" y="105336"/>
                    <a:pt x="28705" y="85757"/>
                  </a:cubicBezTo>
                  <a:cubicBezTo>
                    <a:pt x="20238" y="66178"/>
                    <a:pt x="1717" y="1619"/>
                    <a:pt x="130" y="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0D830D0-D8D4-AD73-5EC9-3BC095ED98AE}"/>
                </a:ext>
              </a:extLst>
            </p:cNvPr>
            <p:cNvSpPr/>
            <p:nvPr/>
          </p:nvSpPr>
          <p:spPr>
            <a:xfrm>
              <a:off x="6578281" y="3092366"/>
              <a:ext cx="184672" cy="141738"/>
            </a:xfrm>
            <a:custGeom>
              <a:avLst/>
              <a:gdLst>
                <a:gd name="connsiteX0" fmla="*/ 319 w 184672"/>
                <a:gd name="connsiteY0" fmla="*/ 84 h 141738"/>
                <a:gd name="connsiteX1" fmla="*/ 108269 w 184672"/>
                <a:gd name="connsiteY1" fmla="*/ 79459 h 141738"/>
                <a:gd name="connsiteX2" fmla="*/ 159069 w 184672"/>
                <a:gd name="connsiteY2" fmla="*/ 130259 h 141738"/>
                <a:gd name="connsiteX3" fmla="*/ 184469 w 184672"/>
                <a:gd name="connsiteY3" fmla="*/ 139784 h 141738"/>
                <a:gd name="connsiteX4" fmla="*/ 146369 w 184672"/>
                <a:gd name="connsiteY4" fmla="*/ 101684 h 141738"/>
                <a:gd name="connsiteX5" fmla="*/ 76519 w 184672"/>
                <a:gd name="connsiteY5" fmla="*/ 95334 h 141738"/>
                <a:gd name="connsiteX6" fmla="*/ 319 w 184672"/>
                <a:gd name="connsiteY6" fmla="*/ 84 h 141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672" h="141738">
                  <a:moveTo>
                    <a:pt x="319" y="84"/>
                  </a:moveTo>
                  <a:cubicBezTo>
                    <a:pt x="5611" y="-2562"/>
                    <a:pt x="81811" y="57763"/>
                    <a:pt x="108269" y="79459"/>
                  </a:cubicBezTo>
                  <a:cubicBezTo>
                    <a:pt x="134727" y="101155"/>
                    <a:pt x="146369" y="120205"/>
                    <a:pt x="159069" y="130259"/>
                  </a:cubicBezTo>
                  <a:cubicBezTo>
                    <a:pt x="171769" y="140313"/>
                    <a:pt x="186586" y="144546"/>
                    <a:pt x="184469" y="139784"/>
                  </a:cubicBezTo>
                  <a:cubicBezTo>
                    <a:pt x="182352" y="135022"/>
                    <a:pt x="164361" y="109092"/>
                    <a:pt x="146369" y="101684"/>
                  </a:cubicBezTo>
                  <a:cubicBezTo>
                    <a:pt x="128377" y="94276"/>
                    <a:pt x="96098" y="108563"/>
                    <a:pt x="76519" y="95334"/>
                  </a:cubicBezTo>
                  <a:cubicBezTo>
                    <a:pt x="56940" y="82105"/>
                    <a:pt x="-4973" y="2730"/>
                    <a:pt x="319" y="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B87FDF7D-96C2-4240-B377-7BE10DAF1040}"/>
                </a:ext>
              </a:extLst>
            </p:cNvPr>
            <p:cNvSpPr/>
            <p:nvPr/>
          </p:nvSpPr>
          <p:spPr>
            <a:xfrm>
              <a:off x="6184885" y="3047981"/>
              <a:ext cx="57195" cy="304926"/>
            </a:xfrm>
            <a:custGeom>
              <a:avLst/>
              <a:gdLst>
                <a:gd name="connsiteX0" fmla="*/ 57165 w 57195"/>
                <a:gd name="connsiteY0" fmla="*/ 19 h 304926"/>
                <a:gd name="connsiteX1" fmla="*/ 25415 w 57195"/>
                <a:gd name="connsiteY1" fmla="*/ 130194 h 304926"/>
                <a:gd name="connsiteX2" fmla="*/ 19065 w 57195"/>
                <a:gd name="connsiteY2" fmla="*/ 200044 h 304926"/>
                <a:gd name="connsiteX3" fmla="*/ 25415 w 57195"/>
                <a:gd name="connsiteY3" fmla="*/ 244494 h 304926"/>
                <a:gd name="connsiteX4" fmla="*/ 31765 w 57195"/>
                <a:gd name="connsiteY4" fmla="*/ 304819 h 304926"/>
                <a:gd name="connsiteX5" fmla="*/ 22240 w 57195"/>
                <a:gd name="connsiteY5" fmla="*/ 257194 h 304926"/>
                <a:gd name="connsiteX6" fmla="*/ 15 w 57195"/>
                <a:gd name="connsiteY6" fmla="*/ 184169 h 304926"/>
                <a:gd name="connsiteX7" fmla="*/ 19065 w 57195"/>
                <a:gd name="connsiteY7" fmla="*/ 120669 h 304926"/>
                <a:gd name="connsiteX8" fmla="*/ 57165 w 57195"/>
                <a:gd name="connsiteY8" fmla="*/ 19 h 304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95" h="304926">
                  <a:moveTo>
                    <a:pt x="57165" y="19"/>
                  </a:moveTo>
                  <a:cubicBezTo>
                    <a:pt x="58223" y="1607"/>
                    <a:pt x="31765" y="96857"/>
                    <a:pt x="25415" y="130194"/>
                  </a:cubicBezTo>
                  <a:cubicBezTo>
                    <a:pt x="19065" y="163532"/>
                    <a:pt x="19065" y="180994"/>
                    <a:pt x="19065" y="200044"/>
                  </a:cubicBezTo>
                  <a:cubicBezTo>
                    <a:pt x="19065" y="219094"/>
                    <a:pt x="23298" y="227032"/>
                    <a:pt x="25415" y="244494"/>
                  </a:cubicBezTo>
                  <a:cubicBezTo>
                    <a:pt x="27532" y="261956"/>
                    <a:pt x="32294" y="302702"/>
                    <a:pt x="31765" y="304819"/>
                  </a:cubicBezTo>
                  <a:cubicBezTo>
                    <a:pt x="31236" y="306936"/>
                    <a:pt x="27532" y="277302"/>
                    <a:pt x="22240" y="257194"/>
                  </a:cubicBezTo>
                  <a:cubicBezTo>
                    <a:pt x="16948" y="237086"/>
                    <a:pt x="544" y="206923"/>
                    <a:pt x="15" y="184169"/>
                  </a:cubicBezTo>
                  <a:cubicBezTo>
                    <a:pt x="-514" y="161415"/>
                    <a:pt x="12715" y="146069"/>
                    <a:pt x="19065" y="120669"/>
                  </a:cubicBezTo>
                  <a:cubicBezTo>
                    <a:pt x="25415" y="95269"/>
                    <a:pt x="56107" y="-1569"/>
                    <a:pt x="57165" y="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751CFD5-794E-2521-D51A-91334B9D4744}"/>
                </a:ext>
              </a:extLst>
            </p:cNvPr>
            <p:cNvSpPr/>
            <p:nvPr/>
          </p:nvSpPr>
          <p:spPr>
            <a:xfrm>
              <a:off x="6187957" y="3205506"/>
              <a:ext cx="144101" cy="42525"/>
            </a:xfrm>
            <a:custGeom>
              <a:avLst/>
              <a:gdLst>
                <a:gd name="connsiteX0" fmla="*/ 118 w 144101"/>
                <a:gd name="connsiteY0" fmla="*/ 42519 h 42525"/>
                <a:gd name="connsiteX1" fmla="*/ 63618 w 144101"/>
                <a:gd name="connsiteY1" fmla="*/ 4419 h 42525"/>
                <a:gd name="connsiteX2" fmla="*/ 142993 w 144101"/>
                <a:gd name="connsiteY2" fmla="*/ 29819 h 42525"/>
                <a:gd name="connsiteX3" fmla="*/ 108068 w 144101"/>
                <a:gd name="connsiteY3" fmla="*/ 1244 h 42525"/>
                <a:gd name="connsiteX4" fmla="*/ 79493 w 144101"/>
                <a:gd name="connsiteY4" fmla="*/ 7594 h 42525"/>
                <a:gd name="connsiteX5" fmla="*/ 118 w 144101"/>
                <a:gd name="connsiteY5" fmla="*/ 42519 h 4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101" h="42525">
                  <a:moveTo>
                    <a:pt x="118" y="42519"/>
                  </a:moveTo>
                  <a:cubicBezTo>
                    <a:pt x="-2528" y="41990"/>
                    <a:pt x="39805" y="6536"/>
                    <a:pt x="63618" y="4419"/>
                  </a:cubicBezTo>
                  <a:cubicBezTo>
                    <a:pt x="87431" y="2302"/>
                    <a:pt x="135585" y="30348"/>
                    <a:pt x="142993" y="29819"/>
                  </a:cubicBezTo>
                  <a:cubicBezTo>
                    <a:pt x="150401" y="29290"/>
                    <a:pt x="118651" y="4948"/>
                    <a:pt x="108068" y="1244"/>
                  </a:cubicBezTo>
                  <a:cubicBezTo>
                    <a:pt x="97485" y="-2460"/>
                    <a:pt x="90605" y="2832"/>
                    <a:pt x="79493" y="7594"/>
                  </a:cubicBezTo>
                  <a:cubicBezTo>
                    <a:pt x="68381" y="12356"/>
                    <a:pt x="2764" y="43048"/>
                    <a:pt x="118" y="425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6B87B222-7803-5063-E13C-F33A6346EFE4}"/>
                </a:ext>
              </a:extLst>
            </p:cNvPr>
            <p:cNvSpPr/>
            <p:nvPr/>
          </p:nvSpPr>
          <p:spPr>
            <a:xfrm>
              <a:off x="6200775" y="3219115"/>
              <a:ext cx="112181" cy="44796"/>
            </a:xfrm>
            <a:custGeom>
              <a:avLst/>
              <a:gdLst>
                <a:gd name="connsiteX0" fmla="*/ 0 w 112181"/>
                <a:gd name="connsiteY0" fmla="*/ 44785 h 44796"/>
                <a:gd name="connsiteX1" fmla="*/ 60325 w 112181"/>
                <a:gd name="connsiteY1" fmla="*/ 19385 h 44796"/>
                <a:gd name="connsiteX2" fmla="*/ 111125 w 112181"/>
                <a:gd name="connsiteY2" fmla="*/ 9860 h 44796"/>
                <a:gd name="connsiteX3" fmla="*/ 92075 w 112181"/>
                <a:gd name="connsiteY3" fmla="*/ 335 h 44796"/>
                <a:gd name="connsiteX4" fmla="*/ 60325 w 112181"/>
                <a:gd name="connsiteY4" fmla="*/ 22560 h 44796"/>
                <a:gd name="connsiteX5" fmla="*/ 0 w 112181"/>
                <a:gd name="connsiteY5" fmla="*/ 44785 h 44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181" h="44796">
                  <a:moveTo>
                    <a:pt x="0" y="44785"/>
                  </a:moveTo>
                  <a:cubicBezTo>
                    <a:pt x="0" y="44256"/>
                    <a:pt x="41804" y="25206"/>
                    <a:pt x="60325" y="19385"/>
                  </a:cubicBezTo>
                  <a:cubicBezTo>
                    <a:pt x="78846" y="13564"/>
                    <a:pt x="111125" y="9860"/>
                    <a:pt x="111125" y="9860"/>
                  </a:cubicBezTo>
                  <a:cubicBezTo>
                    <a:pt x="116417" y="6685"/>
                    <a:pt x="100542" y="-1782"/>
                    <a:pt x="92075" y="335"/>
                  </a:cubicBezTo>
                  <a:cubicBezTo>
                    <a:pt x="83608" y="2452"/>
                    <a:pt x="70908" y="17797"/>
                    <a:pt x="60325" y="22560"/>
                  </a:cubicBezTo>
                  <a:cubicBezTo>
                    <a:pt x="49742" y="27322"/>
                    <a:pt x="0" y="45314"/>
                    <a:pt x="0" y="447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F6128866-F2B0-2C80-BED3-DCF894D6C27F}"/>
                </a:ext>
              </a:extLst>
            </p:cNvPr>
            <p:cNvSpPr/>
            <p:nvPr/>
          </p:nvSpPr>
          <p:spPr>
            <a:xfrm>
              <a:off x="6467355" y="3174967"/>
              <a:ext cx="133763" cy="25456"/>
            </a:xfrm>
            <a:custGeom>
              <a:avLst/>
              <a:gdLst>
                <a:gd name="connsiteX0" fmla="*/ 120 w 133763"/>
                <a:gd name="connsiteY0" fmla="*/ 25433 h 25456"/>
                <a:gd name="connsiteX1" fmla="*/ 79495 w 133763"/>
                <a:gd name="connsiteY1" fmla="*/ 9558 h 25456"/>
                <a:gd name="connsiteX2" fmla="*/ 133470 w 133763"/>
                <a:gd name="connsiteY2" fmla="*/ 33 h 25456"/>
                <a:gd name="connsiteX3" fmla="*/ 98545 w 133763"/>
                <a:gd name="connsiteY3" fmla="*/ 12733 h 25456"/>
                <a:gd name="connsiteX4" fmla="*/ 120 w 133763"/>
                <a:gd name="connsiteY4" fmla="*/ 25433 h 2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763" h="25456">
                  <a:moveTo>
                    <a:pt x="120" y="25433"/>
                  </a:moveTo>
                  <a:cubicBezTo>
                    <a:pt x="-3055" y="24904"/>
                    <a:pt x="57270" y="13791"/>
                    <a:pt x="79495" y="9558"/>
                  </a:cubicBezTo>
                  <a:cubicBezTo>
                    <a:pt x="101720" y="5325"/>
                    <a:pt x="130295" y="-496"/>
                    <a:pt x="133470" y="33"/>
                  </a:cubicBezTo>
                  <a:cubicBezTo>
                    <a:pt x="136645" y="562"/>
                    <a:pt x="113362" y="7970"/>
                    <a:pt x="98545" y="12733"/>
                  </a:cubicBezTo>
                  <a:cubicBezTo>
                    <a:pt x="83728" y="17496"/>
                    <a:pt x="3295" y="25962"/>
                    <a:pt x="120" y="254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9B2AC5C5-FDCB-4AA7-0FD3-56CCB27EAEAC}"/>
                </a:ext>
              </a:extLst>
            </p:cNvPr>
            <p:cNvSpPr/>
            <p:nvPr/>
          </p:nvSpPr>
          <p:spPr>
            <a:xfrm>
              <a:off x="6454731" y="3165043"/>
              <a:ext cx="139914" cy="13616"/>
            </a:xfrm>
            <a:custGeom>
              <a:avLst/>
              <a:gdLst>
                <a:gd name="connsiteX0" fmla="*/ 44 w 139914"/>
                <a:gd name="connsiteY0" fmla="*/ 13132 h 13616"/>
                <a:gd name="connsiteX1" fmla="*/ 95294 w 139914"/>
                <a:gd name="connsiteY1" fmla="*/ 432 h 13616"/>
                <a:gd name="connsiteX2" fmla="*/ 139744 w 139914"/>
                <a:gd name="connsiteY2" fmla="*/ 3607 h 13616"/>
                <a:gd name="connsiteX3" fmla="*/ 107994 w 139914"/>
                <a:gd name="connsiteY3" fmla="*/ 9957 h 13616"/>
                <a:gd name="connsiteX4" fmla="*/ 44 w 139914"/>
                <a:gd name="connsiteY4" fmla="*/ 13132 h 1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914" h="13616">
                  <a:moveTo>
                    <a:pt x="44" y="13132"/>
                  </a:moveTo>
                  <a:cubicBezTo>
                    <a:pt x="-2073" y="11544"/>
                    <a:pt x="72011" y="2019"/>
                    <a:pt x="95294" y="432"/>
                  </a:cubicBezTo>
                  <a:cubicBezTo>
                    <a:pt x="118577" y="-1156"/>
                    <a:pt x="137627" y="2019"/>
                    <a:pt x="139744" y="3607"/>
                  </a:cubicBezTo>
                  <a:cubicBezTo>
                    <a:pt x="141861" y="5195"/>
                    <a:pt x="123869" y="7840"/>
                    <a:pt x="107994" y="9957"/>
                  </a:cubicBezTo>
                  <a:cubicBezTo>
                    <a:pt x="92119" y="12074"/>
                    <a:pt x="2161" y="14720"/>
                    <a:pt x="44" y="131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40936291-4AF9-A35C-5E57-206EB1352810}"/>
                </a:ext>
              </a:extLst>
            </p:cNvPr>
            <p:cNvSpPr/>
            <p:nvPr/>
          </p:nvSpPr>
          <p:spPr>
            <a:xfrm>
              <a:off x="6276803" y="2784475"/>
              <a:ext cx="480769" cy="322157"/>
            </a:xfrm>
            <a:custGeom>
              <a:avLst/>
              <a:gdLst>
                <a:gd name="connsiteX0" fmla="*/ 172 w 480769"/>
                <a:gd name="connsiteY0" fmla="*/ 19050 h 322157"/>
                <a:gd name="connsiteX1" fmla="*/ 139872 w 480769"/>
                <a:gd name="connsiteY1" fmla="*/ 19050 h 322157"/>
                <a:gd name="connsiteX2" fmla="*/ 298622 w 480769"/>
                <a:gd name="connsiteY2" fmla="*/ 139700 h 322157"/>
                <a:gd name="connsiteX3" fmla="*/ 397047 w 480769"/>
                <a:gd name="connsiteY3" fmla="*/ 212725 h 322157"/>
                <a:gd name="connsiteX4" fmla="*/ 400222 w 480769"/>
                <a:gd name="connsiteY4" fmla="*/ 254000 h 322157"/>
                <a:gd name="connsiteX5" fmla="*/ 479597 w 480769"/>
                <a:gd name="connsiteY5" fmla="*/ 320675 h 322157"/>
                <a:gd name="connsiteX6" fmla="*/ 444672 w 480769"/>
                <a:gd name="connsiteY6" fmla="*/ 295275 h 322157"/>
                <a:gd name="connsiteX7" fmla="*/ 403397 w 480769"/>
                <a:gd name="connsiteY7" fmla="*/ 238125 h 322157"/>
                <a:gd name="connsiteX8" fmla="*/ 250997 w 480769"/>
                <a:gd name="connsiteY8" fmla="*/ 73025 h 322157"/>
                <a:gd name="connsiteX9" fmla="*/ 133522 w 480769"/>
                <a:gd name="connsiteY9" fmla="*/ 0 h 322157"/>
                <a:gd name="connsiteX10" fmla="*/ 238297 w 480769"/>
                <a:gd name="connsiteY10" fmla="*/ 73025 h 322157"/>
                <a:gd name="connsiteX11" fmla="*/ 168447 w 480769"/>
                <a:gd name="connsiteY11" fmla="*/ 34925 h 322157"/>
                <a:gd name="connsiteX12" fmla="*/ 172 w 480769"/>
                <a:gd name="connsiteY12" fmla="*/ 19050 h 32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0769" h="322157">
                  <a:moveTo>
                    <a:pt x="172" y="19050"/>
                  </a:moveTo>
                  <a:cubicBezTo>
                    <a:pt x="-4590" y="16404"/>
                    <a:pt x="90130" y="-1058"/>
                    <a:pt x="139872" y="19050"/>
                  </a:cubicBezTo>
                  <a:cubicBezTo>
                    <a:pt x="189614" y="39158"/>
                    <a:pt x="255760" y="107421"/>
                    <a:pt x="298622" y="139700"/>
                  </a:cubicBezTo>
                  <a:cubicBezTo>
                    <a:pt x="341485" y="171979"/>
                    <a:pt x="380114" y="193675"/>
                    <a:pt x="397047" y="212725"/>
                  </a:cubicBezTo>
                  <a:cubicBezTo>
                    <a:pt x="413980" y="231775"/>
                    <a:pt x="386464" y="236008"/>
                    <a:pt x="400222" y="254000"/>
                  </a:cubicBezTo>
                  <a:cubicBezTo>
                    <a:pt x="413980" y="271992"/>
                    <a:pt x="472189" y="313796"/>
                    <a:pt x="479597" y="320675"/>
                  </a:cubicBezTo>
                  <a:cubicBezTo>
                    <a:pt x="487005" y="327554"/>
                    <a:pt x="457372" y="309033"/>
                    <a:pt x="444672" y="295275"/>
                  </a:cubicBezTo>
                  <a:cubicBezTo>
                    <a:pt x="431972" y="281517"/>
                    <a:pt x="435676" y="275167"/>
                    <a:pt x="403397" y="238125"/>
                  </a:cubicBezTo>
                  <a:cubicBezTo>
                    <a:pt x="371118" y="201083"/>
                    <a:pt x="295976" y="112712"/>
                    <a:pt x="250997" y="73025"/>
                  </a:cubicBezTo>
                  <a:cubicBezTo>
                    <a:pt x="206018" y="33338"/>
                    <a:pt x="135639" y="0"/>
                    <a:pt x="133522" y="0"/>
                  </a:cubicBezTo>
                  <a:cubicBezTo>
                    <a:pt x="131405" y="0"/>
                    <a:pt x="232476" y="67204"/>
                    <a:pt x="238297" y="73025"/>
                  </a:cubicBezTo>
                  <a:cubicBezTo>
                    <a:pt x="244118" y="78846"/>
                    <a:pt x="201785" y="44450"/>
                    <a:pt x="168447" y="34925"/>
                  </a:cubicBezTo>
                  <a:cubicBezTo>
                    <a:pt x="135110" y="25400"/>
                    <a:pt x="4934" y="21696"/>
                    <a:pt x="172" y="190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12D1CEB7-4E20-2247-8F7C-182B71556B86}"/>
                </a:ext>
              </a:extLst>
            </p:cNvPr>
            <p:cNvSpPr/>
            <p:nvPr/>
          </p:nvSpPr>
          <p:spPr>
            <a:xfrm>
              <a:off x="6756022" y="3123008"/>
              <a:ext cx="177104" cy="747905"/>
            </a:xfrm>
            <a:custGeom>
              <a:avLst/>
              <a:gdLst>
                <a:gd name="connsiteX0" fmla="*/ 6728 w 177104"/>
                <a:gd name="connsiteY0" fmla="*/ 1192 h 747905"/>
                <a:gd name="connsiteX1" fmla="*/ 378 w 177104"/>
                <a:gd name="connsiteY1" fmla="*/ 144067 h 747905"/>
                <a:gd name="connsiteX2" fmla="*/ 19428 w 177104"/>
                <a:gd name="connsiteY2" fmla="*/ 337742 h 747905"/>
                <a:gd name="connsiteX3" fmla="*/ 19428 w 177104"/>
                <a:gd name="connsiteY3" fmla="*/ 286942 h 747905"/>
                <a:gd name="connsiteX4" fmla="*/ 16253 w 177104"/>
                <a:gd name="connsiteY4" fmla="*/ 375842 h 747905"/>
                <a:gd name="connsiteX5" fmla="*/ 44828 w 177104"/>
                <a:gd name="connsiteY5" fmla="*/ 493317 h 747905"/>
                <a:gd name="connsiteX6" fmla="*/ 22603 w 177104"/>
                <a:gd name="connsiteY6" fmla="*/ 439342 h 747905"/>
                <a:gd name="connsiteX7" fmla="*/ 73403 w 177104"/>
                <a:gd name="connsiteY7" fmla="*/ 591742 h 747905"/>
                <a:gd name="connsiteX8" fmla="*/ 175003 w 177104"/>
                <a:gd name="connsiteY8" fmla="*/ 744142 h 747905"/>
                <a:gd name="connsiteX9" fmla="*/ 133728 w 177104"/>
                <a:gd name="connsiteY9" fmla="*/ 683817 h 747905"/>
                <a:gd name="connsiteX10" fmla="*/ 35303 w 177104"/>
                <a:gd name="connsiteY10" fmla="*/ 493317 h 747905"/>
                <a:gd name="connsiteX11" fmla="*/ 3553 w 177104"/>
                <a:gd name="connsiteY11" fmla="*/ 379017 h 747905"/>
                <a:gd name="connsiteX12" fmla="*/ 6728 w 177104"/>
                <a:gd name="connsiteY12" fmla="*/ 223442 h 747905"/>
                <a:gd name="connsiteX13" fmla="*/ 6728 w 177104"/>
                <a:gd name="connsiteY13" fmla="*/ 1192 h 747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104" h="747905">
                  <a:moveTo>
                    <a:pt x="6728" y="1192"/>
                  </a:moveTo>
                  <a:cubicBezTo>
                    <a:pt x="5670" y="-12037"/>
                    <a:pt x="-1739" y="87975"/>
                    <a:pt x="378" y="144067"/>
                  </a:cubicBezTo>
                  <a:cubicBezTo>
                    <a:pt x="2495" y="200159"/>
                    <a:pt x="16253" y="313930"/>
                    <a:pt x="19428" y="337742"/>
                  </a:cubicBezTo>
                  <a:cubicBezTo>
                    <a:pt x="22603" y="361555"/>
                    <a:pt x="19957" y="280592"/>
                    <a:pt x="19428" y="286942"/>
                  </a:cubicBezTo>
                  <a:cubicBezTo>
                    <a:pt x="18899" y="293292"/>
                    <a:pt x="12020" y="341446"/>
                    <a:pt x="16253" y="375842"/>
                  </a:cubicBezTo>
                  <a:cubicBezTo>
                    <a:pt x="20486" y="410238"/>
                    <a:pt x="43770" y="482734"/>
                    <a:pt x="44828" y="493317"/>
                  </a:cubicBezTo>
                  <a:cubicBezTo>
                    <a:pt x="45886" y="503900"/>
                    <a:pt x="17840" y="422938"/>
                    <a:pt x="22603" y="439342"/>
                  </a:cubicBezTo>
                  <a:cubicBezTo>
                    <a:pt x="27366" y="455746"/>
                    <a:pt x="48003" y="540942"/>
                    <a:pt x="73403" y="591742"/>
                  </a:cubicBezTo>
                  <a:cubicBezTo>
                    <a:pt x="98803" y="642542"/>
                    <a:pt x="164949" y="728796"/>
                    <a:pt x="175003" y="744142"/>
                  </a:cubicBezTo>
                  <a:cubicBezTo>
                    <a:pt x="185057" y="759488"/>
                    <a:pt x="157011" y="725621"/>
                    <a:pt x="133728" y="683817"/>
                  </a:cubicBezTo>
                  <a:cubicBezTo>
                    <a:pt x="110445" y="642013"/>
                    <a:pt x="56999" y="544117"/>
                    <a:pt x="35303" y="493317"/>
                  </a:cubicBezTo>
                  <a:cubicBezTo>
                    <a:pt x="13607" y="442517"/>
                    <a:pt x="8315" y="423996"/>
                    <a:pt x="3553" y="379017"/>
                  </a:cubicBezTo>
                  <a:cubicBezTo>
                    <a:pt x="-1209" y="334038"/>
                    <a:pt x="5140" y="281650"/>
                    <a:pt x="6728" y="223442"/>
                  </a:cubicBezTo>
                  <a:cubicBezTo>
                    <a:pt x="8316" y="165234"/>
                    <a:pt x="7786" y="14421"/>
                    <a:pt x="6728" y="1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EC9DBC26-F290-63FF-D5AA-FC809A33A259}"/>
                </a:ext>
              </a:extLst>
            </p:cNvPr>
            <p:cNvSpPr/>
            <p:nvPr/>
          </p:nvSpPr>
          <p:spPr>
            <a:xfrm>
              <a:off x="6807047" y="3371636"/>
              <a:ext cx="91291" cy="441997"/>
            </a:xfrm>
            <a:custGeom>
              <a:avLst/>
              <a:gdLst>
                <a:gd name="connsiteX0" fmla="*/ 9678 w 91291"/>
                <a:gd name="connsiteY0" fmla="*/ 214 h 441997"/>
                <a:gd name="connsiteX1" fmla="*/ 16028 w 91291"/>
                <a:gd name="connsiteY1" fmla="*/ 143089 h 441997"/>
                <a:gd name="connsiteX2" fmla="*/ 25553 w 91291"/>
                <a:gd name="connsiteY2" fmla="*/ 238339 h 441997"/>
                <a:gd name="connsiteX3" fmla="*/ 89053 w 91291"/>
                <a:gd name="connsiteY3" fmla="*/ 435189 h 441997"/>
                <a:gd name="connsiteX4" fmla="*/ 70003 w 91291"/>
                <a:gd name="connsiteY4" fmla="*/ 378039 h 441997"/>
                <a:gd name="connsiteX5" fmla="*/ 3328 w 91291"/>
                <a:gd name="connsiteY5" fmla="*/ 197064 h 441997"/>
                <a:gd name="connsiteX6" fmla="*/ 9678 w 91291"/>
                <a:gd name="connsiteY6" fmla="*/ 235164 h 441997"/>
                <a:gd name="connsiteX7" fmla="*/ 6503 w 91291"/>
                <a:gd name="connsiteY7" fmla="*/ 114514 h 441997"/>
                <a:gd name="connsiteX8" fmla="*/ 9678 w 91291"/>
                <a:gd name="connsiteY8" fmla="*/ 214 h 44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291" h="441997">
                  <a:moveTo>
                    <a:pt x="9678" y="214"/>
                  </a:moveTo>
                  <a:cubicBezTo>
                    <a:pt x="11265" y="4976"/>
                    <a:pt x="13382" y="103402"/>
                    <a:pt x="16028" y="143089"/>
                  </a:cubicBezTo>
                  <a:cubicBezTo>
                    <a:pt x="18674" y="182776"/>
                    <a:pt x="13382" y="189656"/>
                    <a:pt x="25553" y="238339"/>
                  </a:cubicBezTo>
                  <a:cubicBezTo>
                    <a:pt x="37724" y="287022"/>
                    <a:pt x="81645" y="411906"/>
                    <a:pt x="89053" y="435189"/>
                  </a:cubicBezTo>
                  <a:cubicBezTo>
                    <a:pt x="96461" y="458472"/>
                    <a:pt x="84290" y="417726"/>
                    <a:pt x="70003" y="378039"/>
                  </a:cubicBezTo>
                  <a:cubicBezTo>
                    <a:pt x="55716" y="338352"/>
                    <a:pt x="13382" y="220876"/>
                    <a:pt x="3328" y="197064"/>
                  </a:cubicBezTo>
                  <a:cubicBezTo>
                    <a:pt x="-6726" y="173252"/>
                    <a:pt x="9149" y="248922"/>
                    <a:pt x="9678" y="235164"/>
                  </a:cubicBezTo>
                  <a:cubicBezTo>
                    <a:pt x="10207" y="221406"/>
                    <a:pt x="4915" y="157906"/>
                    <a:pt x="6503" y="114514"/>
                  </a:cubicBezTo>
                  <a:cubicBezTo>
                    <a:pt x="8090" y="71122"/>
                    <a:pt x="8091" y="-4548"/>
                    <a:pt x="9678" y="2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7112998B-AC41-18A1-F905-EB73865C42E7}"/>
                </a:ext>
              </a:extLst>
            </p:cNvPr>
            <p:cNvSpPr/>
            <p:nvPr/>
          </p:nvSpPr>
          <p:spPr>
            <a:xfrm>
              <a:off x="6701785" y="2748416"/>
              <a:ext cx="381740" cy="102867"/>
            </a:xfrm>
            <a:custGeom>
              <a:avLst/>
              <a:gdLst>
                <a:gd name="connsiteX0" fmla="*/ 640 w 381740"/>
                <a:gd name="connsiteY0" fmla="*/ 20184 h 102867"/>
                <a:gd name="connsiteX1" fmla="*/ 238765 w 381740"/>
                <a:gd name="connsiteY1" fmla="*/ 20184 h 102867"/>
                <a:gd name="connsiteX2" fmla="*/ 172090 w 381740"/>
                <a:gd name="connsiteY2" fmla="*/ 13834 h 102867"/>
                <a:gd name="connsiteX3" fmla="*/ 292740 w 381740"/>
                <a:gd name="connsiteY3" fmla="*/ 51934 h 102867"/>
                <a:gd name="connsiteX4" fmla="*/ 381640 w 381740"/>
                <a:gd name="connsiteY4" fmla="*/ 102734 h 102867"/>
                <a:gd name="connsiteX5" fmla="*/ 311790 w 381740"/>
                <a:gd name="connsiteY5" fmla="*/ 67809 h 102867"/>
                <a:gd name="connsiteX6" fmla="*/ 172090 w 381740"/>
                <a:gd name="connsiteY6" fmla="*/ 1134 h 102867"/>
                <a:gd name="connsiteX7" fmla="*/ 640 w 381740"/>
                <a:gd name="connsiteY7" fmla="*/ 20184 h 1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740" h="102867">
                  <a:moveTo>
                    <a:pt x="640" y="20184"/>
                  </a:moveTo>
                  <a:cubicBezTo>
                    <a:pt x="11753" y="23359"/>
                    <a:pt x="210190" y="21242"/>
                    <a:pt x="238765" y="20184"/>
                  </a:cubicBezTo>
                  <a:cubicBezTo>
                    <a:pt x="267340" y="19126"/>
                    <a:pt x="163094" y="8542"/>
                    <a:pt x="172090" y="13834"/>
                  </a:cubicBezTo>
                  <a:cubicBezTo>
                    <a:pt x="181086" y="19126"/>
                    <a:pt x="257815" y="37117"/>
                    <a:pt x="292740" y="51934"/>
                  </a:cubicBezTo>
                  <a:cubicBezTo>
                    <a:pt x="327665" y="66751"/>
                    <a:pt x="378465" y="100088"/>
                    <a:pt x="381640" y="102734"/>
                  </a:cubicBezTo>
                  <a:cubicBezTo>
                    <a:pt x="384815" y="105380"/>
                    <a:pt x="311790" y="67809"/>
                    <a:pt x="311790" y="67809"/>
                  </a:cubicBezTo>
                  <a:cubicBezTo>
                    <a:pt x="276865" y="50876"/>
                    <a:pt x="218128" y="7484"/>
                    <a:pt x="172090" y="1134"/>
                  </a:cubicBezTo>
                  <a:cubicBezTo>
                    <a:pt x="126052" y="-5216"/>
                    <a:pt x="-10473" y="17009"/>
                    <a:pt x="640" y="201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75FC6A8A-18DB-885F-10E3-6254EC4C48D3}"/>
                </a:ext>
              </a:extLst>
            </p:cNvPr>
            <p:cNvSpPr/>
            <p:nvPr/>
          </p:nvSpPr>
          <p:spPr>
            <a:xfrm>
              <a:off x="6789988" y="2840847"/>
              <a:ext cx="200522" cy="70769"/>
            </a:xfrm>
            <a:custGeom>
              <a:avLst/>
              <a:gdLst>
                <a:gd name="connsiteX0" fmla="*/ 1337 w 200522"/>
                <a:gd name="connsiteY0" fmla="*/ 19828 h 70769"/>
                <a:gd name="connsiteX1" fmla="*/ 83887 w 200522"/>
                <a:gd name="connsiteY1" fmla="*/ 26178 h 70769"/>
                <a:gd name="connsiteX2" fmla="*/ 198187 w 200522"/>
                <a:gd name="connsiteY2" fmla="*/ 70628 h 70769"/>
                <a:gd name="connsiteX3" fmla="*/ 156912 w 200522"/>
                <a:gd name="connsiteY3" fmla="*/ 38878 h 70769"/>
                <a:gd name="connsiteX4" fmla="*/ 109287 w 200522"/>
                <a:gd name="connsiteY4" fmla="*/ 778 h 70769"/>
                <a:gd name="connsiteX5" fmla="*/ 150562 w 200522"/>
                <a:gd name="connsiteY5" fmla="*/ 13478 h 70769"/>
                <a:gd name="connsiteX6" fmla="*/ 1337 w 200522"/>
                <a:gd name="connsiteY6" fmla="*/ 19828 h 70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522" h="70769">
                  <a:moveTo>
                    <a:pt x="1337" y="19828"/>
                  </a:moveTo>
                  <a:cubicBezTo>
                    <a:pt x="-9775" y="21945"/>
                    <a:pt x="51079" y="17711"/>
                    <a:pt x="83887" y="26178"/>
                  </a:cubicBezTo>
                  <a:cubicBezTo>
                    <a:pt x="116695" y="34645"/>
                    <a:pt x="186016" y="68511"/>
                    <a:pt x="198187" y="70628"/>
                  </a:cubicBezTo>
                  <a:cubicBezTo>
                    <a:pt x="210358" y="72745"/>
                    <a:pt x="171728" y="50520"/>
                    <a:pt x="156912" y="38878"/>
                  </a:cubicBezTo>
                  <a:cubicBezTo>
                    <a:pt x="142096" y="27236"/>
                    <a:pt x="110345" y="5011"/>
                    <a:pt x="109287" y="778"/>
                  </a:cubicBezTo>
                  <a:cubicBezTo>
                    <a:pt x="108229" y="-3455"/>
                    <a:pt x="162204" y="10832"/>
                    <a:pt x="150562" y="13478"/>
                  </a:cubicBezTo>
                  <a:cubicBezTo>
                    <a:pt x="138920" y="16124"/>
                    <a:pt x="12449" y="17711"/>
                    <a:pt x="1337" y="198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037F7131-DF53-C946-EA42-44319FDFF970}"/>
                </a:ext>
              </a:extLst>
            </p:cNvPr>
            <p:cNvSpPr/>
            <p:nvPr/>
          </p:nvSpPr>
          <p:spPr>
            <a:xfrm>
              <a:off x="6829067" y="2962271"/>
              <a:ext cx="416283" cy="79683"/>
            </a:xfrm>
            <a:custGeom>
              <a:avLst/>
              <a:gdLst>
                <a:gd name="connsiteX0" fmla="*/ 358 w 416283"/>
                <a:gd name="connsiteY0" fmla="*/ 4 h 79683"/>
                <a:gd name="connsiteX1" fmla="*/ 121008 w 416283"/>
                <a:gd name="connsiteY1" fmla="*/ 53979 h 79683"/>
                <a:gd name="connsiteX2" fmla="*/ 286108 w 416283"/>
                <a:gd name="connsiteY2" fmla="*/ 63504 h 79683"/>
                <a:gd name="connsiteX3" fmla="*/ 178158 w 416283"/>
                <a:gd name="connsiteY3" fmla="*/ 41279 h 79683"/>
                <a:gd name="connsiteX4" fmla="*/ 273408 w 416283"/>
                <a:gd name="connsiteY4" fmla="*/ 66679 h 79683"/>
                <a:gd name="connsiteX5" fmla="*/ 416283 w 416283"/>
                <a:gd name="connsiteY5" fmla="*/ 66679 h 79683"/>
                <a:gd name="connsiteX6" fmla="*/ 321033 w 416283"/>
                <a:gd name="connsiteY6" fmla="*/ 66679 h 79683"/>
                <a:gd name="connsiteX7" fmla="*/ 178158 w 416283"/>
                <a:gd name="connsiteY7" fmla="*/ 69854 h 79683"/>
                <a:gd name="connsiteX8" fmla="*/ 251183 w 416283"/>
                <a:gd name="connsiteY8" fmla="*/ 79379 h 79683"/>
                <a:gd name="connsiteX9" fmla="*/ 159108 w 416283"/>
                <a:gd name="connsiteY9" fmla="*/ 57154 h 79683"/>
                <a:gd name="connsiteX10" fmla="*/ 358 w 416283"/>
                <a:gd name="connsiteY10" fmla="*/ 4 h 7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283" h="79683">
                  <a:moveTo>
                    <a:pt x="358" y="4"/>
                  </a:moveTo>
                  <a:cubicBezTo>
                    <a:pt x="-5992" y="-525"/>
                    <a:pt x="73383" y="43396"/>
                    <a:pt x="121008" y="53979"/>
                  </a:cubicBezTo>
                  <a:cubicBezTo>
                    <a:pt x="168633" y="64562"/>
                    <a:pt x="276583" y="65621"/>
                    <a:pt x="286108" y="63504"/>
                  </a:cubicBezTo>
                  <a:cubicBezTo>
                    <a:pt x="295633" y="61387"/>
                    <a:pt x="180275" y="40750"/>
                    <a:pt x="178158" y="41279"/>
                  </a:cubicBezTo>
                  <a:cubicBezTo>
                    <a:pt x="176041" y="41808"/>
                    <a:pt x="233720" y="62446"/>
                    <a:pt x="273408" y="66679"/>
                  </a:cubicBezTo>
                  <a:cubicBezTo>
                    <a:pt x="313096" y="70912"/>
                    <a:pt x="416283" y="66679"/>
                    <a:pt x="416283" y="66679"/>
                  </a:cubicBezTo>
                  <a:lnTo>
                    <a:pt x="321033" y="66679"/>
                  </a:lnTo>
                  <a:cubicBezTo>
                    <a:pt x="281346" y="67208"/>
                    <a:pt x="189800" y="67737"/>
                    <a:pt x="178158" y="69854"/>
                  </a:cubicBezTo>
                  <a:cubicBezTo>
                    <a:pt x="166516" y="71971"/>
                    <a:pt x="254358" y="81496"/>
                    <a:pt x="251183" y="79379"/>
                  </a:cubicBezTo>
                  <a:cubicBezTo>
                    <a:pt x="248008" y="77262"/>
                    <a:pt x="195091" y="68796"/>
                    <a:pt x="159108" y="57154"/>
                  </a:cubicBezTo>
                  <a:cubicBezTo>
                    <a:pt x="123125" y="45512"/>
                    <a:pt x="6708" y="533"/>
                    <a:pt x="358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C48C1846-E6BA-C761-977E-88700C219BB4}"/>
                </a:ext>
              </a:extLst>
            </p:cNvPr>
            <p:cNvSpPr/>
            <p:nvPr/>
          </p:nvSpPr>
          <p:spPr>
            <a:xfrm>
              <a:off x="6842125" y="3053762"/>
              <a:ext cx="207728" cy="728328"/>
            </a:xfrm>
            <a:custGeom>
              <a:avLst/>
              <a:gdLst>
                <a:gd name="connsiteX0" fmla="*/ 0 w 207728"/>
                <a:gd name="connsiteY0" fmla="*/ 588 h 728328"/>
                <a:gd name="connsiteX1" fmla="*/ 19050 w 207728"/>
                <a:gd name="connsiteY1" fmla="*/ 143463 h 728328"/>
                <a:gd name="connsiteX2" fmla="*/ 69850 w 207728"/>
                <a:gd name="connsiteY2" fmla="*/ 333963 h 728328"/>
                <a:gd name="connsiteX3" fmla="*/ 44450 w 207728"/>
                <a:gd name="connsiteY3" fmla="*/ 241888 h 728328"/>
                <a:gd name="connsiteX4" fmla="*/ 76200 w 207728"/>
                <a:gd name="connsiteY4" fmla="*/ 406988 h 728328"/>
                <a:gd name="connsiteX5" fmla="*/ 149225 w 207728"/>
                <a:gd name="connsiteY5" fmla="*/ 553038 h 728328"/>
                <a:gd name="connsiteX6" fmla="*/ 206375 w 207728"/>
                <a:gd name="connsiteY6" fmla="*/ 721313 h 728328"/>
                <a:gd name="connsiteX7" fmla="*/ 177800 w 207728"/>
                <a:gd name="connsiteY7" fmla="*/ 654638 h 728328"/>
                <a:gd name="connsiteX8" fmla="*/ 50800 w 207728"/>
                <a:gd name="connsiteY8" fmla="*/ 283163 h 728328"/>
                <a:gd name="connsiteX9" fmla="*/ 66675 w 207728"/>
                <a:gd name="connsiteY9" fmla="*/ 359363 h 728328"/>
                <a:gd name="connsiteX10" fmla="*/ 19050 w 207728"/>
                <a:gd name="connsiteY10" fmla="*/ 197438 h 728328"/>
                <a:gd name="connsiteX11" fmla="*/ 0 w 207728"/>
                <a:gd name="connsiteY11" fmla="*/ 588 h 72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728" h="728328">
                  <a:moveTo>
                    <a:pt x="0" y="588"/>
                  </a:moveTo>
                  <a:cubicBezTo>
                    <a:pt x="0" y="-8408"/>
                    <a:pt x="7408" y="87901"/>
                    <a:pt x="19050" y="143463"/>
                  </a:cubicBezTo>
                  <a:cubicBezTo>
                    <a:pt x="30692" y="199025"/>
                    <a:pt x="65617" y="317559"/>
                    <a:pt x="69850" y="333963"/>
                  </a:cubicBezTo>
                  <a:cubicBezTo>
                    <a:pt x="74083" y="350367"/>
                    <a:pt x="43392" y="229717"/>
                    <a:pt x="44450" y="241888"/>
                  </a:cubicBezTo>
                  <a:cubicBezTo>
                    <a:pt x="45508" y="254059"/>
                    <a:pt x="58738" y="355130"/>
                    <a:pt x="76200" y="406988"/>
                  </a:cubicBezTo>
                  <a:cubicBezTo>
                    <a:pt x="93663" y="458846"/>
                    <a:pt x="127529" y="500651"/>
                    <a:pt x="149225" y="553038"/>
                  </a:cubicBezTo>
                  <a:cubicBezTo>
                    <a:pt x="170921" y="605425"/>
                    <a:pt x="201613" y="704380"/>
                    <a:pt x="206375" y="721313"/>
                  </a:cubicBezTo>
                  <a:cubicBezTo>
                    <a:pt x="211137" y="738246"/>
                    <a:pt x="203729" y="727663"/>
                    <a:pt x="177800" y="654638"/>
                  </a:cubicBezTo>
                  <a:cubicBezTo>
                    <a:pt x="151871" y="581613"/>
                    <a:pt x="69321" y="332376"/>
                    <a:pt x="50800" y="283163"/>
                  </a:cubicBezTo>
                  <a:cubicBezTo>
                    <a:pt x="32279" y="233950"/>
                    <a:pt x="71967" y="373650"/>
                    <a:pt x="66675" y="359363"/>
                  </a:cubicBezTo>
                  <a:cubicBezTo>
                    <a:pt x="61383" y="345076"/>
                    <a:pt x="28575" y="253530"/>
                    <a:pt x="19050" y="197438"/>
                  </a:cubicBezTo>
                  <a:cubicBezTo>
                    <a:pt x="9525" y="141346"/>
                    <a:pt x="0" y="9584"/>
                    <a:pt x="0" y="5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E6C92A42-47FF-4A0D-14E3-C5F5222917D8}"/>
                </a:ext>
              </a:extLst>
            </p:cNvPr>
            <p:cNvSpPr/>
            <p:nvPr/>
          </p:nvSpPr>
          <p:spPr>
            <a:xfrm>
              <a:off x="6832506" y="3327400"/>
              <a:ext cx="235336" cy="490124"/>
            </a:xfrm>
            <a:custGeom>
              <a:avLst/>
              <a:gdLst>
                <a:gd name="connsiteX0" fmla="*/ 94 w 235336"/>
                <a:gd name="connsiteY0" fmla="*/ 0 h 490124"/>
                <a:gd name="connsiteX1" fmla="*/ 57244 w 235336"/>
                <a:gd name="connsiteY1" fmla="*/ 174625 h 490124"/>
                <a:gd name="connsiteX2" fmla="*/ 92169 w 235336"/>
                <a:gd name="connsiteY2" fmla="*/ 257175 h 490124"/>
                <a:gd name="connsiteX3" fmla="*/ 231869 w 235336"/>
                <a:gd name="connsiteY3" fmla="*/ 482600 h 490124"/>
                <a:gd name="connsiteX4" fmla="*/ 184244 w 235336"/>
                <a:gd name="connsiteY4" fmla="*/ 419100 h 490124"/>
                <a:gd name="connsiteX5" fmla="*/ 88994 w 235336"/>
                <a:gd name="connsiteY5" fmla="*/ 247650 h 490124"/>
                <a:gd name="connsiteX6" fmla="*/ 44544 w 235336"/>
                <a:gd name="connsiteY6" fmla="*/ 174625 h 490124"/>
                <a:gd name="connsiteX7" fmla="*/ 94 w 235336"/>
                <a:gd name="connsiteY7" fmla="*/ 0 h 490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336" h="490124">
                  <a:moveTo>
                    <a:pt x="94" y="0"/>
                  </a:moveTo>
                  <a:cubicBezTo>
                    <a:pt x="2211" y="0"/>
                    <a:pt x="41898" y="131762"/>
                    <a:pt x="57244" y="174625"/>
                  </a:cubicBezTo>
                  <a:cubicBezTo>
                    <a:pt x="72590" y="217488"/>
                    <a:pt x="63065" y="205846"/>
                    <a:pt x="92169" y="257175"/>
                  </a:cubicBezTo>
                  <a:cubicBezTo>
                    <a:pt x="121273" y="308504"/>
                    <a:pt x="216523" y="455613"/>
                    <a:pt x="231869" y="482600"/>
                  </a:cubicBezTo>
                  <a:cubicBezTo>
                    <a:pt x="247215" y="509587"/>
                    <a:pt x="208057" y="458258"/>
                    <a:pt x="184244" y="419100"/>
                  </a:cubicBezTo>
                  <a:cubicBezTo>
                    <a:pt x="160432" y="379942"/>
                    <a:pt x="112277" y="288396"/>
                    <a:pt x="88994" y="247650"/>
                  </a:cubicBezTo>
                  <a:cubicBezTo>
                    <a:pt x="65711" y="206904"/>
                    <a:pt x="57244" y="212196"/>
                    <a:pt x="44544" y="174625"/>
                  </a:cubicBezTo>
                  <a:cubicBezTo>
                    <a:pt x="31844" y="137054"/>
                    <a:pt x="-2023" y="0"/>
                    <a:pt x="9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CCC011F6-9431-6AAA-86B3-A130DA92ECF9}"/>
                </a:ext>
              </a:extLst>
            </p:cNvPr>
            <p:cNvSpPr/>
            <p:nvPr/>
          </p:nvSpPr>
          <p:spPr>
            <a:xfrm>
              <a:off x="6813492" y="3469760"/>
              <a:ext cx="246755" cy="673021"/>
            </a:xfrm>
            <a:custGeom>
              <a:avLst/>
              <a:gdLst>
                <a:gd name="connsiteX0" fmla="*/ 58 w 246755"/>
                <a:gd name="connsiteY0" fmla="*/ 515 h 673021"/>
                <a:gd name="connsiteX1" fmla="*/ 123883 w 246755"/>
                <a:gd name="connsiteY1" fmla="*/ 197365 h 673021"/>
                <a:gd name="connsiteX2" fmla="*/ 222308 w 246755"/>
                <a:gd name="connsiteY2" fmla="*/ 330715 h 673021"/>
                <a:gd name="connsiteX3" fmla="*/ 244533 w 246755"/>
                <a:gd name="connsiteY3" fmla="*/ 384690 h 673021"/>
                <a:gd name="connsiteX4" fmla="*/ 244533 w 246755"/>
                <a:gd name="connsiteY4" fmla="*/ 451365 h 673021"/>
                <a:gd name="connsiteX5" fmla="*/ 231833 w 246755"/>
                <a:gd name="connsiteY5" fmla="*/ 530740 h 673021"/>
                <a:gd name="connsiteX6" fmla="*/ 158808 w 246755"/>
                <a:gd name="connsiteY6" fmla="*/ 667265 h 673021"/>
                <a:gd name="connsiteX7" fmla="*/ 181033 w 246755"/>
                <a:gd name="connsiteY7" fmla="*/ 625990 h 673021"/>
                <a:gd name="connsiteX8" fmla="*/ 231833 w 246755"/>
                <a:gd name="connsiteY8" fmla="*/ 432315 h 673021"/>
                <a:gd name="connsiteX9" fmla="*/ 212783 w 246755"/>
                <a:gd name="connsiteY9" fmla="*/ 337065 h 673021"/>
                <a:gd name="connsiteX10" fmla="*/ 174683 w 246755"/>
                <a:gd name="connsiteY10" fmla="*/ 257690 h 673021"/>
                <a:gd name="connsiteX11" fmla="*/ 120708 w 246755"/>
                <a:gd name="connsiteY11" fmla="*/ 178315 h 673021"/>
                <a:gd name="connsiteX12" fmla="*/ 171508 w 246755"/>
                <a:gd name="connsiteY12" fmla="*/ 260865 h 673021"/>
                <a:gd name="connsiteX13" fmla="*/ 108008 w 246755"/>
                <a:gd name="connsiteY13" fmla="*/ 143390 h 673021"/>
                <a:gd name="connsiteX14" fmla="*/ 58 w 246755"/>
                <a:gd name="connsiteY14" fmla="*/ 515 h 67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6755" h="673021">
                  <a:moveTo>
                    <a:pt x="58" y="515"/>
                  </a:moveTo>
                  <a:cubicBezTo>
                    <a:pt x="2704" y="9511"/>
                    <a:pt x="86841" y="142332"/>
                    <a:pt x="123883" y="197365"/>
                  </a:cubicBezTo>
                  <a:cubicBezTo>
                    <a:pt x="160925" y="252398"/>
                    <a:pt x="202200" y="299494"/>
                    <a:pt x="222308" y="330715"/>
                  </a:cubicBezTo>
                  <a:cubicBezTo>
                    <a:pt x="242416" y="361936"/>
                    <a:pt x="240829" y="364582"/>
                    <a:pt x="244533" y="384690"/>
                  </a:cubicBezTo>
                  <a:cubicBezTo>
                    <a:pt x="248237" y="404798"/>
                    <a:pt x="246650" y="427023"/>
                    <a:pt x="244533" y="451365"/>
                  </a:cubicBezTo>
                  <a:cubicBezTo>
                    <a:pt x="242416" y="475707"/>
                    <a:pt x="246120" y="494757"/>
                    <a:pt x="231833" y="530740"/>
                  </a:cubicBezTo>
                  <a:cubicBezTo>
                    <a:pt x="217546" y="566723"/>
                    <a:pt x="167275" y="651390"/>
                    <a:pt x="158808" y="667265"/>
                  </a:cubicBezTo>
                  <a:cubicBezTo>
                    <a:pt x="150341" y="683140"/>
                    <a:pt x="168862" y="665148"/>
                    <a:pt x="181033" y="625990"/>
                  </a:cubicBezTo>
                  <a:cubicBezTo>
                    <a:pt x="193204" y="586832"/>
                    <a:pt x="226541" y="480469"/>
                    <a:pt x="231833" y="432315"/>
                  </a:cubicBezTo>
                  <a:cubicBezTo>
                    <a:pt x="237125" y="384161"/>
                    <a:pt x="222308" y="366169"/>
                    <a:pt x="212783" y="337065"/>
                  </a:cubicBezTo>
                  <a:cubicBezTo>
                    <a:pt x="203258" y="307961"/>
                    <a:pt x="190029" y="284148"/>
                    <a:pt x="174683" y="257690"/>
                  </a:cubicBezTo>
                  <a:cubicBezTo>
                    <a:pt x="159337" y="231232"/>
                    <a:pt x="121237" y="177786"/>
                    <a:pt x="120708" y="178315"/>
                  </a:cubicBezTo>
                  <a:cubicBezTo>
                    <a:pt x="120179" y="178844"/>
                    <a:pt x="173625" y="266686"/>
                    <a:pt x="171508" y="260865"/>
                  </a:cubicBezTo>
                  <a:cubicBezTo>
                    <a:pt x="169391" y="255044"/>
                    <a:pt x="131291" y="184136"/>
                    <a:pt x="108008" y="143390"/>
                  </a:cubicBezTo>
                  <a:cubicBezTo>
                    <a:pt x="84725" y="102644"/>
                    <a:pt x="-2588" y="-8481"/>
                    <a:pt x="58" y="5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62F5592B-99BA-9F67-6B9E-95CC0D1008F0}"/>
                </a:ext>
              </a:extLst>
            </p:cNvPr>
            <p:cNvSpPr/>
            <p:nvPr/>
          </p:nvSpPr>
          <p:spPr>
            <a:xfrm>
              <a:off x="6838166" y="3523717"/>
              <a:ext cx="194385" cy="608892"/>
            </a:xfrm>
            <a:custGeom>
              <a:avLst/>
              <a:gdLst>
                <a:gd name="connsiteX0" fmla="*/ 784 w 194385"/>
                <a:gd name="connsiteY0" fmla="*/ 533 h 608892"/>
                <a:gd name="connsiteX1" fmla="*/ 124609 w 194385"/>
                <a:gd name="connsiteY1" fmla="*/ 203733 h 608892"/>
                <a:gd name="connsiteX2" fmla="*/ 169059 w 194385"/>
                <a:gd name="connsiteY2" fmla="*/ 352958 h 608892"/>
                <a:gd name="connsiteX3" fmla="*/ 165884 w 194385"/>
                <a:gd name="connsiteY3" fmla="*/ 448208 h 608892"/>
                <a:gd name="connsiteX4" fmla="*/ 150009 w 194385"/>
                <a:gd name="connsiteY4" fmla="*/ 603783 h 608892"/>
                <a:gd name="connsiteX5" fmla="*/ 153184 w 194385"/>
                <a:gd name="connsiteY5" fmla="*/ 549808 h 608892"/>
                <a:gd name="connsiteX6" fmla="*/ 188109 w 194385"/>
                <a:gd name="connsiteY6" fmla="*/ 340258 h 608892"/>
                <a:gd name="connsiteX7" fmla="*/ 188109 w 194385"/>
                <a:gd name="connsiteY7" fmla="*/ 400583 h 608892"/>
                <a:gd name="connsiteX8" fmla="*/ 124609 w 194385"/>
                <a:gd name="connsiteY8" fmla="*/ 248183 h 608892"/>
                <a:gd name="connsiteX9" fmla="*/ 73809 w 194385"/>
                <a:gd name="connsiteY9" fmla="*/ 146583 h 608892"/>
                <a:gd name="connsiteX10" fmla="*/ 784 w 194385"/>
                <a:gd name="connsiteY10" fmla="*/ 533 h 60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4385" h="608892">
                  <a:moveTo>
                    <a:pt x="784" y="533"/>
                  </a:moveTo>
                  <a:cubicBezTo>
                    <a:pt x="9251" y="10058"/>
                    <a:pt x="96563" y="144996"/>
                    <a:pt x="124609" y="203733"/>
                  </a:cubicBezTo>
                  <a:cubicBezTo>
                    <a:pt x="152655" y="262471"/>
                    <a:pt x="162180" y="312212"/>
                    <a:pt x="169059" y="352958"/>
                  </a:cubicBezTo>
                  <a:cubicBezTo>
                    <a:pt x="175938" y="393704"/>
                    <a:pt x="169059" y="406404"/>
                    <a:pt x="165884" y="448208"/>
                  </a:cubicBezTo>
                  <a:cubicBezTo>
                    <a:pt x="162709" y="490012"/>
                    <a:pt x="152126" y="586850"/>
                    <a:pt x="150009" y="603783"/>
                  </a:cubicBezTo>
                  <a:cubicBezTo>
                    <a:pt x="147892" y="620716"/>
                    <a:pt x="146834" y="593729"/>
                    <a:pt x="153184" y="549808"/>
                  </a:cubicBezTo>
                  <a:cubicBezTo>
                    <a:pt x="159534" y="505887"/>
                    <a:pt x="182288" y="365129"/>
                    <a:pt x="188109" y="340258"/>
                  </a:cubicBezTo>
                  <a:cubicBezTo>
                    <a:pt x="193930" y="315387"/>
                    <a:pt x="198692" y="415929"/>
                    <a:pt x="188109" y="400583"/>
                  </a:cubicBezTo>
                  <a:cubicBezTo>
                    <a:pt x="177526" y="385237"/>
                    <a:pt x="143659" y="290516"/>
                    <a:pt x="124609" y="248183"/>
                  </a:cubicBezTo>
                  <a:cubicBezTo>
                    <a:pt x="105559" y="205850"/>
                    <a:pt x="92859" y="181508"/>
                    <a:pt x="73809" y="146583"/>
                  </a:cubicBezTo>
                  <a:cubicBezTo>
                    <a:pt x="54759" y="111658"/>
                    <a:pt x="-7683" y="-8992"/>
                    <a:pt x="784" y="5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9279216A-878E-04B8-5AF9-5C580F7B98D7}"/>
                </a:ext>
              </a:extLst>
            </p:cNvPr>
            <p:cNvSpPr/>
            <p:nvPr/>
          </p:nvSpPr>
          <p:spPr>
            <a:xfrm>
              <a:off x="7184928" y="2908291"/>
              <a:ext cx="95779" cy="228883"/>
            </a:xfrm>
            <a:custGeom>
              <a:avLst/>
              <a:gdLst>
                <a:gd name="connsiteX0" fmla="*/ 97 w 95779"/>
                <a:gd name="connsiteY0" fmla="*/ 9 h 228883"/>
                <a:gd name="connsiteX1" fmla="*/ 63597 w 95779"/>
                <a:gd name="connsiteY1" fmla="*/ 114309 h 228883"/>
                <a:gd name="connsiteX2" fmla="*/ 85822 w 95779"/>
                <a:gd name="connsiteY2" fmla="*/ 161934 h 228883"/>
                <a:gd name="connsiteX3" fmla="*/ 92172 w 95779"/>
                <a:gd name="connsiteY3" fmla="*/ 228609 h 228883"/>
                <a:gd name="connsiteX4" fmla="*/ 95347 w 95779"/>
                <a:gd name="connsiteY4" fmla="*/ 180984 h 228883"/>
                <a:gd name="connsiteX5" fmla="*/ 82647 w 95779"/>
                <a:gd name="connsiteY5" fmla="*/ 73034 h 228883"/>
                <a:gd name="connsiteX6" fmla="*/ 79472 w 95779"/>
                <a:gd name="connsiteY6" fmla="*/ 120659 h 228883"/>
                <a:gd name="connsiteX7" fmla="*/ 97 w 95779"/>
                <a:gd name="connsiteY7" fmla="*/ 9 h 228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779" h="228883">
                  <a:moveTo>
                    <a:pt x="97" y="9"/>
                  </a:moveTo>
                  <a:cubicBezTo>
                    <a:pt x="-2549" y="-1049"/>
                    <a:pt x="49310" y="87322"/>
                    <a:pt x="63597" y="114309"/>
                  </a:cubicBezTo>
                  <a:cubicBezTo>
                    <a:pt x="77885" y="141297"/>
                    <a:pt x="81060" y="142884"/>
                    <a:pt x="85822" y="161934"/>
                  </a:cubicBezTo>
                  <a:cubicBezTo>
                    <a:pt x="90584" y="180984"/>
                    <a:pt x="90585" y="225434"/>
                    <a:pt x="92172" y="228609"/>
                  </a:cubicBezTo>
                  <a:cubicBezTo>
                    <a:pt x="93759" y="231784"/>
                    <a:pt x="96935" y="206913"/>
                    <a:pt x="95347" y="180984"/>
                  </a:cubicBezTo>
                  <a:cubicBezTo>
                    <a:pt x="93760" y="155055"/>
                    <a:pt x="85293" y="83088"/>
                    <a:pt x="82647" y="73034"/>
                  </a:cubicBezTo>
                  <a:cubicBezTo>
                    <a:pt x="80001" y="62980"/>
                    <a:pt x="87410" y="129655"/>
                    <a:pt x="79472" y="120659"/>
                  </a:cubicBezTo>
                  <a:cubicBezTo>
                    <a:pt x="71535" y="111663"/>
                    <a:pt x="2743" y="1067"/>
                    <a:pt x="97" y="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03C1CE2A-12C1-60FF-1A18-DE68DC59B953}"/>
                </a:ext>
              </a:extLst>
            </p:cNvPr>
            <p:cNvSpPr/>
            <p:nvPr/>
          </p:nvSpPr>
          <p:spPr>
            <a:xfrm>
              <a:off x="6825779" y="3136900"/>
              <a:ext cx="452664" cy="115206"/>
            </a:xfrm>
            <a:custGeom>
              <a:avLst/>
              <a:gdLst>
                <a:gd name="connsiteX0" fmla="*/ 471 w 452664"/>
                <a:gd name="connsiteY0" fmla="*/ 0 h 115206"/>
                <a:gd name="connsiteX1" fmla="*/ 92546 w 452664"/>
                <a:gd name="connsiteY1" fmla="*/ 85725 h 115206"/>
                <a:gd name="connsiteX2" fmla="*/ 235421 w 452664"/>
                <a:gd name="connsiteY2" fmla="*/ 107950 h 115206"/>
                <a:gd name="connsiteX3" fmla="*/ 267171 w 452664"/>
                <a:gd name="connsiteY3" fmla="*/ 107950 h 115206"/>
                <a:gd name="connsiteX4" fmla="*/ 448146 w 452664"/>
                <a:gd name="connsiteY4" fmla="*/ 22225 h 115206"/>
                <a:gd name="connsiteX5" fmla="*/ 387821 w 452664"/>
                <a:gd name="connsiteY5" fmla="*/ 53975 h 115206"/>
                <a:gd name="connsiteX6" fmla="*/ 276696 w 452664"/>
                <a:gd name="connsiteY6" fmla="*/ 104775 h 115206"/>
                <a:gd name="connsiteX7" fmla="*/ 241771 w 452664"/>
                <a:gd name="connsiteY7" fmla="*/ 98425 h 115206"/>
                <a:gd name="connsiteX8" fmla="*/ 130646 w 452664"/>
                <a:gd name="connsiteY8" fmla="*/ 85725 h 115206"/>
                <a:gd name="connsiteX9" fmla="*/ 471 w 452664"/>
                <a:gd name="connsiteY9" fmla="*/ 0 h 115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2664" h="115206">
                  <a:moveTo>
                    <a:pt x="471" y="0"/>
                  </a:moveTo>
                  <a:cubicBezTo>
                    <a:pt x="-5879" y="0"/>
                    <a:pt x="53388" y="67733"/>
                    <a:pt x="92546" y="85725"/>
                  </a:cubicBezTo>
                  <a:cubicBezTo>
                    <a:pt x="131704" y="103717"/>
                    <a:pt x="206317" y="104246"/>
                    <a:pt x="235421" y="107950"/>
                  </a:cubicBezTo>
                  <a:cubicBezTo>
                    <a:pt x="264525" y="111654"/>
                    <a:pt x="231717" y="122238"/>
                    <a:pt x="267171" y="107950"/>
                  </a:cubicBezTo>
                  <a:cubicBezTo>
                    <a:pt x="302625" y="93663"/>
                    <a:pt x="428038" y="31221"/>
                    <a:pt x="448146" y="22225"/>
                  </a:cubicBezTo>
                  <a:cubicBezTo>
                    <a:pt x="468254" y="13229"/>
                    <a:pt x="416396" y="40217"/>
                    <a:pt x="387821" y="53975"/>
                  </a:cubicBezTo>
                  <a:cubicBezTo>
                    <a:pt x="359246" y="67733"/>
                    <a:pt x="301038" y="97367"/>
                    <a:pt x="276696" y="104775"/>
                  </a:cubicBezTo>
                  <a:cubicBezTo>
                    <a:pt x="252354" y="112183"/>
                    <a:pt x="266113" y="101600"/>
                    <a:pt x="241771" y="98425"/>
                  </a:cubicBezTo>
                  <a:cubicBezTo>
                    <a:pt x="217429" y="95250"/>
                    <a:pt x="166629" y="98425"/>
                    <a:pt x="130646" y="85725"/>
                  </a:cubicBezTo>
                  <a:cubicBezTo>
                    <a:pt x="94663" y="73025"/>
                    <a:pt x="6821" y="0"/>
                    <a:pt x="471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935B8651-B872-4A01-D8A7-6886C8C7899B}"/>
                </a:ext>
              </a:extLst>
            </p:cNvPr>
            <p:cNvSpPr/>
            <p:nvPr/>
          </p:nvSpPr>
          <p:spPr>
            <a:xfrm>
              <a:off x="6975217" y="3209142"/>
              <a:ext cx="48315" cy="249493"/>
            </a:xfrm>
            <a:custGeom>
              <a:avLst/>
              <a:gdLst>
                <a:gd name="connsiteX0" fmla="*/ 258 w 48315"/>
                <a:gd name="connsiteY0" fmla="*/ 783 h 249493"/>
                <a:gd name="connsiteX1" fmla="*/ 28833 w 48315"/>
                <a:gd name="connsiteY1" fmla="*/ 86508 h 249493"/>
                <a:gd name="connsiteX2" fmla="*/ 28833 w 48315"/>
                <a:gd name="connsiteY2" fmla="*/ 143658 h 249493"/>
                <a:gd name="connsiteX3" fmla="*/ 19308 w 48315"/>
                <a:gd name="connsiteY3" fmla="*/ 248433 h 249493"/>
                <a:gd name="connsiteX4" fmla="*/ 25658 w 48315"/>
                <a:gd name="connsiteY4" fmla="*/ 194458 h 249493"/>
                <a:gd name="connsiteX5" fmla="*/ 47883 w 48315"/>
                <a:gd name="connsiteY5" fmla="*/ 140483 h 249493"/>
                <a:gd name="connsiteX6" fmla="*/ 258 w 48315"/>
                <a:gd name="connsiteY6" fmla="*/ 783 h 24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315" h="249493">
                  <a:moveTo>
                    <a:pt x="258" y="783"/>
                  </a:moveTo>
                  <a:cubicBezTo>
                    <a:pt x="-2917" y="-8213"/>
                    <a:pt x="24071" y="62696"/>
                    <a:pt x="28833" y="86508"/>
                  </a:cubicBezTo>
                  <a:cubicBezTo>
                    <a:pt x="33595" y="110320"/>
                    <a:pt x="30420" y="116671"/>
                    <a:pt x="28833" y="143658"/>
                  </a:cubicBezTo>
                  <a:cubicBezTo>
                    <a:pt x="27246" y="170645"/>
                    <a:pt x="19837" y="239966"/>
                    <a:pt x="19308" y="248433"/>
                  </a:cubicBezTo>
                  <a:cubicBezTo>
                    <a:pt x="18779" y="256900"/>
                    <a:pt x="20896" y="212450"/>
                    <a:pt x="25658" y="194458"/>
                  </a:cubicBezTo>
                  <a:cubicBezTo>
                    <a:pt x="30421" y="176466"/>
                    <a:pt x="51587" y="167470"/>
                    <a:pt x="47883" y="140483"/>
                  </a:cubicBezTo>
                  <a:cubicBezTo>
                    <a:pt x="44179" y="113496"/>
                    <a:pt x="3433" y="9779"/>
                    <a:pt x="258" y="7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999DB7C3-A784-78F6-62ED-E99F6CA02213}"/>
                </a:ext>
              </a:extLst>
            </p:cNvPr>
            <p:cNvSpPr/>
            <p:nvPr/>
          </p:nvSpPr>
          <p:spPr>
            <a:xfrm>
              <a:off x="6991292" y="3222433"/>
              <a:ext cx="60400" cy="231971"/>
            </a:xfrm>
            <a:custGeom>
              <a:avLst/>
              <a:gdLst>
                <a:gd name="connsiteX0" fmla="*/ 47683 w 60400"/>
                <a:gd name="connsiteY0" fmla="*/ 192 h 231971"/>
                <a:gd name="connsiteX1" fmla="*/ 50858 w 60400"/>
                <a:gd name="connsiteY1" fmla="*/ 73217 h 231971"/>
                <a:gd name="connsiteX2" fmla="*/ 38158 w 60400"/>
                <a:gd name="connsiteY2" fmla="*/ 155767 h 231971"/>
                <a:gd name="connsiteX3" fmla="*/ 58 w 60400"/>
                <a:gd name="connsiteY3" fmla="*/ 231967 h 231971"/>
                <a:gd name="connsiteX4" fmla="*/ 47683 w 60400"/>
                <a:gd name="connsiteY4" fmla="*/ 158942 h 231971"/>
                <a:gd name="connsiteX5" fmla="*/ 60383 w 60400"/>
                <a:gd name="connsiteY5" fmla="*/ 95442 h 231971"/>
                <a:gd name="connsiteX6" fmla="*/ 47683 w 60400"/>
                <a:gd name="connsiteY6" fmla="*/ 192 h 23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400" h="231971">
                  <a:moveTo>
                    <a:pt x="47683" y="192"/>
                  </a:moveTo>
                  <a:cubicBezTo>
                    <a:pt x="46096" y="-3512"/>
                    <a:pt x="52446" y="47288"/>
                    <a:pt x="50858" y="73217"/>
                  </a:cubicBezTo>
                  <a:cubicBezTo>
                    <a:pt x="49271" y="99146"/>
                    <a:pt x="46625" y="129309"/>
                    <a:pt x="38158" y="155767"/>
                  </a:cubicBezTo>
                  <a:cubicBezTo>
                    <a:pt x="29691" y="182225"/>
                    <a:pt x="-1529" y="231438"/>
                    <a:pt x="58" y="231967"/>
                  </a:cubicBezTo>
                  <a:cubicBezTo>
                    <a:pt x="1645" y="232496"/>
                    <a:pt x="37629" y="181696"/>
                    <a:pt x="47683" y="158942"/>
                  </a:cubicBezTo>
                  <a:cubicBezTo>
                    <a:pt x="57737" y="136188"/>
                    <a:pt x="59854" y="118725"/>
                    <a:pt x="60383" y="95442"/>
                  </a:cubicBezTo>
                  <a:cubicBezTo>
                    <a:pt x="60912" y="72159"/>
                    <a:pt x="49270" y="3896"/>
                    <a:pt x="47683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A334E62D-6710-0881-A9F4-1AD4EC6E49EC}"/>
                </a:ext>
              </a:extLst>
            </p:cNvPr>
            <p:cNvSpPr/>
            <p:nvPr/>
          </p:nvSpPr>
          <p:spPr>
            <a:xfrm>
              <a:off x="7219814" y="3092447"/>
              <a:ext cx="62030" cy="184638"/>
            </a:xfrm>
            <a:custGeom>
              <a:avLst/>
              <a:gdLst>
                <a:gd name="connsiteX0" fmla="*/ 57286 w 62030"/>
                <a:gd name="connsiteY0" fmla="*/ 3 h 184638"/>
                <a:gd name="connsiteX1" fmla="*/ 57286 w 62030"/>
                <a:gd name="connsiteY1" fmla="*/ 92078 h 184638"/>
                <a:gd name="connsiteX2" fmla="*/ 136 w 62030"/>
                <a:gd name="connsiteY2" fmla="*/ 184153 h 184638"/>
                <a:gd name="connsiteX3" fmla="*/ 41411 w 62030"/>
                <a:gd name="connsiteY3" fmla="*/ 127003 h 184638"/>
                <a:gd name="connsiteX4" fmla="*/ 44586 w 62030"/>
                <a:gd name="connsiteY4" fmla="*/ 95253 h 184638"/>
                <a:gd name="connsiteX5" fmla="*/ 57286 w 62030"/>
                <a:gd name="connsiteY5" fmla="*/ 3 h 18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30" h="184638">
                  <a:moveTo>
                    <a:pt x="57286" y="3"/>
                  </a:moveTo>
                  <a:cubicBezTo>
                    <a:pt x="59403" y="-526"/>
                    <a:pt x="66811" y="61386"/>
                    <a:pt x="57286" y="92078"/>
                  </a:cubicBezTo>
                  <a:cubicBezTo>
                    <a:pt x="47761" y="122770"/>
                    <a:pt x="2782" y="178332"/>
                    <a:pt x="136" y="184153"/>
                  </a:cubicBezTo>
                  <a:cubicBezTo>
                    <a:pt x="-2510" y="189974"/>
                    <a:pt x="34003" y="141820"/>
                    <a:pt x="41411" y="127003"/>
                  </a:cubicBezTo>
                  <a:cubicBezTo>
                    <a:pt x="48819" y="112186"/>
                    <a:pt x="40882" y="108482"/>
                    <a:pt x="44586" y="95253"/>
                  </a:cubicBezTo>
                  <a:cubicBezTo>
                    <a:pt x="48290" y="82024"/>
                    <a:pt x="55169" y="532"/>
                    <a:pt x="57286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C38DE9A1-652A-7EA7-92FE-D922667A48FC}"/>
                </a:ext>
              </a:extLst>
            </p:cNvPr>
            <p:cNvSpPr/>
            <p:nvPr/>
          </p:nvSpPr>
          <p:spPr>
            <a:xfrm>
              <a:off x="7251313" y="3194050"/>
              <a:ext cx="48204" cy="111125"/>
            </a:xfrm>
            <a:custGeom>
              <a:avLst/>
              <a:gdLst>
                <a:gd name="connsiteX0" fmla="*/ 48012 w 48204"/>
                <a:gd name="connsiteY0" fmla="*/ 0 h 111125"/>
                <a:gd name="connsiteX1" fmla="*/ 13087 w 48204"/>
                <a:gd name="connsiteY1" fmla="*/ 76200 h 111125"/>
                <a:gd name="connsiteX2" fmla="*/ 387 w 48204"/>
                <a:gd name="connsiteY2" fmla="*/ 111125 h 111125"/>
                <a:gd name="connsiteX3" fmla="*/ 25787 w 48204"/>
                <a:gd name="connsiteY3" fmla="*/ 76200 h 111125"/>
                <a:gd name="connsiteX4" fmla="*/ 48012 w 48204"/>
                <a:gd name="connsiteY4" fmla="*/ 0 h 11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04" h="111125">
                  <a:moveTo>
                    <a:pt x="48012" y="0"/>
                  </a:moveTo>
                  <a:cubicBezTo>
                    <a:pt x="45895" y="0"/>
                    <a:pt x="21024" y="57679"/>
                    <a:pt x="13087" y="76200"/>
                  </a:cubicBezTo>
                  <a:cubicBezTo>
                    <a:pt x="5150" y="94721"/>
                    <a:pt x="-1730" y="111125"/>
                    <a:pt x="387" y="111125"/>
                  </a:cubicBezTo>
                  <a:cubicBezTo>
                    <a:pt x="2504" y="111125"/>
                    <a:pt x="17320" y="90488"/>
                    <a:pt x="25787" y="76200"/>
                  </a:cubicBezTo>
                  <a:cubicBezTo>
                    <a:pt x="34254" y="61912"/>
                    <a:pt x="50129" y="0"/>
                    <a:pt x="4801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44ADAD1B-8905-BC13-8431-FB5075DDC5BD}"/>
                </a:ext>
              </a:extLst>
            </p:cNvPr>
            <p:cNvSpPr/>
            <p:nvPr/>
          </p:nvSpPr>
          <p:spPr>
            <a:xfrm>
              <a:off x="7033089" y="3291852"/>
              <a:ext cx="257377" cy="545753"/>
            </a:xfrm>
            <a:custGeom>
              <a:avLst/>
              <a:gdLst>
                <a:gd name="connsiteX0" fmla="*/ 256711 w 257377"/>
                <a:gd name="connsiteY0" fmla="*/ 623 h 545753"/>
                <a:gd name="connsiteX1" fmla="*/ 234486 w 257377"/>
                <a:gd name="connsiteY1" fmla="*/ 159373 h 545753"/>
                <a:gd name="connsiteX2" fmla="*/ 199561 w 257377"/>
                <a:gd name="connsiteY2" fmla="*/ 254623 h 545753"/>
                <a:gd name="connsiteX3" fmla="*/ 129711 w 257377"/>
                <a:gd name="connsiteY3" fmla="*/ 353048 h 545753"/>
                <a:gd name="connsiteX4" fmla="*/ 28111 w 257377"/>
                <a:gd name="connsiteY4" fmla="*/ 448298 h 545753"/>
                <a:gd name="connsiteX5" fmla="*/ 15411 w 257377"/>
                <a:gd name="connsiteY5" fmla="*/ 534023 h 545753"/>
                <a:gd name="connsiteX6" fmla="*/ 12236 w 257377"/>
                <a:gd name="connsiteY6" fmla="*/ 514973 h 545753"/>
                <a:gd name="connsiteX7" fmla="*/ 183686 w 257377"/>
                <a:gd name="connsiteY7" fmla="*/ 260973 h 545753"/>
                <a:gd name="connsiteX8" fmla="*/ 117011 w 257377"/>
                <a:gd name="connsiteY8" fmla="*/ 327648 h 545753"/>
                <a:gd name="connsiteX9" fmla="*/ 209086 w 257377"/>
                <a:gd name="connsiteY9" fmla="*/ 222873 h 545753"/>
                <a:gd name="connsiteX10" fmla="*/ 256711 w 257377"/>
                <a:gd name="connsiteY10" fmla="*/ 623 h 54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377" h="545753">
                  <a:moveTo>
                    <a:pt x="256711" y="623"/>
                  </a:moveTo>
                  <a:cubicBezTo>
                    <a:pt x="260944" y="-9960"/>
                    <a:pt x="244011" y="117040"/>
                    <a:pt x="234486" y="159373"/>
                  </a:cubicBezTo>
                  <a:cubicBezTo>
                    <a:pt x="224961" y="201706"/>
                    <a:pt x="217023" y="222344"/>
                    <a:pt x="199561" y="254623"/>
                  </a:cubicBezTo>
                  <a:cubicBezTo>
                    <a:pt x="182099" y="286902"/>
                    <a:pt x="158286" y="320769"/>
                    <a:pt x="129711" y="353048"/>
                  </a:cubicBezTo>
                  <a:cubicBezTo>
                    <a:pt x="101136" y="385327"/>
                    <a:pt x="47161" y="418136"/>
                    <a:pt x="28111" y="448298"/>
                  </a:cubicBezTo>
                  <a:cubicBezTo>
                    <a:pt x="9061" y="478461"/>
                    <a:pt x="15411" y="534023"/>
                    <a:pt x="15411" y="534023"/>
                  </a:cubicBezTo>
                  <a:cubicBezTo>
                    <a:pt x="12765" y="545136"/>
                    <a:pt x="-15810" y="560481"/>
                    <a:pt x="12236" y="514973"/>
                  </a:cubicBezTo>
                  <a:cubicBezTo>
                    <a:pt x="40282" y="469465"/>
                    <a:pt x="166224" y="292194"/>
                    <a:pt x="183686" y="260973"/>
                  </a:cubicBezTo>
                  <a:cubicBezTo>
                    <a:pt x="201148" y="229752"/>
                    <a:pt x="112778" y="333998"/>
                    <a:pt x="117011" y="327648"/>
                  </a:cubicBezTo>
                  <a:cubicBezTo>
                    <a:pt x="121244" y="321298"/>
                    <a:pt x="186332" y="273673"/>
                    <a:pt x="209086" y="222873"/>
                  </a:cubicBezTo>
                  <a:cubicBezTo>
                    <a:pt x="231840" y="172073"/>
                    <a:pt x="252478" y="11206"/>
                    <a:pt x="256711" y="6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93093873-1F77-D242-A8E6-8001842B05B0}"/>
                </a:ext>
              </a:extLst>
            </p:cNvPr>
            <p:cNvSpPr/>
            <p:nvPr/>
          </p:nvSpPr>
          <p:spPr>
            <a:xfrm>
              <a:off x="7023089" y="3754955"/>
              <a:ext cx="142940" cy="51870"/>
            </a:xfrm>
            <a:custGeom>
              <a:avLst/>
              <a:gdLst>
                <a:gd name="connsiteX0" fmla="*/ 11 w 142940"/>
                <a:gd name="connsiteY0" fmla="*/ 42345 h 51870"/>
                <a:gd name="connsiteX1" fmla="*/ 92086 w 142940"/>
                <a:gd name="connsiteY1" fmla="*/ 16945 h 51870"/>
                <a:gd name="connsiteX2" fmla="*/ 142886 w 142940"/>
                <a:gd name="connsiteY2" fmla="*/ 51870 h 51870"/>
                <a:gd name="connsiteX3" fmla="*/ 101611 w 142940"/>
                <a:gd name="connsiteY3" fmla="*/ 16945 h 51870"/>
                <a:gd name="connsiteX4" fmla="*/ 85736 w 142940"/>
                <a:gd name="connsiteY4" fmla="*/ 1070 h 51870"/>
                <a:gd name="connsiteX5" fmla="*/ 11 w 142940"/>
                <a:gd name="connsiteY5" fmla="*/ 42345 h 51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940" h="51870">
                  <a:moveTo>
                    <a:pt x="11" y="42345"/>
                  </a:moveTo>
                  <a:cubicBezTo>
                    <a:pt x="1069" y="44991"/>
                    <a:pt x="68273" y="15357"/>
                    <a:pt x="92086" y="16945"/>
                  </a:cubicBezTo>
                  <a:cubicBezTo>
                    <a:pt x="115899" y="18533"/>
                    <a:pt x="141299" y="51870"/>
                    <a:pt x="142886" y="51870"/>
                  </a:cubicBezTo>
                  <a:cubicBezTo>
                    <a:pt x="144473" y="51870"/>
                    <a:pt x="111136" y="25412"/>
                    <a:pt x="101611" y="16945"/>
                  </a:cubicBezTo>
                  <a:cubicBezTo>
                    <a:pt x="92086" y="8478"/>
                    <a:pt x="101611" y="-3692"/>
                    <a:pt x="85736" y="1070"/>
                  </a:cubicBezTo>
                  <a:cubicBezTo>
                    <a:pt x="69861" y="5832"/>
                    <a:pt x="-1047" y="39699"/>
                    <a:pt x="11" y="423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13F1513B-9D27-118F-8323-58A047FD5671}"/>
                </a:ext>
              </a:extLst>
            </p:cNvPr>
            <p:cNvSpPr/>
            <p:nvPr/>
          </p:nvSpPr>
          <p:spPr>
            <a:xfrm>
              <a:off x="7019592" y="3802183"/>
              <a:ext cx="124165" cy="46105"/>
            </a:xfrm>
            <a:custGeom>
              <a:avLst/>
              <a:gdLst>
                <a:gd name="connsiteX0" fmla="*/ 333 w 124165"/>
                <a:gd name="connsiteY0" fmla="*/ 10992 h 46105"/>
                <a:gd name="connsiteX1" fmla="*/ 82883 w 124165"/>
                <a:gd name="connsiteY1" fmla="*/ 1467 h 46105"/>
                <a:gd name="connsiteX2" fmla="*/ 124158 w 124165"/>
                <a:gd name="connsiteY2" fmla="*/ 45917 h 46105"/>
                <a:gd name="connsiteX3" fmla="*/ 86058 w 124165"/>
                <a:gd name="connsiteY3" fmla="*/ 17342 h 46105"/>
                <a:gd name="connsiteX4" fmla="*/ 54308 w 124165"/>
                <a:gd name="connsiteY4" fmla="*/ 14167 h 46105"/>
                <a:gd name="connsiteX5" fmla="*/ 333 w 124165"/>
                <a:gd name="connsiteY5" fmla="*/ 10992 h 46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65" h="46105">
                  <a:moveTo>
                    <a:pt x="333" y="10992"/>
                  </a:moveTo>
                  <a:cubicBezTo>
                    <a:pt x="5095" y="8875"/>
                    <a:pt x="62246" y="-4354"/>
                    <a:pt x="82883" y="1467"/>
                  </a:cubicBezTo>
                  <a:cubicBezTo>
                    <a:pt x="103520" y="7288"/>
                    <a:pt x="123629" y="43271"/>
                    <a:pt x="124158" y="45917"/>
                  </a:cubicBezTo>
                  <a:cubicBezTo>
                    <a:pt x="124687" y="48563"/>
                    <a:pt x="97700" y="22634"/>
                    <a:pt x="86058" y="17342"/>
                  </a:cubicBezTo>
                  <a:cubicBezTo>
                    <a:pt x="74416" y="12050"/>
                    <a:pt x="65420" y="14696"/>
                    <a:pt x="54308" y="14167"/>
                  </a:cubicBezTo>
                  <a:cubicBezTo>
                    <a:pt x="43196" y="13638"/>
                    <a:pt x="-4429" y="13109"/>
                    <a:pt x="333" y="109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D9D8DBE5-9475-4615-AA7C-402AE819BCE6}"/>
                </a:ext>
              </a:extLst>
            </p:cNvPr>
            <p:cNvSpPr/>
            <p:nvPr/>
          </p:nvSpPr>
          <p:spPr>
            <a:xfrm>
              <a:off x="7208894" y="2908697"/>
              <a:ext cx="744809" cy="506068"/>
            </a:xfrm>
            <a:custGeom>
              <a:avLst/>
              <a:gdLst>
                <a:gd name="connsiteX0" fmla="*/ 1531 w 744809"/>
                <a:gd name="connsiteY0" fmla="*/ 126603 h 506068"/>
                <a:gd name="connsiteX1" fmla="*/ 61856 w 744809"/>
                <a:gd name="connsiteY1" fmla="*/ 94853 h 506068"/>
                <a:gd name="connsiteX2" fmla="*/ 115831 w 744809"/>
                <a:gd name="connsiteY2" fmla="*/ 31353 h 506068"/>
                <a:gd name="connsiteX3" fmla="*/ 252356 w 744809"/>
                <a:gd name="connsiteY3" fmla="*/ 18653 h 506068"/>
                <a:gd name="connsiteX4" fmla="*/ 325381 w 744809"/>
                <a:gd name="connsiteY4" fmla="*/ 18653 h 506068"/>
                <a:gd name="connsiteX5" fmla="*/ 506356 w 744809"/>
                <a:gd name="connsiteY5" fmla="*/ 94853 h 506068"/>
                <a:gd name="connsiteX6" fmla="*/ 353956 w 744809"/>
                <a:gd name="connsiteY6" fmla="*/ 12303 h 506068"/>
                <a:gd name="connsiteX7" fmla="*/ 455556 w 744809"/>
                <a:gd name="connsiteY7" fmla="*/ 63103 h 506068"/>
                <a:gd name="connsiteX8" fmla="*/ 544456 w 744809"/>
                <a:gd name="connsiteY8" fmla="*/ 120253 h 506068"/>
                <a:gd name="connsiteX9" fmla="*/ 627006 w 744809"/>
                <a:gd name="connsiteY9" fmla="*/ 209153 h 506068"/>
                <a:gd name="connsiteX10" fmla="*/ 741306 w 744809"/>
                <a:gd name="connsiteY10" fmla="*/ 498078 h 506068"/>
                <a:gd name="connsiteX11" fmla="*/ 709556 w 744809"/>
                <a:gd name="connsiteY11" fmla="*/ 406003 h 506068"/>
                <a:gd name="connsiteX12" fmla="*/ 649231 w 744809"/>
                <a:gd name="connsiteY12" fmla="*/ 202803 h 506068"/>
                <a:gd name="connsiteX13" fmla="*/ 522231 w 744809"/>
                <a:gd name="connsiteY13" fmla="*/ 129778 h 506068"/>
                <a:gd name="connsiteX14" fmla="*/ 588906 w 744809"/>
                <a:gd name="connsiteY14" fmla="*/ 196453 h 506068"/>
                <a:gd name="connsiteX15" fmla="*/ 369831 w 744809"/>
                <a:gd name="connsiteY15" fmla="*/ 25003 h 506068"/>
                <a:gd name="connsiteX16" fmla="*/ 246006 w 744809"/>
                <a:gd name="connsiteY16" fmla="*/ 2778 h 506068"/>
                <a:gd name="connsiteX17" fmla="*/ 211081 w 744809"/>
                <a:gd name="connsiteY17" fmla="*/ 2778 h 506068"/>
                <a:gd name="connsiteX18" fmla="*/ 128531 w 744809"/>
                <a:gd name="connsiteY18" fmla="*/ 25003 h 506068"/>
                <a:gd name="connsiteX19" fmla="*/ 1531 w 744809"/>
                <a:gd name="connsiteY19" fmla="*/ 126603 h 50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44809" h="506068">
                  <a:moveTo>
                    <a:pt x="1531" y="126603"/>
                  </a:moveTo>
                  <a:cubicBezTo>
                    <a:pt x="-9582" y="138245"/>
                    <a:pt x="42806" y="110728"/>
                    <a:pt x="61856" y="94853"/>
                  </a:cubicBezTo>
                  <a:cubicBezTo>
                    <a:pt x="80906" y="78978"/>
                    <a:pt x="84081" y="44053"/>
                    <a:pt x="115831" y="31353"/>
                  </a:cubicBezTo>
                  <a:cubicBezTo>
                    <a:pt x="147581" y="18653"/>
                    <a:pt x="217431" y="20770"/>
                    <a:pt x="252356" y="18653"/>
                  </a:cubicBezTo>
                  <a:cubicBezTo>
                    <a:pt x="287281" y="16536"/>
                    <a:pt x="283048" y="5953"/>
                    <a:pt x="325381" y="18653"/>
                  </a:cubicBezTo>
                  <a:cubicBezTo>
                    <a:pt x="367714" y="31353"/>
                    <a:pt x="501594" y="95911"/>
                    <a:pt x="506356" y="94853"/>
                  </a:cubicBezTo>
                  <a:cubicBezTo>
                    <a:pt x="511118" y="93795"/>
                    <a:pt x="362423" y="17595"/>
                    <a:pt x="353956" y="12303"/>
                  </a:cubicBezTo>
                  <a:cubicBezTo>
                    <a:pt x="345489" y="7011"/>
                    <a:pt x="423806" y="45111"/>
                    <a:pt x="455556" y="63103"/>
                  </a:cubicBezTo>
                  <a:cubicBezTo>
                    <a:pt x="487306" y="81095"/>
                    <a:pt x="515881" y="95911"/>
                    <a:pt x="544456" y="120253"/>
                  </a:cubicBezTo>
                  <a:cubicBezTo>
                    <a:pt x="573031" y="144595"/>
                    <a:pt x="594198" y="146182"/>
                    <a:pt x="627006" y="209153"/>
                  </a:cubicBezTo>
                  <a:cubicBezTo>
                    <a:pt x="659814" y="272124"/>
                    <a:pt x="727548" y="465270"/>
                    <a:pt x="741306" y="498078"/>
                  </a:cubicBezTo>
                  <a:cubicBezTo>
                    <a:pt x="755064" y="530886"/>
                    <a:pt x="724902" y="455216"/>
                    <a:pt x="709556" y="406003"/>
                  </a:cubicBezTo>
                  <a:cubicBezTo>
                    <a:pt x="694210" y="356790"/>
                    <a:pt x="680452" y="248840"/>
                    <a:pt x="649231" y="202803"/>
                  </a:cubicBezTo>
                  <a:cubicBezTo>
                    <a:pt x="618010" y="156766"/>
                    <a:pt x="532285" y="130836"/>
                    <a:pt x="522231" y="129778"/>
                  </a:cubicBezTo>
                  <a:cubicBezTo>
                    <a:pt x="512177" y="128720"/>
                    <a:pt x="614306" y="213916"/>
                    <a:pt x="588906" y="196453"/>
                  </a:cubicBezTo>
                  <a:cubicBezTo>
                    <a:pt x="563506" y="178990"/>
                    <a:pt x="426981" y="57282"/>
                    <a:pt x="369831" y="25003"/>
                  </a:cubicBezTo>
                  <a:cubicBezTo>
                    <a:pt x="312681" y="-7276"/>
                    <a:pt x="272464" y="6482"/>
                    <a:pt x="246006" y="2778"/>
                  </a:cubicBezTo>
                  <a:cubicBezTo>
                    <a:pt x="219548" y="-926"/>
                    <a:pt x="230660" y="-926"/>
                    <a:pt x="211081" y="2778"/>
                  </a:cubicBezTo>
                  <a:cubicBezTo>
                    <a:pt x="191502" y="6482"/>
                    <a:pt x="161869" y="6482"/>
                    <a:pt x="128531" y="25003"/>
                  </a:cubicBezTo>
                  <a:cubicBezTo>
                    <a:pt x="95194" y="43524"/>
                    <a:pt x="12644" y="114961"/>
                    <a:pt x="1531" y="1266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B9D1A086-147E-9BFF-069E-68E7124D90D2}"/>
                </a:ext>
              </a:extLst>
            </p:cNvPr>
            <p:cNvSpPr/>
            <p:nvPr/>
          </p:nvSpPr>
          <p:spPr>
            <a:xfrm>
              <a:off x="7048249" y="3202624"/>
              <a:ext cx="136861" cy="102604"/>
            </a:xfrm>
            <a:custGeom>
              <a:avLst/>
              <a:gdLst>
                <a:gd name="connsiteX0" fmla="*/ 79626 w 136861"/>
                <a:gd name="connsiteY0" fmla="*/ 951 h 102604"/>
                <a:gd name="connsiteX1" fmla="*/ 251 w 136861"/>
                <a:gd name="connsiteY1" fmla="*/ 99376 h 102604"/>
                <a:gd name="connsiteX2" fmla="*/ 57401 w 136861"/>
                <a:gd name="connsiteY2" fmla="*/ 64451 h 102604"/>
                <a:gd name="connsiteX3" fmla="*/ 136776 w 136861"/>
                <a:gd name="connsiteY3" fmla="*/ 48576 h 102604"/>
                <a:gd name="connsiteX4" fmla="*/ 41526 w 136861"/>
                <a:gd name="connsiteY4" fmla="*/ 61276 h 102604"/>
                <a:gd name="connsiteX5" fmla="*/ 6601 w 136861"/>
                <a:gd name="connsiteY5" fmla="*/ 102551 h 102604"/>
                <a:gd name="connsiteX6" fmla="*/ 9776 w 136861"/>
                <a:gd name="connsiteY6" fmla="*/ 51751 h 102604"/>
                <a:gd name="connsiteX7" fmla="*/ 79626 w 136861"/>
                <a:gd name="connsiteY7" fmla="*/ 951 h 10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861" h="102604">
                  <a:moveTo>
                    <a:pt x="79626" y="951"/>
                  </a:moveTo>
                  <a:cubicBezTo>
                    <a:pt x="78038" y="8889"/>
                    <a:pt x="3955" y="88793"/>
                    <a:pt x="251" y="99376"/>
                  </a:cubicBezTo>
                  <a:cubicBezTo>
                    <a:pt x="-3453" y="109959"/>
                    <a:pt x="34647" y="72918"/>
                    <a:pt x="57401" y="64451"/>
                  </a:cubicBezTo>
                  <a:cubicBezTo>
                    <a:pt x="80155" y="55984"/>
                    <a:pt x="139422" y="49105"/>
                    <a:pt x="136776" y="48576"/>
                  </a:cubicBezTo>
                  <a:cubicBezTo>
                    <a:pt x="134130" y="48047"/>
                    <a:pt x="63222" y="52280"/>
                    <a:pt x="41526" y="61276"/>
                  </a:cubicBezTo>
                  <a:cubicBezTo>
                    <a:pt x="19830" y="70272"/>
                    <a:pt x="11893" y="104138"/>
                    <a:pt x="6601" y="102551"/>
                  </a:cubicBezTo>
                  <a:cubicBezTo>
                    <a:pt x="1309" y="100964"/>
                    <a:pt x="1309" y="66568"/>
                    <a:pt x="9776" y="51751"/>
                  </a:cubicBezTo>
                  <a:cubicBezTo>
                    <a:pt x="18243" y="36934"/>
                    <a:pt x="81214" y="-6987"/>
                    <a:pt x="79626" y="9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3CA51A8A-02B0-C4A1-5C13-BF2BD1F15FCC}"/>
                </a:ext>
              </a:extLst>
            </p:cNvPr>
            <p:cNvSpPr/>
            <p:nvPr/>
          </p:nvSpPr>
          <p:spPr>
            <a:xfrm>
              <a:off x="7033429" y="3260477"/>
              <a:ext cx="203423" cy="448209"/>
            </a:xfrm>
            <a:custGeom>
              <a:avLst/>
              <a:gdLst>
                <a:gd name="connsiteX0" fmla="*/ 151596 w 203423"/>
                <a:gd name="connsiteY0" fmla="*/ 248 h 448209"/>
                <a:gd name="connsiteX1" fmla="*/ 186521 w 203423"/>
                <a:gd name="connsiteY1" fmla="*/ 79623 h 448209"/>
                <a:gd name="connsiteX2" fmla="*/ 189696 w 203423"/>
                <a:gd name="connsiteY2" fmla="*/ 114548 h 448209"/>
                <a:gd name="connsiteX3" fmla="*/ 192871 w 203423"/>
                <a:gd name="connsiteY3" fmla="*/ 190748 h 448209"/>
                <a:gd name="connsiteX4" fmla="*/ 135721 w 203423"/>
                <a:gd name="connsiteY4" fmla="*/ 244723 h 448209"/>
                <a:gd name="connsiteX5" fmla="*/ 126196 w 203423"/>
                <a:gd name="connsiteY5" fmla="*/ 263773 h 448209"/>
                <a:gd name="connsiteX6" fmla="*/ 110321 w 203423"/>
                <a:gd name="connsiteY6" fmla="*/ 292348 h 448209"/>
                <a:gd name="connsiteX7" fmla="*/ 15071 w 203423"/>
                <a:gd name="connsiteY7" fmla="*/ 320923 h 448209"/>
                <a:gd name="connsiteX8" fmla="*/ 8721 w 203423"/>
                <a:gd name="connsiteY8" fmla="*/ 355848 h 448209"/>
                <a:gd name="connsiteX9" fmla="*/ 2371 w 203423"/>
                <a:gd name="connsiteY9" fmla="*/ 441573 h 448209"/>
                <a:gd name="connsiteX10" fmla="*/ 2371 w 203423"/>
                <a:gd name="connsiteY10" fmla="*/ 428873 h 448209"/>
                <a:gd name="connsiteX11" fmla="*/ 30946 w 203423"/>
                <a:gd name="connsiteY11" fmla="*/ 320923 h 448209"/>
                <a:gd name="connsiteX12" fmla="*/ 34121 w 203423"/>
                <a:gd name="connsiteY12" fmla="*/ 333623 h 448209"/>
                <a:gd name="connsiteX13" fmla="*/ 110321 w 203423"/>
                <a:gd name="connsiteY13" fmla="*/ 292348 h 448209"/>
                <a:gd name="connsiteX14" fmla="*/ 100796 w 203423"/>
                <a:gd name="connsiteY14" fmla="*/ 305048 h 448209"/>
                <a:gd name="connsiteX15" fmla="*/ 176996 w 203423"/>
                <a:gd name="connsiteY15" fmla="*/ 225673 h 448209"/>
                <a:gd name="connsiteX16" fmla="*/ 202396 w 203423"/>
                <a:gd name="connsiteY16" fmla="*/ 187573 h 448209"/>
                <a:gd name="connsiteX17" fmla="*/ 196046 w 203423"/>
                <a:gd name="connsiteY17" fmla="*/ 108198 h 448209"/>
                <a:gd name="connsiteX18" fmla="*/ 151596 w 203423"/>
                <a:gd name="connsiteY18" fmla="*/ 248 h 448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3423" h="448209">
                  <a:moveTo>
                    <a:pt x="151596" y="248"/>
                  </a:moveTo>
                  <a:cubicBezTo>
                    <a:pt x="150009" y="-4514"/>
                    <a:pt x="180171" y="60573"/>
                    <a:pt x="186521" y="79623"/>
                  </a:cubicBezTo>
                  <a:cubicBezTo>
                    <a:pt x="192871" y="98673"/>
                    <a:pt x="188638" y="96027"/>
                    <a:pt x="189696" y="114548"/>
                  </a:cubicBezTo>
                  <a:cubicBezTo>
                    <a:pt x="190754" y="133069"/>
                    <a:pt x="201867" y="169052"/>
                    <a:pt x="192871" y="190748"/>
                  </a:cubicBezTo>
                  <a:cubicBezTo>
                    <a:pt x="183875" y="212444"/>
                    <a:pt x="146834" y="232552"/>
                    <a:pt x="135721" y="244723"/>
                  </a:cubicBezTo>
                  <a:cubicBezTo>
                    <a:pt x="124608" y="256894"/>
                    <a:pt x="130429" y="255836"/>
                    <a:pt x="126196" y="263773"/>
                  </a:cubicBezTo>
                  <a:cubicBezTo>
                    <a:pt x="121963" y="271710"/>
                    <a:pt x="128842" y="282823"/>
                    <a:pt x="110321" y="292348"/>
                  </a:cubicBezTo>
                  <a:cubicBezTo>
                    <a:pt x="91800" y="301873"/>
                    <a:pt x="32004" y="310340"/>
                    <a:pt x="15071" y="320923"/>
                  </a:cubicBezTo>
                  <a:cubicBezTo>
                    <a:pt x="-1862" y="331506"/>
                    <a:pt x="10838" y="335740"/>
                    <a:pt x="8721" y="355848"/>
                  </a:cubicBezTo>
                  <a:cubicBezTo>
                    <a:pt x="6604" y="375956"/>
                    <a:pt x="2371" y="441573"/>
                    <a:pt x="2371" y="441573"/>
                  </a:cubicBezTo>
                  <a:cubicBezTo>
                    <a:pt x="1313" y="453744"/>
                    <a:pt x="-2391" y="448981"/>
                    <a:pt x="2371" y="428873"/>
                  </a:cubicBezTo>
                  <a:cubicBezTo>
                    <a:pt x="7133" y="408765"/>
                    <a:pt x="30946" y="320923"/>
                    <a:pt x="30946" y="320923"/>
                  </a:cubicBezTo>
                  <a:cubicBezTo>
                    <a:pt x="36238" y="305048"/>
                    <a:pt x="20892" y="338385"/>
                    <a:pt x="34121" y="333623"/>
                  </a:cubicBezTo>
                  <a:cubicBezTo>
                    <a:pt x="47350" y="328861"/>
                    <a:pt x="110321" y="292348"/>
                    <a:pt x="110321" y="292348"/>
                  </a:cubicBezTo>
                  <a:cubicBezTo>
                    <a:pt x="121433" y="287586"/>
                    <a:pt x="89684" y="316160"/>
                    <a:pt x="100796" y="305048"/>
                  </a:cubicBezTo>
                  <a:cubicBezTo>
                    <a:pt x="111908" y="293936"/>
                    <a:pt x="160063" y="245252"/>
                    <a:pt x="176996" y="225673"/>
                  </a:cubicBezTo>
                  <a:cubicBezTo>
                    <a:pt x="193929" y="206094"/>
                    <a:pt x="199221" y="207152"/>
                    <a:pt x="202396" y="187573"/>
                  </a:cubicBezTo>
                  <a:cubicBezTo>
                    <a:pt x="205571" y="167994"/>
                    <a:pt x="200808" y="137302"/>
                    <a:pt x="196046" y="108198"/>
                  </a:cubicBezTo>
                  <a:cubicBezTo>
                    <a:pt x="191284" y="79094"/>
                    <a:pt x="153183" y="5010"/>
                    <a:pt x="151596" y="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0A0A7E66-BDA7-A96D-6332-57A8BDEEFBB8}"/>
                </a:ext>
              </a:extLst>
            </p:cNvPr>
            <p:cNvSpPr/>
            <p:nvPr/>
          </p:nvSpPr>
          <p:spPr>
            <a:xfrm>
              <a:off x="6219495" y="3479659"/>
              <a:ext cx="193932" cy="521796"/>
            </a:xfrm>
            <a:custGeom>
              <a:avLst/>
              <a:gdLst>
                <a:gd name="connsiteX0" fmla="*/ 330 w 193932"/>
                <a:gd name="connsiteY0" fmla="*/ 141 h 521796"/>
                <a:gd name="connsiteX1" fmla="*/ 16205 w 193932"/>
                <a:gd name="connsiteY1" fmla="*/ 146191 h 521796"/>
                <a:gd name="connsiteX2" fmla="*/ 3505 w 193932"/>
                <a:gd name="connsiteY2" fmla="*/ 200166 h 521796"/>
                <a:gd name="connsiteX3" fmla="*/ 92405 w 193932"/>
                <a:gd name="connsiteY3" fmla="*/ 397016 h 521796"/>
                <a:gd name="connsiteX4" fmla="*/ 190830 w 193932"/>
                <a:gd name="connsiteY4" fmla="*/ 520841 h 521796"/>
                <a:gd name="connsiteX5" fmla="*/ 159080 w 193932"/>
                <a:gd name="connsiteY5" fmla="*/ 447816 h 521796"/>
                <a:gd name="connsiteX6" fmla="*/ 57480 w 193932"/>
                <a:gd name="connsiteY6" fmla="*/ 330341 h 521796"/>
                <a:gd name="connsiteX7" fmla="*/ 22555 w 193932"/>
                <a:gd name="connsiteY7" fmla="*/ 200166 h 521796"/>
                <a:gd name="connsiteX8" fmla="*/ 32080 w 193932"/>
                <a:gd name="connsiteY8" fmla="*/ 120791 h 521796"/>
                <a:gd name="connsiteX9" fmla="*/ 330 w 193932"/>
                <a:gd name="connsiteY9" fmla="*/ 141 h 52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932" h="521796">
                  <a:moveTo>
                    <a:pt x="330" y="141"/>
                  </a:moveTo>
                  <a:cubicBezTo>
                    <a:pt x="-2316" y="4374"/>
                    <a:pt x="15676" y="112854"/>
                    <a:pt x="16205" y="146191"/>
                  </a:cubicBezTo>
                  <a:cubicBezTo>
                    <a:pt x="16734" y="179528"/>
                    <a:pt x="-9195" y="158362"/>
                    <a:pt x="3505" y="200166"/>
                  </a:cubicBezTo>
                  <a:cubicBezTo>
                    <a:pt x="16205" y="241970"/>
                    <a:pt x="61184" y="343570"/>
                    <a:pt x="92405" y="397016"/>
                  </a:cubicBezTo>
                  <a:cubicBezTo>
                    <a:pt x="123626" y="450462"/>
                    <a:pt x="179718" y="512374"/>
                    <a:pt x="190830" y="520841"/>
                  </a:cubicBezTo>
                  <a:cubicBezTo>
                    <a:pt x="201942" y="529308"/>
                    <a:pt x="181305" y="479566"/>
                    <a:pt x="159080" y="447816"/>
                  </a:cubicBezTo>
                  <a:cubicBezTo>
                    <a:pt x="136855" y="416066"/>
                    <a:pt x="80234" y="371616"/>
                    <a:pt x="57480" y="330341"/>
                  </a:cubicBezTo>
                  <a:cubicBezTo>
                    <a:pt x="34726" y="289066"/>
                    <a:pt x="26788" y="235091"/>
                    <a:pt x="22555" y="200166"/>
                  </a:cubicBezTo>
                  <a:cubicBezTo>
                    <a:pt x="18322" y="165241"/>
                    <a:pt x="32609" y="153599"/>
                    <a:pt x="32080" y="120791"/>
                  </a:cubicBezTo>
                  <a:cubicBezTo>
                    <a:pt x="31551" y="87983"/>
                    <a:pt x="2976" y="-4092"/>
                    <a:pt x="330" y="1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C4649912-3036-3446-A4E3-7BC800610385}"/>
                </a:ext>
              </a:extLst>
            </p:cNvPr>
            <p:cNvSpPr/>
            <p:nvPr/>
          </p:nvSpPr>
          <p:spPr>
            <a:xfrm>
              <a:off x="6422666" y="3836421"/>
              <a:ext cx="408139" cy="189479"/>
            </a:xfrm>
            <a:custGeom>
              <a:avLst/>
              <a:gdLst>
                <a:gd name="connsiteX0" fmla="*/ 359 w 408139"/>
                <a:gd name="connsiteY0" fmla="*/ 189479 h 189479"/>
                <a:gd name="connsiteX1" fmla="*/ 152759 w 408139"/>
                <a:gd name="connsiteY1" fmla="*/ 132329 h 189479"/>
                <a:gd name="connsiteX2" fmla="*/ 397234 w 408139"/>
                <a:gd name="connsiteY2" fmla="*/ 5329 h 189479"/>
                <a:gd name="connsiteX3" fmla="*/ 349609 w 408139"/>
                <a:gd name="connsiteY3" fmla="*/ 33904 h 189479"/>
                <a:gd name="connsiteX4" fmla="*/ 206734 w 408139"/>
                <a:gd name="connsiteY4" fmla="*/ 125979 h 189479"/>
                <a:gd name="connsiteX5" fmla="*/ 235309 w 408139"/>
                <a:gd name="connsiteY5" fmla="*/ 110104 h 189479"/>
                <a:gd name="connsiteX6" fmla="*/ 114659 w 408139"/>
                <a:gd name="connsiteY6" fmla="*/ 132329 h 189479"/>
                <a:gd name="connsiteX7" fmla="*/ 359 w 408139"/>
                <a:gd name="connsiteY7" fmla="*/ 189479 h 189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139" h="189479">
                  <a:moveTo>
                    <a:pt x="359" y="189479"/>
                  </a:moveTo>
                  <a:cubicBezTo>
                    <a:pt x="6709" y="189479"/>
                    <a:pt x="86613" y="163021"/>
                    <a:pt x="152759" y="132329"/>
                  </a:cubicBezTo>
                  <a:cubicBezTo>
                    <a:pt x="218905" y="101637"/>
                    <a:pt x="364426" y="21733"/>
                    <a:pt x="397234" y="5329"/>
                  </a:cubicBezTo>
                  <a:cubicBezTo>
                    <a:pt x="430042" y="-11075"/>
                    <a:pt x="381359" y="13796"/>
                    <a:pt x="349609" y="33904"/>
                  </a:cubicBezTo>
                  <a:cubicBezTo>
                    <a:pt x="317859" y="54012"/>
                    <a:pt x="225784" y="113279"/>
                    <a:pt x="206734" y="125979"/>
                  </a:cubicBezTo>
                  <a:cubicBezTo>
                    <a:pt x="187684" y="138679"/>
                    <a:pt x="250655" y="109046"/>
                    <a:pt x="235309" y="110104"/>
                  </a:cubicBezTo>
                  <a:cubicBezTo>
                    <a:pt x="219963" y="111162"/>
                    <a:pt x="155934" y="121217"/>
                    <a:pt x="114659" y="132329"/>
                  </a:cubicBezTo>
                  <a:cubicBezTo>
                    <a:pt x="73384" y="143441"/>
                    <a:pt x="-5991" y="189479"/>
                    <a:pt x="359" y="1894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4DE25030-DCCB-53E7-097B-74509974C743}"/>
                </a:ext>
              </a:extLst>
            </p:cNvPr>
            <p:cNvSpPr/>
            <p:nvPr/>
          </p:nvSpPr>
          <p:spPr>
            <a:xfrm>
              <a:off x="6607103" y="3959208"/>
              <a:ext cx="41381" cy="142909"/>
            </a:xfrm>
            <a:custGeom>
              <a:avLst/>
              <a:gdLst>
                <a:gd name="connsiteX0" fmla="*/ 72 w 41381"/>
                <a:gd name="connsiteY0" fmla="*/ 17 h 142909"/>
                <a:gd name="connsiteX1" fmla="*/ 38172 w 41381"/>
                <a:gd name="connsiteY1" fmla="*/ 73042 h 142909"/>
                <a:gd name="connsiteX2" fmla="*/ 38172 w 41381"/>
                <a:gd name="connsiteY2" fmla="*/ 142892 h 142909"/>
                <a:gd name="connsiteX3" fmla="*/ 28647 w 41381"/>
                <a:gd name="connsiteY3" fmla="*/ 66692 h 142909"/>
                <a:gd name="connsiteX4" fmla="*/ 72 w 41381"/>
                <a:gd name="connsiteY4" fmla="*/ 17 h 142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381" h="142909">
                  <a:moveTo>
                    <a:pt x="72" y="17"/>
                  </a:moveTo>
                  <a:cubicBezTo>
                    <a:pt x="1660" y="1075"/>
                    <a:pt x="31822" y="49230"/>
                    <a:pt x="38172" y="73042"/>
                  </a:cubicBezTo>
                  <a:cubicBezTo>
                    <a:pt x="44522" y="96854"/>
                    <a:pt x="39760" y="143950"/>
                    <a:pt x="38172" y="142892"/>
                  </a:cubicBezTo>
                  <a:cubicBezTo>
                    <a:pt x="36584" y="141834"/>
                    <a:pt x="33939" y="87329"/>
                    <a:pt x="28647" y="66692"/>
                  </a:cubicBezTo>
                  <a:cubicBezTo>
                    <a:pt x="23355" y="46055"/>
                    <a:pt x="-1516" y="-1041"/>
                    <a:pt x="72" y="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C6701B3F-2218-32FA-EABB-8C5D3B19F295}"/>
                </a:ext>
              </a:extLst>
            </p:cNvPr>
            <p:cNvSpPr/>
            <p:nvPr/>
          </p:nvSpPr>
          <p:spPr>
            <a:xfrm>
              <a:off x="6225858" y="3285980"/>
              <a:ext cx="159491" cy="89811"/>
            </a:xfrm>
            <a:custGeom>
              <a:avLst/>
              <a:gdLst>
                <a:gd name="connsiteX0" fmla="*/ 317 w 159491"/>
                <a:gd name="connsiteY0" fmla="*/ 22370 h 89811"/>
                <a:gd name="connsiteX1" fmla="*/ 76517 w 159491"/>
                <a:gd name="connsiteY1" fmla="*/ 16020 h 89811"/>
                <a:gd name="connsiteX2" fmla="*/ 98742 w 159491"/>
                <a:gd name="connsiteY2" fmla="*/ 25545 h 89811"/>
                <a:gd name="connsiteX3" fmla="*/ 98742 w 159491"/>
                <a:gd name="connsiteY3" fmla="*/ 19195 h 89811"/>
                <a:gd name="connsiteX4" fmla="*/ 136842 w 159491"/>
                <a:gd name="connsiteY4" fmla="*/ 63645 h 89811"/>
                <a:gd name="connsiteX5" fmla="*/ 159067 w 159491"/>
                <a:gd name="connsiteY5" fmla="*/ 89045 h 89811"/>
                <a:gd name="connsiteX6" fmla="*/ 117792 w 159491"/>
                <a:gd name="connsiteY6" fmla="*/ 35070 h 89811"/>
                <a:gd name="connsiteX7" fmla="*/ 51117 w 159491"/>
                <a:gd name="connsiteY7" fmla="*/ 145 h 89811"/>
                <a:gd name="connsiteX8" fmla="*/ 317 w 159491"/>
                <a:gd name="connsiteY8" fmla="*/ 22370 h 89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491" h="89811">
                  <a:moveTo>
                    <a:pt x="317" y="22370"/>
                  </a:moveTo>
                  <a:cubicBezTo>
                    <a:pt x="4550" y="25016"/>
                    <a:pt x="60113" y="15491"/>
                    <a:pt x="76517" y="16020"/>
                  </a:cubicBezTo>
                  <a:cubicBezTo>
                    <a:pt x="92921" y="16549"/>
                    <a:pt x="98742" y="25545"/>
                    <a:pt x="98742" y="25545"/>
                  </a:cubicBezTo>
                  <a:cubicBezTo>
                    <a:pt x="102446" y="26074"/>
                    <a:pt x="92392" y="12845"/>
                    <a:pt x="98742" y="19195"/>
                  </a:cubicBezTo>
                  <a:cubicBezTo>
                    <a:pt x="105092" y="25545"/>
                    <a:pt x="126788" y="52003"/>
                    <a:pt x="136842" y="63645"/>
                  </a:cubicBezTo>
                  <a:cubicBezTo>
                    <a:pt x="146896" y="75287"/>
                    <a:pt x="162242" y="93807"/>
                    <a:pt x="159067" y="89045"/>
                  </a:cubicBezTo>
                  <a:cubicBezTo>
                    <a:pt x="155892" y="84283"/>
                    <a:pt x="135784" y="49887"/>
                    <a:pt x="117792" y="35070"/>
                  </a:cubicBezTo>
                  <a:cubicBezTo>
                    <a:pt x="99800" y="20253"/>
                    <a:pt x="66992" y="2262"/>
                    <a:pt x="51117" y="145"/>
                  </a:cubicBezTo>
                  <a:cubicBezTo>
                    <a:pt x="35242" y="-1972"/>
                    <a:pt x="-3916" y="19724"/>
                    <a:pt x="317" y="223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096B6B08-18EA-8D29-B50B-31A92CFD775F}"/>
                </a:ext>
              </a:extLst>
            </p:cNvPr>
            <p:cNvSpPr/>
            <p:nvPr/>
          </p:nvSpPr>
          <p:spPr>
            <a:xfrm>
              <a:off x="6530329" y="3235142"/>
              <a:ext cx="149899" cy="47814"/>
            </a:xfrm>
            <a:custGeom>
              <a:avLst/>
              <a:gdLst>
                <a:gd name="connsiteX0" fmla="*/ 646 w 149899"/>
                <a:gd name="connsiteY0" fmla="*/ 47808 h 47814"/>
                <a:gd name="connsiteX1" fmla="*/ 57796 w 149899"/>
                <a:gd name="connsiteY1" fmla="*/ 9708 h 47814"/>
                <a:gd name="connsiteX2" fmla="*/ 149871 w 149899"/>
                <a:gd name="connsiteY2" fmla="*/ 12883 h 47814"/>
                <a:gd name="connsiteX3" fmla="*/ 67321 w 149899"/>
                <a:gd name="connsiteY3" fmla="*/ 183 h 47814"/>
                <a:gd name="connsiteX4" fmla="*/ 29221 w 149899"/>
                <a:gd name="connsiteY4" fmla="*/ 6533 h 47814"/>
                <a:gd name="connsiteX5" fmla="*/ 646 w 149899"/>
                <a:gd name="connsiteY5" fmla="*/ 47808 h 4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899" h="47814">
                  <a:moveTo>
                    <a:pt x="646" y="47808"/>
                  </a:moveTo>
                  <a:cubicBezTo>
                    <a:pt x="5409" y="48337"/>
                    <a:pt x="32925" y="15529"/>
                    <a:pt x="57796" y="9708"/>
                  </a:cubicBezTo>
                  <a:cubicBezTo>
                    <a:pt x="82667" y="3887"/>
                    <a:pt x="148284" y="14470"/>
                    <a:pt x="149871" y="12883"/>
                  </a:cubicBezTo>
                  <a:cubicBezTo>
                    <a:pt x="151458" y="11296"/>
                    <a:pt x="87429" y="1241"/>
                    <a:pt x="67321" y="183"/>
                  </a:cubicBezTo>
                  <a:cubicBezTo>
                    <a:pt x="47213" y="-875"/>
                    <a:pt x="39804" y="2829"/>
                    <a:pt x="29221" y="6533"/>
                  </a:cubicBezTo>
                  <a:cubicBezTo>
                    <a:pt x="18638" y="10237"/>
                    <a:pt x="-4117" y="47279"/>
                    <a:pt x="646" y="478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CB42F506-8ECF-C366-A8F6-66D68F6E6BCF}"/>
                </a:ext>
              </a:extLst>
            </p:cNvPr>
            <p:cNvSpPr/>
            <p:nvPr/>
          </p:nvSpPr>
          <p:spPr>
            <a:xfrm>
              <a:off x="6203523" y="3307709"/>
              <a:ext cx="168744" cy="118467"/>
            </a:xfrm>
            <a:custGeom>
              <a:avLst/>
              <a:gdLst>
                <a:gd name="connsiteX0" fmla="*/ 427 w 168744"/>
                <a:gd name="connsiteY0" fmla="*/ 57791 h 118467"/>
                <a:gd name="connsiteX1" fmla="*/ 86152 w 168744"/>
                <a:gd name="connsiteY1" fmla="*/ 13341 h 118467"/>
                <a:gd name="connsiteX2" fmla="*/ 130602 w 168744"/>
                <a:gd name="connsiteY2" fmla="*/ 29216 h 118467"/>
                <a:gd name="connsiteX3" fmla="*/ 168702 w 168744"/>
                <a:gd name="connsiteY3" fmla="*/ 102241 h 118467"/>
                <a:gd name="connsiteX4" fmla="*/ 136952 w 168744"/>
                <a:gd name="connsiteY4" fmla="*/ 51441 h 118467"/>
                <a:gd name="connsiteX5" fmla="*/ 86152 w 168744"/>
                <a:gd name="connsiteY5" fmla="*/ 641 h 118467"/>
                <a:gd name="connsiteX6" fmla="*/ 57577 w 168744"/>
                <a:gd name="connsiteY6" fmla="*/ 29216 h 118467"/>
                <a:gd name="connsiteX7" fmla="*/ 13127 w 168744"/>
                <a:gd name="connsiteY7" fmla="*/ 118116 h 118467"/>
                <a:gd name="connsiteX8" fmla="*/ 51227 w 168744"/>
                <a:gd name="connsiteY8" fmla="*/ 60966 h 118467"/>
                <a:gd name="connsiteX9" fmla="*/ 427 w 168744"/>
                <a:gd name="connsiteY9" fmla="*/ 57791 h 118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8744" h="118467">
                  <a:moveTo>
                    <a:pt x="427" y="57791"/>
                  </a:moveTo>
                  <a:cubicBezTo>
                    <a:pt x="6248" y="49854"/>
                    <a:pt x="64456" y="18103"/>
                    <a:pt x="86152" y="13341"/>
                  </a:cubicBezTo>
                  <a:cubicBezTo>
                    <a:pt x="107848" y="8579"/>
                    <a:pt x="116844" y="14399"/>
                    <a:pt x="130602" y="29216"/>
                  </a:cubicBezTo>
                  <a:cubicBezTo>
                    <a:pt x="144360" y="44033"/>
                    <a:pt x="167644" y="98537"/>
                    <a:pt x="168702" y="102241"/>
                  </a:cubicBezTo>
                  <a:cubicBezTo>
                    <a:pt x="169760" y="105945"/>
                    <a:pt x="150710" y="68374"/>
                    <a:pt x="136952" y="51441"/>
                  </a:cubicBezTo>
                  <a:cubicBezTo>
                    <a:pt x="123194" y="34508"/>
                    <a:pt x="99381" y="4345"/>
                    <a:pt x="86152" y="641"/>
                  </a:cubicBezTo>
                  <a:cubicBezTo>
                    <a:pt x="72923" y="-3063"/>
                    <a:pt x="69748" y="9637"/>
                    <a:pt x="57577" y="29216"/>
                  </a:cubicBezTo>
                  <a:cubicBezTo>
                    <a:pt x="45406" y="48795"/>
                    <a:pt x="14185" y="112825"/>
                    <a:pt x="13127" y="118116"/>
                  </a:cubicBezTo>
                  <a:cubicBezTo>
                    <a:pt x="12069" y="123407"/>
                    <a:pt x="52285" y="67316"/>
                    <a:pt x="51227" y="60966"/>
                  </a:cubicBezTo>
                  <a:cubicBezTo>
                    <a:pt x="50169" y="54616"/>
                    <a:pt x="-5394" y="65728"/>
                    <a:pt x="427" y="577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3D2F9893-0BA8-FC1A-B658-8426C1A33C1A}"/>
                </a:ext>
              </a:extLst>
            </p:cNvPr>
            <p:cNvSpPr/>
            <p:nvPr/>
          </p:nvSpPr>
          <p:spPr>
            <a:xfrm>
              <a:off x="6203943" y="3330038"/>
              <a:ext cx="44479" cy="130538"/>
            </a:xfrm>
            <a:custGeom>
              <a:avLst/>
              <a:gdLst>
                <a:gd name="connsiteX0" fmla="*/ 7 w 44479"/>
                <a:gd name="connsiteY0" fmla="*/ 537 h 130538"/>
                <a:gd name="connsiteX1" fmla="*/ 28582 w 44479"/>
                <a:gd name="connsiteY1" fmla="*/ 124362 h 130538"/>
                <a:gd name="connsiteX2" fmla="*/ 28582 w 44479"/>
                <a:gd name="connsiteY2" fmla="*/ 105312 h 130538"/>
                <a:gd name="connsiteX3" fmla="*/ 44457 w 44479"/>
                <a:gd name="connsiteY3" fmla="*/ 48162 h 130538"/>
                <a:gd name="connsiteX4" fmla="*/ 31757 w 44479"/>
                <a:gd name="connsiteY4" fmla="*/ 76737 h 130538"/>
                <a:gd name="connsiteX5" fmla="*/ 7 w 44479"/>
                <a:gd name="connsiteY5" fmla="*/ 537 h 1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79" h="130538">
                  <a:moveTo>
                    <a:pt x="7" y="537"/>
                  </a:moveTo>
                  <a:cubicBezTo>
                    <a:pt x="-522" y="8475"/>
                    <a:pt x="28582" y="124362"/>
                    <a:pt x="28582" y="124362"/>
                  </a:cubicBezTo>
                  <a:cubicBezTo>
                    <a:pt x="33345" y="141825"/>
                    <a:pt x="25936" y="118012"/>
                    <a:pt x="28582" y="105312"/>
                  </a:cubicBezTo>
                  <a:cubicBezTo>
                    <a:pt x="31228" y="92612"/>
                    <a:pt x="43928" y="52925"/>
                    <a:pt x="44457" y="48162"/>
                  </a:cubicBezTo>
                  <a:cubicBezTo>
                    <a:pt x="44986" y="43400"/>
                    <a:pt x="35990" y="78324"/>
                    <a:pt x="31757" y="76737"/>
                  </a:cubicBezTo>
                  <a:cubicBezTo>
                    <a:pt x="27524" y="75150"/>
                    <a:pt x="536" y="-7401"/>
                    <a:pt x="7" y="5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893AAC7F-A7AD-84D0-0B5A-D0D42DF6D701}"/>
                </a:ext>
              </a:extLst>
            </p:cNvPr>
            <p:cNvSpPr/>
            <p:nvPr/>
          </p:nvSpPr>
          <p:spPr>
            <a:xfrm>
              <a:off x="6232509" y="3324926"/>
              <a:ext cx="149256" cy="104343"/>
            </a:xfrm>
            <a:custGeom>
              <a:avLst/>
              <a:gdLst>
                <a:gd name="connsiteX0" fmla="*/ 16 w 149256"/>
                <a:gd name="connsiteY0" fmla="*/ 40574 h 104343"/>
                <a:gd name="connsiteX1" fmla="*/ 66691 w 149256"/>
                <a:gd name="connsiteY1" fmla="*/ 18349 h 104343"/>
                <a:gd name="connsiteX2" fmla="*/ 98441 w 149256"/>
                <a:gd name="connsiteY2" fmla="*/ 53274 h 104343"/>
                <a:gd name="connsiteX3" fmla="*/ 88916 w 149256"/>
                <a:gd name="connsiteY3" fmla="*/ 40574 h 104343"/>
                <a:gd name="connsiteX4" fmla="*/ 149241 w 149256"/>
                <a:gd name="connsiteY4" fmla="*/ 104074 h 104343"/>
                <a:gd name="connsiteX5" fmla="*/ 82566 w 149256"/>
                <a:gd name="connsiteY5" fmla="*/ 11999 h 104343"/>
                <a:gd name="connsiteX6" fmla="*/ 60341 w 149256"/>
                <a:gd name="connsiteY6" fmla="*/ 2474 h 104343"/>
                <a:gd name="connsiteX7" fmla="*/ 16 w 149256"/>
                <a:gd name="connsiteY7" fmla="*/ 40574 h 10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256" h="104343">
                  <a:moveTo>
                    <a:pt x="16" y="40574"/>
                  </a:moveTo>
                  <a:cubicBezTo>
                    <a:pt x="1074" y="43220"/>
                    <a:pt x="50287" y="16232"/>
                    <a:pt x="66691" y="18349"/>
                  </a:cubicBezTo>
                  <a:cubicBezTo>
                    <a:pt x="83095" y="20466"/>
                    <a:pt x="98441" y="53274"/>
                    <a:pt x="98441" y="53274"/>
                  </a:cubicBezTo>
                  <a:cubicBezTo>
                    <a:pt x="102145" y="56978"/>
                    <a:pt x="80449" y="32107"/>
                    <a:pt x="88916" y="40574"/>
                  </a:cubicBezTo>
                  <a:cubicBezTo>
                    <a:pt x="97383" y="49041"/>
                    <a:pt x="150299" y="108836"/>
                    <a:pt x="149241" y="104074"/>
                  </a:cubicBezTo>
                  <a:cubicBezTo>
                    <a:pt x="148183" y="99312"/>
                    <a:pt x="97383" y="28932"/>
                    <a:pt x="82566" y="11999"/>
                  </a:cubicBezTo>
                  <a:cubicBezTo>
                    <a:pt x="67749" y="-4934"/>
                    <a:pt x="73041" y="357"/>
                    <a:pt x="60341" y="2474"/>
                  </a:cubicBezTo>
                  <a:cubicBezTo>
                    <a:pt x="47641" y="4591"/>
                    <a:pt x="-1042" y="37928"/>
                    <a:pt x="16" y="405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F5CBAABE-0A62-70CA-4318-61BA2CAFE516}"/>
                </a:ext>
              </a:extLst>
            </p:cNvPr>
            <p:cNvSpPr/>
            <p:nvPr/>
          </p:nvSpPr>
          <p:spPr>
            <a:xfrm>
              <a:off x="6285380" y="3333371"/>
              <a:ext cx="89263" cy="159198"/>
            </a:xfrm>
            <a:custGeom>
              <a:avLst/>
              <a:gdLst>
                <a:gd name="connsiteX0" fmla="*/ 7470 w 89263"/>
                <a:gd name="connsiteY0" fmla="*/ 379 h 159198"/>
                <a:gd name="connsiteX1" fmla="*/ 4295 w 89263"/>
                <a:gd name="connsiteY1" fmla="*/ 67054 h 159198"/>
                <a:gd name="connsiteX2" fmla="*/ 20170 w 89263"/>
                <a:gd name="connsiteY2" fmla="*/ 133729 h 159198"/>
                <a:gd name="connsiteX3" fmla="*/ 36045 w 89263"/>
                <a:gd name="connsiteY3" fmla="*/ 159129 h 159198"/>
                <a:gd name="connsiteX4" fmla="*/ 77320 w 89263"/>
                <a:gd name="connsiteY4" fmla="*/ 127379 h 159198"/>
                <a:gd name="connsiteX5" fmla="*/ 86845 w 89263"/>
                <a:gd name="connsiteY5" fmla="*/ 73404 h 159198"/>
                <a:gd name="connsiteX6" fmla="*/ 83670 w 89263"/>
                <a:gd name="connsiteY6" fmla="*/ 41654 h 159198"/>
                <a:gd name="connsiteX7" fmla="*/ 7470 w 89263"/>
                <a:gd name="connsiteY7" fmla="*/ 379 h 159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263" h="159198">
                  <a:moveTo>
                    <a:pt x="7470" y="379"/>
                  </a:moveTo>
                  <a:cubicBezTo>
                    <a:pt x="-5759" y="4612"/>
                    <a:pt x="2178" y="44829"/>
                    <a:pt x="4295" y="67054"/>
                  </a:cubicBezTo>
                  <a:cubicBezTo>
                    <a:pt x="6412" y="89279"/>
                    <a:pt x="14878" y="118383"/>
                    <a:pt x="20170" y="133729"/>
                  </a:cubicBezTo>
                  <a:cubicBezTo>
                    <a:pt x="25462" y="149075"/>
                    <a:pt x="26520" y="160187"/>
                    <a:pt x="36045" y="159129"/>
                  </a:cubicBezTo>
                  <a:cubicBezTo>
                    <a:pt x="45570" y="158071"/>
                    <a:pt x="68853" y="141667"/>
                    <a:pt x="77320" y="127379"/>
                  </a:cubicBezTo>
                  <a:cubicBezTo>
                    <a:pt x="85787" y="113091"/>
                    <a:pt x="85787" y="87691"/>
                    <a:pt x="86845" y="73404"/>
                  </a:cubicBezTo>
                  <a:cubicBezTo>
                    <a:pt x="87903" y="59117"/>
                    <a:pt x="93195" y="54883"/>
                    <a:pt x="83670" y="41654"/>
                  </a:cubicBezTo>
                  <a:cubicBezTo>
                    <a:pt x="74145" y="28425"/>
                    <a:pt x="20699" y="-3854"/>
                    <a:pt x="7470" y="3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円/楕円 58">
              <a:extLst>
                <a:ext uri="{FF2B5EF4-FFF2-40B4-BE49-F238E27FC236}">
                  <a16:creationId xmlns:a16="http://schemas.microsoft.com/office/drawing/2014/main" id="{DB1C9DFF-41D5-9441-42B9-070D6F2CDBE8}"/>
                </a:ext>
              </a:extLst>
            </p:cNvPr>
            <p:cNvSpPr/>
            <p:nvPr/>
          </p:nvSpPr>
          <p:spPr>
            <a:xfrm>
              <a:off x="6283405" y="3366942"/>
              <a:ext cx="58639" cy="586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73930397-0247-A078-DCCC-6999C984D724}"/>
                </a:ext>
              </a:extLst>
            </p:cNvPr>
            <p:cNvSpPr/>
            <p:nvPr/>
          </p:nvSpPr>
          <p:spPr>
            <a:xfrm>
              <a:off x="6230655" y="3457567"/>
              <a:ext cx="157476" cy="66690"/>
            </a:xfrm>
            <a:custGeom>
              <a:avLst/>
              <a:gdLst>
                <a:gd name="connsiteX0" fmla="*/ 1870 w 157476"/>
                <a:gd name="connsiteY0" fmla="*/ 9533 h 66690"/>
                <a:gd name="connsiteX1" fmla="*/ 71720 w 157476"/>
                <a:gd name="connsiteY1" fmla="*/ 38108 h 66690"/>
                <a:gd name="connsiteX2" fmla="*/ 157445 w 157476"/>
                <a:gd name="connsiteY2" fmla="*/ 8 h 66690"/>
                <a:gd name="connsiteX3" fmla="*/ 81245 w 157476"/>
                <a:gd name="connsiteY3" fmla="*/ 34933 h 66690"/>
                <a:gd name="connsiteX4" fmla="*/ 39970 w 157476"/>
                <a:gd name="connsiteY4" fmla="*/ 66683 h 66690"/>
                <a:gd name="connsiteX5" fmla="*/ 52670 w 157476"/>
                <a:gd name="connsiteY5" fmla="*/ 38108 h 66690"/>
                <a:gd name="connsiteX6" fmla="*/ 20920 w 157476"/>
                <a:gd name="connsiteY6" fmla="*/ 57158 h 66690"/>
                <a:gd name="connsiteX7" fmla="*/ 1870 w 157476"/>
                <a:gd name="connsiteY7" fmla="*/ 9533 h 6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476" h="66690">
                  <a:moveTo>
                    <a:pt x="1870" y="9533"/>
                  </a:moveTo>
                  <a:cubicBezTo>
                    <a:pt x="10337" y="6358"/>
                    <a:pt x="45791" y="39696"/>
                    <a:pt x="71720" y="38108"/>
                  </a:cubicBezTo>
                  <a:cubicBezTo>
                    <a:pt x="97649" y="36521"/>
                    <a:pt x="155858" y="537"/>
                    <a:pt x="157445" y="8"/>
                  </a:cubicBezTo>
                  <a:cubicBezTo>
                    <a:pt x="159032" y="-521"/>
                    <a:pt x="100824" y="23821"/>
                    <a:pt x="81245" y="34933"/>
                  </a:cubicBezTo>
                  <a:cubicBezTo>
                    <a:pt x="61666" y="46045"/>
                    <a:pt x="44733" y="66154"/>
                    <a:pt x="39970" y="66683"/>
                  </a:cubicBezTo>
                  <a:cubicBezTo>
                    <a:pt x="35208" y="67212"/>
                    <a:pt x="55845" y="39695"/>
                    <a:pt x="52670" y="38108"/>
                  </a:cubicBezTo>
                  <a:cubicBezTo>
                    <a:pt x="49495" y="36521"/>
                    <a:pt x="20920" y="57158"/>
                    <a:pt x="20920" y="57158"/>
                  </a:cubicBezTo>
                  <a:cubicBezTo>
                    <a:pt x="16158" y="58745"/>
                    <a:pt x="-6597" y="12708"/>
                    <a:pt x="1870" y="95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7652744F-02EF-C72A-E0D7-B47FED64EE6D}"/>
                </a:ext>
              </a:extLst>
            </p:cNvPr>
            <p:cNvSpPr/>
            <p:nvPr/>
          </p:nvSpPr>
          <p:spPr>
            <a:xfrm>
              <a:off x="6524622" y="3263420"/>
              <a:ext cx="223348" cy="165613"/>
            </a:xfrm>
            <a:custGeom>
              <a:avLst/>
              <a:gdLst>
                <a:gd name="connsiteX0" fmla="*/ 3 w 223348"/>
                <a:gd name="connsiteY0" fmla="*/ 25880 h 165613"/>
                <a:gd name="connsiteX1" fmla="*/ 66678 w 223348"/>
                <a:gd name="connsiteY1" fmla="*/ 480 h 165613"/>
                <a:gd name="connsiteX2" fmla="*/ 158753 w 223348"/>
                <a:gd name="connsiteY2" fmla="*/ 10005 h 165613"/>
                <a:gd name="connsiteX3" fmla="*/ 200028 w 223348"/>
                <a:gd name="connsiteY3" fmla="*/ 19530 h 165613"/>
                <a:gd name="connsiteX4" fmla="*/ 222253 w 223348"/>
                <a:gd name="connsiteY4" fmla="*/ 121130 h 165613"/>
                <a:gd name="connsiteX5" fmla="*/ 219078 w 223348"/>
                <a:gd name="connsiteY5" fmla="*/ 165580 h 165613"/>
                <a:gd name="connsiteX6" fmla="*/ 222253 w 223348"/>
                <a:gd name="connsiteY6" fmla="*/ 127480 h 165613"/>
                <a:gd name="connsiteX7" fmla="*/ 196853 w 223348"/>
                <a:gd name="connsiteY7" fmla="*/ 76680 h 165613"/>
                <a:gd name="connsiteX8" fmla="*/ 155578 w 223348"/>
                <a:gd name="connsiteY8" fmla="*/ 29055 h 165613"/>
                <a:gd name="connsiteX9" fmla="*/ 82553 w 223348"/>
                <a:gd name="connsiteY9" fmla="*/ 19530 h 165613"/>
                <a:gd name="connsiteX10" fmla="*/ 53978 w 223348"/>
                <a:gd name="connsiteY10" fmla="*/ 54455 h 165613"/>
                <a:gd name="connsiteX11" fmla="*/ 12703 w 223348"/>
                <a:gd name="connsiteY11" fmla="*/ 89380 h 165613"/>
                <a:gd name="connsiteX12" fmla="*/ 25403 w 223348"/>
                <a:gd name="connsiteY12" fmla="*/ 76680 h 165613"/>
                <a:gd name="connsiteX13" fmla="*/ 63503 w 223348"/>
                <a:gd name="connsiteY13" fmla="*/ 29055 h 165613"/>
                <a:gd name="connsiteX14" fmla="*/ 3 w 223348"/>
                <a:gd name="connsiteY14" fmla="*/ 25880 h 165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3348" h="165613">
                  <a:moveTo>
                    <a:pt x="3" y="25880"/>
                  </a:moveTo>
                  <a:cubicBezTo>
                    <a:pt x="532" y="21117"/>
                    <a:pt x="40220" y="3126"/>
                    <a:pt x="66678" y="480"/>
                  </a:cubicBezTo>
                  <a:cubicBezTo>
                    <a:pt x="93136" y="-2166"/>
                    <a:pt x="136528" y="6830"/>
                    <a:pt x="158753" y="10005"/>
                  </a:cubicBezTo>
                  <a:cubicBezTo>
                    <a:pt x="180978" y="13180"/>
                    <a:pt x="189445" y="1009"/>
                    <a:pt x="200028" y="19530"/>
                  </a:cubicBezTo>
                  <a:cubicBezTo>
                    <a:pt x="210611" y="38051"/>
                    <a:pt x="219078" y="96788"/>
                    <a:pt x="222253" y="121130"/>
                  </a:cubicBezTo>
                  <a:cubicBezTo>
                    <a:pt x="225428" y="145472"/>
                    <a:pt x="219078" y="164522"/>
                    <a:pt x="219078" y="165580"/>
                  </a:cubicBezTo>
                  <a:cubicBezTo>
                    <a:pt x="219078" y="166638"/>
                    <a:pt x="225957" y="142297"/>
                    <a:pt x="222253" y="127480"/>
                  </a:cubicBezTo>
                  <a:cubicBezTo>
                    <a:pt x="218549" y="112663"/>
                    <a:pt x="207965" y="93084"/>
                    <a:pt x="196853" y="76680"/>
                  </a:cubicBezTo>
                  <a:cubicBezTo>
                    <a:pt x="185741" y="60276"/>
                    <a:pt x="174628" y="38580"/>
                    <a:pt x="155578" y="29055"/>
                  </a:cubicBezTo>
                  <a:cubicBezTo>
                    <a:pt x="136528" y="19530"/>
                    <a:pt x="99486" y="15297"/>
                    <a:pt x="82553" y="19530"/>
                  </a:cubicBezTo>
                  <a:cubicBezTo>
                    <a:pt x="65620" y="23763"/>
                    <a:pt x="65620" y="42813"/>
                    <a:pt x="53978" y="54455"/>
                  </a:cubicBezTo>
                  <a:cubicBezTo>
                    <a:pt x="42336" y="66097"/>
                    <a:pt x="12703" y="89380"/>
                    <a:pt x="12703" y="89380"/>
                  </a:cubicBezTo>
                  <a:cubicBezTo>
                    <a:pt x="7941" y="93084"/>
                    <a:pt x="16936" y="86734"/>
                    <a:pt x="25403" y="76680"/>
                  </a:cubicBezTo>
                  <a:cubicBezTo>
                    <a:pt x="33870" y="66626"/>
                    <a:pt x="62445" y="31701"/>
                    <a:pt x="63503" y="29055"/>
                  </a:cubicBezTo>
                  <a:cubicBezTo>
                    <a:pt x="64561" y="26409"/>
                    <a:pt x="-526" y="30643"/>
                    <a:pt x="3" y="258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8853229F-1222-3D3F-2688-0207C21E43C8}"/>
                </a:ext>
              </a:extLst>
            </p:cNvPr>
            <p:cNvSpPr/>
            <p:nvPr/>
          </p:nvSpPr>
          <p:spPr>
            <a:xfrm>
              <a:off x="6559500" y="3330551"/>
              <a:ext cx="63586" cy="133523"/>
            </a:xfrm>
            <a:custGeom>
              <a:avLst/>
              <a:gdLst>
                <a:gd name="connsiteX0" fmla="*/ 50 w 63586"/>
                <a:gd name="connsiteY0" fmla="*/ 24 h 133523"/>
                <a:gd name="connsiteX1" fmla="*/ 25450 w 63586"/>
                <a:gd name="connsiteY1" fmla="*/ 101624 h 133523"/>
                <a:gd name="connsiteX2" fmla="*/ 63550 w 63586"/>
                <a:gd name="connsiteY2" fmla="*/ 133374 h 133523"/>
                <a:gd name="connsiteX3" fmla="*/ 31800 w 63586"/>
                <a:gd name="connsiteY3" fmla="*/ 92099 h 133523"/>
                <a:gd name="connsiteX4" fmla="*/ 50 w 63586"/>
                <a:gd name="connsiteY4" fmla="*/ 24 h 133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86" h="133523">
                  <a:moveTo>
                    <a:pt x="50" y="24"/>
                  </a:moveTo>
                  <a:cubicBezTo>
                    <a:pt x="-1008" y="1612"/>
                    <a:pt x="14867" y="79399"/>
                    <a:pt x="25450" y="101624"/>
                  </a:cubicBezTo>
                  <a:cubicBezTo>
                    <a:pt x="36033" y="123849"/>
                    <a:pt x="62492" y="134962"/>
                    <a:pt x="63550" y="133374"/>
                  </a:cubicBezTo>
                  <a:cubicBezTo>
                    <a:pt x="64608" y="131786"/>
                    <a:pt x="42383" y="109562"/>
                    <a:pt x="31800" y="92099"/>
                  </a:cubicBezTo>
                  <a:cubicBezTo>
                    <a:pt x="21217" y="74637"/>
                    <a:pt x="1108" y="-1564"/>
                    <a:pt x="50" y="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5AF99212-DFF2-D3FF-E772-D989407AACDC}"/>
                </a:ext>
              </a:extLst>
            </p:cNvPr>
            <p:cNvSpPr/>
            <p:nvPr/>
          </p:nvSpPr>
          <p:spPr>
            <a:xfrm>
              <a:off x="6632414" y="3277857"/>
              <a:ext cx="115079" cy="174092"/>
            </a:xfrm>
            <a:custGeom>
              <a:avLst/>
              <a:gdLst>
                <a:gd name="connsiteX0" fmla="*/ 12861 w 115079"/>
                <a:gd name="connsiteY0" fmla="*/ 1918 h 174092"/>
                <a:gd name="connsiteX1" fmla="*/ 161 w 115079"/>
                <a:gd name="connsiteY1" fmla="*/ 71768 h 174092"/>
                <a:gd name="connsiteX2" fmla="*/ 16036 w 115079"/>
                <a:gd name="connsiteY2" fmla="*/ 138443 h 174092"/>
                <a:gd name="connsiteX3" fmla="*/ 44611 w 115079"/>
                <a:gd name="connsiteY3" fmla="*/ 167018 h 174092"/>
                <a:gd name="connsiteX4" fmla="*/ 57311 w 115079"/>
                <a:gd name="connsiteY4" fmla="*/ 173368 h 174092"/>
                <a:gd name="connsiteX5" fmla="*/ 89061 w 115079"/>
                <a:gd name="connsiteY5" fmla="*/ 154318 h 174092"/>
                <a:gd name="connsiteX6" fmla="*/ 114461 w 115079"/>
                <a:gd name="connsiteY6" fmla="*/ 103518 h 174092"/>
                <a:gd name="connsiteX7" fmla="*/ 104936 w 115079"/>
                <a:gd name="connsiteY7" fmla="*/ 65418 h 174092"/>
                <a:gd name="connsiteX8" fmla="*/ 79536 w 115079"/>
                <a:gd name="connsiteY8" fmla="*/ 24143 h 174092"/>
                <a:gd name="connsiteX9" fmla="*/ 12861 w 115079"/>
                <a:gd name="connsiteY9" fmla="*/ 1918 h 174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79" h="174092">
                  <a:moveTo>
                    <a:pt x="12861" y="1918"/>
                  </a:moveTo>
                  <a:cubicBezTo>
                    <a:pt x="-368" y="9855"/>
                    <a:pt x="-368" y="49014"/>
                    <a:pt x="161" y="71768"/>
                  </a:cubicBezTo>
                  <a:cubicBezTo>
                    <a:pt x="690" y="94522"/>
                    <a:pt x="8628" y="122568"/>
                    <a:pt x="16036" y="138443"/>
                  </a:cubicBezTo>
                  <a:cubicBezTo>
                    <a:pt x="23444" y="154318"/>
                    <a:pt x="44611" y="167018"/>
                    <a:pt x="44611" y="167018"/>
                  </a:cubicBezTo>
                  <a:cubicBezTo>
                    <a:pt x="51490" y="172839"/>
                    <a:pt x="49903" y="175485"/>
                    <a:pt x="57311" y="173368"/>
                  </a:cubicBezTo>
                  <a:cubicBezTo>
                    <a:pt x="64719" y="171251"/>
                    <a:pt x="79536" y="165960"/>
                    <a:pt x="89061" y="154318"/>
                  </a:cubicBezTo>
                  <a:cubicBezTo>
                    <a:pt x="98586" y="142676"/>
                    <a:pt x="111815" y="118335"/>
                    <a:pt x="114461" y="103518"/>
                  </a:cubicBezTo>
                  <a:cubicBezTo>
                    <a:pt x="117107" y="88701"/>
                    <a:pt x="110757" y="78647"/>
                    <a:pt x="104936" y="65418"/>
                  </a:cubicBezTo>
                  <a:cubicBezTo>
                    <a:pt x="99115" y="52189"/>
                    <a:pt x="91178" y="35785"/>
                    <a:pt x="79536" y="24143"/>
                  </a:cubicBezTo>
                  <a:cubicBezTo>
                    <a:pt x="67894" y="12501"/>
                    <a:pt x="26090" y="-6019"/>
                    <a:pt x="12861" y="19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1DFAB0E2-4B05-D4FD-4F68-46D2A9E8044D}"/>
                </a:ext>
              </a:extLst>
            </p:cNvPr>
            <p:cNvSpPr/>
            <p:nvPr/>
          </p:nvSpPr>
          <p:spPr>
            <a:xfrm>
              <a:off x="6549371" y="3261548"/>
              <a:ext cx="179024" cy="75385"/>
            </a:xfrm>
            <a:custGeom>
              <a:avLst/>
              <a:gdLst>
                <a:gd name="connsiteX0" fmla="*/ 178454 w 179024"/>
                <a:gd name="connsiteY0" fmla="*/ 34102 h 75385"/>
                <a:gd name="connsiteX1" fmla="*/ 105429 w 179024"/>
                <a:gd name="connsiteY1" fmla="*/ 2352 h 75385"/>
                <a:gd name="connsiteX2" fmla="*/ 41929 w 179024"/>
                <a:gd name="connsiteY2" fmla="*/ 2352 h 75385"/>
                <a:gd name="connsiteX3" fmla="*/ 35579 w 179024"/>
                <a:gd name="connsiteY3" fmla="*/ 11877 h 75385"/>
                <a:gd name="connsiteX4" fmla="*/ 19704 w 179024"/>
                <a:gd name="connsiteY4" fmla="*/ 40452 h 75385"/>
                <a:gd name="connsiteX5" fmla="*/ 654 w 179024"/>
                <a:gd name="connsiteY5" fmla="*/ 75377 h 75385"/>
                <a:gd name="connsiteX6" fmla="*/ 45104 w 179024"/>
                <a:gd name="connsiteY6" fmla="*/ 37277 h 75385"/>
                <a:gd name="connsiteX7" fmla="*/ 64154 w 179024"/>
                <a:gd name="connsiteY7" fmla="*/ 24577 h 75385"/>
                <a:gd name="connsiteX8" fmla="*/ 178454 w 179024"/>
                <a:gd name="connsiteY8" fmla="*/ 34102 h 7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9024" h="75385">
                  <a:moveTo>
                    <a:pt x="178454" y="34102"/>
                  </a:moveTo>
                  <a:cubicBezTo>
                    <a:pt x="185333" y="30398"/>
                    <a:pt x="128183" y="7644"/>
                    <a:pt x="105429" y="2352"/>
                  </a:cubicBezTo>
                  <a:cubicBezTo>
                    <a:pt x="82675" y="-2940"/>
                    <a:pt x="41929" y="2352"/>
                    <a:pt x="41929" y="2352"/>
                  </a:cubicBezTo>
                  <a:cubicBezTo>
                    <a:pt x="30287" y="3939"/>
                    <a:pt x="39283" y="5527"/>
                    <a:pt x="35579" y="11877"/>
                  </a:cubicBezTo>
                  <a:cubicBezTo>
                    <a:pt x="31875" y="18227"/>
                    <a:pt x="25525" y="29869"/>
                    <a:pt x="19704" y="40452"/>
                  </a:cubicBezTo>
                  <a:cubicBezTo>
                    <a:pt x="13883" y="51035"/>
                    <a:pt x="-3579" y="75906"/>
                    <a:pt x="654" y="75377"/>
                  </a:cubicBezTo>
                  <a:cubicBezTo>
                    <a:pt x="4887" y="74848"/>
                    <a:pt x="45104" y="37277"/>
                    <a:pt x="45104" y="37277"/>
                  </a:cubicBezTo>
                  <a:cubicBezTo>
                    <a:pt x="55687" y="28810"/>
                    <a:pt x="49337" y="27223"/>
                    <a:pt x="64154" y="24577"/>
                  </a:cubicBezTo>
                  <a:cubicBezTo>
                    <a:pt x="78971" y="21931"/>
                    <a:pt x="171575" y="37806"/>
                    <a:pt x="178454" y="34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3B27F20F-B7E9-EA40-60E5-F8BEF7DFAF81}"/>
                </a:ext>
              </a:extLst>
            </p:cNvPr>
            <p:cNvSpPr/>
            <p:nvPr/>
          </p:nvSpPr>
          <p:spPr>
            <a:xfrm>
              <a:off x="6517810" y="3277984"/>
              <a:ext cx="141679" cy="26074"/>
            </a:xfrm>
            <a:custGeom>
              <a:avLst/>
              <a:gdLst>
                <a:gd name="connsiteX0" fmla="*/ 465 w 141679"/>
                <a:gd name="connsiteY0" fmla="*/ 24016 h 26074"/>
                <a:gd name="connsiteX1" fmla="*/ 51265 w 141679"/>
                <a:gd name="connsiteY1" fmla="*/ 24016 h 26074"/>
                <a:gd name="connsiteX2" fmla="*/ 89365 w 141679"/>
                <a:gd name="connsiteY2" fmla="*/ 14491 h 26074"/>
                <a:gd name="connsiteX3" fmla="*/ 140165 w 141679"/>
                <a:gd name="connsiteY3" fmla="*/ 14491 h 26074"/>
                <a:gd name="connsiteX4" fmla="*/ 124290 w 141679"/>
                <a:gd name="connsiteY4" fmla="*/ 1791 h 26074"/>
                <a:gd name="connsiteX5" fmla="*/ 83015 w 141679"/>
                <a:gd name="connsiteY5" fmla="*/ 1791 h 26074"/>
                <a:gd name="connsiteX6" fmla="*/ 465 w 141679"/>
                <a:gd name="connsiteY6" fmla="*/ 24016 h 2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679" h="26074">
                  <a:moveTo>
                    <a:pt x="465" y="24016"/>
                  </a:moveTo>
                  <a:cubicBezTo>
                    <a:pt x="-4827" y="27720"/>
                    <a:pt x="36448" y="25603"/>
                    <a:pt x="51265" y="24016"/>
                  </a:cubicBezTo>
                  <a:cubicBezTo>
                    <a:pt x="66082" y="22429"/>
                    <a:pt x="74548" y="16078"/>
                    <a:pt x="89365" y="14491"/>
                  </a:cubicBezTo>
                  <a:cubicBezTo>
                    <a:pt x="104182" y="12904"/>
                    <a:pt x="140165" y="14491"/>
                    <a:pt x="140165" y="14491"/>
                  </a:cubicBezTo>
                  <a:cubicBezTo>
                    <a:pt x="145986" y="12374"/>
                    <a:pt x="133815" y="3908"/>
                    <a:pt x="124290" y="1791"/>
                  </a:cubicBezTo>
                  <a:cubicBezTo>
                    <a:pt x="114765" y="-326"/>
                    <a:pt x="98890" y="-855"/>
                    <a:pt x="83015" y="1791"/>
                  </a:cubicBezTo>
                  <a:cubicBezTo>
                    <a:pt x="67140" y="4437"/>
                    <a:pt x="5757" y="20312"/>
                    <a:pt x="465" y="240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67FD05DB-E077-3295-951C-D4FC9B0003E0}"/>
                </a:ext>
              </a:extLst>
            </p:cNvPr>
            <p:cNvSpPr/>
            <p:nvPr/>
          </p:nvSpPr>
          <p:spPr>
            <a:xfrm>
              <a:off x="6603971" y="3381375"/>
              <a:ext cx="146079" cy="88929"/>
            </a:xfrm>
            <a:custGeom>
              <a:avLst/>
              <a:gdLst>
                <a:gd name="connsiteX0" fmla="*/ 146079 w 146079"/>
                <a:gd name="connsiteY0" fmla="*/ 0 h 88929"/>
                <a:gd name="connsiteX1" fmla="*/ 107979 w 146079"/>
                <a:gd name="connsiteY1" fmla="*/ 63500 h 88929"/>
                <a:gd name="connsiteX2" fmla="*/ 44479 w 146079"/>
                <a:gd name="connsiteY2" fmla="*/ 79375 h 88929"/>
                <a:gd name="connsiteX3" fmla="*/ 29 w 146079"/>
                <a:gd name="connsiteY3" fmla="*/ 88900 h 88929"/>
                <a:gd name="connsiteX4" fmla="*/ 50829 w 146079"/>
                <a:gd name="connsiteY4" fmla="*/ 82550 h 88929"/>
                <a:gd name="connsiteX5" fmla="*/ 88929 w 146079"/>
                <a:gd name="connsiteY5" fmla="*/ 88900 h 88929"/>
                <a:gd name="connsiteX6" fmla="*/ 101629 w 146079"/>
                <a:gd name="connsiteY6" fmla="*/ 76200 h 88929"/>
                <a:gd name="connsiteX7" fmla="*/ 111154 w 146079"/>
                <a:gd name="connsiteY7" fmla="*/ 76200 h 88929"/>
                <a:gd name="connsiteX8" fmla="*/ 117504 w 146079"/>
                <a:gd name="connsiteY8" fmla="*/ 66675 h 88929"/>
                <a:gd name="connsiteX9" fmla="*/ 117504 w 146079"/>
                <a:gd name="connsiteY9" fmla="*/ 66675 h 88929"/>
                <a:gd name="connsiteX10" fmla="*/ 146079 w 146079"/>
                <a:gd name="connsiteY10" fmla="*/ 0 h 8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079" h="88929">
                  <a:moveTo>
                    <a:pt x="146079" y="0"/>
                  </a:moveTo>
                  <a:cubicBezTo>
                    <a:pt x="135495" y="25135"/>
                    <a:pt x="124912" y="50271"/>
                    <a:pt x="107979" y="63500"/>
                  </a:cubicBezTo>
                  <a:cubicBezTo>
                    <a:pt x="91046" y="76729"/>
                    <a:pt x="62471" y="75142"/>
                    <a:pt x="44479" y="79375"/>
                  </a:cubicBezTo>
                  <a:cubicBezTo>
                    <a:pt x="26487" y="83608"/>
                    <a:pt x="-1029" y="88371"/>
                    <a:pt x="29" y="88900"/>
                  </a:cubicBezTo>
                  <a:cubicBezTo>
                    <a:pt x="1087" y="89429"/>
                    <a:pt x="36012" y="82550"/>
                    <a:pt x="50829" y="82550"/>
                  </a:cubicBezTo>
                  <a:cubicBezTo>
                    <a:pt x="65646" y="82550"/>
                    <a:pt x="88929" y="88900"/>
                    <a:pt x="88929" y="88900"/>
                  </a:cubicBezTo>
                  <a:cubicBezTo>
                    <a:pt x="97396" y="87842"/>
                    <a:pt x="101629" y="76200"/>
                    <a:pt x="101629" y="76200"/>
                  </a:cubicBezTo>
                  <a:cubicBezTo>
                    <a:pt x="105333" y="74083"/>
                    <a:pt x="111154" y="76200"/>
                    <a:pt x="111154" y="76200"/>
                  </a:cubicBezTo>
                  <a:cubicBezTo>
                    <a:pt x="113800" y="74613"/>
                    <a:pt x="117504" y="66675"/>
                    <a:pt x="117504" y="66675"/>
                  </a:cubicBezTo>
                  <a:lnTo>
                    <a:pt x="117504" y="66675"/>
                  </a:lnTo>
                  <a:lnTo>
                    <a:pt x="146079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6E13EEB8-5FA0-3499-973C-10239285A39A}"/>
                </a:ext>
              </a:extLst>
            </p:cNvPr>
            <p:cNvSpPr/>
            <p:nvPr/>
          </p:nvSpPr>
          <p:spPr>
            <a:xfrm>
              <a:off x="6727146" y="3292366"/>
              <a:ext cx="38785" cy="82726"/>
            </a:xfrm>
            <a:custGeom>
              <a:avLst/>
              <a:gdLst>
                <a:gd name="connsiteX0" fmla="*/ 679 w 38785"/>
                <a:gd name="connsiteY0" fmla="*/ 109 h 82726"/>
                <a:gd name="connsiteX1" fmla="*/ 13379 w 38785"/>
                <a:gd name="connsiteY1" fmla="*/ 63609 h 82726"/>
                <a:gd name="connsiteX2" fmla="*/ 13379 w 38785"/>
                <a:gd name="connsiteY2" fmla="*/ 54084 h 82726"/>
                <a:gd name="connsiteX3" fmla="*/ 38779 w 38785"/>
                <a:gd name="connsiteY3" fmla="*/ 82659 h 82726"/>
                <a:gd name="connsiteX4" fmla="*/ 679 w 38785"/>
                <a:gd name="connsiteY4" fmla="*/ 109 h 8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785" h="82726">
                  <a:moveTo>
                    <a:pt x="679" y="109"/>
                  </a:moveTo>
                  <a:cubicBezTo>
                    <a:pt x="-3554" y="-3066"/>
                    <a:pt x="13379" y="63609"/>
                    <a:pt x="13379" y="63609"/>
                  </a:cubicBezTo>
                  <a:cubicBezTo>
                    <a:pt x="15496" y="72605"/>
                    <a:pt x="9146" y="50909"/>
                    <a:pt x="13379" y="54084"/>
                  </a:cubicBezTo>
                  <a:cubicBezTo>
                    <a:pt x="17612" y="57259"/>
                    <a:pt x="38250" y="84246"/>
                    <a:pt x="38779" y="82659"/>
                  </a:cubicBezTo>
                  <a:cubicBezTo>
                    <a:pt x="39308" y="81072"/>
                    <a:pt x="4912" y="3284"/>
                    <a:pt x="679" y="1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D016FABD-2FA9-5A32-21DD-34170ACA3248}"/>
                </a:ext>
              </a:extLst>
            </p:cNvPr>
            <p:cNvSpPr/>
            <p:nvPr/>
          </p:nvSpPr>
          <p:spPr>
            <a:xfrm>
              <a:off x="6660500" y="3273355"/>
              <a:ext cx="113708" cy="44570"/>
            </a:xfrm>
            <a:custGeom>
              <a:avLst/>
              <a:gdLst>
                <a:gd name="connsiteX0" fmla="*/ 650 w 113708"/>
                <a:gd name="connsiteY0" fmla="*/ 44520 h 44570"/>
                <a:gd name="connsiteX1" fmla="*/ 54625 w 113708"/>
                <a:gd name="connsiteY1" fmla="*/ 22295 h 44570"/>
                <a:gd name="connsiteX2" fmla="*/ 111775 w 113708"/>
                <a:gd name="connsiteY2" fmla="*/ 70 h 44570"/>
                <a:gd name="connsiteX3" fmla="*/ 92725 w 113708"/>
                <a:gd name="connsiteY3" fmla="*/ 15945 h 44570"/>
                <a:gd name="connsiteX4" fmla="*/ 650 w 113708"/>
                <a:gd name="connsiteY4" fmla="*/ 44520 h 4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708" h="44570">
                  <a:moveTo>
                    <a:pt x="650" y="44520"/>
                  </a:moveTo>
                  <a:cubicBezTo>
                    <a:pt x="-5700" y="45578"/>
                    <a:pt x="36104" y="29703"/>
                    <a:pt x="54625" y="22295"/>
                  </a:cubicBezTo>
                  <a:cubicBezTo>
                    <a:pt x="73146" y="14887"/>
                    <a:pt x="111775" y="70"/>
                    <a:pt x="111775" y="70"/>
                  </a:cubicBezTo>
                  <a:cubicBezTo>
                    <a:pt x="118125" y="-988"/>
                    <a:pt x="108071" y="10124"/>
                    <a:pt x="92725" y="15945"/>
                  </a:cubicBezTo>
                  <a:cubicBezTo>
                    <a:pt x="77379" y="21766"/>
                    <a:pt x="7000" y="43462"/>
                    <a:pt x="650" y="445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7FE2137F-0067-1E13-1126-1BF133F2B500}"/>
                </a:ext>
              </a:extLst>
            </p:cNvPr>
            <p:cNvSpPr/>
            <p:nvPr/>
          </p:nvSpPr>
          <p:spPr>
            <a:xfrm>
              <a:off x="6629006" y="3298053"/>
              <a:ext cx="133850" cy="162867"/>
            </a:xfrm>
            <a:custGeom>
              <a:avLst/>
              <a:gdLst>
                <a:gd name="connsiteX0" fmla="*/ 22619 w 133850"/>
                <a:gd name="connsiteY0" fmla="*/ 772 h 162867"/>
                <a:gd name="connsiteX1" fmla="*/ 394 w 133850"/>
                <a:gd name="connsiteY1" fmla="*/ 70622 h 162867"/>
                <a:gd name="connsiteX2" fmla="*/ 9919 w 133850"/>
                <a:gd name="connsiteY2" fmla="*/ 102372 h 162867"/>
                <a:gd name="connsiteX3" fmla="*/ 28969 w 133850"/>
                <a:gd name="connsiteY3" fmla="*/ 140472 h 162867"/>
                <a:gd name="connsiteX4" fmla="*/ 51194 w 133850"/>
                <a:gd name="connsiteY4" fmla="*/ 162697 h 162867"/>
                <a:gd name="connsiteX5" fmla="*/ 105169 w 133850"/>
                <a:gd name="connsiteY5" fmla="*/ 146822 h 162867"/>
                <a:gd name="connsiteX6" fmla="*/ 133744 w 133850"/>
                <a:gd name="connsiteY6" fmla="*/ 83322 h 162867"/>
                <a:gd name="connsiteX7" fmla="*/ 95644 w 133850"/>
                <a:gd name="connsiteY7" fmla="*/ 35697 h 162867"/>
                <a:gd name="connsiteX8" fmla="*/ 22619 w 133850"/>
                <a:gd name="connsiteY8" fmla="*/ 772 h 16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850" h="162867">
                  <a:moveTo>
                    <a:pt x="22619" y="772"/>
                  </a:moveTo>
                  <a:cubicBezTo>
                    <a:pt x="6744" y="6593"/>
                    <a:pt x="2511" y="53689"/>
                    <a:pt x="394" y="70622"/>
                  </a:cubicBezTo>
                  <a:cubicBezTo>
                    <a:pt x="-1723" y="87555"/>
                    <a:pt x="5157" y="90730"/>
                    <a:pt x="9919" y="102372"/>
                  </a:cubicBezTo>
                  <a:cubicBezTo>
                    <a:pt x="14681" y="114014"/>
                    <a:pt x="22090" y="130418"/>
                    <a:pt x="28969" y="140472"/>
                  </a:cubicBezTo>
                  <a:cubicBezTo>
                    <a:pt x="35848" y="150526"/>
                    <a:pt x="38494" y="161639"/>
                    <a:pt x="51194" y="162697"/>
                  </a:cubicBezTo>
                  <a:cubicBezTo>
                    <a:pt x="63894" y="163755"/>
                    <a:pt x="91411" y="160051"/>
                    <a:pt x="105169" y="146822"/>
                  </a:cubicBezTo>
                  <a:cubicBezTo>
                    <a:pt x="118927" y="133593"/>
                    <a:pt x="135331" y="101843"/>
                    <a:pt x="133744" y="83322"/>
                  </a:cubicBezTo>
                  <a:cubicBezTo>
                    <a:pt x="132157" y="64801"/>
                    <a:pt x="108873" y="47868"/>
                    <a:pt x="95644" y="35697"/>
                  </a:cubicBezTo>
                  <a:cubicBezTo>
                    <a:pt x="82415" y="23526"/>
                    <a:pt x="38494" y="-5049"/>
                    <a:pt x="22619" y="7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円/楕円 69">
              <a:extLst>
                <a:ext uri="{FF2B5EF4-FFF2-40B4-BE49-F238E27FC236}">
                  <a16:creationId xmlns:a16="http://schemas.microsoft.com/office/drawing/2014/main" id="{6C603320-B1BF-FC6E-2323-60E2E6A77898}"/>
                </a:ext>
              </a:extLst>
            </p:cNvPr>
            <p:cNvSpPr/>
            <p:nvPr/>
          </p:nvSpPr>
          <p:spPr>
            <a:xfrm>
              <a:off x="6626626" y="3316402"/>
              <a:ext cx="58639" cy="586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C2821A97-9E26-706C-BC4A-3AB818B9A270}"/>
                </a:ext>
              </a:extLst>
            </p:cNvPr>
            <p:cNvSpPr/>
            <p:nvPr/>
          </p:nvSpPr>
          <p:spPr>
            <a:xfrm>
              <a:off x="6311533" y="3470275"/>
              <a:ext cx="64099" cy="79375"/>
            </a:xfrm>
            <a:custGeom>
              <a:avLst/>
              <a:gdLst>
                <a:gd name="connsiteX0" fmla="*/ 63867 w 64099"/>
                <a:gd name="connsiteY0" fmla="*/ 0 h 79375"/>
                <a:gd name="connsiteX1" fmla="*/ 35292 w 64099"/>
                <a:gd name="connsiteY1" fmla="*/ 57150 h 79375"/>
                <a:gd name="connsiteX2" fmla="*/ 367 w 64099"/>
                <a:gd name="connsiteY2" fmla="*/ 79375 h 79375"/>
                <a:gd name="connsiteX3" fmla="*/ 19417 w 64099"/>
                <a:gd name="connsiteY3" fmla="*/ 57150 h 79375"/>
                <a:gd name="connsiteX4" fmla="*/ 63867 w 64099"/>
                <a:gd name="connsiteY4" fmla="*/ 0 h 79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99" h="79375">
                  <a:moveTo>
                    <a:pt x="63867" y="0"/>
                  </a:moveTo>
                  <a:cubicBezTo>
                    <a:pt x="66513" y="0"/>
                    <a:pt x="45875" y="43921"/>
                    <a:pt x="35292" y="57150"/>
                  </a:cubicBezTo>
                  <a:cubicBezTo>
                    <a:pt x="24709" y="70379"/>
                    <a:pt x="3013" y="79375"/>
                    <a:pt x="367" y="79375"/>
                  </a:cubicBezTo>
                  <a:cubicBezTo>
                    <a:pt x="-2279" y="79375"/>
                    <a:pt x="9892" y="66675"/>
                    <a:pt x="19417" y="57150"/>
                  </a:cubicBezTo>
                  <a:cubicBezTo>
                    <a:pt x="28942" y="47625"/>
                    <a:pt x="61221" y="0"/>
                    <a:pt x="6386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8A8B8D85-9B35-1F8B-9B50-CCAB5755E90A}"/>
                </a:ext>
              </a:extLst>
            </p:cNvPr>
            <p:cNvSpPr/>
            <p:nvPr/>
          </p:nvSpPr>
          <p:spPr>
            <a:xfrm>
              <a:off x="6311888" y="3562224"/>
              <a:ext cx="53998" cy="67132"/>
            </a:xfrm>
            <a:custGeom>
              <a:avLst/>
              <a:gdLst>
                <a:gd name="connsiteX0" fmla="*/ 12 w 53998"/>
                <a:gd name="connsiteY0" fmla="*/ 126 h 67132"/>
                <a:gd name="connsiteX1" fmla="*/ 25412 w 53998"/>
                <a:gd name="connsiteY1" fmla="*/ 47751 h 67132"/>
                <a:gd name="connsiteX2" fmla="*/ 53987 w 53998"/>
                <a:gd name="connsiteY2" fmla="*/ 63626 h 67132"/>
                <a:gd name="connsiteX3" fmla="*/ 28587 w 53998"/>
                <a:gd name="connsiteY3" fmla="*/ 63626 h 67132"/>
                <a:gd name="connsiteX4" fmla="*/ 12 w 53998"/>
                <a:gd name="connsiteY4" fmla="*/ 126 h 6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98" h="67132">
                  <a:moveTo>
                    <a:pt x="12" y="126"/>
                  </a:moveTo>
                  <a:cubicBezTo>
                    <a:pt x="-517" y="-2520"/>
                    <a:pt x="16416" y="37168"/>
                    <a:pt x="25412" y="47751"/>
                  </a:cubicBezTo>
                  <a:cubicBezTo>
                    <a:pt x="34408" y="58334"/>
                    <a:pt x="53458" y="60980"/>
                    <a:pt x="53987" y="63626"/>
                  </a:cubicBezTo>
                  <a:cubicBezTo>
                    <a:pt x="54516" y="66272"/>
                    <a:pt x="36524" y="69976"/>
                    <a:pt x="28587" y="63626"/>
                  </a:cubicBezTo>
                  <a:cubicBezTo>
                    <a:pt x="20650" y="57276"/>
                    <a:pt x="541" y="2772"/>
                    <a:pt x="12" y="1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9F5B664B-22D0-D79E-A9EB-5F28CCE345E2}"/>
                </a:ext>
              </a:extLst>
            </p:cNvPr>
            <p:cNvSpPr/>
            <p:nvPr/>
          </p:nvSpPr>
          <p:spPr>
            <a:xfrm>
              <a:off x="6362597" y="3730545"/>
              <a:ext cx="157173" cy="47901"/>
            </a:xfrm>
            <a:custGeom>
              <a:avLst/>
              <a:gdLst>
                <a:gd name="connsiteX0" fmla="*/ 103 w 157173"/>
                <a:gd name="connsiteY0" fmla="*/ 80 h 47901"/>
                <a:gd name="connsiteX1" fmla="*/ 54078 w 157173"/>
                <a:gd name="connsiteY1" fmla="*/ 28655 h 47901"/>
                <a:gd name="connsiteX2" fmla="*/ 47728 w 157173"/>
                <a:gd name="connsiteY2" fmla="*/ 47705 h 47901"/>
                <a:gd name="connsiteX3" fmla="*/ 155678 w 157173"/>
                <a:gd name="connsiteY3" fmla="*/ 38180 h 47901"/>
                <a:gd name="connsiteX4" fmla="*/ 108053 w 157173"/>
                <a:gd name="connsiteY4" fmla="*/ 31830 h 47901"/>
                <a:gd name="connsiteX5" fmla="*/ 69953 w 157173"/>
                <a:gd name="connsiteY5" fmla="*/ 38180 h 47901"/>
                <a:gd name="connsiteX6" fmla="*/ 103 w 157173"/>
                <a:gd name="connsiteY6" fmla="*/ 80 h 4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173" h="47901">
                  <a:moveTo>
                    <a:pt x="103" y="80"/>
                  </a:moveTo>
                  <a:cubicBezTo>
                    <a:pt x="-2543" y="-1508"/>
                    <a:pt x="46141" y="20718"/>
                    <a:pt x="54078" y="28655"/>
                  </a:cubicBezTo>
                  <a:cubicBezTo>
                    <a:pt x="62015" y="36592"/>
                    <a:pt x="30795" y="46118"/>
                    <a:pt x="47728" y="47705"/>
                  </a:cubicBezTo>
                  <a:cubicBezTo>
                    <a:pt x="64661" y="49293"/>
                    <a:pt x="145624" y="40826"/>
                    <a:pt x="155678" y="38180"/>
                  </a:cubicBezTo>
                  <a:cubicBezTo>
                    <a:pt x="165732" y="35534"/>
                    <a:pt x="122340" y="31830"/>
                    <a:pt x="108053" y="31830"/>
                  </a:cubicBezTo>
                  <a:cubicBezTo>
                    <a:pt x="93766" y="31830"/>
                    <a:pt x="82653" y="41355"/>
                    <a:pt x="69953" y="38180"/>
                  </a:cubicBezTo>
                  <a:cubicBezTo>
                    <a:pt x="57253" y="35005"/>
                    <a:pt x="2749" y="1668"/>
                    <a:pt x="103" y="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936EFDDA-5C6A-1916-E25D-383515009ACE}"/>
                </a:ext>
              </a:extLst>
            </p:cNvPr>
            <p:cNvSpPr/>
            <p:nvPr/>
          </p:nvSpPr>
          <p:spPr>
            <a:xfrm>
              <a:off x="6371702" y="3731909"/>
              <a:ext cx="149757" cy="40139"/>
            </a:xfrm>
            <a:custGeom>
              <a:avLst/>
              <a:gdLst>
                <a:gd name="connsiteX0" fmla="*/ 523 w 149757"/>
                <a:gd name="connsiteY0" fmla="*/ 1891 h 40139"/>
                <a:gd name="connsiteX1" fmla="*/ 111648 w 149757"/>
                <a:gd name="connsiteY1" fmla="*/ 14591 h 40139"/>
                <a:gd name="connsiteX2" fmla="*/ 149748 w 149757"/>
                <a:gd name="connsiteY2" fmla="*/ 39991 h 40139"/>
                <a:gd name="connsiteX3" fmla="*/ 114823 w 149757"/>
                <a:gd name="connsiteY3" fmla="*/ 1891 h 40139"/>
                <a:gd name="connsiteX4" fmla="*/ 70373 w 149757"/>
                <a:gd name="connsiteY4" fmla="*/ 5066 h 40139"/>
                <a:gd name="connsiteX5" fmla="*/ 523 w 149757"/>
                <a:gd name="connsiteY5" fmla="*/ 1891 h 4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9757" h="40139">
                  <a:moveTo>
                    <a:pt x="523" y="1891"/>
                  </a:moveTo>
                  <a:cubicBezTo>
                    <a:pt x="7402" y="3478"/>
                    <a:pt x="86777" y="8241"/>
                    <a:pt x="111648" y="14591"/>
                  </a:cubicBezTo>
                  <a:cubicBezTo>
                    <a:pt x="136519" y="20941"/>
                    <a:pt x="149219" y="42108"/>
                    <a:pt x="149748" y="39991"/>
                  </a:cubicBezTo>
                  <a:cubicBezTo>
                    <a:pt x="150277" y="37874"/>
                    <a:pt x="128052" y="7712"/>
                    <a:pt x="114823" y="1891"/>
                  </a:cubicBezTo>
                  <a:cubicBezTo>
                    <a:pt x="101594" y="-3930"/>
                    <a:pt x="84131" y="5595"/>
                    <a:pt x="70373" y="5066"/>
                  </a:cubicBezTo>
                  <a:cubicBezTo>
                    <a:pt x="56615" y="4537"/>
                    <a:pt x="-6356" y="304"/>
                    <a:pt x="523" y="18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092FB268-CE3C-43F2-8277-E1F1E0C1B849}"/>
                </a:ext>
              </a:extLst>
            </p:cNvPr>
            <p:cNvSpPr/>
            <p:nvPr/>
          </p:nvSpPr>
          <p:spPr>
            <a:xfrm>
              <a:off x="6442767" y="4000500"/>
              <a:ext cx="415233" cy="269882"/>
            </a:xfrm>
            <a:custGeom>
              <a:avLst/>
              <a:gdLst>
                <a:gd name="connsiteX0" fmla="*/ 415233 w 415233"/>
                <a:gd name="connsiteY0" fmla="*/ 0 h 269882"/>
                <a:gd name="connsiteX1" fmla="*/ 291408 w 415233"/>
                <a:gd name="connsiteY1" fmla="*/ 60325 h 269882"/>
                <a:gd name="connsiteX2" fmla="*/ 88208 w 415233"/>
                <a:gd name="connsiteY2" fmla="*/ 155575 h 269882"/>
                <a:gd name="connsiteX3" fmla="*/ 5658 w 415233"/>
                <a:gd name="connsiteY3" fmla="*/ 203200 h 269882"/>
                <a:gd name="connsiteX4" fmla="*/ 8833 w 415233"/>
                <a:gd name="connsiteY4" fmla="*/ 228600 h 269882"/>
                <a:gd name="connsiteX5" fmla="*/ 21533 w 415233"/>
                <a:gd name="connsiteY5" fmla="*/ 269875 h 269882"/>
                <a:gd name="connsiteX6" fmla="*/ 21533 w 415233"/>
                <a:gd name="connsiteY6" fmla="*/ 231775 h 269882"/>
                <a:gd name="connsiteX7" fmla="*/ 15183 w 415233"/>
                <a:gd name="connsiteY7" fmla="*/ 196850 h 269882"/>
                <a:gd name="connsiteX8" fmla="*/ 234258 w 415233"/>
                <a:gd name="connsiteY8" fmla="*/ 101600 h 269882"/>
                <a:gd name="connsiteX9" fmla="*/ 212033 w 415233"/>
                <a:gd name="connsiteY9" fmla="*/ 111125 h 269882"/>
                <a:gd name="connsiteX10" fmla="*/ 415233 w 415233"/>
                <a:gd name="connsiteY10" fmla="*/ 0 h 26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233" h="269882">
                  <a:moveTo>
                    <a:pt x="415233" y="0"/>
                  </a:moveTo>
                  <a:lnTo>
                    <a:pt x="291408" y="60325"/>
                  </a:lnTo>
                  <a:lnTo>
                    <a:pt x="88208" y="155575"/>
                  </a:lnTo>
                  <a:cubicBezTo>
                    <a:pt x="40583" y="179388"/>
                    <a:pt x="18887" y="191029"/>
                    <a:pt x="5658" y="203200"/>
                  </a:cubicBezTo>
                  <a:cubicBezTo>
                    <a:pt x="-7571" y="215371"/>
                    <a:pt x="6187" y="217487"/>
                    <a:pt x="8833" y="228600"/>
                  </a:cubicBezTo>
                  <a:cubicBezTo>
                    <a:pt x="11479" y="239713"/>
                    <a:pt x="19416" y="269346"/>
                    <a:pt x="21533" y="269875"/>
                  </a:cubicBezTo>
                  <a:cubicBezTo>
                    <a:pt x="23650" y="270404"/>
                    <a:pt x="22591" y="243946"/>
                    <a:pt x="21533" y="231775"/>
                  </a:cubicBezTo>
                  <a:cubicBezTo>
                    <a:pt x="20475" y="219604"/>
                    <a:pt x="-20271" y="218546"/>
                    <a:pt x="15183" y="196850"/>
                  </a:cubicBezTo>
                  <a:cubicBezTo>
                    <a:pt x="50637" y="175154"/>
                    <a:pt x="201450" y="115888"/>
                    <a:pt x="234258" y="101600"/>
                  </a:cubicBezTo>
                  <a:lnTo>
                    <a:pt x="212033" y="111125"/>
                  </a:lnTo>
                  <a:lnTo>
                    <a:pt x="415233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B70E78B1-C626-D3CB-B4E8-6FD91324117D}"/>
                </a:ext>
              </a:extLst>
            </p:cNvPr>
            <p:cNvSpPr/>
            <p:nvPr/>
          </p:nvSpPr>
          <p:spPr>
            <a:xfrm>
              <a:off x="6781287" y="3968727"/>
              <a:ext cx="358306" cy="73048"/>
            </a:xfrm>
            <a:custGeom>
              <a:avLst/>
              <a:gdLst>
                <a:gd name="connsiteX0" fmla="*/ 513 w 358306"/>
                <a:gd name="connsiteY0" fmla="*/ 73048 h 73048"/>
                <a:gd name="connsiteX1" fmla="*/ 194188 w 358306"/>
                <a:gd name="connsiteY1" fmla="*/ 15898 h 73048"/>
                <a:gd name="connsiteX2" fmla="*/ 352938 w 358306"/>
                <a:gd name="connsiteY2" fmla="*/ 28598 h 73048"/>
                <a:gd name="connsiteX3" fmla="*/ 311663 w 358306"/>
                <a:gd name="connsiteY3" fmla="*/ 12723 h 73048"/>
                <a:gd name="connsiteX4" fmla="*/ 219588 w 358306"/>
                <a:gd name="connsiteY4" fmla="*/ 23 h 73048"/>
                <a:gd name="connsiteX5" fmla="*/ 140213 w 358306"/>
                <a:gd name="connsiteY5" fmla="*/ 15898 h 73048"/>
                <a:gd name="connsiteX6" fmla="*/ 513 w 358306"/>
                <a:gd name="connsiteY6" fmla="*/ 73048 h 73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306" h="73048">
                  <a:moveTo>
                    <a:pt x="513" y="73048"/>
                  </a:moveTo>
                  <a:cubicBezTo>
                    <a:pt x="9509" y="73048"/>
                    <a:pt x="135451" y="23306"/>
                    <a:pt x="194188" y="15898"/>
                  </a:cubicBezTo>
                  <a:cubicBezTo>
                    <a:pt x="252925" y="8490"/>
                    <a:pt x="333359" y="29127"/>
                    <a:pt x="352938" y="28598"/>
                  </a:cubicBezTo>
                  <a:cubicBezTo>
                    <a:pt x="372517" y="28069"/>
                    <a:pt x="333888" y="17485"/>
                    <a:pt x="311663" y="12723"/>
                  </a:cubicBezTo>
                  <a:cubicBezTo>
                    <a:pt x="289438" y="7960"/>
                    <a:pt x="248163" y="-506"/>
                    <a:pt x="219588" y="23"/>
                  </a:cubicBezTo>
                  <a:cubicBezTo>
                    <a:pt x="191013" y="552"/>
                    <a:pt x="177255" y="5315"/>
                    <a:pt x="140213" y="15898"/>
                  </a:cubicBezTo>
                  <a:cubicBezTo>
                    <a:pt x="103171" y="26481"/>
                    <a:pt x="-8483" y="73048"/>
                    <a:pt x="513" y="730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BF15269C-B8AC-A517-500E-FCCB75BF10FF}"/>
                </a:ext>
              </a:extLst>
            </p:cNvPr>
            <p:cNvSpPr/>
            <p:nvPr/>
          </p:nvSpPr>
          <p:spPr>
            <a:xfrm>
              <a:off x="7118126" y="4009888"/>
              <a:ext cx="54422" cy="221344"/>
            </a:xfrm>
            <a:custGeom>
              <a:avLst/>
              <a:gdLst>
                <a:gd name="connsiteX0" fmla="*/ 31974 w 54422"/>
                <a:gd name="connsiteY0" fmla="*/ 137 h 221344"/>
                <a:gd name="connsiteX1" fmla="*/ 19274 w 54422"/>
                <a:gd name="connsiteY1" fmla="*/ 69987 h 221344"/>
                <a:gd name="connsiteX2" fmla="*/ 54199 w 54422"/>
                <a:gd name="connsiteY2" fmla="*/ 219212 h 221344"/>
                <a:gd name="connsiteX3" fmla="*/ 35149 w 54422"/>
                <a:gd name="connsiteY3" fmla="*/ 162062 h 221344"/>
                <a:gd name="connsiteX4" fmla="*/ 3399 w 54422"/>
                <a:gd name="connsiteY4" fmla="*/ 66812 h 221344"/>
                <a:gd name="connsiteX5" fmla="*/ 3399 w 54422"/>
                <a:gd name="connsiteY5" fmla="*/ 85862 h 221344"/>
                <a:gd name="connsiteX6" fmla="*/ 31974 w 54422"/>
                <a:gd name="connsiteY6" fmla="*/ 137 h 22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422" h="221344">
                  <a:moveTo>
                    <a:pt x="31974" y="137"/>
                  </a:moveTo>
                  <a:cubicBezTo>
                    <a:pt x="34620" y="-2509"/>
                    <a:pt x="15570" y="33475"/>
                    <a:pt x="19274" y="69987"/>
                  </a:cubicBezTo>
                  <a:cubicBezTo>
                    <a:pt x="22978" y="106499"/>
                    <a:pt x="51553" y="203866"/>
                    <a:pt x="54199" y="219212"/>
                  </a:cubicBezTo>
                  <a:cubicBezTo>
                    <a:pt x="56845" y="234558"/>
                    <a:pt x="35149" y="162062"/>
                    <a:pt x="35149" y="162062"/>
                  </a:cubicBezTo>
                  <a:lnTo>
                    <a:pt x="3399" y="66812"/>
                  </a:lnTo>
                  <a:cubicBezTo>
                    <a:pt x="-1893" y="54112"/>
                    <a:pt x="-305" y="94329"/>
                    <a:pt x="3399" y="85862"/>
                  </a:cubicBezTo>
                  <a:cubicBezTo>
                    <a:pt x="7103" y="77395"/>
                    <a:pt x="29328" y="2783"/>
                    <a:pt x="31974" y="1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22E2E1F5-B26E-1A0C-E7F1-C0DB48700984}"/>
                </a:ext>
              </a:extLst>
            </p:cNvPr>
            <p:cNvSpPr/>
            <p:nvPr/>
          </p:nvSpPr>
          <p:spPr>
            <a:xfrm>
              <a:off x="6378072" y="4202164"/>
              <a:ext cx="461759" cy="246032"/>
            </a:xfrm>
            <a:custGeom>
              <a:avLst/>
              <a:gdLst>
                <a:gd name="connsiteX0" fmla="*/ 503 w 461759"/>
                <a:gd name="connsiteY0" fmla="*/ 246011 h 246032"/>
                <a:gd name="connsiteX1" fmla="*/ 117978 w 461759"/>
                <a:gd name="connsiteY1" fmla="*/ 49161 h 246032"/>
                <a:gd name="connsiteX2" fmla="*/ 298953 w 461759"/>
                <a:gd name="connsiteY2" fmla="*/ 20586 h 246032"/>
                <a:gd name="connsiteX3" fmla="*/ 460878 w 461759"/>
                <a:gd name="connsiteY3" fmla="*/ 1536 h 246032"/>
                <a:gd name="connsiteX4" fmla="*/ 225928 w 461759"/>
                <a:gd name="connsiteY4" fmla="*/ 1536 h 246032"/>
                <a:gd name="connsiteX5" fmla="*/ 289428 w 461759"/>
                <a:gd name="connsiteY5" fmla="*/ 4711 h 246032"/>
                <a:gd name="connsiteX6" fmla="*/ 168778 w 461759"/>
                <a:gd name="connsiteY6" fmla="*/ 4711 h 246032"/>
                <a:gd name="connsiteX7" fmla="*/ 117978 w 461759"/>
                <a:gd name="connsiteY7" fmla="*/ 39636 h 246032"/>
                <a:gd name="connsiteX8" fmla="*/ 76703 w 461759"/>
                <a:gd name="connsiteY8" fmla="*/ 61861 h 246032"/>
                <a:gd name="connsiteX9" fmla="*/ 503 w 461759"/>
                <a:gd name="connsiteY9" fmla="*/ 246011 h 246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1759" h="246032">
                  <a:moveTo>
                    <a:pt x="503" y="246011"/>
                  </a:moveTo>
                  <a:cubicBezTo>
                    <a:pt x="7382" y="243894"/>
                    <a:pt x="68236" y="86732"/>
                    <a:pt x="117978" y="49161"/>
                  </a:cubicBezTo>
                  <a:cubicBezTo>
                    <a:pt x="167720" y="11590"/>
                    <a:pt x="241803" y="28523"/>
                    <a:pt x="298953" y="20586"/>
                  </a:cubicBezTo>
                  <a:cubicBezTo>
                    <a:pt x="356103" y="12649"/>
                    <a:pt x="473049" y="4711"/>
                    <a:pt x="460878" y="1536"/>
                  </a:cubicBezTo>
                  <a:cubicBezTo>
                    <a:pt x="448707" y="-1639"/>
                    <a:pt x="254503" y="1007"/>
                    <a:pt x="225928" y="1536"/>
                  </a:cubicBezTo>
                  <a:cubicBezTo>
                    <a:pt x="197353" y="2065"/>
                    <a:pt x="298953" y="4182"/>
                    <a:pt x="289428" y="4711"/>
                  </a:cubicBezTo>
                  <a:cubicBezTo>
                    <a:pt x="279903" y="5240"/>
                    <a:pt x="197353" y="-1110"/>
                    <a:pt x="168778" y="4711"/>
                  </a:cubicBezTo>
                  <a:cubicBezTo>
                    <a:pt x="140203" y="10532"/>
                    <a:pt x="133324" y="30111"/>
                    <a:pt x="117978" y="39636"/>
                  </a:cubicBezTo>
                  <a:cubicBezTo>
                    <a:pt x="102632" y="49161"/>
                    <a:pt x="94166" y="32757"/>
                    <a:pt x="76703" y="61861"/>
                  </a:cubicBezTo>
                  <a:cubicBezTo>
                    <a:pt x="59240" y="90965"/>
                    <a:pt x="-6376" y="248128"/>
                    <a:pt x="503" y="2460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834D9F41-E439-7E64-C296-2B2ED3A7B5DC}"/>
                </a:ext>
              </a:extLst>
            </p:cNvPr>
            <p:cNvSpPr/>
            <p:nvPr/>
          </p:nvSpPr>
          <p:spPr>
            <a:xfrm>
              <a:off x="6889731" y="4190855"/>
              <a:ext cx="308469" cy="155110"/>
            </a:xfrm>
            <a:custGeom>
              <a:avLst/>
              <a:gdLst>
                <a:gd name="connsiteX0" fmla="*/ 19 w 308469"/>
                <a:gd name="connsiteY0" fmla="*/ 22370 h 155110"/>
                <a:gd name="connsiteX1" fmla="*/ 215919 w 308469"/>
                <a:gd name="connsiteY1" fmla="*/ 16020 h 155110"/>
                <a:gd name="connsiteX2" fmla="*/ 285769 w 308469"/>
                <a:gd name="connsiteY2" fmla="*/ 73170 h 155110"/>
                <a:gd name="connsiteX3" fmla="*/ 288944 w 308469"/>
                <a:gd name="connsiteY3" fmla="*/ 57295 h 155110"/>
                <a:gd name="connsiteX4" fmla="*/ 285769 w 308469"/>
                <a:gd name="connsiteY4" fmla="*/ 146195 h 155110"/>
                <a:gd name="connsiteX5" fmla="*/ 288944 w 308469"/>
                <a:gd name="connsiteY5" fmla="*/ 143020 h 155110"/>
                <a:gd name="connsiteX6" fmla="*/ 307994 w 308469"/>
                <a:gd name="connsiteY6" fmla="*/ 66820 h 155110"/>
                <a:gd name="connsiteX7" fmla="*/ 266719 w 308469"/>
                <a:gd name="connsiteY7" fmla="*/ 22370 h 155110"/>
                <a:gd name="connsiteX8" fmla="*/ 228619 w 308469"/>
                <a:gd name="connsiteY8" fmla="*/ 145 h 155110"/>
                <a:gd name="connsiteX9" fmla="*/ 19 w 308469"/>
                <a:gd name="connsiteY9" fmla="*/ 22370 h 15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469" h="155110">
                  <a:moveTo>
                    <a:pt x="19" y="22370"/>
                  </a:moveTo>
                  <a:cubicBezTo>
                    <a:pt x="-2098" y="25016"/>
                    <a:pt x="168294" y="7553"/>
                    <a:pt x="215919" y="16020"/>
                  </a:cubicBezTo>
                  <a:cubicBezTo>
                    <a:pt x="263544" y="24487"/>
                    <a:pt x="285769" y="73170"/>
                    <a:pt x="285769" y="73170"/>
                  </a:cubicBezTo>
                  <a:cubicBezTo>
                    <a:pt x="297940" y="80049"/>
                    <a:pt x="288944" y="45124"/>
                    <a:pt x="288944" y="57295"/>
                  </a:cubicBezTo>
                  <a:cubicBezTo>
                    <a:pt x="288944" y="69466"/>
                    <a:pt x="285769" y="146195"/>
                    <a:pt x="285769" y="146195"/>
                  </a:cubicBezTo>
                  <a:cubicBezTo>
                    <a:pt x="285769" y="160482"/>
                    <a:pt x="285240" y="156249"/>
                    <a:pt x="288944" y="143020"/>
                  </a:cubicBezTo>
                  <a:cubicBezTo>
                    <a:pt x="292648" y="129791"/>
                    <a:pt x="311698" y="86928"/>
                    <a:pt x="307994" y="66820"/>
                  </a:cubicBezTo>
                  <a:cubicBezTo>
                    <a:pt x="304290" y="46712"/>
                    <a:pt x="279948" y="33482"/>
                    <a:pt x="266719" y="22370"/>
                  </a:cubicBezTo>
                  <a:cubicBezTo>
                    <a:pt x="253490" y="11258"/>
                    <a:pt x="270423" y="2262"/>
                    <a:pt x="228619" y="145"/>
                  </a:cubicBezTo>
                  <a:cubicBezTo>
                    <a:pt x="186815" y="-1972"/>
                    <a:pt x="2136" y="19724"/>
                    <a:pt x="19" y="223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BE7247FD-9EA0-9B43-5C8C-F3FEC2029350}"/>
                </a:ext>
              </a:extLst>
            </p:cNvPr>
            <p:cNvSpPr/>
            <p:nvPr/>
          </p:nvSpPr>
          <p:spPr>
            <a:xfrm>
              <a:off x="6093529" y="4444770"/>
              <a:ext cx="288860" cy="461381"/>
            </a:xfrm>
            <a:custGeom>
              <a:avLst/>
              <a:gdLst>
                <a:gd name="connsiteX0" fmla="*/ 288221 w 288860"/>
                <a:gd name="connsiteY0" fmla="*/ 230 h 461381"/>
                <a:gd name="connsiteX1" fmla="*/ 208846 w 288860"/>
                <a:gd name="connsiteY1" fmla="*/ 152630 h 461381"/>
                <a:gd name="connsiteX2" fmla="*/ 177096 w 288860"/>
                <a:gd name="connsiteY2" fmla="*/ 197080 h 461381"/>
                <a:gd name="connsiteX3" fmla="*/ 158046 w 288860"/>
                <a:gd name="connsiteY3" fmla="*/ 254230 h 461381"/>
                <a:gd name="connsiteX4" fmla="*/ 69146 w 288860"/>
                <a:gd name="connsiteY4" fmla="*/ 368530 h 461381"/>
                <a:gd name="connsiteX5" fmla="*/ 2471 w 288860"/>
                <a:gd name="connsiteY5" fmla="*/ 457430 h 461381"/>
                <a:gd name="connsiteX6" fmla="*/ 158046 w 288860"/>
                <a:gd name="connsiteY6" fmla="*/ 235180 h 461381"/>
                <a:gd name="connsiteX7" fmla="*/ 240596 w 288860"/>
                <a:gd name="connsiteY7" fmla="*/ 120880 h 461381"/>
                <a:gd name="connsiteX8" fmla="*/ 288221 w 288860"/>
                <a:gd name="connsiteY8" fmla="*/ 230 h 46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8860" h="461381">
                  <a:moveTo>
                    <a:pt x="288221" y="230"/>
                  </a:moveTo>
                  <a:cubicBezTo>
                    <a:pt x="282929" y="5522"/>
                    <a:pt x="227367" y="119822"/>
                    <a:pt x="208846" y="152630"/>
                  </a:cubicBezTo>
                  <a:cubicBezTo>
                    <a:pt x="190325" y="185438"/>
                    <a:pt x="185563" y="180147"/>
                    <a:pt x="177096" y="197080"/>
                  </a:cubicBezTo>
                  <a:cubicBezTo>
                    <a:pt x="168629" y="214013"/>
                    <a:pt x="176038" y="225655"/>
                    <a:pt x="158046" y="254230"/>
                  </a:cubicBezTo>
                  <a:cubicBezTo>
                    <a:pt x="140054" y="282805"/>
                    <a:pt x="95075" y="334663"/>
                    <a:pt x="69146" y="368530"/>
                  </a:cubicBezTo>
                  <a:cubicBezTo>
                    <a:pt x="43217" y="402397"/>
                    <a:pt x="-12346" y="479655"/>
                    <a:pt x="2471" y="457430"/>
                  </a:cubicBezTo>
                  <a:cubicBezTo>
                    <a:pt x="17288" y="435205"/>
                    <a:pt x="118359" y="291272"/>
                    <a:pt x="158046" y="235180"/>
                  </a:cubicBezTo>
                  <a:cubicBezTo>
                    <a:pt x="197733" y="179088"/>
                    <a:pt x="216254" y="159509"/>
                    <a:pt x="240596" y="120880"/>
                  </a:cubicBezTo>
                  <a:cubicBezTo>
                    <a:pt x="264938" y="82251"/>
                    <a:pt x="293513" y="-5062"/>
                    <a:pt x="288221" y="2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B202FAE5-C60A-52E7-142E-C0DE54559BEB}"/>
                </a:ext>
              </a:extLst>
            </p:cNvPr>
            <p:cNvSpPr/>
            <p:nvPr/>
          </p:nvSpPr>
          <p:spPr>
            <a:xfrm>
              <a:off x="7190584" y="4376012"/>
              <a:ext cx="127795" cy="860644"/>
            </a:xfrm>
            <a:custGeom>
              <a:avLst/>
              <a:gdLst>
                <a:gd name="connsiteX0" fmla="*/ 791 w 127795"/>
                <a:gd name="connsiteY0" fmla="*/ 2313 h 860644"/>
                <a:gd name="connsiteX1" fmla="*/ 111916 w 127795"/>
                <a:gd name="connsiteY1" fmla="*/ 310288 h 860644"/>
                <a:gd name="connsiteX2" fmla="*/ 83341 w 127795"/>
                <a:gd name="connsiteY2" fmla="*/ 596038 h 860644"/>
                <a:gd name="connsiteX3" fmla="*/ 48416 w 127795"/>
                <a:gd name="connsiteY3" fmla="*/ 846863 h 860644"/>
                <a:gd name="connsiteX4" fmla="*/ 61116 w 127795"/>
                <a:gd name="connsiteY4" fmla="*/ 786538 h 860644"/>
                <a:gd name="connsiteX5" fmla="*/ 127791 w 127795"/>
                <a:gd name="connsiteY5" fmla="*/ 440463 h 860644"/>
                <a:gd name="connsiteX6" fmla="*/ 64291 w 127795"/>
                <a:gd name="connsiteY6" fmla="*/ 183288 h 860644"/>
                <a:gd name="connsiteX7" fmla="*/ 791 w 127795"/>
                <a:gd name="connsiteY7" fmla="*/ 2313 h 86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95" h="860644">
                  <a:moveTo>
                    <a:pt x="791" y="2313"/>
                  </a:moveTo>
                  <a:cubicBezTo>
                    <a:pt x="8729" y="23480"/>
                    <a:pt x="98158" y="211334"/>
                    <a:pt x="111916" y="310288"/>
                  </a:cubicBezTo>
                  <a:cubicBezTo>
                    <a:pt x="125674" y="409242"/>
                    <a:pt x="93924" y="506609"/>
                    <a:pt x="83341" y="596038"/>
                  </a:cubicBezTo>
                  <a:cubicBezTo>
                    <a:pt x="72758" y="685467"/>
                    <a:pt x="52120" y="815113"/>
                    <a:pt x="48416" y="846863"/>
                  </a:cubicBezTo>
                  <a:cubicBezTo>
                    <a:pt x="44712" y="878613"/>
                    <a:pt x="47887" y="854271"/>
                    <a:pt x="61116" y="786538"/>
                  </a:cubicBezTo>
                  <a:cubicBezTo>
                    <a:pt x="74345" y="718805"/>
                    <a:pt x="127262" y="541005"/>
                    <a:pt x="127791" y="440463"/>
                  </a:cubicBezTo>
                  <a:cubicBezTo>
                    <a:pt x="128320" y="339921"/>
                    <a:pt x="81753" y="256313"/>
                    <a:pt x="64291" y="183288"/>
                  </a:cubicBezTo>
                  <a:cubicBezTo>
                    <a:pt x="46829" y="110263"/>
                    <a:pt x="-7147" y="-18854"/>
                    <a:pt x="791" y="23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8F210DC0-B6DA-9BF3-EEBD-C458BEB588C0}"/>
                </a:ext>
              </a:extLst>
            </p:cNvPr>
            <p:cNvSpPr/>
            <p:nvPr/>
          </p:nvSpPr>
          <p:spPr>
            <a:xfrm>
              <a:off x="6250667" y="4508276"/>
              <a:ext cx="171145" cy="741696"/>
            </a:xfrm>
            <a:custGeom>
              <a:avLst/>
              <a:gdLst>
                <a:gd name="connsiteX0" fmla="*/ 169183 w 171145"/>
                <a:gd name="connsiteY0" fmla="*/ 6574 h 741696"/>
                <a:gd name="connsiteX1" fmla="*/ 92983 w 171145"/>
                <a:gd name="connsiteY1" fmla="*/ 292324 h 741696"/>
                <a:gd name="connsiteX2" fmla="*/ 32658 w 171145"/>
                <a:gd name="connsiteY2" fmla="*/ 495524 h 741696"/>
                <a:gd name="connsiteX3" fmla="*/ 13608 w 171145"/>
                <a:gd name="connsiteY3" fmla="*/ 546324 h 741696"/>
                <a:gd name="connsiteX4" fmla="*/ 908 w 171145"/>
                <a:gd name="connsiteY4" fmla="*/ 739999 h 741696"/>
                <a:gd name="connsiteX5" fmla="*/ 39008 w 171145"/>
                <a:gd name="connsiteY5" fmla="*/ 422499 h 741696"/>
                <a:gd name="connsiteX6" fmla="*/ 140608 w 171145"/>
                <a:gd name="connsiteY6" fmla="*/ 117699 h 741696"/>
                <a:gd name="connsiteX7" fmla="*/ 169183 w 171145"/>
                <a:gd name="connsiteY7" fmla="*/ 6574 h 741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145" h="741696">
                  <a:moveTo>
                    <a:pt x="169183" y="6574"/>
                  </a:moveTo>
                  <a:cubicBezTo>
                    <a:pt x="161246" y="35678"/>
                    <a:pt x="115737" y="210832"/>
                    <a:pt x="92983" y="292324"/>
                  </a:cubicBezTo>
                  <a:cubicBezTo>
                    <a:pt x="70229" y="373816"/>
                    <a:pt x="45887" y="453191"/>
                    <a:pt x="32658" y="495524"/>
                  </a:cubicBezTo>
                  <a:cubicBezTo>
                    <a:pt x="19429" y="537857"/>
                    <a:pt x="18900" y="505578"/>
                    <a:pt x="13608" y="546324"/>
                  </a:cubicBezTo>
                  <a:cubicBezTo>
                    <a:pt x="8316" y="587070"/>
                    <a:pt x="-3325" y="760636"/>
                    <a:pt x="908" y="739999"/>
                  </a:cubicBezTo>
                  <a:cubicBezTo>
                    <a:pt x="5141" y="719362"/>
                    <a:pt x="15725" y="526216"/>
                    <a:pt x="39008" y="422499"/>
                  </a:cubicBezTo>
                  <a:cubicBezTo>
                    <a:pt x="62291" y="318782"/>
                    <a:pt x="121558" y="184903"/>
                    <a:pt x="140608" y="117699"/>
                  </a:cubicBezTo>
                  <a:cubicBezTo>
                    <a:pt x="159658" y="50495"/>
                    <a:pt x="177120" y="-22530"/>
                    <a:pt x="169183" y="65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68BAD26C-6357-11BB-9CE1-D0AF5BBA1771}"/>
                </a:ext>
              </a:extLst>
            </p:cNvPr>
            <p:cNvSpPr/>
            <p:nvPr/>
          </p:nvSpPr>
          <p:spPr>
            <a:xfrm>
              <a:off x="6331542" y="4565648"/>
              <a:ext cx="29201" cy="197161"/>
            </a:xfrm>
            <a:custGeom>
              <a:avLst/>
              <a:gdLst>
                <a:gd name="connsiteX0" fmla="*/ 27983 w 29201"/>
                <a:gd name="connsiteY0" fmla="*/ 2 h 197161"/>
                <a:gd name="connsiteX1" fmla="*/ 24808 w 29201"/>
                <a:gd name="connsiteY1" fmla="*/ 92077 h 197161"/>
                <a:gd name="connsiteX2" fmla="*/ 21633 w 29201"/>
                <a:gd name="connsiteY2" fmla="*/ 196852 h 197161"/>
                <a:gd name="connsiteX3" fmla="*/ 2583 w 29201"/>
                <a:gd name="connsiteY3" fmla="*/ 57152 h 197161"/>
                <a:gd name="connsiteX4" fmla="*/ 2583 w 29201"/>
                <a:gd name="connsiteY4" fmla="*/ 88902 h 197161"/>
                <a:gd name="connsiteX5" fmla="*/ 27983 w 29201"/>
                <a:gd name="connsiteY5" fmla="*/ 2 h 197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01" h="197161">
                  <a:moveTo>
                    <a:pt x="27983" y="2"/>
                  </a:moveTo>
                  <a:cubicBezTo>
                    <a:pt x="31687" y="531"/>
                    <a:pt x="25866" y="59269"/>
                    <a:pt x="24808" y="92077"/>
                  </a:cubicBezTo>
                  <a:cubicBezTo>
                    <a:pt x="23750" y="124885"/>
                    <a:pt x="25337" y="202673"/>
                    <a:pt x="21633" y="196852"/>
                  </a:cubicBezTo>
                  <a:cubicBezTo>
                    <a:pt x="17929" y="191031"/>
                    <a:pt x="5758" y="75144"/>
                    <a:pt x="2583" y="57152"/>
                  </a:cubicBezTo>
                  <a:cubicBezTo>
                    <a:pt x="-592" y="39160"/>
                    <a:pt x="-1121" y="96310"/>
                    <a:pt x="2583" y="88902"/>
                  </a:cubicBezTo>
                  <a:cubicBezTo>
                    <a:pt x="6287" y="81494"/>
                    <a:pt x="24279" y="-527"/>
                    <a:pt x="27983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8F7C5778-76DC-5AC1-1C90-939096DFEE16}"/>
                </a:ext>
              </a:extLst>
            </p:cNvPr>
            <p:cNvSpPr/>
            <p:nvPr/>
          </p:nvSpPr>
          <p:spPr>
            <a:xfrm>
              <a:off x="6047287" y="4873087"/>
              <a:ext cx="77938" cy="472312"/>
            </a:xfrm>
            <a:custGeom>
              <a:avLst/>
              <a:gdLst>
                <a:gd name="connsiteX0" fmla="*/ 77288 w 77938"/>
                <a:gd name="connsiteY0" fmla="*/ 538 h 472312"/>
                <a:gd name="connsiteX1" fmla="*/ 39188 w 77938"/>
                <a:gd name="connsiteY1" fmla="*/ 105313 h 472312"/>
                <a:gd name="connsiteX2" fmla="*/ 23313 w 77938"/>
                <a:gd name="connsiteY2" fmla="*/ 308513 h 472312"/>
                <a:gd name="connsiteX3" fmla="*/ 42363 w 77938"/>
                <a:gd name="connsiteY3" fmla="*/ 467263 h 472312"/>
                <a:gd name="connsiteX4" fmla="*/ 10613 w 77938"/>
                <a:gd name="connsiteY4" fmla="*/ 114838 h 472312"/>
                <a:gd name="connsiteX5" fmla="*/ 4263 w 77938"/>
                <a:gd name="connsiteY5" fmla="*/ 146588 h 472312"/>
                <a:gd name="connsiteX6" fmla="*/ 77288 w 77938"/>
                <a:gd name="connsiteY6" fmla="*/ 538 h 47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938" h="472312">
                  <a:moveTo>
                    <a:pt x="77288" y="538"/>
                  </a:moveTo>
                  <a:cubicBezTo>
                    <a:pt x="83109" y="-6341"/>
                    <a:pt x="48184" y="53984"/>
                    <a:pt x="39188" y="105313"/>
                  </a:cubicBezTo>
                  <a:cubicBezTo>
                    <a:pt x="30192" y="156642"/>
                    <a:pt x="22784" y="248188"/>
                    <a:pt x="23313" y="308513"/>
                  </a:cubicBezTo>
                  <a:cubicBezTo>
                    <a:pt x="23842" y="368838"/>
                    <a:pt x="44480" y="499542"/>
                    <a:pt x="42363" y="467263"/>
                  </a:cubicBezTo>
                  <a:cubicBezTo>
                    <a:pt x="40246" y="434984"/>
                    <a:pt x="16963" y="168284"/>
                    <a:pt x="10613" y="114838"/>
                  </a:cubicBezTo>
                  <a:cubicBezTo>
                    <a:pt x="4263" y="61392"/>
                    <a:pt x="-5791" y="164050"/>
                    <a:pt x="4263" y="146588"/>
                  </a:cubicBezTo>
                  <a:cubicBezTo>
                    <a:pt x="14317" y="129126"/>
                    <a:pt x="71467" y="7417"/>
                    <a:pt x="77288" y="5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45BA87DE-156E-5CBD-9193-F9DB15B9F116}"/>
                </a:ext>
              </a:extLst>
            </p:cNvPr>
            <p:cNvSpPr/>
            <p:nvPr/>
          </p:nvSpPr>
          <p:spPr>
            <a:xfrm>
              <a:off x="6083231" y="5302027"/>
              <a:ext cx="38232" cy="246123"/>
            </a:xfrm>
            <a:custGeom>
              <a:avLst/>
              <a:gdLst>
                <a:gd name="connsiteX0" fmla="*/ 69 w 38232"/>
                <a:gd name="connsiteY0" fmla="*/ 3398 h 246123"/>
                <a:gd name="connsiteX1" fmla="*/ 38169 w 38232"/>
                <a:gd name="connsiteY1" fmla="*/ 244698 h 246123"/>
                <a:gd name="connsiteX2" fmla="*/ 9594 w 38232"/>
                <a:gd name="connsiteY2" fmla="*/ 104998 h 246123"/>
                <a:gd name="connsiteX3" fmla="*/ 28644 w 38232"/>
                <a:gd name="connsiteY3" fmla="*/ 139923 h 246123"/>
                <a:gd name="connsiteX4" fmla="*/ 28644 w 38232"/>
                <a:gd name="connsiteY4" fmla="*/ 104998 h 246123"/>
                <a:gd name="connsiteX5" fmla="*/ 69 w 38232"/>
                <a:gd name="connsiteY5" fmla="*/ 3398 h 24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232" h="246123">
                  <a:moveTo>
                    <a:pt x="69" y="3398"/>
                  </a:moveTo>
                  <a:cubicBezTo>
                    <a:pt x="1657" y="26681"/>
                    <a:pt x="36582" y="227765"/>
                    <a:pt x="38169" y="244698"/>
                  </a:cubicBezTo>
                  <a:cubicBezTo>
                    <a:pt x="39757" y="261631"/>
                    <a:pt x="11181" y="122460"/>
                    <a:pt x="9594" y="104998"/>
                  </a:cubicBezTo>
                  <a:cubicBezTo>
                    <a:pt x="8007" y="87536"/>
                    <a:pt x="25469" y="139923"/>
                    <a:pt x="28644" y="139923"/>
                  </a:cubicBezTo>
                  <a:cubicBezTo>
                    <a:pt x="31819" y="139923"/>
                    <a:pt x="32877" y="126694"/>
                    <a:pt x="28644" y="104998"/>
                  </a:cubicBezTo>
                  <a:cubicBezTo>
                    <a:pt x="24411" y="83302"/>
                    <a:pt x="-1519" y="-19885"/>
                    <a:pt x="69" y="33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C8407822-0821-0F3F-C1BF-03EEEE33560D}"/>
                </a:ext>
              </a:extLst>
            </p:cNvPr>
            <p:cNvSpPr/>
            <p:nvPr/>
          </p:nvSpPr>
          <p:spPr>
            <a:xfrm>
              <a:off x="6105358" y="5187949"/>
              <a:ext cx="57689" cy="369399"/>
            </a:xfrm>
            <a:custGeom>
              <a:avLst/>
              <a:gdLst>
                <a:gd name="connsiteX0" fmla="*/ 57317 w 57689"/>
                <a:gd name="connsiteY0" fmla="*/ 1 h 369399"/>
                <a:gd name="connsiteX1" fmla="*/ 47792 w 57689"/>
                <a:gd name="connsiteY1" fmla="*/ 158751 h 369399"/>
                <a:gd name="connsiteX2" fmla="*/ 31917 w 57689"/>
                <a:gd name="connsiteY2" fmla="*/ 304801 h 369399"/>
                <a:gd name="connsiteX3" fmla="*/ 35092 w 57689"/>
                <a:gd name="connsiteY3" fmla="*/ 368301 h 369399"/>
                <a:gd name="connsiteX4" fmla="*/ 167 w 57689"/>
                <a:gd name="connsiteY4" fmla="*/ 257176 h 369399"/>
                <a:gd name="connsiteX5" fmla="*/ 22392 w 57689"/>
                <a:gd name="connsiteY5" fmla="*/ 292101 h 369399"/>
                <a:gd name="connsiteX6" fmla="*/ 35092 w 57689"/>
                <a:gd name="connsiteY6" fmla="*/ 155576 h 369399"/>
                <a:gd name="connsiteX7" fmla="*/ 57317 w 57689"/>
                <a:gd name="connsiteY7" fmla="*/ 1 h 36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689" h="369399">
                  <a:moveTo>
                    <a:pt x="57317" y="1"/>
                  </a:moveTo>
                  <a:cubicBezTo>
                    <a:pt x="59434" y="530"/>
                    <a:pt x="52025" y="107951"/>
                    <a:pt x="47792" y="158751"/>
                  </a:cubicBezTo>
                  <a:cubicBezTo>
                    <a:pt x="43559" y="209551"/>
                    <a:pt x="34034" y="269876"/>
                    <a:pt x="31917" y="304801"/>
                  </a:cubicBezTo>
                  <a:cubicBezTo>
                    <a:pt x="29800" y="339726"/>
                    <a:pt x="40384" y="376238"/>
                    <a:pt x="35092" y="368301"/>
                  </a:cubicBezTo>
                  <a:cubicBezTo>
                    <a:pt x="29800" y="360364"/>
                    <a:pt x="2284" y="269876"/>
                    <a:pt x="167" y="257176"/>
                  </a:cubicBezTo>
                  <a:cubicBezTo>
                    <a:pt x="-1950" y="244476"/>
                    <a:pt x="16571" y="309034"/>
                    <a:pt x="22392" y="292101"/>
                  </a:cubicBezTo>
                  <a:cubicBezTo>
                    <a:pt x="28213" y="275168"/>
                    <a:pt x="28742" y="200555"/>
                    <a:pt x="35092" y="155576"/>
                  </a:cubicBezTo>
                  <a:cubicBezTo>
                    <a:pt x="41442" y="110597"/>
                    <a:pt x="55200" y="-528"/>
                    <a:pt x="57317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CC1B846E-9BFD-5D95-E3FD-761EB37B435C}"/>
                </a:ext>
              </a:extLst>
            </p:cNvPr>
            <p:cNvSpPr/>
            <p:nvPr/>
          </p:nvSpPr>
          <p:spPr>
            <a:xfrm>
              <a:off x="6883262" y="4342132"/>
              <a:ext cx="57350" cy="293824"/>
            </a:xfrm>
            <a:custGeom>
              <a:avLst/>
              <a:gdLst>
                <a:gd name="connsiteX0" fmla="*/ 138 w 57350"/>
                <a:gd name="connsiteY0" fmla="*/ 1268 h 293824"/>
                <a:gd name="connsiteX1" fmla="*/ 31888 w 57350"/>
                <a:gd name="connsiteY1" fmla="*/ 80643 h 293824"/>
                <a:gd name="connsiteX2" fmla="*/ 41413 w 57350"/>
                <a:gd name="connsiteY2" fmla="*/ 191768 h 293824"/>
                <a:gd name="connsiteX3" fmla="*/ 57288 w 57350"/>
                <a:gd name="connsiteY3" fmla="*/ 293368 h 293824"/>
                <a:gd name="connsiteX4" fmla="*/ 35063 w 57350"/>
                <a:gd name="connsiteY4" fmla="*/ 223518 h 293824"/>
                <a:gd name="connsiteX5" fmla="*/ 138 w 57350"/>
                <a:gd name="connsiteY5" fmla="*/ 93343 h 293824"/>
                <a:gd name="connsiteX6" fmla="*/ 22363 w 57350"/>
                <a:gd name="connsiteY6" fmla="*/ 144143 h 293824"/>
                <a:gd name="connsiteX7" fmla="*/ 138 w 57350"/>
                <a:gd name="connsiteY7" fmla="*/ 1268 h 29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350" h="293824">
                  <a:moveTo>
                    <a:pt x="138" y="1268"/>
                  </a:moveTo>
                  <a:cubicBezTo>
                    <a:pt x="1726" y="-9315"/>
                    <a:pt x="25009" y="48893"/>
                    <a:pt x="31888" y="80643"/>
                  </a:cubicBezTo>
                  <a:cubicBezTo>
                    <a:pt x="38767" y="112393"/>
                    <a:pt x="37180" y="156314"/>
                    <a:pt x="41413" y="191768"/>
                  </a:cubicBezTo>
                  <a:cubicBezTo>
                    <a:pt x="45646" y="227222"/>
                    <a:pt x="58346" y="288077"/>
                    <a:pt x="57288" y="293368"/>
                  </a:cubicBezTo>
                  <a:cubicBezTo>
                    <a:pt x="56230" y="298659"/>
                    <a:pt x="44588" y="256856"/>
                    <a:pt x="35063" y="223518"/>
                  </a:cubicBezTo>
                  <a:cubicBezTo>
                    <a:pt x="25538" y="190181"/>
                    <a:pt x="2255" y="106572"/>
                    <a:pt x="138" y="93343"/>
                  </a:cubicBezTo>
                  <a:cubicBezTo>
                    <a:pt x="-1979" y="80114"/>
                    <a:pt x="20776" y="153668"/>
                    <a:pt x="22363" y="144143"/>
                  </a:cubicBezTo>
                  <a:cubicBezTo>
                    <a:pt x="23951" y="134618"/>
                    <a:pt x="-1450" y="11851"/>
                    <a:pt x="138" y="12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7F1FB47D-150A-B8B3-37A7-C8905B4534F6}"/>
                </a:ext>
              </a:extLst>
            </p:cNvPr>
            <p:cNvSpPr/>
            <p:nvPr/>
          </p:nvSpPr>
          <p:spPr>
            <a:xfrm>
              <a:off x="6597561" y="4241320"/>
              <a:ext cx="82826" cy="26002"/>
            </a:xfrm>
            <a:custGeom>
              <a:avLst/>
              <a:gdLst>
                <a:gd name="connsiteX0" fmla="*/ 89 w 82826"/>
                <a:gd name="connsiteY0" fmla="*/ 480 h 26002"/>
                <a:gd name="connsiteX1" fmla="*/ 79464 w 82826"/>
                <a:gd name="connsiteY1" fmla="*/ 25880 h 26002"/>
                <a:gd name="connsiteX2" fmla="*/ 63589 w 82826"/>
                <a:gd name="connsiteY2" fmla="*/ 10005 h 26002"/>
                <a:gd name="connsiteX3" fmla="*/ 89 w 82826"/>
                <a:gd name="connsiteY3" fmla="*/ 480 h 2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826" h="26002">
                  <a:moveTo>
                    <a:pt x="89" y="480"/>
                  </a:moveTo>
                  <a:cubicBezTo>
                    <a:pt x="2735" y="3126"/>
                    <a:pt x="79464" y="25880"/>
                    <a:pt x="79464" y="25880"/>
                  </a:cubicBezTo>
                  <a:cubicBezTo>
                    <a:pt x="90047" y="27468"/>
                    <a:pt x="73114" y="13180"/>
                    <a:pt x="63589" y="10005"/>
                  </a:cubicBezTo>
                  <a:cubicBezTo>
                    <a:pt x="54064" y="6830"/>
                    <a:pt x="-2557" y="-2166"/>
                    <a:pt x="89" y="4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E16FB04B-5866-83D1-6C40-A12E9C4BA80F}"/>
                </a:ext>
              </a:extLst>
            </p:cNvPr>
            <p:cNvSpPr/>
            <p:nvPr/>
          </p:nvSpPr>
          <p:spPr>
            <a:xfrm>
              <a:off x="6711567" y="4266995"/>
              <a:ext cx="222645" cy="362211"/>
            </a:xfrm>
            <a:custGeom>
              <a:avLst/>
              <a:gdLst>
                <a:gd name="connsiteX0" fmla="*/ 383 w 222645"/>
                <a:gd name="connsiteY0" fmla="*/ 205 h 362211"/>
                <a:gd name="connsiteX1" fmla="*/ 105158 w 222645"/>
                <a:gd name="connsiteY1" fmla="*/ 104980 h 362211"/>
                <a:gd name="connsiteX2" fmla="*/ 190883 w 222645"/>
                <a:gd name="connsiteY2" fmla="*/ 247855 h 362211"/>
                <a:gd name="connsiteX3" fmla="*/ 108333 w 222645"/>
                <a:gd name="connsiteY3" fmla="*/ 124030 h 362211"/>
                <a:gd name="connsiteX4" fmla="*/ 178183 w 222645"/>
                <a:gd name="connsiteY4" fmla="*/ 266905 h 362211"/>
                <a:gd name="connsiteX5" fmla="*/ 222633 w 222645"/>
                <a:gd name="connsiteY5" fmla="*/ 362155 h 362211"/>
                <a:gd name="connsiteX6" fmla="*/ 181358 w 222645"/>
                <a:gd name="connsiteY6" fmla="*/ 254205 h 362211"/>
                <a:gd name="connsiteX7" fmla="*/ 73408 w 222645"/>
                <a:gd name="connsiteY7" fmla="*/ 82755 h 362211"/>
                <a:gd name="connsiteX8" fmla="*/ 383 w 222645"/>
                <a:gd name="connsiteY8" fmla="*/ 205 h 362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45" h="362211">
                  <a:moveTo>
                    <a:pt x="383" y="205"/>
                  </a:moveTo>
                  <a:cubicBezTo>
                    <a:pt x="5675" y="3909"/>
                    <a:pt x="73408" y="63705"/>
                    <a:pt x="105158" y="104980"/>
                  </a:cubicBezTo>
                  <a:cubicBezTo>
                    <a:pt x="136908" y="146255"/>
                    <a:pt x="190354" y="244680"/>
                    <a:pt x="190883" y="247855"/>
                  </a:cubicBezTo>
                  <a:cubicBezTo>
                    <a:pt x="191412" y="251030"/>
                    <a:pt x="110450" y="120855"/>
                    <a:pt x="108333" y="124030"/>
                  </a:cubicBezTo>
                  <a:cubicBezTo>
                    <a:pt x="106216" y="127205"/>
                    <a:pt x="159133" y="227217"/>
                    <a:pt x="178183" y="266905"/>
                  </a:cubicBezTo>
                  <a:cubicBezTo>
                    <a:pt x="197233" y="306593"/>
                    <a:pt x="222104" y="364272"/>
                    <a:pt x="222633" y="362155"/>
                  </a:cubicBezTo>
                  <a:cubicBezTo>
                    <a:pt x="223162" y="360038"/>
                    <a:pt x="206229" y="300772"/>
                    <a:pt x="181358" y="254205"/>
                  </a:cubicBezTo>
                  <a:cubicBezTo>
                    <a:pt x="156487" y="207638"/>
                    <a:pt x="100925" y="121913"/>
                    <a:pt x="73408" y="82755"/>
                  </a:cubicBezTo>
                  <a:cubicBezTo>
                    <a:pt x="45891" y="43597"/>
                    <a:pt x="-4909" y="-3499"/>
                    <a:pt x="383" y="2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157B630F-3D9F-B06B-A6C2-81BC9F81A872}"/>
                </a:ext>
              </a:extLst>
            </p:cNvPr>
            <p:cNvSpPr/>
            <p:nvPr/>
          </p:nvSpPr>
          <p:spPr>
            <a:xfrm>
              <a:off x="6704063" y="4510422"/>
              <a:ext cx="65586" cy="369335"/>
            </a:xfrm>
            <a:custGeom>
              <a:avLst/>
              <a:gdLst>
                <a:gd name="connsiteX0" fmla="*/ 4712 w 65586"/>
                <a:gd name="connsiteY0" fmla="*/ 4428 h 369335"/>
                <a:gd name="connsiteX1" fmla="*/ 4712 w 65586"/>
                <a:gd name="connsiteY1" fmla="*/ 90153 h 369335"/>
                <a:gd name="connsiteX2" fmla="*/ 65037 w 65586"/>
                <a:gd name="connsiteY2" fmla="*/ 363203 h 369335"/>
                <a:gd name="connsiteX3" fmla="*/ 33287 w 65586"/>
                <a:gd name="connsiteY3" fmla="*/ 274303 h 369335"/>
                <a:gd name="connsiteX4" fmla="*/ 11062 w 65586"/>
                <a:gd name="connsiteY4" fmla="*/ 204453 h 369335"/>
                <a:gd name="connsiteX5" fmla="*/ 4712 w 65586"/>
                <a:gd name="connsiteY5" fmla="*/ 4428 h 36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586" h="369335">
                  <a:moveTo>
                    <a:pt x="4712" y="4428"/>
                  </a:moveTo>
                  <a:cubicBezTo>
                    <a:pt x="3654" y="-14622"/>
                    <a:pt x="-5342" y="30357"/>
                    <a:pt x="4712" y="90153"/>
                  </a:cubicBezTo>
                  <a:cubicBezTo>
                    <a:pt x="14766" y="149949"/>
                    <a:pt x="60275" y="332512"/>
                    <a:pt x="65037" y="363203"/>
                  </a:cubicBezTo>
                  <a:cubicBezTo>
                    <a:pt x="69799" y="393894"/>
                    <a:pt x="42283" y="300761"/>
                    <a:pt x="33287" y="274303"/>
                  </a:cubicBezTo>
                  <a:cubicBezTo>
                    <a:pt x="24291" y="247845"/>
                    <a:pt x="16354" y="244670"/>
                    <a:pt x="11062" y="204453"/>
                  </a:cubicBezTo>
                  <a:cubicBezTo>
                    <a:pt x="5770" y="164236"/>
                    <a:pt x="5770" y="23478"/>
                    <a:pt x="4712" y="44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7CACC154-350A-2950-0EBD-3AB4B2F6AB58}"/>
                </a:ext>
              </a:extLst>
            </p:cNvPr>
            <p:cNvSpPr/>
            <p:nvPr/>
          </p:nvSpPr>
          <p:spPr>
            <a:xfrm>
              <a:off x="6833984" y="4803578"/>
              <a:ext cx="81552" cy="238709"/>
            </a:xfrm>
            <a:custGeom>
              <a:avLst/>
              <a:gdLst>
                <a:gd name="connsiteX0" fmla="*/ 81166 w 81552"/>
                <a:gd name="connsiteY0" fmla="*/ 197 h 238709"/>
                <a:gd name="connsiteX1" fmla="*/ 43066 w 81552"/>
                <a:gd name="connsiteY1" fmla="*/ 70047 h 238709"/>
                <a:gd name="connsiteX2" fmla="*/ 17666 w 81552"/>
                <a:gd name="connsiteY2" fmla="*/ 146247 h 238709"/>
                <a:gd name="connsiteX3" fmla="*/ 1791 w 81552"/>
                <a:gd name="connsiteY3" fmla="*/ 238322 h 238709"/>
                <a:gd name="connsiteX4" fmla="*/ 1791 w 81552"/>
                <a:gd name="connsiteY4" fmla="*/ 174822 h 238709"/>
                <a:gd name="connsiteX5" fmla="*/ 14491 w 81552"/>
                <a:gd name="connsiteY5" fmla="*/ 70047 h 238709"/>
                <a:gd name="connsiteX6" fmla="*/ 17666 w 81552"/>
                <a:gd name="connsiteY6" fmla="*/ 92272 h 238709"/>
                <a:gd name="connsiteX7" fmla="*/ 81166 w 81552"/>
                <a:gd name="connsiteY7" fmla="*/ 197 h 23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552" h="238709">
                  <a:moveTo>
                    <a:pt x="81166" y="197"/>
                  </a:moveTo>
                  <a:cubicBezTo>
                    <a:pt x="85399" y="-3507"/>
                    <a:pt x="53649" y="45705"/>
                    <a:pt x="43066" y="70047"/>
                  </a:cubicBezTo>
                  <a:cubicBezTo>
                    <a:pt x="32483" y="94389"/>
                    <a:pt x="24545" y="118201"/>
                    <a:pt x="17666" y="146247"/>
                  </a:cubicBezTo>
                  <a:cubicBezTo>
                    <a:pt x="10787" y="174293"/>
                    <a:pt x="4437" y="233560"/>
                    <a:pt x="1791" y="238322"/>
                  </a:cubicBezTo>
                  <a:cubicBezTo>
                    <a:pt x="-855" y="243084"/>
                    <a:pt x="-326" y="202868"/>
                    <a:pt x="1791" y="174822"/>
                  </a:cubicBezTo>
                  <a:cubicBezTo>
                    <a:pt x="3908" y="146776"/>
                    <a:pt x="11845" y="83805"/>
                    <a:pt x="14491" y="70047"/>
                  </a:cubicBezTo>
                  <a:cubicBezTo>
                    <a:pt x="17137" y="56289"/>
                    <a:pt x="9199" y="101797"/>
                    <a:pt x="17666" y="92272"/>
                  </a:cubicBezTo>
                  <a:cubicBezTo>
                    <a:pt x="26133" y="82747"/>
                    <a:pt x="76933" y="3901"/>
                    <a:pt x="81166" y="1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8D414ACA-AB03-8F15-E0B4-F27C445F8033}"/>
                </a:ext>
              </a:extLst>
            </p:cNvPr>
            <p:cNvSpPr/>
            <p:nvPr/>
          </p:nvSpPr>
          <p:spPr>
            <a:xfrm>
              <a:off x="6762746" y="4940185"/>
              <a:ext cx="76917" cy="403970"/>
            </a:xfrm>
            <a:custGeom>
              <a:avLst/>
              <a:gdLst>
                <a:gd name="connsiteX0" fmla="*/ 31754 w 76917"/>
                <a:gd name="connsiteY0" fmla="*/ 115 h 403970"/>
                <a:gd name="connsiteX1" fmla="*/ 76204 w 76917"/>
                <a:gd name="connsiteY1" fmla="*/ 130290 h 403970"/>
                <a:gd name="connsiteX2" fmla="*/ 60329 w 76917"/>
                <a:gd name="connsiteY2" fmla="*/ 187440 h 403970"/>
                <a:gd name="connsiteX3" fmla="*/ 4 w 76917"/>
                <a:gd name="connsiteY3" fmla="*/ 403340 h 403970"/>
                <a:gd name="connsiteX4" fmla="*/ 63504 w 76917"/>
                <a:gd name="connsiteY4" fmla="*/ 254115 h 403970"/>
                <a:gd name="connsiteX5" fmla="*/ 28579 w 76917"/>
                <a:gd name="connsiteY5" fmla="*/ 276340 h 403970"/>
                <a:gd name="connsiteX6" fmla="*/ 44454 w 76917"/>
                <a:gd name="connsiteY6" fmla="*/ 174740 h 403970"/>
                <a:gd name="connsiteX7" fmla="*/ 73029 w 76917"/>
                <a:gd name="connsiteY7" fmla="*/ 108065 h 403970"/>
                <a:gd name="connsiteX8" fmla="*/ 31754 w 76917"/>
                <a:gd name="connsiteY8" fmla="*/ 115 h 40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917" h="403970">
                  <a:moveTo>
                    <a:pt x="31754" y="115"/>
                  </a:moveTo>
                  <a:cubicBezTo>
                    <a:pt x="32283" y="3819"/>
                    <a:pt x="71442" y="99069"/>
                    <a:pt x="76204" y="130290"/>
                  </a:cubicBezTo>
                  <a:cubicBezTo>
                    <a:pt x="80966" y="161511"/>
                    <a:pt x="60329" y="187440"/>
                    <a:pt x="60329" y="187440"/>
                  </a:cubicBezTo>
                  <a:cubicBezTo>
                    <a:pt x="47629" y="232948"/>
                    <a:pt x="-525" y="392228"/>
                    <a:pt x="4" y="403340"/>
                  </a:cubicBezTo>
                  <a:cubicBezTo>
                    <a:pt x="533" y="414452"/>
                    <a:pt x="58742" y="275282"/>
                    <a:pt x="63504" y="254115"/>
                  </a:cubicBezTo>
                  <a:cubicBezTo>
                    <a:pt x="68266" y="232948"/>
                    <a:pt x="31754" y="289569"/>
                    <a:pt x="28579" y="276340"/>
                  </a:cubicBezTo>
                  <a:cubicBezTo>
                    <a:pt x="25404" y="263111"/>
                    <a:pt x="37046" y="202786"/>
                    <a:pt x="44454" y="174740"/>
                  </a:cubicBezTo>
                  <a:cubicBezTo>
                    <a:pt x="51862" y="146694"/>
                    <a:pt x="72500" y="133465"/>
                    <a:pt x="73029" y="108065"/>
                  </a:cubicBezTo>
                  <a:cubicBezTo>
                    <a:pt x="73558" y="82665"/>
                    <a:pt x="31225" y="-3589"/>
                    <a:pt x="31754" y="1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318B9B00-60AA-1534-6ABE-CD490D6DDFD7}"/>
                </a:ext>
              </a:extLst>
            </p:cNvPr>
            <p:cNvSpPr/>
            <p:nvPr/>
          </p:nvSpPr>
          <p:spPr>
            <a:xfrm>
              <a:off x="6260071" y="5208628"/>
              <a:ext cx="496382" cy="126789"/>
            </a:xfrm>
            <a:custGeom>
              <a:avLst/>
              <a:gdLst>
                <a:gd name="connsiteX0" fmla="*/ 1029 w 496382"/>
                <a:gd name="connsiteY0" fmla="*/ 30122 h 126789"/>
                <a:gd name="connsiteX1" fmla="*/ 147079 w 496382"/>
                <a:gd name="connsiteY1" fmla="*/ 14247 h 126789"/>
                <a:gd name="connsiteX2" fmla="*/ 261379 w 496382"/>
                <a:gd name="connsiteY2" fmla="*/ 58697 h 126789"/>
                <a:gd name="connsiteX3" fmla="*/ 337579 w 496382"/>
                <a:gd name="connsiteY3" fmla="*/ 96797 h 126789"/>
                <a:gd name="connsiteX4" fmla="*/ 410604 w 496382"/>
                <a:gd name="connsiteY4" fmla="*/ 122197 h 126789"/>
                <a:gd name="connsiteX5" fmla="*/ 496329 w 496382"/>
                <a:gd name="connsiteY5" fmla="*/ 125372 h 126789"/>
                <a:gd name="connsiteX6" fmla="*/ 397904 w 496382"/>
                <a:gd name="connsiteY6" fmla="*/ 106322 h 126789"/>
                <a:gd name="connsiteX7" fmla="*/ 216929 w 496382"/>
                <a:gd name="connsiteY7" fmla="*/ 20597 h 126789"/>
                <a:gd name="connsiteX8" fmla="*/ 166129 w 496382"/>
                <a:gd name="connsiteY8" fmla="*/ 4722 h 126789"/>
                <a:gd name="connsiteX9" fmla="*/ 86754 w 496382"/>
                <a:gd name="connsiteY9" fmla="*/ 1547 h 126789"/>
                <a:gd name="connsiteX10" fmla="*/ 1029 w 496382"/>
                <a:gd name="connsiteY10" fmla="*/ 30122 h 12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6382" h="126789">
                  <a:moveTo>
                    <a:pt x="1029" y="30122"/>
                  </a:moveTo>
                  <a:cubicBezTo>
                    <a:pt x="11083" y="32239"/>
                    <a:pt x="103687" y="9484"/>
                    <a:pt x="147079" y="14247"/>
                  </a:cubicBezTo>
                  <a:cubicBezTo>
                    <a:pt x="190471" y="19009"/>
                    <a:pt x="229629" y="44939"/>
                    <a:pt x="261379" y="58697"/>
                  </a:cubicBezTo>
                  <a:cubicBezTo>
                    <a:pt x="293129" y="72455"/>
                    <a:pt x="312708" y="86214"/>
                    <a:pt x="337579" y="96797"/>
                  </a:cubicBezTo>
                  <a:cubicBezTo>
                    <a:pt x="362450" y="107380"/>
                    <a:pt x="384146" y="117435"/>
                    <a:pt x="410604" y="122197"/>
                  </a:cubicBezTo>
                  <a:cubicBezTo>
                    <a:pt x="437062" y="126959"/>
                    <a:pt x="498446" y="128018"/>
                    <a:pt x="496329" y="125372"/>
                  </a:cubicBezTo>
                  <a:cubicBezTo>
                    <a:pt x="494212" y="122726"/>
                    <a:pt x="444471" y="123785"/>
                    <a:pt x="397904" y="106322"/>
                  </a:cubicBezTo>
                  <a:cubicBezTo>
                    <a:pt x="351337" y="88859"/>
                    <a:pt x="255558" y="37530"/>
                    <a:pt x="216929" y="20597"/>
                  </a:cubicBezTo>
                  <a:cubicBezTo>
                    <a:pt x="178300" y="3664"/>
                    <a:pt x="187825" y="7897"/>
                    <a:pt x="166129" y="4722"/>
                  </a:cubicBezTo>
                  <a:cubicBezTo>
                    <a:pt x="144433" y="1547"/>
                    <a:pt x="116387" y="-2157"/>
                    <a:pt x="86754" y="1547"/>
                  </a:cubicBezTo>
                  <a:cubicBezTo>
                    <a:pt x="57121" y="5251"/>
                    <a:pt x="-9025" y="28005"/>
                    <a:pt x="1029" y="301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4215EC8E-B141-9EF8-4D4D-5622D732E1D6}"/>
                </a:ext>
              </a:extLst>
            </p:cNvPr>
            <p:cNvSpPr/>
            <p:nvPr/>
          </p:nvSpPr>
          <p:spPr>
            <a:xfrm>
              <a:off x="6264260" y="5231863"/>
              <a:ext cx="95265" cy="246107"/>
            </a:xfrm>
            <a:custGeom>
              <a:avLst/>
              <a:gdLst>
                <a:gd name="connsiteX0" fmla="*/ 95265 w 95265"/>
                <a:gd name="connsiteY0" fmla="*/ 537 h 246107"/>
                <a:gd name="connsiteX1" fmla="*/ 76215 w 95265"/>
                <a:gd name="connsiteY1" fmla="*/ 92612 h 246107"/>
                <a:gd name="connsiteX2" fmla="*/ 66690 w 95265"/>
                <a:gd name="connsiteY2" fmla="*/ 245012 h 246107"/>
                <a:gd name="connsiteX3" fmla="*/ 66690 w 95265"/>
                <a:gd name="connsiteY3" fmla="*/ 156112 h 246107"/>
                <a:gd name="connsiteX4" fmla="*/ 63515 w 95265"/>
                <a:gd name="connsiteY4" fmla="*/ 60862 h 246107"/>
                <a:gd name="connsiteX5" fmla="*/ 15 w 95265"/>
                <a:gd name="connsiteY5" fmla="*/ 3712 h 246107"/>
                <a:gd name="connsiteX6" fmla="*/ 69865 w 95265"/>
                <a:gd name="connsiteY6" fmla="*/ 70387 h 246107"/>
                <a:gd name="connsiteX7" fmla="*/ 76215 w 95265"/>
                <a:gd name="connsiteY7" fmla="*/ 54512 h 246107"/>
                <a:gd name="connsiteX8" fmla="*/ 95265 w 95265"/>
                <a:gd name="connsiteY8" fmla="*/ 537 h 24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65" h="246107">
                  <a:moveTo>
                    <a:pt x="95265" y="537"/>
                  </a:moveTo>
                  <a:cubicBezTo>
                    <a:pt x="95265" y="6887"/>
                    <a:pt x="80977" y="51866"/>
                    <a:pt x="76215" y="92612"/>
                  </a:cubicBezTo>
                  <a:cubicBezTo>
                    <a:pt x="71453" y="133358"/>
                    <a:pt x="68277" y="234429"/>
                    <a:pt x="66690" y="245012"/>
                  </a:cubicBezTo>
                  <a:cubicBezTo>
                    <a:pt x="65102" y="255595"/>
                    <a:pt x="67219" y="186804"/>
                    <a:pt x="66690" y="156112"/>
                  </a:cubicBezTo>
                  <a:cubicBezTo>
                    <a:pt x="66161" y="125420"/>
                    <a:pt x="74627" y="86262"/>
                    <a:pt x="63515" y="60862"/>
                  </a:cubicBezTo>
                  <a:cubicBezTo>
                    <a:pt x="52403" y="35462"/>
                    <a:pt x="-1043" y="2124"/>
                    <a:pt x="15" y="3712"/>
                  </a:cubicBezTo>
                  <a:cubicBezTo>
                    <a:pt x="1073" y="5300"/>
                    <a:pt x="57165" y="61920"/>
                    <a:pt x="69865" y="70387"/>
                  </a:cubicBezTo>
                  <a:cubicBezTo>
                    <a:pt x="82565" y="78854"/>
                    <a:pt x="74628" y="62979"/>
                    <a:pt x="76215" y="54512"/>
                  </a:cubicBezTo>
                  <a:cubicBezTo>
                    <a:pt x="77802" y="46045"/>
                    <a:pt x="95265" y="-5813"/>
                    <a:pt x="95265" y="5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53580213-BE77-4077-D818-3766C5EF2FC2}"/>
                </a:ext>
              </a:extLst>
            </p:cNvPr>
            <p:cNvSpPr/>
            <p:nvPr/>
          </p:nvSpPr>
          <p:spPr>
            <a:xfrm>
              <a:off x="6492814" y="5359066"/>
              <a:ext cx="223026" cy="448432"/>
            </a:xfrm>
            <a:custGeom>
              <a:avLst/>
              <a:gdLst>
                <a:gd name="connsiteX0" fmla="*/ 222311 w 223026"/>
                <a:gd name="connsiteY0" fmla="*/ 334 h 448432"/>
                <a:gd name="connsiteX1" fmla="*/ 190561 w 223026"/>
                <a:gd name="connsiteY1" fmla="*/ 114634 h 448432"/>
                <a:gd name="connsiteX2" fmla="*/ 152461 w 223026"/>
                <a:gd name="connsiteY2" fmla="*/ 209884 h 448432"/>
                <a:gd name="connsiteX3" fmla="*/ 127061 w 223026"/>
                <a:gd name="connsiteY3" fmla="*/ 279734 h 448432"/>
                <a:gd name="connsiteX4" fmla="*/ 101661 w 223026"/>
                <a:gd name="connsiteY4" fmla="*/ 413084 h 448432"/>
                <a:gd name="connsiteX5" fmla="*/ 61 w 223026"/>
                <a:gd name="connsiteY5" fmla="*/ 448009 h 448432"/>
                <a:gd name="connsiteX6" fmla="*/ 117536 w 223026"/>
                <a:gd name="connsiteY6" fmla="*/ 397209 h 448432"/>
                <a:gd name="connsiteX7" fmla="*/ 146111 w 223026"/>
                <a:gd name="connsiteY7" fmla="*/ 247984 h 448432"/>
                <a:gd name="connsiteX8" fmla="*/ 158811 w 223026"/>
                <a:gd name="connsiteY8" fmla="*/ 152734 h 448432"/>
                <a:gd name="connsiteX9" fmla="*/ 222311 w 223026"/>
                <a:gd name="connsiteY9" fmla="*/ 334 h 44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026" h="448432">
                  <a:moveTo>
                    <a:pt x="222311" y="334"/>
                  </a:moveTo>
                  <a:cubicBezTo>
                    <a:pt x="227603" y="-6016"/>
                    <a:pt x="202203" y="79709"/>
                    <a:pt x="190561" y="114634"/>
                  </a:cubicBezTo>
                  <a:cubicBezTo>
                    <a:pt x="178919" y="149559"/>
                    <a:pt x="163044" y="182367"/>
                    <a:pt x="152461" y="209884"/>
                  </a:cubicBezTo>
                  <a:cubicBezTo>
                    <a:pt x="141878" y="237401"/>
                    <a:pt x="135528" y="245867"/>
                    <a:pt x="127061" y="279734"/>
                  </a:cubicBezTo>
                  <a:cubicBezTo>
                    <a:pt x="118594" y="313601"/>
                    <a:pt x="122828" y="385038"/>
                    <a:pt x="101661" y="413084"/>
                  </a:cubicBezTo>
                  <a:cubicBezTo>
                    <a:pt x="80494" y="441130"/>
                    <a:pt x="-2585" y="450655"/>
                    <a:pt x="61" y="448009"/>
                  </a:cubicBezTo>
                  <a:cubicBezTo>
                    <a:pt x="2707" y="445363"/>
                    <a:pt x="93194" y="430547"/>
                    <a:pt x="117536" y="397209"/>
                  </a:cubicBezTo>
                  <a:cubicBezTo>
                    <a:pt x="141878" y="363871"/>
                    <a:pt x="139232" y="288730"/>
                    <a:pt x="146111" y="247984"/>
                  </a:cubicBezTo>
                  <a:cubicBezTo>
                    <a:pt x="152990" y="207238"/>
                    <a:pt x="149815" y="188717"/>
                    <a:pt x="158811" y="152734"/>
                  </a:cubicBezTo>
                  <a:cubicBezTo>
                    <a:pt x="167807" y="116751"/>
                    <a:pt x="217019" y="6684"/>
                    <a:pt x="222311" y="3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53F9D532-7DFF-5377-3396-F4ADB60F7503}"/>
                </a:ext>
              </a:extLst>
            </p:cNvPr>
            <p:cNvSpPr/>
            <p:nvPr/>
          </p:nvSpPr>
          <p:spPr>
            <a:xfrm>
              <a:off x="6473390" y="5610225"/>
              <a:ext cx="64042" cy="92075"/>
            </a:xfrm>
            <a:custGeom>
              <a:avLst/>
              <a:gdLst>
                <a:gd name="connsiteX0" fmla="*/ 63935 w 64042"/>
                <a:gd name="connsiteY0" fmla="*/ 0 h 92075"/>
                <a:gd name="connsiteX1" fmla="*/ 25835 w 64042"/>
                <a:gd name="connsiteY1" fmla="*/ 50800 h 92075"/>
                <a:gd name="connsiteX2" fmla="*/ 435 w 64042"/>
                <a:gd name="connsiteY2" fmla="*/ 92075 h 92075"/>
                <a:gd name="connsiteX3" fmla="*/ 13135 w 64042"/>
                <a:gd name="connsiteY3" fmla="*/ 50800 h 92075"/>
                <a:gd name="connsiteX4" fmla="*/ 63935 w 64042"/>
                <a:gd name="connsiteY4" fmla="*/ 0 h 9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042" h="92075">
                  <a:moveTo>
                    <a:pt x="63935" y="0"/>
                  </a:moveTo>
                  <a:cubicBezTo>
                    <a:pt x="66052" y="0"/>
                    <a:pt x="36418" y="35454"/>
                    <a:pt x="25835" y="50800"/>
                  </a:cubicBezTo>
                  <a:cubicBezTo>
                    <a:pt x="15252" y="66146"/>
                    <a:pt x="2552" y="92075"/>
                    <a:pt x="435" y="92075"/>
                  </a:cubicBezTo>
                  <a:cubicBezTo>
                    <a:pt x="-1682" y="92075"/>
                    <a:pt x="4139" y="63500"/>
                    <a:pt x="13135" y="50800"/>
                  </a:cubicBezTo>
                  <a:cubicBezTo>
                    <a:pt x="22131" y="38100"/>
                    <a:pt x="61818" y="0"/>
                    <a:pt x="6393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E454617C-2257-0F3E-CFFE-7FB6B5448E63}"/>
                </a:ext>
              </a:extLst>
            </p:cNvPr>
            <p:cNvSpPr/>
            <p:nvPr/>
          </p:nvSpPr>
          <p:spPr>
            <a:xfrm>
              <a:off x="5592959" y="5457639"/>
              <a:ext cx="752121" cy="312247"/>
            </a:xfrm>
            <a:custGeom>
              <a:avLst/>
              <a:gdLst>
                <a:gd name="connsiteX0" fmla="*/ 1391 w 752121"/>
                <a:gd name="connsiteY0" fmla="*/ 311336 h 312247"/>
                <a:gd name="connsiteX1" fmla="*/ 233166 w 752121"/>
                <a:gd name="connsiteY1" fmla="*/ 254186 h 312247"/>
                <a:gd name="connsiteX2" fmla="*/ 534791 w 752121"/>
                <a:gd name="connsiteY2" fmla="*/ 127186 h 312247"/>
                <a:gd name="connsiteX3" fmla="*/ 598291 w 752121"/>
                <a:gd name="connsiteY3" fmla="*/ 66861 h 312247"/>
                <a:gd name="connsiteX4" fmla="*/ 725291 w 752121"/>
                <a:gd name="connsiteY4" fmla="*/ 25586 h 312247"/>
                <a:gd name="connsiteX5" fmla="*/ 750691 w 752121"/>
                <a:gd name="connsiteY5" fmla="*/ 186 h 312247"/>
                <a:gd name="connsiteX6" fmla="*/ 699891 w 752121"/>
                <a:gd name="connsiteY6" fmla="*/ 38286 h 312247"/>
                <a:gd name="connsiteX7" fmla="*/ 534791 w 752121"/>
                <a:gd name="connsiteY7" fmla="*/ 104961 h 312247"/>
                <a:gd name="connsiteX8" fmla="*/ 557016 w 752121"/>
                <a:gd name="connsiteY8" fmla="*/ 92261 h 312247"/>
                <a:gd name="connsiteX9" fmla="*/ 420491 w 752121"/>
                <a:gd name="connsiteY9" fmla="*/ 181161 h 312247"/>
                <a:gd name="connsiteX10" fmla="*/ 471291 w 752121"/>
                <a:gd name="connsiteY10" fmla="*/ 149411 h 312247"/>
                <a:gd name="connsiteX11" fmla="*/ 341116 w 752121"/>
                <a:gd name="connsiteY11" fmla="*/ 212911 h 312247"/>
                <a:gd name="connsiteX12" fmla="*/ 1391 w 752121"/>
                <a:gd name="connsiteY12" fmla="*/ 311336 h 31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2121" h="312247">
                  <a:moveTo>
                    <a:pt x="1391" y="311336"/>
                  </a:moveTo>
                  <a:cubicBezTo>
                    <a:pt x="-16601" y="318215"/>
                    <a:pt x="144266" y="284878"/>
                    <a:pt x="233166" y="254186"/>
                  </a:cubicBezTo>
                  <a:cubicBezTo>
                    <a:pt x="322066" y="223494"/>
                    <a:pt x="473937" y="158407"/>
                    <a:pt x="534791" y="127186"/>
                  </a:cubicBezTo>
                  <a:cubicBezTo>
                    <a:pt x="595645" y="95965"/>
                    <a:pt x="566541" y="83794"/>
                    <a:pt x="598291" y="66861"/>
                  </a:cubicBezTo>
                  <a:cubicBezTo>
                    <a:pt x="630041" y="49928"/>
                    <a:pt x="699891" y="36698"/>
                    <a:pt x="725291" y="25586"/>
                  </a:cubicBezTo>
                  <a:cubicBezTo>
                    <a:pt x="750691" y="14474"/>
                    <a:pt x="754924" y="-1931"/>
                    <a:pt x="750691" y="186"/>
                  </a:cubicBezTo>
                  <a:cubicBezTo>
                    <a:pt x="746458" y="2303"/>
                    <a:pt x="735874" y="20824"/>
                    <a:pt x="699891" y="38286"/>
                  </a:cubicBezTo>
                  <a:cubicBezTo>
                    <a:pt x="663908" y="55748"/>
                    <a:pt x="558603" y="95965"/>
                    <a:pt x="534791" y="104961"/>
                  </a:cubicBezTo>
                  <a:cubicBezTo>
                    <a:pt x="510979" y="113957"/>
                    <a:pt x="576066" y="79561"/>
                    <a:pt x="557016" y="92261"/>
                  </a:cubicBezTo>
                  <a:cubicBezTo>
                    <a:pt x="537966" y="104961"/>
                    <a:pt x="434778" y="171636"/>
                    <a:pt x="420491" y="181161"/>
                  </a:cubicBezTo>
                  <a:cubicBezTo>
                    <a:pt x="406204" y="190686"/>
                    <a:pt x="484520" y="144119"/>
                    <a:pt x="471291" y="149411"/>
                  </a:cubicBezTo>
                  <a:cubicBezTo>
                    <a:pt x="458062" y="154703"/>
                    <a:pt x="421020" y="186982"/>
                    <a:pt x="341116" y="212911"/>
                  </a:cubicBezTo>
                  <a:cubicBezTo>
                    <a:pt x="261212" y="238840"/>
                    <a:pt x="19383" y="304457"/>
                    <a:pt x="1391" y="3113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206B732D-6C49-326B-1A73-C2AA72BAF107}"/>
                </a:ext>
              </a:extLst>
            </p:cNvPr>
            <p:cNvSpPr/>
            <p:nvPr/>
          </p:nvSpPr>
          <p:spPr>
            <a:xfrm>
              <a:off x="5675779" y="5787990"/>
              <a:ext cx="912649" cy="181074"/>
            </a:xfrm>
            <a:custGeom>
              <a:avLst/>
              <a:gdLst>
                <a:gd name="connsiteX0" fmla="*/ 1121 w 912649"/>
                <a:gd name="connsiteY0" fmla="*/ 181010 h 181074"/>
                <a:gd name="connsiteX1" fmla="*/ 464671 w 912649"/>
                <a:gd name="connsiteY1" fmla="*/ 111160 h 181074"/>
                <a:gd name="connsiteX2" fmla="*/ 766296 w 912649"/>
                <a:gd name="connsiteY2" fmla="*/ 38135 h 181074"/>
                <a:gd name="connsiteX3" fmla="*/ 912346 w 912649"/>
                <a:gd name="connsiteY3" fmla="*/ 35 h 181074"/>
                <a:gd name="connsiteX4" fmla="*/ 801221 w 912649"/>
                <a:gd name="connsiteY4" fmla="*/ 31785 h 181074"/>
                <a:gd name="connsiteX5" fmla="*/ 686921 w 912649"/>
                <a:gd name="connsiteY5" fmla="*/ 60360 h 181074"/>
                <a:gd name="connsiteX6" fmla="*/ 451971 w 912649"/>
                <a:gd name="connsiteY6" fmla="*/ 123860 h 181074"/>
                <a:gd name="connsiteX7" fmla="*/ 337671 w 912649"/>
                <a:gd name="connsiteY7" fmla="*/ 123860 h 181074"/>
                <a:gd name="connsiteX8" fmla="*/ 1121 w 912649"/>
                <a:gd name="connsiteY8" fmla="*/ 181010 h 18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2649" h="181074">
                  <a:moveTo>
                    <a:pt x="1121" y="181010"/>
                  </a:moveTo>
                  <a:cubicBezTo>
                    <a:pt x="22288" y="178893"/>
                    <a:pt x="337142" y="134972"/>
                    <a:pt x="464671" y="111160"/>
                  </a:cubicBezTo>
                  <a:cubicBezTo>
                    <a:pt x="592200" y="87348"/>
                    <a:pt x="691684" y="56656"/>
                    <a:pt x="766296" y="38135"/>
                  </a:cubicBezTo>
                  <a:cubicBezTo>
                    <a:pt x="840909" y="19614"/>
                    <a:pt x="906525" y="1093"/>
                    <a:pt x="912346" y="35"/>
                  </a:cubicBezTo>
                  <a:cubicBezTo>
                    <a:pt x="918167" y="-1023"/>
                    <a:pt x="838792" y="21731"/>
                    <a:pt x="801221" y="31785"/>
                  </a:cubicBezTo>
                  <a:cubicBezTo>
                    <a:pt x="763650" y="41839"/>
                    <a:pt x="686921" y="60360"/>
                    <a:pt x="686921" y="60360"/>
                  </a:cubicBezTo>
                  <a:cubicBezTo>
                    <a:pt x="628713" y="75706"/>
                    <a:pt x="510179" y="113277"/>
                    <a:pt x="451971" y="123860"/>
                  </a:cubicBezTo>
                  <a:cubicBezTo>
                    <a:pt x="393763" y="134443"/>
                    <a:pt x="410696" y="114864"/>
                    <a:pt x="337671" y="123860"/>
                  </a:cubicBezTo>
                  <a:cubicBezTo>
                    <a:pt x="264646" y="132856"/>
                    <a:pt x="-20046" y="183127"/>
                    <a:pt x="1121" y="1810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D668F5AA-D1F9-6F44-B545-E5686C598508}"/>
                </a:ext>
              </a:extLst>
            </p:cNvPr>
            <p:cNvSpPr/>
            <p:nvPr/>
          </p:nvSpPr>
          <p:spPr>
            <a:xfrm>
              <a:off x="5559706" y="5753100"/>
              <a:ext cx="161737" cy="222075"/>
            </a:xfrm>
            <a:custGeom>
              <a:avLst/>
              <a:gdLst>
                <a:gd name="connsiteX0" fmla="*/ 21944 w 161737"/>
                <a:gd name="connsiteY0" fmla="*/ 0 h 222075"/>
                <a:gd name="connsiteX1" fmla="*/ 25119 w 161737"/>
                <a:gd name="connsiteY1" fmla="*/ 73025 h 222075"/>
                <a:gd name="connsiteX2" fmla="*/ 40994 w 161737"/>
                <a:gd name="connsiteY2" fmla="*/ 120650 h 222075"/>
                <a:gd name="connsiteX3" fmla="*/ 72744 w 161737"/>
                <a:gd name="connsiteY3" fmla="*/ 177800 h 222075"/>
                <a:gd name="connsiteX4" fmla="*/ 94969 w 161737"/>
                <a:gd name="connsiteY4" fmla="*/ 212725 h 222075"/>
                <a:gd name="connsiteX5" fmla="*/ 161644 w 161737"/>
                <a:gd name="connsiteY5" fmla="*/ 209550 h 222075"/>
                <a:gd name="connsiteX6" fmla="*/ 79094 w 161737"/>
                <a:gd name="connsiteY6" fmla="*/ 212725 h 222075"/>
                <a:gd name="connsiteX7" fmla="*/ 2894 w 161737"/>
                <a:gd name="connsiteY7" fmla="*/ 73025 h 222075"/>
                <a:gd name="connsiteX8" fmla="*/ 21944 w 161737"/>
                <a:gd name="connsiteY8" fmla="*/ 0 h 22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1737" h="222075">
                  <a:moveTo>
                    <a:pt x="21944" y="0"/>
                  </a:moveTo>
                  <a:cubicBezTo>
                    <a:pt x="25648" y="0"/>
                    <a:pt x="21944" y="52917"/>
                    <a:pt x="25119" y="73025"/>
                  </a:cubicBezTo>
                  <a:cubicBezTo>
                    <a:pt x="28294" y="93133"/>
                    <a:pt x="33057" y="103188"/>
                    <a:pt x="40994" y="120650"/>
                  </a:cubicBezTo>
                  <a:cubicBezTo>
                    <a:pt x="48931" y="138112"/>
                    <a:pt x="63748" y="162454"/>
                    <a:pt x="72744" y="177800"/>
                  </a:cubicBezTo>
                  <a:cubicBezTo>
                    <a:pt x="81740" y="193146"/>
                    <a:pt x="80152" y="207433"/>
                    <a:pt x="94969" y="212725"/>
                  </a:cubicBezTo>
                  <a:cubicBezTo>
                    <a:pt x="109786" y="218017"/>
                    <a:pt x="164290" y="209550"/>
                    <a:pt x="161644" y="209550"/>
                  </a:cubicBezTo>
                  <a:cubicBezTo>
                    <a:pt x="158998" y="209550"/>
                    <a:pt x="105552" y="235479"/>
                    <a:pt x="79094" y="212725"/>
                  </a:cubicBezTo>
                  <a:cubicBezTo>
                    <a:pt x="52636" y="189971"/>
                    <a:pt x="14536" y="105833"/>
                    <a:pt x="2894" y="73025"/>
                  </a:cubicBezTo>
                  <a:cubicBezTo>
                    <a:pt x="-8748" y="40217"/>
                    <a:pt x="18240" y="0"/>
                    <a:pt x="2194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2BA08BB2-3ACE-45E8-3B4F-2ED643F009A9}"/>
                </a:ext>
              </a:extLst>
            </p:cNvPr>
            <p:cNvSpPr/>
            <p:nvPr/>
          </p:nvSpPr>
          <p:spPr>
            <a:xfrm>
              <a:off x="5527668" y="5743571"/>
              <a:ext cx="165228" cy="254643"/>
            </a:xfrm>
            <a:custGeom>
              <a:avLst/>
              <a:gdLst>
                <a:gd name="connsiteX0" fmla="*/ 28582 w 165228"/>
                <a:gd name="connsiteY0" fmla="*/ 4 h 254643"/>
                <a:gd name="connsiteX1" fmla="*/ 9532 w 165228"/>
                <a:gd name="connsiteY1" fmla="*/ 66679 h 254643"/>
                <a:gd name="connsiteX2" fmla="*/ 25407 w 165228"/>
                <a:gd name="connsiteY2" fmla="*/ 117479 h 254643"/>
                <a:gd name="connsiteX3" fmla="*/ 57157 w 165228"/>
                <a:gd name="connsiteY3" fmla="*/ 196854 h 254643"/>
                <a:gd name="connsiteX4" fmla="*/ 88907 w 165228"/>
                <a:gd name="connsiteY4" fmla="*/ 241304 h 254643"/>
                <a:gd name="connsiteX5" fmla="*/ 139707 w 165228"/>
                <a:gd name="connsiteY5" fmla="*/ 254004 h 254643"/>
                <a:gd name="connsiteX6" fmla="*/ 165107 w 165228"/>
                <a:gd name="connsiteY6" fmla="*/ 225429 h 254643"/>
                <a:gd name="connsiteX7" fmla="*/ 130182 w 165228"/>
                <a:gd name="connsiteY7" fmla="*/ 247654 h 254643"/>
                <a:gd name="connsiteX8" fmla="*/ 92082 w 165228"/>
                <a:gd name="connsiteY8" fmla="*/ 219079 h 254643"/>
                <a:gd name="connsiteX9" fmla="*/ 38107 w 165228"/>
                <a:gd name="connsiteY9" fmla="*/ 114304 h 254643"/>
                <a:gd name="connsiteX10" fmla="*/ 7 w 165228"/>
                <a:gd name="connsiteY10" fmla="*/ 63504 h 254643"/>
                <a:gd name="connsiteX11" fmla="*/ 28582 w 165228"/>
                <a:gd name="connsiteY11" fmla="*/ 4 h 25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28" h="254643">
                  <a:moveTo>
                    <a:pt x="28582" y="4"/>
                  </a:moveTo>
                  <a:cubicBezTo>
                    <a:pt x="30169" y="533"/>
                    <a:pt x="10061" y="47100"/>
                    <a:pt x="9532" y="66679"/>
                  </a:cubicBezTo>
                  <a:cubicBezTo>
                    <a:pt x="9003" y="86258"/>
                    <a:pt x="17470" y="95783"/>
                    <a:pt x="25407" y="117479"/>
                  </a:cubicBezTo>
                  <a:cubicBezTo>
                    <a:pt x="33344" y="139175"/>
                    <a:pt x="46574" y="176217"/>
                    <a:pt x="57157" y="196854"/>
                  </a:cubicBezTo>
                  <a:cubicBezTo>
                    <a:pt x="67740" y="217492"/>
                    <a:pt x="75149" y="231779"/>
                    <a:pt x="88907" y="241304"/>
                  </a:cubicBezTo>
                  <a:cubicBezTo>
                    <a:pt x="102665" y="250829"/>
                    <a:pt x="127007" y="256650"/>
                    <a:pt x="139707" y="254004"/>
                  </a:cubicBezTo>
                  <a:cubicBezTo>
                    <a:pt x="152407" y="251358"/>
                    <a:pt x="166695" y="226487"/>
                    <a:pt x="165107" y="225429"/>
                  </a:cubicBezTo>
                  <a:cubicBezTo>
                    <a:pt x="163519" y="224371"/>
                    <a:pt x="142353" y="248712"/>
                    <a:pt x="130182" y="247654"/>
                  </a:cubicBezTo>
                  <a:cubicBezTo>
                    <a:pt x="118011" y="246596"/>
                    <a:pt x="107428" y="241304"/>
                    <a:pt x="92082" y="219079"/>
                  </a:cubicBezTo>
                  <a:cubicBezTo>
                    <a:pt x="76736" y="196854"/>
                    <a:pt x="53453" y="140233"/>
                    <a:pt x="38107" y="114304"/>
                  </a:cubicBezTo>
                  <a:cubicBezTo>
                    <a:pt x="22761" y="88375"/>
                    <a:pt x="536" y="79908"/>
                    <a:pt x="7" y="63504"/>
                  </a:cubicBezTo>
                  <a:cubicBezTo>
                    <a:pt x="-522" y="47100"/>
                    <a:pt x="26995" y="-525"/>
                    <a:pt x="28582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0AB9AAE1-51CC-99FC-E166-06BAB1E7576E}"/>
                </a:ext>
              </a:extLst>
            </p:cNvPr>
            <p:cNvSpPr/>
            <p:nvPr/>
          </p:nvSpPr>
          <p:spPr>
            <a:xfrm>
              <a:off x="5475683" y="5743472"/>
              <a:ext cx="150417" cy="280562"/>
            </a:xfrm>
            <a:custGeom>
              <a:avLst/>
              <a:gdLst>
                <a:gd name="connsiteX0" fmla="*/ 55167 w 150417"/>
                <a:gd name="connsiteY0" fmla="*/ 103 h 280562"/>
                <a:gd name="connsiteX1" fmla="*/ 17067 w 150417"/>
                <a:gd name="connsiteY1" fmla="*/ 66778 h 280562"/>
                <a:gd name="connsiteX2" fmla="*/ 10717 w 150417"/>
                <a:gd name="connsiteY2" fmla="*/ 123928 h 280562"/>
                <a:gd name="connsiteX3" fmla="*/ 13892 w 150417"/>
                <a:gd name="connsiteY3" fmla="*/ 190603 h 280562"/>
                <a:gd name="connsiteX4" fmla="*/ 83742 w 150417"/>
                <a:gd name="connsiteY4" fmla="*/ 269978 h 280562"/>
                <a:gd name="connsiteX5" fmla="*/ 109142 w 150417"/>
                <a:gd name="connsiteY5" fmla="*/ 276328 h 280562"/>
                <a:gd name="connsiteX6" fmla="*/ 150417 w 150417"/>
                <a:gd name="connsiteY6" fmla="*/ 238228 h 280562"/>
                <a:gd name="connsiteX7" fmla="*/ 109142 w 150417"/>
                <a:gd name="connsiteY7" fmla="*/ 263628 h 280562"/>
                <a:gd name="connsiteX8" fmla="*/ 13892 w 150417"/>
                <a:gd name="connsiteY8" fmla="*/ 165203 h 280562"/>
                <a:gd name="connsiteX9" fmla="*/ 1192 w 150417"/>
                <a:gd name="connsiteY9" fmla="*/ 82653 h 280562"/>
                <a:gd name="connsiteX10" fmla="*/ 55167 w 150417"/>
                <a:gd name="connsiteY10" fmla="*/ 103 h 28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417" h="280562">
                  <a:moveTo>
                    <a:pt x="55167" y="103"/>
                  </a:moveTo>
                  <a:cubicBezTo>
                    <a:pt x="57813" y="-2543"/>
                    <a:pt x="24475" y="46141"/>
                    <a:pt x="17067" y="66778"/>
                  </a:cubicBezTo>
                  <a:cubicBezTo>
                    <a:pt x="9659" y="87415"/>
                    <a:pt x="11246" y="103291"/>
                    <a:pt x="10717" y="123928"/>
                  </a:cubicBezTo>
                  <a:cubicBezTo>
                    <a:pt x="10188" y="144565"/>
                    <a:pt x="1721" y="166261"/>
                    <a:pt x="13892" y="190603"/>
                  </a:cubicBezTo>
                  <a:cubicBezTo>
                    <a:pt x="26063" y="214945"/>
                    <a:pt x="67867" y="255691"/>
                    <a:pt x="83742" y="269978"/>
                  </a:cubicBezTo>
                  <a:cubicBezTo>
                    <a:pt x="99617" y="284266"/>
                    <a:pt x="98030" y="281620"/>
                    <a:pt x="109142" y="276328"/>
                  </a:cubicBezTo>
                  <a:cubicBezTo>
                    <a:pt x="120255" y="271036"/>
                    <a:pt x="150417" y="240345"/>
                    <a:pt x="150417" y="238228"/>
                  </a:cubicBezTo>
                  <a:cubicBezTo>
                    <a:pt x="150417" y="236111"/>
                    <a:pt x="131896" y="275799"/>
                    <a:pt x="109142" y="263628"/>
                  </a:cubicBezTo>
                  <a:cubicBezTo>
                    <a:pt x="86388" y="251457"/>
                    <a:pt x="31884" y="195365"/>
                    <a:pt x="13892" y="165203"/>
                  </a:cubicBezTo>
                  <a:cubicBezTo>
                    <a:pt x="-4100" y="135041"/>
                    <a:pt x="134" y="108582"/>
                    <a:pt x="1192" y="82653"/>
                  </a:cubicBezTo>
                  <a:cubicBezTo>
                    <a:pt x="2250" y="56724"/>
                    <a:pt x="52521" y="2749"/>
                    <a:pt x="55167" y="1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C1F5D482-5E73-FE58-310F-4C3C2F458F3E}"/>
                </a:ext>
              </a:extLst>
            </p:cNvPr>
            <p:cNvSpPr/>
            <p:nvPr/>
          </p:nvSpPr>
          <p:spPr>
            <a:xfrm>
              <a:off x="5508748" y="5746721"/>
              <a:ext cx="83067" cy="255333"/>
            </a:xfrm>
            <a:custGeom>
              <a:avLst/>
              <a:gdLst>
                <a:gd name="connsiteX0" fmla="*/ 44327 w 83067"/>
                <a:gd name="connsiteY0" fmla="*/ 29 h 255333"/>
                <a:gd name="connsiteX1" fmla="*/ 12577 w 83067"/>
                <a:gd name="connsiteY1" fmla="*/ 85754 h 255333"/>
                <a:gd name="connsiteX2" fmla="*/ 3052 w 83067"/>
                <a:gd name="connsiteY2" fmla="*/ 142904 h 255333"/>
                <a:gd name="connsiteX3" fmla="*/ 63377 w 83067"/>
                <a:gd name="connsiteY3" fmla="*/ 231804 h 255333"/>
                <a:gd name="connsiteX4" fmla="*/ 82427 w 83067"/>
                <a:gd name="connsiteY4" fmla="*/ 254029 h 255333"/>
                <a:gd name="connsiteX5" fmla="*/ 44327 w 83067"/>
                <a:gd name="connsiteY5" fmla="*/ 203229 h 255333"/>
                <a:gd name="connsiteX6" fmla="*/ 15752 w 83067"/>
                <a:gd name="connsiteY6" fmla="*/ 142904 h 255333"/>
                <a:gd name="connsiteX7" fmla="*/ 15752 w 83067"/>
                <a:gd name="connsiteY7" fmla="*/ 95279 h 255333"/>
                <a:gd name="connsiteX8" fmla="*/ 44327 w 83067"/>
                <a:gd name="connsiteY8" fmla="*/ 29 h 255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067" h="255333">
                  <a:moveTo>
                    <a:pt x="44327" y="29"/>
                  </a:moveTo>
                  <a:cubicBezTo>
                    <a:pt x="43798" y="-1558"/>
                    <a:pt x="19456" y="61942"/>
                    <a:pt x="12577" y="85754"/>
                  </a:cubicBezTo>
                  <a:cubicBezTo>
                    <a:pt x="5698" y="109566"/>
                    <a:pt x="-5415" y="118562"/>
                    <a:pt x="3052" y="142904"/>
                  </a:cubicBezTo>
                  <a:cubicBezTo>
                    <a:pt x="11519" y="167246"/>
                    <a:pt x="50148" y="213283"/>
                    <a:pt x="63377" y="231804"/>
                  </a:cubicBezTo>
                  <a:cubicBezTo>
                    <a:pt x="76606" y="250325"/>
                    <a:pt x="85602" y="258791"/>
                    <a:pt x="82427" y="254029"/>
                  </a:cubicBezTo>
                  <a:cubicBezTo>
                    <a:pt x="79252" y="249267"/>
                    <a:pt x="55440" y="221750"/>
                    <a:pt x="44327" y="203229"/>
                  </a:cubicBezTo>
                  <a:cubicBezTo>
                    <a:pt x="33214" y="184708"/>
                    <a:pt x="20514" y="160896"/>
                    <a:pt x="15752" y="142904"/>
                  </a:cubicBezTo>
                  <a:cubicBezTo>
                    <a:pt x="10989" y="124912"/>
                    <a:pt x="12048" y="117504"/>
                    <a:pt x="15752" y="95279"/>
                  </a:cubicBezTo>
                  <a:cubicBezTo>
                    <a:pt x="19456" y="73054"/>
                    <a:pt x="44856" y="1616"/>
                    <a:pt x="44327" y="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0CD770D2-6430-F32A-9978-65D8395CC165}"/>
                </a:ext>
              </a:extLst>
            </p:cNvPr>
            <p:cNvSpPr/>
            <p:nvPr/>
          </p:nvSpPr>
          <p:spPr>
            <a:xfrm>
              <a:off x="5152384" y="5774968"/>
              <a:ext cx="355530" cy="59364"/>
            </a:xfrm>
            <a:custGeom>
              <a:avLst/>
              <a:gdLst>
                <a:gd name="connsiteX0" fmla="*/ 641 w 355530"/>
                <a:gd name="connsiteY0" fmla="*/ 57507 h 59364"/>
                <a:gd name="connsiteX1" fmla="*/ 187966 w 355530"/>
                <a:gd name="connsiteY1" fmla="*/ 47982 h 59364"/>
                <a:gd name="connsiteX2" fmla="*/ 121291 w 355530"/>
                <a:gd name="connsiteY2" fmla="*/ 44807 h 59364"/>
                <a:gd name="connsiteX3" fmla="*/ 311791 w 355530"/>
                <a:gd name="connsiteY3" fmla="*/ 13057 h 59364"/>
                <a:gd name="connsiteX4" fmla="*/ 353066 w 355530"/>
                <a:gd name="connsiteY4" fmla="*/ 357 h 59364"/>
                <a:gd name="connsiteX5" fmla="*/ 264166 w 355530"/>
                <a:gd name="connsiteY5" fmla="*/ 6707 h 59364"/>
                <a:gd name="connsiteX6" fmla="*/ 641 w 355530"/>
                <a:gd name="connsiteY6" fmla="*/ 57507 h 59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5530" h="59364">
                  <a:moveTo>
                    <a:pt x="641" y="57507"/>
                  </a:moveTo>
                  <a:cubicBezTo>
                    <a:pt x="-12059" y="64386"/>
                    <a:pt x="167858" y="50099"/>
                    <a:pt x="187966" y="47982"/>
                  </a:cubicBezTo>
                  <a:cubicBezTo>
                    <a:pt x="208074" y="45865"/>
                    <a:pt x="100654" y="50628"/>
                    <a:pt x="121291" y="44807"/>
                  </a:cubicBezTo>
                  <a:cubicBezTo>
                    <a:pt x="141928" y="38986"/>
                    <a:pt x="273162" y="20465"/>
                    <a:pt x="311791" y="13057"/>
                  </a:cubicBezTo>
                  <a:cubicBezTo>
                    <a:pt x="350420" y="5649"/>
                    <a:pt x="361003" y="1415"/>
                    <a:pt x="353066" y="357"/>
                  </a:cubicBezTo>
                  <a:cubicBezTo>
                    <a:pt x="345129" y="-701"/>
                    <a:pt x="318141" y="357"/>
                    <a:pt x="264166" y="6707"/>
                  </a:cubicBezTo>
                  <a:cubicBezTo>
                    <a:pt x="210191" y="13057"/>
                    <a:pt x="13341" y="50628"/>
                    <a:pt x="641" y="575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0AEC802B-5BAF-8441-488C-85E5CE64E683}"/>
                </a:ext>
              </a:extLst>
            </p:cNvPr>
            <p:cNvSpPr/>
            <p:nvPr/>
          </p:nvSpPr>
          <p:spPr>
            <a:xfrm>
              <a:off x="5200475" y="5993152"/>
              <a:ext cx="333715" cy="258630"/>
            </a:xfrm>
            <a:custGeom>
              <a:avLst/>
              <a:gdLst>
                <a:gd name="connsiteX0" fmla="*/ 333550 w 333715"/>
                <a:gd name="connsiteY0" fmla="*/ 1248 h 258630"/>
                <a:gd name="connsiteX1" fmla="*/ 279575 w 333715"/>
                <a:gd name="connsiteY1" fmla="*/ 26648 h 258630"/>
                <a:gd name="connsiteX2" fmla="*/ 171625 w 333715"/>
                <a:gd name="connsiteY2" fmla="*/ 166348 h 258630"/>
                <a:gd name="connsiteX3" fmla="*/ 104950 w 333715"/>
                <a:gd name="connsiteY3" fmla="*/ 191748 h 258630"/>
                <a:gd name="connsiteX4" fmla="*/ 70025 w 333715"/>
                <a:gd name="connsiteY4" fmla="*/ 226673 h 258630"/>
                <a:gd name="connsiteX5" fmla="*/ 175 w 333715"/>
                <a:gd name="connsiteY5" fmla="*/ 258423 h 258630"/>
                <a:gd name="connsiteX6" fmla="*/ 92250 w 333715"/>
                <a:gd name="connsiteY6" fmla="*/ 210798 h 258630"/>
                <a:gd name="connsiteX7" fmla="*/ 165275 w 333715"/>
                <a:gd name="connsiteY7" fmla="*/ 147298 h 258630"/>
                <a:gd name="connsiteX8" fmla="*/ 263700 w 333715"/>
                <a:gd name="connsiteY8" fmla="*/ 45698 h 258630"/>
                <a:gd name="connsiteX9" fmla="*/ 333550 w 333715"/>
                <a:gd name="connsiteY9" fmla="*/ 1248 h 25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3715" h="258630">
                  <a:moveTo>
                    <a:pt x="333550" y="1248"/>
                  </a:moveTo>
                  <a:cubicBezTo>
                    <a:pt x="336196" y="-1927"/>
                    <a:pt x="306562" y="-869"/>
                    <a:pt x="279575" y="26648"/>
                  </a:cubicBezTo>
                  <a:cubicBezTo>
                    <a:pt x="252587" y="54165"/>
                    <a:pt x="200729" y="138831"/>
                    <a:pt x="171625" y="166348"/>
                  </a:cubicBezTo>
                  <a:cubicBezTo>
                    <a:pt x="142521" y="193865"/>
                    <a:pt x="121883" y="181694"/>
                    <a:pt x="104950" y="191748"/>
                  </a:cubicBezTo>
                  <a:cubicBezTo>
                    <a:pt x="88017" y="201802"/>
                    <a:pt x="87487" y="215561"/>
                    <a:pt x="70025" y="226673"/>
                  </a:cubicBezTo>
                  <a:cubicBezTo>
                    <a:pt x="52563" y="237785"/>
                    <a:pt x="-3529" y="261069"/>
                    <a:pt x="175" y="258423"/>
                  </a:cubicBezTo>
                  <a:cubicBezTo>
                    <a:pt x="3879" y="255777"/>
                    <a:pt x="64733" y="229319"/>
                    <a:pt x="92250" y="210798"/>
                  </a:cubicBezTo>
                  <a:cubicBezTo>
                    <a:pt x="119767" y="192277"/>
                    <a:pt x="136700" y="174815"/>
                    <a:pt x="165275" y="147298"/>
                  </a:cubicBezTo>
                  <a:cubicBezTo>
                    <a:pt x="193850" y="119781"/>
                    <a:pt x="238300" y="68981"/>
                    <a:pt x="263700" y="45698"/>
                  </a:cubicBezTo>
                  <a:cubicBezTo>
                    <a:pt x="289100" y="22415"/>
                    <a:pt x="330904" y="4423"/>
                    <a:pt x="333550" y="1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03E93457-0611-8961-013B-2A6BC5C956FE}"/>
                </a:ext>
              </a:extLst>
            </p:cNvPr>
            <p:cNvSpPr/>
            <p:nvPr/>
          </p:nvSpPr>
          <p:spPr>
            <a:xfrm>
              <a:off x="4968660" y="5812830"/>
              <a:ext cx="270368" cy="121524"/>
            </a:xfrm>
            <a:custGeom>
              <a:avLst/>
              <a:gdLst>
                <a:gd name="connsiteX0" fmla="*/ 215 w 270368"/>
                <a:gd name="connsiteY0" fmla="*/ 121245 h 121524"/>
                <a:gd name="connsiteX1" fmla="*/ 158965 w 270368"/>
                <a:gd name="connsiteY1" fmla="*/ 35520 h 121524"/>
                <a:gd name="connsiteX2" fmla="*/ 270090 w 270368"/>
                <a:gd name="connsiteY2" fmla="*/ 595 h 121524"/>
                <a:gd name="connsiteX3" fmla="*/ 127215 w 270368"/>
                <a:gd name="connsiteY3" fmla="*/ 60920 h 121524"/>
                <a:gd name="connsiteX4" fmla="*/ 215 w 270368"/>
                <a:gd name="connsiteY4" fmla="*/ 121245 h 121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0368" h="121524">
                  <a:moveTo>
                    <a:pt x="215" y="121245"/>
                  </a:moveTo>
                  <a:cubicBezTo>
                    <a:pt x="5507" y="117012"/>
                    <a:pt x="113986" y="55628"/>
                    <a:pt x="158965" y="35520"/>
                  </a:cubicBezTo>
                  <a:cubicBezTo>
                    <a:pt x="203944" y="15412"/>
                    <a:pt x="275382" y="-3638"/>
                    <a:pt x="270090" y="595"/>
                  </a:cubicBezTo>
                  <a:cubicBezTo>
                    <a:pt x="264798" y="4828"/>
                    <a:pt x="165844" y="41341"/>
                    <a:pt x="127215" y="60920"/>
                  </a:cubicBezTo>
                  <a:cubicBezTo>
                    <a:pt x="88586" y="80499"/>
                    <a:pt x="-5077" y="125478"/>
                    <a:pt x="215" y="1212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A80F214B-5EAD-9B97-B051-4429688A5BA6}"/>
                </a:ext>
              </a:extLst>
            </p:cNvPr>
            <p:cNvSpPr/>
            <p:nvPr/>
          </p:nvSpPr>
          <p:spPr>
            <a:xfrm>
              <a:off x="4991033" y="5873677"/>
              <a:ext cx="158896" cy="203426"/>
            </a:xfrm>
            <a:custGeom>
              <a:avLst/>
              <a:gdLst>
                <a:gd name="connsiteX0" fmla="*/ 158817 w 158896"/>
                <a:gd name="connsiteY0" fmla="*/ 73 h 203426"/>
                <a:gd name="connsiteX1" fmla="*/ 82617 w 158896"/>
                <a:gd name="connsiteY1" fmla="*/ 73098 h 203426"/>
                <a:gd name="connsiteX2" fmla="*/ 69917 w 158896"/>
                <a:gd name="connsiteY2" fmla="*/ 120723 h 203426"/>
                <a:gd name="connsiteX3" fmla="*/ 67 w 158896"/>
                <a:gd name="connsiteY3" fmla="*/ 203273 h 203426"/>
                <a:gd name="connsiteX4" fmla="*/ 57217 w 158896"/>
                <a:gd name="connsiteY4" fmla="*/ 98498 h 203426"/>
                <a:gd name="connsiteX5" fmla="*/ 66742 w 158896"/>
                <a:gd name="connsiteY5" fmla="*/ 60398 h 203426"/>
                <a:gd name="connsiteX6" fmla="*/ 158817 w 158896"/>
                <a:gd name="connsiteY6" fmla="*/ 73 h 20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896" h="203426">
                  <a:moveTo>
                    <a:pt x="158817" y="73"/>
                  </a:moveTo>
                  <a:cubicBezTo>
                    <a:pt x="161463" y="2190"/>
                    <a:pt x="97434" y="52990"/>
                    <a:pt x="82617" y="73098"/>
                  </a:cubicBezTo>
                  <a:cubicBezTo>
                    <a:pt x="67800" y="93206"/>
                    <a:pt x="83675" y="99027"/>
                    <a:pt x="69917" y="120723"/>
                  </a:cubicBezTo>
                  <a:cubicBezTo>
                    <a:pt x="56159" y="142419"/>
                    <a:pt x="2184" y="206977"/>
                    <a:pt x="67" y="203273"/>
                  </a:cubicBezTo>
                  <a:cubicBezTo>
                    <a:pt x="-2050" y="199569"/>
                    <a:pt x="46104" y="122311"/>
                    <a:pt x="57217" y="98498"/>
                  </a:cubicBezTo>
                  <a:cubicBezTo>
                    <a:pt x="68329" y="74686"/>
                    <a:pt x="51925" y="78919"/>
                    <a:pt x="66742" y="60398"/>
                  </a:cubicBezTo>
                  <a:cubicBezTo>
                    <a:pt x="81559" y="41877"/>
                    <a:pt x="156171" y="-2044"/>
                    <a:pt x="158817" y="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1DC10CD3-2F07-0CB6-D904-E62E9627E2D8}"/>
                </a:ext>
              </a:extLst>
            </p:cNvPr>
            <p:cNvSpPr/>
            <p:nvPr/>
          </p:nvSpPr>
          <p:spPr>
            <a:xfrm>
              <a:off x="4990083" y="6080099"/>
              <a:ext cx="96546" cy="158883"/>
            </a:xfrm>
            <a:custGeom>
              <a:avLst/>
              <a:gdLst>
                <a:gd name="connsiteX0" fmla="*/ 1017 w 96546"/>
                <a:gd name="connsiteY0" fmla="*/ 26 h 158883"/>
                <a:gd name="connsiteX1" fmla="*/ 7367 w 96546"/>
                <a:gd name="connsiteY1" fmla="*/ 88926 h 158883"/>
                <a:gd name="connsiteX2" fmla="*/ 16892 w 96546"/>
                <a:gd name="connsiteY2" fmla="*/ 117501 h 158883"/>
                <a:gd name="connsiteX3" fmla="*/ 42292 w 96546"/>
                <a:gd name="connsiteY3" fmla="*/ 136551 h 158883"/>
                <a:gd name="connsiteX4" fmla="*/ 96267 w 96546"/>
                <a:gd name="connsiteY4" fmla="*/ 158776 h 158883"/>
                <a:gd name="connsiteX5" fmla="*/ 16892 w 96546"/>
                <a:gd name="connsiteY5" fmla="*/ 142901 h 158883"/>
                <a:gd name="connsiteX6" fmla="*/ 29592 w 96546"/>
                <a:gd name="connsiteY6" fmla="*/ 98451 h 158883"/>
                <a:gd name="connsiteX7" fmla="*/ 1017 w 96546"/>
                <a:gd name="connsiteY7" fmla="*/ 26 h 158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546" h="158883">
                  <a:moveTo>
                    <a:pt x="1017" y="26"/>
                  </a:moveTo>
                  <a:cubicBezTo>
                    <a:pt x="-2687" y="-1561"/>
                    <a:pt x="4721" y="69347"/>
                    <a:pt x="7367" y="88926"/>
                  </a:cubicBezTo>
                  <a:cubicBezTo>
                    <a:pt x="10013" y="108505"/>
                    <a:pt x="11071" y="109564"/>
                    <a:pt x="16892" y="117501"/>
                  </a:cubicBezTo>
                  <a:cubicBezTo>
                    <a:pt x="22713" y="125438"/>
                    <a:pt x="29063" y="129672"/>
                    <a:pt x="42292" y="136551"/>
                  </a:cubicBezTo>
                  <a:cubicBezTo>
                    <a:pt x="55521" y="143430"/>
                    <a:pt x="100500" y="157718"/>
                    <a:pt x="96267" y="158776"/>
                  </a:cubicBezTo>
                  <a:cubicBezTo>
                    <a:pt x="92034" y="159834"/>
                    <a:pt x="28004" y="152955"/>
                    <a:pt x="16892" y="142901"/>
                  </a:cubicBezTo>
                  <a:cubicBezTo>
                    <a:pt x="5780" y="132847"/>
                    <a:pt x="30650" y="119618"/>
                    <a:pt x="29592" y="98451"/>
                  </a:cubicBezTo>
                  <a:cubicBezTo>
                    <a:pt x="28534" y="77284"/>
                    <a:pt x="4721" y="1613"/>
                    <a:pt x="1017" y="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C526CC81-8D3E-9EB3-2FC3-13FF558BEA41}"/>
                </a:ext>
              </a:extLst>
            </p:cNvPr>
            <p:cNvSpPr/>
            <p:nvPr/>
          </p:nvSpPr>
          <p:spPr>
            <a:xfrm>
              <a:off x="5050828" y="6010259"/>
              <a:ext cx="43604" cy="229718"/>
            </a:xfrm>
            <a:custGeom>
              <a:avLst/>
              <a:gdLst>
                <a:gd name="connsiteX0" fmla="*/ 35522 w 43604"/>
                <a:gd name="connsiteY0" fmla="*/ 16 h 229718"/>
                <a:gd name="connsiteX1" fmla="*/ 32347 w 43604"/>
                <a:gd name="connsiteY1" fmla="*/ 69866 h 229718"/>
                <a:gd name="connsiteX2" fmla="*/ 3772 w 43604"/>
                <a:gd name="connsiteY2" fmla="*/ 117491 h 229718"/>
                <a:gd name="connsiteX3" fmla="*/ 3772 w 43604"/>
                <a:gd name="connsiteY3" fmla="*/ 152416 h 229718"/>
                <a:gd name="connsiteX4" fmla="*/ 35522 w 43604"/>
                <a:gd name="connsiteY4" fmla="*/ 228616 h 229718"/>
                <a:gd name="connsiteX5" fmla="*/ 13297 w 43604"/>
                <a:gd name="connsiteY5" fmla="*/ 193691 h 229718"/>
                <a:gd name="connsiteX6" fmla="*/ 16472 w 43604"/>
                <a:gd name="connsiteY6" fmla="*/ 139716 h 229718"/>
                <a:gd name="connsiteX7" fmla="*/ 41872 w 43604"/>
                <a:gd name="connsiteY7" fmla="*/ 76216 h 229718"/>
                <a:gd name="connsiteX8" fmla="*/ 35522 w 43604"/>
                <a:gd name="connsiteY8" fmla="*/ 16 h 22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604" h="229718">
                  <a:moveTo>
                    <a:pt x="35522" y="16"/>
                  </a:moveTo>
                  <a:cubicBezTo>
                    <a:pt x="33934" y="-1042"/>
                    <a:pt x="37639" y="50287"/>
                    <a:pt x="32347" y="69866"/>
                  </a:cubicBezTo>
                  <a:cubicBezTo>
                    <a:pt x="27055" y="89445"/>
                    <a:pt x="8534" y="103733"/>
                    <a:pt x="3772" y="117491"/>
                  </a:cubicBezTo>
                  <a:cubicBezTo>
                    <a:pt x="-990" y="131249"/>
                    <a:pt x="-1520" y="133895"/>
                    <a:pt x="3772" y="152416"/>
                  </a:cubicBezTo>
                  <a:cubicBezTo>
                    <a:pt x="9064" y="170937"/>
                    <a:pt x="33935" y="221737"/>
                    <a:pt x="35522" y="228616"/>
                  </a:cubicBezTo>
                  <a:cubicBezTo>
                    <a:pt x="37109" y="235495"/>
                    <a:pt x="16472" y="208508"/>
                    <a:pt x="13297" y="193691"/>
                  </a:cubicBezTo>
                  <a:cubicBezTo>
                    <a:pt x="10122" y="178874"/>
                    <a:pt x="11710" y="159295"/>
                    <a:pt x="16472" y="139716"/>
                  </a:cubicBezTo>
                  <a:cubicBezTo>
                    <a:pt x="21234" y="120137"/>
                    <a:pt x="36051" y="98441"/>
                    <a:pt x="41872" y="76216"/>
                  </a:cubicBezTo>
                  <a:cubicBezTo>
                    <a:pt x="47693" y="53991"/>
                    <a:pt x="37110" y="1074"/>
                    <a:pt x="35522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465B32F5-A2C6-E1BF-BA65-DE927D7C4E53}"/>
                </a:ext>
              </a:extLst>
            </p:cNvPr>
            <p:cNvSpPr/>
            <p:nvPr/>
          </p:nvSpPr>
          <p:spPr>
            <a:xfrm>
              <a:off x="5095875" y="6107999"/>
              <a:ext cx="88900" cy="138462"/>
            </a:xfrm>
            <a:custGeom>
              <a:avLst/>
              <a:gdLst>
                <a:gd name="connsiteX0" fmla="*/ 88900 w 88900"/>
                <a:gd name="connsiteY0" fmla="*/ 701 h 138462"/>
                <a:gd name="connsiteX1" fmla="*/ 44450 w 88900"/>
                <a:gd name="connsiteY1" fmla="*/ 67376 h 138462"/>
                <a:gd name="connsiteX2" fmla="*/ 25400 w 88900"/>
                <a:gd name="connsiteY2" fmla="*/ 118176 h 138462"/>
                <a:gd name="connsiteX3" fmla="*/ 0 w 88900"/>
                <a:gd name="connsiteY3" fmla="*/ 137226 h 138462"/>
                <a:gd name="connsiteX4" fmla="*/ 25400 w 88900"/>
                <a:gd name="connsiteY4" fmla="*/ 86426 h 138462"/>
                <a:gd name="connsiteX5" fmla="*/ 44450 w 88900"/>
                <a:gd name="connsiteY5" fmla="*/ 35626 h 138462"/>
                <a:gd name="connsiteX6" fmla="*/ 88900 w 88900"/>
                <a:gd name="connsiteY6" fmla="*/ 701 h 13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900" h="138462">
                  <a:moveTo>
                    <a:pt x="88900" y="701"/>
                  </a:moveTo>
                  <a:cubicBezTo>
                    <a:pt x="88900" y="5993"/>
                    <a:pt x="55033" y="47797"/>
                    <a:pt x="44450" y="67376"/>
                  </a:cubicBezTo>
                  <a:cubicBezTo>
                    <a:pt x="33867" y="86955"/>
                    <a:pt x="32808" y="106534"/>
                    <a:pt x="25400" y="118176"/>
                  </a:cubicBezTo>
                  <a:cubicBezTo>
                    <a:pt x="17992" y="129818"/>
                    <a:pt x="0" y="142518"/>
                    <a:pt x="0" y="137226"/>
                  </a:cubicBezTo>
                  <a:cubicBezTo>
                    <a:pt x="0" y="131934"/>
                    <a:pt x="17992" y="103359"/>
                    <a:pt x="25400" y="86426"/>
                  </a:cubicBezTo>
                  <a:cubicBezTo>
                    <a:pt x="32808" y="69493"/>
                    <a:pt x="39158" y="49913"/>
                    <a:pt x="44450" y="35626"/>
                  </a:cubicBezTo>
                  <a:cubicBezTo>
                    <a:pt x="49742" y="21339"/>
                    <a:pt x="88900" y="-4591"/>
                    <a:pt x="88900" y="7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D0A2739B-6713-0F33-49F7-34A9BE0F3DED}"/>
                </a:ext>
              </a:extLst>
            </p:cNvPr>
            <p:cNvSpPr/>
            <p:nvPr/>
          </p:nvSpPr>
          <p:spPr>
            <a:xfrm>
              <a:off x="5118094" y="6136993"/>
              <a:ext cx="137456" cy="110113"/>
            </a:xfrm>
            <a:custGeom>
              <a:avLst/>
              <a:gdLst>
                <a:gd name="connsiteX0" fmla="*/ 136531 w 137456"/>
                <a:gd name="connsiteY0" fmla="*/ 282 h 110113"/>
                <a:gd name="connsiteX1" fmla="*/ 104781 w 137456"/>
                <a:gd name="connsiteY1" fmla="*/ 57432 h 110113"/>
                <a:gd name="connsiteX2" fmla="*/ 76206 w 137456"/>
                <a:gd name="connsiteY2" fmla="*/ 101882 h 110113"/>
                <a:gd name="connsiteX3" fmla="*/ 44456 w 137456"/>
                <a:gd name="connsiteY3" fmla="*/ 108232 h 110113"/>
                <a:gd name="connsiteX4" fmla="*/ 6 w 137456"/>
                <a:gd name="connsiteY4" fmla="*/ 79657 h 110113"/>
                <a:gd name="connsiteX5" fmla="*/ 47631 w 137456"/>
                <a:gd name="connsiteY5" fmla="*/ 95532 h 110113"/>
                <a:gd name="connsiteX6" fmla="*/ 66681 w 137456"/>
                <a:gd name="connsiteY6" fmla="*/ 82832 h 110113"/>
                <a:gd name="connsiteX7" fmla="*/ 136531 w 137456"/>
                <a:gd name="connsiteY7" fmla="*/ 282 h 11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456" h="110113">
                  <a:moveTo>
                    <a:pt x="136531" y="282"/>
                  </a:moveTo>
                  <a:cubicBezTo>
                    <a:pt x="142881" y="-3951"/>
                    <a:pt x="114835" y="40499"/>
                    <a:pt x="104781" y="57432"/>
                  </a:cubicBezTo>
                  <a:cubicBezTo>
                    <a:pt x="94727" y="74365"/>
                    <a:pt x="86260" y="93415"/>
                    <a:pt x="76206" y="101882"/>
                  </a:cubicBezTo>
                  <a:cubicBezTo>
                    <a:pt x="66152" y="110349"/>
                    <a:pt x="57156" y="111936"/>
                    <a:pt x="44456" y="108232"/>
                  </a:cubicBezTo>
                  <a:cubicBezTo>
                    <a:pt x="31756" y="104528"/>
                    <a:pt x="-523" y="81774"/>
                    <a:pt x="6" y="79657"/>
                  </a:cubicBezTo>
                  <a:cubicBezTo>
                    <a:pt x="535" y="77540"/>
                    <a:pt x="47631" y="95532"/>
                    <a:pt x="47631" y="95532"/>
                  </a:cubicBezTo>
                  <a:cubicBezTo>
                    <a:pt x="58743" y="96061"/>
                    <a:pt x="53452" y="96061"/>
                    <a:pt x="66681" y="82832"/>
                  </a:cubicBezTo>
                  <a:cubicBezTo>
                    <a:pt x="79910" y="69603"/>
                    <a:pt x="130181" y="4515"/>
                    <a:pt x="136531" y="2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D30E7976-FDB9-5DA8-0982-34ECA921FC9B}"/>
                </a:ext>
              </a:extLst>
            </p:cNvPr>
            <p:cNvSpPr/>
            <p:nvPr/>
          </p:nvSpPr>
          <p:spPr>
            <a:xfrm>
              <a:off x="5213350" y="6184837"/>
              <a:ext cx="104775" cy="66919"/>
            </a:xfrm>
            <a:custGeom>
              <a:avLst/>
              <a:gdLst>
                <a:gd name="connsiteX0" fmla="*/ 0 w 104775"/>
                <a:gd name="connsiteY0" fmla="*/ 66738 h 66919"/>
                <a:gd name="connsiteX1" fmla="*/ 57150 w 104775"/>
                <a:gd name="connsiteY1" fmla="*/ 38163 h 66919"/>
                <a:gd name="connsiteX2" fmla="*/ 104775 w 104775"/>
                <a:gd name="connsiteY2" fmla="*/ 63 h 66919"/>
                <a:gd name="connsiteX3" fmla="*/ 57150 w 104775"/>
                <a:gd name="connsiteY3" fmla="*/ 47688 h 66919"/>
                <a:gd name="connsiteX4" fmla="*/ 0 w 104775"/>
                <a:gd name="connsiteY4" fmla="*/ 66738 h 6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775" h="66919">
                  <a:moveTo>
                    <a:pt x="0" y="66738"/>
                  </a:moveTo>
                  <a:cubicBezTo>
                    <a:pt x="0" y="65151"/>
                    <a:pt x="39688" y="49275"/>
                    <a:pt x="57150" y="38163"/>
                  </a:cubicBezTo>
                  <a:cubicBezTo>
                    <a:pt x="74612" y="27051"/>
                    <a:pt x="104775" y="-1524"/>
                    <a:pt x="104775" y="63"/>
                  </a:cubicBezTo>
                  <a:cubicBezTo>
                    <a:pt x="104775" y="1650"/>
                    <a:pt x="77258" y="36046"/>
                    <a:pt x="57150" y="47688"/>
                  </a:cubicBezTo>
                  <a:cubicBezTo>
                    <a:pt x="37042" y="59330"/>
                    <a:pt x="0" y="68325"/>
                    <a:pt x="0" y="667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52150982-7F1E-B587-49BB-8B851600E375}"/>
                </a:ext>
              </a:extLst>
            </p:cNvPr>
            <p:cNvSpPr/>
            <p:nvPr/>
          </p:nvSpPr>
          <p:spPr>
            <a:xfrm>
              <a:off x="7292793" y="4919673"/>
              <a:ext cx="90669" cy="783361"/>
            </a:xfrm>
            <a:custGeom>
              <a:avLst/>
              <a:gdLst>
                <a:gd name="connsiteX0" fmla="*/ 25582 w 90669"/>
                <a:gd name="connsiteY0" fmla="*/ 1577 h 783361"/>
                <a:gd name="connsiteX1" fmla="*/ 16057 w 90669"/>
                <a:gd name="connsiteY1" fmla="*/ 131752 h 783361"/>
                <a:gd name="connsiteX2" fmla="*/ 19232 w 90669"/>
                <a:gd name="connsiteY2" fmla="*/ 312727 h 783361"/>
                <a:gd name="connsiteX3" fmla="*/ 16057 w 90669"/>
                <a:gd name="connsiteY3" fmla="*/ 277802 h 783361"/>
                <a:gd name="connsiteX4" fmla="*/ 44632 w 90669"/>
                <a:gd name="connsiteY4" fmla="*/ 373052 h 783361"/>
                <a:gd name="connsiteX5" fmla="*/ 82732 w 90669"/>
                <a:gd name="connsiteY5" fmla="*/ 630227 h 783361"/>
                <a:gd name="connsiteX6" fmla="*/ 89082 w 90669"/>
                <a:gd name="connsiteY6" fmla="*/ 700077 h 783361"/>
                <a:gd name="connsiteX7" fmla="*/ 82732 w 90669"/>
                <a:gd name="connsiteY7" fmla="*/ 731827 h 783361"/>
                <a:gd name="connsiteX8" fmla="*/ 12882 w 90669"/>
                <a:gd name="connsiteY8" fmla="*/ 782627 h 783361"/>
                <a:gd name="connsiteX9" fmla="*/ 35107 w 90669"/>
                <a:gd name="connsiteY9" fmla="*/ 757227 h 783361"/>
                <a:gd name="connsiteX10" fmla="*/ 79557 w 90669"/>
                <a:gd name="connsiteY10" fmla="*/ 693727 h 783361"/>
                <a:gd name="connsiteX11" fmla="*/ 25582 w 90669"/>
                <a:gd name="connsiteY11" fmla="*/ 338127 h 783361"/>
                <a:gd name="connsiteX12" fmla="*/ 19232 w 90669"/>
                <a:gd name="connsiteY12" fmla="*/ 322252 h 783361"/>
                <a:gd name="connsiteX13" fmla="*/ 182 w 90669"/>
                <a:gd name="connsiteY13" fmla="*/ 220652 h 783361"/>
                <a:gd name="connsiteX14" fmla="*/ 25582 w 90669"/>
                <a:gd name="connsiteY14" fmla="*/ 1577 h 78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669" h="783361">
                  <a:moveTo>
                    <a:pt x="25582" y="1577"/>
                  </a:moveTo>
                  <a:cubicBezTo>
                    <a:pt x="28228" y="-13240"/>
                    <a:pt x="17115" y="79894"/>
                    <a:pt x="16057" y="131752"/>
                  </a:cubicBezTo>
                  <a:cubicBezTo>
                    <a:pt x="14999" y="183610"/>
                    <a:pt x="19232" y="288385"/>
                    <a:pt x="19232" y="312727"/>
                  </a:cubicBezTo>
                  <a:cubicBezTo>
                    <a:pt x="19232" y="337069"/>
                    <a:pt x="11824" y="267748"/>
                    <a:pt x="16057" y="277802"/>
                  </a:cubicBezTo>
                  <a:cubicBezTo>
                    <a:pt x="20290" y="287856"/>
                    <a:pt x="33520" y="314315"/>
                    <a:pt x="44632" y="373052"/>
                  </a:cubicBezTo>
                  <a:cubicBezTo>
                    <a:pt x="55744" y="431789"/>
                    <a:pt x="75324" y="575723"/>
                    <a:pt x="82732" y="630227"/>
                  </a:cubicBezTo>
                  <a:cubicBezTo>
                    <a:pt x="90140" y="684731"/>
                    <a:pt x="89082" y="683144"/>
                    <a:pt x="89082" y="700077"/>
                  </a:cubicBezTo>
                  <a:cubicBezTo>
                    <a:pt x="89082" y="717010"/>
                    <a:pt x="95432" y="718069"/>
                    <a:pt x="82732" y="731827"/>
                  </a:cubicBezTo>
                  <a:cubicBezTo>
                    <a:pt x="70032" y="745585"/>
                    <a:pt x="20819" y="778394"/>
                    <a:pt x="12882" y="782627"/>
                  </a:cubicBezTo>
                  <a:cubicBezTo>
                    <a:pt x="4945" y="786860"/>
                    <a:pt x="23995" y="772043"/>
                    <a:pt x="35107" y="757227"/>
                  </a:cubicBezTo>
                  <a:cubicBezTo>
                    <a:pt x="46219" y="742411"/>
                    <a:pt x="81145" y="763577"/>
                    <a:pt x="79557" y="693727"/>
                  </a:cubicBezTo>
                  <a:cubicBezTo>
                    <a:pt x="77970" y="623877"/>
                    <a:pt x="35636" y="400040"/>
                    <a:pt x="25582" y="338127"/>
                  </a:cubicBezTo>
                  <a:cubicBezTo>
                    <a:pt x="15528" y="276215"/>
                    <a:pt x="23465" y="341831"/>
                    <a:pt x="19232" y="322252"/>
                  </a:cubicBezTo>
                  <a:cubicBezTo>
                    <a:pt x="14999" y="302673"/>
                    <a:pt x="-1935" y="270394"/>
                    <a:pt x="182" y="220652"/>
                  </a:cubicBezTo>
                  <a:cubicBezTo>
                    <a:pt x="2299" y="170910"/>
                    <a:pt x="22936" y="16394"/>
                    <a:pt x="25582" y="15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8A2F887E-5A0F-010D-32A0-8CCDD5FA6360}"/>
                </a:ext>
              </a:extLst>
            </p:cNvPr>
            <p:cNvSpPr/>
            <p:nvPr/>
          </p:nvSpPr>
          <p:spPr>
            <a:xfrm>
              <a:off x="7107641" y="5645012"/>
              <a:ext cx="252299" cy="50938"/>
            </a:xfrm>
            <a:custGeom>
              <a:avLst/>
              <a:gdLst>
                <a:gd name="connsiteX0" fmla="*/ 1184 w 252299"/>
                <a:gd name="connsiteY0" fmla="*/ 50938 h 50938"/>
                <a:gd name="connsiteX1" fmla="*/ 147234 w 252299"/>
                <a:gd name="connsiteY1" fmla="*/ 12838 h 50938"/>
                <a:gd name="connsiteX2" fmla="*/ 252009 w 252299"/>
                <a:gd name="connsiteY2" fmla="*/ 138 h 50938"/>
                <a:gd name="connsiteX3" fmla="*/ 115484 w 252299"/>
                <a:gd name="connsiteY3" fmla="*/ 6488 h 50938"/>
                <a:gd name="connsiteX4" fmla="*/ 51984 w 252299"/>
                <a:gd name="connsiteY4" fmla="*/ 12838 h 50938"/>
                <a:gd name="connsiteX5" fmla="*/ 77384 w 252299"/>
                <a:gd name="connsiteY5" fmla="*/ 12838 h 50938"/>
                <a:gd name="connsiteX6" fmla="*/ 1184 w 252299"/>
                <a:gd name="connsiteY6" fmla="*/ 50938 h 5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299" h="50938">
                  <a:moveTo>
                    <a:pt x="1184" y="50938"/>
                  </a:moveTo>
                  <a:cubicBezTo>
                    <a:pt x="12826" y="50938"/>
                    <a:pt x="105430" y="21305"/>
                    <a:pt x="147234" y="12838"/>
                  </a:cubicBezTo>
                  <a:cubicBezTo>
                    <a:pt x="189038" y="4371"/>
                    <a:pt x="257300" y="1196"/>
                    <a:pt x="252009" y="138"/>
                  </a:cubicBezTo>
                  <a:cubicBezTo>
                    <a:pt x="246718" y="-920"/>
                    <a:pt x="148821" y="4371"/>
                    <a:pt x="115484" y="6488"/>
                  </a:cubicBezTo>
                  <a:cubicBezTo>
                    <a:pt x="82147" y="8605"/>
                    <a:pt x="58334" y="11780"/>
                    <a:pt x="51984" y="12838"/>
                  </a:cubicBezTo>
                  <a:cubicBezTo>
                    <a:pt x="45634" y="13896"/>
                    <a:pt x="87438" y="7017"/>
                    <a:pt x="77384" y="12838"/>
                  </a:cubicBezTo>
                  <a:cubicBezTo>
                    <a:pt x="67330" y="18659"/>
                    <a:pt x="-10458" y="50938"/>
                    <a:pt x="1184" y="509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84666AEE-07D0-0590-4E32-E23F385473D3}"/>
                </a:ext>
              </a:extLst>
            </p:cNvPr>
            <p:cNvSpPr/>
            <p:nvPr/>
          </p:nvSpPr>
          <p:spPr>
            <a:xfrm>
              <a:off x="7285697" y="5651370"/>
              <a:ext cx="42861" cy="317666"/>
            </a:xfrm>
            <a:custGeom>
              <a:avLst/>
              <a:gdLst>
                <a:gd name="connsiteX0" fmla="*/ 42203 w 42861"/>
                <a:gd name="connsiteY0" fmla="*/ 130 h 317666"/>
                <a:gd name="connsiteX1" fmla="*/ 26328 w 42861"/>
                <a:gd name="connsiteY1" fmla="*/ 98555 h 317666"/>
                <a:gd name="connsiteX2" fmla="*/ 26328 w 42861"/>
                <a:gd name="connsiteY2" fmla="*/ 260480 h 317666"/>
                <a:gd name="connsiteX3" fmla="*/ 16803 w 42861"/>
                <a:gd name="connsiteY3" fmla="*/ 317630 h 317666"/>
                <a:gd name="connsiteX4" fmla="*/ 10453 w 42861"/>
                <a:gd name="connsiteY4" fmla="*/ 254130 h 317666"/>
                <a:gd name="connsiteX5" fmla="*/ 7278 w 42861"/>
                <a:gd name="connsiteY5" fmla="*/ 41405 h 317666"/>
                <a:gd name="connsiteX6" fmla="*/ 928 w 42861"/>
                <a:gd name="connsiteY6" fmla="*/ 76330 h 317666"/>
                <a:gd name="connsiteX7" fmla="*/ 42203 w 42861"/>
                <a:gd name="connsiteY7" fmla="*/ 130 h 317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861" h="317666">
                  <a:moveTo>
                    <a:pt x="42203" y="130"/>
                  </a:moveTo>
                  <a:cubicBezTo>
                    <a:pt x="46436" y="3834"/>
                    <a:pt x="28974" y="55163"/>
                    <a:pt x="26328" y="98555"/>
                  </a:cubicBezTo>
                  <a:cubicBezTo>
                    <a:pt x="23682" y="141947"/>
                    <a:pt x="27915" y="223968"/>
                    <a:pt x="26328" y="260480"/>
                  </a:cubicBezTo>
                  <a:cubicBezTo>
                    <a:pt x="24741" y="296992"/>
                    <a:pt x="19449" y="318688"/>
                    <a:pt x="16803" y="317630"/>
                  </a:cubicBezTo>
                  <a:cubicBezTo>
                    <a:pt x="14157" y="316572"/>
                    <a:pt x="12040" y="300167"/>
                    <a:pt x="10453" y="254130"/>
                  </a:cubicBezTo>
                  <a:cubicBezTo>
                    <a:pt x="8866" y="208093"/>
                    <a:pt x="8865" y="71038"/>
                    <a:pt x="7278" y="41405"/>
                  </a:cubicBezTo>
                  <a:cubicBezTo>
                    <a:pt x="5691" y="11772"/>
                    <a:pt x="-2776" y="80034"/>
                    <a:pt x="928" y="76330"/>
                  </a:cubicBezTo>
                  <a:cubicBezTo>
                    <a:pt x="4632" y="72626"/>
                    <a:pt x="37970" y="-3574"/>
                    <a:pt x="42203" y="1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C958357E-88FD-6DEF-910B-19C7A3A101AD}"/>
                </a:ext>
              </a:extLst>
            </p:cNvPr>
            <p:cNvSpPr/>
            <p:nvPr/>
          </p:nvSpPr>
          <p:spPr>
            <a:xfrm>
              <a:off x="6930907" y="5952051"/>
              <a:ext cx="372262" cy="156872"/>
            </a:xfrm>
            <a:custGeom>
              <a:avLst/>
              <a:gdLst>
                <a:gd name="connsiteX0" fmla="*/ 118 w 372262"/>
                <a:gd name="connsiteY0" fmla="*/ 156649 h 156872"/>
                <a:gd name="connsiteX1" fmla="*/ 168393 w 372262"/>
                <a:gd name="connsiteY1" fmla="*/ 102674 h 156872"/>
                <a:gd name="connsiteX2" fmla="*/ 371593 w 372262"/>
                <a:gd name="connsiteY2" fmla="*/ 1074 h 156872"/>
                <a:gd name="connsiteX3" fmla="*/ 235068 w 372262"/>
                <a:gd name="connsiteY3" fmla="*/ 48699 h 156872"/>
                <a:gd name="connsiteX4" fmla="*/ 269993 w 372262"/>
                <a:gd name="connsiteY4" fmla="*/ 39174 h 156872"/>
                <a:gd name="connsiteX5" fmla="*/ 193793 w 372262"/>
                <a:gd name="connsiteY5" fmla="*/ 83624 h 156872"/>
                <a:gd name="connsiteX6" fmla="*/ 118 w 372262"/>
                <a:gd name="connsiteY6" fmla="*/ 156649 h 156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2" h="156872">
                  <a:moveTo>
                    <a:pt x="118" y="156649"/>
                  </a:moveTo>
                  <a:cubicBezTo>
                    <a:pt x="-4115" y="159824"/>
                    <a:pt x="106481" y="128603"/>
                    <a:pt x="168393" y="102674"/>
                  </a:cubicBezTo>
                  <a:cubicBezTo>
                    <a:pt x="230305" y="76745"/>
                    <a:pt x="360481" y="10070"/>
                    <a:pt x="371593" y="1074"/>
                  </a:cubicBezTo>
                  <a:cubicBezTo>
                    <a:pt x="382705" y="-7922"/>
                    <a:pt x="252001" y="42349"/>
                    <a:pt x="235068" y="48699"/>
                  </a:cubicBezTo>
                  <a:cubicBezTo>
                    <a:pt x="218135" y="55049"/>
                    <a:pt x="276872" y="33353"/>
                    <a:pt x="269993" y="39174"/>
                  </a:cubicBezTo>
                  <a:cubicBezTo>
                    <a:pt x="263114" y="44995"/>
                    <a:pt x="243006" y="64045"/>
                    <a:pt x="193793" y="83624"/>
                  </a:cubicBezTo>
                  <a:cubicBezTo>
                    <a:pt x="144580" y="103203"/>
                    <a:pt x="4351" y="153474"/>
                    <a:pt x="118" y="1566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3C87AACA-9CA7-59E1-6D45-2E0E4FBA1E8F}"/>
                </a:ext>
              </a:extLst>
            </p:cNvPr>
            <p:cNvSpPr/>
            <p:nvPr/>
          </p:nvSpPr>
          <p:spPr>
            <a:xfrm>
              <a:off x="6835764" y="4867136"/>
              <a:ext cx="152641" cy="184368"/>
            </a:xfrm>
            <a:custGeom>
              <a:avLst/>
              <a:gdLst>
                <a:gd name="connsiteX0" fmla="*/ 152411 w 152641"/>
                <a:gd name="connsiteY0" fmla="*/ 139 h 184368"/>
                <a:gd name="connsiteX1" fmla="*/ 88911 w 152641"/>
                <a:gd name="connsiteY1" fmla="*/ 63639 h 184368"/>
                <a:gd name="connsiteX2" fmla="*/ 11 w 152641"/>
                <a:gd name="connsiteY2" fmla="*/ 184289 h 184368"/>
                <a:gd name="connsiteX3" fmla="*/ 82561 w 152641"/>
                <a:gd name="connsiteY3" fmla="*/ 44589 h 184368"/>
                <a:gd name="connsiteX4" fmla="*/ 66686 w 152641"/>
                <a:gd name="connsiteY4" fmla="*/ 79514 h 184368"/>
                <a:gd name="connsiteX5" fmla="*/ 152411 w 152641"/>
                <a:gd name="connsiteY5" fmla="*/ 139 h 18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641" h="184368">
                  <a:moveTo>
                    <a:pt x="152411" y="139"/>
                  </a:moveTo>
                  <a:cubicBezTo>
                    <a:pt x="156115" y="-2507"/>
                    <a:pt x="114311" y="32947"/>
                    <a:pt x="88911" y="63639"/>
                  </a:cubicBezTo>
                  <a:cubicBezTo>
                    <a:pt x="63511" y="94331"/>
                    <a:pt x="1069" y="187464"/>
                    <a:pt x="11" y="184289"/>
                  </a:cubicBezTo>
                  <a:cubicBezTo>
                    <a:pt x="-1047" y="181114"/>
                    <a:pt x="71449" y="62051"/>
                    <a:pt x="82561" y="44589"/>
                  </a:cubicBezTo>
                  <a:cubicBezTo>
                    <a:pt x="93673" y="27127"/>
                    <a:pt x="60865" y="84276"/>
                    <a:pt x="66686" y="79514"/>
                  </a:cubicBezTo>
                  <a:cubicBezTo>
                    <a:pt x="72507" y="74752"/>
                    <a:pt x="148707" y="2785"/>
                    <a:pt x="152411" y="1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DB1CF85F-BE05-4FB1-CA2E-9D88928D1709}"/>
                </a:ext>
              </a:extLst>
            </p:cNvPr>
            <p:cNvSpPr/>
            <p:nvPr/>
          </p:nvSpPr>
          <p:spPr>
            <a:xfrm>
              <a:off x="7003682" y="4260830"/>
              <a:ext cx="119125" cy="105373"/>
            </a:xfrm>
            <a:custGeom>
              <a:avLst/>
              <a:gdLst>
                <a:gd name="connsiteX0" fmla="*/ 368 w 119125"/>
                <a:gd name="connsiteY0" fmla="*/ 20 h 105373"/>
                <a:gd name="connsiteX1" fmla="*/ 117843 w 119125"/>
                <a:gd name="connsiteY1" fmla="*/ 104795 h 105373"/>
                <a:gd name="connsiteX2" fmla="*/ 63868 w 119125"/>
                <a:gd name="connsiteY2" fmla="*/ 44470 h 105373"/>
                <a:gd name="connsiteX3" fmla="*/ 79743 w 119125"/>
                <a:gd name="connsiteY3" fmla="*/ 95270 h 105373"/>
                <a:gd name="connsiteX4" fmla="*/ 368 w 119125"/>
                <a:gd name="connsiteY4" fmla="*/ 20 h 105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25" h="105373">
                  <a:moveTo>
                    <a:pt x="368" y="20"/>
                  </a:moveTo>
                  <a:cubicBezTo>
                    <a:pt x="6718" y="1608"/>
                    <a:pt x="107260" y="97387"/>
                    <a:pt x="117843" y="104795"/>
                  </a:cubicBezTo>
                  <a:cubicBezTo>
                    <a:pt x="128426" y="112203"/>
                    <a:pt x="70218" y="46058"/>
                    <a:pt x="63868" y="44470"/>
                  </a:cubicBezTo>
                  <a:cubicBezTo>
                    <a:pt x="57518" y="42883"/>
                    <a:pt x="87680" y="99503"/>
                    <a:pt x="79743" y="95270"/>
                  </a:cubicBezTo>
                  <a:cubicBezTo>
                    <a:pt x="71806" y="91037"/>
                    <a:pt x="-5982" y="-1568"/>
                    <a:pt x="368" y="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A1C5D2AD-F439-A3AD-902C-0D1B6E8AFA45}"/>
                </a:ext>
              </a:extLst>
            </p:cNvPr>
            <p:cNvSpPr/>
            <p:nvPr/>
          </p:nvSpPr>
          <p:spPr>
            <a:xfrm>
              <a:off x="6965863" y="4464046"/>
              <a:ext cx="289012" cy="123829"/>
            </a:xfrm>
            <a:custGeom>
              <a:avLst/>
              <a:gdLst>
                <a:gd name="connsiteX0" fmla="*/ 87 w 289012"/>
                <a:gd name="connsiteY0" fmla="*/ 4 h 123829"/>
                <a:gd name="connsiteX1" fmla="*/ 162012 w 289012"/>
                <a:gd name="connsiteY1" fmla="*/ 63504 h 123829"/>
                <a:gd name="connsiteX2" fmla="*/ 95337 w 289012"/>
                <a:gd name="connsiteY2" fmla="*/ 47629 h 123829"/>
                <a:gd name="connsiteX3" fmla="*/ 212812 w 289012"/>
                <a:gd name="connsiteY3" fmla="*/ 76204 h 123829"/>
                <a:gd name="connsiteX4" fmla="*/ 289012 w 289012"/>
                <a:gd name="connsiteY4" fmla="*/ 123829 h 123829"/>
                <a:gd name="connsiteX5" fmla="*/ 187412 w 289012"/>
                <a:gd name="connsiteY5" fmla="*/ 60329 h 123829"/>
                <a:gd name="connsiteX6" fmla="*/ 87 w 289012"/>
                <a:gd name="connsiteY6" fmla="*/ 4 h 12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9012" h="123829">
                  <a:moveTo>
                    <a:pt x="87" y="4"/>
                  </a:moveTo>
                  <a:cubicBezTo>
                    <a:pt x="-4146" y="533"/>
                    <a:pt x="146137" y="55567"/>
                    <a:pt x="162012" y="63504"/>
                  </a:cubicBezTo>
                  <a:cubicBezTo>
                    <a:pt x="177887" y="71441"/>
                    <a:pt x="95337" y="47629"/>
                    <a:pt x="95337" y="47629"/>
                  </a:cubicBezTo>
                  <a:cubicBezTo>
                    <a:pt x="103804" y="49746"/>
                    <a:pt x="180533" y="63504"/>
                    <a:pt x="212812" y="76204"/>
                  </a:cubicBezTo>
                  <a:cubicBezTo>
                    <a:pt x="245091" y="88904"/>
                    <a:pt x="289012" y="123829"/>
                    <a:pt x="289012" y="123829"/>
                  </a:cubicBezTo>
                  <a:cubicBezTo>
                    <a:pt x="284779" y="121183"/>
                    <a:pt x="230275" y="78850"/>
                    <a:pt x="187412" y="60329"/>
                  </a:cubicBezTo>
                  <a:cubicBezTo>
                    <a:pt x="144550" y="41808"/>
                    <a:pt x="4320" y="-525"/>
                    <a:pt x="87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9288EB8A-7B8C-B5A8-357F-9650B5858899}"/>
                </a:ext>
              </a:extLst>
            </p:cNvPr>
            <p:cNvSpPr/>
            <p:nvPr/>
          </p:nvSpPr>
          <p:spPr>
            <a:xfrm>
              <a:off x="6918229" y="5380551"/>
              <a:ext cx="283551" cy="664677"/>
            </a:xfrm>
            <a:custGeom>
              <a:avLst/>
              <a:gdLst>
                <a:gd name="connsiteX0" fmla="*/ 282671 w 283551"/>
                <a:gd name="connsiteY0" fmla="*/ 1074 h 664677"/>
                <a:gd name="connsiteX1" fmla="*/ 231871 w 283551"/>
                <a:gd name="connsiteY1" fmla="*/ 131249 h 664677"/>
                <a:gd name="connsiteX2" fmla="*/ 181071 w 283551"/>
                <a:gd name="connsiteY2" fmla="*/ 289999 h 664677"/>
                <a:gd name="connsiteX3" fmla="*/ 190596 w 283551"/>
                <a:gd name="connsiteY3" fmla="*/ 188399 h 664677"/>
                <a:gd name="connsiteX4" fmla="*/ 158846 w 283551"/>
                <a:gd name="connsiteY4" fmla="*/ 397949 h 664677"/>
                <a:gd name="connsiteX5" fmla="*/ 152496 w 283551"/>
                <a:gd name="connsiteY5" fmla="*/ 515424 h 664677"/>
                <a:gd name="connsiteX6" fmla="*/ 149321 w 283551"/>
                <a:gd name="connsiteY6" fmla="*/ 575749 h 664677"/>
                <a:gd name="connsiteX7" fmla="*/ 96 w 283551"/>
                <a:gd name="connsiteY7" fmla="*/ 664649 h 664677"/>
                <a:gd name="connsiteX8" fmla="*/ 127096 w 283551"/>
                <a:gd name="connsiteY8" fmla="*/ 566224 h 664677"/>
                <a:gd name="connsiteX9" fmla="*/ 162021 w 283551"/>
                <a:gd name="connsiteY9" fmla="*/ 448749 h 664677"/>
                <a:gd name="connsiteX10" fmla="*/ 196946 w 283551"/>
                <a:gd name="connsiteY10" fmla="*/ 169349 h 664677"/>
                <a:gd name="connsiteX11" fmla="*/ 187421 w 283551"/>
                <a:gd name="connsiteY11" fmla="*/ 204274 h 664677"/>
                <a:gd name="connsiteX12" fmla="*/ 282671 w 283551"/>
                <a:gd name="connsiteY12" fmla="*/ 1074 h 664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3551" h="664677">
                  <a:moveTo>
                    <a:pt x="282671" y="1074"/>
                  </a:moveTo>
                  <a:cubicBezTo>
                    <a:pt x="290079" y="-11097"/>
                    <a:pt x="248804" y="83095"/>
                    <a:pt x="231871" y="131249"/>
                  </a:cubicBezTo>
                  <a:cubicBezTo>
                    <a:pt x="214938" y="179403"/>
                    <a:pt x="187950" y="280474"/>
                    <a:pt x="181071" y="289999"/>
                  </a:cubicBezTo>
                  <a:cubicBezTo>
                    <a:pt x="174192" y="299524"/>
                    <a:pt x="194300" y="170407"/>
                    <a:pt x="190596" y="188399"/>
                  </a:cubicBezTo>
                  <a:cubicBezTo>
                    <a:pt x="186892" y="206391"/>
                    <a:pt x="165196" y="343445"/>
                    <a:pt x="158846" y="397949"/>
                  </a:cubicBezTo>
                  <a:cubicBezTo>
                    <a:pt x="152496" y="452453"/>
                    <a:pt x="154083" y="485791"/>
                    <a:pt x="152496" y="515424"/>
                  </a:cubicBezTo>
                  <a:cubicBezTo>
                    <a:pt x="150909" y="545057"/>
                    <a:pt x="174721" y="550878"/>
                    <a:pt x="149321" y="575749"/>
                  </a:cubicBezTo>
                  <a:cubicBezTo>
                    <a:pt x="123921" y="600620"/>
                    <a:pt x="3800" y="666236"/>
                    <a:pt x="96" y="664649"/>
                  </a:cubicBezTo>
                  <a:cubicBezTo>
                    <a:pt x="-3608" y="663062"/>
                    <a:pt x="100109" y="602207"/>
                    <a:pt x="127096" y="566224"/>
                  </a:cubicBezTo>
                  <a:cubicBezTo>
                    <a:pt x="154083" y="530241"/>
                    <a:pt x="150379" y="514895"/>
                    <a:pt x="162021" y="448749"/>
                  </a:cubicBezTo>
                  <a:cubicBezTo>
                    <a:pt x="173663" y="382603"/>
                    <a:pt x="192713" y="210095"/>
                    <a:pt x="196946" y="169349"/>
                  </a:cubicBezTo>
                  <a:cubicBezTo>
                    <a:pt x="201179" y="128603"/>
                    <a:pt x="175779" y="228087"/>
                    <a:pt x="187421" y="204274"/>
                  </a:cubicBezTo>
                  <a:cubicBezTo>
                    <a:pt x="199063" y="180461"/>
                    <a:pt x="275263" y="13245"/>
                    <a:pt x="282671" y="10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EE19F98B-B9CC-C035-2B9F-409BD15B1F8C}"/>
                </a:ext>
              </a:extLst>
            </p:cNvPr>
            <p:cNvSpPr/>
            <p:nvPr/>
          </p:nvSpPr>
          <p:spPr>
            <a:xfrm>
              <a:off x="6060321" y="5911335"/>
              <a:ext cx="72132" cy="261600"/>
            </a:xfrm>
            <a:custGeom>
              <a:avLst/>
              <a:gdLst>
                <a:gd name="connsiteX0" fmla="*/ 45204 w 72132"/>
                <a:gd name="connsiteY0" fmla="*/ 515 h 261600"/>
                <a:gd name="connsiteX1" fmla="*/ 32504 w 72132"/>
                <a:gd name="connsiteY1" fmla="*/ 73540 h 261600"/>
                <a:gd name="connsiteX2" fmla="*/ 67429 w 72132"/>
                <a:gd name="connsiteY2" fmla="*/ 152915 h 261600"/>
                <a:gd name="connsiteX3" fmla="*/ 67429 w 72132"/>
                <a:gd name="connsiteY3" fmla="*/ 260865 h 261600"/>
                <a:gd name="connsiteX4" fmla="*/ 67429 w 72132"/>
                <a:gd name="connsiteY4" fmla="*/ 194190 h 261600"/>
                <a:gd name="connsiteX5" fmla="*/ 3929 w 72132"/>
                <a:gd name="connsiteY5" fmla="*/ 76715 h 261600"/>
                <a:gd name="connsiteX6" fmla="*/ 10279 w 72132"/>
                <a:gd name="connsiteY6" fmla="*/ 111640 h 261600"/>
                <a:gd name="connsiteX7" fmla="*/ 45204 w 72132"/>
                <a:gd name="connsiteY7" fmla="*/ 515 h 26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132" h="261600">
                  <a:moveTo>
                    <a:pt x="45204" y="515"/>
                  </a:moveTo>
                  <a:cubicBezTo>
                    <a:pt x="48908" y="-5835"/>
                    <a:pt x="28800" y="48140"/>
                    <a:pt x="32504" y="73540"/>
                  </a:cubicBezTo>
                  <a:cubicBezTo>
                    <a:pt x="36208" y="98940"/>
                    <a:pt x="61608" y="121694"/>
                    <a:pt x="67429" y="152915"/>
                  </a:cubicBezTo>
                  <a:cubicBezTo>
                    <a:pt x="73250" y="184136"/>
                    <a:pt x="67429" y="260865"/>
                    <a:pt x="67429" y="260865"/>
                  </a:cubicBezTo>
                  <a:cubicBezTo>
                    <a:pt x="67429" y="267744"/>
                    <a:pt x="78012" y="224882"/>
                    <a:pt x="67429" y="194190"/>
                  </a:cubicBezTo>
                  <a:cubicBezTo>
                    <a:pt x="56846" y="163498"/>
                    <a:pt x="13454" y="90473"/>
                    <a:pt x="3929" y="76715"/>
                  </a:cubicBezTo>
                  <a:cubicBezTo>
                    <a:pt x="-5596" y="62957"/>
                    <a:pt x="4458" y="121165"/>
                    <a:pt x="10279" y="111640"/>
                  </a:cubicBezTo>
                  <a:cubicBezTo>
                    <a:pt x="16100" y="102115"/>
                    <a:pt x="41500" y="6865"/>
                    <a:pt x="45204" y="5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C0100FA5-58EE-7DA6-405A-E8950760B7CE}"/>
                </a:ext>
              </a:extLst>
            </p:cNvPr>
            <p:cNvSpPr/>
            <p:nvPr/>
          </p:nvSpPr>
          <p:spPr>
            <a:xfrm>
              <a:off x="6216605" y="5838167"/>
              <a:ext cx="178765" cy="200748"/>
            </a:xfrm>
            <a:custGeom>
              <a:avLst/>
              <a:gdLst>
                <a:gd name="connsiteX0" fmla="*/ 177845 w 178765"/>
                <a:gd name="connsiteY0" fmla="*/ 658 h 200748"/>
                <a:gd name="connsiteX1" fmla="*/ 92120 w 178765"/>
                <a:gd name="connsiteY1" fmla="*/ 67333 h 200748"/>
                <a:gd name="connsiteX2" fmla="*/ 54020 w 178765"/>
                <a:gd name="connsiteY2" fmla="*/ 102258 h 200748"/>
                <a:gd name="connsiteX3" fmla="*/ 45 w 178765"/>
                <a:gd name="connsiteY3" fmla="*/ 200683 h 200748"/>
                <a:gd name="connsiteX4" fmla="*/ 44495 w 178765"/>
                <a:gd name="connsiteY4" fmla="*/ 86383 h 200748"/>
                <a:gd name="connsiteX5" fmla="*/ 31795 w 178765"/>
                <a:gd name="connsiteY5" fmla="*/ 111783 h 200748"/>
                <a:gd name="connsiteX6" fmla="*/ 177845 w 178765"/>
                <a:gd name="connsiteY6" fmla="*/ 658 h 200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765" h="200748">
                  <a:moveTo>
                    <a:pt x="177845" y="658"/>
                  </a:moveTo>
                  <a:cubicBezTo>
                    <a:pt x="187899" y="-6750"/>
                    <a:pt x="112757" y="50400"/>
                    <a:pt x="92120" y="67333"/>
                  </a:cubicBezTo>
                  <a:cubicBezTo>
                    <a:pt x="71482" y="84266"/>
                    <a:pt x="69366" y="80033"/>
                    <a:pt x="54020" y="102258"/>
                  </a:cubicBezTo>
                  <a:cubicBezTo>
                    <a:pt x="38674" y="124483"/>
                    <a:pt x="1632" y="203329"/>
                    <a:pt x="45" y="200683"/>
                  </a:cubicBezTo>
                  <a:cubicBezTo>
                    <a:pt x="-1543" y="198037"/>
                    <a:pt x="39203" y="101200"/>
                    <a:pt x="44495" y="86383"/>
                  </a:cubicBezTo>
                  <a:cubicBezTo>
                    <a:pt x="49787" y="71566"/>
                    <a:pt x="14862" y="121308"/>
                    <a:pt x="31795" y="111783"/>
                  </a:cubicBezTo>
                  <a:cubicBezTo>
                    <a:pt x="48728" y="102258"/>
                    <a:pt x="167791" y="8066"/>
                    <a:pt x="177845" y="6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9DCC53E7-A582-6886-834B-AA0ED247B949}"/>
                </a:ext>
              </a:extLst>
            </p:cNvPr>
            <p:cNvSpPr/>
            <p:nvPr/>
          </p:nvSpPr>
          <p:spPr>
            <a:xfrm>
              <a:off x="6725113" y="5410486"/>
              <a:ext cx="380337" cy="400118"/>
            </a:xfrm>
            <a:custGeom>
              <a:avLst/>
              <a:gdLst>
                <a:gd name="connsiteX0" fmla="*/ 377362 w 380337"/>
                <a:gd name="connsiteY0" fmla="*/ 2889 h 400118"/>
                <a:gd name="connsiteX1" fmla="*/ 104312 w 380337"/>
                <a:gd name="connsiteY1" fmla="*/ 285464 h 400118"/>
                <a:gd name="connsiteX2" fmla="*/ 53512 w 380337"/>
                <a:gd name="connsiteY2" fmla="*/ 333089 h 400118"/>
                <a:gd name="connsiteX3" fmla="*/ 5887 w 380337"/>
                <a:gd name="connsiteY3" fmla="*/ 393414 h 400118"/>
                <a:gd name="connsiteX4" fmla="*/ 196387 w 380337"/>
                <a:gd name="connsiteY4" fmla="*/ 161639 h 400118"/>
                <a:gd name="connsiteX5" fmla="*/ 126537 w 380337"/>
                <a:gd name="connsiteY5" fmla="*/ 221964 h 400118"/>
                <a:gd name="connsiteX6" fmla="*/ 240837 w 380337"/>
                <a:gd name="connsiteY6" fmla="*/ 145764 h 400118"/>
                <a:gd name="connsiteX7" fmla="*/ 377362 w 380337"/>
                <a:gd name="connsiteY7" fmla="*/ 2889 h 40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337" h="400118">
                  <a:moveTo>
                    <a:pt x="377362" y="2889"/>
                  </a:moveTo>
                  <a:cubicBezTo>
                    <a:pt x="354608" y="26172"/>
                    <a:pt x="158287" y="230431"/>
                    <a:pt x="104312" y="285464"/>
                  </a:cubicBezTo>
                  <a:cubicBezTo>
                    <a:pt x="50337" y="340497"/>
                    <a:pt x="69916" y="315097"/>
                    <a:pt x="53512" y="333089"/>
                  </a:cubicBezTo>
                  <a:cubicBezTo>
                    <a:pt x="37108" y="351081"/>
                    <a:pt x="-17925" y="421989"/>
                    <a:pt x="5887" y="393414"/>
                  </a:cubicBezTo>
                  <a:cubicBezTo>
                    <a:pt x="29699" y="364839"/>
                    <a:pt x="176279" y="190214"/>
                    <a:pt x="196387" y="161639"/>
                  </a:cubicBezTo>
                  <a:cubicBezTo>
                    <a:pt x="216495" y="133064"/>
                    <a:pt x="119129" y="224610"/>
                    <a:pt x="126537" y="221964"/>
                  </a:cubicBezTo>
                  <a:cubicBezTo>
                    <a:pt x="133945" y="219318"/>
                    <a:pt x="195329" y="188097"/>
                    <a:pt x="240837" y="145764"/>
                  </a:cubicBezTo>
                  <a:cubicBezTo>
                    <a:pt x="286345" y="103431"/>
                    <a:pt x="400116" y="-20394"/>
                    <a:pt x="377362" y="28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86328118-60D9-6750-7390-1E6803236551}"/>
                </a:ext>
              </a:extLst>
            </p:cNvPr>
            <p:cNvSpPr/>
            <p:nvPr/>
          </p:nvSpPr>
          <p:spPr>
            <a:xfrm>
              <a:off x="6470607" y="5791159"/>
              <a:ext cx="266743" cy="219301"/>
            </a:xfrm>
            <a:custGeom>
              <a:avLst/>
              <a:gdLst>
                <a:gd name="connsiteX0" fmla="*/ 266743 w 266743"/>
                <a:gd name="connsiteY0" fmla="*/ 41 h 219301"/>
                <a:gd name="connsiteX1" fmla="*/ 117518 w 266743"/>
                <a:gd name="connsiteY1" fmla="*/ 117516 h 219301"/>
                <a:gd name="connsiteX2" fmla="*/ 43 w 266743"/>
                <a:gd name="connsiteY2" fmla="*/ 219116 h 219301"/>
                <a:gd name="connsiteX3" fmla="*/ 130218 w 266743"/>
                <a:gd name="connsiteY3" fmla="*/ 92116 h 219301"/>
                <a:gd name="connsiteX4" fmla="*/ 41318 w 266743"/>
                <a:gd name="connsiteY4" fmla="*/ 158791 h 219301"/>
                <a:gd name="connsiteX5" fmla="*/ 117518 w 266743"/>
                <a:gd name="connsiteY5" fmla="*/ 104816 h 219301"/>
                <a:gd name="connsiteX6" fmla="*/ 266743 w 266743"/>
                <a:gd name="connsiteY6" fmla="*/ 41 h 21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743" h="219301">
                  <a:moveTo>
                    <a:pt x="266743" y="41"/>
                  </a:moveTo>
                  <a:cubicBezTo>
                    <a:pt x="266743" y="2158"/>
                    <a:pt x="161968" y="81004"/>
                    <a:pt x="117518" y="117516"/>
                  </a:cubicBezTo>
                  <a:cubicBezTo>
                    <a:pt x="73068" y="154028"/>
                    <a:pt x="-2074" y="223349"/>
                    <a:pt x="43" y="219116"/>
                  </a:cubicBezTo>
                  <a:cubicBezTo>
                    <a:pt x="2160" y="214883"/>
                    <a:pt x="123339" y="102170"/>
                    <a:pt x="130218" y="92116"/>
                  </a:cubicBezTo>
                  <a:cubicBezTo>
                    <a:pt x="137097" y="82062"/>
                    <a:pt x="43435" y="156674"/>
                    <a:pt x="41318" y="158791"/>
                  </a:cubicBezTo>
                  <a:cubicBezTo>
                    <a:pt x="39201" y="160908"/>
                    <a:pt x="76243" y="132333"/>
                    <a:pt x="117518" y="104816"/>
                  </a:cubicBezTo>
                  <a:cubicBezTo>
                    <a:pt x="158793" y="77299"/>
                    <a:pt x="266743" y="-2076"/>
                    <a:pt x="266743" y="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4799481C-412D-C838-534F-5C7D3782A264}"/>
                </a:ext>
              </a:extLst>
            </p:cNvPr>
            <p:cNvSpPr/>
            <p:nvPr/>
          </p:nvSpPr>
          <p:spPr>
            <a:xfrm>
              <a:off x="6794354" y="5670045"/>
              <a:ext cx="220086" cy="327535"/>
            </a:xfrm>
            <a:custGeom>
              <a:avLst/>
              <a:gdLst>
                <a:gd name="connsiteX0" fmla="*/ 219221 w 220086"/>
                <a:gd name="connsiteY0" fmla="*/ 505 h 327535"/>
                <a:gd name="connsiteX1" fmla="*/ 120796 w 220086"/>
                <a:gd name="connsiteY1" fmla="*/ 159255 h 327535"/>
                <a:gd name="connsiteX2" fmla="*/ 146 w 220086"/>
                <a:gd name="connsiteY2" fmla="*/ 327530 h 327535"/>
                <a:gd name="connsiteX3" fmla="*/ 95396 w 220086"/>
                <a:gd name="connsiteY3" fmla="*/ 165605 h 327535"/>
                <a:gd name="connsiteX4" fmla="*/ 63646 w 220086"/>
                <a:gd name="connsiteY4" fmla="*/ 213230 h 327535"/>
                <a:gd name="connsiteX5" fmla="*/ 219221 w 220086"/>
                <a:gd name="connsiteY5" fmla="*/ 505 h 32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0086" h="327535">
                  <a:moveTo>
                    <a:pt x="219221" y="505"/>
                  </a:moveTo>
                  <a:cubicBezTo>
                    <a:pt x="228746" y="-8491"/>
                    <a:pt x="157308" y="104751"/>
                    <a:pt x="120796" y="159255"/>
                  </a:cubicBezTo>
                  <a:cubicBezTo>
                    <a:pt x="84283" y="213759"/>
                    <a:pt x="4379" y="326472"/>
                    <a:pt x="146" y="327530"/>
                  </a:cubicBezTo>
                  <a:cubicBezTo>
                    <a:pt x="-4087" y="328588"/>
                    <a:pt x="84813" y="184655"/>
                    <a:pt x="95396" y="165605"/>
                  </a:cubicBezTo>
                  <a:cubicBezTo>
                    <a:pt x="105979" y="146555"/>
                    <a:pt x="45125" y="237042"/>
                    <a:pt x="63646" y="213230"/>
                  </a:cubicBezTo>
                  <a:cubicBezTo>
                    <a:pt x="82167" y="189418"/>
                    <a:pt x="209696" y="9501"/>
                    <a:pt x="219221" y="5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226E6040-6234-B1F7-A8BF-244EEC9DA95A}"/>
                </a:ext>
              </a:extLst>
            </p:cNvPr>
            <p:cNvSpPr/>
            <p:nvPr/>
          </p:nvSpPr>
          <p:spPr>
            <a:xfrm>
              <a:off x="6837176" y="5860463"/>
              <a:ext cx="160641" cy="149318"/>
            </a:xfrm>
            <a:custGeom>
              <a:avLst/>
              <a:gdLst>
                <a:gd name="connsiteX0" fmla="*/ 160524 w 160641"/>
                <a:gd name="connsiteY0" fmla="*/ 587 h 149318"/>
                <a:gd name="connsiteX1" fmla="*/ 49399 w 160641"/>
                <a:gd name="connsiteY1" fmla="*/ 105362 h 149318"/>
                <a:gd name="connsiteX2" fmla="*/ 1774 w 160641"/>
                <a:gd name="connsiteY2" fmla="*/ 146637 h 149318"/>
                <a:gd name="connsiteX3" fmla="*/ 106549 w 160641"/>
                <a:gd name="connsiteY3" fmla="*/ 35512 h 149318"/>
                <a:gd name="connsiteX4" fmla="*/ 71624 w 160641"/>
                <a:gd name="connsiteY4" fmla="*/ 60912 h 149318"/>
                <a:gd name="connsiteX5" fmla="*/ 160524 w 160641"/>
                <a:gd name="connsiteY5" fmla="*/ 587 h 149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641" h="149318">
                  <a:moveTo>
                    <a:pt x="160524" y="587"/>
                  </a:moveTo>
                  <a:cubicBezTo>
                    <a:pt x="156820" y="7995"/>
                    <a:pt x="75857" y="81020"/>
                    <a:pt x="49399" y="105362"/>
                  </a:cubicBezTo>
                  <a:cubicBezTo>
                    <a:pt x="22941" y="129704"/>
                    <a:pt x="-7751" y="158279"/>
                    <a:pt x="1774" y="146637"/>
                  </a:cubicBezTo>
                  <a:cubicBezTo>
                    <a:pt x="11299" y="134995"/>
                    <a:pt x="94907" y="49799"/>
                    <a:pt x="106549" y="35512"/>
                  </a:cubicBezTo>
                  <a:cubicBezTo>
                    <a:pt x="118191" y="21225"/>
                    <a:pt x="64216" y="63558"/>
                    <a:pt x="71624" y="60912"/>
                  </a:cubicBezTo>
                  <a:cubicBezTo>
                    <a:pt x="79032" y="58266"/>
                    <a:pt x="164228" y="-6821"/>
                    <a:pt x="160524" y="5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842D4411-D3EF-DF90-3A08-9456311A85E2}"/>
                </a:ext>
              </a:extLst>
            </p:cNvPr>
            <p:cNvSpPr/>
            <p:nvPr/>
          </p:nvSpPr>
          <p:spPr>
            <a:xfrm>
              <a:off x="6130925" y="5997375"/>
              <a:ext cx="814325" cy="54204"/>
            </a:xfrm>
            <a:custGeom>
              <a:avLst/>
              <a:gdLst>
                <a:gd name="connsiteX0" fmla="*/ 0 w 814325"/>
                <a:gd name="connsiteY0" fmla="*/ 54175 h 54204"/>
                <a:gd name="connsiteX1" fmla="*/ 479425 w 814325"/>
                <a:gd name="connsiteY1" fmla="*/ 22425 h 54204"/>
                <a:gd name="connsiteX2" fmla="*/ 682625 w 814325"/>
                <a:gd name="connsiteY2" fmla="*/ 25600 h 54204"/>
                <a:gd name="connsiteX3" fmla="*/ 650875 w 814325"/>
                <a:gd name="connsiteY3" fmla="*/ 200 h 54204"/>
                <a:gd name="connsiteX4" fmla="*/ 812800 w 814325"/>
                <a:gd name="connsiteY4" fmla="*/ 41475 h 54204"/>
                <a:gd name="connsiteX5" fmla="*/ 701675 w 814325"/>
                <a:gd name="connsiteY5" fmla="*/ 3375 h 54204"/>
                <a:gd name="connsiteX6" fmla="*/ 247650 w 814325"/>
                <a:gd name="connsiteY6" fmla="*/ 12900 h 54204"/>
                <a:gd name="connsiteX7" fmla="*/ 365125 w 814325"/>
                <a:gd name="connsiteY7" fmla="*/ 16075 h 54204"/>
                <a:gd name="connsiteX8" fmla="*/ 0 w 814325"/>
                <a:gd name="connsiteY8" fmla="*/ 54175 h 54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4325" h="54204">
                  <a:moveTo>
                    <a:pt x="0" y="54175"/>
                  </a:moveTo>
                  <a:cubicBezTo>
                    <a:pt x="19050" y="55233"/>
                    <a:pt x="365654" y="27187"/>
                    <a:pt x="479425" y="22425"/>
                  </a:cubicBezTo>
                  <a:cubicBezTo>
                    <a:pt x="593196" y="17663"/>
                    <a:pt x="654050" y="29304"/>
                    <a:pt x="682625" y="25600"/>
                  </a:cubicBezTo>
                  <a:cubicBezTo>
                    <a:pt x="711200" y="21896"/>
                    <a:pt x="629179" y="-2446"/>
                    <a:pt x="650875" y="200"/>
                  </a:cubicBezTo>
                  <a:cubicBezTo>
                    <a:pt x="672571" y="2846"/>
                    <a:pt x="804333" y="40946"/>
                    <a:pt x="812800" y="41475"/>
                  </a:cubicBezTo>
                  <a:cubicBezTo>
                    <a:pt x="821267" y="42004"/>
                    <a:pt x="795867" y="8137"/>
                    <a:pt x="701675" y="3375"/>
                  </a:cubicBezTo>
                  <a:cubicBezTo>
                    <a:pt x="607483" y="-1387"/>
                    <a:pt x="303742" y="10783"/>
                    <a:pt x="247650" y="12900"/>
                  </a:cubicBezTo>
                  <a:cubicBezTo>
                    <a:pt x="191558" y="15017"/>
                    <a:pt x="404283" y="11842"/>
                    <a:pt x="365125" y="16075"/>
                  </a:cubicBezTo>
                  <a:lnTo>
                    <a:pt x="0" y="54175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A87C6949-B43C-20C4-36FF-FD1C2533DBFB}"/>
                </a:ext>
              </a:extLst>
            </p:cNvPr>
            <p:cNvSpPr/>
            <p:nvPr/>
          </p:nvSpPr>
          <p:spPr>
            <a:xfrm>
              <a:off x="6138243" y="6178338"/>
              <a:ext cx="783738" cy="28895"/>
            </a:xfrm>
            <a:custGeom>
              <a:avLst/>
              <a:gdLst>
                <a:gd name="connsiteX0" fmla="*/ 24432 w 783738"/>
                <a:gd name="connsiteY0" fmla="*/ 16087 h 28895"/>
                <a:gd name="connsiteX1" fmla="*/ 84757 w 783738"/>
                <a:gd name="connsiteY1" fmla="*/ 28787 h 28895"/>
                <a:gd name="connsiteX2" fmla="*/ 719757 w 783738"/>
                <a:gd name="connsiteY2" fmla="*/ 9737 h 28895"/>
                <a:gd name="connsiteX3" fmla="*/ 319707 w 783738"/>
                <a:gd name="connsiteY3" fmla="*/ 6562 h 28895"/>
                <a:gd name="connsiteX4" fmla="*/ 770557 w 783738"/>
                <a:gd name="connsiteY4" fmla="*/ 3387 h 28895"/>
                <a:gd name="connsiteX5" fmla="*/ 637207 w 783738"/>
                <a:gd name="connsiteY5" fmla="*/ 212 h 28895"/>
                <a:gd name="connsiteX6" fmla="*/ 367332 w 783738"/>
                <a:gd name="connsiteY6" fmla="*/ 9737 h 28895"/>
                <a:gd name="connsiteX7" fmla="*/ 24432 w 783738"/>
                <a:gd name="connsiteY7" fmla="*/ 16087 h 28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3738" h="28895">
                  <a:moveTo>
                    <a:pt x="24432" y="16087"/>
                  </a:moveTo>
                  <a:cubicBezTo>
                    <a:pt x="-3349" y="22966"/>
                    <a:pt x="-31130" y="29845"/>
                    <a:pt x="84757" y="28787"/>
                  </a:cubicBezTo>
                  <a:cubicBezTo>
                    <a:pt x="200644" y="27729"/>
                    <a:pt x="680599" y="13441"/>
                    <a:pt x="719757" y="9737"/>
                  </a:cubicBezTo>
                  <a:cubicBezTo>
                    <a:pt x="758915" y="6033"/>
                    <a:pt x="311240" y="7620"/>
                    <a:pt x="319707" y="6562"/>
                  </a:cubicBezTo>
                  <a:cubicBezTo>
                    <a:pt x="328174" y="5504"/>
                    <a:pt x="717640" y="4445"/>
                    <a:pt x="770557" y="3387"/>
                  </a:cubicBezTo>
                  <a:cubicBezTo>
                    <a:pt x="823474" y="2329"/>
                    <a:pt x="704411" y="-846"/>
                    <a:pt x="637207" y="212"/>
                  </a:cubicBezTo>
                  <a:cubicBezTo>
                    <a:pt x="570003" y="1270"/>
                    <a:pt x="367332" y="9737"/>
                    <a:pt x="367332" y="9737"/>
                  </a:cubicBezTo>
                  <a:lnTo>
                    <a:pt x="24432" y="16087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1EC75D6D-0D1F-82C5-53D4-87EA6AA0555E}"/>
                </a:ext>
              </a:extLst>
            </p:cNvPr>
            <p:cNvSpPr/>
            <p:nvPr/>
          </p:nvSpPr>
          <p:spPr>
            <a:xfrm>
              <a:off x="6891514" y="6026147"/>
              <a:ext cx="90422" cy="216694"/>
            </a:xfrm>
            <a:custGeom>
              <a:avLst/>
              <a:gdLst>
                <a:gd name="connsiteX0" fmla="*/ 52211 w 90422"/>
                <a:gd name="connsiteY0" fmla="*/ 3 h 216694"/>
                <a:gd name="connsiteX1" fmla="*/ 33161 w 90422"/>
                <a:gd name="connsiteY1" fmla="*/ 85728 h 216694"/>
                <a:gd name="connsiteX2" fmla="*/ 36336 w 90422"/>
                <a:gd name="connsiteY2" fmla="*/ 130178 h 216694"/>
                <a:gd name="connsiteX3" fmla="*/ 90311 w 90422"/>
                <a:gd name="connsiteY3" fmla="*/ 215903 h 216694"/>
                <a:gd name="connsiteX4" fmla="*/ 49036 w 90422"/>
                <a:gd name="connsiteY4" fmla="*/ 168278 h 216694"/>
                <a:gd name="connsiteX5" fmla="*/ 1411 w 90422"/>
                <a:gd name="connsiteY5" fmla="*/ 92078 h 216694"/>
                <a:gd name="connsiteX6" fmla="*/ 14111 w 90422"/>
                <a:gd name="connsiteY6" fmla="*/ 139703 h 216694"/>
                <a:gd name="connsiteX7" fmla="*/ 29986 w 90422"/>
                <a:gd name="connsiteY7" fmla="*/ 47628 h 216694"/>
                <a:gd name="connsiteX8" fmla="*/ 10936 w 90422"/>
                <a:gd name="connsiteY8" fmla="*/ 88903 h 216694"/>
                <a:gd name="connsiteX9" fmla="*/ 52211 w 90422"/>
                <a:gd name="connsiteY9" fmla="*/ 3 h 216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422" h="216694">
                  <a:moveTo>
                    <a:pt x="52211" y="3"/>
                  </a:moveTo>
                  <a:cubicBezTo>
                    <a:pt x="55915" y="-526"/>
                    <a:pt x="35807" y="64032"/>
                    <a:pt x="33161" y="85728"/>
                  </a:cubicBezTo>
                  <a:cubicBezTo>
                    <a:pt x="30515" y="107424"/>
                    <a:pt x="26811" y="108482"/>
                    <a:pt x="36336" y="130178"/>
                  </a:cubicBezTo>
                  <a:cubicBezTo>
                    <a:pt x="45861" y="151874"/>
                    <a:pt x="88194" y="209553"/>
                    <a:pt x="90311" y="215903"/>
                  </a:cubicBezTo>
                  <a:cubicBezTo>
                    <a:pt x="92428" y="222253"/>
                    <a:pt x="63853" y="188915"/>
                    <a:pt x="49036" y="168278"/>
                  </a:cubicBezTo>
                  <a:cubicBezTo>
                    <a:pt x="34219" y="147641"/>
                    <a:pt x="7232" y="96840"/>
                    <a:pt x="1411" y="92078"/>
                  </a:cubicBezTo>
                  <a:cubicBezTo>
                    <a:pt x="-4410" y="87316"/>
                    <a:pt x="9348" y="147111"/>
                    <a:pt x="14111" y="139703"/>
                  </a:cubicBezTo>
                  <a:cubicBezTo>
                    <a:pt x="18873" y="132295"/>
                    <a:pt x="30515" y="56095"/>
                    <a:pt x="29986" y="47628"/>
                  </a:cubicBezTo>
                  <a:cubicBezTo>
                    <a:pt x="29457" y="39161"/>
                    <a:pt x="8290" y="92607"/>
                    <a:pt x="10936" y="88903"/>
                  </a:cubicBezTo>
                  <a:cubicBezTo>
                    <a:pt x="13582" y="85199"/>
                    <a:pt x="48507" y="532"/>
                    <a:pt x="52211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5A81E0B1-BF71-71CF-780B-4B3803D6EDAF}"/>
                </a:ext>
              </a:extLst>
            </p:cNvPr>
            <p:cNvSpPr/>
            <p:nvPr/>
          </p:nvSpPr>
          <p:spPr>
            <a:xfrm>
              <a:off x="6939113" y="6169513"/>
              <a:ext cx="515985" cy="961362"/>
            </a:xfrm>
            <a:custGeom>
              <a:avLst/>
              <a:gdLst>
                <a:gd name="connsiteX0" fmla="*/ 14137 w 515985"/>
                <a:gd name="connsiteY0" fmla="*/ 15387 h 961362"/>
                <a:gd name="connsiteX1" fmla="*/ 357037 w 515985"/>
                <a:gd name="connsiteY1" fmla="*/ 548787 h 961362"/>
                <a:gd name="connsiteX2" fmla="*/ 258612 w 515985"/>
                <a:gd name="connsiteY2" fmla="*/ 415437 h 961362"/>
                <a:gd name="connsiteX3" fmla="*/ 125262 w 515985"/>
                <a:gd name="connsiteY3" fmla="*/ 234462 h 961362"/>
                <a:gd name="connsiteX4" fmla="*/ 395137 w 515985"/>
                <a:gd name="connsiteY4" fmla="*/ 590062 h 961362"/>
                <a:gd name="connsiteX5" fmla="*/ 499912 w 515985"/>
                <a:gd name="connsiteY5" fmla="*/ 942487 h 961362"/>
                <a:gd name="connsiteX6" fmla="*/ 474512 w 515985"/>
                <a:gd name="connsiteY6" fmla="*/ 837712 h 961362"/>
                <a:gd name="connsiteX7" fmla="*/ 118912 w 515985"/>
                <a:gd name="connsiteY7" fmla="*/ 202712 h 961362"/>
                <a:gd name="connsiteX8" fmla="*/ 68112 w 515985"/>
                <a:gd name="connsiteY8" fmla="*/ 132862 h 961362"/>
                <a:gd name="connsiteX9" fmla="*/ 64937 w 515985"/>
                <a:gd name="connsiteY9" fmla="*/ 142387 h 961362"/>
                <a:gd name="connsiteX10" fmla="*/ 14137 w 515985"/>
                <a:gd name="connsiteY10" fmla="*/ 15387 h 96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5985" h="961362">
                  <a:moveTo>
                    <a:pt x="14137" y="15387"/>
                  </a:moveTo>
                  <a:cubicBezTo>
                    <a:pt x="62820" y="83120"/>
                    <a:pt x="316291" y="482112"/>
                    <a:pt x="357037" y="548787"/>
                  </a:cubicBezTo>
                  <a:cubicBezTo>
                    <a:pt x="397783" y="615462"/>
                    <a:pt x="258612" y="415437"/>
                    <a:pt x="258612" y="415437"/>
                  </a:cubicBezTo>
                  <a:cubicBezTo>
                    <a:pt x="219983" y="363050"/>
                    <a:pt x="102508" y="205358"/>
                    <a:pt x="125262" y="234462"/>
                  </a:cubicBezTo>
                  <a:cubicBezTo>
                    <a:pt x="148016" y="263566"/>
                    <a:pt x="332695" y="472058"/>
                    <a:pt x="395137" y="590062"/>
                  </a:cubicBezTo>
                  <a:cubicBezTo>
                    <a:pt x="457579" y="708066"/>
                    <a:pt x="486683" y="901212"/>
                    <a:pt x="499912" y="942487"/>
                  </a:cubicBezTo>
                  <a:cubicBezTo>
                    <a:pt x="513141" y="983762"/>
                    <a:pt x="538012" y="961008"/>
                    <a:pt x="474512" y="837712"/>
                  </a:cubicBezTo>
                  <a:cubicBezTo>
                    <a:pt x="411012" y="714416"/>
                    <a:pt x="186645" y="320187"/>
                    <a:pt x="118912" y="202712"/>
                  </a:cubicBezTo>
                  <a:cubicBezTo>
                    <a:pt x="51179" y="85237"/>
                    <a:pt x="68112" y="132862"/>
                    <a:pt x="68112" y="132862"/>
                  </a:cubicBezTo>
                  <a:cubicBezTo>
                    <a:pt x="59116" y="122808"/>
                    <a:pt x="72345" y="160379"/>
                    <a:pt x="64937" y="142387"/>
                  </a:cubicBezTo>
                  <a:cubicBezTo>
                    <a:pt x="57529" y="124395"/>
                    <a:pt x="-34546" y="-52346"/>
                    <a:pt x="14137" y="153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3F8124B8-BA21-6EE6-4DE7-379C6952CB41}"/>
                </a:ext>
              </a:extLst>
            </p:cNvPr>
            <p:cNvSpPr/>
            <p:nvPr/>
          </p:nvSpPr>
          <p:spPr>
            <a:xfrm>
              <a:off x="5984696" y="6143565"/>
              <a:ext cx="162250" cy="717651"/>
            </a:xfrm>
            <a:custGeom>
              <a:avLst/>
              <a:gdLst>
                <a:gd name="connsiteX0" fmla="*/ 162104 w 162250"/>
                <a:gd name="connsiteY0" fmla="*/ 60 h 717651"/>
                <a:gd name="connsiteX1" fmla="*/ 63679 w 162250"/>
                <a:gd name="connsiteY1" fmla="*/ 282635 h 717651"/>
                <a:gd name="connsiteX2" fmla="*/ 179 w 162250"/>
                <a:gd name="connsiteY2" fmla="*/ 717610 h 717651"/>
                <a:gd name="connsiteX3" fmla="*/ 82729 w 162250"/>
                <a:gd name="connsiteY3" fmla="*/ 257235 h 717651"/>
                <a:gd name="connsiteX4" fmla="*/ 85904 w 162250"/>
                <a:gd name="connsiteY4" fmla="*/ 304860 h 717651"/>
                <a:gd name="connsiteX5" fmla="*/ 162104 w 162250"/>
                <a:gd name="connsiteY5" fmla="*/ 60 h 71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250" h="717651">
                  <a:moveTo>
                    <a:pt x="162104" y="60"/>
                  </a:moveTo>
                  <a:cubicBezTo>
                    <a:pt x="158400" y="-3644"/>
                    <a:pt x="90666" y="163043"/>
                    <a:pt x="63679" y="282635"/>
                  </a:cubicBezTo>
                  <a:cubicBezTo>
                    <a:pt x="36691" y="402227"/>
                    <a:pt x="-2996" y="721843"/>
                    <a:pt x="179" y="717610"/>
                  </a:cubicBezTo>
                  <a:cubicBezTo>
                    <a:pt x="3354" y="713377"/>
                    <a:pt x="68441" y="326027"/>
                    <a:pt x="82729" y="257235"/>
                  </a:cubicBezTo>
                  <a:cubicBezTo>
                    <a:pt x="97016" y="188443"/>
                    <a:pt x="73733" y="344018"/>
                    <a:pt x="85904" y="304860"/>
                  </a:cubicBezTo>
                  <a:cubicBezTo>
                    <a:pt x="98075" y="265702"/>
                    <a:pt x="165808" y="3764"/>
                    <a:pt x="162104" y="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AB144566-34BC-0CE9-2A0C-49F374019B95}"/>
                </a:ext>
              </a:extLst>
            </p:cNvPr>
            <p:cNvSpPr/>
            <p:nvPr/>
          </p:nvSpPr>
          <p:spPr>
            <a:xfrm>
              <a:off x="5937244" y="6810179"/>
              <a:ext cx="79416" cy="884110"/>
            </a:xfrm>
            <a:custGeom>
              <a:avLst/>
              <a:gdLst>
                <a:gd name="connsiteX0" fmla="*/ 79381 w 79416"/>
                <a:gd name="connsiteY0" fmla="*/ 196 h 884110"/>
                <a:gd name="connsiteX1" fmla="*/ 44456 w 79416"/>
                <a:gd name="connsiteY1" fmla="*/ 247846 h 884110"/>
                <a:gd name="connsiteX2" fmla="*/ 6 w 79416"/>
                <a:gd name="connsiteY2" fmla="*/ 882846 h 884110"/>
                <a:gd name="connsiteX3" fmla="*/ 47631 w 79416"/>
                <a:gd name="connsiteY3" fmla="*/ 66871 h 884110"/>
                <a:gd name="connsiteX4" fmla="*/ 38106 w 79416"/>
                <a:gd name="connsiteY4" fmla="*/ 203396 h 884110"/>
                <a:gd name="connsiteX5" fmla="*/ 79381 w 79416"/>
                <a:gd name="connsiteY5" fmla="*/ 196 h 88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416" h="884110">
                  <a:moveTo>
                    <a:pt x="79381" y="196"/>
                  </a:moveTo>
                  <a:cubicBezTo>
                    <a:pt x="80439" y="7604"/>
                    <a:pt x="57685" y="100738"/>
                    <a:pt x="44456" y="247846"/>
                  </a:cubicBezTo>
                  <a:cubicBezTo>
                    <a:pt x="31227" y="394954"/>
                    <a:pt x="-523" y="913009"/>
                    <a:pt x="6" y="882846"/>
                  </a:cubicBezTo>
                  <a:cubicBezTo>
                    <a:pt x="535" y="852684"/>
                    <a:pt x="41281" y="180113"/>
                    <a:pt x="47631" y="66871"/>
                  </a:cubicBezTo>
                  <a:cubicBezTo>
                    <a:pt x="53981" y="-46371"/>
                    <a:pt x="30698" y="209217"/>
                    <a:pt x="38106" y="203396"/>
                  </a:cubicBezTo>
                  <a:cubicBezTo>
                    <a:pt x="45514" y="197575"/>
                    <a:pt x="78323" y="-7212"/>
                    <a:pt x="79381" y="1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339B702C-E3A5-8844-A2FD-80B347AA7CA2}"/>
                </a:ext>
              </a:extLst>
            </p:cNvPr>
            <p:cNvSpPr/>
            <p:nvPr/>
          </p:nvSpPr>
          <p:spPr>
            <a:xfrm>
              <a:off x="5927716" y="7605346"/>
              <a:ext cx="51052" cy="1236374"/>
            </a:xfrm>
            <a:custGeom>
              <a:avLst/>
              <a:gdLst>
                <a:gd name="connsiteX0" fmla="*/ 50809 w 51052"/>
                <a:gd name="connsiteY0" fmla="*/ 1954 h 1236374"/>
                <a:gd name="connsiteX1" fmla="*/ 25409 w 51052"/>
                <a:gd name="connsiteY1" fmla="*/ 208329 h 1236374"/>
                <a:gd name="connsiteX2" fmla="*/ 9 w 51052"/>
                <a:gd name="connsiteY2" fmla="*/ 617904 h 1236374"/>
                <a:gd name="connsiteX3" fmla="*/ 22234 w 51052"/>
                <a:gd name="connsiteY3" fmla="*/ 522654 h 1236374"/>
                <a:gd name="connsiteX4" fmla="*/ 9534 w 51052"/>
                <a:gd name="connsiteY4" fmla="*/ 754429 h 1236374"/>
                <a:gd name="connsiteX5" fmla="*/ 25409 w 51052"/>
                <a:gd name="connsiteY5" fmla="*/ 1075104 h 1236374"/>
                <a:gd name="connsiteX6" fmla="*/ 41284 w 51052"/>
                <a:gd name="connsiteY6" fmla="*/ 1233854 h 1236374"/>
                <a:gd name="connsiteX7" fmla="*/ 38109 w 51052"/>
                <a:gd name="connsiteY7" fmla="*/ 957629 h 1236374"/>
                <a:gd name="connsiteX8" fmla="*/ 9534 w 51052"/>
                <a:gd name="connsiteY8" fmla="*/ 160704 h 1236374"/>
                <a:gd name="connsiteX9" fmla="*/ 50809 w 51052"/>
                <a:gd name="connsiteY9" fmla="*/ 1954 h 1236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052" h="1236374">
                  <a:moveTo>
                    <a:pt x="50809" y="1954"/>
                  </a:moveTo>
                  <a:cubicBezTo>
                    <a:pt x="53455" y="9891"/>
                    <a:pt x="33876" y="105671"/>
                    <a:pt x="25409" y="208329"/>
                  </a:cubicBezTo>
                  <a:cubicBezTo>
                    <a:pt x="16942" y="310987"/>
                    <a:pt x="538" y="565517"/>
                    <a:pt x="9" y="617904"/>
                  </a:cubicBezTo>
                  <a:cubicBezTo>
                    <a:pt x="-520" y="670291"/>
                    <a:pt x="20647" y="499900"/>
                    <a:pt x="22234" y="522654"/>
                  </a:cubicBezTo>
                  <a:cubicBezTo>
                    <a:pt x="23821" y="545408"/>
                    <a:pt x="9005" y="662354"/>
                    <a:pt x="9534" y="754429"/>
                  </a:cubicBezTo>
                  <a:cubicBezTo>
                    <a:pt x="10063" y="846504"/>
                    <a:pt x="20117" y="995200"/>
                    <a:pt x="25409" y="1075104"/>
                  </a:cubicBezTo>
                  <a:cubicBezTo>
                    <a:pt x="30701" y="1155008"/>
                    <a:pt x="39167" y="1253433"/>
                    <a:pt x="41284" y="1233854"/>
                  </a:cubicBezTo>
                  <a:cubicBezTo>
                    <a:pt x="43401" y="1214275"/>
                    <a:pt x="43401" y="1136487"/>
                    <a:pt x="38109" y="957629"/>
                  </a:cubicBezTo>
                  <a:cubicBezTo>
                    <a:pt x="32817" y="778771"/>
                    <a:pt x="7947" y="317866"/>
                    <a:pt x="9534" y="160704"/>
                  </a:cubicBezTo>
                  <a:cubicBezTo>
                    <a:pt x="11121" y="3542"/>
                    <a:pt x="48163" y="-5983"/>
                    <a:pt x="50809" y="19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577A44CA-5F45-156D-32C0-8F09AF5AACC3}"/>
                </a:ext>
              </a:extLst>
            </p:cNvPr>
            <p:cNvSpPr/>
            <p:nvPr/>
          </p:nvSpPr>
          <p:spPr>
            <a:xfrm>
              <a:off x="6082935" y="6257900"/>
              <a:ext cx="115016" cy="829274"/>
            </a:xfrm>
            <a:custGeom>
              <a:avLst/>
              <a:gdLst>
                <a:gd name="connsiteX0" fmla="*/ 114665 w 115016"/>
                <a:gd name="connsiteY0" fmla="*/ 25 h 829274"/>
                <a:gd name="connsiteX1" fmla="*/ 76565 w 115016"/>
                <a:gd name="connsiteY1" fmla="*/ 203225 h 829274"/>
                <a:gd name="connsiteX2" fmla="*/ 22590 w 115016"/>
                <a:gd name="connsiteY2" fmla="*/ 463575 h 829274"/>
                <a:gd name="connsiteX3" fmla="*/ 365 w 115016"/>
                <a:gd name="connsiteY3" fmla="*/ 828700 h 829274"/>
                <a:gd name="connsiteX4" fmla="*/ 38465 w 115016"/>
                <a:gd name="connsiteY4" fmla="*/ 374675 h 829274"/>
                <a:gd name="connsiteX5" fmla="*/ 54340 w 115016"/>
                <a:gd name="connsiteY5" fmla="*/ 215925 h 829274"/>
                <a:gd name="connsiteX6" fmla="*/ 114665 w 115016"/>
                <a:gd name="connsiteY6" fmla="*/ 25 h 829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016" h="829274">
                  <a:moveTo>
                    <a:pt x="114665" y="25"/>
                  </a:moveTo>
                  <a:cubicBezTo>
                    <a:pt x="118369" y="-2092"/>
                    <a:pt x="91911" y="125967"/>
                    <a:pt x="76565" y="203225"/>
                  </a:cubicBezTo>
                  <a:cubicBezTo>
                    <a:pt x="61219" y="280483"/>
                    <a:pt x="35290" y="359329"/>
                    <a:pt x="22590" y="463575"/>
                  </a:cubicBezTo>
                  <a:cubicBezTo>
                    <a:pt x="9890" y="567821"/>
                    <a:pt x="-2281" y="843517"/>
                    <a:pt x="365" y="828700"/>
                  </a:cubicBezTo>
                  <a:cubicBezTo>
                    <a:pt x="3011" y="813883"/>
                    <a:pt x="29469" y="476804"/>
                    <a:pt x="38465" y="374675"/>
                  </a:cubicBezTo>
                  <a:cubicBezTo>
                    <a:pt x="47461" y="272546"/>
                    <a:pt x="43757" y="274133"/>
                    <a:pt x="54340" y="215925"/>
                  </a:cubicBezTo>
                  <a:cubicBezTo>
                    <a:pt x="64923" y="157717"/>
                    <a:pt x="110961" y="2142"/>
                    <a:pt x="114665" y="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AB39A3A5-3177-B88D-7EB0-52238C0CA800}"/>
                </a:ext>
              </a:extLst>
            </p:cNvPr>
            <p:cNvSpPr/>
            <p:nvPr/>
          </p:nvSpPr>
          <p:spPr>
            <a:xfrm>
              <a:off x="6066268" y="7151826"/>
              <a:ext cx="131832" cy="913788"/>
            </a:xfrm>
            <a:custGeom>
              <a:avLst/>
              <a:gdLst>
                <a:gd name="connsiteX0" fmla="*/ 1157 w 131832"/>
                <a:gd name="connsiteY0" fmla="*/ 4624 h 913788"/>
                <a:gd name="connsiteX1" fmla="*/ 77357 w 131832"/>
                <a:gd name="connsiteY1" fmla="*/ 541199 h 913788"/>
                <a:gd name="connsiteX2" fmla="*/ 131332 w 131832"/>
                <a:gd name="connsiteY2" fmla="*/ 912674 h 913788"/>
                <a:gd name="connsiteX3" fmla="*/ 99582 w 131832"/>
                <a:gd name="connsiteY3" fmla="*/ 639624 h 913788"/>
                <a:gd name="connsiteX4" fmla="*/ 23382 w 131832"/>
                <a:gd name="connsiteY4" fmla="*/ 185599 h 913788"/>
                <a:gd name="connsiteX5" fmla="*/ 29732 w 131832"/>
                <a:gd name="connsiteY5" fmla="*/ 274499 h 913788"/>
                <a:gd name="connsiteX6" fmla="*/ 1157 w 131832"/>
                <a:gd name="connsiteY6" fmla="*/ 4624 h 91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832" h="913788">
                  <a:moveTo>
                    <a:pt x="1157" y="4624"/>
                  </a:moveTo>
                  <a:cubicBezTo>
                    <a:pt x="9094" y="49074"/>
                    <a:pt x="55661" y="389857"/>
                    <a:pt x="77357" y="541199"/>
                  </a:cubicBezTo>
                  <a:cubicBezTo>
                    <a:pt x="99053" y="692541"/>
                    <a:pt x="127628" y="896270"/>
                    <a:pt x="131332" y="912674"/>
                  </a:cubicBezTo>
                  <a:cubicBezTo>
                    <a:pt x="135036" y="929078"/>
                    <a:pt x="117574" y="760803"/>
                    <a:pt x="99582" y="639624"/>
                  </a:cubicBezTo>
                  <a:cubicBezTo>
                    <a:pt x="81590" y="518445"/>
                    <a:pt x="35024" y="246453"/>
                    <a:pt x="23382" y="185599"/>
                  </a:cubicBezTo>
                  <a:cubicBezTo>
                    <a:pt x="11740" y="124745"/>
                    <a:pt x="30790" y="298841"/>
                    <a:pt x="29732" y="274499"/>
                  </a:cubicBezTo>
                  <a:cubicBezTo>
                    <a:pt x="28674" y="250157"/>
                    <a:pt x="-6780" y="-39826"/>
                    <a:pt x="1157" y="46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0F0F5E41-0D6A-215C-7439-C44DAD874440}"/>
                </a:ext>
              </a:extLst>
            </p:cNvPr>
            <p:cNvSpPr/>
            <p:nvPr/>
          </p:nvSpPr>
          <p:spPr>
            <a:xfrm>
              <a:off x="6114904" y="7714414"/>
              <a:ext cx="153142" cy="1106765"/>
            </a:xfrm>
            <a:custGeom>
              <a:avLst/>
              <a:gdLst>
                <a:gd name="connsiteX0" fmla="*/ 146 w 153142"/>
                <a:gd name="connsiteY0" fmla="*/ 4011 h 1106765"/>
                <a:gd name="connsiteX1" fmla="*/ 57296 w 153142"/>
                <a:gd name="connsiteY1" fmla="*/ 264361 h 1106765"/>
                <a:gd name="connsiteX2" fmla="*/ 66821 w 153142"/>
                <a:gd name="connsiteY2" fmla="*/ 448511 h 1106765"/>
                <a:gd name="connsiteX3" fmla="*/ 79521 w 153142"/>
                <a:gd name="connsiteY3" fmla="*/ 673936 h 1106765"/>
                <a:gd name="connsiteX4" fmla="*/ 152546 w 153142"/>
                <a:gd name="connsiteY4" fmla="*/ 1089861 h 1106765"/>
                <a:gd name="connsiteX5" fmla="*/ 111271 w 153142"/>
                <a:gd name="connsiteY5" fmla="*/ 985086 h 1106765"/>
                <a:gd name="connsiteX6" fmla="*/ 60471 w 153142"/>
                <a:gd name="connsiteY6" fmla="*/ 610436 h 1106765"/>
                <a:gd name="connsiteX7" fmla="*/ 63646 w 153142"/>
                <a:gd name="connsiteY7" fmla="*/ 489786 h 1106765"/>
                <a:gd name="connsiteX8" fmla="*/ 76346 w 153142"/>
                <a:gd name="connsiteY8" fmla="*/ 483436 h 1106765"/>
                <a:gd name="connsiteX9" fmla="*/ 146 w 153142"/>
                <a:gd name="connsiteY9" fmla="*/ 4011 h 110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3142" h="1106765">
                  <a:moveTo>
                    <a:pt x="146" y="4011"/>
                  </a:moveTo>
                  <a:cubicBezTo>
                    <a:pt x="-3029" y="-32501"/>
                    <a:pt x="46183" y="190278"/>
                    <a:pt x="57296" y="264361"/>
                  </a:cubicBezTo>
                  <a:cubicBezTo>
                    <a:pt x="68409" y="338444"/>
                    <a:pt x="63117" y="380249"/>
                    <a:pt x="66821" y="448511"/>
                  </a:cubicBezTo>
                  <a:cubicBezTo>
                    <a:pt x="70525" y="516773"/>
                    <a:pt x="65234" y="567044"/>
                    <a:pt x="79521" y="673936"/>
                  </a:cubicBezTo>
                  <a:cubicBezTo>
                    <a:pt x="93808" y="780828"/>
                    <a:pt x="147254" y="1038003"/>
                    <a:pt x="152546" y="1089861"/>
                  </a:cubicBezTo>
                  <a:cubicBezTo>
                    <a:pt x="157838" y="1141719"/>
                    <a:pt x="126617" y="1064990"/>
                    <a:pt x="111271" y="985086"/>
                  </a:cubicBezTo>
                  <a:cubicBezTo>
                    <a:pt x="95925" y="905182"/>
                    <a:pt x="68409" y="692986"/>
                    <a:pt x="60471" y="610436"/>
                  </a:cubicBezTo>
                  <a:cubicBezTo>
                    <a:pt x="52534" y="527886"/>
                    <a:pt x="61000" y="510953"/>
                    <a:pt x="63646" y="489786"/>
                  </a:cubicBezTo>
                  <a:cubicBezTo>
                    <a:pt x="66292" y="468619"/>
                    <a:pt x="83225" y="563869"/>
                    <a:pt x="76346" y="483436"/>
                  </a:cubicBezTo>
                  <a:cubicBezTo>
                    <a:pt x="69467" y="403003"/>
                    <a:pt x="3321" y="40523"/>
                    <a:pt x="146" y="40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7D67119E-83B2-08FD-9200-386B20EA1D30}"/>
                </a:ext>
              </a:extLst>
            </p:cNvPr>
            <p:cNvSpPr/>
            <p:nvPr/>
          </p:nvSpPr>
          <p:spPr>
            <a:xfrm>
              <a:off x="6345626" y="6259784"/>
              <a:ext cx="99697" cy="893716"/>
            </a:xfrm>
            <a:custGeom>
              <a:avLst/>
              <a:gdLst>
                <a:gd name="connsiteX0" fmla="*/ 26599 w 99697"/>
                <a:gd name="connsiteY0" fmla="*/ 4491 h 893716"/>
                <a:gd name="connsiteX1" fmla="*/ 17074 w 99697"/>
                <a:gd name="connsiteY1" fmla="*/ 445816 h 893716"/>
                <a:gd name="connsiteX2" fmla="*/ 4374 w 99697"/>
                <a:gd name="connsiteY2" fmla="*/ 522016 h 893716"/>
                <a:gd name="connsiteX3" fmla="*/ 99624 w 99697"/>
                <a:gd name="connsiteY3" fmla="*/ 893491 h 893716"/>
                <a:gd name="connsiteX4" fmla="*/ 20249 w 99697"/>
                <a:gd name="connsiteY4" fmla="*/ 575991 h 893716"/>
                <a:gd name="connsiteX5" fmla="*/ 26599 w 99697"/>
                <a:gd name="connsiteY5" fmla="*/ 512491 h 893716"/>
                <a:gd name="connsiteX6" fmla="*/ 7549 w 99697"/>
                <a:gd name="connsiteY6" fmla="*/ 233091 h 893716"/>
                <a:gd name="connsiteX7" fmla="*/ 26599 w 99697"/>
                <a:gd name="connsiteY7" fmla="*/ 4491 h 89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97" h="893716">
                  <a:moveTo>
                    <a:pt x="26599" y="4491"/>
                  </a:moveTo>
                  <a:cubicBezTo>
                    <a:pt x="28186" y="39945"/>
                    <a:pt x="20778" y="359562"/>
                    <a:pt x="17074" y="445816"/>
                  </a:cubicBezTo>
                  <a:cubicBezTo>
                    <a:pt x="13370" y="532070"/>
                    <a:pt x="-9384" y="447404"/>
                    <a:pt x="4374" y="522016"/>
                  </a:cubicBezTo>
                  <a:cubicBezTo>
                    <a:pt x="18132" y="596629"/>
                    <a:pt x="96978" y="884495"/>
                    <a:pt x="99624" y="893491"/>
                  </a:cubicBezTo>
                  <a:cubicBezTo>
                    <a:pt x="102270" y="902487"/>
                    <a:pt x="32420" y="639491"/>
                    <a:pt x="20249" y="575991"/>
                  </a:cubicBezTo>
                  <a:cubicBezTo>
                    <a:pt x="8078" y="512491"/>
                    <a:pt x="28716" y="569641"/>
                    <a:pt x="26599" y="512491"/>
                  </a:cubicBezTo>
                  <a:cubicBezTo>
                    <a:pt x="24482" y="455341"/>
                    <a:pt x="10195" y="313524"/>
                    <a:pt x="7549" y="233091"/>
                  </a:cubicBezTo>
                  <a:cubicBezTo>
                    <a:pt x="4903" y="152658"/>
                    <a:pt x="25012" y="-30963"/>
                    <a:pt x="26599" y="44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3A6D6D1F-BF46-21C8-49F6-1304427B1CEC}"/>
                </a:ext>
              </a:extLst>
            </p:cNvPr>
            <p:cNvSpPr/>
            <p:nvPr/>
          </p:nvSpPr>
          <p:spPr>
            <a:xfrm>
              <a:off x="6357025" y="6888839"/>
              <a:ext cx="315897" cy="1276113"/>
            </a:xfrm>
            <a:custGeom>
              <a:avLst/>
              <a:gdLst>
                <a:gd name="connsiteX0" fmla="*/ 8850 w 315897"/>
                <a:gd name="connsiteY0" fmla="*/ 4086 h 1276113"/>
                <a:gd name="connsiteX1" fmla="*/ 27900 w 315897"/>
                <a:gd name="connsiteY1" fmla="*/ 175536 h 1276113"/>
                <a:gd name="connsiteX2" fmla="*/ 78700 w 315897"/>
                <a:gd name="connsiteY2" fmla="*/ 493036 h 1276113"/>
                <a:gd name="connsiteX3" fmla="*/ 304125 w 315897"/>
                <a:gd name="connsiteY3" fmla="*/ 1251861 h 1276113"/>
                <a:gd name="connsiteX4" fmla="*/ 256500 w 315897"/>
                <a:gd name="connsiteY4" fmla="*/ 1020086 h 1276113"/>
                <a:gd name="connsiteX5" fmla="*/ 21550 w 315897"/>
                <a:gd name="connsiteY5" fmla="*/ 340636 h 1276113"/>
                <a:gd name="connsiteX6" fmla="*/ 8850 w 315897"/>
                <a:gd name="connsiteY6" fmla="*/ 4086 h 1276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5897" h="1276113">
                  <a:moveTo>
                    <a:pt x="8850" y="4086"/>
                  </a:moveTo>
                  <a:cubicBezTo>
                    <a:pt x="9908" y="-23431"/>
                    <a:pt x="16258" y="94044"/>
                    <a:pt x="27900" y="175536"/>
                  </a:cubicBezTo>
                  <a:cubicBezTo>
                    <a:pt x="39542" y="257028"/>
                    <a:pt x="32663" y="313649"/>
                    <a:pt x="78700" y="493036"/>
                  </a:cubicBezTo>
                  <a:cubicBezTo>
                    <a:pt x="124738" y="672424"/>
                    <a:pt x="274492" y="1164019"/>
                    <a:pt x="304125" y="1251861"/>
                  </a:cubicBezTo>
                  <a:cubicBezTo>
                    <a:pt x="333758" y="1339703"/>
                    <a:pt x="303596" y="1171957"/>
                    <a:pt x="256500" y="1020086"/>
                  </a:cubicBezTo>
                  <a:cubicBezTo>
                    <a:pt x="209404" y="868215"/>
                    <a:pt x="60179" y="515261"/>
                    <a:pt x="21550" y="340636"/>
                  </a:cubicBezTo>
                  <a:cubicBezTo>
                    <a:pt x="-17079" y="166011"/>
                    <a:pt x="7792" y="31603"/>
                    <a:pt x="8850" y="408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914A0C85-8737-55EC-4D4F-F959CDE9273D}"/>
                </a:ext>
              </a:extLst>
            </p:cNvPr>
            <p:cNvSpPr/>
            <p:nvPr/>
          </p:nvSpPr>
          <p:spPr>
            <a:xfrm>
              <a:off x="6657973" y="8178420"/>
              <a:ext cx="197593" cy="627589"/>
            </a:xfrm>
            <a:custGeom>
              <a:avLst/>
              <a:gdLst>
                <a:gd name="connsiteX0" fmla="*/ 2 w 197593"/>
                <a:gd name="connsiteY0" fmla="*/ 380 h 627589"/>
                <a:gd name="connsiteX1" fmla="*/ 104777 w 197593"/>
                <a:gd name="connsiteY1" fmla="*/ 314705 h 627589"/>
                <a:gd name="connsiteX2" fmla="*/ 196852 w 197593"/>
                <a:gd name="connsiteY2" fmla="*/ 625855 h 627589"/>
                <a:gd name="connsiteX3" fmla="*/ 146052 w 197593"/>
                <a:gd name="connsiteY3" fmla="*/ 432180 h 627589"/>
                <a:gd name="connsiteX4" fmla="*/ 107952 w 197593"/>
                <a:gd name="connsiteY4" fmla="*/ 254380 h 627589"/>
                <a:gd name="connsiteX5" fmla="*/ 2 w 197593"/>
                <a:gd name="connsiteY5" fmla="*/ 380 h 627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593" h="627589">
                  <a:moveTo>
                    <a:pt x="2" y="380"/>
                  </a:moveTo>
                  <a:cubicBezTo>
                    <a:pt x="-527" y="10434"/>
                    <a:pt x="71969" y="210459"/>
                    <a:pt x="104777" y="314705"/>
                  </a:cubicBezTo>
                  <a:cubicBezTo>
                    <a:pt x="137585" y="418951"/>
                    <a:pt x="189973" y="606276"/>
                    <a:pt x="196852" y="625855"/>
                  </a:cubicBezTo>
                  <a:cubicBezTo>
                    <a:pt x="203731" y="645434"/>
                    <a:pt x="160869" y="494092"/>
                    <a:pt x="146052" y="432180"/>
                  </a:cubicBezTo>
                  <a:cubicBezTo>
                    <a:pt x="131235" y="370268"/>
                    <a:pt x="134410" y="326347"/>
                    <a:pt x="107952" y="254380"/>
                  </a:cubicBezTo>
                  <a:cubicBezTo>
                    <a:pt x="81494" y="182413"/>
                    <a:pt x="531" y="-9674"/>
                    <a:pt x="2" y="3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FF3F83DD-3601-73F8-614A-9EE80D066C4E}"/>
                </a:ext>
              </a:extLst>
            </p:cNvPr>
            <p:cNvSpPr/>
            <p:nvPr/>
          </p:nvSpPr>
          <p:spPr>
            <a:xfrm>
              <a:off x="6459727" y="7186759"/>
              <a:ext cx="271331" cy="611055"/>
            </a:xfrm>
            <a:custGeom>
              <a:avLst/>
              <a:gdLst>
                <a:gd name="connsiteX0" fmla="*/ 1398 w 271331"/>
                <a:gd name="connsiteY0" fmla="*/ 1441 h 611055"/>
                <a:gd name="connsiteX1" fmla="*/ 102998 w 271331"/>
                <a:gd name="connsiteY1" fmla="*/ 287191 h 611055"/>
                <a:gd name="connsiteX2" fmla="*/ 271273 w 271331"/>
                <a:gd name="connsiteY2" fmla="*/ 611041 h 611055"/>
                <a:gd name="connsiteX3" fmla="*/ 83948 w 271331"/>
                <a:gd name="connsiteY3" fmla="*/ 274491 h 611055"/>
                <a:gd name="connsiteX4" fmla="*/ 45848 w 271331"/>
                <a:gd name="connsiteY4" fmla="*/ 179241 h 611055"/>
                <a:gd name="connsiteX5" fmla="*/ 1398 w 271331"/>
                <a:gd name="connsiteY5" fmla="*/ 1441 h 61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331" h="611055">
                  <a:moveTo>
                    <a:pt x="1398" y="1441"/>
                  </a:moveTo>
                  <a:cubicBezTo>
                    <a:pt x="10923" y="19433"/>
                    <a:pt x="58019" y="185591"/>
                    <a:pt x="102998" y="287191"/>
                  </a:cubicBezTo>
                  <a:cubicBezTo>
                    <a:pt x="147977" y="388791"/>
                    <a:pt x="274448" y="613158"/>
                    <a:pt x="271273" y="611041"/>
                  </a:cubicBezTo>
                  <a:cubicBezTo>
                    <a:pt x="268098" y="608924"/>
                    <a:pt x="121519" y="346458"/>
                    <a:pt x="83948" y="274491"/>
                  </a:cubicBezTo>
                  <a:cubicBezTo>
                    <a:pt x="46377" y="202524"/>
                    <a:pt x="58019" y="219458"/>
                    <a:pt x="45848" y="179241"/>
                  </a:cubicBezTo>
                  <a:cubicBezTo>
                    <a:pt x="33677" y="139024"/>
                    <a:pt x="-8127" y="-16551"/>
                    <a:pt x="1398" y="14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90A280D0-99E4-06BE-0789-4DC7EB00A7DE}"/>
                </a:ext>
              </a:extLst>
            </p:cNvPr>
            <p:cNvSpPr/>
            <p:nvPr/>
          </p:nvSpPr>
          <p:spPr>
            <a:xfrm>
              <a:off x="6752777" y="7838592"/>
              <a:ext cx="535731" cy="1002076"/>
            </a:xfrm>
            <a:custGeom>
              <a:avLst/>
              <a:gdLst>
                <a:gd name="connsiteX0" fmla="*/ 448 w 535731"/>
                <a:gd name="connsiteY0" fmla="*/ 483 h 1002076"/>
                <a:gd name="connsiteX1" fmla="*/ 381448 w 535731"/>
                <a:gd name="connsiteY1" fmla="*/ 727558 h 1002076"/>
                <a:gd name="connsiteX2" fmla="*/ 527498 w 535731"/>
                <a:gd name="connsiteY2" fmla="*/ 994258 h 1002076"/>
                <a:gd name="connsiteX3" fmla="*/ 463998 w 535731"/>
                <a:gd name="connsiteY3" fmla="*/ 845033 h 1002076"/>
                <a:gd name="connsiteX4" fmla="*/ 448 w 535731"/>
                <a:gd name="connsiteY4" fmla="*/ 483 h 1002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731" h="1002076">
                  <a:moveTo>
                    <a:pt x="448" y="483"/>
                  </a:moveTo>
                  <a:cubicBezTo>
                    <a:pt x="-13310" y="-19096"/>
                    <a:pt x="293606" y="561929"/>
                    <a:pt x="381448" y="727558"/>
                  </a:cubicBezTo>
                  <a:cubicBezTo>
                    <a:pt x="469290" y="893187"/>
                    <a:pt x="513740" y="974679"/>
                    <a:pt x="527498" y="994258"/>
                  </a:cubicBezTo>
                  <a:cubicBezTo>
                    <a:pt x="541256" y="1013837"/>
                    <a:pt x="547606" y="1007487"/>
                    <a:pt x="463998" y="845033"/>
                  </a:cubicBezTo>
                  <a:cubicBezTo>
                    <a:pt x="380390" y="682579"/>
                    <a:pt x="14206" y="20062"/>
                    <a:pt x="448" y="4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07296F1D-06B7-5032-D9C2-9A500EF561BA}"/>
                </a:ext>
              </a:extLst>
            </p:cNvPr>
            <p:cNvSpPr/>
            <p:nvPr/>
          </p:nvSpPr>
          <p:spPr>
            <a:xfrm>
              <a:off x="7343245" y="8423181"/>
              <a:ext cx="302234" cy="401232"/>
            </a:xfrm>
            <a:custGeom>
              <a:avLst/>
              <a:gdLst>
                <a:gd name="connsiteX0" fmla="*/ 302155 w 302234"/>
                <a:gd name="connsiteY0" fmla="*/ 94 h 401232"/>
                <a:gd name="connsiteX1" fmla="*/ 162455 w 302234"/>
                <a:gd name="connsiteY1" fmla="*/ 165194 h 401232"/>
                <a:gd name="connsiteX2" fmla="*/ 530 w 302234"/>
                <a:gd name="connsiteY2" fmla="*/ 400144 h 401232"/>
                <a:gd name="connsiteX3" fmla="*/ 219605 w 302234"/>
                <a:gd name="connsiteY3" fmla="*/ 63594 h 401232"/>
                <a:gd name="connsiteX4" fmla="*/ 143405 w 302234"/>
                <a:gd name="connsiteY4" fmla="*/ 139794 h 401232"/>
                <a:gd name="connsiteX5" fmla="*/ 302155 w 302234"/>
                <a:gd name="connsiteY5" fmla="*/ 94 h 40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34" h="401232">
                  <a:moveTo>
                    <a:pt x="302155" y="94"/>
                  </a:moveTo>
                  <a:cubicBezTo>
                    <a:pt x="305330" y="4327"/>
                    <a:pt x="212726" y="98519"/>
                    <a:pt x="162455" y="165194"/>
                  </a:cubicBezTo>
                  <a:cubicBezTo>
                    <a:pt x="112184" y="231869"/>
                    <a:pt x="-8995" y="417077"/>
                    <a:pt x="530" y="400144"/>
                  </a:cubicBezTo>
                  <a:cubicBezTo>
                    <a:pt x="10055" y="383211"/>
                    <a:pt x="195792" y="106986"/>
                    <a:pt x="219605" y="63594"/>
                  </a:cubicBezTo>
                  <a:cubicBezTo>
                    <a:pt x="243418" y="20202"/>
                    <a:pt x="132822" y="145086"/>
                    <a:pt x="143405" y="139794"/>
                  </a:cubicBezTo>
                  <a:cubicBezTo>
                    <a:pt x="153988" y="134502"/>
                    <a:pt x="298980" y="-4139"/>
                    <a:pt x="302155" y="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F80F802C-DAAE-918E-375F-E4861735066C}"/>
                </a:ext>
              </a:extLst>
            </p:cNvPr>
            <p:cNvSpPr/>
            <p:nvPr/>
          </p:nvSpPr>
          <p:spPr>
            <a:xfrm>
              <a:off x="6605462" y="6221003"/>
              <a:ext cx="244880" cy="982917"/>
            </a:xfrm>
            <a:custGeom>
              <a:avLst/>
              <a:gdLst>
                <a:gd name="connsiteX0" fmla="*/ 1713 w 244880"/>
                <a:gd name="connsiteY0" fmla="*/ 5172 h 982917"/>
                <a:gd name="connsiteX1" fmla="*/ 55688 w 244880"/>
                <a:gd name="connsiteY1" fmla="*/ 268697 h 982917"/>
                <a:gd name="connsiteX2" fmla="*/ 96963 w 244880"/>
                <a:gd name="connsiteY2" fmla="*/ 509997 h 982917"/>
                <a:gd name="connsiteX3" fmla="*/ 239838 w 244880"/>
                <a:gd name="connsiteY3" fmla="*/ 960847 h 982917"/>
                <a:gd name="connsiteX4" fmla="*/ 195388 w 244880"/>
                <a:gd name="connsiteY4" fmla="*/ 833847 h 982917"/>
                <a:gd name="connsiteX5" fmla="*/ 30288 w 244880"/>
                <a:gd name="connsiteY5" fmla="*/ 151222 h 982917"/>
                <a:gd name="connsiteX6" fmla="*/ 1713 w 244880"/>
                <a:gd name="connsiteY6" fmla="*/ 5172 h 98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880" h="982917">
                  <a:moveTo>
                    <a:pt x="1713" y="5172"/>
                  </a:moveTo>
                  <a:cubicBezTo>
                    <a:pt x="5946" y="24751"/>
                    <a:pt x="39813" y="184560"/>
                    <a:pt x="55688" y="268697"/>
                  </a:cubicBezTo>
                  <a:cubicBezTo>
                    <a:pt x="71563" y="352834"/>
                    <a:pt x="66271" y="394639"/>
                    <a:pt x="96963" y="509997"/>
                  </a:cubicBezTo>
                  <a:cubicBezTo>
                    <a:pt x="127655" y="625355"/>
                    <a:pt x="223434" y="906872"/>
                    <a:pt x="239838" y="960847"/>
                  </a:cubicBezTo>
                  <a:cubicBezTo>
                    <a:pt x="256242" y="1014822"/>
                    <a:pt x="230313" y="968784"/>
                    <a:pt x="195388" y="833847"/>
                  </a:cubicBezTo>
                  <a:cubicBezTo>
                    <a:pt x="160463" y="698910"/>
                    <a:pt x="61509" y="283514"/>
                    <a:pt x="30288" y="151222"/>
                  </a:cubicBezTo>
                  <a:cubicBezTo>
                    <a:pt x="-933" y="18930"/>
                    <a:pt x="-2520" y="-14407"/>
                    <a:pt x="1713" y="51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B6266784-9C12-7ADB-BEDA-4A78F893DAA3}"/>
                </a:ext>
              </a:extLst>
            </p:cNvPr>
            <p:cNvSpPr/>
            <p:nvPr/>
          </p:nvSpPr>
          <p:spPr>
            <a:xfrm>
              <a:off x="6910437" y="7308106"/>
              <a:ext cx="734985" cy="1141519"/>
            </a:xfrm>
            <a:custGeom>
              <a:avLst/>
              <a:gdLst>
                <a:gd name="connsiteX0" fmla="*/ 11063 w 734985"/>
                <a:gd name="connsiteY0" fmla="*/ 19794 h 1141519"/>
                <a:gd name="connsiteX1" fmla="*/ 439688 w 734985"/>
                <a:gd name="connsiteY1" fmla="*/ 689719 h 1141519"/>
                <a:gd name="connsiteX2" fmla="*/ 414288 w 734985"/>
                <a:gd name="connsiteY2" fmla="*/ 670669 h 1141519"/>
                <a:gd name="connsiteX3" fmla="*/ 712738 w 734985"/>
                <a:gd name="connsiteY3" fmla="*/ 1105644 h 1141519"/>
                <a:gd name="connsiteX4" fmla="*/ 652413 w 734985"/>
                <a:gd name="connsiteY4" fmla="*/ 1019919 h 1141519"/>
                <a:gd name="connsiteX5" fmla="*/ 169813 w 734985"/>
                <a:gd name="connsiteY5" fmla="*/ 254744 h 1141519"/>
                <a:gd name="connsiteX6" fmla="*/ 11063 w 734985"/>
                <a:gd name="connsiteY6" fmla="*/ 19794 h 114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4985" h="1141519">
                  <a:moveTo>
                    <a:pt x="11063" y="19794"/>
                  </a:moveTo>
                  <a:cubicBezTo>
                    <a:pt x="56042" y="92290"/>
                    <a:pt x="372484" y="581240"/>
                    <a:pt x="439688" y="689719"/>
                  </a:cubicBezTo>
                  <a:cubicBezTo>
                    <a:pt x="506892" y="798198"/>
                    <a:pt x="368780" y="601348"/>
                    <a:pt x="414288" y="670669"/>
                  </a:cubicBezTo>
                  <a:cubicBezTo>
                    <a:pt x="459796" y="739990"/>
                    <a:pt x="673051" y="1047436"/>
                    <a:pt x="712738" y="1105644"/>
                  </a:cubicBezTo>
                  <a:cubicBezTo>
                    <a:pt x="752425" y="1163852"/>
                    <a:pt x="742900" y="1161736"/>
                    <a:pt x="652413" y="1019919"/>
                  </a:cubicBezTo>
                  <a:cubicBezTo>
                    <a:pt x="561926" y="878102"/>
                    <a:pt x="273530" y="424606"/>
                    <a:pt x="169813" y="254744"/>
                  </a:cubicBezTo>
                  <a:cubicBezTo>
                    <a:pt x="66096" y="84882"/>
                    <a:pt x="-33916" y="-52702"/>
                    <a:pt x="11063" y="197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DB2FC710-AF06-001E-6357-7E802A20CDA8}"/>
                </a:ext>
              </a:extLst>
            </p:cNvPr>
            <p:cNvSpPr/>
            <p:nvPr/>
          </p:nvSpPr>
          <p:spPr>
            <a:xfrm>
              <a:off x="7438938" y="8747112"/>
              <a:ext cx="390655" cy="67167"/>
            </a:xfrm>
            <a:custGeom>
              <a:avLst/>
              <a:gdLst>
                <a:gd name="connsiteX0" fmla="*/ 87 w 390655"/>
                <a:gd name="connsiteY0" fmla="*/ 66688 h 67167"/>
                <a:gd name="connsiteX1" fmla="*/ 158837 w 390655"/>
                <a:gd name="connsiteY1" fmla="*/ 31763 h 67167"/>
                <a:gd name="connsiteX2" fmla="*/ 390612 w 390655"/>
                <a:gd name="connsiteY2" fmla="*/ 66688 h 67167"/>
                <a:gd name="connsiteX3" fmla="*/ 139787 w 390655"/>
                <a:gd name="connsiteY3" fmla="*/ 13 h 67167"/>
                <a:gd name="connsiteX4" fmla="*/ 87 w 390655"/>
                <a:gd name="connsiteY4" fmla="*/ 66688 h 6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0655" h="67167">
                  <a:moveTo>
                    <a:pt x="87" y="66688"/>
                  </a:moveTo>
                  <a:cubicBezTo>
                    <a:pt x="3262" y="71980"/>
                    <a:pt x="93750" y="31763"/>
                    <a:pt x="158837" y="31763"/>
                  </a:cubicBezTo>
                  <a:cubicBezTo>
                    <a:pt x="223924" y="31763"/>
                    <a:pt x="393787" y="71980"/>
                    <a:pt x="390612" y="66688"/>
                  </a:cubicBezTo>
                  <a:cubicBezTo>
                    <a:pt x="387437" y="61396"/>
                    <a:pt x="198524" y="1071"/>
                    <a:pt x="139787" y="13"/>
                  </a:cubicBezTo>
                  <a:cubicBezTo>
                    <a:pt x="81050" y="-1045"/>
                    <a:pt x="-3088" y="61396"/>
                    <a:pt x="87" y="666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2A95BF32-B938-E00C-7EBC-67AA80C7502F}"/>
                </a:ext>
              </a:extLst>
            </p:cNvPr>
            <p:cNvSpPr/>
            <p:nvPr/>
          </p:nvSpPr>
          <p:spPr>
            <a:xfrm>
              <a:off x="7912097" y="8470190"/>
              <a:ext cx="610156" cy="362716"/>
            </a:xfrm>
            <a:custGeom>
              <a:avLst/>
              <a:gdLst>
                <a:gd name="connsiteX0" fmla="*/ 609603 w 610156"/>
                <a:gd name="connsiteY0" fmla="*/ 710 h 362716"/>
                <a:gd name="connsiteX1" fmla="*/ 393703 w 610156"/>
                <a:gd name="connsiteY1" fmla="*/ 54685 h 362716"/>
                <a:gd name="connsiteX2" fmla="*/ 307978 w 610156"/>
                <a:gd name="connsiteY2" fmla="*/ 134060 h 362716"/>
                <a:gd name="connsiteX3" fmla="*/ 3 w 610156"/>
                <a:gd name="connsiteY3" fmla="*/ 362660 h 362716"/>
                <a:gd name="connsiteX4" fmla="*/ 314328 w 610156"/>
                <a:gd name="connsiteY4" fmla="*/ 111835 h 362716"/>
                <a:gd name="connsiteX5" fmla="*/ 450853 w 610156"/>
                <a:gd name="connsiteY5" fmla="*/ 29285 h 362716"/>
                <a:gd name="connsiteX6" fmla="*/ 609603 w 610156"/>
                <a:gd name="connsiteY6" fmla="*/ 710 h 36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156" h="362716">
                  <a:moveTo>
                    <a:pt x="609603" y="710"/>
                  </a:moveTo>
                  <a:cubicBezTo>
                    <a:pt x="600078" y="4943"/>
                    <a:pt x="443974" y="32460"/>
                    <a:pt x="393703" y="54685"/>
                  </a:cubicBezTo>
                  <a:cubicBezTo>
                    <a:pt x="343432" y="76910"/>
                    <a:pt x="373595" y="82731"/>
                    <a:pt x="307978" y="134060"/>
                  </a:cubicBezTo>
                  <a:cubicBezTo>
                    <a:pt x="242361" y="185389"/>
                    <a:pt x="-1055" y="366364"/>
                    <a:pt x="3" y="362660"/>
                  </a:cubicBezTo>
                  <a:cubicBezTo>
                    <a:pt x="1061" y="358956"/>
                    <a:pt x="239186" y="167397"/>
                    <a:pt x="314328" y="111835"/>
                  </a:cubicBezTo>
                  <a:cubicBezTo>
                    <a:pt x="389470" y="56273"/>
                    <a:pt x="398466" y="46747"/>
                    <a:pt x="450853" y="29285"/>
                  </a:cubicBezTo>
                  <a:cubicBezTo>
                    <a:pt x="503240" y="11823"/>
                    <a:pt x="619128" y="-3523"/>
                    <a:pt x="609603" y="7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1633F4C9-A230-7869-3C59-E50D4EE5FABB}"/>
                </a:ext>
              </a:extLst>
            </p:cNvPr>
            <p:cNvSpPr/>
            <p:nvPr/>
          </p:nvSpPr>
          <p:spPr>
            <a:xfrm>
              <a:off x="6835753" y="6232043"/>
              <a:ext cx="211228" cy="436972"/>
            </a:xfrm>
            <a:custGeom>
              <a:avLst/>
              <a:gdLst>
                <a:gd name="connsiteX0" fmla="*/ 22 w 211228"/>
                <a:gd name="connsiteY0" fmla="*/ 482 h 436972"/>
                <a:gd name="connsiteX1" fmla="*/ 123847 w 211228"/>
                <a:gd name="connsiteY1" fmla="*/ 251307 h 436972"/>
                <a:gd name="connsiteX2" fmla="*/ 190522 w 211228"/>
                <a:gd name="connsiteY2" fmla="*/ 384657 h 436972"/>
                <a:gd name="connsiteX3" fmla="*/ 206397 w 211228"/>
                <a:gd name="connsiteY3" fmla="*/ 425932 h 436972"/>
                <a:gd name="connsiteX4" fmla="*/ 114322 w 211228"/>
                <a:gd name="connsiteY4" fmla="*/ 194157 h 436972"/>
                <a:gd name="connsiteX5" fmla="*/ 22 w 211228"/>
                <a:gd name="connsiteY5" fmla="*/ 482 h 43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228" h="436972">
                  <a:moveTo>
                    <a:pt x="22" y="482"/>
                  </a:moveTo>
                  <a:cubicBezTo>
                    <a:pt x="1610" y="10007"/>
                    <a:pt x="92097" y="187278"/>
                    <a:pt x="123847" y="251307"/>
                  </a:cubicBezTo>
                  <a:cubicBezTo>
                    <a:pt x="155597" y="315336"/>
                    <a:pt x="176764" y="355553"/>
                    <a:pt x="190522" y="384657"/>
                  </a:cubicBezTo>
                  <a:cubicBezTo>
                    <a:pt x="204280" y="413761"/>
                    <a:pt x="219097" y="457682"/>
                    <a:pt x="206397" y="425932"/>
                  </a:cubicBezTo>
                  <a:cubicBezTo>
                    <a:pt x="193697" y="394182"/>
                    <a:pt x="148718" y="263478"/>
                    <a:pt x="114322" y="194157"/>
                  </a:cubicBezTo>
                  <a:cubicBezTo>
                    <a:pt x="79926" y="124836"/>
                    <a:pt x="-1566" y="-9043"/>
                    <a:pt x="22" y="4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CCBEBD86-1A4D-EDD4-3F7F-69CA9C449537}"/>
                </a:ext>
              </a:extLst>
            </p:cNvPr>
            <p:cNvSpPr/>
            <p:nvPr/>
          </p:nvSpPr>
          <p:spPr>
            <a:xfrm>
              <a:off x="6784826" y="6832437"/>
              <a:ext cx="353151" cy="630297"/>
            </a:xfrm>
            <a:custGeom>
              <a:avLst/>
              <a:gdLst>
                <a:gd name="connsiteX0" fmla="*/ 149 w 353151"/>
                <a:gd name="connsiteY0" fmla="*/ 163 h 630297"/>
                <a:gd name="connsiteX1" fmla="*/ 76349 w 353151"/>
                <a:gd name="connsiteY1" fmla="*/ 222413 h 630297"/>
                <a:gd name="connsiteX2" fmla="*/ 349399 w 353151"/>
                <a:gd name="connsiteY2" fmla="*/ 622463 h 630297"/>
                <a:gd name="connsiteX3" fmla="*/ 225574 w 353151"/>
                <a:gd name="connsiteY3" fmla="*/ 470063 h 630297"/>
                <a:gd name="connsiteX4" fmla="*/ 89049 w 353151"/>
                <a:gd name="connsiteY4" fmla="*/ 254163 h 630297"/>
                <a:gd name="connsiteX5" fmla="*/ 149 w 353151"/>
                <a:gd name="connsiteY5" fmla="*/ 163 h 630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3151" h="630297">
                  <a:moveTo>
                    <a:pt x="149" y="163"/>
                  </a:moveTo>
                  <a:cubicBezTo>
                    <a:pt x="-1968" y="-5129"/>
                    <a:pt x="18141" y="118696"/>
                    <a:pt x="76349" y="222413"/>
                  </a:cubicBezTo>
                  <a:cubicBezTo>
                    <a:pt x="134557" y="326130"/>
                    <a:pt x="324528" y="581188"/>
                    <a:pt x="349399" y="622463"/>
                  </a:cubicBezTo>
                  <a:cubicBezTo>
                    <a:pt x="374270" y="663738"/>
                    <a:pt x="268966" y="531446"/>
                    <a:pt x="225574" y="470063"/>
                  </a:cubicBezTo>
                  <a:cubicBezTo>
                    <a:pt x="182182" y="408680"/>
                    <a:pt x="123445" y="328246"/>
                    <a:pt x="89049" y="254163"/>
                  </a:cubicBezTo>
                  <a:cubicBezTo>
                    <a:pt x="54653" y="180080"/>
                    <a:pt x="2266" y="5455"/>
                    <a:pt x="149" y="1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5B0551EC-FC58-67FB-2079-A5E47846FBA8}"/>
                </a:ext>
              </a:extLst>
            </p:cNvPr>
            <p:cNvSpPr/>
            <p:nvPr/>
          </p:nvSpPr>
          <p:spPr>
            <a:xfrm>
              <a:off x="7146925" y="7473950"/>
              <a:ext cx="807667" cy="1015316"/>
            </a:xfrm>
            <a:custGeom>
              <a:avLst/>
              <a:gdLst>
                <a:gd name="connsiteX0" fmla="*/ 0 w 807667"/>
                <a:gd name="connsiteY0" fmla="*/ 0 h 1015316"/>
                <a:gd name="connsiteX1" fmla="*/ 412750 w 807667"/>
                <a:gd name="connsiteY1" fmla="*/ 517525 h 1015316"/>
                <a:gd name="connsiteX2" fmla="*/ 752475 w 807667"/>
                <a:gd name="connsiteY2" fmla="*/ 952500 h 1015316"/>
                <a:gd name="connsiteX3" fmla="*/ 793750 w 807667"/>
                <a:gd name="connsiteY3" fmla="*/ 990600 h 1015316"/>
                <a:gd name="connsiteX4" fmla="*/ 612775 w 807667"/>
                <a:gd name="connsiteY4" fmla="*/ 739775 h 1015316"/>
                <a:gd name="connsiteX5" fmla="*/ 247650 w 807667"/>
                <a:gd name="connsiteY5" fmla="*/ 282575 h 1015316"/>
                <a:gd name="connsiteX6" fmla="*/ 0 w 807667"/>
                <a:gd name="connsiteY6" fmla="*/ 0 h 101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7667" h="1015316">
                  <a:moveTo>
                    <a:pt x="0" y="0"/>
                  </a:moveTo>
                  <a:lnTo>
                    <a:pt x="412750" y="517525"/>
                  </a:lnTo>
                  <a:cubicBezTo>
                    <a:pt x="538163" y="676275"/>
                    <a:pt x="688975" y="873654"/>
                    <a:pt x="752475" y="952500"/>
                  </a:cubicBezTo>
                  <a:cubicBezTo>
                    <a:pt x="815975" y="1031346"/>
                    <a:pt x="817033" y="1026054"/>
                    <a:pt x="793750" y="990600"/>
                  </a:cubicBezTo>
                  <a:cubicBezTo>
                    <a:pt x="770467" y="955146"/>
                    <a:pt x="703792" y="857779"/>
                    <a:pt x="612775" y="739775"/>
                  </a:cubicBezTo>
                  <a:cubicBezTo>
                    <a:pt x="521758" y="621771"/>
                    <a:pt x="247650" y="282575"/>
                    <a:pt x="247650" y="28257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FD947DC4-9191-3923-E14B-432443867048}"/>
                </a:ext>
              </a:extLst>
            </p:cNvPr>
            <p:cNvSpPr/>
            <p:nvPr/>
          </p:nvSpPr>
          <p:spPr>
            <a:xfrm>
              <a:off x="7631601" y="8416361"/>
              <a:ext cx="323434" cy="74749"/>
            </a:xfrm>
            <a:custGeom>
              <a:avLst/>
              <a:gdLst>
                <a:gd name="connsiteX0" fmla="*/ 1099 w 323434"/>
                <a:gd name="connsiteY0" fmla="*/ 564 h 74749"/>
                <a:gd name="connsiteX1" fmla="*/ 315424 w 323434"/>
                <a:gd name="connsiteY1" fmla="*/ 73589 h 74749"/>
                <a:gd name="connsiteX2" fmla="*/ 213824 w 323434"/>
                <a:gd name="connsiteY2" fmla="*/ 41839 h 74749"/>
                <a:gd name="connsiteX3" fmla="*/ 1099 w 323434"/>
                <a:gd name="connsiteY3" fmla="*/ 564 h 7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434" h="74749">
                  <a:moveTo>
                    <a:pt x="1099" y="564"/>
                  </a:moveTo>
                  <a:cubicBezTo>
                    <a:pt x="18032" y="5856"/>
                    <a:pt x="279970" y="66710"/>
                    <a:pt x="315424" y="73589"/>
                  </a:cubicBezTo>
                  <a:cubicBezTo>
                    <a:pt x="350878" y="80468"/>
                    <a:pt x="259862" y="55068"/>
                    <a:pt x="213824" y="41839"/>
                  </a:cubicBezTo>
                  <a:cubicBezTo>
                    <a:pt x="167786" y="28610"/>
                    <a:pt x="-15834" y="-4728"/>
                    <a:pt x="1099" y="5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CA6159A1-0EBA-A27D-F4BB-FBD046712FA1}"/>
                </a:ext>
              </a:extLst>
            </p:cNvPr>
            <p:cNvSpPr/>
            <p:nvPr/>
          </p:nvSpPr>
          <p:spPr>
            <a:xfrm>
              <a:off x="7943624" y="8093043"/>
              <a:ext cx="429167" cy="377866"/>
            </a:xfrm>
            <a:custGeom>
              <a:avLst/>
              <a:gdLst>
                <a:gd name="connsiteX0" fmla="*/ 428851 w 429167"/>
                <a:gd name="connsiteY0" fmla="*/ 32 h 377866"/>
                <a:gd name="connsiteX1" fmla="*/ 257401 w 429167"/>
                <a:gd name="connsiteY1" fmla="*/ 117507 h 377866"/>
                <a:gd name="connsiteX2" fmla="*/ 226 w 429167"/>
                <a:gd name="connsiteY2" fmla="*/ 377857 h 377866"/>
                <a:gd name="connsiteX3" fmla="*/ 216126 w 429167"/>
                <a:gd name="connsiteY3" fmla="*/ 127032 h 377866"/>
                <a:gd name="connsiteX4" fmla="*/ 428851 w 429167"/>
                <a:gd name="connsiteY4" fmla="*/ 32 h 377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167" h="377866">
                  <a:moveTo>
                    <a:pt x="428851" y="32"/>
                  </a:moveTo>
                  <a:cubicBezTo>
                    <a:pt x="435730" y="-1555"/>
                    <a:pt x="328839" y="54536"/>
                    <a:pt x="257401" y="117507"/>
                  </a:cubicBezTo>
                  <a:cubicBezTo>
                    <a:pt x="185963" y="180478"/>
                    <a:pt x="7105" y="376270"/>
                    <a:pt x="226" y="377857"/>
                  </a:cubicBezTo>
                  <a:cubicBezTo>
                    <a:pt x="-6653" y="379444"/>
                    <a:pt x="144689" y="185769"/>
                    <a:pt x="216126" y="127032"/>
                  </a:cubicBezTo>
                  <a:cubicBezTo>
                    <a:pt x="287563" y="68295"/>
                    <a:pt x="421972" y="1619"/>
                    <a:pt x="428851" y="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8BD661BD-CEA8-2C0F-A061-ACB15EE3840E}"/>
                </a:ext>
              </a:extLst>
            </p:cNvPr>
            <p:cNvSpPr/>
            <p:nvPr/>
          </p:nvSpPr>
          <p:spPr>
            <a:xfrm>
              <a:off x="7044139" y="6659433"/>
              <a:ext cx="197296" cy="559934"/>
            </a:xfrm>
            <a:custGeom>
              <a:avLst/>
              <a:gdLst>
                <a:gd name="connsiteX0" fmla="*/ 1186 w 197296"/>
                <a:gd name="connsiteY0" fmla="*/ 1717 h 559934"/>
                <a:gd name="connsiteX1" fmla="*/ 134536 w 197296"/>
                <a:gd name="connsiteY1" fmla="*/ 366842 h 559934"/>
                <a:gd name="connsiteX2" fmla="*/ 191686 w 197296"/>
                <a:gd name="connsiteY2" fmla="*/ 554167 h 559934"/>
                <a:gd name="connsiteX3" fmla="*/ 178986 w 197296"/>
                <a:gd name="connsiteY3" fmla="*/ 481142 h 559934"/>
                <a:gd name="connsiteX4" fmla="*/ 48811 w 197296"/>
                <a:gd name="connsiteY4" fmla="*/ 176342 h 559934"/>
                <a:gd name="connsiteX5" fmla="*/ 67861 w 197296"/>
                <a:gd name="connsiteY5" fmla="*/ 227142 h 559934"/>
                <a:gd name="connsiteX6" fmla="*/ 1186 w 197296"/>
                <a:gd name="connsiteY6" fmla="*/ 1717 h 55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296" h="559934">
                  <a:moveTo>
                    <a:pt x="1186" y="1717"/>
                  </a:moveTo>
                  <a:cubicBezTo>
                    <a:pt x="12298" y="25000"/>
                    <a:pt x="102786" y="274767"/>
                    <a:pt x="134536" y="366842"/>
                  </a:cubicBezTo>
                  <a:cubicBezTo>
                    <a:pt x="166286" y="458917"/>
                    <a:pt x="184278" y="535117"/>
                    <a:pt x="191686" y="554167"/>
                  </a:cubicBezTo>
                  <a:cubicBezTo>
                    <a:pt x="199094" y="573217"/>
                    <a:pt x="202798" y="544113"/>
                    <a:pt x="178986" y="481142"/>
                  </a:cubicBezTo>
                  <a:cubicBezTo>
                    <a:pt x="155174" y="418171"/>
                    <a:pt x="67332" y="218675"/>
                    <a:pt x="48811" y="176342"/>
                  </a:cubicBezTo>
                  <a:cubicBezTo>
                    <a:pt x="30290" y="134009"/>
                    <a:pt x="75269" y="255188"/>
                    <a:pt x="67861" y="227142"/>
                  </a:cubicBezTo>
                  <a:cubicBezTo>
                    <a:pt x="60453" y="199096"/>
                    <a:pt x="-9926" y="-21566"/>
                    <a:pt x="1186" y="17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79D3306B-691B-5FC9-744A-632F0135681F}"/>
                </a:ext>
              </a:extLst>
            </p:cNvPr>
            <p:cNvSpPr/>
            <p:nvPr/>
          </p:nvSpPr>
          <p:spPr>
            <a:xfrm>
              <a:off x="7016740" y="7083351"/>
              <a:ext cx="784913" cy="607466"/>
            </a:xfrm>
            <a:custGeom>
              <a:avLst/>
              <a:gdLst>
                <a:gd name="connsiteX0" fmla="*/ 10 w 784913"/>
                <a:gd name="connsiteY0" fmla="*/ 74 h 607466"/>
                <a:gd name="connsiteX1" fmla="*/ 263535 w 784913"/>
                <a:gd name="connsiteY1" fmla="*/ 139774 h 607466"/>
                <a:gd name="connsiteX2" fmla="*/ 527060 w 784913"/>
                <a:gd name="connsiteY2" fmla="*/ 444574 h 607466"/>
                <a:gd name="connsiteX3" fmla="*/ 784235 w 784913"/>
                <a:gd name="connsiteY3" fmla="*/ 606499 h 607466"/>
                <a:gd name="connsiteX4" fmla="*/ 447685 w 784913"/>
                <a:gd name="connsiteY4" fmla="*/ 374724 h 607466"/>
                <a:gd name="connsiteX5" fmla="*/ 254010 w 784913"/>
                <a:gd name="connsiteY5" fmla="*/ 155649 h 607466"/>
                <a:gd name="connsiteX6" fmla="*/ 10 w 784913"/>
                <a:gd name="connsiteY6" fmla="*/ 74 h 607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4913" h="607466">
                  <a:moveTo>
                    <a:pt x="10" y="74"/>
                  </a:moveTo>
                  <a:cubicBezTo>
                    <a:pt x="1598" y="-2572"/>
                    <a:pt x="175693" y="65691"/>
                    <a:pt x="263535" y="139774"/>
                  </a:cubicBezTo>
                  <a:cubicBezTo>
                    <a:pt x="351377" y="213857"/>
                    <a:pt x="440277" y="366787"/>
                    <a:pt x="527060" y="444574"/>
                  </a:cubicBezTo>
                  <a:cubicBezTo>
                    <a:pt x="613843" y="522362"/>
                    <a:pt x="797464" y="618141"/>
                    <a:pt x="784235" y="606499"/>
                  </a:cubicBezTo>
                  <a:cubicBezTo>
                    <a:pt x="771006" y="594857"/>
                    <a:pt x="536056" y="449866"/>
                    <a:pt x="447685" y="374724"/>
                  </a:cubicBezTo>
                  <a:cubicBezTo>
                    <a:pt x="359314" y="299582"/>
                    <a:pt x="324918" y="215445"/>
                    <a:pt x="254010" y="155649"/>
                  </a:cubicBezTo>
                  <a:cubicBezTo>
                    <a:pt x="183102" y="95853"/>
                    <a:pt x="-1578" y="2720"/>
                    <a:pt x="10" y="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2E5BBDB7-B307-F75A-B03C-9B9EA07C3764}"/>
                </a:ext>
              </a:extLst>
            </p:cNvPr>
            <p:cNvSpPr/>
            <p:nvPr/>
          </p:nvSpPr>
          <p:spPr>
            <a:xfrm>
              <a:off x="7054703" y="3368206"/>
              <a:ext cx="63647" cy="44919"/>
            </a:xfrm>
            <a:custGeom>
              <a:avLst/>
              <a:gdLst>
                <a:gd name="connsiteX0" fmla="*/ 63647 w 63647"/>
                <a:gd name="connsiteY0" fmla="*/ 44919 h 44919"/>
                <a:gd name="connsiteX1" fmla="*/ 147 w 63647"/>
                <a:gd name="connsiteY1" fmla="*/ 469 h 44919"/>
                <a:gd name="connsiteX2" fmla="*/ 63647 w 63647"/>
                <a:gd name="connsiteY2" fmla="*/ 44919 h 4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647" h="44919">
                  <a:moveTo>
                    <a:pt x="63647" y="44919"/>
                  </a:moveTo>
                  <a:cubicBezTo>
                    <a:pt x="63647" y="44919"/>
                    <a:pt x="3851" y="6290"/>
                    <a:pt x="147" y="469"/>
                  </a:cubicBezTo>
                  <a:cubicBezTo>
                    <a:pt x="-3557" y="-5352"/>
                    <a:pt x="63647" y="44919"/>
                    <a:pt x="63647" y="449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5E6A4FB5-FC2D-D606-17C8-D793CCFFFC0E}"/>
                </a:ext>
              </a:extLst>
            </p:cNvPr>
            <p:cNvSpPr/>
            <p:nvPr/>
          </p:nvSpPr>
          <p:spPr>
            <a:xfrm>
              <a:off x="7060116" y="3289022"/>
              <a:ext cx="153697" cy="108302"/>
            </a:xfrm>
            <a:custGeom>
              <a:avLst/>
              <a:gdLst>
                <a:gd name="connsiteX0" fmla="*/ 48709 w 153697"/>
                <a:gd name="connsiteY0" fmla="*/ 108228 h 108302"/>
                <a:gd name="connsiteX1" fmla="*/ 10609 w 153697"/>
                <a:gd name="connsiteY1" fmla="*/ 44728 h 108302"/>
                <a:gd name="connsiteX2" fmla="*/ 74109 w 153697"/>
                <a:gd name="connsiteY2" fmla="*/ 6628 h 108302"/>
                <a:gd name="connsiteX3" fmla="*/ 102684 w 153697"/>
                <a:gd name="connsiteY3" fmla="*/ 32028 h 108302"/>
                <a:gd name="connsiteX4" fmla="*/ 102684 w 153697"/>
                <a:gd name="connsiteY4" fmla="*/ 54253 h 108302"/>
                <a:gd name="connsiteX5" fmla="*/ 105859 w 153697"/>
                <a:gd name="connsiteY5" fmla="*/ 25678 h 108302"/>
                <a:gd name="connsiteX6" fmla="*/ 153484 w 153697"/>
                <a:gd name="connsiteY6" fmla="*/ 66953 h 108302"/>
                <a:gd name="connsiteX7" fmla="*/ 118559 w 153697"/>
                <a:gd name="connsiteY7" fmla="*/ 278 h 108302"/>
                <a:gd name="connsiteX8" fmla="*/ 13784 w 153697"/>
                <a:gd name="connsiteY8" fmla="*/ 41553 h 108302"/>
                <a:gd name="connsiteX9" fmla="*/ 4259 w 153697"/>
                <a:gd name="connsiteY9" fmla="*/ 57428 h 108302"/>
                <a:gd name="connsiteX10" fmla="*/ 48709 w 153697"/>
                <a:gd name="connsiteY10" fmla="*/ 108228 h 10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3697" h="108302">
                  <a:moveTo>
                    <a:pt x="48709" y="108228"/>
                  </a:moveTo>
                  <a:cubicBezTo>
                    <a:pt x="49767" y="106111"/>
                    <a:pt x="6376" y="61661"/>
                    <a:pt x="10609" y="44728"/>
                  </a:cubicBezTo>
                  <a:cubicBezTo>
                    <a:pt x="14842" y="27795"/>
                    <a:pt x="58763" y="8745"/>
                    <a:pt x="74109" y="6628"/>
                  </a:cubicBezTo>
                  <a:cubicBezTo>
                    <a:pt x="89455" y="4511"/>
                    <a:pt x="97922" y="24090"/>
                    <a:pt x="102684" y="32028"/>
                  </a:cubicBezTo>
                  <a:cubicBezTo>
                    <a:pt x="107447" y="39965"/>
                    <a:pt x="102155" y="55311"/>
                    <a:pt x="102684" y="54253"/>
                  </a:cubicBezTo>
                  <a:cubicBezTo>
                    <a:pt x="103213" y="53195"/>
                    <a:pt x="97392" y="23561"/>
                    <a:pt x="105859" y="25678"/>
                  </a:cubicBezTo>
                  <a:cubicBezTo>
                    <a:pt x="114326" y="27795"/>
                    <a:pt x="151367" y="71186"/>
                    <a:pt x="153484" y="66953"/>
                  </a:cubicBezTo>
                  <a:cubicBezTo>
                    <a:pt x="155601" y="62720"/>
                    <a:pt x="141842" y="4511"/>
                    <a:pt x="118559" y="278"/>
                  </a:cubicBezTo>
                  <a:cubicBezTo>
                    <a:pt x="95276" y="-3955"/>
                    <a:pt x="13784" y="41553"/>
                    <a:pt x="13784" y="41553"/>
                  </a:cubicBezTo>
                  <a:cubicBezTo>
                    <a:pt x="-5266" y="51078"/>
                    <a:pt x="-503" y="48432"/>
                    <a:pt x="4259" y="57428"/>
                  </a:cubicBezTo>
                  <a:cubicBezTo>
                    <a:pt x="9021" y="66424"/>
                    <a:pt x="47651" y="110345"/>
                    <a:pt x="48709" y="1082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C304A054-C168-9A49-8487-C68E94E95BD8}"/>
                </a:ext>
              </a:extLst>
            </p:cNvPr>
            <p:cNvSpPr/>
            <p:nvPr/>
          </p:nvSpPr>
          <p:spPr>
            <a:xfrm>
              <a:off x="7048382" y="3352800"/>
              <a:ext cx="177920" cy="180980"/>
            </a:xfrm>
            <a:custGeom>
              <a:avLst/>
              <a:gdLst>
                <a:gd name="connsiteX0" fmla="*/ 177918 w 177920"/>
                <a:gd name="connsiteY0" fmla="*/ 47625 h 180980"/>
                <a:gd name="connsiteX1" fmla="*/ 92193 w 177920"/>
                <a:gd name="connsiteY1" fmla="*/ 0 h 180980"/>
                <a:gd name="connsiteX2" fmla="*/ 120768 w 177920"/>
                <a:gd name="connsiteY2" fmla="*/ 47625 h 180980"/>
                <a:gd name="connsiteX3" fmla="*/ 120768 w 177920"/>
                <a:gd name="connsiteY3" fmla="*/ 101600 h 180980"/>
                <a:gd name="connsiteX4" fmla="*/ 54093 w 177920"/>
                <a:gd name="connsiteY4" fmla="*/ 127000 h 180980"/>
                <a:gd name="connsiteX5" fmla="*/ 22343 w 177920"/>
                <a:gd name="connsiteY5" fmla="*/ 180975 h 180980"/>
                <a:gd name="connsiteX6" fmla="*/ 22343 w 177920"/>
                <a:gd name="connsiteY6" fmla="*/ 130175 h 180980"/>
                <a:gd name="connsiteX7" fmla="*/ 28693 w 177920"/>
                <a:gd name="connsiteY7" fmla="*/ 95250 h 180980"/>
                <a:gd name="connsiteX8" fmla="*/ 118 w 177920"/>
                <a:gd name="connsiteY8" fmla="*/ 44450 h 180980"/>
                <a:gd name="connsiteX9" fmla="*/ 41393 w 177920"/>
                <a:gd name="connsiteY9" fmla="*/ 82550 h 180980"/>
                <a:gd name="connsiteX10" fmla="*/ 66793 w 177920"/>
                <a:gd name="connsiteY10" fmla="*/ 92075 h 180980"/>
                <a:gd name="connsiteX11" fmla="*/ 50918 w 177920"/>
                <a:gd name="connsiteY11" fmla="*/ 63500 h 180980"/>
                <a:gd name="connsiteX12" fmla="*/ 19168 w 177920"/>
                <a:gd name="connsiteY12" fmla="*/ 31750 h 180980"/>
                <a:gd name="connsiteX13" fmla="*/ 79493 w 177920"/>
                <a:gd name="connsiteY13" fmla="*/ 66675 h 180980"/>
                <a:gd name="connsiteX14" fmla="*/ 38218 w 177920"/>
                <a:gd name="connsiteY14" fmla="*/ 92075 h 180980"/>
                <a:gd name="connsiteX15" fmla="*/ 6468 w 177920"/>
                <a:gd name="connsiteY15" fmla="*/ 142875 h 180980"/>
                <a:gd name="connsiteX16" fmla="*/ 136643 w 177920"/>
                <a:gd name="connsiteY16" fmla="*/ 104775 h 180980"/>
                <a:gd name="connsiteX17" fmla="*/ 95368 w 177920"/>
                <a:gd name="connsiteY17" fmla="*/ 9525 h 180980"/>
                <a:gd name="connsiteX18" fmla="*/ 177918 w 177920"/>
                <a:gd name="connsiteY18" fmla="*/ 47625 h 18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7920" h="180980">
                  <a:moveTo>
                    <a:pt x="177918" y="47625"/>
                  </a:moveTo>
                  <a:cubicBezTo>
                    <a:pt x="177389" y="46038"/>
                    <a:pt x="101718" y="0"/>
                    <a:pt x="92193" y="0"/>
                  </a:cubicBezTo>
                  <a:cubicBezTo>
                    <a:pt x="82668" y="0"/>
                    <a:pt x="116006" y="30692"/>
                    <a:pt x="120768" y="47625"/>
                  </a:cubicBezTo>
                  <a:cubicBezTo>
                    <a:pt x="125530" y="64558"/>
                    <a:pt x="131880" y="88371"/>
                    <a:pt x="120768" y="101600"/>
                  </a:cubicBezTo>
                  <a:cubicBezTo>
                    <a:pt x="109656" y="114829"/>
                    <a:pt x="70497" y="113771"/>
                    <a:pt x="54093" y="127000"/>
                  </a:cubicBezTo>
                  <a:cubicBezTo>
                    <a:pt x="37689" y="140229"/>
                    <a:pt x="27635" y="180446"/>
                    <a:pt x="22343" y="180975"/>
                  </a:cubicBezTo>
                  <a:cubicBezTo>
                    <a:pt x="17051" y="181504"/>
                    <a:pt x="21285" y="144462"/>
                    <a:pt x="22343" y="130175"/>
                  </a:cubicBezTo>
                  <a:cubicBezTo>
                    <a:pt x="23401" y="115888"/>
                    <a:pt x="32397" y="109537"/>
                    <a:pt x="28693" y="95250"/>
                  </a:cubicBezTo>
                  <a:cubicBezTo>
                    <a:pt x="24989" y="80963"/>
                    <a:pt x="-1999" y="46567"/>
                    <a:pt x="118" y="44450"/>
                  </a:cubicBezTo>
                  <a:cubicBezTo>
                    <a:pt x="2235" y="42333"/>
                    <a:pt x="30280" y="74613"/>
                    <a:pt x="41393" y="82550"/>
                  </a:cubicBezTo>
                  <a:cubicBezTo>
                    <a:pt x="52505" y="90488"/>
                    <a:pt x="66793" y="92075"/>
                    <a:pt x="66793" y="92075"/>
                  </a:cubicBezTo>
                  <a:cubicBezTo>
                    <a:pt x="68380" y="88900"/>
                    <a:pt x="58855" y="73554"/>
                    <a:pt x="50918" y="63500"/>
                  </a:cubicBezTo>
                  <a:cubicBezTo>
                    <a:pt x="42981" y="53446"/>
                    <a:pt x="14405" y="31221"/>
                    <a:pt x="19168" y="31750"/>
                  </a:cubicBezTo>
                  <a:cubicBezTo>
                    <a:pt x="23930" y="32279"/>
                    <a:pt x="76318" y="56621"/>
                    <a:pt x="79493" y="66675"/>
                  </a:cubicBezTo>
                  <a:cubicBezTo>
                    <a:pt x="82668" y="76729"/>
                    <a:pt x="50389" y="79375"/>
                    <a:pt x="38218" y="92075"/>
                  </a:cubicBezTo>
                  <a:cubicBezTo>
                    <a:pt x="26047" y="104775"/>
                    <a:pt x="-9936" y="140758"/>
                    <a:pt x="6468" y="142875"/>
                  </a:cubicBezTo>
                  <a:cubicBezTo>
                    <a:pt x="22872" y="144992"/>
                    <a:pt x="121826" y="127000"/>
                    <a:pt x="136643" y="104775"/>
                  </a:cubicBezTo>
                  <a:cubicBezTo>
                    <a:pt x="151460" y="82550"/>
                    <a:pt x="94310" y="19579"/>
                    <a:pt x="95368" y="9525"/>
                  </a:cubicBezTo>
                  <a:cubicBezTo>
                    <a:pt x="96426" y="-529"/>
                    <a:pt x="178447" y="49212"/>
                    <a:pt x="177918" y="476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0C2E6A10-FB68-531E-04AD-43CD8DBACD22}"/>
                </a:ext>
              </a:extLst>
            </p:cNvPr>
            <p:cNvSpPr/>
            <p:nvPr/>
          </p:nvSpPr>
          <p:spPr>
            <a:xfrm>
              <a:off x="7952185" y="3399390"/>
              <a:ext cx="738235" cy="386027"/>
            </a:xfrm>
            <a:custGeom>
              <a:avLst/>
              <a:gdLst>
                <a:gd name="connsiteX0" fmla="*/ 4365 w 738235"/>
                <a:gd name="connsiteY0" fmla="*/ 1035 h 386027"/>
                <a:gd name="connsiteX1" fmla="*/ 23415 w 738235"/>
                <a:gd name="connsiteY1" fmla="*/ 156610 h 386027"/>
                <a:gd name="connsiteX2" fmla="*/ 166290 w 738235"/>
                <a:gd name="connsiteY2" fmla="*/ 312185 h 386027"/>
                <a:gd name="connsiteX3" fmla="*/ 131365 w 738235"/>
                <a:gd name="connsiteY3" fmla="*/ 289960 h 386027"/>
                <a:gd name="connsiteX4" fmla="*/ 366315 w 738235"/>
                <a:gd name="connsiteY4" fmla="*/ 382035 h 386027"/>
                <a:gd name="connsiteX5" fmla="*/ 540940 w 738235"/>
                <a:gd name="connsiteY5" fmla="*/ 328060 h 386027"/>
                <a:gd name="connsiteX6" fmla="*/ 677465 w 738235"/>
                <a:gd name="connsiteY6" fmla="*/ 274085 h 386027"/>
                <a:gd name="connsiteX7" fmla="*/ 737790 w 738235"/>
                <a:gd name="connsiteY7" fmla="*/ 188360 h 386027"/>
                <a:gd name="connsiteX8" fmla="*/ 706040 w 738235"/>
                <a:gd name="connsiteY8" fmla="*/ 13735 h 386027"/>
                <a:gd name="connsiteX9" fmla="*/ 728265 w 738235"/>
                <a:gd name="connsiteY9" fmla="*/ 89935 h 386027"/>
                <a:gd name="connsiteX10" fmla="*/ 715565 w 738235"/>
                <a:gd name="connsiteY10" fmla="*/ 201060 h 386027"/>
                <a:gd name="connsiteX11" fmla="*/ 537765 w 738235"/>
                <a:gd name="connsiteY11" fmla="*/ 369335 h 386027"/>
                <a:gd name="connsiteX12" fmla="*/ 394890 w 738235"/>
                <a:gd name="connsiteY12" fmla="*/ 378860 h 386027"/>
                <a:gd name="connsiteX13" fmla="*/ 293290 w 738235"/>
                <a:gd name="connsiteY13" fmla="*/ 359810 h 386027"/>
                <a:gd name="connsiteX14" fmla="*/ 144065 w 738235"/>
                <a:gd name="connsiteY14" fmla="*/ 261385 h 386027"/>
                <a:gd name="connsiteX15" fmla="*/ 156765 w 738235"/>
                <a:gd name="connsiteY15" fmla="*/ 270910 h 386027"/>
                <a:gd name="connsiteX16" fmla="*/ 67865 w 738235"/>
                <a:gd name="connsiteY16" fmla="*/ 235985 h 386027"/>
                <a:gd name="connsiteX17" fmla="*/ 4365 w 738235"/>
                <a:gd name="connsiteY17" fmla="*/ 1035 h 386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38235" h="386027">
                  <a:moveTo>
                    <a:pt x="4365" y="1035"/>
                  </a:moveTo>
                  <a:cubicBezTo>
                    <a:pt x="-3043" y="-12194"/>
                    <a:pt x="-3572" y="104752"/>
                    <a:pt x="23415" y="156610"/>
                  </a:cubicBezTo>
                  <a:cubicBezTo>
                    <a:pt x="50402" y="208468"/>
                    <a:pt x="148298" y="289960"/>
                    <a:pt x="166290" y="312185"/>
                  </a:cubicBezTo>
                  <a:cubicBezTo>
                    <a:pt x="184282" y="334410"/>
                    <a:pt x="98028" y="278318"/>
                    <a:pt x="131365" y="289960"/>
                  </a:cubicBezTo>
                  <a:cubicBezTo>
                    <a:pt x="164702" y="301602"/>
                    <a:pt x="298053" y="375685"/>
                    <a:pt x="366315" y="382035"/>
                  </a:cubicBezTo>
                  <a:cubicBezTo>
                    <a:pt x="434578" y="388385"/>
                    <a:pt x="489082" y="346052"/>
                    <a:pt x="540940" y="328060"/>
                  </a:cubicBezTo>
                  <a:cubicBezTo>
                    <a:pt x="592798" y="310068"/>
                    <a:pt x="644657" y="297368"/>
                    <a:pt x="677465" y="274085"/>
                  </a:cubicBezTo>
                  <a:cubicBezTo>
                    <a:pt x="710273" y="250802"/>
                    <a:pt x="733028" y="231752"/>
                    <a:pt x="737790" y="188360"/>
                  </a:cubicBezTo>
                  <a:cubicBezTo>
                    <a:pt x="742553" y="144968"/>
                    <a:pt x="707627" y="30139"/>
                    <a:pt x="706040" y="13735"/>
                  </a:cubicBezTo>
                  <a:cubicBezTo>
                    <a:pt x="704453" y="-2669"/>
                    <a:pt x="726678" y="58714"/>
                    <a:pt x="728265" y="89935"/>
                  </a:cubicBezTo>
                  <a:cubicBezTo>
                    <a:pt x="729852" y="121156"/>
                    <a:pt x="747315" y="154493"/>
                    <a:pt x="715565" y="201060"/>
                  </a:cubicBezTo>
                  <a:cubicBezTo>
                    <a:pt x="683815" y="247627"/>
                    <a:pt x="591211" y="339702"/>
                    <a:pt x="537765" y="369335"/>
                  </a:cubicBezTo>
                  <a:cubicBezTo>
                    <a:pt x="484319" y="398968"/>
                    <a:pt x="435636" y="380447"/>
                    <a:pt x="394890" y="378860"/>
                  </a:cubicBezTo>
                  <a:cubicBezTo>
                    <a:pt x="354144" y="377273"/>
                    <a:pt x="335094" y="379389"/>
                    <a:pt x="293290" y="359810"/>
                  </a:cubicBezTo>
                  <a:cubicBezTo>
                    <a:pt x="251486" y="340231"/>
                    <a:pt x="166819" y="276202"/>
                    <a:pt x="144065" y="261385"/>
                  </a:cubicBezTo>
                  <a:cubicBezTo>
                    <a:pt x="121311" y="246568"/>
                    <a:pt x="169465" y="275143"/>
                    <a:pt x="156765" y="270910"/>
                  </a:cubicBezTo>
                  <a:cubicBezTo>
                    <a:pt x="144065" y="266677"/>
                    <a:pt x="92736" y="277260"/>
                    <a:pt x="67865" y="235985"/>
                  </a:cubicBezTo>
                  <a:cubicBezTo>
                    <a:pt x="42994" y="194710"/>
                    <a:pt x="11773" y="14264"/>
                    <a:pt x="4365" y="10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0585011D-9398-76B2-C33C-CFAC1B10EFA0}"/>
                </a:ext>
              </a:extLst>
            </p:cNvPr>
            <p:cNvSpPr/>
            <p:nvPr/>
          </p:nvSpPr>
          <p:spPr>
            <a:xfrm>
              <a:off x="7292974" y="3076568"/>
              <a:ext cx="516242" cy="968734"/>
            </a:xfrm>
            <a:custGeom>
              <a:avLst/>
              <a:gdLst>
                <a:gd name="connsiteX0" fmla="*/ 1 w 516242"/>
                <a:gd name="connsiteY0" fmla="*/ 7 h 968734"/>
                <a:gd name="connsiteX1" fmla="*/ 263526 w 516242"/>
                <a:gd name="connsiteY1" fmla="*/ 47632 h 968734"/>
                <a:gd name="connsiteX2" fmla="*/ 387351 w 516242"/>
                <a:gd name="connsiteY2" fmla="*/ 234957 h 968734"/>
                <a:gd name="connsiteX3" fmla="*/ 384176 w 516242"/>
                <a:gd name="connsiteY3" fmla="*/ 184157 h 968734"/>
                <a:gd name="connsiteX4" fmla="*/ 438151 w 516242"/>
                <a:gd name="connsiteY4" fmla="*/ 314332 h 968734"/>
                <a:gd name="connsiteX5" fmla="*/ 473076 w 516242"/>
                <a:gd name="connsiteY5" fmla="*/ 593732 h 968734"/>
                <a:gd name="connsiteX6" fmla="*/ 498476 w 516242"/>
                <a:gd name="connsiteY6" fmla="*/ 749307 h 968734"/>
                <a:gd name="connsiteX7" fmla="*/ 514351 w 516242"/>
                <a:gd name="connsiteY7" fmla="*/ 968382 h 968734"/>
                <a:gd name="connsiteX8" fmla="*/ 501651 w 516242"/>
                <a:gd name="connsiteY8" fmla="*/ 695332 h 968734"/>
                <a:gd name="connsiteX9" fmla="*/ 387351 w 516242"/>
                <a:gd name="connsiteY9" fmla="*/ 215907 h 968734"/>
                <a:gd name="connsiteX10" fmla="*/ 320676 w 516242"/>
                <a:gd name="connsiteY10" fmla="*/ 107957 h 968734"/>
                <a:gd name="connsiteX11" fmla="*/ 260351 w 516242"/>
                <a:gd name="connsiteY11" fmla="*/ 44457 h 968734"/>
                <a:gd name="connsiteX12" fmla="*/ 1 w 516242"/>
                <a:gd name="connsiteY12" fmla="*/ 7 h 968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242" h="968734">
                  <a:moveTo>
                    <a:pt x="1" y="7"/>
                  </a:moveTo>
                  <a:cubicBezTo>
                    <a:pt x="530" y="536"/>
                    <a:pt x="198968" y="8474"/>
                    <a:pt x="263526" y="47632"/>
                  </a:cubicBezTo>
                  <a:cubicBezTo>
                    <a:pt x="328084" y="86790"/>
                    <a:pt x="367243" y="212203"/>
                    <a:pt x="387351" y="234957"/>
                  </a:cubicBezTo>
                  <a:cubicBezTo>
                    <a:pt x="407459" y="257711"/>
                    <a:pt x="375709" y="170928"/>
                    <a:pt x="384176" y="184157"/>
                  </a:cubicBezTo>
                  <a:cubicBezTo>
                    <a:pt x="392643" y="197386"/>
                    <a:pt x="423334" y="246070"/>
                    <a:pt x="438151" y="314332"/>
                  </a:cubicBezTo>
                  <a:cubicBezTo>
                    <a:pt x="452968" y="382595"/>
                    <a:pt x="463022" y="521236"/>
                    <a:pt x="473076" y="593732"/>
                  </a:cubicBezTo>
                  <a:cubicBezTo>
                    <a:pt x="483130" y="666228"/>
                    <a:pt x="491597" y="686865"/>
                    <a:pt x="498476" y="749307"/>
                  </a:cubicBezTo>
                  <a:cubicBezTo>
                    <a:pt x="505355" y="811749"/>
                    <a:pt x="513822" y="977378"/>
                    <a:pt x="514351" y="968382"/>
                  </a:cubicBezTo>
                  <a:cubicBezTo>
                    <a:pt x="514880" y="959386"/>
                    <a:pt x="522818" y="820744"/>
                    <a:pt x="501651" y="695332"/>
                  </a:cubicBezTo>
                  <a:cubicBezTo>
                    <a:pt x="480484" y="569920"/>
                    <a:pt x="417513" y="313803"/>
                    <a:pt x="387351" y="215907"/>
                  </a:cubicBezTo>
                  <a:cubicBezTo>
                    <a:pt x="357189" y="118011"/>
                    <a:pt x="341843" y="136532"/>
                    <a:pt x="320676" y="107957"/>
                  </a:cubicBezTo>
                  <a:cubicBezTo>
                    <a:pt x="299509" y="79382"/>
                    <a:pt x="312209" y="62978"/>
                    <a:pt x="260351" y="44457"/>
                  </a:cubicBezTo>
                  <a:cubicBezTo>
                    <a:pt x="208493" y="25936"/>
                    <a:pt x="-528" y="-522"/>
                    <a:pt x="1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F225ABCB-F834-38E5-98D9-676AFFC967E3}"/>
                </a:ext>
              </a:extLst>
            </p:cNvPr>
            <p:cNvSpPr/>
            <p:nvPr/>
          </p:nvSpPr>
          <p:spPr>
            <a:xfrm>
              <a:off x="7257589" y="3069974"/>
              <a:ext cx="404950" cy="1474699"/>
            </a:xfrm>
            <a:custGeom>
              <a:avLst/>
              <a:gdLst>
                <a:gd name="connsiteX0" fmla="*/ 6811 w 404950"/>
                <a:gd name="connsiteY0" fmla="*/ 3426 h 1474699"/>
                <a:gd name="connsiteX1" fmla="*/ 63961 w 404950"/>
                <a:gd name="connsiteY1" fmla="*/ 22476 h 1474699"/>
                <a:gd name="connsiteX2" fmla="*/ 292561 w 404950"/>
                <a:gd name="connsiteY2" fmla="*/ 146301 h 1474699"/>
                <a:gd name="connsiteX3" fmla="*/ 273511 w 404950"/>
                <a:gd name="connsiteY3" fmla="*/ 130426 h 1474699"/>
                <a:gd name="connsiteX4" fmla="*/ 368761 w 404950"/>
                <a:gd name="connsiteY4" fmla="*/ 311401 h 1474699"/>
                <a:gd name="connsiteX5" fmla="*/ 387811 w 404950"/>
                <a:gd name="connsiteY5" fmla="*/ 546351 h 1474699"/>
                <a:gd name="connsiteX6" fmla="*/ 368761 w 404950"/>
                <a:gd name="connsiteY6" fmla="*/ 692401 h 1474699"/>
                <a:gd name="connsiteX7" fmla="*/ 260811 w 404950"/>
                <a:gd name="connsiteY7" fmla="*/ 911476 h 1474699"/>
                <a:gd name="connsiteX8" fmla="*/ 178261 w 404950"/>
                <a:gd name="connsiteY8" fmla="*/ 1092451 h 1474699"/>
                <a:gd name="connsiteX9" fmla="*/ 152861 w 404950"/>
                <a:gd name="connsiteY9" fmla="*/ 1203576 h 1474699"/>
                <a:gd name="connsiteX10" fmla="*/ 254461 w 404950"/>
                <a:gd name="connsiteY10" fmla="*/ 1463926 h 1474699"/>
                <a:gd name="connsiteX11" fmla="*/ 194136 w 404950"/>
                <a:gd name="connsiteY11" fmla="*/ 1403601 h 1474699"/>
                <a:gd name="connsiteX12" fmla="*/ 140161 w 404950"/>
                <a:gd name="connsiteY12" fmla="*/ 1206751 h 1474699"/>
                <a:gd name="connsiteX13" fmla="*/ 317961 w 404950"/>
                <a:gd name="connsiteY13" fmla="*/ 800351 h 1474699"/>
                <a:gd name="connsiteX14" fmla="*/ 403686 w 404950"/>
                <a:gd name="connsiteY14" fmla="*/ 444751 h 1474699"/>
                <a:gd name="connsiteX15" fmla="*/ 257636 w 404950"/>
                <a:gd name="connsiteY15" fmla="*/ 111376 h 1474699"/>
                <a:gd name="connsiteX16" fmla="*/ 190961 w 404950"/>
                <a:gd name="connsiteY16" fmla="*/ 63751 h 1474699"/>
                <a:gd name="connsiteX17" fmla="*/ 6811 w 404950"/>
                <a:gd name="connsiteY17" fmla="*/ 3426 h 1474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04950" h="1474699">
                  <a:moveTo>
                    <a:pt x="6811" y="3426"/>
                  </a:moveTo>
                  <a:cubicBezTo>
                    <a:pt x="-14355" y="-3453"/>
                    <a:pt x="16336" y="-1337"/>
                    <a:pt x="63961" y="22476"/>
                  </a:cubicBezTo>
                  <a:cubicBezTo>
                    <a:pt x="111586" y="46289"/>
                    <a:pt x="257636" y="128309"/>
                    <a:pt x="292561" y="146301"/>
                  </a:cubicBezTo>
                  <a:cubicBezTo>
                    <a:pt x="327486" y="164293"/>
                    <a:pt x="260811" y="102909"/>
                    <a:pt x="273511" y="130426"/>
                  </a:cubicBezTo>
                  <a:cubicBezTo>
                    <a:pt x="286211" y="157943"/>
                    <a:pt x="349711" y="242080"/>
                    <a:pt x="368761" y="311401"/>
                  </a:cubicBezTo>
                  <a:cubicBezTo>
                    <a:pt x="387811" y="380722"/>
                    <a:pt x="387811" y="482851"/>
                    <a:pt x="387811" y="546351"/>
                  </a:cubicBezTo>
                  <a:cubicBezTo>
                    <a:pt x="387811" y="609851"/>
                    <a:pt x="389928" y="631547"/>
                    <a:pt x="368761" y="692401"/>
                  </a:cubicBezTo>
                  <a:cubicBezTo>
                    <a:pt x="347594" y="753255"/>
                    <a:pt x="292561" y="844801"/>
                    <a:pt x="260811" y="911476"/>
                  </a:cubicBezTo>
                  <a:cubicBezTo>
                    <a:pt x="229061" y="978151"/>
                    <a:pt x="196253" y="1043768"/>
                    <a:pt x="178261" y="1092451"/>
                  </a:cubicBezTo>
                  <a:cubicBezTo>
                    <a:pt x="160269" y="1141134"/>
                    <a:pt x="140161" y="1141664"/>
                    <a:pt x="152861" y="1203576"/>
                  </a:cubicBezTo>
                  <a:cubicBezTo>
                    <a:pt x="165561" y="1265489"/>
                    <a:pt x="247582" y="1430588"/>
                    <a:pt x="254461" y="1463926"/>
                  </a:cubicBezTo>
                  <a:cubicBezTo>
                    <a:pt x="261340" y="1497264"/>
                    <a:pt x="213186" y="1446464"/>
                    <a:pt x="194136" y="1403601"/>
                  </a:cubicBezTo>
                  <a:cubicBezTo>
                    <a:pt x="175086" y="1360739"/>
                    <a:pt x="119524" y="1307293"/>
                    <a:pt x="140161" y="1206751"/>
                  </a:cubicBezTo>
                  <a:cubicBezTo>
                    <a:pt x="160799" y="1106209"/>
                    <a:pt x="274040" y="927351"/>
                    <a:pt x="317961" y="800351"/>
                  </a:cubicBezTo>
                  <a:cubicBezTo>
                    <a:pt x="361882" y="673351"/>
                    <a:pt x="413740" y="559580"/>
                    <a:pt x="403686" y="444751"/>
                  </a:cubicBezTo>
                  <a:cubicBezTo>
                    <a:pt x="393632" y="329922"/>
                    <a:pt x="293090" y="174876"/>
                    <a:pt x="257636" y="111376"/>
                  </a:cubicBezTo>
                  <a:cubicBezTo>
                    <a:pt x="222182" y="47876"/>
                    <a:pt x="228532" y="80155"/>
                    <a:pt x="190961" y="63751"/>
                  </a:cubicBezTo>
                  <a:cubicBezTo>
                    <a:pt x="153390" y="47347"/>
                    <a:pt x="27977" y="10305"/>
                    <a:pt x="6811" y="34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77382B33-2CA5-AAB3-132A-0FAF3143F1F5}"/>
                </a:ext>
              </a:extLst>
            </p:cNvPr>
            <p:cNvSpPr/>
            <p:nvPr/>
          </p:nvSpPr>
          <p:spPr>
            <a:xfrm>
              <a:off x="7381848" y="3091616"/>
              <a:ext cx="226360" cy="357474"/>
            </a:xfrm>
            <a:custGeom>
              <a:avLst/>
              <a:gdLst>
                <a:gd name="connsiteX0" fmla="*/ 27 w 226360"/>
                <a:gd name="connsiteY0" fmla="*/ 834 h 357474"/>
                <a:gd name="connsiteX1" fmla="*/ 168302 w 226360"/>
                <a:gd name="connsiteY1" fmla="*/ 226259 h 357474"/>
                <a:gd name="connsiteX2" fmla="*/ 225452 w 226360"/>
                <a:gd name="connsiteY2" fmla="*/ 356434 h 357474"/>
                <a:gd name="connsiteX3" fmla="*/ 200052 w 226360"/>
                <a:gd name="connsiteY3" fmla="*/ 280234 h 357474"/>
                <a:gd name="connsiteX4" fmla="*/ 155602 w 226360"/>
                <a:gd name="connsiteY4" fmla="*/ 153234 h 357474"/>
                <a:gd name="connsiteX5" fmla="*/ 27 w 226360"/>
                <a:gd name="connsiteY5" fmla="*/ 834 h 357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360" h="357474">
                  <a:moveTo>
                    <a:pt x="27" y="834"/>
                  </a:moveTo>
                  <a:cubicBezTo>
                    <a:pt x="2144" y="13005"/>
                    <a:pt x="130731" y="166992"/>
                    <a:pt x="168302" y="226259"/>
                  </a:cubicBezTo>
                  <a:cubicBezTo>
                    <a:pt x="205873" y="285526"/>
                    <a:pt x="220160" y="347438"/>
                    <a:pt x="225452" y="356434"/>
                  </a:cubicBezTo>
                  <a:cubicBezTo>
                    <a:pt x="230744" y="365430"/>
                    <a:pt x="211694" y="314101"/>
                    <a:pt x="200052" y="280234"/>
                  </a:cubicBezTo>
                  <a:cubicBezTo>
                    <a:pt x="188410" y="246367"/>
                    <a:pt x="190527" y="193451"/>
                    <a:pt x="155602" y="153234"/>
                  </a:cubicBezTo>
                  <a:cubicBezTo>
                    <a:pt x="120677" y="113017"/>
                    <a:pt x="-2090" y="-11337"/>
                    <a:pt x="27" y="8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" name="フリーフォーム 159">
              <a:extLst>
                <a:ext uri="{FF2B5EF4-FFF2-40B4-BE49-F238E27FC236}">
                  <a16:creationId xmlns:a16="http://schemas.microsoft.com/office/drawing/2014/main" id="{CE0A29D1-8D65-1DF7-2289-2830F6279752}"/>
                </a:ext>
              </a:extLst>
            </p:cNvPr>
            <p:cNvSpPr/>
            <p:nvPr/>
          </p:nvSpPr>
          <p:spPr>
            <a:xfrm>
              <a:off x="8009579" y="3682751"/>
              <a:ext cx="981208" cy="287371"/>
            </a:xfrm>
            <a:custGeom>
              <a:avLst/>
              <a:gdLst>
                <a:gd name="connsiteX0" fmla="*/ 946 w 981208"/>
                <a:gd name="connsiteY0" fmla="*/ 249 h 287371"/>
                <a:gd name="connsiteX1" fmla="*/ 248596 w 981208"/>
                <a:gd name="connsiteY1" fmla="*/ 127249 h 287371"/>
                <a:gd name="connsiteX2" fmla="*/ 543871 w 981208"/>
                <a:gd name="connsiteY2" fmla="*/ 105024 h 287371"/>
                <a:gd name="connsiteX3" fmla="*/ 400996 w 981208"/>
                <a:gd name="connsiteY3" fmla="*/ 133599 h 287371"/>
                <a:gd name="connsiteX4" fmla="*/ 762946 w 981208"/>
                <a:gd name="connsiteY4" fmla="*/ 70099 h 287371"/>
                <a:gd name="connsiteX5" fmla="*/ 839146 w 981208"/>
                <a:gd name="connsiteY5" fmla="*/ 70099 h 287371"/>
                <a:gd name="connsiteX6" fmla="*/ 975671 w 981208"/>
                <a:gd name="connsiteY6" fmla="*/ 158999 h 287371"/>
                <a:gd name="connsiteX7" fmla="*/ 956621 w 981208"/>
                <a:gd name="connsiteY7" fmla="*/ 285999 h 287371"/>
                <a:gd name="connsiteX8" fmla="*/ 966146 w 981208"/>
                <a:gd name="connsiteY8" fmla="*/ 222499 h 287371"/>
                <a:gd name="connsiteX9" fmla="*/ 956621 w 981208"/>
                <a:gd name="connsiteY9" fmla="*/ 162174 h 287371"/>
                <a:gd name="connsiteX10" fmla="*/ 877246 w 981208"/>
                <a:gd name="connsiteY10" fmla="*/ 136774 h 287371"/>
                <a:gd name="connsiteX11" fmla="*/ 712146 w 981208"/>
                <a:gd name="connsiteY11" fmla="*/ 111374 h 287371"/>
                <a:gd name="connsiteX12" fmla="*/ 921696 w 981208"/>
                <a:gd name="connsiteY12" fmla="*/ 133599 h 287371"/>
                <a:gd name="connsiteX13" fmla="*/ 940746 w 981208"/>
                <a:gd name="connsiteY13" fmla="*/ 130424 h 287371"/>
                <a:gd name="connsiteX14" fmla="*/ 661346 w 981208"/>
                <a:gd name="connsiteY14" fmla="*/ 89149 h 287371"/>
                <a:gd name="connsiteX15" fmla="*/ 388296 w 981208"/>
                <a:gd name="connsiteY15" fmla="*/ 117724 h 287371"/>
                <a:gd name="connsiteX16" fmla="*/ 239071 w 981208"/>
                <a:gd name="connsiteY16" fmla="*/ 114549 h 287371"/>
                <a:gd name="connsiteX17" fmla="*/ 166046 w 981208"/>
                <a:gd name="connsiteY17" fmla="*/ 95499 h 287371"/>
                <a:gd name="connsiteX18" fmla="*/ 946 w 981208"/>
                <a:gd name="connsiteY18" fmla="*/ 249 h 287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208" h="287371">
                  <a:moveTo>
                    <a:pt x="946" y="249"/>
                  </a:moveTo>
                  <a:cubicBezTo>
                    <a:pt x="14704" y="5541"/>
                    <a:pt x="158109" y="109787"/>
                    <a:pt x="248596" y="127249"/>
                  </a:cubicBezTo>
                  <a:cubicBezTo>
                    <a:pt x="339084" y="144712"/>
                    <a:pt x="518471" y="103966"/>
                    <a:pt x="543871" y="105024"/>
                  </a:cubicBezTo>
                  <a:cubicBezTo>
                    <a:pt x="569271" y="106082"/>
                    <a:pt x="364484" y="139420"/>
                    <a:pt x="400996" y="133599"/>
                  </a:cubicBezTo>
                  <a:cubicBezTo>
                    <a:pt x="437508" y="127778"/>
                    <a:pt x="689921" y="80682"/>
                    <a:pt x="762946" y="70099"/>
                  </a:cubicBezTo>
                  <a:cubicBezTo>
                    <a:pt x="835971" y="59516"/>
                    <a:pt x="803692" y="55282"/>
                    <a:pt x="839146" y="70099"/>
                  </a:cubicBezTo>
                  <a:cubicBezTo>
                    <a:pt x="874600" y="84916"/>
                    <a:pt x="956092" y="123016"/>
                    <a:pt x="975671" y="158999"/>
                  </a:cubicBezTo>
                  <a:cubicBezTo>
                    <a:pt x="995250" y="194982"/>
                    <a:pt x="956621" y="285999"/>
                    <a:pt x="956621" y="285999"/>
                  </a:cubicBezTo>
                  <a:cubicBezTo>
                    <a:pt x="955034" y="296582"/>
                    <a:pt x="966146" y="243136"/>
                    <a:pt x="966146" y="222499"/>
                  </a:cubicBezTo>
                  <a:cubicBezTo>
                    <a:pt x="966146" y="201862"/>
                    <a:pt x="971438" y="176461"/>
                    <a:pt x="956621" y="162174"/>
                  </a:cubicBezTo>
                  <a:cubicBezTo>
                    <a:pt x="941804" y="147887"/>
                    <a:pt x="917992" y="145241"/>
                    <a:pt x="877246" y="136774"/>
                  </a:cubicBezTo>
                  <a:cubicBezTo>
                    <a:pt x="836500" y="128307"/>
                    <a:pt x="704738" y="111903"/>
                    <a:pt x="712146" y="111374"/>
                  </a:cubicBezTo>
                  <a:cubicBezTo>
                    <a:pt x="719554" y="110845"/>
                    <a:pt x="883596" y="130424"/>
                    <a:pt x="921696" y="133599"/>
                  </a:cubicBezTo>
                  <a:cubicBezTo>
                    <a:pt x="959796" y="136774"/>
                    <a:pt x="984138" y="137832"/>
                    <a:pt x="940746" y="130424"/>
                  </a:cubicBezTo>
                  <a:cubicBezTo>
                    <a:pt x="897354" y="123016"/>
                    <a:pt x="753421" y="91266"/>
                    <a:pt x="661346" y="89149"/>
                  </a:cubicBezTo>
                  <a:cubicBezTo>
                    <a:pt x="569271" y="87032"/>
                    <a:pt x="458675" y="113491"/>
                    <a:pt x="388296" y="117724"/>
                  </a:cubicBezTo>
                  <a:cubicBezTo>
                    <a:pt x="317917" y="121957"/>
                    <a:pt x="276113" y="118253"/>
                    <a:pt x="239071" y="114549"/>
                  </a:cubicBezTo>
                  <a:cubicBezTo>
                    <a:pt x="202029" y="110845"/>
                    <a:pt x="204675" y="115607"/>
                    <a:pt x="166046" y="95499"/>
                  </a:cubicBezTo>
                  <a:cubicBezTo>
                    <a:pt x="127417" y="75391"/>
                    <a:pt x="-12812" y="-5043"/>
                    <a:pt x="946" y="2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" name="フリーフォーム 160">
              <a:extLst>
                <a:ext uri="{FF2B5EF4-FFF2-40B4-BE49-F238E27FC236}">
                  <a16:creationId xmlns:a16="http://schemas.microsoft.com/office/drawing/2014/main" id="{7E9B1A56-A906-3C29-15B7-9F6CDD57DD4F}"/>
                </a:ext>
              </a:extLst>
            </p:cNvPr>
            <p:cNvSpPr/>
            <p:nvPr/>
          </p:nvSpPr>
          <p:spPr>
            <a:xfrm>
              <a:off x="8507901" y="3357153"/>
              <a:ext cx="504048" cy="504316"/>
            </a:xfrm>
            <a:custGeom>
              <a:avLst/>
              <a:gdLst>
                <a:gd name="connsiteX0" fmla="*/ 153499 w 504048"/>
                <a:gd name="connsiteY0" fmla="*/ 1997 h 504316"/>
                <a:gd name="connsiteX1" fmla="*/ 226524 w 504048"/>
                <a:gd name="connsiteY1" fmla="*/ 182972 h 504316"/>
                <a:gd name="connsiteX2" fmla="*/ 118574 w 504048"/>
                <a:gd name="connsiteY2" fmla="*/ 389347 h 504316"/>
                <a:gd name="connsiteX3" fmla="*/ 1099 w 504048"/>
                <a:gd name="connsiteY3" fmla="*/ 402047 h 504316"/>
                <a:gd name="connsiteX4" fmla="*/ 191599 w 504048"/>
                <a:gd name="connsiteY4" fmla="*/ 363947 h 504316"/>
                <a:gd name="connsiteX5" fmla="*/ 309074 w 504048"/>
                <a:gd name="connsiteY5" fmla="*/ 360772 h 504316"/>
                <a:gd name="connsiteX6" fmla="*/ 391624 w 504048"/>
                <a:gd name="connsiteY6" fmla="*/ 389347 h 504316"/>
                <a:gd name="connsiteX7" fmla="*/ 502749 w 504048"/>
                <a:gd name="connsiteY7" fmla="*/ 503647 h 504316"/>
                <a:gd name="connsiteX8" fmla="*/ 442424 w 504048"/>
                <a:gd name="connsiteY8" fmla="*/ 433797 h 504316"/>
                <a:gd name="connsiteX9" fmla="*/ 296374 w 504048"/>
                <a:gd name="connsiteY9" fmla="*/ 376647 h 504316"/>
                <a:gd name="connsiteX10" fmla="*/ 55074 w 504048"/>
                <a:gd name="connsiteY10" fmla="*/ 389347 h 504316"/>
                <a:gd name="connsiteX11" fmla="*/ 156674 w 504048"/>
                <a:gd name="connsiteY11" fmla="*/ 351247 h 504316"/>
                <a:gd name="connsiteX12" fmla="*/ 194774 w 504048"/>
                <a:gd name="connsiteY12" fmla="*/ 265522 h 504316"/>
                <a:gd name="connsiteX13" fmla="*/ 213824 w 504048"/>
                <a:gd name="connsiteY13" fmla="*/ 176622 h 504316"/>
                <a:gd name="connsiteX14" fmla="*/ 229699 w 504048"/>
                <a:gd name="connsiteY14" fmla="*/ 208372 h 504316"/>
                <a:gd name="connsiteX15" fmla="*/ 163024 w 504048"/>
                <a:gd name="connsiteY15" fmla="*/ 97247 h 504316"/>
                <a:gd name="connsiteX16" fmla="*/ 223349 w 504048"/>
                <a:gd name="connsiteY16" fmla="*/ 173447 h 504316"/>
                <a:gd name="connsiteX17" fmla="*/ 207474 w 504048"/>
                <a:gd name="connsiteY17" fmla="*/ 90897 h 504316"/>
                <a:gd name="connsiteX18" fmla="*/ 153499 w 504048"/>
                <a:gd name="connsiteY18" fmla="*/ 1997 h 50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4048" h="504316">
                  <a:moveTo>
                    <a:pt x="153499" y="1997"/>
                  </a:moveTo>
                  <a:cubicBezTo>
                    <a:pt x="156674" y="17343"/>
                    <a:pt x="232345" y="118414"/>
                    <a:pt x="226524" y="182972"/>
                  </a:cubicBezTo>
                  <a:cubicBezTo>
                    <a:pt x="220703" y="247530"/>
                    <a:pt x="156145" y="352835"/>
                    <a:pt x="118574" y="389347"/>
                  </a:cubicBezTo>
                  <a:cubicBezTo>
                    <a:pt x="81003" y="425860"/>
                    <a:pt x="-11072" y="406280"/>
                    <a:pt x="1099" y="402047"/>
                  </a:cubicBezTo>
                  <a:cubicBezTo>
                    <a:pt x="13270" y="397814"/>
                    <a:pt x="140270" y="370826"/>
                    <a:pt x="191599" y="363947"/>
                  </a:cubicBezTo>
                  <a:cubicBezTo>
                    <a:pt x="242928" y="357068"/>
                    <a:pt x="275736" y="356539"/>
                    <a:pt x="309074" y="360772"/>
                  </a:cubicBezTo>
                  <a:cubicBezTo>
                    <a:pt x="342412" y="365005"/>
                    <a:pt x="359345" y="365535"/>
                    <a:pt x="391624" y="389347"/>
                  </a:cubicBezTo>
                  <a:cubicBezTo>
                    <a:pt x="423903" y="413160"/>
                    <a:pt x="494282" y="496239"/>
                    <a:pt x="502749" y="503647"/>
                  </a:cubicBezTo>
                  <a:cubicBezTo>
                    <a:pt x="511216" y="511055"/>
                    <a:pt x="476820" y="454964"/>
                    <a:pt x="442424" y="433797"/>
                  </a:cubicBezTo>
                  <a:cubicBezTo>
                    <a:pt x="408028" y="412630"/>
                    <a:pt x="360932" y="384055"/>
                    <a:pt x="296374" y="376647"/>
                  </a:cubicBezTo>
                  <a:cubicBezTo>
                    <a:pt x="231816" y="369239"/>
                    <a:pt x="78357" y="393580"/>
                    <a:pt x="55074" y="389347"/>
                  </a:cubicBezTo>
                  <a:cubicBezTo>
                    <a:pt x="31791" y="385114"/>
                    <a:pt x="133391" y="371884"/>
                    <a:pt x="156674" y="351247"/>
                  </a:cubicBezTo>
                  <a:cubicBezTo>
                    <a:pt x="179957" y="330610"/>
                    <a:pt x="185249" y="294626"/>
                    <a:pt x="194774" y="265522"/>
                  </a:cubicBezTo>
                  <a:cubicBezTo>
                    <a:pt x="204299" y="236418"/>
                    <a:pt x="208003" y="186147"/>
                    <a:pt x="213824" y="176622"/>
                  </a:cubicBezTo>
                  <a:cubicBezTo>
                    <a:pt x="219645" y="167097"/>
                    <a:pt x="238166" y="221601"/>
                    <a:pt x="229699" y="208372"/>
                  </a:cubicBezTo>
                  <a:cubicBezTo>
                    <a:pt x="221232" y="195143"/>
                    <a:pt x="164082" y="103068"/>
                    <a:pt x="163024" y="97247"/>
                  </a:cubicBezTo>
                  <a:cubicBezTo>
                    <a:pt x="161966" y="91426"/>
                    <a:pt x="215941" y="174505"/>
                    <a:pt x="223349" y="173447"/>
                  </a:cubicBezTo>
                  <a:cubicBezTo>
                    <a:pt x="230757" y="172389"/>
                    <a:pt x="218057" y="117884"/>
                    <a:pt x="207474" y="90897"/>
                  </a:cubicBezTo>
                  <a:cubicBezTo>
                    <a:pt x="196891" y="63910"/>
                    <a:pt x="150324" y="-13349"/>
                    <a:pt x="153499" y="19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" name="フリーフォーム 161">
              <a:extLst>
                <a:ext uri="{FF2B5EF4-FFF2-40B4-BE49-F238E27FC236}">
                  <a16:creationId xmlns:a16="http://schemas.microsoft.com/office/drawing/2014/main" id="{35B9E83C-95F4-D268-E164-933A5F1DB563}"/>
                </a:ext>
              </a:extLst>
            </p:cNvPr>
            <p:cNvSpPr/>
            <p:nvPr/>
          </p:nvSpPr>
          <p:spPr>
            <a:xfrm>
              <a:off x="7857999" y="3336695"/>
              <a:ext cx="477101" cy="495608"/>
            </a:xfrm>
            <a:custGeom>
              <a:avLst/>
              <a:gdLst>
                <a:gd name="connsiteX0" fmla="*/ 126 w 477101"/>
                <a:gd name="connsiteY0" fmla="*/ 230 h 495608"/>
                <a:gd name="connsiteX1" fmla="*/ 155701 w 477101"/>
                <a:gd name="connsiteY1" fmla="*/ 327255 h 495608"/>
                <a:gd name="connsiteX2" fmla="*/ 339851 w 477101"/>
                <a:gd name="connsiteY2" fmla="*/ 473305 h 495608"/>
                <a:gd name="connsiteX3" fmla="*/ 266826 w 477101"/>
                <a:gd name="connsiteY3" fmla="*/ 400280 h 495608"/>
                <a:gd name="connsiteX4" fmla="*/ 476376 w 477101"/>
                <a:gd name="connsiteY4" fmla="*/ 495530 h 495608"/>
                <a:gd name="connsiteX5" fmla="*/ 181101 w 477101"/>
                <a:gd name="connsiteY5" fmla="*/ 381230 h 495608"/>
                <a:gd name="connsiteX6" fmla="*/ 126 w 477101"/>
                <a:gd name="connsiteY6" fmla="*/ 230 h 49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7101" h="495608">
                  <a:moveTo>
                    <a:pt x="126" y="230"/>
                  </a:moveTo>
                  <a:cubicBezTo>
                    <a:pt x="-4107" y="-8766"/>
                    <a:pt x="99080" y="248409"/>
                    <a:pt x="155701" y="327255"/>
                  </a:cubicBezTo>
                  <a:cubicBezTo>
                    <a:pt x="212322" y="406101"/>
                    <a:pt x="321330" y="461134"/>
                    <a:pt x="339851" y="473305"/>
                  </a:cubicBezTo>
                  <a:cubicBezTo>
                    <a:pt x="358372" y="485476"/>
                    <a:pt x="244072" y="396576"/>
                    <a:pt x="266826" y="400280"/>
                  </a:cubicBezTo>
                  <a:cubicBezTo>
                    <a:pt x="289580" y="403984"/>
                    <a:pt x="490663" y="498705"/>
                    <a:pt x="476376" y="495530"/>
                  </a:cubicBezTo>
                  <a:cubicBezTo>
                    <a:pt x="462089" y="492355"/>
                    <a:pt x="261534" y="461663"/>
                    <a:pt x="181101" y="381230"/>
                  </a:cubicBezTo>
                  <a:cubicBezTo>
                    <a:pt x="100668" y="300797"/>
                    <a:pt x="4359" y="9226"/>
                    <a:pt x="126" y="2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" name="フリーフォーム 162">
              <a:extLst>
                <a:ext uri="{FF2B5EF4-FFF2-40B4-BE49-F238E27FC236}">
                  <a16:creationId xmlns:a16="http://schemas.microsoft.com/office/drawing/2014/main" id="{D3D6F6EE-8A20-26AC-C5DA-7C95996318B7}"/>
                </a:ext>
              </a:extLst>
            </p:cNvPr>
            <p:cNvSpPr/>
            <p:nvPr/>
          </p:nvSpPr>
          <p:spPr>
            <a:xfrm>
              <a:off x="7438503" y="3752516"/>
              <a:ext cx="245007" cy="658449"/>
            </a:xfrm>
            <a:custGeom>
              <a:avLst/>
              <a:gdLst>
                <a:gd name="connsiteX0" fmla="*/ 244997 w 245007"/>
                <a:gd name="connsiteY0" fmla="*/ 334 h 658449"/>
                <a:gd name="connsiteX1" fmla="*/ 140222 w 245007"/>
                <a:gd name="connsiteY1" fmla="*/ 178134 h 658449"/>
                <a:gd name="connsiteX2" fmla="*/ 83072 w 245007"/>
                <a:gd name="connsiteY2" fmla="*/ 301959 h 658449"/>
                <a:gd name="connsiteX3" fmla="*/ 175147 w 245007"/>
                <a:gd name="connsiteY3" fmla="*/ 190834 h 658449"/>
                <a:gd name="connsiteX4" fmla="*/ 51322 w 245007"/>
                <a:gd name="connsiteY4" fmla="*/ 362284 h 658449"/>
                <a:gd name="connsiteX5" fmla="*/ 22747 w 245007"/>
                <a:gd name="connsiteY5" fmla="*/ 444834 h 658449"/>
                <a:gd name="connsiteX6" fmla="*/ 22747 w 245007"/>
                <a:gd name="connsiteY6" fmla="*/ 654384 h 658449"/>
                <a:gd name="connsiteX7" fmla="*/ 6872 w 245007"/>
                <a:gd name="connsiteY7" fmla="*/ 568659 h 658449"/>
                <a:gd name="connsiteX8" fmla="*/ 522 w 245007"/>
                <a:gd name="connsiteY8" fmla="*/ 390859 h 658449"/>
                <a:gd name="connsiteX9" fmla="*/ 19572 w 245007"/>
                <a:gd name="connsiteY9" fmla="*/ 422609 h 658449"/>
                <a:gd name="connsiteX10" fmla="*/ 165622 w 245007"/>
                <a:gd name="connsiteY10" fmla="*/ 197184 h 658449"/>
                <a:gd name="connsiteX11" fmla="*/ 133872 w 245007"/>
                <a:gd name="connsiteY11" fmla="*/ 225759 h 658449"/>
                <a:gd name="connsiteX12" fmla="*/ 244997 w 245007"/>
                <a:gd name="connsiteY12" fmla="*/ 334 h 658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5007" h="658449">
                  <a:moveTo>
                    <a:pt x="244997" y="334"/>
                  </a:moveTo>
                  <a:cubicBezTo>
                    <a:pt x="246055" y="-7603"/>
                    <a:pt x="167210" y="127863"/>
                    <a:pt x="140222" y="178134"/>
                  </a:cubicBezTo>
                  <a:cubicBezTo>
                    <a:pt x="113234" y="228405"/>
                    <a:pt x="77251" y="299842"/>
                    <a:pt x="83072" y="301959"/>
                  </a:cubicBezTo>
                  <a:cubicBezTo>
                    <a:pt x="88893" y="304076"/>
                    <a:pt x="180439" y="180780"/>
                    <a:pt x="175147" y="190834"/>
                  </a:cubicBezTo>
                  <a:cubicBezTo>
                    <a:pt x="169855" y="200888"/>
                    <a:pt x="76722" y="319951"/>
                    <a:pt x="51322" y="362284"/>
                  </a:cubicBezTo>
                  <a:cubicBezTo>
                    <a:pt x="25922" y="404617"/>
                    <a:pt x="27509" y="396151"/>
                    <a:pt x="22747" y="444834"/>
                  </a:cubicBezTo>
                  <a:cubicBezTo>
                    <a:pt x="17984" y="493517"/>
                    <a:pt x="25393" y="633747"/>
                    <a:pt x="22747" y="654384"/>
                  </a:cubicBezTo>
                  <a:cubicBezTo>
                    <a:pt x="20101" y="675021"/>
                    <a:pt x="10576" y="612580"/>
                    <a:pt x="6872" y="568659"/>
                  </a:cubicBezTo>
                  <a:cubicBezTo>
                    <a:pt x="3168" y="524738"/>
                    <a:pt x="-1595" y="415201"/>
                    <a:pt x="522" y="390859"/>
                  </a:cubicBezTo>
                  <a:cubicBezTo>
                    <a:pt x="2639" y="366517"/>
                    <a:pt x="-7945" y="454888"/>
                    <a:pt x="19572" y="422609"/>
                  </a:cubicBezTo>
                  <a:cubicBezTo>
                    <a:pt x="47089" y="390330"/>
                    <a:pt x="146572" y="229992"/>
                    <a:pt x="165622" y="197184"/>
                  </a:cubicBezTo>
                  <a:cubicBezTo>
                    <a:pt x="184672" y="164376"/>
                    <a:pt x="122230" y="255392"/>
                    <a:pt x="133872" y="225759"/>
                  </a:cubicBezTo>
                  <a:cubicBezTo>
                    <a:pt x="145514" y="196126"/>
                    <a:pt x="243939" y="8271"/>
                    <a:pt x="244997" y="3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BA584CF5-2158-46EF-5E4A-425DF754C363}"/>
                </a:ext>
              </a:extLst>
            </p:cNvPr>
            <p:cNvSpPr/>
            <p:nvPr/>
          </p:nvSpPr>
          <p:spPr>
            <a:xfrm>
              <a:off x="7600177" y="3686167"/>
              <a:ext cx="382481" cy="934910"/>
            </a:xfrm>
            <a:custGeom>
              <a:avLst/>
              <a:gdLst>
                <a:gd name="connsiteX0" fmla="*/ 124598 w 382481"/>
                <a:gd name="connsiteY0" fmla="*/ 8 h 934910"/>
                <a:gd name="connsiteX1" fmla="*/ 16648 w 382481"/>
                <a:gd name="connsiteY1" fmla="*/ 298458 h 934910"/>
                <a:gd name="connsiteX2" fmla="*/ 7123 w 382481"/>
                <a:gd name="connsiteY2" fmla="*/ 431808 h 934910"/>
                <a:gd name="connsiteX3" fmla="*/ 22998 w 382481"/>
                <a:gd name="connsiteY3" fmla="*/ 365133 h 934910"/>
                <a:gd name="connsiteX4" fmla="*/ 773 w 382481"/>
                <a:gd name="connsiteY4" fmla="*/ 476258 h 934910"/>
                <a:gd name="connsiteX5" fmla="*/ 13473 w 382481"/>
                <a:gd name="connsiteY5" fmla="*/ 641358 h 934910"/>
                <a:gd name="connsiteX6" fmla="*/ 89673 w 382481"/>
                <a:gd name="connsiteY6" fmla="*/ 749308 h 934910"/>
                <a:gd name="connsiteX7" fmla="*/ 19823 w 382481"/>
                <a:gd name="connsiteY7" fmla="*/ 695333 h 934910"/>
                <a:gd name="connsiteX8" fmla="*/ 134123 w 382481"/>
                <a:gd name="connsiteY8" fmla="*/ 854083 h 934910"/>
                <a:gd name="connsiteX9" fmla="*/ 270648 w 382481"/>
                <a:gd name="connsiteY9" fmla="*/ 917583 h 934910"/>
                <a:gd name="connsiteX10" fmla="*/ 381773 w 382481"/>
                <a:gd name="connsiteY10" fmla="*/ 933458 h 934910"/>
                <a:gd name="connsiteX11" fmla="*/ 216673 w 382481"/>
                <a:gd name="connsiteY11" fmla="*/ 914408 h 934910"/>
                <a:gd name="connsiteX12" fmla="*/ 48398 w 382481"/>
                <a:gd name="connsiteY12" fmla="*/ 758833 h 934910"/>
                <a:gd name="connsiteX13" fmla="*/ 16648 w 382481"/>
                <a:gd name="connsiteY13" fmla="*/ 358783 h 934910"/>
                <a:gd name="connsiteX14" fmla="*/ 26173 w 382481"/>
                <a:gd name="connsiteY14" fmla="*/ 307983 h 934910"/>
                <a:gd name="connsiteX15" fmla="*/ 124598 w 382481"/>
                <a:gd name="connsiteY15" fmla="*/ 8 h 93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2481" h="934910">
                  <a:moveTo>
                    <a:pt x="124598" y="8"/>
                  </a:moveTo>
                  <a:cubicBezTo>
                    <a:pt x="123011" y="-1579"/>
                    <a:pt x="36227" y="226491"/>
                    <a:pt x="16648" y="298458"/>
                  </a:cubicBezTo>
                  <a:cubicBezTo>
                    <a:pt x="-2931" y="370425"/>
                    <a:pt x="6065" y="420696"/>
                    <a:pt x="7123" y="431808"/>
                  </a:cubicBezTo>
                  <a:cubicBezTo>
                    <a:pt x="8181" y="442920"/>
                    <a:pt x="24056" y="357725"/>
                    <a:pt x="22998" y="365133"/>
                  </a:cubicBezTo>
                  <a:cubicBezTo>
                    <a:pt x="21940" y="372541"/>
                    <a:pt x="2360" y="430221"/>
                    <a:pt x="773" y="476258"/>
                  </a:cubicBezTo>
                  <a:cubicBezTo>
                    <a:pt x="-814" y="522295"/>
                    <a:pt x="-1344" y="595850"/>
                    <a:pt x="13473" y="641358"/>
                  </a:cubicBezTo>
                  <a:cubicBezTo>
                    <a:pt x="28290" y="686866"/>
                    <a:pt x="88615" y="740312"/>
                    <a:pt x="89673" y="749308"/>
                  </a:cubicBezTo>
                  <a:cubicBezTo>
                    <a:pt x="90731" y="758304"/>
                    <a:pt x="12415" y="677871"/>
                    <a:pt x="19823" y="695333"/>
                  </a:cubicBezTo>
                  <a:cubicBezTo>
                    <a:pt x="27231" y="712795"/>
                    <a:pt x="92319" y="817041"/>
                    <a:pt x="134123" y="854083"/>
                  </a:cubicBezTo>
                  <a:cubicBezTo>
                    <a:pt x="175927" y="891125"/>
                    <a:pt x="229373" y="904354"/>
                    <a:pt x="270648" y="917583"/>
                  </a:cubicBezTo>
                  <a:cubicBezTo>
                    <a:pt x="311923" y="930812"/>
                    <a:pt x="390769" y="933987"/>
                    <a:pt x="381773" y="933458"/>
                  </a:cubicBezTo>
                  <a:cubicBezTo>
                    <a:pt x="372777" y="932929"/>
                    <a:pt x="272236" y="943512"/>
                    <a:pt x="216673" y="914408"/>
                  </a:cubicBezTo>
                  <a:cubicBezTo>
                    <a:pt x="161111" y="885304"/>
                    <a:pt x="81735" y="851437"/>
                    <a:pt x="48398" y="758833"/>
                  </a:cubicBezTo>
                  <a:cubicBezTo>
                    <a:pt x="15061" y="666229"/>
                    <a:pt x="20352" y="433925"/>
                    <a:pt x="16648" y="358783"/>
                  </a:cubicBezTo>
                  <a:cubicBezTo>
                    <a:pt x="12944" y="283641"/>
                    <a:pt x="9240" y="364604"/>
                    <a:pt x="26173" y="307983"/>
                  </a:cubicBezTo>
                  <a:cubicBezTo>
                    <a:pt x="43106" y="251362"/>
                    <a:pt x="126185" y="1595"/>
                    <a:pt x="124598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" name="フリーフォーム 164">
              <a:extLst>
                <a:ext uri="{FF2B5EF4-FFF2-40B4-BE49-F238E27FC236}">
                  <a16:creationId xmlns:a16="http://schemas.microsoft.com/office/drawing/2014/main" id="{E057C6F1-6B92-C725-0F65-F95560846C22}"/>
                </a:ext>
              </a:extLst>
            </p:cNvPr>
            <p:cNvSpPr/>
            <p:nvPr/>
          </p:nvSpPr>
          <p:spPr>
            <a:xfrm>
              <a:off x="8223247" y="3784519"/>
              <a:ext cx="523880" cy="251047"/>
            </a:xfrm>
            <a:custGeom>
              <a:avLst/>
              <a:gdLst>
                <a:gd name="connsiteX0" fmla="*/ 523878 w 523880"/>
                <a:gd name="connsiteY0" fmla="*/ 81 h 251047"/>
                <a:gd name="connsiteX1" fmla="*/ 419103 w 523880"/>
                <a:gd name="connsiteY1" fmla="*/ 63581 h 251047"/>
                <a:gd name="connsiteX2" fmla="*/ 269878 w 523880"/>
                <a:gd name="connsiteY2" fmla="*/ 187406 h 251047"/>
                <a:gd name="connsiteX3" fmla="*/ 101603 w 523880"/>
                <a:gd name="connsiteY3" fmla="*/ 250906 h 251047"/>
                <a:gd name="connsiteX4" fmla="*/ 3 w 523880"/>
                <a:gd name="connsiteY4" fmla="*/ 171531 h 251047"/>
                <a:gd name="connsiteX5" fmla="*/ 98428 w 523880"/>
                <a:gd name="connsiteY5" fmla="*/ 231856 h 251047"/>
                <a:gd name="connsiteX6" fmla="*/ 263528 w 523880"/>
                <a:gd name="connsiteY6" fmla="*/ 171531 h 251047"/>
                <a:gd name="connsiteX7" fmla="*/ 174628 w 523880"/>
                <a:gd name="connsiteY7" fmla="*/ 200106 h 251047"/>
                <a:gd name="connsiteX8" fmla="*/ 298453 w 523880"/>
                <a:gd name="connsiteY8" fmla="*/ 155656 h 251047"/>
                <a:gd name="connsiteX9" fmla="*/ 409578 w 523880"/>
                <a:gd name="connsiteY9" fmla="*/ 73106 h 251047"/>
                <a:gd name="connsiteX10" fmla="*/ 422278 w 523880"/>
                <a:gd name="connsiteY10" fmla="*/ 50881 h 251047"/>
                <a:gd name="connsiteX11" fmla="*/ 523878 w 523880"/>
                <a:gd name="connsiteY11" fmla="*/ 81 h 25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880" h="251047">
                  <a:moveTo>
                    <a:pt x="523878" y="81"/>
                  </a:moveTo>
                  <a:cubicBezTo>
                    <a:pt x="523349" y="2198"/>
                    <a:pt x="461436" y="32360"/>
                    <a:pt x="419103" y="63581"/>
                  </a:cubicBezTo>
                  <a:cubicBezTo>
                    <a:pt x="376770" y="94802"/>
                    <a:pt x="322794" y="156185"/>
                    <a:pt x="269878" y="187406"/>
                  </a:cubicBezTo>
                  <a:cubicBezTo>
                    <a:pt x="216962" y="218627"/>
                    <a:pt x="146582" y="253552"/>
                    <a:pt x="101603" y="250906"/>
                  </a:cubicBezTo>
                  <a:cubicBezTo>
                    <a:pt x="56624" y="248260"/>
                    <a:pt x="532" y="174706"/>
                    <a:pt x="3" y="171531"/>
                  </a:cubicBezTo>
                  <a:cubicBezTo>
                    <a:pt x="-526" y="168356"/>
                    <a:pt x="54507" y="231856"/>
                    <a:pt x="98428" y="231856"/>
                  </a:cubicBezTo>
                  <a:cubicBezTo>
                    <a:pt x="142349" y="231856"/>
                    <a:pt x="250828" y="176823"/>
                    <a:pt x="263528" y="171531"/>
                  </a:cubicBezTo>
                  <a:cubicBezTo>
                    <a:pt x="276228" y="166239"/>
                    <a:pt x="168807" y="202752"/>
                    <a:pt x="174628" y="200106"/>
                  </a:cubicBezTo>
                  <a:cubicBezTo>
                    <a:pt x="180449" y="197460"/>
                    <a:pt x="259295" y="176823"/>
                    <a:pt x="298453" y="155656"/>
                  </a:cubicBezTo>
                  <a:cubicBezTo>
                    <a:pt x="337611" y="134489"/>
                    <a:pt x="388941" y="90568"/>
                    <a:pt x="409578" y="73106"/>
                  </a:cubicBezTo>
                  <a:cubicBezTo>
                    <a:pt x="430215" y="55644"/>
                    <a:pt x="402170" y="64110"/>
                    <a:pt x="422278" y="50881"/>
                  </a:cubicBezTo>
                  <a:cubicBezTo>
                    <a:pt x="442386" y="37652"/>
                    <a:pt x="524407" y="-2036"/>
                    <a:pt x="523878" y="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" name="フリーフォーム 165">
              <a:extLst>
                <a:ext uri="{FF2B5EF4-FFF2-40B4-BE49-F238E27FC236}">
                  <a16:creationId xmlns:a16="http://schemas.microsoft.com/office/drawing/2014/main" id="{3522CE41-625F-F378-ADB4-2AD51DB8ACE7}"/>
                </a:ext>
              </a:extLst>
            </p:cNvPr>
            <p:cNvSpPr/>
            <p:nvPr/>
          </p:nvSpPr>
          <p:spPr>
            <a:xfrm>
              <a:off x="8085679" y="3808960"/>
              <a:ext cx="512238" cy="108512"/>
            </a:xfrm>
            <a:custGeom>
              <a:avLst/>
              <a:gdLst>
                <a:gd name="connsiteX0" fmla="*/ 512221 w 512238"/>
                <a:gd name="connsiteY0" fmla="*/ 39140 h 108512"/>
                <a:gd name="connsiteX1" fmla="*/ 280446 w 512238"/>
                <a:gd name="connsiteY1" fmla="*/ 96290 h 108512"/>
                <a:gd name="connsiteX2" fmla="*/ 226471 w 512238"/>
                <a:gd name="connsiteY2" fmla="*/ 102640 h 108512"/>
                <a:gd name="connsiteX3" fmla="*/ 80421 w 512238"/>
                <a:gd name="connsiteY3" fmla="*/ 55015 h 108512"/>
                <a:gd name="connsiteX4" fmla="*/ 4221 w 512238"/>
                <a:gd name="connsiteY4" fmla="*/ 1040 h 108512"/>
                <a:gd name="connsiteX5" fmla="*/ 204246 w 512238"/>
                <a:gd name="connsiteY5" fmla="*/ 105815 h 108512"/>
                <a:gd name="connsiteX6" fmla="*/ 347121 w 512238"/>
                <a:gd name="connsiteY6" fmla="*/ 77240 h 108512"/>
                <a:gd name="connsiteX7" fmla="*/ 293146 w 512238"/>
                <a:gd name="connsiteY7" fmla="*/ 74065 h 108512"/>
                <a:gd name="connsiteX8" fmla="*/ 512221 w 512238"/>
                <a:gd name="connsiteY8" fmla="*/ 39140 h 108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2238" h="108512">
                  <a:moveTo>
                    <a:pt x="512221" y="39140"/>
                  </a:moveTo>
                  <a:cubicBezTo>
                    <a:pt x="510104" y="42844"/>
                    <a:pt x="328071" y="85707"/>
                    <a:pt x="280446" y="96290"/>
                  </a:cubicBezTo>
                  <a:cubicBezTo>
                    <a:pt x="232821" y="106873"/>
                    <a:pt x="259809" y="109519"/>
                    <a:pt x="226471" y="102640"/>
                  </a:cubicBezTo>
                  <a:cubicBezTo>
                    <a:pt x="193133" y="95761"/>
                    <a:pt x="117463" y="71948"/>
                    <a:pt x="80421" y="55015"/>
                  </a:cubicBezTo>
                  <a:cubicBezTo>
                    <a:pt x="43379" y="38082"/>
                    <a:pt x="-16417" y="-7427"/>
                    <a:pt x="4221" y="1040"/>
                  </a:cubicBezTo>
                  <a:cubicBezTo>
                    <a:pt x="24859" y="9507"/>
                    <a:pt x="147096" y="93115"/>
                    <a:pt x="204246" y="105815"/>
                  </a:cubicBezTo>
                  <a:cubicBezTo>
                    <a:pt x="261396" y="118515"/>
                    <a:pt x="332304" y="82532"/>
                    <a:pt x="347121" y="77240"/>
                  </a:cubicBezTo>
                  <a:cubicBezTo>
                    <a:pt x="361938" y="71948"/>
                    <a:pt x="264042" y="82532"/>
                    <a:pt x="293146" y="74065"/>
                  </a:cubicBezTo>
                  <a:cubicBezTo>
                    <a:pt x="322250" y="65598"/>
                    <a:pt x="514338" y="35436"/>
                    <a:pt x="512221" y="391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" name="フリーフォーム 166">
              <a:extLst>
                <a:ext uri="{FF2B5EF4-FFF2-40B4-BE49-F238E27FC236}">
                  <a16:creationId xmlns:a16="http://schemas.microsoft.com/office/drawing/2014/main" id="{05B8A706-C68E-6EA7-BC58-FF94645698D9}"/>
                </a:ext>
              </a:extLst>
            </p:cNvPr>
            <p:cNvSpPr/>
            <p:nvPr/>
          </p:nvSpPr>
          <p:spPr>
            <a:xfrm>
              <a:off x="8047337" y="3863823"/>
              <a:ext cx="283914" cy="162258"/>
            </a:xfrm>
            <a:custGeom>
              <a:avLst/>
              <a:gdLst>
                <a:gd name="connsiteX0" fmla="*/ 1288 w 283914"/>
                <a:gd name="connsiteY0" fmla="*/ 152 h 162258"/>
                <a:gd name="connsiteX1" fmla="*/ 179088 w 283914"/>
                <a:gd name="connsiteY1" fmla="*/ 123977 h 162258"/>
                <a:gd name="connsiteX2" fmla="*/ 283863 w 283914"/>
                <a:gd name="connsiteY2" fmla="*/ 162077 h 162258"/>
                <a:gd name="connsiteX3" fmla="*/ 191788 w 283914"/>
                <a:gd name="connsiteY3" fmla="*/ 136677 h 162258"/>
                <a:gd name="connsiteX4" fmla="*/ 102888 w 283914"/>
                <a:gd name="connsiteY4" fmla="*/ 98577 h 162258"/>
                <a:gd name="connsiteX5" fmla="*/ 1288 w 283914"/>
                <a:gd name="connsiteY5" fmla="*/ 152 h 16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3914" h="162258">
                  <a:moveTo>
                    <a:pt x="1288" y="152"/>
                  </a:moveTo>
                  <a:cubicBezTo>
                    <a:pt x="13988" y="4385"/>
                    <a:pt x="131992" y="96990"/>
                    <a:pt x="179088" y="123977"/>
                  </a:cubicBezTo>
                  <a:cubicBezTo>
                    <a:pt x="226184" y="150964"/>
                    <a:pt x="281746" y="159960"/>
                    <a:pt x="283863" y="162077"/>
                  </a:cubicBezTo>
                  <a:cubicBezTo>
                    <a:pt x="285980" y="164194"/>
                    <a:pt x="221951" y="147260"/>
                    <a:pt x="191788" y="136677"/>
                  </a:cubicBezTo>
                  <a:cubicBezTo>
                    <a:pt x="161626" y="126094"/>
                    <a:pt x="132521" y="116039"/>
                    <a:pt x="102888" y="98577"/>
                  </a:cubicBezTo>
                  <a:cubicBezTo>
                    <a:pt x="73255" y="81115"/>
                    <a:pt x="-11412" y="-4081"/>
                    <a:pt x="1288" y="1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" name="フリーフォーム 167">
              <a:extLst>
                <a:ext uri="{FF2B5EF4-FFF2-40B4-BE49-F238E27FC236}">
                  <a16:creationId xmlns:a16="http://schemas.microsoft.com/office/drawing/2014/main" id="{72D5DD66-4209-A4B0-2AFE-E27BF625D019}"/>
                </a:ext>
              </a:extLst>
            </p:cNvPr>
            <p:cNvSpPr/>
            <p:nvPr/>
          </p:nvSpPr>
          <p:spPr>
            <a:xfrm>
              <a:off x="8142867" y="3808454"/>
              <a:ext cx="503105" cy="160304"/>
            </a:xfrm>
            <a:custGeom>
              <a:avLst/>
              <a:gdLst>
                <a:gd name="connsiteX0" fmla="*/ 1008 w 503105"/>
                <a:gd name="connsiteY0" fmla="*/ 52346 h 160304"/>
                <a:gd name="connsiteX1" fmla="*/ 223258 w 503105"/>
                <a:gd name="connsiteY1" fmla="*/ 141246 h 160304"/>
                <a:gd name="connsiteX2" fmla="*/ 302633 w 503105"/>
                <a:gd name="connsiteY2" fmla="*/ 119021 h 160304"/>
                <a:gd name="connsiteX3" fmla="*/ 499483 w 503105"/>
                <a:gd name="connsiteY3" fmla="*/ 1546 h 160304"/>
                <a:gd name="connsiteX4" fmla="*/ 420108 w 503105"/>
                <a:gd name="connsiteY4" fmla="*/ 58696 h 160304"/>
                <a:gd name="connsiteX5" fmla="*/ 293108 w 503105"/>
                <a:gd name="connsiteY5" fmla="*/ 157121 h 160304"/>
                <a:gd name="connsiteX6" fmla="*/ 204208 w 503105"/>
                <a:gd name="connsiteY6" fmla="*/ 138071 h 160304"/>
                <a:gd name="connsiteX7" fmla="*/ 321683 w 503105"/>
                <a:gd name="connsiteY7" fmla="*/ 157121 h 160304"/>
                <a:gd name="connsiteX8" fmla="*/ 1008 w 503105"/>
                <a:gd name="connsiteY8" fmla="*/ 52346 h 16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3105" h="160304">
                  <a:moveTo>
                    <a:pt x="1008" y="52346"/>
                  </a:moveTo>
                  <a:cubicBezTo>
                    <a:pt x="-15396" y="49700"/>
                    <a:pt x="172987" y="130134"/>
                    <a:pt x="223258" y="141246"/>
                  </a:cubicBezTo>
                  <a:cubicBezTo>
                    <a:pt x="273529" y="152358"/>
                    <a:pt x="256596" y="142304"/>
                    <a:pt x="302633" y="119021"/>
                  </a:cubicBezTo>
                  <a:cubicBezTo>
                    <a:pt x="348671" y="95738"/>
                    <a:pt x="479904" y="11600"/>
                    <a:pt x="499483" y="1546"/>
                  </a:cubicBezTo>
                  <a:cubicBezTo>
                    <a:pt x="519062" y="-8508"/>
                    <a:pt x="454504" y="32767"/>
                    <a:pt x="420108" y="58696"/>
                  </a:cubicBezTo>
                  <a:cubicBezTo>
                    <a:pt x="385712" y="84625"/>
                    <a:pt x="329091" y="143892"/>
                    <a:pt x="293108" y="157121"/>
                  </a:cubicBezTo>
                  <a:cubicBezTo>
                    <a:pt x="257125" y="170350"/>
                    <a:pt x="199446" y="138071"/>
                    <a:pt x="204208" y="138071"/>
                  </a:cubicBezTo>
                  <a:cubicBezTo>
                    <a:pt x="208970" y="138071"/>
                    <a:pt x="352904" y="169821"/>
                    <a:pt x="321683" y="157121"/>
                  </a:cubicBezTo>
                  <a:cubicBezTo>
                    <a:pt x="290462" y="144421"/>
                    <a:pt x="17412" y="54992"/>
                    <a:pt x="1008" y="523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" name="フリーフォーム 168">
              <a:extLst>
                <a:ext uri="{FF2B5EF4-FFF2-40B4-BE49-F238E27FC236}">
                  <a16:creationId xmlns:a16="http://schemas.microsoft.com/office/drawing/2014/main" id="{3DB2B002-0F35-60F0-7FEF-1C536B328710}"/>
                </a:ext>
              </a:extLst>
            </p:cNvPr>
            <p:cNvSpPr/>
            <p:nvPr/>
          </p:nvSpPr>
          <p:spPr>
            <a:xfrm>
              <a:off x="8024135" y="3843097"/>
              <a:ext cx="765808" cy="260766"/>
            </a:xfrm>
            <a:custGeom>
              <a:avLst/>
              <a:gdLst>
                <a:gd name="connsiteX0" fmla="*/ 764265 w 765808"/>
                <a:gd name="connsiteY0" fmla="*/ 5003 h 260766"/>
                <a:gd name="connsiteX1" fmla="*/ 681715 w 765808"/>
                <a:gd name="connsiteY1" fmla="*/ 46278 h 260766"/>
                <a:gd name="connsiteX2" fmla="*/ 719815 w 765808"/>
                <a:gd name="connsiteY2" fmla="*/ 33578 h 260766"/>
                <a:gd name="connsiteX3" fmla="*/ 672190 w 765808"/>
                <a:gd name="connsiteY3" fmla="*/ 112953 h 260766"/>
                <a:gd name="connsiteX4" fmla="*/ 551540 w 765808"/>
                <a:gd name="connsiteY4" fmla="*/ 201853 h 260766"/>
                <a:gd name="connsiteX5" fmla="*/ 367390 w 765808"/>
                <a:gd name="connsiteY5" fmla="*/ 236778 h 260766"/>
                <a:gd name="connsiteX6" fmla="*/ 249915 w 765808"/>
                <a:gd name="connsiteY6" fmla="*/ 198678 h 260766"/>
                <a:gd name="connsiteX7" fmla="*/ 2265 w 765808"/>
                <a:gd name="connsiteY7" fmla="*/ 46278 h 260766"/>
                <a:gd name="connsiteX8" fmla="*/ 138790 w 765808"/>
                <a:gd name="connsiteY8" fmla="*/ 122478 h 260766"/>
                <a:gd name="connsiteX9" fmla="*/ 335640 w 765808"/>
                <a:gd name="connsiteY9" fmla="*/ 227253 h 260766"/>
                <a:gd name="connsiteX10" fmla="*/ 453115 w 765808"/>
                <a:gd name="connsiteY10" fmla="*/ 255828 h 260766"/>
                <a:gd name="connsiteX11" fmla="*/ 640440 w 765808"/>
                <a:gd name="connsiteY11" fmla="*/ 138353 h 260766"/>
                <a:gd name="connsiteX12" fmla="*/ 595990 w 765808"/>
                <a:gd name="connsiteY12" fmla="*/ 179628 h 260766"/>
                <a:gd name="connsiteX13" fmla="*/ 764265 w 765808"/>
                <a:gd name="connsiteY13" fmla="*/ 5003 h 2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5808" h="260766">
                  <a:moveTo>
                    <a:pt x="764265" y="5003"/>
                  </a:moveTo>
                  <a:cubicBezTo>
                    <a:pt x="778553" y="-17222"/>
                    <a:pt x="689123" y="41516"/>
                    <a:pt x="681715" y="46278"/>
                  </a:cubicBezTo>
                  <a:cubicBezTo>
                    <a:pt x="674307" y="51041"/>
                    <a:pt x="721402" y="22466"/>
                    <a:pt x="719815" y="33578"/>
                  </a:cubicBezTo>
                  <a:cubicBezTo>
                    <a:pt x="718228" y="44690"/>
                    <a:pt x="700236" y="84907"/>
                    <a:pt x="672190" y="112953"/>
                  </a:cubicBezTo>
                  <a:cubicBezTo>
                    <a:pt x="644144" y="140999"/>
                    <a:pt x="602340" y="181216"/>
                    <a:pt x="551540" y="201853"/>
                  </a:cubicBezTo>
                  <a:cubicBezTo>
                    <a:pt x="500740" y="222490"/>
                    <a:pt x="417661" y="237307"/>
                    <a:pt x="367390" y="236778"/>
                  </a:cubicBezTo>
                  <a:cubicBezTo>
                    <a:pt x="317119" y="236249"/>
                    <a:pt x="310769" y="230428"/>
                    <a:pt x="249915" y="198678"/>
                  </a:cubicBezTo>
                  <a:cubicBezTo>
                    <a:pt x="189061" y="166928"/>
                    <a:pt x="20786" y="58978"/>
                    <a:pt x="2265" y="46278"/>
                  </a:cubicBezTo>
                  <a:cubicBezTo>
                    <a:pt x="-16256" y="33578"/>
                    <a:pt x="83228" y="92316"/>
                    <a:pt x="138790" y="122478"/>
                  </a:cubicBezTo>
                  <a:cubicBezTo>
                    <a:pt x="194352" y="152640"/>
                    <a:pt x="283253" y="205028"/>
                    <a:pt x="335640" y="227253"/>
                  </a:cubicBezTo>
                  <a:cubicBezTo>
                    <a:pt x="388027" y="249478"/>
                    <a:pt x="402315" y="270645"/>
                    <a:pt x="453115" y="255828"/>
                  </a:cubicBezTo>
                  <a:cubicBezTo>
                    <a:pt x="503915" y="241011"/>
                    <a:pt x="616627" y="151053"/>
                    <a:pt x="640440" y="138353"/>
                  </a:cubicBezTo>
                  <a:cubicBezTo>
                    <a:pt x="664252" y="125653"/>
                    <a:pt x="577469" y="198678"/>
                    <a:pt x="595990" y="179628"/>
                  </a:cubicBezTo>
                  <a:cubicBezTo>
                    <a:pt x="614511" y="160578"/>
                    <a:pt x="749977" y="27228"/>
                    <a:pt x="764265" y="50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" name="フリーフォーム 169">
              <a:extLst>
                <a:ext uri="{FF2B5EF4-FFF2-40B4-BE49-F238E27FC236}">
                  <a16:creationId xmlns:a16="http://schemas.microsoft.com/office/drawing/2014/main" id="{D30977D8-66F4-4A82-FA7E-705A9E0B9D2A}"/>
                </a:ext>
              </a:extLst>
            </p:cNvPr>
            <p:cNvSpPr/>
            <p:nvPr/>
          </p:nvSpPr>
          <p:spPr>
            <a:xfrm>
              <a:off x="8042125" y="3946523"/>
              <a:ext cx="625271" cy="187373"/>
            </a:xfrm>
            <a:custGeom>
              <a:avLst/>
              <a:gdLst>
                <a:gd name="connsiteX0" fmla="*/ 150 w 625271"/>
                <a:gd name="connsiteY0" fmla="*/ 2 h 187373"/>
                <a:gd name="connsiteX1" fmla="*/ 193825 w 625271"/>
                <a:gd name="connsiteY1" fmla="*/ 120652 h 187373"/>
                <a:gd name="connsiteX2" fmla="*/ 381150 w 625271"/>
                <a:gd name="connsiteY2" fmla="*/ 187327 h 187373"/>
                <a:gd name="connsiteX3" fmla="*/ 514500 w 625271"/>
                <a:gd name="connsiteY3" fmla="*/ 130177 h 187373"/>
                <a:gd name="connsiteX4" fmla="*/ 622450 w 625271"/>
                <a:gd name="connsiteY4" fmla="*/ 73027 h 187373"/>
                <a:gd name="connsiteX5" fmla="*/ 397025 w 625271"/>
                <a:gd name="connsiteY5" fmla="*/ 171452 h 187373"/>
                <a:gd name="connsiteX6" fmla="*/ 308125 w 625271"/>
                <a:gd name="connsiteY6" fmla="*/ 165102 h 187373"/>
                <a:gd name="connsiteX7" fmla="*/ 225575 w 625271"/>
                <a:gd name="connsiteY7" fmla="*/ 123827 h 187373"/>
                <a:gd name="connsiteX8" fmla="*/ 150 w 625271"/>
                <a:gd name="connsiteY8" fmla="*/ 2 h 18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5271" h="187373">
                  <a:moveTo>
                    <a:pt x="150" y="2"/>
                  </a:moveTo>
                  <a:cubicBezTo>
                    <a:pt x="-5142" y="-527"/>
                    <a:pt x="130325" y="89431"/>
                    <a:pt x="193825" y="120652"/>
                  </a:cubicBezTo>
                  <a:cubicBezTo>
                    <a:pt x="257325" y="151873"/>
                    <a:pt x="327704" y="185740"/>
                    <a:pt x="381150" y="187327"/>
                  </a:cubicBezTo>
                  <a:cubicBezTo>
                    <a:pt x="434596" y="188914"/>
                    <a:pt x="474283" y="149227"/>
                    <a:pt x="514500" y="130177"/>
                  </a:cubicBezTo>
                  <a:cubicBezTo>
                    <a:pt x="554717" y="111127"/>
                    <a:pt x="642029" y="66148"/>
                    <a:pt x="622450" y="73027"/>
                  </a:cubicBezTo>
                  <a:cubicBezTo>
                    <a:pt x="602871" y="79906"/>
                    <a:pt x="449413" y="156106"/>
                    <a:pt x="397025" y="171452"/>
                  </a:cubicBezTo>
                  <a:cubicBezTo>
                    <a:pt x="344638" y="186798"/>
                    <a:pt x="336700" y="173040"/>
                    <a:pt x="308125" y="165102"/>
                  </a:cubicBezTo>
                  <a:cubicBezTo>
                    <a:pt x="279550" y="157164"/>
                    <a:pt x="277962" y="145523"/>
                    <a:pt x="225575" y="123827"/>
                  </a:cubicBezTo>
                  <a:cubicBezTo>
                    <a:pt x="173188" y="102131"/>
                    <a:pt x="5442" y="531"/>
                    <a:pt x="150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" name="フリーフォーム 170">
              <a:extLst>
                <a:ext uri="{FF2B5EF4-FFF2-40B4-BE49-F238E27FC236}">
                  <a16:creationId xmlns:a16="http://schemas.microsoft.com/office/drawing/2014/main" id="{2246C644-BC1E-EF69-403E-166AC0BBAC24}"/>
                </a:ext>
              </a:extLst>
            </p:cNvPr>
            <p:cNvSpPr/>
            <p:nvPr/>
          </p:nvSpPr>
          <p:spPr>
            <a:xfrm>
              <a:off x="5751323" y="4812861"/>
              <a:ext cx="371217" cy="77012"/>
            </a:xfrm>
            <a:custGeom>
              <a:avLst/>
              <a:gdLst>
                <a:gd name="connsiteX0" fmla="*/ 370077 w 371217"/>
                <a:gd name="connsiteY0" fmla="*/ 76639 h 77012"/>
                <a:gd name="connsiteX1" fmla="*/ 252602 w 371217"/>
                <a:gd name="connsiteY1" fmla="*/ 48064 h 77012"/>
                <a:gd name="connsiteX2" fmla="*/ 170052 w 371217"/>
                <a:gd name="connsiteY2" fmla="*/ 32189 h 77012"/>
                <a:gd name="connsiteX3" fmla="*/ 65277 w 371217"/>
                <a:gd name="connsiteY3" fmla="*/ 22664 h 77012"/>
                <a:gd name="connsiteX4" fmla="*/ 1777 w 371217"/>
                <a:gd name="connsiteY4" fmla="*/ 60764 h 77012"/>
                <a:gd name="connsiteX5" fmla="*/ 24002 w 371217"/>
                <a:gd name="connsiteY5" fmla="*/ 25839 h 77012"/>
                <a:gd name="connsiteX6" fmla="*/ 90677 w 371217"/>
                <a:gd name="connsiteY6" fmla="*/ 3614 h 77012"/>
                <a:gd name="connsiteX7" fmla="*/ 62102 w 371217"/>
                <a:gd name="connsiteY7" fmla="*/ 3614 h 77012"/>
                <a:gd name="connsiteX8" fmla="*/ 214502 w 371217"/>
                <a:gd name="connsiteY8" fmla="*/ 38539 h 77012"/>
                <a:gd name="connsiteX9" fmla="*/ 176402 w 371217"/>
                <a:gd name="connsiteY9" fmla="*/ 25839 h 77012"/>
                <a:gd name="connsiteX10" fmla="*/ 370077 w 371217"/>
                <a:gd name="connsiteY10" fmla="*/ 76639 h 7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1217" h="77012">
                  <a:moveTo>
                    <a:pt x="370077" y="76639"/>
                  </a:moveTo>
                  <a:cubicBezTo>
                    <a:pt x="382777" y="80343"/>
                    <a:pt x="285939" y="55472"/>
                    <a:pt x="252602" y="48064"/>
                  </a:cubicBezTo>
                  <a:cubicBezTo>
                    <a:pt x="219265" y="40656"/>
                    <a:pt x="201273" y="36422"/>
                    <a:pt x="170052" y="32189"/>
                  </a:cubicBezTo>
                  <a:cubicBezTo>
                    <a:pt x="138831" y="27956"/>
                    <a:pt x="93323" y="17902"/>
                    <a:pt x="65277" y="22664"/>
                  </a:cubicBezTo>
                  <a:cubicBezTo>
                    <a:pt x="37231" y="27426"/>
                    <a:pt x="8656" y="60235"/>
                    <a:pt x="1777" y="60764"/>
                  </a:cubicBezTo>
                  <a:cubicBezTo>
                    <a:pt x="-5102" y="61293"/>
                    <a:pt x="9185" y="35364"/>
                    <a:pt x="24002" y="25839"/>
                  </a:cubicBezTo>
                  <a:cubicBezTo>
                    <a:pt x="38819" y="16314"/>
                    <a:pt x="84327" y="7318"/>
                    <a:pt x="90677" y="3614"/>
                  </a:cubicBezTo>
                  <a:cubicBezTo>
                    <a:pt x="97027" y="-90"/>
                    <a:pt x="41465" y="-2207"/>
                    <a:pt x="62102" y="3614"/>
                  </a:cubicBezTo>
                  <a:cubicBezTo>
                    <a:pt x="82739" y="9435"/>
                    <a:pt x="195452" y="34835"/>
                    <a:pt x="214502" y="38539"/>
                  </a:cubicBezTo>
                  <a:cubicBezTo>
                    <a:pt x="233552" y="42243"/>
                    <a:pt x="152589" y="22135"/>
                    <a:pt x="176402" y="25839"/>
                  </a:cubicBezTo>
                  <a:cubicBezTo>
                    <a:pt x="200214" y="29543"/>
                    <a:pt x="357377" y="72935"/>
                    <a:pt x="370077" y="766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" name="フリーフォーム 171">
              <a:extLst>
                <a:ext uri="{FF2B5EF4-FFF2-40B4-BE49-F238E27FC236}">
                  <a16:creationId xmlns:a16="http://schemas.microsoft.com/office/drawing/2014/main" id="{0ABB475F-A2D0-9C19-991C-E20DCF1F4B00}"/>
                </a:ext>
              </a:extLst>
            </p:cNvPr>
            <p:cNvSpPr/>
            <p:nvPr/>
          </p:nvSpPr>
          <p:spPr>
            <a:xfrm>
              <a:off x="5619598" y="4886030"/>
              <a:ext cx="152694" cy="832027"/>
            </a:xfrm>
            <a:custGeom>
              <a:avLst/>
              <a:gdLst>
                <a:gd name="connsiteX0" fmla="*/ 152552 w 152694"/>
                <a:gd name="connsiteY0" fmla="*/ 295 h 832027"/>
                <a:gd name="connsiteX1" fmla="*/ 114452 w 152694"/>
                <a:gd name="connsiteY1" fmla="*/ 124120 h 832027"/>
                <a:gd name="connsiteX2" fmla="*/ 117627 w 152694"/>
                <a:gd name="connsiteY2" fmla="*/ 92370 h 832027"/>
                <a:gd name="connsiteX3" fmla="*/ 104927 w 152694"/>
                <a:gd name="connsiteY3" fmla="*/ 244770 h 832027"/>
                <a:gd name="connsiteX4" fmla="*/ 66827 w 152694"/>
                <a:gd name="connsiteY4" fmla="*/ 349545 h 832027"/>
                <a:gd name="connsiteX5" fmla="*/ 50952 w 152694"/>
                <a:gd name="connsiteY5" fmla="*/ 505120 h 832027"/>
                <a:gd name="connsiteX6" fmla="*/ 60477 w 152694"/>
                <a:gd name="connsiteY6" fmla="*/ 451145 h 832027"/>
                <a:gd name="connsiteX7" fmla="*/ 25552 w 152694"/>
                <a:gd name="connsiteY7" fmla="*/ 619420 h 832027"/>
                <a:gd name="connsiteX8" fmla="*/ 152 w 152694"/>
                <a:gd name="connsiteY8" fmla="*/ 828970 h 832027"/>
                <a:gd name="connsiteX9" fmla="*/ 19202 w 152694"/>
                <a:gd name="connsiteY9" fmla="*/ 714670 h 832027"/>
                <a:gd name="connsiteX10" fmla="*/ 95402 w 152694"/>
                <a:gd name="connsiteY10" fmla="*/ 330495 h 832027"/>
                <a:gd name="connsiteX11" fmla="*/ 101752 w 152694"/>
                <a:gd name="connsiteY11" fmla="*/ 124120 h 832027"/>
                <a:gd name="connsiteX12" fmla="*/ 98577 w 152694"/>
                <a:gd name="connsiteY12" fmla="*/ 165395 h 832027"/>
                <a:gd name="connsiteX13" fmla="*/ 152552 w 152694"/>
                <a:gd name="connsiteY13" fmla="*/ 295 h 832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694" h="832027">
                  <a:moveTo>
                    <a:pt x="152552" y="295"/>
                  </a:moveTo>
                  <a:cubicBezTo>
                    <a:pt x="155198" y="-6584"/>
                    <a:pt x="120273" y="108774"/>
                    <a:pt x="114452" y="124120"/>
                  </a:cubicBezTo>
                  <a:cubicBezTo>
                    <a:pt x="108631" y="139466"/>
                    <a:pt x="119214" y="72262"/>
                    <a:pt x="117627" y="92370"/>
                  </a:cubicBezTo>
                  <a:cubicBezTo>
                    <a:pt x="116039" y="112478"/>
                    <a:pt x="113394" y="201908"/>
                    <a:pt x="104927" y="244770"/>
                  </a:cubicBezTo>
                  <a:cubicBezTo>
                    <a:pt x="96460" y="287632"/>
                    <a:pt x="75823" y="306153"/>
                    <a:pt x="66827" y="349545"/>
                  </a:cubicBezTo>
                  <a:cubicBezTo>
                    <a:pt x="57831" y="392937"/>
                    <a:pt x="52010" y="488187"/>
                    <a:pt x="50952" y="505120"/>
                  </a:cubicBezTo>
                  <a:cubicBezTo>
                    <a:pt x="49894" y="522053"/>
                    <a:pt x="64710" y="432095"/>
                    <a:pt x="60477" y="451145"/>
                  </a:cubicBezTo>
                  <a:cubicBezTo>
                    <a:pt x="56244" y="470195"/>
                    <a:pt x="35606" y="556449"/>
                    <a:pt x="25552" y="619420"/>
                  </a:cubicBezTo>
                  <a:cubicBezTo>
                    <a:pt x="15498" y="682391"/>
                    <a:pt x="1210" y="813095"/>
                    <a:pt x="152" y="828970"/>
                  </a:cubicBezTo>
                  <a:cubicBezTo>
                    <a:pt x="-906" y="844845"/>
                    <a:pt x="3327" y="797749"/>
                    <a:pt x="19202" y="714670"/>
                  </a:cubicBezTo>
                  <a:cubicBezTo>
                    <a:pt x="35077" y="631591"/>
                    <a:pt x="81644" y="428920"/>
                    <a:pt x="95402" y="330495"/>
                  </a:cubicBezTo>
                  <a:cubicBezTo>
                    <a:pt x="109160" y="232070"/>
                    <a:pt x="101223" y="151637"/>
                    <a:pt x="101752" y="124120"/>
                  </a:cubicBezTo>
                  <a:cubicBezTo>
                    <a:pt x="102281" y="96603"/>
                    <a:pt x="94873" y="189737"/>
                    <a:pt x="98577" y="165395"/>
                  </a:cubicBezTo>
                  <a:cubicBezTo>
                    <a:pt x="102281" y="141053"/>
                    <a:pt x="149906" y="7174"/>
                    <a:pt x="152552" y="2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" name="フリーフォーム 172">
              <a:extLst>
                <a:ext uri="{FF2B5EF4-FFF2-40B4-BE49-F238E27FC236}">
                  <a16:creationId xmlns:a16="http://schemas.microsoft.com/office/drawing/2014/main" id="{B43D8BCF-CA32-B33E-A2DD-07B35761A202}"/>
                </a:ext>
              </a:extLst>
            </p:cNvPr>
            <p:cNvSpPr/>
            <p:nvPr/>
          </p:nvSpPr>
          <p:spPr>
            <a:xfrm>
              <a:off x="5805488" y="4857712"/>
              <a:ext cx="204789" cy="894167"/>
            </a:xfrm>
            <a:custGeom>
              <a:avLst/>
              <a:gdLst>
                <a:gd name="connsiteX0" fmla="*/ 204787 w 204789"/>
                <a:gd name="connsiteY0" fmla="*/ 38 h 894167"/>
                <a:gd name="connsiteX1" fmla="*/ 128587 w 204789"/>
                <a:gd name="connsiteY1" fmla="*/ 34963 h 894167"/>
                <a:gd name="connsiteX2" fmla="*/ 138112 w 204789"/>
                <a:gd name="connsiteY2" fmla="*/ 88938 h 894167"/>
                <a:gd name="connsiteX3" fmla="*/ 96837 w 204789"/>
                <a:gd name="connsiteY3" fmla="*/ 266738 h 894167"/>
                <a:gd name="connsiteX4" fmla="*/ 11112 w 204789"/>
                <a:gd name="connsiteY4" fmla="*/ 847763 h 894167"/>
                <a:gd name="connsiteX5" fmla="*/ 14287 w 204789"/>
                <a:gd name="connsiteY5" fmla="*/ 787438 h 894167"/>
                <a:gd name="connsiteX6" fmla="*/ 131762 w 204789"/>
                <a:gd name="connsiteY6" fmla="*/ 225463 h 894167"/>
                <a:gd name="connsiteX7" fmla="*/ 163512 w 204789"/>
                <a:gd name="connsiteY7" fmla="*/ 142913 h 894167"/>
                <a:gd name="connsiteX8" fmla="*/ 150812 w 204789"/>
                <a:gd name="connsiteY8" fmla="*/ 181013 h 894167"/>
                <a:gd name="connsiteX9" fmla="*/ 131762 w 204789"/>
                <a:gd name="connsiteY9" fmla="*/ 41313 h 894167"/>
                <a:gd name="connsiteX10" fmla="*/ 204787 w 204789"/>
                <a:gd name="connsiteY10" fmla="*/ 38 h 894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4789" h="894167">
                  <a:moveTo>
                    <a:pt x="204787" y="38"/>
                  </a:moveTo>
                  <a:cubicBezTo>
                    <a:pt x="204258" y="-1020"/>
                    <a:pt x="139699" y="20147"/>
                    <a:pt x="128587" y="34963"/>
                  </a:cubicBezTo>
                  <a:cubicBezTo>
                    <a:pt x="117475" y="49779"/>
                    <a:pt x="143404" y="50309"/>
                    <a:pt x="138112" y="88938"/>
                  </a:cubicBezTo>
                  <a:cubicBezTo>
                    <a:pt x="132820" y="127567"/>
                    <a:pt x="118004" y="140267"/>
                    <a:pt x="96837" y="266738"/>
                  </a:cubicBezTo>
                  <a:cubicBezTo>
                    <a:pt x="75670" y="393209"/>
                    <a:pt x="24870" y="760980"/>
                    <a:pt x="11112" y="847763"/>
                  </a:cubicBezTo>
                  <a:cubicBezTo>
                    <a:pt x="-2646" y="934546"/>
                    <a:pt x="-5821" y="891155"/>
                    <a:pt x="14287" y="787438"/>
                  </a:cubicBezTo>
                  <a:cubicBezTo>
                    <a:pt x="34395" y="683721"/>
                    <a:pt x="106891" y="332884"/>
                    <a:pt x="131762" y="225463"/>
                  </a:cubicBezTo>
                  <a:cubicBezTo>
                    <a:pt x="156633" y="118042"/>
                    <a:pt x="160337" y="150321"/>
                    <a:pt x="163512" y="142913"/>
                  </a:cubicBezTo>
                  <a:cubicBezTo>
                    <a:pt x="166687" y="135505"/>
                    <a:pt x="156104" y="197946"/>
                    <a:pt x="150812" y="181013"/>
                  </a:cubicBezTo>
                  <a:cubicBezTo>
                    <a:pt x="145520" y="164080"/>
                    <a:pt x="128587" y="67771"/>
                    <a:pt x="131762" y="41313"/>
                  </a:cubicBezTo>
                  <a:cubicBezTo>
                    <a:pt x="134937" y="14855"/>
                    <a:pt x="205316" y="1096"/>
                    <a:pt x="204787" y="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フリーフォーム 173">
              <a:extLst>
                <a:ext uri="{FF2B5EF4-FFF2-40B4-BE49-F238E27FC236}">
                  <a16:creationId xmlns:a16="http://schemas.microsoft.com/office/drawing/2014/main" id="{D5FD8D6F-4A26-EBCC-CAF3-849B08903575}"/>
                </a:ext>
              </a:extLst>
            </p:cNvPr>
            <p:cNvSpPr/>
            <p:nvPr/>
          </p:nvSpPr>
          <p:spPr>
            <a:xfrm>
              <a:off x="4406897" y="5845123"/>
              <a:ext cx="650878" cy="120702"/>
            </a:xfrm>
            <a:custGeom>
              <a:avLst/>
              <a:gdLst>
                <a:gd name="connsiteX0" fmla="*/ 650878 w 650878"/>
                <a:gd name="connsiteY0" fmla="*/ 120702 h 120702"/>
                <a:gd name="connsiteX1" fmla="*/ 409578 w 650878"/>
                <a:gd name="connsiteY1" fmla="*/ 76252 h 120702"/>
                <a:gd name="connsiteX2" fmla="*/ 139703 w 650878"/>
                <a:gd name="connsiteY2" fmla="*/ 31802 h 120702"/>
                <a:gd name="connsiteX3" fmla="*/ 161928 w 650878"/>
                <a:gd name="connsiteY3" fmla="*/ 34977 h 120702"/>
                <a:gd name="connsiteX4" fmla="*/ 101603 w 650878"/>
                <a:gd name="connsiteY4" fmla="*/ 41327 h 120702"/>
                <a:gd name="connsiteX5" fmla="*/ 69853 w 650878"/>
                <a:gd name="connsiteY5" fmla="*/ 95302 h 120702"/>
                <a:gd name="connsiteX6" fmla="*/ 3 w 650878"/>
                <a:gd name="connsiteY6" fmla="*/ 108002 h 120702"/>
                <a:gd name="connsiteX7" fmla="*/ 66678 w 650878"/>
                <a:gd name="connsiteY7" fmla="*/ 66727 h 120702"/>
                <a:gd name="connsiteX8" fmla="*/ 66678 w 650878"/>
                <a:gd name="connsiteY8" fmla="*/ 28627 h 120702"/>
                <a:gd name="connsiteX9" fmla="*/ 215903 w 650878"/>
                <a:gd name="connsiteY9" fmla="*/ 38152 h 120702"/>
                <a:gd name="connsiteX10" fmla="*/ 171453 w 650878"/>
                <a:gd name="connsiteY10" fmla="*/ 52 h 120702"/>
                <a:gd name="connsiteX11" fmla="*/ 327028 w 650878"/>
                <a:gd name="connsiteY11" fmla="*/ 47677 h 120702"/>
                <a:gd name="connsiteX12" fmla="*/ 650878 w 650878"/>
                <a:gd name="connsiteY12" fmla="*/ 120702 h 12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878" h="120702">
                  <a:moveTo>
                    <a:pt x="650878" y="120702"/>
                  </a:moveTo>
                  <a:lnTo>
                    <a:pt x="409578" y="76252"/>
                  </a:lnTo>
                  <a:lnTo>
                    <a:pt x="139703" y="31802"/>
                  </a:lnTo>
                  <a:cubicBezTo>
                    <a:pt x="98428" y="24923"/>
                    <a:pt x="168278" y="33389"/>
                    <a:pt x="161928" y="34977"/>
                  </a:cubicBezTo>
                  <a:cubicBezTo>
                    <a:pt x="155578" y="36564"/>
                    <a:pt x="116949" y="31273"/>
                    <a:pt x="101603" y="41327"/>
                  </a:cubicBezTo>
                  <a:cubicBezTo>
                    <a:pt x="86257" y="51381"/>
                    <a:pt x="86786" y="84190"/>
                    <a:pt x="69853" y="95302"/>
                  </a:cubicBezTo>
                  <a:cubicBezTo>
                    <a:pt x="52920" y="106414"/>
                    <a:pt x="532" y="112764"/>
                    <a:pt x="3" y="108002"/>
                  </a:cubicBezTo>
                  <a:cubicBezTo>
                    <a:pt x="-526" y="103239"/>
                    <a:pt x="55566" y="79956"/>
                    <a:pt x="66678" y="66727"/>
                  </a:cubicBezTo>
                  <a:cubicBezTo>
                    <a:pt x="77790" y="53498"/>
                    <a:pt x="41807" y="33389"/>
                    <a:pt x="66678" y="28627"/>
                  </a:cubicBezTo>
                  <a:cubicBezTo>
                    <a:pt x="91549" y="23865"/>
                    <a:pt x="198440" y="42915"/>
                    <a:pt x="215903" y="38152"/>
                  </a:cubicBezTo>
                  <a:cubicBezTo>
                    <a:pt x="233366" y="33389"/>
                    <a:pt x="152932" y="-1535"/>
                    <a:pt x="171453" y="52"/>
                  </a:cubicBezTo>
                  <a:cubicBezTo>
                    <a:pt x="189974" y="1639"/>
                    <a:pt x="245007" y="29685"/>
                    <a:pt x="327028" y="47677"/>
                  </a:cubicBezTo>
                  <a:cubicBezTo>
                    <a:pt x="409049" y="65669"/>
                    <a:pt x="536313" y="86835"/>
                    <a:pt x="650878" y="1207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" name="フリーフォーム 174">
              <a:extLst>
                <a:ext uri="{FF2B5EF4-FFF2-40B4-BE49-F238E27FC236}">
                  <a16:creationId xmlns:a16="http://schemas.microsoft.com/office/drawing/2014/main" id="{B864B0DC-5154-49F0-7E23-4184A5690C45}"/>
                </a:ext>
              </a:extLst>
            </p:cNvPr>
            <p:cNvSpPr/>
            <p:nvPr/>
          </p:nvSpPr>
          <p:spPr>
            <a:xfrm>
              <a:off x="5883258" y="4900778"/>
              <a:ext cx="216746" cy="773483"/>
            </a:xfrm>
            <a:custGeom>
              <a:avLst/>
              <a:gdLst>
                <a:gd name="connsiteX0" fmla="*/ 215917 w 216746"/>
                <a:gd name="connsiteY0" fmla="*/ 1422 h 773483"/>
                <a:gd name="connsiteX1" fmla="*/ 149242 w 216746"/>
                <a:gd name="connsiteY1" fmla="*/ 29997 h 773483"/>
                <a:gd name="connsiteX2" fmla="*/ 117492 w 216746"/>
                <a:gd name="connsiteY2" fmla="*/ 115722 h 773483"/>
                <a:gd name="connsiteX3" fmla="*/ 130192 w 216746"/>
                <a:gd name="connsiteY3" fmla="*/ 115722 h 773483"/>
                <a:gd name="connsiteX4" fmla="*/ 63517 w 216746"/>
                <a:gd name="connsiteY4" fmla="*/ 172872 h 773483"/>
                <a:gd name="connsiteX5" fmla="*/ 31767 w 216746"/>
                <a:gd name="connsiteY5" fmla="*/ 322097 h 773483"/>
                <a:gd name="connsiteX6" fmla="*/ 44467 w 216746"/>
                <a:gd name="connsiteY6" fmla="*/ 261772 h 773483"/>
                <a:gd name="connsiteX7" fmla="*/ 6367 w 216746"/>
                <a:gd name="connsiteY7" fmla="*/ 515772 h 773483"/>
                <a:gd name="connsiteX8" fmla="*/ 19067 w 216746"/>
                <a:gd name="connsiteY8" fmla="*/ 557047 h 773483"/>
                <a:gd name="connsiteX9" fmla="*/ 17 w 216746"/>
                <a:gd name="connsiteY9" fmla="*/ 769772 h 773483"/>
                <a:gd name="connsiteX10" fmla="*/ 15892 w 216746"/>
                <a:gd name="connsiteY10" fmla="*/ 680872 h 773483"/>
                <a:gd name="connsiteX11" fmla="*/ 28592 w 216746"/>
                <a:gd name="connsiteY11" fmla="*/ 534822 h 773483"/>
                <a:gd name="connsiteX12" fmla="*/ 31767 w 216746"/>
                <a:gd name="connsiteY12" fmla="*/ 299872 h 773483"/>
                <a:gd name="connsiteX13" fmla="*/ 31767 w 216746"/>
                <a:gd name="connsiteY13" fmla="*/ 306222 h 773483"/>
                <a:gd name="connsiteX14" fmla="*/ 111142 w 216746"/>
                <a:gd name="connsiteY14" fmla="*/ 33172 h 773483"/>
                <a:gd name="connsiteX15" fmla="*/ 98442 w 216746"/>
                <a:gd name="connsiteY15" fmla="*/ 68097 h 773483"/>
                <a:gd name="connsiteX16" fmla="*/ 215917 w 216746"/>
                <a:gd name="connsiteY16" fmla="*/ 1422 h 77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6746" h="773483">
                  <a:moveTo>
                    <a:pt x="215917" y="1422"/>
                  </a:moveTo>
                  <a:cubicBezTo>
                    <a:pt x="224384" y="-4928"/>
                    <a:pt x="165646" y="10947"/>
                    <a:pt x="149242" y="29997"/>
                  </a:cubicBezTo>
                  <a:cubicBezTo>
                    <a:pt x="132838" y="49047"/>
                    <a:pt x="117492" y="115722"/>
                    <a:pt x="117492" y="115722"/>
                  </a:cubicBezTo>
                  <a:cubicBezTo>
                    <a:pt x="114317" y="130009"/>
                    <a:pt x="139188" y="106197"/>
                    <a:pt x="130192" y="115722"/>
                  </a:cubicBezTo>
                  <a:cubicBezTo>
                    <a:pt x="121196" y="125247"/>
                    <a:pt x="79921" y="138476"/>
                    <a:pt x="63517" y="172872"/>
                  </a:cubicBezTo>
                  <a:cubicBezTo>
                    <a:pt x="47113" y="207268"/>
                    <a:pt x="34942" y="307280"/>
                    <a:pt x="31767" y="322097"/>
                  </a:cubicBezTo>
                  <a:cubicBezTo>
                    <a:pt x="28592" y="336914"/>
                    <a:pt x="48700" y="229493"/>
                    <a:pt x="44467" y="261772"/>
                  </a:cubicBezTo>
                  <a:cubicBezTo>
                    <a:pt x="40234" y="294051"/>
                    <a:pt x="10600" y="466560"/>
                    <a:pt x="6367" y="515772"/>
                  </a:cubicBezTo>
                  <a:cubicBezTo>
                    <a:pt x="2134" y="564985"/>
                    <a:pt x="20125" y="514714"/>
                    <a:pt x="19067" y="557047"/>
                  </a:cubicBezTo>
                  <a:cubicBezTo>
                    <a:pt x="18009" y="599380"/>
                    <a:pt x="546" y="749135"/>
                    <a:pt x="17" y="769772"/>
                  </a:cubicBezTo>
                  <a:cubicBezTo>
                    <a:pt x="-512" y="790409"/>
                    <a:pt x="11129" y="720030"/>
                    <a:pt x="15892" y="680872"/>
                  </a:cubicBezTo>
                  <a:cubicBezTo>
                    <a:pt x="20654" y="641714"/>
                    <a:pt x="25946" y="598322"/>
                    <a:pt x="28592" y="534822"/>
                  </a:cubicBezTo>
                  <a:cubicBezTo>
                    <a:pt x="31238" y="471322"/>
                    <a:pt x="31238" y="337972"/>
                    <a:pt x="31767" y="299872"/>
                  </a:cubicBezTo>
                  <a:cubicBezTo>
                    <a:pt x="32296" y="261772"/>
                    <a:pt x="18538" y="350672"/>
                    <a:pt x="31767" y="306222"/>
                  </a:cubicBezTo>
                  <a:cubicBezTo>
                    <a:pt x="44996" y="261772"/>
                    <a:pt x="100029" y="72860"/>
                    <a:pt x="111142" y="33172"/>
                  </a:cubicBezTo>
                  <a:cubicBezTo>
                    <a:pt x="122254" y="-6516"/>
                    <a:pt x="86800" y="71272"/>
                    <a:pt x="98442" y="68097"/>
                  </a:cubicBezTo>
                  <a:cubicBezTo>
                    <a:pt x="110084" y="64922"/>
                    <a:pt x="207450" y="7772"/>
                    <a:pt x="215917" y="14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" name="フリーフォーム 175">
              <a:extLst>
                <a:ext uri="{FF2B5EF4-FFF2-40B4-BE49-F238E27FC236}">
                  <a16:creationId xmlns:a16="http://schemas.microsoft.com/office/drawing/2014/main" id="{D5A30D67-EAFA-45B0-D913-8CCB8D8A2CC8}"/>
                </a:ext>
              </a:extLst>
            </p:cNvPr>
            <p:cNvSpPr/>
            <p:nvPr/>
          </p:nvSpPr>
          <p:spPr>
            <a:xfrm>
              <a:off x="5756705" y="4871885"/>
              <a:ext cx="212618" cy="249351"/>
            </a:xfrm>
            <a:custGeom>
              <a:avLst/>
              <a:gdLst>
                <a:gd name="connsiteX0" fmla="*/ 212295 w 212618"/>
                <a:gd name="connsiteY0" fmla="*/ 1740 h 249351"/>
                <a:gd name="connsiteX1" fmla="*/ 44020 w 212618"/>
                <a:gd name="connsiteY1" fmla="*/ 17615 h 249351"/>
                <a:gd name="connsiteX2" fmla="*/ 148795 w 212618"/>
                <a:gd name="connsiteY2" fmla="*/ 8090 h 249351"/>
                <a:gd name="connsiteX3" fmla="*/ 34495 w 212618"/>
                <a:gd name="connsiteY3" fmla="*/ 43015 h 249351"/>
                <a:gd name="connsiteX4" fmla="*/ 2745 w 212618"/>
                <a:gd name="connsiteY4" fmla="*/ 246215 h 249351"/>
                <a:gd name="connsiteX5" fmla="*/ 2745 w 212618"/>
                <a:gd name="connsiteY5" fmla="*/ 157315 h 249351"/>
                <a:gd name="connsiteX6" fmla="*/ 12270 w 212618"/>
                <a:gd name="connsiteY6" fmla="*/ 33490 h 249351"/>
                <a:gd name="connsiteX7" fmla="*/ 120220 w 212618"/>
                <a:gd name="connsiteY7" fmla="*/ 1740 h 249351"/>
                <a:gd name="connsiteX8" fmla="*/ 88470 w 212618"/>
                <a:gd name="connsiteY8" fmla="*/ 4915 h 249351"/>
                <a:gd name="connsiteX9" fmla="*/ 212295 w 212618"/>
                <a:gd name="connsiteY9" fmla="*/ 1740 h 24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2618" h="249351">
                  <a:moveTo>
                    <a:pt x="212295" y="1740"/>
                  </a:moveTo>
                  <a:cubicBezTo>
                    <a:pt x="204887" y="3857"/>
                    <a:pt x="44020" y="17615"/>
                    <a:pt x="44020" y="17615"/>
                  </a:cubicBezTo>
                  <a:cubicBezTo>
                    <a:pt x="33437" y="18673"/>
                    <a:pt x="150382" y="3857"/>
                    <a:pt x="148795" y="8090"/>
                  </a:cubicBezTo>
                  <a:cubicBezTo>
                    <a:pt x="147208" y="12323"/>
                    <a:pt x="58837" y="3328"/>
                    <a:pt x="34495" y="43015"/>
                  </a:cubicBezTo>
                  <a:cubicBezTo>
                    <a:pt x="10153" y="82703"/>
                    <a:pt x="8037" y="227165"/>
                    <a:pt x="2745" y="246215"/>
                  </a:cubicBezTo>
                  <a:cubicBezTo>
                    <a:pt x="-2547" y="265265"/>
                    <a:pt x="1158" y="192769"/>
                    <a:pt x="2745" y="157315"/>
                  </a:cubicBezTo>
                  <a:cubicBezTo>
                    <a:pt x="4332" y="121861"/>
                    <a:pt x="-7309" y="59419"/>
                    <a:pt x="12270" y="33490"/>
                  </a:cubicBezTo>
                  <a:cubicBezTo>
                    <a:pt x="31849" y="7561"/>
                    <a:pt x="107520" y="6503"/>
                    <a:pt x="120220" y="1740"/>
                  </a:cubicBezTo>
                  <a:cubicBezTo>
                    <a:pt x="132920" y="-3023"/>
                    <a:pt x="79474" y="3328"/>
                    <a:pt x="88470" y="4915"/>
                  </a:cubicBezTo>
                  <a:cubicBezTo>
                    <a:pt x="97466" y="6502"/>
                    <a:pt x="219703" y="-377"/>
                    <a:pt x="212295" y="17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" name="フリーフォーム 176">
              <a:extLst>
                <a:ext uri="{FF2B5EF4-FFF2-40B4-BE49-F238E27FC236}">
                  <a16:creationId xmlns:a16="http://schemas.microsoft.com/office/drawing/2014/main" id="{7F1FBF9B-28B2-23F8-C936-0BEAFAD9E47B}"/>
                </a:ext>
              </a:extLst>
            </p:cNvPr>
            <p:cNvSpPr/>
            <p:nvPr/>
          </p:nvSpPr>
          <p:spPr>
            <a:xfrm>
              <a:off x="5795429" y="4901516"/>
              <a:ext cx="61403" cy="302995"/>
            </a:xfrm>
            <a:custGeom>
              <a:avLst/>
              <a:gdLst>
                <a:gd name="connsiteX0" fmla="*/ 59271 w 61403"/>
                <a:gd name="connsiteY0" fmla="*/ 684 h 302995"/>
                <a:gd name="connsiteX1" fmla="*/ 52921 w 61403"/>
                <a:gd name="connsiteY1" fmla="*/ 83234 h 302995"/>
                <a:gd name="connsiteX2" fmla="*/ 2121 w 61403"/>
                <a:gd name="connsiteY2" fmla="*/ 302309 h 302995"/>
                <a:gd name="connsiteX3" fmla="*/ 11646 w 61403"/>
                <a:gd name="connsiteY3" fmla="*/ 149909 h 302995"/>
                <a:gd name="connsiteX4" fmla="*/ 30696 w 61403"/>
                <a:gd name="connsiteY4" fmla="*/ 83234 h 302995"/>
                <a:gd name="connsiteX5" fmla="*/ 30696 w 61403"/>
                <a:gd name="connsiteY5" fmla="*/ 121334 h 302995"/>
                <a:gd name="connsiteX6" fmla="*/ 59271 w 61403"/>
                <a:gd name="connsiteY6" fmla="*/ 684 h 302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403" h="302995">
                  <a:moveTo>
                    <a:pt x="59271" y="684"/>
                  </a:moveTo>
                  <a:cubicBezTo>
                    <a:pt x="62975" y="-5666"/>
                    <a:pt x="62446" y="32963"/>
                    <a:pt x="52921" y="83234"/>
                  </a:cubicBezTo>
                  <a:cubicBezTo>
                    <a:pt x="43396" y="133505"/>
                    <a:pt x="9000" y="291197"/>
                    <a:pt x="2121" y="302309"/>
                  </a:cubicBezTo>
                  <a:cubicBezTo>
                    <a:pt x="-4758" y="313421"/>
                    <a:pt x="6883" y="186422"/>
                    <a:pt x="11646" y="149909"/>
                  </a:cubicBezTo>
                  <a:cubicBezTo>
                    <a:pt x="16408" y="113397"/>
                    <a:pt x="27521" y="87996"/>
                    <a:pt x="30696" y="83234"/>
                  </a:cubicBezTo>
                  <a:cubicBezTo>
                    <a:pt x="33871" y="78472"/>
                    <a:pt x="26463" y="136151"/>
                    <a:pt x="30696" y="121334"/>
                  </a:cubicBezTo>
                  <a:cubicBezTo>
                    <a:pt x="34929" y="106517"/>
                    <a:pt x="55567" y="7034"/>
                    <a:pt x="59271" y="6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" name="フリーフォーム 177">
              <a:extLst>
                <a:ext uri="{FF2B5EF4-FFF2-40B4-BE49-F238E27FC236}">
                  <a16:creationId xmlns:a16="http://schemas.microsoft.com/office/drawing/2014/main" id="{ACC9D331-F32D-4AF4-2EBF-F3F5D401E2B7}"/>
                </a:ext>
              </a:extLst>
            </p:cNvPr>
            <p:cNvSpPr/>
            <p:nvPr/>
          </p:nvSpPr>
          <p:spPr>
            <a:xfrm>
              <a:off x="7447855" y="7124010"/>
              <a:ext cx="473679" cy="467297"/>
            </a:xfrm>
            <a:custGeom>
              <a:avLst/>
              <a:gdLst>
                <a:gd name="connsiteX0" fmla="*/ 695 w 473679"/>
                <a:gd name="connsiteY0" fmla="*/ 690 h 467297"/>
                <a:gd name="connsiteX1" fmla="*/ 334070 w 473679"/>
                <a:gd name="connsiteY1" fmla="*/ 283265 h 467297"/>
                <a:gd name="connsiteX2" fmla="*/ 175320 w 473679"/>
                <a:gd name="connsiteY2" fmla="*/ 156265 h 467297"/>
                <a:gd name="connsiteX3" fmla="*/ 410270 w 473679"/>
                <a:gd name="connsiteY3" fmla="*/ 330890 h 467297"/>
                <a:gd name="connsiteX4" fmla="*/ 470595 w 473679"/>
                <a:gd name="connsiteY4" fmla="*/ 464240 h 467297"/>
                <a:gd name="connsiteX5" fmla="*/ 445195 w 473679"/>
                <a:gd name="connsiteY5" fmla="*/ 413440 h 467297"/>
                <a:gd name="connsiteX6" fmla="*/ 280095 w 473679"/>
                <a:gd name="connsiteY6" fmla="*/ 289615 h 467297"/>
                <a:gd name="connsiteX7" fmla="*/ 349945 w 473679"/>
                <a:gd name="connsiteY7" fmla="*/ 337240 h 467297"/>
                <a:gd name="connsiteX8" fmla="*/ 248345 w 473679"/>
                <a:gd name="connsiteY8" fmla="*/ 207065 h 467297"/>
                <a:gd name="connsiteX9" fmla="*/ 695 w 473679"/>
                <a:gd name="connsiteY9" fmla="*/ 690 h 46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3679" h="467297">
                  <a:moveTo>
                    <a:pt x="695" y="690"/>
                  </a:moveTo>
                  <a:cubicBezTo>
                    <a:pt x="14983" y="13390"/>
                    <a:pt x="304966" y="257336"/>
                    <a:pt x="334070" y="283265"/>
                  </a:cubicBezTo>
                  <a:cubicBezTo>
                    <a:pt x="363174" y="309194"/>
                    <a:pt x="162620" y="148328"/>
                    <a:pt x="175320" y="156265"/>
                  </a:cubicBezTo>
                  <a:cubicBezTo>
                    <a:pt x="188020" y="164202"/>
                    <a:pt x="361058" y="279561"/>
                    <a:pt x="410270" y="330890"/>
                  </a:cubicBezTo>
                  <a:cubicBezTo>
                    <a:pt x="459482" y="382219"/>
                    <a:pt x="464774" y="450482"/>
                    <a:pt x="470595" y="464240"/>
                  </a:cubicBezTo>
                  <a:cubicBezTo>
                    <a:pt x="476416" y="477998"/>
                    <a:pt x="476945" y="442544"/>
                    <a:pt x="445195" y="413440"/>
                  </a:cubicBezTo>
                  <a:cubicBezTo>
                    <a:pt x="413445" y="384336"/>
                    <a:pt x="295970" y="302315"/>
                    <a:pt x="280095" y="289615"/>
                  </a:cubicBezTo>
                  <a:cubicBezTo>
                    <a:pt x="264220" y="276915"/>
                    <a:pt x="355237" y="350998"/>
                    <a:pt x="349945" y="337240"/>
                  </a:cubicBezTo>
                  <a:cubicBezTo>
                    <a:pt x="344653" y="323482"/>
                    <a:pt x="300203" y="259982"/>
                    <a:pt x="248345" y="207065"/>
                  </a:cubicBezTo>
                  <a:cubicBezTo>
                    <a:pt x="196487" y="154148"/>
                    <a:pt x="-13593" y="-12010"/>
                    <a:pt x="695" y="6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" name="フリーフォーム 178">
              <a:extLst>
                <a:ext uri="{FF2B5EF4-FFF2-40B4-BE49-F238E27FC236}">
                  <a16:creationId xmlns:a16="http://schemas.microsoft.com/office/drawing/2014/main" id="{FABD6CB6-C4AE-3B57-29DA-92323AC02C7C}"/>
                </a:ext>
              </a:extLst>
            </p:cNvPr>
            <p:cNvSpPr/>
            <p:nvPr/>
          </p:nvSpPr>
          <p:spPr>
            <a:xfrm>
              <a:off x="8038298" y="7684440"/>
              <a:ext cx="347729" cy="389615"/>
            </a:xfrm>
            <a:custGeom>
              <a:avLst/>
              <a:gdLst>
                <a:gd name="connsiteX0" fmla="*/ 802 w 347729"/>
                <a:gd name="connsiteY0" fmla="*/ 2235 h 389615"/>
                <a:gd name="connsiteX1" fmla="*/ 159552 w 347729"/>
                <a:gd name="connsiteY1" fmla="*/ 208610 h 389615"/>
                <a:gd name="connsiteX2" fmla="*/ 232577 w 347729"/>
                <a:gd name="connsiteY2" fmla="*/ 297510 h 389615"/>
                <a:gd name="connsiteX3" fmla="*/ 346877 w 347729"/>
                <a:gd name="connsiteY3" fmla="*/ 389585 h 389615"/>
                <a:gd name="connsiteX4" fmla="*/ 277027 w 347729"/>
                <a:gd name="connsiteY4" fmla="*/ 307035 h 389615"/>
                <a:gd name="connsiteX5" fmla="*/ 137327 w 347729"/>
                <a:gd name="connsiteY5" fmla="*/ 243535 h 389615"/>
                <a:gd name="connsiteX6" fmla="*/ 165902 w 347729"/>
                <a:gd name="connsiteY6" fmla="*/ 246710 h 389615"/>
                <a:gd name="connsiteX7" fmla="*/ 99227 w 347729"/>
                <a:gd name="connsiteY7" fmla="*/ 107010 h 389615"/>
                <a:gd name="connsiteX8" fmla="*/ 802 w 347729"/>
                <a:gd name="connsiteY8" fmla="*/ 2235 h 38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7729" h="389615">
                  <a:moveTo>
                    <a:pt x="802" y="2235"/>
                  </a:moveTo>
                  <a:cubicBezTo>
                    <a:pt x="10856" y="19168"/>
                    <a:pt x="120923" y="159398"/>
                    <a:pt x="159552" y="208610"/>
                  </a:cubicBezTo>
                  <a:cubicBezTo>
                    <a:pt x="198181" y="257823"/>
                    <a:pt x="201356" y="267348"/>
                    <a:pt x="232577" y="297510"/>
                  </a:cubicBezTo>
                  <a:cubicBezTo>
                    <a:pt x="263798" y="327672"/>
                    <a:pt x="339469" y="387998"/>
                    <a:pt x="346877" y="389585"/>
                  </a:cubicBezTo>
                  <a:cubicBezTo>
                    <a:pt x="354285" y="391172"/>
                    <a:pt x="311952" y="331377"/>
                    <a:pt x="277027" y="307035"/>
                  </a:cubicBezTo>
                  <a:cubicBezTo>
                    <a:pt x="242102" y="282693"/>
                    <a:pt x="155848" y="253589"/>
                    <a:pt x="137327" y="243535"/>
                  </a:cubicBezTo>
                  <a:cubicBezTo>
                    <a:pt x="118806" y="233481"/>
                    <a:pt x="172252" y="269464"/>
                    <a:pt x="165902" y="246710"/>
                  </a:cubicBezTo>
                  <a:cubicBezTo>
                    <a:pt x="159552" y="223956"/>
                    <a:pt x="120394" y="145110"/>
                    <a:pt x="99227" y="107010"/>
                  </a:cubicBezTo>
                  <a:cubicBezTo>
                    <a:pt x="78060" y="68910"/>
                    <a:pt x="-9252" y="-14698"/>
                    <a:pt x="802" y="22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" name="フリーフォーム 179">
              <a:extLst>
                <a:ext uri="{FF2B5EF4-FFF2-40B4-BE49-F238E27FC236}">
                  <a16:creationId xmlns:a16="http://schemas.microsoft.com/office/drawing/2014/main" id="{5CF85423-E8DF-6568-11E1-4F7DC327E581}"/>
                </a:ext>
              </a:extLst>
            </p:cNvPr>
            <p:cNvSpPr/>
            <p:nvPr/>
          </p:nvSpPr>
          <p:spPr>
            <a:xfrm>
              <a:off x="7890729" y="7746075"/>
              <a:ext cx="476767" cy="353354"/>
            </a:xfrm>
            <a:custGeom>
              <a:avLst/>
              <a:gdLst>
                <a:gd name="connsiteX0" fmla="*/ 2321 w 476767"/>
                <a:gd name="connsiteY0" fmla="*/ 925 h 353354"/>
                <a:gd name="connsiteX1" fmla="*/ 243621 w 476767"/>
                <a:gd name="connsiteY1" fmla="*/ 175550 h 353354"/>
                <a:gd name="connsiteX2" fmla="*/ 437296 w 476767"/>
                <a:gd name="connsiteY2" fmla="*/ 280325 h 353354"/>
                <a:gd name="connsiteX3" fmla="*/ 475396 w 476767"/>
                <a:gd name="connsiteY3" fmla="*/ 353350 h 353354"/>
                <a:gd name="connsiteX4" fmla="*/ 411896 w 476767"/>
                <a:gd name="connsiteY4" fmla="*/ 277150 h 353354"/>
                <a:gd name="connsiteX5" fmla="*/ 275371 w 476767"/>
                <a:gd name="connsiteY5" fmla="*/ 181900 h 353354"/>
                <a:gd name="connsiteX6" fmla="*/ 129321 w 476767"/>
                <a:gd name="connsiteY6" fmla="*/ 108875 h 353354"/>
                <a:gd name="connsiteX7" fmla="*/ 2321 w 476767"/>
                <a:gd name="connsiteY7" fmla="*/ 925 h 353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767" h="353354">
                  <a:moveTo>
                    <a:pt x="2321" y="925"/>
                  </a:moveTo>
                  <a:cubicBezTo>
                    <a:pt x="21371" y="12037"/>
                    <a:pt x="171125" y="128983"/>
                    <a:pt x="243621" y="175550"/>
                  </a:cubicBezTo>
                  <a:cubicBezTo>
                    <a:pt x="316117" y="222117"/>
                    <a:pt x="398667" y="250692"/>
                    <a:pt x="437296" y="280325"/>
                  </a:cubicBezTo>
                  <a:cubicBezTo>
                    <a:pt x="475925" y="309958"/>
                    <a:pt x="479629" y="353879"/>
                    <a:pt x="475396" y="353350"/>
                  </a:cubicBezTo>
                  <a:cubicBezTo>
                    <a:pt x="471163" y="352821"/>
                    <a:pt x="445234" y="305725"/>
                    <a:pt x="411896" y="277150"/>
                  </a:cubicBezTo>
                  <a:cubicBezTo>
                    <a:pt x="378559" y="248575"/>
                    <a:pt x="322467" y="209946"/>
                    <a:pt x="275371" y="181900"/>
                  </a:cubicBezTo>
                  <a:cubicBezTo>
                    <a:pt x="228275" y="153854"/>
                    <a:pt x="172183" y="135862"/>
                    <a:pt x="129321" y="108875"/>
                  </a:cubicBezTo>
                  <a:cubicBezTo>
                    <a:pt x="86459" y="81888"/>
                    <a:pt x="-16729" y="-10187"/>
                    <a:pt x="2321" y="9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" name="フリーフォーム 180">
              <a:extLst>
                <a:ext uri="{FF2B5EF4-FFF2-40B4-BE49-F238E27FC236}">
                  <a16:creationId xmlns:a16="http://schemas.microsoft.com/office/drawing/2014/main" id="{C39AA7BD-9386-EBEF-A875-4EA4CF504470}"/>
                </a:ext>
              </a:extLst>
            </p:cNvPr>
            <p:cNvSpPr/>
            <p:nvPr/>
          </p:nvSpPr>
          <p:spPr>
            <a:xfrm>
              <a:off x="8308124" y="8074349"/>
              <a:ext cx="95514" cy="268413"/>
            </a:xfrm>
            <a:custGeom>
              <a:avLst/>
              <a:gdLst>
                <a:gd name="connsiteX0" fmla="*/ 70701 w 95514"/>
                <a:gd name="connsiteY0" fmla="*/ 6026 h 268413"/>
                <a:gd name="connsiteX1" fmla="*/ 4026 w 95514"/>
                <a:gd name="connsiteY1" fmla="*/ 260026 h 268413"/>
                <a:gd name="connsiteX2" fmla="*/ 16726 w 95514"/>
                <a:gd name="connsiteY2" fmla="*/ 193351 h 268413"/>
                <a:gd name="connsiteX3" fmla="*/ 92926 w 95514"/>
                <a:gd name="connsiteY3" fmla="*/ 53651 h 268413"/>
                <a:gd name="connsiteX4" fmla="*/ 77051 w 95514"/>
                <a:gd name="connsiteY4" fmla="*/ 75876 h 268413"/>
                <a:gd name="connsiteX5" fmla="*/ 70701 w 95514"/>
                <a:gd name="connsiteY5" fmla="*/ 6026 h 268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514" h="268413">
                  <a:moveTo>
                    <a:pt x="70701" y="6026"/>
                  </a:moveTo>
                  <a:cubicBezTo>
                    <a:pt x="58530" y="36718"/>
                    <a:pt x="13022" y="228805"/>
                    <a:pt x="4026" y="260026"/>
                  </a:cubicBezTo>
                  <a:cubicBezTo>
                    <a:pt x="-4970" y="291247"/>
                    <a:pt x="1909" y="227747"/>
                    <a:pt x="16726" y="193351"/>
                  </a:cubicBezTo>
                  <a:cubicBezTo>
                    <a:pt x="31543" y="158955"/>
                    <a:pt x="82872" y="73230"/>
                    <a:pt x="92926" y="53651"/>
                  </a:cubicBezTo>
                  <a:cubicBezTo>
                    <a:pt x="102980" y="34072"/>
                    <a:pt x="80755" y="80109"/>
                    <a:pt x="77051" y="75876"/>
                  </a:cubicBezTo>
                  <a:cubicBezTo>
                    <a:pt x="73347" y="71643"/>
                    <a:pt x="82872" y="-24666"/>
                    <a:pt x="70701" y="60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" name="フリーフォーム 181">
              <a:extLst>
                <a:ext uri="{FF2B5EF4-FFF2-40B4-BE49-F238E27FC236}">
                  <a16:creationId xmlns:a16="http://schemas.microsoft.com/office/drawing/2014/main" id="{4897E250-0DB1-8BDA-55E2-951C6FA44D34}"/>
                </a:ext>
              </a:extLst>
            </p:cNvPr>
            <p:cNvSpPr/>
            <p:nvPr/>
          </p:nvSpPr>
          <p:spPr>
            <a:xfrm>
              <a:off x="8378811" y="8175619"/>
              <a:ext cx="143484" cy="268272"/>
            </a:xfrm>
            <a:custGeom>
              <a:avLst/>
              <a:gdLst>
                <a:gd name="connsiteX0" fmla="*/ 14 w 143484"/>
                <a:gd name="connsiteY0" fmla="*/ 6 h 268272"/>
                <a:gd name="connsiteX1" fmla="*/ 66689 w 143484"/>
                <a:gd name="connsiteY1" fmla="*/ 152406 h 268272"/>
                <a:gd name="connsiteX2" fmla="*/ 142889 w 143484"/>
                <a:gd name="connsiteY2" fmla="*/ 266706 h 268272"/>
                <a:gd name="connsiteX3" fmla="*/ 98439 w 143484"/>
                <a:gd name="connsiteY3" fmla="*/ 212731 h 268272"/>
                <a:gd name="connsiteX4" fmla="*/ 31764 w 143484"/>
                <a:gd name="connsiteY4" fmla="*/ 127006 h 268272"/>
                <a:gd name="connsiteX5" fmla="*/ 60339 w 143484"/>
                <a:gd name="connsiteY5" fmla="*/ 146056 h 268272"/>
                <a:gd name="connsiteX6" fmla="*/ 14 w 143484"/>
                <a:gd name="connsiteY6" fmla="*/ 6 h 268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484" h="268272">
                  <a:moveTo>
                    <a:pt x="14" y="6"/>
                  </a:moveTo>
                  <a:cubicBezTo>
                    <a:pt x="1072" y="1064"/>
                    <a:pt x="42877" y="107956"/>
                    <a:pt x="66689" y="152406"/>
                  </a:cubicBezTo>
                  <a:cubicBezTo>
                    <a:pt x="90501" y="196856"/>
                    <a:pt x="137597" y="256652"/>
                    <a:pt x="142889" y="266706"/>
                  </a:cubicBezTo>
                  <a:cubicBezTo>
                    <a:pt x="148181" y="276760"/>
                    <a:pt x="116960" y="236014"/>
                    <a:pt x="98439" y="212731"/>
                  </a:cubicBezTo>
                  <a:cubicBezTo>
                    <a:pt x="79918" y="189448"/>
                    <a:pt x="38114" y="138118"/>
                    <a:pt x="31764" y="127006"/>
                  </a:cubicBezTo>
                  <a:cubicBezTo>
                    <a:pt x="25414" y="115894"/>
                    <a:pt x="65631" y="159285"/>
                    <a:pt x="60339" y="146056"/>
                  </a:cubicBezTo>
                  <a:cubicBezTo>
                    <a:pt x="55047" y="132827"/>
                    <a:pt x="-1044" y="-1052"/>
                    <a:pt x="14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" name="フリーフォーム 182">
              <a:extLst>
                <a:ext uri="{FF2B5EF4-FFF2-40B4-BE49-F238E27FC236}">
                  <a16:creationId xmlns:a16="http://schemas.microsoft.com/office/drawing/2014/main" id="{118B1D74-A965-B1C5-C4F8-0AF79F8FE547}"/>
                </a:ext>
              </a:extLst>
            </p:cNvPr>
            <p:cNvSpPr/>
            <p:nvPr/>
          </p:nvSpPr>
          <p:spPr>
            <a:xfrm>
              <a:off x="8155790" y="8260971"/>
              <a:ext cx="340720" cy="197229"/>
            </a:xfrm>
            <a:custGeom>
              <a:avLst/>
              <a:gdLst>
                <a:gd name="connsiteX0" fmla="*/ 785 w 340720"/>
                <a:gd name="connsiteY0" fmla="*/ 379 h 197229"/>
                <a:gd name="connsiteX1" fmla="*/ 134135 w 340720"/>
                <a:gd name="connsiteY1" fmla="*/ 101979 h 197229"/>
                <a:gd name="connsiteX2" fmla="*/ 159535 w 340720"/>
                <a:gd name="connsiteY2" fmla="*/ 146429 h 197229"/>
                <a:gd name="connsiteX3" fmla="*/ 108735 w 340720"/>
                <a:gd name="connsiteY3" fmla="*/ 76579 h 197229"/>
                <a:gd name="connsiteX4" fmla="*/ 159535 w 340720"/>
                <a:gd name="connsiteY4" fmla="*/ 143254 h 197229"/>
                <a:gd name="connsiteX5" fmla="*/ 280185 w 340720"/>
                <a:gd name="connsiteY5" fmla="*/ 159129 h 197229"/>
                <a:gd name="connsiteX6" fmla="*/ 340510 w 340720"/>
                <a:gd name="connsiteY6" fmla="*/ 197229 h 197229"/>
                <a:gd name="connsiteX7" fmla="*/ 261135 w 340720"/>
                <a:gd name="connsiteY7" fmla="*/ 159129 h 197229"/>
                <a:gd name="connsiteX8" fmla="*/ 172235 w 340720"/>
                <a:gd name="connsiteY8" fmla="*/ 130554 h 197229"/>
                <a:gd name="connsiteX9" fmla="*/ 121435 w 340720"/>
                <a:gd name="connsiteY9" fmla="*/ 86104 h 197229"/>
                <a:gd name="connsiteX10" fmla="*/ 80160 w 340720"/>
                <a:gd name="connsiteY10" fmla="*/ 67054 h 197229"/>
                <a:gd name="connsiteX11" fmla="*/ 785 w 340720"/>
                <a:gd name="connsiteY11" fmla="*/ 379 h 19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720" h="197229">
                  <a:moveTo>
                    <a:pt x="785" y="379"/>
                  </a:moveTo>
                  <a:cubicBezTo>
                    <a:pt x="9781" y="6200"/>
                    <a:pt x="107677" y="77637"/>
                    <a:pt x="134135" y="101979"/>
                  </a:cubicBezTo>
                  <a:cubicBezTo>
                    <a:pt x="160593" y="126321"/>
                    <a:pt x="163768" y="150662"/>
                    <a:pt x="159535" y="146429"/>
                  </a:cubicBezTo>
                  <a:cubicBezTo>
                    <a:pt x="155302" y="142196"/>
                    <a:pt x="108735" y="77108"/>
                    <a:pt x="108735" y="76579"/>
                  </a:cubicBezTo>
                  <a:cubicBezTo>
                    <a:pt x="108735" y="76050"/>
                    <a:pt x="130960" y="129496"/>
                    <a:pt x="159535" y="143254"/>
                  </a:cubicBezTo>
                  <a:cubicBezTo>
                    <a:pt x="188110" y="157012"/>
                    <a:pt x="250023" y="150133"/>
                    <a:pt x="280185" y="159129"/>
                  </a:cubicBezTo>
                  <a:cubicBezTo>
                    <a:pt x="310348" y="168125"/>
                    <a:pt x="343685" y="197229"/>
                    <a:pt x="340510" y="197229"/>
                  </a:cubicBezTo>
                  <a:cubicBezTo>
                    <a:pt x="337335" y="197229"/>
                    <a:pt x="289181" y="170242"/>
                    <a:pt x="261135" y="159129"/>
                  </a:cubicBezTo>
                  <a:cubicBezTo>
                    <a:pt x="233089" y="148017"/>
                    <a:pt x="195518" y="142725"/>
                    <a:pt x="172235" y="130554"/>
                  </a:cubicBezTo>
                  <a:cubicBezTo>
                    <a:pt x="148952" y="118383"/>
                    <a:pt x="136781" y="96687"/>
                    <a:pt x="121435" y="86104"/>
                  </a:cubicBezTo>
                  <a:cubicBezTo>
                    <a:pt x="106089" y="75521"/>
                    <a:pt x="97623" y="76579"/>
                    <a:pt x="80160" y="67054"/>
                  </a:cubicBezTo>
                  <a:cubicBezTo>
                    <a:pt x="62698" y="57529"/>
                    <a:pt x="-8211" y="-5442"/>
                    <a:pt x="785" y="3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" name="フリーフォーム 183">
              <a:extLst>
                <a:ext uri="{FF2B5EF4-FFF2-40B4-BE49-F238E27FC236}">
                  <a16:creationId xmlns:a16="http://schemas.microsoft.com/office/drawing/2014/main" id="{09F312A0-A7DA-4083-11D6-E50AA726D427}"/>
                </a:ext>
              </a:extLst>
            </p:cNvPr>
            <p:cNvSpPr/>
            <p:nvPr/>
          </p:nvSpPr>
          <p:spPr>
            <a:xfrm>
              <a:off x="8092606" y="8337297"/>
              <a:ext cx="241800" cy="199771"/>
            </a:xfrm>
            <a:custGeom>
              <a:avLst/>
              <a:gdLst>
                <a:gd name="connsiteX0" fmla="*/ 469 w 241800"/>
                <a:gd name="connsiteY0" fmla="*/ 253 h 199771"/>
                <a:gd name="connsiteX1" fmla="*/ 102069 w 241800"/>
                <a:gd name="connsiteY1" fmla="*/ 111378 h 199771"/>
                <a:gd name="connsiteX2" fmla="*/ 146519 w 241800"/>
                <a:gd name="connsiteY2" fmla="*/ 197103 h 199771"/>
                <a:gd name="connsiteX3" fmla="*/ 241769 w 241800"/>
                <a:gd name="connsiteY3" fmla="*/ 178053 h 199771"/>
                <a:gd name="connsiteX4" fmla="*/ 156044 w 241800"/>
                <a:gd name="connsiteY4" fmla="*/ 178053 h 199771"/>
                <a:gd name="connsiteX5" fmla="*/ 67144 w 241800"/>
                <a:gd name="connsiteY5" fmla="*/ 82803 h 199771"/>
                <a:gd name="connsiteX6" fmla="*/ 469 w 241800"/>
                <a:gd name="connsiteY6" fmla="*/ 253 h 19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00" h="199771">
                  <a:moveTo>
                    <a:pt x="469" y="253"/>
                  </a:moveTo>
                  <a:cubicBezTo>
                    <a:pt x="6290" y="5015"/>
                    <a:pt x="77727" y="78570"/>
                    <a:pt x="102069" y="111378"/>
                  </a:cubicBezTo>
                  <a:cubicBezTo>
                    <a:pt x="126411" y="144186"/>
                    <a:pt x="123236" y="185991"/>
                    <a:pt x="146519" y="197103"/>
                  </a:cubicBezTo>
                  <a:cubicBezTo>
                    <a:pt x="169802" y="208215"/>
                    <a:pt x="240182" y="181228"/>
                    <a:pt x="241769" y="178053"/>
                  </a:cubicBezTo>
                  <a:cubicBezTo>
                    <a:pt x="243356" y="174878"/>
                    <a:pt x="185148" y="193928"/>
                    <a:pt x="156044" y="178053"/>
                  </a:cubicBezTo>
                  <a:cubicBezTo>
                    <a:pt x="126940" y="162178"/>
                    <a:pt x="89898" y="106615"/>
                    <a:pt x="67144" y="82803"/>
                  </a:cubicBezTo>
                  <a:cubicBezTo>
                    <a:pt x="44390" y="58991"/>
                    <a:pt x="-5352" y="-4509"/>
                    <a:pt x="469" y="2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" name="フリーフォーム 184">
              <a:extLst>
                <a:ext uri="{FF2B5EF4-FFF2-40B4-BE49-F238E27FC236}">
                  <a16:creationId xmlns:a16="http://schemas.microsoft.com/office/drawing/2014/main" id="{40F103E7-80EC-CDEA-BEFB-E7031333EAB7}"/>
                </a:ext>
              </a:extLst>
            </p:cNvPr>
            <p:cNvSpPr/>
            <p:nvPr/>
          </p:nvSpPr>
          <p:spPr>
            <a:xfrm>
              <a:off x="7229442" y="6696048"/>
              <a:ext cx="225918" cy="447085"/>
            </a:xfrm>
            <a:custGeom>
              <a:avLst/>
              <a:gdLst>
                <a:gd name="connsiteX0" fmla="*/ 25433 w 225918"/>
                <a:gd name="connsiteY0" fmla="*/ 27 h 447085"/>
                <a:gd name="connsiteX1" fmla="*/ 57183 w 225918"/>
                <a:gd name="connsiteY1" fmla="*/ 165127 h 447085"/>
                <a:gd name="connsiteX2" fmla="*/ 95283 w 225918"/>
                <a:gd name="connsiteY2" fmla="*/ 285777 h 447085"/>
                <a:gd name="connsiteX3" fmla="*/ 225458 w 225918"/>
                <a:gd name="connsiteY3" fmla="*/ 444527 h 447085"/>
                <a:gd name="connsiteX4" fmla="*/ 133383 w 225918"/>
                <a:gd name="connsiteY4" fmla="*/ 377852 h 447085"/>
                <a:gd name="connsiteX5" fmla="*/ 33 w 225918"/>
                <a:gd name="connsiteY5" fmla="*/ 298477 h 447085"/>
                <a:gd name="connsiteX6" fmla="*/ 146083 w 225918"/>
                <a:gd name="connsiteY6" fmla="*/ 355627 h 447085"/>
                <a:gd name="connsiteX7" fmla="*/ 41308 w 225918"/>
                <a:gd name="connsiteY7" fmla="*/ 177827 h 447085"/>
                <a:gd name="connsiteX8" fmla="*/ 25433 w 225918"/>
                <a:gd name="connsiteY8" fmla="*/ 27 h 44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918" h="447085">
                  <a:moveTo>
                    <a:pt x="25433" y="27"/>
                  </a:moveTo>
                  <a:cubicBezTo>
                    <a:pt x="28079" y="-2090"/>
                    <a:pt x="45541" y="117502"/>
                    <a:pt x="57183" y="165127"/>
                  </a:cubicBezTo>
                  <a:cubicBezTo>
                    <a:pt x="68825" y="212752"/>
                    <a:pt x="67237" y="239210"/>
                    <a:pt x="95283" y="285777"/>
                  </a:cubicBezTo>
                  <a:cubicBezTo>
                    <a:pt x="123329" y="332344"/>
                    <a:pt x="219108" y="429181"/>
                    <a:pt x="225458" y="444527"/>
                  </a:cubicBezTo>
                  <a:cubicBezTo>
                    <a:pt x="231808" y="459873"/>
                    <a:pt x="170954" y="402194"/>
                    <a:pt x="133383" y="377852"/>
                  </a:cubicBezTo>
                  <a:cubicBezTo>
                    <a:pt x="95812" y="353510"/>
                    <a:pt x="-2084" y="302181"/>
                    <a:pt x="33" y="298477"/>
                  </a:cubicBezTo>
                  <a:cubicBezTo>
                    <a:pt x="2150" y="294773"/>
                    <a:pt x="139204" y="375735"/>
                    <a:pt x="146083" y="355627"/>
                  </a:cubicBezTo>
                  <a:cubicBezTo>
                    <a:pt x="152962" y="335519"/>
                    <a:pt x="57183" y="231273"/>
                    <a:pt x="41308" y="177827"/>
                  </a:cubicBezTo>
                  <a:cubicBezTo>
                    <a:pt x="25433" y="124381"/>
                    <a:pt x="22787" y="2144"/>
                    <a:pt x="25433" y="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 185">
              <a:extLst>
                <a:ext uri="{FF2B5EF4-FFF2-40B4-BE49-F238E27FC236}">
                  <a16:creationId xmlns:a16="http://schemas.microsoft.com/office/drawing/2014/main" id="{873CC4C7-F91C-E072-67B8-661D8737109C}"/>
                </a:ext>
              </a:extLst>
            </p:cNvPr>
            <p:cNvSpPr/>
            <p:nvPr/>
          </p:nvSpPr>
          <p:spPr>
            <a:xfrm>
              <a:off x="5819775" y="5949307"/>
              <a:ext cx="28575" cy="105782"/>
            </a:xfrm>
            <a:custGeom>
              <a:avLst/>
              <a:gdLst>
                <a:gd name="connsiteX0" fmla="*/ 12700 w 28575"/>
                <a:gd name="connsiteY0" fmla="*/ 643 h 105782"/>
                <a:gd name="connsiteX1" fmla="*/ 28575 w 28575"/>
                <a:gd name="connsiteY1" fmla="*/ 99068 h 105782"/>
                <a:gd name="connsiteX2" fmla="*/ 12700 w 28575"/>
                <a:gd name="connsiteY2" fmla="*/ 92718 h 105782"/>
                <a:gd name="connsiteX3" fmla="*/ 0 w 28575"/>
                <a:gd name="connsiteY3" fmla="*/ 57793 h 105782"/>
                <a:gd name="connsiteX4" fmla="*/ 12700 w 28575"/>
                <a:gd name="connsiteY4" fmla="*/ 643 h 10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05782">
                  <a:moveTo>
                    <a:pt x="12700" y="643"/>
                  </a:moveTo>
                  <a:cubicBezTo>
                    <a:pt x="17462" y="7522"/>
                    <a:pt x="28575" y="99068"/>
                    <a:pt x="28575" y="99068"/>
                  </a:cubicBezTo>
                  <a:cubicBezTo>
                    <a:pt x="28575" y="114414"/>
                    <a:pt x="17462" y="99597"/>
                    <a:pt x="12700" y="92718"/>
                  </a:cubicBezTo>
                  <a:cubicBezTo>
                    <a:pt x="7938" y="85839"/>
                    <a:pt x="0" y="71551"/>
                    <a:pt x="0" y="57793"/>
                  </a:cubicBezTo>
                  <a:cubicBezTo>
                    <a:pt x="0" y="44035"/>
                    <a:pt x="7938" y="-6236"/>
                    <a:pt x="12700" y="6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" name="フリーフォーム 186">
              <a:extLst>
                <a:ext uri="{FF2B5EF4-FFF2-40B4-BE49-F238E27FC236}">
                  <a16:creationId xmlns:a16="http://schemas.microsoft.com/office/drawing/2014/main" id="{A10AA452-3EA0-134F-DC9C-A94926A575EF}"/>
                </a:ext>
              </a:extLst>
            </p:cNvPr>
            <p:cNvSpPr/>
            <p:nvPr/>
          </p:nvSpPr>
          <p:spPr>
            <a:xfrm>
              <a:off x="6000042" y="5918037"/>
              <a:ext cx="61175" cy="180172"/>
            </a:xfrm>
            <a:custGeom>
              <a:avLst/>
              <a:gdLst>
                <a:gd name="connsiteX0" fmla="*/ 61033 w 61175"/>
                <a:gd name="connsiteY0" fmla="*/ 163 h 180172"/>
                <a:gd name="connsiteX1" fmla="*/ 19758 w 61175"/>
                <a:gd name="connsiteY1" fmla="*/ 101763 h 180172"/>
                <a:gd name="connsiteX2" fmla="*/ 7058 w 61175"/>
                <a:gd name="connsiteY2" fmla="*/ 177963 h 180172"/>
                <a:gd name="connsiteX3" fmla="*/ 3883 w 61175"/>
                <a:gd name="connsiteY3" fmla="*/ 152563 h 180172"/>
                <a:gd name="connsiteX4" fmla="*/ 3883 w 61175"/>
                <a:gd name="connsiteY4" fmla="*/ 79538 h 180172"/>
                <a:gd name="connsiteX5" fmla="*/ 61033 w 61175"/>
                <a:gd name="connsiteY5" fmla="*/ 163 h 18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75" h="180172">
                  <a:moveTo>
                    <a:pt x="61033" y="163"/>
                  </a:moveTo>
                  <a:cubicBezTo>
                    <a:pt x="63679" y="3867"/>
                    <a:pt x="28754" y="72130"/>
                    <a:pt x="19758" y="101763"/>
                  </a:cubicBezTo>
                  <a:cubicBezTo>
                    <a:pt x="10762" y="131396"/>
                    <a:pt x="9704" y="169496"/>
                    <a:pt x="7058" y="177963"/>
                  </a:cubicBezTo>
                  <a:cubicBezTo>
                    <a:pt x="4412" y="186430"/>
                    <a:pt x="4412" y="168967"/>
                    <a:pt x="3883" y="152563"/>
                  </a:cubicBezTo>
                  <a:cubicBezTo>
                    <a:pt x="3354" y="136159"/>
                    <a:pt x="-4584" y="102292"/>
                    <a:pt x="3883" y="79538"/>
                  </a:cubicBezTo>
                  <a:cubicBezTo>
                    <a:pt x="12350" y="56784"/>
                    <a:pt x="58387" y="-3541"/>
                    <a:pt x="61033" y="1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 187">
              <a:extLst>
                <a:ext uri="{FF2B5EF4-FFF2-40B4-BE49-F238E27FC236}">
                  <a16:creationId xmlns:a16="http://schemas.microsoft.com/office/drawing/2014/main" id="{F9853E1F-9CED-14DB-75CB-047335ABE380}"/>
                </a:ext>
              </a:extLst>
            </p:cNvPr>
            <p:cNvSpPr/>
            <p:nvPr/>
          </p:nvSpPr>
          <p:spPr>
            <a:xfrm>
              <a:off x="5914930" y="5929160"/>
              <a:ext cx="171968" cy="33667"/>
            </a:xfrm>
            <a:custGeom>
              <a:avLst/>
              <a:gdLst>
                <a:gd name="connsiteX0" fmla="*/ 95 w 171968"/>
                <a:gd name="connsiteY0" fmla="*/ 4915 h 33667"/>
                <a:gd name="connsiteX1" fmla="*/ 108045 w 171968"/>
                <a:gd name="connsiteY1" fmla="*/ 1740 h 33667"/>
                <a:gd name="connsiteX2" fmla="*/ 171545 w 171968"/>
                <a:gd name="connsiteY2" fmla="*/ 33490 h 33667"/>
                <a:gd name="connsiteX3" fmla="*/ 133445 w 171968"/>
                <a:gd name="connsiteY3" fmla="*/ 14440 h 33667"/>
                <a:gd name="connsiteX4" fmla="*/ 88995 w 171968"/>
                <a:gd name="connsiteY4" fmla="*/ 11265 h 33667"/>
                <a:gd name="connsiteX5" fmla="*/ 95 w 171968"/>
                <a:gd name="connsiteY5" fmla="*/ 4915 h 3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968" h="33667">
                  <a:moveTo>
                    <a:pt x="95" y="4915"/>
                  </a:moveTo>
                  <a:cubicBezTo>
                    <a:pt x="3270" y="3328"/>
                    <a:pt x="79470" y="-3022"/>
                    <a:pt x="108045" y="1740"/>
                  </a:cubicBezTo>
                  <a:cubicBezTo>
                    <a:pt x="136620" y="6502"/>
                    <a:pt x="171545" y="33490"/>
                    <a:pt x="171545" y="33490"/>
                  </a:cubicBezTo>
                  <a:cubicBezTo>
                    <a:pt x="175778" y="35607"/>
                    <a:pt x="147203" y="18144"/>
                    <a:pt x="133445" y="14440"/>
                  </a:cubicBezTo>
                  <a:cubicBezTo>
                    <a:pt x="119687" y="10736"/>
                    <a:pt x="103812" y="11794"/>
                    <a:pt x="88995" y="11265"/>
                  </a:cubicBezTo>
                  <a:cubicBezTo>
                    <a:pt x="74178" y="10736"/>
                    <a:pt x="-3080" y="6502"/>
                    <a:pt x="95" y="49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" name="フリーフォーム 188">
              <a:extLst>
                <a:ext uri="{FF2B5EF4-FFF2-40B4-BE49-F238E27FC236}">
                  <a16:creationId xmlns:a16="http://schemas.microsoft.com/office/drawing/2014/main" id="{D3E96DBD-5630-4E5E-A56D-6A2A665D7D96}"/>
                </a:ext>
              </a:extLst>
            </p:cNvPr>
            <p:cNvSpPr/>
            <p:nvPr/>
          </p:nvSpPr>
          <p:spPr>
            <a:xfrm>
              <a:off x="5490270" y="6007060"/>
              <a:ext cx="631842" cy="136584"/>
            </a:xfrm>
            <a:custGeom>
              <a:avLst/>
              <a:gdLst>
                <a:gd name="connsiteX0" fmla="*/ 2480 w 631842"/>
                <a:gd name="connsiteY0" fmla="*/ 12740 h 136584"/>
                <a:gd name="connsiteX1" fmla="*/ 110430 w 631842"/>
                <a:gd name="connsiteY1" fmla="*/ 19090 h 136584"/>
                <a:gd name="connsiteX2" fmla="*/ 281880 w 631842"/>
                <a:gd name="connsiteY2" fmla="*/ 47665 h 136584"/>
                <a:gd name="connsiteX3" fmla="*/ 237430 w 631842"/>
                <a:gd name="connsiteY3" fmla="*/ 25440 h 136584"/>
                <a:gd name="connsiteX4" fmla="*/ 364430 w 631842"/>
                <a:gd name="connsiteY4" fmla="*/ 60365 h 136584"/>
                <a:gd name="connsiteX5" fmla="*/ 539055 w 631842"/>
                <a:gd name="connsiteY5" fmla="*/ 114340 h 136584"/>
                <a:gd name="connsiteX6" fmla="*/ 631130 w 631842"/>
                <a:gd name="connsiteY6" fmla="*/ 136565 h 136584"/>
                <a:gd name="connsiteX7" fmla="*/ 577155 w 631842"/>
                <a:gd name="connsiteY7" fmla="*/ 111165 h 136584"/>
                <a:gd name="connsiteX8" fmla="*/ 494605 w 631842"/>
                <a:gd name="connsiteY8" fmla="*/ 76240 h 136584"/>
                <a:gd name="connsiteX9" fmla="*/ 329505 w 631842"/>
                <a:gd name="connsiteY9" fmla="*/ 31790 h 136584"/>
                <a:gd name="connsiteX10" fmla="*/ 199330 w 631842"/>
                <a:gd name="connsiteY10" fmla="*/ 40 h 136584"/>
                <a:gd name="connsiteX11" fmla="*/ 300930 w 631842"/>
                <a:gd name="connsiteY11" fmla="*/ 38140 h 136584"/>
                <a:gd name="connsiteX12" fmla="*/ 215205 w 631842"/>
                <a:gd name="connsiteY12" fmla="*/ 6390 h 136584"/>
                <a:gd name="connsiteX13" fmla="*/ 2480 w 631842"/>
                <a:gd name="connsiteY13" fmla="*/ 12740 h 13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31842" h="136584">
                  <a:moveTo>
                    <a:pt x="2480" y="12740"/>
                  </a:moveTo>
                  <a:cubicBezTo>
                    <a:pt x="-14982" y="14857"/>
                    <a:pt x="63863" y="13269"/>
                    <a:pt x="110430" y="19090"/>
                  </a:cubicBezTo>
                  <a:cubicBezTo>
                    <a:pt x="156997" y="24911"/>
                    <a:pt x="260713" y="46607"/>
                    <a:pt x="281880" y="47665"/>
                  </a:cubicBezTo>
                  <a:cubicBezTo>
                    <a:pt x="303047" y="48723"/>
                    <a:pt x="223672" y="23323"/>
                    <a:pt x="237430" y="25440"/>
                  </a:cubicBezTo>
                  <a:cubicBezTo>
                    <a:pt x="251188" y="27557"/>
                    <a:pt x="314159" y="45548"/>
                    <a:pt x="364430" y="60365"/>
                  </a:cubicBezTo>
                  <a:cubicBezTo>
                    <a:pt x="414701" y="75182"/>
                    <a:pt x="494605" y="101640"/>
                    <a:pt x="539055" y="114340"/>
                  </a:cubicBezTo>
                  <a:cubicBezTo>
                    <a:pt x="583505" y="127040"/>
                    <a:pt x="624780" y="137094"/>
                    <a:pt x="631130" y="136565"/>
                  </a:cubicBezTo>
                  <a:cubicBezTo>
                    <a:pt x="637480" y="136036"/>
                    <a:pt x="599909" y="121219"/>
                    <a:pt x="577155" y="111165"/>
                  </a:cubicBezTo>
                  <a:cubicBezTo>
                    <a:pt x="554401" y="101111"/>
                    <a:pt x="535880" y="89469"/>
                    <a:pt x="494605" y="76240"/>
                  </a:cubicBezTo>
                  <a:cubicBezTo>
                    <a:pt x="453330" y="63011"/>
                    <a:pt x="378717" y="44490"/>
                    <a:pt x="329505" y="31790"/>
                  </a:cubicBezTo>
                  <a:cubicBezTo>
                    <a:pt x="280293" y="19090"/>
                    <a:pt x="204092" y="-1018"/>
                    <a:pt x="199330" y="40"/>
                  </a:cubicBezTo>
                  <a:cubicBezTo>
                    <a:pt x="194568" y="1098"/>
                    <a:pt x="298284" y="37082"/>
                    <a:pt x="300930" y="38140"/>
                  </a:cubicBezTo>
                  <a:cubicBezTo>
                    <a:pt x="303576" y="39198"/>
                    <a:pt x="265476" y="10623"/>
                    <a:pt x="215205" y="6390"/>
                  </a:cubicBezTo>
                  <a:cubicBezTo>
                    <a:pt x="164934" y="2157"/>
                    <a:pt x="19942" y="10623"/>
                    <a:pt x="2480" y="127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 189">
              <a:extLst>
                <a:ext uri="{FF2B5EF4-FFF2-40B4-BE49-F238E27FC236}">
                  <a16:creationId xmlns:a16="http://schemas.microsoft.com/office/drawing/2014/main" id="{09F82F10-5C23-9ACA-0AC2-1C267D6BCDD7}"/>
                </a:ext>
              </a:extLst>
            </p:cNvPr>
            <p:cNvSpPr/>
            <p:nvPr/>
          </p:nvSpPr>
          <p:spPr>
            <a:xfrm>
              <a:off x="4387430" y="5905443"/>
              <a:ext cx="64011" cy="231895"/>
            </a:xfrm>
            <a:custGeom>
              <a:avLst/>
              <a:gdLst>
                <a:gd name="connsiteX0" fmla="*/ 25820 w 64011"/>
                <a:gd name="connsiteY0" fmla="*/ 57 h 231895"/>
                <a:gd name="connsiteX1" fmla="*/ 44870 w 64011"/>
                <a:gd name="connsiteY1" fmla="*/ 73082 h 231895"/>
                <a:gd name="connsiteX2" fmla="*/ 19470 w 64011"/>
                <a:gd name="connsiteY2" fmla="*/ 108007 h 231895"/>
                <a:gd name="connsiteX3" fmla="*/ 38520 w 64011"/>
                <a:gd name="connsiteY3" fmla="*/ 184207 h 231895"/>
                <a:gd name="connsiteX4" fmla="*/ 63920 w 64011"/>
                <a:gd name="connsiteY4" fmla="*/ 231832 h 231895"/>
                <a:gd name="connsiteX5" fmla="*/ 28995 w 64011"/>
                <a:gd name="connsiteY5" fmla="*/ 193732 h 231895"/>
                <a:gd name="connsiteX6" fmla="*/ 420 w 64011"/>
                <a:gd name="connsiteY6" fmla="*/ 165157 h 231895"/>
                <a:gd name="connsiteX7" fmla="*/ 51220 w 64011"/>
                <a:gd name="connsiteY7" fmla="*/ 85782 h 231895"/>
                <a:gd name="connsiteX8" fmla="*/ 25820 w 64011"/>
                <a:gd name="connsiteY8" fmla="*/ 57 h 231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011" h="231895">
                  <a:moveTo>
                    <a:pt x="25820" y="57"/>
                  </a:moveTo>
                  <a:cubicBezTo>
                    <a:pt x="24762" y="-2060"/>
                    <a:pt x="45928" y="55091"/>
                    <a:pt x="44870" y="73082"/>
                  </a:cubicBezTo>
                  <a:cubicBezTo>
                    <a:pt x="43812" y="91073"/>
                    <a:pt x="20528" y="89486"/>
                    <a:pt x="19470" y="108007"/>
                  </a:cubicBezTo>
                  <a:cubicBezTo>
                    <a:pt x="18412" y="126528"/>
                    <a:pt x="31112" y="163570"/>
                    <a:pt x="38520" y="184207"/>
                  </a:cubicBezTo>
                  <a:cubicBezTo>
                    <a:pt x="45928" y="204844"/>
                    <a:pt x="65507" y="230245"/>
                    <a:pt x="63920" y="231832"/>
                  </a:cubicBezTo>
                  <a:cubicBezTo>
                    <a:pt x="62333" y="233419"/>
                    <a:pt x="39578" y="204844"/>
                    <a:pt x="28995" y="193732"/>
                  </a:cubicBezTo>
                  <a:cubicBezTo>
                    <a:pt x="18412" y="182620"/>
                    <a:pt x="-3284" y="183149"/>
                    <a:pt x="420" y="165157"/>
                  </a:cubicBezTo>
                  <a:cubicBezTo>
                    <a:pt x="4124" y="147165"/>
                    <a:pt x="45399" y="108007"/>
                    <a:pt x="51220" y="85782"/>
                  </a:cubicBezTo>
                  <a:cubicBezTo>
                    <a:pt x="57041" y="63557"/>
                    <a:pt x="26878" y="2174"/>
                    <a:pt x="25820" y="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" name="フリーフォーム 190">
              <a:extLst>
                <a:ext uri="{FF2B5EF4-FFF2-40B4-BE49-F238E27FC236}">
                  <a16:creationId xmlns:a16="http://schemas.microsoft.com/office/drawing/2014/main" id="{83B0469E-2165-0079-48FA-EAEF43CBE84C}"/>
                </a:ext>
              </a:extLst>
            </p:cNvPr>
            <p:cNvSpPr/>
            <p:nvPr/>
          </p:nvSpPr>
          <p:spPr>
            <a:xfrm>
              <a:off x="5721322" y="6029238"/>
              <a:ext cx="36937" cy="204343"/>
            </a:xfrm>
            <a:custGeom>
              <a:avLst/>
              <a:gdLst>
                <a:gd name="connsiteX0" fmla="*/ 34953 w 36937"/>
                <a:gd name="connsiteY0" fmla="*/ 87 h 204343"/>
                <a:gd name="connsiteX1" fmla="*/ 34953 w 36937"/>
                <a:gd name="connsiteY1" fmla="*/ 114387 h 204343"/>
                <a:gd name="connsiteX2" fmla="*/ 19078 w 36937"/>
                <a:gd name="connsiteY2" fmla="*/ 203287 h 204343"/>
                <a:gd name="connsiteX3" fmla="*/ 12728 w 36937"/>
                <a:gd name="connsiteY3" fmla="*/ 158837 h 204343"/>
                <a:gd name="connsiteX4" fmla="*/ 28 w 36937"/>
                <a:gd name="connsiteY4" fmla="*/ 92162 h 204343"/>
                <a:gd name="connsiteX5" fmla="*/ 9553 w 36937"/>
                <a:gd name="connsiteY5" fmla="*/ 123912 h 204343"/>
                <a:gd name="connsiteX6" fmla="*/ 19078 w 36937"/>
                <a:gd name="connsiteY6" fmla="*/ 95337 h 204343"/>
                <a:gd name="connsiteX7" fmla="*/ 34953 w 36937"/>
                <a:gd name="connsiteY7" fmla="*/ 87 h 20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937" h="204343">
                  <a:moveTo>
                    <a:pt x="34953" y="87"/>
                  </a:moveTo>
                  <a:cubicBezTo>
                    <a:pt x="37599" y="3262"/>
                    <a:pt x="37599" y="80520"/>
                    <a:pt x="34953" y="114387"/>
                  </a:cubicBezTo>
                  <a:cubicBezTo>
                    <a:pt x="32307" y="148254"/>
                    <a:pt x="22782" y="195879"/>
                    <a:pt x="19078" y="203287"/>
                  </a:cubicBezTo>
                  <a:cubicBezTo>
                    <a:pt x="15374" y="210695"/>
                    <a:pt x="15903" y="177358"/>
                    <a:pt x="12728" y="158837"/>
                  </a:cubicBezTo>
                  <a:cubicBezTo>
                    <a:pt x="9553" y="140316"/>
                    <a:pt x="557" y="97983"/>
                    <a:pt x="28" y="92162"/>
                  </a:cubicBezTo>
                  <a:cubicBezTo>
                    <a:pt x="-501" y="86341"/>
                    <a:pt x="6378" y="123383"/>
                    <a:pt x="9553" y="123912"/>
                  </a:cubicBezTo>
                  <a:cubicBezTo>
                    <a:pt x="12728" y="124441"/>
                    <a:pt x="16432" y="109624"/>
                    <a:pt x="19078" y="95337"/>
                  </a:cubicBezTo>
                  <a:cubicBezTo>
                    <a:pt x="21724" y="81050"/>
                    <a:pt x="32307" y="-3088"/>
                    <a:pt x="34953" y="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 191">
              <a:extLst>
                <a:ext uri="{FF2B5EF4-FFF2-40B4-BE49-F238E27FC236}">
                  <a16:creationId xmlns:a16="http://schemas.microsoft.com/office/drawing/2014/main" id="{5367DB4C-22F5-496D-66D6-EE1ABBF8D8C8}"/>
                </a:ext>
              </a:extLst>
            </p:cNvPr>
            <p:cNvSpPr/>
            <p:nvPr/>
          </p:nvSpPr>
          <p:spPr>
            <a:xfrm>
              <a:off x="4413024" y="6000622"/>
              <a:ext cx="569099" cy="131279"/>
            </a:xfrm>
            <a:custGeom>
              <a:avLst/>
              <a:gdLst>
                <a:gd name="connsiteX0" fmla="*/ 226 w 569099"/>
                <a:gd name="connsiteY0" fmla="*/ 128 h 131279"/>
                <a:gd name="connsiteX1" fmla="*/ 63726 w 569099"/>
                <a:gd name="connsiteY1" fmla="*/ 60453 h 131279"/>
                <a:gd name="connsiteX2" fmla="*/ 19276 w 569099"/>
                <a:gd name="connsiteY2" fmla="*/ 73153 h 131279"/>
                <a:gd name="connsiteX3" fmla="*/ 117701 w 569099"/>
                <a:gd name="connsiteY3" fmla="*/ 76328 h 131279"/>
                <a:gd name="connsiteX4" fmla="*/ 362176 w 569099"/>
                <a:gd name="connsiteY4" fmla="*/ 104903 h 131279"/>
                <a:gd name="connsiteX5" fmla="*/ 285976 w 569099"/>
                <a:gd name="connsiteY5" fmla="*/ 76328 h 131279"/>
                <a:gd name="connsiteX6" fmla="*/ 565376 w 569099"/>
                <a:gd name="connsiteY6" fmla="*/ 130303 h 131279"/>
                <a:gd name="connsiteX7" fmla="*/ 422501 w 569099"/>
                <a:gd name="connsiteY7" fmla="*/ 108078 h 131279"/>
                <a:gd name="connsiteX8" fmla="*/ 85951 w 569099"/>
                <a:gd name="connsiteY8" fmla="*/ 69978 h 131279"/>
                <a:gd name="connsiteX9" fmla="*/ 28801 w 569099"/>
                <a:gd name="connsiteY9" fmla="*/ 66803 h 131279"/>
                <a:gd name="connsiteX10" fmla="*/ 41501 w 569099"/>
                <a:gd name="connsiteY10" fmla="*/ 44578 h 131279"/>
                <a:gd name="connsiteX11" fmla="*/ 226 w 569099"/>
                <a:gd name="connsiteY11" fmla="*/ 128 h 13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099" h="131279">
                  <a:moveTo>
                    <a:pt x="226" y="128"/>
                  </a:moveTo>
                  <a:cubicBezTo>
                    <a:pt x="3930" y="2774"/>
                    <a:pt x="60551" y="48282"/>
                    <a:pt x="63726" y="60453"/>
                  </a:cubicBezTo>
                  <a:cubicBezTo>
                    <a:pt x="66901" y="72624"/>
                    <a:pt x="10280" y="70507"/>
                    <a:pt x="19276" y="73153"/>
                  </a:cubicBezTo>
                  <a:cubicBezTo>
                    <a:pt x="28272" y="75799"/>
                    <a:pt x="60551" y="71036"/>
                    <a:pt x="117701" y="76328"/>
                  </a:cubicBezTo>
                  <a:cubicBezTo>
                    <a:pt x="174851" y="81620"/>
                    <a:pt x="334130" y="104903"/>
                    <a:pt x="362176" y="104903"/>
                  </a:cubicBezTo>
                  <a:cubicBezTo>
                    <a:pt x="390222" y="104903"/>
                    <a:pt x="252109" y="72095"/>
                    <a:pt x="285976" y="76328"/>
                  </a:cubicBezTo>
                  <a:cubicBezTo>
                    <a:pt x="319843" y="80561"/>
                    <a:pt x="542622" y="125011"/>
                    <a:pt x="565376" y="130303"/>
                  </a:cubicBezTo>
                  <a:cubicBezTo>
                    <a:pt x="588130" y="135595"/>
                    <a:pt x="502405" y="118132"/>
                    <a:pt x="422501" y="108078"/>
                  </a:cubicBezTo>
                  <a:cubicBezTo>
                    <a:pt x="342597" y="98024"/>
                    <a:pt x="151568" y="76857"/>
                    <a:pt x="85951" y="69978"/>
                  </a:cubicBezTo>
                  <a:cubicBezTo>
                    <a:pt x="20334" y="63099"/>
                    <a:pt x="28801" y="66803"/>
                    <a:pt x="28801" y="66803"/>
                  </a:cubicBezTo>
                  <a:cubicBezTo>
                    <a:pt x="21393" y="62570"/>
                    <a:pt x="43618" y="52515"/>
                    <a:pt x="41501" y="44578"/>
                  </a:cubicBezTo>
                  <a:cubicBezTo>
                    <a:pt x="39384" y="36641"/>
                    <a:pt x="-3478" y="-2518"/>
                    <a:pt x="226" y="1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" name="フリーフォーム 192">
              <a:extLst>
                <a:ext uri="{FF2B5EF4-FFF2-40B4-BE49-F238E27FC236}">
                  <a16:creationId xmlns:a16="http://schemas.microsoft.com/office/drawing/2014/main" id="{4DC428E8-C4D5-A5B8-B332-39E1C5010A07}"/>
                </a:ext>
              </a:extLst>
            </p:cNvPr>
            <p:cNvSpPr/>
            <p:nvPr/>
          </p:nvSpPr>
          <p:spPr>
            <a:xfrm>
              <a:off x="5336519" y="6196871"/>
              <a:ext cx="724347" cy="147030"/>
            </a:xfrm>
            <a:custGeom>
              <a:avLst/>
              <a:gdLst>
                <a:gd name="connsiteX0" fmla="*/ 656 w 724347"/>
                <a:gd name="connsiteY0" fmla="*/ 729 h 147030"/>
                <a:gd name="connsiteX1" fmla="*/ 267356 w 724347"/>
                <a:gd name="connsiteY1" fmla="*/ 29304 h 147030"/>
                <a:gd name="connsiteX2" fmla="*/ 445156 w 724347"/>
                <a:gd name="connsiteY2" fmla="*/ 45179 h 147030"/>
                <a:gd name="connsiteX3" fmla="*/ 359431 w 724347"/>
                <a:gd name="connsiteY3" fmla="*/ 38829 h 147030"/>
                <a:gd name="connsiteX4" fmla="*/ 515006 w 724347"/>
                <a:gd name="connsiteY4" fmla="*/ 70579 h 147030"/>
                <a:gd name="connsiteX5" fmla="*/ 721381 w 724347"/>
                <a:gd name="connsiteY5" fmla="*/ 146779 h 147030"/>
                <a:gd name="connsiteX6" fmla="*/ 622956 w 724347"/>
                <a:gd name="connsiteY6" fmla="*/ 92804 h 147030"/>
                <a:gd name="connsiteX7" fmla="*/ 429281 w 724347"/>
                <a:gd name="connsiteY7" fmla="*/ 29304 h 147030"/>
                <a:gd name="connsiteX8" fmla="*/ 349906 w 724347"/>
                <a:gd name="connsiteY8" fmla="*/ 10254 h 147030"/>
                <a:gd name="connsiteX9" fmla="*/ 656 w 724347"/>
                <a:gd name="connsiteY9" fmla="*/ 729 h 14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347" h="147030">
                  <a:moveTo>
                    <a:pt x="656" y="729"/>
                  </a:moveTo>
                  <a:cubicBezTo>
                    <a:pt x="-13102" y="3904"/>
                    <a:pt x="193273" y="21896"/>
                    <a:pt x="267356" y="29304"/>
                  </a:cubicBezTo>
                  <a:cubicBezTo>
                    <a:pt x="341439" y="36712"/>
                    <a:pt x="429810" y="43592"/>
                    <a:pt x="445156" y="45179"/>
                  </a:cubicBezTo>
                  <a:cubicBezTo>
                    <a:pt x="460502" y="46767"/>
                    <a:pt x="347789" y="34596"/>
                    <a:pt x="359431" y="38829"/>
                  </a:cubicBezTo>
                  <a:cubicBezTo>
                    <a:pt x="371073" y="43062"/>
                    <a:pt x="454681" y="52587"/>
                    <a:pt x="515006" y="70579"/>
                  </a:cubicBezTo>
                  <a:cubicBezTo>
                    <a:pt x="575331" y="88571"/>
                    <a:pt x="703389" y="143075"/>
                    <a:pt x="721381" y="146779"/>
                  </a:cubicBezTo>
                  <a:cubicBezTo>
                    <a:pt x="739373" y="150483"/>
                    <a:pt x="671639" y="112383"/>
                    <a:pt x="622956" y="92804"/>
                  </a:cubicBezTo>
                  <a:cubicBezTo>
                    <a:pt x="574273" y="73225"/>
                    <a:pt x="474789" y="43062"/>
                    <a:pt x="429281" y="29304"/>
                  </a:cubicBezTo>
                  <a:cubicBezTo>
                    <a:pt x="383773" y="15546"/>
                    <a:pt x="416581" y="15017"/>
                    <a:pt x="349906" y="10254"/>
                  </a:cubicBezTo>
                  <a:cubicBezTo>
                    <a:pt x="283231" y="5492"/>
                    <a:pt x="14414" y="-2446"/>
                    <a:pt x="656" y="7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 193">
              <a:extLst>
                <a:ext uri="{FF2B5EF4-FFF2-40B4-BE49-F238E27FC236}">
                  <a16:creationId xmlns:a16="http://schemas.microsoft.com/office/drawing/2014/main" id="{BEBBEFEE-7B8D-4641-96EC-EC068111C12C}"/>
                </a:ext>
              </a:extLst>
            </p:cNvPr>
            <p:cNvSpPr/>
            <p:nvPr/>
          </p:nvSpPr>
          <p:spPr>
            <a:xfrm>
              <a:off x="4440102" y="6136518"/>
              <a:ext cx="591837" cy="176617"/>
            </a:xfrm>
            <a:custGeom>
              <a:avLst/>
              <a:gdLst>
                <a:gd name="connsiteX0" fmla="*/ 1723 w 591837"/>
                <a:gd name="connsiteY0" fmla="*/ 757 h 176617"/>
                <a:gd name="connsiteX1" fmla="*/ 443048 w 591837"/>
                <a:gd name="connsiteY1" fmla="*/ 153157 h 176617"/>
                <a:gd name="connsiteX2" fmla="*/ 589098 w 591837"/>
                <a:gd name="connsiteY2" fmla="*/ 172207 h 176617"/>
                <a:gd name="connsiteX3" fmla="*/ 516073 w 591837"/>
                <a:gd name="connsiteY3" fmla="*/ 165857 h 176617"/>
                <a:gd name="connsiteX4" fmla="*/ 252548 w 591837"/>
                <a:gd name="connsiteY4" fmla="*/ 64257 h 176617"/>
                <a:gd name="connsiteX5" fmla="*/ 287473 w 591837"/>
                <a:gd name="connsiteY5" fmla="*/ 92832 h 176617"/>
                <a:gd name="connsiteX6" fmla="*/ 1723 w 591837"/>
                <a:gd name="connsiteY6" fmla="*/ 757 h 176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1837" h="176617">
                  <a:moveTo>
                    <a:pt x="1723" y="757"/>
                  </a:moveTo>
                  <a:cubicBezTo>
                    <a:pt x="27652" y="10811"/>
                    <a:pt x="345152" y="124582"/>
                    <a:pt x="443048" y="153157"/>
                  </a:cubicBezTo>
                  <a:cubicBezTo>
                    <a:pt x="540944" y="181732"/>
                    <a:pt x="576927" y="170090"/>
                    <a:pt x="589098" y="172207"/>
                  </a:cubicBezTo>
                  <a:cubicBezTo>
                    <a:pt x="601269" y="174324"/>
                    <a:pt x="572165" y="183849"/>
                    <a:pt x="516073" y="165857"/>
                  </a:cubicBezTo>
                  <a:cubicBezTo>
                    <a:pt x="459981" y="147865"/>
                    <a:pt x="290648" y="76428"/>
                    <a:pt x="252548" y="64257"/>
                  </a:cubicBezTo>
                  <a:cubicBezTo>
                    <a:pt x="214448" y="52086"/>
                    <a:pt x="324515" y="101828"/>
                    <a:pt x="287473" y="92832"/>
                  </a:cubicBezTo>
                  <a:cubicBezTo>
                    <a:pt x="250431" y="83836"/>
                    <a:pt x="-24206" y="-9297"/>
                    <a:pt x="1723" y="7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" name="フリーフォーム 194">
              <a:extLst>
                <a:ext uri="{FF2B5EF4-FFF2-40B4-BE49-F238E27FC236}">
                  <a16:creationId xmlns:a16="http://schemas.microsoft.com/office/drawing/2014/main" id="{C959E2CC-9522-4385-426C-E32866AB6F7C}"/>
                </a:ext>
              </a:extLst>
            </p:cNvPr>
            <p:cNvSpPr/>
            <p:nvPr/>
          </p:nvSpPr>
          <p:spPr>
            <a:xfrm>
              <a:off x="5180664" y="6372217"/>
              <a:ext cx="313114" cy="51497"/>
            </a:xfrm>
            <a:custGeom>
              <a:avLst/>
              <a:gdLst>
                <a:gd name="connsiteX0" fmla="*/ 936 w 313114"/>
                <a:gd name="connsiteY0" fmla="*/ 8 h 51497"/>
                <a:gd name="connsiteX1" fmla="*/ 162861 w 313114"/>
                <a:gd name="connsiteY1" fmla="*/ 31758 h 51497"/>
                <a:gd name="connsiteX2" fmla="*/ 312086 w 313114"/>
                <a:gd name="connsiteY2" fmla="*/ 50808 h 51497"/>
                <a:gd name="connsiteX3" fmla="*/ 232711 w 313114"/>
                <a:gd name="connsiteY3" fmla="*/ 47633 h 51497"/>
                <a:gd name="connsiteX4" fmla="*/ 146986 w 313114"/>
                <a:gd name="connsiteY4" fmla="*/ 44458 h 51497"/>
                <a:gd name="connsiteX5" fmla="*/ 223186 w 313114"/>
                <a:gd name="connsiteY5" fmla="*/ 47633 h 51497"/>
                <a:gd name="connsiteX6" fmla="*/ 169211 w 313114"/>
                <a:gd name="connsiteY6" fmla="*/ 9533 h 51497"/>
                <a:gd name="connsiteX7" fmla="*/ 178736 w 313114"/>
                <a:gd name="connsiteY7" fmla="*/ 34933 h 51497"/>
                <a:gd name="connsiteX8" fmla="*/ 99361 w 313114"/>
                <a:gd name="connsiteY8" fmla="*/ 34933 h 51497"/>
                <a:gd name="connsiteX9" fmla="*/ 936 w 313114"/>
                <a:gd name="connsiteY9" fmla="*/ 8 h 51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114" h="51497">
                  <a:moveTo>
                    <a:pt x="936" y="8"/>
                  </a:moveTo>
                  <a:cubicBezTo>
                    <a:pt x="11519" y="-521"/>
                    <a:pt x="111003" y="23291"/>
                    <a:pt x="162861" y="31758"/>
                  </a:cubicBezTo>
                  <a:cubicBezTo>
                    <a:pt x="214719" y="40225"/>
                    <a:pt x="300444" y="48162"/>
                    <a:pt x="312086" y="50808"/>
                  </a:cubicBezTo>
                  <a:cubicBezTo>
                    <a:pt x="323728" y="53454"/>
                    <a:pt x="232711" y="47633"/>
                    <a:pt x="232711" y="47633"/>
                  </a:cubicBezTo>
                  <a:lnTo>
                    <a:pt x="146986" y="44458"/>
                  </a:lnTo>
                  <a:cubicBezTo>
                    <a:pt x="145399" y="44458"/>
                    <a:pt x="219482" y="53454"/>
                    <a:pt x="223186" y="47633"/>
                  </a:cubicBezTo>
                  <a:cubicBezTo>
                    <a:pt x="226890" y="41812"/>
                    <a:pt x="176619" y="11650"/>
                    <a:pt x="169211" y="9533"/>
                  </a:cubicBezTo>
                  <a:cubicBezTo>
                    <a:pt x="161803" y="7416"/>
                    <a:pt x="190378" y="30700"/>
                    <a:pt x="178736" y="34933"/>
                  </a:cubicBezTo>
                  <a:cubicBezTo>
                    <a:pt x="167094" y="39166"/>
                    <a:pt x="126349" y="38108"/>
                    <a:pt x="99361" y="34933"/>
                  </a:cubicBezTo>
                  <a:cubicBezTo>
                    <a:pt x="72373" y="31758"/>
                    <a:pt x="-9647" y="537"/>
                    <a:pt x="936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" name="フリーフォーム 195">
              <a:extLst>
                <a:ext uri="{FF2B5EF4-FFF2-40B4-BE49-F238E27FC236}">
                  <a16:creationId xmlns:a16="http://schemas.microsoft.com/office/drawing/2014/main" id="{2E18098C-493C-CC97-7BCB-C72DE8BC593C}"/>
                </a:ext>
              </a:extLst>
            </p:cNvPr>
            <p:cNvSpPr/>
            <p:nvPr/>
          </p:nvSpPr>
          <p:spPr>
            <a:xfrm>
              <a:off x="5762370" y="6403722"/>
              <a:ext cx="238413" cy="395588"/>
            </a:xfrm>
            <a:custGeom>
              <a:avLst/>
              <a:gdLst>
                <a:gd name="connsiteX0" fmla="*/ 255 w 238413"/>
                <a:gd name="connsiteY0" fmla="*/ 73278 h 395588"/>
                <a:gd name="connsiteX1" fmla="*/ 133605 w 238413"/>
                <a:gd name="connsiteY1" fmla="*/ 82803 h 395588"/>
                <a:gd name="connsiteX2" fmla="*/ 209805 w 238413"/>
                <a:gd name="connsiteY2" fmla="*/ 89153 h 395588"/>
                <a:gd name="connsiteX3" fmla="*/ 212980 w 238413"/>
                <a:gd name="connsiteY3" fmla="*/ 19303 h 395588"/>
                <a:gd name="connsiteX4" fmla="*/ 216155 w 238413"/>
                <a:gd name="connsiteY4" fmla="*/ 253 h 395588"/>
                <a:gd name="connsiteX5" fmla="*/ 222505 w 238413"/>
                <a:gd name="connsiteY5" fmla="*/ 28828 h 395588"/>
                <a:gd name="connsiteX6" fmla="*/ 232030 w 238413"/>
                <a:gd name="connsiteY6" fmla="*/ 111378 h 395588"/>
                <a:gd name="connsiteX7" fmla="*/ 232030 w 238413"/>
                <a:gd name="connsiteY7" fmla="*/ 247903 h 395588"/>
                <a:gd name="connsiteX8" fmla="*/ 238380 w 238413"/>
                <a:gd name="connsiteY8" fmla="*/ 393953 h 395588"/>
                <a:gd name="connsiteX9" fmla="*/ 228855 w 238413"/>
                <a:gd name="connsiteY9" fmla="*/ 314578 h 395588"/>
                <a:gd name="connsiteX10" fmla="*/ 212980 w 238413"/>
                <a:gd name="connsiteY10" fmla="*/ 136778 h 395588"/>
                <a:gd name="connsiteX11" fmla="*/ 209805 w 238413"/>
                <a:gd name="connsiteY11" fmla="*/ 92328 h 395588"/>
                <a:gd name="connsiteX12" fmla="*/ 174880 w 238413"/>
                <a:gd name="connsiteY12" fmla="*/ 73278 h 395588"/>
                <a:gd name="connsiteX13" fmla="*/ 101855 w 238413"/>
                <a:gd name="connsiteY13" fmla="*/ 57403 h 395588"/>
                <a:gd name="connsiteX14" fmla="*/ 255 w 238413"/>
                <a:gd name="connsiteY14" fmla="*/ 73278 h 395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413" h="395588">
                  <a:moveTo>
                    <a:pt x="255" y="73278"/>
                  </a:moveTo>
                  <a:cubicBezTo>
                    <a:pt x="5547" y="77511"/>
                    <a:pt x="133605" y="82803"/>
                    <a:pt x="133605" y="82803"/>
                  </a:cubicBezTo>
                  <a:cubicBezTo>
                    <a:pt x="168530" y="85449"/>
                    <a:pt x="196576" y="99736"/>
                    <a:pt x="209805" y="89153"/>
                  </a:cubicBezTo>
                  <a:cubicBezTo>
                    <a:pt x="223034" y="78570"/>
                    <a:pt x="212980" y="19303"/>
                    <a:pt x="212980" y="19303"/>
                  </a:cubicBezTo>
                  <a:cubicBezTo>
                    <a:pt x="214038" y="4486"/>
                    <a:pt x="214568" y="-1334"/>
                    <a:pt x="216155" y="253"/>
                  </a:cubicBezTo>
                  <a:cubicBezTo>
                    <a:pt x="217742" y="1840"/>
                    <a:pt x="219859" y="10307"/>
                    <a:pt x="222505" y="28828"/>
                  </a:cubicBezTo>
                  <a:cubicBezTo>
                    <a:pt x="225151" y="47349"/>
                    <a:pt x="230443" y="74866"/>
                    <a:pt x="232030" y="111378"/>
                  </a:cubicBezTo>
                  <a:cubicBezTo>
                    <a:pt x="233617" y="147890"/>
                    <a:pt x="230972" y="200807"/>
                    <a:pt x="232030" y="247903"/>
                  </a:cubicBezTo>
                  <a:cubicBezTo>
                    <a:pt x="233088" y="294999"/>
                    <a:pt x="238909" y="382841"/>
                    <a:pt x="238380" y="393953"/>
                  </a:cubicBezTo>
                  <a:cubicBezTo>
                    <a:pt x="237851" y="405065"/>
                    <a:pt x="233088" y="357441"/>
                    <a:pt x="228855" y="314578"/>
                  </a:cubicBezTo>
                  <a:cubicBezTo>
                    <a:pt x="224622" y="271716"/>
                    <a:pt x="216155" y="173820"/>
                    <a:pt x="212980" y="136778"/>
                  </a:cubicBezTo>
                  <a:cubicBezTo>
                    <a:pt x="209805" y="99736"/>
                    <a:pt x="216155" y="102911"/>
                    <a:pt x="209805" y="92328"/>
                  </a:cubicBezTo>
                  <a:cubicBezTo>
                    <a:pt x="203455" y="81745"/>
                    <a:pt x="192872" y="79099"/>
                    <a:pt x="174880" y="73278"/>
                  </a:cubicBezTo>
                  <a:cubicBezTo>
                    <a:pt x="156888" y="67457"/>
                    <a:pt x="130430" y="55286"/>
                    <a:pt x="101855" y="57403"/>
                  </a:cubicBezTo>
                  <a:cubicBezTo>
                    <a:pt x="73280" y="59520"/>
                    <a:pt x="-5037" y="69045"/>
                    <a:pt x="255" y="732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" name="フリーフォーム 196">
              <a:extLst>
                <a:ext uri="{FF2B5EF4-FFF2-40B4-BE49-F238E27FC236}">
                  <a16:creationId xmlns:a16="http://schemas.microsoft.com/office/drawing/2014/main" id="{FAD2B778-8A1D-6EB3-31DC-C489FCE52881}"/>
                </a:ext>
              </a:extLst>
            </p:cNvPr>
            <p:cNvSpPr/>
            <p:nvPr/>
          </p:nvSpPr>
          <p:spPr>
            <a:xfrm>
              <a:off x="4685748" y="6305107"/>
              <a:ext cx="286331" cy="996192"/>
            </a:xfrm>
            <a:custGeom>
              <a:avLst/>
              <a:gdLst>
                <a:gd name="connsiteX0" fmla="*/ 286302 w 286331"/>
                <a:gd name="connsiteY0" fmla="*/ 443 h 996192"/>
                <a:gd name="connsiteX1" fmla="*/ 206927 w 286331"/>
                <a:gd name="connsiteY1" fmla="*/ 225868 h 996192"/>
                <a:gd name="connsiteX2" fmla="*/ 219627 w 286331"/>
                <a:gd name="connsiteY2" fmla="*/ 200468 h 996192"/>
                <a:gd name="connsiteX3" fmla="*/ 162477 w 286331"/>
                <a:gd name="connsiteY3" fmla="*/ 390968 h 996192"/>
                <a:gd name="connsiteX4" fmla="*/ 108502 w 286331"/>
                <a:gd name="connsiteY4" fmla="*/ 549718 h 996192"/>
                <a:gd name="connsiteX5" fmla="*/ 73577 w 286331"/>
                <a:gd name="connsiteY5" fmla="*/ 721168 h 996192"/>
                <a:gd name="connsiteX6" fmla="*/ 89452 w 286331"/>
                <a:gd name="connsiteY6" fmla="*/ 657668 h 996192"/>
                <a:gd name="connsiteX7" fmla="*/ 51352 w 286331"/>
                <a:gd name="connsiteY7" fmla="*/ 771968 h 996192"/>
                <a:gd name="connsiteX8" fmla="*/ 10077 w 286331"/>
                <a:gd name="connsiteY8" fmla="*/ 975168 h 996192"/>
                <a:gd name="connsiteX9" fmla="*/ 13252 w 286331"/>
                <a:gd name="connsiteY9" fmla="*/ 921193 h 996192"/>
                <a:gd name="connsiteX10" fmla="*/ 152952 w 286331"/>
                <a:gd name="connsiteY10" fmla="*/ 368743 h 996192"/>
                <a:gd name="connsiteX11" fmla="*/ 229152 w 286331"/>
                <a:gd name="connsiteY11" fmla="*/ 73468 h 996192"/>
                <a:gd name="connsiteX12" fmla="*/ 216452 w 286331"/>
                <a:gd name="connsiteY12" fmla="*/ 165543 h 996192"/>
                <a:gd name="connsiteX13" fmla="*/ 286302 w 286331"/>
                <a:gd name="connsiteY13" fmla="*/ 443 h 996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6331" h="996192">
                  <a:moveTo>
                    <a:pt x="286302" y="443"/>
                  </a:moveTo>
                  <a:cubicBezTo>
                    <a:pt x="284715" y="10497"/>
                    <a:pt x="218039" y="192531"/>
                    <a:pt x="206927" y="225868"/>
                  </a:cubicBezTo>
                  <a:cubicBezTo>
                    <a:pt x="195815" y="259205"/>
                    <a:pt x="227035" y="172951"/>
                    <a:pt x="219627" y="200468"/>
                  </a:cubicBezTo>
                  <a:cubicBezTo>
                    <a:pt x="212219" y="227985"/>
                    <a:pt x="180998" y="332760"/>
                    <a:pt x="162477" y="390968"/>
                  </a:cubicBezTo>
                  <a:cubicBezTo>
                    <a:pt x="143956" y="449176"/>
                    <a:pt x="123319" y="494685"/>
                    <a:pt x="108502" y="549718"/>
                  </a:cubicBezTo>
                  <a:cubicBezTo>
                    <a:pt x="93685" y="604751"/>
                    <a:pt x="76752" y="703176"/>
                    <a:pt x="73577" y="721168"/>
                  </a:cubicBezTo>
                  <a:cubicBezTo>
                    <a:pt x="70402" y="739160"/>
                    <a:pt x="93156" y="649201"/>
                    <a:pt x="89452" y="657668"/>
                  </a:cubicBezTo>
                  <a:cubicBezTo>
                    <a:pt x="85748" y="666135"/>
                    <a:pt x="64581" y="719051"/>
                    <a:pt x="51352" y="771968"/>
                  </a:cubicBezTo>
                  <a:cubicBezTo>
                    <a:pt x="38123" y="824885"/>
                    <a:pt x="16427" y="950297"/>
                    <a:pt x="10077" y="975168"/>
                  </a:cubicBezTo>
                  <a:cubicBezTo>
                    <a:pt x="3727" y="1000039"/>
                    <a:pt x="-10560" y="1022264"/>
                    <a:pt x="13252" y="921193"/>
                  </a:cubicBezTo>
                  <a:cubicBezTo>
                    <a:pt x="37064" y="820122"/>
                    <a:pt x="116969" y="510030"/>
                    <a:pt x="152952" y="368743"/>
                  </a:cubicBezTo>
                  <a:cubicBezTo>
                    <a:pt x="188935" y="227456"/>
                    <a:pt x="218569" y="107335"/>
                    <a:pt x="229152" y="73468"/>
                  </a:cubicBezTo>
                  <a:cubicBezTo>
                    <a:pt x="239735" y="39601"/>
                    <a:pt x="209044" y="176656"/>
                    <a:pt x="216452" y="165543"/>
                  </a:cubicBezTo>
                  <a:cubicBezTo>
                    <a:pt x="223860" y="154431"/>
                    <a:pt x="287889" y="-9611"/>
                    <a:pt x="286302" y="4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" name="フリーフォーム 197">
              <a:extLst>
                <a:ext uri="{FF2B5EF4-FFF2-40B4-BE49-F238E27FC236}">
                  <a16:creationId xmlns:a16="http://schemas.microsoft.com/office/drawing/2014/main" id="{F2FE4605-B1B5-517A-8587-939892A080CC}"/>
                </a:ext>
              </a:extLst>
            </p:cNvPr>
            <p:cNvSpPr/>
            <p:nvPr/>
          </p:nvSpPr>
          <p:spPr>
            <a:xfrm>
              <a:off x="4813971" y="6366810"/>
              <a:ext cx="375689" cy="979047"/>
            </a:xfrm>
            <a:custGeom>
              <a:avLst/>
              <a:gdLst>
                <a:gd name="connsiteX0" fmla="*/ 373979 w 375689"/>
                <a:gd name="connsiteY0" fmla="*/ 2240 h 979047"/>
                <a:gd name="connsiteX1" fmla="*/ 262854 w 375689"/>
                <a:gd name="connsiteY1" fmla="*/ 307040 h 979047"/>
                <a:gd name="connsiteX2" fmla="*/ 129504 w 375689"/>
                <a:gd name="connsiteY2" fmla="*/ 703915 h 979047"/>
                <a:gd name="connsiteX3" fmla="*/ 8854 w 375689"/>
                <a:gd name="connsiteY3" fmla="*/ 954740 h 979047"/>
                <a:gd name="connsiteX4" fmla="*/ 31079 w 375689"/>
                <a:gd name="connsiteY4" fmla="*/ 907115 h 979047"/>
                <a:gd name="connsiteX5" fmla="*/ 205704 w 375689"/>
                <a:gd name="connsiteY5" fmla="*/ 405465 h 979047"/>
                <a:gd name="connsiteX6" fmla="*/ 173954 w 375689"/>
                <a:gd name="connsiteY6" fmla="*/ 465790 h 979047"/>
                <a:gd name="connsiteX7" fmla="*/ 373979 w 375689"/>
                <a:gd name="connsiteY7" fmla="*/ 2240 h 97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5689" h="979047">
                  <a:moveTo>
                    <a:pt x="373979" y="2240"/>
                  </a:moveTo>
                  <a:cubicBezTo>
                    <a:pt x="388796" y="-24218"/>
                    <a:pt x="303600" y="190094"/>
                    <a:pt x="262854" y="307040"/>
                  </a:cubicBezTo>
                  <a:cubicBezTo>
                    <a:pt x="222108" y="423986"/>
                    <a:pt x="171837" y="595965"/>
                    <a:pt x="129504" y="703915"/>
                  </a:cubicBezTo>
                  <a:cubicBezTo>
                    <a:pt x="87171" y="811865"/>
                    <a:pt x="25258" y="920873"/>
                    <a:pt x="8854" y="954740"/>
                  </a:cubicBezTo>
                  <a:cubicBezTo>
                    <a:pt x="-7550" y="988607"/>
                    <a:pt x="-1729" y="998661"/>
                    <a:pt x="31079" y="907115"/>
                  </a:cubicBezTo>
                  <a:cubicBezTo>
                    <a:pt x="63887" y="815569"/>
                    <a:pt x="181892" y="479019"/>
                    <a:pt x="205704" y="405465"/>
                  </a:cubicBezTo>
                  <a:cubicBezTo>
                    <a:pt x="229516" y="331911"/>
                    <a:pt x="147496" y="532994"/>
                    <a:pt x="173954" y="465790"/>
                  </a:cubicBezTo>
                  <a:cubicBezTo>
                    <a:pt x="200412" y="398586"/>
                    <a:pt x="359162" y="28698"/>
                    <a:pt x="373979" y="22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" name="フリーフォーム 198">
              <a:extLst>
                <a:ext uri="{FF2B5EF4-FFF2-40B4-BE49-F238E27FC236}">
                  <a16:creationId xmlns:a16="http://schemas.microsoft.com/office/drawing/2014/main" id="{0ECFEF4B-5458-18C7-F12E-342F07638852}"/>
                </a:ext>
              </a:extLst>
            </p:cNvPr>
            <p:cNvSpPr/>
            <p:nvPr/>
          </p:nvSpPr>
          <p:spPr>
            <a:xfrm>
              <a:off x="4936894" y="6303169"/>
              <a:ext cx="260130" cy="85033"/>
            </a:xfrm>
            <a:custGeom>
              <a:avLst/>
              <a:gdLst>
                <a:gd name="connsiteX0" fmla="*/ 231 w 260130"/>
                <a:gd name="connsiteY0" fmla="*/ 2381 h 85033"/>
                <a:gd name="connsiteX1" fmla="*/ 108181 w 260130"/>
                <a:gd name="connsiteY1" fmla="*/ 8731 h 85033"/>
                <a:gd name="connsiteX2" fmla="*/ 257406 w 260130"/>
                <a:gd name="connsiteY2" fmla="*/ 84931 h 85033"/>
                <a:gd name="connsiteX3" fmla="*/ 193906 w 260130"/>
                <a:gd name="connsiteY3" fmla="*/ 24606 h 85033"/>
                <a:gd name="connsiteX4" fmla="*/ 60556 w 260130"/>
                <a:gd name="connsiteY4" fmla="*/ 2381 h 85033"/>
                <a:gd name="connsiteX5" fmla="*/ 219306 w 260130"/>
                <a:gd name="connsiteY5" fmla="*/ 65881 h 85033"/>
                <a:gd name="connsiteX6" fmla="*/ 136756 w 260130"/>
                <a:gd name="connsiteY6" fmla="*/ 15081 h 85033"/>
                <a:gd name="connsiteX7" fmla="*/ 231 w 260130"/>
                <a:gd name="connsiteY7" fmla="*/ 2381 h 85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130" h="85033">
                  <a:moveTo>
                    <a:pt x="231" y="2381"/>
                  </a:moveTo>
                  <a:cubicBezTo>
                    <a:pt x="-4531" y="1323"/>
                    <a:pt x="65319" y="-5027"/>
                    <a:pt x="108181" y="8731"/>
                  </a:cubicBezTo>
                  <a:cubicBezTo>
                    <a:pt x="151043" y="22489"/>
                    <a:pt x="243119" y="82285"/>
                    <a:pt x="257406" y="84931"/>
                  </a:cubicBezTo>
                  <a:cubicBezTo>
                    <a:pt x="271693" y="87577"/>
                    <a:pt x="226714" y="38364"/>
                    <a:pt x="193906" y="24606"/>
                  </a:cubicBezTo>
                  <a:cubicBezTo>
                    <a:pt x="161098" y="10848"/>
                    <a:pt x="56323" y="-4498"/>
                    <a:pt x="60556" y="2381"/>
                  </a:cubicBezTo>
                  <a:cubicBezTo>
                    <a:pt x="64789" y="9260"/>
                    <a:pt x="206606" y="63764"/>
                    <a:pt x="219306" y="65881"/>
                  </a:cubicBezTo>
                  <a:cubicBezTo>
                    <a:pt x="232006" y="67998"/>
                    <a:pt x="172739" y="25135"/>
                    <a:pt x="136756" y="15081"/>
                  </a:cubicBezTo>
                  <a:cubicBezTo>
                    <a:pt x="100773" y="5027"/>
                    <a:pt x="4993" y="3439"/>
                    <a:pt x="231" y="23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" name="フリーフォーム 199">
              <a:extLst>
                <a:ext uri="{FF2B5EF4-FFF2-40B4-BE49-F238E27FC236}">
                  <a16:creationId xmlns:a16="http://schemas.microsoft.com/office/drawing/2014/main" id="{816600FD-FBF0-3E4A-BC2A-DB223A28686E}"/>
                </a:ext>
              </a:extLst>
            </p:cNvPr>
            <p:cNvSpPr/>
            <p:nvPr/>
          </p:nvSpPr>
          <p:spPr>
            <a:xfrm>
              <a:off x="4752729" y="6338958"/>
              <a:ext cx="312942" cy="1006250"/>
            </a:xfrm>
            <a:custGeom>
              <a:avLst/>
              <a:gdLst>
                <a:gd name="connsiteX0" fmla="*/ 311396 w 312942"/>
                <a:gd name="connsiteY0" fmla="*/ 1517 h 1006250"/>
                <a:gd name="connsiteX1" fmla="*/ 165346 w 312942"/>
                <a:gd name="connsiteY1" fmla="*/ 446017 h 1006250"/>
                <a:gd name="connsiteX2" fmla="*/ 235196 w 312942"/>
                <a:gd name="connsiteY2" fmla="*/ 309492 h 1006250"/>
                <a:gd name="connsiteX3" fmla="*/ 174871 w 312942"/>
                <a:gd name="connsiteY3" fmla="*/ 487292 h 1006250"/>
                <a:gd name="connsiteX4" fmla="*/ 60571 w 312942"/>
                <a:gd name="connsiteY4" fmla="*/ 747642 h 1006250"/>
                <a:gd name="connsiteX5" fmla="*/ 9771 w 312942"/>
                <a:gd name="connsiteY5" fmla="*/ 988942 h 1006250"/>
                <a:gd name="connsiteX6" fmla="*/ 22471 w 312942"/>
                <a:gd name="connsiteY6" fmla="*/ 912742 h 1006250"/>
                <a:gd name="connsiteX7" fmla="*/ 228846 w 312942"/>
                <a:gd name="connsiteY7" fmla="*/ 322192 h 1006250"/>
                <a:gd name="connsiteX8" fmla="*/ 311396 w 312942"/>
                <a:gd name="connsiteY8" fmla="*/ 1517 h 100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2942" h="1006250">
                  <a:moveTo>
                    <a:pt x="311396" y="1517"/>
                  </a:moveTo>
                  <a:cubicBezTo>
                    <a:pt x="300813" y="22155"/>
                    <a:pt x="178046" y="394688"/>
                    <a:pt x="165346" y="446017"/>
                  </a:cubicBezTo>
                  <a:cubicBezTo>
                    <a:pt x="152646" y="497346"/>
                    <a:pt x="233609" y="302613"/>
                    <a:pt x="235196" y="309492"/>
                  </a:cubicBezTo>
                  <a:cubicBezTo>
                    <a:pt x="236783" y="316371"/>
                    <a:pt x="203975" y="414267"/>
                    <a:pt x="174871" y="487292"/>
                  </a:cubicBezTo>
                  <a:cubicBezTo>
                    <a:pt x="145767" y="560317"/>
                    <a:pt x="88088" y="664034"/>
                    <a:pt x="60571" y="747642"/>
                  </a:cubicBezTo>
                  <a:cubicBezTo>
                    <a:pt x="33054" y="831250"/>
                    <a:pt x="16121" y="961425"/>
                    <a:pt x="9771" y="988942"/>
                  </a:cubicBezTo>
                  <a:cubicBezTo>
                    <a:pt x="3421" y="1016459"/>
                    <a:pt x="-14041" y="1023867"/>
                    <a:pt x="22471" y="912742"/>
                  </a:cubicBezTo>
                  <a:cubicBezTo>
                    <a:pt x="58983" y="801617"/>
                    <a:pt x="181221" y="469300"/>
                    <a:pt x="228846" y="322192"/>
                  </a:cubicBezTo>
                  <a:cubicBezTo>
                    <a:pt x="276471" y="175084"/>
                    <a:pt x="321979" y="-19121"/>
                    <a:pt x="311396" y="15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" name="フリーフォーム 200">
              <a:extLst>
                <a:ext uri="{FF2B5EF4-FFF2-40B4-BE49-F238E27FC236}">
                  <a16:creationId xmlns:a16="http://schemas.microsoft.com/office/drawing/2014/main" id="{578EC35A-3D09-0F7D-F8B7-A243CA0FB363}"/>
                </a:ext>
              </a:extLst>
            </p:cNvPr>
            <p:cNvSpPr/>
            <p:nvPr/>
          </p:nvSpPr>
          <p:spPr>
            <a:xfrm>
              <a:off x="4673338" y="7260816"/>
              <a:ext cx="156407" cy="75797"/>
            </a:xfrm>
            <a:custGeom>
              <a:avLst/>
              <a:gdLst>
                <a:gd name="connsiteX0" fmla="*/ 262 w 156407"/>
                <a:gd name="connsiteY0" fmla="*/ 409 h 75797"/>
                <a:gd name="connsiteX1" fmla="*/ 82812 w 156407"/>
                <a:gd name="connsiteY1" fmla="*/ 44859 h 75797"/>
                <a:gd name="connsiteX2" fmla="*/ 155837 w 156407"/>
                <a:gd name="connsiteY2" fmla="*/ 67084 h 75797"/>
                <a:gd name="connsiteX3" fmla="*/ 111387 w 156407"/>
                <a:gd name="connsiteY3" fmla="*/ 73434 h 75797"/>
                <a:gd name="connsiteX4" fmla="*/ 262 w 156407"/>
                <a:gd name="connsiteY4" fmla="*/ 409 h 7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407" h="75797">
                  <a:moveTo>
                    <a:pt x="262" y="409"/>
                  </a:moveTo>
                  <a:cubicBezTo>
                    <a:pt x="-4500" y="-4353"/>
                    <a:pt x="56883" y="33747"/>
                    <a:pt x="82812" y="44859"/>
                  </a:cubicBezTo>
                  <a:cubicBezTo>
                    <a:pt x="108741" y="55972"/>
                    <a:pt x="151075" y="62322"/>
                    <a:pt x="155837" y="67084"/>
                  </a:cubicBezTo>
                  <a:cubicBezTo>
                    <a:pt x="160599" y="71846"/>
                    <a:pt x="134670" y="79784"/>
                    <a:pt x="111387" y="73434"/>
                  </a:cubicBezTo>
                  <a:cubicBezTo>
                    <a:pt x="88104" y="67084"/>
                    <a:pt x="5024" y="5171"/>
                    <a:pt x="262" y="4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" name="フリーフォーム 201">
              <a:extLst>
                <a:ext uri="{FF2B5EF4-FFF2-40B4-BE49-F238E27FC236}">
                  <a16:creationId xmlns:a16="http://schemas.microsoft.com/office/drawing/2014/main" id="{8231D88A-D678-9D01-EF79-D1AA82C9B0E5}"/>
                </a:ext>
              </a:extLst>
            </p:cNvPr>
            <p:cNvSpPr/>
            <p:nvPr/>
          </p:nvSpPr>
          <p:spPr>
            <a:xfrm>
              <a:off x="5513081" y="6232862"/>
              <a:ext cx="233719" cy="44422"/>
            </a:xfrm>
            <a:custGeom>
              <a:avLst/>
              <a:gdLst>
                <a:gd name="connsiteX0" fmla="*/ 233669 w 233719"/>
                <a:gd name="connsiteY0" fmla="*/ 44113 h 44422"/>
                <a:gd name="connsiteX1" fmla="*/ 160644 w 233719"/>
                <a:gd name="connsiteY1" fmla="*/ 21888 h 44422"/>
                <a:gd name="connsiteX2" fmla="*/ 1894 w 233719"/>
                <a:gd name="connsiteY2" fmla="*/ 25063 h 44422"/>
                <a:gd name="connsiteX3" fmla="*/ 71744 w 233719"/>
                <a:gd name="connsiteY3" fmla="*/ 9188 h 44422"/>
                <a:gd name="connsiteX4" fmla="*/ 49519 w 233719"/>
                <a:gd name="connsiteY4" fmla="*/ 2838 h 44422"/>
                <a:gd name="connsiteX5" fmla="*/ 151119 w 233719"/>
                <a:gd name="connsiteY5" fmla="*/ 2838 h 44422"/>
                <a:gd name="connsiteX6" fmla="*/ 233669 w 233719"/>
                <a:gd name="connsiteY6" fmla="*/ 44113 h 4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719" h="44422">
                  <a:moveTo>
                    <a:pt x="233669" y="44113"/>
                  </a:moveTo>
                  <a:cubicBezTo>
                    <a:pt x="235256" y="47288"/>
                    <a:pt x="199273" y="25063"/>
                    <a:pt x="160644" y="21888"/>
                  </a:cubicBezTo>
                  <a:cubicBezTo>
                    <a:pt x="122015" y="18713"/>
                    <a:pt x="16711" y="27180"/>
                    <a:pt x="1894" y="25063"/>
                  </a:cubicBezTo>
                  <a:cubicBezTo>
                    <a:pt x="-12923" y="22946"/>
                    <a:pt x="63807" y="12892"/>
                    <a:pt x="71744" y="9188"/>
                  </a:cubicBezTo>
                  <a:cubicBezTo>
                    <a:pt x="79681" y="5484"/>
                    <a:pt x="36290" y="3896"/>
                    <a:pt x="49519" y="2838"/>
                  </a:cubicBezTo>
                  <a:cubicBezTo>
                    <a:pt x="62748" y="1780"/>
                    <a:pt x="122015" y="-2983"/>
                    <a:pt x="151119" y="2838"/>
                  </a:cubicBezTo>
                  <a:cubicBezTo>
                    <a:pt x="180223" y="8659"/>
                    <a:pt x="232082" y="40938"/>
                    <a:pt x="233669" y="44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" name="フリーフォーム 202">
              <a:extLst>
                <a:ext uri="{FF2B5EF4-FFF2-40B4-BE49-F238E27FC236}">
                  <a16:creationId xmlns:a16="http://schemas.microsoft.com/office/drawing/2014/main" id="{13BA671F-20D5-47C9-D0D7-F2241BF56718}"/>
                </a:ext>
              </a:extLst>
            </p:cNvPr>
            <p:cNvSpPr/>
            <p:nvPr/>
          </p:nvSpPr>
          <p:spPr>
            <a:xfrm>
              <a:off x="5467337" y="6256937"/>
              <a:ext cx="48906" cy="1124071"/>
            </a:xfrm>
            <a:custGeom>
              <a:avLst/>
              <a:gdLst>
                <a:gd name="connsiteX0" fmla="*/ 47638 w 48906"/>
                <a:gd name="connsiteY0" fmla="*/ 988 h 1124071"/>
                <a:gd name="connsiteX1" fmla="*/ 19063 w 48906"/>
                <a:gd name="connsiteY1" fmla="*/ 381988 h 1124071"/>
                <a:gd name="connsiteX2" fmla="*/ 13 w 48906"/>
                <a:gd name="connsiteY2" fmla="*/ 747113 h 1124071"/>
                <a:gd name="connsiteX3" fmla="*/ 15888 w 48906"/>
                <a:gd name="connsiteY3" fmla="*/ 674088 h 1124071"/>
                <a:gd name="connsiteX4" fmla="*/ 6363 w 48906"/>
                <a:gd name="connsiteY4" fmla="*/ 1102713 h 1124071"/>
                <a:gd name="connsiteX5" fmla="*/ 6363 w 48906"/>
                <a:gd name="connsiteY5" fmla="*/ 1001113 h 1124071"/>
                <a:gd name="connsiteX6" fmla="*/ 38113 w 48906"/>
                <a:gd name="connsiteY6" fmla="*/ 499463 h 1124071"/>
                <a:gd name="connsiteX7" fmla="*/ 47638 w 48906"/>
                <a:gd name="connsiteY7" fmla="*/ 988 h 112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906" h="1124071">
                  <a:moveTo>
                    <a:pt x="47638" y="988"/>
                  </a:moveTo>
                  <a:cubicBezTo>
                    <a:pt x="44463" y="-18591"/>
                    <a:pt x="27000" y="257634"/>
                    <a:pt x="19063" y="381988"/>
                  </a:cubicBezTo>
                  <a:cubicBezTo>
                    <a:pt x="11125" y="506342"/>
                    <a:pt x="542" y="698430"/>
                    <a:pt x="13" y="747113"/>
                  </a:cubicBezTo>
                  <a:cubicBezTo>
                    <a:pt x="-516" y="795796"/>
                    <a:pt x="14830" y="614821"/>
                    <a:pt x="15888" y="674088"/>
                  </a:cubicBezTo>
                  <a:cubicBezTo>
                    <a:pt x="16946" y="733355"/>
                    <a:pt x="7950" y="1048209"/>
                    <a:pt x="6363" y="1102713"/>
                  </a:cubicBezTo>
                  <a:cubicBezTo>
                    <a:pt x="4776" y="1157217"/>
                    <a:pt x="1071" y="1101655"/>
                    <a:pt x="6363" y="1001113"/>
                  </a:cubicBezTo>
                  <a:cubicBezTo>
                    <a:pt x="11655" y="900571"/>
                    <a:pt x="28059" y="662975"/>
                    <a:pt x="38113" y="499463"/>
                  </a:cubicBezTo>
                  <a:cubicBezTo>
                    <a:pt x="48167" y="335951"/>
                    <a:pt x="50813" y="20567"/>
                    <a:pt x="47638" y="9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" name="フリーフォーム 203">
              <a:extLst>
                <a:ext uri="{FF2B5EF4-FFF2-40B4-BE49-F238E27FC236}">
                  <a16:creationId xmlns:a16="http://schemas.microsoft.com/office/drawing/2014/main" id="{24ED1E0F-6AB7-94E5-9C6D-7C10E4920E1B}"/>
                </a:ext>
              </a:extLst>
            </p:cNvPr>
            <p:cNvSpPr/>
            <p:nvPr/>
          </p:nvSpPr>
          <p:spPr>
            <a:xfrm>
              <a:off x="5463477" y="6276468"/>
              <a:ext cx="306697" cy="1177488"/>
            </a:xfrm>
            <a:custGeom>
              <a:avLst/>
              <a:gdLst>
                <a:gd name="connsiteX0" fmla="*/ 698 w 306697"/>
                <a:gd name="connsiteY0" fmla="*/ 1092707 h 1177488"/>
                <a:gd name="connsiteX1" fmla="*/ 48323 w 306697"/>
                <a:gd name="connsiteY1" fmla="*/ 1153032 h 1177488"/>
                <a:gd name="connsiteX2" fmla="*/ 92773 w 306697"/>
                <a:gd name="connsiteY2" fmla="*/ 1162557 h 1177488"/>
                <a:gd name="connsiteX3" fmla="*/ 165798 w 306697"/>
                <a:gd name="connsiteY3" fmla="*/ 1143507 h 1177488"/>
                <a:gd name="connsiteX4" fmla="*/ 188023 w 306697"/>
                <a:gd name="connsiteY4" fmla="*/ 994282 h 1177488"/>
                <a:gd name="connsiteX5" fmla="*/ 191198 w 306697"/>
                <a:gd name="connsiteY5" fmla="*/ 1032382 h 1177488"/>
                <a:gd name="connsiteX6" fmla="*/ 257873 w 306697"/>
                <a:gd name="connsiteY6" fmla="*/ 422782 h 1177488"/>
                <a:gd name="connsiteX7" fmla="*/ 248348 w 306697"/>
                <a:gd name="connsiteY7" fmla="*/ 451357 h 1177488"/>
                <a:gd name="connsiteX8" fmla="*/ 302323 w 306697"/>
                <a:gd name="connsiteY8" fmla="*/ 19557 h 1177488"/>
                <a:gd name="connsiteX9" fmla="*/ 302323 w 306697"/>
                <a:gd name="connsiteY9" fmla="*/ 86232 h 1177488"/>
                <a:gd name="connsiteX10" fmla="*/ 292798 w 306697"/>
                <a:gd name="connsiteY10" fmla="*/ 197357 h 1177488"/>
                <a:gd name="connsiteX11" fmla="*/ 267398 w 306697"/>
                <a:gd name="connsiteY11" fmla="*/ 362457 h 1177488"/>
                <a:gd name="connsiteX12" fmla="*/ 251523 w 306697"/>
                <a:gd name="connsiteY12" fmla="*/ 591057 h 1177488"/>
                <a:gd name="connsiteX13" fmla="*/ 194373 w 306697"/>
                <a:gd name="connsiteY13" fmla="*/ 1127632 h 1177488"/>
                <a:gd name="connsiteX14" fmla="*/ 140398 w 306697"/>
                <a:gd name="connsiteY14" fmla="*/ 1156207 h 1177488"/>
                <a:gd name="connsiteX15" fmla="*/ 73723 w 306697"/>
                <a:gd name="connsiteY15" fmla="*/ 1146682 h 1177488"/>
                <a:gd name="connsiteX16" fmla="*/ 86423 w 306697"/>
                <a:gd name="connsiteY16" fmla="*/ 1159382 h 1177488"/>
                <a:gd name="connsiteX17" fmla="*/ 698 w 306697"/>
                <a:gd name="connsiteY17" fmla="*/ 1092707 h 117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697" h="1177488">
                  <a:moveTo>
                    <a:pt x="698" y="1092707"/>
                  </a:moveTo>
                  <a:cubicBezTo>
                    <a:pt x="-5652" y="1091649"/>
                    <a:pt x="32977" y="1141390"/>
                    <a:pt x="48323" y="1153032"/>
                  </a:cubicBezTo>
                  <a:cubicBezTo>
                    <a:pt x="63669" y="1164674"/>
                    <a:pt x="73194" y="1164144"/>
                    <a:pt x="92773" y="1162557"/>
                  </a:cubicBezTo>
                  <a:cubicBezTo>
                    <a:pt x="112352" y="1160970"/>
                    <a:pt x="149923" y="1171553"/>
                    <a:pt x="165798" y="1143507"/>
                  </a:cubicBezTo>
                  <a:cubicBezTo>
                    <a:pt x="181673" y="1115461"/>
                    <a:pt x="183790" y="1012803"/>
                    <a:pt x="188023" y="994282"/>
                  </a:cubicBezTo>
                  <a:cubicBezTo>
                    <a:pt x="192256" y="975761"/>
                    <a:pt x="179556" y="1127632"/>
                    <a:pt x="191198" y="1032382"/>
                  </a:cubicBezTo>
                  <a:cubicBezTo>
                    <a:pt x="202840" y="937132"/>
                    <a:pt x="248348" y="519620"/>
                    <a:pt x="257873" y="422782"/>
                  </a:cubicBezTo>
                  <a:cubicBezTo>
                    <a:pt x="267398" y="325944"/>
                    <a:pt x="240940" y="518561"/>
                    <a:pt x="248348" y="451357"/>
                  </a:cubicBezTo>
                  <a:cubicBezTo>
                    <a:pt x="255756" y="384153"/>
                    <a:pt x="293327" y="80411"/>
                    <a:pt x="302323" y="19557"/>
                  </a:cubicBezTo>
                  <a:cubicBezTo>
                    <a:pt x="311319" y="-41297"/>
                    <a:pt x="303910" y="56599"/>
                    <a:pt x="302323" y="86232"/>
                  </a:cubicBezTo>
                  <a:cubicBezTo>
                    <a:pt x="300736" y="115865"/>
                    <a:pt x="298619" y="151320"/>
                    <a:pt x="292798" y="197357"/>
                  </a:cubicBezTo>
                  <a:cubicBezTo>
                    <a:pt x="286977" y="243394"/>
                    <a:pt x="274277" y="296840"/>
                    <a:pt x="267398" y="362457"/>
                  </a:cubicBezTo>
                  <a:cubicBezTo>
                    <a:pt x="260519" y="428074"/>
                    <a:pt x="263694" y="463528"/>
                    <a:pt x="251523" y="591057"/>
                  </a:cubicBezTo>
                  <a:cubicBezTo>
                    <a:pt x="239352" y="718586"/>
                    <a:pt x="212894" y="1033440"/>
                    <a:pt x="194373" y="1127632"/>
                  </a:cubicBezTo>
                  <a:cubicBezTo>
                    <a:pt x="175852" y="1221824"/>
                    <a:pt x="160506" y="1153032"/>
                    <a:pt x="140398" y="1156207"/>
                  </a:cubicBezTo>
                  <a:cubicBezTo>
                    <a:pt x="120290" y="1159382"/>
                    <a:pt x="82719" y="1146153"/>
                    <a:pt x="73723" y="1146682"/>
                  </a:cubicBezTo>
                  <a:cubicBezTo>
                    <a:pt x="64727" y="1147211"/>
                    <a:pt x="96477" y="1163615"/>
                    <a:pt x="86423" y="1159382"/>
                  </a:cubicBezTo>
                  <a:cubicBezTo>
                    <a:pt x="76369" y="1155149"/>
                    <a:pt x="7048" y="1093765"/>
                    <a:pt x="698" y="10927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" name="フリーフォーム 204">
              <a:extLst>
                <a:ext uri="{FF2B5EF4-FFF2-40B4-BE49-F238E27FC236}">
                  <a16:creationId xmlns:a16="http://schemas.microsoft.com/office/drawing/2014/main" id="{25E3C0DE-01BF-5AFA-96F5-FD03C67E742E}"/>
                </a:ext>
              </a:extLst>
            </p:cNvPr>
            <p:cNvSpPr/>
            <p:nvPr/>
          </p:nvSpPr>
          <p:spPr>
            <a:xfrm>
              <a:off x="5470519" y="6258033"/>
              <a:ext cx="207071" cy="1121740"/>
            </a:xfrm>
            <a:custGeom>
              <a:avLst/>
              <a:gdLst>
                <a:gd name="connsiteX0" fmla="*/ 206381 w 207071"/>
                <a:gd name="connsiteY0" fmla="*/ 12592 h 1121740"/>
                <a:gd name="connsiteX1" fmla="*/ 117481 w 207071"/>
                <a:gd name="connsiteY1" fmla="*/ 707917 h 1121740"/>
                <a:gd name="connsiteX2" fmla="*/ 117481 w 207071"/>
                <a:gd name="connsiteY2" fmla="*/ 669817 h 1121740"/>
                <a:gd name="connsiteX3" fmla="*/ 73031 w 207071"/>
                <a:gd name="connsiteY3" fmla="*/ 1015892 h 1121740"/>
                <a:gd name="connsiteX4" fmla="*/ 73031 w 207071"/>
                <a:gd name="connsiteY4" fmla="*/ 1082567 h 1121740"/>
                <a:gd name="connsiteX5" fmla="*/ 41281 w 207071"/>
                <a:gd name="connsiteY5" fmla="*/ 1101617 h 1121740"/>
                <a:gd name="connsiteX6" fmla="*/ 6 w 207071"/>
                <a:gd name="connsiteY6" fmla="*/ 1120667 h 1121740"/>
                <a:gd name="connsiteX7" fmla="*/ 44456 w 207071"/>
                <a:gd name="connsiteY7" fmla="*/ 1104792 h 1121740"/>
                <a:gd name="connsiteX8" fmla="*/ 63506 w 207071"/>
                <a:gd name="connsiteY8" fmla="*/ 987317 h 1121740"/>
                <a:gd name="connsiteX9" fmla="*/ 168281 w 207071"/>
                <a:gd name="connsiteY9" fmla="*/ 136417 h 1121740"/>
                <a:gd name="connsiteX10" fmla="*/ 158756 w 207071"/>
                <a:gd name="connsiteY10" fmla="*/ 247542 h 1121740"/>
                <a:gd name="connsiteX11" fmla="*/ 206381 w 207071"/>
                <a:gd name="connsiteY11" fmla="*/ 12592 h 112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071" h="1121740">
                  <a:moveTo>
                    <a:pt x="206381" y="12592"/>
                  </a:moveTo>
                  <a:cubicBezTo>
                    <a:pt x="199502" y="89321"/>
                    <a:pt x="132298" y="598380"/>
                    <a:pt x="117481" y="707917"/>
                  </a:cubicBezTo>
                  <a:cubicBezTo>
                    <a:pt x="102664" y="817455"/>
                    <a:pt x="124889" y="618488"/>
                    <a:pt x="117481" y="669817"/>
                  </a:cubicBezTo>
                  <a:cubicBezTo>
                    <a:pt x="110073" y="721146"/>
                    <a:pt x="80439" y="947100"/>
                    <a:pt x="73031" y="1015892"/>
                  </a:cubicBezTo>
                  <a:cubicBezTo>
                    <a:pt x="65623" y="1084684"/>
                    <a:pt x="78323" y="1068280"/>
                    <a:pt x="73031" y="1082567"/>
                  </a:cubicBezTo>
                  <a:cubicBezTo>
                    <a:pt x="67739" y="1096854"/>
                    <a:pt x="53452" y="1095267"/>
                    <a:pt x="41281" y="1101617"/>
                  </a:cubicBezTo>
                  <a:cubicBezTo>
                    <a:pt x="29110" y="1107967"/>
                    <a:pt x="-523" y="1120138"/>
                    <a:pt x="6" y="1120667"/>
                  </a:cubicBezTo>
                  <a:cubicBezTo>
                    <a:pt x="535" y="1121196"/>
                    <a:pt x="33873" y="1127017"/>
                    <a:pt x="44456" y="1104792"/>
                  </a:cubicBezTo>
                  <a:cubicBezTo>
                    <a:pt x="55039" y="1082567"/>
                    <a:pt x="42868" y="1148713"/>
                    <a:pt x="63506" y="987317"/>
                  </a:cubicBezTo>
                  <a:cubicBezTo>
                    <a:pt x="84143" y="825921"/>
                    <a:pt x="152406" y="259713"/>
                    <a:pt x="168281" y="136417"/>
                  </a:cubicBezTo>
                  <a:cubicBezTo>
                    <a:pt x="184156" y="13121"/>
                    <a:pt x="150819" y="260771"/>
                    <a:pt x="158756" y="247542"/>
                  </a:cubicBezTo>
                  <a:cubicBezTo>
                    <a:pt x="166693" y="234313"/>
                    <a:pt x="213260" y="-64137"/>
                    <a:pt x="206381" y="125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502" name="グループ化 501">
            <a:extLst>
              <a:ext uri="{FF2B5EF4-FFF2-40B4-BE49-F238E27FC236}">
                <a16:creationId xmlns:a16="http://schemas.microsoft.com/office/drawing/2014/main" id="{DEC4D234-A9D5-33FA-3CA8-C1834E847D48}"/>
              </a:ext>
            </a:extLst>
          </p:cNvPr>
          <p:cNvGrpSpPr/>
          <p:nvPr/>
        </p:nvGrpSpPr>
        <p:grpSpPr>
          <a:xfrm>
            <a:off x="3865147" y="1450619"/>
            <a:ext cx="5047516" cy="7465381"/>
            <a:chOff x="3865147" y="1450619"/>
            <a:chExt cx="5047516" cy="7465381"/>
          </a:xfrm>
        </p:grpSpPr>
        <p:sp>
          <p:nvSpPr>
            <p:cNvPr id="503" name="フリーフォーム 502">
              <a:extLst>
                <a:ext uri="{FF2B5EF4-FFF2-40B4-BE49-F238E27FC236}">
                  <a16:creationId xmlns:a16="http://schemas.microsoft.com/office/drawing/2014/main" id="{FF0BA314-AD05-74E1-0804-41E560A27442}"/>
                </a:ext>
              </a:extLst>
            </p:cNvPr>
            <p:cNvSpPr/>
            <p:nvPr/>
          </p:nvSpPr>
          <p:spPr>
            <a:xfrm>
              <a:off x="4097806" y="6105520"/>
              <a:ext cx="127465" cy="182513"/>
            </a:xfrm>
            <a:custGeom>
              <a:avLst/>
              <a:gdLst>
                <a:gd name="connsiteX0" fmla="*/ 58269 w 127465"/>
                <a:gd name="connsiteY0" fmla="*/ 5 h 182513"/>
                <a:gd name="connsiteX1" fmla="*/ 20169 w 127465"/>
                <a:gd name="connsiteY1" fmla="*/ 69855 h 182513"/>
                <a:gd name="connsiteX2" fmla="*/ 26519 w 127465"/>
                <a:gd name="connsiteY2" fmla="*/ 174630 h 182513"/>
                <a:gd name="connsiteX3" fmla="*/ 32869 w 127465"/>
                <a:gd name="connsiteY3" fmla="*/ 149230 h 182513"/>
                <a:gd name="connsiteX4" fmla="*/ 32869 w 127465"/>
                <a:gd name="connsiteY4" fmla="*/ 177805 h 182513"/>
                <a:gd name="connsiteX5" fmla="*/ 83669 w 127465"/>
                <a:gd name="connsiteY5" fmla="*/ 171455 h 182513"/>
                <a:gd name="connsiteX6" fmla="*/ 124944 w 127465"/>
                <a:gd name="connsiteY6" fmla="*/ 111130 h 182513"/>
                <a:gd name="connsiteX7" fmla="*/ 7469 w 127465"/>
                <a:gd name="connsiteY7" fmla="*/ 180980 h 182513"/>
                <a:gd name="connsiteX8" fmla="*/ 26519 w 127465"/>
                <a:gd name="connsiteY8" fmla="*/ 152405 h 182513"/>
                <a:gd name="connsiteX9" fmla="*/ 1119 w 127465"/>
                <a:gd name="connsiteY9" fmla="*/ 73030 h 182513"/>
                <a:gd name="connsiteX10" fmla="*/ 58269 w 127465"/>
                <a:gd name="connsiteY10" fmla="*/ 5 h 18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5" h="182513">
                  <a:moveTo>
                    <a:pt x="58269" y="5"/>
                  </a:moveTo>
                  <a:cubicBezTo>
                    <a:pt x="61444" y="-524"/>
                    <a:pt x="25461" y="40751"/>
                    <a:pt x="20169" y="69855"/>
                  </a:cubicBezTo>
                  <a:cubicBezTo>
                    <a:pt x="14877" y="98959"/>
                    <a:pt x="24402" y="161401"/>
                    <a:pt x="26519" y="174630"/>
                  </a:cubicBezTo>
                  <a:cubicBezTo>
                    <a:pt x="28636" y="187859"/>
                    <a:pt x="31811" y="148701"/>
                    <a:pt x="32869" y="149230"/>
                  </a:cubicBezTo>
                  <a:cubicBezTo>
                    <a:pt x="33927" y="149759"/>
                    <a:pt x="24402" y="174101"/>
                    <a:pt x="32869" y="177805"/>
                  </a:cubicBezTo>
                  <a:cubicBezTo>
                    <a:pt x="41336" y="181509"/>
                    <a:pt x="68323" y="182567"/>
                    <a:pt x="83669" y="171455"/>
                  </a:cubicBezTo>
                  <a:cubicBezTo>
                    <a:pt x="99015" y="160343"/>
                    <a:pt x="137644" y="109543"/>
                    <a:pt x="124944" y="111130"/>
                  </a:cubicBezTo>
                  <a:cubicBezTo>
                    <a:pt x="112244" y="112717"/>
                    <a:pt x="23873" y="174101"/>
                    <a:pt x="7469" y="180980"/>
                  </a:cubicBezTo>
                  <a:cubicBezTo>
                    <a:pt x="-8935" y="187859"/>
                    <a:pt x="27577" y="170396"/>
                    <a:pt x="26519" y="152405"/>
                  </a:cubicBezTo>
                  <a:cubicBezTo>
                    <a:pt x="25461" y="134414"/>
                    <a:pt x="-6289" y="92080"/>
                    <a:pt x="1119" y="73030"/>
                  </a:cubicBezTo>
                  <a:cubicBezTo>
                    <a:pt x="8527" y="53980"/>
                    <a:pt x="55094" y="534"/>
                    <a:pt x="5826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4" name="フリーフォーム 503">
              <a:extLst>
                <a:ext uri="{FF2B5EF4-FFF2-40B4-BE49-F238E27FC236}">
                  <a16:creationId xmlns:a16="http://schemas.microsoft.com/office/drawing/2014/main" id="{94750392-F190-985C-05D6-B9D26C401FDE}"/>
                </a:ext>
              </a:extLst>
            </p:cNvPr>
            <p:cNvSpPr/>
            <p:nvPr/>
          </p:nvSpPr>
          <p:spPr>
            <a:xfrm>
              <a:off x="4100753" y="6149969"/>
              <a:ext cx="160684" cy="139708"/>
            </a:xfrm>
            <a:custGeom>
              <a:avLst/>
              <a:gdLst>
                <a:gd name="connsiteX0" fmla="*/ 1347 w 160684"/>
                <a:gd name="connsiteY0" fmla="*/ 60331 h 139708"/>
                <a:gd name="connsiteX1" fmla="*/ 64847 w 160684"/>
                <a:gd name="connsiteY1" fmla="*/ 22231 h 139708"/>
                <a:gd name="connsiteX2" fmla="*/ 83897 w 160684"/>
                <a:gd name="connsiteY2" fmla="*/ 34931 h 139708"/>
                <a:gd name="connsiteX3" fmla="*/ 160097 w 160684"/>
                <a:gd name="connsiteY3" fmla="*/ 6 h 139708"/>
                <a:gd name="connsiteX4" fmla="*/ 118822 w 160684"/>
                <a:gd name="connsiteY4" fmla="*/ 38106 h 139708"/>
                <a:gd name="connsiteX5" fmla="*/ 112472 w 160684"/>
                <a:gd name="connsiteY5" fmla="*/ 139706 h 139708"/>
                <a:gd name="connsiteX6" fmla="*/ 131522 w 160684"/>
                <a:gd name="connsiteY6" fmla="*/ 34931 h 139708"/>
                <a:gd name="connsiteX7" fmla="*/ 1347 w 160684"/>
                <a:gd name="connsiteY7" fmla="*/ 60331 h 13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684" h="139708">
                  <a:moveTo>
                    <a:pt x="1347" y="60331"/>
                  </a:moveTo>
                  <a:cubicBezTo>
                    <a:pt x="-9765" y="58214"/>
                    <a:pt x="51089" y="26464"/>
                    <a:pt x="64847" y="22231"/>
                  </a:cubicBezTo>
                  <a:cubicBezTo>
                    <a:pt x="78605" y="17998"/>
                    <a:pt x="68022" y="38635"/>
                    <a:pt x="83897" y="34931"/>
                  </a:cubicBezTo>
                  <a:cubicBezTo>
                    <a:pt x="99772" y="31227"/>
                    <a:pt x="154276" y="-523"/>
                    <a:pt x="160097" y="6"/>
                  </a:cubicBezTo>
                  <a:cubicBezTo>
                    <a:pt x="165918" y="535"/>
                    <a:pt x="126760" y="14823"/>
                    <a:pt x="118822" y="38106"/>
                  </a:cubicBezTo>
                  <a:cubicBezTo>
                    <a:pt x="110885" y="61389"/>
                    <a:pt x="110355" y="140235"/>
                    <a:pt x="112472" y="139706"/>
                  </a:cubicBezTo>
                  <a:cubicBezTo>
                    <a:pt x="114589" y="139177"/>
                    <a:pt x="144751" y="51335"/>
                    <a:pt x="131522" y="34931"/>
                  </a:cubicBezTo>
                  <a:cubicBezTo>
                    <a:pt x="118293" y="18527"/>
                    <a:pt x="12459" y="62448"/>
                    <a:pt x="1347" y="6033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5" name="フリーフォーム 504">
              <a:extLst>
                <a:ext uri="{FF2B5EF4-FFF2-40B4-BE49-F238E27FC236}">
                  <a16:creationId xmlns:a16="http://schemas.microsoft.com/office/drawing/2014/main" id="{24B588E4-C656-57C8-0B79-A768C2F48985}"/>
                </a:ext>
              </a:extLst>
            </p:cNvPr>
            <p:cNvSpPr/>
            <p:nvPr/>
          </p:nvSpPr>
          <p:spPr>
            <a:xfrm>
              <a:off x="4133180" y="6270611"/>
              <a:ext cx="216291" cy="149355"/>
            </a:xfrm>
            <a:custGeom>
              <a:avLst/>
              <a:gdLst>
                <a:gd name="connsiteX0" fmla="*/ 670 w 216291"/>
                <a:gd name="connsiteY0" fmla="*/ 28589 h 149355"/>
                <a:gd name="connsiteX1" fmla="*/ 124495 w 216291"/>
                <a:gd name="connsiteY1" fmla="*/ 25414 h 149355"/>
                <a:gd name="connsiteX2" fmla="*/ 99095 w 216291"/>
                <a:gd name="connsiteY2" fmla="*/ 14 h 149355"/>
                <a:gd name="connsiteX3" fmla="*/ 210220 w 216291"/>
                <a:gd name="connsiteY3" fmla="*/ 22239 h 149355"/>
                <a:gd name="connsiteX4" fmla="*/ 197520 w 216291"/>
                <a:gd name="connsiteY4" fmla="*/ 53989 h 149355"/>
                <a:gd name="connsiteX5" fmla="*/ 162595 w 216291"/>
                <a:gd name="connsiteY5" fmla="*/ 114314 h 149355"/>
                <a:gd name="connsiteX6" fmla="*/ 159420 w 216291"/>
                <a:gd name="connsiteY6" fmla="*/ 146064 h 149355"/>
                <a:gd name="connsiteX7" fmla="*/ 114970 w 216291"/>
                <a:gd name="connsiteY7" fmla="*/ 107964 h 149355"/>
                <a:gd name="connsiteX8" fmla="*/ 80045 w 216291"/>
                <a:gd name="connsiteY8" fmla="*/ 149239 h 149355"/>
                <a:gd name="connsiteX9" fmla="*/ 32420 w 216291"/>
                <a:gd name="connsiteY9" fmla="*/ 92089 h 149355"/>
                <a:gd name="connsiteX10" fmla="*/ 194345 w 216291"/>
                <a:gd name="connsiteY10" fmla="*/ 133364 h 149355"/>
                <a:gd name="connsiteX11" fmla="*/ 172120 w 216291"/>
                <a:gd name="connsiteY11" fmla="*/ 76214 h 149355"/>
                <a:gd name="connsiteX12" fmla="*/ 187995 w 216291"/>
                <a:gd name="connsiteY12" fmla="*/ 38114 h 149355"/>
                <a:gd name="connsiteX13" fmla="*/ 670 w 216291"/>
                <a:gd name="connsiteY13" fmla="*/ 28589 h 149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6291" h="149355">
                  <a:moveTo>
                    <a:pt x="670" y="28589"/>
                  </a:moveTo>
                  <a:cubicBezTo>
                    <a:pt x="-9913" y="26472"/>
                    <a:pt x="108091" y="30177"/>
                    <a:pt x="124495" y="25414"/>
                  </a:cubicBezTo>
                  <a:cubicBezTo>
                    <a:pt x="140899" y="20651"/>
                    <a:pt x="84808" y="543"/>
                    <a:pt x="99095" y="14"/>
                  </a:cubicBezTo>
                  <a:cubicBezTo>
                    <a:pt x="113383" y="-515"/>
                    <a:pt x="193816" y="13243"/>
                    <a:pt x="210220" y="22239"/>
                  </a:cubicBezTo>
                  <a:cubicBezTo>
                    <a:pt x="226624" y="31235"/>
                    <a:pt x="205457" y="38643"/>
                    <a:pt x="197520" y="53989"/>
                  </a:cubicBezTo>
                  <a:cubicBezTo>
                    <a:pt x="189583" y="69335"/>
                    <a:pt x="168945" y="98968"/>
                    <a:pt x="162595" y="114314"/>
                  </a:cubicBezTo>
                  <a:cubicBezTo>
                    <a:pt x="156245" y="129660"/>
                    <a:pt x="167357" y="147122"/>
                    <a:pt x="159420" y="146064"/>
                  </a:cubicBezTo>
                  <a:cubicBezTo>
                    <a:pt x="151483" y="145006"/>
                    <a:pt x="128199" y="107435"/>
                    <a:pt x="114970" y="107964"/>
                  </a:cubicBezTo>
                  <a:cubicBezTo>
                    <a:pt x="101741" y="108493"/>
                    <a:pt x="93803" y="151885"/>
                    <a:pt x="80045" y="149239"/>
                  </a:cubicBezTo>
                  <a:cubicBezTo>
                    <a:pt x="66287" y="146593"/>
                    <a:pt x="13370" y="94735"/>
                    <a:pt x="32420" y="92089"/>
                  </a:cubicBezTo>
                  <a:cubicBezTo>
                    <a:pt x="51470" y="89443"/>
                    <a:pt x="171062" y="136010"/>
                    <a:pt x="194345" y="133364"/>
                  </a:cubicBezTo>
                  <a:cubicBezTo>
                    <a:pt x="217628" y="130718"/>
                    <a:pt x="173178" y="92089"/>
                    <a:pt x="172120" y="76214"/>
                  </a:cubicBezTo>
                  <a:cubicBezTo>
                    <a:pt x="171062" y="60339"/>
                    <a:pt x="216570" y="49226"/>
                    <a:pt x="187995" y="38114"/>
                  </a:cubicBezTo>
                  <a:cubicBezTo>
                    <a:pt x="159420" y="27002"/>
                    <a:pt x="11253" y="30706"/>
                    <a:pt x="670" y="285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6" name="フリーフォーム 505">
              <a:extLst>
                <a:ext uri="{FF2B5EF4-FFF2-40B4-BE49-F238E27FC236}">
                  <a16:creationId xmlns:a16="http://schemas.microsoft.com/office/drawing/2014/main" id="{EF059555-8B7C-0B39-A055-2904D7DB09C9}"/>
                </a:ext>
              </a:extLst>
            </p:cNvPr>
            <p:cNvSpPr/>
            <p:nvPr/>
          </p:nvSpPr>
          <p:spPr>
            <a:xfrm>
              <a:off x="4032139" y="6397527"/>
              <a:ext cx="390880" cy="222348"/>
            </a:xfrm>
            <a:custGeom>
              <a:avLst/>
              <a:gdLst>
                <a:gd name="connsiteX0" fmla="*/ 111 w 390880"/>
                <a:gd name="connsiteY0" fmla="*/ 85823 h 222348"/>
                <a:gd name="connsiteX1" fmla="*/ 57261 w 390880"/>
                <a:gd name="connsiteY1" fmla="*/ 35023 h 222348"/>
                <a:gd name="connsiteX2" fmla="*/ 142986 w 390880"/>
                <a:gd name="connsiteY2" fmla="*/ 22323 h 222348"/>
                <a:gd name="connsiteX3" fmla="*/ 117586 w 390880"/>
                <a:gd name="connsiteY3" fmla="*/ 98 h 222348"/>
                <a:gd name="connsiteX4" fmla="*/ 177911 w 390880"/>
                <a:gd name="connsiteY4" fmla="*/ 31848 h 222348"/>
                <a:gd name="connsiteX5" fmla="*/ 216011 w 390880"/>
                <a:gd name="connsiteY5" fmla="*/ 12798 h 222348"/>
                <a:gd name="connsiteX6" fmla="*/ 285861 w 390880"/>
                <a:gd name="connsiteY6" fmla="*/ 63598 h 222348"/>
                <a:gd name="connsiteX7" fmla="*/ 301736 w 390880"/>
                <a:gd name="connsiteY7" fmla="*/ 50898 h 222348"/>
                <a:gd name="connsiteX8" fmla="*/ 381111 w 390880"/>
                <a:gd name="connsiteY8" fmla="*/ 50898 h 222348"/>
                <a:gd name="connsiteX9" fmla="*/ 352536 w 390880"/>
                <a:gd name="connsiteY9" fmla="*/ 85823 h 222348"/>
                <a:gd name="connsiteX10" fmla="*/ 390636 w 390880"/>
                <a:gd name="connsiteY10" fmla="*/ 222348 h 222348"/>
                <a:gd name="connsiteX11" fmla="*/ 368411 w 390880"/>
                <a:gd name="connsiteY11" fmla="*/ 85823 h 222348"/>
                <a:gd name="connsiteX12" fmla="*/ 358886 w 390880"/>
                <a:gd name="connsiteY12" fmla="*/ 63598 h 222348"/>
                <a:gd name="connsiteX13" fmla="*/ 127111 w 390880"/>
                <a:gd name="connsiteY13" fmla="*/ 22323 h 222348"/>
                <a:gd name="connsiteX14" fmla="*/ 44561 w 390880"/>
                <a:gd name="connsiteY14" fmla="*/ 28673 h 222348"/>
                <a:gd name="connsiteX15" fmla="*/ 111 w 390880"/>
                <a:gd name="connsiteY15" fmla="*/ 85823 h 22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0880" h="222348">
                  <a:moveTo>
                    <a:pt x="111" y="85823"/>
                  </a:moveTo>
                  <a:cubicBezTo>
                    <a:pt x="2228" y="86881"/>
                    <a:pt x="33449" y="45606"/>
                    <a:pt x="57261" y="35023"/>
                  </a:cubicBezTo>
                  <a:cubicBezTo>
                    <a:pt x="81073" y="24440"/>
                    <a:pt x="132932" y="28144"/>
                    <a:pt x="142986" y="22323"/>
                  </a:cubicBezTo>
                  <a:cubicBezTo>
                    <a:pt x="153040" y="16502"/>
                    <a:pt x="111765" y="-1490"/>
                    <a:pt x="117586" y="98"/>
                  </a:cubicBezTo>
                  <a:cubicBezTo>
                    <a:pt x="123407" y="1685"/>
                    <a:pt x="161507" y="29731"/>
                    <a:pt x="177911" y="31848"/>
                  </a:cubicBezTo>
                  <a:cubicBezTo>
                    <a:pt x="194315" y="33965"/>
                    <a:pt x="198019" y="7506"/>
                    <a:pt x="216011" y="12798"/>
                  </a:cubicBezTo>
                  <a:cubicBezTo>
                    <a:pt x="234003" y="18090"/>
                    <a:pt x="285861" y="63598"/>
                    <a:pt x="285861" y="63598"/>
                  </a:cubicBezTo>
                  <a:cubicBezTo>
                    <a:pt x="300149" y="69948"/>
                    <a:pt x="285861" y="53015"/>
                    <a:pt x="301736" y="50898"/>
                  </a:cubicBezTo>
                  <a:cubicBezTo>
                    <a:pt x="317611" y="48781"/>
                    <a:pt x="372644" y="45077"/>
                    <a:pt x="381111" y="50898"/>
                  </a:cubicBezTo>
                  <a:cubicBezTo>
                    <a:pt x="389578" y="56719"/>
                    <a:pt x="350949" y="57248"/>
                    <a:pt x="352536" y="85823"/>
                  </a:cubicBezTo>
                  <a:cubicBezTo>
                    <a:pt x="354124" y="114398"/>
                    <a:pt x="387990" y="222348"/>
                    <a:pt x="390636" y="222348"/>
                  </a:cubicBezTo>
                  <a:cubicBezTo>
                    <a:pt x="393282" y="222348"/>
                    <a:pt x="373703" y="112281"/>
                    <a:pt x="368411" y="85823"/>
                  </a:cubicBezTo>
                  <a:cubicBezTo>
                    <a:pt x="363119" y="59365"/>
                    <a:pt x="399103" y="74181"/>
                    <a:pt x="358886" y="63598"/>
                  </a:cubicBezTo>
                  <a:cubicBezTo>
                    <a:pt x="318669" y="53015"/>
                    <a:pt x="179498" y="28144"/>
                    <a:pt x="127111" y="22323"/>
                  </a:cubicBezTo>
                  <a:cubicBezTo>
                    <a:pt x="74724" y="16502"/>
                    <a:pt x="62553" y="22852"/>
                    <a:pt x="44561" y="28673"/>
                  </a:cubicBezTo>
                  <a:cubicBezTo>
                    <a:pt x="26569" y="34494"/>
                    <a:pt x="-2006" y="84765"/>
                    <a:pt x="111" y="858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7" name="フリーフォーム 506">
              <a:extLst>
                <a:ext uri="{FF2B5EF4-FFF2-40B4-BE49-F238E27FC236}">
                  <a16:creationId xmlns:a16="http://schemas.microsoft.com/office/drawing/2014/main" id="{94B3D0DA-6E5A-7C69-CE05-C68EEF4719B4}"/>
                </a:ext>
              </a:extLst>
            </p:cNvPr>
            <p:cNvSpPr/>
            <p:nvPr/>
          </p:nvSpPr>
          <p:spPr>
            <a:xfrm>
              <a:off x="3950251" y="6375318"/>
              <a:ext cx="291599" cy="177925"/>
            </a:xfrm>
            <a:custGeom>
              <a:avLst/>
              <a:gdLst>
                <a:gd name="connsiteX0" fmla="*/ 5799 w 291599"/>
                <a:gd name="connsiteY0" fmla="*/ 66757 h 177925"/>
                <a:gd name="connsiteX1" fmla="*/ 196299 w 291599"/>
                <a:gd name="connsiteY1" fmla="*/ 149307 h 177925"/>
                <a:gd name="connsiteX2" fmla="*/ 224874 w 291599"/>
                <a:gd name="connsiteY2" fmla="*/ 177882 h 177925"/>
                <a:gd name="connsiteX3" fmla="*/ 208999 w 291599"/>
                <a:gd name="connsiteY3" fmla="*/ 146132 h 177925"/>
                <a:gd name="connsiteX4" fmla="*/ 269324 w 291599"/>
                <a:gd name="connsiteY4" fmla="*/ 95332 h 177925"/>
                <a:gd name="connsiteX5" fmla="*/ 224874 w 291599"/>
                <a:gd name="connsiteY5" fmla="*/ 82 h 177925"/>
                <a:gd name="connsiteX6" fmla="*/ 291549 w 291599"/>
                <a:gd name="connsiteY6" fmla="*/ 79457 h 177925"/>
                <a:gd name="connsiteX7" fmla="*/ 212174 w 291599"/>
                <a:gd name="connsiteY7" fmla="*/ 120732 h 177925"/>
                <a:gd name="connsiteX8" fmla="*/ 202649 w 291599"/>
                <a:gd name="connsiteY8" fmla="*/ 177882 h 177925"/>
                <a:gd name="connsiteX9" fmla="*/ 196299 w 291599"/>
                <a:gd name="connsiteY9" fmla="*/ 111207 h 177925"/>
                <a:gd name="connsiteX10" fmla="*/ 272499 w 291599"/>
                <a:gd name="connsiteY10" fmla="*/ 92157 h 177925"/>
                <a:gd name="connsiteX11" fmla="*/ 272499 w 291599"/>
                <a:gd name="connsiteY11" fmla="*/ 66757 h 177925"/>
                <a:gd name="connsiteX12" fmla="*/ 59774 w 291599"/>
                <a:gd name="connsiteY12" fmla="*/ 95332 h 177925"/>
                <a:gd name="connsiteX13" fmla="*/ 47074 w 291599"/>
                <a:gd name="connsiteY13" fmla="*/ 95332 h 177925"/>
                <a:gd name="connsiteX14" fmla="*/ 5799 w 291599"/>
                <a:gd name="connsiteY14" fmla="*/ 66757 h 17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1599" h="177925">
                  <a:moveTo>
                    <a:pt x="5799" y="66757"/>
                  </a:moveTo>
                  <a:cubicBezTo>
                    <a:pt x="30670" y="75753"/>
                    <a:pt x="159787" y="130786"/>
                    <a:pt x="196299" y="149307"/>
                  </a:cubicBezTo>
                  <a:cubicBezTo>
                    <a:pt x="232812" y="167828"/>
                    <a:pt x="222757" y="178411"/>
                    <a:pt x="224874" y="177882"/>
                  </a:cubicBezTo>
                  <a:cubicBezTo>
                    <a:pt x="226991" y="177353"/>
                    <a:pt x="201591" y="159890"/>
                    <a:pt x="208999" y="146132"/>
                  </a:cubicBezTo>
                  <a:cubicBezTo>
                    <a:pt x="216407" y="132374"/>
                    <a:pt x="266678" y="119674"/>
                    <a:pt x="269324" y="95332"/>
                  </a:cubicBezTo>
                  <a:cubicBezTo>
                    <a:pt x="271970" y="70990"/>
                    <a:pt x="221170" y="2728"/>
                    <a:pt x="224874" y="82"/>
                  </a:cubicBezTo>
                  <a:cubicBezTo>
                    <a:pt x="228578" y="-2564"/>
                    <a:pt x="293666" y="59349"/>
                    <a:pt x="291549" y="79457"/>
                  </a:cubicBezTo>
                  <a:cubicBezTo>
                    <a:pt x="289432" y="99565"/>
                    <a:pt x="226991" y="104328"/>
                    <a:pt x="212174" y="120732"/>
                  </a:cubicBezTo>
                  <a:cubicBezTo>
                    <a:pt x="197357" y="137136"/>
                    <a:pt x="205295" y="179470"/>
                    <a:pt x="202649" y="177882"/>
                  </a:cubicBezTo>
                  <a:cubicBezTo>
                    <a:pt x="200003" y="176295"/>
                    <a:pt x="184657" y="125494"/>
                    <a:pt x="196299" y="111207"/>
                  </a:cubicBezTo>
                  <a:cubicBezTo>
                    <a:pt x="207941" y="96920"/>
                    <a:pt x="259799" y="99565"/>
                    <a:pt x="272499" y="92157"/>
                  </a:cubicBezTo>
                  <a:cubicBezTo>
                    <a:pt x="285199" y="84749"/>
                    <a:pt x="307953" y="66228"/>
                    <a:pt x="272499" y="66757"/>
                  </a:cubicBezTo>
                  <a:cubicBezTo>
                    <a:pt x="237045" y="67286"/>
                    <a:pt x="97345" y="90570"/>
                    <a:pt x="59774" y="95332"/>
                  </a:cubicBezTo>
                  <a:cubicBezTo>
                    <a:pt x="22203" y="100094"/>
                    <a:pt x="47074" y="95332"/>
                    <a:pt x="47074" y="95332"/>
                  </a:cubicBezTo>
                  <a:cubicBezTo>
                    <a:pt x="43899" y="93215"/>
                    <a:pt x="-19072" y="57761"/>
                    <a:pt x="5799" y="6675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8" name="フリーフォーム 507">
              <a:extLst>
                <a:ext uri="{FF2B5EF4-FFF2-40B4-BE49-F238E27FC236}">
                  <a16:creationId xmlns:a16="http://schemas.microsoft.com/office/drawing/2014/main" id="{810E8B3E-D582-885D-6083-ECB42F0668C0}"/>
                </a:ext>
              </a:extLst>
            </p:cNvPr>
            <p:cNvSpPr/>
            <p:nvPr/>
          </p:nvSpPr>
          <p:spPr>
            <a:xfrm>
              <a:off x="4202232" y="6456134"/>
              <a:ext cx="352675" cy="249584"/>
            </a:xfrm>
            <a:custGeom>
              <a:avLst/>
              <a:gdLst>
                <a:gd name="connsiteX0" fmla="*/ 1468 w 352675"/>
                <a:gd name="connsiteY0" fmla="*/ 1816 h 249584"/>
                <a:gd name="connsiteX1" fmla="*/ 153868 w 352675"/>
                <a:gd name="connsiteY1" fmla="*/ 93891 h 249584"/>
                <a:gd name="connsiteX2" fmla="*/ 211018 w 352675"/>
                <a:gd name="connsiteY2" fmla="*/ 163741 h 249584"/>
                <a:gd name="connsiteX3" fmla="*/ 99893 w 352675"/>
                <a:gd name="connsiteY3" fmla="*/ 179616 h 249584"/>
                <a:gd name="connsiteX4" fmla="*/ 264993 w 352675"/>
                <a:gd name="connsiteY4" fmla="*/ 214541 h 249584"/>
                <a:gd name="connsiteX5" fmla="*/ 112593 w 352675"/>
                <a:gd name="connsiteY5" fmla="*/ 230416 h 249584"/>
                <a:gd name="connsiteX6" fmla="*/ 315793 w 352675"/>
                <a:gd name="connsiteY6" fmla="*/ 249466 h 249584"/>
                <a:gd name="connsiteX7" fmla="*/ 328493 w 352675"/>
                <a:gd name="connsiteY7" fmla="*/ 220891 h 249584"/>
                <a:gd name="connsiteX8" fmla="*/ 61793 w 352675"/>
                <a:gd name="connsiteY8" fmla="*/ 211366 h 249584"/>
                <a:gd name="connsiteX9" fmla="*/ 163393 w 352675"/>
                <a:gd name="connsiteY9" fmla="*/ 198666 h 249584"/>
                <a:gd name="connsiteX10" fmla="*/ 52268 w 352675"/>
                <a:gd name="connsiteY10" fmla="*/ 30391 h 249584"/>
                <a:gd name="connsiteX11" fmla="*/ 255468 w 352675"/>
                <a:gd name="connsiteY11" fmla="*/ 182791 h 249584"/>
                <a:gd name="connsiteX12" fmla="*/ 1468 w 352675"/>
                <a:gd name="connsiteY12" fmla="*/ 1816 h 249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2675" h="249584">
                  <a:moveTo>
                    <a:pt x="1468" y="1816"/>
                  </a:moveTo>
                  <a:cubicBezTo>
                    <a:pt x="-15465" y="-13001"/>
                    <a:pt x="118943" y="66904"/>
                    <a:pt x="153868" y="93891"/>
                  </a:cubicBezTo>
                  <a:cubicBezTo>
                    <a:pt x="188793" y="120879"/>
                    <a:pt x="220014" y="149454"/>
                    <a:pt x="211018" y="163741"/>
                  </a:cubicBezTo>
                  <a:cubicBezTo>
                    <a:pt x="202022" y="178028"/>
                    <a:pt x="90897" y="171149"/>
                    <a:pt x="99893" y="179616"/>
                  </a:cubicBezTo>
                  <a:cubicBezTo>
                    <a:pt x="108889" y="188083"/>
                    <a:pt x="262876" y="206074"/>
                    <a:pt x="264993" y="214541"/>
                  </a:cubicBezTo>
                  <a:cubicBezTo>
                    <a:pt x="267110" y="223008"/>
                    <a:pt x="104126" y="224595"/>
                    <a:pt x="112593" y="230416"/>
                  </a:cubicBezTo>
                  <a:cubicBezTo>
                    <a:pt x="121060" y="236237"/>
                    <a:pt x="279810" y="251054"/>
                    <a:pt x="315793" y="249466"/>
                  </a:cubicBezTo>
                  <a:cubicBezTo>
                    <a:pt x="351776" y="247879"/>
                    <a:pt x="370826" y="227241"/>
                    <a:pt x="328493" y="220891"/>
                  </a:cubicBezTo>
                  <a:cubicBezTo>
                    <a:pt x="286160" y="214541"/>
                    <a:pt x="89310" y="215070"/>
                    <a:pt x="61793" y="211366"/>
                  </a:cubicBezTo>
                  <a:cubicBezTo>
                    <a:pt x="34276" y="207662"/>
                    <a:pt x="164980" y="228828"/>
                    <a:pt x="163393" y="198666"/>
                  </a:cubicBezTo>
                  <a:cubicBezTo>
                    <a:pt x="161806" y="168504"/>
                    <a:pt x="36922" y="33037"/>
                    <a:pt x="52268" y="30391"/>
                  </a:cubicBezTo>
                  <a:cubicBezTo>
                    <a:pt x="67614" y="27745"/>
                    <a:pt x="257585" y="185966"/>
                    <a:pt x="255468" y="182791"/>
                  </a:cubicBezTo>
                  <a:cubicBezTo>
                    <a:pt x="253351" y="179616"/>
                    <a:pt x="18401" y="16633"/>
                    <a:pt x="1468" y="18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9" name="フリーフォーム 508">
              <a:extLst>
                <a:ext uri="{FF2B5EF4-FFF2-40B4-BE49-F238E27FC236}">
                  <a16:creationId xmlns:a16="http://schemas.microsoft.com/office/drawing/2014/main" id="{518065A1-3301-9770-E6AD-7B6F82940428}"/>
                </a:ext>
              </a:extLst>
            </p:cNvPr>
            <p:cNvSpPr/>
            <p:nvPr/>
          </p:nvSpPr>
          <p:spPr>
            <a:xfrm>
              <a:off x="3978238" y="6509439"/>
              <a:ext cx="232041" cy="199715"/>
            </a:xfrm>
            <a:custGeom>
              <a:avLst/>
              <a:gdLst>
                <a:gd name="connsiteX0" fmla="*/ 231812 w 232041"/>
                <a:gd name="connsiteY0" fmla="*/ 40586 h 199715"/>
                <a:gd name="connsiteX1" fmla="*/ 63537 w 232041"/>
                <a:gd name="connsiteY1" fmla="*/ 2486 h 199715"/>
                <a:gd name="connsiteX2" fmla="*/ 37 w 232041"/>
                <a:gd name="connsiteY2" fmla="*/ 123136 h 199715"/>
                <a:gd name="connsiteX3" fmla="*/ 54012 w 232041"/>
                <a:gd name="connsiteY3" fmla="*/ 65986 h 199715"/>
                <a:gd name="connsiteX4" fmla="*/ 38137 w 232041"/>
                <a:gd name="connsiteY4" fmla="*/ 177111 h 199715"/>
                <a:gd name="connsiteX5" fmla="*/ 69887 w 232041"/>
                <a:gd name="connsiteY5" fmla="*/ 104086 h 199715"/>
                <a:gd name="connsiteX6" fmla="*/ 196887 w 232041"/>
                <a:gd name="connsiteY6" fmla="*/ 199336 h 199715"/>
                <a:gd name="connsiteX7" fmla="*/ 155612 w 232041"/>
                <a:gd name="connsiteY7" fmla="*/ 139011 h 199715"/>
                <a:gd name="connsiteX8" fmla="*/ 171487 w 232041"/>
                <a:gd name="connsiteY8" fmla="*/ 180286 h 199715"/>
                <a:gd name="connsiteX9" fmla="*/ 165137 w 232041"/>
                <a:gd name="connsiteY9" fmla="*/ 94561 h 199715"/>
                <a:gd name="connsiteX10" fmla="*/ 22262 w 232041"/>
                <a:gd name="connsiteY10" fmla="*/ 126311 h 199715"/>
                <a:gd name="connsiteX11" fmla="*/ 15912 w 232041"/>
                <a:gd name="connsiteY11" fmla="*/ 110436 h 199715"/>
                <a:gd name="connsiteX12" fmla="*/ 98462 w 232041"/>
                <a:gd name="connsiteY12" fmla="*/ 27886 h 199715"/>
                <a:gd name="connsiteX13" fmla="*/ 231812 w 232041"/>
                <a:gd name="connsiteY13" fmla="*/ 40586 h 19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041" h="199715">
                  <a:moveTo>
                    <a:pt x="231812" y="40586"/>
                  </a:moveTo>
                  <a:cubicBezTo>
                    <a:pt x="225991" y="36353"/>
                    <a:pt x="102166" y="-11272"/>
                    <a:pt x="63537" y="2486"/>
                  </a:cubicBezTo>
                  <a:cubicBezTo>
                    <a:pt x="24908" y="16244"/>
                    <a:pt x="1624" y="112553"/>
                    <a:pt x="37" y="123136"/>
                  </a:cubicBezTo>
                  <a:cubicBezTo>
                    <a:pt x="-1551" y="133719"/>
                    <a:pt x="47662" y="56990"/>
                    <a:pt x="54012" y="65986"/>
                  </a:cubicBezTo>
                  <a:cubicBezTo>
                    <a:pt x="60362" y="74982"/>
                    <a:pt x="35491" y="170761"/>
                    <a:pt x="38137" y="177111"/>
                  </a:cubicBezTo>
                  <a:cubicBezTo>
                    <a:pt x="40783" y="183461"/>
                    <a:pt x="43429" y="100382"/>
                    <a:pt x="69887" y="104086"/>
                  </a:cubicBezTo>
                  <a:cubicBezTo>
                    <a:pt x="96345" y="107790"/>
                    <a:pt x="182600" y="193515"/>
                    <a:pt x="196887" y="199336"/>
                  </a:cubicBezTo>
                  <a:cubicBezTo>
                    <a:pt x="211174" y="205157"/>
                    <a:pt x="159845" y="142186"/>
                    <a:pt x="155612" y="139011"/>
                  </a:cubicBezTo>
                  <a:cubicBezTo>
                    <a:pt x="151379" y="135836"/>
                    <a:pt x="169900" y="187694"/>
                    <a:pt x="171487" y="180286"/>
                  </a:cubicBezTo>
                  <a:cubicBezTo>
                    <a:pt x="173074" y="172878"/>
                    <a:pt x="190008" y="103557"/>
                    <a:pt x="165137" y="94561"/>
                  </a:cubicBezTo>
                  <a:cubicBezTo>
                    <a:pt x="140266" y="85565"/>
                    <a:pt x="47133" y="123665"/>
                    <a:pt x="22262" y="126311"/>
                  </a:cubicBezTo>
                  <a:cubicBezTo>
                    <a:pt x="-2609" y="128957"/>
                    <a:pt x="3212" y="126840"/>
                    <a:pt x="15912" y="110436"/>
                  </a:cubicBezTo>
                  <a:cubicBezTo>
                    <a:pt x="28612" y="94032"/>
                    <a:pt x="65654" y="38998"/>
                    <a:pt x="98462" y="27886"/>
                  </a:cubicBezTo>
                  <a:cubicBezTo>
                    <a:pt x="131270" y="16773"/>
                    <a:pt x="237633" y="44819"/>
                    <a:pt x="231812" y="405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0" name="フリーフォーム 509">
              <a:extLst>
                <a:ext uri="{FF2B5EF4-FFF2-40B4-BE49-F238E27FC236}">
                  <a16:creationId xmlns:a16="http://schemas.microsoft.com/office/drawing/2014/main" id="{AA938E85-7350-821C-7E57-A727A8A6D34D}"/>
                </a:ext>
              </a:extLst>
            </p:cNvPr>
            <p:cNvSpPr/>
            <p:nvPr/>
          </p:nvSpPr>
          <p:spPr>
            <a:xfrm>
              <a:off x="4070350" y="6451236"/>
              <a:ext cx="349346" cy="337779"/>
            </a:xfrm>
            <a:custGeom>
              <a:avLst/>
              <a:gdLst>
                <a:gd name="connsiteX0" fmla="*/ 349250 w 349346"/>
                <a:gd name="connsiteY0" fmla="*/ 178164 h 337779"/>
                <a:gd name="connsiteX1" fmla="*/ 247650 w 349346"/>
                <a:gd name="connsiteY1" fmla="*/ 248014 h 337779"/>
                <a:gd name="connsiteX2" fmla="*/ 174625 w 349346"/>
                <a:gd name="connsiteY2" fmla="*/ 336914 h 337779"/>
                <a:gd name="connsiteX3" fmla="*/ 206375 w 349346"/>
                <a:gd name="connsiteY3" fmla="*/ 292464 h 337779"/>
                <a:gd name="connsiteX4" fmla="*/ 165100 w 349346"/>
                <a:gd name="connsiteY4" fmla="*/ 279764 h 337779"/>
                <a:gd name="connsiteX5" fmla="*/ 50800 w 349346"/>
                <a:gd name="connsiteY5" fmla="*/ 305164 h 337779"/>
                <a:gd name="connsiteX6" fmla="*/ 31750 w 349346"/>
                <a:gd name="connsiteY6" fmla="*/ 308339 h 337779"/>
                <a:gd name="connsiteX7" fmla="*/ 98425 w 349346"/>
                <a:gd name="connsiteY7" fmla="*/ 178164 h 337779"/>
                <a:gd name="connsiteX8" fmla="*/ 60325 w 349346"/>
                <a:gd name="connsiteY8" fmla="*/ 235314 h 337779"/>
                <a:gd name="connsiteX9" fmla="*/ 120650 w 349346"/>
                <a:gd name="connsiteY9" fmla="*/ 190864 h 337779"/>
                <a:gd name="connsiteX10" fmla="*/ 136525 w 349346"/>
                <a:gd name="connsiteY10" fmla="*/ 364 h 337779"/>
                <a:gd name="connsiteX11" fmla="*/ 104775 w 349346"/>
                <a:gd name="connsiteY11" fmla="*/ 244839 h 337779"/>
                <a:gd name="connsiteX12" fmla="*/ 88900 w 349346"/>
                <a:gd name="connsiteY12" fmla="*/ 260714 h 337779"/>
                <a:gd name="connsiteX13" fmla="*/ 0 w 349346"/>
                <a:gd name="connsiteY13" fmla="*/ 289289 h 337779"/>
                <a:gd name="connsiteX14" fmla="*/ 0 w 349346"/>
                <a:gd name="connsiteY14" fmla="*/ 289289 h 337779"/>
                <a:gd name="connsiteX15" fmla="*/ 209550 w 349346"/>
                <a:gd name="connsiteY15" fmla="*/ 286114 h 337779"/>
                <a:gd name="connsiteX16" fmla="*/ 228600 w 349346"/>
                <a:gd name="connsiteY16" fmla="*/ 244839 h 337779"/>
                <a:gd name="connsiteX17" fmla="*/ 349250 w 349346"/>
                <a:gd name="connsiteY17" fmla="*/ 178164 h 33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9346" h="337779">
                  <a:moveTo>
                    <a:pt x="349250" y="178164"/>
                  </a:moveTo>
                  <a:cubicBezTo>
                    <a:pt x="352425" y="178693"/>
                    <a:pt x="276754" y="221556"/>
                    <a:pt x="247650" y="248014"/>
                  </a:cubicBezTo>
                  <a:cubicBezTo>
                    <a:pt x="218546" y="274472"/>
                    <a:pt x="181504" y="329506"/>
                    <a:pt x="174625" y="336914"/>
                  </a:cubicBezTo>
                  <a:cubicBezTo>
                    <a:pt x="167746" y="344322"/>
                    <a:pt x="207962" y="301989"/>
                    <a:pt x="206375" y="292464"/>
                  </a:cubicBezTo>
                  <a:cubicBezTo>
                    <a:pt x="204787" y="282939"/>
                    <a:pt x="191029" y="277647"/>
                    <a:pt x="165100" y="279764"/>
                  </a:cubicBezTo>
                  <a:cubicBezTo>
                    <a:pt x="139171" y="281881"/>
                    <a:pt x="73025" y="300402"/>
                    <a:pt x="50800" y="305164"/>
                  </a:cubicBezTo>
                  <a:cubicBezTo>
                    <a:pt x="28575" y="309927"/>
                    <a:pt x="23812" y="329506"/>
                    <a:pt x="31750" y="308339"/>
                  </a:cubicBezTo>
                  <a:cubicBezTo>
                    <a:pt x="39687" y="287172"/>
                    <a:pt x="93663" y="190335"/>
                    <a:pt x="98425" y="178164"/>
                  </a:cubicBezTo>
                  <a:cubicBezTo>
                    <a:pt x="103187" y="165993"/>
                    <a:pt x="56621" y="233197"/>
                    <a:pt x="60325" y="235314"/>
                  </a:cubicBezTo>
                  <a:cubicBezTo>
                    <a:pt x="64029" y="237431"/>
                    <a:pt x="107950" y="230022"/>
                    <a:pt x="120650" y="190864"/>
                  </a:cubicBezTo>
                  <a:cubicBezTo>
                    <a:pt x="133350" y="151706"/>
                    <a:pt x="139171" y="-8632"/>
                    <a:pt x="136525" y="364"/>
                  </a:cubicBezTo>
                  <a:cubicBezTo>
                    <a:pt x="133879" y="9360"/>
                    <a:pt x="112713" y="201447"/>
                    <a:pt x="104775" y="244839"/>
                  </a:cubicBezTo>
                  <a:cubicBezTo>
                    <a:pt x="96837" y="288231"/>
                    <a:pt x="106362" y="253306"/>
                    <a:pt x="88900" y="260714"/>
                  </a:cubicBezTo>
                  <a:cubicBezTo>
                    <a:pt x="71438" y="268122"/>
                    <a:pt x="0" y="289289"/>
                    <a:pt x="0" y="289289"/>
                  </a:cubicBezTo>
                  <a:lnTo>
                    <a:pt x="0" y="289289"/>
                  </a:lnTo>
                  <a:lnTo>
                    <a:pt x="209550" y="286114"/>
                  </a:lnTo>
                  <a:cubicBezTo>
                    <a:pt x="247650" y="278706"/>
                    <a:pt x="210079" y="261243"/>
                    <a:pt x="228600" y="244839"/>
                  </a:cubicBezTo>
                  <a:cubicBezTo>
                    <a:pt x="247121" y="228435"/>
                    <a:pt x="346075" y="177635"/>
                    <a:pt x="349250" y="1781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1" name="フリーフォーム 510">
              <a:extLst>
                <a:ext uri="{FF2B5EF4-FFF2-40B4-BE49-F238E27FC236}">
                  <a16:creationId xmlns:a16="http://schemas.microsoft.com/office/drawing/2014/main" id="{11BC6DD4-89F2-831F-977E-69DC7C8564C1}"/>
                </a:ext>
              </a:extLst>
            </p:cNvPr>
            <p:cNvSpPr/>
            <p:nvPr/>
          </p:nvSpPr>
          <p:spPr>
            <a:xfrm>
              <a:off x="4019931" y="6753004"/>
              <a:ext cx="282246" cy="267705"/>
            </a:xfrm>
            <a:custGeom>
              <a:avLst/>
              <a:gdLst>
                <a:gd name="connsiteX0" fmla="*/ 282194 w 282246"/>
                <a:gd name="connsiteY0" fmla="*/ 57371 h 267705"/>
                <a:gd name="connsiteX1" fmla="*/ 117094 w 282246"/>
                <a:gd name="connsiteY1" fmla="*/ 22446 h 267705"/>
                <a:gd name="connsiteX2" fmla="*/ 126619 w 282246"/>
                <a:gd name="connsiteY2" fmla="*/ 89121 h 267705"/>
                <a:gd name="connsiteX3" fmla="*/ 18669 w 282246"/>
                <a:gd name="connsiteY3" fmla="*/ 9746 h 267705"/>
                <a:gd name="connsiteX4" fmla="*/ 12319 w 282246"/>
                <a:gd name="connsiteY4" fmla="*/ 79596 h 267705"/>
                <a:gd name="connsiteX5" fmla="*/ 47244 w 282246"/>
                <a:gd name="connsiteY5" fmla="*/ 152621 h 267705"/>
                <a:gd name="connsiteX6" fmla="*/ 31369 w 282246"/>
                <a:gd name="connsiteY6" fmla="*/ 130396 h 267705"/>
                <a:gd name="connsiteX7" fmla="*/ 78994 w 282246"/>
                <a:gd name="connsiteY7" fmla="*/ 181196 h 267705"/>
                <a:gd name="connsiteX8" fmla="*/ 72644 w 282246"/>
                <a:gd name="connsiteY8" fmla="*/ 181196 h 267705"/>
                <a:gd name="connsiteX9" fmla="*/ 18669 w 282246"/>
                <a:gd name="connsiteY9" fmla="*/ 266921 h 267705"/>
                <a:gd name="connsiteX10" fmla="*/ 123444 w 282246"/>
                <a:gd name="connsiteY10" fmla="*/ 216121 h 267705"/>
                <a:gd name="connsiteX11" fmla="*/ 9144 w 282246"/>
                <a:gd name="connsiteY11" fmla="*/ 92296 h 267705"/>
                <a:gd name="connsiteX12" fmla="*/ 21844 w 282246"/>
                <a:gd name="connsiteY12" fmla="*/ 221 h 267705"/>
                <a:gd name="connsiteX13" fmla="*/ 139319 w 282246"/>
                <a:gd name="connsiteY13" fmla="*/ 98646 h 267705"/>
                <a:gd name="connsiteX14" fmla="*/ 98044 w 282246"/>
                <a:gd name="connsiteY14" fmla="*/ 221 h 267705"/>
                <a:gd name="connsiteX15" fmla="*/ 282194 w 282246"/>
                <a:gd name="connsiteY15" fmla="*/ 57371 h 267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2246" h="267705">
                  <a:moveTo>
                    <a:pt x="282194" y="57371"/>
                  </a:moveTo>
                  <a:cubicBezTo>
                    <a:pt x="285369" y="61075"/>
                    <a:pt x="143023" y="17154"/>
                    <a:pt x="117094" y="22446"/>
                  </a:cubicBezTo>
                  <a:cubicBezTo>
                    <a:pt x="91165" y="27738"/>
                    <a:pt x="143023" y="91238"/>
                    <a:pt x="126619" y="89121"/>
                  </a:cubicBezTo>
                  <a:cubicBezTo>
                    <a:pt x="110215" y="87004"/>
                    <a:pt x="37719" y="11333"/>
                    <a:pt x="18669" y="9746"/>
                  </a:cubicBezTo>
                  <a:cubicBezTo>
                    <a:pt x="-381" y="8159"/>
                    <a:pt x="7557" y="55784"/>
                    <a:pt x="12319" y="79596"/>
                  </a:cubicBezTo>
                  <a:cubicBezTo>
                    <a:pt x="17081" y="103408"/>
                    <a:pt x="44069" y="144154"/>
                    <a:pt x="47244" y="152621"/>
                  </a:cubicBezTo>
                  <a:cubicBezTo>
                    <a:pt x="50419" y="161088"/>
                    <a:pt x="26077" y="125634"/>
                    <a:pt x="31369" y="130396"/>
                  </a:cubicBezTo>
                  <a:cubicBezTo>
                    <a:pt x="36661" y="135159"/>
                    <a:pt x="72115" y="172729"/>
                    <a:pt x="78994" y="181196"/>
                  </a:cubicBezTo>
                  <a:cubicBezTo>
                    <a:pt x="85873" y="189663"/>
                    <a:pt x="82698" y="166909"/>
                    <a:pt x="72644" y="181196"/>
                  </a:cubicBezTo>
                  <a:cubicBezTo>
                    <a:pt x="62590" y="195483"/>
                    <a:pt x="10202" y="261100"/>
                    <a:pt x="18669" y="266921"/>
                  </a:cubicBezTo>
                  <a:cubicBezTo>
                    <a:pt x="27136" y="272742"/>
                    <a:pt x="125031" y="245225"/>
                    <a:pt x="123444" y="216121"/>
                  </a:cubicBezTo>
                  <a:cubicBezTo>
                    <a:pt x="121857" y="187017"/>
                    <a:pt x="26077" y="128279"/>
                    <a:pt x="9144" y="92296"/>
                  </a:cubicBezTo>
                  <a:cubicBezTo>
                    <a:pt x="-7789" y="56313"/>
                    <a:pt x="148" y="-837"/>
                    <a:pt x="21844" y="221"/>
                  </a:cubicBezTo>
                  <a:cubicBezTo>
                    <a:pt x="43540" y="1279"/>
                    <a:pt x="126619" y="98646"/>
                    <a:pt x="139319" y="98646"/>
                  </a:cubicBezTo>
                  <a:cubicBezTo>
                    <a:pt x="152019" y="98646"/>
                    <a:pt x="79523" y="4454"/>
                    <a:pt x="98044" y="221"/>
                  </a:cubicBezTo>
                  <a:cubicBezTo>
                    <a:pt x="116565" y="-4012"/>
                    <a:pt x="279019" y="53667"/>
                    <a:pt x="282194" y="573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2" name="フリーフォーム 511">
              <a:extLst>
                <a:ext uri="{FF2B5EF4-FFF2-40B4-BE49-F238E27FC236}">
                  <a16:creationId xmlns:a16="http://schemas.microsoft.com/office/drawing/2014/main" id="{7C5FDD16-880F-D048-0763-A2CF8E991172}"/>
                </a:ext>
              </a:extLst>
            </p:cNvPr>
            <p:cNvSpPr/>
            <p:nvPr/>
          </p:nvSpPr>
          <p:spPr>
            <a:xfrm>
              <a:off x="4108441" y="6649867"/>
              <a:ext cx="133665" cy="294612"/>
            </a:xfrm>
            <a:custGeom>
              <a:avLst/>
              <a:gdLst>
                <a:gd name="connsiteX0" fmla="*/ 9 w 133665"/>
                <a:gd name="connsiteY0" fmla="*/ 1758 h 294612"/>
                <a:gd name="connsiteX1" fmla="*/ 111134 w 133665"/>
                <a:gd name="connsiteY1" fmla="*/ 189083 h 294612"/>
                <a:gd name="connsiteX2" fmla="*/ 82559 w 133665"/>
                <a:gd name="connsiteY2" fmla="*/ 293858 h 294612"/>
                <a:gd name="connsiteX3" fmla="*/ 123834 w 133665"/>
                <a:gd name="connsiteY3" fmla="*/ 138283 h 294612"/>
                <a:gd name="connsiteX4" fmla="*/ 133359 w 133665"/>
                <a:gd name="connsiteY4" fmla="*/ 77958 h 294612"/>
                <a:gd name="connsiteX5" fmla="*/ 120659 w 133665"/>
                <a:gd name="connsiteY5" fmla="*/ 100183 h 294612"/>
                <a:gd name="connsiteX6" fmla="*/ 133359 w 133665"/>
                <a:gd name="connsiteY6" fmla="*/ 23983 h 294612"/>
                <a:gd name="connsiteX7" fmla="*/ 104784 w 133665"/>
                <a:gd name="connsiteY7" fmla="*/ 90658 h 294612"/>
                <a:gd name="connsiteX8" fmla="*/ 9 w 133665"/>
                <a:gd name="connsiteY8" fmla="*/ 1758 h 29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665" h="294612">
                  <a:moveTo>
                    <a:pt x="9" y="1758"/>
                  </a:moveTo>
                  <a:cubicBezTo>
                    <a:pt x="1067" y="18162"/>
                    <a:pt x="97376" y="140400"/>
                    <a:pt x="111134" y="189083"/>
                  </a:cubicBezTo>
                  <a:cubicBezTo>
                    <a:pt x="124892" y="237766"/>
                    <a:pt x="80442" y="302325"/>
                    <a:pt x="82559" y="293858"/>
                  </a:cubicBezTo>
                  <a:cubicBezTo>
                    <a:pt x="84676" y="285391"/>
                    <a:pt x="115367" y="174266"/>
                    <a:pt x="123834" y="138283"/>
                  </a:cubicBezTo>
                  <a:cubicBezTo>
                    <a:pt x="132301" y="102300"/>
                    <a:pt x="133888" y="84308"/>
                    <a:pt x="133359" y="77958"/>
                  </a:cubicBezTo>
                  <a:cubicBezTo>
                    <a:pt x="132830" y="71608"/>
                    <a:pt x="120659" y="109179"/>
                    <a:pt x="120659" y="100183"/>
                  </a:cubicBezTo>
                  <a:cubicBezTo>
                    <a:pt x="120659" y="91187"/>
                    <a:pt x="136005" y="25571"/>
                    <a:pt x="133359" y="23983"/>
                  </a:cubicBezTo>
                  <a:cubicBezTo>
                    <a:pt x="130713" y="22396"/>
                    <a:pt x="121188" y="92245"/>
                    <a:pt x="104784" y="90658"/>
                  </a:cubicBezTo>
                  <a:cubicBezTo>
                    <a:pt x="88380" y="89071"/>
                    <a:pt x="-1049" y="-14646"/>
                    <a:pt x="9" y="175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3" name="フリーフォーム 512">
              <a:extLst>
                <a:ext uri="{FF2B5EF4-FFF2-40B4-BE49-F238E27FC236}">
                  <a16:creationId xmlns:a16="http://schemas.microsoft.com/office/drawing/2014/main" id="{0FEFC4AD-E102-99B2-8AF2-9E52D9624371}"/>
                </a:ext>
              </a:extLst>
            </p:cNvPr>
            <p:cNvSpPr/>
            <p:nvPr/>
          </p:nvSpPr>
          <p:spPr>
            <a:xfrm>
              <a:off x="4099120" y="6679959"/>
              <a:ext cx="269715" cy="463826"/>
            </a:xfrm>
            <a:custGeom>
              <a:avLst/>
              <a:gdLst>
                <a:gd name="connsiteX0" fmla="*/ 44255 w 269715"/>
                <a:gd name="connsiteY0" fmla="*/ 222491 h 463826"/>
                <a:gd name="connsiteX1" fmla="*/ 196655 w 269715"/>
                <a:gd name="connsiteY1" fmla="*/ 228841 h 463826"/>
                <a:gd name="connsiteX2" fmla="*/ 174430 w 269715"/>
                <a:gd name="connsiteY2" fmla="*/ 241 h 463826"/>
                <a:gd name="connsiteX3" fmla="*/ 161730 w 269715"/>
                <a:gd name="connsiteY3" fmla="*/ 187566 h 463826"/>
                <a:gd name="connsiteX4" fmla="*/ 269680 w 269715"/>
                <a:gd name="connsiteY4" fmla="*/ 314566 h 463826"/>
                <a:gd name="connsiteX5" fmla="*/ 149030 w 269715"/>
                <a:gd name="connsiteY5" fmla="*/ 336791 h 463826"/>
                <a:gd name="connsiteX6" fmla="*/ 180780 w 269715"/>
                <a:gd name="connsiteY6" fmla="*/ 463791 h 463826"/>
                <a:gd name="connsiteX7" fmla="*/ 63305 w 269715"/>
                <a:gd name="connsiteY7" fmla="*/ 349491 h 463826"/>
                <a:gd name="connsiteX8" fmla="*/ 9330 w 269715"/>
                <a:gd name="connsiteY8" fmla="*/ 327266 h 463826"/>
                <a:gd name="connsiteX9" fmla="*/ 253805 w 269715"/>
                <a:gd name="connsiteY9" fmla="*/ 378066 h 463826"/>
                <a:gd name="connsiteX10" fmla="*/ 133155 w 269715"/>
                <a:gd name="connsiteY10" fmla="*/ 333616 h 463826"/>
                <a:gd name="connsiteX11" fmla="*/ 260155 w 269715"/>
                <a:gd name="connsiteY11" fmla="*/ 320916 h 463826"/>
                <a:gd name="connsiteX12" fmla="*/ 209355 w 269715"/>
                <a:gd name="connsiteY12" fmla="*/ 270116 h 463826"/>
                <a:gd name="connsiteX13" fmla="*/ 161730 w 269715"/>
                <a:gd name="connsiteY13" fmla="*/ 51041 h 463826"/>
                <a:gd name="connsiteX14" fmla="*/ 152205 w 269715"/>
                <a:gd name="connsiteY14" fmla="*/ 225666 h 463826"/>
                <a:gd name="connsiteX15" fmla="*/ 95055 w 269715"/>
                <a:gd name="connsiteY15" fmla="*/ 232016 h 463826"/>
                <a:gd name="connsiteX16" fmla="*/ 44255 w 269715"/>
                <a:gd name="connsiteY16" fmla="*/ 222491 h 463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9715" h="463826">
                  <a:moveTo>
                    <a:pt x="44255" y="222491"/>
                  </a:moveTo>
                  <a:cubicBezTo>
                    <a:pt x="61188" y="221962"/>
                    <a:pt x="174959" y="265883"/>
                    <a:pt x="196655" y="228841"/>
                  </a:cubicBezTo>
                  <a:cubicBezTo>
                    <a:pt x="218351" y="191799"/>
                    <a:pt x="180251" y="7120"/>
                    <a:pt x="174430" y="241"/>
                  </a:cubicBezTo>
                  <a:cubicBezTo>
                    <a:pt x="168609" y="-6638"/>
                    <a:pt x="145855" y="135179"/>
                    <a:pt x="161730" y="187566"/>
                  </a:cubicBezTo>
                  <a:cubicBezTo>
                    <a:pt x="177605" y="239953"/>
                    <a:pt x="271797" y="289695"/>
                    <a:pt x="269680" y="314566"/>
                  </a:cubicBezTo>
                  <a:cubicBezTo>
                    <a:pt x="267563" y="339437"/>
                    <a:pt x="163847" y="311920"/>
                    <a:pt x="149030" y="336791"/>
                  </a:cubicBezTo>
                  <a:cubicBezTo>
                    <a:pt x="134213" y="361662"/>
                    <a:pt x="195068" y="461674"/>
                    <a:pt x="180780" y="463791"/>
                  </a:cubicBezTo>
                  <a:cubicBezTo>
                    <a:pt x="166493" y="465908"/>
                    <a:pt x="91880" y="372245"/>
                    <a:pt x="63305" y="349491"/>
                  </a:cubicBezTo>
                  <a:cubicBezTo>
                    <a:pt x="34730" y="326737"/>
                    <a:pt x="-22420" y="322504"/>
                    <a:pt x="9330" y="327266"/>
                  </a:cubicBezTo>
                  <a:cubicBezTo>
                    <a:pt x="41080" y="332028"/>
                    <a:pt x="233168" y="377008"/>
                    <a:pt x="253805" y="378066"/>
                  </a:cubicBezTo>
                  <a:cubicBezTo>
                    <a:pt x="274442" y="379124"/>
                    <a:pt x="132097" y="343141"/>
                    <a:pt x="133155" y="333616"/>
                  </a:cubicBezTo>
                  <a:cubicBezTo>
                    <a:pt x="134213" y="324091"/>
                    <a:pt x="247455" y="331499"/>
                    <a:pt x="260155" y="320916"/>
                  </a:cubicBezTo>
                  <a:cubicBezTo>
                    <a:pt x="272855" y="310333"/>
                    <a:pt x="225759" y="315095"/>
                    <a:pt x="209355" y="270116"/>
                  </a:cubicBezTo>
                  <a:cubicBezTo>
                    <a:pt x="192951" y="225137"/>
                    <a:pt x="171255" y="58449"/>
                    <a:pt x="161730" y="51041"/>
                  </a:cubicBezTo>
                  <a:cubicBezTo>
                    <a:pt x="152205" y="43633"/>
                    <a:pt x="163317" y="195504"/>
                    <a:pt x="152205" y="225666"/>
                  </a:cubicBezTo>
                  <a:cubicBezTo>
                    <a:pt x="141093" y="255828"/>
                    <a:pt x="109872" y="232016"/>
                    <a:pt x="95055" y="232016"/>
                  </a:cubicBezTo>
                  <a:cubicBezTo>
                    <a:pt x="80238" y="232016"/>
                    <a:pt x="27322" y="223020"/>
                    <a:pt x="44255" y="2224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4" name="フリーフォーム 513">
              <a:extLst>
                <a:ext uri="{FF2B5EF4-FFF2-40B4-BE49-F238E27FC236}">
                  <a16:creationId xmlns:a16="http://schemas.microsoft.com/office/drawing/2014/main" id="{17D2A6B8-42DA-B8FE-69A0-67EAA3EC66F3}"/>
                </a:ext>
              </a:extLst>
            </p:cNvPr>
            <p:cNvSpPr/>
            <p:nvPr/>
          </p:nvSpPr>
          <p:spPr>
            <a:xfrm>
              <a:off x="4060363" y="6648273"/>
              <a:ext cx="171348" cy="403723"/>
            </a:xfrm>
            <a:custGeom>
              <a:avLst/>
              <a:gdLst>
                <a:gd name="connsiteX0" fmla="*/ 127462 w 171348"/>
                <a:gd name="connsiteY0" fmla="*/ 177 h 403723"/>
                <a:gd name="connsiteX1" fmla="*/ 168737 w 171348"/>
                <a:gd name="connsiteY1" fmla="*/ 155752 h 403723"/>
                <a:gd name="connsiteX2" fmla="*/ 38562 w 171348"/>
                <a:gd name="connsiteY2" fmla="*/ 279577 h 403723"/>
                <a:gd name="connsiteX3" fmla="*/ 462 w 171348"/>
                <a:gd name="connsiteY3" fmla="*/ 403402 h 403723"/>
                <a:gd name="connsiteX4" fmla="*/ 57612 w 171348"/>
                <a:gd name="connsiteY4" fmla="*/ 311327 h 403723"/>
                <a:gd name="connsiteX5" fmla="*/ 149687 w 171348"/>
                <a:gd name="connsiteY5" fmla="*/ 187502 h 403723"/>
                <a:gd name="connsiteX6" fmla="*/ 127462 w 171348"/>
                <a:gd name="connsiteY6" fmla="*/ 177 h 40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348" h="403723">
                  <a:moveTo>
                    <a:pt x="127462" y="177"/>
                  </a:moveTo>
                  <a:cubicBezTo>
                    <a:pt x="130637" y="-5115"/>
                    <a:pt x="183554" y="109185"/>
                    <a:pt x="168737" y="155752"/>
                  </a:cubicBezTo>
                  <a:cubicBezTo>
                    <a:pt x="153920" y="202319"/>
                    <a:pt x="66608" y="238302"/>
                    <a:pt x="38562" y="279577"/>
                  </a:cubicBezTo>
                  <a:cubicBezTo>
                    <a:pt x="10516" y="320852"/>
                    <a:pt x="-2713" y="398110"/>
                    <a:pt x="462" y="403402"/>
                  </a:cubicBezTo>
                  <a:cubicBezTo>
                    <a:pt x="3637" y="408694"/>
                    <a:pt x="32741" y="347310"/>
                    <a:pt x="57612" y="311327"/>
                  </a:cubicBezTo>
                  <a:cubicBezTo>
                    <a:pt x="82483" y="275344"/>
                    <a:pt x="135400" y="239360"/>
                    <a:pt x="149687" y="187502"/>
                  </a:cubicBezTo>
                  <a:cubicBezTo>
                    <a:pt x="163974" y="135644"/>
                    <a:pt x="124287" y="5469"/>
                    <a:pt x="127462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5" name="フリーフォーム 514">
              <a:extLst>
                <a:ext uri="{FF2B5EF4-FFF2-40B4-BE49-F238E27FC236}">
                  <a16:creationId xmlns:a16="http://schemas.microsoft.com/office/drawing/2014/main" id="{8CE51833-BCA9-53D8-F220-2F550DA0917A}"/>
                </a:ext>
              </a:extLst>
            </p:cNvPr>
            <p:cNvSpPr/>
            <p:nvPr/>
          </p:nvSpPr>
          <p:spPr>
            <a:xfrm>
              <a:off x="4088867" y="6921278"/>
              <a:ext cx="384463" cy="677688"/>
            </a:xfrm>
            <a:custGeom>
              <a:avLst/>
              <a:gdLst>
                <a:gd name="connsiteX0" fmla="*/ 3708 w 384463"/>
                <a:gd name="connsiteY0" fmla="*/ 3397 h 677688"/>
                <a:gd name="connsiteX1" fmla="*/ 219608 w 384463"/>
                <a:gd name="connsiteY1" fmla="*/ 273272 h 677688"/>
                <a:gd name="connsiteX2" fmla="*/ 241833 w 384463"/>
                <a:gd name="connsiteY2" fmla="*/ 241522 h 677688"/>
                <a:gd name="connsiteX3" fmla="*/ 149758 w 384463"/>
                <a:gd name="connsiteY3" fmla="*/ 292322 h 677688"/>
                <a:gd name="connsiteX4" fmla="*/ 260883 w 384463"/>
                <a:gd name="connsiteY4" fmla="*/ 273272 h 677688"/>
                <a:gd name="connsiteX5" fmla="*/ 264058 w 384463"/>
                <a:gd name="connsiteY5" fmla="*/ 346297 h 677688"/>
                <a:gd name="connsiteX6" fmla="*/ 349783 w 384463"/>
                <a:gd name="connsiteY6" fmla="*/ 435197 h 677688"/>
                <a:gd name="connsiteX7" fmla="*/ 206908 w 384463"/>
                <a:gd name="connsiteY7" fmla="*/ 435197 h 677688"/>
                <a:gd name="connsiteX8" fmla="*/ 248183 w 384463"/>
                <a:gd name="connsiteY8" fmla="*/ 533622 h 677688"/>
                <a:gd name="connsiteX9" fmla="*/ 356133 w 384463"/>
                <a:gd name="connsiteY9" fmla="*/ 622522 h 677688"/>
                <a:gd name="connsiteX10" fmla="*/ 378358 w 384463"/>
                <a:gd name="connsiteY10" fmla="*/ 676497 h 677688"/>
                <a:gd name="connsiteX11" fmla="*/ 264058 w 384463"/>
                <a:gd name="connsiteY11" fmla="*/ 571722 h 677688"/>
                <a:gd name="connsiteX12" fmla="*/ 111658 w 384463"/>
                <a:gd name="connsiteY12" fmla="*/ 571722 h 677688"/>
                <a:gd name="connsiteX13" fmla="*/ 289458 w 384463"/>
                <a:gd name="connsiteY13" fmla="*/ 473297 h 677688"/>
                <a:gd name="connsiteX14" fmla="*/ 200558 w 384463"/>
                <a:gd name="connsiteY14" fmla="*/ 244697 h 677688"/>
                <a:gd name="connsiteX15" fmla="*/ 89433 w 384463"/>
                <a:gd name="connsiteY15" fmla="*/ 127222 h 677688"/>
                <a:gd name="connsiteX16" fmla="*/ 3708 w 384463"/>
                <a:gd name="connsiteY16" fmla="*/ 3397 h 67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4463" h="677688">
                  <a:moveTo>
                    <a:pt x="3708" y="3397"/>
                  </a:moveTo>
                  <a:cubicBezTo>
                    <a:pt x="25404" y="27738"/>
                    <a:pt x="179921" y="233585"/>
                    <a:pt x="219608" y="273272"/>
                  </a:cubicBezTo>
                  <a:cubicBezTo>
                    <a:pt x="259295" y="312959"/>
                    <a:pt x="253475" y="238347"/>
                    <a:pt x="241833" y="241522"/>
                  </a:cubicBezTo>
                  <a:cubicBezTo>
                    <a:pt x="230191" y="244697"/>
                    <a:pt x="146583" y="287030"/>
                    <a:pt x="149758" y="292322"/>
                  </a:cubicBezTo>
                  <a:cubicBezTo>
                    <a:pt x="152933" y="297614"/>
                    <a:pt x="241833" y="264276"/>
                    <a:pt x="260883" y="273272"/>
                  </a:cubicBezTo>
                  <a:cubicBezTo>
                    <a:pt x="279933" y="282268"/>
                    <a:pt x="249241" y="319309"/>
                    <a:pt x="264058" y="346297"/>
                  </a:cubicBezTo>
                  <a:cubicBezTo>
                    <a:pt x="278875" y="373285"/>
                    <a:pt x="359308" y="420380"/>
                    <a:pt x="349783" y="435197"/>
                  </a:cubicBezTo>
                  <a:cubicBezTo>
                    <a:pt x="340258" y="450014"/>
                    <a:pt x="223841" y="418793"/>
                    <a:pt x="206908" y="435197"/>
                  </a:cubicBezTo>
                  <a:cubicBezTo>
                    <a:pt x="189975" y="451601"/>
                    <a:pt x="223312" y="502401"/>
                    <a:pt x="248183" y="533622"/>
                  </a:cubicBezTo>
                  <a:cubicBezTo>
                    <a:pt x="273054" y="564843"/>
                    <a:pt x="334437" y="598709"/>
                    <a:pt x="356133" y="622522"/>
                  </a:cubicBezTo>
                  <a:cubicBezTo>
                    <a:pt x="377829" y="646335"/>
                    <a:pt x="393704" y="684964"/>
                    <a:pt x="378358" y="676497"/>
                  </a:cubicBezTo>
                  <a:cubicBezTo>
                    <a:pt x="363012" y="668030"/>
                    <a:pt x="308508" y="589184"/>
                    <a:pt x="264058" y="571722"/>
                  </a:cubicBezTo>
                  <a:cubicBezTo>
                    <a:pt x="219608" y="554260"/>
                    <a:pt x="107425" y="588126"/>
                    <a:pt x="111658" y="571722"/>
                  </a:cubicBezTo>
                  <a:cubicBezTo>
                    <a:pt x="115891" y="555318"/>
                    <a:pt x="274641" y="527801"/>
                    <a:pt x="289458" y="473297"/>
                  </a:cubicBezTo>
                  <a:cubicBezTo>
                    <a:pt x="304275" y="418793"/>
                    <a:pt x="233895" y="302376"/>
                    <a:pt x="200558" y="244697"/>
                  </a:cubicBezTo>
                  <a:cubicBezTo>
                    <a:pt x="167221" y="187018"/>
                    <a:pt x="117479" y="162147"/>
                    <a:pt x="89433" y="127222"/>
                  </a:cubicBezTo>
                  <a:cubicBezTo>
                    <a:pt x="61387" y="92297"/>
                    <a:pt x="-17988" y="-20944"/>
                    <a:pt x="3708" y="3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6" name="フリーフォーム 515">
              <a:extLst>
                <a:ext uri="{FF2B5EF4-FFF2-40B4-BE49-F238E27FC236}">
                  <a16:creationId xmlns:a16="http://schemas.microsoft.com/office/drawing/2014/main" id="{B5083FF8-041F-D48D-20AA-BD9C30B51554}"/>
                </a:ext>
              </a:extLst>
            </p:cNvPr>
            <p:cNvSpPr/>
            <p:nvPr/>
          </p:nvSpPr>
          <p:spPr>
            <a:xfrm>
              <a:off x="3989994" y="6959517"/>
              <a:ext cx="273436" cy="613272"/>
            </a:xfrm>
            <a:custGeom>
              <a:avLst/>
              <a:gdLst>
                <a:gd name="connsiteX0" fmla="*/ 220056 w 273436"/>
                <a:gd name="connsiteY0" fmla="*/ 85808 h 613272"/>
                <a:gd name="connsiteX1" fmla="*/ 7331 w 273436"/>
                <a:gd name="connsiteY1" fmla="*/ 187408 h 613272"/>
                <a:gd name="connsiteX2" fmla="*/ 137506 w 273436"/>
                <a:gd name="connsiteY2" fmla="*/ 196933 h 613272"/>
                <a:gd name="connsiteX3" fmla="*/ 153381 w 273436"/>
                <a:gd name="connsiteY3" fmla="*/ 254083 h 613272"/>
                <a:gd name="connsiteX4" fmla="*/ 143856 w 273436"/>
                <a:gd name="connsiteY4" fmla="*/ 308058 h 613272"/>
                <a:gd name="connsiteX5" fmla="*/ 48606 w 273436"/>
                <a:gd name="connsiteY5" fmla="*/ 320758 h 613272"/>
                <a:gd name="connsiteX6" fmla="*/ 981 w 273436"/>
                <a:gd name="connsiteY6" fmla="*/ 454108 h 613272"/>
                <a:gd name="connsiteX7" fmla="*/ 89881 w 273436"/>
                <a:gd name="connsiteY7" fmla="*/ 412833 h 613272"/>
                <a:gd name="connsiteX8" fmla="*/ 134331 w 273436"/>
                <a:gd name="connsiteY8" fmla="*/ 612858 h 613272"/>
                <a:gd name="connsiteX9" fmla="*/ 159731 w 273436"/>
                <a:gd name="connsiteY9" fmla="*/ 460458 h 613272"/>
                <a:gd name="connsiteX10" fmla="*/ 216881 w 273436"/>
                <a:gd name="connsiteY10" fmla="*/ 298533 h 613272"/>
                <a:gd name="connsiteX11" fmla="*/ 267681 w 273436"/>
                <a:gd name="connsiteY11" fmla="*/ 428708 h 613272"/>
                <a:gd name="connsiteX12" fmla="*/ 74006 w 273436"/>
                <a:gd name="connsiteY12" fmla="*/ 209633 h 613272"/>
                <a:gd name="connsiteX13" fmla="*/ 35906 w 273436"/>
                <a:gd name="connsiteY13" fmla="*/ 193758 h 613272"/>
                <a:gd name="connsiteX14" fmla="*/ 121631 w 273436"/>
                <a:gd name="connsiteY14" fmla="*/ 83 h 613272"/>
                <a:gd name="connsiteX15" fmla="*/ 54956 w 273436"/>
                <a:gd name="connsiteY15" fmla="*/ 168358 h 613272"/>
                <a:gd name="connsiteX16" fmla="*/ 220056 w 273436"/>
                <a:gd name="connsiteY16" fmla="*/ 85808 h 61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3436" h="613272">
                  <a:moveTo>
                    <a:pt x="220056" y="85808"/>
                  </a:moveTo>
                  <a:cubicBezTo>
                    <a:pt x="212118" y="88983"/>
                    <a:pt x="21089" y="168887"/>
                    <a:pt x="7331" y="187408"/>
                  </a:cubicBezTo>
                  <a:cubicBezTo>
                    <a:pt x="-6427" y="205929"/>
                    <a:pt x="113164" y="185821"/>
                    <a:pt x="137506" y="196933"/>
                  </a:cubicBezTo>
                  <a:cubicBezTo>
                    <a:pt x="161848" y="208045"/>
                    <a:pt x="152323" y="235562"/>
                    <a:pt x="153381" y="254083"/>
                  </a:cubicBezTo>
                  <a:cubicBezTo>
                    <a:pt x="154439" y="272604"/>
                    <a:pt x="161318" y="296946"/>
                    <a:pt x="143856" y="308058"/>
                  </a:cubicBezTo>
                  <a:cubicBezTo>
                    <a:pt x="126394" y="319170"/>
                    <a:pt x="72418" y="296416"/>
                    <a:pt x="48606" y="320758"/>
                  </a:cubicBezTo>
                  <a:cubicBezTo>
                    <a:pt x="24793" y="345100"/>
                    <a:pt x="-5898" y="438762"/>
                    <a:pt x="981" y="454108"/>
                  </a:cubicBezTo>
                  <a:cubicBezTo>
                    <a:pt x="7860" y="469454"/>
                    <a:pt x="67656" y="386375"/>
                    <a:pt x="89881" y="412833"/>
                  </a:cubicBezTo>
                  <a:cubicBezTo>
                    <a:pt x="112106" y="439291"/>
                    <a:pt x="122689" y="604921"/>
                    <a:pt x="134331" y="612858"/>
                  </a:cubicBezTo>
                  <a:cubicBezTo>
                    <a:pt x="145973" y="620796"/>
                    <a:pt x="145973" y="512845"/>
                    <a:pt x="159731" y="460458"/>
                  </a:cubicBezTo>
                  <a:cubicBezTo>
                    <a:pt x="173489" y="408071"/>
                    <a:pt x="198889" y="303825"/>
                    <a:pt x="216881" y="298533"/>
                  </a:cubicBezTo>
                  <a:cubicBezTo>
                    <a:pt x="234873" y="293241"/>
                    <a:pt x="291493" y="443525"/>
                    <a:pt x="267681" y="428708"/>
                  </a:cubicBezTo>
                  <a:cubicBezTo>
                    <a:pt x="243869" y="413891"/>
                    <a:pt x="112635" y="248791"/>
                    <a:pt x="74006" y="209633"/>
                  </a:cubicBezTo>
                  <a:cubicBezTo>
                    <a:pt x="35377" y="170475"/>
                    <a:pt x="27969" y="228683"/>
                    <a:pt x="35906" y="193758"/>
                  </a:cubicBezTo>
                  <a:cubicBezTo>
                    <a:pt x="43843" y="158833"/>
                    <a:pt x="118456" y="4316"/>
                    <a:pt x="121631" y="83"/>
                  </a:cubicBezTo>
                  <a:cubicBezTo>
                    <a:pt x="124806" y="-4150"/>
                    <a:pt x="36964" y="154070"/>
                    <a:pt x="54956" y="168358"/>
                  </a:cubicBezTo>
                  <a:cubicBezTo>
                    <a:pt x="72948" y="182646"/>
                    <a:pt x="227994" y="82633"/>
                    <a:pt x="220056" y="858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7" name="フリーフォーム 516">
              <a:extLst>
                <a:ext uri="{FF2B5EF4-FFF2-40B4-BE49-F238E27FC236}">
                  <a16:creationId xmlns:a16="http://schemas.microsoft.com/office/drawing/2014/main" id="{669DA6F8-39C3-251F-D5CC-BD8D64AC8073}"/>
                </a:ext>
              </a:extLst>
            </p:cNvPr>
            <p:cNvSpPr/>
            <p:nvPr/>
          </p:nvSpPr>
          <p:spPr>
            <a:xfrm>
              <a:off x="3886195" y="7394549"/>
              <a:ext cx="302538" cy="565956"/>
            </a:xfrm>
            <a:custGeom>
              <a:avLst/>
              <a:gdLst>
                <a:gd name="connsiteX0" fmla="*/ 260355 w 302538"/>
                <a:gd name="connsiteY0" fmla="*/ 26 h 565956"/>
                <a:gd name="connsiteX1" fmla="*/ 298455 w 302538"/>
                <a:gd name="connsiteY1" fmla="*/ 168301 h 565956"/>
                <a:gd name="connsiteX2" fmla="*/ 142880 w 302538"/>
                <a:gd name="connsiteY2" fmla="*/ 266726 h 565956"/>
                <a:gd name="connsiteX3" fmla="*/ 215905 w 302538"/>
                <a:gd name="connsiteY3" fmla="*/ 444526 h 565956"/>
                <a:gd name="connsiteX4" fmla="*/ 203205 w 302538"/>
                <a:gd name="connsiteY4" fmla="*/ 320701 h 565956"/>
                <a:gd name="connsiteX5" fmla="*/ 142880 w 302538"/>
                <a:gd name="connsiteY5" fmla="*/ 435001 h 565956"/>
                <a:gd name="connsiteX6" fmla="*/ 187330 w 302538"/>
                <a:gd name="connsiteY6" fmla="*/ 409601 h 565956"/>
                <a:gd name="connsiteX7" fmla="*/ 5 w 302538"/>
                <a:gd name="connsiteY7" fmla="*/ 555651 h 565956"/>
                <a:gd name="connsiteX8" fmla="*/ 193680 w 302538"/>
                <a:gd name="connsiteY8" fmla="*/ 463576 h 565956"/>
                <a:gd name="connsiteX9" fmla="*/ 161930 w 302538"/>
                <a:gd name="connsiteY9" fmla="*/ 565176 h 565956"/>
                <a:gd name="connsiteX10" fmla="*/ 184155 w 302538"/>
                <a:gd name="connsiteY10" fmla="*/ 396901 h 565956"/>
                <a:gd name="connsiteX11" fmla="*/ 282580 w 302538"/>
                <a:gd name="connsiteY11" fmla="*/ 219101 h 565956"/>
                <a:gd name="connsiteX12" fmla="*/ 263530 w 302538"/>
                <a:gd name="connsiteY12" fmla="*/ 206401 h 565956"/>
                <a:gd name="connsiteX13" fmla="*/ 273055 w 302538"/>
                <a:gd name="connsiteY13" fmla="*/ 244501 h 565956"/>
                <a:gd name="connsiteX14" fmla="*/ 295280 w 302538"/>
                <a:gd name="connsiteY14" fmla="*/ 181001 h 565956"/>
                <a:gd name="connsiteX15" fmla="*/ 260355 w 302538"/>
                <a:gd name="connsiteY15" fmla="*/ 26 h 565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2538" h="565956">
                  <a:moveTo>
                    <a:pt x="260355" y="26"/>
                  </a:moveTo>
                  <a:cubicBezTo>
                    <a:pt x="260884" y="-2091"/>
                    <a:pt x="318034" y="123851"/>
                    <a:pt x="298455" y="168301"/>
                  </a:cubicBezTo>
                  <a:cubicBezTo>
                    <a:pt x="278876" y="212751"/>
                    <a:pt x="156638" y="220689"/>
                    <a:pt x="142880" y="266726"/>
                  </a:cubicBezTo>
                  <a:cubicBezTo>
                    <a:pt x="129122" y="312764"/>
                    <a:pt x="205851" y="435530"/>
                    <a:pt x="215905" y="444526"/>
                  </a:cubicBezTo>
                  <a:cubicBezTo>
                    <a:pt x="225959" y="453522"/>
                    <a:pt x="215376" y="322288"/>
                    <a:pt x="203205" y="320701"/>
                  </a:cubicBezTo>
                  <a:cubicBezTo>
                    <a:pt x="191034" y="319114"/>
                    <a:pt x="145526" y="420184"/>
                    <a:pt x="142880" y="435001"/>
                  </a:cubicBezTo>
                  <a:cubicBezTo>
                    <a:pt x="140234" y="449818"/>
                    <a:pt x="211142" y="389493"/>
                    <a:pt x="187330" y="409601"/>
                  </a:cubicBezTo>
                  <a:cubicBezTo>
                    <a:pt x="163518" y="429709"/>
                    <a:pt x="-1053" y="546655"/>
                    <a:pt x="5" y="555651"/>
                  </a:cubicBezTo>
                  <a:cubicBezTo>
                    <a:pt x="1063" y="564647"/>
                    <a:pt x="166693" y="461989"/>
                    <a:pt x="193680" y="463576"/>
                  </a:cubicBezTo>
                  <a:cubicBezTo>
                    <a:pt x="220667" y="465163"/>
                    <a:pt x="163517" y="576288"/>
                    <a:pt x="161930" y="565176"/>
                  </a:cubicBezTo>
                  <a:cubicBezTo>
                    <a:pt x="160343" y="554064"/>
                    <a:pt x="164047" y="454580"/>
                    <a:pt x="184155" y="396901"/>
                  </a:cubicBezTo>
                  <a:cubicBezTo>
                    <a:pt x="204263" y="339222"/>
                    <a:pt x="269351" y="250851"/>
                    <a:pt x="282580" y="219101"/>
                  </a:cubicBezTo>
                  <a:cubicBezTo>
                    <a:pt x="295809" y="187351"/>
                    <a:pt x="265117" y="202168"/>
                    <a:pt x="263530" y="206401"/>
                  </a:cubicBezTo>
                  <a:cubicBezTo>
                    <a:pt x="261943" y="210634"/>
                    <a:pt x="267763" y="248734"/>
                    <a:pt x="273055" y="244501"/>
                  </a:cubicBezTo>
                  <a:cubicBezTo>
                    <a:pt x="278347" y="240268"/>
                    <a:pt x="293693" y="216984"/>
                    <a:pt x="295280" y="181001"/>
                  </a:cubicBezTo>
                  <a:cubicBezTo>
                    <a:pt x="296868" y="145018"/>
                    <a:pt x="259826" y="2143"/>
                    <a:pt x="26035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8" name="フリーフォーム 517">
              <a:extLst>
                <a:ext uri="{FF2B5EF4-FFF2-40B4-BE49-F238E27FC236}">
                  <a16:creationId xmlns:a16="http://schemas.microsoft.com/office/drawing/2014/main" id="{1797043C-4EBC-AB58-CF90-098CED0D3A18}"/>
                </a:ext>
              </a:extLst>
            </p:cNvPr>
            <p:cNvSpPr/>
            <p:nvPr/>
          </p:nvSpPr>
          <p:spPr>
            <a:xfrm>
              <a:off x="4120848" y="7215826"/>
              <a:ext cx="538657" cy="892099"/>
            </a:xfrm>
            <a:custGeom>
              <a:avLst/>
              <a:gdLst>
                <a:gd name="connsiteX0" fmla="*/ 82852 w 538657"/>
                <a:gd name="connsiteY0" fmla="*/ 949 h 892099"/>
                <a:gd name="connsiteX1" fmla="*/ 346377 w 538657"/>
                <a:gd name="connsiteY1" fmla="*/ 308924 h 892099"/>
                <a:gd name="connsiteX2" fmla="*/ 419402 w 538657"/>
                <a:gd name="connsiteY2" fmla="*/ 318449 h 892099"/>
                <a:gd name="connsiteX3" fmla="*/ 149527 w 538657"/>
                <a:gd name="connsiteY3" fmla="*/ 359724 h 892099"/>
                <a:gd name="connsiteX4" fmla="*/ 425752 w 538657"/>
                <a:gd name="connsiteY4" fmla="*/ 420049 h 892099"/>
                <a:gd name="connsiteX5" fmla="*/ 289227 w 538657"/>
                <a:gd name="connsiteY5" fmla="*/ 486724 h 892099"/>
                <a:gd name="connsiteX6" fmla="*/ 536877 w 538657"/>
                <a:gd name="connsiteY6" fmla="*/ 502599 h 892099"/>
                <a:gd name="connsiteX7" fmla="*/ 136827 w 538657"/>
                <a:gd name="connsiteY7" fmla="*/ 489899 h 892099"/>
                <a:gd name="connsiteX8" fmla="*/ 390827 w 538657"/>
                <a:gd name="connsiteY8" fmla="*/ 594674 h 892099"/>
                <a:gd name="connsiteX9" fmla="*/ 270177 w 538657"/>
                <a:gd name="connsiteY9" fmla="*/ 658174 h 892099"/>
                <a:gd name="connsiteX10" fmla="*/ 130477 w 538657"/>
                <a:gd name="connsiteY10" fmla="*/ 702624 h 892099"/>
                <a:gd name="connsiteX11" fmla="*/ 159052 w 538657"/>
                <a:gd name="connsiteY11" fmla="*/ 708974 h 892099"/>
                <a:gd name="connsiteX12" fmla="*/ 235252 w 538657"/>
                <a:gd name="connsiteY12" fmla="*/ 715324 h 892099"/>
                <a:gd name="connsiteX13" fmla="*/ 460677 w 538657"/>
                <a:gd name="connsiteY13" fmla="*/ 889949 h 892099"/>
                <a:gd name="connsiteX14" fmla="*/ 343202 w 538657"/>
                <a:gd name="connsiteY14" fmla="*/ 807399 h 892099"/>
                <a:gd name="connsiteX15" fmla="*/ 302 w 538657"/>
                <a:gd name="connsiteY15" fmla="*/ 728024 h 892099"/>
                <a:gd name="connsiteX16" fmla="*/ 282877 w 538657"/>
                <a:gd name="connsiteY16" fmla="*/ 645474 h 892099"/>
                <a:gd name="connsiteX17" fmla="*/ 295577 w 538657"/>
                <a:gd name="connsiteY17" fmla="*/ 597849 h 892099"/>
                <a:gd name="connsiteX18" fmla="*/ 428927 w 538657"/>
                <a:gd name="connsiteY18" fmla="*/ 540699 h 892099"/>
                <a:gd name="connsiteX19" fmla="*/ 279702 w 538657"/>
                <a:gd name="connsiteY19" fmla="*/ 223199 h 892099"/>
                <a:gd name="connsiteX20" fmla="*/ 82852 w 538657"/>
                <a:gd name="connsiteY20" fmla="*/ 949 h 892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38657" h="892099">
                  <a:moveTo>
                    <a:pt x="82852" y="949"/>
                  </a:moveTo>
                  <a:cubicBezTo>
                    <a:pt x="93965" y="15237"/>
                    <a:pt x="290285" y="256007"/>
                    <a:pt x="346377" y="308924"/>
                  </a:cubicBezTo>
                  <a:cubicBezTo>
                    <a:pt x="402469" y="361841"/>
                    <a:pt x="452210" y="309982"/>
                    <a:pt x="419402" y="318449"/>
                  </a:cubicBezTo>
                  <a:cubicBezTo>
                    <a:pt x="386594" y="326916"/>
                    <a:pt x="148469" y="342791"/>
                    <a:pt x="149527" y="359724"/>
                  </a:cubicBezTo>
                  <a:cubicBezTo>
                    <a:pt x="150585" y="376657"/>
                    <a:pt x="402469" y="398882"/>
                    <a:pt x="425752" y="420049"/>
                  </a:cubicBezTo>
                  <a:cubicBezTo>
                    <a:pt x="449035" y="441216"/>
                    <a:pt x="270706" y="472966"/>
                    <a:pt x="289227" y="486724"/>
                  </a:cubicBezTo>
                  <a:cubicBezTo>
                    <a:pt x="307748" y="500482"/>
                    <a:pt x="562277" y="502070"/>
                    <a:pt x="536877" y="502599"/>
                  </a:cubicBezTo>
                  <a:cubicBezTo>
                    <a:pt x="511477" y="503128"/>
                    <a:pt x="161169" y="474553"/>
                    <a:pt x="136827" y="489899"/>
                  </a:cubicBezTo>
                  <a:cubicBezTo>
                    <a:pt x="112485" y="505245"/>
                    <a:pt x="368602" y="566628"/>
                    <a:pt x="390827" y="594674"/>
                  </a:cubicBezTo>
                  <a:cubicBezTo>
                    <a:pt x="413052" y="622720"/>
                    <a:pt x="313569" y="640182"/>
                    <a:pt x="270177" y="658174"/>
                  </a:cubicBezTo>
                  <a:cubicBezTo>
                    <a:pt x="226785" y="676166"/>
                    <a:pt x="148998" y="694157"/>
                    <a:pt x="130477" y="702624"/>
                  </a:cubicBezTo>
                  <a:cubicBezTo>
                    <a:pt x="111956" y="711091"/>
                    <a:pt x="141590" y="706857"/>
                    <a:pt x="159052" y="708974"/>
                  </a:cubicBezTo>
                  <a:cubicBezTo>
                    <a:pt x="176514" y="711091"/>
                    <a:pt x="184981" y="685162"/>
                    <a:pt x="235252" y="715324"/>
                  </a:cubicBezTo>
                  <a:cubicBezTo>
                    <a:pt x="285523" y="745487"/>
                    <a:pt x="442685" y="874603"/>
                    <a:pt x="460677" y="889949"/>
                  </a:cubicBezTo>
                  <a:cubicBezTo>
                    <a:pt x="478669" y="905295"/>
                    <a:pt x="419931" y="834386"/>
                    <a:pt x="343202" y="807399"/>
                  </a:cubicBezTo>
                  <a:cubicBezTo>
                    <a:pt x="266473" y="780412"/>
                    <a:pt x="10356" y="755012"/>
                    <a:pt x="302" y="728024"/>
                  </a:cubicBezTo>
                  <a:cubicBezTo>
                    <a:pt x="-9752" y="701037"/>
                    <a:pt x="233665" y="667170"/>
                    <a:pt x="282877" y="645474"/>
                  </a:cubicBezTo>
                  <a:cubicBezTo>
                    <a:pt x="332089" y="623778"/>
                    <a:pt x="271235" y="615312"/>
                    <a:pt x="295577" y="597849"/>
                  </a:cubicBezTo>
                  <a:cubicBezTo>
                    <a:pt x="319919" y="580386"/>
                    <a:pt x="431573" y="603141"/>
                    <a:pt x="428927" y="540699"/>
                  </a:cubicBezTo>
                  <a:cubicBezTo>
                    <a:pt x="426281" y="478257"/>
                    <a:pt x="333148" y="309453"/>
                    <a:pt x="279702" y="223199"/>
                  </a:cubicBezTo>
                  <a:cubicBezTo>
                    <a:pt x="226256" y="136945"/>
                    <a:pt x="71739" y="-13339"/>
                    <a:pt x="82852" y="9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9" name="フリーフォーム 518">
              <a:extLst>
                <a:ext uri="{FF2B5EF4-FFF2-40B4-BE49-F238E27FC236}">
                  <a16:creationId xmlns:a16="http://schemas.microsoft.com/office/drawing/2014/main" id="{AFC10121-8598-CAEE-2635-EFE88C302F4A}"/>
                </a:ext>
              </a:extLst>
            </p:cNvPr>
            <p:cNvSpPr/>
            <p:nvPr/>
          </p:nvSpPr>
          <p:spPr>
            <a:xfrm>
              <a:off x="3941460" y="7804070"/>
              <a:ext cx="601925" cy="334216"/>
            </a:xfrm>
            <a:custGeom>
              <a:avLst/>
              <a:gdLst>
                <a:gd name="connsiteX0" fmla="*/ 303515 w 601925"/>
                <a:gd name="connsiteY0" fmla="*/ 80 h 334216"/>
                <a:gd name="connsiteX1" fmla="*/ 71740 w 601925"/>
                <a:gd name="connsiteY1" fmla="*/ 139780 h 334216"/>
                <a:gd name="connsiteX2" fmla="*/ 24115 w 601925"/>
                <a:gd name="connsiteY2" fmla="*/ 263605 h 334216"/>
                <a:gd name="connsiteX3" fmla="*/ 128890 w 601925"/>
                <a:gd name="connsiteY3" fmla="*/ 206455 h 334216"/>
                <a:gd name="connsiteX4" fmla="*/ 14590 w 601925"/>
                <a:gd name="connsiteY4" fmla="*/ 333455 h 334216"/>
                <a:gd name="connsiteX5" fmla="*/ 201915 w 601925"/>
                <a:gd name="connsiteY5" fmla="*/ 260430 h 334216"/>
                <a:gd name="connsiteX6" fmla="*/ 163815 w 601925"/>
                <a:gd name="connsiteY6" fmla="*/ 282655 h 334216"/>
                <a:gd name="connsiteX7" fmla="*/ 351140 w 601925"/>
                <a:gd name="connsiteY7" fmla="*/ 200105 h 334216"/>
                <a:gd name="connsiteX8" fmla="*/ 595615 w 601925"/>
                <a:gd name="connsiteY8" fmla="*/ 158830 h 334216"/>
                <a:gd name="connsiteX9" fmla="*/ 74915 w 601925"/>
                <a:gd name="connsiteY9" fmla="*/ 301705 h 334216"/>
                <a:gd name="connsiteX10" fmla="*/ 1890 w 601925"/>
                <a:gd name="connsiteY10" fmla="*/ 323930 h 334216"/>
                <a:gd name="connsiteX11" fmla="*/ 59040 w 601925"/>
                <a:gd name="connsiteY11" fmla="*/ 212805 h 334216"/>
                <a:gd name="connsiteX12" fmla="*/ 90790 w 601925"/>
                <a:gd name="connsiteY12" fmla="*/ 120730 h 334216"/>
                <a:gd name="connsiteX13" fmla="*/ 303515 w 601925"/>
                <a:gd name="connsiteY13" fmla="*/ 80 h 33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925" h="334216">
                  <a:moveTo>
                    <a:pt x="303515" y="80"/>
                  </a:moveTo>
                  <a:cubicBezTo>
                    <a:pt x="300340" y="3255"/>
                    <a:pt x="118307" y="95859"/>
                    <a:pt x="71740" y="139780"/>
                  </a:cubicBezTo>
                  <a:cubicBezTo>
                    <a:pt x="25173" y="183701"/>
                    <a:pt x="14590" y="252493"/>
                    <a:pt x="24115" y="263605"/>
                  </a:cubicBezTo>
                  <a:cubicBezTo>
                    <a:pt x="33640" y="274718"/>
                    <a:pt x="130477" y="194813"/>
                    <a:pt x="128890" y="206455"/>
                  </a:cubicBezTo>
                  <a:cubicBezTo>
                    <a:pt x="127303" y="218097"/>
                    <a:pt x="2419" y="324459"/>
                    <a:pt x="14590" y="333455"/>
                  </a:cubicBezTo>
                  <a:cubicBezTo>
                    <a:pt x="26761" y="342451"/>
                    <a:pt x="177044" y="268897"/>
                    <a:pt x="201915" y="260430"/>
                  </a:cubicBezTo>
                  <a:cubicBezTo>
                    <a:pt x="226786" y="251963"/>
                    <a:pt x="138944" y="292709"/>
                    <a:pt x="163815" y="282655"/>
                  </a:cubicBezTo>
                  <a:cubicBezTo>
                    <a:pt x="188686" y="272601"/>
                    <a:pt x="279173" y="220742"/>
                    <a:pt x="351140" y="200105"/>
                  </a:cubicBezTo>
                  <a:cubicBezTo>
                    <a:pt x="423107" y="179468"/>
                    <a:pt x="641652" y="141897"/>
                    <a:pt x="595615" y="158830"/>
                  </a:cubicBezTo>
                  <a:cubicBezTo>
                    <a:pt x="549578" y="175763"/>
                    <a:pt x="173869" y="274188"/>
                    <a:pt x="74915" y="301705"/>
                  </a:cubicBezTo>
                  <a:cubicBezTo>
                    <a:pt x="-24039" y="329222"/>
                    <a:pt x="4536" y="338747"/>
                    <a:pt x="1890" y="323930"/>
                  </a:cubicBezTo>
                  <a:cubicBezTo>
                    <a:pt x="-756" y="309113"/>
                    <a:pt x="44223" y="246672"/>
                    <a:pt x="59040" y="212805"/>
                  </a:cubicBezTo>
                  <a:cubicBezTo>
                    <a:pt x="73857" y="178938"/>
                    <a:pt x="47927" y="153009"/>
                    <a:pt x="90790" y="120730"/>
                  </a:cubicBezTo>
                  <a:cubicBezTo>
                    <a:pt x="133652" y="88451"/>
                    <a:pt x="306690" y="-3095"/>
                    <a:pt x="303515" y="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0" name="フリーフォーム 519">
              <a:extLst>
                <a:ext uri="{FF2B5EF4-FFF2-40B4-BE49-F238E27FC236}">
                  <a16:creationId xmlns:a16="http://schemas.microsoft.com/office/drawing/2014/main" id="{AAD98169-FED0-7880-CAC7-2328C911CDCA}"/>
                </a:ext>
              </a:extLst>
            </p:cNvPr>
            <p:cNvSpPr/>
            <p:nvPr/>
          </p:nvSpPr>
          <p:spPr>
            <a:xfrm>
              <a:off x="4100443" y="7939116"/>
              <a:ext cx="397473" cy="538594"/>
            </a:xfrm>
            <a:custGeom>
              <a:avLst/>
              <a:gdLst>
                <a:gd name="connsiteX0" fmla="*/ 1657 w 397473"/>
                <a:gd name="connsiteY0" fmla="*/ 1559 h 538594"/>
                <a:gd name="connsiteX1" fmla="*/ 385832 w 397473"/>
                <a:gd name="connsiteY1" fmla="*/ 274609 h 538594"/>
                <a:gd name="connsiteX2" fmla="*/ 296932 w 397473"/>
                <a:gd name="connsiteY2" fmla="*/ 369859 h 538594"/>
                <a:gd name="connsiteX3" fmla="*/ 287407 w 397473"/>
                <a:gd name="connsiteY3" fmla="*/ 534959 h 538594"/>
                <a:gd name="connsiteX4" fmla="*/ 281057 w 397473"/>
                <a:gd name="connsiteY4" fmla="*/ 461934 h 538594"/>
                <a:gd name="connsiteX5" fmla="*/ 201682 w 397473"/>
                <a:gd name="connsiteY5" fmla="*/ 214284 h 538594"/>
                <a:gd name="connsiteX6" fmla="*/ 262007 w 397473"/>
                <a:gd name="connsiteY6" fmla="*/ 474634 h 538594"/>
                <a:gd name="connsiteX7" fmla="*/ 376307 w 397473"/>
                <a:gd name="connsiteY7" fmla="*/ 309534 h 538594"/>
                <a:gd name="connsiteX8" fmla="*/ 252482 w 397473"/>
                <a:gd name="connsiteY8" fmla="*/ 169834 h 538594"/>
                <a:gd name="connsiteX9" fmla="*/ 1657 w 397473"/>
                <a:gd name="connsiteY9" fmla="*/ 1559 h 53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73" h="538594">
                  <a:moveTo>
                    <a:pt x="1657" y="1559"/>
                  </a:moveTo>
                  <a:cubicBezTo>
                    <a:pt x="23882" y="19021"/>
                    <a:pt x="336620" y="213226"/>
                    <a:pt x="385832" y="274609"/>
                  </a:cubicBezTo>
                  <a:cubicBezTo>
                    <a:pt x="435045" y="335992"/>
                    <a:pt x="313336" y="326467"/>
                    <a:pt x="296932" y="369859"/>
                  </a:cubicBezTo>
                  <a:cubicBezTo>
                    <a:pt x="280528" y="413251"/>
                    <a:pt x="290053" y="519613"/>
                    <a:pt x="287407" y="534959"/>
                  </a:cubicBezTo>
                  <a:cubicBezTo>
                    <a:pt x="284761" y="550305"/>
                    <a:pt x="295344" y="515380"/>
                    <a:pt x="281057" y="461934"/>
                  </a:cubicBezTo>
                  <a:cubicBezTo>
                    <a:pt x="266770" y="408488"/>
                    <a:pt x="204857" y="212167"/>
                    <a:pt x="201682" y="214284"/>
                  </a:cubicBezTo>
                  <a:cubicBezTo>
                    <a:pt x="198507" y="216401"/>
                    <a:pt x="232903" y="458759"/>
                    <a:pt x="262007" y="474634"/>
                  </a:cubicBezTo>
                  <a:cubicBezTo>
                    <a:pt x="291111" y="490509"/>
                    <a:pt x="377895" y="360334"/>
                    <a:pt x="376307" y="309534"/>
                  </a:cubicBezTo>
                  <a:cubicBezTo>
                    <a:pt x="374720" y="258734"/>
                    <a:pt x="318099" y="221692"/>
                    <a:pt x="252482" y="169834"/>
                  </a:cubicBezTo>
                  <a:cubicBezTo>
                    <a:pt x="186865" y="117976"/>
                    <a:pt x="-20568" y="-15903"/>
                    <a:pt x="1657" y="15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1" name="フリーフォーム 520">
              <a:extLst>
                <a:ext uri="{FF2B5EF4-FFF2-40B4-BE49-F238E27FC236}">
                  <a16:creationId xmlns:a16="http://schemas.microsoft.com/office/drawing/2014/main" id="{7DCF3361-1CB9-ABE1-D964-0BAD293A13EF}"/>
                </a:ext>
              </a:extLst>
            </p:cNvPr>
            <p:cNvSpPr/>
            <p:nvPr/>
          </p:nvSpPr>
          <p:spPr>
            <a:xfrm>
              <a:off x="3936431" y="8020000"/>
              <a:ext cx="356459" cy="541864"/>
            </a:xfrm>
            <a:custGeom>
              <a:avLst/>
              <a:gdLst>
                <a:gd name="connsiteX0" fmla="*/ 216469 w 356459"/>
                <a:gd name="connsiteY0" fmla="*/ 50 h 541864"/>
                <a:gd name="connsiteX1" fmla="*/ 203769 w 356459"/>
                <a:gd name="connsiteY1" fmla="*/ 146100 h 541864"/>
                <a:gd name="connsiteX2" fmla="*/ 356169 w 356459"/>
                <a:gd name="connsiteY2" fmla="*/ 276275 h 541864"/>
                <a:gd name="connsiteX3" fmla="*/ 241869 w 356459"/>
                <a:gd name="connsiteY3" fmla="*/ 295325 h 541864"/>
                <a:gd name="connsiteX4" fmla="*/ 229169 w 356459"/>
                <a:gd name="connsiteY4" fmla="*/ 371525 h 541864"/>
                <a:gd name="connsiteX5" fmla="*/ 29144 w 356459"/>
                <a:gd name="connsiteY5" fmla="*/ 517575 h 541864"/>
                <a:gd name="connsiteX6" fmla="*/ 25969 w 356459"/>
                <a:gd name="connsiteY6" fmla="*/ 523925 h 541864"/>
                <a:gd name="connsiteX7" fmla="*/ 264094 w 356459"/>
                <a:gd name="connsiteY7" fmla="*/ 339775 h 541864"/>
                <a:gd name="connsiteX8" fmla="*/ 299019 w 356459"/>
                <a:gd name="connsiteY8" fmla="*/ 254050 h 541864"/>
                <a:gd name="connsiteX9" fmla="*/ 222819 w 356459"/>
                <a:gd name="connsiteY9" fmla="*/ 161975 h 541864"/>
                <a:gd name="connsiteX10" fmla="*/ 216469 w 356459"/>
                <a:gd name="connsiteY10" fmla="*/ 50 h 54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6459" h="541864">
                  <a:moveTo>
                    <a:pt x="216469" y="50"/>
                  </a:moveTo>
                  <a:cubicBezTo>
                    <a:pt x="213294" y="-2596"/>
                    <a:pt x="180486" y="100063"/>
                    <a:pt x="203769" y="146100"/>
                  </a:cubicBezTo>
                  <a:cubicBezTo>
                    <a:pt x="227052" y="192138"/>
                    <a:pt x="349819" y="251404"/>
                    <a:pt x="356169" y="276275"/>
                  </a:cubicBezTo>
                  <a:cubicBezTo>
                    <a:pt x="362519" y="301146"/>
                    <a:pt x="263036" y="279450"/>
                    <a:pt x="241869" y="295325"/>
                  </a:cubicBezTo>
                  <a:cubicBezTo>
                    <a:pt x="220702" y="311200"/>
                    <a:pt x="264623" y="334483"/>
                    <a:pt x="229169" y="371525"/>
                  </a:cubicBezTo>
                  <a:cubicBezTo>
                    <a:pt x="193715" y="408567"/>
                    <a:pt x="63011" y="492175"/>
                    <a:pt x="29144" y="517575"/>
                  </a:cubicBezTo>
                  <a:cubicBezTo>
                    <a:pt x="-4723" y="542975"/>
                    <a:pt x="-13189" y="553558"/>
                    <a:pt x="25969" y="523925"/>
                  </a:cubicBezTo>
                  <a:cubicBezTo>
                    <a:pt x="65127" y="494292"/>
                    <a:pt x="218586" y="384754"/>
                    <a:pt x="264094" y="339775"/>
                  </a:cubicBezTo>
                  <a:cubicBezTo>
                    <a:pt x="309602" y="294796"/>
                    <a:pt x="305898" y="283683"/>
                    <a:pt x="299019" y="254050"/>
                  </a:cubicBezTo>
                  <a:cubicBezTo>
                    <a:pt x="292140" y="224417"/>
                    <a:pt x="238165" y="204308"/>
                    <a:pt x="222819" y="161975"/>
                  </a:cubicBezTo>
                  <a:cubicBezTo>
                    <a:pt x="207473" y="119642"/>
                    <a:pt x="219644" y="2696"/>
                    <a:pt x="216469" y="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2" name="フリーフォーム 521">
              <a:extLst>
                <a:ext uri="{FF2B5EF4-FFF2-40B4-BE49-F238E27FC236}">
                  <a16:creationId xmlns:a16="http://schemas.microsoft.com/office/drawing/2014/main" id="{6248583E-7BC2-A10C-CAF2-51CC1D661275}"/>
                </a:ext>
              </a:extLst>
            </p:cNvPr>
            <p:cNvSpPr/>
            <p:nvPr/>
          </p:nvSpPr>
          <p:spPr>
            <a:xfrm>
              <a:off x="3935105" y="8099412"/>
              <a:ext cx="380035" cy="363510"/>
            </a:xfrm>
            <a:custGeom>
              <a:avLst/>
              <a:gdLst>
                <a:gd name="connsiteX0" fmla="*/ 379720 w 380035"/>
                <a:gd name="connsiteY0" fmla="*/ 13 h 363510"/>
                <a:gd name="connsiteX1" fmla="*/ 71745 w 380035"/>
                <a:gd name="connsiteY1" fmla="*/ 82563 h 363510"/>
                <a:gd name="connsiteX2" fmla="*/ 182870 w 380035"/>
                <a:gd name="connsiteY2" fmla="*/ 142888 h 363510"/>
                <a:gd name="connsiteX3" fmla="*/ 78095 w 380035"/>
                <a:gd name="connsiteY3" fmla="*/ 314338 h 363510"/>
                <a:gd name="connsiteX4" fmla="*/ 97145 w 380035"/>
                <a:gd name="connsiteY4" fmla="*/ 269888 h 363510"/>
                <a:gd name="connsiteX5" fmla="*/ 103495 w 380035"/>
                <a:gd name="connsiteY5" fmla="*/ 174638 h 363510"/>
                <a:gd name="connsiteX6" fmla="*/ 24120 w 380035"/>
                <a:gd name="connsiteY6" fmla="*/ 282588 h 363510"/>
                <a:gd name="connsiteX7" fmla="*/ 8245 w 380035"/>
                <a:gd name="connsiteY7" fmla="*/ 358788 h 363510"/>
                <a:gd name="connsiteX8" fmla="*/ 106670 w 380035"/>
                <a:gd name="connsiteY8" fmla="*/ 142888 h 363510"/>
                <a:gd name="connsiteX9" fmla="*/ 141595 w 380035"/>
                <a:gd name="connsiteY9" fmla="*/ 206388 h 363510"/>
                <a:gd name="connsiteX10" fmla="*/ 125720 w 380035"/>
                <a:gd name="connsiteY10" fmla="*/ 273063 h 363510"/>
                <a:gd name="connsiteX11" fmla="*/ 160645 w 380035"/>
                <a:gd name="connsiteY11" fmla="*/ 63513 h 363510"/>
                <a:gd name="connsiteX12" fmla="*/ 5070 w 380035"/>
                <a:gd name="connsiteY12" fmla="*/ 88913 h 363510"/>
                <a:gd name="connsiteX13" fmla="*/ 379720 w 380035"/>
                <a:gd name="connsiteY13" fmla="*/ 13 h 363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0035" h="363510">
                  <a:moveTo>
                    <a:pt x="379720" y="13"/>
                  </a:moveTo>
                  <a:cubicBezTo>
                    <a:pt x="390832" y="-1045"/>
                    <a:pt x="104553" y="58750"/>
                    <a:pt x="71745" y="82563"/>
                  </a:cubicBezTo>
                  <a:cubicBezTo>
                    <a:pt x="38937" y="106376"/>
                    <a:pt x="181812" y="104259"/>
                    <a:pt x="182870" y="142888"/>
                  </a:cubicBezTo>
                  <a:cubicBezTo>
                    <a:pt x="183928" y="181517"/>
                    <a:pt x="92382" y="293171"/>
                    <a:pt x="78095" y="314338"/>
                  </a:cubicBezTo>
                  <a:cubicBezTo>
                    <a:pt x="63807" y="335505"/>
                    <a:pt x="92912" y="293171"/>
                    <a:pt x="97145" y="269888"/>
                  </a:cubicBezTo>
                  <a:cubicBezTo>
                    <a:pt x="101378" y="246605"/>
                    <a:pt x="115666" y="172521"/>
                    <a:pt x="103495" y="174638"/>
                  </a:cubicBezTo>
                  <a:cubicBezTo>
                    <a:pt x="91324" y="176755"/>
                    <a:pt x="39995" y="251896"/>
                    <a:pt x="24120" y="282588"/>
                  </a:cubicBezTo>
                  <a:cubicBezTo>
                    <a:pt x="8245" y="313280"/>
                    <a:pt x="-5513" y="382071"/>
                    <a:pt x="8245" y="358788"/>
                  </a:cubicBezTo>
                  <a:cubicBezTo>
                    <a:pt x="22003" y="335505"/>
                    <a:pt x="84445" y="168288"/>
                    <a:pt x="106670" y="142888"/>
                  </a:cubicBezTo>
                  <a:cubicBezTo>
                    <a:pt x="128895" y="117488"/>
                    <a:pt x="138420" y="184692"/>
                    <a:pt x="141595" y="206388"/>
                  </a:cubicBezTo>
                  <a:cubicBezTo>
                    <a:pt x="144770" y="228084"/>
                    <a:pt x="122545" y="296876"/>
                    <a:pt x="125720" y="273063"/>
                  </a:cubicBezTo>
                  <a:cubicBezTo>
                    <a:pt x="128895" y="249251"/>
                    <a:pt x="180753" y="94205"/>
                    <a:pt x="160645" y="63513"/>
                  </a:cubicBezTo>
                  <a:cubicBezTo>
                    <a:pt x="140537" y="32821"/>
                    <a:pt x="-31442" y="100025"/>
                    <a:pt x="5070" y="88913"/>
                  </a:cubicBezTo>
                  <a:cubicBezTo>
                    <a:pt x="41582" y="77801"/>
                    <a:pt x="368608" y="1071"/>
                    <a:pt x="379720" y="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3" name="フリーフォーム 522">
              <a:extLst>
                <a:ext uri="{FF2B5EF4-FFF2-40B4-BE49-F238E27FC236}">
                  <a16:creationId xmlns:a16="http://schemas.microsoft.com/office/drawing/2014/main" id="{2EEBC2C6-099E-9A1C-F3B9-CAFAFBCB5DBF}"/>
                </a:ext>
              </a:extLst>
            </p:cNvPr>
            <p:cNvSpPr/>
            <p:nvPr/>
          </p:nvSpPr>
          <p:spPr>
            <a:xfrm>
              <a:off x="3865147" y="8337535"/>
              <a:ext cx="717483" cy="578465"/>
            </a:xfrm>
            <a:custGeom>
              <a:avLst/>
              <a:gdLst>
                <a:gd name="connsiteX0" fmla="*/ 541753 w 717483"/>
                <a:gd name="connsiteY0" fmla="*/ 15 h 578465"/>
                <a:gd name="connsiteX1" fmla="*/ 249653 w 717483"/>
                <a:gd name="connsiteY1" fmla="*/ 155590 h 578465"/>
                <a:gd name="connsiteX2" fmla="*/ 576678 w 717483"/>
                <a:gd name="connsiteY2" fmla="*/ 238140 h 578465"/>
                <a:gd name="connsiteX3" fmla="*/ 309978 w 717483"/>
                <a:gd name="connsiteY3" fmla="*/ 352440 h 578465"/>
                <a:gd name="connsiteX4" fmla="*/ 287753 w 717483"/>
                <a:gd name="connsiteY4" fmla="*/ 381015 h 578465"/>
                <a:gd name="connsiteX5" fmla="*/ 490953 w 717483"/>
                <a:gd name="connsiteY5" fmla="*/ 358790 h 578465"/>
                <a:gd name="connsiteX6" fmla="*/ 716378 w 717483"/>
                <a:gd name="connsiteY6" fmla="*/ 577865 h 578465"/>
                <a:gd name="connsiteX7" fmla="*/ 392528 w 717483"/>
                <a:gd name="connsiteY7" fmla="*/ 425465 h 578465"/>
                <a:gd name="connsiteX8" fmla="*/ 309978 w 717483"/>
                <a:gd name="connsiteY8" fmla="*/ 476265 h 578465"/>
                <a:gd name="connsiteX9" fmla="*/ 157578 w 717483"/>
                <a:gd name="connsiteY9" fmla="*/ 393715 h 578465"/>
                <a:gd name="connsiteX10" fmla="*/ 78203 w 717483"/>
                <a:gd name="connsiteY10" fmla="*/ 441340 h 578465"/>
                <a:gd name="connsiteX11" fmla="*/ 154403 w 717483"/>
                <a:gd name="connsiteY11" fmla="*/ 257190 h 578465"/>
                <a:gd name="connsiteX12" fmla="*/ 2003 w 717483"/>
                <a:gd name="connsiteY12" fmla="*/ 241315 h 578465"/>
                <a:gd name="connsiteX13" fmla="*/ 284578 w 717483"/>
                <a:gd name="connsiteY13" fmla="*/ 133365 h 578465"/>
                <a:gd name="connsiteX14" fmla="*/ 297278 w 717483"/>
                <a:gd name="connsiteY14" fmla="*/ 28590 h 578465"/>
                <a:gd name="connsiteX15" fmla="*/ 503653 w 717483"/>
                <a:gd name="connsiteY15" fmla="*/ 263540 h 578465"/>
                <a:gd name="connsiteX16" fmla="*/ 389353 w 717483"/>
                <a:gd name="connsiteY16" fmla="*/ 209565 h 578465"/>
                <a:gd name="connsiteX17" fmla="*/ 300453 w 717483"/>
                <a:gd name="connsiteY17" fmla="*/ 28590 h 578465"/>
                <a:gd name="connsiteX18" fmla="*/ 630653 w 717483"/>
                <a:gd name="connsiteY18" fmla="*/ 285765 h 578465"/>
                <a:gd name="connsiteX19" fmla="*/ 440153 w 717483"/>
                <a:gd name="connsiteY19" fmla="*/ 111140 h 578465"/>
                <a:gd name="connsiteX20" fmla="*/ 548103 w 717483"/>
                <a:gd name="connsiteY20" fmla="*/ 358790 h 578465"/>
                <a:gd name="connsiteX21" fmla="*/ 414753 w 717483"/>
                <a:gd name="connsiteY21" fmla="*/ 269890 h 578465"/>
                <a:gd name="connsiteX22" fmla="*/ 465553 w 717483"/>
                <a:gd name="connsiteY22" fmla="*/ 184165 h 578465"/>
                <a:gd name="connsiteX23" fmla="*/ 367128 w 717483"/>
                <a:gd name="connsiteY23" fmla="*/ 165115 h 578465"/>
                <a:gd name="connsiteX24" fmla="*/ 541753 w 717483"/>
                <a:gd name="connsiteY24" fmla="*/ 15 h 57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17483" h="578465">
                  <a:moveTo>
                    <a:pt x="541753" y="15"/>
                  </a:moveTo>
                  <a:cubicBezTo>
                    <a:pt x="522174" y="-1572"/>
                    <a:pt x="243832" y="115903"/>
                    <a:pt x="249653" y="155590"/>
                  </a:cubicBezTo>
                  <a:cubicBezTo>
                    <a:pt x="255474" y="195277"/>
                    <a:pt x="566624" y="205332"/>
                    <a:pt x="576678" y="238140"/>
                  </a:cubicBezTo>
                  <a:cubicBezTo>
                    <a:pt x="586732" y="270948"/>
                    <a:pt x="358132" y="328628"/>
                    <a:pt x="309978" y="352440"/>
                  </a:cubicBezTo>
                  <a:cubicBezTo>
                    <a:pt x="261824" y="376252"/>
                    <a:pt x="257591" y="379957"/>
                    <a:pt x="287753" y="381015"/>
                  </a:cubicBezTo>
                  <a:cubicBezTo>
                    <a:pt x="317915" y="382073"/>
                    <a:pt x="419515" y="325982"/>
                    <a:pt x="490953" y="358790"/>
                  </a:cubicBezTo>
                  <a:cubicBezTo>
                    <a:pt x="562391" y="391598"/>
                    <a:pt x="732782" y="566753"/>
                    <a:pt x="716378" y="577865"/>
                  </a:cubicBezTo>
                  <a:cubicBezTo>
                    <a:pt x="699974" y="588977"/>
                    <a:pt x="460261" y="442398"/>
                    <a:pt x="392528" y="425465"/>
                  </a:cubicBezTo>
                  <a:cubicBezTo>
                    <a:pt x="324795" y="408532"/>
                    <a:pt x="349136" y="481557"/>
                    <a:pt x="309978" y="476265"/>
                  </a:cubicBezTo>
                  <a:cubicBezTo>
                    <a:pt x="270820" y="470973"/>
                    <a:pt x="196207" y="399536"/>
                    <a:pt x="157578" y="393715"/>
                  </a:cubicBezTo>
                  <a:cubicBezTo>
                    <a:pt x="118949" y="387894"/>
                    <a:pt x="78732" y="464094"/>
                    <a:pt x="78203" y="441340"/>
                  </a:cubicBezTo>
                  <a:cubicBezTo>
                    <a:pt x="77674" y="418586"/>
                    <a:pt x="167103" y="290528"/>
                    <a:pt x="154403" y="257190"/>
                  </a:cubicBezTo>
                  <a:cubicBezTo>
                    <a:pt x="141703" y="223853"/>
                    <a:pt x="-19693" y="261953"/>
                    <a:pt x="2003" y="241315"/>
                  </a:cubicBezTo>
                  <a:cubicBezTo>
                    <a:pt x="23699" y="220678"/>
                    <a:pt x="235365" y="168819"/>
                    <a:pt x="284578" y="133365"/>
                  </a:cubicBezTo>
                  <a:cubicBezTo>
                    <a:pt x="333791" y="97911"/>
                    <a:pt x="260766" y="6894"/>
                    <a:pt x="297278" y="28590"/>
                  </a:cubicBezTo>
                  <a:cubicBezTo>
                    <a:pt x="333790" y="50286"/>
                    <a:pt x="488307" y="233378"/>
                    <a:pt x="503653" y="263540"/>
                  </a:cubicBezTo>
                  <a:cubicBezTo>
                    <a:pt x="518999" y="293703"/>
                    <a:pt x="423220" y="248723"/>
                    <a:pt x="389353" y="209565"/>
                  </a:cubicBezTo>
                  <a:cubicBezTo>
                    <a:pt x="355486" y="170407"/>
                    <a:pt x="260236" y="15890"/>
                    <a:pt x="300453" y="28590"/>
                  </a:cubicBezTo>
                  <a:cubicBezTo>
                    <a:pt x="340670" y="41290"/>
                    <a:pt x="607370" y="272007"/>
                    <a:pt x="630653" y="285765"/>
                  </a:cubicBezTo>
                  <a:cubicBezTo>
                    <a:pt x="653936" y="299523"/>
                    <a:pt x="453911" y="98969"/>
                    <a:pt x="440153" y="111140"/>
                  </a:cubicBezTo>
                  <a:cubicBezTo>
                    <a:pt x="426395" y="123311"/>
                    <a:pt x="552336" y="332332"/>
                    <a:pt x="548103" y="358790"/>
                  </a:cubicBezTo>
                  <a:cubicBezTo>
                    <a:pt x="543870" y="385248"/>
                    <a:pt x="428511" y="298994"/>
                    <a:pt x="414753" y="269890"/>
                  </a:cubicBezTo>
                  <a:cubicBezTo>
                    <a:pt x="400995" y="240786"/>
                    <a:pt x="473490" y="201627"/>
                    <a:pt x="465553" y="184165"/>
                  </a:cubicBezTo>
                  <a:cubicBezTo>
                    <a:pt x="457616" y="166703"/>
                    <a:pt x="358661" y="192632"/>
                    <a:pt x="367128" y="165115"/>
                  </a:cubicBezTo>
                  <a:cubicBezTo>
                    <a:pt x="375595" y="137598"/>
                    <a:pt x="561332" y="1602"/>
                    <a:pt x="541753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4" name="フリーフォーム 523">
              <a:extLst>
                <a:ext uri="{FF2B5EF4-FFF2-40B4-BE49-F238E27FC236}">
                  <a16:creationId xmlns:a16="http://schemas.microsoft.com/office/drawing/2014/main" id="{2C457BC8-A895-03E0-E2DC-F542CD152426}"/>
                </a:ext>
              </a:extLst>
            </p:cNvPr>
            <p:cNvSpPr/>
            <p:nvPr/>
          </p:nvSpPr>
          <p:spPr>
            <a:xfrm>
              <a:off x="8214052" y="1450619"/>
              <a:ext cx="428304" cy="943478"/>
            </a:xfrm>
            <a:custGeom>
              <a:avLst/>
              <a:gdLst>
                <a:gd name="connsiteX0" fmla="*/ 218748 w 428304"/>
                <a:gd name="connsiteY0" fmla="*/ 356 h 943478"/>
                <a:gd name="connsiteX1" fmla="*/ 164773 w 428304"/>
                <a:gd name="connsiteY1" fmla="*/ 121006 h 943478"/>
                <a:gd name="connsiteX2" fmla="*/ 218748 w 428304"/>
                <a:gd name="connsiteY2" fmla="*/ 143231 h 943478"/>
                <a:gd name="connsiteX3" fmla="*/ 72698 w 428304"/>
                <a:gd name="connsiteY3" fmla="*/ 162281 h 943478"/>
                <a:gd name="connsiteX4" fmla="*/ 37773 w 428304"/>
                <a:gd name="connsiteY4" fmla="*/ 92431 h 943478"/>
                <a:gd name="connsiteX5" fmla="*/ 221923 w 428304"/>
                <a:gd name="connsiteY5" fmla="*/ 222606 h 943478"/>
                <a:gd name="connsiteX6" fmla="*/ 240973 w 428304"/>
                <a:gd name="connsiteY6" fmla="*/ 216256 h 943478"/>
                <a:gd name="connsiteX7" fmla="*/ 317173 w 428304"/>
                <a:gd name="connsiteY7" fmla="*/ 149581 h 943478"/>
                <a:gd name="connsiteX8" fmla="*/ 209223 w 428304"/>
                <a:gd name="connsiteY8" fmla="*/ 238481 h 943478"/>
                <a:gd name="connsiteX9" fmla="*/ 240973 w 428304"/>
                <a:gd name="connsiteY9" fmla="*/ 305156 h 943478"/>
                <a:gd name="connsiteX10" fmla="*/ 263198 w 428304"/>
                <a:gd name="connsiteY10" fmla="*/ 298806 h 943478"/>
                <a:gd name="connsiteX11" fmla="*/ 428298 w 428304"/>
                <a:gd name="connsiteY11" fmla="*/ 295631 h 943478"/>
                <a:gd name="connsiteX12" fmla="*/ 256848 w 428304"/>
                <a:gd name="connsiteY12" fmla="*/ 400406 h 943478"/>
                <a:gd name="connsiteX13" fmla="*/ 421948 w 428304"/>
                <a:gd name="connsiteY13" fmla="*/ 444856 h 943478"/>
                <a:gd name="connsiteX14" fmla="*/ 215573 w 428304"/>
                <a:gd name="connsiteY14" fmla="*/ 651231 h 943478"/>
                <a:gd name="connsiteX15" fmla="*/ 425123 w 428304"/>
                <a:gd name="connsiteY15" fmla="*/ 584556 h 943478"/>
                <a:gd name="connsiteX16" fmla="*/ 193348 w 428304"/>
                <a:gd name="connsiteY16" fmla="*/ 813156 h 943478"/>
                <a:gd name="connsiteX17" fmla="*/ 202873 w 428304"/>
                <a:gd name="connsiteY17" fmla="*/ 940156 h 943478"/>
                <a:gd name="connsiteX18" fmla="*/ 253673 w 428304"/>
                <a:gd name="connsiteY18" fmla="*/ 682981 h 943478"/>
                <a:gd name="connsiteX19" fmla="*/ 364798 w 428304"/>
                <a:gd name="connsiteY19" fmla="*/ 413106 h 943478"/>
                <a:gd name="connsiteX20" fmla="*/ 34598 w 428304"/>
                <a:gd name="connsiteY20" fmla="*/ 127356 h 943478"/>
                <a:gd name="connsiteX21" fmla="*/ 387023 w 428304"/>
                <a:gd name="connsiteY21" fmla="*/ 209906 h 943478"/>
                <a:gd name="connsiteX22" fmla="*/ 2848 w 428304"/>
                <a:gd name="connsiteY22" fmla="*/ 92431 h 943478"/>
                <a:gd name="connsiteX23" fmla="*/ 212398 w 428304"/>
                <a:gd name="connsiteY23" fmla="*/ 82906 h 943478"/>
                <a:gd name="connsiteX24" fmla="*/ 218748 w 428304"/>
                <a:gd name="connsiteY24" fmla="*/ 356 h 943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304" h="943478">
                  <a:moveTo>
                    <a:pt x="218748" y="356"/>
                  </a:moveTo>
                  <a:cubicBezTo>
                    <a:pt x="210811" y="6706"/>
                    <a:pt x="164773" y="97194"/>
                    <a:pt x="164773" y="121006"/>
                  </a:cubicBezTo>
                  <a:cubicBezTo>
                    <a:pt x="164773" y="144818"/>
                    <a:pt x="234094" y="136352"/>
                    <a:pt x="218748" y="143231"/>
                  </a:cubicBezTo>
                  <a:cubicBezTo>
                    <a:pt x="203402" y="150110"/>
                    <a:pt x="102860" y="170748"/>
                    <a:pt x="72698" y="162281"/>
                  </a:cubicBezTo>
                  <a:cubicBezTo>
                    <a:pt x="42535" y="153814"/>
                    <a:pt x="12902" y="82377"/>
                    <a:pt x="37773" y="92431"/>
                  </a:cubicBezTo>
                  <a:cubicBezTo>
                    <a:pt x="62644" y="102485"/>
                    <a:pt x="188056" y="201969"/>
                    <a:pt x="221923" y="222606"/>
                  </a:cubicBezTo>
                  <a:cubicBezTo>
                    <a:pt x="255790" y="243244"/>
                    <a:pt x="225098" y="228427"/>
                    <a:pt x="240973" y="216256"/>
                  </a:cubicBezTo>
                  <a:cubicBezTo>
                    <a:pt x="256848" y="204085"/>
                    <a:pt x="322465" y="145877"/>
                    <a:pt x="317173" y="149581"/>
                  </a:cubicBezTo>
                  <a:cubicBezTo>
                    <a:pt x="311881" y="153285"/>
                    <a:pt x="221923" y="212552"/>
                    <a:pt x="209223" y="238481"/>
                  </a:cubicBezTo>
                  <a:cubicBezTo>
                    <a:pt x="196523" y="264410"/>
                    <a:pt x="231977" y="295102"/>
                    <a:pt x="240973" y="305156"/>
                  </a:cubicBezTo>
                  <a:cubicBezTo>
                    <a:pt x="249969" y="315210"/>
                    <a:pt x="231977" y="300393"/>
                    <a:pt x="263198" y="298806"/>
                  </a:cubicBezTo>
                  <a:cubicBezTo>
                    <a:pt x="294419" y="297219"/>
                    <a:pt x="429356" y="278698"/>
                    <a:pt x="428298" y="295631"/>
                  </a:cubicBezTo>
                  <a:cubicBezTo>
                    <a:pt x="427240" y="312564"/>
                    <a:pt x="257906" y="375535"/>
                    <a:pt x="256848" y="400406"/>
                  </a:cubicBezTo>
                  <a:cubicBezTo>
                    <a:pt x="255790" y="425277"/>
                    <a:pt x="428827" y="403052"/>
                    <a:pt x="421948" y="444856"/>
                  </a:cubicBezTo>
                  <a:cubicBezTo>
                    <a:pt x="415069" y="486660"/>
                    <a:pt x="215044" y="627948"/>
                    <a:pt x="215573" y="651231"/>
                  </a:cubicBezTo>
                  <a:cubicBezTo>
                    <a:pt x="216102" y="674514"/>
                    <a:pt x="428827" y="557569"/>
                    <a:pt x="425123" y="584556"/>
                  </a:cubicBezTo>
                  <a:cubicBezTo>
                    <a:pt x="421419" y="611543"/>
                    <a:pt x="230390" y="753889"/>
                    <a:pt x="193348" y="813156"/>
                  </a:cubicBezTo>
                  <a:cubicBezTo>
                    <a:pt x="156306" y="872423"/>
                    <a:pt x="192819" y="961852"/>
                    <a:pt x="202873" y="940156"/>
                  </a:cubicBezTo>
                  <a:cubicBezTo>
                    <a:pt x="212927" y="918460"/>
                    <a:pt x="226686" y="770823"/>
                    <a:pt x="253673" y="682981"/>
                  </a:cubicBezTo>
                  <a:cubicBezTo>
                    <a:pt x="280660" y="595139"/>
                    <a:pt x="401310" y="505710"/>
                    <a:pt x="364798" y="413106"/>
                  </a:cubicBezTo>
                  <a:cubicBezTo>
                    <a:pt x="328286" y="320502"/>
                    <a:pt x="30894" y="161223"/>
                    <a:pt x="34598" y="127356"/>
                  </a:cubicBezTo>
                  <a:cubicBezTo>
                    <a:pt x="38302" y="93489"/>
                    <a:pt x="392315" y="215727"/>
                    <a:pt x="387023" y="209906"/>
                  </a:cubicBezTo>
                  <a:cubicBezTo>
                    <a:pt x="381731" y="204085"/>
                    <a:pt x="31952" y="113598"/>
                    <a:pt x="2848" y="92431"/>
                  </a:cubicBezTo>
                  <a:cubicBezTo>
                    <a:pt x="-26256" y="71264"/>
                    <a:pt x="176415" y="91373"/>
                    <a:pt x="212398" y="82906"/>
                  </a:cubicBezTo>
                  <a:cubicBezTo>
                    <a:pt x="248381" y="74439"/>
                    <a:pt x="226685" y="-5994"/>
                    <a:pt x="218748" y="3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5" name="フリーフォーム 524">
              <a:extLst>
                <a:ext uri="{FF2B5EF4-FFF2-40B4-BE49-F238E27FC236}">
                  <a16:creationId xmlns:a16="http://schemas.microsoft.com/office/drawing/2014/main" id="{1A33B7FF-6273-E568-2AB8-576B02C660C2}"/>
                </a:ext>
              </a:extLst>
            </p:cNvPr>
            <p:cNvSpPr/>
            <p:nvPr/>
          </p:nvSpPr>
          <p:spPr>
            <a:xfrm>
              <a:off x="8233839" y="1499913"/>
              <a:ext cx="634279" cy="256676"/>
            </a:xfrm>
            <a:custGeom>
              <a:avLst/>
              <a:gdLst>
                <a:gd name="connsiteX0" fmla="*/ 5286 w 634279"/>
                <a:gd name="connsiteY0" fmla="*/ 157437 h 256676"/>
                <a:gd name="connsiteX1" fmla="*/ 183086 w 634279"/>
                <a:gd name="connsiteY1" fmla="*/ 128862 h 256676"/>
                <a:gd name="connsiteX2" fmla="*/ 398986 w 634279"/>
                <a:gd name="connsiteY2" fmla="*/ 20912 h 256676"/>
                <a:gd name="connsiteX3" fmla="*/ 465661 w 634279"/>
                <a:gd name="connsiteY3" fmla="*/ 90762 h 256676"/>
                <a:gd name="connsiteX4" fmla="*/ 291036 w 634279"/>
                <a:gd name="connsiteY4" fmla="*/ 255862 h 256676"/>
                <a:gd name="connsiteX5" fmla="*/ 452961 w 634279"/>
                <a:gd name="connsiteY5" fmla="*/ 154262 h 256676"/>
                <a:gd name="connsiteX6" fmla="*/ 633936 w 634279"/>
                <a:gd name="connsiteY6" fmla="*/ 157437 h 256676"/>
                <a:gd name="connsiteX7" fmla="*/ 405336 w 634279"/>
                <a:gd name="connsiteY7" fmla="*/ 36787 h 256676"/>
                <a:gd name="connsiteX8" fmla="*/ 392636 w 634279"/>
                <a:gd name="connsiteY8" fmla="*/ 8212 h 256676"/>
                <a:gd name="connsiteX9" fmla="*/ 5286 w 634279"/>
                <a:gd name="connsiteY9" fmla="*/ 157437 h 25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4279" h="256676">
                  <a:moveTo>
                    <a:pt x="5286" y="157437"/>
                  </a:moveTo>
                  <a:cubicBezTo>
                    <a:pt x="-29639" y="177545"/>
                    <a:pt x="117469" y="151616"/>
                    <a:pt x="183086" y="128862"/>
                  </a:cubicBezTo>
                  <a:cubicBezTo>
                    <a:pt x="248703" y="106108"/>
                    <a:pt x="351890" y="27262"/>
                    <a:pt x="398986" y="20912"/>
                  </a:cubicBezTo>
                  <a:cubicBezTo>
                    <a:pt x="446082" y="14562"/>
                    <a:pt x="483653" y="51604"/>
                    <a:pt x="465661" y="90762"/>
                  </a:cubicBezTo>
                  <a:cubicBezTo>
                    <a:pt x="447669" y="129920"/>
                    <a:pt x="293153" y="245279"/>
                    <a:pt x="291036" y="255862"/>
                  </a:cubicBezTo>
                  <a:cubicBezTo>
                    <a:pt x="288919" y="266445"/>
                    <a:pt x="395811" y="170666"/>
                    <a:pt x="452961" y="154262"/>
                  </a:cubicBezTo>
                  <a:cubicBezTo>
                    <a:pt x="510111" y="137858"/>
                    <a:pt x="641874" y="177016"/>
                    <a:pt x="633936" y="157437"/>
                  </a:cubicBezTo>
                  <a:cubicBezTo>
                    <a:pt x="625998" y="137858"/>
                    <a:pt x="445553" y="61658"/>
                    <a:pt x="405336" y="36787"/>
                  </a:cubicBezTo>
                  <a:cubicBezTo>
                    <a:pt x="365119" y="11916"/>
                    <a:pt x="456136" y="-13484"/>
                    <a:pt x="392636" y="8212"/>
                  </a:cubicBezTo>
                  <a:cubicBezTo>
                    <a:pt x="329136" y="29908"/>
                    <a:pt x="40211" y="137329"/>
                    <a:pt x="5286" y="157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6" name="フリーフォーム 525">
              <a:extLst>
                <a:ext uri="{FF2B5EF4-FFF2-40B4-BE49-F238E27FC236}">
                  <a16:creationId xmlns:a16="http://schemas.microsoft.com/office/drawing/2014/main" id="{9EE467E4-D890-64D2-22D8-84147D7093F4}"/>
                </a:ext>
              </a:extLst>
            </p:cNvPr>
            <p:cNvSpPr/>
            <p:nvPr/>
          </p:nvSpPr>
          <p:spPr>
            <a:xfrm>
              <a:off x="8518510" y="1555621"/>
              <a:ext cx="146432" cy="121187"/>
            </a:xfrm>
            <a:custGeom>
              <a:avLst/>
              <a:gdLst>
                <a:gd name="connsiteX0" fmla="*/ 85740 w 146432"/>
                <a:gd name="connsiteY0" fmla="*/ 129 h 121187"/>
                <a:gd name="connsiteX1" fmla="*/ 133365 w 146432"/>
                <a:gd name="connsiteY1" fmla="*/ 73154 h 121187"/>
                <a:gd name="connsiteX2" fmla="*/ 15 w 146432"/>
                <a:gd name="connsiteY2" fmla="*/ 120779 h 121187"/>
                <a:gd name="connsiteX3" fmla="*/ 142890 w 146432"/>
                <a:gd name="connsiteY3" fmla="*/ 92204 h 121187"/>
                <a:gd name="connsiteX4" fmla="*/ 85740 w 146432"/>
                <a:gd name="connsiteY4" fmla="*/ 129 h 12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432" h="121187">
                  <a:moveTo>
                    <a:pt x="85740" y="129"/>
                  </a:moveTo>
                  <a:cubicBezTo>
                    <a:pt x="84153" y="-3046"/>
                    <a:pt x="147652" y="53046"/>
                    <a:pt x="133365" y="73154"/>
                  </a:cubicBezTo>
                  <a:cubicBezTo>
                    <a:pt x="119078" y="93262"/>
                    <a:pt x="-1572" y="117604"/>
                    <a:pt x="15" y="120779"/>
                  </a:cubicBezTo>
                  <a:cubicBezTo>
                    <a:pt x="1602" y="123954"/>
                    <a:pt x="122253" y="108079"/>
                    <a:pt x="142890" y="92204"/>
                  </a:cubicBezTo>
                  <a:cubicBezTo>
                    <a:pt x="163528" y="76329"/>
                    <a:pt x="87327" y="3304"/>
                    <a:pt x="85740" y="1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7" name="フリーフォーム 526">
              <a:extLst>
                <a:ext uri="{FF2B5EF4-FFF2-40B4-BE49-F238E27FC236}">
                  <a16:creationId xmlns:a16="http://schemas.microsoft.com/office/drawing/2014/main" id="{2C639651-5E68-9C26-DA40-BED6FE14D2F3}"/>
                </a:ext>
              </a:extLst>
            </p:cNvPr>
            <p:cNvSpPr/>
            <p:nvPr/>
          </p:nvSpPr>
          <p:spPr>
            <a:xfrm>
              <a:off x="8415609" y="1609425"/>
              <a:ext cx="360122" cy="165839"/>
            </a:xfrm>
            <a:custGeom>
              <a:avLst/>
              <a:gdLst>
                <a:gd name="connsiteX0" fmla="*/ 1316 w 360122"/>
                <a:gd name="connsiteY0" fmla="*/ 300 h 165839"/>
                <a:gd name="connsiteX1" fmla="*/ 150541 w 360122"/>
                <a:gd name="connsiteY1" fmla="*/ 108250 h 165839"/>
                <a:gd name="connsiteX2" fmla="*/ 268016 w 360122"/>
                <a:gd name="connsiteY2" fmla="*/ 108250 h 165839"/>
                <a:gd name="connsiteX3" fmla="*/ 360091 w 360122"/>
                <a:gd name="connsiteY3" fmla="*/ 165400 h 165839"/>
                <a:gd name="connsiteX4" fmla="*/ 258491 w 360122"/>
                <a:gd name="connsiteY4" fmla="*/ 133650 h 165839"/>
                <a:gd name="connsiteX5" fmla="*/ 163241 w 360122"/>
                <a:gd name="connsiteY5" fmla="*/ 114600 h 165839"/>
                <a:gd name="connsiteX6" fmla="*/ 80691 w 360122"/>
                <a:gd name="connsiteY6" fmla="*/ 76500 h 165839"/>
                <a:gd name="connsiteX7" fmla="*/ 1316 w 360122"/>
                <a:gd name="connsiteY7" fmla="*/ 300 h 16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0122" h="165839">
                  <a:moveTo>
                    <a:pt x="1316" y="300"/>
                  </a:moveTo>
                  <a:cubicBezTo>
                    <a:pt x="12958" y="5592"/>
                    <a:pt x="106091" y="90258"/>
                    <a:pt x="150541" y="108250"/>
                  </a:cubicBezTo>
                  <a:cubicBezTo>
                    <a:pt x="194991" y="126242"/>
                    <a:pt x="233091" y="98725"/>
                    <a:pt x="268016" y="108250"/>
                  </a:cubicBezTo>
                  <a:cubicBezTo>
                    <a:pt x="302941" y="117775"/>
                    <a:pt x="361678" y="161167"/>
                    <a:pt x="360091" y="165400"/>
                  </a:cubicBezTo>
                  <a:cubicBezTo>
                    <a:pt x="358504" y="169633"/>
                    <a:pt x="291299" y="142117"/>
                    <a:pt x="258491" y="133650"/>
                  </a:cubicBezTo>
                  <a:cubicBezTo>
                    <a:pt x="225683" y="125183"/>
                    <a:pt x="192874" y="124125"/>
                    <a:pt x="163241" y="114600"/>
                  </a:cubicBezTo>
                  <a:cubicBezTo>
                    <a:pt x="133608" y="105075"/>
                    <a:pt x="102916" y="91846"/>
                    <a:pt x="80691" y="76500"/>
                  </a:cubicBezTo>
                  <a:cubicBezTo>
                    <a:pt x="58466" y="61154"/>
                    <a:pt x="-10326" y="-4992"/>
                    <a:pt x="1316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8" name="フリーフォーム 527">
              <a:extLst>
                <a:ext uri="{FF2B5EF4-FFF2-40B4-BE49-F238E27FC236}">
                  <a16:creationId xmlns:a16="http://schemas.microsoft.com/office/drawing/2014/main" id="{594CC56C-9D83-331F-08B3-D3FBE4DA5FE3}"/>
                </a:ext>
              </a:extLst>
            </p:cNvPr>
            <p:cNvSpPr/>
            <p:nvPr/>
          </p:nvSpPr>
          <p:spPr>
            <a:xfrm>
              <a:off x="8512136" y="1614398"/>
              <a:ext cx="281210" cy="269442"/>
            </a:xfrm>
            <a:custGeom>
              <a:avLst/>
              <a:gdLst>
                <a:gd name="connsiteX0" fmla="*/ 39 w 281210"/>
                <a:gd name="connsiteY0" fmla="*/ 62002 h 269442"/>
                <a:gd name="connsiteX1" fmla="*/ 127039 w 281210"/>
                <a:gd name="connsiteY1" fmla="*/ 176302 h 269442"/>
                <a:gd name="connsiteX2" fmla="*/ 279439 w 281210"/>
                <a:gd name="connsiteY2" fmla="*/ 268377 h 269442"/>
                <a:gd name="connsiteX3" fmla="*/ 203239 w 281210"/>
                <a:gd name="connsiteY3" fmla="*/ 217577 h 269442"/>
                <a:gd name="connsiteX4" fmla="*/ 98464 w 281210"/>
                <a:gd name="connsiteY4" fmla="*/ 87402 h 269442"/>
                <a:gd name="connsiteX5" fmla="*/ 76239 w 281210"/>
                <a:gd name="connsiteY5" fmla="*/ 1677 h 269442"/>
                <a:gd name="connsiteX6" fmla="*/ 139739 w 281210"/>
                <a:gd name="connsiteY6" fmla="*/ 163602 h 269442"/>
                <a:gd name="connsiteX7" fmla="*/ 39 w 281210"/>
                <a:gd name="connsiteY7" fmla="*/ 62002 h 26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1210" h="269442">
                  <a:moveTo>
                    <a:pt x="39" y="62002"/>
                  </a:moveTo>
                  <a:cubicBezTo>
                    <a:pt x="-2078" y="64119"/>
                    <a:pt x="80472" y="141906"/>
                    <a:pt x="127039" y="176302"/>
                  </a:cubicBezTo>
                  <a:cubicBezTo>
                    <a:pt x="173606" y="210698"/>
                    <a:pt x="266739" y="261498"/>
                    <a:pt x="279439" y="268377"/>
                  </a:cubicBezTo>
                  <a:cubicBezTo>
                    <a:pt x="292139" y="275256"/>
                    <a:pt x="233401" y="247739"/>
                    <a:pt x="203239" y="217577"/>
                  </a:cubicBezTo>
                  <a:cubicBezTo>
                    <a:pt x="173077" y="187415"/>
                    <a:pt x="119631" y="123385"/>
                    <a:pt x="98464" y="87402"/>
                  </a:cubicBezTo>
                  <a:cubicBezTo>
                    <a:pt x="77297" y="51419"/>
                    <a:pt x="69360" y="-11023"/>
                    <a:pt x="76239" y="1677"/>
                  </a:cubicBezTo>
                  <a:cubicBezTo>
                    <a:pt x="83118" y="14377"/>
                    <a:pt x="153497" y="151431"/>
                    <a:pt x="139739" y="163602"/>
                  </a:cubicBezTo>
                  <a:cubicBezTo>
                    <a:pt x="125981" y="175773"/>
                    <a:pt x="2156" y="59885"/>
                    <a:pt x="39" y="620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9" name="フリーフォーム 528">
              <a:extLst>
                <a:ext uri="{FF2B5EF4-FFF2-40B4-BE49-F238E27FC236}">
                  <a16:creationId xmlns:a16="http://schemas.microsoft.com/office/drawing/2014/main" id="{CFA8DBB6-AFDF-E55E-AD42-1697A7325323}"/>
                </a:ext>
              </a:extLst>
            </p:cNvPr>
            <p:cNvSpPr/>
            <p:nvPr/>
          </p:nvSpPr>
          <p:spPr>
            <a:xfrm>
              <a:off x="8321789" y="1816077"/>
              <a:ext cx="590874" cy="73243"/>
            </a:xfrm>
            <a:custGeom>
              <a:avLst/>
              <a:gdLst>
                <a:gd name="connsiteX0" fmla="*/ 111011 w 590874"/>
                <a:gd name="connsiteY0" fmla="*/ 34948 h 73243"/>
                <a:gd name="connsiteX1" fmla="*/ 345961 w 590874"/>
                <a:gd name="connsiteY1" fmla="*/ 15898 h 73243"/>
                <a:gd name="connsiteX2" fmla="*/ 590436 w 590874"/>
                <a:gd name="connsiteY2" fmla="*/ 73048 h 73243"/>
                <a:gd name="connsiteX3" fmla="*/ 403111 w 590874"/>
                <a:gd name="connsiteY3" fmla="*/ 34948 h 73243"/>
                <a:gd name="connsiteX4" fmla="*/ 298336 w 590874"/>
                <a:gd name="connsiteY4" fmla="*/ 44473 h 73243"/>
                <a:gd name="connsiteX5" fmla="*/ 377711 w 590874"/>
                <a:gd name="connsiteY5" fmla="*/ 23 h 73243"/>
                <a:gd name="connsiteX6" fmla="*/ 12586 w 590874"/>
                <a:gd name="connsiteY6" fmla="*/ 38123 h 73243"/>
                <a:gd name="connsiteX7" fmla="*/ 111011 w 590874"/>
                <a:gd name="connsiteY7" fmla="*/ 34948 h 7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0874" h="73243">
                  <a:moveTo>
                    <a:pt x="111011" y="34948"/>
                  </a:moveTo>
                  <a:cubicBezTo>
                    <a:pt x="166573" y="31244"/>
                    <a:pt x="266057" y="9548"/>
                    <a:pt x="345961" y="15898"/>
                  </a:cubicBezTo>
                  <a:cubicBezTo>
                    <a:pt x="425865" y="22248"/>
                    <a:pt x="580911" y="69873"/>
                    <a:pt x="590436" y="73048"/>
                  </a:cubicBezTo>
                  <a:cubicBezTo>
                    <a:pt x="599961" y="76223"/>
                    <a:pt x="451794" y="39711"/>
                    <a:pt x="403111" y="34948"/>
                  </a:cubicBezTo>
                  <a:cubicBezTo>
                    <a:pt x="354428" y="30185"/>
                    <a:pt x="302569" y="50294"/>
                    <a:pt x="298336" y="44473"/>
                  </a:cubicBezTo>
                  <a:cubicBezTo>
                    <a:pt x="294103" y="38652"/>
                    <a:pt x="425336" y="1081"/>
                    <a:pt x="377711" y="23"/>
                  </a:cubicBezTo>
                  <a:cubicBezTo>
                    <a:pt x="330086" y="-1035"/>
                    <a:pt x="58094" y="34419"/>
                    <a:pt x="12586" y="38123"/>
                  </a:cubicBezTo>
                  <a:cubicBezTo>
                    <a:pt x="-32922" y="41827"/>
                    <a:pt x="55449" y="38652"/>
                    <a:pt x="111011" y="349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0" name="フリーフォーム 529">
              <a:extLst>
                <a:ext uri="{FF2B5EF4-FFF2-40B4-BE49-F238E27FC236}">
                  <a16:creationId xmlns:a16="http://schemas.microsoft.com/office/drawing/2014/main" id="{CEBBD072-C296-FED1-4ADD-C7A32BB41F92}"/>
                </a:ext>
              </a:extLst>
            </p:cNvPr>
            <p:cNvSpPr/>
            <p:nvPr/>
          </p:nvSpPr>
          <p:spPr>
            <a:xfrm>
              <a:off x="8442303" y="1673224"/>
              <a:ext cx="295682" cy="481179"/>
            </a:xfrm>
            <a:custGeom>
              <a:avLst/>
              <a:gdLst>
                <a:gd name="connsiteX0" fmla="*/ 22 w 295682"/>
                <a:gd name="connsiteY0" fmla="*/ 1 h 481179"/>
                <a:gd name="connsiteX1" fmla="*/ 269897 w 295682"/>
                <a:gd name="connsiteY1" fmla="*/ 228601 h 481179"/>
                <a:gd name="connsiteX2" fmla="*/ 247672 w 295682"/>
                <a:gd name="connsiteY2" fmla="*/ 336551 h 481179"/>
                <a:gd name="connsiteX3" fmla="*/ 133372 w 295682"/>
                <a:gd name="connsiteY3" fmla="*/ 479426 h 481179"/>
                <a:gd name="connsiteX4" fmla="*/ 200047 w 295682"/>
                <a:gd name="connsiteY4" fmla="*/ 412751 h 481179"/>
                <a:gd name="connsiteX5" fmla="*/ 231797 w 295682"/>
                <a:gd name="connsiteY5" fmla="*/ 361951 h 481179"/>
                <a:gd name="connsiteX6" fmla="*/ 203222 w 295682"/>
                <a:gd name="connsiteY6" fmla="*/ 273051 h 481179"/>
                <a:gd name="connsiteX7" fmla="*/ 241322 w 295682"/>
                <a:gd name="connsiteY7" fmla="*/ 346076 h 481179"/>
                <a:gd name="connsiteX8" fmla="*/ 285772 w 295682"/>
                <a:gd name="connsiteY8" fmla="*/ 231776 h 481179"/>
                <a:gd name="connsiteX9" fmla="*/ 22 w 295682"/>
                <a:gd name="connsiteY9" fmla="*/ 1 h 481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682" h="481179">
                  <a:moveTo>
                    <a:pt x="22" y="1"/>
                  </a:moveTo>
                  <a:cubicBezTo>
                    <a:pt x="-2624" y="-528"/>
                    <a:pt x="228622" y="172509"/>
                    <a:pt x="269897" y="228601"/>
                  </a:cubicBezTo>
                  <a:cubicBezTo>
                    <a:pt x="311172" y="284693"/>
                    <a:pt x="270426" y="294747"/>
                    <a:pt x="247672" y="336551"/>
                  </a:cubicBezTo>
                  <a:cubicBezTo>
                    <a:pt x="224918" y="378355"/>
                    <a:pt x="141309" y="466726"/>
                    <a:pt x="133372" y="479426"/>
                  </a:cubicBezTo>
                  <a:cubicBezTo>
                    <a:pt x="125435" y="492126"/>
                    <a:pt x="183643" y="432330"/>
                    <a:pt x="200047" y="412751"/>
                  </a:cubicBezTo>
                  <a:cubicBezTo>
                    <a:pt x="216451" y="393172"/>
                    <a:pt x="231268" y="385234"/>
                    <a:pt x="231797" y="361951"/>
                  </a:cubicBezTo>
                  <a:cubicBezTo>
                    <a:pt x="232326" y="338668"/>
                    <a:pt x="201635" y="275697"/>
                    <a:pt x="203222" y="273051"/>
                  </a:cubicBezTo>
                  <a:cubicBezTo>
                    <a:pt x="204810" y="270405"/>
                    <a:pt x="227564" y="352955"/>
                    <a:pt x="241322" y="346076"/>
                  </a:cubicBezTo>
                  <a:cubicBezTo>
                    <a:pt x="255080" y="339197"/>
                    <a:pt x="320168" y="286809"/>
                    <a:pt x="285772" y="231776"/>
                  </a:cubicBezTo>
                  <a:cubicBezTo>
                    <a:pt x="251376" y="176743"/>
                    <a:pt x="2668" y="530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1" name="フリーフォーム 530">
              <a:extLst>
                <a:ext uri="{FF2B5EF4-FFF2-40B4-BE49-F238E27FC236}">
                  <a16:creationId xmlns:a16="http://schemas.microsoft.com/office/drawing/2014/main" id="{5A8D0FA8-4D69-4D13-9151-3A08C8D2AAF0}"/>
                </a:ext>
              </a:extLst>
            </p:cNvPr>
            <p:cNvSpPr/>
            <p:nvPr/>
          </p:nvSpPr>
          <p:spPr>
            <a:xfrm>
              <a:off x="8432383" y="1790385"/>
              <a:ext cx="334534" cy="713303"/>
            </a:xfrm>
            <a:custGeom>
              <a:avLst/>
              <a:gdLst>
                <a:gd name="connsiteX0" fmla="*/ 417 w 334534"/>
                <a:gd name="connsiteY0" fmla="*/ 315 h 713303"/>
                <a:gd name="connsiteX1" fmla="*/ 168692 w 334534"/>
                <a:gd name="connsiteY1" fmla="*/ 263840 h 713303"/>
                <a:gd name="connsiteX2" fmla="*/ 121067 w 334534"/>
                <a:gd name="connsiteY2" fmla="*/ 355915 h 713303"/>
                <a:gd name="connsiteX3" fmla="*/ 200442 w 334534"/>
                <a:gd name="connsiteY3" fmla="*/ 263840 h 713303"/>
                <a:gd name="connsiteX4" fmla="*/ 181392 w 334534"/>
                <a:gd name="connsiteY4" fmla="*/ 432115 h 713303"/>
                <a:gd name="connsiteX5" fmla="*/ 216317 w 334534"/>
                <a:gd name="connsiteY5" fmla="*/ 501965 h 713303"/>
                <a:gd name="connsiteX6" fmla="*/ 165517 w 334534"/>
                <a:gd name="connsiteY6" fmla="*/ 565465 h 713303"/>
                <a:gd name="connsiteX7" fmla="*/ 282992 w 334534"/>
                <a:gd name="connsiteY7" fmla="*/ 441640 h 713303"/>
                <a:gd name="connsiteX8" fmla="*/ 152817 w 334534"/>
                <a:gd name="connsiteY8" fmla="*/ 711515 h 713303"/>
                <a:gd name="connsiteX9" fmla="*/ 279817 w 334534"/>
                <a:gd name="connsiteY9" fmla="*/ 555940 h 713303"/>
                <a:gd name="connsiteX10" fmla="*/ 143292 w 334534"/>
                <a:gd name="connsiteY10" fmla="*/ 495615 h 713303"/>
                <a:gd name="connsiteX11" fmla="*/ 333792 w 334534"/>
                <a:gd name="connsiteY11" fmla="*/ 390840 h 713303"/>
                <a:gd name="connsiteX12" fmla="*/ 209967 w 334534"/>
                <a:gd name="connsiteY12" fmla="*/ 305115 h 713303"/>
                <a:gd name="connsiteX13" fmla="*/ 225842 w 334534"/>
                <a:gd name="connsiteY13" fmla="*/ 479740 h 713303"/>
                <a:gd name="connsiteX14" fmla="*/ 124242 w 334534"/>
                <a:gd name="connsiteY14" fmla="*/ 216215 h 713303"/>
                <a:gd name="connsiteX15" fmla="*/ 417 w 334534"/>
                <a:gd name="connsiteY15" fmla="*/ 315 h 71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4534" h="713303">
                  <a:moveTo>
                    <a:pt x="417" y="315"/>
                  </a:moveTo>
                  <a:cubicBezTo>
                    <a:pt x="7825" y="8253"/>
                    <a:pt x="148584" y="204573"/>
                    <a:pt x="168692" y="263840"/>
                  </a:cubicBezTo>
                  <a:cubicBezTo>
                    <a:pt x="188800" y="323107"/>
                    <a:pt x="115775" y="355915"/>
                    <a:pt x="121067" y="355915"/>
                  </a:cubicBezTo>
                  <a:cubicBezTo>
                    <a:pt x="126359" y="355915"/>
                    <a:pt x="190388" y="251140"/>
                    <a:pt x="200442" y="263840"/>
                  </a:cubicBezTo>
                  <a:cubicBezTo>
                    <a:pt x="210496" y="276540"/>
                    <a:pt x="178746" y="392428"/>
                    <a:pt x="181392" y="432115"/>
                  </a:cubicBezTo>
                  <a:cubicBezTo>
                    <a:pt x="184038" y="471802"/>
                    <a:pt x="218963" y="479740"/>
                    <a:pt x="216317" y="501965"/>
                  </a:cubicBezTo>
                  <a:cubicBezTo>
                    <a:pt x="213671" y="524190"/>
                    <a:pt x="154405" y="575519"/>
                    <a:pt x="165517" y="565465"/>
                  </a:cubicBezTo>
                  <a:cubicBezTo>
                    <a:pt x="176629" y="555411"/>
                    <a:pt x="285109" y="417298"/>
                    <a:pt x="282992" y="441640"/>
                  </a:cubicBezTo>
                  <a:cubicBezTo>
                    <a:pt x="280875" y="465982"/>
                    <a:pt x="153346" y="692465"/>
                    <a:pt x="152817" y="711515"/>
                  </a:cubicBezTo>
                  <a:cubicBezTo>
                    <a:pt x="152288" y="730565"/>
                    <a:pt x="281405" y="591923"/>
                    <a:pt x="279817" y="555940"/>
                  </a:cubicBezTo>
                  <a:cubicBezTo>
                    <a:pt x="278230" y="519957"/>
                    <a:pt x="134296" y="523132"/>
                    <a:pt x="143292" y="495615"/>
                  </a:cubicBezTo>
                  <a:cubicBezTo>
                    <a:pt x="152288" y="468098"/>
                    <a:pt x="322680" y="422590"/>
                    <a:pt x="333792" y="390840"/>
                  </a:cubicBezTo>
                  <a:cubicBezTo>
                    <a:pt x="344904" y="359090"/>
                    <a:pt x="227959" y="290298"/>
                    <a:pt x="209967" y="305115"/>
                  </a:cubicBezTo>
                  <a:cubicBezTo>
                    <a:pt x="191975" y="319932"/>
                    <a:pt x="240129" y="494557"/>
                    <a:pt x="225842" y="479740"/>
                  </a:cubicBezTo>
                  <a:cubicBezTo>
                    <a:pt x="211555" y="464923"/>
                    <a:pt x="162342" y="296119"/>
                    <a:pt x="124242" y="216215"/>
                  </a:cubicBezTo>
                  <a:cubicBezTo>
                    <a:pt x="86142" y="136311"/>
                    <a:pt x="-6991" y="-7623"/>
                    <a:pt x="417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2" name="フリーフォーム 531">
              <a:extLst>
                <a:ext uri="{FF2B5EF4-FFF2-40B4-BE49-F238E27FC236}">
                  <a16:creationId xmlns:a16="http://schemas.microsoft.com/office/drawing/2014/main" id="{04CABF00-C4A7-5E82-6A25-7AB60B15756B}"/>
                </a:ext>
              </a:extLst>
            </p:cNvPr>
            <p:cNvSpPr/>
            <p:nvPr/>
          </p:nvSpPr>
          <p:spPr>
            <a:xfrm>
              <a:off x="8440289" y="1876425"/>
              <a:ext cx="262387" cy="639379"/>
            </a:xfrm>
            <a:custGeom>
              <a:avLst/>
              <a:gdLst>
                <a:gd name="connsiteX0" fmla="*/ 262386 w 262387"/>
                <a:gd name="connsiteY0" fmla="*/ 0 h 639379"/>
                <a:gd name="connsiteX1" fmla="*/ 109986 w 262387"/>
                <a:gd name="connsiteY1" fmla="*/ 238125 h 639379"/>
                <a:gd name="connsiteX2" fmla="*/ 65536 w 262387"/>
                <a:gd name="connsiteY2" fmla="*/ 498475 h 639379"/>
                <a:gd name="connsiteX3" fmla="*/ 2036 w 262387"/>
                <a:gd name="connsiteY3" fmla="*/ 327025 h 639379"/>
                <a:gd name="connsiteX4" fmla="*/ 14736 w 262387"/>
                <a:gd name="connsiteY4" fmla="*/ 549275 h 639379"/>
                <a:gd name="connsiteX5" fmla="*/ 5211 w 262387"/>
                <a:gd name="connsiteY5" fmla="*/ 130175 h 639379"/>
                <a:gd name="connsiteX6" fmla="*/ 103636 w 262387"/>
                <a:gd name="connsiteY6" fmla="*/ 638175 h 639379"/>
                <a:gd name="connsiteX7" fmla="*/ 62361 w 262387"/>
                <a:gd name="connsiteY7" fmla="*/ 269875 h 639379"/>
                <a:gd name="connsiteX8" fmla="*/ 116336 w 262387"/>
                <a:gd name="connsiteY8" fmla="*/ 215900 h 639379"/>
                <a:gd name="connsiteX9" fmla="*/ 106811 w 262387"/>
                <a:gd name="connsiteY9" fmla="*/ 238125 h 639379"/>
                <a:gd name="connsiteX10" fmla="*/ 262386 w 262387"/>
                <a:gd name="connsiteY10" fmla="*/ 0 h 63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2387" h="639379">
                  <a:moveTo>
                    <a:pt x="262386" y="0"/>
                  </a:moveTo>
                  <a:cubicBezTo>
                    <a:pt x="262915" y="0"/>
                    <a:pt x="142794" y="155046"/>
                    <a:pt x="109986" y="238125"/>
                  </a:cubicBezTo>
                  <a:cubicBezTo>
                    <a:pt x="77178" y="321204"/>
                    <a:pt x="83528" y="483658"/>
                    <a:pt x="65536" y="498475"/>
                  </a:cubicBezTo>
                  <a:cubicBezTo>
                    <a:pt x="47544" y="513292"/>
                    <a:pt x="10503" y="318558"/>
                    <a:pt x="2036" y="327025"/>
                  </a:cubicBezTo>
                  <a:cubicBezTo>
                    <a:pt x="-6431" y="335492"/>
                    <a:pt x="14207" y="582083"/>
                    <a:pt x="14736" y="549275"/>
                  </a:cubicBezTo>
                  <a:cubicBezTo>
                    <a:pt x="15265" y="516467"/>
                    <a:pt x="-9606" y="115358"/>
                    <a:pt x="5211" y="130175"/>
                  </a:cubicBezTo>
                  <a:cubicBezTo>
                    <a:pt x="20028" y="144992"/>
                    <a:pt x="94111" y="614892"/>
                    <a:pt x="103636" y="638175"/>
                  </a:cubicBezTo>
                  <a:cubicBezTo>
                    <a:pt x="113161" y="661458"/>
                    <a:pt x="60244" y="340254"/>
                    <a:pt x="62361" y="269875"/>
                  </a:cubicBezTo>
                  <a:cubicBezTo>
                    <a:pt x="64478" y="199496"/>
                    <a:pt x="108928" y="221192"/>
                    <a:pt x="116336" y="215900"/>
                  </a:cubicBezTo>
                  <a:cubicBezTo>
                    <a:pt x="123744" y="210608"/>
                    <a:pt x="86703" y="269346"/>
                    <a:pt x="106811" y="238125"/>
                  </a:cubicBezTo>
                  <a:cubicBezTo>
                    <a:pt x="126919" y="206904"/>
                    <a:pt x="261857" y="0"/>
                    <a:pt x="262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3" name="フリーフォーム 532">
              <a:extLst>
                <a:ext uri="{FF2B5EF4-FFF2-40B4-BE49-F238E27FC236}">
                  <a16:creationId xmlns:a16="http://schemas.microsoft.com/office/drawing/2014/main" id="{81987D6C-BCC4-67C0-805A-A84E97A4F7DE}"/>
                </a:ext>
              </a:extLst>
            </p:cNvPr>
            <p:cNvSpPr/>
            <p:nvPr/>
          </p:nvSpPr>
          <p:spPr>
            <a:xfrm>
              <a:off x="8508841" y="2364782"/>
              <a:ext cx="394063" cy="118130"/>
            </a:xfrm>
            <a:custGeom>
              <a:avLst/>
              <a:gdLst>
                <a:gd name="connsiteX0" fmla="*/ 159 w 394063"/>
                <a:gd name="connsiteY0" fmla="*/ 118068 h 118130"/>
                <a:gd name="connsiteX1" fmla="*/ 162084 w 394063"/>
                <a:gd name="connsiteY1" fmla="*/ 29168 h 118130"/>
                <a:gd name="connsiteX2" fmla="*/ 393859 w 394063"/>
                <a:gd name="connsiteY2" fmla="*/ 60918 h 118130"/>
                <a:gd name="connsiteX3" fmla="*/ 200184 w 394063"/>
                <a:gd name="connsiteY3" fmla="*/ 13293 h 118130"/>
                <a:gd name="connsiteX4" fmla="*/ 54134 w 394063"/>
                <a:gd name="connsiteY4" fmla="*/ 593 h 118130"/>
                <a:gd name="connsiteX5" fmla="*/ 130334 w 394063"/>
                <a:gd name="connsiteY5" fmla="*/ 13293 h 118130"/>
                <a:gd name="connsiteX6" fmla="*/ 159 w 394063"/>
                <a:gd name="connsiteY6" fmla="*/ 118068 h 11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4063" h="118130">
                  <a:moveTo>
                    <a:pt x="159" y="118068"/>
                  </a:moveTo>
                  <a:cubicBezTo>
                    <a:pt x="5451" y="120714"/>
                    <a:pt x="96467" y="38693"/>
                    <a:pt x="162084" y="29168"/>
                  </a:cubicBezTo>
                  <a:cubicBezTo>
                    <a:pt x="227701" y="19643"/>
                    <a:pt x="387509" y="63564"/>
                    <a:pt x="393859" y="60918"/>
                  </a:cubicBezTo>
                  <a:cubicBezTo>
                    <a:pt x="400209" y="58272"/>
                    <a:pt x="256805" y="23347"/>
                    <a:pt x="200184" y="13293"/>
                  </a:cubicBezTo>
                  <a:cubicBezTo>
                    <a:pt x="143563" y="3239"/>
                    <a:pt x="65776" y="593"/>
                    <a:pt x="54134" y="593"/>
                  </a:cubicBezTo>
                  <a:cubicBezTo>
                    <a:pt x="42492" y="593"/>
                    <a:pt x="137742" y="-4169"/>
                    <a:pt x="130334" y="13293"/>
                  </a:cubicBezTo>
                  <a:cubicBezTo>
                    <a:pt x="122926" y="30755"/>
                    <a:pt x="-5133" y="115422"/>
                    <a:pt x="159" y="11806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4" name="フリーフォーム 533">
              <a:extLst>
                <a:ext uri="{FF2B5EF4-FFF2-40B4-BE49-F238E27FC236}">
                  <a16:creationId xmlns:a16="http://schemas.microsoft.com/office/drawing/2014/main" id="{1BE3F9C0-1A0E-DCA8-F4BA-25C44D8E86E4}"/>
                </a:ext>
              </a:extLst>
            </p:cNvPr>
            <p:cNvSpPr/>
            <p:nvPr/>
          </p:nvSpPr>
          <p:spPr>
            <a:xfrm>
              <a:off x="8291648" y="2545776"/>
              <a:ext cx="528506" cy="559660"/>
            </a:xfrm>
            <a:custGeom>
              <a:avLst/>
              <a:gdLst>
                <a:gd name="connsiteX0" fmla="*/ 10977 w 528506"/>
                <a:gd name="connsiteY0" fmla="*/ 92649 h 559660"/>
                <a:gd name="connsiteX1" fmla="*/ 223702 w 528506"/>
                <a:gd name="connsiteY1" fmla="*/ 574 h 559660"/>
                <a:gd name="connsiteX2" fmla="*/ 426902 w 528506"/>
                <a:gd name="connsiteY2" fmla="*/ 51374 h 559660"/>
                <a:gd name="connsiteX3" fmla="*/ 299902 w 528506"/>
                <a:gd name="connsiteY3" fmla="*/ 3749 h 559660"/>
                <a:gd name="connsiteX4" fmla="*/ 325302 w 528506"/>
                <a:gd name="connsiteY4" fmla="*/ 162499 h 559660"/>
                <a:gd name="connsiteX5" fmla="*/ 395152 w 528506"/>
                <a:gd name="connsiteY5" fmla="*/ 121224 h 559660"/>
                <a:gd name="connsiteX6" fmla="*/ 458652 w 528506"/>
                <a:gd name="connsiteY6" fmla="*/ 108524 h 559660"/>
                <a:gd name="connsiteX7" fmla="*/ 477702 w 528506"/>
                <a:gd name="connsiteY7" fmla="*/ 318074 h 559660"/>
                <a:gd name="connsiteX8" fmla="*/ 417377 w 528506"/>
                <a:gd name="connsiteY8" fmla="*/ 194249 h 559660"/>
                <a:gd name="connsiteX9" fmla="*/ 401502 w 528506"/>
                <a:gd name="connsiteY9" fmla="*/ 295849 h 559660"/>
                <a:gd name="connsiteX10" fmla="*/ 458652 w 528506"/>
                <a:gd name="connsiteY10" fmla="*/ 302199 h 559660"/>
                <a:gd name="connsiteX11" fmla="*/ 528502 w 528506"/>
                <a:gd name="connsiteY11" fmla="*/ 394274 h 559660"/>
                <a:gd name="connsiteX12" fmla="*/ 455477 w 528506"/>
                <a:gd name="connsiteY12" fmla="*/ 333949 h 559660"/>
                <a:gd name="connsiteX13" fmla="*/ 426902 w 528506"/>
                <a:gd name="connsiteY13" fmla="*/ 445074 h 559660"/>
                <a:gd name="connsiteX14" fmla="*/ 391977 w 528506"/>
                <a:gd name="connsiteY14" fmla="*/ 422849 h 559660"/>
                <a:gd name="connsiteX15" fmla="*/ 382452 w 528506"/>
                <a:gd name="connsiteY15" fmla="*/ 454599 h 559660"/>
                <a:gd name="connsiteX16" fmla="*/ 360227 w 528506"/>
                <a:gd name="connsiteY16" fmla="*/ 479999 h 559660"/>
                <a:gd name="connsiteX17" fmla="*/ 385627 w 528506"/>
                <a:gd name="connsiteY17" fmla="*/ 394274 h 559660"/>
                <a:gd name="connsiteX18" fmla="*/ 503102 w 528506"/>
                <a:gd name="connsiteY18" fmla="*/ 559374 h 559660"/>
                <a:gd name="connsiteX19" fmla="*/ 404677 w 528506"/>
                <a:gd name="connsiteY19" fmla="*/ 346649 h 559660"/>
                <a:gd name="connsiteX20" fmla="*/ 452302 w 528506"/>
                <a:gd name="connsiteY20" fmla="*/ 70424 h 559660"/>
                <a:gd name="connsiteX21" fmla="*/ 334827 w 528506"/>
                <a:gd name="connsiteY21" fmla="*/ 6924 h 559660"/>
                <a:gd name="connsiteX22" fmla="*/ 268152 w 528506"/>
                <a:gd name="connsiteY22" fmla="*/ 25974 h 559660"/>
                <a:gd name="connsiteX23" fmla="*/ 55427 w 528506"/>
                <a:gd name="connsiteY23" fmla="*/ 51374 h 559660"/>
                <a:gd name="connsiteX24" fmla="*/ 10977 w 528506"/>
                <a:gd name="connsiteY24" fmla="*/ 92649 h 55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8506" h="559660">
                  <a:moveTo>
                    <a:pt x="10977" y="92649"/>
                  </a:moveTo>
                  <a:cubicBezTo>
                    <a:pt x="39023" y="84182"/>
                    <a:pt x="154381" y="7453"/>
                    <a:pt x="223702" y="574"/>
                  </a:cubicBezTo>
                  <a:cubicBezTo>
                    <a:pt x="293023" y="-6305"/>
                    <a:pt x="414202" y="50845"/>
                    <a:pt x="426902" y="51374"/>
                  </a:cubicBezTo>
                  <a:cubicBezTo>
                    <a:pt x="439602" y="51903"/>
                    <a:pt x="316835" y="-14772"/>
                    <a:pt x="299902" y="3749"/>
                  </a:cubicBezTo>
                  <a:cubicBezTo>
                    <a:pt x="282969" y="22270"/>
                    <a:pt x="309427" y="142920"/>
                    <a:pt x="325302" y="162499"/>
                  </a:cubicBezTo>
                  <a:cubicBezTo>
                    <a:pt x="341177" y="182078"/>
                    <a:pt x="372927" y="130220"/>
                    <a:pt x="395152" y="121224"/>
                  </a:cubicBezTo>
                  <a:cubicBezTo>
                    <a:pt x="417377" y="112228"/>
                    <a:pt x="444894" y="75716"/>
                    <a:pt x="458652" y="108524"/>
                  </a:cubicBezTo>
                  <a:cubicBezTo>
                    <a:pt x="472410" y="141332"/>
                    <a:pt x="484581" y="303787"/>
                    <a:pt x="477702" y="318074"/>
                  </a:cubicBezTo>
                  <a:cubicBezTo>
                    <a:pt x="470823" y="332362"/>
                    <a:pt x="430077" y="197953"/>
                    <a:pt x="417377" y="194249"/>
                  </a:cubicBezTo>
                  <a:cubicBezTo>
                    <a:pt x="404677" y="190545"/>
                    <a:pt x="394623" y="277857"/>
                    <a:pt x="401502" y="295849"/>
                  </a:cubicBezTo>
                  <a:cubicBezTo>
                    <a:pt x="408381" y="313841"/>
                    <a:pt x="437485" y="285795"/>
                    <a:pt x="458652" y="302199"/>
                  </a:cubicBezTo>
                  <a:cubicBezTo>
                    <a:pt x="479819" y="318603"/>
                    <a:pt x="529031" y="388982"/>
                    <a:pt x="528502" y="394274"/>
                  </a:cubicBezTo>
                  <a:cubicBezTo>
                    <a:pt x="527973" y="399566"/>
                    <a:pt x="472410" y="325482"/>
                    <a:pt x="455477" y="333949"/>
                  </a:cubicBezTo>
                  <a:cubicBezTo>
                    <a:pt x="438544" y="342416"/>
                    <a:pt x="437485" y="430257"/>
                    <a:pt x="426902" y="445074"/>
                  </a:cubicBezTo>
                  <a:cubicBezTo>
                    <a:pt x="416319" y="459891"/>
                    <a:pt x="399385" y="421262"/>
                    <a:pt x="391977" y="422849"/>
                  </a:cubicBezTo>
                  <a:cubicBezTo>
                    <a:pt x="384569" y="424436"/>
                    <a:pt x="387744" y="445074"/>
                    <a:pt x="382452" y="454599"/>
                  </a:cubicBezTo>
                  <a:cubicBezTo>
                    <a:pt x="377160" y="464124"/>
                    <a:pt x="359698" y="490053"/>
                    <a:pt x="360227" y="479999"/>
                  </a:cubicBezTo>
                  <a:cubicBezTo>
                    <a:pt x="360756" y="469945"/>
                    <a:pt x="361815" y="381045"/>
                    <a:pt x="385627" y="394274"/>
                  </a:cubicBezTo>
                  <a:cubicBezTo>
                    <a:pt x="409439" y="407503"/>
                    <a:pt x="499927" y="567312"/>
                    <a:pt x="503102" y="559374"/>
                  </a:cubicBezTo>
                  <a:cubicBezTo>
                    <a:pt x="506277" y="551436"/>
                    <a:pt x="413144" y="428141"/>
                    <a:pt x="404677" y="346649"/>
                  </a:cubicBezTo>
                  <a:cubicBezTo>
                    <a:pt x="396210" y="265157"/>
                    <a:pt x="463944" y="127045"/>
                    <a:pt x="452302" y="70424"/>
                  </a:cubicBezTo>
                  <a:cubicBezTo>
                    <a:pt x="440660" y="13803"/>
                    <a:pt x="365519" y="14332"/>
                    <a:pt x="334827" y="6924"/>
                  </a:cubicBezTo>
                  <a:cubicBezTo>
                    <a:pt x="304135" y="-484"/>
                    <a:pt x="314719" y="18566"/>
                    <a:pt x="268152" y="25974"/>
                  </a:cubicBezTo>
                  <a:cubicBezTo>
                    <a:pt x="221585" y="33382"/>
                    <a:pt x="98289" y="43437"/>
                    <a:pt x="55427" y="51374"/>
                  </a:cubicBezTo>
                  <a:cubicBezTo>
                    <a:pt x="12565" y="59311"/>
                    <a:pt x="-17069" y="101116"/>
                    <a:pt x="10977" y="926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5" name="フリーフォーム 534">
              <a:extLst>
                <a:ext uri="{FF2B5EF4-FFF2-40B4-BE49-F238E27FC236}">
                  <a16:creationId xmlns:a16="http://schemas.microsoft.com/office/drawing/2014/main" id="{B7CB3819-3CDD-4F83-9C30-302EAF9498EF}"/>
                </a:ext>
              </a:extLst>
            </p:cNvPr>
            <p:cNvSpPr/>
            <p:nvPr/>
          </p:nvSpPr>
          <p:spPr>
            <a:xfrm>
              <a:off x="8392336" y="2225145"/>
              <a:ext cx="286889" cy="627183"/>
            </a:xfrm>
            <a:custGeom>
              <a:avLst/>
              <a:gdLst>
                <a:gd name="connsiteX0" fmla="*/ 27764 w 286889"/>
                <a:gd name="connsiteY0" fmla="*/ 530 h 627183"/>
                <a:gd name="connsiteX1" fmla="*/ 170639 w 286889"/>
                <a:gd name="connsiteY1" fmla="*/ 270405 h 627183"/>
                <a:gd name="connsiteX2" fmla="*/ 5539 w 286889"/>
                <a:gd name="connsiteY2" fmla="*/ 381530 h 627183"/>
                <a:gd name="connsiteX3" fmla="*/ 49989 w 286889"/>
                <a:gd name="connsiteY3" fmla="*/ 381530 h 627183"/>
                <a:gd name="connsiteX4" fmla="*/ 21414 w 286889"/>
                <a:gd name="connsiteY4" fmla="*/ 448205 h 627183"/>
                <a:gd name="connsiteX5" fmla="*/ 119839 w 286889"/>
                <a:gd name="connsiteY5" fmla="*/ 626005 h 627183"/>
                <a:gd name="connsiteX6" fmla="*/ 91264 w 286889"/>
                <a:gd name="connsiteY6" fmla="*/ 524405 h 627183"/>
                <a:gd name="connsiteX7" fmla="*/ 103964 w 286889"/>
                <a:gd name="connsiteY7" fmla="*/ 502180 h 627183"/>
                <a:gd name="connsiteX8" fmla="*/ 126189 w 286889"/>
                <a:gd name="connsiteY8" fmla="*/ 495830 h 627183"/>
                <a:gd name="connsiteX9" fmla="*/ 284939 w 286889"/>
                <a:gd name="connsiteY9" fmla="*/ 372005 h 627183"/>
                <a:gd name="connsiteX10" fmla="*/ 2364 w 286889"/>
                <a:gd name="connsiteY10" fmla="*/ 502180 h 627183"/>
                <a:gd name="connsiteX11" fmla="*/ 145239 w 286889"/>
                <a:gd name="connsiteY11" fmla="*/ 346605 h 627183"/>
                <a:gd name="connsiteX12" fmla="*/ 27764 w 286889"/>
                <a:gd name="connsiteY12" fmla="*/ 530 h 62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6889" h="627183">
                  <a:moveTo>
                    <a:pt x="27764" y="530"/>
                  </a:moveTo>
                  <a:cubicBezTo>
                    <a:pt x="31997" y="-12170"/>
                    <a:pt x="174343" y="206905"/>
                    <a:pt x="170639" y="270405"/>
                  </a:cubicBezTo>
                  <a:cubicBezTo>
                    <a:pt x="166935" y="333905"/>
                    <a:pt x="25647" y="363009"/>
                    <a:pt x="5539" y="381530"/>
                  </a:cubicBezTo>
                  <a:cubicBezTo>
                    <a:pt x="-14569" y="400051"/>
                    <a:pt x="47343" y="370417"/>
                    <a:pt x="49989" y="381530"/>
                  </a:cubicBezTo>
                  <a:cubicBezTo>
                    <a:pt x="52635" y="392643"/>
                    <a:pt x="9772" y="407459"/>
                    <a:pt x="21414" y="448205"/>
                  </a:cubicBezTo>
                  <a:cubicBezTo>
                    <a:pt x="33056" y="488951"/>
                    <a:pt x="108197" y="613305"/>
                    <a:pt x="119839" y="626005"/>
                  </a:cubicBezTo>
                  <a:cubicBezTo>
                    <a:pt x="131481" y="638705"/>
                    <a:pt x="93910" y="545042"/>
                    <a:pt x="91264" y="524405"/>
                  </a:cubicBezTo>
                  <a:cubicBezTo>
                    <a:pt x="88618" y="503768"/>
                    <a:pt x="98143" y="506942"/>
                    <a:pt x="103964" y="502180"/>
                  </a:cubicBezTo>
                  <a:cubicBezTo>
                    <a:pt x="109785" y="497418"/>
                    <a:pt x="96027" y="517526"/>
                    <a:pt x="126189" y="495830"/>
                  </a:cubicBezTo>
                  <a:cubicBezTo>
                    <a:pt x="156351" y="474134"/>
                    <a:pt x="305576" y="370947"/>
                    <a:pt x="284939" y="372005"/>
                  </a:cubicBezTo>
                  <a:cubicBezTo>
                    <a:pt x="264302" y="373063"/>
                    <a:pt x="25647" y="506413"/>
                    <a:pt x="2364" y="502180"/>
                  </a:cubicBezTo>
                  <a:cubicBezTo>
                    <a:pt x="-20919" y="497947"/>
                    <a:pt x="135185" y="435505"/>
                    <a:pt x="145239" y="346605"/>
                  </a:cubicBezTo>
                  <a:cubicBezTo>
                    <a:pt x="155293" y="257705"/>
                    <a:pt x="23531" y="13230"/>
                    <a:pt x="27764" y="5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6" name="フリーフォーム 535">
              <a:extLst>
                <a:ext uri="{FF2B5EF4-FFF2-40B4-BE49-F238E27FC236}">
                  <a16:creationId xmlns:a16="http://schemas.microsoft.com/office/drawing/2014/main" id="{412DFC31-C7C2-80C2-572A-4C13A8FC22B4}"/>
                </a:ext>
              </a:extLst>
            </p:cNvPr>
            <p:cNvSpPr/>
            <p:nvPr/>
          </p:nvSpPr>
          <p:spPr>
            <a:xfrm>
              <a:off x="8522977" y="2562611"/>
              <a:ext cx="299995" cy="679069"/>
            </a:xfrm>
            <a:custGeom>
              <a:avLst/>
              <a:gdLst>
                <a:gd name="connsiteX0" fmla="*/ 24123 w 299995"/>
                <a:gd name="connsiteY0" fmla="*/ 5964 h 679069"/>
                <a:gd name="connsiteX1" fmla="*/ 30473 w 299995"/>
                <a:gd name="connsiteY1" fmla="*/ 196464 h 679069"/>
                <a:gd name="connsiteX2" fmla="*/ 151123 w 299995"/>
                <a:gd name="connsiteY2" fmla="*/ 307589 h 679069"/>
                <a:gd name="connsiteX3" fmla="*/ 113023 w 299995"/>
                <a:gd name="connsiteY3" fmla="*/ 250439 h 679069"/>
                <a:gd name="connsiteX4" fmla="*/ 160648 w 299995"/>
                <a:gd name="connsiteY4" fmla="*/ 272664 h 679069"/>
                <a:gd name="connsiteX5" fmla="*/ 106673 w 299995"/>
                <a:gd name="connsiteY5" fmla="*/ 352039 h 679069"/>
                <a:gd name="connsiteX6" fmla="*/ 173348 w 299995"/>
                <a:gd name="connsiteY6" fmla="*/ 418714 h 679069"/>
                <a:gd name="connsiteX7" fmla="*/ 14598 w 299995"/>
                <a:gd name="connsiteY7" fmla="*/ 485389 h 679069"/>
                <a:gd name="connsiteX8" fmla="*/ 141598 w 299995"/>
                <a:gd name="connsiteY8" fmla="*/ 498089 h 679069"/>
                <a:gd name="connsiteX9" fmla="*/ 87623 w 299995"/>
                <a:gd name="connsiteY9" fmla="*/ 679064 h 679069"/>
                <a:gd name="connsiteX10" fmla="*/ 233673 w 299995"/>
                <a:gd name="connsiteY10" fmla="*/ 504439 h 679069"/>
                <a:gd name="connsiteX11" fmla="*/ 297173 w 299995"/>
                <a:gd name="connsiteY11" fmla="*/ 517139 h 679069"/>
                <a:gd name="connsiteX12" fmla="*/ 147948 w 299995"/>
                <a:gd name="connsiteY12" fmla="*/ 491739 h 679069"/>
                <a:gd name="connsiteX13" fmla="*/ 74923 w 299995"/>
                <a:gd name="connsiteY13" fmla="*/ 247264 h 679069"/>
                <a:gd name="connsiteX14" fmla="*/ 59048 w 299995"/>
                <a:gd name="connsiteY14" fmla="*/ 301239 h 679069"/>
                <a:gd name="connsiteX15" fmla="*/ 1898 w 299995"/>
                <a:gd name="connsiteY15" fmla="*/ 145664 h 679069"/>
                <a:gd name="connsiteX16" fmla="*/ 14598 w 299995"/>
                <a:gd name="connsiteY16" fmla="*/ 56764 h 679069"/>
                <a:gd name="connsiteX17" fmla="*/ 24123 w 299995"/>
                <a:gd name="connsiteY17" fmla="*/ 5964 h 6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9995" h="679069">
                  <a:moveTo>
                    <a:pt x="24123" y="5964"/>
                  </a:moveTo>
                  <a:cubicBezTo>
                    <a:pt x="26769" y="29247"/>
                    <a:pt x="9306" y="146193"/>
                    <a:pt x="30473" y="196464"/>
                  </a:cubicBezTo>
                  <a:cubicBezTo>
                    <a:pt x="51640" y="246735"/>
                    <a:pt x="137365" y="298593"/>
                    <a:pt x="151123" y="307589"/>
                  </a:cubicBezTo>
                  <a:cubicBezTo>
                    <a:pt x="164881" y="316585"/>
                    <a:pt x="111436" y="256260"/>
                    <a:pt x="113023" y="250439"/>
                  </a:cubicBezTo>
                  <a:cubicBezTo>
                    <a:pt x="114611" y="244618"/>
                    <a:pt x="161706" y="255731"/>
                    <a:pt x="160648" y="272664"/>
                  </a:cubicBezTo>
                  <a:cubicBezTo>
                    <a:pt x="159590" y="289597"/>
                    <a:pt x="104556" y="327697"/>
                    <a:pt x="106673" y="352039"/>
                  </a:cubicBezTo>
                  <a:cubicBezTo>
                    <a:pt x="108790" y="376381"/>
                    <a:pt x="188694" y="396489"/>
                    <a:pt x="173348" y="418714"/>
                  </a:cubicBezTo>
                  <a:cubicBezTo>
                    <a:pt x="158002" y="440939"/>
                    <a:pt x="19890" y="472160"/>
                    <a:pt x="14598" y="485389"/>
                  </a:cubicBezTo>
                  <a:cubicBezTo>
                    <a:pt x="9306" y="498618"/>
                    <a:pt x="129427" y="465810"/>
                    <a:pt x="141598" y="498089"/>
                  </a:cubicBezTo>
                  <a:cubicBezTo>
                    <a:pt x="153769" y="530368"/>
                    <a:pt x="72277" y="678006"/>
                    <a:pt x="87623" y="679064"/>
                  </a:cubicBezTo>
                  <a:cubicBezTo>
                    <a:pt x="102969" y="680122"/>
                    <a:pt x="198748" y="531427"/>
                    <a:pt x="233673" y="504439"/>
                  </a:cubicBezTo>
                  <a:cubicBezTo>
                    <a:pt x="268598" y="477452"/>
                    <a:pt x="311461" y="519256"/>
                    <a:pt x="297173" y="517139"/>
                  </a:cubicBezTo>
                  <a:cubicBezTo>
                    <a:pt x="282886" y="515022"/>
                    <a:pt x="184990" y="536718"/>
                    <a:pt x="147948" y="491739"/>
                  </a:cubicBezTo>
                  <a:cubicBezTo>
                    <a:pt x="110906" y="446760"/>
                    <a:pt x="89740" y="279014"/>
                    <a:pt x="74923" y="247264"/>
                  </a:cubicBezTo>
                  <a:cubicBezTo>
                    <a:pt x="60106" y="215514"/>
                    <a:pt x="71219" y="318172"/>
                    <a:pt x="59048" y="301239"/>
                  </a:cubicBezTo>
                  <a:cubicBezTo>
                    <a:pt x="46877" y="284306"/>
                    <a:pt x="9306" y="186410"/>
                    <a:pt x="1898" y="145664"/>
                  </a:cubicBezTo>
                  <a:cubicBezTo>
                    <a:pt x="-5510" y="104918"/>
                    <a:pt x="10894" y="80047"/>
                    <a:pt x="14598" y="56764"/>
                  </a:cubicBezTo>
                  <a:cubicBezTo>
                    <a:pt x="18302" y="33481"/>
                    <a:pt x="21477" y="-17319"/>
                    <a:pt x="24123" y="59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449" name="フリーフォーム 448">
            <a:extLst>
              <a:ext uri="{FF2B5EF4-FFF2-40B4-BE49-F238E27FC236}">
                <a16:creationId xmlns:a16="http://schemas.microsoft.com/office/drawing/2014/main" id="{8FFBCCBA-909F-3682-6503-A015DA0A8373}"/>
              </a:ext>
            </a:extLst>
          </p:cNvPr>
          <p:cNvSpPr/>
          <p:nvPr/>
        </p:nvSpPr>
        <p:spPr>
          <a:xfrm>
            <a:off x="6619072" y="2774248"/>
            <a:ext cx="96229" cy="169759"/>
          </a:xfrm>
          <a:custGeom>
            <a:avLst/>
            <a:gdLst>
              <a:gd name="connsiteX0" fmla="*/ 96053 w 96229"/>
              <a:gd name="connsiteY0" fmla="*/ 702 h 169759"/>
              <a:gd name="connsiteX1" fmla="*/ 3978 w 96229"/>
              <a:gd name="connsiteY1" fmla="*/ 165802 h 169759"/>
              <a:gd name="connsiteX2" fmla="*/ 26203 w 96229"/>
              <a:gd name="connsiteY2" fmla="*/ 108652 h 169759"/>
              <a:gd name="connsiteX3" fmla="*/ 96053 w 96229"/>
              <a:gd name="connsiteY3" fmla="*/ 702 h 169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6229" h="169759">
                <a:moveTo>
                  <a:pt x="96053" y="702"/>
                </a:moveTo>
                <a:cubicBezTo>
                  <a:pt x="92349" y="10227"/>
                  <a:pt x="15620" y="147810"/>
                  <a:pt x="3978" y="165802"/>
                </a:cubicBezTo>
                <a:cubicBezTo>
                  <a:pt x="-7664" y="183794"/>
                  <a:pt x="8211" y="136169"/>
                  <a:pt x="26203" y="108652"/>
                </a:cubicBezTo>
                <a:cubicBezTo>
                  <a:pt x="44195" y="81135"/>
                  <a:pt x="99757" y="-8823"/>
                  <a:pt x="96053" y="70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0" name="フリーフォーム 449">
            <a:extLst>
              <a:ext uri="{FF2B5EF4-FFF2-40B4-BE49-F238E27FC236}">
                <a16:creationId xmlns:a16="http://schemas.microsoft.com/office/drawing/2014/main" id="{137697C0-AF7C-0DF0-BAAD-396C01D5C935}"/>
              </a:ext>
            </a:extLst>
          </p:cNvPr>
          <p:cNvSpPr/>
          <p:nvPr/>
        </p:nvSpPr>
        <p:spPr>
          <a:xfrm>
            <a:off x="6654292" y="2803516"/>
            <a:ext cx="83096" cy="158800"/>
          </a:xfrm>
          <a:custGeom>
            <a:avLst/>
            <a:gdLst>
              <a:gd name="connsiteX0" fmla="*/ 83058 w 83096"/>
              <a:gd name="connsiteY0" fmla="*/ 9 h 158800"/>
              <a:gd name="connsiteX1" fmla="*/ 22733 w 83096"/>
              <a:gd name="connsiteY1" fmla="*/ 114309 h 158800"/>
              <a:gd name="connsiteX2" fmla="*/ 508 w 83096"/>
              <a:gd name="connsiteY2" fmla="*/ 158759 h 158800"/>
              <a:gd name="connsiteX3" fmla="*/ 13208 w 83096"/>
              <a:gd name="connsiteY3" fmla="*/ 107959 h 158800"/>
              <a:gd name="connsiteX4" fmla="*/ 83058 w 83096"/>
              <a:gd name="connsiteY4" fmla="*/ 9 h 15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096" h="158800">
                <a:moveTo>
                  <a:pt x="83058" y="9"/>
                </a:moveTo>
                <a:cubicBezTo>
                  <a:pt x="84646" y="1067"/>
                  <a:pt x="36491" y="87851"/>
                  <a:pt x="22733" y="114309"/>
                </a:cubicBezTo>
                <a:cubicBezTo>
                  <a:pt x="8975" y="140767"/>
                  <a:pt x="2096" y="159817"/>
                  <a:pt x="508" y="158759"/>
                </a:cubicBezTo>
                <a:cubicBezTo>
                  <a:pt x="-1080" y="157701"/>
                  <a:pt x="508" y="129655"/>
                  <a:pt x="13208" y="107959"/>
                </a:cubicBezTo>
                <a:cubicBezTo>
                  <a:pt x="25908" y="86263"/>
                  <a:pt x="81470" y="-1049"/>
                  <a:pt x="83058" y="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1" name="フリーフォーム 450">
            <a:extLst>
              <a:ext uri="{FF2B5EF4-FFF2-40B4-BE49-F238E27FC236}">
                <a16:creationId xmlns:a16="http://schemas.microsoft.com/office/drawing/2014/main" id="{91A58E79-AB0F-E25C-910D-C33D95030306}"/>
              </a:ext>
            </a:extLst>
          </p:cNvPr>
          <p:cNvSpPr/>
          <p:nvPr/>
        </p:nvSpPr>
        <p:spPr>
          <a:xfrm>
            <a:off x="6553464" y="2854299"/>
            <a:ext cx="211669" cy="22321"/>
          </a:xfrm>
          <a:custGeom>
            <a:avLst/>
            <a:gdLst>
              <a:gd name="connsiteX0" fmla="*/ 2911 w 211669"/>
              <a:gd name="connsiteY0" fmla="*/ 6376 h 22321"/>
              <a:gd name="connsiteX1" fmla="*/ 190236 w 211669"/>
              <a:gd name="connsiteY1" fmla="*/ 9551 h 22321"/>
              <a:gd name="connsiteX2" fmla="*/ 202936 w 211669"/>
              <a:gd name="connsiteY2" fmla="*/ 22251 h 22321"/>
              <a:gd name="connsiteX3" fmla="*/ 148961 w 211669"/>
              <a:gd name="connsiteY3" fmla="*/ 3201 h 22321"/>
              <a:gd name="connsiteX4" fmla="*/ 79111 w 211669"/>
              <a:gd name="connsiteY4" fmla="*/ 26 h 22321"/>
              <a:gd name="connsiteX5" fmla="*/ 2911 w 211669"/>
              <a:gd name="connsiteY5" fmla="*/ 6376 h 22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1669" h="22321">
                <a:moveTo>
                  <a:pt x="2911" y="6376"/>
                </a:moveTo>
                <a:cubicBezTo>
                  <a:pt x="21432" y="7963"/>
                  <a:pt x="190236" y="9551"/>
                  <a:pt x="190236" y="9551"/>
                </a:cubicBezTo>
                <a:cubicBezTo>
                  <a:pt x="223574" y="12197"/>
                  <a:pt x="209815" y="23309"/>
                  <a:pt x="202936" y="22251"/>
                </a:cubicBezTo>
                <a:cubicBezTo>
                  <a:pt x="196057" y="21193"/>
                  <a:pt x="169599" y="6905"/>
                  <a:pt x="148961" y="3201"/>
                </a:cubicBezTo>
                <a:cubicBezTo>
                  <a:pt x="128323" y="-503"/>
                  <a:pt x="98690" y="26"/>
                  <a:pt x="79111" y="26"/>
                </a:cubicBezTo>
                <a:cubicBezTo>
                  <a:pt x="59532" y="26"/>
                  <a:pt x="-15610" y="4789"/>
                  <a:pt x="2911" y="637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2" name="フリーフォーム 451">
            <a:extLst>
              <a:ext uri="{FF2B5EF4-FFF2-40B4-BE49-F238E27FC236}">
                <a16:creationId xmlns:a16="http://schemas.microsoft.com/office/drawing/2014/main" id="{456ADE48-39B1-DAED-3731-5B120130E706}"/>
              </a:ext>
            </a:extLst>
          </p:cNvPr>
          <p:cNvSpPr/>
          <p:nvPr/>
        </p:nvSpPr>
        <p:spPr>
          <a:xfrm>
            <a:off x="6551856" y="2873357"/>
            <a:ext cx="234605" cy="14305"/>
          </a:xfrm>
          <a:custGeom>
            <a:avLst/>
            <a:gdLst>
              <a:gd name="connsiteX0" fmla="*/ 1344 w 234605"/>
              <a:gd name="connsiteY0" fmla="*/ 12718 h 14305"/>
              <a:gd name="connsiteX1" fmla="*/ 229944 w 234605"/>
              <a:gd name="connsiteY1" fmla="*/ 12718 h 14305"/>
              <a:gd name="connsiteX2" fmla="*/ 141044 w 234605"/>
              <a:gd name="connsiteY2" fmla="*/ 18 h 14305"/>
              <a:gd name="connsiteX3" fmla="*/ 1344 w 234605"/>
              <a:gd name="connsiteY3" fmla="*/ 12718 h 14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4605" h="14305">
                <a:moveTo>
                  <a:pt x="1344" y="12718"/>
                </a:moveTo>
                <a:cubicBezTo>
                  <a:pt x="16161" y="14835"/>
                  <a:pt x="206661" y="14835"/>
                  <a:pt x="229944" y="12718"/>
                </a:cubicBezTo>
                <a:cubicBezTo>
                  <a:pt x="253227" y="10601"/>
                  <a:pt x="183906" y="-511"/>
                  <a:pt x="141044" y="18"/>
                </a:cubicBezTo>
                <a:cubicBezTo>
                  <a:pt x="98182" y="547"/>
                  <a:pt x="-13473" y="10601"/>
                  <a:pt x="1344" y="1271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3" name="フリーフォーム 452">
            <a:extLst>
              <a:ext uri="{FF2B5EF4-FFF2-40B4-BE49-F238E27FC236}">
                <a16:creationId xmlns:a16="http://schemas.microsoft.com/office/drawing/2014/main" id="{D8412E80-1D5F-462C-2D71-BCBCE2582272}"/>
              </a:ext>
            </a:extLst>
          </p:cNvPr>
          <p:cNvSpPr/>
          <p:nvPr/>
        </p:nvSpPr>
        <p:spPr>
          <a:xfrm>
            <a:off x="6114730" y="4308225"/>
            <a:ext cx="293957" cy="246059"/>
          </a:xfrm>
          <a:custGeom>
            <a:avLst/>
            <a:gdLst>
              <a:gd name="connsiteX0" fmla="*/ 292420 w 293957"/>
              <a:gd name="connsiteY0" fmla="*/ 38350 h 246059"/>
              <a:gd name="connsiteX1" fmla="*/ 219395 w 293957"/>
              <a:gd name="connsiteY1" fmla="*/ 3425 h 246059"/>
              <a:gd name="connsiteX2" fmla="*/ 13020 w 293957"/>
              <a:gd name="connsiteY2" fmla="*/ 139950 h 246059"/>
              <a:gd name="connsiteX3" fmla="*/ 38420 w 293957"/>
              <a:gd name="connsiteY3" fmla="*/ 187575 h 246059"/>
              <a:gd name="connsiteX4" fmla="*/ 178120 w 293957"/>
              <a:gd name="connsiteY4" fmla="*/ 244725 h 246059"/>
              <a:gd name="connsiteX5" fmla="*/ 41595 w 293957"/>
              <a:gd name="connsiteY5" fmla="*/ 222500 h 246059"/>
              <a:gd name="connsiteX6" fmla="*/ 22545 w 293957"/>
              <a:gd name="connsiteY6" fmla="*/ 162175 h 246059"/>
              <a:gd name="connsiteX7" fmla="*/ 108270 w 293957"/>
              <a:gd name="connsiteY7" fmla="*/ 57400 h 246059"/>
              <a:gd name="connsiteX8" fmla="*/ 162245 w 293957"/>
              <a:gd name="connsiteY8" fmla="*/ 6600 h 246059"/>
              <a:gd name="connsiteX9" fmla="*/ 292420 w 293957"/>
              <a:gd name="connsiteY9" fmla="*/ 38350 h 246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3957" h="246059">
                <a:moveTo>
                  <a:pt x="292420" y="38350"/>
                </a:moveTo>
                <a:cubicBezTo>
                  <a:pt x="301945" y="37821"/>
                  <a:pt x="265962" y="-13508"/>
                  <a:pt x="219395" y="3425"/>
                </a:cubicBezTo>
                <a:cubicBezTo>
                  <a:pt x="172828" y="20358"/>
                  <a:pt x="43182" y="109258"/>
                  <a:pt x="13020" y="139950"/>
                </a:cubicBezTo>
                <a:cubicBezTo>
                  <a:pt x="-17142" y="170642"/>
                  <a:pt x="10903" y="170113"/>
                  <a:pt x="38420" y="187575"/>
                </a:cubicBezTo>
                <a:cubicBezTo>
                  <a:pt x="65937" y="205038"/>
                  <a:pt x="177591" y="238904"/>
                  <a:pt x="178120" y="244725"/>
                </a:cubicBezTo>
                <a:cubicBezTo>
                  <a:pt x="178649" y="250546"/>
                  <a:pt x="67524" y="236258"/>
                  <a:pt x="41595" y="222500"/>
                </a:cubicBezTo>
                <a:cubicBezTo>
                  <a:pt x="15666" y="208742"/>
                  <a:pt x="11433" y="189692"/>
                  <a:pt x="22545" y="162175"/>
                </a:cubicBezTo>
                <a:cubicBezTo>
                  <a:pt x="33657" y="134658"/>
                  <a:pt x="84987" y="83329"/>
                  <a:pt x="108270" y="57400"/>
                </a:cubicBezTo>
                <a:cubicBezTo>
                  <a:pt x="131553" y="31471"/>
                  <a:pt x="132082" y="11362"/>
                  <a:pt x="162245" y="6600"/>
                </a:cubicBezTo>
                <a:cubicBezTo>
                  <a:pt x="192407" y="1837"/>
                  <a:pt x="282895" y="38879"/>
                  <a:pt x="292420" y="3835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4" name="フリーフォーム 453">
            <a:extLst>
              <a:ext uri="{FF2B5EF4-FFF2-40B4-BE49-F238E27FC236}">
                <a16:creationId xmlns:a16="http://schemas.microsoft.com/office/drawing/2014/main" id="{DEBD8446-95F9-0F46-5211-067B36E38131}"/>
              </a:ext>
            </a:extLst>
          </p:cNvPr>
          <p:cNvSpPr/>
          <p:nvPr/>
        </p:nvSpPr>
        <p:spPr>
          <a:xfrm>
            <a:off x="6186170" y="4356258"/>
            <a:ext cx="218036" cy="149721"/>
          </a:xfrm>
          <a:custGeom>
            <a:avLst/>
            <a:gdLst>
              <a:gd name="connsiteX0" fmla="*/ 217805 w 218036"/>
              <a:gd name="connsiteY0" fmla="*/ 34767 h 149721"/>
              <a:gd name="connsiteX1" fmla="*/ 119380 w 218036"/>
              <a:gd name="connsiteY1" fmla="*/ 3017 h 149721"/>
              <a:gd name="connsiteX2" fmla="*/ 17780 w 218036"/>
              <a:gd name="connsiteY2" fmla="*/ 123667 h 149721"/>
              <a:gd name="connsiteX3" fmla="*/ 1905 w 218036"/>
              <a:gd name="connsiteY3" fmla="*/ 104617 h 149721"/>
              <a:gd name="connsiteX4" fmla="*/ 40005 w 218036"/>
              <a:gd name="connsiteY4" fmla="*/ 149067 h 149721"/>
              <a:gd name="connsiteX5" fmla="*/ 173355 w 218036"/>
              <a:gd name="connsiteY5" fmla="*/ 130017 h 149721"/>
              <a:gd name="connsiteX6" fmla="*/ 14605 w 218036"/>
              <a:gd name="connsiteY6" fmla="*/ 114142 h 149721"/>
              <a:gd name="connsiteX7" fmla="*/ 90805 w 218036"/>
              <a:gd name="connsiteY7" fmla="*/ 15717 h 149721"/>
              <a:gd name="connsiteX8" fmla="*/ 217805 w 218036"/>
              <a:gd name="connsiteY8" fmla="*/ 34767 h 14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8036" h="149721">
                <a:moveTo>
                  <a:pt x="217805" y="34767"/>
                </a:moveTo>
                <a:cubicBezTo>
                  <a:pt x="222567" y="32650"/>
                  <a:pt x="152717" y="-11800"/>
                  <a:pt x="119380" y="3017"/>
                </a:cubicBezTo>
                <a:cubicBezTo>
                  <a:pt x="86042" y="17834"/>
                  <a:pt x="37359" y="106734"/>
                  <a:pt x="17780" y="123667"/>
                </a:cubicBezTo>
                <a:cubicBezTo>
                  <a:pt x="-1799" y="140600"/>
                  <a:pt x="-1799" y="100384"/>
                  <a:pt x="1905" y="104617"/>
                </a:cubicBezTo>
                <a:cubicBezTo>
                  <a:pt x="5609" y="108850"/>
                  <a:pt x="11430" y="144834"/>
                  <a:pt x="40005" y="149067"/>
                </a:cubicBezTo>
                <a:cubicBezTo>
                  <a:pt x="68580" y="153300"/>
                  <a:pt x="177588" y="135838"/>
                  <a:pt x="173355" y="130017"/>
                </a:cubicBezTo>
                <a:cubicBezTo>
                  <a:pt x="169122" y="124196"/>
                  <a:pt x="28363" y="133192"/>
                  <a:pt x="14605" y="114142"/>
                </a:cubicBezTo>
                <a:cubicBezTo>
                  <a:pt x="847" y="95092"/>
                  <a:pt x="60643" y="31592"/>
                  <a:pt x="90805" y="15717"/>
                </a:cubicBezTo>
                <a:cubicBezTo>
                  <a:pt x="120967" y="-158"/>
                  <a:pt x="213043" y="36884"/>
                  <a:pt x="217805" y="3476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5" name="フリーフォーム 454">
            <a:extLst>
              <a:ext uri="{FF2B5EF4-FFF2-40B4-BE49-F238E27FC236}">
                <a16:creationId xmlns:a16="http://schemas.microsoft.com/office/drawing/2014/main" id="{152722D8-B2F4-BFC8-363C-FA4685E1C2D4}"/>
              </a:ext>
            </a:extLst>
          </p:cNvPr>
          <p:cNvSpPr/>
          <p:nvPr/>
        </p:nvSpPr>
        <p:spPr>
          <a:xfrm>
            <a:off x="5898631" y="4511571"/>
            <a:ext cx="417336" cy="92183"/>
          </a:xfrm>
          <a:custGeom>
            <a:avLst/>
            <a:gdLst>
              <a:gd name="connsiteX0" fmla="*/ 519 w 417336"/>
              <a:gd name="connsiteY0" fmla="*/ 104 h 92183"/>
              <a:gd name="connsiteX1" fmla="*/ 213244 w 417336"/>
              <a:gd name="connsiteY1" fmla="*/ 73129 h 92183"/>
              <a:gd name="connsiteX2" fmla="*/ 416444 w 417336"/>
              <a:gd name="connsiteY2" fmla="*/ 38204 h 92183"/>
              <a:gd name="connsiteX3" fmla="*/ 276744 w 417336"/>
              <a:gd name="connsiteY3" fmla="*/ 92179 h 92183"/>
              <a:gd name="connsiteX4" fmla="*/ 519 w 417336"/>
              <a:gd name="connsiteY4" fmla="*/ 104 h 9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7336" h="92183">
                <a:moveTo>
                  <a:pt x="519" y="104"/>
                </a:moveTo>
                <a:cubicBezTo>
                  <a:pt x="-10064" y="-3071"/>
                  <a:pt x="143923" y="66779"/>
                  <a:pt x="213244" y="73129"/>
                </a:cubicBezTo>
                <a:cubicBezTo>
                  <a:pt x="282565" y="79479"/>
                  <a:pt x="405861" y="35029"/>
                  <a:pt x="416444" y="38204"/>
                </a:cubicBezTo>
                <a:cubicBezTo>
                  <a:pt x="427027" y="41379"/>
                  <a:pt x="341302" y="92708"/>
                  <a:pt x="276744" y="92179"/>
                </a:cubicBezTo>
                <a:cubicBezTo>
                  <a:pt x="212186" y="91650"/>
                  <a:pt x="11102" y="3279"/>
                  <a:pt x="519" y="10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6" name="フリーフォーム 455">
            <a:extLst>
              <a:ext uri="{FF2B5EF4-FFF2-40B4-BE49-F238E27FC236}">
                <a16:creationId xmlns:a16="http://schemas.microsoft.com/office/drawing/2014/main" id="{54452758-A049-DB49-334C-3BD94ADF3C33}"/>
              </a:ext>
            </a:extLst>
          </p:cNvPr>
          <p:cNvSpPr/>
          <p:nvPr/>
        </p:nvSpPr>
        <p:spPr>
          <a:xfrm>
            <a:off x="5898301" y="4556111"/>
            <a:ext cx="369985" cy="77783"/>
          </a:xfrm>
          <a:custGeom>
            <a:avLst/>
            <a:gdLst>
              <a:gd name="connsiteX0" fmla="*/ 849 w 369985"/>
              <a:gd name="connsiteY0" fmla="*/ 14 h 77783"/>
              <a:gd name="connsiteX1" fmla="*/ 216749 w 369985"/>
              <a:gd name="connsiteY1" fmla="*/ 66689 h 77783"/>
              <a:gd name="connsiteX2" fmla="*/ 369149 w 369985"/>
              <a:gd name="connsiteY2" fmla="*/ 66689 h 77783"/>
              <a:gd name="connsiteX3" fmla="*/ 150074 w 369985"/>
              <a:gd name="connsiteY3" fmla="*/ 73039 h 77783"/>
              <a:gd name="connsiteX4" fmla="*/ 849 w 369985"/>
              <a:gd name="connsiteY4" fmla="*/ 14 h 77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985" h="77783">
                <a:moveTo>
                  <a:pt x="849" y="14"/>
                </a:moveTo>
                <a:cubicBezTo>
                  <a:pt x="11961" y="-1044"/>
                  <a:pt x="155366" y="55577"/>
                  <a:pt x="216749" y="66689"/>
                </a:cubicBezTo>
                <a:cubicBezTo>
                  <a:pt x="278132" y="77801"/>
                  <a:pt x="380261" y="65631"/>
                  <a:pt x="369149" y="66689"/>
                </a:cubicBezTo>
                <a:cubicBezTo>
                  <a:pt x="358037" y="67747"/>
                  <a:pt x="209870" y="86268"/>
                  <a:pt x="150074" y="73039"/>
                </a:cubicBezTo>
                <a:cubicBezTo>
                  <a:pt x="90278" y="59810"/>
                  <a:pt x="-10263" y="1072"/>
                  <a:pt x="849" y="1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7" name="フリーフォーム 456">
            <a:extLst>
              <a:ext uri="{FF2B5EF4-FFF2-40B4-BE49-F238E27FC236}">
                <a16:creationId xmlns:a16="http://schemas.microsoft.com/office/drawing/2014/main" id="{0C7A68D7-6588-4593-28DF-256EEE0BBC0E}"/>
              </a:ext>
            </a:extLst>
          </p:cNvPr>
          <p:cNvSpPr/>
          <p:nvPr/>
        </p:nvSpPr>
        <p:spPr>
          <a:xfrm>
            <a:off x="5940290" y="4579997"/>
            <a:ext cx="389224" cy="176707"/>
          </a:xfrm>
          <a:custGeom>
            <a:avLst/>
            <a:gdLst>
              <a:gd name="connsiteX0" fmla="*/ 381135 w 389224"/>
              <a:gd name="connsiteY0" fmla="*/ 1528 h 176707"/>
              <a:gd name="connsiteX1" fmla="*/ 292235 w 389224"/>
              <a:gd name="connsiteY1" fmla="*/ 93603 h 176707"/>
              <a:gd name="connsiteX2" fmla="*/ 82685 w 389224"/>
              <a:gd name="connsiteY2" fmla="*/ 176153 h 176707"/>
              <a:gd name="connsiteX3" fmla="*/ 135 w 389224"/>
              <a:gd name="connsiteY3" fmla="*/ 131703 h 176707"/>
              <a:gd name="connsiteX4" fmla="*/ 98560 w 389224"/>
              <a:gd name="connsiteY4" fmla="*/ 172978 h 176707"/>
              <a:gd name="connsiteX5" fmla="*/ 381135 w 389224"/>
              <a:gd name="connsiteY5" fmla="*/ 1528 h 17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9224" h="176707">
                <a:moveTo>
                  <a:pt x="381135" y="1528"/>
                </a:moveTo>
                <a:cubicBezTo>
                  <a:pt x="413414" y="-11701"/>
                  <a:pt x="341977" y="64499"/>
                  <a:pt x="292235" y="93603"/>
                </a:cubicBezTo>
                <a:cubicBezTo>
                  <a:pt x="242493" y="122707"/>
                  <a:pt x="131368" y="169803"/>
                  <a:pt x="82685" y="176153"/>
                </a:cubicBezTo>
                <a:cubicBezTo>
                  <a:pt x="34002" y="182503"/>
                  <a:pt x="-2511" y="132232"/>
                  <a:pt x="135" y="131703"/>
                </a:cubicBezTo>
                <a:cubicBezTo>
                  <a:pt x="2781" y="131174"/>
                  <a:pt x="35589" y="189382"/>
                  <a:pt x="98560" y="172978"/>
                </a:cubicBezTo>
                <a:cubicBezTo>
                  <a:pt x="161531" y="156574"/>
                  <a:pt x="348856" y="14757"/>
                  <a:pt x="381135" y="152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8" name="フリーフォーム 457">
            <a:extLst>
              <a:ext uri="{FF2B5EF4-FFF2-40B4-BE49-F238E27FC236}">
                <a16:creationId xmlns:a16="http://schemas.microsoft.com/office/drawing/2014/main" id="{4CFD3A9D-A3FC-858B-0503-41F51900529F}"/>
              </a:ext>
            </a:extLst>
          </p:cNvPr>
          <p:cNvSpPr/>
          <p:nvPr/>
        </p:nvSpPr>
        <p:spPr>
          <a:xfrm>
            <a:off x="5911528" y="4584558"/>
            <a:ext cx="368920" cy="141788"/>
          </a:xfrm>
          <a:custGeom>
            <a:avLst/>
            <a:gdLst>
              <a:gd name="connsiteX0" fmla="*/ 368622 w 368920"/>
              <a:gd name="connsiteY0" fmla="*/ 142 h 141788"/>
              <a:gd name="connsiteX1" fmla="*/ 200347 w 368920"/>
              <a:gd name="connsiteY1" fmla="*/ 108092 h 141788"/>
              <a:gd name="connsiteX2" fmla="*/ 322 w 368920"/>
              <a:gd name="connsiteY2" fmla="*/ 127142 h 141788"/>
              <a:gd name="connsiteX3" fmla="*/ 159072 w 368920"/>
              <a:gd name="connsiteY3" fmla="*/ 133492 h 141788"/>
              <a:gd name="connsiteX4" fmla="*/ 368622 w 368920"/>
              <a:gd name="connsiteY4" fmla="*/ 142 h 141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8920" h="141788">
                <a:moveTo>
                  <a:pt x="368622" y="142"/>
                </a:moveTo>
                <a:cubicBezTo>
                  <a:pt x="375501" y="-4091"/>
                  <a:pt x="261730" y="86925"/>
                  <a:pt x="200347" y="108092"/>
                </a:cubicBezTo>
                <a:cubicBezTo>
                  <a:pt x="138964" y="129259"/>
                  <a:pt x="7201" y="122909"/>
                  <a:pt x="322" y="127142"/>
                </a:cubicBezTo>
                <a:cubicBezTo>
                  <a:pt x="-6557" y="131375"/>
                  <a:pt x="98218" y="153600"/>
                  <a:pt x="159072" y="133492"/>
                </a:cubicBezTo>
                <a:cubicBezTo>
                  <a:pt x="219926" y="113384"/>
                  <a:pt x="361743" y="4375"/>
                  <a:pt x="368622" y="14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9" name="フリーフォーム 458">
            <a:extLst>
              <a:ext uri="{FF2B5EF4-FFF2-40B4-BE49-F238E27FC236}">
                <a16:creationId xmlns:a16="http://schemas.microsoft.com/office/drawing/2014/main" id="{D25E4C85-3B30-BD9C-015D-B2D4F3223407}"/>
              </a:ext>
            </a:extLst>
          </p:cNvPr>
          <p:cNvSpPr/>
          <p:nvPr/>
        </p:nvSpPr>
        <p:spPr>
          <a:xfrm>
            <a:off x="8073857" y="3990955"/>
            <a:ext cx="740475" cy="355685"/>
          </a:xfrm>
          <a:custGeom>
            <a:avLst/>
            <a:gdLst>
              <a:gd name="connsiteX0" fmla="*/ 168 w 740475"/>
              <a:gd name="connsiteY0" fmla="*/ 20 h 355685"/>
              <a:gd name="connsiteX1" fmla="*/ 203368 w 740475"/>
              <a:gd name="connsiteY1" fmla="*/ 215920 h 355685"/>
              <a:gd name="connsiteX2" fmla="*/ 527218 w 740475"/>
              <a:gd name="connsiteY2" fmla="*/ 317520 h 355685"/>
              <a:gd name="connsiteX3" fmla="*/ 578018 w 740475"/>
              <a:gd name="connsiteY3" fmla="*/ 317520 h 355685"/>
              <a:gd name="connsiteX4" fmla="*/ 739943 w 740475"/>
              <a:gd name="connsiteY4" fmla="*/ 142895 h 355685"/>
              <a:gd name="connsiteX5" fmla="*/ 622468 w 740475"/>
              <a:gd name="connsiteY5" fmla="*/ 244495 h 355685"/>
              <a:gd name="connsiteX6" fmla="*/ 419268 w 740475"/>
              <a:gd name="connsiteY6" fmla="*/ 355620 h 355685"/>
              <a:gd name="connsiteX7" fmla="*/ 235118 w 740475"/>
              <a:gd name="connsiteY7" fmla="*/ 228620 h 355685"/>
              <a:gd name="connsiteX8" fmla="*/ 168 w 740475"/>
              <a:gd name="connsiteY8" fmla="*/ 20 h 35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0475" h="355685">
                <a:moveTo>
                  <a:pt x="168" y="20"/>
                </a:moveTo>
                <a:cubicBezTo>
                  <a:pt x="-5124" y="-2097"/>
                  <a:pt x="115526" y="163003"/>
                  <a:pt x="203368" y="215920"/>
                </a:cubicBezTo>
                <a:cubicBezTo>
                  <a:pt x="291210" y="268837"/>
                  <a:pt x="464776" y="300587"/>
                  <a:pt x="527218" y="317520"/>
                </a:cubicBezTo>
                <a:cubicBezTo>
                  <a:pt x="589660" y="334453"/>
                  <a:pt x="542564" y="346624"/>
                  <a:pt x="578018" y="317520"/>
                </a:cubicBezTo>
                <a:cubicBezTo>
                  <a:pt x="613472" y="288416"/>
                  <a:pt x="732535" y="155066"/>
                  <a:pt x="739943" y="142895"/>
                </a:cubicBezTo>
                <a:cubicBezTo>
                  <a:pt x="747351" y="130724"/>
                  <a:pt x="675914" y="209041"/>
                  <a:pt x="622468" y="244495"/>
                </a:cubicBezTo>
                <a:cubicBezTo>
                  <a:pt x="569022" y="279949"/>
                  <a:pt x="483826" y="358266"/>
                  <a:pt x="419268" y="355620"/>
                </a:cubicBezTo>
                <a:cubicBezTo>
                  <a:pt x="354710" y="352974"/>
                  <a:pt x="299676" y="283653"/>
                  <a:pt x="235118" y="228620"/>
                </a:cubicBezTo>
                <a:cubicBezTo>
                  <a:pt x="170560" y="173587"/>
                  <a:pt x="5460" y="2137"/>
                  <a:pt x="168" y="2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0" name="フリーフォーム 459">
            <a:extLst>
              <a:ext uri="{FF2B5EF4-FFF2-40B4-BE49-F238E27FC236}">
                <a16:creationId xmlns:a16="http://schemas.microsoft.com/office/drawing/2014/main" id="{8D2CD1DD-6B1D-43FE-0DCE-937F9B2E0EE1}"/>
              </a:ext>
            </a:extLst>
          </p:cNvPr>
          <p:cNvSpPr/>
          <p:nvPr/>
        </p:nvSpPr>
        <p:spPr>
          <a:xfrm>
            <a:off x="8657924" y="4117943"/>
            <a:ext cx="153159" cy="219187"/>
          </a:xfrm>
          <a:custGeom>
            <a:avLst/>
            <a:gdLst>
              <a:gd name="connsiteX0" fmla="*/ 152701 w 153159"/>
              <a:gd name="connsiteY0" fmla="*/ 32 h 219187"/>
              <a:gd name="connsiteX1" fmla="*/ 98726 w 153159"/>
              <a:gd name="connsiteY1" fmla="*/ 136557 h 219187"/>
              <a:gd name="connsiteX2" fmla="*/ 301 w 153159"/>
              <a:gd name="connsiteY2" fmla="*/ 219107 h 219187"/>
              <a:gd name="connsiteX3" fmla="*/ 70151 w 153159"/>
              <a:gd name="connsiteY3" fmla="*/ 149257 h 219187"/>
              <a:gd name="connsiteX4" fmla="*/ 152701 w 153159"/>
              <a:gd name="connsiteY4" fmla="*/ 32 h 219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3159" h="219187">
                <a:moveTo>
                  <a:pt x="152701" y="32"/>
                </a:moveTo>
                <a:cubicBezTo>
                  <a:pt x="157463" y="-2085"/>
                  <a:pt x="124126" y="100045"/>
                  <a:pt x="98726" y="136557"/>
                </a:cubicBezTo>
                <a:cubicBezTo>
                  <a:pt x="73326" y="173069"/>
                  <a:pt x="5063" y="216990"/>
                  <a:pt x="301" y="219107"/>
                </a:cubicBezTo>
                <a:cubicBezTo>
                  <a:pt x="-4461" y="221224"/>
                  <a:pt x="48455" y="181007"/>
                  <a:pt x="70151" y="149257"/>
                </a:cubicBezTo>
                <a:cubicBezTo>
                  <a:pt x="91847" y="117507"/>
                  <a:pt x="147939" y="2149"/>
                  <a:pt x="152701" y="3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1" name="フリーフォーム 460">
            <a:extLst>
              <a:ext uri="{FF2B5EF4-FFF2-40B4-BE49-F238E27FC236}">
                <a16:creationId xmlns:a16="http://schemas.microsoft.com/office/drawing/2014/main" id="{4E684798-F469-C09E-ADDE-90D866EBE787}"/>
              </a:ext>
            </a:extLst>
          </p:cNvPr>
          <p:cNvSpPr/>
          <p:nvPr/>
        </p:nvSpPr>
        <p:spPr>
          <a:xfrm>
            <a:off x="7800234" y="4000391"/>
            <a:ext cx="553191" cy="656676"/>
          </a:xfrm>
          <a:custGeom>
            <a:avLst/>
            <a:gdLst>
              <a:gd name="connsiteX0" fmla="*/ 741 w 553191"/>
              <a:gd name="connsiteY0" fmla="*/ 109 h 656676"/>
              <a:gd name="connsiteX1" fmla="*/ 102341 w 553191"/>
              <a:gd name="connsiteY1" fmla="*/ 358884 h 656676"/>
              <a:gd name="connsiteX2" fmla="*/ 229341 w 553191"/>
              <a:gd name="connsiteY2" fmla="*/ 543034 h 656676"/>
              <a:gd name="connsiteX3" fmla="*/ 403966 w 553191"/>
              <a:gd name="connsiteY3" fmla="*/ 641459 h 656676"/>
              <a:gd name="connsiteX4" fmla="*/ 553191 w 553191"/>
              <a:gd name="connsiteY4" fmla="*/ 609709 h 656676"/>
              <a:gd name="connsiteX5" fmla="*/ 365866 w 553191"/>
              <a:gd name="connsiteY5" fmla="*/ 641459 h 656676"/>
              <a:gd name="connsiteX6" fmla="*/ 73766 w 553191"/>
              <a:gd name="connsiteY6" fmla="*/ 323959 h 656676"/>
              <a:gd name="connsiteX7" fmla="*/ 741 w 553191"/>
              <a:gd name="connsiteY7" fmla="*/ 109 h 656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3191" h="656676">
                <a:moveTo>
                  <a:pt x="741" y="109"/>
                </a:moveTo>
                <a:cubicBezTo>
                  <a:pt x="5503" y="5930"/>
                  <a:pt x="64241" y="268397"/>
                  <a:pt x="102341" y="358884"/>
                </a:cubicBezTo>
                <a:cubicBezTo>
                  <a:pt x="140441" y="449371"/>
                  <a:pt x="179070" y="495938"/>
                  <a:pt x="229341" y="543034"/>
                </a:cubicBezTo>
                <a:cubicBezTo>
                  <a:pt x="279612" y="590130"/>
                  <a:pt x="349991" y="630347"/>
                  <a:pt x="403966" y="641459"/>
                </a:cubicBezTo>
                <a:lnTo>
                  <a:pt x="553191" y="609709"/>
                </a:lnTo>
                <a:cubicBezTo>
                  <a:pt x="546841" y="609709"/>
                  <a:pt x="445770" y="689084"/>
                  <a:pt x="365866" y="641459"/>
                </a:cubicBezTo>
                <a:cubicBezTo>
                  <a:pt x="285962" y="593834"/>
                  <a:pt x="134091" y="425559"/>
                  <a:pt x="73766" y="323959"/>
                </a:cubicBezTo>
                <a:cubicBezTo>
                  <a:pt x="13441" y="222359"/>
                  <a:pt x="-4021" y="-5712"/>
                  <a:pt x="741" y="10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2" name="フリーフォーム 461">
            <a:extLst>
              <a:ext uri="{FF2B5EF4-FFF2-40B4-BE49-F238E27FC236}">
                <a16:creationId xmlns:a16="http://schemas.microsoft.com/office/drawing/2014/main" id="{606113D7-2F6E-2FA2-17B7-C00F066F7BE0}"/>
              </a:ext>
            </a:extLst>
          </p:cNvPr>
          <p:cNvSpPr/>
          <p:nvPr/>
        </p:nvSpPr>
        <p:spPr>
          <a:xfrm>
            <a:off x="7704620" y="4052554"/>
            <a:ext cx="271195" cy="554509"/>
          </a:xfrm>
          <a:custGeom>
            <a:avLst/>
            <a:gdLst>
              <a:gd name="connsiteX0" fmla="*/ 4280 w 271195"/>
              <a:gd name="connsiteY0" fmla="*/ 5096 h 554509"/>
              <a:gd name="connsiteX1" fmla="*/ 23330 w 271195"/>
              <a:gd name="connsiteY1" fmla="*/ 176546 h 554509"/>
              <a:gd name="connsiteX2" fmla="*/ 121755 w 271195"/>
              <a:gd name="connsiteY2" fmla="*/ 401971 h 554509"/>
              <a:gd name="connsiteX3" fmla="*/ 270980 w 271195"/>
              <a:gd name="connsiteY3" fmla="*/ 554371 h 554509"/>
              <a:gd name="connsiteX4" fmla="*/ 86830 w 271195"/>
              <a:gd name="connsiteY4" fmla="*/ 376571 h 554509"/>
              <a:gd name="connsiteX5" fmla="*/ 4280 w 271195"/>
              <a:gd name="connsiteY5" fmla="*/ 5096 h 554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195" h="554509">
                <a:moveTo>
                  <a:pt x="4280" y="5096"/>
                </a:moveTo>
                <a:cubicBezTo>
                  <a:pt x="-6303" y="-28242"/>
                  <a:pt x="3751" y="110400"/>
                  <a:pt x="23330" y="176546"/>
                </a:cubicBezTo>
                <a:cubicBezTo>
                  <a:pt x="42909" y="242692"/>
                  <a:pt x="80480" y="339000"/>
                  <a:pt x="121755" y="401971"/>
                </a:cubicBezTo>
                <a:cubicBezTo>
                  <a:pt x="163030" y="464942"/>
                  <a:pt x="276801" y="558604"/>
                  <a:pt x="270980" y="554371"/>
                </a:cubicBezTo>
                <a:cubicBezTo>
                  <a:pt x="265159" y="550138"/>
                  <a:pt x="132338" y="461767"/>
                  <a:pt x="86830" y="376571"/>
                </a:cubicBezTo>
                <a:cubicBezTo>
                  <a:pt x="41322" y="291375"/>
                  <a:pt x="14863" y="38434"/>
                  <a:pt x="4280" y="509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3" name="フリーフォーム 462">
            <a:extLst>
              <a:ext uri="{FF2B5EF4-FFF2-40B4-BE49-F238E27FC236}">
                <a16:creationId xmlns:a16="http://schemas.microsoft.com/office/drawing/2014/main" id="{0CCDFC48-C72E-C830-5258-278505B44DE2}"/>
              </a:ext>
            </a:extLst>
          </p:cNvPr>
          <p:cNvSpPr/>
          <p:nvPr/>
        </p:nvSpPr>
        <p:spPr>
          <a:xfrm>
            <a:off x="7654093" y="3982772"/>
            <a:ext cx="294933" cy="613084"/>
          </a:xfrm>
          <a:custGeom>
            <a:avLst/>
            <a:gdLst>
              <a:gd name="connsiteX0" fmla="*/ 89732 w 294933"/>
              <a:gd name="connsiteY0" fmla="*/ 1853 h 613084"/>
              <a:gd name="connsiteX1" fmla="*/ 35757 w 294933"/>
              <a:gd name="connsiteY1" fmla="*/ 217753 h 613084"/>
              <a:gd name="connsiteX2" fmla="*/ 38932 w 294933"/>
              <a:gd name="connsiteY2" fmla="*/ 430478 h 613084"/>
              <a:gd name="connsiteX3" fmla="*/ 73857 w 294933"/>
              <a:gd name="connsiteY3" fmla="*/ 500328 h 613084"/>
              <a:gd name="connsiteX4" fmla="*/ 292932 w 294933"/>
              <a:gd name="connsiteY4" fmla="*/ 605103 h 613084"/>
              <a:gd name="connsiteX5" fmla="*/ 172282 w 294933"/>
              <a:gd name="connsiteY5" fmla="*/ 576528 h 613084"/>
              <a:gd name="connsiteX6" fmla="*/ 832 w 294933"/>
              <a:gd name="connsiteY6" fmla="*/ 344753 h 613084"/>
              <a:gd name="connsiteX7" fmla="*/ 89732 w 294933"/>
              <a:gd name="connsiteY7" fmla="*/ 1853 h 613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4933" h="613084">
                <a:moveTo>
                  <a:pt x="89732" y="1853"/>
                </a:moveTo>
                <a:cubicBezTo>
                  <a:pt x="95553" y="-19314"/>
                  <a:pt x="44224" y="146316"/>
                  <a:pt x="35757" y="217753"/>
                </a:cubicBezTo>
                <a:cubicBezTo>
                  <a:pt x="27290" y="289190"/>
                  <a:pt x="32582" y="383382"/>
                  <a:pt x="38932" y="430478"/>
                </a:cubicBezTo>
                <a:cubicBezTo>
                  <a:pt x="45282" y="477574"/>
                  <a:pt x="31524" y="471224"/>
                  <a:pt x="73857" y="500328"/>
                </a:cubicBezTo>
                <a:cubicBezTo>
                  <a:pt x="116190" y="529432"/>
                  <a:pt x="276528" y="592403"/>
                  <a:pt x="292932" y="605103"/>
                </a:cubicBezTo>
                <a:cubicBezTo>
                  <a:pt x="309336" y="617803"/>
                  <a:pt x="220965" y="619920"/>
                  <a:pt x="172282" y="576528"/>
                </a:cubicBezTo>
                <a:cubicBezTo>
                  <a:pt x="123599" y="533136"/>
                  <a:pt x="11415" y="435770"/>
                  <a:pt x="832" y="344753"/>
                </a:cubicBezTo>
                <a:cubicBezTo>
                  <a:pt x="-9751" y="253736"/>
                  <a:pt x="83911" y="23020"/>
                  <a:pt x="89732" y="185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4" name="フリーフォーム 463">
            <a:extLst>
              <a:ext uri="{FF2B5EF4-FFF2-40B4-BE49-F238E27FC236}">
                <a16:creationId xmlns:a16="http://schemas.microsoft.com/office/drawing/2014/main" id="{2A9C03DE-4E97-3C40-4DE4-2F1B91C7B467}"/>
              </a:ext>
            </a:extLst>
          </p:cNvPr>
          <p:cNvSpPr/>
          <p:nvPr/>
        </p:nvSpPr>
        <p:spPr>
          <a:xfrm>
            <a:off x="8289924" y="4327413"/>
            <a:ext cx="270127" cy="560055"/>
          </a:xfrm>
          <a:custGeom>
            <a:avLst/>
            <a:gdLst>
              <a:gd name="connsiteX0" fmla="*/ 1 w 270127"/>
              <a:gd name="connsiteY0" fmla="*/ 112 h 560055"/>
              <a:gd name="connsiteX1" fmla="*/ 238126 w 270127"/>
              <a:gd name="connsiteY1" fmla="*/ 317612 h 560055"/>
              <a:gd name="connsiteX2" fmla="*/ 260351 w 270127"/>
              <a:gd name="connsiteY2" fmla="*/ 374762 h 560055"/>
              <a:gd name="connsiteX3" fmla="*/ 228601 w 270127"/>
              <a:gd name="connsiteY3" fmla="*/ 479537 h 560055"/>
              <a:gd name="connsiteX4" fmla="*/ 136526 w 270127"/>
              <a:gd name="connsiteY4" fmla="*/ 558912 h 560055"/>
              <a:gd name="connsiteX5" fmla="*/ 260351 w 270127"/>
              <a:gd name="connsiteY5" fmla="*/ 419212 h 560055"/>
              <a:gd name="connsiteX6" fmla="*/ 234951 w 270127"/>
              <a:gd name="connsiteY6" fmla="*/ 282687 h 560055"/>
              <a:gd name="connsiteX7" fmla="*/ 1 w 270127"/>
              <a:gd name="connsiteY7" fmla="*/ 112 h 560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0127" h="560055">
                <a:moveTo>
                  <a:pt x="1" y="112"/>
                </a:moveTo>
                <a:cubicBezTo>
                  <a:pt x="530" y="5933"/>
                  <a:pt x="194734" y="255170"/>
                  <a:pt x="238126" y="317612"/>
                </a:cubicBezTo>
                <a:cubicBezTo>
                  <a:pt x="281518" y="380054"/>
                  <a:pt x="261938" y="347775"/>
                  <a:pt x="260351" y="374762"/>
                </a:cubicBezTo>
                <a:cubicBezTo>
                  <a:pt x="258764" y="401749"/>
                  <a:pt x="249238" y="448845"/>
                  <a:pt x="228601" y="479537"/>
                </a:cubicBezTo>
                <a:cubicBezTo>
                  <a:pt x="207964" y="510229"/>
                  <a:pt x="131234" y="568966"/>
                  <a:pt x="136526" y="558912"/>
                </a:cubicBezTo>
                <a:cubicBezTo>
                  <a:pt x="141818" y="548858"/>
                  <a:pt x="243947" y="465250"/>
                  <a:pt x="260351" y="419212"/>
                </a:cubicBezTo>
                <a:cubicBezTo>
                  <a:pt x="276755" y="373174"/>
                  <a:pt x="275168" y="348833"/>
                  <a:pt x="234951" y="282687"/>
                </a:cubicBezTo>
                <a:cubicBezTo>
                  <a:pt x="194734" y="216541"/>
                  <a:pt x="-528" y="-5709"/>
                  <a:pt x="1" y="11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5" name="フリーフォーム 464">
            <a:extLst>
              <a:ext uri="{FF2B5EF4-FFF2-40B4-BE49-F238E27FC236}">
                <a16:creationId xmlns:a16="http://schemas.microsoft.com/office/drawing/2014/main" id="{35FCF1CE-44CB-0904-6E36-4BD71A61002D}"/>
              </a:ext>
            </a:extLst>
          </p:cNvPr>
          <p:cNvSpPr/>
          <p:nvPr/>
        </p:nvSpPr>
        <p:spPr>
          <a:xfrm>
            <a:off x="7884926" y="4289364"/>
            <a:ext cx="498276" cy="256880"/>
          </a:xfrm>
          <a:custGeom>
            <a:avLst/>
            <a:gdLst>
              <a:gd name="connsiteX0" fmla="*/ 1774 w 498276"/>
              <a:gd name="connsiteY0" fmla="*/ 61 h 256880"/>
              <a:gd name="connsiteX1" fmla="*/ 211324 w 498276"/>
              <a:gd name="connsiteY1" fmla="*/ 203261 h 256880"/>
              <a:gd name="connsiteX2" fmla="*/ 493899 w 498276"/>
              <a:gd name="connsiteY2" fmla="*/ 254061 h 256880"/>
              <a:gd name="connsiteX3" fmla="*/ 379599 w 498276"/>
              <a:gd name="connsiteY3" fmla="*/ 247711 h 256880"/>
              <a:gd name="connsiteX4" fmla="*/ 328799 w 498276"/>
              <a:gd name="connsiteY4" fmla="*/ 225486 h 256880"/>
              <a:gd name="connsiteX5" fmla="*/ 1774 w 498276"/>
              <a:gd name="connsiteY5" fmla="*/ 61 h 25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8276" h="256880">
                <a:moveTo>
                  <a:pt x="1774" y="61"/>
                </a:moveTo>
                <a:cubicBezTo>
                  <a:pt x="-17805" y="-3643"/>
                  <a:pt x="129303" y="160928"/>
                  <a:pt x="211324" y="203261"/>
                </a:cubicBezTo>
                <a:cubicBezTo>
                  <a:pt x="293345" y="245594"/>
                  <a:pt x="465853" y="246653"/>
                  <a:pt x="493899" y="254061"/>
                </a:cubicBezTo>
                <a:cubicBezTo>
                  <a:pt x="521945" y="261469"/>
                  <a:pt x="407116" y="252473"/>
                  <a:pt x="379599" y="247711"/>
                </a:cubicBezTo>
                <a:cubicBezTo>
                  <a:pt x="352082" y="242949"/>
                  <a:pt x="388066" y="260940"/>
                  <a:pt x="328799" y="225486"/>
                </a:cubicBezTo>
                <a:cubicBezTo>
                  <a:pt x="269532" y="190032"/>
                  <a:pt x="21353" y="3765"/>
                  <a:pt x="1774" y="6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6" name="フリーフォーム 465">
            <a:extLst>
              <a:ext uri="{FF2B5EF4-FFF2-40B4-BE49-F238E27FC236}">
                <a16:creationId xmlns:a16="http://schemas.microsoft.com/office/drawing/2014/main" id="{BE53C411-AF0F-D06B-2E23-F40900B79A5C}"/>
              </a:ext>
            </a:extLst>
          </p:cNvPr>
          <p:cNvSpPr/>
          <p:nvPr/>
        </p:nvSpPr>
        <p:spPr>
          <a:xfrm>
            <a:off x="8584665" y="4019373"/>
            <a:ext cx="253218" cy="324085"/>
          </a:xfrm>
          <a:custGeom>
            <a:avLst/>
            <a:gdLst>
              <a:gd name="connsiteX0" fmla="*/ 219610 w 253218"/>
              <a:gd name="connsiteY0" fmla="*/ 177 h 324085"/>
              <a:gd name="connsiteX1" fmla="*/ 251360 w 253218"/>
              <a:gd name="connsiteY1" fmla="*/ 177977 h 324085"/>
              <a:gd name="connsiteX2" fmla="*/ 152935 w 253218"/>
              <a:gd name="connsiteY2" fmla="*/ 270052 h 324085"/>
              <a:gd name="connsiteX3" fmla="*/ 535 w 253218"/>
              <a:gd name="connsiteY3" fmla="*/ 324027 h 324085"/>
              <a:gd name="connsiteX4" fmla="*/ 210085 w 253218"/>
              <a:gd name="connsiteY4" fmla="*/ 260527 h 324085"/>
              <a:gd name="connsiteX5" fmla="*/ 248185 w 253218"/>
              <a:gd name="connsiteY5" fmla="*/ 212902 h 324085"/>
              <a:gd name="connsiteX6" fmla="*/ 219610 w 253218"/>
              <a:gd name="connsiteY6" fmla="*/ 177 h 324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3218" h="324085">
                <a:moveTo>
                  <a:pt x="219610" y="177"/>
                </a:moveTo>
                <a:cubicBezTo>
                  <a:pt x="220139" y="-5644"/>
                  <a:pt x="262472" y="132998"/>
                  <a:pt x="251360" y="177977"/>
                </a:cubicBezTo>
                <a:cubicBezTo>
                  <a:pt x="240248" y="222956"/>
                  <a:pt x="194739" y="245710"/>
                  <a:pt x="152935" y="270052"/>
                </a:cubicBezTo>
                <a:cubicBezTo>
                  <a:pt x="111131" y="294394"/>
                  <a:pt x="-8990" y="325615"/>
                  <a:pt x="535" y="324027"/>
                </a:cubicBezTo>
                <a:cubicBezTo>
                  <a:pt x="10060" y="322440"/>
                  <a:pt x="168810" y="279048"/>
                  <a:pt x="210085" y="260527"/>
                </a:cubicBezTo>
                <a:cubicBezTo>
                  <a:pt x="251360" y="242006"/>
                  <a:pt x="244481" y="255235"/>
                  <a:pt x="248185" y="212902"/>
                </a:cubicBezTo>
                <a:cubicBezTo>
                  <a:pt x="251889" y="170569"/>
                  <a:pt x="219081" y="5998"/>
                  <a:pt x="219610" y="17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7" name="フリーフォーム 466">
            <a:extLst>
              <a:ext uri="{FF2B5EF4-FFF2-40B4-BE49-F238E27FC236}">
                <a16:creationId xmlns:a16="http://schemas.microsoft.com/office/drawing/2014/main" id="{02C5EB23-FC05-9CEA-9C7A-0A7A54EA1A81}"/>
              </a:ext>
            </a:extLst>
          </p:cNvPr>
          <p:cNvSpPr/>
          <p:nvPr/>
        </p:nvSpPr>
        <p:spPr>
          <a:xfrm>
            <a:off x="8426186" y="4393842"/>
            <a:ext cx="546710" cy="89931"/>
          </a:xfrm>
          <a:custGeom>
            <a:avLst/>
            <a:gdLst>
              <a:gd name="connsiteX0" fmla="*/ 264 w 546710"/>
              <a:gd name="connsiteY0" fmla="*/ 82908 h 89931"/>
              <a:gd name="connsiteX1" fmla="*/ 197114 w 546710"/>
              <a:gd name="connsiteY1" fmla="*/ 82908 h 89931"/>
              <a:gd name="connsiteX2" fmla="*/ 447939 w 546710"/>
              <a:gd name="connsiteY2" fmla="*/ 358 h 89931"/>
              <a:gd name="connsiteX3" fmla="*/ 546364 w 546710"/>
              <a:gd name="connsiteY3" fmla="*/ 51158 h 89931"/>
              <a:gd name="connsiteX4" fmla="*/ 419364 w 546710"/>
              <a:gd name="connsiteY4" fmla="*/ 6708 h 89931"/>
              <a:gd name="connsiteX5" fmla="*/ 238389 w 546710"/>
              <a:gd name="connsiteY5" fmla="*/ 60683 h 89931"/>
              <a:gd name="connsiteX6" fmla="*/ 264 w 546710"/>
              <a:gd name="connsiteY6" fmla="*/ 82908 h 89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710" h="89931">
                <a:moveTo>
                  <a:pt x="264" y="82908"/>
                </a:moveTo>
                <a:cubicBezTo>
                  <a:pt x="-6615" y="86612"/>
                  <a:pt x="122502" y="96666"/>
                  <a:pt x="197114" y="82908"/>
                </a:cubicBezTo>
                <a:cubicBezTo>
                  <a:pt x="271727" y="69150"/>
                  <a:pt x="389731" y="5650"/>
                  <a:pt x="447939" y="358"/>
                </a:cubicBezTo>
                <a:cubicBezTo>
                  <a:pt x="506147" y="-4934"/>
                  <a:pt x="551126" y="50100"/>
                  <a:pt x="546364" y="51158"/>
                </a:cubicBezTo>
                <a:cubicBezTo>
                  <a:pt x="541602" y="52216"/>
                  <a:pt x="470693" y="5121"/>
                  <a:pt x="419364" y="6708"/>
                </a:cubicBezTo>
                <a:cubicBezTo>
                  <a:pt x="368035" y="8295"/>
                  <a:pt x="310885" y="45866"/>
                  <a:pt x="238389" y="60683"/>
                </a:cubicBezTo>
                <a:cubicBezTo>
                  <a:pt x="165893" y="75500"/>
                  <a:pt x="7143" y="79204"/>
                  <a:pt x="264" y="8290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8" name="フリーフォーム 467">
            <a:extLst>
              <a:ext uri="{FF2B5EF4-FFF2-40B4-BE49-F238E27FC236}">
                <a16:creationId xmlns:a16="http://schemas.microsoft.com/office/drawing/2014/main" id="{DC7C64B4-68A9-CDBE-B52E-C1EBAF114401}"/>
              </a:ext>
            </a:extLst>
          </p:cNvPr>
          <p:cNvSpPr/>
          <p:nvPr/>
        </p:nvSpPr>
        <p:spPr>
          <a:xfrm>
            <a:off x="8620118" y="4111624"/>
            <a:ext cx="327206" cy="289299"/>
          </a:xfrm>
          <a:custGeom>
            <a:avLst/>
            <a:gdLst>
              <a:gd name="connsiteX0" fmla="*/ 7 w 327206"/>
              <a:gd name="connsiteY0" fmla="*/ 288926 h 289299"/>
              <a:gd name="connsiteX1" fmla="*/ 171457 w 327206"/>
              <a:gd name="connsiteY1" fmla="*/ 247651 h 289299"/>
              <a:gd name="connsiteX2" fmla="*/ 327032 w 327206"/>
              <a:gd name="connsiteY2" fmla="*/ 266701 h 289299"/>
              <a:gd name="connsiteX3" fmla="*/ 203207 w 327206"/>
              <a:gd name="connsiteY3" fmla="*/ 225426 h 289299"/>
              <a:gd name="connsiteX4" fmla="*/ 254007 w 327206"/>
              <a:gd name="connsiteY4" fmla="*/ 146051 h 289299"/>
              <a:gd name="connsiteX5" fmla="*/ 225432 w 327206"/>
              <a:gd name="connsiteY5" fmla="*/ 1 h 289299"/>
              <a:gd name="connsiteX6" fmla="*/ 250832 w 327206"/>
              <a:gd name="connsiteY6" fmla="*/ 142876 h 289299"/>
              <a:gd name="connsiteX7" fmla="*/ 165107 w 327206"/>
              <a:gd name="connsiteY7" fmla="*/ 219076 h 289299"/>
              <a:gd name="connsiteX8" fmla="*/ 7 w 327206"/>
              <a:gd name="connsiteY8" fmla="*/ 288926 h 289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7206" h="289299">
                <a:moveTo>
                  <a:pt x="7" y="288926"/>
                </a:moveTo>
                <a:cubicBezTo>
                  <a:pt x="1065" y="293688"/>
                  <a:pt x="116953" y="251355"/>
                  <a:pt x="171457" y="247651"/>
                </a:cubicBezTo>
                <a:cubicBezTo>
                  <a:pt x="225961" y="243947"/>
                  <a:pt x="321740" y="270405"/>
                  <a:pt x="327032" y="266701"/>
                </a:cubicBezTo>
                <a:cubicBezTo>
                  <a:pt x="332324" y="262997"/>
                  <a:pt x="215378" y="245534"/>
                  <a:pt x="203207" y="225426"/>
                </a:cubicBezTo>
                <a:cubicBezTo>
                  <a:pt x="191036" y="205318"/>
                  <a:pt x="250303" y="183622"/>
                  <a:pt x="254007" y="146051"/>
                </a:cubicBezTo>
                <a:cubicBezTo>
                  <a:pt x="257711" y="108480"/>
                  <a:pt x="225961" y="530"/>
                  <a:pt x="225432" y="1"/>
                </a:cubicBezTo>
                <a:cubicBezTo>
                  <a:pt x="224903" y="-528"/>
                  <a:pt x="260886" y="106364"/>
                  <a:pt x="250832" y="142876"/>
                </a:cubicBezTo>
                <a:cubicBezTo>
                  <a:pt x="240778" y="179388"/>
                  <a:pt x="213790" y="194205"/>
                  <a:pt x="165107" y="219076"/>
                </a:cubicBezTo>
                <a:cubicBezTo>
                  <a:pt x="116424" y="243947"/>
                  <a:pt x="-1051" y="284164"/>
                  <a:pt x="7" y="28892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9" name="フリーフォーム 468">
            <a:extLst>
              <a:ext uri="{FF2B5EF4-FFF2-40B4-BE49-F238E27FC236}">
                <a16:creationId xmlns:a16="http://schemas.microsoft.com/office/drawing/2014/main" id="{0300FC20-C1AD-BD91-1CED-9407077B421E}"/>
              </a:ext>
            </a:extLst>
          </p:cNvPr>
          <p:cNvSpPr/>
          <p:nvPr/>
        </p:nvSpPr>
        <p:spPr>
          <a:xfrm>
            <a:off x="8785014" y="4009992"/>
            <a:ext cx="105258" cy="317640"/>
          </a:xfrm>
          <a:custGeom>
            <a:avLst/>
            <a:gdLst>
              <a:gd name="connsiteX0" fmla="*/ 211 w 105258"/>
              <a:gd name="connsiteY0" fmla="*/ 33 h 317640"/>
              <a:gd name="connsiteX1" fmla="*/ 104986 w 105258"/>
              <a:gd name="connsiteY1" fmla="*/ 206408 h 317640"/>
              <a:gd name="connsiteX2" fmla="*/ 31961 w 105258"/>
              <a:gd name="connsiteY2" fmla="*/ 317533 h 317640"/>
              <a:gd name="connsiteX3" fmla="*/ 76411 w 105258"/>
              <a:gd name="connsiteY3" fmla="*/ 222283 h 317640"/>
              <a:gd name="connsiteX4" fmla="*/ 211 w 105258"/>
              <a:gd name="connsiteY4" fmla="*/ 33 h 317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258" h="317640">
                <a:moveTo>
                  <a:pt x="211" y="33"/>
                </a:moveTo>
                <a:cubicBezTo>
                  <a:pt x="4973" y="-2613"/>
                  <a:pt x="99694" y="153491"/>
                  <a:pt x="104986" y="206408"/>
                </a:cubicBezTo>
                <a:cubicBezTo>
                  <a:pt x="110278" y="259325"/>
                  <a:pt x="36723" y="314887"/>
                  <a:pt x="31961" y="317533"/>
                </a:cubicBezTo>
                <a:cubicBezTo>
                  <a:pt x="27199" y="320179"/>
                  <a:pt x="80115" y="273612"/>
                  <a:pt x="76411" y="222283"/>
                </a:cubicBezTo>
                <a:cubicBezTo>
                  <a:pt x="72707" y="170954"/>
                  <a:pt x="-4551" y="2679"/>
                  <a:pt x="211" y="3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62511879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図 5" descr="屋外, 水, フロント, 若い が含まれている画像&#10;&#10;自動的に生成された説明" hidden="1">
            <a:extLst>
              <a:ext uri="{FF2B5EF4-FFF2-40B4-BE49-F238E27FC236}">
                <a16:creationId xmlns:a16="http://schemas.microsoft.com/office/drawing/2014/main" id="{0E2130EF-7B14-D29C-5CFB-6281CC7966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02178"/>
            <a:ext cx="12794950" cy="7996844"/>
          </a:xfrm>
          <a:prstGeom prst="rect">
            <a:avLst/>
          </a:prstGeom>
        </p:spPr>
      </p:pic>
      <p:grpSp>
        <p:nvGrpSpPr>
          <p:cNvPr id="462" name="グループ化 461">
            <a:extLst>
              <a:ext uri="{FF2B5EF4-FFF2-40B4-BE49-F238E27FC236}">
                <a16:creationId xmlns:a16="http://schemas.microsoft.com/office/drawing/2014/main" id="{8D94349B-5DBE-C0A3-B02B-ECF953BF015A}"/>
              </a:ext>
            </a:extLst>
          </p:cNvPr>
          <p:cNvGrpSpPr/>
          <p:nvPr/>
        </p:nvGrpSpPr>
        <p:grpSpPr>
          <a:xfrm>
            <a:off x="3865147" y="1450619"/>
            <a:ext cx="5047516" cy="7465381"/>
            <a:chOff x="3865147" y="1450619"/>
            <a:chExt cx="5047516" cy="7465381"/>
          </a:xfrm>
        </p:grpSpPr>
        <p:sp>
          <p:nvSpPr>
            <p:cNvPr id="427" name="フリーフォーム 426">
              <a:extLst>
                <a:ext uri="{FF2B5EF4-FFF2-40B4-BE49-F238E27FC236}">
                  <a16:creationId xmlns:a16="http://schemas.microsoft.com/office/drawing/2014/main" id="{768858E8-F53D-8C1E-F1DF-A52691DAA2B7}"/>
                </a:ext>
              </a:extLst>
            </p:cNvPr>
            <p:cNvSpPr/>
            <p:nvPr/>
          </p:nvSpPr>
          <p:spPr>
            <a:xfrm>
              <a:off x="4097806" y="6105520"/>
              <a:ext cx="127465" cy="182513"/>
            </a:xfrm>
            <a:custGeom>
              <a:avLst/>
              <a:gdLst>
                <a:gd name="connsiteX0" fmla="*/ 58269 w 127465"/>
                <a:gd name="connsiteY0" fmla="*/ 5 h 182513"/>
                <a:gd name="connsiteX1" fmla="*/ 20169 w 127465"/>
                <a:gd name="connsiteY1" fmla="*/ 69855 h 182513"/>
                <a:gd name="connsiteX2" fmla="*/ 26519 w 127465"/>
                <a:gd name="connsiteY2" fmla="*/ 174630 h 182513"/>
                <a:gd name="connsiteX3" fmla="*/ 32869 w 127465"/>
                <a:gd name="connsiteY3" fmla="*/ 149230 h 182513"/>
                <a:gd name="connsiteX4" fmla="*/ 32869 w 127465"/>
                <a:gd name="connsiteY4" fmla="*/ 177805 h 182513"/>
                <a:gd name="connsiteX5" fmla="*/ 83669 w 127465"/>
                <a:gd name="connsiteY5" fmla="*/ 171455 h 182513"/>
                <a:gd name="connsiteX6" fmla="*/ 124944 w 127465"/>
                <a:gd name="connsiteY6" fmla="*/ 111130 h 182513"/>
                <a:gd name="connsiteX7" fmla="*/ 7469 w 127465"/>
                <a:gd name="connsiteY7" fmla="*/ 180980 h 182513"/>
                <a:gd name="connsiteX8" fmla="*/ 26519 w 127465"/>
                <a:gd name="connsiteY8" fmla="*/ 152405 h 182513"/>
                <a:gd name="connsiteX9" fmla="*/ 1119 w 127465"/>
                <a:gd name="connsiteY9" fmla="*/ 73030 h 182513"/>
                <a:gd name="connsiteX10" fmla="*/ 58269 w 127465"/>
                <a:gd name="connsiteY10" fmla="*/ 5 h 18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5" h="182513">
                  <a:moveTo>
                    <a:pt x="58269" y="5"/>
                  </a:moveTo>
                  <a:cubicBezTo>
                    <a:pt x="61444" y="-524"/>
                    <a:pt x="25461" y="40751"/>
                    <a:pt x="20169" y="69855"/>
                  </a:cubicBezTo>
                  <a:cubicBezTo>
                    <a:pt x="14877" y="98959"/>
                    <a:pt x="24402" y="161401"/>
                    <a:pt x="26519" y="174630"/>
                  </a:cubicBezTo>
                  <a:cubicBezTo>
                    <a:pt x="28636" y="187859"/>
                    <a:pt x="31811" y="148701"/>
                    <a:pt x="32869" y="149230"/>
                  </a:cubicBezTo>
                  <a:cubicBezTo>
                    <a:pt x="33927" y="149759"/>
                    <a:pt x="24402" y="174101"/>
                    <a:pt x="32869" y="177805"/>
                  </a:cubicBezTo>
                  <a:cubicBezTo>
                    <a:pt x="41336" y="181509"/>
                    <a:pt x="68323" y="182567"/>
                    <a:pt x="83669" y="171455"/>
                  </a:cubicBezTo>
                  <a:cubicBezTo>
                    <a:pt x="99015" y="160343"/>
                    <a:pt x="137644" y="109543"/>
                    <a:pt x="124944" y="111130"/>
                  </a:cubicBezTo>
                  <a:cubicBezTo>
                    <a:pt x="112244" y="112717"/>
                    <a:pt x="23873" y="174101"/>
                    <a:pt x="7469" y="180980"/>
                  </a:cubicBezTo>
                  <a:cubicBezTo>
                    <a:pt x="-8935" y="187859"/>
                    <a:pt x="27577" y="170396"/>
                    <a:pt x="26519" y="152405"/>
                  </a:cubicBezTo>
                  <a:cubicBezTo>
                    <a:pt x="25461" y="134414"/>
                    <a:pt x="-6289" y="92080"/>
                    <a:pt x="1119" y="73030"/>
                  </a:cubicBezTo>
                  <a:cubicBezTo>
                    <a:pt x="8527" y="53980"/>
                    <a:pt x="55094" y="534"/>
                    <a:pt x="58269" y="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8" name="フリーフォーム 427">
              <a:extLst>
                <a:ext uri="{FF2B5EF4-FFF2-40B4-BE49-F238E27FC236}">
                  <a16:creationId xmlns:a16="http://schemas.microsoft.com/office/drawing/2014/main" id="{F2216DA5-4FDD-25DD-FA1E-ED256B1D1B75}"/>
                </a:ext>
              </a:extLst>
            </p:cNvPr>
            <p:cNvSpPr/>
            <p:nvPr/>
          </p:nvSpPr>
          <p:spPr>
            <a:xfrm>
              <a:off x="4100753" y="6149969"/>
              <a:ext cx="160684" cy="139708"/>
            </a:xfrm>
            <a:custGeom>
              <a:avLst/>
              <a:gdLst>
                <a:gd name="connsiteX0" fmla="*/ 1347 w 160684"/>
                <a:gd name="connsiteY0" fmla="*/ 60331 h 139708"/>
                <a:gd name="connsiteX1" fmla="*/ 64847 w 160684"/>
                <a:gd name="connsiteY1" fmla="*/ 22231 h 139708"/>
                <a:gd name="connsiteX2" fmla="*/ 83897 w 160684"/>
                <a:gd name="connsiteY2" fmla="*/ 34931 h 139708"/>
                <a:gd name="connsiteX3" fmla="*/ 160097 w 160684"/>
                <a:gd name="connsiteY3" fmla="*/ 6 h 139708"/>
                <a:gd name="connsiteX4" fmla="*/ 118822 w 160684"/>
                <a:gd name="connsiteY4" fmla="*/ 38106 h 139708"/>
                <a:gd name="connsiteX5" fmla="*/ 112472 w 160684"/>
                <a:gd name="connsiteY5" fmla="*/ 139706 h 139708"/>
                <a:gd name="connsiteX6" fmla="*/ 131522 w 160684"/>
                <a:gd name="connsiteY6" fmla="*/ 34931 h 139708"/>
                <a:gd name="connsiteX7" fmla="*/ 1347 w 160684"/>
                <a:gd name="connsiteY7" fmla="*/ 60331 h 13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684" h="139708">
                  <a:moveTo>
                    <a:pt x="1347" y="60331"/>
                  </a:moveTo>
                  <a:cubicBezTo>
                    <a:pt x="-9765" y="58214"/>
                    <a:pt x="51089" y="26464"/>
                    <a:pt x="64847" y="22231"/>
                  </a:cubicBezTo>
                  <a:cubicBezTo>
                    <a:pt x="78605" y="17998"/>
                    <a:pt x="68022" y="38635"/>
                    <a:pt x="83897" y="34931"/>
                  </a:cubicBezTo>
                  <a:cubicBezTo>
                    <a:pt x="99772" y="31227"/>
                    <a:pt x="154276" y="-523"/>
                    <a:pt x="160097" y="6"/>
                  </a:cubicBezTo>
                  <a:cubicBezTo>
                    <a:pt x="165918" y="535"/>
                    <a:pt x="126760" y="14823"/>
                    <a:pt x="118822" y="38106"/>
                  </a:cubicBezTo>
                  <a:cubicBezTo>
                    <a:pt x="110885" y="61389"/>
                    <a:pt x="110355" y="140235"/>
                    <a:pt x="112472" y="139706"/>
                  </a:cubicBezTo>
                  <a:cubicBezTo>
                    <a:pt x="114589" y="139177"/>
                    <a:pt x="144751" y="51335"/>
                    <a:pt x="131522" y="34931"/>
                  </a:cubicBezTo>
                  <a:cubicBezTo>
                    <a:pt x="118293" y="18527"/>
                    <a:pt x="12459" y="62448"/>
                    <a:pt x="1347" y="6033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9" name="フリーフォーム 428">
              <a:extLst>
                <a:ext uri="{FF2B5EF4-FFF2-40B4-BE49-F238E27FC236}">
                  <a16:creationId xmlns:a16="http://schemas.microsoft.com/office/drawing/2014/main" id="{7E1A5C54-631A-0789-D565-92462CE8AD78}"/>
                </a:ext>
              </a:extLst>
            </p:cNvPr>
            <p:cNvSpPr/>
            <p:nvPr/>
          </p:nvSpPr>
          <p:spPr>
            <a:xfrm>
              <a:off x="4133180" y="6270611"/>
              <a:ext cx="216291" cy="149355"/>
            </a:xfrm>
            <a:custGeom>
              <a:avLst/>
              <a:gdLst>
                <a:gd name="connsiteX0" fmla="*/ 670 w 216291"/>
                <a:gd name="connsiteY0" fmla="*/ 28589 h 149355"/>
                <a:gd name="connsiteX1" fmla="*/ 124495 w 216291"/>
                <a:gd name="connsiteY1" fmla="*/ 25414 h 149355"/>
                <a:gd name="connsiteX2" fmla="*/ 99095 w 216291"/>
                <a:gd name="connsiteY2" fmla="*/ 14 h 149355"/>
                <a:gd name="connsiteX3" fmla="*/ 210220 w 216291"/>
                <a:gd name="connsiteY3" fmla="*/ 22239 h 149355"/>
                <a:gd name="connsiteX4" fmla="*/ 197520 w 216291"/>
                <a:gd name="connsiteY4" fmla="*/ 53989 h 149355"/>
                <a:gd name="connsiteX5" fmla="*/ 162595 w 216291"/>
                <a:gd name="connsiteY5" fmla="*/ 114314 h 149355"/>
                <a:gd name="connsiteX6" fmla="*/ 159420 w 216291"/>
                <a:gd name="connsiteY6" fmla="*/ 146064 h 149355"/>
                <a:gd name="connsiteX7" fmla="*/ 114970 w 216291"/>
                <a:gd name="connsiteY7" fmla="*/ 107964 h 149355"/>
                <a:gd name="connsiteX8" fmla="*/ 80045 w 216291"/>
                <a:gd name="connsiteY8" fmla="*/ 149239 h 149355"/>
                <a:gd name="connsiteX9" fmla="*/ 32420 w 216291"/>
                <a:gd name="connsiteY9" fmla="*/ 92089 h 149355"/>
                <a:gd name="connsiteX10" fmla="*/ 194345 w 216291"/>
                <a:gd name="connsiteY10" fmla="*/ 133364 h 149355"/>
                <a:gd name="connsiteX11" fmla="*/ 172120 w 216291"/>
                <a:gd name="connsiteY11" fmla="*/ 76214 h 149355"/>
                <a:gd name="connsiteX12" fmla="*/ 187995 w 216291"/>
                <a:gd name="connsiteY12" fmla="*/ 38114 h 149355"/>
                <a:gd name="connsiteX13" fmla="*/ 670 w 216291"/>
                <a:gd name="connsiteY13" fmla="*/ 28589 h 149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6291" h="149355">
                  <a:moveTo>
                    <a:pt x="670" y="28589"/>
                  </a:moveTo>
                  <a:cubicBezTo>
                    <a:pt x="-9913" y="26472"/>
                    <a:pt x="108091" y="30177"/>
                    <a:pt x="124495" y="25414"/>
                  </a:cubicBezTo>
                  <a:cubicBezTo>
                    <a:pt x="140899" y="20651"/>
                    <a:pt x="84808" y="543"/>
                    <a:pt x="99095" y="14"/>
                  </a:cubicBezTo>
                  <a:cubicBezTo>
                    <a:pt x="113383" y="-515"/>
                    <a:pt x="193816" y="13243"/>
                    <a:pt x="210220" y="22239"/>
                  </a:cubicBezTo>
                  <a:cubicBezTo>
                    <a:pt x="226624" y="31235"/>
                    <a:pt x="205457" y="38643"/>
                    <a:pt x="197520" y="53989"/>
                  </a:cubicBezTo>
                  <a:cubicBezTo>
                    <a:pt x="189583" y="69335"/>
                    <a:pt x="168945" y="98968"/>
                    <a:pt x="162595" y="114314"/>
                  </a:cubicBezTo>
                  <a:cubicBezTo>
                    <a:pt x="156245" y="129660"/>
                    <a:pt x="167357" y="147122"/>
                    <a:pt x="159420" y="146064"/>
                  </a:cubicBezTo>
                  <a:cubicBezTo>
                    <a:pt x="151483" y="145006"/>
                    <a:pt x="128199" y="107435"/>
                    <a:pt x="114970" y="107964"/>
                  </a:cubicBezTo>
                  <a:cubicBezTo>
                    <a:pt x="101741" y="108493"/>
                    <a:pt x="93803" y="151885"/>
                    <a:pt x="80045" y="149239"/>
                  </a:cubicBezTo>
                  <a:cubicBezTo>
                    <a:pt x="66287" y="146593"/>
                    <a:pt x="13370" y="94735"/>
                    <a:pt x="32420" y="92089"/>
                  </a:cubicBezTo>
                  <a:cubicBezTo>
                    <a:pt x="51470" y="89443"/>
                    <a:pt x="171062" y="136010"/>
                    <a:pt x="194345" y="133364"/>
                  </a:cubicBezTo>
                  <a:cubicBezTo>
                    <a:pt x="217628" y="130718"/>
                    <a:pt x="173178" y="92089"/>
                    <a:pt x="172120" y="76214"/>
                  </a:cubicBezTo>
                  <a:cubicBezTo>
                    <a:pt x="171062" y="60339"/>
                    <a:pt x="216570" y="49226"/>
                    <a:pt x="187995" y="38114"/>
                  </a:cubicBezTo>
                  <a:cubicBezTo>
                    <a:pt x="159420" y="27002"/>
                    <a:pt x="11253" y="30706"/>
                    <a:pt x="670" y="2858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0" name="フリーフォーム 429">
              <a:extLst>
                <a:ext uri="{FF2B5EF4-FFF2-40B4-BE49-F238E27FC236}">
                  <a16:creationId xmlns:a16="http://schemas.microsoft.com/office/drawing/2014/main" id="{E7581E83-4079-4BBF-B7F2-329EDB927DA5}"/>
                </a:ext>
              </a:extLst>
            </p:cNvPr>
            <p:cNvSpPr/>
            <p:nvPr/>
          </p:nvSpPr>
          <p:spPr>
            <a:xfrm>
              <a:off x="4032139" y="6397527"/>
              <a:ext cx="390880" cy="222348"/>
            </a:xfrm>
            <a:custGeom>
              <a:avLst/>
              <a:gdLst>
                <a:gd name="connsiteX0" fmla="*/ 111 w 390880"/>
                <a:gd name="connsiteY0" fmla="*/ 85823 h 222348"/>
                <a:gd name="connsiteX1" fmla="*/ 57261 w 390880"/>
                <a:gd name="connsiteY1" fmla="*/ 35023 h 222348"/>
                <a:gd name="connsiteX2" fmla="*/ 142986 w 390880"/>
                <a:gd name="connsiteY2" fmla="*/ 22323 h 222348"/>
                <a:gd name="connsiteX3" fmla="*/ 117586 w 390880"/>
                <a:gd name="connsiteY3" fmla="*/ 98 h 222348"/>
                <a:gd name="connsiteX4" fmla="*/ 177911 w 390880"/>
                <a:gd name="connsiteY4" fmla="*/ 31848 h 222348"/>
                <a:gd name="connsiteX5" fmla="*/ 216011 w 390880"/>
                <a:gd name="connsiteY5" fmla="*/ 12798 h 222348"/>
                <a:gd name="connsiteX6" fmla="*/ 285861 w 390880"/>
                <a:gd name="connsiteY6" fmla="*/ 63598 h 222348"/>
                <a:gd name="connsiteX7" fmla="*/ 301736 w 390880"/>
                <a:gd name="connsiteY7" fmla="*/ 50898 h 222348"/>
                <a:gd name="connsiteX8" fmla="*/ 381111 w 390880"/>
                <a:gd name="connsiteY8" fmla="*/ 50898 h 222348"/>
                <a:gd name="connsiteX9" fmla="*/ 352536 w 390880"/>
                <a:gd name="connsiteY9" fmla="*/ 85823 h 222348"/>
                <a:gd name="connsiteX10" fmla="*/ 390636 w 390880"/>
                <a:gd name="connsiteY10" fmla="*/ 222348 h 222348"/>
                <a:gd name="connsiteX11" fmla="*/ 368411 w 390880"/>
                <a:gd name="connsiteY11" fmla="*/ 85823 h 222348"/>
                <a:gd name="connsiteX12" fmla="*/ 358886 w 390880"/>
                <a:gd name="connsiteY12" fmla="*/ 63598 h 222348"/>
                <a:gd name="connsiteX13" fmla="*/ 127111 w 390880"/>
                <a:gd name="connsiteY13" fmla="*/ 22323 h 222348"/>
                <a:gd name="connsiteX14" fmla="*/ 44561 w 390880"/>
                <a:gd name="connsiteY14" fmla="*/ 28673 h 222348"/>
                <a:gd name="connsiteX15" fmla="*/ 111 w 390880"/>
                <a:gd name="connsiteY15" fmla="*/ 85823 h 22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0880" h="222348">
                  <a:moveTo>
                    <a:pt x="111" y="85823"/>
                  </a:moveTo>
                  <a:cubicBezTo>
                    <a:pt x="2228" y="86881"/>
                    <a:pt x="33449" y="45606"/>
                    <a:pt x="57261" y="35023"/>
                  </a:cubicBezTo>
                  <a:cubicBezTo>
                    <a:pt x="81073" y="24440"/>
                    <a:pt x="132932" y="28144"/>
                    <a:pt x="142986" y="22323"/>
                  </a:cubicBezTo>
                  <a:cubicBezTo>
                    <a:pt x="153040" y="16502"/>
                    <a:pt x="111765" y="-1490"/>
                    <a:pt x="117586" y="98"/>
                  </a:cubicBezTo>
                  <a:cubicBezTo>
                    <a:pt x="123407" y="1685"/>
                    <a:pt x="161507" y="29731"/>
                    <a:pt x="177911" y="31848"/>
                  </a:cubicBezTo>
                  <a:cubicBezTo>
                    <a:pt x="194315" y="33965"/>
                    <a:pt x="198019" y="7506"/>
                    <a:pt x="216011" y="12798"/>
                  </a:cubicBezTo>
                  <a:cubicBezTo>
                    <a:pt x="234003" y="18090"/>
                    <a:pt x="285861" y="63598"/>
                    <a:pt x="285861" y="63598"/>
                  </a:cubicBezTo>
                  <a:cubicBezTo>
                    <a:pt x="300149" y="69948"/>
                    <a:pt x="285861" y="53015"/>
                    <a:pt x="301736" y="50898"/>
                  </a:cubicBezTo>
                  <a:cubicBezTo>
                    <a:pt x="317611" y="48781"/>
                    <a:pt x="372644" y="45077"/>
                    <a:pt x="381111" y="50898"/>
                  </a:cubicBezTo>
                  <a:cubicBezTo>
                    <a:pt x="389578" y="56719"/>
                    <a:pt x="350949" y="57248"/>
                    <a:pt x="352536" y="85823"/>
                  </a:cubicBezTo>
                  <a:cubicBezTo>
                    <a:pt x="354124" y="114398"/>
                    <a:pt x="387990" y="222348"/>
                    <a:pt x="390636" y="222348"/>
                  </a:cubicBezTo>
                  <a:cubicBezTo>
                    <a:pt x="393282" y="222348"/>
                    <a:pt x="373703" y="112281"/>
                    <a:pt x="368411" y="85823"/>
                  </a:cubicBezTo>
                  <a:cubicBezTo>
                    <a:pt x="363119" y="59365"/>
                    <a:pt x="399103" y="74181"/>
                    <a:pt x="358886" y="63598"/>
                  </a:cubicBezTo>
                  <a:cubicBezTo>
                    <a:pt x="318669" y="53015"/>
                    <a:pt x="179498" y="28144"/>
                    <a:pt x="127111" y="22323"/>
                  </a:cubicBezTo>
                  <a:cubicBezTo>
                    <a:pt x="74724" y="16502"/>
                    <a:pt x="62553" y="22852"/>
                    <a:pt x="44561" y="28673"/>
                  </a:cubicBezTo>
                  <a:cubicBezTo>
                    <a:pt x="26569" y="34494"/>
                    <a:pt x="-2006" y="84765"/>
                    <a:pt x="111" y="858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1" name="フリーフォーム 430">
              <a:extLst>
                <a:ext uri="{FF2B5EF4-FFF2-40B4-BE49-F238E27FC236}">
                  <a16:creationId xmlns:a16="http://schemas.microsoft.com/office/drawing/2014/main" id="{D484AF03-927C-E5DE-59DE-EA2294032915}"/>
                </a:ext>
              </a:extLst>
            </p:cNvPr>
            <p:cNvSpPr/>
            <p:nvPr/>
          </p:nvSpPr>
          <p:spPr>
            <a:xfrm>
              <a:off x="3950251" y="6375318"/>
              <a:ext cx="291599" cy="177925"/>
            </a:xfrm>
            <a:custGeom>
              <a:avLst/>
              <a:gdLst>
                <a:gd name="connsiteX0" fmla="*/ 5799 w 291599"/>
                <a:gd name="connsiteY0" fmla="*/ 66757 h 177925"/>
                <a:gd name="connsiteX1" fmla="*/ 196299 w 291599"/>
                <a:gd name="connsiteY1" fmla="*/ 149307 h 177925"/>
                <a:gd name="connsiteX2" fmla="*/ 224874 w 291599"/>
                <a:gd name="connsiteY2" fmla="*/ 177882 h 177925"/>
                <a:gd name="connsiteX3" fmla="*/ 208999 w 291599"/>
                <a:gd name="connsiteY3" fmla="*/ 146132 h 177925"/>
                <a:gd name="connsiteX4" fmla="*/ 269324 w 291599"/>
                <a:gd name="connsiteY4" fmla="*/ 95332 h 177925"/>
                <a:gd name="connsiteX5" fmla="*/ 224874 w 291599"/>
                <a:gd name="connsiteY5" fmla="*/ 82 h 177925"/>
                <a:gd name="connsiteX6" fmla="*/ 291549 w 291599"/>
                <a:gd name="connsiteY6" fmla="*/ 79457 h 177925"/>
                <a:gd name="connsiteX7" fmla="*/ 212174 w 291599"/>
                <a:gd name="connsiteY7" fmla="*/ 120732 h 177925"/>
                <a:gd name="connsiteX8" fmla="*/ 202649 w 291599"/>
                <a:gd name="connsiteY8" fmla="*/ 177882 h 177925"/>
                <a:gd name="connsiteX9" fmla="*/ 196299 w 291599"/>
                <a:gd name="connsiteY9" fmla="*/ 111207 h 177925"/>
                <a:gd name="connsiteX10" fmla="*/ 272499 w 291599"/>
                <a:gd name="connsiteY10" fmla="*/ 92157 h 177925"/>
                <a:gd name="connsiteX11" fmla="*/ 272499 w 291599"/>
                <a:gd name="connsiteY11" fmla="*/ 66757 h 177925"/>
                <a:gd name="connsiteX12" fmla="*/ 59774 w 291599"/>
                <a:gd name="connsiteY12" fmla="*/ 95332 h 177925"/>
                <a:gd name="connsiteX13" fmla="*/ 47074 w 291599"/>
                <a:gd name="connsiteY13" fmla="*/ 95332 h 177925"/>
                <a:gd name="connsiteX14" fmla="*/ 5799 w 291599"/>
                <a:gd name="connsiteY14" fmla="*/ 66757 h 17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1599" h="177925">
                  <a:moveTo>
                    <a:pt x="5799" y="66757"/>
                  </a:moveTo>
                  <a:cubicBezTo>
                    <a:pt x="30670" y="75753"/>
                    <a:pt x="159787" y="130786"/>
                    <a:pt x="196299" y="149307"/>
                  </a:cubicBezTo>
                  <a:cubicBezTo>
                    <a:pt x="232812" y="167828"/>
                    <a:pt x="222757" y="178411"/>
                    <a:pt x="224874" y="177882"/>
                  </a:cubicBezTo>
                  <a:cubicBezTo>
                    <a:pt x="226991" y="177353"/>
                    <a:pt x="201591" y="159890"/>
                    <a:pt x="208999" y="146132"/>
                  </a:cubicBezTo>
                  <a:cubicBezTo>
                    <a:pt x="216407" y="132374"/>
                    <a:pt x="266678" y="119674"/>
                    <a:pt x="269324" y="95332"/>
                  </a:cubicBezTo>
                  <a:cubicBezTo>
                    <a:pt x="271970" y="70990"/>
                    <a:pt x="221170" y="2728"/>
                    <a:pt x="224874" y="82"/>
                  </a:cubicBezTo>
                  <a:cubicBezTo>
                    <a:pt x="228578" y="-2564"/>
                    <a:pt x="293666" y="59349"/>
                    <a:pt x="291549" y="79457"/>
                  </a:cubicBezTo>
                  <a:cubicBezTo>
                    <a:pt x="289432" y="99565"/>
                    <a:pt x="226991" y="104328"/>
                    <a:pt x="212174" y="120732"/>
                  </a:cubicBezTo>
                  <a:cubicBezTo>
                    <a:pt x="197357" y="137136"/>
                    <a:pt x="205295" y="179470"/>
                    <a:pt x="202649" y="177882"/>
                  </a:cubicBezTo>
                  <a:cubicBezTo>
                    <a:pt x="200003" y="176295"/>
                    <a:pt x="184657" y="125494"/>
                    <a:pt x="196299" y="111207"/>
                  </a:cubicBezTo>
                  <a:cubicBezTo>
                    <a:pt x="207941" y="96920"/>
                    <a:pt x="259799" y="99565"/>
                    <a:pt x="272499" y="92157"/>
                  </a:cubicBezTo>
                  <a:cubicBezTo>
                    <a:pt x="285199" y="84749"/>
                    <a:pt x="307953" y="66228"/>
                    <a:pt x="272499" y="66757"/>
                  </a:cubicBezTo>
                  <a:cubicBezTo>
                    <a:pt x="237045" y="67286"/>
                    <a:pt x="97345" y="90570"/>
                    <a:pt x="59774" y="95332"/>
                  </a:cubicBezTo>
                  <a:cubicBezTo>
                    <a:pt x="22203" y="100094"/>
                    <a:pt x="47074" y="95332"/>
                    <a:pt x="47074" y="95332"/>
                  </a:cubicBezTo>
                  <a:cubicBezTo>
                    <a:pt x="43899" y="93215"/>
                    <a:pt x="-19072" y="57761"/>
                    <a:pt x="5799" y="6675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2" name="フリーフォーム 431">
              <a:extLst>
                <a:ext uri="{FF2B5EF4-FFF2-40B4-BE49-F238E27FC236}">
                  <a16:creationId xmlns:a16="http://schemas.microsoft.com/office/drawing/2014/main" id="{ED6FBB4A-F2F3-6678-73E3-41375150D2BC}"/>
                </a:ext>
              </a:extLst>
            </p:cNvPr>
            <p:cNvSpPr/>
            <p:nvPr/>
          </p:nvSpPr>
          <p:spPr>
            <a:xfrm>
              <a:off x="4202232" y="6456134"/>
              <a:ext cx="352675" cy="249584"/>
            </a:xfrm>
            <a:custGeom>
              <a:avLst/>
              <a:gdLst>
                <a:gd name="connsiteX0" fmla="*/ 1468 w 352675"/>
                <a:gd name="connsiteY0" fmla="*/ 1816 h 249584"/>
                <a:gd name="connsiteX1" fmla="*/ 153868 w 352675"/>
                <a:gd name="connsiteY1" fmla="*/ 93891 h 249584"/>
                <a:gd name="connsiteX2" fmla="*/ 211018 w 352675"/>
                <a:gd name="connsiteY2" fmla="*/ 163741 h 249584"/>
                <a:gd name="connsiteX3" fmla="*/ 99893 w 352675"/>
                <a:gd name="connsiteY3" fmla="*/ 179616 h 249584"/>
                <a:gd name="connsiteX4" fmla="*/ 264993 w 352675"/>
                <a:gd name="connsiteY4" fmla="*/ 214541 h 249584"/>
                <a:gd name="connsiteX5" fmla="*/ 112593 w 352675"/>
                <a:gd name="connsiteY5" fmla="*/ 230416 h 249584"/>
                <a:gd name="connsiteX6" fmla="*/ 315793 w 352675"/>
                <a:gd name="connsiteY6" fmla="*/ 249466 h 249584"/>
                <a:gd name="connsiteX7" fmla="*/ 328493 w 352675"/>
                <a:gd name="connsiteY7" fmla="*/ 220891 h 249584"/>
                <a:gd name="connsiteX8" fmla="*/ 61793 w 352675"/>
                <a:gd name="connsiteY8" fmla="*/ 211366 h 249584"/>
                <a:gd name="connsiteX9" fmla="*/ 163393 w 352675"/>
                <a:gd name="connsiteY9" fmla="*/ 198666 h 249584"/>
                <a:gd name="connsiteX10" fmla="*/ 52268 w 352675"/>
                <a:gd name="connsiteY10" fmla="*/ 30391 h 249584"/>
                <a:gd name="connsiteX11" fmla="*/ 255468 w 352675"/>
                <a:gd name="connsiteY11" fmla="*/ 182791 h 249584"/>
                <a:gd name="connsiteX12" fmla="*/ 1468 w 352675"/>
                <a:gd name="connsiteY12" fmla="*/ 1816 h 249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2675" h="249584">
                  <a:moveTo>
                    <a:pt x="1468" y="1816"/>
                  </a:moveTo>
                  <a:cubicBezTo>
                    <a:pt x="-15465" y="-13001"/>
                    <a:pt x="118943" y="66904"/>
                    <a:pt x="153868" y="93891"/>
                  </a:cubicBezTo>
                  <a:cubicBezTo>
                    <a:pt x="188793" y="120879"/>
                    <a:pt x="220014" y="149454"/>
                    <a:pt x="211018" y="163741"/>
                  </a:cubicBezTo>
                  <a:cubicBezTo>
                    <a:pt x="202022" y="178028"/>
                    <a:pt x="90897" y="171149"/>
                    <a:pt x="99893" y="179616"/>
                  </a:cubicBezTo>
                  <a:cubicBezTo>
                    <a:pt x="108889" y="188083"/>
                    <a:pt x="262876" y="206074"/>
                    <a:pt x="264993" y="214541"/>
                  </a:cubicBezTo>
                  <a:cubicBezTo>
                    <a:pt x="267110" y="223008"/>
                    <a:pt x="104126" y="224595"/>
                    <a:pt x="112593" y="230416"/>
                  </a:cubicBezTo>
                  <a:cubicBezTo>
                    <a:pt x="121060" y="236237"/>
                    <a:pt x="279810" y="251054"/>
                    <a:pt x="315793" y="249466"/>
                  </a:cubicBezTo>
                  <a:cubicBezTo>
                    <a:pt x="351776" y="247879"/>
                    <a:pt x="370826" y="227241"/>
                    <a:pt x="328493" y="220891"/>
                  </a:cubicBezTo>
                  <a:cubicBezTo>
                    <a:pt x="286160" y="214541"/>
                    <a:pt x="89310" y="215070"/>
                    <a:pt x="61793" y="211366"/>
                  </a:cubicBezTo>
                  <a:cubicBezTo>
                    <a:pt x="34276" y="207662"/>
                    <a:pt x="164980" y="228828"/>
                    <a:pt x="163393" y="198666"/>
                  </a:cubicBezTo>
                  <a:cubicBezTo>
                    <a:pt x="161806" y="168504"/>
                    <a:pt x="36922" y="33037"/>
                    <a:pt x="52268" y="30391"/>
                  </a:cubicBezTo>
                  <a:cubicBezTo>
                    <a:pt x="67614" y="27745"/>
                    <a:pt x="257585" y="185966"/>
                    <a:pt x="255468" y="182791"/>
                  </a:cubicBezTo>
                  <a:cubicBezTo>
                    <a:pt x="253351" y="179616"/>
                    <a:pt x="18401" y="16633"/>
                    <a:pt x="1468" y="18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3" name="フリーフォーム 432">
              <a:extLst>
                <a:ext uri="{FF2B5EF4-FFF2-40B4-BE49-F238E27FC236}">
                  <a16:creationId xmlns:a16="http://schemas.microsoft.com/office/drawing/2014/main" id="{40D5D4B6-5924-F012-8226-9A26336E8881}"/>
                </a:ext>
              </a:extLst>
            </p:cNvPr>
            <p:cNvSpPr/>
            <p:nvPr/>
          </p:nvSpPr>
          <p:spPr>
            <a:xfrm>
              <a:off x="3978238" y="6509439"/>
              <a:ext cx="232041" cy="199715"/>
            </a:xfrm>
            <a:custGeom>
              <a:avLst/>
              <a:gdLst>
                <a:gd name="connsiteX0" fmla="*/ 231812 w 232041"/>
                <a:gd name="connsiteY0" fmla="*/ 40586 h 199715"/>
                <a:gd name="connsiteX1" fmla="*/ 63537 w 232041"/>
                <a:gd name="connsiteY1" fmla="*/ 2486 h 199715"/>
                <a:gd name="connsiteX2" fmla="*/ 37 w 232041"/>
                <a:gd name="connsiteY2" fmla="*/ 123136 h 199715"/>
                <a:gd name="connsiteX3" fmla="*/ 54012 w 232041"/>
                <a:gd name="connsiteY3" fmla="*/ 65986 h 199715"/>
                <a:gd name="connsiteX4" fmla="*/ 38137 w 232041"/>
                <a:gd name="connsiteY4" fmla="*/ 177111 h 199715"/>
                <a:gd name="connsiteX5" fmla="*/ 69887 w 232041"/>
                <a:gd name="connsiteY5" fmla="*/ 104086 h 199715"/>
                <a:gd name="connsiteX6" fmla="*/ 196887 w 232041"/>
                <a:gd name="connsiteY6" fmla="*/ 199336 h 199715"/>
                <a:gd name="connsiteX7" fmla="*/ 155612 w 232041"/>
                <a:gd name="connsiteY7" fmla="*/ 139011 h 199715"/>
                <a:gd name="connsiteX8" fmla="*/ 171487 w 232041"/>
                <a:gd name="connsiteY8" fmla="*/ 180286 h 199715"/>
                <a:gd name="connsiteX9" fmla="*/ 165137 w 232041"/>
                <a:gd name="connsiteY9" fmla="*/ 94561 h 199715"/>
                <a:gd name="connsiteX10" fmla="*/ 22262 w 232041"/>
                <a:gd name="connsiteY10" fmla="*/ 126311 h 199715"/>
                <a:gd name="connsiteX11" fmla="*/ 15912 w 232041"/>
                <a:gd name="connsiteY11" fmla="*/ 110436 h 199715"/>
                <a:gd name="connsiteX12" fmla="*/ 98462 w 232041"/>
                <a:gd name="connsiteY12" fmla="*/ 27886 h 199715"/>
                <a:gd name="connsiteX13" fmla="*/ 231812 w 232041"/>
                <a:gd name="connsiteY13" fmla="*/ 40586 h 19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041" h="199715">
                  <a:moveTo>
                    <a:pt x="231812" y="40586"/>
                  </a:moveTo>
                  <a:cubicBezTo>
                    <a:pt x="225991" y="36353"/>
                    <a:pt x="102166" y="-11272"/>
                    <a:pt x="63537" y="2486"/>
                  </a:cubicBezTo>
                  <a:cubicBezTo>
                    <a:pt x="24908" y="16244"/>
                    <a:pt x="1624" y="112553"/>
                    <a:pt x="37" y="123136"/>
                  </a:cubicBezTo>
                  <a:cubicBezTo>
                    <a:pt x="-1551" y="133719"/>
                    <a:pt x="47662" y="56990"/>
                    <a:pt x="54012" y="65986"/>
                  </a:cubicBezTo>
                  <a:cubicBezTo>
                    <a:pt x="60362" y="74982"/>
                    <a:pt x="35491" y="170761"/>
                    <a:pt x="38137" y="177111"/>
                  </a:cubicBezTo>
                  <a:cubicBezTo>
                    <a:pt x="40783" y="183461"/>
                    <a:pt x="43429" y="100382"/>
                    <a:pt x="69887" y="104086"/>
                  </a:cubicBezTo>
                  <a:cubicBezTo>
                    <a:pt x="96345" y="107790"/>
                    <a:pt x="182600" y="193515"/>
                    <a:pt x="196887" y="199336"/>
                  </a:cubicBezTo>
                  <a:cubicBezTo>
                    <a:pt x="211174" y="205157"/>
                    <a:pt x="159845" y="142186"/>
                    <a:pt x="155612" y="139011"/>
                  </a:cubicBezTo>
                  <a:cubicBezTo>
                    <a:pt x="151379" y="135836"/>
                    <a:pt x="169900" y="187694"/>
                    <a:pt x="171487" y="180286"/>
                  </a:cubicBezTo>
                  <a:cubicBezTo>
                    <a:pt x="173074" y="172878"/>
                    <a:pt x="190008" y="103557"/>
                    <a:pt x="165137" y="94561"/>
                  </a:cubicBezTo>
                  <a:cubicBezTo>
                    <a:pt x="140266" y="85565"/>
                    <a:pt x="47133" y="123665"/>
                    <a:pt x="22262" y="126311"/>
                  </a:cubicBezTo>
                  <a:cubicBezTo>
                    <a:pt x="-2609" y="128957"/>
                    <a:pt x="3212" y="126840"/>
                    <a:pt x="15912" y="110436"/>
                  </a:cubicBezTo>
                  <a:cubicBezTo>
                    <a:pt x="28612" y="94032"/>
                    <a:pt x="65654" y="38998"/>
                    <a:pt x="98462" y="27886"/>
                  </a:cubicBezTo>
                  <a:cubicBezTo>
                    <a:pt x="131270" y="16773"/>
                    <a:pt x="237633" y="44819"/>
                    <a:pt x="231812" y="4058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4" name="フリーフォーム 433">
              <a:extLst>
                <a:ext uri="{FF2B5EF4-FFF2-40B4-BE49-F238E27FC236}">
                  <a16:creationId xmlns:a16="http://schemas.microsoft.com/office/drawing/2014/main" id="{4F361BEC-3893-C42D-5D5E-978EA8B05A44}"/>
                </a:ext>
              </a:extLst>
            </p:cNvPr>
            <p:cNvSpPr/>
            <p:nvPr/>
          </p:nvSpPr>
          <p:spPr>
            <a:xfrm>
              <a:off x="4070350" y="6451236"/>
              <a:ext cx="349346" cy="337779"/>
            </a:xfrm>
            <a:custGeom>
              <a:avLst/>
              <a:gdLst>
                <a:gd name="connsiteX0" fmla="*/ 349250 w 349346"/>
                <a:gd name="connsiteY0" fmla="*/ 178164 h 337779"/>
                <a:gd name="connsiteX1" fmla="*/ 247650 w 349346"/>
                <a:gd name="connsiteY1" fmla="*/ 248014 h 337779"/>
                <a:gd name="connsiteX2" fmla="*/ 174625 w 349346"/>
                <a:gd name="connsiteY2" fmla="*/ 336914 h 337779"/>
                <a:gd name="connsiteX3" fmla="*/ 206375 w 349346"/>
                <a:gd name="connsiteY3" fmla="*/ 292464 h 337779"/>
                <a:gd name="connsiteX4" fmla="*/ 165100 w 349346"/>
                <a:gd name="connsiteY4" fmla="*/ 279764 h 337779"/>
                <a:gd name="connsiteX5" fmla="*/ 50800 w 349346"/>
                <a:gd name="connsiteY5" fmla="*/ 305164 h 337779"/>
                <a:gd name="connsiteX6" fmla="*/ 31750 w 349346"/>
                <a:gd name="connsiteY6" fmla="*/ 308339 h 337779"/>
                <a:gd name="connsiteX7" fmla="*/ 98425 w 349346"/>
                <a:gd name="connsiteY7" fmla="*/ 178164 h 337779"/>
                <a:gd name="connsiteX8" fmla="*/ 60325 w 349346"/>
                <a:gd name="connsiteY8" fmla="*/ 235314 h 337779"/>
                <a:gd name="connsiteX9" fmla="*/ 120650 w 349346"/>
                <a:gd name="connsiteY9" fmla="*/ 190864 h 337779"/>
                <a:gd name="connsiteX10" fmla="*/ 136525 w 349346"/>
                <a:gd name="connsiteY10" fmla="*/ 364 h 337779"/>
                <a:gd name="connsiteX11" fmla="*/ 104775 w 349346"/>
                <a:gd name="connsiteY11" fmla="*/ 244839 h 337779"/>
                <a:gd name="connsiteX12" fmla="*/ 88900 w 349346"/>
                <a:gd name="connsiteY12" fmla="*/ 260714 h 337779"/>
                <a:gd name="connsiteX13" fmla="*/ 0 w 349346"/>
                <a:gd name="connsiteY13" fmla="*/ 289289 h 337779"/>
                <a:gd name="connsiteX14" fmla="*/ 0 w 349346"/>
                <a:gd name="connsiteY14" fmla="*/ 289289 h 337779"/>
                <a:gd name="connsiteX15" fmla="*/ 209550 w 349346"/>
                <a:gd name="connsiteY15" fmla="*/ 286114 h 337779"/>
                <a:gd name="connsiteX16" fmla="*/ 228600 w 349346"/>
                <a:gd name="connsiteY16" fmla="*/ 244839 h 337779"/>
                <a:gd name="connsiteX17" fmla="*/ 349250 w 349346"/>
                <a:gd name="connsiteY17" fmla="*/ 178164 h 33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9346" h="337779">
                  <a:moveTo>
                    <a:pt x="349250" y="178164"/>
                  </a:moveTo>
                  <a:cubicBezTo>
                    <a:pt x="352425" y="178693"/>
                    <a:pt x="276754" y="221556"/>
                    <a:pt x="247650" y="248014"/>
                  </a:cubicBezTo>
                  <a:cubicBezTo>
                    <a:pt x="218546" y="274472"/>
                    <a:pt x="181504" y="329506"/>
                    <a:pt x="174625" y="336914"/>
                  </a:cubicBezTo>
                  <a:cubicBezTo>
                    <a:pt x="167746" y="344322"/>
                    <a:pt x="207962" y="301989"/>
                    <a:pt x="206375" y="292464"/>
                  </a:cubicBezTo>
                  <a:cubicBezTo>
                    <a:pt x="204787" y="282939"/>
                    <a:pt x="191029" y="277647"/>
                    <a:pt x="165100" y="279764"/>
                  </a:cubicBezTo>
                  <a:cubicBezTo>
                    <a:pt x="139171" y="281881"/>
                    <a:pt x="73025" y="300402"/>
                    <a:pt x="50800" y="305164"/>
                  </a:cubicBezTo>
                  <a:cubicBezTo>
                    <a:pt x="28575" y="309927"/>
                    <a:pt x="23812" y="329506"/>
                    <a:pt x="31750" y="308339"/>
                  </a:cubicBezTo>
                  <a:cubicBezTo>
                    <a:pt x="39687" y="287172"/>
                    <a:pt x="93663" y="190335"/>
                    <a:pt x="98425" y="178164"/>
                  </a:cubicBezTo>
                  <a:cubicBezTo>
                    <a:pt x="103187" y="165993"/>
                    <a:pt x="56621" y="233197"/>
                    <a:pt x="60325" y="235314"/>
                  </a:cubicBezTo>
                  <a:cubicBezTo>
                    <a:pt x="64029" y="237431"/>
                    <a:pt x="107950" y="230022"/>
                    <a:pt x="120650" y="190864"/>
                  </a:cubicBezTo>
                  <a:cubicBezTo>
                    <a:pt x="133350" y="151706"/>
                    <a:pt x="139171" y="-8632"/>
                    <a:pt x="136525" y="364"/>
                  </a:cubicBezTo>
                  <a:cubicBezTo>
                    <a:pt x="133879" y="9360"/>
                    <a:pt x="112713" y="201447"/>
                    <a:pt x="104775" y="244839"/>
                  </a:cubicBezTo>
                  <a:cubicBezTo>
                    <a:pt x="96837" y="288231"/>
                    <a:pt x="106362" y="253306"/>
                    <a:pt x="88900" y="260714"/>
                  </a:cubicBezTo>
                  <a:cubicBezTo>
                    <a:pt x="71438" y="268122"/>
                    <a:pt x="0" y="289289"/>
                    <a:pt x="0" y="289289"/>
                  </a:cubicBezTo>
                  <a:lnTo>
                    <a:pt x="0" y="289289"/>
                  </a:lnTo>
                  <a:lnTo>
                    <a:pt x="209550" y="286114"/>
                  </a:lnTo>
                  <a:cubicBezTo>
                    <a:pt x="247650" y="278706"/>
                    <a:pt x="210079" y="261243"/>
                    <a:pt x="228600" y="244839"/>
                  </a:cubicBezTo>
                  <a:cubicBezTo>
                    <a:pt x="247121" y="228435"/>
                    <a:pt x="346075" y="177635"/>
                    <a:pt x="349250" y="1781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5" name="フリーフォーム 434">
              <a:extLst>
                <a:ext uri="{FF2B5EF4-FFF2-40B4-BE49-F238E27FC236}">
                  <a16:creationId xmlns:a16="http://schemas.microsoft.com/office/drawing/2014/main" id="{8E0362E2-586A-AD4B-F2CE-EDE370B15207}"/>
                </a:ext>
              </a:extLst>
            </p:cNvPr>
            <p:cNvSpPr/>
            <p:nvPr/>
          </p:nvSpPr>
          <p:spPr>
            <a:xfrm>
              <a:off x="4019931" y="6753004"/>
              <a:ext cx="282246" cy="267705"/>
            </a:xfrm>
            <a:custGeom>
              <a:avLst/>
              <a:gdLst>
                <a:gd name="connsiteX0" fmla="*/ 282194 w 282246"/>
                <a:gd name="connsiteY0" fmla="*/ 57371 h 267705"/>
                <a:gd name="connsiteX1" fmla="*/ 117094 w 282246"/>
                <a:gd name="connsiteY1" fmla="*/ 22446 h 267705"/>
                <a:gd name="connsiteX2" fmla="*/ 126619 w 282246"/>
                <a:gd name="connsiteY2" fmla="*/ 89121 h 267705"/>
                <a:gd name="connsiteX3" fmla="*/ 18669 w 282246"/>
                <a:gd name="connsiteY3" fmla="*/ 9746 h 267705"/>
                <a:gd name="connsiteX4" fmla="*/ 12319 w 282246"/>
                <a:gd name="connsiteY4" fmla="*/ 79596 h 267705"/>
                <a:gd name="connsiteX5" fmla="*/ 47244 w 282246"/>
                <a:gd name="connsiteY5" fmla="*/ 152621 h 267705"/>
                <a:gd name="connsiteX6" fmla="*/ 31369 w 282246"/>
                <a:gd name="connsiteY6" fmla="*/ 130396 h 267705"/>
                <a:gd name="connsiteX7" fmla="*/ 78994 w 282246"/>
                <a:gd name="connsiteY7" fmla="*/ 181196 h 267705"/>
                <a:gd name="connsiteX8" fmla="*/ 72644 w 282246"/>
                <a:gd name="connsiteY8" fmla="*/ 181196 h 267705"/>
                <a:gd name="connsiteX9" fmla="*/ 18669 w 282246"/>
                <a:gd name="connsiteY9" fmla="*/ 266921 h 267705"/>
                <a:gd name="connsiteX10" fmla="*/ 123444 w 282246"/>
                <a:gd name="connsiteY10" fmla="*/ 216121 h 267705"/>
                <a:gd name="connsiteX11" fmla="*/ 9144 w 282246"/>
                <a:gd name="connsiteY11" fmla="*/ 92296 h 267705"/>
                <a:gd name="connsiteX12" fmla="*/ 21844 w 282246"/>
                <a:gd name="connsiteY12" fmla="*/ 221 h 267705"/>
                <a:gd name="connsiteX13" fmla="*/ 139319 w 282246"/>
                <a:gd name="connsiteY13" fmla="*/ 98646 h 267705"/>
                <a:gd name="connsiteX14" fmla="*/ 98044 w 282246"/>
                <a:gd name="connsiteY14" fmla="*/ 221 h 267705"/>
                <a:gd name="connsiteX15" fmla="*/ 282194 w 282246"/>
                <a:gd name="connsiteY15" fmla="*/ 57371 h 267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2246" h="267705">
                  <a:moveTo>
                    <a:pt x="282194" y="57371"/>
                  </a:moveTo>
                  <a:cubicBezTo>
                    <a:pt x="285369" y="61075"/>
                    <a:pt x="143023" y="17154"/>
                    <a:pt x="117094" y="22446"/>
                  </a:cubicBezTo>
                  <a:cubicBezTo>
                    <a:pt x="91165" y="27738"/>
                    <a:pt x="143023" y="91238"/>
                    <a:pt x="126619" y="89121"/>
                  </a:cubicBezTo>
                  <a:cubicBezTo>
                    <a:pt x="110215" y="87004"/>
                    <a:pt x="37719" y="11333"/>
                    <a:pt x="18669" y="9746"/>
                  </a:cubicBezTo>
                  <a:cubicBezTo>
                    <a:pt x="-381" y="8159"/>
                    <a:pt x="7557" y="55784"/>
                    <a:pt x="12319" y="79596"/>
                  </a:cubicBezTo>
                  <a:cubicBezTo>
                    <a:pt x="17081" y="103408"/>
                    <a:pt x="44069" y="144154"/>
                    <a:pt x="47244" y="152621"/>
                  </a:cubicBezTo>
                  <a:cubicBezTo>
                    <a:pt x="50419" y="161088"/>
                    <a:pt x="26077" y="125634"/>
                    <a:pt x="31369" y="130396"/>
                  </a:cubicBezTo>
                  <a:cubicBezTo>
                    <a:pt x="36661" y="135159"/>
                    <a:pt x="72115" y="172729"/>
                    <a:pt x="78994" y="181196"/>
                  </a:cubicBezTo>
                  <a:cubicBezTo>
                    <a:pt x="85873" y="189663"/>
                    <a:pt x="82698" y="166909"/>
                    <a:pt x="72644" y="181196"/>
                  </a:cubicBezTo>
                  <a:cubicBezTo>
                    <a:pt x="62590" y="195483"/>
                    <a:pt x="10202" y="261100"/>
                    <a:pt x="18669" y="266921"/>
                  </a:cubicBezTo>
                  <a:cubicBezTo>
                    <a:pt x="27136" y="272742"/>
                    <a:pt x="125031" y="245225"/>
                    <a:pt x="123444" y="216121"/>
                  </a:cubicBezTo>
                  <a:cubicBezTo>
                    <a:pt x="121857" y="187017"/>
                    <a:pt x="26077" y="128279"/>
                    <a:pt x="9144" y="92296"/>
                  </a:cubicBezTo>
                  <a:cubicBezTo>
                    <a:pt x="-7789" y="56313"/>
                    <a:pt x="148" y="-837"/>
                    <a:pt x="21844" y="221"/>
                  </a:cubicBezTo>
                  <a:cubicBezTo>
                    <a:pt x="43540" y="1279"/>
                    <a:pt x="126619" y="98646"/>
                    <a:pt x="139319" y="98646"/>
                  </a:cubicBezTo>
                  <a:cubicBezTo>
                    <a:pt x="152019" y="98646"/>
                    <a:pt x="79523" y="4454"/>
                    <a:pt x="98044" y="221"/>
                  </a:cubicBezTo>
                  <a:cubicBezTo>
                    <a:pt x="116565" y="-4012"/>
                    <a:pt x="279019" y="53667"/>
                    <a:pt x="282194" y="5737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6" name="フリーフォーム 435">
              <a:extLst>
                <a:ext uri="{FF2B5EF4-FFF2-40B4-BE49-F238E27FC236}">
                  <a16:creationId xmlns:a16="http://schemas.microsoft.com/office/drawing/2014/main" id="{AE6BDE0B-3B38-841A-4D60-1E8190DEB919}"/>
                </a:ext>
              </a:extLst>
            </p:cNvPr>
            <p:cNvSpPr/>
            <p:nvPr/>
          </p:nvSpPr>
          <p:spPr>
            <a:xfrm>
              <a:off x="4108441" y="6649867"/>
              <a:ext cx="133665" cy="294612"/>
            </a:xfrm>
            <a:custGeom>
              <a:avLst/>
              <a:gdLst>
                <a:gd name="connsiteX0" fmla="*/ 9 w 133665"/>
                <a:gd name="connsiteY0" fmla="*/ 1758 h 294612"/>
                <a:gd name="connsiteX1" fmla="*/ 111134 w 133665"/>
                <a:gd name="connsiteY1" fmla="*/ 189083 h 294612"/>
                <a:gd name="connsiteX2" fmla="*/ 82559 w 133665"/>
                <a:gd name="connsiteY2" fmla="*/ 293858 h 294612"/>
                <a:gd name="connsiteX3" fmla="*/ 123834 w 133665"/>
                <a:gd name="connsiteY3" fmla="*/ 138283 h 294612"/>
                <a:gd name="connsiteX4" fmla="*/ 133359 w 133665"/>
                <a:gd name="connsiteY4" fmla="*/ 77958 h 294612"/>
                <a:gd name="connsiteX5" fmla="*/ 120659 w 133665"/>
                <a:gd name="connsiteY5" fmla="*/ 100183 h 294612"/>
                <a:gd name="connsiteX6" fmla="*/ 133359 w 133665"/>
                <a:gd name="connsiteY6" fmla="*/ 23983 h 294612"/>
                <a:gd name="connsiteX7" fmla="*/ 104784 w 133665"/>
                <a:gd name="connsiteY7" fmla="*/ 90658 h 294612"/>
                <a:gd name="connsiteX8" fmla="*/ 9 w 133665"/>
                <a:gd name="connsiteY8" fmla="*/ 1758 h 29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665" h="294612">
                  <a:moveTo>
                    <a:pt x="9" y="1758"/>
                  </a:moveTo>
                  <a:cubicBezTo>
                    <a:pt x="1067" y="18162"/>
                    <a:pt x="97376" y="140400"/>
                    <a:pt x="111134" y="189083"/>
                  </a:cubicBezTo>
                  <a:cubicBezTo>
                    <a:pt x="124892" y="237766"/>
                    <a:pt x="80442" y="302325"/>
                    <a:pt x="82559" y="293858"/>
                  </a:cubicBezTo>
                  <a:cubicBezTo>
                    <a:pt x="84676" y="285391"/>
                    <a:pt x="115367" y="174266"/>
                    <a:pt x="123834" y="138283"/>
                  </a:cubicBezTo>
                  <a:cubicBezTo>
                    <a:pt x="132301" y="102300"/>
                    <a:pt x="133888" y="84308"/>
                    <a:pt x="133359" y="77958"/>
                  </a:cubicBezTo>
                  <a:cubicBezTo>
                    <a:pt x="132830" y="71608"/>
                    <a:pt x="120659" y="109179"/>
                    <a:pt x="120659" y="100183"/>
                  </a:cubicBezTo>
                  <a:cubicBezTo>
                    <a:pt x="120659" y="91187"/>
                    <a:pt x="136005" y="25571"/>
                    <a:pt x="133359" y="23983"/>
                  </a:cubicBezTo>
                  <a:cubicBezTo>
                    <a:pt x="130713" y="22396"/>
                    <a:pt x="121188" y="92245"/>
                    <a:pt x="104784" y="90658"/>
                  </a:cubicBezTo>
                  <a:cubicBezTo>
                    <a:pt x="88380" y="89071"/>
                    <a:pt x="-1049" y="-14646"/>
                    <a:pt x="9" y="175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8" name="フリーフォーム 437">
              <a:extLst>
                <a:ext uri="{FF2B5EF4-FFF2-40B4-BE49-F238E27FC236}">
                  <a16:creationId xmlns:a16="http://schemas.microsoft.com/office/drawing/2014/main" id="{5DE29269-5EE4-364E-DF99-92D17AD9A1A7}"/>
                </a:ext>
              </a:extLst>
            </p:cNvPr>
            <p:cNvSpPr/>
            <p:nvPr/>
          </p:nvSpPr>
          <p:spPr>
            <a:xfrm>
              <a:off x="4099120" y="6679959"/>
              <a:ext cx="269715" cy="463826"/>
            </a:xfrm>
            <a:custGeom>
              <a:avLst/>
              <a:gdLst>
                <a:gd name="connsiteX0" fmla="*/ 44255 w 269715"/>
                <a:gd name="connsiteY0" fmla="*/ 222491 h 463826"/>
                <a:gd name="connsiteX1" fmla="*/ 196655 w 269715"/>
                <a:gd name="connsiteY1" fmla="*/ 228841 h 463826"/>
                <a:gd name="connsiteX2" fmla="*/ 174430 w 269715"/>
                <a:gd name="connsiteY2" fmla="*/ 241 h 463826"/>
                <a:gd name="connsiteX3" fmla="*/ 161730 w 269715"/>
                <a:gd name="connsiteY3" fmla="*/ 187566 h 463826"/>
                <a:gd name="connsiteX4" fmla="*/ 269680 w 269715"/>
                <a:gd name="connsiteY4" fmla="*/ 314566 h 463826"/>
                <a:gd name="connsiteX5" fmla="*/ 149030 w 269715"/>
                <a:gd name="connsiteY5" fmla="*/ 336791 h 463826"/>
                <a:gd name="connsiteX6" fmla="*/ 180780 w 269715"/>
                <a:gd name="connsiteY6" fmla="*/ 463791 h 463826"/>
                <a:gd name="connsiteX7" fmla="*/ 63305 w 269715"/>
                <a:gd name="connsiteY7" fmla="*/ 349491 h 463826"/>
                <a:gd name="connsiteX8" fmla="*/ 9330 w 269715"/>
                <a:gd name="connsiteY8" fmla="*/ 327266 h 463826"/>
                <a:gd name="connsiteX9" fmla="*/ 253805 w 269715"/>
                <a:gd name="connsiteY9" fmla="*/ 378066 h 463826"/>
                <a:gd name="connsiteX10" fmla="*/ 133155 w 269715"/>
                <a:gd name="connsiteY10" fmla="*/ 333616 h 463826"/>
                <a:gd name="connsiteX11" fmla="*/ 260155 w 269715"/>
                <a:gd name="connsiteY11" fmla="*/ 320916 h 463826"/>
                <a:gd name="connsiteX12" fmla="*/ 209355 w 269715"/>
                <a:gd name="connsiteY12" fmla="*/ 270116 h 463826"/>
                <a:gd name="connsiteX13" fmla="*/ 161730 w 269715"/>
                <a:gd name="connsiteY13" fmla="*/ 51041 h 463826"/>
                <a:gd name="connsiteX14" fmla="*/ 152205 w 269715"/>
                <a:gd name="connsiteY14" fmla="*/ 225666 h 463826"/>
                <a:gd name="connsiteX15" fmla="*/ 95055 w 269715"/>
                <a:gd name="connsiteY15" fmla="*/ 232016 h 463826"/>
                <a:gd name="connsiteX16" fmla="*/ 44255 w 269715"/>
                <a:gd name="connsiteY16" fmla="*/ 222491 h 463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9715" h="463826">
                  <a:moveTo>
                    <a:pt x="44255" y="222491"/>
                  </a:moveTo>
                  <a:cubicBezTo>
                    <a:pt x="61188" y="221962"/>
                    <a:pt x="174959" y="265883"/>
                    <a:pt x="196655" y="228841"/>
                  </a:cubicBezTo>
                  <a:cubicBezTo>
                    <a:pt x="218351" y="191799"/>
                    <a:pt x="180251" y="7120"/>
                    <a:pt x="174430" y="241"/>
                  </a:cubicBezTo>
                  <a:cubicBezTo>
                    <a:pt x="168609" y="-6638"/>
                    <a:pt x="145855" y="135179"/>
                    <a:pt x="161730" y="187566"/>
                  </a:cubicBezTo>
                  <a:cubicBezTo>
                    <a:pt x="177605" y="239953"/>
                    <a:pt x="271797" y="289695"/>
                    <a:pt x="269680" y="314566"/>
                  </a:cubicBezTo>
                  <a:cubicBezTo>
                    <a:pt x="267563" y="339437"/>
                    <a:pt x="163847" y="311920"/>
                    <a:pt x="149030" y="336791"/>
                  </a:cubicBezTo>
                  <a:cubicBezTo>
                    <a:pt x="134213" y="361662"/>
                    <a:pt x="195068" y="461674"/>
                    <a:pt x="180780" y="463791"/>
                  </a:cubicBezTo>
                  <a:cubicBezTo>
                    <a:pt x="166493" y="465908"/>
                    <a:pt x="91880" y="372245"/>
                    <a:pt x="63305" y="349491"/>
                  </a:cubicBezTo>
                  <a:cubicBezTo>
                    <a:pt x="34730" y="326737"/>
                    <a:pt x="-22420" y="322504"/>
                    <a:pt x="9330" y="327266"/>
                  </a:cubicBezTo>
                  <a:cubicBezTo>
                    <a:pt x="41080" y="332028"/>
                    <a:pt x="233168" y="377008"/>
                    <a:pt x="253805" y="378066"/>
                  </a:cubicBezTo>
                  <a:cubicBezTo>
                    <a:pt x="274442" y="379124"/>
                    <a:pt x="132097" y="343141"/>
                    <a:pt x="133155" y="333616"/>
                  </a:cubicBezTo>
                  <a:cubicBezTo>
                    <a:pt x="134213" y="324091"/>
                    <a:pt x="247455" y="331499"/>
                    <a:pt x="260155" y="320916"/>
                  </a:cubicBezTo>
                  <a:cubicBezTo>
                    <a:pt x="272855" y="310333"/>
                    <a:pt x="225759" y="315095"/>
                    <a:pt x="209355" y="270116"/>
                  </a:cubicBezTo>
                  <a:cubicBezTo>
                    <a:pt x="192951" y="225137"/>
                    <a:pt x="171255" y="58449"/>
                    <a:pt x="161730" y="51041"/>
                  </a:cubicBezTo>
                  <a:cubicBezTo>
                    <a:pt x="152205" y="43633"/>
                    <a:pt x="163317" y="195504"/>
                    <a:pt x="152205" y="225666"/>
                  </a:cubicBezTo>
                  <a:cubicBezTo>
                    <a:pt x="141093" y="255828"/>
                    <a:pt x="109872" y="232016"/>
                    <a:pt x="95055" y="232016"/>
                  </a:cubicBezTo>
                  <a:cubicBezTo>
                    <a:pt x="80238" y="232016"/>
                    <a:pt x="27322" y="223020"/>
                    <a:pt x="44255" y="22249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9" name="フリーフォーム 438">
              <a:extLst>
                <a:ext uri="{FF2B5EF4-FFF2-40B4-BE49-F238E27FC236}">
                  <a16:creationId xmlns:a16="http://schemas.microsoft.com/office/drawing/2014/main" id="{3B229F94-0E44-FA13-25FE-D18E89A5843B}"/>
                </a:ext>
              </a:extLst>
            </p:cNvPr>
            <p:cNvSpPr/>
            <p:nvPr/>
          </p:nvSpPr>
          <p:spPr>
            <a:xfrm>
              <a:off x="4060363" y="6648273"/>
              <a:ext cx="171348" cy="403723"/>
            </a:xfrm>
            <a:custGeom>
              <a:avLst/>
              <a:gdLst>
                <a:gd name="connsiteX0" fmla="*/ 127462 w 171348"/>
                <a:gd name="connsiteY0" fmla="*/ 177 h 403723"/>
                <a:gd name="connsiteX1" fmla="*/ 168737 w 171348"/>
                <a:gd name="connsiteY1" fmla="*/ 155752 h 403723"/>
                <a:gd name="connsiteX2" fmla="*/ 38562 w 171348"/>
                <a:gd name="connsiteY2" fmla="*/ 279577 h 403723"/>
                <a:gd name="connsiteX3" fmla="*/ 462 w 171348"/>
                <a:gd name="connsiteY3" fmla="*/ 403402 h 403723"/>
                <a:gd name="connsiteX4" fmla="*/ 57612 w 171348"/>
                <a:gd name="connsiteY4" fmla="*/ 311327 h 403723"/>
                <a:gd name="connsiteX5" fmla="*/ 149687 w 171348"/>
                <a:gd name="connsiteY5" fmla="*/ 187502 h 403723"/>
                <a:gd name="connsiteX6" fmla="*/ 127462 w 171348"/>
                <a:gd name="connsiteY6" fmla="*/ 177 h 40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348" h="403723">
                  <a:moveTo>
                    <a:pt x="127462" y="177"/>
                  </a:moveTo>
                  <a:cubicBezTo>
                    <a:pt x="130637" y="-5115"/>
                    <a:pt x="183554" y="109185"/>
                    <a:pt x="168737" y="155752"/>
                  </a:cubicBezTo>
                  <a:cubicBezTo>
                    <a:pt x="153920" y="202319"/>
                    <a:pt x="66608" y="238302"/>
                    <a:pt x="38562" y="279577"/>
                  </a:cubicBezTo>
                  <a:cubicBezTo>
                    <a:pt x="10516" y="320852"/>
                    <a:pt x="-2713" y="398110"/>
                    <a:pt x="462" y="403402"/>
                  </a:cubicBezTo>
                  <a:cubicBezTo>
                    <a:pt x="3637" y="408694"/>
                    <a:pt x="32741" y="347310"/>
                    <a:pt x="57612" y="311327"/>
                  </a:cubicBezTo>
                  <a:cubicBezTo>
                    <a:pt x="82483" y="275344"/>
                    <a:pt x="135400" y="239360"/>
                    <a:pt x="149687" y="187502"/>
                  </a:cubicBezTo>
                  <a:cubicBezTo>
                    <a:pt x="163974" y="135644"/>
                    <a:pt x="124287" y="5469"/>
                    <a:pt x="127462" y="1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0" name="フリーフォーム 439">
              <a:extLst>
                <a:ext uri="{FF2B5EF4-FFF2-40B4-BE49-F238E27FC236}">
                  <a16:creationId xmlns:a16="http://schemas.microsoft.com/office/drawing/2014/main" id="{86D3FC75-E19B-0C1A-2E4D-624F6603EB24}"/>
                </a:ext>
              </a:extLst>
            </p:cNvPr>
            <p:cNvSpPr/>
            <p:nvPr/>
          </p:nvSpPr>
          <p:spPr>
            <a:xfrm>
              <a:off x="4088867" y="6921278"/>
              <a:ext cx="384463" cy="677688"/>
            </a:xfrm>
            <a:custGeom>
              <a:avLst/>
              <a:gdLst>
                <a:gd name="connsiteX0" fmla="*/ 3708 w 384463"/>
                <a:gd name="connsiteY0" fmla="*/ 3397 h 677688"/>
                <a:gd name="connsiteX1" fmla="*/ 219608 w 384463"/>
                <a:gd name="connsiteY1" fmla="*/ 273272 h 677688"/>
                <a:gd name="connsiteX2" fmla="*/ 241833 w 384463"/>
                <a:gd name="connsiteY2" fmla="*/ 241522 h 677688"/>
                <a:gd name="connsiteX3" fmla="*/ 149758 w 384463"/>
                <a:gd name="connsiteY3" fmla="*/ 292322 h 677688"/>
                <a:gd name="connsiteX4" fmla="*/ 260883 w 384463"/>
                <a:gd name="connsiteY4" fmla="*/ 273272 h 677688"/>
                <a:gd name="connsiteX5" fmla="*/ 264058 w 384463"/>
                <a:gd name="connsiteY5" fmla="*/ 346297 h 677688"/>
                <a:gd name="connsiteX6" fmla="*/ 349783 w 384463"/>
                <a:gd name="connsiteY6" fmla="*/ 435197 h 677688"/>
                <a:gd name="connsiteX7" fmla="*/ 206908 w 384463"/>
                <a:gd name="connsiteY7" fmla="*/ 435197 h 677688"/>
                <a:gd name="connsiteX8" fmla="*/ 248183 w 384463"/>
                <a:gd name="connsiteY8" fmla="*/ 533622 h 677688"/>
                <a:gd name="connsiteX9" fmla="*/ 356133 w 384463"/>
                <a:gd name="connsiteY9" fmla="*/ 622522 h 677688"/>
                <a:gd name="connsiteX10" fmla="*/ 378358 w 384463"/>
                <a:gd name="connsiteY10" fmla="*/ 676497 h 677688"/>
                <a:gd name="connsiteX11" fmla="*/ 264058 w 384463"/>
                <a:gd name="connsiteY11" fmla="*/ 571722 h 677688"/>
                <a:gd name="connsiteX12" fmla="*/ 111658 w 384463"/>
                <a:gd name="connsiteY12" fmla="*/ 571722 h 677688"/>
                <a:gd name="connsiteX13" fmla="*/ 289458 w 384463"/>
                <a:gd name="connsiteY13" fmla="*/ 473297 h 677688"/>
                <a:gd name="connsiteX14" fmla="*/ 200558 w 384463"/>
                <a:gd name="connsiteY14" fmla="*/ 244697 h 677688"/>
                <a:gd name="connsiteX15" fmla="*/ 89433 w 384463"/>
                <a:gd name="connsiteY15" fmla="*/ 127222 h 677688"/>
                <a:gd name="connsiteX16" fmla="*/ 3708 w 384463"/>
                <a:gd name="connsiteY16" fmla="*/ 3397 h 67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4463" h="677688">
                  <a:moveTo>
                    <a:pt x="3708" y="3397"/>
                  </a:moveTo>
                  <a:cubicBezTo>
                    <a:pt x="25404" y="27738"/>
                    <a:pt x="179921" y="233585"/>
                    <a:pt x="219608" y="273272"/>
                  </a:cubicBezTo>
                  <a:cubicBezTo>
                    <a:pt x="259295" y="312959"/>
                    <a:pt x="253475" y="238347"/>
                    <a:pt x="241833" y="241522"/>
                  </a:cubicBezTo>
                  <a:cubicBezTo>
                    <a:pt x="230191" y="244697"/>
                    <a:pt x="146583" y="287030"/>
                    <a:pt x="149758" y="292322"/>
                  </a:cubicBezTo>
                  <a:cubicBezTo>
                    <a:pt x="152933" y="297614"/>
                    <a:pt x="241833" y="264276"/>
                    <a:pt x="260883" y="273272"/>
                  </a:cubicBezTo>
                  <a:cubicBezTo>
                    <a:pt x="279933" y="282268"/>
                    <a:pt x="249241" y="319309"/>
                    <a:pt x="264058" y="346297"/>
                  </a:cubicBezTo>
                  <a:cubicBezTo>
                    <a:pt x="278875" y="373285"/>
                    <a:pt x="359308" y="420380"/>
                    <a:pt x="349783" y="435197"/>
                  </a:cubicBezTo>
                  <a:cubicBezTo>
                    <a:pt x="340258" y="450014"/>
                    <a:pt x="223841" y="418793"/>
                    <a:pt x="206908" y="435197"/>
                  </a:cubicBezTo>
                  <a:cubicBezTo>
                    <a:pt x="189975" y="451601"/>
                    <a:pt x="223312" y="502401"/>
                    <a:pt x="248183" y="533622"/>
                  </a:cubicBezTo>
                  <a:cubicBezTo>
                    <a:pt x="273054" y="564843"/>
                    <a:pt x="334437" y="598709"/>
                    <a:pt x="356133" y="622522"/>
                  </a:cubicBezTo>
                  <a:cubicBezTo>
                    <a:pt x="377829" y="646335"/>
                    <a:pt x="393704" y="684964"/>
                    <a:pt x="378358" y="676497"/>
                  </a:cubicBezTo>
                  <a:cubicBezTo>
                    <a:pt x="363012" y="668030"/>
                    <a:pt x="308508" y="589184"/>
                    <a:pt x="264058" y="571722"/>
                  </a:cubicBezTo>
                  <a:cubicBezTo>
                    <a:pt x="219608" y="554260"/>
                    <a:pt x="107425" y="588126"/>
                    <a:pt x="111658" y="571722"/>
                  </a:cubicBezTo>
                  <a:cubicBezTo>
                    <a:pt x="115891" y="555318"/>
                    <a:pt x="274641" y="527801"/>
                    <a:pt x="289458" y="473297"/>
                  </a:cubicBezTo>
                  <a:cubicBezTo>
                    <a:pt x="304275" y="418793"/>
                    <a:pt x="233895" y="302376"/>
                    <a:pt x="200558" y="244697"/>
                  </a:cubicBezTo>
                  <a:cubicBezTo>
                    <a:pt x="167221" y="187018"/>
                    <a:pt x="117479" y="162147"/>
                    <a:pt x="89433" y="127222"/>
                  </a:cubicBezTo>
                  <a:cubicBezTo>
                    <a:pt x="61387" y="92297"/>
                    <a:pt x="-17988" y="-20944"/>
                    <a:pt x="3708" y="339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1" name="フリーフォーム 440">
              <a:extLst>
                <a:ext uri="{FF2B5EF4-FFF2-40B4-BE49-F238E27FC236}">
                  <a16:creationId xmlns:a16="http://schemas.microsoft.com/office/drawing/2014/main" id="{6EF779CF-024E-ED97-64AD-ACB83F6B44FC}"/>
                </a:ext>
              </a:extLst>
            </p:cNvPr>
            <p:cNvSpPr/>
            <p:nvPr/>
          </p:nvSpPr>
          <p:spPr>
            <a:xfrm>
              <a:off x="3989994" y="6959517"/>
              <a:ext cx="273436" cy="613272"/>
            </a:xfrm>
            <a:custGeom>
              <a:avLst/>
              <a:gdLst>
                <a:gd name="connsiteX0" fmla="*/ 220056 w 273436"/>
                <a:gd name="connsiteY0" fmla="*/ 85808 h 613272"/>
                <a:gd name="connsiteX1" fmla="*/ 7331 w 273436"/>
                <a:gd name="connsiteY1" fmla="*/ 187408 h 613272"/>
                <a:gd name="connsiteX2" fmla="*/ 137506 w 273436"/>
                <a:gd name="connsiteY2" fmla="*/ 196933 h 613272"/>
                <a:gd name="connsiteX3" fmla="*/ 153381 w 273436"/>
                <a:gd name="connsiteY3" fmla="*/ 254083 h 613272"/>
                <a:gd name="connsiteX4" fmla="*/ 143856 w 273436"/>
                <a:gd name="connsiteY4" fmla="*/ 308058 h 613272"/>
                <a:gd name="connsiteX5" fmla="*/ 48606 w 273436"/>
                <a:gd name="connsiteY5" fmla="*/ 320758 h 613272"/>
                <a:gd name="connsiteX6" fmla="*/ 981 w 273436"/>
                <a:gd name="connsiteY6" fmla="*/ 454108 h 613272"/>
                <a:gd name="connsiteX7" fmla="*/ 89881 w 273436"/>
                <a:gd name="connsiteY7" fmla="*/ 412833 h 613272"/>
                <a:gd name="connsiteX8" fmla="*/ 134331 w 273436"/>
                <a:gd name="connsiteY8" fmla="*/ 612858 h 613272"/>
                <a:gd name="connsiteX9" fmla="*/ 159731 w 273436"/>
                <a:gd name="connsiteY9" fmla="*/ 460458 h 613272"/>
                <a:gd name="connsiteX10" fmla="*/ 216881 w 273436"/>
                <a:gd name="connsiteY10" fmla="*/ 298533 h 613272"/>
                <a:gd name="connsiteX11" fmla="*/ 267681 w 273436"/>
                <a:gd name="connsiteY11" fmla="*/ 428708 h 613272"/>
                <a:gd name="connsiteX12" fmla="*/ 74006 w 273436"/>
                <a:gd name="connsiteY12" fmla="*/ 209633 h 613272"/>
                <a:gd name="connsiteX13" fmla="*/ 35906 w 273436"/>
                <a:gd name="connsiteY13" fmla="*/ 193758 h 613272"/>
                <a:gd name="connsiteX14" fmla="*/ 121631 w 273436"/>
                <a:gd name="connsiteY14" fmla="*/ 83 h 613272"/>
                <a:gd name="connsiteX15" fmla="*/ 54956 w 273436"/>
                <a:gd name="connsiteY15" fmla="*/ 168358 h 613272"/>
                <a:gd name="connsiteX16" fmla="*/ 220056 w 273436"/>
                <a:gd name="connsiteY16" fmla="*/ 85808 h 61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3436" h="613272">
                  <a:moveTo>
                    <a:pt x="220056" y="85808"/>
                  </a:moveTo>
                  <a:cubicBezTo>
                    <a:pt x="212118" y="88983"/>
                    <a:pt x="21089" y="168887"/>
                    <a:pt x="7331" y="187408"/>
                  </a:cubicBezTo>
                  <a:cubicBezTo>
                    <a:pt x="-6427" y="205929"/>
                    <a:pt x="113164" y="185821"/>
                    <a:pt x="137506" y="196933"/>
                  </a:cubicBezTo>
                  <a:cubicBezTo>
                    <a:pt x="161848" y="208045"/>
                    <a:pt x="152323" y="235562"/>
                    <a:pt x="153381" y="254083"/>
                  </a:cubicBezTo>
                  <a:cubicBezTo>
                    <a:pt x="154439" y="272604"/>
                    <a:pt x="161318" y="296946"/>
                    <a:pt x="143856" y="308058"/>
                  </a:cubicBezTo>
                  <a:cubicBezTo>
                    <a:pt x="126394" y="319170"/>
                    <a:pt x="72418" y="296416"/>
                    <a:pt x="48606" y="320758"/>
                  </a:cubicBezTo>
                  <a:cubicBezTo>
                    <a:pt x="24793" y="345100"/>
                    <a:pt x="-5898" y="438762"/>
                    <a:pt x="981" y="454108"/>
                  </a:cubicBezTo>
                  <a:cubicBezTo>
                    <a:pt x="7860" y="469454"/>
                    <a:pt x="67656" y="386375"/>
                    <a:pt x="89881" y="412833"/>
                  </a:cubicBezTo>
                  <a:cubicBezTo>
                    <a:pt x="112106" y="439291"/>
                    <a:pt x="122689" y="604921"/>
                    <a:pt x="134331" y="612858"/>
                  </a:cubicBezTo>
                  <a:cubicBezTo>
                    <a:pt x="145973" y="620796"/>
                    <a:pt x="145973" y="512845"/>
                    <a:pt x="159731" y="460458"/>
                  </a:cubicBezTo>
                  <a:cubicBezTo>
                    <a:pt x="173489" y="408071"/>
                    <a:pt x="198889" y="303825"/>
                    <a:pt x="216881" y="298533"/>
                  </a:cubicBezTo>
                  <a:cubicBezTo>
                    <a:pt x="234873" y="293241"/>
                    <a:pt x="291493" y="443525"/>
                    <a:pt x="267681" y="428708"/>
                  </a:cubicBezTo>
                  <a:cubicBezTo>
                    <a:pt x="243869" y="413891"/>
                    <a:pt x="112635" y="248791"/>
                    <a:pt x="74006" y="209633"/>
                  </a:cubicBezTo>
                  <a:cubicBezTo>
                    <a:pt x="35377" y="170475"/>
                    <a:pt x="27969" y="228683"/>
                    <a:pt x="35906" y="193758"/>
                  </a:cubicBezTo>
                  <a:cubicBezTo>
                    <a:pt x="43843" y="158833"/>
                    <a:pt x="118456" y="4316"/>
                    <a:pt x="121631" y="83"/>
                  </a:cubicBezTo>
                  <a:cubicBezTo>
                    <a:pt x="124806" y="-4150"/>
                    <a:pt x="36964" y="154070"/>
                    <a:pt x="54956" y="168358"/>
                  </a:cubicBezTo>
                  <a:cubicBezTo>
                    <a:pt x="72948" y="182646"/>
                    <a:pt x="227994" y="82633"/>
                    <a:pt x="220056" y="8580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2" name="フリーフォーム 441">
              <a:extLst>
                <a:ext uri="{FF2B5EF4-FFF2-40B4-BE49-F238E27FC236}">
                  <a16:creationId xmlns:a16="http://schemas.microsoft.com/office/drawing/2014/main" id="{2E07AED0-C0C6-BAB6-73B4-CA24E0CB6E80}"/>
                </a:ext>
              </a:extLst>
            </p:cNvPr>
            <p:cNvSpPr/>
            <p:nvPr/>
          </p:nvSpPr>
          <p:spPr>
            <a:xfrm>
              <a:off x="3886195" y="7394549"/>
              <a:ext cx="302538" cy="565956"/>
            </a:xfrm>
            <a:custGeom>
              <a:avLst/>
              <a:gdLst>
                <a:gd name="connsiteX0" fmla="*/ 260355 w 302538"/>
                <a:gd name="connsiteY0" fmla="*/ 26 h 565956"/>
                <a:gd name="connsiteX1" fmla="*/ 298455 w 302538"/>
                <a:gd name="connsiteY1" fmla="*/ 168301 h 565956"/>
                <a:gd name="connsiteX2" fmla="*/ 142880 w 302538"/>
                <a:gd name="connsiteY2" fmla="*/ 266726 h 565956"/>
                <a:gd name="connsiteX3" fmla="*/ 215905 w 302538"/>
                <a:gd name="connsiteY3" fmla="*/ 444526 h 565956"/>
                <a:gd name="connsiteX4" fmla="*/ 203205 w 302538"/>
                <a:gd name="connsiteY4" fmla="*/ 320701 h 565956"/>
                <a:gd name="connsiteX5" fmla="*/ 142880 w 302538"/>
                <a:gd name="connsiteY5" fmla="*/ 435001 h 565956"/>
                <a:gd name="connsiteX6" fmla="*/ 187330 w 302538"/>
                <a:gd name="connsiteY6" fmla="*/ 409601 h 565956"/>
                <a:gd name="connsiteX7" fmla="*/ 5 w 302538"/>
                <a:gd name="connsiteY7" fmla="*/ 555651 h 565956"/>
                <a:gd name="connsiteX8" fmla="*/ 193680 w 302538"/>
                <a:gd name="connsiteY8" fmla="*/ 463576 h 565956"/>
                <a:gd name="connsiteX9" fmla="*/ 161930 w 302538"/>
                <a:gd name="connsiteY9" fmla="*/ 565176 h 565956"/>
                <a:gd name="connsiteX10" fmla="*/ 184155 w 302538"/>
                <a:gd name="connsiteY10" fmla="*/ 396901 h 565956"/>
                <a:gd name="connsiteX11" fmla="*/ 282580 w 302538"/>
                <a:gd name="connsiteY11" fmla="*/ 219101 h 565956"/>
                <a:gd name="connsiteX12" fmla="*/ 263530 w 302538"/>
                <a:gd name="connsiteY12" fmla="*/ 206401 h 565956"/>
                <a:gd name="connsiteX13" fmla="*/ 273055 w 302538"/>
                <a:gd name="connsiteY13" fmla="*/ 244501 h 565956"/>
                <a:gd name="connsiteX14" fmla="*/ 295280 w 302538"/>
                <a:gd name="connsiteY14" fmla="*/ 181001 h 565956"/>
                <a:gd name="connsiteX15" fmla="*/ 260355 w 302538"/>
                <a:gd name="connsiteY15" fmla="*/ 26 h 565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2538" h="565956">
                  <a:moveTo>
                    <a:pt x="260355" y="26"/>
                  </a:moveTo>
                  <a:cubicBezTo>
                    <a:pt x="260884" y="-2091"/>
                    <a:pt x="318034" y="123851"/>
                    <a:pt x="298455" y="168301"/>
                  </a:cubicBezTo>
                  <a:cubicBezTo>
                    <a:pt x="278876" y="212751"/>
                    <a:pt x="156638" y="220689"/>
                    <a:pt x="142880" y="266726"/>
                  </a:cubicBezTo>
                  <a:cubicBezTo>
                    <a:pt x="129122" y="312764"/>
                    <a:pt x="205851" y="435530"/>
                    <a:pt x="215905" y="444526"/>
                  </a:cubicBezTo>
                  <a:cubicBezTo>
                    <a:pt x="225959" y="453522"/>
                    <a:pt x="215376" y="322288"/>
                    <a:pt x="203205" y="320701"/>
                  </a:cubicBezTo>
                  <a:cubicBezTo>
                    <a:pt x="191034" y="319114"/>
                    <a:pt x="145526" y="420184"/>
                    <a:pt x="142880" y="435001"/>
                  </a:cubicBezTo>
                  <a:cubicBezTo>
                    <a:pt x="140234" y="449818"/>
                    <a:pt x="211142" y="389493"/>
                    <a:pt x="187330" y="409601"/>
                  </a:cubicBezTo>
                  <a:cubicBezTo>
                    <a:pt x="163518" y="429709"/>
                    <a:pt x="-1053" y="546655"/>
                    <a:pt x="5" y="555651"/>
                  </a:cubicBezTo>
                  <a:cubicBezTo>
                    <a:pt x="1063" y="564647"/>
                    <a:pt x="166693" y="461989"/>
                    <a:pt x="193680" y="463576"/>
                  </a:cubicBezTo>
                  <a:cubicBezTo>
                    <a:pt x="220667" y="465163"/>
                    <a:pt x="163517" y="576288"/>
                    <a:pt x="161930" y="565176"/>
                  </a:cubicBezTo>
                  <a:cubicBezTo>
                    <a:pt x="160343" y="554064"/>
                    <a:pt x="164047" y="454580"/>
                    <a:pt x="184155" y="396901"/>
                  </a:cubicBezTo>
                  <a:cubicBezTo>
                    <a:pt x="204263" y="339222"/>
                    <a:pt x="269351" y="250851"/>
                    <a:pt x="282580" y="219101"/>
                  </a:cubicBezTo>
                  <a:cubicBezTo>
                    <a:pt x="295809" y="187351"/>
                    <a:pt x="265117" y="202168"/>
                    <a:pt x="263530" y="206401"/>
                  </a:cubicBezTo>
                  <a:cubicBezTo>
                    <a:pt x="261943" y="210634"/>
                    <a:pt x="267763" y="248734"/>
                    <a:pt x="273055" y="244501"/>
                  </a:cubicBezTo>
                  <a:cubicBezTo>
                    <a:pt x="278347" y="240268"/>
                    <a:pt x="293693" y="216984"/>
                    <a:pt x="295280" y="181001"/>
                  </a:cubicBezTo>
                  <a:cubicBezTo>
                    <a:pt x="296868" y="145018"/>
                    <a:pt x="259826" y="2143"/>
                    <a:pt x="260355" y="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3" name="フリーフォーム 442">
              <a:extLst>
                <a:ext uri="{FF2B5EF4-FFF2-40B4-BE49-F238E27FC236}">
                  <a16:creationId xmlns:a16="http://schemas.microsoft.com/office/drawing/2014/main" id="{0C54A19C-F2FD-274B-21B7-1B141D52B7BC}"/>
                </a:ext>
              </a:extLst>
            </p:cNvPr>
            <p:cNvSpPr/>
            <p:nvPr/>
          </p:nvSpPr>
          <p:spPr>
            <a:xfrm>
              <a:off x="4120848" y="7215826"/>
              <a:ext cx="538657" cy="892099"/>
            </a:xfrm>
            <a:custGeom>
              <a:avLst/>
              <a:gdLst>
                <a:gd name="connsiteX0" fmla="*/ 82852 w 538657"/>
                <a:gd name="connsiteY0" fmla="*/ 949 h 892099"/>
                <a:gd name="connsiteX1" fmla="*/ 346377 w 538657"/>
                <a:gd name="connsiteY1" fmla="*/ 308924 h 892099"/>
                <a:gd name="connsiteX2" fmla="*/ 419402 w 538657"/>
                <a:gd name="connsiteY2" fmla="*/ 318449 h 892099"/>
                <a:gd name="connsiteX3" fmla="*/ 149527 w 538657"/>
                <a:gd name="connsiteY3" fmla="*/ 359724 h 892099"/>
                <a:gd name="connsiteX4" fmla="*/ 425752 w 538657"/>
                <a:gd name="connsiteY4" fmla="*/ 420049 h 892099"/>
                <a:gd name="connsiteX5" fmla="*/ 289227 w 538657"/>
                <a:gd name="connsiteY5" fmla="*/ 486724 h 892099"/>
                <a:gd name="connsiteX6" fmla="*/ 536877 w 538657"/>
                <a:gd name="connsiteY6" fmla="*/ 502599 h 892099"/>
                <a:gd name="connsiteX7" fmla="*/ 136827 w 538657"/>
                <a:gd name="connsiteY7" fmla="*/ 489899 h 892099"/>
                <a:gd name="connsiteX8" fmla="*/ 390827 w 538657"/>
                <a:gd name="connsiteY8" fmla="*/ 594674 h 892099"/>
                <a:gd name="connsiteX9" fmla="*/ 270177 w 538657"/>
                <a:gd name="connsiteY9" fmla="*/ 658174 h 892099"/>
                <a:gd name="connsiteX10" fmla="*/ 130477 w 538657"/>
                <a:gd name="connsiteY10" fmla="*/ 702624 h 892099"/>
                <a:gd name="connsiteX11" fmla="*/ 159052 w 538657"/>
                <a:gd name="connsiteY11" fmla="*/ 708974 h 892099"/>
                <a:gd name="connsiteX12" fmla="*/ 235252 w 538657"/>
                <a:gd name="connsiteY12" fmla="*/ 715324 h 892099"/>
                <a:gd name="connsiteX13" fmla="*/ 460677 w 538657"/>
                <a:gd name="connsiteY13" fmla="*/ 889949 h 892099"/>
                <a:gd name="connsiteX14" fmla="*/ 343202 w 538657"/>
                <a:gd name="connsiteY14" fmla="*/ 807399 h 892099"/>
                <a:gd name="connsiteX15" fmla="*/ 302 w 538657"/>
                <a:gd name="connsiteY15" fmla="*/ 728024 h 892099"/>
                <a:gd name="connsiteX16" fmla="*/ 282877 w 538657"/>
                <a:gd name="connsiteY16" fmla="*/ 645474 h 892099"/>
                <a:gd name="connsiteX17" fmla="*/ 295577 w 538657"/>
                <a:gd name="connsiteY17" fmla="*/ 597849 h 892099"/>
                <a:gd name="connsiteX18" fmla="*/ 428927 w 538657"/>
                <a:gd name="connsiteY18" fmla="*/ 540699 h 892099"/>
                <a:gd name="connsiteX19" fmla="*/ 279702 w 538657"/>
                <a:gd name="connsiteY19" fmla="*/ 223199 h 892099"/>
                <a:gd name="connsiteX20" fmla="*/ 82852 w 538657"/>
                <a:gd name="connsiteY20" fmla="*/ 949 h 892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38657" h="892099">
                  <a:moveTo>
                    <a:pt x="82852" y="949"/>
                  </a:moveTo>
                  <a:cubicBezTo>
                    <a:pt x="93965" y="15237"/>
                    <a:pt x="290285" y="256007"/>
                    <a:pt x="346377" y="308924"/>
                  </a:cubicBezTo>
                  <a:cubicBezTo>
                    <a:pt x="402469" y="361841"/>
                    <a:pt x="452210" y="309982"/>
                    <a:pt x="419402" y="318449"/>
                  </a:cubicBezTo>
                  <a:cubicBezTo>
                    <a:pt x="386594" y="326916"/>
                    <a:pt x="148469" y="342791"/>
                    <a:pt x="149527" y="359724"/>
                  </a:cubicBezTo>
                  <a:cubicBezTo>
                    <a:pt x="150585" y="376657"/>
                    <a:pt x="402469" y="398882"/>
                    <a:pt x="425752" y="420049"/>
                  </a:cubicBezTo>
                  <a:cubicBezTo>
                    <a:pt x="449035" y="441216"/>
                    <a:pt x="270706" y="472966"/>
                    <a:pt x="289227" y="486724"/>
                  </a:cubicBezTo>
                  <a:cubicBezTo>
                    <a:pt x="307748" y="500482"/>
                    <a:pt x="562277" y="502070"/>
                    <a:pt x="536877" y="502599"/>
                  </a:cubicBezTo>
                  <a:cubicBezTo>
                    <a:pt x="511477" y="503128"/>
                    <a:pt x="161169" y="474553"/>
                    <a:pt x="136827" y="489899"/>
                  </a:cubicBezTo>
                  <a:cubicBezTo>
                    <a:pt x="112485" y="505245"/>
                    <a:pt x="368602" y="566628"/>
                    <a:pt x="390827" y="594674"/>
                  </a:cubicBezTo>
                  <a:cubicBezTo>
                    <a:pt x="413052" y="622720"/>
                    <a:pt x="313569" y="640182"/>
                    <a:pt x="270177" y="658174"/>
                  </a:cubicBezTo>
                  <a:cubicBezTo>
                    <a:pt x="226785" y="676166"/>
                    <a:pt x="148998" y="694157"/>
                    <a:pt x="130477" y="702624"/>
                  </a:cubicBezTo>
                  <a:cubicBezTo>
                    <a:pt x="111956" y="711091"/>
                    <a:pt x="141590" y="706857"/>
                    <a:pt x="159052" y="708974"/>
                  </a:cubicBezTo>
                  <a:cubicBezTo>
                    <a:pt x="176514" y="711091"/>
                    <a:pt x="184981" y="685162"/>
                    <a:pt x="235252" y="715324"/>
                  </a:cubicBezTo>
                  <a:cubicBezTo>
                    <a:pt x="285523" y="745487"/>
                    <a:pt x="442685" y="874603"/>
                    <a:pt x="460677" y="889949"/>
                  </a:cubicBezTo>
                  <a:cubicBezTo>
                    <a:pt x="478669" y="905295"/>
                    <a:pt x="419931" y="834386"/>
                    <a:pt x="343202" y="807399"/>
                  </a:cubicBezTo>
                  <a:cubicBezTo>
                    <a:pt x="266473" y="780412"/>
                    <a:pt x="10356" y="755012"/>
                    <a:pt x="302" y="728024"/>
                  </a:cubicBezTo>
                  <a:cubicBezTo>
                    <a:pt x="-9752" y="701037"/>
                    <a:pt x="233665" y="667170"/>
                    <a:pt x="282877" y="645474"/>
                  </a:cubicBezTo>
                  <a:cubicBezTo>
                    <a:pt x="332089" y="623778"/>
                    <a:pt x="271235" y="615312"/>
                    <a:pt x="295577" y="597849"/>
                  </a:cubicBezTo>
                  <a:cubicBezTo>
                    <a:pt x="319919" y="580386"/>
                    <a:pt x="431573" y="603141"/>
                    <a:pt x="428927" y="540699"/>
                  </a:cubicBezTo>
                  <a:cubicBezTo>
                    <a:pt x="426281" y="478257"/>
                    <a:pt x="333148" y="309453"/>
                    <a:pt x="279702" y="223199"/>
                  </a:cubicBezTo>
                  <a:cubicBezTo>
                    <a:pt x="226256" y="136945"/>
                    <a:pt x="71739" y="-13339"/>
                    <a:pt x="82852" y="9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4" name="フリーフォーム 443">
              <a:extLst>
                <a:ext uri="{FF2B5EF4-FFF2-40B4-BE49-F238E27FC236}">
                  <a16:creationId xmlns:a16="http://schemas.microsoft.com/office/drawing/2014/main" id="{7D403577-9ADF-9DAB-B3E8-D2C7DF792CF3}"/>
                </a:ext>
              </a:extLst>
            </p:cNvPr>
            <p:cNvSpPr/>
            <p:nvPr/>
          </p:nvSpPr>
          <p:spPr>
            <a:xfrm>
              <a:off x="3941460" y="7804070"/>
              <a:ext cx="601925" cy="334216"/>
            </a:xfrm>
            <a:custGeom>
              <a:avLst/>
              <a:gdLst>
                <a:gd name="connsiteX0" fmla="*/ 303515 w 601925"/>
                <a:gd name="connsiteY0" fmla="*/ 80 h 334216"/>
                <a:gd name="connsiteX1" fmla="*/ 71740 w 601925"/>
                <a:gd name="connsiteY1" fmla="*/ 139780 h 334216"/>
                <a:gd name="connsiteX2" fmla="*/ 24115 w 601925"/>
                <a:gd name="connsiteY2" fmla="*/ 263605 h 334216"/>
                <a:gd name="connsiteX3" fmla="*/ 128890 w 601925"/>
                <a:gd name="connsiteY3" fmla="*/ 206455 h 334216"/>
                <a:gd name="connsiteX4" fmla="*/ 14590 w 601925"/>
                <a:gd name="connsiteY4" fmla="*/ 333455 h 334216"/>
                <a:gd name="connsiteX5" fmla="*/ 201915 w 601925"/>
                <a:gd name="connsiteY5" fmla="*/ 260430 h 334216"/>
                <a:gd name="connsiteX6" fmla="*/ 163815 w 601925"/>
                <a:gd name="connsiteY6" fmla="*/ 282655 h 334216"/>
                <a:gd name="connsiteX7" fmla="*/ 351140 w 601925"/>
                <a:gd name="connsiteY7" fmla="*/ 200105 h 334216"/>
                <a:gd name="connsiteX8" fmla="*/ 595615 w 601925"/>
                <a:gd name="connsiteY8" fmla="*/ 158830 h 334216"/>
                <a:gd name="connsiteX9" fmla="*/ 74915 w 601925"/>
                <a:gd name="connsiteY9" fmla="*/ 301705 h 334216"/>
                <a:gd name="connsiteX10" fmla="*/ 1890 w 601925"/>
                <a:gd name="connsiteY10" fmla="*/ 323930 h 334216"/>
                <a:gd name="connsiteX11" fmla="*/ 59040 w 601925"/>
                <a:gd name="connsiteY11" fmla="*/ 212805 h 334216"/>
                <a:gd name="connsiteX12" fmla="*/ 90790 w 601925"/>
                <a:gd name="connsiteY12" fmla="*/ 120730 h 334216"/>
                <a:gd name="connsiteX13" fmla="*/ 303515 w 601925"/>
                <a:gd name="connsiteY13" fmla="*/ 80 h 33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1925" h="334216">
                  <a:moveTo>
                    <a:pt x="303515" y="80"/>
                  </a:moveTo>
                  <a:cubicBezTo>
                    <a:pt x="300340" y="3255"/>
                    <a:pt x="118307" y="95859"/>
                    <a:pt x="71740" y="139780"/>
                  </a:cubicBezTo>
                  <a:cubicBezTo>
                    <a:pt x="25173" y="183701"/>
                    <a:pt x="14590" y="252493"/>
                    <a:pt x="24115" y="263605"/>
                  </a:cubicBezTo>
                  <a:cubicBezTo>
                    <a:pt x="33640" y="274718"/>
                    <a:pt x="130477" y="194813"/>
                    <a:pt x="128890" y="206455"/>
                  </a:cubicBezTo>
                  <a:cubicBezTo>
                    <a:pt x="127303" y="218097"/>
                    <a:pt x="2419" y="324459"/>
                    <a:pt x="14590" y="333455"/>
                  </a:cubicBezTo>
                  <a:cubicBezTo>
                    <a:pt x="26761" y="342451"/>
                    <a:pt x="177044" y="268897"/>
                    <a:pt x="201915" y="260430"/>
                  </a:cubicBezTo>
                  <a:cubicBezTo>
                    <a:pt x="226786" y="251963"/>
                    <a:pt x="138944" y="292709"/>
                    <a:pt x="163815" y="282655"/>
                  </a:cubicBezTo>
                  <a:cubicBezTo>
                    <a:pt x="188686" y="272601"/>
                    <a:pt x="279173" y="220742"/>
                    <a:pt x="351140" y="200105"/>
                  </a:cubicBezTo>
                  <a:cubicBezTo>
                    <a:pt x="423107" y="179468"/>
                    <a:pt x="641652" y="141897"/>
                    <a:pt x="595615" y="158830"/>
                  </a:cubicBezTo>
                  <a:cubicBezTo>
                    <a:pt x="549578" y="175763"/>
                    <a:pt x="173869" y="274188"/>
                    <a:pt x="74915" y="301705"/>
                  </a:cubicBezTo>
                  <a:cubicBezTo>
                    <a:pt x="-24039" y="329222"/>
                    <a:pt x="4536" y="338747"/>
                    <a:pt x="1890" y="323930"/>
                  </a:cubicBezTo>
                  <a:cubicBezTo>
                    <a:pt x="-756" y="309113"/>
                    <a:pt x="44223" y="246672"/>
                    <a:pt x="59040" y="212805"/>
                  </a:cubicBezTo>
                  <a:cubicBezTo>
                    <a:pt x="73857" y="178938"/>
                    <a:pt x="47927" y="153009"/>
                    <a:pt x="90790" y="120730"/>
                  </a:cubicBezTo>
                  <a:cubicBezTo>
                    <a:pt x="133652" y="88451"/>
                    <a:pt x="306690" y="-3095"/>
                    <a:pt x="303515" y="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5" name="フリーフォーム 444">
              <a:extLst>
                <a:ext uri="{FF2B5EF4-FFF2-40B4-BE49-F238E27FC236}">
                  <a16:creationId xmlns:a16="http://schemas.microsoft.com/office/drawing/2014/main" id="{C44C0CB5-0B1B-1C58-D851-80DC328F3A1C}"/>
                </a:ext>
              </a:extLst>
            </p:cNvPr>
            <p:cNvSpPr/>
            <p:nvPr/>
          </p:nvSpPr>
          <p:spPr>
            <a:xfrm>
              <a:off x="4100443" y="7939116"/>
              <a:ext cx="397473" cy="538594"/>
            </a:xfrm>
            <a:custGeom>
              <a:avLst/>
              <a:gdLst>
                <a:gd name="connsiteX0" fmla="*/ 1657 w 397473"/>
                <a:gd name="connsiteY0" fmla="*/ 1559 h 538594"/>
                <a:gd name="connsiteX1" fmla="*/ 385832 w 397473"/>
                <a:gd name="connsiteY1" fmla="*/ 274609 h 538594"/>
                <a:gd name="connsiteX2" fmla="*/ 296932 w 397473"/>
                <a:gd name="connsiteY2" fmla="*/ 369859 h 538594"/>
                <a:gd name="connsiteX3" fmla="*/ 287407 w 397473"/>
                <a:gd name="connsiteY3" fmla="*/ 534959 h 538594"/>
                <a:gd name="connsiteX4" fmla="*/ 281057 w 397473"/>
                <a:gd name="connsiteY4" fmla="*/ 461934 h 538594"/>
                <a:gd name="connsiteX5" fmla="*/ 201682 w 397473"/>
                <a:gd name="connsiteY5" fmla="*/ 214284 h 538594"/>
                <a:gd name="connsiteX6" fmla="*/ 262007 w 397473"/>
                <a:gd name="connsiteY6" fmla="*/ 474634 h 538594"/>
                <a:gd name="connsiteX7" fmla="*/ 376307 w 397473"/>
                <a:gd name="connsiteY7" fmla="*/ 309534 h 538594"/>
                <a:gd name="connsiteX8" fmla="*/ 252482 w 397473"/>
                <a:gd name="connsiteY8" fmla="*/ 169834 h 538594"/>
                <a:gd name="connsiteX9" fmla="*/ 1657 w 397473"/>
                <a:gd name="connsiteY9" fmla="*/ 1559 h 53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73" h="538594">
                  <a:moveTo>
                    <a:pt x="1657" y="1559"/>
                  </a:moveTo>
                  <a:cubicBezTo>
                    <a:pt x="23882" y="19021"/>
                    <a:pt x="336620" y="213226"/>
                    <a:pt x="385832" y="274609"/>
                  </a:cubicBezTo>
                  <a:cubicBezTo>
                    <a:pt x="435045" y="335992"/>
                    <a:pt x="313336" y="326467"/>
                    <a:pt x="296932" y="369859"/>
                  </a:cubicBezTo>
                  <a:cubicBezTo>
                    <a:pt x="280528" y="413251"/>
                    <a:pt x="290053" y="519613"/>
                    <a:pt x="287407" y="534959"/>
                  </a:cubicBezTo>
                  <a:cubicBezTo>
                    <a:pt x="284761" y="550305"/>
                    <a:pt x="295344" y="515380"/>
                    <a:pt x="281057" y="461934"/>
                  </a:cubicBezTo>
                  <a:cubicBezTo>
                    <a:pt x="266770" y="408488"/>
                    <a:pt x="204857" y="212167"/>
                    <a:pt x="201682" y="214284"/>
                  </a:cubicBezTo>
                  <a:cubicBezTo>
                    <a:pt x="198507" y="216401"/>
                    <a:pt x="232903" y="458759"/>
                    <a:pt x="262007" y="474634"/>
                  </a:cubicBezTo>
                  <a:cubicBezTo>
                    <a:pt x="291111" y="490509"/>
                    <a:pt x="377895" y="360334"/>
                    <a:pt x="376307" y="309534"/>
                  </a:cubicBezTo>
                  <a:cubicBezTo>
                    <a:pt x="374720" y="258734"/>
                    <a:pt x="318099" y="221692"/>
                    <a:pt x="252482" y="169834"/>
                  </a:cubicBezTo>
                  <a:cubicBezTo>
                    <a:pt x="186865" y="117976"/>
                    <a:pt x="-20568" y="-15903"/>
                    <a:pt x="1657" y="155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6" name="フリーフォーム 445">
              <a:extLst>
                <a:ext uri="{FF2B5EF4-FFF2-40B4-BE49-F238E27FC236}">
                  <a16:creationId xmlns:a16="http://schemas.microsoft.com/office/drawing/2014/main" id="{B15135DD-78D2-D44A-168E-CA9A53A9EB88}"/>
                </a:ext>
              </a:extLst>
            </p:cNvPr>
            <p:cNvSpPr/>
            <p:nvPr/>
          </p:nvSpPr>
          <p:spPr>
            <a:xfrm>
              <a:off x="3936431" y="8020000"/>
              <a:ext cx="356459" cy="541864"/>
            </a:xfrm>
            <a:custGeom>
              <a:avLst/>
              <a:gdLst>
                <a:gd name="connsiteX0" fmla="*/ 216469 w 356459"/>
                <a:gd name="connsiteY0" fmla="*/ 50 h 541864"/>
                <a:gd name="connsiteX1" fmla="*/ 203769 w 356459"/>
                <a:gd name="connsiteY1" fmla="*/ 146100 h 541864"/>
                <a:gd name="connsiteX2" fmla="*/ 356169 w 356459"/>
                <a:gd name="connsiteY2" fmla="*/ 276275 h 541864"/>
                <a:gd name="connsiteX3" fmla="*/ 241869 w 356459"/>
                <a:gd name="connsiteY3" fmla="*/ 295325 h 541864"/>
                <a:gd name="connsiteX4" fmla="*/ 229169 w 356459"/>
                <a:gd name="connsiteY4" fmla="*/ 371525 h 541864"/>
                <a:gd name="connsiteX5" fmla="*/ 29144 w 356459"/>
                <a:gd name="connsiteY5" fmla="*/ 517575 h 541864"/>
                <a:gd name="connsiteX6" fmla="*/ 25969 w 356459"/>
                <a:gd name="connsiteY6" fmla="*/ 523925 h 541864"/>
                <a:gd name="connsiteX7" fmla="*/ 264094 w 356459"/>
                <a:gd name="connsiteY7" fmla="*/ 339775 h 541864"/>
                <a:gd name="connsiteX8" fmla="*/ 299019 w 356459"/>
                <a:gd name="connsiteY8" fmla="*/ 254050 h 541864"/>
                <a:gd name="connsiteX9" fmla="*/ 222819 w 356459"/>
                <a:gd name="connsiteY9" fmla="*/ 161975 h 541864"/>
                <a:gd name="connsiteX10" fmla="*/ 216469 w 356459"/>
                <a:gd name="connsiteY10" fmla="*/ 50 h 54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6459" h="541864">
                  <a:moveTo>
                    <a:pt x="216469" y="50"/>
                  </a:moveTo>
                  <a:cubicBezTo>
                    <a:pt x="213294" y="-2596"/>
                    <a:pt x="180486" y="100063"/>
                    <a:pt x="203769" y="146100"/>
                  </a:cubicBezTo>
                  <a:cubicBezTo>
                    <a:pt x="227052" y="192138"/>
                    <a:pt x="349819" y="251404"/>
                    <a:pt x="356169" y="276275"/>
                  </a:cubicBezTo>
                  <a:cubicBezTo>
                    <a:pt x="362519" y="301146"/>
                    <a:pt x="263036" y="279450"/>
                    <a:pt x="241869" y="295325"/>
                  </a:cubicBezTo>
                  <a:cubicBezTo>
                    <a:pt x="220702" y="311200"/>
                    <a:pt x="264623" y="334483"/>
                    <a:pt x="229169" y="371525"/>
                  </a:cubicBezTo>
                  <a:cubicBezTo>
                    <a:pt x="193715" y="408567"/>
                    <a:pt x="63011" y="492175"/>
                    <a:pt x="29144" y="517575"/>
                  </a:cubicBezTo>
                  <a:cubicBezTo>
                    <a:pt x="-4723" y="542975"/>
                    <a:pt x="-13189" y="553558"/>
                    <a:pt x="25969" y="523925"/>
                  </a:cubicBezTo>
                  <a:cubicBezTo>
                    <a:pt x="65127" y="494292"/>
                    <a:pt x="218586" y="384754"/>
                    <a:pt x="264094" y="339775"/>
                  </a:cubicBezTo>
                  <a:cubicBezTo>
                    <a:pt x="309602" y="294796"/>
                    <a:pt x="305898" y="283683"/>
                    <a:pt x="299019" y="254050"/>
                  </a:cubicBezTo>
                  <a:cubicBezTo>
                    <a:pt x="292140" y="224417"/>
                    <a:pt x="238165" y="204308"/>
                    <a:pt x="222819" y="161975"/>
                  </a:cubicBezTo>
                  <a:cubicBezTo>
                    <a:pt x="207473" y="119642"/>
                    <a:pt x="219644" y="2696"/>
                    <a:pt x="216469" y="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7" name="フリーフォーム 446">
              <a:extLst>
                <a:ext uri="{FF2B5EF4-FFF2-40B4-BE49-F238E27FC236}">
                  <a16:creationId xmlns:a16="http://schemas.microsoft.com/office/drawing/2014/main" id="{0E4F1248-8864-7B6E-F969-F2F37CCC1967}"/>
                </a:ext>
              </a:extLst>
            </p:cNvPr>
            <p:cNvSpPr/>
            <p:nvPr/>
          </p:nvSpPr>
          <p:spPr>
            <a:xfrm>
              <a:off x="3935105" y="8099412"/>
              <a:ext cx="380035" cy="363510"/>
            </a:xfrm>
            <a:custGeom>
              <a:avLst/>
              <a:gdLst>
                <a:gd name="connsiteX0" fmla="*/ 379720 w 380035"/>
                <a:gd name="connsiteY0" fmla="*/ 13 h 363510"/>
                <a:gd name="connsiteX1" fmla="*/ 71745 w 380035"/>
                <a:gd name="connsiteY1" fmla="*/ 82563 h 363510"/>
                <a:gd name="connsiteX2" fmla="*/ 182870 w 380035"/>
                <a:gd name="connsiteY2" fmla="*/ 142888 h 363510"/>
                <a:gd name="connsiteX3" fmla="*/ 78095 w 380035"/>
                <a:gd name="connsiteY3" fmla="*/ 314338 h 363510"/>
                <a:gd name="connsiteX4" fmla="*/ 97145 w 380035"/>
                <a:gd name="connsiteY4" fmla="*/ 269888 h 363510"/>
                <a:gd name="connsiteX5" fmla="*/ 103495 w 380035"/>
                <a:gd name="connsiteY5" fmla="*/ 174638 h 363510"/>
                <a:gd name="connsiteX6" fmla="*/ 24120 w 380035"/>
                <a:gd name="connsiteY6" fmla="*/ 282588 h 363510"/>
                <a:gd name="connsiteX7" fmla="*/ 8245 w 380035"/>
                <a:gd name="connsiteY7" fmla="*/ 358788 h 363510"/>
                <a:gd name="connsiteX8" fmla="*/ 106670 w 380035"/>
                <a:gd name="connsiteY8" fmla="*/ 142888 h 363510"/>
                <a:gd name="connsiteX9" fmla="*/ 141595 w 380035"/>
                <a:gd name="connsiteY9" fmla="*/ 206388 h 363510"/>
                <a:gd name="connsiteX10" fmla="*/ 125720 w 380035"/>
                <a:gd name="connsiteY10" fmla="*/ 273063 h 363510"/>
                <a:gd name="connsiteX11" fmla="*/ 160645 w 380035"/>
                <a:gd name="connsiteY11" fmla="*/ 63513 h 363510"/>
                <a:gd name="connsiteX12" fmla="*/ 5070 w 380035"/>
                <a:gd name="connsiteY12" fmla="*/ 88913 h 363510"/>
                <a:gd name="connsiteX13" fmla="*/ 379720 w 380035"/>
                <a:gd name="connsiteY13" fmla="*/ 13 h 363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0035" h="363510">
                  <a:moveTo>
                    <a:pt x="379720" y="13"/>
                  </a:moveTo>
                  <a:cubicBezTo>
                    <a:pt x="390832" y="-1045"/>
                    <a:pt x="104553" y="58750"/>
                    <a:pt x="71745" y="82563"/>
                  </a:cubicBezTo>
                  <a:cubicBezTo>
                    <a:pt x="38937" y="106376"/>
                    <a:pt x="181812" y="104259"/>
                    <a:pt x="182870" y="142888"/>
                  </a:cubicBezTo>
                  <a:cubicBezTo>
                    <a:pt x="183928" y="181517"/>
                    <a:pt x="92382" y="293171"/>
                    <a:pt x="78095" y="314338"/>
                  </a:cubicBezTo>
                  <a:cubicBezTo>
                    <a:pt x="63807" y="335505"/>
                    <a:pt x="92912" y="293171"/>
                    <a:pt x="97145" y="269888"/>
                  </a:cubicBezTo>
                  <a:cubicBezTo>
                    <a:pt x="101378" y="246605"/>
                    <a:pt x="115666" y="172521"/>
                    <a:pt x="103495" y="174638"/>
                  </a:cubicBezTo>
                  <a:cubicBezTo>
                    <a:pt x="91324" y="176755"/>
                    <a:pt x="39995" y="251896"/>
                    <a:pt x="24120" y="282588"/>
                  </a:cubicBezTo>
                  <a:cubicBezTo>
                    <a:pt x="8245" y="313280"/>
                    <a:pt x="-5513" y="382071"/>
                    <a:pt x="8245" y="358788"/>
                  </a:cubicBezTo>
                  <a:cubicBezTo>
                    <a:pt x="22003" y="335505"/>
                    <a:pt x="84445" y="168288"/>
                    <a:pt x="106670" y="142888"/>
                  </a:cubicBezTo>
                  <a:cubicBezTo>
                    <a:pt x="128895" y="117488"/>
                    <a:pt x="138420" y="184692"/>
                    <a:pt x="141595" y="206388"/>
                  </a:cubicBezTo>
                  <a:cubicBezTo>
                    <a:pt x="144770" y="228084"/>
                    <a:pt x="122545" y="296876"/>
                    <a:pt x="125720" y="273063"/>
                  </a:cubicBezTo>
                  <a:cubicBezTo>
                    <a:pt x="128895" y="249251"/>
                    <a:pt x="180753" y="94205"/>
                    <a:pt x="160645" y="63513"/>
                  </a:cubicBezTo>
                  <a:cubicBezTo>
                    <a:pt x="140537" y="32821"/>
                    <a:pt x="-31442" y="100025"/>
                    <a:pt x="5070" y="88913"/>
                  </a:cubicBezTo>
                  <a:cubicBezTo>
                    <a:pt x="41582" y="77801"/>
                    <a:pt x="368608" y="1071"/>
                    <a:pt x="379720" y="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8" name="フリーフォーム 447">
              <a:extLst>
                <a:ext uri="{FF2B5EF4-FFF2-40B4-BE49-F238E27FC236}">
                  <a16:creationId xmlns:a16="http://schemas.microsoft.com/office/drawing/2014/main" id="{E6CC3A6A-BF84-6273-8938-767C8D2A9436}"/>
                </a:ext>
              </a:extLst>
            </p:cNvPr>
            <p:cNvSpPr/>
            <p:nvPr/>
          </p:nvSpPr>
          <p:spPr>
            <a:xfrm>
              <a:off x="3865147" y="8337535"/>
              <a:ext cx="717483" cy="578465"/>
            </a:xfrm>
            <a:custGeom>
              <a:avLst/>
              <a:gdLst>
                <a:gd name="connsiteX0" fmla="*/ 541753 w 717483"/>
                <a:gd name="connsiteY0" fmla="*/ 15 h 578465"/>
                <a:gd name="connsiteX1" fmla="*/ 249653 w 717483"/>
                <a:gd name="connsiteY1" fmla="*/ 155590 h 578465"/>
                <a:gd name="connsiteX2" fmla="*/ 576678 w 717483"/>
                <a:gd name="connsiteY2" fmla="*/ 238140 h 578465"/>
                <a:gd name="connsiteX3" fmla="*/ 309978 w 717483"/>
                <a:gd name="connsiteY3" fmla="*/ 352440 h 578465"/>
                <a:gd name="connsiteX4" fmla="*/ 287753 w 717483"/>
                <a:gd name="connsiteY4" fmla="*/ 381015 h 578465"/>
                <a:gd name="connsiteX5" fmla="*/ 490953 w 717483"/>
                <a:gd name="connsiteY5" fmla="*/ 358790 h 578465"/>
                <a:gd name="connsiteX6" fmla="*/ 716378 w 717483"/>
                <a:gd name="connsiteY6" fmla="*/ 577865 h 578465"/>
                <a:gd name="connsiteX7" fmla="*/ 392528 w 717483"/>
                <a:gd name="connsiteY7" fmla="*/ 425465 h 578465"/>
                <a:gd name="connsiteX8" fmla="*/ 309978 w 717483"/>
                <a:gd name="connsiteY8" fmla="*/ 476265 h 578465"/>
                <a:gd name="connsiteX9" fmla="*/ 157578 w 717483"/>
                <a:gd name="connsiteY9" fmla="*/ 393715 h 578465"/>
                <a:gd name="connsiteX10" fmla="*/ 78203 w 717483"/>
                <a:gd name="connsiteY10" fmla="*/ 441340 h 578465"/>
                <a:gd name="connsiteX11" fmla="*/ 154403 w 717483"/>
                <a:gd name="connsiteY11" fmla="*/ 257190 h 578465"/>
                <a:gd name="connsiteX12" fmla="*/ 2003 w 717483"/>
                <a:gd name="connsiteY12" fmla="*/ 241315 h 578465"/>
                <a:gd name="connsiteX13" fmla="*/ 284578 w 717483"/>
                <a:gd name="connsiteY13" fmla="*/ 133365 h 578465"/>
                <a:gd name="connsiteX14" fmla="*/ 297278 w 717483"/>
                <a:gd name="connsiteY14" fmla="*/ 28590 h 578465"/>
                <a:gd name="connsiteX15" fmla="*/ 503653 w 717483"/>
                <a:gd name="connsiteY15" fmla="*/ 263540 h 578465"/>
                <a:gd name="connsiteX16" fmla="*/ 389353 w 717483"/>
                <a:gd name="connsiteY16" fmla="*/ 209565 h 578465"/>
                <a:gd name="connsiteX17" fmla="*/ 300453 w 717483"/>
                <a:gd name="connsiteY17" fmla="*/ 28590 h 578465"/>
                <a:gd name="connsiteX18" fmla="*/ 630653 w 717483"/>
                <a:gd name="connsiteY18" fmla="*/ 285765 h 578465"/>
                <a:gd name="connsiteX19" fmla="*/ 440153 w 717483"/>
                <a:gd name="connsiteY19" fmla="*/ 111140 h 578465"/>
                <a:gd name="connsiteX20" fmla="*/ 548103 w 717483"/>
                <a:gd name="connsiteY20" fmla="*/ 358790 h 578465"/>
                <a:gd name="connsiteX21" fmla="*/ 414753 w 717483"/>
                <a:gd name="connsiteY21" fmla="*/ 269890 h 578465"/>
                <a:gd name="connsiteX22" fmla="*/ 465553 w 717483"/>
                <a:gd name="connsiteY22" fmla="*/ 184165 h 578465"/>
                <a:gd name="connsiteX23" fmla="*/ 367128 w 717483"/>
                <a:gd name="connsiteY23" fmla="*/ 165115 h 578465"/>
                <a:gd name="connsiteX24" fmla="*/ 541753 w 717483"/>
                <a:gd name="connsiteY24" fmla="*/ 15 h 57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17483" h="578465">
                  <a:moveTo>
                    <a:pt x="541753" y="15"/>
                  </a:moveTo>
                  <a:cubicBezTo>
                    <a:pt x="522174" y="-1572"/>
                    <a:pt x="243832" y="115903"/>
                    <a:pt x="249653" y="155590"/>
                  </a:cubicBezTo>
                  <a:cubicBezTo>
                    <a:pt x="255474" y="195277"/>
                    <a:pt x="566624" y="205332"/>
                    <a:pt x="576678" y="238140"/>
                  </a:cubicBezTo>
                  <a:cubicBezTo>
                    <a:pt x="586732" y="270948"/>
                    <a:pt x="358132" y="328628"/>
                    <a:pt x="309978" y="352440"/>
                  </a:cubicBezTo>
                  <a:cubicBezTo>
                    <a:pt x="261824" y="376252"/>
                    <a:pt x="257591" y="379957"/>
                    <a:pt x="287753" y="381015"/>
                  </a:cubicBezTo>
                  <a:cubicBezTo>
                    <a:pt x="317915" y="382073"/>
                    <a:pt x="419515" y="325982"/>
                    <a:pt x="490953" y="358790"/>
                  </a:cubicBezTo>
                  <a:cubicBezTo>
                    <a:pt x="562391" y="391598"/>
                    <a:pt x="732782" y="566753"/>
                    <a:pt x="716378" y="577865"/>
                  </a:cubicBezTo>
                  <a:cubicBezTo>
                    <a:pt x="699974" y="588977"/>
                    <a:pt x="460261" y="442398"/>
                    <a:pt x="392528" y="425465"/>
                  </a:cubicBezTo>
                  <a:cubicBezTo>
                    <a:pt x="324795" y="408532"/>
                    <a:pt x="349136" y="481557"/>
                    <a:pt x="309978" y="476265"/>
                  </a:cubicBezTo>
                  <a:cubicBezTo>
                    <a:pt x="270820" y="470973"/>
                    <a:pt x="196207" y="399536"/>
                    <a:pt x="157578" y="393715"/>
                  </a:cubicBezTo>
                  <a:cubicBezTo>
                    <a:pt x="118949" y="387894"/>
                    <a:pt x="78732" y="464094"/>
                    <a:pt x="78203" y="441340"/>
                  </a:cubicBezTo>
                  <a:cubicBezTo>
                    <a:pt x="77674" y="418586"/>
                    <a:pt x="167103" y="290528"/>
                    <a:pt x="154403" y="257190"/>
                  </a:cubicBezTo>
                  <a:cubicBezTo>
                    <a:pt x="141703" y="223853"/>
                    <a:pt x="-19693" y="261953"/>
                    <a:pt x="2003" y="241315"/>
                  </a:cubicBezTo>
                  <a:cubicBezTo>
                    <a:pt x="23699" y="220678"/>
                    <a:pt x="235365" y="168819"/>
                    <a:pt x="284578" y="133365"/>
                  </a:cubicBezTo>
                  <a:cubicBezTo>
                    <a:pt x="333791" y="97911"/>
                    <a:pt x="260766" y="6894"/>
                    <a:pt x="297278" y="28590"/>
                  </a:cubicBezTo>
                  <a:cubicBezTo>
                    <a:pt x="333790" y="50286"/>
                    <a:pt x="488307" y="233378"/>
                    <a:pt x="503653" y="263540"/>
                  </a:cubicBezTo>
                  <a:cubicBezTo>
                    <a:pt x="518999" y="293703"/>
                    <a:pt x="423220" y="248723"/>
                    <a:pt x="389353" y="209565"/>
                  </a:cubicBezTo>
                  <a:cubicBezTo>
                    <a:pt x="355486" y="170407"/>
                    <a:pt x="260236" y="15890"/>
                    <a:pt x="300453" y="28590"/>
                  </a:cubicBezTo>
                  <a:cubicBezTo>
                    <a:pt x="340670" y="41290"/>
                    <a:pt x="607370" y="272007"/>
                    <a:pt x="630653" y="285765"/>
                  </a:cubicBezTo>
                  <a:cubicBezTo>
                    <a:pt x="653936" y="299523"/>
                    <a:pt x="453911" y="98969"/>
                    <a:pt x="440153" y="111140"/>
                  </a:cubicBezTo>
                  <a:cubicBezTo>
                    <a:pt x="426395" y="123311"/>
                    <a:pt x="552336" y="332332"/>
                    <a:pt x="548103" y="358790"/>
                  </a:cubicBezTo>
                  <a:cubicBezTo>
                    <a:pt x="543870" y="385248"/>
                    <a:pt x="428511" y="298994"/>
                    <a:pt x="414753" y="269890"/>
                  </a:cubicBezTo>
                  <a:cubicBezTo>
                    <a:pt x="400995" y="240786"/>
                    <a:pt x="473490" y="201627"/>
                    <a:pt x="465553" y="184165"/>
                  </a:cubicBezTo>
                  <a:cubicBezTo>
                    <a:pt x="457616" y="166703"/>
                    <a:pt x="358661" y="192632"/>
                    <a:pt x="367128" y="165115"/>
                  </a:cubicBezTo>
                  <a:cubicBezTo>
                    <a:pt x="375595" y="137598"/>
                    <a:pt x="561332" y="1602"/>
                    <a:pt x="541753" y="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9" name="フリーフォーム 448">
              <a:extLst>
                <a:ext uri="{FF2B5EF4-FFF2-40B4-BE49-F238E27FC236}">
                  <a16:creationId xmlns:a16="http://schemas.microsoft.com/office/drawing/2014/main" id="{70D0E705-9A3B-6187-D1ED-0B91D9E5FFA7}"/>
                </a:ext>
              </a:extLst>
            </p:cNvPr>
            <p:cNvSpPr/>
            <p:nvPr/>
          </p:nvSpPr>
          <p:spPr>
            <a:xfrm>
              <a:off x="8214052" y="1450619"/>
              <a:ext cx="428304" cy="943478"/>
            </a:xfrm>
            <a:custGeom>
              <a:avLst/>
              <a:gdLst>
                <a:gd name="connsiteX0" fmla="*/ 218748 w 428304"/>
                <a:gd name="connsiteY0" fmla="*/ 356 h 943478"/>
                <a:gd name="connsiteX1" fmla="*/ 164773 w 428304"/>
                <a:gd name="connsiteY1" fmla="*/ 121006 h 943478"/>
                <a:gd name="connsiteX2" fmla="*/ 218748 w 428304"/>
                <a:gd name="connsiteY2" fmla="*/ 143231 h 943478"/>
                <a:gd name="connsiteX3" fmla="*/ 72698 w 428304"/>
                <a:gd name="connsiteY3" fmla="*/ 162281 h 943478"/>
                <a:gd name="connsiteX4" fmla="*/ 37773 w 428304"/>
                <a:gd name="connsiteY4" fmla="*/ 92431 h 943478"/>
                <a:gd name="connsiteX5" fmla="*/ 221923 w 428304"/>
                <a:gd name="connsiteY5" fmla="*/ 222606 h 943478"/>
                <a:gd name="connsiteX6" fmla="*/ 240973 w 428304"/>
                <a:gd name="connsiteY6" fmla="*/ 216256 h 943478"/>
                <a:gd name="connsiteX7" fmla="*/ 317173 w 428304"/>
                <a:gd name="connsiteY7" fmla="*/ 149581 h 943478"/>
                <a:gd name="connsiteX8" fmla="*/ 209223 w 428304"/>
                <a:gd name="connsiteY8" fmla="*/ 238481 h 943478"/>
                <a:gd name="connsiteX9" fmla="*/ 240973 w 428304"/>
                <a:gd name="connsiteY9" fmla="*/ 305156 h 943478"/>
                <a:gd name="connsiteX10" fmla="*/ 263198 w 428304"/>
                <a:gd name="connsiteY10" fmla="*/ 298806 h 943478"/>
                <a:gd name="connsiteX11" fmla="*/ 428298 w 428304"/>
                <a:gd name="connsiteY11" fmla="*/ 295631 h 943478"/>
                <a:gd name="connsiteX12" fmla="*/ 256848 w 428304"/>
                <a:gd name="connsiteY12" fmla="*/ 400406 h 943478"/>
                <a:gd name="connsiteX13" fmla="*/ 421948 w 428304"/>
                <a:gd name="connsiteY13" fmla="*/ 444856 h 943478"/>
                <a:gd name="connsiteX14" fmla="*/ 215573 w 428304"/>
                <a:gd name="connsiteY14" fmla="*/ 651231 h 943478"/>
                <a:gd name="connsiteX15" fmla="*/ 425123 w 428304"/>
                <a:gd name="connsiteY15" fmla="*/ 584556 h 943478"/>
                <a:gd name="connsiteX16" fmla="*/ 193348 w 428304"/>
                <a:gd name="connsiteY16" fmla="*/ 813156 h 943478"/>
                <a:gd name="connsiteX17" fmla="*/ 202873 w 428304"/>
                <a:gd name="connsiteY17" fmla="*/ 940156 h 943478"/>
                <a:gd name="connsiteX18" fmla="*/ 253673 w 428304"/>
                <a:gd name="connsiteY18" fmla="*/ 682981 h 943478"/>
                <a:gd name="connsiteX19" fmla="*/ 364798 w 428304"/>
                <a:gd name="connsiteY19" fmla="*/ 413106 h 943478"/>
                <a:gd name="connsiteX20" fmla="*/ 34598 w 428304"/>
                <a:gd name="connsiteY20" fmla="*/ 127356 h 943478"/>
                <a:gd name="connsiteX21" fmla="*/ 387023 w 428304"/>
                <a:gd name="connsiteY21" fmla="*/ 209906 h 943478"/>
                <a:gd name="connsiteX22" fmla="*/ 2848 w 428304"/>
                <a:gd name="connsiteY22" fmla="*/ 92431 h 943478"/>
                <a:gd name="connsiteX23" fmla="*/ 212398 w 428304"/>
                <a:gd name="connsiteY23" fmla="*/ 82906 h 943478"/>
                <a:gd name="connsiteX24" fmla="*/ 218748 w 428304"/>
                <a:gd name="connsiteY24" fmla="*/ 356 h 943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304" h="943478">
                  <a:moveTo>
                    <a:pt x="218748" y="356"/>
                  </a:moveTo>
                  <a:cubicBezTo>
                    <a:pt x="210811" y="6706"/>
                    <a:pt x="164773" y="97194"/>
                    <a:pt x="164773" y="121006"/>
                  </a:cubicBezTo>
                  <a:cubicBezTo>
                    <a:pt x="164773" y="144818"/>
                    <a:pt x="234094" y="136352"/>
                    <a:pt x="218748" y="143231"/>
                  </a:cubicBezTo>
                  <a:cubicBezTo>
                    <a:pt x="203402" y="150110"/>
                    <a:pt x="102860" y="170748"/>
                    <a:pt x="72698" y="162281"/>
                  </a:cubicBezTo>
                  <a:cubicBezTo>
                    <a:pt x="42535" y="153814"/>
                    <a:pt x="12902" y="82377"/>
                    <a:pt x="37773" y="92431"/>
                  </a:cubicBezTo>
                  <a:cubicBezTo>
                    <a:pt x="62644" y="102485"/>
                    <a:pt x="188056" y="201969"/>
                    <a:pt x="221923" y="222606"/>
                  </a:cubicBezTo>
                  <a:cubicBezTo>
                    <a:pt x="255790" y="243244"/>
                    <a:pt x="225098" y="228427"/>
                    <a:pt x="240973" y="216256"/>
                  </a:cubicBezTo>
                  <a:cubicBezTo>
                    <a:pt x="256848" y="204085"/>
                    <a:pt x="322465" y="145877"/>
                    <a:pt x="317173" y="149581"/>
                  </a:cubicBezTo>
                  <a:cubicBezTo>
                    <a:pt x="311881" y="153285"/>
                    <a:pt x="221923" y="212552"/>
                    <a:pt x="209223" y="238481"/>
                  </a:cubicBezTo>
                  <a:cubicBezTo>
                    <a:pt x="196523" y="264410"/>
                    <a:pt x="231977" y="295102"/>
                    <a:pt x="240973" y="305156"/>
                  </a:cubicBezTo>
                  <a:cubicBezTo>
                    <a:pt x="249969" y="315210"/>
                    <a:pt x="231977" y="300393"/>
                    <a:pt x="263198" y="298806"/>
                  </a:cubicBezTo>
                  <a:cubicBezTo>
                    <a:pt x="294419" y="297219"/>
                    <a:pt x="429356" y="278698"/>
                    <a:pt x="428298" y="295631"/>
                  </a:cubicBezTo>
                  <a:cubicBezTo>
                    <a:pt x="427240" y="312564"/>
                    <a:pt x="257906" y="375535"/>
                    <a:pt x="256848" y="400406"/>
                  </a:cubicBezTo>
                  <a:cubicBezTo>
                    <a:pt x="255790" y="425277"/>
                    <a:pt x="428827" y="403052"/>
                    <a:pt x="421948" y="444856"/>
                  </a:cubicBezTo>
                  <a:cubicBezTo>
                    <a:pt x="415069" y="486660"/>
                    <a:pt x="215044" y="627948"/>
                    <a:pt x="215573" y="651231"/>
                  </a:cubicBezTo>
                  <a:cubicBezTo>
                    <a:pt x="216102" y="674514"/>
                    <a:pt x="428827" y="557569"/>
                    <a:pt x="425123" y="584556"/>
                  </a:cubicBezTo>
                  <a:cubicBezTo>
                    <a:pt x="421419" y="611543"/>
                    <a:pt x="230390" y="753889"/>
                    <a:pt x="193348" y="813156"/>
                  </a:cubicBezTo>
                  <a:cubicBezTo>
                    <a:pt x="156306" y="872423"/>
                    <a:pt x="192819" y="961852"/>
                    <a:pt x="202873" y="940156"/>
                  </a:cubicBezTo>
                  <a:cubicBezTo>
                    <a:pt x="212927" y="918460"/>
                    <a:pt x="226686" y="770823"/>
                    <a:pt x="253673" y="682981"/>
                  </a:cubicBezTo>
                  <a:cubicBezTo>
                    <a:pt x="280660" y="595139"/>
                    <a:pt x="401310" y="505710"/>
                    <a:pt x="364798" y="413106"/>
                  </a:cubicBezTo>
                  <a:cubicBezTo>
                    <a:pt x="328286" y="320502"/>
                    <a:pt x="30894" y="161223"/>
                    <a:pt x="34598" y="127356"/>
                  </a:cubicBezTo>
                  <a:cubicBezTo>
                    <a:pt x="38302" y="93489"/>
                    <a:pt x="392315" y="215727"/>
                    <a:pt x="387023" y="209906"/>
                  </a:cubicBezTo>
                  <a:cubicBezTo>
                    <a:pt x="381731" y="204085"/>
                    <a:pt x="31952" y="113598"/>
                    <a:pt x="2848" y="92431"/>
                  </a:cubicBezTo>
                  <a:cubicBezTo>
                    <a:pt x="-26256" y="71264"/>
                    <a:pt x="176415" y="91373"/>
                    <a:pt x="212398" y="82906"/>
                  </a:cubicBezTo>
                  <a:cubicBezTo>
                    <a:pt x="248381" y="74439"/>
                    <a:pt x="226685" y="-5994"/>
                    <a:pt x="218748" y="3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0" name="フリーフォーム 449">
              <a:extLst>
                <a:ext uri="{FF2B5EF4-FFF2-40B4-BE49-F238E27FC236}">
                  <a16:creationId xmlns:a16="http://schemas.microsoft.com/office/drawing/2014/main" id="{7350F485-A288-30C7-F6D4-4CC67C02AB88}"/>
                </a:ext>
              </a:extLst>
            </p:cNvPr>
            <p:cNvSpPr/>
            <p:nvPr/>
          </p:nvSpPr>
          <p:spPr>
            <a:xfrm>
              <a:off x="8233839" y="1499913"/>
              <a:ext cx="634279" cy="256676"/>
            </a:xfrm>
            <a:custGeom>
              <a:avLst/>
              <a:gdLst>
                <a:gd name="connsiteX0" fmla="*/ 5286 w 634279"/>
                <a:gd name="connsiteY0" fmla="*/ 157437 h 256676"/>
                <a:gd name="connsiteX1" fmla="*/ 183086 w 634279"/>
                <a:gd name="connsiteY1" fmla="*/ 128862 h 256676"/>
                <a:gd name="connsiteX2" fmla="*/ 398986 w 634279"/>
                <a:gd name="connsiteY2" fmla="*/ 20912 h 256676"/>
                <a:gd name="connsiteX3" fmla="*/ 465661 w 634279"/>
                <a:gd name="connsiteY3" fmla="*/ 90762 h 256676"/>
                <a:gd name="connsiteX4" fmla="*/ 291036 w 634279"/>
                <a:gd name="connsiteY4" fmla="*/ 255862 h 256676"/>
                <a:gd name="connsiteX5" fmla="*/ 452961 w 634279"/>
                <a:gd name="connsiteY5" fmla="*/ 154262 h 256676"/>
                <a:gd name="connsiteX6" fmla="*/ 633936 w 634279"/>
                <a:gd name="connsiteY6" fmla="*/ 157437 h 256676"/>
                <a:gd name="connsiteX7" fmla="*/ 405336 w 634279"/>
                <a:gd name="connsiteY7" fmla="*/ 36787 h 256676"/>
                <a:gd name="connsiteX8" fmla="*/ 392636 w 634279"/>
                <a:gd name="connsiteY8" fmla="*/ 8212 h 256676"/>
                <a:gd name="connsiteX9" fmla="*/ 5286 w 634279"/>
                <a:gd name="connsiteY9" fmla="*/ 157437 h 25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4279" h="256676">
                  <a:moveTo>
                    <a:pt x="5286" y="157437"/>
                  </a:moveTo>
                  <a:cubicBezTo>
                    <a:pt x="-29639" y="177545"/>
                    <a:pt x="117469" y="151616"/>
                    <a:pt x="183086" y="128862"/>
                  </a:cubicBezTo>
                  <a:cubicBezTo>
                    <a:pt x="248703" y="106108"/>
                    <a:pt x="351890" y="27262"/>
                    <a:pt x="398986" y="20912"/>
                  </a:cubicBezTo>
                  <a:cubicBezTo>
                    <a:pt x="446082" y="14562"/>
                    <a:pt x="483653" y="51604"/>
                    <a:pt x="465661" y="90762"/>
                  </a:cubicBezTo>
                  <a:cubicBezTo>
                    <a:pt x="447669" y="129920"/>
                    <a:pt x="293153" y="245279"/>
                    <a:pt x="291036" y="255862"/>
                  </a:cubicBezTo>
                  <a:cubicBezTo>
                    <a:pt x="288919" y="266445"/>
                    <a:pt x="395811" y="170666"/>
                    <a:pt x="452961" y="154262"/>
                  </a:cubicBezTo>
                  <a:cubicBezTo>
                    <a:pt x="510111" y="137858"/>
                    <a:pt x="641874" y="177016"/>
                    <a:pt x="633936" y="157437"/>
                  </a:cubicBezTo>
                  <a:cubicBezTo>
                    <a:pt x="625998" y="137858"/>
                    <a:pt x="445553" y="61658"/>
                    <a:pt x="405336" y="36787"/>
                  </a:cubicBezTo>
                  <a:cubicBezTo>
                    <a:pt x="365119" y="11916"/>
                    <a:pt x="456136" y="-13484"/>
                    <a:pt x="392636" y="8212"/>
                  </a:cubicBezTo>
                  <a:cubicBezTo>
                    <a:pt x="329136" y="29908"/>
                    <a:pt x="40211" y="137329"/>
                    <a:pt x="5286" y="15743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1" name="フリーフォーム 450">
              <a:extLst>
                <a:ext uri="{FF2B5EF4-FFF2-40B4-BE49-F238E27FC236}">
                  <a16:creationId xmlns:a16="http://schemas.microsoft.com/office/drawing/2014/main" id="{6DF23EB3-842C-099C-D48E-0C6AC1A697AF}"/>
                </a:ext>
              </a:extLst>
            </p:cNvPr>
            <p:cNvSpPr/>
            <p:nvPr/>
          </p:nvSpPr>
          <p:spPr>
            <a:xfrm>
              <a:off x="8518510" y="1555621"/>
              <a:ext cx="146432" cy="121187"/>
            </a:xfrm>
            <a:custGeom>
              <a:avLst/>
              <a:gdLst>
                <a:gd name="connsiteX0" fmla="*/ 85740 w 146432"/>
                <a:gd name="connsiteY0" fmla="*/ 129 h 121187"/>
                <a:gd name="connsiteX1" fmla="*/ 133365 w 146432"/>
                <a:gd name="connsiteY1" fmla="*/ 73154 h 121187"/>
                <a:gd name="connsiteX2" fmla="*/ 15 w 146432"/>
                <a:gd name="connsiteY2" fmla="*/ 120779 h 121187"/>
                <a:gd name="connsiteX3" fmla="*/ 142890 w 146432"/>
                <a:gd name="connsiteY3" fmla="*/ 92204 h 121187"/>
                <a:gd name="connsiteX4" fmla="*/ 85740 w 146432"/>
                <a:gd name="connsiteY4" fmla="*/ 129 h 12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432" h="121187">
                  <a:moveTo>
                    <a:pt x="85740" y="129"/>
                  </a:moveTo>
                  <a:cubicBezTo>
                    <a:pt x="84153" y="-3046"/>
                    <a:pt x="147652" y="53046"/>
                    <a:pt x="133365" y="73154"/>
                  </a:cubicBezTo>
                  <a:cubicBezTo>
                    <a:pt x="119078" y="93262"/>
                    <a:pt x="-1572" y="117604"/>
                    <a:pt x="15" y="120779"/>
                  </a:cubicBezTo>
                  <a:cubicBezTo>
                    <a:pt x="1602" y="123954"/>
                    <a:pt x="122253" y="108079"/>
                    <a:pt x="142890" y="92204"/>
                  </a:cubicBezTo>
                  <a:cubicBezTo>
                    <a:pt x="163528" y="76329"/>
                    <a:pt x="87327" y="3304"/>
                    <a:pt x="85740" y="1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2" name="フリーフォーム 451">
              <a:extLst>
                <a:ext uri="{FF2B5EF4-FFF2-40B4-BE49-F238E27FC236}">
                  <a16:creationId xmlns:a16="http://schemas.microsoft.com/office/drawing/2014/main" id="{5B444D95-1AE6-356C-7494-47EEA23E9C13}"/>
                </a:ext>
              </a:extLst>
            </p:cNvPr>
            <p:cNvSpPr/>
            <p:nvPr/>
          </p:nvSpPr>
          <p:spPr>
            <a:xfrm>
              <a:off x="8415609" y="1609425"/>
              <a:ext cx="360122" cy="165839"/>
            </a:xfrm>
            <a:custGeom>
              <a:avLst/>
              <a:gdLst>
                <a:gd name="connsiteX0" fmla="*/ 1316 w 360122"/>
                <a:gd name="connsiteY0" fmla="*/ 300 h 165839"/>
                <a:gd name="connsiteX1" fmla="*/ 150541 w 360122"/>
                <a:gd name="connsiteY1" fmla="*/ 108250 h 165839"/>
                <a:gd name="connsiteX2" fmla="*/ 268016 w 360122"/>
                <a:gd name="connsiteY2" fmla="*/ 108250 h 165839"/>
                <a:gd name="connsiteX3" fmla="*/ 360091 w 360122"/>
                <a:gd name="connsiteY3" fmla="*/ 165400 h 165839"/>
                <a:gd name="connsiteX4" fmla="*/ 258491 w 360122"/>
                <a:gd name="connsiteY4" fmla="*/ 133650 h 165839"/>
                <a:gd name="connsiteX5" fmla="*/ 163241 w 360122"/>
                <a:gd name="connsiteY5" fmla="*/ 114600 h 165839"/>
                <a:gd name="connsiteX6" fmla="*/ 80691 w 360122"/>
                <a:gd name="connsiteY6" fmla="*/ 76500 h 165839"/>
                <a:gd name="connsiteX7" fmla="*/ 1316 w 360122"/>
                <a:gd name="connsiteY7" fmla="*/ 300 h 16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0122" h="165839">
                  <a:moveTo>
                    <a:pt x="1316" y="300"/>
                  </a:moveTo>
                  <a:cubicBezTo>
                    <a:pt x="12958" y="5592"/>
                    <a:pt x="106091" y="90258"/>
                    <a:pt x="150541" y="108250"/>
                  </a:cubicBezTo>
                  <a:cubicBezTo>
                    <a:pt x="194991" y="126242"/>
                    <a:pt x="233091" y="98725"/>
                    <a:pt x="268016" y="108250"/>
                  </a:cubicBezTo>
                  <a:cubicBezTo>
                    <a:pt x="302941" y="117775"/>
                    <a:pt x="361678" y="161167"/>
                    <a:pt x="360091" y="165400"/>
                  </a:cubicBezTo>
                  <a:cubicBezTo>
                    <a:pt x="358504" y="169633"/>
                    <a:pt x="291299" y="142117"/>
                    <a:pt x="258491" y="133650"/>
                  </a:cubicBezTo>
                  <a:cubicBezTo>
                    <a:pt x="225683" y="125183"/>
                    <a:pt x="192874" y="124125"/>
                    <a:pt x="163241" y="114600"/>
                  </a:cubicBezTo>
                  <a:cubicBezTo>
                    <a:pt x="133608" y="105075"/>
                    <a:pt x="102916" y="91846"/>
                    <a:pt x="80691" y="76500"/>
                  </a:cubicBezTo>
                  <a:cubicBezTo>
                    <a:pt x="58466" y="61154"/>
                    <a:pt x="-10326" y="-4992"/>
                    <a:pt x="1316" y="3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3" name="フリーフォーム 452">
              <a:extLst>
                <a:ext uri="{FF2B5EF4-FFF2-40B4-BE49-F238E27FC236}">
                  <a16:creationId xmlns:a16="http://schemas.microsoft.com/office/drawing/2014/main" id="{D5E7F4BF-9B73-8864-FD32-D720F5E6707C}"/>
                </a:ext>
              </a:extLst>
            </p:cNvPr>
            <p:cNvSpPr/>
            <p:nvPr/>
          </p:nvSpPr>
          <p:spPr>
            <a:xfrm>
              <a:off x="8512136" y="1614398"/>
              <a:ext cx="281210" cy="269442"/>
            </a:xfrm>
            <a:custGeom>
              <a:avLst/>
              <a:gdLst>
                <a:gd name="connsiteX0" fmla="*/ 39 w 281210"/>
                <a:gd name="connsiteY0" fmla="*/ 62002 h 269442"/>
                <a:gd name="connsiteX1" fmla="*/ 127039 w 281210"/>
                <a:gd name="connsiteY1" fmla="*/ 176302 h 269442"/>
                <a:gd name="connsiteX2" fmla="*/ 279439 w 281210"/>
                <a:gd name="connsiteY2" fmla="*/ 268377 h 269442"/>
                <a:gd name="connsiteX3" fmla="*/ 203239 w 281210"/>
                <a:gd name="connsiteY3" fmla="*/ 217577 h 269442"/>
                <a:gd name="connsiteX4" fmla="*/ 98464 w 281210"/>
                <a:gd name="connsiteY4" fmla="*/ 87402 h 269442"/>
                <a:gd name="connsiteX5" fmla="*/ 76239 w 281210"/>
                <a:gd name="connsiteY5" fmla="*/ 1677 h 269442"/>
                <a:gd name="connsiteX6" fmla="*/ 139739 w 281210"/>
                <a:gd name="connsiteY6" fmla="*/ 163602 h 269442"/>
                <a:gd name="connsiteX7" fmla="*/ 39 w 281210"/>
                <a:gd name="connsiteY7" fmla="*/ 62002 h 26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1210" h="269442">
                  <a:moveTo>
                    <a:pt x="39" y="62002"/>
                  </a:moveTo>
                  <a:cubicBezTo>
                    <a:pt x="-2078" y="64119"/>
                    <a:pt x="80472" y="141906"/>
                    <a:pt x="127039" y="176302"/>
                  </a:cubicBezTo>
                  <a:cubicBezTo>
                    <a:pt x="173606" y="210698"/>
                    <a:pt x="266739" y="261498"/>
                    <a:pt x="279439" y="268377"/>
                  </a:cubicBezTo>
                  <a:cubicBezTo>
                    <a:pt x="292139" y="275256"/>
                    <a:pt x="233401" y="247739"/>
                    <a:pt x="203239" y="217577"/>
                  </a:cubicBezTo>
                  <a:cubicBezTo>
                    <a:pt x="173077" y="187415"/>
                    <a:pt x="119631" y="123385"/>
                    <a:pt x="98464" y="87402"/>
                  </a:cubicBezTo>
                  <a:cubicBezTo>
                    <a:pt x="77297" y="51419"/>
                    <a:pt x="69360" y="-11023"/>
                    <a:pt x="76239" y="1677"/>
                  </a:cubicBezTo>
                  <a:cubicBezTo>
                    <a:pt x="83118" y="14377"/>
                    <a:pt x="153497" y="151431"/>
                    <a:pt x="139739" y="163602"/>
                  </a:cubicBezTo>
                  <a:cubicBezTo>
                    <a:pt x="125981" y="175773"/>
                    <a:pt x="2156" y="59885"/>
                    <a:pt x="39" y="6200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4" name="フリーフォーム 453">
              <a:extLst>
                <a:ext uri="{FF2B5EF4-FFF2-40B4-BE49-F238E27FC236}">
                  <a16:creationId xmlns:a16="http://schemas.microsoft.com/office/drawing/2014/main" id="{44916A1B-B477-BFF8-C3BD-F048F931300F}"/>
                </a:ext>
              </a:extLst>
            </p:cNvPr>
            <p:cNvSpPr/>
            <p:nvPr/>
          </p:nvSpPr>
          <p:spPr>
            <a:xfrm>
              <a:off x="8321789" y="1816077"/>
              <a:ext cx="590874" cy="73243"/>
            </a:xfrm>
            <a:custGeom>
              <a:avLst/>
              <a:gdLst>
                <a:gd name="connsiteX0" fmla="*/ 111011 w 590874"/>
                <a:gd name="connsiteY0" fmla="*/ 34948 h 73243"/>
                <a:gd name="connsiteX1" fmla="*/ 345961 w 590874"/>
                <a:gd name="connsiteY1" fmla="*/ 15898 h 73243"/>
                <a:gd name="connsiteX2" fmla="*/ 590436 w 590874"/>
                <a:gd name="connsiteY2" fmla="*/ 73048 h 73243"/>
                <a:gd name="connsiteX3" fmla="*/ 403111 w 590874"/>
                <a:gd name="connsiteY3" fmla="*/ 34948 h 73243"/>
                <a:gd name="connsiteX4" fmla="*/ 298336 w 590874"/>
                <a:gd name="connsiteY4" fmla="*/ 44473 h 73243"/>
                <a:gd name="connsiteX5" fmla="*/ 377711 w 590874"/>
                <a:gd name="connsiteY5" fmla="*/ 23 h 73243"/>
                <a:gd name="connsiteX6" fmla="*/ 12586 w 590874"/>
                <a:gd name="connsiteY6" fmla="*/ 38123 h 73243"/>
                <a:gd name="connsiteX7" fmla="*/ 111011 w 590874"/>
                <a:gd name="connsiteY7" fmla="*/ 34948 h 7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0874" h="73243">
                  <a:moveTo>
                    <a:pt x="111011" y="34948"/>
                  </a:moveTo>
                  <a:cubicBezTo>
                    <a:pt x="166573" y="31244"/>
                    <a:pt x="266057" y="9548"/>
                    <a:pt x="345961" y="15898"/>
                  </a:cubicBezTo>
                  <a:cubicBezTo>
                    <a:pt x="425865" y="22248"/>
                    <a:pt x="580911" y="69873"/>
                    <a:pt x="590436" y="73048"/>
                  </a:cubicBezTo>
                  <a:cubicBezTo>
                    <a:pt x="599961" y="76223"/>
                    <a:pt x="451794" y="39711"/>
                    <a:pt x="403111" y="34948"/>
                  </a:cubicBezTo>
                  <a:cubicBezTo>
                    <a:pt x="354428" y="30185"/>
                    <a:pt x="302569" y="50294"/>
                    <a:pt x="298336" y="44473"/>
                  </a:cubicBezTo>
                  <a:cubicBezTo>
                    <a:pt x="294103" y="38652"/>
                    <a:pt x="425336" y="1081"/>
                    <a:pt x="377711" y="23"/>
                  </a:cubicBezTo>
                  <a:cubicBezTo>
                    <a:pt x="330086" y="-1035"/>
                    <a:pt x="58094" y="34419"/>
                    <a:pt x="12586" y="38123"/>
                  </a:cubicBezTo>
                  <a:cubicBezTo>
                    <a:pt x="-32922" y="41827"/>
                    <a:pt x="55449" y="38652"/>
                    <a:pt x="111011" y="3494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5" name="フリーフォーム 454">
              <a:extLst>
                <a:ext uri="{FF2B5EF4-FFF2-40B4-BE49-F238E27FC236}">
                  <a16:creationId xmlns:a16="http://schemas.microsoft.com/office/drawing/2014/main" id="{2A7E6CE9-8156-6388-F6F3-A7AF2C200C3E}"/>
                </a:ext>
              </a:extLst>
            </p:cNvPr>
            <p:cNvSpPr/>
            <p:nvPr/>
          </p:nvSpPr>
          <p:spPr>
            <a:xfrm>
              <a:off x="8442303" y="1673224"/>
              <a:ext cx="295682" cy="481179"/>
            </a:xfrm>
            <a:custGeom>
              <a:avLst/>
              <a:gdLst>
                <a:gd name="connsiteX0" fmla="*/ 22 w 295682"/>
                <a:gd name="connsiteY0" fmla="*/ 1 h 481179"/>
                <a:gd name="connsiteX1" fmla="*/ 269897 w 295682"/>
                <a:gd name="connsiteY1" fmla="*/ 228601 h 481179"/>
                <a:gd name="connsiteX2" fmla="*/ 247672 w 295682"/>
                <a:gd name="connsiteY2" fmla="*/ 336551 h 481179"/>
                <a:gd name="connsiteX3" fmla="*/ 133372 w 295682"/>
                <a:gd name="connsiteY3" fmla="*/ 479426 h 481179"/>
                <a:gd name="connsiteX4" fmla="*/ 200047 w 295682"/>
                <a:gd name="connsiteY4" fmla="*/ 412751 h 481179"/>
                <a:gd name="connsiteX5" fmla="*/ 231797 w 295682"/>
                <a:gd name="connsiteY5" fmla="*/ 361951 h 481179"/>
                <a:gd name="connsiteX6" fmla="*/ 203222 w 295682"/>
                <a:gd name="connsiteY6" fmla="*/ 273051 h 481179"/>
                <a:gd name="connsiteX7" fmla="*/ 241322 w 295682"/>
                <a:gd name="connsiteY7" fmla="*/ 346076 h 481179"/>
                <a:gd name="connsiteX8" fmla="*/ 285772 w 295682"/>
                <a:gd name="connsiteY8" fmla="*/ 231776 h 481179"/>
                <a:gd name="connsiteX9" fmla="*/ 22 w 295682"/>
                <a:gd name="connsiteY9" fmla="*/ 1 h 481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682" h="481179">
                  <a:moveTo>
                    <a:pt x="22" y="1"/>
                  </a:moveTo>
                  <a:cubicBezTo>
                    <a:pt x="-2624" y="-528"/>
                    <a:pt x="228622" y="172509"/>
                    <a:pt x="269897" y="228601"/>
                  </a:cubicBezTo>
                  <a:cubicBezTo>
                    <a:pt x="311172" y="284693"/>
                    <a:pt x="270426" y="294747"/>
                    <a:pt x="247672" y="336551"/>
                  </a:cubicBezTo>
                  <a:cubicBezTo>
                    <a:pt x="224918" y="378355"/>
                    <a:pt x="141309" y="466726"/>
                    <a:pt x="133372" y="479426"/>
                  </a:cubicBezTo>
                  <a:cubicBezTo>
                    <a:pt x="125435" y="492126"/>
                    <a:pt x="183643" y="432330"/>
                    <a:pt x="200047" y="412751"/>
                  </a:cubicBezTo>
                  <a:cubicBezTo>
                    <a:pt x="216451" y="393172"/>
                    <a:pt x="231268" y="385234"/>
                    <a:pt x="231797" y="361951"/>
                  </a:cubicBezTo>
                  <a:cubicBezTo>
                    <a:pt x="232326" y="338668"/>
                    <a:pt x="201635" y="275697"/>
                    <a:pt x="203222" y="273051"/>
                  </a:cubicBezTo>
                  <a:cubicBezTo>
                    <a:pt x="204810" y="270405"/>
                    <a:pt x="227564" y="352955"/>
                    <a:pt x="241322" y="346076"/>
                  </a:cubicBezTo>
                  <a:cubicBezTo>
                    <a:pt x="255080" y="339197"/>
                    <a:pt x="320168" y="286809"/>
                    <a:pt x="285772" y="231776"/>
                  </a:cubicBezTo>
                  <a:cubicBezTo>
                    <a:pt x="251376" y="176743"/>
                    <a:pt x="2668" y="530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6" name="フリーフォーム 455">
              <a:extLst>
                <a:ext uri="{FF2B5EF4-FFF2-40B4-BE49-F238E27FC236}">
                  <a16:creationId xmlns:a16="http://schemas.microsoft.com/office/drawing/2014/main" id="{E95B00B2-3DBB-60D6-10E7-87DCF77E0038}"/>
                </a:ext>
              </a:extLst>
            </p:cNvPr>
            <p:cNvSpPr/>
            <p:nvPr/>
          </p:nvSpPr>
          <p:spPr>
            <a:xfrm>
              <a:off x="8432383" y="1790385"/>
              <a:ext cx="334534" cy="713303"/>
            </a:xfrm>
            <a:custGeom>
              <a:avLst/>
              <a:gdLst>
                <a:gd name="connsiteX0" fmla="*/ 417 w 334534"/>
                <a:gd name="connsiteY0" fmla="*/ 315 h 713303"/>
                <a:gd name="connsiteX1" fmla="*/ 168692 w 334534"/>
                <a:gd name="connsiteY1" fmla="*/ 263840 h 713303"/>
                <a:gd name="connsiteX2" fmla="*/ 121067 w 334534"/>
                <a:gd name="connsiteY2" fmla="*/ 355915 h 713303"/>
                <a:gd name="connsiteX3" fmla="*/ 200442 w 334534"/>
                <a:gd name="connsiteY3" fmla="*/ 263840 h 713303"/>
                <a:gd name="connsiteX4" fmla="*/ 181392 w 334534"/>
                <a:gd name="connsiteY4" fmla="*/ 432115 h 713303"/>
                <a:gd name="connsiteX5" fmla="*/ 216317 w 334534"/>
                <a:gd name="connsiteY5" fmla="*/ 501965 h 713303"/>
                <a:gd name="connsiteX6" fmla="*/ 165517 w 334534"/>
                <a:gd name="connsiteY6" fmla="*/ 565465 h 713303"/>
                <a:gd name="connsiteX7" fmla="*/ 282992 w 334534"/>
                <a:gd name="connsiteY7" fmla="*/ 441640 h 713303"/>
                <a:gd name="connsiteX8" fmla="*/ 152817 w 334534"/>
                <a:gd name="connsiteY8" fmla="*/ 711515 h 713303"/>
                <a:gd name="connsiteX9" fmla="*/ 279817 w 334534"/>
                <a:gd name="connsiteY9" fmla="*/ 555940 h 713303"/>
                <a:gd name="connsiteX10" fmla="*/ 143292 w 334534"/>
                <a:gd name="connsiteY10" fmla="*/ 495615 h 713303"/>
                <a:gd name="connsiteX11" fmla="*/ 333792 w 334534"/>
                <a:gd name="connsiteY11" fmla="*/ 390840 h 713303"/>
                <a:gd name="connsiteX12" fmla="*/ 209967 w 334534"/>
                <a:gd name="connsiteY12" fmla="*/ 305115 h 713303"/>
                <a:gd name="connsiteX13" fmla="*/ 225842 w 334534"/>
                <a:gd name="connsiteY13" fmla="*/ 479740 h 713303"/>
                <a:gd name="connsiteX14" fmla="*/ 124242 w 334534"/>
                <a:gd name="connsiteY14" fmla="*/ 216215 h 713303"/>
                <a:gd name="connsiteX15" fmla="*/ 417 w 334534"/>
                <a:gd name="connsiteY15" fmla="*/ 315 h 71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4534" h="713303">
                  <a:moveTo>
                    <a:pt x="417" y="315"/>
                  </a:moveTo>
                  <a:cubicBezTo>
                    <a:pt x="7825" y="8253"/>
                    <a:pt x="148584" y="204573"/>
                    <a:pt x="168692" y="263840"/>
                  </a:cubicBezTo>
                  <a:cubicBezTo>
                    <a:pt x="188800" y="323107"/>
                    <a:pt x="115775" y="355915"/>
                    <a:pt x="121067" y="355915"/>
                  </a:cubicBezTo>
                  <a:cubicBezTo>
                    <a:pt x="126359" y="355915"/>
                    <a:pt x="190388" y="251140"/>
                    <a:pt x="200442" y="263840"/>
                  </a:cubicBezTo>
                  <a:cubicBezTo>
                    <a:pt x="210496" y="276540"/>
                    <a:pt x="178746" y="392428"/>
                    <a:pt x="181392" y="432115"/>
                  </a:cubicBezTo>
                  <a:cubicBezTo>
                    <a:pt x="184038" y="471802"/>
                    <a:pt x="218963" y="479740"/>
                    <a:pt x="216317" y="501965"/>
                  </a:cubicBezTo>
                  <a:cubicBezTo>
                    <a:pt x="213671" y="524190"/>
                    <a:pt x="154405" y="575519"/>
                    <a:pt x="165517" y="565465"/>
                  </a:cubicBezTo>
                  <a:cubicBezTo>
                    <a:pt x="176629" y="555411"/>
                    <a:pt x="285109" y="417298"/>
                    <a:pt x="282992" y="441640"/>
                  </a:cubicBezTo>
                  <a:cubicBezTo>
                    <a:pt x="280875" y="465982"/>
                    <a:pt x="153346" y="692465"/>
                    <a:pt x="152817" y="711515"/>
                  </a:cubicBezTo>
                  <a:cubicBezTo>
                    <a:pt x="152288" y="730565"/>
                    <a:pt x="281405" y="591923"/>
                    <a:pt x="279817" y="555940"/>
                  </a:cubicBezTo>
                  <a:cubicBezTo>
                    <a:pt x="278230" y="519957"/>
                    <a:pt x="134296" y="523132"/>
                    <a:pt x="143292" y="495615"/>
                  </a:cubicBezTo>
                  <a:cubicBezTo>
                    <a:pt x="152288" y="468098"/>
                    <a:pt x="322680" y="422590"/>
                    <a:pt x="333792" y="390840"/>
                  </a:cubicBezTo>
                  <a:cubicBezTo>
                    <a:pt x="344904" y="359090"/>
                    <a:pt x="227959" y="290298"/>
                    <a:pt x="209967" y="305115"/>
                  </a:cubicBezTo>
                  <a:cubicBezTo>
                    <a:pt x="191975" y="319932"/>
                    <a:pt x="240129" y="494557"/>
                    <a:pt x="225842" y="479740"/>
                  </a:cubicBezTo>
                  <a:cubicBezTo>
                    <a:pt x="211555" y="464923"/>
                    <a:pt x="162342" y="296119"/>
                    <a:pt x="124242" y="216215"/>
                  </a:cubicBezTo>
                  <a:cubicBezTo>
                    <a:pt x="86142" y="136311"/>
                    <a:pt x="-6991" y="-7623"/>
                    <a:pt x="417" y="31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7" name="フリーフォーム 456">
              <a:extLst>
                <a:ext uri="{FF2B5EF4-FFF2-40B4-BE49-F238E27FC236}">
                  <a16:creationId xmlns:a16="http://schemas.microsoft.com/office/drawing/2014/main" id="{211195D7-C07C-A66B-36C0-2F4C930227A0}"/>
                </a:ext>
              </a:extLst>
            </p:cNvPr>
            <p:cNvSpPr/>
            <p:nvPr/>
          </p:nvSpPr>
          <p:spPr>
            <a:xfrm>
              <a:off x="8440289" y="1876425"/>
              <a:ext cx="262387" cy="639379"/>
            </a:xfrm>
            <a:custGeom>
              <a:avLst/>
              <a:gdLst>
                <a:gd name="connsiteX0" fmla="*/ 262386 w 262387"/>
                <a:gd name="connsiteY0" fmla="*/ 0 h 639379"/>
                <a:gd name="connsiteX1" fmla="*/ 109986 w 262387"/>
                <a:gd name="connsiteY1" fmla="*/ 238125 h 639379"/>
                <a:gd name="connsiteX2" fmla="*/ 65536 w 262387"/>
                <a:gd name="connsiteY2" fmla="*/ 498475 h 639379"/>
                <a:gd name="connsiteX3" fmla="*/ 2036 w 262387"/>
                <a:gd name="connsiteY3" fmla="*/ 327025 h 639379"/>
                <a:gd name="connsiteX4" fmla="*/ 14736 w 262387"/>
                <a:gd name="connsiteY4" fmla="*/ 549275 h 639379"/>
                <a:gd name="connsiteX5" fmla="*/ 5211 w 262387"/>
                <a:gd name="connsiteY5" fmla="*/ 130175 h 639379"/>
                <a:gd name="connsiteX6" fmla="*/ 103636 w 262387"/>
                <a:gd name="connsiteY6" fmla="*/ 638175 h 639379"/>
                <a:gd name="connsiteX7" fmla="*/ 62361 w 262387"/>
                <a:gd name="connsiteY7" fmla="*/ 269875 h 639379"/>
                <a:gd name="connsiteX8" fmla="*/ 116336 w 262387"/>
                <a:gd name="connsiteY8" fmla="*/ 215900 h 639379"/>
                <a:gd name="connsiteX9" fmla="*/ 106811 w 262387"/>
                <a:gd name="connsiteY9" fmla="*/ 238125 h 639379"/>
                <a:gd name="connsiteX10" fmla="*/ 262386 w 262387"/>
                <a:gd name="connsiteY10" fmla="*/ 0 h 639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2387" h="639379">
                  <a:moveTo>
                    <a:pt x="262386" y="0"/>
                  </a:moveTo>
                  <a:cubicBezTo>
                    <a:pt x="262915" y="0"/>
                    <a:pt x="142794" y="155046"/>
                    <a:pt x="109986" y="238125"/>
                  </a:cubicBezTo>
                  <a:cubicBezTo>
                    <a:pt x="77178" y="321204"/>
                    <a:pt x="83528" y="483658"/>
                    <a:pt x="65536" y="498475"/>
                  </a:cubicBezTo>
                  <a:cubicBezTo>
                    <a:pt x="47544" y="513292"/>
                    <a:pt x="10503" y="318558"/>
                    <a:pt x="2036" y="327025"/>
                  </a:cubicBezTo>
                  <a:cubicBezTo>
                    <a:pt x="-6431" y="335492"/>
                    <a:pt x="14207" y="582083"/>
                    <a:pt x="14736" y="549275"/>
                  </a:cubicBezTo>
                  <a:cubicBezTo>
                    <a:pt x="15265" y="516467"/>
                    <a:pt x="-9606" y="115358"/>
                    <a:pt x="5211" y="130175"/>
                  </a:cubicBezTo>
                  <a:cubicBezTo>
                    <a:pt x="20028" y="144992"/>
                    <a:pt x="94111" y="614892"/>
                    <a:pt x="103636" y="638175"/>
                  </a:cubicBezTo>
                  <a:cubicBezTo>
                    <a:pt x="113161" y="661458"/>
                    <a:pt x="60244" y="340254"/>
                    <a:pt x="62361" y="269875"/>
                  </a:cubicBezTo>
                  <a:cubicBezTo>
                    <a:pt x="64478" y="199496"/>
                    <a:pt x="108928" y="221192"/>
                    <a:pt x="116336" y="215900"/>
                  </a:cubicBezTo>
                  <a:cubicBezTo>
                    <a:pt x="123744" y="210608"/>
                    <a:pt x="86703" y="269346"/>
                    <a:pt x="106811" y="238125"/>
                  </a:cubicBezTo>
                  <a:cubicBezTo>
                    <a:pt x="126919" y="206904"/>
                    <a:pt x="261857" y="0"/>
                    <a:pt x="2623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8" name="フリーフォーム 457">
              <a:extLst>
                <a:ext uri="{FF2B5EF4-FFF2-40B4-BE49-F238E27FC236}">
                  <a16:creationId xmlns:a16="http://schemas.microsoft.com/office/drawing/2014/main" id="{2510B448-B218-9617-75F4-1B788D9DD52D}"/>
                </a:ext>
              </a:extLst>
            </p:cNvPr>
            <p:cNvSpPr/>
            <p:nvPr/>
          </p:nvSpPr>
          <p:spPr>
            <a:xfrm>
              <a:off x="8508841" y="2364782"/>
              <a:ext cx="394063" cy="118130"/>
            </a:xfrm>
            <a:custGeom>
              <a:avLst/>
              <a:gdLst>
                <a:gd name="connsiteX0" fmla="*/ 159 w 394063"/>
                <a:gd name="connsiteY0" fmla="*/ 118068 h 118130"/>
                <a:gd name="connsiteX1" fmla="*/ 162084 w 394063"/>
                <a:gd name="connsiteY1" fmla="*/ 29168 h 118130"/>
                <a:gd name="connsiteX2" fmla="*/ 393859 w 394063"/>
                <a:gd name="connsiteY2" fmla="*/ 60918 h 118130"/>
                <a:gd name="connsiteX3" fmla="*/ 200184 w 394063"/>
                <a:gd name="connsiteY3" fmla="*/ 13293 h 118130"/>
                <a:gd name="connsiteX4" fmla="*/ 54134 w 394063"/>
                <a:gd name="connsiteY4" fmla="*/ 593 h 118130"/>
                <a:gd name="connsiteX5" fmla="*/ 130334 w 394063"/>
                <a:gd name="connsiteY5" fmla="*/ 13293 h 118130"/>
                <a:gd name="connsiteX6" fmla="*/ 159 w 394063"/>
                <a:gd name="connsiteY6" fmla="*/ 118068 h 118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4063" h="118130">
                  <a:moveTo>
                    <a:pt x="159" y="118068"/>
                  </a:moveTo>
                  <a:cubicBezTo>
                    <a:pt x="5451" y="120714"/>
                    <a:pt x="96467" y="38693"/>
                    <a:pt x="162084" y="29168"/>
                  </a:cubicBezTo>
                  <a:cubicBezTo>
                    <a:pt x="227701" y="19643"/>
                    <a:pt x="387509" y="63564"/>
                    <a:pt x="393859" y="60918"/>
                  </a:cubicBezTo>
                  <a:cubicBezTo>
                    <a:pt x="400209" y="58272"/>
                    <a:pt x="256805" y="23347"/>
                    <a:pt x="200184" y="13293"/>
                  </a:cubicBezTo>
                  <a:cubicBezTo>
                    <a:pt x="143563" y="3239"/>
                    <a:pt x="65776" y="593"/>
                    <a:pt x="54134" y="593"/>
                  </a:cubicBezTo>
                  <a:cubicBezTo>
                    <a:pt x="42492" y="593"/>
                    <a:pt x="137742" y="-4169"/>
                    <a:pt x="130334" y="13293"/>
                  </a:cubicBezTo>
                  <a:cubicBezTo>
                    <a:pt x="122926" y="30755"/>
                    <a:pt x="-5133" y="115422"/>
                    <a:pt x="159" y="11806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9" name="フリーフォーム 458">
              <a:extLst>
                <a:ext uri="{FF2B5EF4-FFF2-40B4-BE49-F238E27FC236}">
                  <a16:creationId xmlns:a16="http://schemas.microsoft.com/office/drawing/2014/main" id="{8CCEA0E3-A1D9-37BA-36FC-84960366D32A}"/>
                </a:ext>
              </a:extLst>
            </p:cNvPr>
            <p:cNvSpPr/>
            <p:nvPr/>
          </p:nvSpPr>
          <p:spPr>
            <a:xfrm>
              <a:off x="8291648" y="2545776"/>
              <a:ext cx="528506" cy="559660"/>
            </a:xfrm>
            <a:custGeom>
              <a:avLst/>
              <a:gdLst>
                <a:gd name="connsiteX0" fmla="*/ 10977 w 528506"/>
                <a:gd name="connsiteY0" fmla="*/ 92649 h 559660"/>
                <a:gd name="connsiteX1" fmla="*/ 223702 w 528506"/>
                <a:gd name="connsiteY1" fmla="*/ 574 h 559660"/>
                <a:gd name="connsiteX2" fmla="*/ 426902 w 528506"/>
                <a:gd name="connsiteY2" fmla="*/ 51374 h 559660"/>
                <a:gd name="connsiteX3" fmla="*/ 299902 w 528506"/>
                <a:gd name="connsiteY3" fmla="*/ 3749 h 559660"/>
                <a:gd name="connsiteX4" fmla="*/ 325302 w 528506"/>
                <a:gd name="connsiteY4" fmla="*/ 162499 h 559660"/>
                <a:gd name="connsiteX5" fmla="*/ 395152 w 528506"/>
                <a:gd name="connsiteY5" fmla="*/ 121224 h 559660"/>
                <a:gd name="connsiteX6" fmla="*/ 458652 w 528506"/>
                <a:gd name="connsiteY6" fmla="*/ 108524 h 559660"/>
                <a:gd name="connsiteX7" fmla="*/ 477702 w 528506"/>
                <a:gd name="connsiteY7" fmla="*/ 318074 h 559660"/>
                <a:gd name="connsiteX8" fmla="*/ 417377 w 528506"/>
                <a:gd name="connsiteY8" fmla="*/ 194249 h 559660"/>
                <a:gd name="connsiteX9" fmla="*/ 401502 w 528506"/>
                <a:gd name="connsiteY9" fmla="*/ 295849 h 559660"/>
                <a:gd name="connsiteX10" fmla="*/ 458652 w 528506"/>
                <a:gd name="connsiteY10" fmla="*/ 302199 h 559660"/>
                <a:gd name="connsiteX11" fmla="*/ 528502 w 528506"/>
                <a:gd name="connsiteY11" fmla="*/ 394274 h 559660"/>
                <a:gd name="connsiteX12" fmla="*/ 455477 w 528506"/>
                <a:gd name="connsiteY12" fmla="*/ 333949 h 559660"/>
                <a:gd name="connsiteX13" fmla="*/ 426902 w 528506"/>
                <a:gd name="connsiteY13" fmla="*/ 445074 h 559660"/>
                <a:gd name="connsiteX14" fmla="*/ 391977 w 528506"/>
                <a:gd name="connsiteY14" fmla="*/ 422849 h 559660"/>
                <a:gd name="connsiteX15" fmla="*/ 382452 w 528506"/>
                <a:gd name="connsiteY15" fmla="*/ 454599 h 559660"/>
                <a:gd name="connsiteX16" fmla="*/ 360227 w 528506"/>
                <a:gd name="connsiteY16" fmla="*/ 479999 h 559660"/>
                <a:gd name="connsiteX17" fmla="*/ 385627 w 528506"/>
                <a:gd name="connsiteY17" fmla="*/ 394274 h 559660"/>
                <a:gd name="connsiteX18" fmla="*/ 503102 w 528506"/>
                <a:gd name="connsiteY18" fmla="*/ 559374 h 559660"/>
                <a:gd name="connsiteX19" fmla="*/ 404677 w 528506"/>
                <a:gd name="connsiteY19" fmla="*/ 346649 h 559660"/>
                <a:gd name="connsiteX20" fmla="*/ 452302 w 528506"/>
                <a:gd name="connsiteY20" fmla="*/ 70424 h 559660"/>
                <a:gd name="connsiteX21" fmla="*/ 334827 w 528506"/>
                <a:gd name="connsiteY21" fmla="*/ 6924 h 559660"/>
                <a:gd name="connsiteX22" fmla="*/ 268152 w 528506"/>
                <a:gd name="connsiteY22" fmla="*/ 25974 h 559660"/>
                <a:gd name="connsiteX23" fmla="*/ 55427 w 528506"/>
                <a:gd name="connsiteY23" fmla="*/ 51374 h 559660"/>
                <a:gd name="connsiteX24" fmla="*/ 10977 w 528506"/>
                <a:gd name="connsiteY24" fmla="*/ 92649 h 559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28506" h="559660">
                  <a:moveTo>
                    <a:pt x="10977" y="92649"/>
                  </a:moveTo>
                  <a:cubicBezTo>
                    <a:pt x="39023" y="84182"/>
                    <a:pt x="154381" y="7453"/>
                    <a:pt x="223702" y="574"/>
                  </a:cubicBezTo>
                  <a:cubicBezTo>
                    <a:pt x="293023" y="-6305"/>
                    <a:pt x="414202" y="50845"/>
                    <a:pt x="426902" y="51374"/>
                  </a:cubicBezTo>
                  <a:cubicBezTo>
                    <a:pt x="439602" y="51903"/>
                    <a:pt x="316835" y="-14772"/>
                    <a:pt x="299902" y="3749"/>
                  </a:cubicBezTo>
                  <a:cubicBezTo>
                    <a:pt x="282969" y="22270"/>
                    <a:pt x="309427" y="142920"/>
                    <a:pt x="325302" y="162499"/>
                  </a:cubicBezTo>
                  <a:cubicBezTo>
                    <a:pt x="341177" y="182078"/>
                    <a:pt x="372927" y="130220"/>
                    <a:pt x="395152" y="121224"/>
                  </a:cubicBezTo>
                  <a:cubicBezTo>
                    <a:pt x="417377" y="112228"/>
                    <a:pt x="444894" y="75716"/>
                    <a:pt x="458652" y="108524"/>
                  </a:cubicBezTo>
                  <a:cubicBezTo>
                    <a:pt x="472410" y="141332"/>
                    <a:pt x="484581" y="303787"/>
                    <a:pt x="477702" y="318074"/>
                  </a:cubicBezTo>
                  <a:cubicBezTo>
                    <a:pt x="470823" y="332362"/>
                    <a:pt x="430077" y="197953"/>
                    <a:pt x="417377" y="194249"/>
                  </a:cubicBezTo>
                  <a:cubicBezTo>
                    <a:pt x="404677" y="190545"/>
                    <a:pt x="394623" y="277857"/>
                    <a:pt x="401502" y="295849"/>
                  </a:cubicBezTo>
                  <a:cubicBezTo>
                    <a:pt x="408381" y="313841"/>
                    <a:pt x="437485" y="285795"/>
                    <a:pt x="458652" y="302199"/>
                  </a:cubicBezTo>
                  <a:cubicBezTo>
                    <a:pt x="479819" y="318603"/>
                    <a:pt x="529031" y="388982"/>
                    <a:pt x="528502" y="394274"/>
                  </a:cubicBezTo>
                  <a:cubicBezTo>
                    <a:pt x="527973" y="399566"/>
                    <a:pt x="472410" y="325482"/>
                    <a:pt x="455477" y="333949"/>
                  </a:cubicBezTo>
                  <a:cubicBezTo>
                    <a:pt x="438544" y="342416"/>
                    <a:pt x="437485" y="430257"/>
                    <a:pt x="426902" y="445074"/>
                  </a:cubicBezTo>
                  <a:cubicBezTo>
                    <a:pt x="416319" y="459891"/>
                    <a:pt x="399385" y="421262"/>
                    <a:pt x="391977" y="422849"/>
                  </a:cubicBezTo>
                  <a:cubicBezTo>
                    <a:pt x="384569" y="424436"/>
                    <a:pt x="387744" y="445074"/>
                    <a:pt x="382452" y="454599"/>
                  </a:cubicBezTo>
                  <a:cubicBezTo>
                    <a:pt x="377160" y="464124"/>
                    <a:pt x="359698" y="490053"/>
                    <a:pt x="360227" y="479999"/>
                  </a:cubicBezTo>
                  <a:cubicBezTo>
                    <a:pt x="360756" y="469945"/>
                    <a:pt x="361815" y="381045"/>
                    <a:pt x="385627" y="394274"/>
                  </a:cubicBezTo>
                  <a:cubicBezTo>
                    <a:pt x="409439" y="407503"/>
                    <a:pt x="499927" y="567312"/>
                    <a:pt x="503102" y="559374"/>
                  </a:cubicBezTo>
                  <a:cubicBezTo>
                    <a:pt x="506277" y="551436"/>
                    <a:pt x="413144" y="428141"/>
                    <a:pt x="404677" y="346649"/>
                  </a:cubicBezTo>
                  <a:cubicBezTo>
                    <a:pt x="396210" y="265157"/>
                    <a:pt x="463944" y="127045"/>
                    <a:pt x="452302" y="70424"/>
                  </a:cubicBezTo>
                  <a:cubicBezTo>
                    <a:pt x="440660" y="13803"/>
                    <a:pt x="365519" y="14332"/>
                    <a:pt x="334827" y="6924"/>
                  </a:cubicBezTo>
                  <a:cubicBezTo>
                    <a:pt x="304135" y="-484"/>
                    <a:pt x="314719" y="18566"/>
                    <a:pt x="268152" y="25974"/>
                  </a:cubicBezTo>
                  <a:cubicBezTo>
                    <a:pt x="221585" y="33382"/>
                    <a:pt x="98289" y="43437"/>
                    <a:pt x="55427" y="51374"/>
                  </a:cubicBezTo>
                  <a:cubicBezTo>
                    <a:pt x="12565" y="59311"/>
                    <a:pt x="-17069" y="101116"/>
                    <a:pt x="10977" y="9264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0" name="フリーフォーム 459">
              <a:extLst>
                <a:ext uri="{FF2B5EF4-FFF2-40B4-BE49-F238E27FC236}">
                  <a16:creationId xmlns:a16="http://schemas.microsoft.com/office/drawing/2014/main" id="{9C5CBA74-E5CB-60FD-58C6-B22AC72C6F4A}"/>
                </a:ext>
              </a:extLst>
            </p:cNvPr>
            <p:cNvSpPr/>
            <p:nvPr/>
          </p:nvSpPr>
          <p:spPr>
            <a:xfrm>
              <a:off x="8392336" y="2225145"/>
              <a:ext cx="286889" cy="627183"/>
            </a:xfrm>
            <a:custGeom>
              <a:avLst/>
              <a:gdLst>
                <a:gd name="connsiteX0" fmla="*/ 27764 w 286889"/>
                <a:gd name="connsiteY0" fmla="*/ 530 h 627183"/>
                <a:gd name="connsiteX1" fmla="*/ 170639 w 286889"/>
                <a:gd name="connsiteY1" fmla="*/ 270405 h 627183"/>
                <a:gd name="connsiteX2" fmla="*/ 5539 w 286889"/>
                <a:gd name="connsiteY2" fmla="*/ 381530 h 627183"/>
                <a:gd name="connsiteX3" fmla="*/ 49989 w 286889"/>
                <a:gd name="connsiteY3" fmla="*/ 381530 h 627183"/>
                <a:gd name="connsiteX4" fmla="*/ 21414 w 286889"/>
                <a:gd name="connsiteY4" fmla="*/ 448205 h 627183"/>
                <a:gd name="connsiteX5" fmla="*/ 119839 w 286889"/>
                <a:gd name="connsiteY5" fmla="*/ 626005 h 627183"/>
                <a:gd name="connsiteX6" fmla="*/ 91264 w 286889"/>
                <a:gd name="connsiteY6" fmla="*/ 524405 h 627183"/>
                <a:gd name="connsiteX7" fmla="*/ 103964 w 286889"/>
                <a:gd name="connsiteY7" fmla="*/ 502180 h 627183"/>
                <a:gd name="connsiteX8" fmla="*/ 126189 w 286889"/>
                <a:gd name="connsiteY8" fmla="*/ 495830 h 627183"/>
                <a:gd name="connsiteX9" fmla="*/ 284939 w 286889"/>
                <a:gd name="connsiteY9" fmla="*/ 372005 h 627183"/>
                <a:gd name="connsiteX10" fmla="*/ 2364 w 286889"/>
                <a:gd name="connsiteY10" fmla="*/ 502180 h 627183"/>
                <a:gd name="connsiteX11" fmla="*/ 145239 w 286889"/>
                <a:gd name="connsiteY11" fmla="*/ 346605 h 627183"/>
                <a:gd name="connsiteX12" fmla="*/ 27764 w 286889"/>
                <a:gd name="connsiteY12" fmla="*/ 530 h 627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6889" h="627183">
                  <a:moveTo>
                    <a:pt x="27764" y="530"/>
                  </a:moveTo>
                  <a:cubicBezTo>
                    <a:pt x="31997" y="-12170"/>
                    <a:pt x="174343" y="206905"/>
                    <a:pt x="170639" y="270405"/>
                  </a:cubicBezTo>
                  <a:cubicBezTo>
                    <a:pt x="166935" y="333905"/>
                    <a:pt x="25647" y="363009"/>
                    <a:pt x="5539" y="381530"/>
                  </a:cubicBezTo>
                  <a:cubicBezTo>
                    <a:pt x="-14569" y="400051"/>
                    <a:pt x="47343" y="370417"/>
                    <a:pt x="49989" y="381530"/>
                  </a:cubicBezTo>
                  <a:cubicBezTo>
                    <a:pt x="52635" y="392643"/>
                    <a:pt x="9772" y="407459"/>
                    <a:pt x="21414" y="448205"/>
                  </a:cubicBezTo>
                  <a:cubicBezTo>
                    <a:pt x="33056" y="488951"/>
                    <a:pt x="108197" y="613305"/>
                    <a:pt x="119839" y="626005"/>
                  </a:cubicBezTo>
                  <a:cubicBezTo>
                    <a:pt x="131481" y="638705"/>
                    <a:pt x="93910" y="545042"/>
                    <a:pt x="91264" y="524405"/>
                  </a:cubicBezTo>
                  <a:cubicBezTo>
                    <a:pt x="88618" y="503768"/>
                    <a:pt x="98143" y="506942"/>
                    <a:pt x="103964" y="502180"/>
                  </a:cubicBezTo>
                  <a:cubicBezTo>
                    <a:pt x="109785" y="497418"/>
                    <a:pt x="96027" y="517526"/>
                    <a:pt x="126189" y="495830"/>
                  </a:cubicBezTo>
                  <a:cubicBezTo>
                    <a:pt x="156351" y="474134"/>
                    <a:pt x="305576" y="370947"/>
                    <a:pt x="284939" y="372005"/>
                  </a:cubicBezTo>
                  <a:cubicBezTo>
                    <a:pt x="264302" y="373063"/>
                    <a:pt x="25647" y="506413"/>
                    <a:pt x="2364" y="502180"/>
                  </a:cubicBezTo>
                  <a:cubicBezTo>
                    <a:pt x="-20919" y="497947"/>
                    <a:pt x="135185" y="435505"/>
                    <a:pt x="145239" y="346605"/>
                  </a:cubicBezTo>
                  <a:cubicBezTo>
                    <a:pt x="155293" y="257705"/>
                    <a:pt x="23531" y="13230"/>
                    <a:pt x="27764" y="53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1" name="フリーフォーム 460">
              <a:extLst>
                <a:ext uri="{FF2B5EF4-FFF2-40B4-BE49-F238E27FC236}">
                  <a16:creationId xmlns:a16="http://schemas.microsoft.com/office/drawing/2014/main" id="{63845A2E-9748-70D5-AD31-1FA2C8E02A12}"/>
                </a:ext>
              </a:extLst>
            </p:cNvPr>
            <p:cNvSpPr/>
            <p:nvPr/>
          </p:nvSpPr>
          <p:spPr>
            <a:xfrm>
              <a:off x="8522977" y="2562611"/>
              <a:ext cx="299995" cy="679069"/>
            </a:xfrm>
            <a:custGeom>
              <a:avLst/>
              <a:gdLst>
                <a:gd name="connsiteX0" fmla="*/ 24123 w 299995"/>
                <a:gd name="connsiteY0" fmla="*/ 5964 h 679069"/>
                <a:gd name="connsiteX1" fmla="*/ 30473 w 299995"/>
                <a:gd name="connsiteY1" fmla="*/ 196464 h 679069"/>
                <a:gd name="connsiteX2" fmla="*/ 151123 w 299995"/>
                <a:gd name="connsiteY2" fmla="*/ 307589 h 679069"/>
                <a:gd name="connsiteX3" fmla="*/ 113023 w 299995"/>
                <a:gd name="connsiteY3" fmla="*/ 250439 h 679069"/>
                <a:gd name="connsiteX4" fmla="*/ 160648 w 299995"/>
                <a:gd name="connsiteY4" fmla="*/ 272664 h 679069"/>
                <a:gd name="connsiteX5" fmla="*/ 106673 w 299995"/>
                <a:gd name="connsiteY5" fmla="*/ 352039 h 679069"/>
                <a:gd name="connsiteX6" fmla="*/ 173348 w 299995"/>
                <a:gd name="connsiteY6" fmla="*/ 418714 h 679069"/>
                <a:gd name="connsiteX7" fmla="*/ 14598 w 299995"/>
                <a:gd name="connsiteY7" fmla="*/ 485389 h 679069"/>
                <a:gd name="connsiteX8" fmla="*/ 141598 w 299995"/>
                <a:gd name="connsiteY8" fmla="*/ 498089 h 679069"/>
                <a:gd name="connsiteX9" fmla="*/ 87623 w 299995"/>
                <a:gd name="connsiteY9" fmla="*/ 679064 h 679069"/>
                <a:gd name="connsiteX10" fmla="*/ 233673 w 299995"/>
                <a:gd name="connsiteY10" fmla="*/ 504439 h 679069"/>
                <a:gd name="connsiteX11" fmla="*/ 297173 w 299995"/>
                <a:gd name="connsiteY11" fmla="*/ 517139 h 679069"/>
                <a:gd name="connsiteX12" fmla="*/ 147948 w 299995"/>
                <a:gd name="connsiteY12" fmla="*/ 491739 h 679069"/>
                <a:gd name="connsiteX13" fmla="*/ 74923 w 299995"/>
                <a:gd name="connsiteY13" fmla="*/ 247264 h 679069"/>
                <a:gd name="connsiteX14" fmla="*/ 59048 w 299995"/>
                <a:gd name="connsiteY14" fmla="*/ 301239 h 679069"/>
                <a:gd name="connsiteX15" fmla="*/ 1898 w 299995"/>
                <a:gd name="connsiteY15" fmla="*/ 145664 h 679069"/>
                <a:gd name="connsiteX16" fmla="*/ 14598 w 299995"/>
                <a:gd name="connsiteY16" fmla="*/ 56764 h 679069"/>
                <a:gd name="connsiteX17" fmla="*/ 24123 w 299995"/>
                <a:gd name="connsiteY17" fmla="*/ 5964 h 67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9995" h="679069">
                  <a:moveTo>
                    <a:pt x="24123" y="5964"/>
                  </a:moveTo>
                  <a:cubicBezTo>
                    <a:pt x="26769" y="29247"/>
                    <a:pt x="9306" y="146193"/>
                    <a:pt x="30473" y="196464"/>
                  </a:cubicBezTo>
                  <a:cubicBezTo>
                    <a:pt x="51640" y="246735"/>
                    <a:pt x="137365" y="298593"/>
                    <a:pt x="151123" y="307589"/>
                  </a:cubicBezTo>
                  <a:cubicBezTo>
                    <a:pt x="164881" y="316585"/>
                    <a:pt x="111436" y="256260"/>
                    <a:pt x="113023" y="250439"/>
                  </a:cubicBezTo>
                  <a:cubicBezTo>
                    <a:pt x="114611" y="244618"/>
                    <a:pt x="161706" y="255731"/>
                    <a:pt x="160648" y="272664"/>
                  </a:cubicBezTo>
                  <a:cubicBezTo>
                    <a:pt x="159590" y="289597"/>
                    <a:pt x="104556" y="327697"/>
                    <a:pt x="106673" y="352039"/>
                  </a:cubicBezTo>
                  <a:cubicBezTo>
                    <a:pt x="108790" y="376381"/>
                    <a:pt x="188694" y="396489"/>
                    <a:pt x="173348" y="418714"/>
                  </a:cubicBezTo>
                  <a:cubicBezTo>
                    <a:pt x="158002" y="440939"/>
                    <a:pt x="19890" y="472160"/>
                    <a:pt x="14598" y="485389"/>
                  </a:cubicBezTo>
                  <a:cubicBezTo>
                    <a:pt x="9306" y="498618"/>
                    <a:pt x="129427" y="465810"/>
                    <a:pt x="141598" y="498089"/>
                  </a:cubicBezTo>
                  <a:cubicBezTo>
                    <a:pt x="153769" y="530368"/>
                    <a:pt x="72277" y="678006"/>
                    <a:pt x="87623" y="679064"/>
                  </a:cubicBezTo>
                  <a:cubicBezTo>
                    <a:pt x="102969" y="680122"/>
                    <a:pt x="198748" y="531427"/>
                    <a:pt x="233673" y="504439"/>
                  </a:cubicBezTo>
                  <a:cubicBezTo>
                    <a:pt x="268598" y="477452"/>
                    <a:pt x="311461" y="519256"/>
                    <a:pt x="297173" y="517139"/>
                  </a:cubicBezTo>
                  <a:cubicBezTo>
                    <a:pt x="282886" y="515022"/>
                    <a:pt x="184990" y="536718"/>
                    <a:pt x="147948" y="491739"/>
                  </a:cubicBezTo>
                  <a:cubicBezTo>
                    <a:pt x="110906" y="446760"/>
                    <a:pt x="89740" y="279014"/>
                    <a:pt x="74923" y="247264"/>
                  </a:cubicBezTo>
                  <a:cubicBezTo>
                    <a:pt x="60106" y="215514"/>
                    <a:pt x="71219" y="318172"/>
                    <a:pt x="59048" y="301239"/>
                  </a:cubicBezTo>
                  <a:cubicBezTo>
                    <a:pt x="46877" y="284306"/>
                    <a:pt x="9306" y="186410"/>
                    <a:pt x="1898" y="145664"/>
                  </a:cubicBezTo>
                  <a:cubicBezTo>
                    <a:pt x="-5510" y="104918"/>
                    <a:pt x="10894" y="80047"/>
                    <a:pt x="14598" y="56764"/>
                  </a:cubicBezTo>
                  <a:cubicBezTo>
                    <a:pt x="18302" y="33481"/>
                    <a:pt x="21477" y="-17319"/>
                    <a:pt x="24123" y="59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6020688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図 5" descr="屋外, 水, フロント, 若い が含まれている画像&#10;&#10;自動的に生成された説明" hidden="1">
            <a:extLst>
              <a:ext uri="{FF2B5EF4-FFF2-40B4-BE49-F238E27FC236}">
                <a16:creationId xmlns:a16="http://schemas.microsoft.com/office/drawing/2014/main" id="{0E2130EF-7B14-D29C-5CFB-6281CC7966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02178"/>
            <a:ext cx="12794950" cy="7996844"/>
          </a:xfrm>
          <a:prstGeom prst="rect">
            <a:avLst/>
          </a:prstGeom>
        </p:spPr>
      </p:pic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DB5A38E8-DF23-BF37-49C4-6BE4278D7017}"/>
              </a:ext>
            </a:extLst>
          </p:cNvPr>
          <p:cNvGrpSpPr/>
          <p:nvPr/>
        </p:nvGrpSpPr>
        <p:grpSpPr>
          <a:xfrm>
            <a:off x="4199886" y="1401088"/>
            <a:ext cx="4499683" cy="7492277"/>
            <a:chOff x="4199886" y="1401088"/>
            <a:chExt cx="4499683" cy="7492277"/>
          </a:xfrm>
          <a:solidFill>
            <a:schemeClr val="accent4">
              <a:lumMod val="75000"/>
            </a:schemeClr>
          </a:solidFill>
        </p:grpSpPr>
        <p:sp>
          <p:nvSpPr>
            <p:cNvPr id="204" name="フリーフォーム 203">
              <a:extLst>
                <a:ext uri="{FF2B5EF4-FFF2-40B4-BE49-F238E27FC236}">
                  <a16:creationId xmlns:a16="http://schemas.microsoft.com/office/drawing/2014/main" id="{54D29ACB-6D0B-6AD5-DA47-6B2147E73BE0}"/>
                </a:ext>
              </a:extLst>
            </p:cNvPr>
            <p:cNvSpPr/>
            <p:nvPr/>
          </p:nvSpPr>
          <p:spPr>
            <a:xfrm>
              <a:off x="4227653" y="1505048"/>
              <a:ext cx="17340" cy="1514519"/>
            </a:xfrm>
            <a:custGeom>
              <a:avLst/>
              <a:gdLst>
                <a:gd name="connsiteX0" fmla="*/ 1447 w 17340"/>
                <a:gd name="connsiteY0" fmla="*/ 6252 h 1514519"/>
                <a:gd name="connsiteX1" fmla="*/ 1447 w 17340"/>
                <a:gd name="connsiteY1" fmla="*/ 676177 h 1514519"/>
                <a:gd name="connsiteX2" fmla="*/ 17322 w 17340"/>
                <a:gd name="connsiteY2" fmla="*/ 606327 h 1514519"/>
                <a:gd name="connsiteX3" fmla="*/ 4622 w 17340"/>
                <a:gd name="connsiteY3" fmla="*/ 917477 h 1514519"/>
                <a:gd name="connsiteX4" fmla="*/ 4622 w 17340"/>
                <a:gd name="connsiteY4" fmla="*/ 1450877 h 1514519"/>
                <a:gd name="connsiteX5" fmla="*/ 4622 w 17340"/>
                <a:gd name="connsiteY5" fmla="*/ 1387377 h 1514519"/>
                <a:gd name="connsiteX6" fmla="*/ 7797 w 17340"/>
                <a:gd name="connsiteY6" fmla="*/ 399952 h 1514519"/>
                <a:gd name="connsiteX7" fmla="*/ 1447 w 17340"/>
                <a:gd name="connsiteY7" fmla="*/ 6252 h 151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40" h="1514519">
                  <a:moveTo>
                    <a:pt x="1447" y="6252"/>
                  </a:moveTo>
                  <a:cubicBezTo>
                    <a:pt x="389" y="52289"/>
                    <a:pt x="-1199" y="576165"/>
                    <a:pt x="1447" y="676177"/>
                  </a:cubicBezTo>
                  <a:cubicBezTo>
                    <a:pt x="4093" y="776189"/>
                    <a:pt x="16793" y="566110"/>
                    <a:pt x="17322" y="606327"/>
                  </a:cubicBezTo>
                  <a:cubicBezTo>
                    <a:pt x="17851" y="646544"/>
                    <a:pt x="6739" y="776719"/>
                    <a:pt x="4622" y="917477"/>
                  </a:cubicBezTo>
                  <a:cubicBezTo>
                    <a:pt x="2505" y="1058235"/>
                    <a:pt x="4622" y="1450877"/>
                    <a:pt x="4622" y="1450877"/>
                  </a:cubicBezTo>
                  <a:cubicBezTo>
                    <a:pt x="4622" y="1529194"/>
                    <a:pt x="4093" y="1562531"/>
                    <a:pt x="4622" y="1387377"/>
                  </a:cubicBezTo>
                  <a:cubicBezTo>
                    <a:pt x="5151" y="1212223"/>
                    <a:pt x="5151" y="623790"/>
                    <a:pt x="7797" y="399952"/>
                  </a:cubicBezTo>
                  <a:cubicBezTo>
                    <a:pt x="10443" y="176115"/>
                    <a:pt x="2505" y="-39785"/>
                    <a:pt x="1447" y="62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" name="フリーフォーム 204">
              <a:extLst>
                <a:ext uri="{FF2B5EF4-FFF2-40B4-BE49-F238E27FC236}">
                  <a16:creationId xmlns:a16="http://schemas.microsoft.com/office/drawing/2014/main" id="{C176E00B-A75A-DE8C-5849-D12F89F5C15F}"/>
                </a:ext>
              </a:extLst>
            </p:cNvPr>
            <p:cNvSpPr/>
            <p:nvPr/>
          </p:nvSpPr>
          <p:spPr>
            <a:xfrm>
              <a:off x="4222150" y="2346168"/>
              <a:ext cx="26012" cy="956664"/>
            </a:xfrm>
            <a:custGeom>
              <a:avLst/>
              <a:gdLst>
                <a:gd name="connsiteX0" fmla="*/ 26000 w 26012"/>
                <a:gd name="connsiteY0" fmla="*/ 12857 h 956664"/>
                <a:gd name="connsiteX1" fmla="*/ 6950 w 26012"/>
                <a:gd name="connsiteY1" fmla="*/ 495457 h 956664"/>
                <a:gd name="connsiteX2" fmla="*/ 3775 w 26012"/>
                <a:gd name="connsiteY2" fmla="*/ 927257 h 956664"/>
                <a:gd name="connsiteX3" fmla="*/ 600 w 26012"/>
                <a:gd name="connsiteY3" fmla="*/ 838357 h 956664"/>
                <a:gd name="connsiteX4" fmla="*/ 3775 w 26012"/>
                <a:gd name="connsiteY4" fmla="*/ 197007 h 956664"/>
                <a:gd name="connsiteX5" fmla="*/ 26000 w 26012"/>
                <a:gd name="connsiteY5" fmla="*/ 12857 h 956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12" h="956664">
                  <a:moveTo>
                    <a:pt x="26000" y="12857"/>
                  </a:moveTo>
                  <a:cubicBezTo>
                    <a:pt x="26529" y="62599"/>
                    <a:pt x="10654" y="343057"/>
                    <a:pt x="6950" y="495457"/>
                  </a:cubicBezTo>
                  <a:cubicBezTo>
                    <a:pt x="3246" y="647857"/>
                    <a:pt x="4833" y="870107"/>
                    <a:pt x="3775" y="927257"/>
                  </a:cubicBezTo>
                  <a:cubicBezTo>
                    <a:pt x="2717" y="984407"/>
                    <a:pt x="600" y="960065"/>
                    <a:pt x="600" y="838357"/>
                  </a:cubicBezTo>
                  <a:cubicBezTo>
                    <a:pt x="600" y="716649"/>
                    <a:pt x="-2046" y="329299"/>
                    <a:pt x="3775" y="197007"/>
                  </a:cubicBezTo>
                  <a:cubicBezTo>
                    <a:pt x="9596" y="64715"/>
                    <a:pt x="25471" y="-36885"/>
                    <a:pt x="26000" y="128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" name="フリーフォーム 205">
              <a:extLst>
                <a:ext uri="{FF2B5EF4-FFF2-40B4-BE49-F238E27FC236}">
                  <a16:creationId xmlns:a16="http://schemas.microsoft.com/office/drawing/2014/main" id="{2E628742-AF57-9019-2574-4C75400BB99C}"/>
                </a:ext>
              </a:extLst>
            </p:cNvPr>
            <p:cNvSpPr/>
            <p:nvPr/>
          </p:nvSpPr>
          <p:spPr>
            <a:xfrm>
              <a:off x="4220843" y="3228914"/>
              <a:ext cx="26190" cy="1465744"/>
            </a:xfrm>
            <a:custGeom>
              <a:avLst/>
              <a:gdLst>
                <a:gd name="connsiteX0" fmla="*/ 8257 w 26190"/>
                <a:gd name="connsiteY0" fmla="*/ 61 h 1465744"/>
                <a:gd name="connsiteX1" fmla="*/ 1907 w 26190"/>
                <a:gd name="connsiteY1" fmla="*/ 511236 h 1465744"/>
                <a:gd name="connsiteX2" fmla="*/ 1907 w 26190"/>
                <a:gd name="connsiteY2" fmla="*/ 1060511 h 1465744"/>
                <a:gd name="connsiteX3" fmla="*/ 24132 w 26190"/>
                <a:gd name="connsiteY3" fmla="*/ 1428811 h 1465744"/>
                <a:gd name="connsiteX4" fmla="*/ 24132 w 26190"/>
                <a:gd name="connsiteY4" fmla="*/ 1352611 h 1465744"/>
                <a:gd name="connsiteX5" fmla="*/ 14607 w 26190"/>
                <a:gd name="connsiteY5" fmla="*/ 542986 h 1465744"/>
                <a:gd name="connsiteX6" fmla="*/ 8257 w 26190"/>
                <a:gd name="connsiteY6" fmla="*/ 61 h 146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90" h="1465744">
                  <a:moveTo>
                    <a:pt x="8257" y="61"/>
                  </a:moveTo>
                  <a:cubicBezTo>
                    <a:pt x="6140" y="-5231"/>
                    <a:pt x="2965" y="334494"/>
                    <a:pt x="1907" y="511236"/>
                  </a:cubicBezTo>
                  <a:cubicBezTo>
                    <a:pt x="849" y="687978"/>
                    <a:pt x="-1797" y="907582"/>
                    <a:pt x="1907" y="1060511"/>
                  </a:cubicBezTo>
                  <a:cubicBezTo>
                    <a:pt x="5611" y="1213440"/>
                    <a:pt x="20428" y="1380128"/>
                    <a:pt x="24132" y="1428811"/>
                  </a:cubicBezTo>
                  <a:cubicBezTo>
                    <a:pt x="27836" y="1477494"/>
                    <a:pt x="25719" y="1500248"/>
                    <a:pt x="24132" y="1352611"/>
                  </a:cubicBezTo>
                  <a:cubicBezTo>
                    <a:pt x="22545" y="1204974"/>
                    <a:pt x="15136" y="775819"/>
                    <a:pt x="14607" y="542986"/>
                  </a:cubicBezTo>
                  <a:cubicBezTo>
                    <a:pt x="14078" y="310153"/>
                    <a:pt x="10374" y="5353"/>
                    <a:pt x="8257" y="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" name="フリーフォーム 206">
              <a:extLst>
                <a:ext uri="{FF2B5EF4-FFF2-40B4-BE49-F238E27FC236}">
                  <a16:creationId xmlns:a16="http://schemas.microsoft.com/office/drawing/2014/main" id="{A23B533C-DECC-64B5-A873-A8286CA7B001}"/>
                </a:ext>
              </a:extLst>
            </p:cNvPr>
            <p:cNvSpPr/>
            <p:nvPr/>
          </p:nvSpPr>
          <p:spPr>
            <a:xfrm>
              <a:off x="4215429" y="4400087"/>
              <a:ext cx="20159" cy="1274750"/>
            </a:xfrm>
            <a:custGeom>
              <a:avLst/>
              <a:gdLst>
                <a:gd name="connsiteX0" fmla="*/ 7321 w 20159"/>
                <a:gd name="connsiteY0" fmla="*/ 19513 h 1274750"/>
                <a:gd name="connsiteX1" fmla="*/ 20021 w 20159"/>
                <a:gd name="connsiteY1" fmla="*/ 1130763 h 1274750"/>
                <a:gd name="connsiteX2" fmla="*/ 13671 w 20159"/>
                <a:gd name="connsiteY2" fmla="*/ 1238713 h 1274750"/>
                <a:gd name="connsiteX3" fmla="*/ 7321 w 20159"/>
                <a:gd name="connsiteY3" fmla="*/ 924388 h 1274750"/>
                <a:gd name="connsiteX4" fmla="*/ 971 w 20159"/>
                <a:gd name="connsiteY4" fmla="*/ 457663 h 1274750"/>
                <a:gd name="connsiteX5" fmla="*/ 7321 w 20159"/>
                <a:gd name="connsiteY5" fmla="*/ 19513 h 1274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59" h="1274750">
                  <a:moveTo>
                    <a:pt x="7321" y="19513"/>
                  </a:moveTo>
                  <a:cubicBezTo>
                    <a:pt x="10496" y="131696"/>
                    <a:pt x="18963" y="927563"/>
                    <a:pt x="20021" y="1130763"/>
                  </a:cubicBezTo>
                  <a:cubicBezTo>
                    <a:pt x="21079" y="1333963"/>
                    <a:pt x="15788" y="1273109"/>
                    <a:pt x="13671" y="1238713"/>
                  </a:cubicBezTo>
                  <a:cubicBezTo>
                    <a:pt x="11554" y="1204317"/>
                    <a:pt x="9438" y="1054563"/>
                    <a:pt x="7321" y="924388"/>
                  </a:cubicBezTo>
                  <a:cubicBezTo>
                    <a:pt x="5204" y="794213"/>
                    <a:pt x="-2733" y="606359"/>
                    <a:pt x="971" y="457663"/>
                  </a:cubicBezTo>
                  <a:cubicBezTo>
                    <a:pt x="4675" y="308967"/>
                    <a:pt x="4146" y="-92670"/>
                    <a:pt x="7321" y="195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" name="フリーフォーム 207">
              <a:extLst>
                <a:ext uri="{FF2B5EF4-FFF2-40B4-BE49-F238E27FC236}">
                  <a16:creationId xmlns:a16="http://schemas.microsoft.com/office/drawing/2014/main" id="{5B0A195E-160D-2D88-8CFD-25CC1DC3CEE7}"/>
                </a:ext>
              </a:extLst>
            </p:cNvPr>
            <p:cNvSpPr/>
            <p:nvPr/>
          </p:nvSpPr>
          <p:spPr>
            <a:xfrm>
              <a:off x="4199886" y="5686421"/>
              <a:ext cx="32433" cy="1220288"/>
            </a:xfrm>
            <a:custGeom>
              <a:avLst/>
              <a:gdLst>
                <a:gd name="connsiteX0" fmla="*/ 19689 w 32433"/>
                <a:gd name="connsiteY0" fmla="*/ 4 h 1220288"/>
                <a:gd name="connsiteX1" fmla="*/ 13339 w 32433"/>
                <a:gd name="connsiteY1" fmla="*/ 371479 h 1220288"/>
                <a:gd name="connsiteX2" fmla="*/ 32389 w 32433"/>
                <a:gd name="connsiteY2" fmla="*/ 482604 h 1220288"/>
                <a:gd name="connsiteX3" fmla="*/ 6989 w 32433"/>
                <a:gd name="connsiteY3" fmla="*/ 889004 h 1220288"/>
                <a:gd name="connsiteX4" fmla="*/ 19689 w 32433"/>
                <a:gd name="connsiteY4" fmla="*/ 1219204 h 1220288"/>
                <a:gd name="connsiteX5" fmla="*/ 10164 w 32433"/>
                <a:gd name="connsiteY5" fmla="*/ 971554 h 1220288"/>
                <a:gd name="connsiteX6" fmla="*/ 639 w 32433"/>
                <a:gd name="connsiteY6" fmla="*/ 365129 h 1220288"/>
                <a:gd name="connsiteX7" fmla="*/ 19689 w 32433"/>
                <a:gd name="connsiteY7" fmla="*/ 4 h 122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433" h="1220288">
                  <a:moveTo>
                    <a:pt x="19689" y="4"/>
                  </a:moveTo>
                  <a:cubicBezTo>
                    <a:pt x="21806" y="1062"/>
                    <a:pt x="11222" y="291046"/>
                    <a:pt x="13339" y="371479"/>
                  </a:cubicBezTo>
                  <a:cubicBezTo>
                    <a:pt x="15456" y="451912"/>
                    <a:pt x="33447" y="396350"/>
                    <a:pt x="32389" y="482604"/>
                  </a:cubicBezTo>
                  <a:cubicBezTo>
                    <a:pt x="31331" y="568858"/>
                    <a:pt x="9106" y="766237"/>
                    <a:pt x="6989" y="889004"/>
                  </a:cubicBezTo>
                  <a:cubicBezTo>
                    <a:pt x="4872" y="1011771"/>
                    <a:pt x="19689" y="1219204"/>
                    <a:pt x="19689" y="1219204"/>
                  </a:cubicBezTo>
                  <a:cubicBezTo>
                    <a:pt x="20218" y="1232962"/>
                    <a:pt x="13339" y="1113900"/>
                    <a:pt x="10164" y="971554"/>
                  </a:cubicBezTo>
                  <a:cubicBezTo>
                    <a:pt x="6989" y="829208"/>
                    <a:pt x="-2536" y="522821"/>
                    <a:pt x="639" y="365129"/>
                  </a:cubicBezTo>
                  <a:cubicBezTo>
                    <a:pt x="3814" y="207437"/>
                    <a:pt x="17572" y="-1054"/>
                    <a:pt x="19689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" name="フリーフォーム 208">
              <a:extLst>
                <a:ext uri="{FF2B5EF4-FFF2-40B4-BE49-F238E27FC236}">
                  <a16:creationId xmlns:a16="http://schemas.microsoft.com/office/drawing/2014/main" id="{1424DFDC-28A6-6692-50F1-B9AA44C07335}"/>
                </a:ext>
              </a:extLst>
            </p:cNvPr>
            <p:cNvSpPr/>
            <p:nvPr/>
          </p:nvSpPr>
          <p:spPr>
            <a:xfrm>
              <a:off x="4231920" y="1504786"/>
              <a:ext cx="60857" cy="978413"/>
            </a:xfrm>
            <a:custGeom>
              <a:avLst/>
              <a:gdLst>
                <a:gd name="connsiteX0" fmla="*/ 35280 w 60857"/>
                <a:gd name="connsiteY0" fmla="*/ 164 h 978413"/>
                <a:gd name="connsiteX1" fmla="*/ 22580 w 60857"/>
                <a:gd name="connsiteY1" fmla="*/ 260514 h 978413"/>
                <a:gd name="connsiteX2" fmla="*/ 22580 w 60857"/>
                <a:gd name="connsiteY2" fmla="*/ 225589 h 978413"/>
                <a:gd name="connsiteX3" fmla="*/ 35280 w 60857"/>
                <a:gd name="connsiteY3" fmla="*/ 466889 h 978413"/>
                <a:gd name="connsiteX4" fmla="*/ 47980 w 60857"/>
                <a:gd name="connsiteY4" fmla="*/ 355764 h 978413"/>
                <a:gd name="connsiteX5" fmla="*/ 19405 w 60857"/>
                <a:gd name="connsiteY5" fmla="*/ 692314 h 978413"/>
                <a:gd name="connsiteX6" fmla="*/ 32105 w 60857"/>
                <a:gd name="connsiteY6" fmla="*/ 584364 h 978413"/>
                <a:gd name="connsiteX7" fmla="*/ 6705 w 60857"/>
                <a:gd name="connsiteY7" fmla="*/ 971714 h 978413"/>
                <a:gd name="connsiteX8" fmla="*/ 3530 w 60857"/>
                <a:gd name="connsiteY8" fmla="*/ 800264 h 978413"/>
                <a:gd name="connsiteX9" fmla="*/ 51155 w 60857"/>
                <a:gd name="connsiteY9" fmla="*/ 425614 h 978413"/>
                <a:gd name="connsiteX10" fmla="*/ 51155 w 60857"/>
                <a:gd name="connsiteY10" fmla="*/ 495464 h 978413"/>
                <a:gd name="connsiteX11" fmla="*/ 60680 w 60857"/>
                <a:gd name="connsiteY11" fmla="*/ 343064 h 978413"/>
                <a:gd name="connsiteX12" fmla="*/ 41630 w 60857"/>
                <a:gd name="connsiteY12" fmla="*/ 358939 h 978413"/>
                <a:gd name="connsiteX13" fmla="*/ 3530 w 60857"/>
                <a:gd name="connsiteY13" fmla="*/ 127164 h 978413"/>
                <a:gd name="connsiteX14" fmla="*/ 28930 w 60857"/>
                <a:gd name="connsiteY14" fmla="*/ 219239 h 978413"/>
                <a:gd name="connsiteX15" fmla="*/ 35280 w 60857"/>
                <a:gd name="connsiteY15" fmla="*/ 164 h 978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857" h="978413">
                  <a:moveTo>
                    <a:pt x="35280" y="164"/>
                  </a:moveTo>
                  <a:cubicBezTo>
                    <a:pt x="34222" y="7043"/>
                    <a:pt x="24697" y="222943"/>
                    <a:pt x="22580" y="260514"/>
                  </a:cubicBezTo>
                  <a:cubicBezTo>
                    <a:pt x="20463" y="298085"/>
                    <a:pt x="20463" y="191193"/>
                    <a:pt x="22580" y="225589"/>
                  </a:cubicBezTo>
                  <a:cubicBezTo>
                    <a:pt x="24697" y="259985"/>
                    <a:pt x="31047" y="445193"/>
                    <a:pt x="35280" y="466889"/>
                  </a:cubicBezTo>
                  <a:cubicBezTo>
                    <a:pt x="39513" y="488585"/>
                    <a:pt x="50626" y="318193"/>
                    <a:pt x="47980" y="355764"/>
                  </a:cubicBezTo>
                  <a:cubicBezTo>
                    <a:pt x="45334" y="393335"/>
                    <a:pt x="22051" y="654214"/>
                    <a:pt x="19405" y="692314"/>
                  </a:cubicBezTo>
                  <a:cubicBezTo>
                    <a:pt x="16759" y="730414"/>
                    <a:pt x="34222" y="537797"/>
                    <a:pt x="32105" y="584364"/>
                  </a:cubicBezTo>
                  <a:cubicBezTo>
                    <a:pt x="29988" y="630931"/>
                    <a:pt x="11467" y="935731"/>
                    <a:pt x="6705" y="971714"/>
                  </a:cubicBezTo>
                  <a:cubicBezTo>
                    <a:pt x="1943" y="1007697"/>
                    <a:pt x="-3878" y="891281"/>
                    <a:pt x="3530" y="800264"/>
                  </a:cubicBezTo>
                  <a:cubicBezTo>
                    <a:pt x="10938" y="709247"/>
                    <a:pt x="43217" y="476414"/>
                    <a:pt x="51155" y="425614"/>
                  </a:cubicBezTo>
                  <a:cubicBezTo>
                    <a:pt x="59093" y="374814"/>
                    <a:pt x="49568" y="509222"/>
                    <a:pt x="51155" y="495464"/>
                  </a:cubicBezTo>
                  <a:cubicBezTo>
                    <a:pt x="52742" y="481706"/>
                    <a:pt x="62267" y="365818"/>
                    <a:pt x="60680" y="343064"/>
                  </a:cubicBezTo>
                  <a:cubicBezTo>
                    <a:pt x="59093" y="320310"/>
                    <a:pt x="51155" y="394922"/>
                    <a:pt x="41630" y="358939"/>
                  </a:cubicBezTo>
                  <a:cubicBezTo>
                    <a:pt x="32105" y="322956"/>
                    <a:pt x="5647" y="150447"/>
                    <a:pt x="3530" y="127164"/>
                  </a:cubicBezTo>
                  <a:cubicBezTo>
                    <a:pt x="1413" y="103881"/>
                    <a:pt x="24167" y="234056"/>
                    <a:pt x="28930" y="219239"/>
                  </a:cubicBezTo>
                  <a:cubicBezTo>
                    <a:pt x="33693" y="204422"/>
                    <a:pt x="36338" y="-6715"/>
                    <a:pt x="35280" y="1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" name="フリーフォーム 209">
              <a:extLst>
                <a:ext uri="{FF2B5EF4-FFF2-40B4-BE49-F238E27FC236}">
                  <a16:creationId xmlns:a16="http://schemas.microsoft.com/office/drawing/2014/main" id="{01EBF527-0ED8-2A20-E764-C8C43763A612}"/>
                </a:ext>
              </a:extLst>
            </p:cNvPr>
            <p:cNvSpPr/>
            <p:nvPr/>
          </p:nvSpPr>
          <p:spPr>
            <a:xfrm>
              <a:off x="4292368" y="1787420"/>
              <a:ext cx="85965" cy="565871"/>
            </a:xfrm>
            <a:custGeom>
              <a:avLst/>
              <a:gdLst>
                <a:gd name="connsiteX0" fmla="*/ 60557 w 85965"/>
                <a:gd name="connsiteY0" fmla="*/ 6455 h 565871"/>
                <a:gd name="connsiteX1" fmla="*/ 51032 w 85965"/>
                <a:gd name="connsiteY1" fmla="*/ 108055 h 565871"/>
                <a:gd name="connsiteX2" fmla="*/ 85957 w 85965"/>
                <a:gd name="connsiteY2" fmla="*/ 562080 h 565871"/>
                <a:gd name="connsiteX3" fmla="*/ 54207 w 85965"/>
                <a:gd name="connsiteY3" fmla="*/ 314430 h 565871"/>
                <a:gd name="connsiteX4" fmla="*/ 44682 w 85965"/>
                <a:gd name="connsiteY4" fmla="*/ 123930 h 565871"/>
                <a:gd name="connsiteX5" fmla="*/ 25632 w 85965"/>
                <a:gd name="connsiteY5" fmla="*/ 225530 h 565871"/>
                <a:gd name="connsiteX6" fmla="*/ 232 w 85965"/>
                <a:gd name="connsiteY6" fmla="*/ 105 h 565871"/>
                <a:gd name="connsiteX7" fmla="*/ 41507 w 85965"/>
                <a:gd name="connsiteY7" fmla="*/ 193780 h 565871"/>
                <a:gd name="connsiteX8" fmla="*/ 60557 w 85965"/>
                <a:gd name="connsiteY8" fmla="*/ 6455 h 565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965" h="565871">
                  <a:moveTo>
                    <a:pt x="60557" y="6455"/>
                  </a:moveTo>
                  <a:cubicBezTo>
                    <a:pt x="62144" y="-7832"/>
                    <a:pt x="46799" y="15451"/>
                    <a:pt x="51032" y="108055"/>
                  </a:cubicBezTo>
                  <a:cubicBezTo>
                    <a:pt x="55265" y="200659"/>
                    <a:pt x="85428" y="527684"/>
                    <a:pt x="85957" y="562080"/>
                  </a:cubicBezTo>
                  <a:cubicBezTo>
                    <a:pt x="86486" y="596476"/>
                    <a:pt x="61086" y="387455"/>
                    <a:pt x="54207" y="314430"/>
                  </a:cubicBezTo>
                  <a:cubicBezTo>
                    <a:pt x="47328" y="241405"/>
                    <a:pt x="49445" y="138747"/>
                    <a:pt x="44682" y="123930"/>
                  </a:cubicBezTo>
                  <a:cubicBezTo>
                    <a:pt x="39919" y="109113"/>
                    <a:pt x="33040" y="246167"/>
                    <a:pt x="25632" y="225530"/>
                  </a:cubicBezTo>
                  <a:cubicBezTo>
                    <a:pt x="18224" y="204893"/>
                    <a:pt x="-2414" y="5397"/>
                    <a:pt x="232" y="105"/>
                  </a:cubicBezTo>
                  <a:cubicBezTo>
                    <a:pt x="2878" y="-5187"/>
                    <a:pt x="31982" y="190605"/>
                    <a:pt x="41507" y="193780"/>
                  </a:cubicBezTo>
                  <a:cubicBezTo>
                    <a:pt x="51032" y="196955"/>
                    <a:pt x="58970" y="20742"/>
                    <a:pt x="60557" y="64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" name="フリーフォーム 210">
              <a:extLst>
                <a:ext uri="{FF2B5EF4-FFF2-40B4-BE49-F238E27FC236}">
                  <a16:creationId xmlns:a16="http://schemas.microsoft.com/office/drawing/2014/main" id="{4EF6259C-3EBA-03AD-804B-FB607D9E0859}"/>
                </a:ext>
              </a:extLst>
            </p:cNvPr>
            <p:cNvSpPr/>
            <p:nvPr/>
          </p:nvSpPr>
          <p:spPr>
            <a:xfrm>
              <a:off x="4283075" y="1514163"/>
              <a:ext cx="22277" cy="314801"/>
            </a:xfrm>
            <a:custGeom>
              <a:avLst/>
              <a:gdLst>
                <a:gd name="connsiteX0" fmla="*/ 22225 w 22277"/>
                <a:gd name="connsiteY0" fmla="*/ 3487 h 314801"/>
                <a:gd name="connsiteX1" fmla="*/ 6350 w 22277"/>
                <a:gd name="connsiteY1" fmla="*/ 60637 h 314801"/>
                <a:gd name="connsiteX2" fmla="*/ 12700 w 22277"/>
                <a:gd name="connsiteY2" fmla="*/ 225737 h 314801"/>
                <a:gd name="connsiteX3" fmla="*/ 3175 w 22277"/>
                <a:gd name="connsiteY3" fmla="*/ 181287 h 314801"/>
                <a:gd name="connsiteX4" fmla="*/ 9525 w 22277"/>
                <a:gd name="connsiteY4" fmla="*/ 314637 h 314801"/>
                <a:gd name="connsiteX5" fmla="*/ 0 w 22277"/>
                <a:gd name="connsiteY5" fmla="*/ 149537 h 314801"/>
                <a:gd name="connsiteX6" fmla="*/ 22225 w 22277"/>
                <a:gd name="connsiteY6" fmla="*/ 3487 h 314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77" h="314801">
                  <a:moveTo>
                    <a:pt x="22225" y="3487"/>
                  </a:moveTo>
                  <a:cubicBezTo>
                    <a:pt x="23283" y="-11330"/>
                    <a:pt x="7937" y="23595"/>
                    <a:pt x="6350" y="60637"/>
                  </a:cubicBezTo>
                  <a:cubicBezTo>
                    <a:pt x="4762" y="97679"/>
                    <a:pt x="13229" y="205629"/>
                    <a:pt x="12700" y="225737"/>
                  </a:cubicBezTo>
                  <a:cubicBezTo>
                    <a:pt x="12171" y="245845"/>
                    <a:pt x="3704" y="166470"/>
                    <a:pt x="3175" y="181287"/>
                  </a:cubicBezTo>
                  <a:cubicBezTo>
                    <a:pt x="2646" y="196104"/>
                    <a:pt x="10054" y="319929"/>
                    <a:pt x="9525" y="314637"/>
                  </a:cubicBezTo>
                  <a:cubicBezTo>
                    <a:pt x="8996" y="309345"/>
                    <a:pt x="0" y="195574"/>
                    <a:pt x="0" y="149537"/>
                  </a:cubicBezTo>
                  <a:cubicBezTo>
                    <a:pt x="0" y="103500"/>
                    <a:pt x="21167" y="18304"/>
                    <a:pt x="22225" y="34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" name="フリーフォーム 211">
              <a:extLst>
                <a:ext uri="{FF2B5EF4-FFF2-40B4-BE49-F238E27FC236}">
                  <a16:creationId xmlns:a16="http://schemas.microsoft.com/office/drawing/2014/main" id="{465C17BB-BBA2-940D-D8C0-27C98015CF80}"/>
                </a:ext>
              </a:extLst>
            </p:cNvPr>
            <p:cNvSpPr/>
            <p:nvPr/>
          </p:nvSpPr>
          <p:spPr>
            <a:xfrm>
              <a:off x="4429061" y="1461925"/>
              <a:ext cx="28662" cy="1541997"/>
            </a:xfrm>
            <a:custGeom>
              <a:avLst/>
              <a:gdLst>
                <a:gd name="connsiteX0" fmla="*/ 15939 w 28662"/>
                <a:gd name="connsiteY0" fmla="*/ 65250 h 1541997"/>
                <a:gd name="connsiteX1" fmla="*/ 28639 w 28662"/>
                <a:gd name="connsiteY1" fmla="*/ 1455900 h 1541997"/>
                <a:gd name="connsiteX2" fmla="*/ 12764 w 28662"/>
                <a:gd name="connsiteY2" fmla="*/ 1303500 h 1541997"/>
                <a:gd name="connsiteX3" fmla="*/ 9589 w 28662"/>
                <a:gd name="connsiteY3" fmla="*/ 566900 h 1541997"/>
                <a:gd name="connsiteX4" fmla="*/ 64 w 28662"/>
                <a:gd name="connsiteY4" fmla="*/ 262100 h 1541997"/>
                <a:gd name="connsiteX5" fmla="*/ 15939 w 28662"/>
                <a:gd name="connsiteY5" fmla="*/ 65250 h 154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662" h="1541997">
                  <a:moveTo>
                    <a:pt x="15939" y="65250"/>
                  </a:moveTo>
                  <a:cubicBezTo>
                    <a:pt x="20702" y="264217"/>
                    <a:pt x="29168" y="1249525"/>
                    <a:pt x="28639" y="1455900"/>
                  </a:cubicBezTo>
                  <a:cubicBezTo>
                    <a:pt x="28110" y="1662275"/>
                    <a:pt x="15939" y="1451667"/>
                    <a:pt x="12764" y="1303500"/>
                  </a:cubicBezTo>
                  <a:cubicBezTo>
                    <a:pt x="9589" y="1155333"/>
                    <a:pt x="11706" y="740467"/>
                    <a:pt x="9589" y="566900"/>
                  </a:cubicBezTo>
                  <a:cubicBezTo>
                    <a:pt x="7472" y="393333"/>
                    <a:pt x="1122" y="346237"/>
                    <a:pt x="64" y="262100"/>
                  </a:cubicBezTo>
                  <a:cubicBezTo>
                    <a:pt x="-994" y="177963"/>
                    <a:pt x="11176" y="-133717"/>
                    <a:pt x="15939" y="652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" name="フリーフォーム 212">
              <a:extLst>
                <a:ext uri="{FF2B5EF4-FFF2-40B4-BE49-F238E27FC236}">
                  <a16:creationId xmlns:a16="http://schemas.microsoft.com/office/drawing/2014/main" id="{BBD4FEFB-7E02-D6B0-3FF6-0C564B6DD0DD}"/>
                </a:ext>
              </a:extLst>
            </p:cNvPr>
            <p:cNvSpPr/>
            <p:nvPr/>
          </p:nvSpPr>
          <p:spPr>
            <a:xfrm>
              <a:off x="4429903" y="2982253"/>
              <a:ext cx="34283" cy="1252709"/>
            </a:xfrm>
            <a:custGeom>
              <a:avLst/>
              <a:gdLst>
                <a:gd name="connsiteX0" fmla="*/ 34147 w 34283"/>
                <a:gd name="connsiteY0" fmla="*/ 33997 h 1252709"/>
                <a:gd name="connsiteX1" fmla="*/ 18272 w 34283"/>
                <a:gd name="connsiteY1" fmla="*/ 1189697 h 1252709"/>
                <a:gd name="connsiteX2" fmla="*/ 2397 w 34283"/>
                <a:gd name="connsiteY2" fmla="*/ 999197 h 1252709"/>
                <a:gd name="connsiteX3" fmla="*/ 2397 w 34283"/>
                <a:gd name="connsiteY3" fmla="*/ 148297 h 1252709"/>
                <a:gd name="connsiteX4" fmla="*/ 24622 w 34283"/>
                <a:gd name="connsiteY4" fmla="*/ 291172 h 1252709"/>
                <a:gd name="connsiteX5" fmla="*/ 34147 w 34283"/>
                <a:gd name="connsiteY5" fmla="*/ 33997 h 125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283" h="1252709">
                  <a:moveTo>
                    <a:pt x="34147" y="33997"/>
                  </a:moveTo>
                  <a:cubicBezTo>
                    <a:pt x="33089" y="183751"/>
                    <a:pt x="23564" y="1028830"/>
                    <a:pt x="18272" y="1189697"/>
                  </a:cubicBezTo>
                  <a:cubicBezTo>
                    <a:pt x="12980" y="1350564"/>
                    <a:pt x="5043" y="1172764"/>
                    <a:pt x="2397" y="999197"/>
                  </a:cubicBezTo>
                  <a:cubicBezTo>
                    <a:pt x="-249" y="825630"/>
                    <a:pt x="-1307" y="266301"/>
                    <a:pt x="2397" y="148297"/>
                  </a:cubicBezTo>
                  <a:cubicBezTo>
                    <a:pt x="6101" y="30293"/>
                    <a:pt x="19330" y="305459"/>
                    <a:pt x="24622" y="291172"/>
                  </a:cubicBezTo>
                  <a:cubicBezTo>
                    <a:pt x="29914" y="276885"/>
                    <a:pt x="35205" y="-115757"/>
                    <a:pt x="34147" y="339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" name="フリーフォーム 213">
              <a:extLst>
                <a:ext uri="{FF2B5EF4-FFF2-40B4-BE49-F238E27FC236}">
                  <a16:creationId xmlns:a16="http://schemas.microsoft.com/office/drawing/2014/main" id="{C4CF6484-3CCC-2013-F35F-9B8DA2418926}"/>
                </a:ext>
              </a:extLst>
            </p:cNvPr>
            <p:cNvSpPr/>
            <p:nvPr/>
          </p:nvSpPr>
          <p:spPr>
            <a:xfrm>
              <a:off x="4409574" y="4207834"/>
              <a:ext cx="48295" cy="1354021"/>
            </a:xfrm>
            <a:custGeom>
              <a:avLst/>
              <a:gdLst>
                <a:gd name="connsiteX0" fmla="*/ 41776 w 48295"/>
                <a:gd name="connsiteY0" fmla="*/ 27616 h 1354021"/>
                <a:gd name="connsiteX1" fmla="*/ 38601 w 48295"/>
                <a:gd name="connsiteY1" fmla="*/ 894391 h 1354021"/>
                <a:gd name="connsiteX2" fmla="*/ 48126 w 48295"/>
                <a:gd name="connsiteY2" fmla="*/ 1338891 h 1354021"/>
                <a:gd name="connsiteX3" fmla="*/ 29076 w 48295"/>
                <a:gd name="connsiteY3" fmla="*/ 1167441 h 1354021"/>
                <a:gd name="connsiteX4" fmla="*/ 16376 w 48295"/>
                <a:gd name="connsiteY4" fmla="*/ 380041 h 1354021"/>
                <a:gd name="connsiteX5" fmla="*/ 10026 w 48295"/>
                <a:gd name="connsiteY5" fmla="*/ 408616 h 1354021"/>
                <a:gd name="connsiteX6" fmla="*/ 16376 w 48295"/>
                <a:gd name="connsiteY6" fmla="*/ 164141 h 1354021"/>
                <a:gd name="connsiteX7" fmla="*/ 501 w 48295"/>
                <a:gd name="connsiteY7" fmla="*/ 208591 h 1354021"/>
                <a:gd name="connsiteX8" fmla="*/ 41776 w 48295"/>
                <a:gd name="connsiteY8" fmla="*/ 27616 h 135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95" h="1354021">
                  <a:moveTo>
                    <a:pt x="41776" y="27616"/>
                  </a:moveTo>
                  <a:cubicBezTo>
                    <a:pt x="48126" y="141916"/>
                    <a:pt x="37543" y="675845"/>
                    <a:pt x="38601" y="894391"/>
                  </a:cubicBezTo>
                  <a:cubicBezTo>
                    <a:pt x="39659" y="1112937"/>
                    <a:pt x="49714" y="1293383"/>
                    <a:pt x="48126" y="1338891"/>
                  </a:cubicBezTo>
                  <a:cubicBezTo>
                    <a:pt x="46539" y="1384399"/>
                    <a:pt x="34368" y="1327249"/>
                    <a:pt x="29076" y="1167441"/>
                  </a:cubicBezTo>
                  <a:cubicBezTo>
                    <a:pt x="23784" y="1007633"/>
                    <a:pt x="19551" y="506512"/>
                    <a:pt x="16376" y="380041"/>
                  </a:cubicBezTo>
                  <a:cubicBezTo>
                    <a:pt x="13201" y="253570"/>
                    <a:pt x="10026" y="444599"/>
                    <a:pt x="10026" y="408616"/>
                  </a:cubicBezTo>
                  <a:cubicBezTo>
                    <a:pt x="10026" y="372633"/>
                    <a:pt x="17963" y="197478"/>
                    <a:pt x="16376" y="164141"/>
                  </a:cubicBezTo>
                  <a:cubicBezTo>
                    <a:pt x="14789" y="130804"/>
                    <a:pt x="-3203" y="227641"/>
                    <a:pt x="501" y="208591"/>
                  </a:cubicBezTo>
                  <a:cubicBezTo>
                    <a:pt x="4205" y="189541"/>
                    <a:pt x="35426" y="-86684"/>
                    <a:pt x="41776" y="276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" name="フリーフォーム 214">
              <a:extLst>
                <a:ext uri="{FF2B5EF4-FFF2-40B4-BE49-F238E27FC236}">
                  <a16:creationId xmlns:a16="http://schemas.microsoft.com/office/drawing/2014/main" id="{2F214F61-5371-5F04-2D55-A038F043D111}"/>
                </a:ext>
              </a:extLst>
            </p:cNvPr>
            <p:cNvSpPr/>
            <p:nvPr/>
          </p:nvSpPr>
          <p:spPr>
            <a:xfrm>
              <a:off x="4422379" y="5521139"/>
              <a:ext cx="14492" cy="1124116"/>
            </a:xfrm>
            <a:custGeom>
              <a:avLst/>
              <a:gdLst>
                <a:gd name="connsiteX0" fmla="*/ 13096 w 14492"/>
                <a:gd name="connsiteY0" fmla="*/ 22411 h 1124116"/>
                <a:gd name="connsiteX1" fmla="*/ 13096 w 14492"/>
                <a:gd name="connsiteY1" fmla="*/ 736786 h 1124116"/>
                <a:gd name="connsiteX2" fmla="*/ 3571 w 14492"/>
                <a:gd name="connsiteY2" fmla="*/ 1098736 h 1124116"/>
                <a:gd name="connsiteX3" fmla="*/ 396 w 14492"/>
                <a:gd name="connsiteY3" fmla="*/ 1000311 h 1124116"/>
                <a:gd name="connsiteX4" fmla="*/ 396 w 14492"/>
                <a:gd name="connsiteY4" fmla="*/ 254186 h 1124116"/>
                <a:gd name="connsiteX5" fmla="*/ 13096 w 14492"/>
                <a:gd name="connsiteY5" fmla="*/ 22411 h 1124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92" h="1124116">
                  <a:moveTo>
                    <a:pt x="13096" y="22411"/>
                  </a:moveTo>
                  <a:cubicBezTo>
                    <a:pt x="15213" y="102844"/>
                    <a:pt x="14683" y="557399"/>
                    <a:pt x="13096" y="736786"/>
                  </a:cubicBezTo>
                  <a:cubicBezTo>
                    <a:pt x="11509" y="916173"/>
                    <a:pt x="5688" y="1054815"/>
                    <a:pt x="3571" y="1098736"/>
                  </a:cubicBezTo>
                  <a:cubicBezTo>
                    <a:pt x="1454" y="1142657"/>
                    <a:pt x="925" y="1141069"/>
                    <a:pt x="396" y="1000311"/>
                  </a:cubicBezTo>
                  <a:cubicBezTo>
                    <a:pt x="-133" y="859553"/>
                    <a:pt x="-133" y="416640"/>
                    <a:pt x="396" y="254186"/>
                  </a:cubicBezTo>
                  <a:cubicBezTo>
                    <a:pt x="925" y="91732"/>
                    <a:pt x="10979" y="-58022"/>
                    <a:pt x="13096" y="224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" name="フリーフォーム 215">
              <a:extLst>
                <a:ext uri="{FF2B5EF4-FFF2-40B4-BE49-F238E27FC236}">
                  <a16:creationId xmlns:a16="http://schemas.microsoft.com/office/drawing/2014/main" id="{650FC46B-3F3A-AAB7-8ACF-63BC07C193E7}"/>
                </a:ext>
              </a:extLst>
            </p:cNvPr>
            <p:cNvSpPr/>
            <p:nvPr/>
          </p:nvSpPr>
          <p:spPr>
            <a:xfrm>
              <a:off x="4406672" y="6695892"/>
              <a:ext cx="24223" cy="772072"/>
            </a:xfrm>
            <a:custGeom>
              <a:avLst/>
              <a:gdLst>
                <a:gd name="connsiteX0" fmla="*/ 22453 w 24223"/>
                <a:gd name="connsiteY0" fmla="*/ 22408 h 772072"/>
                <a:gd name="connsiteX1" fmla="*/ 22453 w 24223"/>
                <a:gd name="connsiteY1" fmla="*/ 730433 h 772072"/>
                <a:gd name="connsiteX2" fmla="*/ 19278 w 24223"/>
                <a:gd name="connsiteY2" fmla="*/ 638358 h 772072"/>
                <a:gd name="connsiteX3" fmla="*/ 228 w 24223"/>
                <a:gd name="connsiteY3" fmla="*/ 216083 h 772072"/>
                <a:gd name="connsiteX4" fmla="*/ 22453 w 24223"/>
                <a:gd name="connsiteY4" fmla="*/ 22408 h 77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23" h="772072">
                  <a:moveTo>
                    <a:pt x="22453" y="22408"/>
                  </a:moveTo>
                  <a:cubicBezTo>
                    <a:pt x="26157" y="108133"/>
                    <a:pt x="22982" y="627775"/>
                    <a:pt x="22453" y="730433"/>
                  </a:cubicBezTo>
                  <a:cubicBezTo>
                    <a:pt x="21924" y="833091"/>
                    <a:pt x="22982" y="724083"/>
                    <a:pt x="19278" y="638358"/>
                  </a:cubicBezTo>
                  <a:cubicBezTo>
                    <a:pt x="15574" y="552633"/>
                    <a:pt x="2874" y="314508"/>
                    <a:pt x="228" y="216083"/>
                  </a:cubicBezTo>
                  <a:cubicBezTo>
                    <a:pt x="-2418" y="117658"/>
                    <a:pt x="18749" y="-63317"/>
                    <a:pt x="22453" y="224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" name="フリーフォーム 216">
              <a:extLst>
                <a:ext uri="{FF2B5EF4-FFF2-40B4-BE49-F238E27FC236}">
                  <a16:creationId xmlns:a16="http://schemas.microsoft.com/office/drawing/2014/main" id="{8F4E3CFF-CAEC-3F09-7A91-483364E1DD7A}"/>
                </a:ext>
              </a:extLst>
            </p:cNvPr>
            <p:cNvSpPr/>
            <p:nvPr/>
          </p:nvSpPr>
          <p:spPr>
            <a:xfrm>
              <a:off x="4435463" y="7319992"/>
              <a:ext cx="22747" cy="1564059"/>
            </a:xfrm>
            <a:custGeom>
              <a:avLst/>
              <a:gdLst>
                <a:gd name="connsiteX0" fmla="*/ 12 w 22747"/>
                <a:gd name="connsiteY0" fmla="*/ 84108 h 1564059"/>
                <a:gd name="connsiteX1" fmla="*/ 22237 w 22747"/>
                <a:gd name="connsiteY1" fmla="*/ 1477933 h 1564059"/>
                <a:gd name="connsiteX2" fmla="*/ 15887 w 22747"/>
                <a:gd name="connsiteY2" fmla="*/ 1290608 h 1564059"/>
                <a:gd name="connsiteX3" fmla="*/ 19062 w 22747"/>
                <a:gd name="connsiteY3" fmla="*/ 274608 h 1564059"/>
                <a:gd name="connsiteX4" fmla="*/ 12 w 22747"/>
                <a:gd name="connsiteY4" fmla="*/ 84108 h 156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47" h="1564059">
                  <a:moveTo>
                    <a:pt x="12" y="84108"/>
                  </a:moveTo>
                  <a:cubicBezTo>
                    <a:pt x="541" y="284662"/>
                    <a:pt x="19591" y="1276850"/>
                    <a:pt x="22237" y="1477933"/>
                  </a:cubicBezTo>
                  <a:cubicBezTo>
                    <a:pt x="24883" y="1679016"/>
                    <a:pt x="16416" y="1491162"/>
                    <a:pt x="15887" y="1290608"/>
                  </a:cubicBezTo>
                  <a:cubicBezTo>
                    <a:pt x="15358" y="1090054"/>
                    <a:pt x="22766" y="469341"/>
                    <a:pt x="19062" y="274608"/>
                  </a:cubicBezTo>
                  <a:cubicBezTo>
                    <a:pt x="15358" y="79875"/>
                    <a:pt x="-517" y="-116446"/>
                    <a:pt x="12" y="841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" name="フリーフォーム 217">
              <a:extLst>
                <a:ext uri="{FF2B5EF4-FFF2-40B4-BE49-F238E27FC236}">
                  <a16:creationId xmlns:a16="http://schemas.microsoft.com/office/drawing/2014/main" id="{F0F17D4B-9450-F378-B326-B00EDFCF2098}"/>
                </a:ext>
              </a:extLst>
            </p:cNvPr>
            <p:cNvSpPr/>
            <p:nvPr/>
          </p:nvSpPr>
          <p:spPr>
            <a:xfrm>
              <a:off x="4254133" y="2022308"/>
              <a:ext cx="67821" cy="962204"/>
            </a:xfrm>
            <a:custGeom>
              <a:avLst/>
              <a:gdLst>
                <a:gd name="connsiteX0" fmla="*/ 35292 w 67821"/>
                <a:gd name="connsiteY0" fmla="*/ 167 h 962204"/>
                <a:gd name="connsiteX1" fmla="*/ 22592 w 67821"/>
                <a:gd name="connsiteY1" fmla="*/ 222417 h 962204"/>
                <a:gd name="connsiteX2" fmla="*/ 67042 w 67821"/>
                <a:gd name="connsiteY2" fmla="*/ 485942 h 962204"/>
                <a:gd name="connsiteX3" fmla="*/ 51167 w 67821"/>
                <a:gd name="connsiteY3" fmla="*/ 406567 h 962204"/>
                <a:gd name="connsiteX4" fmla="*/ 54342 w 67821"/>
                <a:gd name="connsiteY4" fmla="*/ 587542 h 962204"/>
                <a:gd name="connsiteX5" fmla="*/ 51167 w 67821"/>
                <a:gd name="connsiteY5" fmla="*/ 832017 h 962204"/>
                <a:gd name="connsiteX6" fmla="*/ 28942 w 67821"/>
                <a:gd name="connsiteY6" fmla="*/ 911392 h 962204"/>
                <a:gd name="connsiteX7" fmla="*/ 25767 w 67821"/>
                <a:gd name="connsiteY7" fmla="*/ 809792 h 962204"/>
                <a:gd name="connsiteX8" fmla="*/ 367 w 67821"/>
                <a:gd name="connsiteY8" fmla="*/ 962192 h 962204"/>
                <a:gd name="connsiteX9" fmla="*/ 13067 w 67821"/>
                <a:gd name="connsiteY9" fmla="*/ 800267 h 962204"/>
                <a:gd name="connsiteX10" fmla="*/ 44817 w 67821"/>
                <a:gd name="connsiteY10" fmla="*/ 466892 h 962204"/>
                <a:gd name="connsiteX11" fmla="*/ 19417 w 67821"/>
                <a:gd name="connsiteY11" fmla="*/ 257342 h 962204"/>
                <a:gd name="connsiteX12" fmla="*/ 35292 w 67821"/>
                <a:gd name="connsiteY12" fmla="*/ 167 h 96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1" h="962204">
                  <a:moveTo>
                    <a:pt x="35292" y="167"/>
                  </a:moveTo>
                  <a:cubicBezTo>
                    <a:pt x="35821" y="-5654"/>
                    <a:pt x="17300" y="141455"/>
                    <a:pt x="22592" y="222417"/>
                  </a:cubicBezTo>
                  <a:cubicBezTo>
                    <a:pt x="27884" y="303379"/>
                    <a:pt x="62280" y="455251"/>
                    <a:pt x="67042" y="485942"/>
                  </a:cubicBezTo>
                  <a:cubicBezTo>
                    <a:pt x="71804" y="516633"/>
                    <a:pt x="53284" y="389634"/>
                    <a:pt x="51167" y="406567"/>
                  </a:cubicBezTo>
                  <a:cubicBezTo>
                    <a:pt x="49050" y="423500"/>
                    <a:pt x="54342" y="516634"/>
                    <a:pt x="54342" y="587542"/>
                  </a:cubicBezTo>
                  <a:cubicBezTo>
                    <a:pt x="54342" y="658450"/>
                    <a:pt x="55400" y="778042"/>
                    <a:pt x="51167" y="832017"/>
                  </a:cubicBezTo>
                  <a:cubicBezTo>
                    <a:pt x="46934" y="885992"/>
                    <a:pt x="33175" y="915096"/>
                    <a:pt x="28942" y="911392"/>
                  </a:cubicBezTo>
                  <a:cubicBezTo>
                    <a:pt x="24709" y="907688"/>
                    <a:pt x="30530" y="801325"/>
                    <a:pt x="25767" y="809792"/>
                  </a:cubicBezTo>
                  <a:cubicBezTo>
                    <a:pt x="21004" y="818259"/>
                    <a:pt x="2484" y="963780"/>
                    <a:pt x="367" y="962192"/>
                  </a:cubicBezTo>
                  <a:cubicBezTo>
                    <a:pt x="-1750" y="960604"/>
                    <a:pt x="5659" y="882817"/>
                    <a:pt x="13067" y="800267"/>
                  </a:cubicBezTo>
                  <a:cubicBezTo>
                    <a:pt x="20475" y="717717"/>
                    <a:pt x="43759" y="557379"/>
                    <a:pt x="44817" y="466892"/>
                  </a:cubicBezTo>
                  <a:cubicBezTo>
                    <a:pt x="45875" y="376405"/>
                    <a:pt x="20475" y="334600"/>
                    <a:pt x="19417" y="257342"/>
                  </a:cubicBezTo>
                  <a:cubicBezTo>
                    <a:pt x="18359" y="180084"/>
                    <a:pt x="34763" y="5988"/>
                    <a:pt x="35292" y="1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" name="フリーフォーム 218">
              <a:extLst>
                <a:ext uri="{FF2B5EF4-FFF2-40B4-BE49-F238E27FC236}">
                  <a16:creationId xmlns:a16="http://schemas.microsoft.com/office/drawing/2014/main" id="{7C0F8474-2433-5ED1-6AF1-2B5B6E82F782}"/>
                </a:ext>
              </a:extLst>
            </p:cNvPr>
            <p:cNvSpPr/>
            <p:nvPr/>
          </p:nvSpPr>
          <p:spPr>
            <a:xfrm>
              <a:off x="4360416" y="2558773"/>
              <a:ext cx="40205" cy="1132224"/>
            </a:xfrm>
            <a:custGeom>
              <a:avLst/>
              <a:gdLst>
                <a:gd name="connsiteX0" fmla="*/ 5209 w 40205"/>
                <a:gd name="connsiteY0" fmla="*/ 3452 h 1132224"/>
                <a:gd name="connsiteX1" fmla="*/ 2034 w 40205"/>
                <a:gd name="connsiteY1" fmla="*/ 289202 h 1132224"/>
                <a:gd name="connsiteX2" fmla="*/ 40134 w 40205"/>
                <a:gd name="connsiteY2" fmla="*/ 165377 h 1132224"/>
                <a:gd name="connsiteX3" fmla="*/ 11559 w 40205"/>
                <a:gd name="connsiteY3" fmla="*/ 257452 h 1132224"/>
                <a:gd name="connsiteX4" fmla="*/ 11559 w 40205"/>
                <a:gd name="connsiteY4" fmla="*/ 413027 h 1132224"/>
                <a:gd name="connsiteX5" fmla="*/ 5209 w 40205"/>
                <a:gd name="connsiteY5" fmla="*/ 1086127 h 1132224"/>
                <a:gd name="connsiteX6" fmla="*/ 2034 w 40205"/>
                <a:gd name="connsiteY6" fmla="*/ 975002 h 1132224"/>
                <a:gd name="connsiteX7" fmla="*/ 5209 w 40205"/>
                <a:gd name="connsiteY7" fmla="*/ 187602 h 1132224"/>
                <a:gd name="connsiteX8" fmla="*/ 5209 w 40205"/>
                <a:gd name="connsiteY8" fmla="*/ 3452 h 1132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205" h="1132224">
                  <a:moveTo>
                    <a:pt x="5209" y="3452"/>
                  </a:moveTo>
                  <a:cubicBezTo>
                    <a:pt x="4680" y="20385"/>
                    <a:pt x="-3787" y="262214"/>
                    <a:pt x="2034" y="289202"/>
                  </a:cubicBezTo>
                  <a:cubicBezTo>
                    <a:pt x="7855" y="316190"/>
                    <a:pt x="38547" y="170669"/>
                    <a:pt x="40134" y="165377"/>
                  </a:cubicBezTo>
                  <a:cubicBezTo>
                    <a:pt x="41721" y="160085"/>
                    <a:pt x="16321" y="216177"/>
                    <a:pt x="11559" y="257452"/>
                  </a:cubicBezTo>
                  <a:cubicBezTo>
                    <a:pt x="6797" y="298727"/>
                    <a:pt x="12617" y="274915"/>
                    <a:pt x="11559" y="413027"/>
                  </a:cubicBezTo>
                  <a:cubicBezTo>
                    <a:pt x="10501" y="551139"/>
                    <a:pt x="6796" y="992465"/>
                    <a:pt x="5209" y="1086127"/>
                  </a:cubicBezTo>
                  <a:cubicBezTo>
                    <a:pt x="3622" y="1179789"/>
                    <a:pt x="2034" y="1124756"/>
                    <a:pt x="2034" y="975002"/>
                  </a:cubicBezTo>
                  <a:cubicBezTo>
                    <a:pt x="2034" y="825248"/>
                    <a:pt x="3621" y="345823"/>
                    <a:pt x="5209" y="187602"/>
                  </a:cubicBezTo>
                  <a:cubicBezTo>
                    <a:pt x="6797" y="29381"/>
                    <a:pt x="5738" y="-13481"/>
                    <a:pt x="5209" y="34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" name="フリーフォーム 219">
              <a:extLst>
                <a:ext uri="{FF2B5EF4-FFF2-40B4-BE49-F238E27FC236}">
                  <a16:creationId xmlns:a16="http://schemas.microsoft.com/office/drawing/2014/main" id="{AB2131E2-06C0-15DD-9552-BD8E782CDCB0}"/>
                </a:ext>
              </a:extLst>
            </p:cNvPr>
            <p:cNvSpPr/>
            <p:nvPr/>
          </p:nvSpPr>
          <p:spPr>
            <a:xfrm>
              <a:off x="4304159" y="2853947"/>
              <a:ext cx="23931" cy="563853"/>
            </a:xfrm>
            <a:custGeom>
              <a:avLst/>
              <a:gdLst>
                <a:gd name="connsiteX0" fmla="*/ 23366 w 23931"/>
                <a:gd name="connsiteY0" fmla="*/ 378 h 563853"/>
                <a:gd name="connsiteX1" fmla="*/ 1141 w 23931"/>
                <a:gd name="connsiteY1" fmla="*/ 292478 h 563853"/>
                <a:gd name="connsiteX2" fmla="*/ 4316 w 23931"/>
                <a:gd name="connsiteY2" fmla="*/ 260728 h 563853"/>
                <a:gd name="connsiteX3" fmla="*/ 13841 w 23931"/>
                <a:gd name="connsiteY3" fmla="*/ 562353 h 563853"/>
                <a:gd name="connsiteX4" fmla="*/ 17016 w 23931"/>
                <a:gd name="connsiteY4" fmla="*/ 362328 h 563853"/>
                <a:gd name="connsiteX5" fmla="*/ 23366 w 23931"/>
                <a:gd name="connsiteY5" fmla="*/ 378 h 56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31" h="563853">
                  <a:moveTo>
                    <a:pt x="23366" y="378"/>
                  </a:moveTo>
                  <a:cubicBezTo>
                    <a:pt x="20720" y="-11264"/>
                    <a:pt x="4316" y="249086"/>
                    <a:pt x="1141" y="292478"/>
                  </a:cubicBezTo>
                  <a:cubicBezTo>
                    <a:pt x="-2034" y="335870"/>
                    <a:pt x="2199" y="215749"/>
                    <a:pt x="4316" y="260728"/>
                  </a:cubicBezTo>
                  <a:cubicBezTo>
                    <a:pt x="6433" y="305707"/>
                    <a:pt x="11724" y="545420"/>
                    <a:pt x="13841" y="562353"/>
                  </a:cubicBezTo>
                  <a:cubicBezTo>
                    <a:pt x="15958" y="579286"/>
                    <a:pt x="15429" y="449111"/>
                    <a:pt x="17016" y="362328"/>
                  </a:cubicBezTo>
                  <a:cubicBezTo>
                    <a:pt x="18603" y="275545"/>
                    <a:pt x="26012" y="12020"/>
                    <a:pt x="23366" y="3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" name="フリーフォーム 220">
              <a:extLst>
                <a:ext uri="{FF2B5EF4-FFF2-40B4-BE49-F238E27FC236}">
                  <a16:creationId xmlns:a16="http://schemas.microsoft.com/office/drawing/2014/main" id="{A3B246C2-B9D3-7027-F7F1-39FE15EF3A81}"/>
                </a:ext>
              </a:extLst>
            </p:cNvPr>
            <p:cNvSpPr/>
            <p:nvPr/>
          </p:nvSpPr>
          <p:spPr>
            <a:xfrm>
              <a:off x="4238145" y="3009093"/>
              <a:ext cx="19719" cy="550214"/>
            </a:xfrm>
            <a:custGeom>
              <a:avLst/>
              <a:gdLst>
                <a:gd name="connsiteX0" fmla="*/ 16355 w 19719"/>
                <a:gd name="connsiteY0" fmla="*/ 7157 h 550214"/>
                <a:gd name="connsiteX1" fmla="*/ 16355 w 19719"/>
                <a:gd name="connsiteY1" fmla="*/ 365932 h 550214"/>
                <a:gd name="connsiteX2" fmla="*/ 19530 w 19719"/>
                <a:gd name="connsiteY2" fmla="*/ 550082 h 550214"/>
                <a:gd name="connsiteX3" fmla="*/ 10005 w 19719"/>
                <a:gd name="connsiteY3" fmla="*/ 340532 h 550214"/>
                <a:gd name="connsiteX4" fmla="*/ 480 w 19719"/>
                <a:gd name="connsiteY4" fmla="*/ 140507 h 550214"/>
                <a:gd name="connsiteX5" fmla="*/ 16355 w 19719"/>
                <a:gd name="connsiteY5" fmla="*/ 7157 h 55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19" h="550214">
                  <a:moveTo>
                    <a:pt x="16355" y="7157"/>
                  </a:moveTo>
                  <a:cubicBezTo>
                    <a:pt x="19001" y="44728"/>
                    <a:pt x="15826" y="275445"/>
                    <a:pt x="16355" y="365932"/>
                  </a:cubicBezTo>
                  <a:cubicBezTo>
                    <a:pt x="16884" y="456419"/>
                    <a:pt x="20588" y="554315"/>
                    <a:pt x="19530" y="550082"/>
                  </a:cubicBezTo>
                  <a:cubicBezTo>
                    <a:pt x="18472" y="545849"/>
                    <a:pt x="13180" y="408794"/>
                    <a:pt x="10005" y="340532"/>
                  </a:cubicBezTo>
                  <a:cubicBezTo>
                    <a:pt x="6830" y="272270"/>
                    <a:pt x="-2166" y="191307"/>
                    <a:pt x="480" y="140507"/>
                  </a:cubicBezTo>
                  <a:cubicBezTo>
                    <a:pt x="3126" y="89707"/>
                    <a:pt x="13709" y="-30414"/>
                    <a:pt x="16355" y="71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" name="フリーフォーム 221">
              <a:extLst>
                <a:ext uri="{FF2B5EF4-FFF2-40B4-BE49-F238E27FC236}">
                  <a16:creationId xmlns:a16="http://schemas.microsoft.com/office/drawing/2014/main" id="{13213BF9-93FE-D0BE-0D7D-9A6F124ABC22}"/>
                </a:ext>
              </a:extLst>
            </p:cNvPr>
            <p:cNvSpPr/>
            <p:nvPr/>
          </p:nvSpPr>
          <p:spPr>
            <a:xfrm>
              <a:off x="4276725" y="3622362"/>
              <a:ext cx="31783" cy="714184"/>
            </a:xfrm>
            <a:custGeom>
              <a:avLst/>
              <a:gdLst>
                <a:gd name="connsiteX0" fmla="*/ 31750 w 31783"/>
                <a:gd name="connsiteY0" fmla="*/ 313 h 714184"/>
                <a:gd name="connsiteX1" fmla="*/ 6350 w 31783"/>
                <a:gd name="connsiteY1" fmla="*/ 254313 h 714184"/>
                <a:gd name="connsiteX2" fmla="*/ 19050 w 31783"/>
                <a:gd name="connsiteY2" fmla="*/ 711513 h 714184"/>
                <a:gd name="connsiteX3" fmla="*/ 19050 w 31783"/>
                <a:gd name="connsiteY3" fmla="*/ 432113 h 714184"/>
                <a:gd name="connsiteX4" fmla="*/ 0 w 31783"/>
                <a:gd name="connsiteY4" fmla="*/ 206688 h 714184"/>
                <a:gd name="connsiteX5" fmla="*/ 31750 w 31783"/>
                <a:gd name="connsiteY5" fmla="*/ 313 h 71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3" h="714184">
                  <a:moveTo>
                    <a:pt x="31750" y="313"/>
                  </a:moveTo>
                  <a:cubicBezTo>
                    <a:pt x="32808" y="8250"/>
                    <a:pt x="8467" y="135780"/>
                    <a:pt x="6350" y="254313"/>
                  </a:cubicBezTo>
                  <a:cubicBezTo>
                    <a:pt x="4233" y="372846"/>
                    <a:pt x="16933" y="681880"/>
                    <a:pt x="19050" y="711513"/>
                  </a:cubicBezTo>
                  <a:cubicBezTo>
                    <a:pt x="21167" y="741146"/>
                    <a:pt x="22225" y="516250"/>
                    <a:pt x="19050" y="432113"/>
                  </a:cubicBezTo>
                  <a:cubicBezTo>
                    <a:pt x="15875" y="347976"/>
                    <a:pt x="0" y="276009"/>
                    <a:pt x="0" y="206688"/>
                  </a:cubicBezTo>
                  <a:cubicBezTo>
                    <a:pt x="0" y="137367"/>
                    <a:pt x="30692" y="-7624"/>
                    <a:pt x="31750" y="3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" name="フリーフォーム 222">
              <a:extLst>
                <a:ext uri="{FF2B5EF4-FFF2-40B4-BE49-F238E27FC236}">
                  <a16:creationId xmlns:a16="http://schemas.microsoft.com/office/drawing/2014/main" id="{A9CD1F32-9FF4-EB0B-2A35-84EDE65831D4}"/>
                </a:ext>
              </a:extLst>
            </p:cNvPr>
            <p:cNvSpPr/>
            <p:nvPr/>
          </p:nvSpPr>
          <p:spPr>
            <a:xfrm>
              <a:off x="4355082" y="3648073"/>
              <a:ext cx="40779" cy="933458"/>
            </a:xfrm>
            <a:custGeom>
              <a:avLst/>
              <a:gdLst>
                <a:gd name="connsiteX0" fmla="*/ 10543 w 40779"/>
                <a:gd name="connsiteY0" fmla="*/ 2 h 933458"/>
                <a:gd name="connsiteX1" fmla="*/ 32768 w 40779"/>
                <a:gd name="connsiteY1" fmla="*/ 460377 h 933458"/>
                <a:gd name="connsiteX2" fmla="*/ 35943 w 40779"/>
                <a:gd name="connsiteY2" fmla="*/ 428627 h 933458"/>
                <a:gd name="connsiteX3" fmla="*/ 39118 w 40779"/>
                <a:gd name="connsiteY3" fmla="*/ 815977 h 933458"/>
                <a:gd name="connsiteX4" fmla="*/ 7368 w 40779"/>
                <a:gd name="connsiteY4" fmla="*/ 933452 h 933458"/>
                <a:gd name="connsiteX5" fmla="*/ 1018 w 40779"/>
                <a:gd name="connsiteY5" fmla="*/ 812802 h 933458"/>
                <a:gd name="connsiteX6" fmla="*/ 23243 w 40779"/>
                <a:gd name="connsiteY6" fmla="*/ 466727 h 933458"/>
                <a:gd name="connsiteX7" fmla="*/ 10543 w 40779"/>
                <a:gd name="connsiteY7" fmla="*/ 2 h 93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779" h="933458">
                  <a:moveTo>
                    <a:pt x="10543" y="2"/>
                  </a:moveTo>
                  <a:cubicBezTo>
                    <a:pt x="12131" y="-1056"/>
                    <a:pt x="28535" y="388940"/>
                    <a:pt x="32768" y="460377"/>
                  </a:cubicBezTo>
                  <a:cubicBezTo>
                    <a:pt x="37001" y="531814"/>
                    <a:pt x="34885" y="369360"/>
                    <a:pt x="35943" y="428627"/>
                  </a:cubicBezTo>
                  <a:cubicBezTo>
                    <a:pt x="37001" y="487894"/>
                    <a:pt x="43880" y="731840"/>
                    <a:pt x="39118" y="815977"/>
                  </a:cubicBezTo>
                  <a:cubicBezTo>
                    <a:pt x="34356" y="900114"/>
                    <a:pt x="13718" y="933981"/>
                    <a:pt x="7368" y="933452"/>
                  </a:cubicBezTo>
                  <a:cubicBezTo>
                    <a:pt x="1018" y="932923"/>
                    <a:pt x="-1628" y="890589"/>
                    <a:pt x="1018" y="812802"/>
                  </a:cubicBezTo>
                  <a:cubicBezTo>
                    <a:pt x="3664" y="735015"/>
                    <a:pt x="20597" y="596373"/>
                    <a:pt x="23243" y="466727"/>
                  </a:cubicBezTo>
                  <a:cubicBezTo>
                    <a:pt x="25889" y="337081"/>
                    <a:pt x="8955" y="1060"/>
                    <a:pt x="10543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" name="フリーフォーム 223">
              <a:extLst>
                <a:ext uri="{FF2B5EF4-FFF2-40B4-BE49-F238E27FC236}">
                  <a16:creationId xmlns:a16="http://schemas.microsoft.com/office/drawing/2014/main" id="{86C4A4D6-5881-2A84-4E49-87A31CC94FFD}"/>
                </a:ext>
              </a:extLst>
            </p:cNvPr>
            <p:cNvSpPr/>
            <p:nvPr/>
          </p:nvSpPr>
          <p:spPr>
            <a:xfrm>
              <a:off x="4263934" y="4041221"/>
              <a:ext cx="47809" cy="1241165"/>
            </a:xfrm>
            <a:custGeom>
              <a:avLst/>
              <a:gdLst>
                <a:gd name="connsiteX0" fmla="*/ 91 w 47809"/>
                <a:gd name="connsiteY0" fmla="*/ 6904 h 1241165"/>
                <a:gd name="connsiteX1" fmla="*/ 12791 w 47809"/>
                <a:gd name="connsiteY1" fmla="*/ 610154 h 1241165"/>
                <a:gd name="connsiteX2" fmla="*/ 12791 w 47809"/>
                <a:gd name="connsiteY2" fmla="*/ 540304 h 1241165"/>
                <a:gd name="connsiteX3" fmla="*/ 15966 w 47809"/>
                <a:gd name="connsiteY3" fmla="*/ 943529 h 1241165"/>
                <a:gd name="connsiteX4" fmla="*/ 47716 w 47809"/>
                <a:gd name="connsiteY4" fmla="*/ 645079 h 1241165"/>
                <a:gd name="connsiteX5" fmla="*/ 25491 w 47809"/>
                <a:gd name="connsiteY5" fmla="*/ 1235629 h 1241165"/>
                <a:gd name="connsiteX6" fmla="*/ 19141 w 47809"/>
                <a:gd name="connsiteY6" fmla="*/ 905429 h 1241165"/>
                <a:gd name="connsiteX7" fmla="*/ 6441 w 47809"/>
                <a:gd name="connsiteY7" fmla="*/ 321229 h 1241165"/>
                <a:gd name="connsiteX8" fmla="*/ 91 w 47809"/>
                <a:gd name="connsiteY8" fmla="*/ 6904 h 1241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809" h="1241165">
                  <a:moveTo>
                    <a:pt x="91" y="6904"/>
                  </a:moveTo>
                  <a:cubicBezTo>
                    <a:pt x="1149" y="55058"/>
                    <a:pt x="10674" y="521254"/>
                    <a:pt x="12791" y="610154"/>
                  </a:cubicBezTo>
                  <a:cubicBezTo>
                    <a:pt x="14908" y="699054"/>
                    <a:pt x="12262" y="484742"/>
                    <a:pt x="12791" y="540304"/>
                  </a:cubicBezTo>
                  <a:cubicBezTo>
                    <a:pt x="13320" y="595866"/>
                    <a:pt x="10145" y="926067"/>
                    <a:pt x="15966" y="943529"/>
                  </a:cubicBezTo>
                  <a:cubicBezTo>
                    <a:pt x="21787" y="960991"/>
                    <a:pt x="46129" y="596396"/>
                    <a:pt x="47716" y="645079"/>
                  </a:cubicBezTo>
                  <a:cubicBezTo>
                    <a:pt x="49303" y="693762"/>
                    <a:pt x="30254" y="1192237"/>
                    <a:pt x="25491" y="1235629"/>
                  </a:cubicBezTo>
                  <a:cubicBezTo>
                    <a:pt x="20729" y="1279021"/>
                    <a:pt x="22316" y="1057829"/>
                    <a:pt x="19141" y="905429"/>
                  </a:cubicBezTo>
                  <a:cubicBezTo>
                    <a:pt x="15966" y="753029"/>
                    <a:pt x="5383" y="469396"/>
                    <a:pt x="6441" y="321229"/>
                  </a:cubicBezTo>
                  <a:cubicBezTo>
                    <a:pt x="7499" y="173062"/>
                    <a:pt x="-967" y="-41250"/>
                    <a:pt x="91" y="69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" name="フリーフォーム 224">
              <a:extLst>
                <a:ext uri="{FF2B5EF4-FFF2-40B4-BE49-F238E27FC236}">
                  <a16:creationId xmlns:a16="http://schemas.microsoft.com/office/drawing/2014/main" id="{B641D6BA-CA47-9295-6E0A-FC4771FCFFA1}"/>
                </a:ext>
              </a:extLst>
            </p:cNvPr>
            <p:cNvSpPr/>
            <p:nvPr/>
          </p:nvSpPr>
          <p:spPr>
            <a:xfrm>
              <a:off x="4359171" y="4559011"/>
              <a:ext cx="31923" cy="827160"/>
            </a:xfrm>
            <a:custGeom>
              <a:avLst/>
              <a:gdLst>
                <a:gd name="connsiteX0" fmla="*/ 104 w 31923"/>
                <a:gd name="connsiteY0" fmla="*/ 289 h 827160"/>
                <a:gd name="connsiteX1" fmla="*/ 25504 w 31923"/>
                <a:gd name="connsiteY1" fmla="*/ 349539 h 827160"/>
                <a:gd name="connsiteX2" fmla="*/ 31854 w 31923"/>
                <a:gd name="connsiteY2" fmla="*/ 320964 h 827160"/>
                <a:gd name="connsiteX3" fmla="*/ 28679 w 31923"/>
                <a:gd name="connsiteY3" fmla="*/ 520989 h 827160"/>
                <a:gd name="connsiteX4" fmla="*/ 25504 w 31923"/>
                <a:gd name="connsiteY4" fmla="*/ 825789 h 827160"/>
                <a:gd name="connsiteX5" fmla="*/ 9629 w 31923"/>
                <a:gd name="connsiteY5" fmla="*/ 619414 h 827160"/>
                <a:gd name="connsiteX6" fmla="*/ 15979 w 31923"/>
                <a:gd name="connsiteY6" fmla="*/ 295564 h 827160"/>
                <a:gd name="connsiteX7" fmla="*/ 104 w 31923"/>
                <a:gd name="connsiteY7" fmla="*/ 289 h 82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923" h="827160">
                  <a:moveTo>
                    <a:pt x="104" y="289"/>
                  </a:moveTo>
                  <a:cubicBezTo>
                    <a:pt x="1691" y="9285"/>
                    <a:pt x="20212" y="296093"/>
                    <a:pt x="25504" y="349539"/>
                  </a:cubicBezTo>
                  <a:cubicBezTo>
                    <a:pt x="30796" y="402985"/>
                    <a:pt x="31325" y="292389"/>
                    <a:pt x="31854" y="320964"/>
                  </a:cubicBezTo>
                  <a:cubicBezTo>
                    <a:pt x="32383" y="349539"/>
                    <a:pt x="29737" y="436852"/>
                    <a:pt x="28679" y="520989"/>
                  </a:cubicBezTo>
                  <a:cubicBezTo>
                    <a:pt x="27621" y="605126"/>
                    <a:pt x="28679" y="809385"/>
                    <a:pt x="25504" y="825789"/>
                  </a:cubicBezTo>
                  <a:cubicBezTo>
                    <a:pt x="22329" y="842193"/>
                    <a:pt x="11216" y="707785"/>
                    <a:pt x="9629" y="619414"/>
                  </a:cubicBezTo>
                  <a:cubicBezTo>
                    <a:pt x="8042" y="531043"/>
                    <a:pt x="16508" y="396635"/>
                    <a:pt x="15979" y="295564"/>
                  </a:cubicBezTo>
                  <a:cubicBezTo>
                    <a:pt x="15450" y="194493"/>
                    <a:pt x="-1483" y="-8707"/>
                    <a:pt x="104" y="2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" name="フリーフォーム 225">
              <a:extLst>
                <a:ext uri="{FF2B5EF4-FFF2-40B4-BE49-F238E27FC236}">
                  <a16:creationId xmlns:a16="http://schemas.microsoft.com/office/drawing/2014/main" id="{3FE60004-58CA-9D2C-4BC0-42CAE808F925}"/>
                </a:ext>
              </a:extLst>
            </p:cNvPr>
            <p:cNvSpPr/>
            <p:nvPr/>
          </p:nvSpPr>
          <p:spPr>
            <a:xfrm>
              <a:off x="4371602" y="4500415"/>
              <a:ext cx="48452" cy="521422"/>
            </a:xfrm>
            <a:custGeom>
              <a:avLst/>
              <a:gdLst>
                <a:gd name="connsiteX0" fmla="*/ 28948 w 48452"/>
                <a:gd name="connsiteY0" fmla="*/ 14435 h 521422"/>
                <a:gd name="connsiteX1" fmla="*/ 47998 w 48452"/>
                <a:gd name="connsiteY1" fmla="*/ 503385 h 521422"/>
                <a:gd name="connsiteX2" fmla="*/ 41648 w 48452"/>
                <a:gd name="connsiteY2" fmla="*/ 389085 h 521422"/>
                <a:gd name="connsiteX3" fmla="*/ 32123 w 48452"/>
                <a:gd name="connsiteY3" fmla="*/ 131910 h 521422"/>
                <a:gd name="connsiteX4" fmla="*/ 19423 w 48452"/>
                <a:gd name="connsiteY4" fmla="*/ 170010 h 521422"/>
                <a:gd name="connsiteX5" fmla="*/ 13073 w 48452"/>
                <a:gd name="connsiteY5" fmla="*/ 119210 h 521422"/>
                <a:gd name="connsiteX6" fmla="*/ 373 w 48452"/>
                <a:gd name="connsiteY6" fmla="*/ 128735 h 521422"/>
                <a:gd name="connsiteX7" fmla="*/ 28948 w 48452"/>
                <a:gd name="connsiteY7" fmla="*/ 14435 h 52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452" h="521422">
                  <a:moveTo>
                    <a:pt x="28948" y="14435"/>
                  </a:moveTo>
                  <a:cubicBezTo>
                    <a:pt x="36885" y="76877"/>
                    <a:pt x="45881" y="440943"/>
                    <a:pt x="47998" y="503385"/>
                  </a:cubicBezTo>
                  <a:cubicBezTo>
                    <a:pt x="50115" y="565827"/>
                    <a:pt x="44294" y="450997"/>
                    <a:pt x="41648" y="389085"/>
                  </a:cubicBezTo>
                  <a:cubicBezTo>
                    <a:pt x="39002" y="327173"/>
                    <a:pt x="35827" y="168422"/>
                    <a:pt x="32123" y="131910"/>
                  </a:cubicBezTo>
                  <a:cubicBezTo>
                    <a:pt x="28419" y="95398"/>
                    <a:pt x="22598" y="172127"/>
                    <a:pt x="19423" y="170010"/>
                  </a:cubicBezTo>
                  <a:cubicBezTo>
                    <a:pt x="16248" y="167893"/>
                    <a:pt x="16248" y="126089"/>
                    <a:pt x="13073" y="119210"/>
                  </a:cubicBezTo>
                  <a:cubicBezTo>
                    <a:pt x="9898" y="112331"/>
                    <a:pt x="-2273" y="146198"/>
                    <a:pt x="373" y="128735"/>
                  </a:cubicBezTo>
                  <a:cubicBezTo>
                    <a:pt x="3019" y="111272"/>
                    <a:pt x="21011" y="-48007"/>
                    <a:pt x="28948" y="144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" name="フリーフォーム 226">
              <a:extLst>
                <a:ext uri="{FF2B5EF4-FFF2-40B4-BE49-F238E27FC236}">
                  <a16:creationId xmlns:a16="http://schemas.microsoft.com/office/drawing/2014/main" id="{982BEF4F-44E2-E437-31EF-E98405F02082}"/>
                </a:ext>
              </a:extLst>
            </p:cNvPr>
            <p:cNvSpPr/>
            <p:nvPr/>
          </p:nvSpPr>
          <p:spPr>
            <a:xfrm>
              <a:off x="4251325" y="4978399"/>
              <a:ext cx="16307" cy="322779"/>
            </a:xfrm>
            <a:custGeom>
              <a:avLst/>
              <a:gdLst>
                <a:gd name="connsiteX0" fmla="*/ 3175 w 16307"/>
                <a:gd name="connsiteY0" fmla="*/ 1 h 322779"/>
                <a:gd name="connsiteX1" fmla="*/ 12700 w 16307"/>
                <a:gd name="connsiteY1" fmla="*/ 152401 h 322779"/>
                <a:gd name="connsiteX2" fmla="*/ 0 w 16307"/>
                <a:gd name="connsiteY2" fmla="*/ 317501 h 322779"/>
                <a:gd name="connsiteX3" fmla="*/ 12700 w 16307"/>
                <a:gd name="connsiteY3" fmla="*/ 269876 h 322779"/>
                <a:gd name="connsiteX4" fmla="*/ 15875 w 16307"/>
                <a:gd name="connsiteY4" fmla="*/ 149226 h 322779"/>
                <a:gd name="connsiteX5" fmla="*/ 3175 w 16307"/>
                <a:gd name="connsiteY5" fmla="*/ 1 h 32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07" h="322779">
                  <a:moveTo>
                    <a:pt x="3175" y="1"/>
                  </a:moveTo>
                  <a:cubicBezTo>
                    <a:pt x="2646" y="530"/>
                    <a:pt x="13229" y="99484"/>
                    <a:pt x="12700" y="152401"/>
                  </a:cubicBezTo>
                  <a:cubicBezTo>
                    <a:pt x="12171" y="205318"/>
                    <a:pt x="0" y="297922"/>
                    <a:pt x="0" y="317501"/>
                  </a:cubicBezTo>
                  <a:cubicBezTo>
                    <a:pt x="0" y="337080"/>
                    <a:pt x="10054" y="297922"/>
                    <a:pt x="12700" y="269876"/>
                  </a:cubicBezTo>
                  <a:cubicBezTo>
                    <a:pt x="15346" y="241830"/>
                    <a:pt x="12700" y="188384"/>
                    <a:pt x="15875" y="149226"/>
                  </a:cubicBezTo>
                  <a:cubicBezTo>
                    <a:pt x="19050" y="110068"/>
                    <a:pt x="3704" y="-528"/>
                    <a:pt x="3175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" name="フリーフォーム 227">
              <a:extLst>
                <a:ext uri="{FF2B5EF4-FFF2-40B4-BE49-F238E27FC236}">
                  <a16:creationId xmlns:a16="http://schemas.microsoft.com/office/drawing/2014/main" id="{F8403EEA-7B0F-B5A9-56A9-3F2101265DB1}"/>
                </a:ext>
              </a:extLst>
            </p:cNvPr>
            <p:cNvSpPr/>
            <p:nvPr/>
          </p:nvSpPr>
          <p:spPr>
            <a:xfrm>
              <a:off x="4238299" y="4980925"/>
              <a:ext cx="20065" cy="350558"/>
            </a:xfrm>
            <a:custGeom>
              <a:avLst/>
              <a:gdLst>
                <a:gd name="connsiteX0" fmla="*/ 13026 w 20065"/>
                <a:gd name="connsiteY0" fmla="*/ 650 h 350558"/>
                <a:gd name="connsiteX1" fmla="*/ 6676 w 20065"/>
                <a:gd name="connsiteY1" fmla="*/ 162575 h 350558"/>
                <a:gd name="connsiteX2" fmla="*/ 19376 w 20065"/>
                <a:gd name="connsiteY2" fmla="*/ 349900 h 350558"/>
                <a:gd name="connsiteX3" fmla="*/ 16201 w 20065"/>
                <a:gd name="connsiteY3" fmla="*/ 222900 h 350558"/>
                <a:gd name="connsiteX4" fmla="*/ 19376 w 20065"/>
                <a:gd name="connsiteY4" fmla="*/ 175275 h 350558"/>
                <a:gd name="connsiteX5" fmla="*/ 326 w 20065"/>
                <a:gd name="connsiteY5" fmla="*/ 108600 h 350558"/>
                <a:gd name="connsiteX6" fmla="*/ 13026 w 20065"/>
                <a:gd name="connsiteY6" fmla="*/ 650 h 35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65" h="350558">
                  <a:moveTo>
                    <a:pt x="13026" y="650"/>
                  </a:moveTo>
                  <a:cubicBezTo>
                    <a:pt x="14084" y="9646"/>
                    <a:pt x="5618" y="104367"/>
                    <a:pt x="6676" y="162575"/>
                  </a:cubicBezTo>
                  <a:cubicBezTo>
                    <a:pt x="7734" y="220783"/>
                    <a:pt x="17789" y="339846"/>
                    <a:pt x="19376" y="349900"/>
                  </a:cubicBezTo>
                  <a:cubicBezTo>
                    <a:pt x="20963" y="359954"/>
                    <a:pt x="16201" y="252004"/>
                    <a:pt x="16201" y="222900"/>
                  </a:cubicBezTo>
                  <a:cubicBezTo>
                    <a:pt x="16201" y="193796"/>
                    <a:pt x="22022" y="194325"/>
                    <a:pt x="19376" y="175275"/>
                  </a:cubicBezTo>
                  <a:cubicBezTo>
                    <a:pt x="16730" y="156225"/>
                    <a:pt x="2972" y="138762"/>
                    <a:pt x="326" y="108600"/>
                  </a:cubicBezTo>
                  <a:cubicBezTo>
                    <a:pt x="-2320" y="78438"/>
                    <a:pt x="11968" y="-8346"/>
                    <a:pt x="13026" y="6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" name="フリーフォーム 228">
              <a:extLst>
                <a:ext uri="{FF2B5EF4-FFF2-40B4-BE49-F238E27FC236}">
                  <a16:creationId xmlns:a16="http://schemas.microsoft.com/office/drawing/2014/main" id="{01A6F49B-0075-AC2E-17E0-E52788F03F29}"/>
                </a:ext>
              </a:extLst>
            </p:cNvPr>
            <p:cNvSpPr/>
            <p:nvPr/>
          </p:nvSpPr>
          <p:spPr>
            <a:xfrm>
              <a:off x="4279900" y="5235240"/>
              <a:ext cx="19050" cy="491394"/>
            </a:xfrm>
            <a:custGeom>
              <a:avLst/>
              <a:gdLst>
                <a:gd name="connsiteX0" fmla="*/ 6350 w 19050"/>
                <a:gd name="connsiteY0" fmla="*/ 335 h 491394"/>
                <a:gd name="connsiteX1" fmla="*/ 0 w 19050"/>
                <a:gd name="connsiteY1" fmla="*/ 216235 h 491394"/>
                <a:gd name="connsiteX2" fmla="*/ 6350 w 19050"/>
                <a:gd name="connsiteY2" fmla="*/ 486110 h 491394"/>
                <a:gd name="connsiteX3" fmla="*/ 3175 w 19050"/>
                <a:gd name="connsiteY3" fmla="*/ 378160 h 491394"/>
                <a:gd name="connsiteX4" fmla="*/ 19050 w 19050"/>
                <a:gd name="connsiteY4" fmla="*/ 171785 h 491394"/>
                <a:gd name="connsiteX5" fmla="*/ 6350 w 19050"/>
                <a:gd name="connsiteY5" fmla="*/ 335 h 49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491394">
                  <a:moveTo>
                    <a:pt x="6350" y="335"/>
                  </a:moveTo>
                  <a:cubicBezTo>
                    <a:pt x="3175" y="7743"/>
                    <a:pt x="0" y="135273"/>
                    <a:pt x="0" y="216235"/>
                  </a:cubicBezTo>
                  <a:cubicBezTo>
                    <a:pt x="0" y="297197"/>
                    <a:pt x="5821" y="459123"/>
                    <a:pt x="6350" y="486110"/>
                  </a:cubicBezTo>
                  <a:cubicBezTo>
                    <a:pt x="6879" y="513097"/>
                    <a:pt x="1058" y="430547"/>
                    <a:pt x="3175" y="378160"/>
                  </a:cubicBezTo>
                  <a:cubicBezTo>
                    <a:pt x="5292" y="325773"/>
                    <a:pt x="19050" y="233697"/>
                    <a:pt x="19050" y="171785"/>
                  </a:cubicBezTo>
                  <a:cubicBezTo>
                    <a:pt x="19050" y="109873"/>
                    <a:pt x="9525" y="-7073"/>
                    <a:pt x="6350" y="3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" name="フリーフォーム 229">
              <a:extLst>
                <a:ext uri="{FF2B5EF4-FFF2-40B4-BE49-F238E27FC236}">
                  <a16:creationId xmlns:a16="http://schemas.microsoft.com/office/drawing/2014/main" id="{9C513CB8-CEE7-D5B2-02DD-D2EC5D392112}"/>
                </a:ext>
              </a:extLst>
            </p:cNvPr>
            <p:cNvSpPr/>
            <p:nvPr/>
          </p:nvSpPr>
          <p:spPr>
            <a:xfrm>
              <a:off x="4391025" y="4937121"/>
              <a:ext cx="22225" cy="501660"/>
            </a:xfrm>
            <a:custGeom>
              <a:avLst/>
              <a:gdLst>
                <a:gd name="connsiteX0" fmla="*/ 12700 w 22225"/>
                <a:gd name="connsiteY0" fmla="*/ 4 h 501660"/>
                <a:gd name="connsiteX1" fmla="*/ 22225 w 22225"/>
                <a:gd name="connsiteY1" fmla="*/ 288929 h 501660"/>
                <a:gd name="connsiteX2" fmla="*/ 12700 w 22225"/>
                <a:gd name="connsiteY2" fmla="*/ 501654 h 501660"/>
                <a:gd name="connsiteX3" fmla="*/ 0 w 22225"/>
                <a:gd name="connsiteY3" fmla="*/ 295279 h 501660"/>
                <a:gd name="connsiteX4" fmla="*/ 12700 w 22225"/>
                <a:gd name="connsiteY4" fmla="*/ 4 h 501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25" h="501660">
                  <a:moveTo>
                    <a:pt x="12700" y="4"/>
                  </a:moveTo>
                  <a:cubicBezTo>
                    <a:pt x="16404" y="-1054"/>
                    <a:pt x="22225" y="205321"/>
                    <a:pt x="22225" y="288929"/>
                  </a:cubicBezTo>
                  <a:cubicBezTo>
                    <a:pt x="22225" y="372537"/>
                    <a:pt x="16404" y="500596"/>
                    <a:pt x="12700" y="501654"/>
                  </a:cubicBezTo>
                  <a:cubicBezTo>
                    <a:pt x="8996" y="502712"/>
                    <a:pt x="0" y="374125"/>
                    <a:pt x="0" y="295279"/>
                  </a:cubicBezTo>
                  <a:cubicBezTo>
                    <a:pt x="0" y="216433"/>
                    <a:pt x="8996" y="1062"/>
                    <a:pt x="12700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" name="フリーフォーム 230">
              <a:extLst>
                <a:ext uri="{FF2B5EF4-FFF2-40B4-BE49-F238E27FC236}">
                  <a16:creationId xmlns:a16="http://schemas.microsoft.com/office/drawing/2014/main" id="{669FB104-5B7E-B799-BA1B-BD640AACBD69}"/>
                </a:ext>
              </a:extLst>
            </p:cNvPr>
            <p:cNvSpPr/>
            <p:nvPr/>
          </p:nvSpPr>
          <p:spPr>
            <a:xfrm>
              <a:off x="4389379" y="5467338"/>
              <a:ext cx="24078" cy="498142"/>
            </a:xfrm>
            <a:custGeom>
              <a:avLst/>
              <a:gdLst>
                <a:gd name="connsiteX0" fmla="*/ 11171 w 24078"/>
                <a:gd name="connsiteY0" fmla="*/ 12 h 498142"/>
                <a:gd name="connsiteX1" fmla="*/ 23871 w 24078"/>
                <a:gd name="connsiteY1" fmla="*/ 168287 h 498142"/>
                <a:gd name="connsiteX2" fmla="*/ 1646 w 24078"/>
                <a:gd name="connsiteY2" fmla="*/ 142887 h 498142"/>
                <a:gd name="connsiteX3" fmla="*/ 1646 w 24078"/>
                <a:gd name="connsiteY3" fmla="*/ 250837 h 498142"/>
                <a:gd name="connsiteX4" fmla="*/ 1646 w 24078"/>
                <a:gd name="connsiteY4" fmla="*/ 225437 h 498142"/>
                <a:gd name="connsiteX5" fmla="*/ 14346 w 24078"/>
                <a:gd name="connsiteY5" fmla="*/ 495312 h 498142"/>
                <a:gd name="connsiteX6" fmla="*/ 7996 w 24078"/>
                <a:gd name="connsiteY6" fmla="*/ 355612 h 498142"/>
                <a:gd name="connsiteX7" fmla="*/ 23871 w 24078"/>
                <a:gd name="connsiteY7" fmla="*/ 177812 h 498142"/>
                <a:gd name="connsiteX8" fmla="*/ 11171 w 24078"/>
                <a:gd name="connsiteY8" fmla="*/ 12 h 49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78" h="498142">
                  <a:moveTo>
                    <a:pt x="11171" y="12"/>
                  </a:moveTo>
                  <a:cubicBezTo>
                    <a:pt x="11171" y="-1575"/>
                    <a:pt x="25459" y="144474"/>
                    <a:pt x="23871" y="168287"/>
                  </a:cubicBezTo>
                  <a:cubicBezTo>
                    <a:pt x="22283" y="192100"/>
                    <a:pt x="5350" y="129129"/>
                    <a:pt x="1646" y="142887"/>
                  </a:cubicBezTo>
                  <a:cubicBezTo>
                    <a:pt x="-2058" y="156645"/>
                    <a:pt x="1646" y="250837"/>
                    <a:pt x="1646" y="250837"/>
                  </a:cubicBezTo>
                  <a:cubicBezTo>
                    <a:pt x="1646" y="264595"/>
                    <a:pt x="-471" y="184691"/>
                    <a:pt x="1646" y="225437"/>
                  </a:cubicBezTo>
                  <a:cubicBezTo>
                    <a:pt x="3763" y="266183"/>
                    <a:pt x="13288" y="473616"/>
                    <a:pt x="14346" y="495312"/>
                  </a:cubicBezTo>
                  <a:cubicBezTo>
                    <a:pt x="15404" y="517008"/>
                    <a:pt x="6409" y="408529"/>
                    <a:pt x="7996" y="355612"/>
                  </a:cubicBezTo>
                  <a:cubicBezTo>
                    <a:pt x="9583" y="302695"/>
                    <a:pt x="21754" y="232845"/>
                    <a:pt x="23871" y="177812"/>
                  </a:cubicBezTo>
                  <a:cubicBezTo>
                    <a:pt x="25988" y="122779"/>
                    <a:pt x="11171" y="1599"/>
                    <a:pt x="11171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" name="フリーフォーム 231">
              <a:extLst>
                <a:ext uri="{FF2B5EF4-FFF2-40B4-BE49-F238E27FC236}">
                  <a16:creationId xmlns:a16="http://schemas.microsoft.com/office/drawing/2014/main" id="{A3359639-EE2C-76CC-A905-28043EB7EDF1}"/>
                </a:ext>
              </a:extLst>
            </p:cNvPr>
            <p:cNvSpPr/>
            <p:nvPr/>
          </p:nvSpPr>
          <p:spPr>
            <a:xfrm>
              <a:off x="4333862" y="5444959"/>
              <a:ext cx="71612" cy="527265"/>
            </a:xfrm>
            <a:custGeom>
              <a:avLst/>
              <a:gdLst>
                <a:gd name="connsiteX0" fmla="*/ 57163 w 71612"/>
                <a:gd name="connsiteY0" fmla="*/ 166 h 527265"/>
                <a:gd name="connsiteX1" fmla="*/ 44463 w 71612"/>
                <a:gd name="connsiteY1" fmla="*/ 158916 h 527265"/>
                <a:gd name="connsiteX2" fmla="*/ 34938 w 71612"/>
                <a:gd name="connsiteY2" fmla="*/ 155741 h 527265"/>
                <a:gd name="connsiteX3" fmla="*/ 12713 w 71612"/>
                <a:gd name="connsiteY3" fmla="*/ 187491 h 527265"/>
                <a:gd name="connsiteX4" fmla="*/ 6363 w 71612"/>
                <a:gd name="connsiteY4" fmla="*/ 228766 h 527265"/>
                <a:gd name="connsiteX5" fmla="*/ 15888 w 71612"/>
                <a:gd name="connsiteY5" fmla="*/ 425616 h 527265"/>
                <a:gd name="connsiteX6" fmla="*/ 15888 w 71612"/>
                <a:gd name="connsiteY6" fmla="*/ 377991 h 527265"/>
                <a:gd name="connsiteX7" fmla="*/ 63513 w 71612"/>
                <a:gd name="connsiteY7" fmla="*/ 524041 h 527265"/>
                <a:gd name="connsiteX8" fmla="*/ 13 w 71612"/>
                <a:gd name="connsiteY8" fmla="*/ 212891 h 527265"/>
                <a:gd name="connsiteX9" fmla="*/ 69863 w 71612"/>
                <a:gd name="connsiteY9" fmla="*/ 85891 h 527265"/>
                <a:gd name="connsiteX10" fmla="*/ 50813 w 71612"/>
                <a:gd name="connsiteY10" fmla="*/ 127166 h 527265"/>
                <a:gd name="connsiteX11" fmla="*/ 57163 w 71612"/>
                <a:gd name="connsiteY11" fmla="*/ 166 h 52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612" h="527265">
                  <a:moveTo>
                    <a:pt x="57163" y="166"/>
                  </a:moveTo>
                  <a:cubicBezTo>
                    <a:pt x="56105" y="5457"/>
                    <a:pt x="48167" y="132987"/>
                    <a:pt x="44463" y="158916"/>
                  </a:cubicBezTo>
                  <a:cubicBezTo>
                    <a:pt x="40759" y="184845"/>
                    <a:pt x="40230" y="150979"/>
                    <a:pt x="34938" y="155741"/>
                  </a:cubicBezTo>
                  <a:cubicBezTo>
                    <a:pt x="29646" y="160504"/>
                    <a:pt x="17475" y="175320"/>
                    <a:pt x="12713" y="187491"/>
                  </a:cubicBezTo>
                  <a:cubicBezTo>
                    <a:pt x="7951" y="199662"/>
                    <a:pt x="5834" y="189079"/>
                    <a:pt x="6363" y="228766"/>
                  </a:cubicBezTo>
                  <a:cubicBezTo>
                    <a:pt x="6892" y="268453"/>
                    <a:pt x="14300" y="400745"/>
                    <a:pt x="15888" y="425616"/>
                  </a:cubicBezTo>
                  <a:cubicBezTo>
                    <a:pt x="17475" y="450487"/>
                    <a:pt x="7950" y="361587"/>
                    <a:pt x="15888" y="377991"/>
                  </a:cubicBezTo>
                  <a:cubicBezTo>
                    <a:pt x="23825" y="394395"/>
                    <a:pt x="66159" y="551558"/>
                    <a:pt x="63513" y="524041"/>
                  </a:cubicBezTo>
                  <a:cubicBezTo>
                    <a:pt x="60867" y="496524"/>
                    <a:pt x="-1045" y="285916"/>
                    <a:pt x="13" y="212891"/>
                  </a:cubicBezTo>
                  <a:cubicBezTo>
                    <a:pt x="1071" y="139866"/>
                    <a:pt x="61396" y="100179"/>
                    <a:pt x="69863" y="85891"/>
                  </a:cubicBezTo>
                  <a:cubicBezTo>
                    <a:pt x="78330" y="71603"/>
                    <a:pt x="53459" y="136691"/>
                    <a:pt x="50813" y="127166"/>
                  </a:cubicBezTo>
                  <a:cubicBezTo>
                    <a:pt x="48167" y="117641"/>
                    <a:pt x="58221" y="-5125"/>
                    <a:pt x="57163" y="1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" name="フリーフォーム 232">
              <a:extLst>
                <a:ext uri="{FF2B5EF4-FFF2-40B4-BE49-F238E27FC236}">
                  <a16:creationId xmlns:a16="http://schemas.microsoft.com/office/drawing/2014/main" id="{CABE7317-11B7-4049-E8E5-E7ADC941E15A}"/>
                </a:ext>
              </a:extLst>
            </p:cNvPr>
            <p:cNvSpPr/>
            <p:nvPr/>
          </p:nvSpPr>
          <p:spPr>
            <a:xfrm>
              <a:off x="4228896" y="5686425"/>
              <a:ext cx="43697" cy="316345"/>
            </a:xfrm>
            <a:custGeom>
              <a:avLst/>
              <a:gdLst>
                <a:gd name="connsiteX0" fmla="*/ 9729 w 43697"/>
                <a:gd name="connsiteY0" fmla="*/ 0 h 316345"/>
                <a:gd name="connsiteX1" fmla="*/ 35129 w 43697"/>
                <a:gd name="connsiteY1" fmla="*/ 146050 h 316345"/>
                <a:gd name="connsiteX2" fmla="*/ 41479 w 43697"/>
                <a:gd name="connsiteY2" fmla="*/ 133350 h 316345"/>
                <a:gd name="connsiteX3" fmla="*/ 204 w 43697"/>
                <a:gd name="connsiteY3" fmla="*/ 314325 h 316345"/>
                <a:gd name="connsiteX4" fmla="*/ 25604 w 43697"/>
                <a:gd name="connsiteY4" fmla="*/ 225425 h 316345"/>
                <a:gd name="connsiteX5" fmla="*/ 25604 w 43697"/>
                <a:gd name="connsiteY5" fmla="*/ 146050 h 316345"/>
                <a:gd name="connsiteX6" fmla="*/ 9729 w 43697"/>
                <a:gd name="connsiteY6" fmla="*/ 0 h 316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697" h="316345">
                  <a:moveTo>
                    <a:pt x="9729" y="0"/>
                  </a:moveTo>
                  <a:cubicBezTo>
                    <a:pt x="11316" y="0"/>
                    <a:pt x="29837" y="123825"/>
                    <a:pt x="35129" y="146050"/>
                  </a:cubicBezTo>
                  <a:cubicBezTo>
                    <a:pt x="40421" y="168275"/>
                    <a:pt x="47300" y="105304"/>
                    <a:pt x="41479" y="133350"/>
                  </a:cubicBezTo>
                  <a:cubicBezTo>
                    <a:pt x="35658" y="161396"/>
                    <a:pt x="2850" y="298979"/>
                    <a:pt x="204" y="314325"/>
                  </a:cubicBezTo>
                  <a:cubicBezTo>
                    <a:pt x="-2442" y="329671"/>
                    <a:pt x="21371" y="253471"/>
                    <a:pt x="25604" y="225425"/>
                  </a:cubicBezTo>
                  <a:cubicBezTo>
                    <a:pt x="29837" y="197379"/>
                    <a:pt x="28250" y="182562"/>
                    <a:pt x="25604" y="146050"/>
                  </a:cubicBezTo>
                  <a:cubicBezTo>
                    <a:pt x="22958" y="109538"/>
                    <a:pt x="8142" y="0"/>
                    <a:pt x="972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" name="フリーフォーム 233">
              <a:extLst>
                <a:ext uri="{FF2B5EF4-FFF2-40B4-BE49-F238E27FC236}">
                  <a16:creationId xmlns:a16="http://schemas.microsoft.com/office/drawing/2014/main" id="{A2F4020E-14DC-9C3F-4A70-378EFC8FB4B8}"/>
                </a:ext>
              </a:extLst>
            </p:cNvPr>
            <p:cNvSpPr/>
            <p:nvPr/>
          </p:nvSpPr>
          <p:spPr>
            <a:xfrm>
              <a:off x="4283869" y="5986957"/>
              <a:ext cx="21443" cy="351931"/>
            </a:xfrm>
            <a:custGeom>
              <a:avLst/>
              <a:gdLst>
                <a:gd name="connsiteX0" fmla="*/ 2381 w 21443"/>
                <a:gd name="connsiteY0" fmla="*/ 7443 h 351931"/>
                <a:gd name="connsiteX1" fmla="*/ 2381 w 21443"/>
                <a:gd name="connsiteY1" fmla="*/ 350343 h 351931"/>
                <a:gd name="connsiteX2" fmla="*/ 21431 w 21443"/>
                <a:gd name="connsiteY2" fmla="*/ 131268 h 351931"/>
                <a:gd name="connsiteX3" fmla="*/ 2381 w 21443"/>
                <a:gd name="connsiteY3" fmla="*/ 7443 h 35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43" h="351931">
                  <a:moveTo>
                    <a:pt x="2381" y="7443"/>
                  </a:moveTo>
                  <a:cubicBezTo>
                    <a:pt x="-794" y="43955"/>
                    <a:pt x="-794" y="329706"/>
                    <a:pt x="2381" y="350343"/>
                  </a:cubicBezTo>
                  <a:cubicBezTo>
                    <a:pt x="5556" y="370981"/>
                    <a:pt x="20902" y="184714"/>
                    <a:pt x="21431" y="131268"/>
                  </a:cubicBezTo>
                  <a:cubicBezTo>
                    <a:pt x="21960" y="77822"/>
                    <a:pt x="5556" y="-29069"/>
                    <a:pt x="2381" y="74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" name="フリーフォーム 234">
              <a:extLst>
                <a:ext uri="{FF2B5EF4-FFF2-40B4-BE49-F238E27FC236}">
                  <a16:creationId xmlns:a16="http://schemas.microsoft.com/office/drawing/2014/main" id="{F5060F3F-EC76-346A-DE8D-9A0187B22DEA}"/>
                </a:ext>
              </a:extLst>
            </p:cNvPr>
            <p:cNvSpPr/>
            <p:nvPr/>
          </p:nvSpPr>
          <p:spPr>
            <a:xfrm>
              <a:off x="4330063" y="5881900"/>
              <a:ext cx="23204" cy="650751"/>
            </a:xfrm>
            <a:custGeom>
              <a:avLst/>
              <a:gdLst>
                <a:gd name="connsiteX0" fmla="*/ 16512 w 23204"/>
                <a:gd name="connsiteY0" fmla="*/ 36300 h 650751"/>
                <a:gd name="connsiteX1" fmla="*/ 637 w 23204"/>
                <a:gd name="connsiteY1" fmla="*/ 636375 h 650751"/>
                <a:gd name="connsiteX2" fmla="*/ 3812 w 23204"/>
                <a:gd name="connsiteY2" fmla="*/ 452225 h 650751"/>
                <a:gd name="connsiteX3" fmla="*/ 10162 w 23204"/>
                <a:gd name="connsiteY3" fmla="*/ 322050 h 650751"/>
                <a:gd name="connsiteX4" fmla="*/ 22862 w 23204"/>
                <a:gd name="connsiteY4" fmla="*/ 93450 h 650751"/>
                <a:gd name="connsiteX5" fmla="*/ 16512 w 23204"/>
                <a:gd name="connsiteY5" fmla="*/ 36300 h 650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204" h="650751">
                  <a:moveTo>
                    <a:pt x="16512" y="36300"/>
                  </a:moveTo>
                  <a:cubicBezTo>
                    <a:pt x="12808" y="126787"/>
                    <a:pt x="2754" y="567054"/>
                    <a:pt x="637" y="636375"/>
                  </a:cubicBezTo>
                  <a:cubicBezTo>
                    <a:pt x="-1480" y="705696"/>
                    <a:pt x="2225" y="504612"/>
                    <a:pt x="3812" y="452225"/>
                  </a:cubicBezTo>
                  <a:cubicBezTo>
                    <a:pt x="5399" y="399838"/>
                    <a:pt x="6987" y="381846"/>
                    <a:pt x="10162" y="322050"/>
                  </a:cubicBezTo>
                  <a:cubicBezTo>
                    <a:pt x="13337" y="262254"/>
                    <a:pt x="21275" y="139487"/>
                    <a:pt x="22862" y="93450"/>
                  </a:cubicBezTo>
                  <a:cubicBezTo>
                    <a:pt x="24449" y="47413"/>
                    <a:pt x="20216" y="-54187"/>
                    <a:pt x="16512" y="363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" name="フリーフォーム 235">
              <a:extLst>
                <a:ext uri="{FF2B5EF4-FFF2-40B4-BE49-F238E27FC236}">
                  <a16:creationId xmlns:a16="http://schemas.microsoft.com/office/drawing/2014/main" id="{0F616A8A-36AF-D3CE-E5AF-11FA2A8013D9}"/>
                </a:ext>
              </a:extLst>
            </p:cNvPr>
            <p:cNvSpPr/>
            <p:nvPr/>
          </p:nvSpPr>
          <p:spPr>
            <a:xfrm>
              <a:off x="4355579" y="5923748"/>
              <a:ext cx="11236" cy="617675"/>
            </a:xfrm>
            <a:custGeom>
              <a:avLst/>
              <a:gdLst>
                <a:gd name="connsiteX0" fmla="*/ 521 w 11236"/>
                <a:gd name="connsiteY0" fmla="*/ 7152 h 617675"/>
                <a:gd name="connsiteX1" fmla="*/ 10046 w 11236"/>
                <a:gd name="connsiteY1" fmla="*/ 610402 h 617675"/>
                <a:gd name="connsiteX2" fmla="*/ 10046 w 11236"/>
                <a:gd name="connsiteY2" fmla="*/ 337352 h 617675"/>
                <a:gd name="connsiteX3" fmla="*/ 521 w 11236"/>
                <a:gd name="connsiteY3" fmla="*/ 283377 h 617675"/>
                <a:gd name="connsiteX4" fmla="*/ 521 w 11236"/>
                <a:gd name="connsiteY4" fmla="*/ 7152 h 61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36" h="617675">
                  <a:moveTo>
                    <a:pt x="521" y="7152"/>
                  </a:moveTo>
                  <a:cubicBezTo>
                    <a:pt x="2108" y="61656"/>
                    <a:pt x="8459" y="555369"/>
                    <a:pt x="10046" y="610402"/>
                  </a:cubicBezTo>
                  <a:cubicBezTo>
                    <a:pt x="11633" y="665435"/>
                    <a:pt x="11633" y="391856"/>
                    <a:pt x="10046" y="337352"/>
                  </a:cubicBezTo>
                  <a:cubicBezTo>
                    <a:pt x="8459" y="282848"/>
                    <a:pt x="-537" y="341056"/>
                    <a:pt x="521" y="283377"/>
                  </a:cubicBezTo>
                  <a:cubicBezTo>
                    <a:pt x="1579" y="225698"/>
                    <a:pt x="-1066" y="-47352"/>
                    <a:pt x="521" y="71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" name="フリーフォーム 236">
              <a:extLst>
                <a:ext uri="{FF2B5EF4-FFF2-40B4-BE49-F238E27FC236}">
                  <a16:creationId xmlns:a16="http://schemas.microsoft.com/office/drawing/2014/main" id="{D36640AE-FDBC-65FA-9CC2-DFA32465391C}"/>
                </a:ext>
              </a:extLst>
            </p:cNvPr>
            <p:cNvSpPr/>
            <p:nvPr/>
          </p:nvSpPr>
          <p:spPr>
            <a:xfrm>
              <a:off x="4473130" y="1480861"/>
              <a:ext cx="19721" cy="1626040"/>
            </a:xfrm>
            <a:custGeom>
              <a:avLst/>
              <a:gdLst>
                <a:gd name="connsiteX0" fmla="*/ 1379 w 19721"/>
                <a:gd name="connsiteY0" fmla="*/ 5039 h 1626040"/>
                <a:gd name="connsiteX1" fmla="*/ 18188 w 19721"/>
                <a:gd name="connsiteY1" fmla="*/ 892545 h 1626040"/>
                <a:gd name="connsiteX2" fmla="*/ 18188 w 19721"/>
                <a:gd name="connsiteY2" fmla="*/ 838757 h 1626040"/>
                <a:gd name="connsiteX3" fmla="*/ 11464 w 19721"/>
                <a:gd name="connsiteY3" fmla="*/ 1591792 h 1626040"/>
                <a:gd name="connsiteX4" fmla="*/ 11464 w 19721"/>
                <a:gd name="connsiteY4" fmla="*/ 1403533 h 1626040"/>
                <a:gd name="connsiteX5" fmla="*/ 1379 w 19721"/>
                <a:gd name="connsiteY5" fmla="*/ 569815 h 1626040"/>
                <a:gd name="connsiteX6" fmla="*/ 1379 w 19721"/>
                <a:gd name="connsiteY6" fmla="*/ 5039 h 162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21" h="1626040">
                  <a:moveTo>
                    <a:pt x="1379" y="5039"/>
                  </a:moveTo>
                  <a:cubicBezTo>
                    <a:pt x="4181" y="58827"/>
                    <a:pt x="15387" y="753592"/>
                    <a:pt x="18188" y="892545"/>
                  </a:cubicBezTo>
                  <a:cubicBezTo>
                    <a:pt x="20989" y="1031498"/>
                    <a:pt x="19309" y="722216"/>
                    <a:pt x="18188" y="838757"/>
                  </a:cubicBezTo>
                  <a:cubicBezTo>
                    <a:pt x="17067" y="955298"/>
                    <a:pt x="12585" y="1497663"/>
                    <a:pt x="11464" y="1591792"/>
                  </a:cubicBezTo>
                  <a:cubicBezTo>
                    <a:pt x="10343" y="1685921"/>
                    <a:pt x="13145" y="1573863"/>
                    <a:pt x="11464" y="1403533"/>
                  </a:cubicBezTo>
                  <a:cubicBezTo>
                    <a:pt x="9783" y="1233204"/>
                    <a:pt x="1939" y="798975"/>
                    <a:pt x="1379" y="569815"/>
                  </a:cubicBezTo>
                  <a:cubicBezTo>
                    <a:pt x="819" y="340655"/>
                    <a:pt x="-1423" y="-48749"/>
                    <a:pt x="1379" y="50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フリーフォーム 237">
              <a:extLst>
                <a:ext uri="{FF2B5EF4-FFF2-40B4-BE49-F238E27FC236}">
                  <a16:creationId xmlns:a16="http://schemas.microsoft.com/office/drawing/2014/main" id="{F024A9C4-43B3-449E-773F-591371C03265}"/>
                </a:ext>
              </a:extLst>
            </p:cNvPr>
            <p:cNvSpPr/>
            <p:nvPr/>
          </p:nvSpPr>
          <p:spPr>
            <a:xfrm>
              <a:off x="4473793" y="2977455"/>
              <a:ext cx="27619" cy="1347475"/>
            </a:xfrm>
            <a:custGeom>
              <a:avLst/>
              <a:gdLst>
                <a:gd name="connsiteX0" fmla="*/ 14163 w 27619"/>
                <a:gd name="connsiteY0" fmla="*/ 24601 h 1347475"/>
                <a:gd name="connsiteX1" fmla="*/ 4078 w 27619"/>
                <a:gd name="connsiteY1" fmla="*/ 999513 h 1347475"/>
                <a:gd name="connsiteX2" fmla="*/ 7439 w 27619"/>
                <a:gd name="connsiteY2" fmla="*/ 1318880 h 1347475"/>
                <a:gd name="connsiteX3" fmla="*/ 716 w 27619"/>
                <a:gd name="connsiteY3" fmla="*/ 1224751 h 1347475"/>
                <a:gd name="connsiteX4" fmla="*/ 27610 w 27619"/>
                <a:gd name="connsiteY4" fmla="*/ 370863 h 1347475"/>
                <a:gd name="connsiteX5" fmla="*/ 14163 w 27619"/>
                <a:gd name="connsiteY5" fmla="*/ 24601 h 134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19" h="1347475">
                  <a:moveTo>
                    <a:pt x="14163" y="24601"/>
                  </a:moveTo>
                  <a:cubicBezTo>
                    <a:pt x="10241" y="129376"/>
                    <a:pt x="5199" y="783800"/>
                    <a:pt x="4078" y="999513"/>
                  </a:cubicBezTo>
                  <a:cubicBezTo>
                    <a:pt x="2957" y="1215226"/>
                    <a:pt x="7999" y="1281340"/>
                    <a:pt x="7439" y="1318880"/>
                  </a:cubicBezTo>
                  <a:cubicBezTo>
                    <a:pt x="6879" y="1356420"/>
                    <a:pt x="-2646" y="1382754"/>
                    <a:pt x="716" y="1224751"/>
                  </a:cubicBezTo>
                  <a:cubicBezTo>
                    <a:pt x="4078" y="1066748"/>
                    <a:pt x="28170" y="570328"/>
                    <a:pt x="27610" y="370863"/>
                  </a:cubicBezTo>
                  <a:cubicBezTo>
                    <a:pt x="27050" y="171398"/>
                    <a:pt x="18085" y="-80174"/>
                    <a:pt x="14163" y="246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" name="フリーフォーム 238">
              <a:extLst>
                <a:ext uri="{FF2B5EF4-FFF2-40B4-BE49-F238E27FC236}">
                  <a16:creationId xmlns:a16="http://schemas.microsoft.com/office/drawing/2014/main" id="{9477B67F-1782-8CED-CD7A-5A2418F254FE}"/>
                </a:ext>
              </a:extLst>
            </p:cNvPr>
            <p:cNvSpPr/>
            <p:nvPr/>
          </p:nvSpPr>
          <p:spPr>
            <a:xfrm>
              <a:off x="4474243" y="4366932"/>
              <a:ext cx="11098" cy="1284258"/>
            </a:xfrm>
            <a:custGeom>
              <a:avLst/>
              <a:gdLst>
                <a:gd name="connsiteX0" fmla="*/ 10351 w 11098"/>
                <a:gd name="connsiteY0" fmla="*/ 0 h 1284258"/>
                <a:gd name="connsiteX1" fmla="*/ 10351 w 11098"/>
                <a:gd name="connsiteY1" fmla="*/ 779930 h 1284258"/>
                <a:gd name="connsiteX2" fmla="*/ 10351 w 11098"/>
                <a:gd name="connsiteY2" fmla="*/ 1233768 h 1284258"/>
                <a:gd name="connsiteX3" fmla="*/ 10351 w 11098"/>
                <a:gd name="connsiteY3" fmla="*/ 1169894 h 1284258"/>
                <a:gd name="connsiteX4" fmla="*/ 266 w 11098"/>
                <a:gd name="connsiteY4" fmla="*/ 316006 h 1284258"/>
                <a:gd name="connsiteX5" fmla="*/ 10351 w 11098"/>
                <a:gd name="connsiteY5" fmla="*/ 0 h 1284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98" h="1284258">
                  <a:moveTo>
                    <a:pt x="10351" y="0"/>
                  </a:moveTo>
                  <a:lnTo>
                    <a:pt x="10351" y="779930"/>
                  </a:lnTo>
                  <a:lnTo>
                    <a:pt x="10351" y="1233768"/>
                  </a:lnTo>
                  <a:cubicBezTo>
                    <a:pt x="10351" y="1298762"/>
                    <a:pt x="12032" y="1322854"/>
                    <a:pt x="10351" y="1169894"/>
                  </a:cubicBezTo>
                  <a:cubicBezTo>
                    <a:pt x="8670" y="1016934"/>
                    <a:pt x="1386" y="507626"/>
                    <a:pt x="266" y="316006"/>
                  </a:cubicBezTo>
                  <a:cubicBezTo>
                    <a:pt x="-854" y="124386"/>
                    <a:pt x="1387" y="72278"/>
                    <a:pt x="1035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" name="フリーフォーム 239">
              <a:extLst>
                <a:ext uri="{FF2B5EF4-FFF2-40B4-BE49-F238E27FC236}">
                  <a16:creationId xmlns:a16="http://schemas.microsoft.com/office/drawing/2014/main" id="{F8D3BA6E-1D60-FFF7-0A60-F4270B65DD3E}"/>
                </a:ext>
              </a:extLst>
            </p:cNvPr>
            <p:cNvSpPr/>
            <p:nvPr/>
          </p:nvSpPr>
          <p:spPr>
            <a:xfrm>
              <a:off x="4467730" y="5526137"/>
              <a:ext cx="17172" cy="288708"/>
            </a:xfrm>
            <a:custGeom>
              <a:avLst/>
              <a:gdLst>
                <a:gd name="connsiteX0" fmla="*/ 16864 w 17172"/>
                <a:gd name="connsiteY0" fmla="*/ 131713 h 288708"/>
                <a:gd name="connsiteX1" fmla="*/ 10141 w 17172"/>
                <a:gd name="connsiteY1" fmla="*/ 286354 h 288708"/>
                <a:gd name="connsiteX2" fmla="*/ 55 w 17172"/>
                <a:gd name="connsiteY2" fmla="*/ 3966 h 288708"/>
                <a:gd name="connsiteX3" fmla="*/ 16864 w 17172"/>
                <a:gd name="connsiteY3" fmla="*/ 131713 h 288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172" h="288708">
                  <a:moveTo>
                    <a:pt x="16864" y="131713"/>
                  </a:moveTo>
                  <a:cubicBezTo>
                    <a:pt x="18545" y="178778"/>
                    <a:pt x="12942" y="307645"/>
                    <a:pt x="10141" y="286354"/>
                  </a:cubicBezTo>
                  <a:cubicBezTo>
                    <a:pt x="7340" y="265063"/>
                    <a:pt x="1176" y="29739"/>
                    <a:pt x="55" y="3966"/>
                  </a:cubicBezTo>
                  <a:cubicBezTo>
                    <a:pt x="-1066" y="-21807"/>
                    <a:pt x="15183" y="84648"/>
                    <a:pt x="16864" y="1317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" name="フリーフォーム 240">
              <a:extLst>
                <a:ext uri="{FF2B5EF4-FFF2-40B4-BE49-F238E27FC236}">
                  <a16:creationId xmlns:a16="http://schemas.microsoft.com/office/drawing/2014/main" id="{C741D6A2-6313-24A1-68A4-603A5C49D9AD}"/>
                </a:ext>
              </a:extLst>
            </p:cNvPr>
            <p:cNvSpPr/>
            <p:nvPr/>
          </p:nvSpPr>
          <p:spPr>
            <a:xfrm>
              <a:off x="4471039" y="5812703"/>
              <a:ext cx="20438" cy="1846297"/>
            </a:xfrm>
            <a:custGeom>
              <a:avLst/>
              <a:gdLst>
                <a:gd name="connsiteX0" fmla="*/ 13555 w 20438"/>
                <a:gd name="connsiteY0" fmla="*/ 30044 h 1846297"/>
                <a:gd name="connsiteX1" fmla="*/ 3470 w 20438"/>
                <a:gd name="connsiteY1" fmla="*/ 1183129 h 1846297"/>
                <a:gd name="connsiteX2" fmla="*/ 108 w 20438"/>
                <a:gd name="connsiteY2" fmla="*/ 1788247 h 1846297"/>
                <a:gd name="connsiteX3" fmla="*/ 6832 w 20438"/>
                <a:gd name="connsiteY3" fmla="*/ 1670585 h 1846297"/>
                <a:gd name="connsiteX4" fmla="*/ 20279 w 20438"/>
                <a:gd name="connsiteY4" fmla="*/ 450265 h 1846297"/>
                <a:gd name="connsiteX5" fmla="*/ 13555 w 20438"/>
                <a:gd name="connsiteY5" fmla="*/ 30044 h 184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38" h="1846297">
                  <a:moveTo>
                    <a:pt x="13555" y="30044"/>
                  </a:moveTo>
                  <a:cubicBezTo>
                    <a:pt x="10754" y="152188"/>
                    <a:pt x="5711" y="890095"/>
                    <a:pt x="3470" y="1183129"/>
                  </a:cubicBezTo>
                  <a:cubicBezTo>
                    <a:pt x="1229" y="1476163"/>
                    <a:pt x="-452" y="1707004"/>
                    <a:pt x="108" y="1788247"/>
                  </a:cubicBezTo>
                  <a:cubicBezTo>
                    <a:pt x="668" y="1869490"/>
                    <a:pt x="3470" y="1893582"/>
                    <a:pt x="6832" y="1670585"/>
                  </a:cubicBezTo>
                  <a:cubicBezTo>
                    <a:pt x="10194" y="1447588"/>
                    <a:pt x="19159" y="720327"/>
                    <a:pt x="20279" y="450265"/>
                  </a:cubicBezTo>
                  <a:cubicBezTo>
                    <a:pt x="21400" y="180203"/>
                    <a:pt x="16356" y="-92100"/>
                    <a:pt x="13555" y="300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フリーフォーム 241">
              <a:extLst>
                <a:ext uri="{FF2B5EF4-FFF2-40B4-BE49-F238E27FC236}">
                  <a16:creationId xmlns:a16="http://schemas.microsoft.com/office/drawing/2014/main" id="{2A8E6484-1C0F-D7F6-8E56-A513213DB2FB}"/>
                </a:ext>
              </a:extLst>
            </p:cNvPr>
            <p:cNvSpPr/>
            <p:nvPr/>
          </p:nvSpPr>
          <p:spPr>
            <a:xfrm>
              <a:off x="4450378" y="5896295"/>
              <a:ext cx="24143" cy="1700743"/>
            </a:xfrm>
            <a:custGeom>
              <a:avLst/>
              <a:gdLst>
                <a:gd name="connsiteX0" fmla="*/ 14046 w 24143"/>
                <a:gd name="connsiteY0" fmla="*/ 60752 h 1700743"/>
                <a:gd name="connsiteX1" fmla="*/ 3960 w 24143"/>
                <a:gd name="connsiteY1" fmla="*/ 1018855 h 1700743"/>
                <a:gd name="connsiteX2" fmla="*/ 24131 w 24143"/>
                <a:gd name="connsiteY2" fmla="*/ 1674399 h 1700743"/>
                <a:gd name="connsiteX3" fmla="*/ 598 w 24143"/>
                <a:gd name="connsiteY3" fmla="*/ 1439076 h 1700743"/>
                <a:gd name="connsiteX4" fmla="*/ 7322 w 24143"/>
                <a:gd name="connsiteY4" fmla="*/ 242287 h 1700743"/>
                <a:gd name="connsiteX5" fmla="*/ 14046 w 24143"/>
                <a:gd name="connsiteY5" fmla="*/ 60752 h 170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43" h="1700743">
                  <a:moveTo>
                    <a:pt x="14046" y="60752"/>
                  </a:moveTo>
                  <a:cubicBezTo>
                    <a:pt x="13486" y="190180"/>
                    <a:pt x="2279" y="749914"/>
                    <a:pt x="3960" y="1018855"/>
                  </a:cubicBezTo>
                  <a:cubicBezTo>
                    <a:pt x="5641" y="1287796"/>
                    <a:pt x="24691" y="1604362"/>
                    <a:pt x="24131" y="1674399"/>
                  </a:cubicBezTo>
                  <a:cubicBezTo>
                    <a:pt x="23571" y="1744436"/>
                    <a:pt x="3399" y="1677761"/>
                    <a:pt x="598" y="1439076"/>
                  </a:cubicBezTo>
                  <a:cubicBezTo>
                    <a:pt x="-2204" y="1200391"/>
                    <a:pt x="5641" y="468086"/>
                    <a:pt x="7322" y="242287"/>
                  </a:cubicBezTo>
                  <a:cubicBezTo>
                    <a:pt x="9003" y="16488"/>
                    <a:pt x="14606" y="-68676"/>
                    <a:pt x="14046" y="607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" name="フリーフォーム 242">
              <a:extLst>
                <a:ext uri="{FF2B5EF4-FFF2-40B4-BE49-F238E27FC236}">
                  <a16:creationId xmlns:a16="http://schemas.microsoft.com/office/drawing/2014/main" id="{E0DEE16B-044A-FF15-7691-BEFA7603E76B}"/>
                </a:ext>
              </a:extLst>
            </p:cNvPr>
            <p:cNvSpPr/>
            <p:nvPr/>
          </p:nvSpPr>
          <p:spPr>
            <a:xfrm>
              <a:off x="4762807" y="1489176"/>
              <a:ext cx="61633" cy="685185"/>
            </a:xfrm>
            <a:custGeom>
              <a:avLst/>
              <a:gdLst>
                <a:gd name="connsiteX0" fmla="*/ 4175 w 61633"/>
                <a:gd name="connsiteY0" fmla="*/ 86 h 685185"/>
                <a:gd name="connsiteX1" fmla="*/ 814 w 61633"/>
                <a:gd name="connsiteY1" fmla="*/ 208515 h 685185"/>
                <a:gd name="connsiteX2" fmla="*/ 17622 w 61633"/>
                <a:gd name="connsiteY2" fmla="*/ 77406 h 685185"/>
                <a:gd name="connsiteX3" fmla="*/ 44517 w 61633"/>
                <a:gd name="connsiteY3" fmla="*/ 282474 h 685185"/>
                <a:gd name="connsiteX4" fmla="*/ 44517 w 61633"/>
                <a:gd name="connsiteY4" fmla="*/ 679162 h 685185"/>
                <a:gd name="connsiteX5" fmla="*/ 54602 w 61633"/>
                <a:gd name="connsiteY5" fmla="*/ 487542 h 685185"/>
                <a:gd name="connsiteX6" fmla="*/ 61325 w 61633"/>
                <a:gd name="connsiteY6" fmla="*/ 30342 h 685185"/>
                <a:gd name="connsiteX7" fmla="*/ 44517 w 61633"/>
                <a:gd name="connsiteY7" fmla="*/ 178259 h 685185"/>
                <a:gd name="connsiteX8" fmla="*/ 41155 w 61633"/>
                <a:gd name="connsiteY8" fmla="*/ 121109 h 685185"/>
                <a:gd name="connsiteX9" fmla="*/ 17622 w 61633"/>
                <a:gd name="connsiteY9" fmla="*/ 181621 h 685185"/>
                <a:gd name="connsiteX10" fmla="*/ 4175 w 61633"/>
                <a:gd name="connsiteY10" fmla="*/ 86 h 685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33" h="685185">
                  <a:moveTo>
                    <a:pt x="4175" y="86"/>
                  </a:moveTo>
                  <a:cubicBezTo>
                    <a:pt x="1374" y="4568"/>
                    <a:pt x="-1427" y="195628"/>
                    <a:pt x="814" y="208515"/>
                  </a:cubicBezTo>
                  <a:cubicBezTo>
                    <a:pt x="3055" y="221402"/>
                    <a:pt x="10338" y="65080"/>
                    <a:pt x="17622" y="77406"/>
                  </a:cubicBezTo>
                  <a:cubicBezTo>
                    <a:pt x="24906" y="89732"/>
                    <a:pt x="40035" y="182181"/>
                    <a:pt x="44517" y="282474"/>
                  </a:cubicBezTo>
                  <a:cubicBezTo>
                    <a:pt x="48999" y="382767"/>
                    <a:pt x="42836" y="644984"/>
                    <a:pt x="44517" y="679162"/>
                  </a:cubicBezTo>
                  <a:cubicBezTo>
                    <a:pt x="46198" y="713340"/>
                    <a:pt x="51801" y="595679"/>
                    <a:pt x="54602" y="487542"/>
                  </a:cubicBezTo>
                  <a:cubicBezTo>
                    <a:pt x="57403" y="379405"/>
                    <a:pt x="63006" y="81889"/>
                    <a:pt x="61325" y="30342"/>
                  </a:cubicBezTo>
                  <a:cubicBezTo>
                    <a:pt x="59644" y="-21205"/>
                    <a:pt x="47879" y="163131"/>
                    <a:pt x="44517" y="178259"/>
                  </a:cubicBezTo>
                  <a:cubicBezTo>
                    <a:pt x="41155" y="193387"/>
                    <a:pt x="45638" y="120549"/>
                    <a:pt x="41155" y="121109"/>
                  </a:cubicBezTo>
                  <a:cubicBezTo>
                    <a:pt x="36673" y="121669"/>
                    <a:pt x="20423" y="196189"/>
                    <a:pt x="17622" y="181621"/>
                  </a:cubicBezTo>
                  <a:cubicBezTo>
                    <a:pt x="14821" y="167053"/>
                    <a:pt x="6976" y="-4396"/>
                    <a:pt x="4175" y="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フリーフォーム 243">
              <a:extLst>
                <a:ext uri="{FF2B5EF4-FFF2-40B4-BE49-F238E27FC236}">
                  <a16:creationId xmlns:a16="http://schemas.microsoft.com/office/drawing/2014/main" id="{F055BFB7-1F28-E414-59A6-95B5DF756F03}"/>
                </a:ext>
              </a:extLst>
            </p:cNvPr>
            <p:cNvSpPr/>
            <p:nvPr/>
          </p:nvSpPr>
          <p:spPr>
            <a:xfrm>
              <a:off x="4539901" y="1621068"/>
              <a:ext cx="35560" cy="1446563"/>
            </a:xfrm>
            <a:custGeom>
              <a:avLst/>
              <a:gdLst>
                <a:gd name="connsiteX0" fmla="*/ 11928 w 35560"/>
                <a:gd name="connsiteY0" fmla="*/ 59814 h 1446563"/>
                <a:gd name="connsiteX1" fmla="*/ 5205 w 35560"/>
                <a:gd name="connsiteY1" fmla="*/ 1377626 h 1446563"/>
                <a:gd name="connsiteX2" fmla="*/ 1843 w 35560"/>
                <a:gd name="connsiteY2" fmla="*/ 1162473 h 1446563"/>
                <a:gd name="connsiteX3" fmla="*/ 35461 w 35560"/>
                <a:gd name="connsiteY3" fmla="*/ 318670 h 1446563"/>
                <a:gd name="connsiteX4" fmla="*/ 11928 w 35560"/>
                <a:gd name="connsiteY4" fmla="*/ 59814 h 144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60" h="1446563">
                  <a:moveTo>
                    <a:pt x="11928" y="59814"/>
                  </a:moveTo>
                  <a:cubicBezTo>
                    <a:pt x="6885" y="236307"/>
                    <a:pt x="6886" y="1193850"/>
                    <a:pt x="5205" y="1377626"/>
                  </a:cubicBezTo>
                  <a:cubicBezTo>
                    <a:pt x="3524" y="1561402"/>
                    <a:pt x="-3200" y="1338966"/>
                    <a:pt x="1843" y="1162473"/>
                  </a:cubicBezTo>
                  <a:cubicBezTo>
                    <a:pt x="6886" y="985980"/>
                    <a:pt x="33780" y="501326"/>
                    <a:pt x="35461" y="318670"/>
                  </a:cubicBezTo>
                  <a:cubicBezTo>
                    <a:pt x="37142" y="136014"/>
                    <a:pt x="16971" y="-116679"/>
                    <a:pt x="11928" y="598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" name="フリーフォーム 244">
              <a:extLst>
                <a:ext uri="{FF2B5EF4-FFF2-40B4-BE49-F238E27FC236}">
                  <a16:creationId xmlns:a16="http://schemas.microsoft.com/office/drawing/2014/main" id="{247BF0B6-EA67-ECB6-41FD-B99C2CC7B66D}"/>
                </a:ext>
              </a:extLst>
            </p:cNvPr>
            <p:cNvSpPr/>
            <p:nvPr/>
          </p:nvSpPr>
          <p:spPr>
            <a:xfrm>
              <a:off x="4981312" y="1475067"/>
              <a:ext cx="24988" cy="1416186"/>
            </a:xfrm>
            <a:custGeom>
              <a:avLst/>
              <a:gdLst>
                <a:gd name="connsiteX0" fmla="*/ 10909 w 24988"/>
                <a:gd name="connsiteY0" fmla="*/ 27642 h 1416186"/>
                <a:gd name="connsiteX1" fmla="*/ 17632 w 24988"/>
                <a:gd name="connsiteY1" fmla="*/ 1325283 h 1416186"/>
                <a:gd name="connsiteX2" fmla="*/ 24356 w 24988"/>
                <a:gd name="connsiteY2" fmla="*/ 1217707 h 1416186"/>
                <a:gd name="connsiteX3" fmla="*/ 823 w 24988"/>
                <a:gd name="connsiteY3" fmla="*/ 498289 h 1416186"/>
                <a:gd name="connsiteX4" fmla="*/ 10909 w 24988"/>
                <a:gd name="connsiteY4" fmla="*/ 27642 h 1416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88" h="1416186">
                  <a:moveTo>
                    <a:pt x="10909" y="27642"/>
                  </a:moveTo>
                  <a:cubicBezTo>
                    <a:pt x="13711" y="165474"/>
                    <a:pt x="15391" y="1126939"/>
                    <a:pt x="17632" y="1325283"/>
                  </a:cubicBezTo>
                  <a:cubicBezTo>
                    <a:pt x="19873" y="1523627"/>
                    <a:pt x="27158" y="1355539"/>
                    <a:pt x="24356" y="1217707"/>
                  </a:cubicBezTo>
                  <a:cubicBezTo>
                    <a:pt x="21555" y="1079875"/>
                    <a:pt x="4745" y="694392"/>
                    <a:pt x="823" y="498289"/>
                  </a:cubicBezTo>
                  <a:cubicBezTo>
                    <a:pt x="-3099" y="302186"/>
                    <a:pt x="8107" y="-110190"/>
                    <a:pt x="10909" y="276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フリーフォーム 245">
              <a:extLst>
                <a:ext uri="{FF2B5EF4-FFF2-40B4-BE49-F238E27FC236}">
                  <a16:creationId xmlns:a16="http://schemas.microsoft.com/office/drawing/2014/main" id="{0DCCF52B-06CA-90C7-28ED-894388A6CF44}"/>
                </a:ext>
              </a:extLst>
            </p:cNvPr>
            <p:cNvSpPr/>
            <p:nvPr/>
          </p:nvSpPr>
          <p:spPr>
            <a:xfrm>
              <a:off x="4978759" y="2870615"/>
              <a:ext cx="24115" cy="1179483"/>
            </a:xfrm>
            <a:custGeom>
              <a:avLst/>
              <a:gdLst>
                <a:gd name="connsiteX0" fmla="*/ 23547 w 24115"/>
                <a:gd name="connsiteY0" fmla="*/ 17141 h 1179483"/>
                <a:gd name="connsiteX1" fmla="*/ 16823 w 24115"/>
                <a:gd name="connsiteY1" fmla="*/ 1099629 h 1179483"/>
                <a:gd name="connsiteX2" fmla="*/ 16823 w 24115"/>
                <a:gd name="connsiteY2" fmla="*/ 1029032 h 1179483"/>
                <a:gd name="connsiteX3" fmla="*/ 15 w 24115"/>
                <a:gd name="connsiteY3" fmla="*/ 474341 h 1179483"/>
                <a:gd name="connsiteX4" fmla="*/ 23547 w 24115"/>
                <a:gd name="connsiteY4" fmla="*/ 17141 h 117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5" h="1179483">
                  <a:moveTo>
                    <a:pt x="23547" y="17141"/>
                  </a:moveTo>
                  <a:cubicBezTo>
                    <a:pt x="26348" y="121356"/>
                    <a:pt x="17944" y="930981"/>
                    <a:pt x="16823" y="1099629"/>
                  </a:cubicBezTo>
                  <a:cubicBezTo>
                    <a:pt x="15702" y="1268277"/>
                    <a:pt x="19624" y="1133247"/>
                    <a:pt x="16823" y="1029032"/>
                  </a:cubicBezTo>
                  <a:cubicBezTo>
                    <a:pt x="14022" y="924817"/>
                    <a:pt x="-545" y="637387"/>
                    <a:pt x="15" y="474341"/>
                  </a:cubicBezTo>
                  <a:cubicBezTo>
                    <a:pt x="575" y="311296"/>
                    <a:pt x="20746" y="-87074"/>
                    <a:pt x="23547" y="171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" name="フリーフォーム 246">
              <a:extLst>
                <a:ext uri="{FF2B5EF4-FFF2-40B4-BE49-F238E27FC236}">
                  <a16:creationId xmlns:a16="http://schemas.microsoft.com/office/drawing/2014/main" id="{A1DA026A-828B-D3D2-A47D-59CAD5FD0F53}"/>
                </a:ext>
              </a:extLst>
            </p:cNvPr>
            <p:cNvSpPr/>
            <p:nvPr/>
          </p:nvSpPr>
          <p:spPr>
            <a:xfrm>
              <a:off x="4951739" y="4001483"/>
              <a:ext cx="45537" cy="1251659"/>
            </a:xfrm>
            <a:custGeom>
              <a:avLst/>
              <a:gdLst>
                <a:gd name="connsiteX0" fmla="*/ 43843 w 45537"/>
                <a:gd name="connsiteY0" fmla="*/ 32635 h 1251659"/>
                <a:gd name="connsiteX1" fmla="*/ 40482 w 45537"/>
                <a:gd name="connsiteY1" fmla="*/ 698264 h 1251659"/>
                <a:gd name="connsiteX2" fmla="*/ 140 w 45537"/>
                <a:gd name="connsiteY2" fmla="*/ 721796 h 1251659"/>
                <a:gd name="connsiteX3" fmla="*/ 27035 w 45537"/>
                <a:gd name="connsiteY3" fmla="*/ 755414 h 1251659"/>
                <a:gd name="connsiteX4" fmla="*/ 23673 w 45537"/>
                <a:gd name="connsiteY4" fmla="*/ 842820 h 1251659"/>
                <a:gd name="connsiteX5" fmla="*/ 37120 w 45537"/>
                <a:gd name="connsiteY5" fmla="*/ 1209252 h 1251659"/>
                <a:gd name="connsiteX6" fmla="*/ 37120 w 45537"/>
                <a:gd name="connsiteY6" fmla="*/ 1131932 h 1251659"/>
                <a:gd name="connsiteX7" fmla="*/ 30396 w 45537"/>
                <a:gd name="connsiteY7" fmla="*/ 210808 h 1251659"/>
                <a:gd name="connsiteX8" fmla="*/ 43843 w 45537"/>
                <a:gd name="connsiteY8" fmla="*/ 32635 h 1251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37" h="1251659">
                  <a:moveTo>
                    <a:pt x="43843" y="32635"/>
                  </a:moveTo>
                  <a:cubicBezTo>
                    <a:pt x="45524" y="113878"/>
                    <a:pt x="47766" y="583404"/>
                    <a:pt x="40482" y="698264"/>
                  </a:cubicBezTo>
                  <a:cubicBezTo>
                    <a:pt x="33198" y="813124"/>
                    <a:pt x="2381" y="712271"/>
                    <a:pt x="140" y="721796"/>
                  </a:cubicBezTo>
                  <a:cubicBezTo>
                    <a:pt x="-2101" y="731321"/>
                    <a:pt x="23113" y="735243"/>
                    <a:pt x="27035" y="755414"/>
                  </a:cubicBezTo>
                  <a:cubicBezTo>
                    <a:pt x="30957" y="775585"/>
                    <a:pt x="21992" y="767180"/>
                    <a:pt x="23673" y="842820"/>
                  </a:cubicBezTo>
                  <a:cubicBezTo>
                    <a:pt x="25354" y="918460"/>
                    <a:pt x="34879" y="1161067"/>
                    <a:pt x="37120" y="1209252"/>
                  </a:cubicBezTo>
                  <a:cubicBezTo>
                    <a:pt x="39361" y="1257437"/>
                    <a:pt x="38241" y="1298339"/>
                    <a:pt x="37120" y="1131932"/>
                  </a:cubicBezTo>
                  <a:cubicBezTo>
                    <a:pt x="35999" y="965525"/>
                    <a:pt x="28155" y="395705"/>
                    <a:pt x="30396" y="210808"/>
                  </a:cubicBezTo>
                  <a:cubicBezTo>
                    <a:pt x="32637" y="25911"/>
                    <a:pt x="42162" y="-48608"/>
                    <a:pt x="43843" y="326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" name="フリーフォーム 247">
              <a:extLst>
                <a:ext uri="{FF2B5EF4-FFF2-40B4-BE49-F238E27FC236}">
                  <a16:creationId xmlns:a16="http://schemas.microsoft.com/office/drawing/2014/main" id="{735C7F6C-D01B-22D4-64A3-D692CBA5C852}"/>
                </a:ext>
              </a:extLst>
            </p:cNvPr>
            <p:cNvSpPr/>
            <p:nvPr/>
          </p:nvSpPr>
          <p:spPr>
            <a:xfrm>
              <a:off x="4641743" y="5463902"/>
              <a:ext cx="259436" cy="130520"/>
            </a:xfrm>
            <a:custGeom>
              <a:avLst/>
              <a:gdLst>
                <a:gd name="connsiteX0" fmla="*/ 107 w 259436"/>
                <a:gd name="connsiteY0" fmla="*/ 273 h 130520"/>
                <a:gd name="connsiteX1" fmla="*/ 247757 w 259436"/>
                <a:gd name="connsiteY1" fmla="*/ 9798 h 130520"/>
                <a:gd name="connsiteX2" fmla="*/ 219182 w 259436"/>
                <a:gd name="connsiteY2" fmla="*/ 25673 h 130520"/>
                <a:gd name="connsiteX3" fmla="*/ 219182 w 259436"/>
                <a:gd name="connsiteY3" fmla="*/ 130448 h 130520"/>
                <a:gd name="connsiteX4" fmla="*/ 216007 w 259436"/>
                <a:gd name="connsiteY4" fmla="*/ 41548 h 130520"/>
                <a:gd name="connsiteX5" fmla="*/ 216007 w 259436"/>
                <a:gd name="connsiteY5" fmla="*/ 6623 h 130520"/>
                <a:gd name="connsiteX6" fmla="*/ 107 w 259436"/>
                <a:gd name="connsiteY6" fmla="*/ 273 h 13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436" h="130520">
                  <a:moveTo>
                    <a:pt x="107" y="273"/>
                  </a:moveTo>
                  <a:cubicBezTo>
                    <a:pt x="5399" y="802"/>
                    <a:pt x="211245" y="5565"/>
                    <a:pt x="247757" y="9798"/>
                  </a:cubicBezTo>
                  <a:cubicBezTo>
                    <a:pt x="284270" y="14031"/>
                    <a:pt x="223944" y="5565"/>
                    <a:pt x="219182" y="25673"/>
                  </a:cubicBezTo>
                  <a:cubicBezTo>
                    <a:pt x="214420" y="45781"/>
                    <a:pt x="219711" y="127802"/>
                    <a:pt x="219182" y="130448"/>
                  </a:cubicBezTo>
                  <a:cubicBezTo>
                    <a:pt x="218653" y="133094"/>
                    <a:pt x="216536" y="62185"/>
                    <a:pt x="216007" y="41548"/>
                  </a:cubicBezTo>
                  <a:cubicBezTo>
                    <a:pt x="215478" y="20911"/>
                    <a:pt x="246169" y="14031"/>
                    <a:pt x="216007" y="6623"/>
                  </a:cubicBezTo>
                  <a:cubicBezTo>
                    <a:pt x="185845" y="-785"/>
                    <a:pt x="-5185" y="-256"/>
                    <a:pt x="107" y="2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" name="フリーフォーム 248">
              <a:extLst>
                <a:ext uri="{FF2B5EF4-FFF2-40B4-BE49-F238E27FC236}">
                  <a16:creationId xmlns:a16="http://schemas.microsoft.com/office/drawing/2014/main" id="{F8226B16-A3EF-9C34-7D82-6E015EFCBFBC}"/>
                </a:ext>
              </a:extLst>
            </p:cNvPr>
            <p:cNvSpPr/>
            <p:nvPr/>
          </p:nvSpPr>
          <p:spPr>
            <a:xfrm>
              <a:off x="4624886" y="5467308"/>
              <a:ext cx="228160" cy="137044"/>
            </a:xfrm>
            <a:custGeom>
              <a:avLst/>
              <a:gdLst>
                <a:gd name="connsiteX0" fmla="*/ 1089 w 228160"/>
                <a:gd name="connsiteY0" fmla="*/ 42 h 137044"/>
                <a:gd name="connsiteX1" fmla="*/ 74114 w 228160"/>
                <a:gd name="connsiteY1" fmla="*/ 25442 h 137044"/>
                <a:gd name="connsiteX2" fmla="*/ 201114 w 228160"/>
                <a:gd name="connsiteY2" fmla="*/ 31792 h 137044"/>
                <a:gd name="connsiteX3" fmla="*/ 210639 w 228160"/>
                <a:gd name="connsiteY3" fmla="*/ 66717 h 137044"/>
                <a:gd name="connsiteX4" fmla="*/ 213814 w 228160"/>
                <a:gd name="connsiteY4" fmla="*/ 136567 h 137044"/>
                <a:gd name="connsiteX5" fmla="*/ 226514 w 228160"/>
                <a:gd name="connsiteY5" fmla="*/ 28617 h 137044"/>
                <a:gd name="connsiteX6" fmla="*/ 216989 w 228160"/>
                <a:gd name="connsiteY6" fmla="*/ 19092 h 137044"/>
                <a:gd name="connsiteX7" fmla="*/ 128089 w 228160"/>
                <a:gd name="connsiteY7" fmla="*/ 19092 h 137044"/>
                <a:gd name="connsiteX8" fmla="*/ 1089 w 228160"/>
                <a:gd name="connsiteY8" fmla="*/ 42 h 137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160" h="137044">
                  <a:moveTo>
                    <a:pt x="1089" y="42"/>
                  </a:moveTo>
                  <a:cubicBezTo>
                    <a:pt x="-7907" y="1100"/>
                    <a:pt x="40777" y="20150"/>
                    <a:pt x="74114" y="25442"/>
                  </a:cubicBezTo>
                  <a:cubicBezTo>
                    <a:pt x="107451" y="30734"/>
                    <a:pt x="178360" y="24913"/>
                    <a:pt x="201114" y="31792"/>
                  </a:cubicBezTo>
                  <a:cubicBezTo>
                    <a:pt x="223868" y="38671"/>
                    <a:pt x="208522" y="49255"/>
                    <a:pt x="210639" y="66717"/>
                  </a:cubicBezTo>
                  <a:cubicBezTo>
                    <a:pt x="212756" y="84179"/>
                    <a:pt x="211168" y="142917"/>
                    <a:pt x="213814" y="136567"/>
                  </a:cubicBezTo>
                  <a:cubicBezTo>
                    <a:pt x="216460" y="130217"/>
                    <a:pt x="226514" y="28617"/>
                    <a:pt x="226514" y="28617"/>
                  </a:cubicBezTo>
                  <a:cubicBezTo>
                    <a:pt x="227043" y="9038"/>
                    <a:pt x="233393" y="20679"/>
                    <a:pt x="216989" y="19092"/>
                  </a:cubicBezTo>
                  <a:cubicBezTo>
                    <a:pt x="200585" y="17505"/>
                    <a:pt x="159310" y="20150"/>
                    <a:pt x="128089" y="19092"/>
                  </a:cubicBezTo>
                  <a:cubicBezTo>
                    <a:pt x="96868" y="18034"/>
                    <a:pt x="10085" y="-1016"/>
                    <a:pt x="1089" y="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" name="フリーフォーム 249">
              <a:extLst>
                <a:ext uri="{FF2B5EF4-FFF2-40B4-BE49-F238E27FC236}">
                  <a16:creationId xmlns:a16="http://schemas.microsoft.com/office/drawing/2014/main" id="{A7F8A92A-70C3-6745-A23F-8A53B6F52C18}"/>
                </a:ext>
              </a:extLst>
            </p:cNvPr>
            <p:cNvSpPr/>
            <p:nvPr/>
          </p:nvSpPr>
          <p:spPr>
            <a:xfrm>
              <a:off x="4863911" y="5482955"/>
              <a:ext cx="10552" cy="421874"/>
            </a:xfrm>
            <a:custGeom>
              <a:avLst/>
              <a:gdLst>
                <a:gd name="connsiteX0" fmla="*/ 9714 w 10552"/>
                <a:gd name="connsiteY0" fmla="*/ 270 h 421874"/>
                <a:gd name="connsiteX1" fmla="*/ 189 w 10552"/>
                <a:gd name="connsiteY1" fmla="*/ 232045 h 421874"/>
                <a:gd name="connsiteX2" fmla="*/ 3364 w 10552"/>
                <a:gd name="connsiteY2" fmla="*/ 416195 h 421874"/>
                <a:gd name="connsiteX3" fmla="*/ 3364 w 10552"/>
                <a:gd name="connsiteY3" fmla="*/ 355870 h 421874"/>
                <a:gd name="connsiteX4" fmla="*/ 9714 w 10552"/>
                <a:gd name="connsiteY4" fmla="*/ 165370 h 421874"/>
                <a:gd name="connsiteX5" fmla="*/ 9714 w 10552"/>
                <a:gd name="connsiteY5" fmla="*/ 184420 h 421874"/>
                <a:gd name="connsiteX6" fmla="*/ 9714 w 10552"/>
                <a:gd name="connsiteY6" fmla="*/ 270 h 42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2" h="421874">
                  <a:moveTo>
                    <a:pt x="9714" y="270"/>
                  </a:moveTo>
                  <a:cubicBezTo>
                    <a:pt x="8126" y="8208"/>
                    <a:pt x="1247" y="162724"/>
                    <a:pt x="189" y="232045"/>
                  </a:cubicBezTo>
                  <a:cubicBezTo>
                    <a:pt x="-869" y="301366"/>
                    <a:pt x="2835" y="395558"/>
                    <a:pt x="3364" y="416195"/>
                  </a:cubicBezTo>
                  <a:cubicBezTo>
                    <a:pt x="3893" y="436832"/>
                    <a:pt x="2306" y="397674"/>
                    <a:pt x="3364" y="355870"/>
                  </a:cubicBezTo>
                  <a:cubicBezTo>
                    <a:pt x="4422" y="314066"/>
                    <a:pt x="8656" y="193945"/>
                    <a:pt x="9714" y="165370"/>
                  </a:cubicBezTo>
                  <a:cubicBezTo>
                    <a:pt x="10772" y="136795"/>
                    <a:pt x="9185" y="207174"/>
                    <a:pt x="9714" y="184420"/>
                  </a:cubicBezTo>
                  <a:cubicBezTo>
                    <a:pt x="10243" y="161666"/>
                    <a:pt x="11302" y="-7668"/>
                    <a:pt x="9714" y="2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1" name="フリーフォーム 250">
              <a:extLst>
                <a:ext uri="{FF2B5EF4-FFF2-40B4-BE49-F238E27FC236}">
                  <a16:creationId xmlns:a16="http://schemas.microsoft.com/office/drawing/2014/main" id="{BEE8BDC4-6FA9-A056-557D-A4B9C48B186E}"/>
                </a:ext>
              </a:extLst>
            </p:cNvPr>
            <p:cNvSpPr/>
            <p:nvPr/>
          </p:nvSpPr>
          <p:spPr>
            <a:xfrm>
              <a:off x="4838568" y="5740398"/>
              <a:ext cx="6541" cy="168287"/>
            </a:xfrm>
            <a:custGeom>
              <a:avLst/>
              <a:gdLst>
                <a:gd name="connsiteX0" fmla="*/ 3307 w 6541"/>
                <a:gd name="connsiteY0" fmla="*/ 2 h 168287"/>
                <a:gd name="connsiteX1" fmla="*/ 6482 w 6541"/>
                <a:gd name="connsiteY1" fmla="*/ 123827 h 168287"/>
                <a:gd name="connsiteX2" fmla="*/ 132 w 6541"/>
                <a:gd name="connsiteY2" fmla="*/ 168277 h 168287"/>
                <a:gd name="connsiteX3" fmla="*/ 3307 w 6541"/>
                <a:gd name="connsiteY3" fmla="*/ 127002 h 168287"/>
                <a:gd name="connsiteX4" fmla="*/ 3307 w 6541"/>
                <a:gd name="connsiteY4" fmla="*/ 2 h 16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1" h="168287">
                  <a:moveTo>
                    <a:pt x="3307" y="2"/>
                  </a:moveTo>
                  <a:cubicBezTo>
                    <a:pt x="3836" y="-527"/>
                    <a:pt x="7011" y="95781"/>
                    <a:pt x="6482" y="123827"/>
                  </a:cubicBezTo>
                  <a:cubicBezTo>
                    <a:pt x="5953" y="151873"/>
                    <a:pt x="661" y="167748"/>
                    <a:pt x="132" y="168277"/>
                  </a:cubicBezTo>
                  <a:cubicBezTo>
                    <a:pt x="-397" y="168806"/>
                    <a:pt x="661" y="148698"/>
                    <a:pt x="3307" y="127002"/>
                  </a:cubicBezTo>
                  <a:cubicBezTo>
                    <a:pt x="5953" y="105306"/>
                    <a:pt x="2778" y="531"/>
                    <a:pt x="3307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フリーフォーム 251">
              <a:extLst>
                <a:ext uri="{FF2B5EF4-FFF2-40B4-BE49-F238E27FC236}">
                  <a16:creationId xmlns:a16="http://schemas.microsoft.com/office/drawing/2014/main" id="{E5FAF6F1-CB4F-4740-6071-D0223D32188E}"/>
                </a:ext>
              </a:extLst>
            </p:cNvPr>
            <p:cNvSpPr/>
            <p:nvPr/>
          </p:nvSpPr>
          <p:spPr>
            <a:xfrm>
              <a:off x="4619166" y="5775153"/>
              <a:ext cx="16625" cy="115573"/>
            </a:xfrm>
            <a:custGeom>
              <a:avLst/>
              <a:gdLst>
                <a:gd name="connsiteX0" fmla="*/ 9984 w 16625"/>
                <a:gd name="connsiteY0" fmla="*/ 172 h 115573"/>
                <a:gd name="connsiteX1" fmla="*/ 16334 w 16625"/>
                <a:gd name="connsiteY1" fmla="*/ 111297 h 115573"/>
                <a:gd name="connsiteX2" fmla="*/ 459 w 16625"/>
                <a:gd name="connsiteY2" fmla="*/ 85897 h 115573"/>
                <a:gd name="connsiteX3" fmla="*/ 9984 w 16625"/>
                <a:gd name="connsiteY3" fmla="*/ 172 h 11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25" h="115573">
                  <a:moveTo>
                    <a:pt x="9984" y="172"/>
                  </a:moveTo>
                  <a:cubicBezTo>
                    <a:pt x="12630" y="4405"/>
                    <a:pt x="17921" y="97010"/>
                    <a:pt x="16334" y="111297"/>
                  </a:cubicBezTo>
                  <a:cubicBezTo>
                    <a:pt x="14747" y="125584"/>
                    <a:pt x="3105" y="100714"/>
                    <a:pt x="459" y="85897"/>
                  </a:cubicBezTo>
                  <a:cubicBezTo>
                    <a:pt x="-2187" y="71080"/>
                    <a:pt x="7338" y="-4061"/>
                    <a:pt x="9984" y="1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" name="フリーフォーム 252">
              <a:extLst>
                <a:ext uri="{FF2B5EF4-FFF2-40B4-BE49-F238E27FC236}">
                  <a16:creationId xmlns:a16="http://schemas.microsoft.com/office/drawing/2014/main" id="{D72F7E4B-EA89-BA80-8976-03A4A2A73F51}"/>
                </a:ext>
              </a:extLst>
            </p:cNvPr>
            <p:cNvSpPr/>
            <p:nvPr/>
          </p:nvSpPr>
          <p:spPr>
            <a:xfrm>
              <a:off x="4576337" y="5504011"/>
              <a:ext cx="155501" cy="259384"/>
            </a:xfrm>
            <a:custGeom>
              <a:avLst/>
              <a:gdLst>
                <a:gd name="connsiteX0" fmla="*/ 154413 w 155501"/>
                <a:gd name="connsiteY0" fmla="*/ 1439 h 259384"/>
                <a:gd name="connsiteX1" fmla="*/ 43288 w 155501"/>
                <a:gd name="connsiteY1" fmla="*/ 36364 h 259384"/>
                <a:gd name="connsiteX2" fmla="*/ 2013 w 155501"/>
                <a:gd name="connsiteY2" fmla="*/ 128439 h 259384"/>
                <a:gd name="connsiteX3" fmla="*/ 11538 w 155501"/>
                <a:gd name="connsiteY3" fmla="*/ 185589 h 259384"/>
                <a:gd name="connsiteX4" fmla="*/ 55988 w 155501"/>
                <a:gd name="connsiteY4" fmla="*/ 258614 h 259384"/>
                <a:gd name="connsiteX5" fmla="*/ 33763 w 155501"/>
                <a:gd name="connsiteY5" fmla="*/ 220514 h 259384"/>
                <a:gd name="connsiteX6" fmla="*/ 14713 w 155501"/>
                <a:gd name="connsiteY6" fmla="*/ 166539 h 259384"/>
                <a:gd name="connsiteX7" fmla="*/ 8363 w 155501"/>
                <a:gd name="connsiteY7" fmla="*/ 122089 h 259384"/>
                <a:gd name="connsiteX8" fmla="*/ 27413 w 155501"/>
                <a:gd name="connsiteY8" fmla="*/ 77639 h 259384"/>
                <a:gd name="connsiteX9" fmla="*/ 97263 w 155501"/>
                <a:gd name="connsiteY9" fmla="*/ 14139 h 259384"/>
                <a:gd name="connsiteX10" fmla="*/ 154413 w 155501"/>
                <a:gd name="connsiteY10" fmla="*/ 1439 h 259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501" h="259384">
                  <a:moveTo>
                    <a:pt x="154413" y="1439"/>
                  </a:moveTo>
                  <a:cubicBezTo>
                    <a:pt x="145417" y="5143"/>
                    <a:pt x="68688" y="15197"/>
                    <a:pt x="43288" y="36364"/>
                  </a:cubicBezTo>
                  <a:cubicBezTo>
                    <a:pt x="17888" y="57531"/>
                    <a:pt x="7305" y="103568"/>
                    <a:pt x="2013" y="128439"/>
                  </a:cubicBezTo>
                  <a:cubicBezTo>
                    <a:pt x="-3279" y="153310"/>
                    <a:pt x="2542" y="163893"/>
                    <a:pt x="11538" y="185589"/>
                  </a:cubicBezTo>
                  <a:cubicBezTo>
                    <a:pt x="20534" y="207285"/>
                    <a:pt x="52284" y="252793"/>
                    <a:pt x="55988" y="258614"/>
                  </a:cubicBezTo>
                  <a:cubicBezTo>
                    <a:pt x="59692" y="264435"/>
                    <a:pt x="40642" y="235860"/>
                    <a:pt x="33763" y="220514"/>
                  </a:cubicBezTo>
                  <a:cubicBezTo>
                    <a:pt x="26884" y="205168"/>
                    <a:pt x="18946" y="182943"/>
                    <a:pt x="14713" y="166539"/>
                  </a:cubicBezTo>
                  <a:cubicBezTo>
                    <a:pt x="10480" y="150135"/>
                    <a:pt x="6246" y="136906"/>
                    <a:pt x="8363" y="122089"/>
                  </a:cubicBezTo>
                  <a:cubicBezTo>
                    <a:pt x="10480" y="107272"/>
                    <a:pt x="12596" y="95631"/>
                    <a:pt x="27413" y="77639"/>
                  </a:cubicBezTo>
                  <a:cubicBezTo>
                    <a:pt x="42230" y="59647"/>
                    <a:pt x="80330" y="27368"/>
                    <a:pt x="97263" y="14139"/>
                  </a:cubicBezTo>
                  <a:cubicBezTo>
                    <a:pt x="114196" y="910"/>
                    <a:pt x="163409" y="-2265"/>
                    <a:pt x="154413" y="14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4" name="フリーフォーム 253">
              <a:extLst>
                <a:ext uri="{FF2B5EF4-FFF2-40B4-BE49-F238E27FC236}">
                  <a16:creationId xmlns:a16="http://schemas.microsoft.com/office/drawing/2014/main" id="{2DED158A-194C-83E1-54FA-64347E5AADAF}"/>
                </a:ext>
              </a:extLst>
            </p:cNvPr>
            <p:cNvSpPr/>
            <p:nvPr/>
          </p:nvSpPr>
          <p:spPr>
            <a:xfrm>
              <a:off x="4689261" y="5527670"/>
              <a:ext cx="160375" cy="254030"/>
            </a:xfrm>
            <a:custGeom>
              <a:avLst/>
              <a:gdLst>
                <a:gd name="connsiteX0" fmla="*/ 57364 w 160375"/>
                <a:gd name="connsiteY0" fmla="*/ 5 h 254030"/>
                <a:gd name="connsiteX1" fmla="*/ 146264 w 160375"/>
                <a:gd name="connsiteY1" fmla="*/ 57155 h 254030"/>
                <a:gd name="connsiteX2" fmla="*/ 158964 w 160375"/>
                <a:gd name="connsiteY2" fmla="*/ 123830 h 254030"/>
                <a:gd name="connsiteX3" fmla="*/ 133564 w 160375"/>
                <a:gd name="connsiteY3" fmla="*/ 203205 h 254030"/>
                <a:gd name="connsiteX4" fmla="*/ 63714 w 160375"/>
                <a:gd name="connsiteY4" fmla="*/ 238130 h 254030"/>
                <a:gd name="connsiteX5" fmla="*/ 214 w 160375"/>
                <a:gd name="connsiteY5" fmla="*/ 254005 h 254030"/>
                <a:gd name="connsiteX6" fmla="*/ 44664 w 160375"/>
                <a:gd name="connsiteY6" fmla="*/ 241305 h 254030"/>
                <a:gd name="connsiteX7" fmla="*/ 89114 w 160375"/>
                <a:gd name="connsiteY7" fmla="*/ 222255 h 254030"/>
                <a:gd name="connsiteX8" fmla="*/ 133564 w 160375"/>
                <a:gd name="connsiteY8" fmla="*/ 190505 h 254030"/>
                <a:gd name="connsiteX9" fmla="*/ 136739 w 160375"/>
                <a:gd name="connsiteY9" fmla="*/ 117480 h 254030"/>
                <a:gd name="connsiteX10" fmla="*/ 130389 w 160375"/>
                <a:gd name="connsiteY10" fmla="*/ 60330 h 254030"/>
                <a:gd name="connsiteX11" fmla="*/ 57364 w 160375"/>
                <a:gd name="connsiteY11" fmla="*/ 5 h 25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0375" h="254030">
                  <a:moveTo>
                    <a:pt x="57364" y="5"/>
                  </a:moveTo>
                  <a:cubicBezTo>
                    <a:pt x="60010" y="-524"/>
                    <a:pt x="129331" y="36518"/>
                    <a:pt x="146264" y="57155"/>
                  </a:cubicBezTo>
                  <a:cubicBezTo>
                    <a:pt x="163197" y="77793"/>
                    <a:pt x="161081" y="99488"/>
                    <a:pt x="158964" y="123830"/>
                  </a:cubicBezTo>
                  <a:cubicBezTo>
                    <a:pt x="156847" y="148172"/>
                    <a:pt x="149439" y="184155"/>
                    <a:pt x="133564" y="203205"/>
                  </a:cubicBezTo>
                  <a:cubicBezTo>
                    <a:pt x="117689" y="222255"/>
                    <a:pt x="85939" y="229663"/>
                    <a:pt x="63714" y="238130"/>
                  </a:cubicBezTo>
                  <a:cubicBezTo>
                    <a:pt x="41489" y="246597"/>
                    <a:pt x="3389" y="253476"/>
                    <a:pt x="214" y="254005"/>
                  </a:cubicBezTo>
                  <a:cubicBezTo>
                    <a:pt x="-2961" y="254534"/>
                    <a:pt x="29847" y="246597"/>
                    <a:pt x="44664" y="241305"/>
                  </a:cubicBezTo>
                  <a:cubicBezTo>
                    <a:pt x="59481" y="236013"/>
                    <a:pt x="74297" y="230722"/>
                    <a:pt x="89114" y="222255"/>
                  </a:cubicBezTo>
                  <a:cubicBezTo>
                    <a:pt x="103931" y="213788"/>
                    <a:pt x="125627" y="207967"/>
                    <a:pt x="133564" y="190505"/>
                  </a:cubicBezTo>
                  <a:cubicBezTo>
                    <a:pt x="141501" y="173043"/>
                    <a:pt x="137268" y="139176"/>
                    <a:pt x="136739" y="117480"/>
                  </a:cubicBezTo>
                  <a:cubicBezTo>
                    <a:pt x="136210" y="95784"/>
                    <a:pt x="139914" y="79380"/>
                    <a:pt x="130389" y="60330"/>
                  </a:cubicBezTo>
                  <a:cubicBezTo>
                    <a:pt x="120864" y="41280"/>
                    <a:pt x="54718" y="534"/>
                    <a:pt x="57364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5" name="フリーフォーム 254">
              <a:extLst>
                <a:ext uri="{FF2B5EF4-FFF2-40B4-BE49-F238E27FC236}">
                  <a16:creationId xmlns:a16="http://schemas.microsoft.com/office/drawing/2014/main" id="{327342D2-1006-C317-5607-B69D8DE4EC80}"/>
                </a:ext>
              </a:extLst>
            </p:cNvPr>
            <p:cNvSpPr/>
            <p:nvPr/>
          </p:nvSpPr>
          <p:spPr>
            <a:xfrm>
              <a:off x="4561328" y="5533480"/>
              <a:ext cx="87318" cy="250624"/>
            </a:xfrm>
            <a:custGeom>
              <a:avLst/>
              <a:gdLst>
                <a:gd name="connsiteX0" fmla="*/ 48772 w 87318"/>
                <a:gd name="connsiteY0" fmla="*/ 545 h 250624"/>
                <a:gd name="connsiteX1" fmla="*/ 7497 w 87318"/>
                <a:gd name="connsiteY1" fmla="*/ 108495 h 250624"/>
                <a:gd name="connsiteX2" fmla="*/ 7497 w 87318"/>
                <a:gd name="connsiteY2" fmla="*/ 143420 h 250624"/>
                <a:gd name="connsiteX3" fmla="*/ 83697 w 87318"/>
                <a:gd name="connsiteY3" fmla="*/ 245020 h 250624"/>
                <a:gd name="connsiteX4" fmla="*/ 67822 w 87318"/>
                <a:gd name="connsiteY4" fmla="*/ 229145 h 250624"/>
                <a:gd name="connsiteX5" fmla="*/ 4322 w 87318"/>
                <a:gd name="connsiteY5" fmla="*/ 159295 h 250624"/>
                <a:gd name="connsiteX6" fmla="*/ 48772 w 87318"/>
                <a:gd name="connsiteY6" fmla="*/ 545 h 25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318" h="250624">
                  <a:moveTo>
                    <a:pt x="48772" y="545"/>
                  </a:moveTo>
                  <a:cubicBezTo>
                    <a:pt x="49301" y="-7922"/>
                    <a:pt x="14376" y="84683"/>
                    <a:pt x="7497" y="108495"/>
                  </a:cubicBezTo>
                  <a:cubicBezTo>
                    <a:pt x="618" y="132307"/>
                    <a:pt x="-5203" y="120666"/>
                    <a:pt x="7497" y="143420"/>
                  </a:cubicBezTo>
                  <a:cubicBezTo>
                    <a:pt x="20197" y="166174"/>
                    <a:pt x="83697" y="245020"/>
                    <a:pt x="83697" y="245020"/>
                  </a:cubicBezTo>
                  <a:cubicBezTo>
                    <a:pt x="93751" y="259307"/>
                    <a:pt x="81051" y="243433"/>
                    <a:pt x="67822" y="229145"/>
                  </a:cubicBezTo>
                  <a:cubicBezTo>
                    <a:pt x="54593" y="214858"/>
                    <a:pt x="9084" y="189986"/>
                    <a:pt x="4322" y="159295"/>
                  </a:cubicBezTo>
                  <a:cubicBezTo>
                    <a:pt x="-440" y="128604"/>
                    <a:pt x="48243" y="9012"/>
                    <a:pt x="48772" y="5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6" name="フリーフォーム 255">
              <a:extLst>
                <a:ext uri="{FF2B5EF4-FFF2-40B4-BE49-F238E27FC236}">
                  <a16:creationId xmlns:a16="http://schemas.microsoft.com/office/drawing/2014/main" id="{A8676A93-B243-EE99-0997-EFF09C7E77B2}"/>
                </a:ext>
              </a:extLst>
            </p:cNvPr>
            <p:cNvSpPr/>
            <p:nvPr/>
          </p:nvSpPr>
          <p:spPr>
            <a:xfrm>
              <a:off x="4676741" y="5517982"/>
              <a:ext cx="182647" cy="282800"/>
            </a:xfrm>
            <a:custGeom>
              <a:avLst/>
              <a:gdLst>
                <a:gd name="connsiteX0" fmla="*/ 114334 w 182647"/>
                <a:gd name="connsiteY0" fmla="*/ 168 h 282800"/>
                <a:gd name="connsiteX1" fmla="*/ 168309 w 182647"/>
                <a:gd name="connsiteY1" fmla="*/ 82718 h 282800"/>
                <a:gd name="connsiteX2" fmla="*/ 181009 w 182647"/>
                <a:gd name="connsiteY2" fmla="*/ 168443 h 282800"/>
                <a:gd name="connsiteX3" fmla="*/ 155609 w 182647"/>
                <a:gd name="connsiteY3" fmla="*/ 222418 h 282800"/>
                <a:gd name="connsiteX4" fmla="*/ 120684 w 182647"/>
                <a:gd name="connsiteY4" fmla="*/ 260518 h 282800"/>
                <a:gd name="connsiteX5" fmla="*/ 82584 w 182647"/>
                <a:gd name="connsiteY5" fmla="*/ 276393 h 282800"/>
                <a:gd name="connsiteX6" fmla="*/ 34 w 182647"/>
                <a:gd name="connsiteY6" fmla="*/ 282743 h 282800"/>
                <a:gd name="connsiteX7" fmla="*/ 73059 w 182647"/>
                <a:gd name="connsiteY7" fmla="*/ 273218 h 282800"/>
                <a:gd name="connsiteX8" fmla="*/ 123859 w 182647"/>
                <a:gd name="connsiteY8" fmla="*/ 263693 h 282800"/>
                <a:gd name="connsiteX9" fmla="*/ 161959 w 182647"/>
                <a:gd name="connsiteY9" fmla="*/ 200193 h 282800"/>
                <a:gd name="connsiteX10" fmla="*/ 181009 w 182647"/>
                <a:gd name="connsiteY10" fmla="*/ 104943 h 282800"/>
                <a:gd name="connsiteX11" fmla="*/ 114334 w 182647"/>
                <a:gd name="connsiteY11" fmla="*/ 168 h 28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47" h="282800">
                  <a:moveTo>
                    <a:pt x="114334" y="168"/>
                  </a:moveTo>
                  <a:cubicBezTo>
                    <a:pt x="112217" y="-3536"/>
                    <a:pt x="157197" y="54672"/>
                    <a:pt x="168309" y="82718"/>
                  </a:cubicBezTo>
                  <a:cubicBezTo>
                    <a:pt x="179422" y="110764"/>
                    <a:pt x="183126" y="145160"/>
                    <a:pt x="181009" y="168443"/>
                  </a:cubicBezTo>
                  <a:cubicBezTo>
                    <a:pt x="178892" y="191726"/>
                    <a:pt x="165663" y="207072"/>
                    <a:pt x="155609" y="222418"/>
                  </a:cubicBezTo>
                  <a:cubicBezTo>
                    <a:pt x="145555" y="237764"/>
                    <a:pt x="132855" y="251522"/>
                    <a:pt x="120684" y="260518"/>
                  </a:cubicBezTo>
                  <a:cubicBezTo>
                    <a:pt x="108513" y="269514"/>
                    <a:pt x="102692" y="272689"/>
                    <a:pt x="82584" y="276393"/>
                  </a:cubicBezTo>
                  <a:cubicBezTo>
                    <a:pt x="62476" y="280097"/>
                    <a:pt x="1621" y="283272"/>
                    <a:pt x="34" y="282743"/>
                  </a:cubicBezTo>
                  <a:cubicBezTo>
                    <a:pt x="-1553" y="282214"/>
                    <a:pt x="52421" y="276393"/>
                    <a:pt x="73059" y="273218"/>
                  </a:cubicBezTo>
                  <a:cubicBezTo>
                    <a:pt x="93696" y="270043"/>
                    <a:pt x="109042" y="275864"/>
                    <a:pt x="123859" y="263693"/>
                  </a:cubicBezTo>
                  <a:cubicBezTo>
                    <a:pt x="138676" y="251522"/>
                    <a:pt x="152434" y="226651"/>
                    <a:pt x="161959" y="200193"/>
                  </a:cubicBezTo>
                  <a:cubicBezTo>
                    <a:pt x="171484" y="173735"/>
                    <a:pt x="187888" y="135105"/>
                    <a:pt x="181009" y="104943"/>
                  </a:cubicBezTo>
                  <a:cubicBezTo>
                    <a:pt x="174130" y="74781"/>
                    <a:pt x="116451" y="3872"/>
                    <a:pt x="114334" y="1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7" name="フリーフォーム 256">
              <a:extLst>
                <a:ext uri="{FF2B5EF4-FFF2-40B4-BE49-F238E27FC236}">
                  <a16:creationId xmlns:a16="http://schemas.microsoft.com/office/drawing/2014/main" id="{0FB7DF16-0C6D-C84C-DB14-0CCDC0A1D6BF}"/>
                </a:ext>
              </a:extLst>
            </p:cNvPr>
            <p:cNvSpPr/>
            <p:nvPr/>
          </p:nvSpPr>
          <p:spPr>
            <a:xfrm>
              <a:off x="4702175" y="5540193"/>
              <a:ext cx="50800" cy="175368"/>
            </a:xfrm>
            <a:custGeom>
              <a:avLst/>
              <a:gdLst>
                <a:gd name="connsiteX0" fmla="*/ 15875 w 50800"/>
                <a:gd name="connsiteY0" fmla="*/ 182 h 175368"/>
                <a:gd name="connsiteX1" fmla="*/ 34925 w 50800"/>
                <a:gd name="connsiteY1" fmla="*/ 114482 h 175368"/>
                <a:gd name="connsiteX2" fmla="*/ 0 w 50800"/>
                <a:gd name="connsiteY2" fmla="*/ 174807 h 175368"/>
                <a:gd name="connsiteX3" fmla="*/ 34925 w 50800"/>
                <a:gd name="connsiteY3" fmla="*/ 146232 h 175368"/>
                <a:gd name="connsiteX4" fmla="*/ 50800 w 50800"/>
                <a:gd name="connsiteY4" fmla="*/ 143057 h 175368"/>
                <a:gd name="connsiteX5" fmla="*/ 15875 w 50800"/>
                <a:gd name="connsiteY5" fmla="*/ 182 h 17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00" h="175368">
                  <a:moveTo>
                    <a:pt x="15875" y="182"/>
                  </a:moveTo>
                  <a:cubicBezTo>
                    <a:pt x="13229" y="-4580"/>
                    <a:pt x="37571" y="85378"/>
                    <a:pt x="34925" y="114482"/>
                  </a:cubicBezTo>
                  <a:cubicBezTo>
                    <a:pt x="32279" y="143586"/>
                    <a:pt x="0" y="169515"/>
                    <a:pt x="0" y="174807"/>
                  </a:cubicBezTo>
                  <a:cubicBezTo>
                    <a:pt x="0" y="180099"/>
                    <a:pt x="34925" y="146232"/>
                    <a:pt x="34925" y="146232"/>
                  </a:cubicBezTo>
                  <a:cubicBezTo>
                    <a:pt x="43392" y="140940"/>
                    <a:pt x="50800" y="161578"/>
                    <a:pt x="50800" y="143057"/>
                  </a:cubicBezTo>
                  <a:cubicBezTo>
                    <a:pt x="50800" y="124536"/>
                    <a:pt x="18521" y="4944"/>
                    <a:pt x="15875" y="1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" name="フリーフォーム 257">
              <a:extLst>
                <a:ext uri="{FF2B5EF4-FFF2-40B4-BE49-F238E27FC236}">
                  <a16:creationId xmlns:a16="http://schemas.microsoft.com/office/drawing/2014/main" id="{32C8CB86-3CC7-1A61-9440-3C947C36A74E}"/>
                </a:ext>
              </a:extLst>
            </p:cNvPr>
            <p:cNvSpPr/>
            <p:nvPr/>
          </p:nvSpPr>
          <p:spPr>
            <a:xfrm>
              <a:off x="4996016" y="1943949"/>
              <a:ext cx="1084485" cy="32335"/>
            </a:xfrm>
            <a:custGeom>
              <a:avLst/>
              <a:gdLst>
                <a:gd name="connsiteX0" fmla="*/ 0 w 1084485"/>
                <a:gd name="connsiteY0" fmla="*/ 17586 h 32335"/>
                <a:gd name="connsiteX1" fmla="*/ 914400 w 1084485"/>
                <a:gd name="connsiteY1" fmla="*/ 2838 h 32335"/>
                <a:gd name="connsiteX2" fmla="*/ 1084007 w 1084485"/>
                <a:gd name="connsiteY2" fmla="*/ 2838 h 32335"/>
                <a:gd name="connsiteX3" fmla="*/ 907026 w 1084485"/>
                <a:gd name="connsiteY3" fmla="*/ 32335 h 32335"/>
                <a:gd name="connsiteX4" fmla="*/ 0 w 1084485"/>
                <a:gd name="connsiteY4" fmla="*/ 17586 h 3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4485" h="32335">
                  <a:moveTo>
                    <a:pt x="0" y="17586"/>
                  </a:moveTo>
                  <a:lnTo>
                    <a:pt x="914400" y="2838"/>
                  </a:lnTo>
                  <a:cubicBezTo>
                    <a:pt x="1095068" y="380"/>
                    <a:pt x="1085236" y="-2078"/>
                    <a:pt x="1084007" y="2838"/>
                  </a:cubicBezTo>
                  <a:cubicBezTo>
                    <a:pt x="1082778" y="7754"/>
                    <a:pt x="907026" y="32335"/>
                    <a:pt x="907026" y="32335"/>
                  </a:cubicBezTo>
                  <a:lnTo>
                    <a:pt x="0" y="175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" name="フリーフォーム 258">
              <a:extLst>
                <a:ext uri="{FF2B5EF4-FFF2-40B4-BE49-F238E27FC236}">
                  <a16:creationId xmlns:a16="http://schemas.microsoft.com/office/drawing/2014/main" id="{F2AD6777-4C16-68B3-12C8-3EA3BC2A1D7C}"/>
                </a:ext>
              </a:extLst>
            </p:cNvPr>
            <p:cNvSpPr/>
            <p:nvPr/>
          </p:nvSpPr>
          <p:spPr>
            <a:xfrm>
              <a:off x="4980444" y="1965110"/>
              <a:ext cx="170430" cy="745399"/>
            </a:xfrm>
            <a:custGeom>
              <a:avLst/>
              <a:gdLst>
                <a:gd name="connsiteX0" fmla="*/ 19259 w 170430"/>
                <a:gd name="connsiteY0" fmla="*/ 113 h 745399"/>
                <a:gd name="connsiteX1" fmla="*/ 129872 w 170430"/>
                <a:gd name="connsiteY1" fmla="*/ 84916 h 745399"/>
                <a:gd name="connsiteX2" fmla="*/ 126185 w 170430"/>
                <a:gd name="connsiteY2" fmla="*/ 166032 h 745399"/>
                <a:gd name="connsiteX3" fmla="*/ 126185 w 170430"/>
                <a:gd name="connsiteY3" fmla="*/ 110725 h 745399"/>
                <a:gd name="connsiteX4" fmla="*/ 144621 w 170430"/>
                <a:gd name="connsiteY4" fmla="*/ 453625 h 745399"/>
                <a:gd name="connsiteX5" fmla="*/ 140933 w 170430"/>
                <a:gd name="connsiteY5" fmla="*/ 350387 h 745399"/>
                <a:gd name="connsiteX6" fmla="*/ 137246 w 170430"/>
                <a:gd name="connsiteY6" fmla="*/ 623232 h 745399"/>
                <a:gd name="connsiteX7" fmla="*/ 824 w 170430"/>
                <a:gd name="connsiteY7" fmla="*/ 744906 h 745399"/>
                <a:gd name="connsiteX8" fmla="*/ 81940 w 170430"/>
                <a:gd name="connsiteY8" fmla="*/ 663790 h 745399"/>
                <a:gd name="connsiteX9" fmla="*/ 118811 w 170430"/>
                <a:gd name="connsiteY9" fmla="*/ 604796 h 745399"/>
                <a:gd name="connsiteX10" fmla="*/ 137246 w 170430"/>
                <a:gd name="connsiteY10" fmla="*/ 151284 h 745399"/>
                <a:gd name="connsiteX11" fmla="*/ 148308 w 170430"/>
                <a:gd name="connsiteY11" fmla="*/ 232400 h 745399"/>
                <a:gd name="connsiteX12" fmla="*/ 163056 w 170430"/>
                <a:gd name="connsiteY12" fmla="*/ 103351 h 745399"/>
                <a:gd name="connsiteX13" fmla="*/ 19259 w 170430"/>
                <a:gd name="connsiteY13" fmla="*/ 113 h 745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0430" h="745399">
                  <a:moveTo>
                    <a:pt x="19259" y="113"/>
                  </a:moveTo>
                  <a:cubicBezTo>
                    <a:pt x="13728" y="-2960"/>
                    <a:pt x="112051" y="57263"/>
                    <a:pt x="129872" y="84916"/>
                  </a:cubicBezTo>
                  <a:cubicBezTo>
                    <a:pt x="147693" y="112569"/>
                    <a:pt x="126799" y="161731"/>
                    <a:pt x="126185" y="166032"/>
                  </a:cubicBezTo>
                  <a:cubicBezTo>
                    <a:pt x="125571" y="170333"/>
                    <a:pt x="123112" y="62793"/>
                    <a:pt x="126185" y="110725"/>
                  </a:cubicBezTo>
                  <a:cubicBezTo>
                    <a:pt x="129258" y="158657"/>
                    <a:pt x="142163" y="413681"/>
                    <a:pt x="144621" y="453625"/>
                  </a:cubicBezTo>
                  <a:cubicBezTo>
                    <a:pt x="147079" y="493569"/>
                    <a:pt x="142162" y="322119"/>
                    <a:pt x="140933" y="350387"/>
                  </a:cubicBezTo>
                  <a:cubicBezTo>
                    <a:pt x="139704" y="378655"/>
                    <a:pt x="160597" y="557479"/>
                    <a:pt x="137246" y="623232"/>
                  </a:cubicBezTo>
                  <a:cubicBezTo>
                    <a:pt x="113895" y="688985"/>
                    <a:pt x="10042" y="738146"/>
                    <a:pt x="824" y="744906"/>
                  </a:cubicBezTo>
                  <a:cubicBezTo>
                    <a:pt x="-8394" y="751666"/>
                    <a:pt x="62276" y="687142"/>
                    <a:pt x="81940" y="663790"/>
                  </a:cubicBezTo>
                  <a:cubicBezTo>
                    <a:pt x="101605" y="640438"/>
                    <a:pt x="109593" y="690214"/>
                    <a:pt x="118811" y="604796"/>
                  </a:cubicBezTo>
                  <a:cubicBezTo>
                    <a:pt x="128029" y="519378"/>
                    <a:pt x="132330" y="213350"/>
                    <a:pt x="137246" y="151284"/>
                  </a:cubicBezTo>
                  <a:cubicBezTo>
                    <a:pt x="142162" y="89218"/>
                    <a:pt x="144006" y="240389"/>
                    <a:pt x="148308" y="232400"/>
                  </a:cubicBezTo>
                  <a:cubicBezTo>
                    <a:pt x="152610" y="224411"/>
                    <a:pt x="184564" y="140837"/>
                    <a:pt x="163056" y="103351"/>
                  </a:cubicBezTo>
                  <a:cubicBezTo>
                    <a:pt x="141548" y="65865"/>
                    <a:pt x="24790" y="3186"/>
                    <a:pt x="19259" y="1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" name="フリーフォーム 259">
              <a:extLst>
                <a:ext uri="{FF2B5EF4-FFF2-40B4-BE49-F238E27FC236}">
                  <a16:creationId xmlns:a16="http://schemas.microsoft.com/office/drawing/2014/main" id="{F64FACEC-10AA-ABDC-D3E5-4D392B04E38C}"/>
                </a:ext>
              </a:extLst>
            </p:cNvPr>
            <p:cNvSpPr/>
            <p:nvPr/>
          </p:nvSpPr>
          <p:spPr>
            <a:xfrm>
              <a:off x="5121356" y="1957432"/>
              <a:ext cx="936675" cy="111447"/>
            </a:xfrm>
            <a:custGeom>
              <a:avLst/>
              <a:gdLst>
                <a:gd name="connsiteX0" fmla="*/ 21 w 936675"/>
                <a:gd name="connsiteY0" fmla="*/ 92594 h 111447"/>
                <a:gd name="connsiteX1" fmla="*/ 693196 w 936675"/>
                <a:gd name="connsiteY1" fmla="*/ 85220 h 111447"/>
                <a:gd name="connsiteX2" fmla="*/ 320799 w 936675"/>
                <a:gd name="connsiteY2" fmla="*/ 92594 h 111447"/>
                <a:gd name="connsiteX3" fmla="*/ 825931 w 936675"/>
                <a:gd name="connsiteY3" fmla="*/ 96281 h 111447"/>
                <a:gd name="connsiteX4" fmla="*/ 733754 w 936675"/>
                <a:gd name="connsiteY4" fmla="*/ 111029 h 111447"/>
                <a:gd name="connsiteX5" fmla="*/ 833305 w 936675"/>
                <a:gd name="connsiteY5" fmla="*/ 77845 h 111447"/>
                <a:gd name="connsiteX6" fmla="*/ 936544 w 936675"/>
                <a:gd name="connsiteY6" fmla="*/ 416 h 111447"/>
                <a:gd name="connsiteX7" fmla="*/ 851741 w 936675"/>
                <a:gd name="connsiteY7" fmla="*/ 48349 h 111447"/>
                <a:gd name="connsiteX8" fmla="*/ 719005 w 936675"/>
                <a:gd name="connsiteY8" fmla="*/ 77845 h 111447"/>
                <a:gd name="connsiteX9" fmla="*/ 21 w 936675"/>
                <a:gd name="connsiteY9" fmla="*/ 92594 h 11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6675" h="111447">
                  <a:moveTo>
                    <a:pt x="21" y="92594"/>
                  </a:moveTo>
                  <a:cubicBezTo>
                    <a:pt x="-4280" y="93823"/>
                    <a:pt x="639733" y="85220"/>
                    <a:pt x="693196" y="85220"/>
                  </a:cubicBezTo>
                  <a:cubicBezTo>
                    <a:pt x="746659" y="85220"/>
                    <a:pt x="298677" y="90751"/>
                    <a:pt x="320799" y="92594"/>
                  </a:cubicBezTo>
                  <a:cubicBezTo>
                    <a:pt x="342921" y="94437"/>
                    <a:pt x="757105" y="93209"/>
                    <a:pt x="825931" y="96281"/>
                  </a:cubicBezTo>
                  <a:cubicBezTo>
                    <a:pt x="894757" y="99353"/>
                    <a:pt x="732525" y="114102"/>
                    <a:pt x="733754" y="111029"/>
                  </a:cubicBezTo>
                  <a:cubicBezTo>
                    <a:pt x="734983" y="107956"/>
                    <a:pt x="799507" y="96280"/>
                    <a:pt x="833305" y="77845"/>
                  </a:cubicBezTo>
                  <a:cubicBezTo>
                    <a:pt x="867103" y="59410"/>
                    <a:pt x="933471" y="5332"/>
                    <a:pt x="936544" y="416"/>
                  </a:cubicBezTo>
                  <a:cubicBezTo>
                    <a:pt x="939617" y="-4500"/>
                    <a:pt x="887998" y="35444"/>
                    <a:pt x="851741" y="48349"/>
                  </a:cubicBezTo>
                  <a:cubicBezTo>
                    <a:pt x="815484" y="61254"/>
                    <a:pt x="863416" y="71085"/>
                    <a:pt x="719005" y="77845"/>
                  </a:cubicBezTo>
                  <a:cubicBezTo>
                    <a:pt x="574594" y="84605"/>
                    <a:pt x="4322" y="91365"/>
                    <a:pt x="21" y="925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" name="フリーフォーム 260">
              <a:extLst>
                <a:ext uri="{FF2B5EF4-FFF2-40B4-BE49-F238E27FC236}">
                  <a16:creationId xmlns:a16="http://schemas.microsoft.com/office/drawing/2014/main" id="{51EF0061-E053-9A2B-8014-024ACCF8C84E}"/>
                </a:ext>
              </a:extLst>
            </p:cNvPr>
            <p:cNvSpPr/>
            <p:nvPr/>
          </p:nvSpPr>
          <p:spPr>
            <a:xfrm>
              <a:off x="6053802" y="1956461"/>
              <a:ext cx="33891" cy="766164"/>
            </a:xfrm>
            <a:custGeom>
              <a:avLst/>
              <a:gdLst>
                <a:gd name="connsiteX0" fmla="*/ 11472 w 33891"/>
                <a:gd name="connsiteY0" fmla="*/ 1387 h 766164"/>
                <a:gd name="connsiteX1" fmla="*/ 18846 w 33891"/>
                <a:gd name="connsiteY1" fmla="*/ 517581 h 766164"/>
                <a:gd name="connsiteX2" fmla="*/ 33595 w 33891"/>
                <a:gd name="connsiteY2" fmla="*/ 757242 h 766164"/>
                <a:gd name="connsiteX3" fmla="*/ 4098 w 33891"/>
                <a:gd name="connsiteY3" fmla="*/ 676126 h 766164"/>
                <a:gd name="connsiteX4" fmla="*/ 4098 w 33891"/>
                <a:gd name="connsiteY4" fmla="*/ 314791 h 766164"/>
                <a:gd name="connsiteX5" fmla="*/ 411 w 33891"/>
                <a:gd name="connsiteY5" fmla="*/ 362723 h 766164"/>
                <a:gd name="connsiteX6" fmla="*/ 11472 w 33891"/>
                <a:gd name="connsiteY6" fmla="*/ 1387 h 766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1" h="766164">
                  <a:moveTo>
                    <a:pt x="11472" y="1387"/>
                  </a:moveTo>
                  <a:cubicBezTo>
                    <a:pt x="14544" y="27197"/>
                    <a:pt x="15159" y="391605"/>
                    <a:pt x="18846" y="517581"/>
                  </a:cubicBezTo>
                  <a:cubicBezTo>
                    <a:pt x="22533" y="643557"/>
                    <a:pt x="36053" y="730818"/>
                    <a:pt x="33595" y="757242"/>
                  </a:cubicBezTo>
                  <a:cubicBezTo>
                    <a:pt x="31137" y="783666"/>
                    <a:pt x="9014" y="749868"/>
                    <a:pt x="4098" y="676126"/>
                  </a:cubicBezTo>
                  <a:cubicBezTo>
                    <a:pt x="-818" y="602384"/>
                    <a:pt x="4712" y="367025"/>
                    <a:pt x="4098" y="314791"/>
                  </a:cubicBezTo>
                  <a:cubicBezTo>
                    <a:pt x="3484" y="262557"/>
                    <a:pt x="-1432" y="407583"/>
                    <a:pt x="411" y="362723"/>
                  </a:cubicBezTo>
                  <a:cubicBezTo>
                    <a:pt x="2254" y="317863"/>
                    <a:pt x="8400" y="-24423"/>
                    <a:pt x="11472" y="13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" name="フリーフォーム 261">
              <a:extLst>
                <a:ext uri="{FF2B5EF4-FFF2-40B4-BE49-F238E27FC236}">
                  <a16:creationId xmlns:a16="http://schemas.microsoft.com/office/drawing/2014/main" id="{743D9F34-2EA5-1AF4-D4DE-5B305A8BE4BF}"/>
                </a:ext>
              </a:extLst>
            </p:cNvPr>
            <p:cNvSpPr/>
            <p:nvPr/>
          </p:nvSpPr>
          <p:spPr>
            <a:xfrm>
              <a:off x="5935986" y="2036190"/>
              <a:ext cx="23104" cy="587675"/>
            </a:xfrm>
            <a:custGeom>
              <a:avLst/>
              <a:gdLst>
                <a:gd name="connsiteX0" fmla="*/ 11301 w 23104"/>
                <a:gd name="connsiteY0" fmla="*/ 6462 h 587675"/>
                <a:gd name="connsiteX1" fmla="*/ 240 w 23104"/>
                <a:gd name="connsiteY1" fmla="*/ 581649 h 587675"/>
                <a:gd name="connsiteX2" fmla="*/ 22362 w 23104"/>
                <a:gd name="connsiteY2" fmla="*/ 290368 h 587675"/>
                <a:gd name="connsiteX3" fmla="*/ 11301 w 23104"/>
                <a:gd name="connsiteY3" fmla="*/ 6462 h 58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04" h="587675">
                  <a:moveTo>
                    <a:pt x="11301" y="6462"/>
                  </a:moveTo>
                  <a:cubicBezTo>
                    <a:pt x="7614" y="55009"/>
                    <a:pt x="-1603" y="534331"/>
                    <a:pt x="240" y="581649"/>
                  </a:cubicBezTo>
                  <a:cubicBezTo>
                    <a:pt x="2083" y="628967"/>
                    <a:pt x="18675" y="385003"/>
                    <a:pt x="22362" y="290368"/>
                  </a:cubicBezTo>
                  <a:cubicBezTo>
                    <a:pt x="26049" y="195733"/>
                    <a:pt x="14988" y="-42085"/>
                    <a:pt x="11301" y="64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" name="フリーフォーム 262">
              <a:extLst>
                <a:ext uri="{FF2B5EF4-FFF2-40B4-BE49-F238E27FC236}">
                  <a16:creationId xmlns:a16="http://schemas.microsoft.com/office/drawing/2014/main" id="{03603DE6-A42F-4C09-1965-B89E407C3ACA}"/>
                </a:ext>
              </a:extLst>
            </p:cNvPr>
            <p:cNvSpPr/>
            <p:nvPr/>
          </p:nvSpPr>
          <p:spPr>
            <a:xfrm>
              <a:off x="5088194" y="2580968"/>
              <a:ext cx="848032" cy="29497"/>
            </a:xfrm>
            <a:custGeom>
              <a:avLst/>
              <a:gdLst>
                <a:gd name="connsiteX0" fmla="*/ 0 w 848032"/>
                <a:gd name="connsiteY0" fmla="*/ 29497 h 29497"/>
                <a:gd name="connsiteX1" fmla="*/ 733732 w 848032"/>
                <a:gd name="connsiteY1" fmla="*/ 29497 h 29497"/>
                <a:gd name="connsiteX2" fmla="*/ 331838 w 848032"/>
                <a:gd name="connsiteY2" fmla="*/ 7374 h 29497"/>
                <a:gd name="connsiteX3" fmla="*/ 848032 w 848032"/>
                <a:gd name="connsiteY3" fmla="*/ 18435 h 29497"/>
                <a:gd name="connsiteX4" fmla="*/ 494071 w 848032"/>
                <a:gd name="connsiteY4" fmla="*/ 0 h 29497"/>
                <a:gd name="connsiteX5" fmla="*/ 298654 w 848032"/>
                <a:gd name="connsiteY5" fmla="*/ 3687 h 29497"/>
                <a:gd name="connsiteX6" fmla="*/ 0 w 848032"/>
                <a:gd name="connsiteY6" fmla="*/ 29497 h 2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032" h="29497">
                  <a:moveTo>
                    <a:pt x="0" y="29497"/>
                  </a:moveTo>
                  <a:lnTo>
                    <a:pt x="733732" y="29497"/>
                  </a:lnTo>
                  <a:cubicBezTo>
                    <a:pt x="789038" y="25810"/>
                    <a:pt x="312788" y="9218"/>
                    <a:pt x="331838" y="7374"/>
                  </a:cubicBezTo>
                  <a:cubicBezTo>
                    <a:pt x="350888" y="5530"/>
                    <a:pt x="848032" y="18435"/>
                    <a:pt x="848032" y="18435"/>
                  </a:cubicBezTo>
                  <a:lnTo>
                    <a:pt x="494071" y="0"/>
                  </a:lnTo>
                  <a:lnTo>
                    <a:pt x="298654" y="3687"/>
                  </a:lnTo>
                  <a:lnTo>
                    <a:pt x="0" y="294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" name="フリーフォーム 263">
              <a:extLst>
                <a:ext uri="{FF2B5EF4-FFF2-40B4-BE49-F238E27FC236}">
                  <a16:creationId xmlns:a16="http://schemas.microsoft.com/office/drawing/2014/main" id="{ACBFBC4B-3D10-2E79-BBD5-97FCF66AB235}"/>
                </a:ext>
              </a:extLst>
            </p:cNvPr>
            <p:cNvSpPr/>
            <p:nvPr/>
          </p:nvSpPr>
          <p:spPr>
            <a:xfrm>
              <a:off x="5018139" y="2583354"/>
              <a:ext cx="1104758" cy="137739"/>
            </a:xfrm>
            <a:custGeom>
              <a:avLst/>
              <a:gdLst>
                <a:gd name="connsiteX0" fmla="*/ 0 w 1104758"/>
                <a:gd name="connsiteY0" fmla="*/ 130349 h 137739"/>
                <a:gd name="connsiteX1" fmla="*/ 907026 w 1104758"/>
                <a:gd name="connsiteY1" fmla="*/ 122975 h 137739"/>
                <a:gd name="connsiteX2" fmla="*/ 608371 w 1104758"/>
                <a:gd name="connsiteY2" fmla="*/ 119288 h 137739"/>
                <a:gd name="connsiteX3" fmla="*/ 1084006 w 1104758"/>
                <a:gd name="connsiteY3" fmla="*/ 137723 h 137739"/>
                <a:gd name="connsiteX4" fmla="*/ 1010264 w 1104758"/>
                <a:gd name="connsiteY4" fmla="*/ 115601 h 137739"/>
                <a:gd name="connsiteX5" fmla="*/ 925461 w 1104758"/>
                <a:gd name="connsiteY5" fmla="*/ 1301 h 137739"/>
                <a:gd name="connsiteX6" fmla="*/ 984455 w 1104758"/>
                <a:gd name="connsiteY6" fmla="*/ 56607 h 137739"/>
                <a:gd name="connsiteX7" fmla="*/ 1047135 w 1104758"/>
                <a:gd name="connsiteY7" fmla="*/ 100852 h 137739"/>
                <a:gd name="connsiteX8" fmla="*/ 822222 w 1104758"/>
                <a:gd name="connsiteY8" fmla="*/ 104540 h 137739"/>
                <a:gd name="connsiteX9" fmla="*/ 184355 w 1104758"/>
                <a:gd name="connsiteY9" fmla="*/ 111914 h 137739"/>
                <a:gd name="connsiteX10" fmla="*/ 424016 w 1104758"/>
                <a:gd name="connsiteY10" fmla="*/ 108227 h 137739"/>
                <a:gd name="connsiteX11" fmla="*/ 0 w 1104758"/>
                <a:gd name="connsiteY11" fmla="*/ 130349 h 13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4758" h="137739">
                  <a:moveTo>
                    <a:pt x="0" y="130349"/>
                  </a:moveTo>
                  <a:lnTo>
                    <a:pt x="907026" y="122975"/>
                  </a:lnTo>
                  <a:lnTo>
                    <a:pt x="608371" y="119288"/>
                  </a:lnTo>
                  <a:cubicBezTo>
                    <a:pt x="637868" y="121746"/>
                    <a:pt x="1017024" y="138337"/>
                    <a:pt x="1084006" y="137723"/>
                  </a:cubicBezTo>
                  <a:cubicBezTo>
                    <a:pt x="1150988" y="137109"/>
                    <a:pt x="1036688" y="138338"/>
                    <a:pt x="1010264" y="115601"/>
                  </a:cubicBezTo>
                  <a:cubicBezTo>
                    <a:pt x="983840" y="92864"/>
                    <a:pt x="929762" y="11133"/>
                    <a:pt x="925461" y="1301"/>
                  </a:cubicBezTo>
                  <a:cubicBezTo>
                    <a:pt x="921160" y="-8531"/>
                    <a:pt x="964176" y="40015"/>
                    <a:pt x="984455" y="56607"/>
                  </a:cubicBezTo>
                  <a:cubicBezTo>
                    <a:pt x="1004734" y="73199"/>
                    <a:pt x="1074174" y="92863"/>
                    <a:pt x="1047135" y="100852"/>
                  </a:cubicBezTo>
                  <a:cubicBezTo>
                    <a:pt x="1020096" y="108841"/>
                    <a:pt x="822222" y="104540"/>
                    <a:pt x="822222" y="104540"/>
                  </a:cubicBezTo>
                  <a:lnTo>
                    <a:pt x="184355" y="111914"/>
                  </a:lnTo>
                  <a:lnTo>
                    <a:pt x="424016" y="108227"/>
                  </a:lnTo>
                  <a:cubicBezTo>
                    <a:pt x="389603" y="109456"/>
                    <a:pt x="183740" y="114372"/>
                    <a:pt x="0" y="1303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" name="フリーフォーム 264">
              <a:extLst>
                <a:ext uri="{FF2B5EF4-FFF2-40B4-BE49-F238E27FC236}">
                  <a16:creationId xmlns:a16="http://schemas.microsoft.com/office/drawing/2014/main" id="{4EC017AB-8685-D1F5-CA0B-E18EF4840A6F}"/>
                </a:ext>
              </a:extLst>
            </p:cNvPr>
            <p:cNvSpPr/>
            <p:nvPr/>
          </p:nvSpPr>
          <p:spPr>
            <a:xfrm>
              <a:off x="5143500" y="2009468"/>
              <a:ext cx="772714" cy="7374"/>
            </a:xfrm>
            <a:custGeom>
              <a:avLst/>
              <a:gdLst>
                <a:gd name="connsiteX0" fmla="*/ 0 w 772714"/>
                <a:gd name="connsiteY0" fmla="*/ 7374 h 7374"/>
                <a:gd name="connsiteX1" fmla="*/ 442452 w 772714"/>
                <a:gd name="connsiteY1" fmla="*/ 7374 h 7374"/>
                <a:gd name="connsiteX2" fmla="*/ 766916 w 772714"/>
                <a:gd name="connsiteY2" fmla="*/ 3687 h 7374"/>
                <a:gd name="connsiteX3" fmla="*/ 637868 w 772714"/>
                <a:gd name="connsiteY3" fmla="*/ 3687 h 7374"/>
                <a:gd name="connsiteX4" fmla="*/ 475635 w 772714"/>
                <a:gd name="connsiteY4" fmla="*/ 0 h 7374"/>
                <a:gd name="connsiteX5" fmla="*/ 0 w 772714"/>
                <a:gd name="connsiteY5" fmla="*/ 7374 h 7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714" h="7374">
                  <a:moveTo>
                    <a:pt x="0" y="7374"/>
                  </a:moveTo>
                  <a:lnTo>
                    <a:pt x="442452" y="7374"/>
                  </a:lnTo>
                  <a:lnTo>
                    <a:pt x="766916" y="3687"/>
                  </a:lnTo>
                  <a:cubicBezTo>
                    <a:pt x="799485" y="3072"/>
                    <a:pt x="686415" y="4301"/>
                    <a:pt x="637868" y="3687"/>
                  </a:cubicBezTo>
                  <a:cubicBezTo>
                    <a:pt x="589321" y="3073"/>
                    <a:pt x="475635" y="0"/>
                    <a:pt x="475635" y="0"/>
                  </a:cubicBezTo>
                  <a:lnTo>
                    <a:pt x="0" y="73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" name="フリーフォーム 265">
              <a:extLst>
                <a:ext uri="{FF2B5EF4-FFF2-40B4-BE49-F238E27FC236}">
                  <a16:creationId xmlns:a16="http://schemas.microsoft.com/office/drawing/2014/main" id="{036FE4D8-DFC7-68EB-A9B6-EB8E051975ED}"/>
                </a:ext>
              </a:extLst>
            </p:cNvPr>
            <p:cNvSpPr/>
            <p:nvPr/>
          </p:nvSpPr>
          <p:spPr>
            <a:xfrm>
              <a:off x="5047156" y="2033760"/>
              <a:ext cx="38354" cy="586916"/>
            </a:xfrm>
            <a:custGeom>
              <a:avLst/>
              <a:gdLst>
                <a:gd name="connsiteX0" fmla="*/ 479 w 38354"/>
                <a:gd name="connsiteY0" fmla="*/ 5205 h 586916"/>
                <a:gd name="connsiteX1" fmla="*/ 18915 w 38354"/>
                <a:gd name="connsiteY1" fmla="*/ 403411 h 586916"/>
                <a:gd name="connsiteX2" fmla="*/ 15228 w 38354"/>
                <a:gd name="connsiteY2" fmla="*/ 351792 h 586916"/>
                <a:gd name="connsiteX3" fmla="*/ 29976 w 38354"/>
                <a:gd name="connsiteY3" fmla="*/ 584079 h 586916"/>
                <a:gd name="connsiteX4" fmla="*/ 37350 w 38354"/>
                <a:gd name="connsiteY4" fmla="*/ 462405 h 586916"/>
                <a:gd name="connsiteX5" fmla="*/ 7854 w 38354"/>
                <a:gd name="connsiteY5" fmla="*/ 193246 h 586916"/>
                <a:gd name="connsiteX6" fmla="*/ 479 w 38354"/>
                <a:gd name="connsiteY6" fmla="*/ 5205 h 586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354" h="586916">
                  <a:moveTo>
                    <a:pt x="479" y="5205"/>
                  </a:moveTo>
                  <a:cubicBezTo>
                    <a:pt x="2322" y="40232"/>
                    <a:pt x="16457" y="345647"/>
                    <a:pt x="18915" y="403411"/>
                  </a:cubicBezTo>
                  <a:cubicBezTo>
                    <a:pt x="21373" y="461175"/>
                    <a:pt x="13385" y="321681"/>
                    <a:pt x="15228" y="351792"/>
                  </a:cubicBezTo>
                  <a:cubicBezTo>
                    <a:pt x="17072" y="381903"/>
                    <a:pt x="26289" y="565644"/>
                    <a:pt x="29976" y="584079"/>
                  </a:cubicBezTo>
                  <a:cubicBezTo>
                    <a:pt x="33663" y="602515"/>
                    <a:pt x="41037" y="527544"/>
                    <a:pt x="37350" y="462405"/>
                  </a:cubicBezTo>
                  <a:cubicBezTo>
                    <a:pt x="33663" y="397266"/>
                    <a:pt x="13384" y="265759"/>
                    <a:pt x="7854" y="193246"/>
                  </a:cubicBezTo>
                  <a:cubicBezTo>
                    <a:pt x="2324" y="120733"/>
                    <a:pt x="-1364" y="-29822"/>
                    <a:pt x="479" y="52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" name="フリーフォーム 266">
              <a:extLst>
                <a:ext uri="{FF2B5EF4-FFF2-40B4-BE49-F238E27FC236}">
                  <a16:creationId xmlns:a16="http://schemas.microsoft.com/office/drawing/2014/main" id="{1B094F23-E167-76A6-62C6-500DA6F0B62B}"/>
                </a:ext>
              </a:extLst>
            </p:cNvPr>
            <p:cNvSpPr/>
            <p:nvPr/>
          </p:nvSpPr>
          <p:spPr>
            <a:xfrm>
              <a:off x="5081512" y="2650563"/>
              <a:ext cx="868624" cy="23321"/>
            </a:xfrm>
            <a:custGeom>
              <a:avLst/>
              <a:gdLst>
                <a:gd name="connsiteX0" fmla="*/ 43553 w 868624"/>
                <a:gd name="connsiteY0" fmla="*/ 18895 h 23321"/>
                <a:gd name="connsiteX1" fmla="*/ 865775 w 868624"/>
                <a:gd name="connsiteY1" fmla="*/ 22582 h 23321"/>
                <a:gd name="connsiteX2" fmla="*/ 320085 w 868624"/>
                <a:gd name="connsiteY2" fmla="*/ 4147 h 23321"/>
                <a:gd name="connsiteX3" fmla="*/ 478630 w 868624"/>
                <a:gd name="connsiteY3" fmla="*/ 460 h 23321"/>
                <a:gd name="connsiteX4" fmla="*/ 154165 w 868624"/>
                <a:gd name="connsiteY4" fmla="*/ 11521 h 23321"/>
                <a:gd name="connsiteX5" fmla="*/ 43553 w 868624"/>
                <a:gd name="connsiteY5" fmla="*/ 18895 h 23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8624" h="23321">
                  <a:moveTo>
                    <a:pt x="43553" y="18895"/>
                  </a:moveTo>
                  <a:cubicBezTo>
                    <a:pt x="162155" y="20739"/>
                    <a:pt x="819686" y="25040"/>
                    <a:pt x="865775" y="22582"/>
                  </a:cubicBezTo>
                  <a:cubicBezTo>
                    <a:pt x="911864" y="20124"/>
                    <a:pt x="384609" y="7834"/>
                    <a:pt x="320085" y="4147"/>
                  </a:cubicBezTo>
                  <a:cubicBezTo>
                    <a:pt x="255561" y="460"/>
                    <a:pt x="506283" y="-769"/>
                    <a:pt x="478630" y="460"/>
                  </a:cubicBezTo>
                  <a:cubicBezTo>
                    <a:pt x="450977" y="1689"/>
                    <a:pt x="230365" y="9677"/>
                    <a:pt x="154165" y="11521"/>
                  </a:cubicBezTo>
                  <a:cubicBezTo>
                    <a:pt x="77965" y="13365"/>
                    <a:pt x="-75049" y="17051"/>
                    <a:pt x="43553" y="188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" name="フリーフォーム 267">
              <a:extLst>
                <a:ext uri="{FF2B5EF4-FFF2-40B4-BE49-F238E27FC236}">
                  <a16:creationId xmlns:a16="http://schemas.microsoft.com/office/drawing/2014/main" id="{6772E252-DDFB-FBE5-2654-00565ED7CBBF}"/>
                </a:ext>
              </a:extLst>
            </p:cNvPr>
            <p:cNvSpPr/>
            <p:nvPr/>
          </p:nvSpPr>
          <p:spPr>
            <a:xfrm>
              <a:off x="5972251" y="2034848"/>
              <a:ext cx="43019" cy="575575"/>
            </a:xfrm>
            <a:custGeom>
              <a:avLst/>
              <a:gdLst>
                <a:gd name="connsiteX0" fmla="*/ 846 w 43019"/>
                <a:gd name="connsiteY0" fmla="*/ 429 h 575575"/>
                <a:gd name="connsiteX1" fmla="*/ 34030 w 43019"/>
                <a:gd name="connsiteY1" fmla="*/ 361765 h 575575"/>
                <a:gd name="connsiteX2" fmla="*/ 41404 w 43019"/>
                <a:gd name="connsiteY2" fmla="*/ 313833 h 575575"/>
                <a:gd name="connsiteX3" fmla="*/ 8220 w 43019"/>
                <a:gd name="connsiteY3" fmla="*/ 571929 h 575575"/>
                <a:gd name="connsiteX4" fmla="*/ 15594 w 43019"/>
                <a:gd name="connsiteY4" fmla="*/ 453942 h 575575"/>
                <a:gd name="connsiteX5" fmla="*/ 11907 w 43019"/>
                <a:gd name="connsiteY5" fmla="*/ 291710 h 575575"/>
                <a:gd name="connsiteX6" fmla="*/ 846 w 43019"/>
                <a:gd name="connsiteY6" fmla="*/ 429 h 57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19" h="575575">
                  <a:moveTo>
                    <a:pt x="846" y="429"/>
                  </a:moveTo>
                  <a:cubicBezTo>
                    <a:pt x="4533" y="12105"/>
                    <a:pt x="27270" y="309531"/>
                    <a:pt x="34030" y="361765"/>
                  </a:cubicBezTo>
                  <a:cubicBezTo>
                    <a:pt x="40790" y="413999"/>
                    <a:pt x="45706" y="278806"/>
                    <a:pt x="41404" y="313833"/>
                  </a:cubicBezTo>
                  <a:cubicBezTo>
                    <a:pt x="37102" y="348860"/>
                    <a:pt x="12522" y="548578"/>
                    <a:pt x="8220" y="571929"/>
                  </a:cubicBezTo>
                  <a:cubicBezTo>
                    <a:pt x="3918" y="595280"/>
                    <a:pt x="14980" y="500645"/>
                    <a:pt x="15594" y="453942"/>
                  </a:cubicBezTo>
                  <a:cubicBezTo>
                    <a:pt x="16208" y="407239"/>
                    <a:pt x="17438" y="364837"/>
                    <a:pt x="11907" y="291710"/>
                  </a:cubicBezTo>
                  <a:cubicBezTo>
                    <a:pt x="6376" y="218583"/>
                    <a:pt x="-2841" y="-11247"/>
                    <a:pt x="846" y="4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" name="フリーフォーム 268">
              <a:extLst>
                <a:ext uri="{FF2B5EF4-FFF2-40B4-BE49-F238E27FC236}">
                  <a16:creationId xmlns:a16="http://schemas.microsoft.com/office/drawing/2014/main" id="{F66901FB-FCCB-D50F-2608-1A79616FC87B}"/>
                </a:ext>
              </a:extLst>
            </p:cNvPr>
            <p:cNvSpPr/>
            <p:nvPr/>
          </p:nvSpPr>
          <p:spPr>
            <a:xfrm>
              <a:off x="6013227" y="1946232"/>
              <a:ext cx="863102" cy="44631"/>
            </a:xfrm>
            <a:custGeom>
              <a:avLst/>
              <a:gdLst>
                <a:gd name="connsiteX0" fmla="*/ 223 w 863102"/>
                <a:gd name="connsiteY0" fmla="*/ 38143 h 44631"/>
                <a:gd name="connsiteX1" fmla="*/ 339948 w 863102"/>
                <a:gd name="connsiteY1" fmla="*/ 31793 h 44631"/>
                <a:gd name="connsiteX2" fmla="*/ 216123 w 863102"/>
                <a:gd name="connsiteY2" fmla="*/ 44493 h 44631"/>
                <a:gd name="connsiteX3" fmla="*/ 527273 w 863102"/>
                <a:gd name="connsiteY3" fmla="*/ 38143 h 44631"/>
                <a:gd name="connsiteX4" fmla="*/ 441548 w 863102"/>
                <a:gd name="connsiteY4" fmla="*/ 31793 h 44631"/>
                <a:gd name="connsiteX5" fmla="*/ 682848 w 863102"/>
                <a:gd name="connsiteY5" fmla="*/ 31793 h 44631"/>
                <a:gd name="connsiteX6" fmla="*/ 555848 w 863102"/>
                <a:gd name="connsiteY6" fmla="*/ 31793 h 44631"/>
                <a:gd name="connsiteX7" fmla="*/ 860648 w 863102"/>
                <a:gd name="connsiteY7" fmla="*/ 22268 h 44631"/>
                <a:gd name="connsiteX8" fmla="*/ 679673 w 863102"/>
                <a:gd name="connsiteY8" fmla="*/ 25443 h 44631"/>
                <a:gd name="connsiteX9" fmla="*/ 333598 w 863102"/>
                <a:gd name="connsiteY9" fmla="*/ 43 h 44631"/>
                <a:gd name="connsiteX10" fmla="*/ 466948 w 863102"/>
                <a:gd name="connsiteY10" fmla="*/ 19093 h 44631"/>
                <a:gd name="connsiteX11" fmla="*/ 216123 w 863102"/>
                <a:gd name="connsiteY11" fmla="*/ 9568 h 44631"/>
                <a:gd name="connsiteX12" fmla="*/ 285973 w 863102"/>
                <a:gd name="connsiteY12" fmla="*/ 15918 h 44631"/>
                <a:gd name="connsiteX13" fmla="*/ 223 w 863102"/>
                <a:gd name="connsiteY13" fmla="*/ 38143 h 44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3102" h="44631">
                  <a:moveTo>
                    <a:pt x="223" y="38143"/>
                  </a:moveTo>
                  <a:cubicBezTo>
                    <a:pt x="9219" y="40789"/>
                    <a:pt x="303965" y="30735"/>
                    <a:pt x="339948" y="31793"/>
                  </a:cubicBezTo>
                  <a:cubicBezTo>
                    <a:pt x="375931" y="32851"/>
                    <a:pt x="184902" y="43435"/>
                    <a:pt x="216123" y="44493"/>
                  </a:cubicBezTo>
                  <a:cubicBezTo>
                    <a:pt x="247344" y="45551"/>
                    <a:pt x="489702" y="40260"/>
                    <a:pt x="527273" y="38143"/>
                  </a:cubicBezTo>
                  <a:cubicBezTo>
                    <a:pt x="564844" y="36026"/>
                    <a:pt x="415619" y="32851"/>
                    <a:pt x="441548" y="31793"/>
                  </a:cubicBezTo>
                  <a:cubicBezTo>
                    <a:pt x="467477" y="30735"/>
                    <a:pt x="682848" y="31793"/>
                    <a:pt x="682848" y="31793"/>
                  </a:cubicBezTo>
                  <a:cubicBezTo>
                    <a:pt x="701898" y="31793"/>
                    <a:pt x="526215" y="33380"/>
                    <a:pt x="555848" y="31793"/>
                  </a:cubicBezTo>
                  <a:cubicBezTo>
                    <a:pt x="585481" y="30206"/>
                    <a:pt x="840011" y="23326"/>
                    <a:pt x="860648" y="22268"/>
                  </a:cubicBezTo>
                  <a:cubicBezTo>
                    <a:pt x="881285" y="21210"/>
                    <a:pt x="767515" y="29147"/>
                    <a:pt x="679673" y="25443"/>
                  </a:cubicBezTo>
                  <a:cubicBezTo>
                    <a:pt x="591831" y="21739"/>
                    <a:pt x="369052" y="1101"/>
                    <a:pt x="333598" y="43"/>
                  </a:cubicBezTo>
                  <a:cubicBezTo>
                    <a:pt x="298144" y="-1015"/>
                    <a:pt x="486527" y="17506"/>
                    <a:pt x="466948" y="19093"/>
                  </a:cubicBezTo>
                  <a:cubicBezTo>
                    <a:pt x="447369" y="20680"/>
                    <a:pt x="246286" y="10097"/>
                    <a:pt x="216123" y="9568"/>
                  </a:cubicBezTo>
                  <a:cubicBezTo>
                    <a:pt x="185961" y="9039"/>
                    <a:pt x="315606" y="11685"/>
                    <a:pt x="285973" y="15918"/>
                  </a:cubicBezTo>
                  <a:cubicBezTo>
                    <a:pt x="256340" y="20151"/>
                    <a:pt x="-8773" y="35497"/>
                    <a:pt x="223" y="381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" name="フリーフォーム 269">
              <a:extLst>
                <a:ext uri="{FF2B5EF4-FFF2-40B4-BE49-F238E27FC236}">
                  <a16:creationId xmlns:a16="http://schemas.microsoft.com/office/drawing/2014/main" id="{7E64A636-CD89-5CE5-374B-97F0A386F71B}"/>
                </a:ext>
              </a:extLst>
            </p:cNvPr>
            <p:cNvSpPr/>
            <p:nvPr/>
          </p:nvSpPr>
          <p:spPr>
            <a:xfrm>
              <a:off x="6750050" y="1971026"/>
              <a:ext cx="47715" cy="669198"/>
            </a:xfrm>
            <a:custGeom>
              <a:avLst/>
              <a:gdLst>
                <a:gd name="connsiteX0" fmla="*/ 15875 w 47715"/>
                <a:gd name="connsiteY0" fmla="*/ 6999 h 669198"/>
                <a:gd name="connsiteX1" fmla="*/ 0 w 47715"/>
                <a:gd name="connsiteY1" fmla="*/ 464199 h 669198"/>
                <a:gd name="connsiteX2" fmla="*/ 15875 w 47715"/>
                <a:gd name="connsiteY2" fmla="*/ 381649 h 669198"/>
                <a:gd name="connsiteX3" fmla="*/ 15875 w 47715"/>
                <a:gd name="connsiteY3" fmla="*/ 661049 h 669198"/>
                <a:gd name="connsiteX4" fmla="*/ 34925 w 47715"/>
                <a:gd name="connsiteY4" fmla="*/ 562624 h 669198"/>
                <a:gd name="connsiteX5" fmla="*/ 47625 w 47715"/>
                <a:gd name="connsiteY5" fmla="*/ 238774 h 669198"/>
                <a:gd name="connsiteX6" fmla="*/ 28575 w 47715"/>
                <a:gd name="connsiteY6" fmla="*/ 311799 h 669198"/>
                <a:gd name="connsiteX7" fmla="*/ 31750 w 47715"/>
                <a:gd name="connsiteY7" fmla="*/ 194324 h 669198"/>
                <a:gd name="connsiteX8" fmla="*/ 15875 w 47715"/>
                <a:gd name="connsiteY8" fmla="*/ 6999 h 669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715" h="669198">
                  <a:moveTo>
                    <a:pt x="15875" y="6999"/>
                  </a:moveTo>
                  <a:cubicBezTo>
                    <a:pt x="10583" y="51978"/>
                    <a:pt x="0" y="401757"/>
                    <a:pt x="0" y="464199"/>
                  </a:cubicBezTo>
                  <a:cubicBezTo>
                    <a:pt x="0" y="526641"/>
                    <a:pt x="13229" y="348841"/>
                    <a:pt x="15875" y="381649"/>
                  </a:cubicBezTo>
                  <a:cubicBezTo>
                    <a:pt x="18521" y="414457"/>
                    <a:pt x="12700" y="630886"/>
                    <a:pt x="15875" y="661049"/>
                  </a:cubicBezTo>
                  <a:cubicBezTo>
                    <a:pt x="19050" y="691212"/>
                    <a:pt x="29633" y="633003"/>
                    <a:pt x="34925" y="562624"/>
                  </a:cubicBezTo>
                  <a:cubicBezTo>
                    <a:pt x="40217" y="492245"/>
                    <a:pt x="48683" y="280578"/>
                    <a:pt x="47625" y="238774"/>
                  </a:cubicBezTo>
                  <a:cubicBezTo>
                    <a:pt x="46567" y="196970"/>
                    <a:pt x="31221" y="319207"/>
                    <a:pt x="28575" y="311799"/>
                  </a:cubicBezTo>
                  <a:cubicBezTo>
                    <a:pt x="25929" y="304391"/>
                    <a:pt x="33337" y="241949"/>
                    <a:pt x="31750" y="194324"/>
                  </a:cubicBezTo>
                  <a:cubicBezTo>
                    <a:pt x="30163" y="146699"/>
                    <a:pt x="21167" y="-37980"/>
                    <a:pt x="15875" y="69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" name="フリーフォーム 270">
              <a:extLst>
                <a:ext uri="{FF2B5EF4-FFF2-40B4-BE49-F238E27FC236}">
                  <a16:creationId xmlns:a16="http://schemas.microsoft.com/office/drawing/2014/main" id="{E9B70DEC-BCAE-F45A-532D-A383BEFDEE7A}"/>
                </a:ext>
              </a:extLst>
            </p:cNvPr>
            <p:cNvSpPr/>
            <p:nvPr/>
          </p:nvSpPr>
          <p:spPr>
            <a:xfrm>
              <a:off x="6714517" y="1949450"/>
              <a:ext cx="1099237" cy="22352"/>
            </a:xfrm>
            <a:custGeom>
              <a:avLst/>
              <a:gdLst>
                <a:gd name="connsiteX0" fmla="*/ 10133 w 1099237"/>
                <a:gd name="connsiteY0" fmla="*/ 0 h 22352"/>
                <a:gd name="connsiteX1" fmla="*/ 829283 w 1099237"/>
                <a:gd name="connsiteY1" fmla="*/ 12700 h 22352"/>
                <a:gd name="connsiteX2" fmla="*/ 584808 w 1099237"/>
                <a:gd name="connsiteY2" fmla="*/ 15875 h 22352"/>
                <a:gd name="connsiteX3" fmla="*/ 1095983 w 1099237"/>
                <a:gd name="connsiteY3" fmla="*/ 22225 h 22352"/>
                <a:gd name="connsiteX4" fmla="*/ 816583 w 1099237"/>
                <a:gd name="connsiteY4" fmla="*/ 9525 h 22352"/>
                <a:gd name="connsiteX5" fmla="*/ 400658 w 1099237"/>
                <a:gd name="connsiteY5" fmla="*/ 15875 h 22352"/>
                <a:gd name="connsiteX6" fmla="*/ 10133 w 1099237"/>
                <a:gd name="connsiteY6" fmla="*/ 0 h 2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237" h="22352">
                  <a:moveTo>
                    <a:pt x="10133" y="0"/>
                  </a:moveTo>
                  <a:lnTo>
                    <a:pt x="829283" y="12700"/>
                  </a:lnTo>
                  <a:cubicBezTo>
                    <a:pt x="925062" y="15346"/>
                    <a:pt x="540358" y="14288"/>
                    <a:pt x="584808" y="15875"/>
                  </a:cubicBezTo>
                  <a:cubicBezTo>
                    <a:pt x="629258" y="17463"/>
                    <a:pt x="1057354" y="23283"/>
                    <a:pt x="1095983" y="22225"/>
                  </a:cubicBezTo>
                  <a:cubicBezTo>
                    <a:pt x="1134612" y="21167"/>
                    <a:pt x="816583" y="9525"/>
                    <a:pt x="816583" y="9525"/>
                  </a:cubicBezTo>
                  <a:lnTo>
                    <a:pt x="400658" y="15875"/>
                  </a:lnTo>
                  <a:cubicBezTo>
                    <a:pt x="263604" y="15346"/>
                    <a:pt x="-61305" y="529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" name="フリーフォーム 271">
              <a:extLst>
                <a:ext uri="{FF2B5EF4-FFF2-40B4-BE49-F238E27FC236}">
                  <a16:creationId xmlns:a16="http://schemas.microsoft.com/office/drawing/2014/main" id="{9868AF98-74F7-61B7-3914-72B8455712CF}"/>
                </a:ext>
              </a:extLst>
            </p:cNvPr>
            <p:cNvSpPr/>
            <p:nvPr/>
          </p:nvSpPr>
          <p:spPr>
            <a:xfrm>
              <a:off x="7827547" y="1952412"/>
              <a:ext cx="19180" cy="727413"/>
            </a:xfrm>
            <a:custGeom>
              <a:avLst/>
              <a:gdLst>
                <a:gd name="connsiteX0" fmla="*/ 2003 w 19180"/>
                <a:gd name="connsiteY0" fmla="*/ 213 h 727413"/>
                <a:gd name="connsiteX1" fmla="*/ 14703 w 19180"/>
                <a:gd name="connsiteY1" fmla="*/ 422488 h 727413"/>
                <a:gd name="connsiteX2" fmla="*/ 17878 w 19180"/>
                <a:gd name="connsiteY2" fmla="*/ 720938 h 727413"/>
                <a:gd name="connsiteX3" fmla="*/ 17878 w 19180"/>
                <a:gd name="connsiteY3" fmla="*/ 616163 h 727413"/>
                <a:gd name="connsiteX4" fmla="*/ 2003 w 19180"/>
                <a:gd name="connsiteY4" fmla="*/ 479638 h 727413"/>
                <a:gd name="connsiteX5" fmla="*/ 2003 w 19180"/>
                <a:gd name="connsiteY5" fmla="*/ 213 h 72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80" h="727413">
                  <a:moveTo>
                    <a:pt x="2003" y="213"/>
                  </a:moveTo>
                  <a:cubicBezTo>
                    <a:pt x="4120" y="-9312"/>
                    <a:pt x="12057" y="302367"/>
                    <a:pt x="14703" y="422488"/>
                  </a:cubicBezTo>
                  <a:cubicBezTo>
                    <a:pt x="17349" y="542609"/>
                    <a:pt x="17349" y="688659"/>
                    <a:pt x="17878" y="720938"/>
                  </a:cubicBezTo>
                  <a:cubicBezTo>
                    <a:pt x="18407" y="753217"/>
                    <a:pt x="20524" y="656380"/>
                    <a:pt x="17878" y="616163"/>
                  </a:cubicBezTo>
                  <a:cubicBezTo>
                    <a:pt x="15232" y="575946"/>
                    <a:pt x="5178" y="574888"/>
                    <a:pt x="2003" y="479638"/>
                  </a:cubicBezTo>
                  <a:cubicBezTo>
                    <a:pt x="-1172" y="384388"/>
                    <a:pt x="-114" y="9738"/>
                    <a:pt x="2003" y="2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" name="フリーフォーム 272">
              <a:extLst>
                <a:ext uri="{FF2B5EF4-FFF2-40B4-BE49-F238E27FC236}">
                  <a16:creationId xmlns:a16="http://schemas.microsoft.com/office/drawing/2014/main" id="{4EE81453-06FF-D2D0-753D-16E435AA5480}"/>
                </a:ext>
              </a:extLst>
            </p:cNvPr>
            <p:cNvSpPr/>
            <p:nvPr/>
          </p:nvSpPr>
          <p:spPr>
            <a:xfrm>
              <a:off x="7041503" y="2689982"/>
              <a:ext cx="240180" cy="59867"/>
            </a:xfrm>
            <a:custGeom>
              <a:avLst/>
              <a:gdLst>
                <a:gd name="connsiteX0" fmla="*/ 647 w 240180"/>
                <a:gd name="connsiteY0" fmla="*/ 11943 h 59867"/>
                <a:gd name="connsiteX1" fmla="*/ 207022 w 240180"/>
                <a:gd name="connsiteY1" fmla="*/ 2418 h 59867"/>
                <a:gd name="connsiteX2" fmla="*/ 229247 w 240180"/>
                <a:gd name="connsiteY2" fmla="*/ 5593 h 59867"/>
                <a:gd name="connsiteX3" fmla="*/ 99072 w 240180"/>
                <a:gd name="connsiteY3" fmla="*/ 59568 h 59867"/>
                <a:gd name="connsiteX4" fmla="*/ 140347 w 240180"/>
                <a:gd name="connsiteY4" fmla="*/ 27818 h 59867"/>
                <a:gd name="connsiteX5" fmla="*/ 647 w 240180"/>
                <a:gd name="connsiteY5" fmla="*/ 11943 h 59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180" h="59867">
                  <a:moveTo>
                    <a:pt x="647" y="11943"/>
                  </a:moveTo>
                  <a:cubicBezTo>
                    <a:pt x="11760" y="7710"/>
                    <a:pt x="168922" y="3476"/>
                    <a:pt x="207022" y="2418"/>
                  </a:cubicBezTo>
                  <a:cubicBezTo>
                    <a:pt x="245122" y="1360"/>
                    <a:pt x="247239" y="-3932"/>
                    <a:pt x="229247" y="5593"/>
                  </a:cubicBezTo>
                  <a:cubicBezTo>
                    <a:pt x="211255" y="15118"/>
                    <a:pt x="113889" y="55864"/>
                    <a:pt x="99072" y="59568"/>
                  </a:cubicBezTo>
                  <a:cubicBezTo>
                    <a:pt x="84255" y="63272"/>
                    <a:pt x="155693" y="31522"/>
                    <a:pt x="140347" y="27818"/>
                  </a:cubicBezTo>
                  <a:cubicBezTo>
                    <a:pt x="125001" y="24114"/>
                    <a:pt x="-10466" y="16176"/>
                    <a:pt x="647" y="119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" name="フリーフォーム 273">
              <a:extLst>
                <a:ext uri="{FF2B5EF4-FFF2-40B4-BE49-F238E27FC236}">
                  <a16:creationId xmlns:a16="http://schemas.microsoft.com/office/drawing/2014/main" id="{879297DE-3896-F60A-3690-A5F11186E71A}"/>
                </a:ext>
              </a:extLst>
            </p:cNvPr>
            <p:cNvSpPr/>
            <p:nvPr/>
          </p:nvSpPr>
          <p:spPr>
            <a:xfrm>
              <a:off x="7200098" y="2682630"/>
              <a:ext cx="610415" cy="23006"/>
            </a:xfrm>
            <a:custGeom>
              <a:avLst/>
              <a:gdLst>
                <a:gd name="connsiteX0" fmla="*/ 802 w 610415"/>
                <a:gd name="connsiteY0" fmla="*/ 22470 h 23006"/>
                <a:gd name="connsiteX1" fmla="*/ 505627 w 610415"/>
                <a:gd name="connsiteY1" fmla="*/ 16120 h 23006"/>
                <a:gd name="connsiteX2" fmla="*/ 610402 w 610415"/>
                <a:gd name="connsiteY2" fmla="*/ 16120 h 23006"/>
                <a:gd name="connsiteX3" fmla="*/ 511977 w 610415"/>
                <a:gd name="connsiteY3" fmla="*/ 12945 h 23006"/>
                <a:gd name="connsiteX4" fmla="*/ 391327 w 610415"/>
                <a:gd name="connsiteY4" fmla="*/ 245 h 23006"/>
                <a:gd name="connsiteX5" fmla="*/ 802 w 610415"/>
                <a:gd name="connsiteY5" fmla="*/ 22470 h 2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415" h="23006">
                  <a:moveTo>
                    <a:pt x="802" y="22470"/>
                  </a:moveTo>
                  <a:cubicBezTo>
                    <a:pt x="19852" y="25116"/>
                    <a:pt x="404027" y="17178"/>
                    <a:pt x="505627" y="16120"/>
                  </a:cubicBezTo>
                  <a:cubicBezTo>
                    <a:pt x="607227" y="15062"/>
                    <a:pt x="609344" y="16649"/>
                    <a:pt x="610402" y="16120"/>
                  </a:cubicBezTo>
                  <a:cubicBezTo>
                    <a:pt x="611460" y="15591"/>
                    <a:pt x="548489" y="15591"/>
                    <a:pt x="511977" y="12945"/>
                  </a:cubicBezTo>
                  <a:cubicBezTo>
                    <a:pt x="475465" y="10299"/>
                    <a:pt x="475464" y="-1872"/>
                    <a:pt x="391327" y="245"/>
                  </a:cubicBezTo>
                  <a:cubicBezTo>
                    <a:pt x="307190" y="2362"/>
                    <a:pt x="-18248" y="19824"/>
                    <a:pt x="802" y="224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" name="フリーフォーム 274">
              <a:extLst>
                <a:ext uri="{FF2B5EF4-FFF2-40B4-BE49-F238E27FC236}">
                  <a16:creationId xmlns:a16="http://schemas.microsoft.com/office/drawing/2014/main" id="{9893DD20-6CE0-0CAA-DEBE-6416FC283566}"/>
                </a:ext>
              </a:extLst>
            </p:cNvPr>
            <p:cNvSpPr/>
            <p:nvPr/>
          </p:nvSpPr>
          <p:spPr>
            <a:xfrm>
              <a:off x="7001893" y="2708157"/>
              <a:ext cx="887988" cy="25775"/>
            </a:xfrm>
            <a:custGeom>
              <a:avLst/>
              <a:gdLst>
                <a:gd name="connsiteX0" fmla="*/ 11682 w 887988"/>
                <a:gd name="connsiteY0" fmla="*/ 6468 h 25775"/>
                <a:gd name="connsiteX1" fmla="*/ 567307 w 887988"/>
                <a:gd name="connsiteY1" fmla="*/ 6468 h 25775"/>
                <a:gd name="connsiteX2" fmla="*/ 887982 w 887988"/>
                <a:gd name="connsiteY2" fmla="*/ 118 h 25775"/>
                <a:gd name="connsiteX3" fmla="*/ 576832 w 887988"/>
                <a:gd name="connsiteY3" fmla="*/ 12818 h 25775"/>
                <a:gd name="connsiteX4" fmla="*/ 218057 w 887988"/>
                <a:gd name="connsiteY4" fmla="*/ 25518 h 25775"/>
                <a:gd name="connsiteX5" fmla="*/ 11682 w 887988"/>
                <a:gd name="connsiteY5" fmla="*/ 6468 h 2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7988" h="25775">
                  <a:moveTo>
                    <a:pt x="11682" y="6468"/>
                  </a:moveTo>
                  <a:cubicBezTo>
                    <a:pt x="69890" y="3293"/>
                    <a:pt x="421257" y="7526"/>
                    <a:pt x="567307" y="6468"/>
                  </a:cubicBezTo>
                  <a:cubicBezTo>
                    <a:pt x="713357" y="5410"/>
                    <a:pt x="886394" y="-940"/>
                    <a:pt x="887982" y="118"/>
                  </a:cubicBezTo>
                  <a:cubicBezTo>
                    <a:pt x="889570" y="1176"/>
                    <a:pt x="576832" y="12818"/>
                    <a:pt x="576832" y="12818"/>
                  </a:cubicBezTo>
                  <a:lnTo>
                    <a:pt x="218057" y="25518"/>
                  </a:lnTo>
                  <a:cubicBezTo>
                    <a:pt x="127040" y="28164"/>
                    <a:pt x="-46526" y="9643"/>
                    <a:pt x="11682" y="64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" name="フリーフォーム 275">
              <a:extLst>
                <a:ext uri="{FF2B5EF4-FFF2-40B4-BE49-F238E27FC236}">
                  <a16:creationId xmlns:a16="http://schemas.microsoft.com/office/drawing/2014/main" id="{C3D76EB7-03B6-8E8C-6328-A70085565189}"/>
                </a:ext>
              </a:extLst>
            </p:cNvPr>
            <p:cNvSpPr/>
            <p:nvPr/>
          </p:nvSpPr>
          <p:spPr>
            <a:xfrm>
              <a:off x="7821202" y="1492037"/>
              <a:ext cx="34166" cy="461745"/>
            </a:xfrm>
            <a:custGeom>
              <a:avLst/>
              <a:gdLst>
                <a:gd name="connsiteX0" fmla="*/ 24223 w 34166"/>
                <a:gd name="connsiteY0" fmla="*/ 213 h 461745"/>
                <a:gd name="connsiteX1" fmla="*/ 30573 w 34166"/>
                <a:gd name="connsiteY1" fmla="*/ 247863 h 461745"/>
                <a:gd name="connsiteX2" fmla="*/ 33748 w 34166"/>
                <a:gd name="connsiteY2" fmla="*/ 457413 h 461745"/>
                <a:gd name="connsiteX3" fmla="*/ 30573 w 34166"/>
                <a:gd name="connsiteY3" fmla="*/ 371688 h 461745"/>
                <a:gd name="connsiteX4" fmla="*/ 1998 w 34166"/>
                <a:gd name="connsiteY4" fmla="*/ 162138 h 461745"/>
                <a:gd name="connsiteX5" fmla="*/ 5173 w 34166"/>
                <a:gd name="connsiteY5" fmla="*/ 203413 h 461745"/>
                <a:gd name="connsiteX6" fmla="*/ 24223 w 34166"/>
                <a:gd name="connsiteY6" fmla="*/ 213 h 46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166" h="461745">
                  <a:moveTo>
                    <a:pt x="24223" y="213"/>
                  </a:moveTo>
                  <a:cubicBezTo>
                    <a:pt x="28456" y="7621"/>
                    <a:pt x="28986" y="171663"/>
                    <a:pt x="30573" y="247863"/>
                  </a:cubicBezTo>
                  <a:cubicBezTo>
                    <a:pt x="32160" y="324063"/>
                    <a:pt x="33748" y="436776"/>
                    <a:pt x="33748" y="457413"/>
                  </a:cubicBezTo>
                  <a:cubicBezTo>
                    <a:pt x="33748" y="478050"/>
                    <a:pt x="35865" y="420900"/>
                    <a:pt x="30573" y="371688"/>
                  </a:cubicBezTo>
                  <a:cubicBezTo>
                    <a:pt x="25281" y="322476"/>
                    <a:pt x="6231" y="190184"/>
                    <a:pt x="1998" y="162138"/>
                  </a:cubicBezTo>
                  <a:cubicBezTo>
                    <a:pt x="-2235" y="134092"/>
                    <a:pt x="940" y="226167"/>
                    <a:pt x="5173" y="203413"/>
                  </a:cubicBezTo>
                  <a:cubicBezTo>
                    <a:pt x="9406" y="180659"/>
                    <a:pt x="19990" y="-7195"/>
                    <a:pt x="24223" y="2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" name="フリーフォーム 276">
              <a:extLst>
                <a:ext uri="{FF2B5EF4-FFF2-40B4-BE49-F238E27FC236}">
                  <a16:creationId xmlns:a16="http://schemas.microsoft.com/office/drawing/2014/main" id="{594ADBAD-D437-AD9E-A2EE-DCEE40812E5B}"/>
                </a:ext>
              </a:extLst>
            </p:cNvPr>
            <p:cNvSpPr/>
            <p:nvPr/>
          </p:nvSpPr>
          <p:spPr>
            <a:xfrm>
              <a:off x="7835852" y="2709681"/>
              <a:ext cx="24043" cy="408553"/>
            </a:xfrm>
            <a:custGeom>
              <a:avLst/>
              <a:gdLst>
                <a:gd name="connsiteX0" fmla="*/ 19098 w 24043"/>
                <a:gd name="connsiteY0" fmla="*/ 1769 h 408553"/>
                <a:gd name="connsiteX1" fmla="*/ 22273 w 24043"/>
                <a:gd name="connsiteY1" fmla="*/ 385944 h 408553"/>
                <a:gd name="connsiteX2" fmla="*/ 22273 w 24043"/>
                <a:gd name="connsiteY2" fmla="*/ 351019 h 408553"/>
                <a:gd name="connsiteX3" fmla="*/ 48 w 24043"/>
                <a:gd name="connsiteY3" fmla="*/ 246244 h 408553"/>
                <a:gd name="connsiteX4" fmla="*/ 19098 w 24043"/>
                <a:gd name="connsiteY4" fmla="*/ 1769 h 408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43" h="408553">
                  <a:moveTo>
                    <a:pt x="19098" y="1769"/>
                  </a:moveTo>
                  <a:cubicBezTo>
                    <a:pt x="22802" y="25052"/>
                    <a:pt x="21744" y="327736"/>
                    <a:pt x="22273" y="385944"/>
                  </a:cubicBezTo>
                  <a:cubicBezTo>
                    <a:pt x="22802" y="444152"/>
                    <a:pt x="25977" y="374302"/>
                    <a:pt x="22273" y="351019"/>
                  </a:cubicBezTo>
                  <a:cubicBezTo>
                    <a:pt x="18569" y="327736"/>
                    <a:pt x="1106" y="300748"/>
                    <a:pt x="48" y="246244"/>
                  </a:cubicBezTo>
                  <a:cubicBezTo>
                    <a:pt x="-1010" y="191740"/>
                    <a:pt x="15394" y="-21514"/>
                    <a:pt x="19098" y="17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" name="フリーフォーム 277">
              <a:extLst>
                <a:ext uri="{FF2B5EF4-FFF2-40B4-BE49-F238E27FC236}">
                  <a16:creationId xmlns:a16="http://schemas.microsoft.com/office/drawing/2014/main" id="{1EC29215-D65F-39AD-0E9E-D79E27783C85}"/>
                </a:ext>
              </a:extLst>
            </p:cNvPr>
            <p:cNvSpPr/>
            <p:nvPr/>
          </p:nvSpPr>
          <p:spPr>
            <a:xfrm>
              <a:off x="7290361" y="3162300"/>
              <a:ext cx="202059" cy="17322"/>
            </a:xfrm>
            <a:custGeom>
              <a:avLst/>
              <a:gdLst>
                <a:gd name="connsiteX0" fmla="*/ 2614 w 202059"/>
                <a:gd name="connsiteY0" fmla="*/ 15875 h 17322"/>
                <a:gd name="connsiteX1" fmla="*/ 196289 w 202059"/>
                <a:gd name="connsiteY1" fmla="*/ 15875 h 17322"/>
                <a:gd name="connsiteX2" fmla="*/ 155014 w 202059"/>
                <a:gd name="connsiteY2" fmla="*/ 9525 h 17322"/>
                <a:gd name="connsiteX3" fmla="*/ 88339 w 202059"/>
                <a:gd name="connsiteY3" fmla="*/ 0 h 17322"/>
                <a:gd name="connsiteX4" fmla="*/ 2614 w 202059"/>
                <a:gd name="connsiteY4" fmla="*/ 15875 h 17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059" h="17322">
                  <a:moveTo>
                    <a:pt x="2614" y="15875"/>
                  </a:moveTo>
                  <a:cubicBezTo>
                    <a:pt x="20606" y="18521"/>
                    <a:pt x="170889" y="16933"/>
                    <a:pt x="196289" y="15875"/>
                  </a:cubicBezTo>
                  <a:cubicBezTo>
                    <a:pt x="221689" y="14817"/>
                    <a:pt x="155014" y="9525"/>
                    <a:pt x="155014" y="9525"/>
                  </a:cubicBezTo>
                  <a:cubicBezTo>
                    <a:pt x="137022" y="6879"/>
                    <a:pt x="112151" y="0"/>
                    <a:pt x="88339" y="0"/>
                  </a:cubicBezTo>
                  <a:cubicBezTo>
                    <a:pt x="64527" y="0"/>
                    <a:pt x="-15378" y="13229"/>
                    <a:pt x="2614" y="158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" name="フリーフォーム 278">
              <a:extLst>
                <a:ext uri="{FF2B5EF4-FFF2-40B4-BE49-F238E27FC236}">
                  <a16:creationId xmlns:a16="http://schemas.microsoft.com/office/drawing/2014/main" id="{AAE1AF9A-4C9B-670E-B63D-BFC9E4D02AE8}"/>
                </a:ext>
              </a:extLst>
            </p:cNvPr>
            <p:cNvSpPr/>
            <p:nvPr/>
          </p:nvSpPr>
          <p:spPr>
            <a:xfrm>
              <a:off x="7279422" y="3245838"/>
              <a:ext cx="291373" cy="21237"/>
            </a:xfrm>
            <a:custGeom>
              <a:avLst/>
              <a:gdLst>
                <a:gd name="connsiteX0" fmla="*/ 853 w 291373"/>
                <a:gd name="connsiteY0" fmla="*/ 2187 h 21237"/>
                <a:gd name="connsiteX1" fmla="*/ 283428 w 291373"/>
                <a:gd name="connsiteY1" fmla="*/ 21237 h 21237"/>
                <a:gd name="connsiteX2" fmla="*/ 197703 w 291373"/>
                <a:gd name="connsiteY2" fmla="*/ 2187 h 21237"/>
                <a:gd name="connsiteX3" fmla="*/ 853 w 291373"/>
                <a:gd name="connsiteY3" fmla="*/ 2187 h 2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373" h="21237">
                  <a:moveTo>
                    <a:pt x="853" y="2187"/>
                  </a:moveTo>
                  <a:cubicBezTo>
                    <a:pt x="15140" y="5362"/>
                    <a:pt x="250620" y="21237"/>
                    <a:pt x="283428" y="21237"/>
                  </a:cubicBezTo>
                  <a:cubicBezTo>
                    <a:pt x="316236" y="21237"/>
                    <a:pt x="239507" y="4833"/>
                    <a:pt x="197703" y="2187"/>
                  </a:cubicBezTo>
                  <a:cubicBezTo>
                    <a:pt x="155899" y="-459"/>
                    <a:pt x="-13434" y="-988"/>
                    <a:pt x="853" y="21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" name="フリーフォーム 279">
              <a:extLst>
                <a:ext uri="{FF2B5EF4-FFF2-40B4-BE49-F238E27FC236}">
                  <a16:creationId xmlns:a16="http://schemas.microsoft.com/office/drawing/2014/main" id="{30F67F9E-FCAC-C575-9353-61574C74311C}"/>
                </a:ext>
              </a:extLst>
            </p:cNvPr>
            <p:cNvSpPr/>
            <p:nvPr/>
          </p:nvSpPr>
          <p:spPr>
            <a:xfrm>
              <a:off x="5027998" y="3158336"/>
              <a:ext cx="1043952" cy="26951"/>
            </a:xfrm>
            <a:custGeom>
              <a:avLst/>
              <a:gdLst>
                <a:gd name="connsiteX0" fmla="*/ 10727 w 1043952"/>
                <a:gd name="connsiteY0" fmla="*/ 26189 h 26951"/>
                <a:gd name="connsiteX1" fmla="*/ 855277 w 1043952"/>
                <a:gd name="connsiteY1" fmla="*/ 19839 h 26951"/>
                <a:gd name="connsiteX2" fmla="*/ 550477 w 1043952"/>
                <a:gd name="connsiteY2" fmla="*/ 789 h 26951"/>
                <a:gd name="connsiteX3" fmla="*/ 1042602 w 1043952"/>
                <a:gd name="connsiteY3" fmla="*/ 3964 h 26951"/>
                <a:gd name="connsiteX4" fmla="*/ 687002 w 1043952"/>
                <a:gd name="connsiteY4" fmla="*/ 7139 h 26951"/>
                <a:gd name="connsiteX5" fmla="*/ 398077 w 1043952"/>
                <a:gd name="connsiteY5" fmla="*/ 3964 h 26951"/>
                <a:gd name="connsiteX6" fmla="*/ 10727 w 1043952"/>
                <a:gd name="connsiteY6" fmla="*/ 26189 h 2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3952" h="26951">
                  <a:moveTo>
                    <a:pt x="10727" y="26189"/>
                  </a:moveTo>
                  <a:cubicBezTo>
                    <a:pt x="86927" y="28835"/>
                    <a:pt x="765319" y="24072"/>
                    <a:pt x="855277" y="19839"/>
                  </a:cubicBezTo>
                  <a:cubicBezTo>
                    <a:pt x="945235" y="15606"/>
                    <a:pt x="519256" y="3435"/>
                    <a:pt x="550477" y="789"/>
                  </a:cubicBezTo>
                  <a:cubicBezTo>
                    <a:pt x="581698" y="-1857"/>
                    <a:pt x="1019848" y="2906"/>
                    <a:pt x="1042602" y="3964"/>
                  </a:cubicBezTo>
                  <a:cubicBezTo>
                    <a:pt x="1065356" y="5022"/>
                    <a:pt x="794423" y="7139"/>
                    <a:pt x="687002" y="7139"/>
                  </a:cubicBezTo>
                  <a:cubicBezTo>
                    <a:pt x="579581" y="7139"/>
                    <a:pt x="510790" y="2906"/>
                    <a:pt x="398077" y="3964"/>
                  </a:cubicBezTo>
                  <a:cubicBezTo>
                    <a:pt x="285365" y="5022"/>
                    <a:pt x="-65473" y="23543"/>
                    <a:pt x="10727" y="261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 280">
              <a:extLst>
                <a:ext uri="{FF2B5EF4-FFF2-40B4-BE49-F238E27FC236}">
                  <a16:creationId xmlns:a16="http://schemas.microsoft.com/office/drawing/2014/main" id="{8C63007E-287C-788B-93D4-6E7B1919447C}"/>
                </a:ext>
              </a:extLst>
            </p:cNvPr>
            <p:cNvSpPr/>
            <p:nvPr/>
          </p:nvSpPr>
          <p:spPr>
            <a:xfrm>
              <a:off x="6759591" y="1949319"/>
              <a:ext cx="1061088" cy="113041"/>
            </a:xfrm>
            <a:custGeom>
              <a:avLst/>
              <a:gdLst>
                <a:gd name="connsiteX0" fmla="*/ 3159 w 1061088"/>
                <a:gd name="connsiteY0" fmla="*/ 3306 h 113041"/>
                <a:gd name="connsiteX1" fmla="*/ 142859 w 1061088"/>
                <a:gd name="connsiteY1" fmla="*/ 108081 h 113041"/>
                <a:gd name="connsiteX2" fmla="*/ 92059 w 1061088"/>
                <a:gd name="connsiteY2" fmla="*/ 95381 h 113041"/>
                <a:gd name="connsiteX3" fmla="*/ 400034 w 1061088"/>
                <a:gd name="connsiteY3" fmla="*/ 89031 h 113041"/>
                <a:gd name="connsiteX4" fmla="*/ 946134 w 1061088"/>
                <a:gd name="connsiteY4" fmla="*/ 98556 h 113041"/>
                <a:gd name="connsiteX5" fmla="*/ 911209 w 1061088"/>
                <a:gd name="connsiteY5" fmla="*/ 101731 h 113041"/>
                <a:gd name="connsiteX6" fmla="*/ 971534 w 1061088"/>
                <a:gd name="connsiteY6" fmla="*/ 85856 h 113041"/>
                <a:gd name="connsiteX7" fmla="*/ 1060434 w 1061088"/>
                <a:gd name="connsiteY7" fmla="*/ 28706 h 113041"/>
                <a:gd name="connsiteX8" fmla="*/ 1003284 w 1061088"/>
                <a:gd name="connsiteY8" fmla="*/ 54106 h 113041"/>
                <a:gd name="connsiteX9" fmla="*/ 850884 w 1061088"/>
                <a:gd name="connsiteY9" fmla="*/ 79506 h 113041"/>
                <a:gd name="connsiteX10" fmla="*/ 507984 w 1061088"/>
                <a:gd name="connsiteY10" fmla="*/ 101731 h 113041"/>
                <a:gd name="connsiteX11" fmla="*/ 180959 w 1061088"/>
                <a:gd name="connsiteY11" fmla="*/ 98556 h 113041"/>
                <a:gd name="connsiteX12" fmla="*/ 53959 w 1061088"/>
                <a:gd name="connsiteY12" fmla="*/ 31881 h 113041"/>
                <a:gd name="connsiteX13" fmla="*/ 3159 w 1061088"/>
                <a:gd name="connsiteY13" fmla="*/ 3306 h 113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1088" h="113041">
                  <a:moveTo>
                    <a:pt x="3159" y="3306"/>
                  </a:moveTo>
                  <a:cubicBezTo>
                    <a:pt x="17976" y="16006"/>
                    <a:pt x="128042" y="92735"/>
                    <a:pt x="142859" y="108081"/>
                  </a:cubicBezTo>
                  <a:cubicBezTo>
                    <a:pt x="157676" y="123427"/>
                    <a:pt x="49197" y="98556"/>
                    <a:pt x="92059" y="95381"/>
                  </a:cubicBezTo>
                  <a:cubicBezTo>
                    <a:pt x="134921" y="92206"/>
                    <a:pt x="257688" y="88502"/>
                    <a:pt x="400034" y="89031"/>
                  </a:cubicBezTo>
                  <a:cubicBezTo>
                    <a:pt x="542380" y="89560"/>
                    <a:pt x="860938" y="96439"/>
                    <a:pt x="946134" y="98556"/>
                  </a:cubicBezTo>
                  <a:cubicBezTo>
                    <a:pt x="1031330" y="100673"/>
                    <a:pt x="906976" y="103848"/>
                    <a:pt x="911209" y="101731"/>
                  </a:cubicBezTo>
                  <a:cubicBezTo>
                    <a:pt x="915442" y="99614"/>
                    <a:pt x="946663" y="98027"/>
                    <a:pt x="971534" y="85856"/>
                  </a:cubicBezTo>
                  <a:cubicBezTo>
                    <a:pt x="996405" y="73685"/>
                    <a:pt x="1055142" y="33998"/>
                    <a:pt x="1060434" y="28706"/>
                  </a:cubicBezTo>
                  <a:cubicBezTo>
                    <a:pt x="1065726" y="23414"/>
                    <a:pt x="1038209" y="45639"/>
                    <a:pt x="1003284" y="54106"/>
                  </a:cubicBezTo>
                  <a:cubicBezTo>
                    <a:pt x="968359" y="62573"/>
                    <a:pt x="933434" y="71569"/>
                    <a:pt x="850884" y="79506"/>
                  </a:cubicBezTo>
                  <a:cubicBezTo>
                    <a:pt x="768334" y="87444"/>
                    <a:pt x="619638" y="98556"/>
                    <a:pt x="507984" y="101731"/>
                  </a:cubicBezTo>
                  <a:cubicBezTo>
                    <a:pt x="396330" y="104906"/>
                    <a:pt x="256630" y="110198"/>
                    <a:pt x="180959" y="98556"/>
                  </a:cubicBezTo>
                  <a:cubicBezTo>
                    <a:pt x="105288" y="86914"/>
                    <a:pt x="78830" y="46169"/>
                    <a:pt x="53959" y="31881"/>
                  </a:cubicBezTo>
                  <a:cubicBezTo>
                    <a:pt x="29088" y="17594"/>
                    <a:pt x="-11658" y="-9394"/>
                    <a:pt x="3159" y="33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" name="フリーフォーム 281">
              <a:extLst>
                <a:ext uri="{FF2B5EF4-FFF2-40B4-BE49-F238E27FC236}">
                  <a16:creationId xmlns:a16="http://schemas.microsoft.com/office/drawing/2014/main" id="{118A1019-6A34-FB35-228D-5E773B6FA91F}"/>
                </a:ext>
              </a:extLst>
            </p:cNvPr>
            <p:cNvSpPr/>
            <p:nvPr/>
          </p:nvSpPr>
          <p:spPr>
            <a:xfrm>
              <a:off x="6889654" y="2032967"/>
              <a:ext cx="22390" cy="572276"/>
            </a:xfrm>
            <a:custGeom>
              <a:avLst/>
              <a:gdLst>
                <a:gd name="connsiteX0" fmla="*/ 96 w 22390"/>
                <a:gd name="connsiteY0" fmla="*/ 18083 h 572276"/>
                <a:gd name="connsiteX1" fmla="*/ 9621 w 22390"/>
                <a:gd name="connsiteY1" fmla="*/ 446708 h 572276"/>
                <a:gd name="connsiteX2" fmla="*/ 15971 w 22390"/>
                <a:gd name="connsiteY2" fmla="*/ 370508 h 572276"/>
                <a:gd name="connsiteX3" fmla="*/ 19146 w 22390"/>
                <a:gd name="connsiteY3" fmla="*/ 567358 h 572276"/>
                <a:gd name="connsiteX4" fmla="*/ 22321 w 22390"/>
                <a:gd name="connsiteY4" fmla="*/ 478458 h 572276"/>
                <a:gd name="connsiteX5" fmla="*/ 15971 w 22390"/>
                <a:gd name="connsiteY5" fmla="*/ 116508 h 572276"/>
                <a:gd name="connsiteX6" fmla="*/ 96 w 22390"/>
                <a:gd name="connsiteY6" fmla="*/ 18083 h 57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390" h="572276">
                  <a:moveTo>
                    <a:pt x="96" y="18083"/>
                  </a:moveTo>
                  <a:cubicBezTo>
                    <a:pt x="-962" y="73116"/>
                    <a:pt x="6975" y="387971"/>
                    <a:pt x="9621" y="446708"/>
                  </a:cubicBezTo>
                  <a:cubicBezTo>
                    <a:pt x="12267" y="505445"/>
                    <a:pt x="14384" y="350400"/>
                    <a:pt x="15971" y="370508"/>
                  </a:cubicBezTo>
                  <a:cubicBezTo>
                    <a:pt x="17559" y="390616"/>
                    <a:pt x="18088" y="549367"/>
                    <a:pt x="19146" y="567358"/>
                  </a:cubicBezTo>
                  <a:cubicBezTo>
                    <a:pt x="20204" y="585349"/>
                    <a:pt x="22850" y="553600"/>
                    <a:pt x="22321" y="478458"/>
                  </a:cubicBezTo>
                  <a:cubicBezTo>
                    <a:pt x="21792" y="403316"/>
                    <a:pt x="17558" y="188475"/>
                    <a:pt x="15971" y="116508"/>
                  </a:cubicBezTo>
                  <a:cubicBezTo>
                    <a:pt x="14384" y="44541"/>
                    <a:pt x="1154" y="-36950"/>
                    <a:pt x="96" y="180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" name="フリーフォーム 282">
              <a:extLst>
                <a:ext uri="{FF2B5EF4-FFF2-40B4-BE49-F238E27FC236}">
                  <a16:creationId xmlns:a16="http://schemas.microsoft.com/office/drawing/2014/main" id="{54B0E538-8D20-A520-D2D9-A336FCE5D2BA}"/>
                </a:ext>
              </a:extLst>
            </p:cNvPr>
            <p:cNvSpPr/>
            <p:nvPr/>
          </p:nvSpPr>
          <p:spPr>
            <a:xfrm>
              <a:off x="6821953" y="2603968"/>
              <a:ext cx="152337" cy="56702"/>
            </a:xfrm>
            <a:custGeom>
              <a:avLst/>
              <a:gdLst>
                <a:gd name="connsiteX0" fmla="*/ 1122 w 152337"/>
                <a:gd name="connsiteY0" fmla="*/ 56682 h 56702"/>
                <a:gd name="connsiteX1" fmla="*/ 150347 w 152337"/>
                <a:gd name="connsiteY1" fmla="*/ 9057 h 56702"/>
                <a:gd name="connsiteX2" fmla="*/ 83672 w 152337"/>
                <a:gd name="connsiteY2" fmla="*/ 2707 h 56702"/>
                <a:gd name="connsiteX3" fmla="*/ 1122 w 152337"/>
                <a:gd name="connsiteY3" fmla="*/ 56682 h 56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37" h="56702">
                  <a:moveTo>
                    <a:pt x="1122" y="56682"/>
                  </a:moveTo>
                  <a:cubicBezTo>
                    <a:pt x="12234" y="57740"/>
                    <a:pt x="136589" y="18053"/>
                    <a:pt x="150347" y="9057"/>
                  </a:cubicBezTo>
                  <a:cubicBezTo>
                    <a:pt x="164105" y="61"/>
                    <a:pt x="102722" y="-2585"/>
                    <a:pt x="83672" y="2707"/>
                  </a:cubicBezTo>
                  <a:cubicBezTo>
                    <a:pt x="64622" y="7999"/>
                    <a:pt x="-9990" y="55624"/>
                    <a:pt x="1122" y="566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" name="フリーフォーム 283">
              <a:extLst>
                <a:ext uri="{FF2B5EF4-FFF2-40B4-BE49-F238E27FC236}">
                  <a16:creationId xmlns:a16="http://schemas.microsoft.com/office/drawing/2014/main" id="{6BC2C441-C4E8-9A55-98BE-70C999127AF7}"/>
                </a:ext>
              </a:extLst>
            </p:cNvPr>
            <p:cNvSpPr/>
            <p:nvPr/>
          </p:nvSpPr>
          <p:spPr>
            <a:xfrm>
              <a:off x="6924675" y="2597150"/>
              <a:ext cx="814282" cy="25565"/>
            </a:xfrm>
            <a:custGeom>
              <a:avLst/>
              <a:gdLst>
                <a:gd name="connsiteX0" fmla="*/ 0 w 814282"/>
                <a:gd name="connsiteY0" fmla="*/ 12700 h 25565"/>
                <a:gd name="connsiteX1" fmla="*/ 771525 w 814282"/>
                <a:gd name="connsiteY1" fmla="*/ 25400 h 25565"/>
                <a:gd name="connsiteX2" fmla="*/ 558800 w 814282"/>
                <a:gd name="connsiteY2" fmla="*/ 19050 h 25565"/>
                <a:gd name="connsiteX3" fmla="*/ 812800 w 814282"/>
                <a:gd name="connsiteY3" fmla="*/ 6350 h 25565"/>
                <a:gd name="connsiteX4" fmla="*/ 415925 w 814282"/>
                <a:gd name="connsiteY4" fmla="*/ 0 h 25565"/>
                <a:gd name="connsiteX5" fmla="*/ 0 w 814282"/>
                <a:gd name="connsiteY5" fmla="*/ 12700 h 2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282" h="25565">
                  <a:moveTo>
                    <a:pt x="0" y="12700"/>
                  </a:moveTo>
                  <a:lnTo>
                    <a:pt x="771525" y="25400"/>
                  </a:lnTo>
                  <a:cubicBezTo>
                    <a:pt x="864658" y="26458"/>
                    <a:pt x="551921" y="22225"/>
                    <a:pt x="558800" y="19050"/>
                  </a:cubicBezTo>
                  <a:cubicBezTo>
                    <a:pt x="565679" y="15875"/>
                    <a:pt x="836613" y="9525"/>
                    <a:pt x="812800" y="6350"/>
                  </a:cubicBezTo>
                  <a:cubicBezTo>
                    <a:pt x="788988" y="3175"/>
                    <a:pt x="415925" y="0"/>
                    <a:pt x="415925" y="0"/>
                  </a:cubicBezTo>
                  <a:lnTo>
                    <a:pt x="0" y="12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" name="フリーフォーム 284">
              <a:extLst>
                <a:ext uri="{FF2B5EF4-FFF2-40B4-BE49-F238E27FC236}">
                  <a16:creationId xmlns:a16="http://schemas.microsoft.com/office/drawing/2014/main" id="{4ACF97AE-7CF7-E0DE-36F0-9A7A5D805546}"/>
                </a:ext>
              </a:extLst>
            </p:cNvPr>
            <p:cNvSpPr/>
            <p:nvPr/>
          </p:nvSpPr>
          <p:spPr>
            <a:xfrm>
              <a:off x="7708900" y="2054146"/>
              <a:ext cx="145385" cy="654932"/>
            </a:xfrm>
            <a:custGeom>
              <a:avLst/>
              <a:gdLst>
                <a:gd name="connsiteX0" fmla="*/ 9525 w 145385"/>
                <a:gd name="connsiteY0" fmla="*/ 79 h 654932"/>
                <a:gd name="connsiteX1" fmla="*/ 25400 w 145385"/>
                <a:gd name="connsiteY1" fmla="*/ 323929 h 654932"/>
                <a:gd name="connsiteX2" fmla="*/ 31750 w 145385"/>
                <a:gd name="connsiteY2" fmla="*/ 260429 h 654932"/>
                <a:gd name="connsiteX3" fmla="*/ 31750 w 145385"/>
                <a:gd name="connsiteY3" fmla="*/ 552529 h 654932"/>
                <a:gd name="connsiteX4" fmla="*/ 28575 w 145385"/>
                <a:gd name="connsiteY4" fmla="*/ 530304 h 654932"/>
                <a:gd name="connsiteX5" fmla="*/ 34925 w 145385"/>
                <a:gd name="connsiteY5" fmla="*/ 562054 h 654932"/>
                <a:gd name="connsiteX6" fmla="*/ 0 w 145385"/>
                <a:gd name="connsiteY6" fmla="*/ 533479 h 654932"/>
                <a:gd name="connsiteX7" fmla="*/ 142875 w 145385"/>
                <a:gd name="connsiteY7" fmla="*/ 654129 h 654932"/>
                <a:gd name="connsiteX8" fmla="*/ 88900 w 145385"/>
                <a:gd name="connsiteY8" fmla="*/ 584279 h 654932"/>
                <a:gd name="connsiteX9" fmla="*/ 60325 w 145385"/>
                <a:gd name="connsiteY9" fmla="*/ 549354 h 654932"/>
                <a:gd name="connsiteX10" fmla="*/ 28575 w 145385"/>
                <a:gd name="connsiteY10" fmla="*/ 295354 h 654932"/>
                <a:gd name="connsiteX11" fmla="*/ 9525 w 145385"/>
                <a:gd name="connsiteY11" fmla="*/ 79 h 65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385" h="654932">
                  <a:moveTo>
                    <a:pt x="9525" y="79"/>
                  </a:moveTo>
                  <a:cubicBezTo>
                    <a:pt x="8996" y="4842"/>
                    <a:pt x="21696" y="280537"/>
                    <a:pt x="25400" y="323929"/>
                  </a:cubicBezTo>
                  <a:cubicBezTo>
                    <a:pt x="29104" y="367321"/>
                    <a:pt x="30692" y="222329"/>
                    <a:pt x="31750" y="260429"/>
                  </a:cubicBezTo>
                  <a:cubicBezTo>
                    <a:pt x="32808" y="298529"/>
                    <a:pt x="32279" y="507550"/>
                    <a:pt x="31750" y="552529"/>
                  </a:cubicBezTo>
                  <a:cubicBezTo>
                    <a:pt x="31221" y="597508"/>
                    <a:pt x="28046" y="528717"/>
                    <a:pt x="28575" y="530304"/>
                  </a:cubicBezTo>
                  <a:cubicBezTo>
                    <a:pt x="29104" y="531891"/>
                    <a:pt x="39688" y="561525"/>
                    <a:pt x="34925" y="562054"/>
                  </a:cubicBezTo>
                  <a:cubicBezTo>
                    <a:pt x="30163" y="562583"/>
                    <a:pt x="0" y="533479"/>
                    <a:pt x="0" y="533479"/>
                  </a:cubicBezTo>
                  <a:cubicBezTo>
                    <a:pt x="17992" y="548825"/>
                    <a:pt x="128058" y="645662"/>
                    <a:pt x="142875" y="654129"/>
                  </a:cubicBezTo>
                  <a:cubicBezTo>
                    <a:pt x="157692" y="662596"/>
                    <a:pt x="102658" y="601741"/>
                    <a:pt x="88900" y="584279"/>
                  </a:cubicBezTo>
                  <a:cubicBezTo>
                    <a:pt x="75142" y="566817"/>
                    <a:pt x="70379" y="597508"/>
                    <a:pt x="60325" y="549354"/>
                  </a:cubicBezTo>
                  <a:cubicBezTo>
                    <a:pt x="50271" y="501200"/>
                    <a:pt x="33338" y="384254"/>
                    <a:pt x="28575" y="295354"/>
                  </a:cubicBezTo>
                  <a:cubicBezTo>
                    <a:pt x="23813" y="206454"/>
                    <a:pt x="10054" y="-4684"/>
                    <a:pt x="9525" y="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" name="フリーフォーム 285">
              <a:extLst>
                <a:ext uri="{FF2B5EF4-FFF2-40B4-BE49-F238E27FC236}">
                  <a16:creationId xmlns:a16="http://schemas.microsoft.com/office/drawing/2014/main" id="{0D019915-6362-3917-AAA2-2FE757E69D35}"/>
                </a:ext>
              </a:extLst>
            </p:cNvPr>
            <p:cNvSpPr/>
            <p:nvPr/>
          </p:nvSpPr>
          <p:spPr>
            <a:xfrm>
              <a:off x="8626205" y="2832697"/>
              <a:ext cx="16306" cy="775686"/>
            </a:xfrm>
            <a:custGeom>
              <a:avLst/>
              <a:gdLst>
                <a:gd name="connsiteX0" fmla="*/ 270 w 16306"/>
                <a:gd name="connsiteY0" fmla="*/ 5753 h 775686"/>
                <a:gd name="connsiteX1" fmla="*/ 6620 w 16306"/>
                <a:gd name="connsiteY1" fmla="*/ 526453 h 775686"/>
                <a:gd name="connsiteX2" fmla="*/ 12970 w 16306"/>
                <a:gd name="connsiteY2" fmla="*/ 767753 h 775686"/>
                <a:gd name="connsiteX3" fmla="*/ 6620 w 16306"/>
                <a:gd name="connsiteY3" fmla="*/ 675678 h 775686"/>
                <a:gd name="connsiteX4" fmla="*/ 16145 w 16306"/>
                <a:gd name="connsiteY4" fmla="*/ 272453 h 775686"/>
                <a:gd name="connsiteX5" fmla="*/ 270 w 16306"/>
                <a:gd name="connsiteY5" fmla="*/ 5753 h 775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06" h="775686">
                  <a:moveTo>
                    <a:pt x="270" y="5753"/>
                  </a:moveTo>
                  <a:cubicBezTo>
                    <a:pt x="-1318" y="48086"/>
                    <a:pt x="4503" y="399453"/>
                    <a:pt x="6620" y="526453"/>
                  </a:cubicBezTo>
                  <a:cubicBezTo>
                    <a:pt x="8737" y="653453"/>
                    <a:pt x="12970" y="742882"/>
                    <a:pt x="12970" y="767753"/>
                  </a:cubicBezTo>
                  <a:cubicBezTo>
                    <a:pt x="12970" y="792624"/>
                    <a:pt x="6091" y="758228"/>
                    <a:pt x="6620" y="675678"/>
                  </a:cubicBezTo>
                  <a:cubicBezTo>
                    <a:pt x="7149" y="593128"/>
                    <a:pt x="17732" y="379874"/>
                    <a:pt x="16145" y="272453"/>
                  </a:cubicBezTo>
                  <a:cubicBezTo>
                    <a:pt x="14558" y="165032"/>
                    <a:pt x="1858" y="-36580"/>
                    <a:pt x="270" y="57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" name="フリーフォーム 286">
              <a:extLst>
                <a:ext uri="{FF2B5EF4-FFF2-40B4-BE49-F238E27FC236}">
                  <a16:creationId xmlns:a16="http://schemas.microsoft.com/office/drawing/2014/main" id="{A58807F4-E45A-7A1B-3671-66B6EAAAFF88}"/>
                </a:ext>
              </a:extLst>
            </p:cNvPr>
            <p:cNvSpPr/>
            <p:nvPr/>
          </p:nvSpPr>
          <p:spPr>
            <a:xfrm>
              <a:off x="8337748" y="1559476"/>
              <a:ext cx="19143" cy="1026968"/>
            </a:xfrm>
            <a:custGeom>
              <a:avLst/>
              <a:gdLst>
                <a:gd name="connsiteX0" fmla="*/ 18852 w 19143"/>
                <a:gd name="connsiteY0" fmla="*/ 28024 h 1026968"/>
                <a:gd name="connsiteX1" fmla="*/ 12502 w 19143"/>
                <a:gd name="connsiteY1" fmla="*/ 977349 h 1026968"/>
                <a:gd name="connsiteX2" fmla="*/ 2977 w 19143"/>
                <a:gd name="connsiteY2" fmla="*/ 831299 h 1026968"/>
                <a:gd name="connsiteX3" fmla="*/ 2977 w 19143"/>
                <a:gd name="connsiteY3" fmla="*/ 301074 h 1026968"/>
                <a:gd name="connsiteX4" fmla="*/ 18852 w 19143"/>
                <a:gd name="connsiteY4" fmla="*/ 28024 h 1026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43" h="1026968">
                  <a:moveTo>
                    <a:pt x="18852" y="28024"/>
                  </a:moveTo>
                  <a:cubicBezTo>
                    <a:pt x="20439" y="140736"/>
                    <a:pt x="15148" y="843470"/>
                    <a:pt x="12502" y="977349"/>
                  </a:cubicBezTo>
                  <a:cubicBezTo>
                    <a:pt x="9856" y="1111228"/>
                    <a:pt x="4564" y="944011"/>
                    <a:pt x="2977" y="831299"/>
                  </a:cubicBezTo>
                  <a:cubicBezTo>
                    <a:pt x="1390" y="718587"/>
                    <a:pt x="-2844" y="431778"/>
                    <a:pt x="2977" y="301074"/>
                  </a:cubicBezTo>
                  <a:cubicBezTo>
                    <a:pt x="8798" y="170370"/>
                    <a:pt x="17265" y="-84688"/>
                    <a:pt x="18852" y="280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" name="フリーフォーム 287">
              <a:extLst>
                <a:ext uri="{FF2B5EF4-FFF2-40B4-BE49-F238E27FC236}">
                  <a16:creationId xmlns:a16="http://schemas.microsoft.com/office/drawing/2014/main" id="{D253025E-8FC7-6591-4D6B-965F7C9563E8}"/>
                </a:ext>
              </a:extLst>
            </p:cNvPr>
            <p:cNvSpPr/>
            <p:nvPr/>
          </p:nvSpPr>
          <p:spPr>
            <a:xfrm>
              <a:off x="8351634" y="2588566"/>
              <a:ext cx="18303" cy="1166833"/>
            </a:xfrm>
            <a:custGeom>
              <a:avLst/>
              <a:gdLst>
                <a:gd name="connsiteX0" fmla="*/ 1791 w 18303"/>
                <a:gd name="connsiteY0" fmla="*/ 2234 h 1166833"/>
                <a:gd name="connsiteX1" fmla="*/ 1791 w 18303"/>
                <a:gd name="connsiteY1" fmla="*/ 735659 h 1166833"/>
                <a:gd name="connsiteX2" fmla="*/ 17666 w 18303"/>
                <a:gd name="connsiteY2" fmla="*/ 1145234 h 1166833"/>
                <a:gd name="connsiteX3" fmla="*/ 14491 w 18303"/>
                <a:gd name="connsiteY3" fmla="*/ 992834 h 1166833"/>
                <a:gd name="connsiteX4" fmla="*/ 1791 w 18303"/>
                <a:gd name="connsiteY4" fmla="*/ 2234 h 116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03" h="1166833">
                  <a:moveTo>
                    <a:pt x="1791" y="2234"/>
                  </a:moveTo>
                  <a:cubicBezTo>
                    <a:pt x="-326" y="-40628"/>
                    <a:pt x="-855" y="545159"/>
                    <a:pt x="1791" y="735659"/>
                  </a:cubicBezTo>
                  <a:cubicBezTo>
                    <a:pt x="4437" y="926159"/>
                    <a:pt x="15549" y="1102372"/>
                    <a:pt x="17666" y="1145234"/>
                  </a:cubicBezTo>
                  <a:cubicBezTo>
                    <a:pt x="19783" y="1188096"/>
                    <a:pt x="16079" y="1181217"/>
                    <a:pt x="14491" y="992834"/>
                  </a:cubicBezTo>
                  <a:cubicBezTo>
                    <a:pt x="12904" y="804451"/>
                    <a:pt x="3908" y="45096"/>
                    <a:pt x="1791" y="22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" name="フリーフォーム 288">
              <a:extLst>
                <a:ext uri="{FF2B5EF4-FFF2-40B4-BE49-F238E27FC236}">
                  <a16:creationId xmlns:a16="http://schemas.microsoft.com/office/drawing/2014/main" id="{4CE88A78-CFD9-172A-0BC3-DFC165D0EB10}"/>
                </a:ext>
              </a:extLst>
            </p:cNvPr>
            <p:cNvSpPr/>
            <p:nvPr/>
          </p:nvSpPr>
          <p:spPr>
            <a:xfrm>
              <a:off x="8407388" y="1605792"/>
              <a:ext cx="50841" cy="550725"/>
            </a:xfrm>
            <a:custGeom>
              <a:avLst/>
              <a:gdLst>
                <a:gd name="connsiteX0" fmla="*/ 15887 w 50841"/>
                <a:gd name="connsiteY0" fmla="*/ 758 h 550725"/>
                <a:gd name="connsiteX1" fmla="*/ 12712 w 50841"/>
                <a:gd name="connsiteY1" fmla="*/ 467483 h 550725"/>
                <a:gd name="connsiteX2" fmla="*/ 50812 w 50841"/>
                <a:gd name="connsiteY2" fmla="*/ 283333 h 550725"/>
                <a:gd name="connsiteX3" fmla="*/ 19062 w 50841"/>
                <a:gd name="connsiteY3" fmla="*/ 543683 h 550725"/>
                <a:gd name="connsiteX4" fmla="*/ 19062 w 50841"/>
                <a:gd name="connsiteY4" fmla="*/ 451608 h 550725"/>
                <a:gd name="connsiteX5" fmla="*/ 12 w 50841"/>
                <a:gd name="connsiteY5" fmla="*/ 188083 h 550725"/>
                <a:gd name="connsiteX6" fmla="*/ 22237 w 50841"/>
                <a:gd name="connsiteY6" fmla="*/ 353183 h 550725"/>
                <a:gd name="connsiteX7" fmla="*/ 15887 w 50841"/>
                <a:gd name="connsiteY7" fmla="*/ 758 h 55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841" h="550725">
                  <a:moveTo>
                    <a:pt x="15887" y="758"/>
                  </a:moveTo>
                  <a:cubicBezTo>
                    <a:pt x="14300" y="19808"/>
                    <a:pt x="6891" y="420387"/>
                    <a:pt x="12712" y="467483"/>
                  </a:cubicBezTo>
                  <a:cubicBezTo>
                    <a:pt x="18533" y="514579"/>
                    <a:pt x="49754" y="270633"/>
                    <a:pt x="50812" y="283333"/>
                  </a:cubicBezTo>
                  <a:cubicBezTo>
                    <a:pt x="51870" y="296033"/>
                    <a:pt x="24354" y="515637"/>
                    <a:pt x="19062" y="543683"/>
                  </a:cubicBezTo>
                  <a:cubicBezTo>
                    <a:pt x="13770" y="571729"/>
                    <a:pt x="22237" y="510875"/>
                    <a:pt x="19062" y="451608"/>
                  </a:cubicBezTo>
                  <a:cubicBezTo>
                    <a:pt x="15887" y="392341"/>
                    <a:pt x="-517" y="204487"/>
                    <a:pt x="12" y="188083"/>
                  </a:cubicBezTo>
                  <a:cubicBezTo>
                    <a:pt x="541" y="171679"/>
                    <a:pt x="18533" y="378583"/>
                    <a:pt x="22237" y="353183"/>
                  </a:cubicBezTo>
                  <a:cubicBezTo>
                    <a:pt x="25941" y="327783"/>
                    <a:pt x="17474" y="-18292"/>
                    <a:pt x="15887" y="7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" name="フリーフォーム 289">
              <a:extLst>
                <a:ext uri="{FF2B5EF4-FFF2-40B4-BE49-F238E27FC236}">
                  <a16:creationId xmlns:a16="http://schemas.microsoft.com/office/drawing/2014/main" id="{8953F8C4-EB92-4D86-A835-CAA942BD2B7A}"/>
                </a:ext>
              </a:extLst>
            </p:cNvPr>
            <p:cNvSpPr/>
            <p:nvPr/>
          </p:nvSpPr>
          <p:spPr>
            <a:xfrm>
              <a:off x="8362893" y="1565324"/>
              <a:ext cx="40160" cy="1471911"/>
            </a:xfrm>
            <a:custGeom>
              <a:avLst/>
              <a:gdLst>
                <a:gd name="connsiteX0" fmla="*/ 57 w 40160"/>
                <a:gd name="connsiteY0" fmla="*/ 3126 h 1471911"/>
                <a:gd name="connsiteX1" fmla="*/ 19107 w 40160"/>
                <a:gd name="connsiteY1" fmla="*/ 774651 h 1471911"/>
                <a:gd name="connsiteX2" fmla="*/ 38157 w 40160"/>
                <a:gd name="connsiteY2" fmla="*/ 1425526 h 1471911"/>
                <a:gd name="connsiteX3" fmla="*/ 38157 w 40160"/>
                <a:gd name="connsiteY3" fmla="*/ 1320751 h 1471911"/>
                <a:gd name="connsiteX4" fmla="*/ 25457 w 40160"/>
                <a:gd name="connsiteY4" fmla="*/ 533351 h 1471911"/>
                <a:gd name="connsiteX5" fmla="*/ 57 w 40160"/>
                <a:gd name="connsiteY5" fmla="*/ 3126 h 147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60" h="1471911">
                  <a:moveTo>
                    <a:pt x="57" y="3126"/>
                  </a:moveTo>
                  <a:cubicBezTo>
                    <a:pt x="-1001" y="43343"/>
                    <a:pt x="12757" y="537584"/>
                    <a:pt x="19107" y="774651"/>
                  </a:cubicBezTo>
                  <a:cubicBezTo>
                    <a:pt x="25457" y="1011718"/>
                    <a:pt x="34982" y="1334509"/>
                    <a:pt x="38157" y="1425526"/>
                  </a:cubicBezTo>
                  <a:cubicBezTo>
                    <a:pt x="41332" y="1516543"/>
                    <a:pt x="40274" y="1469447"/>
                    <a:pt x="38157" y="1320751"/>
                  </a:cubicBezTo>
                  <a:cubicBezTo>
                    <a:pt x="36040" y="1172055"/>
                    <a:pt x="29161" y="746605"/>
                    <a:pt x="25457" y="533351"/>
                  </a:cubicBezTo>
                  <a:cubicBezTo>
                    <a:pt x="21753" y="320097"/>
                    <a:pt x="1115" y="-37091"/>
                    <a:pt x="57" y="31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" name="フリーフォーム 291">
              <a:extLst>
                <a:ext uri="{FF2B5EF4-FFF2-40B4-BE49-F238E27FC236}">
                  <a16:creationId xmlns:a16="http://schemas.microsoft.com/office/drawing/2014/main" id="{2D513DD5-DED5-1652-A0F8-5EAFED7410E7}"/>
                </a:ext>
              </a:extLst>
            </p:cNvPr>
            <p:cNvSpPr/>
            <p:nvPr/>
          </p:nvSpPr>
          <p:spPr>
            <a:xfrm>
              <a:off x="8492947" y="2704774"/>
              <a:ext cx="87810" cy="486109"/>
            </a:xfrm>
            <a:custGeom>
              <a:avLst/>
              <a:gdLst>
                <a:gd name="connsiteX0" fmla="*/ 178 w 87810"/>
                <a:gd name="connsiteY0" fmla="*/ 47951 h 486109"/>
                <a:gd name="connsiteX1" fmla="*/ 31928 w 87810"/>
                <a:gd name="connsiteY1" fmla="*/ 270201 h 486109"/>
                <a:gd name="connsiteX2" fmla="*/ 41453 w 87810"/>
                <a:gd name="connsiteY2" fmla="*/ 155901 h 486109"/>
                <a:gd name="connsiteX3" fmla="*/ 47803 w 87810"/>
                <a:gd name="connsiteY3" fmla="*/ 438476 h 486109"/>
                <a:gd name="connsiteX4" fmla="*/ 47803 w 87810"/>
                <a:gd name="connsiteY4" fmla="*/ 279726 h 486109"/>
                <a:gd name="connsiteX5" fmla="*/ 63678 w 87810"/>
                <a:gd name="connsiteY5" fmla="*/ 105101 h 486109"/>
                <a:gd name="connsiteX6" fmla="*/ 85903 w 87810"/>
                <a:gd name="connsiteY6" fmla="*/ 203526 h 486109"/>
                <a:gd name="connsiteX7" fmla="*/ 85903 w 87810"/>
                <a:gd name="connsiteY7" fmla="*/ 486101 h 486109"/>
                <a:gd name="connsiteX8" fmla="*/ 79553 w 87810"/>
                <a:gd name="connsiteY8" fmla="*/ 194001 h 486109"/>
                <a:gd name="connsiteX9" fmla="*/ 38278 w 87810"/>
                <a:gd name="connsiteY9" fmla="*/ 326 h 486109"/>
                <a:gd name="connsiteX10" fmla="*/ 47803 w 87810"/>
                <a:gd name="connsiteY10" fmla="*/ 238451 h 486109"/>
                <a:gd name="connsiteX11" fmla="*/ 47803 w 87810"/>
                <a:gd name="connsiteY11" fmla="*/ 371801 h 486109"/>
                <a:gd name="connsiteX12" fmla="*/ 178 w 87810"/>
                <a:gd name="connsiteY12" fmla="*/ 47951 h 48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810" h="486109">
                  <a:moveTo>
                    <a:pt x="178" y="47951"/>
                  </a:moveTo>
                  <a:cubicBezTo>
                    <a:pt x="-2468" y="31018"/>
                    <a:pt x="25049" y="252209"/>
                    <a:pt x="31928" y="270201"/>
                  </a:cubicBezTo>
                  <a:cubicBezTo>
                    <a:pt x="38807" y="288193"/>
                    <a:pt x="38807" y="127855"/>
                    <a:pt x="41453" y="155901"/>
                  </a:cubicBezTo>
                  <a:cubicBezTo>
                    <a:pt x="44099" y="183947"/>
                    <a:pt x="46745" y="417839"/>
                    <a:pt x="47803" y="438476"/>
                  </a:cubicBezTo>
                  <a:cubicBezTo>
                    <a:pt x="48861" y="459113"/>
                    <a:pt x="45157" y="335288"/>
                    <a:pt x="47803" y="279726"/>
                  </a:cubicBezTo>
                  <a:cubicBezTo>
                    <a:pt x="50449" y="224164"/>
                    <a:pt x="57328" y="117801"/>
                    <a:pt x="63678" y="105101"/>
                  </a:cubicBezTo>
                  <a:cubicBezTo>
                    <a:pt x="70028" y="92401"/>
                    <a:pt x="82199" y="140026"/>
                    <a:pt x="85903" y="203526"/>
                  </a:cubicBezTo>
                  <a:cubicBezTo>
                    <a:pt x="89607" y="267026"/>
                    <a:pt x="86961" y="487689"/>
                    <a:pt x="85903" y="486101"/>
                  </a:cubicBezTo>
                  <a:cubicBezTo>
                    <a:pt x="84845" y="484513"/>
                    <a:pt x="87490" y="274963"/>
                    <a:pt x="79553" y="194001"/>
                  </a:cubicBezTo>
                  <a:cubicBezTo>
                    <a:pt x="71616" y="113039"/>
                    <a:pt x="43570" y="-7082"/>
                    <a:pt x="38278" y="326"/>
                  </a:cubicBezTo>
                  <a:cubicBezTo>
                    <a:pt x="32986" y="7734"/>
                    <a:pt x="46216" y="176539"/>
                    <a:pt x="47803" y="238451"/>
                  </a:cubicBezTo>
                  <a:cubicBezTo>
                    <a:pt x="49390" y="300363"/>
                    <a:pt x="54682" y="397730"/>
                    <a:pt x="47803" y="371801"/>
                  </a:cubicBezTo>
                  <a:cubicBezTo>
                    <a:pt x="40924" y="345872"/>
                    <a:pt x="2824" y="64884"/>
                    <a:pt x="178" y="479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" name="フリーフォーム 292">
              <a:extLst>
                <a:ext uri="{FF2B5EF4-FFF2-40B4-BE49-F238E27FC236}">
                  <a16:creationId xmlns:a16="http://schemas.microsoft.com/office/drawing/2014/main" id="{97DBA3AE-E182-9E8F-4E32-F9DB74E3C49B}"/>
                </a:ext>
              </a:extLst>
            </p:cNvPr>
            <p:cNvSpPr/>
            <p:nvPr/>
          </p:nvSpPr>
          <p:spPr>
            <a:xfrm>
              <a:off x="8422581" y="2739261"/>
              <a:ext cx="53145" cy="968316"/>
            </a:xfrm>
            <a:custGeom>
              <a:avLst/>
              <a:gdLst>
                <a:gd name="connsiteX0" fmla="*/ 32444 w 53145"/>
                <a:gd name="connsiteY0" fmla="*/ 764 h 968316"/>
                <a:gd name="connsiteX1" fmla="*/ 32444 w 53145"/>
                <a:gd name="connsiteY1" fmla="*/ 308739 h 968316"/>
                <a:gd name="connsiteX2" fmla="*/ 38794 w 53145"/>
                <a:gd name="connsiteY2" fmla="*/ 594489 h 968316"/>
                <a:gd name="connsiteX3" fmla="*/ 41969 w 53145"/>
                <a:gd name="connsiteY3" fmla="*/ 543689 h 968316"/>
                <a:gd name="connsiteX4" fmla="*/ 10219 w 53145"/>
                <a:gd name="connsiteY4" fmla="*/ 680214 h 968316"/>
                <a:gd name="connsiteX5" fmla="*/ 694 w 53145"/>
                <a:gd name="connsiteY5" fmla="*/ 762764 h 968316"/>
                <a:gd name="connsiteX6" fmla="*/ 26094 w 53145"/>
                <a:gd name="connsiteY6" fmla="*/ 667514 h 968316"/>
                <a:gd name="connsiteX7" fmla="*/ 51494 w 53145"/>
                <a:gd name="connsiteY7" fmla="*/ 965964 h 968316"/>
                <a:gd name="connsiteX8" fmla="*/ 48319 w 53145"/>
                <a:gd name="connsiteY8" fmla="*/ 775464 h 968316"/>
                <a:gd name="connsiteX9" fmla="*/ 29269 w 53145"/>
                <a:gd name="connsiteY9" fmla="*/ 238889 h 968316"/>
                <a:gd name="connsiteX10" fmla="*/ 32444 w 53145"/>
                <a:gd name="connsiteY10" fmla="*/ 764 h 96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145" h="968316">
                  <a:moveTo>
                    <a:pt x="32444" y="764"/>
                  </a:moveTo>
                  <a:cubicBezTo>
                    <a:pt x="32973" y="12406"/>
                    <a:pt x="31386" y="209785"/>
                    <a:pt x="32444" y="308739"/>
                  </a:cubicBezTo>
                  <a:cubicBezTo>
                    <a:pt x="33502" y="407693"/>
                    <a:pt x="37207" y="555331"/>
                    <a:pt x="38794" y="594489"/>
                  </a:cubicBezTo>
                  <a:cubicBezTo>
                    <a:pt x="40381" y="633647"/>
                    <a:pt x="46732" y="529401"/>
                    <a:pt x="41969" y="543689"/>
                  </a:cubicBezTo>
                  <a:cubicBezTo>
                    <a:pt x="37206" y="557977"/>
                    <a:pt x="17098" y="643702"/>
                    <a:pt x="10219" y="680214"/>
                  </a:cubicBezTo>
                  <a:cubicBezTo>
                    <a:pt x="3340" y="716726"/>
                    <a:pt x="-1952" y="764881"/>
                    <a:pt x="694" y="762764"/>
                  </a:cubicBezTo>
                  <a:cubicBezTo>
                    <a:pt x="3340" y="760647"/>
                    <a:pt x="17627" y="633647"/>
                    <a:pt x="26094" y="667514"/>
                  </a:cubicBezTo>
                  <a:cubicBezTo>
                    <a:pt x="34561" y="701381"/>
                    <a:pt x="47790" y="947972"/>
                    <a:pt x="51494" y="965964"/>
                  </a:cubicBezTo>
                  <a:cubicBezTo>
                    <a:pt x="55198" y="983956"/>
                    <a:pt x="52023" y="896643"/>
                    <a:pt x="48319" y="775464"/>
                  </a:cubicBezTo>
                  <a:cubicBezTo>
                    <a:pt x="44615" y="654285"/>
                    <a:pt x="29269" y="365360"/>
                    <a:pt x="29269" y="238889"/>
                  </a:cubicBezTo>
                  <a:cubicBezTo>
                    <a:pt x="29269" y="112418"/>
                    <a:pt x="31915" y="-10878"/>
                    <a:pt x="32444" y="7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" name="フリーフォーム 293">
              <a:extLst>
                <a:ext uri="{FF2B5EF4-FFF2-40B4-BE49-F238E27FC236}">
                  <a16:creationId xmlns:a16="http://schemas.microsoft.com/office/drawing/2014/main" id="{E5646115-CDF6-6CF9-5417-F4D5600A94BB}"/>
                </a:ext>
              </a:extLst>
            </p:cNvPr>
            <p:cNvSpPr/>
            <p:nvPr/>
          </p:nvSpPr>
          <p:spPr>
            <a:xfrm>
              <a:off x="8400713" y="2735548"/>
              <a:ext cx="44918" cy="556928"/>
            </a:xfrm>
            <a:custGeom>
              <a:avLst/>
              <a:gdLst>
                <a:gd name="connsiteX0" fmla="*/ 32087 w 44918"/>
                <a:gd name="connsiteY0" fmla="*/ 1302 h 556928"/>
                <a:gd name="connsiteX1" fmla="*/ 22562 w 44918"/>
                <a:gd name="connsiteY1" fmla="*/ 337852 h 556928"/>
                <a:gd name="connsiteX2" fmla="*/ 337 w 44918"/>
                <a:gd name="connsiteY2" fmla="*/ 239427 h 556928"/>
                <a:gd name="connsiteX3" fmla="*/ 41612 w 44918"/>
                <a:gd name="connsiteY3" fmla="*/ 382302 h 556928"/>
                <a:gd name="connsiteX4" fmla="*/ 41612 w 44918"/>
                <a:gd name="connsiteY4" fmla="*/ 556927 h 556928"/>
                <a:gd name="connsiteX5" fmla="*/ 35262 w 44918"/>
                <a:gd name="connsiteY5" fmla="*/ 385477 h 556928"/>
                <a:gd name="connsiteX6" fmla="*/ 22562 w 44918"/>
                <a:gd name="connsiteY6" fmla="*/ 226727 h 556928"/>
                <a:gd name="connsiteX7" fmla="*/ 32087 w 44918"/>
                <a:gd name="connsiteY7" fmla="*/ 1302 h 55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8" h="556928">
                  <a:moveTo>
                    <a:pt x="32087" y="1302"/>
                  </a:moveTo>
                  <a:cubicBezTo>
                    <a:pt x="32087" y="19823"/>
                    <a:pt x="27854" y="298165"/>
                    <a:pt x="22562" y="337852"/>
                  </a:cubicBezTo>
                  <a:cubicBezTo>
                    <a:pt x="17270" y="377540"/>
                    <a:pt x="-2838" y="232019"/>
                    <a:pt x="337" y="239427"/>
                  </a:cubicBezTo>
                  <a:cubicBezTo>
                    <a:pt x="3512" y="246835"/>
                    <a:pt x="34733" y="329386"/>
                    <a:pt x="41612" y="382302"/>
                  </a:cubicBezTo>
                  <a:cubicBezTo>
                    <a:pt x="48491" y="435218"/>
                    <a:pt x="42670" y="556398"/>
                    <a:pt x="41612" y="556927"/>
                  </a:cubicBezTo>
                  <a:cubicBezTo>
                    <a:pt x="40554" y="557456"/>
                    <a:pt x="38437" y="440510"/>
                    <a:pt x="35262" y="385477"/>
                  </a:cubicBezTo>
                  <a:cubicBezTo>
                    <a:pt x="32087" y="330444"/>
                    <a:pt x="24679" y="286523"/>
                    <a:pt x="22562" y="226727"/>
                  </a:cubicBezTo>
                  <a:cubicBezTo>
                    <a:pt x="20445" y="166931"/>
                    <a:pt x="32087" y="-17219"/>
                    <a:pt x="32087" y="13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" name="フリーフォーム 294">
              <a:extLst>
                <a:ext uri="{FF2B5EF4-FFF2-40B4-BE49-F238E27FC236}">
                  <a16:creationId xmlns:a16="http://schemas.microsoft.com/office/drawing/2014/main" id="{B97A187F-4C87-1838-B9A9-4BC96B47CFAA}"/>
                </a:ext>
              </a:extLst>
            </p:cNvPr>
            <p:cNvSpPr/>
            <p:nvPr/>
          </p:nvSpPr>
          <p:spPr>
            <a:xfrm>
              <a:off x="8381745" y="2951718"/>
              <a:ext cx="29082" cy="799503"/>
            </a:xfrm>
            <a:custGeom>
              <a:avLst/>
              <a:gdLst>
                <a:gd name="connsiteX0" fmla="*/ 12955 w 29082"/>
                <a:gd name="connsiteY0" fmla="*/ 1032 h 799503"/>
                <a:gd name="connsiteX1" fmla="*/ 28830 w 29082"/>
                <a:gd name="connsiteY1" fmla="*/ 248682 h 799503"/>
                <a:gd name="connsiteX2" fmla="*/ 22480 w 29082"/>
                <a:gd name="connsiteY2" fmla="*/ 309007 h 799503"/>
                <a:gd name="connsiteX3" fmla="*/ 19305 w 29082"/>
                <a:gd name="connsiteY3" fmla="*/ 477282 h 799503"/>
                <a:gd name="connsiteX4" fmla="*/ 12955 w 29082"/>
                <a:gd name="connsiteY4" fmla="*/ 397907 h 799503"/>
                <a:gd name="connsiteX5" fmla="*/ 255 w 29082"/>
                <a:gd name="connsiteY5" fmla="*/ 594757 h 799503"/>
                <a:gd name="connsiteX6" fmla="*/ 25655 w 29082"/>
                <a:gd name="connsiteY6" fmla="*/ 797957 h 799503"/>
                <a:gd name="connsiteX7" fmla="*/ 9780 w 29082"/>
                <a:gd name="connsiteY7" fmla="*/ 664607 h 799503"/>
                <a:gd name="connsiteX8" fmla="*/ 16130 w 29082"/>
                <a:gd name="connsiteY8" fmla="*/ 258207 h 799503"/>
                <a:gd name="connsiteX9" fmla="*/ 19305 w 29082"/>
                <a:gd name="connsiteY9" fmla="*/ 162957 h 799503"/>
                <a:gd name="connsiteX10" fmla="*/ 12955 w 29082"/>
                <a:gd name="connsiteY10" fmla="*/ 1032 h 799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082" h="799503">
                  <a:moveTo>
                    <a:pt x="12955" y="1032"/>
                  </a:moveTo>
                  <a:cubicBezTo>
                    <a:pt x="14542" y="15319"/>
                    <a:pt x="27243" y="197353"/>
                    <a:pt x="28830" y="248682"/>
                  </a:cubicBezTo>
                  <a:cubicBezTo>
                    <a:pt x="30417" y="300011"/>
                    <a:pt x="24068" y="270907"/>
                    <a:pt x="22480" y="309007"/>
                  </a:cubicBezTo>
                  <a:cubicBezTo>
                    <a:pt x="20892" y="347107"/>
                    <a:pt x="20892" y="462465"/>
                    <a:pt x="19305" y="477282"/>
                  </a:cubicBezTo>
                  <a:cubicBezTo>
                    <a:pt x="17718" y="492099"/>
                    <a:pt x="16130" y="378328"/>
                    <a:pt x="12955" y="397907"/>
                  </a:cubicBezTo>
                  <a:cubicBezTo>
                    <a:pt x="9780" y="417486"/>
                    <a:pt x="-1862" y="528082"/>
                    <a:pt x="255" y="594757"/>
                  </a:cubicBezTo>
                  <a:cubicBezTo>
                    <a:pt x="2372" y="661432"/>
                    <a:pt x="24068" y="786315"/>
                    <a:pt x="25655" y="797957"/>
                  </a:cubicBezTo>
                  <a:cubicBezTo>
                    <a:pt x="27242" y="809599"/>
                    <a:pt x="11367" y="754565"/>
                    <a:pt x="9780" y="664607"/>
                  </a:cubicBezTo>
                  <a:cubicBezTo>
                    <a:pt x="8192" y="574649"/>
                    <a:pt x="14543" y="341815"/>
                    <a:pt x="16130" y="258207"/>
                  </a:cubicBezTo>
                  <a:cubicBezTo>
                    <a:pt x="17718" y="174599"/>
                    <a:pt x="19834" y="201057"/>
                    <a:pt x="19305" y="162957"/>
                  </a:cubicBezTo>
                  <a:cubicBezTo>
                    <a:pt x="18776" y="124857"/>
                    <a:pt x="11368" y="-13255"/>
                    <a:pt x="12955" y="10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" name="フリーフォーム 295">
              <a:extLst>
                <a:ext uri="{FF2B5EF4-FFF2-40B4-BE49-F238E27FC236}">
                  <a16:creationId xmlns:a16="http://schemas.microsoft.com/office/drawing/2014/main" id="{ABAFDF38-EC3F-59DC-3930-0533C7DD5ED7}"/>
                </a:ext>
              </a:extLst>
            </p:cNvPr>
            <p:cNvSpPr/>
            <p:nvPr/>
          </p:nvSpPr>
          <p:spPr>
            <a:xfrm>
              <a:off x="8491717" y="3044206"/>
              <a:ext cx="97575" cy="610419"/>
            </a:xfrm>
            <a:custGeom>
              <a:avLst/>
              <a:gdLst>
                <a:gd name="connsiteX0" fmla="*/ 1408 w 97575"/>
                <a:gd name="connsiteY0" fmla="*/ 3794 h 610419"/>
                <a:gd name="connsiteX1" fmla="*/ 96658 w 97575"/>
                <a:gd name="connsiteY1" fmla="*/ 276844 h 610419"/>
                <a:gd name="connsiteX2" fmla="*/ 52208 w 97575"/>
                <a:gd name="connsiteY2" fmla="*/ 206994 h 610419"/>
                <a:gd name="connsiteX3" fmla="*/ 96658 w 97575"/>
                <a:gd name="connsiteY3" fmla="*/ 607044 h 610419"/>
                <a:gd name="connsiteX4" fmla="*/ 74433 w 97575"/>
                <a:gd name="connsiteY4" fmla="*/ 384794 h 610419"/>
                <a:gd name="connsiteX5" fmla="*/ 42683 w 97575"/>
                <a:gd name="connsiteY5" fmla="*/ 133969 h 610419"/>
                <a:gd name="connsiteX6" fmla="*/ 1408 w 97575"/>
                <a:gd name="connsiteY6" fmla="*/ 3794 h 610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575" h="610419">
                  <a:moveTo>
                    <a:pt x="1408" y="3794"/>
                  </a:moveTo>
                  <a:cubicBezTo>
                    <a:pt x="10404" y="27606"/>
                    <a:pt x="88191" y="242977"/>
                    <a:pt x="96658" y="276844"/>
                  </a:cubicBezTo>
                  <a:cubicBezTo>
                    <a:pt x="105125" y="310711"/>
                    <a:pt x="52208" y="151961"/>
                    <a:pt x="52208" y="206994"/>
                  </a:cubicBezTo>
                  <a:cubicBezTo>
                    <a:pt x="52208" y="262027"/>
                    <a:pt x="92954" y="577411"/>
                    <a:pt x="96658" y="607044"/>
                  </a:cubicBezTo>
                  <a:cubicBezTo>
                    <a:pt x="100362" y="636677"/>
                    <a:pt x="83429" y="463640"/>
                    <a:pt x="74433" y="384794"/>
                  </a:cubicBezTo>
                  <a:cubicBezTo>
                    <a:pt x="65437" y="305948"/>
                    <a:pt x="56441" y="194294"/>
                    <a:pt x="42683" y="133969"/>
                  </a:cubicBezTo>
                  <a:cubicBezTo>
                    <a:pt x="28925" y="73644"/>
                    <a:pt x="-7588" y="-20018"/>
                    <a:pt x="1408" y="37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" name="フリーフォーム 296">
              <a:extLst>
                <a:ext uri="{FF2B5EF4-FFF2-40B4-BE49-F238E27FC236}">
                  <a16:creationId xmlns:a16="http://schemas.microsoft.com/office/drawing/2014/main" id="{C5758454-F82D-5A65-0590-552222CEC8D6}"/>
                </a:ext>
              </a:extLst>
            </p:cNvPr>
            <p:cNvSpPr/>
            <p:nvPr/>
          </p:nvSpPr>
          <p:spPr>
            <a:xfrm>
              <a:off x="7946804" y="2785136"/>
              <a:ext cx="25629" cy="501212"/>
            </a:xfrm>
            <a:custGeom>
              <a:avLst/>
              <a:gdLst>
                <a:gd name="connsiteX0" fmla="*/ 221 w 25629"/>
                <a:gd name="connsiteY0" fmla="*/ 2514 h 501212"/>
                <a:gd name="connsiteX1" fmla="*/ 12921 w 25629"/>
                <a:gd name="connsiteY1" fmla="*/ 497814 h 501212"/>
                <a:gd name="connsiteX2" fmla="*/ 6571 w 25629"/>
                <a:gd name="connsiteY2" fmla="*/ 224764 h 501212"/>
                <a:gd name="connsiteX3" fmla="*/ 25621 w 25629"/>
                <a:gd name="connsiteY3" fmla="*/ 300964 h 501212"/>
                <a:gd name="connsiteX4" fmla="*/ 221 w 25629"/>
                <a:gd name="connsiteY4" fmla="*/ 2514 h 50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29" h="501212">
                  <a:moveTo>
                    <a:pt x="221" y="2514"/>
                  </a:moveTo>
                  <a:cubicBezTo>
                    <a:pt x="-1896" y="35322"/>
                    <a:pt x="11863" y="460772"/>
                    <a:pt x="12921" y="497814"/>
                  </a:cubicBezTo>
                  <a:cubicBezTo>
                    <a:pt x="13979" y="534856"/>
                    <a:pt x="4454" y="257572"/>
                    <a:pt x="6571" y="224764"/>
                  </a:cubicBezTo>
                  <a:cubicBezTo>
                    <a:pt x="8688" y="191956"/>
                    <a:pt x="25092" y="333772"/>
                    <a:pt x="25621" y="300964"/>
                  </a:cubicBezTo>
                  <a:cubicBezTo>
                    <a:pt x="26150" y="268156"/>
                    <a:pt x="2338" y="-30294"/>
                    <a:pt x="221" y="25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" name="フリーフォーム 297">
              <a:extLst>
                <a:ext uri="{FF2B5EF4-FFF2-40B4-BE49-F238E27FC236}">
                  <a16:creationId xmlns:a16="http://schemas.microsoft.com/office/drawing/2014/main" id="{70AC101C-7A46-144C-A480-F2345ECFBE26}"/>
                </a:ext>
              </a:extLst>
            </p:cNvPr>
            <p:cNvSpPr/>
            <p:nvPr/>
          </p:nvSpPr>
          <p:spPr>
            <a:xfrm>
              <a:off x="8636000" y="3860026"/>
              <a:ext cx="6419" cy="1043981"/>
            </a:xfrm>
            <a:custGeom>
              <a:avLst/>
              <a:gdLst>
                <a:gd name="connsiteX0" fmla="*/ 6350 w 6419"/>
                <a:gd name="connsiteY0" fmla="*/ 3949 h 1043981"/>
                <a:gd name="connsiteX1" fmla="*/ 0 w 6419"/>
                <a:gd name="connsiteY1" fmla="*/ 575449 h 1043981"/>
                <a:gd name="connsiteX2" fmla="*/ 6350 w 6419"/>
                <a:gd name="connsiteY2" fmla="*/ 1019949 h 1043981"/>
                <a:gd name="connsiteX3" fmla="*/ 3175 w 6419"/>
                <a:gd name="connsiteY3" fmla="*/ 880249 h 1043981"/>
                <a:gd name="connsiteX4" fmla="*/ 6350 w 6419"/>
                <a:gd name="connsiteY4" fmla="*/ 3949 h 104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19" h="1043981">
                  <a:moveTo>
                    <a:pt x="6350" y="3949"/>
                  </a:moveTo>
                  <a:cubicBezTo>
                    <a:pt x="5821" y="-46851"/>
                    <a:pt x="0" y="406116"/>
                    <a:pt x="0" y="575449"/>
                  </a:cubicBezTo>
                  <a:cubicBezTo>
                    <a:pt x="0" y="744782"/>
                    <a:pt x="5821" y="969149"/>
                    <a:pt x="6350" y="1019949"/>
                  </a:cubicBezTo>
                  <a:cubicBezTo>
                    <a:pt x="6879" y="1070749"/>
                    <a:pt x="2117" y="1048524"/>
                    <a:pt x="3175" y="880249"/>
                  </a:cubicBezTo>
                  <a:cubicBezTo>
                    <a:pt x="4233" y="711974"/>
                    <a:pt x="6879" y="54749"/>
                    <a:pt x="6350" y="39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" name="フリーフォーム 298">
              <a:extLst>
                <a:ext uri="{FF2B5EF4-FFF2-40B4-BE49-F238E27FC236}">
                  <a16:creationId xmlns:a16="http://schemas.microsoft.com/office/drawing/2014/main" id="{37E1AA31-F924-57C4-E553-21F0FAEE3D71}"/>
                </a:ext>
              </a:extLst>
            </p:cNvPr>
            <p:cNvSpPr/>
            <p:nvPr/>
          </p:nvSpPr>
          <p:spPr>
            <a:xfrm>
              <a:off x="8616463" y="3818325"/>
              <a:ext cx="22712" cy="1133493"/>
            </a:xfrm>
            <a:custGeom>
              <a:avLst/>
              <a:gdLst>
                <a:gd name="connsiteX0" fmla="*/ 10012 w 22712"/>
                <a:gd name="connsiteY0" fmla="*/ 42475 h 1133493"/>
                <a:gd name="connsiteX1" fmla="*/ 487 w 22712"/>
                <a:gd name="connsiteY1" fmla="*/ 890200 h 1133493"/>
                <a:gd name="connsiteX2" fmla="*/ 22712 w 22712"/>
                <a:gd name="connsiteY2" fmla="*/ 1131500 h 1133493"/>
                <a:gd name="connsiteX3" fmla="*/ 487 w 22712"/>
                <a:gd name="connsiteY3" fmla="*/ 956875 h 1133493"/>
                <a:gd name="connsiteX4" fmla="*/ 6837 w 22712"/>
                <a:gd name="connsiteY4" fmla="*/ 210750 h 1133493"/>
                <a:gd name="connsiteX5" fmla="*/ 10012 w 22712"/>
                <a:gd name="connsiteY5" fmla="*/ 42475 h 113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12" h="1133493">
                  <a:moveTo>
                    <a:pt x="10012" y="42475"/>
                  </a:moveTo>
                  <a:cubicBezTo>
                    <a:pt x="8954" y="155717"/>
                    <a:pt x="-1630" y="708696"/>
                    <a:pt x="487" y="890200"/>
                  </a:cubicBezTo>
                  <a:cubicBezTo>
                    <a:pt x="2604" y="1071704"/>
                    <a:pt x="22712" y="1120388"/>
                    <a:pt x="22712" y="1131500"/>
                  </a:cubicBezTo>
                  <a:cubicBezTo>
                    <a:pt x="22712" y="1142612"/>
                    <a:pt x="3133" y="1110333"/>
                    <a:pt x="487" y="956875"/>
                  </a:cubicBezTo>
                  <a:cubicBezTo>
                    <a:pt x="-2159" y="803417"/>
                    <a:pt x="6837" y="359446"/>
                    <a:pt x="6837" y="210750"/>
                  </a:cubicBezTo>
                  <a:cubicBezTo>
                    <a:pt x="6837" y="62054"/>
                    <a:pt x="11070" y="-70767"/>
                    <a:pt x="10012" y="424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" name="フリーフォーム 299">
              <a:extLst>
                <a:ext uri="{FF2B5EF4-FFF2-40B4-BE49-F238E27FC236}">
                  <a16:creationId xmlns:a16="http://schemas.microsoft.com/office/drawing/2014/main" id="{9C41CC2F-83F7-6B79-C9AA-4FFCC8E511E4}"/>
                </a:ext>
              </a:extLst>
            </p:cNvPr>
            <p:cNvSpPr/>
            <p:nvPr/>
          </p:nvSpPr>
          <p:spPr>
            <a:xfrm>
              <a:off x="8613762" y="3814030"/>
              <a:ext cx="16124" cy="1228937"/>
            </a:xfrm>
            <a:custGeom>
              <a:avLst/>
              <a:gdLst>
                <a:gd name="connsiteX0" fmla="*/ 15888 w 16124"/>
                <a:gd name="connsiteY0" fmla="*/ 40420 h 1228937"/>
                <a:gd name="connsiteX1" fmla="*/ 9538 w 16124"/>
                <a:gd name="connsiteY1" fmla="*/ 1151670 h 1228937"/>
                <a:gd name="connsiteX2" fmla="*/ 9538 w 16124"/>
                <a:gd name="connsiteY2" fmla="*/ 1043720 h 1228937"/>
                <a:gd name="connsiteX3" fmla="*/ 13 w 16124"/>
                <a:gd name="connsiteY3" fmla="*/ 316645 h 1228937"/>
                <a:gd name="connsiteX4" fmla="*/ 15888 w 16124"/>
                <a:gd name="connsiteY4" fmla="*/ 40420 h 122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24" h="1228937">
                  <a:moveTo>
                    <a:pt x="15888" y="40420"/>
                  </a:moveTo>
                  <a:cubicBezTo>
                    <a:pt x="17475" y="179591"/>
                    <a:pt x="10596" y="984453"/>
                    <a:pt x="9538" y="1151670"/>
                  </a:cubicBezTo>
                  <a:cubicBezTo>
                    <a:pt x="8480" y="1318887"/>
                    <a:pt x="11125" y="1182891"/>
                    <a:pt x="9538" y="1043720"/>
                  </a:cubicBezTo>
                  <a:cubicBezTo>
                    <a:pt x="7951" y="904549"/>
                    <a:pt x="542" y="480157"/>
                    <a:pt x="13" y="316645"/>
                  </a:cubicBezTo>
                  <a:cubicBezTo>
                    <a:pt x="-516" y="153133"/>
                    <a:pt x="14301" y="-98751"/>
                    <a:pt x="15888" y="404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" name="フリーフォーム 300">
              <a:extLst>
                <a:ext uri="{FF2B5EF4-FFF2-40B4-BE49-F238E27FC236}">
                  <a16:creationId xmlns:a16="http://schemas.microsoft.com/office/drawing/2014/main" id="{D8E83B14-97A2-CB94-CD19-F1A2A4DA4A1F}"/>
                </a:ext>
              </a:extLst>
            </p:cNvPr>
            <p:cNvSpPr/>
            <p:nvPr/>
          </p:nvSpPr>
          <p:spPr>
            <a:xfrm>
              <a:off x="8626433" y="4932438"/>
              <a:ext cx="32357" cy="1164060"/>
            </a:xfrm>
            <a:custGeom>
              <a:avLst/>
              <a:gdLst>
                <a:gd name="connsiteX0" fmla="*/ 9567 w 32357"/>
                <a:gd name="connsiteY0" fmla="*/ 14212 h 1164060"/>
                <a:gd name="connsiteX1" fmla="*/ 31792 w 32357"/>
                <a:gd name="connsiteY1" fmla="*/ 763512 h 1164060"/>
                <a:gd name="connsiteX2" fmla="*/ 25442 w 32357"/>
                <a:gd name="connsiteY2" fmla="*/ 1154037 h 1164060"/>
                <a:gd name="connsiteX3" fmla="*/ 22267 w 32357"/>
                <a:gd name="connsiteY3" fmla="*/ 985762 h 1164060"/>
                <a:gd name="connsiteX4" fmla="*/ 42 w 32357"/>
                <a:gd name="connsiteY4" fmla="*/ 328537 h 1164060"/>
                <a:gd name="connsiteX5" fmla="*/ 9567 w 32357"/>
                <a:gd name="connsiteY5" fmla="*/ 14212 h 11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7" h="1164060">
                  <a:moveTo>
                    <a:pt x="9567" y="14212"/>
                  </a:moveTo>
                  <a:cubicBezTo>
                    <a:pt x="14859" y="86708"/>
                    <a:pt x="29146" y="573541"/>
                    <a:pt x="31792" y="763512"/>
                  </a:cubicBezTo>
                  <a:cubicBezTo>
                    <a:pt x="34438" y="953483"/>
                    <a:pt x="27030" y="1116995"/>
                    <a:pt x="25442" y="1154037"/>
                  </a:cubicBezTo>
                  <a:cubicBezTo>
                    <a:pt x="23855" y="1191079"/>
                    <a:pt x="26500" y="1123345"/>
                    <a:pt x="22267" y="985762"/>
                  </a:cubicBezTo>
                  <a:cubicBezTo>
                    <a:pt x="18034" y="848179"/>
                    <a:pt x="-1016" y="495224"/>
                    <a:pt x="42" y="328537"/>
                  </a:cubicBezTo>
                  <a:cubicBezTo>
                    <a:pt x="1100" y="161850"/>
                    <a:pt x="4275" y="-58284"/>
                    <a:pt x="9567" y="142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" name="フリーフォーム 301">
              <a:extLst>
                <a:ext uri="{FF2B5EF4-FFF2-40B4-BE49-F238E27FC236}">
                  <a16:creationId xmlns:a16="http://schemas.microsoft.com/office/drawing/2014/main" id="{35F259C1-664D-C253-617B-CEF0243F3275}"/>
                </a:ext>
              </a:extLst>
            </p:cNvPr>
            <p:cNvSpPr/>
            <p:nvPr/>
          </p:nvSpPr>
          <p:spPr>
            <a:xfrm>
              <a:off x="8644109" y="6008631"/>
              <a:ext cx="26038" cy="1237313"/>
            </a:xfrm>
            <a:custGeom>
              <a:avLst/>
              <a:gdLst>
                <a:gd name="connsiteX0" fmla="*/ 4591 w 26038"/>
                <a:gd name="connsiteY0" fmla="*/ 4819 h 1237313"/>
                <a:gd name="connsiteX1" fmla="*/ 1416 w 26038"/>
                <a:gd name="connsiteY1" fmla="*/ 693794 h 1237313"/>
                <a:gd name="connsiteX2" fmla="*/ 23641 w 26038"/>
                <a:gd name="connsiteY2" fmla="*/ 1201794 h 1237313"/>
                <a:gd name="connsiteX3" fmla="*/ 23641 w 26038"/>
                <a:gd name="connsiteY3" fmla="*/ 1065269 h 1237313"/>
                <a:gd name="connsiteX4" fmla="*/ 4591 w 26038"/>
                <a:gd name="connsiteY4" fmla="*/ 4819 h 123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38" h="1237313">
                  <a:moveTo>
                    <a:pt x="4591" y="4819"/>
                  </a:moveTo>
                  <a:cubicBezTo>
                    <a:pt x="887" y="-57093"/>
                    <a:pt x="-1759" y="494298"/>
                    <a:pt x="1416" y="693794"/>
                  </a:cubicBezTo>
                  <a:cubicBezTo>
                    <a:pt x="4591" y="893290"/>
                    <a:pt x="19937" y="1139882"/>
                    <a:pt x="23641" y="1201794"/>
                  </a:cubicBezTo>
                  <a:cubicBezTo>
                    <a:pt x="27345" y="1263706"/>
                    <a:pt x="26287" y="1260002"/>
                    <a:pt x="23641" y="1065269"/>
                  </a:cubicBezTo>
                  <a:cubicBezTo>
                    <a:pt x="20995" y="870536"/>
                    <a:pt x="8295" y="66731"/>
                    <a:pt x="4591" y="48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" name="フリーフォーム 302">
              <a:extLst>
                <a:ext uri="{FF2B5EF4-FFF2-40B4-BE49-F238E27FC236}">
                  <a16:creationId xmlns:a16="http://schemas.microsoft.com/office/drawing/2014/main" id="{5E8BB2B3-9AE7-2E0B-222D-9EF3062ED5C2}"/>
                </a:ext>
              </a:extLst>
            </p:cNvPr>
            <p:cNvSpPr/>
            <p:nvPr/>
          </p:nvSpPr>
          <p:spPr>
            <a:xfrm>
              <a:off x="8667693" y="7202567"/>
              <a:ext cx="16144" cy="1202364"/>
            </a:xfrm>
            <a:custGeom>
              <a:avLst/>
              <a:gdLst>
                <a:gd name="connsiteX0" fmla="*/ 57 w 16144"/>
                <a:gd name="connsiteY0" fmla="*/ 26908 h 1202364"/>
                <a:gd name="connsiteX1" fmla="*/ 9582 w 16144"/>
                <a:gd name="connsiteY1" fmla="*/ 836533 h 1202364"/>
                <a:gd name="connsiteX2" fmla="*/ 12757 w 16144"/>
                <a:gd name="connsiteY2" fmla="*/ 1198483 h 1202364"/>
                <a:gd name="connsiteX3" fmla="*/ 15932 w 16144"/>
                <a:gd name="connsiteY3" fmla="*/ 979408 h 1202364"/>
                <a:gd name="connsiteX4" fmla="*/ 6407 w 16144"/>
                <a:gd name="connsiteY4" fmla="*/ 265033 h 1202364"/>
                <a:gd name="connsiteX5" fmla="*/ 57 w 16144"/>
                <a:gd name="connsiteY5" fmla="*/ 26908 h 1202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44" h="1202364">
                  <a:moveTo>
                    <a:pt x="57" y="26908"/>
                  </a:moveTo>
                  <a:cubicBezTo>
                    <a:pt x="586" y="122158"/>
                    <a:pt x="7465" y="641271"/>
                    <a:pt x="9582" y="836533"/>
                  </a:cubicBezTo>
                  <a:cubicBezTo>
                    <a:pt x="11699" y="1031796"/>
                    <a:pt x="11699" y="1174671"/>
                    <a:pt x="12757" y="1198483"/>
                  </a:cubicBezTo>
                  <a:cubicBezTo>
                    <a:pt x="13815" y="1222295"/>
                    <a:pt x="16990" y="1134983"/>
                    <a:pt x="15932" y="979408"/>
                  </a:cubicBezTo>
                  <a:cubicBezTo>
                    <a:pt x="14874" y="823833"/>
                    <a:pt x="10111" y="422195"/>
                    <a:pt x="6407" y="265033"/>
                  </a:cubicBezTo>
                  <a:cubicBezTo>
                    <a:pt x="2703" y="107871"/>
                    <a:pt x="-472" y="-68342"/>
                    <a:pt x="57" y="269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" name="フリーフォーム 303">
              <a:extLst>
                <a:ext uri="{FF2B5EF4-FFF2-40B4-BE49-F238E27FC236}">
                  <a16:creationId xmlns:a16="http://schemas.microsoft.com/office/drawing/2014/main" id="{DA121A01-31EE-BC69-9A20-B4F745C067FE}"/>
                </a:ext>
              </a:extLst>
            </p:cNvPr>
            <p:cNvSpPr/>
            <p:nvPr/>
          </p:nvSpPr>
          <p:spPr>
            <a:xfrm>
              <a:off x="8674069" y="8401199"/>
              <a:ext cx="22277" cy="434064"/>
            </a:xfrm>
            <a:custGeom>
              <a:avLst/>
              <a:gdLst>
                <a:gd name="connsiteX0" fmla="*/ 9556 w 22277"/>
                <a:gd name="connsiteY0" fmla="*/ 9376 h 434064"/>
                <a:gd name="connsiteX1" fmla="*/ 22256 w 22277"/>
                <a:gd name="connsiteY1" fmla="*/ 418951 h 434064"/>
                <a:gd name="connsiteX2" fmla="*/ 6381 w 22277"/>
                <a:gd name="connsiteY2" fmla="*/ 326876 h 434064"/>
                <a:gd name="connsiteX3" fmla="*/ 31 w 22277"/>
                <a:gd name="connsiteY3" fmla="*/ 145901 h 434064"/>
                <a:gd name="connsiteX4" fmla="*/ 9556 w 22277"/>
                <a:gd name="connsiteY4" fmla="*/ 9376 h 43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77" h="434064">
                  <a:moveTo>
                    <a:pt x="9556" y="9376"/>
                  </a:moveTo>
                  <a:cubicBezTo>
                    <a:pt x="13260" y="54884"/>
                    <a:pt x="22785" y="366034"/>
                    <a:pt x="22256" y="418951"/>
                  </a:cubicBezTo>
                  <a:cubicBezTo>
                    <a:pt x="21727" y="471868"/>
                    <a:pt x="10085" y="372384"/>
                    <a:pt x="6381" y="326876"/>
                  </a:cubicBezTo>
                  <a:cubicBezTo>
                    <a:pt x="2677" y="281368"/>
                    <a:pt x="560" y="195643"/>
                    <a:pt x="31" y="145901"/>
                  </a:cubicBezTo>
                  <a:cubicBezTo>
                    <a:pt x="-498" y="96159"/>
                    <a:pt x="5852" y="-36132"/>
                    <a:pt x="9556" y="93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" name="フリーフォーム 304">
              <a:extLst>
                <a:ext uri="{FF2B5EF4-FFF2-40B4-BE49-F238E27FC236}">
                  <a16:creationId xmlns:a16="http://schemas.microsoft.com/office/drawing/2014/main" id="{8D5B30F0-1C8B-1FED-F5E6-6ED0004DA7AE}"/>
                </a:ext>
              </a:extLst>
            </p:cNvPr>
            <p:cNvSpPr/>
            <p:nvPr/>
          </p:nvSpPr>
          <p:spPr>
            <a:xfrm>
              <a:off x="8616823" y="5416432"/>
              <a:ext cx="38629" cy="917002"/>
            </a:xfrm>
            <a:custGeom>
              <a:avLst/>
              <a:gdLst>
                <a:gd name="connsiteX0" fmla="*/ 38227 w 38629"/>
                <a:gd name="connsiteY0" fmla="*/ 35043 h 917002"/>
                <a:gd name="connsiteX1" fmla="*/ 9652 w 38629"/>
                <a:gd name="connsiteY1" fmla="*/ 581143 h 917002"/>
                <a:gd name="connsiteX2" fmla="*/ 22352 w 38629"/>
                <a:gd name="connsiteY2" fmla="*/ 914518 h 917002"/>
                <a:gd name="connsiteX3" fmla="*/ 16002 w 38629"/>
                <a:gd name="connsiteY3" fmla="*/ 714493 h 917002"/>
                <a:gd name="connsiteX4" fmla="*/ 127 w 38629"/>
                <a:gd name="connsiteY4" fmla="*/ 371593 h 917002"/>
                <a:gd name="connsiteX5" fmla="*/ 25527 w 38629"/>
                <a:gd name="connsiteY5" fmla="*/ 85843 h 917002"/>
                <a:gd name="connsiteX6" fmla="*/ 38227 w 38629"/>
                <a:gd name="connsiteY6" fmla="*/ 35043 h 917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629" h="917002">
                  <a:moveTo>
                    <a:pt x="38227" y="35043"/>
                  </a:moveTo>
                  <a:cubicBezTo>
                    <a:pt x="35581" y="117593"/>
                    <a:pt x="12298" y="434564"/>
                    <a:pt x="9652" y="581143"/>
                  </a:cubicBezTo>
                  <a:cubicBezTo>
                    <a:pt x="7006" y="727722"/>
                    <a:pt x="21294" y="892293"/>
                    <a:pt x="22352" y="914518"/>
                  </a:cubicBezTo>
                  <a:cubicBezTo>
                    <a:pt x="23410" y="936743"/>
                    <a:pt x="19706" y="804980"/>
                    <a:pt x="16002" y="714493"/>
                  </a:cubicBezTo>
                  <a:cubicBezTo>
                    <a:pt x="12298" y="624006"/>
                    <a:pt x="-1461" y="476368"/>
                    <a:pt x="127" y="371593"/>
                  </a:cubicBezTo>
                  <a:cubicBezTo>
                    <a:pt x="1714" y="266818"/>
                    <a:pt x="21294" y="136643"/>
                    <a:pt x="25527" y="85843"/>
                  </a:cubicBezTo>
                  <a:cubicBezTo>
                    <a:pt x="29760" y="35043"/>
                    <a:pt x="40873" y="-47507"/>
                    <a:pt x="38227" y="350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" name="フリーフォーム 305">
              <a:extLst>
                <a:ext uri="{FF2B5EF4-FFF2-40B4-BE49-F238E27FC236}">
                  <a16:creationId xmlns:a16="http://schemas.microsoft.com/office/drawing/2014/main" id="{2D7E5A6A-727C-136A-A3F9-15C4716631F8}"/>
                </a:ext>
              </a:extLst>
            </p:cNvPr>
            <p:cNvSpPr/>
            <p:nvPr/>
          </p:nvSpPr>
          <p:spPr>
            <a:xfrm>
              <a:off x="8635926" y="6487435"/>
              <a:ext cx="21263" cy="1246109"/>
            </a:xfrm>
            <a:custGeom>
              <a:avLst/>
              <a:gdLst>
                <a:gd name="connsiteX0" fmla="*/ 74 w 21263"/>
                <a:gd name="connsiteY0" fmla="*/ 2265 h 1246109"/>
                <a:gd name="connsiteX1" fmla="*/ 12774 w 21263"/>
                <a:gd name="connsiteY1" fmla="*/ 811890 h 1246109"/>
                <a:gd name="connsiteX2" fmla="*/ 19124 w 21263"/>
                <a:gd name="connsiteY2" fmla="*/ 1215115 h 1246109"/>
                <a:gd name="connsiteX3" fmla="*/ 19124 w 21263"/>
                <a:gd name="connsiteY3" fmla="*/ 1084940 h 1246109"/>
                <a:gd name="connsiteX4" fmla="*/ 74 w 21263"/>
                <a:gd name="connsiteY4" fmla="*/ 2265 h 124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63" h="1246109">
                  <a:moveTo>
                    <a:pt x="74" y="2265"/>
                  </a:moveTo>
                  <a:cubicBezTo>
                    <a:pt x="-984" y="-43243"/>
                    <a:pt x="9599" y="609748"/>
                    <a:pt x="12774" y="811890"/>
                  </a:cubicBezTo>
                  <a:cubicBezTo>
                    <a:pt x="15949" y="1014032"/>
                    <a:pt x="18066" y="1169607"/>
                    <a:pt x="19124" y="1215115"/>
                  </a:cubicBezTo>
                  <a:cubicBezTo>
                    <a:pt x="20182" y="1260623"/>
                    <a:pt x="23357" y="1282848"/>
                    <a:pt x="19124" y="1084940"/>
                  </a:cubicBezTo>
                  <a:cubicBezTo>
                    <a:pt x="14891" y="887032"/>
                    <a:pt x="1132" y="47773"/>
                    <a:pt x="74" y="22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" name="フリーフォーム 306">
              <a:extLst>
                <a:ext uri="{FF2B5EF4-FFF2-40B4-BE49-F238E27FC236}">
                  <a16:creationId xmlns:a16="http://schemas.microsoft.com/office/drawing/2014/main" id="{8E84D3A8-ADF0-BC5E-976D-F8FD0EEA6979}"/>
                </a:ext>
              </a:extLst>
            </p:cNvPr>
            <p:cNvSpPr/>
            <p:nvPr/>
          </p:nvSpPr>
          <p:spPr>
            <a:xfrm>
              <a:off x="8625050" y="6559774"/>
              <a:ext cx="42115" cy="1218086"/>
            </a:xfrm>
            <a:custGeom>
              <a:avLst/>
              <a:gdLst>
                <a:gd name="connsiteX0" fmla="*/ 17300 w 42115"/>
                <a:gd name="connsiteY0" fmla="*/ 9301 h 1218086"/>
                <a:gd name="connsiteX1" fmla="*/ 17300 w 42115"/>
                <a:gd name="connsiteY1" fmla="*/ 745901 h 1218086"/>
                <a:gd name="connsiteX2" fmla="*/ 36350 w 42115"/>
                <a:gd name="connsiteY2" fmla="*/ 1187226 h 1218086"/>
                <a:gd name="connsiteX3" fmla="*/ 39525 w 42115"/>
                <a:gd name="connsiteY3" fmla="*/ 1091976 h 1218086"/>
                <a:gd name="connsiteX4" fmla="*/ 1425 w 42115"/>
                <a:gd name="connsiteY4" fmla="*/ 380776 h 1218086"/>
                <a:gd name="connsiteX5" fmla="*/ 17300 w 42115"/>
                <a:gd name="connsiteY5" fmla="*/ 9301 h 121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15" h="1218086">
                  <a:moveTo>
                    <a:pt x="17300" y="9301"/>
                  </a:moveTo>
                  <a:cubicBezTo>
                    <a:pt x="19946" y="70155"/>
                    <a:pt x="14125" y="549580"/>
                    <a:pt x="17300" y="745901"/>
                  </a:cubicBezTo>
                  <a:cubicBezTo>
                    <a:pt x="20475" y="942222"/>
                    <a:pt x="32646" y="1129547"/>
                    <a:pt x="36350" y="1187226"/>
                  </a:cubicBezTo>
                  <a:cubicBezTo>
                    <a:pt x="40054" y="1244905"/>
                    <a:pt x="45346" y="1226384"/>
                    <a:pt x="39525" y="1091976"/>
                  </a:cubicBezTo>
                  <a:cubicBezTo>
                    <a:pt x="33704" y="957568"/>
                    <a:pt x="8304" y="562280"/>
                    <a:pt x="1425" y="380776"/>
                  </a:cubicBezTo>
                  <a:cubicBezTo>
                    <a:pt x="-5454" y="199272"/>
                    <a:pt x="14654" y="-51553"/>
                    <a:pt x="17300" y="93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" name="フリーフォーム 307">
              <a:extLst>
                <a:ext uri="{FF2B5EF4-FFF2-40B4-BE49-F238E27FC236}">
                  <a16:creationId xmlns:a16="http://schemas.microsoft.com/office/drawing/2014/main" id="{11B37E27-716C-5AB0-08F0-B97934B65317}"/>
                </a:ext>
              </a:extLst>
            </p:cNvPr>
            <p:cNvSpPr/>
            <p:nvPr/>
          </p:nvSpPr>
          <p:spPr>
            <a:xfrm>
              <a:off x="8562973" y="7622348"/>
              <a:ext cx="114452" cy="671007"/>
            </a:xfrm>
            <a:custGeom>
              <a:avLst/>
              <a:gdLst>
                <a:gd name="connsiteX0" fmla="*/ 50802 w 114452"/>
                <a:gd name="connsiteY0" fmla="*/ 827 h 671007"/>
                <a:gd name="connsiteX1" fmla="*/ 76202 w 114452"/>
                <a:gd name="connsiteY1" fmla="*/ 324677 h 671007"/>
                <a:gd name="connsiteX2" fmla="*/ 66677 w 114452"/>
                <a:gd name="connsiteY2" fmla="*/ 273877 h 671007"/>
                <a:gd name="connsiteX3" fmla="*/ 85727 w 114452"/>
                <a:gd name="connsiteY3" fmla="*/ 546927 h 671007"/>
                <a:gd name="connsiteX4" fmla="*/ 114302 w 114452"/>
                <a:gd name="connsiteY4" fmla="*/ 670752 h 671007"/>
                <a:gd name="connsiteX5" fmla="*/ 92077 w 114452"/>
                <a:gd name="connsiteY5" fmla="*/ 518352 h 671007"/>
                <a:gd name="connsiteX6" fmla="*/ 2 w 114452"/>
                <a:gd name="connsiteY6" fmla="*/ 292927 h 671007"/>
                <a:gd name="connsiteX7" fmla="*/ 88902 w 114452"/>
                <a:gd name="connsiteY7" fmla="*/ 400877 h 671007"/>
                <a:gd name="connsiteX8" fmla="*/ 69852 w 114452"/>
                <a:gd name="connsiteY8" fmla="*/ 235777 h 671007"/>
                <a:gd name="connsiteX9" fmla="*/ 50802 w 114452"/>
                <a:gd name="connsiteY9" fmla="*/ 827 h 67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452" h="671007">
                  <a:moveTo>
                    <a:pt x="50802" y="827"/>
                  </a:moveTo>
                  <a:cubicBezTo>
                    <a:pt x="51860" y="15644"/>
                    <a:pt x="73556" y="279169"/>
                    <a:pt x="76202" y="324677"/>
                  </a:cubicBezTo>
                  <a:cubicBezTo>
                    <a:pt x="78848" y="370185"/>
                    <a:pt x="65090" y="236835"/>
                    <a:pt x="66677" y="273877"/>
                  </a:cubicBezTo>
                  <a:cubicBezTo>
                    <a:pt x="68265" y="310919"/>
                    <a:pt x="77790" y="480781"/>
                    <a:pt x="85727" y="546927"/>
                  </a:cubicBezTo>
                  <a:cubicBezTo>
                    <a:pt x="93664" y="613073"/>
                    <a:pt x="113244" y="675514"/>
                    <a:pt x="114302" y="670752"/>
                  </a:cubicBezTo>
                  <a:cubicBezTo>
                    <a:pt x="115360" y="665990"/>
                    <a:pt x="111127" y="581323"/>
                    <a:pt x="92077" y="518352"/>
                  </a:cubicBezTo>
                  <a:cubicBezTo>
                    <a:pt x="73027" y="455381"/>
                    <a:pt x="531" y="312506"/>
                    <a:pt x="2" y="292927"/>
                  </a:cubicBezTo>
                  <a:cubicBezTo>
                    <a:pt x="-527" y="273348"/>
                    <a:pt x="77260" y="410402"/>
                    <a:pt x="88902" y="400877"/>
                  </a:cubicBezTo>
                  <a:cubicBezTo>
                    <a:pt x="100544" y="391352"/>
                    <a:pt x="74614" y="297160"/>
                    <a:pt x="69852" y="235777"/>
                  </a:cubicBezTo>
                  <a:cubicBezTo>
                    <a:pt x="65090" y="174394"/>
                    <a:pt x="49744" y="-13990"/>
                    <a:pt x="50802" y="8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" name="フリーフォーム 308">
              <a:extLst>
                <a:ext uri="{FF2B5EF4-FFF2-40B4-BE49-F238E27FC236}">
                  <a16:creationId xmlns:a16="http://schemas.microsoft.com/office/drawing/2014/main" id="{79A82E35-B63F-DCDC-49BC-9A55A1216B9E}"/>
                </a:ext>
              </a:extLst>
            </p:cNvPr>
            <p:cNvSpPr/>
            <p:nvPr/>
          </p:nvSpPr>
          <p:spPr>
            <a:xfrm>
              <a:off x="8595905" y="7532608"/>
              <a:ext cx="53887" cy="369969"/>
            </a:xfrm>
            <a:custGeom>
              <a:avLst/>
              <a:gdLst>
                <a:gd name="connsiteX0" fmla="*/ 11520 w 53887"/>
                <a:gd name="connsiteY0" fmla="*/ 1667 h 369969"/>
                <a:gd name="connsiteX1" fmla="*/ 1995 w 53887"/>
                <a:gd name="connsiteY1" fmla="*/ 357267 h 369969"/>
                <a:gd name="connsiteX2" fmla="*/ 5170 w 53887"/>
                <a:gd name="connsiteY2" fmla="*/ 274717 h 369969"/>
                <a:gd name="connsiteX3" fmla="*/ 52795 w 53887"/>
                <a:gd name="connsiteY3" fmla="*/ 369967 h 369969"/>
                <a:gd name="connsiteX4" fmla="*/ 36920 w 53887"/>
                <a:gd name="connsiteY4" fmla="*/ 271542 h 369969"/>
                <a:gd name="connsiteX5" fmla="*/ 17870 w 53887"/>
                <a:gd name="connsiteY5" fmla="*/ 335042 h 369969"/>
                <a:gd name="connsiteX6" fmla="*/ 21045 w 53887"/>
                <a:gd name="connsiteY6" fmla="*/ 227092 h 369969"/>
                <a:gd name="connsiteX7" fmla="*/ 11520 w 53887"/>
                <a:gd name="connsiteY7" fmla="*/ 1667 h 369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887" h="369969">
                  <a:moveTo>
                    <a:pt x="11520" y="1667"/>
                  </a:moveTo>
                  <a:cubicBezTo>
                    <a:pt x="8345" y="23363"/>
                    <a:pt x="3053" y="311759"/>
                    <a:pt x="1995" y="357267"/>
                  </a:cubicBezTo>
                  <a:cubicBezTo>
                    <a:pt x="937" y="402775"/>
                    <a:pt x="-3297" y="272600"/>
                    <a:pt x="5170" y="274717"/>
                  </a:cubicBezTo>
                  <a:cubicBezTo>
                    <a:pt x="13637" y="276834"/>
                    <a:pt x="47503" y="370496"/>
                    <a:pt x="52795" y="369967"/>
                  </a:cubicBezTo>
                  <a:cubicBezTo>
                    <a:pt x="58087" y="369438"/>
                    <a:pt x="42741" y="277363"/>
                    <a:pt x="36920" y="271542"/>
                  </a:cubicBezTo>
                  <a:cubicBezTo>
                    <a:pt x="31099" y="265721"/>
                    <a:pt x="20516" y="342450"/>
                    <a:pt x="17870" y="335042"/>
                  </a:cubicBezTo>
                  <a:cubicBezTo>
                    <a:pt x="15224" y="327634"/>
                    <a:pt x="22103" y="277892"/>
                    <a:pt x="21045" y="227092"/>
                  </a:cubicBezTo>
                  <a:cubicBezTo>
                    <a:pt x="19987" y="176292"/>
                    <a:pt x="14695" y="-20029"/>
                    <a:pt x="11520" y="16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フリーフォーム 309">
              <a:extLst>
                <a:ext uri="{FF2B5EF4-FFF2-40B4-BE49-F238E27FC236}">
                  <a16:creationId xmlns:a16="http://schemas.microsoft.com/office/drawing/2014/main" id="{5E535A5E-1787-A284-7113-F726CD873DA5}"/>
                </a:ext>
              </a:extLst>
            </p:cNvPr>
            <p:cNvSpPr/>
            <p:nvPr/>
          </p:nvSpPr>
          <p:spPr>
            <a:xfrm>
              <a:off x="8632149" y="8578226"/>
              <a:ext cx="67420" cy="264470"/>
            </a:xfrm>
            <a:custGeom>
              <a:avLst/>
              <a:gdLst>
                <a:gd name="connsiteX0" fmla="*/ 67351 w 67420"/>
                <a:gd name="connsiteY0" fmla="*/ 73649 h 264470"/>
                <a:gd name="connsiteX1" fmla="*/ 13376 w 67420"/>
                <a:gd name="connsiteY1" fmla="*/ 6974 h 264470"/>
                <a:gd name="connsiteX2" fmla="*/ 10201 w 67420"/>
                <a:gd name="connsiteY2" fmla="*/ 99049 h 264470"/>
                <a:gd name="connsiteX3" fmla="*/ 3851 w 67420"/>
                <a:gd name="connsiteY3" fmla="*/ 264149 h 264470"/>
                <a:gd name="connsiteX4" fmla="*/ 7026 w 67420"/>
                <a:gd name="connsiteY4" fmla="*/ 137149 h 264470"/>
                <a:gd name="connsiteX5" fmla="*/ 676 w 67420"/>
                <a:gd name="connsiteY5" fmla="*/ 624 h 264470"/>
                <a:gd name="connsiteX6" fmla="*/ 67351 w 67420"/>
                <a:gd name="connsiteY6" fmla="*/ 73649 h 26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20" h="264470">
                  <a:moveTo>
                    <a:pt x="67351" y="73649"/>
                  </a:moveTo>
                  <a:cubicBezTo>
                    <a:pt x="69468" y="74707"/>
                    <a:pt x="22901" y="2741"/>
                    <a:pt x="13376" y="6974"/>
                  </a:cubicBezTo>
                  <a:cubicBezTo>
                    <a:pt x="3851" y="11207"/>
                    <a:pt x="11788" y="56187"/>
                    <a:pt x="10201" y="99049"/>
                  </a:cubicBezTo>
                  <a:cubicBezTo>
                    <a:pt x="8614" y="141911"/>
                    <a:pt x="4380" y="257799"/>
                    <a:pt x="3851" y="264149"/>
                  </a:cubicBezTo>
                  <a:cubicBezTo>
                    <a:pt x="3322" y="270499"/>
                    <a:pt x="7555" y="181070"/>
                    <a:pt x="7026" y="137149"/>
                  </a:cubicBezTo>
                  <a:cubicBezTo>
                    <a:pt x="6497" y="93228"/>
                    <a:pt x="-2499" y="9091"/>
                    <a:pt x="676" y="624"/>
                  </a:cubicBezTo>
                  <a:cubicBezTo>
                    <a:pt x="3851" y="-7843"/>
                    <a:pt x="65234" y="72591"/>
                    <a:pt x="67351" y="736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" name="フリーフォーム 310">
              <a:extLst>
                <a:ext uri="{FF2B5EF4-FFF2-40B4-BE49-F238E27FC236}">
                  <a16:creationId xmlns:a16="http://schemas.microsoft.com/office/drawing/2014/main" id="{E894E9D4-A113-F732-29CA-2B1F5D43FB10}"/>
                </a:ext>
              </a:extLst>
            </p:cNvPr>
            <p:cNvSpPr/>
            <p:nvPr/>
          </p:nvSpPr>
          <p:spPr>
            <a:xfrm>
              <a:off x="8296844" y="1455184"/>
              <a:ext cx="18147" cy="350543"/>
            </a:xfrm>
            <a:custGeom>
              <a:avLst/>
              <a:gdLst>
                <a:gd name="connsiteX0" fmla="*/ 11031 w 18147"/>
                <a:gd name="connsiteY0" fmla="*/ 3586 h 350543"/>
                <a:gd name="connsiteX1" fmla="*/ 18147 w 18147"/>
                <a:gd name="connsiteY1" fmla="*/ 341594 h 350543"/>
                <a:gd name="connsiteX2" fmla="*/ 11031 w 18147"/>
                <a:gd name="connsiteY2" fmla="*/ 245529 h 350543"/>
                <a:gd name="connsiteX3" fmla="*/ 358 w 18147"/>
                <a:gd name="connsiteY3" fmla="*/ 167253 h 350543"/>
                <a:gd name="connsiteX4" fmla="*/ 11031 w 18147"/>
                <a:gd name="connsiteY4" fmla="*/ 3586 h 35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47" h="350543">
                  <a:moveTo>
                    <a:pt x="11031" y="3586"/>
                  </a:moveTo>
                  <a:cubicBezTo>
                    <a:pt x="13996" y="32643"/>
                    <a:pt x="18147" y="301270"/>
                    <a:pt x="18147" y="341594"/>
                  </a:cubicBezTo>
                  <a:cubicBezTo>
                    <a:pt x="18147" y="381918"/>
                    <a:pt x="13996" y="274586"/>
                    <a:pt x="11031" y="245529"/>
                  </a:cubicBezTo>
                  <a:cubicBezTo>
                    <a:pt x="8066" y="216472"/>
                    <a:pt x="-2014" y="204019"/>
                    <a:pt x="358" y="167253"/>
                  </a:cubicBezTo>
                  <a:cubicBezTo>
                    <a:pt x="2730" y="130487"/>
                    <a:pt x="8066" y="-25471"/>
                    <a:pt x="11031" y="35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" name="フリーフォーム 311">
              <a:extLst>
                <a:ext uri="{FF2B5EF4-FFF2-40B4-BE49-F238E27FC236}">
                  <a16:creationId xmlns:a16="http://schemas.microsoft.com/office/drawing/2014/main" id="{8F500619-CC7E-EF8B-9704-5EF9037B64A9}"/>
                </a:ext>
              </a:extLst>
            </p:cNvPr>
            <p:cNvSpPr/>
            <p:nvPr/>
          </p:nvSpPr>
          <p:spPr>
            <a:xfrm>
              <a:off x="8229425" y="1468442"/>
              <a:ext cx="58412" cy="576593"/>
            </a:xfrm>
            <a:custGeom>
              <a:avLst/>
              <a:gdLst>
                <a:gd name="connsiteX0" fmla="*/ 25081 w 58412"/>
                <a:gd name="connsiteY0" fmla="*/ 1002 h 576593"/>
                <a:gd name="connsiteX1" fmla="*/ 17965 w 58412"/>
                <a:gd name="connsiteY1" fmla="*/ 189575 h 576593"/>
                <a:gd name="connsiteX2" fmla="*/ 28639 w 58412"/>
                <a:gd name="connsiteY2" fmla="*/ 143321 h 576593"/>
                <a:gd name="connsiteX3" fmla="*/ 32197 w 58412"/>
                <a:gd name="connsiteY3" fmla="*/ 242945 h 576593"/>
                <a:gd name="connsiteX4" fmla="*/ 53545 w 58412"/>
                <a:gd name="connsiteY4" fmla="*/ 570279 h 576593"/>
                <a:gd name="connsiteX5" fmla="*/ 53545 w 58412"/>
                <a:gd name="connsiteY5" fmla="*/ 435076 h 576593"/>
                <a:gd name="connsiteX6" fmla="*/ 175 w 58412"/>
                <a:gd name="connsiteY6" fmla="*/ 146879 h 576593"/>
                <a:gd name="connsiteX7" fmla="*/ 35755 w 58412"/>
                <a:gd name="connsiteY7" fmla="*/ 232271 h 576593"/>
                <a:gd name="connsiteX8" fmla="*/ 17965 w 58412"/>
                <a:gd name="connsiteY8" fmla="*/ 118416 h 576593"/>
                <a:gd name="connsiteX9" fmla="*/ 25081 w 58412"/>
                <a:gd name="connsiteY9" fmla="*/ 1002 h 576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12" h="576593">
                  <a:moveTo>
                    <a:pt x="25081" y="1002"/>
                  </a:moveTo>
                  <a:cubicBezTo>
                    <a:pt x="25081" y="12862"/>
                    <a:pt x="17372" y="165855"/>
                    <a:pt x="17965" y="189575"/>
                  </a:cubicBezTo>
                  <a:cubicBezTo>
                    <a:pt x="18558" y="213295"/>
                    <a:pt x="26267" y="134426"/>
                    <a:pt x="28639" y="143321"/>
                  </a:cubicBezTo>
                  <a:cubicBezTo>
                    <a:pt x="31011" y="152216"/>
                    <a:pt x="28046" y="171785"/>
                    <a:pt x="32197" y="242945"/>
                  </a:cubicBezTo>
                  <a:cubicBezTo>
                    <a:pt x="36348" y="314105"/>
                    <a:pt x="49987" y="538257"/>
                    <a:pt x="53545" y="570279"/>
                  </a:cubicBezTo>
                  <a:cubicBezTo>
                    <a:pt x="57103" y="602301"/>
                    <a:pt x="62440" y="505643"/>
                    <a:pt x="53545" y="435076"/>
                  </a:cubicBezTo>
                  <a:cubicBezTo>
                    <a:pt x="44650" y="364509"/>
                    <a:pt x="3140" y="180680"/>
                    <a:pt x="175" y="146879"/>
                  </a:cubicBezTo>
                  <a:cubicBezTo>
                    <a:pt x="-2790" y="113078"/>
                    <a:pt x="32790" y="237015"/>
                    <a:pt x="35755" y="232271"/>
                  </a:cubicBezTo>
                  <a:cubicBezTo>
                    <a:pt x="38720" y="227527"/>
                    <a:pt x="18558" y="151031"/>
                    <a:pt x="17965" y="118416"/>
                  </a:cubicBezTo>
                  <a:cubicBezTo>
                    <a:pt x="17372" y="85801"/>
                    <a:pt x="25081" y="-10858"/>
                    <a:pt x="25081" y="10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" name="フリーフォーム 312">
              <a:extLst>
                <a:ext uri="{FF2B5EF4-FFF2-40B4-BE49-F238E27FC236}">
                  <a16:creationId xmlns:a16="http://schemas.microsoft.com/office/drawing/2014/main" id="{27336019-0987-3157-361A-2694D24DEBA8}"/>
                </a:ext>
              </a:extLst>
            </p:cNvPr>
            <p:cNvSpPr/>
            <p:nvPr/>
          </p:nvSpPr>
          <p:spPr>
            <a:xfrm>
              <a:off x="8033881" y="1542204"/>
              <a:ext cx="17968" cy="856492"/>
            </a:xfrm>
            <a:custGeom>
              <a:avLst/>
              <a:gdLst>
                <a:gd name="connsiteX0" fmla="*/ 17820 w 17968"/>
                <a:gd name="connsiteY0" fmla="*/ 16190 h 856492"/>
                <a:gd name="connsiteX1" fmla="*/ 14262 w 17968"/>
                <a:gd name="connsiteY1" fmla="*/ 834524 h 856492"/>
                <a:gd name="connsiteX2" fmla="*/ 30 w 17968"/>
                <a:gd name="connsiteY2" fmla="*/ 596140 h 856492"/>
                <a:gd name="connsiteX3" fmla="*/ 10704 w 17968"/>
                <a:gd name="connsiteY3" fmla="*/ 315060 h 856492"/>
                <a:gd name="connsiteX4" fmla="*/ 17820 w 17968"/>
                <a:gd name="connsiteY4" fmla="*/ 16190 h 856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968" h="856492">
                  <a:moveTo>
                    <a:pt x="17820" y="16190"/>
                  </a:moveTo>
                  <a:cubicBezTo>
                    <a:pt x="18413" y="102767"/>
                    <a:pt x="17227" y="737866"/>
                    <a:pt x="14262" y="834524"/>
                  </a:cubicBezTo>
                  <a:cubicBezTo>
                    <a:pt x="11297" y="931182"/>
                    <a:pt x="623" y="682717"/>
                    <a:pt x="30" y="596140"/>
                  </a:cubicBezTo>
                  <a:cubicBezTo>
                    <a:pt x="-563" y="509563"/>
                    <a:pt x="7739" y="416462"/>
                    <a:pt x="10704" y="315060"/>
                  </a:cubicBezTo>
                  <a:cubicBezTo>
                    <a:pt x="13669" y="213658"/>
                    <a:pt x="17227" y="-70387"/>
                    <a:pt x="17820" y="161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" name="フリーフォーム 313">
              <a:extLst>
                <a:ext uri="{FF2B5EF4-FFF2-40B4-BE49-F238E27FC236}">
                  <a16:creationId xmlns:a16="http://schemas.microsoft.com/office/drawing/2014/main" id="{9C029120-D1A9-11DB-C455-55558C6D8202}"/>
                </a:ext>
              </a:extLst>
            </p:cNvPr>
            <p:cNvSpPr/>
            <p:nvPr/>
          </p:nvSpPr>
          <p:spPr>
            <a:xfrm>
              <a:off x="8185528" y="1504997"/>
              <a:ext cx="41798" cy="1084123"/>
            </a:xfrm>
            <a:custGeom>
              <a:avLst/>
              <a:gdLst>
                <a:gd name="connsiteX0" fmla="*/ 1376 w 41798"/>
                <a:gd name="connsiteY0" fmla="*/ 17817 h 1084123"/>
                <a:gd name="connsiteX1" fmla="*/ 40514 w 41798"/>
                <a:gd name="connsiteY1" fmla="*/ 715180 h 1084123"/>
                <a:gd name="connsiteX2" fmla="*/ 29840 w 41798"/>
                <a:gd name="connsiteY2" fmla="*/ 565745 h 1084123"/>
                <a:gd name="connsiteX3" fmla="*/ 4934 w 41798"/>
                <a:gd name="connsiteY3" fmla="*/ 259759 h 1084123"/>
                <a:gd name="connsiteX4" fmla="*/ 29840 w 41798"/>
                <a:gd name="connsiteY4" fmla="*/ 1063862 h 1084123"/>
                <a:gd name="connsiteX5" fmla="*/ 4934 w 41798"/>
                <a:gd name="connsiteY5" fmla="*/ 793456 h 1084123"/>
                <a:gd name="connsiteX6" fmla="*/ 8492 w 41798"/>
                <a:gd name="connsiteY6" fmla="*/ 256201 h 1084123"/>
                <a:gd name="connsiteX7" fmla="*/ 1376 w 41798"/>
                <a:gd name="connsiteY7" fmla="*/ 17817 h 108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98" h="1084123">
                  <a:moveTo>
                    <a:pt x="1376" y="17817"/>
                  </a:moveTo>
                  <a:cubicBezTo>
                    <a:pt x="6713" y="94314"/>
                    <a:pt x="35770" y="623859"/>
                    <a:pt x="40514" y="715180"/>
                  </a:cubicBezTo>
                  <a:cubicBezTo>
                    <a:pt x="45258" y="806501"/>
                    <a:pt x="35770" y="641649"/>
                    <a:pt x="29840" y="565745"/>
                  </a:cubicBezTo>
                  <a:cubicBezTo>
                    <a:pt x="23910" y="489842"/>
                    <a:pt x="4934" y="176740"/>
                    <a:pt x="4934" y="259759"/>
                  </a:cubicBezTo>
                  <a:cubicBezTo>
                    <a:pt x="4934" y="342778"/>
                    <a:pt x="29840" y="974913"/>
                    <a:pt x="29840" y="1063862"/>
                  </a:cubicBezTo>
                  <a:cubicBezTo>
                    <a:pt x="29840" y="1152811"/>
                    <a:pt x="8492" y="928066"/>
                    <a:pt x="4934" y="793456"/>
                  </a:cubicBezTo>
                  <a:cubicBezTo>
                    <a:pt x="1376" y="658846"/>
                    <a:pt x="9085" y="384288"/>
                    <a:pt x="8492" y="256201"/>
                  </a:cubicBezTo>
                  <a:cubicBezTo>
                    <a:pt x="7899" y="128114"/>
                    <a:pt x="-3961" y="-58680"/>
                    <a:pt x="1376" y="178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" name="フリーフォーム 315">
              <a:extLst>
                <a:ext uri="{FF2B5EF4-FFF2-40B4-BE49-F238E27FC236}">
                  <a16:creationId xmlns:a16="http://schemas.microsoft.com/office/drawing/2014/main" id="{ECCA6D02-39A1-7CE6-C212-BA8D682B9384}"/>
                </a:ext>
              </a:extLst>
            </p:cNvPr>
            <p:cNvSpPr/>
            <p:nvPr/>
          </p:nvSpPr>
          <p:spPr>
            <a:xfrm>
              <a:off x="8167780" y="2202688"/>
              <a:ext cx="119326" cy="108749"/>
            </a:xfrm>
            <a:custGeom>
              <a:avLst/>
              <a:gdLst>
                <a:gd name="connsiteX0" fmla="*/ 1495 w 119326"/>
                <a:gd name="connsiteY0" fmla="*/ 76962 h 108749"/>
                <a:gd name="connsiteX1" fmla="*/ 109445 w 119326"/>
                <a:gd name="connsiteY1" fmla="*/ 16637 h 108749"/>
                <a:gd name="connsiteX2" fmla="*/ 77695 w 119326"/>
                <a:gd name="connsiteY2" fmla="*/ 108712 h 108749"/>
                <a:gd name="connsiteX3" fmla="*/ 118970 w 119326"/>
                <a:gd name="connsiteY3" fmla="*/ 3937 h 108749"/>
                <a:gd name="connsiteX4" fmla="*/ 49120 w 119326"/>
                <a:gd name="connsiteY4" fmla="*/ 26162 h 108749"/>
                <a:gd name="connsiteX5" fmla="*/ 1495 w 119326"/>
                <a:gd name="connsiteY5" fmla="*/ 76962 h 108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326" h="108749">
                  <a:moveTo>
                    <a:pt x="1495" y="76962"/>
                  </a:moveTo>
                  <a:cubicBezTo>
                    <a:pt x="11549" y="75375"/>
                    <a:pt x="96745" y="11345"/>
                    <a:pt x="109445" y="16637"/>
                  </a:cubicBezTo>
                  <a:cubicBezTo>
                    <a:pt x="122145" y="21929"/>
                    <a:pt x="76107" y="110829"/>
                    <a:pt x="77695" y="108712"/>
                  </a:cubicBezTo>
                  <a:cubicBezTo>
                    <a:pt x="79283" y="106595"/>
                    <a:pt x="123732" y="17695"/>
                    <a:pt x="118970" y="3937"/>
                  </a:cubicBezTo>
                  <a:cubicBezTo>
                    <a:pt x="114208" y="-9821"/>
                    <a:pt x="63407" y="16108"/>
                    <a:pt x="49120" y="26162"/>
                  </a:cubicBezTo>
                  <a:cubicBezTo>
                    <a:pt x="34833" y="36216"/>
                    <a:pt x="-8559" y="78549"/>
                    <a:pt x="1495" y="769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" name="フリーフォーム 316">
              <a:extLst>
                <a:ext uri="{FF2B5EF4-FFF2-40B4-BE49-F238E27FC236}">
                  <a16:creationId xmlns:a16="http://schemas.microsoft.com/office/drawing/2014/main" id="{C80EE970-524B-FEEB-790C-80D7F8D5AB1D}"/>
                </a:ext>
              </a:extLst>
            </p:cNvPr>
            <p:cNvSpPr/>
            <p:nvPr/>
          </p:nvSpPr>
          <p:spPr>
            <a:xfrm>
              <a:off x="8295245" y="2700859"/>
              <a:ext cx="39159" cy="552553"/>
            </a:xfrm>
            <a:custGeom>
              <a:avLst/>
              <a:gdLst>
                <a:gd name="connsiteX0" fmla="*/ 39130 w 39159"/>
                <a:gd name="connsiteY0" fmla="*/ 7416 h 552553"/>
                <a:gd name="connsiteX1" fmla="*/ 1030 w 39159"/>
                <a:gd name="connsiteY1" fmla="*/ 537641 h 552553"/>
                <a:gd name="connsiteX2" fmla="*/ 10555 w 39159"/>
                <a:gd name="connsiteY2" fmla="*/ 391591 h 552553"/>
                <a:gd name="connsiteX3" fmla="*/ 7380 w 39159"/>
                <a:gd name="connsiteY3" fmla="*/ 236016 h 552553"/>
                <a:gd name="connsiteX4" fmla="*/ 39130 w 39159"/>
                <a:gd name="connsiteY4" fmla="*/ 7416 h 55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59" h="552553">
                  <a:moveTo>
                    <a:pt x="39130" y="7416"/>
                  </a:moveTo>
                  <a:cubicBezTo>
                    <a:pt x="38072" y="57687"/>
                    <a:pt x="5793" y="473612"/>
                    <a:pt x="1030" y="537641"/>
                  </a:cubicBezTo>
                  <a:cubicBezTo>
                    <a:pt x="-3733" y="601670"/>
                    <a:pt x="9497" y="441862"/>
                    <a:pt x="10555" y="391591"/>
                  </a:cubicBezTo>
                  <a:cubicBezTo>
                    <a:pt x="11613" y="341320"/>
                    <a:pt x="2088" y="295283"/>
                    <a:pt x="7380" y="236016"/>
                  </a:cubicBezTo>
                  <a:cubicBezTo>
                    <a:pt x="12672" y="176749"/>
                    <a:pt x="40188" y="-42855"/>
                    <a:pt x="39130" y="74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" name="フリーフォーム 318">
              <a:extLst>
                <a:ext uri="{FF2B5EF4-FFF2-40B4-BE49-F238E27FC236}">
                  <a16:creationId xmlns:a16="http://schemas.microsoft.com/office/drawing/2014/main" id="{6B6400D9-44FB-1BFE-F535-028EA8254BF8}"/>
                </a:ext>
              </a:extLst>
            </p:cNvPr>
            <p:cNvSpPr/>
            <p:nvPr/>
          </p:nvSpPr>
          <p:spPr>
            <a:xfrm>
              <a:off x="8278153" y="3200200"/>
              <a:ext cx="97602" cy="298650"/>
            </a:xfrm>
            <a:custGeom>
              <a:avLst/>
              <a:gdLst>
                <a:gd name="connsiteX0" fmla="*/ 97497 w 97602"/>
                <a:gd name="connsiteY0" fmla="*/ 200 h 298650"/>
                <a:gd name="connsiteX1" fmla="*/ 21297 w 97602"/>
                <a:gd name="connsiteY1" fmla="*/ 60525 h 298650"/>
                <a:gd name="connsiteX2" fmla="*/ 37172 w 97602"/>
                <a:gd name="connsiteY2" fmla="*/ 92275 h 298650"/>
                <a:gd name="connsiteX3" fmla="*/ 65747 w 97602"/>
                <a:gd name="connsiteY3" fmla="*/ 149425 h 298650"/>
                <a:gd name="connsiteX4" fmla="*/ 43522 w 97602"/>
                <a:gd name="connsiteY4" fmla="*/ 178000 h 298650"/>
                <a:gd name="connsiteX5" fmla="*/ 78447 w 97602"/>
                <a:gd name="connsiteY5" fmla="*/ 298650 h 298650"/>
                <a:gd name="connsiteX6" fmla="*/ 78447 w 97602"/>
                <a:gd name="connsiteY6" fmla="*/ 298650 h 298650"/>
                <a:gd name="connsiteX7" fmla="*/ 62572 w 97602"/>
                <a:gd name="connsiteY7" fmla="*/ 187525 h 298650"/>
                <a:gd name="connsiteX8" fmla="*/ 21297 w 97602"/>
                <a:gd name="connsiteY8" fmla="*/ 95450 h 298650"/>
                <a:gd name="connsiteX9" fmla="*/ 2247 w 97602"/>
                <a:gd name="connsiteY9" fmla="*/ 82750 h 298650"/>
                <a:gd name="connsiteX10" fmla="*/ 97497 w 97602"/>
                <a:gd name="connsiteY10" fmla="*/ 200 h 29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602" h="298650">
                  <a:moveTo>
                    <a:pt x="97497" y="200"/>
                  </a:moveTo>
                  <a:cubicBezTo>
                    <a:pt x="100672" y="-3504"/>
                    <a:pt x="31351" y="45179"/>
                    <a:pt x="21297" y="60525"/>
                  </a:cubicBezTo>
                  <a:cubicBezTo>
                    <a:pt x="11243" y="75871"/>
                    <a:pt x="37172" y="92275"/>
                    <a:pt x="37172" y="92275"/>
                  </a:cubicBezTo>
                  <a:cubicBezTo>
                    <a:pt x="44580" y="107092"/>
                    <a:pt x="64689" y="135138"/>
                    <a:pt x="65747" y="149425"/>
                  </a:cubicBezTo>
                  <a:cubicBezTo>
                    <a:pt x="66805" y="163712"/>
                    <a:pt x="41405" y="153129"/>
                    <a:pt x="43522" y="178000"/>
                  </a:cubicBezTo>
                  <a:cubicBezTo>
                    <a:pt x="45639" y="202871"/>
                    <a:pt x="78447" y="298650"/>
                    <a:pt x="78447" y="298650"/>
                  </a:cubicBezTo>
                  <a:lnTo>
                    <a:pt x="78447" y="298650"/>
                  </a:lnTo>
                  <a:cubicBezTo>
                    <a:pt x="75801" y="280129"/>
                    <a:pt x="72097" y="221392"/>
                    <a:pt x="62572" y="187525"/>
                  </a:cubicBezTo>
                  <a:cubicBezTo>
                    <a:pt x="53047" y="153658"/>
                    <a:pt x="21297" y="95450"/>
                    <a:pt x="21297" y="95450"/>
                  </a:cubicBezTo>
                  <a:cubicBezTo>
                    <a:pt x="11243" y="77988"/>
                    <a:pt x="-6220" y="98096"/>
                    <a:pt x="2247" y="82750"/>
                  </a:cubicBezTo>
                  <a:cubicBezTo>
                    <a:pt x="10714" y="67404"/>
                    <a:pt x="94322" y="3904"/>
                    <a:pt x="97497" y="2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" name="フリーフォーム 319">
              <a:extLst>
                <a:ext uri="{FF2B5EF4-FFF2-40B4-BE49-F238E27FC236}">
                  <a16:creationId xmlns:a16="http://schemas.microsoft.com/office/drawing/2014/main" id="{D6957985-4DCB-0172-FC62-E88346CE74CE}"/>
                </a:ext>
              </a:extLst>
            </p:cNvPr>
            <p:cNvSpPr/>
            <p:nvPr/>
          </p:nvSpPr>
          <p:spPr>
            <a:xfrm>
              <a:off x="8289630" y="3374952"/>
              <a:ext cx="76495" cy="174698"/>
            </a:xfrm>
            <a:custGeom>
              <a:avLst/>
              <a:gdLst>
                <a:gd name="connsiteX0" fmla="*/ 76495 w 76495"/>
                <a:gd name="connsiteY0" fmla="*/ 174698 h 174698"/>
                <a:gd name="connsiteX1" fmla="*/ 295 w 76495"/>
                <a:gd name="connsiteY1" fmla="*/ 73 h 174698"/>
                <a:gd name="connsiteX2" fmla="*/ 76495 w 76495"/>
                <a:gd name="connsiteY2" fmla="*/ 174698 h 174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495" h="174698">
                  <a:moveTo>
                    <a:pt x="76495" y="174698"/>
                  </a:moveTo>
                  <a:cubicBezTo>
                    <a:pt x="76495" y="174698"/>
                    <a:pt x="6116" y="4306"/>
                    <a:pt x="295" y="73"/>
                  </a:cubicBezTo>
                  <a:cubicBezTo>
                    <a:pt x="-5526" y="-4160"/>
                    <a:pt x="76495" y="174698"/>
                    <a:pt x="76495" y="1746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" name="フリーフォーム 320">
              <a:extLst>
                <a:ext uri="{FF2B5EF4-FFF2-40B4-BE49-F238E27FC236}">
                  <a16:creationId xmlns:a16="http://schemas.microsoft.com/office/drawing/2014/main" id="{0E1734CA-C1E3-EF89-C968-7622DC25AC4C}"/>
                </a:ext>
              </a:extLst>
            </p:cNvPr>
            <p:cNvSpPr/>
            <p:nvPr/>
          </p:nvSpPr>
          <p:spPr>
            <a:xfrm>
              <a:off x="8229600" y="3399773"/>
              <a:ext cx="147885" cy="398262"/>
            </a:xfrm>
            <a:custGeom>
              <a:avLst/>
              <a:gdLst>
                <a:gd name="connsiteX0" fmla="*/ 136525 w 147885"/>
                <a:gd name="connsiteY0" fmla="*/ 137177 h 398262"/>
                <a:gd name="connsiteX1" fmla="*/ 76200 w 147885"/>
                <a:gd name="connsiteY1" fmla="*/ 80027 h 398262"/>
                <a:gd name="connsiteX2" fmla="*/ 66675 w 147885"/>
                <a:gd name="connsiteY2" fmla="*/ 67327 h 398262"/>
                <a:gd name="connsiteX3" fmla="*/ 63500 w 147885"/>
                <a:gd name="connsiteY3" fmla="*/ 146702 h 398262"/>
                <a:gd name="connsiteX4" fmla="*/ 15875 w 147885"/>
                <a:gd name="connsiteY4" fmla="*/ 181627 h 398262"/>
                <a:gd name="connsiteX5" fmla="*/ 0 w 147885"/>
                <a:gd name="connsiteY5" fmla="*/ 283227 h 398262"/>
                <a:gd name="connsiteX6" fmla="*/ 15875 w 147885"/>
                <a:gd name="connsiteY6" fmla="*/ 222902 h 398262"/>
                <a:gd name="connsiteX7" fmla="*/ 57150 w 147885"/>
                <a:gd name="connsiteY7" fmla="*/ 305452 h 398262"/>
                <a:gd name="connsiteX8" fmla="*/ 69850 w 147885"/>
                <a:gd name="connsiteY8" fmla="*/ 245127 h 398262"/>
                <a:gd name="connsiteX9" fmla="*/ 117475 w 147885"/>
                <a:gd name="connsiteY9" fmla="*/ 362602 h 398262"/>
                <a:gd name="connsiteX10" fmla="*/ 139700 w 147885"/>
                <a:gd name="connsiteY10" fmla="*/ 191152 h 398262"/>
                <a:gd name="connsiteX11" fmla="*/ 139700 w 147885"/>
                <a:gd name="connsiteY11" fmla="*/ 397527 h 398262"/>
                <a:gd name="connsiteX12" fmla="*/ 41275 w 147885"/>
                <a:gd name="connsiteY12" fmla="*/ 257827 h 398262"/>
                <a:gd name="connsiteX13" fmla="*/ 28575 w 147885"/>
                <a:gd name="connsiteY13" fmla="*/ 200677 h 398262"/>
                <a:gd name="connsiteX14" fmla="*/ 69850 w 147885"/>
                <a:gd name="connsiteY14" fmla="*/ 652 h 398262"/>
                <a:gd name="connsiteX15" fmla="*/ 136525 w 147885"/>
                <a:gd name="connsiteY15" fmla="*/ 137177 h 39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885" h="398262">
                  <a:moveTo>
                    <a:pt x="136525" y="137177"/>
                  </a:moveTo>
                  <a:cubicBezTo>
                    <a:pt x="137583" y="150406"/>
                    <a:pt x="76200" y="80027"/>
                    <a:pt x="76200" y="80027"/>
                  </a:cubicBezTo>
                  <a:cubicBezTo>
                    <a:pt x="64558" y="68385"/>
                    <a:pt x="68792" y="56215"/>
                    <a:pt x="66675" y="67327"/>
                  </a:cubicBezTo>
                  <a:cubicBezTo>
                    <a:pt x="64558" y="78439"/>
                    <a:pt x="71967" y="127652"/>
                    <a:pt x="63500" y="146702"/>
                  </a:cubicBezTo>
                  <a:cubicBezTo>
                    <a:pt x="55033" y="165752"/>
                    <a:pt x="26458" y="158873"/>
                    <a:pt x="15875" y="181627"/>
                  </a:cubicBezTo>
                  <a:cubicBezTo>
                    <a:pt x="5292" y="204381"/>
                    <a:pt x="0" y="276348"/>
                    <a:pt x="0" y="283227"/>
                  </a:cubicBezTo>
                  <a:cubicBezTo>
                    <a:pt x="0" y="290106"/>
                    <a:pt x="6350" y="219198"/>
                    <a:pt x="15875" y="222902"/>
                  </a:cubicBezTo>
                  <a:cubicBezTo>
                    <a:pt x="25400" y="226606"/>
                    <a:pt x="48154" y="301748"/>
                    <a:pt x="57150" y="305452"/>
                  </a:cubicBezTo>
                  <a:cubicBezTo>
                    <a:pt x="66146" y="309156"/>
                    <a:pt x="59796" y="235602"/>
                    <a:pt x="69850" y="245127"/>
                  </a:cubicBezTo>
                  <a:cubicBezTo>
                    <a:pt x="79904" y="254652"/>
                    <a:pt x="105833" y="371598"/>
                    <a:pt x="117475" y="362602"/>
                  </a:cubicBezTo>
                  <a:cubicBezTo>
                    <a:pt x="129117" y="353606"/>
                    <a:pt x="135996" y="185331"/>
                    <a:pt x="139700" y="191152"/>
                  </a:cubicBezTo>
                  <a:cubicBezTo>
                    <a:pt x="143404" y="196973"/>
                    <a:pt x="156104" y="386415"/>
                    <a:pt x="139700" y="397527"/>
                  </a:cubicBezTo>
                  <a:cubicBezTo>
                    <a:pt x="123296" y="408639"/>
                    <a:pt x="59796" y="290635"/>
                    <a:pt x="41275" y="257827"/>
                  </a:cubicBezTo>
                  <a:cubicBezTo>
                    <a:pt x="22754" y="225019"/>
                    <a:pt x="23812" y="243540"/>
                    <a:pt x="28575" y="200677"/>
                  </a:cubicBezTo>
                  <a:cubicBezTo>
                    <a:pt x="33337" y="157815"/>
                    <a:pt x="53975" y="11764"/>
                    <a:pt x="69850" y="652"/>
                  </a:cubicBezTo>
                  <a:cubicBezTo>
                    <a:pt x="85725" y="-10461"/>
                    <a:pt x="135467" y="123948"/>
                    <a:pt x="136525" y="1371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" name="フリーフォーム 321">
              <a:extLst>
                <a:ext uri="{FF2B5EF4-FFF2-40B4-BE49-F238E27FC236}">
                  <a16:creationId xmlns:a16="http://schemas.microsoft.com/office/drawing/2014/main" id="{ED246608-FA43-C097-1729-E6A8636AD065}"/>
                </a:ext>
              </a:extLst>
            </p:cNvPr>
            <p:cNvSpPr/>
            <p:nvPr/>
          </p:nvSpPr>
          <p:spPr>
            <a:xfrm>
              <a:off x="8384905" y="3495148"/>
              <a:ext cx="16158" cy="925592"/>
            </a:xfrm>
            <a:custGeom>
              <a:avLst/>
              <a:gdLst>
                <a:gd name="connsiteX0" fmla="*/ 270 w 16158"/>
                <a:gd name="connsiteY0" fmla="*/ 19577 h 925592"/>
                <a:gd name="connsiteX1" fmla="*/ 6620 w 16158"/>
                <a:gd name="connsiteY1" fmla="*/ 886352 h 925592"/>
                <a:gd name="connsiteX2" fmla="*/ 12970 w 16158"/>
                <a:gd name="connsiteY2" fmla="*/ 730777 h 925592"/>
                <a:gd name="connsiteX3" fmla="*/ 16145 w 16158"/>
                <a:gd name="connsiteY3" fmla="*/ 314852 h 925592"/>
                <a:gd name="connsiteX4" fmla="*/ 270 w 16158"/>
                <a:gd name="connsiteY4" fmla="*/ 19577 h 92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8" h="925592">
                  <a:moveTo>
                    <a:pt x="270" y="19577"/>
                  </a:moveTo>
                  <a:cubicBezTo>
                    <a:pt x="-1317" y="114827"/>
                    <a:pt x="4503" y="767819"/>
                    <a:pt x="6620" y="886352"/>
                  </a:cubicBezTo>
                  <a:cubicBezTo>
                    <a:pt x="8737" y="1004885"/>
                    <a:pt x="11383" y="826027"/>
                    <a:pt x="12970" y="730777"/>
                  </a:cubicBezTo>
                  <a:cubicBezTo>
                    <a:pt x="14557" y="635527"/>
                    <a:pt x="15616" y="428094"/>
                    <a:pt x="16145" y="314852"/>
                  </a:cubicBezTo>
                  <a:cubicBezTo>
                    <a:pt x="16674" y="201610"/>
                    <a:pt x="1857" y="-75673"/>
                    <a:pt x="270" y="195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" name="フリーフォーム 322">
              <a:extLst>
                <a:ext uri="{FF2B5EF4-FFF2-40B4-BE49-F238E27FC236}">
                  <a16:creationId xmlns:a16="http://schemas.microsoft.com/office/drawing/2014/main" id="{75482136-4FAD-A424-7A2A-A979A37F3DB2}"/>
                </a:ext>
              </a:extLst>
            </p:cNvPr>
            <p:cNvSpPr/>
            <p:nvPr/>
          </p:nvSpPr>
          <p:spPr>
            <a:xfrm>
              <a:off x="8349279" y="3916753"/>
              <a:ext cx="29555" cy="1165419"/>
            </a:xfrm>
            <a:custGeom>
              <a:avLst/>
              <a:gdLst>
                <a:gd name="connsiteX0" fmla="*/ 7321 w 29555"/>
                <a:gd name="connsiteY0" fmla="*/ 13897 h 1165419"/>
                <a:gd name="connsiteX1" fmla="*/ 4146 w 29555"/>
                <a:gd name="connsiteY1" fmla="*/ 493322 h 1165419"/>
                <a:gd name="connsiteX2" fmla="*/ 4146 w 29555"/>
                <a:gd name="connsiteY2" fmla="*/ 423472 h 1165419"/>
                <a:gd name="connsiteX3" fmla="*/ 29546 w 29555"/>
                <a:gd name="connsiteY3" fmla="*/ 1121972 h 1165419"/>
                <a:gd name="connsiteX4" fmla="*/ 971 w 29555"/>
                <a:gd name="connsiteY4" fmla="*/ 994972 h 1165419"/>
                <a:gd name="connsiteX5" fmla="*/ 7321 w 29555"/>
                <a:gd name="connsiteY5" fmla="*/ 207572 h 1165419"/>
                <a:gd name="connsiteX6" fmla="*/ 7321 w 29555"/>
                <a:gd name="connsiteY6" fmla="*/ 13897 h 116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55" h="1165419">
                  <a:moveTo>
                    <a:pt x="7321" y="13897"/>
                  </a:moveTo>
                  <a:cubicBezTo>
                    <a:pt x="6792" y="61522"/>
                    <a:pt x="4675" y="425060"/>
                    <a:pt x="4146" y="493322"/>
                  </a:cubicBezTo>
                  <a:cubicBezTo>
                    <a:pt x="3617" y="561584"/>
                    <a:pt x="-87" y="318697"/>
                    <a:pt x="4146" y="423472"/>
                  </a:cubicBezTo>
                  <a:cubicBezTo>
                    <a:pt x="8379" y="528247"/>
                    <a:pt x="30075" y="1026722"/>
                    <a:pt x="29546" y="1121972"/>
                  </a:cubicBezTo>
                  <a:cubicBezTo>
                    <a:pt x="29017" y="1217222"/>
                    <a:pt x="4675" y="1147372"/>
                    <a:pt x="971" y="994972"/>
                  </a:cubicBezTo>
                  <a:cubicBezTo>
                    <a:pt x="-2733" y="842572"/>
                    <a:pt x="5204" y="371614"/>
                    <a:pt x="7321" y="207572"/>
                  </a:cubicBezTo>
                  <a:cubicBezTo>
                    <a:pt x="9438" y="43530"/>
                    <a:pt x="7850" y="-33728"/>
                    <a:pt x="7321" y="138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" name="フリーフォーム 323">
              <a:extLst>
                <a:ext uri="{FF2B5EF4-FFF2-40B4-BE49-F238E27FC236}">
                  <a16:creationId xmlns:a16="http://schemas.microsoft.com/office/drawing/2014/main" id="{86CB2F36-884F-B480-323D-DDE008CD54AE}"/>
                </a:ext>
              </a:extLst>
            </p:cNvPr>
            <p:cNvSpPr/>
            <p:nvPr/>
          </p:nvSpPr>
          <p:spPr>
            <a:xfrm>
              <a:off x="8439083" y="3815548"/>
              <a:ext cx="68922" cy="541059"/>
            </a:xfrm>
            <a:custGeom>
              <a:avLst/>
              <a:gdLst>
                <a:gd name="connsiteX0" fmla="*/ 67 w 68922"/>
                <a:gd name="connsiteY0" fmla="*/ 802 h 541059"/>
                <a:gd name="connsiteX1" fmla="*/ 66742 w 68922"/>
                <a:gd name="connsiteY1" fmla="*/ 235752 h 541059"/>
                <a:gd name="connsiteX2" fmla="*/ 50867 w 68922"/>
                <a:gd name="connsiteY2" fmla="*/ 232577 h 541059"/>
                <a:gd name="connsiteX3" fmla="*/ 31817 w 68922"/>
                <a:gd name="connsiteY3" fmla="*/ 375452 h 541059"/>
                <a:gd name="connsiteX4" fmla="*/ 41342 w 68922"/>
                <a:gd name="connsiteY4" fmla="*/ 397677 h 541059"/>
                <a:gd name="connsiteX5" fmla="*/ 54042 w 68922"/>
                <a:gd name="connsiteY5" fmla="*/ 369102 h 541059"/>
                <a:gd name="connsiteX6" fmla="*/ 38167 w 68922"/>
                <a:gd name="connsiteY6" fmla="*/ 540552 h 541059"/>
                <a:gd name="connsiteX7" fmla="*/ 44517 w 68922"/>
                <a:gd name="connsiteY7" fmla="*/ 305602 h 541059"/>
                <a:gd name="connsiteX8" fmla="*/ 54042 w 68922"/>
                <a:gd name="connsiteY8" fmla="*/ 162727 h 541059"/>
                <a:gd name="connsiteX9" fmla="*/ 67 w 68922"/>
                <a:gd name="connsiteY9" fmla="*/ 802 h 54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922" h="541059">
                  <a:moveTo>
                    <a:pt x="67" y="802"/>
                  </a:moveTo>
                  <a:cubicBezTo>
                    <a:pt x="2184" y="12973"/>
                    <a:pt x="58275" y="197123"/>
                    <a:pt x="66742" y="235752"/>
                  </a:cubicBezTo>
                  <a:cubicBezTo>
                    <a:pt x="75209" y="274381"/>
                    <a:pt x="56688" y="209294"/>
                    <a:pt x="50867" y="232577"/>
                  </a:cubicBezTo>
                  <a:cubicBezTo>
                    <a:pt x="45046" y="255860"/>
                    <a:pt x="33404" y="347935"/>
                    <a:pt x="31817" y="375452"/>
                  </a:cubicBezTo>
                  <a:cubicBezTo>
                    <a:pt x="30230" y="402969"/>
                    <a:pt x="37638" y="398735"/>
                    <a:pt x="41342" y="397677"/>
                  </a:cubicBezTo>
                  <a:cubicBezTo>
                    <a:pt x="45046" y="396619"/>
                    <a:pt x="54571" y="345290"/>
                    <a:pt x="54042" y="369102"/>
                  </a:cubicBezTo>
                  <a:cubicBezTo>
                    <a:pt x="53513" y="392914"/>
                    <a:pt x="39755" y="551135"/>
                    <a:pt x="38167" y="540552"/>
                  </a:cubicBezTo>
                  <a:cubicBezTo>
                    <a:pt x="36580" y="529969"/>
                    <a:pt x="41871" y="368573"/>
                    <a:pt x="44517" y="305602"/>
                  </a:cubicBezTo>
                  <a:cubicBezTo>
                    <a:pt x="47163" y="242631"/>
                    <a:pt x="61979" y="207177"/>
                    <a:pt x="54042" y="162727"/>
                  </a:cubicBezTo>
                  <a:cubicBezTo>
                    <a:pt x="46105" y="118277"/>
                    <a:pt x="-2050" y="-11369"/>
                    <a:pt x="67" y="8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" name="フリーフォーム 324">
              <a:extLst>
                <a:ext uri="{FF2B5EF4-FFF2-40B4-BE49-F238E27FC236}">
                  <a16:creationId xmlns:a16="http://schemas.microsoft.com/office/drawing/2014/main" id="{73F87F53-6C8C-E607-A83C-C46B8896DF94}"/>
                </a:ext>
              </a:extLst>
            </p:cNvPr>
            <p:cNvSpPr/>
            <p:nvPr/>
          </p:nvSpPr>
          <p:spPr>
            <a:xfrm>
              <a:off x="8569264" y="3990929"/>
              <a:ext cx="46479" cy="460541"/>
            </a:xfrm>
            <a:custGeom>
              <a:avLst/>
              <a:gdLst>
                <a:gd name="connsiteX0" fmla="*/ 61 w 46479"/>
                <a:gd name="connsiteY0" fmla="*/ 46 h 460541"/>
                <a:gd name="connsiteX1" fmla="*/ 34986 w 46479"/>
                <a:gd name="connsiteY1" fmla="*/ 304846 h 460541"/>
                <a:gd name="connsiteX2" fmla="*/ 41336 w 46479"/>
                <a:gd name="connsiteY2" fmla="*/ 460421 h 460541"/>
                <a:gd name="connsiteX3" fmla="*/ 44511 w 46479"/>
                <a:gd name="connsiteY3" fmla="*/ 282621 h 460541"/>
                <a:gd name="connsiteX4" fmla="*/ 61 w 46479"/>
                <a:gd name="connsiteY4" fmla="*/ 46 h 46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479" h="460541">
                  <a:moveTo>
                    <a:pt x="61" y="46"/>
                  </a:moveTo>
                  <a:cubicBezTo>
                    <a:pt x="-1526" y="3750"/>
                    <a:pt x="28107" y="228117"/>
                    <a:pt x="34986" y="304846"/>
                  </a:cubicBezTo>
                  <a:cubicBezTo>
                    <a:pt x="41865" y="381575"/>
                    <a:pt x="39749" y="464125"/>
                    <a:pt x="41336" y="460421"/>
                  </a:cubicBezTo>
                  <a:cubicBezTo>
                    <a:pt x="42923" y="456717"/>
                    <a:pt x="49803" y="352471"/>
                    <a:pt x="44511" y="282621"/>
                  </a:cubicBezTo>
                  <a:cubicBezTo>
                    <a:pt x="39219" y="212771"/>
                    <a:pt x="1648" y="-3658"/>
                    <a:pt x="61" y="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" name="フリーフォーム 325">
              <a:extLst>
                <a:ext uri="{FF2B5EF4-FFF2-40B4-BE49-F238E27FC236}">
                  <a16:creationId xmlns:a16="http://schemas.microsoft.com/office/drawing/2014/main" id="{6410675E-8D82-1CF7-4336-33A86137AC28}"/>
                </a:ext>
              </a:extLst>
            </p:cNvPr>
            <p:cNvSpPr/>
            <p:nvPr/>
          </p:nvSpPr>
          <p:spPr>
            <a:xfrm>
              <a:off x="8501786" y="4169473"/>
              <a:ext cx="39269" cy="1006179"/>
            </a:xfrm>
            <a:custGeom>
              <a:avLst/>
              <a:gdLst>
                <a:gd name="connsiteX0" fmla="*/ 26264 w 39269"/>
                <a:gd name="connsiteY0" fmla="*/ 2477 h 1006179"/>
                <a:gd name="connsiteX1" fmla="*/ 26264 w 39269"/>
                <a:gd name="connsiteY1" fmla="*/ 573977 h 1006179"/>
                <a:gd name="connsiteX2" fmla="*/ 38964 w 39269"/>
                <a:gd name="connsiteY2" fmla="*/ 996252 h 1006179"/>
                <a:gd name="connsiteX3" fmla="*/ 32614 w 39269"/>
                <a:gd name="connsiteY3" fmla="*/ 827977 h 1006179"/>
                <a:gd name="connsiteX4" fmla="*/ 4039 w 39269"/>
                <a:gd name="connsiteY4" fmla="*/ 332677 h 1006179"/>
                <a:gd name="connsiteX5" fmla="*/ 864 w 39269"/>
                <a:gd name="connsiteY5" fmla="*/ 364427 h 1006179"/>
                <a:gd name="connsiteX6" fmla="*/ 26264 w 39269"/>
                <a:gd name="connsiteY6" fmla="*/ 2477 h 100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69" h="1006179">
                  <a:moveTo>
                    <a:pt x="26264" y="2477"/>
                  </a:moveTo>
                  <a:cubicBezTo>
                    <a:pt x="30497" y="37402"/>
                    <a:pt x="24147" y="408348"/>
                    <a:pt x="26264" y="573977"/>
                  </a:cubicBezTo>
                  <a:cubicBezTo>
                    <a:pt x="28381" y="739606"/>
                    <a:pt x="37906" y="953919"/>
                    <a:pt x="38964" y="996252"/>
                  </a:cubicBezTo>
                  <a:cubicBezTo>
                    <a:pt x="40022" y="1038585"/>
                    <a:pt x="38435" y="938573"/>
                    <a:pt x="32614" y="827977"/>
                  </a:cubicBezTo>
                  <a:cubicBezTo>
                    <a:pt x="26793" y="717381"/>
                    <a:pt x="9331" y="409935"/>
                    <a:pt x="4039" y="332677"/>
                  </a:cubicBezTo>
                  <a:cubicBezTo>
                    <a:pt x="-1253" y="255419"/>
                    <a:pt x="-194" y="416285"/>
                    <a:pt x="864" y="364427"/>
                  </a:cubicBezTo>
                  <a:cubicBezTo>
                    <a:pt x="1922" y="312569"/>
                    <a:pt x="22031" y="-32448"/>
                    <a:pt x="26264" y="24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" name="フリーフォーム 326">
              <a:extLst>
                <a:ext uri="{FF2B5EF4-FFF2-40B4-BE49-F238E27FC236}">
                  <a16:creationId xmlns:a16="http://schemas.microsoft.com/office/drawing/2014/main" id="{3F278BB6-9AA6-439F-3166-C4C42905C263}"/>
                </a:ext>
              </a:extLst>
            </p:cNvPr>
            <p:cNvSpPr/>
            <p:nvPr/>
          </p:nvSpPr>
          <p:spPr>
            <a:xfrm>
              <a:off x="8559517" y="4488330"/>
              <a:ext cx="58401" cy="699621"/>
            </a:xfrm>
            <a:custGeom>
              <a:avLst/>
              <a:gdLst>
                <a:gd name="connsiteX0" fmla="*/ 44733 w 58401"/>
                <a:gd name="connsiteY0" fmla="*/ 7470 h 699621"/>
                <a:gd name="connsiteX1" fmla="*/ 32033 w 58401"/>
                <a:gd name="connsiteY1" fmla="*/ 474195 h 699621"/>
                <a:gd name="connsiteX2" fmla="*/ 57433 w 58401"/>
                <a:gd name="connsiteY2" fmla="*/ 699620 h 699621"/>
                <a:gd name="connsiteX3" fmla="*/ 47908 w 58401"/>
                <a:gd name="connsiteY3" fmla="*/ 471020 h 699621"/>
                <a:gd name="connsiteX4" fmla="*/ 283 w 58401"/>
                <a:gd name="connsiteY4" fmla="*/ 61445 h 699621"/>
                <a:gd name="connsiteX5" fmla="*/ 28858 w 58401"/>
                <a:gd name="connsiteY5" fmla="*/ 175745 h 699621"/>
                <a:gd name="connsiteX6" fmla="*/ 44733 w 58401"/>
                <a:gd name="connsiteY6" fmla="*/ 7470 h 69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1" h="699621">
                  <a:moveTo>
                    <a:pt x="44733" y="7470"/>
                  </a:moveTo>
                  <a:cubicBezTo>
                    <a:pt x="45262" y="57212"/>
                    <a:pt x="29916" y="358837"/>
                    <a:pt x="32033" y="474195"/>
                  </a:cubicBezTo>
                  <a:cubicBezTo>
                    <a:pt x="34150" y="589553"/>
                    <a:pt x="54787" y="700149"/>
                    <a:pt x="57433" y="699620"/>
                  </a:cubicBezTo>
                  <a:cubicBezTo>
                    <a:pt x="60079" y="699091"/>
                    <a:pt x="57433" y="577382"/>
                    <a:pt x="47908" y="471020"/>
                  </a:cubicBezTo>
                  <a:cubicBezTo>
                    <a:pt x="38383" y="364658"/>
                    <a:pt x="3458" y="110657"/>
                    <a:pt x="283" y="61445"/>
                  </a:cubicBezTo>
                  <a:cubicBezTo>
                    <a:pt x="-2892" y="12233"/>
                    <a:pt x="21450" y="178920"/>
                    <a:pt x="28858" y="175745"/>
                  </a:cubicBezTo>
                  <a:cubicBezTo>
                    <a:pt x="36266" y="172570"/>
                    <a:pt x="44204" y="-42272"/>
                    <a:pt x="44733" y="74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" name="フリーフォーム 327">
              <a:extLst>
                <a:ext uri="{FF2B5EF4-FFF2-40B4-BE49-F238E27FC236}">
                  <a16:creationId xmlns:a16="http://schemas.microsoft.com/office/drawing/2014/main" id="{A05066A9-31FB-B777-06A4-1DC6026B4F65}"/>
                </a:ext>
              </a:extLst>
            </p:cNvPr>
            <p:cNvSpPr/>
            <p:nvPr/>
          </p:nvSpPr>
          <p:spPr>
            <a:xfrm>
              <a:off x="8578841" y="5096022"/>
              <a:ext cx="39811" cy="822303"/>
            </a:xfrm>
            <a:custGeom>
              <a:avLst/>
              <a:gdLst>
                <a:gd name="connsiteX0" fmla="*/ 3184 w 39811"/>
                <a:gd name="connsiteY0" fmla="*/ 3028 h 822303"/>
                <a:gd name="connsiteX1" fmla="*/ 34934 w 39811"/>
                <a:gd name="connsiteY1" fmla="*/ 457053 h 822303"/>
                <a:gd name="connsiteX2" fmla="*/ 38109 w 39811"/>
                <a:gd name="connsiteY2" fmla="*/ 399903 h 822303"/>
                <a:gd name="connsiteX3" fmla="*/ 19059 w 39811"/>
                <a:gd name="connsiteY3" fmla="*/ 812653 h 822303"/>
                <a:gd name="connsiteX4" fmla="*/ 25409 w 39811"/>
                <a:gd name="connsiteY4" fmla="*/ 647553 h 822303"/>
                <a:gd name="connsiteX5" fmla="*/ 9 w 39811"/>
                <a:gd name="connsiteY5" fmla="*/ 161778 h 822303"/>
                <a:gd name="connsiteX6" fmla="*/ 22234 w 39811"/>
                <a:gd name="connsiteY6" fmla="*/ 253853 h 822303"/>
                <a:gd name="connsiteX7" fmla="*/ 3184 w 39811"/>
                <a:gd name="connsiteY7" fmla="*/ 3028 h 822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811" h="822303">
                  <a:moveTo>
                    <a:pt x="3184" y="3028"/>
                  </a:moveTo>
                  <a:cubicBezTo>
                    <a:pt x="5301" y="36895"/>
                    <a:pt x="29113" y="390907"/>
                    <a:pt x="34934" y="457053"/>
                  </a:cubicBezTo>
                  <a:cubicBezTo>
                    <a:pt x="40755" y="523199"/>
                    <a:pt x="40755" y="340636"/>
                    <a:pt x="38109" y="399903"/>
                  </a:cubicBezTo>
                  <a:cubicBezTo>
                    <a:pt x="35463" y="459170"/>
                    <a:pt x="21176" y="771378"/>
                    <a:pt x="19059" y="812653"/>
                  </a:cubicBezTo>
                  <a:cubicBezTo>
                    <a:pt x="16942" y="853928"/>
                    <a:pt x="28584" y="756032"/>
                    <a:pt x="25409" y="647553"/>
                  </a:cubicBezTo>
                  <a:cubicBezTo>
                    <a:pt x="22234" y="539074"/>
                    <a:pt x="538" y="227395"/>
                    <a:pt x="9" y="161778"/>
                  </a:cubicBezTo>
                  <a:cubicBezTo>
                    <a:pt x="-520" y="96161"/>
                    <a:pt x="20646" y="277666"/>
                    <a:pt x="22234" y="253853"/>
                  </a:cubicBezTo>
                  <a:cubicBezTo>
                    <a:pt x="23822" y="230040"/>
                    <a:pt x="1067" y="-30839"/>
                    <a:pt x="3184" y="30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" name="フリーフォーム 329">
              <a:extLst>
                <a:ext uri="{FF2B5EF4-FFF2-40B4-BE49-F238E27FC236}">
                  <a16:creationId xmlns:a16="http://schemas.microsoft.com/office/drawing/2014/main" id="{00F79C77-AF01-3AE1-74E3-B958E87E375E}"/>
                </a:ext>
              </a:extLst>
            </p:cNvPr>
            <p:cNvSpPr/>
            <p:nvPr/>
          </p:nvSpPr>
          <p:spPr>
            <a:xfrm>
              <a:off x="8497269" y="5066295"/>
              <a:ext cx="65967" cy="863030"/>
            </a:xfrm>
            <a:custGeom>
              <a:avLst/>
              <a:gdLst>
                <a:gd name="connsiteX0" fmla="*/ 43481 w 65967"/>
                <a:gd name="connsiteY0" fmla="*/ 4180 h 863030"/>
                <a:gd name="connsiteX1" fmla="*/ 8556 w 65967"/>
                <a:gd name="connsiteY1" fmla="*/ 372480 h 863030"/>
                <a:gd name="connsiteX2" fmla="*/ 40306 w 65967"/>
                <a:gd name="connsiteY2" fmla="*/ 286755 h 863030"/>
                <a:gd name="connsiteX3" fmla="*/ 21256 w 65967"/>
                <a:gd name="connsiteY3" fmla="*/ 423280 h 863030"/>
                <a:gd name="connsiteX4" fmla="*/ 27606 w 65967"/>
                <a:gd name="connsiteY4" fmla="*/ 740780 h 863030"/>
                <a:gd name="connsiteX5" fmla="*/ 33956 w 65967"/>
                <a:gd name="connsiteY5" fmla="*/ 728080 h 863030"/>
                <a:gd name="connsiteX6" fmla="*/ 65706 w 65967"/>
                <a:gd name="connsiteY6" fmla="*/ 861430 h 863030"/>
                <a:gd name="connsiteX7" fmla="*/ 46656 w 65967"/>
                <a:gd name="connsiteY7" fmla="*/ 623305 h 863030"/>
                <a:gd name="connsiteX8" fmla="*/ 5381 w 65967"/>
                <a:gd name="connsiteY8" fmla="*/ 99430 h 863030"/>
                <a:gd name="connsiteX9" fmla="*/ 2206 w 65967"/>
                <a:gd name="connsiteY9" fmla="*/ 169280 h 863030"/>
                <a:gd name="connsiteX10" fmla="*/ 43481 w 65967"/>
                <a:gd name="connsiteY10" fmla="*/ 4180 h 8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967" h="863030">
                  <a:moveTo>
                    <a:pt x="43481" y="4180"/>
                  </a:moveTo>
                  <a:cubicBezTo>
                    <a:pt x="44539" y="38047"/>
                    <a:pt x="9085" y="325384"/>
                    <a:pt x="8556" y="372480"/>
                  </a:cubicBezTo>
                  <a:cubicBezTo>
                    <a:pt x="8027" y="419576"/>
                    <a:pt x="38189" y="278288"/>
                    <a:pt x="40306" y="286755"/>
                  </a:cubicBezTo>
                  <a:cubicBezTo>
                    <a:pt x="42423" y="295222"/>
                    <a:pt x="23373" y="347609"/>
                    <a:pt x="21256" y="423280"/>
                  </a:cubicBezTo>
                  <a:cubicBezTo>
                    <a:pt x="19139" y="498951"/>
                    <a:pt x="25489" y="689980"/>
                    <a:pt x="27606" y="740780"/>
                  </a:cubicBezTo>
                  <a:cubicBezTo>
                    <a:pt x="29723" y="791580"/>
                    <a:pt x="27606" y="707972"/>
                    <a:pt x="33956" y="728080"/>
                  </a:cubicBezTo>
                  <a:cubicBezTo>
                    <a:pt x="40306" y="748188"/>
                    <a:pt x="63589" y="878892"/>
                    <a:pt x="65706" y="861430"/>
                  </a:cubicBezTo>
                  <a:cubicBezTo>
                    <a:pt x="67823" y="843968"/>
                    <a:pt x="56710" y="750305"/>
                    <a:pt x="46656" y="623305"/>
                  </a:cubicBezTo>
                  <a:cubicBezTo>
                    <a:pt x="36602" y="496305"/>
                    <a:pt x="12789" y="175101"/>
                    <a:pt x="5381" y="99430"/>
                  </a:cubicBezTo>
                  <a:cubicBezTo>
                    <a:pt x="-2027" y="23759"/>
                    <a:pt x="-440" y="185684"/>
                    <a:pt x="2206" y="169280"/>
                  </a:cubicBezTo>
                  <a:cubicBezTo>
                    <a:pt x="4852" y="152876"/>
                    <a:pt x="42423" y="-29687"/>
                    <a:pt x="43481" y="41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" name="フリーフォーム 330">
              <a:extLst>
                <a:ext uri="{FF2B5EF4-FFF2-40B4-BE49-F238E27FC236}">
                  <a16:creationId xmlns:a16="http://schemas.microsoft.com/office/drawing/2014/main" id="{48DB5F3D-67ED-960C-9B08-96276B169628}"/>
                </a:ext>
              </a:extLst>
            </p:cNvPr>
            <p:cNvSpPr/>
            <p:nvPr/>
          </p:nvSpPr>
          <p:spPr>
            <a:xfrm>
              <a:off x="8480160" y="5144540"/>
              <a:ext cx="36440" cy="1363641"/>
            </a:xfrm>
            <a:custGeom>
              <a:avLst/>
              <a:gdLst>
                <a:gd name="connsiteX0" fmla="*/ 25665 w 36440"/>
                <a:gd name="connsiteY0" fmla="*/ 8485 h 1363641"/>
                <a:gd name="connsiteX1" fmla="*/ 3440 w 36440"/>
                <a:gd name="connsiteY1" fmla="*/ 653010 h 1363641"/>
                <a:gd name="connsiteX2" fmla="*/ 9790 w 36440"/>
                <a:gd name="connsiteY2" fmla="*/ 557760 h 1363641"/>
                <a:gd name="connsiteX3" fmla="*/ 22490 w 36440"/>
                <a:gd name="connsiteY3" fmla="*/ 862560 h 1363641"/>
                <a:gd name="connsiteX4" fmla="*/ 35190 w 36440"/>
                <a:gd name="connsiteY4" fmla="*/ 1348335 h 1363641"/>
                <a:gd name="connsiteX5" fmla="*/ 32015 w 36440"/>
                <a:gd name="connsiteY5" fmla="*/ 1141960 h 1363641"/>
                <a:gd name="connsiteX6" fmla="*/ 265 w 36440"/>
                <a:gd name="connsiteY6" fmla="*/ 173585 h 1363641"/>
                <a:gd name="connsiteX7" fmla="*/ 16140 w 36440"/>
                <a:gd name="connsiteY7" fmla="*/ 278360 h 1363641"/>
                <a:gd name="connsiteX8" fmla="*/ 25665 w 36440"/>
                <a:gd name="connsiteY8" fmla="*/ 8485 h 136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440" h="1363641">
                  <a:moveTo>
                    <a:pt x="25665" y="8485"/>
                  </a:moveTo>
                  <a:cubicBezTo>
                    <a:pt x="23548" y="70927"/>
                    <a:pt x="6086" y="561464"/>
                    <a:pt x="3440" y="653010"/>
                  </a:cubicBezTo>
                  <a:cubicBezTo>
                    <a:pt x="794" y="744556"/>
                    <a:pt x="6615" y="522835"/>
                    <a:pt x="9790" y="557760"/>
                  </a:cubicBezTo>
                  <a:cubicBezTo>
                    <a:pt x="12965" y="592685"/>
                    <a:pt x="18257" y="730798"/>
                    <a:pt x="22490" y="862560"/>
                  </a:cubicBezTo>
                  <a:cubicBezTo>
                    <a:pt x="26723" y="994322"/>
                    <a:pt x="33603" y="1301768"/>
                    <a:pt x="35190" y="1348335"/>
                  </a:cubicBezTo>
                  <a:cubicBezTo>
                    <a:pt x="36778" y="1394902"/>
                    <a:pt x="37836" y="1337752"/>
                    <a:pt x="32015" y="1141960"/>
                  </a:cubicBezTo>
                  <a:cubicBezTo>
                    <a:pt x="26194" y="946168"/>
                    <a:pt x="2911" y="317518"/>
                    <a:pt x="265" y="173585"/>
                  </a:cubicBezTo>
                  <a:cubicBezTo>
                    <a:pt x="-2381" y="29652"/>
                    <a:pt x="15611" y="309052"/>
                    <a:pt x="16140" y="278360"/>
                  </a:cubicBezTo>
                  <a:cubicBezTo>
                    <a:pt x="16669" y="247668"/>
                    <a:pt x="27782" y="-53957"/>
                    <a:pt x="25665" y="84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" name="フリーフォーム 331">
              <a:extLst>
                <a:ext uri="{FF2B5EF4-FFF2-40B4-BE49-F238E27FC236}">
                  <a16:creationId xmlns:a16="http://schemas.microsoft.com/office/drawing/2014/main" id="{C7321488-C282-9FDE-DC9F-2B01899B6389}"/>
                </a:ext>
              </a:extLst>
            </p:cNvPr>
            <p:cNvSpPr/>
            <p:nvPr/>
          </p:nvSpPr>
          <p:spPr>
            <a:xfrm>
              <a:off x="8501863" y="5656888"/>
              <a:ext cx="48625" cy="881448"/>
            </a:xfrm>
            <a:custGeom>
              <a:avLst/>
              <a:gdLst>
                <a:gd name="connsiteX0" fmla="*/ 10312 w 48625"/>
                <a:gd name="connsiteY0" fmla="*/ 20012 h 881448"/>
                <a:gd name="connsiteX1" fmla="*/ 48412 w 48625"/>
                <a:gd name="connsiteY1" fmla="*/ 670887 h 881448"/>
                <a:gd name="connsiteX2" fmla="*/ 26187 w 48625"/>
                <a:gd name="connsiteY2" fmla="*/ 880437 h 881448"/>
                <a:gd name="connsiteX3" fmla="*/ 35712 w 48625"/>
                <a:gd name="connsiteY3" fmla="*/ 737562 h 881448"/>
                <a:gd name="connsiteX4" fmla="*/ 29362 w 48625"/>
                <a:gd name="connsiteY4" fmla="*/ 451812 h 881448"/>
                <a:gd name="connsiteX5" fmla="*/ 787 w 48625"/>
                <a:gd name="connsiteY5" fmla="*/ 191462 h 881448"/>
                <a:gd name="connsiteX6" fmla="*/ 10312 w 48625"/>
                <a:gd name="connsiteY6" fmla="*/ 20012 h 88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625" h="881448">
                  <a:moveTo>
                    <a:pt x="10312" y="20012"/>
                  </a:moveTo>
                  <a:cubicBezTo>
                    <a:pt x="18250" y="99916"/>
                    <a:pt x="45766" y="527483"/>
                    <a:pt x="48412" y="670887"/>
                  </a:cubicBezTo>
                  <a:cubicBezTo>
                    <a:pt x="51058" y="814291"/>
                    <a:pt x="28304" y="869325"/>
                    <a:pt x="26187" y="880437"/>
                  </a:cubicBezTo>
                  <a:cubicBezTo>
                    <a:pt x="24070" y="891549"/>
                    <a:pt x="35183" y="809000"/>
                    <a:pt x="35712" y="737562"/>
                  </a:cubicBezTo>
                  <a:cubicBezTo>
                    <a:pt x="36241" y="666125"/>
                    <a:pt x="35183" y="542828"/>
                    <a:pt x="29362" y="451812"/>
                  </a:cubicBezTo>
                  <a:cubicBezTo>
                    <a:pt x="23541" y="360796"/>
                    <a:pt x="3433" y="262370"/>
                    <a:pt x="787" y="191462"/>
                  </a:cubicBezTo>
                  <a:cubicBezTo>
                    <a:pt x="-1859" y="120554"/>
                    <a:pt x="2374" y="-59892"/>
                    <a:pt x="10312" y="200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" name="フリーフォーム 332">
              <a:extLst>
                <a:ext uri="{FF2B5EF4-FFF2-40B4-BE49-F238E27FC236}">
                  <a16:creationId xmlns:a16="http://schemas.microsoft.com/office/drawing/2014/main" id="{D0832186-B121-8AFC-2283-3CF935153A96}"/>
                </a:ext>
              </a:extLst>
            </p:cNvPr>
            <p:cNvSpPr/>
            <p:nvPr/>
          </p:nvSpPr>
          <p:spPr>
            <a:xfrm>
              <a:off x="8378590" y="4527417"/>
              <a:ext cx="51162" cy="393285"/>
            </a:xfrm>
            <a:custGeom>
              <a:avLst/>
              <a:gdLst>
                <a:gd name="connsiteX0" fmla="*/ 6585 w 51162"/>
                <a:gd name="connsiteY0" fmla="*/ 3308 h 393285"/>
                <a:gd name="connsiteX1" fmla="*/ 235 w 51162"/>
                <a:gd name="connsiteY1" fmla="*/ 387483 h 393285"/>
                <a:gd name="connsiteX2" fmla="*/ 6585 w 51162"/>
                <a:gd name="connsiteY2" fmla="*/ 222383 h 393285"/>
                <a:gd name="connsiteX3" fmla="*/ 51035 w 51162"/>
                <a:gd name="connsiteY3" fmla="*/ 50933 h 393285"/>
                <a:gd name="connsiteX4" fmla="*/ 19285 w 51162"/>
                <a:gd name="connsiteY4" fmla="*/ 193808 h 393285"/>
                <a:gd name="connsiteX5" fmla="*/ 6585 w 51162"/>
                <a:gd name="connsiteY5" fmla="*/ 3308 h 39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62" h="393285">
                  <a:moveTo>
                    <a:pt x="6585" y="3308"/>
                  </a:moveTo>
                  <a:cubicBezTo>
                    <a:pt x="3410" y="35587"/>
                    <a:pt x="235" y="350971"/>
                    <a:pt x="235" y="387483"/>
                  </a:cubicBezTo>
                  <a:cubicBezTo>
                    <a:pt x="235" y="423995"/>
                    <a:pt x="-1882" y="278475"/>
                    <a:pt x="6585" y="222383"/>
                  </a:cubicBezTo>
                  <a:cubicBezTo>
                    <a:pt x="15052" y="166291"/>
                    <a:pt x="48918" y="55695"/>
                    <a:pt x="51035" y="50933"/>
                  </a:cubicBezTo>
                  <a:cubicBezTo>
                    <a:pt x="53152" y="46171"/>
                    <a:pt x="28281" y="202275"/>
                    <a:pt x="19285" y="193808"/>
                  </a:cubicBezTo>
                  <a:cubicBezTo>
                    <a:pt x="10289" y="185341"/>
                    <a:pt x="9760" y="-28971"/>
                    <a:pt x="6585" y="33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4" name="フリーフォーム 333">
              <a:extLst>
                <a:ext uri="{FF2B5EF4-FFF2-40B4-BE49-F238E27FC236}">
                  <a16:creationId xmlns:a16="http://schemas.microsoft.com/office/drawing/2014/main" id="{D67564F9-CE95-378A-9EFE-837FFCF0EC6D}"/>
                </a:ext>
              </a:extLst>
            </p:cNvPr>
            <p:cNvSpPr/>
            <p:nvPr/>
          </p:nvSpPr>
          <p:spPr>
            <a:xfrm>
              <a:off x="8353420" y="4937049"/>
              <a:ext cx="111149" cy="1148617"/>
            </a:xfrm>
            <a:custGeom>
              <a:avLst/>
              <a:gdLst>
                <a:gd name="connsiteX0" fmla="*/ 111130 w 111149"/>
                <a:gd name="connsiteY0" fmla="*/ 76 h 1148617"/>
                <a:gd name="connsiteX1" fmla="*/ 57155 w 111149"/>
                <a:gd name="connsiteY1" fmla="*/ 219151 h 1148617"/>
                <a:gd name="connsiteX2" fmla="*/ 41280 w 111149"/>
                <a:gd name="connsiteY2" fmla="*/ 549351 h 1148617"/>
                <a:gd name="connsiteX3" fmla="*/ 41280 w 111149"/>
                <a:gd name="connsiteY3" fmla="*/ 479501 h 1148617"/>
                <a:gd name="connsiteX4" fmla="*/ 63505 w 111149"/>
                <a:gd name="connsiteY4" fmla="*/ 1127201 h 1148617"/>
                <a:gd name="connsiteX5" fmla="*/ 50805 w 111149"/>
                <a:gd name="connsiteY5" fmla="*/ 914476 h 1148617"/>
                <a:gd name="connsiteX6" fmla="*/ 5 w 111149"/>
                <a:gd name="connsiteY6" fmla="*/ 146126 h 1148617"/>
                <a:gd name="connsiteX7" fmla="*/ 53980 w 111149"/>
                <a:gd name="connsiteY7" fmla="*/ 435051 h 1148617"/>
                <a:gd name="connsiteX8" fmla="*/ 50805 w 111149"/>
                <a:gd name="connsiteY8" fmla="*/ 241376 h 1148617"/>
                <a:gd name="connsiteX9" fmla="*/ 111130 w 111149"/>
                <a:gd name="connsiteY9" fmla="*/ 76 h 1148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149" h="1148617">
                  <a:moveTo>
                    <a:pt x="111130" y="76"/>
                  </a:moveTo>
                  <a:cubicBezTo>
                    <a:pt x="112188" y="-3628"/>
                    <a:pt x="68797" y="127605"/>
                    <a:pt x="57155" y="219151"/>
                  </a:cubicBezTo>
                  <a:cubicBezTo>
                    <a:pt x="45513" y="310697"/>
                    <a:pt x="43926" y="505959"/>
                    <a:pt x="41280" y="549351"/>
                  </a:cubicBezTo>
                  <a:cubicBezTo>
                    <a:pt x="38634" y="592743"/>
                    <a:pt x="37576" y="383193"/>
                    <a:pt x="41280" y="479501"/>
                  </a:cubicBezTo>
                  <a:cubicBezTo>
                    <a:pt x="44984" y="575809"/>
                    <a:pt x="61918" y="1054705"/>
                    <a:pt x="63505" y="1127201"/>
                  </a:cubicBezTo>
                  <a:cubicBezTo>
                    <a:pt x="65092" y="1199697"/>
                    <a:pt x="61388" y="1077988"/>
                    <a:pt x="50805" y="914476"/>
                  </a:cubicBezTo>
                  <a:cubicBezTo>
                    <a:pt x="40222" y="750964"/>
                    <a:pt x="-524" y="226030"/>
                    <a:pt x="5" y="146126"/>
                  </a:cubicBezTo>
                  <a:cubicBezTo>
                    <a:pt x="534" y="66222"/>
                    <a:pt x="45513" y="419176"/>
                    <a:pt x="53980" y="435051"/>
                  </a:cubicBezTo>
                  <a:cubicBezTo>
                    <a:pt x="62447" y="450926"/>
                    <a:pt x="41280" y="311755"/>
                    <a:pt x="50805" y="241376"/>
                  </a:cubicBezTo>
                  <a:cubicBezTo>
                    <a:pt x="60330" y="170997"/>
                    <a:pt x="110072" y="3780"/>
                    <a:pt x="111130" y="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5" name="フリーフォーム 334">
              <a:extLst>
                <a:ext uri="{FF2B5EF4-FFF2-40B4-BE49-F238E27FC236}">
                  <a16:creationId xmlns:a16="http://schemas.microsoft.com/office/drawing/2014/main" id="{9BD14334-8391-6212-1FCB-D14B05623687}"/>
                </a:ext>
              </a:extLst>
            </p:cNvPr>
            <p:cNvSpPr/>
            <p:nvPr/>
          </p:nvSpPr>
          <p:spPr>
            <a:xfrm>
              <a:off x="7861067" y="4527376"/>
              <a:ext cx="32776" cy="671197"/>
            </a:xfrm>
            <a:custGeom>
              <a:avLst/>
              <a:gdLst>
                <a:gd name="connsiteX0" fmla="*/ 12933 w 32776"/>
                <a:gd name="connsiteY0" fmla="*/ 174 h 671197"/>
                <a:gd name="connsiteX1" fmla="*/ 19283 w 32776"/>
                <a:gd name="connsiteY1" fmla="*/ 260524 h 671197"/>
                <a:gd name="connsiteX2" fmla="*/ 233 w 32776"/>
                <a:gd name="connsiteY2" fmla="*/ 416099 h 671197"/>
                <a:gd name="connsiteX3" fmla="*/ 9758 w 32776"/>
                <a:gd name="connsiteY3" fmla="*/ 508174 h 671197"/>
                <a:gd name="connsiteX4" fmla="*/ 25633 w 32776"/>
                <a:gd name="connsiteY4" fmla="*/ 666924 h 671197"/>
                <a:gd name="connsiteX5" fmla="*/ 31983 w 32776"/>
                <a:gd name="connsiteY5" fmla="*/ 597074 h 671197"/>
                <a:gd name="connsiteX6" fmla="*/ 31983 w 32776"/>
                <a:gd name="connsiteY6" fmla="*/ 301799 h 671197"/>
                <a:gd name="connsiteX7" fmla="*/ 12933 w 32776"/>
                <a:gd name="connsiteY7" fmla="*/ 174 h 67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76" h="671197">
                  <a:moveTo>
                    <a:pt x="12933" y="174"/>
                  </a:moveTo>
                  <a:cubicBezTo>
                    <a:pt x="10816" y="-6705"/>
                    <a:pt x="21400" y="191203"/>
                    <a:pt x="19283" y="260524"/>
                  </a:cubicBezTo>
                  <a:cubicBezTo>
                    <a:pt x="17166" y="329845"/>
                    <a:pt x="1820" y="374824"/>
                    <a:pt x="233" y="416099"/>
                  </a:cubicBezTo>
                  <a:cubicBezTo>
                    <a:pt x="-1354" y="457374"/>
                    <a:pt x="5525" y="466370"/>
                    <a:pt x="9758" y="508174"/>
                  </a:cubicBezTo>
                  <a:cubicBezTo>
                    <a:pt x="13991" y="549978"/>
                    <a:pt x="21929" y="652107"/>
                    <a:pt x="25633" y="666924"/>
                  </a:cubicBezTo>
                  <a:cubicBezTo>
                    <a:pt x="29337" y="681741"/>
                    <a:pt x="30925" y="657928"/>
                    <a:pt x="31983" y="597074"/>
                  </a:cubicBezTo>
                  <a:cubicBezTo>
                    <a:pt x="33041" y="536220"/>
                    <a:pt x="33041" y="399695"/>
                    <a:pt x="31983" y="301799"/>
                  </a:cubicBezTo>
                  <a:cubicBezTo>
                    <a:pt x="30925" y="203903"/>
                    <a:pt x="15050" y="7053"/>
                    <a:pt x="12933" y="1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6" name="フリーフォーム 335">
              <a:extLst>
                <a:ext uri="{FF2B5EF4-FFF2-40B4-BE49-F238E27FC236}">
                  <a16:creationId xmlns:a16="http://schemas.microsoft.com/office/drawing/2014/main" id="{8F396F45-07FA-5191-730A-02B88BFFAC90}"/>
                </a:ext>
              </a:extLst>
            </p:cNvPr>
            <p:cNvSpPr/>
            <p:nvPr/>
          </p:nvSpPr>
          <p:spPr>
            <a:xfrm>
              <a:off x="7823189" y="4454072"/>
              <a:ext cx="47778" cy="719955"/>
            </a:xfrm>
            <a:custGeom>
              <a:avLst/>
              <a:gdLst>
                <a:gd name="connsiteX0" fmla="*/ 25411 w 47778"/>
                <a:gd name="connsiteY0" fmla="*/ 13153 h 719955"/>
                <a:gd name="connsiteX1" fmla="*/ 34936 w 47778"/>
                <a:gd name="connsiteY1" fmla="*/ 273503 h 719955"/>
                <a:gd name="connsiteX2" fmla="*/ 34936 w 47778"/>
                <a:gd name="connsiteY2" fmla="*/ 365578 h 719955"/>
                <a:gd name="connsiteX3" fmla="*/ 34936 w 47778"/>
                <a:gd name="connsiteY3" fmla="*/ 432253 h 719955"/>
                <a:gd name="connsiteX4" fmla="*/ 34936 w 47778"/>
                <a:gd name="connsiteY4" fmla="*/ 556078 h 719955"/>
                <a:gd name="connsiteX5" fmla="*/ 47636 w 47778"/>
                <a:gd name="connsiteY5" fmla="*/ 718003 h 719955"/>
                <a:gd name="connsiteX6" fmla="*/ 25411 w 47778"/>
                <a:gd name="connsiteY6" fmla="*/ 629103 h 719955"/>
                <a:gd name="connsiteX7" fmla="*/ 11 w 47778"/>
                <a:gd name="connsiteY7" fmla="*/ 390978 h 719955"/>
                <a:gd name="connsiteX8" fmla="*/ 28586 w 47778"/>
                <a:gd name="connsiteY8" fmla="*/ 527503 h 719955"/>
                <a:gd name="connsiteX9" fmla="*/ 31761 w 47778"/>
                <a:gd name="connsiteY9" fmla="*/ 302078 h 719955"/>
                <a:gd name="connsiteX10" fmla="*/ 25411 w 47778"/>
                <a:gd name="connsiteY10" fmla="*/ 63953 h 719955"/>
                <a:gd name="connsiteX11" fmla="*/ 25411 w 47778"/>
                <a:gd name="connsiteY11" fmla="*/ 13153 h 719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778" h="719955">
                  <a:moveTo>
                    <a:pt x="25411" y="13153"/>
                  </a:moveTo>
                  <a:cubicBezTo>
                    <a:pt x="26999" y="48078"/>
                    <a:pt x="33349" y="214766"/>
                    <a:pt x="34936" y="273503"/>
                  </a:cubicBezTo>
                  <a:cubicBezTo>
                    <a:pt x="36523" y="332240"/>
                    <a:pt x="34936" y="365578"/>
                    <a:pt x="34936" y="365578"/>
                  </a:cubicBezTo>
                  <a:lnTo>
                    <a:pt x="34936" y="432253"/>
                  </a:lnTo>
                  <a:cubicBezTo>
                    <a:pt x="34936" y="464003"/>
                    <a:pt x="32819" y="508453"/>
                    <a:pt x="34936" y="556078"/>
                  </a:cubicBezTo>
                  <a:cubicBezTo>
                    <a:pt x="37053" y="603703"/>
                    <a:pt x="49223" y="705832"/>
                    <a:pt x="47636" y="718003"/>
                  </a:cubicBezTo>
                  <a:cubicBezTo>
                    <a:pt x="46049" y="730174"/>
                    <a:pt x="33348" y="683607"/>
                    <a:pt x="25411" y="629103"/>
                  </a:cubicBezTo>
                  <a:cubicBezTo>
                    <a:pt x="17474" y="574599"/>
                    <a:pt x="-518" y="407911"/>
                    <a:pt x="11" y="390978"/>
                  </a:cubicBezTo>
                  <a:cubicBezTo>
                    <a:pt x="540" y="374045"/>
                    <a:pt x="23294" y="542320"/>
                    <a:pt x="28586" y="527503"/>
                  </a:cubicBezTo>
                  <a:cubicBezTo>
                    <a:pt x="33878" y="512686"/>
                    <a:pt x="32290" y="379336"/>
                    <a:pt x="31761" y="302078"/>
                  </a:cubicBezTo>
                  <a:cubicBezTo>
                    <a:pt x="31232" y="224820"/>
                    <a:pt x="25940" y="108932"/>
                    <a:pt x="25411" y="63953"/>
                  </a:cubicBezTo>
                  <a:cubicBezTo>
                    <a:pt x="24882" y="18974"/>
                    <a:pt x="23823" y="-21772"/>
                    <a:pt x="25411" y="131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7" name="フリーフォーム 336">
              <a:extLst>
                <a:ext uri="{FF2B5EF4-FFF2-40B4-BE49-F238E27FC236}">
                  <a16:creationId xmlns:a16="http://schemas.microsoft.com/office/drawing/2014/main" id="{811E5D42-874A-98FD-68DB-747B662754E7}"/>
                </a:ext>
              </a:extLst>
            </p:cNvPr>
            <p:cNvSpPr/>
            <p:nvPr/>
          </p:nvSpPr>
          <p:spPr>
            <a:xfrm>
              <a:off x="7731061" y="4345893"/>
              <a:ext cx="29071" cy="679862"/>
            </a:xfrm>
            <a:custGeom>
              <a:avLst/>
              <a:gdLst>
                <a:gd name="connsiteX0" fmla="*/ 19114 w 29071"/>
                <a:gd name="connsiteY0" fmla="*/ 682 h 679862"/>
                <a:gd name="connsiteX1" fmla="*/ 25464 w 29071"/>
                <a:gd name="connsiteY1" fmla="*/ 302307 h 679862"/>
                <a:gd name="connsiteX2" fmla="*/ 28639 w 29071"/>
                <a:gd name="connsiteY2" fmla="*/ 670607 h 679862"/>
                <a:gd name="connsiteX3" fmla="*/ 15939 w 29071"/>
                <a:gd name="connsiteY3" fmla="*/ 540432 h 679862"/>
                <a:gd name="connsiteX4" fmla="*/ 64 w 29071"/>
                <a:gd name="connsiteY4" fmla="*/ 229282 h 679862"/>
                <a:gd name="connsiteX5" fmla="*/ 19114 w 29071"/>
                <a:gd name="connsiteY5" fmla="*/ 682 h 679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071" h="679862">
                  <a:moveTo>
                    <a:pt x="19114" y="682"/>
                  </a:moveTo>
                  <a:cubicBezTo>
                    <a:pt x="23347" y="12853"/>
                    <a:pt x="23877" y="190653"/>
                    <a:pt x="25464" y="302307"/>
                  </a:cubicBezTo>
                  <a:cubicBezTo>
                    <a:pt x="27051" y="413961"/>
                    <a:pt x="30226" y="630920"/>
                    <a:pt x="28639" y="670607"/>
                  </a:cubicBezTo>
                  <a:cubicBezTo>
                    <a:pt x="27052" y="710294"/>
                    <a:pt x="20701" y="613986"/>
                    <a:pt x="15939" y="540432"/>
                  </a:cubicBezTo>
                  <a:cubicBezTo>
                    <a:pt x="11177" y="466878"/>
                    <a:pt x="-994" y="316594"/>
                    <a:pt x="64" y="229282"/>
                  </a:cubicBezTo>
                  <a:cubicBezTo>
                    <a:pt x="1122" y="141970"/>
                    <a:pt x="14881" y="-11489"/>
                    <a:pt x="19114" y="6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8" name="フリーフォーム 337">
              <a:extLst>
                <a:ext uri="{FF2B5EF4-FFF2-40B4-BE49-F238E27FC236}">
                  <a16:creationId xmlns:a16="http://schemas.microsoft.com/office/drawing/2014/main" id="{6E611B33-9801-F337-BBCE-090960DFEAC2}"/>
                </a:ext>
              </a:extLst>
            </p:cNvPr>
            <p:cNvSpPr/>
            <p:nvPr/>
          </p:nvSpPr>
          <p:spPr>
            <a:xfrm>
              <a:off x="7288200" y="4993736"/>
              <a:ext cx="455939" cy="16414"/>
            </a:xfrm>
            <a:custGeom>
              <a:avLst/>
              <a:gdLst>
                <a:gd name="connsiteX0" fmla="*/ 4775 w 455939"/>
                <a:gd name="connsiteY0" fmla="*/ 3714 h 16414"/>
                <a:gd name="connsiteX1" fmla="*/ 436575 w 455939"/>
                <a:gd name="connsiteY1" fmla="*/ 16414 h 16414"/>
                <a:gd name="connsiteX2" fmla="*/ 274650 w 455939"/>
                <a:gd name="connsiteY2" fmla="*/ 3714 h 16414"/>
                <a:gd name="connsiteX3" fmla="*/ 455625 w 455939"/>
                <a:gd name="connsiteY3" fmla="*/ 3714 h 16414"/>
                <a:gd name="connsiteX4" fmla="*/ 220675 w 455939"/>
                <a:gd name="connsiteY4" fmla="*/ 539 h 16414"/>
                <a:gd name="connsiteX5" fmla="*/ 4775 w 455939"/>
                <a:gd name="connsiteY5" fmla="*/ 3714 h 16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5939" h="16414">
                  <a:moveTo>
                    <a:pt x="4775" y="3714"/>
                  </a:moveTo>
                  <a:cubicBezTo>
                    <a:pt x="40758" y="6360"/>
                    <a:pt x="391596" y="16414"/>
                    <a:pt x="436575" y="16414"/>
                  </a:cubicBezTo>
                  <a:cubicBezTo>
                    <a:pt x="481554" y="16414"/>
                    <a:pt x="271475" y="5831"/>
                    <a:pt x="274650" y="3714"/>
                  </a:cubicBezTo>
                  <a:cubicBezTo>
                    <a:pt x="277825" y="1597"/>
                    <a:pt x="464621" y="4243"/>
                    <a:pt x="455625" y="3714"/>
                  </a:cubicBezTo>
                  <a:cubicBezTo>
                    <a:pt x="446629" y="3185"/>
                    <a:pt x="295817" y="-1578"/>
                    <a:pt x="220675" y="539"/>
                  </a:cubicBezTo>
                  <a:cubicBezTo>
                    <a:pt x="145533" y="2656"/>
                    <a:pt x="-31208" y="1068"/>
                    <a:pt x="4775" y="37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9" name="フリーフォーム 338">
              <a:extLst>
                <a:ext uri="{FF2B5EF4-FFF2-40B4-BE49-F238E27FC236}">
                  <a16:creationId xmlns:a16="http://schemas.microsoft.com/office/drawing/2014/main" id="{ACA39A4A-955D-D01C-0587-D0CCF4284996}"/>
                </a:ext>
              </a:extLst>
            </p:cNvPr>
            <p:cNvSpPr/>
            <p:nvPr/>
          </p:nvSpPr>
          <p:spPr>
            <a:xfrm>
              <a:off x="7300134" y="5095570"/>
              <a:ext cx="609719" cy="35617"/>
            </a:xfrm>
            <a:custGeom>
              <a:avLst/>
              <a:gdLst>
                <a:gd name="connsiteX0" fmla="*/ 2366 w 609719"/>
                <a:gd name="connsiteY0" fmla="*/ 22530 h 35617"/>
                <a:gd name="connsiteX1" fmla="*/ 586566 w 609719"/>
                <a:gd name="connsiteY1" fmla="*/ 35230 h 35617"/>
                <a:gd name="connsiteX2" fmla="*/ 472266 w 609719"/>
                <a:gd name="connsiteY2" fmla="*/ 6655 h 35617"/>
                <a:gd name="connsiteX3" fmla="*/ 278591 w 609719"/>
                <a:gd name="connsiteY3" fmla="*/ 305 h 35617"/>
                <a:gd name="connsiteX4" fmla="*/ 377016 w 609719"/>
                <a:gd name="connsiteY4" fmla="*/ 13005 h 35617"/>
                <a:gd name="connsiteX5" fmla="*/ 2366 w 609719"/>
                <a:gd name="connsiteY5" fmla="*/ 22530 h 3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719" h="35617">
                  <a:moveTo>
                    <a:pt x="2366" y="22530"/>
                  </a:moveTo>
                  <a:cubicBezTo>
                    <a:pt x="37291" y="26234"/>
                    <a:pt x="508249" y="37876"/>
                    <a:pt x="586566" y="35230"/>
                  </a:cubicBezTo>
                  <a:cubicBezTo>
                    <a:pt x="664883" y="32584"/>
                    <a:pt x="523595" y="12476"/>
                    <a:pt x="472266" y="6655"/>
                  </a:cubicBezTo>
                  <a:cubicBezTo>
                    <a:pt x="420937" y="834"/>
                    <a:pt x="294466" y="-753"/>
                    <a:pt x="278591" y="305"/>
                  </a:cubicBezTo>
                  <a:cubicBezTo>
                    <a:pt x="262716" y="1363"/>
                    <a:pt x="424112" y="9830"/>
                    <a:pt x="377016" y="13005"/>
                  </a:cubicBezTo>
                  <a:cubicBezTo>
                    <a:pt x="329920" y="16180"/>
                    <a:pt x="-32559" y="18826"/>
                    <a:pt x="2366" y="225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0" name="フリーフォーム 339">
              <a:extLst>
                <a:ext uri="{FF2B5EF4-FFF2-40B4-BE49-F238E27FC236}">
                  <a16:creationId xmlns:a16="http://schemas.microsoft.com/office/drawing/2014/main" id="{0925CFF4-7E20-8FD3-C885-F768A77D3FFF}"/>
                </a:ext>
              </a:extLst>
            </p:cNvPr>
            <p:cNvSpPr/>
            <p:nvPr/>
          </p:nvSpPr>
          <p:spPr>
            <a:xfrm>
              <a:off x="7360263" y="5026020"/>
              <a:ext cx="462072" cy="54023"/>
            </a:xfrm>
            <a:custGeom>
              <a:avLst/>
              <a:gdLst>
                <a:gd name="connsiteX0" fmla="*/ 2562 w 462072"/>
                <a:gd name="connsiteY0" fmla="*/ 53980 h 54023"/>
                <a:gd name="connsiteX1" fmla="*/ 221637 w 462072"/>
                <a:gd name="connsiteY1" fmla="*/ 28580 h 54023"/>
                <a:gd name="connsiteX2" fmla="*/ 224812 w 462072"/>
                <a:gd name="connsiteY2" fmla="*/ 38105 h 54023"/>
                <a:gd name="connsiteX3" fmla="*/ 437537 w 462072"/>
                <a:gd name="connsiteY3" fmla="*/ 50805 h 54023"/>
                <a:gd name="connsiteX4" fmla="*/ 396262 w 462072"/>
                <a:gd name="connsiteY4" fmla="*/ 5 h 54023"/>
                <a:gd name="connsiteX5" fmla="*/ 459762 w 462072"/>
                <a:gd name="connsiteY5" fmla="*/ 47630 h 54023"/>
                <a:gd name="connsiteX6" fmla="*/ 297837 w 462072"/>
                <a:gd name="connsiteY6" fmla="*/ 44455 h 54023"/>
                <a:gd name="connsiteX7" fmla="*/ 113687 w 462072"/>
                <a:gd name="connsiteY7" fmla="*/ 34930 h 54023"/>
                <a:gd name="connsiteX8" fmla="*/ 2562 w 462072"/>
                <a:gd name="connsiteY8" fmla="*/ 53980 h 5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2072" h="54023">
                  <a:moveTo>
                    <a:pt x="2562" y="53980"/>
                  </a:moveTo>
                  <a:cubicBezTo>
                    <a:pt x="20553" y="52922"/>
                    <a:pt x="184595" y="31226"/>
                    <a:pt x="221637" y="28580"/>
                  </a:cubicBezTo>
                  <a:cubicBezTo>
                    <a:pt x="258679" y="25934"/>
                    <a:pt x="188829" y="34401"/>
                    <a:pt x="224812" y="38105"/>
                  </a:cubicBezTo>
                  <a:cubicBezTo>
                    <a:pt x="260795" y="41809"/>
                    <a:pt x="408962" y="57155"/>
                    <a:pt x="437537" y="50805"/>
                  </a:cubicBezTo>
                  <a:cubicBezTo>
                    <a:pt x="466112" y="44455"/>
                    <a:pt x="392558" y="534"/>
                    <a:pt x="396262" y="5"/>
                  </a:cubicBezTo>
                  <a:cubicBezTo>
                    <a:pt x="399966" y="-524"/>
                    <a:pt x="476166" y="40222"/>
                    <a:pt x="459762" y="47630"/>
                  </a:cubicBezTo>
                  <a:cubicBezTo>
                    <a:pt x="443358" y="55038"/>
                    <a:pt x="355516" y="46572"/>
                    <a:pt x="297837" y="44455"/>
                  </a:cubicBezTo>
                  <a:cubicBezTo>
                    <a:pt x="240158" y="42338"/>
                    <a:pt x="161841" y="33343"/>
                    <a:pt x="113687" y="34930"/>
                  </a:cubicBezTo>
                  <a:cubicBezTo>
                    <a:pt x="65533" y="36517"/>
                    <a:pt x="-15429" y="55038"/>
                    <a:pt x="2562" y="539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1" name="フリーフォーム 340">
              <a:extLst>
                <a:ext uri="{FF2B5EF4-FFF2-40B4-BE49-F238E27FC236}">
                  <a16:creationId xmlns:a16="http://schemas.microsoft.com/office/drawing/2014/main" id="{55F019AD-5205-61BE-17B8-6821F992AEEE}"/>
                </a:ext>
              </a:extLst>
            </p:cNvPr>
            <p:cNvSpPr/>
            <p:nvPr/>
          </p:nvSpPr>
          <p:spPr>
            <a:xfrm>
              <a:off x="7841279" y="5176435"/>
              <a:ext cx="46968" cy="894114"/>
            </a:xfrm>
            <a:custGeom>
              <a:avLst/>
              <a:gdLst>
                <a:gd name="connsiteX0" fmla="*/ 20021 w 46968"/>
                <a:gd name="connsiteY0" fmla="*/ 1990 h 894114"/>
                <a:gd name="connsiteX1" fmla="*/ 45421 w 46968"/>
                <a:gd name="connsiteY1" fmla="*/ 462365 h 894114"/>
                <a:gd name="connsiteX2" fmla="*/ 42246 w 46968"/>
                <a:gd name="connsiteY2" fmla="*/ 338540 h 894114"/>
                <a:gd name="connsiteX3" fmla="*/ 26371 w 46968"/>
                <a:gd name="connsiteY3" fmla="*/ 694140 h 894114"/>
                <a:gd name="connsiteX4" fmla="*/ 35896 w 46968"/>
                <a:gd name="connsiteY4" fmla="*/ 890990 h 894114"/>
                <a:gd name="connsiteX5" fmla="*/ 29546 w 46968"/>
                <a:gd name="connsiteY5" fmla="*/ 770340 h 894114"/>
                <a:gd name="connsiteX6" fmla="*/ 971 w 46968"/>
                <a:gd name="connsiteY6" fmla="*/ 230590 h 894114"/>
                <a:gd name="connsiteX7" fmla="*/ 7321 w 46968"/>
                <a:gd name="connsiteY7" fmla="*/ 389340 h 894114"/>
                <a:gd name="connsiteX8" fmla="*/ 13671 w 46968"/>
                <a:gd name="connsiteY8" fmla="*/ 103590 h 894114"/>
                <a:gd name="connsiteX9" fmla="*/ 16846 w 46968"/>
                <a:gd name="connsiteY9" fmla="*/ 287740 h 894114"/>
                <a:gd name="connsiteX10" fmla="*/ 20021 w 46968"/>
                <a:gd name="connsiteY10" fmla="*/ 1990 h 89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68" h="894114">
                  <a:moveTo>
                    <a:pt x="20021" y="1990"/>
                  </a:moveTo>
                  <a:cubicBezTo>
                    <a:pt x="24783" y="31094"/>
                    <a:pt x="41717" y="406273"/>
                    <a:pt x="45421" y="462365"/>
                  </a:cubicBezTo>
                  <a:cubicBezTo>
                    <a:pt x="49125" y="518457"/>
                    <a:pt x="45421" y="299911"/>
                    <a:pt x="42246" y="338540"/>
                  </a:cubicBezTo>
                  <a:cubicBezTo>
                    <a:pt x="39071" y="377169"/>
                    <a:pt x="27429" y="602065"/>
                    <a:pt x="26371" y="694140"/>
                  </a:cubicBezTo>
                  <a:cubicBezTo>
                    <a:pt x="25313" y="786215"/>
                    <a:pt x="35367" y="878290"/>
                    <a:pt x="35896" y="890990"/>
                  </a:cubicBezTo>
                  <a:cubicBezTo>
                    <a:pt x="36425" y="903690"/>
                    <a:pt x="35367" y="880407"/>
                    <a:pt x="29546" y="770340"/>
                  </a:cubicBezTo>
                  <a:cubicBezTo>
                    <a:pt x="23725" y="660273"/>
                    <a:pt x="4675" y="294090"/>
                    <a:pt x="971" y="230590"/>
                  </a:cubicBezTo>
                  <a:cubicBezTo>
                    <a:pt x="-2733" y="167090"/>
                    <a:pt x="5204" y="410507"/>
                    <a:pt x="7321" y="389340"/>
                  </a:cubicBezTo>
                  <a:cubicBezTo>
                    <a:pt x="9438" y="368173"/>
                    <a:pt x="12083" y="120523"/>
                    <a:pt x="13671" y="103590"/>
                  </a:cubicBezTo>
                  <a:cubicBezTo>
                    <a:pt x="15258" y="86657"/>
                    <a:pt x="17904" y="303086"/>
                    <a:pt x="16846" y="287740"/>
                  </a:cubicBezTo>
                  <a:cubicBezTo>
                    <a:pt x="15788" y="272394"/>
                    <a:pt x="15259" y="-27114"/>
                    <a:pt x="20021" y="19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2" name="フリーフォーム 341">
              <a:extLst>
                <a:ext uri="{FF2B5EF4-FFF2-40B4-BE49-F238E27FC236}">
                  <a16:creationId xmlns:a16="http://schemas.microsoft.com/office/drawing/2014/main" id="{DAAC050E-47C9-679B-69A3-08496979B5F1}"/>
                </a:ext>
              </a:extLst>
            </p:cNvPr>
            <p:cNvSpPr/>
            <p:nvPr/>
          </p:nvSpPr>
          <p:spPr>
            <a:xfrm>
              <a:off x="7381565" y="5324269"/>
              <a:ext cx="490735" cy="149081"/>
            </a:xfrm>
            <a:custGeom>
              <a:avLst/>
              <a:gdLst>
                <a:gd name="connsiteX0" fmla="*/ 482910 w 490735"/>
                <a:gd name="connsiteY0" fmla="*/ 206 h 149081"/>
                <a:gd name="connsiteX1" fmla="*/ 365435 w 490735"/>
                <a:gd name="connsiteY1" fmla="*/ 38306 h 149081"/>
                <a:gd name="connsiteX2" fmla="*/ 89210 w 490735"/>
                <a:gd name="connsiteY2" fmla="*/ 41481 h 149081"/>
                <a:gd name="connsiteX3" fmla="*/ 336860 w 490735"/>
                <a:gd name="connsiteY3" fmla="*/ 76406 h 149081"/>
                <a:gd name="connsiteX4" fmla="*/ 276535 w 490735"/>
                <a:gd name="connsiteY4" fmla="*/ 104981 h 149081"/>
                <a:gd name="connsiteX5" fmla="*/ 298760 w 490735"/>
                <a:gd name="connsiteY5" fmla="*/ 146256 h 149081"/>
                <a:gd name="connsiteX6" fmla="*/ 310 w 490735"/>
                <a:gd name="connsiteY6" fmla="*/ 143081 h 149081"/>
                <a:gd name="connsiteX7" fmla="*/ 362260 w 490735"/>
                <a:gd name="connsiteY7" fmla="*/ 124031 h 149081"/>
                <a:gd name="connsiteX8" fmla="*/ 159060 w 490735"/>
                <a:gd name="connsiteY8" fmla="*/ 57356 h 149081"/>
                <a:gd name="connsiteX9" fmla="*/ 482910 w 490735"/>
                <a:gd name="connsiteY9" fmla="*/ 206 h 14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0735" h="149081">
                  <a:moveTo>
                    <a:pt x="482910" y="206"/>
                  </a:moveTo>
                  <a:cubicBezTo>
                    <a:pt x="517306" y="-2969"/>
                    <a:pt x="431052" y="31427"/>
                    <a:pt x="365435" y="38306"/>
                  </a:cubicBezTo>
                  <a:cubicBezTo>
                    <a:pt x="299818" y="45185"/>
                    <a:pt x="93972" y="35131"/>
                    <a:pt x="89210" y="41481"/>
                  </a:cubicBezTo>
                  <a:cubicBezTo>
                    <a:pt x="84448" y="47831"/>
                    <a:pt x="305639" y="65823"/>
                    <a:pt x="336860" y="76406"/>
                  </a:cubicBezTo>
                  <a:cubicBezTo>
                    <a:pt x="368081" y="86989"/>
                    <a:pt x="282885" y="93339"/>
                    <a:pt x="276535" y="104981"/>
                  </a:cubicBezTo>
                  <a:cubicBezTo>
                    <a:pt x="270185" y="116623"/>
                    <a:pt x="344798" y="139906"/>
                    <a:pt x="298760" y="146256"/>
                  </a:cubicBezTo>
                  <a:cubicBezTo>
                    <a:pt x="252722" y="152606"/>
                    <a:pt x="-10273" y="146785"/>
                    <a:pt x="310" y="143081"/>
                  </a:cubicBezTo>
                  <a:cubicBezTo>
                    <a:pt x="10893" y="139377"/>
                    <a:pt x="335802" y="138318"/>
                    <a:pt x="362260" y="124031"/>
                  </a:cubicBezTo>
                  <a:cubicBezTo>
                    <a:pt x="388718" y="109744"/>
                    <a:pt x="142656" y="73231"/>
                    <a:pt x="159060" y="57356"/>
                  </a:cubicBezTo>
                  <a:cubicBezTo>
                    <a:pt x="175464" y="41481"/>
                    <a:pt x="448514" y="3381"/>
                    <a:pt x="482910" y="2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3" name="フリーフォーム 342">
              <a:extLst>
                <a:ext uri="{FF2B5EF4-FFF2-40B4-BE49-F238E27FC236}">
                  <a16:creationId xmlns:a16="http://schemas.microsoft.com/office/drawing/2014/main" id="{B772D060-3483-2DC8-FF82-706728B3FADE}"/>
                </a:ext>
              </a:extLst>
            </p:cNvPr>
            <p:cNvSpPr/>
            <p:nvPr/>
          </p:nvSpPr>
          <p:spPr>
            <a:xfrm>
              <a:off x="7486650" y="5365676"/>
              <a:ext cx="387584" cy="175492"/>
            </a:xfrm>
            <a:custGeom>
              <a:avLst/>
              <a:gdLst>
                <a:gd name="connsiteX0" fmla="*/ 368300 w 387584"/>
                <a:gd name="connsiteY0" fmla="*/ 74 h 175492"/>
                <a:gd name="connsiteX1" fmla="*/ 304800 w 387584"/>
                <a:gd name="connsiteY1" fmla="*/ 85799 h 175492"/>
                <a:gd name="connsiteX2" fmla="*/ 327025 w 387584"/>
                <a:gd name="connsiteY2" fmla="*/ 120724 h 175492"/>
                <a:gd name="connsiteX3" fmla="*/ 177800 w 387584"/>
                <a:gd name="connsiteY3" fmla="*/ 123899 h 175492"/>
                <a:gd name="connsiteX4" fmla="*/ 355600 w 387584"/>
                <a:gd name="connsiteY4" fmla="*/ 136599 h 175492"/>
                <a:gd name="connsiteX5" fmla="*/ 79375 w 387584"/>
                <a:gd name="connsiteY5" fmla="*/ 171524 h 175492"/>
                <a:gd name="connsiteX6" fmla="*/ 0 w 387584"/>
                <a:gd name="connsiteY6" fmla="*/ 174699 h 175492"/>
                <a:gd name="connsiteX7" fmla="*/ 374650 w 387584"/>
                <a:gd name="connsiteY7" fmla="*/ 155649 h 175492"/>
                <a:gd name="connsiteX8" fmla="*/ 307975 w 387584"/>
                <a:gd name="connsiteY8" fmla="*/ 101674 h 175492"/>
                <a:gd name="connsiteX9" fmla="*/ 368300 w 387584"/>
                <a:gd name="connsiteY9" fmla="*/ 74 h 1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584" h="175492">
                  <a:moveTo>
                    <a:pt x="368300" y="74"/>
                  </a:moveTo>
                  <a:cubicBezTo>
                    <a:pt x="367771" y="-2572"/>
                    <a:pt x="311679" y="65691"/>
                    <a:pt x="304800" y="85799"/>
                  </a:cubicBezTo>
                  <a:cubicBezTo>
                    <a:pt x="297921" y="105907"/>
                    <a:pt x="348192" y="114374"/>
                    <a:pt x="327025" y="120724"/>
                  </a:cubicBezTo>
                  <a:cubicBezTo>
                    <a:pt x="305858" y="127074"/>
                    <a:pt x="173038" y="121253"/>
                    <a:pt x="177800" y="123899"/>
                  </a:cubicBezTo>
                  <a:cubicBezTo>
                    <a:pt x="182562" y="126545"/>
                    <a:pt x="372004" y="128662"/>
                    <a:pt x="355600" y="136599"/>
                  </a:cubicBezTo>
                  <a:cubicBezTo>
                    <a:pt x="339196" y="144537"/>
                    <a:pt x="138642" y="165174"/>
                    <a:pt x="79375" y="171524"/>
                  </a:cubicBezTo>
                  <a:cubicBezTo>
                    <a:pt x="20108" y="177874"/>
                    <a:pt x="0" y="174699"/>
                    <a:pt x="0" y="174699"/>
                  </a:cubicBezTo>
                  <a:cubicBezTo>
                    <a:pt x="49212" y="172053"/>
                    <a:pt x="323321" y="167820"/>
                    <a:pt x="374650" y="155649"/>
                  </a:cubicBezTo>
                  <a:cubicBezTo>
                    <a:pt x="425979" y="143478"/>
                    <a:pt x="307975" y="126016"/>
                    <a:pt x="307975" y="101674"/>
                  </a:cubicBezTo>
                  <a:cubicBezTo>
                    <a:pt x="307975" y="77332"/>
                    <a:pt x="368829" y="2720"/>
                    <a:pt x="368300" y="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4" name="フリーフォーム 343">
              <a:extLst>
                <a:ext uri="{FF2B5EF4-FFF2-40B4-BE49-F238E27FC236}">
                  <a16:creationId xmlns:a16="http://schemas.microsoft.com/office/drawing/2014/main" id="{359395CA-DA78-C82D-7B10-319E186AE582}"/>
                </a:ext>
              </a:extLst>
            </p:cNvPr>
            <p:cNvSpPr/>
            <p:nvPr/>
          </p:nvSpPr>
          <p:spPr>
            <a:xfrm>
              <a:off x="7366000" y="5494891"/>
              <a:ext cx="475115" cy="257973"/>
            </a:xfrm>
            <a:custGeom>
              <a:avLst/>
              <a:gdLst>
                <a:gd name="connsiteX0" fmla="*/ 460375 w 475115"/>
                <a:gd name="connsiteY0" fmla="*/ 1034 h 257973"/>
                <a:gd name="connsiteX1" fmla="*/ 454025 w 475115"/>
                <a:gd name="connsiteY1" fmla="*/ 86759 h 257973"/>
                <a:gd name="connsiteX2" fmla="*/ 463550 w 475115"/>
                <a:gd name="connsiteY2" fmla="*/ 137559 h 257973"/>
                <a:gd name="connsiteX3" fmla="*/ 444500 w 475115"/>
                <a:gd name="connsiteY3" fmla="*/ 169309 h 257973"/>
                <a:gd name="connsiteX4" fmla="*/ 469900 w 475115"/>
                <a:gd name="connsiteY4" fmla="*/ 251859 h 257973"/>
                <a:gd name="connsiteX5" fmla="*/ 323850 w 475115"/>
                <a:gd name="connsiteY5" fmla="*/ 251859 h 257973"/>
                <a:gd name="connsiteX6" fmla="*/ 0 w 475115"/>
                <a:gd name="connsiteY6" fmla="*/ 248684 h 257973"/>
                <a:gd name="connsiteX7" fmla="*/ 377825 w 475115"/>
                <a:gd name="connsiteY7" fmla="*/ 248684 h 257973"/>
                <a:gd name="connsiteX8" fmla="*/ 168275 w 475115"/>
                <a:gd name="connsiteY8" fmla="*/ 245509 h 257973"/>
                <a:gd name="connsiteX9" fmla="*/ 457200 w 475115"/>
                <a:gd name="connsiteY9" fmla="*/ 229634 h 257973"/>
                <a:gd name="connsiteX10" fmla="*/ 431800 w 475115"/>
                <a:gd name="connsiteY10" fmla="*/ 175659 h 257973"/>
                <a:gd name="connsiteX11" fmla="*/ 422275 w 475115"/>
                <a:gd name="connsiteY11" fmla="*/ 150259 h 257973"/>
                <a:gd name="connsiteX12" fmla="*/ 460375 w 475115"/>
                <a:gd name="connsiteY12" fmla="*/ 1034 h 257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5115" h="257973">
                  <a:moveTo>
                    <a:pt x="460375" y="1034"/>
                  </a:moveTo>
                  <a:cubicBezTo>
                    <a:pt x="465667" y="-9549"/>
                    <a:pt x="453496" y="64005"/>
                    <a:pt x="454025" y="86759"/>
                  </a:cubicBezTo>
                  <a:cubicBezTo>
                    <a:pt x="454554" y="109513"/>
                    <a:pt x="465137" y="123801"/>
                    <a:pt x="463550" y="137559"/>
                  </a:cubicBezTo>
                  <a:cubicBezTo>
                    <a:pt x="461963" y="151317"/>
                    <a:pt x="443442" y="150259"/>
                    <a:pt x="444500" y="169309"/>
                  </a:cubicBezTo>
                  <a:cubicBezTo>
                    <a:pt x="445558" y="188359"/>
                    <a:pt x="490008" y="238101"/>
                    <a:pt x="469900" y="251859"/>
                  </a:cubicBezTo>
                  <a:cubicBezTo>
                    <a:pt x="449792" y="265617"/>
                    <a:pt x="323850" y="251859"/>
                    <a:pt x="323850" y="251859"/>
                  </a:cubicBezTo>
                  <a:lnTo>
                    <a:pt x="0" y="248684"/>
                  </a:lnTo>
                  <a:cubicBezTo>
                    <a:pt x="8996" y="248155"/>
                    <a:pt x="377825" y="248684"/>
                    <a:pt x="377825" y="248684"/>
                  </a:cubicBezTo>
                  <a:cubicBezTo>
                    <a:pt x="405871" y="248155"/>
                    <a:pt x="155046" y="248684"/>
                    <a:pt x="168275" y="245509"/>
                  </a:cubicBezTo>
                  <a:cubicBezTo>
                    <a:pt x="181504" y="242334"/>
                    <a:pt x="413279" y="241276"/>
                    <a:pt x="457200" y="229634"/>
                  </a:cubicBezTo>
                  <a:cubicBezTo>
                    <a:pt x="501121" y="217992"/>
                    <a:pt x="437621" y="188888"/>
                    <a:pt x="431800" y="175659"/>
                  </a:cubicBezTo>
                  <a:cubicBezTo>
                    <a:pt x="425979" y="162430"/>
                    <a:pt x="417512" y="172484"/>
                    <a:pt x="422275" y="150259"/>
                  </a:cubicBezTo>
                  <a:cubicBezTo>
                    <a:pt x="427037" y="128034"/>
                    <a:pt x="455083" y="11617"/>
                    <a:pt x="460375" y="10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5" name="フリーフォーム 344">
              <a:extLst>
                <a:ext uri="{FF2B5EF4-FFF2-40B4-BE49-F238E27FC236}">
                  <a16:creationId xmlns:a16="http://schemas.microsoft.com/office/drawing/2014/main" id="{01F6053C-419B-CC91-196E-3AD4C46FAF35}"/>
                </a:ext>
              </a:extLst>
            </p:cNvPr>
            <p:cNvSpPr/>
            <p:nvPr/>
          </p:nvSpPr>
          <p:spPr>
            <a:xfrm>
              <a:off x="7471322" y="5546602"/>
              <a:ext cx="320128" cy="100486"/>
            </a:xfrm>
            <a:custGeom>
              <a:avLst/>
              <a:gdLst>
                <a:gd name="connsiteX0" fmla="*/ 320128 w 320128"/>
                <a:gd name="connsiteY0" fmla="*/ 12823 h 100486"/>
                <a:gd name="connsiteX1" fmla="*/ 5803 w 320128"/>
                <a:gd name="connsiteY1" fmla="*/ 123 h 100486"/>
                <a:gd name="connsiteX2" fmla="*/ 110578 w 320128"/>
                <a:gd name="connsiteY2" fmla="*/ 22348 h 100486"/>
                <a:gd name="connsiteX3" fmla="*/ 40728 w 320128"/>
                <a:gd name="connsiteY3" fmla="*/ 60448 h 100486"/>
                <a:gd name="connsiteX4" fmla="*/ 113753 w 320128"/>
                <a:gd name="connsiteY4" fmla="*/ 76323 h 100486"/>
                <a:gd name="connsiteX5" fmla="*/ 148678 w 320128"/>
                <a:gd name="connsiteY5" fmla="*/ 98548 h 100486"/>
                <a:gd name="connsiteX6" fmla="*/ 72478 w 320128"/>
                <a:gd name="connsiteY6" fmla="*/ 22348 h 100486"/>
                <a:gd name="connsiteX7" fmla="*/ 47078 w 320128"/>
                <a:gd name="connsiteY7" fmla="*/ 123 h 100486"/>
                <a:gd name="connsiteX8" fmla="*/ 320128 w 320128"/>
                <a:gd name="connsiteY8" fmla="*/ 12823 h 10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128" h="100486">
                  <a:moveTo>
                    <a:pt x="320128" y="12823"/>
                  </a:moveTo>
                  <a:cubicBezTo>
                    <a:pt x="313249" y="12823"/>
                    <a:pt x="40728" y="-1465"/>
                    <a:pt x="5803" y="123"/>
                  </a:cubicBezTo>
                  <a:cubicBezTo>
                    <a:pt x="-29122" y="1711"/>
                    <a:pt x="104757" y="12294"/>
                    <a:pt x="110578" y="22348"/>
                  </a:cubicBezTo>
                  <a:cubicBezTo>
                    <a:pt x="116399" y="32402"/>
                    <a:pt x="40199" y="51452"/>
                    <a:pt x="40728" y="60448"/>
                  </a:cubicBezTo>
                  <a:cubicBezTo>
                    <a:pt x="41257" y="69444"/>
                    <a:pt x="95761" y="69973"/>
                    <a:pt x="113753" y="76323"/>
                  </a:cubicBezTo>
                  <a:cubicBezTo>
                    <a:pt x="131745" y="82673"/>
                    <a:pt x="155557" y="107544"/>
                    <a:pt x="148678" y="98548"/>
                  </a:cubicBezTo>
                  <a:cubicBezTo>
                    <a:pt x="141799" y="89552"/>
                    <a:pt x="89411" y="38752"/>
                    <a:pt x="72478" y="22348"/>
                  </a:cubicBezTo>
                  <a:cubicBezTo>
                    <a:pt x="55545" y="5944"/>
                    <a:pt x="6861" y="1711"/>
                    <a:pt x="47078" y="123"/>
                  </a:cubicBezTo>
                  <a:lnTo>
                    <a:pt x="320128" y="128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6" name="フリーフォーム 345">
              <a:extLst>
                <a:ext uri="{FF2B5EF4-FFF2-40B4-BE49-F238E27FC236}">
                  <a16:creationId xmlns:a16="http://schemas.microsoft.com/office/drawing/2014/main" id="{CCA3A20C-F619-A89E-0A3A-6532C74FF2DD}"/>
                </a:ext>
              </a:extLst>
            </p:cNvPr>
            <p:cNvSpPr/>
            <p:nvPr/>
          </p:nvSpPr>
          <p:spPr>
            <a:xfrm>
              <a:off x="7444414" y="5565675"/>
              <a:ext cx="332180" cy="148991"/>
            </a:xfrm>
            <a:custGeom>
              <a:avLst/>
              <a:gdLst>
                <a:gd name="connsiteX0" fmla="*/ 248611 w 332180"/>
                <a:gd name="connsiteY0" fmla="*/ 100 h 148991"/>
                <a:gd name="connsiteX1" fmla="*/ 315286 w 332180"/>
                <a:gd name="connsiteY1" fmla="*/ 63600 h 148991"/>
                <a:gd name="connsiteX2" fmla="*/ 327986 w 332180"/>
                <a:gd name="connsiteY2" fmla="*/ 95350 h 148991"/>
                <a:gd name="connsiteX3" fmla="*/ 254961 w 332180"/>
                <a:gd name="connsiteY3" fmla="*/ 120750 h 148991"/>
                <a:gd name="connsiteX4" fmla="*/ 112086 w 332180"/>
                <a:gd name="connsiteY4" fmla="*/ 139800 h 148991"/>
                <a:gd name="connsiteX5" fmla="*/ 961 w 332180"/>
                <a:gd name="connsiteY5" fmla="*/ 95350 h 148991"/>
                <a:gd name="connsiteX6" fmla="*/ 175586 w 332180"/>
                <a:gd name="connsiteY6" fmla="*/ 136625 h 148991"/>
                <a:gd name="connsiteX7" fmla="*/ 293061 w 332180"/>
                <a:gd name="connsiteY7" fmla="*/ 146150 h 148991"/>
                <a:gd name="connsiteX8" fmla="*/ 270836 w 332180"/>
                <a:gd name="connsiteY8" fmla="*/ 92175 h 148991"/>
                <a:gd name="connsiteX9" fmla="*/ 315286 w 332180"/>
                <a:gd name="connsiteY9" fmla="*/ 79475 h 148991"/>
                <a:gd name="connsiteX10" fmla="*/ 248611 w 332180"/>
                <a:gd name="connsiteY10" fmla="*/ 100 h 14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2180" h="148991">
                  <a:moveTo>
                    <a:pt x="248611" y="100"/>
                  </a:moveTo>
                  <a:cubicBezTo>
                    <a:pt x="248611" y="-2546"/>
                    <a:pt x="302057" y="47725"/>
                    <a:pt x="315286" y="63600"/>
                  </a:cubicBezTo>
                  <a:cubicBezTo>
                    <a:pt x="328515" y="79475"/>
                    <a:pt x="338040" y="85825"/>
                    <a:pt x="327986" y="95350"/>
                  </a:cubicBezTo>
                  <a:cubicBezTo>
                    <a:pt x="317932" y="104875"/>
                    <a:pt x="290944" y="113342"/>
                    <a:pt x="254961" y="120750"/>
                  </a:cubicBezTo>
                  <a:cubicBezTo>
                    <a:pt x="218978" y="128158"/>
                    <a:pt x="154419" y="144033"/>
                    <a:pt x="112086" y="139800"/>
                  </a:cubicBezTo>
                  <a:cubicBezTo>
                    <a:pt x="69753" y="135567"/>
                    <a:pt x="-9622" y="95879"/>
                    <a:pt x="961" y="95350"/>
                  </a:cubicBezTo>
                  <a:cubicBezTo>
                    <a:pt x="11544" y="94821"/>
                    <a:pt x="126903" y="128158"/>
                    <a:pt x="175586" y="136625"/>
                  </a:cubicBezTo>
                  <a:cubicBezTo>
                    <a:pt x="224269" y="145092"/>
                    <a:pt x="277186" y="153558"/>
                    <a:pt x="293061" y="146150"/>
                  </a:cubicBezTo>
                  <a:cubicBezTo>
                    <a:pt x="308936" y="138742"/>
                    <a:pt x="267132" y="103287"/>
                    <a:pt x="270836" y="92175"/>
                  </a:cubicBezTo>
                  <a:cubicBezTo>
                    <a:pt x="274540" y="81063"/>
                    <a:pt x="315815" y="91646"/>
                    <a:pt x="315286" y="79475"/>
                  </a:cubicBezTo>
                  <a:cubicBezTo>
                    <a:pt x="314757" y="67304"/>
                    <a:pt x="248611" y="2746"/>
                    <a:pt x="248611" y="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7" name="フリーフォーム 346">
              <a:extLst>
                <a:ext uri="{FF2B5EF4-FFF2-40B4-BE49-F238E27FC236}">
                  <a16:creationId xmlns:a16="http://schemas.microsoft.com/office/drawing/2014/main" id="{C898D256-084A-239C-CF85-0D5A07712F4D}"/>
                </a:ext>
              </a:extLst>
            </p:cNvPr>
            <p:cNvSpPr/>
            <p:nvPr/>
          </p:nvSpPr>
          <p:spPr>
            <a:xfrm>
              <a:off x="7312433" y="5749236"/>
              <a:ext cx="526644" cy="19837"/>
            </a:xfrm>
            <a:custGeom>
              <a:avLst/>
              <a:gdLst>
                <a:gd name="connsiteX0" fmla="*/ 2767 w 526644"/>
                <a:gd name="connsiteY0" fmla="*/ 689 h 19837"/>
                <a:gd name="connsiteX1" fmla="*/ 377417 w 526644"/>
                <a:gd name="connsiteY1" fmla="*/ 3864 h 19837"/>
                <a:gd name="connsiteX2" fmla="*/ 526642 w 526644"/>
                <a:gd name="connsiteY2" fmla="*/ 689 h 19837"/>
                <a:gd name="connsiteX3" fmla="*/ 380592 w 526644"/>
                <a:gd name="connsiteY3" fmla="*/ 7039 h 19837"/>
                <a:gd name="connsiteX4" fmla="*/ 215492 w 526644"/>
                <a:gd name="connsiteY4" fmla="*/ 19739 h 19837"/>
                <a:gd name="connsiteX5" fmla="*/ 2767 w 526644"/>
                <a:gd name="connsiteY5" fmla="*/ 689 h 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4" h="19837">
                  <a:moveTo>
                    <a:pt x="2767" y="689"/>
                  </a:moveTo>
                  <a:cubicBezTo>
                    <a:pt x="29755" y="-1957"/>
                    <a:pt x="290105" y="3864"/>
                    <a:pt x="377417" y="3864"/>
                  </a:cubicBezTo>
                  <a:cubicBezTo>
                    <a:pt x="464729" y="3864"/>
                    <a:pt x="526113" y="160"/>
                    <a:pt x="526642" y="689"/>
                  </a:cubicBezTo>
                  <a:cubicBezTo>
                    <a:pt x="527171" y="1218"/>
                    <a:pt x="432450" y="3864"/>
                    <a:pt x="380592" y="7039"/>
                  </a:cubicBezTo>
                  <a:cubicBezTo>
                    <a:pt x="328734" y="10214"/>
                    <a:pt x="277404" y="18152"/>
                    <a:pt x="215492" y="19739"/>
                  </a:cubicBezTo>
                  <a:cubicBezTo>
                    <a:pt x="153580" y="21326"/>
                    <a:pt x="-24221" y="3335"/>
                    <a:pt x="2767" y="6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8" name="フリーフォーム 347">
              <a:extLst>
                <a:ext uri="{FF2B5EF4-FFF2-40B4-BE49-F238E27FC236}">
                  <a16:creationId xmlns:a16="http://schemas.microsoft.com/office/drawing/2014/main" id="{9DC905D6-9BE4-898A-F4F0-DA6205E95E96}"/>
                </a:ext>
              </a:extLst>
            </p:cNvPr>
            <p:cNvSpPr/>
            <p:nvPr/>
          </p:nvSpPr>
          <p:spPr>
            <a:xfrm>
              <a:off x="7327900" y="5784850"/>
              <a:ext cx="320738" cy="3175"/>
            </a:xfrm>
            <a:custGeom>
              <a:avLst/>
              <a:gdLst>
                <a:gd name="connsiteX0" fmla="*/ 0 w 320738"/>
                <a:gd name="connsiteY0" fmla="*/ 3175 h 3175"/>
                <a:gd name="connsiteX1" fmla="*/ 320675 w 320738"/>
                <a:gd name="connsiteY1" fmla="*/ 0 h 3175"/>
                <a:gd name="connsiteX2" fmla="*/ 0 w 320738"/>
                <a:gd name="connsiteY2" fmla="*/ 3175 h 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0738" h="3175">
                  <a:moveTo>
                    <a:pt x="0" y="3175"/>
                  </a:moveTo>
                  <a:lnTo>
                    <a:pt x="320675" y="0"/>
                  </a:lnTo>
                  <a:cubicBezTo>
                    <a:pt x="325967" y="2646"/>
                    <a:pt x="0" y="3175"/>
                    <a:pt x="0" y="31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9" name="フリーフォーム 348">
              <a:extLst>
                <a:ext uri="{FF2B5EF4-FFF2-40B4-BE49-F238E27FC236}">
                  <a16:creationId xmlns:a16="http://schemas.microsoft.com/office/drawing/2014/main" id="{0DBCF105-F579-E64F-199B-A8296A4984EA}"/>
                </a:ext>
              </a:extLst>
            </p:cNvPr>
            <p:cNvSpPr/>
            <p:nvPr/>
          </p:nvSpPr>
          <p:spPr>
            <a:xfrm>
              <a:off x="7594479" y="5743475"/>
              <a:ext cx="254465" cy="174792"/>
            </a:xfrm>
            <a:custGeom>
              <a:avLst/>
              <a:gdLst>
                <a:gd name="connsiteX0" fmla="*/ 254121 w 254465"/>
                <a:gd name="connsiteY0" fmla="*/ 100 h 174792"/>
                <a:gd name="connsiteX1" fmla="*/ 120771 w 254465"/>
                <a:gd name="connsiteY1" fmla="*/ 57250 h 174792"/>
                <a:gd name="connsiteX2" fmla="*/ 121 w 254465"/>
                <a:gd name="connsiteY2" fmla="*/ 57250 h 174792"/>
                <a:gd name="connsiteX3" fmla="*/ 142996 w 254465"/>
                <a:gd name="connsiteY3" fmla="*/ 69950 h 174792"/>
                <a:gd name="connsiteX4" fmla="*/ 171571 w 254465"/>
                <a:gd name="connsiteY4" fmla="*/ 111225 h 174792"/>
                <a:gd name="connsiteX5" fmla="*/ 158871 w 254465"/>
                <a:gd name="connsiteY5" fmla="*/ 174725 h 174792"/>
                <a:gd name="connsiteX6" fmla="*/ 190621 w 254465"/>
                <a:gd name="connsiteY6" fmla="*/ 98525 h 174792"/>
                <a:gd name="connsiteX7" fmla="*/ 247771 w 254465"/>
                <a:gd name="connsiteY7" fmla="*/ 152500 h 174792"/>
                <a:gd name="connsiteX8" fmla="*/ 177921 w 254465"/>
                <a:gd name="connsiteY8" fmla="*/ 92175 h 174792"/>
                <a:gd name="connsiteX9" fmla="*/ 79496 w 254465"/>
                <a:gd name="connsiteY9" fmla="*/ 73125 h 174792"/>
                <a:gd name="connsiteX10" fmla="*/ 254121 w 254465"/>
                <a:gd name="connsiteY10" fmla="*/ 100 h 174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465" h="174792">
                  <a:moveTo>
                    <a:pt x="254121" y="100"/>
                  </a:moveTo>
                  <a:cubicBezTo>
                    <a:pt x="261000" y="-2546"/>
                    <a:pt x="163104" y="47725"/>
                    <a:pt x="120771" y="57250"/>
                  </a:cubicBezTo>
                  <a:cubicBezTo>
                    <a:pt x="78438" y="66775"/>
                    <a:pt x="-3583" y="55133"/>
                    <a:pt x="121" y="57250"/>
                  </a:cubicBezTo>
                  <a:cubicBezTo>
                    <a:pt x="3825" y="59367"/>
                    <a:pt x="114421" y="60954"/>
                    <a:pt x="142996" y="69950"/>
                  </a:cubicBezTo>
                  <a:cubicBezTo>
                    <a:pt x="171571" y="78946"/>
                    <a:pt x="168925" y="93762"/>
                    <a:pt x="171571" y="111225"/>
                  </a:cubicBezTo>
                  <a:cubicBezTo>
                    <a:pt x="174217" y="128688"/>
                    <a:pt x="155696" y="176842"/>
                    <a:pt x="158871" y="174725"/>
                  </a:cubicBezTo>
                  <a:cubicBezTo>
                    <a:pt x="162046" y="172608"/>
                    <a:pt x="175804" y="102229"/>
                    <a:pt x="190621" y="98525"/>
                  </a:cubicBezTo>
                  <a:cubicBezTo>
                    <a:pt x="205438" y="94821"/>
                    <a:pt x="249888" y="153558"/>
                    <a:pt x="247771" y="152500"/>
                  </a:cubicBezTo>
                  <a:cubicBezTo>
                    <a:pt x="245654" y="151442"/>
                    <a:pt x="205967" y="105404"/>
                    <a:pt x="177921" y="92175"/>
                  </a:cubicBezTo>
                  <a:cubicBezTo>
                    <a:pt x="149875" y="78946"/>
                    <a:pt x="71029" y="87942"/>
                    <a:pt x="79496" y="73125"/>
                  </a:cubicBezTo>
                  <a:cubicBezTo>
                    <a:pt x="87963" y="58308"/>
                    <a:pt x="247242" y="2746"/>
                    <a:pt x="254121" y="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0" name="フリーフォーム 349">
              <a:extLst>
                <a:ext uri="{FF2B5EF4-FFF2-40B4-BE49-F238E27FC236}">
                  <a16:creationId xmlns:a16="http://schemas.microsoft.com/office/drawing/2014/main" id="{782E2451-C558-14E6-59F1-3A55DFB4AB57}"/>
                </a:ext>
              </a:extLst>
            </p:cNvPr>
            <p:cNvSpPr/>
            <p:nvPr/>
          </p:nvSpPr>
          <p:spPr>
            <a:xfrm>
              <a:off x="7112346" y="6022975"/>
              <a:ext cx="747202" cy="19215"/>
            </a:xfrm>
            <a:custGeom>
              <a:avLst/>
              <a:gdLst>
                <a:gd name="connsiteX0" fmla="*/ 21879 w 747202"/>
                <a:gd name="connsiteY0" fmla="*/ 12700 h 19215"/>
                <a:gd name="connsiteX1" fmla="*/ 739429 w 747202"/>
                <a:gd name="connsiteY1" fmla="*/ 19050 h 19215"/>
                <a:gd name="connsiteX2" fmla="*/ 421929 w 747202"/>
                <a:gd name="connsiteY2" fmla="*/ 6350 h 19215"/>
                <a:gd name="connsiteX3" fmla="*/ 206029 w 747202"/>
                <a:gd name="connsiteY3" fmla="*/ 0 h 19215"/>
                <a:gd name="connsiteX4" fmla="*/ 21879 w 747202"/>
                <a:gd name="connsiteY4" fmla="*/ 12700 h 19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7202" h="19215">
                  <a:moveTo>
                    <a:pt x="21879" y="12700"/>
                  </a:moveTo>
                  <a:cubicBezTo>
                    <a:pt x="110779" y="15875"/>
                    <a:pt x="672754" y="20108"/>
                    <a:pt x="739429" y="19050"/>
                  </a:cubicBezTo>
                  <a:cubicBezTo>
                    <a:pt x="806104" y="17992"/>
                    <a:pt x="421929" y="6350"/>
                    <a:pt x="421929" y="6350"/>
                  </a:cubicBezTo>
                  <a:cubicBezTo>
                    <a:pt x="333029" y="3175"/>
                    <a:pt x="272704" y="0"/>
                    <a:pt x="206029" y="0"/>
                  </a:cubicBezTo>
                  <a:cubicBezTo>
                    <a:pt x="139354" y="0"/>
                    <a:pt x="-67021" y="9525"/>
                    <a:pt x="21879" y="127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1" name="フリーフォーム 350">
              <a:extLst>
                <a:ext uri="{FF2B5EF4-FFF2-40B4-BE49-F238E27FC236}">
                  <a16:creationId xmlns:a16="http://schemas.microsoft.com/office/drawing/2014/main" id="{E55F0948-95E2-0297-7311-8BEF3285207B}"/>
                </a:ext>
              </a:extLst>
            </p:cNvPr>
            <p:cNvSpPr/>
            <p:nvPr/>
          </p:nvSpPr>
          <p:spPr>
            <a:xfrm>
              <a:off x="7389109" y="5926491"/>
              <a:ext cx="211859" cy="42629"/>
            </a:xfrm>
            <a:custGeom>
              <a:avLst/>
              <a:gdLst>
                <a:gd name="connsiteX0" fmla="*/ 211841 w 211859"/>
                <a:gd name="connsiteY0" fmla="*/ 17109 h 42629"/>
                <a:gd name="connsiteX1" fmla="*/ 5466 w 211859"/>
                <a:gd name="connsiteY1" fmla="*/ 13934 h 42629"/>
                <a:gd name="connsiteX2" fmla="*/ 56266 w 211859"/>
                <a:gd name="connsiteY2" fmla="*/ 42509 h 42629"/>
                <a:gd name="connsiteX3" fmla="*/ 18166 w 211859"/>
                <a:gd name="connsiteY3" fmla="*/ 1234 h 42629"/>
                <a:gd name="connsiteX4" fmla="*/ 211841 w 211859"/>
                <a:gd name="connsiteY4" fmla="*/ 17109 h 4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859" h="42629">
                  <a:moveTo>
                    <a:pt x="211841" y="17109"/>
                  </a:moveTo>
                  <a:cubicBezTo>
                    <a:pt x="209724" y="19226"/>
                    <a:pt x="31395" y="9701"/>
                    <a:pt x="5466" y="13934"/>
                  </a:cubicBezTo>
                  <a:cubicBezTo>
                    <a:pt x="-20463" y="18167"/>
                    <a:pt x="54149" y="44626"/>
                    <a:pt x="56266" y="42509"/>
                  </a:cubicBezTo>
                  <a:cubicBezTo>
                    <a:pt x="58383" y="40392"/>
                    <a:pt x="-1413" y="7584"/>
                    <a:pt x="18166" y="1234"/>
                  </a:cubicBezTo>
                  <a:cubicBezTo>
                    <a:pt x="37745" y="-5116"/>
                    <a:pt x="213958" y="14992"/>
                    <a:pt x="211841" y="171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2" name="フリーフォーム 351">
              <a:extLst>
                <a:ext uri="{FF2B5EF4-FFF2-40B4-BE49-F238E27FC236}">
                  <a16:creationId xmlns:a16="http://schemas.microsoft.com/office/drawing/2014/main" id="{FCE58D1C-3D8F-A51D-C908-9A257DC3CEFE}"/>
                </a:ext>
              </a:extLst>
            </p:cNvPr>
            <p:cNvSpPr/>
            <p:nvPr/>
          </p:nvSpPr>
          <p:spPr>
            <a:xfrm>
              <a:off x="7258045" y="5952905"/>
              <a:ext cx="588673" cy="104452"/>
            </a:xfrm>
            <a:custGeom>
              <a:avLst/>
              <a:gdLst>
                <a:gd name="connsiteX0" fmla="*/ 5 w 588673"/>
                <a:gd name="connsiteY0" fmla="*/ 31970 h 104452"/>
                <a:gd name="connsiteX1" fmla="*/ 241305 w 588673"/>
                <a:gd name="connsiteY1" fmla="*/ 57370 h 104452"/>
                <a:gd name="connsiteX2" fmla="*/ 276230 w 588673"/>
                <a:gd name="connsiteY2" fmla="*/ 35145 h 104452"/>
                <a:gd name="connsiteX3" fmla="*/ 381005 w 588673"/>
                <a:gd name="connsiteY3" fmla="*/ 51020 h 104452"/>
                <a:gd name="connsiteX4" fmla="*/ 444505 w 588673"/>
                <a:gd name="connsiteY4" fmla="*/ 220 h 104452"/>
                <a:gd name="connsiteX5" fmla="*/ 533405 w 588673"/>
                <a:gd name="connsiteY5" fmla="*/ 35145 h 104452"/>
                <a:gd name="connsiteX6" fmla="*/ 587380 w 588673"/>
                <a:gd name="connsiteY6" fmla="*/ 95470 h 104452"/>
                <a:gd name="connsiteX7" fmla="*/ 565155 w 588673"/>
                <a:gd name="connsiteY7" fmla="*/ 95470 h 104452"/>
                <a:gd name="connsiteX8" fmla="*/ 492130 w 588673"/>
                <a:gd name="connsiteY8" fmla="*/ 12920 h 104452"/>
                <a:gd name="connsiteX9" fmla="*/ 234955 w 588673"/>
                <a:gd name="connsiteY9" fmla="*/ 82770 h 104452"/>
                <a:gd name="connsiteX10" fmla="*/ 5 w 588673"/>
                <a:gd name="connsiteY10" fmla="*/ 31970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673" h="104452">
                  <a:moveTo>
                    <a:pt x="5" y="31970"/>
                  </a:moveTo>
                  <a:cubicBezTo>
                    <a:pt x="1063" y="27737"/>
                    <a:pt x="195268" y="56841"/>
                    <a:pt x="241305" y="57370"/>
                  </a:cubicBezTo>
                  <a:cubicBezTo>
                    <a:pt x="287342" y="57899"/>
                    <a:pt x="252947" y="36203"/>
                    <a:pt x="276230" y="35145"/>
                  </a:cubicBezTo>
                  <a:cubicBezTo>
                    <a:pt x="299513" y="34087"/>
                    <a:pt x="352959" y="56841"/>
                    <a:pt x="381005" y="51020"/>
                  </a:cubicBezTo>
                  <a:cubicBezTo>
                    <a:pt x="409051" y="45199"/>
                    <a:pt x="419105" y="2866"/>
                    <a:pt x="444505" y="220"/>
                  </a:cubicBezTo>
                  <a:cubicBezTo>
                    <a:pt x="469905" y="-2426"/>
                    <a:pt x="509593" y="19270"/>
                    <a:pt x="533405" y="35145"/>
                  </a:cubicBezTo>
                  <a:cubicBezTo>
                    <a:pt x="557218" y="51020"/>
                    <a:pt x="582088" y="85416"/>
                    <a:pt x="587380" y="95470"/>
                  </a:cubicBezTo>
                  <a:cubicBezTo>
                    <a:pt x="592672" y="105524"/>
                    <a:pt x="581030" y="109228"/>
                    <a:pt x="565155" y="95470"/>
                  </a:cubicBezTo>
                  <a:cubicBezTo>
                    <a:pt x="549280" y="81712"/>
                    <a:pt x="547163" y="15037"/>
                    <a:pt x="492130" y="12920"/>
                  </a:cubicBezTo>
                  <a:cubicBezTo>
                    <a:pt x="437097" y="10803"/>
                    <a:pt x="317505" y="77478"/>
                    <a:pt x="234955" y="82770"/>
                  </a:cubicBezTo>
                  <a:cubicBezTo>
                    <a:pt x="152405" y="88062"/>
                    <a:pt x="-1053" y="36203"/>
                    <a:pt x="5" y="319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3" name="フリーフォーム 352">
              <a:extLst>
                <a:ext uri="{FF2B5EF4-FFF2-40B4-BE49-F238E27FC236}">
                  <a16:creationId xmlns:a16="http://schemas.microsoft.com/office/drawing/2014/main" id="{8357736A-4807-2D8B-E16E-4F161466878C}"/>
                </a:ext>
              </a:extLst>
            </p:cNvPr>
            <p:cNvSpPr/>
            <p:nvPr/>
          </p:nvSpPr>
          <p:spPr>
            <a:xfrm>
              <a:off x="7759461" y="5685850"/>
              <a:ext cx="174854" cy="681368"/>
            </a:xfrm>
            <a:custGeom>
              <a:avLst/>
              <a:gdLst>
                <a:gd name="connsiteX0" fmla="*/ 239 w 174854"/>
                <a:gd name="connsiteY0" fmla="*/ 575 h 681368"/>
                <a:gd name="connsiteX1" fmla="*/ 73264 w 174854"/>
                <a:gd name="connsiteY1" fmla="*/ 83125 h 681368"/>
                <a:gd name="connsiteX2" fmla="*/ 60564 w 174854"/>
                <a:gd name="connsiteY2" fmla="*/ 143450 h 681368"/>
                <a:gd name="connsiteX3" fmla="*/ 168514 w 174854"/>
                <a:gd name="connsiteY3" fmla="*/ 102175 h 681368"/>
                <a:gd name="connsiteX4" fmla="*/ 162164 w 174854"/>
                <a:gd name="connsiteY4" fmla="*/ 140275 h 681368"/>
                <a:gd name="connsiteX5" fmla="*/ 162164 w 174854"/>
                <a:gd name="connsiteY5" fmla="*/ 308550 h 681368"/>
                <a:gd name="connsiteX6" fmla="*/ 162164 w 174854"/>
                <a:gd name="connsiteY6" fmla="*/ 676850 h 681368"/>
                <a:gd name="connsiteX7" fmla="*/ 133589 w 174854"/>
                <a:gd name="connsiteY7" fmla="*/ 514925 h 681368"/>
                <a:gd name="connsiteX8" fmla="*/ 127239 w 174854"/>
                <a:gd name="connsiteY8" fmla="*/ 533975 h 681368"/>
                <a:gd name="connsiteX9" fmla="*/ 130414 w 174854"/>
                <a:gd name="connsiteY9" fmla="*/ 400625 h 681368"/>
                <a:gd name="connsiteX10" fmla="*/ 127239 w 174854"/>
                <a:gd name="connsiteY10" fmla="*/ 197425 h 681368"/>
                <a:gd name="connsiteX11" fmla="*/ 146289 w 174854"/>
                <a:gd name="connsiteY11" fmla="*/ 384750 h 681368"/>
                <a:gd name="connsiteX12" fmla="*/ 143114 w 174854"/>
                <a:gd name="connsiteY12" fmla="*/ 137100 h 681368"/>
                <a:gd name="connsiteX13" fmla="*/ 101839 w 174854"/>
                <a:gd name="connsiteY13" fmla="*/ 127575 h 681368"/>
                <a:gd name="connsiteX14" fmla="*/ 239 w 174854"/>
                <a:gd name="connsiteY14" fmla="*/ 575 h 681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54" h="681368">
                  <a:moveTo>
                    <a:pt x="239" y="575"/>
                  </a:moveTo>
                  <a:cubicBezTo>
                    <a:pt x="-4524" y="-6833"/>
                    <a:pt x="63210" y="59313"/>
                    <a:pt x="73264" y="83125"/>
                  </a:cubicBezTo>
                  <a:cubicBezTo>
                    <a:pt x="83318" y="106937"/>
                    <a:pt x="44689" y="140275"/>
                    <a:pt x="60564" y="143450"/>
                  </a:cubicBezTo>
                  <a:cubicBezTo>
                    <a:pt x="76439" y="146625"/>
                    <a:pt x="151581" y="102704"/>
                    <a:pt x="168514" y="102175"/>
                  </a:cubicBezTo>
                  <a:cubicBezTo>
                    <a:pt x="185447" y="101646"/>
                    <a:pt x="163222" y="105879"/>
                    <a:pt x="162164" y="140275"/>
                  </a:cubicBezTo>
                  <a:cubicBezTo>
                    <a:pt x="161106" y="174671"/>
                    <a:pt x="162164" y="308550"/>
                    <a:pt x="162164" y="308550"/>
                  </a:cubicBezTo>
                  <a:cubicBezTo>
                    <a:pt x="162164" y="397979"/>
                    <a:pt x="166926" y="642454"/>
                    <a:pt x="162164" y="676850"/>
                  </a:cubicBezTo>
                  <a:cubicBezTo>
                    <a:pt x="157402" y="711246"/>
                    <a:pt x="139410" y="538738"/>
                    <a:pt x="133589" y="514925"/>
                  </a:cubicBezTo>
                  <a:cubicBezTo>
                    <a:pt x="127768" y="491112"/>
                    <a:pt x="127768" y="553025"/>
                    <a:pt x="127239" y="533975"/>
                  </a:cubicBezTo>
                  <a:cubicBezTo>
                    <a:pt x="126710" y="514925"/>
                    <a:pt x="130414" y="456717"/>
                    <a:pt x="130414" y="400625"/>
                  </a:cubicBezTo>
                  <a:cubicBezTo>
                    <a:pt x="130414" y="344533"/>
                    <a:pt x="124593" y="200071"/>
                    <a:pt x="127239" y="197425"/>
                  </a:cubicBezTo>
                  <a:cubicBezTo>
                    <a:pt x="129885" y="194779"/>
                    <a:pt x="143643" y="394804"/>
                    <a:pt x="146289" y="384750"/>
                  </a:cubicBezTo>
                  <a:cubicBezTo>
                    <a:pt x="148935" y="374696"/>
                    <a:pt x="150522" y="179962"/>
                    <a:pt x="143114" y="137100"/>
                  </a:cubicBezTo>
                  <a:cubicBezTo>
                    <a:pt x="135706" y="94238"/>
                    <a:pt x="124593" y="149271"/>
                    <a:pt x="101839" y="127575"/>
                  </a:cubicBezTo>
                  <a:cubicBezTo>
                    <a:pt x="79085" y="105879"/>
                    <a:pt x="5002" y="7983"/>
                    <a:pt x="239" y="5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4" name="フリーフォーム 353">
              <a:extLst>
                <a:ext uri="{FF2B5EF4-FFF2-40B4-BE49-F238E27FC236}">
                  <a16:creationId xmlns:a16="http://schemas.microsoft.com/office/drawing/2014/main" id="{E7D315BE-B9AC-5C01-0286-395D08D95A56}"/>
                </a:ext>
              </a:extLst>
            </p:cNvPr>
            <p:cNvSpPr/>
            <p:nvPr/>
          </p:nvSpPr>
          <p:spPr>
            <a:xfrm>
              <a:off x="6992226" y="6045125"/>
              <a:ext cx="854411" cy="58636"/>
            </a:xfrm>
            <a:custGeom>
              <a:avLst/>
              <a:gdLst>
                <a:gd name="connsiteX0" fmla="*/ 5474 w 854411"/>
                <a:gd name="connsiteY0" fmla="*/ 57225 h 58636"/>
                <a:gd name="connsiteX1" fmla="*/ 688099 w 854411"/>
                <a:gd name="connsiteY1" fmla="*/ 57225 h 58636"/>
                <a:gd name="connsiteX2" fmla="*/ 688099 w 854411"/>
                <a:gd name="connsiteY2" fmla="*/ 41350 h 58636"/>
                <a:gd name="connsiteX3" fmla="*/ 783349 w 854411"/>
                <a:gd name="connsiteY3" fmla="*/ 41350 h 58636"/>
                <a:gd name="connsiteX4" fmla="*/ 843674 w 854411"/>
                <a:gd name="connsiteY4" fmla="*/ 75 h 58636"/>
                <a:gd name="connsiteX5" fmla="*/ 805574 w 854411"/>
                <a:gd name="connsiteY5" fmla="*/ 31825 h 58636"/>
                <a:gd name="connsiteX6" fmla="*/ 389649 w 854411"/>
                <a:gd name="connsiteY6" fmla="*/ 57225 h 58636"/>
                <a:gd name="connsiteX7" fmla="*/ 5474 w 854411"/>
                <a:gd name="connsiteY7" fmla="*/ 57225 h 5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4411" h="58636">
                  <a:moveTo>
                    <a:pt x="5474" y="57225"/>
                  </a:moveTo>
                  <a:lnTo>
                    <a:pt x="688099" y="57225"/>
                  </a:lnTo>
                  <a:cubicBezTo>
                    <a:pt x="801870" y="54579"/>
                    <a:pt x="672224" y="43996"/>
                    <a:pt x="688099" y="41350"/>
                  </a:cubicBezTo>
                  <a:cubicBezTo>
                    <a:pt x="703974" y="38704"/>
                    <a:pt x="757420" y="48229"/>
                    <a:pt x="783349" y="41350"/>
                  </a:cubicBezTo>
                  <a:cubicBezTo>
                    <a:pt x="809278" y="34471"/>
                    <a:pt x="839970" y="1662"/>
                    <a:pt x="843674" y="75"/>
                  </a:cubicBezTo>
                  <a:cubicBezTo>
                    <a:pt x="847378" y="-1512"/>
                    <a:pt x="881245" y="22300"/>
                    <a:pt x="805574" y="31825"/>
                  </a:cubicBezTo>
                  <a:cubicBezTo>
                    <a:pt x="729903" y="41350"/>
                    <a:pt x="521411" y="54050"/>
                    <a:pt x="389649" y="57225"/>
                  </a:cubicBezTo>
                  <a:cubicBezTo>
                    <a:pt x="257887" y="60400"/>
                    <a:pt x="-44268" y="57225"/>
                    <a:pt x="5474" y="572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5" name="フリーフォーム 354">
              <a:extLst>
                <a:ext uri="{FF2B5EF4-FFF2-40B4-BE49-F238E27FC236}">
                  <a16:creationId xmlns:a16="http://schemas.microsoft.com/office/drawing/2014/main" id="{7314AE33-65BF-D808-0E75-91F7F080078F}"/>
                </a:ext>
              </a:extLst>
            </p:cNvPr>
            <p:cNvSpPr/>
            <p:nvPr/>
          </p:nvSpPr>
          <p:spPr>
            <a:xfrm>
              <a:off x="6931025" y="6028220"/>
              <a:ext cx="956567" cy="102705"/>
            </a:xfrm>
            <a:custGeom>
              <a:avLst/>
              <a:gdLst>
                <a:gd name="connsiteX0" fmla="*/ 0 w 956567"/>
                <a:gd name="connsiteY0" fmla="*/ 96355 h 102705"/>
                <a:gd name="connsiteX1" fmla="*/ 822325 w 956567"/>
                <a:gd name="connsiteY1" fmla="*/ 102705 h 102705"/>
                <a:gd name="connsiteX2" fmla="*/ 733425 w 956567"/>
                <a:gd name="connsiteY2" fmla="*/ 96355 h 102705"/>
                <a:gd name="connsiteX3" fmla="*/ 863600 w 956567"/>
                <a:gd name="connsiteY3" fmla="*/ 83655 h 102705"/>
                <a:gd name="connsiteX4" fmla="*/ 955675 w 956567"/>
                <a:gd name="connsiteY4" fmla="*/ 1105 h 102705"/>
                <a:gd name="connsiteX5" fmla="*/ 895350 w 956567"/>
                <a:gd name="connsiteY5" fmla="*/ 39205 h 102705"/>
                <a:gd name="connsiteX6" fmla="*/ 669925 w 956567"/>
                <a:gd name="connsiteY6" fmla="*/ 83655 h 102705"/>
                <a:gd name="connsiteX7" fmla="*/ 177800 w 956567"/>
                <a:gd name="connsiteY7" fmla="*/ 93180 h 102705"/>
                <a:gd name="connsiteX8" fmla="*/ 288925 w 956567"/>
                <a:gd name="connsiteY8" fmla="*/ 96355 h 102705"/>
                <a:gd name="connsiteX9" fmla="*/ 0 w 956567"/>
                <a:gd name="connsiteY9" fmla="*/ 96355 h 10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6567" h="102705">
                  <a:moveTo>
                    <a:pt x="0" y="96355"/>
                  </a:moveTo>
                  <a:lnTo>
                    <a:pt x="822325" y="102705"/>
                  </a:lnTo>
                  <a:cubicBezTo>
                    <a:pt x="944562" y="102705"/>
                    <a:pt x="726546" y="99530"/>
                    <a:pt x="733425" y="96355"/>
                  </a:cubicBezTo>
                  <a:cubicBezTo>
                    <a:pt x="740304" y="93180"/>
                    <a:pt x="826558" y="99530"/>
                    <a:pt x="863600" y="83655"/>
                  </a:cubicBezTo>
                  <a:cubicBezTo>
                    <a:pt x="900642" y="67780"/>
                    <a:pt x="950383" y="8513"/>
                    <a:pt x="955675" y="1105"/>
                  </a:cubicBezTo>
                  <a:cubicBezTo>
                    <a:pt x="960967" y="-6303"/>
                    <a:pt x="942975" y="25447"/>
                    <a:pt x="895350" y="39205"/>
                  </a:cubicBezTo>
                  <a:cubicBezTo>
                    <a:pt x="847725" y="52963"/>
                    <a:pt x="789517" y="74659"/>
                    <a:pt x="669925" y="83655"/>
                  </a:cubicBezTo>
                  <a:cubicBezTo>
                    <a:pt x="550333" y="92651"/>
                    <a:pt x="241300" y="91063"/>
                    <a:pt x="177800" y="93180"/>
                  </a:cubicBezTo>
                  <a:lnTo>
                    <a:pt x="288925" y="96355"/>
                  </a:lnTo>
                  <a:lnTo>
                    <a:pt x="0" y="963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6" name="フリーフォーム 355">
              <a:extLst>
                <a:ext uri="{FF2B5EF4-FFF2-40B4-BE49-F238E27FC236}">
                  <a16:creationId xmlns:a16="http://schemas.microsoft.com/office/drawing/2014/main" id="{A9479243-E502-CF3E-FF6E-321AC3DFA402}"/>
                </a:ext>
              </a:extLst>
            </p:cNvPr>
            <p:cNvSpPr/>
            <p:nvPr/>
          </p:nvSpPr>
          <p:spPr>
            <a:xfrm>
              <a:off x="7000875" y="6096000"/>
              <a:ext cx="625475" cy="14170"/>
            </a:xfrm>
            <a:custGeom>
              <a:avLst/>
              <a:gdLst>
                <a:gd name="connsiteX0" fmla="*/ 0 w 625475"/>
                <a:gd name="connsiteY0" fmla="*/ 3175 h 14170"/>
                <a:gd name="connsiteX1" fmla="*/ 625475 w 625475"/>
                <a:gd name="connsiteY1" fmla="*/ 0 h 14170"/>
                <a:gd name="connsiteX2" fmla="*/ 298450 w 625475"/>
                <a:gd name="connsiteY2" fmla="*/ 12700 h 14170"/>
                <a:gd name="connsiteX3" fmla="*/ 0 w 625475"/>
                <a:gd name="connsiteY3" fmla="*/ 3175 h 1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5475" h="14170">
                  <a:moveTo>
                    <a:pt x="0" y="3175"/>
                  </a:moveTo>
                  <a:lnTo>
                    <a:pt x="625475" y="0"/>
                  </a:lnTo>
                  <a:lnTo>
                    <a:pt x="298450" y="12700"/>
                  </a:lnTo>
                  <a:cubicBezTo>
                    <a:pt x="190500" y="15346"/>
                    <a:pt x="84137" y="15610"/>
                    <a:pt x="0" y="31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7" name="フリーフォーム 356">
              <a:extLst>
                <a:ext uri="{FF2B5EF4-FFF2-40B4-BE49-F238E27FC236}">
                  <a16:creationId xmlns:a16="http://schemas.microsoft.com/office/drawing/2014/main" id="{F4C0E5D3-2BFA-D289-F6A2-A60D6EB4A7AB}"/>
                </a:ext>
              </a:extLst>
            </p:cNvPr>
            <p:cNvSpPr/>
            <p:nvPr/>
          </p:nvSpPr>
          <p:spPr>
            <a:xfrm>
              <a:off x="7854705" y="6045999"/>
              <a:ext cx="35182" cy="1529321"/>
            </a:xfrm>
            <a:custGeom>
              <a:avLst/>
              <a:gdLst>
                <a:gd name="connsiteX0" fmla="*/ 16120 w 35182"/>
                <a:gd name="connsiteY0" fmla="*/ 27776 h 1529321"/>
                <a:gd name="connsiteX1" fmla="*/ 12945 w 35182"/>
                <a:gd name="connsiteY1" fmla="*/ 961226 h 1529321"/>
                <a:gd name="connsiteX2" fmla="*/ 245 w 35182"/>
                <a:gd name="connsiteY2" fmla="*/ 773901 h 1529321"/>
                <a:gd name="connsiteX3" fmla="*/ 25645 w 35182"/>
                <a:gd name="connsiteY3" fmla="*/ 1466051 h 1529321"/>
                <a:gd name="connsiteX4" fmla="*/ 22470 w 35182"/>
                <a:gd name="connsiteY4" fmla="*/ 1370801 h 1529321"/>
                <a:gd name="connsiteX5" fmla="*/ 35170 w 35182"/>
                <a:gd name="connsiteY5" fmla="*/ 345276 h 1529321"/>
                <a:gd name="connsiteX6" fmla="*/ 16120 w 35182"/>
                <a:gd name="connsiteY6" fmla="*/ 27776 h 152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82" h="1529321">
                  <a:moveTo>
                    <a:pt x="16120" y="27776"/>
                  </a:moveTo>
                  <a:cubicBezTo>
                    <a:pt x="12416" y="130434"/>
                    <a:pt x="15591" y="836872"/>
                    <a:pt x="12945" y="961226"/>
                  </a:cubicBezTo>
                  <a:cubicBezTo>
                    <a:pt x="10299" y="1085580"/>
                    <a:pt x="-1872" y="689764"/>
                    <a:pt x="245" y="773901"/>
                  </a:cubicBezTo>
                  <a:cubicBezTo>
                    <a:pt x="2362" y="858038"/>
                    <a:pt x="21941" y="1366568"/>
                    <a:pt x="25645" y="1466051"/>
                  </a:cubicBezTo>
                  <a:cubicBezTo>
                    <a:pt x="29349" y="1565534"/>
                    <a:pt x="20883" y="1557597"/>
                    <a:pt x="22470" y="1370801"/>
                  </a:cubicBezTo>
                  <a:cubicBezTo>
                    <a:pt x="24057" y="1184005"/>
                    <a:pt x="34641" y="566468"/>
                    <a:pt x="35170" y="345276"/>
                  </a:cubicBezTo>
                  <a:cubicBezTo>
                    <a:pt x="35699" y="124084"/>
                    <a:pt x="19824" y="-74882"/>
                    <a:pt x="16120" y="277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8" name="フリーフォーム 357">
              <a:extLst>
                <a:ext uri="{FF2B5EF4-FFF2-40B4-BE49-F238E27FC236}">
                  <a16:creationId xmlns:a16="http://schemas.microsoft.com/office/drawing/2014/main" id="{088566EF-0A13-2D11-CDF1-A65AD5036C48}"/>
                </a:ext>
              </a:extLst>
            </p:cNvPr>
            <p:cNvSpPr/>
            <p:nvPr/>
          </p:nvSpPr>
          <p:spPr>
            <a:xfrm>
              <a:off x="7787599" y="6123158"/>
              <a:ext cx="26089" cy="1292188"/>
            </a:xfrm>
            <a:custGeom>
              <a:avLst/>
              <a:gdLst>
                <a:gd name="connsiteX0" fmla="*/ 7026 w 26089"/>
                <a:gd name="connsiteY0" fmla="*/ 17292 h 1292188"/>
                <a:gd name="connsiteX1" fmla="*/ 676 w 26089"/>
                <a:gd name="connsiteY1" fmla="*/ 995192 h 1292188"/>
                <a:gd name="connsiteX2" fmla="*/ 3851 w 26089"/>
                <a:gd name="connsiteY2" fmla="*/ 950742 h 1292188"/>
                <a:gd name="connsiteX3" fmla="*/ 7026 w 26089"/>
                <a:gd name="connsiteY3" fmla="*/ 1290467 h 1292188"/>
                <a:gd name="connsiteX4" fmla="*/ 676 w 26089"/>
                <a:gd name="connsiteY4" fmla="*/ 1052342 h 1292188"/>
                <a:gd name="connsiteX5" fmla="*/ 26076 w 26089"/>
                <a:gd name="connsiteY5" fmla="*/ 420517 h 1292188"/>
                <a:gd name="connsiteX6" fmla="*/ 7026 w 26089"/>
                <a:gd name="connsiteY6" fmla="*/ 17292 h 129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089" h="1292188">
                  <a:moveTo>
                    <a:pt x="7026" y="17292"/>
                  </a:moveTo>
                  <a:cubicBezTo>
                    <a:pt x="2793" y="113071"/>
                    <a:pt x="1205" y="839617"/>
                    <a:pt x="676" y="995192"/>
                  </a:cubicBezTo>
                  <a:cubicBezTo>
                    <a:pt x="147" y="1150767"/>
                    <a:pt x="2793" y="901530"/>
                    <a:pt x="3851" y="950742"/>
                  </a:cubicBezTo>
                  <a:cubicBezTo>
                    <a:pt x="4909" y="999954"/>
                    <a:pt x="7555" y="1273534"/>
                    <a:pt x="7026" y="1290467"/>
                  </a:cubicBezTo>
                  <a:cubicBezTo>
                    <a:pt x="6497" y="1307400"/>
                    <a:pt x="-2499" y="1197334"/>
                    <a:pt x="676" y="1052342"/>
                  </a:cubicBezTo>
                  <a:cubicBezTo>
                    <a:pt x="3851" y="907350"/>
                    <a:pt x="25547" y="594084"/>
                    <a:pt x="26076" y="420517"/>
                  </a:cubicBezTo>
                  <a:cubicBezTo>
                    <a:pt x="26605" y="246950"/>
                    <a:pt x="11259" y="-78487"/>
                    <a:pt x="7026" y="17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9" name="フリーフォーム 358">
              <a:extLst>
                <a:ext uri="{FF2B5EF4-FFF2-40B4-BE49-F238E27FC236}">
                  <a16:creationId xmlns:a16="http://schemas.microsoft.com/office/drawing/2014/main" id="{C23ED45B-7857-C35A-6941-1F351F5802A2}"/>
                </a:ext>
              </a:extLst>
            </p:cNvPr>
            <p:cNvSpPr/>
            <p:nvPr/>
          </p:nvSpPr>
          <p:spPr>
            <a:xfrm>
              <a:off x="7753259" y="6123666"/>
              <a:ext cx="13401" cy="1277669"/>
            </a:xfrm>
            <a:custGeom>
              <a:avLst/>
              <a:gdLst>
                <a:gd name="connsiteX0" fmla="*/ 6441 w 13401"/>
                <a:gd name="connsiteY0" fmla="*/ 26309 h 1277669"/>
                <a:gd name="connsiteX1" fmla="*/ 12791 w 13401"/>
                <a:gd name="connsiteY1" fmla="*/ 969284 h 1277669"/>
                <a:gd name="connsiteX2" fmla="*/ 12791 w 13401"/>
                <a:gd name="connsiteY2" fmla="*/ 1277259 h 1277669"/>
                <a:gd name="connsiteX3" fmla="*/ 9616 w 13401"/>
                <a:gd name="connsiteY3" fmla="*/ 921659 h 1277669"/>
                <a:gd name="connsiteX4" fmla="*/ 91 w 13401"/>
                <a:gd name="connsiteY4" fmla="*/ 321584 h 1277669"/>
                <a:gd name="connsiteX5" fmla="*/ 6441 w 13401"/>
                <a:gd name="connsiteY5" fmla="*/ 26309 h 127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01" h="1277669">
                  <a:moveTo>
                    <a:pt x="6441" y="26309"/>
                  </a:moveTo>
                  <a:cubicBezTo>
                    <a:pt x="8558" y="134259"/>
                    <a:pt x="11733" y="760792"/>
                    <a:pt x="12791" y="969284"/>
                  </a:cubicBezTo>
                  <a:cubicBezTo>
                    <a:pt x="13849" y="1177776"/>
                    <a:pt x="13320" y="1285197"/>
                    <a:pt x="12791" y="1277259"/>
                  </a:cubicBezTo>
                  <a:cubicBezTo>
                    <a:pt x="12262" y="1269322"/>
                    <a:pt x="11733" y="1080938"/>
                    <a:pt x="9616" y="921659"/>
                  </a:cubicBezTo>
                  <a:cubicBezTo>
                    <a:pt x="7499" y="762380"/>
                    <a:pt x="-967" y="475572"/>
                    <a:pt x="91" y="321584"/>
                  </a:cubicBezTo>
                  <a:cubicBezTo>
                    <a:pt x="1149" y="167597"/>
                    <a:pt x="4324" y="-81641"/>
                    <a:pt x="6441" y="263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0" name="フリーフォーム 359">
              <a:extLst>
                <a:ext uri="{FF2B5EF4-FFF2-40B4-BE49-F238E27FC236}">
                  <a16:creationId xmlns:a16="http://schemas.microsoft.com/office/drawing/2014/main" id="{D18D1F87-C7CB-59F9-3516-2DE8F9932C6F}"/>
                </a:ext>
              </a:extLst>
            </p:cNvPr>
            <p:cNvSpPr/>
            <p:nvPr/>
          </p:nvSpPr>
          <p:spPr>
            <a:xfrm>
              <a:off x="7405364" y="6172156"/>
              <a:ext cx="59876" cy="360198"/>
            </a:xfrm>
            <a:custGeom>
              <a:avLst/>
              <a:gdLst>
                <a:gd name="connsiteX0" fmla="*/ 40011 w 59876"/>
                <a:gd name="connsiteY0" fmla="*/ 44 h 360198"/>
                <a:gd name="connsiteX1" fmla="*/ 14611 w 59876"/>
                <a:gd name="connsiteY1" fmla="*/ 130219 h 360198"/>
                <a:gd name="connsiteX2" fmla="*/ 55886 w 59876"/>
                <a:gd name="connsiteY2" fmla="*/ 355644 h 360198"/>
                <a:gd name="connsiteX3" fmla="*/ 36836 w 59876"/>
                <a:gd name="connsiteY3" fmla="*/ 285794 h 360198"/>
                <a:gd name="connsiteX4" fmla="*/ 59061 w 59876"/>
                <a:gd name="connsiteY4" fmla="*/ 339769 h 360198"/>
                <a:gd name="connsiteX5" fmla="*/ 52711 w 59876"/>
                <a:gd name="connsiteY5" fmla="*/ 200069 h 360198"/>
                <a:gd name="connsiteX6" fmla="*/ 30486 w 59876"/>
                <a:gd name="connsiteY6" fmla="*/ 336594 h 360198"/>
                <a:gd name="connsiteX7" fmla="*/ 8261 w 59876"/>
                <a:gd name="connsiteY7" fmla="*/ 111169 h 360198"/>
                <a:gd name="connsiteX8" fmla="*/ 1911 w 59876"/>
                <a:gd name="connsiteY8" fmla="*/ 142919 h 360198"/>
                <a:gd name="connsiteX9" fmla="*/ 40011 w 59876"/>
                <a:gd name="connsiteY9" fmla="*/ 44 h 36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876" h="360198">
                  <a:moveTo>
                    <a:pt x="40011" y="44"/>
                  </a:moveTo>
                  <a:cubicBezTo>
                    <a:pt x="42128" y="-2073"/>
                    <a:pt x="11965" y="70952"/>
                    <a:pt x="14611" y="130219"/>
                  </a:cubicBezTo>
                  <a:cubicBezTo>
                    <a:pt x="17257" y="189486"/>
                    <a:pt x="52182" y="329715"/>
                    <a:pt x="55886" y="355644"/>
                  </a:cubicBezTo>
                  <a:cubicBezTo>
                    <a:pt x="59590" y="381573"/>
                    <a:pt x="36307" y="288440"/>
                    <a:pt x="36836" y="285794"/>
                  </a:cubicBezTo>
                  <a:cubicBezTo>
                    <a:pt x="37365" y="283148"/>
                    <a:pt x="56415" y="354056"/>
                    <a:pt x="59061" y="339769"/>
                  </a:cubicBezTo>
                  <a:cubicBezTo>
                    <a:pt x="61707" y="325482"/>
                    <a:pt x="57474" y="200598"/>
                    <a:pt x="52711" y="200069"/>
                  </a:cubicBezTo>
                  <a:cubicBezTo>
                    <a:pt x="47949" y="199540"/>
                    <a:pt x="37894" y="351411"/>
                    <a:pt x="30486" y="336594"/>
                  </a:cubicBezTo>
                  <a:cubicBezTo>
                    <a:pt x="23078" y="321777"/>
                    <a:pt x="13023" y="143448"/>
                    <a:pt x="8261" y="111169"/>
                  </a:cubicBezTo>
                  <a:cubicBezTo>
                    <a:pt x="3498" y="78890"/>
                    <a:pt x="-3381" y="153502"/>
                    <a:pt x="1911" y="142919"/>
                  </a:cubicBezTo>
                  <a:cubicBezTo>
                    <a:pt x="7203" y="132336"/>
                    <a:pt x="37894" y="2161"/>
                    <a:pt x="40011" y="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1" name="フリーフォーム 360">
              <a:extLst>
                <a:ext uri="{FF2B5EF4-FFF2-40B4-BE49-F238E27FC236}">
                  <a16:creationId xmlns:a16="http://schemas.microsoft.com/office/drawing/2014/main" id="{7A81F1EC-B280-AF5F-8CD5-BA0F7E02F6E1}"/>
                </a:ext>
              </a:extLst>
            </p:cNvPr>
            <p:cNvSpPr/>
            <p:nvPr/>
          </p:nvSpPr>
          <p:spPr>
            <a:xfrm>
              <a:off x="7517554" y="6176638"/>
              <a:ext cx="92921" cy="316265"/>
            </a:xfrm>
            <a:custGeom>
              <a:avLst/>
              <a:gdLst>
                <a:gd name="connsiteX0" fmla="*/ 4021 w 92921"/>
                <a:gd name="connsiteY0" fmla="*/ 122562 h 316265"/>
                <a:gd name="connsiteX1" fmla="*/ 7196 w 92921"/>
                <a:gd name="connsiteY1" fmla="*/ 71762 h 316265"/>
                <a:gd name="connsiteX2" fmla="*/ 38946 w 92921"/>
                <a:gd name="connsiteY2" fmla="*/ 1912 h 316265"/>
                <a:gd name="connsiteX3" fmla="*/ 73871 w 92921"/>
                <a:gd name="connsiteY3" fmla="*/ 30487 h 316265"/>
                <a:gd name="connsiteX4" fmla="*/ 61171 w 92921"/>
                <a:gd name="connsiteY4" fmla="*/ 141612 h 316265"/>
                <a:gd name="connsiteX5" fmla="*/ 92921 w 92921"/>
                <a:gd name="connsiteY5" fmla="*/ 316237 h 316265"/>
                <a:gd name="connsiteX6" fmla="*/ 61171 w 92921"/>
                <a:gd name="connsiteY6" fmla="*/ 154312 h 316265"/>
                <a:gd name="connsiteX7" fmla="*/ 54821 w 92921"/>
                <a:gd name="connsiteY7" fmla="*/ 40012 h 316265"/>
                <a:gd name="connsiteX8" fmla="*/ 4021 w 92921"/>
                <a:gd name="connsiteY8" fmla="*/ 122562 h 31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921" h="316265">
                  <a:moveTo>
                    <a:pt x="4021" y="122562"/>
                  </a:moveTo>
                  <a:cubicBezTo>
                    <a:pt x="-3916" y="127854"/>
                    <a:pt x="1375" y="91870"/>
                    <a:pt x="7196" y="71762"/>
                  </a:cubicBezTo>
                  <a:cubicBezTo>
                    <a:pt x="13017" y="51654"/>
                    <a:pt x="27834" y="8791"/>
                    <a:pt x="38946" y="1912"/>
                  </a:cubicBezTo>
                  <a:cubicBezTo>
                    <a:pt x="50058" y="-4967"/>
                    <a:pt x="70167" y="7204"/>
                    <a:pt x="73871" y="30487"/>
                  </a:cubicBezTo>
                  <a:cubicBezTo>
                    <a:pt x="77575" y="53770"/>
                    <a:pt x="57996" y="93987"/>
                    <a:pt x="61171" y="141612"/>
                  </a:cubicBezTo>
                  <a:cubicBezTo>
                    <a:pt x="64346" y="189237"/>
                    <a:pt x="92921" y="314120"/>
                    <a:pt x="92921" y="316237"/>
                  </a:cubicBezTo>
                  <a:cubicBezTo>
                    <a:pt x="92921" y="318354"/>
                    <a:pt x="67521" y="200350"/>
                    <a:pt x="61171" y="154312"/>
                  </a:cubicBezTo>
                  <a:cubicBezTo>
                    <a:pt x="54821" y="108274"/>
                    <a:pt x="63288" y="50066"/>
                    <a:pt x="54821" y="40012"/>
                  </a:cubicBezTo>
                  <a:cubicBezTo>
                    <a:pt x="46354" y="29958"/>
                    <a:pt x="11958" y="117270"/>
                    <a:pt x="4021" y="1225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2" name="フリーフォーム 361">
              <a:extLst>
                <a:ext uri="{FF2B5EF4-FFF2-40B4-BE49-F238E27FC236}">
                  <a16:creationId xmlns:a16="http://schemas.microsoft.com/office/drawing/2014/main" id="{594F68D8-6A84-83BD-0324-26C4D6CCB7AE}"/>
                </a:ext>
              </a:extLst>
            </p:cNvPr>
            <p:cNvSpPr/>
            <p:nvPr/>
          </p:nvSpPr>
          <p:spPr>
            <a:xfrm>
              <a:off x="7511932" y="6524478"/>
              <a:ext cx="64319" cy="165330"/>
            </a:xfrm>
            <a:custGeom>
              <a:avLst/>
              <a:gdLst>
                <a:gd name="connsiteX0" fmla="*/ 118 w 64319"/>
                <a:gd name="connsiteY0" fmla="*/ 147 h 165330"/>
                <a:gd name="connsiteX1" fmla="*/ 63618 w 64319"/>
                <a:gd name="connsiteY1" fmla="*/ 101747 h 165330"/>
                <a:gd name="connsiteX2" fmla="*/ 35043 w 64319"/>
                <a:gd name="connsiteY2" fmla="*/ 165247 h 165330"/>
                <a:gd name="connsiteX3" fmla="*/ 50918 w 64319"/>
                <a:gd name="connsiteY3" fmla="*/ 114447 h 165330"/>
                <a:gd name="connsiteX4" fmla="*/ 47743 w 64319"/>
                <a:gd name="connsiteY4" fmla="*/ 79522 h 165330"/>
                <a:gd name="connsiteX5" fmla="*/ 118 w 64319"/>
                <a:gd name="connsiteY5" fmla="*/ 147 h 165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319" h="165330">
                  <a:moveTo>
                    <a:pt x="118" y="147"/>
                  </a:moveTo>
                  <a:cubicBezTo>
                    <a:pt x="2764" y="3851"/>
                    <a:pt x="57797" y="74230"/>
                    <a:pt x="63618" y="101747"/>
                  </a:cubicBezTo>
                  <a:cubicBezTo>
                    <a:pt x="69439" y="129264"/>
                    <a:pt x="37160" y="163130"/>
                    <a:pt x="35043" y="165247"/>
                  </a:cubicBezTo>
                  <a:cubicBezTo>
                    <a:pt x="32926" y="167364"/>
                    <a:pt x="48801" y="128735"/>
                    <a:pt x="50918" y="114447"/>
                  </a:cubicBezTo>
                  <a:cubicBezTo>
                    <a:pt x="53035" y="100160"/>
                    <a:pt x="55680" y="95397"/>
                    <a:pt x="47743" y="79522"/>
                  </a:cubicBezTo>
                  <a:cubicBezTo>
                    <a:pt x="39806" y="63647"/>
                    <a:pt x="-2528" y="-3557"/>
                    <a:pt x="118" y="1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3" name="フリーフォーム 362">
              <a:extLst>
                <a:ext uri="{FF2B5EF4-FFF2-40B4-BE49-F238E27FC236}">
                  <a16:creationId xmlns:a16="http://schemas.microsoft.com/office/drawing/2014/main" id="{50FB60AF-DA7F-0270-106E-B49C480CB05D}"/>
                </a:ext>
              </a:extLst>
            </p:cNvPr>
            <p:cNvSpPr/>
            <p:nvPr/>
          </p:nvSpPr>
          <p:spPr>
            <a:xfrm>
              <a:off x="7569137" y="6673848"/>
              <a:ext cx="51498" cy="207883"/>
            </a:xfrm>
            <a:custGeom>
              <a:avLst/>
              <a:gdLst>
                <a:gd name="connsiteX0" fmla="*/ 50863 w 51498"/>
                <a:gd name="connsiteY0" fmla="*/ 2 h 207883"/>
                <a:gd name="connsiteX1" fmla="*/ 41338 w 51498"/>
                <a:gd name="connsiteY1" fmla="*/ 120652 h 207883"/>
                <a:gd name="connsiteX2" fmla="*/ 63 w 51498"/>
                <a:gd name="connsiteY2" fmla="*/ 203202 h 207883"/>
                <a:gd name="connsiteX3" fmla="*/ 31813 w 51498"/>
                <a:gd name="connsiteY3" fmla="*/ 196852 h 207883"/>
                <a:gd name="connsiteX4" fmla="*/ 28638 w 51498"/>
                <a:gd name="connsiteY4" fmla="*/ 190502 h 207883"/>
                <a:gd name="connsiteX5" fmla="*/ 28638 w 51498"/>
                <a:gd name="connsiteY5" fmla="*/ 117477 h 207883"/>
                <a:gd name="connsiteX6" fmla="*/ 50863 w 51498"/>
                <a:gd name="connsiteY6" fmla="*/ 2 h 20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498" h="207883">
                  <a:moveTo>
                    <a:pt x="50863" y="2"/>
                  </a:moveTo>
                  <a:cubicBezTo>
                    <a:pt x="52980" y="531"/>
                    <a:pt x="49805" y="86785"/>
                    <a:pt x="41338" y="120652"/>
                  </a:cubicBezTo>
                  <a:cubicBezTo>
                    <a:pt x="32871" y="154519"/>
                    <a:pt x="1650" y="190502"/>
                    <a:pt x="63" y="203202"/>
                  </a:cubicBezTo>
                  <a:cubicBezTo>
                    <a:pt x="-1524" y="215902"/>
                    <a:pt x="27051" y="198969"/>
                    <a:pt x="31813" y="196852"/>
                  </a:cubicBezTo>
                  <a:cubicBezTo>
                    <a:pt x="36575" y="194735"/>
                    <a:pt x="29167" y="203731"/>
                    <a:pt x="28638" y="190502"/>
                  </a:cubicBezTo>
                  <a:cubicBezTo>
                    <a:pt x="28109" y="177273"/>
                    <a:pt x="27580" y="148698"/>
                    <a:pt x="28638" y="117477"/>
                  </a:cubicBezTo>
                  <a:cubicBezTo>
                    <a:pt x="29696" y="86256"/>
                    <a:pt x="48746" y="-527"/>
                    <a:pt x="50863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4" name="フリーフォーム 363">
              <a:extLst>
                <a:ext uri="{FF2B5EF4-FFF2-40B4-BE49-F238E27FC236}">
                  <a16:creationId xmlns:a16="http://schemas.microsoft.com/office/drawing/2014/main" id="{DD8D4CB5-133C-0FD6-F370-B5510F948474}"/>
                </a:ext>
              </a:extLst>
            </p:cNvPr>
            <p:cNvSpPr/>
            <p:nvPr/>
          </p:nvSpPr>
          <p:spPr>
            <a:xfrm>
              <a:off x="7584971" y="6930930"/>
              <a:ext cx="89328" cy="165570"/>
            </a:xfrm>
            <a:custGeom>
              <a:avLst/>
              <a:gdLst>
                <a:gd name="connsiteX0" fmla="*/ 19154 w 89328"/>
                <a:gd name="connsiteY0" fmla="*/ 95 h 165570"/>
                <a:gd name="connsiteX1" fmla="*/ 104 w 89328"/>
                <a:gd name="connsiteY1" fmla="*/ 146145 h 165570"/>
                <a:gd name="connsiteX2" fmla="*/ 28679 w 89328"/>
                <a:gd name="connsiteY2" fmla="*/ 123920 h 165570"/>
                <a:gd name="connsiteX3" fmla="*/ 76304 w 89328"/>
                <a:gd name="connsiteY3" fmla="*/ 146145 h 165570"/>
                <a:gd name="connsiteX4" fmla="*/ 89004 w 89328"/>
                <a:gd name="connsiteY4" fmla="*/ 41370 h 165570"/>
                <a:gd name="connsiteX5" fmla="*/ 66779 w 89328"/>
                <a:gd name="connsiteY5" fmla="*/ 162020 h 165570"/>
                <a:gd name="connsiteX6" fmla="*/ 22329 w 89328"/>
                <a:gd name="connsiteY6" fmla="*/ 123920 h 165570"/>
                <a:gd name="connsiteX7" fmla="*/ 19154 w 89328"/>
                <a:gd name="connsiteY7" fmla="*/ 95 h 165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328" h="165570">
                  <a:moveTo>
                    <a:pt x="19154" y="95"/>
                  </a:moveTo>
                  <a:cubicBezTo>
                    <a:pt x="15450" y="3799"/>
                    <a:pt x="-1483" y="125508"/>
                    <a:pt x="104" y="146145"/>
                  </a:cubicBezTo>
                  <a:cubicBezTo>
                    <a:pt x="1691" y="166782"/>
                    <a:pt x="15979" y="123920"/>
                    <a:pt x="28679" y="123920"/>
                  </a:cubicBezTo>
                  <a:cubicBezTo>
                    <a:pt x="41379" y="123920"/>
                    <a:pt x="66250" y="159903"/>
                    <a:pt x="76304" y="146145"/>
                  </a:cubicBezTo>
                  <a:cubicBezTo>
                    <a:pt x="86358" y="132387"/>
                    <a:pt x="90592" y="38724"/>
                    <a:pt x="89004" y="41370"/>
                  </a:cubicBezTo>
                  <a:cubicBezTo>
                    <a:pt x="87417" y="44016"/>
                    <a:pt x="77892" y="148262"/>
                    <a:pt x="66779" y="162020"/>
                  </a:cubicBezTo>
                  <a:cubicBezTo>
                    <a:pt x="55666" y="175778"/>
                    <a:pt x="29737" y="146674"/>
                    <a:pt x="22329" y="123920"/>
                  </a:cubicBezTo>
                  <a:cubicBezTo>
                    <a:pt x="14921" y="101166"/>
                    <a:pt x="22858" y="-3609"/>
                    <a:pt x="19154" y="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5" name="フリーフォーム 364">
              <a:extLst>
                <a:ext uri="{FF2B5EF4-FFF2-40B4-BE49-F238E27FC236}">
                  <a16:creationId xmlns:a16="http://schemas.microsoft.com/office/drawing/2014/main" id="{7CC8698C-57F3-75A1-7E35-EBAFE1DE734E}"/>
                </a:ext>
              </a:extLst>
            </p:cNvPr>
            <p:cNvSpPr/>
            <p:nvPr/>
          </p:nvSpPr>
          <p:spPr>
            <a:xfrm>
              <a:off x="7451687" y="6179381"/>
              <a:ext cx="32881" cy="256048"/>
            </a:xfrm>
            <a:custGeom>
              <a:avLst/>
              <a:gdLst>
                <a:gd name="connsiteX0" fmla="*/ 38 w 32881"/>
                <a:gd name="connsiteY0" fmla="*/ 2344 h 256048"/>
                <a:gd name="connsiteX1" fmla="*/ 25438 w 32881"/>
                <a:gd name="connsiteY1" fmla="*/ 253169 h 256048"/>
                <a:gd name="connsiteX2" fmla="*/ 31788 w 32881"/>
                <a:gd name="connsiteY2" fmla="*/ 132519 h 256048"/>
                <a:gd name="connsiteX3" fmla="*/ 38 w 32881"/>
                <a:gd name="connsiteY3" fmla="*/ 2344 h 256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881" h="256048">
                  <a:moveTo>
                    <a:pt x="38" y="2344"/>
                  </a:moveTo>
                  <a:cubicBezTo>
                    <a:pt x="-1020" y="22452"/>
                    <a:pt x="20146" y="231473"/>
                    <a:pt x="25438" y="253169"/>
                  </a:cubicBezTo>
                  <a:cubicBezTo>
                    <a:pt x="30730" y="274865"/>
                    <a:pt x="34963" y="167973"/>
                    <a:pt x="31788" y="132519"/>
                  </a:cubicBezTo>
                  <a:cubicBezTo>
                    <a:pt x="28613" y="97065"/>
                    <a:pt x="1096" y="-17764"/>
                    <a:pt x="38" y="23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6" name="フリーフォーム 365">
              <a:extLst>
                <a:ext uri="{FF2B5EF4-FFF2-40B4-BE49-F238E27FC236}">
                  <a16:creationId xmlns:a16="http://schemas.microsoft.com/office/drawing/2014/main" id="{11E7DEB9-DC3B-BB02-F3FC-E955B746DC81}"/>
                </a:ext>
              </a:extLst>
            </p:cNvPr>
            <p:cNvSpPr/>
            <p:nvPr/>
          </p:nvSpPr>
          <p:spPr>
            <a:xfrm>
              <a:off x="7533643" y="6489685"/>
              <a:ext cx="23148" cy="231845"/>
            </a:xfrm>
            <a:custGeom>
              <a:avLst/>
              <a:gdLst>
                <a:gd name="connsiteX0" fmla="*/ 632 w 23148"/>
                <a:gd name="connsiteY0" fmla="*/ 15 h 231845"/>
                <a:gd name="connsiteX1" fmla="*/ 6982 w 23148"/>
                <a:gd name="connsiteY1" fmla="*/ 158765 h 231845"/>
                <a:gd name="connsiteX2" fmla="*/ 16507 w 23148"/>
                <a:gd name="connsiteY2" fmla="*/ 231790 h 231845"/>
                <a:gd name="connsiteX3" fmla="*/ 22857 w 23148"/>
                <a:gd name="connsiteY3" fmla="*/ 168290 h 231845"/>
                <a:gd name="connsiteX4" fmla="*/ 632 w 23148"/>
                <a:gd name="connsiteY4" fmla="*/ 15 h 23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48" h="231845">
                  <a:moveTo>
                    <a:pt x="632" y="15"/>
                  </a:moveTo>
                  <a:cubicBezTo>
                    <a:pt x="-2014" y="-1573"/>
                    <a:pt x="4336" y="120136"/>
                    <a:pt x="6982" y="158765"/>
                  </a:cubicBezTo>
                  <a:cubicBezTo>
                    <a:pt x="9628" y="197394"/>
                    <a:pt x="13861" y="230203"/>
                    <a:pt x="16507" y="231790"/>
                  </a:cubicBezTo>
                  <a:cubicBezTo>
                    <a:pt x="19153" y="233378"/>
                    <a:pt x="24444" y="200569"/>
                    <a:pt x="22857" y="168290"/>
                  </a:cubicBezTo>
                  <a:cubicBezTo>
                    <a:pt x="21270" y="136011"/>
                    <a:pt x="3278" y="1603"/>
                    <a:pt x="632" y="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7" name="フリーフォーム 366">
              <a:extLst>
                <a:ext uri="{FF2B5EF4-FFF2-40B4-BE49-F238E27FC236}">
                  <a16:creationId xmlns:a16="http://schemas.microsoft.com/office/drawing/2014/main" id="{931F3F4B-7C61-DB35-92D7-867CA6090D3E}"/>
                </a:ext>
              </a:extLst>
            </p:cNvPr>
            <p:cNvSpPr/>
            <p:nvPr/>
          </p:nvSpPr>
          <p:spPr>
            <a:xfrm>
              <a:off x="7559522" y="6714800"/>
              <a:ext cx="95708" cy="176491"/>
            </a:xfrm>
            <a:custGeom>
              <a:avLst/>
              <a:gdLst>
                <a:gd name="connsiteX0" fmla="*/ 31903 w 95708"/>
                <a:gd name="connsiteY0" fmla="*/ 325 h 176491"/>
                <a:gd name="connsiteX1" fmla="*/ 95403 w 95708"/>
                <a:gd name="connsiteY1" fmla="*/ 73350 h 176491"/>
                <a:gd name="connsiteX2" fmla="*/ 153 w 95708"/>
                <a:gd name="connsiteY2" fmla="*/ 171775 h 176491"/>
                <a:gd name="connsiteX3" fmla="*/ 73178 w 95708"/>
                <a:gd name="connsiteY3" fmla="*/ 149550 h 176491"/>
                <a:gd name="connsiteX4" fmla="*/ 73178 w 95708"/>
                <a:gd name="connsiteY4" fmla="*/ 51125 h 176491"/>
                <a:gd name="connsiteX5" fmla="*/ 31903 w 95708"/>
                <a:gd name="connsiteY5" fmla="*/ 325 h 17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708" h="176491">
                  <a:moveTo>
                    <a:pt x="31903" y="325"/>
                  </a:moveTo>
                  <a:cubicBezTo>
                    <a:pt x="35607" y="4029"/>
                    <a:pt x="100695" y="44775"/>
                    <a:pt x="95403" y="73350"/>
                  </a:cubicBezTo>
                  <a:cubicBezTo>
                    <a:pt x="90111" y="101925"/>
                    <a:pt x="3857" y="159075"/>
                    <a:pt x="153" y="171775"/>
                  </a:cubicBezTo>
                  <a:cubicBezTo>
                    <a:pt x="-3551" y="184475"/>
                    <a:pt x="61007" y="169658"/>
                    <a:pt x="73178" y="149550"/>
                  </a:cubicBezTo>
                  <a:cubicBezTo>
                    <a:pt x="85349" y="129442"/>
                    <a:pt x="77411" y="77054"/>
                    <a:pt x="73178" y="51125"/>
                  </a:cubicBezTo>
                  <a:cubicBezTo>
                    <a:pt x="68945" y="25196"/>
                    <a:pt x="28199" y="-3379"/>
                    <a:pt x="31903" y="3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8" name="フリーフォーム 367">
              <a:extLst>
                <a:ext uri="{FF2B5EF4-FFF2-40B4-BE49-F238E27FC236}">
                  <a16:creationId xmlns:a16="http://schemas.microsoft.com/office/drawing/2014/main" id="{4B91AF1C-4BED-A7AD-32DF-AD52A9CE2736}"/>
                </a:ext>
              </a:extLst>
            </p:cNvPr>
            <p:cNvSpPr/>
            <p:nvPr/>
          </p:nvSpPr>
          <p:spPr>
            <a:xfrm>
              <a:off x="7568917" y="6880182"/>
              <a:ext cx="129863" cy="161998"/>
            </a:xfrm>
            <a:custGeom>
              <a:avLst/>
              <a:gdLst>
                <a:gd name="connsiteX0" fmla="*/ 283 w 129863"/>
                <a:gd name="connsiteY0" fmla="*/ 43 h 161998"/>
                <a:gd name="connsiteX1" fmla="*/ 86008 w 129863"/>
                <a:gd name="connsiteY1" fmla="*/ 76243 h 161998"/>
                <a:gd name="connsiteX2" fmla="*/ 124108 w 129863"/>
                <a:gd name="connsiteY2" fmla="*/ 161968 h 161998"/>
                <a:gd name="connsiteX3" fmla="*/ 117758 w 129863"/>
                <a:gd name="connsiteY3" fmla="*/ 66718 h 161998"/>
                <a:gd name="connsiteX4" fmla="*/ 283 w 129863"/>
                <a:gd name="connsiteY4" fmla="*/ 43 h 161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63" h="161998">
                  <a:moveTo>
                    <a:pt x="283" y="43"/>
                  </a:moveTo>
                  <a:cubicBezTo>
                    <a:pt x="-5009" y="1630"/>
                    <a:pt x="65370" y="49255"/>
                    <a:pt x="86008" y="76243"/>
                  </a:cubicBezTo>
                  <a:cubicBezTo>
                    <a:pt x="106646" y="103231"/>
                    <a:pt x="118816" y="163555"/>
                    <a:pt x="124108" y="161968"/>
                  </a:cubicBezTo>
                  <a:cubicBezTo>
                    <a:pt x="129400" y="160381"/>
                    <a:pt x="136279" y="93176"/>
                    <a:pt x="117758" y="66718"/>
                  </a:cubicBezTo>
                  <a:cubicBezTo>
                    <a:pt x="99237" y="40260"/>
                    <a:pt x="5575" y="-1544"/>
                    <a:pt x="283" y="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9" name="フリーフォーム 368">
              <a:extLst>
                <a:ext uri="{FF2B5EF4-FFF2-40B4-BE49-F238E27FC236}">
                  <a16:creationId xmlns:a16="http://schemas.microsoft.com/office/drawing/2014/main" id="{AAF24B76-58D6-4FE4-3E2E-28BA7579ED2F}"/>
                </a:ext>
              </a:extLst>
            </p:cNvPr>
            <p:cNvSpPr/>
            <p:nvPr/>
          </p:nvSpPr>
          <p:spPr>
            <a:xfrm>
              <a:off x="7458064" y="6803394"/>
              <a:ext cx="26233" cy="259457"/>
            </a:xfrm>
            <a:custGeom>
              <a:avLst/>
              <a:gdLst>
                <a:gd name="connsiteX0" fmla="*/ 22236 w 26233"/>
                <a:gd name="connsiteY0" fmla="*/ 631 h 259457"/>
                <a:gd name="connsiteX1" fmla="*/ 11 w 26233"/>
                <a:gd name="connsiteY1" fmla="*/ 108581 h 259457"/>
                <a:gd name="connsiteX2" fmla="*/ 25411 w 26233"/>
                <a:gd name="connsiteY2" fmla="*/ 254631 h 259457"/>
                <a:gd name="connsiteX3" fmla="*/ 19061 w 26233"/>
                <a:gd name="connsiteY3" fmla="*/ 210181 h 259457"/>
                <a:gd name="connsiteX4" fmla="*/ 25411 w 26233"/>
                <a:gd name="connsiteY4" fmla="*/ 70481 h 259457"/>
                <a:gd name="connsiteX5" fmla="*/ 22236 w 26233"/>
                <a:gd name="connsiteY5" fmla="*/ 631 h 259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3" h="259457">
                  <a:moveTo>
                    <a:pt x="22236" y="631"/>
                  </a:moveTo>
                  <a:cubicBezTo>
                    <a:pt x="18003" y="6981"/>
                    <a:pt x="-518" y="66248"/>
                    <a:pt x="11" y="108581"/>
                  </a:cubicBezTo>
                  <a:cubicBezTo>
                    <a:pt x="540" y="150914"/>
                    <a:pt x="22236" y="237698"/>
                    <a:pt x="25411" y="254631"/>
                  </a:cubicBezTo>
                  <a:cubicBezTo>
                    <a:pt x="28586" y="271564"/>
                    <a:pt x="19061" y="240873"/>
                    <a:pt x="19061" y="210181"/>
                  </a:cubicBezTo>
                  <a:cubicBezTo>
                    <a:pt x="19061" y="179489"/>
                    <a:pt x="23824" y="103818"/>
                    <a:pt x="25411" y="70481"/>
                  </a:cubicBezTo>
                  <a:cubicBezTo>
                    <a:pt x="26998" y="37144"/>
                    <a:pt x="26469" y="-5719"/>
                    <a:pt x="22236" y="6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0" name="フリーフォーム 369">
              <a:extLst>
                <a:ext uri="{FF2B5EF4-FFF2-40B4-BE49-F238E27FC236}">
                  <a16:creationId xmlns:a16="http://schemas.microsoft.com/office/drawing/2014/main" id="{5DCD22D7-52D5-EE08-CD32-99119E2BADEE}"/>
                </a:ext>
              </a:extLst>
            </p:cNvPr>
            <p:cNvSpPr/>
            <p:nvPr/>
          </p:nvSpPr>
          <p:spPr>
            <a:xfrm>
              <a:off x="7435850" y="6787358"/>
              <a:ext cx="28639" cy="226281"/>
            </a:xfrm>
            <a:custGeom>
              <a:avLst/>
              <a:gdLst>
                <a:gd name="connsiteX0" fmla="*/ 28575 w 28639"/>
                <a:gd name="connsiteY0" fmla="*/ 792 h 226281"/>
                <a:gd name="connsiteX1" fmla="*/ 6350 w 28639"/>
                <a:gd name="connsiteY1" fmla="*/ 64292 h 226281"/>
                <a:gd name="connsiteX2" fmla="*/ 28575 w 28639"/>
                <a:gd name="connsiteY2" fmla="*/ 223042 h 226281"/>
                <a:gd name="connsiteX3" fmla="*/ 12700 w 28639"/>
                <a:gd name="connsiteY3" fmla="*/ 165892 h 226281"/>
                <a:gd name="connsiteX4" fmla="*/ 0 w 28639"/>
                <a:gd name="connsiteY4" fmla="*/ 102392 h 226281"/>
                <a:gd name="connsiteX5" fmla="*/ 28575 w 28639"/>
                <a:gd name="connsiteY5" fmla="*/ 792 h 2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639" h="226281">
                  <a:moveTo>
                    <a:pt x="28575" y="792"/>
                  </a:moveTo>
                  <a:cubicBezTo>
                    <a:pt x="29633" y="-5558"/>
                    <a:pt x="6350" y="27250"/>
                    <a:pt x="6350" y="64292"/>
                  </a:cubicBezTo>
                  <a:cubicBezTo>
                    <a:pt x="6350" y="101334"/>
                    <a:pt x="27517" y="206109"/>
                    <a:pt x="28575" y="223042"/>
                  </a:cubicBezTo>
                  <a:cubicBezTo>
                    <a:pt x="29633" y="239975"/>
                    <a:pt x="17462" y="186000"/>
                    <a:pt x="12700" y="165892"/>
                  </a:cubicBezTo>
                  <a:cubicBezTo>
                    <a:pt x="7938" y="145784"/>
                    <a:pt x="0" y="124617"/>
                    <a:pt x="0" y="102392"/>
                  </a:cubicBezTo>
                  <a:cubicBezTo>
                    <a:pt x="0" y="80167"/>
                    <a:pt x="27517" y="7142"/>
                    <a:pt x="28575" y="7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1" name="フリーフォーム 370">
              <a:extLst>
                <a:ext uri="{FF2B5EF4-FFF2-40B4-BE49-F238E27FC236}">
                  <a16:creationId xmlns:a16="http://schemas.microsoft.com/office/drawing/2014/main" id="{17284BBE-FC78-629D-27BA-54E8BACC2DC7}"/>
                </a:ext>
              </a:extLst>
            </p:cNvPr>
            <p:cNvSpPr/>
            <p:nvPr/>
          </p:nvSpPr>
          <p:spPr>
            <a:xfrm>
              <a:off x="4987846" y="3159071"/>
              <a:ext cx="1086560" cy="123896"/>
            </a:xfrm>
            <a:custGeom>
              <a:avLst/>
              <a:gdLst>
                <a:gd name="connsiteX0" fmla="*/ 79 w 1086560"/>
                <a:gd name="connsiteY0" fmla="*/ 54 h 123896"/>
                <a:gd name="connsiteX1" fmla="*/ 139779 w 1086560"/>
                <a:gd name="connsiteY1" fmla="*/ 120704 h 123896"/>
                <a:gd name="connsiteX2" fmla="*/ 95329 w 1086560"/>
                <a:gd name="connsiteY2" fmla="*/ 88954 h 123896"/>
                <a:gd name="connsiteX3" fmla="*/ 539829 w 1086560"/>
                <a:gd name="connsiteY3" fmla="*/ 88954 h 123896"/>
                <a:gd name="connsiteX4" fmla="*/ 447754 w 1086560"/>
                <a:gd name="connsiteY4" fmla="*/ 88954 h 123896"/>
                <a:gd name="connsiteX5" fmla="*/ 904954 w 1086560"/>
                <a:gd name="connsiteY5" fmla="*/ 98479 h 123896"/>
                <a:gd name="connsiteX6" fmla="*/ 946229 w 1086560"/>
                <a:gd name="connsiteY6" fmla="*/ 92129 h 123896"/>
                <a:gd name="connsiteX7" fmla="*/ 1085929 w 1086560"/>
                <a:gd name="connsiteY7" fmla="*/ 22279 h 123896"/>
                <a:gd name="connsiteX8" fmla="*/ 981154 w 1086560"/>
                <a:gd name="connsiteY8" fmla="*/ 79429 h 123896"/>
                <a:gd name="connsiteX9" fmla="*/ 628729 w 1086560"/>
                <a:gd name="connsiteY9" fmla="*/ 108004 h 123896"/>
                <a:gd name="connsiteX10" fmla="*/ 171529 w 1086560"/>
                <a:gd name="connsiteY10" fmla="*/ 104829 h 123896"/>
                <a:gd name="connsiteX11" fmla="*/ 162004 w 1086560"/>
                <a:gd name="connsiteY11" fmla="*/ 104829 h 123896"/>
                <a:gd name="connsiteX12" fmla="*/ 79 w 1086560"/>
                <a:gd name="connsiteY12" fmla="*/ 54 h 12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6560" h="123896">
                  <a:moveTo>
                    <a:pt x="79" y="54"/>
                  </a:moveTo>
                  <a:cubicBezTo>
                    <a:pt x="-3625" y="2700"/>
                    <a:pt x="123904" y="105887"/>
                    <a:pt x="139779" y="120704"/>
                  </a:cubicBezTo>
                  <a:cubicBezTo>
                    <a:pt x="155654" y="135521"/>
                    <a:pt x="28654" y="94246"/>
                    <a:pt x="95329" y="88954"/>
                  </a:cubicBezTo>
                  <a:cubicBezTo>
                    <a:pt x="162004" y="83662"/>
                    <a:pt x="539829" y="88954"/>
                    <a:pt x="539829" y="88954"/>
                  </a:cubicBezTo>
                  <a:lnTo>
                    <a:pt x="447754" y="88954"/>
                  </a:lnTo>
                  <a:lnTo>
                    <a:pt x="904954" y="98479"/>
                  </a:lnTo>
                  <a:cubicBezTo>
                    <a:pt x="988033" y="99008"/>
                    <a:pt x="916067" y="104829"/>
                    <a:pt x="946229" y="92129"/>
                  </a:cubicBezTo>
                  <a:cubicBezTo>
                    <a:pt x="976392" y="79429"/>
                    <a:pt x="1080108" y="24396"/>
                    <a:pt x="1085929" y="22279"/>
                  </a:cubicBezTo>
                  <a:cubicBezTo>
                    <a:pt x="1091750" y="20162"/>
                    <a:pt x="1057354" y="65142"/>
                    <a:pt x="981154" y="79429"/>
                  </a:cubicBezTo>
                  <a:cubicBezTo>
                    <a:pt x="904954" y="93717"/>
                    <a:pt x="763666" y="103771"/>
                    <a:pt x="628729" y="108004"/>
                  </a:cubicBezTo>
                  <a:cubicBezTo>
                    <a:pt x="493792" y="112237"/>
                    <a:pt x="171529" y="104829"/>
                    <a:pt x="171529" y="104829"/>
                  </a:cubicBezTo>
                  <a:cubicBezTo>
                    <a:pt x="93742" y="104300"/>
                    <a:pt x="187933" y="118587"/>
                    <a:pt x="162004" y="104829"/>
                  </a:cubicBezTo>
                  <a:cubicBezTo>
                    <a:pt x="136075" y="91071"/>
                    <a:pt x="3783" y="-2592"/>
                    <a:pt x="79" y="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2" name="フリーフォーム 371">
              <a:extLst>
                <a:ext uri="{FF2B5EF4-FFF2-40B4-BE49-F238E27FC236}">
                  <a16:creationId xmlns:a16="http://schemas.microsoft.com/office/drawing/2014/main" id="{B1B8252A-C079-C9FC-9A66-638E03E8B869}"/>
                </a:ext>
              </a:extLst>
            </p:cNvPr>
            <p:cNvSpPr/>
            <p:nvPr/>
          </p:nvSpPr>
          <p:spPr>
            <a:xfrm>
              <a:off x="5051342" y="3235902"/>
              <a:ext cx="31029" cy="1048821"/>
            </a:xfrm>
            <a:custGeom>
              <a:avLst/>
              <a:gdLst>
                <a:gd name="connsiteX0" fmla="*/ 83 w 31029"/>
                <a:gd name="connsiteY0" fmla="*/ 2598 h 1048821"/>
                <a:gd name="connsiteX1" fmla="*/ 28658 w 31029"/>
                <a:gd name="connsiteY1" fmla="*/ 193098 h 1048821"/>
                <a:gd name="connsiteX2" fmla="*/ 28658 w 31029"/>
                <a:gd name="connsiteY2" fmla="*/ 764598 h 1048821"/>
                <a:gd name="connsiteX3" fmla="*/ 22308 w 31029"/>
                <a:gd name="connsiteY3" fmla="*/ 650298 h 1048821"/>
                <a:gd name="connsiteX4" fmla="*/ 3258 w 31029"/>
                <a:gd name="connsiteY4" fmla="*/ 1047173 h 1048821"/>
                <a:gd name="connsiteX5" fmla="*/ 12783 w 31029"/>
                <a:gd name="connsiteY5" fmla="*/ 764598 h 1048821"/>
                <a:gd name="connsiteX6" fmla="*/ 19133 w 31029"/>
                <a:gd name="connsiteY6" fmla="*/ 132773 h 1048821"/>
                <a:gd name="connsiteX7" fmla="*/ 83 w 31029"/>
                <a:gd name="connsiteY7" fmla="*/ 2598 h 104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29" h="1048821">
                  <a:moveTo>
                    <a:pt x="83" y="2598"/>
                  </a:moveTo>
                  <a:cubicBezTo>
                    <a:pt x="1670" y="12652"/>
                    <a:pt x="23896" y="66098"/>
                    <a:pt x="28658" y="193098"/>
                  </a:cubicBezTo>
                  <a:cubicBezTo>
                    <a:pt x="33420" y="320098"/>
                    <a:pt x="29716" y="688398"/>
                    <a:pt x="28658" y="764598"/>
                  </a:cubicBezTo>
                  <a:cubicBezTo>
                    <a:pt x="27600" y="840798"/>
                    <a:pt x="26541" y="603202"/>
                    <a:pt x="22308" y="650298"/>
                  </a:cubicBezTo>
                  <a:cubicBezTo>
                    <a:pt x="18075" y="697394"/>
                    <a:pt x="4845" y="1028123"/>
                    <a:pt x="3258" y="1047173"/>
                  </a:cubicBezTo>
                  <a:cubicBezTo>
                    <a:pt x="1671" y="1066223"/>
                    <a:pt x="10137" y="916998"/>
                    <a:pt x="12783" y="764598"/>
                  </a:cubicBezTo>
                  <a:cubicBezTo>
                    <a:pt x="15429" y="612198"/>
                    <a:pt x="18075" y="258715"/>
                    <a:pt x="19133" y="132773"/>
                  </a:cubicBezTo>
                  <a:cubicBezTo>
                    <a:pt x="20191" y="6831"/>
                    <a:pt x="-1504" y="-7456"/>
                    <a:pt x="83" y="25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 1">
              <a:extLst>
                <a:ext uri="{FF2B5EF4-FFF2-40B4-BE49-F238E27FC236}">
                  <a16:creationId xmlns:a16="http://schemas.microsoft.com/office/drawing/2014/main" id="{698C2FA3-AC60-4B31-A5BA-0148D668A62A}"/>
                </a:ext>
              </a:extLst>
            </p:cNvPr>
            <p:cNvSpPr/>
            <p:nvPr/>
          </p:nvSpPr>
          <p:spPr>
            <a:xfrm>
              <a:off x="8329145" y="5268644"/>
              <a:ext cx="50067" cy="1015602"/>
            </a:xfrm>
            <a:custGeom>
              <a:avLst/>
              <a:gdLst>
                <a:gd name="connsiteX0" fmla="*/ 14755 w 50067"/>
                <a:gd name="connsiteY0" fmla="*/ 1856 h 1015602"/>
                <a:gd name="connsiteX1" fmla="*/ 5230 w 50067"/>
                <a:gd name="connsiteY1" fmla="*/ 989281 h 1015602"/>
                <a:gd name="connsiteX2" fmla="*/ 2055 w 50067"/>
                <a:gd name="connsiteY2" fmla="*/ 747981 h 1015602"/>
                <a:gd name="connsiteX3" fmla="*/ 36980 w 50067"/>
                <a:gd name="connsiteY3" fmla="*/ 932131 h 1015602"/>
                <a:gd name="connsiteX4" fmla="*/ 49680 w 50067"/>
                <a:gd name="connsiteY4" fmla="*/ 401906 h 1015602"/>
                <a:gd name="connsiteX5" fmla="*/ 24280 w 50067"/>
                <a:gd name="connsiteY5" fmla="*/ 732106 h 1015602"/>
                <a:gd name="connsiteX6" fmla="*/ 14755 w 50067"/>
                <a:gd name="connsiteY6" fmla="*/ 1856 h 1015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067" h="1015602">
                  <a:moveTo>
                    <a:pt x="14755" y="1856"/>
                  </a:moveTo>
                  <a:cubicBezTo>
                    <a:pt x="11580" y="44718"/>
                    <a:pt x="7347" y="864927"/>
                    <a:pt x="5230" y="989281"/>
                  </a:cubicBezTo>
                  <a:cubicBezTo>
                    <a:pt x="3113" y="1113635"/>
                    <a:pt x="-3237" y="757506"/>
                    <a:pt x="2055" y="747981"/>
                  </a:cubicBezTo>
                  <a:cubicBezTo>
                    <a:pt x="7347" y="738456"/>
                    <a:pt x="29043" y="989810"/>
                    <a:pt x="36980" y="932131"/>
                  </a:cubicBezTo>
                  <a:cubicBezTo>
                    <a:pt x="44918" y="874452"/>
                    <a:pt x="51797" y="435243"/>
                    <a:pt x="49680" y="401906"/>
                  </a:cubicBezTo>
                  <a:cubicBezTo>
                    <a:pt x="47563" y="368569"/>
                    <a:pt x="31159" y="792431"/>
                    <a:pt x="24280" y="732106"/>
                  </a:cubicBezTo>
                  <a:cubicBezTo>
                    <a:pt x="17401" y="671781"/>
                    <a:pt x="17930" y="-41006"/>
                    <a:pt x="14755" y="18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95A43B23-4E71-F55C-5083-53440FE6E39C}"/>
                </a:ext>
              </a:extLst>
            </p:cNvPr>
            <p:cNvSpPr/>
            <p:nvPr/>
          </p:nvSpPr>
          <p:spPr>
            <a:xfrm>
              <a:off x="8397805" y="5991914"/>
              <a:ext cx="35014" cy="1463557"/>
            </a:xfrm>
            <a:custGeom>
              <a:avLst/>
              <a:gdLst>
                <a:gd name="connsiteX0" fmla="*/ 19120 w 35014"/>
                <a:gd name="connsiteY0" fmla="*/ 5661 h 1463557"/>
                <a:gd name="connsiteX1" fmla="*/ 15945 w 35014"/>
                <a:gd name="connsiteY1" fmla="*/ 735911 h 1463557"/>
                <a:gd name="connsiteX2" fmla="*/ 34995 w 35014"/>
                <a:gd name="connsiteY2" fmla="*/ 418411 h 1463557"/>
                <a:gd name="connsiteX3" fmla="*/ 19120 w 35014"/>
                <a:gd name="connsiteY3" fmla="*/ 862911 h 1463557"/>
                <a:gd name="connsiteX4" fmla="*/ 70 w 35014"/>
                <a:gd name="connsiteY4" fmla="*/ 1456636 h 1463557"/>
                <a:gd name="connsiteX5" fmla="*/ 12770 w 35014"/>
                <a:gd name="connsiteY5" fmla="*/ 1129611 h 1463557"/>
                <a:gd name="connsiteX6" fmla="*/ 15945 w 35014"/>
                <a:gd name="connsiteY6" fmla="*/ 288236 h 1463557"/>
                <a:gd name="connsiteX7" fmla="*/ 3245 w 35014"/>
                <a:gd name="connsiteY7" fmla="*/ 389836 h 1463557"/>
                <a:gd name="connsiteX8" fmla="*/ 19120 w 35014"/>
                <a:gd name="connsiteY8" fmla="*/ 5661 h 146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014" h="1463557">
                  <a:moveTo>
                    <a:pt x="19120" y="5661"/>
                  </a:moveTo>
                  <a:cubicBezTo>
                    <a:pt x="21237" y="63340"/>
                    <a:pt x="13299" y="667119"/>
                    <a:pt x="15945" y="735911"/>
                  </a:cubicBezTo>
                  <a:cubicBezTo>
                    <a:pt x="18591" y="804703"/>
                    <a:pt x="34466" y="397244"/>
                    <a:pt x="34995" y="418411"/>
                  </a:cubicBezTo>
                  <a:cubicBezTo>
                    <a:pt x="35524" y="439578"/>
                    <a:pt x="24941" y="689874"/>
                    <a:pt x="19120" y="862911"/>
                  </a:cubicBezTo>
                  <a:cubicBezTo>
                    <a:pt x="13299" y="1035948"/>
                    <a:pt x="1128" y="1412186"/>
                    <a:pt x="70" y="1456636"/>
                  </a:cubicBezTo>
                  <a:cubicBezTo>
                    <a:pt x="-988" y="1501086"/>
                    <a:pt x="10124" y="1324344"/>
                    <a:pt x="12770" y="1129611"/>
                  </a:cubicBezTo>
                  <a:cubicBezTo>
                    <a:pt x="15416" y="934878"/>
                    <a:pt x="17532" y="411532"/>
                    <a:pt x="15945" y="288236"/>
                  </a:cubicBezTo>
                  <a:cubicBezTo>
                    <a:pt x="14358" y="164940"/>
                    <a:pt x="3245" y="430582"/>
                    <a:pt x="3245" y="389836"/>
                  </a:cubicBezTo>
                  <a:cubicBezTo>
                    <a:pt x="3245" y="349090"/>
                    <a:pt x="17003" y="-52018"/>
                    <a:pt x="19120" y="56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6367C239-8CD5-A69B-69AA-5AE4D8CA5F8C}"/>
                </a:ext>
              </a:extLst>
            </p:cNvPr>
            <p:cNvSpPr/>
            <p:nvPr/>
          </p:nvSpPr>
          <p:spPr>
            <a:xfrm>
              <a:off x="8407383" y="6063228"/>
              <a:ext cx="57236" cy="286788"/>
            </a:xfrm>
            <a:custGeom>
              <a:avLst/>
              <a:gdLst>
                <a:gd name="connsiteX0" fmla="*/ 57167 w 57236"/>
                <a:gd name="connsiteY0" fmla="*/ 1022 h 286788"/>
                <a:gd name="connsiteX1" fmla="*/ 17 w 57236"/>
                <a:gd name="connsiteY1" fmla="*/ 178822 h 286788"/>
                <a:gd name="connsiteX2" fmla="*/ 50817 w 57236"/>
                <a:gd name="connsiteY2" fmla="*/ 128022 h 286788"/>
                <a:gd name="connsiteX3" fmla="*/ 34942 w 57236"/>
                <a:gd name="connsiteY3" fmla="*/ 210572 h 286788"/>
                <a:gd name="connsiteX4" fmla="*/ 34942 w 57236"/>
                <a:gd name="connsiteY4" fmla="*/ 286772 h 286788"/>
                <a:gd name="connsiteX5" fmla="*/ 44467 w 57236"/>
                <a:gd name="connsiteY5" fmla="*/ 204222 h 286788"/>
                <a:gd name="connsiteX6" fmla="*/ 12717 w 57236"/>
                <a:gd name="connsiteY6" fmla="*/ 108972 h 286788"/>
                <a:gd name="connsiteX7" fmla="*/ 57167 w 57236"/>
                <a:gd name="connsiteY7" fmla="*/ 1022 h 28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236" h="286788">
                  <a:moveTo>
                    <a:pt x="57167" y="1022"/>
                  </a:moveTo>
                  <a:cubicBezTo>
                    <a:pt x="55050" y="12664"/>
                    <a:pt x="1075" y="157655"/>
                    <a:pt x="17" y="178822"/>
                  </a:cubicBezTo>
                  <a:cubicBezTo>
                    <a:pt x="-1041" y="199989"/>
                    <a:pt x="44996" y="122730"/>
                    <a:pt x="50817" y="128022"/>
                  </a:cubicBezTo>
                  <a:cubicBezTo>
                    <a:pt x="56638" y="133314"/>
                    <a:pt x="37588" y="184114"/>
                    <a:pt x="34942" y="210572"/>
                  </a:cubicBezTo>
                  <a:cubicBezTo>
                    <a:pt x="32296" y="237030"/>
                    <a:pt x="33354" y="287830"/>
                    <a:pt x="34942" y="286772"/>
                  </a:cubicBezTo>
                  <a:cubicBezTo>
                    <a:pt x="36530" y="285714"/>
                    <a:pt x="48171" y="233855"/>
                    <a:pt x="44467" y="204222"/>
                  </a:cubicBezTo>
                  <a:cubicBezTo>
                    <a:pt x="40763" y="174589"/>
                    <a:pt x="13246" y="137547"/>
                    <a:pt x="12717" y="108972"/>
                  </a:cubicBezTo>
                  <a:cubicBezTo>
                    <a:pt x="12188" y="80397"/>
                    <a:pt x="59284" y="-10620"/>
                    <a:pt x="57167" y="10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28CC52BD-C2E8-EF18-6778-92AFD2D6AE72}"/>
                </a:ext>
              </a:extLst>
            </p:cNvPr>
            <p:cNvSpPr/>
            <p:nvPr/>
          </p:nvSpPr>
          <p:spPr>
            <a:xfrm>
              <a:off x="8448390" y="6384895"/>
              <a:ext cx="116006" cy="1057049"/>
            </a:xfrm>
            <a:custGeom>
              <a:avLst/>
              <a:gdLst>
                <a:gd name="connsiteX0" fmla="*/ 19335 w 116006"/>
                <a:gd name="connsiteY0" fmla="*/ 30 h 1057049"/>
                <a:gd name="connsiteX1" fmla="*/ 285 w 116006"/>
                <a:gd name="connsiteY1" fmla="*/ 485805 h 1057049"/>
                <a:gd name="connsiteX2" fmla="*/ 9810 w 116006"/>
                <a:gd name="connsiteY2" fmla="*/ 498505 h 1057049"/>
                <a:gd name="connsiteX3" fmla="*/ 35210 w 116006"/>
                <a:gd name="connsiteY3" fmla="*/ 565180 h 1057049"/>
                <a:gd name="connsiteX4" fmla="*/ 51085 w 116006"/>
                <a:gd name="connsiteY4" fmla="*/ 536605 h 1057049"/>
                <a:gd name="connsiteX5" fmla="*/ 35210 w 116006"/>
                <a:gd name="connsiteY5" fmla="*/ 638205 h 1057049"/>
                <a:gd name="connsiteX6" fmla="*/ 32035 w 116006"/>
                <a:gd name="connsiteY6" fmla="*/ 733455 h 1057049"/>
                <a:gd name="connsiteX7" fmla="*/ 28860 w 116006"/>
                <a:gd name="connsiteY7" fmla="*/ 663605 h 1057049"/>
                <a:gd name="connsiteX8" fmla="*/ 32035 w 116006"/>
                <a:gd name="connsiteY8" fmla="*/ 784255 h 1057049"/>
                <a:gd name="connsiteX9" fmla="*/ 54260 w 116006"/>
                <a:gd name="connsiteY9" fmla="*/ 787430 h 1057049"/>
                <a:gd name="connsiteX10" fmla="*/ 79660 w 116006"/>
                <a:gd name="connsiteY10" fmla="*/ 803305 h 1057049"/>
                <a:gd name="connsiteX11" fmla="*/ 79660 w 116006"/>
                <a:gd name="connsiteY11" fmla="*/ 892205 h 1057049"/>
                <a:gd name="connsiteX12" fmla="*/ 114585 w 116006"/>
                <a:gd name="connsiteY12" fmla="*/ 1050955 h 1057049"/>
                <a:gd name="connsiteX13" fmla="*/ 105060 w 116006"/>
                <a:gd name="connsiteY13" fmla="*/ 1003330 h 1057049"/>
                <a:gd name="connsiteX14" fmla="*/ 66960 w 116006"/>
                <a:gd name="connsiteY14" fmla="*/ 809655 h 1057049"/>
                <a:gd name="connsiteX15" fmla="*/ 3460 w 116006"/>
                <a:gd name="connsiteY15" fmla="*/ 463580 h 1057049"/>
                <a:gd name="connsiteX16" fmla="*/ 19335 w 116006"/>
                <a:gd name="connsiteY16" fmla="*/ 30 h 105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6006" h="1057049">
                  <a:moveTo>
                    <a:pt x="19335" y="30"/>
                  </a:moveTo>
                  <a:cubicBezTo>
                    <a:pt x="18806" y="3734"/>
                    <a:pt x="285" y="485805"/>
                    <a:pt x="285" y="485805"/>
                  </a:cubicBezTo>
                  <a:cubicBezTo>
                    <a:pt x="-1302" y="568884"/>
                    <a:pt x="3989" y="485276"/>
                    <a:pt x="9810" y="498505"/>
                  </a:cubicBezTo>
                  <a:cubicBezTo>
                    <a:pt x="15631" y="511734"/>
                    <a:pt x="28331" y="558830"/>
                    <a:pt x="35210" y="565180"/>
                  </a:cubicBezTo>
                  <a:cubicBezTo>
                    <a:pt x="42089" y="571530"/>
                    <a:pt x="51085" y="524434"/>
                    <a:pt x="51085" y="536605"/>
                  </a:cubicBezTo>
                  <a:cubicBezTo>
                    <a:pt x="51085" y="548776"/>
                    <a:pt x="38385" y="605397"/>
                    <a:pt x="35210" y="638205"/>
                  </a:cubicBezTo>
                  <a:cubicBezTo>
                    <a:pt x="32035" y="671013"/>
                    <a:pt x="33093" y="729222"/>
                    <a:pt x="32035" y="733455"/>
                  </a:cubicBezTo>
                  <a:cubicBezTo>
                    <a:pt x="30977" y="737688"/>
                    <a:pt x="28860" y="655138"/>
                    <a:pt x="28860" y="663605"/>
                  </a:cubicBezTo>
                  <a:cubicBezTo>
                    <a:pt x="28860" y="672072"/>
                    <a:pt x="27802" y="763618"/>
                    <a:pt x="32035" y="784255"/>
                  </a:cubicBezTo>
                  <a:cubicBezTo>
                    <a:pt x="36268" y="804892"/>
                    <a:pt x="46322" y="784255"/>
                    <a:pt x="54260" y="787430"/>
                  </a:cubicBezTo>
                  <a:cubicBezTo>
                    <a:pt x="62198" y="790605"/>
                    <a:pt x="75427" y="785843"/>
                    <a:pt x="79660" y="803305"/>
                  </a:cubicBezTo>
                  <a:cubicBezTo>
                    <a:pt x="83893" y="820767"/>
                    <a:pt x="73839" y="850930"/>
                    <a:pt x="79660" y="892205"/>
                  </a:cubicBezTo>
                  <a:cubicBezTo>
                    <a:pt x="85481" y="933480"/>
                    <a:pt x="110352" y="1032434"/>
                    <a:pt x="114585" y="1050955"/>
                  </a:cubicBezTo>
                  <a:cubicBezTo>
                    <a:pt x="118818" y="1069476"/>
                    <a:pt x="112998" y="1043547"/>
                    <a:pt x="105060" y="1003330"/>
                  </a:cubicBezTo>
                  <a:cubicBezTo>
                    <a:pt x="97122" y="963113"/>
                    <a:pt x="83893" y="899613"/>
                    <a:pt x="66960" y="809655"/>
                  </a:cubicBezTo>
                  <a:cubicBezTo>
                    <a:pt x="50027" y="719697"/>
                    <a:pt x="14043" y="594284"/>
                    <a:pt x="3460" y="463580"/>
                  </a:cubicBezTo>
                  <a:cubicBezTo>
                    <a:pt x="-7123" y="332876"/>
                    <a:pt x="19864" y="-3674"/>
                    <a:pt x="19335" y="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EF16AE8-130F-5D3F-CD8E-312ED633DB40}"/>
                </a:ext>
              </a:extLst>
            </p:cNvPr>
            <p:cNvSpPr/>
            <p:nvPr/>
          </p:nvSpPr>
          <p:spPr>
            <a:xfrm>
              <a:off x="8274044" y="6264205"/>
              <a:ext cx="86045" cy="593796"/>
            </a:xfrm>
            <a:custGeom>
              <a:avLst/>
              <a:gdLst>
                <a:gd name="connsiteX0" fmla="*/ 50806 w 86045"/>
                <a:gd name="connsiteY0" fmla="*/ 70 h 593796"/>
                <a:gd name="connsiteX1" fmla="*/ 76206 w 86045"/>
                <a:gd name="connsiteY1" fmla="*/ 355670 h 593796"/>
                <a:gd name="connsiteX2" fmla="*/ 60331 w 86045"/>
                <a:gd name="connsiteY2" fmla="*/ 323920 h 593796"/>
                <a:gd name="connsiteX3" fmla="*/ 6356 w 86045"/>
                <a:gd name="connsiteY3" fmla="*/ 330270 h 593796"/>
                <a:gd name="connsiteX4" fmla="*/ 6356 w 86045"/>
                <a:gd name="connsiteY4" fmla="*/ 368370 h 593796"/>
                <a:gd name="connsiteX5" fmla="*/ 53981 w 86045"/>
                <a:gd name="connsiteY5" fmla="*/ 323920 h 593796"/>
                <a:gd name="connsiteX6" fmla="*/ 85731 w 86045"/>
                <a:gd name="connsiteY6" fmla="*/ 593795 h 593796"/>
                <a:gd name="connsiteX7" fmla="*/ 69856 w 86045"/>
                <a:gd name="connsiteY7" fmla="*/ 327095 h 593796"/>
                <a:gd name="connsiteX8" fmla="*/ 50806 w 86045"/>
                <a:gd name="connsiteY8" fmla="*/ 70 h 59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045" h="593796">
                  <a:moveTo>
                    <a:pt x="50806" y="70"/>
                  </a:moveTo>
                  <a:cubicBezTo>
                    <a:pt x="51864" y="4832"/>
                    <a:pt x="74619" y="301695"/>
                    <a:pt x="76206" y="355670"/>
                  </a:cubicBezTo>
                  <a:cubicBezTo>
                    <a:pt x="77794" y="409645"/>
                    <a:pt x="71973" y="328153"/>
                    <a:pt x="60331" y="323920"/>
                  </a:cubicBezTo>
                  <a:cubicBezTo>
                    <a:pt x="48689" y="319687"/>
                    <a:pt x="15352" y="322862"/>
                    <a:pt x="6356" y="330270"/>
                  </a:cubicBezTo>
                  <a:cubicBezTo>
                    <a:pt x="-2640" y="337678"/>
                    <a:pt x="-1581" y="369428"/>
                    <a:pt x="6356" y="368370"/>
                  </a:cubicBezTo>
                  <a:cubicBezTo>
                    <a:pt x="14293" y="367312"/>
                    <a:pt x="40752" y="286349"/>
                    <a:pt x="53981" y="323920"/>
                  </a:cubicBezTo>
                  <a:cubicBezTo>
                    <a:pt x="67210" y="361491"/>
                    <a:pt x="83085" y="593266"/>
                    <a:pt x="85731" y="593795"/>
                  </a:cubicBezTo>
                  <a:cubicBezTo>
                    <a:pt x="88377" y="594324"/>
                    <a:pt x="73560" y="421816"/>
                    <a:pt x="69856" y="327095"/>
                  </a:cubicBezTo>
                  <a:cubicBezTo>
                    <a:pt x="66152" y="232374"/>
                    <a:pt x="49748" y="-4692"/>
                    <a:pt x="50806" y="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9E8E42C-7B49-5769-C423-D7FAA31C56E8}"/>
                </a:ext>
              </a:extLst>
            </p:cNvPr>
            <p:cNvSpPr/>
            <p:nvPr/>
          </p:nvSpPr>
          <p:spPr>
            <a:xfrm>
              <a:off x="8483196" y="7302428"/>
              <a:ext cx="84075" cy="333481"/>
            </a:xfrm>
            <a:custGeom>
              <a:avLst/>
              <a:gdLst>
                <a:gd name="connsiteX0" fmla="*/ 76604 w 84075"/>
                <a:gd name="connsiteY0" fmla="*/ 72 h 333481"/>
                <a:gd name="connsiteX1" fmla="*/ 82954 w 84075"/>
                <a:gd name="connsiteY1" fmla="*/ 92147 h 333481"/>
                <a:gd name="connsiteX2" fmla="*/ 51204 w 84075"/>
                <a:gd name="connsiteY2" fmla="*/ 142947 h 333481"/>
                <a:gd name="connsiteX3" fmla="*/ 73429 w 84075"/>
                <a:gd name="connsiteY3" fmla="*/ 120722 h 333481"/>
                <a:gd name="connsiteX4" fmla="*/ 44854 w 84075"/>
                <a:gd name="connsiteY4" fmla="*/ 187397 h 333481"/>
                <a:gd name="connsiteX5" fmla="*/ 57554 w 84075"/>
                <a:gd name="connsiteY5" fmla="*/ 235022 h 333481"/>
                <a:gd name="connsiteX6" fmla="*/ 54379 w 84075"/>
                <a:gd name="connsiteY6" fmla="*/ 209622 h 333481"/>
                <a:gd name="connsiteX7" fmla="*/ 35329 w 84075"/>
                <a:gd name="connsiteY7" fmla="*/ 282647 h 333481"/>
                <a:gd name="connsiteX8" fmla="*/ 404 w 84075"/>
                <a:gd name="connsiteY8" fmla="*/ 333447 h 333481"/>
                <a:gd name="connsiteX9" fmla="*/ 60729 w 84075"/>
                <a:gd name="connsiteY9" fmla="*/ 288997 h 333481"/>
                <a:gd name="connsiteX10" fmla="*/ 32154 w 84075"/>
                <a:gd name="connsiteY10" fmla="*/ 200097 h 333481"/>
                <a:gd name="connsiteX11" fmla="*/ 73429 w 84075"/>
                <a:gd name="connsiteY11" fmla="*/ 108022 h 333481"/>
                <a:gd name="connsiteX12" fmla="*/ 76604 w 84075"/>
                <a:gd name="connsiteY12" fmla="*/ 72 h 33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4075" h="333481">
                  <a:moveTo>
                    <a:pt x="76604" y="72"/>
                  </a:moveTo>
                  <a:cubicBezTo>
                    <a:pt x="78192" y="-2574"/>
                    <a:pt x="87187" y="68335"/>
                    <a:pt x="82954" y="92147"/>
                  </a:cubicBezTo>
                  <a:cubicBezTo>
                    <a:pt x="78721" y="115959"/>
                    <a:pt x="52791" y="138185"/>
                    <a:pt x="51204" y="142947"/>
                  </a:cubicBezTo>
                  <a:cubicBezTo>
                    <a:pt x="49617" y="147709"/>
                    <a:pt x="74487" y="113314"/>
                    <a:pt x="73429" y="120722"/>
                  </a:cubicBezTo>
                  <a:cubicBezTo>
                    <a:pt x="72371" y="128130"/>
                    <a:pt x="47500" y="168347"/>
                    <a:pt x="44854" y="187397"/>
                  </a:cubicBezTo>
                  <a:cubicBezTo>
                    <a:pt x="42208" y="206447"/>
                    <a:pt x="55967" y="231318"/>
                    <a:pt x="57554" y="235022"/>
                  </a:cubicBezTo>
                  <a:cubicBezTo>
                    <a:pt x="59141" y="238726"/>
                    <a:pt x="58083" y="201685"/>
                    <a:pt x="54379" y="209622"/>
                  </a:cubicBezTo>
                  <a:cubicBezTo>
                    <a:pt x="50675" y="217559"/>
                    <a:pt x="44325" y="262010"/>
                    <a:pt x="35329" y="282647"/>
                  </a:cubicBezTo>
                  <a:cubicBezTo>
                    <a:pt x="26333" y="303285"/>
                    <a:pt x="-3829" y="332389"/>
                    <a:pt x="404" y="333447"/>
                  </a:cubicBezTo>
                  <a:cubicBezTo>
                    <a:pt x="4637" y="334505"/>
                    <a:pt x="55437" y="311222"/>
                    <a:pt x="60729" y="288997"/>
                  </a:cubicBezTo>
                  <a:cubicBezTo>
                    <a:pt x="66021" y="266772"/>
                    <a:pt x="30037" y="230259"/>
                    <a:pt x="32154" y="200097"/>
                  </a:cubicBezTo>
                  <a:cubicBezTo>
                    <a:pt x="34271" y="169935"/>
                    <a:pt x="66550" y="141360"/>
                    <a:pt x="73429" y="108022"/>
                  </a:cubicBezTo>
                  <a:cubicBezTo>
                    <a:pt x="80308" y="74684"/>
                    <a:pt x="75016" y="2718"/>
                    <a:pt x="76604" y="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8FB7413-21B9-B853-8F80-0717B049D3EB}"/>
                </a:ext>
              </a:extLst>
            </p:cNvPr>
            <p:cNvSpPr/>
            <p:nvPr/>
          </p:nvSpPr>
          <p:spPr>
            <a:xfrm>
              <a:off x="8419950" y="6962546"/>
              <a:ext cx="68565" cy="623172"/>
            </a:xfrm>
            <a:custGeom>
              <a:avLst/>
              <a:gdLst>
                <a:gd name="connsiteX0" fmla="*/ 9675 w 68565"/>
                <a:gd name="connsiteY0" fmla="*/ 6579 h 623172"/>
                <a:gd name="connsiteX1" fmla="*/ 6500 w 68565"/>
                <a:gd name="connsiteY1" fmla="*/ 498704 h 623172"/>
                <a:gd name="connsiteX2" fmla="*/ 31900 w 68565"/>
                <a:gd name="connsiteY2" fmla="*/ 371704 h 623172"/>
                <a:gd name="connsiteX3" fmla="*/ 66825 w 68565"/>
                <a:gd name="connsiteY3" fmla="*/ 514579 h 623172"/>
                <a:gd name="connsiteX4" fmla="*/ 63650 w 68565"/>
                <a:gd name="connsiteY4" fmla="*/ 390754 h 623172"/>
                <a:gd name="connsiteX5" fmla="*/ 66825 w 68565"/>
                <a:gd name="connsiteY5" fmla="*/ 622529 h 623172"/>
                <a:gd name="connsiteX6" fmla="*/ 38250 w 68565"/>
                <a:gd name="connsiteY6" fmla="*/ 305029 h 623172"/>
                <a:gd name="connsiteX7" fmla="*/ 22375 w 68565"/>
                <a:gd name="connsiteY7" fmla="*/ 441554 h 623172"/>
                <a:gd name="connsiteX8" fmla="*/ 12850 w 68565"/>
                <a:gd name="connsiteY8" fmla="*/ 333604 h 623172"/>
                <a:gd name="connsiteX9" fmla="*/ 150 w 68565"/>
                <a:gd name="connsiteY9" fmla="*/ 120879 h 623172"/>
                <a:gd name="connsiteX10" fmla="*/ 6500 w 68565"/>
                <a:gd name="connsiteY10" fmla="*/ 206604 h 623172"/>
                <a:gd name="connsiteX11" fmla="*/ 9675 w 68565"/>
                <a:gd name="connsiteY11" fmla="*/ 6579 h 62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65" h="623172">
                  <a:moveTo>
                    <a:pt x="9675" y="6579"/>
                  </a:moveTo>
                  <a:cubicBezTo>
                    <a:pt x="9675" y="55262"/>
                    <a:pt x="2796" y="437850"/>
                    <a:pt x="6500" y="498704"/>
                  </a:cubicBezTo>
                  <a:cubicBezTo>
                    <a:pt x="10204" y="559558"/>
                    <a:pt x="21846" y="369058"/>
                    <a:pt x="31900" y="371704"/>
                  </a:cubicBezTo>
                  <a:cubicBezTo>
                    <a:pt x="41954" y="374350"/>
                    <a:pt x="61533" y="511404"/>
                    <a:pt x="66825" y="514579"/>
                  </a:cubicBezTo>
                  <a:cubicBezTo>
                    <a:pt x="72117" y="517754"/>
                    <a:pt x="63650" y="372762"/>
                    <a:pt x="63650" y="390754"/>
                  </a:cubicBezTo>
                  <a:cubicBezTo>
                    <a:pt x="63650" y="408746"/>
                    <a:pt x="71058" y="636816"/>
                    <a:pt x="66825" y="622529"/>
                  </a:cubicBezTo>
                  <a:cubicBezTo>
                    <a:pt x="62592" y="608242"/>
                    <a:pt x="45658" y="335191"/>
                    <a:pt x="38250" y="305029"/>
                  </a:cubicBezTo>
                  <a:cubicBezTo>
                    <a:pt x="30842" y="274867"/>
                    <a:pt x="26608" y="436792"/>
                    <a:pt x="22375" y="441554"/>
                  </a:cubicBezTo>
                  <a:cubicBezTo>
                    <a:pt x="18142" y="446316"/>
                    <a:pt x="16554" y="387050"/>
                    <a:pt x="12850" y="333604"/>
                  </a:cubicBezTo>
                  <a:cubicBezTo>
                    <a:pt x="9146" y="280158"/>
                    <a:pt x="1208" y="142046"/>
                    <a:pt x="150" y="120879"/>
                  </a:cubicBezTo>
                  <a:cubicBezTo>
                    <a:pt x="-908" y="99712"/>
                    <a:pt x="3854" y="218246"/>
                    <a:pt x="6500" y="206604"/>
                  </a:cubicBezTo>
                  <a:cubicBezTo>
                    <a:pt x="9146" y="194962"/>
                    <a:pt x="9675" y="-42104"/>
                    <a:pt x="9675" y="65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0291534-B456-0560-70BD-D8779950D4D3}"/>
                </a:ext>
              </a:extLst>
            </p:cNvPr>
            <p:cNvSpPr/>
            <p:nvPr/>
          </p:nvSpPr>
          <p:spPr>
            <a:xfrm>
              <a:off x="8118317" y="6885899"/>
              <a:ext cx="244778" cy="418909"/>
            </a:xfrm>
            <a:custGeom>
              <a:avLst/>
              <a:gdLst>
                <a:gd name="connsiteX0" fmla="*/ 225583 w 244778"/>
                <a:gd name="connsiteY0" fmla="*/ 676 h 418909"/>
                <a:gd name="connsiteX1" fmla="*/ 216058 w 244778"/>
                <a:gd name="connsiteY1" fmla="*/ 330876 h 418909"/>
                <a:gd name="connsiteX2" fmla="*/ 225583 w 244778"/>
                <a:gd name="connsiteY2" fmla="*/ 251501 h 418909"/>
                <a:gd name="connsiteX3" fmla="*/ 244633 w 244778"/>
                <a:gd name="connsiteY3" fmla="*/ 365801 h 418909"/>
                <a:gd name="connsiteX4" fmla="*/ 231933 w 244778"/>
                <a:gd name="connsiteY4" fmla="*/ 343576 h 418909"/>
                <a:gd name="connsiteX5" fmla="*/ 190658 w 244778"/>
                <a:gd name="connsiteY5" fmla="*/ 416601 h 418909"/>
                <a:gd name="connsiteX6" fmla="*/ 209708 w 244778"/>
                <a:gd name="connsiteY6" fmla="*/ 241976 h 418909"/>
                <a:gd name="connsiteX7" fmla="*/ 152558 w 244778"/>
                <a:gd name="connsiteY7" fmla="*/ 191176 h 418909"/>
                <a:gd name="connsiteX8" fmla="*/ 73183 w 244778"/>
                <a:gd name="connsiteY8" fmla="*/ 191176 h 418909"/>
                <a:gd name="connsiteX9" fmla="*/ 165258 w 244778"/>
                <a:gd name="connsiteY9" fmla="*/ 149901 h 418909"/>
                <a:gd name="connsiteX10" fmla="*/ 187483 w 244778"/>
                <a:gd name="connsiteY10" fmla="*/ 54651 h 418909"/>
                <a:gd name="connsiteX11" fmla="*/ 85883 w 244778"/>
                <a:gd name="connsiteY11" fmla="*/ 172126 h 418909"/>
                <a:gd name="connsiteX12" fmla="*/ 89058 w 244778"/>
                <a:gd name="connsiteY12" fmla="*/ 238801 h 418909"/>
                <a:gd name="connsiteX13" fmla="*/ 25558 w 244778"/>
                <a:gd name="connsiteY13" fmla="*/ 362626 h 418909"/>
                <a:gd name="connsiteX14" fmla="*/ 3333 w 244778"/>
                <a:gd name="connsiteY14" fmla="*/ 343576 h 418909"/>
                <a:gd name="connsiteX15" fmla="*/ 92233 w 244778"/>
                <a:gd name="connsiteY15" fmla="*/ 299126 h 418909"/>
                <a:gd name="connsiteX16" fmla="*/ 165258 w 244778"/>
                <a:gd name="connsiteY16" fmla="*/ 70526 h 418909"/>
                <a:gd name="connsiteX17" fmla="*/ 162083 w 244778"/>
                <a:gd name="connsiteY17" fmla="*/ 200701 h 418909"/>
                <a:gd name="connsiteX18" fmla="*/ 190658 w 244778"/>
                <a:gd name="connsiteY18" fmla="*/ 391201 h 418909"/>
                <a:gd name="connsiteX19" fmla="*/ 222408 w 244778"/>
                <a:gd name="connsiteY19" fmla="*/ 248326 h 418909"/>
                <a:gd name="connsiteX20" fmla="*/ 225583 w 244778"/>
                <a:gd name="connsiteY20" fmla="*/ 676 h 41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778" h="418909">
                  <a:moveTo>
                    <a:pt x="225583" y="676"/>
                  </a:moveTo>
                  <a:cubicBezTo>
                    <a:pt x="224525" y="14434"/>
                    <a:pt x="216058" y="289072"/>
                    <a:pt x="216058" y="330876"/>
                  </a:cubicBezTo>
                  <a:cubicBezTo>
                    <a:pt x="216058" y="372680"/>
                    <a:pt x="220821" y="245680"/>
                    <a:pt x="225583" y="251501"/>
                  </a:cubicBezTo>
                  <a:cubicBezTo>
                    <a:pt x="230345" y="257322"/>
                    <a:pt x="243575" y="350455"/>
                    <a:pt x="244633" y="365801"/>
                  </a:cubicBezTo>
                  <a:cubicBezTo>
                    <a:pt x="245691" y="381147"/>
                    <a:pt x="240929" y="335109"/>
                    <a:pt x="231933" y="343576"/>
                  </a:cubicBezTo>
                  <a:cubicBezTo>
                    <a:pt x="222937" y="352043"/>
                    <a:pt x="194362" y="433534"/>
                    <a:pt x="190658" y="416601"/>
                  </a:cubicBezTo>
                  <a:cubicBezTo>
                    <a:pt x="186954" y="399668"/>
                    <a:pt x="216058" y="279547"/>
                    <a:pt x="209708" y="241976"/>
                  </a:cubicBezTo>
                  <a:cubicBezTo>
                    <a:pt x="203358" y="204405"/>
                    <a:pt x="175312" y="199643"/>
                    <a:pt x="152558" y="191176"/>
                  </a:cubicBezTo>
                  <a:cubicBezTo>
                    <a:pt x="129804" y="182709"/>
                    <a:pt x="71066" y="198055"/>
                    <a:pt x="73183" y="191176"/>
                  </a:cubicBezTo>
                  <a:cubicBezTo>
                    <a:pt x="75300" y="184297"/>
                    <a:pt x="146208" y="172655"/>
                    <a:pt x="165258" y="149901"/>
                  </a:cubicBezTo>
                  <a:cubicBezTo>
                    <a:pt x="184308" y="127147"/>
                    <a:pt x="200712" y="50947"/>
                    <a:pt x="187483" y="54651"/>
                  </a:cubicBezTo>
                  <a:cubicBezTo>
                    <a:pt x="174254" y="58355"/>
                    <a:pt x="102287" y="141434"/>
                    <a:pt x="85883" y="172126"/>
                  </a:cubicBezTo>
                  <a:cubicBezTo>
                    <a:pt x="69479" y="202818"/>
                    <a:pt x="99112" y="207051"/>
                    <a:pt x="89058" y="238801"/>
                  </a:cubicBezTo>
                  <a:cubicBezTo>
                    <a:pt x="79004" y="270551"/>
                    <a:pt x="39845" y="345164"/>
                    <a:pt x="25558" y="362626"/>
                  </a:cubicBezTo>
                  <a:cubicBezTo>
                    <a:pt x="11271" y="380088"/>
                    <a:pt x="-7779" y="354159"/>
                    <a:pt x="3333" y="343576"/>
                  </a:cubicBezTo>
                  <a:cubicBezTo>
                    <a:pt x="14445" y="332993"/>
                    <a:pt x="65245" y="344634"/>
                    <a:pt x="92233" y="299126"/>
                  </a:cubicBezTo>
                  <a:cubicBezTo>
                    <a:pt x="119221" y="253618"/>
                    <a:pt x="153616" y="86930"/>
                    <a:pt x="165258" y="70526"/>
                  </a:cubicBezTo>
                  <a:cubicBezTo>
                    <a:pt x="176900" y="54122"/>
                    <a:pt x="157850" y="147255"/>
                    <a:pt x="162083" y="200701"/>
                  </a:cubicBezTo>
                  <a:cubicBezTo>
                    <a:pt x="166316" y="254147"/>
                    <a:pt x="180604" y="383264"/>
                    <a:pt x="190658" y="391201"/>
                  </a:cubicBezTo>
                  <a:cubicBezTo>
                    <a:pt x="200712" y="399138"/>
                    <a:pt x="213941" y="309709"/>
                    <a:pt x="222408" y="248326"/>
                  </a:cubicBezTo>
                  <a:cubicBezTo>
                    <a:pt x="230875" y="186943"/>
                    <a:pt x="226641" y="-13082"/>
                    <a:pt x="225583" y="6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DFA6A49-C989-078B-4AD4-F82A076284EA}"/>
                </a:ext>
              </a:extLst>
            </p:cNvPr>
            <p:cNvSpPr/>
            <p:nvPr/>
          </p:nvSpPr>
          <p:spPr>
            <a:xfrm>
              <a:off x="7864344" y="6797255"/>
              <a:ext cx="63631" cy="410036"/>
            </a:xfrm>
            <a:custGeom>
              <a:avLst/>
              <a:gdLst>
                <a:gd name="connsiteX0" fmla="*/ 131 w 63631"/>
                <a:gd name="connsiteY0" fmla="*/ 409995 h 410036"/>
                <a:gd name="connsiteX1" fmla="*/ 25531 w 63631"/>
                <a:gd name="connsiteY1" fmla="*/ 213145 h 410036"/>
                <a:gd name="connsiteX2" fmla="*/ 28706 w 63631"/>
                <a:gd name="connsiteY2" fmla="*/ 286170 h 410036"/>
                <a:gd name="connsiteX3" fmla="*/ 28706 w 63631"/>
                <a:gd name="connsiteY3" fmla="*/ 200445 h 410036"/>
                <a:gd name="connsiteX4" fmla="*/ 50931 w 63631"/>
                <a:gd name="connsiteY4" fmla="*/ 381420 h 410036"/>
                <a:gd name="connsiteX5" fmla="*/ 44581 w 63631"/>
                <a:gd name="connsiteY5" fmla="*/ 219495 h 410036"/>
                <a:gd name="connsiteX6" fmla="*/ 44581 w 63631"/>
                <a:gd name="connsiteY6" fmla="*/ 146470 h 410036"/>
                <a:gd name="connsiteX7" fmla="*/ 63631 w 63631"/>
                <a:gd name="connsiteY7" fmla="*/ 420 h 410036"/>
                <a:gd name="connsiteX8" fmla="*/ 44581 w 63631"/>
                <a:gd name="connsiteY8" fmla="*/ 105195 h 410036"/>
                <a:gd name="connsiteX9" fmla="*/ 16006 w 63631"/>
                <a:gd name="connsiteY9" fmla="*/ 194095 h 410036"/>
                <a:gd name="connsiteX10" fmla="*/ 131 w 63631"/>
                <a:gd name="connsiteY10" fmla="*/ 409995 h 410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631" h="410036">
                  <a:moveTo>
                    <a:pt x="131" y="409995"/>
                  </a:moveTo>
                  <a:cubicBezTo>
                    <a:pt x="1718" y="413170"/>
                    <a:pt x="20769" y="233782"/>
                    <a:pt x="25531" y="213145"/>
                  </a:cubicBezTo>
                  <a:cubicBezTo>
                    <a:pt x="30293" y="192508"/>
                    <a:pt x="28177" y="288287"/>
                    <a:pt x="28706" y="286170"/>
                  </a:cubicBezTo>
                  <a:cubicBezTo>
                    <a:pt x="29235" y="284053"/>
                    <a:pt x="25002" y="184570"/>
                    <a:pt x="28706" y="200445"/>
                  </a:cubicBezTo>
                  <a:cubicBezTo>
                    <a:pt x="32410" y="216320"/>
                    <a:pt x="48285" y="378245"/>
                    <a:pt x="50931" y="381420"/>
                  </a:cubicBezTo>
                  <a:cubicBezTo>
                    <a:pt x="53577" y="384595"/>
                    <a:pt x="45639" y="258653"/>
                    <a:pt x="44581" y="219495"/>
                  </a:cubicBezTo>
                  <a:cubicBezTo>
                    <a:pt x="43523" y="180337"/>
                    <a:pt x="41406" y="182982"/>
                    <a:pt x="44581" y="146470"/>
                  </a:cubicBezTo>
                  <a:cubicBezTo>
                    <a:pt x="47756" y="109958"/>
                    <a:pt x="63631" y="7299"/>
                    <a:pt x="63631" y="420"/>
                  </a:cubicBezTo>
                  <a:cubicBezTo>
                    <a:pt x="63631" y="-6459"/>
                    <a:pt x="52518" y="72916"/>
                    <a:pt x="44581" y="105195"/>
                  </a:cubicBezTo>
                  <a:cubicBezTo>
                    <a:pt x="36644" y="137474"/>
                    <a:pt x="20239" y="143295"/>
                    <a:pt x="16006" y="194095"/>
                  </a:cubicBezTo>
                  <a:cubicBezTo>
                    <a:pt x="11773" y="244895"/>
                    <a:pt x="-1456" y="406820"/>
                    <a:pt x="131" y="4099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66D1F58-BA49-9900-4E58-BFCFFDB893EC}"/>
                </a:ext>
              </a:extLst>
            </p:cNvPr>
            <p:cNvSpPr/>
            <p:nvPr/>
          </p:nvSpPr>
          <p:spPr>
            <a:xfrm>
              <a:off x="7931069" y="6774471"/>
              <a:ext cx="55592" cy="633254"/>
            </a:xfrm>
            <a:custGeom>
              <a:avLst/>
              <a:gdLst>
                <a:gd name="connsiteX0" fmla="*/ 6431 w 55592"/>
                <a:gd name="connsiteY0" fmla="*/ 4154 h 633254"/>
                <a:gd name="connsiteX1" fmla="*/ 6431 w 55592"/>
                <a:gd name="connsiteY1" fmla="*/ 334354 h 633254"/>
                <a:gd name="connsiteX2" fmla="*/ 9606 w 55592"/>
                <a:gd name="connsiteY2" fmla="*/ 312129 h 633254"/>
                <a:gd name="connsiteX3" fmla="*/ 81 w 55592"/>
                <a:gd name="connsiteY3" fmla="*/ 426429 h 633254"/>
                <a:gd name="connsiteX4" fmla="*/ 15956 w 55592"/>
                <a:gd name="connsiteY4" fmla="*/ 369279 h 633254"/>
                <a:gd name="connsiteX5" fmla="*/ 50881 w 55592"/>
                <a:gd name="connsiteY5" fmla="*/ 407379 h 633254"/>
                <a:gd name="connsiteX6" fmla="*/ 44531 w 55592"/>
                <a:gd name="connsiteY6" fmla="*/ 632804 h 633254"/>
                <a:gd name="connsiteX7" fmla="*/ 54056 w 55592"/>
                <a:gd name="connsiteY7" fmla="*/ 461354 h 633254"/>
                <a:gd name="connsiteX8" fmla="*/ 6431 w 55592"/>
                <a:gd name="connsiteY8" fmla="*/ 318479 h 633254"/>
                <a:gd name="connsiteX9" fmla="*/ 19131 w 55592"/>
                <a:gd name="connsiteY9" fmla="*/ 156554 h 633254"/>
                <a:gd name="connsiteX10" fmla="*/ 6431 w 55592"/>
                <a:gd name="connsiteY10" fmla="*/ 4154 h 63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592" h="633254">
                  <a:moveTo>
                    <a:pt x="6431" y="4154"/>
                  </a:moveTo>
                  <a:cubicBezTo>
                    <a:pt x="4314" y="33787"/>
                    <a:pt x="5902" y="283025"/>
                    <a:pt x="6431" y="334354"/>
                  </a:cubicBezTo>
                  <a:cubicBezTo>
                    <a:pt x="6960" y="385683"/>
                    <a:pt x="10664" y="296783"/>
                    <a:pt x="9606" y="312129"/>
                  </a:cubicBezTo>
                  <a:cubicBezTo>
                    <a:pt x="8548" y="327475"/>
                    <a:pt x="-977" y="416904"/>
                    <a:pt x="81" y="426429"/>
                  </a:cubicBezTo>
                  <a:cubicBezTo>
                    <a:pt x="1139" y="435954"/>
                    <a:pt x="7489" y="372454"/>
                    <a:pt x="15956" y="369279"/>
                  </a:cubicBezTo>
                  <a:cubicBezTo>
                    <a:pt x="24423" y="366104"/>
                    <a:pt x="46119" y="363458"/>
                    <a:pt x="50881" y="407379"/>
                  </a:cubicBezTo>
                  <a:cubicBezTo>
                    <a:pt x="55643" y="451300"/>
                    <a:pt x="44002" y="623808"/>
                    <a:pt x="44531" y="632804"/>
                  </a:cubicBezTo>
                  <a:cubicBezTo>
                    <a:pt x="45060" y="641800"/>
                    <a:pt x="60406" y="513741"/>
                    <a:pt x="54056" y="461354"/>
                  </a:cubicBezTo>
                  <a:cubicBezTo>
                    <a:pt x="47706" y="408967"/>
                    <a:pt x="12252" y="369279"/>
                    <a:pt x="6431" y="318479"/>
                  </a:cubicBezTo>
                  <a:cubicBezTo>
                    <a:pt x="610" y="267679"/>
                    <a:pt x="17014" y="201533"/>
                    <a:pt x="19131" y="156554"/>
                  </a:cubicBezTo>
                  <a:cubicBezTo>
                    <a:pt x="21248" y="111575"/>
                    <a:pt x="8548" y="-25479"/>
                    <a:pt x="6431" y="41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C1F1BE9-A00C-B3A9-FF44-564C81A10408}"/>
                </a:ext>
              </a:extLst>
            </p:cNvPr>
            <p:cNvSpPr/>
            <p:nvPr/>
          </p:nvSpPr>
          <p:spPr>
            <a:xfrm>
              <a:off x="7908148" y="6997688"/>
              <a:ext cx="94316" cy="477647"/>
            </a:xfrm>
            <a:custGeom>
              <a:avLst/>
              <a:gdLst>
                <a:gd name="connsiteX0" fmla="*/ 777 w 94316"/>
                <a:gd name="connsiteY0" fmla="*/ 12 h 477647"/>
                <a:gd name="connsiteX1" fmla="*/ 10302 w 94316"/>
                <a:gd name="connsiteY1" fmla="*/ 333387 h 477647"/>
                <a:gd name="connsiteX2" fmla="*/ 16652 w 94316"/>
                <a:gd name="connsiteY2" fmla="*/ 288937 h 477647"/>
                <a:gd name="connsiteX3" fmla="*/ 92852 w 94316"/>
                <a:gd name="connsiteY3" fmla="*/ 476262 h 477647"/>
                <a:gd name="connsiteX4" fmla="*/ 64277 w 94316"/>
                <a:gd name="connsiteY4" fmla="*/ 371487 h 477647"/>
                <a:gd name="connsiteX5" fmla="*/ 32527 w 94316"/>
                <a:gd name="connsiteY5" fmla="*/ 320687 h 477647"/>
                <a:gd name="connsiteX6" fmla="*/ 777 w 94316"/>
                <a:gd name="connsiteY6" fmla="*/ 12 h 47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316" h="477647">
                  <a:moveTo>
                    <a:pt x="777" y="12"/>
                  </a:moveTo>
                  <a:cubicBezTo>
                    <a:pt x="-2927" y="2129"/>
                    <a:pt x="7656" y="285233"/>
                    <a:pt x="10302" y="333387"/>
                  </a:cubicBezTo>
                  <a:cubicBezTo>
                    <a:pt x="12948" y="381541"/>
                    <a:pt x="2894" y="265125"/>
                    <a:pt x="16652" y="288937"/>
                  </a:cubicBezTo>
                  <a:cubicBezTo>
                    <a:pt x="30410" y="312749"/>
                    <a:pt x="84915" y="462504"/>
                    <a:pt x="92852" y="476262"/>
                  </a:cubicBezTo>
                  <a:cubicBezTo>
                    <a:pt x="100790" y="490020"/>
                    <a:pt x="74331" y="397416"/>
                    <a:pt x="64277" y="371487"/>
                  </a:cubicBezTo>
                  <a:cubicBezTo>
                    <a:pt x="54223" y="345558"/>
                    <a:pt x="41523" y="379954"/>
                    <a:pt x="32527" y="320687"/>
                  </a:cubicBezTo>
                  <a:cubicBezTo>
                    <a:pt x="23531" y="261420"/>
                    <a:pt x="4481" y="-2105"/>
                    <a:pt x="777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2C9F72B-CD91-C491-665F-EAA9568F3B5E}"/>
                </a:ext>
              </a:extLst>
            </p:cNvPr>
            <p:cNvSpPr/>
            <p:nvPr/>
          </p:nvSpPr>
          <p:spPr>
            <a:xfrm>
              <a:off x="8016875" y="7156450"/>
              <a:ext cx="63855" cy="273297"/>
            </a:xfrm>
            <a:custGeom>
              <a:avLst/>
              <a:gdLst>
                <a:gd name="connsiteX0" fmla="*/ 0 w 63855"/>
                <a:gd name="connsiteY0" fmla="*/ 0 h 273297"/>
                <a:gd name="connsiteX1" fmla="*/ 19050 w 63855"/>
                <a:gd name="connsiteY1" fmla="*/ 98425 h 273297"/>
                <a:gd name="connsiteX2" fmla="*/ 53975 w 63855"/>
                <a:gd name="connsiteY2" fmla="*/ 47625 h 273297"/>
                <a:gd name="connsiteX3" fmla="*/ 41275 w 63855"/>
                <a:gd name="connsiteY3" fmla="*/ 114300 h 273297"/>
                <a:gd name="connsiteX4" fmla="*/ 31750 w 63855"/>
                <a:gd name="connsiteY4" fmla="*/ 231775 h 273297"/>
                <a:gd name="connsiteX5" fmla="*/ 57150 w 63855"/>
                <a:gd name="connsiteY5" fmla="*/ 269875 h 273297"/>
                <a:gd name="connsiteX6" fmla="*/ 60325 w 63855"/>
                <a:gd name="connsiteY6" fmla="*/ 155575 h 273297"/>
                <a:gd name="connsiteX7" fmla="*/ 12700 w 63855"/>
                <a:gd name="connsiteY7" fmla="*/ 60325 h 273297"/>
                <a:gd name="connsiteX8" fmla="*/ 0 w 63855"/>
                <a:gd name="connsiteY8" fmla="*/ 0 h 273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855" h="273297">
                  <a:moveTo>
                    <a:pt x="0" y="0"/>
                  </a:moveTo>
                  <a:cubicBezTo>
                    <a:pt x="5027" y="45244"/>
                    <a:pt x="10054" y="90488"/>
                    <a:pt x="19050" y="98425"/>
                  </a:cubicBezTo>
                  <a:cubicBezTo>
                    <a:pt x="28046" y="106363"/>
                    <a:pt x="50271" y="44979"/>
                    <a:pt x="53975" y="47625"/>
                  </a:cubicBezTo>
                  <a:cubicBezTo>
                    <a:pt x="57679" y="50271"/>
                    <a:pt x="44979" y="83608"/>
                    <a:pt x="41275" y="114300"/>
                  </a:cubicBezTo>
                  <a:cubicBezTo>
                    <a:pt x="37571" y="144992"/>
                    <a:pt x="29104" y="205846"/>
                    <a:pt x="31750" y="231775"/>
                  </a:cubicBezTo>
                  <a:cubicBezTo>
                    <a:pt x="34396" y="257704"/>
                    <a:pt x="52387" y="282575"/>
                    <a:pt x="57150" y="269875"/>
                  </a:cubicBezTo>
                  <a:cubicBezTo>
                    <a:pt x="61913" y="257175"/>
                    <a:pt x="67733" y="190500"/>
                    <a:pt x="60325" y="155575"/>
                  </a:cubicBezTo>
                  <a:cubicBezTo>
                    <a:pt x="52917" y="120650"/>
                    <a:pt x="12700" y="60325"/>
                    <a:pt x="12700" y="6032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1C792352-8247-38CE-2593-BDADBD5EFAE9}"/>
                </a:ext>
              </a:extLst>
            </p:cNvPr>
            <p:cNvSpPr/>
            <p:nvPr/>
          </p:nvSpPr>
          <p:spPr>
            <a:xfrm>
              <a:off x="8000610" y="7099249"/>
              <a:ext cx="35463" cy="357352"/>
            </a:xfrm>
            <a:custGeom>
              <a:avLst/>
              <a:gdLst>
                <a:gd name="connsiteX0" fmla="*/ 3565 w 35463"/>
                <a:gd name="connsiteY0" fmla="*/ 51 h 357352"/>
                <a:gd name="connsiteX1" fmla="*/ 19440 w 35463"/>
                <a:gd name="connsiteY1" fmla="*/ 174676 h 357352"/>
                <a:gd name="connsiteX2" fmla="*/ 35315 w 35463"/>
                <a:gd name="connsiteY2" fmla="*/ 355651 h 357352"/>
                <a:gd name="connsiteX3" fmla="*/ 25790 w 35463"/>
                <a:gd name="connsiteY3" fmla="*/ 257226 h 357352"/>
                <a:gd name="connsiteX4" fmla="*/ 390 w 35463"/>
                <a:gd name="connsiteY4" fmla="*/ 120701 h 357352"/>
                <a:gd name="connsiteX5" fmla="*/ 9915 w 35463"/>
                <a:gd name="connsiteY5" fmla="*/ 155626 h 357352"/>
                <a:gd name="connsiteX6" fmla="*/ 3565 w 35463"/>
                <a:gd name="connsiteY6" fmla="*/ 51 h 3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63" h="357352">
                  <a:moveTo>
                    <a:pt x="3565" y="51"/>
                  </a:moveTo>
                  <a:cubicBezTo>
                    <a:pt x="5152" y="3226"/>
                    <a:pt x="14148" y="115409"/>
                    <a:pt x="19440" y="174676"/>
                  </a:cubicBezTo>
                  <a:cubicBezTo>
                    <a:pt x="24732" y="233943"/>
                    <a:pt x="34257" y="341893"/>
                    <a:pt x="35315" y="355651"/>
                  </a:cubicBezTo>
                  <a:cubicBezTo>
                    <a:pt x="36373" y="369409"/>
                    <a:pt x="31611" y="296384"/>
                    <a:pt x="25790" y="257226"/>
                  </a:cubicBezTo>
                  <a:cubicBezTo>
                    <a:pt x="19969" y="218068"/>
                    <a:pt x="3036" y="137634"/>
                    <a:pt x="390" y="120701"/>
                  </a:cubicBezTo>
                  <a:cubicBezTo>
                    <a:pt x="-2256" y="103768"/>
                    <a:pt x="9386" y="170443"/>
                    <a:pt x="9915" y="155626"/>
                  </a:cubicBezTo>
                  <a:cubicBezTo>
                    <a:pt x="10444" y="140809"/>
                    <a:pt x="1978" y="-3124"/>
                    <a:pt x="3565" y="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B82F7BFD-3F27-976A-2DD5-EBB6AF9ACFBF}"/>
                </a:ext>
              </a:extLst>
            </p:cNvPr>
            <p:cNvSpPr/>
            <p:nvPr/>
          </p:nvSpPr>
          <p:spPr>
            <a:xfrm>
              <a:off x="8099058" y="7210421"/>
              <a:ext cx="57652" cy="604373"/>
            </a:xfrm>
            <a:custGeom>
              <a:avLst/>
              <a:gdLst>
                <a:gd name="connsiteX0" fmla="*/ 367 w 57652"/>
                <a:gd name="connsiteY0" fmla="*/ 4 h 604373"/>
                <a:gd name="connsiteX1" fmla="*/ 19417 w 57652"/>
                <a:gd name="connsiteY1" fmla="*/ 231779 h 604373"/>
                <a:gd name="connsiteX2" fmla="*/ 57517 w 57652"/>
                <a:gd name="connsiteY2" fmla="*/ 165104 h 604373"/>
                <a:gd name="connsiteX3" fmla="*/ 32117 w 57652"/>
                <a:gd name="connsiteY3" fmla="*/ 244479 h 604373"/>
                <a:gd name="connsiteX4" fmla="*/ 32117 w 57652"/>
                <a:gd name="connsiteY4" fmla="*/ 396879 h 604373"/>
                <a:gd name="connsiteX5" fmla="*/ 25767 w 57652"/>
                <a:gd name="connsiteY5" fmla="*/ 603254 h 604373"/>
                <a:gd name="connsiteX6" fmla="*/ 32117 w 57652"/>
                <a:gd name="connsiteY6" fmla="*/ 466729 h 604373"/>
                <a:gd name="connsiteX7" fmla="*/ 38467 w 57652"/>
                <a:gd name="connsiteY7" fmla="*/ 203204 h 604373"/>
                <a:gd name="connsiteX8" fmla="*/ 35292 w 57652"/>
                <a:gd name="connsiteY8" fmla="*/ 238129 h 604373"/>
                <a:gd name="connsiteX9" fmla="*/ 367 w 57652"/>
                <a:gd name="connsiteY9" fmla="*/ 4 h 604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652" h="604373">
                  <a:moveTo>
                    <a:pt x="367" y="4"/>
                  </a:moveTo>
                  <a:cubicBezTo>
                    <a:pt x="-2279" y="-1054"/>
                    <a:pt x="9892" y="204262"/>
                    <a:pt x="19417" y="231779"/>
                  </a:cubicBezTo>
                  <a:cubicBezTo>
                    <a:pt x="28942" y="259296"/>
                    <a:pt x="55400" y="162987"/>
                    <a:pt x="57517" y="165104"/>
                  </a:cubicBezTo>
                  <a:cubicBezTo>
                    <a:pt x="59634" y="167221"/>
                    <a:pt x="36350" y="205850"/>
                    <a:pt x="32117" y="244479"/>
                  </a:cubicBezTo>
                  <a:cubicBezTo>
                    <a:pt x="27884" y="283108"/>
                    <a:pt x="33175" y="337083"/>
                    <a:pt x="32117" y="396879"/>
                  </a:cubicBezTo>
                  <a:cubicBezTo>
                    <a:pt x="31059" y="456675"/>
                    <a:pt x="25767" y="591612"/>
                    <a:pt x="25767" y="603254"/>
                  </a:cubicBezTo>
                  <a:cubicBezTo>
                    <a:pt x="25767" y="614896"/>
                    <a:pt x="30000" y="533404"/>
                    <a:pt x="32117" y="466729"/>
                  </a:cubicBezTo>
                  <a:cubicBezTo>
                    <a:pt x="34234" y="400054"/>
                    <a:pt x="37938" y="241304"/>
                    <a:pt x="38467" y="203204"/>
                  </a:cubicBezTo>
                  <a:cubicBezTo>
                    <a:pt x="38996" y="165104"/>
                    <a:pt x="38467" y="266704"/>
                    <a:pt x="35292" y="238129"/>
                  </a:cubicBezTo>
                  <a:cubicBezTo>
                    <a:pt x="32117" y="209554"/>
                    <a:pt x="3013" y="1062"/>
                    <a:pt x="367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38506982-E4D1-720C-3D4D-4466FD5E0575}"/>
                </a:ext>
              </a:extLst>
            </p:cNvPr>
            <p:cNvSpPr/>
            <p:nvPr/>
          </p:nvSpPr>
          <p:spPr>
            <a:xfrm>
              <a:off x="8387652" y="7323638"/>
              <a:ext cx="29292" cy="696107"/>
            </a:xfrm>
            <a:custGeom>
              <a:avLst/>
              <a:gdLst>
                <a:gd name="connsiteX0" fmla="*/ 698 w 29292"/>
                <a:gd name="connsiteY0" fmla="*/ 4262 h 696107"/>
                <a:gd name="connsiteX1" fmla="*/ 3873 w 29292"/>
                <a:gd name="connsiteY1" fmla="*/ 667837 h 696107"/>
                <a:gd name="connsiteX2" fmla="*/ 13398 w 29292"/>
                <a:gd name="connsiteY2" fmla="*/ 540837 h 696107"/>
                <a:gd name="connsiteX3" fmla="*/ 29273 w 29292"/>
                <a:gd name="connsiteY3" fmla="*/ 239212 h 696107"/>
                <a:gd name="connsiteX4" fmla="*/ 16573 w 29292"/>
                <a:gd name="connsiteY4" fmla="*/ 375737 h 696107"/>
                <a:gd name="connsiteX5" fmla="*/ 698 w 29292"/>
                <a:gd name="connsiteY5" fmla="*/ 4262 h 69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92" h="696107">
                  <a:moveTo>
                    <a:pt x="698" y="4262"/>
                  </a:moveTo>
                  <a:cubicBezTo>
                    <a:pt x="-1419" y="52945"/>
                    <a:pt x="1756" y="578408"/>
                    <a:pt x="3873" y="667837"/>
                  </a:cubicBezTo>
                  <a:cubicBezTo>
                    <a:pt x="5990" y="757266"/>
                    <a:pt x="9165" y="612274"/>
                    <a:pt x="13398" y="540837"/>
                  </a:cubicBezTo>
                  <a:cubicBezTo>
                    <a:pt x="17631" y="469400"/>
                    <a:pt x="28744" y="266729"/>
                    <a:pt x="29273" y="239212"/>
                  </a:cubicBezTo>
                  <a:cubicBezTo>
                    <a:pt x="29802" y="211695"/>
                    <a:pt x="19219" y="412249"/>
                    <a:pt x="16573" y="375737"/>
                  </a:cubicBezTo>
                  <a:cubicBezTo>
                    <a:pt x="13927" y="339225"/>
                    <a:pt x="2815" y="-44421"/>
                    <a:pt x="698" y="42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E88A408D-D27D-65BE-8889-BEF5764ECDAA}"/>
                </a:ext>
              </a:extLst>
            </p:cNvPr>
            <p:cNvSpPr/>
            <p:nvPr/>
          </p:nvSpPr>
          <p:spPr>
            <a:xfrm>
              <a:off x="8115299" y="7512050"/>
              <a:ext cx="276398" cy="562109"/>
            </a:xfrm>
            <a:custGeom>
              <a:avLst/>
              <a:gdLst>
                <a:gd name="connsiteX0" fmla="*/ 1 w 276398"/>
                <a:gd name="connsiteY0" fmla="*/ 292100 h 562109"/>
                <a:gd name="connsiteX1" fmla="*/ 152401 w 276398"/>
                <a:gd name="connsiteY1" fmla="*/ 107950 h 562109"/>
                <a:gd name="connsiteX2" fmla="*/ 171451 w 276398"/>
                <a:gd name="connsiteY2" fmla="*/ 355600 h 562109"/>
                <a:gd name="connsiteX3" fmla="*/ 209551 w 276398"/>
                <a:gd name="connsiteY3" fmla="*/ 146050 h 562109"/>
                <a:gd name="connsiteX4" fmla="*/ 234951 w 276398"/>
                <a:gd name="connsiteY4" fmla="*/ 0 h 562109"/>
                <a:gd name="connsiteX5" fmla="*/ 238126 w 276398"/>
                <a:gd name="connsiteY5" fmla="*/ 146050 h 562109"/>
                <a:gd name="connsiteX6" fmla="*/ 254001 w 276398"/>
                <a:gd name="connsiteY6" fmla="*/ 558800 h 562109"/>
                <a:gd name="connsiteX7" fmla="*/ 276226 w 276398"/>
                <a:gd name="connsiteY7" fmla="*/ 323850 h 562109"/>
                <a:gd name="connsiteX8" fmla="*/ 241301 w 276398"/>
                <a:gd name="connsiteY8" fmla="*/ 31750 h 562109"/>
                <a:gd name="connsiteX9" fmla="*/ 117476 w 276398"/>
                <a:gd name="connsiteY9" fmla="*/ 342900 h 562109"/>
                <a:gd name="connsiteX10" fmla="*/ 120651 w 276398"/>
                <a:gd name="connsiteY10" fmla="*/ 263525 h 562109"/>
                <a:gd name="connsiteX11" fmla="*/ 98426 w 276398"/>
                <a:gd name="connsiteY11" fmla="*/ 260350 h 562109"/>
                <a:gd name="connsiteX12" fmla="*/ 155576 w 276398"/>
                <a:gd name="connsiteY12" fmla="*/ 101600 h 562109"/>
                <a:gd name="connsiteX13" fmla="*/ 1 w 276398"/>
                <a:gd name="connsiteY13" fmla="*/ 292100 h 562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6398" h="562109">
                  <a:moveTo>
                    <a:pt x="1" y="292100"/>
                  </a:moveTo>
                  <a:cubicBezTo>
                    <a:pt x="-528" y="293158"/>
                    <a:pt x="123826" y="97367"/>
                    <a:pt x="152401" y="107950"/>
                  </a:cubicBezTo>
                  <a:cubicBezTo>
                    <a:pt x="180976" y="118533"/>
                    <a:pt x="161926" y="349250"/>
                    <a:pt x="171451" y="355600"/>
                  </a:cubicBezTo>
                  <a:cubicBezTo>
                    <a:pt x="180976" y="361950"/>
                    <a:pt x="198968" y="205317"/>
                    <a:pt x="209551" y="146050"/>
                  </a:cubicBezTo>
                  <a:cubicBezTo>
                    <a:pt x="220134" y="86783"/>
                    <a:pt x="230189" y="0"/>
                    <a:pt x="234951" y="0"/>
                  </a:cubicBezTo>
                  <a:cubicBezTo>
                    <a:pt x="239713" y="0"/>
                    <a:pt x="234951" y="52917"/>
                    <a:pt x="238126" y="146050"/>
                  </a:cubicBezTo>
                  <a:cubicBezTo>
                    <a:pt x="241301" y="239183"/>
                    <a:pt x="247651" y="529167"/>
                    <a:pt x="254001" y="558800"/>
                  </a:cubicBezTo>
                  <a:cubicBezTo>
                    <a:pt x="260351" y="588433"/>
                    <a:pt x="278343" y="411692"/>
                    <a:pt x="276226" y="323850"/>
                  </a:cubicBezTo>
                  <a:cubicBezTo>
                    <a:pt x="274109" y="236008"/>
                    <a:pt x="267759" y="28575"/>
                    <a:pt x="241301" y="31750"/>
                  </a:cubicBezTo>
                  <a:cubicBezTo>
                    <a:pt x="214843" y="34925"/>
                    <a:pt x="137584" y="304271"/>
                    <a:pt x="117476" y="342900"/>
                  </a:cubicBezTo>
                  <a:cubicBezTo>
                    <a:pt x="97368" y="381529"/>
                    <a:pt x="123826" y="277283"/>
                    <a:pt x="120651" y="263525"/>
                  </a:cubicBezTo>
                  <a:cubicBezTo>
                    <a:pt x="117476" y="249767"/>
                    <a:pt x="92605" y="287338"/>
                    <a:pt x="98426" y="260350"/>
                  </a:cubicBezTo>
                  <a:cubicBezTo>
                    <a:pt x="104247" y="233362"/>
                    <a:pt x="169863" y="100013"/>
                    <a:pt x="155576" y="101600"/>
                  </a:cubicBezTo>
                  <a:cubicBezTo>
                    <a:pt x="141289" y="103187"/>
                    <a:pt x="530" y="291042"/>
                    <a:pt x="1" y="292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FBE5E69-D0A4-3622-6984-F4FD55FC61AC}"/>
                </a:ext>
              </a:extLst>
            </p:cNvPr>
            <p:cNvSpPr/>
            <p:nvPr/>
          </p:nvSpPr>
          <p:spPr>
            <a:xfrm>
              <a:off x="8406993" y="7365378"/>
              <a:ext cx="76632" cy="296595"/>
            </a:xfrm>
            <a:custGeom>
              <a:avLst/>
              <a:gdLst>
                <a:gd name="connsiteX0" fmla="*/ 76607 w 76632"/>
                <a:gd name="connsiteY0" fmla="*/ 622 h 296595"/>
                <a:gd name="connsiteX1" fmla="*/ 28982 w 76632"/>
                <a:gd name="connsiteY1" fmla="*/ 121272 h 296595"/>
                <a:gd name="connsiteX2" fmla="*/ 3582 w 76632"/>
                <a:gd name="connsiteY2" fmla="*/ 295897 h 296595"/>
                <a:gd name="connsiteX3" fmla="*/ 3582 w 76632"/>
                <a:gd name="connsiteY3" fmla="*/ 51422 h 296595"/>
                <a:gd name="connsiteX4" fmla="*/ 35332 w 76632"/>
                <a:gd name="connsiteY4" fmla="*/ 172072 h 296595"/>
                <a:gd name="connsiteX5" fmla="*/ 76607 w 76632"/>
                <a:gd name="connsiteY5" fmla="*/ 622 h 29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632" h="296595">
                  <a:moveTo>
                    <a:pt x="76607" y="622"/>
                  </a:moveTo>
                  <a:cubicBezTo>
                    <a:pt x="75549" y="-7845"/>
                    <a:pt x="41153" y="72060"/>
                    <a:pt x="28982" y="121272"/>
                  </a:cubicBezTo>
                  <a:cubicBezTo>
                    <a:pt x="16811" y="170485"/>
                    <a:pt x="7815" y="307539"/>
                    <a:pt x="3582" y="295897"/>
                  </a:cubicBezTo>
                  <a:cubicBezTo>
                    <a:pt x="-651" y="284255"/>
                    <a:pt x="-1710" y="72059"/>
                    <a:pt x="3582" y="51422"/>
                  </a:cubicBezTo>
                  <a:cubicBezTo>
                    <a:pt x="8874" y="30785"/>
                    <a:pt x="25807" y="173660"/>
                    <a:pt x="35332" y="172072"/>
                  </a:cubicBezTo>
                  <a:cubicBezTo>
                    <a:pt x="44857" y="170485"/>
                    <a:pt x="77665" y="9089"/>
                    <a:pt x="76607" y="6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20">
              <a:extLst>
                <a:ext uri="{FF2B5EF4-FFF2-40B4-BE49-F238E27FC236}">
                  <a16:creationId xmlns:a16="http://schemas.microsoft.com/office/drawing/2014/main" id="{5596BF66-4EC1-4EA6-2C28-7CED63B97206}"/>
                </a:ext>
              </a:extLst>
            </p:cNvPr>
            <p:cNvSpPr/>
            <p:nvPr/>
          </p:nvSpPr>
          <p:spPr>
            <a:xfrm>
              <a:off x="8413630" y="7552203"/>
              <a:ext cx="54115" cy="1295110"/>
            </a:xfrm>
            <a:custGeom>
              <a:avLst/>
              <a:gdLst>
                <a:gd name="connsiteX0" fmla="*/ 54095 w 54115"/>
                <a:gd name="connsiteY0" fmla="*/ 1122 h 1295110"/>
                <a:gd name="connsiteX1" fmla="*/ 12820 w 54115"/>
                <a:gd name="connsiteY1" fmla="*/ 128122 h 1295110"/>
                <a:gd name="connsiteX2" fmla="*/ 38220 w 54115"/>
                <a:gd name="connsiteY2" fmla="*/ 248772 h 1295110"/>
                <a:gd name="connsiteX3" fmla="*/ 6470 w 54115"/>
                <a:gd name="connsiteY3" fmla="*/ 274172 h 1295110"/>
                <a:gd name="connsiteX4" fmla="*/ 25520 w 54115"/>
                <a:gd name="connsiteY4" fmla="*/ 334497 h 1295110"/>
                <a:gd name="connsiteX5" fmla="*/ 6470 w 54115"/>
                <a:gd name="connsiteY5" fmla="*/ 404347 h 1295110"/>
                <a:gd name="connsiteX6" fmla="*/ 3295 w 54115"/>
                <a:gd name="connsiteY6" fmla="*/ 563097 h 1295110"/>
                <a:gd name="connsiteX7" fmla="*/ 50920 w 54115"/>
                <a:gd name="connsiteY7" fmla="*/ 725022 h 1295110"/>
                <a:gd name="connsiteX8" fmla="*/ 19170 w 54115"/>
                <a:gd name="connsiteY8" fmla="*/ 674222 h 1295110"/>
                <a:gd name="connsiteX9" fmla="*/ 28695 w 54115"/>
                <a:gd name="connsiteY9" fmla="*/ 1029822 h 1295110"/>
                <a:gd name="connsiteX10" fmla="*/ 9645 w 54115"/>
                <a:gd name="connsiteY10" fmla="*/ 1293347 h 1295110"/>
                <a:gd name="connsiteX11" fmla="*/ 31870 w 54115"/>
                <a:gd name="connsiteY11" fmla="*/ 1099672 h 1295110"/>
                <a:gd name="connsiteX12" fmla="*/ 22345 w 54115"/>
                <a:gd name="connsiteY12" fmla="*/ 324972 h 1295110"/>
                <a:gd name="connsiteX13" fmla="*/ 12820 w 54115"/>
                <a:gd name="connsiteY13" fmla="*/ 70972 h 1295110"/>
                <a:gd name="connsiteX14" fmla="*/ 6470 w 54115"/>
                <a:gd name="connsiteY14" fmla="*/ 204322 h 1295110"/>
                <a:gd name="connsiteX15" fmla="*/ 54095 w 54115"/>
                <a:gd name="connsiteY15" fmla="*/ 1122 h 129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115" h="1295110">
                  <a:moveTo>
                    <a:pt x="54095" y="1122"/>
                  </a:moveTo>
                  <a:cubicBezTo>
                    <a:pt x="55153" y="-11578"/>
                    <a:pt x="15466" y="86847"/>
                    <a:pt x="12820" y="128122"/>
                  </a:cubicBezTo>
                  <a:cubicBezTo>
                    <a:pt x="10174" y="169397"/>
                    <a:pt x="39278" y="224430"/>
                    <a:pt x="38220" y="248772"/>
                  </a:cubicBezTo>
                  <a:cubicBezTo>
                    <a:pt x="37162" y="273114"/>
                    <a:pt x="8587" y="259885"/>
                    <a:pt x="6470" y="274172"/>
                  </a:cubicBezTo>
                  <a:cubicBezTo>
                    <a:pt x="4353" y="288460"/>
                    <a:pt x="25520" y="312801"/>
                    <a:pt x="25520" y="334497"/>
                  </a:cubicBezTo>
                  <a:cubicBezTo>
                    <a:pt x="25520" y="356193"/>
                    <a:pt x="10174" y="366247"/>
                    <a:pt x="6470" y="404347"/>
                  </a:cubicBezTo>
                  <a:cubicBezTo>
                    <a:pt x="2766" y="442447"/>
                    <a:pt x="-4113" y="509651"/>
                    <a:pt x="3295" y="563097"/>
                  </a:cubicBezTo>
                  <a:cubicBezTo>
                    <a:pt x="10703" y="616543"/>
                    <a:pt x="48274" y="706501"/>
                    <a:pt x="50920" y="725022"/>
                  </a:cubicBezTo>
                  <a:cubicBezTo>
                    <a:pt x="53566" y="743543"/>
                    <a:pt x="22874" y="623422"/>
                    <a:pt x="19170" y="674222"/>
                  </a:cubicBezTo>
                  <a:cubicBezTo>
                    <a:pt x="15466" y="725022"/>
                    <a:pt x="30282" y="926635"/>
                    <a:pt x="28695" y="1029822"/>
                  </a:cubicBezTo>
                  <a:cubicBezTo>
                    <a:pt x="27108" y="1133009"/>
                    <a:pt x="9116" y="1281705"/>
                    <a:pt x="9645" y="1293347"/>
                  </a:cubicBezTo>
                  <a:cubicBezTo>
                    <a:pt x="10174" y="1304989"/>
                    <a:pt x="29753" y="1261068"/>
                    <a:pt x="31870" y="1099672"/>
                  </a:cubicBezTo>
                  <a:cubicBezTo>
                    <a:pt x="33987" y="938276"/>
                    <a:pt x="25520" y="496422"/>
                    <a:pt x="22345" y="324972"/>
                  </a:cubicBezTo>
                  <a:cubicBezTo>
                    <a:pt x="19170" y="153522"/>
                    <a:pt x="15466" y="91080"/>
                    <a:pt x="12820" y="70972"/>
                  </a:cubicBezTo>
                  <a:cubicBezTo>
                    <a:pt x="10174" y="50864"/>
                    <a:pt x="2237" y="212789"/>
                    <a:pt x="6470" y="204322"/>
                  </a:cubicBezTo>
                  <a:cubicBezTo>
                    <a:pt x="10703" y="195855"/>
                    <a:pt x="53037" y="13822"/>
                    <a:pt x="54095" y="11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72F11606-C4C8-B2A5-5D98-961832B7583D}"/>
                </a:ext>
              </a:extLst>
            </p:cNvPr>
            <p:cNvSpPr/>
            <p:nvPr/>
          </p:nvSpPr>
          <p:spPr>
            <a:xfrm>
              <a:off x="8281400" y="7834436"/>
              <a:ext cx="138730" cy="1058929"/>
            </a:xfrm>
            <a:custGeom>
              <a:avLst/>
              <a:gdLst>
                <a:gd name="connsiteX0" fmla="*/ 138700 w 138730"/>
                <a:gd name="connsiteY0" fmla="*/ 1464 h 1058929"/>
                <a:gd name="connsiteX1" fmla="*/ 100600 w 138730"/>
                <a:gd name="connsiteY1" fmla="*/ 385639 h 1058929"/>
                <a:gd name="connsiteX2" fmla="*/ 116475 w 138730"/>
                <a:gd name="connsiteY2" fmla="*/ 325314 h 1058929"/>
                <a:gd name="connsiteX3" fmla="*/ 113300 w 138730"/>
                <a:gd name="connsiteY3" fmla="*/ 601539 h 1058929"/>
                <a:gd name="connsiteX4" fmla="*/ 129175 w 138730"/>
                <a:gd name="connsiteY4" fmla="*/ 528514 h 1058929"/>
                <a:gd name="connsiteX5" fmla="*/ 135525 w 138730"/>
                <a:gd name="connsiteY5" fmla="*/ 842839 h 1058929"/>
                <a:gd name="connsiteX6" fmla="*/ 126000 w 138730"/>
                <a:gd name="connsiteY6" fmla="*/ 779339 h 1058929"/>
                <a:gd name="connsiteX7" fmla="*/ 126000 w 138730"/>
                <a:gd name="connsiteY7" fmla="*/ 823789 h 1058929"/>
                <a:gd name="connsiteX8" fmla="*/ 49800 w 138730"/>
                <a:gd name="connsiteY8" fmla="*/ 836489 h 1058929"/>
                <a:gd name="connsiteX9" fmla="*/ 43450 w 138730"/>
                <a:gd name="connsiteY9" fmla="*/ 836489 h 1058929"/>
                <a:gd name="connsiteX10" fmla="*/ 81550 w 138730"/>
                <a:gd name="connsiteY10" fmla="*/ 839664 h 1058929"/>
                <a:gd name="connsiteX11" fmla="*/ 30750 w 138730"/>
                <a:gd name="connsiteY11" fmla="*/ 944439 h 1058929"/>
                <a:gd name="connsiteX12" fmla="*/ 27575 w 138730"/>
                <a:gd name="connsiteY12" fmla="*/ 814264 h 1058929"/>
                <a:gd name="connsiteX13" fmla="*/ 2175 w 138730"/>
                <a:gd name="connsiteY13" fmla="*/ 1058739 h 1058929"/>
                <a:gd name="connsiteX14" fmla="*/ 91075 w 138730"/>
                <a:gd name="connsiteY14" fmla="*/ 849189 h 1058929"/>
                <a:gd name="connsiteX15" fmla="*/ 110125 w 138730"/>
                <a:gd name="connsiteY15" fmla="*/ 541214 h 1058929"/>
                <a:gd name="connsiteX16" fmla="*/ 113300 w 138730"/>
                <a:gd name="connsiteY16" fmla="*/ 230064 h 1058929"/>
                <a:gd name="connsiteX17" fmla="*/ 106950 w 138730"/>
                <a:gd name="connsiteY17" fmla="*/ 252289 h 1058929"/>
                <a:gd name="connsiteX18" fmla="*/ 138700 w 138730"/>
                <a:gd name="connsiteY18" fmla="*/ 1464 h 1058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8730" h="1058929">
                  <a:moveTo>
                    <a:pt x="138700" y="1464"/>
                  </a:moveTo>
                  <a:cubicBezTo>
                    <a:pt x="137642" y="23689"/>
                    <a:pt x="104304" y="331664"/>
                    <a:pt x="100600" y="385639"/>
                  </a:cubicBezTo>
                  <a:cubicBezTo>
                    <a:pt x="96896" y="439614"/>
                    <a:pt x="114358" y="289331"/>
                    <a:pt x="116475" y="325314"/>
                  </a:cubicBezTo>
                  <a:cubicBezTo>
                    <a:pt x="118592" y="361297"/>
                    <a:pt x="111183" y="567672"/>
                    <a:pt x="113300" y="601539"/>
                  </a:cubicBezTo>
                  <a:cubicBezTo>
                    <a:pt x="115417" y="635406"/>
                    <a:pt x="125471" y="488297"/>
                    <a:pt x="129175" y="528514"/>
                  </a:cubicBezTo>
                  <a:cubicBezTo>
                    <a:pt x="132879" y="568731"/>
                    <a:pt x="136054" y="801035"/>
                    <a:pt x="135525" y="842839"/>
                  </a:cubicBezTo>
                  <a:cubicBezTo>
                    <a:pt x="134996" y="884643"/>
                    <a:pt x="127587" y="782514"/>
                    <a:pt x="126000" y="779339"/>
                  </a:cubicBezTo>
                  <a:cubicBezTo>
                    <a:pt x="124413" y="776164"/>
                    <a:pt x="138700" y="814264"/>
                    <a:pt x="126000" y="823789"/>
                  </a:cubicBezTo>
                  <a:cubicBezTo>
                    <a:pt x="113300" y="833314"/>
                    <a:pt x="63558" y="834372"/>
                    <a:pt x="49800" y="836489"/>
                  </a:cubicBezTo>
                  <a:cubicBezTo>
                    <a:pt x="36042" y="838606"/>
                    <a:pt x="38158" y="835960"/>
                    <a:pt x="43450" y="836489"/>
                  </a:cubicBezTo>
                  <a:cubicBezTo>
                    <a:pt x="48742" y="837018"/>
                    <a:pt x="83667" y="821672"/>
                    <a:pt x="81550" y="839664"/>
                  </a:cubicBezTo>
                  <a:cubicBezTo>
                    <a:pt x="79433" y="857656"/>
                    <a:pt x="39746" y="948672"/>
                    <a:pt x="30750" y="944439"/>
                  </a:cubicBezTo>
                  <a:cubicBezTo>
                    <a:pt x="21754" y="940206"/>
                    <a:pt x="32337" y="795214"/>
                    <a:pt x="27575" y="814264"/>
                  </a:cubicBezTo>
                  <a:cubicBezTo>
                    <a:pt x="22813" y="833314"/>
                    <a:pt x="-8408" y="1052918"/>
                    <a:pt x="2175" y="1058739"/>
                  </a:cubicBezTo>
                  <a:cubicBezTo>
                    <a:pt x="12758" y="1064560"/>
                    <a:pt x="73083" y="935443"/>
                    <a:pt x="91075" y="849189"/>
                  </a:cubicBezTo>
                  <a:cubicBezTo>
                    <a:pt x="109067" y="762935"/>
                    <a:pt x="106421" y="644401"/>
                    <a:pt x="110125" y="541214"/>
                  </a:cubicBezTo>
                  <a:cubicBezTo>
                    <a:pt x="113829" y="438027"/>
                    <a:pt x="113829" y="278218"/>
                    <a:pt x="113300" y="230064"/>
                  </a:cubicBezTo>
                  <a:cubicBezTo>
                    <a:pt x="112771" y="181910"/>
                    <a:pt x="101129" y="287743"/>
                    <a:pt x="106950" y="252289"/>
                  </a:cubicBezTo>
                  <a:cubicBezTo>
                    <a:pt x="112771" y="216835"/>
                    <a:pt x="139758" y="-20761"/>
                    <a:pt x="138700" y="1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9E9F1D0-FF88-DC76-10C5-15BB2E69B16C}"/>
                </a:ext>
              </a:extLst>
            </p:cNvPr>
            <p:cNvSpPr/>
            <p:nvPr/>
          </p:nvSpPr>
          <p:spPr>
            <a:xfrm>
              <a:off x="6054477" y="3244559"/>
              <a:ext cx="29000" cy="1347489"/>
            </a:xfrm>
            <a:custGeom>
              <a:avLst/>
              <a:gdLst>
                <a:gd name="connsiteX0" fmla="*/ 28823 w 29000"/>
                <a:gd name="connsiteY0" fmla="*/ 291 h 1347489"/>
                <a:gd name="connsiteX1" fmla="*/ 3423 w 29000"/>
                <a:gd name="connsiteY1" fmla="*/ 282866 h 1347489"/>
                <a:gd name="connsiteX2" fmla="*/ 22473 w 29000"/>
                <a:gd name="connsiteY2" fmla="*/ 235241 h 1347489"/>
                <a:gd name="connsiteX3" fmla="*/ 12948 w 29000"/>
                <a:gd name="connsiteY3" fmla="*/ 540041 h 1347489"/>
                <a:gd name="connsiteX4" fmla="*/ 19298 w 29000"/>
                <a:gd name="connsiteY4" fmla="*/ 486066 h 1347489"/>
                <a:gd name="connsiteX5" fmla="*/ 19298 w 29000"/>
                <a:gd name="connsiteY5" fmla="*/ 1295691 h 1347489"/>
                <a:gd name="connsiteX6" fmla="*/ 28823 w 29000"/>
                <a:gd name="connsiteY6" fmla="*/ 1136941 h 1347489"/>
                <a:gd name="connsiteX7" fmla="*/ 9773 w 29000"/>
                <a:gd name="connsiteY7" fmla="*/ 89191 h 1347489"/>
                <a:gd name="connsiteX8" fmla="*/ 248 w 29000"/>
                <a:gd name="connsiteY8" fmla="*/ 343191 h 1347489"/>
                <a:gd name="connsiteX9" fmla="*/ 28823 w 29000"/>
                <a:gd name="connsiteY9" fmla="*/ 291 h 1347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00" h="1347489">
                  <a:moveTo>
                    <a:pt x="28823" y="291"/>
                  </a:moveTo>
                  <a:cubicBezTo>
                    <a:pt x="29352" y="-9763"/>
                    <a:pt x="4481" y="243708"/>
                    <a:pt x="3423" y="282866"/>
                  </a:cubicBezTo>
                  <a:cubicBezTo>
                    <a:pt x="2365" y="322024"/>
                    <a:pt x="20886" y="192379"/>
                    <a:pt x="22473" y="235241"/>
                  </a:cubicBezTo>
                  <a:cubicBezTo>
                    <a:pt x="24060" y="278103"/>
                    <a:pt x="13477" y="498237"/>
                    <a:pt x="12948" y="540041"/>
                  </a:cubicBezTo>
                  <a:cubicBezTo>
                    <a:pt x="12419" y="581845"/>
                    <a:pt x="18240" y="360124"/>
                    <a:pt x="19298" y="486066"/>
                  </a:cubicBezTo>
                  <a:cubicBezTo>
                    <a:pt x="20356" y="612008"/>
                    <a:pt x="17711" y="1187212"/>
                    <a:pt x="19298" y="1295691"/>
                  </a:cubicBezTo>
                  <a:cubicBezTo>
                    <a:pt x="20885" y="1404170"/>
                    <a:pt x="30410" y="1338024"/>
                    <a:pt x="28823" y="1136941"/>
                  </a:cubicBezTo>
                  <a:cubicBezTo>
                    <a:pt x="27236" y="935858"/>
                    <a:pt x="14535" y="221483"/>
                    <a:pt x="9773" y="89191"/>
                  </a:cubicBezTo>
                  <a:cubicBezTo>
                    <a:pt x="5010" y="-43101"/>
                    <a:pt x="-1339" y="353245"/>
                    <a:pt x="248" y="343191"/>
                  </a:cubicBezTo>
                  <a:cubicBezTo>
                    <a:pt x="1835" y="333137"/>
                    <a:pt x="28294" y="10345"/>
                    <a:pt x="28823" y="2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6F60493D-6825-E0D8-1569-BC6B3269D517}"/>
                </a:ext>
              </a:extLst>
            </p:cNvPr>
            <p:cNvSpPr/>
            <p:nvPr/>
          </p:nvSpPr>
          <p:spPr>
            <a:xfrm>
              <a:off x="5571700" y="3222569"/>
              <a:ext cx="465882" cy="1298724"/>
            </a:xfrm>
            <a:custGeom>
              <a:avLst/>
              <a:gdLst>
                <a:gd name="connsiteX0" fmla="*/ 463975 w 465882"/>
                <a:gd name="connsiteY0" fmla="*/ 56 h 1298724"/>
                <a:gd name="connsiteX1" fmla="*/ 352850 w 465882"/>
                <a:gd name="connsiteY1" fmla="*/ 47681 h 1298724"/>
                <a:gd name="connsiteX2" fmla="*/ 378250 w 465882"/>
                <a:gd name="connsiteY2" fmla="*/ 76256 h 1298724"/>
                <a:gd name="connsiteX3" fmla="*/ 381425 w 465882"/>
                <a:gd name="connsiteY3" fmla="*/ 228656 h 1298724"/>
                <a:gd name="connsiteX4" fmla="*/ 387775 w 465882"/>
                <a:gd name="connsiteY4" fmla="*/ 314381 h 1298724"/>
                <a:gd name="connsiteX5" fmla="*/ 387775 w 465882"/>
                <a:gd name="connsiteY5" fmla="*/ 269931 h 1298724"/>
                <a:gd name="connsiteX6" fmla="*/ 387775 w 465882"/>
                <a:gd name="connsiteY6" fmla="*/ 758881 h 1298724"/>
                <a:gd name="connsiteX7" fmla="*/ 387775 w 465882"/>
                <a:gd name="connsiteY7" fmla="*/ 650931 h 1298724"/>
                <a:gd name="connsiteX8" fmla="*/ 375075 w 465882"/>
                <a:gd name="connsiteY8" fmla="*/ 943031 h 1298724"/>
                <a:gd name="connsiteX9" fmla="*/ 378250 w 465882"/>
                <a:gd name="connsiteY9" fmla="*/ 1295456 h 1298724"/>
                <a:gd name="connsiteX10" fmla="*/ 356025 w 465882"/>
                <a:gd name="connsiteY10" fmla="*/ 1082731 h 1298724"/>
                <a:gd name="connsiteX11" fmla="*/ 362375 w 465882"/>
                <a:gd name="connsiteY11" fmla="*/ 504881 h 1298724"/>
                <a:gd name="connsiteX12" fmla="*/ 368725 w 465882"/>
                <a:gd name="connsiteY12" fmla="*/ 108006 h 1298724"/>
                <a:gd name="connsiteX13" fmla="*/ 349675 w 465882"/>
                <a:gd name="connsiteY13" fmla="*/ 34981 h 1298724"/>
                <a:gd name="connsiteX14" fmla="*/ 425 w 465882"/>
                <a:gd name="connsiteY14" fmla="*/ 66731 h 1298724"/>
                <a:gd name="connsiteX15" fmla="*/ 279825 w 465882"/>
                <a:gd name="connsiteY15" fmla="*/ 63556 h 1298724"/>
                <a:gd name="connsiteX16" fmla="*/ 362375 w 465882"/>
                <a:gd name="connsiteY16" fmla="*/ 44506 h 1298724"/>
                <a:gd name="connsiteX17" fmla="*/ 244900 w 465882"/>
                <a:gd name="connsiteY17" fmla="*/ 38156 h 1298724"/>
                <a:gd name="connsiteX18" fmla="*/ 463975 w 465882"/>
                <a:gd name="connsiteY18" fmla="*/ 56 h 129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882" h="1298724">
                  <a:moveTo>
                    <a:pt x="463975" y="56"/>
                  </a:moveTo>
                  <a:cubicBezTo>
                    <a:pt x="481967" y="1644"/>
                    <a:pt x="367137" y="34981"/>
                    <a:pt x="352850" y="47681"/>
                  </a:cubicBezTo>
                  <a:cubicBezTo>
                    <a:pt x="338562" y="60381"/>
                    <a:pt x="373487" y="46094"/>
                    <a:pt x="378250" y="76256"/>
                  </a:cubicBezTo>
                  <a:cubicBezTo>
                    <a:pt x="383012" y="106419"/>
                    <a:pt x="379838" y="188969"/>
                    <a:pt x="381425" y="228656"/>
                  </a:cubicBezTo>
                  <a:cubicBezTo>
                    <a:pt x="383012" y="268343"/>
                    <a:pt x="386717" y="307502"/>
                    <a:pt x="387775" y="314381"/>
                  </a:cubicBezTo>
                  <a:cubicBezTo>
                    <a:pt x="388833" y="321260"/>
                    <a:pt x="387775" y="269931"/>
                    <a:pt x="387775" y="269931"/>
                  </a:cubicBezTo>
                  <a:lnTo>
                    <a:pt x="387775" y="758881"/>
                  </a:lnTo>
                  <a:cubicBezTo>
                    <a:pt x="387775" y="822381"/>
                    <a:pt x="389892" y="620239"/>
                    <a:pt x="387775" y="650931"/>
                  </a:cubicBezTo>
                  <a:cubicBezTo>
                    <a:pt x="385658" y="681623"/>
                    <a:pt x="376662" y="835610"/>
                    <a:pt x="375075" y="943031"/>
                  </a:cubicBezTo>
                  <a:cubicBezTo>
                    <a:pt x="373488" y="1050452"/>
                    <a:pt x="381425" y="1272173"/>
                    <a:pt x="378250" y="1295456"/>
                  </a:cubicBezTo>
                  <a:cubicBezTo>
                    <a:pt x="375075" y="1318739"/>
                    <a:pt x="358671" y="1214493"/>
                    <a:pt x="356025" y="1082731"/>
                  </a:cubicBezTo>
                  <a:cubicBezTo>
                    <a:pt x="353379" y="950969"/>
                    <a:pt x="360258" y="667335"/>
                    <a:pt x="362375" y="504881"/>
                  </a:cubicBezTo>
                  <a:cubicBezTo>
                    <a:pt x="364492" y="342427"/>
                    <a:pt x="370842" y="186323"/>
                    <a:pt x="368725" y="108006"/>
                  </a:cubicBezTo>
                  <a:cubicBezTo>
                    <a:pt x="366608" y="29689"/>
                    <a:pt x="411058" y="41860"/>
                    <a:pt x="349675" y="34981"/>
                  </a:cubicBezTo>
                  <a:cubicBezTo>
                    <a:pt x="288292" y="28102"/>
                    <a:pt x="12067" y="61969"/>
                    <a:pt x="425" y="66731"/>
                  </a:cubicBezTo>
                  <a:cubicBezTo>
                    <a:pt x="-11217" y="71493"/>
                    <a:pt x="219500" y="67260"/>
                    <a:pt x="279825" y="63556"/>
                  </a:cubicBezTo>
                  <a:cubicBezTo>
                    <a:pt x="340150" y="59852"/>
                    <a:pt x="368196" y="48739"/>
                    <a:pt x="362375" y="44506"/>
                  </a:cubicBezTo>
                  <a:cubicBezTo>
                    <a:pt x="356554" y="40273"/>
                    <a:pt x="228496" y="45564"/>
                    <a:pt x="244900" y="38156"/>
                  </a:cubicBezTo>
                  <a:cubicBezTo>
                    <a:pt x="261304" y="30748"/>
                    <a:pt x="445983" y="-1532"/>
                    <a:pt x="463975" y="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0E441D81-5E43-F167-4B04-91D8F0D2BE12}"/>
                </a:ext>
              </a:extLst>
            </p:cNvPr>
            <p:cNvSpPr/>
            <p:nvPr/>
          </p:nvSpPr>
          <p:spPr>
            <a:xfrm>
              <a:off x="5044974" y="2800341"/>
              <a:ext cx="76327" cy="165245"/>
            </a:xfrm>
            <a:custGeom>
              <a:avLst/>
              <a:gdLst>
                <a:gd name="connsiteX0" fmla="*/ 3276 w 76327"/>
                <a:gd name="connsiteY0" fmla="*/ 9 h 165245"/>
                <a:gd name="connsiteX1" fmla="*/ 47726 w 76327"/>
                <a:gd name="connsiteY1" fmla="*/ 111134 h 165245"/>
                <a:gd name="connsiteX2" fmla="*/ 101 w 76327"/>
                <a:gd name="connsiteY2" fmla="*/ 165109 h 165245"/>
                <a:gd name="connsiteX3" fmla="*/ 63601 w 76327"/>
                <a:gd name="connsiteY3" fmla="*/ 127009 h 165245"/>
                <a:gd name="connsiteX4" fmla="*/ 101 w 76327"/>
                <a:gd name="connsiteY4" fmla="*/ 139709 h 165245"/>
                <a:gd name="connsiteX5" fmla="*/ 76301 w 76327"/>
                <a:gd name="connsiteY5" fmla="*/ 104784 h 165245"/>
                <a:gd name="connsiteX6" fmla="*/ 3276 w 76327"/>
                <a:gd name="connsiteY6" fmla="*/ 9 h 16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327" h="165245">
                  <a:moveTo>
                    <a:pt x="3276" y="9"/>
                  </a:moveTo>
                  <a:cubicBezTo>
                    <a:pt x="-1486" y="1067"/>
                    <a:pt x="48255" y="83617"/>
                    <a:pt x="47726" y="111134"/>
                  </a:cubicBezTo>
                  <a:cubicBezTo>
                    <a:pt x="47197" y="138651"/>
                    <a:pt x="-2545" y="162463"/>
                    <a:pt x="101" y="165109"/>
                  </a:cubicBezTo>
                  <a:cubicBezTo>
                    <a:pt x="2747" y="167755"/>
                    <a:pt x="63601" y="131242"/>
                    <a:pt x="63601" y="127009"/>
                  </a:cubicBezTo>
                  <a:cubicBezTo>
                    <a:pt x="63601" y="122776"/>
                    <a:pt x="-2016" y="143413"/>
                    <a:pt x="101" y="139709"/>
                  </a:cubicBezTo>
                  <a:cubicBezTo>
                    <a:pt x="2218" y="136005"/>
                    <a:pt x="74714" y="127009"/>
                    <a:pt x="76301" y="104784"/>
                  </a:cubicBezTo>
                  <a:cubicBezTo>
                    <a:pt x="77888" y="82559"/>
                    <a:pt x="8038" y="-1049"/>
                    <a:pt x="3276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660A9A3B-4362-C48D-8AFB-00434E1776CD}"/>
                </a:ext>
              </a:extLst>
            </p:cNvPr>
            <p:cNvSpPr/>
            <p:nvPr/>
          </p:nvSpPr>
          <p:spPr>
            <a:xfrm>
              <a:off x="5333708" y="2955913"/>
              <a:ext cx="775622" cy="74828"/>
            </a:xfrm>
            <a:custGeom>
              <a:avLst/>
              <a:gdLst>
                <a:gd name="connsiteX0" fmla="*/ 774992 w 775622"/>
                <a:gd name="connsiteY0" fmla="*/ 66687 h 74828"/>
                <a:gd name="connsiteX1" fmla="*/ 244767 w 775622"/>
                <a:gd name="connsiteY1" fmla="*/ 9537 h 74828"/>
                <a:gd name="connsiteX2" fmla="*/ 362242 w 775622"/>
                <a:gd name="connsiteY2" fmla="*/ 47637 h 74828"/>
                <a:gd name="connsiteX3" fmla="*/ 38392 w 775622"/>
                <a:gd name="connsiteY3" fmla="*/ 57162 h 74828"/>
                <a:gd name="connsiteX4" fmla="*/ 603542 w 775622"/>
                <a:gd name="connsiteY4" fmla="*/ 73037 h 74828"/>
                <a:gd name="connsiteX5" fmla="*/ 292 w 775622"/>
                <a:gd name="connsiteY5" fmla="*/ 73037 h 74828"/>
                <a:gd name="connsiteX6" fmla="*/ 520992 w 775622"/>
                <a:gd name="connsiteY6" fmla="*/ 60337 h 74828"/>
                <a:gd name="connsiteX7" fmla="*/ 355892 w 775622"/>
                <a:gd name="connsiteY7" fmla="*/ 12 h 74828"/>
                <a:gd name="connsiteX8" fmla="*/ 774992 w 775622"/>
                <a:gd name="connsiteY8" fmla="*/ 66687 h 7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5622" h="74828">
                  <a:moveTo>
                    <a:pt x="774992" y="66687"/>
                  </a:moveTo>
                  <a:cubicBezTo>
                    <a:pt x="756471" y="68274"/>
                    <a:pt x="313559" y="12712"/>
                    <a:pt x="244767" y="9537"/>
                  </a:cubicBezTo>
                  <a:cubicBezTo>
                    <a:pt x="175975" y="6362"/>
                    <a:pt x="396638" y="39700"/>
                    <a:pt x="362242" y="47637"/>
                  </a:cubicBezTo>
                  <a:cubicBezTo>
                    <a:pt x="327846" y="55574"/>
                    <a:pt x="-1825" y="52929"/>
                    <a:pt x="38392" y="57162"/>
                  </a:cubicBezTo>
                  <a:cubicBezTo>
                    <a:pt x="78609" y="61395"/>
                    <a:pt x="609892" y="70391"/>
                    <a:pt x="603542" y="73037"/>
                  </a:cubicBezTo>
                  <a:cubicBezTo>
                    <a:pt x="597192" y="75683"/>
                    <a:pt x="14050" y="75154"/>
                    <a:pt x="292" y="73037"/>
                  </a:cubicBezTo>
                  <a:cubicBezTo>
                    <a:pt x="-13466" y="70920"/>
                    <a:pt x="461725" y="72508"/>
                    <a:pt x="520992" y="60337"/>
                  </a:cubicBezTo>
                  <a:cubicBezTo>
                    <a:pt x="580259" y="48166"/>
                    <a:pt x="313559" y="1070"/>
                    <a:pt x="355892" y="12"/>
                  </a:cubicBezTo>
                  <a:cubicBezTo>
                    <a:pt x="398225" y="-1046"/>
                    <a:pt x="793513" y="65100"/>
                    <a:pt x="774992" y="666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9CAB0888-E2D2-8C1C-E513-2619E6953572}"/>
                </a:ext>
              </a:extLst>
            </p:cNvPr>
            <p:cNvSpPr/>
            <p:nvPr/>
          </p:nvSpPr>
          <p:spPr>
            <a:xfrm>
              <a:off x="5276263" y="3038475"/>
              <a:ext cx="791456" cy="43414"/>
            </a:xfrm>
            <a:custGeom>
              <a:avLst/>
              <a:gdLst>
                <a:gd name="connsiteX0" fmla="*/ 791162 w 791456"/>
                <a:gd name="connsiteY0" fmla="*/ 0 h 43414"/>
                <a:gd name="connsiteX1" fmla="*/ 451437 w 791456"/>
                <a:gd name="connsiteY1" fmla="*/ 15875 h 43414"/>
                <a:gd name="connsiteX2" fmla="*/ 524462 w 791456"/>
                <a:gd name="connsiteY2" fmla="*/ 34925 h 43414"/>
                <a:gd name="connsiteX3" fmla="*/ 248237 w 791456"/>
                <a:gd name="connsiteY3" fmla="*/ 41275 h 43414"/>
                <a:gd name="connsiteX4" fmla="*/ 587 w 791456"/>
                <a:gd name="connsiteY4" fmla="*/ 31750 h 43414"/>
                <a:gd name="connsiteX5" fmla="*/ 178387 w 791456"/>
                <a:gd name="connsiteY5" fmla="*/ 34925 h 43414"/>
                <a:gd name="connsiteX6" fmla="*/ 146637 w 791456"/>
                <a:gd name="connsiteY6" fmla="*/ 41275 h 43414"/>
                <a:gd name="connsiteX7" fmla="*/ 543512 w 791456"/>
                <a:gd name="connsiteY7" fmla="*/ 41275 h 43414"/>
                <a:gd name="connsiteX8" fmla="*/ 384762 w 791456"/>
                <a:gd name="connsiteY8" fmla="*/ 15875 h 43414"/>
                <a:gd name="connsiteX9" fmla="*/ 791162 w 791456"/>
                <a:gd name="connsiteY9" fmla="*/ 0 h 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1456" h="43414">
                  <a:moveTo>
                    <a:pt x="791162" y="0"/>
                  </a:moveTo>
                  <a:cubicBezTo>
                    <a:pt x="802274" y="0"/>
                    <a:pt x="495887" y="10054"/>
                    <a:pt x="451437" y="15875"/>
                  </a:cubicBezTo>
                  <a:cubicBezTo>
                    <a:pt x="406987" y="21696"/>
                    <a:pt x="558329" y="30692"/>
                    <a:pt x="524462" y="34925"/>
                  </a:cubicBezTo>
                  <a:cubicBezTo>
                    <a:pt x="490595" y="39158"/>
                    <a:pt x="335549" y="41804"/>
                    <a:pt x="248237" y="41275"/>
                  </a:cubicBezTo>
                  <a:cubicBezTo>
                    <a:pt x="160925" y="40746"/>
                    <a:pt x="12229" y="32808"/>
                    <a:pt x="587" y="31750"/>
                  </a:cubicBezTo>
                  <a:cubicBezTo>
                    <a:pt x="-11055" y="30692"/>
                    <a:pt x="154045" y="33338"/>
                    <a:pt x="178387" y="34925"/>
                  </a:cubicBezTo>
                  <a:cubicBezTo>
                    <a:pt x="202729" y="36513"/>
                    <a:pt x="85783" y="40217"/>
                    <a:pt x="146637" y="41275"/>
                  </a:cubicBezTo>
                  <a:cubicBezTo>
                    <a:pt x="207491" y="42333"/>
                    <a:pt x="503824" y="45508"/>
                    <a:pt x="543512" y="41275"/>
                  </a:cubicBezTo>
                  <a:cubicBezTo>
                    <a:pt x="583200" y="37042"/>
                    <a:pt x="348779" y="20637"/>
                    <a:pt x="384762" y="15875"/>
                  </a:cubicBezTo>
                  <a:cubicBezTo>
                    <a:pt x="420745" y="11113"/>
                    <a:pt x="780050" y="0"/>
                    <a:pt x="79116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F2707EBA-F49D-4FD4-13CC-CEEE29814F25}"/>
                </a:ext>
              </a:extLst>
            </p:cNvPr>
            <p:cNvSpPr/>
            <p:nvPr/>
          </p:nvSpPr>
          <p:spPr>
            <a:xfrm>
              <a:off x="4991039" y="3013018"/>
              <a:ext cx="365260" cy="86347"/>
            </a:xfrm>
            <a:custGeom>
              <a:avLst/>
              <a:gdLst>
                <a:gd name="connsiteX0" fmla="*/ 61 w 365260"/>
                <a:gd name="connsiteY0" fmla="*/ 57 h 86347"/>
                <a:gd name="connsiteX1" fmla="*/ 111186 w 365260"/>
                <a:gd name="connsiteY1" fmla="*/ 76257 h 86347"/>
                <a:gd name="connsiteX2" fmla="*/ 177861 w 365260"/>
                <a:gd name="connsiteY2" fmla="*/ 76257 h 86347"/>
                <a:gd name="connsiteX3" fmla="*/ 171511 w 365260"/>
                <a:gd name="connsiteY3" fmla="*/ 79432 h 86347"/>
                <a:gd name="connsiteX4" fmla="*/ 365186 w 365260"/>
                <a:gd name="connsiteY4" fmla="*/ 85782 h 86347"/>
                <a:gd name="connsiteX5" fmla="*/ 193736 w 365260"/>
                <a:gd name="connsiteY5" fmla="*/ 63557 h 86347"/>
                <a:gd name="connsiteX6" fmla="*/ 127061 w 365260"/>
                <a:gd name="connsiteY6" fmla="*/ 63557 h 86347"/>
                <a:gd name="connsiteX7" fmla="*/ 61 w 365260"/>
                <a:gd name="connsiteY7" fmla="*/ 57 h 8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260" h="86347">
                  <a:moveTo>
                    <a:pt x="61" y="57"/>
                  </a:moveTo>
                  <a:cubicBezTo>
                    <a:pt x="-2585" y="2174"/>
                    <a:pt x="81553" y="63557"/>
                    <a:pt x="111186" y="76257"/>
                  </a:cubicBezTo>
                  <a:cubicBezTo>
                    <a:pt x="140819" y="88957"/>
                    <a:pt x="167807" y="75728"/>
                    <a:pt x="177861" y="76257"/>
                  </a:cubicBezTo>
                  <a:cubicBezTo>
                    <a:pt x="187915" y="76786"/>
                    <a:pt x="140290" y="77845"/>
                    <a:pt x="171511" y="79432"/>
                  </a:cubicBezTo>
                  <a:cubicBezTo>
                    <a:pt x="202732" y="81019"/>
                    <a:pt x="361482" y="88428"/>
                    <a:pt x="365186" y="85782"/>
                  </a:cubicBezTo>
                  <a:cubicBezTo>
                    <a:pt x="368890" y="83136"/>
                    <a:pt x="233423" y="67261"/>
                    <a:pt x="193736" y="63557"/>
                  </a:cubicBezTo>
                  <a:cubicBezTo>
                    <a:pt x="154049" y="59853"/>
                    <a:pt x="155107" y="72553"/>
                    <a:pt x="127061" y="63557"/>
                  </a:cubicBezTo>
                  <a:cubicBezTo>
                    <a:pt x="99015" y="54561"/>
                    <a:pt x="2707" y="-2060"/>
                    <a:pt x="61" y="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0150B066-0E44-2C78-08A5-D979E352FF2D}"/>
                </a:ext>
              </a:extLst>
            </p:cNvPr>
            <p:cNvSpPr/>
            <p:nvPr/>
          </p:nvSpPr>
          <p:spPr>
            <a:xfrm>
              <a:off x="5008850" y="3098495"/>
              <a:ext cx="280901" cy="70707"/>
            </a:xfrm>
            <a:custGeom>
              <a:avLst/>
              <a:gdLst>
                <a:gd name="connsiteX0" fmla="*/ 188625 w 280901"/>
                <a:gd name="connsiteY0" fmla="*/ 305 h 70707"/>
                <a:gd name="connsiteX1" fmla="*/ 45750 w 280901"/>
                <a:gd name="connsiteY1" fmla="*/ 6655 h 70707"/>
                <a:gd name="connsiteX2" fmla="*/ 64800 w 280901"/>
                <a:gd name="connsiteY2" fmla="*/ 35230 h 70707"/>
                <a:gd name="connsiteX3" fmla="*/ 14000 w 280901"/>
                <a:gd name="connsiteY3" fmla="*/ 44755 h 70707"/>
                <a:gd name="connsiteX4" fmla="*/ 141000 w 280901"/>
                <a:gd name="connsiteY4" fmla="*/ 16180 h 70707"/>
                <a:gd name="connsiteX5" fmla="*/ 280700 w 280901"/>
                <a:gd name="connsiteY5" fmla="*/ 70155 h 70707"/>
                <a:gd name="connsiteX6" fmla="*/ 109250 w 280901"/>
                <a:gd name="connsiteY6" fmla="*/ 44755 h 70707"/>
                <a:gd name="connsiteX7" fmla="*/ 1300 w 280901"/>
                <a:gd name="connsiteY7" fmla="*/ 54280 h 70707"/>
                <a:gd name="connsiteX8" fmla="*/ 48925 w 280901"/>
                <a:gd name="connsiteY8" fmla="*/ 19355 h 70707"/>
                <a:gd name="connsiteX9" fmla="*/ 39400 w 280901"/>
                <a:gd name="connsiteY9" fmla="*/ 13005 h 70707"/>
                <a:gd name="connsiteX10" fmla="*/ 188625 w 280901"/>
                <a:gd name="connsiteY10" fmla="*/ 305 h 7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0901" h="70707">
                  <a:moveTo>
                    <a:pt x="188625" y="305"/>
                  </a:moveTo>
                  <a:cubicBezTo>
                    <a:pt x="189683" y="-753"/>
                    <a:pt x="66387" y="834"/>
                    <a:pt x="45750" y="6655"/>
                  </a:cubicBezTo>
                  <a:cubicBezTo>
                    <a:pt x="25113" y="12476"/>
                    <a:pt x="70092" y="28880"/>
                    <a:pt x="64800" y="35230"/>
                  </a:cubicBezTo>
                  <a:cubicBezTo>
                    <a:pt x="59508" y="41580"/>
                    <a:pt x="1300" y="47930"/>
                    <a:pt x="14000" y="44755"/>
                  </a:cubicBezTo>
                  <a:cubicBezTo>
                    <a:pt x="26700" y="41580"/>
                    <a:pt x="96550" y="11947"/>
                    <a:pt x="141000" y="16180"/>
                  </a:cubicBezTo>
                  <a:cubicBezTo>
                    <a:pt x="185450" y="20413"/>
                    <a:pt x="285992" y="65393"/>
                    <a:pt x="280700" y="70155"/>
                  </a:cubicBezTo>
                  <a:cubicBezTo>
                    <a:pt x="275408" y="74918"/>
                    <a:pt x="155817" y="47401"/>
                    <a:pt x="109250" y="44755"/>
                  </a:cubicBezTo>
                  <a:cubicBezTo>
                    <a:pt x="62683" y="42109"/>
                    <a:pt x="11354" y="58513"/>
                    <a:pt x="1300" y="54280"/>
                  </a:cubicBezTo>
                  <a:cubicBezTo>
                    <a:pt x="-8754" y="50047"/>
                    <a:pt x="42575" y="26234"/>
                    <a:pt x="48925" y="19355"/>
                  </a:cubicBezTo>
                  <a:cubicBezTo>
                    <a:pt x="55275" y="12476"/>
                    <a:pt x="19821" y="18297"/>
                    <a:pt x="39400" y="13005"/>
                  </a:cubicBezTo>
                  <a:cubicBezTo>
                    <a:pt x="58979" y="7713"/>
                    <a:pt x="187567" y="1363"/>
                    <a:pt x="188625" y="3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9663FFF6-7EC8-0131-64CC-4BEA068A11AC}"/>
                </a:ext>
              </a:extLst>
            </p:cNvPr>
            <p:cNvSpPr/>
            <p:nvPr/>
          </p:nvSpPr>
          <p:spPr>
            <a:xfrm>
              <a:off x="5276196" y="3053626"/>
              <a:ext cx="719921" cy="122192"/>
            </a:xfrm>
            <a:custGeom>
              <a:avLst/>
              <a:gdLst>
                <a:gd name="connsiteX0" fmla="*/ 654 w 719921"/>
                <a:gd name="connsiteY0" fmla="*/ 48349 h 122192"/>
                <a:gd name="connsiteX1" fmla="*/ 251479 w 719921"/>
                <a:gd name="connsiteY1" fmla="*/ 67399 h 122192"/>
                <a:gd name="connsiteX2" fmla="*/ 248304 w 719921"/>
                <a:gd name="connsiteY2" fmla="*/ 76924 h 122192"/>
                <a:gd name="connsiteX3" fmla="*/ 388004 w 719921"/>
                <a:gd name="connsiteY3" fmla="*/ 41999 h 122192"/>
                <a:gd name="connsiteX4" fmla="*/ 353079 w 719921"/>
                <a:gd name="connsiteY4" fmla="*/ 95974 h 122192"/>
                <a:gd name="connsiteX5" fmla="*/ 524529 w 719921"/>
                <a:gd name="connsiteY5" fmla="*/ 80099 h 122192"/>
                <a:gd name="connsiteX6" fmla="*/ 435629 w 719921"/>
                <a:gd name="connsiteY6" fmla="*/ 86449 h 122192"/>
                <a:gd name="connsiteX7" fmla="*/ 718204 w 719921"/>
                <a:gd name="connsiteY7" fmla="*/ 64224 h 122192"/>
                <a:gd name="connsiteX8" fmla="*/ 559454 w 719921"/>
                <a:gd name="connsiteY8" fmla="*/ 3899 h 122192"/>
                <a:gd name="connsiteX9" fmla="*/ 673754 w 719921"/>
                <a:gd name="connsiteY9" fmla="*/ 10249 h 122192"/>
                <a:gd name="connsiteX10" fmla="*/ 543579 w 719921"/>
                <a:gd name="connsiteY10" fmla="*/ 45174 h 122192"/>
                <a:gd name="connsiteX11" fmla="*/ 705504 w 719921"/>
                <a:gd name="connsiteY11" fmla="*/ 35649 h 122192"/>
                <a:gd name="connsiteX12" fmla="*/ 286404 w 719921"/>
                <a:gd name="connsiteY12" fmla="*/ 118199 h 122192"/>
                <a:gd name="connsiteX13" fmla="*/ 337204 w 719921"/>
                <a:gd name="connsiteY13" fmla="*/ 102324 h 122192"/>
                <a:gd name="connsiteX14" fmla="*/ 654 w 719921"/>
                <a:gd name="connsiteY14" fmla="*/ 48349 h 122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9921" h="122192">
                  <a:moveTo>
                    <a:pt x="654" y="48349"/>
                  </a:moveTo>
                  <a:cubicBezTo>
                    <a:pt x="-13633" y="42528"/>
                    <a:pt x="210204" y="62637"/>
                    <a:pt x="251479" y="67399"/>
                  </a:cubicBezTo>
                  <a:cubicBezTo>
                    <a:pt x="292754" y="72161"/>
                    <a:pt x="225550" y="81157"/>
                    <a:pt x="248304" y="76924"/>
                  </a:cubicBezTo>
                  <a:cubicBezTo>
                    <a:pt x="271058" y="72691"/>
                    <a:pt x="370542" y="38824"/>
                    <a:pt x="388004" y="41999"/>
                  </a:cubicBezTo>
                  <a:cubicBezTo>
                    <a:pt x="405467" y="45174"/>
                    <a:pt x="330325" y="89624"/>
                    <a:pt x="353079" y="95974"/>
                  </a:cubicBezTo>
                  <a:cubicBezTo>
                    <a:pt x="375833" y="102324"/>
                    <a:pt x="510771" y="81686"/>
                    <a:pt x="524529" y="80099"/>
                  </a:cubicBezTo>
                  <a:cubicBezTo>
                    <a:pt x="538287" y="78512"/>
                    <a:pt x="435629" y="86449"/>
                    <a:pt x="435629" y="86449"/>
                  </a:cubicBezTo>
                  <a:cubicBezTo>
                    <a:pt x="467908" y="83803"/>
                    <a:pt x="697566" y="77982"/>
                    <a:pt x="718204" y="64224"/>
                  </a:cubicBezTo>
                  <a:cubicBezTo>
                    <a:pt x="738842" y="50466"/>
                    <a:pt x="566862" y="12895"/>
                    <a:pt x="559454" y="3899"/>
                  </a:cubicBezTo>
                  <a:cubicBezTo>
                    <a:pt x="552046" y="-5097"/>
                    <a:pt x="676400" y="3370"/>
                    <a:pt x="673754" y="10249"/>
                  </a:cubicBezTo>
                  <a:cubicBezTo>
                    <a:pt x="671108" y="17128"/>
                    <a:pt x="538287" y="40941"/>
                    <a:pt x="543579" y="45174"/>
                  </a:cubicBezTo>
                  <a:cubicBezTo>
                    <a:pt x="548871" y="49407"/>
                    <a:pt x="748366" y="23478"/>
                    <a:pt x="705504" y="35649"/>
                  </a:cubicBezTo>
                  <a:cubicBezTo>
                    <a:pt x="662642" y="47820"/>
                    <a:pt x="347787" y="107087"/>
                    <a:pt x="286404" y="118199"/>
                  </a:cubicBezTo>
                  <a:cubicBezTo>
                    <a:pt x="225021" y="129311"/>
                    <a:pt x="379008" y="115024"/>
                    <a:pt x="337204" y="102324"/>
                  </a:cubicBezTo>
                  <a:cubicBezTo>
                    <a:pt x="295400" y="89624"/>
                    <a:pt x="14941" y="54170"/>
                    <a:pt x="654" y="483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D1309C10-BE77-BF89-E2FD-3B9213FFA38B}"/>
                </a:ext>
              </a:extLst>
            </p:cNvPr>
            <p:cNvSpPr/>
            <p:nvPr/>
          </p:nvSpPr>
          <p:spPr>
            <a:xfrm>
              <a:off x="5106204" y="3263897"/>
              <a:ext cx="53192" cy="228603"/>
            </a:xfrm>
            <a:custGeom>
              <a:avLst/>
              <a:gdLst>
                <a:gd name="connsiteX0" fmla="*/ 53171 w 53192"/>
                <a:gd name="connsiteY0" fmla="*/ 3 h 228603"/>
                <a:gd name="connsiteX1" fmla="*/ 8721 w 53192"/>
                <a:gd name="connsiteY1" fmla="*/ 88903 h 228603"/>
                <a:gd name="connsiteX2" fmla="*/ 8721 w 53192"/>
                <a:gd name="connsiteY2" fmla="*/ 149228 h 228603"/>
                <a:gd name="connsiteX3" fmla="*/ 11896 w 53192"/>
                <a:gd name="connsiteY3" fmla="*/ 228603 h 228603"/>
                <a:gd name="connsiteX4" fmla="*/ 8721 w 53192"/>
                <a:gd name="connsiteY4" fmla="*/ 149228 h 228603"/>
                <a:gd name="connsiteX5" fmla="*/ 2371 w 53192"/>
                <a:gd name="connsiteY5" fmla="*/ 92078 h 228603"/>
                <a:gd name="connsiteX6" fmla="*/ 53171 w 53192"/>
                <a:gd name="connsiteY6" fmla="*/ 3 h 22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192" h="228603">
                  <a:moveTo>
                    <a:pt x="53171" y="3"/>
                  </a:moveTo>
                  <a:cubicBezTo>
                    <a:pt x="54229" y="-526"/>
                    <a:pt x="16129" y="64032"/>
                    <a:pt x="8721" y="88903"/>
                  </a:cubicBezTo>
                  <a:cubicBezTo>
                    <a:pt x="1313" y="113774"/>
                    <a:pt x="8192" y="125945"/>
                    <a:pt x="8721" y="149228"/>
                  </a:cubicBezTo>
                  <a:cubicBezTo>
                    <a:pt x="9250" y="172511"/>
                    <a:pt x="11896" y="228603"/>
                    <a:pt x="11896" y="228603"/>
                  </a:cubicBezTo>
                  <a:cubicBezTo>
                    <a:pt x="11896" y="228603"/>
                    <a:pt x="10308" y="171982"/>
                    <a:pt x="8721" y="149228"/>
                  </a:cubicBezTo>
                  <a:cubicBezTo>
                    <a:pt x="7134" y="126474"/>
                    <a:pt x="-5037" y="111128"/>
                    <a:pt x="2371" y="92078"/>
                  </a:cubicBezTo>
                  <a:cubicBezTo>
                    <a:pt x="9779" y="73028"/>
                    <a:pt x="52113" y="532"/>
                    <a:pt x="5317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BEA12F36-871D-5542-3B54-69155AF65983}"/>
                </a:ext>
              </a:extLst>
            </p:cNvPr>
            <p:cNvSpPr/>
            <p:nvPr/>
          </p:nvSpPr>
          <p:spPr>
            <a:xfrm>
              <a:off x="5082901" y="3230708"/>
              <a:ext cx="59850" cy="687587"/>
            </a:xfrm>
            <a:custGeom>
              <a:avLst/>
              <a:gdLst>
                <a:gd name="connsiteX0" fmla="*/ 44724 w 59850"/>
                <a:gd name="connsiteY0" fmla="*/ 1442 h 687587"/>
                <a:gd name="connsiteX1" fmla="*/ 16149 w 59850"/>
                <a:gd name="connsiteY1" fmla="*/ 83992 h 687587"/>
                <a:gd name="connsiteX2" fmla="*/ 19324 w 59850"/>
                <a:gd name="connsiteY2" fmla="*/ 230042 h 687587"/>
                <a:gd name="connsiteX3" fmla="*/ 19324 w 59850"/>
                <a:gd name="connsiteY3" fmla="*/ 157017 h 687587"/>
                <a:gd name="connsiteX4" fmla="*/ 32024 w 59850"/>
                <a:gd name="connsiteY4" fmla="*/ 309417 h 687587"/>
                <a:gd name="connsiteX5" fmla="*/ 22499 w 59850"/>
                <a:gd name="connsiteY5" fmla="*/ 417367 h 687587"/>
                <a:gd name="connsiteX6" fmla="*/ 32024 w 59850"/>
                <a:gd name="connsiteY6" fmla="*/ 518967 h 687587"/>
                <a:gd name="connsiteX7" fmla="*/ 35199 w 59850"/>
                <a:gd name="connsiteY7" fmla="*/ 687242 h 687587"/>
                <a:gd name="connsiteX8" fmla="*/ 47899 w 59850"/>
                <a:gd name="connsiteY8" fmla="*/ 553892 h 687587"/>
                <a:gd name="connsiteX9" fmla="*/ 57424 w 59850"/>
                <a:gd name="connsiteY9" fmla="*/ 264967 h 687587"/>
                <a:gd name="connsiteX10" fmla="*/ 274 w 59850"/>
                <a:gd name="connsiteY10" fmla="*/ 150667 h 687587"/>
                <a:gd name="connsiteX11" fmla="*/ 44724 w 59850"/>
                <a:gd name="connsiteY11" fmla="*/ 1442 h 68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850" h="687587">
                  <a:moveTo>
                    <a:pt x="44724" y="1442"/>
                  </a:moveTo>
                  <a:cubicBezTo>
                    <a:pt x="47370" y="-9671"/>
                    <a:pt x="20382" y="45892"/>
                    <a:pt x="16149" y="83992"/>
                  </a:cubicBezTo>
                  <a:cubicBezTo>
                    <a:pt x="11916" y="122092"/>
                    <a:pt x="18795" y="217871"/>
                    <a:pt x="19324" y="230042"/>
                  </a:cubicBezTo>
                  <a:cubicBezTo>
                    <a:pt x="19853" y="242213"/>
                    <a:pt x="17207" y="143788"/>
                    <a:pt x="19324" y="157017"/>
                  </a:cubicBezTo>
                  <a:cubicBezTo>
                    <a:pt x="21441" y="170246"/>
                    <a:pt x="31495" y="266025"/>
                    <a:pt x="32024" y="309417"/>
                  </a:cubicBezTo>
                  <a:cubicBezTo>
                    <a:pt x="32553" y="352809"/>
                    <a:pt x="22499" y="382442"/>
                    <a:pt x="22499" y="417367"/>
                  </a:cubicBezTo>
                  <a:cubicBezTo>
                    <a:pt x="22499" y="452292"/>
                    <a:pt x="29907" y="473988"/>
                    <a:pt x="32024" y="518967"/>
                  </a:cubicBezTo>
                  <a:cubicBezTo>
                    <a:pt x="34141" y="563946"/>
                    <a:pt x="32553" y="681421"/>
                    <a:pt x="35199" y="687242"/>
                  </a:cubicBezTo>
                  <a:cubicBezTo>
                    <a:pt x="37845" y="693063"/>
                    <a:pt x="44195" y="624271"/>
                    <a:pt x="47899" y="553892"/>
                  </a:cubicBezTo>
                  <a:cubicBezTo>
                    <a:pt x="51603" y="483513"/>
                    <a:pt x="65361" y="332171"/>
                    <a:pt x="57424" y="264967"/>
                  </a:cubicBezTo>
                  <a:cubicBezTo>
                    <a:pt x="49487" y="197763"/>
                    <a:pt x="4507" y="188238"/>
                    <a:pt x="274" y="150667"/>
                  </a:cubicBezTo>
                  <a:cubicBezTo>
                    <a:pt x="-3959" y="113096"/>
                    <a:pt x="42078" y="12555"/>
                    <a:pt x="44724" y="14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2820EB9C-DF09-3BC1-F8AB-787914EF024D}"/>
                </a:ext>
              </a:extLst>
            </p:cNvPr>
            <p:cNvSpPr/>
            <p:nvPr/>
          </p:nvSpPr>
          <p:spPr>
            <a:xfrm>
              <a:off x="5184775" y="3250937"/>
              <a:ext cx="28828" cy="293765"/>
            </a:xfrm>
            <a:custGeom>
              <a:avLst/>
              <a:gdLst>
                <a:gd name="connsiteX0" fmla="*/ 19050 w 28828"/>
                <a:gd name="connsiteY0" fmla="*/ 3438 h 293765"/>
                <a:gd name="connsiteX1" fmla="*/ 25400 w 28828"/>
                <a:gd name="connsiteY1" fmla="*/ 76463 h 293765"/>
                <a:gd name="connsiteX2" fmla="*/ 0 w 28828"/>
                <a:gd name="connsiteY2" fmla="*/ 165363 h 293765"/>
                <a:gd name="connsiteX3" fmla="*/ 25400 w 28828"/>
                <a:gd name="connsiteY3" fmla="*/ 117738 h 293765"/>
                <a:gd name="connsiteX4" fmla="*/ 28575 w 28828"/>
                <a:gd name="connsiteY4" fmla="*/ 292363 h 293765"/>
                <a:gd name="connsiteX5" fmla="*/ 25400 w 28828"/>
                <a:gd name="connsiteY5" fmla="*/ 190763 h 293765"/>
                <a:gd name="connsiteX6" fmla="*/ 19050 w 28828"/>
                <a:gd name="connsiteY6" fmla="*/ 3438 h 29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28" h="293765">
                  <a:moveTo>
                    <a:pt x="19050" y="3438"/>
                  </a:moveTo>
                  <a:cubicBezTo>
                    <a:pt x="19050" y="-15612"/>
                    <a:pt x="28575" y="49475"/>
                    <a:pt x="25400" y="76463"/>
                  </a:cubicBezTo>
                  <a:cubicBezTo>
                    <a:pt x="22225" y="103451"/>
                    <a:pt x="0" y="158484"/>
                    <a:pt x="0" y="165363"/>
                  </a:cubicBezTo>
                  <a:cubicBezTo>
                    <a:pt x="0" y="172242"/>
                    <a:pt x="20638" y="96571"/>
                    <a:pt x="25400" y="117738"/>
                  </a:cubicBezTo>
                  <a:cubicBezTo>
                    <a:pt x="30162" y="138905"/>
                    <a:pt x="28575" y="280192"/>
                    <a:pt x="28575" y="292363"/>
                  </a:cubicBezTo>
                  <a:cubicBezTo>
                    <a:pt x="28575" y="304534"/>
                    <a:pt x="28046" y="234684"/>
                    <a:pt x="25400" y="190763"/>
                  </a:cubicBezTo>
                  <a:cubicBezTo>
                    <a:pt x="22754" y="146842"/>
                    <a:pt x="19050" y="22488"/>
                    <a:pt x="19050" y="34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CCE356CA-F69E-96D7-D3BA-F722AB277C73}"/>
                </a:ext>
              </a:extLst>
            </p:cNvPr>
            <p:cNvSpPr/>
            <p:nvPr/>
          </p:nvSpPr>
          <p:spPr>
            <a:xfrm>
              <a:off x="5181500" y="3237276"/>
              <a:ext cx="73131" cy="326256"/>
            </a:xfrm>
            <a:custGeom>
              <a:avLst/>
              <a:gdLst>
                <a:gd name="connsiteX0" fmla="*/ 100 w 73131"/>
                <a:gd name="connsiteY0" fmla="*/ 1224 h 326256"/>
                <a:gd name="connsiteX1" fmla="*/ 66775 w 73131"/>
                <a:gd name="connsiteY1" fmla="*/ 55199 h 326256"/>
                <a:gd name="connsiteX2" fmla="*/ 66775 w 73131"/>
                <a:gd name="connsiteY2" fmla="*/ 121874 h 326256"/>
                <a:gd name="connsiteX3" fmla="*/ 38200 w 73131"/>
                <a:gd name="connsiteY3" fmla="*/ 175849 h 326256"/>
                <a:gd name="connsiteX4" fmla="*/ 73125 w 73131"/>
                <a:gd name="connsiteY4" fmla="*/ 153624 h 326256"/>
                <a:gd name="connsiteX5" fmla="*/ 35025 w 73131"/>
                <a:gd name="connsiteY5" fmla="*/ 325074 h 326256"/>
                <a:gd name="connsiteX6" fmla="*/ 50900 w 73131"/>
                <a:gd name="connsiteY6" fmla="*/ 223474 h 326256"/>
                <a:gd name="connsiteX7" fmla="*/ 50900 w 73131"/>
                <a:gd name="connsiteY7" fmla="*/ 109174 h 326256"/>
                <a:gd name="connsiteX8" fmla="*/ 100 w 73131"/>
                <a:gd name="connsiteY8" fmla="*/ 1224 h 3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131" h="326256">
                  <a:moveTo>
                    <a:pt x="100" y="1224"/>
                  </a:moveTo>
                  <a:cubicBezTo>
                    <a:pt x="2746" y="-7772"/>
                    <a:pt x="55663" y="35091"/>
                    <a:pt x="66775" y="55199"/>
                  </a:cubicBezTo>
                  <a:cubicBezTo>
                    <a:pt x="77887" y="75307"/>
                    <a:pt x="71537" y="101766"/>
                    <a:pt x="66775" y="121874"/>
                  </a:cubicBezTo>
                  <a:cubicBezTo>
                    <a:pt x="62013" y="141982"/>
                    <a:pt x="37142" y="170558"/>
                    <a:pt x="38200" y="175849"/>
                  </a:cubicBezTo>
                  <a:cubicBezTo>
                    <a:pt x="39258" y="181140"/>
                    <a:pt x="73654" y="128753"/>
                    <a:pt x="73125" y="153624"/>
                  </a:cubicBezTo>
                  <a:cubicBezTo>
                    <a:pt x="72596" y="178495"/>
                    <a:pt x="38729" y="313432"/>
                    <a:pt x="35025" y="325074"/>
                  </a:cubicBezTo>
                  <a:cubicBezTo>
                    <a:pt x="31321" y="336716"/>
                    <a:pt x="48254" y="259457"/>
                    <a:pt x="50900" y="223474"/>
                  </a:cubicBezTo>
                  <a:cubicBezTo>
                    <a:pt x="53546" y="187491"/>
                    <a:pt x="54075" y="139866"/>
                    <a:pt x="50900" y="109174"/>
                  </a:cubicBezTo>
                  <a:cubicBezTo>
                    <a:pt x="47725" y="78482"/>
                    <a:pt x="-2546" y="10220"/>
                    <a:pt x="100" y="12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49C45235-CA4A-48EC-8BA6-31CCB06C7AD4}"/>
                </a:ext>
              </a:extLst>
            </p:cNvPr>
            <p:cNvSpPr/>
            <p:nvPr/>
          </p:nvSpPr>
          <p:spPr>
            <a:xfrm>
              <a:off x="5156196" y="3288606"/>
              <a:ext cx="457319" cy="64595"/>
            </a:xfrm>
            <a:custGeom>
              <a:avLst/>
              <a:gdLst>
                <a:gd name="connsiteX0" fmla="*/ 4 w 457319"/>
                <a:gd name="connsiteY0" fmla="*/ 694 h 64595"/>
                <a:gd name="connsiteX1" fmla="*/ 203204 w 457319"/>
                <a:gd name="connsiteY1" fmla="*/ 10219 h 64595"/>
                <a:gd name="connsiteX2" fmla="*/ 165104 w 457319"/>
                <a:gd name="connsiteY2" fmla="*/ 41969 h 64595"/>
                <a:gd name="connsiteX3" fmla="*/ 333379 w 457319"/>
                <a:gd name="connsiteY3" fmla="*/ 64194 h 64595"/>
                <a:gd name="connsiteX4" fmla="*/ 327029 w 457319"/>
                <a:gd name="connsiteY4" fmla="*/ 22919 h 64595"/>
                <a:gd name="connsiteX5" fmla="*/ 457204 w 457319"/>
                <a:gd name="connsiteY5" fmla="*/ 13394 h 64595"/>
                <a:gd name="connsiteX6" fmla="*/ 301629 w 457319"/>
                <a:gd name="connsiteY6" fmla="*/ 45144 h 64595"/>
                <a:gd name="connsiteX7" fmla="*/ 206379 w 457319"/>
                <a:gd name="connsiteY7" fmla="*/ 61019 h 64595"/>
                <a:gd name="connsiteX8" fmla="*/ 209554 w 457319"/>
                <a:gd name="connsiteY8" fmla="*/ 26094 h 64595"/>
                <a:gd name="connsiteX9" fmla="*/ 4 w 457319"/>
                <a:gd name="connsiteY9" fmla="*/ 694 h 6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19" h="64595">
                  <a:moveTo>
                    <a:pt x="4" y="694"/>
                  </a:moveTo>
                  <a:cubicBezTo>
                    <a:pt x="-1054" y="-1952"/>
                    <a:pt x="175687" y="3340"/>
                    <a:pt x="203204" y="10219"/>
                  </a:cubicBezTo>
                  <a:cubicBezTo>
                    <a:pt x="230721" y="17098"/>
                    <a:pt x="143408" y="32973"/>
                    <a:pt x="165104" y="41969"/>
                  </a:cubicBezTo>
                  <a:cubicBezTo>
                    <a:pt x="186800" y="50965"/>
                    <a:pt x="306391" y="67369"/>
                    <a:pt x="333379" y="64194"/>
                  </a:cubicBezTo>
                  <a:cubicBezTo>
                    <a:pt x="360367" y="61019"/>
                    <a:pt x="306391" y="31386"/>
                    <a:pt x="327029" y="22919"/>
                  </a:cubicBezTo>
                  <a:cubicBezTo>
                    <a:pt x="347667" y="14452"/>
                    <a:pt x="461437" y="9690"/>
                    <a:pt x="457204" y="13394"/>
                  </a:cubicBezTo>
                  <a:cubicBezTo>
                    <a:pt x="452971" y="17098"/>
                    <a:pt x="343433" y="37207"/>
                    <a:pt x="301629" y="45144"/>
                  </a:cubicBezTo>
                  <a:cubicBezTo>
                    <a:pt x="259825" y="53081"/>
                    <a:pt x="221725" y="64194"/>
                    <a:pt x="206379" y="61019"/>
                  </a:cubicBezTo>
                  <a:cubicBezTo>
                    <a:pt x="191033" y="57844"/>
                    <a:pt x="247654" y="35619"/>
                    <a:pt x="209554" y="26094"/>
                  </a:cubicBezTo>
                  <a:cubicBezTo>
                    <a:pt x="171454" y="16569"/>
                    <a:pt x="1062" y="3340"/>
                    <a:pt x="4" y="6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07A4890B-E2BC-A22C-9B5A-32730EC735CD}"/>
                </a:ext>
              </a:extLst>
            </p:cNvPr>
            <p:cNvSpPr/>
            <p:nvPr/>
          </p:nvSpPr>
          <p:spPr>
            <a:xfrm>
              <a:off x="5088776" y="3635271"/>
              <a:ext cx="37376" cy="568513"/>
            </a:xfrm>
            <a:custGeom>
              <a:avLst/>
              <a:gdLst>
                <a:gd name="connsiteX0" fmla="*/ 7099 w 37376"/>
                <a:gd name="connsiteY0" fmla="*/ 104 h 568513"/>
                <a:gd name="connsiteX1" fmla="*/ 13449 w 37376"/>
                <a:gd name="connsiteY1" fmla="*/ 355704 h 568513"/>
                <a:gd name="connsiteX2" fmla="*/ 10274 w 37376"/>
                <a:gd name="connsiteY2" fmla="*/ 238229 h 568513"/>
                <a:gd name="connsiteX3" fmla="*/ 749 w 37376"/>
                <a:gd name="connsiteY3" fmla="*/ 441429 h 568513"/>
                <a:gd name="connsiteX4" fmla="*/ 32499 w 37376"/>
                <a:gd name="connsiteY4" fmla="*/ 568429 h 568513"/>
                <a:gd name="connsiteX5" fmla="*/ 35674 w 37376"/>
                <a:gd name="connsiteY5" fmla="*/ 457304 h 568513"/>
                <a:gd name="connsiteX6" fmla="*/ 16624 w 37376"/>
                <a:gd name="connsiteY6" fmla="*/ 244579 h 568513"/>
                <a:gd name="connsiteX7" fmla="*/ 19799 w 37376"/>
                <a:gd name="connsiteY7" fmla="*/ 317604 h 568513"/>
                <a:gd name="connsiteX8" fmla="*/ 7099 w 37376"/>
                <a:gd name="connsiteY8" fmla="*/ 104 h 56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376" h="568513">
                  <a:moveTo>
                    <a:pt x="7099" y="104"/>
                  </a:moveTo>
                  <a:cubicBezTo>
                    <a:pt x="6041" y="6454"/>
                    <a:pt x="12920" y="316017"/>
                    <a:pt x="13449" y="355704"/>
                  </a:cubicBezTo>
                  <a:cubicBezTo>
                    <a:pt x="13978" y="395391"/>
                    <a:pt x="12391" y="223942"/>
                    <a:pt x="10274" y="238229"/>
                  </a:cubicBezTo>
                  <a:cubicBezTo>
                    <a:pt x="8157" y="252517"/>
                    <a:pt x="-2955" y="386396"/>
                    <a:pt x="749" y="441429"/>
                  </a:cubicBezTo>
                  <a:cubicBezTo>
                    <a:pt x="4453" y="496462"/>
                    <a:pt x="26678" y="565783"/>
                    <a:pt x="32499" y="568429"/>
                  </a:cubicBezTo>
                  <a:cubicBezTo>
                    <a:pt x="38320" y="571075"/>
                    <a:pt x="38320" y="511279"/>
                    <a:pt x="35674" y="457304"/>
                  </a:cubicBezTo>
                  <a:cubicBezTo>
                    <a:pt x="33028" y="403329"/>
                    <a:pt x="19270" y="267862"/>
                    <a:pt x="16624" y="244579"/>
                  </a:cubicBezTo>
                  <a:cubicBezTo>
                    <a:pt x="13978" y="221296"/>
                    <a:pt x="20857" y="356762"/>
                    <a:pt x="19799" y="317604"/>
                  </a:cubicBezTo>
                  <a:cubicBezTo>
                    <a:pt x="18741" y="278446"/>
                    <a:pt x="8157" y="-6246"/>
                    <a:pt x="7099" y="1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F7C48404-EECE-9D78-2182-786578CA59E1}"/>
                </a:ext>
              </a:extLst>
            </p:cNvPr>
            <p:cNvSpPr/>
            <p:nvPr/>
          </p:nvSpPr>
          <p:spPr>
            <a:xfrm>
              <a:off x="4997447" y="4117790"/>
              <a:ext cx="149666" cy="990804"/>
            </a:xfrm>
            <a:custGeom>
              <a:avLst/>
              <a:gdLst>
                <a:gd name="connsiteX0" fmla="*/ 73028 w 149666"/>
                <a:gd name="connsiteY0" fmla="*/ 185 h 990804"/>
                <a:gd name="connsiteX1" fmla="*/ 69853 w 149666"/>
                <a:gd name="connsiteY1" fmla="*/ 244660 h 990804"/>
                <a:gd name="connsiteX2" fmla="*/ 73028 w 149666"/>
                <a:gd name="connsiteY2" fmla="*/ 212910 h 990804"/>
                <a:gd name="connsiteX3" fmla="*/ 50803 w 149666"/>
                <a:gd name="connsiteY3" fmla="*/ 254185 h 990804"/>
                <a:gd name="connsiteX4" fmla="*/ 28578 w 149666"/>
                <a:gd name="connsiteY4" fmla="*/ 447860 h 990804"/>
                <a:gd name="connsiteX5" fmla="*/ 28578 w 149666"/>
                <a:gd name="connsiteY5" fmla="*/ 466910 h 990804"/>
                <a:gd name="connsiteX6" fmla="*/ 66678 w 149666"/>
                <a:gd name="connsiteY6" fmla="*/ 378010 h 990804"/>
                <a:gd name="connsiteX7" fmla="*/ 101603 w 149666"/>
                <a:gd name="connsiteY7" fmla="*/ 476435 h 990804"/>
                <a:gd name="connsiteX8" fmla="*/ 88903 w 149666"/>
                <a:gd name="connsiteY8" fmla="*/ 705035 h 990804"/>
                <a:gd name="connsiteX9" fmla="*/ 92078 w 149666"/>
                <a:gd name="connsiteY9" fmla="*/ 663760 h 990804"/>
                <a:gd name="connsiteX10" fmla="*/ 88903 w 149666"/>
                <a:gd name="connsiteY10" fmla="*/ 895535 h 990804"/>
                <a:gd name="connsiteX11" fmla="*/ 3 w 149666"/>
                <a:gd name="connsiteY11" fmla="*/ 990785 h 990804"/>
                <a:gd name="connsiteX12" fmla="*/ 85728 w 149666"/>
                <a:gd name="connsiteY12" fmla="*/ 889185 h 990804"/>
                <a:gd name="connsiteX13" fmla="*/ 149228 w 149666"/>
                <a:gd name="connsiteY13" fmla="*/ 673285 h 990804"/>
                <a:gd name="connsiteX14" fmla="*/ 53978 w 149666"/>
                <a:gd name="connsiteY14" fmla="*/ 451035 h 990804"/>
                <a:gd name="connsiteX15" fmla="*/ 34928 w 149666"/>
                <a:gd name="connsiteY15" fmla="*/ 505010 h 990804"/>
                <a:gd name="connsiteX16" fmla="*/ 66678 w 149666"/>
                <a:gd name="connsiteY16" fmla="*/ 241485 h 990804"/>
                <a:gd name="connsiteX17" fmla="*/ 60328 w 149666"/>
                <a:gd name="connsiteY17" fmla="*/ 289110 h 990804"/>
                <a:gd name="connsiteX18" fmla="*/ 73028 w 149666"/>
                <a:gd name="connsiteY18" fmla="*/ 185 h 99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9666" h="990804">
                  <a:moveTo>
                    <a:pt x="73028" y="185"/>
                  </a:moveTo>
                  <a:cubicBezTo>
                    <a:pt x="74615" y="-7223"/>
                    <a:pt x="69853" y="209206"/>
                    <a:pt x="69853" y="244660"/>
                  </a:cubicBezTo>
                  <a:cubicBezTo>
                    <a:pt x="69853" y="280114"/>
                    <a:pt x="76203" y="211323"/>
                    <a:pt x="73028" y="212910"/>
                  </a:cubicBezTo>
                  <a:cubicBezTo>
                    <a:pt x="69853" y="214497"/>
                    <a:pt x="58211" y="215027"/>
                    <a:pt x="50803" y="254185"/>
                  </a:cubicBezTo>
                  <a:cubicBezTo>
                    <a:pt x="43395" y="293343"/>
                    <a:pt x="32282" y="412406"/>
                    <a:pt x="28578" y="447860"/>
                  </a:cubicBezTo>
                  <a:cubicBezTo>
                    <a:pt x="24874" y="483314"/>
                    <a:pt x="22228" y="478552"/>
                    <a:pt x="28578" y="466910"/>
                  </a:cubicBezTo>
                  <a:cubicBezTo>
                    <a:pt x="34928" y="455268"/>
                    <a:pt x="54507" y="376423"/>
                    <a:pt x="66678" y="378010"/>
                  </a:cubicBezTo>
                  <a:cubicBezTo>
                    <a:pt x="78849" y="379597"/>
                    <a:pt x="97899" y="421931"/>
                    <a:pt x="101603" y="476435"/>
                  </a:cubicBezTo>
                  <a:cubicBezTo>
                    <a:pt x="105307" y="530939"/>
                    <a:pt x="90490" y="673814"/>
                    <a:pt x="88903" y="705035"/>
                  </a:cubicBezTo>
                  <a:cubicBezTo>
                    <a:pt x="87316" y="736256"/>
                    <a:pt x="92078" y="632010"/>
                    <a:pt x="92078" y="663760"/>
                  </a:cubicBezTo>
                  <a:cubicBezTo>
                    <a:pt x="92078" y="695510"/>
                    <a:pt x="104249" y="841031"/>
                    <a:pt x="88903" y="895535"/>
                  </a:cubicBezTo>
                  <a:cubicBezTo>
                    <a:pt x="73557" y="950039"/>
                    <a:pt x="532" y="991843"/>
                    <a:pt x="3" y="990785"/>
                  </a:cubicBezTo>
                  <a:cubicBezTo>
                    <a:pt x="-526" y="989727"/>
                    <a:pt x="60857" y="942102"/>
                    <a:pt x="85728" y="889185"/>
                  </a:cubicBezTo>
                  <a:cubicBezTo>
                    <a:pt x="110599" y="836268"/>
                    <a:pt x="154520" y="746310"/>
                    <a:pt x="149228" y="673285"/>
                  </a:cubicBezTo>
                  <a:cubicBezTo>
                    <a:pt x="143936" y="600260"/>
                    <a:pt x="73028" y="479081"/>
                    <a:pt x="53978" y="451035"/>
                  </a:cubicBezTo>
                  <a:cubicBezTo>
                    <a:pt x="34928" y="422989"/>
                    <a:pt x="32811" y="539935"/>
                    <a:pt x="34928" y="505010"/>
                  </a:cubicBezTo>
                  <a:cubicBezTo>
                    <a:pt x="37045" y="470085"/>
                    <a:pt x="62445" y="277468"/>
                    <a:pt x="66678" y="241485"/>
                  </a:cubicBezTo>
                  <a:cubicBezTo>
                    <a:pt x="70911" y="205502"/>
                    <a:pt x="58740" y="327210"/>
                    <a:pt x="60328" y="289110"/>
                  </a:cubicBezTo>
                  <a:cubicBezTo>
                    <a:pt x="61916" y="251010"/>
                    <a:pt x="71441" y="7593"/>
                    <a:pt x="73028" y="1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20CA2440-09D9-273D-8FC8-86B133A7C4DD}"/>
                </a:ext>
              </a:extLst>
            </p:cNvPr>
            <p:cNvSpPr/>
            <p:nvPr/>
          </p:nvSpPr>
          <p:spPr>
            <a:xfrm>
              <a:off x="5044763" y="4081279"/>
              <a:ext cx="175058" cy="624114"/>
            </a:xfrm>
            <a:custGeom>
              <a:avLst/>
              <a:gdLst>
                <a:gd name="connsiteX0" fmla="*/ 312 w 175058"/>
                <a:gd name="connsiteY0" fmla="*/ 1771 h 624114"/>
                <a:gd name="connsiteX1" fmla="*/ 101912 w 175058"/>
                <a:gd name="connsiteY1" fmla="*/ 414521 h 624114"/>
                <a:gd name="connsiteX2" fmla="*/ 89212 w 175058"/>
                <a:gd name="connsiteY2" fmla="*/ 277996 h 624114"/>
                <a:gd name="connsiteX3" fmla="*/ 101912 w 175058"/>
                <a:gd name="connsiteY3" fmla="*/ 484371 h 624114"/>
                <a:gd name="connsiteX4" fmla="*/ 105087 w 175058"/>
                <a:gd name="connsiteY4" fmla="*/ 544696 h 624114"/>
                <a:gd name="connsiteX5" fmla="*/ 174937 w 175058"/>
                <a:gd name="connsiteY5" fmla="*/ 624071 h 624114"/>
                <a:gd name="connsiteX6" fmla="*/ 120962 w 175058"/>
                <a:gd name="connsiteY6" fmla="*/ 551046 h 624114"/>
                <a:gd name="connsiteX7" fmla="*/ 82862 w 175058"/>
                <a:gd name="connsiteY7" fmla="*/ 287521 h 624114"/>
                <a:gd name="connsiteX8" fmla="*/ 70162 w 175058"/>
                <a:gd name="connsiteY8" fmla="*/ 265296 h 624114"/>
                <a:gd name="connsiteX9" fmla="*/ 312 w 175058"/>
                <a:gd name="connsiteY9" fmla="*/ 1771 h 62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058" h="624114">
                  <a:moveTo>
                    <a:pt x="312" y="1771"/>
                  </a:moveTo>
                  <a:cubicBezTo>
                    <a:pt x="5604" y="26642"/>
                    <a:pt x="87095" y="368484"/>
                    <a:pt x="101912" y="414521"/>
                  </a:cubicBezTo>
                  <a:cubicBezTo>
                    <a:pt x="116729" y="460558"/>
                    <a:pt x="89212" y="266354"/>
                    <a:pt x="89212" y="277996"/>
                  </a:cubicBezTo>
                  <a:cubicBezTo>
                    <a:pt x="89212" y="289638"/>
                    <a:pt x="99266" y="439921"/>
                    <a:pt x="101912" y="484371"/>
                  </a:cubicBezTo>
                  <a:cubicBezTo>
                    <a:pt x="104558" y="528821"/>
                    <a:pt x="92916" y="521413"/>
                    <a:pt x="105087" y="544696"/>
                  </a:cubicBezTo>
                  <a:cubicBezTo>
                    <a:pt x="117258" y="567979"/>
                    <a:pt x="172291" y="623013"/>
                    <a:pt x="174937" y="624071"/>
                  </a:cubicBezTo>
                  <a:cubicBezTo>
                    <a:pt x="177583" y="625129"/>
                    <a:pt x="136308" y="607138"/>
                    <a:pt x="120962" y="551046"/>
                  </a:cubicBezTo>
                  <a:cubicBezTo>
                    <a:pt x="105616" y="494954"/>
                    <a:pt x="91329" y="335146"/>
                    <a:pt x="82862" y="287521"/>
                  </a:cubicBezTo>
                  <a:cubicBezTo>
                    <a:pt x="74395" y="239896"/>
                    <a:pt x="81804" y="309217"/>
                    <a:pt x="70162" y="265296"/>
                  </a:cubicBezTo>
                  <a:cubicBezTo>
                    <a:pt x="58520" y="221375"/>
                    <a:pt x="-4980" y="-23100"/>
                    <a:pt x="312" y="17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0F155A27-203B-0861-D72B-A1D523F22B7E}"/>
                </a:ext>
              </a:extLst>
            </p:cNvPr>
            <p:cNvSpPr/>
            <p:nvPr/>
          </p:nvSpPr>
          <p:spPr>
            <a:xfrm>
              <a:off x="5046941" y="4832349"/>
              <a:ext cx="583285" cy="196877"/>
            </a:xfrm>
            <a:custGeom>
              <a:avLst/>
              <a:gdLst>
                <a:gd name="connsiteX0" fmla="*/ 14009 w 583285"/>
                <a:gd name="connsiteY0" fmla="*/ 161926 h 196877"/>
                <a:gd name="connsiteX1" fmla="*/ 360084 w 583285"/>
                <a:gd name="connsiteY1" fmla="*/ 165101 h 196877"/>
                <a:gd name="connsiteX2" fmla="*/ 302934 w 583285"/>
                <a:gd name="connsiteY2" fmla="*/ 165101 h 196877"/>
                <a:gd name="connsiteX3" fmla="*/ 388659 w 583285"/>
                <a:gd name="connsiteY3" fmla="*/ 152401 h 196877"/>
                <a:gd name="connsiteX4" fmla="*/ 309284 w 583285"/>
                <a:gd name="connsiteY4" fmla="*/ 1 h 196877"/>
                <a:gd name="connsiteX5" fmla="*/ 417234 w 583285"/>
                <a:gd name="connsiteY5" fmla="*/ 155576 h 196877"/>
                <a:gd name="connsiteX6" fmla="*/ 321984 w 583285"/>
                <a:gd name="connsiteY6" fmla="*/ 180976 h 196877"/>
                <a:gd name="connsiteX7" fmla="*/ 487084 w 583285"/>
                <a:gd name="connsiteY7" fmla="*/ 165101 h 196877"/>
                <a:gd name="connsiteX8" fmla="*/ 429934 w 583285"/>
                <a:gd name="connsiteY8" fmla="*/ 139701 h 196877"/>
                <a:gd name="connsiteX9" fmla="*/ 537884 w 583285"/>
                <a:gd name="connsiteY9" fmla="*/ 174626 h 196877"/>
                <a:gd name="connsiteX10" fmla="*/ 550584 w 583285"/>
                <a:gd name="connsiteY10" fmla="*/ 184151 h 196877"/>
                <a:gd name="connsiteX11" fmla="*/ 112434 w 583285"/>
                <a:gd name="connsiteY11" fmla="*/ 196851 h 196877"/>
                <a:gd name="connsiteX12" fmla="*/ 14009 w 583285"/>
                <a:gd name="connsiteY12" fmla="*/ 161926 h 19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3285" h="196877">
                  <a:moveTo>
                    <a:pt x="14009" y="161926"/>
                  </a:moveTo>
                  <a:cubicBezTo>
                    <a:pt x="55284" y="156634"/>
                    <a:pt x="311930" y="164572"/>
                    <a:pt x="360084" y="165101"/>
                  </a:cubicBezTo>
                  <a:cubicBezTo>
                    <a:pt x="408238" y="165630"/>
                    <a:pt x="298172" y="167218"/>
                    <a:pt x="302934" y="165101"/>
                  </a:cubicBezTo>
                  <a:cubicBezTo>
                    <a:pt x="307696" y="162984"/>
                    <a:pt x="387601" y="179918"/>
                    <a:pt x="388659" y="152401"/>
                  </a:cubicBezTo>
                  <a:cubicBezTo>
                    <a:pt x="389717" y="124884"/>
                    <a:pt x="304522" y="-528"/>
                    <a:pt x="309284" y="1"/>
                  </a:cubicBezTo>
                  <a:cubicBezTo>
                    <a:pt x="314047" y="530"/>
                    <a:pt x="415117" y="125414"/>
                    <a:pt x="417234" y="155576"/>
                  </a:cubicBezTo>
                  <a:cubicBezTo>
                    <a:pt x="419351" y="185738"/>
                    <a:pt x="310342" y="179389"/>
                    <a:pt x="321984" y="180976"/>
                  </a:cubicBezTo>
                  <a:cubicBezTo>
                    <a:pt x="333626" y="182563"/>
                    <a:pt x="469092" y="171980"/>
                    <a:pt x="487084" y="165101"/>
                  </a:cubicBezTo>
                  <a:cubicBezTo>
                    <a:pt x="505076" y="158222"/>
                    <a:pt x="421467" y="138114"/>
                    <a:pt x="429934" y="139701"/>
                  </a:cubicBezTo>
                  <a:cubicBezTo>
                    <a:pt x="438401" y="141288"/>
                    <a:pt x="517776" y="167218"/>
                    <a:pt x="537884" y="174626"/>
                  </a:cubicBezTo>
                  <a:cubicBezTo>
                    <a:pt x="557992" y="182034"/>
                    <a:pt x="621492" y="180447"/>
                    <a:pt x="550584" y="184151"/>
                  </a:cubicBezTo>
                  <a:cubicBezTo>
                    <a:pt x="479676" y="187855"/>
                    <a:pt x="197101" y="195793"/>
                    <a:pt x="112434" y="196851"/>
                  </a:cubicBezTo>
                  <a:cubicBezTo>
                    <a:pt x="27767" y="197909"/>
                    <a:pt x="-27266" y="167218"/>
                    <a:pt x="14009" y="1619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F6052389-F884-CB6C-A5CB-63C366998BB9}"/>
                </a:ext>
              </a:extLst>
            </p:cNvPr>
            <p:cNvSpPr/>
            <p:nvPr/>
          </p:nvSpPr>
          <p:spPr>
            <a:xfrm>
              <a:off x="5158803" y="4216265"/>
              <a:ext cx="106243" cy="524043"/>
            </a:xfrm>
            <a:custGeom>
              <a:avLst/>
              <a:gdLst>
                <a:gd name="connsiteX0" fmla="*/ 10097 w 106243"/>
                <a:gd name="connsiteY0" fmla="*/ 135 h 524043"/>
                <a:gd name="connsiteX1" fmla="*/ 67247 w 106243"/>
                <a:gd name="connsiteY1" fmla="*/ 146185 h 524043"/>
                <a:gd name="connsiteX2" fmla="*/ 54547 w 106243"/>
                <a:gd name="connsiteY2" fmla="*/ 181110 h 524043"/>
                <a:gd name="connsiteX3" fmla="*/ 86297 w 106243"/>
                <a:gd name="connsiteY3" fmla="*/ 241435 h 524043"/>
                <a:gd name="connsiteX4" fmla="*/ 60897 w 106243"/>
                <a:gd name="connsiteY4" fmla="*/ 339860 h 524043"/>
                <a:gd name="connsiteX5" fmla="*/ 60897 w 106243"/>
                <a:gd name="connsiteY5" fmla="*/ 479560 h 524043"/>
                <a:gd name="connsiteX6" fmla="*/ 572 w 106243"/>
                <a:gd name="connsiteY6" fmla="*/ 365260 h 524043"/>
                <a:gd name="connsiteX7" fmla="*/ 102172 w 106243"/>
                <a:gd name="connsiteY7" fmla="*/ 524010 h 524043"/>
                <a:gd name="connsiteX8" fmla="*/ 83122 w 106243"/>
                <a:gd name="connsiteY8" fmla="*/ 349385 h 524043"/>
                <a:gd name="connsiteX9" fmla="*/ 54547 w 106243"/>
                <a:gd name="connsiteY9" fmla="*/ 244610 h 524043"/>
                <a:gd name="connsiteX10" fmla="*/ 54547 w 106243"/>
                <a:gd name="connsiteY10" fmla="*/ 177935 h 524043"/>
                <a:gd name="connsiteX11" fmla="*/ 10097 w 106243"/>
                <a:gd name="connsiteY11" fmla="*/ 135 h 524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6243" h="524043">
                  <a:moveTo>
                    <a:pt x="10097" y="135"/>
                  </a:moveTo>
                  <a:cubicBezTo>
                    <a:pt x="12214" y="-5157"/>
                    <a:pt x="67247" y="146185"/>
                    <a:pt x="67247" y="146185"/>
                  </a:cubicBezTo>
                  <a:cubicBezTo>
                    <a:pt x="74655" y="176347"/>
                    <a:pt x="51372" y="165235"/>
                    <a:pt x="54547" y="181110"/>
                  </a:cubicBezTo>
                  <a:cubicBezTo>
                    <a:pt x="57722" y="196985"/>
                    <a:pt x="85239" y="214977"/>
                    <a:pt x="86297" y="241435"/>
                  </a:cubicBezTo>
                  <a:cubicBezTo>
                    <a:pt x="87355" y="267893"/>
                    <a:pt x="65130" y="300172"/>
                    <a:pt x="60897" y="339860"/>
                  </a:cubicBezTo>
                  <a:cubicBezTo>
                    <a:pt x="56664" y="379548"/>
                    <a:pt x="70951" y="475327"/>
                    <a:pt x="60897" y="479560"/>
                  </a:cubicBezTo>
                  <a:cubicBezTo>
                    <a:pt x="50843" y="483793"/>
                    <a:pt x="-6307" y="357852"/>
                    <a:pt x="572" y="365260"/>
                  </a:cubicBezTo>
                  <a:cubicBezTo>
                    <a:pt x="7451" y="372668"/>
                    <a:pt x="88414" y="526656"/>
                    <a:pt x="102172" y="524010"/>
                  </a:cubicBezTo>
                  <a:cubicBezTo>
                    <a:pt x="115930" y="521364"/>
                    <a:pt x="91059" y="395952"/>
                    <a:pt x="83122" y="349385"/>
                  </a:cubicBezTo>
                  <a:cubicBezTo>
                    <a:pt x="75185" y="302818"/>
                    <a:pt x="59309" y="273185"/>
                    <a:pt x="54547" y="244610"/>
                  </a:cubicBezTo>
                  <a:cubicBezTo>
                    <a:pt x="49785" y="216035"/>
                    <a:pt x="63014" y="213389"/>
                    <a:pt x="54547" y="177935"/>
                  </a:cubicBezTo>
                  <a:cubicBezTo>
                    <a:pt x="46080" y="142481"/>
                    <a:pt x="7980" y="5427"/>
                    <a:pt x="10097" y="1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9D12FC73-107F-6C55-21BB-E6E45B43EE59}"/>
                </a:ext>
              </a:extLst>
            </p:cNvPr>
            <p:cNvSpPr/>
            <p:nvPr/>
          </p:nvSpPr>
          <p:spPr>
            <a:xfrm>
              <a:off x="5118081" y="4289396"/>
              <a:ext cx="234388" cy="391762"/>
            </a:xfrm>
            <a:custGeom>
              <a:avLst/>
              <a:gdLst>
                <a:gd name="connsiteX0" fmla="*/ 19 w 234388"/>
                <a:gd name="connsiteY0" fmla="*/ 29 h 391762"/>
                <a:gd name="connsiteX1" fmla="*/ 215919 w 234388"/>
                <a:gd name="connsiteY1" fmla="*/ 114329 h 391762"/>
                <a:gd name="connsiteX2" fmla="*/ 215919 w 234388"/>
                <a:gd name="connsiteY2" fmla="*/ 146079 h 391762"/>
                <a:gd name="connsiteX3" fmla="*/ 155594 w 234388"/>
                <a:gd name="connsiteY3" fmla="*/ 209579 h 391762"/>
                <a:gd name="connsiteX4" fmla="*/ 158769 w 234388"/>
                <a:gd name="connsiteY4" fmla="*/ 390554 h 391762"/>
                <a:gd name="connsiteX5" fmla="*/ 177819 w 234388"/>
                <a:gd name="connsiteY5" fmla="*/ 279429 h 391762"/>
                <a:gd name="connsiteX6" fmla="*/ 203219 w 234388"/>
                <a:gd name="connsiteY6" fmla="*/ 104804 h 391762"/>
                <a:gd name="connsiteX7" fmla="*/ 19 w 234388"/>
                <a:gd name="connsiteY7" fmla="*/ 29 h 391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388" h="391762">
                  <a:moveTo>
                    <a:pt x="19" y="29"/>
                  </a:moveTo>
                  <a:cubicBezTo>
                    <a:pt x="2136" y="1617"/>
                    <a:pt x="179936" y="89987"/>
                    <a:pt x="215919" y="114329"/>
                  </a:cubicBezTo>
                  <a:cubicBezTo>
                    <a:pt x="251902" y="138671"/>
                    <a:pt x="225973" y="130204"/>
                    <a:pt x="215919" y="146079"/>
                  </a:cubicBezTo>
                  <a:cubicBezTo>
                    <a:pt x="205865" y="161954"/>
                    <a:pt x="165119" y="168833"/>
                    <a:pt x="155594" y="209579"/>
                  </a:cubicBezTo>
                  <a:cubicBezTo>
                    <a:pt x="146069" y="250325"/>
                    <a:pt x="155065" y="378912"/>
                    <a:pt x="158769" y="390554"/>
                  </a:cubicBezTo>
                  <a:cubicBezTo>
                    <a:pt x="162473" y="402196"/>
                    <a:pt x="170411" y="327054"/>
                    <a:pt x="177819" y="279429"/>
                  </a:cubicBezTo>
                  <a:cubicBezTo>
                    <a:pt x="185227" y="231804"/>
                    <a:pt x="236557" y="148725"/>
                    <a:pt x="203219" y="104804"/>
                  </a:cubicBezTo>
                  <a:cubicBezTo>
                    <a:pt x="169882" y="60883"/>
                    <a:pt x="-2098" y="-1559"/>
                    <a:pt x="19" y="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BADA540A-9F12-2FDF-E0D3-A0A6094CA44A}"/>
                </a:ext>
              </a:extLst>
            </p:cNvPr>
            <p:cNvSpPr/>
            <p:nvPr/>
          </p:nvSpPr>
          <p:spPr>
            <a:xfrm>
              <a:off x="5095807" y="4696726"/>
              <a:ext cx="149293" cy="321406"/>
            </a:xfrm>
            <a:custGeom>
              <a:avLst/>
              <a:gdLst>
                <a:gd name="connsiteX0" fmla="*/ 101668 w 149293"/>
                <a:gd name="connsiteY0" fmla="*/ 5449 h 321406"/>
                <a:gd name="connsiteX1" fmla="*/ 108018 w 149293"/>
                <a:gd name="connsiteY1" fmla="*/ 272149 h 321406"/>
                <a:gd name="connsiteX2" fmla="*/ 120718 w 149293"/>
                <a:gd name="connsiteY2" fmla="*/ 138799 h 321406"/>
                <a:gd name="connsiteX3" fmla="*/ 149293 w 149293"/>
                <a:gd name="connsiteY3" fmla="*/ 319774 h 321406"/>
                <a:gd name="connsiteX4" fmla="*/ 120718 w 149293"/>
                <a:gd name="connsiteY4" fmla="*/ 221349 h 321406"/>
                <a:gd name="connsiteX5" fmla="*/ 108018 w 149293"/>
                <a:gd name="connsiteY5" fmla="*/ 107049 h 321406"/>
                <a:gd name="connsiteX6" fmla="*/ 76268 w 149293"/>
                <a:gd name="connsiteY6" fmla="*/ 141974 h 321406"/>
                <a:gd name="connsiteX7" fmla="*/ 73093 w 149293"/>
                <a:gd name="connsiteY7" fmla="*/ 84824 h 321406"/>
                <a:gd name="connsiteX8" fmla="*/ 68 w 149293"/>
                <a:gd name="connsiteY8" fmla="*/ 138799 h 321406"/>
                <a:gd name="connsiteX9" fmla="*/ 60393 w 149293"/>
                <a:gd name="connsiteY9" fmla="*/ 94349 h 321406"/>
                <a:gd name="connsiteX10" fmla="*/ 101668 w 149293"/>
                <a:gd name="connsiteY10" fmla="*/ 5449 h 32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293" h="321406">
                  <a:moveTo>
                    <a:pt x="101668" y="5449"/>
                  </a:moveTo>
                  <a:cubicBezTo>
                    <a:pt x="109605" y="35082"/>
                    <a:pt x="104843" y="249924"/>
                    <a:pt x="108018" y="272149"/>
                  </a:cubicBezTo>
                  <a:cubicBezTo>
                    <a:pt x="111193" y="294374"/>
                    <a:pt x="113839" y="130861"/>
                    <a:pt x="120718" y="138799"/>
                  </a:cubicBezTo>
                  <a:cubicBezTo>
                    <a:pt x="127597" y="146737"/>
                    <a:pt x="149293" y="306016"/>
                    <a:pt x="149293" y="319774"/>
                  </a:cubicBezTo>
                  <a:cubicBezTo>
                    <a:pt x="149293" y="333532"/>
                    <a:pt x="127597" y="256803"/>
                    <a:pt x="120718" y="221349"/>
                  </a:cubicBezTo>
                  <a:cubicBezTo>
                    <a:pt x="113839" y="185895"/>
                    <a:pt x="115426" y="120278"/>
                    <a:pt x="108018" y="107049"/>
                  </a:cubicBezTo>
                  <a:cubicBezTo>
                    <a:pt x="100610" y="93820"/>
                    <a:pt x="82089" y="145678"/>
                    <a:pt x="76268" y="141974"/>
                  </a:cubicBezTo>
                  <a:cubicBezTo>
                    <a:pt x="70447" y="138270"/>
                    <a:pt x="85793" y="85353"/>
                    <a:pt x="73093" y="84824"/>
                  </a:cubicBezTo>
                  <a:cubicBezTo>
                    <a:pt x="60393" y="84295"/>
                    <a:pt x="2185" y="137211"/>
                    <a:pt x="68" y="138799"/>
                  </a:cubicBezTo>
                  <a:cubicBezTo>
                    <a:pt x="-2049" y="140387"/>
                    <a:pt x="45576" y="112870"/>
                    <a:pt x="60393" y="94349"/>
                  </a:cubicBezTo>
                  <a:cubicBezTo>
                    <a:pt x="75210" y="75828"/>
                    <a:pt x="93731" y="-24184"/>
                    <a:pt x="101668" y="5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F0A34424-C4BA-E436-C996-25CE1461E4BF}"/>
                </a:ext>
              </a:extLst>
            </p:cNvPr>
            <p:cNvSpPr/>
            <p:nvPr/>
          </p:nvSpPr>
          <p:spPr>
            <a:xfrm>
              <a:off x="5197291" y="4623526"/>
              <a:ext cx="149668" cy="418703"/>
            </a:xfrm>
            <a:custGeom>
              <a:avLst/>
              <a:gdLst>
                <a:gd name="connsiteX0" fmla="*/ 117659 w 149668"/>
                <a:gd name="connsiteY0" fmla="*/ 2449 h 418703"/>
                <a:gd name="connsiteX1" fmla="*/ 120834 w 149668"/>
                <a:gd name="connsiteY1" fmla="*/ 148499 h 418703"/>
                <a:gd name="connsiteX2" fmla="*/ 139884 w 149668"/>
                <a:gd name="connsiteY2" fmla="*/ 275499 h 418703"/>
                <a:gd name="connsiteX3" fmla="*/ 124009 w 149668"/>
                <a:gd name="connsiteY3" fmla="*/ 313599 h 418703"/>
                <a:gd name="connsiteX4" fmla="*/ 149409 w 149668"/>
                <a:gd name="connsiteY4" fmla="*/ 418374 h 418703"/>
                <a:gd name="connsiteX5" fmla="*/ 104959 w 149668"/>
                <a:gd name="connsiteY5" fmla="*/ 275499 h 418703"/>
                <a:gd name="connsiteX6" fmla="*/ 114484 w 149668"/>
                <a:gd name="connsiteY6" fmla="*/ 405674 h 418703"/>
                <a:gd name="connsiteX7" fmla="*/ 63684 w 149668"/>
                <a:gd name="connsiteY7" fmla="*/ 208824 h 418703"/>
                <a:gd name="connsiteX8" fmla="*/ 66859 w 149668"/>
                <a:gd name="connsiteY8" fmla="*/ 367574 h 418703"/>
                <a:gd name="connsiteX9" fmla="*/ 184 w 149668"/>
                <a:gd name="connsiteY9" fmla="*/ 142149 h 418703"/>
                <a:gd name="connsiteX10" fmla="*/ 47809 w 149668"/>
                <a:gd name="connsiteY10" fmla="*/ 329474 h 418703"/>
                <a:gd name="connsiteX11" fmla="*/ 73209 w 149668"/>
                <a:gd name="connsiteY11" fmla="*/ 218349 h 418703"/>
                <a:gd name="connsiteX12" fmla="*/ 79559 w 149668"/>
                <a:gd name="connsiteY12" fmla="*/ 275499 h 418703"/>
                <a:gd name="connsiteX13" fmla="*/ 117659 w 149668"/>
                <a:gd name="connsiteY13" fmla="*/ 2449 h 41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668" h="418703">
                  <a:moveTo>
                    <a:pt x="117659" y="2449"/>
                  </a:moveTo>
                  <a:cubicBezTo>
                    <a:pt x="124538" y="-18717"/>
                    <a:pt x="117130" y="102991"/>
                    <a:pt x="120834" y="148499"/>
                  </a:cubicBezTo>
                  <a:cubicBezTo>
                    <a:pt x="124538" y="194007"/>
                    <a:pt x="139355" y="247982"/>
                    <a:pt x="139884" y="275499"/>
                  </a:cubicBezTo>
                  <a:cubicBezTo>
                    <a:pt x="140413" y="303016"/>
                    <a:pt x="122421" y="289786"/>
                    <a:pt x="124009" y="313599"/>
                  </a:cubicBezTo>
                  <a:cubicBezTo>
                    <a:pt x="125597" y="337412"/>
                    <a:pt x="152584" y="424724"/>
                    <a:pt x="149409" y="418374"/>
                  </a:cubicBezTo>
                  <a:cubicBezTo>
                    <a:pt x="146234" y="412024"/>
                    <a:pt x="110780" y="277616"/>
                    <a:pt x="104959" y="275499"/>
                  </a:cubicBezTo>
                  <a:cubicBezTo>
                    <a:pt x="99138" y="273382"/>
                    <a:pt x="121363" y="416786"/>
                    <a:pt x="114484" y="405674"/>
                  </a:cubicBezTo>
                  <a:cubicBezTo>
                    <a:pt x="107605" y="394562"/>
                    <a:pt x="71621" y="215174"/>
                    <a:pt x="63684" y="208824"/>
                  </a:cubicBezTo>
                  <a:cubicBezTo>
                    <a:pt x="55747" y="202474"/>
                    <a:pt x="77442" y="378686"/>
                    <a:pt x="66859" y="367574"/>
                  </a:cubicBezTo>
                  <a:cubicBezTo>
                    <a:pt x="56276" y="356462"/>
                    <a:pt x="3359" y="148499"/>
                    <a:pt x="184" y="142149"/>
                  </a:cubicBezTo>
                  <a:cubicBezTo>
                    <a:pt x="-2991" y="135799"/>
                    <a:pt x="35638" y="316774"/>
                    <a:pt x="47809" y="329474"/>
                  </a:cubicBezTo>
                  <a:cubicBezTo>
                    <a:pt x="59980" y="342174"/>
                    <a:pt x="67917" y="227345"/>
                    <a:pt x="73209" y="218349"/>
                  </a:cubicBezTo>
                  <a:cubicBezTo>
                    <a:pt x="78501" y="209353"/>
                    <a:pt x="73209" y="303545"/>
                    <a:pt x="79559" y="275499"/>
                  </a:cubicBezTo>
                  <a:cubicBezTo>
                    <a:pt x="85909" y="247453"/>
                    <a:pt x="110780" y="23615"/>
                    <a:pt x="117659" y="2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DFAF8F00-B04F-4EFC-D0A7-870EC36F5B08}"/>
                </a:ext>
              </a:extLst>
            </p:cNvPr>
            <p:cNvSpPr/>
            <p:nvPr/>
          </p:nvSpPr>
          <p:spPr>
            <a:xfrm>
              <a:off x="5863510" y="3340072"/>
              <a:ext cx="37078" cy="1004619"/>
            </a:xfrm>
            <a:custGeom>
              <a:avLst/>
              <a:gdLst>
                <a:gd name="connsiteX0" fmla="*/ 29290 w 37078"/>
                <a:gd name="connsiteY0" fmla="*/ 28 h 1004619"/>
                <a:gd name="connsiteX1" fmla="*/ 16590 w 37078"/>
                <a:gd name="connsiteY1" fmla="*/ 409603 h 1004619"/>
                <a:gd name="connsiteX2" fmla="*/ 35640 w 37078"/>
                <a:gd name="connsiteY2" fmla="*/ 342928 h 1004619"/>
                <a:gd name="connsiteX3" fmla="*/ 715 w 37078"/>
                <a:gd name="connsiteY3" fmla="*/ 520728 h 1004619"/>
                <a:gd name="connsiteX4" fmla="*/ 13415 w 37078"/>
                <a:gd name="connsiteY4" fmla="*/ 473103 h 1004619"/>
                <a:gd name="connsiteX5" fmla="*/ 29290 w 37078"/>
                <a:gd name="connsiteY5" fmla="*/ 984278 h 1004619"/>
                <a:gd name="connsiteX6" fmla="*/ 32465 w 37078"/>
                <a:gd name="connsiteY6" fmla="*/ 835053 h 1004619"/>
                <a:gd name="connsiteX7" fmla="*/ 35640 w 37078"/>
                <a:gd name="connsiteY7" fmla="*/ 212753 h 1004619"/>
                <a:gd name="connsiteX8" fmla="*/ 7065 w 37078"/>
                <a:gd name="connsiteY8" fmla="*/ 387378 h 1004619"/>
                <a:gd name="connsiteX9" fmla="*/ 29290 w 37078"/>
                <a:gd name="connsiteY9" fmla="*/ 28 h 100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078" h="1004619">
                  <a:moveTo>
                    <a:pt x="29290" y="28"/>
                  </a:moveTo>
                  <a:cubicBezTo>
                    <a:pt x="30877" y="3732"/>
                    <a:pt x="15532" y="352453"/>
                    <a:pt x="16590" y="409603"/>
                  </a:cubicBezTo>
                  <a:cubicBezTo>
                    <a:pt x="17648" y="466753"/>
                    <a:pt x="38286" y="324407"/>
                    <a:pt x="35640" y="342928"/>
                  </a:cubicBezTo>
                  <a:cubicBezTo>
                    <a:pt x="32994" y="361449"/>
                    <a:pt x="4419" y="499032"/>
                    <a:pt x="715" y="520728"/>
                  </a:cubicBezTo>
                  <a:cubicBezTo>
                    <a:pt x="-2989" y="542424"/>
                    <a:pt x="8652" y="395845"/>
                    <a:pt x="13415" y="473103"/>
                  </a:cubicBezTo>
                  <a:cubicBezTo>
                    <a:pt x="18178" y="550361"/>
                    <a:pt x="26115" y="923953"/>
                    <a:pt x="29290" y="984278"/>
                  </a:cubicBezTo>
                  <a:cubicBezTo>
                    <a:pt x="32465" y="1044603"/>
                    <a:pt x="31407" y="963640"/>
                    <a:pt x="32465" y="835053"/>
                  </a:cubicBezTo>
                  <a:cubicBezTo>
                    <a:pt x="33523" y="706466"/>
                    <a:pt x="39873" y="287365"/>
                    <a:pt x="35640" y="212753"/>
                  </a:cubicBezTo>
                  <a:cubicBezTo>
                    <a:pt x="31407" y="138141"/>
                    <a:pt x="8123" y="417540"/>
                    <a:pt x="7065" y="387378"/>
                  </a:cubicBezTo>
                  <a:cubicBezTo>
                    <a:pt x="6007" y="357216"/>
                    <a:pt x="27703" y="-3676"/>
                    <a:pt x="29290" y="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E3EA89F9-E897-A704-0F60-3C5F18CF931D}"/>
                </a:ext>
              </a:extLst>
            </p:cNvPr>
            <p:cNvSpPr/>
            <p:nvPr/>
          </p:nvSpPr>
          <p:spPr>
            <a:xfrm>
              <a:off x="5787736" y="3307339"/>
              <a:ext cx="48763" cy="265779"/>
            </a:xfrm>
            <a:custGeom>
              <a:avLst/>
              <a:gdLst>
                <a:gd name="connsiteX0" fmla="*/ 47914 w 48763"/>
                <a:gd name="connsiteY0" fmla="*/ 39111 h 265779"/>
                <a:gd name="connsiteX1" fmla="*/ 32039 w 48763"/>
                <a:gd name="connsiteY1" fmla="*/ 264536 h 265779"/>
                <a:gd name="connsiteX2" fmla="*/ 47914 w 48763"/>
                <a:gd name="connsiteY2" fmla="*/ 134361 h 265779"/>
                <a:gd name="connsiteX3" fmla="*/ 28864 w 48763"/>
                <a:gd name="connsiteY3" fmla="*/ 235961 h 265779"/>
                <a:gd name="connsiteX4" fmla="*/ 289 w 48763"/>
                <a:gd name="connsiteY4" fmla="*/ 16886 h 265779"/>
                <a:gd name="connsiteX5" fmla="*/ 47914 w 48763"/>
                <a:gd name="connsiteY5" fmla="*/ 39111 h 26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63" h="265779">
                  <a:moveTo>
                    <a:pt x="47914" y="39111"/>
                  </a:moveTo>
                  <a:cubicBezTo>
                    <a:pt x="53206" y="80386"/>
                    <a:pt x="32039" y="248661"/>
                    <a:pt x="32039" y="264536"/>
                  </a:cubicBezTo>
                  <a:cubicBezTo>
                    <a:pt x="32039" y="280411"/>
                    <a:pt x="48443" y="139124"/>
                    <a:pt x="47914" y="134361"/>
                  </a:cubicBezTo>
                  <a:cubicBezTo>
                    <a:pt x="47385" y="129599"/>
                    <a:pt x="36802" y="255540"/>
                    <a:pt x="28864" y="235961"/>
                  </a:cubicBezTo>
                  <a:cubicBezTo>
                    <a:pt x="20926" y="216382"/>
                    <a:pt x="-2886" y="46519"/>
                    <a:pt x="289" y="16886"/>
                  </a:cubicBezTo>
                  <a:cubicBezTo>
                    <a:pt x="3464" y="-12747"/>
                    <a:pt x="42622" y="-2164"/>
                    <a:pt x="47914" y="391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B4915910-7827-FDB5-5181-9EB3F91F9738}"/>
                </a:ext>
              </a:extLst>
            </p:cNvPr>
            <p:cNvSpPr/>
            <p:nvPr/>
          </p:nvSpPr>
          <p:spPr>
            <a:xfrm>
              <a:off x="5651469" y="3321033"/>
              <a:ext cx="96677" cy="371965"/>
            </a:xfrm>
            <a:custGeom>
              <a:avLst/>
              <a:gdLst>
                <a:gd name="connsiteX0" fmla="*/ 95281 w 96677"/>
                <a:gd name="connsiteY0" fmla="*/ 17 h 371965"/>
                <a:gd name="connsiteX1" fmla="*/ 95281 w 96677"/>
                <a:gd name="connsiteY1" fmla="*/ 222267 h 371965"/>
                <a:gd name="connsiteX2" fmla="*/ 82581 w 96677"/>
                <a:gd name="connsiteY2" fmla="*/ 69867 h 371965"/>
                <a:gd name="connsiteX3" fmla="*/ 3206 w 96677"/>
                <a:gd name="connsiteY3" fmla="*/ 311167 h 371965"/>
                <a:gd name="connsiteX4" fmla="*/ 25431 w 96677"/>
                <a:gd name="connsiteY4" fmla="*/ 127017 h 371965"/>
                <a:gd name="connsiteX5" fmla="*/ 31 w 96677"/>
                <a:gd name="connsiteY5" fmla="*/ 371492 h 371965"/>
                <a:gd name="connsiteX6" fmla="*/ 31781 w 96677"/>
                <a:gd name="connsiteY6" fmla="*/ 50817 h 371965"/>
                <a:gd name="connsiteX7" fmla="*/ 60356 w 96677"/>
                <a:gd name="connsiteY7" fmla="*/ 257192 h 371965"/>
                <a:gd name="connsiteX8" fmla="*/ 63531 w 96677"/>
                <a:gd name="connsiteY8" fmla="*/ 149242 h 371965"/>
                <a:gd name="connsiteX9" fmla="*/ 85756 w 96677"/>
                <a:gd name="connsiteY9" fmla="*/ 209567 h 371965"/>
                <a:gd name="connsiteX10" fmla="*/ 95281 w 96677"/>
                <a:gd name="connsiteY10" fmla="*/ 17 h 37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677" h="371965">
                  <a:moveTo>
                    <a:pt x="95281" y="17"/>
                  </a:moveTo>
                  <a:cubicBezTo>
                    <a:pt x="96869" y="2134"/>
                    <a:pt x="97398" y="210625"/>
                    <a:pt x="95281" y="222267"/>
                  </a:cubicBezTo>
                  <a:cubicBezTo>
                    <a:pt x="93164" y="233909"/>
                    <a:pt x="97927" y="55050"/>
                    <a:pt x="82581" y="69867"/>
                  </a:cubicBezTo>
                  <a:cubicBezTo>
                    <a:pt x="67235" y="84684"/>
                    <a:pt x="12731" y="301642"/>
                    <a:pt x="3206" y="311167"/>
                  </a:cubicBezTo>
                  <a:cubicBezTo>
                    <a:pt x="-6319" y="320692"/>
                    <a:pt x="25960" y="116963"/>
                    <a:pt x="25431" y="127017"/>
                  </a:cubicBezTo>
                  <a:cubicBezTo>
                    <a:pt x="24902" y="137071"/>
                    <a:pt x="-1027" y="384192"/>
                    <a:pt x="31" y="371492"/>
                  </a:cubicBezTo>
                  <a:cubicBezTo>
                    <a:pt x="1089" y="358792"/>
                    <a:pt x="21727" y="69867"/>
                    <a:pt x="31781" y="50817"/>
                  </a:cubicBezTo>
                  <a:cubicBezTo>
                    <a:pt x="41835" y="31767"/>
                    <a:pt x="55064" y="240788"/>
                    <a:pt x="60356" y="257192"/>
                  </a:cubicBezTo>
                  <a:cubicBezTo>
                    <a:pt x="65648" y="273596"/>
                    <a:pt x="59298" y="157179"/>
                    <a:pt x="63531" y="149242"/>
                  </a:cubicBezTo>
                  <a:cubicBezTo>
                    <a:pt x="67764" y="141305"/>
                    <a:pt x="79935" y="231263"/>
                    <a:pt x="85756" y="209567"/>
                  </a:cubicBezTo>
                  <a:cubicBezTo>
                    <a:pt x="91577" y="187871"/>
                    <a:pt x="93693" y="-2100"/>
                    <a:pt x="95281" y="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33919924-26C6-F8EF-DBBD-5E5055B3AE03}"/>
                </a:ext>
              </a:extLst>
            </p:cNvPr>
            <p:cNvSpPr/>
            <p:nvPr/>
          </p:nvSpPr>
          <p:spPr>
            <a:xfrm>
              <a:off x="5549610" y="3386099"/>
              <a:ext cx="58561" cy="585846"/>
            </a:xfrm>
            <a:custGeom>
              <a:avLst/>
              <a:gdLst>
                <a:gd name="connsiteX0" fmla="*/ 57440 w 58561"/>
                <a:gd name="connsiteY0" fmla="*/ 1626 h 585846"/>
                <a:gd name="connsiteX1" fmla="*/ 51090 w 58561"/>
                <a:gd name="connsiteY1" fmla="*/ 115926 h 585846"/>
                <a:gd name="connsiteX2" fmla="*/ 35215 w 58561"/>
                <a:gd name="connsiteY2" fmla="*/ 579476 h 585846"/>
                <a:gd name="connsiteX3" fmla="*/ 44740 w 58561"/>
                <a:gd name="connsiteY3" fmla="*/ 366751 h 585846"/>
                <a:gd name="connsiteX4" fmla="*/ 290 w 58561"/>
                <a:gd name="connsiteY4" fmla="*/ 100051 h 585846"/>
                <a:gd name="connsiteX5" fmla="*/ 25690 w 58561"/>
                <a:gd name="connsiteY5" fmla="*/ 427076 h 585846"/>
                <a:gd name="connsiteX6" fmla="*/ 28865 w 58561"/>
                <a:gd name="connsiteY6" fmla="*/ 169901 h 585846"/>
                <a:gd name="connsiteX7" fmla="*/ 57440 w 58561"/>
                <a:gd name="connsiteY7" fmla="*/ 1626 h 58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561" h="585846">
                  <a:moveTo>
                    <a:pt x="57440" y="1626"/>
                  </a:moveTo>
                  <a:cubicBezTo>
                    <a:pt x="61144" y="-7370"/>
                    <a:pt x="54794" y="19618"/>
                    <a:pt x="51090" y="115926"/>
                  </a:cubicBezTo>
                  <a:cubicBezTo>
                    <a:pt x="47386" y="212234"/>
                    <a:pt x="36273" y="537672"/>
                    <a:pt x="35215" y="579476"/>
                  </a:cubicBezTo>
                  <a:cubicBezTo>
                    <a:pt x="34157" y="621280"/>
                    <a:pt x="50561" y="446655"/>
                    <a:pt x="44740" y="366751"/>
                  </a:cubicBezTo>
                  <a:cubicBezTo>
                    <a:pt x="38919" y="286847"/>
                    <a:pt x="3465" y="89997"/>
                    <a:pt x="290" y="100051"/>
                  </a:cubicBezTo>
                  <a:cubicBezTo>
                    <a:pt x="-2885" y="110105"/>
                    <a:pt x="20928" y="415434"/>
                    <a:pt x="25690" y="427076"/>
                  </a:cubicBezTo>
                  <a:cubicBezTo>
                    <a:pt x="30452" y="438718"/>
                    <a:pt x="25161" y="235518"/>
                    <a:pt x="28865" y="169901"/>
                  </a:cubicBezTo>
                  <a:cubicBezTo>
                    <a:pt x="32569" y="104284"/>
                    <a:pt x="53736" y="10622"/>
                    <a:pt x="57440" y="16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466B6430-83B0-C47E-80DF-28DF6BC4AE48}"/>
                </a:ext>
              </a:extLst>
            </p:cNvPr>
            <p:cNvSpPr/>
            <p:nvPr/>
          </p:nvSpPr>
          <p:spPr>
            <a:xfrm>
              <a:off x="5492669" y="3889364"/>
              <a:ext cx="96055" cy="682170"/>
            </a:xfrm>
            <a:custGeom>
              <a:avLst/>
              <a:gdLst>
                <a:gd name="connsiteX0" fmla="*/ 81 w 96055"/>
                <a:gd name="connsiteY0" fmla="*/ 11 h 682170"/>
                <a:gd name="connsiteX1" fmla="*/ 82631 w 96055"/>
                <a:gd name="connsiteY1" fmla="*/ 190511 h 682170"/>
                <a:gd name="connsiteX2" fmla="*/ 76281 w 96055"/>
                <a:gd name="connsiteY2" fmla="*/ 120661 h 682170"/>
                <a:gd name="connsiteX3" fmla="*/ 95331 w 96055"/>
                <a:gd name="connsiteY3" fmla="*/ 673111 h 682170"/>
                <a:gd name="connsiteX4" fmla="*/ 88981 w 96055"/>
                <a:gd name="connsiteY4" fmla="*/ 438161 h 682170"/>
                <a:gd name="connsiteX5" fmla="*/ 60406 w 96055"/>
                <a:gd name="connsiteY5" fmla="*/ 98436 h 682170"/>
                <a:gd name="connsiteX6" fmla="*/ 66756 w 96055"/>
                <a:gd name="connsiteY6" fmla="*/ 180986 h 682170"/>
                <a:gd name="connsiteX7" fmla="*/ 81 w 96055"/>
                <a:gd name="connsiteY7" fmla="*/ 11 h 682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055" h="682170">
                  <a:moveTo>
                    <a:pt x="81" y="11"/>
                  </a:moveTo>
                  <a:cubicBezTo>
                    <a:pt x="2727" y="1599"/>
                    <a:pt x="69931" y="170403"/>
                    <a:pt x="82631" y="190511"/>
                  </a:cubicBezTo>
                  <a:cubicBezTo>
                    <a:pt x="95331" y="210619"/>
                    <a:pt x="74164" y="40228"/>
                    <a:pt x="76281" y="120661"/>
                  </a:cubicBezTo>
                  <a:cubicBezTo>
                    <a:pt x="78398" y="201094"/>
                    <a:pt x="93214" y="620194"/>
                    <a:pt x="95331" y="673111"/>
                  </a:cubicBezTo>
                  <a:cubicBezTo>
                    <a:pt x="97448" y="726028"/>
                    <a:pt x="94802" y="533940"/>
                    <a:pt x="88981" y="438161"/>
                  </a:cubicBezTo>
                  <a:cubicBezTo>
                    <a:pt x="83160" y="342382"/>
                    <a:pt x="64110" y="141299"/>
                    <a:pt x="60406" y="98436"/>
                  </a:cubicBezTo>
                  <a:cubicBezTo>
                    <a:pt x="56702" y="55573"/>
                    <a:pt x="73106" y="197390"/>
                    <a:pt x="66756" y="180986"/>
                  </a:cubicBezTo>
                  <a:cubicBezTo>
                    <a:pt x="60406" y="164582"/>
                    <a:pt x="-2565" y="-1577"/>
                    <a:pt x="81" y="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B02DE9E1-068D-007E-BD5E-4CAE4F1BDC4A}"/>
                </a:ext>
              </a:extLst>
            </p:cNvPr>
            <p:cNvSpPr/>
            <p:nvPr/>
          </p:nvSpPr>
          <p:spPr>
            <a:xfrm>
              <a:off x="5243391" y="3733777"/>
              <a:ext cx="84261" cy="620416"/>
            </a:xfrm>
            <a:custGeom>
              <a:avLst/>
              <a:gdLst>
                <a:gd name="connsiteX0" fmla="*/ 84259 w 84261"/>
                <a:gd name="connsiteY0" fmla="*/ 23 h 620416"/>
                <a:gd name="connsiteX1" fmla="*/ 8059 w 84261"/>
                <a:gd name="connsiteY1" fmla="*/ 361973 h 620416"/>
                <a:gd name="connsiteX2" fmla="*/ 46159 w 84261"/>
                <a:gd name="connsiteY2" fmla="*/ 263548 h 620416"/>
                <a:gd name="connsiteX3" fmla="*/ 62034 w 84261"/>
                <a:gd name="connsiteY3" fmla="*/ 615973 h 620416"/>
                <a:gd name="connsiteX4" fmla="*/ 20759 w 84261"/>
                <a:gd name="connsiteY4" fmla="*/ 444523 h 620416"/>
                <a:gd name="connsiteX5" fmla="*/ 4884 w 84261"/>
                <a:gd name="connsiteY5" fmla="*/ 190523 h 620416"/>
                <a:gd name="connsiteX6" fmla="*/ 4884 w 84261"/>
                <a:gd name="connsiteY6" fmla="*/ 381023 h 620416"/>
                <a:gd name="connsiteX7" fmla="*/ 84259 w 84261"/>
                <a:gd name="connsiteY7" fmla="*/ 23 h 62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261" h="620416">
                  <a:moveTo>
                    <a:pt x="84259" y="23"/>
                  </a:moveTo>
                  <a:cubicBezTo>
                    <a:pt x="84788" y="-3152"/>
                    <a:pt x="14409" y="318052"/>
                    <a:pt x="8059" y="361973"/>
                  </a:cubicBezTo>
                  <a:cubicBezTo>
                    <a:pt x="1709" y="405894"/>
                    <a:pt x="37163" y="221215"/>
                    <a:pt x="46159" y="263548"/>
                  </a:cubicBezTo>
                  <a:cubicBezTo>
                    <a:pt x="55155" y="305881"/>
                    <a:pt x="66267" y="585811"/>
                    <a:pt x="62034" y="615973"/>
                  </a:cubicBezTo>
                  <a:cubicBezTo>
                    <a:pt x="57801" y="646135"/>
                    <a:pt x="30284" y="515431"/>
                    <a:pt x="20759" y="444523"/>
                  </a:cubicBezTo>
                  <a:cubicBezTo>
                    <a:pt x="11234" y="373615"/>
                    <a:pt x="7530" y="201106"/>
                    <a:pt x="4884" y="190523"/>
                  </a:cubicBezTo>
                  <a:cubicBezTo>
                    <a:pt x="2238" y="179940"/>
                    <a:pt x="-4641" y="410656"/>
                    <a:pt x="4884" y="381023"/>
                  </a:cubicBezTo>
                  <a:cubicBezTo>
                    <a:pt x="14409" y="351390"/>
                    <a:pt x="83730" y="3198"/>
                    <a:pt x="84259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957668EF-80D6-3786-877B-C20D6702F5B0}"/>
                </a:ext>
              </a:extLst>
            </p:cNvPr>
            <p:cNvSpPr/>
            <p:nvPr/>
          </p:nvSpPr>
          <p:spPr>
            <a:xfrm>
              <a:off x="5406167" y="4042726"/>
              <a:ext cx="124443" cy="754034"/>
            </a:xfrm>
            <a:custGeom>
              <a:avLst/>
              <a:gdLst>
                <a:gd name="connsiteX0" fmla="*/ 118333 w 124443"/>
                <a:gd name="connsiteY0" fmla="*/ 5399 h 754034"/>
                <a:gd name="connsiteX1" fmla="*/ 86583 w 124443"/>
                <a:gd name="connsiteY1" fmla="*/ 665799 h 754034"/>
                <a:gd name="connsiteX2" fmla="*/ 80233 w 124443"/>
                <a:gd name="connsiteY2" fmla="*/ 376874 h 754034"/>
                <a:gd name="connsiteX3" fmla="*/ 67533 w 124443"/>
                <a:gd name="connsiteY3" fmla="*/ 627699 h 754034"/>
                <a:gd name="connsiteX4" fmla="*/ 67533 w 124443"/>
                <a:gd name="connsiteY4" fmla="*/ 383224 h 754034"/>
                <a:gd name="connsiteX5" fmla="*/ 73883 w 124443"/>
                <a:gd name="connsiteY5" fmla="*/ 751524 h 754034"/>
                <a:gd name="connsiteX6" fmla="*/ 42133 w 124443"/>
                <a:gd name="connsiteY6" fmla="*/ 551499 h 754034"/>
                <a:gd name="connsiteX7" fmla="*/ 4033 w 124443"/>
                <a:gd name="connsiteY7" fmla="*/ 678499 h 754034"/>
                <a:gd name="connsiteX8" fmla="*/ 7208 w 124443"/>
                <a:gd name="connsiteY8" fmla="*/ 345124 h 754034"/>
                <a:gd name="connsiteX9" fmla="*/ 58008 w 124443"/>
                <a:gd name="connsiteY9" fmla="*/ 599124 h 754034"/>
                <a:gd name="connsiteX10" fmla="*/ 118333 w 124443"/>
                <a:gd name="connsiteY10" fmla="*/ 364174 h 754034"/>
                <a:gd name="connsiteX11" fmla="*/ 118333 w 124443"/>
                <a:gd name="connsiteY11" fmla="*/ 5399 h 754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443" h="754034">
                  <a:moveTo>
                    <a:pt x="118333" y="5399"/>
                  </a:moveTo>
                  <a:cubicBezTo>
                    <a:pt x="113041" y="55670"/>
                    <a:pt x="92933" y="603887"/>
                    <a:pt x="86583" y="665799"/>
                  </a:cubicBezTo>
                  <a:cubicBezTo>
                    <a:pt x="80233" y="727712"/>
                    <a:pt x="83408" y="383224"/>
                    <a:pt x="80233" y="376874"/>
                  </a:cubicBezTo>
                  <a:cubicBezTo>
                    <a:pt x="77058" y="370524"/>
                    <a:pt x="69650" y="626641"/>
                    <a:pt x="67533" y="627699"/>
                  </a:cubicBezTo>
                  <a:cubicBezTo>
                    <a:pt x="65416" y="628757"/>
                    <a:pt x="66475" y="362587"/>
                    <a:pt x="67533" y="383224"/>
                  </a:cubicBezTo>
                  <a:cubicBezTo>
                    <a:pt x="68591" y="403861"/>
                    <a:pt x="78116" y="723478"/>
                    <a:pt x="73883" y="751524"/>
                  </a:cubicBezTo>
                  <a:cubicBezTo>
                    <a:pt x="69650" y="779570"/>
                    <a:pt x="53775" y="563670"/>
                    <a:pt x="42133" y="551499"/>
                  </a:cubicBezTo>
                  <a:cubicBezTo>
                    <a:pt x="30491" y="539328"/>
                    <a:pt x="9854" y="712895"/>
                    <a:pt x="4033" y="678499"/>
                  </a:cubicBezTo>
                  <a:cubicBezTo>
                    <a:pt x="-1788" y="644103"/>
                    <a:pt x="-1788" y="358353"/>
                    <a:pt x="7208" y="345124"/>
                  </a:cubicBezTo>
                  <a:cubicBezTo>
                    <a:pt x="16204" y="331895"/>
                    <a:pt x="39487" y="595949"/>
                    <a:pt x="58008" y="599124"/>
                  </a:cubicBezTo>
                  <a:cubicBezTo>
                    <a:pt x="76529" y="602299"/>
                    <a:pt x="107750" y="458366"/>
                    <a:pt x="118333" y="364174"/>
                  </a:cubicBezTo>
                  <a:cubicBezTo>
                    <a:pt x="128916" y="269982"/>
                    <a:pt x="123625" y="-44872"/>
                    <a:pt x="118333" y="53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55355AC6-4EE0-14DB-D4A7-85420DC4824C}"/>
                </a:ext>
              </a:extLst>
            </p:cNvPr>
            <p:cNvSpPr/>
            <p:nvPr/>
          </p:nvSpPr>
          <p:spPr>
            <a:xfrm>
              <a:off x="5625615" y="4451327"/>
              <a:ext cx="46946" cy="521363"/>
            </a:xfrm>
            <a:custGeom>
              <a:avLst/>
              <a:gdLst>
                <a:gd name="connsiteX0" fmla="*/ 485 w 46946"/>
                <a:gd name="connsiteY0" fmla="*/ 23 h 521363"/>
                <a:gd name="connsiteX1" fmla="*/ 35410 w 46946"/>
                <a:gd name="connsiteY1" fmla="*/ 431823 h 521363"/>
                <a:gd name="connsiteX2" fmla="*/ 44935 w 46946"/>
                <a:gd name="connsiteY2" fmla="*/ 320698 h 521363"/>
                <a:gd name="connsiteX3" fmla="*/ 485 w 46946"/>
                <a:gd name="connsiteY3" fmla="*/ 517548 h 521363"/>
                <a:gd name="connsiteX4" fmla="*/ 19535 w 46946"/>
                <a:gd name="connsiteY4" fmla="*/ 412773 h 521363"/>
                <a:gd name="connsiteX5" fmla="*/ 485 w 46946"/>
                <a:gd name="connsiteY5" fmla="*/ 23 h 52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46" h="521363">
                  <a:moveTo>
                    <a:pt x="485" y="23"/>
                  </a:moveTo>
                  <a:cubicBezTo>
                    <a:pt x="3131" y="3198"/>
                    <a:pt x="28002" y="378377"/>
                    <a:pt x="35410" y="431823"/>
                  </a:cubicBezTo>
                  <a:cubicBezTo>
                    <a:pt x="42818" y="485269"/>
                    <a:pt x="50756" y="306411"/>
                    <a:pt x="44935" y="320698"/>
                  </a:cubicBezTo>
                  <a:cubicBezTo>
                    <a:pt x="39114" y="334985"/>
                    <a:pt x="4718" y="502202"/>
                    <a:pt x="485" y="517548"/>
                  </a:cubicBezTo>
                  <a:cubicBezTo>
                    <a:pt x="-3748" y="532894"/>
                    <a:pt x="21123" y="502731"/>
                    <a:pt x="19535" y="412773"/>
                  </a:cubicBezTo>
                  <a:cubicBezTo>
                    <a:pt x="17948" y="322815"/>
                    <a:pt x="-2161" y="-3152"/>
                    <a:pt x="485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14D40C5F-F1BD-8D1A-7879-F6507D25C185}"/>
                </a:ext>
              </a:extLst>
            </p:cNvPr>
            <p:cNvSpPr/>
            <p:nvPr/>
          </p:nvSpPr>
          <p:spPr>
            <a:xfrm>
              <a:off x="5930619" y="4386676"/>
              <a:ext cx="13006" cy="443089"/>
            </a:xfrm>
            <a:custGeom>
              <a:avLst/>
              <a:gdLst>
                <a:gd name="connsiteX0" fmla="*/ 281 w 13006"/>
                <a:gd name="connsiteY0" fmla="*/ 13874 h 443089"/>
                <a:gd name="connsiteX1" fmla="*/ 12981 w 13006"/>
                <a:gd name="connsiteY1" fmla="*/ 432974 h 443089"/>
                <a:gd name="connsiteX2" fmla="*/ 3456 w 13006"/>
                <a:gd name="connsiteY2" fmla="*/ 318674 h 443089"/>
                <a:gd name="connsiteX3" fmla="*/ 281 w 13006"/>
                <a:gd name="connsiteY3" fmla="*/ 382174 h 443089"/>
                <a:gd name="connsiteX4" fmla="*/ 9806 w 13006"/>
                <a:gd name="connsiteY4" fmla="*/ 121824 h 443089"/>
                <a:gd name="connsiteX5" fmla="*/ 281 w 13006"/>
                <a:gd name="connsiteY5" fmla="*/ 13874 h 44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06" h="443089">
                  <a:moveTo>
                    <a:pt x="281" y="13874"/>
                  </a:moveTo>
                  <a:cubicBezTo>
                    <a:pt x="810" y="65732"/>
                    <a:pt x="12452" y="382174"/>
                    <a:pt x="12981" y="432974"/>
                  </a:cubicBezTo>
                  <a:cubicBezTo>
                    <a:pt x="13510" y="483774"/>
                    <a:pt x="5573" y="327141"/>
                    <a:pt x="3456" y="318674"/>
                  </a:cubicBezTo>
                  <a:cubicBezTo>
                    <a:pt x="1339" y="310207"/>
                    <a:pt x="-777" y="414982"/>
                    <a:pt x="281" y="382174"/>
                  </a:cubicBezTo>
                  <a:cubicBezTo>
                    <a:pt x="1339" y="349366"/>
                    <a:pt x="10864" y="175270"/>
                    <a:pt x="9806" y="121824"/>
                  </a:cubicBezTo>
                  <a:cubicBezTo>
                    <a:pt x="8748" y="68378"/>
                    <a:pt x="-248" y="-37984"/>
                    <a:pt x="281" y="138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F97699D7-77D3-3135-9A0B-A4A97B0406E6}"/>
                </a:ext>
              </a:extLst>
            </p:cNvPr>
            <p:cNvSpPr/>
            <p:nvPr/>
          </p:nvSpPr>
          <p:spPr>
            <a:xfrm>
              <a:off x="5005126" y="5100936"/>
              <a:ext cx="739869" cy="42827"/>
            </a:xfrm>
            <a:custGeom>
              <a:avLst/>
              <a:gdLst>
                <a:gd name="connsiteX0" fmla="*/ 5024 w 739869"/>
                <a:gd name="connsiteY0" fmla="*/ 10814 h 42827"/>
                <a:gd name="connsiteX1" fmla="*/ 728924 w 739869"/>
                <a:gd name="connsiteY1" fmla="*/ 4464 h 42827"/>
                <a:gd name="connsiteX2" fmla="*/ 459049 w 739869"/>
                <a:gd name="connsiteY2" fmla="*/ 1289 h 42827"/>
                <a:gd name="connsiteX3" fmla="*/ 703524 w 739869"/>
                <a:gd name="connsiteY3" fmla="*/ 26689 h 42827"/>
                <a:gd name="connsiteX4" fmla="*/ 566999 w 739869"/>
                <a:gd name="connsiteY4" fmla="*/ 42564 h 42827"/>
                <a:gd name="connsiteX5" fmla="*/ 293949 w 739869"/>
                <a:gd name="connsiteY5" fmla="*/ 13989 h 42827"/>
                <a:gd name="connsiteX6" fmla="*/ 116149 w 739869"/>
                <a:gd name="connsiteY6" fmla="*/ 23514 h 42827"/>
                <a:gd name="connsiteX7" fmla="*/ 392374 w 739869"/>
                <a:gd name="connsiteY7" fmla="*/ 36214 h 42827"/>
                <a:gd name="connsiteX8" fmla="*/ 5024 w 739869"/>
                <a:gd name="connsiteY8" fmla="*/ 10814 h 4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9869" h="42827">
                  <a:moveTo>
                    <a:pt x="5024" y="10814"/>
                  </a:moveTo>
                  <a:cubicBezTo>
                    <a:pt x="61116" y="5522"/>
                    <a:pt x="653253" y="6051"/>
                    <a:pt x="728924" y="4464"/>
                  </a:cubicBezTo>
                  <a:cubicBezTo>
                    <a:pt x="804595" y="2877"/>
                    <a:pt x="463282" y="-2415"/>
                    <a:pt x="459049" y="1289"/>
                  </a:cubicBezTo>
                  <a:cubicBezTo>
                    <a:pt x="454816" y="4993"/>
                    <a:pt x="685532" y="19810"/>
                    <a:pt x="703524" y="26689"/>
                  </a:cubicBezTo>
                  <a:cubicBezTo>
                    <a:pt x="721516" y="33568"/>
                    <a:pt x="635261" y="44681"/>
                    <a:pt x="566999" y="42564"/>
                  </a:cubicBezTo>
                  <a:cubicBezTo>
                    <a:pt x="498737" y="40447"/>
                    <a:pt x="369091" y="17164"/>
                    <a:pt x="293949" y="13989"/>
                  </a:cubicBezTo>
                  <a:cubicBezTo>
                    <a:pt x="218807" y="10814"/>
                    <a:pt x="99745" y="19810"/>
                    <a:pt x="116149" y="23514"/>
                  </a:cubicBezTo>
                  <a:cubicBezTo>
                    <a:pt x="132553" y="27218"/>
                    <a:pt x="404016" y="35156"/>
                    <a:pt x="392374" y="36214"/>
                  </a:cubicBezTo>
                  <a:cubicBezTo>
                    <a:pt x="380732" y="37272"/>
                    <a:pt x="-51068" y="16106"/>
                    <a:pt x="5024" y="108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4FDAD6E1-C074-069B-E6DA-74AE9CD9CCA2}"/>
                </a:ext>
              </a:extLst>
            </p:cNvPr>
            <p:cNvSpPr/>
            <p:nvPr/>
          </p:nvSpPr>
          <p:spPr>
            <a:xfrm>
              <a:off x="4905193" y="4707495"/>
              <a:ext cx="156518" cy="568147"/>
            </a:xfrm>
            <a:custGeom>
              <a:avLst/>
              <a:gdLst>
                <a:gd name="connsiteX0" fmla="*/ 182 w 156518"/>
                <a:gd name="connsiteY0" fmla="*/ 1030 h 568147"/>
                <a:gd name="connsiteX1" fmla="*/ 19232 w 156518"/>
                <a:gd name="connsiteY1" fmla="*/ 394730 h 568147"/>
                <a:gd name="connsiteX2" fmla="*/ 25582 w 156518"/>
                <a:gd name="connsiteY2" fmla="*/ 372505 h 568147"/>
                <a:gd name="connsiteX3" fmla="*/ 152582 w 156518"/>
                <a:gd name="connsiteY3" fmla="*/ 563005 h 568147"/>
                <a:gd name="connsiteX4" fmla="*/ 114482 w 156518"/>
                <a:gd name="connsiteY4" fmla="*/ 505855 h 568147"/>
                <a:gd name="connsiteX5" fmla="*/ 16057 w 156518"/>
                <a:gd name="connsiteY5" fmla="*/ 420130 h 568147"/>
                <a:gd name="connsiteX6" fmla="*/ 25582 w 156518"/>
                <a:gd name="connsiteY6" fmla="*/ 432830 h 568147"/>
                <a:gd name="connsiteX7" fmla="*/ 28757 w 156518"/>
                <a:gd name="connsiteY7" fmla="*/ 293130 h 568147"/>
                <a:gd name="connsiteX8" fmla="*/ 35107 w 156518"/>
                <a:gd name="connsiteY8" fmla="*/ 213755 h 568147"/>
                <a:gd name="connsiteX9" fmla="*/ 31932 w 156518"/>
                <a:gd name="connsiteY9" fmla="*/ 277255 h 568147"/>
                <a:gd name="connsiteX10" fmla="*/ 182 w 156518"/>
                <a:gd name="connsiteY10" fmla="*/ 1030 h 56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6518" h="568147">
                  <a:moveTo>
                    <a:pt x="182" y="1030"/>
                  </a:moveTo>
                  <a:cubicBezTo>
                    <a:pt x="-1935" y="20609"/>
                    <a:pt x="14999" y="332817"/>
                    <a:pt x="19232" y="394730"/>
                  </a:cubicBezTo>
                  <a:cubicBezTo>
                    <a:pt x="23465" y="456643"/>
                    <a:pt x="3357" y="344459"/>
                    <a:pt x="25582" y="372505"/>
                  </a:cubicBezTo>
                  <a:cubicBezTo>
                    <a:pt x="47807" y="400551"/>
                    <a:pt x="152582" y="563005"/>
                    <a:pt x="152582" y="563005"/>
                  </a:cubicBezTo>
                  <a:cubicBezTo>
                    <a:pt x="167399" y="585230"/>
                    <a:pt x="137236" y="529667"/>
                    <a:pt x="114482" y="505855"/>
                  </a:cubicBezTo>
                  <a:cubicBezTo>
                    <a:pt x="91728" y="482043"/>
                    <a:pt x="30874" y="432301"/>
                    <a:pt x="16057" y="420130"/>
                  </a:cubicBezTo>
                  <a:cubicBezTo>
                    <a:pt x="1240" y="407959"/>
                    <a:pt x="23465" y="453997"/>
                    <a:pt x="25582" y="432830"/>
                  </a:cubicBezTo>
                  <a:cubicBezTo>
                    <a:pt x="27699" y="411663"/>
                    <a:pt x="27170" y="329642"/>
                    <a:pt x="28757" y="293130"/>
                  </a:cubicBezTo>
                  <a:cubicBezTo>
                    <a:pt x="30344" y="256618"/>
                    <a:pt x="34578" y="216401"/>
                    <a:pt x="35107" y="213755"/>
                  </a:cubicBezTo>
                  <a:cubicBezTo>
                    <a:pt x="35636" y="211109"/>
                    <a:pt x="35107" y="307418"/>
                    <a:pt x="31932" y="277255"/>
                  </a:cubicBezTo>
                  <a:cubicBezTo>
                    <a:pt x="28757" y="247092"/>
                    <a:pt x="2299" y="-18549"/>
                    <a:pt x="182" y="10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214BEEEE-FF58-81AF-ADAD-3D7C8966E593}"/>
                </a:ext>
              </a:extLst>
            </p:cNvPr>
            <p:cNvSpPr/>
            <p:nvPr/>
          </p:nvSpPr>
          <p:spPr>
            <a:xfrm>
              <a:off x="4685439" y="1705122"/>
              <a:ext cx="47544" cy="1503960"/>
            </a:xfrm>
            <a:custGeom>
              <a:avLst/>
              <a:gdLst>
                <a:gd name="connsiteX0" fmla="*/ 19911 w 47544"/>
                <a:gd name="connsiteY0" fmla="*/ 12553 h 1503960"/>
                <a:gd name="connsiteX1" fmla="*/ 42136 w 47544"/>
                <a:gd name="connsiteY1" fmla="*/ 1469878 h 1503960"/>
                <a:gd name="connsiteX2" fmla="*/ 45311 w 47544"/>
                <a:gd name="connsiteY2" fmla="*/ 1006328 h 1503960"/>
                <a:gd name="connsiteX3" fmla="*/ 13561 w 47544"/>
                <a:gd name="connsiteY3" fmla="*/ 599928 h 1503960"/>
                <a:gd name="connsiteX4" fmla="*/ 861 w 47544"/>
                <a:gd name="connsiteY4" fmla="*/ 755503 h 1503960"/>
                <a:gd name="connsiteX5" fmla="*/ 19911 w 47544"/>
                <a:gd name="connsiteY5" fmla="*/ 12553 h 15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544" h="1503960">
                  <a:moveTo>
                    <a:pt x="19911" y="12553"/>
                  </a:moveTo>
                  <a:cubicBezTo>
                    <a:pt x="26790" y="131616"/>
                    <a:pt x="37903" y="1304249"/>
                    <a:pt x="42136" y="1469878"/>
                  </a:cubicBezTo>
                  <a:cubicBezTo>
                    <a:pt x="46369" y="1635507"/>
                    <a:pt x="50073" y="1151320"/>
                    <a:pt x="45311" y="1006328"/>
                  </a:cubicBezTo>
                  <a:cubicBezTo>
                    <a:pt x="40549" y="861336"/>
                    <a:pt x="20969" y="641732"/>
                    <a:pt x="13561" y="599928"/>
                  </a:cubicBezTo>
                  <a:cubicBezTo>
                    <a:pt x="6153" y="558124"/>
                    <a:pt x="-2843" y="852869"/>
                    <a:pt x="861" y="755503"/>
                  </a:cubicBezTo>
                  <a:cubicBezTo>
                    <a:pt x="4565" y="658137"/>
                    <a:pt x="13032" y="-106510"/>
                    <a:pt x="19911" y="125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7A5AEBB3-0C19-3A66-57DF-FF749DB816D5}"/>
                </a:ext>
              </a:extLst>
            </p:cNvPr>
            <p:cNvSpPr/>
            <p:nvPr/>
          </p:nvSpPr>
          <p:spPr>
            <a:xfrm>
              <a:off x="4616106" y="2920440"/>
              <a:ext cx="93498" cy="1276765"/>
            </a:xfrm>
            <a:custGeom>
              <a:avLst/>
              <a:gdLst>
                <a:gd name="connsiteX0" fmla="*/ 51144 w 93498"/>
                <a:gd name="connsiteY0" fmla="*/ 10085 h 1276765"/>
                <a:gd name="connsiteX1" fmla="*/ 57494 w 93498"/>
                <a:gd name="connsiteY1" fmla="*/ 1232460 h 1276765"/>
                <a:gd name="connsiteX2" fmla="*/ 51144 w 93498"/>
                <a:gd name="connsiteY2" fmla="*/ 959410 h 1276765"/>
                <a:gd name="connsiteX3" fmla="*/ 92419 w 93498"/>
                <a:gd name="connsiteY3" fmla="*/ 486335 h 1276765"/>
                <a:gd name="connsiteX4" fmla="*/ 344 w 93498"/>
                <a:gd name="connsiteY4" fmla="*/ 641910 h 1276765"/>
                <a:gd name="connsiteX5" fmla="*/ 51144 w 93498"/>
                <a:gd name="connsiteY5" fmla="*/ 10085 h 127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498" h="1276765">
                  <a:moveTo>
                    <a:pt x="51144" y="10085"/>
                  </a:moveTo>
                  <a:cubicBezTo>
                    <a:pt x="60669" y="108510"/>
                    <a:pt x="57494" y="1074239"/>
                    <a:pt x="57494" y="1232460"/>
                  </a:cubicBezTo>
                  <a:cubicBezTo>
                    <a:pt x="57494" y="1390681"/>
                    <a:pt x="45323" y="1083764"/>
                    <a:pt x="51144" y="959410"/>
                  </a:cubicBezTo>
                  <a:cubicBezTo>
                    <a:pt x="56965" y="835056"/>
                    <a:pt x="100886" y="539252"/>
                    <a:pt x="92419" y="486335"/>
                  </a:cubicBezTo>
                  <a:cubicBezTo>
                    <a:pt x="83952" y="433418"/>
                    <a:pt x="5106" y="719697"/>
                    <a:pt x="344" y="641910"/>
                  </a:cubicBezTo>
                  <a:cubicBezTo>
                    <a:pt x="-4418" y="564123"/>
                    <a:pt x="41619" y="-88340"/>
                    <a:pt x="51144" y="100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F6BCAEB5-F575-78CE-7E92-6FAB4C748701}"/>
                </a:ext>
              </a:extLst>
            </p:cNvPr>
            <p:cNvSpPr/>
            <p:nvPr/>
          </p:nvSpPr>
          <p:spPr>
            <a:xfrm>
              <a:off x="4666053" y="4005008"/>
              <a:ext cx="72284" cy="848635"/>
            </a:xfrm>
            <a:custGeom>
              <a:avLst/>
              <a:gdLst>
                <a:gd name="connsiteX0" fmla="*/ 71047 w 72284"/>
                <a:gd name="connsiteY0" fmla="*/ 8192 h 848635"/>
                <a:gd name="connsiteX1" fmla="*/ 48822 w 72284"/>
                <a:gd name="connsiteY1" fmla="*/ 814642 h 848635"/>
                <a:gd name="connsiteX2" fmla="*/ 39297 w 72284"/>
                <a:gd name="connsiteY2" fmla="*/ 659067 h 848635"/>
                <a:gd name="connsiteX3" fmla="*/ 4372 w 72284"/>
                <a:gd name="connsiteY3" fmla="*/ 300292 h 848635"/>
                <a:gd name="connsiteX4" fmla="*/ 7547 w 72284"/>
                <a:gd name="connsiteY4" fmla="*/ 392367 h 848635"/>
                <a:gd name="connsiteX5" fmla="*/ 71047 w 72284"/>
                <a:gd name="connsiteY5" fmla="*/ 8192 h 84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284" h="848635">
                  <a:moveTo>
                    <a:pt x="71047" y="8192"/>
                  </a:moveTo>
                  <a:cubicBezTo>
                    <a:pt x="77926" y="78571"/>
                    <a:pt x="54114" y="706163"/>
                    <a:pt x="48822" y="814642"/>
                  </a:cubicBezTo>
                  <a:cubicBezTo>
                    <a:pt x="43530" y="923121"/>
                    <a:pt x="46705" y="744792"/>
                    <a:pt x="39297" y="659067"/>
                  </a:cubicBezTo>
                  <a:cubicBezTo>
                    <a:pt x="31889" y="573342"/>
                    <a:pt x="9664" y="344742"/>
                    <a:pt x="4372" y="300292"/>
                  </a:cubicBezTo>
                  <a:cubicBezTo>
                    <a:pt x="-920" y="255842"/>
                    <a:pt x="-3036" y="442109"/>
                    <a:pt x="7547" y="392367"/>
                  </a:cubicBezTo>
                  <a:cubicBezTo>
                    <a:pt x="18130" y="342625"/>
                    <a:pt x="64168" y="-62187"/>
                    <a:pt x="71047" y="81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3ADE8865-A551-1351-85B8-71280540D4E4}"/>
                </a:ext>
              </a:extLst>
            </p:cNvPr>
            <p:cNvSpPr/>
            <p:nvPr/>
          </p:nvSpPr>
          <p:spPr>
            <a:xfrm>
              <a:off x="4517987" y="5161859"/>
              <a:ext cx="180546" cy="205708"/>
            </a:xfrm>
            <a:custGeom>
              <a:avLst/>
              <a:gdLst>
                <a:gd name="connsiteX0" fmla="*/ 6388 w 180546"/>
                <a:gd name="connsiteY0" fmla="*/ 57841 h 205708"/>
                <a:gd name="connsiteX1" fmla="*/ 168313 w 180546"/>
                <a:gd name="connsiteY1" fmla="*/ 13391 h 205708"/>
                <a:gd name="connsiteX2" fmla="*/ 133388 w 180546"/>
                <a:gd name="connsiteY2" fmla="*/ 41966 h 205708"/>
                <a:gd name="connsiteX3" fmla="*/ 174663 w 180546"/>
                <a:gd name="connsiteY3" fmla="*/ 203891 h 205708"/>
                <a:gd name="connsiteX4" fmla="*/ 168313 w 180546"/>
                <a:gd name="connsiteY4" fmla="*/ 130866 h 205708"/>
                <a:gd name="connsiteX5" fmla="*/ 168313 w 180546"/>
                <a:gd name="connsiteY5" fmla="*/ 159441 h 205708"/>
                <a:gd name="connsiteX6" fmla="*/ 38 w 180546"/>
                <a:gd name="connsiteY6" fmla="*/ 143566 h 205708"/>
                <a:gd name="connsiteX7" fmla="*/ 152438 w 180546"/>
                <a:gd name="connsiteY7" fmla="*/ 194366 h 205708"/>
                <a:gd name="connsiteX8" fmla="*/ 127038 w 180546"/>
                <a:gd name="connsiteY8" fmla="*/ 83241 h 205708"/>
                <a:gd name="connsiteX9" fmla="*/ 120688 w 180546"/>
                <a:gd name="connsiteY9" fmla="*/ 691 h 205708"/>
                <a:gd name="connsiteX10" fmla="*/ 6388 w 180546"/>
                <a:gd name="connsiteY10" fmla="*/ 57841 h 205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0546" h="205708">
                  <a:moveTo>
                    <a:pt x="6388" y="57841"/>
                  </a:moveTo>
                  <a:cubicBezTo>
                    <a:pt x="14325" y="59958"/>
                    <a:pt x="147146" y="16037"/>
                    <a:pt x="168313" y="13391"/>
                  </a:cubicBezTo>
                  <a:cubicBezTo>
                    <a:pt x="189480" y="10745"/>
                    <a:pt x="132330" y="10216"/>
                    <a:pt x="133388" y="41966"/>
                  </a:cubicBezTo>
                  <a:cubicBezTo>
                    <a:pt x="134446" y="73716"/>
                    <a:pt x="168842" y="189074"/>
                    <a:pt x="174663" y="203891"/>
                  </a:cubicBezTo>
                  <a:cubicBezTo>
                    <a:pt x="180484" y="218708"/>
                    <a:pt x="169371" y="138274"/>
                    <a:pt x="168313" y="130866"/>
                  </a:cubicBezTo>
                  <a:cubicBezTo>
                    <a:pt x="167255" y="123458"/>
                    <a:pt x="196359" y="157324"/>
                    <a:pt x="168313" y="159441"/>
                  </a:cubicBezTo>
                  <a:cubicBezTo>
                    <a:pt x="140267" y="161558"/>
                    <a:pt x="2684" y="137745"/>
                    <a:pt x="38" y="143566"/>
                  </a:cubicBezTo>
                  <a:cubicBezTo>
                    <a:pt x="-2608" y="149387"/>
                    <a:pt x="131271" y="204420"/>
                    <a:pt x="152438" y="194366"/>
                  </a:cubicBezTo>
                  <a:cubicBezTo>
                    <a:pt x="173605" y="184312"/>
                    <a:pt x="132330" y="115520"/>
                    <a:pt x="127038" y="83241"/>
                  </a:cubicBezTo>
                  <a:cubicBezTo>
                    <a:pt x="121746" y="50962"/>
                    <a:pt x="142384" y="8628"/>
                    <a:pt x="120688" y="691"/>
                  </a:cubicBezTo>
                  <a:cubicBezTo>
                    <a:pt x="98992" y="-7246"/>
                    <a:pt x="-1549" y="55724"/>
                    <a:pt x="6388" y="578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D7B40992-1340-4EF3-2D96-AF73ABFEF793}"/>
                </a:ext>
              </a:extLst>
            </p:cNvPr>
            <p:cNvSpPr/>
            <p:nvPr/>
          </p:nvSpPr>
          <p:spPr>
            <a:xfrm>
              <a:off x="4701863" y="4927488"/>
              <a:ext cx="283793" cy="553074"/>
            </a:xfrm>
            <a:custGeom>
              <a:avLst/>
              <a:gdLst>
                <a:gd name="connsiteX0" fmla="*/ 101912 w 283793"/>
                <a:gd name="connsiteY0" fmla="*/ 112 h 553074"/>
                <a:gd name="connsiteX1" fmla="*/ 54287 w 283793"/>
                <a:gd name="connsiteY1" fmla="*/ 231887 h 553074"/>
                <a:gd name="connsiteX2" fmla="*/ 70162 w 283793"/>
                <a:gd name="connsiteY2" fmla="*/ 412862 h 553074"/>
                <a:gd name="connsiteX3" fmla="*/ 79687 w 283793"/>
                <a:gd name="connsiteY3" fmla="*/ 514462 h 553074"/>
                <a:gd name="connsiteX4" fmla="*/ 114612 w 283793"/>
                <a:gd name="connsiteY4" fmla="*/ 485887 h 553074"/>
                <a:gd name="connsiteX5" fmla="*/ 101912 w 283793"/>
                <a:gd name="connsiteY5" fmla="*/ 336662 h 553074"/>
                <a:gd name="connsiteX6" fmla="*/ 282887 w 283793"/>
                <a:gd name="connsiteY6" fmla="*/ 355712 h 553074"/>
                <a:gd name="connsiteX7" fmla="*/ 168587 w 283793"/>
                <a:gd name="connsiteY7" fmla="*/ 381112 h 553074"/>
                <a:gd name="connsiteX8" fmla="*/ 95562 w 283793"/>
                <a:gd name="connsiteY8" fmla="*/ 527162 h 553074"/>
                <a:gd name="connsiteX9" fmla="*/ 89212 w 283793"/>
                <a:gd name="connsiteY9" fmla="*/ 539862 h 553074"/>
                <a:gd name="connsiteX10" fmla="*/ 6662 w 283793"/>
                <a:gd name="connsiteY10" fmla="*/ 387462 h 553074"/>
                <a:gd name="connsiteX11" fmla="*/ 47937 w 283793"/>
                <a:gd name="connsiteY11" fmla="*/ 536687 h 553074"/>
                <a:gd name="connsiteX12" fmla="*/ 312 w 283793"/>
                <a:gd name="connsiteY12" fmla="*/ 279512 h 553074"/>
                <a:gd name="connsiteX13" fmla="*/ 76512 w 283793"/>
                <a:gd name="connsiteY13" fmla="*/ 396987 h 553074"/>
                <a:gd name="connsiteX14" fmla="*/ 28887 w 283793"/>
                <a:gd name="connsiteY14" fmla="*/ 203312 h 553074"/>
                <a:gd name="connsiteX15" fmla="*/ 101912 w 283793"/>
                <a:gd name="connsiteY15" fmla="*/ 112 h 553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3793" h="553074">
                  <a:moveTo>
                    <a:pt x="101912" y="112"/>
                  </a:moveTo>
                  <a:cubicBezTo>
                    <a:pt x="106145" y="4874"/>
                    <a:pt x="59579" y="163095"/>
                    <a:pt x="54287" y="231887"/>
                  </a:cubicBezTo>
                  <a:cubicBezTo>
                    <a:pt x="48995" y="300679"/>
                    <a:pt x="65929" y="365766"/>
                    <a:pt x="70162" y="412862"/>
                  </a:cubicBezTo>
                  <a:cubicBezTo>
                    <a:pt x="74395" y="459958"/>
                    <a:pt x="72279" y="502291"/>
                    <a:pt x="79687" y="514462"/>
                  </a:cubicBezTo>
                  <a:cubicBezTo>
                    <a:pt x="87095" y="526633"/>
                    <a:pt x="110908" y="515520"/>
                    <a:pt x="114612" y="485887"/>
                  </a:cubicBezTo>
                  <a:cubicBezTo>
                    <a:pt x="118316" y="456254"/>
                    <a:pt x="73866" y="358358"/>
                    <a:pt x="101912" y="336662"/>
                  </a:cubicBezTo>
                  <a:cubicBezTo>
                    <a:pt x="129958" y="314966"/>
                    <a:pt x="271775" y="348304"/>
                    <a:pt x="282887" y="355712"/>
                  </a:cubicBezTo>
                  <a:cubicBezTo>
                    <a:pt x="294000" y="363120"/>
                    <a:pt x="199808" y="352537"/>
                    <a:pt x="168587" y="381112"/>
                  </a:cubicBezTo>
                  <a:cubicBezTo>
                    <a:pt x="137366" y="409687"/>
                    <a:pt x="95562" y="527162"/>
                    <a:pt x="95562" y="527162"/>
                  </a:cubicBezTo>
                  <a:cubicBezTo>
                    <a:pt x="82333" y="553620"/>
                    <a:pt x="104029" y="563145"/>
                    <a:pt x="89212" y="539862"/>
                  </a:cubicBezTo>
                  <a:cubicBezTo>
                    <a:pt x="74395" y="516579"/>
                    <a:pt x="13541" y="387991"/>
                    <a:pt x="6662" y="387462"/>
                  </a:cubicBezTo>
                  <a:cubicBezTo>
                    <a:pt x="-217" y="386933"/>
                    <a:pt x="48995" y="554678"/>
                    <a:pt x="47937" y="536687"/>
                  </a:cubicBezTo>
                  <a:cubicBezTo>
                    <a:pt x="46879" y="518696"/>
                    <a:pt x="-4451" y="302795"/>
                    <a:pt x="312" y="279512"/>
                  </a:cubicBezTo>
                  <a:cubicBezTo>
                    <a:pt x="5074" y="256229"/>
                    <a:pt x="71749" y="409687"/>
                    <a:pt x="76512" y="396987"/>
                  </a:cubicBezTo>
                  <a:cubicBezTo>
                    <a:pt x="81275" y="384287"/>
                    <a:pt x="23066" y="263637"/>
                    <a:pt x="28887" y="203312"/>
                  </a:cubicBezTo>
                  <a:cubicBezTo>
                    <a:pt x="34708" y="142987"/>
                    <a:pt x="97679" y="-4650"/>
                    <a:pt x="101912" y="1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9F3A9ECF-FED9-63EC-C63B-9F5CC142F55D}"/>
                </a:ext>
              </a:extLst>
            </p:cNvPr>
            <p:cNvSpPr/>
            <p:nvPr/>
          </p:nvSpPr>
          <p:spPr>
            <a:xfrm>
              <a:off x="4895847" y="4983894"/>
              <a:ext cx="66870" cy="851848"/>
            </a:xfrm>
            <a:custGeom>
              <a:avLst/>
              <a:gdLst>
                <a:gd name="connsiteX0" fmla="*/ 3 w 66870"/>
                <a:gd name="connsiteY0" fmla="*/ 856 h 851848"/>
                <a:gd name="connsiteX1" fmla="*/ 60328 w 66870"/>
                <a:gd name="connsiteY1" fmla="*/ 407256 h 851848"/>
                <a:gd name="connsiteX2" fmla="*/ 31753 w 66870"/>
                <a:gd name="connsiteY2" fmla="*/ 353281 h 851848"/>
                <a:gd name="connsiteX3" fmla="*/ 66678 w 66870"/>
                <a:gd name="connsiteY3" fmla="*/ 839056 h 851848"/>
                <a:gd name="connsiteX4" fmla="*/ 44453 w 66870"/>
                <a:gd name="connsiteY4" fmla="*/ 664431 h 851848"/>
                <a:gd name="connsiteX5" fmla="*/ 15878 w 66870"/>
                <a:gd name="connsiteY5" fmla="*/ 172306 h 851848"/>
                <a:gd name="connsiteX6" fmla="*/ 63503 w 66870"/>
                <a:gd name="connsiteY6" fmla="*/ 296131 h 851848"/>
                <a:gd name="connsiteX7" fmla="*/ 3 w 66870"/>
                <a:gd name="connsiteY7" fmla="*/ 856 h 8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70" h="851848">
                  <a:moveTo>
                    <a:pt x="3" y="856"/>
                  </a:moveTo>
                  <a:cubicBezTo>
                    <a:pt x="-526" y="19377"/>
                    <a:pt x="55036" y="348519"/>
                    <a:pt x="60328" y="407256"/>
                  </a:cubicBezTo>
                  <a:cubicBezTo>
                    <a:pt x="65620" y="465993"/>
                    <a:pt x="30695" y="281314"/>
                    <a:pt x="31753" y="353281"/>
                  </a:cubicBezTo>
                  <a:cubicBezTo>
                    <a:pt x="32811" y="425248"/>
                    <a:pt x="64561" y="787198"/>
                    <a:pt x="66678" y="839056"/>
                  </a:cubicBezTo>
                  <a:cubicBezTo>
                    <a:pt x="68795" y="890914"/>
                    <a:pt x="52920" y="775556"/>
                    <a:pt x="44453" y="664431"/>
                  </a:cubicBezTo>
                  <a:cubicBezTo>
                    <a:pt x="35986" y="553306"/>
                    <a:pt x="12703" y="233689"/>
                    <a:pt x="15878" y="172306"/>
                  </a:cubicBezTo>
                  <a:cubicBezTo>
                    <a:pt x="19053" y="110923"/>
                    <a:pt x="63503" y="322060"/>
                    <a:pt x="63503" y="296131"/>
                  </a:cubicBezTo>
                  <a:cubicBezTo>
                    <a:pt x="63503" y="270202"/>
                    <a:pt x="532" y="-17665"/>
                    <a:pt x="3" y="8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482C43AB-279B-3C03-09E5-A3A9D0022942}"/>
                </a:ext>
              </a:extLst>
            </p:cNvPr>
            <p:cNvSpPr/>
            <p:nvPr/>
          </p:nvSpPr>
          <p:spPr>
            <a:xfrm>
              <a:off x="4895841" y="5184358"/>
              <a:ext cx="115352" cy="727548"/>
            </a:xfrm>
            <a:custGeom>
              <a:avLst/>
              <a:gdLst>
                <a:gd name="connsiteX0" fmla="*/ 9 w 115352"/>
                <a:gd name="connsiteY0" fmla="*/ 417 h 727548"/>
                <a:gd name="connsiteX1" fmla="*/ 111134 w 115352"/>
                <a:gd name="connsiteY1" fmla="*/ 136942 h 727548"/>
                <a:gd name="connsiteX2" fmla="*/ 92084 w 115352"/>
                <a:gd name="connsiteY2" fmla="*/ 222667 h 727548"/>
                <a:gd name="connsiteX3" fmla="*/ 92084 w 115352"/>
                <a:gd name="connsiteY3" fmla="*/ 168692 h 727548"/>
                <a:gd name="connsiteX4" fmla="*/ 104784 w 115352"/>
                <a:gd name="connsiteY4" fmla="*/ 397292 h 727548"/>
                <a:gd name="connsiteX5" fmla="*/ 73034 w 115352"/>
                <a:gd name="connsiteY5" fmla="*/ 340142 h 727548"/>
                <a:gd name="connsiteX6" fmla="*/ 98434 w 115352"/>
                <a:gd name="connsiteY6" fmla="*/ 568742 h 727548"/>
                <a:gd name="connsiteX7" fmla="*/ 107959 w 115352"/>
                <a:gd name="connsiteY7" fmla="*/ 727492 h 727548"/>
                <a:gd name="connsiteX8" fmla="*/ 85734 w 115352"/>
                <a:gd name="connsiteY8" fmla="*/ 581442 h 727548"/>
                <a:gd name="connsiteX9" fmla="*/ 104784 w 115352"/>
                <a:gd name="connsiteY9" fmla="*/ 184567 h 727548"/>
                <a:gd name="connsiteX10" fmla="*/ 9 w 115352"/>
                <a:gd name="connsiteY10" fmla="*/ 417 h 72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352" h="727548">
                  <a:moveTo>
                    <a:pt x="9" y="417"/>
                  </a:moveTo>
                  <a:cubicBezTo>
                    <a:pt x="1067" y="-7520"/>
                    <a:pt x="95788" y="99900"/>
                    <a:pt x="111134" y="136942"/>
                  </a:cubicBezTo>
                  <a:cubicBezTo>
                    <a:pt x="126480" y="173984"/>
                    <a:pt x="95259" y="217375"/>
                    <a:pt x="92084" y="222667"/>
                  </a:cubicBezTo>
                  <a:cubicBezTo>
                    <a:pt x="88909" y="227959"/>
                    <a:pt x="89967" y="139588"/>
                    <a:pt x="92084" y="168692"/>
                  </a:cubicBezTo>
                  <a:cubicBezTo>
                    <a:pt x="94201" y="197796"/>
                    <a:pt x="107959" y="368717"/>
                    <a:pt x="104784" y="397292"/>
                  </a:cubicBezTo>
                  <a:cubicBezTo>
                    <a:pt x="101609" y="425867"/>
                    <a:pt x="74092" y="311567"/>
                    <a:pt x="73034" y="340142"/>
                  </a:cubicBezTo>
                  <a:cubicBezTo>
                    <a:pt x="71976" y="368717"/>
                    <a:pt x="92613" y="504184"/>
                    <a:pt x="98434" y="568742"/>
                  </a:cubicBezTo>
                  <a:cubicBezTo>
                    <a:pt x="104255" y="633300"/>
                    <a:pt x="110076" y="725375"/>
                    <a:pt x="107959" y="727492"/>
                  </a:cubicBezTo>
                  <a:cubicBezTo>
                    <a:pt x="105842" y="729609"/>
                    <a:pt x="86263" y="671929"/>
                    <a:pt x="85734" y="581442"/>
                  </a:cubicBezTo>
                  <a:cubicBezTo>
                    <a:pt x="85205" y="490955"/>
                    <a:pt x="120130" y="277700"/>
                    <a:pt x="104784" y="184567"/>
                  </a:cubicBezTo>
                  <a:cubicBezTo>
                    <a:pt x="89438" y="91434"/>
                    <a:pt x="-1049" y="8354"/>
                    <a:pt x="9" y="4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053E6DB1-E0C5-C6AB-B9F1-B6CFABB1A240}"/>
                </a:ext>
              </a:extLst>
            </p:cNvPr>
            <p:cNvSpPr/>
            <p:nvPr/>
          </p:nvSpPr>
          <p:spPr>
            <a:xfrm>
              <a:off x="4635500" y="6229930"/>
              <a:ext cx="47625" cy="337527"/>
            </a:xfrm>
            <a:custGeom>
              <a:avLst/>
              <a:gdLst>
                <a:gd name="connsiteX0" fmla="*/ 47625 w 47625"/>
                <a:gd name="connsiteY0" fmla="*/ 2595 h 337527"/>
                <a:gd name="connsiteX1" fmla="*/ 25400 w 47625"/>
                <a:gd name="connsiteY1" fmla="*/ 335970 h 337527"/>
                <a:gd name="connsiteX2" fmla="*/ 0 w 47625"/>
                <a:gd name="connsiteY2" fmla="*/ 129595 h 337527"/>
                <a:gd name="connsiteX3" fmla="*/ 25400 w 47625"/>
                <a:gd name="connsiteY3" fmla="*/ 177220 h 337527"/>
                <a:gd name="connsiteX4" fmla="*/ 47625 w 47625"/>
                <a:gd name="connsiteY4" fmla="*/ 2595 h 337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337527">
                  <a:moveTo>
                    <a:pt x="47625" y="2595"/>
                  </a:moveTo>
                  <a:cubicBezTo>
                    <a:pt x="47625" y="29053"/>
                    <a:pt x="33337" y="314803"/>
                    <a:pt x="25400" y="335970"/>
                  </a:cubicBezTo>
                  <a:cubicBezTo>
                    <a:pt x="17462" y="357137"/>
                    <a:pt x="0" y="156053"/>
                    <a:pt x="0" y="129595"/>
                  </a:cubicBezTo>
                  <a:cubicBezTo>
                    <a:pt x="0" y="103137"/>
                    <a:pt x="20638" y="194153"/>
                    <a:pt x="25400" y="177220"/>
                  </a:cubicBezTo>
                  <a:cubicBezTo>
                    <a:pt x="30162" y="160287"/>
                    <a:pt x="47625" y="-23863"/>
                    <a:pt x="47625" y="25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9EE5BF37-D71F-1A26-829D-F5CB915A10F6}"/>
                </a:ext>
              </a:extLst>
            </p:cNvPr>
            <p:cNvSpPr/>
            <p:nvPr/>
          </p:nvSpPr>
          <p:spPr>
            <a:xfrm>
              <a:off x="5930884" y="6476003"/>
              <a:ext cx="63664" cy="1337189"/>
            </a:xfrm>
            <a:custGeom>
              <a:avLst/>
              <a:gdLst>
                <a:gd name="connsiteX0" fmla="*/ 16 w 63664"/>
                <a:gd name="connsiteY0" fmla="*/ 29572 h 1337189"/>
                <a:gd name="connsiteX1" fmla="*/ 22241 w 63664"/>
                <a:gd name="connsiteY1" fmla="*/ 1264647 h 1337189"/>
                <a:gd name="connsiteX2" fmla="*/ 63516 w 63664"/>
                <a:gd name="connsiteY2" fmla="*/ 1083672 h 1337189"/>
                <a:gd name="connsiteX3" fmla="*/ 6366 w 63664"/>
                <a:gd name="connsiteY3" fmla="*/ 181972 h 1337189"/>
                <a:gd name="connsiteX4" fmla="*/ 25416 w 63664"/>
                <a:gd name="connsiteY4" fmla="*/ 366122 h 1337189"/>
                <a:gd name="connsiteX5" fmla="*/ 16 w 63664"/>
                <a:gd name="connsiteY5" fmla="*/ 29572 h 1337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664" h="1337189">
                  <a:moveTo>
                    <a:pt x="16" y="29572"/>
                  </a:moveTo>
                  <a:cubicBezTo>
                    <a:pt x="-513" y="179326"/>
                    <a:pt x="11658" y="1088964"/>
                    <a:pt x="22241" y="1264647"/>
                  </a:cubicBezTo>
                  <a:cubicBezTo>
                    <a:pt x="32824" y="1440330"/>
                    <a:pt x="66162" y="1264118"/>
                    <a:pt x="63516" y="1083672"/>
                  </a:cubicBezTo>
                  <a:cubicBezTo>
                    <a:pt x="60870" y="903226"/>
                    <a:pt x="12716" y="301564"/>
                    <a:pt x="6366" y="181972"/>
                  </a:cubicBezTo>
                  <a:cubicBezTo>
                    <a:pt x="16" y="62380"/>
                    <a:pt x="28591" y="385701"/>
                    <a:pt x="25416" y="366122"/>
                  </a:cubicBezTo>
                  <a:cubicBezTo>
                    <a:pt x="22241" y="346543"/>
                    <a:pt x="545" y="-120182"/>
                    <a:pt x="16" y="295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 191">
              <a:extLst>
                <a:ext uri="{FF2B5EF4-FFF2-40B4-BE49-F238E27FC236}">
                  <a16:creationId xmlns:a16="http://schemas.microsoft.com/office/drawing/2014/main" id="{37AAA6BF-7C69-512E-4187-AB9F9A99C94C}"/>
                </a:ext>
              </a:extLst>
            </p:cNvPr>
            <p:cNvSpPr/>
            <p:nvPr/>
          </p:nvSpPr>
          <p:spPr>
            <a:xfrm>
              <a:off x="5314897" y="6449872"/>
              <a:ext cx="53466" cy="1197440"/>
            </a:xfrm>
            <a:custGeom>
              <a:avLst/>
              <a:gdLst>
                <a:gd name="connsiteX0" fmla="*/ 53 w 53466"/>
                <a:gd name="connsiteY0" fmla="*/ 1728 h 1197440"/>
                <a:gd name="connsiteX1" fmla="*/ 41328 w 53466"/>
                <a:gd name="connsiteY1" fmla="*/ 1147903 h 1197440"/>
                <a:gd name="connsiteX2" fmla="*/ 50853 w 53466"/>
                <a:gd name="connsiteY2" fmla="*/ 893903 h 1197440"/>
                <a:gd name="connsiteX3" fmla="*/ 53 w 53466"/>
                <a:gd name="connsiteY3" fmla="*/ 1728 h 119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66" h="1197440">
                  <a:moveTo>
                    <a:pt x="53" y="1728"/>
                  </a:moveTo>
                  <a:cubicBezTo>
                    <a:pt x="-1535" y="44061"/>
                    <a:pt x="32861" y="999207"/>
                    <a:pt x="41328" y="1147903"/>
                  </a:cubicBezTo>
                  <a:cubicBezTo>
                    <a:pt x="49795" y="1296599"/>
                    <a:pt x="57732" y="1080699"/>
                    <a:pt x="50853" y="893903"/>
                  </a:cubicBezTo>
                  <a:cubicBezTo>
                    <a:pt x="43974" y="707107"/>
                    <a:pt x="1641" y="-40605"/>
                    <a:pt x="53" y="17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" name="フリーフォーム 192">
              <a:extLst>
                <a:ext uri="{FF2B5EF4-FFF2-40B4-BE49-F238E27FC236}">
                  <a16:creationId xmlns:a16="http://schemas.microsoft.com/office/drawing/2014/main" id="{FEB3D075-CA84-3432-8C93-35D9FF66A178}"/>
                </a:ext>
              </a:extLst>
            </p:cNvPr>
            <p:cNvSpPr/>
            <p:nvPr/>
          </p:nvSpPr>
          <p:spPr>
            <a:xfrm>
              <a:off x="5813372" y="6484464"/>
              <a:ext cx="53694" cy="1259681"/>
            </a:xfrm>
            <a:custGeom>
              <a:avLst/>
              <a:gdLst>
                <a:gd name="connsiteX0" fmla="*/ 41328 w 53694"/>
                <a:gd name="connsiteY0" fmla="*/ 36986 h 1259681"/>
                <a:gd name="connsiteX1" fmla="*/ 53 w 53694"/>
                <a:gd name="connsiteY1" fmla="*/ 1256186 h 1259681"/>
                <a:gd name="connsiteX2" fmla="*/ 50853 w 53694"/>
                <a:gd name="connsiteY2" fmla="*/ 395761 h 1259681"/>
                <a:gd name="connsiteX3" fmla="*/ 41328 w 53694"/>
                <a:gd name="connsiteY3" fmla="*/ 36986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694" h="1259681">
                  <a:moveTo>
                    <a:pt x="41328" y="36986"/>
                  </a:moveTo>
                  <a:cubicBezTo>
                    <a:pt x="32861" y="180390"/>
                    <a:pt x="-1534" y="1196390"/>
                    <a:pt x="53" y="1256186"/>
                  </a:cubicBezTo>
                  <a:cubicBezTo>
                    <a:pt x="1640" y="1315982"/>
                    <a:pt x="43445" y="591553"/>
                    <a:pt x="50853" y="395761"/>
                  </a:cubicBezTo>
                  <a:cubicBezTo>
                    <a:pt x="58261" y="199969"/>
                    <a:pt x="49795" y="-106418"/>
                    <a:pt x="41328" y="369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 193">
              <a:extLst>
                <a:ext uri="{FF2B5EF4-FFF2-40B4-BE49-F238E27FC236}">
                  <a16:creationId xmlns:a16="http://schemas.microsoft.com/office/drawing/2014/main" id="{B7BA8E9E-3282-C0FD-1471-0FDD18C45818}"/>
                </a:ext>
              </a:extLst>
            </p:cNvPr>
            <p:cNvSpPr/>
            <p:nvPr/>
          </p:nvSpPr>
          <p:spPr>
            <a:xfrm>
              <a:off x="4622095" y="6532757"/>
              <a:ext cx="54685" cy="1601026"/>
            </a:xfrm>
            <a:custGeom>
              <a:avLst/>
              <a:gdLst>
                <a:gd name="connsiteX0" fmla="*/ 54680 w 54685"/>
                <a:gd name="connsiteY0" fmla="*/ 83943 h 1601026"/>
                <a:gd name="connsiteX1" fmla="*/ 13405 w 54685"/>
                <a:gd name="connsiteY1" fmla="*/ 693543 h 1601026"/>
                <a:gd name="connsiteX2" fmla="*/ 13405 w 54685"/>
                <a:gd name="connsiteY2" fmla="*/ 591943 h 1601026"/>
                <a:gd name="connsiteX3" fmla="*/ 7055 w 54685"/>
                <a:gd name="connsiteY3" fmla="*/ 1268218 h 1601026"/>
                <a:gd name="connsiteX4" fmla="*/ 705 w 54685"/>
                <a:gd name="connsiteY4" fmla="*/ 1141218 h 1601026"/>
                <a:gd name="connsiteX5" fmla="*/ 705 w 54685"/>
                <a:gd name="connsiteY5" fmla="*/ 1598418 h 1601026"/>
                <a:gd name="connsiteX6" fmla="*/ 705 w 54685"/>
                <a:gd name="connsiteY6" fmla="*/ 1268218 h 1601026"/>
                <a:gd name="connsiteX7" fmla="*/ 10230 w 54685"/>
                <a:gd name="connsiteY7" fmla="*/ 134743 h 1601026"/>
                <a:gd name="connsiteX8" fmla="*/ 54680 w 54685"/>
                <a:gd name="connsiteY8" fmla="*/ 83943 h 160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85" h="1601026">
                  <a:moveTo>
                    <a:pt x="54680" y="83943"/>
                  </a:moveTo>
                  <a:cubicBezTo>
                    <a:pt x="55209" y="177076"/>
                    <a:pt x="20284" y="608876"/>
                    <a:pt x="13405" y="693543"/>
                  </a:cubicBezTo>
                  <a:cubicBezTo>
                    <a:pt x="6526" y="778210"/>
                    <a:pt x="14463" y="496164"/>
                    <a:pt x="13405" y="591943"/>
                  </a:cubicBezTo>
                  <a:cubicBezTo>
                    <a:pt x="12347" y="687722"/>
                    <a:pt x="9172" y="1176672"/>
                    <a:pt x="7055" y="1268218"/>
                  </a:cubicBezTo>
                  <a:cubicBezTo>
                    <a:pt x="4938" y="1359764"/>
                    <a:pt x="1763" y="1086185"/>
                    <a:pt x="705" y="1141218"/>
                  </a:cubicBezTo>
                  <a:cubicBezTo>
                    <a:pt x="-353" y="1196251"/>
                    <a:pt x="705" y="1598418"/>
                    <a:pt x="705" y="1598418"/>
                  </a:cubicBezTo>
                  <a:cubicBezTo>
                    <a:pt x="705" y="1619585"/>
                    <a:pt x="-882" y="1512164"/>
                    <a:pt x="705" y="1268218"/>
                  </a:cubicBezTo>
                  <a:cubicBezTo>
                    <a:pt x="2292" y="1024272"/>
                    <a:pt x="-353" y="333180"/>
                    <a:pt x="10230" y="134743"/>
                  </a:cubicBezTo>
                  <a:cubicBezTo>
                    <a:pt x="20813" y="-63694"/>
                    <a:pt x="54151" y="-9190"/>
                    <a:pt x="54680" y="839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" name="フリーフォーム 194">
              <a:extLst>
                <a:ext uri="{FF2B5EF4-FFF2-40B4-BE49-F238E27FC236}">
                  <a16:creationId xmlns:a16="http://schemas.microsoft.com/office/drawing/2014/main" id="{9509A472-48E1-1726-ED17-D9CD58674362}"/>
                </a:ext>
              </a:extLst>
            </p:cNvPr>
            <p:cNvSpPr/>
            <p:nvPr/>
          </p:nvSpPr>
          <p:spPr>
            <a:xfrm>
              <a:off x="4587601" y="6587742"/>
              <a:ext cx="254434" cy="48795"/>
            </a:xfrm>
            <a:custGeom>
              <a:avLst/>
              <a:gdLst>
                <a:gd name="connsiteX0" fmla="*/ 274 w 254434"/>
                <a:gd name="connsiteY0" fmla="*/ 9908 h 48795"/>
                <a:gd name="connsiteX1" fmla="*/ 206649 w 254434"/>
                <a:gd name="connsiteY1" fmla="*/ 22608 h 48795"/>
                <a:gd name="connsiteX2" fmla="*/ 146324 w 254434"/>
                <a:gd name="connsiteY2" fmla="*/ 383 h 48795"/>
                <a:gd name="connsiteX3" fmla="*/ 254274 w 254434"/>
                <a:gd name="connsiteY3" fmla="*/ 44833 h 48795"/>
                <a:gd name="connsiteX4" fmla="*/ 165374 w 254434"/>
                <a:gd name="connsiteY4" fmla="*/ 44833 h 48795"/>
                <a:gd name="connsiteX5" fmla="*/ 274 w 254434"/>
                <a:gd name="connsiteY5" fmla="*/ 9908 h 4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434" h="48795">
                  <a:moveTo>
                    <a:pt x="274" y="9908"/>
                  </a:moveTo>
                  <a:cubicBezTo>
                    <a:pt x="7153" y="6204"/>
                    <a:pt x="182307" y="24196"/>
                    <a:pt x="206649" y="22608"/>
                  </a:cubicBezTo>
                  <a:cubicBezTo>
                    <a:pt x="230991" y="21021"/>
                    <a:pt x="138387" y="-3321"/>
                    <a:pt x="146324" y="383"/>
                  </a:cubicBezTo>
                  <a:cubicBezTo>
                    <a:pt x="154261" y="4087"/>
                    <a:pt x="251099" y="37425"/>
                    <a:pt x="254274" y="44833"/>
                  </a:cubicBezTo>
                  <a:cubicBezTo>
                    <a:pt x="257449" y="52241"/>
                    <a:pt x="212999" y="47479"/>
                    <a:pt x="165374" y="44833"/>
                  </a:cubicBezTo>
                  <a:cubicBezTo>
                    <a:pt x="117749" y="42187"/>
                    <a:pt x="-6605" y="13612"/>
                    <a:pt x="274" y="99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" name="フリーフォーム 195">
              <a:extLst>
                <a:ext uri="{FF2B5EF4-FFF2-40B4-BE49-F238E27FC236}">
                  <a16:creationId xmlns:a16="http://schemas.microsoft.com/office/drawing/2014/main" id="{131BD241-8A6C-EC90-FF4E-5CDB3A649471}"/>
                </a:ext>
              </a:extLst>
            </p:cNvPr>
            <p:cNvSpPr/>
            <p:nvPr/>
          </p:nvSpPr>
          <p:spPr>
            <a:xfrm>
              <a:off x="4594612" y="7318566"/>
              <a:ext cx="489332" cy="924634"/>
            </a:xfrm>
            <a:custGeom>
              <a:avLst/>
              <a:gdLst>
                <a:gd name="connsiteX0" fmla="*/ 2788 w 489332"/>
                <a:gd name="connsiteY0" fmla="*/ 2984 h 924634"/>
                <a:gd name="connsiteX1" fmla="*/ 352038 w 489332"/>
                <a:gd name="connsiteY1" fmla="*/ 253809 h 924634"/>
                <a:gd name="connsiteX2" fmla="*/ 291713 w 489332"/>
                <a:gd name="connsiteY2" fmla="*/ 228409 h 924634"/>
                <a:gd name="connsiteX3" fmla="*/ 98038 w 489332"/>
                <a:gd name="connsiteY3" fmla="*/ 104584 h 924634"/>
                <a:gd name="connsiteX4" fmla="*/ 301238 w 489332"/>
                <a:gd name="connsiteY4" fmla="*/ 330009 h 924634"/>
                <a:gd name="connsiteX5" fmla="*/ 415538 w 489332"/>
                <a:gd name="connsiteY5" fmla="*/ 431609 h 924634"/>
                <a:gd name="connsiteX6" fmla="*/ 202813 w 489332"/>
                <a:gd name="connsiteY6" fmla="*/ 396684 h 924634"/>
                <a:gd name="connsiteX7" fmla="*/ 371088 w 489332"/>
                <a:gd name="connsiteY7" fmla="*/ 584009 h 924634"/>
                <a:gd name="connsiteX8" fmla="*/ 101213 w 489332"/>
                <a:gd name="connsiteY8" fmla="*/ 434784 h 924634"/>
                <a:gd name="connsiteX9" fmla="*/ 488563 w 489332"/>
                <a:gd name="connsiteY9" fmla="*/ 917384 h 924634"/>
                <a:gd name="connsiteX10" fmla="*/ 199638 w 489332"/>
                <a:gd name="connsiteY10" fmla="*/ 717359 h 924634"/>
                <a:gd name="connsiteX11" fmla="*/ 161538 w 489332"/>
                <a:gd name="connsiteY11" fmla="*/ 609409 h 924634"/>
                <a:gd name="connsiteX12" fmla="*/ 396488 w 489332"/>
                <a:gd name="connsiteY12" fmla="*/ 609409 h 924634"/>
                <a:gd name="connsiteX13" fmla="*/ 196463 w 489332"/>
                <a:gd name="connsiteY13" fmla="*/ 412559 h 924634"/>
                <a:gd name="connsiteX14" fmla="*/ 386963 w 489332"/>
                <a:gd name="connsiteY14" fmla="*/ 412559 h 924634"/>
                <a:gd name="connsiteX15" fmla="*/ 196463 w 489332"/>
                <a:gd name="connsiteY15" fmla="*/ 133159 h 924634"/>
                <a:gd name="connsiteX16" fmla="*/ 2788 w 489332"/>
                <a:gd name="connsiteY16" fmla="*/ 2984 h 92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9332" h="924634">
                  <a:moveTo>
                    <a:pt x="2788" y="2984"/>
                  </a:moveTo>
                  <a:cubicBezTo>
                    <a:pt x="28717" y="23092"/>
                    <a:pt x="303884" y="216238"/>
                    <a:pt x="352038" y="253809"/>
                  </a:cubicBezTo>
                  <a:cubicBezTo>
                    <a:pt x="400192" y="291380"/>
                    <a:pt x="334046" y="253280"/>
                    <a:pt x="291713" y="228409"/>
                  </a:cubicBezTo>
                  <a:cubicBezTo>
                    <a:pt x="249380" y="203538"/>
                    <a:pt x="96451" y="87651"/>
                    <a:pt x="98038" y="104584"/>
                  </a:cubicBezTo>
                  <a:cubicBezTo>
                    <a:pt x="99626" y="121517"/>
                    <a:pt x="248321" y="275505"/>
                    <a:pt x="301238" y="330009"/>
                  </a:cubicBezTo>
                  <a:cubicBezTo>
                    <a:pt x="354155" y="384513"/>
                    <a:pt x="431942" y="420497"/>
                    <a:pt x="415538" y="431609"/>
                  </a:cubicBezTo>
                  <a:cubicBezTo>
                    <a:pt x="399134" y="442721"/>
                    <a:pt x="210221" y="371284"/>
                    <a:pt x="202813" y="396684"/>
                  </a:cubicBezTo>
                  <a:cubicBezTo>
                    <a:pt x="195405" y="422084"/>
                    <a:pt x="388021" y="577659"/>
                    <a:pt x="371088" y="584009"/>
                  </a:cubicBezTo>
                  <a:cubicBezTo>
                    <a:pt x="354155" y="590359"/>
                    <a:pt x="81634" y="379222"/>
                    <a:pt x="101213" y="434784"/>
                  </a:cubicBezTo>
                  <a:cubicBezTo>
                    <a:pt x="120792" y="490347"/>
                    <a:pt x="472159" y="870288"/>
                    <a:pt x="488563" y="917384"/>
                  </a:cubicBezTo>
                  <a:cubicBezTo>
                    <a:pt x="504967" y="964480"/>
                    <a:pt x="254142" y="768688"/>
                    <a:pt x="199638" y="717359"/>
                  </a:cubicBezTo>
                  <a:cubicBezTo>
                    <a:pt x="145134" y="666030"/>
                    <a:pt x="128730" y="627401"/>
                    <a:pt x="161538" y="609409"/>
                  </a:cubicBezTo>
                  <a:cubicBezTo>
                    <a:pt x="194346" y="591417"/>
                    <a:pt x="390667" y="642217"/>
                    <a:pt x="396488" y="609409"/>
                  </a:cubicBezTo>
                  <a:cubicBezTo>
                    <a:pt x="402309" y="576601"/>
                    <a:pt x="198051" y="445367"/>
                    <a:pt x="196463" y="412559"/>
                  </a:cubicBezTo>
                  <a:cubicBezTo>
                    <a:pt x="194876" y="379751"/>
                    <a:pt x="386963" y="459126"/>
                    <a:pt x="386963" y="412559"/>
                  </a:cubicBezTo>
                  <a:cubicBezTo>
                    <a:pt x="386963" y="365992"/>
                    <a:pt x="254142" y="197717"/>
                    <a:pt x="196463" y="133159"/>
                  </a:cubicBezTo>
                  <a:cubicBezTo>
                    <a:pt x="138784" y="68601"/>
                    <a:pt x="-23141" y="-17124"/>
                    <a:pt x="2788" y="29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" name="フリーフォーム 196">
              <a:extLst>
                <a:ext uri="{FF2B5EF4-FFF2-40B4-BE49-F238E27FC236}">
                  <a16:creationId xmlns:a16="http://schemas.microsoft.com/office/drawing/2014/main" id="{BC89E4D8-BC35-A086-3D04-F5EBF2052289}"/>
                </a:ext>
              </a:extLst>
            </p:cNvPr>
            <p:cNvSpPr/>
            <p:nvPr/>
          </p:nvSpPr>
          <p:spPr>
            <a:xfrm>
              <a:off x="5075580" y="6610576"/>
              <a:ext cx="43118" cy="1223581"/>
            </a:xfrm>
            <a:custGeom>
              <a:avLst/>
              <a:gdLst>
                <a:gd name="connsiteX0" fmla="*/ 42520 w 43118"/>
                <a:gd name="connsiteY0" fmla="*/ 25174 h 1223581"/>
                <a:gd name="connsiteX1" fmla="*/ 26645 w 43118"/>
                <a:gd name="connsiteY1" fmla="*/ 1123724 h 1223581"/>
                <a:gd name="connsiteX2" fmla="*/ 39345 w 43118"/>
                <a:gd name="connsiteY2" fmla="*/ 1082449 h 1223581"/>
                <a:gd name="connsiteX3" fmla="*/ 7595 w 43118"/>
                <a:gd name="connsiteY3" fmla="*/ 326799 h 1223581"/>
                <a:gd name="connsiteX4" fmla="*/ 1245 w 43118"/>
                <a:gd name="connsiteY4" fmla="*/ 352199 h 1223581"/>
                <a:gd name="connsiteX5" fmla="*/ 42520 w 43118"/>
                <a:gd name="connsiteY5" fmla="*/ 25174 h 122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18" h="1223581">
                  <a:moveTo>
                    <a:pt x="42520" y="25174"/>
                  </a:moveTo>
                  <a:cubicBezTo>
                    <a:pt x="46753" y="153761"/>
                    <a:pt x="27174" y="947512"/>
                    <a:pt x="26645" y="1123724"/>
                  </a:cubicBezTo>
                  <a:cubicBezTo>
                    <a:pt x="26116" y="1299937"/>
                    <a:pt x="42520" y="1215270"/>
                    <a:pt x="39345" y="1082449"/>
                  </a:cubicBezTo>
                  <a:cubicBezTo>
                    <a:pt x="36170" y="949628"/>
                    <a:pt x="13945" y="448507"/>
                    <a:pt x="7595" y="326799"/>
                  </a:cubicBezTo>
                  <a:cubicBezTo>
                    <a:pt x="1245" y="205091"/>
                    <a:pt x="-1930" y="404586"/>
                    <a:pt x="1245" y="352199"/>
                  </a:cubicBezTo>
                  <a:cubicBezTo>
                    <a:pt x="4420" y="299812"/>
                    <a:pt x="38287" y="-103413"/>
                    <a:pt x="42520" y="251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" name="フリーフォーム 197">
              <a:extLst>
                <a:ext uri="{FF2B5EF4-FFF2-40B4-BE49-F238E27FC236}">
                  <a16:creationId xmlns:a16="http://schemas.microsoft.com/office/drawing/2014/main" id="{DB18948A-7E5F-B153-25B4-57E131020AF8}"/>
                </a:ext>
              </a:extLst>
            </p:cNvPr>
            <p:cNvSpPr/>
            <p:nvPr/>
          </p:nvSpPr>
          <p:spPr>
            <a:xfrm>
              <a:off x="4968859" y="6997547"/>
              <a:ext cx="22252" cy="879849"/>
            </a:xfrm>
            <a:custGeom>
              <a:avLst/>
              <a:gdLst>
                <a:gd name="connsiteX0" fmla="*/ 22241 w 22252"/>
                <a:gd name="connsiteY0" fmla="*/ 9678 h 879849"/>
                <a:gd name="connsiteX1" fmla="*/ 3191 w 22252"/>
                <a:gd name="connsiteY1" fmla="*/ 682778 h 879849"/>
                <a:gd name="connsiteX2" fmla="*/ 15891 w 22252"/>
                <a:gd name="connsiteY2" fmla="*/ 879628 h 879849"/>
                <a:gd name="connsiteX3" fmla="*/ 16 w 22252"/>
                <a:gd name="connsiteY3" fmla="*/ 657378 h 879849"/>
                <a:gd name="connsiteX4" fmla="*/ 12716 w 22252"/>
                <a:gd name="connsiteY4" fmla="*/ 82703 h 879849"/>
                <a:gd name="connsiteX5" fmla="*/ 6366 w 22252"/>
                <a:gd name="connsiteY5" fmla="*/ 270028 h 879849"/>
                <a:gd name="connsiteX6" fmla="*/ 22241 w 22252"/>
                <a:gd name="connsiteY6" fmla="*/ 9678 h 87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2" h="879849">
                  <a:moveTo>
                    <a:pt x="22241" y="9678"/>
                  </a:moveTo>
                  <a:cubicBezTo>
                    <a:pt x="21712" y="78470"/>
                    <a:pt x="4249" y="537786"/>
                    <a:pt x="3191" y="682778"/>
                  </a:cubicBezTo>
                  <a:cubicBezTo>
                    <a:pt x="2133" y="827770"/>
                    <a:pt x="16420" y="883861"/>
                    <a:pt x="15891" y="879628"/>
                  </a:cubicBezTo>
                  <a:cubicBezTo>
                    <a:pt x="15362" y="875395"/>
                    <a:pt x="545" y="790199"/>
                    <a:pt x="16" y="657378"/>
                  </a:cubicBezTo>
                  <a:cubicBezTo>
                    <a:pt x="-513" y="524557"/>
                    <a:pt x="11658" y="147261"/>
                    <a:pt x="12716" y="82703"/>
                  </a:cubicBezTo>
                  <a:cubicBezTo>
                    <a:pt x="13774" y="18145"/>
                    <a:pt x="8483" y="279024"/>
                    <a:pt x="6366" y="270028"/>
                  </a:cubicBezTo>
                  <a:cubicBezTo>
                    <a:pt x="4249" y="261032"/>
                    <a:pt x="22770" y="-59114"/>
                    <a:pt x="22241" y="96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" name="フリーフォーム 198">
              <a:extLst>
                <a:ext uri="{FF2B5EF4-FFF2-40B4-BE49-F238E27FC236}">
                  <a16:creationId xmlns:a16="http://schemas.microsoft.com/office/drawing/2014/main" id="{ECF16FE2-EB3D-D966-B8D2-717BAAF8E99E}"/>
                </a:ext>
              </a:extLst>
            </p:cNvPr>
            <p:cNvSpPr/>
            <p:nvPr/>
          </p:nvSpPr>
          <p:spPr>
            <a:xfrm>
              <a:off x="4922497" y="7768196"/>
              <a:ext cx="101087" cy="1031366"/>
            </a:xfrm>
            <a:custGeom>
              <a:avLst/>
              <a:gdLst>
                <a:gd name="connsiteX0" fmla="*/ 52728 w 101087"/>
                <a:gd name="connsiteY0" fmla="*/ 1029 h 1031366"/>
                <a:gd name="connsiteX1" fmla="*/ 59078 w 101087"/>
                <a:gd name="connsiteY1" fmla="*/ 334404 h 1031366"/>
                <a:gd name="connsiteX2" fmla="*/ 36853 w 101087"/>
                <a:gd name="connsiteY2" fmla="*/ 613804 h 1031366"/>
                <a:gd name="connsiteX3" fmla="*/ 1928 w 101087"/>
                <a:gd name="connsiteY3" fmla="*/ 397904 h 1031366"/>
                <a:gd name="connsiteX4" fmla="*/ 100353 w 101087"/>
                <a:gd name="connsiteY4" fmla="*/ 823354 h 1031366"/>
                <a:gd name="connsiteX5" fmla="*/ 46378 w 101087"/>
                <a:gd name="connsiteY5" fmla="*/ 496329 h 1031366"/>
                <a:gd name="connsiteX6" fmla="*/ 36853 w 101087"/>
                <a:gd name="connsiteY6" fmla="*/ 1007504 h 1031366"/>
                <a:gd name="connsiteX7" fmla="*/ 43203 w 101087"/>
                <a:gd name="connsiteY7" fmla="*/ 896379 h 1031366"/>
                <a:gd name="connsiteX8" fmla="*/ 71778 w 101087"/>
                <a:gd name="connsiteY8" fmla="*/ 448704 h 1031366"/>
                <a:gd name="connsiteX9" fmla="*/ 52728 w 101087"/>
                <a:gd name="connsiteY9" fmla="*/ 1029 h 103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087" h="1031366">
                  <a:moveTo>
                    <a:pt x="52728" y="1029"/>
                  </a:moveTo>
                  <a:cubicBezTo>
                    <a:pt x="50611" y="-18021"/>
                    <a:pt x="61724" y="232275"/>
                    <a:pt x="59078" y="334404"/>
                  </a:cubicBezTo>
                  <a:cubicBezTo>
                    <a:pt x="56432" y="436533"/>
                    <a:pt x="46378" y="603221"/>
                    <a:pt x="36853" y="613804"/>
                  </a:cubicBezTo>
                  <a:cubicBezTo>
                    <a:pt x="27328" y="624387"/>
                    <a:pt x="-8655" y="362979"/>
                    <a:pt x="1928" y="397904"/>
                  </a:cubicBezTo>
                  <a:cubicBezTo>
                    <a:pt x="12511" y="432829"/>
                    <a:pt x="92945" y="806950"/>
                    <a:pt x="100353" y="823354"/>
                  </a:cubicBezTo>
                  <a:cubicBezTo>
                    <a:pt x="107761" y="839758"/>
                    <a:pt x="56961" y="465637"/>
                    <a:pt x="46378" y="496329"/>
                  </a:cubicBezTo>
                  <a:cubicBezTo>
                    <a:pt x="35795" y="527021"/>
                    <a:pt x="37382" y="940829"/>
                    <a:pt x="36853" y="1007504"/>
                  </a:cubicBezTo>
                  <a:cubicBezTo>
                    <a:pt x="36324" y="1074179"/>
                    <a:pt x="37382" y="989512"/>
                    <a:pt x="43203" y="896379"/>
                  </a:cubicBezTo>
                  <a:cubicBezTo>
                    <a:pt x="49024" y="803246"/>
                    <a:pt x="71778" y="602691"/>
                    <a:pt x="71778" y="448704"/>
                  </a:cubicBezTo>
                  <a:cubicBezTo>
                    <a:pt x="71778" y="294717"/>
                    <a:pt x="54845" y="20079"/>
                    <a:pt x="52728" y="10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" name="フリーフォーム 199">
              <a:extLst>
                <a:ext uri="{FF2B5EF4-FFF2-40B4-BE49-F238E27FC236}">
                  <a16:creationId xmlns:a16="http://schemas.microsoft.com/office/drawing/2014/main" id="{013EC338-4FC9-E185-79FC-D72F25F9C927}"/>
                </a:ext>
              </a:extLst>
            </p:cNvPr>
            <p:cNvSpPr/>
            <p:nvPr/>
          </p:nvSpPr>
          <p:spPr>
            <a:xfrm>
              <a:off x="5035062" y="6797818"/>
              <a:ext cx="43062" cy="1661299"/>
            </a:xfrm>
            <a:custGeom>
              <a:avLst/>
              <a:gdLst>
                <a:gd name="connsiteX0" fmla="*/ 41763 w 43062"/>
                <a:gd name="connsiteY0" fmla="*/ 3032 h 1661299"/>
                <a:gd name="connsiteX1" fmla="*/ 32238 w 43062"/>
                <a:gd name="connsiteY1" fmla="*/ 425307 h 1661299"/>
                <a:gd name="connsiteX2" fmla="*/ 488 w 43062"/>
                <a:gd name="connsiteY2" fmla="*/ 298307 h 1661299"/>
                <a:gd name="connsiteX3" fmla="*/ 13188 w 43062"/>
                <a:gd name="connsiteY3" fmla="*/ 1447657 h 1661299"/>
                <a:gd name="connsiteX4" fmla="*/ 16363 w 43062"/>
                <a:gd name="connsiteY4" fmla="*/ 1390507 h 1661299"/>
                <a:gd name="connsiteX5" fmla="*/ 488 w 43062"/>
                <a:gd name="connsiteY5" fmla="*/ 1657207 h 1661299"/>
                <a:gd name="connsiteX6" fmla="*/ 19538 w 43062"/>
                <a:gd name="connsiteY6" fmla="*/ 1450832 h 1661299"/>
                <a:gd name="connsiteX7" fmla="*/ 6838 w 43062"/>
                <a:gd name="connsiteY7" fmla="*/ 301482 h 1661299"/>
                <a:gd name="connsiteX8" fmla="*/ 41763 w 43062"/>
                <a:gd name="connsiteY8" fmla="*/ 3032 h 166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62" h="1661299">
                  <a:moveTo>
                    <a:pt x="41763" y="3032"/>
                  </a:moveTo>
                  <a:cubicBezTo>
                    <a:pt x="45996" y="23669"/>
                    <a:pt x="39117" y="376095"/>
                    <a:pt x="32238" y="425307"/>
                  </a:cubicBezTo>
                  <a:cubicBezTo>
                    <a:pt x="25359" y="474519"/>
                    <a:pt x="3663" y="127915"/>
                    <a:pt x="488" y="298307"/>
                  </a:cubicBezTo>
                  <a:cubicBezTo>
                    <a:pt x="-2687" y="468699"/>
                    <a:pt x="10542" y="1265624"/>
                    <a:pt x="13188" y="1447657"/>
                  </a:cubicBezTo>
                  <a:cubicBezTo>
                    <a:pt x="15834" y="1629690"/>
                    <a:pt x="18480" y="1355582"/>
                    <a:pt x="16363" y="1390507"/>
                  </a:cubicBezTo>
                  <a:cubicBezTo>
                    <a:pt x="14246" y="1425432"/>
                    <a:pt x="-41" y="1647153"/>
                    <a:pt x="488" y="1657207"/>
                  </a:cubicBezTo>
                  <a:cubicBezTo>
                    <a:pt x="1017" y="1667261"/>
                    <a:pt x="18480" y="1676786"/>
                    <a:pt x="19538" y="1450832"/>
                  </a:cubicBezTo>
                  <a:cubicBezTo>
                    <a:pt x="20596" y="1224878"/>
                    <a:pt x="2075" y="537490"/>
                    <a:pt x="6838" y="301482"/>
                  </a:cubicBezTo>
                  <a:cubicBezTo>
                    <a:pt x="11600" y="65474"/>
                    <a:pt x="37530" y="-17605"/>
                    <a:pt x="41763" y="30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" name="フリーフォーム 200">
              <a:extLst>
                <a:ext uri="{FF2B5EF4-FFF2-40B4-BE49-F238E27FC236}">
                  <a16:creationId xmlns:a16="http://schemas.microsoft.com/office/drawing/2014/main" id="{836DD4B4-BD48-E0F6-C290-F50FE9DFB024}"/>
                </a:ext>
              </a:extLst>
            </p:cNvPr>
            <p:cNvSpPr/>
            <p:nvPr/>
          </p:nvSpPr>
          <p:spPr>
            <a:xfrm>
              <a:off x="4936652" y="7829695"/>
              <a:ext cx="207180" cy="857615"/>
            </a:xfrm>
            <a:custGeom>
              <a:avLst/>
              <a:gdLst>
                <a:gd name="connsiteX0" fmla="*/ 473 w 207180"/>
                <a:gd name="connsiteY0" fmla="*/ 857105 h 857615"/>
                <a:gd name="connsiteX1" fmla="*/ 206848 w 207180"/>
                <a:gd name="connsiteY1" fmla="*/ 742805 h 857615"/>
                <a:gd name="connsiteX2" fmla="*/ 51273 w 207180"/>
                <a:gd name="connsiteY2" fmla="*/ 793605 h 857615"/>
                <a:gd name="connsiteX3" fmla="*/ 159223 w 207180"/>
                <a:gd name="connsiteY3" fmla="*/ 761855 h 857615"/>
                <a:gd name="connsiteX4" fmla="*/ 178273 w 207180"/>
                <a:gd name="connsiteY4" fmla="*/ 12555 h 857615"/>
                <a:gd name="connsiteX5" fmla="*/ 156048 w 207180"/>
                <a:gd name="connsiteY5" fmla="*/ 320530 h 857615"/>
                <a:gd name="connsiteX6" fmla="*/ 149698 w 207180"/>
                <a:gd name="connsiteY6" fmla="*/ 688830 h 857615"/>
                <a:gd name="connsiteX7" fmla="*/ 473 w 207180"/>
                <a:gd name="connsiteY7" fmla="*/ 857105 h 857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7180" h="857615">
                  <a:moveTo>
                    <a:pt x="473" y="857105"/>
                  </a:moveTo>
                  <a:cubicBezTo>
                    <a:pt x="9998" y="866101"/>
                    <a:pt x="198381" y="753388"/>
                    <a:pt x="206848" y="742805"/>
                  </a:cubicBezTo>
                  <a:cubicBezTo>
                    <a:pt x="215315" y="732222"/>
                    <a:pt x="59211" y="790430"/>
                    <a:pt x="51273" y="793605"/>
                  </a:cubicBezTo>
                  <a:cubicBezTo>
                    <a:pt x="43335" y="796780"/>
                    <a:pt x="138056" y="892030"/>
                    <a:pt x="159223" y="761855"/>
                  </a:cubicBezTo>
                  <a:cubicBezTo>
                    <a:pt x="180390" y="631680"/>
                    <a:pt x="178802" y="86109"/>
                    <a:pt x="178273" y="12555"/>
                  </a:cubicBezTo>
                  <a:cubicBezTo>
                    <a:pt x="177744" y="-60999"/>
                    <a:pt x="160811" y="207817"/>
                    <a:pt x="156048" y="320530"/>
                  </a:cubicBezTo>
                  <a:cubicBezTo>
                    <a:pt x="151286" y="433242"/>
                    <a:pt x="171394" y="603105"/>
                    <a:pt x="149698" y="688830"/>
                  </a:cubicBezTo>
                  <a:cubicBezTo>
                    <a:pt x="128002" y="774555"/>
                    <a:pt x="-9052" y="848109"/>
                    <a:pt x="473" y="8571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" name="フリーフォーム 201">
              <a:extLst>
                <a:ext uri="{FF2B5EF4-FFF2-40B4-BE49-F238E27FC236}">
                  <a16:creationId xmlns:a16="http://schemas.microsoft.com/office/drawing/2014/main" id="{90845C1A-E583-C996-DF07-3FBC136611C0}"/>
                </a:ext>
              </a:extLst>
            </p:cNvPr>
            <p:cNvSpPr/>
            <p:nvPr/>
          </p:nvSpPr>
          <p:spPr>
            <a:xfrm>
              <a:off x="4997361" y="8534114"/>
              <a:ext cx="962164" cy="45098"/>
            </a:xfrm>
            <a:custGeom>
              <a:avLst/>
              <a:gdLst>
                <a:gd name="connsiteX0" fmla="*/ 89 w 962164"/>
                <a:gd name="connsiteY0" fmla="*/ 35211 h 45098"/>
                <a:gd name="connsiteX1" fmla="*/ 543014 w 962164"/>
                <a:gd name="connsiteY1" fmla="*/ 44736 h 45098"/>
                <a:gd name="connsiteX2" fmla="*/ 435064 w 962164"/>
                <a:gd name="connsiteY2" fmla="*/ 25686 h 45098"/>
                <a:gd name="connsiteX3" fmla="*/ 955764 w 962164"/>
                <a:gd name="connsiteY3" fmla="*/ 32036 h 45098"/>
                <a:gd name="connsiteX4" fmla="*/ 711289 w 962164"/>
                <a:gd name="connsiteY4" fmla="*/ 19336 h 45098"/>
                <a:gd name="connsiteX5" fmla="*/ 501739 w 962164"/>
                <a:gd name="connsiteY5" fmla="*/ 286 h 45098"/>
                <a:gd name="connsiteX6" fmla="*/ 89 w 962164"/>
                <a:gd name="connsiteY6" fmla="*/ 35211 h 4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2164" h="45098">
                  <a:moveTo>
                    <a:pt x="89" y="35211"/>
                  </a:moveTo>
                  <a:cubicBezTo>
                    <a:pt x="6968" y="42619"/>
                    <a:pt x="470518" y="46323"/>
                    <a:pt x="543014" y="44736"/>
                  </a:cubicBezTo>
                  <a:cubicBezTo>
                    <a:pt x="615510" y="43149"/>
                    <a:pt x="366272" y="27803"/>
                    <a:pt x="435064" y="25686"/>
                  </a:cubicBezTo>
                  <a:cubicBezTo>
                    <a:pt x="503856" y="23569"/>
                    <a:pt x="909727" y="33094"/>
                    <a:pt x="955764" y="32036"/>
                  </a:cubicBezTo>
                  <a:cubicBezTo>
                    <a:pt x="1001801" y="30978"/>
                    <a:pt x="786960" y="24628"/>
                    <a:pt x="711289" y="19336"/>
                  </a:cubicBezTo>
                  <a:cubicBezTo>
                    <a:pt x="635618" y="14044"/>
                    <a:pt x="618156" y="-2360"/>
                    <a:pt x="501739" y="286"/>
                  </a:cubicBezTo>
                  <a:cubicBezTo>
                    <a:pt x="385322" y="2932"/>
                    <a:pt x="-6790" y="27803"/>
                    <a:pt x="89" y="352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" name="フリーフォーム 202">
              <a:extLst>
                <a:ext uri="{FF2B5EF4-FFF2-40B4-BE49-F238E27FC236}">
                  <a16:creationId xmlns:a16="http://schemas.microsoft.com/office/drawing/2014/main" id="{EBAEC146-4DCD-B115-5817-88D69E9B005B}"/>
                </a:ext>
              </a:extLst>
            </p:cNvPr>
            <p:cNvSpPr/>
            <p:nvPr/>
          </p:nvSpPr>
          <p:spPr>
            <a:xfrm>
              <a:off x="4781294" y="8646937"/>
              <a:ext cx="1178644" cy="30925"/>
            </a:xfrm>
            <a:custGeom>
              <a:avLst/>
              <a:gdLst>
                <a:gd name="connsiteX0" fmla="*/ 105031 w 1178644"/>
                <a:gd name="connsiteY0" fmla="*/ 23988 h 30925"/>
                <a:gd name="connsiteX1" fmla="*/ 1108331 w 1178644"/>
                <a:gd name="connsiteY1" fmla="*/ 20813 h 30925"/>
                <a:gd name="connsiteX2" fmla="*/ 943231 w 1178644"/>
                <a:gd name="connsiteY2" fmla="*/ 30338 h 30925"/>
                <a:gd name="connsiteX3" fmla="*/ 1175006 w 1178644"/>
                <a:gd name="connsiteY3" fmla="*/ 27163 h 30925"/>
                <a:gd name="connsiteX4" fmla="*/ 720981 w 1178644"/>
                <a:gd name="connsiteY4" fmla="*/ 4938 h 30925"/>
                <a:gd name="connsiteX5" fmla="*/ 349506 w 1178644"/>
                <a:gd name="connsiteY5" fmla="*/ 1763 h 30925"/>
                <a:gd name="connsiteX6" fmla="*/ 54231 w 1178644"/>
                <a:gd name="connsiteY6" fmla="*/ 27163 h 30925"/>
                <a:gd name="connsiteX7" fmla="*/ 105031 w 1178644"/>
                <a:gd name="connsiteY7" fmla="*/ 23988 h 3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8644" h="30925">
                  <a:moveTo>
                    <a:pt x="105031" y="23988"/>
                  </a:moveTo>
                  <a:lnTo>
                    <a:pt x="1108331" y="20813"/>
                  </a:lnTo>
                  <a:cubicBezTo>
                    <a:pt x="1248031" y="21871"/>
                    <a:pt x="932119" y="29280"/>
                    <a:pt x="943231" y="30338"/>
                  </a:cubicBezTo>
                  <a:cubicBezTo>
                    <a:pt x="954343" y="31396"/>
                    <a:pt x="1212048" y="31396"/>
                    <a:pt x="1175006" y="27163"/>
                  </a:cubicBezTo>
                  <a:cubicBezTo>
                    <a:pt x="1137964" y="22930"/>
                    <a:pt x="858564" y="9171"/>
                    <a:pt x="720981" y="4938"/>
                  </a:cubicBezTo>
                  <a:cubicBezTo>
                    <a:pt x="583398" y="705"/>
                    <a:pt x="460631" y="-1941"/>
                    <a:pt x="349506" y="1763"/>
                  </a:cubicBezTo>
                  <a:cubicBezTo>
                    <a:pt x="238381" y="5467"/>
                    <a:pt x="89156" y="21871"/>
                    <a:pt x="54231" y="27163"/>
                  </a:cubicBezTo>
                  <a:cubicBezTo>
                    <a:pt x="19306" y="32455"/>
                    <a:pt x="-70652" y="25046"/>
                    <a:pt x="105031" y="239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" name="フリーフォーム 290">
              <a:extLst>
                <a:ext uri="{FF2B5EF4-FFF2-40B4-BE49-F238E27FC236}">
                  <a16:creationId xmlns:a16="http://schemas.microsoft.com/office/drawing/2014/main" id="{4B194A38-0CB1-1E25-1057-93496020D5CB}"/>
                </a:ext>
              </a:extLst>
            </p:cNvPr>
            <p:cNvSpPr/>
            <p:nvPr/>
          </p:nvSpPr>
          <p:spPr>
            <a:xfrm>
              <a:off x="5049612" y="8601031"/>
              <a:ext cx="776513" cy="55120"/>
            </a:xfrm>
            <a:custGeom>
              <a:avLst/>
              <a:gdLst>
                <a:gd name="connsiteX0" fmla="*/ 20863 w 776513"/>
                <a:gd name="connsiteY0" fmla="*/ 38144 h 55120"/>
                <a:gd name="connsiteX1" fmla="*/ 84363 w 776513"/>
                <a:gd name="connsiteY1" fmla="*/ 41319 h 55120"/>
                <a:gd name="connsiteX2" fmla="*/ 678088 w 776513"/>
                <a:gd name="connsiteY2" fmla="*/ 54019 h 55120"/>
                <a:gd name="connsiteX3" fmla="*/ 598713 w 776513"/>
                <a:gd name="connsiteY3" fmla="*/ 9569 h 55120"/>
                <a:gd name="connsiteX4" fmla="*/ 776513 w 776513"/>
                <a:gd name="connsiteY4" fmla="*/ 12744 h 55120"/>
                <a:gd name="connsiteX5" fmla="*/ 65313 w 776513"/>
                <a:gd name="connsiteY5" fmla="*/ 44 h 55120"/>
                <a:gd name="connsiteX6" fmla="*/ 512988 w 776513"/>
                <a:gd name="connsiteY6" fmla="*/ 9569 h 55120"/>
                <a:gd name="connsiteX7" fmla="*/ 20863 w 776513"/>
                <a:gd name="connsiteY7" fmla="*/ 38144 h 5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6513" h="55120">
                  <a:moveTo>
                    <a:pt x="20863" y="38144"/>
                  </a:moveTo>
                  <a:cubicBezTo>
                    <a:pt x="-50574" y="43436"/>
                    <a:pt x="84363" y="41319"/>
                    <a:pt x="84363" y="41319"/>
                  </a:cubicBezTo>
                  <a:cubicBezTo>
                    <a:pt x="193900" y="43965"/>
                    <a:pt x="592363" y="59311"/>
                    <a:pt x="678088" y="54019"/>
                  </a:cubicBezTo>
                  <a:cubicBezTo>
                    <a:pt x="763813" y="48727"/>
                    <a:pt x="582309" y="16448"/>
                    <a:pt x="598713" y="9569"/>
                  </a:cubicBezTo>
                  <a:cubicBezTo>
                    <a:pt x="615117" y="2690"/>
                    <a:pt x="776513" y="12744"/>
                    <a:pt x="776513" y="12744"/>
                  </a:cubicBezTo>
                  <a:lnTo>
                    <a:pt x="65313" y="44"/>
                  </a:lnTo>
                  <a:cubicBezTo>
                    <a:pt x="21392" y="-485"/>
                    <a:pt x="524100" y="3748"/>
                    <a:pt x="512988" y="9569"/>
                  </a:cubicBezTo>
                  <a:cubicBezTo>
                    <a:pt x="501876" y="15390"/>
                    <a:pt x="92300" y="32852"/>
                    <a:pt x="20863" y="381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" name="フリーフォーム 314">
              <a:extLst>
                <a:ext uri="{FF2B5EF4-FFF2-40B4-BE49-F238E27FC236}">
                  <a16:creationId xmlns:a16="http://schemas.microsoft.com/office/drawing/2014/main" id="{1F531193-882A-DB17-417A-12219D534B2F}"/>
                </a:ext>
              </a:extLst>
            </p:cNvPr>
            <p:cNvSpPr/>
            <p:nvPr/>
          </p:nvSpPr>
          <p:spPr>
            <a:xfrm>
              <a:off x="4994204" y="1475776"/>
              <a:ext cx="295600" cy="191123"/>
            </a:xfrm>
            <a:custGeom>
              <a:avLst/>
              <a:gdLst>
                <a:gd name="connsiteX0" fmla="*/ 71 w 295600"/>
                <a:gd name="connsiteY0" fmla="*/ 599 h 191123"/>
                <a:gd name="connsiteX1" fmla="*/ 250896 w 295600"/>
                <a:gd name="connsiteY1" fmla="*/ 48224 h 191123"/>
                <a:gd name="connsiteX2" fmla="*/ 133421 w 295600"/>
                <a:gd name="connsiteY2" fmla="*/ 92674 h 191123"/>
                <a:gd name="connsiteX3" fmla="*/ 292171 w 295600"/>
                <a:gd name="connsiteY3" fmla="*/ 191099 h 191123"/>
                <a:gd name="connsiteX4" fmla="*/ 225496 w 295600"/>
                <a:gd name="connsiteY4" fmla="*/ 83149 h 191123"/>
                <a:gd name="connsiteX5" fmla="*/ 71 w 295600"/>
                <a:gd name="connsiteY5" fmla="*/ 599 h 191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600" h="191123">
                  <a:moveTo>
                    <a:pt x="71" y="599"/>
                  </a:moveTo>
                  <a:cubicBezTo>
                    <a:pt x="4304" y="-5222"/>
                    <a:pt x="228671" y="32878"/>
                    <a:pt x="250896" y="48224"/>
                  </a:cubicBezTo>
                  <a:cubicBezTo>
                    <a:pt x="273121" y="63570"/>
                    <a:pt x="126542" y="68862"/>
                    <a:pt x="133421" y="92674"/>
                  </a:cubicBezTo>
                  <a:cubicBezTo>
                    <a:pt x="140300" y="116486"/>
                    <a:pt x="276825" y="192687"/>
                    <a:pt x="292171" y="191099"/>
                  </a:cubicBezTo>
                  <a:cubicBezTo>
                    <a:pt x="307517" y="189512"/>
                    <a:pt x="268888" y="114899"/>
                    <a:pt x="225496" y="83149"/>
                  </a:cubicBezTo>
                  <a:cubicBezTo>
                    <a:pt x="182104" y="51399"/>
                    <a:pt x="-4162" y="6420"/>
                    <a:pt x="71" y="5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" name="フリーフォーム 317">
              <a:extLst>
                <a:ext uri="{FF2B5EF4-FFF2-40B4-BE49-F238E27FC236}">
                  <a16:creationId xmlns:a16="http://schemas.microsoft.com/office/drawing/2014/main" id="{3AA7D904-3269-D924-6B84-FAD64D72D319}"/>
                </a:ext>
              </a:extLst>
            </p:cNvPr>
            <p:cNvSpPr/>
            <p:nvPr/>
          </p:nvSpPr>
          <p:spPr>
            <a:xfrm>
              <a:off x="5022559" y="1533525"/>
              <a:ext cx="60616" cy="292100"/>
            </a:xfrm>
            <a:custGeom>
              <a:avLst/>
              <a:gdLst>
                <a:gd name="connsiteX0" fmla="*/ 60616 w 60616"/>
                <a:gd name="connsiteY0" fmla="*/ 0 h 292100"/>
                <a:gd name="connsiteX1" fmla="*/ 25691 w 60616"/>
                <a:gd name="connsiteY1" fmla="*/ 73025 h 292100"/>
                <a:gd name="connsiteX2" fmla="*/ 22516 w 60616"/>
                <a:gd name="connsiteY2" fmla="*/ 41275 h 292100"/>
                <a:gd name="connsiteX3" fmla="*/ 9816 w 60616"/>
                <a:gd name="connsiteY3" fmla="*/ 206375 h 292100"/>
                <a:gd name="connsiteX4" fmla="*/ 9816 w 60616"/>
                <a:gd name="connsiteY4" fmla="*/ 158750 h 292100"/>
                <a:gd name="connsiteX5" fmla="*/ 291 w 60616"/>
                <a:gd name="connsiteY5" fmla="*/ 260350 h 292100"/>
                <a:gd name="connsiteX6" fmla="*/ 22516 w 60616"/>
                <a:gd name="connsiteY6" fmla="*/ 292100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616" h="292100">
                  <a:moveTo>
                    <a:pt x="60616" y="0"/>
                  </a:moveTo>
                  <a:cubicBezTo>
                    <a:pt x="46328" y="33073"/>
                    <a:pt x="32041" y="66146"/>
                    <a:pt x="25691" y="73025"/>
                  </a:cubicBezTo>
                  <a:cubicBezTo>
                    <a:pt x="19341" y="79904"/>
                    <a:pt x="25162" y="19050"/>
                    <a:pt x="22516" y="41275"/>
                  </a:cubicBezTo>
                  <a:cubicBezTo>
                    <a:pt x="19870" y="63500"/>
                    <a:pt x="11933" y="186796"/>
                    <a:pt x="9816" y="206375"/>
                  </a:cubicBezTo>
                  <a:cubicBezTo>
                    <a:pt x="7699" y="225954"/>
                    <a:pt x="11403" y="149754"/>
                    <a:pt x="9816" y="158750"/>
                  </a:cubicBezTo>
                  <a:cubicBezTo>
                    <a:pt x="8229" y="167746"/>
                    <a:pt x="-1826" y="238125"/>
                    <a:pt x="291" y="260350"/>
                  </a:cubicBezTo>
                  <a:cubicBezTo>
                    <a:pt x="2408" y="282575"/>
                    <a:pt x="12462" y="287337"/>
                    <a:pt x="22516" y="292100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" name="フリーフォーム 328">
              <a:extLst>
                <a:ext uri="{FF2B5EF4-FFF2-40B4-BE49-F238E27FC236}">
                  <a16:creationId xmlns:a16="http://schemas.microsoft.com/office/drawing/2014/main" id="{74295815-A21F-4237-F71C-76AC47FEF43B}"/>
                </a:ext>
              </a:extLst>
            </p:cNvPr>
            <p:cNvSpPr/>
            <p:nvPr/>
          </p:nvSpPr>
          <p:spPr>
            <a:xfrm>
              <a:off x="4987849" y="1488898"/>
              <a:ext cx="571576" cy="454613"/>
            </a:xfrm>
            <a:custGeom>
              <a:avLst/>
              <a:gdLst>
                <a:gd name="connsiteX0" fmla="*/ 63576 w 571576"/>
                <a:gd name="connsiteY0" fmla="*/ 177 h 454613"/>
                <a:gd name="connsiteX1" fmla="*/ 19126 w 571576"/>
                <a:gd name="connsiteY1" fmla="*/ 124002 h 454613"/>
                <a:gd name="connsiteX2" fmla="*/ 44526 w 571576"/>
                <a:gd name="connsiteY2" fmla="*/ 225602 h 454613"/>
                <a:gd name="connsiteX3" fmla="*/ 54051 w 571576"/>
                <a:gd name="connsiteY3" fmla="*/ 139877 h 454613"/>
                <a:gd name="connsiteX4" fmla="*/ 22301 w 571576"/>
                <a:gd name="connsiteY4" fmla="*/ 314502 h 454613"/>
                <a:gd name="connsiteX5" fmla="*/ 66751 w 571576"/>
                <a:gd name="connsiteY5" fmla="*/ 333552 h 454613"/>
                <a:gd name="connsiteX6" fmla="*/ 57226 w 571576"/>
                <a:gd name="connsiteY6" fmla="*/ 368477 h 454613"/>
                <a:gd name="connsiteX7" fmla="*/ 235026 w 571576"/>
                <a:gd name="connsiteY7" fmla="*/ 381177 h 454613"/>
                <a:gd name="connsiteX8" fmla="*/ 101676 w 571576"/>
                <a:gd name="connsiteY8" fmla="*/ 381177 h 454613"/>
                <a:gd name="connsiteX9" fmla="*/ 571576 w 571576"/>
                <a:gd name="connsiteY9" fmla="*/ 384352 h 454613"/>
                <a:gd name="connsiteX10" fmla="*/ 146126 w 571576"/>
                <a:gd name="connsiteY10" fmla="*/ 381177 h 454613"/>
                <a:gd name="connsiteX11" fmla="*/ 127076 w 571576"/>
                <a:gd name="connsiteY11" fmla="*/ 387527 h 454613"/>
                <a:gd name="connsiteX12" fmla="*/ 127076 w 571576"/>
                <a:gd name="connsiteY12" fmla="*/ 406577 h 454613"/>
                <a:gd name="connsiteX13" fmla="*/ 117551 w 571576"/>
                <a:gd name="connsiteY13" fmla="*/ 416102 h 454613"/>
                <a:gd name="connsiteX14" fmla="*/ 187401 w 571576"/>
                <a:gd name="connsiteY14" fmla="*/ 435152 h 454613"/>
                <a:gd name="connsiteX15" fmla="*/ 171526 w 571576"/>
                <a:gd name="connsiteY15" fmla="*/ 428802 h 454613"/>
                <a:gd name="connsiteX16" fmla="*/ 76276 w 571576"/>
                <a:gd name="connsiteY16" fmla="*/ 438327 h 454613"/>
                <a:gd name="connsiteX17" fmla="*/ 35001 w 571576"/>
                <a:gd name="connsiteY17" fmla="*/ 435152 h 454613"/>
                <a:gd name="connsiteX18" fmla="*/ 25476 w 571576"/>
                <a:gd name="connsiteY18" fmla="*/ 190677 h 454613"/>
                <a:gd name="connsiteX19" fmla="*/ 76 w 571576"/>
                <a:gd name="connsiteY19" fmla="*/ 324027 h 454613"/>
                <a:gd name="connsiteX20" fmla="*/ 19126 w 571576"/>
                <a:gd name="connsiteY20" fmla="*/ 101777 h 454613"/>
                <a:gd name="connsiteX21" fmla="*/ 63576 w 571576"/>
                <a:gd name="connsiteY21" fmla="*/ 177 h 45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1576" h="454613">
                  <a:moveTo>
                    <a:pt x="63576" y="177"/>
                  </a:moveTo>
                  <a:cubicBezTo>
                    <a:pt x="63576" y="3881"/>
                    <a:pt x="22301" y="86431"/>
                    <a:pt x="19126" y="124002"/>
                  </a:cubicBezTo>
                  <a:cubicBezTo>
                    <a:pt x="15951" y="161573"/>
                    <a:pt x="38705" y="222956"/>
                    <a:pt x="44526" y="225602"/>
                  </a:cubicBezTo>
                  <a:cubicBezTo>
                    <a:pt x="50347" y="228248"/>
                    <a:pt x="57755" y="125060"/>
                    <a:pt x="54051" y="139877"/>
                  </a:cubicBezTo>
                  <a:cubicBezTo>
                    <a:pt x="50347" y="154694"/>
                    <a:pt x="20184" y="282223"/>
                    <a:pt x="22301" y="314502"/>
                  </a:cubicBezTo>
                  <a:cubicBezTo>
                    <a:pt x="24418" y="346781"/>
                    <a:pt x="60930" y="324556"/>
                    <a:pt x="66751" y="333552"/>
                  </a:cubicBezTo>
                  <a:cubicBezTo>
                    <a:pt x="72572" y="342548"/>
                    <a:pt x="29180" y="360540"/>
                    <a:pt x="57226" y="368477"/>
                  </a:cubicBezTo>
                  <a:cubicBezTo>
                    <a:pt x="85272" y="376415"/>
                    <a:pt x="227618" y="379060"/>
                    <a:pt x="235026" y="381177"/>
                  </a:cubicBezTo>
                  <a:cubicBezTo>
                    <a:pt x="242434" y="383294"/>
                    <a:pt x="101676" y="381177"/>
                    <a:pt x="101676" y="381177"/>
                  </a:cubicBezTo>
                  <a:lnTo>
                    <a:pt x="571576" y="384352"/>
                  </a:lnTo>
                  <a:lnTo>
                    <a:pt x="146126" y="381177"/>
                  </a:lnTo>
                  <a:cubicBezTo>
                    <a:pt x="72043" y="381706"/>
                    <a:pt x="130251" y="383294"/>
                    <a:pt x="127076" y="387527"/>
                  </a:cubicBezTo>
                  <a:cubicBezTo>
                    <a:pt x="123901" y="391760"/>
                    <a:pt x="128663" y="401815"/>
                    <a:pt x="127076" y="406577"/>
                  </a:cubicBezTo>
                  <a:cubicBezTo>
                    <a:pt x="125489" y="411339"/>
                    <a:pt x="107497" y="411340"/>
                    <a:pt x="117551" y="416102"/>
                  </a:cubicBezTo>
                  <a:cubicBezTo>
                    <a:pt x="127605" y="420865"/>
                    <a:pt x="178405" y="433035"/>
                    <a:pt x="187401" y="435152"/>
                  </a:cubicBezTo>
                  <a:cubicBezTo>
                    <a:pt x="196397" y="437269"/>
                    <a:pt x="190047" y="428273"/>
                    <a:pt x="171526" y="428802"/>
                  </a:cubicBezTo>
                  <a:cubicBezTo>
                    <a:pt x="153005" y="429331"/>
                    <a:pt x="99030" y="437269"/>
                    <a:pt x="76276" y="438327"/>
                  </a:cubicBezTo>
                  <a:cubicBezTo>
                    <a:pt x="53522" y="439385"/>
                    <a:pt x="43468" y="476427"/>
                    <a:pt x="35001" y="435152"/>
                  </a:cubicBezTo>
                  <a:cubicBezTo>
                    <a:pt x="26534" y="393877"/>
                    <a:pt x="31297" y="209198"/>
                    <a:pt x="25476" y="190677"/>
                  </a:cubicBezTo>
                  <a:cubicBezTo>
                    <a:pt x="19655" y="172156"/>
                    <a:pt x="1134" y="338844"/>
                    <a:pt x="76" y="324027"/>
                  </a:cubicBezTo>
                  <a:cubicBezTo>
                    <a:pt x="-982" y="309210"/>
                    <a:pt x="9072" y="152048"/>
                    <a:pt x="19126" y="101777"/>
                  </a:cubicBezTo>
                  <a:cubicBezTo>
                    <a:pt x="29180" y="51506"/>
                    <a:pt x="63576" y="-3527"/>
                    <a:pt x="63576" y="1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3" name="フリーフォーム 372">
              <a:extLst>
                <a:ext uri="{FF2B5EF4-FFF2-40B4-BE49-F238E27FC236}">
                  <a16:creationId xmlns:a16="http://schemas.microsoft.com/office/drawing/2014/main" id="{7281D42A-11E5-545E-7DE4-D9DD09055853}"/>
                </a:ext>
              </a:extLst>
            </p:cNvPr>
            <p:cNvSpPr/>
            <p:nvPr/>
          </p:nvSpPr>
          <p:spPr>
            <a:xfrm>
              <a:off x="5333893" y="1533451"/>
              <a:ext cx="165564" cy="275431"/>
            </a:xfrm>
            <a:custGeom>
              <a:avLst/>
              <a:gdLst>
                <a:gd name="connsiteX0" fmla="*/ 107 w 165564"/>
                <a:gd name="connsiteY0" fmla="*/ 74 h 275431"/>
                <a:gd name="connsiteX1" fmla="*/ 114407 w 165564"/>
                <a:gd name="connsiteY1" fmla="*/ 114374 h 275431"/>
                <a:gd name="connsiteX2" fmla="*/ 92182 w 165564"/>
                <a:gd name="connsiteY2" fmla="*/ 108024 h 275431"/>
                <a:gd name="connsiteX3" fmla="*/ 165207 w 165564"/>
                <a:gd name="connsiteY3" fmla="*/ 273124 h 275431"/>
                <a:gd name="connsiteX4" fmla="*/ 117582 w 165564"/>
                <a:gd name="connsiteY4" fmla="*/ 206449 h 275431"/>
                <a:gd name="connsiteX5" fmla="*/ 60432 w 165564"/>
                <a:gd name="connsiteY5" fmla="*/ 231849 h 275431"/>
                <a:gd name="connsiteX6" fmla="*/ 101707 w 165564"/>
                <a:gd name="connsiteY6" fmla="*/ 206449 h 275431"/>
                <a:gd name="connsiteX7" fmla="*/ 28682 w 165564"/>
                <a:gd name="connsiteY7" fmla="*/ 127074 h 275431"/>
                <a:gd name="connsiteX8" fmla="*/ 47732 w 165564"/>
                <a:gd name="connsiteY8" fmla="*/ 174699 h 275431"/>
                <a:gd name="connsiteX9" fmla="*/ 28682 w 165564"/>
                <a:gd name="connsiteY9" fmla="*/ 41349 h 275431"/>
                <a:gd name="connsiteX10" fmla="*/ 92182 w 165564"/>
                <a:gd name="connsiteY10" fmla="*/ 133424 h 275431"/>
                <a:gd name="connsiteX11" fmla="*/ 107 w 165564"/>
                <a:gd name="connsiteY11" fmla="*/ 74 h 27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64" h="275431">
                  <a:moveTo>
                    <a:pt x="107" y="74"/>
                  </a:moveTo>
                  <a:cubicBezTo>
                    <a:pt x="3811" y="-3101"/>
                    <a:pt x="99061" y="96382"/>
                    <a:pt x="114407" y="114374"/>
                  </a:cubicBezTo>
                  <a:cubicBezTo>
                    <a:pt x="129753" y="132366"/>
                    <a:pt x="83715" y="81566"/>
                    <a:pt x="92182" y="108024"/>
                  </a:cubicBezTo>
                  <a:cubicBezTo>
                    <a:pt x="100649" y="134482"/>
                    <a:pt x="160974" y="256720"/>
                    <a:pt x="165207" y="273124"/>
                  </a:cubicBezTo>
                  <a:cubicBezTo>
                    <a:pt x="169440" y="289528"/>
                    <a:pt x="135044" y="213328"/>
                    <a:pt x="117582" y="206449"/>
                  </a:cubicBezTo>
                  <a:cubicBezTo>
                    <a:pt x="100120" y="199570"/>
                    <a:pt x="63078" y="231849"/>
                    <a:pt x="60432" y="231849"/>
                  </a:cubicBezTo>
                  <a:cubicBezTo>
                    <a:pt x="57786" y="231849"/>
                    <a:pt x="106999" y="223911"/>
                    <a:pt x="101707" y="206449"/>
                  </a:cubicBezTo>
                  <a:cubicBezTo>
                    <a:pt x="96415" y="188987"/>
                    <a:pt x="37678" y="132366"/>
                    <a:pt x="28682" y="127074"/>
                  </a:cubicBezTo>
                  <a:cubicBezTo>
                    <a:pt x="19686" y="121782"/>
                    <a:pt x="47732" y="188986"/>
                    <a:pt x="47732" y="174699"/>
                  </a:cubicBezTo>
                  <a:cubicBezTo>
                    <a:pt x="47732" y="160412"/>
                    <a:pt x="21274" y="48228"/>
                    <a:pt x="28682" y="41349"/>
                  </a:cubicBezTo>
                  <a:cubicBezTo>
                    <a:pt x="36090" y="34470"/>
                    <a:pt x="94299" y="136070"/>
                    <a:pt x="92182" y="133424"/>
                  </a:cubicBezTo>
                  <a:cubicBezTo>
                    <a:pt x="90065" y="130778"/>
                    <a:pt x="-3597" y="3249"/>
                    <a:pt x="107" y="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4" name="フリーフォーム 373">
              <a:extLst>
                <a:ext uri="{FF2B5EF4-FFF2-40B4-BE49-F238E27FC236}">
                  <a16:creationId xmlns:a16="http://schemas.microsoft.com/office/drawing/2014/main" id="{C87098EA-6A89-EBB4-7016-09D504A824E8}"/>
                </a:ext>
              </a:extLst>
            </p:cNvPr>
            <p:cNvSpPr/>
            <p:nvPr/>
          </p:nvSpPr>
          <p:spPr>
            <a:xfrm>
              <a:off x="5738437" y="1596929"/>
              <a:ext cx="267617" cy="66783"/>
            </a:xfrm>
            <a:custGeom>
              <a:avLst/>
              <a:gdLst>
                <a:gd name="connsiteX0" fmla="*/ 8313 w 267617"/>
                <a:gd name="connsiteY0" fmla="*/ 66771 h 66783"/>
                <a:gd name="connsiteX1" fmla="*/ 265488 w 267617"/>
                <a:gd name="connsiteY1" fmla="*/ 38196 h 66783"/>
                <a:gd name="connsiteX2" fmla="*/ 135313 w 267617"/>
                <a:gd name="connsiteY2" fmla="*/ 19146 h 66783"/>
                <a:gd name="connsiteX3" fmla="*/ 217863 w 267617"/>
                <a:gd name="connsiteY3" fmla="*/ 54071 h 66783"/>
                <a:gd name="connsiteX4" fmla="*/ 157538 w 267617"/>
                <a:gd name="connsiteY4" fmla="*/ 96 h 66783"/>
                <a:gd name="connsiteX5" fmla="*/ 68638 w 267617"/>
                <a:gd name="connsiteY5" fmla="*/ 41371 h 66783"/>
                <a:gd name="connsiteX6" fmla="*/ 8313 w 267617"/>
                <a:gd name="connsiteY6" fmla="*/ 66771 h 66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617" h="66783">
                  <a:moveTo>
                    <a:pt x="8313" y="66771"/>
                  </a:moveTo>
                  <a:cubicBezTo>
                    <a:pt x="41121" y="66242"/>
                    <a:pt x="244321" y="46133"/>
                    <a:pt x="265488" y="38196"/>
                  </a:cubicBezTo>
                  <a:cubicBezTo>
                    <a:pt x="286655" y="30258"/>
                    <a:pt x="143250" y="16500"/>
                    <a:pt x="135313" y="19146"/>
                  </a:cubicBezTo>
                  <a:cubicBezTo>
                    <a:pt x="127376" y="21792"/>
                    <a:pt x="214159" y="57246"/>
                    <a:pt x="217863" y="54071"/>
                  </a:cubicBezTo>
                  <a:cubicBezTo>
                    <a:pt x="221567" y="50896"/>
                    <a:pt x="182409" y="2213"/>
                    <a:pt x="157538" y="96"/>
                  </a:cubicBezTo>
                  <a:cubicBezTo>
                    <a:pt x="132667" y="-2021"/>
                    <a:pt x="88217" y="31317"/>
                    <a:pt x="68638" y="41371"/>
                  </a:cubicBezTo>
                  <a:cubicBezTo>
                    <a:pt x="49059" y="51425"/>
                    <a:pt x="-24495" y="67300"/>
                    <a:pt x="8313" y="667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5" name="フリーフォーム 374">
              <a:extLst>
                <a:ext uri="{FF2B5EF4-FFF2-40B4-BE49-F238E27FC236}">
                  <a16:creationId xmlns:a16="http://schemas.microsoft.com/office/drawing/2014/main" id="{3819F59C-1E92-3255-98E2-AAFA10323FE0}"/>
                </a:ext>
              </a:extLst>
            </p:cNvPr>
            <p:cNvSpPr/>
            <p:nvPr/>
          </p:nvSpPr>
          <p:spPr>
            <a:xfrm>
              <a:off x="5930455" y="1564430"/>
              <a:ext cx="422793" cy="83618"/>
            </a:xfrm>
            <a:custGeom>
              <a:avLst/>
              <a:gdLst>
                <a:gd name="connsiteX0" fmla="*/ 445 w 422793"/>
                <a:gd name="connsiteY0" fmla="*/ 67520 h 83618"/>
                <a:gd name="connsiteX1" fmla="*/ 175070 w 422793"/>
                <a:gd name="connsiteY1" fmla="*/ 42120 h 83618"/>
                <a:gd name="connsiteX2" fmla="*/ 105220 w 422793"/>
                <a:gd name="connsiteY2" fmla="*/ 845 h 83618"/>
                <a:gd name="connsiteX3" fmla="*/ 422720 w 422793"/>
                <a:gd name="connsiteY3" fmla="*/ 83395 h 83618"/>
                <a:gd name="connsiteX4" fmla="*/ 133795 w 422793"/>
                <a:gd name="connsiteY4" fmla="*/ 26245 h 83618"/>
                <a:gd name="connsiteX5" fmla="*/ 445 w 422793"/>
                <a:gd name="connsiteY5" fmla="*/ 67520 h 83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2793" h="83618">
                  <a:moveTo>
                    <a:pt x="445" y="67520"/>
                  </a:moveTo>
                  <a:cubicBezTo>
                    <a:pt x="7324" y="70166"/>
                    <a:pt x="157608" y="53232"/>
                    <a:pt x="175070" y="42120"/>
                  </a:cubicBezTo>
                  <a:cubicBezTo>
                    <a:pt x="192532" y="31008"/>
                    <a:pt x="63945" y="-6034"/>
                    <a:pt x="105220" y="845"/>
                  </a:cubicBezTo>
                  <a:cubicBezTo>
                    <a:pt x="146495" y="7724"/>
                    <a:pt x="417958" y="79162"/>
                    <a:pt x="422720" y="83395"/>
                  </a:cubicBezTo>
                  <a:cubicBezTo>
                    <a:pt x="427482" y="87628"/>
                    <a:pt x="199941" y="30478"/>
                    <a:pt x="133795" y="26245"/>
                  </a:cubicBezTo>
                  <a:cubicBezTo>
                    <a:pt x="67649" y="22012"/>
                    <a:pt x="-6434" y="64874"/>
                    <a:pt x="445" y="675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6" name="フリーフォーム 375">
              <a:extLst>
                <a:ext uri="{FF2B5EF4-FFF2-40B4-BE49-F238E27FC236}">
                  <a16:creationId xmlns:a16="http://schemas.microsoft.com/office/drawing/2014/main" id="{63FD8E85-8B81-EF2C-AA7D-66CD6A320A9B}"/>
                </a:ext>
              </a:extLst>
            </p:cNvPr>
            <p:cNvSpPr/>
            <p:nvPr/>
          </p:nvSpPr>
          <p:spPr>
            <a:xfrm>
              <a:off x="5746717" y="1612855"/>
              <a:ext cx="550676" cy="89891"/>
            </a:xfrm>
            <a:custGeom>
              <a:avLst/>
              <a:gdLst>
                <a:gd name="connsiteX0" fmla="*/ 33 w 550676"/>
                <a:gd name="connsiteY0" fmla="*/ 45 h 89891"/>
                <a:gd name="connsiteX1" fmla="*/ 127033 w 550676"/>
                <a:gd name="connsiteY1" fmla="*/ 88945 h 89891"/>
                <a:gd name="connsiteX2" fmla="*/ 181008 w 550676"/>
                <a:gd name="connsiteY2" fmla="*/ 47670 h 89891"/>
                <a:gd name="connsiteX3" fmla="*/ 400083 w 550676"/>
                <a:gd name="connsiteY3" fmla="*/ 60370 h 89891"/>
                <a:gd name="connsiteX4" fmla="*/ 330233 w 550676"/>
                <a:gd name="connsiteY4" fmla="*/ 47670 h 89891"/>
                <a:gd name="connsiteX5" fmla="*/ 476283 w 550676"/>
                <a:gd name="connsiteY5" fmla="*/ 41320 h 89891"/>
                <a:gd name="connsiteX6" fmla="*/ 536608 w 550676"/>
                <a:gd name="connsiteY6" fmla="*/ 19095 h 89891"/>
                <a:gd name="connsiteX7" fmla="*/ 212758 w 550676"/>
                <a:gd name="connsiteY7" fmla="*/ 60370 h 89891"/>
                <a:gd name="connsiteX8" fmla="*/ 139733 w 550676"/>
                <a:gd name="connsiteY8" fmla="*/ 76245 h 89891"/>
                <a:gd name="connsiteX9" fmla="*/ 33 w 550676"/>
                <a:gd name="connsiteY9" fmla="*/ 45 h 89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0676" h="89891">
                  <a:moveTo>
                    <a:pt x="33" y="45"/>
                  </a:moveTo>
                  <a:cubicBezTo>
                    <a:pt x="-2084" y="2162"/>
                    <a:pt x="96870" y="81007"/>
                    <a:pt x="127033" y="88945"/>
                  </a:cubicBezTo>
                  <a:cubicBezTo>
                    <a:pt x="157196" y="96883"/>
                    <a:pt x="135500" y="52432"/>
                    <a:pt x="181008" y="47670"/>
                  </a:cubicBezTo>
                  <a:cubicBezTo>
                    <a:pt x="226516" y="42908"/>
                    <a:pt x="375212" y="60370"/>
                    <a:pt x="400083" y="60370"/>
                  </a:cubicBezTo>
                  <a:cubicBezTo>
                    <a:pt x="424954" y="60370"/>
                    <a:pt x="317533" y="50845"/>
                    <a:pt x="330233" y="47670"/>
                  </a:cubicBezTo>
                  <a:cubicBezTo>
                    <a:pt x="342933" y="44495"/>
                    <a:pt x="441887" y="46082"/>
                    <a:pt x="476283" y="41320"/>
                  </a:cubicBezTo>
                  <a:cubicBezTo>
                    <a:pt x="510679" y="36558"/>
                    <a:pt x="580529" y="15920"/>
                    <a:pt x="536608" y="19095"/>
                  </a:cubicBezTo>
                  <a:cubicBezTo>
                    <a:pt x="492687" y="22270"/>
                    <a:pt x="278904" y="50845"/>
                    <a:pt x="212758" y="60370"/>
                  </a:cubicBezTo>
                  <a:cubicBezTo>
                    <a:pt x="146612" y="69895"/>
                    <a:pt x="170425" y="82595"/>
                    <a:pt x="139733" y="76245"/>
                  </a:cubicBezTo>
                  <a:cubicBezTo>
                    <a:pt x="109041" y="69895"/>
                    <a:pt x="2150" y="-2072"/>
                    <a:pt x="33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7" name="フリーフォーム 376">
              <a:extLst>
                <a:ext uri="{FF2B5EF4-FFF2-40B4-BE49-F238E27FC236}">
                  <a16:creationId xmlns:a16="http://schemas.microsoft.com/office/drawing/2014/main" id="{CE3998EF-C641-8679-92BB-3F473DF1C107}"/>
                </a:ext>
              </a:extLst>
            </p:cNvPr>
            <p:cNvSpPr/>
            <p:nvPr/>
          </p:nvSpPr>
          <p:spPr>
            <a:xfrm>
              <a:off x="6127740" y="1589267"/>
              <a:ext cx="828919" cy="82690"/>
            </a:xfrm>
            <a:custGeom>
              <a:avLst/>
              <a:gdLst>
                <a:gd name="connsiteX0" fmla="*/ 10 w 828919"/>
                <a:gd name="connsiteY0" fmla="*/ 29983 h 82690"/>
                <a:gd name="connsiteX1" fmla="*/ 365135 w 828919"/>
                <a:gd name="connsiteY1" fmla="*/ 29983 h 82690"/>
                <a:gd name="connsiteX2" fmla="*/ 276235 w 828919"/>
                <a:gd name="connsiteY2" fmla="*/ 1408 h 82690"/>
                <a:gd name="connsiteX3" fmla="*/ 549285 w 828919"/>
                <a:gd name="connsiteY3" fmla="*/ 80783 h 82690"/>
                <a:gd name="connsiteX4" fmla="*/ 828685 w 828919"/>
                <a:gd name="connsiteY4" fmla="*/ 58558 h 82690"/>
                <a:gd name="connsiteX5" fmla="*/ 501660 w 828919"/>
                <a:gd name="connsiteY5" fmla="*/ 64908 h 82690"/>
                <a:gd name="connsiteX6" fmla="*/ 171460 w 828919"/>
                <a:gd name="connsiteY6" fmla="*/ 49033 h 82690"/>
                <a:gd name="connsiteX7" fmla="*/ 377835 w 828919"/>
                <a:gd name="connsiteY7" fmla="*/ 68083 h 82690"/>
                <a:gd name="connsiteX8" fmla="*/ 10 w 828919"/>
                <a:gd name="connsiteY8" fmla="*/ 29983 h 82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8919" h="82690">
                  <a:moveTo>
                    <a:pt x="10" y="29983"/>
                  </a:moveTo>
                  <a:cubicBezTo>
                    <a:pt x="-2107" y="23633"/>
                    <a:pt x="319098" y="34746"/>
                    <a:pt x="365135" y="29983"/>
                  </a:cubicBezTo>
                  <a:cubicBezTo>
                    <a:pt x="411173" y="25220"/>
                    <a:pt x="245543" y="-7059"/>
                    <a:pt x="276235" y="1408"/>
                  </a:cubicBezTo>
                  <a:cubicBezTo>
                    <a:pt x="306927" y="9875"/>
                    <a:pt x="457210" y="71258"/>
                    <a:pt x="549285" y="80783"/>
                  </a:cubicBezTo>
                  <a:cubicBezTo>
                    <a:pt x="641360" y="90308"/>
                    <a:pt x="836622" y="61204"/>
                    <a:pt x="828685" y="58558"/>
                  </a:cubicBezTo>
                  <a:cubicBezTo>
                    <a:pt x="820748" y="55912"/>
                    <a:pt x="611197" y="66495"/>
                    <a:pt x="501660" y="64908"/>
                  </a:cubicBezTo>
                  <a:cubicBezTo>
                    <a:pt x="392123" y="63321"/>
                    <a:pt x="192097" y="48504"/>
                    <a:pt x="171460" y="49033"/>
                  </a:cubicBezTo>
                  <a:cubicBezTo>
                    <a:pt x="150823" y="49562"/>
                    <a:pt x="401118" y="70729"/>
                    <a:pt x="377835" y="68083"/>
                  </a:cubicBezTo>
                  <a:cubicBezTo>
                    <a:pt x="354552" y="65437"/>
                    <a:pt x="2127" y="36333"/>
                    <a:pt x="10" y="299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8" name="フリーフォーム 377">
              <a:extLst>
                <a:ext uri="{FF2B5EF4-FFF2-40B4-BE49-F238E27FC236}">
                  <a16:creationId xmlns:a16="http://schemas.microsoft.com/office/drawing/2014/main" id="{FE79A5C5-7010-3571-2447-55A89A4F3B5C}"/>
                </a:ext>
              </a:extLst>
            </p:cNvPr>
            <p:cNvSpPr/>
            <p:nvPr/>
          </p:nvSpPr>
          <p:spPr>
            <a:xfrm>
              <a:off x="6001689" y="1637900"/>
              <a:ext cx="845135" cy="63933"/>
            </a:xfrm>
            <a:custGeom>
              <a:avLst/>
              <a:gdLst>
                <a:gd name="connsiteX0" fmla="*/ 5411 w 845135"/>
                <a:gd name="connsiteY0" fmla="*/ 400 h 63933"/>
                <a:gd name="connsiteX1" fmla="*/ 481661 w 845135"/>
                <a:gd name="connsiteY1" fmla="*/ 54375 h 63933"/>
                <a:gd name="connsiteX2" fmla="*/ 494361 w 845135"/>
                <a:gd name="connsiteY2" fmla="*/ 48025 h 63933"/>
                <a:gd name="connsiteX3" fmla="*/ 843611 w 845135"/>
                <a:gd name="connsiteY3" fmla="*/ 63900 h 63933"/>
                <a:gd name="connsiteX4" fmla="*/ 608661 w 845135"/>
                <a:gd name="connsiteY4" fmla="*/ 51200 h 63933"/>
                <a:gd name="connsiteX5" fmla="*/ 303861 w 845135"/>
                <a:gd name="connsiteY5" fmla="*/ 19450 h 63933"/>
                <a:gd name="connsiteX6" fmla="*/ 395936 w 845135"/>
                <a:gd name="connsiteY6" fmla="*/ 32150 h 63933"/>
                <a:gd name="connsiteX7" fmla="*/ 234011 w 845135"/>
                <a:gd name="connsiteY7" fmla="*/ 28975 h 63933"/>
                <a:gd name="connsiteX8" fmla="*/ 5411 w 845135"/>
                <a:gd name="connsiteY8" fmla="*/ 400 h 6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5135" h="63933">
                  <a:moveTo>
                    <a:pt x="5411" y="400"/>
                  </a:moveTo>
                  <a:cubicBezTo>
                    <a:pt x="46686" y="4633"/>
                    <a:pt x="400169" y="46438"/>
                    <a:pt x="481661" y="54375"/>
                  </a:cubicBezTo>
                  <a:cubicBezTo>
                    <a:pt x="563153" y="62312"/>
                    <a:pt x="434036" y="46438"/>
                    <a:pt x="494361" y="48025"/>
                  </a:cubicBezTo>
                  <a:cubicBezTo>
                    <a:pt x="554686" y="49612"/>
                    <a:pt x="824561" y="63371"/>
                    <a:pt x="843611" y="63900"/>
                  </a:cubicBezTo>
                  <a:cubicBezTo>
                    <a:pt x="862661" y="64429"/>
                    <a:pt x="698619" y="58608"/>
                    <a:pt x="608661" y="51200"/>
                  </a:cubicBezTo>
                  <a:cubicBezTo>
                    <a:pt x="518703" y="43792"/>
                    <a:pt x="339315" y="22625"/>
                    <a:pt x="303861" y="19450"/>
                  </a:cubicBezTo>
                  <a:cubicBezTo>
                    <a:pt x="268407" y="16275"/>
                    <a:pt x="407578" y="30563"/>
                    <a:pt x="395936" y="32150"/>
                  </a:cubicBezTo>
                  <a:cubicBezTo>
                    <a:pt x="384294" y="33737"/>
                    <a:pt x="297511" y="31092"/>
                    <a:pt x="234011" y="28975"/>
                  </a:cubicBezTo>
                  <a:cubicBezTo>
                    <a:pt x="170511" y="26858"/>
                    <a:pt x="-35864" y="-3833"/>
                    <a:pt x="5411" y="4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9" name="フリーフォーム 378">
              <a:extLst>
                <a:ext uri="{FF2B5EF4-FFF2-40B4-BE49-F238E27FC236}">
                  <a16:creationId xmlns:a16="http://schemas.microsoft.com/office/drawing/2014/main" id="{8005F306-327E-0342-C011-0CE58370FD68}"/>
                </a:ext>
              </a:extLst>
            </p:cNvPr>
            <p:cNvSpPr/>
            <p:nvPr/>
          </p:nvSpPr>
          <p:spPr>
            <a:xfrm>
              <a:off x="6933324" y="1549217"/>
              <a:ext cx="673156" cy="76551"/>
            </a:xfrm>
            <a:custGeom>
              <a:avLst/>
              <a:gdLst>
                <a:gd name="connsiteX0" fmla="*/ 876 w 673156"/>
                <a:gd name="connsiteY0" fmla="*/ 38283 h 76551"/>
                <a:gd name="connsiteX1" fmla="*/ 664451 w 673156"/>
                <a:gd name="connsiteY1" fmla="*/ 6533 h 76551"/>
                <a:gd name="connsiteX2" fmla="*/ 385051 w 673156"/>
                <a:gd name="connsiteY2" fmla="*/ 16058 h 76551"/>
                <a:gd name="connsiteX3" fmla="*/ 458076 w 673156"/>
                <a:gd name="connsiteY3" fmla="*/ 54158 h 76551"/>
                <a:gd name="connsiteX4" fmla="*/ 254876 w 673156"/>
                <a:gd name="connsiteY4" fmla="*/ 76383 h 76551"/>
                <a:gd name="connsiteX5" fmla="*/ 464426 w 673156"/>
                <a:gd name="connsiteY5" fmla="*/ 63683 h 76551"/>
                <a:gd name="connsiteX6" fmla="*/ 385051 w 673156"/>
                <a:gd name="connsiteY6" fmla="*/ 50983 h 76551"/>
                <a:gd name="connsiteX7" fmla="*/ 331076 w 673156"/>
                <a:gd name="connsiteY7" fmla="*/ 16058 h 76551"/>
                <a:gd name="connsiteX8" fmla="*/ 518401 w 673156"/>
                <a:gd name="connsiteY8" fmla="*/ 183 h 76551"/>
                <a:gd name="connsiteX9" fmla="*/ 876 w 673156"/>
                <a:gd name="connsiteY9" fmla="*/ 38283 h 76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156" h="76551">
                  <a:moveTo>
                    <a:pt x="876" y="38283"/>
                  </a:moveTo>
                  <a:lnTo>
                    <a:pt x="664451" y="6533"/>
                  </a:lnTo>
                  <a:cubicBezTo>
                    <a:pt x="728480" y="2829"/>
                    <a:pt x="419447" y="8121"/>
                    <a:pt x="385051" y="16058"/>
                  </a:cubicBezTo>
                  <a:cubicBezTo>
                    <a:pt x="350655" y="23995"/>
                    <a:pt x="479772" y="44104"/>
                    <a:pt x="458076" y="54158"/>
                  </a:cubicBezTo>
                  <a:cubicBezTo>
                    <a:pt x="436380" y="64212"/>
                    <a:pt x="253818" y="74795"/>
                    <a:pt x="254876" y="76383"/>
                  </a:cubicBezTo>
                  <a:cubicBezTo>
                    <a:pt x="255934" y="77971"/>
                    <a:pt x="442730" y="67916"/>
                    <a:pt x="464426" y="63683"/>
                  </a:cubicBezTo>
                  <a:cubicBezTo>
                    <a:pt x="486122" y="59450"/>
                    <a:pt x="407276" y="58921"/>
                    <a:pt x="385051" y="50983"/>
                  </a:cubicBezTo>
                  <a:cubicBezTo>
                    <a:pt x="362826" y="43046"/>
                    <a:pt x="308851" y="24525"/>
                    <a:pt x="331076" y="16058"/>
                  </a:cubicBezTo>
                  <a:cubicBezTo>
                    <a:pt x="353301" y="7591"/>
                    <a:pt x="569730" y="-1404"/>
                    <a:pt x="518401" y="183"/>
                  </a:cubicBezTo>
                  <a:cubicBezTo>
                    <a:pt x="467072" y="1770"/>
                    <a:pt x="-23466" y="37225"/>
                    <a:pt x="876" y="382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0" name="フリーフォーム 379">
              <a:extLst>
                <a:ext uri="{FF2B5EF4-FFF2-40B4-BE49-F238E27FC236}">
                  <a16:creationId xmlns:a16="http://schemas.microsoft.com/office/drawing/2014/main" id="{6020468D-180F-33AF-5A1C-0896FDEDAC4A}"/>
                </a:ext>
              </a:extLst>
            </p:cNvPr>
            <p:cNvSpPr/>
            <p:nvPr/>
          </p:nvSpPr>
          <p:spPr>
            <a:xfrm>
              <a:off x="6593679" y="1711132"/>
              <a:ext cx="433375" cy="74776"/>
            </a:xfrm>
            <a:custGeom>
              <a:avLst/>
              <a:gdLst>
                <a:gd name="connsiteX0" fmla="*/ 796 w 433375"/>
                <a:gd name="connsiteY0" fmla="*/ 22418 h 74776"/>
                <a:gd name="connsiteX1" fmla="*/ 280196 w 433375"/>
                <a:gd name="connsiteY1" fmla="*/ 73218 h 74776"/>
                <a:gd name="connsiteX2" fmla="*/ 248446 w 433375"/>
                <a:gd name="connsiteY2" fmla="*/ 57343 h 74776"/>
                <a:gd name="connsiteX3" fmla="*/ 432596 w 433375"/>
                <a:gd name="connsiteY3" fmla="*/ 12893 h 74776"/>
                <a:gd name="connsiteX4" fmla="*/ 165896 w 433375"/>
                <a:gd name="connsiteY4" fmla="*/ 16068 h 74776"/>
                <a:gd name="connsiteX5" fmla="*/ 324646 w 433375"/>
                <a:gd name="connsiteY5" fmla="*/ 193 h 74776"/>
                <a:gd name="connsiteX6" fmla="*/ 118271 w 433375"/>
                <a:gd name="connsiteY6" fmla="*/ 28768 h 74776"/>
                <a:gd name="connsiteX7" fmla="*/ 375446 w 433375"/>
                <a:gd name="connsiteY7" fmla="*/ 44643 h 74776"/>
                <a:gd name="connsiteX8" fmla="*/ 200821 w 433375"/>
                <a:gd name="connsiteY8" fmla="*/ 57343 h 74776"/>
                <a:gd name="connsiteX9" fmla="*/ 796 w 433375"/>
                <a:gd name="connsiteY9" fmla="*/ 22418 h 7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375" h="74776">
                  <a:moveTo>
                    <a:pt x="796" y="22418"/>
                  </a:moveTo>
                  <a:cubicBezTo>
                    <a:pt x="14025" y="25064"/>
                    <a:pt x="238921" y="67397"/>
                    <a:pt x="280196" y="73218"/>
                  </a:cubicBezTo>
                  <a:cubicBezTo>
                    <a:pt x="321471" y="79039"/>
                    <a:pt x="223046" y="67397"/>
                    <a:pt x="248446" y="57343"/>
                  </a:cubicBezTo>
                  <a:cubicBezTo>
                    <a:pt x="273846" y="47289"/>
                    <a:pt x="446354" y="19772"/>
                    <a:pt x="432596" y="12893"/>
                  </a:cubicBezTo>
                  <a:cubicBezTo>
                    <a:pt x="418838" y="6014"/>
                    <a:pt x="183888" y="18185"/>
                    <a:pt x="165896" y="16068"/>
                  </a:cubicBezTo>
                  <a:cubicBezTo>
                    <a:pt x="147904" y="13951"/>
                    <a:pt x="332583" y="-1924"/>
                    <a:pt x="324646" y="193"/>
                  </a:cubicBezTo>
                  <a:cubicBezTo>
                    <a:pt x="316709" y="2310"/>
                    <a:pt x="109804" y="21360"/>
                    <a:pt x="118271" y="28768"/>
                  </a:cubicBezTo>
                  <a:cubicBezTo>
                    <a:pt x="126738" y="36176"/>
                    <a:pt x="361688" y="39881"/>
                    <a:pt x="375446" y="44643"/>
                  </a:cubicBezTo>
                  <a:cubicBezTo>
                    <a:pt x="389204" y="49405"/>
                    <a:pt x="259029" y="58401"/>
                    <a:pt x="200821" y="57343"/>
                  </a:cubicBezTo>
                  <a:cubicBezTo>
                    <a:pt x="142613" y="56285"/>
                    <a:pt x="-12433" y="19772"/>
                    <a:pt x="796" y="224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1" name="フリーフォーム 380">
              <a:extLst>
                <a:ext uri="{FF2B5EF4-FFF2-40B4-BE49-F238E27FC236}">
                  <a16:creationId xmlns:a16="http://schemas.microsoft.com/office/drawing/2014/main" id="{FEBCC971-7C0C-C525-640E-D3885D5F7634}"/>
                </a:ext>
              </a:extLst>
            </p:cNvPr>
            <p:cNvSpPr/>
            <p:nvPr/>
          </p:nvSpPr>
          <p:spPr>
            <a:xfrm>
              <a:off x="7327981" y="1634276"/>
              <a:ext cx="504758" cy="67648"/>
            </a:xfrm>
            <a:custGeom>
              <a:avLst/>
              <a:gdLst>
                <a:gd name="connsiteX0" fmla="*/ 3094 w 504758"/>
                <a:gd name="connsiteY0" fmla="*/ 849 h 67648"/>
                <a:gd name="connsiteX1" fmla="*/ 396794 w 504758"/>
                <a:gd name="connsiteY1" fmla="*/ 4024 h 67648"/>
                <a:gd name="connsiteX2" fmla="*/ 349169 w 504758"/>
                <a:gd name="connsiteY2" fmla="*/ 10374 h 67648"/>
                <a:gd name="connsiteX3" fmla="*/ 460294 w 504758"/>
                <a:gd name="connsiteY3" fmla="*/ 7199 h 67648"/>
                <a:gd name="connsiteX4" fmla="*/ 365044 w 504758"/>
                <a:gd name="connsiteY4" fmla="*/ 67524 h 67648"/>
                <a:gd name="connsiteX5" fmla="*/ 495219 w 504758"/>
                <a:gd name="connsiteY5" fmla="*/ 23074 h 67648"/>
                <a:gd name="connsiteX6" fmla="*/ 53894 w 504758"/>
                <a:gd name="connsiteY6" fmla="*/ 26249 h 67648"/>
                <a:gd name="connsiteX7" fmla="*/ 206294 w 504758"/>
                <a:gd name="connsiteY7" fmla="*/ 19899 h 67648"/>
                <a:gd name="connsiteX8" fmla="*/ 3094 w 504758"/>
                <a:gd name="connsiteY8" fmla="*/ 849 h 67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4758" h="67648">
                  <a:moveTo>
                    <a:pt x="3094" y="849"/>
                  </a:moveTo>
                  <a:cubicBezTo>
                    <a:pt x="34844" y="-1797"/>
                    <a:pt x="339115" y="2437"/>
                    <a:pt x="396794" y="4024"/>
                  </a:cubicBezTo>
                  <a:cubicBezTo>
                    <a:pt x="454473" y="5611"/>
                    <a:pt x="338586" y="9845"/>
                    <a:pt x="349169" y="10374"/>
                  </a:cubicBezTo>
                  <a:cubicBezTo>
                    <a:pt x="359752" y="10903"/>
                    <a:pt x="457648" y="-2326"/>
                    <a:pt x="460294" y="7199"/>
                  </a:cubicBezTo>
                  <a:cubicBezTo>
                    <a:pt x="462940" y="16724"/>
                    <a:pt x="359223" y="64878"/>
                    <a:pt x="365044" y="67524"/>
                  </a:cubicBezTo>
                  <a:cubicBezTo>
                    <a:pt x="370865" y="70170"/>
                    <a:pt x="547077" y="29953"/>
                    <a:pt x="495219" y="23074"/>
                  </a:cubicBezTo>
                  <a:cubicBezTo>
                    <a:pt x="443361" y="16195"/>
                    <a:pt x="102048" y="26778"/>
                    <a:pt x="53894" y="26249"/>
                  </a:cubicBezTo>
                  <a:cubicBezTo>
                    <a:pt x="5740" y="25720"/>
                    <a:pt x="218465" y="22016"/>
                    <a:pt x="206294" y="19899"/>
                  </a:cubicBezTo>
                  <a:cubicBezTo>
                    <a:pt x="194123" y="17782"/>
                    <a:pt x="-28656" y="3495"/>
                    <a:pt x="3094" y="8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2" name="フリーフォーム 381">
              <a:extLst>
                <a:ext uri="{FF2B5EF4-FFF2-40B4-BE49-F238E27FC236}">
                  <a16:creationId xmlns:a16="http://schemas.microsoft.com/office/drawing/2014/main" id="{7677F443-6A8E-C58C-69F4-9C8214454D0B}"/>
                </a:ext>
              </a:extLst>
            </p:cNvPr>
            <p:cNvSpPr/>
            <p:nvPr/>
          </p:nvSpPr>
          <p:spPr>
            <a:xfrm>
              <a:off x="7407275" y="1602696"/>
              <a:ext cx="454127" cy="38853"/>
            </a:xfrm>
            <a:custGeom>
              <a:avLst/>
              <a:gdLst>
                <a:gd name="connsiteX0" fmla="*/ 0 w 454127"/>
                <a:gd name="connsiteY0" fmla="*/ 13379 h 38853"/>
                <a:gd name="connsiteX1" fmla="*/ 365125 w 454127"/>
                <a:gd name="connsiteY1" fmla="*/ 3854 h 38853"/>
                <a:gd name="connsiteX2" fmla="*/ 406400 w 454127"/>
                <a:gd name="connsiteY2" fmla="*/ 10204 h 38853"/>
                <a:gd name="connsiteX3" fmla="*/ 304800 w 454127"/>
                <a:gd name="connsiteY3" fmla="*/ 38779 h 38853"/>
                <a:gd name="connsiteX4" fmla="*/ 454025 w 454127"/>
                <a:gd name="connsiteY4" fmla="*/ 679 h 38853"/>
                <a:gd name="connsiteX5" fmla="*/ 330200 w 454127"/>
                <a:gd name="connsiteY5" fmla="*/ 13379 h 38853"/>
                <a:gd name="connsiteX6" fmla="*/ 0 w 454127"/>
                <a:gd name="connsiteY6" fmla="*/ 13379 h 38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127" h="38853">
                  <a:moveTo>
                    <a:pt x="0" y="13379"/>
                  </a:moveTo>
                  <a:lnTo>
                    <a:pt x="365125" y="3854"/>
                  </a:lnTo>
                  <a:cubicBezTo>
                    <a:pt x="432858" y="3325"/>
                    <a:pt x="416454" y="4383"/>
                    <a:pt x="406400" y="10204"/>
                  </a:cubicBezTo>
                  <a:cubicBezTo>
                    <a:pt x="396346" y="16025"/>
                    <a:pt x="296862" y="40367"/>
                    <a:pt x="304800" y="38779"/>
                  </a:cubicBezTo>
                  <a:cubicBezTo>
                    <a:pt x="312738" y="37191"/>
                    <a:pt x="449792" y="4912"/>
                    <a:pt x="454025" y="679"/>
                  </a:cubicBezTo>
                  <a:cubicBezTo>
                    <a:pt x="458258" y="-3554"/>
                    <a:pt x="330200" y="13379"/>
                    <a:pt x="330200" y="13379"/>
                  </a:cubicBezTo>
                  <a:lnTo>
                    <a:pt x="0" y="133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3" name="フリーフォーム 382">
              <a:extLst>
                <a:ext uri="{FF2B5EF4-FFF2-40B4-BE49-F238E27FC236}">
                  <a16:creationId xmlns:a16="http://schemas.microsoft.com/office/drawing/2014/main" id="{02FB30A5-D5C2-3FF5-97DF-AF002306DC52}"/>
                </a:ext>
              </a:extLst>
            </p:cNvPr>
            <p:cNvSpPr/>
            <p:nvPr/>
          </p:nvSpPr>
          <p:spPr>
            <a:xfrm>
              <a:off x="7315194" y="1826959"/>
              <a:ext cx="559163" cy="159497"/>
            </a:xfrm>
            <a:custGeom>
              <a:avLst/>
              <a:gdLst>
                <a:gd name="connsiteX0" fmla="*/ 558806 w 559163"/>
                <a:gd name="connsiteY0" fmla="*/ 14541 h 159497"/>
                <a:gd name="connsiteX1" fmla="*/ 22231 w 559163"/>
                <a:gd name="connsiteY1" fmla="*/ 43116 h 159497"/>
                <a:gd name="connsiteX2" fmla="*/ 295281 w 559163"/>
                <a:gd name="connsiteY2" fmla="*/ 39941 h 159497"/>
                <a:gd name="connsiteX3" fmla="*/ 6356 w 559163"/>
                <a:gd name="connsiteY3" fmla="*/ 138366 h 159497"/>
                <a:gd name="connsiteX4" fmla="*/ 130181 w 559163"/>
                <a:gd name="connsiteY4" fmla="*/ 125666 h 159497"/>
                <a:gd name="connsiteX5" fmla="*/ 520706 w 559163"/>
                <a:gd name="connsiteY5" fmla="*/ 138366 h 159497"/>
                <a:gd name="connsiteX6" fmla="*/ 130181 w 559163"/>
                <a:gd name="connsiteY6" fmla="*/ 157416 h 159497"/>
                <a:gd name="connsiteX7" fmla="*/ 257181 w 559163"/>
                <a:gd name="connsiteY7" fmla="*/ 84391 h 159497"/>
                <a:gd name="connsiteX8" fmla="*/ 107956 w 559163"/>
                <a:gd name="connsiteY8" fmla="*/ 5016 h 159497"/>
                <a:gd name="connsiteX9" fmla="*/ 558806 w 559163"/>
                <a:gd name="connsiteY9" fmla="*/ 14541 h 159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9163" h="159497">
                  <a:moveTo>
                    <a:pt x="558806" y="14541"/>
                  </a:moveTo>
                  <a:cubicBezTo>
                    <a:pt x="544518" y="20891"/>
                    <a:pt x="66152" y="38883"/>
                    <a:pt x="22231" y="43116"/>
                  </a:cubicBezTo>
                  <a:cubicBezTo>
                    <a:pt x="-21690" y="47349"/>
                    <a:pt x="297927" y="24066"/>
                    <a:pt x="295281" y="39941"/>
                  </a:cubicBezTo>
                  <a:cubicBezTo>
                    <a:pt x="292635" y="55816"/>
                    <a:pt x="33873" y="124079"/>
                    <a:pt x="6356" y="138366"/>
                  </a:cubicBezTo>
                  <a:cubicBezTo>
                    <a:pt x="-21161" y="152654"/>
                    <a:pt x="44456" y="125666"/>
                    <a:pt x="130181" y="125666"/>
                  </a:cubicBezTo>
                  <a:cubicBezTo>
                    <a:pt x="215906" y="125666"/>
                    <a:pt x="520706" y="133074"/>
                    <a:pt x="520706" y="138366"/>
                  </a:cubicBezTo>
                  <a:cubicBezTo>
                    <a:pt x="520706" y="143658"/>
                    <a:pt x="174102" y="166412"/>
                    <a:pt x="130181" y="157416"/>
                  </a:cubicBezTo>
                  <a:cubicBezTo>
                    <a:pt x="86260" y="148420"/>
                    <a:pt x="260885" y="109791"/>
                    <a:pt x="257181" y="84391"/>
                  </a:cubicBezTo>
                  <a:cubicBezTo>
                    <a:pt x="253477" y="58991"/>
                    <a:pt x="61389" y="18245"/>
                    <a:pt x="107956" y="5016"/>
                  </a:cubicBezTo>
                  <a:cubicBezTo>
                    <a:pt x="154523" y="-8213"/>
                    <a:pt x="573094" y="8191"/>
                    <a:pt x="558806" y="14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4" name="フリーフォーム 383">
              <a:extLst>
                <a:ext uri="{FF2B5EF4-FFF2-40B4-BE49-F238E27FC236}">
                  <a16:creationId xmlns:a16="http://schemas.microsoft.com/office/drawing/2014/main" id="{6EB06118-2112-3DE4-3E33-6C3FBEF07152}"/>
                </a:ext>
              </a:extLst>
            </p:cNvPr>
            <p:cNvSpPr/>
            <p:nvPr/>
          </p:nvSpPr>
          <p:spPr>
            <a:xfrm>
              <a:off x="7531078" y="1892300"/>
              <a:ext cx="333397" cy="20358"/>
            </a:xfrm>
            <a:custGeom>
              <a:avLst/>
              <a:gdLst>
                <a:gd name="connsiteX0" fmla="*/ 333397 w 333397"/>
                <a:gd name="connsiteY0" fmla="*/ 0 h 20358"/>
                <a:gd name="connsiteX1" fmla="*/ 22 w 333397"/>
                <a:gd name="connsiteY1" fmla="*/ 19050 h 20358"/>
                <a:gd name="connsiteX2" fmla="*/ 333397 w 333397"/>
                <a:gd name="connsiteY2" fmla="*/ 0 h 2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397" h="20358">
                  <a:moveTo>
                    <a:pt x="333397" y="0"/>
                  </a:moveTo>
                  <a:cubicBezTo>
                    <a:pt x="333397" y="0"/>
                    <a:pt x="3197" y="11642"/>
                    <a:pt x="22" y="19050"/>
                  </a:cubicBezTo>
                  <a:cubicBezTo>
                    <a:pt x="-3153" y="26458"/>
                    <a:pt x="333397" y="0"/>
                    <a:pt x="33339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5" name="フリーフォーム 384">
              <a:extLst>
                <a:ext uri="{FF2B5EF4-FFF2-40B4-BE49-F238E27FC236}">
                  <a16:creationId xmlns:a16="http://schemas.microsoft.com/office/drawing/2014/main" id="{CDF08B3A-B981-F302-C7CB-47A3B4CA01B2}"/>
                </a:ext>
              </a:extLst>
            </p:cNvPr>
            <p:cNvSpPr/>
            <p:nvPr/>
          </p:nvSpPr>
          <p:spPr>
            <a:xfrm>
              <a:off x="5655874" y="1822450"/>
              <a:ext cx="1138626" cy="71481"/>
            </a:xfrm>
            <a:custGeom>
              <a:avLst/>
              <a:gdLst>
                <a:gd name="connsiteX0" fmla="*/ 1976 w 1138626"/>
                <a:gd name="connsiteY0" fmla="*/ 12700 h 71481"/>
                <a:gd name="connsiteX1" fmla="*/ 319476 w 1138626"/>
                <a:gd name="connsiteY1" fmla="*/ 57150 h 71481"/>
                <a:gd name="connsiteX2" fmla="*/ 103576 w 1138626"/>
                <a:gd name="connsiteY2" fmla="*/ 69850 h 71481"/>
                <a:gd name="connsiteX3" fmla="*/ 506801 w 1138626"/>
                <a:gd name="connsiteY3" fmla="*/ 25400 h 71481"/>
                <a:gd name="connsiteX4" fmla="*/ 363926 w 1138626"/>
                <a:gd name="connsiteY4" fmla="*/ 0 h 71481"/>
                <a:gd name="connsiteX5" fmla="*/ 763976 w 1138626"/>
                <a:gd name="connsiteY5" fmla="*/ 15875 h 71481"/>
                <a:gd name="connsiteX6" fmla="*/ 1138626 w 1138626"/>
                <a:gd name="connsiteY6" fmla="*/ 34925 h 71481"/>
                <a:gd name="connsiteX7" fmla="*/ 548076 w 1138626"/>
                <a:gd name="connsiteY7" fmla="*/ 28575 h 71481"/>
                <a:gd name="connsiteX8" fmla="*/ 202001 w 1138626"/>
                <a:gd name="connsiteY8" fmla="*/ 41275 h 71481"/>
                <a:gd name="connsiteX9" fmla="*/ 1976 w 1138626"/>
                <a:gd name="connsiteY9" fmla="*/ 12700 h 7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8626" h="71481">
                  <a:moveTo>
                    <a:pt x="1976" y="12700"/>
                  </a:moveTo>
                  <a:cubicBezTo>
                    <a:pt x="21555" y="15346"/>
                    <a:pt x="302543" y="47625"/>
                    <a:pt x="319476" y="57150"/>
                  </a:cubicBezTo>
                  <a:cubicBezTo>
                    <a:pt x="336409" y="66675"/>
                    <a:pt x="72355" y="75142"/>
                    <a:pt x="103576" y="69850"/>
                  </a:cubicBezTo>
                  <a:cubicBezTo>
                    <a:pt x="134797" y="64558"/>
                    <a:pt x="463409" y="37042"/>
                    <a:pt x="506801" y="25400"/>
                  </a:cubicBezTo>
                  <a:cubicBezTo>
                    <a:pt x="550193" y="13758"/>
                    <a:pt x="363926" y="0"/>
                    <a:pt x="363926" y="0"/>
                  </a:cubicBezTo>
                  <a:lnTo>
                    <a:pt x="763976" y="15875"/>
                  </a:lnTo>
                  <a:lnTo>
                    <a:pt x="1138626" y="34925"/>
                  </a:lnTo>
                  <a:cubicBezTo>
                    <a:pt x="1102643" y="37042"/>
                    <a:pt x="704180" y="27517"/>
                    <a:pt x="548076" y="28575"/>
                  </a:cubicBezTo>
                  <a:cubicBezTo>
                    <a:pt x="391972" y="29633"/>
                    <a:pt x="291430" y="44450"/>
                    <a:pt x="202001" y="41275"/>
                  </a:cubicBezTo>
                  <a:cubicBezTo>
                    <a:pt x="112572" y="38100"/>
                    <a:pt x="-17603" y="10054"/>
                    <a:pt x="1976" y="127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6" name="フリーフォーム 385">
              <a:extLst>
                <a:ext uri="{FF2B5EF4-FFF2-40B4-BE49-F238E27FC236}">
                  <a16:creationId xmlns:a16="http://schemas.microsoft.com/office/drawing/2014/main" id="{FD58E52C-F0CD-931F-26A2-5AA541C8D7EC}"/>
                </a:ext>
              </a:extLst>
            </p:cNvPr>
            <p:cNvSpPr/>
            <p:nvPr/>
          </p:nvSpPr>
          <p:spPr>
            <a:xfrm>
              <a:off x="5620949" y="1875955"/>
              <a:ext cx="904455" cy="58151"/>
            </a:xfrm>
            <a:custGeom>
              <a:avLst/>
              <a:gdLst>
                <a:gd name="connsiteX0" fmla="*/ 5151 w 904455"/>
                <a:gd name="connsiteY0" fmla="*/ 32220 h 58151"/>
                <a:gd name="connsiteX1" fmla="*/ 459176 w 904455"/>
                <a:gd name="connsiteY1" fmla="*/ 13170 h 58151"/>
                <a:gd name="connsiteX2" fmla="*/ 278201 w 904455"/>
                <a:gd name="connsiteY2" fmla="*/ 25870 h 58151"/>
                <a:gd name="connsiteX3" fmla="*/ 576651 w 904455"/>
                <a:gd name="connsiteY3" fmla="*/ 16345 h 58151"/>
                <a:gd name="connsiteX4" fmla="*/ 903676 w 904455"/>
                <a:gd name="connsiteY4" fmla="*/ 6820 h 58151"/>
                <a:gd name="connsiteX5" fmla="*/ 668726 w 904455"/>
                <a:gd name="connsiteY5" fmla="*/ 470 h 58151"/>
                <a:gd name="connsiteX6" fmla="*/ 697301 w 904455"/>
                <a:gd name="connsiteY6" fmla="*/ 470 h 58151"/>
                <a:gd name="connsiteX7" fmla="*/ 243276 w 904455"/>
                <a:gd name="connsiteY7" fmla="*/ 57620 h 58151"/>
                <a:gd name="connsiteX8" fmla="*/ 5151 w 904455"/>
                <a:gd name="connsiteY8" fmla="*/ 32220 h 5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4455" h="58151">
                  <a:moveTo>
                    <a:pt x="5151" y="32220"/>
                  </a:moveTo>
                  <a:cubicBezTo>
                    <a:pt x="41134" y="24812"/>
                    <a:pt x="413668" y="14228"/>
                    <a:pt x="459176" y="13170"/>
                  </a:cubicBezTo>
                  <a:cubicBezTo>
                    <a:pt x="504684" y="12112"/>
                    <a:pt x="278201" y="25870"/>
                    <a:pt x="278201" y="25870"/>
                  </a:cubicBezTo>
                  <a:lnTo>
                    <a:pt x="576651" y="16345"/>
                  </a:lnTo>
                  <a:lnTo>
                    <a:pt x="903676" y="6820"/>
                  </a:lnTo>
                  <a:cubicBezTo>
                    <a:pt x="919022" y="4174"/>
                    <a:pt x="703122" y="1528"/>
                    <a:pt x="668726" y="470"/>
                  </a:cubicBezTo>
                  <a:cubicBezTo>
                    <a:pt x="634330" y="-588"/>
                    <a:pt x="697301" y="470"/>
                    <a:pt x="697301" y="470"/>
                  </a:cubicBezTo>
                  <a:cubicBezTo>
                    <a:pt x="626393" y="9995"/>
                    <a:pt x="357047" y="53387"/>
                    <a:pt x="243276" y="57620"/>
                  </a:cubicBezTo>
                  <a:cubicBezTo>
                    <a:pt x="129505" y="61853"/>
                    <a:pt x="-30832" y="39628"/>
                    <a:pt x="5151" y="322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7" name="フリーフォーム 386">
              <a:extLst>
                <a:ext uri="{FF2B5EF4-FFF2-40B4-BE49-F238E27FC236}">
                  <a16:creationId xmlns:a16="http://schemas.microsoft.com/office/drawing/2014/main" id="{D9C0D680-FE67-9AD9-C07B-99E1EBF9A19B}"/>
                </a:ext>
              </a:extLst>
            </p:cNvPr>
            <p:cNvSpPr/>
            <p:nvPr/>
          </p:nvSpPr>
          <p:spPr>
            <a:xfrm>
              <a:off x="6694243" y="1963078"/>
              <a:ext cx="62161" cy="619885"/>
            </a:xfrm>
            <a:custGeom>
              <a:avLst/>
              <a:gdLst>
                <a:gd name="connsiteX0" fmla="*/ 30407 w 62161"/>
                <a:gd name="connsiteY0" fmla="*/ 2247 h 619885"/>
                <a:gd name="connsiteX1" fmla="*/ 43107 w 62161"/>
                <a:gd name="connsiteY1" fmla="*/ 389597 h 619885"/>
                <a:gd name="connsiteX2" fmla="*/ 14532 w 62161"/>
                <a:gd name="connsiteY2" fmla="*/ 272122 h 619885"/>
                <a:gd name="connsiteX3" fmla="*/ 62157 w 62161"/>
                <a:gd name="connsiteY3" fmla="*/ 618197 h 619885"/>
                <a:gd name="connsiteX4" fmla="*/ 11357 w 62161"/>
                <a:gd name="connsiteY4" fmla="*/ 392772 h 619885"/>
                <a:gd name="connsiteX5" fmla="*/ 1832 w 62161"/>
                <a:gd name="connsiteY5" fmla="*/ 132422 h 619885"/>
                <a:gd name="connsiteX6" fmla="*/ 1832 w 62161"/>
                <a:gd name="connsiteY6" fmla="*/ 224497 h 619885"/>
                <a:gd name="connsiteX7" fmla="*/ 30407 w 62161"/>
                <a:gd name="connsiteY7" fmla="*/ 2247 h 61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61" h="619885">
                  <a:moveTo>
                    <a:pt x="30407" y="2247"/>
                  </a:moveTo>
                  <a:cubicBezTo>
                    <a:pt x="37286" y="29764"/>
                    <a:pt x="45753" y="344618"/>
                    <a:pt x="43107" y="389597"/>
                  </a:cubicBezTo>
                  <a:cubicBezTo>
                    <a:pt x="40461" y="434576"/>
                    <a:pt x="11357" y="234022"/>
                    <a:pt x="14532" y="272122"/>
                  </a:cubicBezTo>
                  <a:cubicBezTo>
                    <a:pt x="17707" y="310222"/>
                    <a:pt x="62686" y="598089"/>
                    <a:pt x="62157" y="618197"/>
                  </a:cubicBezTo>
                  <a:cubicBezTo>
                    <a:pt x="61628" y="638305"/>
                    <a:pt x="21411" y="473735"/>
                    <a:pt x="11357" y="392772"/>
                  </a:cubicBezTo>
                  <a:cubicBezTo>
                    <a:pt x="1303" y="311810"/>
                    <a:pt x="3419" y="160468"/>
                    <a:pt x="1832" y="132422"/>
                  </a:cubicBezTo>
                  <a:cubicBezTo>
                    <a:pt x="245" y="104376"/>
                    <a:pt x="-1343" y="240372"/>
                    <a:pt x="1832" y="224497"/>
                  </a:cubicBezTo>
                  <a:cubicBezTo>
                    <a:pt x="5007" y="208622"/>
                    <a:pt x="23528" y="-25270"/>
                    <a:pt x="30407" y="22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8" name="フリーフォーム 387">
              <a:extLst>
                <a:ext uri="{FF2B5EF4-FFF2-40B4-BE49-F238E27FC236}">
                  <a16:creationId xmlns:a16="http://schemas.microsoft.com/office/drawing/2014/main" id="{20CA1860-73FB-1D90-B5FA-1DA500D8BCFD}"/>
                </a:ext>
              </a:extLst>
            </p:cNvPr>
            <p:cNvSpPr/>
            <p:nvPr/>
          </p:nvSpPr>
          <p:spPr>
            <a:xfrm>
              <a:off x="6597027" y="1977503"/>
              <a:ext cx="156206" cy="594290"/>
            </a:xfrm>
            <a:custGeom>
              <a:avLst/>
              <a:gdLst>
                <a:gd name="connsiteX0" fmla="*/ 10148 w 156206"/>
                <a:gd name="connsiteY0" fmla="*/ 3697 h 594290"/>
                <a:gd name="connsiteX1" fmla="*/ 48248 w 156206"/>
                <a:gd name="connsiteY1" fmla="*/ 321197 h 594290"/>
                <a:gd name="connsiteX2" fmla="*/ 51423 w 156206"/>
                <a:gd name="connsiteY2" fmla="*/ 248172 h 594290"/>
                <a:gd name="connsiteX3" fmla="*/ 70473 w 156206"/>
                <a:gd name="connsiteY3" fmla="*/ 333897 h 594290"/>
                <a:gd name="connsiteX4" fmla="*/ 22848 w 156206"/>
                <a:gd name="connsiteY4" fmla="*/ 302147 h 594290"/>
                <a:gd name="connsiteX5" fmla="*/ 76823 w 156206"/>
                <a:gd name="connsiteY5" fmla="*/ 397397 h 594290"/>
                <a:gd name="connsiteX6" fmla="*/ 51423 w 156206"/>
                <a:gd name="connsiteY6" fmla="*/ 445022 h 594290"/>
                <a:gd name="connsiteX7" fmla="*/ 156198 w 156206"/>
                <a:gd name="connsiteY7" fmla="*/ 594247 h 594290"/>
                <a:gd name="connsiteX8" fmla="*/ 45073 w 156206"/>
                <a:gd name="connsiteY8" fmla="*/ 429147 h 594290"/>
                <a:gd name="connsiteX9" fmla="*/ 623 w 156206"/>
                <a:gd name="connsiteY9" fmla="*/ 229122 h 594290"/>
                <a:gd name="connsiteX10" fmla="*/ 73648 w 156206"/>
                <a:gd name="connsiteY10" fmla="*/ 365647 h 594290"/>
                <a:gd name="connsiteX11" fmla="*/ 67298 w 156206"/>
                <a:gd name="connsiteY11" fmla="*/ 165622 h 594290"/>
                <a:gd name="connsiteX12" fmla="*/ 41898 w 156206"/>
                <a:gd name="connsiteY12" fmla="*/ 149747 h 594290"/>
                <a:gd name="connsiteX13" fmla="*/ 10148 w 156206"/>
                <a:gd name="connsiteY13" fmla="*/ 3697 h 59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206" h="594290">
                  <a:moveTo>
                    <a:pt x="10148" y="3697"/>
                  </a:moveTo>
                  <a:cubicBezTo>
                    <a:pt x="11206" y="32272"/>
                    <a:pt x="41369" y="280451"/>
                    <a:pt x="48248" y="321197"/>
                  </a:cubicBezTo>
                  <a:cubicBezTo>
                    <a:pt x="55127" y="361943"/>
                    <a:pt x="47719" y="246055"/>
                    <a:pt x="51423" y="248172"/>
                  </a:cubicBezTo>
                  <a:cubicBezTo>
                    <a:pt x="55127" y="250289"/>
                    <a:pt x="75235" y="324901"/>
                    <a:pt x="70473" y="333897"/>
                  </a:cubicBezTo>
                  <a:cubicBezTo>
                    <a:pt x="65711" y="342893"/>
                    <a:pt x="21790" y="291564"/>
                    <a:pt x="22848" y="302147"/>
                  </a:cubicBezTo>
                  <a:cubicBezTo>
                    <a:pt x="23906" y="312730"/>
                    <a:pt x="72061" y="373585"/>
                    <a:pt x="76823" y="397397"/>
                  </a:cubicBezTo>
                  <a:cubicBezTo>
                    <a:pt x="81585" y="421209"/>
                    <a:pt x="38194" y="412214"/>
                    <a:pt x="51423" y="445022"/>
                  </a:cubicBezTo>
                  <a:cubicBezTo>
                    <a:pt x="64652" y="477830"/>
                    <a:pt x="157256" y="596893"/>
                    <a:pt x="156198" y="594247"/>
                  </a:cubicBezTo>
                  <a:cubicBezTo>
                    <a:pt x="155140" y="591601"/>
                    <a:pt x="71002" y="490001"/>
                    <a:pt x="45073" y="429147"/>
                  </a:cubicBezTo>
                  <a:cubicBezTo>
                    <a:pt x="19144" y="368293"/>
                    <a:pt x="-4140" y="239705"/>
                    <a:pt x="623" y="229122"/>
                  </a:cubicBezTo>
                  <a:cubicBezTo>
                    <a:pt x="5385" y="218539"/>
                    <a:pt x="62536" y="376230"/>
                    <a:pt x="73648" y="365647"/>
                  </a:cubicBezTo>
                  <a:cubicBezTo>
                    <a:pt x="84760" y="355064"/>
                    <a:pt x="72590" y="201605"/>
                    <a:pt x="67298" y="165622"/>
                  </a:cubicBezTo>
                  <a:cubicBezTo>
                    <a:pt x="62006" y="129639"/>
                    <a:pt x="51423" y="178851"/>
                    <a:pt x="41898" y="149747"/>
                  </a:cubicBezTo>
                  <a:cubicBezTo>
                    <a:pt x="32373" y="120643"/>
                    <a:pt x="9090" y="-24878"/>
                    <a:pt x="10148" y="36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9" name="フリーフォーム 388">
              <a:extLst>
                <a:ext uri="{FF2B5EF4-FFF2-40B4-BE49-F238E27FC236}">
                  <a16:creationId xmlns:a16="http://schemas.microsoft.com/office/drawing/2014/main" id="{B8CE11B3-F825-830F-70C9-EB2CAB20F604}"/>
                </a:ext>
              </a:extLst>
            </p:cNvPr>
            <p:cNvSpPr/>
            <p:nvPr/>
          </p:nvSpPr>
          <p:spPr>
            <a:xfrm>
              <a:off x="5113630" y="2778118"/>
              <a:ext cx="973001" cy="51238"/>
            </a:xfrm>
            <a:custGeom>
              <a:avLst/>
              <a:gdLst>
                <a:gd name="connsiteX0" fmla="*/ 45745 w 973001"/>
                <a:gd name="connsiteY0" fmla="*/ 3182 h 51238"/>
                <a:gd name="connsiteX1" fmla="*/ 131470 w 973001"/>
                <a:gd name="connsiteY1" fmla="*/ 19057 h 51238"/>
                <a:gd name="connsiteX2" fmla="*/ 950620 w 973001"/>
                <a:gd name="connsiteY2" fmla="*/ 50807 h 51238"/>
                <a:gd name="connsiteX3" fmla="*/ 709320 w 973001"/>
                <a:gd name="connsiteY3" fmla="*/ 34932 h 51238"/>
                <a:gd name="connsiteX4" fmla="*/ 363245 w 973001"/>
                <a:gd name="connsiteY4" fmla="*/ 7 h 51238"/>
                <a:gd name="connsiteX5" fmla="*/ 582320 w 973001"/>
                <a:gd name="connsiteY5" fmla="*/ 38107 h 51238"/>
                <a:gd name="connsiteX6" fmla="*/ 45745 w 973001"/>
                <a:gd name="connsiteY6" fmla="*/ 3182 h 5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3001" h="51238">
                  <a:moveTo>
                    <a:pt x="45745" y="3182"/>
                  </a:moveTo>
                  <a:cubicBezTo>
                    <a:pt x="-29397" y="7"/>
                    <a:pt x="-19342" y="11120"/>
                    <a:pt x="131470" y="19057"/>
                  </a:cubicBezTo>
                  <a:cubicBezTo>
                    <a:pt x="282282" y="26994"/>
                    <a:pt x="854312" y="48161"/>
                    <a:pt x="950620" y="50807"/>
                  </a:cubicBezTo>
                  <a:cubicBezTo>
                    <a:pt x="1046928" y="53453"/>
                    <a:pt x="807216" y="43399"/>
                    <a:pt x="709320" y="34932"/>
                  </a:cubicBezTo>
                  <a:cubicBezTo>
                    <a:pt x="611424" y="26465"/>
                    <a:pt x="384412" y="-522"/>
                    <a:pt x="363245" y="7"/>
                  </a:cubicBezTo>
                  <a:cubicBezTo>
                    <a:pt x="342078" y="536"/>
                    <a:pt x="635237" y="39694"/>
                    <a:pt x="582320" y="38107"/>
                  </a:cubicBezTo>
                  <a:cubicBezTo>
                    <a:pt x="529403" y="36520"/>
                    <a:pt x="120887" y="6357"/>
                    <a:pt x="45745" y="31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0" name="フリーフォーム 389">
              <a:extLst>
                <a:ext uri="{FF2B5EF4-FFF2-40B4-BE49-F238E27FC236}">
                  <a16:creationId xmlns:a16="http://schemas.microsoft.com/office/drawing/2014/main" id="{E4851FCA-7CE9-2C24-F18E-1620990828F8}"/>
                </a:ext>
              </a:extLst>
            </p:cNvPr>
            <p:cNvSpPr/>
            <p:nvPr/>
          </p:nvSpPr>
          <p:spPr>
            <a:xfrm>
              <a:off x="6170397" y="3492500"/>
              <a:ext cx="136107" cy="774194"/>
            </a:xfrm>
            <a:custGeom>
              <a:avLst/>
              <a:gdLst>
                <a:gd name="connsiteX0" fmla="*/ 11328 w 136107"/>
                <a:gd name="connsiteY0" fmla="*/ 0 h 774194"/>
                <a:gd name="connsiteX1" fmla="*/ 1803 w 136107"/>
                <a:gd name="connsiteY1" fmla="*/ 727075 h 774194"/>
                <a:gd name="connsiteX2" fmla="*/ 49428 w 136107"/>
                <a:gd name="connsiteY2" fmla="*/ 571500 h 774194"/>
                <a:gd name="connsiteX3" fmla="*/ 119278 w 136107"/>
                <a:gd name="connsiteY3" fmla="*/ 742950 h 774194"/>
                <a:gd name="connsiteX4" fmla="*/ 131978 w 136107"/>
                <a:gd name="connsiteY4" fmla="*/ 488950 h 774194"/>
                <a:gd name="connsiteX5" fmla="*/ 128803 w 136107"/>
                <a:gd name="connsiteY5" fmla="*/ 768350 h 774194"/>
                <a:gd name="connsiteX6" fmla="*/ 52603 w 136107"/>
                <a:gd name="connsiteY6" fmla="*/ 682625 h 774194"/>
                <a:gd name="connsiteX7" fmla="*/ 24028 w 136107"/>
                <a:gd name="connsiteY7" fmla="*/ 730250 h 774194"/>
                <a:gd name="connsiteX8" fmla="*/ 11328 w 136107"/>
                <a:gd name="connsiteY8" fmla="*/ 0 h 774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107" h="774194">
                  <a:moveTo>
                    <a:pt x="11328" y="0"/>
                  </a:moveTo>
                  <a:cubicBezTo>
                    <a:pt x="7624" y="-529"/>
                    <a:pt x="-4547" y="631825"/>
                    <a:pt x="1803" y="727075"/>
                  </a:cubicBezTo>
                  <a:cubicBezTo>
                    <a:pt x="8153" y="822325"/>
                    <a:pt x="29849" y="568854"/>
                    <a:pt x="49428" y="571500"/>
                  </a:cubicBezTo>
                  <a:cubicBezTo>
                    <a:pt x="69007" y="574146"/>
                    <a:pt x="105520" y="756708"/>
                    <a:pt x="119278" y="742950"/>
                  </a:cubicBezTo>
                  <a:cubicBezTo>
                    <a:pt x="133036" y="729192"/>
                    <a:pt x="130391" y="484717"/>
                    <a:pt x="131978" y="488950"/>
                  </a:cubicBezTo>
                  <a:cubicBezTo>
                    <a:pt x="133565" y="493183"/>
                    <a:pt x="142032" y="736071"/>
                    <a:pt x="128803" y="768350"/>
                  </a:cubicBezTo>
                  <a:cubicBezTo>
                    <a:pt x="115574" y="800629"/>
                    <a:pt x="70065" y="688975"/>
                    <a:pt x="52603" y="682625"/>
                  </a:cubicBezTo>
                  <a:cubicBezTo>
                    <a:pt x="35141" y="676275"/>
                    <a:pt x="33024" y="838729"/>
                    <a:pt x="24028" y="730250"/>
                  </a:cubicBezTo>
                  <a:cubicBezTo>
                    <a:pt x="15032" y="621771"/>
                    <a:pt x="15032" y="529"/>
                    <a:pt x="1132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1" name="フリーフォーム 390">
              <a:extLst>
                <a:ext uri="{FF2B5EF4-FFF2-40B4-BE49-F238E27FC236}">
                  <a16:creationId xmlns:a16="http://schemas.microsoft.com/office/drawing/2014/main" id="{1B177FAC-5648-E19C-9850-083B39B78C17}"/>
                </a:ext>
              </a:extLst>
            </p:cNvPr>
            <p:cNvSpPr/>
            <p:nvPr/>
          </p:nvSpPr>
          <p:spPr>
            <a:xfrm>
              <a:off x="7530946" y="3406678"/>
              <a:ext cx="22390" cy="383192"/>
            </a:xfrm>
            <a:custGeom>
              <a:avLst/>
              <a:gdLst>
                <a:gd name="connsiteX0" fmla="*/ 154 w 22390"/>
                <a:gd name="connsiteY0" fmla="*/ 97 h 383192"/>
                <a:gd name="connsiteX1" fmla="*/ 22379 w 22390"/>
                <a:gd name="connsiteY1" fmla="*/ 339822 h 383192"/>
                <a:gd name="connsiteX2" fmla="*/ 3329 w 22390"/>
                <a:gd name="connsiteY2" fmla="*/ 247747 h 383192"/>
                <a:gd name="connsiteX3" fmla="*/ 12854 w 22390"/>
                <a:gd name="connsiteY3" fmla="*/ 377922 h 383192"/>
                <a:gd name="connsiteX4" fmla="*/ 154 w 22390"/>
                <a:gd name="connsiteY4" fmla="*/ 97 h 38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90" h="383192">
                  <a:moveTo>
                    <a:pt x="154" y="97"/>
                  </a:moveTo>
                  <a:cubicBezTo>
                    <a:pt x="1742" y="-6253"/>
                    <a:pt x="21850" y="298547"/>
                    <a:pt x="22379" y="339822"/>
                  </a:cubicBezTo>
                  <a:cubicBezTo>
                    <a:pt x="22908" y="381097"/>
                    <a:pt x="4917" y="241397"/>
                    <a:pt x="3329" y="247747"/>
                  </a:cubicBezTo>
                  <a:cubicBezTo>
                    <a:pt x="1742" y="254097"/>
                    <a:pt x="16029" y="413905"/>
                    <a:pt x="12854" y="377922"/>
                  </a:cubicBezTo>
                  <a:cubicBezTo>
                    <a:pt x="9679" y="341939"/>
                    <a:pt x="-1434" y="6447"/>
                    <a:pt x="154" y="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2" name="フリーフォーム 391">
              <a:extLst>
                <a:ext uri="{FF2B5EF4-FFF2-40B4-BE49-F238E27FC236}">
                  <a16:creationId xmlns:a16="http://schemas.microsoft.com/office/drawing/2014/main" id="{28279597-A90F-DEC2-8DB3-4BCCD7A87F06}"/>
                </a:ext>
              </a:extLst>
            </p:cNvPr>
            <p:cNvSpPr/>
            <p:nvPr/>
          </p:nvSpPr>
          <p:spPr>
            <a:xfrm>
              <a:off x="7327170" y="3339739"/>
              <a:ext cx="134953" cy="616117"/>
            </a:xfrm>
            <a:custGeom>
              <a:avLst/>
              <a:gdLst>
                <a:gd name="connsiteX0" fmla="*/ 127730 w 134953"/>
                <a:gd name="connsiteY0" fmla="*/ 361 h 616117"/>
                <a:gd name="connsiteX1" fmla="*/ 130905 w 134953"/>
                <a:gd name="connsiteY1" fmla="*/ 613136 h 616117"/>
                <a:gd name="connsiteX2" fmla="*/ 67405 w 134953"/>
                <a:gd name="connsiteY2" fmla="*/ 244836 h 616117"/>
                <a:gd name="connsiteX3" fmla="*/ 61055 w 134953"/>
                <a:gd name="connsiteY3" fmla="*/ 498836 h 616117"/>
                <a:gd name="connsiteX4" fmla="*/ 42005 w 134953"/>
                <a:gd name="connsiteY4" fmla="*/ 222611 h 616117"/>
                <a:gd name="connsiteX5" fmla="*/ 29305 w 134953"/>
                <a:gd name="connsiteY5" fmla="*/ 355961 h 616117"/>
                <a:gd name="connsiteX6" fmla="*/ 3905 w 134953"/>
                <a:gd name="connsiteY6" fmla="*/ 155936 h 616117"/>
                <a:gd name="connsiteX7" fmla="*/ 121380 w 134953"/>
                <a:gd name="connsiteY7" fmla="*/ 517886 h 616117"/>
                <a:gd name="connsiteX8" fmla="*/ 127730 w 134953"/>
                <a:gd name="connsiteY8" fmla="*/ 361 h 616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53" h="616117">
                  <a:moveTo>
                    <a:pt x="127730" y="361"/>
                  </a:moveTo>
                  <a:cubicBezTo>
                    <a:pt x="129318" y="16236"/>
                    <a:pt x="140959" y="572390"/>
                    <a:pt x="130905" y="613136"/>
                  </a:cubicBezTo>
                  <a:cubicBezTo>
                    <a:pt x="120851" y="653882"/>
                    <a:pt x="79047" y="263886"/>
                    <a:pt x="67405" y="244836"/>
                  </a:cubicBezTo>
                  <a:cubicBezTo>
                    <a:pt x="55763" y="225786"/>
                    <a:pt x="65288" y="502540"/>
                    <a:pt x="61055" y="498836"/>
                  </a:cubicBezTo>
                  <a:cubicBezTo>
                    <a:pt x="56822" y="495132"/>
                    <a:pt x="47297" y="246424"/>
                    <a:pt x="42005" y="222611"/>
                  </a:cubicBezTo>
                  <a:cubicBezTo>
                    <a:pt x="36713" y="198798"/>
                    <a:pt x="35655" y="367073"/>
                    <a:pt x="29305" y="355961"/>
                  </a:cubicBezTo>
                  <a:cubicBezTo>
                    <a:pt x="22955" y="344849"/>
                    <a:pt x="-11441" y="128949"/>
                    <a:pt x="3905" y="155936"/>
                  </a:cubicBezTo>
                  <a:cubicBezTo>
                    <a:pt x="19251" y="182923"/>
                    <a:pt x="102330" y="538523"/>
                    <a:pt x="121380" y="517886"/>
                  </a:cubicBezTo>
                  <a:cubicBezTo>
                    <a:pt x="140430" y="497249"/>
                    <a:pt x="126142" y="-15514"/>
                    <a:pt x="127730" y="3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3" name="フリーフォーム 392">
              <a:extLst>
                <a:ext uri="{FF2B5EF4-FFF2-40B4-BE49-F238E27FC236}">
                  <a16:creationId xmlns:a16="http://schemas.microsoft.com/office/drawing/2014/main" id="{475F0500-1529-41B0-5EE9-FB03D92BCF06}"/>
                </a:ext>
              </a:extLst>
            </p:cNvPr>
            <p:cNvSpPr/>
            <p:nvPr/>
          </p:nvSpPr>
          <p:spPr>
            <a:xfrm>
              <a:off x="7403640" y="4411617"/>
              <a:ext cx="117123" cy="575751"/>
            </a:xfrm>
            <a:custGeom>
              <a:avLst/>
              <a:gdLst>
                <a:gd name="connsiteX0" fmla="*/ 460 w 117123"/>
                <a:gd name="connsiteY0" fmla="*/ 4808 h 575751"/>
                <a:gd name="connsiteX1" fmla="*/ 48085 w 117123"/>
                <a:gd name="connsiteY1" fmla="*/ 182608 h 575751"/>
                <a:gd name="connsiteX2" fmla="*/ 67135 w 117123"/>
                <a:gd name="connsiteY2" fmla="*/ 569958 h 575751"/>
                <a:gd name="connsiteX3" fmla="*/ 98885 w 117123"/>
                <a:gd name="connsiteY3" fmla="*/ 414383 h 575751"/>
                <a:gd name="connsiteX4" fmla="*/ 114760 w 117123"/>
                <a:gd name="connsiteY4" fmla="*/ 401683 h 575751"/>
                <a:gd name="connsiteX5" fmla="*/ 48085 w 117123"/>
                <a:gd name="connsiteY5" fmla="*/ 296908 h 575751"/>
                <a:gd name="connsiteX6" fmla="*/ 79835 w 117123"/>
                <a:gd name="connsiteY6" fmla="*/ 360408 h 575751"/>
                <a:gd name="connsiteX7" fmla="*/ 460 w 117123"/>
                <a:gd name="connsiteY7" fmla="*/ 4808 h 57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123" h="575751">
                  <a:moveTo>
                    <a:pt x="460" y="4808"/>
                  </a:moveTo>
                  <a:cubicBezTo>
                    <a:pt x="-4832" y="-24825"/>
                    <a:pt x="36973" y="88416"/>
                    <a:pt x="48085" y="182608"/>
                  </a:cubicBezTo>
                  <a:cubicBezTo>
                    <a:pt x="59197" y="276800"/>
                    <a:pt x="58668" y="531329"/>
                    <a:pt x="67135" y="569958"/>
                  </a:cubicBezTo>
                  <a:cubicBezTo>
                    <a:pt x="75602" y="608587"/>
                    <a:pt x="90948" y="442429"/>
                    <a:pt x="98885" y="414383"/>
                  </a:cubicBezTo>
                  <a:cubicBezTo>
                    <a:pt x="106823" y="386337"/>
                    <a:pt x="123227" y="421262"/>
                    <a:pt x="114760" y="401683"/>
                  </a:cubicBezTo>
                  <a:cubicBezTo>
                    <a:pt x="106293" y="382104"/>
                    <a:pt x="53906" y="303787"/>
                    <a:pt x="48085" y="296908"/>
                  </a:cubicBezTo>
                  <a:cubicBezTo>
                    <a:pt x="42264" y="290029"/>
                    <a:pt x="83539" y="413325"/>
                    <a:pt x="79835" y="360408"/>
                  </a:cubicBezTo>
                  <a:cubicBezTo>
                    <a:pt x="76131" y="307491"/>
                    <a:pt x="5752" y="34441"/>
                    <a:pt x="460" y="48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4" name="フリーフォーム 393">
              <a:extLst>
                <a:ext uri="{FF2B5EF4-FFF2-40B4-BE49-F238E27FC236}">
                  <a16:creationId xmlns:a16="http://schemas.microsoft.com/office/drawing/2014/main" id="{E93F30B0-44C1-3F50-2322-4C019373C162}"/>
                </a:ext>
              </a:extLst>
            </p:cNvPr>
            <p:cNvSpPr/>
            <p:nvPr/>
          </p:nvSpPr>
          <p:spPr>
            <a:xfrm>
              <a:off x="8136827" y="4739681"/>
              <a:ext cx="92879" cy="686402"/>
            </a:xfrm>
            <a:custGeom>
              <a:avLst/>
              <a:gdLst>
                <a:gd name="connsiteX0" fmla="*/ 38798 w 92879"/>
                <a:gd name="connsiteY0" fmla="*/ 35519 h 686402"/>
                <a:gd name="connsiteX1" fmla="*/ 22923 w 92879"/>
                <a:gd name="connsiteY1" fmla="*/ 553044 h 686402"/>
                <a:gd name="connsiteX2" fmla="*/ 45148 w 92879"/>
                <a:gd name="connsiteY2" fmla="*/ 416519 h 686402"/>
                <a:gd name="connsiteX3" fmla="*/ 92773 w 92879"/>
                <a:gd name="connsiteY3" fmla="*/ 686394 h 686402"/>
                <a:gd name="connsiteX4" fmla="*/ 57848 w 92879"/>
                <a:gd name="connsiteY4" fmla="*/ 426044 h 686402"/>
                <a:gd name="connsiteX5" fmla="*/ 51498 w 92879"/>
                <a:gd name="connsiteY5" fmla="*/ 410169 h 686402"/>
                <a:gd name="connsiteX6" fmla="*/ 13398 w 92879"/>
                <a:gd name="connsiteY6" fmla="*/ 635594 h 686402"/>
                <a:gd name="connsiteX7" fmla="*/ 3873 w 92879"/>
                <a:gd name="connsiteY7" fmla="*/ 305394 h 686402"/>
                <a:gd name="connsiteX8" fmla="*/ 698 w 92879"/>
                <a:gd name="connsiteY8" fmla="*/ 511769 h 686402"/>
                <a:gd name="connsiteX9" fmla="*/ 16573 w 92879"/>
                <a:gd name="connsiteY9" fmla="*/ 95844 h 686402"/>
                <a:gd name="connsiteX10" fmla="*/ 38798 w 92879"/>
                <a:gd name="connsiteY10" fmla="*/ 35519 h 686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879" h="686402">
                  <a:moveTo>
                    <a:pt x="38798" y="35519"/>
                  </a:moveTo>
                  <a:cubicBezTo>
                    <a:pt x="39856" y="111719"/>
                    <a:pt x="21865" y="489544"/>
                    <a:pt x="22923" y="553044"/>
                  </a:cubicBezTo>
                  <a:cubicBezTo>
                    <a:pt x="23981" y="616544"/>
                    <a:pt x="33506" y="394294"/>
                    <a:pt x="45148" y="416519"/>
                  </a:cubicBezTo>
                  <a:cubicBezTo>
                    <a:pt x="56790" y="438744"/>
                    <a:pt x="90656" y="684806"/>
                    <a:pt x="92773" y="686394"/>
                  </a:cubicBezTo>
                  <a:cubicBezTo>
                    <a:pt x="94890" y="687982"/>
                    <a:pt x="64727" y="472082"/>
                    <a:pt x="57848" y="426044"/>
                  </a:cubicBezTo>
                  <a:cubicBezTo>
                    <a:pt x="50969" y="380007"/>
                    <a:pt x="58906" y="375244"/>
                    <a:pt x="51498" y="410169"/>
                  </a:cubicBezTo>
                  <a:cubicBezTo>
                    <a:pt x="44090" y="445094"/>
                    <a:pt x="21335" y="653056"/>
                    <a:pt x="13398" y="635594"/>
                  </a:cubicBezTo>
                  <a:cubicBezTo>
                    <a:pt x="5461" y="618132"/>
                    <a:pt x="5990" y="326031"/>
                    <a:pt x="3873" y="305394"/>
                  </a:cubicBezTo>
                  <a:cubicBezTo>
                    <a:pt x="1756" y="284757"/>
                    <a:pt x="-1419" y="546694"/>
                    <a:pt x="698" y="511769"/>
                  </a:cubicBezTo>
                  <a:cubicBezTo>
                    <a:pt x="2815" y="476844"/>
                    <a:pt x="8635" y="173632"/>
                    <a:pt x="16573" y="95844"/>
                  </a:cubicBezTo>
                  <a:cubicBezTo>
                    <a:pt x="24510" y="18056"/>
                    <a:pt x="37740" y="-40681"/>
                    <a:pt x="38798" y="355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5" name="フリーフォーム 394">
              <a:extLst>
                <a:ext uri="{FF2B5EF4-FFF2-40B4-BE49-F238E27FC236}">
                  <a16:creationId xmlns:a16="http://schemas.microsoft.com/office/drawing/2014/main" id="{BC78B25D-1494-0BEA-2FB2-203885E7E130}"/>
                </a:ext>
              </a:extLst>
            </p:cNvPr>
            <p:cNvSpPr/>
            <p:nvPr/>
          </p:nvSpPr>
          <p:spPr>
            <a:xfrm>
              <a:off x="7959261" y="4896257"/>
              <a:ext cx="60965" cy="759261"/>
            </a:xfrm>
            <a:custGeom>
              <a:avLst/>
              <a:gdLst>
                <a:gd name="connsiteX0" fmla="*/ 60789 w 60965"/>
                <a:gd name="connsiteY0" fmla="*/ 9118 h 759261"/>
                <a:gd name="connsiteX1" fmla="*/ 35389 w 60965"/>
                <a:gd name="connsiteY1" fmla="*/ 323443 h 759261"/>
                <a:gd name="connsiteX2" fmla="*/ 60789 w 60965"/>
                <a:gd name="connsiteY2" fmla="*/ 748893 h 759261"/>
                <a:gd name="connsiteX3" fmla="*/ 41739 w 60965"/>
                <a:gd name="connsiteY3" fmla="*/ 612368 h 759261"/>
                <a:gd name="connsiteX4" fmla="*/ 464 w 60965"/>
                <a:gd name="connsiteY4" fmla="*/ 434568 h 759261"/>
                <a:gd name="connsiteX5" fmla="*/ 19514 w 60965"/>
                <a:gd name="connsiteY5" fmla="*/ 415518 h 759261"/>
                <a:gd name="connsiteX6" fmla="*/ 19514 w 60965"/>
                <a:gd name="connsiteY6" fmla="*/ 110718 h 759261"/>
                <a:gd name="connsiteX7" fmla="*/ 60789 w 60965"/>
                <a:gd name="connsiteY7" fmla="*/ 9118 h 75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65" h="759261">
                  <a:moveTo>
                    <a:pt x="60789" y="9118"/>
                  </a:moveTo>
                  <a:cubicBezTo>
                    <a:pt x="63435" y="44572"/>
                    <a:pt x="35389" y="200147"/>
                    <a:pt x="35389" y="323443"/>
                  </a:cubicBezTo>
                  <a:cubicBezTo>
                    <a:pt x="35389" y="446739"/>
                    <a:pt x="59731" y="700739"/>
                    <a:pt x="60789" y="748893"/>
                  </a:cubicBezTo>
                  <a:cubicBezTo>
                    <a:pt x="61847" y="797047"/>
                    <a:pt x="51793" y="664756"/>
                    <a:pt x="41739" y="612368"/>
                  </a:cubicBezTo>
                  <a:cubicBezTo>
                    <a:pt x="31685" y="559981"/>
                    <a:pt x="4168" y="467376"/>
                    <a:pt x="464" y="434568"/>
                  </a:cubicBezTo>
                  <a:cubicBezTo>
                    <a:pt x="-3240" y="401760"/>
                    <a:pt x="16339" y="469493"/>
                    <a:pt x="19514" y="415518"/>
                  </a:cubicBezTo>
                  <a:cubicBezTo>
                    <a:pt x="22689" y="361543"/>
                    <a:pt x="16339" y="172631"/>
                    <a:pt x="19514" y="110718"/>
                  </a:cubicBezTo>
                  <a:cubicBezTo>
                    <a:pt x="22689" y="48805"/>
                    <a:pt x="58143" y="-26336"/>
                    <a:pt x="60789" y="91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6" name="フリーフォーム 395">
              <a:extLst>
                <a:ext uri="{FF2B5EF4-FFF2-40B4-BE49-F238E27FC236}">
                  <a16:creationId xmlns:a16="http://schemas.microsoft.com/office/drawing/2014/main" id="{787211AC-8D0A-D163-A884-89D57A5D42B0}"/>
                </a:ext>
              </a:extLst>
            </p:cNvPr>
            <p:cNvSpPr/>
            <p:nvPr/>
          </p:nvSpPr>
          <p:spPr>
            <a:xfrm>
              <a:off x="8146224" y="5348694"/>
              <a:ext cx="102787" cy="522649"/>
            </a:xfrm>
            <a:custGeom>
              <a:avLst/>
              <a:gdLst>
                <a:gd name="connsiteX0" fmla="*/ 102426 w 102787"/>
                <a:gd name="connsiteY0" fmla="*/ 1181 h 522649"/>
                <a:gd name="connsiteX1" fmla="*/ 77026 w 102787"/>
                <a:gd name="connsiteY1" fmla="*/ 144056 h 522649"/>
                <a:gd name="connsiteX2" fmla="*/ 83376 w 102787"/>
                <a:gd name="connsiteY2" fmla="*/ 512356 h 522649"/>
                <a:gd name="connsiteX3" fmla="*/ 51626 w 102787"/>
                <a:gd name="connsiteY3" fmla="*/ 391706 h 522649"/>
                <a:gd name="connsiteX4" fmla="*/ 826 w 102787"/>
                <a:gd name="connsiteY4" fmla="*/ 90081 h 522649"/>
                <a:gd name="connsiteX5" fmla="*/ 96076 w 102787"/>
                <a:gd name="connsiteY5" fmla="*/ 337731 h 522649"/>
                <a:gd name="connsiteX6" fmla="*/ 54801 w 102787"/>
                <a:gd name="connsiteY6" fmla="*/ 210731 h 522649"/>
                <a:gd name="connsiteX7" fmla="*/ 102426 w 102787"/>
                <a:gd name="connsiteY7" fmla="*/ 1181 h 522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787" h="522649">
                  <a:moveTo>
                    <a:pt x="102426" y="1181"/>
                  </a:moveTo>
                  <a:cubicBezTo>
                    <a:pt x="106130" y="-9931"/>
                    <a:pt x="80201" y="58860"/>
                    <a:pt x="77026" y="144056"/>
                  </a:cubicBezTo>
                  <a:cubicBezTo>
                    <a:pt x="73851" y="229252"/>
                    <a:pt x="87609" y="471081"/>
                    <a:pt x="83376" y="512356"/>
                  </a:cubicBezTo>
                  <a:cubicBezTo>
                    <a:pt x="79143" y="553631"/>
                    <a:pt x="65384" y="462085"/>
                    <a:pt x="51626" y="391706"/>
                  </a:cubicBezTo>
                  <a:cubicBezTo>
                    <a:pt x="37868" y="321327"/>
                    <a:pt x="-6582" y="99077"/>
                    <a:pt x="826" y="90081"/>
                  </a:cubicBezTo>
                  <a:cubicBezTo>
                    <a:pt x="8234" y="81085"/>
                    <a:pt x="87080" y="317623"/>
                    <a:pt x="96076" y="337731"/>
                  </a:cubicBezTo>
                  <a:cubicBezTo>
                    <a:pt x="105072" y="357839"/>
                    <a:pt x="55859" y="259943"/>
                    <a:pt x="54801" y="210731"/>
                  </a:cubicBezTo>
                  <a:cubicBezTo>
                    <a:pt x="53743" y="161519"/>
                    <a:pt x="98722" y="12293"/>
                    <a:pt x="102426" y="11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7" name="フリーフォーム 396">
              <a:extLst>
                <a:ext uri="{FF2B5EF4-FFF2-40B4-BE49-F238E27FC236}">
                  <a16:creationId xmlns:a16="http://schemas.microsoft.com/office/drawing/2014/main" id="{6C8EB0E1-883D-7528-266A-4A2B97F9C031}"/>
                </a:ext>
              </a:extLst>
            </p:cNvPr>
            <p:cNvSpPr/>
            <p:nvPr/>
          </p:nvSpPr>
          <p:spPr>
            <a:xfrm>
              <a:off x="8108731" y="5530802"/>
              <a:ext cx="108327" cy="623689"/>
            </a:xfrm>
            <a:custGeom>
              <a:avLst/>
              <a:gdLst>
                <a:gd name="connsiteX0" fmla="*/ 219 w 108327"/>
                <a:gd name="connsiteY0" fmla="*/ 48 h 623689"/>
                <a:gd name="connsiteX1" fmla="*/ 85944 w 108327"/>
                <a:gd name="connsiteY1" fmla="*/ 212773 h 623689"/>
                <a:gd name="connsiteX2" fmla="*/ 54194 w 108327"/>
                <a:gd name="connsiteY2" fmla="*/ 330248 h 623689"/>
                <a:gd name="connsiteX3" fmla="*/ 108169 w 108327"/>
                <a:gd name="connsiteY3" fmla="*/ 619173 h 623689"/>
                <a:gd name="connsiteX4" fmla="*/ 70069 w 108327"/>
                <a:gd name="connsiteY4" fmla="*/ 492173 h 623689"/>
                <a:gd name="connsiteX5" fmla="*/ 51019 w 108327"/>
                <a:gd name="connsiteY5" fmla="*/ 298498 h 623689"/>
                <a:gd name="connsiteX6" fmla="*/ 60544 w 108327"/>
                <a:gd name="connsiteY6" fmla="*/ 193723 h 623689"/>
                <a:gd name="connsiteX7" fmla="*/ 219 w 108327"/>
                <a:gd name="connsiteY7" fmla="*/ 48 h 62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327" h="623689">
                  <a:moveTo>
                    <a:pt x="219" y="48"/>
                  </a:moveTo>
                  <a:cubicBezTo>
                    <a:pt x="4452" y="3223"/>
                    <a:pt x="76948" y="157740"/>
                    <a:pt x="85944" y="212773"/>
                  </a:cubicBezTo>
                  <a:cubicBezTo>
                    <a:pt x="94940" y="267806"/>
                    <a:pt x="50490" y="262515"/>
                    <a:pt x="54194" y="330248"/>
                  </a:cubicBezTo>
                  <a:cubicBezTo>
                    <a:pt x="57898" y="397981"/>
                    <a:pt x="105523" y="592186"/>
                    <a:pt x="108169" y="619173"/>
                  </a:cubicBezTo>
                  <a:cubicBezTo>
                    <a:pt x="110815" y="646161"/>
                    <a:pt x="79594" y="545619"/>
                    <a:pt x="70069" y="492173"/>
                  </a:cubicBezTo>
                  <a:cubicBezTo>
                    <a:pt x="60544" y="438727"/>
                    <a:pt x="52607" y="348240"/>
                    <a:pt x="51019" y="298498"/>
                  </a:cubicBezTo>
                  <a:cubicBezTo>
                    <a:pt x="49432" y="248756"/>
                    <a:pt x="66894" y="235527"/>
                    <a:pt x="60544" y="193723"/>
                  </a:cubicBezTo>
                  <a:cubicBezTo>
                    <a:pt x="54194" y="151919"/>
                    <a:pt x="-4014" y="-3127"/>
                    <a:pt x="219" y="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8" name="フリーフォーム 397">
              <a:extLst>
                <a:ext uri="{FF2B5EF4-FFF2-40B4-BE49-F238E27FC236}">
                  <a16:creationId xmlns:a16="http://schemas.microsoft.com/office/drawing/2014/main" id="{77F84476-3EC0-3D41-CA49-8D9C22DB029F}"/>
                </a:ext>
              </a:extLst>
            </p:cNvPr>
            <p:cNvSpPr/>
            <p:nvPr/>
          </p:nvSpPr>
          <p:spPr>
            <a:xfrm>
              <a:off x="7934325" y="5739886"/>
              <a:ext cx="83864" cy="1041829"/>
            </a:xfrm>
            <a:custGeom>
              <a:avLst/>
              <a:gdLst>
                <a:gd name="connsiteX0" fmla="*/ 22225 w 83864"/>
                <a:gd name="connsiteY0" fmla="*/ 514 h 1041829"/>
                <a:gd name="connsiteX1" fmla="*/ 19050 w 83864"/>
                <a:gd name="connsiteY1" fmla="*/ 403739 h 1041829"/>
                <a:gd name="connsiteX2" fmla="*/ 82550 w 83864"/>
                <a:gd name="connsiteY2" fmla="*/ 1003814 h 1041829"/>
                <a:gd name="connsiteX3" fmla="*/ 57150 w 83864"/>
                <a:gd name="connsiteY3" fmla="*/ 937139 h 1041829"/>
                <a:gd name="connsiteX4" fmla="*/ 0 w 83864"/>
                <a:gd name="connsiteY4" fmla="*/ 584714 h 1041829"/>
                <a:gd name="connsiteX5" fmla="*/ 57150 w 83864"/>
                <a:gd name="connsiteY5" fmla="*/ 816489 h 1041829"/>
                <a:gd name="connsiteX6" fmla="*/ 34925 w 83864"/>
                <a:gd name="connsiteY6" fmla="*/ 330714 h 1041829"/>
                <a:gd name="connsiteX7" fmla="*/ 22225 w 83864"/>
                <a:gd name="connsiteY7" fmla="*/ 514 h 104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64" h="1041829">
                  <a:moveTo>
                    <a:pt x="22225" y="514"/>
                  </a:moveTo>
                  <a:cubicBezTo>
                    <a:pt x="19579" y="12685"/>
                    <a:pt x="8996" y="236522"/>
                    <a:pt x="19050" y="403739"/>
                  </a:cubicBezTo>
                  <a:cubicBezTo>
                    <a:pt x="29104" y="570956"/>
                    <a:pt x="76200" y="914914"/>
                    <a:pt x="82550" y="1003814"/>
                  </a:cubicBezTo>
                  <a:cubicBezTo>
                    <a:pt x="88900" y="1092714"/>
                    <a:pt x="70908" y="1006989"/>
                    <a:pt x="57150" y="937139"/>
                  </a:cubicBezTo>
                  <a:cubicBezTo>
                    <a:pt x="43392" y="867289"/>
                    <a:pt x="0" y="604822"/>
                    <a:pt x="0" y="584714"/>
                  </a:cubicBezTo>
                  <a:cubicBezTo>
                    <a:pt x="0" y="564606"/>
                    <a:pt x="51329" y="858822"/>
                    <a:pt x="57150" y="816489"/>
                  </a:cubicBezTo>
                  <a:cubicBezTo>
                    <a:pt x="62971" y="774156"/>
                    <a:pt x="46567" y="466710"/>
                    <a:pt x="34925" y="330714"/>
                  </a:cubicBezTo>
                  <a:cubicBezTo>
                    <a:pt x="23283" y="194718"/>
                    <a:pt x="24871" y="-11657"/>
                    <a:pt x="22225" y="5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9" name="フリーフォーム 398">
              <a:extLst>
                <a:ext uri="{FF2B5EF4-FFF2-40B4-BE49-F238E27FC236}">
                  <a16:creationId xmlns:a16="http://schemas.microsoft.com/office/drawing/2014/main" id="{0DEF060C-75DA-F957-43CE-E68FE1966154}"/>
                </a:ext>
              </a:extLst>
            </p:cNvPr>
            <p:cNvSpPr/>
            <p:nvPr/>
          </p:nvSpPr>
          <p:spPr>
            <a:xfrm>
              <a:off x="8141997" y="6179460"/>
              <a:ext cx="95344" cy="567416"/>
            </a:xfrm>
            <a:custGeom>
              <a:avLst/>
              <a:gdLst>
                <a:gd name="connsiteX0" fmla="*/ 5053 w 95344"/>
                <a:gd name="connsiteY0" fmla="*/ 2265 h 567416"/>
                <a:gd name="connsiteX1" fmla="*/ 33628 w 95344"/>
                <a:gd name="connsiteY1" fmla="*/ 297540 h 567416"/>
                <a:gd name="connsiteX2" fmla="*/ 30453 w 95344"/>
                <a:gd name="connsiteY2" fmla="*/ 567415 h 567416"/>
                <a:gd name="connsiteX3" fmla="*/ 1878 w 95344"/>
                <a:gd name="connsiteY3" fmla="*/ 300715 h 567416"/>
                <a:gd name="connsiteX4" fmla="*/ 90778 w 95344"/>
                <a:gd name="connsiteY4" fmla="*/ 113390 h 567416"/>
                <a:gd name="connsiteX5" fmla="*/ 78078 w 95344"/>
                <a:gd name="connsiteY5" fmla="*/ 157840 h 567416"/>
                <a:gd name="connsiteX6" fmla="*/ 5053 w 95344"/>
                <a:gd name="connsiteY6" fmla="*/ 2265 h 56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344" h="567416">
                  <a:moveTo>
                    <a:pt x="5053" y="2265"/>
                  </a:moveTo>
                  <a:cubicBezTo>
                    <a:pt x="-2355" y="25548"/>
                    <a:pt x="29395" y="203348"/>
                    <a:pt x="33628" y="297540"/>
                  </a:cubicBezTo>
                  <a:cubicBezTo>
                    <a:pt x="37861" y="391732"/>
                    <a:pt x="35745" y="566886"/>
                    <a:pt x="30453" y="567415"/>
                  </a:cubicBezTo>
                  <a:cubicBezTo>
                    <a:pt x="25161" y="567944"/>
                    <a:pt x="-8176" y="376386"/>
                    <a:pt x="1878" y="300715"/>
                  </a:cubicBezTo>
                  <a:cubicBezTo>
                    <a:pt x="11932" y="225044"/>
                    <a:pt x="78078" y="137203"/>
                    <a:pt x="90778" y="113390"/>
                  </a:cubicBezTo>
                  <a:cubicBezTo>
                    <a:pt x="103478" y="89578"/>
                    <a:pt x="86545" y="173186"/>
                    <a:pt x="78078" y="157840"/>
                  </a:cubicBezTo>
                  <a:cubicBezTo>
                    <a:pt x="69611" y="142494"/>
                    <a:pt x="12461" y="-21018"/>
                    <a:pt x="5053" y="22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0" name="フリーフォーム 399">
              <a:extLst>
                <a:ext uri="{FF2B5EF4-FFF2-40B4-BE49-F238E27FC236}">
                  <a16:creationId xmlns:a16="http://schemas.microsoft.com/office/drawing/2014/main" id="{B9E955EE-6A9C-1777-E2E9-79EB5A585F6A}"/>
                </a:ext>
              </a:extLst>
            </p:cNvPr>
            <p:cNvSpPr/>
            <p:nvPr/>
          </p:nvSpPr>
          <p:spPr>
            <a:xfrm>
              <a:off x="7872865" y="1401088"/>
              <a:ext cx="511867" cy="376761"/>
            </a:xfrm>
            <a:custGeom>
              <a:avLst/>
              <a:gdLst>
                <a:gd name="connsiteX0" fmla="*/ 220210 w 511867"/>
                <a:gd name="connsiteY0" fmla="*/ 43537 h 376761"/>
                <a:gd name="connsiteX1" fmla="*/ 191635 w 511867"/>
                <a:gd name="connsiteY1" fmla="*/ 119737 h 376761"/>
                <a:gd name="connsiteX2" fmla="*/ 26535 w 511867"/>
                <a:gd name="connsiteY2" fmla="*/ 151487 h 376761"/>
                <a:gd name="connsiteX3" fmla="*/ 505960 w 511867"/>
                <a:gd name="connsiteY3" fmla="*/ 373737 h 376761"/>
                <a:gd name="connsiteX4" fmla="*/ 305935 w 511867"/>
                <a:gd name="connsiteY4" fmla="*/ 284837 h 376761"/>
                <a:gd name="connsiteX5" fmla="*/ 490085 w 511867"/>
                <a:gd name="connsiteY5" fmla="*/ 351512 h 376761"/>
                <a:gd name="connsiteX6" fmla="*/ 296410 w 511867"/>
                <a:gd name="connsiteY6" fmla="*/ 243562 h 376761"/>
                <a:gd name="connsiteX7" fmla="*/ 378960 w 511867"/>
                <a:gd name="connsiteY7" fmla="*/ 316587 h 376761"/>
                <a:gd name="connsiteX8" fmla="*/ 77335 w 511867"/>
                <a:gd name="connsiteY8" fmla="*/ 176887 h 376761"/>
                <a:gd name="connsiteX9" fmla="*/ 4310 w 511867"/>
                <a:gd name="connsiteY9" fmla="*/ 183237 h 376761"/>
                <a:gd name="connsiteX10" fmla="*/ 169410 w 511867"/>
                <a:gd name="connsiteY10" fmla="*/ 205462 h 376761"/>
                <a:gd name="connsiteX11" fmla="*/ 274185 w 511867"/>
                <a:gd name="connsiteY11" fmla="*/ 8612 h 376761"/>
                <a:gd name="connsiteX12" fmla="*/ 220210 w 511867"/>
                <a:gd name="connsiteY12" fmla="*/ 43537 h 37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867" h="376761">
                  <a:moveTo>
                    <a:pt x="220210" y="43537"/>
                  </a:moveTo>
                  <a:cubicBezTo>
                    <a:pt x="206452" y="62058"/>
                    <a:pt x="223914" y="101745"/>
                    <a:pt x="191635" y="119737"/>
                  </a:cubicBezTo>
                  <a:cubicBezTo>
                    <a:pt x="159356" y="137729"/>
                    <a:pt x="-25852" y="109154"/>
                    <a:pt x="26535" y="151487"/>
                  </a:cubicBezTo>
                  <a:cubicBezTo>
                    <a:pt x="78922" y="193820"/>
                    <a:pt x="459393" y="351512"/>
                    <a:pt x="505960" y="373737"/>
                  </a:cubicBezTo>
                  <a:cubicBezTo>
                    <a:pt x="552527" y="395962"/>
                    <a:pt x="308581" y="288541"/>
                    <a:pt x="305935" y="284837"/>
                  </a:cubicBezTo>
                  <a:cubicBezTo>
                    <a:pt x="303289" y="281133"/>
                    <a:pt x="491672" y="358391"/>
                    <a:pt x="490085" y="351512"/>
                  </a:cubicBezTo>
                  <a:cubicBezTo>
                    <a:pt x="488498" y="344633"/>
                    <a:pt x="314931" y="249383"/>
                    <a:pt x="296410" y="243562"/>
                  </a:cubicBezTo>
                  <a:cubicBezTo>
                    <a:pt x="277889" y="237741"/>
                    <a:pt x="415472" y="327699"/>
                    <a:pt x="378960" y="316587"/>
                  </a:cubicBezTo>
                  <a:cubicBezTo>
                    <a:pt x="342448" y="305475"/>
                    <a:pt x="139777" y="199112"/>
                    <a:pt x="77335" y="176887"/>
                  </a:cubicBezTo>
                  <a:cubicBezTo>
                    <a:pt x="14893" y="154662"/>
                    <a:pt x="-11036" y="178474"/>
                    <a:pt x="4310" y="183237"/>
                  </a:cubicBezTo>
                  <a:cubicBezTo>
                    <a:pt x="19656" y="188000"/>
                    <a:pt x="124431" y="234566"/>
                    <a:pt x="169410" y="205462"/>
                  </a:cubicBezTo>
                  <a:cubicBezTo>
                    <a:pt x="214389" y="176358"/>
                    <a:pt x="267835" y="35599"/>
                    <a:pt x="274185" y="8612"/>
                  </a:cubicBezTo>
                  <a:cubicBezTo>
                    <a:pt x="280535" y="-18375"/>
                    <a:pt x="233968" y="25016"/>
                    <a:pt x="220210" y="435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1" name="フリーフォーム 400">
              <a:extLst>
                <a:ext uri="{FF2B5EF4-FFF2-40B4-BE49-F238E27FC236}">
                  <a16:creationId xmlns:a16="http://schemas.microsoft.com/office/drawing/2014/main" id="{2ACC4813-2FFF-5822-F2B1-6FE3AB38FE5C}"/>
                </a:ext>
              </a:extLst>
            </p:cNvPr>
            <p:cNvSpPr/>
            <p:nvPr/>
          </p:nvSpPr>
          <p:spPr>
            <a:xfrm>
              <a:off x="7851748" y="1492239"/>
              <a:ext cx="169572" cy="314354"/>
            </a:xfrm>
            <a:custGeom>
              <a:avLst/>
              <a:gdLst>
                <a:gd name="connsiteX0" fmla="*/ 27 w 169572"/>
                <a:gd name="connsiteY0" fmla="*/ 11 h 314354"/>
                <a:gd name="connsiteX1" fmla="*/ 146077 w 169572"/>
                <a:gd name="connsiteY1" fmla="*/ 193686 h 314354"/>
                <a:gd name="connsiteX2" fmla="*/ 165127 w 169572"/>
                <a:gd name="connsiteY2" fmla="*/ 314336 h 314354"/>
                <a:gd name="connsiteX3" fmla="*/ 130202 w 169572"/>
                <a:gd name="connsiteY3" fmla="*/ 203211 h 314354"/>
                <a:gd name="connsiteX4" fmla="*/ 142902 w 169572"/>
                <a:gd name="connsiteY4" fmla="*/ 254011 h 314354"/>
                <a:gd name="connsiteX5" fmla="*/ 161952 w 169572"/>
                <a:gd name="connsiteY5" fmla="*/ 149236 h 314354"/>
                <a:gd name="connsiteX6" fmla="*/ 158777 w 169572"/>
                <a:gd name="connsiteY6" fmla="*/ 184161 h 314354"/>
                <a:gd name="connsiteX7" fmla="*/ 27 w 169572"/>
                <a:gd name="connsiteY7" fmla="*/ 11 h 31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9572" h="314354">
                  <a:moveTo>
                    <a:pt x="27" y="11"/>
                  </a:moveTo>
                  <a:cubicBezTo>
                    <a:pt x="-2090" y="1599"/>
                    <a:pt x="118560" y="141299"/>
                    <a:pt x="146077" y="193686"/>
                  </a:cubicBezTo>
                  <a:cubicBezTo>
                    <a:pt x="173594" y="246073"/>
                    <a:pt x="167773" y="312749"/>
                    <a:pt x="165127" y="314336"/>
                  </a:cubicBezTo>
                  <a:cubicBezTo>
                    <a:pt x="162481" y="315924"/>
                    <a:pt x="133906" y="213265"/>
                    <a:pt x="130202" y="203211"/>
                  </a:cubicBezTo>
                  <a:cubicBezTo>
                    <a:pt x="126498" y="193157"/>
                    <a:pt x="137610" y="263007"/>
                    <a:pt x="142902" y="254011"/>
                  </a:cubicBezTo>
                  <a:cubicBezTo>
                    <a:pt x="148194" y="245015"/>
                    <a:pt x="159306" y="160878"/>
                    <a:pt x="161952" y="149236"/>
                  </a:cubicBezTo>
                  <a:cubicBezTo>
                    <a:pt x="164598" y="137594"/>
                    <a:pt x="179415" y="211149"/>
                    <a:pt x="158777" y="184161"/>
                  </a:cubicBezTo>
                  <a:cubicBezTo>
                    <a:pt x="138139" y="157173"/>
                    <a:pt x="2144" y="-1577"/>
                    <a:pt x="27" y="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2" name="フリーフォーム 401">
              <a:extLst>
                <a:ext uri="{FF2B5EF4-FFF2-40B4-BE49-F238E27FC236}">
                  <a16:creationId xmlns:a16="http://schemas.microsoft.com/office/drawing/2014/main" id="{422FCB8C-0A35-D9B5-84CE-180ED4E1F129}"/>
                </a:ext>
              </a:extLst>
            </p:cNvPr>
            <p:cNvSpPr/>
            <p:nvPr/>
          </p:nvSpPr>
          <p:spPr>
            <a:xfrm>
              <a:off x="6955046" y="1489055"/>
              <a:ext cx="756728" cy="84337"/>
            </a:xfrm>
            <a:custGeom>
              <a:avLst/>
              <a:gdLst>
                <a:gd name="connsiteX0" fmla="*/ 1379 w 756728"/>
                <a:gd name="connsiteY0" fmla="*/ 9545 h 84337"/>
                <a:gd name="connsiteX1" fmla="*/ 560179 w 756728"/>
                <a:gd name="connsiteY1" fmla="*/ 82570 h 84337"/>
                <a:gd name="connsiteX2" fmla="*/ 280779 w 756728"/>
                <a:gd name="connsiteY2" fmla="*/ 57170 h 84337"/>
                <a:gd name="connsiteX3" fmla="*/ 753854 w 756728"/>
                <a:gd name="connsiteY3" fmla="*/ 6370 h 84337"/>
                <a:gd name="connsiteX4" fmla="*/ 1379 w 756728"/>
                <a:gd name="connsiteY4" fmla="*/ 9545 h 8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728" h="84337">
                  <a:moveTo>
                    <a:pt x="1379" y="9545"/>
                  </a:moveTo>
                  <a:cubicBezTo>
                    <a:pt x="-30900" y="22245"/>
                    <a:pt x="513612" y="74633"/>
                    <a:pt x="560179" y="82570"/>
                  </a:cubicBezTo>
                  <a:cubicBezTo>
                    <a:pt x="606746" y="90507"/>
                    <a:pt x="248500" y="69870"/>
                    <a:pt x="280779" y="57170"/>
                  </a:cubicBezTo>
                  <a:cubicBezTo>
                    <a:pt x="313058" y="44470"/>
                    <a:pt x="798304" y="14837"/>
                    <a:pt x="753854" y="6370"/>
                  </a:cubicBezTo>
                  <a:cubicBezTo>
                    <a:pt x="709404" y="-2097"/>
                    <a:pt x="33658" y="-3155"/>
                    <a:pt x="1379" y="95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3" name="フリーフォーム 402">
              <a:extLst>
                <a:ext uri="{FF2B5EF4-FFF2-40B4-BE49-F238E27FC236}">
                  <a16:creationId xmlns:a16="http://schemas.microsoft.com/office/drawing/2014/main" id="{82FDCB78-9516-83C6-FFD9-DA658DFDFE1E}"/>
                </a:ext>
              </a:extLst>
            </p:cNvPr>
            <p:cNvSpPr/>
            <p:nvPr/>
          </p:nvSpPr>
          <p:spPr>
            <a:xfrm>
              <a:off x="6993812" y="2070958"/>
              <a:ext cx="35638" cy="517425"/>
            </a:xfrm>
            <a:custGeom>
              <a:avLst/>
              <a:gdLst>
                <a:gd name="connsiteX0" fmla="*/ 35638 w 35638"/>
                <a:gd name="connsiteY0" fmla="*/ 2317 h 517425"/>
                <a:gd name="connsiteX1" fmla="*/ 22938 w 35638"/>
                <a:gd name="connsiteY1" fmla="*/ 503967 h 517425"/>
                <a:gd name="connsiteX2" fmla="*/ 7063 w 35638"/>
                <a:gd name="connsiteY2" fmla="*/ 361092 h 517425"/>
                <a:gd name="connsiteX3" fmla="*/ 713 w 35638"/>
                <a:gd name="connsiteY3" fmla="*/ 224567 h 517425"/>
                <a:gd name="connsiteX4" fmla="*/ 22938 w 35638"/>
                <a:gd name="connsiteY4" fmla="*/ 313467 h 517425"/>
                <a:gd name="connsiteX5" fmla="*/ 35638 w 35638"/>
                <a:gd name="connsiteY5" fmla="*/ 2317 h 51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638" h="517425">
                  <a:moveTo>
                    <a:pt x="35638" y="2317"/>
                  </a:moveTo>
                  <a:cubicBezTo>
                    <a:pt x="35638" y="34067"/>
                    <a:pt x="27701" y="444171"/>
                    <a:pt x="22938" y="503967"/>
                  </a:cubicBezTo>
                  <a:cubicBezTo>
                    <a:pt x="18175" y="563763"/>
                    <a:pt x="10767" y="407659"/>
                    <a:pt x="7063" y="361092"/>
                  </a:cubicBezTo>
                  <a:cubicBezTo>
                    <a:pt x="3359" y="314525"/>
                    <a:pt x="-1933" y="232504"/>
                    <a:pt x="713" y="224567"/>
                  </a:cubicBezTo>
                  <a:cubicBezTo>
                    <a:pt x="3359" y="216630"/>
                    <a:pt x="19763" y="352096"/>
                    <a:pt x="22938" y="313467"/>
                  </a:cubicBezTo>
                  <a:cubicBezTo>
                    <a:pt x="26113" y="274838"/>
                    <a:pt x="35638" y="-29433"/>
                    <a:pt x="35638" y="23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4" name="フリーフォーム 403">
              <a:extLst>
                <a:ext uri="{FF2B5EF4-FFF2-40B4-BE49-F238E27FC236}">
                  <a16:creationId xmlns:a16="http://schemas.microsoft.com/office/drawing/2014/main" id="{183BB3C2-B4AD-2309-96E7-EBED844034CA}"/>
                </a:ext>
              </a:extLst>
            </p:cNvPr>
            <p:cNvSpPr/>
            <p:nvPr/>
          </p:nvSpPr>
          <p:spPr>
            <a:xfrm>
              <a:off x="7153092" y="2078370"/>
              <a:ext cx="22468" cy="546319"/>
            </a:xfrm>
            <a:custGeom>
              <a:avLst/>
              <a:gdLst>
                <a:gd name="connsiteX0" fmla="*/ 22408 w 22468"/>
                <a:gd name="connsiteY0" fmla="*/ 1255 h 546319"/>
                <a:gd name="connsiteX1" fmla="*/ 6533 w 22468"/>
                <a:gd name="connsiteY1" fmla="*/ 528305 h 546319"/>
                <a:gd name="connsiteX2" fmla="*/ 183 w 22468"/>
                <a:gd name="connsiteY2" fmla="*/ 385430 h 546319"/>
                <a:gd name="connsiteX3" fmla="*/ 22408 w 22468"/>
                <a:gd name="connsiteY3" fmla="*/ 1255 h 54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68" h="546319">
                  <a:moveTo>
                    <a:pt x="22408" y="1255"/>
                  </a:moveTo>
                  <a:cubicBezTo>
                    <a:pt x="23466" y="25067"/>
                    <a:pt x="10237" y="464276"/>
                    <a:pt x="6533" y="528305"/>
                  </a:cubicBezTo>
                  <a:cubicBezTo>
                    <a:pt x="2829" y="592334"/>
                    <a:pt x="-875" y="471684"/>
                    <a:pt x="183" y="385430"/>
                  </a:cubicBezTo>
                  <a:cubicBezTo>
                    <a:pt x="1241" y="299176"/>
                    <a:pt x="21350" y="-22557"/>
                    <a:pt x="22408" y="12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5" name="フリーフォーム 404">
              <a:extLst>
                <a:ext uri="{FF2B5EF4-FFF2-40B4-BE49-F238E27FC236}">
                  <a16:creationId xmlns:a16="http://schemas.microsoft.com/office/drawing/2014/main" id="{877ED26B-23DC-368A-9B24-56F473ECD091}"/>
                </a:ext>
              </a:extLst>
            </p:cNvPr>
            <p:cNvSpPr/>
            <p:nvPr/>
          </p:nvSpPr>
          <p:spPr>
            <a:xfrm>
              <a:off x="7057759" y="2041181"/>
              <a:ext cx="488373" cy="353018"/>
            </a:xfrm>
            <a:custGeom>
              <a:avLst/>
              <a:gdLst>
                <a:gd name="connsiteX0" fmla="*/ 266 w 488373"/>
                <a:gd name="connsiteY0" fmla="*/ 3519 h 353018"/>
                <a:gd name="connsiteX1" fmla="*/ 184416 w 488373"/>
                <a:gd name="connsiteY1" fmla="*/ 44794 h 353018"/>
                <a:gd name="connsiteX2" fmla="*/ 120916 w 488373"/>
                <a:gd name="connsiteY2" fmla="*/ 89244 h 353018"/>
                <a:gd name="connsiteX3" fmla="*/ 162191 w 488373"/>
                <a:gd name="connsiteY3" fmla="*/ 3519 h 353018"/>
                <a:gd name="connsiteX4" fmla="*/ 425716 w 488373"/>
                <a:gd name="connsiteY4" fmla="*/ 51144 h 353018"/>
                <a:gd name="connsiteX5" fmla="*/ 486041 w 488373"/>
                <a:gd name="connsiteY5" fmla="*/ 352769 h 353018"/>
                <a:gd name="connsiteX6" fmla="*/ 451116 w 488373"/>
                <a:gd name="connsiteY6" fmla="*/ 101944 h 353018"/>
                <a:gd name="connsiteX7" fmla="*/ 232041 w 488373"/>
                <a:gd name="connsiteY7" fmla="*/ 54319 h 353018"/>
                <a:gd name="connsiteX8" fmla="*/ 266 w 488373"/>
                <a:gd name="connsiteY8" fmla="*/ 3519 h 3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373" h="353018">
                  <a:moveTo>
                    <a:pt x="266" y="3519"/>
                  </a:moveTo>
                  <a:cubicBezTo>
                    <a:pt x="-7672" y="1931"/>
                    <a:pt x="164308" y="30507"/>
                    <a:pt x="184416" y="44794"/>
                  </a:cubicBezTo>
                  <a:cubicBezTo>
                    <a:pt x="204524" y="59081"/>
                    <a:pt x="124620" y="96123"/>
                    <a:pt x="120916" y="89244"/>
                  </a:cubicBezTo>
                  <a:cubicBezTo>
                    <a:pt x="117212" y="82365"/>
                    <a:pt x="111391" y="9869"/>
                    <a:pt x="162191" y="3519"/>
                  </a:cubicBezTo>
                  <a:cubicBezTo>
                    <a:pt x="212991" y="-2831"/>
                    <a:pt x="371741" y="-7064"/>
                    <a:pt x="425716" y="51144"/>
                  </a:cubicBezTo>
                  <a:cubicBezTo>
                    <a:pt x="479691" y="109352"/>
                    <a:pt x="481808" y="344302"/>
                    <a:pt x="486041" y="352769"/>
                  </a:cubicBezTo>
                  <a:cubicBezTo>
                    <a:pt x="490274" y="361236"/>
                    <a:pt x="493449" y="151685"/>
                    <a:pt x="451116" y="101944"/>
                  </a:cubicBezTo>
                  <a:cubicBezTo>
                    <a:pt x="408783" y="52203"/>
                    <a:pt x="309299" y="67019"/>
                    <a:pt x="232041" y="54319"/>
                  </a:cubicBezTo>
                  <a:cubicBezTo>
                    <a:pt x="154783" y="41619"/>
                    <a:pt x="8204" y="5107"/>
                    <a:pt x="266" y="35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6" name="フリーフォーム 405">
              <a:extLst>
                <a:ext uri="{FF2B5EF4-FFF2-40B4-BE49-F238E27FC236}">
                  <a16:creationId xmlns:a16="http://schemas.microsoft.com/office/drawing/2014/main" id="{60EBAD35-0AFF-3DF6-5EC2-CFDEFCEF5733}"/>
                </a:ext>
              </a:extLst>
            </p:cNvPr>
            <p:cNvSpPr/>
            <p:nvPr/>
          </p:nvSpPr>
          <p:spPr>
            <a:xfrm>
              <a:off x="7311416" y="2059504"/>
              <a:ext cx="29432" cy="623230"/>
            </a:xfrm>
            <a:custGeom>
              <a:avLst/>
              <a:gdLst>
                <a:gd name="connsiteX0" fmla="*/ 19659 w 29432"/>
                <a:gd name="connsiteY0" fmla="*/ 20121 h 623230"/>
                <a:gd name="connsiteX1" fmla="*/ 609 w 29432"/>
                <a:gd name="connsiteY1" fmla="*/ 607496 h 623230"/>
                <a:gd name="connsiteX2" fmla="*/ 6959 w 29432"/>
                <a:gd name="connsiteY2" fmla="*/ 429696 h 623230"/>
                <a:gd name="connsiteX3" fmla="*/ 29184 w 29432"/>
                <a:gd name="connsiteY3" fmla="*/ 159821 h 623230"/>
                <a:gd name="connsiteX4" fmla="*/ 19659 w 29432"/>
                <a:gd name="connsiteY4" fmla="*/ 20121 h 62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32" h="623230">
                  <a:moveTo>
                    <a:pt x="19659" y="20121"/>
                  </a:moveTo>
                  <a:cubicBezTo>
                    <a:pt x="14896" y="94734"/>
                    <a:pt x="2726" y="539234"/>
                    <a:pt x="609" y="607496"/>
                  </a:cubicBezTo>
                  <a:cubicBezTo>
                    <a:pt x="-1508" y="675758"/>
                    <a:pt x="2196" y="504309"/>
                    <a:pt x="6959" y="429696"/>
                  </a:cubicBezTo>
                  <a:cubicBezTo>
                    <a:pt x="11721" y="355084"/>
                    <a:pt x="27597" y="221733"/>
                    <a:pt x="29184" y="159821"/>
                  </a:cubicBezTo>
                  <a:cubicBezTo>
                    <a:pt x="30771" y="97909"/>
                    <a:pt x="24422" y="-54492"/>
                    <a:pt x="19659" y="201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7" name="フリーフォーム 406">
              <a:extLst>
                <a:ext uri="{FF2B5EF4-FFF2-40B4-BE49-F238E27FC236}">
                  <a16:creationId xmlns:a16="http://schemas.microsoft.com/office/drawing/2014/main" id="{698D6916-5586-B7C0-1910-8E107069027F}"/>
                </a:ext>
              </a:extLst>
            </p:cNvPr>
            <p:cNvSpPr/>
            <p:nvPr/>
          </p:nvSpPr>
          <p:spPr>
            <a:xfrm>
              <a:off x="7562797" y="2072102"/>
              <a:ext cx="127365" cy="578458"/>
            </a:xfrm>
            <a:custGeom>
              <a:avLst/>
              <a:gdLst>
                <a:gd name="connsiteX0" fmla="*/ 53 w 127365"/>
                <a:gd name="connsiteY0" fmla="*/ 1173 h 578458"/>
                <a:gd name="connsiteX1" fmla="*/ 19103 w 127365"/>
                <a:gd name="connsiteY1" fmla="*/ 185323 h 578458"/>
                <a:gd name="connsiteX2" fmla="*/ 31803 w 127365"/>
                <a:gd name="connsiteY2" fmla="*/ 144048 h 578458"/>
                <a:gd name="connsiteX3" fmla="*/ 34978 w 127365"/>
                <a:gd name="connsiteY3" fmla="*/ 340898 h 578458"/>
                <a:gd name="connsiteX4" fmla="*/ 63553 w 127365"/>
                <a:gd name="connsiteY4" fmla="*/ 296448 h 578458"/>
                <a:gd name="connsiteX5" fmla="*/ 127053 w 127365"/>
                <a:gd name="connsiteY5" fmla="*/ 575848 h 578458"/>
                <a:gd name="connsiteX6" fmla="*/ 85778 w 127365"/>
                <a:gd name="connsiteY6" fmla="*/ 420273 h 578458"/>
                <a:gd name="connsiteX7" fmla="*/ 38153 w 127365"/>
                <a:gd name="connsiteY7" fmla="*/ 156748 h 578458"/>
                <a:gd name="connsiteX8" fmla="*/ 38153 w 127365"/>
                <a:gd name="connsiteY8" fmla="*/ 226598 h 578458"/>
                <a:gd name="connsiteX9" fmla="*/ 38153 w 127365"/>
                <a:gd name="connsiteY9" fmla="*/ 93248 h 578458"/>
                <a:gd name="connsiteX10" fmla="*/ 25453 w 127365"/>
                <a:gd name="connsiteY10" fmla="*/ 105948 h 578458"/>
                <a:gd name="connsiteX11" fmla="*/ 53 w 127365"/>
                <a:gd name="connsiteY11" fmla="*/ 1173 h 578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365" h="578458">
                  <a:moveTo>
                    <a:pt x="53" y="1173"/>
                  </a:moveTo>
                  <a:cubicBezTo>
                    <a:pt x="-1005" y="14402"/>
                    <a:pt x="13811" y="161510"/>
                    <a:pt x="19103" y="185323"/>
                  </a:cubicBezTo>
                  <a:cubicBezTo>
                    <a:pt x="24395" y="209136"/>
                    <a:pt x="29157" y="118119"/>
                    <a:pt x="31803" y="144048"/>
                  </a:cubicBezTo>
                  <a:cubicBezTo>
                    <a:pt x="34449" y="169977"/>
                    <a:pt x="29686" y="315498"/>
                    <a:pt x="34978" y="340898"/>
                  </a:cubicBezTo>
                  <a:cubicBezTo>
                    <a:pt x="40270" y="366298"/>
                    <a:pt x="48207" y="257290"/>
                    <a:pt x="63553" y="296448"/>
                  </a:cubicBezTo>
                  <a:cubicBezTo>
                    <a:pt x="78899" y="335606"/>
                    <a:pt x="123349" y="555210"/>
                    <a:pt x="127053" y="575848"/>
                  </a:cubicBezTo>
                  <a:cubicBezTo>
                    <a:pt x="130757" y="596486"/>
                    <a:pt x="100595" y="490123"/>
                    <a:pt x="85778" y="420273"/>
                  </a:cubicBezTo>
                  <a:cubicBezTo>
                    <a:pt x="70961" y="350423"/>
                    <a:pt x="46090" y="189027"/>
                    <a:pt x="38153" y="156748"/>
                  </a:cubicBezTo>
                  <a:cubicBezTo>
                    <a:pt x="30216" y="124469"/>
                    <a:pt x="38153" y="226598"/>
                    <a:pt x="38153" y="226598"/>
                  </a:cubicBezTo>
                  <a:cubicBezTo>
                    <a:pt x="38153" y="216015"/>
                    <a:pt x="40270" y="113356"/>
                    <a:pt x="38153" y="93248"/>
                  </a:cubicBezTo>
                  <a:cubicBezTo>
                    <a:pt x="36036" y="73140"/>
                    <a:pt x="29686" y="121294"/>
                    <a:pt x="25453" y="105948"/>
                  </a:cubicBezTo>
                  <a:cubicBezTo>
                    <a:pt x="21220" y="90602"/>
                    <a:pt x="1111" y="-12056"/>
                    <a:pt x="53" y="11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8" name="フリーフォーム 407">
              <a:extLst>
                <a:ext uri="{FF2B5EF4-FFF2-40B4-BE49-F238E27FC236}">
                  <a16:creationId xmlns:a16="http://schemas.microsoft.com/office/drawing/2014/main" id="{B53D932A-018F-5BCA-6F31-106AC58DEDDA}"/>
                </a:ext>
              </a:extLst>
            </p:cNvPr>
            <p:cNvSpPr/>
            <p:nvPr/>
          </p:nvSpPr>
          <p:spPr>
            <a:xfrm>
              <a:off x="7565671" y="1992344"/>
              <a:ext cx="167490" cy="605090"/>
            </a:xfrm>
            <a:custGeom>
              <a:avLst/>
              <a:gdLst>
                <a:gd name="connsiteX0" fmla="*/ 354 w 167490"/>
                <a:gd name="connsiteY0" fmla="*/ 1556 h 605090"/>
                <a:gd name="connsiteX1" fmla="*/ 63854 w 167490"/>
                <a:gd name="connsiteY1" fmla="*/ 150781 h 605090"/>
                <a:gd name="connsiteX2" fmla="*/ 79729 w 167490"/>
                <a:gd name="connsiteY2" fmla="*/ 144431 h 605090"/>
                <a:gd name="connsiteX3" fmla="*/ 165454 w 167490"/>
                <a:gd name="connsiteY3" fmla="*/ 249206 h 605090"/>
                <a:gd name="connsiteX4" fmla="*/ 140054 w 167490"/>
                <a:gd name="connsiteY4" fmla="*/ 214281 h 605090"/>
                <a:gd name="connsiteX5" fmla="*/ 133704 w 167490"/>
                <a:gd name="connsiteY5" fmla="*/ 322231 h 605090"/>
                <a:gd name="connsiteX6" fmla="*/ 121004 w 167490"/>
                <a:gd name="connsiteY6" fmla="*/ 604806 h 605090"/>
                <a:gd name="connsiteX7" fmla="*/ 127354 w 167490"/>
                <a:gd name="connsiteY7" fmla="*/ 373031 h 605090"/>
                <a:gd name="connsiteX8" fmla="*/ 95604 w 167490"/>
                <a:gd name="connsiteY8" fmla="*/ 258731 h 605090"/>
                <a:gd name="connsiteX9" fmla="*/ 354 w 167490"/>
                <a:gd name="connsiteY9" fmla="*/ 1556 h 60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490" h="605090">
                  <a:moveTo>
                    <a:pt x="354" y="1556"/>
                  </a:moveTo>
                  <a:cubicBezTo>
                    <a:pt x="-4938" y="-16436"/>
                    <a:pt x="50625" y="126969"/>
                    <a:pt x="63854" y="150781"/>
                  </a:cubicBezTo>
                  <a:cubicBezTo>
                    <a:pt x="77083" y="174593"/>
                    <a:pt x="62796" y="128027"/>
                    <a:pt x="79729" y="144431"/>
                  </a:cubicBezTo>
                  <a:cubicBezTo>
                    <a:pt x="96662" y="160835"/>
                    <a:pt x="155400" y="237564"/>
                    <a:pt x="165454" y="249206"/>
                  </a:cubicBezTo>
                  <a:cubicBezTo>
                    <a:pt x="175508" y="260848"/>
                    <a:pt x="145346" y="202110"/>
                    <a:pt x="140054" y="214281"/>
                  </a:cubicBezTo>
                  <a:cubicBezTo>
                    <a:pt x="134762" y="226452"/>
                    <a:pt x="136879" y="257144"/>
                    <a:pt x="133704" y="322231"/>
                  </a:cubicBezTo>
                  <a:cubicBezTo>
                    <a:pt x="130529" y="387319"/>
                    <a:pt x="122062" y="596339"/>
                    <a:pt x="121004" y="604806"/>
                  </a:cubicBezTo>
                  <a:cubicBezTo>
                    <a:pt x="119946" y="613273"/>
                    <a:pt x="131587" y="430710"/>
                    <a:pt x="127354" y="373031"/>
                  </a:cubicBezTo>
                  <a:cubicBezTo>
                    <a:pt x="123121" y="315352"/>
                    <a:pt x="115712" y="321702"/>
                    <a:pt x="95604" y="258731"/>
                  </a:cubicBezTo>
                  <a:cubicBezTo>
                    <a:pt x="75496" y="195760"/>
                    <a:pt x="5646" y="19548"/>
                    <a:pt x="354" y="15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9" name="フリーフォーム 408">
              <a:extLst>
                <a:ext uri="{FF2B5EF4-FFF2-40B4-BE49-F238E27FC236}">
                  <a16:creationId xmlns:a16="http://schemas.microsoft.com/office/drawing/2014/main" id="{00665886-45BD-F40D-A1F5-8C3E0543CBEF}"/>
                </a:ext>
              </a:extLst>
            </p:cNvPr>
            <p:cNvSpPr/>
            <p:nvPr/>
          </p:nvSpPr>
          <p:spPr>
            <a:xfrm>
              <a:off x="5145648" y="1862333"/>
              <a:ext cx="595807" cy="45847"/>
            </a:xfrm>
            <a:custGeom>
              <a:avLst/>
              <a:gdLst>
                <a:gd name="connsiteX0" fmla="*/ 1027 w 595807"/>
                <a:gd name="connsiteY0" fmla="*/ 17267 h 45847"/>
                <a:gd name="connsiteX1" fmla="*/ 356627 w 595807"/>
                <a:gd name="connsiteY1" fmla="*/ 33142 h 45847"/>
                <a:gd name="connsiteX2" fmla="*/ 261377 w 595807"/>
                <a:gd name="connsiteY2" fmla="*/ 7742 h 45847"/>
                <a:gd name="connsiteX3" fmla="*/ 594752 w 595807"/>
                <a:gd name="connsiteY3" fmla="*/ 45842 h 45847"/>
                <a:gd name="connsiteX4" fmla="*/ 362977 w 595807"/>
                <a:gd name="connsiteY4" fmla="*/ 4567 h 45847"/>
                <a:gd name="connsiteX5" fmla="*/ 251852 w 595807"/>
                <a:gd name="connsiteY5" fmla="*/ 1392 h 45847"/>
                <a:gd name="connsiteX6" fmla="*/ 1027 w 595807"/>
                <a:gd name="connsiteY6" fmla="*/ 17267 h 45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807" h="45847">
                  <a:moveTo>
                    <a:pt x="1027" y="17267"/>
                  </a:moveTo>
                  <a:cubicBezTo>
                    <a:pt x="18489" y="22559"/>
                    <a:pt x="313235" y="34730"/>
                    <a:pt x="356627" y="33142"/>
                  </a:cubicBezTo>
                  <a:cubicBezTo>
                    <a:pt x="400019" y="31555"/>
                    <a:pt x="221690" y="5625"/>
                    <a:pt x="261377" y="7742"/>
                  </a:cubicBezTo>
                  <a:cubicBezTo>
                    <a:pt x="301064" y="9859"/>
                    <a:pt x="577819" y="46371"/>
                    <a:pt x="594752" y="45842"/>
                  </a:cubicBezTo>
                  <a:cubicBezTo>
                    <a:pt x="611685" y="45313"/>
                    <a:pt x="420127" y="11975"/>
                    <a:pt x="362977" y="4567"/>
                  </a:cubicBezTo>
                  <a:cubicBezTo>
                    <a:pt x="305827" y="-2841"/>
                    <a:pt x="310060" y="863"/>
                    <a:pt x="251852" y="1392"/>
                  </a:cubicBezTo>
                  <a:cubicBezTo>
                    <a:pt x="193644" y="1921"/>
                    <a:pt x="-16435" y="11975"/>
                    <a:pt x="1027" y="172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0" name="フリーフォーム 409">
              <a:extLst>
                <a:ext uri="{FF2B5EF4-FFF2-40B4-BE49-F238E27FC236}">
                  <a16:creationId xmlns:a16="http://schemas.microsoft.com/office/drawing/2014/main" id="{7DD43788-5A1D-6FCE-7B41-B1BA066C096B}"/>
                </a:ext>
              </a:extLst>
            </p:cNvPr>
            <p:cNvSpPr/>
            <p:nvPr/>
          </p:nvSpPr>
          <p:spPr>
            <a:xfrm>
              <a:off x="5239093" y="2069389"/>
              <a:ext cx="66338" cy="480148"/>
            </a:xfrm>
            <a:custGeom>
              <a:avLst/>
              <a:gdLst>
                <a:gd name="connsiteX0" fmla="*/ 12357 w 66338"/>
                <a:gd name="connsiteY0" fmla="*/ 711 h 480148"/>
                <a:gd name="connsiteX1" fmla="*/ 31407 w 66338"/>
                <a:gd name="connsiteY1" fmla="*/ 343611 h 480148"/>
                <a:gd name="connsiteX2" fmla="*/ 31407 w 66338"/>
                <a:gd name="connsiteY2" fmla="*/ 311861 h 480148"/>
                <a:gd name="connsiteX3" fmla="*/ 28232 w 66338"/>
                <a:gd name="connsiteY3" fmla="*/ 480136 h 480148"/>
                <a:gd name="connsiteX4" fmla="*/ 66332 w 66338"/>
                <a:gd name="connsiteY4" fmla="*/ 321386 h 480148"/>
                <a:gd name="connsiteX5" fmla="*/ 25057 w 66338"/>
                <a:gd name="connsiteY5" fmla="*/ 448386 h 480148"/>
                <a:gd name="connsiteX6" fmla="*/ 31407 w 66338"/>
                <a:gd name="connsiteY6" fmla="*/ 273761 h 480148"/>
                <a:gd name="connsiteX7" fmla="*/ 2832 w 66338"/>
                <a:gd name="connsiteY7" fmla="*/ 188036 h 480148"/>
                <a:gd name="connsiteX8" fmla="*/ 2832 w 66338"/>
                <a:gd name="connsiteY8" fmla="*/ 251536 h 480148"/>
                <a:gd name="connsiteX9" fmla="*/ 12357 w 66338"/>
                <a:gd name="connsiteY9" fmla="*/ 711 h 48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338" h="480148">
                  <a:moveTo>
                    <a:pt x="12357" y="711"/>
                  </a:moveTo>
                  <a:cubicBezTo>
                    <a:pt x="17120" y="16057"/>
                    <a:pt x="28232" y="291753"/>
                    <a:pt x="31407" y="343611"/>
                  </a:cubicBezTo>
                  <a:cubicBezTo>
                    <a:pt x="34582" y="395469"/>
                    <a:pt x="31936" y="289107"/>
                    <a:pt x="31407" y="311861"/>
                  </a:cubicBezTo>
                  <a:cubicBezTo>
                    <a:pt x="30878" y="334615"/>
                    <a:pt x="22411" y="478549"/>
                    <a:pt x="28232" y="480136"/>
                  </a:cubicBezTo>
                  <a:cubicBezTo>
                    <a:pt x="34053" y="481724"/>
                    <a:pt x="66861" y="326678"/>
                    <a:pt x="66332" y="321386"/>
                  </a:cubicBezTo>
                  <a:cubicBezTo>
                    <a:pt x="65803" y="316094"/>
                    <a:pt x="30878" y="456323"/>
                    <a:pt x="25057" y="448386"/>
                  </a:cubicBezTo>
                  <a:cubicBezTo>
                    <a:pt x="19236" y="440449"/>
                    <a:pt x="35111" y="317153"/>
                    <a:pt x="31407" y="273761"/>
                  </a:cubicBezTo>
                  <a:cubicBezTo>
                    <a:pt x="27703" y="230369"/>
                    <a:pt x="7594" y="191740"/>
                    <a:pt x="2832" y="188036"/>
                  </a:cubicBezTo>
                  <a:cubicBezTo>
                    <a:pt x="-1930" y="184332"/>
                    <a:pt x="186" y="280111"/>
                    <a:pt x="2832" y="251536"/>
                  </a:cubicBezTo>
                  <a:cubicBezTo>
                    <a:pt x="5478" y="222961"/>
                    <a:pt x="7594" y="-14635"/>
                    <a:pt x="12357" y="7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1" name="フリーフォーム 410">
              <a:extLst>
                <a:ext uri="{FF2B5EF4-FFF2-40B4-BE49-F238E27FC236}">
                  <a16:creationId xmlns:a16="http://schemas.microsoft.com/office/drawing/2014/main" id="{F2BEC951-BFB7-7430-7E2C-EC99424CEAE8}"/>
                </a:ext>
              </a:extLst>
            </p:cNvPr>
            <p:cNvSpPr/>
            <p:nvPr/>
          </p:nvSpPr>
          <p:spPr>
            <a:xfrm>
              <a:off x="5511763" y="2093482"/>
              <a:ext cx="16164" cy="406279"/>
            </a:xfrm>
            <a:custGeom>
              <a:avLst/>
              <a:gdLst>
                <a:gd name="connsiteX0" fmla="*/ 15912 w 16164"/>
                <a:gd name="connsiteY0" fmla="*/ 5193 h 406279"/>
                <a:gd name="connsiteX1" fmla="*/ 9562 w 16164"/>
                <a:gd name="connsiteY1" fmla="*/ 398893 h 406279"/>
                <a:gd name="connsiteX2" fmla="*/ 6387 w 16164"/>
                <a:gd name="connsiteY2" fmla="*/ 256018 h 406279"/>
                <a:gd name="connsiteX3" fmla="*/ 37 w 16164"/>
                <a:gd name="connsiteY3" fmla="*/ 176643 h 406279"/>
                <a:gd name="connsiteX4" fmla="*/ 15912 w 16164"/>
                <a:gd name="connsiteY4" fmla="*/ 5193 h 40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64" h="406279">
                  <a:moveTo>
                    <a:pt x="15912" y="5193"/>
                  </a:moveTo>
                  <a:cubicBezTo>
                    <a:pt x="17500" y="42235"/>
                    <a:pt x="11149" y="357089"/>
                    <a:pt x="9562" y="398893"/>
                  </a:cubicBezTo>
                  <a:cubicBezTo>
                    <a:pt x="7975" y="440697"/>
                    <a:pt x="7974" y="293060"/>
                    <a:pt x="6387" y="256018"/>
                  </a:cubicBezTo>
                  <a:cubicBezTo>
                    <a:pt x="4799" y="218976"/>
                    <a:pt x="-492" y="213155"/>
                    <a:pt x="37" y="176643"/>
                  </a:cubicBezTo>
                  <a:cubicBezTo>
                    <a:pt x="566" y="140131"/>
                    <a:pt x="14324" y="-31849"/>
                    <a:pt x="15912" y="51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2" name="フリーフォーム 411">
              <a:extLst>
                <a:ext uri="{FF2B5EF4-FFF2-40B4-BE49-F238E27FC236}">
                  <a16:creationId xmlns:a16="http://schemas.microsoft.com/office/drawing/2014/main" id="{B539FB58-3244-7977-9E50-B10F3DBB3DFF}"/>
                </a:ext>
              </a:extLst>
            </p:cNvPr>
            <p:cNvSpPr/>
            <p:nvPr/>
          </p:nvSpPr>
          <p:spPr>
            <a:xfrm>
              <a:off x="5615651" y="2084948"/>
              <a:ext cx="81673" cy="497332"/>
            </a:xfrm>
            <a:custGeom>
              <a:avLst/>
              <a:gdLst>
                <a:gd name="connsiteX0" fmla="*/ 924 w 81673"/>
                <a:gd name="connsiteY0" fmla="*/ 7377 h 497332"/>
                <a:gd name="connsiteX1" fmla="*/ 48549 w 81673"/>
                <a:gd name="connsiteY1" fmla="*/ 324877 h 497332"/>
                <a:gd name="connsiteX2" fmla="*/ 35849 w 81673"/>
                <a:gd name="connsiteY2" fmla="*/ 286777 h 497332"/>
                <a:gd name="connsiteX3" fmla="*/ 70774 w 81673"/>
                <a:gd name="connsiteY3" fmla="*/ 496327 h 497332"/>
                <a:gd name="connsiteX4" fmla="*/ 61249 w 81673"/>
                <a:gd name="connsiteY4" fmla="*/ 350277 h 497332"/>
                <a:gd name="connsiteX5" fmla="*/ 80299 w 81673"/>
                <a:gd name="connsiteY5" fmla="*/ 4202 h 497332"/>
                <a:gd name="connsiteX6" fmla="*/ 16799 w 81673"/>
                <a:gd name="connsiteY6" fmla="*/ 394727 h 497332"/>
                <a:gd name="connsiteX7" fmla="*/ 16799 w 81673"/>
                <a:gd name="connsiteY7" fmla="*/ 124852 h 497332"/>
                <a:gd name="connsiteX8" fmla="*/ 924 w 81673"/>
                <a:gd name="connsiteY8" fmla="*/ 7377 h 49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673" h="497332">
                  <a:moveTo>
                    <a:pt x="924" y="7377"/>
                  </a:moveTo>
                  <a:cubicBezTo>
                    <a:pt x="6216" y="40714"/>
                    <a:pt x="42728" y="278310"/>
                    <a:pt x="48549" y="324877"/>
                  </a:cubicBezTo>
                  <a:cubicBezTo>
                    <a:pt x="54370" y="371444"/>
                    <a:pt x="32145" y="258202"/>
                    <a:pt x="35849" y="286777"/>
                  </a:cubicBezTo>
                  <a:cubicBezTo>
                    <a:pt x="39553" y="315352"/>
                    <a:pt x="66541" y="485744"/>
                    <a:pt x="70774" y="496327"/>
                  </a:cubicBezTo>
                  <a:cubicBezTo>
                    <a:pt x="75007" y="506910"/>
                    <a:pt x="59662" y="432298"/>
                    <a:pt x="61249" y="350277"/>
                  </a:cubicBezTo>
                  <a:cubicBezTo>
                    <a:pt x="62836" y="268256"/>
                    <a:pt x="87707" y="-3206"/>
                    <a:pt x="80299" y="4202"/>
                  </a:cubicBezTo>
                  <a:cubicBezTo>
                    <a:pt x="72891" y="11610"/>
                    <a:pt x="27382" y="374619"/>
                    <a:pt x="16799" y="394727"/>
                  </a:cubicBezTo>
                  <a:cubicBezTo>
                    <a:pt x="6216" y="414835"/>
                    <a:pt x="18916" y="188881"/>
                    <a:pt x="16799" y="124852"/>
                  </a:cubicBezTo>
                  <a:cubicBezTo>
                    <a:pt x="14682" y="60823"/>
                    <a:pt x="-4368" y="-25960"/>
                    <a:pt x="924" y="73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3" name="フリーフォーム 412">
              <a:extLst>
                <a:ext uri="{FF2B5EF4-FFF2-40B4-BE49-F238E27FC236}">
                  <a16:creationId xmlns:a16="http://schemas.microsoft.com/office/drawing/2014/main" id="{AA282FA6-B800-9F6B-4714-73127EECDD8E}"/>
                </a:ext>
              </a:extLst>
            </p:cNvPr>
            <p:cNvSpPr/>
            <p:nvPr/>
          </p:nvSpPr>
          <p:spPr>
            <a:xfrm>
              <a:off x="5818869" y="2072888"/>
              <a:ext cx="106561" cy="537841"/>
            </a:xfrm>
            <a:custGeom>
              <a:avLst/>
              <a:gdLst>
                <a:gd name="connsiteX0" fmla="*/ 61231 w 106561"/>
                <a:gd name="connsiteY0" fmla="*/ 387 h 537841"/>
                <a:gd name="connsiteX1" fmla="*/ 48531 w 106561"/>
                <a:gd name="connsiteY1" fmla="*/ 133737 h 537841"/>
                <a:gd name="connsiteX2" fmla="*/ 42181 w 106561"/>
                <a:gd name="connsiteY2" fmla="*/ 397262 h 537841"/>
                <a:gd name="connsiteX3" fmla="*/ 42181 w 106561"/>
                <a:gd name="connsiteY3" fmla="*/ 375037 h 537841"/>
                <a:gd name="connsiteX4" fmla="*/ 105681 w 106561"/>
                <a:gd name="connsiteY4" fmla="*/ 533787 h 537841"/>
                <a:gd name="connsiteX5" fmla="*/ 73931 w 106561"/>
                <a:gd name="connsiteY5" fmla="*/ 479812 h 537841"/>
                <a:gd name="connsiteX6" fmla="*/ 906 w 106561"/>
                <a:gd name="connsiteY6" fmla="*/ 362337 h 537841"/>
                <a:gd name="connsiteX7" fmla="*/ 32656 w 106561"/>
                <a:gd name="connsiteY7" fmla="*/ 349637 h 537841"/>
                <a:gd name="connsiteX8" fmla="*/ 26306 w 106561"/>
                <a:gd name="connsiteY8" fmla="*/ 101987 h 537841"/>
                <a:gd name="connsiteX9" fmla="*/ 61231 w 106561"/>
                <a:gd name="connsiteY9" fmla="*/ 387 h 53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561" h="537841">
                  <a:moveTo>
                    <a:pt x="61231" y="387"/>
                  </a:moveTo>
                  <a:cubicBezTo>
                    <a:pt x="64935" y="5679"/>
                    <a:pt x="51706" y="67591"/>
                    <a:pt x="48531" y="133737"/>
                  </a:cubicBezTo>
                  <a:cubicBezTo>
                    <a:pt x="45356" y="199883"/>
                    <a:pt x="43239" y="357045"/>
                    <a:pt x="42181" y="397262"/>
                  </a:cubicBezTo>
                  <a:cubicBezTo>
                    <a:pt x="41123" y="437479"/>
                    <a:pt x="31598" y="352283"/>
                    <a:pt x="42181" y="375037"/>
                  </a:cubicBezTo>
                  <a:cubicBezTo>
                    <a:pt x="52764" y="397791"/>
                    <a:pt x="100389" y="516325"/>
                    <a:pt x="105681" y="533787"/>
                  </a:cubicBezTo>
                  <a:cubicBezTo>
                    <a:pt x="110973" y="551249"/>
                    <a:pt x="91393" y="508387"/>
                    <a:pt x="73931" y="479812"/>
                  </a:cubicBezTo>
                  <a:cubicBezTo>
                    <a:pt x="56469" y="451237"/>
                    <a:pt x="7785" y="384033"/>
                    <a:pt x="906" y="362337"/>
                  </a:cubicBezTo>
                  <a:cubicBezTo>
                    <a:pt x="-5973" y="340641"/>
                    <a:pt x="28423" y="393029"/>
                    <a:pt x="32656" y="349637"/>
                  </a:cubicBezTo>
                  <a:cubicBezTo>
                    <a:pt x="36889" y="306245"/>
                    <a:pt x="25248" y="159137"/>
                    <a:pt x="26306" y="101987"/>
                  </a:cubicBezTo>
                  <a:cubicBezTo>
                    <a:pt x="27364" y="44837"/>
                    <a:pt x="57527" y="-4905"/>
                    <a:pt x="61231" y="3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4" name="フリーフォーム 413">
              <a:extLst>
                <a:ext uri="{FF2B5EF4-FFF2-40B4-BE49-F238E27FC236}">
                  <a16:creationId xmlns:a16="http://schemas.microsoft.com/office/drawing/2014/main" id="{43937B87-350B-A0CA-7F60-A84F0F5D0996}"/>
                </a:ext>
              </a:extLst>
            </p:cNvPr>
            <p:cNvSpPr/>
            <p:nvPr/>
          </p:nvSpPr>
          <p:spPr>
            <a:xfrm>
              <a:off x="6286051" y="2019027"/>
              <a:ext cx="54492" cy="216407"/>
            </a:xfrm>
            <a:custGeom>
              <a:avLst/>
              <a:gdLst>
                <a:gd name="connsiteX0" fmla="*/ 54424 w 54492"/>
                <a:gd name="connsiteY0" fmla="*/ 273 h 216407"/>
                <a:gd name="connsiteX1" fmla="*/ 29024 w 54492"/>
                <a:gd name="connsiteY1" fmla="*/ 130448 h 216407"/>
                <a:gd name="connsiteX2" fmla="*/ 51249 w 54492"/>
                <a:gd name="connsiteY2" fmla="*/ 216173 h 216407"/>
                <a:gd name="connsiteX3" fmla="*/ 449 w 54492"/>
                <a:gd name="connsiteY3" fmla="*/ 105048 h 216407"/>
                <a:gd name="connsiteX4" fmla="*/ 25849 w 54492"/>
                <a:gd name="connsiteY4" fmla="*/ 178073 h 216407"/>
                <a:gd name="connsiteX5" fmla="*/ 16324 w 54492"/>
                <a:gd name="connsiteY5" fmla="*/ 79648 h 216407"/>
                <a:gd name="connsiteX6" fmla="*/ 19499 w 54492"/>
                <a:gd name="connsiteY6" fmla="*/ 95523 h 216407"/>
                <a:gd name="connsiteX7" fmla="*/ 54424 w 54492"/>
                <a:gd name="connsiteY7" fmla="*/ 273 h 21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92" h="216407">
                  <a:moveTo>
                    <a:pt x="54424" y="273"/>
                  </a:moveTo>
                  <a:cubicBezTo>
                    <a:pt x="56012" y="6094"/>
                    <a:pt x="29553" y="94465"/>
                    <a:pt x="29024" y="130448"/>
                  </a:cubicBezTo>
                  <a:cubicBezTo>
                    <a:pt x="28495" y="166431"/>
                    <a:pt x="56011" y="220406"/>
                    <a:pt x="51249" y="216173"/>
                  </a:cubicBezTo>
                  <a:cubicBezTo>
                    <a:pt x="46487" y="211940"/>
                    <a:pt x="4682" y="111398"/>
                    <a:pt x="449" y="105048"/>
                  </a:cubicBezTo>
                  <a:cubicBezTo>
                    <a:pt x="-3784" y="98698"/>
                    <a:pt x="23203" y="182306"/>
                    <a:pt x="25849" y="178073"/>
                  </a:cubicBezTo>
                  <a:cubicBezTo>
                    <a:pt x="28495" y="173840"/>
                    <a:pt x="17382" y="93406"/>
                    <a:pt x="16324" y="79648"/>
                  </a:cubicBezTo>
                  <a:cubicBezTo>
                    <a:pt x="15266" y="65890"/>
                    <a:pt x="11562" y="107694"/>
                    <a:pt x="19499" y="95523"/>
                  </a:cubicBezTo>
                  <a:cubicBezTo>
                    <a:pt x="27436" y="83352"/>
                    <a:pt x="52836" y="-5548"/>
                    <a:pt x="54424" y="2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5" name="フリーフォーム 414">
              <a:extLst>
                <a:ext uri="{FF2B5EF4-FFF2-40B4-BE49-F238E27FC236}">
                  <a16:creationId xmlns:a16="http://schemas.microsoft.com/office/drawing/2014/main" id="{ABB58466-F7D0-1B75-AE8B-E03561A99AEB}"/>
                </a:ext>
              </a:extLst>
            </p:cNvPr>
            <p:cNvSpPr/>
            <p:nvPr/>
          </p:nvSpPr>
          <p:spPr>
            <a:xfrm>
              <a:off x="6087277" y="2014676"/>
              <a:ext cx="72792" cy="541014"/>
            </a:xfrm>
            <a:custGeom>
              <a:avLst/>
              <a:gdLst>
                <a:gd name="connsiteX0" fmla="*/ 72223 w 72792"/>
                <a:gd name="connsiteY0" fmla="*/ 1449 h 541014"/>
                <a:gd name="connsiteX1" fmla="*/ 2373 w 72792"/>
                <a:gd name="connsiteY1" fmla="*/ 290374 h 541014"/>
                <a:gd name="connsiteX2" fmla="*/ 15073 w 72792"/>
                <a:gd name="connsiteY2" fmla="*/ 210999 h 541014"/>
                <a:gd name="connsiteX3" fmla="*/ 2373 w 72792"/>
                <a:gd name="connsiteY3" fmla="*/ 538024 h 541014"/>
                <a:gd name="connsiteX4" fmla="*/ 24598 w 72792"/>
                <a:gd name="connsiteY4" fmla="*/ 360224 h 541014"/>
                <a:gd name="connsiteX5" fmla="*/ 43648 w 72792"/>
                <a:gd name="connsiteY5" fmla="*/ 141149 h 541014"/>
                <a:gd name="connsiteX6" fmla="*/ 37298 w 72792"/>
                <a:gd name="connsiteY6" fmla="*/ 176074 h 541014"/>
                <a:gd name="connsiteX7" fmla="*/ 72223 w 72792"/>
                <a:gd name="connsiteY7" fmla="*/ 1449 h 541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92" h="541014">
                  <a:moveTo>
                    <a:pt x="72223" y="1449"/>
                  </a:moveTo>
                  <a:cubicBezTo>
                    <a:pt x="66402" y="20499"/>
                    <a:pt x="11898" y="255449"/>
                    <a:pt x="2373" y="290374"/>
                  </a:cubicBezTo>
                  <a:cubicBezTo>
                    <a:pt x="-7152" y="325299"/>
                    <a:pt x="15073" y="169724"/>
                    <a:pt x="15073" y="210999"/>
                  </a:cubicBezTo>
                  <a:cubicBezTo>
                    <a:pt x="15073" y="252274"/>
                    <a:pt x="785" y="513153"/>
                    <a:pt x="2373" y="538024"/>
                  </a:cubicBezTo>
                  <a:cubicBezTo>
                    <a:pt x="3960" y="562895"/>
                    <a:pt x="17719" y="426370"/>
                    <a:pt x="24598" y="360224"/>
                  </a:cubicBezTo>
                  <a:cubicBezTo>
                    <a:pt x="31477" y="294078"/>
                    <a:pt x="41531" y="171841"/>
                    <a:pt x="43648" y="141149"/>
                  </a:cubicBezTo>
                  <a:cubicBezTo>
                    <a:pt x="45765" y="110457"/>
                    <a:pt x="37298" y="195124"/>
                    <a:pt x="37298" y="176074"/>
                  </a:cubicBezTo>
                  <a:cubicBezTo>
                    <a:pt x="37298" y="157024"/>
                    <a:pt x="78044" y="-17601"/>
                    <a:pt x="72223" y="1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6" name="フリーフォーム 415">
              <a:extLst>
                <a:ext uri="{FF2B5EF4-FFF2-40B4-BE49-F238E27FC236}">
                  <a16:creationId xmlns:a16="http://schemas.microsoft.com/office/drawing/2014/main" id="{4352BB9A-AD82-8C1E-CD55-E5E3C2945438}"/>
                </a:ext>
              </a:extLst>
            </p:cNvPr>
            <p:cNvSpPr/>
            <p:nvPr/>
          </p:nvSpPr>
          <p:spPr>
            <a:xfrm>
              <a:off x="6177985" y="2020017"/>
              <a:ext cx="42647" cy="667142"/>
            </a:xfrm>
            <a:custGeom>
              <a:avLst/>
              <a:gdLst>
                <a:gd name="connsiteX0" fmla="*/ 41840 w 42647"/>
                <a:gd name="connsiteY0" fmla="*/ 2458 h 667142"/>
                <a:gd name="connsiteX1" fmla="*/ 10090 w 42647"/>
                <a:gd name="connsiteY1" fmla="*/ 440608 h 667142"/>
                <a:gd name="connsiteX2" fmla="*/ 10090 w 42647"/>
                <a:gd name="connsiteY2" fmla="*/ 339008 h 667142"/>
                <a:gd name="connsiteX3" fmla="*/ 6915 w 42647"/>
                <a:gd name="connsiteY3" fmla="*/ 653333 h 667142"/>
                <a:gd name="connsiteX4" fmla="*/ 565 w 42647"/>
                <a:gd name="connsiteY4" fmla="*/ 589833 h 667142"/>
                <a:gd name="connsiteX5" fmla="*/ 22790 w 42647"/>
                <a:gd name="connsiteY5" fmla="*/ 396158 h 667142"/>
                <a:gd name="connsiteX6" fmla="*/ 32315 w 42647"/>
                <a:gd name="connsiteY6" fmla="*/ 269158 h 667142"/>
                <a:gd name="connsiteX7" fmla="*/ 41840 w 42647"/>
                <a:gd name="connsiteY7" fmla="*/ 2458 h 66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647" h="667142">
                  <a:moveTo>
                    <a:pt x="41840" y="2458"/>
                  </a:moveTo>
                  <a:cubicBezTo>
                    <a:pt x="38136" y="31033"/>
                    <a:pt x="15382" y="384516"/>
                    <a:pt x="10090" y="440608"/>
                  </a:cubicBezTo>
                  <a:cubicBezTo>
                    <a:pt x="4798" y="496700"/>
                    <a:pt x="10619" y="303554"/>
                    <a:pt x="10090" y="339008"/>
                  </a:cubicBezTo>
                  <a:cubicBezTo>
                    <a:pt x="9561" y="374462"/>
                    <a:pt x="8502" y="611529"/>
                    <a:pt x="6915" y="653333"/>
                  </a:cubicBezTo>
                  <a:cubicBezTo>
                    <a:pt x="5328" y="695137"/>
                    <a:pt x="-2081" y="632695"/>
                    <a:pt x="565" y="589833"/>
                  </a:cubicBezTo>
                  <a:cubicBezTo>
                    <a:pt x="3211" y="546971"/>
                    <a:pt x="17498" y="449604"/>
                    <a:pt x="22790" y="396158"/>
                  </a:cubicBezTo>
                  <a:cubicBezTo>
                    <a:pt x="28082" y="342712"/>
                    <a:pt x="29140" y="335833"/>
                    <a:pt x="32315" y="269158"/>
                  </a:cubicBezTo>
                  <a:cubicBezTo>
                    <a:pt x="35490" y="202483"/>
                    <a:pt x="45544" y="-26117"/>
                    <a:pt x="41840" y="24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7" name="フリーフォーム 416">
              <a:extLst>
                <a:ext uri="{FF2B5EF4-FFF2-40B4-BE49-F238E27FC236}">
                  <a16:creationId xmlns:a16="http://schemas.microsoft.com/office/drawing/2014/main" id="{D5245FBB-500E-DAC1-B8D1-60D91615F4D1}"/>
                </a:ext>
              </a:extLst>
            </p:cNvPr>
            <p:cNvSpPr/>
            <p:nvPr/>
          </p:nvSpPr>
          <p:spPr>
            <a:xfrm>
              <a:off x="6403965" y="1993868"/>
              <a:ext cx="146127" cy="644990"/>
            </a:xfrm>
            <a:custGeom>
              <a:avLst/>
              <a:gdLst>
                <a:gd name="connsiteX0" fmla="*/ 10 w 146127"/>
                <a:gd name="connsiteY0" fmla="*/ 19082 h 644990"/>
                <a:gd name="connsiteX1" fmla="*/ 22235 w 146127"/>
                <a:gd name="connsiteY1" fmla="*/ 215932 h 644990"/>
                <a:gd name="connsiteX2" fmla="*/ 22235 w 146127"/>
                <a:gd name="connsiteY2" fmla="*/ 184182 h 644990"/>
                <a:gd name="connsiteX3" fmla="*/ 69860 w 146127"/>
                <a:gd name="connsiteY3" fmla="*/ 635032 h 644990"/>
                <a:gd name="connsiteX4" fmla="*/ 69860 w 146127"/>
                <a:gd name="connsiteY4" fmla="*/ 504857 h 644990"/>
                <a:gd name="connsiteX5" fmla="*/ 107960 w 146127"/>
                <a:gd name="connsiteY5" fmla="*/ 606457 h 644990"/>
                <a:gd name="connsiteX6" fmla="*/ 146060 w 146127"/>
                <a:gd name="connsiteY6" fmla="*/ 32 h 644990"/>
                <a:gd name="connsiteX7" fmla="*/ 98435 w 146127"/>
                <a:gd name="connsiteY7" fmla="*/ 635032 h 644990"/>
                <a:gd name="connsiteX8" fmla="*/ 117485 w 146127"/>
                <a:gd name="connsiteY8" fmla="*/ 130207 h 644990"/>
                <a:gd name="connsiteX9" fmla="*/ 114310 w 146127"/>
                <a:gd name="connsiteY9" fmla="*/ 565182 h 644990"/>
                <a:gd name="connsiteX10" fmla="*/ 50810 w 146127"/>
                <a:gd name="connsiteY10" fmla="*/ 212757 h 644990"/>
                <a:gd name="connsiteX11" fmla="*/ 25410 w 146127"/>
                <a:gd name="connsiteY11" fmla="*/ 308007 h 644990"/>
                <a:gd name="connsiteX12" fmla="*/ 10 w 146127"/>
                <a:gd name="connsiteY12" fmla="*/ 19082 h 64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127" h="644990">
                  <a:moveTo>
                    <a:pt x="10" y="19082"/>
                  </a:moveTo>
                  <a:cubicBezTo>
                    <a:pt x="-519" y="3736"/>
                    <a:pt x="18531" y="188415"/>
                    <a:pt x="22235" y="215932"/>
                  </a:cubicBezTo>
                  <a:cubicBezTo>
                    <a:pt x="25939" y="243449"/>
                    <a:pt x="14298" y="114332"/>
                    <a:pt x="22235" y="184182"/>
                  </a:cubicBezTo>
                  <a:cubicBezTo>
                    <a:pt x="30172" y="254032"/>
                    <a:pt x="61923" y="581586"/>
                    <a:pt x="69860" y="635032"/>
                  </a:cubicBezTo>
                  <a:cubicBezTo>
                    <a:pt x="77798" y="688478"/>
                    <a:pt x="63510" y="509619"/>
                    <a:pt x="69860" y="504857"/>
                  </a:cubicBezTo>
                  <a:cubicBezTo>
                    <a:pt x="76210" y="500095"/>
                    <a:pt x="95260" y="690594"/>
                    <a:pt x="107960" y="606457"/>
                  </a:cubicBezTo>
                  <a:cubicBezTo>
                    <a:pt x="120660" y="522320"/>
                    <a:pt x="147647" y="-4730"/>
                    <a:pt x="146060" y="32"/>
                  </a:cubicBezTo>
                  <a:cubicBezTo>
                    <a:pt x="144473" y="4794"/>
                    <a:pt x="103197" y="613336"/>
                    <a:pt x="98435" y="635032"/>
                  </a:cubicBezTo>
                  <a:cubicBezTo>
                    <a:pt x="93673" y="656728"/>
                    <a:pt x="114839" y="141849"/>
                    <a:pt x="117485" y="130207"/>
                  </a:cubicBezTo>
                  <a:cubicBezTo>
                    <a:pt x="120131" y="118565"/>
                    <a:pt x="125423" y="551424"/>
                    <a:pt x="114310" y="565182"/>
                  </a:cubicBezTo>
                  <a:cubicBezTo>
                    <a:pt x="103197" y="578940"/>
                    <a:pt x="65627" y="255619"/>
                    <a:pt x="50810" y="212757"/>
                  </a:cubicBezTo>
                  <a:cubicBezTo>
                    <a:pt x="35993" y="169895"/>
                    <a:pt x="36523" y="334465"/>
                    <a:pt x="25410" y="308007"/>
                  </a:cubicBezTo>
                  <a:cubicBezTo>
                    <a:pt x="14298" y="281549"/>
                    <a:pt x="539" y="34428"/>
                    <a:pt x="10" y="190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8" name="フリーフォーム 417">
              <a:extLst>
                <a:ext uri="{FF2B5EF4-FFF2-40B4-BE49-F238E27FC236}">
                  <a16:creationId xmlns:a16="http://schemas.microsoft.com/office/drawing/2014/main" id="{B6F2C6E7-ACE7-5CB2-02C5-EE7F336D6AE5}"/>
                </a:ext>
              </a:extLst>
            </p:cNvPr>
            <p:cNvSpPr/>
            <p:nvPr/>
          </p:nvSpPr>
          <p:spPr>
            <a:xfrm>
              <a:off x="5114925" y="2900948"/>
              <a:ext cx="794786" cy="86856"/>
            </a:xfrm>
            <a:custGeom>
              <a:avLst/>
              <a:gdLst>
                <a:gd name="connsiteX0" fmla="*/ 0 w 794786"/>
                <a:gd name="connsiteY0" fmla="*/ 7352 h 86856"/>
                <a:gd name="connsiteX1" fmla="*/ 234950 w 794786"/>
                <a:gd name="connsiteY1" fmla="*/ 7352 h 86856"/>
                <a:gd name="connsiteX2" fmla="*/ 768350 w 794786"/>
                <a:gd name="connsiteY2" fmla="*/ 1002 h 86856"/>
                <a:gd name="connsiteX3" fmla="*/ 688975 w 794786"/>
                <a:gd name="connsiteY3" fmla="*/ 1002 h 86856"/>
                <a:gd name="connsiteX4" fmla="*/ 774700 w 794786"/>
                <a:gd name="connsiteY4" fmla="*/ 10527 h 86856"/>
                <a:gd name="connsiteX5" fmla="*/ 238125 w 794786"/>
                <a:gd name="connsiteY5" fmla="*/ 16877 h 86856"/>
                <a:gd name="connsiteX6" fmla="*/ 431800 w 794786"/>
                <a:gd name="connsiteY6" fmla="*/ 42277 h 86856"/>
                <a:gd name="connsiteX7" fmla="*/ 79375 w 794786"/>
                <a:gd name="connsiteY7" fmla="*/ 86727 h 86856"/>
                <a:gd name="connsiteX8" fmla="*/ 425450 w 794786"/>
                <a:gd name="connsiteY8" fmla="*/ 54977 h 86856"/>
                <a:gd name="connsiteX9" fmla="*/ 0 w 794786"/>
                <a:gd name="connsiteY9" fmla="*/ 7352 h 8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94786" h="86856">
                  <a:moveTo>
                    <a:pt x="0" y="7352"/>
                  </a:moveTo>
                  <a:lnTo>
                    <a:pt x="234950" y="7352"/>
                  </a:lnTo>
                  <a:lnTo>
                    <a:pt x="768350" y="1002"/>
                  </a:lnTo>
                  <a:cubicBezTo>
                    <a:pt x="844021" y="-56"/>
                    <a:pt x="687917" y="-586"/>
                    <a:pt x="688975" y="1002"/>
                  </a:cubicBezTo>
                  <a:cubicBezTo>
                    <a:pt x="690033" y="2590"/>
                    <a:pt x="849842" y="7881"/>
                    <a:pt x="774700" y="10527"/>
                  </a:cubicBezTo>
                  <a:cubicBezTo>
                    <a:pt x="699558" y="13173"/>
                    <a:pt x="295275" y="11585"/>
                    <a:pt x="238125" y="16877"/>
                  </a:cubicBezTo>
                  <a:cubicBezTo>
                    <a:pt x="180975" y="22169"/>
                    <a:pt x="458258" y="30635"/>
                    <a:pt x="431800" y="42277"/>
                  </a:cubicBezTo>
                  <a:cubicBezTo>
                    <a:pt x="405342" y="53919"/>
                    <a:pt x="80433" y="84610"/>
                    <a:pt x="79375" y="86727"/>
                  </a:cubicBezTo>
                  <a:cubicBezTo>
                    <a:pt x="78317" y="88844"/>
                    <a:pt x="434975" y="64502"/>
                    <a:pt x="425450" y="54977"/>
                  </a:cubicBezTo>
                  <a:cubicBezTo>
                    <a:pt x="415925" y="45452"/>
                    <a:pt x="219075" y="37514"/>
                    <a:pt x="0" y="73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9" name="フリーフォーム 418">
              <a:extLst>
                <a:ext uri="{FF2B5EF4-FFF2-40B4-BE49-F238E27FC236}">
                  <a16:creationId xmlns:a16="http://schemas.microsoft.com/office/drawing/2014/main" id="{364188B2-712B-93B1-37F6-47BC248A7999}"/>
                </a:ext>
              </a:extLst>
            </p:cNvPr>
            <p:cNvSpPr/>
            <p:nvPr/>
          </p:nvSpPr>
          <p:spPr>
            <a:xfrm>
              <a:off x="5298676" y="3352380"/>
              <a:ext cx="92779" cy="808227"/>
            </a:xfrm>
            <a:custGeom>
              <a:avLst/>
              <a:gdLst>
                <a:gd name="connsiteX0" fmla="*/ 86124 w 92779"/>
                <a:gd name="connsiteY0" fmla="*/ 420 h 808227"/>
                <a:gd name="connsiteX1" fmla="*/ 16274 w 92779"/>
                <a:gd name="connsiteY1" fmla="*/ 276645 h 808227"/>
                <a:gd name="connsiteX2" fmla="*/ 32149 w 92779"/>
                <a:gd name="connsiteY2" fmla="*/ 267120 h 808227"/>
                <a:gd name="connsiteX3" fmla="*/ 92474 w 92779"/>
                <a:gd name="connsiteY3" fmla="*/ 806870 h 808227"/>
                <a:gd name="connsiteX4" fmla="*/ 3574 w 92779"/>
                <a:gd name="connsiteY4" fmla="*/ 86145 h 808227"/>
                <a:gd name="connsiteX5" fmla="*/ 22624 w 92779"/>
                <a:gd name="connsiteY5" fmla="*/ 209970 h 808227"/>
                <a:gd name="connsiteX6" fmla="*/ 86124 w 92779"/>
                <a:gd name="connsiteY6" fmla="*/ 420 h 80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779" h="808227">
                  <a:moveTo>
                    <a:pt x="86124" y="420"/>
                  </a:moveTo>
                  <a:cubicBezTo>
                    <a:pt x="85066" y="11532"/>
                    <a:pt x="25270" y="232195"/>
                    <a:pt x="16274" y="276645"/>
                  </a:cubicBezTo>
                  <a:cubicBezTo>
                    <a:pt x="7278" y="321095"/>
                    <a:pt x="19449" y="178749"/>
                    <a:pt x="32149" y="267120"/>
                  </a:cubicBezTo>
                  <a:cubicBezTo>
                    <a:pt x="44849" y="355491"/>
                    <a:pt x="97237" y="837033"/>
                    <a:pt x="92474" y="806870"/>
                  </a:cubicBezTo>
                  <a:cubicBezTo>
                    <a:pt x="87712" y="776708"/>
                    <a:pt x="15216" y="185628"/>
                    <a:pt x="3574" y="86145"/>
                  </a:cubicBezTo>
                  <a:cubicBezTo>
                    <a:pt x="-8068" y="-13338"/>
                    <a:pt x="11511" y="217908"/>
                    <a:pt x="22624" y="209970"/>
                  </a:cubicBezTo>
                  <a:cubicBezTo>
                    <a:pt x="33736" y="202033"/>
                    <a:pt x="87182" y="-10692"/>
                    <a:pt x="86124" y="4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0" name="フリーフォーム 419">
              <a:extLst>
                <a:ext uri="{FF2B5EF4-FFF2-40B4-BE49-F238E27FC236}">
                  <a16:creationId xmlns:a16="http://schemas.microsoft.com/office/drawing/2014/main" id="{C3B2411B-EB92-4E44-FEF5-E2945FD47074}"/>
                </a:ext>
              </a:extLst>
            </p:cNvPr>
            <p:cNvSpPr/>
            <p:nvPr/>
          </p:nvSpPr>
          <p:spPr>
            <a:xfrm>
              <a:off x="7924680" y="2860330"/>
              <a:ext cx="149532" cy="525106"/>
            </a:xfrm>
            <a:custGeom>
              <a:avLst/>
              <a:gdLst>
                <a:gd name="connsiteX0" fmla="*/ 149345 w 149532"/>
                <a:gd name="connsiteY0" fmla="*/ 345 h 525106"/>
                <a:gd name="connsiteX1" fmla="*/ 66795 w 149532"/>
                <a:gd name="connsiteY1" fmla="*/ 324195 h 525106"/>
                <a:gd name="connsiteX2" fmla="*/ 41395 w 149532"/>
                <a:gd name="connsiteY2" fmla="*/ 517870 h 525106"/>
                <a:gd name="connsiteX3" fmla="*/ 120 w 149532"/>
                <a:gd name="connsiteY3" fmla="*/ 73370 h 525106"/>
                <a:gd name="connsiteX4" fmla="*/ 28695 w 149532"/>
                <a:gd name="connsiteY4" fmla="*/ 384520 h 525106"/>
                <a:gd name="connsiteX5" fmla="*/ 25520 w 149532"/>
                <a:gd name="connsiteY5" fmla="*/ 238470 h 525106"/>
                <a:gd name="connsiteX6" fmla="*/ 41395 w 149532"/>
                <a:gd name="connsiteY6" fmla="*/ 260695 h 525106"/>
                <a:gd name="connsiteX7" fmla="*/ 149345 w 149532"/>
                <a:gd name="connsiteY7" fmla="*/ 345 h 525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532" h="525106">
                  <a:moveTo>
                    <a:pt x="149345" y="345"/>
                  </a:moveTo>
                  <a:cubicBezTo>
                    <a:pt x="153578" y="10928"/>
                    <a:pt x="84787" y="237941"/>
                    <a:pt x="66795" y="324195"/>
                  </a:cubicBezTo>
                  <a:cubicBezTo>
                    <a:pt x="48803" y="410449"/>
                    <a:pt x="52507" y="559674"/>
                    <a:pt x="41395" y="517870"/>
                  </a:cubicBezTo>
                  <a:cubicBezTo>
                    <a:pt x="30283" y="476066"/>
                    <a:pt x="2237" y="95595"/>
                    <a:pt x="120" y="73370"/>
                  </a:cubicBezTo>
                  <a:cubicBezTo>
                    <a:pt x="-1997" y="51145"/>
                    <a:pt x="24462" y="357003"/>
                    <a:pt x="28695" y="384520"/>
                  </a:cubicBezTo>
                  <a:cubicBezTo>
                    <a:pt x="32928" y="412037"/>
                    <a:pt x="23403" y="259107"/>
                    <a:pt x="25520" y="238470"/>
                  </a:cubicBezTo>
                  <a:cubicBezTo>
                    <a:pt x="27637" y="217833"/>
                    <a:pt x="22345" y="296149"/>
                    <a:pt x="41395" y="260695"/>
                  </a:cubicBezTo>
                  <a:cubicBezTo>
                    <a:pt x="60445" y="225241"/>
                    <a:pt x="145112" y="-10238"/>
                    <a:pt x="149345" y="3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1" name="フリーフォーム 420">
              <a:extLst>
                <a:ext uri="{FF2B5EF4-FFF2-40B4-BE49-F238E27FC236}">
                  <a16:creationId xmlns:a16="http://schemas.microsoft.com/office/drawing/2014/main" id="{BFE351DB-6184-60C9-7EA2-DEA94F6C5A97}"/>
                </a:ext>
              </a:extLst>
            </p:cNvPr>
            <p:cNvSpPr/>
            <p:nvPr/>
          </p:nvSpPr>
          <p:spPr>
            <a:xfrm>
              <a:off x="8127993" y="2672206"/>
              <a:ext cx="31846" cy="959771"/>
            </a:xfrm>
            <a:custGeom>
              <a:avLst/>
              <a:gdLst>
                <a:gd name="connsiteX0" fmla="*/ 9532 w 31846"/>
                <a:gd name="connsiteY0" fmla="*/ 58294 h 959771"/>
                <a:gd name="connsiteX1" fmla="*/ 31757 w 31846"/>
                <a:gd name="connsiteY1" fmla="*/ 928244 h 959771"/>
                <a:gd name="connsiteX2" fmla="*/ 7 w 31846"/>
                <a:gd name="connsiteY2" fmla="*/ 734569 h 959771"/>
                <a:gd name="connsiteX3" fmla="*/ 28582 w 31846"/>
                <a:gd name="connsiteY3" fmla="*/ 404369 h 959771"/>
                <a:gd name="connsiteX4" fmla="*/ 9532 w 31846"/>
                <a:gd name="connsiteY4" fmla="*/ 112269 h 959771"/>
                <a:gd name="connsiteX5" fmla="*/ 9532 w 31846"/>
                <a:gd name="connsiteY5" fmla="*/ 58294 h 95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6" h="959771">
                  <a:moveTo>
                    <a:pt x="9532" y="58294"/>
                  </a:moveTo>
                  <a:cubicBezTo>
                    <a:pt x="13236" y="194290"/>
                    <a:pt x="33344" y="815532"/>
                    <a:pt x="31757" y="928244"/>
                  </a:cubicBezTo>
                  <a:cubicBezTo>
                    <a:pt x="30170" y="1040956"/>
                    <a:pt x="536" y="821881"/>
                    <a:pt x="7" y="734569"/>
                  </a:cubicBezTo>
                  <a:cubicBezTo>
                    <a:pt x="-522" y="647257"/>
                    <a:pt x="26995" y="508086"/>
                    <a:pt x="28582" y="404369"/>
                  </a:cubicBezTo>
                  <a:cubicBezTo>
                    <a:pt x="30169" y="300652"/>
                    <a:pt x="13765" y="164656"/>
                    <a:pt x="9532" y="112269"/>
                  </a:cubicBezTo>
                  <a:cubicBezTo>
                    <a:pt x="5299" y="59882"/>
                    <a:pt x="5828" y="-77702"/>
                    <a:pt x="9532" y="582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2" name="フリーフォーム 421">
              <a:extLst>
                <a:ext uri="{FF2B5EF4-FFF2-40B4-BE49-F238E27FC236}">
                  <a16:creationId xmlns:a16="http://schemas.microsoft.com/office/drawing/2014/main" id="{9A76F15A-42F5-3938-E4DD-35BF1AAA0EEA}"/>
                </a:ext>
              </a:extLst>
            </p:cNvPr>
            <p:cNvSpPr/>
            <p:nvPr/>
          </p:nvSpPr>
          <p:spPr>
            <a:xfrm>
              <a:off x="7831971" y="1853178"/>
              <a:ext cx="84692" cy="871393"/>
            </a:xfrm>
            <a:custGeom>
              <a:avLst/>
              <a:gdLst>
                <a:gd name="connsiteX0" fmla="*/ 19804 w 84692"/>
                <a:gd name="connsiteY0" fmla="*/ 1022 h 871393"/>
                <a:gd name="connsiteX1" fmla="*/ 3929 w 84692"/>
                <a:gd name="connsiteY1" fmla="*/ 216922 h 871393"/>
                <a:gd name="connsiteX2" fmla="*/ 48379 w 84692"/>
                <a:gd name="connsiteY2" fmla="*/ 280422 h 871393"/>
                <a:gd name="connsiteX3" fmla="*/ 22979 w 84692"/>
                <a:gd name="connsiteY3" fmla="*/ 289947 h 871393"/>
                <a:gd name="connsiteX4" fmla="*/ 76954 w 84692"/>
                <a:gd name="connsiteY4" fmla="*/ 378847 h 871393"/>
                <a:gd name="connsiteX5" fmla="*/ 45204 w 84692"/>
                <a:gd name="connsiteY5" fmla="*/ 439172 h 871393"/>
                <a:gd name="connsiteX6" fmla="*/ 80129 w 84692"/>
                <a:gd name="connsiteY6" fmla="*/ 470922 h 871393"/>
                <a:gd name="connsiteX7" fmla="*/ 35679 w 84692"/>
                <a:gd name="connsiteY7" fmla="*/ 521722 h 871393"/>
                <a:gd name="connsiteX8" fmla="*/ 29329 w 84692"/>
                <a:gd name="connsiteY8" fmla="*/ 782072 h 871393"/>
                <a:gd name="connsiteX9" fmla="*/ 29329 w 84692"/>
                <a:gd name="connsiteY9" fmla="*/ 693172 h 871393"/>
                <a:gd name="connsiteX10" fmla="*/ 754 w 84692"/>
                <a:gd name="connsiteY10" fmla="*/ 870972 h 871393"/>
                <a:gd name="connsiteX11" fmla="*/ 64254 w 84692"/>
                <a:gd name="connsiteY11" fmla="*/ 632847 h 871393"/>
                <a:gd name="connsiteX12" fmla="*/ 83304 w 84692"/>
                <a:gd name="connsiteY12" fmla="*/ 464572 h 871393"/>
                <a:gd name="connsiteX13" fmla="*/ 32504 w 84692"/>
                <a:gd name="connsiteY13" fmla="*/ 315347 h 871393"/>
                <a:gd name="connsiteX14" fmla="*/ 19804 w 84692"/>
                <a:gd name="connsiteY14" fmla="*/ 1022 h 871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692" h="871393">
                  <a:moveTo>
                    <a:pt x="19804" y="1022"/>
                  </a:moveTo>
                  <a:cubicBezTo>
                    <a:pt x="15041" y="-15382"/>
                    <a:pt x="-833" y="170355"/>
                    <a:pt x="3929" y="216922"/>
                  </a:cubicBezTo>
                  <a:cubicBezTo>
                    <a:pt x="8691" y="263489"/>
                    <a:pt x="45204" y="268251"/>
                    <a:pt x="48379" y="280422"/>
                  </a:cubicBezTo>
                  <a:cubicBezTo>
                    <a:pt x="51554" y="292593"/>
                    <a:pt x="18216" y="273543"/>
                    <a:pt x="22979" y="289947"/>
                  </a:cubicBezTo>
                  <a:cubicBezTo>
                    <a:pt x="27742" y="306351"/>
                    <a:pt x="73250" y="353976"/>
                    <a:pt x="76954" y="378847"/>
                  </a:cubicBezTo>
                  <a:cubicBezTo>
                    <a:pt x="80658" y="403718"/>
                    <a:pt x="44675" y="423826"/>
                    <a:pt x="45204" y="439172"/>
                  </a:cubicBezTo>
                  <a:cubicBezTo>
                    <a:pt x="45733" y="454518"/>
                    <a:pt x="81716" y="457164"/>
                    <a:pt x="80129" y="470922"/>
                  </a:cubicBezTo>
                  <a:cubicBezTo>
                    <a:pt x="78542" y="484680"/>
                    <a:pt x="44146" y="469864"/>
                    <a:pt x="35679" y="521722"/>
                  </a:cubicBezTo>
                  <a:cubicBezTo>
                    <a:pt x="27212" y="573580"/>
                    <a:pt x="30387" y="753497"/>
                    <a:pt x="29329" y="782072"/>
                  </a:cubicBezTo>
                  <a:cubicBezTo>
                    <a:pt x="28271" y="810647"/>
                    <a:pt x="34092" y="678355"/>
                    <a:pt x="29329" y="693172"/>
                  </a:cubicBezTo>
                  <a:cubicBezTo>
                    <a:pt x="24566" y="707989"/>
                    <a:pt x="-5067" y="881026"/>
                    <a:pt x="754" y="870972"/>
                  </a:cubicBezTo>
                  <a:cubicBezTo>
                    <a:pt x="6575" y="860918"/>
                    <a:pt x="50496" y="700580"/>
                    <a:pt x="64254" y="632847"/>
                  </a:cubicBezTo>
                  <a:cubicBezTo>
                    <a:pt x="78012" y="565114"/>
                    <a:pt x="88596" y="517489"/>
                    <a:pt x="83304" y="464572"/>
                  </a:cubicBezTo>
                  <a:cubicBezTo>
                    <a:pt x="78012" y="411655"/>
                    <a:pt x="45204" y="386255"/>
                    <a:pt x="32504" y="315347"/>
                  </a:cubicBezTo>
                  <a:cubicBezTo>
                    <a:pt x="19804" y="244439"/>
                    <a:pt x="24567" y="17426"/>
                    <a:pt x="19804" y="10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3" name="フリーフォーム 422">
              <a:extLst>
                <a:ext uri="{FF2B5EF4-FFF2-40B4-BE49-F238E27FC236}">
                  <a16:creationId xmlns:a16="http://schemas.microsoft.com/office/drawing/2014/main" id="{6ED9894C-3A5F-203D-5C08-90D0C750491F}"/>
                </a:ext>
              </a:extLst>
            </p:cNvPr>
            <p:cNvSpPr/>
            <p:nvPr/>
          </p:nvSpPr>
          <p:spPr>
            <a:xfrm>
              <a:off x="7346622" y="2050891"/>
              <a:ext cx="213450" cy="552016"/>
            </a:xfrm>
            <a:custGeom>
              <a:avLst/>
              <a:gdLst>
                <a:gd name="connsiteX0" fmla="*/ 3503 w 213450"/>
                <a:gd name="connsiteY0" fmla="*/ 16034 h 552016"/>
                <a:gd name="connsiteX1" fmla="*/ 149553 w 213450"/>
                <a:gd name="connsiteY1" fmla="*/ 108109 h 552016"/>
                <a:gd name="connsiteX2" fmla="*/ 133678 w 213450"/>
                <a:gd name="connsiteY2" fmla="*/ 355759 h 552016"/>
                <a:gd name="connsiteX3" fmla="*/ 79703 w 213450"/>
                <a:gd name="connsiteY3" fmla="*/ 549434 h 552016"/>
                <a:gd name="connsiteX4" fmla="*/ 149553 w 213450"/>
                <a:gd name="connsiteY4" fmla="*/ 451009 h 552016"/>
                <a:gd name="connsiteX5" fmla="*/ 213053 w 213450"/>
                <a:gd name="connsiteY5" fmla="*/ 225584 h 552016"/>
                <a:gd name="connsiteX6" fmla="*/ 174953 w 213450"/>
                <a:gd name="connsiteY6" fmla="*/ 384334 h 552016"/>
                <a:gd name="connsiteX7" fmla="*/ 143203 w 213450"/>
                <a:gd name="connsiteY7" fmla="*/ 397034 h 552016"/>
                <a:gd name="connsiteX8" fmla="*/ 184478 w 213450"/>
                <a:gd name="connsiteY8" fmla="*/ 263684 h 552016"/>
                <a:gd name="connsiteX9" fmla="*/ 159078 w 213450"/>
                <a:gd name="connsiteY9" fmla="*/ 260509 h 552016"/>
                <a:gd name="connsiteX10" fmla="*/ 168603 w 213450"/>
                <a:gd name="connsiteY10" fmla="*/ 139859 h 552016"/>
                <a:gd name="connsiteX11" fmla="*/ 54303 w 213450"/>
                <a:gd name="connsiteY11" fmla="*/ 12859 h 552016"/>
                <a:gd name="connsiteX12" fmla="*/ 3503 w 213450"/>
                <a:gd name="connsiteY12" fmla="*/ 16034 h 55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3450" h="552016">
                  <a:moveTo>
                    <a:pt x="3503" y="16034"/>
                  </a:moveTo>
                  <a:cubicBezTo>
                    <a:pt x="19378" y="31909"/>
                    <a:pt x="127857" y="51488"/>
                    <a:pt x="149553" y="108109"/>
                  </a:cubicBezTo>
                  <a:cubicBezTo>
                    <a:pt x="171249" y="164730"/>
                    <a:pt x="145320" y="282205"/>
                    <a:pt x="133678" y="355759"/>
                  </a:cubicBezTo>
                  <a:cubicBezTo>
                    <a:pt x="122036" y="429313"/>
                    <a:pt x="77057" y="533559"/>
                    <a:pt x="79703" y="549434"/>
                  </a:cubicBezTo>
                  <a:cubicBezTo>
                    <a:pt x="82349" y="565309"/>
                    <a:pt x="127328" y="504984"/>
                    <a:pt x="149553" y="451009"/>
                  </a:cubicBezTo>
                  <a:cubicBezTo>
                    <a:pt x="171778" y="397034"/>
                    <a:pt x="208820" y="236697"/>
                    <a:pt x="213053" y="225584"/>
                  </a:cubicBezTo>
                  <a:cubicBezTo>
                    <a:pt x="217286" y="214472"/>
                    <a:pt x="186595" y="355759"/>
                    <a:pt x="174953" y="384334"/>
                  </a:cubicBezTo>
                  <a:cubicBezTo>
                    <a:pt x="163311" y="412909"/>
                    <a:pt x="141616" y="417142"/>
                    <a:pt x="143203" y="397034"/>
                  </a:cubicBezTo>
                  <a:cubicBezTo>
                    <a:pt x="144791" y="376926"/>
                    <a:pt x="181832" y="286438"/>
                    <a:pt x="184478" y="263684"/>
                  </a:cubicBezTo>
                  <a:cubicBezTo>
                    <a:pt x="187124" y="240930"/>
                    <a:pt x="161724" y="281146"/>
                    <a:pt x="159078" y="260509"/>
                  </a:cubicBezTo>
                  <a:cubicBezTo>
                    <a:pt x="156432" y="239872"/>
                    <a:pt x="186066" y="181134"/>
                    <a:pt x="168603" y="139859"/>
                  </a:cubicBezTo>
                  <a:cubicBezTo>
                    <a:pt x="151141" y="98584"/>
                    <a:pt x="79174" y="34555"/>
                    <a:pt x="54303" y="12859"/>
                  </a:cubicBezTo>
                  <a:cubicBezTo>
                    <a:pt x="29432" y="-8837"/>
                    <a:pt x="-12372" y="159"/>
                    <a:pt x="3503" y="160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4" name="フリーフォーム 423">
              <a:extLst>
                <a:ext uri="{FF2B5EF4-FFF2-40B4-BE49-F238E27FC236}">
                  <a16:creationId xmlns:a16="http://schemas.microsoft.com/office/drawing/2014/main" id="{F7E07C6C-8624-AE9E-D51C-E0C1DD3E6A4E}"/>
                </a:ext>
              </a:extLst>
            </p:cNvPr>
            <p:cNvSpPr/>
            <p:nvPr/>
          </p:nvSpPr>
          <p:spPr>
            <a:xfrm>
              <a:off x="5104654" y="5199104"/>
              <a:ext cx="520766" cy="22373"/>
            </a:xfrm>
            <a:custGeom>
              <a:avLst/>
              <a:gdLst>
                <a:gd name="connsiteX0" fmla="*/ 3204 w 520766"/>
                <a:gd name="connsiteY0" fmla="*/ 16909 h 22373"/>
                <a:gd name="connsiteX1" fmla="*/ 445656 w 520766"/>
                <a:gd name="connsiteY1" fmla="*/ 16909 h 22373"/>
                <a:gd name="connsiteX2" fmla="*/ 140856 w 520766"/>
                <a:gd name="connsiteY2" fmla="*/ 21825 h 22373"/>
                <a:gd name="connsiteX3" fmla="*/ 519398 w 520766"/>
                <a:gd name="connsiteY3" fmla="*/ 2161 h 22373"/>
                <a:gd name="connsiteX4" fmla="*/ 258843 w 520766"/>
                <a:gd name="connsiteY4" fmla="*/ 2161 h 22373"/>
                <a:gd name="connsiteX5" fmla="*/ 3204 w 520766"/>
                <a:gd name="connsiteY5" fmla="*/ 16909 h 22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766" h="22373">
                  <a:moveTo>
                    <a:pt x="3204" y="16909"/>
                  </a:moveTo>
                  <a:cubicBezTo>
                    <a:pt x="34340" y="19367"/>
                    <a:pt x="422714" y="16090"/>
                    <a:pt x="445656" y="16909"/>
                  </a:cubicBezTo>
                  <a:cubicBezTo>
                    <a:pt x="468598" y="17728"/>
                    <a:pt x="128566" y="24283"/>
                    <a:pt x="140856" y="21825"/>
                  </a:cubicBezTo>
                  <a:cubicBezTo>
                    <a:pt x="153146" y="19367"/>
                    <a:pt x="499734" y="5438"/>
                    <a:pt x="519398" y="2161"/>
                  </a:cubicBezTo>
                  <a:cubicBezTo>
                    <a:pt x="539063" y="-1116"/>
                    <a:pt x="341598" y="-297"/>
                    <a:pt x="258843" y="2161"/>
                  </a:cubicBezTo>
                  <a:cubicBezTo>
                    <a:pt x="176088" y="4619"/>
                    <a:pt x="-27932" y="14451"/>
                    <a:pt x="3204" y="169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5" name="フリーフォーム 424">
              <a:extLst>
                <a:ext uri="{FF2B5EF4-FFF2-40B4-BE49-F238E27FC236}">
                  <a16:creationId xmlns:a16="http://schemas.microsoft.com/office/drawing/2014/main" id="{DC010F50-17CD-E23E-CAB7-2CB336D5EBC5}"/>
                </a:ext>
              </a:extLst>
            </p:cNvPr>
            <p:cNvSpPr/>
            <p:nvPr/>
          </p:nvSpPr>
          <p:spPr>
            <a:xfrm>
              <a:off x="5082653" y="5395869"/>
              <a:ext cx="419541" cy="72557"/>
            </a:xfrm>
            <a:custGeom>
              <a:avLst/>
              <a:gdLst>
                <a:gd name="connsiteX0" fmla="*/ 35037 w 419541"/>
                <a:gd name="connsiteY0" fmla="*/ 2041 h 72557"/>
                <a:gd name="connsiteX1" fmla="*/ 418495 w 419541"/>
                <a:gd name="connsiteY1" fmla="*/ 16789 h 72557"/>
                <a:gd name="connsiteX2" fmla="*/ 153024 w 419541"/>
                <a:gd name="connsiteY2" fmla="*/ 26621 h 72557"/>
                <a:gd name="connsiteX3" fmla="*/ 290676 w 419541"/>
                <a:gd name="connsiteY3" fmla="*/ 51202 h 72557"/>
                <a:gd name="connsiteX4" fmla="*/ 624 w 419541"/>
                <a:gd name="connsiteY4" fmla="*/ 70866 h 72557"/>
                <a:gd name="connsiteX5" fmla="*/ 384082 w 419541"/>
                <a:gd name="connsiteY5" fmla="*/ 65950 h 72557"/>
                <a:gd name="connsiteX6" fmla="*/ 35037 w 419541"/>
                <a:gd name="connsiteY6" fmla="*/ 2041 h 7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541" h="72557">
                  <a:moveTo>
                    <a:pt x="35037" y="2041"/>
                  </a:moveTo>
                  <a:cubicBezTo>
                    <a:pt x="40773" y="-6153"/>
                    <a:pt x="398831" y="12692"/>
                    <a:pt x="418495" y="16789"/>
                  </a:cubicBezTo>
                  <a:cubicBezTo>
                    <a:pt x="438160" y="20886"/>
                    <a:pt x="174327" y="20886"/>
                    <a:pt x="153024" y="26621"/>
                  </a:cubicBezTo>
                  <a:cubicBezTo>
                    <a:pt x="131721" y="32357"/>
                    <a:pt x="316076" y="43828"/>
                    <a:pt x="290676" y="51202"/>
                  </a:cubicBezTo>
                  <a:cubicBezTo>
                    <a:pt x="265276" y="58576"/>
                    <a:pt x="-14944" y="68408"/>
                    <a:pt x="624" y="70866"/>
                  </a:cubicBezTo>
                  <a:cubicBezTo>
                    <a:pt x="16192" y="73324"/>
                    <a:pt x="379985" y="74143"/>
                    <a:pt x="384082" y="65950"/>
                  </a:cubicBezTo>
                  <a:cubicBezTo>
                    <a:pt x="388179" y="57757"/>
                    <a:pt x="29301" y="10235"/>
                    <a:pt x="35037" y="20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6" name="フリーフォーム 425">
              <a:extLst>
                <a:ext uri="{FF2B5EF4-FFF2-40B4-BE49-F238E27FC236}">
                  <a16:creationId xmlns:a16="http://schemas.microsoft.com/office/drawing/2014/main" id="{1D9D9ADD-0E67-3C37-C6D2-E878C149CAE7}"/>
                </a:ext>
              </a:extLst>
            </p:cNvPr>
            <p:cNvSpPr/>
            <p:nvPr/>
          </p:nvSpPr>
          <p:spPr>
            <a:xfrm>
              <a:off x="5086220" y="5545236"/>
              <a:ext cx="538749" cy="83754"/>
            </a:xfrm>
            <a:custGeom>
              <a:avLst/>
              <a:gdLst>
                <a:gd name="connsiteX0" fmla="*/ 1974 w 538749"/>
                <a:gd name="connsiteY0" fmla="*/ 158 h 83754"/>
                <a:gd name="connsiteX1" fmla="*/ 483754 w 538749"/>
                <a:gd name="connsiteY1" fmla="*/ 14906 h 83754"/>
                <a:gd name="connsiteX2" fmla="*/ 119961 w 538749"/>
                <a:gd name="connsiteY2" fmla="*/ 29654 h 83754"/>
                <a:gd name="connsiteX3" fmla="*/ 518167 w 538749"/>
                <a:gd name="connsiteY3" fmla="*/ 54235 h 83754"/>
                <a:gd name="connsiteX4" fmla="*/ 90464 w 538749"/>
                <a:gd name="connsiteY4" fmla="*/ 83732 h 83754"/>
                <a:gd name="connsiteX5" fmla="*/ 532915 w 538749"/>
                <a:gd name="connsiteY5" fmla="*/ 49319 h 83754"/>
                <a:gd name="connsiteX6" fmla="*/ 321522 w 538749"/>
                <a:gd name="connsiteY6" fmla="*/ 24738 h 83754"/>
                <a:gd name="connsiteX7" fmla="*/ 1974 w 538749"/>
                <a:gd name="connsiteY7" fmla="*/ 158 h 83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8749" h="83754">
                  <a:moveTo>
                    <a:pt x="1974" y="158"/>
                  </a:moveTo>
                  <a:cubicBezTo>
                    <a:pt x="29013" y="-1481"/>
                    <a:pt x="464090" y="9990"/>
                    <a:pt x="483754" y="14906"/>
                  </a:cubicBezTo>
                  <a:cubicBezTo>
                    <a:pt x="503418" y="19822"/>
                    <a:pt x="114226" y="23099"/>
                    <a:pt x="119961" y="29654"/>
                  </a:cubicBezTo>
                  <a:cubicBezTo>
                    <a:pt x="125697" y="36209"/>
                    <a:pt x="523083" y="45222"/>
                    <a:pt x="518167" y="54235"/>
                  </a:cubicBezTo>
                  <a:cubicBezTo>
                    <a:pt x="513251" y="63248"/>
                    <a:pt x="88006" y="84551"/>
                    <a:pt x="90464" y="83732"/>
                  </a:cubicBezTo>
                  <a:cubicBezTo>
                    <a:pt x="92922" y="82913"/>
                    <a:pt x="494405" y="59151"/>
                    <a:pt x="532915" y="49319"/>
                  </a:cubicBezTo>
                  <a:cubicBezTo>
                    <a:pt x="571425" y="39487"/>
                    <a:pt x="410012" y="28835"/>
                    <a:pt x="321522" y="24738"/>
                  </a:cubicBezTo>
                  <a:cubicBezTo>
                    <a:pt x="233032" y="20641"/>
                    <a:pt x="-25065" y="1797"/>
                    <a:pt x="1974" y="1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4697655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FF8AD8"/>
        </a:solidFill>
        <a:ln>
          <a:noFill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1151</TotalTime>
  <Words>13</Words>
  <Application>Microsoft Macintosh PowerPoint</Application>
  <PresentationFormat>A3 297x420 mm</PresentationFormat>
  <Paragraphs>9</Paragraphs>
  <Slides>13</Slides>
  <Notes>7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5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13</vt:i4>
      </vt:variant>
    </vt:vector>
  </HeadingPairs>
  <TitlesOfParts>
    <vt:vector size="19" baseType="lpstr">
      <vt:lpstr>Ro Hon Mincho Std B</vt:lpstr>
      <vt:lpstr>游ゴシック</vt:lpstr>
      <vt:lpstr>Arial</vt:lpstr>
      <vt:lpstr>Calibri</vt:lpstr>
      <vt:lpstr>Calibri Light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諭 熊坂</dc:creator>
  <cp:lastModifiedBy>諭 熊坂</cp:lastModifiedBy>
  <cp:revision>43</cp:revision>
  <dcterms:created xsi:type="dcterms:W3CDTF">2022-10-23T09:07:07Z</dcterms:created>
  <dcterms:modified xsi:type="dcterms:W3CDTF">2023-04-17T01:03:07Z</dcterms:modified>
</cp:coreProperties>
</file>